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mp4" ContentType="vide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ommentAuthors.xml" ContentType="application/vnd.openxmlformats-officedocument.presentationml.commentAuthors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handoutMasters/handoutMaster1.xml" ContentType="application/vnd.openxmlformats-officedocument.presentationml.handoutMaster+xml"/>
  <Override PartName="/ppt/media/image29.svg" ContentType="image/svg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59" r:id="rId3"/>
  </p:sldMasterIdLst>
  <p:notesMasterIdLst>
    <p:notesMasterId r:id="rId22"/>
  </p:notesMasterIdLst>
  <p:handoutMasterIdLst>
    <p:handoutMasterId r:id="rId23"/>
  </p:handoutMasterIdLst>
  <p:sldIdLst>
    <p:sldId id="256" r:id="rId4"/>
    <p:sldId id="577" r:id="rId5"/>
    <p:sldId id="575" r:id="rId6"/>
    <p:sldId id="525" r:id="rId7"/>
    <p:sldId id="569" r:id="rId8"/>
    <p:sldId id="598" r:id="rId9"/>
    <p:sldId id="592" r:id="rId10"/>
    <p:sldId id="565" r:id="rId11"/>
    <p:sldId id="571" r:id="rId12"/>
    <p:sldId id="599" r:id="rId13"/>
    <p:sldId id="535" r:id="rId14"/>
    <p:sldId id="593" r:id="rId15"/>
    <p:sldId id="594" r:id="rId16"/>
    <p:sldId id="600" r:id="rId17"/>
    <p:sldId id="585" r:id="rId18"/>
    <p:sldId id="586" r:id="rId19"/>
    <p:sldId id="589" r:id="rId20"/>
    <p:sldId id="266" r:id="rId21"/>
  </p:sldIdLst>
  <p:sldSz cx="12192000" cy="6858000"/>
  <p:notesSz cx="7103745" cy="10234295"/>
  <p:embeddedFontLst>
    <p:embeddedFont>
      <p:font typeface="汉仪铸字美心体简" panose="00020600040101010101" charset="-122"/>
      <p:regular r:id="rId28"/>
    </p:embeddedFont>
    <p:embeddedFont>
      <p:font typeface="汉仪雅酷黑W" panose="00020600040101010101" charset="-122"/>
      <p:regular r:id="rId29"/>
    </p:embeddedFont>
    <p:embeddedFont>
      <p:font typeface="Comic Sans MS" panose="030F0702030302020204" charset="0"/>
      <p:regular r:id="rId30"/>
      <p:bold r:id="rId31"/>
      <p:italic r:id="rId32"/>
      <p:boldItalic r:id="rId33"/>
    </p:embeddedFont>
    <p:embeddedFont>
      <p:font typeface="汉仪君黑-55W" panose="00020600040101010101" charset="-122"/>
      <p:regular r:id="rId34"/>
    </p:embeddedFont>
    <p:embeddedFont>
      <p:font typeface="汉仪粗圆简" panose="02010600000101010101" charset="-122"/>
      <p:regular r:id="rId35"/>
    </p:embeddedFont>
    <p:embeddedFont>
      <p:font typeface="微软雅黑" panose="020B0503020204020204" charset="-122"/>
      <p:regular r:id="rId36"/>
    </p:embeddedFont>
    <p:embeddedFont>
      <p:font typeface="Arial Black" panose="020B0A04020102020204" charset="0"/>
      <p:bold r:id="rId37"/>
    </p:embeddedFont>
    <p:embeddedFont>
      <p:font typeface="黑体" panose="02010609060101010101" charset="-122"/>
      <p:regular r:id="rId38"/>
    </p:embeddedFont>
    <p:embeddedFont>
      <p:font typeface="Calibri" panose="020F0502020204030204" charset="0"/>
      <p:regular r:id="rId39"/>
      <p:bold r:id="rId40"/>
      <p:italic r:id="rId41"/>
      <p:boldItalic r:id="rId42"/>
    </p:embeddedFont>
  </p:embeddedFontLst>
  <p:custDataLst>
    <p:tags r:id="rId43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039" userDrawn="1">
          <p15:clr>
            <a:srgbClr val="A4A3A4"/>
          </p15:clr>
        </p15:guide>
        <p15:guide id="2" pos="3944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ia Vida Villanueva" initials="MVV" lastIdx="0" clrIdx="0"/>
  <p:cmAuthor id="2" name="1206988966@qq.com" initials="1" lastIdx="0" clrIdx="1"/>
  <p:cmAuthor id="3" name="幸全" initials="幸全" lastIdx="0" clrIdx="2"/>
  <p:cmAuthor id="4" name="姜伟光" initials="姜" lastIdx="0" clrIdx="3"/>
  <p:cmAuthor id="5" name="作者" initials="A" lastIdx="0" clrIdx="4"/>
  <p:cmAuthor id="6" name="lenovo" initials="l" lastIdx="0" clrIdx="5"/>
  <p:cmAuthor id="7" name="Administrator" initials="A" lastIdx="0" clrIdx="6"/>
  <p:cmAuthor id="8" name="宋洁然" initials="宋" lastIdx="0" clrIdx="7"/>
  <p:cmAuthor id="9" name="ming qiu" initials="m" lastIdx="0" clrIdx="8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FF"/>
    <a:srgbClr val="FF3300"/>
    <a:srgbClr val="105794"/>
    <a:srgbClr val="EFEFFB"/>
    <a:srgbClr val="FFCB25"/>
    <a:srgbClr val="6ECAEC"/>
    <a:srgbClr val="7CCEEF"/>
    <a:srgbClr val="006600"/>
    <a:srgbClr val="E4ECF0"/>
    <a:srgbClr val="20202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235" autoAdjust="0"/>
    <p:restoredTop sz="94660"/>
  </p:normalViewPr>
  <p:slideViewPr>
    <p:cSldViewPr snapToGrid="0" showGuides="1">
      <p:cViewPr>
        <p:scale>
          <a:sx n="66" d="100"/>
          <a:sy n="66" d="100"/>
        </p:scale>
        <p:origin x="32" y="32"/>
      </p:cViewPr>
      <p:guideLst>
        <p:guide orient="horz" pos="2039"/>
        <p:guide pos="3944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0" cy="720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3" Type="http://schemas.openxmlformats.org/officeDocument/2006/relationships/tags" Target="tags/tag307.xml"/><Relationship Id="rId42" Type="http://schemas.openxmlformats.org/officeDocument/2006/relationships/font" Target="fonts/font15.fntdata"/><Relationship Id="rId41" Type="http://schemas.openxmlformats.org/officeDocument/2006/relationships/font" Target="fonts/font14.fntdata"/><Relationship Id="rId40" Type="http://schemas.openxmlformats.org/officeDocument/2006/relationships/font" Target="fonts/font13.fntdata"/><Relationship Id="rId4" Type="http://schemas.openxmlformats.org/officeDocument/2006/relationships/slide" Target="slides/slide1.xml"/><Relationship Id="rId39" Type="http://schemas.openxmlformats.org/officeDocument/2006/relationships/font" Target="fonts/font12.fntdata"/><Relationship Id="rId38" Type="http://schemas.openxmlformats.org/officeDocument/2006/relationships/font" Target="fonts/font11.fntdata"/><Relationship Id="rId37" Type="http://schemas.openxmlformats.org/officeDocument/2006/relationships/font" Target="fonts/font10.fntdata"/><Relationship Id="rId36" Type="http://schemas.openxmlformats.org/officeDocument/2006/relationships/font" Target="fonts/font9.fntdata"/><Relationship Id="rId35" Type="http://schemas.openxmlformats.org/officeDocument/2006/relationships/font" Target="fonts/font8.fntdata"/><Relationship Id="rId34" Type="http://schemas.openxmlformats.org/officeDocument/2006/relationships/font" Target="fonts/font7.fntdata"/><Relationship Id="rId33" Type="http://schemas.openxmlformats.org/officeDocument/2006/relationships/font" Target="fonts/font6.fntdata"/><Relationship Id="rId32" Type="http://schemas.openxmlformats.org/officeDocument/2006/relationships/font" Target="fonts/font5.fntdata"/><Relationship Id="rId31" Type="http://schemas.openxmlformats.org/officeDocument/2006/relationships/font" Target="fonts/font4.fntdata"/><Relationship Id="rId30" Type="http://schemas.openxmlformats.org/officeDocument/2006/relationships/font" Target="fonts/font3.fntdata"/><Relationship Id="rId3" Type="http://schemas.openxmlformats.org/officeDocument/2006/relationships/slideMaster" Target="slideMasters/slideMaster2.xml"/><Relationship Id="rId29" Type="http://schemas.openxmlformats.org/officeDocument/2006/relationships/font" Target="fonts/font2.fntdata"/><Relationship Id="rId28" Type="http://schemas.openxmlformats.org/officeDocument/2006/relationships/font" Target="fonts/font1.fntdata"/><Relationship Id="rId27" Type="http://schemas.openxmlformats.org/officeDocument/2006/relationships/commentAuthors" Target="commentAuthors.xml"/><Relationship Id="rId26" Type="http://schemas.openxmlformats.org/officeDocument/2006/relationships/tableStyles" Target="tableStyles.xml"/><Relationship Id="rId25" Type="http://schemas.openxmlformats.org/officeDocument/2006/relationships/viewProps" Target="viewProps.xml"/><Relationship Id="rId24" Type="http://schemas.openxmlformats.org/officeDocument/2006/relationships/presProps" Target="presProps.xml"/><Relationship Id="rId23" Type="http://schemas.openxmlformats.org/officeDocument/2006/relationships/handoutMaster" Target="handoutMasters/handoutMaster1.xml"/><Relationship Id="rId22" Type="http://schemas.openxmlformats.org/officeDocument/2006/relationships/notesMaster" Target="notesMasters/notesMaster1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45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4023812" y="0"/>
            <a:ext cx="3078290" cy="513492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45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45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4023812" y="9720804"/>
            <a:ext cx="3078290" cy="513491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45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6C8D182-E4C8-4120-9249-FC9774456FF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1200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D0DACE-38E0-42D2-9336-2B707D34BC6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9" Type="http://schemas.openxmlformats.org/officeDocument/2006/relationships/tags" Target="../tags/tag8.xml"/><Relationship Id="rId8" Type="http://schemas.openxmlformats.org/officeDocument/2006/relationships/tags" Target="../tags/tag7.xml"/><Relationship Id="rId7" Type="http://schemas.openxmlformats.org/officeDocument/2006/relationships/tags" Target="../tags/tag6.xml"/><Relationship Id="rId6" Type="http://schemas.openxmlformats.org/officeDocument/2006/relationships/tags" Target="../tags/tag5.xml"/><Relationship Id="rId5" Type="http://schemas.openxmlformats.org/officeDocument/2006/relationships/tags" Target="../tags/tag4.xml"/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9" Type="http://schemas.openxmlformats.org/officeDocument/2006/relationships/tags" Target="../tags/tag18.xml"/><Relationship Id="rId18" Type="http://schemas.openxmlformats.org/officeDocument/2006/relationships/tags" Target="../tags/tag17.xml"/><Relationship Id="rId17" Type="http://schemas.openxmlformats.org/officeDocument/2006/relationships/tags" Target="../tags/tag16.xml"/><Relationship Id="rId16" Type="http://schemas.openxmlformats.org/officeDocument/2006/relationships/tags" Target="../tags/tag15.xml"/><Relationship Id="rId15" Type="http://schemas.openxmlformats.org/officeDocument/2006/relationships/tags" Target="../tags/tag14.xml"/><Relationship Id="rId14" Type="http://schemas.openxmlformats.org/officeDocument/2006/relationships/tags" Target="../tags/tag13.xml"/><Relationship Id="rId13" Type="http://schemas.openxmlformats.org/officeDocument/2006/relationships/tags" Target="../tags/tag12.xml"/><Relationship Id="rId12" Type="http://schemas.openxmlformats.org/officeDocument/2006/relationships/tags" Target="../tags/tag11.xml"/><Relationship Id="rId11" Type="http://schemas.openxmlformats.org/officeDocument/2006/relationships/tags" Target="../tags/tag10.xml"/><Relationship Id="rId10" Type="http://schemas.openxmlformats.org/officeDocument/2006/relationships/tags" Target="../tags/tag9.xml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6" Type="http://schemas.openxmlformats.org/officeDocument/2006/relationships/tags" Target="../tags/tag23.xml"/><Relationship Id="rId5" Type="http://schemas.openxmlformats.org/officeDocument/2006/relationships/tags" Target="../tags/tag22.xml"/><Relationship Id="rId4" Type="http://schemas.openxmlformats.org/officeDocument/2006/relationships/tags" Target="../tags/tag21.xml"/><Relationship Id="rId3" Type="http://schemas.openxmlformats.org/officeDocument/2006/relationships/tags" Target="../tags/tag20.xml"/><Relationship Id="rId2" Type="http://schemas.openxmlformats.org/officeDocument/2006/relationships/tags" Target="../tags/tag19.xml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9" Type="http://schemas.openxmlformats.org/officeDocument/2006/relationships/tags" Target="../tags/tag31.xml"/><Relationship Id="rId8" Type="http://schemas.openxmlformats.org/officeDocument/2006/relationships/tags" Target="../tags/tag30.xml"/><Relationship Id="rId7" Type="http://schemas.openxmlformats.org/officeDocument/2006/relationships/tags" Target="../tags/tag29.xml"/><Relationship Id="rId6" Type="http://schemas.openxmlformats.org/officeDocument/2006/relationships/tags" Target="../tags/tag28.xml"/><Relationship Id="rId5" Type="http://schemas.openxmlformats.org/officeDocument/2006/relationships/tags" Target="../tags/tag27.xml"/><Relationship Id="rId4" Type="http://schemas.openxmlformats.org/officeDocument/2006/relationships/tags" Target="../tags/tag26.xml"/><Relationship Id="rId32" Type="http://schemas.openxmlformats.org/officeDocument/2006/relationships/tags" Target="../tags/tag54.xml"/><Relationship Id="rId31" Type="http://schemas.openxmlformats.org/officeDocument/2006/relationships/tags" Target="../tags/tag53.xml"/><Relationship Id="rId30" Type="http://schemas.openxmlformats.org/officeDocument/2006/relationships/tags" Target="../tags/tag52.xml"/><Relationship Id="rId3" Type="http://schemas.openxmlformats.org/officeDocument/2006/relationships/tags" Target="../tags/tag25.xml"/><Relationship Id="rId29" Type="http://schemas.openxmlformats.org/officeDocument/2006/relationships/tags" Target="../tags/tag51.xml"/><Relationship Id="rId28" Type="http://schemas.openxmlformats.org/officeDocument/2006/relationships/tags" Target="../tags/tag50.xml"/><Relationship Id="rId27" Type="http://schemas.openxmlformats.org/officeDocument/2006/relationships/tags" Target="../tags/tag49.xml"/><Relationship Id="rId26" Type="http://schemas.openxmlformats.org/officeDocument/2006/relationships/tags" Target="../tags/tag48.xml"/><Relationship Id="rId25" Type="http://schemas.openxmlformats.org/officeDocument/2006/relationships/tags" Target="../tags/tag47.xml"/><Relationship Id="rId24" Type="http://schemas.openxmlformats.org/officeDocument/2006/relationships/tags" Target="../tags/tag46.xml"/><Relationship Id="rId23" Type="http://schemas.openxmlformats.org/officeDocument/2006/relationships/tags" Target="../tags/tag45.xml"/><Relationship Id="rId22" Type="http://schemas.openxmlformats.org/officeDocument/2006/relationships/tags" Target="../tags/tag44.xml"/><Relationship Id="rId21" Type="http://schemas.openxmlformats.org/officeDocument/2006/relationships/tags" Target="../tags/tag43.xml"/><Relationship Id="rId20" Type="http://schemas.openxmlformats.org/officeDocument/2006/relationships/tags" Target="../tags/tag42.xml"/><Relationship Id="rId2" Type="http://schemas.openxmlformats.org/officeDocument/2006/relationships/tags" Target="../tags/tag24.xml"/><Relationship Id="rId19" Type="http://schemas.openxmlformats.org/officeDocument/2006/relationships/tags" Target="../tags/tag41.xml"/><Relationship Id="rId18" Type="http://schemas.openxmlformats.org/officeDocument/2006/relationships/tags" Target="../tags/tag40.xml"/><Relationship Id="rId17" Type="http://schemas.openxmlformats.org/officeDocument/2006/relationships/tags" Target="../tags/tag39.xml"/><Relationship Id="rId16" Type="http://schemas.openxmlformats.org/officeDocument/2006/relationships/tags" Target="../tags/tag38.xml"/><Relationship Id="rId15" Type="http://schemas.openxmlformats.org/officeDocument/2006/relationships/tags" Target="../tags/tag37.xml"/><Relationship Id="rId14" Type="http://schemas.openxmlformats.org/officeDocument/2006/relationships/tags" Target="../tags/tag36.xml"/><Relationship Id="rId13" Type="http://schemas.openxmlformats.org/officeDocument/2006/relationships/tags" Target="../tags/tag35.xml"/><Relationship Id="rId12" Type="http://schemas.openxmlformats.org/officeDocument/2006/relationships/tags" Target="../tags/tag34.xml"/><Relationship Id="rId11" Type="http://schemas.openxmlformats.org/officeDocument/2006/relationships/tags" Target="../tags/tag33.xml"/><Relationship Id="rId10" Type="http://schemas.openxmlformats.org/officeDocument/2006/relationships/tags" Target="../tags/tag32.xml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9" Type="http://schemas.openxmlformats.org/officeDocument/2006/relationships/tags" Target="../tags/tag62.xml"/><Relationship Id="rId8" Type="http://schemas.openxmlformats.org/officeDocument/2006/relationships/tags" Target="../tags/tag61.xml"/><Relationship Id="rId7" Type="http://schemas.openxmlformats.org/officeDocument/2006/relationships/tags" Target="../tags/tag60.xml"/><Relationship Id="rId6" Type="http://schemas.openxmlformats.org/officeDocument/2006/relationships/tags" Target="../tags/tag59.xml"/><Relationship Id="rId5" Type="http://schemas.openxmlformats.org/officeDocument/2006/relationships/tags" Target="../tags/tag58.xml"/><Relationship Id="rId4" Type="http://schemas.openxmlformats.org/officeDocument/2006/relationships/tags" Target="../tags/tag57.xml"/><Relationship Id="rId3" Type="http://schemas.openxmlformats.org/officeDocument/2006/relationships/tags" Target="../tags/tag56.xml"/><Relationship Id="rId2" Type="http://schemas.openxmlformats.org/officeDocument/2006/relationships/tags" Target="../tags/tag55.xml"/><Relationship Id="rId16" Type="http://schemas.openxmlformats.org/officeDocument/2006/relationships/tags" Target="../tags/tag69.xml"/><Relationship Id="rId15" Type="http://schemas.openxmlformats.org/officeDocument/2006/relationships/tags" Target="../tags/tag68.xml"/><Relationship Id="rId14" Type="http://schemas.openxmlformats.org/officeDocument/2006/relationships/tags" Target="../tags/tag67.xml"/><Relationship Id="rId13" Type="http://schemas.openxmlformats.org/officeDocument/2006/relationships/tags" Target="../tags/tag66.xml"/><Relationship Id="rId12" Type="http://schemas.openxmlformats.org/officeDocument/2006/relationships/tags" Target="../tags/tag65.xml"/><Relationship Id="rId11" Type="http://schemas.openxmlformats.org/officeDocument/2006/relationships/tags" Target="../tags/tag64.xml"/><Relationship Id="rId10" Type="http://schemas.openxmlformats.org/officeDocument/2006/relationships/tags" Target="../tags/tag63.xml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7" Type="http://schemas.openxmlformats.org/officeDocument/2006/relationships/tags" Target="../tags/tag75.xml"/><Relationship Id="rId6" Type="http://schemas.openxmlformats.org/officeDocument/2006/relationships/tags" Target="../tags/tag74.xml"/><Relationship Id="rId5" Type="http://schemas.openxmlformats.org/officeDocument/2006/relationships/tags" Target="../tags/tag73.xml"/><Relationship Id="rId4" Type="http://schemas.openxmlformats.org/officeDocument/2006/relationships/tags" Target="../tags/tag72.xml"/><Relationship Id="rId3" Type="http://schemas.openxmlformats.org/officeDocument/2006/relationships/tags" Target="../tags/tag71.xml"/><Relationship Id="rId2" Type="http://schemas.openxmlformats.org/officeDocument/2006/relationships/tags" Target="../tags/tag70.xml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9" Type="http://schemas.openxmlformats.org/officeDocument/2006/relationships/tags" Target="../tags/tag83.xml"/><Relationship Id="rId8" Type="http://schemas.openxmlformats.org/officeDocument/2006/relationships/tags" Target="../tags/tag82.xml"/><Relationship Id="rId7" Type="http://schemas.openxmlformats.org/officeDocument/2006/relationships/tags" Target="../tags/tag81.xml"/><Relationship Id="rId6" Type="http://schemas.openxmlformats.org/officeDocument/2006/relationships/tags" Target="../tags/tag80.xml"/><Relationship Id="rId5" Type="http://schemas.openxmlformats.org/officeDocument/2006/relationships/tags" Target="../tags/tag79.xml"/><Relationship Id="rId4" Type="http://schemas.openxmlformats.org/officeDocument/2006/relationships/tags" Target="../tags/tag78.xml"/><Relationship Id="rId3" Type="http://schemas.openxmlformats.org/officeDocument/2006/relationships/tags" Target="../tags/tag77.xml"/><Relationship Id="rId2" Type="http://schemas.openxmlformats.org/officeDocument/2006/relationships/tags" Target="../tags/tag76.xml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5" Type="http://schemas.openxmlformats.org/officeDocument/2006/relationships/tags" Target="../tags/tag87.xml"/><Relationship Id="rId4" Type="http://schemas.openxmlformats.org/officeDocument/2006/relationships/tags" Target="../tags/tag86.xml"/><Relationship Id="rId3" Type="http://schemas.openxmlformats.org/officeDocument/2006/relationships/tags" Target="../tags/tag85.xml"/><Relationship Id="rId2" Type="http://schemas.openxmlformats.org/officeDocument/2006/relationships/tags" Target="../tags/tag84.xml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4" Type="http://schemas.openxmlformats.org/officeDocument/2006/relationships/tags" Target="../tags/tag90.xml"/><Relationship Id="rId3" Type="http://schemas.openxmlformats.org/officeDocument/2006/relationships/tags" Target="../tags/tag89.xml"/><Relationship Id="rId2" Type="http://schemas.openxmlformats.org/officeDocument/2006/relationships/tags" Target="../tags/tag88.xml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5" Type="http://schemas.openxmlformats.org/officeDocument/2006/relationships/tags" Target="../tags/tag94.xml"/><Relationship Id="rId4" Type="http://schemas.openxmlformats.org/officeDocument/2006/relationships/tags" Target="../tags/tag93.xml"/><Relationship Id="rId3" Type="http://schemas.openxmlformats.org/officeDocument/2006/relationships/tags" Target="../tags/tag92.xml"/><Relationship Id="rId2" Type="http://schemas.openxmlformats.org/officeDocument/2006/relationships/tags" Target="../tags/tag91.xml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6" Type="http://schemas.openxmlformats.org/officeDocument/2006/relationships/tags" Target="../tags/tag99.xml"/><Relationship Id="rId5" Type="http://schemas.openxmlformats.org/officeDocument/2006/relationships/tags" Target="../tags/tag98.xml"/><Relationship Id="rId4" Type="http://schemas.openxmlformats.org/officeDocument/2006/relationships/tags" Target="../tags/tag97.xml"/><Relationship Id="rId3" Type="http://schemas.openxmlformats.org/officeDocument/2006/relationships/tags" Target="../tags/tag96.xml"/><Relationship Id="rId2" Type="http://schemas.openxmlformats.org/officeDocument/2006/relationships/tags" Target="../tags/tag95.xml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9" Type="http://schemas.openxmlformats.org/officeDocument/2006/relationships/tags" Target="../tags/tag107.xml"/><Relationship Id="rId8" Type="http://schemas.openxmlformats.org/officeDocument/2006/relationships/tags" Target="../tags/tag106.xml"/><Relationship Id="rId7" Type="http://schemas.openxmlformats.org/officeDocument/2006/relationships/tags" Target="../tags/tag105.xml"/><Relationship Id="rId6" Type="http://schemas.openxmlformats.org/officeDocument/2006/relationships/tags" Target="../tags/tag104.xml"/><Relationship Id="rId5" Type="http://schemas.openxmlformats.org/officeDocument/2006/relationships/tags" Target="../tags/tag103.xml"/><Relationship Id="rId4" Type="http://schemas.openxmlformats.org/officeDocument/2006/relationships/tags" Target="../tags/tag102.xml"/><Relationship Id="rId3" Type="http://schemas.openxmlformats.org/officeDocument/2006/relationships/tags" Target="../tags/tag101.xml"/><Relationship Id="rId2" Type="http://schemas.openxmlformats.org/officeDocument/2006/relationships/tags" Target="../tags/tag100.xml"/><Relationship Id="rId19" Type="http://schemas.openxmlformats.org/officeDocument/2006/relationships/tags" Target="../tags/tag117.xml"/><Relationship Id="rId18" Type="http://schemas.openxmlformats.org/officeDocument/2006/relationships/tags" Target="../tags/tag116.xml"/><Relationship Id="rId17" Type="http://schemas.openxmlformats.org/officeDocument/2006/relationships/tags" Target="../tags/tag115.xml"/><Relationship Id="rId16" Type="http://schemas.openxmlformats.org/officeDocument/2006/relationships/tags" Target="../tags/tag114.xml"/><Relationship Id="rId15" Type="http://schemas.openxmlformats.org/officeDocument/2006/relationships/tags" Target="../tags/tag113.xml"/><Relationship Id="rId14" Type="http://schemas.openxmlformats.org/officeDocument/2006/relationships/tags" Target="../tags/tag112.xml"/><Relationship Id="rId13" Type="http://schemas.openxmlformats.org/officeDocument/2006/relationships/tags" Target="../tags/tag111.xml"/><Relationship Id="rId12" Type="http://schemas.openxmlformats.org/officeDocument/2006/relationships/tags" Target="../tags/tag110.xml"/><Relationship Id="rId11" Type="http://schemas.openxmlformats.org/officeDocument/2006/relationships/tags" Target="../tags/tag109.xml"/><Relationship Id="rId10" Type="http://schemas.openxmlformats.org/officeDocument/2006/relationships/tags" Target="../tags/tag108.xml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 hasCustomPrompt="1"/>
          </p:nvPr>
        </p:nvSpPr>
        <p:spPr>
          <a:xfrm>
            <a:off x="1524000" y="1322962"/>
            <a:ext cx="9144000" cy="2187001"/>
          </a:xfrm>
        </p:spPr>
        <p:txBody>
          <a:bodyPr anchor="b">
            <a:normAutofit/>
          </a:bodyPr>
          <a:lstStyle>
            <a:lvl1pPr algn="ctr">
              <a:lnSpc>
                <a:spcPct val="130000"/>
              </a:lnSpc>
              <a:defRPr sz="6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zh-CN" altLang="en-US" dirty="0"/>
              <a:t>单击此处添加标题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effectLst/>
                <a:latin typeface="+mj-lt"/>
                <a:ea typeface="+mj-ea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单击此处添加副标题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  <p:sp>
        <p:nvSpPr>
          <p:cNvPr id="7" name="内容占位符 6"/>
          <p:cNvSpPr>
            <a:spLocks noGrp="1"/>
          </p:cNvSpPr>
          <p:nvPr>
            <p:ph sz="quarter" idx="13"/>
          </p:nvPr>
        </p:nvSpPr>
        <p:spPr>
          <a:xfrm>
            <a:off x="838200" y="551543"/>
            <a:ext cx="10515600" cy="5558971"/>
          </a:xfr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82000"/>
                  <a:lumOff val="18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任意多边形: 形状 48"/>
          <p:cNvSpPr/>
          <p:nvPr userDrawn="1">
            <p:custDataLst>
              <p:tags r:id="rId3"/>
            </p:custDataLst>
          </p:nvPr>
        </p:nvSpPr>
        <p:spPr>
          <a:xfrm>
            <a:off x="1200" y="4835525"/>
            <a:ext cx="12189600" cy="2022475"/>
          </a:xfrm>
          <a:custGeom>
            <a:avLst/>
            <a:gdLst>
              <a:gd name="connsiteX0" fmla="*/ 9693979 w 12215165"/>
              <a:gd name="connsiteY0" fmla="*/ 198 h 2022542"/>
              <a:gd name="connsiteX1" fmla="*/ 12052300 w 12215165"/>
              <a:gd name="connsiteY1" fmla="*/ 607602 h 2022542"/>
              <a:gd name="connsiteX2" fmla="*/ 12152611 w 12215165"/>
              <a:gd name="connsiteY2" fmla="*/ 602950 h 2022542"/>
              <a:gd name="connsiteX3" fmla="*/ 12215165 w 12215165"/>
              <a:gd name="connsiteY3" fmla="*/ 590977 h 2022542"/>
              <a:gd name="connsiteX4" fmla="*/ 12215165 w 12215165"/>
              <a:gd name="connsiteY4" fmla="*/ 2022542 h 2022542"/>
              <a:gd name="connsiteX5" fmla="*/ 0 w 12215165"/>
              <a:gd name="connsiteY5" fmla="*/ 2022542 h 2022542"/>
              <a:gd name="connsiteX6" fmla="*/ 0 w 12215165"/>
              <a:gd name="connsiteY6" fmla="*/ 520267 h 2022542"/>
              <a:gd name="connsiteX7" fmla="*/ 77127 w 12215165"/>
              <a:gd name="connsiteY7" fmla="*/ 499165 h 2022542"/>
              <a:gd name="connsiteX8" fmla="*/ 2946401 w 12215165"/>
              <a:gd name="connsiteY8" fmla="*/ 195122 h 2022542"/>
              <a:gd name="connsiteX9" fmla="*/ 6210302 w 12215165"/>
              <a:gd name="connsiteY9" fmla="*/ 1042380 h 2022542"/>
              <a:gd name="connsiteX10" fmla="*/ 9512300 w 12215165"/>
              <a:gd name="connsiteY10" fmla="*/ 5603 h 2022542"/>
              <a:gd name="connsiteX11" fmla="*/ 9693979 w 12215165"/>
              <a:gd name="connsiteY11" fmla="*/ 198 h 2022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15165" h="2022542">
                <a:moveTo>
                  <a:pt x="9693979" y="198"/>
                </a:moveTo>
                <a:cubicBezTo>
                  <a:pt x="10597753" y="12419"/>
                  <a:pt x="11429207" y="588443"/>
                  <a:pt x="12052300" y="607602"/>
                </a:cubicBezTo>
                <a:cubicBezTo>
                  <a:pt x="12086051" y="608641"/>
                  <a:pt x="12119496" y="606977"/>
                  <a:pt x="12152611" y="602950"/>
                </a:cubicBezTo>
                <a:lnTo>
                  <a:pt x="12215165" y="590977"/>
                </a:lnTo>
                <a:lnTo>
                  <a:pt x="12215165" y="2022542"/>
                </a:lnTo>
                <a:lnTo>
                  <a:pt x="0" y="2022542"/>
                </a:lnTo>
                <a:lnTo>
                  <a:pt x="0" y="520267"/>
                </a:lnTo>
                <a:lnTo>
                  <a:pt x="77127" y="499165"/>
                </a:lnTo>
                <a:cubicBezTo>
                  <a:pt x="980778" y="270807"/>
                  <a:pt x="2125663" y="178515"/>
                  <a:pt x="2946401" y="195122"/>
                </a:cubicBezTo>
                <a:cubicBezTo>
                  <a:pt x="4140201" y="219276"/>
                  <a:pt x="5115985" y="1073966"/>
                  <a:pt x="6210302" y="1042380"/>
                </a:cubicBezTo>
                <a:cubicBezTo>
                  <a:pt x="7304618" y="1010794"/>
                  <a:pt x="8538633" y="78066"/>
                  <a:pt x="9512300" y="5603"/>
                </a:cubicBezTo>
                <a:cubicBezTo>
                  <a:pt x="9573154" y="1075"/>
                  <a:pt x="9633727" y="-617"/>
                  <a:pt x="9693979" y="198"/>
                </a:cubicBezTo>
                <a:close/>
              </a:path>
            </a:pathLst>
          </a:custGeom>
          <a:solidFill>
            <a:srgbClr val="FFFFFF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任意多边形: 形状 46"/>
          <p:cNvSpPr/>
          <p:nvPr userDrawn="1">
            <p:custDataLst>
              <p:tags r:id="rId4"/>
            </p:custDataLst>
          </p:nvPr>
        </p:nvSpPr>
        <p:spPr>
          <a:xfrm>
            <a:off x="1200" y="5168351"/>
            <a:ext cx="12189600" cy="1689649"/>
          </a:xfrm>
          <a:custGeom>
            <a:avLst/>
            <a:gdLst>
              <a:gd name="connsiteX0" fmla="*/ 4553579 w 12215165"/>
              <a:gd name="connsiteY0" fmla="*/ 280 h 1689649"/>
              <a:gd name="connsiteX1" fmla="*/ 7815715 w 12215165"/>
              <a:gd name="connsiteY1" fmla="*/ 1045028 h 1689649"/>
              <a:gd name="connsiteX2" fmla="*/ 11723571 w 12215165"/>
              <a:gd name="connsiteY2" fmla="*/ 55293 h 1689649"/>
              <a:gd name="connsiteX3" fmla="*/ 12118056 w 12215165"/>
              <a:gd name="connsiteY3" fmla="*/ 76999 h 1689649"/>
              <a:gd name="connsiteX4" fmla="*/ 12215165 w 12215165"/>
              <a:gd name="connsiteY4" fmla="*/ 90944 h 1689649"/>
              <a:gd name="connsiteX5" fmla="*/ 12215165 w 12215165"/>
              <a:gd name="connsiteY5" fmla="*/ 1689649 h 1689649"/>
              <a:gd name="connsiteX6" fmla="*/ 0 w 12215165"/>
              <a:gd name="connsiteY6" fmla="*/ 1689649 h 1689649"/>
              <a:gd name="connsiteX7" fmla="*/ 0 w 12215165"/>
              <a:gd name="connsiteY7" fmla="*/ 1178341 h 1689649"/>
              <a:gd name="connsiteX8" fmla="*/ 28519 w 12215165"/>
              <a:gd name="connsiteY8" fmla="*/ 1165927 h 1689649"/>
              <a:gd name="connsiteX9" fmla="*/ 4427622 w 12215165"/>
              <a:gd name="connsiteY9" fmla="*/ 1587 h 1689649"/>
              <a:gd name="connsiteX10" fmla="*/ 4553579 w 12215165"/>
              <a:gd name="connsiteY10" fmla="*/ 280 h 168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15165" h="1689649">
                <a:moveTo>
                  <a:pt x="4553579" y="280"/>
                </a:moveTo>
                <a:cubicBezTo>
                  <a:pt x="5839121" y="19639"/>
                  <a:pt x="6637722" y="1036357"/>
                  <a:pt x="7815715" y="1045028"/>
                </a:cubicBezTo>
                <a:cubicBezTo>
                  <a:pt x="9031706" y="1053978"/>
                  <a:pt x="10671209" y="64244"/>
                  <a:pt x="11723571" y="55293"/>
                </a:cubicBezTo>
                <a:cubicBezTo>
                  <a:pt x="11855116" y="54175"/>
                  <a:pt x="11987163" y="61887"/>
                  <a:pt x="12118056" y="76999"/>
                </a:cubicBezTo>
                <a:lnTo>
                  <a:pt x="12215165" y="90944"/>
                </a:lnTo>
                <a:lnTo>
                  <a:pt x="12215165" y="1689649"/>
                </a:lnTo>
                <a:lnTo>
                  <a:pt x="0" y="1689649"/>
                </a:lnTo>
                <a:lnTo>
                  <a:pt x="0" y="1178341"/>
                </a:lnTo>
                <a:lnTo>
                  <a:pt x="28519" y="1165927"/>
                </a:lnTo>
                <a:cubicBezTo>
                  <a:pt x="1076677" y="726905"/>
                  <a:pt x="3237298" y="44105"/>
                  <a:pt x="4427622" y="1587"/>
                </a:cubicBezTo>
                <a:cubicBezTo>
                  <a:pt x="4470135" y="69"/>
                  <a:pt x="4512110" y="-345"/>
                  <a:pt x="4553579" y="280"/>
                </a:cubicBez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 userDrawn="1">
            <p:custDataLst>
              <p:tags r:id="rId5"/>
            </p:custDataLst>
          </p:nvPr>
        </p:nvSpPr>
        <p:spPr>
          <a:xfrm rot="21225056">
            <a:off x="11327390" y="4240311"/>
            <a:ext cx="554725" cy="554725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45" name="任意多边形: 形状 44"/>
          <p:cNvSpPr/>
          <p:nvPr userDrawn="1">
            <p:custDataLst>
              <p:tags r:id="rId6"/>
            </p:custDataLst>
          </p:nvPr>
        </p:nvSpPr>
        <p:spPr>
          <a:xfrm>
            <a:off x="1200" y="4727093"/>
            <a:ext cx="12189600" cy="2130907"/>
          </a:xfrm>
          <a:custGeom>
            <a:avLst/>
            <a:gdLst>
              <a:gd name="connsiteX0" fmla="*/ 12193200 w 12193200"/>
              <a:gd name="connsiteY0" fmla="*/ 0 h 2130907"/>
              <a:gd name="connsiteX1" fmla="*/ 12193200 w 12193200"/>
              <a:gd name="connsiteY1" fmla="*/ 2130907 h 2130907"/>
              <a:gd name="connsiteX2" fmla="*/ 0 w 12193200"/>
              <a:gd name="connsiteY2" fmla="*/ 2130907 h 2130907"/>
              <a:gd name="connsiteX3" fmla="*/ 0 w 12193200"/>
              <a:gd name="connsiteY3" fmla="*/ 483533 h 2130907"/>
              <a:gd name="connsiteX4" fmla="*/ 3888885 w 12193200"/>
              <a:gd name="connsiteY4" fmla="*/ 1836455 h 2130907"/>
              <a:gd name="connsiteX5" fmla="*/ 8965802 w 12193200"/>
              <a:gd name="connsiteY5" fmla="*/ 900887 h 2130907"/>
              <a:gd name="connsiteX6" fmla="*/ 12193200 w 12193200"/>
              <a:gd name="connsiteY6" fmla="*/ 0 h 213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3200" h="2130907">
                <a:moveTo>
                  <a:pt x="12193200" y="0"/>
                </a:moveTo>
                <a:lnTo>
                  <a:pt x="12193200" y="2130907"/>
                </a:lnTo>
                <a:lnTo>
                  <a:pt x="0" y="2130907"/>
                </a:lnTo>
                <a:lnTo>
                  <a:pt x="0" y="483533"/>
                </a:lnTo>
                <a:cubicBezTo>
                  <a:pt x="690361" y="966317"/>
                  <a:pt x="2436799" y="1762663"/>
                  <a:pt x="3888885" y="1836455"/>
                </a:cubicBezTo>
                <a:cubicBezTo>
                  <a:pt x="5340973" y="1910247"/>
                  <a:pt x="7277815" y="1613362"/>
                  <a:pt x="8965802" y="900887"/>
                </a:cubicBezTo>
                <a:cubicBezTo>
                  <a:pt x="10653790" y="188412"/>
                  <a:pt x="10994663" y="107429"/>
                  <a:pt x="1219320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dir="16200000" rotWithShape="0">
              <a:srgbClr val="1774F1">
                <a:alpha val="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>
            <p:custDataLst>
              <p:tags r:id="rId7"/>
            </p:custDataLst>
          </p:nvPr>
        </p:nvSpPr>
        <p:spPr>
          <a:xfrm>
            <a:off x="9790898" y="5347697"/>
            <a:ext cx="1143000" cy="1143000"/>
          </a:xfrm>
          <a:prstGeom prst="ellipse">
            <a:avLst/>
          </a:prstGeom>
          <a:pattFill prst="pct5">
            <a:fgClr>
              <a:schemeClr val="accent1"/>
            </a:fgClr>
            <a:bgClr>
              <a:srgbClr val="FFFFFF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>
            <p:custDataLst>
              <p:tags r:id="rId8"/>
            </p:custDataLst>
          </p:nvPr>
        </p:nvSpPr>
        <p:spPr>
          <a:xfrm>
            <a:off x="9976796" y="5347697"/>
            <a:ext cx="1143000" cy="1143000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19" name="椭圆 18"/>
          <p:cNvSpPr/>
          <p:nvPr userDrawn="1">
            <p:custDataLst>
              <p:tags r:id="rId9"/>
            </p:custDataLst>
          </p:nvPr>
        </p:nvSpPr>
        <p:spPr>
          <a:xfrm rot="3176220">
            <a:off x="530101" y="4757457"/>
            <a:ext cx="607078" cy="607078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21" name="椭圆 20"/>
          <p:cNvSpPr/>
          <p:nvPr userDrawn="1">
            <p:custDataLst>
              <p:tags r:id="rId10"/>
            </p:custDataLst>
          </p:nvPr>
        </p:nvSpPr>
        <p:spPr>
          <a:xfrm>
            <a:off x="1803239" y="6070537"/>
            <a:ext cx="238188" cy="238188"/>
          </a:xfrm>
          <a:prstGeom prst="ellipse">
            <a:avLst/>
          </a:prstGeom>
          <a:gradFill>
            <a:gsLst>
              <a:gs pos="30000">
                <a:srgbClr val="F2B800"/>
              </a:gs>
              <a:gs pos="67000">
                <a:srgbClr val="FFD757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2" name="椭圆 21"/>
          <p:cNvSpPr/>
          <p:nvPr userDrawn="1">
            <p:custDataLst>
              <p:tags r:id="rId11"/>
            </p:custDataLst>
          </p:nvPr>
        </p:nvSpPr>
        <p:spPr>
          <a:xfrm>
            <a:off x="1955386" y="673644"/>
            <a:ext cx="238188" cy="238188"/>
          </a:xfrm>
          <a:prstGeom prst="ellipse">
            <a:avLst/>
          </a:prstGeom>
          <a:gradFill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3" name="椭圆 42"/>
          <p:cNvSpPr>
            <a:spLocks noChangeAspect="1"/>
          </p:cNvSpPr>
          <p:nvPr userDrawn="1">
            <p:custDataLst>
              <p:tags r:id="rId12"/>
            </p:custDataLst>
          </p:nvPr>
        </p:nvSpPr>
        <p:spPr>
          <a:xfrm>
            <a:off x="10475982" y="1734694"/>
            <a:ext cx="317503" cy="317503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 userDrawn="1">
            <p:ph type="ctrTitle"/>
            <p:custDataLst>
              <p:tags r:id="rId13"/>
            </p:custDataLst>
          </p:nvPr>
        </p:nvSpPr>
        <p:spPr>
          <a:xfrm>
            <a:off x="838200" y="397749"/>
            <a:ext cx="10515600" cy="2608104"/>
          </a:xfrm>
        </p:spPr>
        <p:txBody>
          <a:bodyPr wrap="square" anchor="b">
            <a:normAutofit/>
          </a:bodyPr>
          <a:lstStyle>
            <a:lvl1pPr algn="ctr">
              <a:lnSpc>
                <a:spcPct val="100000"/>
              </a:lnSpc>
              <a:defRPr sz="6600">
                <a:solidFill>
                  <a:srgbClr val="FFFFFF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 userDrawn="1">
            <p:ph type="subTitle" idx="1" hasCustomPrompt="1"/>
            <p:custDataLst>
              <p:tags r:id="rId14"/>
            </p:custDataLst>
          </p:nvPr>
        </p:nvSpPr>
        <p:spPr>
          <a:xfrm>
            <a:off x="849782" y="3122923"/>
            <a:ext cx="10515600" cy="945132"/>
          </a:xfrm>
        </p:spPr>
        <p:txBody>
          <a:bodyPr wrap="square">
            <a:normAutofit/>
          </a:bodyPr>
          <a:lstStyle>
            <a:lvl1pPr marL="0" indent="0" algn="ctr">
              <a:lnSpc>
                <a:spcPct val="100000"/>
              </a:lnSpc>
              <a:buNone/>
              <a:defRPr sz="2400">
                <a:solidFill>
                  <a:srgbClr val="FFFFFF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 userDrawn="1">
            <p:ph type="dt" sz="half" idx="10"/>
            <p:custDataLst>
              <p:tags r:id="rId15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 userDrawn="1">
            <p:ph type="ftr" sz="quarter" idx="11"/>
            <p:custDataLst>
              <p:tags r:id="rId16"/>
            </p:custDataLst>
          </p:nvPr>
        </p:nvSpPr>
        <p:spPr/>
        <p:txBody>
          <a:bodyPr>
            <a:normAutofit/>
          </a:bodyPr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 userDrawn="1">
            <p:ph type="sldNum" sz="quarter" idx="12"/>
            <p:custDataLst>
              <p:tags r:id="rId17"/>
            </p:custDataLst>
          </p:nvPr>
        </p:nvSpPr>
        <p:spPr>
          <a:xfrm>
            <a:off x="8610600" y="6356350"/>
            <a:ext cx="2743200" cy="365125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24" name="署名占位符 10"/>
          <p:cNvSpPr>
            <a:spLocks noGrp="1"/>
          </p:cNvSpPr>
          <p:nvPr userDrawn="1">
            <p:ph type="body" sz="quarter" idx="17" hasCustomPrompt="1"/>
            <p:custDataLst>
              <p:tags r:id="rId18"/>
            </p:custDataLst>
          </p:nvPr>
        </p:nvSpPr>
        <p:spPr>
          <a:xfrm>
            <a:off x="4656000" y="4106023"/>
            <a:ext cx="2880000" cy="504000"/>
          </a:xfrm>
          <a:prstGeom prst="roundRect">
            <a:avLst/>
          </a:prstGeom>
          <a:ln w="12700">
            <a:solidFill>
              <a:srgbClr val="FFFFFF">
                <a:alpha val="50000"/>
              </a:srgbClr>
            </a:solidFill>
          </a:ln>
        </p:spPr>
        <p:txBody>
          <a:bodyPr wrap="square"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rgbClr val="FFFFFF"/>
                </a:solidFill>
              </a:defRPr>
            </a:lvl1pPr>
          </a:lstStyle>
          <a:p>
            <a:pPr lvl="0"/>
            <a:r>
              <a:rPr lang="zh-CN" altLang="en-US" dirty="0"/>
              <a:t>署名</a:t>
            </a:r>
            <a:endParaRPr lang="zh-CN" altLang="en-US" dirty="0"/>
          </a:p>
        </p:txBody>
      </p:sp>
      <p:sp>
        <p:nvSpPr>
          <p:cNvPr id="26" name="任意多边形 25"/>
          <p:cNvSpPr/>
          <p:nvPr>
            <p:custDataLst>
              <p:tags r:id="rId19"/>
            </p:custDataLst>
          </p:nvPr>
        </p:nvSpPr>
        <p:spPr>
          <a:xfrm>
            <a:off x="1552180" y="2441626"/>
            <a:ext cx="8995609" cy="993428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66" h="1564">
                <a:moveTo>
                  <a:pt x="8880" y="286"/>
                </a:moveTo>
                <a:cubicBezTo>
                  <a:pt x="8877" y="330"/>
                  <a:pt x="8868" y="373"/>
                  <a:pt x="8854" y="414"/>
                </a:cubicBezTo>
                <a:lnTo>
                  <a:pt x="8681" y="942"/>
                </a:lnTo>
                <a:lnTo>
                  <a:pt x="9085" y="942"/>
                </a:lnTo>
                <a:lnTo>
                  <a:pt x="8913" y="418"/>
                </a:lnTo>
                <a:cubicBezTo>
                  <a:pt x="8902" y="385"/>
                  <a:pt x="8894" y="341"/>
                  <a:pt x="8889" y="286"/>
                </a:cubicBezTo>
                <a:lnTo>
                  <a:pt x="8880" y="286"/>
                </a:lnTo>
                <a:close/>
                <a:moveTo>
                  <a:pt x="8704" y="25"/>
                </a:moveTo>
                <a:lnTo>
                  <a:pt x="9083" y="25"/>
                </a:lnTo>
                <a:lnTo>
                  <a:pt x="9626" y="1538"/>
                </a:lnTo>
                <a:lnTo>
                  <a:pt x="9274" y="1538"/>
                </a:lnTo>
                <a:lnTo>
                  <a:pt x="9161" y="1191"/>
                </a:lnTo>
                <a:lnTo>
                  <a:pt x="8611" y="1191"/>
                </a:lnTo>
                <a:lnTo>
                  <a:pt x="8500" y="1538"/>
                </a:lnTo>
                <a:lnTo>
                  <a:pt x="8150" y="1538"/>
                </a:lnTo>
                <a:lnTo>
                  <a:pt x="8704" y="25"/>
                </a:lnTo>
                <a:close/>
                <a:moveTo>
                  <a:pt x="730" y="286"/>
                </a:moveTo>
                <a:cubicBezTo>
                  <a:pt x="727" y="330"/>
                  <a:pt x="718" y="373"/>
                  <a:pt x="704" y="414"/>
                </a:cubicBezTo>
                <a:lnTo>
                  <a:pt x="531" y="942"/>
                </a:lnTo>
                <a:lnTo>
                  <a:pt x="935" y="942"/>
                </a:lnTo>
                <a:lnTo>
                  <a:pt x="763" y="418"/>
                </a:lnTo>
                <a:cubicBezTo>
                  <a:pt x="752" y="385"/>
                  <a:pt x="744" y="341"/>
                  <a:pt x="739" y="286"/>
                </a:cubicBezTo>
                <a:lnTo>
                  <a:pt x="730" y="286"/>
                </a:lnTo>
                <a:close/>
                <a:moveTo>
                  <a:pt x="554" y="25"/>
                </a:moveTo>
                <a:lnTo>
                  <a:pt x="933" y="25"/>
                </a:lnTo>
                <a:lnTo>
                  <a:pt x="1476" y="1538"/>
                </a:lnTo>
                <a:lnTo>
                  <a:pt x="1124" y="1538"/>
                </a:lnTo>
                <a:lnTo>
                  <a:pt x="1011" y="1191"/>
                </a:lnTo>
                <a:lnTo>
                  <a:pt x="461" y="1191"/>
                </a:lnTo>
                <a:lnTo>
                  <a:pt x="350" y="1538"/>
                </a:lnTo>
                <a:lnTo>
                  <a:pt x="0" y="1538"/>
                </a:lnTo>
                <a:lnTo>
                  <a:pt x="554" y="25"/>
                </a:lnTo>
                <a:close/>
                <a:moveTo>
                  <a:pt x="3605" y="275"/>
                </a:moveTo>
                <a:lnTo>
                  <a:pt x="3605" y="764"/>
                </a:lnTo>
                <a:lnTo>
                  <a:pt x="3745" y="764"/>
                </a:lnTo>
                <a:cubicBezTo>
                  <a:pt x="3934" y="764"/>
                  <a:pt x="4029" y="681"/>
                  <a:pt x="4029" y="517"/>
                </a:cubicBezTo>
                <a:cubicBezTo>
                  <a:pt x="4029" y="356"/>
                  <a:pt x="3935" y="275"/>
                  <a:pt x="3748" y="275"/>
                </a:cubicBezTo>
                <a:lnTo>
                  <a:pt x="3605" y="275"/>
                </a:lnTo>
                <a:close/>
                <a:moveTo>
                  <a:pt x="3283" y="25"/>
                </a:moveTo>
                <a:lnTo>
                  <a:pt x="3804" y="25"/>
                </a:lnTo>
                <a:cubicBezTo>
                  <a:pt x="4180" y="25"/>
                  <a:pt x="4368" y="185"/>
                  <a:pt x="4368" y="504"/>
                </a:cubicBezTo>
                <a:cubicBezTo>
                  <a:pt x="4368" y="659"/>
                  <a:pt x="4311" y="783"/>
                  <a:pt x="4198" y="876"/>
                </a:cubicBezTo>
                <a:cubicBezTo>
                  <a:pt x="4084" y="970"/>
                  <a:pt x="3942" y="1015"/>
                  <a:pt x="3771" y="1011"/>
                </a:cubicBezTo>
                <a:lnTo>
                  <a:pt x="3605" y="1011"/>
                </a:lnTo>
                <a:lnTo>
                  <a:pt x="3605" y="1538"/>
                </a:lnTo>
                <a:lnTo>
                  <a:pt x="3283" y="1538"/>
                </a:lnTo>
                <a:lnTo>
                  <a:pt x="3283" y="25"/>
                </a:lnTo>
                <a:close/>
                <a:moveTo>
                  <a:pt x="2140" y="275"/>
                </a:moveTo>
                <a:lnTo>
                  <a:pt x="2140" y="764"/>
                </a:lnTo>
                <a:lnTo>
                  <a:pt x="2280" y="764"/>
                </a:lnTo>
                <a:cubicBezTo>
                  <a:pt x="2469" y="764"/>
                  <a:pt x="2564" y="681"/>
                  <a:pt x="2564" y="517"/>
                </a:cubicBezTo>
                <a:cubicBezTo>
                  <a:pt x="2564" y="356"/>
                  <a:pt x="2470" y="275"/>
                  <a:pt x="2283" y="275"/>
                </a:cubicBezTo>
                <a:lnTo>
                  <a:pt x="2140" y="275"/>
                </a:lnTo>
                <a:close/>
                <a:moveTo>
                  <a:pt x="1818" y="25"/>
                </a:moveTo>
                <a:lnTo>
                  <a:pt x="2339" y="25"/>
                </a:lnTo>
                <a:cubicBezTo>
                  <a:pt x="2715" y="25"/>
                  <a:pt x="2903" y="185"/>
                  <a:pt x="2903" y="504"/>
                </a:cubicBezTo>
                <a:cubicBezTo>
                  <a:pt x="2903" y="659"/>
                  <a:pt x="2846" y="783"/>
                  <a:pt x="2733" y="876"/>
                </a:cubicBezTo>
                <a:cubicBezTo>
                  <a:pt x="2619" y="970"/>
                  <a:pt x="2477" y="1015"/>
                  <a:pt x="2306" y="1011"/>
                </a:cubicBezTo>
                <a:lnTo>
                  <a:pt x="2140" y="1011"/>
                </a:lnTo>
                <a:lnTo>
                  <a:pt x="2140" y="1538"/>
                </a:lnTo>
                <a:lnTo>
                  <a:pt x="1818" y="1538"/>
                </a:lnTo>
                <a:lnTo>
                  <a:pt x="1818" y="25"/>
                </a:lnTo>
                <a:close/>
                <a:moveTo>
                  <a:pt x="11673" y="25"/>
                </a:moveTo>
                <a:lnTo>
                  <a:pt x="12859" y="25"/>
                </a:lnTo>
                <a:lnTo>
                  <a:pt x="12859" y="289"/>
                </a:lnTo>
                <a:lnTo>
                  <a:pt x="12427" y="289"/>
                </a:lnTo>
                <a:lnTo>
                  <a:pt x="12427" y="1538"/>
                </a:lnTo>
                <a:lnTo>
                  <a:pt x="12104" y="1538"/>
                </a:lnTo>
                <a:lnTo>
                  <a:pt x="12104" y="289"/>
                </a:lnTo>
                <a:lnTo>
                  <a:pt x="11673" y="289"/>
                </a:lnTo>
                <a:lnTo>
                  <a:pt x="11673" y="25"/>
                </a:lnTo>
                <a:close/>
                <a:moveTo>
                  <a:pt x="9968" y="25"/>
                </a:moveTo>
                <a:lnTo>
                  <a:pt x="10320" y="25"/>
                </a:lnTo>
                <a:lnTo>
                  <a:pt x="10937" y="977"/>
                </a:lnTo>
                <a:cubicBezTo>
                  <a:pt x="10978" y="1040"/>
                  <a:pt x="11003" y="1080"/>
                  <a:pt x="11012" y="1097"/>
                </a:cubicBezTo>
                <a:lnTo>
                  <a:pt x="11017" y="1097"/>
                </a:lnTo>
                <a:cubicBezTo>
                  <a:pt x="11010" y="1060"/>
                  <a:pt x="11007" y="991"/>
                  <a:pt x="11007" y="888"/>
                </a:cubicBezTo>
                <a:lnTo>
                  <a:pt x="11007" y="25"/>
                </a:lnTo>
                <a:lnTo>
                  <a:pt x="11313" y="25"/>
                </a:lnTo>
                <a:lnTo>
                  <a:pt x="11313" y="1538"/>
                </a:lnTo>
                <a:lnTo>
                  <a:pt x="10983" y="1538"/>
                </a:lnTo>
                <a:lnTo>
                  <a:pt x="10342" y="560"/>
                </a:lnTo>
                <a:cubicBezTo>
                  <a:pt x="10309" y="509"/>
                  <a:pt x="10285" y="468"/>
                  <a:pt x="10270" y="437"/>
                </a:cubicBezTo>
                <a:lnTo>
                  <a:pt x="10265" y="437"/>
                </a:lnTo>
                <a:cubicBezTo>
                  <a:pt x="10271" y="489"/>
                  <a:pt x="10274" y="569"/>
                  <a:pt x="10274" y="678"/>
                </a:cubicBezTo>
                <a:lnTo>
                  <a:pt x="10274" y="1538"/>
                </a:lnTo>
                <a:lnTo>
                  <a:pt x="9968" y="1538"/>
                </a:lnTo>
                <a:lnTo>
                  <a:pt x="9968" y="25"/>
                </a:lnTo>
                <a:close/>
                <a:moveTo>
                  <a:pt x="5992" y="25"/>
                </a:moveTo>
                <a:lnTo>
                  <a:pt x="6314" y="25"/>
                </a:lnTo>
                <a:lnTo>
                  <a:pt x="6314" y="1538"/>
                </a:lnTo>
                <a:lnTo>
                  <a:pt x="5992" y="1538"/>
                </a:lnTo>
                <a:lnTo>
                  <a:pt x="5992" y="25"/>
                </a:lnTo>
                <a:close/>
                <a:moveTo>
                  <a:pt x="4748" y="25"/>
                </a:moveTo>
                <a:lnTo>
                  <a:pt x="5070" y="25"/>
                </a:lnTo>
                <a:lnTo>
                  <a:pt x="5070" y="1274"/>
                </a:lnTo>
                <a:lnTo>
                  <a:pt x="5636" y="1274"/>
                </a:lnTo>
                <a:lnTo>
                  <a:pt x="5636" y="1538"/>
                </a:lnTo>
                <a:lnTo>
                  <a:pt x="4748" y="1538"/>
                </a:lnTo>
                <a:lnTo>
                  <a:pt x="4748" y="25"/>
                </a:lnTo>
                <a:close/>
                <a:moveTo>
                  <a:pt x="13728" y="0"/>
                </a:moveTo>
                <a:cubicBezTo>
                  <a:pt x="13876" y="0"/>
                  <a:pt x="14000" y="19"/>
                  <a:pt x="14100" y="58"/>
                </a:cubicBezTo>
                <a:lnTo>
                  <a:pt x="14100" y="360"/>
                </a:lnTo>
                <a:cubicBezTo>
                  <a:pt x="13998" y="291"/>
                  <a:pt x="13880" y="257"/>
                  <a:pt x="13743" y="257"/>
                </a:cubicBezTo>
                <a:cubicBezTo>
                  <a:pt x="13664" y="257"/>
                  <a:pt x="13601" y="271"/>
                  <a:pt x="13553" y="300"/>
                </a:cubicBezTo>
                <a:cubicBezTo>
                  <a:pt x="13505" y="329"/>
                  <a:pt x="13482" y="368"/>
                  <a:pt x="13482" y="417"/>
                </a:cubicBezTo>
                <a:cubicBezTo>
                  <a:pt x="13482" y="456"/>
                  <a:pt x="13498" y="492"/>
                  <a:pt x="13531" y="525"/>
                </a:cubicBezTo>
                <a:cubicBezTo>
                  <a:pt x="13563" y="558"/>
                  <a:pt x="13644" y="602"/>
                  <a:pt x="13772" y="658"/>
                </a:cubicBezTo>
                <a:cubicBezTo>
                  <a:pt x="13922" y="723"/>
                  <a:pt x="14026" y="791"/>
                  <a:pt x="14082" y="862"/>
                </a:cubicBezTo>
                <a:cubicBezTo>
                  <a:pt x="14138" y="934"/>
                  <a:pt x="14166" y="1019"/>
                  <a:pt x="14166" y="1118"/>
                </a:cubicBezTo>
                <a:cubicBezTo>
                  <a:pt x="14166" y="1263"/>
                  <a:pt x="14115" y="1374"/>
                  <a:pt x="14012" y="1450"/>
                </a:cubicBezTo>
                <a:cubicBezTo>
                  <a:pt x="13909" y="1526"/>
                  <a:pt x="13763" y="1564"/>
                  <a:pt x="13574" y="1564"/>
                </a:cubicBezTo>
                <a:cubicBezTo>
                  <a:pt x="13400" y="1564"/>
                  <a:pt x="13258" y="1536"/>
                  <a:pt x="13148" y="1480"/>
                </a:cubicBezTo>
                <a:lnTo>
                  <a:pt x="13148" y="1157"/>
                </a:lnTo>
                <a:cubicBezTo>
                  <a:pt x="13270" y="1258"/>
                  <a:pt x="13408" y="1309"/>
                  <a:pt x="13563" y="1309"/>
                </a:cubicBezTo>
                <a:cubicBezTo>
                  <a:pt x="13651" y="1309"/>
                  <a:pt x="13717" y="1293"/>
                  <a:pt x="13761" y="1263"/>
                </a:cubicBezTo>
                <a:cubicBezTo>
                  <a:pt x="13805" y="1233"/>
                  <a:pt x="13827" y="1194"/>
                  <a:pt x="13827" y="1146"/>
                </a:cubicBezTo>
                <a:cubicBezTo>
                  <a:pt x="13827" y="1105"/>
                  <a:pt x="13810" y="1067"/>
                  <a:pt x="13775" y="1030"/>
                </a:cubicBezTo>
                <a:cubicBezTo>
                  <a:pt x="13740" y="994"/>
                  <a:pt x="13647" y="944"/>
                  <a:pt x="13496" y="882"/>
                </a:cubicBezTo>
                <a:cubicBezTo>
                  <a:pt x="13260" y="782"/>
                  <a:pt x="13142" y="636"/>
                  <a:pt x="13142" y="444"/>
                </a:cubicBezTo>
                <a:cubicBezTo>
                  <a:pt x="13142" y="304"/>
                  <a:pt x="13195" y="195"/>
                  <a:pt x="13303" y="117"/>
                </a:cubicBezTo>
                <a:cubicBezTo>
                  <a:pt x="13410" y="39"/>
                  <a:pt x="13551" y="0"/>
                  <a:pt x="13728" y="0"/>
                </a:cubicBezTo>
                <a:close/>
                <a:moveTo>
                  <a:pt x="7523" y="0"/>
                </a:moveTo>
                <a:cubicBezTo>
                  <a:pt x="7671" y="0"/>
                  <a:pt x="7795" y="19"/>
                  <a:pt x="7894" y="58"/>
                </a:cubicBezTo>
                <a:lnTo>
                  <a:pt x="7894" y="369"/>
                </a:lnTo>
                <a:cubicBezTo>
                  <a:pt x="7792" y="309"/>
                  <a:pt x="7676" y="279"/>
                  <a:pt x="7547" y="279"/>
                </a:cubicBezTo>
                <a:cubicBezTo>
                  <a:pt x="7399" y="279"/>
                  <a:pt x="7281" y="326"/>
                  <a:pt x="7192" y="421"/>
                </a:cubicBezTo>
                <a:cubicBezTo>
                  <a:pt x="7104" y="515"/>
                  <a:pt x="7059" y="639"/>
                  <a:pt x="7059" y="791"/>
                </a:cubicBezTo>
                <a:cubicBezTo>
                  <a:pt x="7059" y="939"/>
                  <a:pt x="7101" y="1059"/>
                  <a:pt x="7185" y="1149"/>
                </a:cubicBezTo>
                <a:cubicBezTo>
                  <a:pt x="7269" y="1240"/>
                  <a:pt x="7383" y="1285"/>
                  <a:pt x="7526" y="1285"/>
                </a:cubicBezTo>
                <a:cubicBezTo>
                  <a:pt x="7661" y="1285"/>
                  <a:pt x="7784" y="1253"/>
                  <a:pt x="7894" y="1188"/>
                </a:cubicBezTo>
                <a:lnTo>
                  <a:pt x="7894" y="1483"/>
                </a:lnTo>
                <a:cubicBezTo>
                  <a:pt x="7784" y="1537"/>
                  <a:pt x="7641" y="1564"/>
                  <a:pt x="7464" y="1564"/>
                </a:cubicBezTo>
                <a:cubicBezTo>
                  <a:pt x="7236" y="1564"/>
                  <a:pt x="7055" y="1496"/>
                  <a:pt x="6921" y="1360"/>
                </a:cubicBezTo>
                <a:cubicBezTo>
                  <a:pt x="6787" y="1223"/>
                  <a:pt x="6720" y="1042"/>
                  <a:pt x="6720" y="814"/>
                </a:cubicBezTo>
                <a:cubicBezTo>
                  <a:pt x="6720" y="576"/>
                  <a:pt x="6795" y="380"/>
                  <a:pt x="6944" y="228"/>
                </a:cubicBezTo>
                <a:cubicBezTo>
                  <a:pt x="7094" y="76"/>
                  <a:pt x="7287" y="0"/>
                  <a:pt x="7523" y="0"/>
                </a:cubicBezTo>
                <a:close/>
              </a:path>
            </a:pathLst>
          </a:custGeom>
          <a:solidFill>
            <a:srgbClr val="FFFFFF">
              <a:alpha val="7000"/>
            </a:srgb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4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5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6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目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任意多边形: 形状 37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215165"/>
              <a:gd name="connsiteY0" fmla="*/ 0 h 6858000"/>
              <a:gd name="connsiteX1" fmla="*/ 12215165 w 12215165"/>
              <a:gd name="connsiteY1" fmla="*/ 0 h 6858000"/>
              <a:gd name="connsiteX2" fmla="*/ 12215165 w 12215165"/>
              <a:gd name="connsiteY2" fmla="*/ 6858000 h 6858000"/>
              <a:gd name="connsiteX3" fmla="*/ 0 w 1221516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5165" h="6858000">
                <a:moveTo>
                  <a:pt x="0" y="0"/>
                </a:moveTo>
                <a:lnTo>
                  <a:pt x="12215165" y="0"/>
                </a:lnTo>
                <a:lnTo>
                  <a:pt x="12215165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4000"/>
                  <a:lumOff val="26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dirty="0"/>
          </a:p>
        </p:txBody>
      </p:sp>
      <p:sp>
        <p:nvSpPr>
          <p:cNvPr id="4" name="任意多边形: 形状 3"/>
          <p:cNvSpPr/>
          <p:nvPr userDrawn="1">
            <p:custDataLst>
              <p:tags r:id="rId3"/>
            </p:custDataLst>
          </p:nvPr>
        </p:nvSpPr>
        <p:spPr>
          <a:xfrm flipV="1">
            <a:off x="0" y="0"/>
            <a:ext cx="2957695" cy="6858000"/>
          </a:xfrm>
          <a:custGeom>
            <a:avLst/>
            <a:gdLst>
              <a:gd name="connsiteX0" fmla="*/ 0 w 4657"/>
              <a:gd name="connsiteY0" fmla="*/ 0 h 10800"/>
              <a:gd name="connsiteX1" fmla="*/ 3918 w 4657"/>
              <a:gd name="connsiteY1" fmla="*/ 0 h 10800"/>
              <a:gd name="connsiteX2" fmla="*/ 3901 w 4657"/>
              <a:gd name="connsiteY2" fmla="*/ 26 h 10800"/>
              <a:gd name="connsiteX3" fmla="*/ 3787 w 4657"/>
              <a:gd name="connsiteY3" fmla="*/ 515 h 10800"/>
              <a:gd name="connsiteX4" fmla="*/ 4654 w 4657"/>
              <a:gd name="connsiteY4" fmla="*/ 4236 h 10800"/>
              <a:gd name="connsiteX5" fmla="*/ 2989 w 4657"/>
              <a:gd name="connsiteY5" fmla="*/ 9336 h 10800"/>
              <a:gd name="connsiteX6" fmla="*/ 3474 w 4657"/>
              <a:gd name="connsiteY6" fmla="*/ 10741 h 10800"/>
              <a:gd name="connsiteX7" fmla="*/ 3484 w 4657"/>
              <a:gd name="connsiteY7" fmla="*/ 10800 h 10800"/>
              <a:gd name="connsiteX8" fmla="*/ 0 w 4657"/>
              <a:gd name="connsiteY8" fmla="*/ 10800 h 10800"/>
              <a:gd name="connsiteX9" fmla="*/ 0 w 4657"/>
              <a:gd name="connsiteY9" fmla="*/ 0 h 1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58" h="10800">
                <a:moveTo>
                  <a:pt x="0" y="0"/>
                </a:moveTo>
                <a:lnTo>
                  <a:pt x="3918" y="0"/>
                </a:lnTo>
                <a:lnTo>
                  <a:pt x="3901" y="26"/>
                </a:lnTo>
                <a:cubicBezTo>
                  <a:pt x="3815" y="179"/>
                  <a:pt x="3767" y="342"/>
                  <a:pt x="3787" y="515"/>
                </a:cubicBezTo>
                <a:cubicBezTo>
                  <a:pt x="3899" y="1437"/>
                  <a:pt x="4564" y="2211"/>
                  <a:pt x="4654" y="4236"/>
                </a:cubicBezTo>
                <a:cubicBezTo>
                  <a:pt x="4750" y="6409"/>
                  <a:pt x="2989" y="7401"/>
                  <a:pt x="2989" y="9336"/>
                </a:cubicBezTo>
                <a:cubicBezTo>
                  <a:pt x="2989" y="9921"/>
                  <a:pt x="3409" y="10358"/>
                  <a:pt x="3474" y="10741"/>
                </a:cubicBezTo>
                <a:lnTo>
                  <a:pt x="3484" y="10800"/>
                </a:lnTo>
                <a:lnTo>
                  <a:pt x="0" y="10800"/>
                </a:ln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 userDrawn="1">
            <p:custDataLst>
              <p:tags r:id="rId4"/>
            </p:custDataLst>
          </p:nvPr>
        </p:nvSpPr>
        <p:spPr>
          <a:xfrm>
            <a:off x="2623825" y="3632579"/>
            <a:ext cx="512478" cy="512478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>
            <a:spLocks noChangeAspect="1"/>
          </p:cNvSpPr>
          <p:nvPr userDrawn="1">
            <p:custDataLst>
              <p:tags r:id="rId5"/>
            </p:custDataLst>
          </p:nvPr>
        </p:nvSpPr>
        <p:spPr>
          <a:xfrm rot="19481952">
            <a:off x="3363911" y="722846"/>
            <a:ext cx="381003" cy="381003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36" name="任意多边形: 形状 35"/>
          <p:cNvSpPr/>
          <p:nvPr userDrawn="1">
            <p:custDataLst>
              <p:tags r:id="rId6"/>
            </p:custDataLst>
          </p:nvPr>
        </p:nvSpPr>
        <p:spPr>
          <a:xfrm>
            <a:off x="0" y="0"/>
            <a:ext cx="2836545" cy="6858000"/>
          </a:xfrm>
          <a:custGeom>
            <a:avLst/>
            <a:gdLst>
              <a:gd name="connsiteX0" fmla="*/ 0 w 2836400"/>
              <a:gd name="connsiteY0" fmla="*/ 0 h 6883968"/>
              <a:gd name="connsiteX1" fmla="*/ 1703217 w 2836400"/>
              <a:gd name="connsiteY1" fmla="*/ 635 h 6883968"/>
              <a:gd name="connsiteX2" fmla="*/ 1785775 w 2836400"/>
              <a:gd name="connsiteY2" fmla="*/ 299720 h 6883968"/>
              <a:gd name="connsiteX3" fmla="*/ 2588484 w 2836400"/>
              <a:gd name="connsiteY3" fmla="*/ 1852930 h 6883968"/>
              <a:gd name="connsiteX4" fmla="*/ 1639712 w 2836400"/>
              <a:gd name="connsiteY4" fmla="*/ 4115435 h 6883968"/>
              <a:gd name="connsiteX5" fmla="*/ 2833615 w 2836400"/>
              <a:gd name="connsiteY5" fmla="*/ 6045835 h 6883968"/>
              <a:gd name="connsiteX6" fmla="*/ 2420403 w 2836400"/>
              <a:gd name="connsiteY6" fmla="*/ 6847453 h 6883968"/>
              <a:gd name="connsiteX7" fmla="*/ 2380930 w 2836400"/>
              <a:gd name="connsiteY7" fmla="*/ 6883968 h 6883968"/>
              <a:gd name="connsiteX8" fmla="*/ 0 w 2836400"/>
              <a:gd name="connsiteY8" fmla="*/ 6883968 h 688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6400" h="6883968">
                <a:moveTo>
                  <a:pt x="0" y="0"/>
                </a:moveTo>
                <a:lnTo>
                  <a:pt x="1703217" y="635"/>
                </a:lnTo>
                <a:cubicBezTo>
                  <a:pt x="1685436" y="85090"/>
                  <a:pt x="1684166" y="186690"/>
                  <a:pt x="1785775" y="299720"/>
                </a:cubicBezTo>
                <a:cubicBezTo>
                  <a:pt x="2129339" y="681990"/>
                  <a:pt x="2599280" y="1014095"/>
                  <a:pt x="2588484" y="1852930"/>
                </a:cubicBezTo>
                <a:cubicBezTo>
                  <a:pt x="2573878" y="2964815"/>
                  <a:pt x="1487299" y="3284855"/>
                  <a:pt x="1639712" y="4115435"/>
                </a:cubicBezTo>
                <a:cubicBezTo>
                  <a:pt x="1792125" y="4945380"/>
                  <a:pt x="2899026" y="4979670"/>
                  <a:pt x="2833615" y="6045835"/>
                </a:cubicBezTo>
                <a:cubicBezTo>
                  <a:pt x="2808848" y="6446362"/>
                  <a:pt x="2583681" y="6693297"/>
                  <a:pt x="2420403" y="6847453"/>
                </a:cubicBezTo>
                <a:lnTo>
                  <a:pt x="2380930" y="6883968"/>
                </a:lnTo>
                <a:lnTo>
                  <a:pt x="0" y="68839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dir="16200000" rotWithShape="0">
              <a:srgbClr val="1774F1">
                <a:alpha val="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>
            <p:custDataLst>
              <p:tags r:id="rId7"/>
            </p:custDataLst>
          </p:nvPr>
        </p:nvSpPr>
        <p:spPr>
          <a:xfrm rot="19481952">
            <a:off x="721832" y="5565058"/>
            <a:ext cx="768828" cy="768828"/>
          </a:xfrm>
          <a:prstGeom prst="ellipse">
            <a:avLst/>
          </a:prstGeom>
          <a:pattFill prst="pct5">
            <a:fgClr>
              <a:schemeClr val="accent1"/>
            </a:fgClr>
            <a:bgClr>
              <a:srgbClr val="FFFFFF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>
            <p:custDataLst>
              <p:tags r:id="rId8"/>
            </p:custDataLst>
          </p:nvPr>
        </p:nvSpPr>
        <p:spPr>
          <a:xfrm rot="19481952">
            <a:off x="823883" y="5492800"/>
            <a:ext cx="768828" cy="768828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16" name="椭圆 15"/>
          <p:cNvSpPr>
            <a:spLocks noChangeAspect="1"/>
          </p:cNvSpPr>
          <p:nvPr userDrawn="1">
            <p:custDataLst>
              <p:tags r:id="rId9"/>
            </p:custDataLst>
          </p:nvPr>
        </p:nvSpPr>
        <p:spPr>
          <a:xfrm>
            <a:off x="10472420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17" name="椭圆 16"/>
          <p:cNvSpPr>
            <a:spLocks noChangeAspect="1"/>
          </p:cNvSpPr>
          <p:nvPr userDrawn="1">
            <p:custDataLst>
              <p:tags r:id="rId10"/>
            </p:custDataLst>
          </p:nvPr>
        </p:nvSpPr>
        <p:spPr>
          <a:xfrm>
            <a:off x="10786745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18" name="椭圆 17"/>
          <p:cNvSpPr>
            <a:spLocks noChangeAspect="1"/>
          </p:cNvSpPr>
          <p:nvPr userDrawn="1">
            <p:custDataLst>
              <p:tags r:id="rId11"/>
            </p:custDataLst>
          </p:nvPr>
        </p:nvSpPr>
        <p:spPr>
          <a:xfrm>
            <a:off x="11101070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19" name="椭圆 18"/>
          <p:cNvSpPr>
            <a:spLocks noChangeAspect="1"/>
          </p:cNvSpPr>
          <p:nvPr userDrawn="1">
            <p:custDataLst>
              <p:tags r:id="rId12"/>
            </p:custDataLst>
          </p:nvPr>
        </p:nvSpPr>
        <p:spPr>
          <a:xfrm>
            <a:off x="11415395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0" name="椭圆 19"/>
          <p:cNvSpPr>
            <a:spLocks noChangeAspect="1"/>
          </p:cNvSpPr>
          <p:nvPr userDrawn="1">
            <p:custDataLst>
              <p:tags r:id="rId13"/>
            </p:custDataLst>
          </p:nvPr>
        </p:nvSpPr>
        <p:spPr>
          <a:xfrm>
            <a:off x="11729720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1" name="椭圆 20"/>
          <p:cNvSpPr>
            <a:spLocks noChangeAspect="1"/>
          </p:cNvSpPr>
          <p:nvPr userDrawn="1">
            <p:custDataLst>
              <p:tags r:id="rId14"/>
            </p:custDataLst>
          </p:nvPr>
        </p:nvSpPr>
        <p:spPr>
          <a:xfrm>
            <a:off x="10158095" y="59690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2" name="椭圆 21"/>
          <p:cNvSpPr>
            <a:spLocks noChangeAspect="1"/>
          </p:cNvSpPr>
          <p:nvPr userDrawn="1">
            <p:custDataLst>
              <p:tags r:id="rId15"/>
            </p:custDataLst>
          </p:nvPr>
        </p:nvSpPr>
        <p:spPr>
          <a:xfrm>
            <a:off x="10472420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3" name="椭圆 22"/>
          <p:cNvSpPr>
            <a:spLocks noChangeAspect="1"/>
          </p:cNvSpPr>
          <p:nvPr userDrawn="1">
            <p:custDataLst>
              <p:tags r:id="rId16"/>
            </p:custDataLst>
          </p:nvPr>
        </p:nvSpPr>
        <p:spPr>
          <a:xfrm>
            <a:off x="10786745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4" name="椭圆 23"/>
          <p:cNvSpPr>
            <a:spLocks noChangeAspect="1"/>
          </p:cNvSpPr>
          <p:nvPr userDrawn="1">
            <p:custDataLst>
              <p:tags r:id="rId17"/>
            </p:custDataLst>
          </p:nvPr>
        </p:nvSpPr>
        <p:spPr>
          <a:xfrm>
            <a:off x="11101070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5" name="椭圆 24"/>
          <p:cNvSpPr>
            <a:spLocks noChangeAspect="1"/>
          </p:cNvSpPr>
          <p:nvPr userDrawn="1">
            <p:custDataLst>
              <p:tags r:id="rId18"/>
            </p:custDataLst>
          </p:nvPr>
        </p:nvSpPr>
        <p:spPr>
          <a:xfrm>
            <a:off x="11415395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6" name="椭圆 25"/>
          <p:cNvSpPr>
            <a:spLocks noChangeAspect="1"/>
          </p:cNvSpPr>
          <p:nvPr userDrawn="1">
            <p:custDataLst>
              <p:tags r:id="rId19"/>
            </p:custDataLst>
          </p:nvPr>
        </p:nvSpPr>
        <p:spPr>
          <a:xfrm>
            <a:off x="11729720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7" name="椭圆 26"/>
          <p:cNvSpPr>
            <a:spLocks noChangeAspect="1"/>
          </p:cNvSpPr>
          <p:nvPr userDrawn="1">
            <p:custDataLst>
              <p:tags r:id="rId20"/>
            </p:custDataLst>
          </p:nvPr>
        </p:nvSpPr>
        <p:spPr>
          <a:xfrm>
            <a:off x="10158095" y="78486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8" name="椭圆 27"/>
          <p:cNvSpPr>
            <a:spLocks noChangeAspect="1"/>
          </p:cNvSpPr>
          <p:nvPr userDrawn="1">
            <p:custDataLst>
              <p:tags r:id="rId21"/>
            </p:custDataLst>
          </p:nvPr>
        </p:nvSpPr>
        <p:spPr>
          <a:xfrm>
            <a:off x="10472420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29" name="椭圆 28"/>
          <p:cNvSpPr>
            <a:spLocks noChangeAspect="1"/>
          </p:cNvSpPr>
          <p:nvPr userDrawn="1">
            <p:custDataLst>
              <p:tags r:id="rId22"/>
            </p:custDataLst>
          </p:nvPr>
        </p:nvSpPr>
        <p:spPr>
          <a:xfrm>
            <a:off x="10786745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30" name="椭圆 29"/>
          <p:cNvSpPr>
            <a:spLocks noChangeAspect="1"/>
          </p:cNvSpPr>
          <p:nvPr userDrawn="1">
            <p:custDataLst>
              <p:tags r:id="rId23"/>
            </p:custDataLst>
          </p:nvPr>
        </p:nvSpPr>
        <p:spPr>
          <a:xfrm>
            <a:off x="11101070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31" name="椭圆 30"/>
          <p:cNvSpPr>
            <a:spLocks noChangeAspect="1"/>
          </p:cNvSpPr>
          <p:nvPr userDrawn="1">
            <p:custDataLst>
              <p:tags r:id="rId24"/>
            </p:custDataLst>
          </p:nvPr>
        </p:nvSpPr>
        <p:spPr>
          <a:xfrm>
            <a:off x="11415395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32" name="椭圆 31"/>
          <p:cNvSpPr>
            <a:spLocks noChangeAspect="1"/>
          </p:cNvSpPr>
          <p:nvPr userDrawn="1">
            <p:custDataLst>
              <p:tags r:id="rId25"/>
            </p:custDataLst>
          </p:nvPr>
        </p:nvSpPr>
        <p:spPr>
          <a:xfrm>
            <a:off x="11729720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33" name="椭圆 32"/>
          <p:cNvSpPr>
            <a:spLocks noChangeAspect="1"/>
          </p:cNvSpPr>
          <p:nvPr userDrawn="1">
            <p:custDataLst>
              <p:tags r:id="rId26"/>
            </p:custDataLst>
          </p:nvPr>
        </p:nvSpPr>
        <p:spPr>
          <a:xfrm>
            <a:off x="10158095" y="972820"/>
            <a:ext cx="50800" cy="50800"/>
          </a:xfrm>
          <a:prstGeom prst="ellipse">
            <a:avLst/>
          </a:prstGeom>
          <a:solidFill>
            <a:srgbClr val="FFFFFF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lt1">
                  <a:alpha val="60000"/>
                </a:schemeClr>
              </a:solidFill>
            </a:endParaRPr>
          </a:p>
        </p:txBody>
      </p:sp>
      <p:sp>
        <p:nvSpPr>
          <p:cNvPr id="34" name="椭圆 33"/>
          <p:cNvSpPr/>
          <p:nvPr userDrawn="1">
            <p:custDataLst>
              <p:tags r:id="rId27"/>
            </p:custDataLst>
          </p:nvPr>
        </p:nvSpPr>
        <p:spPr>
          <a:xfrm>
            <a:off x="11228291" y="6247039"/>
            <a:ext cx="238188" cy="238188"/>
          </a:xfrm>
          <a:prstGeom prst="ellipse">
            <a:avLst/>
          </a:prstGeom>
          <a:gradFill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2" name="标题 1"/>
          <p:cNvSpPr>
            <a:spLocks noGrp="1"/>
          </p:cNvSpPr>
          <p:nvPr userDrawn="1">
            <p:ph type="title" hasCustomPrompt="1"/>
            <p:custDataLst>
              <p:tags r:id="rId28"/>
            </p:custDataLst>
          </p:nvPr>
        </p:nvSpPr>
        <p:spPr>
          <a:xfrm>
            <a:off x="523291" y="1023988"/>
            <a:ext cx="1220879" cy="2368500"/>
          </a:xfrm>
        </p:spPr>
        <p:txBody>
          <a:bodyPr vert="eaVert" wrap="square" anchor="ctr">
            <a:normAutofit/>
          </a:bodyPr>
          <a:lstStyle>
            <a:lvl1pPr algn="l">
              <a:defRPr sz="6000" u="none" strike="noStrike" kern="1200" cap="none" spc="450" normalizeH="0">
                <a:solidFill>
                  <a:schemeClr val="accent1"/>
                </a:solidFill>
                <a:uFillTx/>
              </a:defRPr>
            </a:lvl1pPr>
          </a:lstStyle>
          <a:p>
            <a:r>
              <a:rPr lang="zh-CN" altLang="en-US" dirty="0"/>
              <a:t>标题</a:t>
            </a:r>
            <a:endParaRPr lang="zh-CN" altLang="en-US" dirty="0"/>
          </a:p>
        </p:txBody>
      </p:sp>
      <p:sp>
        <p:nvSpPr>
          <p:cNvPr id="7" name="日期占位符 3"/>
          <p:cNvSpPr>
            <a:spLocks noGrp="1"/>
          </p:cNvSpPr>
          <p:nvPr userDrawn="1">
            <p:ph type="dt" sz="half" idx="10"/>
            <p:custDataLst>
              <p:tags r:id="rId29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 userDrawn="1">
            <p:ph type="ftr" sz="quarter" idx="11"/>
            <p:custDataLst>
              <p:tags r:id="rId30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 userDrawn="1">
            <p:ph type="sldNum" sz="quarter" idx="12"/>
            <p:custDataLst>
              <p:tags r:id="rId31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40" name="任意多边形: 形状 39"/>
          <p:cNvSpPr/>
          <p:nvPr userDrawn="1">
            <p:custDataLst>
              <p:tags r:id="rId32"/>
            </p:custDataLst>
          </p:nvPr>
        </p:nvSpPr>
        <p:spPr>
          <a:xfrm>
            <a:off x="10979131" y="0"/>
            <a:ext cx="1212869" cy="3226939"/>
          </a:xfrm>
          <a:custGeom>
            <a:avLst/>
            <a:gdLst>
              <a:gd name="connsiteX0" fmla="*/ 0 w 1212869"/>
              <a:gd name="connsiteY0" fmla="*/ 0 h 3226939"/>
              <a:gd name="connsiteX1" fmla="*/ 1212869 w 1212869"/>
              <a:gd name="connsiteY1" fmla="*/ 1 h 3226939"/>
              <a:gd name="connsiteX2" fmla="*/ 1212868 w 1212869"/>
              <a:gd name="connsiteY2" fmla="*/ 3226939 h 3226939"/>
              <a:gd name="connsiteX3" fmla="*/ 1192445 w 1212869"/>
              <a:gd name="connsiteY3" fmla="*/ 3210147 h 3226939"/>
              <a:gd name="connsiteX4" fmla="*/ 478250 w 1212869"/>
              <a:gd name="connsiteY4" fmla="*/ 1383852 h 3226939"/>
              <a:gd name="connsiteX5" fmla="*/ 6285 w 1212869"/>
              <a:gd name="connsiteY5" fmla="*/ 22242 h 3226939"/>
              <a:gd name="connsiteX6" fmla="*/ 0 w 1212869"/>
              <a:gd name="connsiteY6" fmla="*/ 0 h 3226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2869" h="3226939">
                <a:moveTo>
                  <a:pt x="0" y="0"/>
                </a:moveTo>
                <a:lnTo>
                  <a:pt x="1212869" y="1"/>
                </a:lnTo>
                <a:lnTo>
                  <a:pt x="1212868" y="3226939"/>
                </a:lnTo>
                <a:lnTo>
                  <a:pt x="1192445" y="3210147"/>
                </a:lnTo>
                <a:cubicBezTo>
                  <a:pt x="689596" y="2715552"/>
                  <a:pt x="1113491" y="1821363"/>
                  <a:pt x="478250" y="1383852"/>
                </a:cubicBezTo>
                <a:cubicBezTo>
                  <a:pt x="12407" y="1063011"/>
                  <a:pt x="116141" y="496579"/>
                  <a:pt x="6285" y="2224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25000"/>
            </a:srgb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任意多边形: 形状 23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215165"/>
              <a:gd name="connsiteY0" fmla="*/ 0 h 6858000"/>
              <a:gd name="connsiteX1" fmla="*/ 12215165 w 12215165"/>
              <a:gd name="connsiteY1" fmla="*/ 0 h 6858000"/>
              <a:gd name="connsiteX2" fmla="*/ 12215165 w 12215165"/>
              <a:gd name="connsiteY2" fmla="*/ 6858000 h 6858000"/>
              <a:gd name="connsiteX3" fmla="*/ 0 w 1221516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5165" h="6858000">
                <a:moveTo>
                  <a:pt x="0" y="0"/>
                </a:moveTo>
                <a:lnTo>
                  <a:pt x="12215165" y="0"/>
                </a:lnTo>
                <a:lnTo>
                  <a:pt x="12215165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74000"/>
                  <a:lumOff val="26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zh-CN" altLang="en-US"/>
          </a:p>
        </p:txBody>
      </p:sp>
      <p:sp>
        <p:nvSpPr>
          <p:cNvPr id="35" name="任意多边形: 形状 34"/>
          <p:cNvSpPr/>
          <p:nvPr userDrawn="1">
            <p:custDataLst>
              <p:tags r:id="rId3"/>
            </p:custDataLst>
          </p:nvPr>
        </p:nvSpPr>
        <p:spPr>
          <a:xfrm flipH="1" flipV="1">
            <a:off x="0" y="635"/>
            <a:ext cx="12192000" cy="869315"/>
          </a:xfrm>
          <a:custGeom>
            <a:avLst/>
            <a:gdLst>
              <a:gd name="connsiteX0" fmla="*/ 12215165 w 12215165"/>
              <a:gd name="connsiteY0" fmla="*/ 869198 h 869198"/>
              <a:gd name="connsiteX1" fmla="*/ 0 w 12215165"/>
              <a:gd name="connsiteY1" fmla="*/ 869198 h 869198"/>
              <a:gd name="connsiteX2" fmla="*/ 0 w 12215165"/>
              <a:gd name="connsiteY2" fmla="*/ 431425 h 869198"/>
              <a:gd name="connsiteX3" fmla="*/ 210360 w 12215165"/>
              <a:gd name="connsiteY3" fmla="*/ 360962 h 869198"/>
              <a:gd name="connsiteX4" fmla="*/ 2673654 w 12215165"/>
              <a:gd name="connsiteY4" fmla="*/ 1266 h 869198"/>
              <a:gd name="connsiteX5" fmla="*/ 6233464 w 12215165"/>
              <a:gd name="connsiteY5" fmla="*/ 672458 h 869198"/>
              <a:gd name="connsiteX6" fmla="*/ 10103154 w 12215165"/>
              <a:gd name="connsiteY6" fmla="*/ 116201 h 869198"/>
              <a:gd name="connsiteX7" fmla="*/ 12136958 w 12215165"/>
              <a:gd name="connsiteY7" fmla="*/ 452265 h 869198"/>
              <a:gd name="connsiteX8" fmla="*/ 12215165 w 12215165"/>
              <a:gd name="connsiteY8" fmla="*/ 459059 h 869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15165" h="869198">
                <a:moveTo>
                  <a:pt x="12215165" y="869198"/>
                </a:moveTo>
                <a:lnTo>
                  <a:pt x="0" y="869198"/>
                </a:lnTo>
                <a:lnTo>
                  <a:pt x="0" y="431425"/>
                </a:lnTo>
                <a:lnTo>
                  <a:pt x="210360" y="360962"/>
                </a:lnTo>
                <a:cubicBezTo>
                  <a:pt x="1074565" y="95375"/>
                  <a:pt x="1955786" y="-13181"/>
                  <a:pt x="2673654" y="1266"/>
                </a:cubicBezTo>
                <a:cubicBezTo>
                  <a:pt x="3867454" y="25396"/>
                  <a:pt x="5139359" y="703573"/>
                  <a:pt x="6233464" y="672458"/>
                </a:cubicBezTo>
                <a:cubicBezTo>
                  <a:pt x="7327569" y="640708"/>
                  <a:pt x="8845854" y="116201"/>
                  <a:pt x="10103154" y="116201"/>
                </a:cubicBezTo>
                <a:cubicBezTo>
                  <a:pt x="10893253" y="116201"/>
                  <a:pt x="11564239" y="374843"/>
                  <a:pt x="12136958" y="452265"/>
                </a:cubicBezTo>
                <a:lnTo>
                  <a:pt x="12215165" y="459059"/>
                </a:ln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2" name="任意多边形: 形状 21"/>
          <p:cNvSpPr/>
          <p:nvPr userDrawn="1">
            <p:custDataLst>
              <p:tags r:id="rId4"/>
            </p:custDataLst>
          </p:nvPr>
        </p:nvSpPr>
        <p:spPr>
          <a:xfrm>
            <a:off x="318" y="5335905"/>
            <a:ext cx="12191365" cy="1522095"/>
          </a:xfrm>
          <a:custGeom>
            <a:avLst/>
            <a:gdLst>
              <a:gd name="connsiteX0" fmla="*/ 9693979 w 12215165"/>
              <a:gd name="connsiteY0" fmla="*/ 198 h 1522029"/>
              <a:gd name="connsiteX1" fmla="*/ 12052300 w 12215165"/>
              <a:gd name="connsiteY1" fmla="*/ 607602 h 1522029"/>
              <a:gd name="connsiteX2" fmla="*/ 12152611 w 12215165"/>
              <a:gd name="connsiteY2" fmla="*/ 602950 h 1522029"/>
              <a:gd name="connsiteX3" fmla="*/ 12215165 w 12215165"/>
              <a:gd name="connsiteY3" fmla="*/ 590977 h 1522029"/>
              <a:gd name="connsiteX4" fmla="*/ 12215165 w 12215165"/>
              <a:gd name="connsiteY4" fmla="*/ 1522029 h 1522029"/>
              <a:gd name="connsiteX5" fmla="*/ 0 w 12215165"/>
              <a:gd name="connsiteY5" fmla="*/ 1522029 h 1522029"/>
              <a:gd name="connsiteX6" fmla="*/ 0 w 12215165"/>
              <a:gd name="connsiteY6" fmla="*/ 520267 h 1522029"/>
              <a:gd name="connsiteX7" fmla="*/ 77127 w 12215165"/>
              <a:gd name="connsiteY7" fmla="*/ 499165 h 1522029"/>
              <a:gd name="connsiteX8" fmla="*/ 2946401 w 12215165"/>
              <a:gd name="connsiteY8" fmla="*/ 195122 h 1522029"/>
              <a:gd name="connsiteX9" fmla="*/ 6210302 w 12215165"/>
              <a:gd name="connsiteY9" fmla="*/ 1042380 h 1522029"/>
              <a:gd name="connsiteX10" fmla="*/ 9512300 w 12215165"/>
              <a:gd name="connsiteY10" fmla="*/ 5603 h 1522029"/>
              <a:gd name="connsiteX11" fmla="*/ 9693979 w 12215165"/>
              <a:gd name="connsiteY11" fmla="*/ 198 h 1522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15165" h="1522029">
                <a:moveTo>
                  <a:pt x="9693979" y="198"/>
                </a:moveTo>
                <a:cubicBezTo>
                  <a:pt x="10597753" y="12419"/>
                  <a:pt x="11429207" y="588443"/>
                  <a:pt x="12052300" y="607602"/>
                </a:cubicBezTo>
                <a:cubicBezTo>
                  <a:pt x="12086051" y="608641"/>
                  <a:pt x="12119496" y="606977"/>
                  <a:pt x="12152611" y="602950"/>
                </a:cubicBezTo>
                <a:lnTo>
                  <a:pt x="12215165" y="590977"/>
                </a:lnTo>
                <a:lnTo>
                  <a:pt x="12215165" y="1522029"/>
                </a:lnTo>
                <a:lnTo>
                  <a:pt x="0" y="1522029"/>
                </a:lnTo>
                <a:lnTo>
                  <a:pt x="0" y="520267"/>
                </a:lnTo>
                <a:lnTo>
                  <a:pt x="77127" y="499165"/>
                </a:lnTo>
                <a:cubicBezTo>
                  <a:pt x="980778" y="270807"/>
                  <a:pt x="2125663" y="178515"/>
                  <a:pt x="2946401" y="195122"/>
                </a:cubicBezTo>
                <a:cubicBezTo>
                  <a:pt x="4140201" y="219276"/>
                  <a:pt x="5115985" y="1073966"/>
                  <a:pt x="6210302" y="1042380"/>
                </a:cubicBezTo>
                <a:cubicBezTo>
                  <a:pt x="7304618" y="1010794"/>
                  <a:pt x="8538633" y="78066"/>
                  <a:pt x="9512300" y="5603"/>
                </a:cubicBezTo>
                <a:cubicBezTo>
                  <a:pt x="9573154" y="1075"/>
                  <a:pt x="9633727" y="-617"/>
                  <a:pt x="9693979" y="198"/>
                </a:cubicBezTo>
                <a:close/>
              </a:path>
            </a:pathLst>
          </a:custGeom>
          <a:solidFill>
            <a:srgbClr val="FFFFFF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0" name="任意多边形: 形状 19"/>
          <p:cNvSpPr/>
          <p:nvPr userDrawn="1">
            <p:custDataLst>
              <p:tags r:id="rId5"/>
            </p:custDataLst>
          </p:nvPr>
        </p:nvSpPr>
        <p:spPr>
          <a:xfrm>
            <a:off x="1200" y="5689634"/>
            <a:ext cx="12189600" cy="1168367"/>
          </a:xfrm>
          <a:custGeom>
            <a:avLst/>
            <a:gdLst>
              <a:gd name="connsiteX0" fmla="*/ 4530665 w 12192251"/>
              <a:gd name="connsiteY0" fmla="*/ 280 h 1168367"/>
              <a:gd name="connsiteX1" fmla="*/ 7792801 w 12192251"/>
              <a:gd name="connsiteY1" fmla="*/ 1045028 h 1168367"/>
              <a:gd name="connsiteX2" fmla="*/ 11700657 w 12192251"/>
              <a:gd name="connsiteY2" fmla="*/ 55293 h 1168367"/>
              <a:gd name="connsiteX3" fmla="*/ 12095142 w 12192251"/>
              <a:gd name="connsiteY3" fmla="*/ 76999 h 1168367"/>
              <a:gd name="connsiteX4" fmla="*/ 12192251 w 12192251"/>
              <a:gd name="connsiteY4" fmla="*/ 90944 h 1168367"/>
              <a:gd name="connsiteX5" fmla="*/ 12192251 w 12192251"/>
              <a:gd name="connsiteY5" fmla="*/ 1168367 h 1168367"/>
              <a:gd name="connsiteX6" fmla="*/ 0 w 12192251"/>
              <a:gd name="connsiteY6" fmla="*/ 1168367 h 1168367"/>
              <a:gd name="connsiteX7" fmla="*/ 5605 w 12192251"/>
              <a:gd name="connsiteY7" fmla="*/ 1165927 h 1168367"/>
              <a:gd name="connsiteX8" fmla="*/ 4404710 w 12192251"/>
              <a:gd name="connsiteY8" fmla="*/ 1587 h 1168367"/>
              <a:gd name="connsiteX9" fmla="*/ 4530665 w 12192251"/>
              <a:gd name="connsiteY9" fmla="*/ 280 h 1168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251" h="1168367">
                <a:moveTo>
                  <a:pt x="4530665" y="280"/>
                </a:moveTo>
                <a:cubicBezTo>
                  <a:pt x="5816207" y="19639"/>
                  <a:pt x="6614808" y="1036357"/>
                  <a:pt x="7792801" y="1045028"/>
                </a:cubicBezTo>
                <a:cubicBezTo>
                  <a:pt x="9008792" y="1053978"/>
                  <a:pt x="10648295" y="64244"/>
                  <a:pt x="11700657" y="55293"/>
                </a:cubicBezTo>
                <a:cubicBezTo>
                  <a:pt x="11832202" y="54175"/>
                  <a:pt x="11964249" y="61887"/>
                  <a:pt x="12095142" y="76999"/>
                </a:cubicBezTo>
                <a:lnTo>
                  <a:pt x="12192251" y="90944"/>
                </a:lnTo>
                <a:lnTo>
                  <a:pt x="12192251" y="1168367"/>
                </a:lnTo>
                <a:lnTo>
                  <a:pt x="0" y="1168367"/>
                </a:lnTo>
                <a:lnTo>
                  <a:pt x="5605" y="1165927"/>
                </a:lnTo>
                <a:cubicBezTo>
                  <a:pt x="1053763" y="726905"/>
                  <a:pt x="3214384" y="44105"/>
                  <a:pt x="4404710" y="1587"/>
                </a:cubicBezTo>
                <a:cubicBezTo>
                  <a:pt x="4447222" y="69"/>
                  <a:pt x="4489196" y="-345"/>
                  <a:pt x="4530665" y="280"/>
                </a:cubicBez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8" name="任意多边形: 形状 17"/>
          <p:cNvSpPr/>
          <p:nvPr userDrawn="1">
            <p:custDataLst>
              <p:tags r:id="rId6"/>
            </p:custDataLst>
          </p:nvPr>
        </p:nvSpPr>
        <p:spPr>
          <a:xfrm>
            <a:off x="1200" y="6148706"/>
            <a:ext cx="12189600" cy="709295"/>
          </a:xfrm>
          <a:custGeom>
            <a:avLst/>
            <a:gdLst>
              <a:gd name="connsiteX0" fmla="*/ 513749 w 12215165"/>
              <a:gd name="connsiteY0" fmla="*/ 209 h 709295"/>
              <a:gd name="connsiteX1" fmla="*/ 5958038 w 12215165"/>
              <a:gd name="connsiteY1" fmla="*/ 211930 h 709295"/>
              <a:gd name="connsiteX2" fmla="*/ 7482439 w 12215165"/>
              <a:gd name="connsiteY2" fmla="*/ 209 h 709295"/>
              <a:gd name="connsiteX3" fmla="*/ 12055642 w 12215165"/>
              <a:gd name="connsiteY3" fmla="*/ 392599 h 709295"/>
              <a:gd name="connsiteX4" fmla="*/ 12215165 w 12215165"/>
              <a:gd name="connsiteY4" fmla="*/ 371625 h 709295"/>
              <a:gd name="connsiteX5" fmla="*/ 12215165 w 12215165"/>
              <a:gd name="connsiteY5" fmla="*/ 709295 h 709295"/>
              <a:gd name="connsiteX6" fmla="*/ 0 w 12215165"/>
              <a:gd name="connsiteY6" fmla="*/ 709295 h 709295"/>
              <a:gd name="connsiteX7" fmla="*/ 0 w 12215165"/>
              <a:gd name="connsiteY7" fmla="*/ 18785 h 709295"/>
              <a:gd name="connsiteX8" fmla="*/ 132649 w 12215165"/>
              <a:gd name="connsiteY8" fmla="*/ 8987 h 709295"/>
              <a:gd name="connsiteX9" fmla="*/ 513749 w 12215165"/>
              <a:gd name="connsiteY9" fmla="*/ 209 h 70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15165" h="709295">
                <a:moveTo>
                  <a:pt x="513749" y="209"/>
                </a:moveTo>
                <a:cubicBezTo>
                  <a:pt x="2328513" y="14772"/>
                  <a:pt x="4143276" y="785482"/>
                  <a:pt x="5958038" y="211930"/>
                </a:cubicBezTo>
                <a:cubicBezTo>
                  <a:pt x="6466172" y="51336"/>
                  <a:pt x="6974305" y="-3868"/>
                  <a:pt x="7482439" y="209"/>
                </a:cubicBezTo>
                <a:cubicBezTo>
                  <a:pt x="9006839" y="12442"/>
                  <a:pt x="10531241" y="558212"/>
                  <a:pt x="12055642" y="392599"/>
                </a:cubicBezTo>
                <a:lnTo>
                  <a:pt x="12215165" y="371625"/>
                </a:lnTo>
                <a:lnTo>
                  <a:pt x="12215165" y="709295"/>
                </a:lnTo>
                <a:lnTo>
                  <a:pt x="0" y="709295"/>
                </a:lnTo>
                <a:lnTo>
                  <a:pt x="0" y="18785"/>
                </a:lnTo>
                <a:lnTo>
                  <a:pt x="132649" y="8987"/>
                </a:lnTo>
                <a:cubicBezTo>
                  <a:pt x="259682" y="1875"/>
                  <a:pt x="386716" y="-810"/>
                  <a:pt x="513749" y="2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 userDrawn="1">
            <p:custDataLst>
              <p:tags r:id="rId7"/>
            </p:custDataLst>
          </p:nvPr>
        </p:nvSpPr>
        <p:spPr>
          <a:xfrm rot="20885160">
            <a:off x="1592019" y="5828990"/>
            <a:ext cx="736918" cy="736918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90000"/>
                  <a:lumOff val="10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15" name="椭圆 14"/>
          <p:cNvSpPr/>
          <p:nvPr userDrawn="1">
            <p:custDataLst>
              <p:tags r:id="rId8"/>
            </p:custDataLst>
          </p:nvPr>
        </p:nvSpPr>
        <p:spPr>
          <a:xfrm>
            <a:off x="11332920" y="4673185"/>
            <a:ext cx="480790" cy="480790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16" name="椭圆 15"/>
          <p:cNvSpPr/>
          <p:nvPr userDrawn="1">
            <p:custDataLst>
              <p:tags r:id="rId9"/>
            </p:custDataLst>
          </p:nvPr>
        </p:nvSpPr>
        <p:spPr>
          <a:xfrm>
            <a:off x="1615661" y="869859"/>
            <a:ext cx="238188" cy="238188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 dirty="0"/>
          </a:p>
        </p:txBody>
      </p:sp>
      <p:sp>
        <p:nvSpPr>
          <p:cNvPr id="2" name="标题 1"/>
          <p:cNvSpPr>
            <a:spLocks noGrp="1"/>
          </p:cNvSpPr>
          <p:nvPr>
            <p:ph type="title"/>
            <p:custDataLst>
              <p:tags r:id="rId10"/>
            </p:custDataLst>
          </p:nvPr>
        </p:nvSpPr>
        <p:spPr>
          <a:xfrm>
            <a:off x="1059250" y="2630491"/>
            <a:ext cx="10073500" cy="1229416"/>
          </a:xfrm>
        </p:spPr>
        <p:txBody>
          <a:bodyPr wrap="square" anchor="ctr">
            <a:normAutofit/>
          </a:bodyPr>
          <a:lstStyle>
            <a:lvl1pPr algn="ctr">
              <a:defRPr sz="5400">
                <a:solidFill>
                  <a:srgbClr val="FFFFFF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11"/>
            </p:custDataLst>
          </p:nvPr>
        </p:nvSpPr>
        <p:spPr>
          <a:xfrm>
            <a:off x="1526400" y="3909244"/>
            <a:ext cx="9144000" cy="836355"/>
          </a:xfrm>
        </p:spPr>
        <p:txBody>
          <a:bodyPr wrap="square">
            <a:normAutofit/>
          </a:bodyPr>
          <a:lstStyle>
            <a:lvl1pPr marL="0" indent="0" algn="ctr">
              <a:buNone/>
              <a:defRPr sz="2400">
                <a:solidFill>
                  <a:srgbClr val="FFFFFF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8" name="节编号 3"/>
          <p:cNvSpPr>
            <a:spLocks noGrp="1"/>
          </p:cNvSpPr>
          <p:nvPr>
            <p:ph type="body" sz="quarter" idx="13" hasCustomPrompt="1"/>
            <p:custDataLst>
              <p:tags r:id="rId12"/>
            </p:custDataLst>
          </p:nvPr>
        </p:nvSpPr>
        <p:spPr>
          <a:xfrm>
            <a:off x="3886200" y="1366000"/>
            <a:ext cx="4419600" cy="1224000"/>
          </a:xfrm>
        </p:spPr>
        <p:txBody>
          <a:bodyPr wrap="none" anchor="b">
            <a:normAutofit/>
          </a:bodyPr>
          <a:lstStyle>
            <a:lvl1pPr marL="0" indent="0" algn="ctr">
              <a:buNone/>
              <a:defRPr sz="6600">
                <a:solidFill>
                  <a:srgbClr val="FFFFFF"/>
                </a:solidFill>
                <a:latin typeface="+mn-ea"/>
                <a:ea typeface="+mn-ea"/>
              </a:defRPr>
            </a:lvl1pPr>
          </a:lstStyle>
          <a:p>
            <a:pPr lvl="0"/>
            <a:r>
              <a:rPr lang="zh-CN" altLang="en-US" dirty="0"/>
              <a:t>节编号</a:t>
            </a:r>
            <a:endParaRPr lang="zh-CN" altLang="en-US" dirty="0"/>
          </a:p>
        </p:txBody>
      </p:sp>
      <p:sp>
        <p:nvSpPr>
          <p:cNvPr id="4" name="日期占位符 4"/>
          <p:cNvSpPr>
            <a:spLocks noGrp="1"/>
          </p:cNvSpPr>
          <p:nvPr>
            <p:ph type="dt" sz="half" idx="10"/>
            <p:custDataLst>
              <p:tags r:id="rId1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5"/>
          <p:cNvSpPr>
            <a:spLocks noGrp="1"/>
          </p:cNvSpPr>
          <p:nvPr>
            <p:ph type="ftr" sz="quarter" idx="11"/>
            <p:custDataLst>
              <p:tags r:id="rId1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6"/>
          <p:cNvSpPr>
            <a:spLocks noGrp="1"/>
          </p:cNvSpPr>
          <p:nvPr>
            <p:ph type="sldNum" sz="quarter" idx="12"/>
            <p:custDataLst>
              <p:tags r:id="rId1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30" name="任意多边形: 形状 29"/>
          <p:cNvSpPr/>
          <p:nvPr userDrawn="1">
            <p:custDataLst>
              <p:tags r:id="rId16"/>
            </p:custDataLst>
          </p:nvPr>
        </p:nvSpPr>
        <p:spPr>
          <a:xfrm>
            <a:off x="2280666" y="476"/>
            <a:ext cx="9260719" cy="588729"/>
          </a:xfrm>
          <a:custGeom>
            <a:avLst/>
            <a:gdLst>
              <a:gd name="connsiteX0" fmla="*/ 0 w 9260719"/>
              <a:gd name="connsiteY0" fmla="*/ 0 h 588729"/>
              <a:gd name="connsiteX1" fmla="*/ 9260719 w 9260719"/>
              <a:gd name="connsiteY1" fmla="*/ 0 h 588729"/>
              <a:gd name="connsiteX2" fmla="*/ 8960305 w 9260719"/>
              <a:gd name="connsiteY2" fmla="*/ 97161 h 588729"/>
              <a:gd name="connsiteX3" fmla="*/ 8044649 w 9260719"/>
              <a:gd name="connsiteY3" fmla="*/ 257783 h 588729"/>
              <a:gd name="connsiteX4" fmla="*/ 6317842 w 9260719"/>
              <a:gd name="connsiteY4" fmla="*/ 77865 h 588729"/>
              <a:gd name="connsiteX5" fmla="*/ 3463383 w 9260719"/>
              <a:gd name="connsiteY5" fmla="*/ 588645 h 588729"/>
              <a:gd name="connsiteX6" fmla="*/ 415498 w 9260719"/>
              <a:gd name="connsiteY6" fmla="*/ 58784 h 588729"/>
              <a:gd name="connsiteX7" fmla="*/ 39111 w 9260719"/>
              <a:gd name="connsiteY7" fmla="*/ 3948 h 588729"/>
              <a:gd name="connsiteX8" fmla="*/ 0 w 9260719"/>
              <a:gd name="connsiteY8" fmla="*/ 0 h 588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60719" h="588729">
                <a:moveTo>
                  <a:pt x="0" y="0"/>
                </a:moveTo>
                <a:lnTo>
                  <a:pt x="9260719" y="0"/>
                </a:lnTo>
                <a:lnTo>
                  <a:pt x="8960305" y="97161"/>
                </a:lnTo>
                <a:cubicBezTo>
                  <a:pt x="8678250" y="182012"/>
                  <a:pt x="8374598" y="252416"/>
                  <a:pt x="8044649" y="257783"/>
                </a:cubicBezTo>
                <a:cubicBezTo>
                  <a:pt x="7241958" y="270487"/>
                  <a:pt x="6940023" y="52184"/>
                  <a:pt x="6317842" y="77865"/>
                </a:cubicBezTo>
                <a:cubicBezTo>
                  <a:pt x="5079907" y="128437"/>
                  <a:pt x="5330215" y="575315"/>
                  <a:pt x="3463383" y="588645"/>
                </a:cubicBezTo>
                <a:cubicBezTo>
                  <a:pt x="2463732" y="595409"/>
                  <a:pt x="1115162" y="196263"/>
                  <a:pt x="415498" y="58784"/>
                </a:cubicBezTo>
                <a:cubicBezTo>
                  <a:pt x="318710" y="39702"/>
                  <a:pt x="189026" y="21442"/>
                  <a:pt x="39111" y="3948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lvl="0" algn="ctr"/>
            <a:endParaRPr lang="zh-CN" altLang="en-US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vert="horz" wrap="square" lIns="0" tIns="0" rIns="0" bIns="0" rtlCol="0" anchor="b">
            <a:normAutofit/>
          </a:bodyPr>
          <a:lstStyle>
            <a:lvl1pPr>
              <a:defRPr lang="zh-CN" altLang="en-US" dirty="0"/>
            </a:lvl1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  <p:custDataLst>
              <p:tags r:id="rId3"/>
            </p:custDataLst>
          </p:nvPr>
        </p:nvSpPr>
        <p:spPr>
          <a:xfrm>
            <a:off x="695960" y="1301750"/>
            <a:ext cx="5323840" cy="487585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4"/>
            </p:custDataLst>
          </p:nvPr>
        </p:nvSpPr>
        <p:spPr>
          <a:xfrm>
            <a:off x="6172200" y="1301750"/>
            <a:ext cx="5323840" cy="487585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  <p:custDataLst>
              <p:tags r:id="rId6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  <p:custDataLst>
              <p:tags r:id="rId7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95960" y="1301750"/>
            <a:ext cx="5323840" cy="411303"/>
          </a:xfrm>
        </p:spPr>
        <p:txBody>
          <a:bodyPr wrap="square" anchor="b">
            <a:normAutofit/>
          </a:bodyPr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  <p:custDataLst>
              <p:tags r:id="rId3"/>
            </p:custDataLst>
          </p:nvPr>
        </p:nvSpPr>
        <p:spPr>
          <a:xfrm>
            <a:off x="695960" y="1875099"/>
            <a:ext cx="5323840" cy="4300276"/>
          </a:xfrm>
        </p:spPr>
        <p:txBody>
          <a:bodyPr wrap="square">
            <a:normAutofit/>
          </a:bodyPr>
          <a:lstStyle>
            <a:lvl1pPr>
              <a:defRPr sz="220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  <p:custDataLst>
              <p:tags r:id="rId4"/>
            </p:custDataLst>
          </p:nvPr>
        </p:nvSpPr>
        <p:spPr>
          <a:xfrm>
            <a:off x="6172200" y="1301750"/>
            <a:ext cx="5323840" cy="411303"/>
          </a:xfrm>
        </p:spPr>
        <p:txBody>
          <a:bodyPr wrap="square" anchor="b">
            <a:normAutofit/>
          </a:bodyPr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  <p:custDataLst>
              <p:tags r:id="rId5"/>
            </p:custDataLst>
          </p:nvPr>
        </p:nvSpPr>
        <p:spPr>
          <a:xfrm>
            <a:off x="6172200" y="1875099"/>
            <a:ext cx="5323840" cy="4300276"/>
          </a:xfrm>
        </p:spPr>
        <p:txBody>
          <a:bodyPr wrap="square">
            <a:normAutofit/>
          </a:bodyPr>
          <a:lstStyle>
            <a:lvl1pPr>
              <a:defRPr sz="2200"/>
            </a:lvl1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  <p:custDataLst>
              <p:tags r:id="rId6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  <p:custDataLst>
              <p:tags r:id="rId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  <p:custDataLst>
              <p:tags r:id="rId8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10" name="标题 9"/>
          <p:cNvSpPr>
            <a:spLocks noGrp="1"/>
          </p:cNvSpPr>
          <p:nvPr>
            <p:ph type="title"/>
            <p:custDataLst>
              <p:tags r:id="rId9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  <p:custDataLst>
              <p:tags r:id="rId2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  <p:custDataLst>
              <p:tags r:id="rId3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内容占位符 1"/>
          <p:cNvSpPr>
            <a:spLocks noGrp="1"/>
          </p:cNvSpPr>
          <p:nvPr>
            <p:ph idx="1"/>
            <p:custDataLst>
              <p:tags r:id="rId2"/>
            </p:custDataLst>
          </p:nvPr>
        </p:nvSpPr>
        <p:spPr>
          <a:xfrm>
            <a:off x="695960" y="360045"/>
            <a:ext cx="10801985" cy="5817870"/>
          </a:xfrm>
        </p:spPr>
        <p:txBody>
          <a:bodyPr wrap="square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2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3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4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47700" y="258445"/>
            <a:ext cx="10515600" cy="1325563"/>
          </a:xfrm>
        </p:spPr>
        <p:txBody>
          <a:bodyPr anchor="ctr" anchorCtr="0">
            <a:normAutofit/>
          </a:bodyPr>
          <a:lstStyle>
            <a:lvl1pPr>
              <a:defRPr sz="40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47700" y="1825625"/>
            <a:ext cx="10515600" cy="4351338"/>
          </a:xfrm>
        </p:spPr>
        <p:txBody>
          <a:bodyPr>
            <a:normAutofit/>
          </a:bodyPr>
          <a:lstStyle>
            <a:lvl1pPr>
              <a:defRPr sz="3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  <a:lvl2pPr>
              <a:defRPr sz="3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2pPr>
            <a:lvl3pPr>
              <a:defRPr sz="3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3pPr>
            <a:lvl4pPr>
              <a:defRPr sz="3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4pPr>
            <a:lvl5pPr>
              <a:defRPr sz="3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副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idx="1" hasCustomPrompt="1"/>
            <p:custDataLst>
              <p:tags r:id="rId2"/>
            </p:custDataLst>
          </p:nvPr>
        </p:nvSpPr>
        <p:spPr>
          <a:xfrm>
            <a:off x="695960" y="1301750"/>
            <a:ext cx="10799088" cy="405553"/>
          </a:xfrm>
        </p:spPr>
        <p:txBody>
          <a:bodyPr wrap="square" anchor="t">
            <a:normAutofit/>
          </a:bodyPr>
          <a:lstStyle>
            <a:lvl1pPr marL="0" indent="0">
              <a:buNone/>
              <a:defRPr sz="2400" b="0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7" name="日期占位符 3"/>
          <p:cNvSpPr>
            <a:spLocks noGrp="1"/>
          </p:cNvSpPr>
          <p:nvPr>
            <p:ph type="dt" sz="half" idx="10"/>
            <p:custDataLst>
              <p:tags r:id="rId3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4"/>
          <p:cNvSpPr>
            <a:spLocks noGrp="1"/>
          </p:cNvSpPr>
          <p:nvPr>
            <p:ph type="ftr" sz="quarter" idx="11"/>
            <p:custDataLst>
              <p:tags r:id="rId4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5"/>
          <p:cNvSpPr>
            <a:spLocks noGrp="1"/>
          </p:cNvSpPr>
          <p:nvPr>
            <p:ph type="sldNum" sz="quarter" idx="12"/>
            <p:custDataLst>
              <p:tags r:id="rId5"/>
            </p:custDataLst>
          </p:nvPr>
        </p:nvSpPr>
        <p:spPr/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4" name="标题 3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末尾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任意多边形: 形状 42"/>
          <p:cNvSpPr/>
          <p:nvPr userDrawn="1">
            <p:custDataLst>
              <p:tags r:id="rId2"/>
            </p:custDataLst>
          </p:nvPr>
        </p:nvSpPr>
        <p:spPr>
          <a:xfrm>
            <a:off x="0" y="0"/>
            <a:ext cx="12191365" cy="6858000"/>
          </a:xfrm>
          <a:custGeom>
            <a:avLst/>
            <a:gdLst>
              <a:gd name="connsiteX0" fmla="*/ 0 w 12215165"/>
              <a:gd name="connsiteY0" fmla="*/ 0 h 6858000"/>
              <a:gd name="connsiteX1" fmla="*/ 12215165 w 12215165"/>
              <a:gd name="connsiteY1" fmla="*/ 0 h 6858000"/>
              <a:gd name="connsiteX2" fmla="*/ 12215165 w 12215165"/>
              <a:gd name="connsiteY2" fmla="*/ 6858000 h 6858000"/>
              <a:gd name="connsiteX3" fmla="*/ 0 w 1221516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15165" h="6858000">
                <a:moveTo>
                  <a:pt x="0" y="0"/>
                </a:moveTo>
                <a:lnTo>
                  <a:pt x="12215165" y="0"/>
                </a:lnTo>
                <a:lnTo>
                  <a:pt x="12215165" y="6858000"/>
                </a:lnTo>
                <a:lnTo>
                  <a:pt x="0" y="6858000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82000"/>
                  <a:lumOff val="18000"/>
                </a:schemeClr>
              </a:gs>
              <a:gs pos="100000">
                <a:schemeClr val="accent1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任意多边形 25"/>
          <p:cNvSpPr/>
          <p:nvPr userDrawn="1">
            <p:custDataLst>
              <p:tags r:id="rId3"/>
            </p:custDataLst>
          </p:nvPr>
        </p:nvSpPr>
        <p:spPr>
          <a:xfrm>
            <a:off x="1552180" y="2441626"/>
            <a:ext cx="8995609" cy="993428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14166" h="1564">
                <a:moveTo>
                  <a:pt x="8880" y="286"/>
                </a:moveTo>
                <a:cubicBezTo>
                  <a:pt x="8877" y="330"/>
                  <a:pt x="8868" y="373"/>
                  <a:pt x="8854" y="414"/>
                </a:cubicBezTo>
                <a:lnTo>
                  <a:pt x="8681" y="942"/>
                </a:lnTo>
                <a:lnTo>
                  <a:pt x="9085" y="942"/>
                </a:lnTo>
                <a:lnTo>
                  <a:pt x="8913" y="418"/>
                </a:lnTo>
                <a:cubicBezTo>
                  <a:pt x="8902" y="385"/>
                  <a:pt x="8894" y="341"/>
                  <a:pt x="8889" y="286"/>
                </a:cubicBezTo>
                <a:lnTo>
                  <a:pt x="8880" y="286"/>
                </a:lnTo>
                <a:close/>
                <a:moveTo>
                  <a:pt x="8704" y="25"/>
                </a:moveTo>
                <a:lnTo>
                  <a:pt x="9083" y="25"/>
                </a:lnTo>
                <a:lnTo>
                  <a:pt x="9626" y="1538"/>
                </a:lnTo>
                <a:lnTo>
                  <a:pt x="9274" y="1538"/>
                </a:lnTo>
                <a:lnTo>
                  <a:pt x="9161" y="1191"/>
                </a:lnTo>
                <a:lnTo>
                  <a:pt x="8611" y="1191"/>
                </a:lnTo>
                <a:lnTo>
                  <a:pt x="8500" y="1538"/>
                </a:lnTo>
                <a:lnTo>
                  <a:pt x="8150" y="1538"/>
                </a:lnTo>
                <a:lnTo>
                  <a:pt x="8704" y="25"/>
                </a:lnTo>
                <a:close/>
                <a:moveTo>
                  <a:pt x="730" y="286"/>
                </a:moveTo>
                <a:cubicBezTo>
                  <a:pt x="727" y="330"/>
                  <a:pt x="718" y="373"/>
                  <a:pt x="704" y="414"/>
                </a:cubicBezTo>
                <a:lnTo>
                  <a:pt x="531" y="942"/>
                </a:lnTo>
                <a:lnTo>
                  <a:pt x="935" y="942"/>
                </a:lnTo>
                <a:lnTo>
                  <a:pt x="763" y="418"/>
                </a:lnTo>
                <a:cubicBezTo>
                  <a:pt x="752" y="385"/>
                  <a:pt x="744" y="341"/>
                  <a:pt x="739" y="286"/>
                </a:cubicBezTo>
                <a:lnTo>
                  <a:pt x="730" y="286"/>
                </a:lnTo>
                <a:close/>
                <a:moveTo>
                  <a:pt x="554" y="25"/>
                </a:moveTo>
                <a:lnTo>
                  <a:pt x="933" y="25"/>
                </a:lnTo>
                <a:lnTo>
                  <a:pt x="1476" y="1538"/>
                </a:lnTo>
                <a:lnTo>
                  <a:pt x="1124" y="1538"/>
                </a:lnTo>
                <a:lnTo>
                  <a:pt x="1011" y="1191"/>
                </a:lnTo>
                <a:lnTo>
                  <a:pt x="461" y="1191"/>
                </a:lnTo>
                <a:lnTo>
                  <a:pt x="350" y="1538"/>
                </a:lnTo>
                <a:lnTo>
                  <a:pt x="0" y="1538"/>
                </a:lnTo>
                <a:lnTo>
                  <a:pt x="554" y="25"/>
                </a:lnTo>
                <a:close/>
                <a:moveTo>
                  <a:pt x="3605" y="275"/>
                </a:moveTo>
                <a:lnTo>
                  <a:pt x="3605" y="764"/>
                </a:lnTo>
                <a:lnTo>
                  <a:pt x="3745" y="764"/>
                </a:lnTo>
                <a:cubicBezTo>
                  <a:pt x="3934" y="764"/>
                  <a:pt x="4029" y="681"/>
                  <a:pt x="4029" y="517"/>
                </a:cubicBezTo>
                <a:cubicBezTo>
                  <a:pt x="4029" y="356"/>
                  <a:pt x="3935" y="275"/>
                  <a:pt x="3748" y="275"/>
                </a:cubicBezTo>
                <a:lnTo>
                  <a:pt x="3605" y="275"/>
                </a:lnTo>
                <a:close/>
                <a:moveTo>
                  <a:pt x="3283" y="25"/>
                </a:moveTo>
                <a:lnTo>
                  <a:pt x="3804" y="25"/>
                </a:lnTo>
                <a:cubicBezTo>
                  <a:pt x="4180" y="25"/>
                  <a:pt x="4368" y="185"/>
                  <a:pt x="4368" y="504"/>
                </a:cubicBezTo>
                <a:cubicBezTo>
                  <a:pt x="4368" y="659"/>
                  <a:pt x="4311" y="783"/>
                  <a:pt x="4198" y="876"/>
                </a:cubicBezTo>
                <a:cubicBezTo>
                  <a:pt x="4084" y="970"/>
                  <a:pt x="3942" y="1015"/>
                  <a:pt x="3771" y="1011"/>
                </a:cubicBezTo>
                <a:lnTo>
                  <a:pt x="3605" y="1011"/>
                </a:lnTo>
                <a:lnTo>
                  <a:pt x="3605" y="1538"/>
                </a:lnTo>
                <a:lnTo>
                  <a:pt x="3283" y="1538"/>
                </a:lnTo>
                <a:lnTo>
                  <a:pt x="3283" y="25"/>
                </a:lnTo>
                <a:close/>
                <a:moveTo>
                  <a:pt x="2140" y="275"/>
                </a:moveTo>
                <a:lnTo>
                  <a:pt x="2140" y="764"/>
                </a:lnTo>
                <a:lnTo>
                  <a:pt x="2280" y="764"/>
                </a:lnTo>
                <a:cubicBezTo>
                  <a:pt x="2469" y="764"/>
                  <a:pt x="2564" y="681"/>
                  <a:pt x="2564" y="517"/>
                </a:cubicBezTo>
                <a:cubicBezTo>
                  <a:pt x="2564" y="356"/>
                  <a:pt x="2470" y="275"/>
                  <a:pt x="2283" y="275"/>
                </a:cubicBezTo>
                <a:lnTo>
                  <a:pt x="2140" y="275"/>
                </a:lnTo>
                <a:close/>
                <a:moveTo>
                  <a:pt x="1818" y="25"/>
                </a:moveTo>
                <a:lnTo>
                  <a:pt x="2339" y="25"/>
                </a:lnTo>
                <a:cubicBezTo>
                  <a:pt x="2715" y="25"/>
                  <a:pt x="2903" y="185"/>
                  <a:pt x="2903" y="504"/>
                </a:cubicBezTo>
                <a:cubicBezTo>
                  <a:pt x="2903" y="659"/>
                  <a:pt x="2846" y="783"/>
                  <a:pt x="2733" y="876"/>
                </a:cubicBezTo>
                <a:cubicBezTo>
                  <a:pt x="2619" y="970"/>
                  <a:pt x="2477" y="1015"/>
                  <a:pt x="2306" y="1011"/>
                </a:cubicBezTo>
                <a:lnTo>
                  <a:pt x="2140" y="1011"/>
                </a:lnTo>
                <a:lnTo>
                  <a:pt x="2140" y="1538"/>
                </a:lnTo>
                <a:lnTo>
                  <a:pt x="1818" y="1538"/>
                </a:lnTo>
                <a:lnTo>
                  <a:pt x="1818" y="25"/>
                </a:lnTo>
                <a:close/>
                <a:moveTo>
                  <a:pt x="11673" y="25"/>
                </a:moveTo>
                <a:lnTo>
                  <a:pt x="12859" y="25"/>
                </a:lnTo>
                <a:lnTo>
                  <a:pt x="12859" y="289"/>
                </a:lnTo>
                <a:lnTo>
                  <a:pt x="12427" y="289"/>
                </a:lnTo>
                <a:lnTo>
                  <a:pt x="12427" y="1538"/>
                </a:lnTo>
                <a:lnTo>
                  <a:pt x="12104" y="1538"/>
                </a:lnTo>
                <a:lnTo>
                  <a:pt x="12104" y="289"/>
                </a:lnTo>
                <a:lnTo>
                  <a:pt x="11673" y="289"/>
                </a:lnTo>
                <a:lnTo>
                  <a:pt x="11673" y="25"/>
                </a:lnTo>
                <a:close/>
                <a:moveTo>
                  <a:pt x="9968" y="25"/>
                </a:moveTo>
                <a:lnTo>
                  <a:pt x="10320" y="25"/>
                </a:lnTo>
                <a:lnTo>
                  <a:pt x="10937" y="977"/>
                </a:lnTo>
                <a:cubicBezTo>
                  <a:pt x="10978" y="1040"/>
                  <a:pt x="11003" y="1080"/>
                  <a:pt x="11012" y="1097"/>
                </a:cubicBezTo>
                <a:lnTo>
                  <a:pt x="11017" y="1097"/>
                </a:lnTo>
                <a:cubicBezTo>
                  <a:pt x="11010" y="1060"/>
                  <a:pt x="11007" y="991"/>
                  <a:pt x="11007" y="888"/>
                </a:cubicBezTo>
                <a:lnTo>
                  <a:pt x="11007" y="25"/>
                </a:lnTo>
                <a:lnTo>
                  <a:pt x="11313" y="25"/>
                </a:lnTo>
                <a:lnTo>
                  <a:pt x="11313" y="1538"/>
                </a:lnTo>
                <a:lnTo>
                  <a:pt x="10983" y="1538"/>
                </a:lnTo>
                <a:lnTo>
                  <a:pt x="10342" y="560"/>
                </a:lnTo>
                <a:cubicBezTo>
                  <a:pt x="10309" y="509"/>
                  <a:pt x="10285" y="468"/>
                  <a:pt x="10270" y="437"/>
                </a:cubicBezTo>
                <a:lnTo>
                  <a:pt x="10265" y="437"/>
                </a:lnTo>
                <a:cubicBezTo>
                  <a:pt x="10271" y="489"/>
                  <a:pt x="10274" y="569"/>
                  <a:pt x="10274" y="678"/>
                </a:cubicBezTo>
                <a:lnTo>
                  <a:pt x="10274" y="1538"/>
                </a:lnTo>
                <a:lnTo>
                  <a:pt x="9968" y="1538"/>
                </a:lnTo>
                <a:lnTo>
                  <a:pt x="9968" y="25"/>
                </a:lnTo>
                <a:close/>
                <a:moveTo>
                  <a:pt x="5992" y="25"/>
                </a:moveTo>
                <a:lnTo>
                  <a:pt x="6314" y="25"/>
                </a:lnTo>
                <a:lnTo>
                  <a:pt x="6314" y="1538"/>
                </a:lnTo>
                <a:lnTo>
                  <a:pt x="5992" y="1538"/>
                </a:lnTo>
                <a:lnTo>
                  <a:pt x="5992" y="25"/>
                </a:lnTo>
                <a:close/>
                <a:moveTo>
                  <a:pt x="4748" y="25"/>
                </a:moveTo>
                <a:lnTo>
                  <a:pt x="5070" y="25"/>
                </a:lnTo>
                <a:lnTo>
                  <a:pt x="5070" y="1274"/>
                </a:lnTo>
                <a:lnTo>
                  <a:pt x="5636" y="1274"/>
                </a:lnTo>
                <a:lnTo>
                  <a:pt x="5636" y="1538"/>
                </a:lnTo>
                <a:lnTo>
                  <a:pt x="4748" y="1538"/>
                </a:lnTo>
                <a:lnTo>
                  <a:pt x="4748" y="25"/>
                </a:lnTo>
                <a:close/>
                <a:moveTo>
                  <a:pt x="13728" y="0"/>
                </a:moveTo>
                <a:cubicBezTo>
                  <a:pt x="13876" y="0"/>
                  <a:pt x="14000" y="19"/>
                  <a:pt x="14100" y="58"/>
                </a:cubicBezTo>
                <a:lnTo>
                  <a:pt x="14100" y="360"/>
                </a:lnTo>
                <a:cubicBezTo>
                  <a:pt x="13998" y="291"/>
                  <a:pt x="13880" y="257"/>
                  <a:pt x="13743" y="257"/>
                </a:cubicBezTo>
                <a:cubicBezTo>
                  <a:pt x="13664" y="257"/>
                  <a:pt x="13601" y="271"/>
                  <a:pt x="13553" y="300"/>
                </a:cubicBezTo>
                <a:cubicBezTo>
                  <a:pt x="13505" y="329"/>
                  <a:pt x="13482" y="368"/>
                  <a:pt x="13482" y="417"/>
                </a:cubicBezTo>
                <a:cubicBezTo>
                  <a:pt x="13482" y="456"/>
                  <a:pt x="13498" y="492"/>
                  <a:pt x="13531" y="525"/>
                </a:cubicBezTo>
                <a:cubicBezTo>
                  <a:pt x="13563" y="558"/>
                  <a:pt x="13644" y="602"/>
                  <a:pt x="13772" y="658"/>
                </a:cubicBezTo>
                <a:cubicBezTo>
                  <a:pt x="13922" y="723"/>
                  <a:pt x="14026" y="791"/>
                  <a:pt x="14082" y="862"/>
                </a:cubicBezTo>
                <a:cubicBezTo>
                  <a:pt x="14138" y="934"/>
                  <a:pt x="14166" y="1019"/>
                  <a:pt x="14166" y="1118"/>
                </a:cubicBezTo>
                <a:cubicBezTo>
                  <a:pt x="14166" y="1263"/>
                  <a:pt x="14115" y="1374"/>
                  <a:pt x="14012" y="1450"/>
                </a:cubicBezTo>
                <a:cubicBezTo>
                  <a:pt x="13909" y="1526"/>
                  <a:pt x="13763" y="1564"/>
                  <a:pt x="13574" y="1564"/>
                </a:cubicBezTo>
                <a:cubicBezTo>
                  <a:pt x="13400" y="1564"/>
                  <a:pt x="13258" y="1536"/>
                  <a:pt x="13148" y="1480"/>
                </a:cubicBezTo>
                <a:lnTo>
                  <a:pt x="13148" y="1157"/>
                </a:lnTo>
                <a:cubicBezTo>
                  <a:pt x="13270" y="1258"/>
                  <a:pt x="13408" y="1309"/>
                  <a:pt x="13563" y="1309"/>
                </a:cubicBezTo>
                <a:cubicBezTo>
                  <a:pt x="13651" y="1309"/>
                  <a:pt x="13717" y="1293"/>
                  <a:pt x="13761" y="1263"/>
                </a:cubicBezTo>
                <a:cubicBezTo>
                  <a:pt x="13805" y="1233"/>
                  <a:pt x="13827" y="1194"/>
                  <a:pt x="13827" y="1146"/>
                </a:cubicBezTo>
                <a:cubicBezTo>
                  <a:pt x="13827" y="1105"/>
                  <a:pt x="13810" y="1067"/>
                  <a:pt x="13775" y="1030"/>
                </a:cubicBezTo>
                <a:cubicBezTo>
                  <a:pt x="13740" y="994"/>
                  <a:pt x="13647" y="944"/>
                  <a:pt x="13496" y="882"/>
                </a:cubicBezTo>
                <a:cubicBezTo>
                  <a:pt x="13260" y="782"/>
                  <a:pt x="13142" y="636"/>
                  <a:pt x="13142" y="444"/>
                </a:cubicBezTo>
                <a:cubicBezTo>
                  <a:pt x="13142" y="304"/>
                  <a:pt x="13195" y="195"/>
                  <a:pt x="13303" y="117"/>
                </a:cubicBezTo>
                <a:cubicBezTo>
                  <a:pt x="13410" y="39"/>
                  <a:pt x="13551" y="0"/>
                  <a:pt x="13728" y="0"/>
                </a:cubicBezTo>
                <a:close/>
                <a:moveTo>
                  <a:pt x="7523" y="0"/>
                </a:moveTo>
                <a:cubicBezTo>
                  <a:pt x="7671" y="0"/>
                  <a:pt x="7795" y="19"/>
                  <a:pt x="7894" y="58"/>
                </a:cubicBezTo>
                <a:lnTo>
                  <a:pt x="7894" y="369"/>
                </a:lnTo>
                <a:cubicBezTo>
                  <a:pt x="7792" y="309"/>
                  <a:pt x="7676" y="279"/>
                  <a:pt x="7547" y="279"/>
                </a:cubicBezTo>
                <a:cubicBezTo>
                  <a:pt x="7399" y="279"/>
                  <a:pt x="7281" y="326"/>
                  <a:pt x="7192" y="421"/>
                </a:cubicBezTo>
                <a:cubicBezTo>
                  <a:pt x="7104" y="515"/>
                  <a:pt x="7059" y="639"/>
                  <a:pt x="7059" y="791"/>
                </a:cubicBezTo>
                <a:cubicBezTo>
                  <a:pt x="7059" y="939"/>
                  <a:pt x="7101" y="1059"/>
                  <a:pt x="7185" y="1149"/>
                </a:cubicBezTo>
                <a:cubicBezTo>
                  <a:pt x="7269" y="1240"/>
                  <a:pt x="7383" y="1285"/>
                  <a:pt x="7526" y="1285"/>
                </a:cubicBezTo>
                <a:cubicBezTo>
                  <a:pt x="7661" y="1285"/>
                  <a:pt x="7784" y="1253"/>
                  <a:pt x="7894" y="1188"/>
                </a:cubicBezTo>
                <a:lnTo>
                  <a:pt x="7894" y="1483"/>
                </a:lnTo>
                <a:cubicBezTo>
                  <a:pt x="7784" y="1537"/>
                  <a:pt x="7641" y="1564"/>
                  <a:pt x="7464" y="1564"/>
                </a:cubicBezTo>
                <a:cubicBezTo>
                  <a:pt x="7236" y="1564"/>
                  <a:pt x="7055" y="1496"/>
                  <a:pt x="6921" y="1360"/>
                </a:cubicBezTo>
                <a:cubicBezTo>
                  <a:pt x="6787" y="1223"/>
                  <a:pt x="6720" y="1042"/>
                  <a:pt x="6720" y="814"/>
                </a:cubicBezTo>
                <a:cubicBezTo>
                  <a:pt x="6720" y="576"/>
                  <a:pt x="6795" y="380"/>
                  <a:pt x="6944" y="228"/>
                </a:cubicBezTo>
                <a:cubicBezTo>
                  <a:pt x="7094" y="76"/>
                  <a:pt x="7287" y="0"/>
                  <a:pt x="7523" y="0"/>
                </a:cubicBezTo>
                <a:close/>
              </a:path>
            </a:pathLst>
          </a:custGeom>
          <a:solidFill>
            <a:srgbClr val="FFFFFF">
              <a:alpha val="7000"/>
            </a:srgbClr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>
            <a:defPPr>
              <a:defRPr lang="zh-CN">
                <a:solidFill>
                  <a:schemeClr val="lt1"/>
                </a:solidFill>
              </a:defRPr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41" name="任意多边形: 形状 40"/>
          <p:cNvSpPr/>
          <p:nvPr userDrawn="1">
            <p:custDataLst>
              <p:tags r:id="rId4"/>
            </p:custDataLst>
          </p:nvPr>
        </p:nvSpPr>
        <p:spPr>
          <a:xfrm>
            <a:off x="1200" y="4835458"/>
            <a:ext cx="12189600" cy="2022542"/>
          </a:xfrm>
          <a:custGeom>
            <a:avLst/>
            <a:gdLst>
              <a:gd name="connsiteX0" fmla="*/ 9693979 w 12215165"/>
              <a:gd name="connsiteY0" fmla="*/ 198 h 2022542"/>
              <a:gd name="connsiteX1" fmla="*/ 12052300 w 12215165"/>
              <a:gd name="connsiteY1" fmla="*/ 607602 h 2022542"/>
              <a:gd name="connsiteX2" fmla="*/ 12152611 w 12215165"/>
              <a:gd name="connsiteY2" fmla="*/ 602950 h 2022542"/>
              <a:gd name="connsiteX3" fmla="*/ 12215165 w 12215165"/>
              <a:gd name="connsiteY3" fmla="*/ 590977 h 2022542"/>
              <a:gd name="connsiteX4" fmla="*/ 12215165 w 12215165"/>
              <a:gd name="connsiteY4" fmla="*/ 2022542 h 2022542"/>
              <a:gd name="connsiteX5" fmla="*/ 0 w 12215165"/>
              <a:gd name="connsiteY5" fmla="*/ 2022542 h 2022542"/>
              <a:gd name="connsiteX6" fmla="*/ 0 w 12215165"/>
              <a:gd name="connsiteY6" fmla="*/ 520267 h 2022542"/>
              <a:gd name="connsiteX7" fmla="*/ 77127 w 12215165"/>
              <a:gd name="connsiteY7" fmla="*/ 499165 h 2022542"/>
              <a:gd name="connsiteX8" fmla="*/ 2946401 w 12215165"/>
              <a:gd name="connsiteY8" fmla="*/ 195122 h 2022542"/>
              <a:gd name="connsiteX9" fmla="*/ 6210302 w 12215165"/>
              <a:gd name="connsiteY9" fmla="*/ 1042380 h 2022542"/>
              <a:gd name="connsiteX10" fmla="*/ 9512300 w 12215165"/>
              <a:gd name="connsiteY10" fmla="*/ 5603 h 2022542"/>
              <a:gd name="connsiteX11" fmla="*/ 9693979 w 12215165"/>
              <a:gd name="connsiteY11" fmla="*/ 198 h 2022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215165" h="2022542">
                <a:moveTo>
                  <a:pt x="9693979" y="198"/>
                </a:moveTo>
                <a:cubicBezTo>
                  <a:pt x="10597753" y="12419"/>
                  <a:pt x="11429207" y="588443"/>
                  <a:pt x="12052300" y="607602"/>
                </a:cubicBezTo>
                <a:cubicBezTo>
                  <a:pt x="12086051" y="608641"/>
                  <a:pt x="12119496" y="606977"/>
                  <a:pt x="12152611" y="602950"/>
                </a:cubicBezTo>
                <a:lnTo>
                  <a:pt x="12215165" y="590977"/>
                </a:lnTo>
                <a:lnTo>
                  <a:pt x="12215165" y="2022542"/>
                </a:lnTo>
                <a:lnTo>
                  <a:pt x="0" y="2022542"/>
                </a:lnTo>
                <a:lnTo>
                  <a:pt x="0" y="520267"/>
                </a:lnTo>
                <a:lnTo>
                  <a:pt x="77127" y="499165"/>
                </a:lnTo>
                <a:cubicBezTo>
                  <a:pt x="980778" y="270807"/>
                  <a:pt x="2125663" y="178515"/>
                  <a:pt x="2946401" y="195122"/>
                </a:cubicBezTo>
                <a:cubicBezTo>
                  <a:pt x="4140201" y="219276"/>
                  <a:pt x="5115985" y="1073966"/>
                  <a:pt x="6210302" y="1042380"/>
                </a:cubicBezTo>
                <a:cubicBezTo>
                  <a:pt x="7304618" y="1010794"/>
                  <a:pt x="8538633" y="78066"/>
                  <a:pt x="9512300" y="5603"/>
                </a:cubicBezTo>
                <a:cubicBezTo>
                  <a:pt x="9573154" y="1075"/>
                  <a:pt x="9633727" y="-617"/>
                  <a:pt x="9693979" y="198"/>
                </a:cubicBezTo>
                <a:close/>
              </a:path>
            </a:pathLst>
          </a:custGeom>
          <a:solidFill>
            <a:srgbClr val="FFFFFF">
              <a:alpha val="4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9" name="任意多边形: 形状 38"/>
          <p:cNvSpPr/>
          <p:nvPr userDrawn="1">
            <p:custDataLst>
              <p:tags r:id="rId5"/>
            </p:custDataLst>
          </p:nvPr>
        </p:nvSpPr>
        <p:spPr>
          <a:xfrm>
            <a:off x="1200" y="5168351"/>
            <a:ext cx="12189600" cy="1689649"/>
          </a:xfrm>
          <a:custGeom>
            <a:avLst/>
            <a:gdLst>
              <a:gd name="connsiteX0" fmla="*/ 4553579 w 12215165"/>
              <a:gd name="connsiteY0" fmla="*/ 280 h 1689649"/>
              <a:gd name="connsiteX1" fmla="*/ 7815715 w 12215165"/>
              <a:gd name="connsiteY1" fmla="*/ 1045028 h 1689649"/>
              <a:gd name="connsiteX2" fmla="*/ 11723571 w 12215165"/>
              <a:gd name="connsiteY2" fmla="*/ 55293 h 1689649"/>
              <a:gd name="connsiteX3" fmla="*/ 12118056 w 12215165"/>
              <a:gd name="connsiteY3" fmla="*/ 76999 h 1689649"/>
              <a:gd name="connsiteX4" fmla="*/ 12215165 w 12215165"/>
              <a:gd name="connsiteY4" fmla="*/ 90944 h 1689649"/>
              <a:gd name="connsiteX5" fmla="*/ 12215165 w 12215165"/>
              <a:gd name="connsiteY5" fmla="*/ 1689649 h 1689649"/>
              <a:gd name="connsiteX6" fmla="*/ 0 w 12215165"/>
              <a:gd name="connsiteY6" fmla="*/ 1689649 h 1689649"/>
              <a:gd name="connsiteX7" fmla="*/ 0 w 12215165"/>
              <a:gd name="connsiteY7" fmla="*/ 1178341 h 1689649"/>
              <a:gd name="connsiteX8" fmla="*/ 28519 w 12215165"/>
              <a:gd name="connsiteY8" fmla="*/ 1165927 h 1689649"/>
              <a:gd name="connsiteX9" fmla="*/ 4427622 w 12215165"/>
              <a:gd name="connsiteY9" fmla="*/ 1587 h 1689649"/>
              <a:gd name="connsiteX10" fmla="*/ 4553579 w 12215165"/>
              <a:gd name="connsiteY10" fmla="*/ 280 h 1689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15165" h="1689649">
                <a:moveTo>
                  <a:pt x="4553579" y="280"/>
                </a:moveTo>
                <a:cubicBezTo>
                  <a:pt x="5839121" y="19639"/>
                  <a:pt x="6637722" y="1036357"/>
                  <a:pt x="7815715" y="1045028"/>
                </a:cubicBezTo>
                <a:cubicBezTo>
                  <a:pt x="9031706" y="1053978"/>
                  <a:pt x="10671209" y="64244"/>
                  <a:pt x="11723571" y="55293"/>
                </a:cubicBezTo>
                <a:cubicBezTo>
                  <a:pt x="11855116" y="54175"/>
                  <a:pt x="11987163" y="61887"/>
                  <a:pt x="12118056" y="76999"/>
                </a:cubicBezTo>
                <a:lnTo>
                  <a:pt x="12215165" y="90944"/>
                </a:lnTo>
                <a:lnTo>
                  <a:pt x="12215165" y="1689649"/>
                </a:lnTo>
                <a:lnTo>
                  <a:pt x="0" y="1689649"/>
                </a:lnTo>
                <a:lnTo>
                  <a:pt x="0" y="1178341"/>
                </a:lnTo>
                <a:lnTo>
                  <a:pt x="28519" y="1165927"/>
                </a:lnTo>
                <a:cubicBezTo>
                  <a:pt x="1076677" y="726905"/>
                  <a:pt x="3237298" y="44105"/>
                  <a:pt x="4427622" y="1587"/>
                </a:cubicBezTo>
                <a:cubicBezTo>
                  <a:pt x="4470135" y="69"/>
                  <a:pt x="4512110" y="-345"/>
                  <a:pt x="4553579" y="280"/>
                </a:cubicBezTo>
                <a:close/>
              </a:path>
            </a:pathLst>
          </a:custGeom>
          <a:solidFill>
            <a:srgbClr val="FFFFFF">
              <a:alpha val="3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 userDrawn="1">
            <p:custDataLst>
              <p:tags r:id="rId6"/>
            </p:custDataLst>
          </p:nvPr>
        </p:nvSpPr>
        <p:spPr>
          <a:xfrm rot="21225056">
            <a:off x="11327390" y="4240311"/>
            <a:ext cx="554725" cy="554725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37" name="任意多边形: 形状 36"/>
          <p:cNvSpPr/>
          <p:nvPr userDrawn="1">
            <p:custDataLst>
              <p:tags r:id="rId7"/>
            </p:custDataLst>
          </p:nvPr>
        </p:nvSpPr>
        <p:spPr>
          <a:xfrm>
            <a:off x="1200" y="4727093"/>
            <a:ext cx="12189600" cy="2130907"/>
          </a:xfrm>
          <a:custGeom>
            <a:avLst/>
            <a:gdLst>
              <a:gd name="connsiteX0" fmla="*/ 12233110 w 12233110"/>
              <a:gd name="connsiteY0" fmla="*/ 0 h 2130907"/>
              <a:gd name="connsiteX1" fmla="*/ 12233110 w 12233110"/>
              <a:gd name="connsiteY1" fmla="*/ 2130907 h 2130907"/>
              <a:gd name="connsiteX2" fmla="*/ 0 w 12233110"/>
              <a:gd name="connsiteY2" fmla="*/ 2130907 h 2130907"/>
              <a:gd name="connsiteX3" fmla="*/ 0 w 12233110"/>
              <a:gd name="connsiteY3" fmla="*/ 483533 h 2130907"/>
              <a:gd name="connsiteX4" fmla="*/ 3901614 w 12233110"/>
              <a:gd name="connsiteY4" fmla="*/ 1836455 h 2130907"/>
              <a:gd name="connsiteX5" fmla="*/ 8995148 w 12233110"/>
              <a:gd name="connsiteY5" fmla="*/ 900887 h 2130907"/>
              <a:gd name="connsiteX6" fmla="*/ 12233110 w 12233110"/>
              <a:gd name="connsiteY6" fmla="*/ 0 h 213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233110" h="2130907">
                <a:moveTo>
                  <a:pt x="12233110" y="0"/>
                </a:moveTo>
                <a:lnTo>
                  <a:pt x="12233110" y="2130907"/>
                </a:lnTo>
                <a:lnTo>
                  <a:pt x="0" y="2130907"/>
                </a:lnTo>
                <a:lnTo>
                  <a:pt x="0" y="483533"/>
                </a:lnTo>
                <a:cubicBezTo>
                  <a:pt x="692621" y="966317"/>
                  <a:pt x="2444774" y="1762663"/>
                  <a:pt x="3901614" y="1836455"/>
                </a:cubicBezTo>
                <a:cubicBezTo>
                  <a:pt x="5358455" y="1910247"/>
                  <a:pt x="7301636" y="1613362"/>
                  <a:pt x="8995148" y="900887"/>
                </a:cubicBezTo>
                <a:cubicBezTo>
                  <a:pt x="10688661" y="188412"/>
                  <a:pt x="11030650" y="107429"/>
                  <a:pt x="1223311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>
            <a:outerShdw blurRad="50800" dist="38100" dir="16200000" rotWithShape="0">
              <a:srgbClr val="1774F1">
                <a:alpha val="5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 userDrawn="1">
            <p:custDataLst>
              <p:tags r:id="rId8"/>
            </p:custDataLst>
          </p:nvPr>
        </p:nvSpPr>
        <p:spPr>
          <a:xfrm>
            <a:off x="9790898" y="5347697"/>
            <a:ext cx="1143000" cy="1143000"/>
          </a:xfrm>
          <a:prstGeom prst="ellipse">
            <a:avLst/>
          </a:prstGeom>
          <a:pattFill prst="pct5">
            <a:fgClr>
              <a:schemeClr val="accent1"/>
            </a:fgClr>
            <a:bgClr>
              <a:srgbClr val="FFFFFF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 userDrawn="1">
            <p:custDataLst>
              <p:tags r:id="rId9"/>
            </p:custDataLst>
          </p:nvPr>
        </p:nvSpPr>
        <p:spPr>
          <a:xfrm>
            <a:off x="9976796" y="5347697"/>
            <a:ext cx="1143000" cy="1143000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>
                  <a:lumMod val="95000"/>
                  <a:lumOff val="5000"/>
                </a:schemeClr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32" name="椭圆 31"/>
          <p:cNvSpPr/>
          <p:nvPr userDrawn="1">
            <p:custDataLst>
              <p:tags r:id="rId10"/>
            </p:custDataLst>
          </p:nvPr>
        </p:nvSpPr>
        <p:spPr>
          <a:xfrm rot="3176220">
            <a:off x="530101" y="4757457"/>
            <a:ext cx="607078" cy="607078"/>
          </a:xfrm>
          <a:prstGeom prst="ellipse">
            <a:avLst/>
          </a:prstGeom>
          <a:gradFill flip="none" rotWithShape="1">
            <a:gsLst>
              <a:gs pos="29000">
                <a:schemeClr val="accent1">
                  <a:lumMod val="30000"/>
                  <a:lumOff val="70000"/>
                </a:schemeClr>
              </a:gs>
              <a:gs pos="100000">
                <a:schemeClr val="accent1"/>
              </a:gs>
            </a:gsLst>
            <a:path path="circle">
              <a:fillToRect r="100000" b="100000"/>
            </a:path>
            <a:tileRect l="-100000" t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 dirty="0">
              <a:sym typeface="+mn-ea"/>
            </a:endParaRPr>
          </a:p>
        </p:txBody>
      </p:sp>
      <p:sp>
        <p:nvSpPr>
          <p:cNvPr id="33" name="椭圆 32"/>
          <p:cNvSpPr/>
          <p:nvPr userDrawn="1">
            <p:custDataLst>
              <p:tags r:id="rId11"/>
            </p:custDataLst>
          </p:nvPr>
        </p:nvSpPr>
        <p:spPr>
          <a:xfrm>
            <a:off x="1803239" y="6070537"/>
            <a:ext cx="238188" cy="238188"/>
          </a:xfrm>
          <a:prstGeom prst="ellipse">
            <a:avLst/>
          </a:prstGeom>
          <a:gradFill>
            <a:gsLst>
              <a:gs pos="30000">
                <a:srgbClr val="F2B800"/>
              </a:gs>
              <a:gs pos="67000">
                <a:srgbClr val="FFD757"/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4" name="椭圆 33"/>
          <p:cNvSpPr/>
          <p:nvPr userDrawn="1">
            <p:custDataLst>
              <p:tags r:id="rId12"/>
            </p:custDataLst>
          </p:nvPr>
        </p:nvSpPr>
        <p:spPr>
          <a:xfrm>
            <a:off x="1955386" y="673644"/>
            <a:ext cx="238188" cy="238188"/>
          </a:xfrm>
          <a:prstGeom prst="ellipse">
            <a:avLst/>
          </a:prstGeom>
          <a:gradFill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35" name="椭圆 34"/>
          <p:cNvSpPr>
            <a:spLocks noChangeAspect="1"/>
          </p:cNvSpPr>
          <p:nvPr userDrawn="1">
            <p:custDataLst>
              <p:tags r:id="rId13"/>
            </p:custDataLst>
          </p:nvPr>
        </p:nvSpPr>
        <p:spPr>
          <a:xfrm>
            <a:off x="10475982" y="1734694"/>
            <a:ext cx="317503" cy="317503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ctrTitle" hasCustomPrompt="1"/>
            <p:custDataLst>
              <p:tags r:id="rId14"/>
            </p:custDataLst>
          </p:nvPr>
        </p:nvSpPr>
        <p:spPr>
          <a:xfrm>
            <a:off x="838200" y="995885"/>
            <a:ext cx="10515000" cy="2188189"/>
          </a:xfrm>
        </p:spPr>
        <p:txBody>
          <a:bodyPr wrap="square" anchor="b">
            <a:normAutofit/>
          </a:bodyPr>
          <a:lstStyle>
            <a:lvl1pPr algn="ctr">
              <a:lnSpc>
                <a:spcPct val="100000"/>
              </a:lnSpc>
              <a:defRPr sz="7200">
                <a:solidFill>
                  <a:srgbClr val="FFFFFF"/>
                </a:solidFill>
              </a:defRPr>
            </a:lvl1pPr>
          </a:lstStyle>
          <a:p>
            <a:r>
              <a:rPr lang="zh-CN" altLang="en-US" dirty="0"/>
              <a:t>单击编辑母版标题</a:t>
            </a:r>
            <a:endParaRPr lang="zh-CN" altLang="en-US" dirty="0"/>
          </a:p>
        </p:txBody>
      </p:sp>
      <p:sp>
        <p:nvSpPr>
          <p:cNvPr id="3" name="副标题 2"/>
          <p:cNvSpPr>
            <a:spLocks noGrp="1"/>
          </p:cNvSpPr>
          <p:nvPr>
            <p:ph type="subTitle" idx="1" hasCustomPrompt="1"/>
            <p:custDataLst>
              <p:tags r:id="rId15"/>
            </p:custDataLst>
          </p:nvPr>
        </p:nvSpPr>
        <p:spPr>
          <a:xfrm>
            <a:off x="838200" y="3231701"/>
            <a:ext cx="10515000" cy="766356"/>
          </a:xfrm>
        </p:spPr>
        <p:txBody>
          <a:bodyPr wrap="square">
            <a:normAutofit/>
          </a:bodyPr>
          <a:lstStyle>
            <a:lvl1pPr marL="0" indent="0" algn="ctr">
              <a:lnSpc>
                <a:spcPct val="100000"/>
              </a:lnSpc>
              <a:buNone/>
              <a:defRPr sz="2400">
                <a:solidFill>
                  <a:srgbClr val="FFFFFF"/>
                </a:solidFill>
                <a:latin typeface="+mn-ea"/>
                <a:ea typeface="+mn-ea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dirty="0"/>
              <a:t>单击此处编辑副标题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  <p:custDataLst>
              <p:tags r:id="rId16"/>
            </p:custDataLst>
          </p:nvPr>
        </p:nvSpPr>
        <p:spPr/>
        <p:txBody>
          <a:bodyPr wrap="square">
            <a:normAutofit/>
          </a:bodyPr>
          <a:lstStyle/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  <p:custDataLst>
              <p:tags r:id="rId17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  <p:custDataLst>
              <p:tags r:id="rId18"/>
            </p:custDataLst>
          </p:nvPr>
        </p:nvSpPr>
        <p:spPr>
          <a:xfrm>
            <a:off x="8610600" y="6356350"/>
            <a:ext cx="2743200" cy="365125"/>
          </a:xfrm>
        </p:spPr>
        <p:txBody>
          <a:bodyPr wrap="square">
            <a:normAutofit/>
          </a:bodyPr>
          <a:lstStyle/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24" name="署名占位符 10"/>
          <p:cNvSpPr>
            <a:spLocks noGrp="1"/>
          </p:cNvSpPr>
          <p:nvPr>
            <p:ph type="body" sz="quarter" idx="17" hasCustomPrompt="1"/>
            <p:custDataLst>
              <p:tags r:id="rId19"/>
            </p:custDataLst>
          </p:nvPr>
        </p:nvSpPr>
        <p:spPr>
          <a:xfrm>
            <a:off x="4656000" y="4068879"/>
            <a:ext cx="2880000" cy="504000"/>
          </a:xfrm>
          <a:prstGeom prst="roundRect">
            <a:avLst/>
          </a:prstGeom>
          <a:ln w="12700">
            <a:solidFill>
              <a:schemeClr val="bg1">
                <a:alpha val="50000"/>
              </a:schemeClr>
            </a:solidFill>
          </a:ln>
        </p:spPr>
        <p:txBody>
          <a:bodyPr wrap="square" anchor="ctr">
            <a:normAutofit/>
          </a:bodyPr>
          <a:lstStyle>
            <a:lvl1pPr marL="0" indent="0" algn="ctr">
              <a:lnSpc>
                <a:spcPct val="100000"/>
              </a:lnSpc>
              <a:buNone/>
              <a:defRPr sz="1800">
                <a:solidFill>
                  <a:srgbClr val="FFFFFF"/>
                </a:solidFill>
              </a:defRPr>
            </a:lvl1pPr>
          </a:lstStyle>
          <a:p>
            <a:pPr lvl="0"/>
            <a:r>
              <a:rPr lang="zh-CN" altLang="en-US" dirty="0"/>
              <a:t>署名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3751117"/>
            <a:ext cx="7321550" cy="811357"/>
          </a:xfrm>
        </p:spPr>
        <p:txBody>
          <a:bodyPr anchor="b">
            <a:normAutofit/>
          </a:bodyPr>
          <a:lstStyle>
            <a:lvl1pPr>
              <a:defRPr sz="400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610028"/>
            <a:ext cx="7321550" cy="647555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47700" y="258445"/>
            <a:ext cx="10515600" cy="1325563"/>
          </a:xfrm>
        </p:spPr>
        <p:txBody>
          <a:bodyPr>
            <a:normAutofit/>
          </a:bodyPr>
          <a:lstStyle>
            <a:lvl1pPr>
              <a:defRPr sz="2400" b="1" i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47700" y="1825625"/>
            <a:ext cx="5181600" cy="4351338"/>
          </a:xfrm>
        </p:spPr>
        <p:txBody>
          <a:bodyPr>
            <a:normAutofit/>
          </a:bodyPr>
          <a:lstStyle>
            <a:lvl1pPr>
              <a:lnSpc>
                <a:spcPct val="150000"/>
              </a:lnSpc>
              <a:defRPr sz="2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50000"/>
              </a:lnSpc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5981700" y="1825625"/>
            <a:ext cx="5181600" cy="4351338"/>
          </a:xfrm>
        </p:spPr>
        <p:txBody>
          <a:bodyPr>
            <a:normAutofit/>
          </a:bodyPr>
          <a:lstStyle>
            <a:lvl1pPr>
              <a:lnSpc>
                <a:spcPct val="150000"/>
              </a:lnSpc>
              <a:defRPr sz="2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lnSpc>
                <a:spcPct val="150000"/>
              </a:lnSpc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lnSpc>
                <a:spcPct val="150000"/>
              </a:lnSpc>
              <a:defRPr sz="1600"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744961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615609"/>
            <a:ext cx="5157787" cy="3574054"/>
          </a:xfr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744961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615609"/>
            <a:ext cx="5183188" cy="3574054"/>
          </a:xfrm>
        </p:spPr>
        <p:txBody>
          <a:bodyPr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2766219"/>
            <a:ext cx="10515600" cy="1325563"/>
          </a:xfrm>
        </p:spPr>
        <p:txBody>
          <a:bodyPr>
            <a:normAutofit/>
          </a:bodyPr>
          <a:lstStyle>
            <a:lvl1pPr algn="ctr">
              <a:defRPr sz="4800" b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646747" y="127000"/>
            <a:ext cx="4165200" cy="1600200"/>
          </a:xfrm>
        </p:spPr>
        <p:txBody>
          <a:bodyPr anchor="ctr" anchorCtr="0">
            <a:normAutofit/>
          </a:bodyPr>
          <a:lstStyle>
            <a:lvl1pPr>
              <a:defRPr sz="24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zh-CN" altLang="en-US" dirty="0"/>
              <a:t>单击此处编辑标题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 noChangeAspect="1"/>
          </p:cNvSpPr>
          <p:nvPr>
            <p:ph type="pic" idx="1"/>
          </p:nvPr>
        </p:nvSpPr>
        <p:spPr>
          <a:xfrm>
            <a:off x="5184000" y="766354"/>
            <a:ext cx="5817375" cy="509444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51827" y="2057400"/>
            <a:ext cx="4165200" cy="3811588"/>
          </a:xfrm>
        </p:spPr>
        <p:txBody>
          <a:bodyPr>
            <a:normAutofit/>
          </a:bodyPr>
          <a:lstStyle>
            <a:lvl1pPr marL="0" indent="0">
              <a:lnSpc>
                <a:spcPct val="150000"/>
              </a:lnSpc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EFD9D74-47D9-4702-A33C-335B63B48DBF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BC47A4-756D-490B-A52F-7D9E2C9FC05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9824484" y="365125"/>
            <a:ext cx="1529316" cy="5811838"/>
          </a:xfrm>
        </p:spPr>
        <p:txBody>
          <a:bodyPr vert="eaVert">
            <a:normAutofit/>
          </a:bodyPr>
          <a:lstStyle>
            <a:lvl1pPr>
              <a:defRPr sz="36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8879958" cy="5811838"/>
          </a:xfrm>
        </p:spPr>
        <p:txBody>
          <a:bodyPr vert="eaVert"/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2" Type="http://schemas.openxmlformats.org/officeDocument/2006/relationships/theme" Target="../theme/theme1.xml"/><Relationship Id="rId11" Type="http://schemas.openxmlformats.org/officeDocument/2006/relationships/image" Target="../media/image1.jpeg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9.xml"/><Relationship Id="rId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3.xml"/><Relationship Id="rId23" Type="http://schemas.openxmlformats.org/officeDocument/2006/relationships/theme" Target="../theme/theme2.xml"/><Relationship Id="rId22" Type="http://schemas.openxmlformats.org/officeDocument/2006/relationships/tags" Target="../tags/tag127.xml"/><Relationship Id="rId21" Type="http://schemas.openxmlformats.org/officeDocument/2006/relationships/tags" Target="../tags/tag126.xml"/><Relationship Id="rId20" Type="http://schemas.openxmlformats.org/officeDocument/2006/relationships/tags" Target="../tags/tag125.xml"/><Relationship Id="rId2" Type="http://schemas.openxmlformats.org/officeDocument/2006/relationships/slideLayout" Target="../slideLayouts/slideLayout12.xml"/><Relationship Id="rId19" Type="http://schemas.openxmlformats.org/officeDocument/2006/relationships/tags" Target="../tags/tag124.xml"/><Relationship Id="rId18" Type="http://schemas.openxmlformats.org/officeDocument/2006/relationships/tags" Target="../tags/tag123.xml"/><Relationship Id="rId17" Type="http://schemas.openxmlformats.org/officeDocument/2006/relationships/tags" Target="../tags/tag122.xml"/><Relationship Id="rId16" Type="http://schemas.openxmlformats.org/officeDocument/2006/relationships/tags" Target="../tags/tag121.xml"/><Relationship Id="rId15" Type="http://schemas.openxmlformats.org/officeDocument/2006/relationships/tags" Target="../tags/tag120.xml"/><Relationship Id="rId14" Type="http://schemas.openxmlformats.org/officeDocument/2006/relationships/tags" Target="../tags/tag119.xml"/><Relationship Id="rId13" Type="http://schemas.openxmlformats.org/officeDocument/2006/relationships/tags" Target="../tags/tag118.xml"/><Relationship Id="rId12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rotWithShape="0">
          <a:blip r:embed="rId1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/>
              <a:t>第三级</a:t>
            </a:r>
            <a:endParaRPr lang="zh-CN" altLang="en-US" dirty="0"/>
          </a:p>
          <a:p>
            <a:pPr lvl="3"/>
            <a:r>
              <a:rPr lang="zh-CN" altLang="en-US" dirty="0"/>
              <a:t>第四级</a:t>
            </a:r>
            <a:endParaRPr lang="zh-CN" altLang="en-US" dirty="0"/>
          </a:p>
          <a:p>
            <a:pPr lvl="4"/>
            <a:r>
              <a:rPr lang="zh-CN" altLang="en-US" dirty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60FBDFE-C587-4B4C-A407-44438C67B5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AE70B2-8BF9-45C0-BB95-33D1B9D3A85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任意多边形: 形状 16"/>
          <p:cNvSpPr/>
          <p:nvPr userDrawn="1">
            <p:custDataLst>
              <p:tags r:id="rId13"/>
            </p:custDataLst>
          </p:nvPr>
        </p:nvSpPr>
        <p:spPr>
          <a:xfrm>
            <a:off x="1270" y="6176010"/>
            <a:ext cx="12189460" cy="681990"/>
          </a:xfrm>
          <a:custGeom>
            <a:avLst/>
            <a:gdLst>
              <a:gd name="connsiteX0" fmla="*/ 9676548 w 12193200"/>
              <a:gd name="connsiteY0" fmla="*/ 198 h 1522029"/>
              <a:gd name="connsiteX1" fmla="*/ 12030628 w 12193200"/>
              <a:gd name="connsiteY1" fmla="*/ 607602 h 1522029"/>
              <a:gd name="connsiteX2" fmla="*/ 12130758 w 12193200"/>
              <a:gd name="connsiteY2" fmla="*/ 602950 h 1522029"/>
              <a:gd name="connsiteX3" fmla="*/ 12193200 w 12193200"/>
              <a:gd name="connsiteY3" fmla="*/ 590977 h 1522029"/>
              <a:gd name="connsiteX4" fmla="*/ 12193200 w 12193200"/>
              <a:gd name="connsiteY4" fmla="*/ 1522029 h 1522029"/>
              <a:gd name="connsiteX5" fmla="*/ 0 w 12193200"/>
              <a:gd name="connsiteY5" fmla="*/ 1522029 h 1522029"/>
              <a:gd name="connsiteX6" fmla="*/ 0 w 12193200"/>
              <a:gd name="connsiteY6" fmla="*/ 520267 h 1522029"/>
              <a:gd name="connsiteX7" fmla="*/ 76989 w 12193200"/>
              <a:gd name="connsiteY7" fmla="*/ 499165 h 1522029"/>
              <a:gd name="connsiteX8" fmla="*/ 2941103 w 12193200"/>
              <a:gd name="connsiteY8" fmla="*/ 195122 h 1522029"/>
              <a:gd name="connsiteX9" fmla="*/ 6199134 w 12193200"/>
              <a:gd name="connsiteY9" fmla="*/ 1042380 h 1522029"/>
              <a:gd name="connsiteX10" fmla="*/ 9495195 w 12193200"/>
              <a:gd name="connsiteY10" fmla="*/ 5603 h 1522029"/>
              <a:gd name="connsiteX11" fmla="*/ 9676548 w 12193200"/>
              <a:gd name="connsiteY11" fmla="*/ 198 h 1522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193200" h="1522029">
                <a:moveTo>
                  <a:pt x="9676548" y="198"/>
                </a:moveTo>
                <a:cubicBezTo>
                  <a:pt x="10578696" y="12419"/>
                  <a:pt x="11408655" y="588443"/>
                  <a:pt x="12030628" y="607602"/>
                </a:cubicBezTo>
                <a:cubicBezTo>
                  <a:pt x="12064318" y="608641"/>
                  <a:pt x="12097703" y="606977"/>
                  <a:pt x="12130758" y="602950"/>
                </a:cubicBezTo>
                <a:lnTo>
                  <a:pt x="12193200" y="590977"/>
                </a:lnTo>
                <a:lnTo>
                  <a:pt x="12193200" y="1522029"/>
                </a:lnTo>
                <a:lnTo>
                  <a:pt x="0" y="1522029"/>
                </a:lnTo>
                <a:lnTo>
                  <a:pt x="0" y="520267"/>
                </a:lnTo>
                <a:lnTo>
                  <a:pt x="76989" y="499165"/>
                </a:lnTo>
                <a:cubicBezTo>
                  <a:pt x="979015" y="270807"/>
                  <a:pt x="2121841" y="178515"/>
                  <a:pt x="2941103" y="195122"/>
                </a:cubicBezTo>
                <a:cubicBezTo>
                  <a:pt x="4132757" y="219276"/>
                  <a:pt x="5106785" y="1073966"/>
                  <a:pt x="6199134" y="1042380"/>
                </a:cubicBezTo>
                <a:cubicBezTo>
                  <a:pt x="7291483" y="1010794"/>
                  <a:pt x="8523279" y="78066"/>
                  <a:pt x="9495195" y="5603"/>
                </a:cubicBezTo>
                <a:cubicBezTo>
                  <a:pt x="9555940" y="1075"/>
                  <a:pt x="9616404" y="-617"/>
                  <a:pt x="9676548" y="198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5" name="任意多边形: 形状 14"/>
          <p:cNvSpPr/>
          <p:nvPr userDrawn="1">
            <p:custDataLst>
              <p:tags r:id="rId14"/>
            </p:custDataLst>
          </p:nvPr>
        </p:nvSpPr>
        <p:spPr>
          <a:xfrm>
            <a:off x="3175" y="6397625"/>
            <a:ext cx="12186285" cy="460375"/>
          </a:xfrm>
          <a:custGeom>
            <a:avLst/>
            <a:gdLst>
              <a:gd name="connsiteX0" fmla="*/ 4522517 w 12170327"/>
              <a:gd name="connsiteY0" fmla="*/ 280 h 1168367"/>
              <a:gd name="connsiteX1" fmla="*/ 7778788 w 12170327"/>
              <a:gd name="connsiteY1" fmla="*/ 1045028 h 1168367"/>
              <a:gd name="connsiteX2" fmla="*/ 11679617 w 12170327"/>
              <a:gd name="connsiteY2" fmla="*/ 55293 h 1168367"/>
              <a:gd name="connsiteX3" fmla="*/ 12073393 w 12170327"/>
              <a:gd name="connsiteY3" fmla="*/ 76999 h 1168367"/>
              <a:gd name="connsiteX4" fmla="*/ 12170327 w 12170327"/>
              <a:gd name="connsiteY4" fmla="*/ 90944 h 1168367"/>
              <a:gd name="connsiteX5" fmla="*/ 12170327 w 12170327"/>
              <a:gd name="connsiteY5" fmla="*/ 1168367 h 1168367"/>
              <a:gd name="connsiteX6" fmla="*/ 0 w 12170327"/>
              <a:gd name="connsiteY6" fmla="*/ 1168367 h 1168367"/>
              <a:gd name="connsiteX7" fmla="*/ 5595 w 12170327"/>
              <a:gd name="connsiteY7" fmla="*/ 1165927 h 1168367"/>
              <a:gd name="connsiteX8" fmla="*/ 4396789 w 12170327"/>
              <a:gd name="connsiteY8" fmla="*/ 1587 h 1168367"/>
              <a:gd name="connsiteX9" fmla="*/ 4522517 w 12170327"/>
              <a:gd name="connsiteY9" fmla="*/ 280 h 1168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70327" h="1168367">
                <a:moveTo>
                  <a:pt x="4522517" y="280"/>
                </a:moveTo>
                <a:cubicBezTo>
                  <a:pt x="5805748" y="19639"/>
                  <a:pt x="6602913" y="1036357"/>
                  <a:pt x="7778788" y="1045028"/>
                </a:cubicBezTo>
                <a:cubicBezTo>
                  <a:pt x="8992592" y="1053978"/>
                  <a:pt x="10629147" y="64244"/>
                  <a:pt x="11679617" y="55293"/>
                </a:cubicBezTo>
                <a:cubicBezTo>
                  <a:pt x="11810925" y="54175"/>
                  <a:pt x="11942735" y="61887"/>
                  <a:pt x="12073393" y="76999"/>
                </a:cubicBezTo>
                <a:lnTo>
                  <a:pt x="12170327" y="90944"/>
                </a:lnTo>
                <a:lnTo>
                  <a:pt x="12170327" y="1168367"/>
                </a:lnTo>
                <a:lnTo>
                  <a:pt x="0" y="1168367"/>
                </a:lnTo>
                <a:lnTo>
                  <a:pt x="5595" y="1165927"/>
                </a:lnTo>
                <a:cubicBezTo>
                  <a:pt x="1051868" y="726905"/>
                  <a:pt x="3208604" y="44105"/>
                  <a:pt x="4396789" y="1587"/>
                </a:cubicBezTo>
                <a:cubicBezTo>
                  <a:pt x="4439225" y="69"/>
                  <a:pt x="4481124" y="-345"/>
                  <a:pt x="4522517" y="280"/>
                </a:cubicBezTo>
                <a:close/>
              </a:path>
            </a:pathLst>
          </a:custGeom>
          <a:solidFill>
            <a:schemeClr val="accent1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3" name="任意多边形: 形状 12"/>
          <p:cNvSpPr/>
          <p:nvPr userDrawn="1">
            <p:custDataLst>
              <p:tags r:id="rId15"/>
            </p:custDataLst>
          </p:nvPr>
        </p:nvSpPr>
        <p:spPr>
          <a:xfrm>
            <a:off x="1270" y="6475730"/>
            <a:ext cx="12189460" cy="382270"/>
          </a:xfrm>
          <a:custGeom>
            <a:avLst/>
            <a:gdLst>
              <a:gd name="connsiteX0" fmla="*/ 512825 w 12193200"/>
              <a:gd name="connsiteY0" fmla="*/ 209 h 709295"/>
              <a:gd name="connsiteX1" fmla="*/ 5947325 w 12193200"/>
              <a:gd name="connsiteY1" fmla="*/ 211930 h 709295"/>
              <a:gd name="connsiteX2" fmla="*/ 7468985 w 12193200"/>
              <a:gd name="connsiteY2" fmla="*/ 209 h 709295"/>
              <a:gd name="connsiteX3" fmla="*/ 12033964 w 12193200"/>
              <a:gd name="connsiteY3" fmla="*/ 392599 h 709295"/>
              <a:gd name="connsiteX4" fmla="*/ 12193200 w 12193200"/>
              <a:gd name="connsiteY4" fmla="*/ 371625 h 709295"/>
              <a:gd name="connsiteX5" fmla="*/ 12193200 w 12193200"/>
              <a:gd name="connsiteY5" fmla="*/ 709295 h 709295"/>
              <a:gd name="connsiteX6" fmla="*/ 0 w 12193200"/>
              <a:gd name="connsiteY6" fmla="*/ 709295 h 709295"/>
              <a:gd name="connsiteX7" fmla="*/ 0 w 12193200"/>
              <a:gd name="connsiteY7" fmla="*/ 18785 h 709295"/>
              <a:gd name="connsiteX8" fmla="*/ 132411 w 12193200"/>
              <a:gd name="connsiteY8" fmla="*/ 8987 h 709295"/>
              <a:gd name="connsiteX9" fmla="*/ 512825 w 12193200"/>
              <a:gd name="connsiteY9" fmla="*/ 209 h 709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3200" h="709295">
                <a:moveTo>
                  <a:pt x="512825" y="209"/>
                </a:moveTo>
                <a:cubicBezTo>
                  <a:pt x="2324326" y="14772"/>
                  <a:pt x="4135826" y="785482"/>
                  <a:pt x="5947325" y="211930"/>
                </a:cubicBezTo>
                <a:cubicBezTo>
                  <a:pt x="6454545" y="51336"/>
                  <a:pt x="6961764" y="-3868"/>
                  <a:pt x="7468985" y="209"/>
                </a:cubicBezTo>
                <a:cubicBezTo>
                  <a:pt x="8990643" y="12442"/>
                  <a:pt x="10512304" y="558212"/>
                  <a:pt x="12033964" y="392599"/>
                </a:cubicBezTo>
                <a:lnTo>
                  <a:pt x="12193200" y="371625"/>
                </a:lnTo>
                <a:lnTo>
                  <a:pt x="12193200" y="709295"/>
                </a:lnTo>
                <a:lnTo>
                  <a:pt x="0" y="709295"/>
                </a:lnTo>
                <a:lnTo>
                  <a:pt x="0" y="18785"/>
                </a:lnTo>
                <a:lnTo>
                  <a:pt x="132411" y="8987"/>
                </a:lnTo>
                <a:cubicBezTo>
                  <a:pt x="259215" y="1875"/>
                  <a:pt x="386021" y="-810"/>
                  <a:pt x="512825" y="209"/>
                </a:cubicBezTo>
                <a:close/>
              </a:path>
            </a:pathLst>
          </a:custGeom>
          <a:solidFill>
            <a:schemeClr val="accent1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>
            <a:spLocks noChangeAspect="1"/>
          </p:cNvSpPr>
          <p:nvPr userDrawn="1">
            <p:custDataLst>
              <p:tags r:id="rId16"/>
            </p:custDataLst>
          </p:nvPr>
        </p:nvSpPr>
        <p:spPr>
          <a:xfrm>
            <a:off x="11305292" y="561214"/>
            <a:ext cx="317503" cy="317503"/>
          </a:xfrm>
          <a:prstGeom prst="ellipse">
            <a:avLst/>
          </a:prstGeom>
          <a:gradFill flip="none" rotWithShape="1">
            <a:gsLst>
              <a:gs pos="30000">
                <a:schemeClr val="accent2"/>
              </a:gs>
              <a:gs pos="67000">
                <a:schemeClr val="accent2">
                  <a:lumMod val="60000"/>
                  <a:lumOff val="40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zh-CN" altLang="en-US"/>
          </a:p>
        </p:txBody>
      </p:sp>
      <p:sp>
        <p:nvSpPr>
          <p:cNvPr id="2" name="标题占位符 1"/>
          <p:cNvSpPr>
            <a:spLocks noGrp="1"/>
          </p:cNvSpPr>
          <p:nvPr>
            <p:ph type="title"/>
            <p:custDataLst>
              <p:tags r:id="rId17"/>
            </p:custDataLst>
          </p:nvPr>
        </p:nvSpPr>
        <p:spPr>
          <a:xfrm>
            <a:off x="695960" y="360000"/>
            <a:ext cx="10800000" cy="720000"/>
          </a:xfrm>
          <a:prstGeom prst="rect">
            <a:avLst/>
          </a:prstGeom>
        </p:spPr>
        <p:txBody>
          <a:bodyPr vert="horz" wrap="square" lIns="0" tIns="0" rIns="0" bIns="0" rtlCol="0" anchor="b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18"/>
            </p:custDataLst>
          </p:nvPr>
        </p:nvSpPr>
        <p:spPr>
          <a:xfrm>
            <a:off x="695960" y="1301749"/>
            <a:ext cx="10800000" cy="4873625"/>
          </a:xfrm>
          <a:prstGeom prst="rect">
            <a:avLst/>
          </a:prstGeom>
        </p:spPr>
        <p:txBody>
          <a:bodyPr vert="horz" wrap="square" lIns="0" tIns="0" rIns="0" bIns="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  <a:endParaRPr lang="zh-CN" altLang="en-US" dirty="0"/>
          </a:p>
          <a:p>
            <a:pPr lvl="1"/>
            <a:r>
              <a:rPr lang="zh-CN" altLang="en-US" dirty="0"/>
              <a:t>第二级</a:t>
            </a:r>
            <a:endParaRPr lang="zh-CN" altLang="en-US" dirty="0"/>
          </a:p>
          <a:p>
            <a:pPr lvl="2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三级</a:t>
            </a:r>
            <a:endParaRPr lang="zh-CN" altLang="en-US" dirty="0"/>
          </a:p>
          <a:p>
            <a:pPr lvl="3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四级</a:t>
            </a:r>
            <a:endParaRPr lang="zh-CN" altLang="en-US" dirty="0"/>
          </a:p>
          <a:p>
            <a:pPr lvl="4"/>
            <a:r>
              <a:rPr lang="zh-CN" altLang="en-US" dirty="0">
                <a:sym typeface="+mn-ea"/>
              </a:rPr>
              <a:t>第</a:t>
            </a:r>
            <a:r>
              <a:rPr lang="zh-CN" altLang="en-US" dirty="0"/>
              <a:t>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  <p:custDataLst>
              <p:tags r:id="rId19"/>
            </p:custDataLst>
          </p:nvPr>
        </p:nvSpPr>
        <p:spPr>
          <a:xfrm>
            <a:off x="695960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92522B-0F24-4480-B9DD-A9474A6880D6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  <p:custDataLst>
              <p:tags r:id="rId20"/>
            </p:custDataLst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  <p:custDataLst>
              <p:tags r:id="rId21"/>
            </p:custDataLst>
          </p:nvPr>
        </p:nvSpPr>
        <p:spPr>
          <a:xfrm>
            <a:off x="8753983" y="6356350"/>
            <a:ext cx="2743200" cy="365125"/>
          </a:xfrm>
          <a:prstGeom prst="rect">
            <a:avLst/>
          </a:prstGeom>
        </p:spPr>
        <p:txBody>
          <a:bodyPr vert="horz" wrap="square" lIns="91440" tIns="45720" rIns="91440" bIns="45720" rtlCol="0" anchor="ctr">
            <a:normAutofit/>
          </a:bodyPr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E5F26B5-172A-4DC2-B0B7-181CFC56B87C}" type="slidenum">
              <a:rPr lang="zh-CN" altLang="en-US" smtClean="0"/>
            </a:fld>
            <a:endParaRPr lang="zh-CN" altLang="en-US"/>
          </a:p>
        </p:txBody>
      </p:sp>
      <p:sp>
        <p:nvSpPr>
          <p:cNvPr id="8" name="KSO_TEMPLATE" hidden="1"/>
          <p:cNvSpPr/>
          <p:nvPr userDrawn="1">
            <p:custDataLst>
              <p:tags r:id="rId22"/>
            </p:custDataLst>
          </p:nvPr>
        </p:nvSpPr>
        <p:spPr>
          <a:xfrm>
            <a:off x="0" y="0"/>
            <a:ext cx="0" cy="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</p:sldLayoutIdLst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200" b="0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3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38480" indent="-20637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20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798830" indent="-16192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8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1030605" indent="-149225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1235075" indent="-127000" algn="l" defTabSz="914400" rtl="0" eaLnBrk="1" latinLnBrk="0" hangingPunct="1">
        <a:lnSpc>
          <a:spcPct val="130000"/>
        </a:lnSpc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9" Type="http://schemas.openxmlformats.org/officeDocument/2006/relationships/tags" Target="../tags/tag135.xml"/><Relationship Id="rId8" Type="http://schemas.openxmlformats.org/officeDocument/2006/relationships/tags" Target="../tags/tag134.xml"/><Relationship Id="rId7" Type="http://schemas.openxmlformats.org/officeDocument/2006/relationships/image" Target="../media/image2.jpeg"/><Relationship Id="rId6" Type="http://schemas.openxmlformats.org/officeDocument/2006/relationships/tags" Target="../tags/tag133.xml"/><Relationship Id="rId5" Type="http://schemas.openxmlformats.org/officeDocument/2006/relationships/tags" Target="../tags/tag132.xml"/><Relationship Id="rId4" Type="http://schemas.openxmlformats.org/officeDocument/2006/relationships/tags" Target="../tags/tag131.xml"/><Relationship Id="rId3" Type="http://schemas.openxmlformats.org/officeDocument/2006/relationships/tags" Target="../tags/tag130.xml"/><Relationship Id="rId2" Type="http://schemas.openxmlformats.org/officeDocument/2006/relationships/tags" Target="../tags/tag129.xml"/><Relationship Id="rId10" Type="http://schemas.openxmlformats.org/officeDocument/2006/relationships/slideLayout" Target="../slideLayouts/slideLayout11.xml"/><Relationship Id="rId1" Type="http://schemas.openxmlformats.org/officeDocument/2006/relationships/tags" Target="../tags/tag128.xml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tags" Target="../tags/tag273.xml"/><Relationship Id="rId8" Type="http://schemas.openxmlformats.org/officeDocument/2006/relationships/tags" Target="../tags/tag272.xml"/><Relationship Id="rId7" Type="http://schemas.openxmlformats.org/officeDocument/2006/relationships/tags" Target="../tags/tag271.xml"/><Relationship Id="rId6" Type="http://schemas.openxmlformats.org/officeDocument/2006/relationships/tags" Target="../tags/tag270.xml"/><Relationship Id="rId5" Type="http://schemas.openxmlformats.org/officeDocument/2006/relationships/tags" Target="../tags/tag269.xml"/><Relationship Id="rId4" Type="http://schemas.openxmlformats.org/officeDocument/2006/relationships/tags" Target="../tags/tag268.xml"/><Relationship Id="rId3" Type="http://schemas.openxmlformats.org/officeDocument/2006/relationships/tags" Target="../tags/tag267.xml"/><Relationship Id="rId2" Type="http://schemas.openxmlformats.org/officeDocument/2006/relationships/image" Target="../media/image15.png"/><Relationship Id="rId12" Type="http://schemas.openxmlformats.org/officeDocument/2006/relationships/slideLayout" Target="../slideLayouts/slideLayout12.xml"/><Relationship Id="rId11" Type="http://schemas.openxmlformats.org/officeDocument/2006/relationships/tags" Target="../tags/tag275.xml"/><Relationship Id="rId10" Type="http://schemas.openxmlformats.org/officeDocument/2006/relationships/tags" Target="../tags/tag274.xml"/><Relationship Id="rId1" Type="http://schemas.openxmlformats.org/officeDocument/2006/relationships/tags" Target="../tags/tag266.xml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tags" Target="../tags/tag278.xml"/><Relationship Id="rId3" Type="http://schemas.openxmlformats.org/officeDocument/2006/relationships/tags" Target="../tags/tag277.xml"/><Relationship Id="rId2" Type="http://schemas.openxmlformats.org/officeDocument/2006/relationships/image" Target="../media/image16.jpeg"/><Relationship Id="rId1" Type="http://schemas.openxmlformats.org/officeDocument/2006/relationships/tags" Target="../tags/tag27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.xml"/><Relationship Id="rId2" Type="http://schemas.openxmlformats.org/officeDocument/2006/relationships/tags" Target="../tags/tag279.xml"/><Relationship Id="rId1" Type="http://schemas.openxmlformats.org/officeDocument/2006/relationships/image" Target="../media/image17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80.xml"/></Relationships>
</file>

<file path=ppt/slides/_rels/slide14.xml.rels><?xml version="1.0" encoding="UTF-8" standalone="yes"?>
<Relationships xmlns="http://schemas.openxmlformats.org/package/2006/relationships"><Relationship Id="rId9" Type="http://schemas.openxmlformats.org/officeDocument/2006/relationships/tags" Target="../tags/tag287.xml"/><Relationship Id="rId8" Type="http://schemas.openxmlformats.org/officeDocument/2006/relationships/tags" Target="../tags/tag286.xml"/><Relationship Id="rId7" Type="http://schemas.openxmlformats.org/officeDocument/2006/relationships/tags" Target="../tags/tag285.xml"/><Relationship Id="rId6" Type="http://schemas.openxmlformats.org/officeDocument/2006/relationships/tags" Target="../tags/tag284.xml"/><Relationship Id="rId5" Type="http://schemas.openxmlformats.org/officeDocument/2006/relationships/image" Target="../media/image18.jpeg"/><Relationship Id="rId4" Type="http://schemas.openxmlformats.org/officeDocument/2006/relationships/tags" Target="../tags/tag283.xml"/><Relationship Id="rId3" Type="http://schemas.openxmlformats.org/officeDocument/2006/relationships/image" Target="../media/image2.jpeg"/><Relationship Id="rId20" Type="http://schemas.openxmlformats.org/officeDocument/2006/relationships/slideLayout" Target="../slideLayouts/slideLayout12.xml"/><Relationship Id="rId2" Type="http://schemas.openxmlformats.org/officeDocument/2006/relationships/tags" Target="../tags/tag282.xml"/><Relationship Id="rId19" Type="http://schemas.openxmlformats.org/officeDocument/2006/relationships/tags" Target="../tags/tag294.xml"/><Relationship Id="rId18" Type="http://schemas.openxmlformats.org/officeDocument/2006/relationships/tags" Target="../tags/tag293.xml"/><Relationship Id="rId17" Type="http://schemas.openxmlformats.org/officeDocument/2006/relationships/tags" Target="../tags/tag292.xml"/><Relationship Id="rId16" Type="http://schemas.openxmlformats.org/officeDocument/2006/relationships/tags" Target="../tags/tag291.xml"/><Relationship Id="rId15" Type="http://schemas.openxmlformats.org/officeDocument/2006/relationships/tags" Target="../tags/tag290.xml"/><Relationship Id="rId14" Type="http://schemas.openxmlformats.org/officeDocument/2006/relationships/image" Target="../media/image21.jpeg"/><Relationship Id="rId13" Type="http://schemas.openxmlformats.org/officeDocument/2006/relationships/tags" Target="../tags/tag289.xml"/><Relationship Id="rId12" Type="http://schemas.openxmlformats.org/officeDocument/2006/relationships/image" Target="../media/image20.png"/><Relationship Id="rId11" Type="http://schemas.openxmlformats.org/officeDocument/2006/relationships/image" Target="../media/image19.jpeg"/><Relationship Id="rId10" Type="http://schemas.openxmlformats.org/officeDocument/2006/relationships/tags" Target="../tags/tag288.xml"/><Relationship Id="rId1" Type="http://schemas.openxmlformats.org/officeDocument/2006/relationships/tags" Target="../tags/tag281.xml"/></Relationships>
</file>

<file path=ppt/slides/_rels/slide15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2.xml"/><Relationship Id="rId4" Type="http://schemas.openxmlformats.org/officeDocument/2006/relationships/image" Target="../media/image24.png"/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tags" Target="../tags/tag295.xml"/></Relationships>
</file>

<file path=ppt/slides/_rels/slide16.xml.rels><?xml version="1.0" encoding="UTF-8" standalone="yes"?>
<Relationships xmlns="http://schemas.openxmlformats.org/package/2006/relationships"><Relationship Id="rId9" Type="http://schemas.openxmlformats.org/officeDocument/2006/relationships/tags" Target="../tags/tag299.xml"/><Relationship Id="rId8" Type="http://schemas.microsoft.com/office/2007/relationships/media" Target="../media/media2.mp4"/><Relationship Id="rId7" Type="http://schemas.openxmlformats.org/officeDocument/2006/relationships/video" Target="../media/media2.mp4"/><Relationship Id="rId6" Type="http://schemas.openxmlformats.org/officeDocument/2006/relationships/image" Target="../media/image26.png"/><Relationship Id="rId5" Type="http://schemas.openxmlformats.org/officeDocument/2006/relationships/tags" Target="../tags/tag298.xml"/><Relationship Id="rId4" Type="http://schemas.openxmlformats.org/officeDocument/2006/relationships/image" Target="../media/image22.png"/><Relationship Id="rId3" Type="http://schemas.openxmlformats.org/officeDocument/2006/relationships/tags" Target="../tags/tag297.xml"/><Relationship Id="rId2" Type="http://schemas.openxmlformats.org/officeDocument/2006/relationships/image" Target="../media/image25.png"/><Relationship Id="rId13" Type="http://schemas.openxmlformats.org/officeDocument/2006/relationships/slideLayout" Target="../slideLayouts/slideLayout22.xml"/><Relationship Id="rId12" Type="http://schemas.openxmlformats.org/officeDocument/2006/relationships/image" Target="../media/image29.svg"/><Relationship Id="rId11" Type="http://schemas.openxmlformats.org/officeDocument/2006/relationships/image" Target="../media/image28.png"/><Relationship Id="rId10" Type="http://schemas.openxmlformats.org/officeDocument/2006/relationships/image" Target="../media/image27.png"/><Relationship Id="rId1" Type="http://schemas.openxmlformats.org/officeDocument/2006/relationships/tags" Target="../tags/tag296.xml"/></Relationships>
</file>

<file path=ppt/slides/_rels/slide17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22.xml"/><Relationship Id="rId6" Type="http://schemas.openxmlformats.org/officeDocument/2006/relationships/image" Target="../media/image30.jpeg"/><Relationship Id="rId5" Type="http://schemas.openxmlformats.org/officeDocument/2006/relationships/tags" Target="../tags/tag304.xml"/><Relationship Id="rId4" Type="http://schemas.openxmlformats.org/officeDocument/2006/relationships/tags" Target="../tags/tag303.xml"/><Relationship Id="rId3" Type="http://schemas.openxmlformats.org/officeDocument/2006/relationships/tags" Target="../tags/tag302.xml"/><Relationship Id="rId2" Type="http://schemas.openxmlformats.org/officeDocument/2006/relationships/tags" Target="../tags/tag301.xml"/><Relationship Id="rId1" Type="http://schemas.openxmlformats.org/officeDocument/2006/relationships/tags" Target="../tags/tag30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tags" Target="../tags/tag306.xml"/><Relationship Id="rId1" Type="http://schemas.openxmlformats.org/officeDocument/2006/relationships/tags" Target="../tags/tag305.xml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tags" Target="../tags/tag140.xml"/><Relationship Id="rId8" Type="http://schemas.openxmlformats.org/officeDocument/2006/relationships/image" Target="../media/image4.png"/><Relationship Id="rId7" Type="http://schemas.openxmlformats.org/officeDocument/2006/relationships/image" Target="../media/image3.png"/><Relationship Id="rId6" Type="http://schemas.openxmlformats.org/officeDocument/2006/relationships/tags" Target="../tags/tag139.xml"/><Relationship Id="rId5" Type="http://schemas.microsoft.com/office/2007/relationships/media" Target="../media/media1.mp4"/><Relationship Id="rId4" Type="http://schemas.openxmlformats.org/officeDocument/2006/relationships/video" Target="../media/media1.mp4"/><Relationship Id="rId3" Type="http://schemas.openxmlformats.org/officeDocument/2006/relationships/tags" Target="../tags/tag138.xml"/><Relationship Id="rId2" Type="http://schemas.openxmlformats.org/officeDocument/2006/relationships/tags" Target="../tags/tag137.xml"/><Relationship Id="rId10" Type="http://schemas.openxmlformats.org/officeDocument/2006/relationships/slideLayout" Target="../slideLayouts/slideLayout12.xml"/><Relationship Id="rId1" Type="http://schemas.openxmlformats.org/officeDocument/2006/relationships/tags" Target="../tags/tag136.xml"/></Relationships>
</file>

<file path=ppt/slides/_rels/slide3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43.xml"/><Relationship Id="rId4" Type="http://schemas.openxmlformats.org/officeDocument/2006/relationships/image" Target="../media/image6.png"/><Relationship Id="rId3" Type="http://schemas.openxmlformats.org/officeDocument/2006/relationships/tags" Target="../tags/tag142.xml"/><Relationship Id="rId2" Type="http://schemas.openxmlformats.org/officeDocument/2006/relationships/image" Target="../media/image5.png"/><Relationship Id="rId1" Type="http://schemas.openxmlformats.org/officeDocument/2006/relationships/tags" Target="../tags/tag141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151.xml"/><Relationship Id="rId8" Type="http://schemas.openxmlformats.org/officeDocument/2006/relationships/tags" Target="../tags/tag150.xml"/><Relationship Id="rId7" Type="http://schemas.openxmlformats.org/officeDocument/2006/relationships/tags" Target="../tags/tag149.xml"/><Relationship Id="rId6" Type="http://schemas.openxmlformats.org/officeDocument/2006/relationships/tags" Target="../tags/tag148.xml"/><Relationship Id="rId5" Type="http://schemas.openxmlformats.org/officeDocument/2006/relationships/tags" Target="../tags/tag147.xml"/><Relationship Id="rId4" Type="http://schemas.openxmlformats.org/officeDocument/2006/relationships/tags" Target="../tags/tag146.xml"/><Relationship Id="rId3" Type="http://schemas.openxmlformats.org/officeDocument/2006/relationships/tags" Target="../tags/tag145.xml"/><Relationship Id="rId2" Type="http://schemas.openxmlformats.org/officeDocument/2006/relationships/image" Target="../media/image5.png"/><Relationship Id="rId14" Type="http://schemas.openxmlformats.org/officeDocument/2006/relationships/slideLayout" Target="../slideLayouts/slideLayout12.xml"/><Relationship Id="rId13" Type="http://schemas.openxmlformats.org/officeDocument/2006/relationships/tags" Target="../tags/tag155.xml"/><Relationship Id="rId12" Type="http://schemas.openxmlformats.org/officeDocument/2006/relationships/tags" Target="../tags/tag154.xml"/><Relationship Id="rId11" Type="http://schemas.openxmlformats.org/officeDocument/2006/relationships/tags" Target="../tags/tag153.xml"/><Relationship Id="rId10" Type="http://schemas.openxmlformats.org/officeDocument/2006/relationships/tags" Target="../tags/tag152.xml"/><Relationship Id="rId1" Type="http://schemas.openxmlformats.org/officeDocument/2006/relationships/tags" Target="../tags/tag144.xml"/></Relationships>
</file>

<file path=ppt/slides/_rels/slide5.xml.rels><?xml version="1.0" encoding="UTF-8" standalone="yes"?>
<Relationships xmlns="http://schemas.openxmlformats.org/package/2006/relationships"><Relationship Id="rId9" Type="http://schemas.openxmlformats.org/officeDocument/2006/relationships/tags" Target="../tags/tag163.xml"/><Relationship Id="rId8" Type="http://schemas.openxmlformats.org/officeDocument/2006/relationships/tags" Target="../tags/tag162.xml"/><Relationship Id="rId7" Type="http://schemas.openxmlformats.org/officeDocument/2006/relationships/tags" Target="../tags/tag161.xml"/><Relationship Id="rId6" Type="http://schemas.openxmlformats.org/officeDocument/2006/relationships/tags" Target="../tags/tag160.xml"/><Relationship Id="rId5" Type="http://schemas.openxmlformats.org/officeDocument/2006/relationships/tags" Target="../tags/tag159.xml"/><Relationship Id="rId4" Type="http://schemas.openxmlformats.org/officeDocument/2006/relationships/tags" Target="../tags/tag158.xml"/><Relationship Id="rId3" Type="http://schemas.openxmlformats.org/officeDocument/2006/relationships/tags" Target="../tags/tag157.xml"/><Relationship Id="rId2" Type="http://schemas.openxmlformats.org/officeDocument/2006/relationships/image" Target="../media/image7.png"/><Relationship Id="rId12" Type="http://schemas.openxmlformats.org/officeDocument/2006/relationships/slideLayout" Target="../slideLayouts/slideLayout12.xml"/><Relationship Id="rId11" Type="http://schemas.openxmlformats.org/officeDocument/2006/relationships/tags" Target="../tags/tag164.xml"/><Relationship Id="rId10" Type="http://schemas.openxmlformats.org/officeDocument/2006/relationships/image" Target="../media/image6.png"/><Relationship Id="rId1" Type="http://schemas.openxmlformats.org/officeDocument/2006/relationships/tags" Target="../tags/tag156.xml"/></Relationships>
</file>

<file path=ppt/slides/_rels/slide6.xml.rels><?xml version="1.0" encoding="UTF-8" standalone="yes"?>
<Relationships xmlns="http://schemas.openxmlformats.org/package/2006/relationships"><Relationship Id="rId9" Type="http://schemas.openxmlformats.org/officeDocument/2006/relationships/tags" Target="../tags/tag172.xml"/><Relationship Id="rId8" Type="http://schemas.openxmlformats.org/officeDocument/2006/relationships/tags" Target="../tags/tag171.xml"/><Relationship Id="rId77" Type="http://schemas.openxmlformats.org/officeDocument/2006/relationships/slideLayout" Target="../slideLayouts/slideLayout12.xml"/><Relationship Id="rId76" Type="http://schemas.openxmlformats.org/officeDocument/2006/relationships/tags" Target="../tags/tag237.xml"/><Relationship Id="rId75" Type="http://schemas.openxmlformats.org/officeDocument/2006/relationships/tags" Target="../tags/tag236.xml"/><Relationship Id="rId74" Type="http://schemas.openxmlformats.org/officeDocument/2006/relationships/tags" Target="../tags/tag235.xml"/><Relationship Id="rId73" Type="http://schemas.openxmlformats.org/officeDocument/2006/relationships/tags" Target="../tags/tag234.xml"/><Relationship Id="rId72" Type="http://schemas.openxmlformats.org/officeDocument/2006/relationships/tags" Target="../tags/tag233.xml"/><Relationship Id="rId71" Type="http://schemas.openxmlformats.org/officeDocument/2006/relationships/tags" Target="../tags/tag232.xml"/><Relationship Id="rId70" Type="http://schemas.openxmlformats.org/officeDocument/2006/relationships/tags" Target="../tags/tag231.xml"/><Relationship Id="rId7" Type="http://schemas.openxmlformats.org/officeDocument/2006/relationships/tags" Target="../tags/tag170.xml"/><Relationship Id="rId69" Type="http://schemas.openxmlformats.org/officeDocument/2006/relationships/tags" Target="../tags/tag230.xml"/><Relationship Id="rId68" Type="http://schemas.openxmlformats.org/officeDocument/2006/relationships/tags" Target="../tags/tag229.xml"/><Relationship Id="rId67" Type="http://schemas.openxmlformats.org/officeDocument/2006/relationships/tags" Target="../tags/tag228.xml"/><Relationship Id="rId66" Type="http://schemas.openxmlformats.org/officeDocument/2006/relationships/tags" Target="../tags/tag227.xml"/><Relationship Id="rId65" Type="http://schemas.openxmlformats.org/officeDocument/2006/relationships/tags" Target="../tags/tag226.xml"/><Relationship Id="rId64" Type="http://schemas.openxmlformats.org/officeDocument/2006/relationships/tags" Target="../tags/tag225.xml"/><Relationship Id="rId63" Type="http://schemas.openxmlformats.org/officeDocument/2006/relationships/tags" Target="../tags/tag224.xml"/><Relationship Id="rId62" Type="http://schemas.openxmlformats.org/officeDocument/2006/relationships/tags" Target="../tags/tag223.xml"/><Relationship Id="rId61" Type="http://schemas.openxmlformats.org/officeDocument/2006/relationships/tags" Target="../tags/tag222.xml"/><Relationship Id="rId60" Type="http://schemas.openxmlformats.org/officeDocument/2006/relationships/tags" Target="../tags/tag221.xml"/><Relationship Id="rId6" Type="http://schemas.openxmlformats.org/officeDocument/2006/relationships/tags" Target="../tags/tag169.xml"/><Relationship Id="rId59" Type="http://schemas.openxmlformats.org/officeDocument/2006/relationships/tags" Target="../tags/tag220.xml"/><Relationship Id="rId58" Type="http://schemas.openxmlformats.org/officeDocument/2006/relationships/tags" Target="../tags/tag219.xml"/><Relationship Id="rId57" Type="http://schemas.openxmlformats.org/officeDocument/2006/relationships/tags" Target="../tags/tag218.xml"/><Relationship Id="rId56" Type="http://schemas.openxmlformats.org/officeDocument/2006/relationships/tags" Target="../tags/tag217.xml"/><Relationship Id="rId55" Type="http://schemas.openxmlformats.org/officeDocument/2006/relationships/tags" Target="../tags/tag216.xml"/><Relationship Id="rId54" Type="http://schemas.openxmlformats.org/officeDocument/2006/relationships/tags" Target="../tags/tag215.xml"/><Relationship Id="rId53" Type="http://schemas.openxmlformats.org/officeDocument/2006/relationships/tags" Target="../tags/tag214.xml"/><Relationship Id="rId52" Type="http://schemas.openxmlformats.org/officeDocument/2006/relationships/tags" Target="../tags/tag213.xml"/><Relationship Id="rId51" Type="http://schemas.openxmlformats.org/officeDocument/2006/relationships/image" Target="../media/image10.jpeg"/><Relationship Id="rId50" Type="http://schemas.openxmlformats.org/officeDocument/2006/relationships/tags" Target="../tags/tag212.xml"/><Relationship Id="rId5" Type="http://schemas.openxmlformats.org/officeDocument/2006/relationships/tags" Target="../tags/tag168.xml"/><Relationship Id="rId49" Type="http://schemas.openxmlformats.org/officeDocument/2006/relationships/tags" Target="../tags/tag211.xml"/><Relationship Id="rId48" Type="http://schemas.openxmlformats.org/officeDocument/2006/relationships/tags" Target="../tags/tag210.xml"/><Relationship Id="rId47" Type="http://schemas.openxmlformats.org/officeDocument/2006/relationships/tags" Target="../tags/tag209.xml"/><Relationship Id="rId46" Type="http://schemas.openxmlformats.org/officeDocument/2006/relationships/tags" Target="../tags/tag208.xml"/><Relationship Id="rId45" Type="http://schemas.openxmlformats.org/officeDocument/2006/relationships/tags" Target="../tags/tag207.xml"/><Relationship Id="rId44" Type="http://schemas.openxmlformats.org/officeDocument/2006/relationships/tags" Target="../tags/tag206.xml"/><Relationship Id="rId43" Type="http://schemas.openxmlformats.org/officeDocument/2006/relationships/tags" Target="../tags/tag205.xml"/><Relationship Id="rId42" Type="http://schemas.openxmlformats.org/officeDocument/2006/relationships/tags" Target="../tags/tag204.xml"/><Relationship Id="rId41" Type="http://schemas.openxmlformats.org/officeDocument/2006/relationships/tags" Target="../tags/tag203.xml"/><Relationship Id="rId40" Type="http://schemas.openxmlformats.org/officeDocument/2006/relationships/tags" Target="../tags/tag202.xml"/><Relationship Id="rId4" Type="http://schemas.openxmlformats.org/officeDocument/2006/relationships/tags" Target="../tags/tag167.xml"/><Relationship Id="rId39" Type="http://schemas.openxmlformats.org/officeDocument/2006/relationships/tags" Target="../tags/tag201.xml"/><Relationship Id="rId38" Type="http://schemas.openxmlformats.org/officeDocument/2006/relationships/tags" Target="../tags/tag200.xml"/><Relationship Id="rId37" Type="http://schemas.openxmlformats.org/officeDocument/2006/relationships/tags" Target="../tags/tag199.xml"/><Relationship Id="rId36" Type="http://schemas.openxmlformats.org/officeDocument/2006/relationships/tags" Target="../tags/tag198.xml"/><Relationship Id="rId35" Type="http://schemas.openxmlformats.org/officeDocument/2006/relationships/tags" Target="../tags/tag197.xml"/><Relationship Id="rId34" Type="http://schemas.openxmlformats.org/officeDocument/2006/relationships/tags" Target="../tags/tag196.xml"/><Relationship Id="rId33" Type="http://schemas.openxmlformats.org/officeDocument/2006/relationships/tags" Target="../tags/tag195.xml"/><Relationship Id="rId32" Type="http://schemas.openxmlformats.org/officeDocument/2006/relationships/tags" Target="../tags/tag194.xml"/><Relationship Id="rId31" Type="http://schemas.openxmlformats.org/officeDocument/2006/relationships/tags" Target="../tags/tag193.xml"/><Relationship Id="rId30" Type="http://schemas.openxmlformats.org/officeDocument/2006/relationships/tags" Target="../tags/tag192.xml"/><Relationship Id="rId3" Type="http://schemas.openxmlformats.org/officeDocument/2006/relationships/image" Target="../media/image8.jpeg"/><Relationship Id="rId29" Type="http://schemas.openxmlformats.org/officeDocument/2006/relationships/tags" Target="../tags/tag191.xml"/><Relationship Id="rId28" Type="http://schemas.openxmlformats.org/officeDocument/2006/relationships/tags" Target="../tags/tag190.xml"/><Relationship Id="rId27" Type="http://schemas.openxmlformats.org/officeDocument/2006/relationships/image" Target="../media/image9.jpeg"/><Relationship Id="rId26" Type="http://schemas.openxmlformats.org/officeDocument/2006/relationships/tags" Target="../tags/tag189.xml"/><Relationship Id="rId25" Type="http://schemas.openxmlformats.org/officeDocument/2006/relationships/tags" Target="../tags/tag188.xml"/><Relationship Id="rId24" Type="http://schemas.openxmlformats.org/officeDocument/2006/relationships/tags" Target="../tags/tag187.xml"/><Relationship Id="rId23" Type="http://schemas.openxmlformats.org/officeDocument/2006/relationships/tags" Target="../tags/tag186.xml"/><Relationship Id="rId22" Type="http://schemas.openxmlformats.org/officeDocument/2006/relationships/tags" Target="../tags/tag185.xml"/><Relationship Id="rId21" Type="http://schemas.openxmlformats.org/officeDocument/2006/relationships/tags" Target="../tags/tag184.xml"/><Relationship Id="rId20" Type="http://schemas.openxmlformats.org/officeDocument/2006/relationships/tags" Target="../tags/tag183.xml"/><Relationship Id="rId2" Type="http://schemas.openxmlformats.org/officeDocument/2006/relationships/tags" Target="../tags/tag166.xml"/><Relationship Id="rId19" Type="http://schemas.openxmlformats.org/officeDocument/2006/relationships/tags" Target="../tags/tag182.xml"/><Relationship Id="rId18" Type="http://schemas.openxmlformats.org/officeDocument/2006/relationships/tags" Target="../tags/tag181.xml"/><Relationship Id="rId17" Type="http://schemas.openxmlformats.org/officeDocument/2006/relationships/tags" Target="../tags/tag180.xml"/><Relationship Id="rId16" Type="http://schemas.openxmlformats.org/officeDocument/2006/relationships/tags" Target="../tags/tag179.xml"/><Relationship Id="rId15" Type="http://schemas.openxmlformats.org/officeDocument/2006/relationships/tags" Target="../tags/tag178.xml"/><Relationship Id="rId14" Type="http://schemas.openxmlformats.org/officeDocument/2006/relationships/tags" Target="../tags/tag177.xml"/><Relationship Id="rId13" Type="http://schemas.openxmlformats.org/officeDocument/2006/relationships/tags" Target="../tags/tag176.xml"/><Relationship Id="rId12" Type="http://schemas.openxmlformats.org/officeDocument/2006/relationships/tags" Target="../tags/tag175.xml"/><Relationship Id="rId11" Type="http://schemas.openxmlformats.org/officeDocument/2006/relationships/tags" Target="../tags/tag174.xml"/><Relationship Id="rId10" Type="http://schemas.openxmlformats.org/officeDocument/2006/relationships/tags" Target="../tags/tag173.xml"/><Relationship Id="rId1" Type="http://schemas.openxmlformats.org/officeDocument/2006/relationships/tags" Target="../tags/tag165.xml"/></Relationships>
</file>

<file path=ppt/slides/_rels/slide7.xml.rels><?xml version="1.0" encoding="UTF-8" standalone="yes"?>
<Relationships xmlns="http://schemas.openxmlformats.org/package/2006/relationships"><Relationship Id="rId9" Type="http://schemas.openxmlformats.org/officeDocument/2006/relationships/tags" Target="../tags/tag245.xml"/><Relationship Id="rId8" Type="http://schemas.openxmlformats.org/officeDocument/2006/relationships/tags" Target="../tags/tag244.xml"/><Relationship Id="rId7" Type="http://schemas.openxmlformats.org/officeDocument/2006/relationships/tags" Target="../tags/tag243.xml"/><Relationship Id="rId6" Type="http://schemas.openxmlformats.org/officeDocument/2006/relationships/tags" Target="../tags/tag242.xml"/><Relationship Id="rId5" Type="http://schemas.openxmlformats.org/officeDocument/2006/relationships/image" Target="../media/image2.jpeg"/><Relationship Id="rId4" Type="http://schemas.openxmlformats.org/officeDocument/2006/relationships/tags" Target="../tags/tag241.xml"/><Relationship Id="rId3" Type="http://schemas.openxmlformats.org/officeDocument/2006/relationships/tags" Target="../tags/tag240.xml"/><Relationship Id="rId21" Type="http://schemas.openxmlformats.org/officeDocument/2006/relationships/slideLayout" Target="../slideLayouts/slideLayout12.xml"/><Relationship Id="rId20" Type="http://schemas.openxmlformats.org/officeDocument/2006/relationships/tags" Target="../tags/tag254.xml"/><Relationship Id="rId2" Type="http://schemas.openxmlformats.org/officeDocument/2006/relationships/tags" Target="../tags/tag239.xml"/><Relationship Id="rId19" Type="http://schemas.openxmlformats.org/officeDocument/2006/relationships/image" Target="../media/image6.png"/><Relationship Id="rId18" Type="http://schemas.openxmlformats.org/officeDocument/2006/relationships/tags" Target="../tags/tag253.xml"/><Relationship Id="rId17" Type="http://schemas.openxmlformats.org/officeDocument/2006/relationships/tags" Target="../tags/tag252.xml"/><Relationship Id="rId16" Type="http://schemas.openxmlformats.org/officeDocument/2006/relationships/image" Target="../media/image11.png"/><Relationship Id="rId15" Type="http://schemas.openxmlformats.org/officeDocument/2006/relationships/tags" Target="../tags/tag251.xml"/><Relationship Id="rId14" Type="http://schemas.openxmlformats.org/officeDocument/2006/relationships/tags" Target="../tags/tag250.xml"/><Relationship Id="rId13" Type="http://schemas.openxmlformats.org/officeDocument/2006/relationships/tags" Target="../tags/tag249.xml"/><Relationship Id="rId12" Type="http://schemas.openxmlformats.org/officeDocument/2006/relationships/tags" Target="../tags/tag248.xml"/><Relationship Id="rId11" Type="http://schemas.openxmlformats.org/officeDocument/2006/relationships/tags" Target="../tags/tag247.xml"/><Relationship Id="rId10" Type="http://schemas.openxmlformats.org/officeDocument/2006/relationships/tags" Target="../tags/tag246.xml"/><Relationship Id="rId1" Type="http://schemas.openxmlformats.org/officeDocument/2006/relationships/tags" Target="../tags/tag23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.xml"/><Relationship Id="rId7" Type="http://schemas.openxmlformats.org/officeDocument/2006/relationships/tags" Target="../tags/tag260.xml"/><Relationship Id="rId6" Type="http://schemas.openxmlformats.org/officeDocument/2006/relationships/tags" Target="../tags/tag259.xml"/><Relationship Id="rId5" Type="http://schemas.openxmlformats.org/officeDocument/2006/relationships/image" Target="../media/image12.jpeg"/><Relationship Id="rId4" Type="http://schemas.openxmlformats.org/officeDocument/2006/relationships/tags" Target="../tags/tag258.xml"/><Relationship Id="rId3" Type="http://schemas.openxmlformats.org/officeDocument/2006/relationships/tags" Target="../tags/tag257.xml"/><Relationship Id="rId2" Type="http://schemas.openxmlformats.org/officeDocument/2006/relationships/tags" Target="../tags/tag256.xml"/><Relationship Id="rId1" Type="http://schemas.openxmlformats.org/officeDocument/2006/relationships/tags" Target="../tags/tag255.xml"/></Relationships>
</file>

<file path=ppt/slides/_rels/slide9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2.xml"/><Relationship Id="rId8" Type="http://schemas.openxmlformats.org/officeDocument/2006/relationships/tags" Target="../tags/tag265.xml"/><Relationship Id="rId7" Type="http://schemas.openxmlformats.org/officeDocument/2006/relationships/image" Target="../media/image14.png"/><Relationship Id="rId6" Type="http://schemas.openxmlformats.org/officeDocument/2006/relationships/tags" Target="../tags/tag264.xml"/><Relationship Id="rId5" Type="http://schemas.openxmlformats.org/officeDocument/2006/relationships/image" Target="../media/image6.png"/><Relationship Id="rId4" Type="http://schemas.openxmlformats.org/officeDocument/2006/relationships/tags" Target="../tags/tag263.xml"/><Relationship Id="rId3" Type="http://schemas.openxmlformats.org/officeDocument/2006/relationships/tags" Target="../tags/tag262.xml"/><Relationship Id="rId2" Type="http://schemas.openxmlformats.org/officeDocument/2006/relationships/image" Target="../media/image13.png"/><Relationship Id="rId1" Type="http://schemas.openxmlformats.org/officeDocument/2006/relationships/tags" Target="../tags/tag26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标题"/>
          <p:cNvSpPr>
            <a:spLocks noGrp="1"/>
          </p:cNvSpPr>
          <p:nvPr>
            <p:ph type="ctrTitle"/>
            <p:custDataLst>
              <p:tags r:id="rId1"/>
            </p:custDataLst>
          </p:nvPr>
        </p:nvSpPr>
        <p:spPr>
          <a:xfrm>
            <a:off x="706755" y="140970"/>
            <a:ext cx="10515600" cy="2766695"/>
          </a:xfrm>
        </p:spPr>
        <p:txBody>
          <a:bodyPr>
            <a:normAutofit/>
          </a:bodyPr>
          <a:lstStyle/>
          <a:p>
            <a:pPr marL="0" indent="0" algn="ctr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SzPct val="100000"/>
            </a:pPr>
            <a:r>
              <a:rPr lang="zh-CN" altLang="en-US" sz="6600" dirty="0"/>
              <a:t>报刊阅读</a:t>
            </a:r>
            <a:r>
              <a:rPr lang="en-US" altLang="zh-CN" sz="6600" dirty="0"/>
              <a:t> </a:t>
            </a:r>
            <a:br>
              <a:rPr lang="en-US" altLang="zh-CN" sz="6600" dirty="0"/>
            </a:br>
            <a:r>
              <a:rPr lang="en-US" altLang="zh-CN" sz="6600" dirty="0"/>
              <a:t>C</a:t>
            </a:r>
            <a:r>
              <a:rPr lang="en-US" altLang="zh-CN" sz="6600" dirty="0"/>
              <a:t>limbing to the top</a:t>
            </a:r>
            <a:endParaRPr lang="en-US" altLang="zh-CN" sz="6600" dirty="0"/>
          </a:p>
        </p:txBody>
      </p:sp>
      <p:sp>
        <p:nvSpPr>
          <p:cNvPr id="32" name="署名"/>
          <p:cNvSpPr>
            <a:spLocks noGrp="1"/>
          </p:cNvSpPr>
          <p:nvPr>
            <p:ph type="body" sz="quarter" idx="17"/>
            <p:custDataLst>
              <p:tags r:id="rId2"/>
            </p:custDataLst>
          </p:nvPr>
        </p:nvSpPr>
        <p:spPr>
          <a:xfrm>
            <a:off x="3357880" y="3517265"/>
            <a:ext cx="4927600" cy="849630"/>
          </a:xfrm>
        </p:spPr>
        <p:txBody>
          <a:bodyPr>
            <a:noAutofit/>
          </a:bodyPr>
          <a:lstStyle/>
          <a:p>
            <a:r>
              <a:rPr lang="zh-CN" altLang="en-US" sz="2800"/>
              <a:t>常州市中天实验学校</a:t>
            </a:r>
            <a:r>
              <a:rPr lang="en-US" altLang="zh-CN" sz="2800"/>
              <a:t> </a:t>
            </a:r>
            <a:r>
              <a:rPr lang="zh-CN" altLang="en-US" sz="2800"/>
              <a:t>曹娜</a:t>
            </a:r>
            <a:endParaRPr lang="zh-CN" altLang="en-US" sz="2800"/>
          </a:p>
        </p:txBody>
      </p:sp>
      <p:grpSp>
        <p:nvGrpSpPr>
          <p:cNvPr id="3" name="组合 2"/>
          <p:cNvGrpSpPr/>
          <p:nvPr>
            <p:custDataLst>
              <p:tags r:id="rId3"/>
            </p:custDataLst>
          </p:nvPr>
        </p:nvGrpSpPr>
        <p:grpSpPr>
          <a:xfrm rot="0">
            <a:off x="8691880" y="3670935"/>
            <a:ext cx="3606165" cy="2954655"/>
            <a:chOff x="2464" y="3258"/>
            <a:chExt cx="14454" cy="12572"/>
          </a:xfrm>
        </p:grpSpPr>
        <p:sp>
          <p:nvSpPr>
            <p:cNvPr id="5" name="任意多边形: 形状 11"/>
            <p:cNvSpPr/>
            <p:nvPr>
              <p:custDataLst>
                <p:tags r:id="rId4"/>
              </p:custDataLst>
            </p:nvPr>
          </p:nvSpPr>
          <p:spPr>
            <a:xfrm>
              <a:off x="11707" y="15197"/>
              <a:ext cx="2741" cy="573"/>
            </a:xfrm>
            <a:custGeom>
              <a:avLst/>
              <a:gdLst>
                <a:gd name="connsiteX0" fmla="*/ 1165783 w 1165782"/>
                <a:gd name="connsiteY0" fmla="*/ 57394 h 243531"/>
                <a:gd name="connsiteX1" fmla="*/ 978720 w 1165782"/>
                <a:gd name="connsiteY1" fmla="*/ 243532 h 243531"/>
                <a:gd name="connsiteX2" fmla="*/ 977417 w 1165782"/>
                <a:gd name="connsiteY2" fmla="*/ 242229 h 243531"/>
                <a:gd name="connsiteX3" fmla="*/ 976320 w 1165782"/>
                <a:gd name="connsiteY3" fmla="*/ 243326 h 243531"/>
                <a:gd name="connsiteX4" fmla="*/ 845212 w 1165782"/>
                <a:gd name="connsiteY4" fmla="*/ 112869 h 243531"/>
                <a:gd name="connsiteX5" fmla="*/ 713863 w 1165782"/>
                <a:gd name="connsiteY5" fmla="*/ 243532 h 243531"/>
                <a:gd name="connsiteX6" fmla="*/ 712526 w 1165782"/>
                <a:gd name="connsiteY6" fmla="*/ 242229 h 243531"/>
                <a:gd name="connsiteX7" fmla="*/ 711463 w 1165782"/>
                <a:gd name="connsiteY7" fmla="*/ 243326 h 243531"/>
                <a:gd name="connsiteX8" fmla="*/ 582343 w 1165782"/>
                <a:gd name="connsiteY8" fmla="*/ 114857 h 243531"/>
                <a:gd name="connsiteX9" fmla="*/ 452983 w 1165782"/>
                <a:gd name="connsiteY9" fmla="*/ 243532 h 243531"/>
                <a:gd name="connsiteX10" fmla="*/ 451680 w 1165782"/>
                <a:gd name="connsiteY10" fmla="*/ 242229 h 243531"/>
                <a:gd name="connsiteX11" fmla="*/ 450617 w 1165782"/>
                <a:gd name="connsiteY11" fmla="*/ 243326 h 243531"/>
                <a:gd name="connsiteX12" fmla="*/ 319474 w 1165782"/>
                <a:gd name="connsiteY12" fmla="*/ 112869 h 243531"/>
                <a:gd name="connsiteX13" fmla="*/ 188126 w 1165782"/>
                <a:gd name="connsiteY13" fmla="*/ 243532 h 243531"/>
                <a:gd name="connsiteX14" fmla="*/ 186823 w 1165782"/>
                <a:gd name="connsiteY14" fmla="*/ 242229 h 243531"/>
                <a:gd name="connsiteX15" fmla="*/ 185726 w 1165782"/>
                <a:gd name="connsiteY15" fmla="*/ 243326 h 243531"/>
                <a:gd name="connsiteX16" fmla="*/ 0 w 1165782"/>
                <a:gd name="connsiteY16" fmla="*/ 58526 h 243531"/>
                <a:gd name="connsiteX17" fmla="*/ 57291 w 1165782"/>
                <a:gd name="connsiteY17" fmla="*/ 1543 h 243531"/>
                <a:gd name="connsiteX18" fmla="*/ 186652 w 1165782"/>
                <a:gd name="connsiteY18" fmla="*/ 130251 h 243531"/>
                <a:gd name="connsiteX19" fmla="*/ 317520 w 1165782"/>
                <a:gd name="connsiteY19" fmla="*/ 0 h 243531"/>
                <a:gd name="connsiteX20" fmla="*/ 320606 w 1165782"/>
                <a:gd name="connsiteY20" fmla="*/ 3086 h 243531"/>
                <a:gd name="connsiteX21" fmla="*/ 322148 w 1165782"/>
                <a:gd name="connsiteY21" fmla="*/ 1543 h 243531"/>
                <a:gd name="connsiteX22" fmla="*/ 451509 w 1165782"/>
                <a:gd name="connsiteY22" fmla="*/ 130251 h 243531"/>
                <a:gd name="connsiteX23" fmla="*/ 582377 w 1165782"/>
                <a:gd name="connsiteY23" fmla="*/ 0 h 243531"/>
                <a:gd name="connsiteX24" fmla="*/ 640080 w 1165782"/>
                <a:gd name="connsiteY24" fmla="*/ 57394 h 243531"/>
                <a:gd name="connsiteX25" fmla="*/ 639600 w 1165782"/>
                <a:gd name="connsiteY25" fmla="*/ 57874 h 243531"/>
                <a:gd name="connsiteX26" fmla="*/ 712354 w 1165782"/>
                <a:gd name="connsiteY26" fmla="*/ 130251 h 243531"/>
                <a:gd name="connsiteX27" fmla="*/ 843223 w 1165782"/>
                <a:gd name="connsiteY27" fmla="*/ 0 h 243531"/>
                <a:gd name="connsiteX28" fmla="*/ 846308 w 1165782"/>
                <a:gd name="connsiteY28" fmla="*/ 3086 h 243531"/>
                <a:gd name="connsiteX29" fmla="*/ 847852 w 1165782"/>
                <a:gd name="connsiteY29" fmla="*/ 1543 h 243531"/>
                <a:gd name="connsiteX30" fmla="*/ 977212 w 1165782"/>
                <a:gd name="connsiteY30" fmla="*/ 130251 h 243531"/>
                <a:gd name="connsiteX31" fmla="*/ 1108114 w 1165782"/>
                <a:gd name="connsiteY31" fmla="*/ 0 h 24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5782" h="243531">
                  <a:moveTo>
                    <a:pt x="1165783" y="57394"/>
                  </a:moveTo>
                  <a:lnTo>
                    <a:pt x="978720" y="243532"/>
                  </a:lnTo>
                  <a:lnTo>
                    <a:pt x="977417" y="242229"/>
                  </a:lnTo>
                  <a:lnTo>
                    <a:pt x="976320" y="243326"/>
                  </a:lnTo>
                  <a:lnTo>
                    <a:pt x="845212" y="112869"/>
                  </a:lnTo>
                  <a:lnTo>
                    <a:pt x="713863" y="243532"/>
                  </a:lnTo>
                  <a:lnTo>
                    <a:pt x="712526" y="242229"/>
                  </a:lnTo>
                  <a:lnTo>
                    <a:pt x="711463" y="243326"/>
                  </a:lnTo>
                  <a:lnTo>
                    <a:pt x="582343" y="114857"/>
                  </a:lnTo>
                  <a:lnTo>
                    <a:pt x="452983" y="243532"/>
                  </a:lnTo>
                  <a:lnTo>
                    <a:pt x="451680" y="242229"/>
                  </a:lnTo>
                  <a:lnTo>
                    <a:pt x="450617" y="243326"/>
                  </a:lnTo>
                  <a:lnTo>
                    <a:pt x="319474" y="112869"/>
                  </a:lnTo>
                  <a:lnTo>
                    <a:pt x="188126" y="243532"/>
                  </a:lnTo>
                  <a:lnTo>
                    <a:pt x="186823" y="242229"/>
                  </a:lnTo>
                  <a:lnTo>
                    <a:pt x="185726" y="243326"/>
                  </a:lnTo>
                  <a:lnTo>
                    <a:pt x="0" y="58526"/>
                  </a:lnTo>
                  <a:lnTo>
                    <a:pt x="57291" y="1543"/>
                  </a:lnTo>
                  <a:lnTo>
                    <a:pt x="186652" y="130251"/>
                  </a:lnTo>
                  <a:lnTo>
                    <a:pt x="317520" y="0"/>
                  </a:lnTo>
                  <a:lnTo>
                    <a:pt x="320606" y="3086"/>
                  </a:lnTo>
                  <a:lnTo>
                    <a:pt x="322148" y="1543"/>
                  </a:lnTo>
                  <a:lnTo>
                    <a:pt x="451509" y="130251"/>
                  </a:lnTo>
                  <a:lnTo>
                    <a:pt x="582377" y="0"/>
                  </a:lnTo>
                  <a:lnTo>
                    <a:pt x="640080" y="57394"/>
                  </a:lnTo>
                  <a:lnTo>
                    <a:pt x="639600" y="57874"/>
                  </a:lnTo>
                  <a:lnTo>
                    <a:pt x="712354" y="130251"/>
                  </a:lnTo>
                  <a:lnTo>
                    <a:pt x="843223" y="0"/>
                  </a:lnTo>
                  <a:lnTo>
                    <a:pt x="846308" y="3086"/>
                  </a:lnTo>
                  <a:lnTo>
                    <a:pt x="847852" y="1543"/>
                  </a:lnTo>
                  <a:lnTo>
                    <a:pt x="977212" y="130251"/>
                  </a:lnTo>
                  <a:lnTo>
                    <a:pt x="1108114" y="0"/>
                  </a:lnTo>
                  <a:close/>
                </a:path>
              </a:pathLst>
            </a:custGeom>
            <a:solidFill>
              <a:schemeClr val="accent3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sp>
          <p:nvSpPr>
            <p:cNvPr id="7" name="任意多边形: 形状 16"/>
            <p:cNvSpPr/>
            <p:nvPr>
              <p:custDataLst>
                <p:tags r:id="rId5"/>
              </p:custDataLst>
            </p:nvPr>
          </p:nvSpPr>
          <p:spPr>
            <a:xfrm>
              <a:off x="11850" y="3802"/>
              <a:ext cx="5069" cy="5155"/>
            </a:xfrm>
            <a:custGeom>
              <a:avLst/>
              <a:gdLst>
                <a:gd name="connsiteX0" fmla="*/ 1991760 w 1994354"/>
                <a:gd name="connsiteY0" fmla="*/ 484629 h 2027849"/>
                <a:gd name="connsiteX1" fmla="*/ 1975680 w 1994354"/>
                <a:gd name="connsiteY1" fmla="*/ 490615 h 2027849"/>
                <a:gd name="connsiteX2" fmla="*/ 1964914 w 1994354"/>
                <a:gd name="connsiteY2" fmla="*/ 476410 h 2027849"/>
                <a:gd name="connsiteX3" fmla="*/ 1976332 w 1994354"/>
                <a:gd name="connsiteY3" fmla="*/ 462086 h 2027849"/>
                <a:gd name="connsiteX4" fmla="*/ 1980754 w 1994354"/>
                <a:gd name="connsiteY4" fmla="*/ 460944 h 2027849"/>
                <a:gd name="connsiteX5" fmla="*/ 1987269 w 1994354"/>
                <a:gd name="connsiteY5" fmla="*/ 462967 h 2027849"/>
                <a:gd name="connsiteX6" fmla="*/ 1989977 w 1994354"/>
                <a:gd name="connsiteY6" fmla="*/ 465847 h 2027849"/>
                <a:gd name="connsiteX7" fmla="*/ 1991760 w 1994354"/>
                <a:gd name="connsiteY7" fmla="*/ 484629 h 2027849"/>
                <a:gd name="connsiteX8" fmla="*/ 1670160 w 1994354"/>
                <a:gd name="connsiteY8" fmla="*/ 996885 h 2027849"/>
                <a:gd name="connsiteX9" fmla="*/ 1660183 w 1994354"/>
                <a:gd name="connsiteY9" fmla="*/ 978748 h 2027849"/>
                <a:gd name="connsiteX10" fmla="*/ 1678320 w 1994354"/>
                <a:gd name="connsiteY10" fmla="*/ 968784 h 2027849"/>
                <a:gd name="connsiteX11" fmla="*/ 1678697 w 1994354"/>
                <a:gd name="connsiteY11" fmla="*/ 968894 h 2027849"/>
                <a:gd name="connsiteX12" fmla="*/ 1688674 w 1994354"/>
                <a:gd name="connsiteY12" fmla="*/ 987031 h 2027849"/>
                <a:gd name="connsiteX13" fmla="*/ 1670537 w 1994354"/>
                <a:gd name="connsiteY13" fmla="*/ 996995 h 2027849"/>
                <a:gd name="connsiteX14" fmla="*/ 1670160 w 1994354"/>
                <a:gd name="connsiteY14" fmla="*/ 996885 h 2027849"/>
                <a:gd name="connsiteX15" fmla="*/ 1712194 w 1994354"/>
                <a:gd name="connsiteY15" fmla="*/ 862015 h 2027849"/>
                <a:gd name="connsiteX16" fmla="*/ 1702183 w 1994354"/>
                <a:gd name="connsiteY16" fmla="*/ 843662 h 2027849"/>
                <a:gd name="connsiteX17" fmla="*/ 1720526 w 1994354"/>
                <a:gd name="connsiteY17" fmla="*/ 833657 h 2027849"/>
                <a:gd name="connsiteX18" fmla="*/ 1730571 w 1994354"/>
                <a:gd name="connsiteY18" fmla="*/ 851925 h 2027849"/>
                <a:gd name="connsiteX19" fmla="*/ 1712194 w 1994354"/>
                <a:gd name="connsiteY19" fmla="*/ 862015 h 2027849"/>
                <a:gd name="connsiteX20" fmla="*/ 1756526 w 1994354"/>
                <a:gd name="connsiteY20" fmla="*/ 718790 h 2027849"/>
                <a:gd name="connsiteX21" fmla="*/ 1746789 w 1994354"/>
                <a:gd name="connsiteY21" fmla="*/ 700317 h 2027849"/>
                <a:gd name="connsiteX22" fmla="*/ 1764994 w 1994354"/>
                <a:gd name="connsiteY22" fmla="*/ 690490 h 2027849"/>
                <a:gd name="connsiteX23" fmla="*/ 1774903 w 1994354"/>
                <a:gd name="connsiteY23" fmla="*/ 708926 h 2027849"/>
                <a:gd name="connsiteX24" fmla="*/ 1756526 w 1994354"/>
                <a:gd name="connsiteY24" fmla="*/ 718790 h 2027849"/>
                <a:gd name="connsiteX25" fmla="*/ 1798046 w 1994354"/>
                <a:gd name="connsiteY25" fmla="*/ 583409 h 2027849"/>
                <a:gd name="connsiteX26" fmla="*/ 1788480 w 1994354"/>
                <a:gd name="connsiteY26" fmla="*/ 565097 h 2027849"/>
                <a:gd name="connsiteX27" fmla="*/ 1806789 w 1994354"/>
                <a:gd name="connsiteY27" fmla="*/ 555532 h 2027849"/>
                <a:gd name="connsiteX28" fmla="*/ 1807269 w 1994354"/>
                <a:gd name="connsiteY28" fmla="*/ 555689 h 2027849"/>
                <a:gd name="connsiteX29" fmla="*/ 1816834 w 1994354"/>
                <a:gd name="connsiteY29" fmla="*/ 574002 h 2027849"/>
                <a:gd name="connsiteX30" fmla="*/ 1798526 w 1994354"/>
                <a:gd name="connsiteY30" fmla="*/ 583567 h 2027849"/>
                <a:gd name="connsiteX31" fmla="*/ 1798046 w 1994354"/>
                <a:gd name="connsiteY31" fmla="*/ 583409 h 2027849"/>
                <a:gd name="connsiteX32" fmla="*/ 1839874 w 1994354"/>
                <a:gd name="connsiteY32" fmla="*/ 448499 h 2027849"/>
                <a:gd name="connsiteX33" fmla="*/ 1829897 w 1994354"/>
                <a:gd name="connsiteY33" fmla="*/ 433841 h 2027849"/>
                <a:gd name="connsiteX34" fmla="*/ 1841795 w 1994354"/>
                <a:gd name="connsiteY34" fmla="*/ 420038 h 2027849"/>
                <a:gd name="connsiteX35" fmla="*/ 1846389 w 1994354"/>
                <a:gd name="connsiteY35" fmla="*/ 419260 h 2027849"/>
                <a:gd name="connsiteX36" fmla="*/ 1851600 w 1994354"/>
                <a:gd name="connsiteY36" fmla="*/ 420878 h 2027849"/>
                <a:gd name="connsiteX37" fmla="*/ 1854960 w 1994354"/>
                <a:gd name="connsiteY37" fmla="*/ 424115 h 2027849"/>
                <a:gd name="connsiteX38" fmla="*/ 1857463 w 1994354"/>
                <a:gd name="connsiteY38" fmla="*/ 441648 h 2027849"/>
                <a:gd name="connsiteX39" fmla="*/ 1839874 w 1994354"/>
                <a:gd name="connsiteY39" fmla="*/ 448499 h 2027849"/>
                <a:gd name="connsiteX40" fmla="*/ 1542446 w 1994354"/>
                <a:gd name="connsiteY40" fmla="*/ 1408602 h 2027849"/>
                <a:gd name="connsiteX41" fmla="*/ 1552149 w 1994354"/>
                <a:gd name="connsiteY41" fmla="*/ 1427033 h 2027849"/>
                <a:gd name="connsiteX42" fmla="*/ 1533566 w 1994354"/>
                <a:gd name="connsiteY42" fmla="*/ 1436610 h 2027849"/>
                <a:gd name="connsiteX43" fmla="*/ 1523966 w 1994354"/>
                <a:gd name="connsiteY43" fmla="*/ 1418095 h 2027849"/>
                <a:gd name="connsiteX44" fmla="*/ 1542446 w 1994354"/>
                <a:gd name="connsiteY44" fmla="*/ 1408602 h 2027849"/>
                <a:gd name="connsiteX45" fmla="*/ 1705269 w 1994354"/>
                <a:gd name="connsiteY45" fmla="*/ 406742 h 2027849"/>
                <a:gd name="connsiteX46" fmla="*/ 1694640 w 1994354"/>
                <a:gd name="connsiteY46" fmla="*/ 392424 h 2027849"/>
                <a:gd name="connsiteX47" fmla="*/ 1706229 w 1994354"/>
                <a:gd name="connsiteY47" fmla="*/ 378199 h 2027849"/>
                <a:gd name="connsiteX48" fmla="*/ 1710720 w 1994354"/>
                <a:gd name="connsiteY48" fmla="*/ 377171 h 2027849"/>
                <a:gd name="connsiteX49" fmla="*/ 1717234 w 1994354"/>
                <a:gd name="connsiteY49" fmla="*/ 379193 h 2027849"/>
                <a:gd name="connsiteX50" fmla="*/ 1720286 w 1994354"/>
                <a:gd name="connsiteY50" fmla="*/ 382643 h 2027849"/>
                <a:gd name="connsiteX51" fmla="*/ 1721520 w 1994354"/>
                <a:gd name="connsiteY51" fmla="*/ 400920 h 2027849"/>
                <a:gd name="connsiteX52" fmla="*/ 1705269 w 1994354"/>
                <a:gd name="connsiteY52" fmla="*/ 406742 h 2027849"/>
                <a:gd name="connsiteX53" fmla="*/ 1135269 w 1994354"/>
                <a:gd name="connsiteY53" fmla="*/ 1765992 h 2027849"/>
                <a:gd name="connsiteX54" fmla="*/ 1125326 w 1994354"/>
                <a:gd name="connsiteY54" fmla="*/ 1747920 h 2027849"/>
                <a:gd name="connsiteX55" fmla="*/ 1143394 w 1994354"/>
                <a:gd name="connsiteY55" fmla="*/ 1737988 h 2027849"/>
                <a:gd name="connsiteX56" fmla="*/ 1143703 w 1994354"/>
                <a:gd name="connsiteY56" fmla="*/ 1738077 h 2027849"/>
                <a:gd name="connsiteX57" fmla="*/ 1153886 w 1994354"/>
                <a:gd name="connsiteY57" fmla="*/ 1756015 h 2027849"/>
                <a:gd name="connsiteX58" fmla="*/ 1135955 w 1994354"/>
                <a:gd name="connsiteY58" fmla="*/ 1766195 h 2027849"/>
                <a:gd name="connsiteX59" fmla="*/ 1135269 w 1994354"/>
                <a:gd name="connsiteY59" fmla="*/ 1765992 h 2027849"/>
                <a:gd name="connsiteX60" fmla="*/ 1527943 w 1994354"/>
                <a:gd name="connsiteY60" fmla="*/ 499615 h 2027849"/>
                <a:gd name="connsiteX61" fmla="*/ 1518275 w 1994354"/>
                <a:gd name="connsiteY61" fmla="*/ 481365 h 2027849"/>
                <a:gd name="connsiteX62" fmla="*/ 1536514 w 1994354"/>
                <a:gd name="connsiteY62" fmla="*/ 471703 h 2027849"/>
                <a:gd name="connsiteX63" fmla="*/ 1536720 w 1994354"/>
                <a:gd name="connsiteY63" fmla="*/ 471761 h 2027849"/>
                <a:gd name="connsiteX64" fmla="*/ 1546663 w 1994354"/>
                <a:gd name="connsiteY64" fmla="*/ 489861 h 2027849"/>
                <a:gd name="connsiteX65" fmla="*/ 1528560 w 1994354"/>
                <a:gd name="connsiteY65" fmla="*/ 499814 h 2027849"/>
                <a:gd name="connsiteX66" fmla="*/ 1527943 w 1994354"/>
                <a:gd name="connsiteY66" fmla="*/ 499615 h 2027849"/>
                <a:gd name="connsiteX67" fmla="*/ 1569326 w 1994354"/>
                <a:gd name="connsiteY67" fmla="*/ 364553 h 2027849"/>
                <a:gd name="connsiteX68" fmla="*/ 1559554 w 1994354"/>
                <a:gd name="connsiteY68" fmla="*/ 349053 h 2027849"/>
                <a:gd name="connsiteX69" fmla="*/ 1571692 w 1994354"/>
                <a:gd name="connsiteY69" fmla="*/ 336124 h 2027849"/>
                <a:gd name="connsiteX70" fmla="*/ 1576354 w 1994354"/>
                <a:gd name="connsiteY70" fmla="*/ 335489 h 2027849"/>
                <a:gd name="connsiteX71" fmla="*/ 1581566 w 1994354"/>
                <a:gd name="connsiteY71" fmla="*/ 337108 h 2027849"/>
                <a:gd name="connsiteX72" fmla="*/ 1585269 w 1994354"/>
                <a:gd name="connsiteY72" fmla="*/ 340931 h 2027849"/>
                <a:gd name="connsiteX73" fmla="*/ 1586571 w 1994354"/>
                <a:gd name="connsiteY73" fmla="*/ 358536 h 2027849"/>
                <a:gd name="connsiteX74" fmla="*/ 1569326 w 1994354"/>
                <a:gd name="connsiteY74" fmla="*/ 364553 h 2027849"/>
                <a:gd name="connsiteX75" fmla="*/ 1450594 w 1994354"/>
                <a:gd name="connsiteY75" fmla="*/ 749925 h 2027849"/>
                <a:gd name="connsiteX76" fmla="*/ 1460160 w 1994354"/>
                <a:gd name="connsiteY76" fmla="*/ 768569 h 2027849"/>
                <a:gd name="connsiteX77" fmla="*/ 1441406 w 1994354"/>
                <a:gd name="connsiteY77" fmla="*/ 778015 h 2027849"/>
                <a:gd name="connsiteX78" fmla="*/ 1431943 w 1994354"/>
                <a:gd name="connsiteY78" fmla="*/ 759371 h 2027849"/>
                <a:gd name="connsiteX79" fmla="*/ 1450594 w 1994354"/>
                <a:gd name="connsiteY79" fmla="*/ 749915 h 2027849"/>
                <a:gd name="connsiteX80" fmla="*/ 1494617 w 1994354"/>
                <a:gd name="connsiteY80" fmla="*/ 606611 h 2027849"/>
                <a:gd name="connsiteX81" fmla="*/ 1504697 w 1994354"/>
                <a:gd name="connsiteY81" fmla="*/ 625032 h 2027849"/>
                <a:gd name="connsiteX82" fmla="*/ 1486251 w 1994354"/>
                <a:gd name="connsiteY82" fmla="*/ 634937 h 2027849"/>
                <a:gd name="connsiteX83" fmla="*/ 1476137 w 1994354"/>
                <a:gd name="connsiteY83" fmla="*/ 616660 h 2027849"/>
                <a:gd name="connsiteX84" fmla="*/ 1494446 w 1994354"/>
                <a:gd name="connsiteY84" fmla="*/ 606559 h 2027849"/>
                <a:gd name="connsiteX85" fmla="*/ 1494617 w 1994354"/>
                <a:gd name="connsiteY85" fmla="*/ 606614 h 2027849"/>
                <a:gd name="connsiteX86" fmla="*/ 1408594 w 1994354"/>
                <a:gd name="connsiteY86" fmla="*/ 885100 h 2027849"/>
                <a:gd name="connsiteX87" fmla="*/ 1418332 w 1994354"/>
                <a:gd name="connsiteY87" fmla="*/ 903371 h 2027849"/>
                <a:gd name="connsiteX88" fmla="*/ 1400057 w 1994354"/>
                <a:gd name="connsiteY88" fmla="*/ 913108 h 2027849"/>
                <a:gd name="connsiteX89" fmla="*/ 1399611 w 1994354"/>
                <a:gd name="connsiteY89" fmla="*/ 912964 h 2027849"/>
                <a:gd name="connsiteX90" fmla="*/ 1389771 w 1994354"/>
                <a:gd name="connsiteY90" fmla="*/ 894751 h 2027849"/>
                <a:gd name="connsiteX91" fmla="*/ 1407977 w 1994354"/>
                <a:gd name="connsiteY91" fmla="*/ 884904 h 2027849"/>
                <a:gd name="connsiteX92" fmla="*/ 1408594 w 1994354"/>
                <a:gd name="connsiteY92" fmla="*/ 885103 h 2027849"/>
                <a:gd name="connsiteX93" fmla="*/ 1185943 w 1994354"/>
                <a:gd name="connsiteY93" fmla="*/ 1602844 h 2027849"/>
                <a:gd name="connsiteX94" fmla="*/ 1195646 w 1994354"/>
                <a:gd name="connsiteY94" fmla="*/ 1621413 h 2027849"/>
                <a:gd name="connsiteX95" fmla="*/ 1177063 w 1994354"/>
                <a:gd name="connsiteY95" fmla="*/ 1631105 h 2027849"/>
                <a:gd name="connsiteX96" fmla="*/ 1176823 w 1994354"/>
                <a:gd name="connsiteY96" fmla="*/ 1631027 h 2027849"/>
                <a:gd name="connsiteX97" fmla="*/ 1167600 w 1994354"/>
                <a:gd name="connsiteY97" fmla="*/ 1612214 h 2027849"/>
                <a:gd name="connsiteX98" fmla="*/ 1185943 w 1994354"/>
                <a:gd name="connsiteY98" fmla="*/ 1602847 h 2027849"/>
                <a:gd name="connsiteX99" fmla="*/ 1229966 w 1994354"/>
                <a:gd name="connsiteY99" fmla="*/ 1459626 h 2027849"/>
                <a:gd name="connsiteX100" fmla="*/ 1240080 w 1994354"/>
                <a:gd name="connsiteY100" fmla="*/ 1478020 h 2027849"/>
                <a:gd name="connsiteX101" fmla="*/ 1221635 w 1994354"/>
                <a:gd name="connsiteY101" fmla="*/ 1487904 h 2027849"/>
                <a:gd name="connsiteX102" fmla="*/ 1211623 w 1994354"/>
                <a:gd name="connsiteY102" fmla="*/ 1469627 h 2027849"/>
                <a:gd name="connsiteX103" fmla="*/ 1229966 w 1994354"/>
                <a:gd name="connsiteY103" fmla="*/ 1459629 h 2027849"/>
                <a:gd name="connsiteX104" fmla="*/ 1263429 w 1994354"/>
                <a:gd name="connsiteY104" fmla="*/ 1352801 h 2027849"/>
                <a:gd name="connsiteX105" fmla="*/ 1253589 w 1994354"/>
                <a:gd name="connsiteY105" fmla="*/ 1334417 h 2027849"/>
                <a:gd name="connsiteX106" fmla="*/ 1271897 w 1994354"/>
                <a:gd name="connsiteY106" fmla="*/ 1324656 h 2027849"/>
                <a:gd name="connsiteX107" fmla="*/ 1271966 w 1994354"/>
                <a:gd name="connsiteY107" fmla="*/ 1324677 h 2027849"/>
                <a:gd name="connsiteX108" fmla="*/ 1281977 w 1994354"/>
                <a:gd name="connsiteY108" fmla="*/ 1343013 h 2027849"/>
                <a:gd name="connsiteX109" fmla="*/ 1263429 w 1994354"/>
                <a:gd name="connsiteY109" fmla="*/ 1352805 h 2027849"/>
                <a:gd name="connsiteX110" fmla="*/ 1348046 w 1994354"/>
                <a:gd name="connsiteY110" fmla="*/ 1029960 h 2027849"/>
                <a:gd name="connsiteX111" fmla="*/ 1366389 w 1994354"/>
                <a:gd name="connsiteY111" fmla="*/ 1019969 h 2027849"/>
                <a:gd name="connsiteX112" fmla="*/ 1376469 w 1994354"/>
                <a:gd name="connsiteY112" fmla="*/ 1038254 h 2027849"/>
                <a:gd name="connsiteX113" fmla="*/ 1358194 w 1994354"/>
                <a:gd name="connsiteY113" fmla="*/ 1048344 h 2027849"/>
                <a:gd name="connsiteX114" fmla="*/ 1357989 w 1994354"/>
                <a:gd name="connsiteY114" fmla="*/ 1048283 h 2027849"/>
                <a:gd name="connsiteX115" fmla="*/ 1348046 w 1994354"/>
                <a:gd name="connsiteY115" fmla="*/ 1029964 h 2027849"/>
                <a:gd name="connsiteX116" fmla="*/ 1305052 w 1994354"/>
                <a:gd name="connsiteY116" fmla="*/ 1217630 h 2027849"/>
                <a:gd name="connsiteX117" fmla="*/ 1295589 w 1994354"/>
                <a:gd name="connsiteY117" fmla="*/ 1199010 h 2027849"/>
                <a:gd name="connsiteX118" fmla="*/ 1314206 w 1994354"/>
                <a:gd name="connsiteY118" fmla="*/ 1189543 h 2027849"/>
                <a:gd name="connsiteX119" fmla="*/ 1323669 w 1994354"/>
                <a:gd name="connsiteY119" fmla="*/ 1208167 h 2027849"/>
                <a:gd name="connsiteX120" fmla="*/ 1305052 w 1994354"/>
                <a:gd name="connsiteY120" fmla="*/ 1217633 h 2027849"/>
                <a:gd name="connsiteX121" fmla="*/ 1434549 w 1994354"/>
                <a:gd name="connsiteY121" fmla="*/ 322752 h 2027849"/>
                <a:gd name="connsiteX122" fmla="*/ 1424400 w 1994354"/>
                <a:gd name="connsiteY122" fmla="*/ 308229 h 2027849"/>
                <a:gd name="connsiteX123" fmla="*/ 1436126 w 1994354"/>
                <a:gd name="connsiteY123" fmla="*/ 294278 h 2027849"/>
                <a:gd name="connsiteX124" fmla="*/ 1440686 w 1994354"/>
                <a:gd name="connsiteY124" fmla="*/ 293400 h 2027849"/>
                <a:gd name="connsiteX125" fmla="*/ 1445897 w 1994354"/>
                <a:gd name="connsiteY125" fmla="*/ 295019 h 2027849"/>
                <a:gd name="connsiteX126" fmla="*/ 1449394 w 1994354"/>
                <a:gd name="connsiteY126" fmla="*/ 298193 h 2027849"/>
                <a:gd name="connsiteX127" fmla="*/ 1451726 w 1994354"/>
                <a:gd name="connsiteY127" fmla="*/ 316310 h 2027849"/>
                <a:gd name="connsiteX128" fmla="*/ 1434549 w 1994354"/>
                <a:gd name="connsiteY128" fmla="*/ 322756 h 2027849"/>
                <a:gd name="connsiteX129" fmla="*/ 1401463 w 1994354"/>
                <a:gd name="connsiteY129" fmla="*/ 429796 h 2027849"/>
                <a:gd name="connsiteX130" fmla="*/ 1411372 w 1994354"/>
                <a:gd name="connsiteY130" fmla="*/ 447919 h 2027849"/>
                <a:gd name="connsiteX131" fmla="*/ 1393234 w 1994354"/>
                <a:gd name="connsiteY131" fmla="*/ 457828 h 2027849"/>
                <a:gd name="connsiteX132" fmla="*/ 1392857 w 1994354"/>
                <a:gd name="connsiteY132" fmla="*/ 457708 h 2027849"/>
                <a:gd name="connsiteX133" fmla="*/ 1382846 w 1994354"/>
                <a:gd name="connsiteY133" fmla="*/ 439649 h 2027849"/>
                <a:gd name="connsiteX134" fmla="*/ 1400880 w 1994354"/>
                <a:gd name="connsiteY134" fmla="*/ 429621 h 2027849"/>
                <a:gd name="connsiteX135" fmla="*/ 1401463 w 1994354"/>
                <a:gd name="connsiteY135" fmla="*/ 429799 h 2027849"/>
                <a:gd name="connsiteX136" fmla="*/ 1008686 w 1994354"/>
                <a:gd name="connsiteY136" fmla="*/ 1696173 h 2027849"/>
                <a:gd name="connsiteX137" fmla="*/ 1018080 w 1994354"/>
                <a:gd name="connsiteY137" fmla="*/ 1714540 h 2027849"/>
                <a:gd name="connsiteX138" fmla="*/ 999703 w 1994354"/>
                <a:gd name="connsiteY138" fmla="*/ 1723917 h 2027849"/>
                <a:gd name="connsiteX139" fmla="*/ 990275 w 1994354"/>
                <a:gd name="connsiteY139" fmla="*/ 1705698 h 2027849"/>
                <a:gd name="connsiteX140" fmla="*/ 1008411 w 1994354"/>
                <a:gd name="connsiteY140" fmla="*/ 1696084 h 2027849"/>
                <a:gd name="connsiteX141" fmla="*/ 1008686 w 1994354"/>
                <a:gd name="connsiteY141" fmla="*/ 1696176 h 2027849"/>
                <a:gd name="connsiteX142" fmla="*/ 1299874 w 1994354"/>
                <a:gd name="connsiteY142" fmla="*/ 280968 h 2027849"/>
                <a:gd name="connsiteX143" fmla="*/ 1289143 w 1994354"/>
                <a:gd name="connsiteY143" fmla="*/ 267429 h 2027849"/>
                <a:gd name="connsiteX144" fmla="*/ 1299257 w 1994354"/>
                <a:gd name="connsiteY144" fmla="*/ 252782 h 2027849"/>
                <a:gd name="connsiteX145" fmla="*/ 1305017 w 1994354"/>
                <a:gd name="connsiteY145" fmla="*/ 251311 h 2027849"/>
                <a:gd name="connsiteX146" fmla="*/ 1311532 w 1994354"/>
                <a:gd name="connsiteY146" fmla="*/ 253334 h 2027849"/>
                <a:gd name="connsiteX147" fmla="*/ 1315132 w 1994354"/>
                <a:gd name="connsiteY147" fmla="*/ 257236 h 2027849"/>
                <a:gd name="connsiteX148" fmla="*/ 1316057 w 1994354"/>
                <a:gd name="connsiteY148" fmla="*/ 275003 h 2027849"/>
                <a:gd name="connsiteX149" fmla="*/ 1299874 w 1994354"/>
                <a:gd name="connsiteY149" fmla="*/ 280972 h 2027849"/>
                <a:gd name="connsiteX150" fmla="*/ 729771 w 1994354"/>
                <a:gd name="connsiteY150" fmla="*/ 1640191 h 2027849"/>
                <a:gd name="connsiteX151" fmla="*/ 719657 w 1994354"/>
                <a:gd name="connsiteY151" fmla="*/ 1622212 h 2027849"/>
                <a:gd name="connsiteX152" fmla="*/ 737623 w 1994354"/>
                <a:gd name="connsiteY152" fmla="*/ 1612101 h 2027849"/>
                <a:gd name="connsiteX153" fmla="*/ 738172 w 1994354"/>
                <a:gd name="connsiteY153" fmla="*/ 1612262 h 2027849"/>
                <a:gd name="connsiteX154" fmla="*/ 748148 w 1994354"/>
                <a:gd name="connsiteY154" fmla="*/ 1630314 h 2027849"/>
                <a:gd name="connsiteX155" fmla="*/ 730115 w 1994354"/>
                <a:gd name="connsiteY155" fmla="*/ 1640294 h 2027849"/>
                <a:gd name="connsiteX156" fmla="*/ 729771 w 1994354"/>
                <a:gd name="connsiteY156" fmla="*/ 1640195 h 2027849"/>
                <a:gd name="connsiteX157" fmla="*/ 994354 w 1994354"/>
                <a:gd name="connsiteY157" fmla="*/ 787235 h 2027849"/>
                <a:gd name="connsiteX158" fmla="*/ 984617 w 1994354"/>
                <a:gd name="connsiteY158" fmla="*/ 768977 h 2027849"/>
                <a:gd name="connsiteX159" fmla="*/ 1002857 w 1994354"/>
                <a:gd name="connsiteY159" fmla="*/ 759223 h 2027849"/>
                <a:gd name="connsiteX160" fmla="*/ 1012869 w 1994354"/>
                <a:gd name="connsiteY160" fmla="*/ 777336 h 2027849"/>
                <a:gd name="connsiteX161" fmla="*/ 994766 w 1994354"/>
                <a:gd name="connsiteY161" fmla="*/ 787365 h 2027849"/>
                <a:gd name="connsiteX162" fmla="*/ 994354 w 1994354"/>
                <a:gd name="connsiteY162" fmla="*/ 787238 h 2027849"/>
                <a:gd name="connsiteX163" fmla="*/ 1122823 w 1994354"/>
                <a:gd name="connsiteY163" fmla="*/ 373934 h 2027849"/>
                <a:gd name="connsiteX164" fmla="*/ 1112571 w 1994354"/>
                <a:gd name="connsiteY164" fmla="*/ 355982 h 2027849"/>
                <a:gd name="connsiteX165" fmla="*/ 1130537 w 1994354"/>
                <a:gd name="connsiteY165" fmla="*/ 345744 h 2027849"/>
                <a:gd name="connsiteX166" fmla="*/ 1130880 w 1994354"/>
                <a:gd name="connsiteY166" fmla="*/ 345844 h 2027849"/>
                <a:gd name="connsiteX167" fmla="*/ 1140892 w 1994354"/>
                <a:gd name="connsiteY167" fmla="*/ 363919 h 2027849"/>
                <a:gd name="connsiteX168" fmla="*/ 1122823 w 1994354"/>
                <a:gd name="connsiteY168" fmla="*/ 373937 h 2027849"/>
                <a:gd name="connsiteX169" fmla="*/ 1163966 w 1994354"/>
                <a:gd name="connsiteY169" fmla="*/ 238817 h 2027849"/>
                <a:gd name="connsiteX170" fmla="*/ 1154091 w 1994354"/>
                <a:gd name="connsiteY170" fmla="*/ 223416 h 2027849"/>
                <a:gd name="connsiteX171" fmla="*/ 1166023 w 1994354"/>
                <a:gd name="connsiteY171" fmla="*/ 210357 h 2027849"/>
                <a:gd name="connsiteX172" fmla="*/ 1170652 w 1994354"/>
                <a:gd name="connsiteY172" fmla="*/ 209630 h 2027849"/>
                <a:gd name="connsiteX173" fmla="*/ 1175863 w 1994354"/>
                <a:gd name="connsiteY173" fmla="*/ 211248 h 2027849"/>
                <a:gd name="connsiteX174" fmla="*/ 1179669 w 1994354"/>
                <a:gd name="connsiteY174" fmla="*/ 215020 h 2027849"/>
                <a:gd name="connsiteX175" fmla="*/ 1181212 w 1994354"/>
                <a:gd name="connsiteY175" fmla="*/ 232618 h 2027849"/>
                <a:gd name="connsiteX176" fmla="*/ 1163966 w 1994354"/>
                <a:gd name="connsiteY176" fmla="*/ 238821 h 2027849"/>
                <a:gd name="connsiteX177" fmla="*/ 1089120 w 1994354"/>
                <a:gd name="connsiteY177" fmla="*/ 480813 h 2027849"/>
                <a:gd name="connsiteX178" fmla="*/ 1099166 w 1994354"/>
                <a:gd name="connsiteY178" fmla="*/ 499221 h 2027849"/>
                <a:gd name="connsiteX179" fmla="*/ 1080754 w 1994354"/>
                <a:gd name="connsiteY179" fmla="*/ 509143 h 2027849"/>
                <a:gd name="connsiteX180" fmla="*/ 1070469 w 1994354"/>
                <a:gd name="connsiteY180" fmla="*/ 490965 h 2027849"/>
                <a:gd name="connsiteX181" fmla="*/ 1088640 w 1994354"/>
                <a:gd name="connsiteY181" fmla="*/ 480676 h 2027849"/>
                <a:gd name="connsiteX182" fmla="*/ 1089120 w 1994354"/>
                <a:gd name="connsiteY182" fmla="*/ 480816 h 2027849"/>
                <a:gd name="connsiteX183" fmla="*/ 1045166 w 1994354"/>
                <a:gd name="connsiteY183" fmla="*/ 624127 h 2027849"/>
                <a:gd name="connsiteX184" fmla="*/ 1054526 w 1994354"/>
                <a:gd name="connsiteY184" fmla="*/ 642813 h 2027849"/>
                <a:gd name="connsiteX185" fmla="*/ 1035840 w 1994354"/>
                <a:gd name="connsiteY185" fmla="*/ 652183 h 2027849"/>
                <a:gd name="connsiteX186" fmla="*/ 1026480 w 1994354"/>
                <a:gd name="connsiteY186" fmla="*/ 633497 h 2027849"/>
                <a:gd name="connsiteX187" fmla="*/ 1045166 w 1994354"/>
                <a:gd name="connsiteY187" fmla="*/ 624134 h 2027849"/>
                <a:gd name="connsiteX188" fmla="*/ 952012 w 1994354"/>
                <a:gd name="connsiteY188" fmla="*/ 922330 h 2027849"/>
                <a:gd name="connsiteX189" fmla="*/ 942446 w 1994354"/>
                <a:gd name="connsiteY189" fmla="*/ 903775 h 2027849"/>
                <a:gd name="connsiteX190" fmla="*/ 960994 w 1994354"/>
                <a:gd name="connsiteY190" fmla="*/ 894203 h 2027849"/>
                <a:gd name="connsiteX191" fmla="*/ 961372 w 1994354"/>
                <a:gd name="connsiteY191" fmla="*/ 894329 h 2027849"/>
                <a:gd name="connsiteX192" fmla="*/ 970697 w 1994354"/>
                <a:gd name="connsiteY192" fmla="*/ 913012 h 2027849"/>
                <a:gd name="connsiteX193" fmla="*/ 952012 w 1994354"/>
                <a:gd name="connsiteY193" fmla="*/ 922337 h 2027849"/>
                <a:gd name="connsiteX194" fmla="*/ 899554 w 1994354"/>
                <a:gd name="connsiteY194" fmla="*/ 1091829 h 2027849"/>
                <a:gd name="connsiteX195" fmla="*/ 889817 w 1994354"/>
                <a:gd name="connsiteY195" fmla="*/ 1073342 h 2027849"/>
                <a:gd name="connsiteX196" fmla="*/ 908332 w 1994354"/>
                <a:gd name="connsiteY196" fmla="*/ 1063619 h 2027849"/>
                <a:gd name="connsiteX197" fmla="*/ 908709 w 1994354"/>
                <a:gd name="connsiteY197" fmla="*/ 1063745 h 2027849"/>
                <a:gd name="connsiteX198" fmla="*/ 918172 w 1994354"/>
                <a:gd name="connsiteY198" fmla="*/ 1082369 h 2027849"/>
                <a:gd name="connsiteX199" fmla="*/ 899554 w 1994354"/>
                <a:gd name="connsiteY199" fmla="*/ 1091836 h 2027849"/>
                <a:gd name="connsiteX200" fmla="*/ 866709 w 1994354"/>
                <a:gd name="connsiteY200" fmla="*/ 1198955 h 2027849"/>
                <a:gd name="connsiteX201" fmla="*/ 876343 w 1994354"/>
                <a:gd name="connsiteY201" fmla="*/ 1217441 h 2027849"/>
                <a:gd name="connsiteX202" fmla="*/ 857692 w 1994354"/>
                <a:gd name="connsiteY202" fmla="*/ 1226922 h 2027849"/>
                <a:gd name="connsiteX203" fmla="*/ 847886 w 1994354"/>
                <a:gd name="connsiteY203" fmla="*/ 1208603 h 2027849"/>
                <a:gd name="connsiteX204" fmla="*/ 866194 w 1994354"/>
                <a:gd name="connsiteY204" fmla="*/ 1198800 h 2027849"/>
                <a:gd name="connsiteX205" fmla="*/ 866709 w 1994354"/>
                <a:gd name="connsiteY205" fmla="*/ 1198961 h 2027849"/>
                <a:gd name="connsiteX206" fmla="*/ 806194 w 1994354"/>
                <a:gd name="connsiteY206" fmla="*/ 1343640 h 2027849"/>
                <a:gd name="connsiteX207" fmla="*/ 824640 w 1994354"/>
                <a:gd name="connsiteY207" fmla="*/ 1333872 h 2027849"/>
                <a:gd name="connsiteX208" fmla="*/ 834480 w 1994354"/>
                <a:gd name="connsiteY208" fmla="*/ 1352387 h 2027849"/>
                <a:gd name="connsiteX209" fmla="*/ 815966 w 1994354"/>
                <a:gd name="connsiteY209" fmla="*/ 1362052 h 2027849"/>
                <a:gd name="connsiteX210" fmla="*/ 806194 w 1994354"/>
                <a:gd name="connsiteY210" fmla="*/ 1343651 h 2027849"/>
                <a:gd name="connsiteX211" fmla="*/ 771429 w 1994354"/>
                <a:gd name="connsiteY211" fmla="*/ 1505256 h 2027849"/>
                <a:gd name="connsiteX212" fmla="*/ 761760 w 1994354"/>
                <a:gd name="connsiteY212" fmla="*/ 1486673 h 2027849"/>
                <a:gd name="connsiteX213" fmla="*/ 780343 w 1994354"/>
                <a:gd name="connsiteY213" fmla="*/ 1477005 h 2027849"/>
                <a:gd name="connsiteX214" fmla="*/ 790012 w 1994354"/>
                <a:gd name="connsiteY214" fmla="*/ 1495595 h 2027849"/>
                <a:gd name="connsiteX215" fmla="*/ 771429 w 1994354"/>
                <a:gd name="connsiteY215" fmla="*/ 1505267 h 2027849"/>
                <a:gd name="connsiteX216" fmla="*/ 1028709 w 1994354"/>
                <a:gd name="connsiteY216" fmla="*/ 196835 h 2027849"/>
                <a:gd name="connsiteX217" fmla="*/ 1018834 w 1994354"/>
                <a:gd name="connsiteY217" fmla="*/ 182675 h 2027849"/>
                <a:gd name="connsiteX218" fmla="*/ 1030457 w 1994354"/>
                <a:gd name="connsiteY218" fmla="*/ 168508 h 2027849"/>
                <a:gd name="connsiteX219" fmla="*/ 1034983 w 1994354"/>
                <a:gd name="connsiteY219" fmla="*/ 167534 h 2027849"/>
                <a:gd name="connsiteX220" fmla="*/ 1041532 w 1994354"/>
                <a:gd name="connsiteY220" fmla="*/ 169557 h 2027849"/>
                <a:gd name="connsiteX221" fmla="*/ 1044480 w 1994354"/>
                <a:gd name="connsiteY221" fmla="*/ 173030 h 2027849"/>
                <a:gd name="connsiteX222" fmla="*/ 1045646 w 1994354"/>
                <a:gd name="connsiteY222" fmla="*/ 191308 h 2027849"/>
                <a:gd name="connsiteX223" fmla="*/ 1028709 w 1994354"/>
                <a:gd name="connsiteY223" fmla="*/ 196845 h 2027849"/>
                <a:gd name="connsiteX224" fmla="*/ 724012 w 1994354"/>
                <a:gd name="connsiteY224" fmla="*/ 703368 h 2027849"/>
                <a:gd name="connsiteX225" fmla="*/ 714034 w 1994354"/>
                <a:gd name="connsiteY225" fmla="*/ 685245 h 2027849"/>
                <a:gd name="connsiteX226" fmla="*/ 732137 w 1994354"/>
                <a:gd name="connsiteY226" fmla="*/ 675254 h 2027849"/>
                <a:gd name="connsiteX227" fmla="*/ 732514 w 1994354"/>
                <a:gd name="connsiteY227" fmla="*/ 675367 h 2027849"/>
                <a:gd name="connsiteX228" fmla="*/ 742492 w 1994354"/>
                <a:gd name="connsiteY228" fmla="*/ 693490 h 2027849"/>
                <a:gd name="connsiteX229" fmla="*/ 724389 w 1994354"/>
                <a:gd name="connsiteY229" fmla="*/ 703481 h 2027849"/>
                <a:gd name="connsiteX230" fmla="*/ 724012 w 1994354"/>
                <a:gd name="connsiteY230" fmla="*/ 703368 h 2027849"/>
                <a:gd name="connsiteX231" fmla="*/ 800469 w 1994354"/>
                <a:gd name="connsiteY231" fmla="*/ 406848 h 2027849"/>
                <a:gd name="connsiteX232" fmla="*/ 818880 w 1994354"/>
                <a:gd name="connsiteY232" fmla="*/ 396984 h 2027849"/>
                <a:gd name="connsiteX233" fmla="*/ 828754 w 1994354"/>
                <a:gd name="connsiteY233" fmla="*/ 415475 h 2027849"/>
                <a:gd name="connsiteX234" fmla="*/ 810275 w 1994354"/>
                <a:gd name="connsiteY234" fmla="*/ 425243 h 2027849"/>
                <a:gd name="connsiteX235" fmla="*/ 800469 w 1994354"/>
                <a:gd name="connsiteY235" fmla="*/ 406848 h 2027849"/>
                <a:gd name="connsiteX236" fmla="*/ 765909 w 1994354"/>
                <a:gd name="connsiteY236" fmla="*/ 568451 h 2027849"/>
                <a:gd name="connsiteX237" fmla="*/ 756034 w 1994354"/>
                <a:gd name="connsiteY237" fmla="*/ 550025 h 2027849"/>
                <a:gd name="connsiteX238" fmla="*/ 774446 w 1994354"/>
                <a:gd name="connsiteY238" fmla="*/ 540155 h 2027849"/>
                <a:gd name="connsiteX239" fmla="*/ 784354 w 1994354"/>
                <a:gd name="connsiteY239" fmla="*/ 558508 h 2027849"/>
                <a:gd name="connsiteX240" fmla="*/ 765909 w 1994354"/>
                <a:gd name="connsiteY240" fmla="*/ 568451 h 2027849"/>
                <a:gd name="connsiteX241" fmla="*/ 852034 w 1994354"/>
                <a:gd name="connsiteY241" fmla="*/ 289931 h 2027849"/>
                <a:gd name="connsiteX242" fmla="*/ 842400 w 1994354"/>
                <a:gd name="connsiteY242" fmla="*/ 271649 h 2027849"/>
                <a:gd name="connsiteX243" fmla="*/ 860709 w 1994354"/>
                <a:gd name="connsiteY243" fmla="*/ 262025 h 2027849"/>
                <a:gd name="connsiteX244" fmla="*/ 860983 w 1994354"/>
                <a:gd name="connsiteY244" fmla="*/ 262118 h 2027849"/>
                <a:gd name="connsiteX245" fmla="*/ 870617 w 1994354"/>
                <a:gd name="connsiteY245" fmla="*/ 280399 h 2027849"/>
                <a:gd name="connsiteX246" fmla="*/ 852308 w 1994354"/>
                <a:gd name="connsiteY246" fmla="*/ 290023 h 2027849"/>
                <a:gd name="connsiteX247" fmla="*/ 852034 w 1994354"/>
                <a:gd name="connsiteY247" fmla="*/ 289931 h 2027849"/>
                <a:gd name="connsiteX248" fmla="*/ 894549 w 1994354"/>
                <a:gd name="connsiteY248" fmla="*/ 155219 h 2027849"/>
                <a:gd name="connsiteX249" fmla="*/ 883646 w 1994354"/>
                <a:gd name="connsiteY249" fmla="*/ 141103 h 2027849"/>
                <a:gd name="connsiteX250" fmla="*/ 893589 w 1994354"/>
                <a:gd name="connsiteY250" fmla="*/ 127022 h 2027849"/>
                <a:gd name="connsiteX251" fmla="*/ 899314 w 1994354"/>
                <a:gd name="connsiteY251" fmla="*/ 125455 h 2027849"/>
                <a:gd name="connsiteX252" fmla="*/ 905863 w 1994354"/>
                <a:gd name="connsiteY252" fmla="*/ 127481 h 2027849"/>
                <a:gd name="connsiteX253" fmla="*/ 909532 w 1994354"/>
                <a:gd name="connsiteY253" fmla="*/ 131335 h 2027849"/>
                <a:gd name="connsiteX254" fmla="*/ 911006 w 1994354"/>
                <a:gd name="connsiteY254" fmla="*/ 148454 h 2027849"/>
                <a:gd name="connsiteX255" fmla="*/ 894549 w 1994354"/>
                <a:gd name="connsiteY255" fmla="*/ 155219 h 2027849"/>
                <a:gd name="connsiteX256" fmla="*/ 758674 w 1994354"/>
                <a:gd name="connsiteY256" fmla="*/ 113078 h 2027849"/>
                <a:gd name="connsiteX257" fmla="*/ 748594 w 1994354"/>
                <a:gd name="connsiteY257" fmla="*/ 98503 h 2027849"/>
                <a:gd name="connsiteX258" fmla="*/ 760389 w 1994354"/>
                <a:gd name="connsiteY258" fmla="*/ 84611 h 2027849"/>
                <a:gd name="connsiteX259" fmla="*/ 764949 w 1994354"/>
                <a:gd name="connsiteY259" fmla="*/ 83774 h 2027849"/>
                <a:gd name="connsiteX260" fmla="*/ 770194 w 1994354"/>
                <a:gd name="connsiteY260" fmla="*/ 85392 h 2027849"/>
                <a:gd name="connsiteX261" fmla="*/ 773623 w 1994354"/>
                <a:gd name="connsiteY261" fmla="*/ 88595 h 2027849"/>
                <a:gd name="connsiteX262" fmla="*/ 775817 w 1994354"/>
                <a:gd name="connsiteY262" fmla="*/ 106697 h 2027849"/>
                <a:gd name="connsiteX263" fmla="*/ 758674 w 1994354"/>
                <a:gd name="connsiteY263" fmla="*/ 113078 h 2027849"/>
                <a:gd name="connsiteX264" fmla="*/ 725554 w 1994354"/>
                <a:gd name="connsiteY264" fmla="*/ 220108 h 2027849"/>
                <a:gd name="connsiteX265" fmla="*/ 735189 w 1994354"/>
                <a:gd name="connsiteY265" fmla="*/ 238379 h 2027849"/>
                <a:gd name="connsiteX266" fmla="*/ 716914 w 1994354"/>
                <a:gd name="connsiteY266" fmla="*/ 248023 h 2027849"/>
                <a:gd name="connsiteX267" fmla="*/ 707246 w 1994354"/>
                <a:gd name="connsiteY267" fmla="*/ 229879 h 2027849"/>
                <a:gd name="connsiteX268" fmla="*/ 725451 w 1994354"/>
                <a:gd name="connsiteY268" fmla="*/ 220080 h 2027849"/>
                <a:gd name="connsiteX269" fmla="*/ 725554 w 1994354"/>
                <a:gd name="connsiteY269" fmla="*/ 220108 h 2027849"/>
                <a:gd name="connsiteX270" fmla="*/ 332777 w 1994354"/>
                <a:gd name="connsiteY270" fmla="*/ 1486495 h 2027849"/>
                <a:gd name="connsiteX271" fmla="*/ 342240 w 1994354"/>
                <a:gd name="connsiteY271" fmla="*/ 1504821 h 2027849"/>
                <a:gd name="connsiteX272" fmla="*/ 323897 w 1994354"/>
                <a:gd name="connsiteY272" fmla="*/ 1514277 h 2027849"/>
                <a:gd name="connsiteX273" fmla="*/ 314400 w 1994354"/>
                <a:gd name="connsiteY273" fmla="*/ 1496119 h 2027849"/>
                <a:gd name="connsiteX274" fmla="*/ 332571 w 1994354"/>
                <a:gd name="connsiteY274" fmla="*/ 1486433 h 2027849"/>
                <a:gd name="connsiteX275" fmla="*/ 332777 w 1994354"/>
                <a:gd name="connsiteY275" fmla="*/ 1486495 h 2027849"/>
                <a:gd name="connsiteX276" fmla="*/ 624000 w 1994354"/>
                <a:gd name="connsiteY276" fmla="*/ 71301 h 2027849"/>
                <a:gd name="connsiteX277" fmla="*/ 613337 w 1994354"/>
                <a:gd name="connsiteY277" fmla="*/ 57031 h 2027849"/>
                <a:gd name="connsiteX278" fmla="*/ 624823 w 1994354"/>
                <a:gd name="connsiteY278" fmla="*/ 42761 h 2027849"/>
                <a:gd name="connsiteX279" fmla="*/ 629280 w 1994354"/>
                <a:gd name="connsiteY279" fmla="*/ 41685 h 2027849"/>
                <a:gd name="connsiteX280" fmla="*/ 635829 w 1994354"/>
                <a:gd name="connsiteY280" fmla="*/ 43711 h 2027849"/>
                <a:gd name="connsiteX281" fmla="*/ 638880 w 1994354"/>
                <a:gd name="connsiteY281" fmla="*/ 47140 h 2027849"/>
                <a:gd name="connsiteX282" fmla="*/ 640217 w 1994354"/>
                <a:gd name="connsiteY282" fmla="*/ 65407 h 2027849"/>
                <a:gd name="connsiteX283" fmla="*/ 624000 w 1994354"/>
                <a:gd name="connsiteY283" fmla="*/ 71301 h 2027849"/>
                <a:gd name="connsiteX284" fmla="*/ 185692 w 1994354"/>
                <a:gd name="connsiteY284" fmla="*/ 1017909 h 2027849"/>
                <a:gd name="connsiteX285" fmla="*/ 171909 w 1994354"/>
                <a:gd name="connsiteY285" fmla="*/ 1005984 h 2027849"/>
                <a:gd name="connsiteX286" fmla="*/ 170332 w 1994354"/>
                <a:gd name="connsiteY286" fmla="*/ 1000242 h 2027849"/>
                <a:gd name="connsiteX287" fmla="*/ 171532 w 1994354"/>
                <a:gd name="connsiteY287" fmla="*/ 996329 h 2027849"/>
                <a:gd name="connsiteX288" fmla="*/ 176160 w 1994354"/>
                <a:gd name="connsiteY288" fmla="*/ 992647 h 2027849"/>
                <a:gd name="connsiteX289" fmla="*/ 194332 w 1994354"/>
                <a:gd name="connsiteY289" fmla="*/ 990802 h 2027849"/>
                <a:gd name="connsiteX290" fmla="*/ 200674 w 1994354"/>
                <a:gd name="connsiteY290" fmla="*/ 1007421 h 2027849"/>
                <a:gd name="connsiteX291" fmla="*/ 185692 w 1994354"/>
                <a:gd name="connsiteY291" fmla="*/ 1017909 h 2027849"/>
                <a:gd name="connsiteX292" fmla="*/ 408720 w 1994354"/>
                <a:gd name="connsiteY292" fmla="*/ 300134 h 2027849"/>
                <a:gd name="connsiteX293" fmla="*/ 394663 w 1994354"/>
                <a:gd name="connsiteY293" fmla="*/ 288443 h 2027849"/>
                <a:gd name="connsiteX294" fmla="*/ 392880 w 1994354"/>
                <a:gd name="connsiteY294" fmla="*/ 282895 h 2027849"/>
                <a:gd name="connsiteX295" fmla="*/ 394080 w 1994354"/>
                <a:gd name="connsiteY295" fmla="*/ 278983 h 2027849"/>
                <a:gd name="connsiteX296" fmla="*/ 398606 w 1994354"/>
                <a:gd name="connsiteY296" fmla="*/ 275009 h 2027849"/>
                <a:gd name="connsiteX297" fmla="*/ 416674 w 1994354"/>
                <a:gd name="connsiteY297" fmla="*/ 272805 h 2027849"/>
                <a:gd name="connsiteX298" fmla="*/ 423291 w 1994354"/>
                <a:gd name="connsiteY298" fmla="*/ 289852 h 2027849"/>
                <a:gd name="connsiteX299" fmla="*/ 408720 w 1994354"/>
                <a:gd name="connsiteY299" fmla="*/ 300134 h 2027849"/>
                <a:gd name="connsiteX300" fmla="*/ 451029 w 1994354"/>
                <a:gd name="connsiteY300" fmla="*/ 164973 h 2027849"/>
                <a:gd name="connsiteX301" fmla="*/ 436526 w 1994354"/>
                <a:gd name="connsiteY301" fmla="*/ 153000 h 2027849"/>
                <a:gd name="connsiteX302" fmla="*/ 434949 w 1994354"/>
                <a:gd name="connsiteY302" fmla="*/ 147251 h 2027849"/>
                <a:gd name="connsiteX303" fmla="*/ 436183 w 1994354"/>
                <a:gd name="connsiteY303" fmla="*/ 143339 h 2027849"/>
                <a:gd name="connsiteX304" fmla="*/ 440743 w 1994354"/>
                <a:gd name="connsiteY304" fmla="*/ 139656 h 2027849"/>
                <a:gd name="connsiteX305" fmla="*/ 458949 w 1994354"/>
                <a:gd name="connsiteY305" fmla="*/ 137784 h 2027849"/>
                <a:gd name="connsiteX306" fmla="*/ 463680 w 1994354"/>
                <a:gd name="connsiteY306" fmla="*/ 158030 h 2027849"/>
                <a:gd name="connsiteX307" fmla="*/ 451029 w 1994354"/>
                <a:gd name="connsiteY307" fmla="*/ 164973 h 2027849"/>
                <a:gd name="connsiteX308" fmla="*/ 491280 w 1994354"/>
                <a:gd name="connsiteY308" fmla="*/ 29863 h 2027849"/>
                <a:gd name="connsiteX309" fmla="*/ 478697 w 1994354"/>
                <a:gd name="connsiteY309" fmla="*/ 18868 h 2027849"/>
                <a:gd name="connsiteX310" fmla="*/ 477017 w 1994354"/>
                <a:gd name="connsiteY310" fmla="*/ 11606 h 2027849"/>
                <a:gd name="connsiteX311" fmla="*/ 477840 w 1994354"/>
                <a:gd name="connsiteY311" fmla="*/ 8997 h 2027849"/>
                <a:gd name="connsiteX312" fmla="*/ 494949 w 1994354"/>
                <a:gd name="connsiteY312" fmla="*/ 4 h 2027849"/>
                <a:gd name="connsiteX313" fmla="*/ 500160 w 1994354"/>
                <a:gd name="connsiteY313" fmla="*/ 1622 h 2027849"/>
                <a:gd name="connsiteX314" fmla="*/ 503931 w 1994354"/>
                <a:gd name="connsiteY314" fmla="*/ 5421 h 2027849"/>
                <a:gd name="connsiteX315" fmla="*/ 506366 w 1994354"/>
                <a:gd name="connsiteY315" fmla="*/ 21353 h 2027849"/>
                <a:gd name="connsiteX316" fmla="*/ 491280 w 1994354"/>
                <a:gd name="connsiteY316" fmla="*/ 29863 h 2027849"/>
                <a:gd name="connsiteX317" fmla="*/ 372720 w 1994354"/>
                <a:gd name="connsiteY317" fmla="*/ 416133 h 2027849"/>
                <a:gd name="connsiteX318" fmla="*/ 377314 w 1994354"/>
                <a:gd name="connsiteY318" fmla="*/ 436337 h 2027849"/>
                <a:gd name="connsiteX319" fmla="*/ 363737 w 1994354"/>
                <a:gd name="connsiteY319" fmla="*/ 443133 h 2027849"/>
                <a:gd name="connsiteX320" fmla="*/ 350297 w 1994354"/>
                <a:gd name="connsiteY320" fmla="*/ 431609 h 2027849"/>
                <a:gd name="connsiteX321" fmla="*/ 348754 w 1994354"/>
                <a:gd name="connsiteY321" fmla="*/ 425061 h 2027849"/>
                <a:gd name="connsiteX322" fmla="*/ 349577 w 1994354"/>
                <a:gd name="connsiteY322" fmla="*/ 422452 h 2027849"/>
                <a:gd name="connsiteX323" fmla="*/ 354514 w 1994354"/>
                <a:gd name="connsiteY323" fmla="*/ 417844 h 2027849"/>
                <a:gd name="connsiteX324" fmla="*/ 372720 w 1994354"/>
                <a:gd name="connsiteY324" fmla="*/ 416133 h 2027849"/>
                <a:gd name="connsiteX325" fmla="*/ 330617 w 1994354"/>
                <a:gd name="connsiteY325" fmla="*/ 551150 h 2027849"/>
                <a:gd name="connsiteX326" fmla="*/ 335177 w 1994354"/>
                <a:gd name="connsiteY326" fmla="*/ 571461 h 2027849"/>
                <a:gd name="connsiteX327" fmla="*/ 314880 w 1994354"/>
                <a:gd name="connsiteY327" fmla="*/ 576034 h 2027849"/>
                <a:gd name="connsiteX328" fmla="*/ 308297 w 1994354"/>
                <a:gd name="connsiteY328" fmla="*/ 566410 h 2027849"/>
                <a:gd name="connsiteX329" fmla="*/ 306686 w 1994354"/>
                <a:gd name="connsiteY329" fmla="*/ 560702 h 2027849"/>
                <a:gd name="connsiteX330" fmla="*/ 307886 w 1994354"/>
                <a:gd name="connsiteY330" fmla="*/ 556790 h 2027849"/>
                <a:gd name="connsiteX331" fmla="*/ 312480 w 1994354"/>
                <a:gd name="connsiteY331" fmla="*/ 553046 h 2027849"/>
                <a:gd name="connsiteX332" fmla="*/ 330617 w 1994354"/>
                <a:gd name="connsiteY332" fmla="*/ 551150 h 2027849"/>
                <a:gd name="connsiteX333" fmla="*/ 288411 w 1994354"/>
                <a:gd name="connsiteY333" fmla="*/ 686054 h 2027849"/>
                <a:gd name="connsiteX334" fmla="*/ 293760 w 1994354"/>
                <a:gd name="connsiteY334" fmla="*/ 706097 h 2027849"/>
                <a:gd name="connsiteX335" fmla="*/ 280594 w 1994354"/>
                <a:gd name="connsiteY335" fmla="*/ 713407 h 2027849"/>
                <a:gd name="connsiteX336" fmla="*/ 266468 w 1994354"/>
                <a:gd name="connsiteY336" fmla="*/ 701850 h 2027849"/>
                <a:gd name="connsiteX337" fmla="*/ 264617 w 1994354"/>
                <a:gd name="connsiteY337" fmla="*/ 696347 h 2027849"/>
                <a:gd name="connsiteX338" fmla="*/ 265817 w 1994354"/>
                <a:gd name="connsiteY338" fmla="*/ 692435 h 2027849"/>
                <a:gd name="connsiteX339" fmla="*/ 270308 w 1994354"/>
                <a:gd name="connsiteY339" fmla="*/ 688416 h 2027849"/>
                <a:gd name="connsiteX340" fmla="*/ 288411 w 1994354"/>
                <a:gd name="connsiteY340" fmla="*/ 686054 h 2027849"/>
                <a:gd name="connsiteX341" fmla="*/ 236366 w 1994354"/>
                <a:gd name="connsiteY341" fmla="*/ 855868 h 2027849"/>
                <a:gd name="connsiteX342" fmla="*/ 240891 w 1994354"/>
                <a:gd name="connsiteY342" fmla="*/ 876072 h 2027849"/>
                <a:gd name="connsiteX343" fmla="*/ 227966 w 1994354"/>
                <a:gd name="connsiteY343" fmla="*/ 882857 h 2027849"/>
                <a:gd name="connsiteX344" fmla="*/ 213909 w 1994354"/>
                <a:gd name="connsiteY344" fmla="*/ 871200 h 2027849"/>
                <a:gd name="connsiteX345" fmla="*/ 212400 w 1994354"/>
                <a:gd name="connsiteY345" fmla="*/ 864614 h 2027849"/>
                <a:gd name="connsiteX346" fmla="*/ 213223 w 1994354"/>
                <a:gd name="connsiteY346" fmla="*/ 862005 h 2027849"/>
                <a:gd name="connsiteX347" fmla="*/ 218194 w 1994354"/>
                <a:gd name="connsiteY347" fmla="*/ 857448 h 2027849"/>
                <a:gd name="connsiteX348" fmla="*/ 236366 w 1994354"/>
                <a:gd name="connsiteY348" fmla="*/ 855868 h 2027849"/>
                <a:gd name="connsiteX349" fmla="*/ 152057 w 1994354"/>
                <a:gd name="connsiteY349" fmla="*/ 1125789 h 2027849"/>
                <a:gd name="connsiteX350" fmla="*/ 158640 w 1994354"/>
                <a:gd name="connsiteY350" fmla="*/ 1142843 h 2027849"/>
                <a:gd name="connsiteX351" fmla="*/ 144137 w 1994354"/>
                <a:gd name="connsiteY351" fmla="*/ 1153097 h 2027849"/>
                <a:gd name="connsiteX352" fmla="*/ 130046 w 1994354"/>
                <a:gd name="connsiteY352" fmla="*/ 1141440 h 2027849"/>
                <a:gd name="connsiteX353" fmla="*/ 128263 w 1994354"/>
                <a:gd name="connsiteY353" fmla="*/ 1135886 h 2027849"/>
                <a:gd name="connsiteX354" fmla="*/ 129463 w 1994354"/>
                <a:gd name="connsiteY354" fmla="*/ 1131974 h 2027849"/>
                <a:gd name="connsiteX355" fmla="*/ 133955 w 1994354"/>
                <a:gd name="connsiteY355" fmla="*/ 1128000 h 2027849"/>
                <a:gd name="connsiteX356" fmla="*/ 152057 w 1994354"/>
                <a:gd name="connsiteY356" fmla="*/ 1125789 h 2027849"/>
                <a:gd name="connsiteX357" fmla="*/ 107520 w 1994354"/>
                <a:gd name="connsiteY357" fmla="*/ 1268709 h 2027849"/>
                <a:gd name="connsiteX358" fmla="*/ 114308 w 1994354"/>
                <a:gd name="connsiteY358" fmla="*/ 1285817 h 2027849"/>
                <a:gd name="connsiteX359" fmla="*/ 99120 w 1994354"/>
                <a:gd name="connsiteY359" fmla="*/ 1296103 h 2027849"/>
                <a:gd name="connsiteX360" fmla="*/ 85680 w 1994354"/>
                <a:gd name="connsiteY360" fmla="*/ 1284604 h 2027849"/>
                <a:gd name="connsiteX361" fmla="*/ 84137 w 1994354"/>
                <a:gd name="connsiteY361" fmla="*/ 1278045 h 2027849"/>
                <a:gd name="connsiteX362" fmla="*/ 84960 w 1994354"/>
                <a:gd name="connsiteY362" fmla="*/ 1275439 h 2027849"/>
                <a:gd name="connsiteX363" fmla="*/ 89897 w 1994354"/>
                <a:gd name="connsiteY363" fmla="*/ 1270831 h 2027849"/>
                <a:gd name="connsiteX364" fmla="*/ 107520 w 1994354"/>
                <a:gd name="connsiteY364" fmla="*/ 1268709 h 2027849"/>
                <a:gd name="connsiteX365" fmla="*/ 66034 w 1994354"/>
                <a:gd name="connsiteY365" fmla="*/ 1404138 h 2027849"/>
                <a:gd name="connsiteX366" fmla="*/ 70800 w 1994354"/>
                <a:gd name="connsiteY366" fmla="*/ 1424383 h 2027849"/>
                <a:gd name="connsiteX367" fmla="*/ 58251 w 1994354"/>
                <a:gd name="connsiteY367" fmla="*/ 1431357 h 2027849"/>
                <a:gd name="connsiteX368" fmla="*/ 43680 w 1994354"/>
                <a:gd name="connsiteY368" fmla="*/ 1419419 h 2027849"/>
                <a:gd name="connsiteX369" fmla="*/ 42069 w 1994354"/>
                <a:gd name="connsiteY369" fmla="*/ 1413710 h 2027849"/>
                <a:gd name="connsiteX370" fmla="*/ 43269 w 1994354"/>
                <a:gd name="connsiteY370" fmla="*/ 1409798 h 2027849"/>
                <a:gd name="connsiteX371" fmla="*/ 47863 w 1994354"/>
                <a:gd name="connsiteY371" fmla="*/ 1406047 h 2027849"/>
                <a:gd name="connsiteX372" fmla="*/ 66034 w 1994354"/>
                <a:gd name="connsiteY372" fmla="*/ 1404120 h 2027849"/>
                <a:gd name="connsiteX373" fmla="*/ 24343 w 1994354"/>
                <a:gd name="connsiteY373" fmla="*/ 1539477 h 2027849"/>
                <a:gd name="connsiteX374" fmla="*/ 30206 w 1994354"/>
                <a:gd name="connsiteY374" fmla="*/ 1556812 h 2027849"/>
                <a:gd name="connsiteX375" fmla="*/ 13166 w 1994354"/>
                <a:gd name="connsiteY375" fmla="*/ 1566278 h 2027849"/>
                <a:gd name="connsiteX376" fmla="*/ 1852 w 1994354"/>
                <a:gd name="connsiteY376" fmla="*/ 1554857 h 2027849"/>
                <a:gd name="connsiteX377" fmla="*/ 0 w 1994354"/>
                <a:gd name="connsiteY377" fmla="*/ 1549355 h 2027849"/>
                <a:gd name="connsiteX378" fmla="*/ 1200 w 1994354"/>
                <a:gd name="connsiteY378" fmla="*/ 1545443 h 2027849"/>
                <a:gd name="connsiteX379" fmla="*/ 5692 w 1994354"/>
                <a:gd name="connsiteY379" fmla="*/ 1541421 h 2027849"/>
                <a:gd name="connsiteX380" fmla="*/ 24343 w 1994354"/>
                <a:gd name="connsiteY380" fmla="*/ 1539460 h 2027849"/>
                <a:gd name="connsiteX381" fmla="*/ 155897 w 1994354"/>
                <a:gd name="connsiteY381" fmla="*/ 1579526 h 2027849"/>
                <a:gd name="connsiteX382" fmla="*/ 165189 w 1994354"/>
                <a:gd name="connsiteY382" fmla="*/ 1598414 h 2027849"/>
                <a:gd name="connsiteX383" fmla="*/ 146880 w 1994354"/>
                <a:gd name="connsiteY383" fmla="*/ 1607880 h 2027849"/>
                <a:gd name="connsiteX384" fmla="*/ 137451 w 1994354"/>
                <a:gd name="connsiteY384" fmla="*/ 1589219 h 2027849"/>
                <a:gd name="connsiteX385" fmla="*/ 155897 w 1994354"/>
                <a:gd name="connsiteY385" fmla="*/ 1579509 h 2027849"/>
                <a:gd name="connsiteX386" fmla="*/ 317314 w 1994354"/>
                <a:gd name="connsiteY386" fmla="*/ 1059326 h 2027849"/>
                <a:gd name="connsiteX387" fmla="*/ 307509 w 1994354"/>
                <a:gd name="connsiteY387" fmla="*/ 1041021 h 2027849"/>
                <a:gd name="connsiteX388" fmla="*/ 307509 w 1994354"/>
                <a:gd name="connsiteY388" fmla="*/ 1041017 h 2027849"/>
                <a:gd name="connsiteX389" fmla="*/ 325749 w 1994354"/>
                <a:gd name="connsiteY389" fmla="*/ 1031325 h 2027849"/>
                <a:gd name="connsiteX390" fmla="*/ 335451 w 1994354"/>
                <a:gd name="connsiteY390" fmla="*/ 1049582 h 2027849"/>
                <a:gd name="connsiteX391" fmla="*/ 317314 w 1994354"/>
                <a:gd name="connsiteY391" fmla="*/ 1059309 h 2027849"/>
                <a:gd name="connsiteX392" fmla="*/ 590606 w 1994354"/>
                <a:gd name="connsiteY392" fmla="*/ 178252 h 2027849"/>
                <a:gd name="connsiteX393" fmla="*/ 600206 w 1994354"/>
                <a:gd name="connsiteY393" fmla="*/ 196214 h 2027849"/>
                <a:gd name="connsiteX394" fmla="*/ 600069 w 1994354"/>
                <a:gd name="connsiteY394" fmla="*/ 196629 h 2027849"/>
                <a:gd name="connsiteX395" fmla="*/ 581726 w 1994354"/>
                <a:gd name="connsiteY395" fmla="*/ 206112 h 2027849"/>
                <a:gd name="connsiteX396" fmla="*/ 572229 w 1994354"/>
                <a:gd name="connsiteY396" fmla="*/ 187756 h 2027849"/>
                <a:gd name="connsiteX397" fmla="*/ 590229 w 1994354"/>
                <a:gd name="connsiteY397" fmla="*/ 178097 h 2027849"/>
                <a:gd name="connsiteX398" fmla="*/ 590606 w 1994354"/>
                <a:gd name="connsiteY398" fmla="*/ 178221 h 2027849"/>
                <a:gd name="connsiteX399" fmla="*/ 513737 w 1994354"/>
                <a:gd name="connsiteY399" fmla="*/ 474857 h 2027849"/>
                <a:gd name="connsiteX400" fmla="*/ 495291 w 1994354"/>
                <a:gd name="connsiteY400" fmla="*/ 484159 h 2027849"/>
                <a:gd name="connsiteX401" fmla="*/ 486000 w 1994354"/>
                <a:gd name="connsiteY401" fmla="*/ 465710 h 2027849"/>
                <a:gd name="connsiteX402" fmla="*/ 504308 w 1994354"/>
                <a:gd name="connsiteY402" fmla="*/ 456367 h 2027849"/>
                <a:gd name="connsiteX403" fmla="*/ 513737 w 1994354"/>
                <a:gd name="connsiteY403" fmla="*/ 474840 h 2027849"/>
                <a:gd name="connsiteX404" fmla="*/ 548503 w 1994354"/>
                <a:gd name="connsiteY404" fmla="*/ 313115 h 2027849"/>
                <a:gd name="connsiteX405" fmla="*/ 558583 w 1994354"/>
                <a:gd name="connsiteY405" fmla="*/ 331416 h 2027849"/>
                <a:gd name="connsiteX406" fmla="*/ 540275 w 1994354"/>
                <a:gd name="connsiteY406" fmla="*/ 341493 h 2027849"/>
                <a:gd name="connsiteX407" fmla="*/ 530194 w 1994354"/>
                <a:gd name="connsiteY407" fmla="*/ 323191 h 2027849"/>
                <a:gd name="connsiteX408" fmla="*/ 530229 w 1994354"/>
                <a:gd name="connsiteY408" fmla="*/ 323095 h 2027849"/>
                <a:gd name="connsiteX409" fmla="*/ 548434 w 1994354"/>
                <a:gd name="connsiteY409" fmla="*/ 313080 h 2027849"/>
                <a:gd name="connsiteX410" fmla="*/ 548503 w 1994354"/>
                <a:gd name="connsiteY410" fmla="*/ 313097 h 2027849"/>
                <a:gd name="connsiteX411" fmla="*/ 462069 w 1994354"/>
                <a:gd name="connsiteY411" fmla="*/ 591473 h 2027849"/>
                <a:gd name="connsiteX412" fmla="*/ 472012 w 1994354"/>
                <a:gd name="connsiteY412" fmla="*/ 609641 h 2027849"/>
                <a:gd name="connsiteX413" fmla="*/ 453840 w 1994354"/>
                <a:gd name="connsiteY413" fmla="*/ 619570 h 2027849"/>
                <a:gd name="connsiteX414" fmla="*/ 443897 w 1994354"/>
                <a:gd name="connsiteY414" fmla="*/ 601416 h 2027849"/>
                <a:gd name="connsiteX415" fmla="*/ 461589 w 1994354"/>
                <a:gd name="connsiteY415" fmla="*/ 591312 h 2027849"/>
                <a:gd name="connsiteX416" fmla="*/ 462069 w 1994354"/>
                <a:gd name="connsiteY416" fmla="*/ 591456 h 2027849"/>
                <a:gd name="connsiteX417" fmla="*/ 402034 w 1994354"/>
                <a:gd name="connsiteY417" fmla="*/ 736368 h 2027849"/>
                <a:gd name="connsiteX418" fmla="*/ 420172 w 1994354"/>
                <a:gd name="connsiteY418" fmla="*/ 726487 h 2027849"/>
                <a:gd name="connsiteX419" fmla="*/ 430046 w 1994354"/>
                <a:gd name="connsiteY419" fmla="*/ 744631 h 2027849"/>
                <a:gd name="connsiteX420" fmla="*/ 429977 w 1994354"/>
                <a:gd name="connsiteY420" fmla="*/ 744902 h 2027849"/>
                <a:gd name="connsiteX421" fmla="*/ 411737 w 1994354"/>
                <a:gd name="connsiteY421" fmla="*/ 754598 h 2027849"/>
                <a:gd name="connsiteX422" fmla="*/ 402034 w 1994354"/>
                <a:gd name="connsiteY422" fmla="*/ 736351 h 2027849"/>
                <a:gd name="connsiteX423" fmla="*/ 359349 w 1994354"/>
                <a:gd name="connsiteY423" fmla="*/ 924271 h 2027849"/>
                <a:gd name="connsiteX424" fmla="*/ 349063 w 1994354"/>
                <a:gd name="connsiteY424" fmla="*/ 906093 h 2027849"/>
                <a:gd name="connsiteX425" fmla="*/ 367234 w 1994354"/>
                <a:gd name="connsiteY425" fmla="*/ 895804 h 2027849"/>
                <a:gd name="connsiteX426" fmla="*/ 377520 w 1994354"/>
                <a:gd name="connsiteY426" fmla="*/ 913982 h 2027849"/>
                <a:gd name="connsiteX427" fmla="*/ 377486 w 1994354"/>
                <a:gd name="connsiteY427" fmla="*/ 914129 h 2027849"/>
                <a:gd name="connsiteX428" fmla="*/ 359417 w 1994354"/>
                <a:gd name="connsiteY428" fmla="*/ 924271 h 2027849"/>
                <a:gd name="connsiteX429" fmla="*/ 359349 w 1994354"/>
                <a:gd name="connsiteY429" fmla="*/ 924254 h 2027849"/>
                <a:gd name="connsiteX430" fmla="*/ 283749 w 1994354"/>
                <a:gd name="connsiteY430" fmla="*/ 1166095 h 2027849"/>
                <a:gd name="connsiteX431" fmla="*/ 293931 w 1994354"/>
                <a:gd name="connsiteY431" fmla="*/ 1184284 h 2027849"/>
                <a:gd name="connsiteX432" fmla="*/ 275760 w 1994354"/>
                <a:gd name="connsiteY432" fmla="*/ 1194477 h 2027849"/>
                <a:gd name="connsiteX433" fmla="*/ 265543 w 1994354"/>
                <a:gd name="connsiteY433" fmla="*/ 1176285 h 2027849"/>
                <a:gd name="connsiteX434" fmla="*/ 265577 w 1994354"/>
                <a:gd name="connsiteY434" fmla="*/ 1176223 h 2027849"/>
                <a:gd name="connsiteX435" fmla="*/ 283611 w 1994354"/>
                <a:gd name="connsiteY435" fmla="*/ 1166040 h 2027849"/>
                <a:gd name="connsiteX436" fmla="*/ 283749 w 1994354"/>
                <a:gd name="connsiteY436" fmla="*/ 1166078 h 2027849"/>
                <a:gd name="connsiteX437" fmla="*/ 198069 w 1994354"/>
                <a:gd name="connsiteY437" fmla="*/ 1444732 h 2027849"/>
                <a:gd name="connsiteX438" fmla="*/ 207051 w 1994354"/>
                <a:gd name="connsiteY438" fmla="*/ 1463304 h 2027849"/>
                <a:gd name="connsiteX439" fmla="*/ 188468 w 1994354"/>
                <a:gd name="connsiteY439" fmla="*/ 1472280 h 2027849"/>
                <a:gd name="connsiteX440" fmla="*/ 179486 w 1994354"/>
                <a:gd name="connsiteY440" fmla="*/ 1453742 h 2027849"/>
                <a:gd name="connsiteX441" fmla="*/ 197417 w 1994354"/>
                <a:gd name="connsiteY441" fmla="*/ 1444492 h 2027849"/>
                <a:gd name="connsiteX442" fmla="*/ 198069 w 1994354"/>
                <a:gd name="connsiteY442" fmla="*/ 1444715 h 2027849"/>
                <a:gd name="connsiteX443" fmla="*/ 240069 w 1994354"/>
                <a:gd name="connsiteY443" fmla="*/ 1309433 h 2027849"/>
                <a:gd name="connsiteX444" fmla="*/ 249463 w 1994354"/>
                <a:gd name="connsiteY444" fmla="*/ 1328157 h 2027849"/>
                <a:gd name="connsiteX445" fmla="*/ 230743 w 1994354"/>
                <a:gd name="connsiteY445" fmla="*/ 1337558 h 2027849"/>
                <a:gd name="connsiteX446" fmla="*/ 221349 w 1994354"/>
                <a:gd name="connsiteY446" fmla="*/ 1318835 h 2027849"/>
                <a:gd name="connsiteX447" fmla="*/ 221417 w 1994354"/>
                <a:gd name="connsiteY447" fmla="*/ 1318622 h 2027849"/>
                <a:gd name="connsiteX448" fmla="*/ 240000 w 1994354"/>
                <a:gd name="connsiteY448" fmla="*/ 1309396 h 2027849"/>
                <a:gd name="connsiteX449" fmla="*/ 240069 w 1994354"/>
                <a:gd name="connsiteY449" fmla="*/ 1309416 h 2027849"/>
                <a:gd name="connsiteX450" fmla="*/ 291189 w 1994354"/>
                <a:gd name="connsiteY450" fmla="*/ 1621512 h 2027849"/>
                <a:gd name="connsiteX451" fmla="*/ 300583 w 1994354"/>
                <a:gd name="connsiteY451" fmla="*/ 1640191 h 2027849"/>
                <a:gd name="connsiteX452" fmla="*/ 282206 w 1994354"/>
                <a:gd name="connsiteY452" fmla="*/ 1650004 h 2027849"/>
                <a:gd name="connsiteX453" fmla="*/ 272400 w 1994354"/>
                <a:gd name="connsiteY453" fmla="*/ 1631633 h 2027849"/>
                <a:gd name="connsiteX454" fmla="*/ 272606 w 1994354"/>
                <a:gd name="connsiteY454" fmla="*/ 1631013 h 2027849"/>
                <a:gd name="connsiteX455" fmla="*/ 291189 w 1994354"/>
                <a:gd name="connsiteY455" fmla="*/ 1621495 h 2027849"/>
                <a:gd name="connsiteX456" fmla="*/ 366103 w 1994354"/>
                <a:gd name="connsiteY456" fmla="*/ 1379541 h 2027849"/>
                <a:gd name="connsiteX457" fmla="*/ 356126 w 1994354"/>
                <a:gd name="connsiteY457" fmla="*/ 1361112 h 2027849"/>
                <a:gd name="connsiteX458" fmla="*/ 374571 w 1994354"/>
                <a:gd name="connsiteY458" fmla="*/ 1351152 h 2027849"/>
                <a:gd name="connsiteX459" fmla="*/ 384514 w 1994354"/>
                <a:gd name="connsiteY459" fmla="*/ 1369581 h 2027849"/>
                <a:gd name="connsiteX460" fmla="*/ 384514 w 1994354"/>
                <a:gd name="connsiteY460" fmla="*/ 1369632 h 2027849"/>
                <a:gd name="connsiteX461" fmla="*/ 366103 w 1994354"/>
                <a:gd name="connsiteY461" fmla="*/ 1379524 h 2027849"/>
                <a:gd name="connsiteX462" fmla="*/ 410366 w 1994354"/>
                <a:gd name="connsiteY462" fmla="*/ 1236247 h 2027849"/>
                <a:gd name="connsiteX463" fmla="*/ 400766 w 1994354"/>
                <a:gd name="connsiteY463" fmla="*/ 1217733 h 2027849"/>
                <a:gd name="connsiteX464" fmla="*/ 419280 w 1994354"/>
                <a:gd name="connsiteY464" fmla="*/ 1208133 h 2027849"/>
                <a:gd name="connsiteX465" fmla="*/ 428846 w 1994354"/>
                <a:gd name="connsiteY465" fmla="*/ 1226695 h 2027849"/>
                <a:gd name="connsiteX466" fmla="*/ 410366 w 1994354"/>
                <a:gd name="connsiteY466" fmla="*/ 1236230 h 2027849"/>
                <a:gd name="connsiteX467" fmla="*/ 546720 w 1994354"/>
                <a:gd name="connsiteY467" fmla="*/ 796615 h 2027849"/>
                <a:gd name="connsiteX468" fmla="*/ 537154 w 1994354"/>
                <a:gd name="connsiteY468" fmla="*/ 778067 h 2027849"/>
                <a:gd name="connsiteX469" fmla="*/ 555703 w 1994354"/>
                <a:gd name="connsiteY469" fmla="*/ 768501 h 2027849"/>
                <a:gd name="connsiteX470" fmla="*/ 565269 w 1994354"/>
                <a:gd name="connsiteY470" fmla="*/ 787039 h 2027849"/>
                <a:gd name="connsiteX471" fmla="*/ 546720 w 1994354"/>
                <a:gd name="connsiteY471" fmla="*/ 796598 h 2027849"/>
                <a:gd name="connsiteX472" fmla="*/ 597703 w 1994354"/>
                <a:gd name="connsiteY472" fmla="*/ 633552 h 2027849"/>
                <a:gd name="connsiteX473" fmla="*/ 607029 w 1994354"/>
                <a:gd name="connsiteY473" fmla="*/ 652032 h 2027849"/>
                <a:gd name="connsiteX474" fmla="*/ 588549 w 1994354"/>
                <a:gd name="connsiteY474" fmla="*/ 661358 h 2027849"/>
                <a:gd name="connsiteX475" fmla="*/ 579223 w 1994354"/>
                <a:gd name="connsiteY475" fmla="*/ 642868 h 2027849"/>
                <a:gd name="connsiteX476" fmla="*/ 597703 w 1994354"/>
                <a:gd name="connsiteY476" fmla="*/ 633535 h 2027849"/>
                <a:gd name="connsiteX477" fmla="*/ 494023 w 1994354"/>
                <a:gd name="connsiteY477" fmla="*/ 966048 h 2027849"/>
                <a:gd name="connsiteX478" fmla="*/ 484560 w 1994354"/>
                <a:gd name="connsiteY478" fmla="*/ 947421 h 2027849"/>
                <a:gd name="connsiteX479" fmla="*/ 503177 w 1994354"/>
                <a:gd name="connsiteY479" fmla="*/ 937968 h 2027849"/>
                <a:gd name="connsiteX480" fmla="*/ 512640 w 1994354"/>
                <a:gd name="connsiteY480" fmla="*/ 956592 h 2027849"/>
                <a:gd name="connsiteX481" fmla="*/ 512640 w 1994354"/>
                <a:gd name="connsiteY481" fmla="*/ 956620 h 2027849"/>
                <a:gd name="connsiteX482" fmla="*/ 494023 w 1994354"/>
                <a:gd name="connsiteY482" fmla="*/ 966031 h 2027849"/>
                <a:gd name="connsiteX483" fmla="*/ 452537 w 1994354"/>
                <a:gd name="connsiteY483" fmla="*/ 1101254 h 2027849"/>
                <a:gd name="connsiteX484" fmla="*/ 442629 w 1994354"/>
                <a:gd name="connsiteY484" fmla="*/ 1082939 h 2027849"/>
                <a:gd name="connsiteX485" fmla="*/ 461040 w 1994354"/>
                <a:gd name="connsiteY485" fmla="*/ 1073219 h 2027849"/>
                <a:gd name="connsiteX486" fmla="*/ 470846 w 1994354"/>
                <a:gd name="connsiteY486" fmla="*/ 1091321 h 2027849"/>
                <a:gd name="connsiteX487" fmla="*/ 452537 w 1994354"/>
                <a:gd name="connsiteY487" fmla="*/ 1101237 h 2027849"/>
                <a:gd name="connsiteX488" fmla="*/ 665349 w 1994354"/>
                <a:gd name="connsiteY488" fmla="*/ 365030 h 2027849"/>
                <a:gd name="connsiteX489" fmla="*/ 683657 w 1994354"/>
                <a:gd name="connsiteY489" fmla="*/ 355056 h 2027849"/>
                <a:gd name="connsiteX490" fmla="*/ 693463 w 1994354"/>
                <a:gd name="connsiteY490" fmla="*/ 373502 h 2027849"/>
                <a:gd name="connsiteX491" fmla="*/ 675223 w 1994354"/>
                <a:gd name="connsiteY491" fmla="*/ 383359 h 2027849"/>
                <a:gd name="connsiteX492" fmla="*/ 665349 w 1994354"/>
                <a:gd name="connsiteY492" fmla="*/ 365051 h 2027849"/>
                <a:gd name="connsiteX493" fmla="*/ 665349 w 1994354"/>
                <a:gd name="connsiteY493" fmla="*/ 365013 h 2027849"/>
                <a:gd name="connsiteX494" fmla="*/ 630617 w 1994354"/>
                <a:gd name="connsiteY494" fmla="*/ 526495 h 2027849"/>
                <a:gd name="connsiteX495" fmla="*/ 620846 w 1994354"/>
                <a:gd name="connsiteY495" fmla="*/ 508008 h 2027849"/>
                <a:gd name="connsiteX496" fmla="*/ 639360 w 1994354"/>
                <a:gd name="connsiteY496" fmla="*/ 498254 h 2027849"/>
                <a:gd name="connsiteX497" fmla="*/ 649097 w 1994354"/>
                <a:gd name="connsiteY497" fmla="*/ 516741 h 2027849"/>
                <a:gd name="connsiteX498" fmla="*/ 649097 w 1994354"/>
                <a:gd name="connsiteY498" fmla="*/ 516761 h 2027849"/>
                <a:gd name="connsiteX499" fmla="*/ 630617 w 1994354"/>
                <a:gd name="connsiteY499" fmla="*/ 526478 h 2027849"/>
                <a:gd name="connsiteX500" fmla="*/ 468137 w 1994354"/>
                <a:gd name="connsiteY500" fmla="*/ 1528505 h 2027849"/>
                <a:gd name="connsiteX501" fmla="*/ 477291 w 1994354"/>
                <a:gd name="connsiteY501" fmla="*/ 1546992 h 2027849"/>
                <a:gd name="connsiteX502" fmla="*/ 458812 w 1994354"/>
                <a:gd name="connsiteY502" fmla="*/ 1556150 h 2027849"/>
                <a:gd name="connsiteX503" fmla="*/ 449589 w 1994354"/>
                <a:gd name="connsiteY503" fmla="*/ 1537852 h 2027849"/>
                <a:gd name="connsiteX504" fmla="*/ 468103 w 1994354"/>
                <a:gd name="connsiteY504" fmla="*/ 1528471 h 2027849"/>
                <a:gd name="connsiteX505" fmla="*/ 468137 w 1994354"/>
                <a:gd name="connsiteY505" fmla="*/ 1528488 h 2027849"/>
                <a:gd name="connsiteX506" fmla="*/ 425829 w 1994354"/>
                <a:gd name="connsiteY506" fmla="*/ 1663283 h 2027849"/>
                <a:gd name="connsiteX507" fmla="*/ 435943 w 1994354"/>
                <a:gd name="connsiteY507" fmla="*/ 1681643 h 2027849"/>
                <a:gd name="connsiteX508" fmla="*/ 417532 w 1994354"/>
                <a:gd name="connsiteY508" fmla="*/ 1691904 h 2027849"/>
                <a:gd name="connsiteX509" fmla="*/ 407554 w 1994354"/>
                <a:gd name="connsiteY509" fmla="*/ 1673411 h 2027849"/>
                <a:gd name="connsiteX510" fmla="*/ 425829 w 1994354"/>
                <a:gd name="connsiteY510" fmla="*/ 1663265 h 2027849"/>
                <a:gd name="connsiteX511" fmla="*/ 587726 w 1994354"/>
                <a:gd name="connsiteY511" fmla="*/ 1143192 h 2027849"/>
                <a:gd name="connsiteX512" fmla="*/ 577714 w 1994354"/>
                <a:gd name="connsiteY512" fmla="*/ 1124901 h 2027849"/>
                <a:gd name="connsiteX513" fmla="*/ 595920 w 1994354"/>
                <a:gd name="connsiteY513" fmla="*/ 1114965 h 2027849"/>
                <a:gd name="connsiteX514" fmla="*/ 595989 w 1994354"/>
                <a:gd name="connsiteY514" fmla="*/ 1114989 h 2027849"/>
                <a:gd name="connsiteX515" fmla="*/ 606103 w 1994354"/>
                <a:gd name="connsiteY515" fmla="*/ 1133232 h 2027849"/>
                <a:gd name="connsiteX516" fmla="*/ 587726 w 1994354"/>
                <a:gd name="connsiteY516" fmla="*/ 1143175 h 2027849"/>
                <a:gd name="connsiteX517" fmla="*/ 690926 w 1994354"/>
                <a:gd name="connsiteY517" fmla="*/ 810446 h 2027849"/>
                <a:gd name="connsiteX518" fmla="*/ 700629 w 1994354"/>
                <a:gd name="connsiteY518" fmla="*/ 828940 h 2027849"/>
                <a:gd name="connsiteX519" fmla="*/ 682148 w 1994354"/>
                <a:gd name="connsiteY519" fmla="*/ 838639 h 2027849"/>
                <a:gd name="connsiteX520" fmla="*/ 681771 w 1994354"/>
                <a:gd name="connsiteY520" fmla="*/ 838523 h 2027849"/>
                <a:gd name="connsiteX521" fmla="*/ 672308 w 1994354"/>
                <a:gd name="connsiteY521" fmla="*/ 819899 h 2027849"/>
                <a:gd name="connsiteX522" fmla="*/ 690926 w 1994354"/>
                <a:gd name="connsiteY522" fmla="*/ 810429 h 2027849"/>
                <a:gd name="connsiteX523" fmla="*/ 638469 w 1994354"/>
                <a:gd name="connsiteY523" fmla="*/ 979934 h 2027849"/>
                <a:gd name="connsiteX524" fmla="*/ 647795 w 1994354"/>
                <a:gd name="connsiteY524" fmla="*/ 998616 h 2027849"/>
                <a:gd name="connsiteX525" fmla="*/ 629109 w 1994354"/>
                <a:gd name="connsiteY525" fmla="*/ 1007949 h 2027849"/>
                <a:gd name="connsiteX526" fmla="*/ 619783 w 1994354"/>
                <a:gd name="connsiteY526" fmla="*/ 989270 h 2027849"/>
                <a:gd name="connsiteX527" fmla="*/ 638469 w 1994354"/>
                <a:gd name="connsiteY527" fmla="*/ 979917 h 2027849"/>
                <a:gd name="connsiteX528" fmla="*/ 545589 w 1994354"/>
                <a:gd name="connsiteY528" fmla="*/ 1278196 h 2027849"/>
                <a:gd name="connsiteX529" fmla="*/ 535886 w 1994354"/>
                <a:gd name="connsiteY529" fmla="*/ 1259819 h 2027849"/>
                <a:gd name="connsiteX530" fmla="*/ 535886 w 1994354"/>
                <a:gd name="connsiteY530" fmla="*/ 1259778 h 2027849"/>
                <a:gd name="connsiteX531" fmla="*/ 554332 w 1994354"/>
                <a:gd name="connsiteY531" fmla="*/ 1250037 h 2027849"/>
                <a:gd name="connsiteX532" fmla="*/ 564103 w 1994354"/>
                <a:gd name="connsiteY532" fmla="*/ 1268551 h 2027849"/>
                <a:gd name="connsiteX533" fmla="*/ 545589 w 1994354"/>
                <a:gd name="connsiteY533" fmla="*/ 1278179 h 2027849"/>
                <a:gd name="connsiteX534" fmla="*/ 500880 w 1994354"/>
                <a:gd name="connsiteY534" fmla="*/ 1421352 h 2027849"/>
                <a:gd name="connsiteX535" fmla="*/ 491486 w 1994354"/>
                <a:gd name="connsiteY535" fmla="*/ 1402632 h 2027849"/>
                <a:gd name="connsiteX536" fmla="*/ 510206 w 1994354"/>
                <a:gd name="connsiteY536" fmla="*/ 1393235 h 2027849"/>
                <a:gd name="connsiteX537" fmla="*/ 519600 w 1994354"/>
                <a:gd name="connsiteY537" fmla="*/ 1411951 h 2027849"/>
                <a:gd name="connsiteX538" fmla="*/ 500880 w 1994354"/>
                <a:gd name="connsiteY538" fmla="*/ 1421335 h 2027849"/>
                <a:gd name="connsiteX539" fmla="*/ 995897 w 1994354"/>
                <a:gd name="connsiteY539" fmla="*/ 303981 h 2027849"/>
                <a:gd name="connsiteX540" fmla="*/ 1005806 w 1994354"/>
                <a:gd name="connsiteY540" fmla="*/ 322121 h 2027849"/>
                <a:gd name="connsiteX541" fmla="*/ 987669 w 1994354"/>
                <a:gd name="connsiteY541" fmla="*/ 332020 h 2027849"/>
                <a:gd name="connsiteX542" fmla="*/ 987429 w 1994354"/>
                <a:gd name="connsiteY542" fmla="*/ 331951 h 2027849"/>
                <a:gd name="connsiteX543" fmla="*/ 977657 w 1994354"/>
                <a:gd name="connsiteY543" fmla="*/ 313728 h 2027849"/>
                <a:gd name="connsiteX544" fmla="*/ 995897 w 1994354"/>
                <a:gd name="connsiteY544" fmla="*/ 303971 h 2027849"/>
                <a:gd name="connsiteX545" fmla="*/ 954377 w 1994354"/>
                <a:gd name="connsiteY545" fmla="*/ 439015 h 2027849"/>
                <a:gd name="connsiteX546" fmla="*/ 963635 w 1994354"/>
                <a:gd name="connsiteY546" fmla="*/ 457670 h 2027849"/>
                <a:gd name="connsiteX547" fmla="*/ 945052 w 1994354"/>
                <a:gd name="connsiteY547" fmla="*/ 466711 h 2027849"/>
                <a:gd name="connsiteX548" fmla="*/ 936000 w 1994354"/>
                <a:gd name="connsiteY548" fmla="*/ 448118 h 2027849"/>
                <a:gd name="connsiteX549" fmla="*/ 954377 w 1994354"/>
                <a:gd name="connsiteY549" fmla="*/ 439005 h 2027849"/>
                <a:gd name="connsiteX550" fmla="*/ 909497 w 1994354"/>
                <a:gd name="connsiteY550" fmla="*/ 582052 h 2027849"/>
                <a:gd name="connsiteX551" fmla="*/ 919714 w 1994354"/>
                <a:gd name="connsiteY551" fmla="*/ 600281 h 2027849"/>
                <a:gd name="connsiteX552" fmla="*/ 901509 w 1994354"/>
                <a:gd name="connsiteY552" fmla="*/ 610509 h 2027849"/>
                <a:gd name="connsiteX553" fmla="*/ 891257 w 1994354"/>
                <a:gd name="connsiteY553" fmla="*/ 592279 h 2027849"/>
                <a:gd name="connsiteX554" fmla="*/ 891326 w 1994354"/>
                <a:gd name="connsiteY554" fmla="*/ 592073 h 2027849"/>
                <a:gd name="connsiteX555" fmla="*/ 909429 w 1994354"/>
                <a:gd name="connsiteY555" fmla="*/ 582034 h 2027849"/>
                <a:gd name="connsiteX556" fmla="*/ 909497 w 1994354"/>
                <a:gd name="connsiteY556" fmla="*/ 582052 h 2027849"/>
                <a:gd name="connsiteX557" fmla="*/ 867532 w 1994354"/>
                <a:gd name="connsiteY557" fmla="*/ 717247 h 2027849"/>
                <a:gd name="connsiteX558" fmla="*/ 877509 w 1994354"/>
                <a:gd name="connsiteY558" fmla="*/ 735384 h 2027849"/>
                <a:gd name="connsiteX559" fmla="*/ 859372 w 1994354"/>
                <a:gd name="connsiteY559" fmla="*/ 745358 h 2027849"/>
                <a:gd name="connsiteX560" fmla="*/ 849394 w 1994354"/>
                <a:gd name="connsiteY560" fmla="*/ 727221 h 2027849"/>
                <a:gd name="connsiteX561" fmla="*/ 849394 w 1994354"/>
                <a:gd name="connsiteY561" fmla="*/ 727221 h 2027849"/>
                <a:gd name="connsiteX562" fmla="*/ 867223 w 1994354"/>
                <a:gd name="connsiteY562" fmla="*/ 717158 h 2027849"/>
                <a:gd name="connsiteX563" fmla="*/ 867532 w 1994354"/>
                <a:gd name="connsiteY563" fmla="*/ 717247 h 2027849"/>
                <a:gd name="connsiteX564" fmla="*/ 782914 w 1994354"/>
                <a:gd name="connsiteY564" fmla="*/ 1040219 h 2027849"/>
                <a:gd name="connsiteX565" fmla="*/ 764503 w 1994354"/>
                <a:gd name="connsiteY565" fmla="*/ 1049620 h 2027849"/>
                <a:gd name="connsiteX566" fmla="*/ 755109 w 1994354"/>
                <a:gd name="connsiteY566" fmla="*/ 1031205 h 2027849"/>
                <a:gd name="connsiteX567" fmla="*/ 773349 w 1994354"/>
                <a:gd name="connsiteY567" fmla="*/ 1021752 h 2027849"/>
                <a:gd name="connsiteX568" fmla="*/ 782914 w 1994354"/>
                <a:gd name="connsiteY568" fmla="*/ 1040205 h 2027849"/>
                <a:gd name="connsiteX569" fmla="*/ 782914 w 1994354"/>
                <a:gd name="connsiteY569" fmla="*/ 1040225 h 2027849"/>
                <a:gd name="connsiteX570" fmla="*/ 825669 w 1994354"/>
                <a:gd name="connsiteY570" fmla="*/ 852237 h 2027849"/>
                <a:gd name="connsiteX571" fmla="*/ 835646 w 1994354"/>
                <a:gd name="connsiteY571" fmla="*/ 870559 h 2027849"/>
                <a:gd name="connsiteX572" fmla="*/ 817337 w 1994354"/>
                <a:gd name="connsiteY572" fmla="*/ 880553 h 2027849"/>
                <a:gd name="connsiteX573" fmla="*/ 807360 w 1994354"/>
                <a:gd name="connsiteY573" fmla="*/ 862231 h 2027849"/>
                <a:gd name="connsiteX574" fmla="*/ 825669 w 1994354"/>
                <a:gd name="connsiteY574" fmla="*/ 852244 h 2027849"/>
                <a:gd name="connsiteX575" fmla="*/ 731349 w 1994354"/>
                <a:gd name="connsiteY575" fmla="*/ 1156961 h 2027849"/>
                <a:gd name="connsiteX576" fmla="*/ 741120 w 1994354"/>
                <a:gd name="connsiteY576" fmla="*/ 1175294 h 2027849"/>
                <a:gd name="connsiteX577" fmla="*/ 722812 w 1994354"/>
                <a:gd name="connsiteY577" fmla="*/ 1185079 h 2027849"/>
                <a:gd name="connsiteX578" fmla="*/ 713006 w 1994354"/>
                <a:gd name="connsiteY578" fmla="*/ 1166747 h 2027849"/>
                <a:gd name="connsiteX579" fmla="*/ 713040 w 1994354"/>
                <a:gd name="connsiteY579" fmla="*/ 1166664 h 2027849"/>
                <a:gd name="connsiteX580" fmla="*/ 731040 w 1994354"/>
                <a:gd name="connsiteY580" fmla="*/ 1156876 h 2027849"/>
                <a:gd name="connsiteX581" fmla="*/ 731349 w 1994354"/>
                <a:gd name="connsiteY581" fmla="*/ 1156968 h 2027849"/>
                <a:gd name="connsiteX582" fmla="*/ 603360 w 1994354"/>
                <a:gd name="connsiteY582" fmla="*/ 1570423 h 2027849"/>
                <a:gd name="connsiteX583" fmla="*/ 612617 w 1994354"/>
                <a:gd name="connsiteY583" fmla="*/ 1588855 h 2027849"/>
                <a:gd name="connsiteX584" fmla="*/ 594206 w 1994354"/>
                <a:gd name="connsiteY584" fmla="*/ 1598126 h 2027849"/>
                <a:gd name="connsiteX585" fmla="*/ 584914 w 1994354"/>
                <a:gd name="connsiteY585" fmla="*/ 1579739 h 2027849"/>
                <a:gd name="connsiteX586" fmla="*/ 602812 w 1994354"/>
                <a:gd name="connsiteY586" fmla="*/ 1570245 h 2027849"/>
                <a:gd name="connsiteX587" fmla="*/ 603360 w 1994354"/>
                <a:gd name="connsiteY587" fmla="*/ 1570430 h 2027849"/>
                <a:gd name="connsiteX588" fmla="*/ 645257 w 1994354"/>
                <a:gd name="connsiteY588" fmla="*/ 1435091 h 2027849"/>
                <a:gd name="connsiteX589" fmla="*/ 655097 w 1994354"/>
                <a:gd name="connsiteY589" fmla="*/ 1453605 h 2027849"/>
                <a:gd name="connsiteX590" fmla="*/ 636583 w 1994354"/>
                <a:gd name="connsiteY590" fmla="*/ 1463445 h 2027849"/>
                <a:gd name="connsiteX591" fmla="*/ 626743 w 1994354"/>
                <a:gd name="connsiteY591" fmla="*/ 1444931 h 2027849"/>
                <a:gd name="connsiteX592" fmla="*/ 626812 w 1994354"/>
                <a:gd name="connsiteY592" fmla="*/ 1444718 h 2027849"/>
                <a:gd name="connsiteX593" fmla="*/ 645257 w 1994354"/>
                <a:gd name="connsiteY593" fmla="*/ 1435097 h 2027849"/>
                <a:gd name="connsiteX594" fmla="*/ 689795 w 1994354"/>
                <a:gd name="connsiteY594" fmla="*/ 1292033 h 2027849"/>
                <a:gd name="connsiteX595" fmla="*/ 699017 w 1994354"/>
                <a:gd name="connsiteY595" fmla="*/ 1310678 h 2027849"/>
                <a:gd name="connsiteX596" fmla="*/ 699017 w 1994354"/>
                <a:gd name="connsiteY596" fmla="*/ 1310712 h 2027849"/>
                <a:gd name="connsiteX597" fmla="*/ 680400 w 1994354"/>
                <a:gd name="connsiteY597" fmla="*/ 1319771 h 2027849"/>
                <a:gd name="connsiteX598" fmla="*/ 671349 w 1994354"/>
                <a:gd name="connsiteY598" fmla="*/ 1301157 h 2027849"/>
                <a:gd name="connsiteX599" fmla="*/ 689795 w 1994354"/>
                <a:gd name="connsiteY599" fmla="*/ 1292040 h 2027849"/>
                <a:gd name="connsiteX600" fmla="*/ 561463 w 1994354"/>
                <a:gd name="connsiteY600" fmla="*/ 1705327 h 2027849"/>
                <a:gd name="connsiteX601" fmla="*/ 570823 w 1994354"/>
                <a:gd name="connsiteY601" fmla="*/ 1723958 h 2027849"/>
                <a:gd name="connsiteX602" fmla="*/ 552549 w 1994354"/>
                <a:gd name="connsiteY602" fmla="*/ 1733712 h 2027849"/>
                <a:gd name="connsiteX603" fmla="*/ 542812 w 1994354"/>
                <a:gd name="connsiteY603" fmla="*/ 1715448 h 2027849"/>
                <a:gd name="connsiteX604" fmla="*/ 542983 w 1994354"/>
                <a:gd name="connsiteY604" fmla="*/ 1714907 h 2027849"/>
                <a:gd name="connsiteX605" fmla="*/ 561463 w 1994354"/>
                <a:gd name="connsiteY605" fmla="*/ 1705334 h 2027849"/>
                <a:gd name="connsiteX606" fmla="*/ 696446 w 1994354"/>
                <a:gd name="connsiteY606" fmla="*/ 1747214 h 2027849"/>
                <a:gd name="connsiteX607" fmla="*/ 706251 w 1994354"/>
                <a:gd name="connsiteY607" fmla="*/ 1765763 h 2027849"/>
                <a:gd name="connsiteX608" fmla="*/ 687600 w 1994354"/>
                <a:gd name="connsiteY608" fmla="*/ 1775675 h 2027849"/>
                <a:gd name="connsiteX609" fmla="*/ 677966 w 1994354"/>
                <a:gd name="connsiteY609" fmla="*/ 1756986 h 2027849"/>
                <a:gd name="connsiteX610" fmla="*/ 696446 w 1994354"/>
                <a:gd name="connsiteY610" fmla="*/ 1747221 h 2027849"/>
                <a:gd name="connsiteX611" fmla="*/ 1266411 w 1994354"/>
                <a:gd name="connsiteY611" fmla="*/ 387888 h 2027849"/>
                <a:gd name="connsiteX612" fmla="*/ 1275840 w 1994354"/>
                <a:gd name="connsiteY612" fmla="*/ 406283 h 2027849"/>
                <a:gd name="connsiteX613" fmla="*/ 1257463 w 1994354"/>
                <a:gd name="connsiteY613" fmla="*/ 415711 h 2027849"/>
                <a:gd name="connsiteX614" fmla="*/ 1248000 w 1994354"/>
                <a:gd name="connsiteY614" fmla="*/ 397372 h 2027849"/>
                <a:gd name="connsiteX615" fmla="*/ 1266034 w 1994354"/>
                <a:gd name="connsiteY615" fmla="*/ 387779 h 2027849"/>
                <a:gd name="connsiteX616" fmla="*/ 1266411 w 1994354"/>
                <a:gd name="connsiteY616" fmla="*/ 387895 h 2027849"/>
                <a:gd name="connsiteX617" fmla="*/ 873291 w 1994354"/>
                <a:gd name="connsiteY617" fmla="*/ 1654176 h 2027849"/>
                <a:gd name="connsiteX618" fmla="*/ 882994 w 1994354"/>
                <a:gd name="connsiteY618" fmla="*/ 1672386 h 2027849"/>
                <a:gd name="connsiteX619" fmla="*/ 864754 w 1994354"/>
                <a:gd name="connsiteY619" fmla="*/ 1682075 h 2027849"/>
                <a:gd name="connsiteX620" fmla="*/ 855052 w 1994354"/>
                <a:gd name="connsiteY620" fmla="*/ 1663968 h 2027849"/>
                <a:gd name="connsiteX621" fmla="*/ 872674 w 1994354"/>
                <a:gd name="connsiteY621" fmla="*/ 1653988 h 2027849"/>
                <a:gd name="connsiteX622" fmla="*/ 873291 w 1994354"/>
                <a:gd name="connsiteY622" fmla="*/ 1654176 h 2027849"/>
                <a:gd name="connsiteX623" fmla="*/ 831360 w 1994354"/>
                <a:gd name="connsiteY623" fmla="*/ 1789067 h 2027849"/>
                <a:gd name="connsiteX624" fmla="*/ 841269 w 1994354"/>
                <a:gd name="connsiteY624" fmla="*/ 1807389 h 2027849"/>
                <a:gd name="connsiteX625" fmla="*/ 823234 w 1994354"/>
                <a:gd name="connsiteY625" fmla="*/ 1817630 h 2027849"/>
                <a:gd name="connsiteX626" fmla="*/ 812983 w 1994354"/>
                <a:gd name="connsiteY626" fmla="*/ 1799603 h 2027849"/>
                <a:gd name="connsiteX627" fmla="*/ 813120 w 1994354"/>
                <a:gd name="connsiteY627" fmla="*/ 1799191 h 2027849"/>
                <a:gd name="connsiteX628" fmla="*/ 831360 w 1994354"/>
                <a:gd name="connsiteY628" fmla="*/ 1789067 h 2027849"/>
                <a:gd name="connsiteX629" fmla="*/ 1129611 w 1994354"/>
                <a:gd name="connsiteY629" fmla="*/ 829200 h 2027849"/>
                <a:gd name="connsiteX630" fmla="*/ 1119737 w 1994354"/>
                <a:gd name="connsiteY630" fmla="*/ 810998 h 2027849"/>
                <a:gd name="connsiteX631" fmla="*/ 1137943 w 1994354"/>
                <a:gd name="connsiteY631" fmla="*/ 801131 h 2027849"/>
                <a:gd name="connsiteX632" fmla="*/ 1147817 w 1994354"/>
                <a:gd name="connsiteY632" fmla="*/ 819316 h 2027849"/>
                <a:gd name="connsiteX633" fmla="*/ 1129886 w 1994354"/>
                <a:gd name="connsiteY633" fmla="*/ 829283 h 2027849"/>
                <a:gd name="connsiteX634" fmla="*/ 1129611 w 1994354"/>
                <a:gd name="connsiteY634" fmla="*/ 829200 h 2027849"/>
                <a:gd name="connsiteX635" fmla="*/ 1096251 w 1994354"/>
                <a:gd name="connsiteY635" fmla="*/ 936172 h 2027849"/>
                <a:gd name="connsiteX636" fmla="*/ 1106057 w 1994354"/>
                <a:gd name="connsiteY636" fmla="*/ 954604 h 2027849"/>
                <a:gd name="connsiteX637" fmla="*/ 1087646 w 1994354"/>
                <a:gd name="connsiteY637" fmla="*/ 964420 h 2027849"/>
                <a:gd name="connsiteX638" fmla="*/ 1077806 w 1994354"/>
                <a:gd name="connsiteY638" fmla="*/ 945988 h 2027849"/>
                <a:gd name="connsiteX639" fmla="*/ 1077840 w 1994354"/>
                <a:gd name="connsiteY639" fmla="*/ 945916 h 2027849"/>
                <a:gd name="connsiteX640" fmla="*/ 1096251 w 1994354"/>
                <a:gd name="connsiteY640" fmla="*/ 936162 h 2027849"/>
                <a:gd name="connsiteX641" fmla="*/ 1044206 w 1994354"/>
                <a:gd name="connsiteY641" fmla="*/ 1105811 h 2027849"/>
                <a:gd name="connsiteX642" fmla="*/ 1053326 w 1994354"/>
                <a:gd name="connsiteY642" fmla="*/ 1124603 h 2027849"/>
                <a:gd name="connsiteX643" fmla="*/ 1034537 w 1994354"/>
                <a:gd name="connsiteY643" fmla="*/ 1133712 h 2027849"/>
                <a:gd name="connsiteX644" fmla="*/ 1025417 w 1994354"/>
                <a:gd name="connsiteY644" fmla="*/ 1114924 h 2027849"/>
                <a:gd name="connsiteX645" fmla="*/ 1025451 w 1994354"/>
                <a:gd name="connsiteY645" fmla="*/ 1114817 h 2027849"/>
                <a:gd name="connsiteX646" fmla="*/ 1044206 w 1994354"/>
                <a:gd name="connsiteY646" fmla="*/ 1105800 h 2027849"/>
                <a:gd name="connsiteX647" fmla="*/ 992709 w 1994354"/>
                <a:gd name="connsiteY647" fmla="*/ 1268832 h 2027849"/>
                <a:gd name="connsiteX648" fmla="*/ 983451 w 1994354"/>
                <a:gd name="connsiteY648" fmla="*/ 1250222 h 2027849"/>
                <a:gd name="connsiteX649" fmla="*/ 1002034 w 1994354"/>
                <a:gd name="connsiteY649" fmla="*/ 1241044 h 2027849"/>
                <a:gd name="connsiteX650" fmla="*/ 1011189 w 1994354"/>
                <a:gd name="connsiteY650" fmla="*/ 1259616 h 2027849"/>
                <a:gd name="connsiteX651" fmla="*/ 992709 w 1994354"/>
                <a:gd name="connsiteY651" fmla="*/ 1268822 h 2027849"/>
                <a:gd name="connsiteX652" fmla="*/ 925097 w 1994354"/>
                <a:gd name="connsiteY652" fmla="*/ 1537214 h 2027849"/>
                <a:gd name="connsiteX653" fmla="*/ 906789 w 1994354"/>
                <a:gd name="connsiteY653" fmla="*/ 1546941 h 2027849"/>
                <a:gd name="connsiteX654" fmla="*/ 897052 w 1994354"/>
                <a:gd name="connsiteY654" fmla="*/ 1528636 h 2027849"/>
                <a:gd name="connsiteX655" fmla="*/ 915223 w 1994354"/>
                <a:gd name="connsiteY655" fmla="*/ 1518864 h 2027849"/>
                <a:gd name="connsiteX656" fmla="*/ 925097 w 1994354"/>
                <a:gd name="connsiteY656" fmla="*/ 1537204 h 2027849"/>
                <a:gd name="connsiteX657" fmla="*/ 959623 w 1994354"/>
                <a:gd name="connsiteY657" fmla="*/ 1375763 h 2027849"/>
                <a:gd name="connsiteX658" fmla="*/ 969497 w 1994354"/>
                <a:gd name="connsiteY658" fmla="*/ 1394095 h 2027849"/>
                <a:gd name="connsiteX659" fmla="*/ 951291 w 1994354"/>
                <a:gd name="connsiteY659" fmla="*/ 1404000 h 2027849"/>
                <a:gd name="connsiteX660" fmla="*/ 941383 w 1994354"/>
                <a:gd name="connsiteY660" fmla="*/ 1385791 h 2027849"/>
                <a:gd name="connsiteX661" fmla="*/ 959623 w 1994354"/>
                <a:gd name="connsiteY661" fmla="*/ 1375752 h 2027849"/>
                <a:gd name="connsiteX662" fmla="*/ 1205966 w 1994354"/>
                <a:gd name="connsiteY662" fmla="*/ 532900 h 2027849"/>
                <a:gd name="connsiteX663" fmla="*/ 1223931 w 1994354"/>
                <a:gd name="connsiteY663" fmla="*/ 522532 h 2027849"/>
                <a:gd name="connsiteX664" fmla="*/ 1234286 w 1994354"/>
                <a:gd name="connsiteY664" fmla="*/ 540494 h 2027849"/>
                <a:gd name="connsiteX665" fmla="*/ 1234149 w 1994354"/>
                <a:gd name="connsiteY665" fmla="*/ 540998 h 2027849"/>
                <a:gd name="connsiteX666" fmla="*/ 1216012 w 1994354"/>
                <a:gd name="connsiteY666" fmla="*/ 551033 h 2027849"/>
                <a:gd name="connsiteX667" fmla="*/ 1205966 w 1994354"/>
                <a:gd name="connsiteY667" fmla="*/ 532889 h 2027849"/>
                <a:gd name="connsiteX668" fmla="*/ 1171337 w 1994354"/>
                <a:gd name="connsiteY668" fmla="*/ 694242 h 2027849"/>
                <a:gd name="connsiteX669" fmla="*/ 1161497 w 1994354"/>
                <a:gd name="connsiteY669" fmla="*/ 675799 h 2027849"/>
                <a:gd name="connsiteX670" fmla="*/ 1179943 w 1994354"/>
                <a:gd name="connsiteY670" fmla="*/ 665959 h 2027849"/>
                <a:gd name="connsiteX671" fmla="*/ 1189132 w 1994354"/>
                <a:gd name="connsiteY671" fmla="*/ 684737 h 2027849"/>
                <a:gd name="connsiteX672" fmla="*/ 1171337 w 1994354"/>
                <a:gd name="connsiteY672" fmla="*/ 694221 h 2027849"/>
                <a:gd name="connsiteX673" fmla="*/ 967029 w 1994354"/>
                <a:gd name="connsiteY673" fmla="*/ 1831156 h 2027849"/>
                <a:gd name="connsiteX674" fmla="*/ 976354 w 1994354"/>
                <a:gd name="connsiteY674" fmla="*/ 1849838 h 2027849"/>
                <a:gd name="connsiteX675" fmla="*/ 958012 w 1994354"/>
                <a:gd name="connsiteY675" fmla="*/ 1859647 h 2027849"/>
                <a:gd name="connsiteX676" fmla="*/ 948206 w 1994354"/>
                <a:gd name="connsiteY676" fmla="*/ 1841304 h 2027849"/>
                <a:gd name="connsiteX677" fmla="*/ 948411 w 1994354"/>
                <a:gd name="connsiteY677" fmla="*/ 1840667 h 2027849"/>
                <a:gd name="connsiteX678" fmla="*/ 967029 w 1994354"/>
                <a:gd name="connsiteY678" fmla="*/ 1831135 h 2027849"/>
                <a:gd name="connsiteX679" fmla="*/ 1041669 w 1994354"/>
                <a:gd name="connsiteY679" fmla="*/ 1589099 h 2027849"/>
                <a:gd name="connsiteX680" fmla="*/ 1032000 w 1994354"/>
                <a:gd name="connsiteY680" fmla="*/ 1570516 h 2027849"/>
                <a:gd name="connsiteX681" fmla="*/ 1050583 w 1994354"/>
                <a:gd name="connsiteY681" fmla="*/ 1560837 h 2027849"/>
                <a:gd name="connsiteX682" fmla="*/ 1060251 w 1994354"/>
                <a:gd name="connsiteY682" fmla="*/ 1579420 h 2027849"/>
                <a:gd name="connsiteX683" fmla="*/ 1060217 w 1994354"/>
                <a:gd name="connsiteY683" fmla="*/ 1579526 h 2027849"/>
                <a:gd name="connsiteX684" fmla="*/ 1041669 w 1994354"/>
                <a:gd name="connsiteY684" fmla="*/ 1589102 h 2027849"/>
                <a:gd name="connsiteX685" fmla="*/ 1104686 w 1994354"/>
                <a:gd name="connsiteY685" fmla="*/ 1436184 h 2027849"/>
                <a:gd name="connsiteX686" fmla="*/ 1086309 w 1994354"/>
                <a:gd name="connsiteY686" fmla="*/ 1445925 h 2027849"/>
                <a:gd name="connsiteX687" fmla="*/ 1076571 w 1994354"/>
                <a:gd name="connsiteY687" fmla="*/ 1427548 h 2027849"/>
                <a:gd name="connsiteX688" fmla="*/ 1094949 w 1994354"/>
                <a:gd name="connsiteY688" fmla="*/ 1417814 h 2027849"/>
                <a:gd name="connsiteX689" fmla="*/ 1104686 w 1994354"/>
                <a:gd name="connsiteY689" fmla="*/ 1436191 h 2027849"/>
                <a:gd name="connsiteX690" fmla="*/ 1128275 w 1994354"/>
                <a:gd name="connsiteY690" fmla="*/ 1310873 h 2027849"/>
                <a:gd name="connsiteX691" fmla="*/ 1118469 w 1994354"/>
                <a:gd name="connsiteY691" fmla="*/ 1292517 h 2027849"/>
                <a:gd name="connsiteX692" fmla="*/ 1136880 w 1994354"/>
                <a:gd name="connsiteY692" fmla="*/ 1282883 h 2027849"/>
                <a:gd name="connsiteX693" fmla="*/ 1146617 w 1994354"/>
                <a:gd name="connsiteY693" fmla="*/ 1301010 h 2027849"/>
                <a:gd name="connsiteX694" fmla="*/ 1128275 w 1994354"/>
                <a:gd name="connsiteY694" fmla="*/ 1310880 h 2027849"/>
                <a:gd name="connsiteX695" fmla="*/ 1359874 w 1994354"/>
                <a:gd name="connsiteY695" fmla="*/ 564816 h 2027849"/>
                <a:gd name="connsiteX696" fmla="*/ 1369303 w 1994354"/>
                <a:gd name="connsiteY696" fmla="*/ 583457 h 2027849"/>
                <a:gd name="connsiteX697" fmla="*/ 1350652 w 1994354"/>
                <a:gd name="connsiteY697" fmla="*/ 592876 h 2027849"/>
                <a:gd name="connsiteX698" fmla="*/ 1341291 w 1994354"/>
                <a:gd name="connsiteY698" fmla="*/ 574279 h 2027849"/>
                <a:gd name="connsiteX699" fmla="*/ 1359874 w 1994354"/>
                <a:gd name="connsiteY699" fmla="*/ 564816 h 2027849"/>
                <a:gd name="connsiteX700" fmla="*/ 1314960 w 1994354"/>
                <a:gd name="connsiteY700" fmla="*/ 707836 h 2027849"/>
                <a:gd name="connsiteX701" fmla="*/ 1325109 w 1994354"/>
                <a:gd name="connsiteY701" fmla="*/ 726103 h 2027849"/>
                <a:gd name="connsiteX702" fmla="*/ 1306869 w 1994354"/>
                <a:gd name="connsiteY702" fmla="*/ 736265 h 2027849"/>
                <a:gd name="connsiteX703" fmla="*/ 1296686 w 1994354"/>
                <a:gd name="connsiteY703" fmla="*/ 717998 h 2027849"/>
                <a:gd name="connsiteX704" fmla="*/ 1296720 w 1994354"/>
                <a:gd name="connsiteY704" fmla="*/ 717909 h 2027849"/>
                <a:gd name="connsiteX705" fmla="*/ 1314960 w 1994354"/>
                <a:gd name="connsiteY705" fmla="*/ 707836 h 2027849"/>
                <a:gd name="connsiteX706" fmla="*/ 1273097 w 1994354"/>
                <a:gd name="connsiteY706" fmla="*/ 843072 h 2027849"/>
                <a:gd name="connsiteX707" fmla="*/ 1282834 w 1994354"/>
                <a:gd name="connsiteY707" fmla="*/ 861319 h 2027849"/>
                <a:gd name="connsiteX708" fmla="*/ 1264594 w 1994354"/>
                <a:gd name="connsiteY708" fmla="*/ 871070 h 2027849"/>
                <a:gd name="connsiteX709" fmla="*/ 1254823 w 1994354"/>
                <a:gd name="connsiteY709" fmla="*/ 852916 h 2027849"/>
                <a:gd name="connsiteX710" fmla="*/ 1272994 w 1994354"/>
                <a:gd name="connsiteY710" fmla="*/ 843041 h 2027849"/>
                <a:gd name="connsiteX711" fmla="*/ 1273097 w 1994354"/>
                <a:gd name="connsiteY711" fmla="*/ 843072 h 2027849"/>
                <a:gd name="connsiteX712" fmla="*/ 1212994 w 1994354"/>
                <a:gd name="connsiteY712" fmla="*/ 987813 h 2027849"/>
                <a:gd name="connsiteX713" fmla="*/ 1231440 w 1994354"/>
                <a:gd name="connsiteY713" fmla="*/ 978240 h 2027849"/>
                <a:gd name="connsiteX714" fmla="*/ 1241040 w 1994354"/>
                <a:gd name="connsiteY714" fmla="*/ 996700 h 2027849"/>
                <a:gd name="connsiteX715" fmla="*/ 1222594 w 1994354"/>
                <a:gd name="connsiteY715" fmla="*/ 1006279 h 2027849"/>
                <a:gd name="connsiteX716" fmla="*/ 1212994 w 1994354"/>
                <a:gd name="connsiteY716" fmla="*/ 987813 h 2027849"/>
                <a:gd name="connsiteX717" fmla="*/ 1170275 w 1994354"/>
                <a:gd name="connsiteY717" fmla="*/ 1175829 h 2027849"/>
                <a:gd name="connsiteX718" fmla="*/ 1160229 w 1994354"/>
                <a:gd name="connsiteY718" fmla="*/ 1157510 h 2027849"/>
                <a:gd name="connsiteX719" fmla="*/ 1178537 w 1994354"/>
                <a:gd name="connsiteY719" fmla="*/ 1147464 h 2027849"/>
                <a:gd name="connsiteX720" fmla="*/ 1188583 w 1994354"/>
                <a:gd name="connsiteY720" fmla="*/ 1165783 h 2027849"/>
                <a:gd name="connsiteX721" fmla="*/ 1188583 w 1994354"/>
                <a:gd name="connsiteY721" fmla="*/ 1165817 h 2027849"/>
                <a:gd name="connsiteX722" fmla="*/ 1170275 w 1994354"/>
                <a:gd name="connsiteY722" fmla="*/ 1175829 h 2027849"/>
                <a:gd name="connsiteX723" fmla="*/ 1101806 w 1994354"/>
                <a:gd name="connsiteY723" fmla="*/ 1872964 h 2027849"/>
                <a:gd name="connsiteX724" fmla="*/ 1111817 w 1994354"/>
                <a:gd name="connsiteY724" fmla="*/ 1891420 h 2027849"/>
                <a:gd name="connsiteX725" fmla="*/ 1093269 w 1994354"/>
                <a:gd name="connsiteY725" fmla="*/ 1901524 h 2027849"/>
                <a:gd name="connsiteX726" fmla="*/ 1083394 w 1994354"/>
                <a:gd name="connsiteY726" fmla="*/ 1882955 h 2027849"/>
                <a:gd name="connsiteX727" fmla="*/ 1101806 w 1994354"/>
                <a:gd name="connsiteY727" fmla="*/ 1872964 h 2027849"/>
                <a:gd name="connsiteX728" fmla="*/ 1671977 w 1994354"/>
                <a:gd name="connsiteY728" fmla="*/ 513710 h 2027849"/>
                <a:gd name="connsiteX729" fmla="*/ 1681543 w 1994354"/>
                <a:gd name="connsiteY729" fmla="*/ 531744 h 2027849"/>
                <a:gd name="connsiteX730" fmla="*/ 1681406 w 1994354"/>
                <a:gd name="connsiteY730" fmla="*/ 532135 h 2027849"/>
                <a:gd name="connsiteX731" fmla="*/ 1662994 w 1994354"/>
                <a:gd name="connsiteY731" fmla="*/ 541543 h 2027849"/>
                <a:gd name="connsiteX732" fmla="*/ 1653566 w 1994354"/>
                <a:gd name="connsiteY732" fmla="*/ 523121 h 2027849"/>
                <a:gd name="connsiteX733" fmla="*/ 1671977 w 1994354"/>
                <a:gd name="connsiteY733" fmla="*/ 513707 h 2027849"/>
                <a:gd name="connsiteX734" fmla="*/ 1611497 w 1994354"/>
                <a:gd name="connsiteY734" fmla="*/ 658739 h 2027849"/>
                <a:gd name="connsiteX735" fmla="*/ 1629566 w 1994354"/>
                <a:gd name="connsiteY735" fmla="*/ 648669 h 2027849"/>
                <a:gd name="connsiteX736" fmla="*/ 1639646 w 1994354"/>
                <a:gd name="connsiteY736" fmla="*/ 666751 h 2027849"/>
                <a:gd name="connsiteX737" fmla="*/ 1621577 w 1994354"/>
                <a:gd name="connsiteY737" fmla="*/ 676817 h 2027849"/>
                <a:gd name="connsiteX738" fmla="*/ 1611497 w 1994354"/>
                <a:gd name="connsiteY738" fmla="*/ 658739 h 2027849"/>
                <a:gd name="connsiteX739" fmla="*/ 1577006 w 1994354"/>
                <a:gd name="connsiteY739" fmla="*/ 820077 h 2027849"/>
                <a:gd name="connsiteX740" fmla="*/ 1566789 w 1994354"/>
                <a:gd name="connsiteY740" fmla="*/ 801833 h 2027849"/>
                <a:gd name="connsiteX741" fmla="*/ 1585029 w 1994354"/>
                <a:gd name="connsiteY741" fmla="*/ 791630 h 2027849"/>
                <a:gd name="connsiteX742" fmla="*/ 1595246 w 1994354"/>
                <a:gd name="connsiteY742" fmla="*/ 809870 h 2027849"/>
                <a:gd name="connsiteX743" fmla="*/ 1595212 w 1994354"/>
                <a:gd name="connsiteY743" fmla="*/ 809997 h 2027849"/>
                <a:gd name="connsiteX744" fmla="*/ 1577006 w 1994354"/>
                <a:gd name="connsiteY744" fmla="*/ 820077 h 2027849"/>
                <a:gd name="connsiteX745" fmla="*/ 1543714 w 1994354"/>
                <a:gd name="connsiteY745" fmla="*/ 927011 h 2027849"/>
                <a:gd name="connsiteX746" fmla="*/ 1553246 w 1994354"/>
                <a:gd name="connsiteY746" fmla="*/ 945391 h 2027849"/>
                <a:gd name="connsiteX747" fmla="*/ 1534869 w 1994354"/>
                <a:gd name="connsiteY747" fmla="*/ 954930 h 2027849"/>
                <a:gd name="connsiteX748" fmla="*/ 1525337 w 1994354"/>
                <a:gd name="connsiteY748" fmla="*/ 936549 h 2027849"/>
                <a:gd name="connsiteX749" fmla="*/ 1525337 w 1994354"/>
                <a:gd name="connsiteY749" fmla="*/ 936532 h 2027849"/>
                <a:gd name="connsiteX750" fmla="*/ 1543372 w 1994354"/>
                <a:gd name="connsiteY750" fmla="*/ 926908 h 2027849"/>
                <a:gd name="connsiteX751" fmla="*/ 1543714 w 1994354"/>
                <a:gd name="connsiteY751" fmla="*/ 927021 h 2027849"/>
                <a:gd name="connsiteX752" fmla="*/ 1501440 w 1994354"/>
                <a:gd name="connsiteY752" fmla="*/ 1061880 h 2027849"/>
                <a:gd name="connsiteX753" fmla="*/ 1511520 w 1994354"/>
                <a:gd name="connsiteY753" fmla="*/ 1080155 h 2027849"/>
                <a:gd name="connsiteX754" fmla="*/ 1493246 w 1994354"/>
                <a:gd name="connsiteY754" fmla="*/ 1090235 h 2027849"/>
                <a:gd name="connsiteX755" fmla="*/ 1483166 w 1994354"/>
                <a:gd name="connsiteY755" fmla="*/ 1071960 h 2027849"/>
                <a:gd name="connsiteX756" fmla="*/ 1501440 w 1994354"/>
                <a:gd name="connsiteY756" fmla="*/ 1061880 h 2027849"/>
                <a:gd name="connsiteX757" fmla="*/ 1449326 w 1994354"/>
                <a:gd name="connsiteY757" fmla="*/ 1231468 h 2027849"/>
                <a:gd name="connsiteX758" fmla="*/ 1459029 w 1994354"/>
                <a:gd name="connsiteY758" fmla="*/ 1249968 h 2027849"/>
                <a:gd name="connsiteX759" fmla="*/ 1440549 w 1994354"/>
                <a:gd name="connsiteY759" fmla="*/ 1259678 h 2027849"/>
                <a:gd name="connsiteX760" fmla="*/ 1430812 w 1994354"/>
                <a:gd name="connsiteY760" fmla="*/ 1241177 h 2027849"/>
                <a:gd name="connsiteX761" fmla="*/ 1430880 w 1994354"/>
                <a:gd name="connsiteY761" fmla="*/ 1241006 h 2027849"/>
                <a:gd name="connsiteX762" fmla="*/ 1449291 w 1994354"/>
                <a:gd name="connsiteY762" fmla="*/ 1231464 h 2027849"/>
                <a:gd name="connsiteX763" fmla="*/ 1449326 w 1994354"/>
                <a:gd name="connsiteY763" fmla="*/ 1231478 h 2027849"/>
                <a:gd name="connsiteX764" fmla="*/ 1312320 w 1994354"/>
                <a:gd name="connsiteY764" fmla="*/ 1673068 h 2027849"/>
                <a:gd name="connsiteX765" fmla="*/ 1302103 w 1994354"/>
                <a:gd name="connsiteY765" fmla="*/ 1654773 h 2027849"/>
                <a:gd name="connsiteX766" fmla="*/ 1320411 w 1994354"/>
                <a:gd name="connsiteY766" fmla="*/ 1644552 h 2027849"/>
                <a:gd name="connsiteX767" fmla="*/ 1330629 w 1994354"/>
                <a:gd name="connsiteY767" fmla="*/ 1662851 h 2027849"/>
                <a:gd name="connsiteX768" fmla="*/ 1330560 w 1994354"/>
                <a:gd name="connsiteY768" fmla="*/ 1663043 h 2027849"/>
                <a:gd name="connsiteX769" fmla="*/ 1312320 w 1994354"/>
                <a:gd name="connsiteY769" fmla="*/ 1673078 h 2027849"/>
                <a:gd name="connsiteX770" fmla="*/ 1366046 w 1994354"/>
                <a:gd name="connsiteY770" fmla="*/ 1501855 h 2027849"/>
                <a:gd name="connsiteX771" fmla="*/ 1374960 w 1994354"/>
                <a:gd name="connsiteY771" fmla="*/ 1520702 h 2027849"/>
                <a:gd name="connsiteX772" fmla="*/ 1356103 w 1994354"/>
                <a:gd name="connsiteY772" fmla="*/ 1529616 h 2027849"/>
                <a:gd name="connsiteX773" fmla="*/ 1347189 w 1994354"/>
                <a:gd name="connsiteY773" fmla="*/ 1510770 h 2027849"/>
                <a:gd name="connsiteX774" fmla="*/ 1347223 w 1994354"/>
                <a:gd name="connsiteY774" fmla="*/ 1510701 h 2027849"/>
                <a:gd name="connsiteX775" fmla="*/ 1365909 w 1994354"/>
                <a:gd name="connsiteY775" fmla="*/ 1501811 h 2027849"/>
                <a:gd name="connsiteX776" fmla="*/ 1366046 w 1994354"/>
                <a:gd name="connsiteY776" fmla="*/ 1501859 h 2027849"/>
                <a:gd name="connsiteX777" fmla="*/ 1407737 w 1994354"/>
                <a:gd name="connsiteY777" fmla="*/ 1366807 h 2027849"/>
                <a:gd name="connsiteX778" fmla="*/ 1416823 w 1994354"/>
                <a:gd name="connsiteY778" fmla="*/ 1385500 h 2027849"/>
                <a:gd name="connsiteX779" fmla="*/ 1398137 w 1994354"/>
                <a:gd name="connsiteY779" fmla="*/ 1394592 h 2027849"/>
                <a:gd name="connsiteX780" fmla="*/ 1389052 w 1994354"/>
                <a:gd name="connsiteY780" fmla="*/ 1375900 h 2027849"/>
                <a:gd name="connsiteX781" fmla="*/ 1389086 w 1994354"/>
                <a:gd name="connsiteY781" fmla="*/ 1375783 h 2027849"/>
                <a:gd name="connsiteX782" fmla="*/ 1407463 w 1994354"/>
                <a:gd name="connsiteY782" fmla="*/ 1366718 h 2027849"/>
                <a:gd name="connsiteX783" fmla="*/ 1407737 w 1994354"/>
                <a:gd name="connsiteY783" fmla="*/ 1366811 h 2027849"/>
                <a:gd name="connsiteX784" fmla="*/ 1278652 w 1994354"/>
                <a:gd name="connsiteY784" fmla="*/ 1779950 h 2027849"/>
                <a:gd name="connsiteX785" fmla="*/ 1288594 w 1994354"/>
                <a:gd name="connsiteY785" fmla="*/ 1798008 h 2027849"/>
                <a:gd name="connsiteX786" fmla="*/ 1270560 w 1994354"/>
                <a:gd name="connsiteY786" fmla="*/ 1807965 h 2027849"/>
                <a:gd name="connsiteX787" fmla="*/ 1260583 w 1994354"/>
                <a:gd name="connsiteY787" fmla="*/ 1789941 h 2027849"/>
                <a:gd name="connsiteX788" fmla="*/ 1278069 w 1994354"/>
                <a:gd name="connsiteY788" fmla="*/ 1779768 h 2027849"/>
                <a:gd name="connsiteX789" fmla="*/ 1278652 w 1994354"/>
                <a:gd name="connsiteY789" fmla="*/ 1779936 h 2027849"/>
                <a:gd name="connsiteX790" fmla="*/ 1236823 w 1994354"/>
                <a:gd name="connsiteY790" fmla="*/ 1914871 h 2027849"/>
                <a:gd name="connsiteX791" fmla="*/ 1246766 w 1994354"/>
                <a:gd name="connsiteY791" fmla="*/ 1933149 h 2027849"/>
                <a:gd name="connsiteX792" fmla="*/ 1246766 w 1994354"/>
                <a:gd name="connsiteY792" fmla="*/ 1933169 h 2027849"/>
                <a:gd name="connsiteX793" fmla="*/ 1228937 w 1994354"/>
                <a:gd name="connsiteY793" fmla="*/ 1943616 h 2027849"/>
                <a:gd name="connsiteX794" fmla="*/ 1218480 w 1994354"/>
                <a:gd name="connsiteY794" fmla="*/ 1925774 h 2027849"/>
                <a:gd name="connsiteX795" fmla="*/ 1218686 w 1994354"/>
                <a:gd name="connsiteY795" fmla="*/ 1925054 h 2027849"/>
                <a:gd name="connsiteX796" fmla="*/ 1236789 w 1994354"/>
                <a:gd name="connsiteY796" fmla="*/ 1914851 h 2027849"/>
                <a:gd name="connsiteX797" fmla="*/ 1236823 w 1994354"/>
                <a:gd name="connsiteY797" fmla="*/ 1914857 h 2027849"/>
                <a:gd name="connsiteX798" fmla="*/ 1414389 w 1994354"/>
                <a:gd name="connsiteY798" fmla="*/ 1822056 h 2027849"/>
                <a:gd name="connsiteX799" fmla="*/ 1423440 w 1994354"/>
                <a:gd name="connsiteY799" fmla="*/ 1840584 h 2027849"/>
                <a:gd name="connsiteX800" fmla="*/ 1404926 w 1994354"/>
                <a:gd name="connsiteY800" fmla="*/ 1849636 h 2027849"/>
                <a:gd name="connsiteX801" fmla="*/ 1395806 w 1994354"/>
                <a:gd name="connsiteY801" fmla="*/ 1831269 h 2027849"/>
                <a:gd name="connsiteX802" fmla="*/ 1414389 w 1994354"/>
                <a:gd name="connsiteY802" fmla="*/ 1822039 h 2027849"/>
                <a:gd name="connsiteX803" fmla="*/ 1414389 w 1994354"/>
                <a:gd name="connsiteY803" fmla="*/ 1822043 h 2027849"/>
                <a:gd name="connsiteX804" fmla="*/ 1372320 w 1994354"/>
                <a:gd name="connsiteY804" fmla="*/ 1956909 h 2027849"/>
                <a:gd name="connsiteX805" fmla="*/ 1381989 w 1994354"/>
                <a:gd name="connsiteY805" fmla="*/ 1975495 h 2027849"/>
                <a:gd name="connsiteX806" fmla="*/ 1363372 w 1994354"/>
                <a:gd name="connsiteY806" fmla="*/ 1985332 h 2027849"/>
                <a:gd name="connsiteX807" fmla="*/ 1353840 w 1994354"/>
                <a:gd name="connsiteY807" fmla="*/ 1966615 h 2027849"/>
                <a:gd name="connsiteX808" fmla="*/ 1372320 w 1994354"/>
                <a:gd name="connsiteY808" fmla="*/ 1956895 h 2027849"/>
                <a:gd name="connsiteX809" fmla="*/ 1456115 w 1994354"/>
                <a:gd name="connsiteY809" fmla="*/ 1686669 h 2027849"/>
                <a:gd name="connsiteX810" fmla="*/ 1465852 w 1994354"/>
                <a:gd name="connsiteY810" fmla="*/ 1705214 h 2027849"/>
                <a:gd name="connsiteX811" fmla="*/ 1447303 w 1994354"/>
                <a:gd name="connsiteY811" fmla="*/ 1714951 h 2027849"/>
                <a:gd name="connsiteX812" fmla="*/ 1437566 w 1994354"/>
                <a:gd name="connsiteY812" fmla="*/ 1696396 h 2027849"/>
                <a:gd name="connsiteX813" fmla="*/ 1456115 w 1994354"/>
                <a:gd name="connsiteY813" fmla="*/ 1686655 h 2027849"/>
                <a:gd name="connsiteX814" fmla="*/ 1500480 w 1994354"/>
                <a:gd name="connsiteY814" fmla="*/ 1543560 h 2027849"/>
                <a:gd name="connsiteX815" fmla="*/ 1510251 w 1994354"/>
                <a:gd name="connsiteY815" fmla="*/ 1562075 h 2027849"/>
                <a:gd name="connsiteX816" fmla="*/ 1491737 w 1994354"/>
                <a:gd name="connsiteY816" fmla="*/ 1571767 h 2027849"/>
                <a:gd name="connsiteX817" fmla="*/ 1482069 w 1994354"/>
                <a:gd name="connsiteY817" fmla="*/ 1553263 h 2027849"/>
                <a:gd name="connsiteX818" fmla="*/ 1500480 w 1994354"/>
                <a:gd name="connsiteY818" fmla="*/ 1543547 h 2027849"/>
                <a:gd name="connsiteX819" fmla="*/ 1575806 w 1994354"/>
                <a:gd name="connsiteY819" fmla="*/ 1301640 h 2027849"/>
                <a:gd name="connsiteX820" fmla="*/ 1565897 w 1994354"/>
                <a:gd name="connsiteY820" fmla="*/ 1283256 h 2027849"/>
                <a:gd name="connsiteX821" fmla="*/ 1584103 w 1994354"/>
                <a:gd name="connsiteY821" fmla="*/ 1273289 h 2027849"/>
                <a:gd name="connsiteX822" fmla="*/ 1594697 w 1994354"/>
                <a:gd name="connsiteY822" fmla="*/ 1291300 h 2027849"/>
                <a:gd name="connsiteX823" fmla="*/ 1576663 w 1994354"/>
                <a:gd name="connsiteY823" fmla="*/ 1301880 h 2027849"/>
                <a:gd name="connsiteX824" fmla="*/ 1575806 w 1994354"/>
                <a:gd name="connsiteY824" fmla="*/ 1301627 h 2027849"/>
                <a:gd name="connsiteX825" fmla="*/ 1628229 w 1994354"/>
                <a:gd name="connsiteY825" fmla="*/ 1132135 h 2027849"/>
                <a:gd name="connsiteX826" fmla="*/ 1618492 w 1994354"/>
                <a:gd name="connsiteY826" fmla="*/ 1113665 h 2027849"/>
                <a:gd name="connsiteX827" fmla="*/ 1636800 w 1994354"/>
                <a:gd name="connsiteY827" fmla="*/ 1103880 h 2027849"/>
                <a:gd name="connsiteX828" fmla="*/ 1646674 w 1994354"/>
                <a:gd name="connsiteY828" fmla="*/ 1122326 h 2027849"/>
                <a:gd name="connsiteX829" fmla="*/ 1628229 w 1994354"/>
                <a:gd name="connsiteY829" fmla="*/ 1132121 h 2027849"/>
                <a:gd name="connsiteX830" fmla="*/ 1507475 w 1994354"/>
                <a:gd name="connsiteY830" fmla="*/ 1998854 h 2027849"/>
                <a:gd name="connsiteX831" fmla="*/ 1517006 w 1994354"/>
                <a:gd name="connsiteY831" fmla="*/ 2016230 h 2027849"/>
                <a:gd name="connsiteX832" fmla="*/ 1516629 w 1994354"/>
                <a:gd name="connsiteY832" fmla="*/ 2017303 h 2027849"/>
                <a:gd name="connsiteX833" fmla="*/ 1499006 w 1994354"/>
                <a:gd name="connsiteY833" fmla="*/ 2027332 h 2027849"/>
                <a:gd name="connsiteX834" fmla="*/ 1498457 w 1994354"/>
                <a:gd name="connsiteY834" fmla="*/ 2027174 h 2027849"/>
                <a:gd name="connsiteX835" fmla="*/ 1488994 w 1994354"/>
                <a:gd name="connsiteY835" fmla="*/ 2008499 h 2027849"/>
                <a:gd name="connsiteX836" fmla="*/ 1507475 w 1994354"/>
                <a:gd name="connsiteY836" fmla="*/ 1998840 h 2027849"/>
                <a:gd name="connsiteX837" fmla="*/ 1626994 w 1994354"/>
                <a:gd name="connsiteY837" fmla="*/ 1613682 h 2027849"/>
                <a:gd name="connsiteX838" fmla="*/ 1617532 w 1994354"/>
                <a:gd name="connsiteY838" fmla="*/ 1595102 h 2027849"/>
                <a:gd name="connsiteX839" fmla="*/ 1635429 w 1994354"/>
                <a:gd name="connsiteY839" fmla="*/ 1585437 h 2027849"/>
                <a:gd name="connsiteX840" fmla="*/ 1644617 w 1994354"/>
                <a:gd name="connsiteY840" fmla="*/ 1604150 h 2027849"/>
                <a:gd name="connsiteX841" fmla="*/ 1626994 w 1994354"/>
                <a:gd name="connsiteY841" fmla="*/ 1613668 h 2027849"/>
                <a:gd name="connsiteX842" fmla="*/ 1814023 w 1994354"/>
                <a:gd name="connsiteY842" fmla="*/ 1010887 h 2027849"/>
                <a:gd name="connsiteX843" fmla="*/ 1822972 w 1994354"/>
                <a:gd name="connsiteY843" fmla="*/ 1029559 h 2027849"/>
                <a:gd name="connsiteX844" fmla="*/ 1805040 w 1994354"/>
                <a:gd name="connsiteY844" fmla="*/ 1038744 h 2027849"/>
                <a:gd name="connsiteX845" fmla="*/ 1795611 w 1994354"/>
                <a:gd name="connsiteY845" fmla="*/ 1020316 h 2027849"/>
                <a:gd name="connsiteX846" fmla="*/ 1814023 w 1994354"/>
                <a:gd name="connsiteY846" fmla="*/ 1010873 h 2027849"/>
                <a:gd name="connsiteX847" fmla="*/ 1855749 w 1994354"/>
                <a:gd name="connsiteY847" fmla="*/ 875599 h 2027849"/>
                <a:gd name="connsiteX848" fmla="*/ 1864972 w 1994354"/>
                <a:gd name="connsiteY848" fmla="*/ 894357 h 2027849"/>
                <a:gd name="connsiteX849" fmla="*/ 1847109 w 1994354"/>
                <a:gd name="connsiteY849" fmla="*/ 903854 h 2027849"/>
                <a:gd name="connsiteX850" fmla="*/ 1837303 w 1994354"/>
                <a:gd name="connsiteY850" fmla="*/ 885405 h 2027849"/>
                <a:gd name="connsiteX851" fmla="*/ 1855749 w 1994354"/>
                <a:gd name="connsiteY851" fmla="*/ 875592 h 2027849"/>
                <a:gd name="connsiteX852" fmla="*/ 1686789 w 1994354"/>
                <a:gd name="connsiteY852" fmla="*/ 1468807 h 2027849"/>
                <a:gd name="connsiteX853" fmla="*/ 1669783 w 1994354"/>
                <a:gd name="connsiteY853" fmla="*/ 1478863 h 2027849"/>
                <a:gd name="connsiteX854" fmla="*/ 1668686 w 1994354"/>
                <a:gd name="connsiteY854" fmla="*/ 1478538 h 2027849"/>
                <a:gd name="connsiteX855" fmla="*/ 1659291 w 1994354"/>
                <a:gd name="connsiteY855" fmla="*/ 1459999 h 2027849"/>
                <a:gd name="connsiteX856" fmla="*/ 1677532 w 1994354"/>
                <a:gd name="connsiteY856" fmla="*/ 1450512 h 2027849"/>
                <a:gd name="connsiteX857" fmla="*/ 1687166 w 1994354"/>
                <a:gd name="connsiteY857" fmla="*/ 1467635 h 2027849"/>
                <a:gd name="connsiteX858" fmla="*/ 1686789 w 1994354"/>
                <a:gd name="connsiteY858" fmla="*/ 1468793 h 2027849"/>
                <a:gd name="connsiteX859" fmla="*/ 1719223 w 1994354"/>
                <a:gd name="connsiteY859" fmla="*/ 1315207 h 2027849"/>
                <a:gd name="connsiteX860" fmla="*/ 1728686 w 1994354"/>
                <a:gd name="connsiteY860" fmla="*/ 1333828 h 2027849"/>
                <a:gd name="connsiteX861" fmla="*/ 1710857 w 1994354"/>
                <a:gd name="connsiteY861" fmla="*/ 1343534 h 2027849"/>
                <a:gd name="connsiteX862" fmla="*/ 1700880 w 1994354"/>
                <a:gd name="connsiteY862" fmla="*/ 1325181 h 2027849"/>
                <a:gd name="connsiteX863" fmla="*/ 1719223 w 1994354"/>
                <a:gd name="connsiteY863" fmla="*/ 1315193 h 2027849"/>
                <a:gd name="connsiteX864" fmla="*/ 1549543 w 1994354"/>
                <a:gd name="connsiteY864" fmla="*/ 1863988 h 2027849"/>
                <a:gd name="connsiteX865" fmla="*/ 1558457 w 1994354"/>
                <a:gd name="connsiteY865" fmla="*/ 1882584 h 2027849"/>
                <a:gd name="connsiteX866" fmla="*/ 1540251 w 1994354"/>
                <a:gd name="connsiteY866" fmla="*/ 1891636 h 2027849"/>
                <a:gd name="connsiteX867" fmla="*/ 1531063 w 1994354"/>
                <a:gd name="connsiteY867" fmla="*/ 1873159 h 2027849"/>
                <a:gd name="connsiteX868" fmla="*/ 1549543 w 1994354"/>
                <a:gd name="connsiteY868" fmla="*/ 1863974 h 2027849"/>
                <a:gd name="connsiteX869" fmla="*/ 1591372 w 1994354"/>
                <a:gd name="connsiteY869" fmla="*/ 1728635 h 2027849"/>
                <a:gd name="connsiteX870" fmla="*/ 1600697 w 1994354"/>
                <a:gd name="connsiteY870" fmla="*/ 1746384 h 2027849"/>
                <a:gd name="connsiteX871" fmla="*/ 1600423 w 1994354"/>
                <a:gd name="connsiteY871" fmla="*/ 1747149 h 2027849"/>
                <a:gd name="connsiteX872" fmla="*/ 1583383 w 1994354"/>
                <a:gd name="connsiteY872" fmla="*/ 1757119 h 2027849"/>
                <a:gd name="connsiteX873" fmla="*/ 1582251 w 1994354"/>
                <a:gd name="connsiteY873" fmla="*/ 1756776 h 2027849"/>
                <a:gd name="connsiteX874" fmla="*/ 1572720 w 1994354"/>
                <a:gd name="connsiteY874" fmla="*/ 1738139 h 2027849"/>
                <a:gd name="connsiteX875" fmla="*/ 1591372 w 1994354"/>
                <a:gd name="connsiteY875" fmla="*/ 1728621 h 2027849"/>
                <a:gd name="connsiteX876" fmla="*/ 1933132 w 1994354"/>
                <a:gd name="connsiteY876" fmla="*/ 625320 h 2027849"/>
                <a:gd name="connsiteX877" fmla="*/ 1923874 w 1994354"/>
                <a:gd name="connsiteY877" fmla="*/ 606844 h 2027849"/>
                <a:gd name="connsiteX878" fmla="*/ 1942354 w 1994354"/>
                <a:gd name="connsiteY878" fmla="*/ 597593 h 2027849"/>
                <a:gd name="connsiteX879" fmla="*/ 1951783 w 1994354"/>
                <a:gd name="connsiteY879" fmla="*/ 614729 h 2027849"/>
                <a:gd name="connsiteX880" fmla="*/ 1951337 w 1994354"/>
                <a:gd name="connsiteY880" fmla="*/ 615998 h 2027849"/>
                <a:gd name="connsiteX881" fmla="*/ 1934674 w 1994354"/>
                <a:gd name="connsiteY881" fmla="*/ 625800 h 2027849"/>
                <a:gd name="connsiteX882" fmla="*/ 1933132 w 1994354"/>
                <a:gd name="connsiteY882" fmla="*/ 625307 h 2027849"/>
                <a:gd name="connsiteX883" fmla="*/ 1909577 w 1994354"/>
                <a:gd name="connsiteY883" fmla="*/ 750669 h 2027849"/>
                <a:gd name="connsiteX884" fmla="*/ 1892640 w 1994354"/>
                <a:gd name="connsiteY884" fmla="*/ 760999 h 2027849"/>
                <a:gd name="connsiteX885" fmla="*/ 1891611 w 1994354"/>
                <a:gd name="connsiteY885" fmla="*/ 760704 h 2027849"/>
                <a:gd name="connsiteX886" fmla="*/ 1881703 w 1994354"/>
                <a:gd name="connsiteY886" fmla="*/ 742348 h 2027849"/>
                <a:gd name="connsiteX887" fmla="*/ 1900046 w 1994354"/>
                <a:gd name="connsiteY887" fmla="*/ 732429 h 2027849"/>
                <a:gd name="connsiteX888" fmla="*/ 1909955 w 1994354"/>
                <a:gd name="connsiteY888" fmla="*/ 749441 h 2027849"/>
                <a:gd name="connsiteX889" fmla="*/ 1909577 w 1994354"/>
                <a:gd name="connsiteY889" fmla="*/ 750669 h 2027849"/>
                <a:gd name="connsiteX890" fmla="*/ 1763006 w 1994354"/>
                <a:gd name="connsiteY890" fmla="*/ 1173947 h 2027849"/>
                <a:gd name="connsiteX891" fmla="*/ 1753577 w 1994354"/>
                <a:gd name="connsiteY891" fmla="*/ 1155316 h 2027849"/>
                <a:gd name="connsiteX892" fmla="*/ 1772194 w 1994354"/>
                <a:gd name="connsiteY892" fmla="*/ 1145877 h 2027849"/>
                <a:gd name="connsiteX893" fmla="*/ 1781109 w 1994354"/>
                <a:gd name="connsiteY893" fmla="*/ 1164775 h 2027849"/>
                <a:gd name="connsiteX894" fmla="*/ 1763006 w 1994354"/>
                <a:gd name="connsiteY894" fmla="*/ 1173947 h 202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</a:cxnLst>
              <a:rect l="l" t="t" r="r" b="b"/>
              <a:pathLst>
                <a:path w="1994354" h="2027849">
                  <a:moveTo>
                    <a:pt x="1991760" y="484629"/>
                  </a:moveTo>
                  <a:cubicBezTo>
                    <a:pt x="1988229" y="489871"/>
                    <a:pt x="1981783" y="492281"/>
                    <a:pt x="1975680" y="490615"/>
                  </a:cubicBezTo>
                  <a:cubicBezTo>
                    <a:pt x="1969372" y="488719"/>
                    <a:pt x="1965052" y="482980"/>
                    <a:pt x="1964914" y="476410"/>
                  </a:cubicBezTo>
                  <a:cubicBezTo>
                    <a:pt x="1964949" y="469567"/>
                    <a:pt x="1969680" y="463639"/>
                    <a:pt x="1976332" y="462086"/>
                  </a:cubicBezTo>
                  <a:cubicBezTo>
                    <a:pt x="1977806" y="461699"/>
                    <a:pt x="1979280" y="461325"/>
                    <a:pt x="1980754" y="460944"/>
                  </a:cubicBezTo>
                  <a:cubicBezTo>
                    <a:pt x="1982914" y="461630"/>
                    <a:pt x="1985109" y="462292"/>
                    <a:pt x="1987269" y="462967"/>
                  </a:cubicBezTo>
                  <a:cubicBezTo>
                    <a:pt x="1988160" y="463927"/>
                    <a:pt x="1989052" y="464897"/>
                    <a:pt x="1989977" y="465847"/>
                  </a:cubicBezTo>
                  <a:cubicBezTo>
                    <a:pt x="1995052" y="470839"/>
                    <a:pt x="1995806" y="478769"/>
                    <a:pt x="1991760" y="484629"/>
                  </a:cubicBezTo>
                  <a:close/>
                  <a:moveTo>
                    <a:pt x="1670160" y="996885"/>
                  </a:moveTo>
                  <a:cubicBezTo>
                    <a:pt x="1662411" y="994629"/>
                    <a:pt x="1657955" y="986507"/>
                    <a:pt x="1660183" y="978748"/>
                  </a:cubicBezTo>
                  <a:cubicBezTo>
                    <a:pt x="1662446" y="970985"/>
                    <a:pt x="1670571" y="966525"/>
                    <a:pt x="1678320" y="968784"/>
                  </a:cubicBezTo>
                  <a:cubicBezTo>
                    <a:pt x="1678457" y="968819"/>
                    <a:pt x="1678560" y="968856"/>
                    <a:pt x="1678697" y="968894"/>
                  </a:cubicBezTo>
                  <a:cubicBezTo>
                    <a:pt x="1686446" y="971150"/>
                    <a:pt x="1690903" y="979272"/>
                    <a:pt x="1688674" y="987031"/>
                  </a:cubicBezTo>
                  <a:cubicBezTo>
                    <a:pt x="1686411" y="994793"/>
                    <a:pt x="1678286" y="999254"/>
                    <a:pt x="1670537" y="996995"/>
                  </a:cubicBezTo>
                  <a:cubicBezTo>
                    <a:pt x="1670400" y="996960"/>
                    <a:pt x="1670297" y="996923"/>
                    <a:pt x="1670160" y="996885"/>
                  </a:cubicBezTo>
                  <a:close/>
                  <a:moveTo>
                    <a:pt x="1712194" y="862015"/>
                  </a:moveTo>
                  <a:cubicBezTo>
                    <a:pt x="1704377" y="859711"/>
                    <a:pt x="1699886" y="851493"/>
                    <a:pt x="1702183" y="843662"/>
                  </a:cubicBezTo>
                  <a:cubicBezTo>
                    <a:pt x="1704480" y="835831"/>
                    <a:pt x="1712709" y="831353"/>
                    <a:pt x="1720526" y="833657"/>
                  </a:cubicBezTo>
                  <a:cubicBezTo>
                    <a:pt x="1728343" y="835951"/>
                    <a:pt x="1732834" y="844115"/>
                    <a:pt x="1730571" y="851925"/>
                  </a:cubicBezTo>
                  <a:cubicBezTo>
                    <a:pt x="1728137" y="859673"/>
                    <a:pt x="1720046" y="864127"/>
                    <a:pt x="1712194" y="862015"/>
                  </a:cubicBezTo>
                  <a:close/>
                  <a:moveTo>
                    <a:pt x="1756526" y="718790"/>
                  </a:moveTo>
                  <a:cubicBezTo>
                    <a:pt x="1748743" y="716380"/>
                    <a:pt x="1744354" y="708110"/>
                    <a:pt x="1746789" y="700317"/>
                  </a:cubicBezTo>
                  <a:cubicBezTo>
                    <a:pt x="1749154" y="692623"/>
                    <a:pt x="1757246" y="688252"/>
                    <a:pt x="1764994" y="690490"/>
                  </a:cubicBezTo>
                  <a:cubicBezTo>
                    <a:pt x="1772709" y="692983"/>
                    <a:pt x="1777063" y="701119"/>
                    <a:pt x="1774903" y="708926"/>
                  </a:cubicBezTo>
                  <a:cubicBezTo>
                    <a:pt x="1772469" y="716657"/>
                    <a:pt x="1764309" y="721039"/>
                    <a:pt x="1756526" y="718790"/>
                  </a:cubicBezTo>
                  <a:close/>
                  <a:moveTo>
                    <a:pt x="1798046" y="583409"/>
                  </a:moveTo>
                  <a:cubicBezTo>
                    <a:pt x="1790332" y="580992"/>
                    <a:pt x="1786080" y="572794"/>
                    <a:pt x="1788480" y="565097"/>
                  </a:cubicBezTo>
                  <a:cubicBezTo>
                    <a:pt x="1790914" y="557397"/>
                    <a:pt x="1799109" y="553115"/>
                    <a:pt x="1806789" y="555532"/>
                  </a:cubicBezTo>
                  <a:cubicBezTo>
                    <a:pt x="1806960" y="555583"/>
                    <a:pt x="1807097" y="555635"/>
                    <a:pt x="1807269" y="555689"/>
                  </a:cubicBezTo>
                  <a:cubicBezTo>
                    <a:pt x="1814983" y="558106"/>
                    <a:pt x="1819234" y="566304"/>
                    <a:pt x="1816834" y="574002"/>
                  </a:cubicBezTo>
                  <a:cubicBezTo>
                    <a:pt x="1814400" y="581702"/>
                    <a:pt x="1806206" y="585984"/>
                    <a:pt x="1798526" y="583567"/>
                  </a:cubicBezTo>
                  <a:cubicBezTo>
                    <a:pt x="1798354" y="583516"/>
                    <a:pt x="1798217" y="583464"/>
                    <a:pt x="1798046" y="583409"/>
                  </a:cubicBezTo>
                  <a:close/>
                  <a:moveTo>
                    <a:pt x="1839874" y="448499"/>
                  </a:moveTo>
                  <a:cubicBezTo>
                    <a:pt x="1833669" y="446359"/>
                    <a:pt x="1829623" y="440397"/>
                    <a:pt x="1829897" y="433841"/>
                  </a:cubicBezTo>
                  <a:cubicBezTo>
                    <a:pt x="1830137" y="427019"/>
                    <a:pt x="1835074" y="421276"/>
                    <a:pt x="1841795" y="420038"/>
                  </a:cubicBezTo>
                  <a:cubicBezTo>
                    <a:pt x="1843303" y="419729"/>
                    <a:pt x="1844846" y="419517"/>
                    <a:pt x="1846389" y="419260"/>
                  </a:cubicBezTo>
                  <a:cubicBezTo>
                    <a:pt x="1848137" y="419801"/>
                    <a:pt x="1849852" y="420340"/>
                    <a:pt x="1851600" y="420878"/>
                  </a:cubicBezTo>
                  <a:cubicBezTo>
                    <a:pt x="1852732" y="421955"/>
                    <a:pt x="1853897" y="422997"/>
                    <a:pt x="1854960" y="424115"/>
                  </a:cubicBezTo>
                  <a:cubicBezTo>
                    <a:pt x="1859589" y="428757"/>
                    <a:pt x="1860617" y="435895"/>
                    <a:pt x="1857463" y="441648"/>
                  </a:cubicBezTo>
                  <a:cubicBezTo>
                    <a:pt x="1853931" y="447772"/>
                    <a:pt x="1846629" y="450617"/>
                    <a:pt x="1839874" y="448499"/>
                  </a:cubicBezTo>
                  <a:close/>
                  <a:moveTo>
                    <a:pt x="1542446" y="1408602"/>
                  </a:moveTo>
                  <a:cubicBezTo>
                    <a:pt x="1550160" y="1411070"/>
                    <a:pt x="1554480" y="1419271"/>
                    <a:pt x="1552149" y="1427033"/>
                  </a:cubicBezTo>
                  <a:cubicBezTo>
                    <a:pt x="1549543" y="1434696"/>
                    <a:pt x="1541315" y="1438924"/>
                    <a:pt x="1533566" y="1436610"/>
                  </a:cubicBezTo>
                  <a:cubicBezTo>
                    <a:pt x="1525852" y="1434100"/>
                    <a:pt x="1521566" y="1425854"/>
                    <a:pt x="1523966" y="1418095"/>
                  </a:cubicBezTo>
                  <a:cubicBezTo>
                    <a:pt x="1526434" y="1410371"/>
                    <a:pt x="1534732" y="1406119"/>
                    <a:pt x="1542446" y="1408602"/>
                  </a:cubicBezTo>
                  <a:close/>
                  <a:moveTo>
                    <a:pt x="1705269" y="406742"/>
                  </a:moveTo>
                  <a:cubicBezTo>
                    <a:pt x="1698994" y="404781"/>
                    <a:pt x="1694709" y="398997"/>
                    <a:pt x="1694640" y="392424"/>
                  </a:cubicBezTo>
                  <a:cubicBezTo>
                    <a:pt x="1694709" y="385564"/>
                    <a:pt x="1699543" y="379667"/>
                    <a:pt x="1706229" y="378199"/>
                  </a:cubicBezTo>
                  <a:cubicBezTo>
                    <a:pt x="1707703" y="377832"/>
                    <a:pt x="1709212" y="377513"/>
                    <a:pt x="1710720" y="377171"/>
                  </a:cubicBezTo>
                  <a:cubicBezTo>
                    <a:pt x="1712880" y="377856"/>
                    <a:pt x="1715074" y="378518"/>
                    <a:pt x="1717234" y="379193"/>
                  </a:cubicBezTo>
                  <a:cubicBezTo>
                    <a:pt x="1718263" y="380342"/>
                    <a:pt x="1719257" y="381491"/>
                    <a:pt x="1720286" y="382643"/>
                  </a:cubicBezTo>
                  <a:cubicBezTo>
                    <a:pt x="1724880" y="387710"/>
                    <a:pt x="1725394" y="395280"/>
                    <a:pt x="1721520" y="400920"/>
                  </a:cubicBezTo>
                  <a:cubicBezTo>
                    <a:pt x="1717852" y="406060"/>
                    <a:pt x="1711372" y="408381"/>
                    <a:pt x="1705269" y="406742"/>
                  </a:cubicBezTo>
                  <a:close/>
                  <a:moveTo>
                    <a:pt x="1135269" y="1765992"/>
                  </a:moveTo>
                  <a:cubicBezTo>
                    <a:pt x="1127520" y="1763747"/>
                    <a:pt x="1123097" y="1755655"/>
                    <a:pt x="1125326" y="1747920"/>
                  </a:cubicBezTo>
                  <a:cubicBezTo>
                    <a:pt x="1127589" y="1740189"/>
                    <a:pt x="1135680" y="1735739"/>
                    <a:pt x="1143394" y="1737988"/>
                  </a:cubicBezTo>
                  <a:cubicBezTo>
                    <a:pt x="1143497" y="1738015"/>
                    <a:pt x="1143600" y="1738046"/>
                    <a:pt x="1143703" y="1738077"/>
                  </a:cubicBezTo>
                  <a:cubicBezTo>
                    <a:pt x="1151451" y="1740220"/>
                    <a:pt x="1156012" y="1748253"/>
                    <a:pt x="1153886" y="1756015"/>
                  </a:cubicBezTo>
                  <a:cubicBezTo>
                    <a:pt x="1151726" y="1763781"/>
                    <a:pt x="1143703" y="1768337"/>
                    <a:pt x="1135955" y="1766195"/>
                  </a:cubicBezTo>
                  <a:cubicBezTo>
                    <a:pt x="1135714" y="1766133"/>
                    <a:pt x="1135509" y="1766064"/>
                    <a:pt x="1135269" y="1765992"/>
                  </a:cubicBezTo>
                  <a:close/>
                  <a:moveTo>
                    <a:pt x="1527943" y="499615"/>
                  </a:moveTo>
                  <a:cubicBezTo>
                    <a:pt x="1520229" y="497243"/>
                    <a:pt x="1515909" y="489072"/>
                    <a:pt x="1518275" y="481365"/>
                  </a:cubicBezTo>
                  <a:cubicBezTo>
                    <a:pt x="1520640" y="473657"/>
                    <a:pt x="1528834" y="469331"/>
                    <a:pt x="1536514" y="471703"/>
                  </a:cubicBezTo>
                  <a:cubicBezTo>
                    <a:pt x="1536583" y="471720"/>
                    <a:pt x="1536652" y="471741"/>
                    <a:pt x="1536720" y="471761"/>
                  </a:cubicBezTo>
                  <a:cubicBezTo>
                    <a:pt x="1544469" y="474011"/>
                    <a:pt x="1548926" y="482112"/>
                    <a:pt x="1546663" y="489861"/>
                  </a:cubicBezTo>
                  <a:cubicBezTo>
                    <a:pt x="1544434" y="497606"/>
                    <a:pt x="1536309" y="502063"/>
                    <a:pt x="1528560" y="499814"/>
                  </a:cubicBezTo>
                  <a:cubicBezTo>
                    <a:pt x="1528354" y="499752"/>
                    <a:pt x="1528149" y="499687"/>
                    <a:pt x="1527943" y="499615"/>
                  </a:cubicBezTo>
                  <a:close/>
                  <a:moveTo>
                    <a:pt x="1569326" y="364553"/>
                  </a:moveTo>
                  <a:cubicBezTo>
                    <a:pt x="1562949" y="362184"/>
                    <a:pt x="1558937" y="355831"/>
                    <a:pt x="1559554" y="349053"/>
                  </a:cubicBezTo>
                  <a:cubicBezTo>
                    <a:pt x="1560275" y="342525"/>
                    <a:pt x="1565212" y="337255"/>
                    <a:pt x="1571692" y="336124"/>
                  </a:cubicBezTo>
                  <a:cubicBezTo>
                    <a:pt x="1573234" y="335843"/>
                    <a:pt x="1574812" y="335699"/>
                    <a:pt x="1576354" y="335489"/>
                  </a:cubicBezTo>
                  <a:cubicBezTo>
                    <a:pt x="1578103" y="336031"/>
                    <a:pt x="1579852" y="336569"/>
                    <a:pt x="1581566" y="337108"/>
                  </a:cubicBezTo>
                  <a:cubicBezTo>
                    <a:pt x="1582800" y="338380"/>
                    <a:pt x="1584103" y="339593"/>
                    <a:pt x="1585269" y="340931"/>
                  </a:cubicBezTo>
                  <a:cubicBezTo>
                    <a:pt x="1589623" y="345827"/>
                    <a:pt x="1590172" y="353051"/>
                    <a:pt x="1586571" y="358536"/>
                  </a:cubicBezTo>
                  <a:cubicBezTo>
                    <a:pt x="1582903" y="364279"/>
                    <a:pt x="1575771" y="366765"/>
                    <a:pt x="1569326" y="364553"/>
                  </a:cubicBezTo>
                  <a:close/>
                  <a:moveTo>
                    <a:pt x="1450594" y="749925"/>
                  </a:moveTo>
                  <a:cubicBezTo>
                    <a:pt x="1458275" y="752551"/>
                    <a:pt x="1462526" y="760793"/>
                    <a:pt x="1460160" y="768569"/>
                  </a:cubicBezTo>
                  <a:cubicBezTo>
                    <a:pt x="1457417" y="776198"/>
                    <a:pt x="1449189" y="780347"/>
                    <a:pt x="1441406" y="778015"/>
                  </a:cubicBezTo>
                  <a:cubicBezTo>
                    <a:pt x="1433657" y="775478"/>
                    <a:pt x="1429406" y="767129"/>
                    <a:pt x="1431943" y="759371"/>
                  </a:cubicBezTo>
                  <a:cubicBezTo>
                    <a:pt x="1434480" y="751612"/>
                    <a:pt x="1442846" y="747377"/>
                    <a:pt x="1450594" y="749915"/>
                  </a:cubicBezTo>
                  <a:close/>
                  <a:moveTo>
                    <a:pt x="1494617" y="606611"/>
                  </a:moveTo>
                  <a:cubicBezTo>
                    <a:pt x="1502332" y="609100"/>
                    <a:pt x="1506754" y="617188"/>
                    <a:pt x="1504697" y="625032"/>
                  </a:cubicBezTo>
                  <a:cubicBezTo>
                    <a:pt x="1502229" y="632757"/>
                    <a:pt x="1494069" y="637135"/>
                    <a:pt x="1486251" y="634937"/>
                  </a:cubicBezTo>
                  <a:cubicBezTo>
                    <a:pt x="1478400" y="632678"/>
                    <a:pt x="1473909" y="624497"/>
                    <a:pt x="1476137" y="616660"/>
                  </a:cubicBezTo>
                  <a:cubicBezTo>
                    <a:pt x="1478400" y="608822"/>
                    <a:pt x="1486594" y="604300"/>
                    <a:pt x="1494446" y="606559"/>
                  </a:cubicBezTo>
                  <a:cubicBezTo>
                    <a:pt x="1494480" y="606576"/>
                    <a:pt x="1494549" y="606593"/>
                    <a:pt x="1494617" y="606614"/>
                  </a:cubicBezTo>
                  <a:close/>
                  <a:moveTo>
                    <a:pt x="1408594" y="885100"/>
                  </a:moveTo>
                  <a:cubicBezTo>
                    <a:pt x="1416343" y="887455"/>
                    <a:pt x="1420697" y="895636"/>
                    <a:pt x="1418332" y="903371"/>
                  </a:cubicBezTo>
                  <a:cubicBezTo>
                    <a:pt x="1415966" y="911105"/>
                    <a:pt x="1407806" y="915467"/>
                    <a:pt x="1400057" y="913108"/>
                  </a:cubicBezTo>
                  <a:cubicBezTo>
                    <a:pt x="1399920" y="913063"/>
                    <a:pt x="1399749" y="913015"/>
                    <a:pt x="1399611" y="912964"/>
                  </a:cubicBezTo>
                  <a:cubicBezTo>
                    <a:pt x="1391863" y="910653"/>
                    <a:pt x="1387440" y="902496"/>
                    <a:pt x="1389771" y="894751"/>
                  </a:cubicBezTo>
                  <a:cubicBezTo>
                    <a:pt x="1392069" y="887003"/>
                    <a:pt x="1400229" y="882593"/>
                    <a:pt x="1407977" y="884904"/>
                  </a:cubicBezTo>
                  <a:cubicBezTo>
                    <a:pt x="1408183" y="884966"/>
                    <a:pt x="1408389" y="885031"/>
                    <a:pt x="1408594" y="885103"/>
                  </a:cubicBezTo>
                  <a:close/>
                  <a:moveTo>
                    <a:pt x="1185943" y="1602844"/>
                  </a:moveTo>
                  <a:cubicBezTo>
                    <a:pt x="1193760" y="1605295"/>
                    <a:pt x="1198080" y="1613610"/>
                    <a:pt x="1195646" y="1621413"/>
                  </a:cubicBezTo>
                  <a:cubicBezTo>
                    <a:pt x="1193177" y="1629216"/>
                    <a:pt x="1184880" y="1633557"/>
                    <a:pt x="1177063" y="1631105"/>
                  </a:cubicBezTo>
                  <a:cubicBezTo>
                    <a:pt x="1176994" y="1631082"/>
                    <a:pt x="1176892" y="1631054"/>
                    <a:pt x="1176823" y="1631027"/>
                  </a:cubicBezTo>
                  <a:cubicBezTo>
                    <a:pt x="1169074" y="1628373"/>
                    <a:pt x="1164960" y="1619952"/>
                    <a:pt x="1167600" y="1612214"/>
                  </a:cubicBezTo>
                  <a:cubicBezTo>
                    <a:pt x="1170206" y="1604661"/>
                    <a:pt x="1178297" y="1600519"/>
                    <a:pt x="1185943" y="1602847"/>
                  </a:cubicBezTo>
                  <a:close/>
                  <a:moveTo>
                    <a:pt x="1229966" y="1459626"/>
                  </a:moveTo>
                  <a:cubicBezTo>
                    <a:pt x="1237714" y="1462080"/>
                    <a:pt x="1242137" y="1470172"/>
                    <a:pt x="1240080" y="1478020"/>
                  </a:cubicBezTo>
                  <a:cubicBezTo>
                    <a:pt x="1237611" y="1485758"/>
                    <a:pt x="1229451" y="1490136"/>
                    <a:pt x="1221635" y="1487904"/>
                  </a:cubicBezTo>
                  <a:cubicBezTo>
                    <a:pt x="1213817" y="1485607"/>
                    <a:pt x="1209360" y="1477437"/>
                    <a:pt x="1211623" y="1469627"/>
                  </a:cubicBezTo>
                  <a:cubicBezTo>
                    <a:pt x="1213989" y="1461857"/>
                    <a:pt x="1222149" y="1457411"/>
                    <a:pt x="1229966" y="1459629"/>
                  </a:cubicBezTo>
                  <a:close/>
                  <a:moveTo>
                    <a:pt x="1263429" y="1352801"/>
                  </a:moveTo>
                  <a:cubicBezTo>
                    <a:pt x="1255680" y="1350388"/>
                    <a:pt x="1251291" y="1342204"/>
                    <a:pt x="1253589" y="1334417"/>
                  </a:cubicBezTo>
                  <a:cubicBezTo>
                    <a:pt x="1255955" y="1326665"/>
                    <a:pt x="1264149" y="1322294"/>
                    <a:pt x="1271897" y="1324656"/>
                  </a:cubicBezTo>
                  <a:cubicBezTo>
                    <a:pt x="1271931" y="1324663"/>
                    <a:pt x="1271931" y="1324670"/>
                    <a:pt x="1271966" y="1324677"/>
                  </a:cubicBezTo>
                  <a:cubicBezTo>
                    <a:pt x="1279714" y="1327056"/>
                    <a:pt x="1284172" y="1335196"/>
                    <a:pt x="1281977" y="1343013"/>
                  </a:cubicBezTo>
                  <a:cubicBezTo>
                    <a:pt x="1279406" y="1350703"/>
                    <a:pt x="1271246" y="1355013"/>
                    <a:pt x="1263429" y="1352805"/>
                  </a:cubicBezTo>
                  <a:close/>
                  <a:moveTo>
                    <a:pt x="1348046" y="1029960"/>
                  </a:moveTo>
                  <a:cubicBezTo>
                    <a:pt x="1350411" y="1022184"/>
                    <a:pt x="1358571" y="1017737"/>
                    <a:pt x="1366389" y="1019969"/>
                  </a:cubicBezTo>
                  <a:cubicBezTo>
                    <a:pt x="1374240" y="1022232"/>
                    <a:pt x="1378732" y="1030420"/>
                    <a:pt x="1376469" y="1038254"/>
                  </a:cubicBezTo>
                  <a:cubicBezTo>
                    <a:pt x="1374206" y="1046088"/>
                    <a:pt x="1366046" y="1050607"/>
                    <a:pt x="1358194" y="1048344"/>
                  </a:cubicBezTo>
                  <a:cubicBezTo>
                    <a:pt x="1358126" y="1048324"/>
                    <a:pt x="1358057" y="1048303"/>
                    <a:pt x="1357989" y="1048283"/>
                  </a:cubicBezTo>
                  <a:cubicBezTo>
                    <a:pt x="1350206" y="1045931"/>
                    <a:pt x="1345783" y="1037764"/>
                    <a:pt x="1348046" y="1029964"/>
                  </a:cubicBezTo>
                  <a:close/>
                  <a:moveTo>
                    <a:pt x="1305052" y="1217630"/>
                  </a:moveTo>
                  <a:cubicBezTo>
                    <a:pt x="1297303" y="1215103"/>
                    <a:pt x="1293052" y="1206765"/>
                    <a:pt x="1295589" y="1199010"/>
                  </a:cubicBezTo>
                  <a:cubicBezTo>
                    <a:pt x="1298126" y="1191254"/>
                    <a:pt x="1306457" y="1187016"/>
                    <a:pt x="1314206" y="1189543"/>
                  </a:cubicBezTo>
                  <a:cubicBezTo>
                    <a:pt x="1321955" y="1192070"/>
                    <a:pt x="1326206" y="1200408"/>
                    <a:pt x="1323669" y="1208167"/>
                  </a:cubicBezTo>
                  <a:cubicBezTo>
                    <a:pt x="1321132" y="1215923"/>
                    <a:pt x="1312800" y="1220160"/>
                    <a:pt x="1305052" y="1217633"/>
                  </a:cubicBezTo>
                  <a:close/>
                  <a:moveTo>
                    <a:pt x="1434549" y="322752"/>
                  </a:moveTo>
                  <a:cubicBezTo>
                    <a:pt x="1428343" y="320675"/>
                    <a:pt x="1424229" y="314777"/>
                    <a:pt x="1424400" y="308229"/>
                  </a:cubicBezTo>
                  <a:cubicBezTo>
                    <a:pt x="1424537" y="301396"/>
                    <a:pt x="1429406" y="295584"/>
                    <a:pt x="1436126" y="294278"/>
                  </a:cubicBezTo>
                  <a:cubicBezTo>
                    <a:pt x="1437635" y="293935"/>
                    <a:pt x="1439177" y="293688"/>
                    <a:pt x="1440686" y="293400"/>
                  </a:cubicBezTo>
                  <a:cubicBezTo>
                    <a:pt x="1442434" y="293939"/>
                    <a:pt x="1444183" y="294477"/>
                    <a:pt x="1445897" y="295019"/>
                  </a:cubicBezTo>
                  <a:cubicBezTo>
                    <a:pt x="1447063" y="296075"/>
                    <a:pt x="1448263" y="297076"/>
                    <a:pt x="1449394" y="298193"/>
                  </a:cubicBezTo>
                  <a:cubicBezTo>
                    <a:pt x="1454263" y="302976"/>
                    <a:pt x="1455223" y="310454"/>
                    <a:pt x="1451726" y="316310"/>
                  </a:cubicBezTo>
                  <a:cubicBezTo>
                    <a:pt x="1448091" y="322073"/>
                    <a:pt x="1441063" y="324710"/>
                    <a:pt x="1434549" y="322756"/>
                  </a:cubicBezTo>
                  <a:close/>
                  <a:moveTo>
                    <a:pt x="1401463" y="429796"/>
                  </a:moveTo>
                  <a:cubicBezTo>
                    <a:pt x="1409212" y="432062"/>
                    <a:pt x="1413635" y="440177"/>
                    <a:pt x="1411372" y="447919"/>
                  </a:cubicBezTo>
                  <a:cubicBezTo>
                    <a:pt x="1409109" y="455661"/>
                    <a:pt x="1400983" y="460097"/>
                    <a:pt x="1393234" y="457828"/>
                  </a:cubicBezTo>
                  <a:cubicBezTo>
                    <a:pt x="1393132" y="457790"/>
                    <a:pt x="1392994" y="457749"/>
                    <a:pt x="1392857" y="457708"/>
                  </a:cubicBezTo>
                  <a:cubicBezTo>
                    <a:pt x="1385109" y="455489"/>
                    <a:pt x="1380617" y="447405"/>
                    <a:pt x="1382846" y="439649"/>
                  </a:cubicBezTo>
                  <a:cubicBezTo>
                    <a:pt x="1385040" y="431894"/>
                    <a:pt x="1393132" y="427406"/>
                    <a:pt x="1400880" y="429621"/>
                  </a:cubicBezTo>
                  <a:cubicBezTo>
                    <a:pt x="1401086" y="429676"/>
                    <a:pt x="1401257" y="429737"/>
                    <a:pt x="1401463" y="429799"/>
                  </a:cubicBezTo>
                  <a:close/>
                  <a:moveTo>
                    <a:pt x="1008686" y="1696173"/>
                  </a:moveTo>
                  <a:cubicBezTo>
                    <a:pt x="1016332" y="1698655"/>
                    <a:pt x="1020549" y="1706877"/>
                    <a:pt x="1018080" y="1714540"/>
                  </a:cubicBezTo>
                  <a:cubicBezTo>
                    <a:pt x="1015577" y="1722199"/>
                    <a:pt x="1007349" y="1726399"/>
                    <a:pt x="999703" y="1723917"/>
                  </a:cubicBezTo>
                  <a:cubicBezTo>
                    <a:pt x="992091" y="1721455"/>
                    <a:pt x="987874" y="1713326"/>
                    <a:pt x="990275" y="1705698"/>
                  </a:cubicBezTo>
                  <a:cubicBezTo>
                    <a:pt x="992640" y="1698038"/>
                    <a:pt x="1000731" y="1693735"/>
                    <a:pt x="1008411" y="1696084"/>
                  </a:cubicBezTo>
                  <a:cubicBezTo>
                    <a:pt x="1008480" y="1696115"/>
                    <a:pt x="1008583" y="1696146"/>
                    <a:pt x="1008686" y="1696176"/>
                  </a:cubicBezTo>
                  <a:close/>
                  <a:moveTo>
                    <a:pt x="1299874" y="280968"/>
                  </a:moveTo>
                  <a:cubicBezTo>
                    <a:pt x="1293840" y="279131"/>
                    <a:pt x="1289554" y="273737"/>
                    <a:pt x="1289143" y="267429"/>
                  </a:cubicBezTo>
                  <a:cubicBezTo>
                    <a:pt x="1288903" y="260846"/>
                    <a:pt x="1293017" y="254890"/>
                    <a:pt x="1299257" y="252782"/>
                  </a:cubicBezTo>
                  <a:cubicBezTo>
                    <a:pt x="1301143" y="252161"/>
                    <a:pt x="1303097" y="251795"/>
                    <a:pt x="1305017" y="251311"/>
                  </a:cubicBezTo>
                  <a:cubicBezTo>
                    <a:pt x="1307212" y="251997"/>
                    <a:pt x="1309372" y="252658"/>
                    <a:pt x="1311532" y="253334"/>
                  </a:cubicBezTo>
                  <a:cubicBezTo>
                    <a:pt x="1312732" y="254633"/>
                    <a:pt x="1314000" y="255885"/>
                    <a:pt x="1315132" y="257236"/>
                  </a:cubicBezTo>
                  <a:cubicBezTo>
                    <a:pt x="1319383" y="262289"/>
                    <a:pt x="1319760" y="269537"/>
                    <a:pt x="1316057" y="275003"/>
                  </a:cubicBezTo>
                  <a:cubicBezTo>
                    <a:pt x="1312457" y="280200"/>
                    <a:pt x="1305977" y="282587"/>
                    <a:pt x="1299874" y="280972"/>
                  </a:cubicBezTo>
                  <a:close/>
                  <a:moveTo>
                    <a:pt x="729771" y="1640191"/>
                  </a:moveTo>
                  <a:cubicBezTo>
                    <a:pt x="722023" y="1638017"/>
                    <a:pt x="717497" y="1629971"/>
                    <a:pt x="719657" y="1622212"/>
                  </a:cubicBezTo>
                  <a:cubicBezTo>
                    <a:pt x="721817" y="1614456"/>
                    <a:pt x="729874" y="1609931"/>
                    <a:pt x="737623" y="1612101"/>
                  </a:cubicBezTo>
                  <a:cubicBezTo>
                    <a:pt x="737829" y="1612152"/>
                    <a:pt x="738000" y="1612204"/>
                    <a:pt x="738172" y="1612262"/>
                  </a:cubicBezTo>
                  <a:cubicBezTo>
                    <a:pt x="745920" y="1614491"/>
                    <a:pt x="750377" y="1622572"/>
                    <a:pt x="748148" y="1630314"/>
                  </a:cubicBezTo>
                  <a:cubicBezTo>
                    <a:pt x="745920" y="1638055"/>
                    <a:pt x="737829" y="1642523"/>
                    <a:pt x="730115" y="1640294"/>
                  </a:cubicBezTo>
                  <a:cubicBezTo>
                    <a:pt x="729977" y="1640263"/>
                    <a:pt x="729874" y="1640229"/>
                    <a:pt x="729771" y="1640195"/>
                  </a:cubicBezTo>
                  <a:close/>
                  <a:moveTo>
                    <a:pt x="994354" y="787235"/>
                  </a:moveTo>
                  <a:cubicBezTo>
                    <a:pt x="986606" y="784886"/>
                    <a:pt x="982251" y="776712"/>
                    <a:pt x="984617" y="768977"/>
                  </a:cubicBezTo>
                  <a:cubicBezTo>
                    <a:pt x="986949" y="761243"/>
                    <a:pt x="995109" y="756874"/>
                    <a:pt x="1002857" y="759223"/>
                  </a:cubicBezTo>
                  <a:cubicBezTo>
                    <a:pt x="1010640" y="761455"/>
                    <a:pt x="1015132" y="769567"/>
                    <a:pt x="1012869" y="777336"/>
                  </a:cubicBezTo>
                  <a:cubicBezTo>
                    <a:pt x="1010640" y="785109"/>
                    <a:pt x="1002549" y="789597"/>
                    <a:pt x="994766" y="787365"/>
                  </a:cubicBezTo>
                  <a:cubicBezTo>
                    <a:pt x="994629" y="787324"/>
                    <a:pt x="994492" y="787283"/>
                    <a:pt x="994354" y="787238"/>
                  </a:cubicBezTo>
                  <a:close/>
                  <a:moveTo>
                    <a:pt x="1122823" y="373934"/>
                  </a:moveTo>
                  <a:cubicBezTo>
                    <a:pt x="1115040" y="371805"/>
                    <a:pt x="1110446" y="363768"/>
                    <a:pt x="1112571" y="355982"/>
                  </a:cubicBezTo>
                  <a:cubicBezTo>
                    <a:pt x="1114732" y="348199"/>
                    <a:pt x="1122754" y="343615"/>
                    <a:pt x="1130537" y="345744"/>
                  </a:cubicBezTo>
                  <a:cubicBezTo>
                    <a:pt x="1130640" y="345775"/>
                    <a:pt x="1130777" y="345809"/>
                    <a:pt x="1130880" y="345844"/>
                  </a:cubicBezTo>
                  <a:cubicBezTo>
                    <a:pt x="1138629" y="348069"/>
                    <a:pt x="1143120" y="356160"/>
                    <a:pt x="1140892" y="363919"/>
                  </a:cubicBezTo>
                  <a:cubicBezTo>
                    <a:pt x="1138663" y="371678"/>
                    <a:pt x="1130571" y="376163"/>
                    <a:pt x="1122823" y="373937"/>
                  </a:cubicBezTo>
                  <a:close/>
                  <a:moveTo>
                    <a:pt x="1163966" y="238817"/>
                  </a:moveTo>
                  <a:cubicBezTo>
                    <a:pt x="1157520" y="236555"/>
                    <a:pt x="1153475" y="230205"/>
                    <a:pt x="1154091" y="223416"/>
                  </a:cubicBezTo>
                  <a:cubicBezTo>
                    <a:pt x="1154674" y="216871"/>
                    <a:pt x="1159543" y="211526"/>
                    <a:pt x="1166023" y="210357"/>
                  </a:cubicBezTo>
                  <a:cubicBezTo>
                    <a:pt x="1167566" y="210059"/>
                    <a:pt x="1169109" y="209867"/>
                    <a:pt x="1170652" y="209630"/>
                  </a:cubicBezTo>
                  <a:cubicBezTo>
                    <a:pt x="1172400" y="210168"/>
                    <a:pt x="1174149" y="210707"/>
                    <a:pt x="1175863" y="211248"/>
                  </a:cubicBezTo>
                  <a:cubicBezTo>
                    <a:pt x="1177132" y="212500"/>
                    <a:pt x="1178469" y="213689"/>
                    <a:pt x="1179669" y="215020"/>
                  </a:cubicBezTo>
                  <a:cubicBezTo>
                    <a:pt x="1184091" y="219861"/>
                    <a:pt x="1184743" y="227078"/>
                    <a:pt x="1181212" y="232618"/>
                  </a:cubicBezTo>
                  <a:cubicBezTo>
                    <a:pt x="1177543" y="238385"/>
                    <a:pt x="1170446" y="240940"/>
                    <a:pt x="1163966" y="238821"/>
                  </a:cubicBezTo>
                  <a:close/>
                  <a:moveTo>
                    <a:pt x="1089120" y="480813"/>
                  </a:moveTo>
                  <a:cubicBezTo>
                    <a:pt x="1096869" y="483275"/>
                    <a:pt x="1101291" y="491387"/>
                    <a:pt x="1099166" y="499221"/>
                  </a:cubicBezTo>
                  <a:cubicBezTo>
                    <a:pt x="1096732" y="506962"/>
                    <a:pt x="1088571" y="511358"/>
                    <a:pt x="1080754" y="509143"/>
                  </a:cubicBezTo>
                  <a:cubicBezTo>
                    <a:pt x="1072903" y="506966"/>
                    <a:pt x="1068275" y="498827"/>
                    <a:pt x="1070469" y="490965"/>
                  </a:cubicBezTo>
                  <a:cubicBezTo>
                    <a:pt x="1072629" y="483103"/>
                    <a:pt x="1080789" y="478498"/>
                    <a:pt x="1088640" y="480676"/>
                  </a:cubicBezTo>
                  <a:cubicBezTo>
                    <a:pt x="1088812" y="480720"/>
                    <a:pt x="1088949" y="480768"/>
                    <a:pt x="1089120" y="480816"/>
                  </a:cubicBezTo>
                  <a:close/>
                  <a:moveTo>
                    <a:pt x="1045166" y="624127"/>
                  </a:moveTo>
                  <a:cubicBezTo>
                    <a:pt x="1052914" y="626699"/>
                    <a:pt x="1057097" y="635064"/>
                    <a:pt x="1054526" y="642813"/>
                  </a:cubicBezTo>
                  <a:cubicBezTo>
                    <a:pt x="1051955" y="650558"/>
                    <a:pt x="1043589" y="654755"/>
                    <a:pt x="1035840" y="652183"/>
                  </a:cubicBezTo>
                  <a:cubicBezTo>
                    <a:pt x="1028091" y="649608"/>
                    <a:pt x="1023909" y="641246"/>
                    <a:pt x="1026480" y="633497"/>
                  </a:cubicBezTo>
                  <a:cubicBezTo>
                    <a:pt x="1029120" y="625793"/>
                    <a:pt x="1037417" y="621624"/>
                    <a:pt x="1045166" y="624134"/>
                  </a:cubicBezTo>
                  <a:close/>
                  <a:moveTo>
                    <a:pt x="952012" y="922330"/>
                  </a:moveTo>
                  <a:cubicBezTo>
                    <a:pt x="944229" y="919852"/>
                    <a:pt x="939943" y="911544"/>
                    <a:pt x="942446" y="903775"/>
                  </a:cubicBezTo>
                  <a:cubicBezTo>
                    <a:pt x="944914" y="896010"/>
                    <a:pt x="953212" y="891724"/>
                    <a:pt x="960994" y="894203"/>
                  </a:cubicBezTo>
                  <a:cubicBezTo>
                    <a:pt x="961132" y="894244"/>
                    <a:pt x="961234" y="894285"/>
                    <a:pt x="961372" y="894329"/>
                  </a:cubicBezTo>
                  <a:cubicBezTo>
                    <a:pt x="969120" y="896915"/>
                    <a:pt x="973269" y="905280"/>
                    <a:pt x="970697" y="913012"/>
                  </a:cubicBezTo>
                  <a:cubicBezTo>
                    <a:pt x="968126" y="920747"/>
                    <a:pt x="959760" y="924923"/>
                    <a:pt x="952012" y="922337"/>
                  </a:cubicBezTo>
                  <a:close/>
                  <a:moveTo>
                    <a:pt x="899554" y="1091829"/>
                  </a:moveTo>
                  <a:cubicBezTo>
                    <a:pt x="891771" y="1089408"/>
                    <a:pt x="887417" y="1081132"/>
                    <a:pt x="889817" y="1073342"/>
                  </a:cubicBezTo>
                  <a:cubicBezTo>
                    <a:pt x="892251" y="1065549"/>
                    <a:pt x="900549" y="1061198"/>
                    <a:pt x="908332" y="1063619"/>
                  </a:cubicBezTo>
                  <a:cubicBezTo>
                    <a:pt x="908434" y="1063660"/>
                    <a:pt x="908571" y="1063701"/>
                    <a:pt x="908709" y="1063745"/>
                  </a:cubicBezTo>
                  <a:cubicBezTo>
                    <a:pt x="916457" y="1066272"/>
                    <a:pt x="920709" y="1074611"/>
                    <a:pt x="918172" y="1082369"/>
                  </a:cubicBezTo>
                  <a:cubicBezTo>
                    <a:pt x="915635" y="1090125"/>
                    <a:pt x="907303" y="1094363"/>
                    <a:pt x="899554" y="1091836"/>
                  </a:cubicBezTo>
                  <a:close/>
                  <a:moveTo>
                    <a:pt x="866709" y="1198955"/>
                  </a:moveTo>
                  <a:cubicBezTo>
                    <a:pt x="874423" y="1201461"/>
                    <a:pt x="878709" y="1209683"/>
                    <a:pt x="876343" y="1217441"/>
                  </a:cubicBezTo>
                  <a:cubicBezTo>
                    <a:pt x="873669" y="1225091"/>
                    <a:pt x="865440" y="1229273"/>
                    <a:pt x="857692" y="1226922"/>
                  </a:cubicBezTo>
                  <a:cubicBezTo>
                    <a:pt x="849943" y="1224569"/>
                    <a:pt x="845520" y="1216372"/>
                    <a:pt x="847886" y="1208603"/>
                  </a:cubicBezTo>
                  <a:cubicBezTo>
                    <a:pt x="850251" y="1200837"/>
                    <a:pt x="858446" y="1196448"/>
                    <a:pt x="866194" y="1198800"/>
                  </a:cubicBezTo>
                  <a:cubicBezTo>
                    <a:pt x="866366" y="1198848"/>
                    <a:pt x="866537" y="1198903"/>
                    <a:pt x="866709" y="1198961"/>
                  </a:cubicBezTo>
                  <a:close/>
                  <a:moveTo>
                    <a:pt x="806194" y="1343640"/>
                  </a:moveTo>
                  <a:cubicBezTo>
                    <a:pt x="808663" y="1335899"/>
                    <a:pt x="816857" y="1331551"/>
                    <a:pt x="824640" y="1333872"/>
                  </a:cubicBezTo>
                  <a:cubicBezTo>
                    <a:pt x="832354" y="1336413"/>
                    <a:pt x="836674" y="1344576"/>
                    <a:pt x="834480" y="1352387"/>
                  </a:cubicBezTo>
                  <a:cubicBezTo>
                    <a:pt x="831977" y="1360108"/>
                    <a:pt x="823749" y="1364404"/>
                    <a:pt x="815966" y="1362052"/>
                  </a:cubicBezTo>
                  <a:cubicBezTo>
                    <a:pt x="808183" y="1359665"/>
                    <a:pt x="803829" y="1351430"/>
                    <a:pt x="806194" y="1343651"/>
                  </a:cubicBezTo>
                  <a:close/>
                  <a:moveTo>
                    <a:pt x="771429" y="1505256"/>
                  </a:moveTo>
                  <a:cubicBezTo>
                    <a:pt x="763611" y="1502795"/>
                    <a:pt x="759291" y="1494473"/>
                    <a:pt x="761760" y="1486673"/>
                  </a:cubicBezTo>
                  <a:cubicBezTo>
                    <a:pt x="764229" y="1478873"/>
                    <a:pt x="772526" y="1474543"/>
                    <a:pt x="780343" y="1477005"/>
                  </a:cubicBezTo>
                  <a:cubicBezTo>
                    <a:pt x="788160" y="1479467"/>
                    <a:pt x="792480" y="1487788"/>
                    <a:pt x="790012" y="1495595"/>
                  </a:cubicBezTo>
                  <a:cubicBezTo>
                    <a:pt x="787543" y="1503398"/>
                    <a:pt x="779246" y="1507728"/>
                    <a:pt x="771429" y="1505267"/>
                  </a:cubicBezTo>
                  <a:close/>
                  <a:moveTo>
                    <a:pt x="1028709" y="196835"/>
                  </a:moveTo>
                  <a:cubicBezTo>
                    <a:pt x="1022777" y="194644"/>
                    <a:pt x="1018834" y="188993"/>
                    <a:pt x="1018834" y="182675"/>
                  </a:cubicBezTo>
                  <a:cubicBezTo>
                    <a:pt x="1018903" y="175814"/>
                    <a:pt x="1023737" y="169927"/>
                    <a:pt x="1030457" y="168508"/>
                  </a:cubicBezTo>
                  <a:cubicBezTo>
                    <a:pt x="1031966" y="168165"/>
                    <a:pt x="1033475" y="167856"/>
                    <a:pt x="1034983" y="167534"/>
                  </a:cubicBezTo>
                  <a:lnTo>
                    <a:pt x="1041532" y="169557"/>
                  </a:lnTo>
                  <a:cubicBezTo>
                    <a:pt x="1042526" y="170716"/>
                    <a:pt x="1043486" y="171875"/>
                    <a:pt x="1044480" y="173030"/>
                  </a:cubicBezTo>
                  <a:cubicBezTo>
                    <a:pt x="1049074" y="178115"/>
                    <a:pt x="1049554" y="185685"/>
                    <a:pt x="1045646" y="191308"/>
                  </a:cubicBezTo>
                  <a:cubicBezTo>
                    <a:pt x="1041806" y="196646"/>
                    <a:pt x="1034949" y="198888"/>
                    <a:pt x="1028709" y="196845"/>
                  </a:cubicBezTo>
                  <a:close/>
                  <a:moveTo>
                    <a:pt x="724012" y="703368"/>
                  </a:moveTo>
                  <a:cubicBezTo>
                    <a:pt x="716263" y="701123"/>
                    <a:pt x="711771" y="693011"/>
                    <a:pt x="714034" y="685245"/>
                  </a:cubicBezTo>
                  <a:cubicBezTo>
                    <a:pt x="716263" y="677483"/>
                    <a:pt x="724389" y="673008"/>
                    <a:pt x="732137" y="675254"/>
                  </a:cubicBezTo>
                  <a:cubicBezTo>
                    <a:pt x="732275" y="675288"/>
                    <a:pt x="732377" y="675326"/>
                    <a:pt x="732514" y="675367"/>
                  </a:cubicBezTo>
                  <a:cubicBezTo>
                    <a:pt x="740263" y="677613"/>
                    <a:pt x="744754" y="685725"/>
                    <a:pt x="742492" y="693490"/>
                  </a:cubicBezTo>
                  <a:cubicBezTo>
                    <a:pt x="740263" y="701253"/>
                    <a:pt x="732137" y="705727"/>
                    <a:pt x="724389" y="703481"/>
                  </a:cubicBezTo>
                  <a:cubicBezTo>
                    <a:pt x="724251" y="703447"/>
                    <a:pt x="724148" y="703409"/>
                    <a:pt x="724012" y="703368"/>
                  </a:cubicBezTo>
                  <a:close/>
                  <a:moveTo>
                    <a:pt x="800469" y="406848"/>
                  </a:moveTo>
                  <a:cubicBezTo>
                    <a:pt x="802903" y="399100"/>
                    <a:pt x="811097" y="394718"/>
                    <a:pt x="818880" y="396984"/>
                  </a:cubicBezTo>
                  <a:cubicBezTo>
                    <a:pt x="826629" y="399480"/>
                    <a:pt x="830983" y="407657"/>
                    <a:pt x="828754" y="415475"/>
                  </a:cubicBezTo>
                  <a:cubicBezTo>
                    <a:pt x="826286" y="423213"/>
                    <a:pt x="818057" y="427550"/>
                    <a:pt x="810275" y="425243"/>
                  </a:cubicBezTo>
                  <a:cubicBezTo>
                    <a:pt x="802492" y="422849"/>
                    <a:pt x="798137" y="414631"/>
                    <a:pt x="800469" y="406848"/>
                  </a:cubicBezTo>
                  <a:close/>
                  <a:moveTo>
                    <a:pt x="765909" y="568451"/>
                  </a:moveTo>
                  <a:cubicBezTo>
                    <a:pt x="758091" y="566088"/>
                    <a:pt x="753669" y="557839"/>
                    <a:pt x="756034" y="550025"/>
                  </a:cubicBezTo>
                  <a:cubicBezTo>
                    <a:pt x="758400" y="542212"/>
                    <a:pt x="766663" y="537792"/>
                    <a:pt x="774446" y="540155"/>
                  </a:cubicBezTo>
                  <a:cubicBezTo>
                    <a:pt x="782263" y="542507"/>
                    <a:pt x="786686" y="550711"/>
                    <a:pt x="784354" y="558508"/>
                  </a:cubicBezTo>
                  <a:cubicBezTo>
                    <a:pt x="781920" y="566291"/>
                    <a:pt x="773726" y="570707"/>
                    <a:pt x="765909" y="568451"/>
                  </a:cubicBezTo>
                  <a:close/>
                  <a:moveTo>
                    <a:pt x="852034" y="289931"/>
                  </a:moveTo>
                  <a:cubicBezTo>
                    <a:pt x="844320" y="287541"/>
                    <a:pt x="840034" y="279353"/>
                    <a:pt x="842400" y="271649"/>
                  </a:cubicBezTo>
                  <a:cubicBezTo>
                    <a:pt x="844800" y="263942"/>
                    <a:pt x="852994" y="259632"/>
                    <a:pt x="860709" y="262025"/>
                  </a:cubicBezTo>
                  <a:cubicBezTo>
                    <a:pt x="860777" y="262056"/>
                    <a:pt x="860880" y="262087"/>
                    <a:pt x="860983" y="262118"/>
                  </a:cubicBezTo>
                  <a:cubicBezTo>
                    <a:pt x="868697" y="264508"/>
                    <a:pt x="872983" y="272695"/>
                    <a:pt x="870617" y="280399"/>
                  </a:cubicBezTo>
                  <a:cubicBezTo>
                    <a:pt x="868217" y="288107"/>
                    <a:pt x="860023" y="292416"/>
                    <a:pt x="852308" y="290023"/>
                  </a:cubicBezTo>
                  <a:cubicBezTo>
                    <a:pt x="852240" y="289992"/>
                    <a:pt x="852137" y="289961"/>
                    <a:pt x="852034" y="289931"/>
                  </a:cubicBezTo>
                  <a:close/>
                  <a:moveTo>
                    <a:pt x="894549" y="155219"/>
                  </a:moveTo>
                  <a:cubicBezTo>
                    <a:pt x="888206" y="153419"/>
                    <a:pt x="883783" y="147693"/>
                    <a:pt x="883646" y="141103"/>
                  </a:cubicBezTo>
                  <a:cubicBezTo>
                    <a:pt x="883577" y="134760"/>
                    <a:pt x="887589" y="129093"/>
                    <a:pt x="893589" y="127022"/>
                  </a:cubicBezTo>
                  <a:cubicBezTo>
                    <a:pt x="895475" y="126388"/>
                    <a:pt x="897429" y="125973"/>
                    <a:pt x="899314" y="125455"/>
                  </a:cubicBezTo>
                  <a:cubicBezTo>
                    <a:pt x="901509" y="126141"/>
                    <a:pt x="903669" y="126806"/>
                    <a:pt x="905863" y="127481"/>
                  </a:cubicBezTo>
                  <a:cubicBezTo>
                    <a:pt x="907063" y="128760"/>
                    <a:pt x="908366" y="129991"/>
                    <a:pt x="909532" y="131335"/>
                  </a:cubicBezTo>
                  <a:cubicBezTo>
                    <a:pt x="913714" y="136108"/>
                    <a:pt x="914297" y="143037"/>
                    <a:pt x="911006" y="148454"/>
                  </a:cubicBezTo>
                  <a:cubicBezTo>
                    <a:pt x="907646" y="154125"/>
                    <a:pt x="900926" y="156881"/>
                    <a:pt x="894549" y="155219"/>
                  </a:cubicBezTo>
                  <a:close/>
                  <a:moveTo>
                    <a:pt x="758674" y="113078"/>
                  </a:moveTo>
                  <a:cubicBezTo>
                    <a:pt x="752469" y="110976"/>
                    <a:pt x="748354" y="105055"/>
                    <a:pt x="748594" y="98503"/>
                  </a:cubicBezTo>
                  <a:cubicBezTo>
                    <a:pt x="748766" y="91670"/>
                    <a:pt x="753669" y="85879"/>
                    <a:pt x="760389" y="84611"/>
                  </a:cubicBezTo>
                  <a:cubicBezTo>
                    <a:pt x="761897" y="84268"/>
                    <a:pt x="763440" y="84052"/>
                    <a:pt x="764949" y="83774"/>
                  </a:cubicBezTo>
                  <a:lnTo>
                    <a:pt x="770194" y="85392"/>
                  </a:lnTo>
                  <a:cubicBezTo>
                    <a:pt x="771326" y="86459"/>
                    <a:pt x="772526" y="87480"/>
                    <a:pt x="773623" y="88595"/>
                  </a:cubicBezTo>
                  <a:cubicBezTo>
                    <a:pt x="778457" y="93391"/>
                    <a:pt x="779383" y="100886"/>
                    <a:pt x="775817" y="106697"/>
                  </a:cubicBezTo>
                  <a:cubicBezTo>
                    <a:pt x="772217" y="112461"/>
                    <a:pt x="765189" y="115080"/>
                    <a:pt x="758674" y="113078"/>
                  </a:cubicBezTo>
                  <a:close/>
                  <a:moveTo>
                    <a:pt x="725554" y="220108"/>
                  </a:moveTo>
                  <a:cubicBezTo>
                    <a:pt x="733269" y="222491"/>
                    <a:pt x="737589" y="230668"/>
                    <a:pt x="735189" y="238379"/>
                  </a:cubicBezTo>
                  <a:cubicBezTo>
                    <a:pt x="732823" y="246086"/>
                    <a:pt x="724629" y="250406"/>
                    <a:pt x="716914" y="248023"/>
                  </a:cubicBezTo>
                  <a:cubicBezTo>
                    <a:pt x="709269" y="245657"/>
                    <a:pt x="704949" y="237559"/>
                    <a:pt x="707246" y="229879"/>
                  </a:cubicBezTo>
                  <a:cubicBezTo>
                    <a:pt x="709577" y="222141"/>
                    <a:pt x="717737" y="217756"/>
                    <a:pt x="725451" y="220080"/>
                  </a:cubicBezTo>
                  <a:cubicBezTo>
                    <a:pt x="725486" y="220091"/>
                    <a:pt x="725520" y="220097"/>
                    <a:pt x="725554" y="220108"/>
                  </a:cubicBezTo>
                  <a:close/>
                  <a:moveTo>
                    <a:pt x="332777" y="1486495"/>
                  </a:moveTo>
                  <a:cubicBezTo>
                    <a:pt x="340457" y="1488943"/>
                    <a:pt x="344674" y="1497148"/>
                    <a:pt x="342240" y="1504821"/>
                  </a:cubicBezTo>
                  <a:cubicBezTo>
                    <a:pt x="339771" y="1512491"/>
                    <a:pt x="331577" y="1516725"/>
                    <a:pt x="323897" y="1514277"/>
                  </a:cubicBezTo>
                  <a:cubicBezTo>
                    <a:pt x="316286" y="1511850"/>
                    <a:pt x="312069" y="1503755"/>
                    <a:pt x="314400" y="1496119"/>
                  </a:cubicBezTo>
                  <a:cubicBezTo>
                    <a:pt x="316731" y="1488425"/>
                    <a:pt x="324891" y="1484088"/>
                    <a:pt x="332571" y="1486433"/>
                  </a:cubicBezTo>
                  <a:cubicBezTo>
                    <a:pt x="332640" y="1486454"/>
                    <a:pt x="332709" y="1486475"/>
                    <a:pt x="332777" y="1486495"/>
                  </a:cubicBezTo>
                  <a:close/>
                  <a:moveTo>
                    <a:pt x="624000" y="71301"/>
                  </a:moveTo>
                  <a:cubicBezTo>
                    <a:pt x="617726" y="69364"/>
                    <a:pt x="613406" y="63600"/>
                    <a:pt x="613337" y="57031"/>
                  </a:cubicBezTo>
                  <a:cubicBezTo>
                    <a:pt x="613372" y="50181"/>
                    <a:pt x="618137" y="44263"/>
                    <a:pt x="624823" y="42761"/>
                  </a:cubicBezTo>
                  <a:cubicBezTo>
                    <a:pt x="626297" y="42388"/>
                    <a:pt x="627806" y="42045"/>
                    <a:pt x="629280" y="41685"/>
                  </a:cubicBezTo>
                  <a:cubicBezTo>
                    <a:pt x="631475" y="42371"/>
                    <a:pt x="633635" y="43036"/>
                    <a:pt x="635829" y="43711"/>
                  </a:cubicBezTo>
                  <a:cubicBezTo>
                    <a:pt x="636857" y="44849"/>
                    <a:pt x="637886" y="45984"/>
                    <a:pt x="638880" y="47140"/>
                  </a:cubicBezTo>
                  <a:cubicBezTo>
                    <a:pt x="643509" y="52180"/>
                    <a:pt x="644057" y="59747"/>
                    <a:pt x="640217" y="65407"/>
                  </a:cubicBezTo>
                  <a:cubicBezTo>
                    <a:pt x="636583" y="70574"/>
                    <a:pt x="630103" y="72926"/>
                    <a:pt x="624000" y="71301"/>
                  </a:cubicBezTo>
                  <a:close/>
                  <a:moveTo>
                    <a:pt x="185692" y="1017909"/>
                  </a:moveTo>
                  <a:cubicBezTo>
                    <a:pt x="178903" y="1017590"/>
                    <a:pt x="173212" y="1012663"/>
                    <a:pt x="171909" y="1005984"/>
                  </a:cubicBezTo>
                  <a:cubicBezTo>
                    <a:pt x="171463" y="1004051"/>
                    <a:pt x="170846" y="1002155"/>
                    <a:pt x="170332" y="1000242"/>
                  </a:cubicBezTo>
                  <a:cubicBezTo>
                    <a:pt x="170743" y="998939"/>
                    <a:pt x="171154" y="997632"/>
                    <a:pt x="171532" y="996329"/>
                  </a:cubicBezTo>
                  <a:cubicBezTo>
                    <a:pt x="173074" y="995105"/>
                    <a:pt x="174686" y="993957"/>
                    <a:pt x="176160" y="992647"/>
                  </a:cubicBezTo>
                  <a:cubicBezTo>
                    <a:pt x="181097" y="987971"/>
                    <a:pt x="188571" y="987213"/>
                    <a:pt x="194332" y="990802"/>
                  </a:cubicBezTo>
                  <a:cubicBezTo>
                    <a:pt x="199749" y="994430"/>
                    <a:pt x="202320" y="1001095"/>
                    <a:pt x="200674" y="1007421"/>
                  </a:cubicBezTo>
                  <a:cubicBezTo>
                    <a:pt x="198617" y="1013894"/>
                    <a:pt x="192480" y="1018190"/>
                    <a:pt x="185692" y="1017909"/>
                  </a:cubicBezTo>
                  <a:close/>
                  <a:moveTo>
                    <a:pt x="408720" y="300134"/>
                  </a:moveTo>
                  <a:cubicBezTo>
                    <a:pt x="401931" y="299890"/>
                    <a:pt x="396137" y="295084"/>
                    <a:pt x="394663" y="288443"/>
                  </a:cubicBezTo>
                  <a:cubicBezTo>
                    <a:pt x="394217" y="286560"/>
                    <a:pt x="393463" y="284743"/>
                    <a:pt x="392880" y="282895"/>
                  </a:cubicBezTo>
                  <a:cubicBezTo>
                    <a:pt x="393291" y="281589"/>
                    <a:pt x="393669" y="280286"/>
                    <a:pt x="394080" y="278983"/>
                  </a:cubicBezTo>
                  <a:cubicBezTo>
                    <a:pt x="395589" y="277660"/>
                    <a:pt x="397132" y="276381"/>
                    <a:pt x="398606" y="275009"/>
                  </a:cubicBezTo>
                  <a:cubicBezTo>
                    <a:pt x="403372" y="270131"/>
                    <a:pt x="410880" y="269212"/>
                    <a:pt x="416674" y="272805"/>
                  </a:cubicBezTo>
                  <a:cubicBezTo>
                    <a:pt x="422468" y="276336"/>
                    <a:pt x="425212" y="283327"/>
                    <a:pt x="423291" y="289852"/>
                  </a:cubicBezTo>
                  <a:cubicBezTo>
                    <a:pt x="421097" y="296016"/>
                    <a:pt x="415269" y="300134"/>
                    <a:pt x="408720" y="300134"/>
                  </a:cubicBezTo>
                  <a:close/>
                  <a:moveTo>
                    <a:pt x="451029" y="164973"/>
                  </a:moveTo>
                  <a:cubicBezTo>
                    <a:pt x="443966" y="164949"/>
                    <a:pt x="437897" y="159936"/>
                    <a:pt x="436526" y="153000"/>
                  </a:cubicBezTo>
                  <a:cubicBezTo>
                    <a:pt x="436080" y="151067"/>
                    <a:pt x="435463" y="149167"/>
                    <a:pt x="434949" y="147251"/>
                  </a:cubicBezTo>
                  <a:lnTo>
                    <a:pt x="436183" y="143339"/>
                  </a:lnTo>
                  <a:cubicBezTo>
                    <a:pt x="437692" y="142115"/>
                    <a:pt x="439303" y="140966"/>
                    <a:pt x="440743" y="139656"/>
                  </a:cubicBezTo>
                  <a:cubicBezTo>
                    <a:pt x="445680" y="134973"/>
                    <a:pt x="453154" y="134205"/>
                    <a:pt x="458949" y="137784"/>
                  </a:cubicBezTo>
                  <a:cubicBezTo>
                    <a:pt x="465840" y="142070"/>
                    <a:pt x="467966" y="151135"/>
                    <a:pt x="463680" y="158030"/>
                  </a:cubicBezTo>
                  <a:cubicBezTo>
                    <a:pt x="460972" y="162398"/>
                    <a:pt x="456172" y="165028"/>
                    <a:pt x="451029" y="164973"/>
                  </a:cubicBezTo>
                  <a:close/>
                  <a:moveTo>
                    <a:pt x="491280" y="29863"/>
                  </a:moveTo>
                  <a:cubicBezTo>
                    <a:pt x="485246" y="29119"/>
                    <a:pt x="480240" y="24765"/>
                    <a:pt x="478697" y="18868"/>
                  </a:cubicBezTo>
                  <a:cubicBezTo>
                    <a:pt x="478080" y="16468"/>
                    <a:pt x="477600" y="14030"/>
                    <a:pt x="477017" y="11606"/>
                  </a:cubicBezTo>
                  <a:lnTo>
                    <a:pt x="477840" y="8997"/>
                  </a:lnTo>
                  <a:cubicBezTo>
                    <a:pt x="482674" y="4354"/>
                    <a:pt x="487577" y="-147"/>
                    <a:pt x="494949" y="4"/>
                  </a:cubicBezTo>
                  <a:cubicBezTo>
                    <a:pt x="496663" y="542"/>
                    <a:pt x="498411" y="1084"/>
                    <a:pt x="500160" y="1622"/>
                  </a:cubicBezTo>
                  <a:cubicBezTo>
                    <a:pt x="501429" y="2884"/>
                    <a:pt x="502731" y="4090"/>
                    <a:pt x="503931" y="5421"/>
                  </a:cubicBezTo>
                  <a:cubicBezTo>
                    <a:pt x="507806" y="9796"/>
                    <a:pt x="508766" y="16025"/>
                    <a:pt x="506366" y="21353"/>
                  </a:cubicBezTo>
                  <a:cubicBezTo>
                    <a:pt x="503589" y="27045"/>
                    <a:pt x="497589" y="30432"/>
                    <a:pt x="491280" y="29863"/>
                  </a:cubicBezTo>
                  <a:close/>
                  <a:moveTo>
                    <a:pt x="372720" y="416133"/>
                  </a:moveTo>
                  <a:cubicBezTo>
                    <a:pt x="379577" y="420446"/>
                    <a:pt x="381635" y="429491"/>
                    <a:pt x="377314" y="436337"/>
                  </a:cubicBezTo>
                  <a:cubicBezTo>
                    <a:pt x="374400" y="440952"/>
                    <a:pt x="369189" y="443572"/>
                    <a:pt x="363737" y="443133"/>
                  </a:cubicBezTo>
                  <a:cubicBezTo>
                    <a:pt x="357154" y="442766"/>
                    <a:pt x="351669" y="438045"/>
                    <a:pt x="350297" y="431609"/>
                  </a:cubicBezTo>
                  <a:lnTo>
                    <a:pt x="348754" y="425061"/>
                  </a:lnTo>
                  <a:lnTo>
                    <a:pt x="349577" y="422452"/>
                  </a:lnTo>
                  <a:cubicBezTo>
                    <a:pt x="351223" y="420916"/>
                    <a:pt x="352869" y="419366"/>
                    <a:pt x="354514" y="417844"/>
                  </a:cubicBezTo>
                  <a:cubicBezTo>
                    <a:pt x="359451" y="413099"/>
                    <a:pt x="366994" y="412389"/>
                    <a:pt x="372720" y="416133"/>
                  </a:cubicBezTo>
                  <a:close/>
                  <a:moveTo>
                    <a:pt x="330617" y="551150"/>
                  </a:moveTo>
                  <a:cubicBezTo>
                    <a:pt x="337474" y="555497"/>
                    <a:pt x="339532" y="564590"/>
                    <a:pt x="335177" y="571461"/>
                  </a:cubicBezTo>
                  <a:cubicBezTo>
                    <a:pt x="330857" y="578335"/>
                    <a:pt x="321737" y="580382"/>
                    <a:pt x="314880" y="576034"/>
                  </a:cubicBezTo>
                  <a:cubicBezTo>
                    <a:pt x="311451" y="573868"/>
                    <a:pt x="309086" y="570388"/>
                    <a:pt x="308297" y="566410"/>
                  </a:cubicBezTo>
                  <a:cubicBezTo>
                    <a:pt x="307852" y="564487"/>
                    <a:pt x="307234" y="562605"/>
                    <a:pt x="306686" y="560702"/>
                  </a:cubicBezTo>
                  <a:cubicBezTo>
                    <a:pt x="307097" y="559399"/>
                    <a:pt x="307509" y="558096"/>
                    <a:pt x="307886" y="556790"/>
                  </a:cubicBezTo>
                  <a:cubicBezTo>
                    <a:pt x="309429" y="555546"/>
                    <a:pt x="311006" y="554369"/>
                    <a:pt x="312480" y="553046"/>
                  </a:cubicBezTo>
                  <a:cubicBezTo>
                    <a:pt x="317383" y="548338"/>
                    <a:pt x="324857" y="547557"/>
                    <a:pt x="330617" y="551150"/>
                  </a:cubicBezTo>
                  <a:close/>
                  <a:moveTo>
                    <a:pt x="288411" y="686054"/>
                  </a:moveTo>
                  <a:cubicBezTo>
                    <a:pt x="295406" y="690113"/>
                    <a:pt x="297806" y="699086"/>
                    <a:pt x="293760" y="706097"/>
                  </a:cubicBezTo>
                  <a:cubicBezTo>
                    <a:pt x="291051" y="710771"/>
                    <a:pt x="285977" y="713579"/>
                    <a:pt x="280594" y="713407"/>
                  </a:cubicBezTo>
                  <a:cubicBezTo>
                    <a:pt x="273771" y="713311"/>
                    <a:pt x="267909" y="708518"/>
                    <a:pt x="266468" y="701850"/>
                  </a:cubicBezTo>
                  <a:cubicBezTo>
                    <a:pt x="265989" y="699981"/>
                    <a:pt x="265234" y="698181"/>
                    <a:pt x="264617" y="696347"/>
                  </a:cubicBezTo>
                  <a:cubicBezTo>
                    <a:pt x="265029" y="695044"/>
                    <a:pt x="265406" y="693737"/>
                    <a:pt x="265817" y="692435"/>
                  </a:cubicBezTo>
                  <a:cubicBezTo>
                    <a:pt x="267326" y="691097"/>
                    <a:pt x="268869" y="689801"/>
                    <a:pt x="270308" y="688416"/>
                  </a:cubicBezTo>
                  <a:cubicBezTo>
                    <a:pt x="275074" y="683517"/>
                    <a:pt x="282549" y="682540"/>
                    <a:pt x="288411" y="686054"/>
                  </a:cubicBezTo>
                  <a:close/>
                  <a:moveTo>
                    <a:pt x="236366" y="855868"/>
                  </a:moveTo>
                  <a:cubicBezTo>
                    <a:pt x="243189" y="860201"/>
                    <a:pt x="245212" y="869246"/>
                    <a:pt x="240891" y="876072"/>
                  </a:cubicBezTo>
                  <a:cubicBezTo>
                    <a:pt x="238080" y="880471"/>
                    <a:pt x="233177" y="883056"/>
                    <a:pt x="227966" y="882857"/>
                  </a:cubicBezTo>
                  <a:cubicBezTo>
                    <a:pt x="221143" y="882741"/>
                    <a:pt x="215280" y="877896"/>
                    <a:pt x="213909" y="871200"/>
                  </a:cubicBezTo>
                  <a:cubicBezTo>
                    <a:pt x="213394" y="869010"/>
                    <a:pt x="212914" y="866808"/>
                    <a:pt x="212400" y="864614"/>
                  </a:cubicBezTo>
                  <a:lnTo>
                    <a:pt x="213223" y="862005"/>
                  </a:lnTo>
                  <a:cubicBezTo>
                    <a:pt x="214869" y="860486"/>
                    <a:pt x="216514" y="858960"/>
                    <a:pt x="218194" y="857448"/>
                  </a:cubicBezTo>
                  <a:cubicBezTo>
                    <a:pt x="223132" y="852707"/>
                    <a:pt x="230709" y="852048"/>
                    <a:pt x="236366" y="855868"/>
                  </a:cubicBezTo>
                  <a:close/>
                  <a:moveTo>
                    <a:pt x="152057" y="1125789"/>
                  </a:moveTo>
                  <a:cubicBezTo>
                    <a:pt x="157852" y="1129324"/>
                    <a:pt x="160560" y="1136321"/>
                    <a:pt x="158640" y="1142843"/>
                  </a:cubicBezTo>
                  <a:cubicBezTo>
                    <a:pt x="156514" y="1149031"/>
                    <a:pt x="150686" y="1153166"/>
                    <a:pt x="144137" y="1153097"/>
                  </a:cubicBezTo>
                  <a:cubicBezTo>
                    <a:pt x="137314" y="1152888"/>
                    <a:pt x="131520" y="1148088"/>
                    <a:pt x="130046" y="1141440"/>
                  </a:cubicBezTo>
                  <a:cubicBezTo>
                    <a:pt x="129600" y="1139555"/>
                    <a:pt x="128846" y="1137734"/>
                    <a:pt x="128263" y="1135886"/>
                  </a:cubicBezTo>
                  <a:cubicBezTo>
                    <a:pt x="128640" y="1134580"/>
                    <a:pt x="129051" y="1133277"/>
                    <a:pt x="129463" y="1131974"/>
                  </a:cubicBezTo>
                  <a:cubicBezTo>
                    <a:pt x="130972" y="1130651"/>
                    <a:pt x="132514" y="1129372"/>
                    <a:pt x="133955" y="1128000"/>
                  </a:cubicBezTo>
                  <a:cubicBezTo>
                    <a:pt x="138720" y="1123128"/>
                    <a:pt x="146263" y="1122213"/>
                    <a:pt x="152057" y="1125789"/>
                  </a:cubicBezTo>
                  <a:close/>
                  <a:moveTo>
                    <a:pt x="107520" y="1268709"/>
                  </a:moveTo>
                  <a:cubicBezTo>
                    <a:pt x="113314" y="1272275"/>
                    <a:pt x="116091" y="1279242"/>
                    <a:pt x="114308" y="1285817"/>
                  </a:cubicBezTo>
                  <a:cubicBezTo>
                    <a:pt x="112183" y="1292311"/>
                    <a:pt x="105943" y="1296546"/>
                    <a:pt x="99120" y="1296103"/>
                  </a:cubicBezTo>
                  <a:cubicBezTo>
                    <a:pt x="92537" y="1295757"/>
                    <a:pt x="87051" y="1291039"/>
                    <a:pt x="85680" y="1284604"/>
                  </a:cubicBezTo>
                  <a:lnTo>
                    <a:pt x="84137" y="1278045"/>
                  </a:lnTo>
                  <a:lnTo>
                    <a:pt x="84960" y="1275439"/>
                  </a:lnTo>
                  <a:cubicBezTo>
                    <a:pt x="86606" y="1273900"/>
                    <a:pt x="88251" y="1272353"/>
                    <a:pt x="89897" y="1270831"/>
                  </a:cubicBezTo>
                  <a:cubicBezTo>
                    <a:pt x="94628" y="1266278"/>
                    <a:pt x="101829" y="1265414"/>
                    <a:pt x="107520" y="1268709"/>
                  </a:cubicBezTo>
                  <a:close/>
                  <a:moveTo>
                    <a:pt x="66034" y="1404138"/>
                  </a:moveTo>
                  <a:cubicBezTo>
                    <a:pt x="72960" y="1408409"/>
                    <a:pt x="75086" y="1417475"/>
                    <a:pt x="70800" y="1424383"/>
                  </a:cubicBezTo>
                  <a:cubicBezTo>
                    <a:pt x="68126" y="1428734"/>
                    <a:pt x="63360" y="1431374"/>
                    <a:pt x="58251" y="1431357"/>
                  </a:cubicBezTo>
                  <a:cubicBezTo>
                    <a:pt x="51189" y="1431333"/>
                    <a:pt x="45086" y="1426348"/>
                    <a:pt x="43680" y="1419419"/>
                  </a:cubicBezTo>
                  <a:cubicBezTo>
                    <a:pt x="43234" y="1417495"/>
                    <a:pt x="42617" y="1415613"/>
                    <a:pt x="42069" y="1413710"/>
                  </a:cubicBezTo>
                  <a:cubicBezTo>
                    <a:pt x="42480" y="1412407"/>
                    <a:pt x="42891" y="1411101"/>
                    <a:pt x="43269" y="1409798"/>
                  </a:cubicBezTo>
                  <a:cubicBezTo>
                    <a:pt x="44812" y="1408553"/>
                    <a:pt x="46389" y="1407371"/>
                    <a:pt x="47863" y="1406047"/>
                  </a:cubicBezTo>
                  <a:cubicBezTo>
                    <a:pt x="52766" y="1401312"/>
                    <a:pt x="60240" y="1400517"/>
                    <a:pt x="66034" y="1404120"/>
                  </a:cubicBezTo>
                  <a:close/>
                  <a:moveTo>
                    <a:pt x="24343" y="1539477"/>
                  </a:moveTo>
                  <a:cubicBezTo>
                    <a:pt x="30000" y="1543245"/>
                    <a:pt x="32434" y="1550373"/>
                    <a:pt x="30206" y="1556812"/>
                  </a:cubicBezTo>
                  <a:cubicBezTo>
                    <a:pt x="27532" y="1563635"/>
                    <a:pt x="20366" y="1567602"/>
                    <a:pt x="13166" y="1566278"/>
                  </a:cubicBezTo>
                  <a:cubicBezTo>
                    <a:pt x="7474" y="1565044"/>
                    <a:pt x="3017" y="1560566"/>
                    <a:pt x="1852" y="1554857"/>
                  </a:cubicBezTo>
                  <a:cubicBezTo>
                    <a:pt x="1337" y="1552989"/>
                    <a:pt x="617" y="1551185"/>
                    <a:pt x="0" y="1549355"/>
                  </a:cubicBezTo>
                  <a:cubicBezTo>
                    <a:pt x="377" y="1548052"/>
                    <a:pt x="789" y="1546745"/>
                    <a:pt x="1200" y="1545443"/>
                  </a:cubicBezTo>
                  <a:cubicBezTo>
                    <a:pt x="2709" y="1544102"/>
                    <a:pt x="4251" y="1542806"/>
                    <a:pt x="5692" y="1541421"/>
                  </a:cubicBezTo>
                  <a:cubicBezTo>
                    <a:pt x="10628" y="1536357"/>
                    <a:pt x="18480" y="1535531"/>
                    <a:pt x="24343" y="1539460"/>
                  </a:cubicBezTo>
                  <a:close/>
                  <a:moveTo>
                    <a:pt x="155897" y="1579526"/>
                  </a:moveTo>
                  <a:cubicBezTo>
                    <a:pt x="163680" y="1582180"/>
                    <a:pt x="167829" y="1590635"/>
                    <a:pt x="165189" y="1598414"/>
                  </a:cubicBezTo>
                  <a:cubicBezTo>
                    <a:pt x="162617" y="1605964"/>
                    <a:pt x="154526" y="1610140"/>
                    <a:pt x="146880" y="1607880"/>
                  </a:cubicBezTo>
                  <a:cubicBezTo>
                    <a:pt x="139200" y="1605247"/>
                    <a:pt x="135017" y="1596967"/>
                    <a:pt x="137451" y="1589219"/>
                  </a:cubicBezTo>
                  <a:cubicBezTo>
                    <a:pt x="139886" y="1581463"/>
                    <a:pt x="148115" y="1577126"/>
                    <a:pt x="155897" y="1579509"/>
                  </a:cubicBezTo>
                  <a:close/>
                  <a:moveTo>
                    <a:pt x="317314" y="1059326"/>
                  </a:moveTo>
                  <a:cubicBezTo>
                    <a:pt x="309566" y="1056977"/>
                    <a:pt x="305177" y="1048783"/>
                    <a:pt x="307509" y="1041021"/>
                  </a:cubicBezTo>
                  <a:cubicBezTo>
                    <a:pt x="307509" y="1041021"/>
                    <a:pt x="307509" y="1041017"/>
                    <a:pt x="307509" y="1041017"/>
                  </a:cubicBezTo>
                  <a:cubicBezTo>
                    <a:pt x="309874" y="1033300"/>
                    <a:pt x="318034" y="1028959"/>
                    <a:pt x="325749" y="1031325"/>
                  </a:cubicBezTo>
                  <a:cubicBezTo>
                    <a:pt x="333497" y="1033691"/>
                    <a:pt x="337817" y="1041864"/>
                    <a:pt x="335451" y="1049582"/>
                  </a:cubicBezTo>
                  <a:cubicBezTo>
                    <a:pt x="333120" y="1057255"/>
                    <a:pt x="324994" y="1061599"/>
                    <a:pt x="317314" y="1059309"/>
                  </a:cubicBezTo>
                  <a:close/>
                  <a:moveTo>
                    <a:pt x="590606" y="178252"/>
                  </a:moveTo>
                  <a:cubicBezTo>
                    <a:pt x="598217" y="180563"/>
                    <a:pt x="602503" y="188603"/>
                    <a:pt x="600206" y="196214"/>
                  </a:cubicBezTo>
                  <a:cubicBezTo>
                    <a:pt x="600172" y="196354"/>
                    <a:pt x="600103" y="196492"/>
                    <a:pt x="600069" y="196629"/>
                  </a:cubicBezTo>
                  <a:cubicBezTo>
                    <a:pt x="597635" y="204316"/>
                    <a:pt x="589406" y="208564"/>
                    <a:pt x="581726" y="206112"/>
                  </a:cubicBezTo>
                  <a:cubicBezTo>
                    <a:pt x="574012" y="203661"/>
                    <a:pt x="569795" y="195443"/>
                    <a:pt x="572229" y="187756"/>
                  </a:cubicBezTo>
                  <a:cubicBezTo>
                    <a:pt x="574526" y="180120"/>
                    <a:pt x="582583" y="175797"/>
                    <a:pt x="590229" y="178097"/>
                  </a:cubicBezTo>
                  <a:cubicBezTo>
                    <a:pt x="590332" y="178139"/>
                    <a:pt x="590469" y="178180"/>
                    <a:pt x="590606" y="178221"/>
                  </a:cubicBezTo>
                  <a:close/>
                  <a:moveTo>
                    <a:pt x="513737" y="474857"/>
                  </a:moveTo>
                  <a:cubicBezTo>
                    <a:pt x="511200" y="482520"/>
                    <a:pt x="502937" y="486683"/>
                    <a:pt x="495291" y="484159"/>
                  </a:cubicBezTo>
                  <a:cubicBezTo>
                    <a:pt x="487611" y="481632"/>
                    <a:pt x="483463" y="473373"/>
                    <a:pt x="486000" y="465710"/>
                  </a:cubicBezTo>
                  <a:cubicBezTo>
                    <a:pt x="488503" y="458095"/>
                    <a:pt x="496663" y="453926"/>
                    <a:pt x="504308" y="456367"/>
                  </a:cubicBezTo>
                  <a:cubicBezTo>
                    <a:pt x="512023" y="458867"/>
                    <a:pt x="516240" y="467136"/>
                    <a:pt x="513737" y="474840"/>
                  </a:cubicBezTo>
                  <a:close/>
                  <a:moveTo>
                    <a:pt x="548503" y="313115"/>
                  </a:moveTo>
                  <a:cubicBezTo>
                    <a:pt x="556354" y="315388"/>
                    <a:pt x="560846" y="323582"/>
                    <a:pt x="558583" y="331416"/>
                  </a:cubicBezTo>
                  <a:cubicBezTo>
                    <a:pt x="556320" y="339254"/>
                    <a:pt x="548126" y="343766"/>
                    <a:pt x="540275" y="341493"/>
                  </a:cubicBezTo>
                  <a:cubicBezTo>
                    <a:pt x="532457" y="339223"/>
                    <a:pt x="527931" y="331029"/>
                    <a:pt x="530194" y="323191"/>
                  </a:cubicBezTo>
                  <a:cubicBezTo>
                    <a:pt x="530194" y="323160"/>
                    <a:pt x="530229" y="323126"/>
                    <a:pt x="530229" y="323095"/>
                  </a:cubicBezTo>
                  <a:cubicBezTo>
                    <a:pt x="532492" y="315299"/>
                    <a:pt x="540652" y="310814"/>
                    <a:pt x="548434" y="313080"/>
                  </a:cubicBezTo>
                  <a:cubicBezTo>
                    <a:pt x="548469" y="313087"/>
                    <a:pt x="548469" y="313091"/>
                    <a:pt x="548503" y="313097"/>
                  </a:cubicBezTo>
                  <a:close/>
                  <a:moveTo>
                    <a:pt x="462069" y="591473"/>
                  </a:moveTo>
                  <a:cubicBezTo>
                    <a:pt x="469817" y="593747"/>
                    <a:pt x="474275" y="601882"/>
                    <a:pt x="472012" y="609641"/>
                  </a:cubicBezTo>
                  <a:cubicBezTo>
                    <a:pt x="469714" y="617400"/>
                    <a:pt x="461589" y="621844"/>
                    <a:pt x="453840" y="619570"/>
                  </a:cubicBezTo>
                  <a:cubicBezTo>
                    <a:pt x="446091" y="617297"/>
                    <a:pt x="441635" y="609172"/>
                    <a:pt x="443897" y="601416"/>
                  </a:cubicBezTo>
                  <a:cubicBezTo>
                    <a:pt x="445989" y="593743"/>
                    <a:pt x="453909" y="589221"/>
                    <a:pt x="461589" y="591312"/>
                  </a:cubicBezTo>
                  <a:cubicBezTo>
                    <a:pt x="461760" y="591357"/>
                    <a:pt x="461897" y="591405"/>
                    <a:pt x="462069" y="591456"/>
                  </a:cubicBezTo>
                  <a:close/>
                  <a:moveTo>
                    <a:pt x="402034" y="736368"/>
                  </a:moveTo>
                  <a:cubicBezTo>
                    <a:pt x="404332" y="728630"/>
                    <a:pt x="412423" y="724204"/>
                    <a:pt x="420172" y="726487"/>
                  </a:cubicBezTo>
                  <a:cubicBezTo>
                    <a:pt x="427920" y="728767"/>
                    <a:pt x="432343" y="736893"/>
                    <a:pt x="430046" y="744631"/>
                  </a:cubicBezTo>
                  <a:cubicBezTo>
                    <a:pt x="430046" y="744720"/>
                    <a:pt x="430012" y="744813"/>
                    <a:pt x="429977" y="744902"/>
                  </a:cubicBezTo>
                  <a:cubicBezTo>
                    <a:pt x="427611" y="752620"/>
                    <a:pt x="419451" y="756960"/>
                    <a:pt x="411737" y="754598"/>
                  </a:cubicBezTo>
                  <a:cubicBezTo>
                    <a:pt x="404023" y="752236"/>
                    <a:pt x="399669" y="744069"/>
                    <a:pt x="402034" y="736351"/>
                  </a:cubicBezTo>
                  <a:close/>
                  <a:moveTo>
                    <a:pt x="359349" y="924271"/>
                  </a:moveTo>
                  <a:cubicBezTo>
                    <a:pt x="351497" y="922094"/>
                    <a:pt x="346869" y="913954"/>
                    <a:pt x="349063" y="906093"/>
                  </a:cubicBezTo>
                  <a:cubicBezTo>
                    <a:pt x="351223" y="898231"/>
                    <a:pt x="359383" y="893627"/>
                    <a:pt x="367234" y="895804"/>
                  </a:cubicBezTo>
                  <a:cubicBezTo>
                    <a:pt x="375086" y="897984"/>
                    <a:pt x="379714" y="906120"/>
                    <a:pt x="377520" y="913982"/>
                  </a:cubicBezTo>
                  <a:cubicBezTo>
                    <a:pt x="377520" y="914030"/>
                    <a:pt x="377486" y="914082"/>
                    <a:pt x="377486" y="914129"/>
                  </a:cubicBezTo>
                  <a:cubicBezTo>
                    <a:pt x="375291" y="921923"/>
                    <a:pt x="367200" y="926462"/>
                    <a:pt x="359417" y="924271"/>
                  </a:cubicBezTo>
                  <a:cubicBezTo>
                    <a:pt x="359383" y="924264"/>
                    <a:pt x="359383" y="924261"/>
                    <a:pt x="359349" y="924254"/>
                  </a:cubicBezTo>
                  <a:close/>
                  <a:moveTo>
                    <a:pt x="283749" y="1166095"/>
                  </a:moveTo>
                  <a:cubicBezTo>
                    <a:pt x="291600" y="1168303"/>
                    <a:pt x="296160" y="1176446"/>
                    <a:pt x="293931" y="1184284"/>
                  </a:cubicBezTo>
                  <a:cubicBezTo>
                    <a:pt x="291737" y="1192121"/>
                    <a:pt x="283577" y="1196685"/>
                    <a:pt x="275760" y="1194477"/>
                  </a:cubicBezTo>
                  <a:cubicBezTo>
                    <a:pt x="267909" y="1192265"/>
                    <a:pt x="263349" y="1184123"/>
                    <a:pt x="265543" y="1176285"/>
                  </a:cubicBezTo>
                  <a:cubicBezTo>
                    <a:pt x="265577" y="1176264"/>
                    <a:pt x="265577" y="1176244"/>
                    <a:pt x="265577" y="1176223"/>
                  </a:cubicBezTo>
                  <a:cubicBezTo>
                    <a:pt x="267737" y="1168430"/>
                    <a:pt x="275829" y="1163870"/>
                    <a:pt x="283611" y="1166040"/>
                  </a:cubicBezTo>
                  <a:cubicBezTo>
                    <a:pt x="283646" y="1166054"/>
                    <a:pt x="283714" y="1166064"/>
                    <a:pt x="283749" y="1166078"/>
                  </a:cubicBezTo>
                  <a:close/>
                  <a:moveTo>
                    <a:pt x="198069" y="1444732"/>
                  </a:moveTo>
                  <a:cubicBezTo>
                    <a:pt x="205680" y="1447382"/>
                    <a:pt x="209692" y="1455696"/>
                    <a:pt x="207051" y="1463304"/>
                  </a:cubicBezTo>
                  <a:cubicBezTo>
                    <a:pt x="204411" y="1470909"/>
                    <a:pt x="196080" y="1474927"/>
                    <a:pt x="188468" y="1472280"/>
                  </a:cubicBezTo>
                  <a:cubicBezTo>
                    <a:pt x="180891" y="1469633"/>
                    <a:pt x="176846" y="1461343"/>
                    <a:pt x="179486" y="1453742"/>
                  </a:cubicBezTo>
                  <a:cubicBezTo>
                    <a:pt x="181886" y="1446234"/>
                    <a:pt x="189909" y="1442092"/>
                    <a:pt x="197417" y="1444492"/>
                  </a:cubicBezTo>
                  <a:cubicBezTo>
                    <a:pt x="197623" y="1444560"/>
                    <a:pt x="197863" y="1444636"/>
                    <a:pt x="198069" y="1444715"/>
                  </a:cubicBezTo>
                  <a:close/>
                  <a:moveTo>
                    <a:pt x="240069" y="1309433"/>
                  </a:moveTo>
                  <a:cubicBezTo>
                    <a:pt x="247852" y="1312008"/>
                    <a:pt x="252034" y="1320391"/>
                    <a:pt x="249463" y="1328157"/>
                  </a:cubicBezTo>
                  <a:cubicBezTo>
                    <a:pt x="246891" y="1335923"/>
                    <a:pt x="238526" y="1340133"/>
                    <a:pt x="230743" y="1337558"/>
                  </a:cubicBezTo>
                  <a:cubicBezTo>
                    <a:pt x="222994" y="1334983"/>
                    <a:pt x="218777" y="1326600"/>
                    <a:pt x="221349" y="1318835"/>
                  </a:cubicBezTo>
                  <a:cubicBezTo>
                    <a:pt x="221383" y="1318763"/>
                    <a:pt x="221383" y="1318694"/>
                    <a:pt x="221417" y="1318622"/>
                  </a:cubicBezTo>
                  <a:cubicBezTo>
                    <a:pt x="223989" y="1310939"/>
                    <a:pt x="232320" y="1306811"/>
                    <a:pt x="240000" y="1309396"/>
                  </a:cubicBezTo>
                  <a:cubicBezTo>
                    <a:pt x="240034" y="1309403"/>
                    <a:pt x="240034" y="1309409"/>
                    <a:pt x="240069" y="1309416"/>
                  </a:cubicBezTo>
                  <a:close/>
                  <a:moveTo>
                    <a:pt x="291189" y="1621512"/>
                  </a:moveTo>
                  <a:cubicBezTo>
                    <a:pt x="298869" y="1624176"/>
                    <a:pt x="303017" y="1632450"/>
                    <a:pt x="300583" y="1640191"/>
                  </a:cubicBezTo>
                  <a:cubicBezTo>
                    <a:pt x="298217" y="1647974"/>
                    <a:pt x="289989" y="1652366"/>
                    <a:pt x="282206" y="1650004"/>
                  </a:cubicBezTo>
                  <a:cubicBezTo>
                    <a:pt x="274423" y="1647638"/>
                    <a:pt x="270034" y="1639413"/>
                    <a:pt x="272400" y="1631633"/>
                  </a:cubicBezTo>
                  <a:cubicBezTo>
                    <a:pt x="272468" y="1631424"/>
                    <a:pt x="272537" y="1631219"/>
                    <a:pt x="272606" y="1631013"/>
                  </a:cubicBezTo>
                  <a:cubicBezTo>
                    <a:pt x="275177" y="1623295"/>
                    <a:pt x="283440" y="1619057"/>
                    <a:pt x="291189" y="1621495"/>
                  </a:cubicBezTo>
                  <a:close/>
                  <a:moveTo>
                    <a:pt x="366103" y="1379541"/>
                  </a:moveTo>
                  <a:cubicBezTo>
                    <a:pt x="358251" y="1377203"/>
                    <a:pt x="353795" y="1368953"/>
                    <a:pt x="356126" y="1361112"/>
                  </a:cubicBezTo>
                  <a:cubicBezTo>
                    <a:pt x="358492" y="1353275"/>
                    <a:pt x="366720" y="1348817"/>
                    <a:pt x="374571" y="1351152"/>
                  </a:cubicBezTo>
                  <a:cubicBezTo>
                    <a:pt x="382423" y="1353491"/>
                    <a:pt x="386880" y="1361743"/>
                    <a:pt x="384514" y="1369581"/>
                  </a:cubicBezTo>
                  <a:cubicBezTo>
                    <a:pt x="384514" y="1369598"/>
                    <a:pt x="384514" y="1369615"/>
                    <a:pt x="384514" y="1369632"/>
                  </a:cubicBezTo>
                  <a:cubicBezTo>
                    <a:pt x="382080" y="1377391"/>
                    <a:pt x="373920" y="1381790"/>
                    <a:pt x="366103" y="1379524"/>
                  </a:cubicBezTo>
                  <a:close/>
                  <a:moveTo>
                    <a:pt x="410366" y="1236247"/>
                  </a:moveTo>
                  <a:cubicBezTo>
                    <a:pt x="402617" y="1233785"/>
                    <a:pt x="398297" y="1225495"/>
                    <a:pt x="400766" y="1217733"/>
                  </a:cubicBezTo>
                  <a:cubicBezTo>
                    <a:pt x="403234" y="1209971"/>
                    <a:pt x="411532" y="1205671"/>
                    <a:pt x="419280" y="1208133"/>
                  </a:cubicBezTo>
                  <a:cubicBezTo>
                    <a:pt x="426960" y="1210701"/>
                    <a:pt x="431212" y="1218936"/>
                    <a:pt x="428846" y="1226695"/>
                  </a:cubicBezTo>
                  <a:cubicBezTo>
                    <a:pt x="426343" y="1234416"/>
                    <a:pt x="418115" y="1238678"/>
                    <a:pt x="410366" y="1236230"/>
                  </a:cubicBezTo>
                  <a:close/>
                  <a:moveTo>
                    <a:pt x="546720" y="796615"/>
                  </a:moveTo>
                  <a:cubicBezTo>
                    <a:pt x="538972" y="794133"/>
                    <a:pt x="534686" y="785829"/>
                    <a:pt x="537154" y="778067"/>
                  </a:cubicBezTo>
                  <a:cubicBezTo>
                    <a:pt x="539623" y="770304"/>
                    <a:pt x="547955" y="766022"/>
                    <a:pt x="555703" y="768501"/>
                  </a:cubicBezTo>
                  <a:cubicBezTo>
                    <a:pt x="563451" y="770983"/>
                    <a:pt x="567737" y="779284"/>
                    <a:pt x="565269" y="787039"/>
                  </a:cubicBezTo>
                  <a:cubicBezTo>
                    <a:pt x="562766" y="794798"/>
                    <a:pt x="554469" y="799077"/>
                    <a:pt x="546720" y="796598"/>
                  </a:cubicBezTo>
                  <a:close/>
                  <a:moveTo>
                    <a:pt x="597703" y="633552"/>
                  </a:moveTo>
                  <a:cubicBezTo>
                    <a:pt x="605383" y="636079"/>
                    <a:pt x="609566" y="644352"/>
                    <a:pt x="607029" y="652032"/>
                  </a:cubicBezTo>
                  <a:cubicBezTo>
                    <a:pt x="604492" y="659709"/>
                    <a:pt x="596229" y="663885"/>
                    <a:pt x="588549" y="661358"/>
                  </a:cubicBezTo>
                  <a:cubicBezTo>
                    <a:pt x="580869" y="658831"/>
                    <a:pt x="576686" y="650551"/>
                    <a:pt x="579223" y="642868"/>
                  </a:cubicBezTo>
                  <a:cubicBezTo>
                    <a:pt x="581726" y="635188"/>
                    <a:pt x="590023" y="631008"/>
                    <a:pt x="597703" y="633535"/>
                  </a:cubicBezTo>
                  <a:close/>
                  <a:moveTo>
                    <a:pt x="494023" y="966048"/>
                  </a:moveTo>
                  <a:cubicBezTo>
                    <a:pt x="486275" y="963515"/>
                    <a:pt x="482023" y="955176"/>
                    <a:pt x="484560" y="947421"/>
                  </a:cubicBezTo>
                  <a:cubicBezTo>
                    <a:pt x="487097" y="939669"/>
                    <a:pt x="495429" y="935435"/>
                    <a:pt x="503177" y="937968"/>
                  </a:cubicBezTo>
                  <a:cubicBezTo>
                    <a:pt x="510960" y="940499"/>
                    <a:pt x="515177" y="948840"/>
                    <a:pt x="512640" y="956592"/>
                  </a:cubicBezTo>
                  <a:cubicBezTo>
                    <a:pt x="512640" y="956603"/>
                    <a:pt x="512640" y="956609"/>
                    <a:pt x="512640" y="956620"/>
                  </a:cubicBezTo>
                  <a:cubicBezTo>
                    <a:pt x="510069" y="964334"/>
                    <a:pt x="501771" y="968534"/>
                    <a:pt x="494023" y="966031"/>
                  </a:cubicBezTo>
                  <a:close/>
                  <a:moveTo>
                    <a:pt x="452537" y="1101254"/>
                  </a:moveTo>
                  <a:cubicBezTo>
                    <a:pt x="444754" y="1098909"/>
                    <a:pt x="440332" y="1090728"/>
                    <a:pt x="442629" y="1082939"/>
                  </a:cubicBezTo>
                  <a:cubicBezTo>
                    <a:pt x="445029" y="1075173"/>
                    <a:pt x="453257" y="1070819"/>
                    <a:pt x="461040" y="1073219"/>
                  </a:cubicBezTo>
                  <a:cubicBezTo>
                    <a:pt x="468686" y="1075581"/>
                    <a:pt x="473040" y="1083624"/>
                    <a:pt x="470846" y="1091321"/>
                  </a:cubicBezTo>
                  <a:cubicBezTo>
                    <a:pt x="468446" y="1099046"/>
                    <a:pt x="460320" y="1103445"/>
                    <a:pt x="452537" y="1101237"/>
                  </a:cubicBezTo>
                  <a:close/>
                  <a:moveTo>
                    <a:pt x="665349" y="365030"/>
                  </a:moveTo>
                  <a:cubicBezTo>
                    <a:pt x="667714" y="357261"/>
                    <a:pt x="675840" y="352821"/>
                    <a:pt x="683657" y="355056"/>
                  </a:cubicBezTo>
                  <a:cubicBezTo>
                    <a:pt x="691440" y="357446"/>
                    <a:pt x="695829" y="365702"/>
                    <a:pt x="693463" y="373502"/>
                  </a:cubicBezTo>
                  <a:cubicBezTo>
                    <a:pt x="691097" y="381213"/>
                    <a:pt x="682972" y="385605"/>
                    <a:pt x="675223" y="383359"/>
                  </a:cubicBezTo>
                  <a:cubicBezTo>
                    <a:pt x="667440" y="381035"/>
                    <a:pt x="663017" y="372837"/>
                    <a:pt x="665349" y="365051"/>
                  </a:cubicBezTo>
                  <a:cubicBezTo>
                    <a:pt x="665349" y="365040"/>
                    <a:pt x="665349" y="365027"/>
                    <a:pt x="665349" y="365013"/>
                  </a:cubicBezTo>
                  <a:close/>
                  <a:moveTo>
                    <a:pt x="630617" y="526495"/>
                  </a:moveTo>
                  <a:cubicBezTo>
                    <a:pt x="622834" y="524085"/>
                    <a:pt x="618446" y="515808"/>
                    <a:pt x="620846" y="508008"/>
                  </a:cubicBezTo>
                  <a:cubicBezTo>
                    <a:pt x="623280" y="500208"/>
                    <a:pt x="631543" y="495840"/>
                    <a:pt x="639360" y="498254"/>
                  </a:cubicBezTo>
                  <a:cubicBezTo>
                    <a:pt x="647143" y="500664"/>
                    <a:pt x="651532" y="508941"/>
                    <a:pt x="649097" y="516741"/>
                  </a:cubicBezTo>
                  <a:cubicBezTo>
                    <a:pt x="649097" y="516748"/>
                    <a:pt x="649097" y="516755"/>
                    <a:pt x="649097" y="516761"/>
                  </a:cubicBezTo>
                  <a:cubicBezTo>
                    <a:pt x="646629" y="524496"/>
                    <a:pt x="638400" y="528816"/>
                    <a:pt x="630617" y="526478"/>
                  </a:cubicBezTo>
                  <a:close/>
                  <a:moveTo>
                    <a:pt x="468137" y="1528505"/>
                  </a:moveTo>
                  <a:cubicBezTo>
                    <a:pt x="475783" y="1531080"/>
                    <a:pt x="479863" y="1539357"/>
                    <a:pt x="477291" y="1546992"/>
                  </a:cubicBezTo>
                  <a:cubicBezTo>
                    <a:pt x="474720" y="1554628"/>
                    <a:pt x="466457" y="1558728"/>
                    <a:pt x="458812" y="1556150"/>
                  </a:cubicBezTo>
                  <a:cubicBezTo>
                    <a:pt x="451234" y="1553599"/>
                    <a:pt x="447154" y="1545446"/>
                    <a:pt x="449589" y="1537852"/>
                  </a:cubicBezTo>
                  <a:cubicBezTo>
                    <a:pt x="452091" y="1530151"/>
                    <a:pt x="460389" y="1525955"/>
                    <a:pt x="468103" y="1528471"/>
                  </a:cubicBezTo>
                  <a:cubicBezTo>
                    <a:pt x="468103" y="1528478"/>
                    <a:pt x="468137" y="1528481"/>
                    <a:pt x="468137" y="1528488"/>
                  </a:cubicBezTo>
                  <a:close/>
                  <a:moveTo>
                    <a:pt x="425829" y="1663283"/>
                  </a:moveTo>
                  <a:cubicBezTo>
                    <a:pt x="433577" y="1665707"/>
                    <a:pt x="438034" y="1673801"/>
                    <a:pt x="435943" y="1681643"/>
                  </a:cubicBezTo>
                  <a:cubicBezTo>
                    <a:pt x="433406" y="1689323"/>
                    <a:pt x="425417" y="1693780"/>
                    <a:pt x="417532" y="1691904"/>
                  </a:cubicBezTo>
                  <a:cubicBezTo>
                    <a:pt x="409852" y="1689326"/>
                    <a:pt x="405497" y="1681242"/>
                    <a:pt x="407554" y="1673411"/>
                  </a:cubicBezTo>
                  <a:cubicBezTo>
                    <a:pt x="409852" y="1665611"/>
                    <a:pt x="417977" y="1661095"/>
                    <a:pt x="425829" y="1663265"/>
                  </a:cubicBezTo>
                  <a:close/>
                  <a:moveTo>
                    <a:pt x="587726" y="1143192"/>
                  </a:moveTo>
                  <a:cubicBezTo>
                    <a:pt x="579943" y="1140854"/>
                    <a:pt x="575486" y="1132708"/>
                    <a:pt x="577714" y="1124901"/>
                  </a:cubicBezTo>
                  <a:cubicBezTo>
                    <a:pt x="579977" y="1117132"/>
                    <a:pt x="588137" y="1112685"/>
                    <a:pt x="595920" y="1114965"/>
                  </a:cubicBezTo>
                  <a:cubicBezTo>
                    <a:pt x="595920" y="1114972"/>
                    <a:pt x="595955" y="1114982"/>
                    <a:pt x="595989" y="1114989"/>
                  </a:cubicBezTo>
                  <a:cubicBezTo>
                    <a:pt x="603771" y="1117276"/>
                    <a:pt x="608297" y="1125408"/>
                    <a:pt x="606103" y="1133232"/>
                  </a:cubicBezTo>
                  <a:cubicBezTo>
                    <a:pt x="603669" y="1140971"/>
                    <a:pt x="595543" y="1145376"/>
                    <a:pt x="587726" y="1143175"/>
                  </a:cubicBezTo>
                  <a:close/>
                  <a:moveTo>
                    <a:pt x="690926" y="810446"/>
                  </a:moveTo>
                  <a:cubicBezTo>
                    <a:pt x="698709" y="812873"/>
                    <a:pt x="703063" y="821154"/>
                    <a:pt x="700629" y="828940"/>
                  </a:cubicBezTo>
                  <a:cubicBezTo>
                    <a:pt x="698194" y="836726"/>
                    <a:pt x="689931" y="841070"/>
                    <a:pt x="682148" y="838639"/>
                  </a:cubicBezTo>
                  <a:cubicBezTo>
                    <a:pt x="682012" y="838601"/>
                    <a:pt x="681874" y="838564"/>
                    <a:pt x="681771" y="838523"/>
                  </a:cubicBezTo>
                  <a:cubicBezTo>
                    <a:pt x="674023" y="835996"/>
                    <a:pt x="669771" y="827657"/>
                    <a:pt x="672308" y="819899"/>
                  </a:cubicBezTo>
                  <a:cubicBezTo>
                    <a:pt x="674846" y="812140"/>
                    <a:pt x="683177" y="807902"/>
                    <a:pt x="690926" y="810429"/>
                  </a:cubicBezTo>
                  <a:close/>
                  <a:moveTo>
                    <a:pt x="638469" y="979934"/>
                  </a:moveTo>
                  <a:cubicBezTo>
                    <a:pt x="646217" y="982516"/>
                    <a:pt x="650366" y="990881"/>
                    <a:pt x="647795" y="998616"/>
                  </a:cubicBezTo>
                  <a:cubicBezTo>
                    <a:pt x="645223" y="1006355"/>
                    <a:pt x="636857" y="1010531"/>
                    <a:pt x="629109" y="1007949"/>
                  </a:cubicBezTo>
                  <a:cubicBezTo>
                    <a:pt x="621394" y="1005364"/>
                    <a:pt x="617212" y="997005"/>
                    <a:pt x="619783" y="989270"/>
                  </a:cubicBezTo>
                  <a:cubicBezTo>
                    <a:pt x="622457" y="981621"/>
                    <a:pt x="630720" y="977483"/>
                    <a:pt x="638469" y="979917"/>
                  </a:cubicBezTo>
                  <a:close/>
                  <a:moveTo>
                    <a:pt x="545589" y="1278196"/>
                  </a:moveTo>
                  <a:cubicBezTo>
                    <a:pt x="537840" y="1275803"/>
                    <a:pt x="533486" y="1267577"/>
                    <a:pt x="535886" y="1259819"/>
                  </a:cubicBezTo>
                  <a:cubicBezTo>
                    <a:pt x="535886" y="1259805"/>
                    <a:pt x="535886" y="1259791"/>
                    <a:pt x="535886" y="1259778"/>
                  </a:cubicBezTo>
                  <a:cubicBezTo>
                    <a:pt x="538354" y="1252049"/>
                    <a:pt x="546549" y="1247716"/>
                    <a:pt x="554332" y="1250037"/>
                  </a:cubicBezTo>
                  <a:cubicBezTo>
                    <a:pt x="562046" y="1252564"/>
                    <a:pt x="566366" y="1260755"/>
                    <a:pt x="564103" y="1268551"/>
                  </a:cubicBezTo>
                  <a:cubicBezTo>
                    <a:pt x="561600" y="1276289"/>
                    <a:pt x="553372" y="1280579"/>
                    <a:pt x="545589" y="1278179"/>
                  </a:cubicBezTo>
                  <a:close/>
                  <a:moveTo>
                    <a:pt x="500880" y="1421352"/>
                  </a:moveTo>
                  <a:cubicBezTo>
                    <a:pt x="493132" y="1418778"/>
                    <a:pt x="488914" y="1410398"/>
                    <a:pt x="491486" y="1402632"/>
                  </a:cubicBezTo>
                  <a:cubicBezTo>
                    <a:pt x="494057" y="1394870"/>
                    <a:pt x="502423" y="1390660"/>
                    <a:pt x="510206" y="1393235"/>
                  </a:cubicBezTo>
                  <a:cubicBezTo>
                    <a:pt x="517955" y="1395806"/>
                    <a:pt x="522172" y="1404185"/>
                    <a:pt x="519600" y="1411951"/>
                  </a:cubicBezTo>
                  <a:cubicBezTo>
                    <a:pt x="516857" y="1419583"/>
                    <a:pt x="508629" y="1423718"/>
                    <a:pt x="500880" y="1421335"/>
                  </a:cubicBezTo>
                  <a:close/>
                  <a:moveTo>
                    <a:pt x="995897" y="303981"/>
                  </a:moveTo>
                  <a:cubicBezTo>
                    <a:pt x="1003646" y="306257"/>
                    <a:pt x="1008069" y="314380"/>
                    <a:pt x="1005806" y="322121"/>
                  </a:cubicBezTo>
                  <a:cubicBezTo>
                    <a:pt x="1003509" y="329863"/>
                    <a:pt x="995383" y="334296"/>
                    <a:pt x="987669" y="332020"/>
                  </a:cubicBezTo>
                  <a:cubicBezTo>
                    <a:pt x="987566" y="331996"/>
                    <a:pt x="987497" y="331975"/>
                    <a:pt x="987429" y="331951"/>
                  </a:cubicBezTo>
                  <a:cubicBezTo>
                    <a:pt x="979714" y="329613"/>
                    <a:pt x="975326" y="321453"/>
                    <a:pt x="977657" y="313728"/>
                  </a:cubicBezTo>
                  <a:cubicBezTo>
                    <a:pt x="980023" y="306000"/>
                    <a:pt x="988183" y="301632"/>
                    <a:pt x="995897" y="303971"/>
                  </a:cubicBezTo>
                  <a:close/>
                  <a:moveTo>
                    <a:pt x="954377" y="439015"/>
                  </a:moveTo>
                  <a:cubicBezTo>
                    <a:pt x="962057" y="441635"/>
                    <a:pt x="966206" y="449966"/>
                    <a:pt x="963635" y="457670"/>
                  </a:cubicBezTo>
                  <a:cubicBezTo>
                    <a:pt x="960994" y="465302"/>
                    <a:pt x="952663" y="469351"/>
                    <a:pt x="945052" y="466711"/>
                  </a:cubicBezTo>
                  <a:cubicBezTo>
                    <a:pt x="937406" y="464075"/>
                    <a:pt x="933360" y="455750"/>
                    <a:pt x="936000" y="448118"/>
                  </a:cubicBezTo>
                  <a:cubicBezTo>
                    <a:pt x="938606" y="440572"/>
                    <a:pt x="946800" y="436512"/>
                    <a:pt x="954377" y="439005"/>
                  </a:cubicBezTo>
                  <a:close/>
                  <a:moveTo>
                    <a:pt x="909497" y="582052"/>
                  </a:moveTo>
                  <a:cubicBezTo>
                    <a:pt x="917349" y="584263"/>
                    <a:pt x="921943" y="592423"/>
                    <a:pt x="919714" y="600281"/>
                  </a:cubicBezTo>
                  <a:cubicBezTo>
                    <a:pt x="917520" y="608140"/>
                    <a:pt x="909360" y="612720"/>
                    <a:pt x="901509" y="610509"/>
                  </a:cubicBezTo>
                  <a:cubicBezTo>
                    <a:pt x="893623" y="608297"/>
                    <a:pt x="889063" y="600137"/>
                    <a:pt x="891257" y="592279"/>
                  </a:cubicBezTo>
                  <a:cubicBezTo>
                    <a:pt x="891291" y="592211"/>
                    <a:pt x="891291" y="592142"/>
                    <a:pt x="891326" y="592073"/>
                  </a:cubicBezTo>
                  <a:cubicBezTo>
                    <a:pt x="893554" y="584301"/>
                    <a:pt x="901680" y="579806"/>
                    <a:pt x="909429" y="582034"/>
                  </a:cubicBezTo>
                  <a:cubicBezTo>
                    <a:pt x="909463" y="582041"/>
                    <a:pt x="909463" y="582045"/>
                    <a:pt x="909497" y="582052"/>
                  </a:cubicBezTo>
                  <a:close/>
                  <a:moveTo>
                    <a:pt x="867532" y="717247"/>
                  </a:moveTo>
                  <a:cubicBezTo>
                    <a:pt x="875280" y="719500"/>
                    <a:pt x="879771" y="727622"/>
                    <a:pt x="877509" y="735384"/>
                  </a:cubicBezTo>
                  <a:cubicBezTo>
                    <a:pt x="875246" y="743147"/>
                    <a:pt x="867120" y="747614"/>
                    <a:pt x="859372" y="745358"/>
                  </a:cubicBezTo>
                  <a:cubicBezTo>
                    <a:pt x="851623" y="743105"/>
                    <a:pt x="847132" y="734983"/>
                    <a:pt x="849394" y="727221"/>
                  </a:cubicBezTo>
                  <a:cubicBezTo>
                    <a:pt x="849394" y="727221"/>
                    <a:pt x="849394" y="727221"/>
                    <a:pt x="849394" y="727221"/>
                  </a:cubicBezTo>
                  <a:cubicBezTo>
                    <a:pt x="851554" y="719520"/>
                    <a:pt x="859509" y="715012"/>
                    <a:pt x="867223" y="717158"/>
                  </a:cubicBezTo>
                  <a:cubicBezTo>
                    <a:pt x="867326" y="717185"/>
                    <a:pt x="867429" y="717216"/>
                    <a:pt x="867532" y="717247"/>
                  </a:cubicBezTo>
                  <a:close/>
                  <a:moveTo>
                    <a:pt x="782914" y="1040219"/>
                  </a:moveTo>
                  <a:cubicBezTo>
                    <a:pt x="780411" y="1047899"/>
                    <a:pt x="772183" y="1052109"/>
                    <a:pt x="764503" y="1049620"/>
                  </a:cubicBezTo>
                  <a:cubicBezTo>
                    <a:pt x="756823" y="1047131"/>
                    <a:pt x="752606" y="1038888"/>
                    <a:pt x="755109" y="1031205"/>
                  </a:cubicBezTo>
                  <a:cubicBezTo>
                    <a:pt x="757577" y="1023590"/>
                    <a:pt x="765703" y="1019373"/>
                    <a:pt x="773349" y="1021752"/>
                  </a:cubicBezTo>
                  <a:cubicBezTo>
                    <a:pt x="781097" y="1024204"/>
                    <a:pt x="785383" y="1032467"/>
                    <a:pt x="782914" y="1040205"/>
                  </a:cubicBezTo>
                  <a:cubicBezTo>
                    <a:pt x="782914" y="1040212"/>
                    <a:pt x="782914" y="1040219"/>
                    <a:pt x="782914" y="1040225"/>
                  </a:cubicBezTo>
                  <a:close/>
                  <a:moveTo>
                    <a:pt x="825669" y="852237"/>
                  </a:moveTo>
                  <a:cubicBezTo>
                    <a:pt x="833486" y="854537"/>
                    <a:pt x="837977" y="862742"/>
                    <a:pt x="835646" y="870559"/>
                  </a:cubicBezTo>
                  <a:cubicBezTo>
                    <a:pt x="833349" y="878380"/>
                    <a:pt x="825154" y="882854"/>
                    <a:pt x="817337" y="880553"/>
                  </a:cubicBezTo>
                  <a:cubicBezTo>
                    <a:pt x="809520" y="878253"/>
                    <a:pt x="805063" y="870052"/>
                    <a:pt x="807360" y="862231"/>
                  </a:cubicBezTo>
                  <a:cubicBezTo>
                    <a:pt x="809657" y="854414"/>
                    <a:pt x="817852" y="849943"/>
                    <a:pt x="825669" y="852244"/>
                  </a:cubicBezTo>
                  <a:close/>
                  <a:moveTo>
                    <a:pt x="731349" y="1156961"/>
                  </a:moveTo>
                  <a:cubicBezTo>
                    <a:pt x="739097" y="1159324"/>
                    <a:pt x="743486" y="1167532"/>
                    <a:pt x="741120" y="1175294"/>
                  </a:cubicBezTo>
                  <a:cubicBezTo>
                    <a:pt x="738789" y="1183060"/>
                    <a:pt x="730560" y="1187441"/>
                    <a:pt x="722812" y="1185079"/>
                  </a:cubicBezTo>
                  <a:cubicBezTo>
                    <a:pt x="715029" y="1182720"/>
                    <a:pt x="710640" y="1174512"/>
                    <a:pt x="713006" y="1166747"/>
                  </a:cubicBezTo>
                  <a:cubicBezTo>
                    <a:pt x="713040" y="1166719"/>
                    <a:pt x="713040" y="1166692"/>
                    <a:pt x="713040" y="1166664"/>
                  </a:cubicBezTo>
                  <a:cubicBezTo>
                    <a:pt x="715303" y="1158988"/>
                    <a:pt x="723360" y="1154606"/>
                    <a:pt x="731040" y="1156876"/>
                  </a:cubicBezTo>
                  <a:cubicBezTo>
                    <a:pt x="731143" y="1156907"/>
                    <a:pt x="731246" y="1156937"/>
                    <a:pt x="731349" y="1156968"/>
                  </a:cubicBezTo>
                  <a:close/>
                  <a:moveTo>
                    <a:pt x="603360" y="1570423"/>
                  </a:moveTo>
                  <a:cubicBezTo>
                    <a:pt x="611006" y="1572953"/>
                    <a:pt x="615154" y="1581206"/>
                    <a:pt x="612617" y="1588855"/>
                  </a:cubicBezTo>
                  <a:cubicBezTo>
                    <a:pt x="610115" y="1596504"/>
                    <a:pt x="601852" y="1600656"/>
                    <a:pt x="594206" y="1598126"/>
                  </a:cubicBezTo>
                  <a:cubicBezTo>
                    <a:pt x="586560" y="1595603"/>
                    <a:pt x="582411" y="1587378"/>
                    <a:pt x="584914" y="1579739"/>
                  </a:cubicBezTo>
                  <a:cubicBezTo>
                    <a:pt x="587246" y="1572179"/>
                    <a:pt x="595234" y="1567927"/>
                    <a:pt x="602812" y="1570245"/>
                  </a:cubicBezTo>
                  <a:cubicBezTo>
                    <a:pt x="602983" y="1570303"/>
                    <a:pt x="603189" y="1570365"/>
                    <a:pt x="603360" y="1570430"/>
                  </a:cubicBezTo>
                  <a:close/>
                  <a:moveTo>
                    <a:pt x="645257" y="1435091"/>
                  </a:moveTo>
                  <a:cubicBezTo>
                    <a:pt x="653074" y="1437484"/>
                    <a:pt x="657497" y="1445774"/>
                    <a:pt x="655097" y="1453605"/>
                  </a:cubicBezTo>
                  <a:cubicBezTo>
                    <a:pt x="652697" y="1461432"/>
                    <a:pt x="644400" y="1465838"/>
                    <a:pt x="636583" y="1463445"/>
                  </a:cubicBezTo>
                  <a:cubicBezTo>
                    <a:pt x="628766" y="1461048"/>
                    <a:pt x="624343" y="1452762"/>
                    <a:pt x="626743" y="1444931"/>
                  </a:cubicBezTo>
                  <a:cubicBezTo>
                    <a:pt x="626777" y="1444862"/>
                    <a:pt x="626777" y="1444790"/>
                    <a:pt x="626812" y="1444718"/>
                  </a:cubicBezTo>
                  <a:cubicBezTo>
                    <a:pt x="629280" y="1436980"/>
                    <a:pt x="637509" y="1432680"/>
                    <a:pt x="645257" y="1435097"/>
                  </a:cubicBezTo>
                  <a:close/>
                  <a:moveTo>
                    <a:pt x="689795" y="1292033"/>
                  </a:moveTo>
                  <a:cubicBezTo>
                    <a:pt x="697509" y="1294632"/>
                    <a:pt x="701623" y="1302977"/>
                    <a:pt x="699017" y="1310678"/>
                  </a:cubicBezTo>
                  <a:cubicBezTo>
                    <a:pt x="699017" y="1310688"/>
                    <a:pt x="699017" y="1310702"/>
                    <a:pt x="699017" y="1310712"/>
                  </a:cubicBezTo>
                  <a:cubicBezTo>
                    <a:pt x="696377" y="1318355"/>
                    <a:pt x="688046" y="1322411"/>
                    <a:pt x="680400" y="1319771"/>
                  </a:cubicBezTo>
                  <a:cubicBezTo>
                    <a:pt x="672754" y="1317134"/>
                    <a:pt x="668709" y="1308799"/>
                    <a:pt x="671349" y="1301157"/>
                  </a:cubicBezTo>
                  <a:cubicBezTo>
                    <a:pt x="673955" y="1293576"/>
                    <a:pt x="682183" y="1289513"/>
                    <a:pt x="689795" y="1292040"/>
                  </a:cubicBezTo>
                  <a:close/>
                  <a:moveTo>
                    <a:pt x="561463" y="1705327"/>
                  </a:moveTo>
                  <a:cubicBezTo>
                    <a:pt x="569177" y="1707916"/>
                    <a:pt x="573360" y="1716230"/>
                    <a:pt x="570823" y="1723958"/>
                  </a:cubicBezTo>
                  <a:cubicBezTo>
                    <a:pt x="568457" y="1731693"/>
                    <a:pt x="560297" y="1736061"/>
                    <a:pt x="552549" y="1733712"/>
                  </a:cubicBezTo>
                  <a:cubicBezTo>
                    <a:pt x="544834" y="1731360"/>
                    <a:pt x="540446" y="1723183"/>
                    <a:pt x="542812" y="1715448"/>
                  </a:cubicBezTo>
                  <a:cubicBezTo>
                    <a:pt x="542846" y="1715267"/>
                    <a:pt x="542914" y="1715085"/>
                    <a:pt x="542983" y="1714907"/>
                  </a:cubicBezTo>
                  <a:cubicBezTo>
                    <a:pt x="545451" y="1707162"/>
                    <a:pt x="553714" y="1702879"/>
                    <a:pt x="561463" y="1705334"/>
                  </a:cubicBezTo>
                  <a:close/>
                  <a:moveTo>
                    <a:pt x="696446" y="1747214"/>
                  </a:moveTo>
                  <a:cubicBezTo>
                    <a:pt x="704126" y="1749789"/>
                    <a:pt x="708446" y="1757952"/>
                    <a:pt x="706251" y="1765763"/>
                  </a:cubicBezTo>
                  <a:cubicBezTo>
                    <a:pt x="703509" y="1773381"/>
                    <a:pt x="695451" y="1777674"/>
                    <a:pt x="687600" y="1775675"/>
                  </a:cubicBezTo>
                  <a:cubicBezTo>
                    <a:pt x="679955" y="1772956"/>
                    <a:pt x="675737" y="1764779"/>
                    <a:pt x="677966" y="1756986"/>
                  </a:cubicBezTo>
                  <a:cubicBezTo>
                    <a:pt x="680434" y="1749237"/>
                    <a:pt x="688663" y="1744889"/>
                    <a:pt x="696446" y="1747221"/>
                  </a:cubicBezTo>
                  <a:close/>
                  <a:moveTo>
                    <a:pt x="1266411" y="387888"/>
                  </a:moveTo>
                  <a:cubicBezTo>
                    <a:pt x="1274091" y="390364"/>
                    <a:pt x="1278309" y="398599"/>
                    <a:pt x="1275840" y="406283"/>
                  </a:cubicBezTo>
                  <a:cubicBezTo>
                    <a:pt x="1273372" y="413966"/>
                    <a:pt x="1265143" y="418187"/>
                    <a:pt x="1257463" y="415711"/>
                  </a:cubicBezTo>
                  <a:cubicBezTo>
                    <a:pt x="1249783" y="413243"/>
                    <a:pt x="1245566" y="405045"/>
                    <a:pt x="1248000" y="397372"/>
                  </a:cubicBezTo>
                  <a:cubicBezTo>
                    <a:pt x="1250332" y="389740"/>
                    <a:pt x="1258423" y="385444"/>
                    <a:pt x="1266034" y="387779"/>
                  </a:cubicBezTo>
                  <a:cubicBezTo>
                    <a:pt x="1266172" y="387816"/>
                    <a:pt x="1266275" y="387854"/>
                    <a:pt x="1266411" y="387895"/>
                  </a:cubicBezTo>
                  <a:close/>
                  <a:moveTo>
                    <a:pt x="873291" y="1654176"/>
                  </a:moveTo>
                  <a:cubicBezTo>
                    <a:pt x="881006" y="1656528"/>
                    <a:pt x="885326" y="1664682"/>
                    <a:pt x="882994" y="1672386"/>
                  </a:cubicBezTo>
                  <a:cubicBezTo>
                    <a:pt x="880629" y="1680089"/>
                    <a:pt x="872469" y="1684427"/>
                    <a:pt x="864754" y="1682075"/>
                  </a:cubicBezTo>
                  <a:cubicBezTo>
                    <a:pt x="857109" y="1679733"/>
                    <a:pt x="852754" y="1671648"/>
                    <a:pt x="855052" y="1663968"/>
                  </a:cubicBezTo>
                  <a:cubicBezTo>
                    <a:pt x="857177" y="1656347"/>
                    <a:pt x="865063" y="1651879"/>
                    <a:pt x="872674" y="1653988"/>
                  </a:cubicBezTo>
                  <a:cubicBezTo>
                    <a:pt x="872880" y="1654046"/>
                    <a:pt x="873086" y="1654108"/>
                    <a:pt x="873291" y="1654176"/>
                  </a:cubicBezTo>
                  <a:close/>
                  <a:moveTo>
                    <a:pt x="831360" y="1789067"/>
                  </a:moveTo>
                  <a:cubicBezTo>
                    <a:pt x="839143" y="1791398"/>
                    <a:pt x="843600" y="1799596"/>
                    <a:pt x="841269" y="1807389"/>
                  </a:cubicBezTo>
                  <a:cubicBezTo>
                    <a:pt x="839109" y="1815196"/>
                    <a:pt x="831052" y="1819780"/>
                    <a:pt x="823234" y="1817630"/>
                  </a:cubicBezTo>
                  <a:cubicBezTo>
                    <a:pt x="815451" y="1815480"/>
                    <a:pt x="810857" y="1807409"/>
                    <a:pt x="812983" y="1799603"/>
                  </a:cubicBezTo>
                  <a:cubicBezTo>
                    <a:pt x="813052" y="1799466"/>
                    <a:pt x="813086" y="1799328"/>
                    <a:pt x="813120" y="1799191"/>
                  </a:cubicBezTo>
                  <a:cubicBezTo>
                    <a:pt x="815383" y="1791381"/>
                    <a:pt x="823543" y="1786859"/>
                    <a:pt x="831360" y="1789067"/>
                  </a:cubicBezTo>
                  <a:close/>
                  <a:moveTo>
                    <a:pt x="1129611" y="829200"/>
                  </a:moveTo>
                  <a:cubicBezTo>
                    <a:pt x="1121863" y="826900"/>
                    <a:pt x="1117440" y="818750"/>
                    <a:pt x="1119737" y="810998"/>
                  </a:cubicBezTo>
                  <a:cubicBezTo>
                    <a:pt x="1122034" y="803249"/>
                    <a:pt x="1130194" y="798830"/>
                    <a:pt x="1137943" y="801131"/>
                  </a:cubicBezTo>
                  <a:cubicBezTo>
                    <a:pt x="1145692" y="803431"/>
                    <a:pt x="1150115" y="811567"/>
                    <a:pt x="1147817" y="819316"/>
                  </a:cubicBezTo>
                  <a:cubicBezTo>
                    <a:pt x="1145623" y="827020"/>
                    <a:pt x="1137600" y="831480"/>
                    <a:pt x="1129886" y="829283"/>
                  </a:cubicBezTo>
                  <a:cubicBezTo>
                    <a:pt x="1129783" y="829255"/>
                    <a:pt x="1129714" y="829228"/>
                    <a:pt x="1129611" y="829200"/>
                  </a:cubicBezTo>
                  <a:close/>
                  <a:moveTo>
                    <a:pt x="1096251" y="936172"/>
                  </a:moveTo>
                  <a:cubicBezTo>
                    <a:pt x="1104069" y="938551"/>
                    <a:pt x="1108457" y="946804"/>
                    <a:pt x="1106057" y="954604"/>
                  </a:cubicBezTo>
                  <a:cubicBezTo>
                    <a:pt x="1103692" y="962407"/>
                    <a:pt x="1095429" y="966799"/>
                    <a:pt x="1087646" y="964420"/>
                  </a:cubicBezTo>
                  <a:cubicBezTo>
                    <a:pt x="1079829" y="962040"/>
                    <a:pt x="1075440" y="953788"/>
                    <a:pt x="1077806" y="945988"/>
                  </a:cubicBezTo>
                  <a:cubicBezTo>
                    <a:pt x="1077840" y="945964"/>
                    <a:pt x="1077840" y="945940"/>
                    <a:pt x="1077840" y="945916"/>
                  </a:cubicBezTo>
                  <a:cubicBezTo>
                    <a:pt x="1080240" y="938143"/>
                    <a:pt x="1088469" y="933775"/>
                    <a:pt x="1096251" y="936162"/>
                  </a:cubicBezTo>
                  <a:close/>
                  <a:moveTo>
                    <a:pt x="1044206" y="1105811"/>
                  </a:moveTo>
                  <a:cubicBezTo>
                    <a:pt x="1051920" y="1108485"/>
                    <a:pt x="1056000" y="1116895"/>
                    <a:pt x="1053326" y="1124603"/>
                  </a:cubicBezTo>
                  <a:cubicBezTo>
                    <a:pt x="1050652" y="1132307"/>
                    <a:pt x="1042217" y="1136387"/>
                    <a:pt x="1034537" y="1133712"/>
                  </a:cubicBezTo>
                  <a:cubicBezTo>
                    <a:pt x="1026823" y="1131041"/>
                    <a:pt x="1022743" y="1122628"/>
                    <a:pt x="1025417" y="1114924"/>
                  </a:cubicBezTo>
                  <a:cubicBezTo>
                    <a:pt x="1025417" y="1114886"/>
                    <a:pt x="1025451" y="1114852"/>
                    <a:pt x="1025451" y="1114817"/>
                  </a:cubicBezTo>
                  <a:cubicBezTo>
                    <a:pt x="1028160" y="1107151"/>
                    <a:pt x="1036526" y="1103116"/>
                    <a:pt x="1044206" y="1105800"/>
                  </a:cubicBezTo>
                  <a:close/>
                  <a:moveTo>
                    <a:pt x="992709" y="1268832"/>
                  </a:moveTo>
                  <a:cubicBezTo>
                    <a:pt x="985029" y="1266247"/>
                    <a:pt x="980880" y="1257916"/>
                    <a:pt x="983451" y="1250222"/>
                  </a:cubicBezTo>
                  <a:cubicBezTo>
                    <a:pt x="986057" y="1242559"/>
                    <a:pt x="994354" y="1238448"/>
                    <a:pt x="1002034" y="1241044"/>
                  </a:cubicBezTo>
                  <a:cubicBezTo>
                    <a:pt x="1009680" y="1243636"/>
                    <a:pt x="1013795" y="1251953"/>
                    <a:pt x="1011189" y="1259616"/>
                  </a:cubicBezTo>
                  <a:cubicBezTo>
                    <a:pt x="1008617" y="1267252"/>
                    <a:pt x="1000354" y="1271363"/>
                    <a:pt x="992709" y="1268822"/>
                  </a:cubicBezTo>
                  <a:close/>
                  <a:moveTo>
                    <a:pt x="925097" y="1537214"/>
                  </a:moveTo>
                  <a:cubicBezTo>
                    <a:pt x="922731" y="1544956"/>
                    <a:pt x="914537" y="1549310"/>
                    <a:pt x="906789" y="1546941"/>
                  </a:cubicBezTo>
                  <a:cubicBezTo>
                    <a:pt x="899040" y="1544572"/>
                    <a:pt x="894686" y="1536374"/>
                    <a:pt x="897052" y="1528636"/>
                  </a:cubicBezTo>
                  <a:cubicBezTo>
                    <a:pt x="899417" y="1520952"/>
                    <a:pt x="907509" y="1516595"/>
                    <a:pt x="915223" y="1518864"/>
                  </a:cubicBezTo>
                  <a:cubicBezTo>
                    <a:pt x="923006" y="1521227"/>
                    <a:pt x="927394" y="1529417"/>
                    <a:pt x="925097" y="1537204"/>
                  </a:cubicBezTo>
                  <a:close/>
                  <a:moveTo>
                    <a:pt x="959623" y="1375763"/>
                  </a:moveTo>
                  <a:cubicBezTo>
                    <a:pt x="967406" y="1378108"/>
                    <a:pt x="971829" y="1386309"/>
                    <a:pt x="969497" y="1394095"/>
                  </a:cubicBezTo>
                  <a:cubicBezTo>
                    <a:pt x="967200" y="1401857"/>
                    <a:pt x="959040" y="1406294"/>
                    <a:pt x="951291" y="1404000"/>
                  </a:cubicBezTo>
                  <a:cubicBezTo>
                    <a:pt x="943509" y="1401707"/>
                    <a:pt x="939086" y="1393553"/>
                    <a:pt x="941383" y="1385791"/>
                  </a:cubicBezTo>
                  <a:cubicBezTo>
                    <a:pt x="943646" y="1377991"/>
                    <a:pt x="951806" y="1373500"/>
                    <a:pt x="959623" y="1375752"/>
                  </a:cubicBezTo>
                  <a:close/>
                  <a:moveTo>
                    <a:pt x="1205966" y="532900"/>
                  </a:moveTo>
                  <a:cubicBezTo>
                    <a:pt x="1208057" y="525076"/>
                    <a:pt x="1216115" y="520437"/>
                    <a:pt x="1223931" y="522532"/>
                  </a:cubicBezTo>
                  <a:cubicBezTo>
                    <a:pt x="1231749" y="524630"/>
                    <a:pt x="1236377" y="532670"/>
                    <a:pt x="1234286" y="540494"/>
                  </a:cubicBezTo>
                  <a:cubicBezTo>
                    <a:pt x="1234251" y="540662"/>
                    <a:pt x="1234183" y="540830"/>
                    <a:pt x="1234149" y="540998"/>
                  </a:cubicBezTo>
                  <a:cubicBezTo>
                    <a:pt x="1231920" y="548781"/>
                    <a:pt x="1223795" y="553272"/>
                    <a:pt x="1216012" y="551033"/>
                  </a:cubicBezTo>
                  <a:cubicBezTo>
                    <a:pt x="1208229" y="548794"/>
                    <a:pt x="1203737" y="540672"/>
                    <a:pt x="1205966" y="532889"/>
                  </a:cubicBezTo>
                  <a:close/>
                  <a:moveTo>
                    <a:pt x="1171337" y="694242"/>
                  </a:moveTo>
                  <a:cubicBezTo>
                    <a:pt x="1163520" y="691865"/>
                    <a:pt x="1159132" y="683606"/>
                    <a:pt x="1161497" y="675799"/>
                  </a:cubicBezTo>
                  <a:cubicBezTo>
                    <a:pt x="1163863" y="667989"/>
                    <a:pt x="1172126" y="663583"/>
                    <a:pt x="1179943" y="665959"/>
                  </a:cubicBezTo>
                  <a:cubicBezTo>
                    <a:pt x="1187657" y="668609"/>
                    <a:pt x="1191771" y="677016"/>
                    <a:pt x="1189132" y="684737"/>
                  </a:cubicBezTo>
                  <a:cubicBezTo>
                    <a:pt x="1186594" y="692078"/>
                    <a:pt x="1178846" y="696220"/>
                    <a:pt x="1171337" y="694221"/>
                  </a:cubicBezTo>
                  <a:close/>
                  <a:moveTo>
                    <a:pt x="967029" y="1831156"/>
                  </a:moveTo>
                  <a:cubicBezTo>
                    <a:pt x="974709" y="1833792"/>
                    <a:pt x="978857" y="1842110"/>
                    <a:pt x="976354" y="1849838"/>
                  </a:cubicBezTo>
                  <a:cubicBezTo>
                    <a:pt x="973989" y="1857611"/>
                    <a:pt x="965795" y="1862003"/>
                    <a:pt x="958012" y="1859647"/>
                  </a:cubicBezTo>
                  <a:cubicBezTo>
                    <a:pt x="950229" y="1857292"/>
                    <a:pt x="945840" y="1849077"/>
                    <a:pt x="948206" y="1841304"/>
                  </a:cubicBezTo>
                  <a:cubicBezTo>
                    <a:pt x="948275" y="1841088"/>
                    <a:pt x="948343" y="1840879"/>
                    <a:pt x="948411" y="1840667"/>
                  </a:cubicBezTo>
                  <a:cubicBezTo>
                    <a:pt x="950983" y="1832942"/>
                    <a:pt x="959246" y="1828701"/>
                    <a:pt x="967029" y="1831135"/>
                  </a:cubicBezTo>
                  <a:close/>
                  <a:moveTo>
                    <a:pt x="1041669" y="1589099"/>
                  </a:moveTo>
                  <a:cubicBezTo>
                    <a:pt x="1033852" y="1586640"/>
                    <a:pt x="1029532" y="1578319"/>
                    <a:pt x="1032000" y="1570516"/>
                  </a:cubicBezTo>
                  <a:cubicBezTo>
                    <a:pt x="1034434" y="1562712"/>
                    <a:pt x="1042766" y="1558379"/>
                    <a:pt x="1050583" y="1560837"/>
                  </a:cubicBezTo>
                  <a:cubicBezTo>
                    <a:pt x="1058366" y="1563299"/>
                    <a:pt x="1062720" y="1571616"/>
                    <a:pt x="1060251" y="1579420"/>
                  </a:cubicBezTo>
                  <a:cubicBezTo>
                    <a:pt x="1060251" y="1579458"/>
                    <a:pt x="1060217" y="1579492"/>
                    <a:pt x="1060217" y="1579526"/>
                  </a:cubicBezTo>
                  <a:cubicBezTo>
                    <a:pt x="1057680" y="1587240"/>
                    <a:pt x="1049417" y="1591502"/>
                    <a:pt x="1041669" y="1589102"/>
                  </a:cubicBezTo>
                  <a:close/>
                  <a:moveTo>
                    <a:pt x="1104686" y="1436184"/>
                  </a:moveTo>
                  <a:cubicBezTo>
                    <a:pt x="1102286" y="1443947"/>
                    <a:pt x="1094057" y="1448308"/>
                    <a:pt x="1086309" y="1445925"/>
                  </a:cubicBezTo>
                  <a:cubicBezTo>
                    <a:pt x="1078560" y="1443539"/>
                    <a:pt x="1074172" y="1435310"/>
                    <a:pt x="1076571" y="1427548"/>
                  </a:cubicBezTo>
                  <a:cubicBezTo>
                    <a:pt x="1078972" y="1419785"/>
                    <a:pt x="1087200" y="1415424"/>
                    <a:pt x="1094949" y="1417814"/>
                  </a:cubicBezTo>
                  <a:cubicBezTo>
                    <a:pt x="1102697" y="1420200"/>
                    <a:pt x="1107086" y="1428429"/>
                    <a:pt x="1104686" y="1436191"/>
                  </a:cubicBezTo>
                  <a:close/>
                  <a:moveTo>
                    <a:pt x="1128275" y="1310873"/>
                  </a:moveTo>
                  <a:cubicBezTo>
                    <a:pt x="1120492" y="1308501"/>
                    <a:pt x="1116137" y="1300293"/>
                    <a:pt x="1118469" y="1292517"/>
                  </a:cubicBezTo>
                  <a:cubicBezTo>
                    <a:pt x="1120903" y="1284768"/>
                    <a:pt x="1129132" y="1280455"/>
                    <a:pt x="1136880" y="1282883"/>
                  </a:cubicBezTo>
                  <a:cubicBezTo>
                    <a:pt x="1144526" y="1285272"/>
                    <a:pt x="1148846" y="1293326"/>
                    <a:pt x="1146617" y="1301010"/>
                  </a:cubicBezTo>
                  <a:cubicBezTo>
                    <a:pt x="1144251" y="1308768"/>
                    <a:pt x="1136057" y="1313167"/>
                    <a:pt x="1128275" y="1310880"/>
                  </a:cubicBezTo>
                  <a:close/>
                  <a:moveTo>
                    <a:pt x="1359874" y="564816"/>
                  </a:moveTo>
                  <a:cubicBezTo>
                    <a:pt x="1367623" y="567364"/>
                    <a:pt x="1371840" y="575709"/>
                    <a:pt x="1369303" y="583457"/>
                  </a:cubicBezTo>
                  <a:cubicBezTo>
                    <a:pt x="1366732" y="591206"/>
                    <a:pt x="1358400" y="595423"/>
                    <a:pt x="1350652" y="592876"/>
                  </a:cubicBezTo>
                  <a:cubicBezTo>
                    <a:pt x="1342937" y="590325"/>
                    <a:pt x="1338754" y="582000"/>
                    <a:pt x="1341291" y="574279"/>
                  </a:cubicBezTo>
                  <a:cubicBezTo>
                    <a:pt x="1343863" y="566582"/>
                    <a:pt x="1352126" y="562372"/>
                    <a:pt x="1359874" y="564816"/>
                  </a:cubicBezTo>
                  <a:close/>
                  <a:moveTo>
                    <a:pt x="1314960" y="707836"/>
                  </a:moveTo>
                  <a:cubicBezTo>
                    <a:pt x="1322812" y="710075"/>
                    <a:pt x="1327372" y="718252"/>
                    <a:pt x="1325109" y="726103"/>
                  </a:cubicBezTo>
                  <a:cubicBezTo>
                    <a:pt x="1322880" y="733951"/>
                    <a:pt x="1314720" y="738501"/>
                    <a:pt x="1306869" y="736265"/>
                  </a:cubicBezTo>
                  <a:cubicBezTo>
                    <a:pt x="1299017" y="734026"/>
                    <a:pt x="1294457" y="725850"/>
                    <a:pt x="1296686" y="717998"/>
                  </a:cubicBezTo>
                  <a:cubicBezTo>
                    <a:pt x="1296686" y="717971"/>
                    <a:pt x="1296720" y="717940"/>
                    <a:pt x="1296720" y="717909"/>
                  </a:cubicBezTo>
                  <a:cubicBezTo>
                    <a:pt x="1299017" y="710116"/>
                    <a:pt x="1307143" y="705621"/>
                    <a:pt x="1314960" y="707836"/>
                  </a:cubicBezTo>
                  <a:close/>
                  <a:moveTo>
                    <a:pt x="1273097" y="843072"/>
                  </a:moveTo>
                  <a:cubicBezTo>
                    <a:pt x="1280846" y="845417"/>
                    <a:pt x="1285200" y="853588"/>
                    <a:pt x="1282834" y="861319"/>
                  </a:cubicBezTo>
                  <a:cubicBezTo>
                    <a:pt x="1280503" y="869051"/>
                    <a:pt x="1272343" y="873418"/>
                    <a:pt x="1264594" y="871070"/>
                  </a:cubicBezTo>
                  <a:cubicBezTo>
                    <a:pt x="1256914" y="868735"/>
                    <a:pt x="1252526" y="860627"/>
                    <a:pt x="1254823" y="852916"/>
                  </a:cubicBezTo>
                  <a:cubicBezTo>
                    <a:pt x="1257120" y="845171"/>
                    <a:pt x="1265246" y="840751"/>
                    <a:pt x="1272994" y="843041"/>
                  </a:cubicBezTo>
                  <a:cubicBezTo>
                    <a:pt x="1273029" y="843052"/>
                    <a:pt x="1273063" y="843062"/>
                    <a:pt x="1273097" y="843072"/>
                  </a:cubicBezTo>
                  <a:close/>
                  <a:moveTo>
                    <a:pt x="1212994" y="987813"/>
                  </a:moveTo>
                  <a:cubicBezTo>
                    <a:pt x="1215463" y="980075"/>
                    <a:pt x="1223726" y="975789"/>
                    <a:pt x="1231440" y="978240"/>
                  </a:cubicBezTo>
                  <a:cubicBezTo>
                    <a:pt x="1239189" y="980695"/>
                    <a:pt x="1243475" y="988958"/>
                    <a:pt x="1241040" y="996700"/>
                  </a:cubicBezTo>
                  <a:cubicBezTo>
                    <a:pt x="1238571" y="1004428"/>
                    <a:pt x="1230343" y="1008713"/>
                    <a:pt x="1222594" y="1006279"/>
                  </a:cubicBezTo>
                  <a:cubicBezTo>
                    <a:pt x="1214880" y="1003780"/>
                    <a:pt x="1210629" y="995558"/>
                    <a:pt x="1212994" y="987813"/>
                  </a:cubicBezTo>
                  <a:close/>
                  <a:moveTo>
                    <a:pt x="1170275" y="1175829"/>
                  </a:moveTo>
                  <a:cubicBezTo>
                    <a:pt x="1162457" y="1173546"/>
                    <a:pt x="1157931" y="1165344"/>
                    <a:pt x="1160229" y="1157510"/>
                  </a:cubicBezTo>
                  <a:cubicBezTo>
                    <a:pt x="1162526" y="1149676"/>
                    <a:pt x="1170720" y="1145177"/>
                    <a:pt x="1178537" y="1147464"/>
                  </a:cubicBezTo>
                  <a:cubicBezTo>
                    <a:pt x="1186389" y="1149748"/>
                    <a:pt x="1190880" y="1157949"/>
                    <a:pt x="1188583" y="1165783"/>
                  </a:cubicBezTo>
                  <a:cubicBezTo>
                    <a:pt x="1188583" y="1165793"/>
                    <a:pt x="1188583" y="1165807"/>
                    <a:pt x="1188583" y="1165817"/>
                  </a:cubicBezTo>
                  <a:cubicBezTo>
                    <a:pt x="1186286" y="1173635"/>
                    <a:pt x="1178091" y="1178112"/>
                    <a:pt x="1170275" y="1175829"/>
                  </a:cubicBezTo>
                  <a:close/>
                  <a:moveTo>
                    <a:pt x="1101806" y="1872964"/>
                  </a:moveTo>
                  <a:cubicBezTo>
                    <a:pt x="1109520" y="1875484"/>
                    <a:pt x="1113909" y="1883585"/>
                    <a:pt x="1111817" y="1891420"/>
                  </a:cubicBezTo>
                  <a:cubicBezTo>
                    <a:pt x="1109109" y="1899024"/>
                    <a:pt x="1101120" y="1903379"/>
                    <a:pt x="1093269" y="1901524"/>
                  </a:cubicBezTo>
                  <a:cubicBezTo>
                    <a:pt x="1085589" y="1898904"/>
                    <a:pt x="1081269" y="1890779"/>
                    <a:pt x="1083394" y="1882955"/>
                  </a:cubicBezTo>
                  <a:cubicBezTo>
                    <a:pt x="1085795" y="1875179"/>
                    <a:pt x="1093989" y="1870742"/>
                    <a:pt x="1101806" y="1872964"/>
                  </a:cubicBezTo>
                  <a:close/>
                  <a:moveTo>
                    <a:pt x="1671977" y="513710"/>
                  </a:moveTo>
                  <a:cubicBezTo>
                    <a:pt x="1679589" y="516052"/>
                    <a:pt x="1683874" y="524126"/>
                    <a:pt x="1681543" y="531744"/>
                  </a:cubicBezTo>
                  <a:cubicBezTo>
                    <a:pt x="1681509" y="531874"/>
                    <a:pt x="1681440" y="532005"/>
                    <a:pt x="1681406" y="532135"/>
                  </a:cubicBezTo>
                  <a:cubicBezTo>
                    <a:pt x="1678903" y="539819"/>
                    <a:pt x="1670674" y="544032"/>
                    <a:pt x="1662994" y="541543"/>
                  </a:cubicBezTo>
                  <a:cubicBezTo>
                    <a:pt x="1655315" y="539054"/>
                    <a:pt x="1651097" y="530805"/>
                    <a:pt x="1653566" y="523121"/>
                  </a:cubicBezTo>
                  <a:cubicBezTo>
                    <a:pt x="1656069" y="515445"/>
                    <a:pt x="1664297" y="511231"/>
                    <a:pt x="1671977" y="513707"/>
                  </a:cubicBezTo>
                  <a:close/>
                  <a:moveTo>
                    <a:pt x="1611497" y="658739"/>
                  </a:moveTo>
                  <a:cubicBezTo>
                    <a:pt x="1613726" y="650966"/>
                    <a:pt x="1621817" y="646457"/>
                    <a:pt x="1629566" y="648669"/>
                  </a:cubicBezTo>
                  <a:cubicBezTo>
                    <a:pt x="1637349" y="650884"/>
                    <a:pt x="1641874" y="658979"/>
                    <a:pt x="1639646" y="666751"/>
                  </a:cubicBezTo>
                  <a:cubicBezTo>
                    <a:pt x="1637417" y="674524"/>
                    <a:pt x="1629326" y="679032"/>
                    <a:pt x="1621577" y="676817"/>
                  </a:cubicBezTo>
                  <a:cubicBezTo>
                    <a:pt x="1613795" y="674606"/>
                    <a:pt x="1609269" y="666511"/>
                    <a:pt x="1611497" y="658739"/>
                  </a:cubicBezTo>
                  <a:close/>
                  <a:moveTo>
                    <a:pt x="1577006" y="820077"/>
                  </a:moveTo>
                  <a:cubicBezTo>
                    <a:pt x="1569154" y="817859"/>
                    <a:pt x="1564594" y="809692"/>
                    <a:pt x="1566789" y="801833"/>
                  </a:cubicBezTo>
                  <a:cubicBezTo>
                    <a:pt x="1569017" y="793979"/>
                    <a:pt x="1577177" y="789408"/>
                    <a:pt x="1585029" y="791630"/>
                  </a:cubicBezTo>
                  <a:cubicBezTo>
                    <a:pt x="1592880" y="793848"/>
                    <a:pt x="1597475" y="802015"/>
                    <a:pt x="1595246" y="809870"/>
                  </a:cubicBezTo>
                  <a:cubicBezTo>
                    <a:pt x="1595246" y="809915"/>
                    <a:pt x="1595212" y="809956"/>
                    <a:pt x="1595212" y="809997"/>
                  </a:cubicBezTo>
                  <a:cubicBezTo>
                    <a:pt x="1592949" y="817790"/>
                    <a:pt x="1584823" y="822292"/>
                    <a:pt x="1577006" y="820077"/>
                  </a:cubicBezTo>
                  <a:close/>
                  <a:moveTo>
                    <a:pt x="1543714" y="927011"/>
                  </a:moveTo>
                  <a:cubicBezTo>
                    <a:pt x="1551429" y="929452"/>
                    <a:pt x="1555680" y="937684"/>
                    <a:pt x="1553246" y="945391"/>
                  </a:cubicBezTo>
                  <a:cubicBezTo>
                    <a:pt x="1550812" y="953102"/>
                    <a:pt x="1542583" y="957371"/>
                    <a:pt x="1534869" y="954930"/>
                  </a:cubicBezTo>
                  <a:cubicBezTo>
                    <a:pt x="1527154" y="952488"/>
                    <a:pt x="1522903" y="944256"/>
                    <a:pt x="1525337" y="936549"/>
                  </a:cubicBezTo>
                  <a:cubicBezTo>
                    <a:pt x="1525337" y="936542"/>
                    <a:pt x="1525337" y="936539"/>
                    <a:pt x="1525337" y="936532"/>
                  </a:cubicBezTo>
                  <a:cubicBezTo>
                    <a:pt x="1527669" y="928900"/>
                    <a:pt x="1535726" y="924590"/>
                    <a:pt x="1543372" y="926908"/>
                  </a:cubicBezTo>
                  <a:cubicBezTo>
                    <a:pt x="1543475" y="926942"/>
                    <a:pt x="1543611" y="926980"/>
                    <a:pt x="1543714" y="927021"/>
                  </a:cubicBezTo>
                  <a:close/>
                  <a:moveTo>
                    <a:pt x="1501440" y="1061880"/>
                  </a:moveTo>
                  <a:cubicBezTo>
                    <a:pt x="1509257" y="1064143"/>
                    <a:pt x="1513783" y="1072324"/>
                    <a:pt x="1511520" y="1080155"/>
                  </a:cubicBezTo>
                  <a:cubicBezTo>
                    <a:pt x="1509257" y="1087985"/>
                    <a:pt x="1501063" y="1092497"/>
                    <a:pt x="1493246" y="1090235"/>
                  </a:cubicBezTo>
                  <a:cubicBezTo>
                    <a:pt x="1485429" y="1087972"/>
                    <a:pt x="1480903" y="1079791"/>
                    <a:pt x="1483166" y="1071960"/>
                  </a:cubicBezTo>
                  <a:cubicBezTo>
                    <a:pt x="1485429" y="1064129"/>
                    <a:pt x="1493623" y="1059618"/>
                    <a:pt x="1501440" y="1061880"/>
                  </a:cubicBezTo>
                  <a:close/>
                  <a:moveTo>
                    <a:pt x="1449326" y="1231468"/>
                  </a:moveTo>
                  <a:cubicBezTo>
                    <a:pt x="1457109" y="1233895"/>
                    <a:pt x="1461463" y="1242179"/>
                    <a:pt x="1459029" y="1249968"/>
                  </a:cubicBezTo>
                  <a:cubicBezTo>
                    <a:pt x="1456594" y="1257758"/>
                    <a:pt x="1448332" y="1262105"/>
                    <a:pt x="1440549" y="1259678"/>
                  </a:cubicBezTo>
                  <a:cubicBezTo>
                    <a:pt x="1432732" y="1257251"/>
                    <a:pt x="1428411" y="1248967"/>
                    <a:pt x="1430812" y="1241177"/>
                  </a:cubicBezTo>
                  <a:cubicBezTo>
                    <a:pt x="1430846" y="1241119"/>
                    <a:pt x="1430846" y="1241064"/>
                    <a:pt x="1430880" y="1241006"/>
                  </a:cubicBezTo>
                  <a:cubicBezTo>
                    <a:pt x="1433315" y="1233288"/>
                    <a:pt x="1441577" y="1229016"/>
                    <a:pt x="1449291" y="1231464"/>
                  </a:cubicBezTo>
                  <a:cubicBezTo>
                    <a:pt x="1449291" y="1231471"/>
                    <a:pt x="1449326" y="1231475"/>
                    <a:pt x="1449326" y="1231478"/>
                  </a:cubicBezTo>
                  <a:close/>
                  <a:moveTo>
                    <a:pt x="1312320" y="1673068"/>
                  </a:moveTo>
                  <a:cubicBezTo>
                    <a:pt x="1304434" y="1670836"/>
                    <a:pt x="1299874" y="1662645"/>
                    <a:pt x="1302103" y="1654773"/>
                  </a:cubicBezTo>
                  <a:cubicBezTo>
                    <a:pt x="1304332" y="1646897"/>
                    <a:pt x="1312526" y="1642324"/>
                    <a:pt x="1320411" y="1644552"/>
                  </a:cubicBezTo>
                  <a:cubicBezTo>
                    <a:pt x="1328263" y="1646784"/>
                    <a:pt x="1332857" y="1654975"/>
                    <a:pt x="1330629" y="1662851"/>
                  </a:cubicBezTo>
                  <a:cubicBezTo>
                    <a:pt x="1330594" y="1662912"/>
                    <a:pt x="1330594" y="1662977"/>
                    <a:pt x="1330560" y="1663043"/>
                  </a:cubicBezTo>
                  <a:cubicBezTo>
                    <a:pt x="1328263" y="1670832"/>
                    <a:pt x="1320137" y="1675314"/>
                    <a:pt x="1312320" y="1673078"/>
                  </a:cubicBezTo>
                  <a:close/>
                  <a:moveTo>
                    <a:pt x="1366046" y="1501855"/>
                  </a:moveTo>
                  <a:cubicBezTo>
                    <a:pt x="1373726" y="1504598"/>
                    <a:pt x="1377703" y="1513036"/>
                    <a:pt x="1374960" y="1520702"/>
                  </a:cubicBezTo>
                  <a:cubicBezTo>
                    <a:pt x="1372217" y="1528368"/>
                    <a:pt x="1363783" y="1532359"/>
                    <a:pt x="1356103" y="1529616"/>
                  </a:cubicBezTo>
                  <a:cubicBezTo>
                    <a:pt x="1348457" y="1526873"/>
                    <a:pt x="1344446" y="1518436"/>
                    <a:pt x="1347189" y="1510770"/>
                  </a:cubicBezTo>
                  <a:cubicBezTo>
                    <a:pt x="1347223" y="1510745"/>
                    <a:pt x="1347223" y="1510725"/>
                    <a:pt x="1347223" y="1510701"/>
                  </a:cubicBezTo>
                  <a:cubicBezTo>
                    <a:pt x="1349931" y="1503086"/>
                    <a:pt x="1358297" y="1499105"/>
                    <a:pt x="1365909" y="1501811"/>
                  </a:cubicBezTo>
                  <a:cubicBezTo>
                    <a:pt x="1365943" y="1501824"/>
                    <a:pt x="1366012" y="1501842"/>
                    <a:pt x="1366046" y="1501859"/>
                  </a:cubicBezTo>
                  <a:close/>
                  <a:moveTo>
                    <a:pt x="1407737" y="1366807"/>
                  </a:moveTo>
                  <a:cubicBezTo>
                    <a:pt x="1415417" y="1369458"/>
                    <a:pt x="1419497" y="1377827"/>
                    <a:pt x="1416823" y="1385500"/>
                  </a:cubicBezTo>
                  <a:cubicBezTo>
                    <a:pt x="1414183" y="1393173"/>
                    <a:pt x="1405817" y="1397243"/>
                    <a:pt x="1398137" y="1394592"/>
                  </a:cubicBezTo>
                  <a:cubicBezTo>
                    <a:pt x="1390457" y="1391942"/>
                    <a:pt x="1386377" y="1383573"/>
                    <a:pt x="1389052" y="1375900"/>
                  </a:cubicBezTo>
                  <a:cubicBezTo>
                    <a:pt x="1389052" y="1375862"/>
                    <a:pt x="1389086" y="1375821"/>
                    <a:pt x="1389086" y="1375783"/>
                  </a:cubicBezTo>
                  <a:cubicBezTo>
                    <a:pt x="1391657" y="1368203"/>
                    <a:pt x="1399886" y="1364143"/>
                    <a:pt x="1407463" y="1366718"/>
                  </a:cubicBezTo>
                  <a:cubicBezTo>
                    <a:pt x="1407566" y="1366749"/>
                    <a:pt x="1407635" y="1366780"/>
                    <a:pt x="1407737" y="1366811"/>
                  </a:cubicBezTo>
                  <a:close/>
                  <a:moveTo>
                    <a:pt x="1278652" y="1779950"/>
                  </a:moveTo>
                  <a:cubicBezTo>
                    <a:pt x="1286400" y="1782189"/>
                    <a:pt x="1290857" y="1790273"/>
                    <a:pt x="1288594" y="1798008"/>
                  </a:cubicBezTo>
                  <a:cubicBezTo>
                    <a:pt x="1286366" y="1805747"/>
                    <a:pt x="1278275" y="1810204"/>
                    <a:pt x="1270560" y="1807965"/>
                  </a:cubicBezTo>
                  <a:cubicBezTo>
                    <a:pt x="1262812" y="1805733"/>
                    <a:pt x="1258354" y="1797669"/>
                    <a:pt x="1260583" y="1789941"/>
                  </a:cubicBezTo>
                  <a:cubicBezTo>
                    <a:pt x="1262606" y="1782302"/>
                    <a:pt x="1270423" y="1777749"/>
                    <a:pt x="1278069" y="1779768"/>
                  </a:cubicBezTo>
                  <a:cubicBezTo>
                    <a:pt x="1278275" y="1779820"/>
                    <a:pt x="1278446" y="1779878"/>
                    <a:pt x="1278652" y="1779936"/>
                  </a:cubicBezTo>
                  <a:close/>
                  <a:moveTo>
                    <a:pt x="1236823" y="1914871"/>
                  </a:moveTo>
                  <a:cubicBezTo>
                    <a:pt x="1244606" y="1917172"/>
                    <a:pt x="1249063" y="1925356"/>
                    <a:pt x="1246766" y="1933149"/>
                  </a:cubicBezTo>
                  <a:cubicBezTo>
                    <a:pt x="1246766" y="1933156"/>
                    <a:pt x="1246766" y="1933163"/>
                    <a:pt x="1246766" y="1933169"/>
                  </a:cubicBezTo>
                  <a:cubicBezTo>
                    <a:pt x="1244709" y="1940980"/>
                    <a:pt x="1236720" y="1945660"/>
                    <a:pt x="1228937" y="1943616"/>
                  </a:cubicBezTo>
                  <a:cubicBezTo>
                    <a:pt x="1221120" y="1941576"/>
                    <a:pt x="1216423" y="1933588"/>
                    <a:pt x="1218480" y="1925774"/>
                  </a:cubicBezTo>
                  <a:cubicBezTo>
                    <a:pt x="1218549" y="1925534"/>
                    <a:pt x="1218617" y="1925294"/>
                    <a:pt x="1218686" y="1925054"/>
                  </a:cubicBezTo>
                  <a:cubicBezTo>
                    <a:pt x="1220880" y="1917237"/>
                    <a:pt x="1228972" y="1912667"/>
                    <a:pt x="1236789" y="1914851"/>
                  </a:cubicBezTo>
                  <a:cubicBezTo>
                    <a:pt x="1236789" y="1914851"/>
                    <a:pt x="1236823" y="1914854"/>
                    <a:pt x="1236823" y="1914857"/>
                  </a:cubicBezTo>
                  <a:close/>
                  <a:moveTo>
                    <a:pt x="1414389" y="1822056"/>
                  </a:moveTo>
                  <a:cubicBezTo>
                    <a:pt x="1422000" y="1824672"/>
                    <a:pt x="1426046" y="1832969"/>
                    <a:pt x="1423440" y="1840584"/>
                  </a:cubicBezTo>
                  <a:cubicBezTo>
                    <a:pt x="1420834" y="1848203"/>
                    <a:pt x="1412537" y="1852255"/>
                    <a:pt x="1404926" y="1849636"/>
                  </a:cubicBezTo>
                  <a:cubicBezTo>
                    <a:pt x="1397349" y="1847040"/>
                    <a:pt x="1393303" y="1838853"/>
                    <a:pt x="1395806" y="1831269"/>
                  </a:cubicBezTo>
                  <a:cubicBezTo>
                    <a:pt x="1398377" y="1823592"/>
                    <a:pt x="1406709" y="1819461"/>
                    <a:pt x="1414389" y="1822039"/>
                  </a:cubicBezTo>
                  <a:cubicBezTo>
                    <a:pt x="1414389" y="1822043"/>
                    <a:pt x="1414389" y="1822043"/>
                    <a:pt x="1414389" y="1822043"/>
                  </a:cubicBezTo>
                  <a:close/>
                  <a:moveTo>
                    <a:pt x="1372320" y="1956909"/>
                  </a:moveTo>
                  <a:cubicBezTo>
                    <a:pt x="1380000" y="1959518"/>
                    <a:pt x="1384251" y="1967709"/>
                    <a:pt x="1381989" y="1975495"/>
                  </a:cubicBezTo>
                  <a:cubicBezTo>
                    <a:pt x="1379280" y="1983117"/>
                    <a:pt x="1371189" y="1987392"/>
                    <a:pt x="1363372" y="1985332"/>
                  </a:cubicBezTo>
                  <a:cubicBezTo>
                    <a:pt x="1355726" y="1982610"/>
                    <a:pt x="1351543" y="1974395"/>
                    <a:pt x="1353840" y="1966615"/>
                  </a:cubicBezTo>
                  <a:cubicBezTo>
                    <a:pt x="1356309" y="1958877"/>
                    <a:pt x="1364537" y="1954550"/>
                    <a:pt x="1372320" y="1956895"/>
                  </a:cubicBezTo>
                  <a:close/>
                  <a:moveTo>
                    <a:pt x="1456115" y="1686669"/>
                  </a:moveTo>
                  <a:cubicBezTo>
                    <a:pt x="1463931" y="1689103"/>
                    <a:pt x="1468286" y="1697407"/>
                    <a:pt x="1465852" y="1705214"/>
                  </a:cubicBezTo>
                  <a:cubicBezTo>
                    <a:pt x="1463417" y="1713024"/>
                    <a:pt x="1455120" y="1717386"/>
                    <a:pt x="1447303" y="1714951"/>
                  </a:cubicBezTo>
                  <a:cubicBezTo>
                    <a:pt x="1439486" y="1712517"/>
                    <a:pt x="1435132" y="1704209"/>
                    <a:pt x="1437566" y="1696396"/>
                  </a:cubicBezTo>
                  <a:cubicBezTo>
                    <a:pt x="1440000" y="1688582"/>
                    <a:pt x="1448297" y="1684221"/>
                    <a:pt x="1456115" y="1686655"/>
                  </a:cubicBezTo>
                  <a:close/>
                  <a:moveTo>
                    <a:pt x="1500480" y="1543560"/>
                  </a:moveTo>
                  <a:cubicBezTo>
                    <a:pt x="1508194" y="1546101"/>
                    <a:pt x="1512514" y="1554278"/>
                    <a:pt x="1510251" y="1562075"/>
                  </a:cubicBezTo>
                  <a:cubicBezTo>
                    <a:pt x="1507817" y="1569861"/>
                    <a:pt x="1499520" y="1574201"/>
                    <a:pt x="1491737" y="1571767"/>
                  </a:cubicBezTo>
                  <a:cubicBezTo>
                    <a:pt x="1483955" y="1569333"/>
                    <a:pt x="1479635" y="1561049"/>
                    <a:pt x="1482069" y="1553263"/>
                  </a:cubicBezTo>
                  <a:cubicBezTo>
                    <a:pt x="1484469" y="1545508"/>
                    <a:pt x="1492697" y="1541167"/>
                    <a:pt x="1500480" y="1543547"/>
                  </a:cubicBezTo>
                  <a:close/>
                  <a:moveTo>
                    <a:pt x="1575806" y="1301640"/>
                  </a:moveTo>
                  <a:cubicBezTo>
                    <a:pt x="1567989" y="1299302"/>
                    <a:pt x="1563566" y="1291070"/>
                    <a:pt x="1565897" y="1283256"/>
                  </a:cubicBezTo>
                  <a:cubicBezTo>
                    <a:pt x="1568194" y="1275508"/>
                    <a:pt x="1576320" y="1271064"/>
                    <a:pt x="1584103" y="1273289"/>
                  </a:cubicBezTo>
                  <a:cubicBezTo>
                    <a:pt x="1591989" y="1275343"/>
                    <a:pt x="1596720" y="1283407"/>
                    <a:pt x="1594697" y="1291300"/>
                  </a:cubicBezTo>
                  <a:cubicBezTo>
                    <a:pt x="1592640" y="1299196"/>
                    <a:pt x="1584549" y="1303931"/>
                    <a:pt x="1576663" y="1301880"/>
                  </a:cubicBezTo>
                  <a:cubicBezTo>
                    <a:pt x="1576389" y="1301805"/>
                    <a:pt x="1576080" y="1301719"/>
                    <a:pt x="1575806" y="1301627"/>
                  </a:cubicBezTo>
                  <a:close/>
                  <a:moveTo>
                    <a:pt x="1628229" y="1132135"/>
                  </a:moveTo>
                  <a:cubicBezTo>
                    <a:pt x="1620446" y="1129725"/>
                    <a:pt x="1616091" y="1121455"/>
                    <a:pt x="1618492" y="1113665"/>
                  </a:cubicBezTo>
                  <a:cubicBezTo>
                    <a:pt x="1620892" y="1105941"/>
                    <a:pt x="1629052" y="1101576"/>
                    <a:pt x="1636800" y="1103880"/>
                  </a:cubicBezTo>
                  <a:cubicBezTo>
                    <a:pt x="1644514" y="1106376"/>
                    <a:pt x="1648869" y="1114523"/>
                    <a:pt x="1646674" y="1122326"/>
                  </a:cubicBezTo>
                  <a:cubicBezTo>
                    <a:pt x="1644206" y="1130057"/>
                    <a:pt x="1636012" y="1134408"/>
                    <a:pt x="1628229" y="1132121"/>
                  </a:cubicBezTo>
                  <a:close/>
                  <a:moveTo>
                    <a:pt x="1507475" y="1998854"/>
                  </a:moveTo>
                  <a:cubicBezTo>
                    <a:pt x="1514914" y="2001024"/>
                    <a:pt x="1519166" y="2008804"/>
                    <a:pt x="1517006" y="2016230"/>
                  </a:cubicBezTo>
                  <a:cubicBezTo>
                    <a:pt x="1516869" y="2016593"/>
                    <a:pt x="1516766" y="2016950"/>
                    <a:pt x="1516629" y="2017303"/>
                  </a:cubicBezTo>
                  <a:cubicBezTo>
                    <a:pt x="1514537" y="2024942"/>
                    <a:pt x="1506617" y="2029433"/>
                    <a:pt x="1499006" y="2027332"/>
                  </a:cubicBezTo>
                  <a:cubicBezTo>
                    <a:pt x="1498800" y="2027284"/>
                    <a:pt x="1498629" y="2027229"/>
                    <a:pt x="1498457" y="2027174"/>
                  </a:cubicBezTo>
                  <a:cubicBezTo>
                    <a:pt x="1490777" y="2024513"/>
                    <a:pt x="1486594" y="2016257"/>
                    <a:pt x="1488994" y="2008499"/>
                  </a:cubicBezTo>
                  <a:cubicBezTo>
                    <a:pt x="1491463" y="2000743"/>
                    <a:pt x="1499692" y="1996430"/>
                    <a:pt x="1507475" y="1998840"/>
                  </a:cubicBezTo>
                  <a:close/>
                  <a:moveTo>
                    <a:pt x="1626994" y="1613682"/>
                  </a:moveTo>
                  <a:cubicBezTo>
                    <a:pt x="1619246" y="1611162"/>
                    <a:pt x="1615029" y="1602844"/>
                    <a:pt x="1617532" y="1595102"/>
                  </a:cubicBezTo>
                  <a:cubicBezTo>
                    <a:pt x="1619966" y="1587624"/>
                    <a:pt x="1627852" y="1583370"/>
                    <a:pt x="1635429" y="1585437"/>
                  </a:cubicBezTo>
                  <a:cubicBezTo>
                    <a:pt x="1643143" y="1588067"/>
                    <a:pt x="1647257" y="1596446"/>
                    <a:pt x="1644617" y="1604150"/>
                  </a:cubicBezTo>
                  <a:cubicBezTo>
                    <a:pt x="1642149" y="1611439"/>
                    <a:pt x="1634469" y="1615588"/>
                    <a:pt x="1626994" y="1613668"/>
                  </a:cubicBezTo>
                  <a:close/>
                  <a:moveTo>
                    <a:pt x="1814023" y="1010887"/>
                  </a:moveTo>
                  <a:cubicBezTo>
                    <a:pt x="1821635" y="1013572"/>
                    <a:pt x="1825646" y="1021931"/>
                    <a:pt x="1822972" y="1029559"/>
                  </a:cubicBezTo>
                  <a:cubicBezTo>
                    <a:pt x="1820400" y="1036900"/>
                    <a:pt x="1812514" y="1040935"/>
                    <a:pt x="1805040" y="1038744"/>
                  </a:cubicBezTo>
                  <a:cubicBezTo>
                    <a:pt x="1797360" y="1036265"/>
                    <a:pt x="1793109" y="1028013"/>
                    <a:pt x="1795611" y="1020316"/>
                  </a:cubicBezTo>
                  <a:cubicBezTo>
                    <a:pt x="1798080" y="1012622"/>
                    <a:pt x="1806343" y="1008395"/>
                    <a:pt x="1814023" y="1010873"/>
                  </a:cubicBezTo>
                  <a:close/>
                  <a:moveTo>
                    <a:pt x="1855749" y="875599"/>
                  </a:moveTo>
                  <a:cubicBezTo>
                    <a:pt x="1863463" y="878232"/>
                    <a:pt x="1867611" y="886629"/>
                    <a:pt x="1864972" y="894357"/>
                  </a:cubicBezTo>
                  <a:cubicBezTo>
                    <a:pt x="1862469" y="901742"/>
                    <a:pt x="1854652" y="905897"/>
                    <a:pt x="1847109" y="903854"/>
                  </a:cubicBezTo>
                  <a:cubicBezTo>
                    <a:pt x="1839291" y="901468"/>
                    <a:pt x="1834903" y="893208"/>
                    <a:pt x="1837303" y="885405"/>
                  </a:cubicBezTo>
                  <a:cubicBezTo>
                    <a:pt x="1839669" y="877598"/>
                    <a:pt x="1847931" y="873206"/>
                    <a:pt x="1855749" y="875592"/>
                  </a:cubicBezTo>
                  <a:close/>
                  <a:moveTo>
                    <a:pt x="1686789" y="1468807"/>
                  </a:moveTo>
                  <a:cubicBezTo>
                    <a:pt x="1684869" y="1476285"/>
                    <a:pt x="1677257" y="1480787"/>
                    <a:pt x="1669783" y="1478863"/>
                  </a:cubicBezTo>
                  <a:cubicBezTo>
                    <a:pt x="1669406" y="1478771"/>
                    <a:pt x="1669029" y="1478661"/>
                    <a:pt x="1668686" y="1478538"/>
                  </a:cubicBezTo>
                  <a:cubicBezTo>
                    <a:pt x="1660972" y="1476011"/>
                    <a:pt x="1656754" y="1467710"/>
                    <a:pt x="1659291" y="1459999"/>
                  </a:cubicBezTo>
                  <a:cubicBezTo>
                    <a:pt x="1661795" y="1452401"/>
                    <a:pt x="1669886" y="1448188"/>
                    <a:pt x="1677532" y="1450512"/>
                  </a:cubicBezTo>
                  <a:cubicBezTo>
                    <a:pt x="1684937" y="1452580"/>
                    <a:pt x="1689223" y="1460243"/>
                    <a:pt x="1687166" y="1467635"/>
                  </a:cubicBezTo>
                  <a:cubicBezTo>
                    <a:pt x="1687063" y="1468025"/>
                    <a:pt x="1686926" y="1468413"/>
                    <a:pt x="1686789" y="1468793"/>
                  </a:cubicBezTo>
                  <a:close/>
                  <a:moveTo>
                    <a:pt x="1719223" y="1315207"/>
                  </a:moveTo>
                  <a:cubicBezTo>
                    <a:pt x="1726972" y="1317731"/>
                    <a:pt x="1731223" y="1326069"/>
                    <a:pt x="1728686" y="1333828"/>
                  </a:cubicBezTo>
                  <a:cubicBezTo>
                    <a:pt x="1726286" y="1341288"/>
                    <a:pt x="1718434" y="1345550"/>
                    <a:pt x="1710857" y="1343534"/>
                  </a:cubicBezTo>
                  <a:cubicBezTo>
                    <a:pt x="1703040" y="1341223"/>
                    <a:pt x="1698549" y="1333008"/>
                    <a:pt x="1700880" y="1325181"/>
                  </a:cubicBezTo>
                  <a:cubicBezTo>
                    <a:pt x="1703177" y="1317353"/>
                    <a:pt x="1711406" y="1312883"/>
                    <a:pt x="1719223" y="1315193"/>
                  </a:cubicBezTo>
                  <a:close/>
                  <a:moveTo>
                    <a:pt x="1549543" y="1863988"/>
                  </a:moveTo>
                  <a:cubicBezTo>
                    <a:pt x="1557154" y="1866659"/>
                    <a:pt x="1561132" y="1874987"/>
                    <a:pt x="1558457" y="1882584"/>
                  </a:cubicBezTo>
                  <a:cubicBezTo>
                    <a:pt x="1555852" y="1890035"/>
                    <a:pt x="1547760" y="1894049"/>
                    <a:pt x="1540251" y="1891636"/>
                  </a:cubicBezTo>
                  <a:cubicBezTo>
                    <a:pt x="1532606" y="1889071"/>
                    <a:pt x="1528492" y="1880798"/>
                    <a:pt x="1531063" y="1873159"/>
                  </a:cubicBezTo>
                  <a:cubicBezTo>
                    <a:pt x="1533635" y="1865520"/>
                    <a:pt x="1541897" y="1861409"/>
                    <a:pt x="1549543" y="1863974"/>
                  </a:cubicBezTo>
                  <a:close/>
                  <a:moveTo>
                    <a:pt x="1591372" y="1728635"/>
                  </a:moveTo>
                  <a:cubicBezTo>
                    <a:pt x="1598846" y="1730963"/>
                    <a:pt x="1603029" y="1738910"/>
                    <a:pt x="1600697" y="1746384"/>
                  </a:cubicBezTo>
                  <a:cubicBezTo>
                    <a:pt x="1600594" y="1746641"/>
                    <a:pt x="1600526" y="1746895"/>
                    <a:pt x="1600423" y="1747149"/>
                  </a:cubicBezTo>
                  <a:cubicBezTo>
                    <a:pt x="1598469" y="1754613"/>
                    <a:pt x="1590823" y="1759077"/>
                    <a:pt x="1583383" y="1757119"/>
                  </a:cubicBezTo>
                  <a:cubicBezTo>
                    <a:pt x="1583006" y="1757023"/>
                    <a:pt x="1582629" y="1756907"/>
                    <a:pt x="1582251" y="1756776"/>
                  </a:cubicBezTo>
                  <a:cubicBezTo>
                    <a:pt x="1574469" y="1754256"/>
                    <a:pt x="1570217" y="1745915"/>
                    <a:pt x="1572720" y="1738139"/>
                  </a:cubicBezTo>
                  <a:cubicBezTo>
                    <a:pt x="1575257" y="1730363"/>
                    <a:pt x="1583589" y="1726104"/>
                    <a:pt x="1591372" y="1728621"/>
                  </a:cubicBezTo>
                  <a:close/>
                  <a:moveTo>
                    <a:pt x="1933132" y="625320"/>
                  </a:moveTo>
                  <a:cubicBezTo>
                    <a:pt x="1925486" y="622773"/>
                    <a:pt x="1921337" y="614503"/>
                    <a:pt x="1923874" y="606844"/>
                  </a:cubicBezTo>
                  <a:cubicBezTo>
                    <a:pt x="1926411" y="599188"/>
                    <a:pt x="1934709" y="595046"/>
                    <a:pt x="1942354" y="597593"/>
                  </a:cubicBezTo>
                  <a:cubicBezTo>
                    <a:pt x="1949692" y="599726"/>
                    <a:pt x="1953909" y="607396"/>
                    <a:pt x="1951783" y="614729"/>
                  </a:cubicBezTo>
                  <a:cubicBezTo>
                    <a:pt x="1951646" y="615158"/>
                    <a:pt x="1951509" y="615583"/>
                    <a:pt x="1951337" y="615998"/>
                  </a:cubicBezTo>
                  <a:cubicBezTo>
                    <a:pt x="1949451" y="623311"/>
                    <a:pt x="1941977" y="627700"/>
                    <a:pt x="1934674" y="625800"/>
                  </a:cubicBezTo>
                  <a:cubicBezTo>
                    <a:pt x="1934126" y="625667"/>
                    <a:pt x="1933646" y="625502"/>
                    <a:pt x="1933132" y="625307"/>
                  </a:cubicBezTo>
                  <a:close/>
                  <a:moveTo>
                    <a:pt x="1909577" y="750669"/>
                  </a:moveTo>
                  <a:cubicBezTo>
                    <a:pt x="1907760" y="758195"/>
                    <a:pt x="1900183" y="762820"/>
                    <a:pt x="1892640" y="760999"/>
                  </a:cubicBezTo>
                  <a:cubicBezTo>
                    <a:pt x="1892297" y="760913"/>
                    <a:pt x="1891955" y="760817"/>
                    <a:pt x="1891611" y="760704"/>
                  </a:cubicBezTo>
                  <a:cubicBezTo>
                    <a:pt x="1883795" y="758376"/>
                    <a:pt x="1879372" y="750158"/>
                    <a:pt x="1881703" y="742348"/>
                  </a:cubicBezTo>
                  <a:cubicBezTo>
                    <a:pt x="1884034" y="734541"/>
                    <a:pt x="1892229" y="730101"/>
                    <a:pt x="1900046" y="732429"/>
                  </a:cubicBezTo>
                  <a:cubicBezTo>
                    <a:pt x="1907486" y="734387"/>
                    <a:pt x="1911909" y="742005"/>
                    <a:pt x="1909955" y="749441"/>
                  </a:cubicBezTo>
                  <a:cubicBezTo>
                    <a:pt x="1909852" y="749856"/>
                    <a:pt x="1909714" y="750264"/>
                    <a:pt x="1909577" y="750669"/>
                  </a:cubicBezTo>
                  <a:close/>
                  <a:moveTo>
                    <a:pt x="1763006" y="1173947"/>
                  </a:moveTo>
                  <a:cubicBezTo>
                    <a:pt x="1755257" y="1171409"/>
                    <a:pt x="1751040" y="1163068"/>
                    <a:pt x="1753577" y="1155316"/>
                  </a:cubicBezTo>
                  <a:cubicBezTo>
                    <a:pt x="1756115" y="1147567"/>
                    <a:pt x="1764446" y="1143340"/>
                    <a:pt x="1772194" y="1145877"/>
                  </a:cubicBezTo>
                  <a:cubicBezTo>
                    <a:pt x="1779874" y="1148637"/>
                    <a:pt x="1783852" y="1157099"/>
                    <a:pt x="1781109" y="1164775"/>
                  </a:cubicBezTo>
                  <a:cubicBezTo>
                    <a:pt x="1778469" y="1172147"/>
                    <a:pt x="1770514" y="1176168"/>
                    <a:pt x="1763006" y="1173947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pic>
          <p:nvPicPr>
            <p:cNvPr id="4" name="图片 3" descr="E:/设计图片素材3/pexels-mantasink-18664364.jpgpexels-mantasink-18664364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7" cstate="email"/>
            <a:srcRect l="-27" b="24738"/>
            <a:stretch>
              <a:fillRect/>
            </a:stretch>
          </p:blipFill>
          <p:spPr>
            <a:xfrm>
              <a:off x="2475" y="3258"/>
              <a:ext cx="12571" cy="1257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2" h="6302">
                  <a:moveTo>
                    <a:pt x="3151" y="0"/>
                  </a:moveTo>
                  <a:cubicBezTo>
                    <a:pt x="4891" y="0"/>
                    <a:pt x="6302" y="1411"/>
                    <a:pt x="6302" y="3151"/>
                  </a:cubicBezTo>
                  <a:cubicBezTo>
                    <a:pt x="6302" y="4891"/>
                    <a:pt x="4891" y="6302"/>
                    <a:pt x="3151" y="6302"/>
                  </a:cubicBezTo>
                  <a:cubicBezTo>
                    <a:pt x="1411" y="6302"/>
                    <a:pt x="0" y="4891"/>
                    <a:pt x="0" y="3151"/>
                  </a:cubicBezTo>
                  <a:cubicBezTo>
                    <a:pt x="0" y="1411"/>
                    <a:pt x="1411" y="0"/>
                    <a:pt x="3151" y="0"/>
                  </a:cubicBezTo>
                  <a:close/>
                </a:path>
              </a:pathLst>
            </a:custGeom>
            <a:ln w="215900">
              <a:solidFill>
                <a:srgbClr val="FFFFFF"/>
              </a:solidFill>
            </a:ln>
            <a:effectLst>
              <a:outerShdw blurRad="228600" dist="152400" algn="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6" name="任意多边形: 形状 17"/>
            <p:cNvSpPr/>
            <p:nvPr>
              <p:custDataLst>
                <p:tags r:id="rId8"/>
              </p:custDataLst>
            </p:nvPr>
          </p:nvSpPr>
          <p:spPr>
            <a:xfrm>
              <a:off x="2464" y="12733"/>
              <a:ext cx="2469" cy="2464"/>
            </a:xfrm>
            <a:custGeom>
              <a:avLst/>
              <a:gdLst>
                <a:gd name="connsiteX0" fmla="*/ 1017007 w 1018242"/>
                <a:gd name="connsiteY0" fmla="*/ 541608 h 1014892"/>
                <a:gd name="connsiteX1" fmla="*/ 1014758 w 1018242"/>
                <a:gd name="connsiteY1" fmla="*/ 545723 h 1014892"/>
                <a:gd name="connsiteX2" fmla="*/ 946379 w 1018242"/>
                <a:gd name="connsiteY2" fmla="*/ 613883 h 1014892"/>
                <a:gd name="connsiteX3" fmla="*/ 548075 w 1018242"/>
                <a:gd name="connsiteY3" fmla="*/ 1010431 h 1014892"/>
                <a:gd name="connsiteX4" fmla="*/ 540189 w 1018242"/>
                <a:gd name="connsiteY4" fmla="*/ 1013997 h 1014892"/>
                <a:gd name="connsiteX5" fmla="*/ 474213 w 1018242"/>
                <a:gd name="connsiteY5" fmla="*/ 1013723 h 1014892"/>
                <a:gd name="connsiteX6" fmla="*/ 1016884 w 1018242"/>
                <a:gd name="connsiteY6" fmla="*/ 471563 h 1014892"/>
                <a:gd name="connsiteX7" fmla="*/ 1017539 w 1018242"/>
                <a:gd name="connsiteY7" fmla="*/ 480614 h 1014892"/>
                <a:gd name="connsiteX8" fmla="*/ 1017007 w 1018242"/>
                <a:gd name="connsiteY8" fmla="*/ 541608 h 1014892"/>
                <a:gd name="connsiteX9" fmla="*/ 770058 w 1018242"/>
                <a:gd name="connsiteY9" fmla="*/ 644877 h 1014892"/>
                <a:gd name="connsiteX10" fmla="*/ 767116 w 1018242"/>
                <a:gd name="connsiteY10" fmla="*/ 648374 h 1014892"/>
                <a:gd name="connsiteX11" fmla="*/ 766451 w 1018242"/>
                <a:gd name="connsiteY11" fmla="*/ 647791 h 1014892"/>
                <a:gd name="connsiteX12" fmla="*/ 774426 w 1018242"/>
                <a:gd name="connsiteY12" fmla="*/ 631745 h 1014892"/>
                <a:gd name="connsiteX13" fmla="*/ 799701 w 1018242"/>
                <a:gd name="connsiteY13" fmla="*/ 546785 h 1014892"/>
                <a:gd name="connsiteX14" fmla="*/ 802903 w 1018242"/>
                <a:gd name="connsiteY14" fmla="*/ 540203 h 1014892"/>
                <a:gd name="connsiteX15" fmla="*/ 990594 w 1018242"/>
                <a:gd name="connsiteY15" fmla="*/ 353414 h 1014892"/>
                <a:gd name="connsiteX16" fmla="*/ 992791 w 1018242"/>
                <a:gd name="connsiteY16" fmla="*/ 350740 h 1014892"/>
                <a:gd name="connsiteX17" fmla="*/ 994279 w 1018242"/>
                <a:gd name="connsiteY17" fmla="*/ 350980 h 1014892"/>
                <a:gd name="connsiteX18" fmla="*/ 1007243 w 1018242"/>
                <a:gd name="connsiteY18" fmla="*/ 401825 h 1014892"/>
                <a:gd name="connsiteX19" fmla="*/ 1004239 w 1018242"/>
                <a:gd name="connsiteY19" fmla="*/ 411905 h 1014892"/>
                <a:gd name="connsiteX20" fmla="*/ 770058 w 1018242"/>
                <a:gd name="connsiteY20" fmla="*/ 644877 h 1014892"/>
                <a:gd name="connsiteX21" fmla="*/ 801967 w 1018242"/>
                <a:gd name="connsiteY21" fmla="*/ 468545 h 1014892"/>
                <a:gd name="connsiteX22" fmla="*/ 800418 w 1018242"/>
                <a:gd name="connsiteY22" fmla="*/ 469917 h 1014892"/>
                <a:gd name="connsiteX23" fmla="*/ 796139 w 1018242"/>
                <a:gd name="connsiteY23" fmla="*/ 446603 h 1014892"/>
                <a:gd name="connsiteX24" fmla="*/ 787403 w 1018242"/>
                <a:gd name="connsiteY24" fmla="*/ 414237 h 1014892"/>
                <a:gd name="connsiteX25" fmla="*/ 788308 w 1018242"/>
                <a:gd name="connsiteY25" fmla="*/ 410157 h 1014892"/>
                <a:gd name="connsiteX26" fmla="*/ 946948 w 1018242"/>
                <a:gd name="connsiteY26" fmla="*/ 252305 h 1014892"/>
                <a:gd name="connsiteX27" fmla="*/ 948549 w 1018242"/>
                <a:gd name="connsiteY27" fmla="*/ 250900 h 1014892"/>
                <a:gd name="connsiteX28" fmla="*/ 954487 w 1018242"/>
                <a:gd name="connsiteY28" fmla="*/ 261322 h 1014892"/>
                <a:gd name="connsiteX29" fmla="*/ 972124 w 1018242"/>
                <a:gd name="connsiteY29" fmla="*/ 295917 h 1014892"/>
                <a:gd name="connsiteX30" fmla="*/ 971380 w 1018242"/>
                <a:gd name="connsiteY30" fmla="*/ 299928 h 1014892"/>
                <a:gd name="connsiteX31" fmla="*/ 801943 w 1018242"/>
                <a:gd name="connsiteY31" fmla="*/ 468545 h 1014892"/>
                <a:gd name="connsiteX32" fmla="*/ 735419 w 1018242"/>
                <a:gd name="connsiteY32" fmla="*/ 319539 h 1014892"/>
                <a:gd name="connsiteX33" fmla="*/ 887606 w 1018242"/>
                <a:gd name="connsiteY33" fmla="*/ 167380 h 1014892"/>
                <a:gd name="connsiteX34" fmla="*/ 919293 w 1018242"/>
                <a:gd name="connsiteY34" fmla="*/ 206020 h 1014892"/>
                <a:gd name="connsiteX35" fmla="*/ 764339 w 1018242"/>
                <a:gd name="connsiteY35" fmla="*/ 360923 h 1014892"/>
                <a:gd name="connsiteX36" fmla="*/ 735405 w 1018242"/>
                <a:gd name="connsiteY36" fmla="*/ 319539 h 1014892"/>
                <a:gd name="connsiteX37" fmla="*/ 677476 w 1018242"/>
                <a:gd name="connsiteY37" fmla="*/ 267186 h 1014892"/>
                <a:gd name="connsiteX38" fmla="*/ 656397 w 1018242"/>
                <a:gd name="connsiteY38" fmla="*/ 253437 h 1014892"/>
                <a:gd name="connsiteX39" fmla="*/ 811506 w 1018242"/>
                <a:gd name="connsiteY39" fmla="*/ 98568 h 1014892"/>
                <a:gd name="connsiteX40" fmla="*/ 850125 w 1018242"/>
                <a:gd name="connsiteY40" fmla="*/ 130077 h 1014892"/>
                <a:gd name="connsiteX41" fmla="*/ 697670 w 1018242"/>
                <a:gd name="connsiteY41" fmla="*/ 282340 h 1014892"/>
                <a:gd name="connsiteX42" fmla="*/ 677445 w 1018242"/>
                <a:gd name="connsiteY42" fmla="*/ 267186 h 1014892"/>
                <a:gd name="connsiteX43" fmla="*/ 607506 w 1018242"/>
                <a:gd name="connsiteY43" fmla="*/ 228511 h 1014892"/>
                <a:gd name="connsiteX44" fmla="*/ 603175 w 1018242"/>
                <a:gd name="connsiteY44" fmla="*/ 229711 h 1014892"/>
                <a:gd name="connsiteX45" fmla="*/ 548880 w 1018242"/>
                <a:gd name="connsiteY45" fmla="*/ 216923 h 1014892"/>
                <a:gd name="connsiteX46" fmla="*/ 547814 w 1018242"/>
                <a:gd name="connsiteY46" fmla="*/ 216751 h 1014892"/>
                <a:gd name="connsiteX47" fmla="*/ 547221 w 1018242"/>
                <a:gd name="connsiteY47" fmla="*/ 215791 h 1014892"/>
                <a:gd name="connsiteX48" fmla="*/ 549847 w 1018242"/>
                <a:gd name="connsiteY48" fmla="*/ 213905 h 1014892"/>
                <a:gd name="connsiteX49" fmla="*/ 716733 w 1018242"/>
                <a:gd name="connsiteY49" fmla="*/ 47757 h 1014892"/>
                <a:gd name="connsiteX50" fmla="*/ 722887 w 1018242"/>
                <a:gd name="connsiteY50" fmla="*/ 46694 h 1014892"/>
                <a:gd name="connsiteX51" fmla="*/ 722932 w 1018242"/>
                <a:gd name="connsiteY51" fmla="*/ 46728 h 1014892"/>
                <a:gd name="connsiteX52" fmla="*/ 767226 w 1018242"/>
                <a:gd name="connsiteY52" fmla="*/ 69151 h 1014892"/>
                <a:gd name="connsiteX53" fmla="*/ 764843 w 1018242"/>
                <a:gd name="connsiteY53" fmla="*/ 71825 h 1014892"/>
                <a:gd name="connsiteX54" fmla="*/ 607475 w 1018242"/>
                <a:gd name="connsiteY54" fmla="*/ 228511 h 1014892"/>
                <a:gd name="connsiteX55" fmla="*/ 476682 w 1018242"/>
                <a:gd name="connsiteY55" fmla="*/ 214043 h 1014892"/>
                <a:gd name="connsiteX56" fmla="*/ 472224 w 1018242"/>
                <a:gd name="connsiteY56" fmla="*/ 216408 h 1014892"/>
                <a:gd name="connsiteX57" fmla="*/ 372885 w 1018242"/>
                <a:gd name="connsiteY57" fmla="*/ 247471 h 1014892"/>
                <a:gd name="connsiteX58" fmla="*/ 371784 w 1018242"/>
                <a:gd name="connsiteY58" fmla="*/ 247848 h 1014892"/>
                <a:gd name="connsiteX59" fmla="*/ 370879 w 1018242"/>
                <a:gd name="connsiteY59" fmla="*/ 247711 h 1014892"/>
                <a:gd name="connsiteX60" fmla="*/ 373135 w 1018242"/>
                <a:gd name="connsiteY60" fmla="*/ 245346 h 1014892"/>
                <a:gd name="connsiteX61" fmla="*/ 607396 w 1018242"/>
                <a:gd name="connsiteY61" fmla="*/ 12065 h 1014892"/>
                <a:gd name="connsiteX62" fmla="*/ 612230 w 1018242"/>
                <a:gd name="connsiteY62" fmla="*/ 10420 h 1014892"/>
                <a:gd name="connsiteX63" fmla="*/ 665431 w 1018242"/>
                <a:gd name="connsiteY63" fmla="*/ 24374 h 1014892"/>
                <a:gd name="connsiteX64" fmla="*/ 666484 w 1018242"/>
                <a:gd name="connsiteY64" fmla="*/ 25026 h 1014892"/>
                <a:gd name="connsiteX65" fmla="*/ 664355 w 1018242"/>
                <a:gd name="connsiteY65" fmla="*/ 27322 h 1014892"/>
                <a:gd name="connsiteX66" fmla="*/ 476651 w 1018242"/>
                <a:gd name="connsiteY66" fmla="*/ 214043 h 1014892"/>
                <a:gd name="connsiteX67" fmla="*/ 0 w 1018242"/>
                <a:gd name="connsiteY67" fmla="*/ 532111 h 1014892"/>
                <a:gd name="connsiteX68" fmla="*/ 642 w 1018242"/>
                <a:gd name="connsiteY68" fmla="*/ 473757 h 1014892"/>
                <a:gd name="connsiteX69" fmla="*/ 3134 w 1018242"/>
                <a:gd name="connsiteY69" fmla="*/ 469162 h 1014892"/>
                <a:gd name="connsiteX70" fmla="*/ 120669 w 1018242"/>
                <a:gd name="connsiteY70" fmla="*/ 352077 h 1014892"/>
                <a:gd name="connsiteX71" fmla="*/ 469372 w 1018242"/>
                <a:gd name="connsiteY71" fmla="*/ 4831 h 1014892"/>
                <a:gd name="connsiteX72" fmla="*/ 478255 w 1018242"/>
                <a:gd name="connsiteY72" fmla="*/ 820 h 1014892"/>
                <a:gd name="connsiteX73" fmla="*/ 541458 w 1018242"/>
                <a:gd name="connsiteY73" fmla="*/ 957 h 1014892"/>
                <a:gd name="connsiteX74" fmla="*/ 543679 w 1018242"/>
                <a:gd name="connsiteY74" fmla="*/ 1197 h 1014892"/>
                <a:gd name="connsiteX75" fmla="*/ 755 w 1018242"/>
                <a:gd name="connsiteY75" fmla="*/ 543631 h 1014892"/>
                <a:gd name="connsiteX76" fmla="*/ 0 w 1018242"/>
                <a:gd name="connsiteY76" fmla="*/ 532111 h 1014892"/>
                <a:gd name="connsiteX77" fmla="*/ 14020 w 1018242"/>
                <a:gd name="connsiteY77" fmla="*/ 383791 h 1014892"/>
                <a:gd name="connsiteX78" fmla="*/ 30367 w 1018242"/>
                <a:gd name="connsiteY78" fmla="*/ 333322 h 1014892"/>
                <a:gd name="connsiteX79" fmla="*/ 57912 w 1018242"/>
                <a:gd name="connsiteY79" fmla="*/ 271197 h 1014892"/>
                <a:gd name="connsiteX80" fmla="*/ 61386 w 1018242"/>
                <a:gd name="connsiteY80" fmla="*/ 266534 h 1014892"/>
                <a:gd name="connsiteX81" fmla="*/ 267189 w 1018242"/>
                <a:gd name="connsiteY81" fmla="*/ 61917 h 1014892"/>
                <a:gd name="connsiteX82" fmla="*/ 283135 w 1018242"/>
                <a:gd name="connsiteY82" fmla="*/ 52420 h 1014892"/>
                <a:gd name="connsiteX83" fmla="*/ 382584 w 1018242"/>
                <a:gd name="connsiteY83" fmla="*/ 15768 h 1014892"/>
                <a:gd name="connsiteX84" fmla="*/ 384470 w 1018242"/>
                <a:gd name="connsiteY84" fmla="*/ 15391 h 1014892"/>
                <a:gd name="connsiteX85" fmla="*/ 15138 w 1018242"/>
                <a:gd name="connsiteY85" fmla="*/ 384340 h 1014892"/>
                <a:gd name="connsiteX86" fmla="*/ 14020 w 1018242"/>
                <a:gd name="connsiteY86" fmla="*/ 383791 h 1014892"/>
                <a:gd name="connsiteX87" fmla="*/ 246319 w 1018242"/>
                <a:gd name="connsiteY87" fmla="*/ 371482 h 1014892"/>
                <a:gd name="connsiteX88" fmla="*/ 249162 w 1018242"/>
                <a:gd name="connsiteY88" fmla="*/ 368157 h 1014892"/>
                <a:gd name="connsiteX89" fmla="*/ 249847 w 1018242"/>
                <a:gd name="connsiteY89" fmla="*/ 368671 h 1014892"/>
                <a:gd name="connsiteX90" fmla="*/ 244704 w 1018242"/>
                <a:gd name="connsiteY90" fmla="*/ 378923 h 1014892"/>
                <a:gd name="connsiteX91" fmla="*/ 217434 w 1018242"/>
                <a:gd name="connsiteY91" fmla="*/ 469951 h 1014892"/>
                <a:gd name="connsiteX92" fmla="*/ 214735 w 1018242"/>
                <a:gd name="connsiteY92" fmla="*/ 474785 h 1014892"/>
                <a:gd name="connsiteX93" fmla="*/ 42686 w 1018242"/>
                <a:gd name="connsiteY93" fmla="*/ 646180 h 1014892"/>
                <a:gd name="connsiteX94" fmla="*/ 26712 w 1018242"/>
                <a:gd name="connsiteY94" fmla="*/ 662054 h 1014892"/>
                <a:gd name="connsiteX95" fmla="*/ 24628 w 1018242"/>
                <a:gd name="connsiteY95" fmla="*/ 663974 h 1014892"/>
                <a:gd name="connsiteX96" fmla="*/ 23435 w 1018242"/>
                <a:gd name="connsiteY96" fmla="*/ 663905 h 1014892"/>
                <a:gd name="connsiteX97" fmla="*/ 10406 w 1018242"/>
                <a:gd name="connsiteY97" fmla="*/ 612751 h 1014892"/>
                <a:gd name="connsiteX98" fmla="*/ 13211 w 1018242"/>
                <a:gd name="connsiteY98" fmla="*/ 603460 h 1014892"/>
                <a:gd name="connsiteX99" fmla="*/ 246319 w 1018242"/>
                <a:gd name="connsiteY99" fmla="*/ 371482 h 1014892"/>
                <a:gd name="connsiteX100" fmla="*/ 216343 w 1018242"/>
                <a:gd name="connsiteY100" fmla="*/ 545962 h 1014892"/>
                <a:gd name="connsiteX101" fmla="*/ 217581 w 1018242"/>
                <a:gd name="connsiteY101" fmla="*/ 544934 h 1014892"/>
                <a:gd name="connsiteX102" fmla="*/ 218994 w 1018242"/>
                <a:gd name="connsiteY102" fmla="*/ 553642 h 1014892"/>
                <a:gd name="connsiteX103" fmla="*/ 230380 w 1018242"/>
                <a:gd name="connsiteY103" fmla="*/ 599757 h 1014892"/>
                <a:gd name="connsiteX104" fmla="*/ 229008 w 1018242"/>
                <a:gd name="connsiteY104" fmla="*/ 605346 h 1014892"/>
                <a:gd name="connsiteX105" fmla="*/ 72000 w 1018242"/>
                <a:gd name="connsiteY105" fmla="*/ 761551 h 1014892"/>
                <a:gd name="connsiteX106" fmla="*/ 70050 w 1018242"/>
                <a:gd name="connsiteY106" fmla="*/ 764465 h 1014892"/>
                <a:gd name="connsiteX107" fmla="*/ 69021 w 1018242"/>
                <a:gd name="connsiteY107" fmla="*/ 763951 h 1014892"/>
                <a:gd name="connsiteX108" fmla="*/ 59325 w 1018242"/>
                <a:gd name="connsiteY108" fmla="*/ 746363 h 1014892"/>
                <a:gd name="connsiteX109" fmla="*/ 45710 w 1018242"/>
                <a:gd name="connsiteY109" fmla="*/ 719243 h 1014892"/>
                <a:gd name="connsiteX110" fmla="*/ 46276 w 1018242"/>
                <a:gd name="connsiteY110" fmla="*/ 715162 h 1014892"/>
                <a:gd name="connsiteX111" fmla="*/ 216343 w 1018242"/>
                <a:gd name="connsiteY111" fmla="*/ 545962 h 1014892"/>
                <a:gd name="connsiteX112" fmla="*/ 282947 w 1018242"/>
                <a:gd name="connsiteY112" fmla="*/ 695071 h 1014892"/>
                <a:gd name="connsiteX113" fmla="*/ 130211 w 1018242"/>
                <a:gd name="connsiteY113" fmla="*/ 847574 h 1014892"/>
                <a:gd name="connsiteX114" fmla="*/ 98301 w 1018242"/>
                <a:gd name="connsiteY114" fmla="*/ 808763 h 1014892"/>
                <a:gd name="connsiteX115" fmla="*/ 253715 w 1018242"/>
                <a:gd name="connsiteY115" fmla="*/ 653517 h 1014892"/>
                <a:gd name="connsiteX116" fmla="*/ 282930 w 1018242"/>
                <a:gd name="connsiteY116" fmla="*/ 695071 h 1014892"/>
                <a:gd name="connsiteX117" fmla="*/ 361848 w 1018242"/>
                <a:gd name="connsiteY117" fmla="*/ 761174 h 1014892"/>
                <a:gd name="connsiteX118" fmla="*/ 206442 w 1018242"/>
                <a:gd name="connsiteY118" fmla="*/ 916454 h 1014892"/>
                <a:gd name="connsiteX119" fmla="*/ 167397 w 1018242"/>
                <a:gd name="connsiteY119" fmla="*/ 884637 h 1014892"/>
                <a:gd name="connsiteX120" fmla="*/ 320064 w 1018242"/>
                <a:gd name="connsiteY120" fmla="*/ 732100 h 1014892"/>
                <a:gd name="connsiteX121" fmla="*/ 361848 w 1018242"/>
                <a:gd name="connsiteY121" fmla="*/ 761174 h 1014892"/>
                <a:gd name="connsiteX122" fmla="*/ 410946 w 1018242"/>
                <a:gd name="connsiteY122" fmla="*/ 785791 h 1014892"/>
                <a:gd name="connsiteX123" fmla="*/ 415986 w 1018242"/>
                <a:gd name="connsiteY123" fmla="*/ 784557 h 1014892"/>
                <a:gd name="connsiteX124" fmla="*/ 465727 w 1018242"/>
                <a:gd name="connsiteY124" fmla="*/ 796385 h 1014892"/>
                <a:gd name="connsiteX125" fmla="*/ 471463 w 1018242"/>
                <a:gd name="connsiteY125" fmla="*/ 797243 h 1014892"/>
                <a:gd name="connsiteX126" fmla="*/ 469434 w 1018242"/>
                <a:gd name="connsiteY126" fmla="*/ 799506 h 1014892"/>
                <a:gd name="connsiteX127" fmla="*/ 300477 w 1018242"/>
                <a:gd name="connsiteY127" fmla="*/ 967780 h 1014892"/>
                <a:gd name="connsiteX128" fmla="*/ 295965 w 1018242"/>
                <a:gd name="connsiteY128" fmla="*/ 968706 h 1014892"/>
                <a:gd name="connsiteX129" fmla="*/ 252655 w 1018242"/>
                <a:gd name="connsiteY129" fmla="*/ 946214 h 1014892"/>
                <a:gd name="connsiteX130" fmla="*/ 251082 w 1018242"/>
                <a:gd name="connsiteY130" fmla="*/ 945117 h 1014892"/>
                <a:gd name="connsiteX131" fmla="*/ 253386 w 1018242"/>
                <a:gd name="connsiteY131" fmla="*/ 942682 h 1014892"/>
                <a:gd name="connsiteX132" fmla="*/ 410946 w 1018242"/>
                <a:gd name="connsiteY132" fmla="*/ 785791 h 1014892"/>
                <a:gd name="connsiteX133" fmla="*/ 542483 w 1018242"/>
                <a:gd name="connsiteY133" fmla="*/ 799608 h 1014892"/>
                <a:gd name="connsiteX134" fmla="*/ 548044 w 1018242"/>
                <a:gd name="connsiteY134" fmla="*/ 797037 h 1014892"/>
                <a:gd name="connsiteX135" fmla="*/ 647099 w 1018242"/>
                <a:gd name="connsiteY135" fmla="*/ 765048 h 1014892"/>
                <a:gd name="connsiteX136" fmla="*/ 649687 w 1018242"/>
                <a:gd name="connsiteY136" fmla="*/ 763883 h 1014892"/>
                <a:gd name="connsiteX137" fmla="*/ 650435 w 1018242"/>
                <a:gd name="connsiteY137" fmla="*/ 764706 h 1014892"/>
                <a:gd name="connsiteX138" fmla="*/ 647795 w 1018242"/>
                <a:gd name="connsiteY138" fmla="*/ 766591 h 1014892"/>
                <a:gd name="connsiteX139" fmla="*/ 410507 w 1018242"/>
                <a:gd name="connsiteY139" fmla="*/ 1002682 h 1014892"/>
                <a:gd name="connsiteX140" fmla="*/ 406663 w 1018242"/>
                <a:gd name="connsiteY140" fmla="*/ 1004500 h 1014892"/>
                <a:gd name="connsiteX141" fmla="*/ 351264 w 1018242"/>
                <a:gd name="connsiteY141" fmla="*/ 990134 h 1014892"/>
                <a:gd name="connsiteX142" fmla="*/ 353520 w 1018242"/>
                <a:gd name="connsiteY142" fmla="*/ 987631 h 1014892"/>
                <a:gd name="connsiteX143" fmla="*/ 542483 w 1018242"/>
                <a:gd name="connsiteY143" fmla="*/ 799608 h 1014892"/>
                <a:gd name="connsiteX144" fmla="*/ 1002381 w 1018242"/>
                <a:gd name="connsiteY144" fmla="*/ 630751 h 1014892"/>
                <a:gd name="connsiteX145" fmla="*/ 1003005 w 1018242"/>
                <a:gd name="connsiteY145" fmla="*/ 631060 h 1014892"/>
                <a:gd name="connsiteX146" fmla="*/ 996967 w 1018242"/>
                <a:gd name="connsiteY146" fmla="*/ 652763 h 1014892"/>
                <a:gd name="connsiteX147" fmla="*/ 960360 w 1018242"/>
                <a:gd name="connsiteY147" fmla="*/ 742385 h 1014892"/>
                <a:gd name="connsiteX148" fmla="*/ 954899 w 1018242"/>
                <a:gd name="connsiteY148" fmla="*/ 749860 h 1014892"/>
                <a:gd name="connsiteX149" fmla="*/ 752812 w 1018242"/>
                <a:gd name="connsiteY149" fmla="*/ 951220 h 1014892"/>
                <a:gd name="connsiteX150" fmla="*/ 734747 w 1018242"/>
                <a:gd name="connsiteY150" fmla="*/ 962294 h 1014892"/>
                <a:gd name="connsiteX151" fmla="*/ 633882 w 1018242"/>
                <a:gd name="connsiteY151" fmla="*/ 999391 h 1014892"/>
                <a:gd name="connsiteX152" fmla="*/ 633460 w 1018242"/>
                <a:gd name="connsiteY152" fmla="*/ 999460 h 1014892"/>
                <a:gd name="connsiteX153" fmla="*/ 1002381 w 1018242"/>
                <a:gd name="connsiteY153" fmla="*/ 630751 h 10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18242" h="1014892">
                  <a:moveTo>
                    <a:pt x="1017007" y="541608"/>
                  </a:moveTo>
                  <a:cubicBezTo>
                    <a:pt x="1016716" y="543186"/>
                    <a:pt x="1015927" y="544625"/>
                    <a:pt x="1014758" y="545723"/>
                  </a:cubicBezTo>
                  <a:cubicBezTo>
                    <a:pt x="992006" y="568488"/>
                    <a:pt x="969213" y="591220"/>
                    <a:pt x="946379" y="613883"/>
                  </a:cubicBezTo>
                  <a:cubicBezTo>
                    <a:pt x="813597" y="746054"/>
                    <a:pt x="680829" y="878225"/>
                    <a:pt x="548075" y="1010431"/>
                  </a:cubicBezTo>
                  <a:cubicBezTo>
                    <a:pt x="546038" y="1012625"/>
                    <a:pt x="543192" y="1013928"/>
                    <a:pt x="540189" y="1013997"/>
                  </a:cubicBezTo>
                  <a:cubicBezTo>
                    <a:pt x="518212" y="1015265"/>
                    <a:pt x="496176" y="1015197"/>
                    <a:pt x="474213" y="1013723"/>
                  </a:cubicBezTo>
                  <a:cubicBezTo>
                    <a:pt x="654786" y="833346"/>
                    <a:pt x="835674" y="652625"/>
                    <a:pt x="1016884" y="471563"/>
                  </a:cubicBezTo>
                  <a:cubicBezTo>
                    <a:pt x="1017144" y="475094"/>
                    <a:pt x="1017395" y="477871"/>
                    <a:pt x="1017539" y="480614"/>
                  </a:cubicBezTo>
                  <a:cubicBezTo>
                    <a:pt x="1018629" y="500945"/>
                    <a:pt x="1018454" y="521311"/>
                    <a:pt x="1017007" y="541608"/>
                  </a:cubicBezTo>
                  <a:close/>
                  <a:moveTo>
                    <a:pt x="770058" y="644877"/>
                  </a:moveTo>
                  <a:cubicBezTo>
                    <a:pt x="768978" y="645940"/>
                    <a:pt x="768090" y="647208"/>
                    <a:pt x="767116" y="648374"/>
                  </a:cubicBezTo>
                  <a:cubicBezTo>
                    <a:pt x="766893" y="648203"/>
                    <a:pt x="766674" y="647997"/>
                    <a:pt x="766451" y="647791"/>
                  </a:cubicBezTo>
                  <a:cubicBezTo>
                    <a:pt x="769115" y="642443"/>
                    <a:pt x="771854" y="637128"/>
                    <a:pt x="774426" y="631745"/>
                  </a:cubicBezTo>
                  <a:cubicBezTo>
                    <a:pt x="787207" y="604900"/>
                    <a:pt x="795734" y="576237"/>
                    <a:pt x="799701" y="546785"/>
                  </a:cubicBezTo>
                  <a:cubicBezTo>
                    <a:pt x="799955" y="544283"/>
                    <a:pt x="801090" y="541951"/>
                    <a:pt x="802903" y="540203"/>
                  </a:cubicBezTo>
                  <a:cubicBezTo>
                    <a:pt x="865502" y="477974"/>
                    <a:pt x="928067" y="415711"/>
                    <a:pt x="990594" y="353414"/>
                  </a:cubicBezTo>
                  <a:cubicBezTo>
                    <a:pt x="991379" y="352557"/>
                    <a:pt x="992112" y="351666"/>
                    <a:pt x="992791" y="350740"/>
                  </a:cubicBezTo>
                  <a:cubicBezTo>
                    <a:pt x="993285" y="350808"/>
                    <a:pt x="993782" y="350877"/>
                    <a:pt x="994279" y="350980"/>
                  </a:cubicBezTo>
                  <a:cubicBezTo>
                    <a:pt x="998572" y="367951"/>
                    <a:pt x="1002758" y="384923"/>
                    <a:pt x="1007243" y="401825"/>
                  </a:cubicBezTo>
                  <a:cubicBezTo>
                    <a:pt x="1008460" y="405494"/>
                    <a:pt x="1007260" y="409506"/>
                    <a:pt x="1004239" y="411905"/>
                  </a:cubicBezTo>
                  <a:cubicBezTo>
                    <a:pt x="926085" y="489494"/>
                    <a:pt x="848027" y="567151"/>
                    <a:pt x="770058" y="644877"/>
                  </a:cubicBezTo>
                  <a:close/>
                  <a:moveTo>
                    <a:pt x="801967" y="468545"/>
                  </a:moveTo>
                  <a:cubicBezTo>
                    <a:pt x="801563" y="468957"/>
                    <a:pt x="801114" y="469300"/>
                    <a:pt x="800418" y="469917"/>
                  </a:cubicBezTo>
                  <a:cubicBezTo>
                    <a:pt x="798974" y="461894"/>
                    <a:pt x="797946" y="454145"/>
                    <a:pt x="796139" y="446603"/>
                  </a:cubicBezTo>
                  <a:cubicBezTo>
                    <a:pt x="793540" y="435734"/>
                    <a:pt x="790416" y="425002"/>
                    <a:pt x="787403" y="414237"/>
                  </a:cubicBezTo>
                  <a:cubicBezTo>
                    <a:pt x="786779" y="412831"/>
                    <a:pt x="787146" y="411186"/>
                    <a:pt x="788308" y="410157"/>
                  </a:cubicBezTo>
                  <a:cubicBezTo>
                    <a:pt x="841214" y="357563"/>
                    <a:pt x="894093" y="304934"/>
                    <a:pt x="946948" y="252305"/>
                  </a:cubicBezTo>
                  <a:cubicBezTo>
                    <a:pt x="947356" y="251894"/>
                    <a:pt x="947812" y="251551"/>
                    <a:pt x="948549" y="250900"/>
                  </a:cubicBezTo>
                  <a:cubicBezTo>
                    <a:pt x="950586" y="254465"/>
                    <a:pt x="952663" y="257825"/>
                    <a:pt x="954487" y="261322"/>
                  </a:cubicBezTo>
                  <a:cubicBezTo>
                    <a:pt x="960412" y="272842"/>
                    <a:pt x="966199" y="284431"/>
                    <a:pt x="972124" y="295917"/>
                  </a:cubicBezTo>
                  <a:cubicBezTo>
                    <a:pt x="973009" y="297220"/>
                    <a:pt x="972679" y="299002"/>
                    <a:pt x="971380" y="299928"/>
                  </a:cubicBezTo>
                  <a:cubicBezTo>
                    <a:pt x="914880" y="356122"/>
                    <a:pt x="858402" y="412317"/>
                    <a:pt x="801943" y="468545"/>
                  </a:cubicBezTo>
                  <a:close/>
                  <a:moveTo>
                    <a:pt x="735419" y="319539"/>
                  </a:moveTo>
                  <a:cubicBezTo>
                    <a:pt x="785808" y="269140"/>
                    <a:pt x="836538" y="218431"/>
                    <a:pt x="887606" y="167380"/>
                  </a:cubicBezTo>
                  <a:cubicBezTo>
                    <a:pt x="898269" y="180408"/>
                    <a:pt x="908932" y="193403"/>
                    <a:pt x="919293" y="206020"/>
                  </a:cubicBezTo>
                  <a:cubicBezTo>
                    <a:pt x="867247" y="258065"/>
                    <a:pt x="815596" y="309700"/>
                    <a:pt x="764339" y="360923"/>
                  </a:cubicBezTo>
                  <a:cubicBezTo>
                    <a:pt x="754598" y="347002"/>
                    <a:pt x="744882" y="333083"/>
                    <a:pt x="735405" y="319539"/>
                  </a:cubicBezTo>
                  <a:close/>
                  <a:moveTo>
                    <a:pt x="677476" y="267186"/>
                  </a:moveTo>
                  <a:cubicBezTo>
                    <a:pt x="670506" y="262283"/>
                    <a:pt x="663217" y="257860"/>
                    <a:pt x="656397" y="253437"/>
                  </a:cubicBezTo>
                  <a:cubicBezTo>
                    <a:pt x="707976" y="201940"/>
                    <a:pt x="759494" y="150511"/>
                    <a:pt x="811506" y="98568"/>
                  </a:cubicBezTo>
                  <a:cubicBezTo>
                    <a:pt x="824534" y="109197"/>
                    <a:pt x="837498" y="119757"/>
                    <a:pt x="850125" y="130077"/>
                  </a:cubicBezTo>
                  <a:cubicBezTo>
                    <a:pt x="799084" y="181060"/>
                    <a:pt x="748266" y="231802"/>
                    <a:pt x="697670" y="282340"/>
                  </a:cubicBezTo>
                  <a:cubicBezTo>
                    <a:pt x="691118" y="277403"/>
                    <a:pt x="684439" y="272054"/>
                    <a:pt x="677445" y="267186"/>
                  </a:cubicBezTo>
                  <a:close/>
                  <a:moveTo>
                    <a:pt x="607506" y="228511"/>
                  </a:moveTo>
                  <a:cubicBezTo>
                    <a:pt x="606515" y="229883"/>
                    <a:pt x="604722" y="230363"/>
                    <a:pt x="603175" y="229711"/>
                  </a:cubicBezTo>
                  <a:cubicBezTo>
                    <a:pt x="585535" y="223677"/>
                    <a:pt x="567350" y="219391"/>
                    <a:pt x="548880" y="216923"/>
                  </a:cubicBezTo>
                  <a:cubicBezTo>
                    <a:pt x="548538" y="216854"/>
                    <a:pt x="548167" y="216820"/>
                    <a:pt x="547814" y="216751"/>
                  </a:cubicBezTo>
                  <a:cubicBezTo>
                    <a:pt x="547615" y="216443"/>
                    <a:pt x="547416" y="216100"/>
                    <a:pt x="547221" y="215791"/>
                  </a:cubicBezTo>
                  <a:cubicBezTo>
                    <a:pt x="548150" y="215243"/>
                    <a:pt x="549028" y="214625"/>
                    <a:pt x="549847" y="213905"/>
                  </a:cubicBezTo>
                  <a:cubicBezTo>
                    <a:pt x="605507" y="158568"/>
                    <a:pt x="661135" y="103197"/>
                    <a:pt x="716733" y="47757"/>
                  </a:cubicBezTo>
                  <a:cubicBezTo>
                    <a:pt x="718139" y="45768"/>
                    <a:pt x="720895" y="45288"/>
                    <a:pt x="722887" y="46694"/>
                  </a:cubicBezTo>
                  <a:cubicBezTo>
                    <a:pt x="722901" y="46694"/>
                    <a:pt x="722918" y="46728"/>
                    <a:pt x="722932" y="46728"/>
                  </a:cubicBezTo>
                  <a:cubicBezTo>
                    <a:pt x="737462" y="54203"/>
                    <a:pt x="752075" y="61506"/>
                    <a:pt x="767226" y="69151"/>
                  </a:cubicBezTo>
                  <a:cubicBezTo>
                    <a:pt x="766053" y="70454"/>
                    <a:pt x="765487" y="71174"/>
                    <a:pt x="764843" y="71825"/>
                  </a:cubicBezTo>
                  <a:cubicBezTo>
                    <a:pt x="712372" y="124043"/>
                    <a:pt x="659915" y="176260"/>
                    <a:pt x="607475" y="228511"/>
                  </a:cubicBezTo>
                  <a:close/>
                  <a:moveTo>
                    <a:pt x="476682" y="214043"/>
                  </a:moveTo>
                  <a:cubicBezTo>
                    <a:pt x="475478" y="215277"/>
                    <a:pt x="473922" y="216100"/>
                    <a:pt x="472224" y="216408"/>
                  </a:cubicBezTo>
                  <a:cubicBezTo>
                    <a:pt x="437533" y="220797"/>
                    <a:pt x="403897" y="231322"/>
                    <a:pt x="372885" y="247471"/>
                  </a:cubicBezTo>
                  <a:cubicBezTo>
                    <a:pt x="372532" y="247642"/>
                    <a:pt x="372163" y="247745"/>
                    <a:pt x="371784" y="247848"/>
                  </a:cubicBezTo>
                  <a:cubicBezTo>
                    <a:pt x="371479" y="247814"/>
                    <a:pt x="371177" y="247780"/>
                    <a:pt x="370879" y="247711"/>
                  </a:cubicBezTo>
                  <a:cubicBezTo>
                    <a:pt x="371726" y="246820"/>
                    <a:pt x="372412" y="246065"/>
                    <a:pt x="373135" y="245346"/>
                  </a:cubicBezTo>
                  <a:cubicBezTo>
                    <a:pt x="451229" y="167585"/>
                    <a:pt x="529317" y="89825"/>
                    <a:pt x="607396" y="12065"/>
                  </a:cubicBezTo>
                  <a:cubicBezTo>
                    <a:pt x="608524" y="10591"/>
                    <a:pt x="610434" y="9940"/>
                    <a:pt x="612230" y="10420"/>
                  </a:cubicBezTo>
                  <a:cubicBezTo>
                    <a:pt x="629952" y="15117"/>
                    <a:pt x="647685" y="19780"/>
                    <a:pt x="665431" y="24374"/>
                  </a:cubicBezTo>
                  <a:cubicBezTo>
                    <a:pt x="665802" y="24545"/>
                    <a:pt x="666155" y="24785"/>
                    <a:pt x="666484" y="25026"/>
                  </a:cubicBezTo>
                  <a:cubicBezTo>
                    <a:pt x="665723" y="25848"/>
                    <a:pt x="665071" y="26603"/>
                    <a:pt x="664355" y="27322"/>
                  </a:cubicBezTo>
                  <a:cubicBezTo>
                    <a:pt x="601794" y="89585"/>
                    <a:pt x="539226" y="151814"/>
                    <a:pt x="476651" y="214043"/>
                  </a:cubicBezTo>
                  <a:close/>
                  <a:moveTo>
                    <a:pt x="0" y="532111"/>
                  </a:moveTo>
                  <a:cubicBezTo>
                    <a:pt x="114" y="512671"/>
                    <a:pt x="288" y="493231"/>
                    <a:pt x="642" y="473757"/>
                  </a:cubicBezTo>
                  <a:cubicBezTo>
                    <a:pt x="921" y="471974"/>
                    <a:pt x="1801" y="470363"/>
                    <a:pt x="3134" y="469162"/>
                  </a:cubicBezTo>
                  <a:cubicBezTo>
                    <a:pt x="42272" y="430077"/>
                    <a:pt x="81451" y="391060"/>
                    <a:pt x="120669" y="352077"/>
                  </a:cubicBezTo>
                  <a:cubicBezTo>
                    <a:pt x="236921" y="236363"/>
                    <a:pt x="353155" y="120614"/>
                    <a:pt x="469372" y="4831"/>
                  </a:cubicBezTo>
                  <a:cubicBezTo>
                    <a:pt x="471666" y="2328"/>
                    <a:pt x="474871" y="888"/>
                    <a:pt x="478255" y="820"/>
                  </a:cubicBezTo>
                  <a:cubicBezTo>
                    <a:pt x="499310" y="-312"/>
                    <a:pt x="520410" y="-277"/>
                    <a:pt x="541458" y="957"/>
                  </a:cubicBezTo>
                  <a:cubicBezTo>
                    <a:pt x="542411" y="1026"/>
                    <a:pt x="543361" y="1162"/>
                    <a:pt x="543679" y="1197"/>
                  </a:cubicBezTo>
                  <a:cubicBezTo>
                    <a:pt x="363017" y="181711"/>
                    <a:pt x="182041" y="362534"/>
                    <a:pt x="755" y="543631"/>
                  </a:cubicBezTo>
                  <a:cubicBezTo>
                    <a:pt x="450" y="539174"/>
                    <a:pt x="-17" y="535642"/>
                    <a:pt x="0" y="532111"/>
                  </a:cubicBezTo>
                  <a:close/>
                  <a:moveTo>
                    <a:pt x="14020" y="383791"/>
                  </a:moveTo>
                  <a:cubicBezTo>
                    <a:pt x="19447" y="366957"/>
                    <a:pt x="24597" y="350054"/>
                    <a:pt x="30367" y="333322"/>
                  </a:cubicBezTo>
                  <a:cubicBezTo>
                    <a:pt x="37962" y="311962"/>
                    <a:pt x="47170" y="291186"/>
                    <a:pt x="57912" y="271197"/>
                  </a:cubicBezTo>
                  <a:cubicBezTo>
                    <a:pt x="58839" y="269482"/>
                    <a:pt x="60009" y="267905"/>
                    <a:pt x="61386" y="266534"/>
                  </a:cubicBezTo>
                  <a:cubicBezTo>
                    <a:pt x="129920" y="198271"/>
                    <a:pt x="198522" y="130077"/>
                    <a:pt x="267189" y="61917"/>
                  </a:cubicBezTo>
                  <a:cubicBezTo>
                    <a:pt x="271989" y="57974"/>
                    <a:pt x="277367" y="54751"/>
                    <a:pt x="283135" y="52420"/>
                  </a:cubicBezTo>
                  <a:cubicBezTo>
                    <a:pt x="314894" y="36717"/>
                    <a:pt x="348231" y="24443"/>
                    <a:pt x="382584" y="15768"/>
                  </a:cubicBezTo>
                  <a:cubicBezTo>
                    <a:pt x="383483" y="15563"/>
                    <a:pt x="384398" y="15391"/>
                    <a:pt x="384470" y="15391"/>
                  </a:cubicBezTo>
                  <a:cubicBezTo>
                    <a:pt x="261629" y="138100"/>
                    <a:pt x="138518" y="261083"/>
                    <a:pt x="15138" y="384340"/>
                  </a:cubicBezTo>
                  <a:cubicBezTo>
                    <a:pt x="14767" y="384168"/>
                    <a:pt x="14400" y="383997"/>
                    <a:pt x="14020" y="383791"/>
                  </a:cubicBezTo>
                  <a:close/>
                  <a:moveTo>
                    <a:pt x="246319" y="371482"/>
                  </a:moveTo>
                  <a:cubicBezTo>
                    <a:pt x="247348" y="370454"/>
                    <a:pt x="248219" y="369288"/>
                    <a:pt x="249162" y="368157"/>
                  </a:cubicBezTo>
                  <a:lnTo>
                    <a:pt x="249847" y="368671"/>
                  </a:lnTo>
                  <a:cubicBezTo>
                    <a:pt x="248133" y="372100"/>
                    <a:pt x="246367" y="375494"/>
                    <a:pt x="244704" y="378923"/>
                  </a:cubicBezTo>
                  <a:cubicBezTo>
                    <a:pt x="230787" y="407620"/>
                    <a:pt x="221578" y="438340"/>
                    <a:pt x="217434" y="469951"/>
                  </a:cubicBezTo>
                  <a:cubicBezTo>
                    <a:pt x="217047" y="471802"/>
                    <a:pt x="216106" y="473482"/>
                    <a:pt x="214735" y="474785"/>
                  </a:cubicBezTo>
                  <a:cubicBezTo>
                    <a:pt x="157423" y="531974"/>
                    <a:pt x="100074" y="589094"/>
                    <a:pt x="42686" y="646180"/>
                  </a:cubicBezTo>
                  <a:cubicBezTo>
                    <a:pt x="37365" y="651460"/>
                    <a:pt x="32058" y="656774"/>
                    <a:pt x="26712" y="662054"/>
                  </a:cubicBezTo>
                  <a:cubicBezTo>
                    <a:pt x="26044" y="662740"/>
                    <a:pt x="25341" y="663322"/>
                    <a:pt x="24628" y="663974"/>
                  </a:cubicBezTo>
                  <a:cubicBezTo>
                    <a:pt x="24230" y="663940"/>
                    <a:pt x="23832" y="663940"/>
                    <a:pt x="23435" y="663905"/>
                  </a:cubicBezTo>
                  <a:cubicBezTo>
                    <a:pt x="19122" y="646866"/>
                    <a:pt x="14904" y="629757"/>
                    <a:pt x="10406" y="612751"/>
                  </a:cubicBezTo>
                  <a:cubicBezTo>
                    <a:pt x="9290" y="609357"/>
                    <a:pt x="10412" y="605654"/>
                    <a:pt x="13211" y="603460"/>
                  </a:cubicBezTo>
                  <a:cubicBezTo>
                    <a:pt x="90978" y="526214"/>
                    <a:pt x="168680" y="448900"/>
                    <a:pt x="246319" y="371482"/>
                  </a:cubicBezTo>
                  <a:close/>
                  <a:moveTo>
                    <a:pt x="216343" y="545962"/>
                  </a:moveTo>
                  <a:cubicBezTo>
                    <a:pt x="216611" y="545688"/>
                    <a:pt x="216926" y="545482"/>
                    <a:pt x="217581" y="544934"/>
                  </a:cubicBezTo>
                  <a:cubicBezTo>
                    <a:pt x="218085" y="548054"/>
                    <a:pt x="218558" y="550866"/>
                    <a:pt x="218994" y="553642"/>
                  </a:cubicBezTo>
                  <a:cubicBezTo>
                    <a:pt x="221419" y="569311"/>
                    <a:pt x="225230" y="584740"/>
                    <a:pt x="230380" y="599757"/>
                  </a:cubicBezTo>
                  <a:cubicBezTo>
                    <a:pt x="231264" y="601711"/>
                    <a:pt x="230698" y="604008"/>
                    <a:pt x="229008" y="605346"/>
                  </a:cubicBezTo>
                  <a:cubicBezTo>
                    <a:pt x="176617" y="657357"/>
                    <a:pt x="124282" y="709437"/>
                    <a:pt x="72000" y="761551"/>
                  </a:cubicBezTo>
                  <a:cubicBezTo>
                    <a:pt x="71252" y="762443"/>
                    <a:pt x="70598" y="763437"/>
                    <a:pt x="70050" y="764465"/>
                  </a:cubicBezTo>
                  <a:lnTo>
                    <a:pt x="69021" y="763951"/>
                  </a:lnTo>
                  <a:cubicBezTo>
                    <a:pt x="65778" y="758088"/>
                    <a:pt x="62397" y="752294"/>
                    <a:pt x="59325" y="746363"/>
                  </a:cubicBezTo>
                  <a:cubicBezTo>
                    <a:pt x="54679" y="737380"/>
                    <a:pt x="50263" y="728260"/>
                    <a:pt x="45710" y="719243"/>
                  </a:cubicBezTo>
                  <a:cubicBezTo>
                    <a:pt x="44788" y="717940"/>
                    <a:pt x="45036" y="716157"/>
                    <a:pt x="46276" y="715162"/>
                  </a:cubicBezTo>
                  <a:cubicBezTo>
                    <a:pt x="102984" y="658797"/>
                    <a:pt x="159673" y="602397"/>
                    <a:pt x="216343" y="545962"/>
                  </a:cubicBezTo>
                  <a:close/>
                  <a:moveTo>
                    <a:pt x="282947" y="695071"/>
                  </a:moveTo>
                  <a:lnTo>
                    <a:pt x="130211" y="847574"/>
                  </a:lnTo>
                  <a:cubicBezTo>
                    <a:pt x="119603" y="834682"/>
                    <a:pt x="108885" y="821654"/>
                    <a:pt x="98301" y="808763"/>
                  </a:cubicBezTo>
                  <a:cubicBezTo>
                    <a:pt x="150559" y="756580"/>
                    <a:pt x="202364" y="704842"/>
                    <a:pt x="253715" y="653517"/>
                  </a:cubicBezTo>
                  <a:cubicBezTo>
                    <a:pt x="263490" y="667403"/>
                    <a:pt x="273288" y="681357"/>
                    <a:pt x="282930" y="695071"/>
                  </a:cubicBezTo>
                  <a:close/>
                  <a:moveTo>
                    <a:pt x="361848" y="761174"/>
                  </a:moveTo>
                  <a:cubicBezTo>
                    <a:pt x="310475" y="812500"/>
                    <a:pt x="258672" y="864271"/>
                    <a:pt x="206442" y="916454"/>
                  </a:cubicBezTo>
                  <a:cubicBezTo>
                    <a:pt x="193413" y="905825"/>
                    <a:pt x="180306" y="895162"/>
                    <a:pt x="167397" y="884637"/>
                  </a:cubicBezTo>
                  <a:cubicBezTo>
                    <a:pt x="218679" y="833414"/>
                    <a:pt x="269568" y="782568"/>
                    <a:pt x="320064" y="732100"/>
                  </a:cubicBezTo>
                  <a:cubicBezTo>
                    <a:pt x="334132" y="741905"/>
                    <a:pt x="348189" y="751677"/>
                    <a:pt x="361848" y="761174"/>
                  </a:cubicBezTo>
                  <a:close/>
                  <a:moveTo>
                    <a:pt x="410946" y="785791"/>
                  </a:moveTo>
                  <a:cubicBezTo>
                    <a:pt x="412134" y="784248"/>
                    <a:pt x="414223" y="783734"/>
                    <a:pt x="415986" y="784557"/>
                  </a:cubicBezTo>
                  <a:cubicBezTo>
                    <a:pt x="432173" y="790008"/>
                    <a:pt x="448822" y="793951"/>
                    <a:pt x="465727" y="796385"/>
                  </a:cubicBezTo>
                  <a:cubicBezTo>
                    <a:pt x="467462" y="796625"/>
                    <a:pt x="469197" y="796900"/>
                    <a:pt x="471463" y="797243"/>
                  </a:cubicBezTo>
                  <a:cubicBezTo>
                    <a:pt x="470630" y="798168"/>
                    <a:pt x="470068" y="798888"/>
                    <a:pt x="469434" y="799506"/>
                  </a:cubicBezTo>
                  <a:cubicBezTo>
                    <a:pt x="413107" y="855597"/>
                    <a:pt x="356788" y="911688"/>
                    <a:pt x="300477" y="967780"/>
                  </a:cubicBezTo>
                  <a:cubicBezTo>
                    <a:pt x="299471" y="969254"/>
                    <a:pt x="297472" y="969666"/>
                    <a:pt x="295965" y="968706"/>
                  </a:cubicBezTo>
                  <a:cubicBezTo>
                    <a:pt x="281565" y="961162"/>
                    <a:pt x="267093" y="953723"/>
                    <a:pt x="252655" y="946214"/>
                  </a:cubicBezTo>
                  <a:cubicBezTo>
                    <a:pt x="252102" y="945905"/>
                    <a:pt x="251576" y="945528"/>
                    <a:pt x="251082" y="945117"/>
                  </a:cubicBezTo>
                  <a:cubicBezTo>
                    <a:pt x="251928" y="944225"/>
                    <a:pt x="252638" y="943437"/>
                    <a:pt x="253386" y="942682"/>
                  </a:cubicBezTo>
                  <a:cubicBezTo>
                    <a:pt x="305916" y="890397"/>
                    <a:pt x="358436" y="838111"/>
                    <a:pt x="410946" y="785791"/>
                  </a:cubicBezTo>
                  <a:close/>
                  <a:moveTo>
                    <a:pt x="542483" y="799608"/>
                  </a:moveTo>
                  <a:cubicBezTo>
                    <a:pt x="544032" y="798203"/>
                    <a:pt x="545973" y="797311"/>
                    <a:pt x="548044" y="797037"/>
                  </a:cubicBezTo>
                  <a:cubicBezTo>
                    <a:pt x="582700" y="792340"/>
                    <a:pt x="616242" y="781506"/>
                    <a:pt x="647099" y="765048"/>
                  </a:cubicBezTo>
                  <a:cubicBezTo>
                    <a:pt x="647929" y="764603"/>
                    <a:pt x="648813" y="764260"/>
                    <a:pt x="649687" y="763883"/>
                  </a:cubicBezTo>
                  <a:lnTo>
                    <a:pt x="650435" y="764706"/>
                  </a:lnTo>
                  <a:cubicBezTo>
                    <a:pt x="649502" y="765254"/>
                    <a:pt x="648618" y="765871"/>
                    <a:pt x="647795" y="766591"/>
                  </a:cubicBezTo>
                  <a:cubicBezTo>
                    <a:pt x="568708" y="845277"/>
                    <a:pt x="489614" y="923963"/>
                    <a:pt x="410507" y="1002682"/>
                  </a:cubicBezTo>
                  <a:cubicBezTo>
                    <a:pt x="409520" y="1003780"/>
                    <a:pt x="408136" y="1004431"/>
                    <a:pt x="406663" y="1004500"/>
                  </a:cubicBezTo>
                  <a:cubicBezTo>
                    <a:pt x="387912" y="1000900"/>
                    <a:pt x="369409" y="996100"/>
                    <a:pt x="351264" y="990134"/>
                  </a:cubicBezTo>
                  <a:cubicBezTo>
                    <a:pt x="352166" y="989105"/>
                    <a:pt x="352807" y="988317"/>
                    <a:pt x="353520" y="987631"/>
                  </a:cubicBezTo>
                  <a:cubicBezTo>
                    <a:pt x="416483" y="924923"/>
                    <a:pt x="479469" y="862248"/>
                    <a:pt x="542483" y="799608"/>
                  </a:cubicBezTo>
                  <a:close/>
                  <a:moveTo>
                    <a:pt x="1002381" y="630751"/>
                  </a:moveTo>
                  <a:lnTo>
                    <a:pt x="1003005" y="631060"/>
                  </a:lnTo>
                  <a:cubicBezTo>
                    <a:pt x="1000999" y="638294"/>
                    <a:pt x="999124" y="645563"/>
                    <a:pt x="996967" y="652763"/>
                  </a:cubicBezTo>
                  <a:cubicBezTo>
                    <a:pt x="987731" y="683757"/>
                    <a:pt x="975470" y="713791"/>
                    <a:pt x="960360" y="742385"/>
                  </a:cubicBezTo>
                  <a:cubicBezTo>
                    <a:pt x="958920" y="745128"/>
                    <a:pt x="957079" y="747666"/>
                    <a:pt x="954899" y="749860"/>
                  </a:cubicBezTo>
                  <a:cubicBezTo>
                    <a:pt x="887555" y="816991"/>
                    <a:pt x="820194" y="884123"/>
                    <a:pt x="752812" y="951220"/>
                  </a:cubicBezTo>
                  <a:cubicBezTo>
                    <a:pt x="747453" y="955883"/>
                    <a:pt x="741347" y="959654"/>
                    <a:pt x="734747" y="962294"/>
                  </a:cubicBezTo>
                  <a:cubicBezTo>
                    <a:pt x="702563" y="978271"/>
                    <a:pt x="668743" y="990717"/>
                    <a:pt x="633882" y="999391"/>
                  </a:cubicBezTo>
                  <a:cubicBezTo>
                    <a:pt x="633511" y="999494"/>
                    <a:pt x="633138" y="999528"/>
                    <a:pt x="633460" y="999460"/>
                  </a:cubicBezTo>
                  <a:cubicBezTo>
                    <a:pt x="756165" y="876820"/>
                    <a:pt x="879141" y="753905"/>
                    <a:pt x="1002381" y="630751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</p:grpSp>
    </p:spTree>
    <p:custDataLst>
      <p:tags r:id="rId9"/>
    </p:custData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7" name="文本框 6"/>
          <p:cNvSpPr txBox="1"/>
          <p:nvPr/>
        </p:nvSpPr>
        <p:spPr>
          <a:xfrm>
            <a:off x="0" y="161290"/>
            <a:ext cx="6460490" cy="6858000"/>
          </a:xfrm>
          <a:prstGeom prst="rect">
            <a:avLst/>
          </a:prstGeom>
        </p:spPr>
        <p:txBody>
          <a:bodyPr>
            <a:noAutofit/>
          </a:bodyPr>
          <a:p>
            <a:pPr marL="0" indent="304800" algn="l" defTabSz="26670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  Zhao Yicheng, 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_______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16-year-old Chinese speed climbing star, took part in the 2025 IFSC Asian Youth Championships in Guiyang. He was highly expect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ed 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_______(win) the gold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as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 he already got three gold medals even broke a world record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.</a:t>
            </a:r>
            <a:endParaRPr lang="en-US" altLang="zh-CN" sz="2800">
              <a:latin typeface="Times New Roman" panose="02020603050405020304" charset="0"/>
              <a:ea typeface="Times New Roman" panose="02020603050405020304"/>
              <a:cs typeface="Times New Roman" panose="02020603050405020304" charset="0"/>
            </a:endParaRPr>
          </a:p>
          <a:p>
            <a:pPr marL="0" indent="304800" algn="l" defTabSz="26670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________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 the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race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, Zhao was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excited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 and warmed up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well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, hoping to set a new record. But at the countdown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,</a:t>
            </a:r>
            <a:r>
              <a:rPr lang="en-US" altLang="zh-CN" sz="2800">
                <a:latin typeface="Times New Roman" panose="02020603050405020304" charset="0"/>
                <a:ea typeface="宋体" panose="02010600030101010101" pitchFamily="2" charset="-122"/>
                <a:cs typeface="Times New Roman" panose="02020603050405020304" charset="0"/>
              </a:rPr>
              <a:t> he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moved ________(early) than he should. The board turned red and Zhao only got a silver. He _______(feel) sad and said the mistake taught him a lesson.</a:t>
            </a:r>
            <a:endParaRPr lang="en-US" altLang="zh-CN" sz="2800">
              <a:latin typeface="Times New Roman" panose="02020603050405020304" charset="0"/>
              <a:ea typeface="Times New Roman" panose="02020603050405020304"/>
              <a:cs typeface="Times New Roman" panose="02020603050405020304" charset="0"/>
            </a:endParaRPr>
          </a:p>
          <a:p>
            <a:pPr marL="0" indent="304800" algn="l" defTabSz="26670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When the medals were given </a:t>
            </a:r>
            <a:r>
              <a:rPr lang="en-US" altLang="zh-CN" sz="2800">
                <a:latin typeface="Times New Roman" panose="02020603050405020304"/>
                <a:ea typeface="Times New Roman" panose="02020603050405020304"/>
                <a:sym typeface="+mn-ea"/>
              </a:rPr>
              <a:t>_______</a:t>
            </a: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, </a:t>
            </a:r>
            <a:r>
              <a:rPr lang="en-US" altLang="zh-CN" sz="2800">
                <a:latin typeface="Times New Roman" panose="02020603050405020304" charset="0"/>
                <a:ea typeface="Times New Roman" panose="02020603050405020304"/>
                <a:cs typeface="Times New Roman" panose="02020603050405020304" charset="0"/>
              </a:rPr>
              <a:t> </a:t>
            </a:r>
            <a:endParaRPr lang="en-US" altLang="zh-CN" sz="2800">
              <a:latin typeface="Times New Roman" panose="02020603050405020304" charset="0"/>
              <a:ea typeface="Times New Roman" panose="02020603050405020304"/>
              <a:cs typeface="Times New Roman" panose="02020603050405020304" charset="0"/>
            </a:endParaRPr>
          </a:p>
          <a:p>
            <a:pPr marL="0" indent="304800" algn="just" defTabSz="266700">
              <a:lnSpc>
                <a:spcPct val="70000"/>
              </a:lnSpc>
              <a:spcBef>
                <a:spcPct val="0"/>
              </a:spcBef>
              <a:spcAft>
                <a:spcPct val="0"/>
              </a:spcAft>
            </a:pPr>
            <a:endParaRPr lang="en-US" altLang="zh-CN" sz="2800">
              <a:latin typeface="Times New Roman" panose="02020603050405020304" charset="0"/>
              <a:ea typeface="宋体" panose="02010600030101010101" pitchFamily="2" charset="-122"/>
              <a:cs typeface="Times New Roman" panose="02020603050405020304" charset="0"/>
            </a:endParaRPr>
          </a:p>
        </p:txBody>
      </p:sp>
      <p:pic>
        <p:nvPicPr>
          <p:cNvPr id="9" name="图片 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6724015" y="3044825"/>
            <a:ext cx="5288280" cy="3668395"/>
          </a:xfrm>
          <a:prstGeom prst="rect">
            <a:avLst/>
          </a:prstGeom>
        </p:spPr>
      </p:pic>
      <p:sp>
        <p:nvSpPr>
          <p:cNvPr id="10" name="文本框 9"/>
          <p:cNvSpPr txBox="1"/>
          <p:nvPr/>
        </p:nvSpPr>
        <p:spPr>
          <a:xfrm>
            <a:off x="6724015" y="795655"/>
            <a:ext cx="5467985" cy="26765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lnSpc>
                <a:spcPct val="100000"/>
              </a:lnSpc>
            </a:pP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Zhao showed great sportsmanship by </a:t>
            </a:r>
            <a:r>
              <a:rPr lang="en-US" altLang="zh-CN" sz="2800">
                <a:latin typeface="Times New Roman" panose="02020603050405020304"/>
                <a:ea typeface="Times New Roman" panose="02020603050405020304"/>
                <a:sym typeface="+mn-ea"/>
              </a:rPr>
              <a:t>__________(clap) </a:t>
            </a: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for his competitor. He realized that sport</a:t>
            </a:r>
            <a:r>
              <a:rPr lang="en-US" altLang="zh-CN" sz="2800">
                <a:latin typeface="Times New Roman" panose="02020603050405020304"/>
                <a:ea typeface="Times New Roman" panose="02020603050405020304"/>
                <a:sym typeface="+mn-ea"/>
              </a:rPr>
              <a:t>s</a:t>
            </a: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 </a:t>
            </a:r>
            <a:r>
              <a:rPr lang="en-US" altLang="zh-CN" sz="2800">
                <a:latin typeface="Times New Roman" panose="02020603050405020304"/>
                <a:ea typeface="Times New Roman" panose="02020603050405020304"/>
                <a:sym typeface="+mn-ea"/>
              </a:rPr>
              <a:t>are</a:t>
            </a: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 about staying strong, whether you win __</a:t>
            </a:r>
            <a:r>
              <a:rPr lang="en-US" altLang="zh-CN" sz="2800">
                <a:latin typeface="Times New Roman" panose="02020603050405020304"/>
                <a:ea typeface="Times New Roman" panose="02020603050405020304"/>
                <a:sym typeface="+mn-ea"/>
              </a:rPr>
              <a:t>___</a:t>
            </a:r>
            <a:r>
              <a:rPr lang="en-US" altLang="zh-CN" sz="2800">
                <a:latin typeface="Times New Roman" panose="02020603050405020304"/>
                <a:ea typeface="宋体" panose="02010600030101010101" pitchFamily="2" charset="-122"/>
                <a:sym typeface="+mn-ea"/>
              </a:rPr>
              <a:t> lose.</a:t>
            </a:r>
            <a:endParaRPr lang="en-US" altLang="zh-CN" sz="2800">
              <a:latin typeface="Times New Roman" panose="02020603050405020304"/>
              <a:ea typeface="宋体" panose="02010600030101010101" pitchFamily="2" charset="-122"/>
            </a:endParaRPr>
          </a:p>
          <a:p>
            <a:pPr algn="l">
              <a:lnSpc>
                <a:spcPct val="100000"/>
              </a:lnSpc>
            </a:pPr>
            <a:endParaRPr lang="en-US" altLang="zh-CN" sz="2800">
              <a:latin typeface="Times New Roman" panose="02020603050405020304"/>
              <a:ea typeface="宋体" panose="02010600030101010101" pitchFamily="2" charset="-122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6724015" y="-20320"/>
            <a:ext cx="5467985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</a:t>
            </a:r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ead and complete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11" name="文本框 10"/>
          <p:cNvSpPr txBox="1"/>
          <p:nvPr>
            <p:custDataLst>
              <p:tags r:id="rId3"/>
            </p:custDataLst>
          </p:nvPr>
        </p:nvSpPr>
        <p:spPr>
          <a:xfrm>
            <a:off x="3208655" y="161290"/>
            <a:ext cx="638175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a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2" name="文本框 11"/>
          <p:cNvSpPr txBox="1"/>
          <p:nvPr>
            <p:custDataLst>
              <p:tags r:id="rId4"/>
            </p:custDataLst>
          </p:nvPr>
        </p:nvSpPr>
        <p:spPr>
          <a:xfrm>
            <a:off x="141605" y="1873250"/>
            <a:ext cx="1300480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to win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3" name="文本框 12"/>
          <p:cNvSpPr txBox="1"/>
          <p:nvPr>
            <p:custDataLst>
              <p:tags r:id="rId5"/>
            </p:custDataLst>
          </p:nvPr>
        </p:nvSpPr>
        <p:spPr>
          <a:xfrm>
            <a:off x="368200" y="3144085"/>
            <a:ext cx="1703672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Before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4" name="文本框 13"/>
          <p:cNvSpPr txBox="1"/>
          <p:nvPr>
            <p:custDataLst>
              <p:tags r:id="rId6"/>
            </p:custDataLst>
          </p:nvPr>
        </p:nvSpPr>
        <p:spPr>
          <a:xfrm>
            <a:off x="141505" y="4414720"/>
            <a:ext cx="1703672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earlier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5" name="文本框 14"/>
          <p:cNvSpPr txBox="1"/>
          <p:nvPr>
            <p:custDataLst>
              <p:tags r:id="rId7"/>
            </p:custDataLst>
          </p:nvPr>
        </p:nvSpPr>
        <p:spPr>
          <a:xfrm>
            <a:off x="141605" y="5238750"/>
            <a:ext cx="897255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felt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6" name="文本框 15"/>
          <p:cNvSpPr txBox="1"/>
          <p:nvPr>
            <p:custDataLst>
              <p:tags r:id="rId8"/>
            </p:custDataLst>
          </p:nvPr>
        </p:nvSpPr>
        <p:spPr>
          <a:xfrm>
            <a:off x="4742815" y="6191250"/>
            <a:ext cx="1139825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out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7" name="文本框 16"/>
          <p:cNvSpPr txBox="1"/>
          <p:nvPr>
            <p:custDataLst>
              <p:tags r:id="rId9"/>
            </p:custDataLst>
          </p:nvPr>
        </p:nvSpPr>
        <p:spPr>
          <a:xfrm>
            <a:off x="7423685" y="1220035"/>
            <a:ext cx="1703672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clapping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19" name="文本框 18"/>
          <p:cNvSpPr txBox="1"/>
          <p:nvPr>
            <p:custDataLst>
              <p:tags r:id="rId10"/>
            </p:custDataLst>
          </p:nvPr>
        </p:nvSpPr>
        <p:spPr>
          <a:xfrm>
            <a:off x="9356090" y="2522855"/>
            <a:ext cx="1106170" cy="521970"/>
          </a:xfrm>
          <a:prstGeom prst="rect">
            <a:avLst/>
          </a:prstGeom>
          <a:noFill/>
        </p:spPr>
        <p:txBody>
          <a:bodyPr wrap="square" rtlCol="0">
            <a:normAutofit/>
          </a:bodyPr>
          <a:lstStyle/>
          <a:p>
            <a:r>
              <a:rPr lang="en-US" altLang="zh-CN" sz="2800" b="1" dirty="0" err="1">
                <a:solidFill>
                  <a:srgbClr val="FF0000"/>
                </a:solidFill>
              </a:rPr>
              <a:t>or</a:t>
            </a:r>
            <a:endParaRPr lang="en-US" altLang="zh-CN" sz="2800" b="1" dirty="0" err="1">
              <a:solidFill>
                <a:srgbClr val="FF0000"/>
              </a:solidFill>
            </a:endParaRPr>
          </a:p>
        </p:txBody>
      </p:sp>
      <p:sp>
        <p:nvSpPr>
          <p:cNvPr id="2" name="椭圆 1"/>
          <p:cNvSpPr/>
          <p:nvPr/>
        </p:nvSpPr>
        <p:spPr>
          <a:xfrm>
            <a:off x="6666230" y="3143885"/>
            <a:ext cx="5346065" cy="1442720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</p:spTree>
    <p:custDataLst>
      <p:tags r:id="rId1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  <p:bldP spid="15" grpId="0"/>
      <p:bldP spid="16" grpId="0"/>
      <p:bldP spid="17" grpId="0"/>
      <p:bldP spid="19" grpId="0"/>
      <p:bldP spid="2" grpId="0" bldLvl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421"/>
          <a:stretch>
            <a:fillRect/>
          </a:stretch>
        </p:blipFill>
        <p:spPr bwMode="auto">
          <a:xfrm>
            <a:off x="7908290" y="0"/>
            <a:ext cx="3961765" cy="63893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49530" y="1009650"/>
            <a:ext cx="7472045" cy="119380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r>
              <a:rPr lang="en-US" altLang="zh-CN" sz="3200" dirty="0">
                <a:solidFill>
                  <a:schemeClr val="tx1"/>
                </a:solidFill>
                <a:cs typeface="+mn-lt"/>
              </a:rPr>
              <a:t>What does "climbing to the top" mean in this article? </a:t>
            </a:r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pPr algn="l">
              <a:buClrTx/>
              <a:buSzTx/>
              <a:buFontTx/>
            </a:pPr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pPr algn="l">
              <a:buClrTx/>
              <a:buSzTx/>
              <a:buFontTx/>
            </a:pPr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600" dirty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  <a:p>
            <a:endParaRPr lang="en-US" altLang="zh-CN" sz="3600" dirty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0" y="0"/>
            <a:ext cx="6096000" cy="862330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Further thinking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44" name="椭圆 43"/>
          <p:cNvSpPr/>
          <p:nvPr/>
        </p:nvSpPr>
        <p:spPr>
          <a:xfrm>
            <a:off x="3933190" y="2322195"/>
            <a:ext cx="228600" cy="228600"/>
          </a:xfrm>
          <a:prstGeom prst="ellipse">
            <a:avLst/>
          </a:prstGeom>
          <a:solidFill>
            <a:srgbClr val="E1E1E1"/>
          </a:solidFill>
          <a:ln>
            <a:noFill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>
            <a:normAutofit/>
          </a:bodyPr>
          <a:p>
            <a:pPr algn="ctr"/>
            <a:endParaRPr lang="zh-CN" altLang="en-US"/>
          </a:p>
        </p:txBody>
      </p:sp>
      <p:grpSp>
        <p:nvGrpSpPr>
          <p:cNvPr id="52" name="组合 51" descr="7b0a202020202274657874626f78223a20227b5c2269645c223a32303334323632382c5c2263617465676f72795f69645c223a5c225c227d220a7d0a"/>
          <p:cNvGrpSpPr/>
          <p:nvPr/>
        </p:nvGrpSpPr>
        <p:grpSpPr>
          <a:xfrm>
            <a:off x="92710" y="2309169"/>
            <a:ext cx="7816424" cy="4090361"/>
            <a:chOff x="6045" y="3672"/>
            <a:chExt cx="7309" cy="4173"/>
          </a:xfrm>
        </p:grpSpPr>
        <p:grpSp>
          <p:nvGrpSpPr>
            <p:cNvPr id="53" name="组合 52"/>
            <p:cNvGrpSpPr/>
            <p:nvPr/>
          </p:nvGrpSpPr>
          <p:grpSpPr>
            <a:xfrm>
              <a:off x="6045" y="3672"/>
              <a:ext cx="7308" cy="4173"/>
              <a:chOff x="3838575" y="2331720"/>
              <a:chExt cx="4640968" cy="2649894"/>
            </a:xfrm>
          </p:grpSpPr>
          <p:sp>
            <p:nvSpPr>
              <p:cNvPr id="54" name="图形 5"/>
              <p:cNvSpPr/>
              <p:nvPr/>
            </p:nvSpPr>
            <p:spPr>
              <a:xfrm>
                <a:off x="3838575" y="2439352"/>
                <a:ext cx="4278630" cy="2184082"/>
              </a:xfrm>
              <a:custGeom>
                <a:avLst/>
                <a:gdLst>
                  <a:gd name="connsiteX0" fmla="*/ 0 w 4278630"/>
                  <a:gd name="connsiteY0" fmla="*/ 0 h 2184082"/>
                  <a:gd name="connsiteX1" fmla="*/ 4278630 w 4278630"/>
                  <a:gd name="connsiteY1" fmla="*/ 0 h 2184082"/>
                  <a:gd name="connsiteX2" fmla="*/ 4278630 w 4278630"/>
                  <a:gd name="connsiteY2" fmla="*/ 2184083 h 2184082"/>
                  <a:gd name="connsiteX3" fmla="*/ 0 w 4278630"/>
                  <a:gd name="connsiteY3" fmla="*/ 2184083 h 218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8630" h="2184082">
                    <a:moveTo>
                      <a:pt x="0" y="0"/>
                    </a:moveTo>
                    <a:lnTo>
                      <a:pt x="4278630" y="0"/>
                    </a:lnTo>
                    <a:lnTo>
                      <a:pt x="4278630" y="2184083"/>
                    </a:lnTo>
                    <a:lnTo>
                      <a:pt x="0" y="2184083"/>
                    </a:lnTo>
                    <a:close/>
                  </a:path>
                </a:pathLst>
              </a:custGeom>
              <a:solidFill>
                <a:srgbClr val="E8E8E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57" name="图形 5"/>
              <p:cNvSpPr/>
              <p:nvPr/>
            </p:nvSpPr>
            <p:spPr>
              <a:xfrm>
                <a:off x="3915874" y="2358561"/>
                <a:ext cx="4563669" cy="2623053"/>
              </a:xfrm>
              <a:custGeom>
                <a:avLst/>
                <a:gdLst>
                  <a:gd name="connsiteX0" fmla="*/ 0 w 4278630"/>
                  <a:gd name="connsiteY0" fmla="*/ 0 h 2184082"/>
                  <a:gd name="connsiteX1" fmla="*/ 4278630 w 4278630"/>
                  <a:gd name="connsiteY1" fmla="*/ 0 h 2184082"/>
                  <a:gd name="connsiteX2" fmla="*/ 4278630 w 4278630"/>
                  <a:gd name="connsiteY2" fmla="*/ 2184083 h 2184082"/>
                  <a:gd name="connsiteX3" fmla="*/ 0 w 4278630"/>
                  <a:gd name="connsiteY3" fmla="*/ 2184083 h 2184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78630" h="2184082">
                    <a:moveTo>
                      <a:pt x="0" y="0"/>
                    </a:moveTo>
                    <a:lnTo>
                      <a:pt x="4278630" y="0"/>
                    </a:lnTo>
                    <a:lnTo>
                      <a:pt x="4278630" y="2184083"/>
                    </a:lnTo>
                    <a:lnTo>
                      <a:pt x="0" y="2184083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31815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2" name="图形 5"/>
              <p:cNvSpPr/>
              <p:nvPr/>
            </p:nvSpPr>
            <p:spPr>
              <a:xfrm>
                <a:off x="4259580" y="2331720"/>
                <a:ext cx="180022" cy="18097"/>
              </a:xfrm>
              <a:custGeom>
                <a:avLst/>
                <a:gdLst>
                  <a:gd name="connsiteX0" fmla="*/ 0 w 180022"/>
                  <a:gd name="connsiteY0" fmla="*/ 18098 h 18097"/>
                  <a:gd name="connsiteX1" fmla="*/ 180022 w 180022"/>
                  <a:gd name="connsiteY1" fmla="*/ 0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0022" h="18097">
                    <a:moveTo>
                      <a:pt x="0" y="18098"/>
                    </a:moveTo>
                    <a:lnTo>
                      <a:pt x="180022" y="0"/>
                    </a:lnTo>
                  </a:path>
                </a:pathLst>
              </a:custGeom>
              <a:ln w="9525" cap="flat">
                <a:solidFill>
                  <a:srgbClr val="EBC99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sp>
            <p:nvSpPr>
              <p:cNvPr id="63" name="图形 5"/>
              <p:cNvSpPr/>
              <p:nvPr/>
            </p:nvSpPr>
            <p:spPr>
              <a:xfrm>
                <a:off x="7669530" y="2331720"/>
                <a:ext cx="180022" cy="18097"/>
              </a:xfrm>
              <a:custGeom>
                <a:avLst/>
                <a:gdLst>
                  <a:gd name="connsiteX0" fmla="*/ 180023 w 180022"/>
                  <a:gd name="connsiteY0" fmla="*/ 18098 h 18097"/>
                  <a:gd name="connsiteX1" fmla="*/ 0 w 180022"/>
                  <a:gd name="connsiteY1" fmla="*/ 0 h 1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80022" h="18097">
                    <a:moveTo>
                      <a:pt x="180023" y="18098"/>
                    </a:moveTo>
                    <a:lnTo>
                      <a:pt x="0" y="0"/>
                    </a:lnTo>
                  </a:path>
                </a:pathLst>
              </a:custGeom>
              <a:ln w="9525" cap="flat">
                <a:solidFill>
                  <a:srgbClr val="EBC999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zh-CN" altLang="en-US"/>
              </a:p>
            </p:txBody>
          </p:sp>
          <p:grpSp>
            <p:nvGrpSpPr>
              <p:cNvPr id="64" name="图形 5"/>
              <p:cNvGrpSpPr/>
              <p:nvPr/>
            </p:nvGrpSpPr>
            <p:grpSpPr>
              <a:xfrm>
                <a:off x="7719059" y="4139565"/>
                <a:ext cx="633412" cy="613409"/>
                <a:chOff x="7719059" y="4139565"/>
                <a:chExt cx="633412" cy="613409"/>
              </a:xfrm>
            </p:grpSpPr>
            <p:sp>
              <p:nvSpPr>
                <p:cNvPr id="65" name="图形 5"/>
                <p:cNvSpPr/>
                <p:nvPr/>
              </p:nvSpPr>
              <p:spPr>
                <a:xfrm>
                  <a:off x="7719059" y="4139565"/>
                  <a:ext cx="468630" cy="496252"/>
                </a:xfrm>
                <a:custGeom>
                  <a:avLst/>
                  <a:gdLst>
                    <a:gd name="connsiteX0" fmla="*/ 468630 w 468630"/>
                    <a:gd name="connsiteY0" fmla="*/ 496253 h 496252"/>
                    <a:gd name="connsiteX1" fmla="*/ 344805 w 468630"/>
                    <a:gd name="connsiteY1" fmla="*/ 400050 h 496252"/>
                    <a:gd name="connsiteX2" fmla="*/ 0 w 468630"/>
                    <a:gd name="connsiteY2" fmla="*/ 0 h 496252"/>
                    <a:gd name="connsiteX3" fmla="*/ 443865 w 468630"/>
                    <a:gd name="connsiteY3" fmla="*/ 293370 h 496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8630" h="496252">
                      <a:moveTo>
                        <a:pt x="468630" y="496253"/>
                      </a:moveTo>
                      <a:lnTo>
                        <a:pt x="344805" y="400050"/>
                      </a:lnTo>
                      <a:lnTo>
                        <a:pt x="0" y="0"/>
                      </a:lnTo>
                      <a:lnTo>
                        <a:pt x="443865" y="293370"/>
                      </a:lnTo>
                      <a:close/>
                    </a:path>
                  </a:pathLst>
                </a:custGeom>
                <a:solidFill>
                  <a:srgbClr val="57A9D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6" name="图形 5"/>
                <p:cNvSpPr/>
                <p:nvPr/>
              </p:nvSpPr>
              <p:spPr>
                <a:xfrm>
                  <a:off x="7719059" y="4139565"/>
                  <a:ext cx="366712" cy="613409"/>
                </a:xfrm>
                <a:custGeom>
                  <a:avLst/>
                  <a:gdLst>
                    <a:gd name="connsiteX0" fmla="*/ 0 w 366712"/>
                    <a:gd name="connsiteY0" fmla="*/ 0 h 613409"/>
                    <a:gd name="connsiteX1" fmla="*/ 366713 w 366712"/>
                    <a:gd name="connsiteY1" fmla="*/ 364807 h 613409"/>
                    <a:gd name="connsiteX2" fmla="*/ 250508 w 366712"/>
                    <a:gd name="connsiteY2" fmla="*/ 613410 h 6134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66712" h="613409">
                      <a:moveTo>
                        <a:pt x="0" y="0"/>
                      </a:moveTo>
                      <a:lnTo>
                        <a:pt x="366713" y="364807"/>
                      </a:lnTo>
                      <a:lnTo>
                        <a:pt x="250508" y="613410"/>
                      </a:lnTo>
                      <a:close/>
                    </a:path>
                  </a:pathLst>
                </a:custGeom>
                <a:solidFill>
                  <a:srgbClr val="96E8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7" name="图形 5"/>
                <p:cNvSpPr/>
                <p:nvPr/>
              </p:nvSpPr>
              <p:spPr>
                <a:xfrm>
                  <a:off x="7719059" y="4139565"/>
                  <a:ext cx="633412" cy="293369"/>
                </a:xfrm>
                <a:custGeom>
                  <a:avLst/>
                  <a:gdLst>
                    <a:gd name="connsiteX0" fmla="*/ 443865 w 633412"/>
                    <a:gd name="connsiteY0" fmla="*/ 293370 h 293369"/>
                    <a:gd name="connsiteX1" fmla="*/ 0 w 633412"/>
                    <a:gd name="connsiteY1" fmla="*/ 0 h 293369"/>
                    <a:gd name="connsiteX2" fmla="*/ 633413 w 633412"/>
                    <a:gd name="connsiteY2" fmla="*/ 194310 h 293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33412" h="293369">
                      <a:moveTo>
                        <a:pt x="443865" y="293370"/>
                      </a:moveTo>
                      <a:lnTo>
                        <a:pt x="0" y="0"/>
                      </a:lnTo>
                      <a:lnTo>
                        <a:pt x="633413" y="194310"/>
                      </a:lnTo>
                      <a:close/>
                    </a:path>
                  </a:pathLst>
                </a:custGeom>
                <a:solidFill>
                  <a:srgbClr val="96E8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68" name="图形 5"/>
                <p:cNvSpPr/>
                <p:nvPr/>
              </p:nvSpPr>
              <p:spPr>
                <a:xfrm>
                  <a:off x="7719059" y="4139565"/>
                  <a:ext cx="468630" cy="496252"/>
                </a:xfrm>
                <a:custGeom>
                  <a:avLst/>
                  <a:gdLst>
                    <a:gd name="connsiteX0" fmla="*/ 468630 w 468630"/>
                    <a:gd name="connsiteY0" fmla="*/ 496253 h 496252"/>
                    <a:gd name="connsiteX1" fmla="*/ 366713 w 468630"/>
                    <a:gd name="connsiteY1" fmla="*/ 364807 h 496252"/>
                    <a:gd name="connsiteX2" fmla="*/ 0 w 468630"/>
                    <a:gd name="connsiteY2" fmla="*/ 0 h 496252"/>
                    <a:gd name="connsiteX3" fmla="*/ 443865 w 468630"/>
                    <a:gd name="connsiteY3" fmla="*/ 293370 h 4962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68630" h="496252">
                      <a:moveTo>
                        <a:pt x="468630" y="496253"/>
                      </a:moveTo>
                      <a:lnTo>
                        <a:pt x="366713" y="364807"/>
                      </a:lnTo>
                      <a:lnTo>
                        <a:pt x="0" y="0"/>
                      </a:lnTo>
                      <a:lnTo>
                        <a:pt x="443865" y="293370"/>
                      </a:lnTo>
                      <a:close/>
                    </a:path>
                  </a:pathLst>
                </a:custGeom>
                <a:solidFill>
                  <a:srgbClr val="67BEE6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图形 5"/>
              <p:cNvGrpSpPr/>
              <p:nvPr/>
            </p:nvGrpSpPr>
            <p:grpSpPr>
              <a:xfrm>
                <a:off x="7449502" y="4239577"/>
                <a:ext cx="333374" cy="513598"/>
                <a:chOff x="7449502" y="4239577"/>
                <a:chExt cx="333374" cy="513598"/>
              </a:xfrm>
            </p:grpSpPr>
            <p:sp>
              <p:nvSpPr>
                <p:cNvPr id="70" name="图形 5"/>
                <p:cNvSpPr/>
                <p:nvPr/>
              </p:nvSpPr>
              <p:spPr>
                <a:xfrm>
                  <a:off x="7512367" y="4239577"/>
                  <a:ext cx="140969" cy="401954"/>
                </a:xfrm>
                <a:custGeom>
                  <a:avLst/>
                  <a:gdLst>
                    <a:gd name="connsiteX0" fmla="*/ 92392 w 140969"/>
                    <a:gd name="connsiteY0" fmla="*/ 401955 h 401954"/>
                    <a:gd name="connsiteX1" fmla="*/ 57150 w 140969"/>
                    <a:gd name="connsiteY1" fmla="*/ 314325 h 401954"/>
                    <a:gd name="connsiteX2" fmla="*/ 0 w 140969"/>
                    <a:gd name="connsiteY2" fmla="*/ 0 h 401954"/>
                    <a:gd name="connsiteX3" fmla="*/ 140970 w 140969"/>
                    <a:gd name="connsiteY3" fmla="*/ 288607 h 401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69" h="401954">
                      <a:moveTo>
                        <a:pt x="92392" y="401955"/>
                      </a:moveTo>
                      <a:lnTo>
                        <a:pt x="57150" y="314325"/>
                      </a:lnTo>
                      <a:lnTo>
                        <a:pt x="0" y="0"/>
                      </a:lnTo>
                      <a:lnTo>
                        <a:pt x="140970" y="288607"/>
                      </a:lnTo>
                      <a:close/>
                    </a:path>
                  </a:pathLst>
                </a:custGeom>
                <a:solidFill>
                  <a:srgbClr val="D9C02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1" name="图形 5"/>
                <p:cNvSpPr/>
                <p:nvPr/>
              </p:nvSpPr>
              <p:spPr>
                <a:xfrm>
                  <a:off x="7449502" y="4239577"/>
                  <a:ext cx="142875" cy="346709"/>
                </a:xfrm>
                <a:custGeom>
                  <a:avLst/>
                  <a:gdLst>
                    <a:gd name="connsiteX0" fmla="*/ 62865 w 142875"/>
                    <a:gd name="connsiteY0" fmla="*/ 0 h 346709"/>
                    <a:gd name="connsiteX1" fmla="*/ 142875 w 142875"/>
                    <a:gd name="connsiteY1" fmla="*/ 301942 h 346709"/>
                    <a:gd name="connsiteX2" fmla="*/ 0 w 142875"/>
                    <a:gd name="connsiteY2" fmla="*/ 346710 h 3467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42875" h="346709">
                      <a:moveTo>
                        <a:pt x="62865" y="0"/>
                      </a:moveTo>
                      <a:lnTo>
                        <a:pt x="142875" y="301942"/>
                      </a:lnTo>
                      <a:lnTo>
                        <a:pt x="0" y="346710"/>
                      </a:lnTo>
                      <a:close/>
                    </a:path>
                  </a:pathLst>
                </a:custGeom>
                <a:solidFill>
                  <a:srgbClr val="FFE7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2" name="图形 5"/>
                <p:cNvSpPr/>
                <p:nvPr/>
              </p:nvSpPr>
              <p:spPr>
                <a:xfrm>
                  <a:off x="7512367" y="4239577"/>
                  <a:ext cx="270509" cy="295275"/>
                </a:xfrm>
                <a:custGeom>
                  <a:avLst/>
                  <a:gdLst>
                    <a:gd name="connsiteX0" fmla="*/ 140970 w 270509"/>
                    <a:gd name="connsiteY0" fmla="*/ 288607 h 295275"/>
                    <a:gd name="connsiteX1" fmla="*/ 0 w 270509"/>
                    <a:gd name="connsiteY1" fmla="*/ 0 h 295275"/>
                    <a:gd name="connsiteX2" fmla="*/ 270510 w 270509"/>
                    <a:gd name="connsiteY2" fmla="*/ 29527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70509" h="295275">
                      <a:moveTo>
                        <a:pt x="140970" y="288607"/>
                      </a:moveTo>
                      <a:lnTo>
                        <a:pt x="0" y="0"/>
                      </a:lnTo>
                      <a:lnTo>
                        <a:pt x="270510" y="295275"/>
                      </a:lnTo>
                      <a:close/>
                    </a:path>
                  </a:pathLst>
                </a:custGeom>
                <a:solidFill>
                  <a:srgbClr val="FFE775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  <p:sp>
              <p:nvSpPr>
                <p:cNvPr id="73" name="图形 5"/>
                <p:cNvSpPr/>
                <p:nvPr/>
              </p:nvSpPr>
              <p:spPr>
                <a:xfrm>
                  <a:off x="7512367" y="4351221"/>
                  <a:ext cx="140969" cy="401954"/>
                </a:xfrm>
                <a:custGeom>
                  <a:avLst/>
                  <a:gdLst>
                    <a:gd name="connsiteX0" fmla="*/ 92392 w 140969"/>
                    <a:gd name="connsiteY0" fmla="*/ 401955 h 401954"/>
                    <a:gd name="connsiteX1" fmla="*/ 80010 w 140969"/>
                    <a:gd name="connsiteY1" fmla="*/ 301942 h 401954"/>
                    <a:gd name="connsiteX2" fmla="*/ 0 w 140969"/>
                    <a:gd name="connsiteY2" fmla="*/ 0 h 401954"/>
                    <a:gd name="connsiteX3" fmla="*/ 140970 w 140969"/>
                    <a:gd name="connsiteY3" fmla="*/ 288607 h 401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69" h="401954">
                      <a:moveTo>
                        <a:pt x="92392" y="401955"/>
                      </a:moveTo>
                      <a:lnTo>
                        <a:pt x="80010" y="301942"/>
                      </a:lnTo>
                      <a:lnTo>
                        <a:pt x="0" y="0"/>
                      </a:lnTo>
                      <a:lnTo>
                        <a:pt x="140970" y="288607"/>
                      </a:lnTo>
                      <a:close/>
                    </a:path>
                  </a:pathLst>
                </a:custGeom>
                <a:solidFill>
                  <a:srgbClr val="E6CB3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zh-CN" altLang="en-US"/>
                </a:p>
              </p:txBody>
            </p:sp>
          </p:grpSp>
        </p:grpSp>
        <p:sp>
          <p:nvSpPr>
            <p:cNvPr id="74" name="文本框 73"/>
            <p:cNvSpPr txBox="1"/>
            <p:nvPr/>
          </p:nvSpPr>
          <p:spPr>
            <a:xfrm>
              <a:off x="6168" y="3715"/>
              <a:ext cx="7186" cy="3864"/>
            </a:xfrm>
            <a:prstGeom prst="rect">
              <a:avLst/>
            </a:prstGeom>
            <a:noFill/>
          </p:spPr>
          <p:txBody>
            <a:bodyPr wrap="square" rtlCol="0" anchor="t">
              <a:noAutofit/>
            </a:bodyPr>
            <a:p>
              <a:pPr indent="457200" algn="just" fontAlgn="auto">
                <a:lnSpc>
                  <a:spcPct val="100000"/>
                </a:lnSpc>
              </a:pPr>
              <a:r>
                <a:rPr lang="en-US" altLang="zh-CN" sz="2800" spc="200">
                  <a:solidFill>
                    <a:schemeClr val="tx1"/>
                  </a:solidFill>
                  <a:uFillTx/>
                  <a:latin typeface="Arial" panose="020B0604020202020204" pitchFamily="34" charset="0"/>
                  <a:ea typeface="汉仪君黑-55W" panose="00020600040101010101" charset="-122"/>
                  <a:cs typeface="Arial" panose="020B0604020202020204" pitchFamily="34" charset="0"/>
                </a:rPr>
                <a:t> "Climbing to the top" doesn't just mean reaching the top of the rock wall or winning the competition.</a:t>
              </a:r>
              <a:endParaRPr lang="en-US" altLang="zh-CN" sz="2800" spc="200">
                <a:solidFill>
                  <a:schemeClr val="tx1"/>
                </a:solidFill>
                <a:uFillTx/>
                <a:latin typeface="Arial" panose="020B0604020202020204" pitchFamily="34" charset="0"/>
                <a:ea typeface="汉仪君黑-55W" panose="00020600040101010101" charset="-122"/>
                <a:cs typeface="Arial" panose="020B0604020202020204" pitchFamily="34" charset="0"/>
              </a:endParaRPr>
            </a:p>
            <a:p>
              <a:pPr indent="457200" algn="just" fontAlgn="auto">
                <a:lnSpc>
                  <a:spcPct val="100000"/>
                </a:lnSpc>
              </a:pPr>
              <a:r>
                <a:rPr lang="en-US" altLang="zh-CN" sz="2800" spc="200">
                  <a:solidFill>
                    <a:schemeClr val="tx1"/>
                  </a:solidFill>
                  <a:uFillTx/>
                  <a:latin typeface="Arial" panose="020B0604020202020204" pitchFamily="34" charset="0"/>
                  <a:ea typeface="汉仪君黑-55W" panose="00020600040101010101" charset="-122"/>
                  <a:cs typeface="Arial" panose="020B0604020202020204" pitchFamily="34" charset="0"/>
                </a:rPr>
                <a:t> It actually means growing up: having the courage to face mistakes, knowing that we are not perfect, and learning from failures to become better.</a:t>
              </a:r>
              <a:endParaRPr lang="en-US" altLang="zh-CN" sz="2800" spc="200">
                <a:solidFill>
                  <a:schemeClr val="tx1"/>
                </a:solidFill>
                <a:uFillTx/>
                <a:latin typeface="Arial" panose="020B0604020202020204" pitchFamily="34" charset="0"/>
                <a:ea typeface="汉仪君黑-55W" panose="00020600040101010101" charset="-122"/>
                <a:cs typeface="Arial" panose="020B0604020202020204" pitchFamily="34" charset="0"/>
              </a:endParaRPr>
            </a:p>
          </p:txBody>
        </p:sp>
      </p:grpSp>
    </p:spTree>
    <p:custDataLst>
      <p:tags r:id="rId4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6" name="图片 5" descr="扫描全能王 2025-11-28 22.08"/>
          <p:cNvPicPr>
            <a:picLocks noChangeAspect="1"/>
          </p:cNvPicPr>
          <p:nvPr/>
        </p:nvPicPr>
        <p:blipFill>
          <a:blip r:embed="rId1"/>
          <a:srcRect r="5401" b="17667"/>
          <a:stretch>
            <a:fillRect/>
          </a:stretch>
        </p:blipFill>
        <p:spPr>
          <a:xfrm>
            <a:off x="635" y="856615"/>
            <a:ext cx="5582285" cy="600138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</p:pic>
      <p:sp>
        <p:nvSpPr>
          <p:cNvPr id="34" name="矩形 33"/>
          <p:cNvSpPr/>
          <p:nvPr/>
        </p:nvSpPr>
        <p:spPr>
          <a:xfrm>
            <a:off x="0" y="0"/>
            <a:ext cx="5582285" cy="862330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for main idea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5582920" y="1368425"/>
            <a:ext cx="6609080" cy="3538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p>
            <a:r>
              <a:rPr lang="en-US" altLang="zh-CN" sz="3200"/>
              <a:t>1. From the title and the pictures, what do you guess this news will be about?</a:t>
            </a:r>
            <a:endParaRPr lang="en-US" altLang="zh-CN" sz="3200"/>
          </a:p>
          <a:p>
            <a:endParaRPr lang="en-US" altLang="zh-CN" sz="3200"/>
          </a:p>
          <a:p>
            <a:endParaRPr lang="en-US" altLang="zh-CN" sz="3200"/>
          </a:p>
          <a:p>
            <a:r>
              <a:rPr lang="en-US" altLang="zh-CN" sz="3200"/>
              <a:t>2.</a:t>
            </a:r>
            <a:r>
              <a:rPr lang="en-US" altLang="en-US" sz="3200"/>
              <a:t> </a:t>
            </a:r>
            <a:r>
              <a:rPr lang="en-US" altLang="zh-CN" sz="3200"/>
              <a:t>What preparations do you think are needed to be ‘Ready to win’?</a:t>
            </a:r>
            <a:endParaRPr lang="en-US" altLang="zh-CN" sz="3200"/>
          </a:p>
        </p:txBody>
      </p:sp>
    </p:spTree>
    <p:custDataLst>
      <p:tags r:id="rId2"/>
    </p:custData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4" name="矩形 33"/>
          <p:cNvSpPr/>
          <p:nvPr/>
        </p:nvSpPr>
        <p:spPr>
          <a:xfrm>
            <a:off x="2920365" y="0"/>
            <a:ext cx="5582285" cy="862330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for details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0" y="1000760"/>
            <a:ext cx="12192000" cy="4856480"/>
          </a:xfrm>
          <a:prstGeom prst="rect">
            <a:avLst/>
          </a:prstGeom>
          <a:noFill/>
        </p:spPr>
        <p:txBody>
          <a:bodyPr wrap="square" rtlCol="0" anchor="t">
            <a:noAutofit/>
          </a:bodyPr>
          <a:p>
            <a:pPr>
              <a:lnSpc>
                <a:spcPct val="110000"/>
              </a:lnSpc>
            </a:pPr>
            <a:r>
              <a:rPr lang="en-US" altLang="zh-CN" sz="2800"/>
              <a:t>1.</a:t>
            </a:r>
            <a:r>
              <a:rPr lang="en-US" altLang="en-US" sz="2800"/>
              <a:t> </a:t>
            </a:r>
            <a:r>
              <a:rPr lang="en-US" altLang="zh-CN" sz="2800"/>
              <a:t>According to Liu Ziyang, what is the main reason for his early success?</a:t>
            </a:r>
            <a:endParaRPr lang="en-US" altLang="zh-CN" sz="2800"/>
          </a:p>
          <a:p>
            <a:pPr>
              <a:lnSpc>
                <a:spcPct val="110000"/>
              </a:lnSpc>
            </a:pP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2.</a:t>
            </a:r>
            <a:r>
              <a:rPr lang="en-US" altLang="en-US" sz="2800"/>
              <a:t> </a:t>
            </a:r>
            <a:r>
              <a:rPr lang="en-US" altLang="zh-CN" sz="2800"/>
              <a:t>When did Liu start shooting?</a:t>
            </a: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 </a:t>
            </a: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3.</a:t>
            </a:r>
            <a:r>
              <a:rPr lang="en-US" altLang="en-US" sz="2800"/>
              <a:t> </a:t>
            </a:r>
            <a:r>
              <a:rPr lang="en-US" altLang="zh-CN" sz="2800"/>
              <a:t>According to Zhou Zihan, what was the difference between Liu and the other children?</a:t>
            </a: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  </a:t>
            </a: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4.</a:t>
            </a:r>
            <a:r>
              <a:rPr lang="en-US" altLang="en-US" sz="2800"/>
              <a:t> </a:t>
            </a:r>
            <a:r>
              <a:rPr lang="en-US" altLang="zh-CN" sz="2800"/>
              <a:t>How did Liu shoot when the score was 6-6?</a:t>
            </a:r>
            <a:endParaRPr lang="en-US" altLang="zh-CN" sz="2800"/>
          </a:p>
          <a:p>
            <a:pPr>
              <a:lnSpc>
                <a:spcPct val="110000"/>
              </a:lnSpc>
            </a:pPr>
            <a:endParaRPr lang="en-US" altLang="zh-CN" sz="2800"/>
          </a:p>
          <a:p>
            <a:pPr>
              <a:lnSpc>
                <a:spcPct val="110000"/>
              </a:lnSpc>
            </a:pPr>
            <a:r>
              <a:rPr lang="en-US" altLang="zh-CN" sz="2800"/>
              <a:t>5.</a:t>
            </a:r>
            <a:r>
              <a:rPr lang="en-US" altLang="en-US" sz="2800"/>
              <a:t> </a:t>
            </a:r>
            <a:r>
              <a:rPr lang="en-US" altLang="zh-CN" sz="2800"/>
              <a:t>What can you learn from Liu?</a:t>
            </a:r>
            <a:endParaRPr lang="en-US" altLang="zh-CN" sz="2800"/>
          </a:p>
        </p:txBody>
      </p:sp>
      <p:sp>
        <p:nvSpPr>
          <p:cNvPr id="7" name="文本框 6"/>
          <p:cNvSpPr txBox="1"/>
          <p:nvPr/>
        </p:nvSpPr>
        <p:spPr>
          <a:xfrm>
            <a:off x="222250" y="1499235"/>
            <a:ext cx="96037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He focuses on staying grounded and giving i</a:t>
            </a:r>
            <a:r>
              <a:rPr lang="en-US" altLang="zh-CN" sz="2800">
                <a:solidFill>
                  <a:srgbClr val="FF0000"/>
                </a:solidFill>
              </a:rPr>
              <a:t>t his all.</a:t>
            </a:r>
            <a:endParaRPr lang="en-US" altLang="zh-CN" sz="2800">
              <a:solidFill>
                <a:srgbClr val="FF0000"/>
              </a:solidFill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222250" y="2451735"/>
            <a:ext cx="96037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A</a:t>
            </a:r>
            <a:r>
              <a:rPr lang="en-US" altLang="zh-CN" sz="2800">
                <a:solidFill>
                  <a:srgbClr val="FF0000"/>
                </a:solidFill>
              </a:rPr>
              <a:t>t the age of 8.</a:t>
            </a:r>
            <a:endParaRPr lang="en-US" altLang="zh-CN" sz="2800">
              <a:solidFill>
                <a:srgbClr val="FF0000"/>
              </a:solidFill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222250" y="3800475"/>
            <a:ext cx="587375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Liu could focus for a long time.</a:t>
            </a:r>
            <a:endParaRPr lang="en-US" altLang="zh-CN" sz="2800">
              <a:solidFill>
                <a:srgbClr val="FF0000"/>
              </a:solidFill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222250" y="4785360"/>
            <a:ext cx="11270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He closed his eyes, took a deep breath and shot.</a:t>
            </a:r>
            <a:endParaRPr lang="en-US" altLang="zh-CN" sz="2800">
              <a:solidFill>
                <a:srgbClr val="FF0000"/>
              </a:solidFill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222250" y="5770245"/>
            <a:ext cx="1173099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Stay calm and focused./ Don’t just dream. Use your skills and go for it.</a:t>
            </a:r>
            <a:endParaRPr lang="en-US" altLang="zh-CN" sz="2800">
              <a:solidFill>
                <a:srgbClr val="FF0000"/>
              </a:solidFill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34" name="矩形 33"/>
          <p:cNvSpPr/>
          <p:nvPr/>
        </p:nvSpPr>
        <p:spPr>
          <a:xfrm>
            <a:off x="2920365" y="0"/>
            <a:ext cx="5582285" cy="862330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Further thinking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5" name="文本框 4"/>
          <p:cNvSpPr txBox="1"/>
          <p:nvPr>
            <p:custDataLst>
              <p:tags r:id="rId1"/>
            </p:custDataLst>
          </p:nvPr>
        </p:nvSpPr>
        <p:spPr>
          <a:xfrm>
            <a:off x="203200" y="890905"/>
            <a:ext cx="9791700" cy="640715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r>
              <a:rPr lang="en-US" altLang="zh-CN" sz="4000" dirty="0">
                <a:solidFill>
                  <a:schemeClr val="tx1"/>
                </a:solidFill>
                <a:cs typeface="+mn-lt"/>
              </a:rPr>
              <a:t>What do the two athletes have in common? </a:t>
            </a:r>
            <a:endParaRPr lang="en-US" altLang="zh-CN" sz="40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pPr algn="l">
              <a:buClrTx/>
              <a:buSzTx/>
              <a:buFontTx/>
            </a:pPr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pPr algn="l">
              <a:buClrTx/>
              <a:buSzTx/>
              <a:buFontTx/>
            </a:pPr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200" dirty="0">
              <a:solidFill>
                <a:schemeClr val="tx1"/>
              </a:solidFill>
              <a:cs typeface="+mn-lt"/>
            </a:endParaRPr>
          </a:p>
          <a:p>
            <a:endParaRPr lang="en-US" altLang="zh-CN" sz="3600" dirty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  <a:p>
            <a:endParaRPr lang="en-US" altLang="zh-CN" sz="3600" dirty="0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pic>
        <p:nvPicPr>
          <p:cNvPr id="6" name="图片 5" descr="E:/设计图片素材3/pexels-mantasink-18664364.jpgpexels-mantasink-18664364"/>
          <p:cNvPicPr>
            <a:picLocks noChangeAspect="1"/>
          </p:cNvPicPr>
          <p:nvPr>
            <p:custDataLst>
              <p:tags r:id="rId2"/>
            </p:custDataLst>
          </p:nvPr>
        </p:nvPicPr>
        <p:blipFill rotWithShape="1">
          <a:blip r:embed="rId3"/>
          <a:stretch>
            <a:fillRect/>
          </a:stretch>
        </p:blipFill>
        <p:spPr>
          <a:xfrm>
            <a:off x="5138420" y="2061845"/>
            <a:ext cx="1513840" cy="1473835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2" h="6302">
                <a:moveTo>
                  <a:pt x="3151" y="0"/>
                </a:moveTo>
                <a:cubicBezTo>
                  <a:pt x="4891" y="0"/>
                  <a:pt x="6302" y="1411"/>
                  <a:pt x="6302" y="3151"/>
                </a:cubicBezTo>
                <a:cubicBezTo>
                  <a:pt x="6302" y="4891"/>
                  <a:pt x="4891" y="6302"/>
                  <a:pt x="3151" y="6302"/>
                </a:cubicBezTo>
                <a:cubicBezTo>
                  <a:pt x="1411" y="6302"/>
                  <a:pt x="0" y="4891"/>
                  <a:pt x="0" y="3151"/>
                </a:cubicBezTo>
                <a:cubicBezTo>
                  <a:pt x="0" y="1411"/>
                  <a:pt x="1411" y="0"/>
                  <a:pt x="3151" y="0"/>
                </a:cubicBezTo>
                <a:close/>
              </a:path>
            </a:pathLst>
          </a:custGeom>
          <a:solidFill>
            <a:schemeClr val="accent1"/>
          </a:solidFill>
          <a:ln w="76200">
            <a:solidFill>
              <a:schemeClr val="accent1">
                <a:alpha val="65000"/>
              </a:schemeClr>
            </a:solidFill>
          </a:ln>
        </p:spPr>
      </p:pic>
      <p:pic>
        <p:nvPicPr>
          <p:cNvPr id="27" name="图片 26" descr="E:/设计图片素材3/pexels-mantasink-18664364.jpgpexels-mantasink-18664364"/>
          <p:cNvPicPr>
            <a:picLocks noChangeAspect="1"/>
          </p:cNvPicPr>
          <p:nvPr>
            <p:custDataLst>
              <p:tags r:id="rId4"/>
            </p:custDataLst>
          </p:nvPr>
        </p:nvPicPr>
        <p:blipFill rotWithShape="1">
          <a:blip r:embed="rId5"/>
          <a:stretch>
            <a:fillRect/>
          </a:stretch>
        </p:blipFill>
        <p:spPr>
          <a:xfrm>
            <a:off x="5065395" y="4065905"/>
            <a:ext cx="1489710" cy="1453515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2" h="6302">
                <a:moveTo>
                  <a:pt x="3151" y="0"/>
                </a:moveTo>
                <a:cubicBezTo>
                  <a:pt x="4891" y="0"/>
                  <a:pt x="6302" y="1411"/>
                  <a:pt x="6302" y="3151"/>
                </a:cubicBezTo>
                <a:cubicBezTo>
                  <a:pt x="6302" y="4891"/>
                  <a:pt x="4891" y="6302"/>
                  <a:pt x="3151" y="6302"/>
                </a:cubicBezTo>
                <a:cubicBezTo>
                  <a:pt x="1411" y="6302"/>
                  <a:pt x="0" y="4891"/>
                  <a:pt x="0" y="3151"/>
                </a:cubicBezTo>
                <a:cubicBezTo>
                  <a:pt x="0" y="1411"/>
                  <a:pt x="1411" y="0"/>
                  <a:pt x="3151" y="0"/>
                </a:cubicBezTo>
                <a:close/>
              </a:path>
            </a:pathLst>
          </a:custGeom>
          <a:solidFill>
            <a:schemeClr val="accent1"/>
          </a:solidFill>
          <a:ln w="76200">
            <a:solidFill>
              <a:schemeClr val="accent1">
                <a:alpha val="65000"/>
              </a:schemeClr>
            </a:solidFill>
          </a:ln>
        </p:spPr>
      </p:pic>
      <p:cxnSp>
        <p:nvCxnSpPr>
          <p:cNvPr id="17" name="直接连接符 16"/>
          <p:cNvCxnSpPr/>
          <p:nvPr>
            <p:custDataLst>
              <p:tags r:id="rId6"/>
            </p:custDataLst>
          </p:nvPr>
        </p:nvCxnSpPr>
        <p:spPr>
          <a:xfrm>
            <a:off x="-19685" y="3226118"/>
            <a:ext cx="3420000" cy="0"/>
          </a:xfrm>
          <a:prstGeom prst="line">
            <a:avLst/>
          </a:prstGeom>
          <a:ln w="6350">
            <a:solidFill>
              <a:schemeClr val="accent2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>
            <p:custDataLst>
              <p:tags r:id="rId7"/>
            </p:custDataLst>
          </p:nvPr>
        </p:nvCxnSpPr>
        <p:spPr>
          <a:xfrm>
            <a:off x="-19685" y="4993958"/>
            <a:ext cx="3338830" cy="0"/>
          </a:xfrm>
          <a:prstGeom prst="line">
            <a:avLst/>
          </a:prstGeom>
          <a:ln w="6350">
            <a:solidFill>
              <a:schemeClr val="accent2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>
            <p:custDataLst>
              <p:tags r:id="rId8"/>
            </p:custDataLst>
          </p:nvPr>
        </p:nvCxnSpPr>
        <p:spPr>
          <a:xfrm>
            <a:off x="6708775" y="3188653"/>
            <a:ext cx="3359785" cy="0"/>
          </a:xfrm>
          <a:prstGeom prst="line">
            <a:avLst/>
          </a:prstGeom>
          <a:ln w="635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cxnSp>
        <p:nvCxnSpPr>
          <p:cNvPr id="22" name="直接连接符 21"/>
          <p:cNvCxnSpPr/>
          <p:nvPr>
            <p:custDataLst>
              <p:tags r:id="rId9"/>
            </p:custDataLst>
          </p:nvPr>
        </p:nvCxnSpPr>
        <p:spPr>
          <a:xfrm>
            <a:off x="6708775" y="4993958"/>
            <a:ext cx="3354705" cy="0"/>
          </a:xfrm>
          <a:prstGeom prst="line">
            <a:avLst/>
          </a:prstGeom>
          <a:ln w="6350">
            <a:solidFill>
              <a:schemeClr val="accent1">
                <a:lumMod val="60000"/>
                <a:lumOff val="40000"/>
              </a:schemeClr>
            </a:solidFill>
            <a:prstDash val="dash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pic>
        <p:nvPicPr>
          <p:cNvPr id="87" name="图片 86" descr="E:/设计图片素材3/pexels-mantasink-18664364.jpgpexels-mantasink-18664364"/>
          <p:cNvPicPr>
            <a:picLocks noChangeAspect="1"/>
          </p:cNvPicPr>
          <p:nvPr>
            <p:custDataLst>
              <p:tags r:id="rId10"/>
            </p:custDataLst>
          </p:nvPr>
        </p:nvPicPr>
        <p:blipFill rotWithShape="1">
          <a:blip r:embed="rId11"/>
          <a:stretch>
            <a:fillRect/>
          </a:stretch>
        </p:blipFill>
        <p:spPr>
          <a:xfrm>
            <a:off x="3340100" y="4065905"/>
            <a:ext cx="1611630" cy="1394460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2" h="6302">
                <a:moveTo>
                  <a:pt x="3151" y="0"/>
                </a:moveTo>
                <a:cubicBezTo>
                  <a:pt x="4891" y="0"/>
                  <a:pt x="6302" y="1411"/>
                  <a:pt x="6302" y="3151"/>
                </a:cubicBezTo>
                <a:cubicBezTo>
                  <a:pt x="6302" y="4891"/>
                  <a:pt x="4891" y="6302"/>
                  <a:pt x="3151" y="6302"/>
                </a:cubicBezTo>
                <a:cubicBezTo>
                  <a:pt x="1411" y="6302"/>
                  <a:pt x="0" y="4891"/>
                  <a:pt x="0" y="3151"/>
                </a:cubicBezTo>
                <a:cubicBezTo>
                  <a:pt x="0" y="1411"/>
                  <a:pt x="1411" y="0"/>
                  <a:pt x="3151" y="0"/>
                </a:cubicBezTo>
                <a:close/>
              </a:path>
            </a:pathLst>
          </a:custGeom>
          <a:blipFill rotWithShape="1">
            <a:blip r:embed="rId12"/>
            <a:stretch>
              <a:fillRect/>
            </a:stretch>
          </a:blipFill>
          <a:ln w="76200">
            <a:solidFill>
              <a:schemeClr val="accent2">
                <a:alpha val="65000"/>
              </a:schemeClr>
            </a:solidFill>
          </a:ln>
        </p:spPr>
      </p:pic>
      <p:pic>
        <p:nvPicPr>
          <p:cNvPr id="126" name="图片 125" descr="E:/设计图片素材3/pexels-mantasink-18664364.jpgpexels-mantasink-18664364"/>
          <p:cNvPicPr>
            <a:picLocks noChangeAspect="1"/>
          </p:cNvPicPr>
          <p:nvPr>
            <p:custDataLst>
              <p:tags r:id="rId13"/>
            </p:custDataLst>
          </p:nvPr>
        </p:nvPicPr>
        <p:blipFill rotWithShape="1">
          <a:blip r:embed="rId14"/>
          <a:stretch>
            <a:fillRect/>
          </a:stretch>
        </p:blipFill>
        <p:spPr>
          <a:xfrm>
            <a:off x="3319145" y="2060575"/>
            <a:ext cx="1656715" cy="1449705"/>
          </a:xfrm>
          <a:custGeom>
            <a:avLst/>
            <a:gdLst/>
            <a:ahLst/>
            <a:cxnLst>
              <a:cxn ang="3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6302" h="6302">
                <a:moveTo>
                  <a:pt x="3151" y="0"/>
                </a:moveTo>
                <a:cubicBezTo>
                  <a:pt x="4891" y="0"/>
                  <a:pt x="6302" y="1411"/>
                  <a:pt x="6302" y="3151"/>
                </a:cubicBezTo>
                <a:cubicBezTo>
                  <a:pt x="6302" y="4891"/>
                  <a:pt x="4891" y="6302"/>
                  <a:pt x="3151" y="6302"/>
                </a:cubicBezTo>
                <a:cubicBezTo>
                  <a:pt x="1411" y="6302"/>
                  <a:pt x="0" y="4891"/>
                  <a:pt x="0" y="3151"/>
                </a:cubicBezTo>
                <a:cubicBezTo>
                  <a:pt x="0" y="1411"/>
                  <a:pt x="1411" y="0"/>
                  <a:pt x="3151" y="0"/>
                </a:cubicBezTo>
                <a:close/>
              </a:path>
            </a:pathLst>
          </a:custGeom>
          <a:solidFill>
            <a:schemeClr val="accent2"/>
          </a:solidFill>
          <a:ln w="76200">
            <a:solidFill>
              <a:schemeClr val="accent2">
                <a:alpha val="65000"/>
              </a:schemeClr>
            </a:solidFill>
          </a:ln>
        </p:spPr>
      </p:pic>
      <p:sp>
        <p:nvSpPr>
          <p:cNvPr id="154" name="矩形 153"/>
          <p:cNvSpPr/>
          <p:nvPr>
            <p:custDataLst>
              <p:tags r:id="rId15"/>
            </p:custDataLst>
          </p:nvPr>
        </p:nvSpPr>
        <p:spPr>
          <a:xfrm>
            <a:off x="51435" y="2483485"/>
            <a:ext cx="3626485" cy="571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gradFill>
                  <a:gsLst>
                    <a:gs pos="100000">
                      <a:schemeClr val="accent1"/>
                    </a:gs>
                    <a:gs pos="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0"/>
                </a:gradFill>
              </a14:hiddenFill>
            </a:ext>
          </a:extLst>
        </p:spPr>
        <p:style>
          <a:lnRef idx="2">
            <a:srgbClr val="376FFF">
              <a:shade val="50000"/>
            </a:srgbClr>
          </a:lnRef>
          <a:fillRef idx="1">
            <a:srgbClr val="376FFF"/>
          </a:fillRef>
          <a:effectRef idx="0">
            <a:srgbClr val="376FFF"/>
          </a:effectRef>
          <a:fontRef idx="minor">
            <a:srgbClr val="FFFFFF"/>
          </a:fontRef>
        </p:style>
        <p:txBody>
          <a:bodyPr vertOverflow="overflow" horzOverflow="overflow" vert="horz" wrap="square" lIns="0" tIns="0" rIns="0" bIns="71755" numCol="1" spcCol="0" rtlCol="0" fromWordArt="0" anchor="b" anchorCtr="0" forceAA="0" compatLnSpc="1">
            <a:noAutofit/>
          </a:bodyPr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young rising stars</a:t>
            </a:r>
            <a:endParaRPr lang="en-US" altLang="zh-CN" sz="2800" b="1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  <p:sp>
        <p:nvSpPr>
          <p:cNvPr id="155" name="矩形 154"/>
          <p:cNvSpPr/>
          <p:nvPr>
            <p:custDataLst>
              <p:tags r:id="rId16"/>
            </p:custDataLst>
          </p:nvPr>
        </p:nvSpPr>
        <p:spPr>
          <a:xfrm>
            <a:off x="6879590" y="2360295"/>
            <a:ext cx="3483610" cy="87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gradFill>
                  <a:gsLst>
                    <a:gs pos="100000">
                      <a:schemeClr val="accent1"/>
                    </a:gs>
                    <a:gs pos="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0"/>
                </a:gradFill>
              </a14:hiddenFill>
            </a:ext>
          </a:extLst>
        </p:spPr>
        <p:style>
          <a:lnRef idx="2">
            <a:srgbClr val="376FFF">
              <a:shade val="50000"/>
            </a:srgbClr>
          </a:lnRef>
          <a:fillRef idx="1">
            <a:srgbClr val="376FFF"/>
          </a:fillRef>
          <a:effectRef idx="0">
            <a:srgbClr val="376FFF"/>
          </a:effectRef>
          <a:fontRef idx="minor">
            <a:srgbClr val="FFFFFF"/>
          </a:fontRef>
        </p:style>
        <p:txBody>
          <a:bodyPr vertOverflow="overflow" horzOverflow="overflow" vert="horz" wrap="square" lIns="0" tIns="0" rIns="0" bIns="71755" numCol="1" spcCol="0" rtlCol="0" fromWordArt="0" anchor="b" anchorCtr="0" forceAA="0" compatLnSpc="1">
            <a:noAutofit/>
          </a:bodyPr>
          <a:p>
            <a:pPr algn="l"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faced challenges and failures</a:t>
            </a:r>
            <a:endParaRPr lang="en-US" altLang="zh-CN" sz="28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  <p:sp>
        <p:nvSpPr>
          <p:cNvPr id="235" name="矩形 234"/>
          <p:cNvSpPr/>
          <p:nvPr>
            <p:custDataLst>
              <p:tags r:id="rId17"/>
            </p:custDataLst>
          </p:nvPr>
        </p:nvSpPr>
        <p:spPr>
          <a:xfrm>
            <a:off x="6708775" y="4065905"/>
            <a:ext cx="4067175" cy="8769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gradFill>
                  <a:gsLst>
                    <a:gs pos="100000">
                      <a:schemeClr val="accent1"/>
                    </a:gs>
                    <a:gs pos="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0"/>
                </a:gradFill>
              </a14:hiddenFill>
            </a:ext>
          </a:extLst>
        </p:spPr>
        <p:style>
          <a:lnRef idx="2">
            <a:srgbClr val="376FFF">
              <a:shade val="50000"/>
            </a:srgbClr>
          </a:lnRef>
          <a:fillRef idx="1">
            <a:srgbClr val="376FFF"/>
          </a:fillRef>
          <a:effectRef idx="0">
            <a:srgbClr val="376FFF"/>
          </a:effectRef>
          <a:fontRef idx="minor">
            <a:srgbClr val="FFFFFF"/>
          </a:fontRef>
        </p:style>
        <p:txBody>
          <a:bodyPr vertOverflow="overflow" horzOverflow="overflow" vert="horz" wrap="square" lIns="0" tIns="0" rIns="0" bIns="71755" numCol="1" spcCol="0" rtlCol="0" fromWordArt="0" anchor="b" anchorCtr="0" forceAA="0" compatLnSpc="1">
            <a:noAutofit/>
          </a:bodyPr>
          <a:p>
            <a:pPr algn="l"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learned valuable lessons from setbacks</a:t>
            </a:r>
            <a:endParaRPr lang="en-US" altLang="zh-CN" sz="2800" b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  <p:sp>
        <p:nvSpPr>
          <p:cNvPr id="236" name="矩形 235"/>
          <p:cNvSpPr/>
          <p:nvPr>
            <p:custDataLst>
              <p:tags r:id="rId18"/>
            </p:custDataLst>
          </p:nvPr>
        </p:nvSpPr>
        <p:spPr>
          <a:xfrm>
            <a:off x="0" y="4065905"/>
            <a:ext cx="3677285" cy="9404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gradFill>
                  <a:gsLst>
                    <a:gs pos="100000">
                      <a:schemeClr val="accent1"/>
                    </a:gs>
                    <a:gs pos="0">
                      <a:schemeClr val="accent1">
                        <a:lumMod val="60000"/>
                        <a:lumOff val="40000"/>
                      </a:schemeClr>
                    </a:gs>
                  </a:gsLst>
                  <a:lin ang="2700000" scaled="0"/>
                </a:gradFill>
              </a14:hiddenFill>
            </a:ext>
          </a:extLst>
        </p:spPr>
        <p:style>
          <a:lnRef idx="2">
            <a:srgbClr val="376FFF">
              <a:shade val="50000"/>
            </a:srgbClr>
          </a:lnRef>
          <a:fillRef idx="1">
            <a:srgbClr val="376FFF"/>
          </a:fillRef>
          <a:effectRef idx="0">
            <a:srgbClr val="376FFF"/>
          </a:effectRef>
          <a:fontRef idx="minor">
            <a:srgbClr val="FFFFFF"/>
          </a:fontRef>
        </p:style>
        <p:txBody>
          <a:bodyPr vertOverflow="overflow" horzOverflow="overflow" vert="horz" wrap="square" lIns="0" tIns="0" rIns="0" bIns="71755" numCol="1" spcCol="0" rtlCol="0" fromWordArt="0" anchor="b" anchorCtr="0" forceAA="0" compatLnSpc="1">
            <a:noAutofit/>
          </a:bodyPr>
          <a:p>
            <a:pPr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solidFill>
                  <a:schemeClr val="accent2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have determination and perseverance</a:t>
            </a:r>
            <a:endParaRPr lang="en-US" altLang="zh-CN" sz="2800" b="1" dirty="0">
              <a:solidFill>
                <a:schemeClr val="accent2"/>
              </a:solidFill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</p:spTree>
    <p:custDataLst>
      <p:tags r:id="rId19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 bldLvl="0" animBg="1"/>
      <p:bldP spid="154" grpId="1" animBg="1"/>
      <p:bldP spid="155" grpId="0" bldLvl="0" animBg="1"/>
      <p:bldP spid="155" grpId="1" animBg="1"/>
      <p:bldP spid="235" grpId="0" bldLvl="0" animBg="1"/>
      <p:bldP spid="235" grpId="1" animBg="1"/>
      <p:bldP spid="236" grpId="0" bldLvl="0" animBg="1"/>
      <p:bldP spid="236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11471910" y="6132531"/>
            <a:ext cx="720090" cy="720090"/>
          </a:xfrm>
          <a:prstGeom prst="rect">
            <a:avLst/>
          </a:prstGeom>
        </p:spPr>
      </p:pic>
      <p:sp>
        <p:nvSpPr>
          <p:cNvPr id="5" name="矩形 4"/>
          <p:cNvSpPr/>
          <p:nvPr/>
        </p:nvSpPr>
        <p:spPr>
          <a:xfrm>
            <a:off x="1355725" y="0"/>
            <a:ext cx="964057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Make a speech about your growth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grpSp>
        <p:nvGrpSpPr>
          <p:cNvPr id="6" name="组合 5" descr="7b0a202020202274657874626f78223a20227b5c2269645c223a32303334353838382c5c227469645c223a5c225c227d220a7d0a"/>
          <p:cNvGrpSpPr/>
          <p:nvPr/>
        </p:nvGrpSpPr>
        <p:grpSpPr>
          <a:xfrm>
            <a:off x="596265" y="1118870"/>
            <a:ext cx="11111865" cy="5471160"/>
            <a:chOff x="5543" y="3316"/>
            <a:chExt cx="8115" cy="4168"/>
          </a:xfrm>
        </p:grpSpPr>
        <p:grpSp>
          <p:nvGrpSpPr>
            <p:cNvPr id="60" name="组合 59"/>
            <p:cNvGrpSpPr/>
            <p:nvPr/>
          </p:nvGrpSpPr>
          <p:grpSpPr>
            <a:xfrm>
              <a:off x="5543" y="3316"/>
              <a:ext cx="8115" cy="4168"/>
              <a:chOff x="3289509" y="1958340"/>
              <a:chExt cx="5727642" cy="2941896"/>
            </a:xfrm>
          </p:grpSpPr>
          <p:grpSp>
            <p:nvGrpSpPr>
              <p:cNvPr id="38" name="图形 35"/>
              <p:cNvGrpSpPr/>
              <p:nvPr/>
            </p:nvGrpSpPr>
            <p:grpSpPr>
              <a:xfrm>
                <a:off x="5578792" y="1958340"/>
                <a:ext cx="1136332" cy="672464"/>
                <a:chOff x="5578792" y="1958340"/>
                <a:chExt cx="1136332" cy="672464"/>
              </a:xfrm>
            </p:grpSpPr>
            <p:grpSp>
              <p:nvGrpSpPr>
                <p:cNvPr id="39" name="图形 35"/>
                <p:cNvGrpSpPr/>
                <p:nvPr/>
              </p:nvGrpSpPr>
              <p:grpSpPr>
                <a:xfrm>
                  <a:off x="5578792" y="1958340"/>
                  <a:ext cx="560070" cy="672464"/>
                  <a:chOff x="5578792" y="1958340"/>
                  <a:chExt cx="560070" cy="672464"/>
                </a:xfrm>
              </p:grpSpPr>
              <p:sp>
                <p:nvSpPr>
                  <p:cNvPr id="40" name="任意多边形: 形状 39"/>
                  <p:cNvSpPr/>
                  <p:nvPr/>
                </p:nvSpPr>
                <p:spPr>
                  <a:xfrm>
                    <a:off x="5578792" y="2070734"/>
                    <a:ext cx="560070" cy="560069"/>
                  </a:xfrm>
                  <a:custGeom>
                    <a:avLst/>
                    <a:gdLst>
                      <a:gd name="connsiteX0" fmla="*/ 560070 w 560070"/>
                      <a:gd name="connsiteY0" fmla="*/ 280035 h 560069"/>
                      <a:gd name="connsiteX1" fmla="*/ 280035 w 560070"/>
                      <a:gd name="connsiteY1" fmla="*/ 560070 h 560069"/>
                      <a:gd name="connsiteX2" fmla="*/ 207645 w 560070"/>
                      <a:gd name="connsiteY2" fmla="*/ 550545 h 560069"/>
                      <a:gd name="connsiteX3" fmla="*/ 0 w 560070"/>
                      <a:gd name="connsiteY3" fmla="*/ 280035 h 560069"/>
                      <a:gd name="connsiteX4" fmla="*/ 207645 w 560070"/>
                      <a:gd name="connsiteY4" fmla="*/ 9525 h 560069"/>
                      <a:gd name="connsiteX5" fmla="*/ 280035 w 560070"/>
                      <a:gd name="connsiteY5" fmla="*/ 0 h 560069"/>
                      <a:gd name="connsiteX6" fmla="*/ 560070 w 560070"/>
                      <a:gd name="connsiteY6" fmla="*/ 280035 h 56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0070" h="560069">
                        <a:moveTo>
                          <a:pt x="560070" y="280035"/>
                        </a:moveTo>
                        <a:cubicBezTo>
                          <a:pt x="560070" y="434340"/>
                          <a:pt x="434340" y="560070"/>
                          <a:pt x="280035" y="560070"/>
                        </a:cubicBezTo>
                        <a:cubicBezTo>
                          <a:pt x="255270" y="560070"/>
                          <a:pt x="231458" y="557213"/>
                          <a:pt x="207645" y="550545"/>
                        </a:cubicBezTo>
                        <a:cubicBezTo>
                          <a:pt x="87630" y="519113"/>
                          <a:pt x="0" y="409575"/>
                          <a:pt x="0" y="280035"/>
                        </a:cubicBezTo>
                        <a:cubicBezTo>
                          <a:pt x="0" y="150495"/>
                          <a:pt x="88583" y="40958"/>
                          <a:pt x="207645" y="9525"/>
                        </a:cubicBezTo>
                        <a:cubicBezTo>
                          <a:pt x="230505" y="3810"/>
                          <a:pt x="254317" y="0"/>
                          <a:pt x="280035" y="0"/>
                        </a:cubicBezTo>
                        <a:cubicBezTo>
                          <a:pt x="434340" y="0"/>
                          <a:pt x="560070" y="124778"/>
                          <a:pt x="560070" y="280035"/>
                        </a:cubicBezTo>
                        <a:close/>
                      </a:path>
                    </a:pathLst>
                  </a:custGeom>
                  <a:solidFill>
                    <a:srgbClr val="FFFFEE"/>
                  </a:solidFill>
                  <a:ln w="30517" cap="flat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1" name="任意多边形: 形状 40"/>
                  <p:cNvSpPr/>
                  <p:nvPr/>
                </p:nvSpPr>
                <p:spPr>
                  <a:xfrm>
                    <a:off x="5579745" y="2080259"/>
                    <a:ext cx="415289" cy="541019"/>
                  </a:xfrm>
                  <a:custGeom>
                    <a:avLst/>
                    <a:gdLst>
                      <a:gd name="connsiteX0" fmla="*/ 415290 w 415289"/>
                      <a:gd name="connsiteY0" fmla="*/ 270510 h 541019"/>
                      <a:gd name="connsiteX1" fmla="*/ 207645 w 415289"/>
                      <a:gd name="connsiteY1" fmla="*/ 541020 h 541019"/>
                      <a:gd name="connsiteX2" fmla="*/ 0 w 415289"/>
                      <a:gd name="connsiteY2" fmla="*/ 270510 h 541019"/>
                      <a:gd name="connsiteX3" fmla="*/ 207645 w 415289"/>
                      <a:gd name="connsiteY3" fmla="*/ 0 h 541019"/>
                      <a:gd name="connsiteX4" fmla="*/ 415290 w 415289"/>
                      <a:gd name="connsiteY4" fmla="*/ 270510 h 5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5289" h="541019">
                        <a:moveTo>
                          <a:pt x="415290" y="270510"/>
                        </a:moveTo>
                        <a:cubicBezTo>
                          <a:pt x="415290" y="400050"/>
                          <a:pt x="326708" y="509588"/>
                          <a:pt x="207645" y="541020"/>
                        </a:cubicBezTo>
                        <a:cubicBezTo>
                          <a:pt x="87630" y="509588"/>
                          <a:pt x="0" y="400050"/>
                          <a:pt x="0" y="270510"/>
                        </a:cubicBezTo>
                        <a:cubicBezTo>
                          <a:pt x="0" y="140970"/>
                          <a:pt x="88583" y="31433"/>
                          <a:pt x="207645" y="0"/>
                        </a:cubicBezTo>
                        <a:cubicBezTo>
                          <a:pt x="326708" y="31433"/>
                          <a:pt x="415290" y="140018"/>
                          <a:pt x="415290" y="270510"/>
                        </a:cubicBezTo>
                        <a:close/>
                      </a:path>
                    </a:pathLst>
                  </a:custGeom>
                  <a:solidFill>
                    <a:srgbClr val="4485FE"/>
                  </a:solidFill>
                  <a:ln w="30517" cap="flat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2" name="任意多边形: 形状 41"/>
                  <p:cNvSpPr/>
                  <p:nvPr/>
                </p:nvSpPr>
                <p:spPr>
                  <a:xfrm>
                    <a:off x="5676900" y="1985962"/>
                    <a:ext cx="55245" cy="111442"/>
                  </a:xfrm>
                  <a:custGeom>
                    <a:avLst/>
                    <a:gdLst>
                      <a:gd name="connsiteX0" fmla="*/ 0 w 55245"/>
                      <a:gd name="connsiteY0" fmla="*/ 0 h 111442"/>
                      <a:gd name="connsiteX1" fmla="*/ 55245 w 55245"/>
                      <a:gd name="connsiteY1" fmla="*/ 111443 h 11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5245" h="111442">
                        <a:moveTo>
                          <a:pt x="0" y="0"/>
                        </a:moveTo>
                        <a:lnTo>
                          <a:pt x="55245" y="111443"/>
                        </a:lnTo>
                      </a:path>
                    </a:pathLst>
                  </a:custGeom>
                  <a:ln w="30517" cap="rnd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3" name="任意多边形: 形状 42"/>
                  <p:cNvSpPr/>
                  <p:nvPr/>
                </p:nvSpPr>
                <p:spPr>
                  <a:xfrm>
                    <a:off x="5794057" y="1958340"/>
                    <a:ext cx="54292" cy="112395"/>
                  </a:xfrm>
                  <a:custGeom>
                    <a:avLst/>
                    <a:gdLst>
                      <a:gd name="connsiteX0" fmla="*/ 0 w 54292"/>
                      <a:gd name="connsiteY0" fmla="*/ 0 h 112395"/>
                      <a:gd name="connsiteX1" fmla="*/ 54293 w 54292"/>
                      <a:gd name="connsiteY1" fmla="*/ 112395 h 112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4292" h="112395">
                        <a:moveTo>
                          <a:pt x="0" y="0"/>
                        </a:moveTo>
                        <a:lnTo>
                          <a:pt x="54293" y="112395"/>
                        </a:lnTo>
                      </a:path>
                    </a:pathLst>
                  </a:custGeom>
                  <a:ln w="30517" cap="rnd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44" name="图形 35"/>
                <p:cNvGrpSpPr/>
                <p:nvPr/>
              </p:nvGrpSpPr>
              <p:grpSpPr>
                <a:xfrm>
                  <a:off x="6155055" y="1958340"/>
                  <a:ext cx="560069" cy="672464"/>
                  <a:chOff x="6155055" y="1958340"/>
                  <a:chExt cx="560069" cy="672464"/>
                </a:xfrm>
              </p:grpSpPr>
              <p:sp>
                <p:nvSpPr>
                  <p:cNvPr id="45" name="任意多边形: 形状 44"/>
                  <p:cNvSpPr/>
                  <p:nvPr/>
                </p:nvSpPr>
                <p:spPr>
                  <a:xfrm>
                    <a:off x="6155055" y="2070734"/>
                    <a:ext cx="560069" cy="560069"/>
                  </a:xfrm>
                  <a:custGeom>
                    <a:avLst/>
                    <a:gdLst>
                      <a:gd name="connsiteX0" fmla="*/ 0 w 560069"/>
                      <a:gd name="connsiteY0" fmla="*/ 280035 h 560069"/>
                      <a:gd name="connsiteX1" fmla="*/ 280035 w 560069"/>
                      <a:gd name="connsiteY1" fmla="*/ 560070 h 560069"/>
                      <a:gd name="connsiteX2" fmla="*/ 352425 w 560069"/>
                      <a:gd name="connsiteY2" fmla="*/ 550545 h 560069"/>
                      <a:gd name="connsiteX3" fmla="*/ 560070 w 560069"/>
                      <a:gd name="connsiteY3" fmla="*/ 280035 h 560069"/>
                      <a:gd name="connsiteX4" fmla="*/ 352425 w 560069"/>
                      <a:gd name="connsiteY4" fmla="*/ 9525 h 560069"/>
                      <a:gd name="connsiteX5" fmla="*/ 280035 w 560069"/>
                      <a:gd name="connsiteY5" fmla="*/ 0 h 560069"/>
                      <a:gd name="connsiteX6" fmla="*/ 0 w 560069"/>
                      <a:gd name="connsiteY6" fmla="*/ 280035 h 560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60069" h="560069">
                        <a:moveTo>
                          <a:pt x="0" y="280035"/>
                        </a:moveTo>
                        <a:cubicBezTo>
                          <a:pt x="0" y="434340"/>
                          <a:pt x="125730" y="560070"/>
                          <a:pt x="280035" y="560070"/>
                        </a:cubicBezTo>
                        <a:cubicBezTo>
                          <a:pt x="304800" y="560070"/>
                          <a:pt x="328613" y="557213"/>
                          <a:pt x="352425" y="550545"/>
                        </a:cubicBezTo>
                        <a:cubicBezTo>
                          <a:pt x="472440" y="519113"/>
                          <a:pt x="560070" y="409575"/>
                          <a:pt x="560070" y="280035"/>
                        </a:cubicBezTo>
                        <a:cubicBezTo>
                          <a:pt x="560070" y="150495"/>
                          <a:pt x="471488" y="40958"/>
                          <a:pt x="352425" y="9525"/>
                        </a:cubicBezTo>
                        <a:cubicBezTo>
                          <a:pt x="329565" y="3810"/>
                          <a:pt x="305752" y="0"/>
                          <a:pt x="280035" y="0"/>
                        </a:cubicBezTo>
                        <a:cubicBezTo>
                          <a:pt x="124777" y="0"/>
                          <a:pt x="0" y="124778"/>
                          <a:pt x="0" y="280035"/>
                        </a:cubicBezTo>
                        <a:close/>
                      </a:path>
                    </a:pathLst>
                  </a:custGeom>
                  <a:solidFill>
                    <a:srgbClr val="FFFFEE"/>
                  </a:solidFill>
                  <a:ln w="30517" cap="flat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6" name="任意多边形: 形状 45"/>
                  <p:cNvSpPr/>
                  <p:nvPr/>
                </p:nvSpPr>
                <p:spPr>
                  <a:xfrm>
                    <a:off x="6298882" y="2080259"/>
                    <a:ext cx="415290" cy="541019"/>
                  </a:xfrm>
                  <a:custGeom>
                    <a:avLst/>
                    <a:gdLst>
                      <a:gd name="connsiteX0" fmla="*/ 0 w 415290"/>
                      <a:gd name="connsiteY0" fmla="*/ 270510 h 541019"/>
                      <a:gd name="connsiteX1" fmla="*/ 207645 w 415290"/>
                      <a:gd name="connsiteY1" fmla="*/ 541020 h 541019"/>
                      <a:gd name="connsiteX2" fmla="*/ 415290 w 415290"/>
                      <a:gd name="connsiteY2" fmla="*/ 270510 h 541019"/>
                      <a:gd name="connsiteX3" fmla="*/ 207645 w 415290"/>
                      <a:gd name="connsiteY3" fmla="*/ 0 h 541019"/>
                      <a:gd name="connsiteX4" fmla="*/ 0 w 415290"/>
                      <a:gd name="connsiteY4" fmla="*/ 270510 h 5410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5290" h="541019">
                        <a:moveTo>
                          <a:pt x="0" y="270510"/>
                        </a:moveTo>
                        <a:cubicBezTo>
                          <a:pt x="0" y="400050"/>
                          <a:pt x="88583" y="509588"/>
                          <a:pt x="207645" y="541020"/>
                        </a:cubicBezTo>
                        <a:cubicBezTo>
                          <a:pt x="327660" y="509588"/>
                          <a:pt x="415290" y="400050"/>
                          <a:pt x="415290" y="270510"/>
                        </a:cubicBezTo>
                        <a:cubicBezTo>
                          <a:pt x="415290" y="140970"/>
                          <a:pt x="326708" y="31433"/>
                          <a:pt x="207645" y="0"/>
                        </a:cubicBezTo>
                        <a:cubicBezTo>
                          <a:pt x="88583" y="31433"/>
                          <a:pt x="0" y="140018"/>
                          <a:pt x="0" y="270510"/>
                        </a:cubicBezTo>
                        <a:close/>
                      </a:path>
                    </a:pathLst>
                  </a:custGeom>
                  <a:solidFill>
                    <a:srgbClr val="4485FE"/>
                  </a:solidFill>
                  <a:ln w="30517" cap="flat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7" name="任意多边形: 形状 46"/>
                  <p:cNvSpPr/>
                  <p:nvPr/>
                </p:nvSpPr>
                <p:spPr>
                  <a:xfrm>
                    <a:off x="6561772" y="1985962"/>
                    <a:ext cx="54292" cy="111442"/>
                  </a:xfrm>
                  <a:custGeom>
                    <a:avLst/>
                    <a:gdLst>
                      <a:gd name="connsiteX0" fmla="*/ 54293 w 54292"/>
                      <a:gd name="connsiteY0" fmla="*/ 0 h 111442"/>
                      <a:gd name="connsiteX1" fmla="*/ 0 w 54292"/>
                      <a:gd name="connsiteY1" fmla="*/ 111443 h 11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4292" h="111442">
                        <a:moveTo>
                          <a:pt x="54293" y="0"/>
                        </a:moveTo>
                        <a:lnTo>
                          <a:pt x="0" y="111443"/>
                        </a:lnTo>
                      </a:path>
                    </a:pathLst>
                  </a:custGeom>
                  <a:ln w="30517" cap="rnd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48" name="任意多边形: 形状 47"/>
                  <p:cNvSpPr/>
                  <p:nvPr/>
                </p:nvSpPr>
                <p:spPr>
                  <a:xfrm>
                    <a:off x="6444615" y="1958340"/>
                    <a:ext cx="55244" cy="112395"/>
                  </a:xfrm>
                  <a:custGeom>
                    <a:avLst/>
                    <a:gdLst>
                      <a:gd name="connsiteX0" fmla="*/ 55245 w 55244"/>
                      <a:gd name="connsiteY0" fmla="*/ 0 h 112395"/>
                      <a:gd name="connsiteX1" fmla="*/ 0 w 55244"/>
                      <a:gd name="connsiteY1" fmla="*/ 112395 h 112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55244" h="112395">
                        <a:moveTo>
                          <a:pt x="55245" y="0"/>
                        </a:moveTo>
                        <a:lnTo>
                          <a:pt x="0" y="112395"/>
                        </a:lnTo>
                      </a:path>
                    </a:pathLst>
                  </a:custGeom>
                  <a:ln w="30517" cap="rnd">
                    <a:solidFill>
                      <a:srgbClr val="1A5CDE"/>
                    </a:solidFill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</p:grpSp>
          <p:sp>
            <p:nvSpPr>
              <p:cNvPr id="49" name="任意多边形: 形状 48"/>
              <p:cNvSpPr/>
              <p:nvPr/>
            </p:nvSpPr>
            <p:spPr>
              <a:xfrm>
                <a:off x="3573780" y="2323147"/>
                <a:ext cx="5146357" cy="2390774"/>
              </a:xfrm>
              <a:custGeom>
                <a:avLst/>
                <a:gdLst>
                  <a:gd name="connsiteX0" fmla="*/ 3239453 w 5146357"/>
                  <a:gd name="connsiteY0" fmla="*/ 0 h 2390774"/>
                  <a:gd name="connsiteX1" fmla="*/ 5024438 w 5146357"/>
                  <a:gd name="connsiteY1" fmla="*/ 0 h 2390774"/>
                  <a:gd name="connsiteX2" fmla="*/ 5146358 w 5146357"/>
                  <a:gd name="connsiteY2" fmla="*/ 121920 h 2390774"/>
                  <a:gd name="connsiteX3" fmla="*/ 5146358 w 5146357"/>
                  <a:gd name="connsiteY3" fmla="*/ 2268855 h 2390774"/>
                  <a:gd name="connsiteX4" fmla="*/ 5024438 w 5146357"/>
                  <a:gd name="connsiteY4" fmla="*/ 2390775 h 2390774"/>
                  <a:gd name="connsiteX5" fmla="*/ 121920 w 5146357"/>
                  <a:gd name="connsiteY5" fmla="*/ 2390775 h 2390774"/>
                  <a:gd name="connsiteX6" fmla="*/ 0 w 5146357"/>
                  <a:gd name="connsiteY6" fmla="*/ 2268855 h 2390774"/>
                  <a:gd name="connsiteX7" fmla="*/ 0 w 5146357"/>
                  <a:gd name="connsiteY7" fmla="*/ 122872 h 2390774"/>
                  <a:gd name="connsiteX8" fmla="*/ 121920 w 5146357"/>
                  <a:gd name="connsiteY8" fmla="*/ 952 h 2390774"/>
                  <a:gd name="connsiteX9" fmla="*/ 1846898 w 5146357"/>
                  <a:gd name="connsiteY9" fmla="*/ 952 h 2390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46357" h="2390774">
                    <a:moveTo>
                      <a:pt x="3239453" y="0"/>
                    </a:moveTo>
                    <a:lnTo>
                      <a:pt x="5024438" y="0"/>
                    </a:lnTo>
                    <a:cubicBezTo>
                      <a:pt x="5091113" y="0"/>
                      <a:pt x="5146358" y="55245"/>
                      <a:pt x="5146358" y="121920"/>
                    </a:cubicBezTo>
                    <a:lnTo>
                      <a:pt x="5146358" y="2268855"/>
                    </a:lnTo>
                    <a:cubicBezTo>
                      <a:pt x="5146358" y="2335530"/>
                      <a:pt x="5091113" y="2390775"/>
                      <a:pt x="5024438" y="2390775"/>
                    </a:cubicBezTo>
                    <a:lnTo>
                      <a:pt x="121920" y="2390775"/>
                    </a:lnTo>
                    <a:cubicBezTo>
                      <a:pt x="55245" y="2390775"/>
                      <a:pt x="0" y="2335530"/>
                      <a:pt x="0" y="2268855"/>
                    </a:cubicBezTo>
                    <a:lnTo>
                      <a:pt x="0" y="122872"/>
                    </a:lnTo>
                    <a:cubicBezTo>
                      <a:pt x="0" y="56197"/>
                      <a:pt x="55245" y="952"/>
                      <a:pt x="121920" y="952"/>
                    </a:cubicBezTo>
                    <a:lnTo>
                      <a:pt x="1846898" y="952"/>
                    </a:lnTo>
                  </a:path>
                </a:pathLst>
              </a:custGeom>
              <a:noFill/>
              <a:ln w="30517" cap="flat">
                <a:solidFill>
                  <a:srgbClr val="1A5CDE"/>
                </a:solidFill>
                <a:prstDash val="solid"/>
                <a:miter/>
              </a:ln>
            </p:spPr>
            <p:txBody>
              <a:bodyPr rtlCol="0" anchor="ctr"/>
              <a:p>
                <a:endParaRPr lang="zh-CN" altLang="en-US"/>
              </a:p>
            </p:txBody>
          </p:sp>
          <p:grpSp>
            <p:nvGrpSpPr>
              <p:cNvPr id="50" name="图形 35"/>
              <p:cNvGrpSpPr/>
              <p:nvPr/>
            </p:nvGrpSpPr>
            <p:grpSpPr>
              <a:xfrm>
                <a:off x="3387168" y="4032434"/>
                <a:ext cx="939536" cy="867802"/>
                <a:chOff x="3387168" y="4032434"/>
                <a:chExt cx="939536" cy="867802"/>
              </a:xfrm>
              <a:solidFill>
                <a:srgbClr val="FFFFEE"/>
              </a:solidFill>
            </p:grpSpPr>
            <p:sp>
              <p:nvSpPr>
                <p:cNvPr id="51" name="任意多边形: 形状 50"/>
                <p:cNvSpPr/>
                <p:nvPr/>
              </p:nvSpPr>
              <p:spPr>
                <a:xfrm>
                  <a:off x="3387168" y="4032434"/>
                  <a:ext cx="939536" cy="867802"/>
                </a:xfrm>
                <a:custGeom>
                  <a:avLst/>
                  <a:gdLst>
                    <a:gd name="connsiteX0" fmla="*/ 840026 w 939536"/>
                    <a:gd name="connsiteY0" fmla="*/ 688156 h 867802"/>
                    <a:gd name="connsiteX1" fmla="*/ 840026 w 939536"/>
                    <a:gd name="connsiteY1" fmla="*/ 688156 h 867802"/>
                    <a:gd name="connsiteX2" fmla="*/ 727631 w 939536"/>
                    <a:gd name="connsiteY2" fmla="*/ 613860 h 867802"/>
                    <a:gd name="connsiteX3" fmla="*/ 646669 w 939536"/>
                    <a:gd name="connsiteY3" fmla="*/ 630053 h 867802"/>
                    <a:gd name="connsiteX4" fmla="*/ 926704 w 939536"/>
                    <a:gd name="connsiteY4" fmla="*/ 205238 h 867802"/>
                    <a:gd name="connsiteX5" fmla="*/ 904796 w 939536"/>
                    <a:gd name="connsiteY5" fmla="*/ 97606 h 867802"/>
                    <a:gd name="connsiteX6" fmla="*/ 797164 w 939536"/>
                    <a:gd name="connsiteY6" fmla="*/ 119513 h 867802"/>
                    <a:gd name="connsiteX7" fmla="*/ 546656 w 939536"/>
                    <a:gd name="connsiteY7" fmla="*/ 500513 h 867802"/>
                    <a:gd name="connsiteX8" fmla="*/ 308531 w 939536"/>
                    <a:gd name="connsiteY8" fmla="*/ 343351 h 867802"/>
                    <a:gd name="connsiteX9" fmla="*/ 286624 w 939536"/>
                    <a:gd name="connsiteY9" fmla="*/ 330968 h 867802"/>
                    <a:gd name="connsiteX10" fmla="*/ 425689 w 939536"/>
                    <a:gd name="connsiteY10" fmla="*/ 120466 h 867802"/>
                    <a:gd name="connsiteX11" fmla="*/ 403781 w 939536"/>
                    <a:gd name="connsiteY11" fmla="*/ 12833 h 867802"/>
                    <a:gd name="connsiteX12" fmla="*/ 403781 w 939536"/>
                    <a:gd name="connsiteY12" fmla="*/ 12833 h 867802"/>
                    <a:gd name="connsiteX13" fmla="*/ 296149 w 939536"/>
                    <a:gd name="connsiteY13" fmla="*/ 34741 h 867802"/>
                    <a:gd name="connsiteX14" fmla="*/ 58976 w 939536"/>
                    <a:gd name="connsiteY14" fmla="*/ 393833 h 867802"/>
                    <a:gd name="connsiteX15" fmla="*/ 55166 w 939536"/>
                    <a:gd name="connsiteY15" fmla="*/ 398596 h 867802"/>
                    <a:gd name="connsiteX16" fmla="*/ 29449 w 939536"/>
                    <a:gd name="connsiteY16" fmla="*/ 437648 h 867802"/>
                    <a:gd name="connsiteX17" fmla="*/ 80884 w 939536"/>
                    <a:gd name="connsiteY17" fmla="*/ 687203 h 867802"/>
                    <a:gd name="connsiteX18" fmla="*/ 295196 w 939536"/>
                    <a:gd name="connsiteY18" fmla="*/ 829126 h 867802"/>
                    <a:gd name="connsiteX19" fmla="*/ 500936 w 939536"/>
                    <a:gd name="connsiteY19" fmla="*/ 854843 h 867802"/>
                    <a:gd name="connsiteX20" fmla="*/ 766684 w 939536"/>
                    <a:gd name="connsiteY20" fmla="*/ 800551 h 867802"/>
                    <a:gd name="connsiteX21" fmla="*/ 840026 w 939536"/>
                    <a:gd name="connsiteY21" fmla="*/ 688156 h 86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39536" h="867802">
                      <a:moveTo>
                        <a:pt x="840026" y="688156"/>
                      </a:moveTo>
                      <a:lnTo>
                        <a:pt x="840026" y="688156"/>
                      </a:lnTo>
                      <a:cubicBezTo>
                        <a:pt x="829549" y="636721"/>
                        <a:pt x="779066" y="603383"/>
                        <a:pt x="727631" y="613860"/>
                      </a:cubicBezTo>
                      <a:lnTo>
                        <a:pt x="646669" y="630053"/>
                      </a:lnTo>
                      <a:lnTo>
                        <a:pt x="926704" y="205238"/>
                      </a:lnTo>
                      <a:cubicBezTo>
                        <a:pt x="950516" y="169996"/>
                        <a:pt x="940039" y="121418"/>
                        <a:pt x="904796" y="97606"/>
                      </a:cubicBezTo>
                      <a:cubicBezTo>
                        <a:pt x="869554" y="73793"/>
                        <a:pt x="820976" y="84271"/>
                        <a:pt x="797164" y="119513"/>
                      </a:cubicBezTo>
                      <a:lnTo>
                        <a:pt x="546656" y="500513"/>
                      </a:lnTo>
                      <a:lnTo>
                        <a:pt x="308531" y="343351"/>
                      </a:lnTo>
                      <a:cubicBezTo>
                        <a:pt x="301864" y="338588"/>
                        <a:pt x="294244" y="334778"/>
                        <a:pt x="286624" y="330968"/>
                      </a:cubicBezTo>
                      <a:lnTo>
                        <a:pt x="425689" y="120466"/>
                      </a:lnTo>
                      <a:cubicBezTo>
                        <a:pt x="449501" y="85223"/>
                        <a:pt x="439024" y="36646"/>
                        <a:pt x="403781" y="12833"/>
                      </a:cubicBezTo>
                      <a:lnTo>
                        <a:pt x="403781" y="12833"/>
                      </a:lnTo>
                      <a:cubicBezTo>
                        <a:pt x="368539" y="-10979"/>
                        <a:pt x="319961" y="-502"/>
                        <a:pt x="296149" y="34741"/>
                      </a:cubicBezTo>
                      <a:lnTo>
                        <a:pt x="58976" y="393833"/>
                      </a:lnTo>
                      <a:lnTo>
                        <a:pt x="55166" y="398596"/>
                      </a:lnTo>
                      <a:lnTo>
                        <a:pt x="29449" y="437648"/>
                      </a:lnTo>
                      <a:cubicBezTo>
                        <a:pt x="-24844" y="520516"/>
                        <a:pt x="-1984" y="632910"/>
                        <a:pt x="80884" y="687203"/>
                      </a:cubicBezTo>
                      <a:lnTo>
                        <a:pt x="295196" y="829126"/>
                      </a:lnTo>
                      <a:cubicBezTo>
                        <a:pt x="358061" y="871035"/>
                        <a:pt x="434261" y="877703"/>
                        <a:pt x="500936" y="854843"/>
                      </a:cubicBezTo>
                      <a:lnTo>
                        <a:pt x="766684" y="800551"/>
                      </a:lnTo>
                      <a:cubicBezTo>
                        <a:pt x="817166" y="790073"/>
                        <a:pt x="850504" y="739591"/>
                        <a:pt x="840026" y="688156"/>
                      </a:cubicBezTo>
                      <a:close/>
                    </a:path>
                  </a:pathLst>
                </a:custGeom>
                <a:solidFill>
                  <a:srgbClr val="FFFFEE"/>
                </a:solidFill>
                <a:ln w="30517" cap="flat">
                  <a:solidFill>
                    <a:srgbClr val="1A5CDE"/>
                  </a:solidFill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52" name="任意多边形: 形状 51"/>
                <p:cNvSpPr/>
                <p:nvPr/>
              </p:nvSpPr>
              <p:spPr>
                <a:xfrm>
                  <a:off x="3551244" y="4246569"/>
                  <a:ext cx="321295" cy="398643"/>
                </a:xfrm>
                <a:custGeom>
                  <a:avLst/>
                  <a:gdLst>
                    <a:gd name="connsiteX0" fmla="*/ 60635 w 321295"/>
                    <a:gd name="connsiteY0" fmla="*/ 389248 h 398643"/>
                    <a:gd name="connsiteX1" fmla="*/ 25393 w 321295"/>
                    <a:gd name="connsiteY1" fmla="*/ 366387 h 398643"/>
                    <a:gd name="connsiteX2" fmla="*/ 9200 w 321295"/>
                    <a:gd name="connsiteY2" fmla="*/ 288283 h 398643"/>
                    <a:gd name="connsiteX3" fmla="*/ 182555 w 321295"/>
                    <a:gd name="connsiteY3" fmla="*/ 25393 h 398643"/>
                    <a:gd name="connsiteX4" fmla="*/ 260660 w 321295"/>
                    <a:gd name="connsiteY4" fmla="*/ 9200 h 398643"/>
                    <a:gd name="connsiteX5" fmla="*/ 295903 w 321295"/>
                    <a:gd name="connsiteY5" fmla="*/ 32060 h 398643"/>
                    <a:gd name="connsiteX6" fmla="*/ 312095 w 321295"/>
                    <a:gd name="connsiteY6" fmla="*/ 110165 h 398643"/>
                    <a:gd name="connsiteX7" fmla="*/ 138740 w 321295"/>
                    <a:gd name="connsiteY7" fmla="*/ 372103 h 398643"/>
                    <a:gd name="connsiteX8" fmla="*/ 60635 w 321295"/>
                    <a:gd name="connsiteY8" fmla="*/ 389248 h 3986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295" h="398643">
                      <a:moveTo>
                        <a:pt x="60635" y="389248"/>
                      </a:moveTo>
                      <a:lnTo>
                        <a:pt x="25393" y="366387"/>
                      </a:lnTo>
                      <a:cubicBezTo>
                        <a:pt x="-325" y="349243"/>
                        <a:pt x="-7945" y="314000"/>
                        <a:pt x="9200" y="288283"/>
                      </a:cubicBezTo>
                      <a:lnTo>
                        <a:pt x="182555" y="25393"/>
                      </a:lnTo>
                      <a:cubicBezTo>
                        <a:pt x="199700" y="-325"/>
                        <a:pt x="234943" y="-7945"/>
                        <a:pt x="260660" y="9200"/>
                      </a:cubicBezTo>
                      <a:lnTo>
                        <a:pt x="295903" y="32060"/>
                      </a:lnTo>
                      <a:cubicBezTo>
                        <a:pt x="321620" y="49205"/>
                        <a:pt x="329240" y="84448"/>
                        <a:pt x="312095" y="110165"/>
                      </a:cubicBezTo>
                      <a:lnTo>
                        <a:pt x="138740" y="372103"/>
                      </a:lnTo>
                      <a:cubicBezTo>
                        <a:pt x="121595" y="399725"/>
                        <a:pt x="86353" y="406393"/>
                        <a:pt x="60635" y="389248"/>
                      </a:cubicBezTo>
                      <a:close/>
                    </a:path>
                  </a:pathLst>
                </a:custGeom>
                <a:solidFill>
                  <a:srgbClr val="FFFFEE"/>
                </a:solidFill>
                <a:ln w="30517" cap="flat">
                  <a:solidFill>
                    <a:srgbClr val="1A5CDE"/>
                  </a:solidFill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53" name="任意多边形: 形状 52"/>
                <p:cNvSpPr/>
                <p:nvPr/>
              </p:nvSpPr>
              <p:spPr>
                <a:xfrm>
                  <a:off x="3680784" y="4333247"/>
                  <a:ext cx="321295" cy="397739"/>
                </a:xfrm>
                <a:custGeom>
                  <a:avLst/>
                  <a:gdLst>
                    <a:gd name="connsiteX0" fmla="*/ 60635 w 321295"/>
                    <a:gd name="connsiteY0" fmla="*/ 388295 h 397739"/>
                    <a:gd name="connsiteX1" fmla="*/ 25393 w 321295"/>
                    <a:gd name="connsiteY1" fmla="*/ 365435 h 397739"/>
                    <a:gd name="connsiteX2" fmla="*/ 9200 w 321295"/>
                    <a:gd name="connsiteY2" fmla="*/ 287330 h 397739"/>
                    <a:gd name="connsiteX3" fmla="*/ 182555 w 321295"/>
                    <a:gd name="connsiteY3" fmla="*/ 25393 h 397739"/>
                    <a:gd name="connsiteX4" fmla="*/ 260660 w 321295"/>
                    <a:gd name="connsiteY4" fmla="*/ 9200 h 397739"/>
                    <a:gd name="connsiteX5" fmla="*/ 295903 w 321295"/>
                    <a:gd name="connsiteY5" fmla="*/ 32060 h 397739"/>
                    <a:gd name="connsiteX6" fmla="*/ 312095 w 321295"/>
                    <a:gd name="connsiteY6" fmla="*/ 110165 h 397739"/>
                    <a:gd name="connsiteX7" fmla="*/ 138740 w 321295"/>
                    <a:gd name="connsiteY7" fmla="*/ 372103 h 397739"/>
                    <a:gd name="connsiteX8" fmla="*/ 60635 w 321295"/>
                    <a:gd name="connsiteY8" fmla="*/ 388295 h 397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1295" h="397739">
                      <a:moveTo>
                        <a:pt x="60635" y="388295"/>
                      </a:moveTo>
                      <a:lnTo>
                        <a:pt x="25393" y="365435"/>
                      </a:lnTo>
                      <a:cubicBezTo>
                        <a:pt x="-325" y="348290"/>
                        <a:pt x="-7945" y="313048"/>
                        <a:pt x="9200" y="287330"/>
                      </a:cubicBezTo>
                      <a:lnTo>
                        <a:pt x="182555" y="25393"/>
                      </a:lnTo>
                      <a:cubicBezTo>
                        <a:pt x="199700" y="-325"/>
                        <a:pt x="234943" y="-7945"/>
                        <a:pt x="260660" y="9200"/>
                      </a:cubicBezTo>
                      <a:lnTo>
                        <a:pt x="295903" y="32060"/>
                      </a:lnTo>
                      <a:cubicBezTo>
                        <a:pt x="321620" y="49205"/>
                        <a:pt x="329240" y="84448"/>
                        <a:pt x="312095" y="110165"/>
                      </a:cubicBezTo>
                      <a:lnTo>
                        <a:pt x="138740" y="372103"/>
                      </a:lnTo>
                      <a:cubicBezTo>
                        <a:pt x="121595" y="398773"/>
                        <a:pt x="86353" y="405440"/>
                        <a:pt x="60635" y="388295"/>
                      </a:cubicBezTo>
                      <a:close/>
                    </a:path>
                  </a:pathLst>
                </a:custGeom>
                <a:solidFill>
                  <a:srgbClr val="FFFFEE"/>
                </a:solidFill>
                <a:ln w="30517" cap="flat">
                  <a:solidFill>
                    <a:srgbClr val="1A5CDE"/>
                  </a:solidFill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54" name="任意多边形: 形状 53"/>
                <p:cNvSpPr/>
                <p:nvPr/>
              </p:nvSpPr>
              <p:spPr>
                <a:xfrm>
                  <a:off x="3865244" y="4643417"/>
                  <a:ext cx="363875" cy="247670"/>
                </a:xfrm>
                <a:custGeom>
                  <a:avLst/>
                  <a:gdLst>
                    <a:gd name="connsiteX0" fmla="*/ 93345 w 363875"/>
                    <a:gd name="connsiteY0" fmla="*/ 34311 h 247670"/>
                    <a:gd name="connsiteX1" fmla="*/ 249555 w 363875"/>
                    <a:gd name="connsiteY1" fmla="*/ 1926 h 247670"/>
                    <a:gd name="connsiteX2" fmla="*/ 361950 w 363875"/>
                    <a:gd name="connsiteY2" fmla="*/ 76220 h 247670"/>
                    <a:gd name="connsiteX3" fmla="*/ 361950 w 363875"/>
                    <a:gd name="connsiteY3" fmla="*/ 76220 h 247670"/>
                    <a:gd name="connsiteX4" fmla="*/ 287655 w 363875"/>
                    <a:gd name="connsiteY4" fmla="*/ 188615 h 247670"/>
                    <a:gd name="connsiteX5" fmla="*/ 0 w 363875"/>
                    <a:gd name="connsiteY5" fmla="*/ 247670 h 2476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3875" h="247670">
                      <a:moveTo>
                        <a:pt x="93345" y="34311"/>
                      </a:moveTo>
                      <a:lnTo>
                        <a:pt x="249555" y="1926"/>
                      </a:lnTo>
                      <a:cubicBezTo>
                        <a:pt x="300990" y="-8552"/>
                        <a:pt x="351472" y="24786"/>
                        <a:pt x="361950" y="76220"/>
                      </a:cubicBezTo>
                      <a:lnTo>
                        <a:pt x="361950" y="76220"/>
                      </a:lnTo>
                      <a:cubicBezTo>
                        <a:pt x="372428" y="127655"/>
                        <a:pt x="339090" y="178138"/>
                        <a:pt x="287655" y="188615"/>
                      </a:cubicBezTo>
                      <a:lnTo>
                        <a:pt x="0" y="247670"/>
                      </a:lnTo>
                    </a:path>
                  </a:pathLst>
                </a:custGeom>
                <a:solidFill>
                  <a:srgbClr val="FFFFEE"/>
                </a:solidFill>
                <a:ln w="30517" cap="flat">
                  <a:solidFill>
                    <a:srgbClr val="1A5CDE"/>
                  </a:solidFill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</p:grpSp>
          <p:sp>
            <p:nvSpPr>
              <p:cNvPr id="55" name="任意多边形: 形状 54"/>
              <p:cNvSpPr/>
              <p:nvPr/>
            </p:nvSpPr>
            <p:spPr>
              <a:xfrm>
                <a:off x="8439150" y="4391130"/>
                <a:ext cx="371231" cy="505531"/>
              </a:xfrm>
              <a:custGeom>
                <a:avLst/>
                <a:gdLst>
                  <a:gd name="connsiteX0" fmla="*/ 0 w 371231"/>
                  <a:gd name="connsiteY0" fmla="*/ 34184 h 505531"/>
                  <a:gd name="connsiteX1" fmla="*/ 3810 w 371231"/>
                  <a:gd name="connsiteY1" fmla="*/ 386609 h 505531"/>
                  <a:gd name="connsiteX2" fmla="*/ 38100 w 371231"/>
                  <a:gd name="connsiteY2" fmla="*/ 419947 h 505531"/>
                  <a:gd name="connsiteX3" fmla="*/ 60007 w 371231"/>
                  <a:gd name="connsiteY3" fmla="*/ 411374 h 505531"/>
                  <a:gd name="connsiteX4" fmla="*/ 145732 w 371231"/>
                  <a:gd name="connsiteY4" fmla="*/ 337079 h 505531"/>
                  <a:gd name="connsiteX5" fmla="*/ 233363 w 371231"/>
                  <a:gd name="connsiteY5" fmla="*/ 488527 h 505531"/>
                  <a:gd name="connsiteX6" fmla="*/ 279082 w 371231"/>
                  <a:gd name="connsiteY6" fmla="*/ 500909 h 505531"/>
                  <a:gd name="connsiteX7" fmla="*/ 316230 w 371231"/>
                  <a:gd name="connsiteY7" fmla="*/ 479954 h 505531"/>
                  <a:gd name="connsiteX8" fmla="*/ 328613 w 371231"/>
                  <a:gd name="connsiteY8" fmla="*/ 434234 h 505531"/>
                  <a:gd name="connsiteX9" fmla="*/ 240982 w 371231"/>
                  <a:gd name="connsiteY9" fmla="*/ 282787 h 505531"/>
                  <a:gd name="connsiteX10" fmla="*/ 348615 w 371231"/>
                  <a:gd name="connsiteY10" fmla="*/ 245639 h 505531"/>
                  <a:gd name="connsiteX11" fmla="*/ 369570 w 371231"/>
                  <a:gd name="connsiteY11" fmla="*/ 202777 h 505531"/>
                  <a:gd name="connsiteX12" fmla="*/ 355282 w 371231"/>
                  <a:gd name="connsiteY12" fmla="*/ 184679 h 505531"/>
                  <a:gd name="connsiteX13" fmla="*/ 52388 w 371231"/>
                  <a:gd name="connsiteY13" fmla="*/ 4657 h 505531"/>
                  <a:gd name="connsiteX14" fmla="*/ 6668 w 371231"/>
                  <a:gd name="connsiteY14" fmla="*/ 16087 h 505531"/>
                  <a:gd name="connsiteX15" fmla="*/ 0 w 371231"/>
                  <a:gd name="connsiteY15" fmla="*/ 34184 h 505531"/>
                  <a:gd name="connsiteX16" fmla="*/ 0 w 371231"/>
                  <a:gd name="connsiteY16" fmla="*/ 34184 h 505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71231" h="505531">
                    <a:moveTo>
                      <a:pt x="0" y="34184"/>
                    </a:moveTo>
                    <a:lnTo>
                      <a:pt x="3810" y="386609"/>
                    </a:lnTo>
                    <a:cubicBezTo>
                      <a:pt x="3810" y="404707"/>
                      <a:pt x="19050" y="419947"/>
                      <a:pt x="38100" y="419947"/>
                    </a:cubicBezTo>
                    <a:cubicBezTo>
                      <a:pt x="45720" y="419947"/>
                      <a:pt x="53340" y="417089"/>
                      <a:pt x="60007" y="411374"/>
                    </a:cubicBezTo>
                    <a:lnTo>
                      <a:pt x="145732" y="337079"/>
                    </a:lnTo>
                    <a:lnTo>
                      <a:pt x="233363" y="488527"/>
                    </a:lnTo>
                    <a:cubicBezTo>
                      <a:pt x="242888" y="504719"/>
                      <a:pt x="262890" y="510434"/>
                      <a:pt x="279082" y="500909"/>
                    </a:cubicBezTo>
                    <a:lnTo>
                      <a:pt x="316230" y="479954"/>
                    </a:lnTo>
                    <a:cubicBezTo>
                      <a:pt x="332423" y="470429"/>
                      <a:pt x="338138" y="450427"/>
                      <a:pt x="328613" y="434234"/>
                    </a:cubicBezTo>
                    <a:lnTo>
                      <a:pt x="240982" y="282787"/>
                    </a:lnTo>
                    <a:lnTo>
                      <a:pt x="348615" y="245639"/>
                    </a:lnTo>
                    <a:cubicBezTo>
                      <a:pt x="365760" y="239924"/>
                      <a:pt x="375285" y="220874"/>
                      <a:pt x="369570" y="202777"/>
                    </a:cubicBezTo>
                    <a:cubicBezTo>
                      <a:pt x="366713" y="195157"/>
                      <a:pt x="361950" y="189442"/>
                      <a:pt x="355282" y="184679"/>
                    </a:cubicBezTo>
                    <a:lnTo>
                      <a:pt x="52388" y="4657"/>
                    </a:lnTo>
                    <a:cubicBezTo>
                      <a:pt x="36195" y="-4868"/>
                      <a:pt x="16193" y="847"/>
                      <a:pt x="6668" y="16087"/>
                    </a:cubicBezTo>
                    <a:cubicBezTo>
                      <a:pt x="1905" y="22754"/>
                      <a:pt x="0" y="28469"/>
                      <a:pt x="0" y="34184"/>
                    </a:cubicBezTo>
                    <a:lnTo>
                      <a:pt x="0" y="34184"/>
                    </a:lnTo>
                    <a:close/>
                  </a:path>
                </a:pathLst>
              </a:custGeom>
              <a:solidFill>
                <a:srgbClr val="FFFFEE"/>
              </a:solidFill>
              <a:ln w="30517" cap="flat">
                <a:solidFill>
                  <a:srgbClr val="1A5CDE"/>
                </a:solidFill>
                <a:prstDash val="solid"/>
                <a:miter/>
              </a:ln>
            </p:spPr>
            <p:txBody>
              <a:bodyPr rtlCol="0" anchor="ctr"/>
              <a:p>
                <a:endParaRPr lang="zh-CN" altLang="en-US"/>
              </a:p>
            </p:txBody>
          </p:sp>
          <p:pic>
            <p:nvPicPr>
              <p:cNvPr id="57" name="图片 56" descr="图标&#10;&#10;描述已自动生成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97908" y="2466870"/>
                <a:ext cx="619243" cy="1389299"/>
              </a:xfrm>
              <a:prstGeom prst="rect">
                <a:avLst/>
              </a:prstGeom>
            </p:spPr>
          </p:pic>
          <p:pic>
            <p:nvPicPr>
              <p:cNvPr id="59" name="图片 58" descr="图标&#10;&#10;描述已自动生成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289509" y="3571898"/>
                <a:ext cx="568541" cy="568541"/>
              </a:xfrm>
              <a:prstGeom prst="rect">
                <a:avLst/>
              </a:prstGeom>
            </p:spPr>
          </p:pic>
        </p:grpSp>
        <p:sp>
          <p:nvSpPr>
            <p:cNvPr id="7" name="文本框 6"/>
            <p:cNvSpPr txBox="1"/>
            <p:nvPr/>
          </p:nvSpPr>
          <p:spPr>
            <a:xfrm>
              <a:off x="6369" y="4273"/>
              <a:ext cx="7030" cy="2088"/>
            </a:xfrm>
            <a:prstGeom prst="rect">
              <a:avLst/>
            </a:prstGeom>
            <a:noFill/>
          </p:spPr>
          <p:txBody>
            <a:bodyPr wrap="square" rtlCol="0" anchor="ctr" anchorCtr="0"/>
            <a:p>
              <a:pPr algn="l">
                <a:lnSpc>
                  <a:spcPct val="160000"/>
                </a:lnSpc>
              </a:pP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Par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t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1. 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 Your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most impressive challenge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.</a:t>
              </a:r>
              <a:endParaRPr lang="zh-CN" altLang="en-US" sz="3200" b="1" i="1" spc="200">
                <a:solidFill>
                  <a:srgbClr val="4485FE"/>
                </a:solidFill>
                <a:effectLst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  <a:p>
              <a:pPr algn="l">
                <a:lnSpc>
                  <a:spcPct val="160000"/>
                </a:lnSpc>
              </a:pP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Par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t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2. 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H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ow 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did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you 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overcome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 it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?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Par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t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3. What 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did </a:t>
              </a:r>
              <a:r>
                <a:rPr lang="zh-CN" altLang="en-US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you learn from it</a:t>
              </a:r>
              <a:r>
                <a:rPr lang="en-US" altLang="zh-CN" sz="3200" b="1" i="1" spc="200">
                  <a:solidFill>
                    <a:srgbClr val="4485FE"/>
                  </a:solidFill>
                  <a:effectLst/>
                  <a:uFillTx/>
                  <a:latin typeface="Arial" panose="020B0604020202020204" pitchFamily="34" charset="0"/>
                  <a:ea typeface="宋体" panose="02010600030101010101" pitchFamily="2" charset="-122"/>
                  <a:cs typeface="Arial" panose="020B0604020202020204" pitchFamily="34" charset="0"/>
                </a:rPr>
                <a:t>?</a:t>
              </a:r>
              <a:endParaRPr lang="en-US" altLang="zh-CN" sz="3200" b="1" i="1" spc="200">
                <a:solidFill>
                  <a:srgbClr val="4485FE"/>
                </a:solidFill>
                <a:effectLst/>
                <a:uFillTx/>
                <a:latin typeface="Arial" panose="020B0604020202020204" pitchFamily="34" charset="0"/>
                <a:ea typeface="宋体" panose="02010600030101010101" pitchFamily="2" charset="-122"/>
                <a:cs typeface="Arial" panose="020B0604020202020204" pitchFamily="34" charset="0"/>
              </a:endParaRPr>
            </a:p>
          </p:txBody>
        </p:sp>
      </p:grpSp>
      <p:sp>
        <p:nvSpPr>
          <p:cNvPr id="2" name="文本框 1"/>
          <p:cNvSpPr txBox="1"/>
          <p:nvPr/>
        </p:nvSpPr>
        <p:spPr>
          <a:xfrm>
            <a:off x="2366645" y="5325745"/>
            <a:ext cx="840803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>
                <a:solidFill>
                  <a:srgbClr val="FF0000"/>
                </a:solidFill>
              </a:rPr>
              <a:t>Tips: You can use the expressions we learned today.</a:t>
            </a:r>
            <a:endParaRPr lang="en-US" altLang="zh-CN" sz="2800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图片 2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0" y="6137910"/>
            <a:ext cx="720090" cy="720090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11471910" y="6132531"/>
            <a:ext cx="720090" cy="720090"/>
          </a:xfrm>
          <a:prstGeom prst="rect">
            <a:avLst/>
          </a:prstGeom>
        </p:spPr>
      </p:pic>
      <p:pic>
        <p:nvPicPr>
          <p:cNvPr id="3" name="Picture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"/>
          <a:stretch>
            <a:fillRect/>
          </a:stretch>
        </p:blipFill>
        <p:spPr>
          <a:xfrm flipH="1">
            <a:off x="12623800" y="11963400"/>
            <a:ext cx="0" cy="0"/>
          </a:xfrm>
          <a:prstGeom prst="rect">
            <a:avLst/>
          </a:prstGeom>
          <a:ln>
            <a:noFill/>
          </a:ln>
        </p:spPr>
      </p:pic>
      <p:pic>
        <p:nvPicPr>
          <p:cNvPr id="4" name="video_20251129_212754_edit">
            <a:hlinkClick r:id="" action="ppaction://media"/>
          </p:cNvPr>
          <p:cNvPicPr/>
          <p:nvPr>
            <a:videoFile r:link="rId7"/>
            <p:extLst>
              <p:ext uri="{DAA4B4D4-6D71-4841-9C94-3DE7FCFB9230}">
                <p14:media xmlns:p14="http://schemas.microsoft.com/office/powerpoint/2010/main" r:embed="rId8"/>
              </p:ext>
            </p:extLst>
            <p:custDataLst>
              <p:tags r:id="rId9"/>
            </p:custDataLst>
          </p:nvPr>
        </p:nvPicPr>
        <p:blipFill>
          <a:blip r:embed="rId10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8" name="简约气泡" descr="7b0a202020202274657874626f78223a2022220a7d0a"/>
          <p:cNvGrpSpPr/>
          <p:nvPr/>
        </p:nvGrpSpPr>
        <p:grpSpPr>
          <a:xfrm>
            <a:off x="4836547" y="2352292"/>
            <a:ext cx="6483985" cy="3368040"/>
            <a:chOff x="8570" y="5134"/>
            <a:chExt cx="4770" cy="2430"/>
          </a:xfrm>
        </p:grpSpPr>
        <p:pic>
          <p:nvPicPr>
            <p:cNvPr id="6" name="图片 5" descr="画板 15"/>
            <p:cNvPicPr>
              <a:picLocks noChangeAspect="1"/>
            </p:cNvPicPr>
            <p:nvPr/>
          </p:nvPicPr>
          <p:blipFill>
            <a:blip r:embed="rId11">
              <a:extLst>
                <a:ext uri="{96DAC541-7B7A-43D3-8B79-37D633B846F1}">
                  <asvg:svgBlip xmlns:asvg="http://schemas.microsoft.com/office/drawing/2016/SVG/main" r:embed="rId12"/>
                </a:ext>
              </a:extLst>
            </a:blip>
            <a:stretch>
              <a:fillRect/>
            </a:stretch>
          </p:blipFill>
          <p:spPr>
            <a:xfrm>
              <a:off x="8570" y="5134"/>
              <a:ext cx="4770" cy="2430"/>
            </a:xfrm>
            <a:prstGeom prst="rect">
              <a:avLst/>
            </a:prstGeom>
          </p:spPr>
        </p:pic>
        <p:sp>
          <p:nvSpPr>
            <p:cNvPr id="7" name="文本框 6"/>
            <p:cNvSpPr txBox="1"/>
            <p:nvPr/>
          </p:nvSpPr>
          <p:spPr>
            <a:xfrm>
              <a:off x="9201" y="5911"/>
              <a:ext cx="3455" cy="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3200" b="1">
                  <a:solidFill>
                    <a:srgbClr val="7030A0"/>
                  </a:solidFill>
                  <a:latin typeface="Times New Roman" panose="02020603050405020304" charset="0"/>
                  <a:cs typeface="Times New Roman" panose="02020603050405020304" charset="0"/>
                </a:rPr>
                <a:t>Don’t just dream. Use all your skills, and go for it.</a:t>
              </a:r>
              <a:endParaRPr lang="en-US" altLang="zh-CN" sz="3200" b="1">
                <a:solidFill>
                  <a:srgbClr val="7030A0"/>
                </a:solidFill>
                <a:latin typeface="Times New Roman" panose="02020603050405020304" charset="0"/>
                <a:cs typeface="Times New Roman" panose="02020603050405020304" charset="0"/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0">
              <p:cMediaNode>
                <p:cTn id="7" fill="hold" display="1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4397375" y="1003300"/>
            <a:ext cx="3732530" cy="9220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5400" b="1">
                <a:solidFill>
                  <a:schemeClr val="bg1"/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Homework</a:t>
            </a:r>
            <a:endParaRPr lang="en-US" altLang="zh-CN" sz="5400" b="1">
              <a:solidFill>
                <a:schemeClr val="bg1"/>
              </a:solidFill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0" y="1859280"/>
            <a:ext cx="11793220" cy="28613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zh-CN" altLang="en-US" sz="3600" b="1" i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For all:</a:t>
            </a:r>
            <a:r>
              <a:rPr lang="en-US" altLang="zh-CN" sz="3600" b="1">
                <a:latin typeface="Times New Roman" panose="02020603050405020304" charset="0"/>
                <a:cs typeface="Times New Roman" panose="02020603050405020304" charset="0"/>
              </a:rPr>
              <a:t> </a:t>
            </a:r>
            <a:r>
              <a:rPr lang="en-US" altLang="zh-CN" sz="3600" b="1">
                <a:latin typeface="Times New Roman" panose="02020603050405020304" charset="0"/>
                <a:cs typeface="Times New Roman" panose="02020603050405020304" charset="0"/>
                <a:sym typeface="+mn-ea"/>
              </a:rPr>
              <a:t>Share the stories with your friends and parents after class.</a:t>
            </a:r>
            <a:endParaRPr lang="en-US" altLang="zh-CN" sz="3600" b="1"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  <a:p>
            <a:pPr algn="just"/>
            <a:endParaRPr lang="zh-CN" altLang="en-US" sz="3600" b="1" i="1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  <a:p>
            <a:pPr algn="just">
              <a:buClrTx/>
              <a:buSzTx/>
              <a:buFontTx/>
            </a:pPr>
            <a:r>
              <a:rPr lang="zh-CN" altLang="en-US" sz="3600" b="1" i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For some: </a:t>
            </a:r>
            <a:r>
              <a:rPr lang="en-US" altLang="zh-CN" sz="3600" b="1">
                <a:solidFill>
                  <a:schemeClr val="tx1"/>
                </a:solidFill>
                <a:latin typeface="Times New Roman" panose="02020603050405020304" charset="0"/>
                <a:cs typeface="Times New Roman" panose="02020603050405020304" charset="0"/>
              </a:rPr>
              <a:t>Search for more stories about </a:t>
            </a:r>
            <a:r>
              <a:rPr lang="en-US" altLang="zh-CN" sz="3600" b="1">
                <a:solidFill>
                  <a:schemeClr val="tx1"/>
                </a:solidFill>
                <a:latin typeface="Times New Roman" panose="02020603050405020304" charset="0"/>
                <a:cs typeface="Times New Roman" panose="02020603050405020304" charset="0"/>
              </a:rPr>
              <a:t>challenges and growth and share one with your classmates.</a:t>
            </a:r>
            <a:endParaRPr lang="en-US" altLang="zh-CN" sz="3600" b="1">
              <a:solidFill>
                <a:schemeClr val="tx1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3819525" y="615315"/>
            <a:ext cx="4310380" cy="9302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60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Homework</a:t>
            </a:r>
            <a:endParaRPr lang="en-US" altLang="zh-CN" sz="60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grpSp>
        <p:nvGrpSpPr>
          <p:cNvPr id="59" name="组合 58"/>
          <p:cNvGrpSpPr/>
          <p:nvPr>
            <p:custDataLst>
              <p:tags r:id="rId3"/>
            </p:custDataLst>
          </p:nvPr>
        </p:nvGrpSpPr>
        <p:grpSpPr>
          <a:xfrm rot="0">
            <a:off x="8982075" y="4670425"/>
            <a:ext cx="3104515" cy="2237740"/>
            <a:chOff x="2483" y="2225"/>
            <a:chExt cx="14608" cy="15090"/>
          </a:xfrm>
        </p:grpSpPr>
        <p:sp>
          <p:nvSpPr>
            <p:cNvPr id="60" name="任意多边形 59"/>
            <p:cNvSpPr/>
            <p:nvPr>
              <p:custDataLst>
                <p:tags r:id="rId4"/>
              </p:custDataLst>
            </p:nvPr>
          </p:nvSpPr>
          <p:spPr>
            <a:xfrm>
              <a:off x="2855" y="2563"/>
              <a:ext cx="14237" cy="1475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3272" h="12817">
                  <a:moveTo>
                    <a:pt x="5566" y="0"/>
                  </a:moveTo>
                  <a:cubicBezTo>
                    <a:pt x="11846" y="0"/>
                    <a:pt x="11846" y="0"/>
                    <a:pt x="11846" y="0"/>
                  </a:cubicBezTo>
                  <a:cubicBezTo>
                    <a:pt x="12892" y="0"/>
                    <a:pt x="13494" y="848"/>
                    <a:pt x="13196" y="1890"/>
                  </a:cubicBezTo>
                  <a:cubicBezTo>
                    <a:pt x="10624" y="10923"/>
                    <a:pt x="10624" y="10923"/>
                    <a:pt x="10624" y="10923"/>
                  </a:cubicBezTo>
                  <a:cubicBezTo>
                    <a:pt x="10324" y="11965"/>
                    <a:pt x="9240" y="12813"/>
                    <a:pt x="8194" y="12813"/>
                  </a:cubicBezTo>
                  <a:cubicBezTo>
                    <a:pt x="8071" y="12813"/>
                    <a:pt x="7951" y="12813"/>
                    <a:pt x="7833" y="12813"/>
                  </a:cubicBezTo>
                  <a:lnTo>
                    <a:pt x="7829" y="12813"/>
                  </a:lnTo>
                  <a:lnTo>
                    <a:pt x="7805" y="12815"/>
                  </a:lnTo>
                  <a:cubicBezTo>
                    <a:pt x="7772" y="12816"/>
                    <a:pt x="7739" y="12817"/>
                    <a:pt x="7706" y="12817"/>
                  </a:cubicBezTo>
                  <a:cubicBezTo>
                    <a:pt x="1426" y="12817"/>
                    <a:pt x="1426" y="12817"/>
                    <a:pt x="1426" y="12817"/>
                  </a:cubicBezTo>
                  <a:cubicBezTo>
                    <a:pt x="385" y="12817"/>
                    <a:pt x="-221" y="11969"/>
                    <a:pt x="75" y="10928"/>
                  </a:cubicBezTo>
                  <a:cubicBezTo>
                    <a:pt x="2652" y="1893"/>
                    <a:pt x="2652" y="1893"/>
                    <a:pt x="2652" y="1893"/>
                  </a:cubicBezTo>
                  <a:cubicBezTo>
                    <a:pt x="2949" y="852"/>
                    <a:pt x="4037" y="4"/>
                    <a:pt x="5078" y="4"/>
                  </a:cubicBezTo>
                  <a:cubicBezTo>
                    <a:pt x="5201" y="4"/>
                    <a:pt x="5321" y="4"/>
                    <a:pt x="5439" y="4"/>
                  </a:cubicBezTo>
                  <a:lnTo>
                    <a:pt x="5444" y="4"/>
                  </a:lnTo>
                  <a:lnTo>
                    <a:pt x="5468" y="2"/>
                  </a:lnTo>
                  <a:cubicBezTo>
                    <a:pt x="5501" y="1"/>
                    <a:pt x="5533" y="0"/>
                    <a:pt x="5566" y="0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lumMod val="75000"/>
              </a:schemeClr>
            </a:lnRef>
            <a:fillRef idx="1">
              <a:schemeClr val="accent1"/>
            </a:fillRef>
            <a:effectRef idx="0">
              <a:srgbClr val="FFFFFF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61" name="图片 60" descr="F:/素材图片3/andrew-neel-ute2XAFQU2I-unsplash.jpgandrew-neel-ute2XAFQU2I-unsplash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6" cstate="email"/>
            <a:srcRect l="-16" b="21950"/>
            <a:stretch>
              <a:fillRect/>
            </a:stretch>
          </p:blipFill>
          <p:spPr>
            <a:xfrm>
              <a:off x="2483" y="2225"/>
              <a:ext cx="14237" cy="1475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12785" h="13248">
                  <a:moveTo>
                    <a:pt x="5361" y="0"/>
                  </a:moveTo>
                  <a:cubicBezTo>
                    <a:pt x="11411" y="0"/>
                    <a:pt x="11411" y="0"/>
                    <a:pt x="11411" y="0"/>
                  </a:cubicBezTo>
                  <a:cubicBezTo>
                    <a:pt x="12419" y="0"/>
                    <a:pt x="12998" y="877"/>
                    <a:pt x="12712" y="1954"/>
                  </a:cubicBezTo>
                  <a:cubicBezTo>
                    <a:pt x="10234" y="11290"/>
                    <a:pt x="10234" y="11290"/>
                    <a:pt x="10234" y="11290"/>
                  </a:cubicBezTo>
                  <a:cubicBezTo>
                    <a:pt x="9945" y="12367"/>
                    <a:pt x="8901" y="13244"/>
                    <a:pt x="7893" y="13244"/>
                  </a:cubicBezTo>
                  <a:cubicBezTo>
                    <a:pt x="7775" y="13244"/>
                    <a:pt x="7659" y="13244"/>
                    <a:pt x="7545" y="13244"/>
                  </a:cubicBezTo>
                  <a:lnTo>
                    <a:pt x="7542" y="13244"/>
                  </a:lnTo>
                  <a:lnTo>
                    <a:pt x="7518" y="13245"/>
                  </a:lnTo>
                  <a:cubicBezTo>
                    <a:pt x="7487" y="13247"/>
                    <a:pt x="7455" y="13248"/>
                    <a:pt x="7424" y="13248"/>
                  </a:cubicBezTo>
                  <a:cubicBezTo>
                    <a:pt x="1374" y="13248"/>
                    <a:pt x="1374" y="13248"/>
                    <a:pt x="1374" y="13248"/>
                  </a:cubicBezTo>
                  <a:cubicBezTo>
                    <a:pt x="371" y="13248"/>
                    <a:pt x="-213" y="12372"/>
                    <a:pt x="73" y="11295"/>
                  </a:cubicBezTo>
                  <a:cubicBezTo>
                    <a:pt x="2555" y="1957"/>
                    <a:pt x="2555" y="1957"/>
                    <a:pt x="2555" y="1957"/>
                  </a:cubicBezTo>
                  <a:cubicBezTo>
                    <a:pt x="2841" y="881"/>
                    <a:pt x="3889" y="4"/>
                    <a:pt x="4892" y="4"/>
                  </a:cubicBezTo>
                  <a:cubicBezTo>
                    <a:pt x="5010" y="4"/>
                    <a:pt x="5126" y="4"/>
                    <a:pt x="5239" y="4"/>
                  </a:cubicBezTo>
                  <a:lnTo>
                    <a:pt x="5244" y="4"/>
                  </a:lnTo>
                  <a:lnTo>
                    <a:pt x="5267" y="3"/>
                  </a:lnTo>
                  <a:cubicBezTo>
                    <a:pt x="5299" y="1"/>
                    <a:pt x="5330" y="0"/>
                    <a:pt x="5361" y="0"/>
                  </a:cubicBezTo>
                  <a:close/>
                </a:path>
              </a:pathLst>
            </a:custGeom>
            <a:ln w="47625">
              <a:gradFill>
                <a:gsLst>
                  <a:gs pos="0">
                    <a:schemeClr val="accent1"/>
                  </a:gs>
                  <a:gs pos="60000">
                    <a:schemeClr val="accent1">
                      <a:alpha val="0"/>
                    </a:schemeClr>
                  </a:gs>
                </a:gsLst>
                <a:lin ang="0" scaled="1"/>
              </a:gradFill>
            </a:ln>
          </p:spPr>
        </p:pic>
      </p:grp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标题 21"/>
          <p:cNvSpPr>
            <a:spLocks noGrp="1"/>
          </p:cNvSpPr>
          <p:nvPr>
            <p:ph type="title"/>
            <p:custDataLst>
              <p:tags r:id="rId1"/>
            </p:custDataLst>
          </p:nvPr>
        </p:nvSpPr>
        <p:spPr>
          <a:xfrm>
            <a:off x="699135" y="1348945"/>
            <a:ext cx="10515000" cy="2188189"/>
          </a:xfrm>
        </p:spPr>
        <p:txBody>
          <a:bodyPr/>
          <a:lstStyle/>
          <a:p>
            <a:pPr marL="0" indent="0" algn="ctr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SzTx/>
              <a:buNone/>
            </a:pPr>
            <a:r>
              <a:rPr lang="en-US" altLang="zh-CN" sz="9600">
                <a:solidFill>
                  <a:schemeClr val="dk1">
                    <a:lumMod val="85000"/>
                    <a:lumOff val="15000"/>
                  </a:schemeClr>
                </a:solidFill>
              </a:rPr>
              <a:t>Thank you!</a:t>
            </a:r>
            <a:endParaRPr lang="en-US" altLang="zh-CN" sz="9600">
              <a:solidFill>
                <a:schemeClr val="dk1">
                  <a:lumMod val="85000"/>
                  <a:lumOff val="15000"/>
                </a:schemeClr>
              </a:solidFill>
            </a:endParaRPr>
          </a:p>
        </p:txBody>
      </p:sp>
    </p:spTree>
    <p:custDataLst>
      <p:tags r:id="rId2"/>
    </p:custData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5" name="文本框 4"/>
          <p:cNvSpPr txBox="1"/>
          <p:nvPr>
            <p:custDataLst>
              <p:tags r:id="rId1"/>
            </p:custDataLst>
          </p:nvPr>
        </p:nvSpPr>
        <p:spPr>
          <a:xfrm>
            <a:off x="5661025" y="1123950"/>
            <a:ext cx="6530975" cy="4610735"/>
          </a:xfrm>
          <a:prstGeom prst="rect">
            <a:avLst/>
          </a:prstGeom>
          <a:noFill/>
        </p:spPr>
        <p:txBody>
          <a:bodyPr wrap="square">
            <a:normAutofit/>
          </a:bodyPr>
          <a:lstStyle/>
          <a:p>
            <a:r>
              <a:rPr lang="en-US" altLang="zh-CN" sz="3600" b="0" i="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汉仪铸字美心体简" panose="00020600040101010101" charset="-122"/>
                <a:cs typeface="Arial" panose="020B0604020202020204" pitchFamily="34" charset="0"/>
                <a:sym typeface="汉仪铸字美心体简" panose="00020600040101010101" charset="-122"/>
              </a:rPr>
              <a:t>1. What is this sport?</a:t>
            </a:r>
            <a:endParaRPr lang="en-US" altLang="zh-CN" sz="3600" b="0" i="0" dirty="0">
              <a:solidFill>
                <a:schemeClr val="tx1"/>
              </a:solidFill>
              <a:effectLst/>
              <a:latin typeface="Arial" panose="020B0604020202020204" pitchFamily="34" charset="0"/>
              <a:ea typeface="汉仪铸字美心体简" panose="00020600040101010101" charset="-122"/>
              <a:cs typeface="Arial" panose="020B0604020202020204" pitchFamily="34" charset="0"/>
              <a:sym typeface="汉仪铸字美心体简" panose="00020600040101010101" charset="-122"/>
            </a:endParaRPr>
          </a:p>
          <a:p>
            <a:endParaRPr lang="en-US" altLang="zh-CN" sz="3600" b="0" i="0" dirty="0">
              <a:solidFill>
                <a:schemeClr val="tx1"/>
              </a:solidFill>
              <a:effectLst/>
              <a:latin typeface="Arial" panose="020B0604020202020204" pitchFamily="34" charset="0"/>
              <a:ea typeface="汉仪铸字美心体简" panose="00020600040101010101" charset="-122"/>
              <a:cs typeface="Arial" panose="020B0604020202020204" pitchFamily="34" charset="0"/>
              <a:sym typeface="汉仪铸字美心体简" panose="00020600040101010101" charset="-122"/>
            </a:endParaRPr>
          </a:p>
          <a:p>
            <a:endParaRPr lang="en-US" altLang="zh-CN" sz="3600" b="0" i="0" dirty="0">
              <a:solidFill>
                <a:schemeClr val="tx1"/>
              </a:solidFill>
              <a:effectLst/>
              <a:latin typeface="Arial" panose="020B0604020202020204" pitchFamily="34" charset="0"/>
              <a:ea typeface="汉仪铸字美心体简" panose="00020600040101010101" charset="-122"/>
              <a:cs typeface="Arial" panose="020B0604020202020204" pitchFamily="34" charset="0"/>
              <a:sym typeface="汉仪铸字美心体简" panose="00020600040101010101" charset="-122"/>
            </a:endParaRPr>
          </a:p>
          <a:p>
            <a:r>
              <a:rPr lang="en-US" altLang="zh-CN" sz="3600" dirty="0">
                <a:solidFill>
                  <a:schemeClr val="tx1"/>
                </a:solidFill>
                <a:latin typeface="Arial" panose="020B0604020202020204" pitchFamily="34" charset="0"/>
                <a:ea typeface="汉仪铸字美心体简" panose="00020600040101010101" charset="-122"/>
                <a:cs typeface="Arial" panose="020B0604020202020204" pitchFamily="34" charset="0"/>
                <a:sym typeface="汉仪铸字美心体简" panose="00020600040101010101" charset="-122"/>
              </a:rPr>
              <a:t>2. What do you think of these climbers? </a:t>
            </a:r>
            <a:endParaRPr lang="en-US" altLang="zh-CN" sz="3600" dirty="0">
              <a:solidFill>
                <a:schemeClr val="tx1"/>
              </a:solidFill>
              <a:latin typeface="Arial" panose="020B0604020202020204" pitchFamily="34" charset="0"/>
              <a:ea typeface="汉仪铸字美心体简" panose="00020600040101010101" charset="-122"/>
              <a:cs typeface="Arial" panose="020B0604020202020204" pitchFamily="34" charset="0"/>
              <a:sym typeface="汉仪铸字美心体简" panose="00020600040101010101" charset="-122"/>
            </a:endParaRPr>
          </a:p>
          <a:p>
            <a:endParaRPr lang="en-US" altLang="zh-CN" sz="3200" dirty="0">
              <a:solidFill>
                <a:schemeClr val="tx1"/>
              </a:solidFill>
              <a:latin typeface="汉仪铸字美心体简" panose="00020600040101010101" charset="-122"/>
              <a:ea typeface="汉仪铸字美心体简" panose="00020600040101010101" charset="-122"/>
              <a:sym typeface="汉仪铸字美心体简" panose="00020600040101010101" charset="-122"/>
            </a:endParaRPr>
          </a:p>
          <a:p>
            <a:endParaRPr lang="en-US" altLang="zh-CN" sz="3200" dirty="0">
              <a:solidFill>
                <a:schemeClr val="tx1"/>
              </a:solidFill>
              <a:latin typeface="汉仪铸字美心体简" panose="00020600040101010101" charset="-122"/>
              <a:ea typeface="汉仪铸字美心体简" panose="00020600040101010101" charset="-122"/>
              <a:sym typeface="汉仪铸字美心体简" panose="00020600040101010101" charset="-122"/>
            </a:endParaRPr>
          </a:p>
        </p:txBody>
      </p:sp>
      <p:sp>
        <p:nvSpPr>
          <p:cNvPr id="8" name="文本框 7"/>
          <p:cNvSpPr txBox="1"/>
          <p:nvPr>
            <p:custDataLst>
              <p:tags r:id="rId2"/>
            </p:custDataLst>
          </p:nvPr>
        </p:nvSpPr>
        <p:spPr>
          <a:xfrm>
            <a:off x="6028055" y="1908175"/>
            <a:ext cx="3731260" cy="583565"/>
          </a:xfrm>
          <a:prstGeom prst="rect">
            <a:avLst/>
          </a:prstGeom>
          <a:noFill/>
        </p:spPr>
        <p:txBody>
          <a:bodyPr wrap="square">
            <a:normAutofit/>
          </a:bodyPr>
          <a:lstStyle/>
          <a:p>
            <a:r>
              <a:rPr lang="en-US" altLang="zh-CN" sz="3200" b="1" i="0" dirty="0">
                <a:solidFill>
                  <a:srgbClr val="FF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Speed climbing.</a:t>
            </a:r>
            <a:endParaRPr lang="en-US" altLang="zh-CN" sz="3200" b="1" i="0" dirty="0">
              <a:solidFill>
                <a:srgbClr val="FF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文本框 6"/>
          <p:cNvSpPr txBox="1"/>
          <p:nvPr>
            <p:custDataLst>
              <p:tags r:id="rId3"/>
            </p:custDataLst>
          </p:nvPr>
        </p:nvSpPr>
        <p:spPr>
          <a:xfrm>
            <a:off x="5661025" y="4055745"/>
            <a:ext cx="6530340" cy="676910"/>
          </a:xfrm>
          <a:prstGeom prst="rect">
            <a:avLst/>
          </a:prstGeom>
          <a:noFill/>
        </p:spPr>
        <p:txBody>
          <a:bodyPr wrap="square"/>
          <a:lstStyle/>
          <a:p>
            <a:pPr algn="l">
              <a:buClrTx/>
              <a:buSzTx/>
              <a:buFontTx/>
            </a:pPr>
            <a:r>
              <a:rPr lang="en-US" altLang="zh-CN" sz="3200" b="1" dirty="0">
                <a:solidFill>
                  <a:srgbClr val="FF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 focused / powerful / </a:t>
            </a:r>
            <a:r>
              <a:rPr lang="en-US" altLang="zh-CN" sz="3200" b="1" dirty="0">
                <a:solidFill>
                  <a:srgbClr val="FF0000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skilled / ...</a:t>
            </a:r>
            <a:endParaRPr lang="en-US" altLang="zh-CN" sz="3200" b="1" dirty="0">
              <a:solidFill>
                <a:srgbClr val="FF0000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矩形 61" descr="7b0a2020202022776f7264617274223a20227b5c2269645c223a32353038383937372c5c227469645c223a5c225c227d220a7d0a"/>
          <p:cNvSpPr/>
          <p:nvPr/>
        </p:nvSpPr>
        <p:spPr>
          <a:xfrm>
            <a:off x="0" y="0"/>
            <a:ext cx="8087995" cy="1288415"/>
          </a:xfrm>
          <a:prstGeom prst="rect">
            <a:avLst/>
          </a:prstGeom>
          <a:noFill/>
        </p:spPr>
        <p:txBody>
          <a:bodyPr wrap="none" lIns="90170" tIns="46990" rIns="90170" bIns="46990" rtlCol="0" anchor="t">
            <a:noAutofit/>
            <a:scene3d>
              <a:camera prst="obliqueBottomRight">
                <a:rot lat="0" lon="300000" rev="0"/>
              </a:camera>
              <a:lightRig rig="flat" dir="t">
                <a:rot lat="0" lon="0" rev="0"/>
              </a:lightRig>
            </a:scene3d>
            <a:sp3d extrusionH="425053" contourW="12144">
              <a:extrusionClr>
                <a:srgbClr val="0126E3"/>
              </a:extrusionClr>
              <a:contourClr>
                <a:srgbClr val="FDFFFF"/>
              </a:contourClr>
            </a:sp3d>
          </a:bodyPr>
          <a:p>
            <a:pPr algn="l"/>
            <a:r>
              <a:rPr lang="en-US" altLang="zh-CN" sz="6000" b="1">
                <a:ln w="69830" cmpd="sng">
                  <a:solidFill>
                    <a:srgbClr val="0B34FC"/>
                  </a:solidFill>
                  <a:prstDash val="solid"/>
                  <a:bevel/>
                </a:ln>
                <a:solidFill>
                  <a:srgbClr val="FDFFFF"/>
                </a:solidFill>
                <a:effectLst>
                  <a:outerShdw blurRad="12144" dist="190500" dir="15000000" sy="30000" kx="-1800000" algn="bl" rotWithShape="0">
                    <a:srgbClr val="020A2D">
                      <a:alpha val="30000"/>
                    </a:srgbClr>
                  </a:outerShdw>
                </a:effectLst>
                <a:latin typeface="汉仪雅酷黑W" panose="00020600040101010101" charset="-122"/>
                <a:ea typeface="汉仪雅酷黑W" panose="00020600040101010101" charset="-122"/>
              </a:rPr>
              <a:t>L</a:t>
            </a:r>
            <a:r>
              <a:rPr lang="en-US" altLang="zh-CN" sz="6000" b="1">
                <a:ln w="69830" cmpd="sng">
                  <a:solidFill>
                    <a:srgbClr val="0B34FC"/>
                  </a:solidFill>
                  <a:prstDash val="solid"/>
                  <a:bevel/>
                </a:ln>
                <a:solidFill>
                  <a:srgbClr val="FDFFFF"/>
                </a:solidFill>
                <a:effectLst>
                  <a:outerShdw blurRad="12144" dist="190500" dir="15000000" sy="30000" kx="-1800000" algn="bl" rotWithShape="0">
                    <a:srgbClr val="020A2D">
                      <a:alpha val="30000"/>
                    </a:srgbClr>
                  </a:outerShdw>
                </a:effectLst>
                <a:latin typeface="汉仪雅酷黑W" panose="00020600040101010101" charset="-122"/>
                <a:ea typeface="汉仪雅酷黑W" panose="00020600040101010101" charset="-122"/>
              </a:rPr>
              <a:t>ead-in</a:t>
            </a:r>
            <a:endParaRPr lang="en-US" altLang="zh-CN" sz="6000" b="1">
              <a:ln w="69830" cmpd="sng">
                <a:solidFill>
                  <a:srgbClr val="0B34FC"/>
                </a:solidFill>
                <a:prstDash val="solid"/>
                <a:bevel/>
              </a:ln>
              <a:solidFill>
                <a:srgbClr val="FDFFFF"/>
              </a:solidFill>
              <a:effectLst>
                <a:outerShdw blurRad="12144" dist="190500" dir="15000000" sy="30000" kx="-1800000" algn="bl" rotWithShape="0">
                  <a:srgbClr val="020A2D">
                    <a:alpha val="30000"/>
                  </a:srgbClr>
                </a:outerShdw>
              </a:effectLst>
              <a:latin typeface="汉仪雅酷黑W" panose="00020600040101010101" charset="-122"/>
              <a:ea typeface="汉仪雅酷黑W" panose="00020600040101010101" charset="-122"/>
            </a:endParaRPr>
          </a:p>
        </p:txBody>
      </p:sp>
      <p:pic>
        <p:nvPicPr>
          <p:cNvPr id="4" name="1">
            <a:hlinkClick r:id="" action="ppaction://media"/>
          </p:cNvPr>
          <p:cNvPicPr/>
          <p:nvPr>
            <a:vide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  <p:custDataLst>
              <p:tags r:id="rId6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0" y="1057910"/>
            <a:ext cx="5661025" cy="5799455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1057910"/>
            <a:ext cx="5661025" cy="5799455"/>
          </a:xfrm>
          <a:prstGeom prst="rect">
            <a:avLst/>
          </a:prstGeom>
        </p:spPr>
      </p:pic>
    </p:spTree>
    <p:custDataLst>
      <p:tags r:id="rId9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 fullScrn="0">
              <p:cMediaNode>
                <p:cTn id="16" fill="hold" display="1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21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  <p:bldLst>
      <p:bldP spid="8" grpId="0"/>
      <p:bldP spid="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8" name="图片 7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45720" y="815975"/>
            <a:ext cx="6198235" cy="5823585"/>
          </a:xfrm>
          <a:prstGeom prst="rect">
            <a:avLst/>
          </a:prstGeom>
          <a:noFill/>
          <a:ln w="34925" cmpd="sng">
            <a:solidFill>
              <a:schemeClr val="accent2">
                <a:lumMod val="60000"/>
                <a:lumOff val="40000"/>
              </a:schemeClr>
            </a:solidFill>
            <a:prstDash val="solid"/>
          </a:ln>
        </p:spPr>
      </p:pic>
      <p:sp>
        <p:nvSpPr>
          <p:cNvPr id="10" name="矩形 9"/>
          <p:cNvSpPr/>
          <p:nvPr/>
        </p:nvSpPr>
        <p:spPr>
          <a:xfrm>
            <a:off x="0" y="0"/>
            <a:ext cx="629412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for main idea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294120" y="815975"/>
            <a:ext cx="5897880" cy="5823585"/>
          </a:xfrm>
          <a:prstGeom prst="rect">
            <a:avLst/>
          </a:prstGeom>
          <a:noFill/>
        </p:spPr>
        <p:txBody>
          <a:bodyPr wrap="square" rtlCol="0" anchor="t">
            <a:noAutofit/>
          </a:bodyPr>
          <a:p>
            <a:pPr algn="just">
              <a:lnSpc>
                <a:spcPct val="110000"/>
              </a:lnSpc>
            </a:pPr>
            <a:r>
              <a:rPr lang="en-US" altLang="zh-CN" sz="2800" b="1">
                <a:cs typeface="+mn-lt"/>
              </a:rPr>
              <a:t>What’s the article mainly about?</a:t>
            </a:r>
            <a:endParaRPr lang="en-US" altLang="zh-CN" sz="2800" b="1">
              <a:cs typeface="+mn-lt"/>
            </a:endParaRPr>
          </a:p>
          <a:p>
            <a:pPr algn="just">
              <a:lnSpc>
                <a:spcPct val="120000"/>
              </a:lnSpc>
            </a:pPr>
            <a:r>
              <a:rPr lang="en-US" altLang="zh-CN" sz="2800">
                <a:cs typeface="+mn-lt"/>
              </a:rPr>
              <a:t>A. </a:t>
            </a:r>
            <a:r>
              <a:rPr lang="en-US" altLang="zh-CN" sz="2800" i="1">
                <a:cs typeface="+mn-lt"/>
                <a:sym typeface="+mn-ea"/>
              </a:rPr>
              <a:t>The 2025 IFSC Asian Youth Championships</a:t>
            </a:r>
            <a:r>
              <a:rPr lang="en-US" altLang="zh-CN" sz="2800">
                <a:cs typeface="+mn-lt"/>
                <a:sym typeface="+mn-ea"/>
              </a:rPr>
              <a:t> was held in Guiyang, Guizhou.</a:t>
            </a:r>
            <a:endParaRPr lang="en-US" altLang="zh-CN" sz="2800">
              <a:cs typeface="+mn-lt"/>
              <a:sym typeface="+mn-ea"/>
            </a:endParaRPr>
          </a:p>
          <a:p>
            <a:pPr algn="just">
              <a:lnSpc>
                <a:spcPct val="120000"/>
              </a:lnSpc>
            </a:pPr>
            <a:r>
              <a:rPr lang="en-US" altLang="zh-CN" sz="2800">
                <a:cs typeface="+mn-lt"/>
              </a:rPr>
              <a:t>B. Speed climbing is a very difficult sport that requires hard training.</a:t>
            </a:r>
            <a:endParaRPr lang="en-US" altLang="zh-CN" sz="2800">
              <a:cs typeface="+mn-lt"/>
            </a:endParaRPr>
          </a:p>
          <a:p>
            <a:pPr algn="just">
              <a:lnSpc>
                <a:spcPct val="120000"/>
              </a:lnSpc>
              <a:buClrTx/>
              <a:buSzTx/>
              <a:buNone/>
            </a:pPr>
            <a:r>
              <a:rPr lang="en-US" altLang="zh-CN" sz="2800">
                <a:cs typeface="+mn-lt"/>
              </a:rPr>
              <a:t>C.</a:t>
            </a:r>
            <a:r>
              <a:rPr lang="en-US" altLang="zh-CN" sz="2800">
                <a:cs typeface="+mn-lt"/>
                <a:sym typeface="+mn-ea"/>
              </a:rPr>
              <a:t>Zhao made a false start, but learned a valuable lesson about sports and growth.</a:t>
            </a:r>
            <a:endParaRPr lang="en-US" altLang="zh-CN" sz="2800">
              <a:cs typeface="+mn-lt"/>
              <a:sym typeface="+mn-ea"/>
            </a:endParaRPr>
          </a:p>
          <a:p>
            <a:pPr algn="just">
              <a:lnSpc>
                <a:spcPct val="120000"/>
              </a:lnSpc>
              <a:buClrTx/>
              <a:buSzTx/>
              <a:buNone/>
            </a:pPr>
            <a:r>
              <a:rPr lang="en-US" altLang="zh-CN" sz="2800">
                <a:cs typeface="+mn-lt"/>
                <a:sym typeface="+mn-ea"/>
              </a:rPr>
              <a:t>D. Zhao once broke the world record before turning 16.</a:t>
            </a:r>
            <a:endParaRPr lang="en-US" altLang="zh-CN" sz="2800">
              <a:cs typeface="+mn-lt"/>
              <a:sym typeface="+mn-ea"/>
            </a:endParaRPr>
          </a:p>
        </p:txBody>
      </p:sp>
      <p:pic>
        <p:nvPicPr>
          <p:cNvPr id="6" name="图片 5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6243875" y="3969088"/>
            <a:ext cx="492103" cy="48265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custDataLst>
      <p:tags r:id="rId5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图片 2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0" y="832485"/>
            <a:ext cx="7321550" cy="5846445"/>
          </a:xfrm>
          <a:prstGeom prst="rect">
            <a:avLst/>
          </a:prstGeom>
          <a:noFill/>
          <a:ln w="34925" cmpd="sng">
            <a:solidFill>
              <a:schemeClr val="accent2">
                <a:lumMod val="60000"/>
                <a:lumOff val="40000"/>
              </a:schemeClr>
            </a:solidFill>
            <a:prstDash val="solid"/>
          </a:ln>
        </p:spPr>
      </p:pic>
      <p:sp>
        <p:nvSpPr>
          <p:cNvPr id="5" name="七边形 4"/>
          <p:cNvSpPr/>
          <p:nvPr>
            <p:custDataLst>
              <p:tags r:id="rId3"/>
            </p:custDataLst>
          </p:nvPr>
        </p:nvSpPr>
        <p:spPr>
          <a:xfrm>
            <a:off x="-63" y="2646004"/>
            <a:ext cx="326390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1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6" name="七边形 5"/>
          <p:cNvSpPr/>
          <p:nvPr>
            <p:custDataLst>
              <p:tags r:id="rId4"/>
            </p:custDataLst>
          </p:nvPr>
        </p:nvSpPr>
        <p:spPr>
          <a:xfrm>
            <a:off x="-22110" y="4337282"/>
            <a:ext cx="348916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2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7" name="七边形 6"/>
          <p:cNvSpPr/>
          <p:nvPr>
            <p:custDataLst>
              <p:tags r:id="rId5"/>
            </p:custDataLst>
          </p:nvPr>
        </p:nvSpPr>
        <p:spPr>
          <a:xfrm>
            <a:off x="-78" y="6335353"/>
            <a:ext cx="326390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3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10" name="七边形 9"/>
          <p:cNvSpPr/>
          <p:nvPr>
            <p:custDataLst>
              <p:tags r:id="rId6"/>
            </p:custDataLst>
          </p:nvPr>
        </p:nvSpPr>
        <p:spPr>
          <a:xfrm>
            <a:off x="3665429" y="1886605"/>
            <a:ext cx="340829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4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19" name="七边形 18"/>
          <p:cNvSpPr/>
          <p:nvPr>
            <p:custDataLst>
              <p:tags r:id="rId7"/>
            </p:custDataLst>
          </p:nvPr>
        </p:nvSpPr>
        <p:spPr>
          <a:xfrm>
            <a:off x="3665430" y="3041100"/>
            <a:ext cx="340829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5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0" y="2646045"/>
            <a:ext cx="3632835" cy="3756025"/>
          </a:xfrm>
          <a:prstGeom prst="rect">
            <a:avLst/>
          </a:prstGeom>
          <a:solidFill>
            <a:schemeClr val="accent2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3600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22" name="矩形 21"/>
          <p:cNvSpPr/>
          <p:nvPr/>
        </p:nvSpPr>
        <p:spPr>
          <a:xfrm>
            <a:off x="3753485" y="832485"/>
            <a:ext cx="3568065" cy="4671695"/>
          </a:xfrm>
          <a:prstGeom prst="rect">
            <a:avLst/>
          </a:prstGeom>
          <a:solidFill>
            <a:schemeClr val="accent1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800" b="1" dirty="0">
              <a:solidFill>
                <a:schemeClr val="accent1">
                  <a:lumMod val="20000"/>
                  <a:lumOff val="80000"/>
                  <a:hueOff val="10800000"/>
                </a:schemeClr>
              </a:solidFill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3737610" y="5504815"/>
            <a:ext cx="3583940" cy="1174115"/>
          </a:xfrm>
          <a:prstGeom prst="rect">
            <a:avLst/>
          </a:prstGeom>
          <a:solidFill>
            <a:schemeClr val="accent3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 sz="2800" b="1" dirty="0">
              <a:solidFill>
                <a:schemeClr val="accent3">
                  <a:lumMod val="20000"/>
                  <a:lumOff val="80000"/>
                  <a:hueOff val="10800000"/>
                </a:schemeClr>
              </a:solidFill>
            </a:endParaRPr>
          </a:p>
          <a:p>
            <a:pPr algn="ctr"/>
            <a:endParaRPr lang="en-US" altLang="zh-CN" sz="2800" b="1" dirty="0">
              <a:solidFill>
                <a:schemeClr val="accent3">
                  <a:lumMod val="20000"/>
                  <a:lumOff val="80000"/>
                  <a:hueOff val="10800000"/>
                </a:schemeClr>
              </a:solidFill>
            </a:endParaRPr>
          </a:p>
          <a:p>
            <a:pPr algn="ctr"/>
            <a:endParaRPr lang="en-US" altLang="zh-CN" sz="2800" b="1" dirty="0">
              <a:solidFill>
                <a:schemeClr val="accent3">
                  <a:lumMod val="20000"/>
                  <a:lumOff val="80000"/>
                  <a:hueOff val="10800000"/>
                </a:schemeClr>
              </a:solidFill>
            </a:endParaRPr>
          </a:p>
        </p:txBody>
      </p:sp>
      <p:sp>
        <p:nvSpPr>
          <p:cNvPr id="15" name="七边形 14"/>
          <p:cNvSpPr/>
          <p:nvPr>
            <p:custDataLst>
              <p:tags r:id="rId8"/>
            </p:custDataLst>
          </p:nvPr>
        </p:nvSpPr>
        <p:spPr>
          <a:xfrm>
            <a:off x="3665174" y="3834433"/>
            <a:ext cx="340829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6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290195" y="6402070"/>
            <a:ext cx="3342005" cy="278130"/>
          </a:xfrm>
          <a:prstGeom prst="rect">
            <a:avLst/>
          </a:prstGeom>
          <a:solidFill>
            <a:schemeClr val="accent1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zh-CN" sz="2800" b="1" dirty="0">
              <a:solidFill>
                <a:schemeClr val="accent1">
                  <a:lumMod val="20000"/>
                  <a:lumOff val="80000"/>
                  <a:hueOff val="10800000"/>
                </a:schemeClr>
              </a:solidFill>
            </a:endParaRPr>
          </a:p>
          <a:p>
            <a:pPr algn="ctr"/>
            <a:endParaRPr lang="en-US" altLang="zh-CN" sz="2800" b="1" dirty="0">
              <a:solidFill>
                <a:schemeClr val="accent1">
                  <a:lumMod val="20000"/>
                  <a:lumOff val="80000"/>
                  <a:hueOff val="10800000"/>
                </a:schemeClr>
              </a:solidFill>
            </a:endParaRPr>
          </a:p>
          <a:p>
            <a:pPr algn="ctr"/>
            <a:endParaRPr lang="en-US" altLang="zh-CN" sz="2800" b="1" dirty="0">
              <a:solidFill>
                <a:schemeClr val="accent1">
                  <a:lumMod val="20000"/>
                  <a:lumOff val="80000"/>
                  <a:hueOff val="10800000"/>
                </a:schemeClr>
              </a:solidFill>
            </a:endParaRPr>
          </a:p>
        </p:txBody>
      </p:sp>
      <p:sp>
        <p:nvSpPr>
          <p:cNvPr id="20" name="矩形 19"/>
          <p:cNvSpPr/>
          <p:nvPr>
            <p:custDataLst>
              <p:tags r:id="rId9"/>
            </p:custDataLst>
          </p:nvPr>
        </p:nvSpPr>
        <p:spPr>
          <a:xfrm>
            <a:off x="7425690" y="1486535"/>
            <a:ext cx="4723130" cy="1433195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 anchor="ctr">
            <a:noAutofit/>
          </a:bodyPr>
          <a:lstStyle/>
          <a:p>
            <a:pPr algn="l"/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Para_______: The background of the event</a:t>
            </a:r>
            <a:endParaRPr lang="en-US" altLang="zh-CN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25" name="矩形 24"/>
          <p:cNvSpPr/>
          <p:nvPr>
            <p:custDataLst>
              <p:tags r:id="rId10"/>
            </p:custDataLst>
          </p:nvPr>
        </p:nvSpPr>
        <p:spPr>
          <a:xfrm>
            <a:off x="7397750" y="3141980"/>
            <a:ext cx="4752340" cy="1195070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l"/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Para_______: </a:t>
            </a: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The </a:t>
            </a: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process of the </a:t>
            </a: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competition </a:t>
            </a:r>
            <a:endParaRPr lang="en-US" altLang="zh-CN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26" name="矩形 25"/>
          <p:cNvSpPr/>
          <p:nvPr>
            <p:custDataLst>
              <p:tags r:id="rId11"/>
            </p:custDataLst>
          </p:nvPr>
        </p:nvSpPr>
        <p:spPr>
          <a:xfrm>
            <a:off x="7359015" y="4732020"/>
            <a:ext cx="4843145" cy="914400"/>
          </a:xfrm>
          <a:prstGeom prst="rect">
            <a:avLst/>
          </a:prstGeom>
          <a:noFill/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 anchor="ctr"/>
          <a:lstStyle/>
          <a:p>
            <a:pPr algn="l">
              <a:buClrTx/>
              <a:buSzTx/>
              <a:buFontTx/>
            </a:pP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Para_______: </a:t>
            </a: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Lessons from </a:t>
            </a:r>
            <a:r>
              <a:rPr lang="en-US" altLang="zh-CN" sz="3200" b="1" dirty="0">
                <a:solidFill>
                  <a:schemeClr val="accent1">
                    <a:lumMod val="5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the failure</a:t>
            </a:r>
            <a:endParaRPr lang="en-US" altLang="zh-CN" sz="3200" b="1" dirty="0">
              <a:solidFill>
                <a:schemeClr val="accent1">
                  <a:lumMod val="50000"/>
                </a:schemeClr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28" name="七边形 27"/>
          <p:cNvSpPr/>
          <p:nvPr>
            <p:custDataLst>
              <p:tags r:id="rId12"/>
            </p:custDataLst>
          </p:nvPr>
        </p:nvSpPr>
        <p:spPr>
          <a:xfrm>
            <a:off x="3664964" y="5443391"/>
            <a:ext cx="340829" cy="394970"/>
          </a:xfrm>
          <a:prstGeom prst="heptagon">
            <a:avLst/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b="1" dirty="0">
                <a:solidFill>
                  <a:schemeClr val="accent2">
                    <a:lumMod val="50000"/>
                    <a:hueOff val="10800000"/>
                  </a:schemeClr>
                </a:solidFill>
              </a:rPr>
              <a:t>7</a:t>
            </a:r>
            <a:endParaRPr lang="en-US" altLang="zh-CN" b="1" dirty="0">
              <a:solidFill>
                <a:schemeClr val="accent2">
                  <a:lumMod val="50000"/>
                  <a:hueOff val="10800000"/>
                </a:schemeClr>
              </a:solidFill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8504555" y="1668145"/>
            <a:ext cx="1212850" cy="49720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noAutofit/>
          </a:bodyPr>
          <a:p>
            <a:pPr algn="ctr"/>
            <a:r>
              <a:rPr lang="en-US" altLang="zh-CN" sz="3200" b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1-2</a:t>
            </a:r>
            <a:endParaRPr lang="en-US" altLang="zh-CN" sz="3200" b="1">
              <a:solidFill>
                <a:srgbClr val="FF0000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37" name="文本框 36"/>
          <p:cNvSpPr txBox="1"/>
          <p:nvPr/>
        </p:nvSpPr>
        <p:spPr>
          <a:xfrm>
            <a:off x="8504555" y="3140075"/>
            <a:ext cx="1212850" cy="49720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noAutofit/>
          </a:bodyPr>
          <a:p>
            <a:pPr algn="ctr"/>
            <a:r>
              <a:rPr lang="en-US" altLang="zh-CN" sz="3200" b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3-6</a:t>
            </a:r>
            <a:endParaRPr lang="en-US" altLang="zh-CN" sz="3200" b="1">
              <a:solidFill>
                <a:srgbClr val="FF0000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38" name="文本框 37"/>
          <p:cNvSpPr txBox="1"/>
          <p:nvPr/>
        </p:nvSpPr>
        <p:spPr>
          <a:xfrm>
            <a:off x="8504555" y="4612005"/>
            <a:ext cx="1212850" cy="497205"/>
          </a:xfrm>
          <a:prstGeom prst="rect">
            <a:avLst/>
          </a:prstGeom>
          <a:solidFill>
            <a:srgbClr val="FFC000"/>
          </a:solidFill>
        </p:spPr>
        <p:txBody>
          <a:bodyPr wrap="square" rtlCol="0">
            <a:noAutofit/>
          </a:bodyPr>
          <a:p>
            <a:pPr algn="ctr"/>
            <a:r>
              <a:rPr lang="en-US" altLang="zh-CN" sz="3200" b="1">
                <a:solidFill>
                  <a:srgbClr val="FF0000"/>
                </a:solidFill>
                <a:latin typeface="Times New Roman" panose="02020603050405020304" charset="0"/>
                <a:cs typeface="Times New Roman" panose="02020603050405020304" charset="0"/>
              </a:rPr>
              <a:t>7</a:t>
            </a:r>
            <a:endParaRPr lang="en-US" altLang="zh-CN" sz="3200" b="1">
              <a:solidFill>
                <a:srgbClr val="FF0000"/>
              </a:solidFill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0" y="0"/>
            <a:ext cx="735838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for structure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</p:spTree>
    <p:custDataLst>
      <p:tags r:id="rId13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6" grpId="0" animBg="1"/>
      <p:bldP spid="22" grpId="0" bldLvl="0" animBg="1"/>
      <p:bldP spid="23" grpId="0" animBg="1"/>
      <p:bldP spid="36" grpId="0" animBg="1"/>
      <p:bldP spid="37" grpId="0" animBg="1"/>
      <p:bldP spid="3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635" y="942340"/>
            <a:ext cx="4724400" cy="5641975"/>
          </a:xfrm>
          <a:prstGeom prst="rect">
            <a:avLst/>
          </a:prstGeom>
          <a:noFill/>
          <a:ln w="34925" cmpd="sng">
            <a:solidFill>
              <a:schemeClr val="accent2">
                <a:lumMod val="60000"/>
                <a:lumOff val="40000"/>
              </a:schemeClr>
            </a:solidFill>
            <a:prstDash val="solid"/>
          </a:ln>
        </p:spPr>
      </p:pic>
      <p:graphicFrame>
        <p:nvGraphicFramePr>
          <p:cNvPr id="7" name="表格 7"/>
          <p:cNvGraphicFramePr>
            <a:graphicFrameLocks noGrp="1"/>
          </p:cNvGraphicFramePr>
          <p:nvPr>
            <p:custDataLst>
              <p:tags r:id="rId3"/>
            </p:custDataLst>
          </p:nvPr>
        </p:nvGraphicFramePr>
        <p:xfrm>
          <a:off x="4913630" y="942975"/>
          <a:ext cx="7150100" cy="56413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56460"/>
                <a:gridCol w="4993640"/>
              </a:tblGrid>
              <a:tr h="528320">
                <a:tc gridSpan="2">
                  <a:txBody>
                    <a:bodyPr/>
                    <a:lstStyle/>
                    <a:p>
                      <a:pPr algn="ctr"/>
                      <a:r>
                        <a:rPr lang="en-US" altLang="zh-CN" sz="2800" b="1" dirty="0">
                          <a:solidFill>
                            <a:schemeClr val="bg1"/>
                          </a:solidFill>
                          <a:latin typeface="Times New Roman" panose="02020603050405020304" charset="0"/>
                          <a:cs typeface="Times New Roman" panose="02020603050405020304" charset="0"/>
                        </a:rPr>
                        <a:t>Beginning: The background of the event </a:t>
                      </a:r>
                      <a:endParaRPr lang="en-US" altLang="zh-CN" sz="2800" b="1" dirty="0">
                        <a:solidFill>
                          <a:schemeClr val="bg1"/>
                        </a:solidFill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  <a:tc hMerge="1">
                  <a:tcPr/>
                </a:tc>
              </a:tr>
              <a:tr h="962660">
                <a:tc>
                  <a:txBody>
                    <a:bodyPr/>
                    <a:lstStyle/>
                    <a:p>
                      <a:r>
                        <a:rPr lang="en-US" altLang="zh-CN" sz="2800" dirty="0">
                          <a:latin typeface="Times New Roman" panose="02020603050405020304" charset="0"/>
                          <a:cs typeface="Times New Roman" panose="02020603050405020304" charset="0"/>
                        </a:rPr>
                        <a:t>The person</a:t>
                      </a:r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</a:tr>
              <a:tr h="1832610">
                <a:tc>
                  <a:txBody>
                    <a:bodyPr/>
                    <a:lstStyle/>
                    <a:p>
                      <a:r>
                        <a:rPr lang="en-US" altLang="zh-CN" sz="2800" dirty="0">
                          <a:latin typeface="Times New Roman" panose="02020603050405020304" charset="0"/>
                          <a:cs typeface="Times New Roman" panose="02020603050405020304" charset="0"/>
                        </a:rPr>
                        <a:t>The event</a:t>
                      </a:r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</a:tr>
              <a:tr h="2317750">
                <a:tc>
                  <a:txBody>
                    <a:bodyPr/>
                    <a:lstStyle/>
                    <a:p>
                      <a:r>
                        <a:rPr lang="en-US" altLang="zh-CN" sz="2800" dirty="0">
                          <a:latin typeface="Times New Roman" panose="02020603050405020304" charset="0"/>
                          <a:cs typeface="Times New Roman" panose="02020603050405020304" charset="0"/>
                        </a:rPr>
                        <a:t>His achievements </a:t>
                      </a:r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zh-CN" altLang="en-US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  <a:p>
                      <a:endParaRPr lang="en-US" altLang="zh-CN" sz="2800" dirty="0">
                        <a:latin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1" name="文本框 10"/>
          <p:cNvSpPr txBox="1"/>
          <p:nvPr>
            <p:custDataLst>
              <p:tags r:id="rId4"/>
            </p:custDataLst>
          </p:nvPr>
        </p:nvSpPr>
        <p:spPr>
          <a:xfrm>
            <a:off x="7144853" y="1559656"/>
            <a:ext cx="5046042" cy="829945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Zhao </a:t>
            </a:r>
            <a:r>
              <a:rPr lang="en-US" altLang="zh-CN" sz="2800" b="0" i="0" dirty="0" err="1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Yicheng</a:t>
            </a:r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, a ____________</a:t>
            </a:r>
            <a:endParaRPr lang="en-US" altLang="zh-CN" sz="2800" b="0" i="0" dirty="0">
              <a:solidFill>
                <a:schemeClr val="tx1"/>
              </a:solidFill>
              <a:effectLst/>
              <a:latin typeface="Times New Roman" panose="02020603050405020304" charset="0"/>
              <a:cs typeface="Times New Roman" panose="02020603050405020304" charset="0"/>
            </a:endParaRPr>
          </a:p>
          <a:p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Chinese speed climbing star.</a:t>
            </a:r>
            <a:endParaRPr lang="en-US" altLang="zh-CN" sz="2800" b="0" i="0" dirty="0">
              <a:solidFill>
                <a:schemeClr val="tx1"/>
              </a:solidFill>
              <a:effectLst/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15" name="文本框 14"/>
          <p:cNvSpPr txBox="1"/>
          <p:nvPr>
            <p:custDataLst>
              <p:tags r:id="rId5"/>
            </p:custDataLst>
          </p:nvPr>
        </p:nvSpPr>
        <p:spPr>
          <a:xfrm>
            <a:off x="7146290" y="2566035"/>
            <a:ext cx="5046345" cy="173228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algn="just"/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The last round of the 2025 IFSC Asian Youth Championships _________________in Guiyang on Aug 23.</a:t>
            </a:r>
            <a:endParaRPr lang="en-US" altLang="zh-CN" sz="2800" b="0" i="0" dirty="0">
              <a:solidFill>
                <a:schemeClr val="tx1"/>
              </a:solidFill>
              <a:effectLst/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16" name="文本框 15"/>
          <p:cNvSpPr txBox="1"/>
          <p:nvPr>
            <p:custDataLst>
              <p:tags r:id="rId6"/>
            </p:custDataLst>
          </p:nvPr>
        </p:nvSpPr>
        <p:spPr>
          <a:xfrm>
            <a:off x="7145020" y="4413885"/>
            <a:ext cx="5045710" cy="1755140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He already has three _______ medals from the Youth World Championships and </a:t>
            </a:r>
            <a:r>
              <a:rPr lang="en-US" altLang="zh-CN" sz="280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_______</a:t>
            </a:r>
            <a:r>
              <a:rPr lang="en-US" altLang="zh-CN" sz="2800" b="0" i="0" dirty="0">
                <a:solidFill>
                  <a:schemeClr val="tx1"/>
                </a:solidFill>
                <a:effectLst/>
                <a:latin typeface="Times New Roman" panose="02020603050405020304" charset="0"/>
                <a:cs typeface="Times New Roman" panose="02020603050405020304" charset="0"/>
              </a:rPr>
              <a:t> a world record in 4.65 seconds.</a:t>
            </a:r>
            <a:endParaRPr lang="en-US" altLang="zh-CN" sz="2800" b="0" i="0" dirty="0">
              <a:solidFill>
                <a:schemeClr val="tx1"/>
              </a:solidFill>
              <a:effectLst/>
              <a:latin typeface="Times New Roman" panose="02020603050405020304" charset="0"/>
              <a:cs typeface="Times New Roman" panose="02020603050405020304" charset="0"/>
            </a:endParaRPr>
          </a:p>
          <a:p>
            <a:pPr>
              <a:lnSpc>
                <a:spcPct val="70000"/>
              </a:lnSpc>
            </a:pPr>
            <a:endParaRPr lang="en-US" altLang="zh-CN" sz="2800" b="0" i="0" dirty="0">
              <a:solidFill>
                <a:schemeClr val="tx1"/>
              </a:solidFill>
              <a:effectLst/>
              <a:latin typeface="Times New Roman" panose="02020603050405020304" charset="0"/>
              <a:cs typeface="Times New Roman" panose="02020603050405020304" charset="0"/>
            </a:endParaRPr>
          </a:p>
        </p:txBody>
      </p:sp>
      <p:sp>
        <p:nvSpPr>
          <p:cNvPr id="34" name="矩形 33"/>
          <p:cNvSpPr/>
          <p:nvPr/>
        </p:nvSpPr>
        <p:spPr>
          <a:xfrm>
            <a:off x="2675255" y="0"/>
            <a:ext cx="745363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</a:t>
            </a:r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ead for details(Para1-2)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9770745" y="1574800"/>
            <a:ext cx="20783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FF0000"/>
                </a:solidFill>
                <a:effectLst/>
                <a:latin typeface="Times New Roman" panose="02020603050405020304" charset="0"/>
                <a:cs typeface="Times New Roman" panose="02020603050405020304" charset="0"/>
                <a:sym typeface="+mn-ea"/>
              </a:rPr>
              <a:t>16-year-old </a:t>
            </a:r>
            <a:endParaRPr lang="en-US" altLang="zh-CN" sz="2800" b="1" dirty="0">
              <a:solidFill>
                <a:srgbClr val="FF0000"/>
              </a:solidFill>
              <a:effectLst/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7132320" y="3390900"/>
            <a:ext cx="355219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FF0000"/>
                </a:solidFill>
                <a:effectLst/>
                <a:latin typeface="Times New Roman" panose="02020603050405020304" charset="0"/>
                <a:cs typeface="Times New Roman" panose="02020603050405020304" charset="0"/>
                <a:sym typeface="+mn-ea"/>
              </a:rPr>
              <a:t>was held / took place</a:t>
            </a:r>
            <a:endParaRPr lang="en-US" altLang="zh-CN" sz="2800" b="1" dirty="0">
              <a:solidFill>
                <a:srgbClr val="FF0000"/>
              </a:solidFill>
              <a:effectLst/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10407015" y="4371975"/>
            <a:ext cx="101092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FF0000"/>
                </a:solidFill>
                <a:effectLst/>
                <a:latin typeface="Times New Roman" panose="02020603050405020304" charset="0"/>
                <a:cs typeface="Times New Roman" panose="02020603050405020304" charset="0"/>
                <a:sym typeface="+mn-ea"/>
              </a:rPr>
              <a:t>gold</a:t>
            </a:r>
            <a:endParaRPr lang="en-US" altLang="zh-CN" sz="2800" b="1" dirty="0">
              <a:solidFill>
                <a:srgbClr val="FF0000"/>
              </a:solidFill>
              <a:effectLst/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10128885" y="5280660"/>
            <a:ext cx="141478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2800" b="1" dirty="0">
                <a:solidFill>
                  <a:srgbClr val="FF0000"/>
                </a:solidFill>
                <a:effectLst/>
                <a:latin typeface="Times New Roman" panose="02020603050405020304" charset="0"/>
                <a:cs typeface="Times New Roman" panose="02020603050405020304" charset="0"/>
                <a:sym typeface="+mn-ea"/>
              </a:rPr>
              <a:t>broke</a:t>
            </a:r>
            <a:endParaRPr lang="en-US" altLang="zh-CN" sz="2800" b="1" dirty="0">
              <a:solidFill>
                <a:srgbClr val="FF0000"/>
              </a:solidFill>
              <a:effectLst/>
              <a:latin typeface="Times New Roman" panose="02020603050405020304" charset="0"/>
              <a:cs typeface="Times New Roman" panose="02020603050405020304" charset="0"/>
              <a:sym typeface="+mn-ea"/>
            </a:endParaRPr>
          </a:p>
        </p:txBody>
      </p:sp>
      <p:sp>
        <p:nvSpPr>
          <p:cNvPr id="2" name="矩形 1"/>
          <p:cNvSpPr/>
          <p:nvPr>
            <p:custDataLst>
              <p:tags r:id="rId7"/>
            </p:custDataLst>
          </p:nvPr>
        </p:nvSpPr>
        <p:spPr>
          <a:xfrm>
            <a:off x="2334260" y="3411855"/>
            <a:ext cx="2054225" cy="600710"/>
          </a:xfrm>
          <a:prstGeom prst="rect">
            <a:avLst/>
          </a:prstGeom>
          <a:solidFill>
            <a:schemeClr val="accent2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3" name="矩形 2"/>
          <p:cNvSpPr/>
          <p:nvPr>
            <p:custDataLst>
              <p:tags r:id="rId8"/>
            </p:custDataLst>
          </p:nvPr>
        </p:nvSpPr>
        <p:spPr>
          <a:xfrm>
            <a:off x="635" y="3912870"/>
            <a:ext cx="673735" cy="600710"/>
          </a:xfrm>
          <a:prstGeom prst="rect">
            <a:avLst/>
          </a:prstGeom>
          <a:solidFill>
            <a:schemeClr val="accent2">
              <a:alpha val="3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27651" name="文本框 1331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913630" y="942975"/>
            <a:ext cx="7150735" cy="564134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FFFF"/>
              </a:gs>
            </a:gsLst>
            <a:lin ang="5400000" scaled="1"/>
          </a:gradFill>
          <a:ln w="38160">
            <a:solidFill>
              <a:schemeClr val="accent1"/>
            </a:solidFill>
            <a:prstDash val="sysDash"/>
            <a:miter lim="800000"/>
          </a:ln>
        </p:spPr>
        <p:txBody>
          <a:bodyPr wrap="square" lIns="90000" tIns="46800" rIns="90000" bIns="46800">
            <a:norm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1. What does Xinhua mean by saying “</a:t>
            </a:r>
            <a:r>
              <a:rPr lang="en-US" altLang="zh-CN" sz="2800" dirty="0">
                <a:solidFill>
                  <a:srgbClr val="FF0000"/>
                </a:solidFill>
                <a:latin typeface="+mn-lt"/>
                <a:ea typeface="+mn-ea"/>
                <a:cs typeface="+mn-lt"/>
              </a:rPr>
              <a:t>in a league of his own”</a:t>
            </a: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?</a:t>
            </a:r>
            <a:endParaRPr lang="zh-CN" altLang="en-US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A. Zhao was the best of all.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B. Zhao joined the game on his own.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C. Zhao’s climbing style was totally different from others’.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D. </a:t>
            </a: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  <a:sym typeface="+mn-ea"/>
              </a:rPr>
              <a:t>Zhao was good at warming up.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2. This time his goal is_________________.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</p:txBody>
      </p:sp>
      <p:pic>
        <p:nvPicPr>
          <p:cNvPr id="6" name="图片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913918" y="1906708"/>
            <a:ext cx="492103" cy="48265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sp>
        <p:nvSpPr>
          <p:cNvPr id="4" name="文本框 3"/>
          <p:cNvSpPr txBox="1"/>
          <p:nvPr/>
        </p:nvSpPr>
        <p:spPr>
          <a:xfrm>
            <a:off x="8747125" y="4914265"/>
            <a:ext cx="284226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200" b="1">
                <a:solidFill>
                  <a:srgbClr val="FF0000"/>
                </a:solidFill>
              </a:rPr>
              <a:t>to win gold</a:t>
            </a:r>
            <a:endParaRPr lang="en-US" altLang="zh-CN" sz="3200" b="1">
              <a:solidFill>
                <a:srgbClr val="FF0000"/>
              </a:solidFill>
            </a:endParaRPr>
          </a:p>
        </p:txBody>
      </p:sp>
    </p:spTree>
    <p:custDataLst>
      <p:tags r:id="rId1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27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2" grpId="0" bldLvl="0" animBg="1"/>
      <p:bldP spid="3" grpId="0" bldLvl="0" animBg="1"/>
      <p:bldP spid="27651" grpId="0" bldLvl="0" animBg="1"/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59" name="任意多边形 58"/>
          <p:cNvSpPr/>
          <p:nvPr/>
        </p:nvSpPr>
        <p:spPr>
          <a:xfrm>
            <a:off x="779780" y="2080260"/>
            <a:ext cx="9601835" cy="3230880"/>
          </a:xfrm>
          <a:custGeom>
            <a:avLst/>
            <a:gdLst>
              <a:gd name="connisteX0" fmla="*/ 0 w 9601835"/>
              <a:gd name="connsiteY0" fmla="*/ 3231151 h 3231151"/>
              <a:gd name="connisteX1" fmla="*/ 1351915 w 9601835"/>
              <a:gd name="connsiteY1" fmla="*/ 5351 h 3231151"/>
              <a:gd name="connisteX2" fmla="*/ 4239895 w 9601835"/>
              <a:gd name="connsiteY2" fmla="*/ 2570751 h 3231151"/>
              <a:gd name="connisteX3" fmla="*/ 5638165 w 9601835"/>
              <a:gd name="connsiteY3" fmla="*/ 1725566 h 3231151"/>
              <a:gd name="connisteX4" fmla="*/ 6329045 w 9601835"/>
              <a:gd name="connsiteY4" fmla="*/ 2555511 h 3231151"/>
              <a:gd name="connisteX5" fmla="*/ 7281545 w 9601835"/>
              <a:gd name="connsiteY5" fmla="*/ 1218836 h 3231151"/>
              <a:gd name="connisteX6" fmla="*/ 9601835 w 9601835"/>
              <a:gd name="connsiteY6" fmla="*/ 1157241 h 3231151"/>
            </a:gdLst>
            <a:ahLst/>
            <a:cxnLst>
              <a:cxn ang="0">
                <a:pos x="connisteX0" y="connsiteY0"/>
              </a:cxn>
              <a:cxn ang="0">
                <a:pos x="connisteX1" y="connsiteY1"/>
              </a:cxn>
              <a:cxn ang="0">
                <a:pos x="connisteX2" y="connsiteY2"/>
              </a:cxn>
              <a:cxn ang="0">
                <a:pos x="connisteX3" y="connsiteY3"/>
              </a:cxn>
              <a:cxn ang="0">
                <a:pos x="connisteX4" y="connsiteY4"/>
              </a:cxn>
              <a:cxn ang="0">
                <a:pos x="connisteX5" y="connsiteY5"/>
              </a:cxn>
              <a:cxn ang="0">
                <a:pos x="connisteX6" y="connsiteY6"/>
              </a:cxn>
            </a:cxnLst>
            <a:rect l="l" t="t" r="r" b="b"/>
            <a:pathLst>
              <a:path w="9601835" h="3231152">
                <a:moveTo>
                  <a:pt x="0" y="3231152"/>
                </a:moveTo>
                <a:cubicBezTo>
                  <a:pt x="212725" y="2534557"/>
                  <a:pt x="504190" y="137432"/>
                  <a:pt x="1351915" y="5352"/>
                </a:cubicBezTo>
                <a:cubicBezTo>
                  <a:pt x="2199640" y="-126728"/>
                  <a:pt x="3382645" y="2226582"/>
                  <a:pt x="4239895" y="2570752"/>
                </a:cubicBezTo>
                <a:cubicBezTo>
                  <a:pt x="5097145" y="2914922"/>
                  <a:pt x="5220335" y="1728742"/>
                  <a:pt x="5638165" y="1725567"/>
                </a:cubicBezTo>
                <a:cubicBezTo>
                  <a:pt x="6055995" y="1722392"/>
                  <a:pt x="6000115" y="2657112"/>
                  <a:pt x="6329045" y="2555512"/>
                </a:cubicBezTo>
                <a:cubicBezTo>
                  <a:pt x="6657975" y="2453912"/>
                  <a:pt x="6626860" y="1498237"/>
                  <a:pt x="7281545" y="1218837"/>
                </a:cubicBezTo>
                <a:cubicBezTo>
                  <a:pt x="7936230" y="939437"/>
                  <a:pt x="9156700" y="1142637"/>
                  <a:pt x="9601835" y="1157242"/>
                </a:cubicBezTo>
              </a:path>
            </a:pathLst>
          </a:custGeom>
          <a:noFill/>
          <a:ln w="28575" cmpd="sng">
            <a:solidFill>
              <a:schemeClr val="accent1">
                <a:shade val="50000"/>
              </a:schemeClr>
            </a:solidFill>
            <a:prstDash val="solid"/>
          </a:ln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0" name="矩形 9"/>
          <p:cNvSpPr/>
          <p:nvPr/>
        </p:nvSpPr>
        <p:spPr>
          <a:xfrm>
            <a:off x="0" y="0"/>
            <a:ext cx="745363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</a:t>
            </a:r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ead for details(Para3-6)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cxnSp>
        <p:nvCxnSpPr>
          <p:cNvPr id="6" name="直接箭头连接符 5"/>
          <p:cNvCxnSpPr/>
          <p:nvPr/>
        </p:nvCxnSpPr>
        <p:spPr>
          <a:xfrm flipH="1" flipV="1">
            <a:off x="764540" y="1638935"/>
            <a:ext cx="15240" cy="4608830"/>
          </a:xfrm>
          <a:prstGeom prst="straightConnector1">
            <a:avLst/>
          </a:prstGeom>
          <a:ln w="28575" cmpd="sng">
            <a:solidFill>
              <a:srgbClr val="202020"/>
            </a:solidFill>
            <a:prstDash val="solid"/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cxnSp>
        <p:nvCxnSpPr>
          <p:cNvPr id="7" name="直接箭头连接符 6"/>
          <p:cNvCxnSpPr/>
          <p:nvPr/>
        </p:nvCxnSpPr>
        <p:spPr>
          <a:xfrm>
            <a:off x="764540" y="6247765"/>
            <a:ext cx="10277475" cy="36830"/>
          </a:xfrm>
          <a:prstGeom prst="straightConnector1">
            <a:avLst/>
          </a:prstGeom>
          <a:ln w="28575" cmpd="sng">
            <a:solidFill>
              <a:srgbClr val="202020"/>
            </a:solidFill>
            <a:prstDash val="solid"/>
            <a:tailEnd type="arrow"/>
          </a:ln>
        </p:spPr>
        <p:style>
          <a:lnRef idx="2">
            <a:schemeClr val="accent1"/>
          </a:lnRef>
          <a:fillRef idx="0">
            <a:srgbClr val="FFFFFF"/>
          </a:fillRef>
          <a:effectRef idx="0">
            <a:srgbClr val="FFFFFF"/>
          </a:effectRef>
          <a:fontRef idx="minor">
            <a:schemeClr val="tx1"/>
          </a:fontRef>
        </p:style>
      </p:cxnSp>
      <p:grpSp>
        <p:nvGrpSpPr>
          <p:cNvPr id="20" name="组合 19"/>
          <p:cNvGrpSpPr/>
          <p:nvPr>
            <p:custDataLst>
              <p:tags r:id="rId1"/>
            </p:custDataLst>
          </p:nvPr>
        </p:nvGrpSpPr>
        <p:grpSpPr>
          <a:xfrm rot="0">
            <a:off x="1569085" y="1410970"/>
            <a:ext cx="2047875" cy="1659255"/>
            <a:chOff x="2172" y="2512"/>
            <a:chExt cx="14943" cy="13995"/>
          </a:xfrm>
        </p:grpSpPr>
        <p:pic>
          <p:nvPicPr>
            <p:cNvPr id="22" name="图片 21" descr="E:/设计图片素材/7967150_.jpg7967150_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3" cstate="email"/>
            <a:srcRect l="4" t="16664" r="4" b="16664"/>
            <a:stretch>
              <a:fillRect/>
            </a:stretch>
          </p:blipFill>
          <p:spPr>
            <a:xfrm>
              <a:off x="2172" y="2573"/>
              <a:ext cx="13933" cy="13933"/>
            </a:xfrm>
            <a:prstGeom prst="ellipse">
              <a:avLst/>
            </a:prstGeom>
          </p:spPr>
        </p:pic>
        <p:sp>
          <p:nvSpPr>
            <p:cNvPr id="24" name="椭圆 23"/>
            <p:cNvSpPr/>
            <p:nvPr>
              <p:custDataLst>
                <p:tags r:id="rId4"/>
              </p:custDataLst>
            </p:nvPr>
          </p:nvSpPr>
          <p:spPr>
            <a:xfrm>
              <a:off x="3469" y="13977"/>
              <a:ext cx="1555" cy="155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椭圆 27"/>
            <p:cNvSpPr/>
            <p:nvPr>
              <p:custDataLst>
                <p:tags r:id="rId5"/>
              </p:custDataLst>
            </p:nvPr>
          </p:nvSpPr>
          <p:spPr>
            <a:xfrm>
              <a:off x="12120" y="2512"/>
              <a:ext cx="2872" cy="287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椭圆 28"/>
            <p:cNvSpPr/>
            <p:nvPr>
              <p:custDataLst>
                <p:tags r:id="rId6"/>
              </p:custDataLst>
            </p:nvPr>
          </p:nvSpPr>
          <p:spPr>
            <a:xfrm>
              <a:off x="14992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0" name="椭圆 29"/>
            <p:cNvSpPr/>
            <p:nvPr>
              <p:custDataLst>
                <p:tags r:id="rId7"/>
              </p:custDataLst>
            </p:nvPr>
          </p:nvSpPr>
          <p:spPr>
            <a:xfrm>
              <a:off x="15481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1" name="椭圆 30"/>
            <p:cNvSpPr/>
            <p:nvPr>
              <p:custDataLst>
                <p:tags r:id="rId8"/>
              </p:custDataLst>
            </p:nvPr>
          </p:nvSpPr>
          <p:spPr>
            <a:xfrm>
              <a:off x="1499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2" name="椭圆 31"/>
            <p:cNvSpPr/>
            <p:nvPr>
              <p:custDataLst>
                <p:tags r:id="rId9"/>
              </p:custDataLst>
            </p:nvPr>
          </p:nvSpPr>
          <p:spPr>
            <a:xfrm>
              <a:off x="15481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3" name="椭圆 32"/>
            <p:cNvSpPr/>
            <p:nvPr>
              <p:custDataLst>
                <p:tags r:id="rId10"/>
              </p:custDataLst>
            </p:nvPr>
          </p:nvSpPr>
          <p:spPr>
            <a:xfrm>
              <a:off x="1596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5" name="椭圆 34"/>
            <p:cNvSpPr/>
            <p:nvPr>
              <p:custDataLst>
                <p:tags r:id="rId11"/>
              </p:custDataLst>
            </p:nvPr>
          </p:nvSpPr>
          <p:spPr>
            <a:xfrm>
              <a:off x="1596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椭圆 35"/>
            <p:cNvSpPr/>
            <p:nvPr>
              <p:custDataLst>
                <p:tags r:id="rId12"/>
              </p:custDataLst>
            </p:nvPr>
          </p:nvSpPr>
          <p:spPr>
            <a:xfrm>
              <a:off x="1499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7" name="椭圆 36"/>
            <p:cNvSpPr/>
            <p:nvPr>
              <p:custDataLst>
                <p:tags r:id="rId13"/>
              </p:custDataLst>
            </p:nvPr>
          </p:nvSpPr>
          <p:spPr>
            <a:xfrm>
              <a:off x="15481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8" name="椭圆 37"/>
            <p:cNvSpPr/>
            <p:nvPr>
              <p:custDataLst>
                <p:tags r:id="rId14"/>
              </p:custDataLst>
            </p:nvPr>
          </p:nvSpPr>
          <p:spPr>
            <a:xfrm>
              <a:off x="1596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9" name="椭圆 38"/>
            <p:cNvSpPr/>
            <p:nvPr>
              <p:custDataLst>
                <p:tags r:id="rId15"/>
              </p:custDataLst>
            </p:nvPr>
          </p:nvSpPr>
          <p:spPr>
            <a:xfrm>
              <a:off x="1645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0" name="椭圆 39"/>
            <p:cNvSpPr/>
            <p:nvPr>
              <p:custDataLst>
                <p:tags r:id="rId16"/>
              </p:custDataLst>
            </p:nvPr>
          </p:nvSpPr>
          <p:spPr>
            <a:xfrm>
              <a:off x="1645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1" name="椭圆 40"/>
            <p:cNvSpPr/>
            <p:nvPr>
              <p:custDataLst>
                <p:tags r:id="rId17"/>
              </p:custDataLst>
            </p:nvPr>
          </p:nvSpPr>
          <p:spPr>
            <a:xfrm>
              <a:off x="1645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2" name="椭圆 41"/>
            <p:cNvSpPr/>
            <p:nvPr>
              <p:custDataLst>
                <p:tags r:id="rId18"/>
              </p:custDataLst>
            </p:nvPr>
          </p:nvSpPr>
          <p:spPr>
            <a:xfrm>
              <a:off x="16967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3" name="椭圆 42"/>
            <p:cNvSpPr/>
            <p:nvPr>
              <p:custDataLst>
                <p:tags r:id="rId19"/>
              </p:custDataLst>
            </p:nvPr>
          </p:nvSpPr>
          <p:spPr>
            <a:xfrm>
              <a:off x="1696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4" name="椭圆 43"/>
            <p:cNvSpPr/>
            <p:nvPr>
              <p:custDataLst>
                <p:tags r:id="rId20"/>
              </p:custDataLst>
            </p:nvPr>
          </p:nvSpPr>
          <p:spPr>
            <a:xfrm>
              <a:off x="1696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5" name="椭圆 44"/>
            <p:cNvSpPr/>
            <p:nvPr>
              <p:custDataLst>
                <p:tags r:id="rId21"/>
              </p:custDataLst>
            </p:nvPr>
          </p:nvSpPr>
          <p:spPr>
            <a:xfrm>
              <a:off x="14528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6" name="椭圆 45"/>
            <p:cNvSpPr/>
            <p:nvPr>
              <p:custDataLst>
                <p:tags r:id="rId22"/>
              </p:custDataLst>
            </p:nvPr>
          </p:nvSpPr>
          <p:spPr>
            <a:xfrm>
              <a:off x="14528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8" name="椭圆 47"/>
            <p:cNvSpPr/>
            <p:nvPr>
              <p:custDataLst>
                <p:tags r:id="rId23"/>
              </p:custDataLst>
            </p:nvPr>
          </p:nvSpPr>
          <p:spPr>
            <a:xfrm>
              <a:off x="13954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49" name="椭圆 48"/>
            <p:cNvSpPr/>
            <p:nvPr>
              <p:custDataLst>
                <p:tags r:id="rId24"/>
              </p:custDataLst>
            </p:nvPr>
          </p:nvSpPr>
          <p:spPr>
            <a:xfrm>
              <a:off x="3110" y="2619"/>
              <a:ext cx="13886" cy="1388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42" name="组合 141"/>
          <p:cNvGrpSpPr/>
          <p:nvPr>
            <p:custDataLst>
              <p:tags r:id="rId25"/>
            </p:custDataLst>
          </p:nvPr>
        </p:nvGrpSpPr>
        <p:grpSpPr>
          <a:xfrm rot="0">
            <a:off x="4251960" y="3536315"/>
            <a:ext cx="1918970" cy="1729740"/>
            <a:chOff x="2172" y="2512"/>
            <a:chExt cx="14943" cy="13995"/>
          </a:xfrm>
        </p:grpSpPr>
        <p:pic>
          <p:nvPicPr>
            <p:cNvPr id="143" name="图片 142" descr="E:/设计图片素材/7967150_.jpg7967150_"/>
            <p:cNvPicPr>
              <a:picLocks noChangeAspect="1"/>
            </p:cNvPicPr>
            <p:nvPr>
              <p:custDataLst>
                <p:tags r:id="rId26"/>
              </p:custDataLst>
            </p:nvPr>
          </p:nvPicPr>
          <p:blipFill>
            <a:blip r:embed="rId27" cstate="email"/>
            <a:srcRect l="9" t="41338"/>
            <a:stretch>
              <a:fillRect/>
            </a:stretch>
          </p:blipFill>
          <p:spPr>
            <a:xfrm>
              <a:off x="2172" y="2573"/>
              <a:ext cx="13933" cy="13933"/>
            </a:xfrm>
            <a:prstGeom prst="ellipse">
              <a:avLst/>
            </a:prstGeom>
          </p:spPr>
        </p:pic>
        <p:sp>
          <p:nvSpPr>
            <p:cNvPr id="144" name="椭圆 143"/>
            <p:cNvSpPr/>
            <p:nvPr>
              <p:custDataLst>
                <p:tags r:id="rId28"/>
              </p:custDataLst>
            </p:nvPr>
          </p:nvSpPr>
          <p:spPr>
            <a:xfrm>
              <a:off x="3469" y="13977"/>
              <a:ext cx="1555" cy="155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5" name="椭圆 144"/>
            <p:cNvSpPr/>
            <p:nvPr>
              <p:custDataLst>
                <p:tags r:id="rId29"/>
              </p:custDataLst>
            </p:nvPr>
          </p:nvSpPr>
          <p:spPr>
            <a:xfrm>
              <a:off x="12120" y="2512"/>
              <a:ext cx="2872" cy="287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6" name="椭圆 145"/>
            <p:cNvSpPr/>
            <p:nvPr>
              <p:custDataLst>
                <p:tags r:id="rId30"/>
              </p:custDataLst>
            </p:nvPr>
          </p:nvSpPr>
          <p:spPr>
            <a:xfrm>
              <a:off x="14992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7" name="椭圆 146"/>
            <p:cNvSpPr/>
            <p:nvPr>
              <p:custDataLst>
                <p:tags r:id="rId31"/>
              </p:custDataLst>
            </p:nvPr>
          </p:nvSpPr>
          <p:spPr>
            <a:xfrm>
              <a:off x="15481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8" name="椭圆 147"/>
            <p:cNvSpPr/>
            <p:nvPr>
              <p:custDataLst>
                <p:tags r:id="rId32"/>
              </p:custDataLst>
            </p:nvPr>
          </p:nvSpPr>
          <p:spPr>
            <a:xfrm>
              <a:off x="1499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49" name="椭圆 148"/>
            <p:cNvSpPr/>
            <p:nvPr>
              <p:custDataLst>
                <p:tags r:id="rId33"/>
              </p:custDataLst>
            </p:nvPr>
          </p:nvSpPr>
          <p:spPr>
            <a:xfrm>
              <a:off x="15481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0" name="椭圆 149"/>
            <p:cNvSpPr/>
            <p:nvPr>
              <p:custDataLst>
                <p:tags r:id="rId34"/>
              </p:custDataLst>
            </p:nvPr>
          </p:nvSpPr>
          <p:spPr>
            <a:xfrm>
              <a:off x="1596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1" name="椭圆 150"/>
            <p:cNvSpPr/>
            <p:nvPr>
              <p:custDataLst>
                <p:tags r:id="rId35"/>
              </p:custDataLst>
            </p:nvPr>
          </p:nvSpPr>
          <p:spPr>
            <a:xfrm>
              <a:off x="1596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2" name="椭圆 151"/>
            <p:cNvSpPr/>
            <p:nvPr>
              <p:custDataLst>
                <p:tags r:id="rId36"/>
              </p:custDataLst>
            </p:nvPr>
          </p:nvSpPr>
          <p:spPr>
            <a:xfrm>
              <a:off x="1499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3" name="椭圆 152"/>
            <p:cNvSpPr/>
            <p:nvPr>
              <p:custDataLst>
                <p:tags r:id="rId37"/>
              </p:custDataLst>
            </p:nvPr>
          </p:nvSpPr>
          <p:spPr>
            <a:xfrm>
              <a:off x="15481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4" name="椭圆 153"/>
            <p:cNvSpPr/>
            <p:nvPr>
              <p:custDataLst>
                <p:tags r:id="rId38"/>
              </p:custDataLst>
            </p:nvPr>
          </p:nvSpPr>
          <p:spPr>
            <a:xfrm>
              <a:off x="1596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5" name="椭圆 154"/>
            <p:cNvSpPr/>
            <p:nvPr>
              <p:custDataLst>
                <p:tags r:id="rId39"/>
              </p:custDataLst>
            </p:nvPr>
          </p:nvSpPr>
          <p:spPr>
            <a:xfrm>
              <a:off x="1645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6" name="椭圆 155"/>
            <p:cNvSpPr/>
            <p:nvPr>
              <p:custDataLst>
                <p:tags r:id="rId40"/>
              </p:custDataLst>
            </p:nvPr>
          </p:nvSpPr>
          <p:spPr>
            <a:xfrm>
              <a:off x="1645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7" name="椭圆 156"/>
            <p:cNvSpPr/>
            <p:nvPr>
              <p:custDataLst>
                <p:tags r:id="rId41"/>
              </p:custDataLst>
            </p:nvPr>
          </p:nvSpPr>
          <p:spPr>
            <a:xfrm>
              <a:off x="1645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8" name="椭圆 157"/>
            <p:cNvSpPr/>
            <p:nvPr>
              <p:custDataLst>
                <p:tags r:id="rId42"/>
              </p:custDataLst>
            </p:nvPr>
          </p:nvSpPr>
          <p:spPr>
            <a:xfrm>
              <a:off x="16967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59" name="椭圆 158"/>
            <p:cNvSpPr/>
            <p:nvPr>
              <p:custDataLst>
                <p:tags r:id="rId43"/>
              </p:custDataLst>
            </p:nvPr>
          </p:nvSpPr>
          <p:spPr>
            <a:xfrm>
              <a:off x="1696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0" name="椭圆 159"/>
            <p:cNvSpPr/>
            <p:nvPr>
              <p:custDataLst>
                <p:tags r:id="rId44"/>
              </p:custDataLst>
            </p:nvPr>
          </p:nvSpPr>
          <p:spPr>
            <a:xfrm>
              <a:off x="1696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1" name="椭圆 160"/>
            <p:cNvSpPr/>
            <p:nvPr>
              <p:custDataLst>
                <p:tags r:id="rId45"/>
              </p:custDataLst>
            </p:nvPr>
          </p:nvSpPr>
          <p:spPr>
            <a:xfrm>
              <a:off x="14528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2" name="椭圆 161"/>
            <p:cNvSpPr/>
            <p:nvPr>
              <p:custDataLst>
                <p:tags r:id="rId46"/>
              </p:custDataLst>
            </p:nvPr>
          </p:nvSpPr>
          <p:spPr>
            <a:xfrm>
              <a:off x="14528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3" name="椭圆 162"/>
            <p:cNvSpPr/>
            <p:nvPr>
              <p:custDataLst>
                <p:tags r:id="rId47"/>
              </p:custDataLst>
            </p:nvPr>
          </p:nvSpPr>
          <p:spPr>
            <a:xfrm>
              <a:off x="13954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164" name="椭圆 163"/>
            <p:cNvSpPr/>
            <p:nvPr>
              <p:custDataLst>
                <p:tags r:id="rId48"/>
              </p:custDataLst>
            </p:nvPr>
          </p:nvSpPr>
          <p:spPr>
            <a:xfrm>
              <a:off x="3110" y="2619"/>
              <a:ext cx="13886" cy="1388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6" name="组合 75"/>
          <p:cNvGrpSpPr/>
          <p:nvPr>
            <p:custDataLst>
              <p:tags r:id="rId49"/>
            </p:custDataLst>
          </p:nvPr>
        </p:nvGrpSpPr>
        <p:grpSpPr>
          <a:xfrm rot="0">
            <a:off x="8528050" y="2256790"/>
            <a:ext cx="2075815" cy="1640205"/>
            <a:chOff x="2172" y="2512"/>
            <a:chExt cx="14943" cy="13995"/>
          </a:xfrm>
        </p:grpSpPr>
        <p:pic>
          <p:nvPicPr>
            <p:cNvPr id="77" name="图片 76" descr="E:/设计图片素材/7967150_.jpg7967150_"/>
            <p:cNvPicPr>
              <a:picLocks noChangeAspect="1"/>
            </p:cNvPicPr>
            <p:nvPr>
              <p:custDataLst>
                <p:tags r:id="rId50"/>
              </p:custDataLst>
            </p:nvPr>
          </p:nvPicPr>
          <p:blipFill>
            <a:blip r:embed="rId51" cstate="email"/>
            <a:srcRect l="4" t="2973" r="4" b="2973"/>
            <a:stretch>
              <a:fillRect/>
            </a:stretch>
          </p:blipFill>
          <p:spPr>
            <a:xfrm>
              <a:off x="2172" y="2573"/>
              <a:ext cx="13933" cy="13933"/>
            </a:xfrm>
            <a:prstGeom prst="ellipse">
              <a:avLst/>
            </a:prstGeom>
          </p:spPr>
        </p:pic>
        <p:sp>
          <p:nvSpPr>
            <p:cNvPr id="78" name="椭圆 77"/>
            <p:cNvSpPr/>
            <p:nvPr>
              <p:custDataLst>
                <p:tags r:id="rId52"/>
              </p:custDataLst>
            </p:nvPr>
          </p:nvSpPr>
          <p:spPr>
            <a:xfrm>
              <a:off x="3469" y="13977"/>
              <a:ext cx="1555" cy="155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椭圆 78"/>
            <p:cNvSpPr/>
            <p:nvPr>
              <p:custDataLst>
                <p:tags r:id="rId53"/>
              </p:custDataLst>
            </p:nvPr>
          </p:nvSpPr>
          <p:spPr>
            <a:xfrm>
              <a:off x="12120" y="2512"/>
              <a:ext cx="2872" cy="287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0" name="椭圆 79"/>
            <p:cNvSpPr/>
            <p:nvPr>
              <p:custDataLst>
                <p:tags r:id="rId54"/>
              </p:custDataLst>
            </p:nvPr>
          </p:nvSpPr>
          <p:spPr>
            <a:xfrm>
              <a:off x="14992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1" name="椭圆 80"/>
            <p:cNvSpPr/>
            <p:nvPr>
              <p:custDataLst>
                <p:tags r:id="rId55"/>
              </p:custDataLst>
            </p:nvPr>
          </p:nvSpPr>
          <p:spPr>
            <a:xfrm>
              <a:off x="15481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2" name="椭圆 81"/>
            <p:cNvSpPr/>
            <p:nvPr>
              <p:custDataLst>
                <p:tags r:id="rId56"/>
              </p:custDataLst>
            </p:nvPr>
          </p:nvSpPr>
          <p:spPr>
            <a:xfrm>
              <a:off x="1499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3" name="椭圆 82"/>
            <p:cNvSpPr/>
            <p:nvPr>
              <p:custDataLst>
                <p:tags r:id="rId57"/>
              </p:custDataLst>
            </p:nvPr>
          </p:nvSpPr>
          <p:spPr>
            <a:xfrm>
              <a:off x="15481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4" name="椭圆 83"/>
            <p:cNvSpPr/>
            <p:nvPr>
              <p:custDataLst>
                <p:tags r:id="rId58"/>
              </p:custDataLst>
            </p:nvPr>
          </p:nvSpPr>
          <p:spPr>
            <a:xfrm>
              <a:off x="1596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5" name="椭圆 84"/>
            <p:cNvSpPr/>
            <p:nvPr>
              <p:custDataLst>
                <p:tags r:id="rId59"/>
              </p:custDataLst>
            </p:nvPr>
          </p:nvSpPr>
          <p:spPr>
            <a:xfrm>
              <a:off x="1596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6" name="椭圆 85"/>
            <p:cNvSpPr/>
            <p:nvPr>
              <p:custDataLst>
                <p:tags r:id="rId60"/>
              </p:custDataLst>
            </p:nvPr>
          </p:nvSpPr>
          <p:spPr>
            <a:xfrm>
              <a:off x="1499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7" name="椭圆 86"/>
            <p:cNvSpPr/>
            <p:nvPr>
              <p:custDataLst>
                <p:tags r:id="rId61"/>
              </p:custDataLst>
            </p:nvPr>
          </p:nvSpPr>
          <p:spPr>
            <a:xfrm>
              <a:off x="15481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8" name="椭圆 87"/>
            <p:cNvSpPr/>
            <p:nvPr>
              <p:custDataLst>
                <p:tags r:id="rId62"/>
              </p:custDataLst>
            </p:nvPr>
          </p:nvSpPr>
          <p:spPr>
            <a:xfrm>
              <a:off x="1596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9" name="椭圆 88"/>
            <p:cNvSpPr/>
            <p:nvPr>
              <p:custDataLst>
                <p:tags r:id="rId63"/>
              </p:custDataLst>
            </p:nvPr>
          </p:nvSpPr>
          <p:spPr>
            <a:xfrm>
              <a:off x="16459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0" name="椭圆 89"/>
            <p:cNvSpPr/>
            <p:nvPr>
              <p:custDataLst>
                <p:tags r:id="rId64"/>
              </p:custDataLst>
            </p:nvPr>
          </p:nvSpPr>
          <p:spPr>
            <a:xfrm>
              <a:off x="16459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1" name="椭圆 90"/>
            <p:cNvSpPr/>
            <p:nvPr>
              <p:custDataLst>
                <p:tags r:id="rId65"/>
              </p:custDataLst>
            </p:nvPr>
          </p:nvSpPr>
          <p:spPr>
            <a:xfrm>
              <a:off x="16459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2" name="椭圆 91"/>
            <p:cNvSpPr/>
            <p:nvPr>
              <p:custDataLst>
                <p:tags r:id="rId66"/>
              </p:custDataLst>
            </p:nvPr>
          </p:nvSpPr>
          <p:spPr>
            <a:xfrm>
              <a:off x="16967" y="6490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3" name="椭圆 92"/>
            <p:cNvSpPr/>
            <p:nvPr>
              <p:custDataLst>
                <p:tags r:id="rId67"/>
              </p:custDataLst>
            </p:nvPr>
          </p:nvSpPr>
          <p:spPr>
            <a:xfrm>
              <a:off x="16962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4" name="椭圆 93"/>
            <p:cNvSpPr/>
            <p:nvPr>
              <p:custDataLst>
                <p:tags r:id="rId68"/>
              </p:custDataLst>
            </p:nvPr>
          </p:nvSpPr>
          <p:spPr>
            <a:xfrm>
              <a:off x="16962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5" name="椭圆 94"/>
            <p:cNvSpPr/>
            <p:nvPr>
              <p:custDataLst>
                <p:tags r:id="rId69"/>
              </p:custDataLst>
            </p:nvPr>
          </p:nvSpPr>
          <p:spPr>
            <a:xfrm>
              <a:off x="14528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6" name="椭圆 95"/>
            <p:cNvSpPr/>
            <p:nvPr>
              <p:custDataLst>
                <p:tags r:id="rId70"/>
              </p:custDataLst>
            </p:nvPr>
          </p:nvSpPr>
          <p:spPr>
            <a:xfrm>
              <a:off x="14528" y="6931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7" name="椭圆 96"/>
            <p:cNvSpPr/>
            <p:nvPr>
              <p:custDataLst>
                <p:tags r:id="rId71"/>
              </p:custDataLst>
            </p:nvPr>
          </p:nvSpPr>
          <p:spPr>
            <a:xfrm>
              <a:off x="13954" y="7377"/>
              <a:ext cx="149" cy="14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98" name="椭圆 97"/>
            <p:cNvSpPr/>
            <p:nvPr>
              <p:custDataLst>
                <p:tags r:id="rId72"/>
              </p:custDataLst>
            </p:nvPr>
          </p:nvSpPr>
          <p:spPr>
            <a:xfrm>
              <a:off x="3110" y="2619"/>
              <a:ext cx="13886" cy="13888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60" name="文本框 59"/>
          <p:cNvSpPr txBox="1"/>
          <p:nvPr>
            <p:custDataLst>
              <p:tags r:id="rId73"/>
            </p:custDataLst>
          </p:nvPr>
        </p:nvSpPr>
        <p:spPr>
          <a:xfrm>
            <a:off x="1018540" y="5266055"/>
            <a:ext cx="2185670" cy="93726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noAutofit/>
          </a:bodyPr>
          <a:lstStyle/>
          <a:p>
            <a:pPr algn="ctr"/>
            <a:r>
              <a:rPr lang="en-US" altLang="zh-CN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</a:t>
            </a:r>
            <a:r>
              <a:rPr lang="en-US" altLang="zh-CN" sz="2800" b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efore the game</a:t>
            </a:r>
            <a:endParaRPr lang="en-US" altLang="zh-CN" sz="28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9" name="文本框 168"/>
          <p:cNvSpPr txBox="1"/>
          <p:nvPr>
            <p:custDataLst>
              <p:tags r:id="rId74"/>
            </p:custDataLst>
          </p:nvPr>
        </p:nvSpPr>
        <p:spPr>
          <a:xfrm>
            <a:off x="4418330" y="5311775"/>
            <a:ext cx="2185670" cy="93599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noAutofit/>
          </a:bodyPr>
          <a:lstStyle/>
          <a:p>
            <a:pPr algn="ctr"/>
            <a:r>
              <a:rPr lang="en-US" altLang="zh-CN" sz="2800" b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after the mistake</a:t>
            </a:r>
            <a:endParaRPr lang="en-US" altLang="zh-CN" sz="28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文本框 60"/>
          <p:cNvSpPr txBox="1"/>
          <p:nvPr>
            <p:custDataLst>
              <p:tags r:id="rId75"/>
            </p:custDataLst>
          </p:nvPr>
        </p:nvSpPr>
        <p:spPr>
          <a:xfrm>
            <a:off x="7556500" y="5311775"/>
            <a:ext cx="3343910" cy="960120"/>
          </a:xfrm>
          <a:prstGeom prst="rect">
            <a:avLst/>
          </a:prstGeom>
          <a:solidFill>
            <a:srgbClr val="FFC000"/>
          </a:solidFill>
        </p:spPr>
        <p:txBody>
          <a:bodyPr wrap="square">
            <a:noAutofit/>
          </a:bodyPr>
          <a:lstStyle/>
          <a:p>
            <a:pPr algn="ctr"/>
            <a:r>
              <a:rPr lang="en-US" altLang="zh-CN" sz="2800" b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D</a:t>
            </a:r>
            <a:r>
              <a:rPr lang="en-US" altLang="zh-CN" sz="2800" b="0" dirty="0">
                <a:solidFill>
                  <a:schemeClr val="tx1"/>
                </a:solidFill>
                <a:effectLst/>
                <a:latin typeface="Arial" panose="020B0604020202020204" pitchFamily="34" charset="0"/>
                <a:cs typeface="Arial" panose="020B0604020202020204" pitchFamily="34" charset="0"/>
              </a:rPr>
              <a:t>uring the award ceremony</a:t>
            </a:r>
            <a:endParaRPr lang="en-US" altLang="zh-CN" sz="2800" b="0" dirty="0">
              <a:solidFill>
                <a:schemeClr val="tx1"/>
              </a:solidFill>
              <a:effectLst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文本框 61"/>
          <p:cNvSpPr txBox="1"/>
          <p:nvPr/>
        </p:nvSpPr>
        <p:spPr>
          <a:xfrm>
            <a:off x="142240" y="824865"/>
            <a:ext cx="125984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200">
                <a:solidFill>
                  <a:srgbClr val="FF0000"/>
                </a:solidFill>
              </a:rPr>
              <a:t>Mood</a:t>
            </a:r>
            <a:endParaRPr lang="en-US" altLang="zh-CN" sz="3200">
              <a:solidFill>
                <a:srgbClr val="FF0000"/>
              </a:solidFill>
            </a:endParaRPr>
          </a:p>
        </p:txBody>
      </p:sp>
      <p:sp>
        <p:nvSpPr>
          <p:cNvPr id="63" name="文本框 62"/>
          <p:cNvSpPr txBox="1"/>
          <p:nvPr/>
        </p:nvSpPr>
        <p:spPr>
          <a:xfrm>
            <a:off x="10795635" y="6355080"/>
            <a:ext cx="1259840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r>
              <a:rPr lang="en-US" altLang="zh-CN" sz="3200">
                <a:solidFill>
                  <a:srgbClr val="FF0000"/>
                </a:solidFill>
              </a:rPr>
              <a:t>Time</a:t>
            </a:r>
            <a:endParaRPr lang="en-US" altLang="zh-CN" sz="3200">
              <a:solidFill>
                <a:srgbClr val="FF0000"/>
              </a:solidFill>
            </a:endParaRPr>
          </a:p>
        </p:txBody>
      </p:sp>
      <p:sp>
        <p:nvSpPr>
          <p:cNvPr id="173" name="云形标注 172"/>
          <p:cNvSpPr/>
          <p:nvPr/>
        </p:nvSpPr>
        <p:spPr>
          <a:xfrm>
            <a:off x="7653655" y="0"/>
            <a:ext cx="4192905" cy="1244600"/>
          </a:xfrm>
          <a:prstGeom prst="cloudCallout">
            <a:avLst/>
          </a:prstGeom>
          <a:noFill/>
          <a:ln>
            <a:solidFill>
              <a:srgbClr val="FFC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174" name="矩形 173"/>
          <p:cNvSpPr/>
          <p:nvPr/>
        </p:nvSpPr>
        <p:spPr>
          <a:xfrm>
            <a:off x="7905433" y="163830"/>
            <a:ext cx="3588385" cy="706755"/>
          </a:xfrm>
          <a:prstGeom prst="rect">
            <a:avLst/>
          </a:prstGeom>
          <a:noFill/>
          <a:ln>
            <a:noFill/>
          </a:ln>
        </p:spPr>
        <p:txBody>
          <a:bodyPr wrap="none" rtlCol="0" anchor="t">
            <a:spAutoFit/>
          </a:bodyPr>
          <a:p>
            <a:pPr algn="ctr"/>
            <a:r>
              <a:rPr lang="en-US" altLang="zh-CN" sz="40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</a:rPr>
              <a:t>Mood changes</a:t>
            </a:r>
            <a:endParaRPr lang="en-US" altLang="zh-CN" sz="4000" b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</p:txBody>
      </p:sp>
      <p:sp>
        <p:nvSpPr>
          <p:cNvPr id="176" name="文本框 175"/>
          <p:cNvSpPr txBox="1"/>
          <p:nvPr/>
        </p:nvSpPr>
        <p:spPr>
          <a:xfrm>
            <a:off x="1313180" y="3251200"/>
            <a:ext cx="2303780" cy="156845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 fontAlgn="auto">
              <a:buClrTx/>
              <a:buSzTx/>
              <a:buFontTx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  <a:sym typeface="+mn-ea"/>
              </a:rPr>
              <a:t>excited</a:t>
            </a:r>
            <a:endParaRPr lang="en-US" altLang="zh-CN" sz="3200" b="1" noProof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  <a:p>
            <a:pPr algn="ctr" fontAlgn="auto">
              <a:buClrTx/>
              <a:buSzTx/>
              <a:buFontTx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  <a:sym typeface="+mn-ea"/>
              </a:rPr>
              <a:t>confident</a:t>
            </a:r>
            <a:endParaRPr lang="en-US" altLang="zh-CN" sz="3200" b="1" noProof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  <a:p>
            <a:endParaRPr lang="en-US" altLang="zh-CN" sz="3200" b="1" noProof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</p:txBody>
      </p:sp>
      <p:sp>
        <p:nvSpPr>
          <p:cNvPr id="179" name="文本框 178"/>
          <p:cNvSpPr txBox="1"/>
          <p:nvPr/>
        </p:nvSpPr>
        <p:spPr>
          <a:xfrm>
            <a:off x="4251960" y="2459990"/>
            <a:ext cx="3143250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 fontAlgn="auto">
              <a:buClrTx/>
              <a:buSzTx/>
              <a:buNone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  <a:sym typeface="+mn-ea"/>
              </a:rPr>
              <a:t>shocked</a:t>
            </a:r>
            <a:endParaRPr lang="en-US" altLang="zh-CN" sz="3200" b="1" noProof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  <a:p>
            <a:pPr algn="ctr" fontAlgn="auto">
              <a:buClrTx/>
              <a:buSzTx/>
              <a:buNone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  <a:sym typeface="+mn-ea"/>
              </a:rPr>
              <a:t>self-blaming</a:t>
            </a:r>
            <a:endParaRPr lang="en-US" altLang="zh-CN" sz="3200" b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</p:txBody>
      </p:sp>
      <p:sp>
        <p:nvSpPr>
          <p:cNvPr id="184" name="文本框 183"/>
          <p:cNvSpPr txBox="1"/>
          <p:nvPr/>
        </p:nvSpPr>
        <p:spPr>
          <a:xfrm>
            <a:off x="8528050" y="3896995"/>
            <a:ext cx="3143250" cy="1076325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ctr" fontAlgn="auto">
              <a:buClrTx/>
              <a:buSzTx/>
              <a:buNone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</a:rPr>
              <a:t>calm</a:t>
            </a:r>
            <a:endParaRPr lang="en-US" altLang="zh-CN" sz="3200" b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  <a:p>
            <a:pPr algn="ctr" fontAlgn="auto">
              <a:buClrTx/>
              <a:buSzTx/>
              <a:buNone/>
            </a:pPr>
            <a:r>
              <a:rPr lang="en-US" altLang="zh-CN" sz="3200" b="1">
                <a:ln w="15875"/>
                <a:gradFill>
                  <a:gsLst>
                    <a:gs pos="0">
                      <a:schemeClr val="accent1"/>
                    </a:gs>
                    <a:gs pos="100000">
                      <a:schemeClr val="accent6"/>
                    </a:gs>
                  </a:gsLst>
                  <a:lin ang="2700000" scaled="0"/>
                </a:gradFill>
                <a:effectLst/>
                <a:latin typeface="Comic Sans MS" panose="030F0702030302020204" charset="0"/>
                <a:cs typeface="Comic Sans MS" panose="030F0702030302020204" charset="0"/>
              </a:rPr>
              <a:t>peaceful</a:t>
            </a:r>
            <a:endParaRPr lang="en-US" altLang="zh-CN" sz="3200" b="1">
              <a:ln w="15875"/>
              <a:gradFill>
                <a:gsLst>
                  <a:gs pos="0">
                    <a:schemeClr val="accent1"/>
                  </a:gs>
                  <a:gs pos="100000">
                    <a:schemeClr val="accent6"/>
                  </a:gs>
                </a:gsLst>
                <a:lin ang="2700000" scaled="0"/>
              </a:gradFill>
              <a:effectLst/>
              <a:latin typeface="Comic Sans MS" panose="030F0702030302020204" charset="0"/>
              <a:cs typeface="Comic Sans MS" panose="030F0702030302020204" charset="0"/>
            </a:endParaRPr>
          </a:p>
        </p:txBody>
      </p:sp>
    </p:spTree>
    <p:custDataLst>
      <p:tags r:id="rId76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6" grpId="0"/>
      <p:bldP spid="179" grpId="0"/>
      <p:bldP spid="18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16" name="圆角矩形 15"/>
          <p:cNvSpPr/>
          <p:nvPr/>
        </p:nvSpPr>
        <p:spPr>
          <a:xfrm>
            <a:off x="2699385" y="1247140"/>
            <a:ext cx="9017000" cy="967740"/>
          </a:xfrm>
          <a:prstGeom prst="roundRect">
            <a:avLst/>
          </a:prstGeom>
          <a:solidFill>
            <a:schemeClr val="bg1"/>
          </a:solidFill>
          <a:ln w="1905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grpSp>
        <p:nvGrpSpPr>
          <p:cNvPr id="6" name="组合 5"/>
          <p:cNvGrpSpPr/>
          <p:nvPr>
            <p:custDataLst>
              <p:tags r:id="rId1"/>
            </p:custDataLst>
          </p:nvPr>
        </p:nvGrpSpPr>
        <p:grpSpPr>
          <a:xfrm rot="0">
            <a:off x="500380" y="1042035"/>
            <a:ext cx="1781810" cy="1510665"/>
            <a:chOff x="2464" y="3258"/>
            <a:chExt cx="14454" cy="12572"/>
          </a:xfrm>
        </p:grpSpPr>
        <p:sp>
          <p:nvSpPr>
            <p:cNvPr id="7" name="任意多边形: 形状 11"/>
            <p:cNvSpPr/>
            <p:nvPr>
              <p:custDataLst>
                <p:tags r:id="rId2"/>
              </p:custDataLst>
            </p:nvPr>
          </p:nvSpPr>
          <p:spPr>
            <a:xfrm>
              <a:off x="11707" y="15197"/>
              <a:ext cx="2741" cy="573"/>
            </a:xfrm>
            <a:custGeom>
              <a:avLst/>
              <a:gdLst>
                <a:gd name="connsiteX0" fmla="*/ 1165783 w 1165782"/>
                <a:gd name="connsiteY0" fmla="*/ 57394 h 243531"/>
                <a:gd name="connsiteX1" fmla="*/ 978720 w 1165782"/>
                <a:gd name="connsiteY1" fmla="*/ 243532 h 243531"/>
                <a:gd name="connsiteX2" fmla="*/ 977417 w 1165782"/>
                <a:gd name="connsiteY2" fmla="*/ 242229 h 243531"/>
                <a:gd name="connsiteX3" fmla="*/ 976320 w 1165782"/>
                <a:gd name="connsiteY3" fmla="*/ 243326 h 243531"/>
                <a:gd name="connsiteX4" fmla="*/ 845212 w 1165782"/>
                <a:gd name="connsiteY4" fmla="*/ 112869 h 243531"/>
                <a:gd name="connsiteX5" fmla="*/ 713863 w 1165782"/>
                <a:gd name="connsiteY5" fmla="*/ 243532 h 243531"/>
                <a:gd name="connsiteX6" fmla="*/ 712526 w 1165782"/>
                <a:gd name="connsiteY6" fmla="*/ 242229 h 243531"/>
                <a:gd name="connsiteX7" fmla="*/ 711463 w 1165782"/>
                <a:gd name="connsiteY7" fmla="*/ 243326 h 243531"/>
                <a:gd name="connsiteX8" fmla="*/ 582343 w 1165782"/>
                <a:gd name="connsiteY8" fmla="*/ 114857 h 243531"/>
                <a:gd name="connsiteX9" fmla="*/ 452983 w 1165782"/>
                <a:gd name="connsiteY9" fmla="*/ 243532 h 243531"/>
                <a:gd name="connsiteX10" fmla="*/ 451680 w 1165782"/>
                <a:gd name="connsiteY10" fmla="*/ 242229 h 243531"/>
                <a:gd name="connsiteX11" fmla="*/ 450617 w 1165782"/>
                <a:gd name="connsiteY11" fmla="*/ 243326 h 243531"/>
                <a:gd name="connsiteX12" fmla="*/ 319474 w 1165782"/>
                <a:gd name="connsiteY12" fmla="*/ 112869 h 243531"/>
                <a:gd name="connsiteX13" fmla="*/ 188126 w 1165782"/>
                <a:gd name="connsiteY13" fmla="*/ 243532 h 243531"/>
                <a:gd name="connsiteX14" fmla="*/ 186823 w 1165782"/>
                <a:gd name="connsiteY14" fmla="*/ 242229 h 243531"/>
                <a:gd name="connsiteX15" fmla="*/ 185726 w 1165782"/>
                <a:gd name="connsiteY15" fmla="*/ 243326 h 243531"/>
                <a:gd name="connsiteX16" fmla="*/ 0 w 1165782"/>
                <a:gd name="connsiteY16" fmla="*/ 58526 h 243531"/>
                <a:gd name="connsiteX17" fmla="*/ 57291 w 1165782"/>
                <a:gd name="connsiteY17" fmla="*/ 1543 h 243531"/>
                <a:gd name="connsiteX18" fmla="*/ 186652 w 1165782"/>
                <a:gd name="connsiteY18" fmla="*/ 130251 h 243531"/>
                <a:gd name="connsiteX19" fmla="*/ 317520 w 1165782"/>
                <a:gd name="connsiteY19" fmla="*/ 0 h 243531"/>
                <a:gd name="connsiteX20" fmla="*/ 320606 w 1165782"/>
                <a:gd name="connsiteY20" fmla="*/ 3086 h 243531"/>
                <a:gd name="connsiteX21" fmla="*/ 322148 w 1165782"/>
                <a:gd name="connsiteY21" fmla="*/ 1543 h 243531"/>
                <a:gd name="connsiteX22" fmla="*/ 451509 w 1165782"/>
                <a:gd name="connsiteY22" fmla="*/ 130251 h 243531"/>
                <a:gd name="connsiteX23" fmla="*/ 582377 w 1165782"/>
                <a:gd name="connsiteY23" fmla="*/ 0 h 243531"/>
                <a:gd name="connsiteX24" fmla="*/ 640080 w 1165782"/>
                <a:gd name="connsiteY24" fmla="*/ 57394 h 243531"/>
                <a:gd name="connsiteX25" fmla="*/ 639600 w 1165782"/>
                <a:gd name="connsiteY25" fmla="*/ 57874 h 243531"/>
                <a:gd name="connsiteX26" fmla="*/ 712354 w 1165782"/>
                <a:gd name="connsiteY26" fmla="*/ 130251 h 243531"/>
                <a:gd name="connsiteX27" fmla="*/ 843223 w 1165782"/>
                <a:gd name="connsiteY27" fmla="*/ 0 h 243531"/>
                <a:gd name="connsiteX28" fmla="*/ 846308 w 1165782"/>
                <a:gd name="connsiteY28" fmla="*/ 3086 h 243531"/>
                <a:gd name="connsiteX29" fmla="*/ 847852 w 1165782"/>
                <a:gd name="connsiteY29" fmla="*/ 1543 h 243531"/>
                <a:gd name="connsiteX30" fmla="*/ 977212 w 1165782"/>
                <a:gd name="connsiteY30" fmla="*/ 130251 h 243531"/>
                <a:gd name="connsiteX31" fmla="*/ 1108114 w 1165782"/>
                <a:gd name="connsiteY31" fmla="*/ 0 h 24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5782" h="243531">
                  <a:moveTo>
                    <a:pt x="1165783" y="57394"/>
                  </a:moveTo>
                  <a:lnTo>
                    <a:pt x="978720" y="243532"/>
                  </a:lnTo>
                  <a:lnTo>
                    <a:pt x="977417" y="242229"/>
                  </a:lnTo>
                  <a:lnTo>
                    <a:pt x="976320" y="243326"/>
                  </a:lnTo>
                  <a:lnTo>
                    <a:pt x="845212" y="112869"/>
                  </a:lnTo>
                  <a:lnTo>
                    <a:pt x="713863" y="243532"/>
                  </a:lnTo>
                  <a:lnTo>
                    <a:pt x="712526" y="242229"/>
                  </a:lnTo>
                  <a:lnTo>
                    <a:pt x="711463" y="243326"/>
                  </a:lnTo>
                  <a:lnTo>
                    <a:pt x="582343" y="114857"/>
                  </a:lnTo>
                  <a:lnTo>
                    <a:pt x="452983" y="243532"/>
                  </a:lnTo>
                  <a:lnTo>
                    <a:pt x="451680" y="242229"/>
                  </a:lnTo>
                  <a:lnTo>
                    <a:pt x="450617" y="243326"/>
                  </a:lnTo>
                  <a:lnTo>
                    <a:pt x="319474" y="112869"/>
                  </a:lnTo>
                  <a:lnTo>
                    <a:pt x="188126" y="243532"/>
                  </a:lnTo>
                  <a:lnTo>
                    <a:pt x="186823" y="242229"/>
                  </a:lnTo>
                  <a:lnTo>
                    <a:pt x="185726" y="243326"/>
                  </a:lnTo>
                  <a:lnTo>
                    <a:pt x="0" y="58526"/>
                  </a:lnTo>
                  <a:lnTo>
                    <a:pt x="57291" y="1543"/>
                  </a:lnTo>
                  <a:lnTo>
                    <a:pt x="186652" y="130251"/>
                  </a:lnTo>
                  <a:lnTo>
                    <a:pt x="317520" y="0"/>
                  </a:lnTo>
                  <a:lnTo>
                    <a:pt x="320606" y="3086"/>
                  </a:lnTo>
                  <a:lnTo>
                    <a:pt x="322148" y="1543"/>
                  </a:lnTo>
                  <a:lnTo>
                    <a:pt x="451509" y="130251"/>
                  </a:lnTo>
                  <a:lnTo>
                    <a:pt x="582377" y="0"/>
                  </a:lnTo>
                  <a:lnTo>
                    <a:pt x="640080" y="57394"/>
                  </a:lnTo>
                  <a:lnTo>
                    <a:pt x="639600" y="57874"/>
                  </a:lnTo>
                  <a:lnTo>
                    <a:pt x="712354" y="130251"/>
                  </a:lnTo>
                  <a:lnTo>
                    <a:pt x="843223" y="0"/>
                  </a:lnTo>
                  <a:lnTo>
                    <a:pt x="846308" y="3086"/>
                  </a:lnTo>
                  <a:lnTo>
                    <a:pt x="847852" y="1543"/>
                  </a:lnTo>
                  <a:lnTo>
                    <a:pt x="977212" y="130251"/>
                  </a:lnTo>
                  <a:lnTo>
                    <a:pt x="1108114" y="0"/>
                  </a:lnTo>
                  <a:close/>
                </a:path>
              </a:pathLst>
            </a:custGeom>
            <a:solidFill>
              <a:schemeClr val="accent3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sp>
          <p:nvSpPr>
            <p:cNvPr id="8" name="任意多边形: 形状 16"/>
            <p:cNvSpPr/>
            <p:nvPr>
              <p:custDataLst>
                <p:tags r:id="rId3"/>
              </p:custDataLst>
            </p:nvPr>
          </p:nvSpPr>
          <p:spPr>
            <a:xfrm>
              <a:off x="11850" y="3802"/>
              <a:ext cx="5069" cy="5155"/>
            </a:xfrm>
            <a:custGeom>
              <a:avLst/>
              <a:gdLst>
                <a:gd name="connsiteX0" fmla="*/ 1991760 w 1994354"/>
                <a:gd name="connsiteY0" fmla="*/ 484629 h 2027849"/>
                <a:gd name="connsiteX1" fmla="*/ 1975680 w 1994354"/>
                <a:gd name="connsiteY1" fmla="*/ 490615 h 2027849"/>
                <a:gd name="connsiteX2" fmla="*/ 1964914 w 1994354"/>
                <a:gd name="connsiteY2" fmla="*/ 476410 h 2027849"/>
                <a:gd name="connsiteX3" fmla="*/ 1976332 w 1994354"/>
                <a:gd name="connsiteY3" fmla="*/ 462086 h 2027849"/>
                <a:gd name="connsiteX4" fmla="*/ 1980754 w 1994354"/>
                <a:gd name="connsiteY4" fmla="*/ 460944 h 2027849"/>
                <a:gd name="connsiteX5" fmla="*/ 1987269 w 1994354"/>
                <a:gd name="connsiteY5" fmla="*/ 462967 h 2027849"/>
                <a:gd name="connsiteX6" fmla="*/ 1989977 w 1994354"/>
                <a:gd name="connsiteY6" fmla="*/ 465847 h 2027849"/>
                <a:gd name="connsiteX7" fmla="*/ 1991760 w 1994354"/>
                <a:gd name="connsiteY7" fmla="*/ 484629 h 2027849"/>
                <a:gd name="connsiteX8" fmla="*/ 1670160 w 1994354"/>
                <a:gd name="connsiteY8" fmla="*/ 996885 h 2027849"/>
                <a:gd name="connsiteX9" fmla="*/ 1660183 w 1994354"/>
                <a:gd name="connsiteY9" fmla="*/ 978748 h 2027849"/>
                <a:gd name="connsiteX10" fmla="*/ 1678320 w 1994354"/>
                <a:gd name="connsiteY10" fmla="*/ 968784 h 2027849"/>
                <a:gd name="connsiteX11" fmla="*/ 1678697 w 1994354"/>
                <a:gd name="connsiteY11" fmla="*/ 968894 h 2027849"/>
                <a:gd name="connsiteX12" fmla="*/ 1688674 w 1994354"/>
                <a:gd name="connsiteY12" fmla="*/ 987031 h 2027849"/>
                <a:gd name="connsiteX13" fmla="*/ 1670537 w 1994354"/>
                <a:gd name="connsiteY13" fmla="*/ 996995 h 2027849"/>
                <a:gd name="connsiteX14" fmla="*/ 1670160 w 1994354"/>
                <a:gd name="connsiteY14" fmla="*/ 996885 h 2027849"/>
                <a:gd name="connsiteX15" fmla="*/ 1712194 w 1994354"/>
                <a:gd name="connsiteY15" fmla="*/ 862015 h 2027849"/>
                <a:gd name="connsiteX16" fmla="*/ 1702183 w 1994354"/>
                <a:gd name="connsiteY16" fmla="*/ 843662 h 2027849"/>
                <a:gd name="connsiteX17" fmla="*/ 1720526 w 1994354"/>
                <a:gd name="connsiteY17" fmla="*/ 833657 h 2027849"/>
                <a:gd name="connsiteX18" fmla="*/ 1730571 w 1994354"/>
                <a:gd name="connsiteY18" fmla="*/ 851925 h 2027849"/>
                <a:gd name="connsiteX19" fmla="*/ 1712194 w 1994354"/>
                <a:gd name="connsiteY19" fmla="*/ 862015 h 2027849"/>
                <a:gd name="connsiteX20" fmla="*/ 1756526 w 1994354"/>
                <a:gd name="connsiteY20" fmla="*/ 718790 h 2027849"/>
                <a:gd name="connsiteX21" fmla="*/ 1746789 w 1994354"/>
                <a:gd name="connsiteY21" fmla="*/ 700317 h 2027849"/>
                <a:gd name="connsiteX22" fmla="*/ 1764994 w 1994354"/>
                <a:gd name="connsiteY22" fmla="*/ 690490 h 2027849"/>
                <a:gd name="connsiteX23" fmla="*/ 1774903 w 1994354"/>
                <a:gd name="connsiteY23" fmla="*/ 708926 h 2027849"/>
                <a:gd name="connsiteX24" fmla="*/ 1756526 w 1994354"/>
                <a:gd name="connsiteY24" fmla="*/ 718790 h 2027849"/>
                <a:gd name="connsiteX25" fmla="*/ 1798046 w 1994354"/>
                <a:gd name="connsiteY25" fmla="*/ 583409 h 2027849"/>
                <a:gd name="connsiteX26" fmla="*/ 1788480 w 1994354"/>
                <a:gd name="connsiteY26" fmla="*/ 565097 h 2027849"/>
                <a:gd name="connsiteX27" fmla="*/ 1806789 w 1994354"/>
                <a:gd name="connsiteY27" fmla="*/ 555532 h 2027849"/>
                <a:gd name="connsiteX28" fmla="*/ 1807269 w 1994354"/>
                <a:gd name="connsiteY28" fmla="*/ 555689 h 2027849"/>
                <a:gd name="connsiteX29" fmla="*/ 1816834 w 1994354"/>
                <a:gd name="connsiteY29" fmla="*/ 574002 h 2027849"/>
                <a:gd name="connsiteX30" fmla="*/ 1798526 w 1994354"/>
                <a:gd name="connsiteY30" fmla="*/ 583567 h 2027849"/>
                <a:gd name="connsiteX31" fmla="*/ 1798046 w 1994354"/>
                <a:gd name="connsiteY31" fmla="*/ 583409 h 2027849"/>
                <a:gd name="connsiteX32" fmla="*/ 1839874 w 1994354"/>
                <a:gd name="connsiteY32" fmla="*/ 448499 h 2027849"/>
                <a:gd name="connsiteX33" fmla="*/ 1829897 w 1994354"/>
                <a:gd name="connsiteY33" fmla="*/ 433841 h 2027849"/>
                <a:gd name="connsiteX34" fmla="*/ 1841795 w 1994354"/>
                <a:gd name="connsiteY34" fmla="*/ 420038 h 2027849"/>
                <a:gd name="connsiteX35" fmla="*/ 1846389 w 1994354"/>
                <a:gd name="connsiteY35" fmla="*/ 419260 h 2027849"/>
                <a:gd name="connsiteX36" fmla="*/ 1851600 w 1994354"/>
                <a:gd name="connsiteY36" fmla="*/ 420878 h 2027849"/>
                <a:gd name="connsiteX37" fmla="*/ 1854960 w 1994354"/>
                <a:gd name="connsiteY37" fmla="*/ 424115 h 2027849"/>
                <a:gd name="connsiteX38" fmla="*/ 1857463 w 1994354"/>
                <a:gd name="connsiteY38" fmla="*/ 441648 h 2027849"/>
                <a:gd name="connsiteX39" fmla="*/ 1839874 w 1994354"/>
                <a:gd name="connsiteY39" fmla="*/ 448499 h 2027849"/>
                <a:gd name="connsiteX40" fmla="*/ 1542446 w 1994354"/>
                <a:gd name="connsiteY40" fmla="*/ 1408602 h 2027849"/>
                <a:gd name="connsiteX41" fmla="*/ 1552149 w 1994354"/>
                <a:gd name="connsiteY41" fmla="*/ 1427033 h 2027849"/>
                <a:gd name="connsiteX42" fmla="*/ 1533566 w 1994354"/>
                <a:gd name="connsiteY42" fmla="*/ 1436610 h 2027849"/>
                <a:gd name="connsiteX43" fmla="*/ 1523966 w 1994354"/>
                <a:gd name="connsiteY43" fmla="*/ 1418095 h 2027849"/>
                <a:gd name="connsiteX44" fmla="*/ 1542446 w 1994354"/>
                <a:gd name="connsiteY44" fmla="*/ 1408602 h 2027849"/>
                <a:gd name="connsiteX45" fmla="*/ 1705269 w 1994354"/>
                <a:gd name="connsiteY45" fmla="*/ 406742 h 2027849"/>
                <a:gd name="connsiteX46" fmla="*/ 1694640 w 1994354"/>
                <a:gd name="connsiteY46" fmla="*/ 392424 h 2027849"/>
                <a:gd name="connsiteX47" fmla="*/ 1706229 w 1994354"/>
                <a:gd name="connsiteY47" fmla="*/ 378199 h 2027849"/>
                <a:gd name="connsiteX48" fmla="*/ 1710720 w 1994354"/>
                <a:gd name="connsiteY48" fmla="*/ 377171 h 2027849"/>
                <a:gd name="connsiteX49" fmla="*/ 1717234 w 1994354"/>
                <a:gd name="connsiteY49" fmla="*/ 379193 h 2027849"/>
                <a:gd name="connsiteX50" fmla="*/ 1720286 w 1994354"/>
                <a:gd name="connsiteY50" fmla="*/ 382643 h 2027849"/>
                <a:gd name="connsiteX51" fmla="*/ 1721520 w 1994354"/>
                <a:gd name="connsiteY51" fmla="*/ 400920 h 2027849"/>
                <a:gd name="connsiteX52" fmla="*/ 1705269 w 1994354"/>
                <a:gd name="connsiteY52" fmla="*/ 406742 h 2027849"/>
                <a:gd name="connsiteX53" fmla="*/ 1135269 w 1994354"/>
                <a:gd name="connsiteY53" fmla="*/ 1765992 h 2027849"/>
                <a:gd name="connsiteX54" fmla="*/ 1125326 w 1994354"/>
                <a:gd name="connsiteY54" fmla="*/ 1747920 h 2027849"/>
                <a:gd name="connsiteX55" fmla="*/ 1143394 w 1994354"/>
                <a:gd name="connsiteY55" fmla="*/ 1737988 h 2027849"/>
                <a:gd name="connsiteX56" fmla="*/ 1143703 w 1994354"/>
                <a:gd name="connsiteY56" fmla="*/ 1738077 h 2027849"/>
                <a:gd name="connsiteX57" fmla="*/ 1153886 w 1994354"/>
                <a:gd name="connsiteY57" fmla="*/ 1756015 h 2027849"/>
                <a:gd name="connsiteX58" fmla="*/ 1135955 w 1994354"/>
                <a:gd name="connsiteY58" fmla="*/ 1766195 h 2027849"/>
                <a:gd name="connsiteX59" fmla="*/ 1135269 w 1994354"/>
                <a:gd name="connsiteY59" fmla="*/ 1765992 h 2027849"/>
                <a:gd name="connsiteX60" fmla="*/ 1527943 w 1994354"/>
                <a:gd name="connsiteY60" fmla="*/ 499615 h 2027849"/>
                <a:gd name="connsiteX61" fmla="*/ 1518275 w 1994354"/>
                <a:gd name="connsiteY61" fmla="*/ 481365 h 2027849"/>
                <a:gd name="connsiteX62" fmla="*/ 1536514 w 1994354"/>
                <a:gd name="connsiteY62" fmla="*/ 471703 h 2027849"/>
                <a:gd name="connsiteX63" fmla="*/ 1536720 w 1994354"/>
                <a:gd name="connsiteY63" fmla="*/ 471761 h 2027849"/>
                <a:gd name="connsiteX64" fmla="*/ 1546663 w 1994354"/>
                <a:gd name="connsiteY64" fmla="*/ 489861 h 2027849"/>
                <a:gd name="connsiteX65" fmla="*/ 1528560 w 1994354"/>
                <a:gd name="connsiteY65" fmla="*/ 499814 h 2027849"/>
                <a:gd name="connsiteX66" fmla="*/ 1527943 w 1994354"/>
                <a:gd name="connsiteY66" fmla="*/ 499615 h 2027849"/>
                <a:gd name="connsiteX67" fmla="*/ 1569326 w 1994354"/>
                <a:gd name="connsiteY67" fmla="*/ 364553 h 2027849"/>
                <a:gd name="connsiteX68" fmla="*/ 1559554 w 1994354"/>
                <a:gd name="connsiteY68" fmla="*/ 349053 h 2027849"/>
                <a:gd name="connsiteX69" fmla="*/ 1571692 w 1994354"/>
                <a:gd name="connsiteY69" fmla="*/ 336124 h 2027849"/>
                <a:gd name="connsiteX70" fmla="*/ 1576354 w 1994354"/>
                <a:gd name="connsiteY70" fmla="*/ 335489 h 2027849"/>
                <a:gd name="connsiteX71" fmla="*/ 1581566 w 1994354"/>
                <a:gd name="connsiteY71" fmla="*/ 337108 h 2027849"/>
                <a:gd name="connsiteX72" fmla="*/ 1585269 w 1994354"/>
                <a:gd name="connsiteY72" fmla="*/ 340931 h 2027849"/>
                <a:gd name="connsiteX73" fmla="*/ 1586571 w 1994354"/>
                <a:gd name="connsiteY73" fmla="*/ 358536 h 2027849"/>
                <a:gd name="connsiteX74" fmla="*/ 1569326 w 1994354"/>
                <a:gd name="connsiteY74" fmla="*/ 364553 h 2027849"/>
                <a:gd name="connsiteX75" fmla="*/ 1450594 w 1994354"/>
                <a:gd name="connsiteY75" fmla="*/ 749925 h 2027849"/>
                <a:gd name="connsiteX76" fmla="*/ 1460160 w 1994354"/>
                <a:gd name="connsiteY76" fmla="*/ 768569 h 2027849"/>
                <a:gd name="connsiteX77" fmla="*/ 1441406 w 1994354"/>
                <a:gd name="connsiteY77" fmla="*/ 778015 h 2027849"/>
                <a:gd name="connsiteX78" fmla="*/ 1431943 w 1994354"/>
                <a:gd name="connsiteY78" fmla="*/ 759371 h 2027849"/>
                <a:gd name="connsiteX79" fmla="*/ 1450594 w 1994354"/>
                <a:gd name="connsiteY79" fmla="*/ 749915 h 2027849"/>
                <a:gd name="connsiteX80" fmla="*/ 1494617 w 1994354"/>
                <a:gd name="connsiteY80" fmla="*/ 606611 h 2027849"/>
                <a:gd name="connsiteX81" fmla="*/ 1504697 w 1994354"/>
                <a:gd name="connsiteY81" fmla="*/ 625032 h 2027849"/>
                <a:gd name="connsiteX82" fmla="*/ 1486251 w 1994354"/>
                <a:gd name="connsiteY82" fmla="*/ 634937 h 2027849"/>
                <a:gd name="connsiteX83" fmla="*/ 1476137 w 1994354"/>
                <a:gd name="connsiteY83" fmla="*/ 616660 h 2027849"/>
                <a:gd name="connsiteX84" fmla="*/ 1494446 w 1994354"/>
                <a:gd name="connsiteY84" fmla="*/ 606559 h 2027849"/>
                <a:gd name="connsiteX85" fmla="*/ 1494617 w 1994354"/>
                <a:gd name="connsiteY85" fmla="*/ 606614 h 2027849"/>
                <a:gd name="connsiteX86" fmla="*/ 1408594 w 1994354"/>
                <a:gd name="connsiteY86" fmla="*/ 885100 h 2027849"/>
                <a:gd name="connsiteX87" fmla="*/ 1418332 w 1994354"/>
                <a:gd name="connsiteY87" fmla="*/ 903371 h 2027849"/>
                <a:gd name="connsiteX88" fmla="*/ 1400057 w 1994354"/>
                <a:gd name="connsiteY88" fmla="*/ 913108 h 2027849"/>
                <a:gd name="connsiteX89" fmla="*/ 1399611 w 1994354"/>
                <a:gd name="connsiteY89" fmla="*/ 912964 h 2027849"/>
                <a:gd name="connsiteX90" fmla="*/ 1389771 w 1994354"/>
                <a:gd name="connsiteY90" fmla="*/ 894751 h 2027849"/>
                <a:gd name="connsiteX91" fmla="*/ 1407977 w 1994354"/>
                <a:gd name="connsiteY91" fmla="*/ 884904 h 2027849"/>
                <a:gd name="connsiteX92" fmla="*/ 1408594 w 1994354"/>
                <a:gd name="connsiteY92" fmla="*/ 885103 h 2027849"/>
                <a:gd name="connsiteX93" fmla="*/ 1185943 w 1994354"/>
                <a:gd name="connsiteY93" fmla="*/ 1602844 h 2027849"/>
                <a:gd name="connsiteX94" fmla="*/ 1195646 w 1994354"/>
                <a:gd name="connsiteY94" fmla="*/ 1621413 h 2027849"/>
                <a:gd name="connsiteX95" fmla="*/ 1177063 w 1994354"/>
                <a:gd name="connsiteY95" fmla="*/ 1631105 h 2027849"/>
                <a:gd name="connsiteX96" fmla="*/ 1176823 w 1994354"/>
                <a:gd name="connsiteY96" fmla="*/ 1631027 h 2027849"/>
                <a:gd name="connsiteX97" fmla="*/ 1167600 w 1994354"/>
                <a:gd name="connsiteY97" fmla="*/ 1612214 h 2027849"/>
                <a:gd name="connsiteX98" fmla="*/ 1185943 w 1994354"/>
                <a:gd name="connsiteY98" fmla="*/ 1602847 h 2027849"/>
                <a:gd name="connsiteX99" fmla="*/ 1229966 w 1994354"/>
                <a:gd name="connsiteY99" fmla="*/ 1459626 h 2027849"/>
                <a:gd name="connsiteX100" fmla="*/ 1240080 w 1994354"/>
                <a:gd name="connsiteY100" fmla="*/ 1478020 h 2027849"/>
                <a:gd name="connsiteX101" fmla="*/ 1221635 w 1994354"/>
                <a:gd name="connsiteY101" fmla="*/ 1487904 h 2027849"/>
                <a:gd name="connsiteX102" fmla="*/ 1211623 w 1994354"/>
                <a:gd name="connsiteY102" fmla="*/ 1469627 h 2027849"/>
                <a:gd name="connsiteX103" fmla="*/ 1229966 w 1994354"/>
                <a:gd name="connsiteY103" fmla="*/ 1459629 h 2027849"/>
                <a:gd name="connsiteX104" fmla="*/ 1263429 w 1994354"/>
                <a:gd name="connsiteY104" fmla="*/ 1352801 h 2027849"/>
                <a:gd name="connsiteX105" fmla="*/ 1253589 w 1994354"/>
                <a:gd name="connsiteY105" fmla="*/ 1334417 h 2027849"/>
                <a:gd name="connsiteX106" fmla="*/ 1271897 w 1994354"/>
                <a:gd name="connsiteY106" fmla="*/ 1324656 h 2027849"/>
                <a:gd name="connsiteX107" fmla="*/ 1271966 w 1994354"/>
                <a:gd name="connsiteY107" fmla="*/ 1324677 h 2027849"/>
                <a:gd name="connsiteX108" fmla="*/ 1281977 w 1994354"/>
                <a:gd name="connsiteY108" fmla="*/ 1343013 h 2027849"/>
                <a:gd name="connsiteX109" fmla="*/ 1263429 w 1994354"/>
                <a:gd name="connsiteY109" fmla="*/ 1352805 h 2027849"/>
                <a:gd name="connsiteX110" fmla="*/ 1348046 w 1994354"/>
                <a:gd name="connsiteY110" fmla="*/ 1029960 h 2027849"/>
                <a:gd name="connsiteX111" fmla="*/ 1366389 w 1994354"/>
                <a:gd name="connsiteY111" fmla="*/ 1019969 h 2027849"/>
                <a:gd name="connsiteX112" fmla="*/ 1376469 w 1994354"/>
                <a:gd name="connsiteY112" fmla="*/ 1038254 h 2027849"/>
                <a:gd name="connsiteX113" fmla="*/ 1358194 w 1994354"/>
                <a:gd name="connsiteY113" fmla="*/ 1048344 h 2027849"/>
                <a:gd name="connsiteX114" fmla="*/ 1357989 w 1994354"/>
                <a:gd name="connsiteY114" fmla="*/ 1048283 h 2027849"/>
                <a:gd name="connsiteX115" fmla="*/ 1348046 w 1994354"/>
                <a:gd name="connsiteY115" fmla="*/ 1029964 h 2027849"/>
                <a:gd name="connsiteX116" fmla="*/ 1305052 w 1994354"/>
                <a:gd name="connsiteY116" fmla="*/ 1217630 h 2027849"/>
                <a:gd name="connsiteX117" fmla="*/ 1295589 w 1994354"/>
                <a:gd name="connsiteY117" fmla="*/ 1199010 h 2027849"/>
                <a:gd name="connsiteX118" fmla="*/ 1314206 w 1994354"/>
                <a:gd name="connsiteY118" fmla="*/ 1189543 h 2027849"/>
                <a:gd name="connsiteX119" fmla="*/ 1323669 w 1994354"/>
                <a:gd name="connsiteY119" fmla="*/ 1208167 h 2027849"/>
                <a:gd name="connsiteX120" fmla="*/ 1305052 w 1994354"/>
                <a:gd name="connsiteY120" fmla="*/ 1217633 h 2027849"/>
                <a:gd name="connsiteX121" fmla="*/ 1434549 w 1994354"/>
                <a:gd name="connsiteY121" fmla="*/ 322752 h 2027849"/>
                <a:gd name="connsiteX122" fmla="*/ 1424400 w 1994354"/>
                <a:gd name="connsiteY122" fmla="*/ 308229 h 2027849"/>
                <a:gd name="connsiteX123" fmla="*/ 1436126 w 1994354"/>
                <a:gd name="connsiteY123" fmla="*/ 294278 h 2027849"/>
                <a:gd name="connsiteX124" fmla="*/ 1440686 w 1994354"/>
                <a:gd name="connsiteY124" fmla="*/ 293400 h 2027849"/>
                <a:gd name="connsiteX125" fmla="*/ 1445897 w 1994354"/>
                <a:gd name="connsiteY125" fmla="*/ 295019 h 2027849"/>
                <a:gd name="connsiteX126" fmla="*/ 1449394 w 1994354"/>
                <a:gd name="connsiteY126" fmla="*/ 298193 h 2027849"/>
                <a:gd name="connsiteX127" fmla="*/ 1451726 w 1994354"/>
                <a:gd name="connsiteY127" fmla="*/ 316310 h 2027849"/>
                <a:gd name="connsiteX128" fmla="*/ 1434549 w 1994354"/>
                <a:gd name="connsiteY128" fmla="*/ 322756 h 2027849"/>
                <a:gd name="connsiteX129" fmla="*/ 1401463 w 1994354"/>
                <a:gd name="connsiteY129" fmla="*/ 429796 h 2027849"/>
                <a:gd name="connsiteX130" fmla="*/ 1411372 w 1994354"/>
                <a:gd name="connsiteY130" fmla="*/ 447919 h 2027849"/>
                <a:gd name="connsiteX131" fmla="*/ 1393234 w 1994354"/>
                <a:gd name="connsiteY131" fmla="*/ 457828 h 2027849"/>
                <a:gd name="connsiteX132" fmla="*/ 1392857 w 1994354"/>
                <a:gd name="connsiteY132" fmla="*/ 457708 h 2027849"/>
                <a:gd name="connsiteX133" fmla="*/ 1382846 w 1994354"/>
                <a:gd name="connsiteY133" fmla="*/ 439649 h 2027849"/>
                <a:gd name="connsiteX134" fmla="*/ 1400880 w 1994354"/>
                <a:gd name="connsiteY134" fmla="*/ 429621 h 2027849"/>
                <a:gd name="connsiteX135" fmla="*/ 1401463 w 1994354"/>
                <a:gd name="connsiteY135" fmla="*/ 429799 h 2027849"/>
                <a:gd name="connsiteX136" fmla="*/ 1008686 w 1994354"/>
                <a:gd name="connsiteY136" fmla="*/ 1696173 h 2027849"/>
                <a:gd name="connsiteX137" fmla="*/ 1018080 w 1994354"/>
                <a:gd name="connsiteY137" fmla="*/ 1714540 h 2027849"/>
                <a:gd name="connsiteX138" fmla="*/ 999703 w 1994354"/>
                <a:gd name="connsiteY138" fmla="*/ 1723917 h 2027849"/>
                <a:gd name="connsiteX139" fmla="*/ 990275 w 1994354"/>
                <a:gd name="connsiteY139" fmla="*/ 1705698 h 2027849"/>
                <a:gd name="connsiteX140" fmla="*/ 1008411 w 1994354"/>
                <a:gd name="connsiteY140" fmla="*/ 1696084 h 2027849"/>
                <a:gd name="connsiteX141" fmla="*/ 1008686 w 1994354"/>
                <a:gd name="connsiteY141" fmla="*/ 1696176 h 2027849"/>
                <a:gd name="connsiteX142" fmla="*/ 1299874 w 1994354"/>
                <a:gd name="connsiteY142" fmla="*/ 280968 h 2027849"/>
                <a:gd name="connsiteX143" fmla="*/ 1289143 w 1994354"/>
                <a:gd name="connsiteY143" fmla="*/ 267429 h 2027849"/>
                <a:gd name="connsiteX144" fmla="*/ 1299257 w 1994354"/>
                <a:gd name="connsiteY144" fmla="*/ 252782 h 2027849"/>
                <a:gd name="connsiteX145" fmla="*/ 1305017 w 1994354"/>
                <a:gd name="connsiteY145" fmla="*/ 251311 h 2027849"/>
                <a:gd name="connsiteX146" fmla="*/ 1311532 w 1994354"/>
                <a:gd name="connsiteY146" fmla="*/ 253334 h 2027849"/>
                <a:gd name="connsiteX147" fmla="*/ 1315132 w 1994354"/>
                <a:gd name="connsiteY147" fmla="*/ 257236 h 2027849"/>
                <a:gd name="connsiteX148" fmla="*/ 1316057 w 1994354"/>
                <a:gd name="connsiteY148" fmla="*/ 275003 h 2027849"/>
                <a:gd name="connsiteX149" fmla="*/ 1299874 w 1994354"/>
                <a:gd name="connsiteY149" fmla="*/ 280972 h 2027849"/>
                <a:gd name="connsiteX150" fmla="*/ 729771 w 1994354"/>
                <a:gd name="connsiteY150" fmla="*/ 1640191 h 2027849"/>
                <a:gd name="connsiteX151" fmla="*/ 719657 w 1994354"/>
                <a:gd name="connsiteY151" fmla="*/ 1622212 h 2027849"/>
                <a:gd name="connsiteX152" fmla="*/ 737623 w 1994354"/>
                <a:gd name="connsiteY152" fmla="*/ 1612101 h 2027849"/>
                <a:gd name="connsiteX153" fmla="*/ 738172 w 1994354"/>
                <a:gd name="connsiteY153" fmla="*/ 1612262 h 2027849"/>
                <a:gd name="connsiteX154" fmla="*/ 748148 w 1994354"/>
                <a:gd name="connsiteY154" fmla="*/ 1630314 h 2027849"/>
                <a:gd name="connsiteX155" fmla="*/ 730115 w 1994354"/>
                <a:gd name="connsiteY155" fmla="*/ 1640294 h 2027849"/>
                <a:gd name="connsiteX156" fmla="*/ 729771 w 1994354"/>
                <a:gd name="connsiteY156" fmla="*/ 1640195 h 2027849"/>
                <a:gd name="connsiteX157" fmla="*/ 994354 w 1994354"/>
                <a:gd name="connsiteY157" fmla="*/ 787235 h 2027849"/>
                <a:gd name="connsiteX158" fmla="*/ 984617 w 1994354"/>
                <a:gd name="connsiteY158" fmla="*/ 768977 h 2027849"/>
                <a:gd name="connsiteX159" fmla="*/ 1002857 w 1994354"/>
                <a:gd name="connsiteY159" fmla="*/ 759223 h 2027849"/>
                <a:gd name="connsiteX160" fmla="*/ 1012869 w 1994354"/>
                <a:gd name="connsiteY160" fmla="*/ 777336 h 2027849"/>
                <a:gd name="connsiteX161" fmla="*/ 994766 w 1994354"/>
                <a:gd name="connsiteY161" fmla="*/ 787365 h 2027849"/>
                <a:gd name="connsiteX162" fmla="*/ 994354 w 1994354"/>
                <a:gd name="connsiteY162" fmla="*/ 787238 h 2027849"/>
                <a:gd name="connsiteX163" fmla="*/ 1122823 w 1994354"/>
                <a:gd name="connsiteY163" fmla="*/ 373934 h 2027849"/>
                <a:gd name="connsiteX164" fmla="*/ 1112571 w 1994354"/>
                <a:gd name="connsiteY164" fmla="*/ 355982 h 2027849"/>
                <a:gd name="connsiteX165" fmla="*/ 1130537 w 1994354"/>
                <a:gd name="connsiteY165" fmla="*/ 345744 h 2027849"/>
                <a:gd name="connsiteX166" fmla="*/ 1130880 w 1994354"/>
                <a:gd name="connsiteY166" fmla="*/ 345844 h 2027849"/>
                <a:gd name="connsiteX167" fmla="*/ 1140892 w 1994354"/>
                <a:gd name="connsiteY167" fmla="*/ 363919 h 2027849"/>
                <a:gd name="connsiteX168" fmla="*/ 1122823 w 1994354"/>
                <a:gd name="connsiteY168" fmla="*/ 373937 h 2027849"/>
                <a:gd name="connsiteX169" fmla="*/ 1163966 w 1994354"/>
                <a:gd name="connsiteY169" fmla="*/ 238817 h 2027849"/>
                <a:gd name="connsiteX170" fmla="*/ 1154091 w 1994354"/>
                <a:gd name="connsiteY170" fmla="*/ 223416 h 2027849"/>
                <a:gd name="connsiteX171" fmla="*/ 1166023 w 1994354"/>
                <a:gd name="connsiteY171" fmla="*/ 210357 h 2027849"/>
                <a:gd name="connsiteX172" fmla="*/ 1170652 w 1994354"/>
                <a:gd name="connsiteY172" fmla="*/ 209630 h 2027849"/>
                <a:gd name="connsiteX173" fmla="*/ 1175863 w 1994354"/>
                <a:gd name="connsiteY173" fmla="*/ 211248 h 2027849"/>
                <a:gd name="connsiteX174" fmla="*/ 1179669 w 1994354"/>
                <a:gd name="connsiteY174" fmla="*/ 215020 h 2027849"/>
                <a:gd name="connsiteX175" fmla="*/ 1181212 w 1994354"/>
                <a:gd name="connsiteY175" fmla="*/ 232618 h 2027849"/>
                <a:gd name="connsiteX176" fmla="*/ 1163966 w 1994354"/>
                <a:gd name="connsiteY176" fmla="*/ 238821 h 2027849"/>
                <a:gd name="connsiteX177" fmla="*/ 1089120 w 1994354"/>
                <a:gd name="connsiteY177" fmla="*/ 480813 h 2027849"/>
                <a:gd name="connsiteX178" fmla="*/ 1099166 w 1994354"/>
                <a:gd name="connsiteY178" fmla="*/ 499221 h 2027849"/>
                <a:gd name="connsiteX179" fmla="*/ 1080754 w 1994354"/>
                <a:gd name="connsiteY179" fmla="*/ 509143 h 2027849"/>
                <a:gd name="connsiteX180" fmla="*/ 1070469 w 1994354"/>
                <a:gd name="connsiteY180" fmla="*/ 490965 h 2027849"/>
                <a:gd name="connsiteX181" fmla="*/ 1088640 w 1994354"/>
                <a:gd name="connsiteY181" fmla="*/ 480676 h 2027849"/>
                <a:gd name="connsiteX182" fmla="*/ 1089120 w 1994354"/>
                <a:gd name="connsiteY182" fmla="*/ 480816 h 2027849"/>
                <a:gd name="connsiteX183" fmla="*/ 1045166 w 1994354"/>
                <a:gd name="connsiteY183" fmla="*/ 624127 h 2027849"/>
                <a:gd name="connsiteX184" fmla="*/ 1054526 w 1994354"/>
                <a:gd name="connsiteY184" fmla="*/ 642813 h 2027849"/>
                <a:gd name="connsiteX185" fmla="*/ 1035840 w 1994354"/>
                <a:gd name="connsiteY185" fmla="*/ 652183 h 2027849"/>
                <a:gd name="connsiteX186" fmla="*/ 1026480 w 1994354"/>
                <a:gd name="connsiteY186" fmla="*/ 633497 h 2027849"/>
                <a:gd name="connsiteX187" fmla="*/ 1045166 w 1994354"/>
                <a:gd name="connsiteY187" fmla="*/ 624134 h 2027849"/>
                <a:gd name="connsiteX188" fmla="*/ 952012 w 1994354"/>
                <a:gd name="connsiteY188" fmla="*/ 922330 h 2027849"/>
                <a:gd name="connsiteX189" fmla="*/ 942446 w 1994354"/>
                <a:gd name="connsiteY189" fmla="*/ 903775 h 2027849"/>
                <a:gd name="connsiteX190" fmla="*/ 960994 w 1994354"/>
                <a:gd name="connsiteY190" fmla="*/ 894203 h 2027849"/>
                <a:gd name="connsiteX191" fmla="*/ 961372 w 1994354"/>
                <a:gd name="connsiteY191" fmla="*/ 894329 h 2027849"/>
                <a:gd name="connsiteX192" fmla="*/ 970697 w 1994354"/>
                <a:gd name="connsiteY192" fmla="*/ 913012 h 2027849"/>
                <a:gd name="connsiteX193" fmla="*/ 952012 w 1994354"/>
                <a:gd name="connsiteY193" fmla="*/ 922337 h 2027849"/>
                <a:gd name="connsiteX194" fmla="*/ 899554 w 1994354"/>
                <a:gd name="connsiteY194" fmla="*/ 1091829 h 2027849"/>
                <a:gd name="connsiteX195" fmla="*/ 889817 w 1994354"/>
                <a:gd name="connsiteY195" fmla="*/ 1073342 h 2027849"/>
                <a:gd name="connsiteX196" fmla="*/ 908332 w 1994354"/>
                <a:gd name="connsiteY196" fmla="*/ 1063619 h 2027849"/>
                <a:gd name="connsiteX197" fmla="*/ 908709 w 1994354"/>
                <a:gd name="connsiteY197" fmla="*/ 1063745 h 2027849"/>
                <a:gd name="connsiteX198" fmla="*/ 918172 w 1994354"/>
                <a:gd name="connsiteY198" fmla="*/ 1082369 h 2027849"/>
                <a:gd name="connsiteX199" fmla="*/ 899554 w 1994354"/>
                <a:gd name="connsiteY199" fmla="*/ 1091836 h 2027849"/>
                <a:gd name="connsiteX200" fmla="*/ 866709 w 1994354"/>
                <a:gd name="connsiteY200" fmla="*/ 1198955 h 2027849"/>
                <a:gd name="connsiteX201" fmla="*/ 876343 w 1994354"/>
                <a:gd name="connsiteY201" fmla="*/ 1217441 h 2027849"/>
                <a:gd name="connsiteX202" fmla="*/ 857692 w 1994354"/>
                <a:gd name="connsiteY202" fmla="*/ 1226922 h 2027849"/>
                <a:gd name="connsiteX203" fmla="*/ 847886 w 1994354"/>
                <a:gd name="connsiteY203" fmla="*/ 1208603 h 2027849"/>
                <a:gd name="connsiteX204" fmla="*/ 866194 w 1994354"/>
                <a:gd name="connsiteY204" fmla="*/ 1198800 h 2027849"/>
                <a:gd name="connsiteX205" fmla="*/ 866709 w 1994354"/>
                <a:gd name="connsiteY205" fmla="*/ 1198961 h 2027849"/>
                <a:gd name="connsiteX206" fmla="*/ 806194 w 1994354"/>
                <a:gd name="connsiteY206" fmla="*/ 1343640 h 2027849"/>
                <a:gd name="connsiteX207" fmla="*/ 824640 w 1994354"/>
                <a:gd name="connsiteY207" fmla="*/ 1333872 h 2027849"/>
                <a:gd name="connsiteX208" fmla="*/ 834480 w 1994354"/>
                <a:gd name="connsiteY208" fmla="*/ 1352387 h 2027849"/>
                <a:gd name="connsiteX209" fmla="*/ 815966 w 1994354"/>
                <a:gd name="connsiteY209" fmla="*/ 1362052 h 2027849"/>
                <a:gd name="connsiteX210" fmla="*/ 806194 w 1994354"/>
                <a:gd name="connsiteY210" fmla="*/ 1343651 h 2027849"/>
                <a:gd name="connsiteX211" fmla="*/ 771429 w 1994354"/>
                <a:gd name="connsiteY211" fmla="*/ 1505256 h 2027849"/>
                <a:gd name="connsiteX212" fmla="*/ 761760 w 1994354"/>
                <a:gd name="connsiteY212" fmla="*/ 1486673 h 2027849"/>
                <a:gd name="connsiteX213" fmla="*/ 780343 w 1994354"/>
                <a:gd name="connsiteY213" fmla="*/ 1477005 h 2027849"/>
                <a:gd name="connsiteX214" fmla="*/ 790012 w 1994354"/>
                <a:gd name="connsiteY214" fmla="*/ 1495595 h 2027849"/>
                <a:gd name="connsiteX215" fmla="*/ 771429 w 1994354"/>
                <a:gd name="connsiteY215" fmla="*/ 1505267 h 2027849"/>
                <a:gd name="connsiteX216" fmla="*/ 1028709 w 1994354"/>
                <a:gd name="connsiteY216" fmla="*/ 196835 h 2027849"/>
                <a:gd name="connsiteX217" fmla="*/ 1018834 w 1994354"/>
                <a:gd name="connsiteY217" fmla="*/ 182675 h 2027849"/>
                <a:gd name="connsiteX218" fmla="*/ 1030457 w 1994354"/>
                <a:gd name="connsiteY218" fmla="*/ 168508 h 2027849"/>
                <a:gd name="connsiteX219" fmla="*/ 1034983 w 1994354"/>
                <a:gd name="connsiteY219" fmla="*/ 167534 h 2027849"/>
                <a:gd name="connsiteX220" fmla="*/ 1041532 w 1994354"/>
                <a:gd name="connsiteY220" fmla="*/ 169557 h 2027849"/>
                <a:gd name="connsiteX221" fmla="*/ 1044480 w 1994354"/>
                <a:gd name="connsiteY221" fmla="*/ 173030 h 2027849"/>
                <a:gd name="connsiteX222" fmla="*/ 1045646 w 1994354"/>
                <a:gd name="connsiteY222" fmla="*/ 191308 h 2027849"/>
                <a:gd name="connsiteX223" fmla="*/ 1028709 w 1994354"/>
                <a:gd name="connsiteY223" fmla="*/ 196845 h 2027849"/>
                <a:gd name="connsiteX224" fmla="*/ 724012 w 1994354"/>
                <a:gd name="connsiteY224" fmla="*/ 703368 h 2027849"/>
                <a:gd name="connsiteX225" fmla="*/ 714034 w 1994354"/>
                <a:gd name="connsiteY225" fmla="*/ 685245 h 2027849"/>
                <a:gd name="connsiteX226" fmla="*/ 732137 w 1994354"/>
                <a:gd name="connsiteY226" fmla="*/ 675254 h 2027849"/>
                <a:gd name="connsiteX227" fmla="*/ 732514 w 1994354"/>
                <a:gd name="connsiteY227" fmla="*/ 675367 h 2027849"/>
                <a:gd name="connsiteX228" fmla="*/ 742492 w 1994354"/>
                <a:gd name="connsiteY228" fmla="*/ 693490 h 2027849"/>
                <a:gd name="connsiteX229" fmla="*/ 724389 w 1994354"/>
                <a:gd name="connsiteY229" fmla="*/ 703481 h 2027849"/>
                <a:gd name="connsiteX230" fmla="*/ 724012 w 1994354"/>
                <a:gd name="connsiteY230" fmla="*/ 703368 h 2027849"/>
                <a:gd name="connsiteX231" fmla="*/ 800469 w 1994354"/>
                <a:gd name="connsiteY231" fmla="*/ 406848 h 2027849"/>
                <a:gd name="connsiteX232" fmla="*/ 818880 w 1994354"/>
                <a:gd name="connsiteY232" fmla="*/ 396984 h 2027849"/>
                <a:gd name="connsiteX233" fmla="*/ 828754 w 1994354"/>
                <a:gd name="connsiteY233" fmla="*/ 415475 h 2027849"/>
                <a:gd name="connsiteX234" fmla="*/ 810275 w 1994354"/>
                <a:gd name="connsiteY234" fmla="*/ 425243 h 2027849"/>
                <a:gd name="connsiteX235" fmla="*/ 800469 w 1994354"/>
                <a:gd name="connsiteY235" fmla="*/ 406848 h 2027849"/>
                <a:gd name="connsiteX236" fmla="*/ 765909 w 1994354"/>
                <a:gd name="connsiteY236" fmla="*/ 568451 h 2027849"/>
                <a:gd name="connsiteX237" fmla="*/ 756034 w 1994354"/>
                <a:gd name="connsiteY237" fmla="*/ 550025 h 2027849"/>
                <a:gd name="connsiteX238" fmla="*/ 774446 w 1994354"/>
                <a:gd name="connsiteY238" fmla="*/ 540155 h 2027849"/>
                <a:gd name="connsiteX239" fmla="*/ 784354 w 1994354"/>
                <a:gd name="connsiteY239" fmla="*/ 558508 h 2027849"/>
                <a:gd name="connsiteX240" fmla="*/ 765909 w 1994354"/>
                <a:gd name="connsiteY240" fmla="*/ 568451 h 2027849"/>
                <a:gd name="connsiteX241" fmla="*/ 852034 w 1994354"/>
                <a:gd name="connsiteY241" fmla="*/ 289931 h 2027849"/>
                <a:gd name="connsiteX242" fmla="*/ 842400 w 1994354"/>
                <a:gd name="connsiteY242" fmla="*/ 271649 h 2027849"/>
                <a:gd name="connsiteX243" fmla="*/ 860709 w 1994354"/>
                <a:gd name="connsiteY243" fmla="*/ 262025 h 2027849"/>
                <a:gd name="connsiteX244" fmla="*/ 860983 w 1994354"/>
                <a:gd name="connsiteY244" fmla="*/ 262118 h 2027849"/>
                <a:gd name="connsiteX245" fmla="*/ 870617 w 1994354"/>
                <a:gd name="connsiteY245" fmla="*/ 280399 h 2027849"/>
                <a:gd name="connsiteX246" fmla="*/ 852308 w 1994354"/>
                <a:gd name="connsiteY246" fmla="*/ 290023 h 2027849"/>
                <a:gd name="connsiteX247" fmla="*/ 852034 w 1994354"/>
                <a:gd name="connsiteY247" fmla="*/ 289931 h 2027849"/>
                <a:gd name="connsiteX248" fmla="*/ 894549 w 1994354"/>
                <a:gd name="connsiteY248" fmla="*/ 155219 h 2027849"/>
                <a:gd name="connsiteX249" fmla="*/ 883646 w 1994354"/>
                <a:gd name="connsiteY249" fmla="*/ 141103 h 2027849"/>
                <a:gd name="connsiteX250" fmla="*/ 893589 w 1994354"/>
                <a:gd name="connsiteY250" fmla="*/ 127022 h 2027849"/>
                <a:gd name="connsiteX251" fmla="*/ 899314 w 1994354"/>
                <a:gd name="connsiteY251" fmla="*/ 125455 h 2027849"/>
                <a:gd name="connsiteX252" fmla="*/ 905863 w 1994354"/>
                <a:gd name="connsiteY252" fmla="*/ 127481 h 2027849"/>
                <a:gd name="connsiteX253" fmla="*/ 909532 w 1994354"/>
                <a:gd name="connsiteY253" fmla="*/ 131335 h 2027849"/>
                <a:gd name="connsiteX254" fmla="*/ 911006 w 1994354"/>
                <a:gd name="connsiteY254" fmla="*/ 148454 h 2027849"/>
                <a:gd name="connsiteX255" fmla="*/ 894549 w 1994354"/>
                <a:gd name="connsiteY255" fmla="*/ 155219 h 2027849"/>
                <a:gd name="connsiteX256" fmla="*/ 758674 w 1994354"/>
                <a:gd name="connsiteY256" fmla="*/ 113078 h 2027849"/>
                <a:gd name="connsiteX257" fmla="*/ 748594 w 1994354"/>
                <a:gd name="connsiteY257" fmla="*/ 98503 h 2027849"/>
                <a:gd name="connsiteX258" fmla="*/ 760389 w 1994354"/>
                <a:gd name="connsiteY258" fmla="*/ 84611 h 2027849"/>
                <a:gd name="connsiteX259" fmla="*/ 764949 w 1994354"/>
                <a:gd name="connsiteY259" fmla="*/ 83774 h 2027849"/>
                <a:gd name="connsiteX260" fmla="*/ 770194 w 1994354"/>
                <a:gd name="connsiteY260" fmla="*/ 85392 h 2027849"/>
                <a:gd name="connsiteX261" fmla="*/ 773623 w 1994354"/>
                <a:gd name="connsiteY261" fmla="*/ 88595 h 2027849"/>
                <a:gd name="connsiteX262" fmla="*/ 775817 w 1994354"/>
                <a:gd name="connsiteY262" fmla="*/ 106697 h 2027849"/>
                <a:gd name="connsiteX263" fmla="*/ 758674 w 1994354"/>
                <a:gd name="connsiteY263" fmla="*/ 113078 h 2027849"/>
                <a:gd name="connsiteX264" fmla="*/ 725554 w 1994354"/>
                <a:gd name="connsiteY264" fmla="*/ 220108 h 2027849"/>
                <a:gd name="connsiteX265" fmla="*/ 735189 w 1994354"/>
                <a:gd name="connsiteY265" fmla="*/ 238379 h 2027849"/>
                <a:gd name="connsiteX266" fmla="*/ 716914 w 1994354"/>
                <a:gd name="connsiteY266" fmla="*/ 248023 h 2027849"/>
                <a:gd name="connsiteX267" fmla="*/ 707246 w 1994354"/>
                <a:gd name="connsiteY267" fmla="*/ 229879 h 2027849"/>
                <a:gd name="connsiteX268" fmla="*/ 725451 w 1994354"/>
                <a:gd name="connsiteY268" fmla="*/ 220080 h 2027849"/>
                <a:gd name="connsiteX269" fmla="*/ 725554 w 1994354"/>
                <a:gd name="connsiteY269" fmla="*/ 220108 h 2027849"/>
                <a:gd name="connsiteX270" fmla="*/ 332777 w 1994354"/>
                <a:gd name="connsiteY270" fmla="*/ 1486495 h 2027849"/>
                <a:gd name="connsiteX271" fmla="*/ 342240 w 1994354"/>
                <a:gd name="connsiteY271" fmla="*/ 1504821 h 2027849"/>
                <a:gd name="connsiteX272" fmla="*/ 323897 w 1994354"/>
                <a:gd name="connsiteY272" fmla="*/ 1514277 h 2027849"/>
                <a:gd name="connsiteX273" fmla="*/ 314400 w 1994354"/>
                <a:gd name="connsiteY273" fmla="*/ 1496119 h 2027849"/>
                <a:gd name="connsiteX274" fmla="*/ 332571 w 1994354"/>
                <a:gd name="connsiteY274" fmla="*/ 1486433 h 2027849"/>
                <a:gd name="connsiteX275" fmla="*/ 332777 w 1994354"/>
                <a:gd name="connsiteY275" fmla="*/ 1486495 h 2027849"/>
                <a:gd name="connsiteX276" fmla="*/ 624000 w 1994354"/>
                <a:gd name="connsiteY276" fmla="*/ 71301 h 2027849"/>
                <a:gd name="connsiteX277" fmla="*/ 613337 w 1994354"/>
                <a:gd name="connsiteY277" fmla="*/ 57031 h 2027849"/>
                <a:gd name="connsiteX278" fmla="*/ 624823 w 1994354"/>
                <a:gd name="connsiteY278" fmla="*/ 42761 h 2027849"/>
                <a:gd name="connsiteX279" fmla="*/ 629280 w 1994354"/>
                <a:gd name="connsiteY279" fmla="*/ 41685 h 2027849"/>
                <a:gd name="connsiteX280" fmla="*/ 635829 w 1994354"/>
                <a:gd name="connsiteY280" fmla="*/ 43711 h 2027849"/>
                <a:gd name="connsiteX281" fmla="*/ 638880 w 1994354"/>
                <a:gd name="connsiteY281" fmla="*/ 47140 h 2027849"/>
                <a:gd name="connsiteX282" fmla="*/ 640217 w 1994354"/>
                <a:gd name="connsiteY282" fmla="*/ 65407 h 2027849"/>
                <a:gd name="connsiteX283" fmla="*/ 624000 w 1994354"/>
                <a:gd name="connsiteY283" fmla="*/ 71301 h 2027849"/>
                <a:gd name="connsiteX284" fmla="*/ 185692 w 1994354"/>
                <a:gd name="connsiteY284" fmla="*/ 1017909 h 2027849"/>
                <a:gd name="connsiteX285" fmla="*/ 171909 w 1994354"/>
                <a:gd name="connsiteY285" fmla="*/ 1005984 h 2027849"/>
                <a:gd name="connsiteX286" fmla="*/ 170332 w 1994354"/>
                <a:gd name="connsiteY286" fmla="*/ 1000242 h 2027849"/>
                <a:gd name="connsiteX287" fmla="*/ 171532 w 1994354"/>
                <a:gd name="connsiteY287" fmla="*/ 996329 h 2027849"/>
                <a:gd name="connsiteX288" fmla="*/ 176160 w 1994354"/>
                <a:gd name="connsiteY288" fmla="*/ 992647 h 2027849"/>
                <a:gd name="connsiteX289" fmla="*/ 194332 w 1994354"/>
                <a:gd name="connsiteY289" fmla="*/ 990802 h 2027849"/>
                <a:gd name="connsiteX290" fmla="*/ 200674 w 1994354"/>
                <a:gd name="connsiteY290" fmla="*/ 1007421 h 2027849"/>
                <a:gd name="connsiteX291" fmla="*/ 185692 w 1994354"/>
                <a:gd name="connsiteY291" fmla="*/ 1017909 h 2027849"/>
                <a:gd name="connsiteX292" fmla="*/ 408720 w 1994354"/>
                <a:gd name="connsiteY292" fmla="*/ 300134 h 2027849"/>
                <a:gd name="connsiteX293" fmla="*/ 394663 w 1994354"/>
                <a:gd name="connsiteY293" fmla="*/ 288443 h 2027849"/>
                <a:gd name="connsiteX294" fmla="*/ 392880 w 1994354"/>
                <a:gd name="connsiteY294" fmla="*/ 282895 h 2027849"/>
                <a:gd name="connsiteX295" fmla="*/ 394080 w 1994354"/>
                <a:gd name="connsiteY295" fmla="*/ 278983 h 2027849"/>
                <a:gd name="connsiteX296" fmla="*/ 398606 w 1994354"/>
                <a:gd name="connsiteY296" fmla="*/ 275009 h 2027849"/>
                <a:gd name="connsiteX297" fmla="*/ 416674 w 1994354"/>
                <a:gd name="connsiteY297" fmla="*/ 272805 h 2027849"/>
                <a:gd name="connsiteX298" fmla="*/ 423291 w 1994354"/>
                <a:gd name="connsiteY298" fmla="*/ 289852 h 2027849"/>
                <a:gd name="connsiteX299" fmla="*/ 408720 w 1994354"/>
                <a:gd name="connsiteY299" fmla="*/ 300134 h 2027849"/>
                <a:gd name="connsiteX300" fmla="*/ 451029 w 1994354"/>
                <a:gd name="connsiteY300" fmla="*/ 164973 h 2027849"/>
                <a:gd name="connsiteX301" fmla="*/ 436526 w 1994354"/>
                <a:gd name="connsiteY301" fmla="*/ 153000 h 2027849"/>
                <a:gd name="connsiteX302" fmla="*/ 434949 w 1994354"/>
                <a:gd name="connsiteY302" fmla="*/ 147251 h 2027849"/>
                <a:gd name="connsiteX303" fmla="*/ 436183 w 1994354"/>
                <a:gd name="connsiteY303" fmla="*/ 143339 h 2027849"/>
                <a:gd name="connsiteX304" fmla="*/ 440743 w 1994354"/>
                <a:gd name="connsiteY304" fmla="*/ 139656 h 2027849"/>
                <a:gd name="connsiteX305" fmla="*/ 458949 w 1994354"/>
                <a:gd name="connsiteY305" fmla="*/ 137784 h 2027849"/>
                <a:gd name="connsiteX306" fmla="*/ 463680 w 1994354"/>
                <a:gd name="connsiteY306" fmla="*/ 158030 h 2027849"/>
                <a:gd name="connsiteX307" fmla="*/ 451029 w 1994354"/>
                <a:gd name="connsiteY307" fmla="*/ 164973 h 2027849"/>
                <a:gd name="connsiteX308" fmla="*/ 491280 w 1994354"/>
                <a:gd name="connsiteY308" fmla="*/ 29863 h 2027849"/>
                <a:gd name="connsiteX309" fmla="*/ 478697 w 1994354"/>
                <a:gd name="connsiteY309" fmla="*/ 18868 h 2027849"/>
                <a:gd name="connsiteX310" fmla="*/ 477017 w 1994354"/>
                <a:gd name="connsiteY310" fmla="*/ 11606 h 2027849"/>
                <a:gd name="connsiteX311" fmla="*/ 477840 w 1994354"/>
                <a:gd name="connsiteY311" fmla="*/ 8997 h 2027849"/>
                <a:gd name="connsiteX312" fmla="*/ 494949 w 1994354"/>
                <a:gd name="connsiteY312" fmla="*/ 4 h 2027849"/>
                <a:gd name="connsiteX313" fmla="*/ 500160 w 1994354"/>
                <a:gd name="connsiteY313" fmla="*/ 1622 h 2027849"/>
                <a:gd name="connsiteX314" fmla="*/ 503931 w 1994354"/>
                <a:gd name="connsiteY314" fmla="*/ 5421 h 2027849"/>
                <a:gd name="connsiteX315" fmla="*/ 506366 w 1994354"/>
                <a:gd name="connsiteY315" fmla="*/ 21353 h 2027849"/>
                <a:gd name="connsiteX316" fmla="*/ 491280 w 1994354"/>
                <a:gd name="connsiteY316" fmla="*/ 29863 h 2027849"/>
                <a:gd name="connsiteX317" fmla="*/ 372720 w 1994354"/>
                <a:gd name="connsiteY317" fmla="*/ 416133 h 2027849"/>
                <a:gd name="connsiteX318" fmla="*/ 377314 w 1994354"/>
                <a:gd name="connsiteY318" fmla="*/ 436337 h 2027849"/>
                <a:gd name="connsiteX319" fmla="*/ 363737 w 1994354"/>
                <a:gd name="connsiteY319" fmla="*/ 443133 h 2027849"/>
                <a:gd name="connsiteX320" fmla="*/ 350297 w 1994354"/>
                <a:gd name="connsiteY320" fmla="*/ 431609 h 2027849"/>
                <a:gd name="connsiteX321" fmla="*/ 348754 w 1994354"/>
                <a:gd name="connsiteY321" fmla="*/ 425061 h 2027849"/>
                <a:gd name="connsiteX322" fmla="*/ 349577 w 1994354"/>
                <a:gd name="connsiteY322" fmla="*/ 422452 h 2027849"/>
                <a:gd name="connsiteX323" fmla="*/ 354514 w 1994354"/>
                <a:gd name="connsiteY323" fmla="*/ 417844 h 2027849"/>
                <a:gd name="connsiteX324" fmla="*/ 372720 w 1994354"/>
                <a:gd name="connsiteY324" fmla="*/ 416133 h 2027849"/>
                <a:gd name="connsiteX325" fmla="*/ 330617 w 1994354"/>
                <a:gd name="connsiteY325" fmla="*/ 551150 h 2027849"/>
                <a:gd name="connsiteX326" fmla="*/ 335177 w 1994354"/>
                <a:gd name="connsiteY326" fmla="*/ 571461 h 2027849"/>
                <a:gd name="connsiteX327" fmla="*/ 314880 w 1994354"/>
                <a:gd name="connsiteY327" fmla="*/ 576034 h 2027849"/>
                <a:gd name="connsiteX328" fmla="*/ 308297 w 1994354"/>
                <a:gd name="connsiteY328" fmla="*/ 566410 h 2027849"/>
                <a:gd name="connsiteX329" fmla="*/ 306686 w 1994354"/>
                <a:gd name="connsiteY329" fmla="*/ 560702 h 2027849"/>
                <a:gd name="connsiteX330" fmla="*/ 307886 w 1994354"/>
                <a:gd name="connsiteY330" fmla="*/ 556790 h 2027849"/>
                <a:gd name="connsiteX331" fmla="*/ 312480 w 1994354"/>
                <a:gd name="connsiteY331" fmla="*/ 553046 h 2027849"/>
                <a:gd name="connsiteX332" fmla="*/ 330617 w 1994354"/>
                <a:gd name="connsiteY332" fmla="*/ 551150 h 2027849"/>
                <a:gd name="connsiteX333" fmla="*/ 288411 w 1994354"/>
                <a:gd name="connsiteY333" fmla="*/ 686054 h 2027849"/>
                <a:gd name="connsiteX334" fmla="*/ 293760 w 1994354"/>
                <a:gd name="connsiteY334" fmla="*/ 706097 h 2027849"/>
                <a:gd name="connsiteX335" fmla="*/ 280594 w 1994354"/>
                <a:gd name="connsiteY335" fmla="*/ 713407 h 2027849"/>
                <a:gd name="connsiteX336" fmla="*/ 266468 w 1994354"/>
                <a:gd name="connsiteY336" fmla="*/ 701850 h 2027849"/>
                <a:gd name="connsiteX337" fmla="*/ 264617 w 1994354"/>
                <a:gd name="connsiteY337" fmla="*/ 696347 h 2027849"/>
                <a:gd name="connsiteX338" fmla="*/ 265817 w 1994354"/>
                <a:gd name="connsiteY338" fmla="*/ 692435 h 2027849"/>
                <a:gd name="connsiteX339" fmla="*/ 270308 w 1994354"/>
                <a:gd name="connsiteY339" fmla="*/ 688416 h 2027849"/>
                <a:gd name="connsiteX340" fmla="*/ 288411 w 1994354"/>
                <a:gd name="connsiteY340" fmla="*/ 686054 h 2027849"/>
                <a:gd name="connsiteX341" fmla="*/ 236366 w 1994354"/>
                <a:gd name="connsiteY341" fmla="*/ 855868 h 2027849"/>
                <a:gd name="connsiteX342" fmla="*/ 240891 w 1994354"/>
                <a:gd name="connsiteY342" fmla="*/ 876072 h 2027849"/>
                <a:gd name="connsiteX343" fmla="*/ 227966 w 1994354"/>
                <a:gd name="connsiteY343" fmla="*/ 882857 h 2027849"/>
                <a:gd name="connsiteX344" fmla="*/ 213909 w 1994354"/>
                <a:gd name="connsiteY344" fmla="*/ 871200 h 2027849"/>
                <a:gd name="connsiteX345" fmla="*/ 212400 w 1994354"/>
                <a:gd name="connsiteY345" fmla="*/ 864614 h 2027849"/>
                <a:gd name="connsiteX346" fmla="*/ 213223 w 1994354"/>
                <a:gd name="connsiteY346" fmla="*/ 862005 h 2027849"/>
                <a:gd name="connsiteX347" fmla="*/ 218194 w 1994354"/>
                <a:gd name="connsiteY347" fmla="*/ 857448 h 2027849"/>
                <a:gd name="connsiteX348" fmla="*/ 236366 w 1994354"/>
                <a:gd name="connsiteY348" fmla="*/ 855868 h 2027849"/>
                <a:gd name="connsiteX349" fmla="*/ 152057 w 1994354"/>
                <a:gd name="connsiteY349" fmla="*/ 1125789 h 2027849"/>
                <a:gd name="connsiteX350" fmla="*/ 158640 w 1994354"/>
                <a:gd name="connsiteY350" fmla="*/ 1142843 h 2027849"/>
                <a:gd name="connsiteX351" fmla="*/ 144137 w 1994354"/>
                <a:gd name="connsiteY351" fmla="*/ 1153097 h 2027849"/>
                <a:gd name="connsiteX352" fmla="*/ 130046 w 1994354"/>
                <a:gd name="connsiteY352" fmla="*/ 1141440 h 2027849"/>
                <a:gd name="connsiteX353" fmla="*/ 128263 w 1994354"/>
                <a:gd name="connsiteY353" fmla="*/ 1135886 h 2027849"/>
                <a:gd name="connsiteX354" fmla="*/ 129463 w 1994354"/>
                <a:gd name="connsiteY354" fmla="*/ 1131974 h 2027849"/>
                <a:gd name="connsiteX355" fmla="*/ 133955 w 1994354"/>
                <a:gd name="connsiteY355" fmla="*/ 1128000 h 2027849"/>
                <a:gd name="connsiteX356" fmla="*/ 152057 w 1994354"/>
                <a:gd name="connsiteY356" fmla="*/ 1125789 h 2027849"/>
                <a:gd name="connsiteX357" fmla="*/ 107520 w 1994354"/>
                <a:gd name="connsiteY357" fmla="*/ 1268709 h 2027849"/>
                <a:gd name="connsiteX358" fmla="*/ 114308 w 1994354"/>
                <a:gd name="connsiteY358" fmla="*/ 1285817 h 2027849"/>
                <a:gd name="connsiteX359" fmla="*/ 99120 w 1994354"/>
                <a:gd name="connsiteY359" fmla="*/ 1296103 h 2027849"/>
                <a:gd name="connsiteX360" fmla="*/ 85680 w 1994354"/>
                <a:gd name="connsiteY360" fmla="*/ 1284604 h 2027849"/>
                <a:gd name="connsiteX361" fmla="*/ 84137 w 1994354"/>
                <a:gd name="connsiteY361" fmla="*/ 1278045 h 2027849"/>
                <a:gd name="connsiteX362" fmla="*/ 84960 w 1994354"/>
                <a:gd name="connsiteY362" fmla="*/ 1275439 h 2027849"/>
                <a:gd name="connsiteX363" fmla="*/ 89897 w 1994354"/>
                <a:gd name="connsiteY363" fmla="*/ 1270831 h 2027849"/>
                <a:gd name="connsiteX364" fmla="*/ 107520 w 1994354"/>
                <a:gd name="connsiteY364" fmla="*/ 1268709 h 2027849"/>
                <a:gd name="connsiteX365" fmla="*/ 66034 w 1994354"/>
                <a:gd name="connsiteY365" fmla="*/ 1404138 h 2027849"/>
                <a:gd name="connsiteX366" fmla="*/ 70800 w 1994354"/>
                <a:gd name="connsiteY366" fmla="*/ 1424383 h 2027849"/>
                <a:gd name="connsiteX367" fmla="*/ 58251 w 1994354"/>
                <a:gd name="connsiteY367" fmla="*/ 1431357 h 2027849"/>
                <a:gd name="connsiteX368" fmla="*/ 43680 w 1994354"/>
                <a:gd name="connsiteY368" fmla="*/ 1419419 h 2027849"/>
                <a:gd name="connsiteX369" fmla="*/ 42069 w 1994354"/>
                <a:gd name="connsiteY369" fmla="*/ 1413710 h 2027849"/>
                <a:gd name="connsiteX370" fmla="*/ 43269 w 1994354"/>
                <a:gd name="connsiteY370" fmla="*/ 1409798 h 2027849"/>
                <a:gd name="connsiteX371" fmla="*/ 47863 w 1994354"/>
                <a:gd name="connsiteY371" fmla="*/ 1406047 h 2027849"/>
                <a:gd name="connsiteX372" fmla="*/ 66034 w 1994354"/>
                <a:gd name="connsiteY372" fmla="*/ 1404120 h 2027849"/>
                <a:gd name="connsiteX373" fmla="*/ 24343 w 1994354"/>
                <a:gd name="connsiteY373" fmla="*/ 1539477 h 2027849"/>
                <a:gd name="connsiteX374" fmla="*/ 30206 w 1994354"/>
                <a:gd name="connsiteY374" fmla="*/ 1556812 h 2027849"/>
                <a:gd name="connsiteX375" fmla="*/ 13166 w 1994354"/>
                <a:gd name="connsiteY375" fmla="*/ 1566278 h 2027849"/>
                <a:gd name="connsiteX376" fmla="*/ 1852 w 1994354"/>
                <a:gd name="connsiteY376" fmla="*/ 1554857 h 2027849"/>
                <a:gd name="connsiteX377" fmla="*/ 0 w 1994354"/>
                <a:gd name="connsiteY377" fmla="*/ 1549355 h 2027849"/>
                <a:gd name="connsiteX378" fmla="*/ 1200 w 1994354"/>
                <a:gd name="connsiteY378" fmla="*/ 1545443 h 2027849"/>
                <a:gd name="connsiteX379" fmla="*/ 5692 w 1994354"/>
                <a:gd name="connsiteY379" fmla="*/ 1541421 h 2027849"/>
                <a:gd name="connsiteX380" fmla="*/ 24343 w 1994354"/>
                <a:gd name="connsiteY380" fmla="*/ 1539460 h 2027849"/>
                <a:gd name="connsiteX381" fmla="*/ 155897 w 1994354"/>
                <a:gd name="connsiteY381" fmla="*/ 1579526 h 2027849"/>
                <a:gd name="connsiteX382" fmla="*/ 165189 w 1994354"/>
                <a:gd name="connsiteY382" fmla="*/ 1598414 h 2027849"/>
                <a:gd name="connsiteX383" fmla="*/ 146880 w 1994354"/>
                <a:gd name="connsiteY383" fmla="*/ 1607880 h 2027849"/>
                <a:gd name="connsiteX384" fmla="*/ 137451 w 1994354"/>
                <a:gd name="connsiteY384" fmla="*/ 1589219 h 2027849"/>
                <a:gd name="connsiteX385" fmla="*/ 155897 w 1994354"/>
                <a:gd name="connsiteY385" fmla="*/ 1579509 h 2027849"/>
                <a:gd name="connsiteX386" fmla="*/ 317314 w 1994354"/>
                <a:gd name="connsiteY386" fmla="*/ 1059326 h 2027849"/>
                <a:gd name="connsiteX387" fmla="*/ 307509 w 1994354"/>
                <a:gd name="connsiteY387" fmla="*/ 1041021 h 2027849"/>
                <a:gd name="connsiteX388" fmla="*/ 307509 w 1994354"/>
                <a:gd name="connsiteY388" fmla="*/ 1041017 h 2027849"/>
                <a:gd name="connsiteX389" fmla="*/ 325749 w 1994354"/>
                <a:gd name="connsiteY389" fmla="*/ 1031325 h 2027849"/>
                <a:gd name="connsiteX390" fmla="*/ 335451 w 1994354"/>
                <a:gd name="connsiteY390" fmla="*/ 1049582 h 2027849"/>
                <a:gd name="connsiteX391" fmla="*/ 317314 w 1994354"/>
                <a:gd name="connsiteY391" fmla="*/ 1059309 h 2027849"/>
                <a:gd name="connsiteX392" fmla="*/ 590606 w 1994354"/>
                <a:gd name="connsiteY392" fmla="*/ 178252 h 2027849"/>
                <a:gd name="connsiteX393" fmla="*/ 600206 w 1994354"/>
                <a:gd name="connsiteY393" fmla="*/ 196214 h 2027849"/>
                <a:gd name="connsiteX394" fmla="*/ 600069 w 1994354"/>
                <a:gd name="connsiteY394" fmla="*/ 196629 h 2027849"/>
                <a:gd name="connsiteX395" fmla="*/ 581726 w 1994354"/>
                <a:gd name="connsiteY395" fmla="*/ 206112 h 2027849"/>
                <a:gd name="connsiteX396" fmla="*/ 572229 w 1994354"/>
                <a:gd name="connsiteY396" fmla="*/ 187756 h 2027849"/>
                <a:gd name="connsiteX397" fmla="*/ 590229 w 1994354"/>
                <a:gd name="connsiteY397" fmla="*/ 178097 h 2027849"/>
                <a:gd name="connsiteX398" fmla="*/ 590606 w 1994354"/>
                <a:gd name="connsiteY398" fmla="*/ 178221 h 2027849"/>
                <a:gd name="connsiteX399" fmla="*/ 513737 w 1994354"/>
                <a:gd name="connsiteY399" fmla="*/ 474857 h 2027849"/>
                <a:gd name="connsiteX400" fmla="*/ 495291 w 1994354"/>
                <a:gd name="connsiteY400" fmla="*/ 484159 h 2027849"/>
                <a:gd name="connsiteX401" fmla="*/ 486000 w 1994354"/>
                <a:gd name="connsiteY401" fmla="*/ 465710 h 2027849"/>
                <a:gd name="connsiteX402" fmla="*/ 504308 w 1994354"/>
                <a:gd name="connsiteY402" fmla="*/ 456367 h 2027849"/>
                <a:gd name="connsiteX403" fmla="*/ 513737 w 1994354"/>
                <a:gd name="connsiteY403" fmla="*/ 474840 h 2027849"/>
                <a:gd name="connsiteX404" fmla="*/ 548503 w 1994354"/>
                <a:gd name="connsiteY404" fmla="*/ 313115 h 2027849"/>
                <a:gd name="connsiteX405" fmla="*/ 558583 w 1994354"/>
                <a:gd name="connsiteY405" fmla="*/ 331416 h 2027849"/>
                <a:gd name="connsiteX406" fmla="*/ 540275 w 1994354"/>
                <a:gd name="connsiteY406" fmla="*/ 341493 h 2027849"/>
                <a:gd name="connsiteX407" fmla="*/ 530194 w 1994354"/>
                <a:gd name="connsiteY407" fmla="*/ 323191 h 2027849"/>
                <a:gd name="connsiteX408" fmla="*/ 530229 w 1994354"/>
                <a:gd name="connsiteY408" fmla="*/ 323095 h 2027849"/>
                <a:gd name="connsiteX409" fmla="*/ 548434 w 1994354"/>
                <a:gd name="connsiteY409" fmla="*/ 313080 h 2027849"/>
                <a:gd name="connsiteX410" fmla="*/ 548503 w 1994354"/>
                <a:gd name="connsiteY410" fmla="*/ 313097 h 2027849"/>
                <a:gd name="connsiteX411" fmla="*/ 462069 w 1994354"/>
                <a:gd name="connsiteY411" fmla="*/ 591473 h 2027849"/>
                <a:gd name="connsiteX412" fmla="*/ 472012 w 1994354"/>
                <a:gd name="connsiteY412" fmla="*/ 609641 h 2027849"/>
                <a:gd name="connsiteX413" fmla="*/ 453840 w 1994354"/>
                <a:gd name="connsiteY413" fmla="*/ 619570 h 2027849"/>
                <a:gd name="connsiteX414" fmla="*/ 443897 w 1994354"/>
                <a:gd name="connsiteY414" fmla="*/ 601416 h 2027849"/>
                <a:gd name="connsiteX415" fmla="*/ 461589 w 1994354"/>
                <a:gd name="connsiteY415" fmla="*/ 591312 h 2027849"/>
                <a:gd name="connsiteX416" fmla="*/ 462069 w 1994354"/>
                <a:gd name="connsiteY416" fmla="*/ 591456 h 2027849"/>
                <a:gd name="connsiteX417" fmla="*/ 402034 w 1994354"/>
                <a:gd name="connsiteY417" fmla="*/ 736368 h 2027849"/>
                <a:gd name="connsiteX418" fmla="*/ 420172 w 1994354"/>
                <a:gd name="connsiteY418" fmla="*/ 726487 h 2027849"/>
                <a:gd name="connsiteX419" fmla="*/ 430046 w 1994354"/>
                <a:gd name="connsiteY419" fmla="*/ 744631 h 2027849"/>
                <a:gd name="connsiteX420" fmla="*/ 429977 w 1994354"/>
                <a:gd name="connsiteY420" fmla="*/ 744902 h 2027849"/>
                <a:gd name="connsiteX421" fmla="*/ 411737 w 1994354"/>
                <a:gd name="connsiteY421" fmla="*/ 754598 h 2027849"/>
                <a:gd name="connsiteX422" fmla="*/ 402034 w 1994354"/>
                <a:gd name="connsiteY422" fmla="*/ 736351 h 2027849"/>
                <a:gd name="connsiteX423" fmla="*/ 359349 w 1994354"/>
                <a:gd name="connsiteY423" fmla="*/ 924271 h 2027849"/>
                <a:gd name="connsiteX424" fmla="*/ 349063 w 1994354"/>
                <a:gd name="connsiteY424" fmla="*/ 906093 h 2027849"/>
                <a:gd name="connsiteX425" fmla="*/ 367234 w 1994354"/>
                <a:gd name="connsiteY425" fmla="*/ 895804 h 2027849"/>
                <a:gd name="connsiteX426" fmla="*/ 377520 w 1994354"/>
                <a:gd name="connsiteY426" fmla="*/ 913982 h 2027849"/>
                <a:gd name="connsiteX427" fmla="*/ 377486 w 1994354"/>
                <a:gd name="connsiteY427" fmla="*/ 914129 h 2027849"/>
                <a:gd name="connsiteX428" fmla="*/ 359417 w 1994354"/>
                <a:gd name="connsiteY428" fmla="*/ 924271 h 2027849"/>
                <a:gd name="connsiteX429" fmla="*/ 359349 w 1994354"/>
                <a:gd name="connsiteY429" fmla="*/ 924254 h 2027849"/>
                <a:gd name="connsiteX430" fmla="*/ 283749 w 1994354"/>
                <a:gd name="connsiteY430" fmla="*/ 1166095 h 2027849"/>
                <a:gd name="connsiteX431" fmla="*/ 293931 w 1994354"/>
                <a:gd name="connsiteY431" fmla="*/ 1184284 h 2027849"/>
                <a:gd name="connsiteX432" fmla="*/ 275760 w 1994354"/>
                <a:gd name="connsiteY432" fmla="*/ 1194477 h 2027849"/>
                <a:gd name="connsiteX433" fmla="*/ 265543 w 1994354"/>
                <a:gd name="connsiteY433" fmla="*/ 1176285 h 2027849"/>
                <a:gd name="connsiteX434" fmla="*/ 265577 w 1994354"/>
                <a:gd name="connsiteY434" fmla="*/ 1176223 h 2027849"/>
                <a:gd name="connsiteX435" fmla="*/ 283611 w 1994354"/>
                <a:gd name="connsiteY435" fmla="*/ 1166040 h 2027849"/>
                <a:gd name="connsiteX436" fmla="*/ 283749 w 1994354"/>
                <a:gd name="connsiteY436" fmla="*/ 1166078 h 2027849"/>
                <a:gd name="connsiteX437" fmla="*/ 198069 w 1994354"/>
                <a:gd name="connsiteY437" fmla="*/ 1444732 h 2027849"/>
                <a:gd name="connsiteX438" fmla="*/ 207051 w 1994354"/>
                <a:gd name="connsiteY438" fmla="*/ 1463304 h 2027849"/>
                <a:gd name="connsiteX439" fmla="*/ 188468 w 1994354"/>
                <a:gd name="connsiteY439" fmla="*/ 1472280 h 2027849"/>
                <a:gd name="connsiteX440" fmla="*/ 179486 w 1994354"/>
                <a:gd name="connsiteY440" fmla="*/ 1453742 h 2027849"/>
                <a:gd name="connsiteX441" fmla="*/ 197417 w 1994354"/>
                <a:gd name="connsiteY441" fmla="*/ 1444492 h 2027849"/>
                <a:gd name="connsiteX442" fmla="*/ 198069 w 1994354"/>
                <a:gd name="connsiteY442" fmla="*/ 1444715 h 2027849"/>
                <a:gd name="connsiteX443" fmla="*/ 240069 w 1994354"/>
                <a:gd name="connsiteY443" fmla="*/ 1309433 h 2027849"/>
                <a:gd name="connsiteX444" fmla="*/ 249463 w 1994354"/>
                <a:gd name="connsiteY444" fmla="*/ 1328157 h 2027849"/>
                <a:gd name="connsiteX445" fmla="*/ 230743 w 1994354"/>
                <a:gd name="connsiteY445" fmla="*/ 1337558 h 2027849"/>
                <a:gd name="connsiteX446" fmla="*/ 221349 w 1994354"/>
                <a:gd name="connsiteY446" fmla="*/ 1318835 h 2027849"/>
                <a:gd name="connsiteX447" fmla="*/ 221417 w 1994354"/>
                <a:gd name="connsiteY447" fmla="*/ 1318622 h 2027849"/>
                <a:gd name="connsiteX448" fmla="*/ 240000 w 1994354"/>
                <a:gd name="connsiteY448" fmla="*/ 1309396 h 2027849"/>
                <a:gd name="connsiteX449" fmla="*/ 240069 w 1994354"/>
                <a:gd name="connsiteY449" fmla="*/ 1309416 h 2027849"/>
                <a:gd name="connsiteX450" fmla="*/ 291189 w 1994354"/>
                <a:gd name="connsiteY450" fmla="*/ 1621512 h 2027849"/>
                <a:gd name="connsiteX451" fmla="*/ 300583 w 1994354"/>
                <a:gd name="connsiteY451" fmla="*/ 1640191 h 2027849"/>
                <a:gd name="connsiteX452" fmla="*/ 282206 w 1994354"/>
                <a:gd name="connsiteY452" fmla="*/ 1650004 h 2027849"/>
                <a:gd name="connsiteX453" fmla="*/ 272400 w 1994354"/>
                <a:gd name="connsiteY453" fmla="*/ 1631633 h 2027849"/>
                <a:gd name="connsiteX454" fmla="*/ 272606 w 1994354"/>
                <a:gd name="connsiteY454" fmla="*/ 1631013 h 2027849"/>
                <a:gd name="connsiteX455" fmla="*/ 291189 w 1994354"/>
                <a:gd name="connsiteY455" fmla="*/ 1621495 h 2027849"/>
                <a:gd name="connsiteX456" fmla="*/ 366103 w 1994354"/>
                <a:gd name="connsiteY456" fmla="*/ 1379541 h 2027849"/>
                <a:gd name="connsiteX457" fmla="*/ 356126 w 1994354"/>
                <a:gd name="connsiteY457" fmla="*/ 1361112 h 2027849"/>
                <a:gd name="connsiteX458" fmla="*/ 374571 w 1994354"/>
                <a:gd name="connsiteY458" fmla="*/ 1351152 h 2027849"/>
                <a:gd name="connsiteX459" fmla="*/ 384514 w 1994354"/>
                <a:gd name="connsiteY459" fmla="*/ 1369581 h 2027849"/>
                <a:gd name="connsiteX460" fmla="*/ 384514 w 1994354"/>
                <a:gd name="connsiteY460" fmla="*/ 1369632 h 2027849"/>
                <a:gd name="connsiteX461" fmla="*/ 366103 w 1994354"/>
                <a:gd name="connsiteY461" fmla="*/ 1379524 h 2027849"/>
                <a:gd name="connsiteX462" fmla="*/ 410366 w 1994354"/>
                <a:gd name="connsiteY462" fmla="*/ 1236247 h 2027849"/>
                <a:gd name="connsiteX463" fmla="*/ 400766 w 1994354"/>
                <a:gd name="connsiteY463" fmla="*/ 1217733 h 2027849"/>
                <a:gd name="connsiteX464" fmla="*/ 419280 w 1994354"/>
                <a:gd name="connsiteY464" fmla="*/ 1208133 h 2027849"/>
                <a:gd name="connsiteX465" fmla="*/ 428846 w 1994354"/>
                <a:gd name="connsiteY465" fmla="*/ 1226695 h 2027849"/>
                <a:gd name="connsiteX466" fmla="*/ 410366 w 1994354"/>
                <a:gd name="connsiteY466" fmla="*/ 1236230 h 2027849"/>
                <a:gd name="connsiteX467" fmla="*/ 546720 w 1994354"/>
                <a:gd name="connsiteY467" fmla="*/ 796615 h 2027849"/>
                <a:gd name="connsiteX468" fmla="*/ 537154 w 1994354"/>
                <a:gd name="connsiteY468" fmla="*/ 778067 h 2027849"/>
                <a:gd name="connsiteX469" fmla="*/ 555703 w 1994354"/>
                <a:gd name="connsiteY469" fmla="*/ 768501 h 2027849"/>
                <a:gd name="connsiteX470" fmla="*/ 565269 w 1994354"/>
                <a:gd name="connsiteY470" fmla="*/ 787039 h 2027849"/>
                <a:gd name="connsiteX471" fmla="*/ 546720 w 1994354"/>
                <a:gd name="connsiteY471" fmla="*/ 796598 h 2027849"/>
                <a:gd name="connsiteX472" fmla="*/ 597703 w 1994354"/>
                <a:gd name="connsiteY472" fmla="*/ 633552 h 2027849"/>
                <a:gd name="connsiteX473" fmla="*/ 607029 w 1994354"/>
                <a:gd name="connsiteY473" fmla="*/ 652032 h 2027849"/>
                <a:gd name="connsiteX474" fmla="*/ 588549 w 1994354"/>
                <a:gd name="connsiteY474" fmla="*/ 661358 h 2027849"/>
                <a:gd name="connsiteX475" fmla="*/ 579223 w 1994354"/>
                <a:gd name="connsiteY475" fmla="*/ 642868 h 2027849"/>
                <a:gd name="connsiteX476" fmla="*/ 597703 w 1994354"/>
                <a:gd name="connsiteY476" fmla="*/ 633535 h 2027849"/>
                <a:gd name="connsiteX477" fmla="*/ 494023 w 1994354"/>
                <a:gd name="connsiteY477" fmla="*/ 966048 h 2027849"/>
                <a:gd name="connsiteX478" fmla="*/ 484560 w 1994354"/>
                <a:gd name="connsiteY478" fmla="*/ 947421 h 2027849"/>
                <a:gd name="connsiteX479" fmla="*/ 503177 w 1994354"/>
                <a:gd name="connsiteY479" fmla="*/ 937968 h 2027849"/>
                <a:gd name="connsiteX480" fmla="*/ 512640 w 1994354"/>
                <a:gd name="connsiteY480" fmla="*/ 956592 h 2027849"/>
                <a:gd name="connsiteX481" fmla="*/ 512640 w 1994354"/>
                <a:gd name="connsiteY481" fmla="*/ 956620 h 2027849"/>
                <a:gd name="connsiteX482" fmla="*/ 494023 w 1994354"/>
                <a:gd name="connsiteY482" fmla="*/ 966031 h 2027849"/>
                <a:gd name="connsiteX483" fmla="*/ 452537 w 1994354"/>
                <a:gd name="connsiteY483" fmla="*/ 1101254 h 2027849"/>
                <a:gd name="connsiteX484" fmla="*/ 442629 w 1994354"/>
                <a:gd name="connsiteY484" fmla="*/ 1082939 h 2027849"/>
                <a:gd name="connsiteX485" fmla="*/ 461040 w 1994354"/>
                <a:gd name="connsiteY485" fmla="*/ 1073219 h 2027849"/>
                <a:gd name="connsiteX486" fmla="*/ 470846 w 1994354"/>
                <a:gd name="connsiteY486" fmla="*/ 1091321 h 2027849"/>
                <a:gd name="connsiteX487" fmla="*/ 452537 w 1994354"/>
                <a:gd name="connsiteY487" fmla="*/ 1101237 h 2027849"/>
                <a:gd name="connsiteX488" fmla="*/ 665349 w 1994354"/>
                <a:gd name="connsiteY488" fmla="*/ 365030 h 2027849"/>
                <a:gd name="connsiteX489" fmla="*/ 683657 w 1994354"/>
                <a:gd name="connsiteY489" fmla="*/ 355056 h 2027849"/>
                <a:gd name="connsiteX490" fmla="*/ 693463 w 1994354"/>
                <a:gd name="connsiteY490" fmla="*/ 373502 h 2027849"/>
                <a:gd name="connsiteX491" fmla="*/ 675223 w 1994354"/>
                <a:gd name="connsiteY491" fmla="*/ 383359 h 2027849"/>
                <a:gd name="connsiteX492" fmla="*/ 665349 w 1994354"/>
                <a:gd name="connsiteY492" fmla="*/ 365051 h 2027849"/>
                <a:gd name="connsiteX493" fmla="*/ 665349 w 1994354"/>
                <a:gd name="connsiteY493" fmla="*/ 365013 h 2027849"/>
                <a:gd name="connsiteX494" fmla="*/ 630617 w 1994354"/>
                <a:gd name="connsiteY494" fmla="*/ 526495 h 2027849"/>
                <a:gd name="connsiteX495" fmla="*/ 620846 w 1994354"/>
                <a:gd name="connsiteY495" fmla="*/ 508008 h 2027849"/>
                <a:gd name="connsiteX496" fmla="*/ 639360 w 1994354"/>
                <a:gd name="connsiteY496" fmla="*/ 498254 h 2027849"/>
                <a:gd name="connsiteX497" fmla="*/ 649097 w 1994354"/>
                <a:gd name="connsiteY497" fmla="*/ 516741 h 2027849"/>
                <a:gd name="connsiteX498" fmla="*/ 649097 w 1994354"/>
                <a:gd name="connsiteY498" fmla="*/ 516761 h 2027849"/>
                <a:gd name="connsiteX499" fmla="*/ 630617 w 1994354"/>
                <a:gd name="connsiteY499" fmla="*/ 526478 h 2027849"/>
                <a:gd name="connsiteX500" fmla="*/ 468137 w 1994354"/>
                <a:gd name="connsiteY500" fmla="*/ 1528505 h 2027849"/>
                <a:gd name="connsiteX501" fmla="*/ 477291 w 1994354"/>
                <a:gd name="connsiteY501" fmla="*/ 1546992 h 2027849"/>
                <a:gd name="connsiteX502" fmla="*/ 458812 w 1994354"/>
                <a:gd name="connsiteY502" fmla="*/ 1556150 h 2027849"/>
                <a:gd name="connsiteX503" fmla="*/ 449589 w 1994354"/>
                <a:gd name="connsiteY503" fmla="*/ 1537852 h 2027849"/>
                <a:gd name="connsiteX504" fmla="*/ 468103 w 1994354"/>
                <a:gd name="connsiteY504" fmla="*/ 1528471 h 2027849"/>
                <a:gd name="connsiteX505" fmla="*/ 468137 w 1994354"/>
                <a:gd name="connsiteY505" fmla="*/ 1528488 h 2027849"/>
                <a:gd name="connsiteX506" fmla="*/ 425829 w 1994354"/>
                <a:gd name="connsiteY506" fmla="*/ 1663283 h 2027849"/>
                <a:gd name="connsiteX507" fmla="*/ 435943 w 1994354"/>
                <a:gd name="connsiteY507" fmla="*/ 1681643 h 2027849"/>
                <a:gd name="connsiteX508" fmla="*/ 417532 w 1994354"/>
                <a:gd name="connsiteY508" fmla="*/ 1691904 h 2027849"/>
                <a:gd name="connsiteX509" fmla="*/ 407554 w 1994354"/>
                <a:gd name="connsiteY509" fmla="*/ 1673411 h 2027849"/>
                <a:gd name="connsiteX510" fmla="*/ 425829 w 1994354"/>
                <a:gd name="connsiteY510" fmla="*/ 1663265 h 2027849"/>
                <a:gd name="connsiteX511" fmla="*/ 587726 w 1994354"/>
                <a:gd name="connsiteY511" fmla="*/ 1143192 h 2027849"/>
                <a:gd name="connsiteX512" fmla="*/ 577714 w 1994354"/>
                <a:gd name="connsiteY512" fmla="*/ 1124901 h 2027849"/>
                <a:gd name="connsiteX513" fmla="*/ 595920 w 1994354"/>
                <a:gd name="connsiteY513" fmla="*/ 1114965 h 2027849"/>
                <a:gd name="connsiteX514" fmla="*/ 595989 w 1994354"/>
                <a:gd name="connsiteY514" fmla="*/ 1114989 h 2027849"/>
                <a:gd name="connsiteX515" fmla="*/ 606103 w 1994354"/>
                <a:gd name="connsiteY515" fmla="*/ 1133232 h 2027849"/>
                <a:gd name="connsiteX516" fmla="*/ 587726 w 1994354"/>
                <a:gd name="connsiteY516" fmla="*/ 1143175 h 2027849"/>
                <a:gd name="connsiteX517" fmla="*/ 690926 w 1994354"/>
                <a:gd name="connsiteY517" fmla="*/ 810446 h 2027849"/>
                <a:gd name="connsiteX518" fmla="*/ 700629 w 1994354"/>
                <a:gd name="connsiteY518" fmla="*/ 828940 h 2027849"/>
                <a:gd name="connsiteX519" fmla="*/ 682148 w 1994354"/>
                <a:gd name="connsiteY519" fmla="*/ 838639 h 2027849"/>
                <a:gd name="connsiteX520" fmla="*/ 681771 w 1994354"/>
                <a:gd name="connsiteY520" fmla="*/ 838523 h 2027849"/>
                <a:gd name="connsiteX521" fmla="*/ 672308 w 1994354"/>
                <a:gd name="connsiteY521" fmla="*/ 819899 h 2027849"/>
                <a:gd name="connsiteX522" fmla="*/ 690926 w 1994354"/>
                <a:gd name="connsiteY522" fmla="*/ 810429 h 2027849"/>
                <a:gd name="connsiteX523" fmla="*/ 638469 w 1994354"/>
                <a:gd name="connsiteY523" fmla="*/ 979934 h 2027849"/>
                <a:gd name="connsiteX524" fmla="*/ 647795 w 1994354"/>
                <a:gd name="connsiteY524" fmla="*/ 998616 h 2027849"/>
                <a:gd name="connsiteX525" fmla="*/ 629109 w 1994354"/>
                <a:gd name="connsiteY525" fmla="*/ 1007949 h 2027849"/>
                <a:gd name="connsiteX526" fmla="*/ 619783 w 1994354"/>
                <a:gd name="connsiteY526" fmla="*/ 989270 h 2027849"/>
                <a:gd name="connsiteX527" fmla="*/ 638469 w 1994354"/>
                <a:gd name="connsiteY527" fmla="*/ 979917 h 2027849"/>
                <a:gd name="connsiteX528" fmla="*/ 545589 w 1994354"/>
                <a:gd name="connsiteY528" fmla="*/ 1278196 h 2027849"/>
                <a:gd name="connsiteX529" fmla="*/ 535886 w 1994354"/>
                <a:gd name="connsiteY529" fmla="*/ 1259819 h 2027849"/>
                <a:gd name="connsiteX530" fmla="*/ 535886 w 1994354"/>
                <a:gd name="connsiteY530" fmla="*/ 1259778 h 2027849"/>
                <a:gd name="connsiteX531" fmla="*/ 554332 w 1994354"/>
                <a:gd name="connsiteY531" fmla="*/ 1250037 h 2027849"/>
                <a:gd name="connsiteX532" fmla="*/ 564103 w 1994354"/>
                <a:gd name="connsiteY532" fmla="*/ 1268551 h 2027849"/>
                <a:gd name="connsiteX533" fmla="*/ 545589 w 1994354"/>
                <a:gd name="connsiteY533" fmla="*/ 1278179 h 2027849"/>
                <a:gd name="connsiteX534" fmla="*/ 500880 w 1994354"/>
                <a:gd name="connsiteY534" fmla="*/ 1421352 h 2027849"/>
                <a:gd name="connsiteX535" fmla="*/ 491486 w 1994354"/>
                <a:gd name="connsiteY535" fmla="*/ 1402632 h 2027849"/>
                <a:gd name="connsiteX536" fmla="*/ 510206 w 1994354"/>
                <a:gd name="connsiteY536" fmla="*/ 1393235 h 2027849"/>
                <a:gd name="connsiteX537" fmla="*/ 519600 w 1994354"/>
                <a:gd name="connsiteY537" fmla="*/ 1411951 h 2027849"/>
                <a:gd name="connsiteX538" fmla="*/ 500880 w 1994354"/>
                <a:gd name="connsiteY538" fmla="*/ 1421335 h 2027849"/>
                <a:gd name="connsiteX539" fmla="*/ 995897 w 1994354"/>
                <a:gd name="connsiteY539" fmla="*/ 303981 h 2027849"/>
                <a:gd name="connsiteX540" fmla="*/ 1005806 w 1994354"/>
                <a:gd name="connsiteY540" fmla="*/ 322121 h 2027849"/>
                <a:gd name="connsiteX541" fmla="*/ 987669 w 1994354"/>
                <a:gd name="connsiteY541" fmla="*/ 332020 h 2027849"/>
                <a:gd name="connsiteX542" fmla="*/ 987429 w 1994354"/>
                <a:gd name="connsiteY542" fmla="*/ 331951 h 2027849"/>
                <a:gd name="connsiteX543" fmla="*/ 977657 w 1994354"/>
                <a:gd name="connsiteY543" fmla="*/ 313728 h 2027849"/>
                <a:gd name="connsiteX544" fmla="*/ 995897 w 1994354"/>
                <a:gd name="connsiteY544" fmla="*/ 303971 h 2027849"/>
                <a:gd name="connsiteX545" fmla="*/ 954377 w 1994354"/>
                <a:gd name="connsiteY545" fmla="*/ 439015 h 2027849"/>
                <a:gd name="connsiteX546" fmla="*/ 963635 w 1994354"/>
                <a:gd name="connsiteY546" fmla="*/ 457670 h 2027849"/>
                <a:gd name="connsiteX547" fmla="*/ 945052 w 1994354"/>
                <a:gd name="connsiteY547" fmla="*/ 466711 h 2027849"/>
                <a:gd name="connsiteX548" fmla="*/ 936000 w 1994354"/>
                <a:gd name="connsiteY548" fmla="*/ 448118 h 2027849"/>
                <a:gd name="connsiteX549" fmla="*/ 954377 w 1994354"/>
                <a:gd name="connsiteY549" fmla="*/ 439005 h 2027849"/>
                <a:gd name="connsiteX550" fmla="*/ 909497 w 1994354"/>
                <a:gd name="connsiteY550" fmla="*/ 582052 h 2027849"/>
                <a:gd name="connsiteX551" fmla="*/ 919714 w 1994354"/>
                <a:gd name="connsiteY551" fmla="*/ 600281 h 2027849"/>
                <a:gd name="connsiteX552" fmla="*/ 901509 w 1994354"/>
                <a:gd name="connsiteY552" fmla="*/ 610509 h 2027849"/>
                <a:gd name="connsiteX553" fmla="*/ 891257 w 1994354"/>
                <a:gd name="connsiteY553" fmla="*/ 592279 h 2027849"/>
                <a:gd name="connsiteX554" fmla="*/ 891326 w 1994354"/>
                <a:gd name="connsiteY554" fmla="*/ 592073 h 2027849"/>
                <a:gd name="connsiteX555" fmla="*/ 909429 w 1994354"/>
                <a:gd name="connsiteY555" fmla="*/ 582034 h 2027849"/>
                <a:gd name="connsiteX556" fmla="*/ 909497 w 1994354"/>
                <a:gd name="connsiteY556" fmla="*/ 582052 h 2027849"/>
                <a:gd name="connsiteX557" fmla="*/ 867532 w 1994354"/>
                <a:gd name="connsiteY557" fmla="*/ 717247 h 2027849"/>
                <a:gd name="connsiteX558" fmla="*/ 877509 w 1994354"/>
                <a:gd name="connsiteY558" fmla="*/ 735384 h 2027849"/>
                <a:gd name="connsiteX559" fmla="*/ 859372 w 1994354"/>
                <a:gd name="connsiteY559" fmla="*/ 745358 h 2027849"/>
                <a:gd name="connsiteX560" fmla="*/ 849394 w 1994354"/>
                <a:gd name="connsiteY560" fmla="*/ 727221 h 2027849"/>
                <a:gd name="connsiteX561" fmla="*/ 849394 w 1994354"/>
                <a:gd name="connsiteY561" fmla="*/ 727221 h 2027849"/>
                <a:gd name="connsiteX562" fmla="*/ 867223 w 1994354"/>
                <a:gd name="connsiteY562" fmla="*/ 717158 h 2027849"/>
                <a:gd name="connsiteX563" fmla="*/ 867532 w 1994354"/>
                <a:gd name="connsiteY563" fmla="*/ 717247 h 2027849"/>
                <a:gd name="connsiteX564" fmla="*/ 782914 w 1994354"/>
                <a:gd name="connsiteY564" fmla="*/ 1040219 h 2027849"/>
                <a:gd name="connsiteX565" fmla="*/ 764503 w 1994354"/>
                <a:gd name="connsiteY565" fmla="*/ 1049620 h 2027849"/>
                <a:gd name="connsiteX566" fmla="*/ 755109 w 1994354"/>
                <a:gd name="connsiteY566" fmla="*/ 1031205 h 2027849"/>
                <a:gd name="connsiteX567" fmla="*/ 773349 w 1994354"/>
                <a:gd name="connsiteY567" fmla="*/ 1021752 h 2027849"/>
                <a:gd name="connsiteX568" fmla="*/ 782914 w 1994354"/>
                <a:gd name="connsiteY568" fmla="*/ 1040205 h 2027849"/>
                <a:gd name="connsiteX569" fmla="*/ 782914 w 1994354"/>
                <a:gd name="connsiteY569" fmla="*/ 1040225 h 2027849"/>
                <a:gd name="connsiteX570" fmla="*/ 825669 w 1994354"/>
                <a:gd name="connsiteY570" fmla="*/ 852237 h 2027849"/>
                <a:gd name="connsiteX571" fmla="*/ 835646 w 1994354"/>
                <a:gd name="connsiteY571" fmla="*/ 870559 h 2027849"/>
                <a:gd name="connsiteX572" fmla="*/ 817337 w 1994354"/>
                <a:gd name="connsiteY572" fmla="*/ 880553 h 2027849"/>
                <a:gd name="connsiteX573" fmla="*/ 807360 w 1994354"/>
                <a:gd name="connsiteY573" fmla="*/ 862231 h 2027849"/>
                <a:gd name="connsiteX574" fmla="*/ 825669 w 1994354"/>
                <a:gd name="connsiteY574" fmla="*/ 852244 h 2027849"/>
                <a:gd name="connsiteX575" fmla="*/ 731349 w 1994354"/>
                <a:gd name="connsiteY575" fmla="*/ 1156961 h 2027849"/>
                <a:gd name="connsiteX576" fmla="*/ 741120 w 1994354"/>
                <a:gd name="connsiteY576" fmla="*/ 1175294 h 2027849"/>
                <a:gd name="connsiteX577" fmla="*/ 722812 w 1994354"/>
                <a:gd name="connsiteY577" fmla="*/ 1185079 h 2027849"/>
                <a:gd name="connsiteX578" fmla="*/ 713006 w 1994354"/>
                <a:gd name="connsiteY578" fmla="*/ 1166747 h 2027849"/>
                <a:gd name="connsiteX579" fmla="*/ 713040 w 1994354"/>
                <a:gd name="connsiteY579" fmla="*/ 1166664 h 2027849"/>
                <a:gd name="connsiteX580" fmla="*/ 731040 w 1994354"/>
                <a:gd name="connsiteY580" fmla="*/ 1156876 h 2027849"/>
                <a:gd name="connsiteX581" fmla="*/ 731349 w 1994354"/>
                <a:gd name="connsiteY581" fmla="*/ 1156968 h 2027849"/>
                <a:gd name="connsiteX582" fmla="*/ 603360 w 1994354"/>
                <a:gd name="connsiteY582" fmla="*/ 1570423 h 2027849"/>
                <a:gd name="connsiteX583" fmla="*/ 612617 w 1994354"/>
                <a:gd name="connsiteY583" fmla="*/ 1588855 h 2027849"/>
                <a:gd name="connsiteX584" fmla="*/ 594206 w 1994354"/>
                <a:gd name="connsiteY584" fmla="*/ 1598126 h 2027849"/>
                <a:gd name="connsiteX585" fmla="*/ 584914 w 1994354"/>
                <a:gd name="connsiteY585" fmla="*/ 1579739 h 2027849"/>
                <a:gd name="connsiteX586" fmla="*/ 602812 w 1994354"/>
                <a:gd name="connsiteY586" fmla="*/ 1570245 h 2027849"/>
                <a:gd name="connsiteX587" fmla="*/ 603360 w 1994354"/>
                <a:gd name="connsiteY587" fmla="*/ 1570430 h 2027849"/>
                <a:gd name="connsiteX588" fmla="*/ 645257 w 1994354"/>
                <a:gd name="connsiteY588" fmla="*/ 1435091 h 2027849"/>
                <a:gd name="connsiteX589" fmla="*/ 655097 w 1994354"/>
                <a:gd name="connsiteY589" fmla="*/ 1453605 h 2027849"/>
                <a:gd name="connsiteX590" fmla="*/ 636583 w 1994354"/>
                <a:gd name="connsiteY590" fmla="*/ 1463445 h 2027849"/>
                <a:gd name="connsiteX591" fmla="*/ 626743 w 1994354"/>
                <a:gd name="connsiteY591" fmla="*/ 1444931 h 2027849"/>
                <a:gd name="connsiteX592" fmla="*/ 626812 w 1994354"/>
                <a:gd name="connsiteY592" fmla="*/ 1444718 h 2027849"/>
                <a:gd name="connsiteX593" fmla="*/ 645257 w 1994354"/>
                <a:gd name="connsiteY593" fmla="*/ 1435097 h 2027849"/>
                <a:gd name="connsiteX594" fmla="*/ 689795 w 1994354"/>
                <a:gd name="connsiteY594" fmla="*/ 1292033 h 2027849"/>
                <a:gd name="connsiteX595" fmla="*/ 699017 w 1994354"/>
                <a:gd name="connsiteY595" fmla="*/ 1310678 h 2027849"/>
                <a:gd name="connsiteX596" fmla="*/ 699017 w 1994354"/>
                <a:gd name="connsiteY596" fmla="*/ 1310712 h 2027849"/>
                <a:gd name="connsiteX597" fmla="*/ 680400 w 1994354"/>
                <a:gd name="connsiteY597" fmla="*/ 1319771 h 2027849"/>
                <a:gd name="connsiteX598" fmla="*/ 671349 w 1994354"/>
                <a:gd name="connsiteY598" fmla="*/ 1301157 h 2027849"/>
                <a:gd name="connsiteX599" fmla="*/ 689795 w 1994354"/>
                <a:gd name="connsiteY599" fmla="*/ 1292040 h 2027849"/>
                <a:gd name="connsiteX600" fmla="*/ 561463 w 1994354"/>
                <a:gd name="connsiteY600" fmla="*/ 1705327 h 2027849"/>
                <a:gd name="connsiteX601" fmla="*/ 570823 w 1994354"/>
                <a:gd name="connsiteY601" fmla="*/ 1723958 h 2027849"/>
                <a:gd name="connsiteX602" fmla="*/ 552549 w 1994354"/>
                <a:gd name="connsiteY602" fmla="*/ 1733712 h 2027849"/>
                <a:gd name="connsiteX603" fmla="*/ 542812 w 1994354"/>
                <a:gd name="connsiteY603" fmla="*/ 1715448 h 2027849"/>
                <a:gd name="connsiteX604" fmla="*/ 542983 w 1994354"/>
                <a:gd name="connsiteY604" fmla="*/ 1714907 h 2027849"/>
                <a:gd name="connsiteX605" fmla="*/ 561463 w 1994354"/>
                <a:gd name="connsiteY605" fmla="*/ 1705334 h 2027849"/>
                <a:gd name="connsiteX606" fmla="*/ 696446 w 1994354"/>
                <a:gd name="connsiteY606" fmla="*/ 1747214 h 2027849"/>
                <a:gd name="connsiteX607" fmla="*/ 706251 w 1994354"/>
                <a:gd name="connsiteY607" fmla="*/ 1765763 h 2027849"/>
                <a:gd name="connsiteX608" fmla="*/ 687600 w 1994354"/>
                <a:gd name="connsiteY608" fmla="*/ 1775675 h 2027849"/>
                <a:gd name="connsiteX609" fmla="*/ 677966 w 1994354"/>
                <a:gd name="connsiteY609" fmla="*/ 1756986 h 2027849"/>
                <a:gd name="connsiteX610" fmla="*/ 696446 w 1994354"/>
                <a:gd name="connsiteY610" fmla="*/ 1747221 h 2027849"/>
                <a:gd name="connsiteX611" fmla="*/ 1266411 w 1994354"/>
                <a:gd name="connsiteY611" fmla="*/ 387888 h 2027849"/>
                <a:gd name="connsiteX612" fmla="*/ 1275840 w 1994354"/>
                <a:gd name="connsiteY612" fmla="*/ 406283 h 2027849"/>
                <a:gd name="connsiteX613" fmla="*/ 1257463 w 1994354"/>
                <a:gd name="connsiteY613" fmla="*/ 415711 h 2027849"/>
                <a:gd name="connsiteX614" fmla="*/ 1248000 w 1994354"/>
                <a:gd name="connsiteY614" fmla="*/ 397372 h 2027849"/>
                <a:gd name="connsiteX615" fmla="*/ 1266034 w 1994354"/>
                <a:gd name="connsiteY615" fmla="*/ 387779 h 2027849"/>
                <a:gd name="connsiteX616" fmla="*/ 1266411 w 1994354"/>
                <a:gd name="connsiteY616" fmla="*/ 387895 h 2027849"/>
                <a:gd name="connsiteX617" fmla="*/ 873291 w 1994354"/>
                <a:gd name="connsiteY617" fmla="*/ 1654176 h 2027849"/>
                <a:gd name="connsiteX618" fmla="*/ 882994 w 1994354"/>
                <a:gd name="connsiteY618" fmla="*/ 1672386 h 2027849"/>
                <a:gd name="connsiteX619" fmla="*/ 864754 w 1994354"/>
                <a:gd name="connsiteY619" fmla="*/ 1682075 h 2027849"/>
                <a:gd name="connsiteX620" fmla="*/ 855052 w 1994354"/>
                <a:gd name="connsiteY620" fmla="*/ 1663968 h 2027849"/>
                <a:gd name="connsiteX621" fmla="*/ 872674 w 1994354"/>
                <a:gd name="connsiteY621" fmla="*/ 1653988 h 2027849"/>
                <a:gd name="connsiteX622" fmla="*/ 873291 w 1994354"/>
                <a:gd name="connsiteY622" fmla="*/ 1654176 h 2027849"/>
                <a:gd name="connsiteX623" fmla="*/ 831360 w 1994354"/>
                <a:gd name="connsiteY623" fmla="*/ 1789067 h 2027849"/>
                <a:gd name="connsiteX624" fmla="*/ 841269 w 1994354"/>
                <a:gd name="connsiteY624" fmla="*/ 1807389 h 2027849"/>
                <a:gd name="connsiteX625" fmla="*/ 823234 w 1994354"/>
                <a:gd name="connsiteY625" fmla="*/ 1817630 h 2027849"/>
                <a:gd name="connsiteX626" fmla="*/ 812983 w 1994354"/>
                <a:gd name="connsiteY626" fmla="*/ 1799603 h 2027849"/>
                <a:gd name="connsiteX627" fmla="*/ 813120 w 1994354"/>
                <a:gd name="connsiteY627" fmla="*/ 1799191 h 2027849"/>
                <a:gd name="connsiteX628" fmla="*/ 831360 w 1994354"/>
                <a:gd name="connsiteY628" fmla="*/ 1789067 h 2027849"/>
                <a:gd name="connsiteX629" fmla="*/ 1129611 w 1994354"/>
                <a:gd name="connsiteY629" fmla="*/ 829200 h 2027849"/>
                <a:gd name="connsiteX630" fmla="*/ 1119737 w 1994354"/>
                <a:gd name="connsiteY630" fmla="*/ 810998 h 2027849"/>
                <a:gd name="connsiteX631" fmla="*/ 1137943 w 1994354"/>
                <a:gd name="connsiteY631" fmla="*/ 801131 h 2027849"/>
                <a:gd name="connsiteX632" fmla="*/ 1147817 w 1994354"/>
                <a:gd name="connsiteY632" fmla="*/ 819316 h 2027849"/>
                <a:gd name="connsiteX633" fmla="*/ 1129886 w 1994354"/>
                <a:gd name="connsiteY633" fmla="*/ 829283 h 2027849"/>
                <a:gd name="connsiteX634" fmla="*/ 1129611 w 1994354"/>
                <a:gd name="connsiteY634" fmla="*/ 829200 h 2027849"/>
                <a:gd name="connsiteX635" fmla="*/ 1096251 w 1994354"/>
                <a:gd name="connsiteY635" fmla="*/ 936172 h 2027849"/>
                <a:gd name="connsiteX636" fmla="*/ 1106057 w 1994354"/>
                <a:gd name="connsiteY636" fmla="*/ 954604 h 2027849"/>
                <a:gd name="connsiteX637" fmla="*/ 1087646 w 1994354"/>
                <a:gd name="connsiteY637" fmla="*/ 964420 h 2027849"/>
                <a:gd name="connsiteX638" fmla="*/ 1077806 w 1994354"/>
                <a:gd name="connsiteY638" fmla="*/ 945988 h 2027849"/>
                <a:gd name="connsiteX639" fmla="*/ 1077840 w 1994354"/>
                <a:gd name="connsiteY639" fmla="*/ 945916 h 2027849"/>
                <a:gd name="connsiteX640" fmla="*/ 1096251 w 1994354"/>
                <a:gd name="connsiteY640" fmla="*/ 936162 h 2027849"/>
                <a:gd name="connsiteX641" fmla="*/ 1044206 w 1994354"/>
                <a:gd name="connsiteY641" fmla="*/ 1105811 h 2027849"/>
                <a:gd name="connsiteX642" fmla="*/ 1053326 w 1994354"/>
                <a:gd name="connsiteY642" fmla="*/ 1124603 h 2027849"/>
                <a:gd name="connsiteX643" fmla="*/ 1034537 w 1994354"/>
                <a:gd name="connsiteY643" fmla="*/ 1133712 h 2027849"/>
                <a:gd name="connsiteX644" fmla="*/ 1025417 w 1994354"/>
                <a:gd name="connsiteY644" fmla="*/ 1114924 h 2027849"/>
                <a:gd name="connsiteX645" fmla="*/ 1025451 w 1994354"/>
                <a:gd name="connsiteY645" fmla="*/ 1114817 h 2027849"/>
                <a:gd name="connsiteX646" fmla="*/ 1044206 w 1994354"/>
                <a:gd name="connsiteY646" fmla="*/ 1105800 h 2027849"/>
                <a:gd name="connsiteX647" fmla="*/ 992709 w 1994354"/>
                <a:gd name="connsiteY647" fmla="*/ 1268832 h 2027849"/>
                <a:gd name="connsiteX648" fmla="*/ 983451 w 1994354"/>
                <a:gd name="connsiteY648" fmla="*/ 1250222 h 2027849"/>
                <a:gd name="connsiteX649" fmla="*/ 1002034 w 1994354"/>
                <a:gd name="connsiteY649" fmla="*/ 1241044 h 2027849"/>
                <a:gd name="connsiteX650" fmla="*/ 1011189 w 1994354"/>
                <a:gd name="connsiteY650" fmla="*/ 1259616 h 2027849"/>
                <a:gd name="connsiteX651" fmla="*/ 992709 w 1994354"/>
                <a:gd name="connsiteY651" fmla="*/ 1268822 h 2027849"/>
                <a:gd name="connsiteX652" fmla="*/ 925097 w 1994354"/>
                <a:gd name="connsiteY652" fmla="*/ 1537214 h 2027849"/>
                <a:gd name="connsiteX653" fmla="*/ 906789 w 1994354"/>
                <a:gd name="connsiteY653" fmla="*/ 1546941 h 2027849"/>
                <a:gd name="connsiteX654" fmla="*/ 897052 w 1994354"/>
                <a:gd name="connsiteY654" fmla="*/ 1528636 h 2027849"/>
                <a:gd name="connsiteX655" fmla="*/ 915223 w 1994354"/>
                <a:gd name="connsiteY655" fmla="*/ 1518864 h 2027849"/>
                <a:gd name="connsiteX656" fmla="*/ 925097 w 1994354"/>
                <a:gd name="connsiteY656" fmla="*/ 1537204 h 2027849"/>
                <a:gd name="connsiteX657" fmla="*/ 959623 w 1994354"/>
                <a:gd name="connsiteY657" fmla="*/ 1375763 h 2027849"/>
                <a:gd name="connsiteX658" fmla="*/ 969497 w 1994354"/>
                <a:gd name="connsiteY658" fmla="*/ 1394095 h 2027849"/>
                <a:gd name="connsiteX659" fmla="*/ 951291 w 1994354"/>
                <a:gd name="connsiteY659" fmla="*/ 1404000 h 2027849"/>
                <a:gd name="connsiteX660" fmla="*/ 941383 w 1994354"/>
                <a:gd name="connsiteY660" fmla="*/ 1385791 h 2027849"/>
                <a:gd name="connsiteX661" fmla="*/ 959623 w 1994354"/>
                <a:gd name="connsiteY661" fmla="*/ 1375752 h 2027849"/>
                <a:gd name="connsiteX662" fmla="*/ 1205966 w 1994354"/>
                <a:gd name="connsiteY662" fmla="*/ 532900 h 2027849"/>
                <a:gd name="connsiteX663" fmla="*/ 1223931 w 1994354"/>
                <a:gd name="connsiteY663" fmla="*/ 522532 h 2027849"/>
                <a:gd name="connsiteX664" fmla="*/ 1234286 w 1994354"/>
                <a:gd name="connsiteY664" fmla="*/ 540494 h 2027849"/>
                <a:gd name="connsiteX665" fmla="*/ 1234149 w 1994354"/>
                <a:gd name="connsiteY665" fmla="*/ 540998 h 2027849"/>
                <a:gd name="connsiteX666" fmla="*/ 1216012 w 1994354"/>
                <a:gd name="connsiteY666" fmla="*/ 551033 h 2027849"/>
                <a:gd name="connsiteX667" fmla="*/ 1205966 w 1994354"/>
                <a:gd name="connsiteY667" fmla="*/ 532889 h 2027849"/>
                <a:gd name="connsiteX668" fmla="*/ 1171337 w 1994354"/>
                <a:gd name="connsiteY668" fmla="*/ 694242 h 2027849"/>
                <a:gd name="connsiteX669" fmla="*/ 1161497 w 1994354"/>
                <a:gd name="connsiteY669" fmla="*/ 675799 h 2027849"/>
                <a:gd name="connsiteX670" fmla="*/ 1179943 w 1994354"/>
                <a:gd name="connsiteY670" fmla="*/ 665959 h 2027849"/>
                <a:gd name="connsiteX671" fmla="*/ 1189132 w 1994354"/>
                <a:gd name="connsiteY671" fmla="*/ 684737 h 2027849"/>
                <a:gd name="connsiteX672" fmla="*/ 1171337 w 1994354"/>
                <a:gd name="connsiteY672" fmla="*/ 694221 h 2027849"/>
                <a:gd name="connsiteX673" fmla="*/ 967029 w 1994354"/>
                <a:gd name="connsiteY673" fmla="*/ 1831156 h 2027849"/>
                <a:gd name="connsiteX674" fmla="*/ 976354 w 1994354"/>
                <a:gd name="connsiteY674" fmla="*/ 1849838 h 2027849"/>
                <a:gd name="connsiteX675" fmla="*/ 958012 w 1994354"/>
                <a:gd name="connsiteY675" fmla="*/ 1859647 h 2027849"/>
                <a:gd name="connsiteX676" fmla="*/ 948206 w 1994354"/>
                <a:gd name="connsiteY676" fmla="*/ 1841304 h 2027849"/>
                <a:gd name="connsiteX677" fmla="*/ 948411 w 1994354"/>
                <a:gd name="connsiteY677" fmla="*/ 1840667 h 2027849"/>
                <a:gd name="connsiteX678" fmla="*/ 967029 w 1994354"/>
                <a:gd name="connsiteY678" fmla="*/ 1831135 h 2027849"/>
                <a:gd name="connsiteX679" fmla="*/ 1041669 w 1994354"/>
                <a:gd name="connsiteY679" fmla="*/ 1589099 h 2027849"/>
                <a:gd name="connsiteX680" fmla="*/ 1032000 w 1994354"/>
                <a:gd name="connsiteY680" fmla="*/ 1570516 h 2027849"/>
                <a:gd name="connsiteX681" fmla="*/ 1050583 w 1994354"/>
                <a:gd name="connsiteY681" fmla="*/ 1560837 h 2027849"/>
                <a:gd name="connsiteX682" fmla="*/ 1060251 w 1994354"/>
                <a:gd name="connsiteY682" fmla="*/ 1579420 h 2027849"/>
                <a:gd name="connsiteX683" fmla="*/ 1060217 w 1994354"/>
                <a:gd name="connsiteY683" fmla="*/ 1579526 h 2027849"/>
                <a:gd name="connsiteX684" fmla="*/ 1041669 w 1994354"/>
                <a:gd name="connsiteY684" fmla="*/ 1589102 h 2027849"/>
                <a:gd name="connsiteX685" fmla="*/ 1104686 w 1994354"/>
                <a:gd name="connsiteY685" fmla="*/ 1436184 h 2027849"/>
                <a:gd name="connsiteX686" fmla="*/ 1086309 w 1994354"/>
                <a:gd name="connsiteY686" fmla="*/ 1445925 h 2027849"/>
                <a:gd name="connsiteX687" fmla="*/ 1076571 w 1994354"/>
                <a:gd name="connsiteY687" fmla="*/ 1427548 h 2027849"/>
                <a:gd name="connsiteX688" fmla="*/ 1094949 w 1994354"/>
                <a:gd name="connsiteY688" fmla="*/ 1417814 h 2027849"/>
                <a:gd name="connsiteX689" fmla="*/ 1104686 w 1994354"/>
                <a:gd name="connsiteY689" fmla="*/ 1436191 h 2027849"/>
                <a:gd name="connsiteX690" fmla="*/ 1128275 w 1994354"/>
                <a:gd name="connsiteY690" fmla="*/ 1310873 h 2027849"/>
                <a:gd name="connsiteX691" fmla="*/ 1118469 w 1994354"/>
                <a:gd name="connsiteY691" fmla="*/ 1292517 h 2027849"/>
                <a:gd name="connsiteX692" fmla="*/ 1136880 w 1994354"/>
                <a:gd name="connsiteY692" fmla="*/ 1282883 h 2027849"/>
                <a:gd name="connsiteX693" fmla="*/ 1146617 w 1994354"/>
                <a:gd name="connsiteY693" fmla="*/ 1301010 h 2027849"/>
                <a:gd name="connsiteX694" fmla="*/ 1128275 w 1994354"/>
                <a:gd name="connsiteY694" fmla="*/ 1310880 h 2027849"/>
                <a:gd name="connsiteX695" fmla="*/ 1359874 w 1994354"/>
                <a:gd name="connsiteY695" fmla="*/ 564816 h 2027849"/>
                <a:gd name="connsiteX696" fmla="*/ 1369303 w 1994354"/>
                <a:gd name="connsiteY696" fmla="*/ 583457 h 2027849"/>
                <a:gd name="connsiteX697" fmla="*/ 1350652 w 1994354"/>
                <a:gd name="connsiteY697" fmla="*/ 592876 h 2027849"/>
                <a:gd name="connsiteX698" fmla="*/ 1341291 w 1994354"/>
                <a:gd name="connsiteY698" fmla="*/ 574279 h 2027849"/>
                <a:gd name="connsiteX699" fmla="*/ 1359874 w 1994354"/>
                <a:gd name="connsiteY699" fmla="*/ 564816 h 2027849"/>
                <a:gd name="connsiteX700" fmla="*/ 1314960 w 1994354"/>
                <a:gd name="connsiteY700" fmla="*/ 707836 h 2027849"/>
                <a:gd name="connsiteX701" fmla="*/ 1325109 w 1994354"/>
                <a:gd name="connsiteY701" fmla="*/ 726103 h 2027849"/>
                <a:gd name="connsiteX702" fmla="*/ 1306869 w 1994354"/>
                <a:gd name="connsiteY702" fmla="*/ 736265 h 2027849"/>
                <a:gd name="connsiteX703" fmla="*/ 1296686 w 1994354"/>
                <a:gd name="connsiteY703" fmla="*/ 717998 h 2027849"/>
                <a:gd name="connsiteX704" fmla="*/ 1296720 w 1994354"/>
                <a:gd name="connsiteY704" fmla="*/ 717909 h 2027849"/>
                <a:gd name="connsiteX705" fmla="*/ 1314960 w 1994354"/>
                <a:gd name="connsiteY705" fmla="*/ 707836 h 2027849"/>
                <a:gd name="connsiteX706" fmla="*/ 1273097 w 1994354"/>
                <a:gd name="connsiteY706" fmla="*/ 843072 h 2027849"/>
                <a:gd name="connsiteX707" fmla="*/ 1282834 w 1994354"/>
                <a:gd name="connsiteY707" fmla="*/ 861319 h 2027849"/>
                <a:gd name="connsiteX708" fmla="*/ 1264594 w 1994354"/>
                <a:gd name="connsiteY708" fmla="*/ 871070 h 2027849"/>
                <a:gd name="connsiteX709" fmla="*/ 1254823 w 1994354"/>
                <a:gd name="connsiteY709" fmla="*/ 852916 h 2027849"/>
                <a:gd name="connsiteX710" fmla="*/ 1272994 w 1994354"/>
                <a:gd name="connsiteY710" fmla="*/ 843041 h 2027849"/>
                <a:gd name="connsiteX711" fmla="*/ 1273097 w 1994354"/>
                <a:gd name="connsiteY711" fmla="*/ 843072 h 2027849"/>
                <a:gd name="connsiteX712" fmla="*/ 1212994 w 1994354"/>
                <a:gd name="connsiteY712" fmla="*/ 987813 h 2027849"/>
                <a:gd name="connsiteX713" fmla="*/ 1231440 w 1994354"/>
                <a:gd name="connsiteY713" fmla="*/ 978240 h 2027849"/>
                <a:gd name="connsiteX714" fmla="*/ 1241040 w 1994354"/>
                <a:gd name="connsiteY714" fmla="*/ 996700 h 2027849"/>
                <a:gd name="connsiteX715" fmla="*/ 1222594 w 1994354"/>
                <a:gd name="connsiteY715" fmla="*/ 1006279 h 2027849"/>
                <a:gd name="connsiteX716" fmla="*/ 1212994 w 1994354"/>
                <a:gd name="connsiteY716" fmla="*/ 987813 h 2027849"/>
                <a:gd name="connsiteX717" fmla="*/ 1170275 w 1994354"/>
                <a:gd name="connsiteY717" fmla="*/ 1175829 h 2027849"/>
                <a:gd name="connsiteX718" fmla="*/ 1160229 w 1994354"/>
                <a:gd name="connsiteY718" fmla="*/ 1157510 h 2027849"/>
                <a:gd name="connsiteX719" fmla="*/ 1178537 w 1994354"/>
                <a:gd name="connsiteY719" fmla="*/ 1147464 h 2027849"/>
                <a:gd name="connsiteX720" fmla="*/ 1188583 w 1994354"/>
                <a:gd name="connsiteY720" fmla="*/ 1165783 h 2027849"/>
                <a:gd name="connsiteX721" fmla="*/ 1188583 w 1994354"/>
                <a:gd name="connsiteY721" fmla="*/ 1165817 h 2027849"/>
                <a:gd name="connsiteX722" fmla="*/ 1170275 w 1994354"/>
                <a:gd name="connsiteY722" fmla="*/ 1175829 h 2027849"/>
                <a:gd name="connsiteX723" fmla="*/ 1101806 w 1994354"/>
                <a:gd name="connsiteY723" fmla="*/ 1872964 h 2027849"/>
                <a:gd name="connsiteX724" fmla="*/ 1111817 w 1994354"/>
                <a:gd name="connsiteY724" fmla="*/ 1891420 h 2027849"/>
                <a:gd name="connsiteX725" fmla="*/ 1093269 w 1994354"/>
                <a:gd name="connsiteY725" fmla="*/ 1901524 h 2027849"/>
                <a:gd name="connsiteX726" fmla="*/ 1083394 w 1994354"/>
                <a:gd name="connsiteY726" fmla="*/ 1882955 h 2027849"/>
                <a:gd name="connsiteX727" fmla="*/ 1101806 w 1994354"/>
                <a:gd name="connsiteY727" fmla="*/ 1872964 h 2027849"/>
                <a:gd name="connsiteX728" fmla="*/ 1671977 w 1994354"/>
                <a:gd name="connsiteY728" fmla="*/ 513710 h 2027849"/>
                <a:gd name="connsiteX729" fmla="*/ 1681543 w 1994354"/>
                <a:gd name="connsiteY729" fmla="*/ 531744 h 2027849"/>
                <a:gd name="connsiteX730" fmla="*/ 1681406 w 1994354"/>
                <a:gd name="connsiteY730" fmla="*/ 532135 h 2027849"/>
                <a:gd name="connsiteX731" fmla="*/ 1662994 w 1994354"/>
                <a:gd name="connsiteY731" fmla="*/ 541543 h 2027849"/>
                <a:gd name="connsiteX732" fmla="*/ 1653566 w 1994354"/>
                <a:gd name="connsiteY732" fmla="*/ 523121 h 2027849"/>
                <a:gd name="connsiteX733" fmla="*/ 1671977 w 1994354"/>
                <a:gd name="connsiteY733" fmla="*/ 513707 h 2027849"/>
                <a:gd name="connsiteX734" fmla="*/ 1611497 w 1994354"/>
                <a:gd name="connsiteY734" fmla="*/ 658739 h 2027849"/>
                <a:gd name="connsiteX735" fmla="*/ 1629566 w 1994354"/>
                <a:gd name="connsiteY735" fmla="*/ 648669 h 2027849"/>
                <a:gd name="connsiteX736" fmla="*/ 1639646 w 1994354"/>
                <a:gd name="connsiteY736" fmla="*/ 666751 h 2027849"/>
                <a:gd name="connsiteX737" fmla="*/ 1621577 w 1994354"/>
                <a:gd name="connsiteY737" fmla="*/ 676817 h 2027849"/>
                <a:gd name="connsiteX738" fmla="*/ 1611497 w 1994354"/>
                <a:gd name="connsiteY738" fmla="*/ 658739 h 2027849"/>
                <a:gd name="connsiteX739" fmla="*/ 1577006 w 1994354"/>
                <a:gd name="connsiteY739" fmla="*/ 820077 h 2027849"/>
                <a:gd name="connsiteX740" fmla="*/ 1566789 w 1994354"/>
                <a:gd name="connsiteY740" fmla="*/ 801833 h 2027849"/>
                <a:gd name="connsiteX741" fmla="*/ 1585029 w 1994354"/>
                <a:gd name="connsiteY741" fmla="*/ 791630 h 2027849"/>
                <a:gd name="connsiteX742" fmla="*/ 1595246 w 1994354"/>
                <a:gd name="connsiteY742" fmla="*/ 809870 h 2027849"/>
                <a:gd name="connsiteX743" fmla="*/ 1595212 w 1994354"/>
                <a:gd name="connsiteY743" fmla="*/ 809997 h 2027849"/>
                <a:gd name="connsiteX744" fmla="*/ 1577006 w 1994354"/>
                <a:gd name="connsiteY744" fmla="*/ 820077 h 2027849"/>
                <a:gd name="connsiteX745" fmla="*/ 1543714 w 1994354"/>
                <a:gd name="connsiteY745" fmla="*/ 927011 h 2027849"/>
                <a:gd name="connsiteX746" fmla="*/ 1553246 w 1994354"/>
                <a:gd name="connsiteY746" fmla="*/ 945391 h 2027849"/>
                <a:gd name="connsiteX747" fmla="*/ 1534869 w 1994354"/>
                <a:gd name="connsiteY747" fmla="*/ 954930 h 2027849"/>
                <a:gd name="connsiteX748" fmla="*/ 1525337 w 1994354"/>
                <a:gd name="connsiteY748" fmla="*/ 936549 h 2027849"/>
                <a:gd name="connsiteX749" fmla="*/ 1525337 w 1994354"/>
                <a:gd name="connsiteY749" fmla="*/ 936532 h 2027849"/>
                <a:gd name="connsiteX750" fmla="*/ 1543372 w 1994354"/>
                <a:gd name="connsiteY750" fmla="*/ 926908 h 2027849"/>
                <a:gd name="connsiteX751" fmla="*/ 1543714 w 1994354"/>
                <a:gd name="connsiteY751" fmla="*/ 927021 h 2027849"/>
                <a:gd name="connsiteX752" fmla="*/ 1501440 w 1994354"/>
                <a:gd name="connsiteY752" fmla="*/ 1061880 h 2027849"/>
                <a:gd name="connsiteX753" fmla="*/ 1511520 w 1994354"/>
                <a:gd name="connsiteY753" fmla="*/ 1080155 h 2027849"/>
                <a:gd name="connsiteX754" fmla="*/ 1493246 w 1994354"/>
                <a:gd name="connsiteY754" fmla="*/ 1090235 h 2027849"/>
                <a:gd name="connsiteX755" fmla="*/ 1483166 w 1994354"/>
                <a:gd name="connsiteY755" fmla="*/ 1071960 h 2027849"/>
                <a:gd name="connsiteX756" fmla="*/ 1501440 w 1994354"/>
                <a:gd name="connsiteY756" fmla="*/ 1061880 h 2027849"/>
                <a:gd name="connsiteX757" fmla="*/ 1449326 w 1994354"/>
                <a:gd name="connsiteY757" fmla="*/ 1231468 h 2027849"/>
                <a:gd name="connsiteX758" fmla="*/ 1459029 w 1994354"/>
                <a:gd name="connsiteY758" fmla="*/ 1249968 h 2027849"/>
                <a:gd name="connsiteX759" fmla="*/ 1440549 w 1994354"/>
                <a:gd name="connsiteY759" fmla="*/ 1259678 h 2027849"/>
                <a:gd name="connsiteX760" fmla="*/ 1430812 w 1994354"/>
                <a:gd name="connsiteY760" fmla="*/ 1241177 h 2027849"/>
                <a:gd name="connsiteX761" fmla="*/ 1430880 w 1994354"/>
                <a:gd name="connsiteY761" fmla="*/ 1241006 h 2027849"/>
                <a:gd name="connsiteX762" fmla="*/ 1449291 w 1994354"/>
                <a:gd name="connsiteY762" fmla="*/ 1231464 h 2027849"/>
                <a:gd name="connsiteX763" fmla="*/ 1449326 w 1994354"/>
                <a:gd name="connsiteY763" fmla="*/ 1231478 h 2027849"/>
                <a:gd name="connsiteX764" fmla="*/ 1312320 w 1994354"/>
                <a:gd name="connsiteY764" fmla="*/ 1673068 h 2027849"/>
                <a:gd name="connsiteX765" fmla="*/ 1302103 w 1994354"/>
                <a:gd name="connsiteY765" fmla="*/ 1654773 h 2027849"/>
                <a:gd name="connsiteX766" fmla="*/ 1320411 w 1994354"/>
                <a:gd name="connsiteY766" fmla="*/ 1644552 h 2027849"/>
                <a:gd name="connsiteX767" fmla="*/ 1330629 w 1994354"/>
                <a:gd name="connsiteY767" fmla="*/ 1662851 h 2027849"/>
                <a:gd name="connsiteX768" fmla="*/ 1330560 w 1994354"/>
                <a:gd name="connsiteY768" fmla="*/ 1663043 h 2027849"/>
                <a:gd name="connsiteX769" fmla="*/ 1312320 w 1994354"/>
                <a:gd name="connsiteY769" fmla="*/ 1673078 h 2027849"/>
                <a:gd name="connsiteX770" fmla="*/ 1366046 w 1994354"/>
                <a:gd name="connsiteY770" fmla="*/ 1501855 h 2027849"/>
                <a:gd name="connsiteX771" fmla="*/ 1374960 w 1994354"/>
                <a:gd name="connsiteY771" fmla="*/ 1520702 h 2027849"/>
                <a:gd name="connsiteX772" fmla="*/ 1356103 w 1994354"/>
                <a:gd name="connsiteY772" fmla="*/ 1529616 h 2027849"/>
                <a:gd name="connsiteX773" fmla="*/ 1347189 w 1994354"/>
                <a:gd name="connsiteY773" fmla="*/ 1510770 h 2027849"/>
                <a:gd name="connsiteX774" fmla="*/ 1347223 w 1994354"/>
                <a:gd name="connsiteY774" fmla="*/ 1510701 h 2027849"/>
                <a:gd name="connsiteX775" fmla="*/ 1365909 w 1994354"/>
                <a:gd name="connsiteY775" fmla="*/ 1501811 h 2027849"/>
                <a:gd name="connsiteX776" fmla="*/ 1366046 w 1994354"/>
                <a:gd name="connsiteY776" fmla="*/ 1501859 h 2027849"/>
                <a:gd name="connsiteX777" fmla="*/ 1407737 w 1994354"/>
                <a:gd name="connsiteY777" fmla="*/ 1366807 h 2027849"/>
                <a:gd name="connsiteX778" fmla="*/ 1416823 w 1994354"/>
                <a:gd name="connsiteY778" fmla="*/ 1385500 h 2027849"/>
                <a:gd name="connsiteX779" fmla="*/ 1398137 w 1994354"/>
                <a:gd name="connsiteY779" fmla="*/ 1394592 h 2027849"/>
                <a:gd name="connsiteX780" fmla="*/ 1389052 w 1994354"/>
                <a:gd name="connsiteY780" fmla="*/ 1375900 h 2027849"/>
                <a:gd name="connsiteX781" fmla="*/ 1389086 w 1994354"/>
                <a:gd name="connsiteY781" fmla="*/ 1375783 h 2027849"/>
                <a:gd name="connsiteX782" fmla="*/ 1407463 w 1994354"/>
                <a:gd name="connsiteY782" fmla="*/ 1366718 h 2027849"/>
                <a:gd name="connsiteX783" fmla="*/ 1407737 w 1994354"/>
                <a:gd name="connsiteY783" fmla="*/ 1366811 h 2027849"/>
                <a:gd name="connsiteX784" fmla="*/ 1278652 w 1994354"/>
                <a:gd name="connsiteY784" fmla="*/ 1779950 h 2027849"/>
                <a:gd name="connsiteX785" fmla="*/ 1288594 w 1994354"/>
                <a:gd name="connsiteY785" fmla="*/ 1798008 h 2027849"/>
                <a:gd name="connsiteX786" fmla="*/ 1270560 w 1994354"/>
                <a:gd name="connsiteY786" fmla="*/ 1807965 h 2027849"/>
                <a:gd name="connsiteX787" fmla="*/ 1260583 w 1994354"/>
                <a:gd name="connsiteY787" fmla="*/ 1789941 h 2027849"/>
                <a:gd name="connsiteX788" fmla="*/ 1278069 w 1994354"/>
                <a:gd name="connsiteY788" fmla="*/ 1779768 h 2027849"/>
                <a:gd name="connsiteX789" fmla="*/ 1278652 w 1994354"/>
                <a:gd name="connsiteY789" fmla="*/ 1779936 h 2027849"/>
                <a:gd name="connsiteX790" fmla="*/ 1236823 w 1994354"/>
                <a:gd name="connsiteY790" fmla="*/ 1914871 h 2027849"/>
                <a:gd name="connsiteX791" fmla="*/ 1246766 w 1994354"/>
                <a:gd name="connsiteY791" fmla="*/ 1933149 h 2027849"/>
                <a:gd name="connsiteX792" fmla="*/ 1246766 w 1994354"/>
                <a:gd name="connsiteY792" fmla="*/ 1933169 h 2027849"/>
                <a:gd name="connsiteX793" fmla="*/ 1228937 w 1994354"/>
                <a:gd name="connsiteY793" fmla="*/ 1943616 h 2027849"/>
                <a:gd name="connsiteX794" fmla="*/ 1218480 w 1994354"/>
                <a:gd name="connsiteY794" fmla="*/ 1925774 h 2027849"/>
                <a:gd name="connsiteX795" fmla="*/ 1218686 w 1994354"/>
                <a:gd name="connsiteY795" fmla="*/ 1925054 h 2027849"/>
                <a:gd name="connsiteX796" fmla="*/ 1236789 w 1994354"/>
                <a:gd name="connsiteY796" fmla="*/ 1914851 h 2027849"/>
                <a:gd name="connsiteX797" fmla="*/ 1236823 w 1994354"/>
                <a:gd name="connsiteY797" fmla="*/ 1914857 h 2027849"/>
                <a:gd name="connsiteX798" fmla="*/ 1414389 w 1994354"/>
                <a:gd name="connsiteY798" fmla="*/ 1822056 h 2027849"/>
                <a:gd name="connsiteX799" fmla="*/ 1423440 w 1994354"/>
                <a:gd name="connsiteY799" fmla="*/ 1840584 h 2027849"/>
                <a:gd name="connsiteX800" fmla="*/ 1404926 w 1994354"/>
                <a:gd name="connsiteY800" fmla="*/ 1849636 h 2027849"/>
                <a:gd name="connsiteX801" fmla="*/ 1395806 w 1994354"/>
                <a:gd name="connsiteY801" fmla="*/ 1831269 h 2027849"/>
                <a:gd name="connsiteX802" fmla="*/ 1414389 w 1994354"/>
                <a:gd name="connsiteY802" fmla="*/ 1822039 h 2027849"/>
                <a:gd name="connsiteX803" fmla="*/ 1414389 w 1994354"/>
                <a:gd name="connsiteY803" fmla="*/ 1822043 h 2027849"/>
                <a:gd name="connsiteX804" fmla="*/ 1372320 w 1994354"/>
                <a:gd name="connsiteY804" fmla="*/ 1956909 h 2027849"/>
                <a:gd name="connsiteX805" fmla="*/ 1381989 w 1994354"/>
                <a:gd name="connsiteY805" fmla="*/ 1975495 h 2027849"/>
                <a:gd name="connsiteX806" fmla="*/ 1363372 w 1994354"/>
                <a:gd name="connsiteY806" fmla="*/ 1985332 h 2027849"/>
                <a:gd name="connsiteX807" fmla="*/ 1353840 w 1994354"/>
                <a:gd name="connsiteY807" fmla="*/ 1966615 h 2027849"/>
                <a:gd name="connsiteX808" fmla="*/ 1372320 w 1994354"/>
                <a:gd name="connsiteY808" fmla="*/ 1956895 h 2027849"/>
                <a:gd name="connsiteX809" fmla="*/ 1456115 w 1994354"/>
                <a:gd name="connsiteY809" fmla="*/ 1686669 h 2027849"/>
                <a:gd name="connsiteX810" fmla="*/ 1465852 w 1994354"/>
                <a:gd name="connsiteY810" fmla="*/ 1705214 h 2027849"/>
                <a:gd name="connsiteX811" fmla="*/ 1447303 w 1994354"/>
                <a:gd name="connsiteY811" fmla="*/ 1714951 h 2027849"/>
                <a:gd name="connsiteX812" fmla="*/ 1437566 w 1994354"/>
                <a:gd name="connsiteY812" fmla="*/ 1696396 h 2027849"/>
                <a:gd name="connsiteX813" fmla="*/ 1456115 w 1994354"/>
                <a:gd name="connsiteY813" fmla="*/ 1686655 h 2027849"/>
                <a:gd name="connsiteX814" fmla="*/ 1500480 w 1994354"/>
                <a:gd name="connsiteY814" fmla="*/ 1543560 h 2027849"/>
                <a:gd name="connsiteX815" fmla="*/ 1510251 w 1994354"/>
                <a:gd name="connsiteY815" fmla="*/ 1562075 h 2027849"/>
                <a:gd name="connsiteX816" fmla="*/ 1491737 w 1994354"/>
                <a:gd name="connsiteY816" fmla="*/ 1571767 h 2027849"/>
                <a:gd name="connsiteX817" fmla="*/ 1482069 w 1994354"/>
                <a:gd name="connsiteY817" fmla="*/ 1553263 h 2027849"/>
                <a:gd name="connsiteX818" fmla="*/ 1500480 w 1994354"/>
                <a:gd name="connsiteY818" fmla="*/ 1543547 h 2027849"/>
                <a:gd name="connsiteX819" fmla="*/ 1575806 w 1994354"/>
                <a:gd name="connsiteY819" fmla="*/ 1301640 h 2027849"/>
                <a:gd name="connsiteX820" fmla="*/ 1565897 w 1994354"/>
                <a:gd name="connsiteY820" fmla="*/ 1283256 h 2027849"/>
                <a:gd name="connsiteX821" fmla="*/ 1584103 w 1994354"/>
                <a:gd name="connsiteY821" fmla="*/ 1273289 h 2027849"/>
                <a:gd name="connsiteX822" fmla="*/ 1594697 w 1994354"/>
                <a:gd name="connsiteY822" fmla="*/ 1291300 h 2027849"/>
                <a:gd name="connsiteX823" fmla="*/ 1576663 w 1994354"/>
                <a:gd name="connsiteY823" fmla="*/ 1301880 h 2027849"/>
                <a:gd name="connsiteX824" fmla="*/ 1575806 w 1994354"/>
                <a:gd name="connsiteY824" fmla="*/ 1301627 h 2027849"/>
                <a:gd name="connsiteX825" fmla="*/ 1628229 w 1994354"/>
                <a:gd name="connsiteY825" fmla="*/ 1132135 h 2027849"/>
                <a:gd name="connsiteX826" fmla="*/ 1618492 w 1994354"/>
                <a:gd name="connsiteY826" fmla="*/ 1113665 h 2027849"/>
                <a:gd name="connsiteX827" fmla="*/ 1636800 w 1994354"/>
                <a:gd name="connsiteY827" fmla="*/ 1103880 h 2027849"/>
                <a:gd name="connsiteX828" fmla="*/ 1646674 w 1994354"/>
                <a:gd name="connsiteY828" fmla="*/ 1122326 h 2027849"/>
                <a:gd name="connsiteX829" fmla="*/ 1628229 w 1994354"/>
                <a:gd name="connsiteY829" fmla="*/ 1132121 h 2027849"/>
                <a:gd name="connsiteX830" fmla="*/ 1507475 w 1994354"/>
                <a:gd name="connsiteY830" fmla="*/ 1998854 h 2027849"/>
                <a:gd name="connsiteX831" fmla="*/ 1517006 w 1994354"/>
                <a:gd name="connsiteY831" fmla="*/ 2016230 h 2027849"/>
                <a:gd name="connsiteX832" fmla="*/ 1516629 w 1994354"/>
                <a:gd name="connsiteY832" fmla="*/ 2017303 h 2027849"/>
                <a:gd name="connsiteX833" fmla="*/ 1499006 w 1994354"/>
                <a:gd name="connsiteY833" fmla="*/ 2027332 h 2027849"/>
                <a:gd name="connsiteX834" fmla="*/ 1498457 w 1994354"/>
                <a:gd name="connsiteY834" fmla="*/ 2027174 h 2027849"/>
                <a:gd name="connsiteX835" fmla="*/ 1488994 w 1994354"/>
                <a:gd name="connsiteY835" fmla="*/ 2008499 h 2027849"/>
                <a:gd name="connsiteX836" fmla="*/ 1507475 w 1994354"/>
                <a:gd name="connsiteY836" fmla="*/ 1998840 h 2027849"/>
                <a:gd name="connsiteX837" fmla="*/ 1626994 w 1994354"/>
                <a:gd name="connsiteY837" fmla="*/ 1613682 h 2027849"/>
                <a:gd name="connsiteX838" fmla="*/ 1617532 w 1994354"/>
                <a:gd name="connsiteY838" fmla="*/ 1595102 h 2027849"/>
                <a:gd name="connsiteX839" fmla="*/ 1635429 w 1994354"/>
                <a:gd name="connsiteY839" fmla="*/ 1585437 h 2027849"/>
                <a:gd name="connsiteX840" fmla="*/ 1644617 w 1994354"/>
                <a:gd name="connsiteY840" fmla="*/ 1604150 h 2027849"/>
                <a:gd name="connsiteX841" fmla="*/ 1626994 w 1994354"/>
                <a:gd name="connsiteY841" fmla="*/ 1613668 h 2027849"/>
                <a:gd name="connsiteX842" fmla="*/ 1814023 w 1994354"/>
                <a:gd name="connsiteY842" fmla="*/ 1010887 h 2027849"/>
                <a:gd name="connsiteX843" fmla="*/ 1822972 w 1994354"/>
                <a:gd name="connsiteY843" fmla="*/ 1029559 h 2027849"/>
                <a:gd name="connsiteX844" fmla="*/ 1805040 w 1994354"/>
                <a:gd name="connsiteY844" fmla="*/ 1038744 h 2027849"/>
                <a:gd name="connsiteX845" fmla="*/ 1795611 w 1994354"/>
                <a:gd name="connsiteY845" fmla="*/ 1020316 h 2027849"/>
                <a:gd name="connsiteX846" fmla="*/ 1814023 w 1994354"/>
                <a:gd name="connsiteY846" fmla="*/ 1010873 h 2027849"/>
                <a:gd name="connsiteX847" fmla="*/ 1855749 w 1994354"/>
                <a:gd name="connsiteY847" fmla="*/ 875599 h 2027849"/>
                <a:gd name="connsiteX848" fmla="*/ 1864972 w 1994354"/>
                <a:gd name="connsiteY848" fmla="*/ 894357 h 2027849"/>
                <a:gd name="connsiteX849" fmla="*/ 1847109 w 1994354"/>
                <a:gd name="connsiteY849" fmla="*/ 903854 h 2027849"/>
                <a:gd name="connsiteX850" fmla="*/ 1837303 w 1994354"/>
                <a:gd name="connsiteY850" fmla="*/ 885405 h 2027849"/>
                <a:gd name="connsiteX851" fmla="*/ 1855749 w 1994354"/>
                <a:gd name="connsiteY851" fmla="*/ 875592 h 2027849"/>
                <a:gd name="connsiteX852" fmla="*/ 1686789 w 1994354"/>
                <a:gd name="connsiteY852" fmla="*/ 1468807 h 2027849"/>
                <a:gd name="connsiteX853" fmla="*/ 1669783 w 1994354"/>
                <a:gd name="connsiteY853" fmla="*/ 1478863 h 2027849"/>
                <a:gd name="connsiteX854" fmla="*/ 1668686 w 1994354"/>
                <a:gd name="connsiteY854" fmla="*/ 1478538 h 2027849"/>
                <a:gd name="connsiteX855" fmla="*/ 1659291 w 1994354"/>
                <a:gd name="connsiteY855" fmla="*/ 1459999 h 2027849"/>
                <a:gd name="connsiteX856" fmla="*/ 1677532 w 1994354"/>
                <a:gd name="connsiteY856" fmla="*/ 1450512 h 2027849"/>
                <a:gd name="connsiteX857" fmla="*/ 1687166 w 1994354"/>
                <a:gd name="connsiteY857" fmla="*/ 1467635 h 2027849"/>
                <a:gd name="connsiteX858" fmla="*/ 1686789 w 1994354"/>
                <a:gd name="connsiteY858" fmla="*/ 1468793 h 2027849"/>
                <a:gd name="connsiteX859" fmla="*/ 1719223 w 1994354"/>
                <a:gd name="connsiteY859" fmla="*/ 1315207 h 2027849"/>
                <a:gd name="connsiteX860" fmla="*/ 1728686 w 1994354"/>
                <a:gd name="connsiteY860" fmla="*/ 1333828 h 2027849"/>
                <a:gd name="connsiteX861" fmla="*/ 1710857 w 1994354"/>
                <a:gd name="connsiteY861" fmla="*/ 1343534 h 2027849"/>
                <a:gd name="connsiteX862" fmla="*/ 1700880 w 1994354"/>
                <a:gd name="connsiteY862" fmla="*/ 1325181 h 2027849"/>
                <a:gd name="connsiteX863" fmla="*/ 1719223 w 1994354"/>
                <a:gd name="connsiteY863" fmla="*/ 1315193 h 2027849"/>
                <a:gd name="connsiteX864" fmla="*/ 1549543 w 1994354"/>
                <a:gd name="connsiteY864" fmla="*/ 1863988 h 2027849"/>
                <a:gd name="connsiteX865" fmla="*/ 1558457 w 1994354"/>
                <a:gd name="connsiteY865" fmla="*/ 1882584 h 2027849"/>
                <a:gd name="connsiteX866" fmla="*/ 1540251 w 1994354"/>
                <a:gd name="connsiteY866" fmla="*/ 1891636 h 2027849"/>
                <a:gd name="connsiteX867" fmla="*/ 1531063 w 1994354"/>
                <a:gd name="connsiteY867" fmla="*/ 1873159 h 2027849"/>
                <a:gd name="connsiteX868" fmla="*/ 1549543 w 1994354"/>
                <a:gd name="connsiteY868" fmla="*/ 1863974 h 2027849"/>
                <a:gd name="connsiteX869" fmla="*/ 1591372 w 1994354"/>
                <a:gd name="connsiteY869" fmla="*/ 1728635 h 2027849"/>
                <a:gd name="connsiteX870" fmla="*/ 1600697 w 1994354"/>
                <a:gd name="connsiteY870" fmla="*/ 1746384 h 2027849"/>
                <a:gd name="connsiteX871" fmla="*/ 1600423 w 1994354"/>
                <a:gd name="connsiteY871" fmla="*/ 1747149 h 2027849"/>
                <a:gd name="connsiteX872" fmla="*/ 1583383 w 1994354"/>
                <a:gd name="connsiteY872" fmla="*/ 1757119 h 2027849"/>
                <a:gd name="connsiteX873" fmla="*/ 1582251 w 1994354"/>
                <a:gd name="connsiteY873" fmla="*/ 1756776 h 2027849"/>
                <a:gd name="connsiteX874" fmla="*/ 1572720 w 1994354"/>
                <a:gd name="connsiteY874" fmla="*/ 1738139 h 2027849"/>
                <a:gd name="connsiteX875" fmla="*/ 1591372 w 1994354"/>
                <a:gd name="connsiteY875" fmla="*/ 1728621 h 2027849"/>
                <a:gd name="connsiteX876" fmla="*/ 1933132 w 1994354"/>
                <a:gd name="connsiteY876" fmla="*/ 625320 h 2027849"/>
                <a:gd name="connsiteX877" fmla="*/ 1923874 w 1994354"/>
                <a:gd name="connsiteY877" fmla="*/ 606844 h 2027849"/>
                <a:gd name="connsiteX878" fmla="*/ 1942354 w 1994354"/>
                <a:gd name="connsiteY878" fmla="*/ 597593 h 2027849"/>
                <a:gd name="connsiteX879" fmla="*/ 1951783 w 1994354"/>
                <a:gd name="connsiteY879" fmla="*/ 614729 h 2027849"/>
                <a:gd name="connsiteX880" fmla="*/ 1951337 w 1994354"/>
                <a:gd name="connsiteY880" fmla="*/ 615998 h 2027849"/>
                <a:gd name="connsiteX881" fmla="*/ 1934674 w 1994354"/>
                <a:gd name="connsiteY881" fmla="*/ 625800 h 2027849"/>
                <a:gd name="connsiteX882" fmla="*/ 1933132 w 1994354"/>
                <a:gd name="connsiteY882" fmla="*/ 625307 h 2027849"/>
                <a:gd name="connsiteX883" fmla="*/ 1909577 w 1994354"/>
                <a:gd name="connsiteY883" fmla="*/ 750669 h 2027849"/>
                <a:gd name="connsiteX884" fmla="*/ 1892640 w 1994354"/>
                <a:gd name="connsiteY884" fmla="*/ 760999 h 2027849"/>
                <a:gd name="connsiteX885" fmla="*/ 1891611 w 1994354"/>
                <a:gd name="connsiteY885" fmla="*/ 760704 h 2027849"/>
                <a:gd name="connsiteX886" fmla="*/ 1881703 w 1994354"/>
                <a:gd name="connsiteY886" fmla="*/ 742348 h 2027849"/>
                <a:gd name="connsiteX887" fmla="*/ 1900046 w 1994354"/>
                <a:gd name="connsiteY887" fmla="*/ 732429 h 2027849"/>
                <a:gd name="connsiteX888" fmla="*/ 1909955 w 1994354"/>
                <a:gd name="connsiteY888" fmla="*/ 749441 h 2027849"/>
                <a:gd name="connsiteX889" fmla="*/ 1909577 w 1994354"/>
                <a:gd name="connsiteY889" fmla="*/ 750669 h 2027849"/>
                <a:gd name="connsiteX890" fmla="*/ 1763006 w 1994354"/>
                <a:gd name="connsiteY890" fmla="*/ 1173947 h 2027849"/>
                <a:gd name="connsiteX891" fmla="*/ 1753577 w 1994354"/>
                <a:gd name="connsiteY891" fmla="*/ 1155316 h 2027849"/>
                <a:gd name="connsiteX892" fmla="*/ 1772194 w 1994354"/>
                <a:gd name="connsiteY892" fmla="*/ 1145877 h 2027849"/>
                <a:gd name="connsiteX893" fmla="*/ 1781109 w 1994354"/>
                <a:gd name="connsiteY893" fmla="*/ 1164775 h 2027849"/>
                <a:gd name="connsiteX894" fmla="*/ 1763006 w 1994354"/>
                <a:gd name="connsiteY894" fmla="*/ 1173947 h 202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</a:cxnLst>
              <a:rect l="l" t="t" r="r" b="b"/>
              <a:pathLst>
                <a:path w="1994354" h="2027849">
                  <a:moveTo>
                    <a:pt x="1991760" y="484629"/>
                  </a:moveTo>
                  <a:cubicBezTo>
                    <a:pt x="1988229" y="489871"/>
                    <a:pt x="1981783" y="492281"/>
                    <a:pt x="1975680" y="490615"/>
                  </a:cubicBezTo>
                  <a:cubicBezTo>
                    <a:pt x="1969372" y="488719"/>
                    <a:pt x="1965052" y="482980"/>
                    <a:pt x="1964914" y="476410"/>
                  </a:cubicBezTo>
                  <a:cubicBezTo>
                    <a:pt x="1964949" y="469567"/>
                    <a:pt x="1969680" y="463639"/>
                    <a:pt x="1976332" y="462086"/>
                  </a:cubicBezTo>
                  <a:cubicBezTo>
                    <a:pt x="1977806" y="461699"/>
                    <a:pt x="1979280" y="461325"/>
                    <a:pt x="1980754" y="460944"/>
                  </a:cubicBezTo>
                  <a:cubicBezTo>
                    <a:pt x="1982914" y="461630"/>
                    <a:pt x="1985109" y="462292"/>
                    <a:pt x="1987269" y="462967"/>
                  </a:cubicBezTo>
                  <a:cubicBezTo>
                    <a:pt x="1988160" y="463927"/>
                    <a:pt x="1989052" y="464897"/>
                    <a:pt x="1989977" y="465847"/>
                  </a:cubicBezTo>
                  <a:cubicBezTo>
                    <a:pt x="1995052" y="470839"/>
                    <a:pt x="1995806" y="478769"/>
                    <a:pt x="1991760" y="484629"/>
                  </a:cubicBezTo>
                  <a:close/>
                  <a:moveTo>
                    <a:pt x="1670160" y="996885"/>
                  </a:moveTo>
                  <a:cubicBezTo>
                    <a:pt x="1662411" y="994629"/>
                    <a:pt x="1657955" y="986507"/>
                    <a:pt x="1660183" y="978748"/>
                  </a:cubicBezTo>
                  <a:cubicBezTo>
                    <a:pt x="1662446" y="970985"/>
                    <a:pt x="1670571" y="966525"/>
                    <a:pt x="1678320" y="968784"/>
                  </a:cubicBezTo>
                  <a:cubicBezTo>
                    <a:pt x="1678457" y="968819"/>
                    <a:pt x="1678560" y="968856"/>
                    <a:pt x="1678697" y="968894"/>
                  </a:cubicBezTo>
                  <a:cubicBezTo>
                    <a:pt x="1686446" y="971150"/>
                    <a:pt x="1690903" y="979272"/>
                    <a:pt x="1688674" y="987031"/>
                  </a:cubicBezTo>
                  <a:cubicBezTo>
                    <a:pt x="1686411" y="994793"/>
                    <a:pt x="1678286" y="999254"/>
                    <a:pt x="1670537" y="996995"/>
                  </a:cubicBezTo>
                  <a:cubicBezTo>
                    <a:pt x="1670400" y="996960"/>
                    <a:pt x="1670297" y="996923"/>
                    <a:pt x="1670160" y="996885"/>
                  </a:cubicBezTo>
                  <a:close/>
                  <a:moveTo>
                    <a:pt x="1712194" y="862015"/>
                  </a:moveTo>
                  <a:cubicBezTo>
                    <a:pt x="1704377" y="859711"/>
                    <a:pt x="1699886" y="851493"/>
                    <a:pt x="1702183" y="843662"/>
                  </a:cubicBezTo>
                  <a:cubicBezTo>
                    <a:pt x="1704480" y="835831"/>
                    <a:pt x="1712709" y="831353"/>
                    <a:pt x="1720526" y="833657"/>
                  </a:cubicBezTo>
                  <a:cubicBezTo>
                    <a:pt x="1728343" y="835951"/>
                    <a:pt x="1732834" y="844115"/>
                    <a:pt x="1730571" y="851925"/>
                  </a:cubicBezTo>
                  <a:cubicBezTo>
                    <a:pt x="1728137" y="859673"/>
                    <a:pt x="1720046" y="864127"/>
                    <a:pt x="1712194" y="862015"/>
                  </a:cubicBezTo>
                  <a:close/>
                  <a:moveTo>
                    <a:pt x="1756526" y="718790"/>
                  </a:moveTo>
                  <a:cubicBezTo>
                    <a:pt x="1748743" y="716380"/>
                    <a:pt x="1744354" y="708110"/>
                    <a:pt x="1746789" y="700317"/>
                  </a:cubicBezTo>
                  <a:cubicBezTo>
                    <a:pt x="1749154" y="692623"/>
                    <a:pt x="1757246" y="688252"/>
                    <a:pt x="1764994" y="690490"/>
                  </a:cubicBezTo>
                  <a:cubicBezTo>
                    <a:pt x="1772709" y="692983"/>
                    <a:pt x="1777063" y="701119"/>
                    <a:pt x="1774903" y="708926"/>
                  </a:cubicBezTo>
                  <a:cubicBezTo>
                    <a:pt x="1772469" y="716657"/>
                    <a:pt x="1764309" y="721039"/>
                    <a:pt x="1756526" y="718790"/>
                  </a:cubicBezTo>
                  <a:close/>
                  <a:moveTo>
                    <a:pt x="1798046" y="583409"/>
                  </a:moveTo>
                  <a:cubicBezTo>
                    <a:pt x="1790332" y="580992"/>
                    <a:pt x="1786080" y="572794"/>
                    <a:pt x="1788480" y="565097"/>
                  </a:cubicBezTo>
                  <a:cubicBezTo>
                    <a:pt x="1790914" y="557397"/>
                    <a:pt x="1799109" y="553115"/>
                    <a:pt x="1806789" y="555532"/>
                  </a:cubicBezTo>
                  <a:cubicBezTo>
                    <a:pt x="1806960" y="555583"/>
                    <a:pt x="1807097" y="555635"/>
                    <a:pt x="1807269" y="555689"/>
                  </a:cubicBezTo>
                  <a:cubicBezTo>
                    <a:pt x="1814983" y="558106"/>
                    <a:pt x="1819234" y="566304"/>
                    <a:pt x="1816834" y="574002"/>
                  </a:cubicBezTo>
                  <a:cubicBezTo>
                    <a:pt x="1814400" y="581702"/>
                    <a:pt x="1806206" y="585984"/>
                    <a:pt x="1798526" y="583567"/>
                  </a:cubicBezTo>
                  <a:cubicBezTo>
                    <a:pt x="1798354" y="583516"/>
                    <a:pt x="1798217" y="583464"/>
                    <a:pt x="1798046" y="583409"/>
                  </a:cubicBezTo>
                  <a:close/>
                  <a:moveTo>
                    <a:pt x="1839874" y="448499"/>
                  </a:moveTo>
                  <a:cubicBezTo>
                    <a:pt x="1833669" y="446359"/>
                    <a:pt x="1829623" y="440397"/>
                    <a:pt x="1829897" y="433841"/>
                  </a:cubicBezTo>
                  <a:cubicBezTo>
                    <a:pt x="1830137" y="427019"/>
                    <a:pt x="1835074" y="421276"/>
                    <a:pt x="1841795" y="420038"/>
                  </a:cubicBezTo>
                  <a:cubicBezTo>
                    <a:pt x="1843303" y="419729"/>
                    <a:pt x="1844846" y="419517"/>
                    <a:pt x="1846389" y="419260"/>
                  </a:cubicBezTo>
                  <a:cubicBezTo>
                    <a:pt x="1848137" y="419801"/>
                    <a:pt x="1849852" y="420340"/>
                    <a:pt x="1851600" y="420878"/>
                  </a:cubicBezTo>
                  <a:cubicBezTo>
                    <a:pt x="1852732" y="421955"/>
                    <a:pt x="1853897" y="422997"/>
                    <a:pt x="1854960" y="424115"/>
                  </a:cubicBezTo>
                  <a:cubicBezTo>
                    <a:pt x="1859589" y="428757"/>
                    <a:pt x="1860617" y="435895"/>
                    <a:pt x="1857463" y="441648"/>
                  </a:cubicBezTo>
                  <a:cubicBezTo>
                    <a:pt x="1853931" y="447772"/>
                    <a:pt x="1846629" y="450617"/>
                    <a:pt x="1839874" y="448499"/>
                  </a:cubicBezTo>
                  <a:close/>
                  <a:moveTo>
                    <a:pt x="1542446" y="1408602"/>
                  </a:moveTo>
                  <a:cubicBezTo>
                    <a:pt x="1550160" y="1411070"/>
                    <a:pt x="1554480" y="1419271"/>
                    <a:pt x="1552149" y="1427033"/>
                  </a:cubicBezTo>
                  <a:cubicBezTo>
                    <a:pt x="1549543" y="1434696"/>
                    <a:pt x="1541315" y="1438924"/>
                    <a:pt x="1533566" y="1436610"/>
                  </a:cubicBezTo>
                  <a:cubicBezTo>
                    <a:pt x="1525852" y="1434100"/>
                    <a:pt x="1521566" y="1425854"/>
                    <a:pt x="1523966" y="1418095"/>
                  </a:cubicBezTo>
                  <a:cubicBezTo>
                    <a:pt x="1526434" y="1410371"/>
                    <a:pt x="1534732" y="1406119"/>
                    <a:pt x="1542446" y="1408602"/>
                  </a:cubicBezTo>
                  <a:close/>
                  <a:moveTo>
                    <a:pt x="1705269" y="406742"/>
                  </a:moveTo>
                  <a:cubicBezTo>
                    <a:pt x="1698994" y="404781"/>
                    <a:pt x="1694709" y="398997"/>
                    <a:pt x="1694640" y="392424"/>
                  </a:cubicBezTo>
                  <a:cubicBezTo>
                    <a:pt x="1694709" y="385564"/>
                    <a:pt x="1699543" y="379667"/>
                    <a:pt x="1706229" y="378199"/>
                  </a:cubicBezTo>
                  <a:cubicBezTo>
                    <a:pt x="1707703" y="377832"/>
                    <a:pt x="1709212" y="377513"/>
                    <a:pt x="1710720" y="377171"/>
                  </a:cubicBezTo>
                  <a:cubicBezTo>
                    <a:pt x="1712880" y="377856"/>
                    <a:pt x="1715074" y="378518"/>
                    <a:pt x="1717234" y="379193"/>
                  </a:cubicBezTo>
                  <a:cubicBezTo>
                    <a:pt x="1718263" y="380342"/>
                    <a:pt x="1719257" y="381491"/>
                    <a:pt x="1720286" y="382643"/>
                  </a:cubicBezTo>
                  <a:cubicBezTo>
                    <a:pt x="1724880" y="387710"/>
                    <a:pt x="1725394" y="395280"/>
                    <a:pt x="1721520" y="400920"/>
                  </a:cubicBezTo>
                  <a:cubicBezTo>
                    <a:pt x="1717852" y="406060"/>
                    <a:pt x="1711372" y="408381"/>
                    <a:pt x="1705269" y="406742"/>
                  </a:cubicBezTo>
                  <a:close/>
                  <a:moveTo>
                    <a:pt x="1135269" y="1765992"/>
                  </a:moveTo>
                  <a:cubicBezTo>
                    <a:pt x="1127520" y="1763747"/>
                    <a:pt x="1123097" y="1755655"/>
                    <a:pt x="1125326" y="1747920"/>
                  </a:cubicBezTo>
                  <a:cubicBezTo>
                    <a:pt x="1127589" y="1740189"/>
                    <a:pt x="1135680" y="1735739"/>
                    <a:pt x="1143394" y="1737988"/>
                  </a:cubicBezTo>
                  <a:cubicBezTo>
                    <a:pt x="1143497" y="1738015"/>
                    <a:pt x="1143600" y="1738046"/>
                    <a:pt x="1143703" y="1738077"/>
                  </a:cubicBezTo>
                  <a:cubicBezTo>
                    <a:pt x="1151451" y="1740220"/>
                    <a:pt x="1156012" y="1748253"/>
                    <a:pt x="1153886" y="1756015"/>
                  </a:cubicBezTo>
                  <a:cubicBezTo>
                    <a:pt x="1151726" y="1763781"/>
                    <a:pt x="1143703" y="1768337"/>
                    <a:pt x="1135955" y="1766195"/>
                  </a:cubicBezTo>
                  <a:cubicBezTo>
                    <a:pt x="1135714" y="1766133"/>
                    <a:pt x="1135509" y="1766064"/>
                    <a:pt x="1135269" y="1765992"/>
                  </a:cubicBezTo>
                  <a:close/>
                  <a:moveTo>
                    <a:pt x="1527943" y="499615"/>
                  </a:moveTo>
                  <a:cubicBezTo>
                    <a:pt x="1520229" y="497243"/>
                    <a:pt x="1515909" y="489072"/>
                    <a:pt x="1518275" y="481365"/>
                  </a:cubicBezTo>
                  <a:cubicBezTo>
                    <a:pt x="1520640" y="473657"/>
                    <a:pt x="1528834" y="469331"/>
                    <a:pt x="1536514" y="471703"/>
                  </a:cubicBezTo>
                  <a:cubicBezTo>
                    <a:pt x="1536583" y="471720"/>
                    <a:pt x="1536652" y="471741"/>
                    <a:pt x="1536720" y="471761"/>
                  </a:cubicBezTo>
                  <a:cubicBezTo>
                    <a:pt x="1544469" y="474011"/>
                    <a:pt x="1548926" y="482112"/>
                    <a:pt x="1546663" y="489861"/>
                  </a:cubicBezTo>
                  <a:cubicBezTo>
                    <a:pt x="1544434" y="497606"/>
                    <a:pt x="1536309" y="502063"/>
                    <a:pt x="1528560" y="499814"/>
                  </a:cubicBezTo>
                  <a:cubicBezTo>
                    <a:pt x="1528354" y="499752"/>
                    <a:pt x="1528149" y="499687"/>
                    <a:pt x="1527943" y="499615"/>
                  </a:cubicBezTo>
                  <a:close/>
                  <a:moveTo>
                    <a:pt x="1569326" y="364553"/>
                  </a:moveTo>
                  <a:cubicBezTo>
                    <a:pt x="1562949" y="362184"/>
                    <a:pt x="1558937" y="355831"/>
                    <a:pt x="1559554" y="349053"/>
                  </a:cubicBezTo>
                  <a:cubicBezTo>
                    <a:pt x="1560275" y="342525"/>
                    <a:pt x="1565212" y="337255"/>
                    <a:pt x="1571692" y="336124"/>
                  </a:cubicBezTo>
                  <a:cubicBezTo>
                    <a:pt x="1573234" y="335843"/>
                    <a:pt x="1574812" y="335699"/>
                    <a:pt x="1576354" y="335489"/>
                  </a:cubicBezTo>
                  <a:cubicBezTo>
                    <a:pt x="1578103" y="336031"/>
                    <a:pt x="1579852" y="336569"/>
                    <a:pt x="1581566" y="337108"/>
                  </a:cubicBezTo>
                  <a:cubicBezTo>
                    <a:pt x="1582800" y="338380"/>
                    <a:pt x="1584103" y="339593"/>
                    <a:pt x="1585269" y="340931"/>
                  </a:cubicBezTo>
                  <a:cubicBezTo>
                    <a:pt x="1589623" y="345827"/>
                    <a:pt x="1590172" y="353051"/>
                    <a:pt x="1586571" y="358536"/>
                  </a:cubicBezTo>
                  <a:cubicBezTo>
                    <a:pt x="1582903" y="364279"/>
                    <a:pt x="1575771" y="366765"/>
                    <a:pt x="1569326" y="364553"/>
                  </a:cubicBezTo>
                  <a:close/>
                  <a:moveTo>
                    <a:pt x="1450594" y="749925"/>
                  </a:moveTo>
                  <a:cubicBezTo>
                    <a:pt x="1458275" y="752551"/>
                    <a:pt x="1462526" y="760793"/>
                    <a:pt x="1460160" y="768569"/>
                  </a:cubicBezTo>
                  <a:cubicBezTo>
                    <a:pt x="1457417" y="776198"/>
                    <a:pt x="1449189" y="780347"/>
                    <a:pt x="1441406" y="778015"/>
                  </a:cubicBezTo>
                  <a:cubicBezTo>
                    <a:pt x="1433657" y="775478"/>
                    <a:pt x="1429406" y="767129"/>
                    <a:pt x="1431943" y="759371"/>
                  </a:cubicBezTo>
                  <a:cubicBezTo>
                    <a:pt x="1434480" y="751612"/>
                    <a:pt x="1442846" y="747377"/>
                    <a:pt x="1450594" y="749915"/>
                  </a:cubicBezTo>
                  <a:close/>
                  <a:moveTo>
                    <a:pt x="1494617" y="606611"/>
                  </a:moveTo>
                  <a:cubicBezTo>
                    <a:pt x="1502332" y="609100"/>
                    <a:pt x="1506754" y="617188"/>
                    <a:pt x="1504697" y="625032"/>
                  </a:cubicBezTo>
                  <a:cubicBezTo>
                    <a:pt x="1502229" y="632757"/>
                    <a:pt x="1494069" y="637135"/>
                    <a:pt x="1486251" y="634937"/>
                  </a:cubicBezTo>
                  <a:cubicBezTo>
                    <a:pt x="1478400" y="632678"/>
                    <a:pt x="1473909" y="624497"/>
                    <a:pt x="1476137" y="616660"/>
                  </a:cubicBezTo>
                  <a:cubicBezTo>
                    <a:pt x="1478400" y="608822"/>
                    <a:pt x="1486594" y="604300"/>
                    <a:pt x="1494446" y="606559"/>
                  </a:cubicBezTo>
                  <a:cubicBezTo>
                    <a:pt x="1494480" y="606576"/>
                    <a:pt x="1494549" y="606593"/>
                    <a:pt x="1494617" y="606614"/>
                  </a:cubicBezTo>
                  <a:close/>
                  <a:moveTo>
                    <a:pt x="1408594" y="885100"/>
                  </a:moveTo>
                  <a:cubicBezTo>
                    <a:pt x="1416343" y="887455"/>
                    <a:pt x="1420697" y="895636"/>
                    <a:pt x="1418332" y="903371"/>
                  </a:cubicBezTo>
                  <a:cubicBezTo>
                    <a:pt x="1415966" y="911105"/>
                    <a:pt x="1407806" y="915467"/>
                    <a:pt x="1400057" y="913108"/>
                  </a:cubicBezTo>
                  <a:cubicBezTo>
                    <a:pt x="1399920" y="913063"/>
                    <a:pt x="1399749" y="913015"/>
                    <a:pt x="1399611" y="912964"/>
                  </a:cubicBezTo>
                  <a:cubicBezTo>
                    <a:pt x="1391863" y="910653"/>
                    <a:pt x="1387440" y="902496"/>
                    <a:pt x="1389771" y="894751"/>
                  </a:cubicBezTo>
                  <a:cubicBezTo>
                    <a:pt x="1392069" y="887003"/>
                    <a:pt x="1400229" y="882593"/>
                    <a:pt x="1407977" y="884904"/>
                  </a:cubicBezTo>
                  <a:cubicBezTo>
                    <a:pt x="1408183" y="884966"/>
                    <a:pt x="1408389" y="885031"/>
                    <a:pt x="1408594" y="885103"/>
                  </a:cubicBezTo>
                  <a:close/>
                  <a:moveTo>
                    <a:pt x="1185943" y="1602844"/>
                  </a:moveTo>
                  <a:cubicBezTo>
                    <a:pt x="1193760" y="1605295"/>
                    <a:pt x="1198080" y="1613610"/>
                    <a:pt x="1195646" y="1621413"/>
                  </a:cubicBezTo>
                  <a:cubicBezTo>
                    <a:pt x="1193177" y="1629216"/>
                    <a:pt x="1184880" y="1633557"/>
                    <a:pt x="1177063" y="1631105"/>
                  </a:cubicBezTo>
                  <a:cubicBezTo>
                    <a:pt x="1176994" y="1631082"/>
                    <a:pt x="1176892" y="1631054"/>
                    <a:pt x="1176823" y="1631027"/>
                  </a:cubicBezTo>
                  <a:cubicBezTo>
                    <a:pt x="1169074" y="1628373"/>
                    <a:pt x="1164960" y="1619952"/>
                    <a:pt x="1167600" y="1612214"/>
                  </a:cubicBezTo>
                  <a:cubicBezTo>
                    <a:pt x="1170206" y="1604661"/>
                    <a:pt x="1178297" y="1600519"/>
                    <a:pt x="1185943" y="1602847"/>
                  </a:cubicBezTo>
                  <a:close/>
                  <a:moveTo>
                    <a:pt x="1229966" y="1459626"/>
                  </a:moveTo>
                  <a:cubicBezTo>
                    <a:pt x="1237714" y="1462080"/>
                    <a:pt x="1242137" y="1470172"/>
                    <a:pt x="1240080" y="1478020"/>
                  </a:cubicBezTo>
                  <a:cubicBezTo>
                    <a:pt x="1237611" y="1485758"/>
                    <a:pt x="1229451" y="1490136"/>
                    <a:pt x="1221635" y="1487904"/>
                  </a:cubicBezTo>
                  <a:cubicBezTo>
                    <a:pt x="1213817" y="1485607"/>
                    <a:pt x="1209360" y="1477437"/>
                    <a:pt x="1211623" y="1469627"/>
                  </a:cubicBezTo>
                  <a:cubicBezTo>
                    <a:pt x="1213989" y="1461857"/>
                    <a:pt x="1222149" y="1457411"/>
                    <a:pt x="1229966" y="1459629"/>
                  </a:cubicBezTo>
                  <a:close/>
                  <a:moveTo>
                    <a:pt x="1263429" y="1352801"/>
                  </a:moveTo>
                  <a:cubicBezTo>
                    <a:pt x="1255680" y="1350388"/>
                    <a:pt x="1251291" y="1342204"/>
                    <a:pt x="1253589" y="1334417"/>
                  </a:cubicBezTo>
                  <a:cubicBezTo>
                    <a:pt x="1255955" y="1326665"/>
                    <a:pt x="1264149" y="1322294"/>
                    <a:pt x="1271897" y="1324656"/>
                  </a:cubicBezTo>
                  <a:cubicBezTo>
                    <a:pt x="1271931" y="1324663"/>
                    <a:pt x="1271931" y="1324670"/>
                    <a:pt x="1271966" y="1324677"/>
                  </a:cubicBezTo>
                  <a:cubicBezTo>
                    <a:pt x="1279714" y="1327056"/>
                    <a:pt x="1284172" y="1335196"/>
                    <a:pt x="1281977" y="1343013"/>
                  </a:cubicBezTo>
                  <a:cubicBezTo>
                    <a:pt x="1279406" y="1350703"/>
                    <a:pt x="1271246" y="1355013"/>
                    <a:pt x="1263429" y="1352805"/>
                  </a:cubicBezTo>
                  <a:close/>
                  <a:moveTo>
                    <a:pt x="1348046" y="1029960"/>
                  </a:moveTo>
                  <a:cubicBezTo>
                    <a:pt x="1350411" y="1022184"/>
                    <a:pt x="1358571" y="1017737"/>
                    <a:pt x="1366389" y="1019969"/>
                  </a:cubicBezTo>
                  <a:cubicBezTo>
                    <a:pt x="1374240" y="1022232"/>
                    <a:pt x="1378732" y="1030420"/>
                    <a:pt x="1376469" y="1038254"/>
                  </a:cubicBezTo>
                  <a:cubicBezTo>
                    <a:pt x="1374206" y="1046088"/>
                    <a:pt x="1366046" y="1050607"/>
                    <a:pt x="1358194" y="1048344"/>
                  </a:cubicBezTo>
                  <a:cubicBezTo>
                    <a:pt x="1358126" y="1048324"/>
                    <a:pt x="1358057" y="1048303"/>
                    <a:pt x="1357989" y="1048283"/>
                  </a:cubicBezTo>
                  <a:cubicBezTo>
                    <a:pt x="1350206" y="1045931"/>
                    <a:pt x="1345783" y="1037764"/>
                    <a:pt x="1348046" y="1029964"/>
                  </a:cubicBezTo>
                  <a:close/>
                  <a:moveTo>
                    <a:pt x="1305052" y="1217630"/>
                  </a:moveTo>
                  <a:cubicBezTo>
                    <a:pt x="1297303" y="1215103"/>
                    <a:pt x="1293052" y="1206765"/>
                    <a:pt x="1295589" y="1199010"/>
                  </a:cubicBezTo>
                  <a:cubicBezTo>
                    <a:pt x="1298126" y="1191254"/>
                    <a:pt x="1306457" y="1187016"/>
                    <a:pt x="1314206" y="1189543"/>
                  </a:cubicBezTo>
                  <a:cubicBezTo>
                    <a:pt x="1321955" y="1192070"/>
                    <a:pt x="1326206" y="1200408"/>
                    <a:pt x="1323669" y="1208167"/>
                  </a:cubicBezTo>
                  <a:cubicBezTo>
                    <a:pt x="1321132" y="1215923"/>
                    <a:pt x="1312800" y="1220160"/>
                    <a:pt x="1305052" y="1217633"/>
                  </a:cubicBezTo>
                  <a:close/>
                  <a:moveTo>
                    <a:pt x="1434549" y="322752"/>
                  </a:moveTo>
                  <a:cubicBezTo>
                    <a:pt x="1428343" y="320675"/>
                    <a:pt x="1424229" y="314777"/>
                    <a:pt x="1424400" y="308229"/>
                  </a:cubicBezTo>
                  <a:cubicBezTo>
                    <a:pt x="1424537" y="301396"/>
                    <a:pt x="1429406" y="295584"/>
                    <a:pt x="1436126" y="294278"/>
                  </a:cubicBezTo>
                  <a:cubicBezTo>
                    <a:pt x="1437635" y="293935"/>
                    <a:pt x="1439177" y="293688"/>
                    <a:pt x="1440686" y="293400"/>
                  </a:cubicBezTo>
                  <a:cubicBezTo>
                    <a:pt x="1442434" y="293939"/>
                    <a:pt x="1444183" y="294477"/>
                    <a:pt x="1445897" y="295019"/>
                  </a:cubicBezTo>
                  <a:cubicBezTo>
                    <a:pt x="1447063" y="296075"/>
                    <a:pt x="1448263" y="297076"/>
                    <a:pt x="1449394" y="298193"/>
                  </a:cubicBezTo>
                  <a:cubicBezTo>
                    <a:pt x="1454263" y="302976"/>
                    <a:pt x="1455223" y="310454"/>
                    <a:pt x="1451726" y="316310"/>
                  </a:cubicBezTo>
                  <a:cubicBezTo>
                    <a:pt x="1448091" y="322073"/>
                    <a:pt x="1441063" y="324710"/>
                    <a:pt x="1434549" y="322756"/>
                  </a:cubicBezTo>
                  <a:close/>
                  <a:moveTo>
                    <a:pt x="1401463" y="429796"/>
                  </a:moveTo>
                  <a:cubicBezTo>
                    <a:pt x="1409212" y="432062"/>
                    <a:pt x="1413635" y="440177"/>
                    <a:pt x="1411372" y="447919"/>
                  </a:cubicBezTo>
                  <a:cubicBezTo>
                    <a:pt x="1409109" y="455661"/>
                    <a:pt x="1400983" y="460097"/>
                    <a:pt x="1393234" y="457828"/>
                  </a:cubicBezTo>
                  <a:cubicBezTo>
                    <a:pt x="1393132" y="457790"/>
                    <a:pt x="1392994" y="457749"/>
                    <a:pt x="1392857" y="457708"/>
                  </a:cubicBezTo>
                  <a:cubicBezTo>
                    <a:pt x="1385109" y="455489"/>
                    <a:pt x="1380617" y="447405"/>
                    <a:pt x="1382846" y="439649"/>
                  </a:cubicBezTo>
                  <a:cubicBezTo>
                    <a:pt x="1385040" y="431894"/>
                    <a:pt x="1393132" y="427406"/>
                    <a:pt x="1400880" y="429621"/>
                  </a:cubicBezTo>
                  <a:cubicBezTo>
                    <a:pt x="1401086" y="429676"/>
                    <a:pt x="1401257" y="429737"/>
                    <a:pt x="1401463" y="429799"/>
                  </a:cubicBezTo>
                  <a:close/>
                  <a:moveTo>
                    <a:pt x="1008686" y="1696173"/>
                  </a:moveTo>
                  <a:cubicBezTo>
                    <a:pt x="1016332" y="1698655"/>
                    <a:pt x="1020549" y="1706877"/>
                    <a:pt x="1018080" y="1714540"/>
                  </a:cubicBezTo>
                  <a:cubicBezTo>
                    <a:pt x="1015577" y="1722199"/>
                    <a:pt x="1007349" y="1726399"/>
                    <a:pt x="999703" y="1723917"/>
                  </a:cubicBezTo>
                  <a:cubicBezTo>
                    <a:pt x="992091" y="1721455"/>
                    <a:pt x="987874" y="1713326"/>
                    <a:pt x="990275" y="1705698"/>
                  </a:cubicBezTo>
                  <a:cubicBezTo>
                    <a:pt x="992640" y="1698038"/>
                    <a:pt x="1000731" y="1693735"/>
                    <a:pt x="1008411" y="1696084"/>
                  </a:cubicBezTo>
                  <a:cubicBezTo>
                    <a:pt x="1008480" y="1696115"/>
                    <a:pt x="1008583" y="1696146"/>
                    <a:pt x="1008686" y="1696176"/>
                  </a:cubicBezTo>
                  <a:close/>
                  <a:moveTo>
                    <a:pt x="1299874" y="280968"/>
                  </a:moveTo>
                  <a:cubicBezTo>
                    <a:pt x="1293840" y="279131"/>
                    <a:pt x="1289554" y="273737"/>
                    <a:pt x="1289143" y="267429"/>
                  </a:cubicBezTo>
                  <a:cubicBezTo>
                    <a:pt x="1288903" y="260846"/>
                    <a:pt x="1293017" y="254890"/>
                    <a:pt x="1299257" y="252782"/>
                  </a:cubicBezTo>
                  <a:cubicBezTo>
                    <a:pt x="1301143" y="252161"/>
                    <a:pt x="1303097" y="251795"/>
                    <a:pt x="1305017" y="251311"/>
                  </a:cubicBezTo>
                  <a:cubicBezTo>
                    <a:pt x="1307212" y="251997"/>
                    <a:pt x="1309372" y="252658"/>
                    <a:pt x="1311532" y="253334"/>
                  </a:cubicBezTo>
                  <a:cubicBezTo>
                    <a:pt x="1312732" y="254633"/>
                    <a:pt x="1314000" y="255885"/>
                    <a:pt x="1315132" y="257236"/>
                  </a:cubicBezTo>
                  <a:cubicBezTo>
                    <a:pt x="1319383" y="262289"/>
                    <a:pt x="1319760" y="269537"/>
                    <a:pt x="1316057" y="275003"/>
                  </a:cubicBezTo>
                  <a:cubicBezTo>
                    <a:pt x="1312457" y="280200"/>
                    <a:pt x="1305977" y="282587"/>
                    <a:pt x="1299874" y="280972"/>
                  </a:cubicBezTo>
                  <a:close/>
                  <a:moveTo>
                    <a:pt x="729771" y="1640191"/>
                  </a:moveTo>
                  <a:cubicBezTo>
                    <a:pt x="722023" y="1638017"/>
                    <a:pt x="717497" y="1629971"/>
                    <a:pt x="719657" y="1622212"/>
                  </a:cubicBezTo>
                  <a:cubicBezTo>
                    <a:pt x="721817" y="1614456"/>
                    <a:pt x="729874" y="1609931"/>
                    <a:pt x="737623" y="1612101"/>
                  </a:cubicBezTo>
                  <a:cubicBezTo>
                    <a:pt x="737829" y="1612152"/>
                    <a:pt x="738000" y="1612204"/>
                    <a:pt x="738172" y="1612262"/>
                  </a:cubicBezTo>
                  <a:cubicBezTo>
                    <a:pt x="745920" y="1614491"/>
                    <a:pt x="750377" y="1622572"/>
                    <a:pt x="748148" y="1630314"/>
                  </a:cubicBezTo>
                  <a:cubicBezTo>
                    <a:pt x="745920" y="1638055"/>
                    <a:pt x="737829" y="1642523"/>
                    <a:pt x="730115" y="1640294"/>
                  </a:cubicBezTo>
                  <a:cubicBezTo>
                    <a:pt x="729977" y="1640263"/>
                    <a:pt x="729874" y="1640229"/>
                    <a:pt x="729771" y="1640195"/>
                  </a:cubicBezTo>
                  <a:close/>
                  <a:moveTo>
                    <a:pt x="994354" y="787235"/>
                  </a:moveTo>
                  <a:cubicBezTo>
                    <a:pt x="986606" y="784886"/>
                    <a:pt x="982251" y="776712"/>
                    <a:pt x="984617" y="768977"/>
                  </a:cubicBezTo>
                  <a:cubicBezTo>
                    <a:pt x="986949" y="761243"/>
                    <a:pt x="995109" y="756874"/>
                    <a:pt x="1002857" y="759223"/>
                  </a:cubicBezTo>
                  <a:cubicBezTo>
                    <a:pt x="1010640" y="761455"/>
                    <a:pt x="1015132" y="769567"/>
                    <a:pt x="1012869" y="777336"/>
                  </a:cubicBezTo>
                  <a:cubicBezTo>
                    <a:pt x="1010640" y="785109"/>
                    <a:pt x="1002549" y="789597"/>
                    <a:pt x="994766" y="787365"/>
                  </a:cubicBezTo>
                  <a:cubicBezTo>
                    <a:pt x="994629" y="787324"/>
                    <a:pt x="994492" y="787283"/>
                    <a:pt x="994354" y="787238"/>
                  </a:cubicBezTo>
                  <a:close/>
                  <a:moveTo>
                    <a:pt x="1122823" y="373934"/>
                  </a:moveTo>
                  <a:cubicBezTo>
                    <a:pt x="1115040" y="371805"/>
                    <a:pt x="1110446" y="363768"/>
                    <a:pt x="1112571" y="355982"/>
                  </a:cubicBezTo>
                  <a:cubicBezTo>
                    <a:pt x="1114732" y="348199"/>
                    <a:pt x="1122754" y="343615"/>
                    <a:pt x="1130537" y="345744"/>
                  </a:cubicBezTo>
                  <a:cubicBezTo>
                    <a:pt x="1130640" y="345775"/>
                    <a:pt x="1130777" y="345809"/>
                    <a:pt x="1130880" y="345844"/>
                  </a:cubicBezTo>
                  <a:cubicBezTo>
                    <a:pt x="1138629" y="348069"/>
                    <a:pt x="1143120" y="356160"/>
                    <a:pt x="1140892" y="363919"/>
                  </a:cubicBezTo>
                  <a:cubicBezTo>
                    <a:pt x="1138663" y="371678"/>
                    <a:pt x="1130571" y="376163"/>
                    <a:pt x="1122823" y="373937"/>
                  </a:cubicBezTo>
                  <a:close/>
                  <a:moveTo>
                    <a:pt x="1163966" y="238817"/>
                  </a:moveTo>
                  <a:cubicBezTo>
                    <a:pt x="1157520" y="236555"/>
                    <a:pt x="1153475" y="230205"/>
                    <a:pt x="1154091" y="223416"/>
                  </a:cubicBezTo>
                  <a:cubicBezTo>
                    <a:pt x="1154674" y="216871"/>
                    <a:pt x="1159543" y="211526"/>
                    <a:pt x="1166023" y="210357"/>
                  </a:cubicBezTo>
                  <a:cubicBezTo>
                    <a:pt x="1167566" y="210059"/>
                    <a:pt x="1169109" y="209867"/>
                    <a:pt x="1170652" y="209630"/>
                  </a:cubicBezTo>
                  <a:cubicBezTo>
                    <a:pt x="1172400" y="210168"/>
                    <a:pt x="1174149" y="210707"/>
                    <a:pt x="1175863" y="211248"/>
                  </a:cubicBezTo>
                  <a:cubicBezTo>
                    <a:pt x="1177132" y="212500"/>
                    <a:pt x="1178469" y="213689"/>
                    <a:pt x="1179669" y="215020"/>
                  </a:cubicBezTo>
                  <a:cubicBezTo>
                    <a:pt x="1184091" y="219861"/>
                    <a:pt x="1184743" y="227078"/>
                    <a:pt x="1181212" y="232618"/>
                  </a:cubicBezTo>
                  <a:cubicBezTo>
                    <a:pt x="1177543" y="238385"/>
                    <a:pt x="1170446" y="240940"/>
                    <a:pt x="1163966" y="238821"/>
                  </a:cubicBezTo>
                  <a:close/>
                  <a:moveTo>
                    <a:pt x="1089120" y="480813"/>
                  </a:moveTo>
                  <a:cubicBezTo>
                    <a:pt x="1096869" y="483275"/>
                    <a:pt x="1101291" y="491387"/>
                    <a:pt x="1099166" y="499221"/>
                  </a:cubicBezTo>
                  <a:cubicBezTo>
                    <a:pt x="1096732" y="506962"/>
                    <a:pt x="1088571" y="511358"/>
                    <a:pt x="1080754" y="509143"/>
                  </a:cubicBezTo>
                  <a:cubicBezTo>
                    <a:pt x="1072903" y="506966"/>
                    <a:pt x="1068275" y="498827"/>
                    <a:pt x="1070469" y="490965"/>
                  </a:cubicBezTo>
                  <a:cubicBezTo>
                    <a:pt x="1072629" y="483103"/>
                    <a:pt x="1080789" y="478498"/>
                    <a:pt x="1088640" y="480676"/>
                  </a:cubicBezTo>
                  <a:cubicBezTo>
                    <a:pt x="1088812" y="480720"/>
                    <a:pt x="1088949" y="480768"/>
                    <a:pt x="1089120" y="480816"/>
                  </a:cubicBezTo>
                  <a:close/>
                  <a:moveTo>
                    <a:pt x="1045166" y="624127"/>
                  </a:moveTo>
                  <a:cubicBezTo>
                    <a:pt x="1052914" y="626699"/>
                    <a:pt x="1057097" y="635064"/>
                    <a:pt x="1054526" y="642813"/>
                  </a:cubicBezTo>
                  <a:cubicBezTo>
                    <a:pt x="1051955" y="650558"/>
                    <a:pt x="1043589" y="654755"/>
                    <a:pt x="1035840" y="652183"/>
                  </a:cubicBezTo>
                  <a:cubicBezTo>
                    <a:pt x="1028091" y="649608"/>
                    <a:pt x="1023909" y="641246"/>
                    <a:pt x="1026480" y="633497"/>
                  </a:cubicBezTo>
                  <a:cubicBezTo>
                    <a:pt x="1029120" y="625793"/>
                    <a:pt x="1037417" y="621624"/>
                    <a:pt x="1045166" y="624134"/>
                  </a:cubicBezTo>
                  <a:close/>
                  <a:moveTo>
                    <a:pt x="952012" y="922330"/>
                  </a:moveTo>
                  <a:cubicBezTo>
                    <a:pt x="944229" y="919852"/>
                    <a:pt x="939943" y="911544"/>
                    <a:pt x="942446" y="903775"/>
                  </a:cubicBezTo>
                  <a:cubicBezTo>
                    <a:pt x="944914" y="896010"/>
                    <a:pt x="953212" y="891724"/>
                    <a:pt x="960994" y="894203"/>
                  </a:cubicBezTo>
                  <a:cubicBezTo>
                    <a:pt x="961132" y="894244"/>
                    <a:pt x="961234" y="894285"/>
                    <a:pt x="961372" y="894329"/>
                  </a:cubicBezTo>
                  <a:cubicBezTo>
                    <a:pt x="969120" y="896915"/>
                    <a:pt x="973269" y="905280"/>
                    <a:pt x="970697" y="913012"/>
                  </a:cubicBezTo>
                  <a:cubicBezTo>
                    <a:pt x="968126" y="920747"/>
                    <a:pt x="959760" y="924923"/>
                    <a:pt x="952012" y="922337"/>
                  </a:cubicBezTo>
                  <a:close/>
                  <a:moveTo>
                    <a:pt x="899554" y="1091829"/>
                  </a:moveTo>
                  <a:cubicBezTo>
                    <a:pt x="891771" y="1089408"/>
                    <a:pt x="887417" y="1081132"/>
                    <a:pt x="889817" y="1073342"/>
                  </a:cubicBezTo>
                  <a:cubicBezTo>
                    <a:pt x="892251" y="1065549"/>
                    <a:pt x="900549" y="1061198"/>
                    <a:pt x="908332" y="1063619"/>
                  </a:cubicBezTo>
                  <a:cubicBezTo>
                    <a:pt x="908434" y="1063660"/>
                    <a:pt x="908571" y="1063701"/>
                    <a:pt x="908709" y="1063745"/>
                  </a:cubicBezTo>
                  <a:cubicBezTo>
                    <a:pt x="916457" y="1066272"/>
                    <a:pt x="920709" y="1074611"/>
                    <a:pt x="918172" y="1082369"/>
                  </a:cubicBezTo>
                  <a:cubicBezTo>
                    <a:pt x="915635" y="1090125"/>
                    <a:pt x="907303" y="1094363"/>
                    <a:pt x="899554" y="1091836"/>
                  </a:cubicBezTo>
                  <a:close/>
                  <a:moveTo>
                    <a:pt x="866709" y="1198955"/>
                  </a:moveTo>
                  <a:cubicBezTo>
                    <a:pt x="874423" y="1201461"/>
                    <a:pt x="878709" y="1209683"/>
                    <a:pt x="876343" y="1217441"/>
                  </a:cubicBezTo>
                  <a:cubicBezTo>
                    <a:pt x="873669" y="1225091"/>
                    <a:pt x="865440" y="1229273"/>
                    <a:pt x="857692" y="1226922"/>
                  </a:cubicBezTo>
                  <a:cubicBezTo>
                    <a:pt x="849943" y="1224569"/>
                    <a:pt x="845520" y="1216372"/>
                    <a:pt x="847886" y="1208603"/>
                  </a:cubicBezTo>
                  <a:cubicBezTo>
                    <a:pt x="850251" y="1200837"/>
                    <a:pt x="858446" y="1196448"/>
                    <a:pt x="866194" y="1198800"/>
                  </a:cubicBezTo>
                  <a:cubicBezTo>
                    <a:pt x="866366" y="1198848"/>
                    <a:pt x="866537" y="1198903"/>
                    <a:pt x="866709" y="1198961"/>
                  </a:cubicBezTo>
                  <a:close/>
                  <a:moveTo>
                    <a:pt x="806194" y="1343640"/>
                  </a:moveTo>
                  <a:cubicBezTo>
                    <a:pt x="808663" y="1335899"/>
                    <a:pt x="816857" y="1331551"/>
                    <a:pt x="824640" y="1333872"/>
                  </a:cubicBezTo>
                  <a:cubicBezTo>
                    <a:pt x="832354" y="1336413"/>
                    <a:pt x="836674" y="1344576"/>
                    <a:pt x="834480" y="1352387"/>
                  </a:cubicBezTo>
                  <a:cubicBezTo>
                    <a:pt x="831977" y="1360108"/>
                    <a:pt x="823749" y="1364404"/>
                    <a:pt x="815966" y="1362052"/>
                  </a:cubicBezTo>
                  <a:cubicBezTo>
                    <a:pt x="808183" y="1359665"/>
                    <a:pt x="803829" y="1351430"/>
                    <a:pt x="806194" y="1343651"/>
                  </a:cubicBezTo>
                  <a:close/>
                  <a:moveTo>
                    <a:pt x="771429" y="1505256"/>
                  </a:moveTo>
                  <a:cubicBezTo>
                    <a:pt x="763611" y="1502795"/>
                    <a:pt x="759291" y="1494473"/>
                    <a:pt x="761760" y="1486673"/>
                  </a:cubicBezTo>
                  <a:cubicBezTo>
                    <a:pt x="764229" y="1478873"/>
                    <a:pt x="772526" y="1474543"/>
                    <a:pt x="780343" y="1477005"/>
                  </a:cubicBezTo>
                  <a:cubicBezTo>
                    <a:pt x="788160" y="1479467"/>
                    <a:pt x="792480" y="1487788"/>
                    <a:pt x="790012" y="1495595"/>
                  </a:cubicBezTo>
                  <a:cubicBezTo>
                    <a:pt x="787543" y="1503398"/>
                    <a:pt x="779246" y="1507728"/>
                    <a:pt x="771429" y="1505267"/>
                  </a:cubicBezTo>
                  <a:close/>
                  <a:moveTo>
                    <a:pt x="1028709" y="196835"/>
                  </a:moveTo>
                  <a:cubicBezTo>
                    <a:pt x="1022777" y="194644"/>
                    <a:pt x="1018834" y="188993"/>
                    <a:pt x="1018834" y="182675"/>
                  </a:cubicBezTo>
                  <a:cubicBezTo>
                    <a:pt x="1018903" y="175814"/>
                    <a:pt x="1023737" y="169927"/>
                    <a:pt x="1030457" y="168508"/>
                  </a:cubicBezTo>
                  <a:cubicBezTo>
                    <a:pt x="1031966" y="168165"/>
                    <a:pt x="1033475" y="167856"/>
                    <a:pt x="1034983" y="167534"/>
                  </a:cubicBezTo>
                  <a:lnTo>
                    <a:pt x="1041532" y="169557"/>
                  </a:lnTo>
                  <a:cubicBezTo>
                    <a:pt x="1042526" y="170716"/>
                    <a:pt x="1043486" y="171875"/>
                    <a:pt x="1044480" y="173030"/>
                  </a:cubicBezTo>
                  <a:cubicBezTo>
                    <a:pt x="1049074" y="178115"/>
                    <a:pt x="1049554" y="185685"/>
                    <a:pt x="1045646" y="191308"/>
                  </a:cubicBezTo>
                  <a:cubicBezTo>
                    <a:pt x="1041806" y="196646"/>
                    <a:pt x="1034949" y="198888"/>
                    <a:pt x="1028709" y="196845"/>
                  </a:cubicBezTo>
                  <a:close/>
                  <a:moveTo>
                    <a:pt x="724012" y="703368"/>
                  </a:moveTo>
                  <a:cubicBezTo>
                    <a:pt x="716263" y="701123"/>
                    <a:pt x="711771" y="693011"/>
                    <a:pt x="714034" y="685245"/>
                  </a:cubicBezTo>
                  <a:cubicBezTo>
                    <a:pt x="716263" y="677483"/>
                    <a:pt x="724389" y="673008"/>
                    <a:pt x="732137" y="675254"/>
                  </a:cubicBezTo>
                  <a:cubicBezTo>
                    <a:pt x="732275" y="675288"/>
                    <a:pt x="732377" y="675326"/>
                    <a:pt x="732514" y="675367"/>
                  </a:cubicBezTo>
                  <a:cubicBezTo>
                    <a:pt x="740263" y="677613"/>
                    <a:pt x="744754" y="685725"/>
                    <a:pt x="742492" y="693490"/>
                  </a:cubicBezTo>
                  <a:cubicBezTo>
                    <a:pt x="740263" y="701253"/>
                    <a:pt x="732137" y="705727"/>
                    <a:pt x="724389" y="703481"/>
                  </a:cubicBezTo>
                  <a:cubicBezTo>
                    <a:pt x="724251" y="703447"/>
                    <a:pt x="724148" y="703409"/>
                    <a:pt x="724012" y="703368"/>
                  </a:cubicBezTo>
                  <a:close/>
                  <a:moveTo>
                    <a:pt x="800469" y="406848"/>
                  </a:moveTo>
                  <a:cubicBezTo>
                    <a:pt x="802903" y="399100"/>
                    <a:pt x="811097" y="394718"/>
                    <a:pt x="818880" y="396984"/>
                  </a:cubicBezTo>
                  <a:cubicBezTo>
                    <a:pt x="826629" y="399480"/>
                    <a:pt x="830983" y="407657"/>
                    <a:pt x="828754" y="415475"/>
                  </a:cubicBezTo>
                  <a:cubicBezTo>
                    <a:pt x="826286" y="423213"/>
                    <a:pt x="818057" y="427550"/>
                    <a:pt x="810275" y="425243"/>
                  </a:cubicBezTo>
                  <a:cubicBezTo>
                    <a:pt x="802492" y="422849"/>
                    <a:pt x="798137" y="414631"/>
                    <a:pt x="800469" y="406848"/>
                  </a:cubicBezTo>
                  <a:close/>
                  <a:moveTo>
                    <a:pt x="765909" y="568451"/>
                  </a:moveTo>
                  <a:cubicBezTo>
                    <a:pt x="758091" y="566088"/>
                    <a:pt x="753669" y="557839"/>
                    <a:pt x="756034" y="550025"/>
                  </a:cubicBezTo>
                  <a:cubicBezTo>
                    <a:pt x="758400" y="542212"/>
                    <a:pt x="766663" y="537792"/>
                    <a:pt x="774446" y="540155"/>
                  </a:cubicBezTo>
                  <a:cubicBezTo>
                    <a:pt x="782263" y="542507"/>
                    <a:pt x="786686" y="550711"/>
                    <a:pt x="784354" y="558508"/>
                  </a:cubicBezTo>
                  <a:cubicBezTo>
                    <a:pt x="781920" y="566291"/>
                    <a:pt x="773726" y="570707"/>
                    <a:pt x="765909" y="568451"/>
                  </a:cubicBezTo>
                  <a:close/>
                  <a:moveTo>
                    <a:pt x="852034" y="289931"/>
                  </a:moveTo>
                  <a:cubicBezTo>
                    <a:pt x="844320" y="287541"/>
                    <a:pt x="840034" y="279353"/>
                    <a:pt x="842400" y="271649"/>
                  </a:cubicBezTo>
                  <a:cubicBezTo>
                    <a:pt x="844800" y="263942"/>
                    <a:pt x="852994" y="259632"/>
                    <a:pt x="860709" y="262025"/>
                  </a:cubicBezTo>
                  <a:cubicBezTo>
                    <a:pt x="860777" y="262056"/>
                    <a:pt x="860880" y="262087"/>
                    <a:pt x="860983" y="262118"/>
                  </a:cubicBezTo>
                  <a:cubicBezTo>
                    <a:pt x="868697" y="264508"/>
                    <a:pt x="872983" y="272695"/>
                    <a:pt x="870617" y="280399"/>
                  </a:cubicBezTo>
                  <a:cubicBezTo>
                    <a:pt x="868217" y="288107"/>
                    <a:pt x="860023" y="292416"/>
                    <a:pt x="852308" y="290023"/>
                  </a:cubicBezTo>
                  <a:cubicBezTo>
                    <a:pt x="852240" y="289992"/>
                    <a:pt x="852137" y="289961"/>
                    <a:pt x="852034" y="289931"/>
                  </a:cubicBezTo>
                  <a:close/>
                  <a:moveTo>
                    <a:pt x="894549" y="155219"/>
                  </a:moveTo>
                  <a:cubicBezTo>
                    <a:pt x="888206" y="153419"/>
                    <a:pt x="883783" y="147693"/>
                    <a:pt x="883646" y="141103"/>
                  </a:cubicBezTo>
                  <a:cubicBezTo>
                    <a:pt x="883577" y="134760"/>
                    <a:pt x="887589" y="129093"/>
                    <a:pt x="893589" y="127022"/>
                  </a:cubicBezTo>
                  <a:cubicBezTo>
                    <a:pt x="895475" y="126388"/>
                    <a:pt x="897429" y="125973"/>
                    <a:pt x="899314" y="125455"/>
                  </a:cubicBezTo>
                  <a:cubicBezTo>
                    <a:pt x="901509" y="126141"/>
                    <a:pt x="903669" y="126806"/>
                    <a:pt x="905863" y="127481"/>
                  </a:cubicBezTo>
                  <a:cubicBezTo>
                    <a:pt x="907063" y="128760"/>
                    <a:pt x="908366" y="129991"/>
                    <a:pt x="909532" y="131335"/>
                  </a:cubicBezTo>
                  <a:cubicBezTo>
                    <a:pt x="913714" y="136108"/>
                    <a:pt x="914297" y="143037"/>
                    <a:pt x="911006" y="148454"/>
                  </a:cubicBezTo>
                  <a:cubicBezTo>
                    <a:pt x="907646" y="154125"/>
                    <a:pt x="900926" y="156881"/>
                    <a:pt x="894549" y="155219"/>
                  </a:cubicBezTo>
                  <a:close/>
                  <a:moveTo>
                    <a:pt x="758674" y="113078"/>
                  </a:moveTo>
                  <a:cubicBezTo>
                    <a:pt x="752469" y="110976"/>
                    <a:pt x="748354" y="105055"/>
                    <a:pt x="748594" y="98503"/>
                  </a:cubicBezTo>
                  <a:cubicBezTo>
                    <a:pt x="748766" y="91670"/>
                    <a:pt x="753669" y="85879"/>
                    <a:pt x="760389" y="84611"/>
                  </a:cubicBezTo>
                  <a:cubicBezTo>
                    <a:pt x="761897" y="84268"/>
                    <a:pt x="763440" y="84052"/>
                    <a:pt x="764949" y="83774"/>
                  </a:cubicBezTo>
                  <a:lnTo>
                    <a:pt x="770194" y="85392"/>
                  </a:lnTo>
                  <a:cubicBezTo>
                    <a:pt x="771326" y="86459"/>
                    <a:pt x="772526" y="87480"/>
                    <a:pt x="773623" y="88595"/>
                  </a:cubicBezTo>
                  <a:cubicBezTo>
                    <a:pt x="778457" y="93391"/>
                    <a:pt x="779383" y="100886"/>
                    <a:pt x="775817" y="106697"/>
                  </a:cubicBezTo>
                  <a:cubicBezTo>
                    <a:pt x="772217" y="112461"/>
                    <a:pt x="765189" y="115080"/>
                    <a:pt x="758674" y="113078"/>
                  </a:cubicBezTo>
                  <a:close/>
                  <a:moveTo>
                    <a:pt x="725554" y="220108"/>
                  </a:moveTo>
                  <a:cubicBezTo>
                    <a:pt x="733269" y="222491"/>
                    <a:pt x="737589" y="230668"/>
                    <a:pt x="735189" y="238379"/>
                  </a:cubicBezTo>
                  <a:cubicBezTo>
                    <a:pt x="732823" y="246086"/>
                    <a:pt x="724629" y="250406"/>
                    <a:pt x="716914" y="248023"/>
                  </a:cubicBezTo>
                  <a:cubicBezTo>
                    <a:pt x="709269" y="245657"/>
                    <a:pt x="704949" y="237559"/>
                    <a:pt x="707246" y="229879"/>
                  </a:cubicBezTo>
                  <a:cubicBezTo>
                    <a:pt x="709577" y="222141"/>
                    <a:pt x="717737" y="217756"/>
                    <a:pt x="725451" y="220080"/>
                  </a:cubicBezTo>
                  <a:cubicBezTo>
                    <a:pt x="725486" y="220091"/>
                    <a:pt x="725520" y="220097"/>
                    <a:pt x="725554" y="220108"/>
                  </a:cubicBezTo>
                  <a:close/>
                  <a:moveTo>
                    <a:pt x="332777" y="1486495"/>
                  </a:moveTo>
                  <a:cubicBezTo>
                    <a:pt x="340457" y="1488943"/>
                    <a:pt x="344674" y="1497148"/>
                    <a:pt x="342240" y="1504821"/>
                  </a:cubicBezTo>
                  <a:cubicBezTo>
                    <a:pt x="339771" y="1512491"/>
                    <a:pt x="331577" y="1516725"/>
                    <a:pt x="323897" y="1514277"/>
                  </a:cubicBezTo>
                  <a:cubicBezTo>
                    <a:pt x="316286" y="1511850"/>
                    <a:pt x="312069" y="1503755"/>
                    <a:pt x="314400" y="1496119"/>
                  </a:cubicBezTo>
                  <a:cubicBezTo>
                    <a:pt x="316731" y="1488425"/>
                    <a:pt x="324891" y="1484088"/>
                    <a:pt x="332571" y="1486433"/>
                  </a:cubicBezTo>
                  <a:cubicBezTo>
                    <a:pt x="332640" y="1486454"/>
                    <a:pt x="332709" y="1486475"/>
                    <a:pt x="332777" y="1486495"/>
                  </a:cubicBezTo>
                  <a:close/>
                  <a:moveTo>
                    <a:pt x="624000" y="71301"/>
                  </a:moveTo>
                  <a:cubicBezTo>
                    <a:pt x="617726" y="69364"/>
                    <a:pt x="613406" y="63600"/>
                    <a:pt x="613337" y="57031"/>
                  </a:cubicBezTo>
                  <a:cubicBezTo>
                    <a:pt x="613372" y="50181"/>
                    <a:pt x="618137" y="44263"/>
                    <a:pt x="624823" y="42761"/>
                  </a:cubicBezTo>
                  <a:cubicBezTo>
                    <a:pt x="626297" y="42388"/>
                    <a:pt x="627806" y="42045"/>
                    <a:pt x="629280" y="41685"/>
                  </a:cubicBezTo>
                  <a:cubicBezTo>
                    <a:pt x="631475" y="42371"/>
                    <a:pt x="633635" y="43036"/>
                    <a:pt x="635829" y="43711"/>
                  </a:cubicBezTo>
                  <a:cubicBezTo>
                    <a:pt x="636857" y="44849"/>
                    <a:pt x="637886" y="45984"/>
                    <a:pt x="638880" y="47140"/>
                  </a:cubicBezTo>
                  <a:cubicBezTo>
                    <a:pt x="643509" y="52180"/>
                    <a:pt x="644057" y="59747"/>
                    <a:pt x="640217" y="65407"/>
                  </a:cubicBezTo>
                  <a:cubicBezTo>
                    <a:pt x="636583" y="70574"/>
                    <a:pt x="630103" y="72926"/>
                    <a:pt x="624000" y="71301"/>
                  </a:cubicBezTo>
                  <a:close/>
                  <a:moveTo>
                    <a:pt x="185692" y="1017909"/>
                  </a:moveTo>
                  <a:cubicBezTo>
                    <a:pt x="178903" y="1017590"/>
                    <a:pt x="173212" y="1012663"/>
                    <a:pt x="171909" y="1005984"/>
                  </a:cubicBezTo>
                  <a:cubicBezTo>
                    <a:pt x="171463" y="1004051"/>
                    <a:pt x="170846" y="1002155"/>
                    <a:pt x="170332" y="1000242"/>
                  </a:cubicBezTo>
                  <a:cubicBezTo>
                    <a:pt x="170743" y="998939"/>
                    <a:pt x="171154" y="997632"/>
                    <a:pt x="171532" y="996329"/>
                  </a:cubicBezTo>
                  <a:cubicBezTo>
                    <a:pt x="173074" y="995105"/>
                    <a:pt x="174686" y="993957"/>
                    <a:pt x="176160" y="992647"/>
                  </a:cubicBezTo>
                  <a:cubicBezTo>
                    <a:pt x="181097" y="987971"/>
                    <a:pt x="188571" y="987213"/>
                    <a:pt x="194332" y="990802"/>
                  </a:cubicBezTo>
                  <a:cubicBezTo>
                    <a:pt x="199749" y="994430"/>
                    <a:pt x="202320" y="1001095"/>
                    <a:pt x="200674" y="1007421"/>
                  </a:cubicBezTo>
                  <a:cubicBezTo>
                    <a:pt x="198617" y="1013894"/>
                    <a:pt x="192480" y="1018190"/>
                    <a:pt x="185692" y="1017909"/>
                  </a:cubicBezTo>
                  <a:close/>
                  <a:moveTo>
                    <a:pt x="408720" y="300134"/>
                  </a:moveTo>
                  <a:cubicBezTo>
                    <a:pt x="401931" y="299890"/>
                    <a:pt x="396137" y="295084"/>
                    <a:pt x="394663" y="288443"/>
                  </a:cubicBezTo>
                  <a:cubicBezTo>
                    <a:pt x="394217" y="286560"/>
                    <a:pt x="393463" y="284743"/>
                    <a:pt x="392880" y="282895"/>
                  </a:cubicBezTo>
                  <a:cubicBezTo>
                    <a:pt x="393291" y="281589"/>
                    <a:pt x="393669" y="280286"/>
                    <a:pt x="394080" y="278983"/>
                  </a:cubicBezTo>
                  <a:cubicBezTo>
                    <a:pt x="395589" y="277660"/>
                    <a:pt x="397132" y="276381"/>
                    <a:pt x="398606" y="275009"/>
                  </a:cubicBezTo>
                  <a:cubicBezTo>
                    <a:pt x="403372" y="270131"/>
                    <a:pt x="410880" y="269212"/>
                    <a:pt x="416674" y="272805"/>
                  </a:cubicBezTo>
                  <a:cubicBezTo>
                    <a:pt x="422468" y="276336"/>
                    <a:pt x="425212" y="283327"/>
                    <a:pt x="423291" y="289852"/>
                  </a:cubicBezTo>
                  <a:cubicBezTo>
                    <a:pt x="421097" y="296016"/>
                    <a:pt x="415269" y="300134"/>
                    <a:pt x="408720" y="300134"/>
                  </a:cubicBezTo>
                  <a:close/>
                  <a:moveTo>
                    <a:pt x="451029" y="164973"/>
                  </a:moveTo>
                  <a:cubicBezTo>
                    <a:pt x="443966" y="164949"/>
                    <a:pt x="437897" y="159936"/>
                    <a:pt x="436526" y="153000"/>
                  </a:cubicBezTo>
                  <a:cubicBezTo>
                    <a:pt x="436080" y="151067"/>
                    <a:pt x="435463" y="149167"/>
                    <a:pt x="434949" y="147251"/>
                  </a:cubicBezTo>
                  <a:lnTo>
                    <a:pt x="436183" y="143339"/>
                  </a:lnTo>
                  <a:cubicBezTo>
                    <a:pt x="437692" y="142115"/>
                    <a:pt x="439303" y="140966"/>
                    <a:pt x="440743" y="139656"/>
                  </a:cubicBezTo>
                  <a:cubicBezTo>
                    <a:pt x="445680" y="134973"/>
                    <a:pt x="453154" y="134205"/>
                    <a:pt x="458949" y="137784"/>
                  </a:cubicBezTo>
                  <a:cubicBezTo>
                    <a:pt x="465840" y="142070"/>
                    <a:pt x="467966" y="151135"/>
                    <a:pt x="463680" y="158030"/>
                  </a:cubicBezTo>
                  <a:cubicBezTo>
                    <a:pt x="460972" y="162398"/>
                    <a:pt x="456172" y="165028"/>
                    <a:pt x="451029" y="164973"/>
                  </a:cubicBezTo>
                  <a:close/>
                  <a:moveTo>
                    <a:pt x="491280" y="29863"/>
                  </a:moveTo>
                  <a:cubicBezTo>
                    <a:pt x="485246" y="29119"/>
                    <a:pt x="480240" y="24765"/>
                    <a:pt x="478697" y="18868"/>
                  </a:cubicBezTo>
                  <a:cubicBezTo>
                    <a:pt x="478080" y="16468"/>
                    <a:pt x="477600" y="14030"/>
                    <a:pt x="477017" y="11606"/>
                  </a:cubicBezTo>
                  <a:lnTo>
                    <a:pt x="477840" y="8997"/>
                  </a:lnTo>
                  <a:cubicBezTo>
                    <a:pt x="482674" y="4354"/>
                    <a:pt x="487577" y="-147"/>
                    <a:pt x="494949" y="4"/>
                  </a:cubicBezTo>
                  <a:cubicBezTo>
                    <a:pt x="496663" y="542"/>
                    <a:pt x="498411" y="1084"/>
                    <a:pt x="500160" y="1622"/>
                  </a:cubicBezTo>
                  <a:cubicBezTo>
                    <a:pt x="501429" y="2884"/>
                    <a:pt x="502731" y="4090"/>
                    <a:pt x="503931" y="5421"/>
                  </a:cubicBezTo>
                  <a:cubicBezTo>
                    <a:pt x="507806" y="9796"/>
                    <a:pt x="508766" y="16025"/>
                    <a:pt x="506366" y="21353"/>
                  </a:cubicBezTo>
                  <a:cubicBezTo>
                    <a:pt x="503589" y="27045"/>
                    <a:pt x="497589" y="30432"/>
                    <a:pt x="491280" y="29863"/>
                  </a:cubicBezTo>
                  <a:close/>
                  <a:moveTo>
                    <a:pt x="372720" y="416133"/>
                  </a:moveTo>
                  <a:cubicBezTo>
                    <a:pt x="379577" y="420446"/>
                    <a:pt x="381635" y="429491"/>
                    <a:pt x="377314" y="436337"/>
                  </a:cubicBezTo>
                  <a:cubicBezTo>
                    <a:pt x="374400" y="440952"/>
                    <a:pt x="369189" y="443572"/>
                    <a:pt x="363737" y="443133"/>
                  </a:cubicBezTo>
                  <a:cubicBezTo>
                    <a:pt x="357154" y="442766"/>
                    <a:pt x="351669" y="438045"/>
                    <a:pt x="350297" y="431609"/>
                  </a:cubicBezTo>
                  <a:lnTo>
                    <a:pt x="348754" y="425061"/>
                  </a:lnTo>
                  <a:lnTo>
                    <a:pt x="349577" y="422452"/>
                  </a:lnTo>
                  <a:cubicBezTo>
                    <a:pt x="351223" y="420916"/>
                    <a:pt x="352869" y="419366"/>
                    <a:pt x="354514" y="417844"/>
                  </a:cubicBezTo>
                  <a:cubicBezTo>
                    <a:pt x="359451" y="413099"/>
                    <a:pt x="366994" y="412389"/>
                    <a:pt x="372720" y="416133"/>
                  </a:cubicBezTo>
                  <a:close/>
                  <a:moveTo>
                    <a:pt x="330617" y="551150"/>
                  </a:moveTo>
                  <a:cubicBezTo>
                    <a:pt x="337474" y="555497"/>
                    <a:pt x="339532" y="564590"/>
                    <a:pt x="335177" y="571461"/>
                  </a:cubicBezTo>
                  <a:cubicBezTo>
                    <a:pt x="330857" y="578335"/>
                    <a:pt x="321737" y="580382"/>
                    <a:pt x="314880" y="576034"/>
                  </a:cubicBezTo>
                  <a:cubicBezTo>
                    <a:pt x="311451" y="573868"/>
                    <a:pt x="309086" y="570388"/>
                    <a:pt x="308297" y="566410"/>
                  </a:cubicBezTo>
                  <a:cubicBezTo>
                    <a:pt x="307852" y="564487"/>
                    <a:pt x="307234" y="562605"/>
                    <a:pt x="306686" y="560702"/>
                  </a:cubicBezTo>
                  <a:cubicBezTo>
                    <a:pt x="307097" y="559399"/>
                    <a:pt x="307509" y="558096"/>
                    <a:pt x="307886" y="556790"/>
                  </a:cubicBezTo>
                  <a:cubicBezTo>
                    <a:pt x="309429" y="555546"/>
                    <a:pt x="311006" y="554369"/>
                    <a:pt x="312480" y="553046"/>
                  </a:cubicBezTo>
                  <a:cubicBezTo>
                    <a:pt x="317383" y="548338"/>
                    <a:pt x="324857" y="547557"/>
                    <a:pt x="330617" y="551150"/>
                  </a:cubicBezTo>
                  <a:close/>
                  <a:moveTo>
                    <a:pt x="288411" y="686054"/>
                  </a:moveTo>
                  <a:cubicBezTo>
                    <a:pt x="295406" y="690113"/>
                    <a:pt x="297806" y="699086"/>
                    <a:pt x="293760" y="706097"/>
                  </a:cubicBezTo>
                  <a:cubicBezTo>
                    <a:pt x="291051" y="710771"/>
                    <a:pt x="285977" y="713579"/>
                    <a:pt x="280594" y="713407"/>
                  </a:cubicBezTo>
                  <a:cubicBezTo>
                    <a:pt x="273771" y="713311"/>
                    <a:pt x="267909" y="708518"/>
                    <a:pt x="266468" y="701850"/>
                  </a:cubicBezTo>
                  <a:cubicBezTo>
                    <a:pt x="265989" y="699981"/>
                    <a:pt x="265234" y="698181"/>
                    <a:pt x="264617" y="696347"/>
                  </a:cubicBezTo>
                  <a:cubicBezTo>
                    <a:pt x="265029" y="695044"/>
                    <a:pt x="265406" y="693737"/>
                    <a:pt x="265817" y="692435"/>
                  </a:cubicBezTo>
                  <a:cubicBezTo>
                    <a:pt x="267326" y="691097"/>
                    <a:pt x="268869" y="689801"/>
                    <a:pt x="270308" y="688416"/>
                  </a:cubicBezTo>
                  <a:cubicBezTo>
                    <a:pt x="275074" y="683517"/>
                    <a:pt x="282549" y="682540"/>
                    <a:pt x="288411" y="686054"/>
                  </a:cubicBezTo>
                  <a:close/>
                  <a:moveTo>
                    <a:pt x="236366" y="855868"/>
                  </a:moveTo>
                  <a:cubicBezTo>
                    <a:pt x="243189" y="860201"/>
                    <a:pt x="245212" y="869246"/>
                    <a:pt x="240891" y="876072"/>
                  </a:cubicBezTo>
                  <a:cubicBezTo>
                    <a:pt x="238080" y="880471"/>
                    <a:pt x="233177" y="883056"/>
                    <a:pt x="227966" y="882857"/>
                  </a:cubicBezTo>
                  <a:cubicBezTo>
                    <a:pt x="221143" y="882741"/>
                    <a:pt x="215280" y="877896"/>
                    <a:pt x="213909" y="871200"/>
                  </a:cubicBezTo>
                  <a:cubicBezTo>
                    <a:pt x="213394" y="869010"/>
                    <a:pt x="212914" y="866808"/>
                    <a:pt x="212400" y="864614"/>
                  </a:cubicBezTo>
                  <a:lnTo>
                    <a:pt x="213223" y="862005"/>
                  </a:lnTo>
                  <a:cubicBezTo>
                    <a:pt x="214869" y="860486"/>
                    <a:pt x="216514" y="858960"/>
                    <a:pt x="218194" y="857448"/>
                  </a:cubicBezTo>
                  <a:cubicBezTo>
                    <a:pt x="223132" y="852707"/>
                    <a:pt x="230709" y="852048"/>
                    <a:pt x="236366" y="855868"/>
                  </a:cubicBezTo>
                  <a:close/>
                  <a:moveTo>
                    <a:pt x="152057" y="1125789"/>
                  </a:moveTo>
                  <a:cubicBezTo>
                    <a:pt x="157852" y="1129324"/>
                    <a:pt x="160560" y="1136321"/>
                    <a:pt x="158640" y="1142843"/>
                  </a:cubicBezTo>
                  <a:cubicBezTo>
                    <a:pt x="156514" y="1149031"/>
                    <a:pt x="150686" y="1153166"/>
                    <a:pt x="144137" y="1153097"/>
                  </a:cubicBezTo>
                  <a:cubicBezTo>
                    <a:pt x="137314" y="1152888"/>
                    <a:pt x="131520" y="1148088"/>
                    <a:pt x="130046" y="1141440"/>
                  </a:cubicBezTo>
                  <a:cubicBezTo>
                    <a:pt x="129600" y="1139555"/>
                    <a:pt x="128846" y="1137734"/>
                    <a:pt x="128263" y="1135886"/>
                  </a:cubicBezTo>
                  <a:cubicBezTo>
                    <a:pt x="128640" y="1134580"/>
                    <a:pt x="129051" y="1133277"/>
                    <a:pt x="129463" y="1131974"/>
                  </a:cubicBezTo>
                  <a:cubicBezTo>
                    <a:pt x="130972" y="1130651"/>
                    <a:pt x="132514" y="1129372"/>
                    <a:pt x="133955" y="1128000"/>
                  </a:cubicBezTo>
                  <a:cubicBezTo>
                    <a:pt x="138720" y="1123128"/>
                    <a:pt x="146263" y="1122213"/>
                    <a:pt x="152057" y="1125789"/>
                  </a:cubicBezTo>
                  <a:close/>
                  <a:moveTo>
                    <a:pt x="107520" y="1268709"/>
                  </a:moveTo>
                  <a:cubicBezTo>
                    <a:pt x="113314" y="1272275"/>
                    <a:pt x="116091" y="1279242"/>
                    <a:pt x="114308" y="1285817"/>
                  </a:cubicBezTo>
                  <a:cubicBezTo>
                    <a:pt x="112183" y="1292311"/>
                    <a:pt x="105943" y="1296546"/>
                    <a:pt x="99120" y="1296103"/>
                  </a:cubicBezTo>
                  <a:cubicBezTo>
                    <a:pt x="92537" y="1295757"/>
                    <a:pt x="87051" y="1291039"/>
                    <a:pt x="85680" y="1284604"/>
                  </a:cubicBezTo>
                  <a:lnTo>
                    <a:pt x="84137" y="1278045"/>
                  </a:lnTo>
                  <a:lnTo>
                    <a:pt x="84960" y="1275439"/>
                  </a:lnTo>
                  <a:cubicBezTo>
                    <a:pt x="86606" y="1273900"/>
                    <a:pt x="88251" y="1272353"/>
                    <a:pt x="89897" y="1270831"/>
                  </a:cubicBezTo>
                  <a:cubicBezTo>
                    <a:pt x="94628" y="1266278"/>
                    <a:pt x="101829" y="1265414"/>
                    <a:pt x="107520" y="1268709"/>
                  </a:cubicBezTo>
                  <a:close/>
                  <a:moveTo>
                    <a:pt x="66034" y="1404138"/>
                  </a:moveTo>
                  <a:cubicBezTo>
                    <a:pt x="72960" y="1408409"/>
                    <a:pt x="75086" y="1417475"/>
                    <a:pt x="70800" y="1424383"/>
                  </a:cubicBezTo>
                  <a:cubicBezTo>
                    <a:pt x="68126" y="1428734"/>
                    <a:pt x="63360" y="1431374"/>
                    <a:pt x="58251" y="1431357"/>
                  </a:cubicBezTo>
                  <a:cubicBezTo>
                    <a:pt x="51189" y="1431333"/>
                    <a:pt x="45086" y="1426348"/>
                    <a:pt x="43680" y="1419419"/>
                  </a:cubicBezTo>
                  <a:cubicBezTo>
                    <a:pt x="43234" y="1417495"/>
                    <a:pt x="42617" y="1415613"/>
                    <a:pt x="42069" y="1413710"/>
                  </a:cubicBezTo>
                  <a:cubicBezTo>
                    <a:pt x="42480" y="1412407"/>
                    <a:pt x="42891" y="1411101"/>
                    <a:pt x="43269" y="1409798"/>
                  </a:cubicBezTo>
                  <a:cubicBezTo>
                    <a:pt x="44812" y="1408553"/>
                    <a:pt x="46389" y="1407371"/>
                    <a:pt x="47863" y="1406047"/>
                  </a:cubicBezTo>
                  <a:cubicBezTo>
                    <a:pt x="52766" y="1401312"/>
                    <a:pt x="60240" y="1400517"/>
                    <a:pt x="66034" y="1404120"/>
                  </a:cubicBezTo>
                  <a:close/>
                  <a:moveTo>
                    <a:pt x="24343" y="1539477"/>
                  </a:moveTo>
                  <a:cubicBezTo>
                    <a:pt x="30000" y="1543245"/>
                    <a:pt x="32434" y="1550373"/>
                    <a:pt x="30206" y="1556812"/>
                  </a:cubicBezTo>
                  <a:cubicBezTo>
                    <a:pt x="27532" y="1563635"/>
                    <a:pt x="20366" y="1567602"/>
                    <a:pt x="13166" y="1566278"/>
                  </a:cubicBezTo>
                  <a:cubicBezTo>
                    <a:pt x="7474" y="1565044"/>
                    <a:pt x="3017" y="1560566"/>
                    <a:pt x="1852" y="1554857"/>
                  </a:cubicBezTo>
                  <a:cubicBezTo>
                    <a:pt x="1337" y="1552989"/>
                    <a:pt x="617" y="1551185"/>
                    <a:pt x="0" y="1549355"/>
                  </a:cubicBezTo>
                  <a:cubicBezTo>
                    <a:pt x="377" y="1548052"/>
                    <a:pt x="789" y="1546745"/>
                    <a:pt x="1200" y="1545443"/>
                  </a:cubicBezTo>
                  <a:cubicBezTo>
                    <a:pt x="2709" y="1544102"/>
                    <a:pt x="4251" y="1542806"/>
                    <a:pt x="5692" y="1541421"/>
                  </a:cubicBezTo>
                  <a:cubicBezTo>
                    <a:pt x="10628" y="1536357"/>
                    <a:pt x="18480" y="1535531"/>
                    <a:pt x="24343" y="1539460"/>
                  </a:cubicBezTo>
                  <a:close/>
                  <a:moveTo>
                    <a:pt x="155897" y="1579526"/>
                  </a:moveTo>
                  <a:cubicBezTo>
                    <a:pt x="163680" y="1582180"/>
                    <a:pt x="167829" y="1590635"/>
                    <a:pt x="165189" y="1598414"/>
                  </a:cubicBezTo>
                  <a:cubicBezTo>
                    <a:pt x="162617" y="1605964"/>
                    <a:pt x="154526" y="1610140"/>
                    <a:pt x="146880" y="1607880"/>
                  </a:cubicBezTo>
                  <a:cubicBezTo>
                    <a:pt x="139200" y="1605247"/>
                    <a:pt x="135017" y="1596967"/>
                    <a:pt x="137451" y="1589219"/>
                  </a:cubicBezTo>
                  <a:cubicBezTo>
                    <a:pt x="139886" y="1581463"/>
                    <a:pt x="148115" y="1577126"/>
                    <a:pt x="155897" y="1579509"/>
                  </a:cubicBezTo>
                  <a:close/>
                  <a:moveTo>
                    <a:pt x="317314" y="1059326"/>
                  </a:moveTo>
                  <a:cubicBezTo>
                    <a:pt x="309566" y="1056977"/>
                    <a:pt x="305177" y="1048783"/>
                    <a:pt x="307509" y="1041021"/>
                  </a:cubicBezTo>
                  <a:cubicBezTo>
                    <a:pt x="307509" y="1041021"/>
                    <a:pt x="307509" y="1041017"/>
                    <a:pt x="307509" y="1041017"/>
                  </a:cubicBezTo>
                  <a:cubicBezTo>
                    <a:pt x="309874" y="1033300"/>
                    <a:pt x="318034" y="1028959"/>
                    <a:pt x="325749" y="1031325"/>
                  </a:cubicBezTo>
                  <a:cubicBezTo>
                    <a:pt x="333497" y="1033691"/>
                    <a:pt x="337817" y="1041864"/>
                    <a:pt x="335451" y="1049582"/>
                  </a:cubicBezTo>
                  <a:cubicBezTo>
                    <a:pt x="333120" y="1057255"/>
                    <a:pt x="324994" y="1061599"/>
                    <a:pt x="317314" y="1059309"/>
                  </a:cubicBezTo>
                  <a:close/>
                  <a:moveTo>
                    <a:pt x="590606" y="178252"/>
                  </a:moveTo>
                  <a:cubicBezTo>
                    <a:pt x="598217" y="180563"/>
                    <a:pt x="602503" y="188603"/>
                    <a:pt x="600206" y="196214"/>
                  </a:cubicBezTo>
                  <a:cubicBezTo>
                    <a:pt x="600172" y="196354"/>
                    <a:pt x="600103" y="196492"/>
                    <a:pt x="600069" y="196629"/>
                  </a:cubicBezTo>
                  <a:cubicBezTo>
                    <a:pt x="597635" y="204316"/>
                    <a:pt x="589406" y="208564"/>
                    <a:pt x="581726" y="206112"/>
                  </a:cubicBezTo>
                  <a:cubicBezTo>
                    <a:pt x="574012" y="203661"/>
                    <a:pt x="569795" y="195443"/>
                    <a:pt x="572229" y="187756"/>
                  </a:cubicBezTo>
                  <a:cubicBezTo>
                    <a:pt x="574526" y="180120"/>
                    <a:pt x="582583" y="175797"/>
                    <a:pt x="590229" y="178097"/>
                  </a:cubicBezTo>
                  <a:cubicBezTo>
                    <a:pt x="590332" y="178139"/>
                    <a:pt x="590469" y="178180"/>
                    <a:pt x="590606" y="178221"/>
                  </a:cubicBezTo>
                  <a:close/>
                  <a:moveTo>
                    <a:pt x="513737" y="474857"/>
                  </a:moveTo>
                  <a:cubicBezTo>
                    <a:pt x="511200" y="482520"/>
                    <a:pt x="502937" y="486683"/>
                    <a:pt x="495291" y="484159"/>
                  </a:cubicBezTo>
                  <a:cubicBezTo>
                    <a:pt x="487611" y="481632"/>
                    <a:pt x="483463" y="473373"/>
                    <a:pt x="486000" y="465710"/>
                  </a:cubicBezTo>
                  <a:cubicBezTo>
                    <a:pt x="488503" y="458095"/>
                    <a:pt x="496663" y="453926"/>
                    <a:pt x="504308" y="456367"/>
                  </a:cubicBezTo>
                  <a:cubicBezTo>
                    <a:pt x="512023" y="458867"/>
                    <a:pt x="516240" y="467136"/>
                    <a:pt x="513737" y="474840"/>
                  </a:cubicBezTo>
                  <a:close/>
                  <a:moveTo>
                    <a:pt x="548503" y="313115"/>
                  </a:moveTo>
                  <a:cubicBezTo>
                    <a:pt x="556354" y="315388"/>
                    <a:pt x="560846" y="323582"/>
                    <a:pt x="558583" y="331416"/>
                  </a:cubicBezTo>
                  <a:cubicBezTo>
                    <a:pt x="556320" y="339254"/>
                    <a:pt x="548126" y="343766"/>
                    <a:pt x="540275" y="341493"/>
                  </a:cubicBezTo>
                  <a:cubicBezTo>
                    <a:pt x="532457" y="339223"/>
                    <a:pt x="527931" y="331029"/>
                    <a:pt x="530194" y="323191"/>
                  </a:cubicBezTo>
                  <a:cubicBezTo>
                    <a:pt x="530194" y="323160"/>
                    <a:pt x="530229" y="323126"/>
                    <a:pt x="530229" y="323095"/>
                  </a:cubicBezTo>
                  <a:cubicBezTo>
                    <a:pt x="532492" y="315299"/>
                    <a:pt x="540652" y="310814"/>
                    <a:pt x="548434" y="313080"/>
                  </a:cubicBezTo>
                  <a:cubicBezTo>
                    <a:pt x="548469" y="313087"/>
                    <a:pt x="548469" y="313091"/>
                    <a:pt x="548503" y="313097"/>
                  </a:cubicBezTo>
                  <a:close/>
                  <a:moveTo>
                    <a:pt x="462069" y="591473"/>
                  </a:moveTo>
                  <a:cubicBezTo>
                    <a:pt x="469817" y="593747"/>
                    <a:pt x="474275" y="601882"/>
                    <a:pt x="472012" y="609641"/>
                  </a:cubicBezTo>
                  <a:cubicBezTo>
                    <a:pt x="469714" y="617400"/>
                    <a:pt x="461589" y="621844"/>
                    <a:pt x="453840" y="619570"/>
                  </a:cubicBezTo>
                  <a:cubicBezTo>
                    <a:pt x="446091" y="617297"/>
                    <a:pt x="441635" y="609172"/>
                    <a:pt x="443897" y="601416"/>
                  </a:cubicBezTo>
                  <a:cubicBezTo>
                    <a:pt x="445989" y="593743"/>
                    <a:pt x="453909" y="589221"/>
                    <a:pt x="461589" y="591312"/>
                  </a:cubicBezTo>
                  <a:cubicBezTo>
                    <a:pt x="461760" y="591357"/>
                    <a:pt x="461897" y="591405"/>
                    <a:pt x="462069" y="591456"/>
                  </a:cubicBezTo>
                  <a:close/>
                  <a:moveTo>
                    <a:pt x="402034" y="736368"/>
                  </a:moveTo>
                  <a:cubicBezTo>
                    <a:pt x="404332" y="728630"/>
                    <a:pt x="412423" y="724204"/>
                    <a:pt x="420172" y="726487"/>
                  </a:cubicBezTo>
                  <a:cubicBezTo>
                    <a:pt x="427920" y="728767"/>
                    <a:pt x="432343" y="736893"/>
                    <a:pt x="430046" y="744631"/>
                  </a:cubicBezTo>
                  <a:cubicBezTo>
                    <a:pt x="430046" y="744720"/>
                    <a:pt x="430012" y="744813"/>
                    <a:pt x="429977" y="744902"/>
                  </a:cubicBezTo>
                  <a:cubicBezTo>
                    <a:pt x="427611" y="752620"/>
                    <a:pt x="419451" y="756960"/>
                    <a:pt x="411737" y="754598"/>
                  </a:cubicBezTo>
                  <a:cubicBezTo>
                    <a:pt x="404023" y="752236"/>
                    <a:pt x="399669" y="744069"/>
                    <a:pt x="402034" y="736351"/>
                  </a:cubicBezTo>
                  <a:close/>
                  <a:moveTo>
                    <a:pt x="359349" y="924271"/>
                  </a:moveTo>
                  <a:cubicBezTo>
                    <a:pt x="351497" y="922094"/>
                    <a:pt x="346869" y="913954"/>
                    <a:pt x="349063" y="906093"/>
                  </a:cubicBezTo>
                  <a:cubicBezTo>
                    <a:pt x="351223" y="898231"/>
                    <a:pt x="359383" y="893627"/>
                    <a:pt x="367234" y="895804"/>
                  </a:cubicBezTo>
                  <a:cubicBezTo>
                    <a:pt x="375086" y="897984"/>
                    <a:pt x="379714" y="906120"/>
                    <a:pt x="377520" y="913982"/>
                  </a:cubicBezTo>
                  <a:cubicBezTo>
                    <a:pt x="377520" y="914030"/>
                    <a:pt x="377486" y="914082"/>
                    <a:pt x="377486" y="914129"/>
                  </a:cubicBezTo>
                  <a:cubicBezTo>
                    <a:pt x="375291" y="921923"/>
                    <a:pt x="367200" y="926462"/>
                    <a:pt x="359417" y="924271"/>
                  </a:cubicBezTo>
                  <a:cubicBezTo>
                    <a:pt x="359383" y="924264"/>
                    <a:pt x="359383" y="924261"/>
                    <a:pt x="359349" y="924254"/>
                  </a:cubicBezTo>
                  <a:close/>
                  <a:moveTo>
                    <a:pt x="283749" y="1166095"/>
                  </a:moveTo>
                  <a:cubicBezTo>
                    <a:pt x="291600" y="1168303"/>
                    <a:pt x="296160" y="1176446"/>
                    <a:pt x="293931" y="1184284"/>
                  </a:cubicBezTo>
                  <a:cubicBezTo>
                    <a:pt x="291737" y="1192121"/>
                    <a:pt x="283577" y="1196685"/>
                    <a:pt x="275760" y="1194477"/>
                  </a:cubicBezTo>
                  <a:cubicBezTo>
                    <a:pt x="267909" y="1192265"/>
                    <a:pt x="263349" y="1184123"/>
                    <a:pt x="265543" y="1176285"/>
                  </a:cubicBezTo>
                  <a:cubicBezTo>
                    <a:pt x="265577" y="1176264"/>
                    <a:pt x="265577" y="1176244"/>
                    <a:pt x="265577" y="1176223"/>
                  </a:cubicBezTo>
                  <a:cubicBezTo>
                    <a:pt x="267737" y="1168430"/>
                    <a:pt x="275829" y="1163870"/>
                    <a:pt x="283611" y="1166040"/>
                  </a:cubicBezTo>
                  <a:cubicBezTo>
                    <a:pt x="283646" y="1166054"/>
                    <a:pt x="283714" y="1166064"/>
                    <a:pt x="283749" y="1166078"/>
                  </a:cubicBezTo>
                  <a:close/>
                  <a:moveTo>
                    <a:pt x="198069" y="1444732"/>
                  </a:moveTo>
                  <a:cubicBezTo>
                    <a:pt x="205680" y="1447382"/>
                    <a:pt x="209692" y="1455696"/>
                    <a:pt x="207051" y="1463304"/>
                  </a:cubicBezTo>
                  <a:cubicBezTo>
                    <a:pt x="204411" y="1470909"/>
                    <a:pt x="196080" y="1474927"/>
                    <a:pt x="188468" y="1472280"/>
                  </a:cubicBezTo>
                  <a:cubicBezTo>
                    <a:pt x="180891" y="1469633"/>
                    <a:pt x="176846" y="1461343"/>
                    <a:pt x="179486" y="1453742"/>
                  </a:cubicBezTo>
                  <a:cubicBezTo>
                    <a:pt x="181886" y="1446234"/>
                    <a:pt x="189909" y="1442092"/>
                    <a:pt x="197417" y="1444492"/>
                  </a:cubicBezTo>
                  <a:cubicBezTo>
                    <a:pt x="197623" y="1444560"/>
                    <a:pt x="197863" y="1444636"/>
                    <a:pt x="198069" y="1444715"/>
                  </a:cubicBezTo>
                  <a:close/>
                  <a:moveTo>
                    <a:pt x="240069" y="1309433"/>
                  </a:moveTo>
                  <a:cubicBezTo>
                    <a:pt x="247852" y="1312008"/>
                    <a:pt x="252034" y="1320391"/>
                    <a:pt x="249463" y="1328157"/>
                  </a:cubicBezTo>
                  <a:cubicBezTo>
                    <a:pt x="246891" y="1335923"/>
                    <a:pt x="238526" y="1340133"/>
                    <a:pt x="230743" y="1337558"/>
                  </a:cubicBezTo>
                  <a:cubicBezTo>
                    <a:pt x="222994" y="1334983"/>
                    <a:pt x="218777" y="1326600"/>
                    <a:pt x="221349" y="1318835"/>
                  </a:cubicBezTo>
                  <a:cubicBezTo>
                    <a:pt x="221383" y="1318763"/>
                    <a:pt x="221383" y="1318694"/>
                    <a:pt x="221417" y="1318622"/>
                  </a:cubicBezTo>
                  <a:cubicBezTo>
                    <a:pt x="223989" y="1310939"/>
                    <a:pt x="232320" y="1306811"/>
                    <a:pt x="240000" y="1309396"/>
                  </a:cubicBezTo>
                  <a:cubicBezTo>
                    <a:pt x="240034" y="1309403"/>
                    <a:pt x="240034" y="1309409"/>
                    <a:pt x="240069" y="1309416"/>
                  </a:cubicBezTo>
                  <a:close/>
                  <a:moveTo>
                    <a:pt x="291189" y="1621512"/>
                  </a:moveTo>
                  <a:cubicBezTo>
                    <a:pt x="298869" y="1624176"/>
                    <a:pt x="303017" y="1632450"/>
                    <a:pt x="300583" y="1640191"/>
                  </a:cubicBezTo>
                  <a:cubicBezTo>
                    <a:pt x="298217" y="1647974"/>
                    <a:pt x="289989" y="1652366"/>
                    <a:pt x="282206" y="1650004"/>
                  </a:cubicBezTo>
                  <a:cubicBezTo>
                    <a:pt x="274423" y="1647638"/>
                    <a:pt x="270034" y="1639413"/>
                    <a:pt x="272400" y="1631633"/>
                  </a:cubicBezTo>
                  <a:cubicBezTo>
                    <a:pt x="272468" y="1631424"/>
                    <a:pt x="272537" y="1631219"/>
                    <a:pt x="272606" y="1631013"/>
                  </a:cubicBezTo>
                  <a:cubicBezTo>
                    <a:pt x="275177" y="1623295"/>
                    <a:pt x="283440" y="1619057"/>
                    <a:pt x="291189" y="1621495"/>
                  </a:cubicBezTo>
                  <a:close/>
                  <a:moveTo>
                    <a:pt x="366103" y="1379541"/>
                  </a:moveTo>
                  <a:cubicBezTo>
                    <a:pt x="358251" y="1377203"/>
                    <a:pt x="353795" y="1368953"/>
                    <a:pt x="356126" y="1361112"/>
                  </a:cubicBezTo>
                  <a:cubicBezTo>
                    <a:pt x="358492" y="1353275"/>
                    <a:pt x="366720" y="1348817"/>
                    <a:pt x="374571" y="1351152"/>
                  </a:cubicBezTo>
                  <a:cubicBezTo>
                    <a:pt x="382423" y="1353491"/>
                    <a:pt x="386880" y="1361743"/>
                    <a:pt x="384514" y="1369581"/>
                  </a:cubicBezTo>
                  <a:cubicBezTo>
                    <a:pt x="384514" y="1369598"/>
                    <a:pt x="384514" y="1369615"/>
                    <a:pt x="384514" y="1369632"/>
                  </a:cubicBezTo>
                  <a:cubicBezTo>
                    <a:pt x="382080" y="1377391"/>
                    <a:pt x="373920" y="1381790"/>
                    <a:pt x="366103" y="1379524"/>
                  </a:cubicBezTo>
                  <a:close/>
                  <a:moveTo>
                    <a:pt x="410366" y="1236247"/>
                  </a:moveTo>
                  <a:cubicBezTo>
                    <a:pt x="402617" y="1233785"/>
                    <a:pt x="398297" y="1225495"/>
                    <a:pt x="400766" y="1217733"/>
                  </a:cubicBezTo>
                  <a:cubicBezTo>
                    <a:pt x="403234" y="1209971"/>
                    <a:pt x="411532" y="1205671"/>
                    <a:pt x="419280" y="1208133"/>
                  </a:cubicBezTo>
                  <a:cubicBezTo>
                    <a:pt x="426960" y="1210701"/>
                    <a:pt x="431212" y="1218936"/>
                    <a:pt x="428846" y="1226695"/>
                  </a:cubicBezTo>
                  <a:cubicBezTo>
                    <a:pt x="426343" y="1234416"/>
                    <a:pt x="418115" y="1238678"/>
                    <a:pt x="410366" y="1236230"/>
                  </a:cubicBezTo>
                  <a:close/>
                  <a:moveTo>
                    <a:pt x="546720" y="796615"/>
                  </a:moveTo>
                  <a:cubicBezTo>
                    <a:pt x="538972" y="794133"/>
                    <a:pt x="534686" y="785829"/>
                    <a:pt x="537154" y="778067"/>
                  </a:cubicBezTo>
                  <a:cubicBezTo>
                    <a:pt x="539623" y="770304"/>
                    <a:pt x="547955" y="766022"/>
                    <a:pt x="555703" y="768501"/>
                  </a:cubicBezTo>
                  <a:cubicBezTo>
                    <a:pt x="563451" y="770983"/>
                    <a:pt x="567737" y="779284"/>
                    <a:pt x="565269" y="787039"/>
                  </a:cubicBezTo>
                  <a:cubicBezTo>
                    <a:pt x="562766" y="794798"/>
                    <a:pt x="554469" y="799077"/>
                    <a:pt x="546720" y="796598"/>
                  </a:cubicBezTo>
                  <a:close/>
                  <a:moveTo>
                    <a:pt x="597703" y="633552"/>
                  </a:moveTo>
                  <a:cubicBezTo>
                    <a:pt x="605383" y="636079"/>
                    <a:pt x="609566" y="644352"/>
                    <a:pt x="607029" y="652032"/>
                  </a:cubicBezTo>
                  <a:cubicBezTo>
                    <a:pt x="604492" y="659709"/>
                    <a:pt x="596229" y="663885"/>
                    <a:pt x="588549" y="661358"/>
                  </a:cubicBezTo>
                  <a:cubicBezTo>
                    <a:pt x="580869" y="658831"/>
                    <a:pt x="576686" y="650551"/>
                    <a:pt x="579223" y="642868"/>
                  </a:cubicBezTo>
                  <a:cubicBezTo>
                    <a:pt x="581726" y="635188"/>
                    <a:pt x="590023" y="631008"/>
                    <a:pt x="597703" y="633535"/>
                  </a:cubicBezTo>
                  <a:close/>
                  <a:moveTo>
                    <a:pt x="494023" y="966048"/>
                  </a:moveTo>
                  <a:cubicBezTo>
                    <a:pt x="486275" y="963515"/>
                    <a:pt x="482023" y="955176"/>
                    <a:pt x="484560" y="947421"/>
                  </a:cubicBezTo>
                  <a:cubicBezTo>
                    <a:pt x="487097" y="939669"/>
                    <a:pt x="495429" y="935435"/>
                    <a:pt x="503177" y="937968"/>
                  </a:cubicBezTo>
                  <a:cubicBezTo>
                    <a:pt x="510960" y="940499"/>
                    <a:pt x="515177" y="948840"/>
                    <a:pt x="512640" y="956592"/>
                  </a:cubicBezTo>
                  <a:cubicBezTo>
                    <a:pt x="512640" y="956603"/>
                    <a:pt x="512640" y="956609"/>
                    <a:pt x="512640" y="956620"/>
                  </a:cubicBezTo>
                  <a:cubicBezTo>
                    <a:pt x="510069" y="964334"/>
                    <a:pt x="501771" y="968534"/>
                    <a:pt x="494023" y="966031"/>
                  </a:cubicBezTo>
                  <a:close/>
                  <a:moveTo>
                    <a:pt x="452537" y="1101254"/>
                  </a:moveTo>
                  <a:cubicBezTo>
                    <a:pt x="444754" y="1098909"/>
                    <a:pt x="440332" y="1090728"/>
                    <a:pt x="442629" y="1082939"/>
                  </a:cubicBezTo>
                  <a:cubicBezTo>
                    <a:pt x="445029" y="1075173"/>
                    <a:pt x="453257" y="1070819"/>
                    <a:pt x="461040" y="1073219"/>
                  </a:cubicBezTo>
                  <a:cubicBezTo>
                    <a:pt x="468686" y="1075581"/>
                    <a:pt x="473040" y="1083624"/>
                    <a:pt x="470846" y="1091321"/>
                  </a:cubicBezTo>
                  <a:cubicBezTo>
                    <a:pt x="468446" y="1099046"/>
                    <a:pt x="460320" y="1103445"/>
                    <a:pt x="452537" y="1101237"/>
                  </a:cubicBezTo>
                  <a:close/>
                  <a:moveTo>
                    <a:pt x="665349" y="365030"/>
                  </a:moveTo>
                  <a:cubicBezTo>
                    <a:pt x="667714" y="357261"/>
                    <a:pt x="675840" y="352821"/>
                    <a:pt x="683657" y="355056"/>
                  </a:cubicBezTo>
                  <a:cubicBezTo>
                    <a:pt x="691440" y="357446"/>
                    <a:pt x="695829" y="365702"/>
                    <a:pt x="693463" y="373502"/>
                  </a:cubicBezTo>
                  <a:cubicBezTo>
                    <a:pt x="691097" y="381213"/>
                    <a:pt x="682972" y="385605"/>
                    <a:pt x="675223" y="383359"/>
                  </a:cubicBezTo>
                  <a:cubicBezTo>
                    <a:pt x="667440" y="381035"/>
                    <a:pt x="663017" y="372837"/>
                    <a:pt x="665349" y="365051"/>
                  </a:cubicBezTo>
                  <a:cubicBezTo>
                    <a:pt x="665349" y="365040"/>
                    <a:pt x="665349" y="365027"/>
                    <a:pt x="665349" y="365013"/>
                  </a:cubicBezTo>
                  <a:close/>
                  <a:moveTo>
                    <a:pt x="630617" y="526495"/>
                  </a:moveTo>
                  <a:cubicBezTo>
                    <a:pt x="622834" y="524085"/>
                    <a:pt x="618446" y="515808"/>
                    <a:pt x="620846" y="508008"/>
                  </a:cubicBezTo>
                  <a:cubicBezTo>
                    <a:pt x="623280" y="500208"/>
                    <a:pt x="631543" y="495840"/>
                    <a:pt x="639360" y="498254"/>
                  </a:cubicBezTo>
                  <a:cubicBezTo>
                    <a:pt x="647143" y="500664"/>
                    <a:pt x="651532" y="508941"/>
                    <a:pt x="649097" y="516741"/>
                  </a:cubicBezTo>
                  <a:cubicBezTo>
                    <a:pt x="649097" y="516748"/>
                    <a:pt x="649097" y="516755"/>
                    <a:pt x="649097" y="516761"/>
                  </a:cubicBezTo>
                  <a:cubicBezTo>
                    <a:pt x="646629" y="524496"/>
                    <a:pt x="638400" y="528816"/>
                    <a:pt x="630617" y="526478"/>
                  </a:cubicBezTo>
                  <a:close/>
                  <a:moveTo>
                    <a:pt x="468137" y="1528505"/>
                  </a:moveTo>
                  <a:cubicBezTo>
                    <a:pt x="475783" y="1531080"/>
                    <a:pt x="479863" y="1539357"/>
                    <a:pt x="477291" y="1546992"/>
                  </a:cubicBezTo>
                  <a:cubicBezTo>
                    <a:pt x="474720" y="1554628"/>
                    <a:pt x="466457" y="1558728"/>
                    <a:pt x="458812" y="1556150"/>
                  </a:cubicBezTo>
                  <a:cubicBezTo>
                    <a:pt x="451234" y="1553599"/>
                    <a:pt x="447154" y="1545446"/>
                    <a:pt x="449589" y="1537852"/>
                  </a:cubicBezTo>
                  <a:cubicBezTo>
                    <a:pt x="452091" y="1530151"/>
                    <a:pt x="460389" y="1525955"/>
                    <a:pt x="468103" y="1528471"/>
                  </a:cubicBezTo>
                  <a:cubicBezTo>
                    <a:pt x="468103" y="1528478"/>
                    <a:pt x="468137" y="1528481"/>
                    <a:pt x="468137" y="1528488"/>
                  </a:cubicBezTo>
                  <a:close/>
                  <a:moveTo>
                    <a:pt x="425829" y="1663283"/>
                  </a:moveTo>
                  <a:cubicBezTo>
                    <a:pt x="433577" y="1665707"/>
                    <a:pt x="438034" y="1673801"/>
                    <a:pt x="435943" y="1681643"/>
                  </a:cubicBezTo>
                  <a:cubicBezTo>
                    <a:pt x="433406" y="1689323"/>
                    <a:pt x="425417" y="1693780"/>
                    <a:pt x="417532" y="1691904"/>
                  </a:cubicBezTo>
                  <a:cubicBezTo>
                    <a:pt x="409852" y="1689326"/>
                    <a:pt x="405497" y="1681242"/>
                    <a:pt x="407554" y="1673411"/>
                  </a:cubicBezTo>
                  <a:cubicBezTo>
                    <a:pt x="409852" y="1665611"/>
                    <a:pt x="417977" y="1661095"/>
                    <a:pt x="425829" y="1663265"/>
                  </a:cubicBezTo>
                  <a:close/>
                  <a:moveTo>
                    <a:pt x="587726" y="1143192"/>
                  </a:moveTo>
                  <a:cubicBezTo>
                    <a:pt x="579943" y="1140854"/>
                    <a:pt x="575486" y="1132708"/>
                    <a:pt x="577714" y="1124901"/>
                  </a:cubicBezTo>
                  <a:cubicBezTo>
                    <a:pt x="579977" y="1117132"/>
                    <a:pt x="588137" y="1112685"/>
                    <a:pt x="595920" y="1114965"/>
                  </a:cubicBezTo>
                  <a:cubicBezTo>
                    <a:pt x="595920" y="1114972"/>
                    <a:pt x="595955" y="1114982"/>
                    <a:pt x="595989" y="1114989"/>
                  </a:cubicBezTo>
                  <a:cubicBezTo>
                    <a:pt x="603771" y="1117276"/>
                    <a:pt x="608297" y="1125408"/>
                    <a:pt x="606103" y="1133232"/>
                  </a:cubicBezTo>
                  <a:cubicBezTo>
                    <a:pt x="603669" y="1140971"/>
                    <a:pt x="595543" y="1145376"/>
                    <a:pt x="587726" y="1143175"/>
                  </a:cubicBezTo>
                  <a:close/>
                  <a:moveTo>
                    <a:pt x="690926" y="810446"/>
                  </a:moveTo>
                  <a:cubicBezTo>
                    <a:pt x="698709" y="812873"/>
                    <a:pt x="703063" y="821154"/>
                    <a:pt x="700629" y="828940"/>
                  </a:cubicBezTo>
                  <a:cubicBezTo>
                    <a:pt x="698194" y="836726"/>
                    <a:pt x="689931" y="841070"/>
                    <a:pt x="682148" y="838639"/>
                  </a:cubicBezTo>
                  <a:cubicBezTo>
                    <a:pt x="682012" y="838601"/>
                    <a:pt x="681874" y="838564"/>
                    <a:pt x="681771" y="838523"/>
                  </a:cubicBezTo>
                  <a:cubicBezTo>
                    <a:pt x="674023" y="835996"/>
                    <a:pt x="669771" y="827657"/>
                    <a:pt x="672308" y="819899"/>
                  </a:cubicBezTo>
                  <a:cubicBezTo>
                    <a:pt x="674846" y="812140"/>
                    <a:pt x="683177" y="807902"/>
                    <a:pt x="690926" y="810429"/>
                  </a:cubicBezTo>
                  <a:close/>
                  <a:moveTo>
                    <a:pt x="638469" y="979934"/>
                  </a:moveTo>
                  <a:cubicBezTo>
                    <a:pt x="646217" y="982516"/>
                    <a:pt x="650366" y="990881"/>
                    <a:pt x="647795" y="998616"/>
                  </a:cubicBezTo>
                  <a:cubicBezTo>
                    <a:pt x="645223" y="1006355"/>
                    <a:pt x="636857" y="1010531"/>
                    <a:pt x="629109" y="1007949"/>
                  </a:cubicBezTo>
                  <a:cubicBezTo>
                    <a:pt x="621394" y="1005364"/>
                    <a:pt x="617212" y="997005"/>
                    <a:pt x="619783" y="989270"/>
                  </a:cubicBezTo>
                  <a:cubicBezTo>
                    <a:pt x="622457" y="981621"/>
                    <a:pt x="630720" y="977483"/>
                    <a:pt x="638469" y="979917"/>
                  </a:cubicBezTo>
                  <a:close/>
                  <a:moveTo>
                    <a:pt x="545589" y="1278196"/>
                  </a:moveTo>
                  <a:cubicBezTo>
                    <a:pt x="537840" y="1275803"/>
                    <a:pt x="533486" y="1267577"/>
                    <a:pt x="535886" y="1259819"/>
                  </a:cubicBezTo>
                  <a:cubicBezTo>
                    <a:pt x="535886" y="1259805"/>
                    <a:pt x="535886" y="1259791"/>
                    <a:pt x="535886" y="1259778"/>
                  </a:cubicBezTo>
                  <a:cubicBezTo>
                    <a:pt x="538354" y="1252049"/>
                    <a:pt x="546549" y="1247716"/>
                    <a:pt x="554332" y="1250037"/>
                  </a:cubicBezTo>
                  <a:cubicBezTo>
                    <a:pt x="562046" y="1252564"/>
                    <a:pt x="566366" y="1260755"/>
                    <a:pt x="564103" y="1268551"/>
                  </a:cubicBezTo>
                  <a:cubicBezTo>
                    <a:pt x="561600" y="1276289"/>
                    <a:pt x="553372" y="1280579"/>
                    <a:pt x="545589" y="1278179"/>
                  </a:cubicBezTo>
                  <a:close/>
                  <a:moveTo>
                    <a:pt x="500880" y="1421352"/>
                  </a:moveTo>
                  <a:cubicBezTo>
                    <a:pt x="493132" y="1418778"/>
                    <a:pt x="488914" y="1410398"/>
                    <a:pt x="491486" y="1402632"/>
                  </a:cubicBezTo>
                  <a:cubicBezTo>
                    <a:pt x="494057" y="1394870"/>
                    <a:pt x="502423" y="1390660"/>
                    <a:pt x="510206" y="1393235"/>
                  </a:cubicBezTo>
                  <a:cubicBezTo>
                    <a:pt x="517955" y="1395806"/>
                    <a:pt x="522172" y="1404185"/>
                    <a:pt x="519600" y="1411951"/>
                  </a:cubicBezTo>
                  <a:cubicBezTo>
                    <a:pt x="516857" y="1419583"/>
                    <a:pt x="508629" y="1423718"/>
                    <a:pt x="500880" y="1421335"/>
                  </a:cubicBezTo>
                  <a:close/>
                  <a:moveTo>
                    <a:pt x="995897" y="303981"/>
                  </a:moveTo>
                  <a:cubicBezTo>
                    <a:pt x="1003646" y="306257"/>
                    <a:pt x="1008069" y="314380"/>
                    <a:pt x="1005806" y="322121"/>
                  </a:cubicBezTo>
                  <a:cubicBezTo>
                    <a:pt x="1003509" y="329863"/>
                    <a:pt x="995383" y="334296"/>
                    <a:pt x="987669" y="332020"/>
                  </a:cubicBezTo>
                  <a:cubicBezTo>
                    <a:pt x="987566" y="331996"/>
                    <a:pt x="987497" y="331975"/>
                    <a:pt x="987429" y="331951"/>
                  </a:cubicBezTo>
                  <a:cubicBezTo>
                    <a:pt x="979714" y="329613"/>
                    <a:pt x="975326" y="321453"/>
                    <a:pt x="977657" y="313728"/>
                  </a:cubicBezTo>
                  <a:cubicBezTo>
                    <a:pt x="980023" y="306000"/>
                    <a:pt x="988183" y="301632"/>
                    <a:pt x="995897" y="303971"/>
                  </a:cubicBezTo>
                  <a:close/>
                  <a:moveTo>
                    <a:pt x="954377" y="439015"/>
                  </a:moveTo>
                  <a:cubicBezTo>
                    <a:pt x="962057" y="441635"/>
                    <a:pt x="966206" y="449966"/>
                    <a:pt x="963635" y="457670"/>
                  </a:cubicBezTo>
                  <a:cubicBezTo>
                    <a:pt x="960994" y="465302"/>
                    <a:pt x="952663" y="469351"/>
                    <a:pt x="945052" y="466711"/>
                  </a:cubicBezTo>
                  <a:cubicBezTo>
                    <a:pt x="937406" y="464075"/>
                    <a:pt x="933360" y="455750"/>
                    <a:pt x="936000" y="448118"/>
                  </a:cubicBezTo>
                  <a:cubicBezTo>
                    <a:pt x="938606" y="440572"/>
                    <a:pt x="946800" y="436512"/>
                    <a:pt x="954377" y="439005"/>
                  </a:cubicBezTo>
                  <a:close/>
                  <a:moveTo>
                    <a:pt x="909497" y="582052"/>
                  </a:moveTo>
                  <a:cubicBezTo>
                    <a:pt x="917349" y="584263"/>
                    <a:pt x="921943" y="592423"/>
                    <a:pt x="919714" y="600281"/>
                  </a:cubicBezTo>
                  <a:cubicBezTo>
                    <a:pt x="917520" y="608140"/>
                    <a:pt x="909360" y="612720"/>
                    <a:pt x="901509" y="610509"/>
                  </a:cubicBezTo>
                  <a:cubicBezTo>
                    <a:pt x="893623" y="608297"/>
                    <a:pt x="889063" y="600137"/>
                    <a:pt x="891257" y="592279"/>
                  </a:cubicBezTo>
                  <a:cubicBezTo>
                    <a:pt x="891291" y="592211"/>
                    <a:pt x="891291" y="592142"/>
                    <a:pt x="891326" y="592073"/>
                  </a:cubicBezTo>
                  <a:cubicBezTo>
                    <a:pt x="893554" y="584301"/>
                    <a:pt x="901680" y="579806"/>
                    <a:pt x="909429" y="582034"/>
                  </a:cubicBezTo>
                  <a:cubicBezTo>
                    <a:pt x="909463" y="582041"/>
                    <a:pt x="909463" y="582045"/>
                    <a:pt x="909497" y="582052"/>
                  </a:cubicBezTo>
                  <a:close/>
                  <a:moveTo>
                    <a:pt x="867532" y="717247"/>
                  </a:moveTo>
                  <a:cubicBezTo>
                    <a:pt x="875280" y="719500"/>
                    <a:pt x="879771" y="727622"/>
                    <a:pt x="877509" y="735384"/>
                  </a:cubicBezTo>
                  <a:cubicBezTo>
                    <a:pt x="875246" y="743147"/>
                    <a:pt x="867120" y="747614"/>
                    <a:pt x="859372" y="745358"/>
                  </a:cubicBezTo>
                  <a:cubicBezTo>
                    <a:pt x="851623" y="743105"/>
                    <a:pt x="847132" y="734983"/>
                    <a:pt x="849394" y="727221"/>
                  </a:cubicBezTo>
                  <a:cubicBezTo>
                    <a:pt x="849394" y="727221"/>
                    <a:pt x="849394" y="727221"/>
                    <a:pt x="849394" y="727221"/>
                  </a:cubicBezTo>
                  <a:cubicBezTo>
                    <a:pt x="851554" y="719520"/>
                    <a:pt x="859509" y="715012"/>
                    <a:pt x="867223" y="717158"/>
                  </a:cubicBezTo>
                  <a:cubicBezTo>
                    <a:pt x="867326" y="717185"/>
                    <a:pt x="867429" y="717216"/>
                    <a:pt x="867532" y="717247"/>
                  </a:cubicBezTo>
                  <a:close/>
                  <a:moveTo>
                    <a:pt x="782914" y="1040219"/>
                  </a:moveTo>
                  <a:cubicBezTo>
                    <a:pt x="780411" y="1047899"/>
                    <a:pt x="772183" y="1052109"/>
                    <a:pt x="764503" y="1049620"/>
                  </a:cubicBezTo>
                  <a:cubicBezTo>
                    <a:pt x="756823" y="1047131"/>
                    <a:pt x="752606" y="1038888"/>
                    <a:pt x="755109" y="1031205"/>
                  </a:cubicBezTo>
                  <a:cubicBezTo>
                    <a:pt x="757577" y="1023590"/>
                    <a:pt x="765703" y="1019373"/>
                    <a:pt x="773349" y="1021752"/>
                  </a:cubicBezTo>
                  <a:cubicBezTo>
                    <a:pt x="781097" y="1024204"/>
                    <a:pt x="785383" y="1032467"/>
                    <a:pt x="782914" y="1040205"/>
                  </a:cubicBezTo>
                  <a:cubicBezTo>
                    <a:pt x="782914" y="1040212"/>
                    <a:pt x="782914" y="1040219"/>
                    <a:pt x="782914" y="1040225"/>
                  </a:cubicBezTo>
                  <a:close/>
                  <a:moveTo>
                    <a:pt x="825669" y="852237"/>
                  </a:moveTo>
                  <a:cubicBezTo>
                    <a:pt x="833486" y="854537"/>
                    <a:pt x="837977" y="862742"/>
                    <a:pt x="835646" y="870559"/>
                  </a:cubicBezTo>
                  <a:cubicBezTo>
                    <a:pt x="833349" y="878380"/>
                    <a:pt x="825154" y="882854"/>
                    <a:pt x="817337" y="880553"/>
                  </a:cubicBezTo>
                  <a:cubicBezTo>
                    <a:pt x="809520" y="878253"/>
                    <a:pt x="805063" y="870052"/>
                    <a:pt x="807360" y="862231"/>
                  </a:cubicBezTo>
                  <a:cubicBezTo>
                    <a:pt x="809657" y="854414"/>
                    <a:pt x="817852" y="849943"/>
                    <a:pt x="825669" y="852244"/>
                  </a:cubicBezTo>
                  <a:close/>
                  <a:moveTo>
                    <a:pt x="731349" y="1156961"/>
                  </a:moveTo>
                  <a:cubicBezTo>
                    <a:pt x="739097" y="1159324"/>
                    <a:pt x="743486" y="1167532"/>
                    <a:pt x="741120" y="1175294"/>
                  </a:cubicBezTo>
                  <a:cubicBezTo>
                    <a:pt x="738789" y="1183060"/>
                    <a:pt x="730560" y="1187441"/>
                    <a:pt x="722812" y="1185079"/>
                  </a:cubicBezTo>
                  <a:cubicBezTo>
                    <a:pt x="715029" y="1182720"/>
                    <a:pt x="710640" y="1174512"/>
                    <a:pt x="713006" y="1166747"/>
                  </a:cubicBezTo>
                  <a:cubicBezTo>
                    <a:pt x="713040" y="1166719"/>
                    <a:pt x="713040" y="1166692"/>
                    <a:pt x="713040" y="1166664"/>
                  </a:cubicBezTo>
                  <a:cubicBezTo>
                    <a:pt x="715303" y="1158988"/>
                    <a:pt x="723360" y="1154606"/>
                    <a:pt x="731040" y="1156876"/>
                  </a:cubicBezTo>
                  <a:cubicBezTo>
                    <a:pt x="731143" y="1156907"/>
                    <a:pt x="731246" y="1156937"/>
                    <a:pt x="731349" y="1156968"/>
                  </a:cubicBezTo>
                  <a:close/>
                  <a:moveTo>
                    <a:pt x="603360" y="1570423"/>
                  </a:moveTo>
                  <a:cubicBezTo>
                    <a:pt x="611006" y="1572953"/>
                    <a:pt x="615154" y="1581206"/>
                    <a:pt x="612617" y="1588855"/>
                  </a:cubicBezTo>
                  <a:cubicBezTo>
                    <a:pt x="610115" y="1596504"/>
                    <a:pt x="601852" y="1600656"/>
                    <a:pt x="594206" y="1598126"/>
                  </a:cubicBezTo>
                  <a:cubicBezTo>
                    <a:pt x="586560" y="1595603"/>
                    <a:pt x="582411" y="1587378"/>
                    <a:pt x="584914" y="1579739"/>
                  </a:cubicBezTo>
                  <a:cubicBezTo>
                    <a:pt x="587246" y="1572179"/>
                    <a:pt x="595234" y="1567927"/>
                    <a:pt x="602812" y="1570245"/>
                  </a:cubicBezTo>
                  <a:cubicBezTo>
                    <a:pt x="602983" y="1570303"/>
                    <a:pt x="603189" y="1570365"/>
                    <a:pt x="603360" y="1570430"/>
                  </a:cubicBezTo>
                  <a:close/>
                  <a:moveTo>
                    <a:pt x="645257" y="1435091"/>
                  </a:moveTo>
                  <a:cubicBezTo>
                    <a:pt x="653074" y="1437484"/>
                    <a:pt x="657497" y="1445774"/>
                    <a:pt x="655097" y="1453605"/>
                  </a:cubicBezTo>
                  <a:cubicBezTo>
                    <a:pt x="652697" y="1461432"/>
                    <a:pt x="644400" y="1465838"/>
                    <a:pt x="636583" y="1463445"/>
                  </a:cubicBezTo>
                  <a:cubicBezTo>
                    <a:pt x="628766" y="1461048"/>
                    <a:pt x="624343" y="1452762"/>
                    <a:pt x="626743" y="1444931"/>
                  </a:cubicBezTo>
                  <a:cubicBezTo>
                    <a:pt x="626777" y="1444862"/>
                    <a:pt x="626777" y="1444790"/>
                    <a:pt x="626812" y="1444718"/>
                  </a:cubicBezTo>
                  <a:cubicBezTo>
                    <a:pt x="629280" y="1436980"/>
                    <a:pt x="637509" y="1432680"/>
                    <a:pt x="645257" y="1435097"/>
                  </a:cubicBezTo>
                  <a:close/>
                  <a:moveTo>
                    <a:pt x="689795" y="1292033"/>
                  </a:moveTo>
                  <a:cubicBezTo>
                    <a:pt x="697509" y="1294632"/>
                    <a:pt x="701623" y="1302977"/>
                    <a:pt x="699017" y="1310678"/>
                  </a:cubicBezTo>
                  <a:cubicBezTo>
                    <a:pt x="699017" y="1310688"/>
                    <a:pt x="699017" y="1310702"/>
                    <a:pt x="699017" y="1310712"/>
                  </a:cubicBezTo>
                  <a:cubicBezTo>
                    <a:pt x="696377" y="1318355"/>
                    <a:pt x="688046" y="1322411"/>
                    <a:pt x="680400" y="1319771"/>
                  </a:cubicBezTo>
                  <a:cubicBezTo>
                    <a:pt x="672754" y="1317134"/>
                    <a:pt x="668709" y="1308799"/>
                    <a:pt x="671349" y="1301157"/>
                  </a:cubicBezTo>
                  <a:cubicBezTo>
                    <a:pt x="673955" y="1293576"/>
                    <a:pt x="682183" y="1289513"/>
                    <a:pt x="689795" y="1292040"/>
                  </a:cubicBezTo>
                  <a:close/>
                  <a:moveTo>
                    <a:pt x="561463" y="1705327"/>
                  </a:moveTo>
                  <a:cubicBezTo>
                    <a:pt x="569177" y="1707916"/>
                    <a:pt x="573360" y="1716230"/>
                    <a:pt x="570823" y="1723958"/>
                  </a:cubicBezTo>
                  <a:cubicBezTo>
                    <a:pt x="568457" y="1731693"/>
                    <a:pt x="560297" y="1736061"/>
                    <a:pt x="552549" y="1733712"/>
                  </a:cubicBezTo>
                  <a:cubicBezTo>
                    <a:pt x="544834" y="1731360"/>
                    <a:pt x="540446" y="1723183"/>
                    <a:pt x="542812" y="1715448"/>
                  </a:cubicBezTo>
                  <a:cubicBezTo>
                    <a:pt x="542846" y="1715267"/>
                    <a:pt x="542914" y="1715085"/>
                    <a:pt x="542983" y="1714907"/>
                  </a:cubicBezTo>
                  <a:cubicBezTo>
                    <a:pt x="545451" y="1707162"/>
                    <a:pt x="553714" y="1702879"/>
                    <a:pt x="561463" y="1705334"/>
                  </a:cubicBezTo>
                  <a:close/>
                  <a:moveTo>
                    <a:pt x="696446" y="1747214"/>
                  </a:moveTo>
                  <a:cubicBezTo>
                    <a:pt x="704126" y="1749789"/>
                    <a:pt x="708446" y="1757952"/>
                    <a:pt x="706251" y="1765763"/>
                  </a:cubicBezTo>
                  <a:cubicBezTo>
                    <a:pt x="703509" y="1773381"/>
                    <a:pt x="695451" y="1777674"/>
                    <a:pt x="687600" y="1775675"/>
                  </a:cubicBezTo>
                  <a:cubicBezTo>
                    <a:pt x="679955" y="1772956"/>
                    <a:pt x="675737" y="1764779"/>
                    <a:pt x="677966" y="1756986"/>
                  </a:cubicBezTo>
                  <a:cubicBezTo>
                    <a:pt x="680434" y="1749237"/>
                    <a:pt x="688663" y="1744889"/>
                    <a:pt x="696446" y="1747221"/>
                  </a:cubicBezTo>
                  <a:close/>
                  <a:moveTo>
                    <a:pt x="1266411" y="387888"/>
                  </a:moveTo>
                  <a:cubicBezTo>
                    <a:pt x="1274091" y="390364"/>
                    <a:pt x="1278309" y="398599"/>
                    <a:pt x="1275840" y="406283"/>
                  </a:cubicBezTo>
                  <a:cubicBezTo>
                    <a:pt x="1273372" y="413966"/>
                    <a:pt x="1265143" y="418187"/>
                    <a:pt x="1257463" y="415711"/>
                  </a:cubicBezTo>
                  <a:cubicBezTo>
                    <a:pt x="1249783" y="413243"/>
                    <a:pt x="1245566" y="405045"/>
                    <a:pt x="1248000" y="397372"/>
                  </a:cubicBezTo>
                  <a:cubicBezTo>
                    <a:pt x="1250332" y="389740"/>
                    <a:pt x="1258423" y="385444"/>
                    <a:pt x="1266034" y="387779"/>
                  </a:cubicBezTo>
                  <a:cubicBezTo>
                    <a:pt x="1266172" y="387816"/>
                    <a:pt x="1266275" y="387854"/>
                    <a:pt x="1266411" y="387895"/>
                  </a:cubicBezTo>
                  <a:close/>
                  <a:moveTo>
                    <a:pt x="873291" y="1654176"/>
                  </a:moveTo>
                  <a:cubicBezTo>
                    <a:pt x="881006" y="1656528"/>
                    <a:pt x="885326" y="1664682"/>
                    <a:pt x="882994" y="1672386"/>
                  </a:cubicBezTo>
                  <a:cubicBezTo>
                    <a:pt x="880629" y="1680089"/>
                    <a:pt x="872469" y="1684427"/>
                    <a:pt x="864754" y="1682075"/>
                  </a:cubicBezTo>
                  <a:cubicBezTo>
                    <a:pt x="857109" y="1679733"/>
                    <a:pt x="852754" y="1671648"/>
                    <a:pt x="855052" y="1663968"/>
                  </a:cubicBezTo>
                  <a:cubicBezTo>
                    <a:pt x="857177" y="1656347"/>
                    <a:pt x="865063" y="1651879"/>
                    <a:pt x="872674" y="1653988"/>
                  </a:cubicBezTo>
                  <a:cubicBezTo>
                    <a:pt x="872880" y="1654046"/>
                    <a:pt x="873086" y="1654108"/>
                    <a:pt x="873291" y="1654176"/>
                  </a:cubicBezTo>
                  <a:close/>
                  <a:moveTo>
                    <a:pt x="831360" y="1789067"/>
                  </a:moveTo>
                  <a:cubicBezTo>
                    <a:pt x="839143" y="1791398"/>
                    <a:pt x="843600" y="1799596"/>
                    <a:pt x="841269" y="1807389"/>
                  </a:cubicBezTo>
                  <a:cubicBezTo>
                    <a:pt x="839109" y="1815196"/>
                    <a:pt x="831052" y="1819780"/>
                    <a:pt x="823234" y="1817630"/>
                  </a:cubicBezTo>
                  <a:cubicBezTo>
                    <a:pt x="815451" y="1815480"/>
                    <a:pt x="810857" y="1807409"/>
                    <a:pt x="812983" y="1799603"/>
                  </a:cubicBezTo>
                  <a:cubicBezTo>
                    <a:pt x="813052" y="1799466"/>
                    <a:pt x="813086" y="1799328"/>
                    <a:pt x="813120" y="1799191"/>
                  </a:cubicBezTo>
                  <a:cubicBezTo>
                    <a:pt x="815383" y="1791381"/>
                    <a:pt x="823543" y="1786859"/>
                    <a:pt x="831360" y="1789067"/>
                  </a:cubicBezTo>
                  <a:close/>
                  <a:moveTo>
                    <a:pt x="1129611" y="829200"/>
                  </a:moveTo>
                  <a:cubicBezTo>
                    <a:pt x="1121863" y="826900"/>
                    <a:pt x="1117440" y="818750"/>
                    <a:pt x="1119737" y="810998"/>
                  </a:cubicBezTo>
                  <a:cubicBezTo>
                    <a:pt x="1122034" y="803249"/>
                    <a:pt x="1130194" y="798830"/>
                    <a:pt x="1137943" y="801131"/>
                  </a:cubicBezTo>
                  <a:cubicBezTo>
                    <a:pt x="1145692" y="803431"/>
                    <a:pt x="1150115" y="811567"/>
                    <a:pt x="1147817" y="819316"/>
                  </a:cubicBezTo>
                  <a:cubicBezTo>
                    <a:pt x="1145623" y="827020"/>
                    <a:pt x="1137600" y="831480"/>
                    <a:pt x="1129886" y="829283"/>
                  </a:cubicBezTo>
                  <a:cubicBezTo>
                    <a:pt x="1129783" y="829255"/>
                    <a:pt x="1129714" y="829228"/>
                    <a:pt x="1129611" y="829200"/>
                  </a:cubicBezTo>
                  <a:close/>
                  <a:moveTo>
                    <a:pt x="1096251" y="936172"/>
                  </a:moveTo>
                  <a:cubicBezTo>
                    <a:pt x="1104069" y="938551"/>
                    <a:pt x="1108457" y="946804"/>
                    <a:pt x="1106057" y="954604"/>
                  </a:cubicBezTo>
                  <a:cubicBezTo>
                    <a:pt x="1103692" y="962407"/>
                    <a:pt x="1095429" y="966799"/>
                    <a:pt x="1087646" y="964420"/>
                  </a:cubicBezTo>
                  <a:cubicBezTo>
                    <a:pt x="1079829" y="962040"/>
                    <a:pt x="1075440" y="953788"/>
                    <a:pt x="1077806" y="945988"/>
                  </a:cubicBezTo>
                  <a:cubicBezTo>
                    <a:pt x="1077840" y="945964"/>
                    <a:pt x="1077840" y="945940"/>
                    <a:pt x="1077840" y="945916"/>
                  </a:cubicBezTo>
                  <a:cubicBezTo>
                    <a:pt x="1080240" y="938143"/>
                    <a:pt x="1088469" y="933775"/>
                    <a:pt x="1096251" y="936162"/>
                  </a:cubicBezTo>
                  <a:close/>
                  <a:moveTo>
                    <a:pt x="1044206" y="1105811"/>
                  </a:moveTo>
                  <a:cubicBezTo>
                    <a:pt x="1051920" y="1108485"/>
                    <a:pt x="1056000" y="1116895"/>
                    <a:pt x="1053326" y="1124603"/>
                  </a:cubicBezTo>
                  <a:cubicBezTo>
                    <a:pt x="1050652" y="1132307"/>
                    <a:pt x="1042217" y="1136387"/>
                    <a:pt x="1034537" y="1133712"/>
                  </a:cubicBezTo>
                  <a:cubicBezTo>
                    <a:pt x="1026823" y="1131041"/>
                    <a:pt x="1022743" y="1122628"/>
                    <a:pt x="1025417" y="1114924"/>
                  </a:cubicBezTo>
                  <a:cubicBezTo>
                    <a:pt x="1025417" y="1114886"/>
                    <a:pt x="1025451" y="1114852"/>
                    <a:pt x="1025451" y="1114817"/>
                  </a:cubicBezTo>
                  <a:cubicBezTo>
                    <a:pt x="1028160" y="1107151"/>
                    <a:pt x="1036526" y="1103116"/>
                    <a:pt x="1044206" y="1105800"/>
                  </a:cubicBezTo>
                  <a:close/>
                  <a:moveTo>
                    <a:pt x="992709" y="1268832"/>
                  </a:moveTo>
                  <a:cubicBezTo>
                    <a:pt x="985029" y="1266247"/>
                    <a:pt x="980880" y="1257916"/>
                    <a:pt x="983451" y="1250222"/>
                  </a:cubicBezTo>
                  <a:cubicBezTo>
                    <a:pt x="986057" y="1242559"/>
                    <a:pt x="994354" y="1238448"/>
                    <a:pt x="1002034" y="1241044"/>
                  </a:cubicBezTo>
                  <a:cubicBezTo>
                    <a:pt x="1009680" y="1243636"/>
                    <a:pt x="1013795" y="1251953"/>
                    <a:pt x="1011189" y="1259616"/>
                  </a:cubicBezTo>
                  <a:cubicBezTo>
                    <a:pt x="1008617" y="1267252"/>
                    <a:pt x="1000354" y="1271363"/>
                    <a:pt x="992709" y="1268822"/>
                  </a:cubicBezTo>
                  <a:close/>
                  <a:moveTo>
                    <a:pt x="925097" y="1537214"/>
                  </a:moveTo>
                  <a:cubicBezTo>
                    <a:pt x="922731" y="1544956"/>
                    <a:pt x="914537" y="1549310"/>
                    <a:pt x="906789" y="1546941"/>
                  </a:cubicBezTo>
                  <a:cubicBezTo>
                    <a:pt x="899040" y="1544572"/>
                    <a:pt x="894686" y="1536374"/>
                    <a:pt x="897052" y="1528636"/>
                  </a:cubicBezTo>
                  <a:cubicBezTo>
                    <a:pt x="899417" y="1520952"/>
                    <a:pt x="907509" y="1516595"/>
                    <a:pt x="915223" y="1518864"/>
                  </a:cubicBezTo>
                  <a:cubicBezTo>
                    <a:pt x="923006" y="1521227"/>
                    <a:pt x="927394" y="1529417"/>
                    <a:pt x="925097" y="1537204"/>
                  </a:cubicBezTo>
                  <a:close/>
                  <a:moveTo>
                    <a:pt x="959623" y="1375763"/>
                  </a:moveTo>
                  <a:cubicBezTo>
                    <a:pt x="967406" y="1378108"/>
                    <a:pt x="971829" y="1386309"/>
                    <a:pt x="969497" y="1394095"/>
                  </a:cubicBezTo>
                  <a:cubicBezTo>
                    <a:pt x="967200" y="1401857"/>
                    <a:pt x="959040" y="1406294"/>
                    <a:pt x="951291" y="1404000"/>
                  </a:cubicBezTo>
                  <a:cubicBezTo>
                    <a:pt x="943509" y="1401707"/>
                    <a:pt x="939086" y="1393553"/>
                    <a:pt x="941383" y="1385791"/>
                  </a:cubicBezTo>
                  <a:cubicBezTo>
                    <a:pt x="943646" y="1377991"/>
                    <a:pt x="951806" y="1373500"/>
                    <a:pt x="959623" y="1375752"/>
                  </a:cubicBezTo>
                  <a:close/>
                  <a:moveTo>
                    <a:pt x="1205966" y="532900"/>
                  </a:moveTo>
                  <a:cubicBezTo>
                    <a:pt x="1208057" y="525076"/>
                    <a:pt x="1216115" y="520437"/>
                    <a:pt x="1223931" y="522532"/>
                  </a:cubicBezTo>
                  <a:cubicBezTo>
                    <a:pt x="1231749" y="524630"/>
                    <a:pt x="1236377" y="532670"/>
                    <a:pt x="1234286" y="540494"/>
                  </a:cubicBezTo>
                  <a:cubicBezTo>
                    <a:pt x="1234251" y="540662"/>
                    <a:pt x="1234183" y="540830"/>
                    <a:pt x="1234149" y="540998"/>
                  </a:cubicBezTo>
                  <a:cubicBezTo>
                    <a:pt x="1231920" y="548781"/>
                    <a:pt x="1223795" y="553272"/>
                    <a:pt x="1216012" y="551033"/>
                  </a:cubicBezTo>
                  <a:cubicBezTo>
                    <a:pt x="1208229" y="548794"/>
                    <a:pt x="1203737" y="540672"/>
                    <a:pt x="1205966" y="532889"/>
                  </a:cubicBezTo>
                  <a:close/>
                  <a:moveTo>
                    <a:pt x="1171337" y="694242"/>
                  </a:moveTo>
                  <a:cubicBezTo>
                    <a:pt x="1163520" y="691865"/>
                    <a:pt x="1159132" y="683606"/>
                    <a:pt x="1161497" y="675799"/>
                  </a:cubicBezTo>
                  <a:cubicBezTo>
                    <a:pt x="1163863" y="667989"/>
                    <a:pt x="1172126" y="663583"/>
                    <a:pt x="1179943" y="665959"/>
                  </a:cubicBezTo>
                  <a:cubicBezTo>
                    <a:pt x="1187657" y="668609"/>
                    <a:pt x="1191771" y="677016"/>
                    <a:pt x="1189132" y="684737"/>
                  </a:cubicBezTo>
                  <a:cubicBezTo>
                    <a:pt x="1186594" y="692078"/>
                    <a:pt x="1178846" y="696220"/>
                    <a:pt x="1171337" y="694221"/>
                  </a:cubicBezTo>
                  <a:close/>
                  <a:moveTo>
                    <a:pt x="967029" y="1831156"/>
                  </a:moveTo>
                  <a:cubicBezTo>
                    <a:pt x="974709" y="1833792"/>
                    <a:pt x="978857" y="1842110"/>
                    <a:pt x="976354" y="1849838"/>
                  </a:cubicBezTo>
                  <a:cubicBezTo>
                    <a:pt x="973989" y="1857611"/>
                    <a:pt x="965795" y="1862003"/>
                    <a:pt x="958012" y="1859647"/>
                  </a:cubicBezTo>
                  <a:cubicBezTo>
                    <a:pt x="950229" y="1857292"/>
                    <a:pt x="945840" y="1849077"/>
                    <a:pt x="948206" y="1841304"/>
                  </a:cubicBezTo>
                  <a:cubicBezTo>
                    <a:pt x="948275" y="1841088"/>
                    <a:pt x="948343" y="1840879"/>
                    <a:pt x="948411" y="1840667"/>
                  </a:cubicBezTo>
                  <a:cubicBezTo>
                    <a:pt x="950983" y="1832942"/>
                    <a:pt x="959246" y="1828701"/>
                    <a:pt x="967029" y="1831135"/>
                  </a:cubicBezTo>
                  <a:close/>
                  <a:moveTo>
                    <a:pt x="1041669" y="1589099"/>
                  </a:moveTo>
                  <a:cubicBezTo>
                    <a:pt x="1033852" y="1586640"/>
                    <a:pt x="1029532" y="1578319"/>
                    <a:pt x="1032000" y="1570516"/>
                  </a:cubicBezTo>
                  <a:cubicBezTo>
                    <a:pt x="1034434" y="1562712"/>
                    <a:pt x="1042766" y="1558379"/>
                    <a:pt x="1050583" y="1560837"/>
                  </a:cubicBezTo>
                  <a:cubicBezTo>
                    <a:pt x="1058366" y="1563299"/>
                    <a:pt x="1062720" y="1571616"/>
                    <a:pt x="1060251" y="1579420"/>
                  </a:cubicBezTo>
                  <a:cubicBezTo>
                    <a:pt x="1060251" y="1579458"/>
                    <a:pt x="1060217" y="1579492"/>
                    <a:pt x="1060217" y="1579526"/>
                  </a:cubicBezTo>
                  <a:cubicBezTo>
                    <a:pt x="1057680" y="1587240"/>
                    <a:pt x="1049417" y="1591502"/>
                    <a:pt x="1041669" y="1589102"/>
                  </a:cubicBezTo>
                  <a:close/>
                  <a:moveTo>
                    <a:pt x="1104686" y="1436184"/>
                  </a:moveTo>
                  <a:cubicBezTo>
                    <a:pt x="1102286" y="1443947"/>
                    <a:pt x="1094057" y="1448308"/>
                    <a:pt x="1086309" y="1445925"/>
                  </a:cubicBezTo>
                  <a:cubicBezTo>
                    <a:pt x="1078560" y="1443539"/>
                    <a:pt x="1074172" y="1435310"/>
                    <a:pt x="1076571" y="1427548"/>
                  </a:cubicBezTo>
                  <a:cubicBezTo>
                    <a:pt x="1078972" y="1419785"/>
                    <a:pt x="1087200" y="1415424"/>
                    <a:pt x="1094949" y="1417814"/>
                  </a:cubicBezTo>
                  <a:cubicBezTo>
                    <a:pt x="1102697" y="1420200"/>
                    <a:pt x="1107086" y="1428429"/>
                    <a:pt x="1104686" y="1436191"/>
                  </a:cubicBezTo>
                  <a:close/>
                  <a:moveTo>
                    <a:pt x="1128275" y="1310873"/>
                  </a:moveTo>
                  <a:cubicBezTo>
                    <a:pt x="1120492" y="1308501"/>
                    <a:pt x="1116137" y="1300293"/>
                    <a:pt x="1118469" y="1292517"/>
                  </a:cubicBezTo>
                  <a:cubicBezTo>
                    <a:pt x="1120903" y="1284768"/>
                    <a:pt x="1129132" y="1280455"/>
                    <a:pt x="1136880" y="1282883"/>
                  </a:cubicBezTo>
                  <a:cubicBezTo>
                    <a:pt x="1144526" y="1285272"/>
                    <a:pt x="1148846" y="1293326"/>
                    <a:pt x="1146617" y="1301010"/>
                  </a:cubicBezTo>
                  <a:cubicBezTo>
                    <a:pt x="1144251" y="1308768"/>
                    <a:pt x="1136057" y="1313167"/>
                    <a:pt x="1128275" y="1310880"/>
                  </a:cubicBezTo>
                  <a:close/>
                  <a:moveTo>
                    <a:pt x="1359874" y="564816"/>
                  </a:moveTo>
                  <a:cubicBezTo>
                    <a:pt x="1367623" y="567364"/>
                    <a:pt x="1371840" y="575709"/>
                    <a:pt x="1369303" y="583457"/>
                  </a:cubicBezTo>
                  <a:cubicBezTo>
                    <a:pt x="1366732" y="591206"/>
                    <a:pt x="1358400" y="595423"/>
                    <a:pt x="1350652" y="592876"/>
                  </a:cubicBezTo>
                  <a:cubicBezTo>
                    <a:pt x="1342937" y="590325"/>
                    <a:pt x="1338754" y="582000"/>
                    <a:pt x="1341291" y="574279"/>
                  </a:cubicBezTo>
                  <a:cubicBezTo>
                    <a:pt x="1343863" y="566582"/>
                    <a:pt x="1352126" y="562372"/>
                    <a:pt x="1359874" y="564816"/>
                  </a:cubicBezTo>
                  <a:close/>
                  <a:moveTo>
                    <a:pt x="1314960" y="707836"/>
                  </a:moveTo>
                  <a:cubicBezTo>
                    <a:pt x="1322812" y="710075"/>
                    <a:pt x="1327372" y="718252"/>
                    <a:pt x="1325109" y="726103"/>
                  </a:cubicBezTo>
                  <a:cubicBezTo>
                    <a:pt x="1322880" y="733951"/>
                    <a:pt x="1314720" y="738501"/>
                    <a:pt x="1306869" y="736265"/>
                  </a:cubicBezTo>
                  <a:cubicBezTo>
                    <a:pt x="1299017" y="734026"/>
                    <a:pt x="1294457" y="725850"/>
                    <a:pt x="1296686" y="717998"/>
                  </a:cubicBezTo>
                  <a:cubicBezTo>
                    <a:pt x="1296686" y="717971"/>
                    <a:pt x="1296720" y="717940"/>
                    <a:pt x="1296720" y="717909"/>
                  </a:cubicBezTo>
                  <a:cubicBezTo>
                    <a:pt x="1299017" y="710116"/>
                    <a:pt x="1307143" y="705621"/>
                    <a:pt x="1314960" y="707836"/>
                  </a:cubicBezTo>
                  <a:close/>
                  <a:moveTo>
                    <a:pt x="1273097" y="843072"/>
                  </a:moveTo>
                  <a:cubicBezTo>
                    <a:pt x="1280846" y="845417"/>
                    <a:pt x="1285200" y="853588"/>
                    <a:pt x="1282834" y="861319"/>
                  </a:cubicBezTo>
                  <a:cubicBezTo>
                    <a:pt x="1280503" y="869051"/>
                    <a:pt x="1272343" y="873418"/>
                    <a:pt x="1264594" y="871070"/>
                  </a:cubicBezTo>
                  <a:cubicBezTo>
                    <a:pt x="1256914" y="868735"/>
                    <a:pt x="1252526" y="860627"/>
                    <a:pt x="1254823" y="852916"/>
                  </a:cubicBezTo>
                  <a:cubicBezTo>
                    <a:pt x="1257120" y="845171"/>
                    <a:pt x="1265246" y="840751"/>
                    <a:pt x="1272994" y="843041"/>
                  </a:cubicBezTo>
                  <a:cubicBezTo>
                    <a:pt x="1273029" y="843052"/>
                    <a:pt x="1273063" y="843062"/>
                    <a:pt x="1273097" y="843072"/>
                  </a:cubicBezTo>
                  <a:close/>
                  <a:moveTo>
                    <a:pt x="1212994" y="987813"/>
                  </a:moveTo>
                  <a:cubicBezTo>
                    <a:pt x="1215463" y="980075"/>
                    <a:pt x="1223726" y="975789"/>
                    <a:pt x="1231440" y="978240"/>
                  </a:cubicBezTo>
                  <a:cubicBezTo>
                    <a:pt x="1239189" y="980695"/>
                    <a:pt x="1243475" y="988958"/>
                    <a:pt x="1241040" y="996700"/>
                  </a:cubicBezTo>
                  <a:cubicBezTo>
                    <a:pt x="1238571" y="1004428"/>
                    <a:pt x="1230343" y="1008713"/>
                    <a:pt x="1222594" y="1006279"/>
                  </a:cubicBezTo>
                  <a:cubicBezTo>
                    <a:pt x="1214880" y="1003780"/>
                    <a:pt x="1210629" y="995558"/>
                    <a:pt x="1212994" y="987813"/>
                  </a:cubicBezTo>
                  <a:close/>
                  <a:moveTo>
                    <a:pt x="1170275" y="1175829"/>
                  </a:moveTo>
                  <a:cubicBezTo>
                    <a:pt x="1162457" y="1173546"/>
                    <a:pt x="1157931" y="1165344"/>
                    <a:pt x="1160229" y="1157510"/>
                  </a:cubicBezTo>
                  <a:cubicBezTo>
                    <a:pt x="1162526" y="1149676"/>
                    <a:pt x="1170720" y="1145177"/>
                    <a:pt x="1178537" y="1147464"/>
                  </a:cubicBezTo>
                  <a:cubicBezTo>
                    <a:pt x="1186389" y="1149748"/>
                    <a:pt x="1190880" y="1157949"/>
                    <a:pt x="1188583" y="1165783"/>
                  </a:cubicBezTo>
                  <a:cubicBezTo>
                    <a:pt x="1188583" y="1165793"/>
                    <a:pt x="1188583" y="1165807"/>
                    <a:pt x="1188583" y="1165817"/>
                  </a:cubicBezTo>
                  <a:cubicBezTo>
                    <a:pt x="1186286" y="1173635"/>
                    <a:pt x="1178091" y="1178112"/>
                    <a:pt x="1170275" y="1175829"/>
                  </a:cubicBezTo>
                  <a:close/>
                  <a:moveTo>
                    <a:pt x="1101806" y="1872964"/>
                  </a:moveTo>
                  <a:cubicBezTo>
                    <a:pt x="1109520" y="1875484"/>
                    <a:pt x="1113909" y="1883585"/>
                    <a:pt x="1111817" y="1891420"/>
                  </a:cubicBezTo>
                  <a:cubicBezTo>
                    <a:pt x="1109109" y="1899024"/>
                    <a:pt x="1101120" y="1903379"/>
                    <a:pt x="1093269" y="1901524"/>
                  </a:cubicBezTo>
                  <a:cubicBezTo>
                    <a:pt x="1085589" y="1898904"/>
                    <a:pt x="1081269" y="1890779"/>
                    <a:pt x="1083394" y="1882955"/>
                  </a:cubicBezTo>
                  <a:cubicBezTo>
                    <a:pt x="1085795" y="1875179"/>
                    <a:pt x="1093989" y="1870742"/>
                    <a:pt x="1101806" y="1872964"/>
                  </a:cubicBezTo>
                  <a:close/>
                  <a:moveTo>
                    <a:pt x="1671977" y="513710"/>
                  </a:moveTo>
                  <a:cubicBezTo>
                    <a:pt x="1679589" y="516052"/>
                    <a:pt x="1683874" y="524126"/>
                    <a:pt x="1681543" y="531744"/>
                  </a:cubicBezTo>
                  <a:cubicBezTo>
                    <a:pt x="1681509" y="531874"/>
                    <a:pt x="1681440" y="532005"/>
                    <a:pt x="1681406" y="532135"/>
                  </a:cubicBezTo>
                  <a:cubicBezTo>
                    <a:pt x="1678903" y="539819"/>
                    <a:pt x="1670674" y="544032"/>
                    <a:pt x="1662994" y="541543"/>
                  </a:cubicBezTo>
                  <a:cubicBezTo>
                    <a:pt x="1655315" y="539054"/>
                    <a:pt x="1651097" y="530805"/>
                    <a:pt x="1653566" y="523121"/>
                  </a:cubicBezTo>
                  <a:cubicBezTo>
                    <a:pt x="1656069" y="515445"/>
                    <a:pt x="1664297" y="511231"/>
                    <a:pt x="1671977" y="513707"/>
                  </a:cubicBezTo>
                  <a:close/>
                  <a:moveTo>
                    <a:pt x="1611497" y="658739"/>
                  </a:moveTo>
                  <a:cubicBezTo>
                    <a:pt x="1613726" y="650966"/>
                    <a:pt x="1621817" y="646457"/>
                    <a:pt x="1629566" y="648669"/>
                  </a:cubicBezTo>
                  <a:cubicBezTo>
                    <a:pt x="1637349" y="650884"/>
                    <a:pt x="1641874" y="658979"/>
                    <a:pt x="1639646" y="666751"/>
                  </a:cubicBezTo>
                  <a:cubicBezTo>
                    <a:pt x="1637417" y="674524"/>
                    <a:pt x="1629326" y="679032"/>
                    <a:pt x="1621577" y="676817"/>
                  </a:cubicBezTo>
                  <a:cubicBezTo>
                    <a:pt x="1613795" y="674606"/>
                    <a:pt x="1609269" y="666511"/>
                    <a:pt x="1611497" y="658739"/>
                  </a:cubicBezTo>
                  <a:close/>
                  <a:moveTo>
                    <a:pt x="1577006" y="820077"/>
                  </a:moveTo>
                  <a:cubicBezTo>
                    <a:pt x="1569154" y="817859"/>
                    <a:pt x="1564594" y="809692"/>
                    <a:pt x="1566789" y="801833"/>
                  </a:cubicBezTo>
                  <a:cubicBezTo>
                    <a:pt x="1569017" y="793979"/>
                    <a:pt x="1577177" y="789408"/>
                    <a:pt x="1585029" y="791630"/>
                  </a:cubicBezTo>
                  <a:cubicBezTo>
                    <a:pt x="1592880" y="793848"/>
                    <a:pt x="1597475" y="802015"/>
                    <a:pt x="1595246" y="809870"/>
                  </a:cubicBezTo>
                  <a:cubicBezTo>
                    <a:pt x="1595246" y="809915"/>
                    <a:pt x="1595212" y="809956"/>
                    <a:pt x="1595212" y="809997"/>
                  </a:cubicBezTo>
                  <a:cubicBezTo>
                    <a:pt x="1592949" y="817790"/>
                    <a:pt x="1584823" y="822292"/>
                    <a:pt x="1577006" y="820077"/>
                  </a:cubicBezTo>
                  <a:close/>
                  <a:moveTo>
                    <a:pt x="1543714" y="927011"/>
                  </a:moveTo>
                  <a:cubicBezTo>
                    <a:pt x="1551429" y="929452"/>
                    <a:pt x="1555680" y="937684"/>
                    <a:pt x="1553246" y="945391"/>
                  </a:cubicBezTo>
                  <a:cubicBezTo>
                    <a:pt x="1550812" y="953102"/>
                    <a:pt x="1542583" y="957371"/>
                    <a:pt x="1534869" y="954930"/>
                  </a:cubicBezTo>
                  <a:cubicBezTo>
                    <a:pt x="1527154" y="952488"/>
                    <a:pt x="1522903" y="944256"/>
                    <a:pt x="1525337" y="936549"/>
                  </a:cubicBezTo>
                  <a:cubicBezTo>
                    <a:pt x="1525337" y="936542"/>
                    <a:pt x="1525337" y="936539"/>
                    <a:pt x="1525337" y="936532"/>
                  </a:cubicBezTo>
                  <a:cubicBezTo>
                    <a:pt x="1527669" y="928900"/>
                    <a:pt x="1535726" y="924590"/>
                    <a:pt x="1543372" y="926908"/>
                  </a:cubicBezTo>
                  <a:cubicBezTo>
                    <a:pt x="1543475" y="926942"/>
                    <a:pt x="1543611" y="926980"/>
                    <a:pt x="1543714" y="927021"/>
                  </a:cubicBezTo>
                  <a:close/>
                  <a:moveTo>
                    <a:pt x="1501440" y="1061880"/>
                  </a:moveTo>
                  <a:cubicBezTo>
                    <a:pt x="1509257" y="1064143"/>
                    <a:pt x="1513783" y="1072324"/>
                    <a:pt x="1511520" y="1080155"/>
                  </a:cubicBezTo>
                  <a:cubicBezTo>
                    <a:pt x="1509257" y="1087985"/>
                    <a:pt x="1501063" y="1092497"/>
                    <a:pt x="1493246" y="1090235"/>
                  </a:cubicBezTo>
                  <a:cubicBezTo>
                    <a:pt x="1485429" y="1087972"/>
                    <a:pt x="1480903" y="1079791"/>
                    <a:pt x="1483166" y="1071960"/>
                  </a:cubicBezTo>
                  <a:cubicBezTo>
                    <a:pt x="1485429" y="1064129"/>
                    <a:pt x="1493623" y="1059618"/>
                    <a:pt x="1501440" y="1061880"/>
                  </a:cubicBezTo>
                  <a:close/>
                  <a:moveTo>
                    <a:pt x="1449326" y="1231468"/>
                  </a:moveTo>
                  <a:cubicBezTo>
                    <a:pt x="1457109" y="1233895"/>
                    <a:pt x="1461463" y="1242179"/>
                    <a:pt x="1459029" y="1249968"/>
                  </a:cubicBezTo>
                  <a:cubicBezTo>
                    <a:pt x="1456594" y="1257758"/>
                    <a:pt x="1448332" y="1262105"/>
                    <a:pt x="1440549" y="1259678"/>
                  </a:cubicBezTo>
                  <a:cubicBezTo>
                    <a:pt x="1432732" y="1257251"/>
                    <a:pt x="1428411" y="1248967"/>
                    <a:pt x="1430812" y="1241177"/>
                  </a:cubicBezTo>
                  <a:cubicBezTo>
                    <a:pt x="1430846" y="1241119"/>
                    <a:pt x="1430846" y="1241064"/>
                    <a:pt x="1430880" y="1241006"/>
                  </a:cubicBezTo>
                  <a:cubicBezTo>
                    <a:pt x="1433315" y="1233288"/>
                    <a:pt x="1441577" y="1229016"/>
                    <a:pt x="1449291" y="1231464"/>
                  </a:cubicBezTo>
                  <a:cubicBezTo>
                    <a:pt x="1449291" y="1231471"/>
                    <a:pt x="1449326" y="1231475"/>
                    <a:pt x="1449326" y="1231478"/>
                  </a:cubicBezTo>
                  <a:close/>
                  <a:moveTo>
                    <a:pt x="1312320" y="1673068"/>
                  </a:moveTo>
                  <a:cubicBezTo>
                    <a:pt x="1304434" y="1670836"/>
                    <a:pt x="1299874" y="1662645"/>
                    <a:pt x="1302103" y="1654773"/>
                  </a:cubicBezTo>
                  <a:cubicBezTo>
                    <a:pt x="1304332" y="1646897"/>
                    <a:pt x="1312526" y="1642324"/>
                    <a:pt x="1320411" y="1644552"/>
                  </a:cubicBezTo>
                  <a:cubicBezTo>
                    <a:pt x="1328263" y="1646784"/>
                    <a:pt x="1332857" y="1654975"/>
                    <a:pt x="1330629" y="1662851"/>
                  </a:cubicBezTo>
                  <a:cubicBezTo>
                    <a:pt x="1330594" y="1662912"/>
                    <a:pt x="1330594" y="1662977"/>
                    <a:pt x="1330560" y="1663043"/>
                  </a:cubicBezTo>
                  <a:cubicBezTo>
                    <a:pt x="1328263" y="1670832"/>
                    <a:pt x="1320137" y="1675314"/>
                    <a:pt x="1312320" y="1673078"/>
                  </a:cubicBezTo>
                  <a:close/>
                  <a:moveTo>
                    <a:pt x="1366046" y="1501855"/>
                  </a:moveTo>
                  <a:cubicBezTo>
                    <a:pt x="1373726" y="1504598"/>
                    <a:pt x="1377703" y="1513036"/>
                    <a:pt x="1374960" y="1520702"/>
                  </a:cubicBezTo>
                  <a:cubicBezTo>
                    <a:pt x="1372217" y="1528368"/>
                    <a:pt x="1363783" y="1532359"/>
                    <a:pt x="1356103" y="1529616"/>
                  </a:cubicBezTo>
                  <a:cubicBezTo>
                    <a:pt x="1348457" y="1526873"/>
                    <a:pt x="1344446" y="1518436"/>
                    <a:pt x="1347189" y="1510770"/>
                  </a:cubicBezTo>
                  <a:cubicBezTo>
                    <a:pt x="1347223" y="1510745"/>
                    <a:pt x="1347223" y="1510725"/>
                    <a:pt x="1347223" y="1510701"/>
                  </a:cubicBezTo>
                  <a:cubicBezTo>
                    <a:pt x="1349931" y="1503086"/>
                    <a:pt x="1358297" y="1499105"/>
                    <a:pt x="1365909" y="1501811"/>
                  </a:cubicBezTo>
                  <a:cubicBezTo>
                    <a:pt x="1365943" y="1501824"/>
                    <a:pt x="1366012" y="1501842"/>
                    <a:pt x="1366046" y="1501859"/>
                  </a:cubicBezTo>
                  <a:close/>
                  <a:moveTo>
                    <a:pt x="1407737" y="1366807"/>
                  </a:moveTo>
                  <a:cubicBezTo>
                    <a:pt x="1415417" y="1369458"/>
                    <a:pt x="1419497" y="1377827"/>
                    <a:pt x="1416823" y="1385500"/>
                  </a:cubicBezTo>
                  <a:cubicBezTo>
                    <a:pt x="1414183" y="1393173"/>
                    <a:pt x="1405817" y="1397243"/>
                    <a:pt x="1398137" y="1394592"/>
                  </a:cubicBezTo>
                  <a:cubicBezTo>
                    <a:pt x="1390457" y="1391942"/>
                    <a:pt x="1386377" y="1383573"/>
                    <a:pt x="1389052" y="1375900"/>
                  </a:cubicBezTo>
                  <a:cubicBezTo>
                    <a:pt x="1389052" y="1375862"/>
                    <a:pt x="1389086" y="1375821"/>
                    <a:pt x="1389086" y="1375783"/>
                  </a:cubicBezTo>
                  <a:cubicBezTo>
                    <a:pt x="1391657" y="1368203"/>
                    <a:pt x="1399886" y="1364143"/>
                    <a:pt x="1407463" y="1366718"/>
                  </a:cubicBezTo>
                  <a:cubicBezTo>
                    <a:pt x="1407566" y="1366749"/>
                    <a:pt x="1407635" y="1366780"/>
                    <a:pt x="1407737" y="1366811"/>
                  </a:cubicBezTo>
                  <a:close/>
                  <a:moveTo>
                    <a:pt x="1278652" y="1779950"/>
                  </a:moveTo>
                  <a:cubicBezTo>
                    <a:pt x="1286400" y="1782189"/>
                    <a:pt x="1290857" y="1790273"/>
                    <a:pt x="1288594" y="1798008"/>
                  </a:cubicBezTo>
                  <a:cubicBezTo>
                    <a:pt x="1286366" y="1805747"/>
                    <a:pt x="1278275" y="1810204"/>
                    <a:pt x="1270560" y="1807965"/>
                  </a:cubicBezTo>
                  <a:cubicBezTo>
                    <a:pt x="1262812" y="1805733"/>
                    <a:pt x="1258354" y="1797669"/>
                    <a:pt x="1260583" y="1789941"/>
                  </a:cubicBezTo>
                  <a:cubicBezTo>
                    <a:pt x="1262606" y="1782302"/>
                    <a:pt x="1270423" y="1777749"/>
                    <a:pt x="1278069" y="1779768"/>
                  </a:cubicBezTo>
                  <a:cubicBezTo>
                    <a:pt x="1278275" y="1779820"/>
                    <a:pt x="1278446" y="1779878"/>
                    <a:pt x="1278652" y="1779936"/>
                  </a:cubicBezTo>
                  <a:close/>
                  <a:moveTo>
                    <a:pt x="1236823" y="1914871"/>
                  </a:moveTo>
                  <a:cubicBezTo>
                    <a:pt x="1244606" y="1917172"/>
                    <a:pt x="1249063" y="1925356"/>
                    <a:pt x="1246766" y="1933149"/>
                  </a:cubicBezTo>
                  <a:cubicBezTo>
                    <a:pt x="1246766" y="1933156"/>
                    <a:pt x="1246766" y="1933163"/>
                    <a:pt x="1246766" y="1933169"/>
                  </a:cubicBezTo>
                  <a:cubicBezTo>
                    <a:pt x="1244709" y="1940980"/>
                    <a:pt x="1236720" y="1945660"/>
                    <a:pt x="1228937" y="1943616"/>
                  </a:cubicBezTo>
                  <a:cubicBezTo>
                    <a:pt x="1221120" y="1941576"/>
                    <a:pt x="1216423" y="1933588"/>
                    <a:pt x="1218480" y="1925774"/>
                  </a:cubicBezTo>
                  <a:cubicBezTo>
                    <a:pt x="1218549" y="1925534"/>
                    <a:pt x="1218617" y="1925294"/>
                    <a:pt x="1218686" y="1925054"/>
                  </a:cubicBezTo>
                  <a:cubicBezTo>
                    <a:pt x="1220880" y="1917237"/>
                    <a:pt x="1228972" y="1912667"/>
                    <a:pt x="1236789" y="1914851"/>
                  </a:cubicBezTo>
                  <a:cubicBezTo>
                    <a:pt x="1236789" y="1914851"/>
                    <a:pt x="1236823" y="1914854"/>
                    <a:pt x="1236823" y="1914857"/>
                  </a:cubicBezTo>
                  <a:close/>
                  <a:moveTo>
                    <a:pt x="1414389" y="1822056"/>
                  </a:moveTo>
                  <a:cubicBezTo>
                    <a:pt x="1422000" y="1824672"/>
                    <a:pt x="1426046" y="1832969"/>
                    <a:pt x="1423440" y="1840584"/>
                  </a:cubicBezTo>
                  <a:cubicBezTo>
                    <a:pt x="1420834" y="1848203"/>
                    <a:pt x="1412537" y="1852255"/>
                    <a:pt x="1404926" y="1849636"/>
                  </a:cubicBezTo>
                  <a:cubicBezTo>
                    <a:pt x="1397349" y="1847040"/>
                    <a:pt x="1393303" y="1838853"/>
                    <a:pt x="1395806" y="1831269"/>
                  </a:cubicBezTo>
                  <a:cubicBezTo>
                    <a:pt x="1398377" y="1823592"/>
                    <a:pt x="1406709" y="1819461"/>
                    <a:pt x="1414389" y="1822039"/>
                  </a:cubicBezTo>
                  <a:cubicBezTo>
                    <a:pt x="1414389" y="1822043"/>
                    <a:pt x="1414389" y="1822043"/>
                    <a:pt x="1414389" y="1822043"/>
                  </a:cubicBezTo>
                  <a:close/>
                  <a:moveTo>
                    <a:pt x="1372320" y="1956909"/>
                  </a:moveTo>
                  <a:cubicBezTo>
                    <a:pt x="1380000" y="1959518"/>
                    <a:pt x="1384251" y="1967709"/>
                    <a:pt x="1381989" y="1975495"/>
                  </a:cubicBezTo>
                  <a:cubicBezTo>
                    <a:pt x="1379280" y="1983117"/>
                    <a:pt x="1371189" y="1987392"/>
                    <a:pt x="1363372" y="1985332"/>
                  </a:cubicBezTo>
                  <a:cubicBezTo>
                    <a:pt x="1355726" y="1982610"/>
                    <a:pt x="1351543" y="1974395"/>
                    <a:pt x="1353840" y="1966615"/>
                  </a:cubicBezTo>
                  <a:cubicBezTo>
                    <a:pt x="1356309" y="1958877"/>
                    <a:pt x="1364537" y="1954550"/>
                    <a:pt x="1372320" y="1956895"/>
                  </a:cubicBezTo>
                  <a:close/>
                  <a:moveTo>
                    <a:pt x="1456115" y="1686669"/>
                  </a:moveTo>
                  <a:cubicBezTo>
                    <a:pt x="1463931" y="1689103"/>
                    <a:pt x="1468286" y="1697407"/>
                    <a:pt x="1465852" y="1705214"/>
                  </a:cubicBezTo>
                  <a:cubicBezTo>
                    <a:pt x="1463417" y="1713024"/>
                    <a:pt x="1455120" y="1717386"/>
                    <a:pt x="1447303" y="1714951"/>
                  </a:cubicBezTo>
                  <a:cubicBezTo>
                    <a:pt x="1439486" y="1712517"/>
                    <a:pt x="1435132" y="1704209"/>
                    <a:pt x="1437566" y="1696396"/>
                  </a:cubicBezTo>
                  <a:cubicBezTo>
                    <a:pt x="1440000" y="1688582"/>
                    <a:pt x="1448297" y="1684221"/>
                    <a:pt x="1456115" y="1686655"/>
                  </a:cubicBezTo>
                  <a:close/>
                  <a:moveTo>
                    <a:pt x="1500480" y="1543560"/>
                  </a:moveTo>
                  <a:cubicBezTo>
                    <a:pt x="1508194" y="1546101"/>
                    <a:pt x="1512514" y="1554278"/>
                    <a:pt x="1510251" y="1562075"/>
                  </a:cubicBezTo>
                  <a:cubicBezTo>
                    <a:pt x="1507817" y="1569861"/>
                    <a:pt x="1499520" y="1574201"/>
                    <a:pt x="1491737" y="1571767"/>
                  </a:cubicBezTo>
                  <a:cubicBezTo>
                    <a:pt x="1483955" y="1569333"/>
                    <a:pt x="1479635" y="1561049"/>
                    <a:pt x="1482069" y="1553263"/>
                  </a:cubicBezTo>
                  <a:cubicBezTo>
                    <a:pt x="1484469" y="1545508"/>
                    <a:pt x="1492697" y="1541167"/>
                    <a:pt x="1500480" y="1543547"/>
                  </a:cubicBezTo>
                  <a:close/>
                  <a:moveTo>
                    <a:pt x="1575806" y="1301640"/>
                  </a:moveTo>
                  <a:cubicBezTo>
                    <a:pt x="1567989" y="1299302"/>
                    <a:pt x="1563566" y="1291070"/>
                    <a:pt x="1565897" y="1283256"/>
                  </a:cubicBezTo>
                  <a:cubicBezTo>
                    <a:pt x="1568194" y="1275508"/>
                    <a:pt x="1576320" y="1271064"/>
                    <a:pt x="1584103" y="1273289"/>
                  </a:cubicBezTo>
                  <a:cubicBezTo>
                    <a:pt x="1591989" y="1275343"/>
                    <a:pt x="1596720" y="1283407"/>
                    <a:pt x="1594697" y="1291300"/>
                  </a:cubicBezTo>
                  <a:cubicBezTo>
                    <a:pt x="1592640" y="1299196"/>
                    <a:pt x="1584549" y="1303931"/>
                    <a:pt x="1576663" y="1301880"/>
                  </a:cubicBezTo>
                  <a:cubicBezTo>
                    <a:pt x="1576389" y="1301805"/>
                    <a:pt x="1576080" y="1301719"/>
                    <a:pt x="1575806" y="1301627"/>
                  </a:cubicBezTo>
                  <a:close/>
                  <a:moveTo>
                    <a:pt x="1628229" y="1132135"/>
                  </a:moveTo>
                  <a:cubicBezTo>
                    <a:pt x="1620446" y="1129725"/>
                    <a:pt x="1616091" y="1121455"/>
                    <a:pt x="1618492" y="1113665"/>
                  </a:cubicBezTo>
                  <a:cubicBezTo>
                    <a:pt x="1620892" y="1105941"/>
                    <a:pt x="1629052" y="1101576"/>
                    <a:pt x="1636800" y="1103880"/>
                  </a:cubicBezTo>
                  <a:cubicBezTo>
                    <a:pt x="1644514" y="1106376"/>
                    <a:pt x="1648869" y="1114523"/>
                    <a:pt x="1646674" y="1122326"/>
                  </a:cubicBezTo>
                  <a:cubicBezTo>
                    <a:pt x="1644206" y="1130057"/>
                    <a:pt x="1636012" y="1134408"/>
                    <a:pt x="1628229" y="1132121"/>
                  </a:cubicBezTo>
                  <a:close/>
                  <a:moveTo>
                    <a:pt x="1507475" y="1998854"/>
                  </a:moveTo>
                  <a:cubicBezTo>
                    <a:pt x="1514914" y="2001024"/>
                    <a:pt x="1519166" y="2008804"/>
                    <a:pt x="1517006" y="2016230"/>
                  </a:cubicBezTo>
                  <a:cubicBezTo>
                    <a:pt x="1516869" y="2016593"/>
                    <a:pt x="1516766" y="2016950"/>
                    <a:pt x="1516629" y="2017303"/>
                  </a:cubicBezTo>
                  <a:cubicBezTo>
                    <a:pt x="1514537" y="2024942"/>
                    <a:pt x="1506617" y="2029433"/>
                    <a:pt x="1499006" y="2027332"/>
                  </a:cubicBezTo>
                  <a:cubicBezTo>
                    <a:pt x="1498800" y="2027284"/>
                    <a:pt x="1498629" y="2027229"/>
                    <a:pt x="1498457" y="2027174"/>
                  </a:cubicBezTo>
                  <a:cubicBezTo>
                    <a:pt x="1490777" y="2024513"/>
                    <a:pt x="1486594" y="2016257"/>
                    <a:pt x="1488994" y="2008499"/>
                  </a:cubicBezTo>
                  <a:cubicBezTo>
                    <a:pt x="1491463" y="2000743"/>
                    <a:pt x="1499692" y="1996430"/>
                    <a:pt x="1507475" y="1998840"/>
                  </a:cubicBezTo>
                  <a:close/>
                  <a:moveTo>
                    <a:pt x="1626994" y="1613682"/>
                  </a:moveTo>
                  <a:cubicBezTo>
                    <a:pt x="1619246" y="1611162"/>
                    <a:pt x="1615029" y="1602844"/>
                    <a:pt x="1617532" y="1595102"/>
                  </a:cubicBezTo>
                  <a:cubicBezTo>
                    <a:pt x="1619966" y="1587624"/>
                    <a:pt x="1627852" y="1583370"/>
                    <a:pt x="1635429" y="1585437"/>
                  </a:cubicBezTo>
                  <a:cubicBezTo>
                    <a:pt x="1643143" y="1588067"/>
                    <a:pt x="1647257" y="1596446"/>
                    <a:pt x="1644617" y="1604150"/>
                  </a:cubicBezTo>
                  <a:cubicBezTo>
                    <a:pt x="1642149" y="1611439"/>
                    <a:pt x="1634469" y="1615588"/>
                    <a:pt x="1626994" y="1613668"/>
                  </a:cubicBezTo>
                  <a:close/>
                  <a:moveTo>
                    <a:pt x="1814023" y="1010887"/>
                  </a:moveTo>
                  <a:cubicBezTo>
                    <a:pt x="1821635" y="1013572"/>
                    <a:pt x="1825646" y="1021931"/>
                    <a:pt x="1822972" y="1029559"/>
                  </a:cubicBezTo>
                  <a:cubicBezTo>
                    <a:pt x="1820400" y="1036900"/>
                    <a:pt x="1812514" y="1040935"/>
                    <a:pt x="1805040" y="1038744"/>
                  </a:cubicBezTo>
                  <a:cubicBezTo>
                    <a:pt x="1797360" y="1036265"/>
                    <a:pt x="1793109" y="1028013"/>
                    <a:pt x="1795611" y="1020316"/>
                  </a:cubicBezTo>
                  <a:cubicBezTo>
                    <a:pt x="1798080" y="1012622"/>
                    <a:pt x="1806343" y="1008395"/>
                    <a:pt x="1814023" y="1010873"/>
                  </a:cubicBezTo>
                  <a:close/>
                  <a:moveTo>
                    <a:pt x="1855749" y="875599"/>
                  </a:moveTo>
                  <a:cubicBezTo>
                    <a:pt x="1863463" y="878232"/>
                    <a:pt x="1867611" y="886629"/>
                    <a:pt x="1864972" y="894357"/>
                  </a:cubicBezTo>
                  <a:cubicBezTo>
                    <a:pt x="1862469" y="901742"/>
                    <a:pt x="1854652" y="905897"/>
                    <a:pt x="1847109" y="903854"/>
                  </a:cubicBezTo>
                  <a:cubicBezTo>
                    <a:pt x="1839291" y="901468"/>
                    <a:pt x="1834903" y="893208"/>
                    <a:pt x="1837303" y="885405"/>
                  </a:cubicBezTo>
                  <a:cubicBezTo>
                    <a:pt x="1839669" y="877598"/>
                    <a:pt x="1847931" y="873206"/>
                    <a:pt x="1855749" y="875592"/>
                  </a:cubicBezTo>
                  <a:close/>
                  <a:moveTo>
                    <a:pt x="1686789" y="1468807"/>
                  </a:moveTo>
                  <a:cubicBezTo>
                    <a:pt x="1684869" y="1476285"/>
                    <a:pt x="1677257" y="1480787"/>
                    <a:pt x="1669783" y="1478863"/>
                  </a:cubicBezTo>
                  <a:cubicBezTo>
                    <a:pt x="1669406" y="1478771"/>
                    <a:pt x="1669029" y="1478661"/>
                    <a:pt x="1668686" y="1478538"/>
                  </a:cubicBezTo>
                  <a:cubicBezTo>
                    <a:pt x="1660972" y="1476011"/>
                    <a:pt x="1656754" y="1467710"/>
                    <a:pt x="1659291" y="1459999"/>
                  </a:cubicBezTo>
                  <a:cubicBezTo>
                    <a:pt x="1661795" y="1452401"/>
                    <a:pt x="1669886" y="1448188"/>
                    <a:pt x="1677532" y="1450512"/>
                  </a:cubicBezTo>
                  <a:cubicBezTo>
                    <a:pt x="1684937" y="1452580"/>
                    <a:pt x="1689223" y="1460243"/>
                    <a:pt x="1687166" y="1467635"/>
                  </a:cubicBezTo>
                  <a:cubicBezTo>
                    <a:pt x="1687063" y="1468025"/>
                    <a:pt x="1686926" y="1468413"/>
                    <a:pt x="1686789" y="1468793"/>
                  </a:cubicBezTo>
                  <a:close/>
                  <a:moveTo>
                    <a:pt x="1719223" y="1315207"/>
                  </a:moveTo>
                  <a:cubicBezTo>
                    <a:pt x="1726972" y="1317731"/>
                    <a:pt x="1731223" y="1326069"/>
                    <a:pt x="1728686" y="1333828"/>
                  </a:cubicBezTo>
                  <a:cubicBezTo>
                    <a:pt x="1726286" y="1341288"/>
                    <a:pt x="1718434" y="1345550"/>
                    <a:pt x="1710857" y="1343534"/>
                  </a:cubicBezTo>
                  <a:cubicBezTo>
                    <a:pt x="1703040" y="1341223"/>
                    <a:pt x="1698549" y="1333008"/>
                    <a:pt x="1700880" y="1325181"/>
                  </a:cubicBezTo>
                  <a:cubicBezTo>
                    <a:pt x="1703177" y="1317353"/>
                    <a:pt x="1711406" y="1312883"/>
                    <a:pt x="1719223" y="1315193"/>
                  </a:cubicBezTo>
                  <a:close/>
                  <a:moveTo>
                    <a:pt x="1549543" y="1863988"/>
                  </a:moveTo>
                  <a:cubicBezTo>
                    <a:pt x="1557154" y="1866659"/>
                    <a:pt x="1561132" y="1874987"/>
                    <a:pt x="1558457" y="1882584"/>
                  </a:cubicBezTo>
                  <a:cubicBezTo>
                    <a:pt x="1555852" y="1890035"/>
                    <a:pt x="1547760" y="1894049"/>
                    <a:pt x="1540251" y="1891636"/>
                  </a:cubicBezTo>
                  <a:cubicBezTo>
                    <a:pt x="1532606" y="1889071"/>
                    <a:pt x="1528492" y="1880798"/>
                    <a:pt x="1531063" y="1873159"/>
                  </a:cubicBezTo>
                  <a:cubicBezTo>
                    <a:pt x="1533635" y="1865520"/>
                    <a:pt x="1541897" y="1861409"/>
                    <a:pt x="1549543" y="1863974"/>
                  </a:cubicBezTo>
                  <a:close/>
                  <a:moveTo>
                    <a:pt x="1591372" y="1728635"/>
                  </a:moveTo>
                  <a:cubicBezTo>
                    <a:pt x="1598846" y="1730963"/>
                    <a:pt x="1603029" y="1738910"/>
                    <a:pt x="1600697" y="1746384"/>
                  </a:cubicBezTo>
                  <a:cubicBezTo>
                    <a:pt x="1600594" y="1746641"/>
                    <a:pt x="1600526" y="1746895"/>
                    <a:pt x="1600423" y="1747149"/>
                  </a:cubicBezTo>
                  <a:cubicBezTo>
                    <a:pt x="1598469" y="1754613"/>
                    <a:pt x="1590823" y="1759077"/>
                    <a:pt x="1583383" y="1757119"/>
                  </a:cubicBezTo>
                  <a:cubicBezTo>
                    <a:pt x="1583006" y="1757023"/>
                    <a:pt x="1582629" y="1756907"/>
                    <a:pt x="1582251" y="1756776"/>
                  </a:cubicBezTo>
                  <a:cubicBezTo>
                    <a:pt x="1574469" y="1754256"/>
                    <a:pt x="1570217" y="1745915"/>
                    <a:pt x="1572720" y="1738139"/>
                  </a:cubicBezTo>
                  <a:cubicBezTo>
                    <a:pt x="1575257" y="1730363"/>
                    <a:pt x="1583589" y="1726104"/>
                    <a:pt x="1591372" y="1728621"/>
                  </a:cubicBezTo>
                  <a:close/>
                  <a:moveTo>
                    <a:pt x="1933132" y="625320"/>
                  </a:moveTo>
                  <a:cubicBezTo>
                    <a:pt x="1925486" y="622773"/>
                    <a:pt x="1921337" y="614503"/>
                    <a:pt x="1923874" y="606844"/>
                  </a:cubicBezTo>
                  <a:cubicBezTo>
                    <a:pt x="1926411" y="599188"/>
                    <a:pt x="1934709" y="595046"/>
                    <a:pt x="1942354" y="597593"/>
                  </a:cubicBezTo>
                  <a:cubicBezTo>
                    <a:pt x="1949692" y="599726"/>
                    <a:pt x="1953909" y="607396"/>
                    <a:pt x="1951783" y="614729"/>
                  </a:cubicBezTo>
                  <a:cubicBezTo>
                    <a:pt x="1951646" y="615158"/>
                    <a:pt x="1951509" y="615583"/>
                    <a:pt x="1951337" y="615998"/>
                  </a:cubicBezTo>
                  <a:cubicBezTo>
                    <a:pt x="1949451" y="623311"/>
                    <a:pt x="1941977" y="627700"/>
                    <a:pt x="1934674" y="625800"/>
                  </a:cubicBezTo>
                  <a:cubicBezTo>
                    <a:pt x="1934126" y="625667"/>
                    <a:pt x="1933646" y="625502"/>
                    <a:pt x="1933132" y="625307"/>
                  </a:cubicBezTo>
                  <a:close/>
                  <a:moveTo>
                    <a:pt x="1909577" y="750669"/>
                  </a:moveTo>
                  <a:cubicBezTo>
                    <a:pt x="1907760" y="758195"/>
                    <a:pt x="1900183" y="762820"/>
                    <a:pt x="1892640" y="760999"/>
                  </a:cubicBezTo>
                  <a:cubicBezTo>
                    <a:pt x="1892297" y="760913"/>
                    <a:pt x="1891955" y="760817"/>
                    <a:pt x="1891611" y="760704"/>
                  </a:cubicBezTo>
                  <a:cubicBezTo>
                    <a:pt x="1883795" y="758376"/>
                    <a:pt x="1879372" y="750158"/>
                    <a:pt x="1881703" y="742348"/>
                  </a:cubicBezTo>
                  <a:cubicBezTo>
                    <a:pt x="1884034" y="734541"/>
                    <a:pt x="1892229" y="730101"/>
                    <a:pt x="1900046" y="732429"/>
                  </a:cubicBezTo>
                  <a:cubicBezTo>
                    <a:pt x="1907486" y="734387"/>
                    <a:pt x="1911909" y="742005"/>
                    <a:pt x="1909955" y="749441"/>
                  </a:cubicBezTo>
                  <a:cubicBezTo>
                    <a:pt x="1909852" y="749856"/>
                    <a:pt x="1909714" y="750264"/>
                    <a:pt x="1909577" y="750669"/>
                  </a:cubicBezTo>
                  <a:close/>
                  <a:moveTo>
                    <a:pt x="1763006" y="1173947"/>
                  </a:moveTo>
                  <a:cubicBezTo>
                    <a:pt x="1755257" y="1171409"/>
                    <a:pt x="1751040" y="1163068"/>
                    <a:pt x="1753577" y="1155316"/>
                  </a:cubicBezTo>
                  <a:cubicBezTo>
                    <a:pt x="1756115" y="1147567"/>
                    <a:pt x="1764446" y="1143340"/>
                    <a:pt x="1772194" y="1145877"/>
                  </a:cubicBezTo>
                  <a:cubicBezTo>
                    <a:pt x="1779874" y="1148637"/>
                    <a:pt x="1783852" y="1157099"/>
                    <a:pt x="1781109" y="1164775"/>
                  </a:cubicBezTo>
                  <a:cubicBezTo>
                    <a:pt x="1778469" y="1172147"/>
                    <a:pt x="1770514" y="1176168"/>
                    <a:pt x="1763006" y="1173947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pic>
          <p:nvPicPr>
            <p:cNvPr id="9" name="图片 8" descr="E:/设计图片素材3/pexels-mantasink-18664364.jpgpexels-mantasink-18664364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5" cstate="email"/>
            <a:srcRect l="-27" b="24738"/>
            <a:stretch>
              <a:fillRect/>
            </a:stretch>
          </p:blipFill>
          <p:spPr>
            <a:xfrm>
              <a:off x="2475" y="3258"/>
              <a:ext cx="12571" cy="1257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2" h="6302">
                  <a:moveTo>
                    <a:pt x="3151" y="0"/>
                  </a:moveTo>
                  <a:cubicBezTo>
                    <a:pt x="4891" y="0"/>
                    <a:pt x="6302" y="1411"/>
                    <a:pt x="6302" y="3151"/>
                  </a:cubicBezTo>
                  <a:cubicBezTo>
                    <a:pt x="6302" y="4891"/>
                    <a:pt x="4891" y="6302"/>
                    <a:pt x="3151" y="6302"/>
                  </a:cubicBezTo>
                  <a:cubicBezTo>
                    <a:pt x="1411" y="6302"/>
                    <a:pt x="0" y="4891"/>
                    <a:pt x="0" y="3151"/>
                  </a:cubicBezTo>
                  <a:cubicBezTo>
                    <a:pt x="0" y="1411"/>
                    <a:pt x="1411" y="0"/>
                    <a:pt x="3151" y="0"/>
                  </a:cubicBezTo>
                  <a:close/>
                </a:path>
              </a:pathLst>
            </a:custGeom>
            <a:ln w="215900">
              <a:solidFill>
                <a:srgbClr val="FFFFFF"/>
              </a:solidFill>
            </a:ln>
            <a:effectLst>
              <a:outerShdw blurRad="228600" dist="152400" algn="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10" name="任意多边形: 形状 17"/>
            <p:cNvSpPr/>
            <p:nvPr>
              <p:custDataLst>
                <p:tags r:id="rId6"/>
              </p:custDataLst>
            </p:nvPr>
          </p:nvSpPr>
          <p:spPr>
            <a:xfrm>
              <a:off x="2464" y="12733"/>
              <a:ext cx="2469" cy="2464"/>
            </a:xfrm>
            <a:custGeom>
              <a:avLst/>
              <a:gdLst>
                <a:gd name="connsiteX0" fmla="*/ 1017007 w 1018242"/>
                <a:gd name="connsiteY0" fmla="*/ 541608 h 1014892"/>
                <a:gd name="connsiteX1" fmla="*/ 1014758 w 1018242"/>
                <a:gd name="connsiteY1" fmla="*/ 545723 h 1014892"/>
                <a:gd name="connsiteX2" fmla="*/ 946379 w 1018242"/>
                <a:gd name="connsiteY2" fmla="*/ 613883 h 1014892"/>
                <a:gd name="connsiteX3" fmla="*/ 548075 w 1018242"/>
                <a:gd name="connsiteY3" fmla="*/ 1010431 h 1014892"/>
                <a:gd name="connsiteX4" fmla="*/ 540189 w 1018242"/>
                <a:gd name="connsiteY4" fmla="*/ 1013997 h 1014892"/>
                <a:gd name="connsiteX5" fmla="*/ 474213 w 1018242"/>
                <a:gd name="connsiteY5" fmla="*/ 1013723 h 1014892"/>
                <a:gd name="connsiteX6" fmla="*/ 1016884 w 1018242"/>
                <a:gd name="connsiteY6" fmla="*/ 471563 h 1014892"/>
                <a:gd name="connsiteX7" fmla="*/ 1017539 w 1018242"/>
                <a:gd name="connsiteY7" fmla="*/ 480614 h 1014892"/>
                <a:gd name="connsiteX8" fmla="*/ 1017007 w 1018242"/>
                <a:gd name="connsiteY8" fmla="*/ 541608 h 1014892"/>
                <a:gd name="connsiteX9" fmla="*/ 770058 w 1018242"/>
                <a:gd name="connsiteY9" fmla="*/ 644877 h 1014892"/>
                <a:gd name="connsiteX10" fmla="*/ 767116 w 1018242"/>
                <a:gd name="connsiteY10" fmla="*/ 648374 h 1014892"/>
                <a:gd name="connsiteX11" fmla="*/ 766451 w 1018242"/>
                <a:gd name="connsiteY11" fmla="*/ 647791 h 1014892"/>
                <a:gd name="connsiteX12" fmla="*/ 774426 w 1018242"/>
                <a:gd name="connsiteY12" fmla="*/ 631745 h 1014892"/>
                <a:gd name="connsiteX13" fmla="*/ 799701 w 1018242"/>
                <a:gd name="connsiteY13" fmla="*/ 546785 h 1014892"/>
                <a:gd name="connsiteX14" fmla="*/ 802903 w 1018242"/>
                <a:gd name="connsiteY14" fmla="*/ 540203 h 1014892"/>
                <a:gd name="connsiteX15" fmla="*/ 990594 w 1018242"/>
                <a:gd name="connsiteY15" fmla="*/ 353414 h 1014892"/>
                <a:gd name="connsiteX16" fmla="*/ 992791 w 1018242"/>
                <a:gd name="connsiteY16" fmla="*/ 350740 h 1014892"/>
                <a:gd name="connsiteX17" fmla="*/ 994279 w 1018242"/>
                <a:gd name="connsiteY17" fmla="*/ 350980 h 1014892"/>
                <a:gd name="connsiteX18" fmla="*/ 1007243 w 1018242"/>
                <a:gd name="connsiteY18" fmla="*/ 401825 h 1014892"/>
                <a:gd name="connsiteX19" fmla="*/ 1004239 w 1018242"/>
                <a:gd name="connsiteY19" fmla="*/ 411905 h 1014892"/>
                <a:gd name="connsiteX20" fmla="*/ 770058 w 1018242"/>
                <a:gd name="connsiteY20" fmla="*/ 644877 h 1014892"/>
                <a:gd name="connsiteX21" fmla="*/ 801967 w 1018242"/>
                <a:gd name="connsiteY21" fmla="*/ 468545 h 1014892"/>
                <a:gd name="connsiteX22" fmla="*/ 800418 w 1018242"/>
                <a:gd name="connsiteY22" fmla="*/ 469917 h 1014892"/>
                <a:gd name="connsiteX23" fmla="*/ 796139 w 1018242"/>
                <a:gd name="connsiteY23" fmla="*/ 446603 h 1014892"/>
                <a:gd name="connsiteX24" fmla="*/ 787403 w 1018242"/>
                <a:gd name="connsiteY24" fmla="*/ 414237 h 1014892"/>
                <a:gd name="connsiteX25" fmla="*/ 788308 w 1018242"/>
                <a:gd name="connsiteY25" fmla="*/ 410157 h 1014892"/>
                <a:gd name="connsiteX26" fmla="*/ 946948 w 1018242"/>
                <a:gd name="connsiteY26" fmla="*/ 252305 h 1014892"/>
                <a:gd name="connsiteX27" fmla="*/ 948549 w 1018242"/>
                <a:gd name="connsiteY27" fmla="*/ 250900 h 1014892"/>
                <a:gd name="connsiteX28" fmla="*/ 954487 w 1018242"/>
                <a:gd name="connsiteY28" fmla="*/ 261322 h 1014892"/>
                <a:gd name="connsiteX29" fmla="*/ 972124 w 1018242"/>
                <a:gd name="connsiteY29" fmla="*/ 295917 h 1014892"/>
                <a:gd name="connsiteX30" fmla="*/ 971380 w 1018242"/>
                <a:gd name="connsiteY30" fmla="*/ 299928 h 1014892"/>
                <a:gd name="connsiteX31" fmla="*/ 801943 w 1018242"/>
                <a:gd name="connsiteY31" fmla="*/ 468545 h 1014892"/>
                <a:gd name="connsiteX32" fmla="*/ 735419 w 1018242"/>
                <a:gd name="connsiteY32" fmla="*/ 319539 h 1014892"/>
                <a:gd name="connsiteX33" fmla="*/ 887606 w 1018242"/>
                <a:gd name="connsiteY33" fmla="*/ 167380 h 1014892"/>
                <a:gd name="connsiteX34" fmla="*/ 919293 w 1018242"/>
                <a:gd name="connsiteY34" fmla="*/ 206020 h 1014892"/>
                <a:gd name="connsiteX35" fmla="*/ 764339 w 1018242"/>
                <a:gd name="connsiteY35" fmla="*/ 360923 h 1014892"/>
                <a:gd name="connsiteX36" fmla="*/ 735405 w 1018242"/>
                <a:gd name="connsiteY36" fmla="*/ 319539 h 1014892"/>
                <a:gd name="connsiteX37" fmla="*/ 677476 w 1018242"/>
                <a:gd name="connsiteY37" fmla="*/ 267186 h 1014892"/>
                <a:gd name="connsiteX38" fmla="*/ 656397 w 1018242"/>
                <a:gd name="connsiteY38" fmla="*/ 253437 h 1014892"/>
                <a:gd name="connsiteX39" fmla="*/ 811506 w 1018242"/>
                <a:gd name="connsiteY39" fmla="*/ 98568 h 1014892"/>
                <a:gd name="connsiteX40" fmla="*/ 850125 w 1018242"/>
                <a:gd name="connsiteY40" fmla="*/ 130077 h 1014892"/>
                <a:gd name="connsiteX41" fmla="*/ 697670 w 1018242"/>
                <a:gd name="connsiteY41" fmla="*/ 282340 h 1014892"/>
                <a:gd name="connsiteX42" fmla="*/ 677445 w 1018242"/>
                <a:gd name="connsiteY42" fmla="*/ 267186 h 1014892"/>
                <a:gd name="connsiteX43" fmla="*/ 607506 w 1018242"/>
                <a:gd name="connsiteY43" fmla="*/ 228511 h 1014892"/>
                <a:gd name="connsiteX44" fmla="*/ 603175 w 1018242"/>
                <a:gd name="connsiteY44" fmla="*/ 229711 h 1014892"/>
                <a:gd name="connsiteX45" fmla="*/ 548880 w 1018242"/>
                <a:gd name="connsiteY45" fmla="*/ 216923 h 1014892"/>
                <a:gd name="connsiteX46" fmla="*/ 547814 w 1018242"/>
                <a:gd name="connsiteY46" fmla="*/ 216751 h 1014892"/>
                <a:gd name="connsiteX47" fmla="*/ 547221 w 1018242"/>
                <a:gd name="connsiteY47" fmla="*/ 215791 h 1014892"/>
                <a:gd name="connsiteX48" fmla="*/ 549847 w 1018242"/>
                <a:gd name="connsiteY48" fmla="*/ 213905 h 1014892"/>
                <a:gd name="connsiteX49" fmla="*/ 716733 w 1018242"/>
                <a:gd name="connsiteY49" fmla="*/ 47757 h 1014892"/>
                <a:gd name="connsiteX50" fmla="*/ 722887 w 1018242"/>
                <a:gd name="connsiteY50" fmla="*/ 46694 h 1014892"/>
                <a:gd name="connsiteX51" fmla="*/ 722932 w 1018242"/>
                <a:gd name="connsiteY51" fmla="*/ 46728 h 1014892"/>
                <a:gd name="connsiteX52" fmla="*/ 767226 w 1018242"/>
                <a:gd name="connsiteY52" fmla="*/ 69151 h 1014892"/>
                <a:gd name="connsiteX53" fmla="*/ 764843 w 1018242"/>
                <a:gd name="connsiteY53" fmla="*/ 71825 h 1014892"/>
                <a:gd name="connsiteX54" fmla="*/ 607475 w 1018242"/>
                <a:gd name="connsiteY54" fmla="*/ 228511 h 1014892"/>
                <a:gd name="connsiteX55" fmla="*/ 476682 w 1018242"/>
                <a:gd name="connsiteY55" fmla="*/ 214043 h 1014892"/>
                <a:gd name="connsiteX56" fmla="*/ 472224 w 1018242"/>
                <a:gd name="connsiteY56" fmla="*/ 216408 h 1014892"/>
                <a:gd name="connsiteX57" fmla="*/ 372885 w 1018242"/>
                <a:gd name="connsiteY57" fmla="*/ 247471 h 1014892"/>
                <a:gd name="connsiteX58" fmla="*/ 371784 w 1018242"/>
                <a:gd name="connsiteY58" fmla="*/ 247848 h 1014892"/>
                <a:gd name="connsiteX59" fmla="*/ 370879 w 1018242"/>
                <a:gd name="connsiteY59" fmla="*/ 247711 h 1014892"/>
                <a:gd name="connsiteX60" fmla="*/ 373135 w 1018242"/>
                <a:gd name="connsiteY60" fmla="*/ 245346 h 1014892"/>
                <a:gd name="connsiteX61" fmla="*/ 607396 w 1018242"/>
                <a:gd name="connsiteY61" fmla="*/ 12065 h 1014892"/>
                <a:gd name="connsiteX62" fmla="*/ 612230 w 1018242"/>
                <a:gd name="connsiteY62" fmla="*/ 10420 h 1014892"/>
                <a:gd name="connsiteX63" fmla="*/ 665431 w 1018242"/>
                <a:gd name="connsiteY63" fmla="*/ 24374 h 1014892"/>
                <a:gd name="connsiteX64" fmla="*/ 666484 w 1018242"/>
                <a:gd name="connsiteY64" fmla="*/ 25026 h 1014892"/>
                <a:gd name="connsiteX65" fmla="*/ 664355 w 1018242"/>
                <a:gd name="connsiteY65" fmla="*/ 27322 h 1014892"/>
                <a:gd name="connsiteX66" fmla="*/ 476651 w 1018242"/>
                <a:gd name="connsiteY66" fmla="*/ 214043 h 1014892"/>
                <a:gd name="connsiteX67" fmla="*/ 0 w 1018242"/>
                <a:gd name="connsiteY67" fmla="*/ 532111 h 1014892"/>
                <a:gd name="connsiteX68" fmla="*/ 642 w 1018242"/>
                <a:gd name="connsiteY68" fmla="*/ 473757 h 1014892"/>
                <a:gd name="connsiteX69" fmla="*/ 3134 w 1018242"/>
                <a:gd name="connsiteY69" fmla="*/ 469162 h 1014892"/>
                <a:gd name="connsiteX70" fmla="*/ 120669 w 1018242"/>
                <a:gd name="connsiteY70" fmla="*/ 352077 h 1014892"/>
                <a:gd name="connsiteX71" fmla="*/ 469372 w 1018242"/>
                <a:gd name="connsiteY71" fmla="*/ 4831 h 1014892"/>
                <a:gd name="connsiteX72" fmla="*/ 478255 w 1018242"/>
                <a:gd name="connsiteY72" fmla="*/ 820 h 1014892"/>
                <a:gd name="connsiteX73" fmla="*/ 541458 w 1018242"/>
                <a:gd name="connsiteY73" fmla="*/ 957 h 1014892"/>
                <a:gd name="connsiteX74" fmla="*/ 543679 w 1018242"/>
                <a:gd name="connsiteY74" fmla="*/ 1197 h 1014892"/>
                <a:gd name="connsiteX75" fmla="*/ 755 w 1018242"/>
                <a:gd name="connsiteY75" fmla="*/ 543631 h 1014892"/>
                <a:gd name="connsiteX76" fmla="*/ 0 w 1018242"/>
                <a:gd name="connsiteY76" fmla="*/ 532111 h 1014892"/>
                <a:gd name="connsiteX77" fmla="*/ 14020 w 1018242"/>
                <a:gd name="connsiteY77" fmla="*/ 383791 h 1014892"/>
                <a:gd name="connsiteX78" fmla="*/ 30367 w 1018242"/>
                <a:gd name="connsiteY78" fmla="*/ 333322 h 1014892"/>
                <a:gd name="connsiteX79" fmla="*/ 57912 w 1018242"/>
                <a:gd name="connsiteY79" fmla="*/ 271197 h 1014892"/>
                <a:gd name="connsiteX80" fmla="*/ 61386 w 1018242"/>
                <a:gd name="connsiteY80" fmla="*/ 266534 h 1014892"/>
                <a:gd name="connsiteX81" fmla="*/ 267189 w 1018242"/>
                <a:gd name="connsiteY81" fmla="*/ 61917 h 1014892"/>
                <a:gd name="connsiteX82" fmla="*/ 283135 w 1018242"/>
                <a:gd name="connsiteY82" fmla="*/ 52420 h 1014892"/>
                <a:gd name="connsiteX83" fmla="*/ 382584 w 1018242"/>
                <a:gd name="connsiteY83" fmla="*/ 15768 h 1014892"/>
                <a:gd name="connsiteX84" fmla="*/ 384470 w 1018242"/>
                <a:gd name="connsiteY84" fmla="*/ 15391 h 1014892"/>
                <a:gd name="connsiteX85" fmla="*/ 15138 w 1018242"/>
                <a:gd name="connsiteY85" fmla="*/ 384340 h 1014892"/>
                <a:gd name="connsiteX86" fmla="*/ 14020 w 1018242"/>
                <a:gd name="connsiteY86" fmla="*/ 383791 h 1014892"/>
                <a:gd name="connsiteX87" fmla="*/ 246319 w 1018242"/>
                <a:gd name="connsiteY87" fmla="*/ 371482 h 1014892"/>
                <a:gd name="connsiteX88" fmla="*/ 249162 w 1018242"/>
                <a:gd name="connsiteY88" fmla="*/ 368157 h 1014892"/>
                <a:gd name="connsiteX89" fmla="*/ 249847 w 1018242"/>
                <a:gd name="connsiteY89" fmla="*/ 368671 h 1014892"/>
                <a:gd name="connsiteX90" fmla="*/ 244704 w 1018242"/>
                <a:gd name="connsiteY90" fmla="*/ 378923 h 1014892"/>
                <a:gd name="connsiteX91" fmla="*/ 217434 w 1018242"/>
                <a:gd name="connsiteY91" fmla="*/ 469951 h 1014892"/>
                <a:gd name="connsiteX92" fmla="*/ 214735 w 1018242"/>
                <a:gd name="connsiteY92" fmla="*/ 474785 h 1014892"/>
                <a:gd name="connsiteX93" fmla="*/ 42686 w 1018242"/>
                <a:gd name="connsiteY93" fmla="*/ 646180 h 1014892"/>
                <a:gd name="connsiteX94" fmla="*/ 26712 w 1018242"/>
                <a:gd name="connsiteY94" fmla="*/ 662054 h 1014892"/>
                <a:gd name="connsiteX95" fmla="*/ 24628 w 1018242"/>
                <a:gd name="connsiteY95" fmla="*/ 663974 h 1014892"/>
                <a:gd name="connsiteX96" fmla="*/ 23435 w 1018242"/>
                <a:gd name="connsiteY96" fmla="*/ 663905 h 1014892"/>
                <a:gd name="connsiteX97" fmla="*/ 10406 w 1018242"/>
                <a:gd name="connsiteY97" fmla="*/ 612751 h 1014892"/>
                <a:gd name="connsiteX98" fmla="*/ 13211 w 1018242"/>
                <a:gd name="connsiteY98" fmla="*/ 603460 h 1014892"/>
                <a:gd name="connsiteX99" fmla="*/ 246319 w 1018242"/>
                <a:gd name="connsiteY99" fmla="*/ 371482 h 1014892"/>
                <a:gd name="connsiteX100" fmla="*/ 216343 w 1018242"/>
                <a:gd name="connsiteY100" fmla="*/ 545962 h 1014892"/>
                <a:gd name="connsiteX101" fmla="*/ 217581 w 1018242"/>
                <a:gd name="connsiteY101" fmla="*/ 544934 h 1014892"/>
                <a:gd name="connsiteX102" fmla="*/ 218994 w 1018242"/>
                <a:gd name="connsiteY102" fmla="*/ 553642 h 1014892"/>
                <a:gd name="connsiteX103" fmla="*/ 230380 w 1018242"/>
                <a:gd name="connsiteY103" fmla="*/ 599757 h 1014892"/>
                <a:gd name="connsiteX104" fmla="*/ 229008 w 1018242"/>
                <a:gd name="connsiteY104" fmla="*/ 605346 h 1014892"/>
                <a:gd name="connsiteX105" fmla="*/ 72000 w 1018242"/>
                <a:gd name="connsiteY105" fmla="*/ 761551 h 1014892"/>
                <a:gd name="connsiteX106" fmla="*/ 70050 w 1018242"/>
                <a:gd name="connsiteY106" fmla="*/ 764465 h 1014892"/>
                <a:gd name="connsiteX107" fmla="*/ 69021 w 1018242"/>
                <a:gd name="connsiteY107" fmla="*/ 763951 h 1014892"/>
                <a:gd name="connsiteX108" fmla="*/ 59325 w 1018242"/>
                <a:gd name="connsiteY108" fmla="*/ 746363 h 1014892"/>
                <a:gd name="connsiteX109" fmla="*/ 45710 w 1018242"/>
                <a:gd name="connsiteY109" fmla="*/ 719243 h 1014892"/>
                <a:gd name="connsiteX110" fmla="*/ 46276 w 1018242"/>
                <a:gd name="connsiteY110" fmla="*/ 715162 h 1014892"/>
                <a:gd name="connsiteX111" fmla="*/ 216343 w 1018242"/>
                <a:gd name="connsiteY111" fmla="*/ 545962 h 1014892"/>
                <a:gd name="connsiteX112" fmla="*/ 282947 w 1018242"/>
                <a:gd name="connsiteY112" fmla="*/ 695071 h 1014892"/>
                <a:gd name="connsiteX113" fmla="*/ 130211 w 1018242"/>
                <a:gd name="connsiteY113" fmla="*/ 847574 h 1014892"/>
                <a:gd name="connsiteX114" fmla="*/ 98301 w 1018242"/>
                <a:gd name="connsiteY114" fmla="*/ 808763 h 1014892"/>
                <a:gd name="connsiteX115" fmla="*/ 253715 w 1018242"/>
                <a:gd name="connsiteY115" fmla="*/ 653517 h 1014892"/>
                <a:gd name="connsiteX116" fmla="*/ 282930 w 1018242"/>
                <a:gd name="connsiteY116" fmla="*/ 695071 h 1014892"/>
                <a:gd name="connsiteX117" fmla="*/ 361848 w 1018242"/>
                <a:gd name="connsiteY117" fmla="*/ 761174 h 1014892"/>
                <a:gd name="connsiteX118" fmla="*/ 206442 w 1018242"/>
                <a:gd name="connsiteY118" fmla="*/ 916454 h 1014892"/>
                <a:gd name="connsiteX119" fmla="*/ 167397 w 1018242"/>
                <a:gd name="connsiteY119" fmla="*/ 884637 h 1014892"/>
                <a:gd name="connsiteX120" fmla="*/ 320064 w 1018242"/>
                <a:gd name="connsiteY120" fmla="*/ 732100 h 1014892"/>
                <a:gd name="connsiteX121" fmla="*/ 361848 w 1018242"/>
                <a:gd name="connsiteY121" fmla="*/ 761174 h 1014892"/>
                <a:gd name="connsiteX122" fmla="*/ 410946 w 1018242"/>
                <a:gd name="connsiteY122" fmla="*/ 785791 h 1014892"/>
                <a:gd name="connsiteX123" fmla="*/ 415986 w 1018242"/>
                <a:gd name="connsiteY123" fmla="*/ 784557 h 1014892"/>
                <a:gd name="connsiteX124" fmla="*/ 465727 w 1018242"/>
                <a:gd name="connsiteY124" fmla="*/ 796385 h 1014892"/>
                <a:gd name="connsiteX125" fmla="*/ 471463 w 1018242"/>
                <a:gd name="connsiteY125" fmla="*/ 797243 h 1014892"/>
                <a:gd name="connsiteX126" fmla="*/ 469434 w 1018242"/>
                <a:gd name="connsiteY126" fmla="*/ 799506 h 1014892"/>
                <a:gd name="connsiteX127" fmla="*/ 300477 w 1018242"/>
                <a:gd name="connsiteY127" fmla="*/ 967780 h 1014892"/>
                <a:gd name="connsiteX128" fmla="*/ 295965 w 1018242"/>
                <a:gd name="connsiteY128" fmla="*/ 968706 h 1014892"/>
                <a:gd name="connsiteX129" fmla="*/ 252655 w 1018242"/>
                <a:gd name="connsiteY129" fmla="*/ 946214 h 1014892"/>
                <a:gd name="connsiteX130" fmla="*/ 251082 w 1018242"/>
                <a:gd name="connsiteY130" fmla="*/ 945117 h 1014892"/>
                <a:gd name="connsiteX131" fmla="*/ 253386 w 1018242"/>
                <a:gd name="connsiteY131" fmla="*/ 942682 h 1014892"/>
                <a:gd name="connsiteX132" fmla="*/ 410946 w 1018242"/>
                <a:gd name="connsiteY132" fmla="*/ 785791 h 1014892"/>
                <a:gd name="connsiteX133" fmla="*/ 542483 w 1018242"/>
                <a:gd name="connsiteY133" fmla="*/ 799608 h 1014892"/>
                <a:gd name="connsiteX134" fmla="*/ 548044 w 1018242"/>
                <a:gd name="connsiteY134" fmla="*/ 797037 h 1014892"/>
                <a:gd name="connsiteX135" fmla="*/ 647099 w 1018242"/>
                <a:gd name="connsiteY135" fmla="*/ 765048 h 1014892"/>
                <a:gd name="connsiteX136" fmla="*/ 649687 w 1018242"/>
                <a:gd name="connsiteY136" fmla="*/ 763883 h 1014892"/>
                <a:gd name="connsiteX137" fmla="*/ 650435 w 1018242"/>
                <a:gd name="connsiteY137" fmla="*/ 764706 h 1014892"/>
                <a:gd name="connsiteX138" fmla="*/ 647795 w 1018242"/>
                <a:gd name="connsiteY138" fmla="*/ 766591 h 1014892"/>
                <a:gd name="connsiteX139" fmla="*/ 410507 w 1018242"/>
                <a:gd name="connsiteY139" fmla="*/ 1002682 h 1014892"/>
                <a:gd name="connsiteX140" fmla="*/ 406663 w 1018242"/>
                <a:gd name="connsiteY140" fmla="*/ 1004500 h 1014892"/>
                <a:gd name="connsiteX141" fmla="*/ 351264 w 1018242"/>
                <a:gd name="connsiteY141" fmla="*/ 990134 h 1014892"/>
                <a:gd name="connsiteX142" fmla="*/ 353520 w 1018242"/>
                <a:gd name="connsiteY142" fmla="*/ 987631 h 1014892"/>
                <a:gd name="connsiteX143" fmla="*/ 542483 w 1018242"/>
                <a:gd name="connsiteY143" fmla="*/ 799608 h 1014892"/>
                <a:gd name="connsiteX144" fmla="*/ 1002381 w 1018242"/>
                <a:gd name="connsiteY144" fmla="*/ 630751 h 1014892"/>
                <a:gd name="connsiteX145" fmla="*/ 1003005 w 1018242"/>
                <a:gd name="connsiteY145" fmla="*/ 631060 h 1014892"/>
                <a:gd name="connsiteX146" fmla="*/ 996967 w 1018242"/>
                <a:gd name="connsiteY146" fmla="*/ 652763 h 1014892"/>
                <a:gd name="connsiteX147" fmla="*/ 960360 w 1018242"/>
                <a:gd name="connsiteY147" fmla="*/ 742385 h 1014892"/>
                <a:gd name="connsiteX148" fmla="*/ 954899 w 1018242"/>
                <a:gd name="connsiteY148" fmla="*/ 749860 h 1014892"/>
                <a:gd name="connsiteX149" fmla="*/ 752812 w 1018242"/>
                <a:gd name="connsiteY149" fmla="*/ 951220 h 1014892"/>
                <a:gd name="connsiteX150" fmla="*/ 734747 w 1018242"/>
                <a:gd name="connsiteY150" fmla="*/ 962294 h 1014892"/>
                <a:gd name="connsiteX151" fmla="*/ 633882 w 1018242"/>
                <a:gd name="connsiteY151" fmla="*/ 999391 h 1014892"/>
                <a:gd name="connsiteX152" fmla="*/ 633460 w 1018242"/>
                <a:gd name="connsiteY152" fmla="*/ 999460 h 1014892"/>
                <a:gd name="connsiteX153" fmla="*/ 1002381 w 1018242"/>
                <a:gd name="connsiteY153" fmla="*/ 630751 h 10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18242" h="1014892">
                  <a:moveTo>
                    <a:pt x="1017007" y="541608"/>
                  </a:moveTo>
                  <a:cubicBezTo>
                    <a:pt x="1016716" y="543186"/>
                    <a:pt x="1015927" y="544625"/>
                    <a:pt x="1014758" y="545723"/>
                  </a:cubicBezTo>
                  <a:cubicBezTo>
                    <a:pt x="992006" y="568488"/>
                    <a:pt x="969213" y="591220"/>
                    <a:pt x="946379" y="613883"/>
                  </a:cubicBezTo>
                  <a:cubicBezTo>
                    <a:pt x="813597" y="746054"/>
                    <a:pt x="680829" y="878225"/>
                    <a:pt x="548075" y="1010431"/>
                  </a:cubicBezTo>
                  <a:cubicBezTo>
                    <a:pt x="546038" y="1012625"/>
                    <a:pt x="543192" y="1013928"/>
                    <a:pt x="540189" y="1013997"/>
                  </a:cubicBezTo>
                  <a:cubicBezTo>
                    <a:pt x="518212" y="1015265"/>
                    <a:pt x="496176" y="1015197"/>
                    <a:pt x="474213" y="1013723"/>
                  </a:cubicBezTo>
                  <a:cubicBezTo>
                    <a:pt x="654786" y="833346"/>
                    <a:pt x="835674" y="652625"/>
                    <a:pt x="1016884" y="471563"/>
                  </a:cubicBezTo>
                  <a:cubicBezTo>
                    <a:pt x="1017144" y="475094"/>
                    <a:pt x="1017395" y="477871"/>
                    <a:pt x="1017539" y="480614"/>
                  </a:cubicBezTo>
                  <a:cubicBezTo>
                    <a:pt x="1018629" y="500945"/>
                    <a:pt x="1018454" y="521311"/>
                    <a:pt x="1017007" y="541608"/>
                  </a:cubicBezTo>
                  <a:close/>
                  <a:moveTo>
                    <a:pt x="770058" y="644877"/>
                  </a:moveTo>
                  <a:cubicBezTo>
                    <a:pt x="768978" y="645940"/>
                    <a:pt x="768090" y="647208"/>
                    <a:pt x="767116" y="648374"/>
                  </a:cubicBezTo>
                  <a:cubicBezTo>
                    <a:pt x="766893" y="648203"/>
                    <a:pt x="766674" y="647997"/>
                    <a:pt x="766451" y="647791"/>
                  </a:cubicBezTo>
                  <a:cubicBezTo>
                    <a:pt x="769115" y="642443"/>
                    <a:pt x="771854" y="637128"/>
                    <a:pt x="774426" y="631745"/>
                  </a:cubicBezTo>
                  <a:cubicBezTo>
                    <a:pt x="787207" y="604900"/>
                    <a:pt x="795734" y="576237"/>
                    <a:pt x="799701" y="546785"/>
                  </a:cubicBezTo>
                  <a:cubicBezTo>
                    <a:pt x="799955" y="544283"/>
                    <a:pt x="801090" y="541951"/>
                    <a:pt x="802903" y="540203"/>
                  </a:cubicBezTo>
                  <a:cubicBezTo>
                    <a:pt x="865502" y="477974"/>
                    <a:pt x="928067" y="415711"/>
                    <a:pt x="990594" y="353414"/>
                  </a:cubicBezTo>
                  <a:cubicBezTo>
                    <a:pt x="991379" y="352557"/>
                    <a:pt x="992112" y="351666"/>
                    <a:pt x="992791" y="350740"/>
                  </a:cubicBezTo>
                  <a:cubicBezTo>
                    <a:pt x="993285" y="350808"/>
                    <a:pt x="993782" y="350877"/>
                    <a:pt x="994279" y="350980"/>
                  </a:cubicBezTo>
                  <a:cubicBezTo>
                    <a:pt x="998572" y="367951"/>
                    <a:pt x="1002758" y="384923"/>
                    <a:pt x="1007243" y="401825"/>
                  </a:cubicBezTo>
                  <a:cubicBezTo>
                    <a:pt x="1008460" y="405494"/>
                    <a:pt x="1007260" y="409506"/>
                    <a:pt x="1004239" y="411905"/>
                  </a:cubicBezTo>
                  <a:cubicBezTo>
                    <a:pt x="926085" y="489494"/>
                    <a:pt x="848027" y="567151"/>
                    <a:pt x="770058" y="644877"/>
                  </a:cubicBezTo>
                  <a:close/>
                  <a:moveTo>
                    <a:pt x="801967" y="468545"/>
                  </a:moveTo>
                  <a:cubicBezTo>
                    <a:pt x="801563" y="468957"/>
                    <a:pt x="801114" y="469300"/>
                    <a:pt x="800418" y="469917"/>
                  </a:cubicBezTo>
                  <a:cubicBezTo>
                    <a:pt x="798974" y="461894"/>
                    <a:pt x="797946" y="454145"/>
                    <a:pt x="796139" y="446603"/>
                  </a:cubicBezTo>
                  <a:cubicBezTo>
                    <a:pt x="793540" y="435734"/>
                    <a:pt x="790416" y="425002"/>
                    <a:pt x="787403" y="414237"/>
                  </a:cubicBezTo>
                  <a:cubicBezTo>
                    <a:pt x="786779" y="412831"/>
                    <a:pt x="787146" y="411186"/>
                    <a:pt x="788308" y="410157"/>
                  </a:cubicBezTo>
                  <a:cubicBezTo>
                    <a:pt x="841214" y="357563"/>
                    <a:pt x="894093" y="304934"/>
                    <a:pt x="946948" y="252305"/>
                  </a:cubicBezTo>
                  <a:cubicBezTo>
                    <a:pt x="947356" y="251894"/>
                    <a:pt x="947812" y="251551"/>
                    <a:pt x="948549" y="250900"/>
                  </a:cubicBezTo>
                  <a:cubicBezTo>
                    <a:pt x="950586" y="254465"/>
                    <a:pt x="952663" y="257825"/>
                    <a:pt x="954487" y="261322"/>
                  </a:cubicBezTo>
                  <a:cubicBezTo>
                    <a:pt x="960412" y="272842"/>
                    <a:pt x="966199" y="284431"/>
                    <a:pt x="972124" y="295917"/>
                  </a:cubicBezTo>
                  <a:cubicBezTo>
                    <a:pt x="973009" y="297220"/>
                    <a:pt x="972679" y="299002"/>
                    <a:pt x="971380" y="299928"/>
                  </a:cubicBezTo>
                  <a:cubicBezTo>
                    <a:pt x="914880" y="356122"/>
                    <a:pt x="858402" y="412317"/>
                    <a:pt x="801943" y="468545"/>
                  </a:cubicBezTo>
                  <a:close/>
                  <a:moveTo>
                    <a:pt x="735419" y="319539"/>
                  </a:moveTo>
                  <a:cubicBezTo>
                    <a:pt x="785808" y="269140"/>
                    <a:pt x="836538" y="218431"/>
                    <a:pt x="887606" y="167380"/>
                  </a:cubicBezTo>
                  <a:cubicBezTo>
                    <a:pt x="898269" y="180408"/>
                    <a:pt x="908932" y="193403"/>
                    <a:pt x="919293" y="206020"/>
                  </a:cubicBezTo>
                  <a:cubicBezTo>
                    <a:pt x="867247" y="258065"/>
                    <a:pt x="815596" y="309700"/>
                    <a:pt x="764339" y="360923"/>
                  </a:cubicBezTo>
                  <a:cubicBezTo>
                    <a:pt x="754598" y="347002"/>
                    <a:pt x="744882" y="333083"/>
                    <a:pt x="735405" y="319539"/>
                  </a:cubicBezTo>
                  <a:close/>
                  <a:moveTo>
                    <a:pt x="677476" y="267186"/>
                  </a:moveTo>
                  <a:cubicBezTo>
                    <a:pt x="670506" y="262283"/>
                    <a:pt x="663217" y="257860"/>
                    <a:pt x="656397" y="253437"/>
                  </a:cubicBezTo>
                  <a:cubicBezTo>
                    <a:pt x="707976" y="201940"/>
                    <a:pt x="759494" y="150511"/>
                    <a:pt x="811506" y="98568"/>
                  </a:cubicBezTo>
                  <a:cubicBezTo>
                    <a:pt x="824534" y="109197"/>
                    <a:pt x="837498" y="119757"/>
                    <a:pt x="850125" y="130077"/>
                  </a:cubicBezTo>
                  <a:cubicBezTo>
                    <a:pt x="799084" y="181060"/>
                    <a:pt x="748266" y="231802"/>
                    <a:pt x="697670" y="282340"/>
                  </a:cubicBezTo>
                  <a:cubicBezTo>
                    <a:pt x="691118" y="277403"/>
                    <a:pt x="684439" y="272054"/>
                    <a:pt x="677445" y="267186"/>
                  </a:cubicBezTo>
                  <a:close/>
                  <a:moveTo>
                    <a:pt x="607506" y="228511"/>
                  </a:moveTo>
                  <a:cubicBezTo>
                    <a:pt x="606515" y="229883"/>
                    <a:pt x="604722" y="230363"/>
                    <a:pt x="603175" y="229711"/>
                  </a:cubicBezTo>
                  <a:cubicBezTo>
                    <a:pt x="585535" y="223677"/>
                    <a:pt x="567350" y="219391"/>
                    <a:pt x="548880" y="216923"/>
                  </a:cubicBezTo>
                  <a:cubicBezTo>
                    <a:pt x="548538" y="216854"/>
                    <a:pt x="548167" y="216820"/>
                    <a:pt x="547814" y="216751"/>
                  </a:cubicBezTo>
                  <a:cubicBezTo>
                    <a:pt x="547615" y="216443"/>
                    <a:pt x="547416" y="216100"/>
                    <a:pt x="547221" y="215791"/>
                  </a:cubicBezTo>
                  <a:cubicBezTo>
                    <a:pt x="548150" y="215243"/>
                    <a:pt x="549028" y="214625"/>
                    <a:pt x="549847" y="213905"/>
                  </a:cubicBezTo>
                  <a:cubicBezTo>
                    <a:pt x="605507" y="158568"/>
                    <a:pt x="661135" y="103197"/>
                    <a:pt x="716733" y="47757"/>
                  </a:cubicBezTo>
                  <a:cubicBezTo>
                    <a:pt x="718139" y="45768"/>
                    <a:pt x="720895" y="45288"/>
                    <a:pt x="722887" y="46694"/>
                  </a:cubicBezTo>
                  <a:cubicBezTo>
                    <a:pt x="722901" y="46694"/>
                    <a:pt x="722918" y="46728"/>
                    <a:pt x="722932" y="46728"/>
                  </a:cubicBezTo>
                  <a:cubicBezTo>
                    <a:pt x="737462" y="54203"/>
                    <a:pt x="752075" y="61506"/>
                    <a:pt x="767226" y="69151"/>
                  </a:cubicBezTo>
                  <a:cubicBezTo>
                    <a:pt x="766053" y="70454"/>
                    <a:pt x="765487" y="71174"/>
                    <a:pt x="764843" y="71825"/>
                  </a:cubicBezTo>
                  <a:cubicBezTo>
                    <a:pt x="712372" y="124043"/>
                    <a:pt x="659915" y="176260"/>
                    <a:pt x="607475" y="228511"/>
                  </a:cubicBezTo>
                  <a:close/>
                  <a:moveTo>
                    <a:pt x="476682" y="214043"/>
                  </a:moveTo>
                  <a:cubicBezTo>
                    <a:pt x="475478" y="215277"/>
                    <a:pt x="473922" y="216100"/>
                    <a:pt x="472224" y="216408"/>
                  </a:cubicBezTo>
                  <a:cubicBezTo>
                    <a:pt x="437533" y="220797"/>
                    <a:pt x="403897" y="231322"/>
                    <a:pt x="372885" y="247471"/>
                  </a:cubicBezTo>
                  <a:cubicBezTo>
                    <a:pt x="372532" y="247642"/>
                    <a:pt x="372163" y="247745"/>
                    <a:pt x="371784" y="247848"/>
                  </a:cubicBezTo>
                  <a:cubicBezTo>
                    <a:pt x="371479" y="247814"/>
                    <a:pt x="371177" y="247780"/>
                    <a:pt x="370879" y="247711"/>
                  </a:cubicBezTo>
                  <a:cubicBezTo>
                    <a:pt x="371726" y="246820"/>
                    <a:pt x="372412" y="246065"/>
                    <a:pt x="373135" y="245346"/>
                  </a:cubicBezTo>
                  <a:cubicBezTo>
                    <a:pt x="451229" y="167585"/>
                    <a:pt x="529317" y="89825"/>
                    <a:pt x="607396" y="12065"/>
                  </a:cubicBezTo>
                  <a:cubicBezTo>
                    <a:pt x="608524" y="10591"/>
                    <a:pt x="610434" y="9940"/>
                    <a:pt x="612230" y="10420"/>
                  </a:cubicBezTo>
                  <a:cubicBezTo>
                    <a:pt x="629952" y="15117"/>
                    <a:pt x="647685" y="19780"/>
                    <a:pt x="665431" y="24374"/>
                  </a:cubicBezTo>
                  <a:cubicBezTo>
                    <a:pt x="665802" y="24545"/>
                    <a:pt x="666155" y="24785"/>
                    <a:pt x="666484" y="25026"/>
                  </a:cubicBezTo>
                  <a:cubicBezTo>
                    <a:pt x="665723" y="25848"/>
                    <a:pt x="665071" y="26603"/>
                    <a:pt x="664355" y="27322"/>
                  </a:cubicBezTo>
                  <a:cubicBezTo>
                    <a:pt x="601794" y="89585"/>
                    <a:pt x="539226" y="151814"/>
                    <a:pt x="476651" y="214043"/>
                  </a:cubicBezTo>
                  <a:close/>
                  <a:moveTo>
                    <a:pt x="0" y="532111"/>
                  </a:moveTo>
                  <a:cubicBezTo>
                    <a:pt x="114" y="512671"/>
                    <a:pt x="288" y="493231"/>
                    <a:pt x="642" y="473757"/>
                  </a:cubicBezTo>
                  <a:cubicBezTo>
                    <a:pt x="921" y="471974"/>
                    <a:pt x="1801" y="470363"/>
                    <a:pt x="3134" y="469162"/>
                  </a:cubicBezTo>
                  <a:cubicBezTo>
                    <a:pt x="42272" y="430077"/>
                    <a:pt x="81451" y="391060"/>
                    <a:pt x="120669" y="352077"/>
                  </a:cubicBezTo>
                  <a:cubicBezTo>
                    <a:pt x="236921" y="236363"/>
                    <a:pt x="353155" y="120614"/>
                    <a:pt x="469372" y="4831"/>
                  </a:cubicBezTo>
                  <a:cubicBezTo>
                    <a:pt x="471666" y="2328"/>
                    <a:pt x="474871" y="888"/>
                    <a:pt x="478255" y="820"/>
                  </a:cubicBezTo>
                  <a:cubicBezTo>
                    <a:pt x="499310" y="-312"/>
                    <a:pt x="520410" y="-277"/>
                    <a:pt x="541458" y="957"/>
                  </a:cubicBezTo>
                  <a:cubicBezTo>
                    <a:pt x="542411" y="1026"/>
                    <a:pt x="543361" y="1162"/>
                    <a:pt x="543679" y="1197"/>
                  </a:cubicBezTo>
                  <a:cubicBezTo>
                    <a:pt x="363017" y="181711"/>
                    <a:pt x="182041" y="362534"/>
                    <a:pt x="755" y="543631"/>
                  </a:cubicBezTo>
                  <a:cubicBezTo>
                    <a:pt x="450" y="539174"/>
                    <a:pt x="-17" y="535642"/>
                    <a:pt x="0" y="532111"/>
                  </a:cubicBezTo>
                  <a:close/>
                  <a:moveTo>
                    <a:pt x="14020" y="383791"/>
                  </a:moveTo>
                  <a:cubicBezTo>
                    <a:pt x="19447" y="366957"/>
                    <a:pt x="24597" y="350054"/>
                    <a:pt x="30367" y="333322"/>
                  </a:cubicBezTo>
                  <a:cubicBezTo>
                    <a:pt x="37962" y="311962"/>
                    <a:pt x="47170" y="291186"/>
                    <a:pt x="57912" y="271197"/>
                  </a:cubicBezTo>
                  <a:cubicBezTo>
                    <a:pt x="58839" y="269482"/>
                    <a:pt x="60009" y="267905"/>
                    <a:pt x="61386" y="266534"/>
                  </a:cubicBezTo>
                  <a:cubicBezTo>
                    <a:pt x="129920" y="198271"/>
                    <a:pt x="198522" y="130077"/>
                    <a:pt x="267189" y="61917"/>
                  </a:cubicBezTo>
                  <a:cubicBezTo>
                    <a:pt x="271989" y="57974"/>
                    <a:pt x="277367" y="54751"/>
                    <a:pt x="283135" y="52420"/>
                  </a:cubicBezTo>
                  <a:cubicBezTo>
                    <a:pt x="314894" y="36717"/>
                    <a:pt x="348231" y="24443"/>
                    <a:pt x="382584" y="15768"/>
                  </a:cubicBezTo>
                  <a:cubicBezTo>
                    <a:pt x="383483" y="15563"/>
                    <a:pt x="384398" y="15391"/>
                    <a:pt x="384470" y="15391"/>
                  </a:cubicBezTo>
                  <a:cubicBezTo>
                    <a:pt x="261629" y="138100"/>
                    <a:pt x="138518" y="261083"/>
                    <a:pt x="15138" y="384340"/>
                  </a:cubicBezTo>
                  <a:cubicBezTo>
                    <a:pt x="14767" y="384168"/>
                    <a:pt x="14400" y="383997"/>
                    <a:pt x="14020" y="383791"/>
                  </a:cubicBezTo>
                  <a:close/>
                  <a:moveTo>
                    <a:pt x="246319" y="371482"/>
                  </a:moveTo>
                  <a:cubicBezTo>
                    <a:pt x="247348" y="370454"/>
                    <a:pt x="248219" y="369288"/>
                    <a:pt x="249162" y="368157"/>
                  </a:cubicBezTo>
                  <a:lnTo>
                    <a:pt x="249847" y="368671"/>
                  </a:lnTo>
                  <a:cubicBezTo>
                    <a:pt x="248133" y="372100"/>
                    <a:pt x="246367" y="375494"/>
                    <a:pt x="244704" y="378923"/>
                  </a:cubicBezTo>
                  <a:cubicBezTo>
                    <a:pt x="230787" y="407620"/>
                    <a:pt x="221578" y="438340"/>
                    <a:pt x="217434" y="469951"/>
                  </a:cubicBezTo>
                  <a:cubicBezTo>
                    <a:pt x="217047" y="471802"/>
                    <a:pt x="216106" y="473482"/>
                    <a:pt x="214735" y="474785"/>
                  </a:cubicBezTo>
                  <a:cubicBezTo>
                    <a:pt x="157423" y="531974"/>
                    <a:pt x="100074" y="589094"/>
                    <a:pt x="42686" y="646180"/>
                  </a:cubicBezTo>
                  <a:cubicBezTo>
                    <a:pt x="37365" y="651460"/>
                    <a:pt x="32058" y="656774"/>
                    <a:pt x="26712" y="662054"/>
                  </a:cubicBezTo>
                  <a:cubicBezTo>
                    <a:pt x="26044" y="662740"/>
                    <a:pt x="25341" y="663322"/>
                    <a:pt x="24628" y="663974"/>
                  </a:cubicBezTo>
                  <a:cubicBezTo>
                    <a:pt x="24230" y="663940"/>
                    <a:pt x="23832" y="663940"/>
                    <a:pt x="23435" y="663905"/>
                  </a:cubicBezTo>
                  <a:cubicBezTo>
                    <a:pt x="19122" y="646866"/>
                    <a:pt x="14904" y="629757"/>
                    <a:pt x="10406" y="612751"/>
                  </a:cubicBezTo>
                  <a:cubicBezTo>
                    <a:pt x="9290" y="609357"/>
                    <a:pt x="10412" y="605654"/>
                    <a:pt x="13211" y="603460"/>
                  </a:cubicBezTo>
                  <a:cubicBezTo>
                    <a:pt x="90978" y="526214"/>
                    <a:pt x="168680" y="448900"/>
                    <a:pt x="246319" y="371482"/>
                  </a:cubicBezTo>
                  <a:close/>
                  <a:moveTo>
                    <a:pt x="216343" y="545962"/>
                  </a:moveTo>
                  <a:cubicBezTo>
                    <a:pt x="216611" y="545688"/>
                    <a:pt x="216926" y="545482"/>
                    <a:pt x="217581" y="544934"/>
                  </a:cubicBezTo>
                  <a:cubicBezTo>
                    <a:pt x="218085" y="548054"/>
                    <a:pt x="218558" y="550866"/>
                    <a:pt x="218994" y="553642"/>
                  </a:cubicBezTo>
                  <a:cubicBezTo>
                    <a:pt x="221419" y="569311"/>
                    <a:pt x="225230" y="584740"/>
                    <a:pt x="230380" y="599757"/>
                  </a:cubicBezTo>
                  <a:cubicBezTo>
                    <a:pt x="231264" y="601711"/>
                    <a:pt x="230698" y="604008"/>
                    <a:pt x="229008" y="605346"/>
                  </a:cubicBezTo>
                  <a:cubicBezTo>
                    <a:pt x="176617" y="657357"/>
                    <a:pt x="124282" y="709437"/>
                    <a:pt x="72000" y="761551"/>
                  </a:cubicBezTo>
                  <a:cubicBezTo>
                    <a:pt x="71252" y="762443"/>
                    <a:pt x="70598" y="763437"/>
                    <a:pt x="70050" y="764465"/>
                  </a:cubicBezTo>
                  <a:lnTo>
                    <a:pt x="69021" y="763951"/>
                  </a:lnTo>
                  <a:cubicBezTo>
                    <a:pt x="65778" y="758088"/>
                    <a:pt x="62397" y="752294"/>
                    <a:pt x="59325" y="746363"/>
                  </a:cubicBezTo>
                  <a:cubicBezTo>
                    <a:pt x="54679" y="737380"/>
                    <a:pt x="50263" y="728260"/>
                    <a:pt x="45710" y="719243"/>
                  </a:cubicBezTo>
                  <a:cubicBezTo>
                    <a:pt x="44788" y="717940"/>
                    <a:pt x="45036" y="716157"/>
                    <a:pt x="46276" y="715162"/>
                  </a:cubicBezTo>
                  <a:cubicBezTo>
                    <a:pt x="102984" y="658797"/>
                    <a:pt x="159673" y="602397"/>
                    <a:pt x="216343" y="545962"/>
                  </a:cubicBezTo>
                  <a:close/>
                  <a:moveTo>
                    <a:pt x="282947" y="695071"/>
                  </a:moveTo>
                  <a:lnTo>
                    <a:pt x="130211" y="847574"/>
                  </a:lnTo>
                  <a:cubicBezTo>
                    <a:pt x="119603" y="834682"/>
                    <a:pt x="108885" y="821654"/>
                    <a:pt x="98301" y="808763"/>
                  </a:cubicBezTo>
                  <a:cubicBezTo>
                    <a:pt x="150559" y="756580"/>
                    <a:pt x="202364" y="704842"/>
                    <a:pt x="253715" y="653517"/>
                  </a:cubicBezTo>
                  <a:cubicBezTo>
                    <a:pt x="263490" y="667403"/>
                    <a:pt x="273288" y="681357"/>
                    <a:pt x="282930" y="695071"/>
                  </a:cubicBezTo>
                  <a:close/>
                  <a:moveTo>
                    <a:pt x="361848" y="761174"/>
                  </a:moveTo>
                  <a:cubicBezTo>
                    <a:pt x="310475" y="812500"/>
                    <a:pt x="258672" y="864271"/>
                    <a:pt x="206442" y="916454"/>
                  </a:cubicBezTo>
                  <a:cubicBezTo>
                    <a:pt x="193413" y="905825"/>
                    <a:pt x="180306" y="895162"/>
                    <a:pt x="167397" y="884637"/>
                  </a:cubicBezTo>
                  <a:cubicBezTo>
                    <a:pt x="218679" y="833414"/>
                    <a:pt x="269568" y="782568"/>
                    <a:pt x="320064" y="732100"/>
                  </a:cubicBezTo>
                  <a:cubicBezTo>
                    <a:pt x="334132" y="741905"/>
                    <a:pt x="348189" y="751677"/>
                    <a:pt x="361848" y="761174"/>
                  </a:cubicBezTo>
                  <a:close/>
                  <a:moveTo>
                    <a:pt x="410946" y="785791"/>
                  </a:moveTo>
                  <a:cubicBezTo>
                    <a:pt x="412134" y="784248"/>
                    <a:pt x="414223" y="783734"/>
                    <a:pt x="415986" y="784557"/>
                  </a:cubicBezTo>
                  <a:cubicBezTo>
                    <a:pt x="432173" y="790008"/>
                    <a:pt x="448822" y="793951"/>
                    <a:pt x="465727" y="796385"/>
                  </a:cubicBezTo>
                  <a:cubicBezTo>
                    <a:pt x="467462" y="796625"/>
                    <a:pt x="469197" y="796900"/>
                    <a:pt x="471463" y="797243"/>
                  </a:cubicBezTo>
                  <a:cubicBezTo>
                    <a:pt x="470630" y="798168"/>
                    <a:pt x="470068" y="798888"/>
                    <a:pt x="469434" y="799506"/>
                  </a:cubicBezTo>
                  <a:cubicBezTo>
                    <a:pt x="413107" y="855597"/>
                    <a:pt x="356788" y="911688"/>
                    <a:pt x="300477" y="967780"/>
                  </a:cubicBezTo>
                  <a:cubicBezTo>
                    <a:pt x="299471" y="969254"/>
                    <a:pt x="297472" y="969666"/>
                    <a:pt x="295965" y="968706"/>
                  </a:cubicBezTo>
                  <a:cubicBezTo>
                    <a:pt x="281565" y="961162"/>
                    <a:pt x="267093" y="953723"/>
                    <a:pt x="252655" y="946214"/>
                  </a:cubicBezTo>
                  <a:cubicBezTo>
                    <a:pt x="252102" y="945905"/>
                    <a:pt x="251576" y="945528"/>
                    <a:pt x="251082" y="945117"/>
                  </a:cubicBezTo>
                  <a:cubicBezTo>
                    <a:pt x="251928" y="944225"/>
                    <a:pt x="252638" y="943437"/>
                    <a:pt x="253386" y="942682"/>
                  </a:cubicBezTo>
                  <a:cubicBezTo>
                    <a:pt x="305916" y="890397"/>
                    <a:pt x="358436" y="838111"/>
                    <a:pt x="410946" y="785791"/>
                  </a:cubicBezTo>
                  <a:close/>
                  <a:moveTo>
                    <a:pt x="542483" y="799608"/>
                  </a:moveTo>
                  <a:cubicBezTo>
                    <a:pt x="544032" y="798203"/>
                    <a:pt x="545973" y="797311"/>
                    <a:pt x="548044" y="797037"/>
                  </a:cubicBezTo>
                  <a:cubicBezTo>
                    <a:pt x="582700" y="792340"/>
                    <a:pt x="616242" y="781506"/>
                    <a:pt x="647099" y="765048"/>
                  </a:cubicBezTo>
                  <a:cubicBezTo>
                    <a:pt x="647929" y="764603"/>
                    <a:pt x="648813" y="764260"/>
                    <a:pt x="649687" y="763883"/>
                  </a:cubicBezTo>
                  <a:lnTo>
                    <a:pt x="650435" y="764706"/>
                  </a:lnTo>
                  <a:cubicBezTo>
                    <a:pt x="649502" y="765254"/>
                    <a:pt x="648618" y="765871"/>
                    <a:pt x="647795" y="766591"/>
                  </a:cubicBezTo>
                  <a:cubicBezTo>
                    <a:pt x="568708" y="845277"/>
                    <a:pt x="489614" y="923963"/>
                    <a:pt x="410507" y="1002682"/>
                  </a:cubicBezTo>
                  <a:cubicBezTo>
                    <a:pt x="409520" y="1003780"/>
                    <a:pt x="408136" y="1004431"/>
                    <a:pt x="406663" y="1004500"/>
                  </a:cubicBezTo>
                  <a:cubicBezTo>
                    <a:pt x="387912" y="1000900"/>
                    <a:pt x="369409" y="996100"/>
                    <a:pt x="351264" y="990134"/>
                  </a:cubicBezTo>
                  <a:cubicBezTo>
                    <a:pt x="352166" y="989105"/>
                    <a:pt x="352807" y="988317"/>
                    <a:pt x="353520" y="987631"/>
                  </a:cubicBezTo>
                  <a:cubicBezTo>
                    <a:pt x="416483" y="924923"/>
                    <a:pt x="479469" y="862248"/>
                    <a:pt x="542483" y="799608"/>
                  </a:cubicBezTo>
                  <a:close/>
                  <a:moveTo>
                    <a:pt x="1002381" y="630751"/>
                  </a:moveTo>
                  <a:lnTo>
                    <a:pt x="1003005" y="631060"/>
                  </a:lnTo>
                  <a:cubicBezTo>
                    <a:pt x="1000999" y="638294"/>
                    <a:pt x="999124" y="645563"/>
                    <a:pt x="996967" y="652763"/>
                  </a:cubicBezTo>
                  <a:cubicBezTo>
                    <a:pt x="987731" y="683757"/>
                    <a:pt x="975470" y="713791"/>
                    <a:pt x="960360" y="742385"/>
                  </a:cubicBezTo>
                  <a:cubicBezTo>
                    <a:pt x="958920" y="745128"/>
                    <a:pt x="957079" y="747666"/>
                    <a:pt x="954899" y="749860"/>
                  </a:cubicBezTo>
                  <a:cubicBezTo>
                    <a:pt x="887555" y="816991"/>
                    <a:pt x="820194" y="884123"/>
                    <a:pt x="752812" y="951220"/>
                  </a:cubicBezTo>
                  <a:cubicBezTo>
                    <a:pt x="747453" y="955883"/>
                    <a:pt x="741347" y="959654"/>
                    <a:pt x="734747" y="962294"/>
                  </a:cubicBezTo>
                  <a:cubicBezTo>
                    <a:pt x="702563" y="978271"/>
                    <a:pt x="668743" y="990717"/>
                    <a:pt x="633882" y="999391"/>
                  </a:cubicBezTo>
                  <a:cubicBezTo>
                    <a:pt x="633511" y="999494"/>
                    <a:pt x="633138" y="999528"/>
                    <a:pt x="633460" y="999460"/>
                  </a:cubicBezTo>
                  <a:cubicBezTo>
                    <a:pt x="756165" y="876820"/>
                    <a:pt x="879141" y="753905"/>
                    <a:pt x="1002381" y="630751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2873375" y="1391920"/>
            <a:ext cx="8334375" cy="67754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r>
              <a:rPr lang="en-US" altLang="zh-CN" sz="3200"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“It was the best warm-up I’ve ever done,” </a:t>
            </a:r>
            <a:endParaRPr lang="en-US" altLang="zh-CN" sz="3200"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22" name="组合 21"/>
          <p:cNvGrpSpPr/>
          <p:nvPr>
            <p:custDataLst>
              <p:tags r:id="rId7"/>
            </p:custDataLst>
          </p:nvPr>
        </p:nvGrpSpPr>
        <p:grpSpPr>
          <a:xfrm rot="0">
            <a:off x="666750" y="5027930"/>
            <a:ext cx="1781810" cy="1510665"/>
            <a:chOff x="2464" y="3258"/>
            <a:chExt cx="14454" cy="12572"/>
          </a:xfrm>
        </p:grpSpPr>
        <p:sp>
          <p:nvSpPr>
            <p:cNvPr id="23" name="任意多边形: 形状 11"/>
            <p:cNvSpPr/>
            <p:nvPr>
              <p:custDataLst>
                <p:tags r:id="rId8"/>
              </p:custDataLst>
            </p:nvPr>
          </p:nvSpPr>
          <p:spPr>
            <a:xfrm>
              <a:off x="11707" y="15197"/>
              <a:ext cx="2741" cy="573"/>
            </a:xfrm>
            <a:custGeom>
              <a:avLst/>
              <a:gdLst>
                <a:gd name="connsiteX0" fmla="*/ 1165783 w 1165782"/>
                <a:gd name="connsiteY0" fmla="*/ 57394 h 243531"/>
                <a:gd name="connsiteX1" fmla="*/ 978720 w 1165782"/>
                <a:gd name="connsiteY1" fmla="*/ 243532 h 243531"/>
                <a:gd name="connsiteX2" fmla="*/ 977417 w 1165782"/>
                <a:gd name="connsiteY2" fmla="*/ 242229 h 243531"/>
                <a:gd name="connsiteX3" fmla="*/ 976320 w 1165782"/>
                <a:gd name="connsiteY3" fmla="*/ 243326 h 243531"/>
                <a:gd name="connsiteX4" fmla="*/ 845212 w 1165782"/>
                <a:gd name="connsiteY4" fmla="*/ 112869 h 243531"/>
                <a:gd name="connsiteX5" fmla="*/ 713863 w 1165782"/>
                <a:gd name="connsiteY5" fmla="*/ 243532 h 243531"/>
                <a:gd name="connsiteX6" fmla="*/ 712526 w 1165782"/>
                <a:gd name="connsiteY6" fmla="*/ 242229 h 243531"/>
                <a:gd name="connsiteX7" fmla="*/ 711463 w 1165782"/>
                <a:gd name="connsiteY7" fmla="*/ 243326 h 243531"/>
                <a:gd name="connsiteX8" fmla="*/ 582343 w 1165782"/>
                <a:gd name="connsiteY8" fmla="*/ 114857 h 243531"/>
                <a:gd name="connsiteX9" fmla="*/ 452983 w 1165782"/>
                <a:gd name="connsiteY9" fmla="*/ 243532 h 243531"/>
                <a:gd name="connsiteX10" fmla="*/ 451680 w 1165782"/>
                <a:gd name="connsiteY10" fmla="*/ 242229 h 243531"/>
                <a:gd name="connsiteX11" fmla="*/ 450617 w 1165782"/>
                <a:gd name="connsiteY11" fmla="*/ 243326 h 243531"/>
                <a:gd name="connsiteX12" fmla="*/ 319474 w 1165782"/>
                <a:gd name="connsiteY12" fmla="*/ 112869 h 243531"/>
                <a:gd name="connsiteX13" fmla="*/ 188126 w 1165782"/>
                <a:gd name="connsiteY13" fmla="*/ 243532 h 243531"/>
                <a:gd name="connsiteX14" fmla="*/ 186823 w 1165782"/>
                <a:gd name="connsiteY14" fmla="*/ 242229 h 243531"/>
                <a:gd name="connsiteX15" fmla="*/ 185726 w 1165782"/>
                <a:gd name="connsiteY15" fmla="*/ 243326 h 243531"/>
                <a:gd name="connsiteX16" fmla="*/ 0 w 1165782"/>
                <a:gd name="connsiteY16" fmla="*/ 58526 h 243531"/>
                <a:gd name="connsiteX17" fmla="*/ 57291 w 1165782"/>
                <a:gd name="connsiteY17" fmla="*/ 1543 h 243531"/>
                <a:gd name="connsiteX18" fmla="*/ 186652 w 1165782"/>
                <a:gd name="connsiteY18" fmla="*/ 130251 h 243531"/>
                <a:gd name="connsiteX19" fmla="*/ 317520 w 1165782"/>
                <a:gd name="connsiteY19" fmla="*/ 0 h 243531"/>
                <a:gd name="connsiteX20" fmla="*/ 320606 w 1165782"/>
                <a:gd name="connsiteY20" fmla="*/ 3086 h 243531"/>
                <a:gd name="connsiteX21" fmla="*/ 322148 w 1165782"/>
                <a:gd name="connsiteY21" fmla="*/ 1543 h 243531"/>
                <a:gd name="connsiteX22" fmla="*/ 451509 w 1165782"/>
                <a:gd name="connsiteY22" fmla="*/ 130251 h 243531"/>
                <a:gd name="connsiteX23" fmla="*/ 582377 w 1165782"/>
                <a:gd name="connsiteY23" fmla="*/ 0 h 243531"/>
                <a:gd name="connsiteX24" fmla="*/ 640080 w 1165782"/>
                <a:gd name="connsiteY24" fmla="*/ 57394 h 243531"/>
                <a:gd name="connsiteX25" fmla="*/ 639600 w 1165782"/>
                <a:gd name="connsiteY25" fmla="*/ 57874 h 243531"/>
                <a:gd name="connsiteX26" fmla="*/ 712354 w 1165782"/>
                <a:gd name="connsiteY26" fmla="*/ 130251 h 243531"/>
                <a:gd name="connsiteX27" fmla="*/ 843223 w 1165782"/>
                <a:gd name="connsiteY27" fmla="*/ 0 h 243531"/>
                <a:gd name="connsiteX28" fmla="*/ 846308 w 1165782"/>
                <a:gd name="connsiteY28" fmla="*/ 3086 h 243531"/>
                <a:gd name="connsiteX29" fmla="*/ 847852 w 1165782"/>
                <a:gd name="connsiteY29" fmla="*/ 1543 h 243531"/>
                <a:gd name="connsiteX30" fmla="*/ 977212 w 1165782"/>
                <a:gd name="connsiteY30" fmla="*/ 130251 h 243531"/>
                <a:gd name="connsiteX31" fmla="*/ 1108114 w 1165782"/>
                <a:gd name="connsiteY31" fmla="*/ 0 h 24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5782" h="243531">
                  <a:moveTo>
                    <a:pt x="1165783" y="57394"/>
                  </a:moveTo>
                  <a:lnTo>
                    <a:pt x="978720" y="243532"/>
                  </a:lnTo>
                  <a:lnTo>
                    <a:pt x="977417" y="242229"/>
                  </a:lnTo>
                  <a:lnTo>
                    <a:pt x="976320" y="243326"/>
                  </a:lnTo>
                  <a:lnTo>
                    <a:pt x="845212" y="112869"/>
                  </a:lnTo>
                  <a:lnTo>
                    <a:pt x="713863" y="243532"/>
                  </a:lnTo>
                  <a:lnTo>
                    <a:pt x="712526" y="242229"/>
                  </a:lnTo>
                  <a:lnTo>
                    <a:pt x="711463" y="243326"/>
                  </a:lnTo>
                  <a:lnTo>
                    <a:pt x="582343" y="114857"/>
                  </a:lnTo>
                  <a:lnTo>
                    <a:pt x="452983" y="243532"/>
                  </a:lnTo>
                  <a:lnTo>
                    <a:pt x="451680" y="242229"/>
                  </a:lnTo>
                  <a:lnTo>
                    <a:pt x="450617" y="243326"/>
                  </a:lnTo>
                  <a:lnTo>
                    <a:pt x="319474" y="112869"/>
                  </a:lnTo>
                  <a:lnTo>
                    <a:pt x="188126" y="243532"/>
                  </a:lnTo>
                  <a:lnTo>
                    <a:pt x="186823" y="242229"/>
                  </a:lnTo>
                  <a:lnTo>
                    <a:pt x="185726" y="243326"/>
                  </a:lnTo>
                  <a:lnTo>
                    <a:pt x="0" y="58526"/>
                  </a:lnTo>
                  <a:lnTo>
                    <a:pt x="57291" y="1543"/>
                  </a:lnTo>
                  <a:lnTo>
                    <a:pt x="186652" y="130251"/>
                  </a:lnTo>
                  <a:lnTo>
                    <a:pt x="317520" y="0"/>
                  </a:lnTo>
                  <a:lnTo>
                    <a:pt x="320606" y="3086"/>
                  </a:lnTo>
                  <a:lnTo>
                    <a:pt x="322148" y="1543"/>
                  </a:lnTo>
                  <a:lnTo>
                    <a:pt x="451509" y="130251"/>
                  </a:lnTo>
                  <a:lnTo>
                    <a:pt x="582377" y="0"/>
                  </a:lnTo>
                  <a:lnTo>
                    <a:pt x="640080" y="57394"/>
                  </a:lnTo>
                  <a:lnTo>
                    <a:pt x="639600" y="57874"/>
                  </a:lnTo>
                  <a:lnTo>
                    <a:pt x="712354" y="130251"/>
                  </a:lnTo>
                  <a:lnTo>
                    <a:pt x="843223" y="0"/>
                  </a:lnTo>
                  <a:lnTo>
                    <a:pt x="846308" y="3086"/>
                  </a:lnTo>
                  <a:lnTo>
                    <a:pt x="847852" y="1543"/>
                  </a:lnTo>
                  <a:lnTo>
                    <a:pt x="977212" y="130251"/>
                  </a:lnTo>
                  <a:lnTo>
                    <a:pt x="1108114" y="0"/>
                  </a:lnTo>
                  <a:close/>
                </a:path>
              </a:pathLst>
            </a:custGeom>
            <a:solidFill>
              <a:schemeClr val="accent3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sp>
          <p:nvSpPr>
            <p:cNvPr id="24" name="任意多边形: 形状 16"/>
            <p:cNvSpPr/>
            <p:nvPr>
              <p:custDataLst>
                <p:tags r:id="rId9"/>
              </p:custDataLst>
            </p:nvPr>
          </p:nvSpPr>
          <p:spPr>
            <a:xfrm>
              <a:off x="11850" y="3802"/>
              <a:ext cx="5069" cy="5155"/>
            </a:xfrm>
            <a:custGeom>
              <a:avLst/>
              <a:gdLst>
                <a:gd name="connsiteX0" fmla="*/ 1991760 w 1994354"/>
                <a:gd name="connsiteY0" fmla="*/ 484629 h 2027849"/>
                <a:gd name="connsiteX1" fmla="*/ 1975680 w 1994354"/>
                <a:gd name="connsiteY1" fmla="*/ 490615 h 2027849"/>
                <a:gd name="connsiteX2" fmla="*/ 1964914 w 1994354"/>
                <a:gd name="connsiteY2" fmla="*/ 476410 h 2027849"/>
                <a:gd name="connsiteX3" fmla="*/ 1976332 w 1994354"/>
                <a:gd name="connsiteY3" fmla="*/ 462086 h 2027849"/>
                <a:gd name="connsiteX4" fmla="*/ 1980754 w 1994354"/>
                <a:gd name="connsiteY4" fmla="*/ 460944 h 2027849"/>
                <a:gd name="connsiteX5" fmla="*/ 1987269 w 1994354"/>
                <a:gd name="connsiteY5" fmla="*/ 462967 h 2027849"/>
                <a:gd name="connsiteX6" fmla="*/ 1989977 w 1994354"/>
                <a:gd name="connsiteY6" fmla="*/ 465847 h 2027849"/>
                <a:gd name="connsiteX7" fmla="*/ 1991760 w 1994354"/>
                <a:gd name="connsiteY7" fmla="*/ 484629 h 2027849"/>
                <a:gd name="connsiteX8" fmla="*/ 1670160 w 1994354"/>
                <a:gd name="connsiteY8" fmla="*/ 996885 h 2027849"/>
                <a:gd name="connsiteX9" fmla="*/ 1660183 w 1994354"/>
                <a:gd name="connsiteY9" fmla="*/ 978748 h 2027849"/>
                <a:gd name="connsiteX10" fmla="*/ 1678320 w 1994354"/>
                <a:gd name="connsiteY10" fmla="*/ 968784 h 2027849"/>
                <a:gd name="connsiteX11" fmla="*/ 1678697 w 1994354"/>
                <a:gd name="connsiteY11" fmla="*/ 968894 h 2027849"/>
                <a:gd name="connsiteX12" fmla="*/ 1688674 w 1994354"/>
                <a:gd name="connsiteY12" fmla="*/ 987031 h 2027849"/>
                <a:gd name="connsiteX13" fmla="*/ 1670537 w 1994354"/>
                <a:gd name="connsiteY13" fmla="*/ 996995 h 2027849"/>
                <a:gd name="connsiteX14" fmla="*/ 1670160 w 1994354"/>
                <a:gd name="connsiteY14" fmla="*/ 996885 h 2027849"/>
                <a:gd name="connsiteX15" fmla="*/ 1712194 w 1994354"/>
                <a:gd name="connsiteY15" fmla="*/ 862015 h 2027849"/>
                <a:gd name="connsiteX16" fmla="*/ 1702183 w 1994354"/>
                <a:gd name="connsiteY16" fmla="*/ 843662 h 2027849"/>
                <a:gd name="connsiteX17" fmla="*/ 1720526 w 1994354"/>
                <a:gd name="connsiteY17" fmla="*/ 833657 h 2027849"/>
                <a:gd name="connsiteX18" fmla="*/ 1730571 w 1994354"/>
                <a:gd name="connsiteY18" fmla="*/ 851925 h 2027849"/>
                <a:gd name="connsiteX19" fmla="*/ 1712194 w 1994354"/>
                <a:gd name="connsiteY19" fmla="*/ 862015 h 2027849"/>
                <a:gd name="connsiteX20" fmla="*/ 1756526 w 1994354"/>
                <a:gd name="connsiteY20" fmla="*/ 718790 h 2027849"/>
                <a:gd name="connsiteX21" fmla="*/ 1746789 w 1994354"/>
                <a:gd name="connsiteY21" fmla="*/ 700317 h 2027849"/>
                <a:gd name="connsiteX22" fmla="*/ 1764994 w 1994354"/>
                <a:gd name="connsiteY22" fmla="*/ 690490 h 2027849"/>
                <a:gd name="connsiteX23" fmla="*/ 1774903 w 1994354"/>
                <a:gd name="connsiteY23" fmla="*/ 708926 h 2027849"/>
                <a:gd name="connsiteX24" fmla="*/ 1756526 w 1994354"/>
                <a:gd name="connsiteY24" fmla="*/ 718790 h 2027849"/>
                <a:gd name="connsiteX25" fmla="*/ 1798046 w 1994354"/>
                <a:gd name="connsiteY25" fmla="*/ 583409 h 2027849"/>
                <a:gd name="connsiteX26" fmla="*/ 1788480 w 1994354"/>
                <a:gd name="connsiteY26" fmla="*/ 565097 h 2027849"/>
                <a:gd name="connsiteX27" fmla="*/ 1806789 w 1994354"/>
                <a:gd name="connsiteY27" fmla="*/ 555532 h 2027849"/>
                <a:gd name="connsiteX28" fmla="*/ 1807269 w 1994354"/>
                <a:gd name="connsiteY28" fmla="*/ 555689 h 2027849"/>
                <a:gd name="connsiteX29" fmla="*/ 1816834 w 1994354"/>
                <a:gd name="connsiteY29" fmla="*/ 574002 h 2027849"/>
                <a:gd name="connsiteX30" fmla="*/ 1798526 w 1994354"/>
                <a:gd name="connsiteY30" fmla="*/ 583567 h 2027849"/>
                <a:gd name="connsiteX31" fmla="*/ 1798046 w 1994354"/>
                <a:gd name="connsiteY31" fmla="*/ 583409 h 2027849"/>
                <a:gd name="connsiteX32" fmla="*/ 1839874 w 1994354"/>
                <a:gd name="connsiteY32" fmla="*/ 448499 h 2027849"/>
                <a:gd name="connsiteX33" fmla="*/ 1829897 w 1994354"/>
                <a:gd name="connsiteY33" fmla="*/ 433841 h 2027849"/>
                <a:gd name="connsiteX34" fmla="*/ 1841795 w 1994354"/>
                <a:gd name="connsiteY34" fmla="*/ 420038 h 2027849"/>
                <a:gd name="connsiteX35" fmla="*/ 1846389 w 1994354"/>
                <a:gd name="connsiteY35" fmla="*/ 419260 h 2027849"/>
                <a:gd name="connsiteX36" fmla="*/ 1851600 w 1994354"/>
                <a:gd name="connsiteY36" fmla="*/ 420878 h 2027849"/>
                <a:gd name="connsiteX37" fmla="*/ 1854960 w 1994354"/>
                <a:gd name="connsiteY37" fmla="*/ 424115 h 2027849"/>
                <a:gd name="connsiteX38" fmla="*/ 1857463 w 1994354"/>
                <a:gd name="connsiteY38" fmla="*/ 441648 h 2027849"/>
                <a:gd name="connsiteX39" fmla="*/ 1839874 w 1994354"/>
                <a:gd name="connsiteY39" fmla="*/ 448499 h 2027849"/>
                <a:gd name="connsiteX40" fmla="*/ 1542446 w 1994354"/>
                <a:gd name="connsiteY40" fmla="*/ 1408602 h 2027849"/>
                <a:gd name="connsiteX41" fmla="*/ 1552149 w 1994354"/>
                <a:gd name="connsiteY41" fmla="*/ 1427033 h 2027849"/>
                <a:gd name="connsiteX42" fmla="*/ 1533566 w 1994354"/>
                <a:gd name="connsiteY42" fmla="*/ 1436610 h 2027849"/>
                <a:gd name="connsiteX43" fmla="*/ 1523966 w 1994354"/>
                <a:gd name="connsiteY43" fmla="*/ 1418095 h 2027849"/>
                <a:gd name="connsiteX44" fmla="*/ 1542446 w 1994354"/>
                <a:gd name="connsiteY44" fmla="*/ 1408602 h 2027849"/>
                <a:gd name="connsiteX45" fmla="*/ 1705269 w 1994354"/>
                <a:gd name="connsiteY45" fmla="*/ 406742 h 2027849"/>
                <a:gd name="connsiteX46" fmla="*/ 1694640 w 1994354"/>
                <a:gd name="connsiteY46" fmla="*/ 392424 h 2027849"/>
                <a:gd name="connsiteX47" fmla="*/ 1706229 w 1994354"/>
                <a:gd name="connsiteY47" fmla="*/ 378199 h 2027849"/>
                <a:gd name="connsiteX48" fmla="*/ 1710720 w 1994354"/>
                <a:gd name="connsiteY48" fmla="*/ 377171 h 2027849"/>
                <a:gd name="connsiteX49" fmla="*/ 1717234 w 1994354"/>
                <a:gd name="connsiteY49" fmla="*/ 379193 h 2027849"/>
                <a:gd name="connsiteX50" fmla="*/ 1720286 w 1994354"/>
                <a:gd name="connsiteY50" fmla="*/ 382643 h 2027849"/>
                <a:gd name="connsiteX51" fmla="*/ 1721520 w 1994354"/>
                <a:gd name="connsiteY51" fmla="*/ 400920 h 2027849"/>
                <a:gd name="connsiteX52" fmla="*/ 1705269 w 1994354"/>
                <a:gd name="connsiteY52" fmla="*/ 406742 h 2027849"/>
                <a:gd name="connsiteX53" fmla="*/ 1135269 w 1994354"/>
                <a:gd name="connsiteY53" fmla="*/ 1765992 h 2027849"/>
                <a:gd name="connsiteX54" fmla="*/ 1125326 w 1994354"/>
                <a:gd name="connsiteY54" fmla="*/ 1747920 h 2027849"/>
                <a:gd name="connsiteX55" fmla="*/ 1143394 w 1994354"/>
                <a:gd name="connsiteY55" fmla="*/ 1737988 h 2027849"/>
                <a:gd name="connsiteX56" fmla="*/ 1143703 w 1994354"/>
                <a:gd name="connsiteY56" fmla="*/ 1738077 h 2027849"/>
                <a:gd name="connsiteX57" fmla="*/ 1153886 w 1994354"/>
                <a:gd name="connsiteY57" fmla="*/ 1756015 h 2027849"/>
                <a:gd name="connsiteX58" fmla="*/ 1135955 w 1994354"/>
                <a:gd name="connsiteY58" fmla="*/ 1766195 h 2027849"/>
                <a:gd name="connsiteX59" fmla="*/ 1135269 w 1994354"/>
                <a:gd name="connsiteY59" fmla="*/ 1765992 h 2027849"/>
                <a:gd name="connsiteX60" fmla="*/ 1527943 w 1994354"/>
                <a:gd name="connsiteY60" fmla="*/ 499615 h 2027849"/>
                <a:gd name="connsiteX61" fmla="*/ 1518275 w 1994354"/>
                <a:gd name="connsiteY61" fmla="*/ 481365 h 2027849"/>
                <a:gd name="connsiteX62" fmla="*/ 1536514 w 1994354"/>
                <a:gd name="connsiteY62" fmla="*/ 471703 h 2027849"/>
                <a:gd name="connsiteX63" fmla="*/ 1536720 w 1994354"/>
                <a:gd name="connsiteY63" fmla="*/ 471761 h 2027849"/>
                <a:gd name="connsiteX64" fmla="*/ 1546663 w 1994354"/>
                <a:gd name="connsiteY64" fmla="*/ 489861 h 2027849"/>
                <a:gd name="connsiteX65" fmla="*/ 1528560 w 1994354"/>
                <a:gd name="connsiteY65" fmla="*/ 499814 h 2027849"/>
                <a:gd name="connsiteX66" fmla="*/ 1527943 w 1994354"/>
                <a:gd name="connsiteY66" fmla="*/ 499615 h 2027849"/>
                <a:gd name="connsiteX67" fmla="*/ 1569326 w 1994354"/>
                <a:gd name="connsiteY67" fmla="*/ 364553 h 2027849"/>
                <a:gd name="connsiteX68" fmla="*/ 1559554 w 1994354"/>
                <a:gd name="connsiteY68" fmla="*/ 349053 h 2027849"/>
                <a:gd name="connsiteX69" fmla="*/ 1571692 w 1994354"/>
                <a:gd name="connsiteY69" fmla="*/ 336124 h 2027849"/>
                <a:gd name="connsiteX70" fmla="*/ 1576354 w 1994354"/>
                <a:gd name="connsiteY70" fmla="*/ 335489 h 2027849"/>
                <a:gd name="connsiteX71" fmla="*/ 1581566 w 1994354"/>
                <a:gd name="connsiteY71" fmla="*/ 337108 h 2027849"/>
                <a:gd name="connsiteX72" fmla="*/ 1585269 w 1994354"/>
                <a:gd name="connsiteY72" fmla="*/ 340931 h 2027849"/>
                <a:gd name="connsiteX73" fmla="*/ 1586571 w 1994354"/>
                <a:gd name="connsiteY73" fmla="*/ 358536 h 2027849"/>
                <a:gd name="connsiteX74" fmla="*/ 1569326 w 1994354"/>
                <a:gd name="connsiteY74" fmla="*/ 364553 h 2027849"/>
                <a:gd name="connsiteX75" fmla="*/ 1450594 w 1994354"/>
                <a:gd name="connsiteY75" fmla="*/ 749925 h 2027849"/>
                <a:gd name="connsiteX76" fmla="*/ 1460160 w 1994354"/>
                <a:gd name="connsiteY76" fmla="*/ 768569 h 2027849"/>
                <a:gd name="connsiteX77" fmla="*/ 1441406 w 1994354"/>
                <a:gd name="connsiteY77" fmla="*/ 778015 h 2027849"/>
                <a:gd name="connsiteX78" fmla="*/ 1431943 w 1994354"/>
                <a:gd name="connsiteY78" fmla="*/ 759371 h 2027849"/>
                <a:gd name="connsiteX79" fmla="*/ 1450594 w 1994354"/>
                <a:gd name="connsiteY79" fmla="*/ 749915 h 2027849"/>
                <a:gd name="connsiteX80" fmla="*/ 1494617 w 1994354"/>
                <a:gd name="connsiteY80" fmla="*/ 606611 h 2027849"/>
                <a:gd name="connsiteX81" fmla="*/ 1504697 w 1994354"/>
                <a:gd name="connsiteY81" fmla="*/ 625032 h 2027849"/>
                <a:gd name="connsiteX82" fmla="*/ 1486251 w 1994354"/>
                <a:gd name="connsiteY82" fmla="*/ 634937 h 2027849"/>
                <a:gd name="connsiteX83" fmla="*/ 1476137 w 1994354"/>
                <a:gd name="connsiteY83" fmla="*/ 616660 h 2027849"/>
                <a:gd name="connsiteX84" fmla="*/ 1494446 w 1994354"/>
                <a:gd name="connsiteY84" fmla="*/ 606559 h 2027849"/>
                <a:gd name="connsiteX85" fmla="*/ 1494617 w 1994354"/>
                <a:gd name="connsiteY85" fmla="*/ 606614 h 2027849"/>
                <a:gd name="connsiteX86" fmla="*/ 1408594 w 1994354"/>
                <a:gd name="connsiteY86" fmla="*/ 885100 h 2027849"/>
                <a:gd name="connsiteX87" fmla="*/ 1418332 w 1994354"/>
                <a:gd name="connsiteY87" fmla="*/ 903371 h 2027849"/>
                <a:gd name="connsiteX88" fmla="*/ 1400057 w 1994354"/>
                <a:gd name="connsiteY88" fmla="*/ 913108 h 2027849"/>
                <a:gd name="connsiteX89" fmla="*/ 1399611 w 1994354"/>
                <a:gd name="connsiteY89" fmla="*/ 912964 h 2027849"/>
                <a:gd name="connsiteX90" fmla="*/ 1389771 w 1994354"/>
                <a:gd name="connsiteY90" fmla="*/ 894751 h 2027849"/>
                <a:gd name="connsiteX91" fmla="*/ 1407977 w 1994354"/>
                <a:gd name="connsiteY91" fmla="*/ 884904 h 2027849"/>
                <a:gd name="connsiteX92" fmla="*/ 1408594 w 1994354"/>
                <a:gd name="connsiteY92" fmla="*/ 885103 h 2027849"/>
                <a:gd name="connsiteX93" fmla="*/ 1185943 w 1994354"/>
                <a:gd name="connsiteY93" fmla="*/ 1602844 h 2027849"/>
                <a:gd name="connsiteX94" fmla="*/ 1195646 w 1994354"/>
                <a:gd name="connsiteY94" fmla="*/ 1621413 h 2027849"/>
                <a:gd name="connsiteX95" fmla="*/ 1177063 w 1994354"/>
                <a:gd name="connsiteY95" fmla="*/ 1631105 h 2027849"/>
                <a:gd name="connsiteX96" fmla="*/ 1176823 w 1994354"/>
                <a:gd name="connsiteY96" fmla="*/ 1631027 h 2027849"/>
                <a:gd name="connsiteX97" fmla="*/ 1167600 w 1994354"/>
                <a:gd name="connsiteY97" fmla="*/ 1612214 h 2027849"/>
                <a:gd name="connsiteX98" fmla="*/ 1185943 w 1994354"/>
                <a:gd name="connsiteY98" fmla="*/ 1602847 h 2027849"/>
                <a:gd name="connsiteX99" fmla="*/ 1229966 w 1994354"/>
                <a:gd name="connsiteY99" fmla="*/ 1459626 h 2027849"/>
                <a:gd name="connsiteX100" fmla="*/ 1240080 w 1994354"/>
                <a:gd name="connsiteY100" fmla="*/ 1478020 h 2027849"/>
                <a:gd name="connsiteX101" fmla="*/ 1221635 w 1994354"/>
                <a:gd name="connsiteY101" fmla="*/ 1487904 h 2027849"/>
                <a:gd name="connsiteX102" fmla="*/ 1211623 w 1994354"/>
                <a:gd name="connsiteY102" fmla="*/ 1469627 h 2027849"/>
                <a:gd name="connsiteX103" fmla="*/ 1229966 w 1994354"/>
                <a:gd name="connsiteY103" fmla="*/ 1459629 h 2027849"/>
                <a:gd name="connsiteX104" fmla="*/ 1263429 w 1994354"/>
                <a:gd name="connsiteY104" fmla="*/ 1352801 h 2027849"/>
                <a:gd name="connsiteX105" fmla="*/ 1253589 w 1994354"/>
                <a:gd name="connsiteY105" fmla="*/ 1334417 h 2027849"/>
                <a:gd name="connsiteX106" fmla="*/ 1271897 w 1994354"/>
                <a:gd name="connsiteY106" fmla="*/ 1324656 h 2027849"/>
                <a:gd name="connsiteX107" fmla="*/ 1271966 w 1994354"/>
                <a:gd name="connsiteY107" fmla="*/ 1324677 h 2027849"/>
                <a:gd name="connsiteX108" fmla="*/ 1281977 w 1994354"/>
                <a:gd name="connsiteY108" fmla="*/ 1343013 h 2027849"/>
                <a:gd name="connsiteX109" fmla="*/ 1263429 w 1994354"/>
                <a:gd name="connsiteY109" fmla="*/ 1352805 h 2027849"/>
                <a:gd name="connsiteX110" fmla="*/ 1348046 w 1994354"/>
                <a:gd name="connsiteY110" fmla="*/ 1029960 h 2027849"/>
                <a:gd name="connsiteX111" fmla="*/ 1366389 w 1994354"/>
                <a:gd name="connsiteY111" fmla="*/ 1019969 h 2027849"/>
                <a:gd name="connsiteX112" fmla="*/ 1376469 w 1994354"/>
                <a:gd name="connsiteY112" fmla="*/ 1038254 h 2027849"/>
                <a:gd name="connsiteX113" fmla="*/ 1358194 w 1994354"/>
                <a:gd name="connsiteY113" fmla="*/ 1048344 h 2027849"/>
                <a:gd name="connsiteX114" fmla="*/ 1357989 w 1994354"/>
                <a:gd name="connsiteY114" fmla="*/ 1048283 h 2027849"/>
                <a:gd name="connsiteX115" fmla="*/ 1348046 w 1994354"/>
                <a:gd name="connsiteY115" fmla="*/ 1029964 h 2027849"/>
                <a:gd name="connsiteX116" fmla="*/ 1305052 w 1994354"/>
                <a:gd name="connsiteY116" fmla="*/ 1217630 h 2027849"/>
                <a:gd name="connsiteX117" fmla="*/ 1295589 w 1994354"/>
                <a:gd name="connsiteY117" fmla="*/ 1199010 h 2027849"/>
                <a:gd name="connsiteX118" fmla="*/ 1314206 w 1994354"/>
                <a:gd name="connsiteY118" fmla="*/ 1189543 h 2027849"/>
                <a:gd name="connsiteX119" fmla="*/ 1323669 w 1994354"/>
                <a:gd name="connsiteY119" fmla="*/ 1208167 h 2027849"/>
                <a:gd name="connsiteX120" fmla="*/ 1305052 w 1994354"/>
                <a:gd name="connsiteY120" fmla="*/ 1217633 h 2027849"/>
                <a:gd name="connsiteX121" fmla="*/ 1434549 w 1994354"/>
                <a:gd name="connsiteY121" fmla="*/ 322752 h 2027849"/>
                <a:gd name="connsiteX122" fmla="*/ 1424400 w 1994354"/>
                <a:gd name="connsiteY122" fmla="*/ 308229 h 2027849"/>
                <a:gd name="connsiteX123" fmla="*/ 1436126 w 1994354"/>
                <a:gd name="connsiteY123" fmla="*/ 294278 h 2027849"/>
                <a:gd name="connsiteX124" fmla="*/ 1440686 w 1994354"/>
                <a:gd name="connsiteY124" fmla="*/ 293400 h 2027849"/>
                <a:gd name="connsiteX125" fmla="*/ 1445897 w 1994354"/>
                <a:gd name="connsiteY125" fmla="*/ 295019 h 2027849"/>
                <a:gd name="connsiteX126" fmla="*/ 1449394 w 1994354"/>
                <a:gd name="connsiteY126" fmla="*/ 298193 h 2027849"/>
                <a:gd name="connsiteX127" fmla="*/ 1451726 w 1994354"/>
                <a:gd name="connsiteY127" fmla="*/ 316310 h 2027849"/>
                <a:gd name="connsiteX128" fmla="*/ 1434549 w 1994354"/>
                <a:gd name="connsiteY128" fmla="*/ 322756 h 2027849"/>
                <a:gd name="connsiteX129" fmla="*/ 1401463 w 1994354"/>
                <a:gd name="connsiteY129" fmla="*/ 429796 h 2027849"/>
                <a:gd name="connsiteX130" fmla="*/ 1411372 w 1994354"/>
                <a:gd name="connsiteY130" fmla="*/ 447919 h 2027849"/>
                <a:gd name="connsiteX131" fmla="*/ 1393234 w 1994354"/>
                <a:gd name="connsiteY131" fmla="*/ 457828 h 2027849"/>
                <a:gd name="connsiteX132" fmla="*/ 1392857 w 1994354"/>
                <a:gd name="connsiteY132" fmla="*/ 457708 h 2027849"/>
                <a:gd name="connsiteX133" fmla="*/ 1382846 w 1994354"/>
                <a:gd name="connsiteY133" fmla="*/ 439649 h 2027849"/>
                <a:gd name="connsiteX134" fmla="*/ 1400880 w 1994354"/>
                <a:gd name="connsiteY134" fmla="*/ 429621 h 2027849"/>
                <a:gd name="connsiteX135" fmla="*/ 1401463 w 1994354"/>
                <a:gd name="connsiteY135" fmla="*/ 429799 h 2027849"/>
                <a:gd name="connsiteX136" fmla="*/ 1008686 w 1994354"/>
                <a:gd name="connsiteY136" fmla="*/ 1696173 h 2027849"/>
                <a:gd name="connsiteX137" fmla="*/ 1018080 w 1994354"/>
                <a:gd name="connsiteY137" fmla="*/ 1714540 h 2027849"/>
                <a:gd name="connsiteX138" fmla="*/ 999703 w 1994354"/>
                <a:gd name="connsiteY138" fmla="*/ 1723917 h 2027849"/>
                <a:gd name="connsiteX139" fmla="*/ 990275 w 1994354"/>
                <a:gd name="connsiteY139" fmla="*/ 1705698 h 2027849"/>
                <a:gd name="connsiteX140" fmla="*/ 1008411 w 1994354"/>
                <a:gd name="connsiteY140" fmla="*/ 1696084 h 2027849"/>
                <a:gd name="connsiteX141" fmla="*/ 1008686 w 1994354"/>
                <a:gd name="connsiteY141" fmla="*/ 1696176 h 2027849"/>
                <a:gd name="connsiteX142" fmla="*/ 1299874 w 1994354"/>
                <a:gd name="connsiteY142" fmla="*/ 280968 h 2027849"/>
                <a:gd name="connsiteX143" fmla="*/ 1289143 w 1994354"/>
                <a:gd name="connsiteY143" fmla="*/ 267429 h 2027849"/>
                <a:gd name="connsiteX144" fmla="*/ 1299257 w 1994354"/>
                <a:gd name="connsiteY144" fmla="*/ 252782 h 2027849"/>
                <a:gd name="connsiteX145" fmla="*/ 1305017 w 1994354"/>
                <a:gd name="connsiteY145" fmla="*/ 251311 h 2027849"/>
                <a:gd name="connsiteX146" fmla="*/ 1311532 w 1994354"/>
                <a:gd name="connsiteY146" fmla="*/ 253334 h 2027849"/>
                <a:gd name="connsiteX147" fmla="*/ 1315132 w 1994354"/>
                <a:gd name="connsiteY147" fmla="*/ 257236 h 2027849"/>
                <a:gd name="connsiteX148" fmla="*/ 1316057 w 1994354"/>
                <a:gd name="connsiteY148" fmla="*/ 275003 h 2027849"/>
                <a:gd name="connsiteX149" fmla="*/ 1299874 w 1994354"/>
                <a:gd name="connsiteY149" fmla="*/ 280972 h 2027849"/>
                <a:gd name="connsiteX150" fmla="*/ 729771 w 1994354"/>
                <a:gd name="connsiteY150" fmla="*/ 1640191 h 2027849"/>
                <a:gd name="connsiteX151" fmla="*/ 719657 w 1994354"/>
                <a:gd name="connsiteY151" fmla="*/ 1622212 h 2027849"/>
                <a:gd name="connsiteX152" fmla="*/ 737623 w 1994354"/>
                <a:gd name="connsiteY152" fmla="*/ 1612101 h 2027849"/>
                <a:gd name="connsiteX153" fmla="*/ 738172 w 1994354"/>
                <a:gd name="connsiteY153" fmla="*/ 1612262 h 2027849"/>
                <a:gd name="connsiteX154" fmla="*/ 748148 w 1994354"/>
                <a:gd name="connsiteY154" fmla="*/ 1630314 h 2027849"/>
                <a:gd name="connsiteX155" fmla="*/ 730115 w 1994354"/>
                <a:gd name="connsiteY155" fmla="*/ 1640294 h 2027849"/>
                <a:gd name="connsiteX156" fmla="*/ 729771 w 1994354"/>
                <a:gd name="connsiteY156" fmla="*/ 1640195 h 2027849"/>
                <a:gd name="connsiteX157" fmla="*/ 994354 w 1994354"/>
                <a:gd name="connsiteY157" fmla="*/ 787235 h 2027849"/>
                <a:gd name="connsiteX158" fmla="*/ 984617 w 1994354"/>
                <a:gd name="connsiteY158" fmla="*/ 768977 h 2027849"/>
                <a:gd name="connsiteX159" fmla="*/ 1002857 w 1994354"/>
                <a:gd name="connsiteY159" fmla="*/ 759223 h 2027849"/>
                <a:gd name="connsiteX160" fmla="*/ 1012869 w 1994354"/>
                <a:gd name="connsiteY160" fmla="*/ 777336 h 2027849"/>
                <a:gd name="connsiteX161" fmla="*/ 994766 w 1994354"/>
                <a:gd name="connsiteY161" fmla="*/ 787365 h 2027849"/>
                <a:gd name="connsiteX162" fmla="*/ 994354 w 1994354"/>
                <a:gd name="connsiteY162" fmla="*/ 787238 h 2027849"/>
                <a:gd name="connsiteX163" fmla="*/ 1122823 w 1994354"/>
                <a:gd name="connsiteY163" fmla="*/ 373934 h 2027849"/>
                <a:gd name="connsiteX164" fmla="*/ 1112571 w 1994354"/>
                <a:gd name="connsiteY164" fmla="*/ 355982 h 2027849"/>
                <a:gd name="connsiteX165" fmla="*/ 1130537 w 1994354"/>
                <a:gd name="connsiteY165" fmla="*/ 345744 h 2027849"/>
                <a:gd name="connsiteX166" fmla="*/ 1130880 w 1994354"/>
                <a:gd name="connsiteY166" fmla="*/ 345844 h 2027849"/>
                <a:gd name="connsiteX167" fmla="*/ 1140892 w 1994354"/>
                <a:gd name="connsiteY167" fmla="*/ 363919 h 2027849"/>
                <a:gd name="connsiteX168" fmla="*/ 1122823 w 1994354"/>
                <a:gd name="connsiteY168" fmla="*/ 373937 h 2027849"/>
                <a:gd name="connsiteX169" fmla="*/ 1163966 w 1994354"/>
                <a:gd name="connsiteY169" fmla="*/ 238817 h 2027849"/>
                <a:gd name="connsiteX170" fmla="*/ 1154091 w 1994354"/>
                <a:gd name="connsiteY170" fmla="*/ 223416 h 2027849"/>
                <a:gd name="connsiteX171" fmla="*/ 1166023 w 1994354"/>
                <a:gd name="connsiteY171" fmla="*/ 210357 h 2027849"/>
                <a:gd name="connsiteX172" fmla="*/ 1170652 w 1994354"/>
                <a:gd name="connsiteY172" fmla="*/ 209630 h 2027849"/>
                <a:gd name="connsiteX173" fmla="*/ 1175863 w 1994354"/>
                <a:gd name="connsiteY173" fmla="*/ 211248 h 2027849"/>
                <a:gd name="connsiteX174" fmla="*/ 1179669 w 1994354"/>
                <a:gd name="connsiteY174" fmla="*/ 215020 h 2027849"/>
                <a:gd name="connsiteX175" fmla="*/ 1181212 w 1994354"/>
                <a:gd name="connsiteY175" fmla="*/ 232618 h 2027849"/>
                <a:gd name="connsiteX176" fmla="*/ 1163966 w 1994354"/>
                <a:gd name="connsiteY176" fmla="*/ 238821 h 2027849"/>
                <a:gd name="connsiteX177" fmla="*/ 1089120 w 1994354"/>
                <a:gd name="connsiteY177" fmla="*/ 480813 h 2027849"/>
                <a:gd name="connsiteX178" fmla="*/ 1099166 w 1994354"/>
                <a:gd name="connsiteY178" fmla="*/ 499221 h 2027849"/>
                <a:gd name="connsiteX179" fmla="*/ 1080754 w 1994354"/>
                <a:gd name="connsiteY179" fmla="*/ 509143 h 2027849"/>
                <a:gd name="connsiteX180" fmla="*/ 1070469 w 1994354"/>
                <a:gd name="connsiteY180" fmla="*/ 490965 h 2027849"/>
                <a:gd name="connsiteX181" fmla="*/ 1088640 w 1994354"/>
                <a:gd name="connsiteY181" fmla="*/ 480676 h 2027849"/>
                <a:gd name="connsiteX182" fmla="*/ 1089120 w 1994354"/>
                <a:gd name="connsiteY182" fmla="*/ 480816 h 2027849"/>
                <a:gd name="connsiteX183" fmla="*/ 1045166 w 1994354"/>
                <a:gd name="connsiteY183" fmla="*/ 624127 h 2027849"/>
                <a:gd name="connsiteX184" fmla="*/ 1054526 w 1994354"/>
                <a:gd name="connsiteY184" fmla="*/ 642813 h 2027849"/>
                <a:gd name="connsiteX185" fmla="*/ 1035840 w 1994354"/>
                <a:gd name="connsiteY185" fmla="*/ 652183 h 2027849"/>
                <a:gd name="connsiteX186" fmla="*/ 1026480 w 1994354"/>
                <a:gd name="connsiteY186" fmla="*/ 633497 h 2027849"/>
                <a:gd name="connsiteX187" fmla="*/ 1045166 w 1994354"/>
                <a:gd name="connsiteY187" fmla="*/ 624134 h 2027849"/>
                <a:gd name="connsiteX188" fmla="*/ 952012 w 1994354"/>
                <a:gd name="connsiteY188" fmla="*/ 922330 h 2027849"/>
                <a:gd name="connsiteX189" fmla="*/ 942446 w 1994354"/>
                <a:gd name="connsiteY189" fmla="*/ 903775 h 2027849"/>
                <a:gd name="connsiteX190" fmla="*/ 960994 w 1994354"/>
                <a:gd name="connsiteY190" fmla="*/ 894203 h 2027849"/>
                <a:gd name="connsiteX191" fmla="*/ 961372 w 1994354"/>
                <a:gd name="connsiteY191" fmla="*/ 894329 h 2027849"/>
                <a:gd name="connsiteX192" fmla="*/ 970697 w 1994354"/>
                <a:gd name="connsiteY192" fmla="*/ 913012 h 2027849"/>
                <a:gd name="connsiteX193" fmla="*/ 952012 w 1994354"/>
                <a:gd name="connsiteY193" fmla="*/ 922337 h 2027849"/>
                <a:gd name="connsiteX194" fmla="*/ 899554 w 1994354"/>
                <a:gd name="connsiteY194" fmla="*/ 1091829 h 2027849"/>
                <a:gd name="connsiteX195" fmla="*/ 889817 w 1994354"/>
                <a:gd name="connsiteY195" fmla="*/ 1073342 h 2027849"/>
                <a:gd name="connsiteX196" fmla="*/ 908332 w 1994354"/>
                <a:gd name="connsiteY196" fmla="*/ 1063619 h 2027849"/>
                <a:gd name="connsiteX197" fmla="*/ 908709 w 1994354"/>
                <a:gd name="connsiteY197" fmla="*/ 1063745 h 2027849"/>
                <a:gd name="connsiteX198" fmla="*/ 918172 w 1994354"/>
                <a:gd name="connsiteY198" fmla="*/ 1082369 h 2027849"/>
                <a:gd name="connsiteX199" fmla="*/ 899554 w 1994354"/>
                <a:gd name="connsiteY199" fmla="*/ 1091836 h 2027849"/>
                <a:gd name="connsiteX200" fmla="*/ 866709 w 1994354"/>
                <a:gd name="connsiteY200" fmla="*/ 1198955 h 2027849"/>
                <a:gd name="connsiteX201" fmla="*/ 876343 w 1994354"/>
                <a:gd name="connsiteY201" fmla="*/ 1217441 h 2027849"/>
                <a:gd name="connsiteX202" fmla="*/ 857692 w 1994354"/>
                <a:gd name="connsiteY202" fmla="*/ 1226922 h 2027849"/>
                <a:gd name="connsiteX203" fmla="*/ 847886 w 1994354"/>
                <a:gd name="connsiteY203" fmla="*/ 1208603 h 2027849"/>
                <a:gd name="connsiteX204" fmla="*/ 866194 w 1994354"/>
                <a:gd name="connsiteY204" fmla="*/ 1198800 h 2027849"/>
                <a:gd name="connsiteX205" fmla="*/ 866709 w 1994354"/>
                <a:gd name="connsiteY205" fmla="*/ 1198961 h 2027849"/>
                <a:gd name="connsiteX206" fmla="*/ 806194 w 1994354"/>
                <a:gd name="connsiteY206" fmla="*/ 1343640 h 2027849"/>
                <a:gd name="connsiteX207" fmla="*/ 824640 w 1994354"/>
                <a:gd name="connsiteY207" fmla="*/ 1333872 h 2027849"/>
                <a:gd name="connsiteX208" fmla="*/ 834480 w 1994354"/>
                <a:gd name="connsiteY208" fmla="*/ 1352387 h 2027849"/>
                <a:gd name="connsiteX209" fmla="*/ 815966 w 1994354"/>
                <a:gd name="connsiteY209" fmla="*/ 1362052 h 2027849"/>
                <a:gd name="connsiteX210" fmla="*/ 806194 w 1994354"/>
                <a:gd name="connsiteY210" fmla="*/ 1343651 h 2027849"/>
                <a:gd name="connsiteX211" fmla="*/ 771429 w 1994354"/>
                <a:gd name="connsiteY211" fmla="*/ 1505256 h 2027849"/>
                <a:gd name="connsiteX212" fmla="*/ 761760 w 1994354"/>
                <a:gd name="connsiteY212" fmla="*/ 1486673 h 2027849"/>
                <a:gd name="connsiteX213" fmla="*/ 780343 w 1994354"/>
                <a:gd name="connsiteY213" fmla="*/ 1477005 h 2027849"/>
                <a:gd name="connsiteX214" fmla="*/ 790012 w 1994354"/>
                <a:gd name="connsiteY214" fmla="*/ 1495595 h 2027849"/>
                <a:gd name="connsiteX215" fmla="*/ 771429 w 1994354"/>
                <a:gd name="connsiteY215" fmla="*/ 1505267 h 2027849"/>
                <a:gd name="connsiteX216" fmla="*/ 1028709 w 1994354"/>
                <a:gd name="connsiteY216" fmla="*/ 196835 h 2027849"/>
                <a:gd name="connsiteX217" fmla="*/ 1018834 w 1994354"/>
                <a:gd name="connsiteY217" fmla="*/ 182675 h 2027849"/>
                <a:gd name="connsiteX218" fmla="*/ 1030457 w 1994354"/>
                <a:gd name="connsiteY218" fmla="*/ 168508 h 2027849"/>
                <a:gd name="connsiteX219" fmla="*/ 1034983 w 1994354"/>
                <a:gd name="connsiteY219" fmla="*/ 167534 h 2027849"/>
                <a:gd name="connsiteX220" fmla="*/ 1041532 w 1994354"/>
                <a:gd name="connsiteY220" fmla="*/ 169557 h 2027849"/>
                <a:gd name="connsiteX221" fmla="*/ 1044480 w 1994354"/>
                <a:gd name="connsiteY221" fmla="*/ 173030 h 2027849"/>
                <a:gd name="connsiteX222" fmla="*/ 1045646 w 1994354"/>
                <a:gd name="connsiteY222" fmla="*/ 191308 h 2027849"/>
                <a:gd name="connsiteX223" fmla="*/ 1028709 w 1994354"/>
                <a:gd name="connsiteY223" fmla="*/ 196845 h 2027849"/>
                <a:gd name="connsiteX224" fmla="*/ 724012 w 1994354"/>
                <a:gd name="connsiteY224" fmla="*/ 703368 h 2027849"/>
                <a:gd name="connsiteX225" fmla="*/ 714034 w 1994354"/>
                <a:gd name="connsiteY225" fmla="*/ 685245 h 2027849"/>
                <a:gd name="connsiteX226" fmla="*/ 732137 w 1994354"/>
                <a:gd name="connsiteY226" fmla="*/ 675254 h 2027849"/>
                <a:gd name="connsiteX227" fmla="*/ 732514 w 1994354"/>
                <a:gd name="connsiteY227" fmla="*/ 675367 h 2027849"/>
                <a:gd name="connsiteX228" fmla="*/ 742492 w 1994354"/>
                <a:gd name="connsiteY228" fmla="*/ 693490 h 2027849"/>
                <a:gd name="connsiteX229" fmla="*/ 724389 w 1994354"/>
                <a:gd name="connsiteY229" fmla="*/ 703481 h 2027849"/>
                <a:gd name="connsiteX230" fmla="*/ 724012 w 1994354"/>
                <a:gd name="connsiteY230" fmla="*/ 703368 h 2027849"/>
                <a:gd name="connsiteX231" fmla="*/ 800469 w 1994354"/>
                <a:gd name="connsiteY231" fmla="*/ 406848 h 2027849"/>
                <a:gd name="connsiteX232" fmla="*/ 818880 w 1994354"/>
                <a:gd name="connsiteY232" fmla="*/ 396984 h 2027849"/>
                <a:gd name="connsiteX233" fmla="*/ 828754 w 1994354"/>
                <a:gd name="connsiteY233" fmla="*/ 415475 h 2027849"/>
                <a:gd name="connsiteX234" fmla="*/ 810275 w 1994354"/>
                <a:gd name="connsiteY234" fmla="*/ 425243 h 2027849"/>
                <a:gd name="connsiteX235" fmla="*/ 800469 w 1994354"/>
                <a:gd name="connsiteY235" fmla="*/ 406848 h 2027849"/>
                <a:gd name="connsiteX236" fmla="*/ 765909 w 1994354"/>
                <a:gd name="connsiteY236" fmla="*/ 568451 h 2027849"/>
                <a:gd name="connsiteX237" fmla="*/ 756034 w 1994354"/>
                <a:gd name="connsiteY237" fmla="*/ 550025 h 2027849"/>
                <a:gd name="connsiteX238" fmla="*/ 774446 w 1994354"/>
                <a:gd name="connsiteY238" fmla="*/ 540155 h 2027849"/>
                <a:gd name="connsiteX239" fmla="*/ 784354 w 1994354"/>
                <a:gd name="connsiteY239" fmla="*/ 558508 h 2027849"/>
                <a:gd name="connsiteX240" fmla="*/ 765909 w 1994354"/>
                <a:gd name="connsiteY240" fmla="*/ 568451 h 2027849"/>
                <a:gd name="connsiteX241" fmla="*/ 852034 w 1994354"/>
                <a:gd name="connsiteY241" fmla="*/ 289931 h 2027849"/>
                <a:gd name="connsiteX242" fmla="*/ 842400 w 1994354"/>
                <a:gd name="connsiteY242" fmla="*/ 271649 h 2027849"/>
                <a:gd name="connsiteX243" fmla="*/ 860709 w 1994354"/>
                <a:gd name="connsiteY243" fmla="*/ 262025 h 2027849"/>
                <a:gd name="connsiteX244" fmla="*/ 860983 w 1994354"/>
                <a:gd name="connsiteY244" fmla="*/ 262118 h 2027849"/>
                <a:gd name="connsiteX245" fmla="*/ 870617 w 1994354"/>
                <a:gd name="connsiteY245" fmla="*/ 280399 h 2027849"/>
                <a:gd name="connsiteX246" fmla="*/ 852308 w 1994354"/>
                <a:gd name="connsiteY246" fmla="*/ 290023 h 2027849"/>
                <a:gd name="connsiteX247" fmla="*/ 852034 w 1994354"/>
                <a:gd name="connsiteY247" fmla="*/ 289931 h 2027849"/>
                <a:gd name="connsiteX248" fmla="*/ 894549 w 1994354"/>
                <a:gd name="connsiteY248" fmla="*/ 155219 h 2027849"/>
                <a:gd name="connsiteX249" fmla="*/ 883646 w 1994354"/>
                <a:gd name="connsiteY249" fmla="*/ 141103 h 2027849"/>
                <a:gd name="connsiteX250" fmla="*/ 893589 w 1994354"/>
                <a:gd name="connsiteY250" fmla="*/ 127022 h 2027849"/>
                <a:gd name="connsiteX251" fmla="*/ 899314 w 1994354"/>
                <a:gd name="connsiteY251" fmla="*/ 125455 h 2027849"/>
                <a:gd name="connsiteX252" fmla="*/ 905863 w 1994354"/>
                <a:gd name="connsiteY252" fmla="*/ 127481 h 2027849"/>
                <a:gd name="connsiteX253" fmla="*/ 909532 w 1994354"/>
                <a:gd name="connsiteY253" fmla="*/ 131335 h 2027849"/>
                <a:gd name="connsiteX254" fmla="*/ 911006 w 1994354"/>
                <a:gd name="connsiteY254" fmla="*/ 148454 h 2027849"/>
                <a:gd name="connsiteX255" fmla="*/ 894549 w 1994354"/>
                <a:gd name="connsiteY255" fmla="*/ 155219 h 2027849"/>
                <a:gd name="connsiteX256" fmla="*/ 758674 w 1994354"/>
                <a:gd name="connsiteY256" fmla="*/ 113078 h 2027849"/>
                <a:gd name="connsiteX257" fmla="*/ 748594 w 1994354"/>
                <a:gd name="connsiteY257" fmla="*/ 98503 h 2027849"/>
                <a:gd name="connsiteX258" fmla="*/ 760389 w 1994354"/>
                <a:gd name="connsiteY258" fmla="*/ 84611 h 2027849"/>
                <a:gd name="connsiteX259" fmla="*/ 764949 w 1994354"/>
                <a:gd name="connsiteY259" fmla="*/ 83774 h 2027849"/>
                <a:gd name="connsiteX260" fmla="*/ 770194 w 1994354"/>
                <a:gd name="connsiteY260" fmla="*/ 85392 h 2027849"/>
                <a:gd name="connsiteX261" fmla="*/ 773623 w 1994354"/>
                <a:gd name="connsiteY261" fmla="*/ 88595 h 2027849"/>
                <a:gd name="connsiteX262" fmla="*/ 775817 w 1994354"/>
                <a:gd name="connsiteY262" fmla="*/ 106697 h 2027849"/>
                <a:gd name="connsiteX263" fmla="*/ 758674 w 1994354"/>
                <a:gd name="connsiteY263" fmla="*/ 113078 h 2027849"/>
                <a:gd name="connsiteX264" fmla="*/ 725554 w 1994354"/>
                <a:gd name="connsiteY264" fmla="*/ 220108 h 2027849"/>
                <a:gd name="connsiteX265" fmla="*/ 735189 w 1994354"/>
                <a:gd name="connsiteY265" fmla="*/ 238379 h 2027849"/>
                <a:gd name="connsiteX266" fmla="*/ 716914 w 1994354"/>
                <a:gd name="connsiteY266" fmla="*/ 248023 h 2027849"/>
                <a:gd name="connsiteX267" fmla="*/ 707246 w 1994354"/>
                <a:gd name="connsiteY267" fmla="*/ 229879 h 2027849"/>
                <a:gd name="connsiteX268" fmla="*/ 725451 w 1994354"/>
                <a:gd name="connsiteY268" fmla="*/ 220080 h 2027849"/>
                <a:gd name="connsiteX269" fmla="*/ 725554 w 1994354"/>
                <a:gd name="connsiteY269" fmla="*/ 220108 h 2027849"/>
                <a:gd name="connsiteX270" fmla="*/ 332777 w 1994354"/>
                <a:gd name="connsiteY270" fmla="*/ 1486495 h 2027849"/>
                <a:gd name="connsiteX271" fmla="*/ 342240 w 1994354"/>
                <a:gd name="connsiteY271" fmla="*/ 1504821 h 2027849"/>
                <a:gd name="connsiteX272" fmla="*/ 323897 w 1994354"/>
                <a:gd name="connsiteY272" fmla="*/ 1514277 h 2027849"/>
                <a:gd name="connsiteX273" fmla="*/ 314400 w 1994354"/>
                <a:gd name="connsiteY273" fmla="*/ 1496119 h 2027849"/>
                <a:gd name="connsiteX274" fmla="*/ 332571 w 1994354"/>
                <a:gd name="connsiteY274" fmla="*/ 1486433 h 2027849"/>
                <a:gd name="connsiteX275" fmla="*/ 332777 w 1994354"/>
                <a:gd name="connsiteY275" fmla="*/ 1486495 h 2027849"/>
                <a:gd name="connsiteX276" fmla="*/ 624000 w 1994354"/>
                <a:gd name="connsiteY276" fmla="*/ 71301 h 2027849"/>
                <a:gd name="connsiteX277" fmla="*/ 613337 w 1994354"/>
                <a:gd name="connsiteY277" fmla="*/ 57031 h 2027849"/>
                <a:gd name="connsiteX278" fmla="*/ 624823 w 1994354"/>
                <a:gd name="connsiteY278" fmla="*/ 42761 h 2027849"/>
                <a:gd name="connsiteX279" fmla="*/ 629280 w 1994354"/>
                <a:gd name="connsiteY279" fmla="*/ 41685 h 2027849"/>
                <a:gd name="connsiteX280" fmla="*/ 635829 w 1994354"/>
                <a:gd name="connsiteY280" fmla="*/ 43711 h 2027849"/>
                <a:gd name="connsiteX281" fmla="*/ 638880 w 1994354"/>
                <a:gd name="connsiteY281" fmla="*/ 47140 h 2027849"/>
                <a:gd name="connsiteX282" fmla="*/ 640217 w 1994354"/>
                <a:gd name="connsiteY282" fmla="*/ 65407 h 2027849"/>
                <a:gd name="connsiteX283" fmla="*/ 624000 w 1994354"/>
                <a:gd name="connsiteY283" fmla="*/ 71301 h 2027849"/>
                <a:gd name="connsiteX284" fmla="*/ 185692 w 1994354"/>
                <a:gd name="connsiteY284" fmla="*/ 1017909 h 2027849"/>
                <a:gd name="connsiteX285" fmla="*/ 171909 w 1994354"/>
                <a:gd name="connsiteY285" fmla="*/ 1005984 h 2027849"/>
                <a:gd name="connsiteX286" fmla="*/ 170332 w 1994354"/>
                <a:gd name="connsiteY286" fmla="*/ 1000242 h 2027849"/>
                <a:gd name="connsiteX287" fmla="*/ 171532 w 1994354"/>
                <a:gd name="connsiteY287" fmla="*/ 996329 h 2027849"/>
                <a:gd name="connsiteX288" fmla="*/ 176160 w 1994354"/>
                <a:gd name="connsiteY288" fmla="*/ 992647 h 2027849"/>
                <a:gd name="connsiteX289" fmla="*/ 194332 w 1994354"/>
                <a:gd name="connsiteY289" fmla="*/ 990802 h 2027849"/>
                <a:gd name="connsiteX290" fmla="*/ 200674 w 1994354"/>
                <a:gd name="connsiteY290" fmla="*/ 1007421 h 2027849"/>
                <a:gd name="connsiteX291" fmla="*/ 185692 w 1994354"/>
                <a:gd name="connsiteY291" fmla="*/ 1017909 h 2027849"/>
                <a:gd name="connsiteX292" fmla="*/ 408720 w 1994354"/>
                <a:gd name="connsiteY292" fmla="*/ 300134 h 2027849"/>
                <a:gd name="connsiteX293" fmla="*/ 394663 w 1994354"/>
                <a:gd name="connsiteY293" fmla="*/ 288443 h 2027849"/>
                <a:gd name="connsiteX294" fmla="*/ 392880 w 1994354"/>
                <a:gd name="connsiteY294" fmla="*/ 282895 h 2027849"/>
                <a:gd name="connsiteX295" fmla="*/ 394080 w 1994354"/>
                <a:gd name="connsiteY295" fmla="*/ 278983 h 2027849"/>
                <a:gd name="connsiteX296" fmla="*/ 398606 w 1994354"/>
                <a:gd name="connsiteY296" fmla="*/ 275009 h 2027849"/>
                <a:gd name="connsiteX297" fmla="*/ 416674 w 1994354"/>
                <a:gd name="connsiteY297" fmla="*/ 272805 h 2027849"/>
                <a:gd name="connsiteX298" fmla="*/ 423291 w 1994354"/>
                <a:gd name="connsiteY298" fmla="*/ 289852 h 2027849"/>
                <a:gd name="connsiteX299" fmla="*/ 408720 w 1994354"/>
                <a:gd name="connsiteY299" fmla="*/ 300134 h 2027849"/>
                <a:gd name="connsiteX300" fmla="*/ 451029 w 1994354"/>
                <a:gd name="connsiteY300" fmla="*/ 164973 h 2027849"/>
                <a:gd name="connsiteX301" fmla="*/ 436526 w 1994354"/>
                <a:gd name="connsiteY301" fmla="*/ 153000 h 2027849"/>
                <a:gd name="connsiteX302" fmla="*/ 434949 w 1994354"/>
                <a:gd name="connsiteY302" fmla="*/ 147251 h 2027849"/>
                <a:gd name="connsiteX303" fmla="*/ 436183 w 1994354"/>
                <a:gd name="connsiteY303" fmla="*/ 143339 h 2027849"/>
                <a:gd name="connsiteX304" fmla="*/ 440743 w 1994354"/>
                <a:gd name="connsiteY304" fmla="*/ 139656 h 2027849"/>
                <a:gd name="connsiteX305" fmla="*/ 458949 w 1994354"/>
                <a:gd name="connsiteY305" fmla="*/ 137784 h 2027849"/>
                <a:gd name="connsiteX306" fmla="*/ 463680 w 1994354"/>
                <a:gd name="connsiteY306" fmla="*/ 158030 h 2027849"/>
                <a:gd name="connsiteX307" fmla="*/ 451029 w 1994354"/>
                <a:gd name="connsiteY307" fmla="*/ 164973 h 2027849"/>
                <a:gd name="connsiteX308" fmla="*/ 491280 w 1994354"/>
                <a:gd name="connsiteY308" fmla="*/ 29863 h 2027849"/>
                <a:gd name="connsiteX309" fmla="*/ 478697 w 1994354"/>
                <a:gd name="connsiteY309" fmla="*/ 18868 h 2027849"/>
                <a:gd name="connsiteX310" fmla="*/ 477017 w 1994354"/>
                <a:gd name="connsiteY310" fmla="*/ 11606 h 2027849"/>
                <a:gd name="connsiteX311" fmla="*/ 477840 w 1994354"/>
                <a:gd name="connsiteY311" fmla="*/ 8997 h 2027849"/>
                <a:gd name="connsiteX312" fmla="*/ 494949 w 1994354"/>
                <a:gd name="connsiteY312" fmla="*/ 4 h 2027849"/>
                <a:gd name="connsiteX313" fmla="*/ 500160 w 1994354"/>
                <a:gd name="connsiteY313" fmla="*/ 1622 h 2027849"/>
                <a:gd name="connsiteX314" fmla="*/ 503931 w 1994354"/>
                <a:gd name="connsiteY314" fmla="*/ 5421 h 2027849"/>
                <a:gd name="connsiteX315" fmla="*/ 506366 w 1994354"/>
                <a:gd name="connsiteY315" fmla="*/ 21353 h 2027849"/>
                <a:gd name="connsiteX316" fmla="*/ 491280 w 1994354"/>
                <a:gd name="connsiteY316" fmla="*/ 29863 h 2027849"/>
                <a:gd name="connsiteX317" fmla="*/ 372720 w 1994354"/>
                <a:gd name="connsiteY317" fmla="*/ 416133 h 2027849"/>
                <a:gd name="connsiteX318" fmla="*/ 377314 w 1994354"/>
                <a:gd name="connsiteY318" fmla="*/ 436337 h 2027849"/>
                <a:gd name="connsiteX319" fmla="*/ 363737 w 1994354"/>
                <a:gd name="connsiteY319" fmla="*/ 443133 h 2027849"/>
                <a:gd name="connsiteX320" fmla="*/ 350297 w 1994354"/>
                <a:gd name="connsiteY320" fmla="*/ 431609 h 2027849"/>
                <a:gd name="connsiteX321" fmla="*/ 348754 w 1994354"/>
                <a:gd name="connsiteY321" fmla="*/ 425061 h 2027849"/>
                <a:gd name="connsiteX322" fmla="*/ 349577 w 1994354"/>
                <a:gd name="connsiteY322" fmla="*/ 422452 h 2027849"/>
                <a:gd name="connsiteX323" fmla="*/ 354514 w 1994354"/>
                <a:gd name="connsiteY323" fmla="*/ 417844 h 2027849"/>
                <a:gd name="connsiteX324" fmla="*/ 372720 w 1994354"/>
                <a:gd name="connsiteY324" fmla="*/ 416133 h 2027849"/>
                <a:gd name="connsiteX325" fmla="*/ 330617 w 1994354"/>
                <a:gd name="connsiteY325" fmla="*/ 551150 h 2027849"/>
                <a:gd name="connsiteX326" fmla="*/ 335177 w 1994354"/>
                <a:gd name="connsiteY326" fmla="*/ 571461 h 2027849"/>
                <a:gd name="connsiteX327" fmla="*/ 314880 w 1994354"/>
                <a:gd name="connsiteY327" fmla="*/ 576034 h 2027849"/>
                <a:gd name="connsiteX328" fmla="*/ 308297 w 1994354"/>
                <a:gd name="connsiteY328" fmla="*/ 566410 h 2027849"/>
                <a:gd name="connsiteX329" fmla="*/ 306686 w 1994354"/>
                <a:gd name="connsiteY329" fmla="*/ 560702 h 2027849"/>
                <a:gd name="connsiteX330" fmla="*/ 307886 w 1994354"/>
                <a:gd name="connsiteY330" fmla="*/ 556790 h 2027849"/>
                <a:gd name="connsiteX331" fmla="*/ 312480 w 1994354"/>
                <a:gd name="connsiteY331" fmla="*/ 553046 h 2027849"/>
                <a:gd name="connsiteX332" fmla="*/ 330617 w 1994354"/>
                <a:gd name="connsiteY332" fmla="*/ 551150 h 2027849"/>
                <a:gd name="connsiteX333" fmla="*/ 288411 w 1994354"/>
                <a:gd name="connsiteY333" fmla="*/ 686054 h 2027849"/>
                <a:gd name="connsiteX334" fmla="*/ 293760 w 1994354"/>
                <a:gd name="connsiteY334" fmla="*/ 706097 h 2027849"/>
                <a:gd name="connsiteX335" fmla="*/ 280594 w 1994354"/>
                <a:gd name="connsiteY335" fmla="*/ 713407 h 2027849"/>
                <a:gd name="connsiteX336" fmla="*/ 266468 w 1994354"/>
                <a:gd name="connsiteY336" fmla="*/ 701850 h 2027849"/>
                <a:gd name="connsiteX337" fmla="*/ 264617 w 1994354"/>
                <a:gd name="connsiteY337" fmla="*/ 696347 h 2027849"/>
                <a:gd name="connsiteX338" fmla="*/ 265817 w 1994354"/>
                <a:gd name="connsiteY338" fmla="*/ 692435 h 2027849"/>
                <a:gd name="connsiteX339" fmla="*/ 270308 w 1994354"/>
                <a:gd name="connsiteY339" fmla="*/ 688416 h 2027849"/>
                <a:gd name="connsiteX340" fmla="*/ 288411 w 1994354"/>
                <a:gd name="connsiteY340" fmla="*/ 686054 h 2027849"/>
                <a:gd name="connsiteX341" fmla="*/ 236366 w 1994354"/>
                <a:gd name="connsiteY341" fmla="*/ 855868 h 2027849"/>
                <a:gd name="connsiteX342" fmla="*/ 240891 w 1994354"/>
                <a:gd name="connsiteY342" fmla="*/ 876072 h 2027849"/>
                <a:gd name="connsiteX343" fmla="*/ 227966 w 1994354"/>
                <a:gd name="connsiteY343" fmla="*/ 882857 h 2027849"/>
                <a:gd name="connsiteX344" fmla="*/ 213909 w 1994354"/>
                <a:gd name="connsiteY344" fmla="*/ 871200 h 2027849"/>
                <a:gd name="connsiteX345" fmla="*/ 212400 w 1994354"/>
                <a:gd name="connsiteY345" fmla="*/ 864614 h 2027849"/>
                <a:gd name="connsiteX346" fmla="*/ 213223 w 1994354"/>
                <a:gd name="connsiteY346" fmla="*/ 862005 h 2027849"/>
                <a:gd name="connsiteX347" fmla="*/ 218194 w 1994354"/>
                <a:gd name="connsiteY347" fmla="*/ 857448 h 2027849"/>
                <a:gd name="connsiteX348" fmla="*/ 236366 w 1994354"/>
                <a:gd name="connsiteY348" fmla="*/ 855868 h 2027849"/>
                <a:gd name="connsiteX349" fmla="*/ 152057 w 1994354"/>
                <a:gd name="connsiteY349" fmla="*/ 1125789 h 2027849"/>
                <a:gd name="connsiteX350" fmla="*/ 158640 w 1994354"/>
                <a:gd name="connsiteY350" fmla="*/ 1142843 h 2027849"/>
                <a:gd name="connsiteX351" fmla="*/ 144137 w 1994354"/>
                <a:gd name="connsiteY351" fmla="*/ 1153097 h 2027849"/>
                <a:gd name="connsiteX352" fmla="*/ 130046 w 1994354"/>
                <a:gd name="connsiteY352" fmla="*/ 1141440 h 2027849"/>
                <a:gd name="connsiteX353" fmla="*/ 128263 w 1994354"/>
                <a:gd name="connsiteY353" fmla="*/ 1135886 h 2027849"/>
                <a:gd name="connsiteX354" fmla="*/ 129463 w 1994354"/>
                <a:gd name="connsiteY354" fmla="*/ 1131974 h 2027849"/>
                <a:gd name="connsiteX355" fmla="*/ 133955 w 1994354"/>
                <a:gd name="connsiteY355" fmla="*/ 1128000 h 2027849"/>
                <a:gd name="connsiteX356" fmla="*/ 152057 w 1994354"/>
                <a:gd name="connsiteY356" fmla="*/ 1125789 h 2027849"/>
                <a:gd name="connsiteX357" fmla="*/ 107520 w 1994354"/>
                <a:gd name="connsiteY357" fmla="*/ 1268709 h 2027849"/>
                <a:gd name="connsiteX358" fmla="*/ 114308 w 1994354"/>
                <a:gd name="connsiteY358" fmla="*/ 1285817 h 2027849"/>
                <a:gd name="connsiteX359" fmla="*/ 99120 w 1994354"/>
                <a:gd name="connsiteY359" fmla="*/ 1296103 h 2027849"/>
                <a:gd name="connsiteX360" fmla="*/ 85680 w 1994354"/>
                <a:gd name="connsiteY360" fmla="*/ 1284604 h 2027849"/>
                <a:gd name="connsiteX361" fmla="*/ 84137 w 1994354"/>
                <a:gd name="connsiteY361" fmla="*/ 1278045 h 2027849"/>
                <a:gd name="connsiteX362" fmla="*/ 84960 w 1994354"/>
                <a:gd name="connsiteY362" fmla="*/ 1275439 h 2027849"/>
                <a:gd name="connsiteX363" fmla="*/ 89897 w 1994354"/>
                <a:gd name="connsiteY363" fmla="*/ 1270831 h 2027849"/>
                <a:gd name="connsiteX364" fmla="*/ 107520 w 1994354"/>
                <a:gd name="connsiteY364" fmla="*/ 1268709 h 2027849"/>
                <a:gd name="connsiteX365" fmla="*/ 66034 w 1994354"/>
                <a:gd name="connsiteY365" fmla="*/ 1404138 h 2027849"/>
                <a:gd name="connsiteX366" fmla="*/ 70800 w 1994354"/>
                <a:gd name="connsiteY366" fmla="*/ 1424383 h 2027849"/>
                <a:gd name="connsiteX367" fmla="*/ 58251 w 1994354"/>
                <a:gd name="connsiteY367" fmla="*/ 1431357 h 2027849"/>
                <a:gd name="connsiteX368" fmla="*/ 43680 w 1994354"/>
                <a:gd name="connsiteY368" fmla="*/ 1419419 h 2027849"/>
                <a:gd name="connsiteX369" fmla="*/ 42069 w 1994354"/>
                <a:gd name="connsiteY369" fmla="*/ 1413710 h 2027849"/>
                <a:gd name="connsiteX370" fmla="*/ 43269 w 1994354"/>
                <a:gd name="connsiteY370" fmla="*/ 1409798 h 2027849"/>
                <a:gd name="connsiteX371" fmla="*/ 47863 w 1994354"/>
                <a:gd name="connsiteY371" fmla="*/ 1406047 h 2027849"/>
                <a:gd name="connsiteX372" fmla="*/ 66034 w 1994354"/>
                <a:gd name="connsiteY372" fmla="*/ 1404120 h 2027849"/>
                <a:gd name="connsiteX373" fmla="*/ 24343 w 1994354"/>
                <a:gd name="connsiteY373" fmla="*/ 1539477 h 2027849"/>
                <a:gd name="connsiteX374" fmla="*/ 30206 w 1994354"/>
                <a:gd name="connsiteY374" fmla="*/ 1556812 h 2027849"/>
                <a:gd name="connsiteX375" fmla="*/ 13166 w 1994354"/>
                <a:gd name="connsiteY375" fmla="*/ 1566278 h 2027849"/>
                <a:gd name="connsiteX376" fmla="*/ 1852 w 1994354"/>
                <a:gd name="connsiteY376" fmla="*/ 1554857 h 2027849"/>
                <a:gd name="connsiteX377" fmla="*/ 0 w 1994354"/>
                <a:gd name="connsiteY377" fmla="*/ 1549355 h 2027849"/>
                <a:gd name="connsiteX378" fmla="*/ 1200 w 1994354"/>
                <a:gd name="connsiteY378" fmla="*/ 1545443 h 2027849"/>
                <a:gd name="connsiteX379" fmla="*/ 5692 w 1994354"/>
                <a:gd name="connsiteY379" fmla="*/ 1541421 h 2027849"/>
                <a:gd name="connsiteX380" fmla="*/ 24343 w 1994354"/>
                <a:gd name="connsiteY380" fmla="*/ 1539460 h 2027849"/>
                <a:gd name="connsiteX381" fmla="*/ 155897 w 1994354"/>
                <a:gd name="connsiteY381" fmla="*/ 1579526 h 2027849"/>
                <a:gd name="connsiteX382" fmla="*/ 165189 w 1994354"/>
                <a:gd name="connsiteY382" fmla="*/ 1598414 h 2027849"/>
                <a:gd name="connsiteX383" fmla="*/ 146880 w 1994354"/>
                <a:gd name="connsiteY383" fmla="*/ 1607880 h 2027849"/>
                <a:gd name="connsiteX384" fmla="*/ 137451 w 1994354"/>
                <a:gd name="connsiteY384" fmla="*/ 1589219 h 2027849"/>
                <a:gd name="connsiteX385" fmla="*/ 155897 w 1994354"/>
                <a:gd name="connsiteY385" fmla="*/ 1579509 h 2027849"/>
                <a:gd name="connsiteX386" fmla="*/ 317314 w 1994354"/>
                <a:gd name="connsiteY386" fmla="*/ 1059326 h 2027849"/>
                <a:gd name="connsiteX387" fmla="*/ 307509 w 1994354"/>
                <a:gd name="connsiteY387" fmla="*/ 1041021 h 2027849"/>
                <a:gd name="connsiteX388" fmla="*/ 307509 w 1994354"/>
                <a:gd name="connsiteY388" fmla="*/ 1041017 h 2027849"/>
                <a:gd name="connsiteX389" fmla="*/ 325749 w 1994354"/>
                <a:gd name="connsiteY389" fmla="*/ 1031325 h 2027849"/>
                <a:gd name="connsiteX390" fmla="*/ 335451 w 1994354"/>
                <a:gd name="connsiteY390" fmla="*/ 1049582 h 2027849"/>
                <a:gd name="connsiteX391" fmla="*/ 317314 w 1994354"/>
                <a:gd name="connsiteY391" fmla="*/ 1059309 h 2027849"/>
                <a:gd name="connsiteX392" fmla="*/ 590606 w 1994354"/>
                <a:gd name="connsiteY392" fmla="*/ 178252 h 2027849"/>
                <a:gd name="connsiteX393" fmla="*/ 600206 w 1994354"/>
                <a:gd name="connsiteY393" fmla="*/ 196214 h 2027849"/>
                <a:gd name="connsiteX394" fmla="*/ 600069 w 1994354"/>
                <a:gd name="connsiteY394" fmla="*/ 196629 h 2027849"/>
                <a:gd name="connsiteX395" fmla="*/ 581726 w 1994354"/>
                <a:gd name="connsiteY395" fmla="*/ 206112 h 2027849"/>
                <a:gd name="connsiteX396" fmla="*/ 572229 w 1994354"/>
                <a:gd name="connsiteY396" fmla="*/ 187756 h 2027849"/>
                <a:gd name="connsiteX397" fmla="*/ 590229 w 1994354"/>
                <a:gd name="connsiteY397" fmla="*/ 178097 h 2027849"/>
                <a:gd name="connsiteX398" fmla="*/ 590606 w 1994354"/>
                <a:gd name="connsiteY398" fmla="*/ 178221 h 2027849"/>
                <a:gd name="connsiteX399" fmla="*/ 513737 w 1994354"/>
                <a:gd name="connsiteY399" fmla="*/ 474857 h 2027849"/>
                <a:gd name="connsiteX400" fmla="*/ 495291 w 1994354"/>
                <a:gd name="connsiteY400" fmla="*/ 484159 h 2027849"/>
                <a:gd name="connsiteX401" fmla="*/ 486000 w 1994354"/>
                <a:gd name="connsiteY401" fmla="*/ 465710 h 2027849"/>
                <a:gd name="connsiteX402" fmla="*/ 504308 w 1994354"/>
                <a:gd name="connsiteY402" fmla="*/ 456367 h 2027849"/>
                <a:gd name="connsiteX403" fmla="*/ 513737 w 1994354"/>
                <a:gd name="connsiteY403" fmla="*/ 474840 h 2027849"/>
                <a:gd name="connsiteX404" fmla="*/ 548503 w 1994354"/>
                <a:gd name="connsiteY404" fmla="*/ 313115 h 2027849"/>
                <a:gd name="connsiteX405" fmla="*/ 558583 w 1994354"/>
                <a:gd name="connsiteY405" fmla="*/ 331416 h 2027849"/>
                <a:gd name="connsiteX406" fmla="*/ 540275 w 1994354"/>
                <a:gd name="connsiteY406" fmla="*/ 341493 h 2027849"/>
                <a:gd name="connsiteX407" fmla="*/ 530194 w 1994354"/>
                <a:gd name="connsiteY407" fmla="*/ 323191 h 2027849"/>
                <a:gd name="connsiteX408" fmla="*/ 530229 w 1994354"/>
                <a:gd name="connsiteY408" fmla="*/ 323095 h 2027849"/>
                <a:gd name="connsiteX409" fmla="*/ 548434 w 1994354"/>
                <a:gd name="connsiteY409" fmla="*/ 313080 h 2027849"/>
                <a:gd name="connsiteX410" fmla="*/ 548503 w 1994354"/>
                <a:gd name="connsiteY410" fmla="*/ 313097 h 2027849"/>
                <a:gd name="connsiteX411" fmla="*/ 462069 w 1994354"/>
                <a:gd name="connsiteY411" fmla="*/ 591473 h 2027849"/>
                <a:gd name="connsiteX412" fmla="*/ 472012 w 1994354"/>
                <a:gd name="connsiteY412" fmla="*/ 609641 h 2027849"/>
                <a:gd name="connsiteX413" fmla="*/ 453840 w 1994354"/>
                <a:gd name="connsiteY413" fmla="*/ 619570 h 2027849"/>
                <a:gd name="connsiteX414" fmla="*/ 443897 w 1994354"/>
                <a:gd name="connsiteY414" fmla="*/ 601416 h 2027849"/>
                <a:gd name="connsiteX415" fmla="*/ 461589 w 1994354"/>
                <a:gd name="connsiteY415" fmla="*/ 591312 h 2027849"/>
                <a:gd name="connsiteX416" fmla="*/ 462069 w 1994354"/>
                <a:gd name="connsiteY416" fmla="*/ 591456 h 2027849"/>
                <a:gd name="connsiteX417" fmla="*/ 402034 w 1994354"/>
                <a:gd name="connsiteY417" fmla="*/ 736368 h 2027849"/>
                <a:gd name="connsiteX418" fmla="*/ 420172 w 1994354"/>
                <a:gd name="connsiteY418" fmla="*/ 726487 h 2027849"/>
                <a:gd name="connsiteX419" fmla="*/ 430046 w 1994354"/>
                <a:gd name="connsiteY419" fmla="*/ 744631 h 2027849"/>
                <a:gd name="connsiteX420" fmla="*/ 429977 w 1994354"/>
                <a:gd name="connsiteY420" fmla="*/ 744902 h 2027849"/>
                <a:gd name="connsiteX421" fmla="*/ 411737 w 1994354"/>
                <a:gd name="connsiteY421" fmla="*/ 754598 h 2027849"/>
                <a:gd name="connsiteX422" fmla="*/ 402034 w 1994354"/>
                <a:gd name="connsiteY422" fmla="*/ 736351 h 2027849"/>
                <a:gd name="connsiteX423" fmla="*/ 359349 w 1994354"/>
                <a:gd name="connsiteY423" fmla="*/ 924271 h 2027849"/>
                <a:gd name="connsiteX424" fmla="*/ 349063 w 1994354"/>
                <a:gd name="connsiteY424" fmla="*/ 906093 h 2027849"/>
                <a:gd name="connsiteX425" fmla="*/ 367234 w 1994354"/>
                <a:gd name="connsiteY425" fmla="*/ 895804 h 2027849"/>
                <a:gd name="connsiteX426" fmla="*/ 377520 w 1994354"/>
                <a:gd name="connsiteY426" fmla="*/ 913982 h 2027849"/>
                <a:gd name="connsiteX427" fmla="*/ 377486 w 1994354"/>
                <a:gd name="connsiteY427" fmla="*/ 914129 h 2027849"/>
                <a:gd name="connsiteX428" fmla="*/ 359417 w 1994354"/>
                <a:gd name="connsiteY428" fmla="*/ 924271 h 2027849"/>
                <a:gd name="connsiteX429" fmla="*/ 359349 w 1994354"/>
                <a:gd name="connsiteY429" fmla="*/ 924254 h 2027849"/>
                <a:gd name="connsiteX430" fmla="*/ 283749 w 1994354"/>
                <a:gd name="connsiteY430" fmla="*/ 1166095 h 2027849"/>
                <a:gd name="connsiteX431" fmla="*/ 293931 w 1994354"/>
                <a:gd name="connsiteY431" fmla="*/ 1184284 h 2027849"/>
                <a:gd name="connsiteX432" fmla="*/ 275760 w 1994354"/>
                <a:gd name="connsiteY432" fmla="*/ 1194477 h 2027849"/>
                <a:gd name="connsiteX433" fmla="*/ 265543 w 1994354"/>
                <a:gd name="connsiteY433" fmla="*/ 1176285 h 2027849"/>
                <a:gd name="connsiteX434" fmla="*/ 265577 w 1994354"/>
                <a:gd name="connsiteY434" fmla="*/ 1176223 h 2027849"/>
                <a:gd name="connsiteX435" fmla="*/ 283611 w 1994354"/>
                <a:gd name="connsiteY435" fmla="*/ 1166040 h 2027849"/>
                <a:gd name="connsiteX436" fmla="*/ 283749 w 1994354"/>
                <a:gd name="connsiteY436" fmla="*/ 1166078 h 2027849"/>
                <a:gd name="connsiteX437" fmla="*/ 198069 w 1994354"/>
                <a:gd name="connsiteY437" fmla="*/ 1444732 h 2027849"/>
                <a:gd name="connsiteX438" fmla="*/ 207051 w 1994354"/>
                <a:gd name="connsiteY438" fmla="*/ 1463304 h 2027849"/>
                <a:gd name="connsiteX439" fmla="*/ 188468 w 1994354"/>
                <a:gd name="connsiteY439" fmla="*/ 1472280 h 2027849"/>
                <a:gd name="connsiteX440" fmla="*/ 179486 w 1994354"/>
                <a:gd name="connsiteY440" fmla="*/ 1453742 h 2027849"/>
                <a:gd name="connsiteX441" fmla="*/ 197417 w 1994354"/>
                <a:gd name="connsiteY441" fmla="*/ 1444492 h 2027849"/>
                <a:gd name="connsiteX442" fmla="*/ 198069 w 1994354"/>
                <a:gd name="connsiteY442" fmla="*/ 1444715 h 2027849"/>
                <a:gd name="connsiteX443" fmla="*/ 240069 w 1994354"/>
                <a:gd name="connsiteY443" fmla="*/ 1309433 h 2027849"/>
                <a:gd name="connsiteX444" fmla="*/ 249463 w 1994354"/>
                <a:gd name="connsiteY444" fmla="*/ 1328157 h 2027849"/>
                <a:gd name="connsiteX445" fmla="*/ 230743 w 1994354"/>
                <a:gd name="connsiteY445" fmla="*/ 1337558 h 2027849"/>
                <a:gd name="connsiteX446" fmla="*/ 221349 w 1994354"/>
                <a:gd name="connsiteY446" fmla="*/ 1318835 h 2027849"/>
                <a:gd name="connsiteX447" fmla="*/ 221417 w 1994354"/>
                <a:gd name="connsiteY447" fmla="*/ 1318622 h 2027849"/>
                <a:gd name="connsiteX448" fmla="*/ 240000 w 1994354"/>
                <a:gd name="connsiteY448" fmla="*/ 1309396 h 2027849"/>
                <a:gd name="connsiteX449" fmla="*/ 240069 w 1994354"/>
                <a:gd name="connsiteY449" fmla="*/ 1309416 h 2027849"/>
                <a:gd name="connsiteX450" fmla="*/ 291189 w 1994354"/>
                <a:gd name="connsiteY450" fmla="*/ 1621512 h 2027849"/>
                <a:gd name="connsiteX451" fmla="*/ 300583 w 1994354"/>
                <a:gd name="connsiteY451" fmla="*/ 1640191 h 2027849"/>
                <a:gd name="connsiteX452" fmla="*/ 282206 w 1994354"/>
                <a:gd name="connsiteY452" fmla="*/ 1650004 h 2027849"/>
                <a:gd name="connsiteX453" fmla="*/ 272400 w 1994354"/>
                <a:gd name="connsiteY453" fmla="*/ 1631633 h 2027849"/>
                <a:gd name="connsiteX454" fmla="*/ 272606 w 1994354"/>
                <a:gd name="connsiteY454" fmla="*/ 1631013 h 2027849"/>
                <a:gd name="connsiteX455" fmla="*/ 291189 w 1994354"/>
                <a:gd name="connsiteY455" fmla="*/ 1621495 h 2027849"/>
                <a:gd name="connsiteX456" fmla="*/ 366103 w 1994354"/>
                <a:gd name="connsiteY456" fmla="*/ 1379541 h 2027849"/>
                <a:gd name="connsiteX457" fmla="*/ 356126 w 1994354"/>
                <a:gd name="connsiteY457" fmla="*/ 1361112 h 2027849"/>
                <a:gd name="connsiteX458" fmla="*/ 374571 w 1994354"/>
                <a:gd name="connsiteY458" fmla="*/ 1351152 h 2027849"/>
                <a:gd name="connsiteX459" fmla="*/ 384514 w 1994354"/>
                <a:gd name="connsiteY459" fmla="*/ 1369581 h 2027849"/>
                <a:gd name="connsiteX460" fmla="*/ 384514 w 1994354"/>
                <a:gd name="connsiteY460" fmla="*/ 1369632 h 2027849"/>
                <a:gd name="connsiteX461" fmla="*/ 366103 w 1994354"/>
                <a:gd name="connsiteY461" fmla="*/ 1379524 h 2027849"/>
                <a:gd name="connsiteX462" fmla="*/ 410366 w 1994354"/>
                <a:gd name="connsiteY462" fmla="*/ 1236247 h 2027849"/>
                <a:gd name="connsiteX463" fmla="*/ 400766 w 1994354"/>
                <a:gd name="connsiteY463" fmla="*/ 1217733 h 2027849"/>
                <a:gd name="connsiteX464" fmla="*/ 419280 w 1994354"/>
                <a:gd name="connsiteY464" fmla="*/ 1208133 h 2027849"/>
                <a:gd name="connsiteX465" fmla="*/ 428846 w 1994354"/>
                <a:gd name="connsiteY465" fmla="*/ 1226695 h 2027849"/>
                <a:gd name="connsiteX466" fmla="*/ 410366 w 1994354"/>
                <a:gd name="connsiteY466" fmla="*/ 1236230 h 2027849"/>
                <a:gd name="connsiteX467" fmla="*/ 546720 w 1994354"/>
                <a:gd name="connsiteY467" fmla="*/ 796615 h 2027849"/>
                <a:gd name="connsiteX468" fmla="*/ 537154 w 1994354"/>
                <a:gd name="connsiteY468" fmla="*/ 778067 h 2027849"/>
                <a:gd name="connsiteX469" fmla="*/ 555703 w 1994354"/>
                <a:gd name="connsiteY469" fmla="*/ 768501 h 2027849"/>
                <a:gd name="connsiteX470" fmla="*/ 565269 w 1994354"/>
                <a:gd name="connsiteY470" fmla="*/ 787039 h 2027849"/>
                <a:gd name="connsiteX471" fmla="*/ 546720 w 1994354"/>
                <a:gd name="connsiteY471" fmla="*/ 796598 h 2027849"/>
                <a:gd name="connsiteX472" fmla="*/ 597703 w 1994354"/>
                <a:gd name="connsiteY472" fmla="*/ 633552 h 2027849"/>
                <a:gd name="connsiteX473" fmla="*/ 607029 w 1994354"/>
                <a:gd name="connsiteY473" fmla="*/ 652032 h 2027849"/>
                <a:gd name="connsiteX474" fmla="*/ 588549 w 1994354"/>
                <a:gd name="connsiteY474" fmla="*/ 661358 h 2027849"/>
                <a:gd name="connsiteX475" fmla="*/ 579223 w 1994354"/>
                <a:gd name="connsiteY475" fmla="*/ 642868 h 2027849"/>
                <a:gd name="connsiteX476" fmla="*/ 597703 w 1994354"/>
                <a:gd name="connsiteY476" fmla="*/ 633535 h 2027849"/>
                <a:gd name="connsiteX477" fmla="*/ 494023 w 1994354"/>
                <a:gd name="connsiteY477" fmla="*/ 966048 h 2027849"/>
                <a:gd name="connsiteX478" fmla="*/ 484560 w 1994354"/>
                <a:gd name="connsiteY478" fmla="*/ 947421 h 2027849"/>
                <a:gd name="connsiteX479" fmla="*/ 503177 w 1994354"/>
                <a:gd name="connsiteY479" fmla="*/ 937968 h 2027849"/>
                <a:gd name="connsiteX480" fmla="*/ 512640 w 1994354"/>
                <a:gd name="connsiteY480" fmla="*/ 956592 h 2027849"/>
                <a:gd name="connsiteX481" fmla="*/ 512640 w 1994354"/>
                <a:gd name="connsiteY481" fmla="*/ 956620 h 2027849"/>
                <a:gd name="connsiteX482" fmla="*/ 494023 w 1994354"/>
                <a:gd name="connsiteY482" fmla="*/ 966031 h 2027849"/>
                <a:gd name="connsiteX483" fmla="*/ 452537 w 1994354"/>
                <a:gd name="connsiteY483" fmla="*/ 1101254 h 2027849"/>
                <a:gd name="connsiteX484" fmla="*/ 442629 w 1994354"/>
                <a:gd name="connsiteY484" fmla="*/ 1082939 h 2027849"/>
                <a:gd name="connsiteX485" fmla="*/ 461040 w 1994354"/>
                <a:gd name="connsiteY485" fmla="*/ 1073219 h 2027849"/>
                <a:gd name="connsiteX486" fmla="*/ 470846 w 1994354"/>
                <a:gd name="connsiteY486" fmla="*/ 1091321 h 2027849"/>
                <a:gd name="connsiteX487" fmla="*/ 452537 w 1994354"/>
                <a:gd name="connsiteY487" fmla="*/ 1101237 h 2027849"/>
                <a:gd name="connsiteX488" fmla="*/ 665349 w 1994354"/>
                <a:gd name="connsiteY488" fmla="*/ 365030 h 2027849"/>
                <a:gd name="connsiteX489" fmla="*/ 683657 w 1994354"/>
                <a:gd name="connsiteY489" fmla="*/ 355056 h 2027849"/>
                <a:gd name="connsiteX490" fmla="*/ 693463 w 1994354"/>
                <a:gd name="connsiteY490" fmla="*/ 373502 h 2027849"/>
                <a:gd name="connsiteX491" fmla="*/ 675223 w 1994354"/>
                <a:gd name="connsiteY491" fmla="*/ 383359 h 2027849"/>
                <a:gd name="connsiteX492" fmla="*/ 665349 w 1994354"/>
                <a:gd name="connsiteY492" fmla="*/ 365051 h 2027849"/>
                <a:gd name="connsiteX493" fmla="*/ 665349 w 1994354"/>
                <a:gd name="connsiteY493" fmla="*/ 365013 h 2027849"/>
                <a:gd name="connsiteX494" fmla="*/ 630617 w 1994354"/>
                <a:gd name="connsiteY494" fmla="*/ 526495 h 2027849"/>
                <a:gd name="connsiteX495" fmla="*/ 620846 w 1994354"/>
                <a:gd name="connsiteY495" fmla="*/ 508008 h 2027849"/>
                <a:gd name="connsiteX496" fmla="*/ 639360 w 1994354"/>
                <a:gd name="connsiteY496" fmla="*/ 498254 h 2027849"/>
                <a:gd name="connsiteX497" fmla="*/ 649097 w 1994354"/>
                <a:gd name="connsiteY497" fmla="*/ 516741 h 2027849"/>
                <a:gd name="connsiteX498" fmla="*/ 649097 w 1994354"/>
                <a:gd name="connsiteY498" fmla="*/ 516761 h 2027849"/>
                <a:gd name="connsiteX499" fmla="*/ 630617 w 1994354"/>
                <a:gd name="connsiteY499" fmla="*/ 526478 h 2027849"/>
                <a:gd name="connsiteX500" fmla="*/ 468137 w 1994354"/>
                <a:gd name="connsiteY500" fmla="*/ 1528505 h 2027849"/>
                <a:gd name="connsiteX501" fmla="*/ 477291 w 1994354"/>
                <a:gd name="connsiteY501" fmla="*/ 1546992 h 2027849"/>
                <a:gd name="connsiteX502" fmla="*/ 458812 w 1994354"/>
                <a:gd name="connsiteY502" fmla="*/ 1556150 h 2027849"/>
                <a:gd name="connsiteX503" fmla="*/ 449589 w 1994354"/>
                <a:gd name="connsiteY503" fmla="*/ 1537852 h 2027849"/>
                <a:gd name="connsiteX504" fmla="*/ 468103 w 1994354"/>
                <a:gd name="connsiteY504" fmla="*/ 1528471 h 2027849"/>
                <a:gd name="connsiteX505" fmla="*/ 468137 w 1994354"/>
                <a:gd name="connsiteY505" fmla="*/ 1528488 h 2027849"/>
                <a:gd name="connsiteX506" fmla="*/ 425829 w 1994354"/>
                <a:gd name="connsiteY506" fmla="*/ 1663283 h 2027849"/>
                <a:gd name="connsiteX507" fmla="*/ 435943 w 1994354"/>
                <a:gd name="connsiteY507" fmla="*/ 1681643 h 2027849"/>
                <a:gd name="connsiteX508" fmla="*/ 417532 w 1994354"/>
                <a:gd name="connsiteY508" fmla="*/ 1691904 h 2027849"/>
                <a:gd name="connsiteX509" fmla="*/ 407554 w 1994354"/>
                <a:gd name="connsiteY509" fmla="*/ 1673411 h 2027849"/>
                <a:gd name="connsiteX510" fmla="*/ 425829 w 1994354"/>
                <a:gd name="connsiteY510" fmla="*/ 1663265 h 2027849"/>
                <a:gd name="connsiteX511" fmla="*/ 587726 w 1994354"/>
                <a:gd name="connsiteY511" fmla="*/ 1143192 h 2027849"/>
                <a:gd name="connsiteX512" fmla="*/ 577714 w 1994354"/>
                <a:gd name="connsiteY512" fmla="*/ 1124901 h 2027849"/>
                <a:gd name="connsiteX513" fmla="*/ 595920 w 1994354"/>
                <a:gd name="connsiteY513" fmla="*/ 1114965 h 2027849"/>
                <a:gd name="connsiteX514" fmla="*/ 595989 w 1994354"/>
                <a:gd name="connsiteY514" fmla="*/ 1114989 h 2027849"/>
                <a:gd name="connsiteX515" fmla="*/ 606103 w 1994354"/>
                <a:gd name="connsiteY515" fmla="*/ 1133232 h 2027849"/>
                <a:gd name="connsiteX516" fmla="*/ 587726 w 1994354"/>
                <a:gd name="connsiteY516" fmla="*/ 1143175 h 2027849"/>
                <a:gd name="connsiteX517" fmla="*/ 690926 w 1994354"/>
                <a:gd name="connsiteY517" fmla="*/ 810446 h 2027849"/>
                <a:gd name="connsiteX518" fmla="*/ 700629 w 1994354"/>
                <a:gd name="connsiteY518" fmla="*/ 828940 h 2027849"/>
                <a:gd name="connsiteX519" fmla="*/ 682148 w 1994354"/>
                <a:gd name="connsiteY519" fmla="*/ 838639 h 2027849"/>
                <a:gd name="connsiteX520" fmla="*/ 681771 w 1994354"/>
                <a:gd name="connsiteY520" fmla="*/ 838523 h 2027849"/>
                <a:gd name="connsiteX521" fmla="*/ 672308 w 1994354"/>
                <a:gd name="connsiteY521" fmla="*/ 819899 h 2027849"/>
                <a:gd name="connsiteX522" fmla="*/ 690926 w 1994354"/>
                <a:gd name="connsiteY522" fmla="*/ 810429 h 2027849"/>
                <a:gd name="connsiteX523" fmla="*/ 638469 w 1994354"/>
                <a:gd name="connsiteY523" fmla="*/ 979934 h 2027849"/>
                <a:gd name="connsiteX524" fmla="*/ 647795 w 1994354"/>
                <a:gd name="connsiteY524" fmla="*/ 998616 h 2027849"/>
                <a:gd name="connsiteX525" fmla="*/ 629109 w 1994354"/>
                <a:gd name="connsiteY525" fmla="*/ 1007949 h 2027849"/>
                <a:gd name="connsiteX526" fmla="*/ 619783 w 1994354"/>
                <a:gd name="connsiteY526" fmla="*/ 989270 h 2027849"/>
                <a:gd name="connsiteX527" fmla="*/ 638469 w 1994354"/>
                <a:gd name="connsiteY527" fmla="*/ 979917 h 2027849"/>
                <a:gd name="connsiteX528" fmla="*/ 545589 w 1994354"/>
                <a:gd name="connsiteY528" fmla="*/ 1278196 h 2027849"/>
                <a:gd name="connsiteX529" fmla="*/ 535886 w 1994354"/>
                <a:gd name="connsiteY529" fmla="*/ 1259819 h 2027849"/>
                <a:gd name="connsiteX530" fmla="*/ 535886 w 1994354"/>
                <a:gd name="connsiteY530" fmla="*/ 1259778 h 2027849"/>
                <a:gd name="connsiteX531" fmla="*/ 554332 w 1994354"/>
                <a:gd name="connsiteY531" fmla="*/ 1250037 h 2027849"/>
                <a:gd name="connsiteX532" fmla="*/ 564103 w 1994354"/>
                <a:gd name="connsiteY532" fmla="*/ 1268551 h 2027849"/>
                <a:gd name="connsiteX533" fmla="*/ 545589 w 1994354"/>
                <a:gd name="connsiteY533" fmla="*/ 1278179 h 2027849"/>
                <a:gd name="connsiteX534" fmla="*/ 500880 w 1994354"/>
                <a:gd name="connsiteY534" fmla="*/ 1421352 h 2027849"/>
                <a:gd name="connsiteX535" fmla="*/ 491486 w 1994354"/>
                <a:gd name="connsiteY535" fmla="*/ 1402632 h 2027849"/>
                <a:gd name="connsiteX536" fmla="*/ 510206 w 1994354"/>
                <a:gd name="connsiteY536" fmla="*/ 1393235 h 2027849"/>
                <a:gd name="connsiteX537" fmla="*/ 519600 w 1994354"/>
                <a:gd name="connsiteY537" fmla="*/ 1411951 h 2027849"/>
                <a:gd name="connsiteX538" fmla="*/ 500880 w 1994354"/>
                <a:gd name="connsiteY538" fmla="*/ 1421335 h 2027849"/>
                <a:gd name="connsiteX539" fmla="*/ 995897 w 1994354"/>
                <a:gd name="connsiteY539" fmla="*/ 303981 h 2027849"/>
                <a:gd name="connsiteX540" fmla="*/ 1005806 w 1994354"/>
                <a:gd name="connsiteY540" fmla="*/ 322121 h 2027849"/>
                <a:gd name="connsiteX541" fmla="*/ 987669 w 1994354"/>
                <a:gd name="connsiteY541" fmla="*/ 332020 h 2027849"/>
                <a:gd name="connsiteX542" fmla="*/ 987429 w 1994354"/>
                <a:gd name="connsiteY542" fmla="*/ 331951 h 2027849"/>
                <a:gd name="connsiteX543" fmla="*/ 977657 w 1994354"/>
                <a:gd name="connsiteY543" fmla="*/ 313728 h 2027849"/>
                <a:gd name="connsiteX544" fmla="*/ 995897 w 1994354"/>
                <a:gd name="connsiteY544" fmla="*/ 303971 h 2027849"/>
                <a:gd name="connsiteX545" fmla="*/ 954377 w 1994354"/>
                <a:gd name="connsiteY545" fmla="*/ 439015 h 2027849"/>
                <a:gd name="connsiteX546" fmla="*/ 963635 w 1994354"/>
                <a:gd name="connsiteY546" fmla="*/ 457670 h 2027849"/>
                <a:gd name="connsiteX547" fmla="*/ 945052 w 1994354"/>
                <a:gd name="connsiteY547" fmla="*/ 466711 h 2027849"/>
                <a:gd name="connsiteX548" fmla="*/ 936000 w 1994354"/>
                <a:gd name="connsiteY548" fmla="*/ 448118 h 2027849"/>
                <a:gd name="connsiteX549" fmla="*/ 954377 w 1994354"/>
                <a:gd name="connsiteY549" fmla="*/ 439005 h 2027849"/>
                <a:gd name="connsiteX550" fmla="*/ 909497 w 1994354"/>
                <a:gd name="connsiteY550" fmla="*/ 582052 h 2027849"/>
                <a:gd name="connsiteX551" fmla="*/ 919714 w 1994354"/>
                <a:gd name="connsiteY551" fmla="*/ 600281 h 2027849"/>
                <a:gd name="connsiteX552" fmla="*/ 901509 w 1994354"/>
                <a:gd name="connsiteY552" fmla="*/ 610509 h 2027849"/>
                <a:gd name="connsiteX553" fmla="*/ 891257 w 1994354"/>
                <a:gd name="connsiteY553" fmla="*/ 592279 h 2027849"/>
                <a:gd name="connsiteX554" fmla="*/ 891326 w 1994354"/>
                <a:gd name="connsiteY554" fmla="*/ 592073 h 2027849"/>
                <a:gd name="connsiteX555" fmla="*/ 909429 w 1994354"/>
                <a:gd name="connsiteY555" fmla="*/ 582034 h 2027849"/>
                <a:gd name="connsiteX556" fmla="*/ 909497 w 1994354"/>
                <a:gd name="connsiteY556" fmla="*/ 582052 h 2027849"/>
                <a:gd name="connsiteX557" fmla="*/ 867532 w 1994354"/>
                <a:gd name="connsiteY557" fmla="*/ 717247 h 2027849"/>
                <a:gd name="connsiteX558" fmla="*/ 877509 w 1994354"/>
                <a:gd name="connsiteY558" fmla="*/ 735384 h 2027849"/>
                <a:gd name="connsiteX559" fmla="*/ 859372 w 1994354"/>
                <a:gd name="connsiteY559" fmla="*/ 745358 h 2027849"/>
                <a:gd name="connsiteX560" fmla="*/ 849394 w 1994354"/>
                <a:gd name="connsiteY560" fmla="*/ 727221 h 2027849"/>
                <a:gd name="connsiteX561" fmla="*/ 849394 w 1994354"/>
                <a:gd name="connsiteY561" fmla="*/ 727221 h 2027849"/>
                <a:gd name="connsiteX562" fmla="*/ 867223 w 1994354"/>
                <a:gd name="connsiteY562" fmla="*/ 717158 h 2027849"/>
                <a:gd name="connsiteX563" fmla="*/ 867532 w 1994354"/>
                <a:gd name="connsiteY563" fmla="*/ 717247 h 2027849"/>
                <a:gd name="connsiteX564" fmla="*/ 782914 w 1994354"/>
                <a:gd name="connsiteY564" fmla="*/ 1040219 h 2027849"/>
                <a:gd name="connsiteX565" fmla="*/ 764503 w 1994354"/>
                <a:gd name="connsiteY565" fmla="*/ 1049620 h 2027849"/>
                <a:gd name="connsiteX566" fmla="*/ 755109 w 1994354"/>
                <a:gd name="connsiteY566" fmla="*/ 1031205 h 2027849"/>
                <a:gd name="connsiteX567" fmla="*/ 773349 w 1994354"/>
                <a:gd name="connsiteY567" fmla="*/ 1021752 h 2027849"/>
                <a:gd name="connsiteX568" fmla="*/ 782914 w 1994354"/>
                <a:gd name="connsiteY568" fmla="*/ 1040205 h 2027849"/>
                <a:gd name="connsiteX569" fmla="*/ 782914 w 1994354"/>
                <a:gd name="connsiteY569" fmla="*/ 1040225 h 2027849"/>
                <a:gd name="connsiteX570" fmla="*/ 825669 w 1994354"/>
                <a:gd name="connsiteY570" fmla="*/ 852237 h 2027849"/>
                <a:gd name="connsiteX571" fmla="*/ 835646 w 1994354"/>
                <a:gd name="connsiteY571" fmla="*/ 870559 h 2027849"/>
                <a:gd name="connsiteX572" fmla="*/ 817337 w 1994354"/>
                <a:gd name="connsiteY572" fmla="*/ 880553 h 2027849"/>
                <a:gd name="connsiteX573" fmla="*/ 807360 w 1994354"/>
                <a:gd name="connsiteY573" fmla="*/ 862231 h 2027849"/>
                <a:gd name="connsiteX574" fmla="*/ 825669 w 1994354"/>
                <a:gd name="connsiteY574" fmla="*/ 852244 h 2027849"/>
                <a:gd name="connsiteX575" fmla="*/ 731349 w 1994354"/>
                <a:gd name="connsiteY575" fmla="*/ 1156961 h 2027849"/>
                <a:gd name="connsiteX576" fmla="*/ 741120 w 1994354"/>
                <a:gd name="connsiteY576" fmla="*/ 1175294 h 2027849"/>
                <a:gd name="connsiteX577" fmla="*/ 722812 w 1994354"/>
                <a:gd name="connsiteY577" fmla="*/ 1185079 h 2027849"/>
                <a:gd name="connsiteX578" fmla="*/ 713006 w 1994354"/>
                <a:gd name="connsiteY578" fmla="*/ 1166747 h 2027849"/>
                <a:gd name="connsiteX579" fmla="*/ 713040 w 1994354"/>
                <a:gd name="connsiteY579" fmla="*/ 1166664 h 2027849"/>
                <a:gd name="connsiteX580" fmla="*/ 731040 w 1994354"/>
                <a:gd name="connsiteY580" fmla="*/ 1156876 h 2027849"/>
                <a:gd name="connsiteX581" fmla="*/ 731349 w 1994354"/>
                <a:gd name="connsiteY581" fmla="*/ 1156968 h 2027849"/>
                <a:gd name="connsiteX582" fmla="*/ 603360 w 1994354"/>
                <a:gd name="connsiteY582" fmla="*/ 1570423 h 2027849"/>
                <a:gd name="connsiteX583" fmla="*/ 612617 w 1994354"/>
                <a:gd name="connsiteY583" fmla="*/ 1588855 h 2027849"/>
                <a:gd name="connsiteX584" fmla="*/ 594206 w 1994354"/>
                <a:gd name="connsiteY584" fmla="*/ 1598126 h 2027849"/>
                <a:gd name="connsiteX585" fmla="*/ 584914 w 1994354"/>
                <a:gd name="connsiteY585" fmla="*/ 1579739 h 2027849"/>
                <a:gd name="connsiteX586" fmla="*/ 602812 w 1994354"/>
                <a:gd name="connsiteY586" fmla="*/ 1570245 h 2027849"/>
                <a:gd name="connsiteX587" fmla="*/ 603360 w 1994354"/>
                <a:gd name="connsiteY587" fmla="*/ 1570430 h 2027849"/>
                <a:gd name="connsiteX588" fmla="*/ 645257 w 1994354"/>
                <a:gd name="connsiteY588" fmla="*/ 1435091 h 2027849"/>
                <a:gd name="connsiteX589" fmla="*/ 655097 w 1994354"/>
                <a:gd name="connsiteY589" fmla="*/ 1453605 h 2027849"/>
                <a:gd name="connsiteX590" fmla="*/ 636583 w 1994354"/>
                <a:gd name="connsiteY590" fmla="*/ 1463445 h 2027849"/>
                <a:gd name="connsiteX591" fmla="*/ 626743 w 1994354"/>
                <a:gd name="connsiteY591" fmla="*/ 1444931 h 2027849"/>
                <a:gd name="connsiteX592" fmla="*/ 626812 w 1994354"/>
                <a:gd name="connsiteY592" fmla="*/ 1444718 h 2027849"/>
                <a:gd name="connsiteX593" fmla="*/ 645257 w 1994354"/>
                <a:gd name="connsiteY593" fmla="*/ 1435097 h 2027849"/>
                <a:gd name="connsiteX594" fmla="*/ 689795 w 1994354"/>
                <a:gd name="connsiteY594" fmla="*/ 1292033 h 2027849"/>
                <a:gd name="connsiteX595" fmla="*/ 699017 w 1994354"/>
                <a:gd name="connsiteY595" fmla="*/ 1310678 h 2027849"/>
                <a:gd name="connsiteX596" fmla="*/ 699017 w 1994354"/>
                <a:gd name="connsiteY596" fmla="*/ 1310712 h 2027849"/>
                <a:gd name="connsiteX597" fmla="*/ 680400 w 1994354"/>
                <a:gd name="connsiteY597" fmla="*/ 1319771 h 2027849"/>
                <a:gd name="connsiteX598" fmla="*/ 671349 w 1994354"/>
                <a:gd name="connsiteY598" fmla="*/ 1301157 h 2027849"/>
                <a:gd name="connsiteX599" fmla="*/ 689795 w 1994354"/>
                <a:gd name="connsiteY599" fmla="*/ 1292040 h 2027849"/>
                <a:gd name="connsiteX600" fmla="*/ 561463 w 1994354"/>
                <a:gd name="connsiteY600" fmla="*/ 1705327 h 2027849"/>
                <a:gd name="connsiteX601" fmla="*/ 570823 w 1994354"/>
                <a:gd name="connsiteY601" fmla="*/ 1723958 h 2027849"/>
                <a:gd name="connsiteX602" fmla="*/ 552549 w 1994354"/>
                <a:gd name="connsiteY602" fmla="*/ 1733712 h 2027849"/>
                <a:gd name="connsiteX603" fmla="*/ 542812 w 1994354"/>
                <a:gd name="connsiteY603" fmla="*/ 1715448 h 2027849"/>
                <a:gd name="connsiteX604" fmla="*/ 542983 w 1994354"/>
                <a:gd name="connsiteY604" fmla="*/ 1714907 h 2027849"/>
                <a:gd name="connsiteX605" fmla="*/ 561463 w 1994354"/>
                <a:gd name="connsiteY605" fmla="*/ 1705334 h 2027849"/>
                <a:gd name="connsiteX606" fmla="*/ 696446 w 1994354"/>
                <a:gd name="connsiteY606" fmla="*/ 1747214 h 2027849"/>
                <a:gd name="connsiteX607" fmla="*/ 706251 w 1994354"/>
                <a:gd name="connsiteY607" fmla="*/ 1765763 h 2027849"/>
                <a:gd name="connsiteX608" fmla="*/ 687600 w 1994354"/>
                <a:gd name="connsiteY608" fmla="*/ 1775675 h 2027849"/>
                <a:gd name="connsiteX609" fmla="*/ 677966 w 1994354"/>
                <a:gd name="connsiteY609" fmla="*/ 1756986 h 2027849"/>
                <a:gd name="connsiteX610" fmla="*/ 696446 w 1994354"/>
                <a:gd name="connsiteY610" fmla="*/ 1747221 h 2027849"/>
                <a:gd name="connsiteX611" fmla="*/ 1266411 w 1994354"/>
                <a:gd name="connsiteY611" fmla="*/ 387888 h 2027849"/>
                <a:gd name="connsiteX612" fmla="*/ 1275840 w 1994354"/>
                <a:gd name="connsiteY612" fmla="*/ 406283 h 2027849"/>
                <a:gd name="connsiteX613" fmla="*/ 1257463 w 1994354"/>
                <a:gd name="connsiteY613" fmla="*/ 415711 h 2027849"/>
                <a:gd name="connsiteX614" fmla="*/ 1248000 w 1994354"/>
                <a:gd name="connsiteY614" fmla="*/ 397372 h 2027849"/>
                <a:gd name="connsiteX615" fmla="*/ 1266034 w 1994354"/>
                <a:gd name="connsiteY615" fmla="*/ 387779 h 2027849"/>
                <a:gd name="connsiteX616" fmla="*/ 1266411 w 1994354"/>
                <a:gd name="connsiteY616" fmla="*/ 387895 h 2027849"/>
                <a:gd name="connsiteX617" fmla="*/ 873291 w 1994354"/>
                <a:gd name="connsiteY617" fmla="*/ 1654176 h 2027849"/>
                <a:gd name="connsiteX618" fmla="*/ 882994 w 1994354"/>
                <a:gd name="connsiteY618" fmla="*/ 1672386 h 2027849"/>
                <a:gd name="connsiteX619" fmla="*/ 864754 w 1994354"/>
                <a:gd name="connsiteY619" fmla="*/ 1682075 h 2027849"/>
                <a:gd name="connsiteX620" fmla="*/ 855052 w 1994354"/>
                <a:gd name="connsiteY620" fmla="*/ 1663968 h 2027849"/>
                <a:gd name="connsiteX621" fmla="*/ 872674 w 1994354"/>
                <a:gd name="connsiteY621" fmla="*/ 1653988 h 2027849"/>
                <a:gd name="connsiteX622" fmla="*/ 873291 w 1994354"/>
                <a:gd name="connsiteY622" fmla="*/ 1654176 h 2027849"/>
                <a:gd name="connsiteX623" fmla="*/ 831360 w 1994354"/>
                <a:gd name="connsiteY623" fmla="*/ 1789067 h 2027849"/>
                <a:gd name="connsiteX624" fmla="*/ 841269 w 1994354"/>
                <a:gd name="connsiteY624" fmla="*/ 1807389 h 2027849"/>
                <a:gd name="connsiteX625" fmla="*/ 823234 w 1994354"/>
                <a:gd name="connsiteY625" fmla="*/ 1817630 h 2027849"/>
                <a:gd name="connsiteX626" fmla="*/ 812983 w 1994354"/>
                <a:gd name="connsiteY626" fmla="*/ 1799603 h 2027849"/>
                <a:gd name="connsiteX627" fmla="*/ 813120 w 1994354"/>
                <a:gd name="connsiteY627" fmla="*/ 1799191 h 2027849"/>
                <a:gd name="connsiteX628" fmla="*/ 831360 w 1994354"/>
                <a:gd name="connsiteY628" fmla="*/ 1789067 h 2027849"/>
                <a:gd name="connsiteX629" fmla="*/ 1129611 w 1994354"/>
                <a:gd name="connsiteY629" fmla="*/ 829200 h 2027849"/>
                <a:gd name="connsiteX630" fmla="*/ 1119737 w 1994354"/>
                <a:gd name="connsiteY630" fmla="*/ 810998 h 2027849"/>
                <a:gd name="connsiteX631" fmla="*/ 1137943 w 1994354"/>
                <a:gd name="connsiteY631" fmla="*/ 801131 h 2027849"/>
                <a:gd name="connsiteX632" fmla="*/ 1147817 w 1994354"/>
                <a:gd name="connsiteY632" fmla="*/ 819316 h 2027849"/>
                <a:gd name="connsiteX633" fmla="*/ 1129886 w 1994354"/>
                <a:gd name="connsiteY633" fmla="*/ 829283 h 2027849"/>
                <a:gd name="connsiteX634" fmla="*/ 1129611 w 1994354"/>
                <a:gd name="connsiteY634" fmla="*/ 829200 h 2027849"/>
                <a:gd name="connsiteX635" fmla="*/ 1096251 w 1994354"/>
                <a:gd name="connsiteY635" fmla="*/ 936172 h 2027849"/>
                <a:gd name="connsiteX636" fmla="*/ 1106057 w 1994354"/>
                <a:gd name="connsiteY636" fmla="*/ 954604 h 2027849"/>
                <a:gd name="connsiteX637" fmla="*/ 1087646 w 1994354"/>
                <a:gd name="connsiteY637" fmla="*/ 964420 h 2027849"/>
                <a:gd name="connsiteX638" fmla="*/ 1077806 w 1994354"/>
                <a:gd name="connsiteY638" fmla="*/ 945988 h 2027849"/>
                <a:gd name="connsiteX639" fmla="*/ 1077840 w 1994354"/>
                <a:gd name="connsiteY639" fmla="*/ 945916 h 2027849"/>
                <a:gd name="connsiteX640" fmla="*/ 1096251 w 1994354"/>
                <a:gd name="connsiteY640" fmla="*/ 936162 h 2027849"/>
                <a:gd name="connsiteX641" fmla="*/ 1044206 w 1994354"/>
                <a:gd name="connsiteY641" fmla="*/ 1105811 h 2027849"/>
                <a:gd name="connsiteX642" fmla="*/ 1053326 w 1994354"/>
                <a:gd name="connsiteY642" fmla="*/ 1124603 h 2027849"/>
                <a:gd name="connsiteX643" fmla="*/ 1034537 w 1994354"/>
                <a:gd name="connsiteY643" fmla="*/ 1133712 h 2027849"/>
                <a:gd name="connsiteX644" fmla="*/ 1025417 w 1994354"/>
                <a:gd name="connsiteY644" fmla="*/ 1114924 h 2027849"/>
                <a:gd name="connsiteX645" fmla="*/ 1025451 w 1994354"/>
                <a:gd name="connsiteY645" fmla="*/ 1114817 h 2027849"/>
                <a:gd name="connsiteX646" fmla="*/ 1044206 w 1994354"/>
                <a:gd name="connsiteY646" fmla="*/ 1105800 h 2027849"/>
                <a:gd name="connsiteX647" fmla="*/ 992709 w 1994354"/>
                <a:gd name="connsiteY647" fmla="*/ 1268832 h 2027849"/>
                <a:gd name="connsiteX648" fmla="*/ 983451 w 1994354"/>
                <a:gd name="connsiteY648" fmla="*/ 1250222 h 2027849"/>
                <a:gd name="connsiteX649" fmla="*/ 1002034 w 1994354"/>
                <a:gd name="connsiteY649" fmla="*/ 1241044 h 2027849"/>
                <a:gd name="connsiteX650" fmla="*/ 1011189 w 1994354"/>
                <a:gd name="connsiteY650" fmla="*/ 1259616 h 2027849"/>
                <a:gd name="connsiteX651" fmla="*/ 992709 w 1994354"/>
                <a:gd name="connsiteY651" fmla="*/ 1268822 h 2027849"/>
                <a:gd name="connsiteX652" fmla="*/ 925097 w 1994354"/>
                <a:gd name="connsiteY652" fmla="*/ 1537214 h 2027849"/>
                <a:gd name="connsiteX653" fmla="*/ 906789 w 1994354"/>
                <a:gd name="connsiteY653" fmla="*/ 1546941 h 2027849"/>
                <a:gd name="connsiteX654" fmla="*/ 897052 w 1994354"/>
                <a:gd name="connsiteY654" fmla="*/ 1528636 h 2027849"/>
                <a:gd name="connsiteX655" fmla="*/ 915223 w 1994354"/>
                <a:gd name="connsiteY655" fmla="*/ 1518864 h 2027849"/>
                <a:gd name="connsiteX656" fmla="*/ 925097 w 1994354"/>
                <a:gd name="connsiteY656" fmla="*/ 1537204 h 2027849"/>
                <a:gd name="connsiteX657" fmla="*/ 959623 w 1994354"/>
                <a:gd name="connsiteY657" fmla="*/ 1375763 h 2027849"/>
                <a:gd name="connsiteX658" fmla="*/ 969497 w 1994354"/>
                <a:gd name="connsiteY658" fmla="*/ 1394095 h 2027849"/>
                <a:gd name="connsiteX659" fmla="*/ 951291 w 1994354"/>
                <a:gd name="connsiteY659" fmla="*/ 1404000 h 2027849"/>
                <a:gd name="connsiteX660" fmla="*/ 941383 w 1994354"/>
                <a:gd name="connsiteY660" fmla="*/ 1385791 h 2027849"/>
                <a:gd name="connsiteX661" fmla="*/ 959623 w 1994354"/>
                <a:gd name="connsiteY661" fmla="*/ 1375752 h 2027849"/>
                <a:gd name="connsiteX662" fmla="*/ 1205966 w 1994354"/>
                <a:gd name="connsiteY662" fmla="*/ 532900 h 2027849"/>
                <a:gd name="connsiteX663" fmla="*/ 1223931 w 1994354"/>
                <a:gd name="connsiteY663" fmla="*/ 522532 h 2027849"/>
                <a:gd name="connsiteX664" fmla="*/ 1234286 w 1994354"/>
                <a:gd name="connsiteY664" fmla="*/ 540494 h 2027849"/>
                <a:gd name="connsiteX665" fmla="*/ 1234149 w 1994354"/>
                <a:gd name="connsiteY665" fmla="*/ 540998 h 2027849"/>
                <a:gd name="connsiteX666" fmla="*/ 1216012 w 1994354"/>
                <a:gd name="connsiteY666" fmla="*/ 551033 h 2027849"/>
                <a:gd name="connsiteX667" fmla="*/ 1205966 w 1994354"/>
                <a:gd name="connsiteY667" fmla="*/ 532889 h 2027849"/>
                <a:gd name="connsiteX668" fmla="*/ 1171337 w 1994354"/>
                <a:gd name="connsiteY668" fmla="*/ 694242 h 2027849"/>
                <a:gd name="connsiteX669" fmla="*/ 1161497 w 1994354"/>
                <a:gd name="connsiteY669" fmla="*/ 675799 h 2027849"/>
                <a:gd name="connsiteX670" fmla="*/ 1179943 w 1994354"/>
                <a:gd name="connsiteY670" fmla="*/ 665959 h 2027849"/>
                <a:gd name="connsiteX671" fmla="*/ 1189132 w 1994354"/>
                <a:gd name="connsiteY671" fmla="*/ 684737 h 2027849"/>
                <a:gd name="connsiteX672" fmla="*/ 1171337 w 1994354"/>
                <a:gd name="connsiteY672" fmla="*/ 694221 h 2027849"/>
                <a:gd name="connsiteX673" fmla="*/ 967029 w 1994354"/>
                <a:gd name="connsiteY673" fmla="*/ 1831156 h 2027849"/>
                <a:gd name="connsiteX674" fmla="*/ 976354 w 1994354"/>
                <a:gd name="connsiteY674" fmla="*/ 1849838 h 2027849"/>
                <a:gd name="connsiteX675" fmla="*/ 958012 w 1994354"/>
                <a:gd name="connsiteY675" fmla="*/ 1859647 h 2027849"/>
                <a:gd name="connsiteX676" fmla="*/ 948206 w 1994354"/>
                <a:gd name="connsiteY676" fmla="*/ 1841304 h 2027849"/>
                <a:gd name="connsiteX677" fmla="*/ 948411 w 1994354"/>
                <a:gd name="connsiteY677" fmla="*/ 1840667 h 2027849"/>
                <a:gd name="connsiteX678" fmla="*/ 967029 w 1994354"/>
                <a:gd name="connsiteY678" fmla="*/ 1831135 h 2027849"/>
                <a:gd name="connsiteX679" fmla="*/ 1041669 w 1994354"/>
                <a:gd name="connsiteY679" fmla="*/ 1589099 h 2027849"/>
                <a:gd name="connsiteX680" fmla="*/ 1032000 w 1994354"/>
                <a:gd name="connsiteY680" fmla="*/ 1570516 h 2027849"/>
                <a:gd name="connsiteX681" fmla="*/ 1050583 w 1994354"/>
                <a:gd name="connsiteY681" fmla="*/ 1560837 h 2027849"/>
                <a:gd name="connsiteX682" fmla="*/ 1060251 w 1994354"/>
                <a:gd name="connsiteY682" fmla="*/ 1579420 h 2027849"/>
                <a:gd name="connsiteX683" fmla="*/ 1060217 w 1994354"/>
                <a:gd name="connsiteY683" fmla="*/ 1579526 h 2027849"/>
                <a:gd name="connsiteX684" fmla="*/ 1041669 w 1994354"/>
                <a:gd name="connsiteY684" fmla="*/ 1589102 h 2027849"/>
                <a:gd name="connsiteX685" fmla="*/ 1104686 w 1994354"/>
                <a:gd name="connsiteY685" fmla="*/ 1436184 h 2027849"/>
                <a:gd name="connsiteX686" fmla="*/ 1086309 w 1994354"/>
                <a:gd name="connsiteY686" fmla="*/ 1445925 h 2027849"/>
                <a:gd name="connsiteX687" fmla="*/ 1076571 w 1994354"/>
                <a:gd name="connsiteY687" fmla="*/ 1427548 h 2027849"/>
                <a:gd name="connsiteX688" fmla="*/ 1094949 w 1994354"/>
                <a:gd name="connsiteY688" fmla="*/ 1417814 h 2027849"/>
                <a:gd name="connsiteX689" fmla="*/ 1104686 w 1994354"/>
                <a:gd name="connsiteY689" fmla="*/ 1436191 h 2027849"/>
                <a:gd name="connsiteX690" fmla="*/ 1128275 w 1994354"/>
                <a:gd name="connsiteY690" fmla="*/ 1310873 h 2027849"/>
                <a:gd name="connsiteX691" fmla="*/ 1118469 w 1994354"/>
                <a:gd name="connsiteY691" fmla="*/ 1292517 h 2027849"/>
                <a:gd name="connsiteX692" fmla="*/ 1136880 w 1994354"/>
                <a:gd name="connsiteY692" fmla="*/ 1282883 h 2027849"/>
                <a:gd name="connsiteX693" fmla="*/ 1146617 w 1994354"/>
                <a:gd name="connsiteY693" fmla="*/ 1301010 h 2027849"/>
                <a:gd name="connsiteX694" fmla="*/ 1128275 w 1994354"/>
                <a:gd name="connsiteY694" fmla="*/ 1310880 h 2027849"/>
                <a:gd name="connsiteX695" fmla="*/ 1359874 w 1994354"/>
                <a:gd name="connsiteY695" fmla="*/ 564816 h 2027849"/>
                <a:gd name="connsiteX696" fmla="*/ 1369303 w 1994354"/>
                <a:gd name="connsiteY696" fmla="*/ 583457 h 2027849"/>
                <a:gd name="connsiteX697" fmla="*/ 1350652 w 1994354"/>
                <a:gd name="connsiteY697" fmla="*/ 592876 h 2027849"/>
                <a:gd name="connsiteX698" fmla="*/ 1341291 w 1994354"/>
                <a:gd name="connsiteY698" fmla="*/ 574279 h 2027849"/>
                <a:gd name="connsiteX699" fmla="*/ 1359874 w 1994354"/>
                <a:gd name="connsiteY699" fmla="*/ 564816 h 2027849"/>
                <a:gd name="connsiteX700" fmla="*/ 1314960 w 1994354"/>
                <a:gd name="connsiteY700" fmla="*/ 707836 h 2027849"/>
                <a:gd name="connsiteX701" fmla="*/ 1325109 w 1994354"/>
                <a:gd name="connsiteY701" fmla="*/ 726103 h 2027849"/>
                <a:gd name="connsiteX702" fmla="*/ 1306869 w 1994354"/>
                <a:gd name="connsiteY702" fmla="*/ 736265 h 2027849"/>
                <a:gd name="connsiteX703" fmla="*/ 1296686 w 1994354"/>
                <a:gd name="connsiteY703" fmla="*/ 717998 h 2027849"/>
                <a:gd name="connsiteX704" fmla="*/ 1296720 w 1994354"/>
                <a:gd name="connsiteY704" fmla="*/ 717909 h 2027849"/>
                <a:gd name="connsiteX705" fmla="*/ 1314960 w 1994354"/>
                <a:gd name="connsiteY705" fmla="*/ 707836 h 2027849"/>
                <a:gd name="connsiteX706" fmla="*/ 1273097 w 1994354"/>
                <a:gd name="connsiteY706" fmla="*/ 843072 h 2027849"/>
                <a:gd name="connsiteX707" fmla="*/ 1282834 w 1994354"/>
                <a:gd name="connsiteY707" fmla="*/ 861319 h 2027849"/>
                <a:gd name="connsiteX708" fmla="*/ 1264594 w 1994354"/>
                <a:gd name="connsiteY708" fmla="*/ 871070 h 2027849"/>
                <a:gd name="connsiteX709" fmla="*/ 1254823 w 1994354"/>
                <a:gd name="connsiteY709" fmla="*/ 852916 h 2027849"/>
                <a:gd name="connsiteX710" fmla="*/ 1272994 w 1994354"/>
                <a:gd name="connsiteY710" fmla="*/ 843041 h 2027849"/>
                <a:gd name="connsiteX711" fmla="*/ 1273097 w 1994354"/>
                <a:gd name="connsiteY711" fmla="*/ 843072 h 2027849"/>
                <a:gd name="connsiteX712" fmla="*/ 1212994 w 1994354"/>
                <a:gd name="connsiteY712" fmla="*/ 987813 h 2027849"/>
                <a:gd name="connsiteX713" fmla="*/ 1231440 w 1994354"/>
                <a:gd name="connsiteY713" fmla="*/ 978240 h 2027849"/>
                <a:gd name="connsiteX714" fmla="*/ 1241040 w 1994354"/>
                <a:gd name="connsiteY714" fmla="*/ 996700 h 2027849"/>
                <a:gd name="connsiteX715" fmla="*/ 1222594 w 1994354"/>
                <a:gd name="connsiteY715" fmla="*/ 1006279 h 2027849"/>
                <a:gd name="connsiteX716" fmla="*/ 1212994 w 1994354"/>
                <a:gd name="connsiteY716" fmla="*/ 987813 h 2027849"/>
                <a:gd name="connsiteX717" fmla="*/ 1170275 w 1994354"/>
                <a:gd name="connsiteY717" fmla="*/ 1175829 h 2027849"/>
                <a:gd name="connsiteX718" fmla="*/ 1160229 w 1994354"/>
                <a:gd name="connsiteY718" fmla="*/ 1157510 h 2027849"/>
                <a:gd name="connsiteX719" fmla="*/ 1178537 w 1994354"/>
                <a:gd name="connsiteY719" fmla="*/ 1147464 h 2027849"/>
                <a:gd name="connsiteX720" fmla="*/ 1188583 w 1994354"/>
                <a:gd name="connsiteY720" fmla="*/ 1165783 h 2027849"/>
                <a:gd name="connsiteX721" fmla="*/ 1188583 w 1994354"/>
                <a:gd name="connsiteY721" fmla="*/ 1165817 h 2027849"/>
                <a:gd name="connsiteX722" fmla="*/ 1170275 w 1994354"/>
                <a:gd name="connsiteY722" fmla="*/ 1175829 h 2027849"/>
                <a:gd name="connsiteX723" fmla="*/ 1101806 w 1994354"/>
                <a:gd name="connsiteY723" fmla="*/ 1872964 h 2027849"/>
                <a:gd name="connsiteX724" fmla="*/ 1111817 w 1994354"/>
                <a:gd name="connsiteY724" fmla="*/ 1891420 h 2027849"/>
                <a:gd name="connsiteX725" fmla="*/ 1093269 w 1994354"/>
                <a:gd name="connsiteY725" fmla="*/ 1901524 h 2027849"/>
                <a:gd name="connsiteX726" fmla="*/ 1083394 w 1994354"/>
                <a:gd name="connsiteY726" fmla="*/ 1882955 h 2027849"/>
                <a:gd name="connsiteX727" fmla="*/ 1101806 w 1994354"/>
                <a:gd name="connsiteY727" fmla="*/ 1872964 h 2027849"/>
                <a:gd name="connsiteX728" fmla="*/ 1671977 w 1994354"/>
                <a:gd name="connsiteY728" fmla="*/ 513710 h 2027849"/>
                <a:gd name="connsiteX729" fmla="*/ 1681543 w 1994354"/>
                <a:gd name="connsiteY729" fmla="*/ 531744 h 2027849"/>
                <a:gd name="connsiteX730" fmla="*/ 1681406 w 1994354"/>
                <a:gd name="connsiteY730" fmla="*/ 532135 h 2027849"/>
                <a:gd name="connsiteX731" fmla="*/ 1662994 w 1994354"/>
                <a:gd name="connsiteY731" fmla="*/ 541543 h 2027849"/>
                <a:gd name="connsiteX732" fmla="*/ 1653566 w 1994354"/>
                <a:gd name="connsiteY732" fmla="*/ 523121 h 2027849"/>
                <a:gd name="connsiteX733" fmla="*/ 1671977 w 1994354"/>
                <a:gd name="connsiteY733" fmla="*/ 513707 h 2027849"/>
                <a:gd name="connsiteX734" fmla="*/ 1611497 w 1994354"/>
                <a:gd name="connsiteY734" fmla="*/ 658739 h 2027849"/>
                <a:gd name="connsiteX735" fmla="*/ 1629566 w 1994354"/>
                <a:gd name="connsiteY735" fmla="*/ 648669 h 2027849"/>
                <a:gd name="connsiteX736" fmla="*/ 1639646 w 1994354"/>
                <a:gd name="connsiteY736" fmla="*/ 666751 h 2027849"/>
                <a:gd name="connsiteX737" fmla="*/ 1621577 w 1994354"/>
                <a:gd name="connsiteY737" fmla="*/ 676817 h 2027849"/>
                <a:gd name="connsiteX738" fmla="*/ 1611497 w 1994354"/>
                <a:gd name="connsiteY738" fmla="*/ 658739 h 2027849"/>
                <a:gd name="connsiteX739" fmla="*/ 1577006 w 1994354"/>
                <a:gd name="connsiteY739" fmla="*/ 820077 h 2027849"/>
                <a:gd name="connsiteX740" fmla="*/ 1566789 w 1994354"/>
                <a:gd name="connsiteY740" fmla="*/ 801833 h 2027849"/>
                <a:gd name="connsiteX741" fmla="*/ 1585029 w 1994354"/>
                <a:gd name="connsiteY741" fmla="*/ 791630 h 2027849"/>
                <a:gd name="connsiteX742" fmla="*/ 1595246 w 1994354"/>
                <a:gd name="connsiteY742" fmla="*/ 809870 h 2027849"/>
                <a:gd name="connsiteX743" fmla="*/ 1595212 w 1994354"/>
                <a:gd name="connsiteY743" fmla="*/ 809997 h 2027849"/>
                <a:gd name="connsiteX744" fmla="*/ 1577006 w 1994354"/>
                <a:gd name="connsiteY744" fmla="*/ 820077 h 2027849"/>
                <a:gd name="connsiteX745" fmla="*/ 1543714 w 1994354"/>
                <a:gd name="connsiteY745" fmla="*/ 927011 h 2027849"/>
                <a:gd name="connsiteX746" fmla="*/ 1553246 w 1994354"/>
                <a:gd name="connsiteY746" fmla="*/ 945391 h 2027849"/>
                <a:gd name="connsiteX747" fmla="*/ 1534869 w 1994354"/>
                <a:gd name="connsiteY747" fmla="*/ 954930 h 2027849"/>
                <a:gd name="connsiteX748" fmla="*/ 1525337 w 1994354"/>
                <a:gd name="connsiteY748" fmla="*/ 936549 h 2027849"/>
                <a:gd name="connsiteX749" fmla="*/ 1525337 w 1994354"/>
                <a:gd name="connsiteY749" fmla="*/ 936532 h 2027849"/>
                <a:gd name="connsiteX750" fmla="*/ 1543372 w 1994354"/>
                <a:gd name="connsiteY750" fmla="*/ 926908 h 2027849"/>
                <a:gd name="connsiteX751" fmla="*/ 1543714 w 1994354"/>
                <a:gd name="connsiteY751" fmla="*/ 927021 h 2027849"/>
                <a:gd name="connsiteX752" fmla="*/ 1501440 w 1994354"/>
                <a:gd name="connsiteY752" fmla="*/ 1061880 h 2027849"/>
                <a:gd name="connsiteX753" fmla="*/ 1511520 w 1994354"/>
                <a:gd name="connsiteY753" fmla="*/ 1080155 h 2027849"/>
                <a:gd name="connsiteX754" fmla="*/ 1493246 w 1994354"/>
                <a:gd name="connsiteY754" fmla="*/ 1090235 h 2027849"/>
                <a:gd name="connsiteX755" fmla="*/ 1483166 w 1994354"/>
                <a:gd name="connsiteY755" fmla="*/ 1071960 h 2027849"/>
                <a:gd name="connsiteX756" fmla="*/ 1501440 w 1994354"/>
                <a:gd name="connsiteY756" fmla="*/ 1061880 h 2027849"/>
                <a:gd name="connsiteX757" fmla="*/ 1449326 w 1994354"/>
                <a:gd name="connsiteY757" fmla="*/ 1231468 h 2027849"/>
                <a:gd name="connsiteX758" fmla="*/ 1459029 w 1994354"/>
                <a:gd name="connsiteY758" fmla="*/ 1249968 h 2027849"/>
                <a:gd name="connsiteX759" fmla="*/ 1440549 w 1994354"/>
                <a:gd name="connsiteY759" fmla="*/ 1259678 h 2027849"/>
                <a:gd name="connsiteX760" fmla="*/ 1430812 w 1994354"/>
                <a:gd name="connsiteY760" fmla="*/ 1241177 h 2027849"/>
                <a:gd name="connsiteX761" fmla="*/ 1430880 w 1994354"/>
                <a:gd name="connsiteY761" fmla="*/ 1241006 h 2027849"/>
                <a:gd name="connsiteX762" fmla="*/ 1449291 w 1994354"/>
                <a:gd name="connsiteY762" fmla="*/ 1231464 h 2027849"/>
                <a:gd name="connsiteX763" fmla="*/ 1449326 w 1994354"/>
                <a:gd name="connsiteY763" fmla="*/ 1231478 h 2027849"/>
                <a:gd name="connsiteX764" fmla="*/ 1312320 w 1994354"/>
                <a:gd name="connsiteY764" fmla="*/ 1673068 h 2027849"/>
                <a:gd name="connsiteX765" fmla="*/ 1302103 w 1994354"/>
                <a:gd name="connsiteY765" fmla="*/ 1654773 h 2027849"/>
                <a:gd name="connsiteX766" fmla="*/ 1320411 w 1994354"/>
                <a:gd name="connsiteY766" fmla="*/ 1644552 h 2027849"/>
                <a:gd name="connsiteX767" fmla="*/ 1330629 w 1994354"/>
                <a:gd name="connsiteY767" fmla="*/ 1662851 h 2027849"/>
                <a:gd name="connsiteX768" fmla="*/ 1330560 w 1994354"/>
                <a:gd name="connsiteY768" fmla="*/ 1663043 h 2027849"/>
                <a:gd name="connsiteX769" fmla="*/ 1312320 w 1994354"/>
                <a:gd name="connsiteY769" fmla="*/ 1673078 h 2027849"/>
                <a:gd name="connsiteX770" fmla="*/ 1366046 w 1994354"/>
                <a:gd name="connsiteY770" fmla="*/ 1501855 h 2027849"/>
                <a:gd name="connsiteX771" fmla="*/ 1374960 w 1994354"/>
                <a:gd name="connsiteY771" fmla="*/ 1520702 h 2027849"/>
                <a:gd name="connsiteX772" fmla="*/ 1356103 w 1994354"/>
                <a:gd name="connsiteY772" fmla="*/ 1529616 h 2027849"/>
                <a:gd name="connsiteX773" fmla="*/ 1347189 w 1994354"/>
                <a:gd name="connsiteY773" fmla="*/ 1510770 h 2027849"/>
                <a:gd name="connsiteX774" fmla="*/ 1347223 w 1994354"/>
                <a:gd name="connsiteY774" fmla="*/ 1510701 h 2027849"/>
                <a:gd name="connsiteX775" fmla="*/ 1365909 w 1994354"/>
                <a:gd name="connsiteY775" fmla="*/ 1501811 h 2027849"/>
                <a:gd name="connsiteX776" fmla="*/ 1366046 w 1994354"/>
                <a:gd name="connsiteY776" fmla="*/ 1501859 h 2027849"/>
                <a:gd name="connsiteX777" fmla="*/ 1407737 w 1994354"/>
                <a:gd name="connsiteY777" fmla="*/ 1366807 h 2027849"/>
                <a:gd name="connsiteX778" fmla="*/ 1416823 w 1994354"/>
                <a:gd name="connsiteY778" fmla="*/ 1385500 h 2027849"/>
                <a:gd name="connsiteX779" fmla="*/ 1398137 w 1994354"/>
                <a:gd name="connsiteY779" fmla="*/ 1394592 h 2027849"/>
                <a:gd name="connsiteX780" fmla="*/ 1389052 w 1994354"/>
                <a:gd name="connsiteY780" fmla="*/ 1375900 h 2027849"/>
                <a:gd name="connsiteX781" fmla="*/ 1389086 w 1994354"/>
                <a:gd name="connsiteY781" fmla="*/ 1375783 h 2027849"/>
                <a:gd name="connsiteX782" fmla="*/ 1407463 w 1994354"/>
                <a:gd name="connsiteY782" fmla="*/ 1366718 h 2027849"/>
                <a:gd name="connsiteX783" fmla="*/ 1407737 w 1994354"/>
                <a:gd name="connsiteY783" fmla="*/ 1366811 h 2027849"/>
                <a:gd name="connsiteX784" fmla="*/ 1278652 w 1994354"/>
                <a:gd name="connsiteY784" fmla="*/ 1779950 h 2027849"/>
                <a:gd name="connsiteX785" fmla="*/ 1288594 w 1994354"/>
                <a:gd name="connsiteY785" fmla="*/ 1798008 h 2027849"/>
                <a:gd name="connsiteX786" fmla="*/ 1270560 w 1994354"/>
                <a:gd name="connsiteY786" fmla="*/ 1807965 h 2027849"/>
                <a:gd name="connsiteX787" fmla="*/ 1260583 w 1994354"/>
                <a:gd name="connsiteY787" fmla="*/ 1789941 h 2027849"/>
                <a:gd name="connsiteX788" fmla="*/ 1278069 w 1994354"/>
                <a:gd name="connsiteY788" fmla="*/ 1779768 h 2027849"/>
                <a:gd name="connsiteX789" fmla="*/ 1278652 w 1994354"/>
                <a:gd name="connsiteY789" fmla="*/ 1779936 h 2027849"/>
                <a:gd name="connsiteX790" fmla="*/ 1236823 w 1994354"/>
                <a:gd name="connsiteY790" fmla="*/ 1914871 h 2027849"/>
                <a:gd name="connsiteX791" fmla="*/ 1246766 w 1994354"/>
                <a:gd name="connsiteY791" fmla="*/ 1933149 h 2027849"/>
                <a:gd name="connsiteX792" fmla="*/ 1246766 w 1994354"/>
                <a:gd name="connsiteY792" fmla="*/ 1933169 h 2027849"/>
                <a:gd name="connsiteX793" fmla="*/ 1228937 w 1994354"/>
                <a:gd name="connsiteY793" fmla="*/ 1943616 h 2027849"/>
                <a:gd name="connsiteX794" fmla="*/ 1218480 w 1994354"/>
                <a:gd name="connsiteY794" fmla="*/ 1925774 h 2027849"/>
                <a:gd name="connsiteX795" fmla="*/ 1218686 w 1994354"/>
                <a:gd name="connsiteY795" fmla="*/ 1925054 h 2027849"/>
                <a:gd name="connsiteX796" fmla="*/ 1236789 w 1994354"/>
                <a:gd name="connsiteY796" fmla="*/ 1914851 h 2027849"/>
                <a:gd name="connsiteX797" fmla="*/ 1236823 w 1994354"/>
                <a:gd name="connsiteY797" fmla="*/ 1914857 h 2027849"/>
                <a:gd name="connsiteX798" fmla="*/ 1414389 w 1994354"/>
                <a:gd name="connsiteY798" fmla="*/ 1822056 h 2027849"/>
                <a:gd name="connsiteX799" fmla="*/ 1423440 w 1994354"/>
                <a:gd name="connsiteY799" fmla="*/ 1840584 h 2027849"/>
                <a:gd name="connsiteX800" fmla="*/ 1404926 w 1994354"/>
                <a:gd name="connsiteY800" fmla="*/ 1849636 h 2027849"/>
                <a:gd name="connsiteX801" fmla="*/ 1395806 w 1994354"/>
                <a:gd name="connsiteY801" fmla="*/ 1831269 h 2027849"/>
                <a:gd name="connsiteX802" fmla="*/ 1414389 w 1994354"/>
                <a:gd name="connsiteY802" fmla="*/ 1822039 h 2027849"/>
                <a:gd name="connsiteX803" fmla="*/ 1414389 w 1994354"/>
                <a:gd name="connsiteY803" fmla="*/ 1822043 h 2027849"/>
                <a:gd name="connsiteX804" fmla="*/ 1372320 w 1994354"/>
                <a:gd name="connsiteY804" fmla="*/ 1956909 h 2027849"/>
                <a:gd name="connsiteX805" fmla="*/ 1381989 w 1994354"/>
                <a:gd name="connsiteY805" fmla="*/ 1975495 h 2027849"/>
                <a:gd name="connsiteX806" fmla="*/ 1363372 w 1994354"/>
                <a:gd name="connsiteY806" fmla="*/ 1985332 h 2027849"/>
                <a:gd name="connsiteX807" fmla="*/ 1353840 w 1994354"/>
                <a:gd name="connsiteY807" fmla="*/ 1966615 h 2027849"/>
                <a:gd name="connsiteX808" fmla="*/ 1372320 w 1994354"/>
                <a:gd name="connsiteY808" fmla="*/ 1956895 h 2027849"/>
                <a:gd name="connsiteX809" fmla="*/ 1456115 w 1994354"/>
                <a:gd name="connsiteY809" fmla="*/ 1686669 h 2027849"/>
                <a:gd name="connsiteX810" fmla="*/ 1465852 w 1994354"/>
                <a:gd name="connsiteY810" fmla="*/ 1705214 h 2027849"/>
                <a:gd name="connsiteX811" fmla="*/ 1447303 w 1994354"/>
                <a:gd name="connsiteY811" fmla="*/ 1714951 h 2027849"/>
                <a:gd name="connsiteX812" fmla="*/ 1437566 w 1994354"/>
                <a:gd name="connsiteY812" fmla="*/ 1696396 h 2027849"/>
                <a:gd name="connsiteX813" fmla="*/ 1456115 w 1994354"/>
                <a:gd name="connsiteY813" fmla="*/ 1686655 h 2027849"/>
                <a:gd name="connsiteX814" fmla="*/ 1500480 w 1994354"/>
                <a:gd name="connsiteY814" fmla="*/ 1543560 h 2027849"/>
                <a:gd name="connsiteX815" fmla="*/ 1510251 w 1994354"/>
                <a:gd name="connsiteY815" fmla="*/ 1562075 h 2027849"/>
                <a:gd name="connsiteX816" fmla="*/ 1491737 w 1994354"/>
                <a:gd name="connsiteY816" fmla="*/ 1571767 h 2027849"/>
                <a:gd name="connsiteX817" fmla="*/ 1482069 w 1994354"/>
                <a:gd name="connsiteY817" fmla="*/ 1553263 h 2027849"/>
                <a:gd name="connsiteX818" fmla="*/ 1500480 w 1994354"/>
                <a:gd name="connsiteY818" fmla="*/ 1543547 h 2027849"/>
                <a:gd name="connsiteX819" fmla="*/ 1575806 w 1994354"/>
                <a:gd name="connsiteY819" fmla="*/ 1301640 h 2027849"/>
                <a:gd name="connsiteX820" fmla="*/ 1565897 w 1994354"/>
                <a:gd name="connsiteY820" fmla="*/ 1283256 h 2027849"/>
                <a:gd name="connsiteX821" fmla="*/ 1584103 w 1994354"/>
                <a:gd name="connsiteY821" fmla="*/ 1273289 h 2027849"/>
                <a:gd name="connsiteX822" fmla="*/ 1594697 w 1994354"/>
                <a:gd name="connsiteY822" fmla="*/ 1291300 h 2027849"/>
                <a:gd name="connsiteX823" fmla="*/ 1576663 w 1994354"/>
                <a:gd name="connsiteY823" fmla="*/ 1301880 h 2027849"/>
                <a:gd name="connsiteX824" fmla="*/ 1575806 w 1994354"/>
                <a:gd name="connsiteY824" fmla="*/ 1301627 h 2027849"/>
                <a:gd name="connsiteX825" fmla="*/ 1628229 w 1994354"/>
                <a:gd name="connsiteY825" fmla="*/ 1132135 h 2027849"/>
                <a:gd name="connsiteX826" fmla="*/ 1618492 w 1994354"/>
                <a:gd name="connsiteY826" fmla="*/ 1113665 h 2027849"/>
                <a:gd name="connsiteX827" fmla="*/ 1636800 w 1994354"/>
                <a:gd name="connsiteY827" fmla="*/ 1103880 h 2027849"/>
                <a:gd name="connsiteX828" fmla="*/ 1646674 w 1994354"/>
                <a:gd name="connsiteY828" fmla="*/ 1122326 h 2027849"/>
                <a:gd name="connsiteX829" fmla="*/ 1628229 w 1994354"/>
                <a:gd name="connsiteY829" fmla="*/ 1132121 h 2027849"/>
                <a:gd name="connsiteX830" fmla="*/ 1507475 w 1994354"/>
                <a:gd name="connsiteY830" fmla="*/ 1998854 h 2027849"/>
                <a:gd name="connsiteX831" fmla="*/ 1517006 w 1994354"/>
                <a:gd name="connsiteY831" fmla="*/ 2016230 h 2027849"/>
                <a:gd name="connsiteX832" fmla="*/ 1516629 w 1994354"/>
                <a:gd name="connsiteY832" fmla="*/ 2017303 h 2027849"/>
                <a:gd name="connsiteX833" fmla="*/ 1499006 w 1994354"/>
                <a:gd name="connsiteY833" fmla="*/ 2027332 h 2027849"/>
                <a:gd name="connsiteX834" fmla="*/ 1498457 w 1994354"/>
                <a:gd name="connsiteY834" fmla="*/ 2027174 h 2027849"/>
                <a:gd name="connsiteX835" fmla="*/ 1488994 w 1994354"/>
                <a:gd name="connsiteY835" fmla="*/ 2008499 h 2027849"/>
                <a:gd name="connsiteX836" fmla="*/ 1507475 w 1994354"/>
                <a:gd name="connsiteY836" fmla="*/ 1998840 h 2027849"/>
                <a:gd name="connsiteX837" fmla="*/ 1626994 w 1994354"/>
                <a:gd name="connsiteY837" fmla="*/ 1613682 h 2027849"/>
                <a:gd name="connsiteX838" fmla="*/ 1617532 w 1994354"/>
                <a:gd name="connsiteY838" fmla="*/ 1595102 h 2027849"/>
                <a:gd name="connsiteX839" fmla="*/ 1635429 w 1994354"/>
                <a:gd name="connsiteY839" fmla="*/ 1585437 h 2027849"/>
                <a:gd name="connsiteX840" fmla="*/ 1644617 w 1994354"/>
                <a:gd name="connsiteY840" fmla="*/ 1604150 h 2027849"/>
                <a:gd name="connsiteX841" fmla="*/ 1626994 w 1994354"/>
                <a:gd name="connsiteY841" fmla="*/ 1613668 h 2027849"/>
                <a:gd name="connsiteX842" fmla="*/ 1814023 w 1994354"/>
                <a:gd name="connsiteY842" fmla="*/ 1010887 h 2027849"/>
                <a:gd name="connsiteX843" fmla="*/ 1822972 w 1994354"/>
                <a:gd name="connsiteY843" fmla="*/ 1029559 h 2027849"/>
                <a:gd name="connsiteX844" fmla="*/ 1805040 w 1994354"/>
                <a:gd name="connsiteY844" fmla="*/ 1038744 h 2027849"/>
                <a:gd name="connsiteX845" fmla="*/ 1795611 w 1994354"/>
                <a:gd name="connsiteY845" fmla="*/ 1020316 h 2027849"/>
                <a:gd name="connsiteX846" fmla="*/ 1814023 w 1994354"/>
                <a:gd name="connsiteY846" fmla="*/ 1010873 h 2027849"/>
                <a:gd name="connsiteX847" fmla="*/ 1855749 w 1994354"/>
                <a:gd name="connsiteY847" fmla="*/ 875599 h 2027849"/>
                <a:gd name="connsiteX848" fmla="*/ 1864972 w 1994354"/>
                <a:gd name="connsiteY848" fmla="*/ 894357 h 2027849"/>
                <a:gd name="connsiteX849" fmla="*/ 1847109 w 1994354"/>
                <a:gd name="connsiteY849" fmla="*/ 903854 h 2027849"/>
                <a:gd name="connsiteX850" fmla="*/ 1837303 w 1994354"/>
                <a:gd name="connsiteY850" fmla="*/ 885405 h 2027849"/>
                <a:gd name="connsiteX851" fmla="*/ 1855749 w 1994354"/>
                <a:gd name="connsiteY851" fmla="*/ 875592 h 2027849"/>
                <a:gd name="connsiteX852" fmla="*/ 1686789 w 1994354"/>
                <a:gd name="connsiteY852" fmla="*/ 1468807 h 2027849"/>
                <a:gd name="connsiteX853" fmla="*/ 1669783 w 1994354"/>
                <a:gd name="connsiteY853" fmla="*/ 1478863 h 2027849"/>
                <a:gd name="connsiteX854" fmla="*/ 1668686 w 1994354"/>
                <a:gd name="connsiteY854" fmla="*/ 1478538 h 2027849"/>
                <a:gd name="connsiteX855" fmla="*/ 1659291 w 1994354"/>
                <a:gd name="connsiteY855" fmla="*/ 1459999 h 2027849"/>
                <a:gd name="connsiteX856" fmla="*/ 1677532 w 1994354"/>
                <a:gd name="connsiteY856" fmla="*/ 1450512 h 2027849"/>
                <a:gd name="connsiteX857" fmla="*/ 1687166 w 1994354"/>
                <a:gd name="connsiteY857" fmla="*/ 1467635 h 2027849"/>
                <a:gd name="connsiteX858" fmla="*/ 1686789 w 1994354"/>
                <a:gd name="connsiteY858" fmla="*/ 1468793 h 2027849"/>
                <a:gd name="connsiteX859" fmla="*/ 1719223 w 1994354"/>
                <a:gd name="connsiteY859" fmla="*/ 1315207 h 2027849"/>
                <a:gd name="connsiteX860" fmla="*/ 1728686 w 1994354"/>
                <a:gd name="connsiteY860" fmla="*/ 1333828 h 2027849"/>
                <a:gd name="connsiteX861" fmla="*/ 1710857 w 1994354"/>
                <a:gd name="connsiteY861" fmla="*/ 1343534 h 2027849"/>
                <a:gd name="connsiteX862" fmla="*/ 1700880 w 1994354"/>
                <a:gd name="connsiteY862" fmla="*/ 1325181 h 2027849"/>
                <a:gd name="connsiteX863" fmla="*/ 1719223 w 1994354"/>
                <a:gd name="connsiteY863" fmla="*/ 1315193 h 2027849"/>
                <a:gd name="connsiteX864" fmla="*/ 1549543 w 1994354"/>
                <a:gd name="connsiteY864" fmla="*/ 1863988 h 2027849"/>
                <a:gd name="connsiteX865" fmla="*/ 1558457 w 1994354"/>
                <a:gd name="connsiteY865" fmla="*/ 1882584 h 2027849"/>
                <a:gd name="connsiteX866" fmla="*/ 1540251 w 1994354"/>
                <a:gd name="connsiteY866" fmla="*/ 1891636 h 2027849"/>
                <a:gd name="connsiteX867" fmla="*/ 1531063 w 1994354"/>
                <a:gd name="connsiteY867" fmla="*/ 1873159 h 2027849"/>
                <a:gd name="connsiteX868" fmla="*/ 1549543 w 1994354"/>
                <a:gd name="connsiteY868" fmla="*/ 1863974 h 2027849"/>
                <a:gd name="connsiteX869" fmla="*/ 1591372 w 1994354"/>
                <a:gd name="connsiteY869" fmla="*/ 1728635 h 2027849"/>
                <a:gd name="connsiteX870" fmla="*/ 1600697 w 1994354"/>
                <a:gd name="connsiteY870" fmla="*/ 1746384 h 2027849"/>
                <a:gd name="connsiteX871" fmla="*/ 1600423 w 1994354"/>
                <a:gd name="connsiteY871" fmla="*/ 1747149 h 2027849"/>
                <a:gd name="connsiteX872" fmla="*/ 1583383 w 1994354"/>
                <a:gd name="connsiteY872" fmla="*/ 1757119 h 2027849"/>
                <a:gd name="connsiteX873" fmla="*/ 1582251 w 1994354"/>
                <a:gd name="connsiteY873" fmla="*/ 1756776 h 2027849"/>
                <a:gd name="connsiteX874" fmla="*/ 1572720 w 1994354"/>
                <a:gd name="connsiteY874" fmla="*/ 1738139 h 2027849"/>
                <a:gd name="connsiteX875" fmla="*/ 1591372 w 1994354"/>
                <a:gd name="connsiteY875" fmla="*/ 1728621 h 2027849"/>
                <a:gd name="connsiteX876" fmla="*/ 1933132 w 1994354"/>
                <a:gd name="connsiteY876" fmla="*/ 625320 h 2027849"/>
                <a:gd name="connsiteX877" fmla="*/ 1923874 w 1994354"/>
                <a:gd name="connsiteY877" fmla="*/ 606844 h 2027849"/>
                <a:gd name="connsiteX878" fmla="*/ 1942354 w 1994354"/>
                <a:gd name="connsiteY878" fmla="*/ 597593 h 2027849"/>
                <a:gd name="connsiteX879" fmla="*/ 1951783 w 1994354"/>
                <a:gd name="connsiteY879" fmla="*/ 614729 h 2027849"/>
                <a:gd name="connsiteX880" fmla="*/ 1951337 w 1994354"/>
                <a:gd name="connsiteY880" fmla="*/ 615998 h 2027849"/>
                <a:gd name="connsiteX881" fmla="*/ 1934674 w 1994354"/>
                <a:gd name="connsiteY881" fmla="*/ 625800 h 2027849"/>
                <a:gd name="connsiteX882" fmla="*/ 1933132 w 1994354"/>
                <a:gd name="connsiteY882" fmla="*/ 625307 h 2027849"/>
                <a:gd name="connsiteX883" fmla="*/ 1909577 w 1994354"/>
                <a:gd name="connsiteY883" fmla="*/ 750669 h 2027849"/>
                <a:gd name="connsiteX884" fmla="*/ 1892640 w 1994354"/>
                <a:gd name="connsiteY884" fmla="*/ 760999 h 2027849"/>
                <a:gd name="connsiteX885" fmla="*/ 1891611 w 1994354"/>
                <a:gd name="connsiteY885" fmla="*/ 760704 h 2027849"/>
                <a:gd name="connsiteX886" fmla="*/ 1881703 w 1994354"/>
                <a:gd name="connsiteY886" fmla="*/ 742348 h 2027849"/>
                <a:gd name="connsiteX887" fmla="*/ 1900046 w 1994354"/>
                <a:gd name="connsiteY887" fmla="*/ 732429 h 2027849"/>
                <a:gd name="connsiteX888" fmla="*/ 1909955 w 1994354"/>
                <a:gd name="connsiteY888" fmla="*/ 749441 h 2027849"/>
                <a:gd name="connsiteX889" fmla="*/ 1909577 w 1994354"/>
                <a:gd name="connsiteY889" fmla="*/ 750669 h 2027849"/>
                <a:gd name="connsiteX890" fmla="*/ 1763006 w 1994354"/>
                <a:gd name="connsiteY890" fmla="*/ 1173947 h 2027849"/>
                <a:gd name="connsiteX891" fmla="*/ 1753577 w 1994354"/>
                <a:gd name="connsiteY891" fmla="*/ 1155316 h 2027849"/>
                <a:gd name="connsiteX892" fmla="*/ 1772194 w 1994354"/>
                <a:gd name="connsiteY892" fmla="*/ 1145877 h 2027849"/>
                <a:gd name="connsiteX893" fmla="*/ 1781109 w 1994354"/>
                <a:gd name="connsiteY893" fmla="*/ 1164775 h 2027849"/>
                <a:gd name="connsiteX894" fmla="*/ 1763006 w 1994354"/>
                <a:gd name="connsiteY894" fmla="*/ 1173947 h 202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</a:cxnLst>
              <a:rect l="l" t="t" r="r" b="b"/>
              <a:pathLst>
                <a:path w="1994354" h="2027849">
                  <a:moveTo>
                    <a:pt x="1991760" y="484629"/>
                  </a:moveTo>
                  <a:cubicBezTo>
                    <a:pt x="1988229" y="489871"/>
                    <a:pt x="1981783" y="492281"/>
                    <a:pt x="1975680" y="490615"/>
                  </a:cubicBezTo>
                  <a:cubicBezTo>
                    <a:pt x="1969372" y="488719"/>
                    <a:pt x="1965052" y="482980"/>
                    <a:pt x="1964914" y="476410"/>
                  </a:cubicBezTo>
                  <a:cubicBezTo>
                    <a:pt x="1964949" y="469567"/>
                    <a:pt x="1969680" y="463639"/>
                    <a:pt x="1976332" y="462086"/>
                  </a:cubicBezTo>
                  <a:cubicBezTo>
                    <a:pt x="1977806" y="461699"/>
                    <a:pt x="1979280" y="461325"/>
                    <a:pt x="1980754" y="460944"/>
                  </a:cubicBezTo>
                  <a:cubicBezTo>
                    <a:pt x="1982914" y="461630"/>
                    <a:pt x="1985109" y="462292"/>
                    <a:pt x="1987269" y="462967"/>
                  </a:cubicBezTo>
                  <a:cubicBezTo>
                    <a:pt x="1988160" y="463927"/>
                    <a:pt x="1989052" y="464897"/>
                    <a:pt x="1989977" y="465847"/>
                  </a:cubicBezTo>
                  <a:cubicBezTo>
                    <a:pt x="1995052" y="470839"/>
                    <a:pt x="1995806" y="478769"/>
                    <a:pt x="1991760" y="484629"/>
                  </a:cubicBezTo>
                  <a:close/>
                  <a:moveTo>
                    <a:pt x="1670160" y="996885"/>
                  </a:moveTo>
                  <a:cubicBezTo>
                    <a:pt x="1662411" y="994629"/>
                    <a:pt x="1657955" y="986507"/>
                    <a:pt x="1660183" y="978748"/>
                  </a:cubicBezTo>
                  <a:cubicBezTo>
                    <a:pt x="1662446" y="970985"/>
                    <a:pt x="1670571" y="966525"/>
                    <a:pt x="1678320" y="968784"/>
                  </a:cubicBezTo>
                  <a:cubicBezTo>
                    <a:pt x="1678457" y="968819"/>
                    <a:pt x="1678560" y="968856"/>
                    <a:pt x="1678697" y="968894"/>
                  </a:cubicBezTo>
                  <a:cubicBezTo>
                    <a:pt x="1686446" y="971150"/>
                    <a:pt x="1690903" y="979272"/>
                    <a:pt x="1688674" y="987031"/>
                  </a:cubicBezTo>
                  <a:cubicBezTo>
                    <a:pt x="1686411" y="994793"/>
                    <a:pt x="1678286" y="999254"/>
                    <a:pt x="1670537" y="996995"/>
                  </a:cubicBezTo>
                  <a:cubicBezTo>
                    <a:pt x="1670400" y="996960"/>
                    <a:pt x="1670297" y="996923"/>
                    <a:pt x="1670160" y="996885"/>
                  </a:cubicBezTo>
                  <a:close/>
                  <a:moveTo>
                    <a:pt x="1712194" y="862015"/>
                  </a:moveTo>
                  <a:cubicBezTo>
                    <a:pt x="1704377" y="859711"/>
                    <a:pt x="1699886" y="851493"/>
                    <a:pt x="1702183" y="843662"/>
                  </a:cubicBezTo>
                  <a:cubicBezTo>
                    <a:pt x="1704480" y="835831"/>
                    <a:pt x="1712709" y="831353"/>
                    <a:pt x="1720526" y="833657"/>
                  </a:cubicBezTo>
                  <a:cubicBezTo>
                    <a:pt x="1728343" y="835951"/>
                    <a:pt x="1732834" y="844115"/>
                    <a:pt x="1730571" y="851925"/>
                  </a:cubicBezTo>
                  <a:cubicBezTo>
                    <a:pt x="1728137" y="859673"/>
                    <a:pt x="1720046" y="864127"/>
                    <a:pt x="1712194" y="862015"/>
                  </a:cubicBezTo>
                  <a:close/>
                  <a:moveTo>
                    <a:pt x="1756526" y="718790"/>
                  </a:moveTo>
                  <a:cubicBezTo>
                    <a:pt x="1748743" y="716380"/>
                    <a:pt x="1744354" y="708110"/>
                    <a:pt x="1746789" y="700317"/>
                  </a:cubicBezTo>
                  <a:cubicBezTo>
                    <a:pt x="1749154" y="692623"/>
                    <a:pt x="1757246" y="688252"/>
                    <a:pt x="1764994" y="690490"/>
                  </a:cubicBezTo>
                  <a:cubicBezTo>
                    <a:pt x="1772709" y="692983"/>
                    <a:pt x="1777063" y="701119"/>
                    <a:pt x="1774903" y="708926"/>
                  </a:cubicBezTo>
                  <a:cubicBezTo>
                    <a:pt x="1772469" y="716657"/>
                    <a:pt x="1764309" y="721039"/>
                    <a:pt x="1756526" y="718790"/>
                  </a:cubicBezTo>
                  <a:close/>
                  <a:moveTo>
                    <a:pt x="1798046" y="583409"/>
                  </a:moveTo>
                  <a:cubicBezTo>
                    <a:pt x="1790332" y="580992"/>
                    <a:pt x="1786080" y="572794"/>
                    <a:pt x="1788480" y="565097"/>
                  </a:cubicBezTo>
                  <a:cubicBezTo>
                    <a:pt x="1790914" y="557397"/>
                    <a:pt x="1799109" y="553115"/>
                    <a:pt x="1806789" y="555532"/>
                  </a:cubicBezTo>
                  <a:cubicBezTo>
                    <a:pt x="1806960" y="555583"/>
                    <a:pt x="1807097" y="555635"/>
                    <a:pt x="1807269" y="555689"/>
                  </a:cubicBezTo>
                  <a:cubicBezTo>
                    <a:pt x="1814983" y="558106"/>
                    <a:pt x="1819234" y="566304"/>
                    <a:pt x="1816834" y="574002"/>
                  </a:cubicBezTo>
                  <a:cubicBezTo>
                    <a:pt x="1814400" y="581702"/>
                    <a:pt x="1806206" y="585984"/>
                    <a:pt x="1798526" y="583567"/>
                  </a:cubicBezTo>
                  <a:cubicBezTo>
                    <a:pt x="1798354" y="583516"/>
                    <a:pt x="1798217" y="583464"/>
                    <a:pt x="1798046" y="583409"/>
                  </a:cubicBezTo>
                  <a:close/>
                  <a:moveTo>
                    <a:pt x="1839874" y="448499"/>
                  </a:moveTo>
                  <a:cubicBezTo>
                    <a:pt x="1833669" y="446359"/>
                    <a:pt x="1829623" y="440397"/>
                    <a:pt x="1829897" y="433841"/>
                  </a:cubicBezTo>
                  <a:cubicBezTo>
                    <a:pt x="1830137" y="427019"/>
                    <a:pt x="1835074" y="421276"/>
                    <a:pt x="1841795" y="420038"/>
                  </a:cubicBezTo>
                  <a:cubicBezTo>
                    <a:pt x="1843303" y="419729"/>
                    <a:pt x="1844846" y="419517"/>
                    <a:pt x="1846389" y="419260"/>
                  </a:cubicBezTo>
                  <a:cubicBezTo>
                    <a:pt x="1848137" y="419801"/>
                    <a:pt x="1849852" y="420340"/>
                    <a:pt x="1851600" y="420878"/>
                  </a:cubicBezTo>
                  <a:cubicBezTo>
                    <a:pt x="1852732" y="421955"/>
                    <a:pt x="1853897" y="422997"/>
                    <a:pt x="1854960" y="424115"/>
                  </a:cubicBezTo>
                  <a:cubicBezTo>
                    <a:pt x="1859589" y="428757"/>
                    <a:pt x="1860617" y="435895"/>
                    <a:pt x="1857463" y="441648"/>
                  </a:cubicBezTo>
                  <a:cubicBezTo>
                    <a:pt x="1853931" y="447772"/>
                    <a:pt x="1846629" y="450617"/>
                    <a:pt x="1839874" y="448499"/>
                  </a:cubicBezTo>
                  <a:close/>
                  <a:moveTo>
                    <a:pt x="1542446" y="1408602"/>
                  </a:moveTo>
                  <a:cubicBezTo>
                    <a:pt x="1550160" y="1411070"/>
                    <a:pt x="1554480" y="1419271"/>
                    <a:pt x="1552149" y="1427033"/>
                  </a:cubicBezTo>
                  <a:cubicBezTo>
                    <a:pt x="1549543" y="1434696"/>
                    <a:pt x="1541315" y="1438924"/>
                    <a:pt x="1533566" y="1436610"/>
                  </a:cubicBezTo>
                  <a:cubicBezTo>
                    <a:pt x="1525852" y="1434100"/>
                    <a:pt x="1521566" y="1425854"/>
                    <a:pt x="1523966" y="1418095"/>
                  </a:cubicBezTo>
                  <a:cubicBezTo>
                    <a:pt x="1526434" y="1410371"/>
                    <a:pt x="1534732" y="1406119"/>
                    <a:pt x="1542446" y="1408602"/>
                  </a:cubicBezTo>
                  <a:close/>
                  <a:moveTo>
                    <a:pt x="1705269" y="406742"/>
                  </a:moveTo>
                  <a:cubicBezTo>
                    <a:pt x="1698994" y="404781"/>
                    <a:pt x="1694709" y="398997"/>
                    <a:pt x="1694640" y="392424"/>
                  </a:cubicBezTo>
                  <a:cubicBezTo>
                    <a:pt x="1694709" y="385564"/>
                    <a:pt x="1699543" y="379667"/>
                    <a:pt x="1706229" y="378199"/>
                  </a:cubicBezTo>
                  <a:cubicBezTo>
                    <a:pt x="1707703" y="377832"/>
                    <a:pt x="1709212" y="377513"/>
                    <a:pt x="1710720" y="377171"/>
                  </a:cubicBezTo>
                  <a:cubicBezTo>
                    <a:pt x="1712880" y="377856"/>
                    <a:pt x="1715074" y="378518"/>
                    <a:pt x="1717234" y="379193"/>
                  </a:cubicBezTo>
                  <a:cubicBezTo>
                    <a:pt x="1718263" y="380342"/>
                    <a:pt x="1719257" y="381491"/>
                    <a:pt x="1720286" y="382643"/>
                  </a:cubicBezTo>
                  <a:cubicBezTo>
                    <a:pt x="1724880" y="387710"/>
                    <a:pt x="1725394" y="395280"/>
                    <a:pt x="1721520" y="400920"/>
                  </a:cubicBezTo>
                  <a:cubicBezTo>
                    <a:pt x="1717852" y="406060"/>
                    <a:pt x="1711372" y="408381"/>
                    <a:pt x="1705269" y="406742"/>
                  </a:cubicBezTo>
                  <a:close/>
                  <a:moveTo>
                    <a:pt x="1135269" y="1765992"/>
                  </a:moveTo>
                  <a:cubicBezTo>
                    <a:pt x="1127520" y="1763747"/>
                    <a:pt x="1123097" y="1755655"/>
                    <a:pt x="1125326" y="1747920"/>
                  </a:cubicBezTo>
                  <a:cubicBezTo>
                    <a:pt x="1127589" y="1740189"/>
                    <a:pt x="1135680" y="1735739"/>
                    <a:pt x="1143394" y="1737988"/>
                  </a:cubicBezTo>
                  <a:cubicBezTo>
                    <a:pt x="1143497" y="1738015"/>
                    <a:pt x="1143600" y="1738046"/>
                    <a:pt x="1143703" y="1738077"/>
                  </a:cubicBezTo>
                  <a:cubicBezTo>
                    <a:pt x="1151451" y="1740220"/>
                    <a:pt x="1156012" y="1748253"/>
                    <a:pt x="1153886" y="1756015"/>
                  </a:cubicBezTo>
                  <a:cubicBezTo>
                    <a:pt x="1151726" y="1763781"/>
                    <a:pt x="1143703" y="1768337"/>
                    <a:pt x="1135955" y="1766195"/>
                  </a:cubicBezTo>
                  <a:cubicBezTo>
                    <a:pt x="1135714" y="1766133"/>
                    <a:pt x="1135509" y="1766064"/>
                    <a:pt x="1135269" y="1765992"/>
                  </a:cubicBezTo>
                  <a:close/>
                  <a:moveTo>
                    <a:pt x="1527943" y="499615"/>
                  </a:moveTo>
                  <a:cubicBezTo>
                    <a:pt x="1520229" y="497243"/>
                    <a:pt x="1515909" y="489072"/>
                    <a:pt x="1518275" y="481365"/>
                  </a:cubicBezTo>
                  <a:cubicBezTo>
                    <a:pt x="1520640" y="473657"/>
                    <a:pt x="1528834" y="469331"/>
                    <a:pt x="1536514" y="471703"/>
                  </a:cubicBezTo>
                  <a:cubicBezTo>
                    <a:pt x="1536583" y="471720"/>
                    <a:pt x="1536652" y="471741"/>
                    <a:pt x="1536720" y="471761"/>
                  </a:cubicBezTo>
                  <a:cubicBezTo>
                    <a:pt x="1544469" y="474011"/>
                    <a:pt x="1548926" y="482112"/>
                    <a:pt x="1546663" y="489861"/>
                  </a:cubicBezTo>
                  <a:cubicBezTo>
                    <a:pt x="1544434" y="497606"/>
                    <a:pt x="1536309" y="502063"/>
                    <a:pt x="1528560" y="499814"/>
                  </a:cubicBezTo>
                  <a:cubicBezTo>
                    <a:pt x="1528354" y="499752"/>
                    <a:pt x="1528149" y="499687"/>
                    <a:pt x="1527943" y="499615"/>
                  </a:cubicBezTo>
                  <a:close/>
                  <a:moveTo>
                    <a:pt x="1569326" y="364553"/>
                  </a:moveTo>
                  <a:cubicBezTo>
                    <a:pt x="1562949" y="362184"/>
                    <a:pt x="1558937" y="355831"/>
                    <a:pt x="1559554" y="349053"/>
                  </a:cubicBezTo>
                  <a:cubicBezTo>
                    <a:pt x="1560275" y="342525"/>
                    <a:pt x="1565212" y="337255"/>
                    <a:pt x="1571692" y="336124"/>
                  </a:cubicBezTo>
                  <a:cubicBezTo>
                    <a:pt x="1573234" y="335843"/>
                    <a:pt x="1574812" y="335699"/>
                    <a:pt x="1576354" y="335489"/>
                  </a:cubicBezTo>
                  <a:cubicBezTo>
                    <a:pt x="1578103" y="336031"/>
                    <a:pt x="1579852" y="336569"/>
                    <a:pt x="1581566" y="337108"/>
                  </a:cubicBezTo>
                  <a:cubicBezTo>
                    <a:pt x="1582800" y="338380"/>
                    <a:pt x="1584103" y="339593"/>
                    <a:pt x="1585269" y="340931"/>
                  </a:cubicBezTo>
                  <a:cubicBezTo>
                    <a:pt x="1589623" y="345827"/>
                    <a:pt x="1590172" y="353051"/>
                    <a:pt x="1586571" y="358536"/>
                  </a:cubicBezTo>
                  <a:cubicBezTo>
                    <a:pt x="1582903" y="364279"/>
                    <a:pt x="1575771" y="366765"/>
                    <a:pt x="1569326" y="364553"/>
                  </a:cubicBezTo>
                  <a:close/>
                  <a:moveTo>
                    <a:pt x="1450594" y="749925"/>
                  </a:moveTo>
                  <a:cubicBezTo>
                    <a:pt x="1458275" y="752551"/>
                    <a:pt x="1462526" y="760793"/>
                    <a:pt x="1460160" y="768569"/>
                  </a:cubicBezTo>
                  <a:cubicBezTo>
                    <a:pt x="1457417" y="776198"/>
                    <a:pt x="1449189" y="780347"/>
                    <a:pt x="1441406" y="778015"/>
                  </a:cubicBezTo>
                  <a:cubicBezTo>
                    <a:pt x="1433657" y="775478"/>
                    <a:pt x="1429406" y="767129"/>
                    <a:pt x="1431943" y="759371"/>
                  </a:cubicBezTo>
                  <a:cubicBezTo>
                    <a:pt x="1434480" y="751612"/>
                    <a:pt x="1442846" y="747377"/>
                    <a:pt x="1450594" y="749915"/>
                  </a:cubicBezTo>
                  <a:close/>
                  <a:moveTo>
                    <a:pt x="1494617" y="606611"/>
                  </a:moveTo>
                  <a:cubicBezTo>
                    <a:pt x="1502332" y="609100"/>
                    <a:pt x="1506754" y="617188"/>
                    <a:pt x="1504697" y="625032"/>
                  </a:cubicBezTo>
                  <a:cubicBezTo>
                    <a:pt x="1502229" y="632757"/>
                    <a:pt x="1494069" y="637135"/>
                    <a:pt x="1486251" y="634937"/>
                  </a:cubicBezTo>
                  <a:cubicBezTo>
                    <a:pt x="1478400" y="632678"/>
                    <a:pt x="1473909" y="624497"/>
                    <a:pt x="1476137" y="616660"/>
                  </a:cubicBezTo>
                  <a:cubicBezTo>
                    <a:pt x="1478400" y="608822"/>
                    <a:pt x="1486594" y="604300"/>
                    <a:pt x="1494446" y="606559"/>
                  </a:cubicBezTo>
                  <a:cubicBezTo>
                    <a:pt x="1494480" y="606576"/>
                    <a:pt x="1494549" y="606593"/>
                    <a:pt x="1494617" y="606614"/>
                  </a:cubicBezTo>
                  <a:close/>
                  <a:moveTo>
                    <a:pt x="1408594" y="885100"/>
                  </a:moveTo>
                  <a:cubicBezTo>
                    <a:pt x="1416343" y="887455"/>
                    <a:pt x="1420697" y="895636"/>
                    <a:pt x="1418332" y="903371"/>
                  </a:cubicBezTo>
                  <a:cubicBezTo>
                    <a:pt x="1415966" y="911105"/>
                    <a:pt x="1407806" y="915467"/>
                    <a:pt x="1400057" y="913108"/>
                  </a:cubicBezTo>
                  <a:cubicBezTo>
                    <a:pt x="1399920" y="913063"/>
                    <a:pt x="1399749" y="913015"/>
                    <a:pt x="1399611" y="912964"/>
                  </a:cubicBezTo>
                  <a:cubicBezTo>
                    <a:pt x="1391863" y="910653"/>
                    <a:pt x="1387440" y="902496"/>
                    <a:pt x="1389771" y="894751"/>
                  </a:cubicBezTo>
                  <a:cubicBezTo>
                    <a:pt x="1392069" y="887003"/>
                    <a:pt x="1400229" y="882593"/>
                    <a:pt x="1407977" y="884904"/>
                  </a:cubicBezTo>
                  <a:cubicBezTo>
                    <a:pt x="1408183" y="884966"/>
                    <a:pt x="1408389" y="885031"/>
                    <a:pt x="1408594" y="885103"/>
                  </a:cubicBezTo>
                  <a:close/>
                  <a:moveTo>
                    <a:pt x="1185943" y="1602844"/>
                  </a:moveTo>
                  <a:cubicBezTo>
                    <a:pt x="1193760" y="1605295"/>
                    <a:pt x="1198080" y="1613610"/>
                    <a:pt x="1195646" y="1621413"/>
                  </a:cubicBezTo>
                  <a:cubicBezTo>
                    <a:pt x="1193177" y="1629216"/>
                    <a:pt x="1184880" y="1633557"/>
                    <a:pt x="1177063" y="1631105"/>
                  </a:cubicBezTo>
                  <a:cubicBezTo>
                    <a:pt x="1176994" y="1631082"/>
                    <a:pt x="1176892" y="1631054"/>
                    <a:pt x="1176823" y="1631027"/>
                  </a:cubicBezTo>
                  <a:cubicBezTo>
                    <a:pt x="1169074" y="1628373"/>
                    <a:pt x="1164960" y="1619952"/>
                    <a:pt x="1167600" y="1612214"/>
                  </a:cubicBezTo>
                  <a:cubicBezTo>
                    <a:pt x="1170206" y="1604661"/>
                    <a:pt x="1178297" y="1600519"/>
                    <a:pt x="1185943" y="1602847"/>
                  </a:cubicBezTo>
                  <a:close/>
                  <a:moveTo>
                    <a:pt x="1229966" y="1459626"/>
                  </a:moveTo>
                  <a:cubicBezTo>
                    <a:pt x="1237714" y="1462080"/>
                    <a:pt x="1242137" y="1470172"/>
                    <a:pt x="1240080" y="1478020"/>
                  </a:cubicBezTo>
                  <a:cubicBezTo>
                    <a:pt x="1237611" y="1485758"/>
                    <a:pt x="1229451" y="1490136"/>
                    <a:pt x="1221635" y="1487904"/>
                  </a:cubicBezTo>
                  <a:cubicBezTo>
                    <a:pt x="1213817" y="1485607"/>
                    <a:pt x="1209360" y="1477437"/>
                    <a:pt x="1211623" y="1469627"/>
                  </a:cubicBezTo>
                  <a:cubicBezTo>
                    <a:pt x="1213989" y="1461857"/>
                    <a:pt x="1222149" y="1457411"/>
                    <a:pt x="1229966" y="1459629"/>
                  </a:cubicBezTo>
                  <a:close/>
                  <a:moveTo>
                    <a:pt x="1263429" y="1352801"/>
                  </a:moveTo>
                  <a:cubicBezTo>
                    <a:pt x="1255680" y="1350388"/>
                    <a:pt x="1251291" y="1342204"/>
                    <a:pt x="1253589" y="1334417"/>
                  </a:cubicBezTo>
                  <a:cubicBezTo>
                    <a:pt x="1255955" y="1326665"/>
                    <a:pt x="1264149" y="1322294"/>
                    <a:pt x="1271897" y="1324656"/>
                  </a:cubicBezTo>
                  <a:cubicBezTo>
                    <a:pt x="1271931" y="1324663"/>
                    <a:pt x="1271931" y="1324670"/>
                    <a:pt x="1271966" y="1324677"/>
                  </a:cubicBezTo>
                  <a:cubicBezTo>
                    <a:pt x="1279714" y="1327056"/>
                    <a:pt x="1284172" y="1335196"/>
                    <a:pt x="1281977" y="1343013"/>
                  </a:cubicBezTo>
                  <a:cubicBezTo>
                    <a:pt x="1279406" y="1350703"/>
                    <a:pt x="1271246" y="1355013"/>
                    <a:pt x="1263429" y="1352805"/>
                  </a:cubicBezTo>
                  <a:close/>
                  <a:moveTo>
                    <a:pt x="1348046" y="1029960"/>
                  </a:moveTo>
                  <a:cubicBezTo>
                    <a:pt x="1350411" y="1022184"/>
                    <a:pt x="1358571" y="1017737"/>
                    <a:pt x="1366389" y="1019969"/>
                  </a:cubicBezTo>
                  <a:cubicBezTo>
                    <a:pt x="1374240" y="1022232"/>
                    <a:pt x="1378732" y="1030420"/>
                    <a:pt x="1376469" y="1038254"/>
                  </a:cubicBezTo>
                  <a:cubicBezTo>
                    <a:pt x="1374206" y="1046088"/>
                    <a:pt x="1366046" y="1050607"/>
                    <a:pt x="1358194" y="1048344"/>
                  </a:cubicBezTo>
                  <a:cubicBezTo>
                    <a:pt x="1358126" y="1048324"/>
                    <a:pt x="1358057" y="1048303"/>
                    <a:pt x="1357989" y="1048283"/>
                  </a:cubicBezTo>
                  <a:cubicBezTo>
                    <a:pt x="1350206" y="1045931"/>
                    <a:pt x="1345783" y="1037764"/>
                    <a:pt x="1348046" y="1029964"/>
                  </a:cubicBezTo>
                  <a:close/>
                  <a:moveTo>
                    <a:pt x="1305052" y="1217630"/>
                  </a:moveTo>
                  <a:cubicBezTo>
                    <a:pt x="1297303" y="1215103"/>
                    <a:pt x="1293052" y="1206765"/>
                    <a:pt x="1295589" y="1199010"/>
                  </a:cubicBezTo>
                  <a:cubicBezTo>
                    <a:pt x="1298126" y="1191254"/>
                    <a:pt x="1306457" y="1187016"/>
                    <a:pt x="1314206" y="1189543"/>
                  </a:cubicBezTo>
                  <a:cubicBezTo>
                    <a:pt x="1321955" y="1192070"/>
                    <a:pt x="1326206" y="1200408"/>
                    <a:pt x="1323669" y="1208167"/>
                  </a:cubicBezTo>
                  <a:cubicBezTo>
                    <a:pt x="1321132" y="1215923"/>
                    <a:pt x="1312800" y="1220160"/>
                    <a:pt x="1305052" y="1217633"/>
                  </a:cubicBezTo>
                  <a:close/>
                  <a:moveTo>
                    <a:pt x="1434549" y="322752"/>
                  </a:moveTo>
                  <a:cubicBezTo>
                    <a:pt x="1428343" y="320675"/>
                    <a:pt x="1424229" y="314777"/>
                    <a:pt x="1424400" y="308229"/>
                  </a:cubicBezTo>
                  <a:cubicBezTo>
                    <a:pt x="1424537" y="301396"/>
                    <a:pt x="1429406" y="295584"/>
                    <a:pt x="1436126" y="294278"/>
                  </a:cubicBezTo>
                  <a:cubicBezTo>
                    <a:pt x="1437635" y="293935"/>
                    <a:pt x="1439177" y="293688"/>
                    <a:pt x="1440686" y="293400"/>
                  </a:cubicBezTo>
                  <a:cubicBezTo>
                    <a:pt x="1442434" y="293939"/>
                    <a:pt x="1444183" y="294477"/>
                    <a:pt x="1445897" y="295019"/>
                  </a:cubicBezTo>
                  <a:cubicBezTo>
                    <a:pt x="1447063" y="296075"/>
                    <a:pt x="1448263" y="297076"/>
                    <a:pt x="1449394" y="298193"/>
                  </a:cubicBezTo>
                  <a:cubicBezTo>
                    <a:pt x="1454263" y="302976"/>
                    <a:pt x="1455223" y="310454"/>
                    <a:pt x="1451726" y="316310"/>
                  </a:cubicBezTo>
                  <a:cubicBezTo>
                    <a:pt x="1448091" y="322073"/>
                    <a:pt x="1441063" y="324710"/>
                    <a:pt x="1434549" y="322756"/>
                  </a:cubicBezTo>
                  <a:close/>
                  <a:moveTo>
                    <a:pt x="1401463" y="429796"/>
                  </a:moveTo>
                  <a:cubicBezTo>
                    <a:pt x="1409212" y="432062"/>
                    <a:pt x="1413635" y="440177"/>
                    <a:pt x="1411372" y="447919"/>
                  </a:cubicBezTo>
                  <a:cubicBezTo>
                    <a:pt x="1409109" y="455661"/>
                    <a:pt x="1400983" y="460097"/>
                    <a:pt x="1393234" y="457828"/>
                  </a:cubicBezTo>
                  <a:cubicBezTo>
                    <a:pt x="1393132" y="457790"/>
                    <a:pt x="1392994" y="457749"/>
                    <a:pt x="1392857" y="457708"/>
                  </a:cubicBezTo>
                  <a:cubicBezTo>
                    <a:pt x="1385109" y="455489"/>
                    <a:pt x="1380617" y="447405"/>
                    <a:pt x="1382846" y="439649"/>
                  </a:cubicBezTo>
                  <a:cubicBezTo>
                    <a:pt x="1385040" y="431894"/>
                    <a:pt x="1393132" y="427406"/>
                    <a:pt x="1400880" y="429621"/>
                  </a:cubicBezTo>
                  <a:cubicBezTo>
                    <a:pt x="1401086" y="429676"/>
                    <a:pt x="1401257" y="429737"/>
                    <a:pt x="1401463" y="429799"/>
                  </a:cubicBezTo>
                  <a:close/>
                  <a:moveTo>
                    <a:pt x="1008686" y="1696173"/>
                  </a:moveTo>
                  <a:cubicBezTo>
                    <a:pt x="1016332" y="1698655"/>
                    <a:pt x="1020549" y="1706877"/>
                    <a:pt x="1018080" y="1714540"/>
                  </a:cubicBezTo>
                  <a:cubicBezTo>
                    <a:pt x="1015577" y="1722199"/>
                    <a:pt x="1007349" y="1726399"/>
                    <a:pt x="999703" y="1723917"/>
                  </a:cubicBezTo>
                  <a:cubicBezTo>
                    <a:pt x="992091" y="1721455"/>
                    <a:pt x="987874" y="1713326"/>
                    <a:pt x="990275" y="1705698"/>
                  </a:cubicBezTo>
                  <a:cubicBezTo>
                    <a:pt x="992640" y="1698038"/>
                    <a:pt x="1000731" y="1693735"/>
                    <a:pt x="1008411" y="1696084"/>
                  </a:cubicBezTo>
                  <a:cubicBezTo>
                    <a:pt x="1008480" y="1696115"/>
                    <a:pt x="1008583" y="1696146"/>
                    <a:pt x="1008686" y="1696176"/>
                  </a:cubicBezTo>
                  <a:close/>
                  <a:moveTo>
                    <a:pt x="1299874" y="280968"/>
                  </a:moveTo>
                  <a:cubicBezTo>
                    <a:pt x="1293840" y="279131"/>
                    <a:pt x="1289554" y="273737"/>
                    <a:pt x="1289143" y="267429"/>
                  </a:cubicBezTo>
                  <a:cubicBezTo>
                    <a:pt x="1288903" y="260846"/>
                    <a:pt x="1293017" y="254890"/>
                    <a:pt x="1299257" y="252782"/>
                  </a:cubicBezTo>
                  <a:cubicBezTo>
                    <a:pt x="1301143" y="252161"/>
                    <a:pt x="1303097" y="251795"/>
                    <a:pt x="1305017" y="251311"/>
                  </a:cubicBezTo>
                  <a:cubicBezTo>
                    <a:pt x="1307212" y="251997"/>
                    <a:pt x="1309372" y="252658"/>
                    <a:pt x="1311532" y="253334"/>
                  </a:cubicBezTo>
                  <a:cubicBezTo>
                    <a:pt x="1312732" y="254633"/>
                    <a:pt x="1314000" y="255885"/>
                    <a:pt x="1315132" y="257236"/>
                  </a:cubicBezTo>
                  <a:cubicBezTo>
                    <a:pt x="1319383" y="262289"/>
                    <a:pt x="1319760" y="269537"/>
                    <a:pt x="1316057" y="275003"/>
                  </a:cubicBezTo>
                  <a:cubicBezTo>
                    <a:pt x="1312457" y="280200"/>
                    <a:pt x="1305977" y="282587"/>
                    <a:pt x="1299874" y="280972"/>
                  </a:cubicBezTo>
                  <a:close/>
                  <a:moveTo>
                    <a:pt x="729771" y="1640191"/>
                  </a:moveTo>
                  <a:cubicBezTo>
                    <a:pt x="722023" y="1638017"/>
                    <a:pt x="717497" y="1629971"/>
                    <a:pt x="719657" y="1622212"/>
                  </a:cubicBezTo>
                  <a:cubicBezTo>
                    <a:pt x="721817" y="1614456"/>
                    <a:pt x="729874" y="1609931"/>
                    <a:pt x="737623" y="1612101"/>
                  </a:cubicBezTo>
                  <a:cubicBezTo>
                    <a:pt x="737829" y="1612152"/>
                    <a:pt x="738000" y="1612204"/>
                    <a:pt x="738172" y="1612262"/>
                  </a:cubicBezTo>
                  <a:cubicBezTo>
                    <a:pt x="745920" y="1614491"/>
                    <a:pt x="750377" y="1622572"/>
                    <a:pt x="748148" y="1630314"/>
                  </a:cubicBezTo>
                  <a:cubicBezTo>
                    <a:pt x="745920" y="1638055"/>
                    <a:pt x="737829" y="1642523"/>
                    <a:pt x="730115" y="1640294"/>
                  </a:cubicBezTo>
                  <a:cubicBezTo>
                    <a:pt x="729977" y="1640263"/>
                    <a:pt x="729874" y="1640229"/>
                    <a:pt x="729771" y="1640195"/>
                  </a:cubicBezTo>
                  <a:close/>
                  <a:moveTo>
                    <a:pt x="994354" y="787235"/>
                  </a:moveTo>
                  <a:cubicBezTo>
                    <a:pt x="986606" y="784886"/>
                    <a:pt x="982251" y="776712"/>
                    <a:pt x="984617" y="768977"/>
                  </a:cubicBezTo>
                  <a:cubicBezTo>
                    <a:pt x="986949" y="761243"/>
                    <a:pt x="995109" y="756874"/>
                    <a:pt x="1002857" y="759223"/>
                  </a:cubicBezTo>
                  <a:cubicBezTo>
                    <a:pt x="1010640" y="761455"/>
                    <a:pt x="1015132" y="769567"/>
                    <a:pt x="1012869" y="777336"/>
                  </a:cubicBezTo>
                  <a:cubicBezTo>
                    <a:pt x="1010640" y="785109"/>
                    <a:pt x="1002549" y="789597"/>
                    <a:pt x="994766" y="787365"/>
                  </a:cubicBezTo>
                  <a:cubicBezTo>
                    <a:pt x="994629" y="787324"/>
                    <a:pt x="994492" y="787283"/>
                    <a:pt x="994354" y="787238"/>
                  </a:cubicBezTo>
                  <a:close/>
                  <a:moveTo>
                    <a:pt x="1122823" y="373934"/>
                  </a:moveTo>
                  <a:cubicBezTo>
                    <a:pt x="1115040" y="371805"/>
                    <a:pt x="1110446" y="363768"/>
                    <a:pt x="1112571" y="355982"/>
                  </a:cubicBezTo>
                  <a:cubicBezTo>
                    <a:pt x="1114732" y="348199"/>
                    <a:pt x="1122754" y="343615"/>
                    <a:pt x="1130537" y="345744"/>
                  </a:cubicBezTo>
                  <a:cubicBezTo>
                    <a:pt x="1130640" y="345775"/>
                    <a:pt x="1130777" y="345809"/>
                    <a:pt x="1130880" y="345844"/>
                  </a:cubicBezTo>
                  <a:cubicBezTo>
                    <a:pt x="1138629" y="348069"/>
                    <a:pt x="1143120" y="356160"/>
                    <a:pt x="1140892" y="363919"/>
                  </a:cubicBezTo>
                  <a:cubicBezTo>
                    <a:pt x="1138663" y="371678"/>
                    <a:pt x="1130571" y="376163"/>
                    <a:pt x="1122823" y="373937"/>
                  </a:cubicBezTo>
                  <a:close/>
                  <a:moveTo>
                    <a:pt x="1163966" y="238817"/>
                  </a:moveTo>
                  <a:cubicBezTo>
                    <a:pt x="1157520" y="236555"/>
                    <a:pt x="1153475" y="230205"/>
                    <a:pt x="1154091" y="223416"/>
                  </a:cubicBezTo>
                  <a:cubicBezTo>
                    <a:pt x="1154674" y="216871"/>
                    <a:pt x="1159543" y="211526"/>
                    <a:pt x="1166023" y="210357"/>
                  </a:cubicBezTo>
                  <a:cubicBezTo>
                    <a:pt x="1167566" y="210059"/>
                    <a:pt x="1169109" y="209867"/>
                    <a:pt x="1170652" y="209630"/>
                  </a:cubicBezTo>
                  <a:cubicBezTo>
                    <a:pt x="1172400" y="210168"/>
                    <a:pt x="1174149" y="210707"/>
                    <a:pt x="1175863" y="211248"/>
                  </a:cubicBezTo>
                  <a:cubicBezTo>
                    <a:pt x="1177132" y="212500"/>
                    <a:pt x="1178469" y="213689"/>
                    <a:pt x="1179669" y="215020"/>
                  </a:cubicBezTo>
                  <a:cubicBezTo>
                    <a:pt x="1184091" y="219861"/>
                    <a:pt x="1184743" y="227078"/>
                    <a:pt x="1181212" y="232618"/>
                  </a:cubicBezTo>
                  <a:cubicBezTo>
                    <a:pt x="1177543" y="238385"/>
                    <a:pt x="1170446" y="240940"/>
                    <a:pt x="1163966" y="238821"/>
                  </a:cubicBezTo>
                  <a:close/>
                  <a:moveTo>
                    <a:pt x="1089120" y="480813"/>
                  </a:moveTo>
                  <a:cubicBezTo>
                    <a:pt x="1096869" y="483275"/>
                    <a:pt x="1101291" y="491387"/>
                    <a:pt x="1099166" y="499221"/>
                  </a:cubicBezTo>
                  <a:cubicBezTo>
                    <a:pt x="1096732" y="506962"/>
                    <a:pt x="1088571" y="511358"/>
                    <a:pt x="1080754" y="509143"/>
                  </a:cubicBezTo>
                  <a:cubicBezTo>
                    <a:pt x="1072903" y="506966"/>
                    <a:pt x="1068275" y="498827"/>
                    <a:pt x="1070469" y="490965"/>
                  </a:cubicBezTo>
                  <a:cubicBezTo>
                    <a:pt x="1072629" y="483103"/>
                    <a:pt x="1080789" y="478498"/>
                    <a:pt x="1088640" y="480676"/>
                  </a:cubicBezTo>
                  <a:cubicBezTo>
                    <a:pt x="1088812" y="480720"/>
                    <a:pt x="1088949" y="480768"/>
                    <a:pt x="1089120" y="480816"/>
                  </a:cubicBezTo>
                  <a:close/>
                  <a:moveTo>
                    <a:pt x="1045166" y="624127"/>
                  </a:moveTo>
                  <a:cubicBezTo>
                    <a:pt x="1052914" y="626699"/>
                    <a:pt x="1057097" y="635064"/>
                    <a:pt x="1054526" y="642813"/>
                  </a:cubicBezTo>
                  <a:cubicBezTo>
                    <a:pt x="1051955" y="650558"/>
                    <a:pt x="1043589" y="654755"/>
                    <a:pt x="1035840" y="652183"/>
                  </a:cubicBezTo>
                  <a:cubicBezTo>
                    <a:pt x="1028091" y="649608"/>
                    <a:pt x="1023909" y="641246"/>
                    <a:pt x="1026480" y="633497"/>
                  </a:cubicBezTo>
                  <a:cubicBezTo>
                    <a:pt x="1029120" y="625793"/>
                    <a:pt x="1037417" y="621624"/>
                    <a:pt x="1045166" y="624134"/>
                  </a:cubicBezTo>
                  <a:close/>
                  <a:moveTo>
                    <a:pt x="952012" y="922330"/>
                  </a:moveTo>
                  <a:cubicBezTo>
                    <a:pt x="944229" y="919852"/>
                    <a:pt x="939943" y="911544"/>
                    <a:pt x="942446" y="903775"/>
                  </a:cubicBezTo>
                  <a:cubicBezTo>
                    <a:pt x="944914" y="896010"/>
                    <a:pt x="953212" y="891724"/>
                    <a:pt x="960994" y="894203"/>
                  </a:cubicBezTo>
                  <a:cubicBezTo>
                    <a:pt x="961132" y="894244"/>
                    <a:pt x="961234" y="894285"/>
                    <a:pt x="961372" y="894329"/>
                  </a:cubicBezTo>
                  <a:cubicBezTo>
                    <a:pt x="969120" y="896915"/>
                    <a:pt x="973269" y="905280"/>
                    <a:pt x="970697" y="913012"/>
                  </a:cubicBezTo>
                  <a:cubicBezTo>
                    <a:pt x="968126" y="920747"/>
                    <a:pt x="959760" y="924923"/>
                    <a:pt x="952012" y="922337"/>
                  </a:cubicBezTo>
                  <a:close/>
                  <a:moveTo>
                    <a:pt x="899554" y="1091829"/>
                  </a:moveTo>
                  <a:cubicBezTo>
                    <a:pt x="891771" y="1089408"/>
                    <a:pt x="887417" y="1081132"/>
                    <a:pt x="889817" y="1073342"/>
                  </a:cubicBezTo>
                  <a:cubicBezTo>
                    <a:pt x="892251" y="1065549"/>
                    <a:pt x="900549" y="1061198"/>
                    <a:pt x="908332" y="1063619"/>
                  </a:cubicBezTo>
                  <a:cubicBezTo>
                    <a:pt x="908434" y="1063660"/>
                    <a:pt x="908571" y="1063701"/>
                    <a:pt x="908709" y="1063745"/>
                  </a:cubicBezTo>
                  <a:cubicBezTo>
                    <a:pt x="916457" y="1066272"/>
                    <a:pt x="920709" y="1074611"/>
                    <a:pt x="918172" y="1082369"/>
                  </a:cubicBezTo>
                  <a:cubicBezTo>
                    <a:pt x="915635" y="1090125"/>
                    <a:pt x="907303" y="1094363"/>
                    <a:pt x="899554" y="1091836"/>
                  </a:cubicBezTo>
                  <a:close/>
                  <a:moveTo>
                    <a:pt x="866709" y="1198955"/>
                  </a:moveTo>
                  <a:cubicBezTo>
                    <a:pt x="874423" y="1201461"/>
                    <a:pt x="878709" y="1209683"/>
                    <a:pt x="876343" y="1217441"/>
                  </a:cubicBezTo>
                  <a:cubicBezTo>
                    <a:pt x="873669" y="1225091"/>
                    <a:pt x="865440" y="1229273"/>
                    <a:pt x="857692" y="1226922"/>
                  </a:cubicBezTo>
                  <a:cubicBezTo>
                    <a:pt x="849943" y="1224569"/>
                    <a:pt x="845520" y="1216372"/>
                    <a:pt x="847886" y="1208603"/>
                  </a:cubicBezTo>
                  <a:cubicBezTo>
                    <a:pt x="850251" y="1200837"/>
                    <a:pt x="858446" y="1196448"/>
                    <a:pt x="866194" y="1198800"/>
                  </a:cubicBezTo>
                  <a:cubicBezTo>
                    <a:pt x="866366" y="1198848"/>
                    <a:pt x="866537" y="1198903"/>
                    <a:pt x="866709" y="1198961"/>
                  </a:cubicBezTo>
                  <a:close/>
                  <a:moveTo>
                    <a:pt x="806194" y="1343640"/>
                  </a:moveTo>
                  <a:cubicBezTo>
                    <a:pt x="808663" y="1335899"/>
                    <a:pt x="816857" y="1331551"/>
                    <a:pt x="824640" y="1333872"/>
                  </a:cubicBezTo>
                  <a:cubicBezTo>
                    <a:pt x="832354" y="1336413"/>
                    <a:pt x="836674" y="1344576"/>
                    <a:pt x="834480" y="1352387"/>
                  </a:cubicBezTo>
                  <a:cubicBezTo>
                    <a:pt x="831977" y="1360108"/>
                    <a:pt x="823749" y="1364404"/>
                    <a:pt x="815966" y="1362052"/>
                  </a:cubicBezTo>
                  <a:cubicBezTo>
                    <a:pt x="808183" y="1359665"/>
                    <a:pt x="803829" y="1351430"/>
                    <a:pt x="806194" y="1343651"/>
                  </a:cubicBezTo>
                  <a:close/>
                  <a:moveTo>
                    <a:pt x="771429" y="1505256"/>
                  </a:moveTo>
                  <a:cubicBezTo>
                    <a:pt x="763611" y="1502795"/>
                    <a:pt x="759291" y="1494473"/>
                    <a:pt x="761760" y="1486673"/>
                  </a:cubicBezTo>
                  <a:cubicBezTo>
                    <a:pt x="764229" y="1478873"/>
                    <a:pt x="772526" y="1474543"/>
                    <a:pt x="780343" y="1477005"/>
                  </a:cubicBezTo>
                  <a:cubicBezTo>
                    <a:pt x="788160" y="1479467"/>
                    <a:pt x="792480" y="1487788"/>
                    <a:pt x="790012" y="1495595"/>
                  </a:cubicBezTo>
                  <a:cubicBezTo>
                    <a:pt x="787543" y="1503398"/>
                    <a:pt x="779246" y="1507728"/>
                    <a:pt x="771429" y="1505267"/>
                  </a:cubicBezTo>
                  <a:close/>
                  <a:moveTo>
                    <a:pt x="1028709" y="196835"/>
                  </a:moveTo>
                  <a:cubicBezTo>
                    <a:pt x="1022777" y="194644"/>
                    <a:pt x="1018834" y="188993"/>
                    <a:pt x="1018834" y="182675"/>
                  </a:cubicBezTo>
                  <a:cubicBezTo>
                    <a:pt x="1018903" y="175814"/>
                    <a:pt x="1023737" y="169927"/>
                    <a:pt x="1030457" y="168508"/>
                  </a:cubicBezTo>
                  <a:cubicBezTo>
                    <a:pt x="1031966" y="168165"/>
                    <a:pt x="1033475" y="167856"/>
                    <a:pt x="1034983" y="167534"/>
                  </a:cubicBezTo>
                  <a:lnTo>
                    <a:pt x="1041532" y="169557"/>
                  </a:lnTo>
                  <a:cubicBezTo>
                    <a:pt x="1042526" y="170716"/>
                    <a:pt x="1043486" y="171875"/>
                    <a:pt x="1044480" y="173030"/>
                  </a:cubicBezTo>
                  <a:cubicBezTo>
                    <a:pt x="1049074" y="178115"/>
                    <a:pt x="1049554" y="185685"/>
                    <a:pt x="1045646" y="191308"/>
                  </a:cubicBezTo>
                  <a:cubicBezTo>
                    <a:pt x="1041806" y="196646"/>
                    <a:pt x="1034949" y="198888"/>
                    <a:pt x="1028709" y="196845"/>
                  </a:cubicBezTo>
                  <a:close/>
                  <a:moveTo>
                    <a:pt x="724012" y="703368"/>
                  </a:moveTo>
                  <a:cubicBezTo>
                    <a:pt x="716263" y="701123"/>
                    <a:pt x="711771" y="693011"/>
                    <a:pt x="714034" y="685245"/>
                  </a:cubicBezTo>
                  <a:cubicBezTo>
                    <a:pt x="716263" y="677483"/>
                    <a:pt x="724389" y="673008"/>
                    <a:pt x="732137" y="675254"/>
                  </a:cubicBezTo>
                  <a:cubicBezTo>
                    <a:pt x="732275" y="675288"/>
                    <a:pt x="732377" y="675326"/>
                    <a:pt x="732514" y="675367"/>
                  </a:cubicBezTo>
                  <a:cubicBezTo>
                    <a:pt x="740263" y="677613"/>
                    <a:pt x="744754" y="685725"/>
                    <a:pt x="742492" y="693490"/>
                  </a:cubicBezTo>
                  <a:cubicBezTo>
                    <a:pt x="740263" y="701253"/>
                    <a:pt x="732137" y="705727"/>
                    <a:pt x="724389" y="703481"/>
                  </a:cubicBezTo>
                  <a:cubicBezTo>
                    <a:pt x="724251" y="703447"/>
                    <a:pt x="724148" y="703409"/>
                    <a:pt x="724012" y="703368"/>
                  </a:cubicBezTo>
                  <a:close/>
                  <a:moveTo>
                    <a:pt x="800469" y="406848"/>
                  </a:moveTo>
                  <a:cubicBezTo>
                    <a:pt x="802903" y="399100"/>
                    <a:pt x="811097" y="394718"/>
                    <a:pt x="818880" y="396984"/>
                  </a:cubicBezTo>
                  <a:cubicBezTo>
                    <a:pt x="826629" y="399480"/>
                    <a:pt x="830983" y="407657"/>
                    <a:pt x="828754" y="415475"/>
                  </a:cubicBezTo>
                  <a:cubicBezTo>
                    <a:pt x="826286" y="423213"/>
                    <a:pt x="818057" y="427550"/>
                    <a:pt x="810275" y="425243"/>
                  </a:cubicBezTo>
                  <a:cubicBezTo>
                    <a:pt x="802492" y="422849"/>
                    <a:pt x="798137" y="414631"/>
                    <a:pt x="800469" y="406848"/>
                  </a:cubicBezTo>
                  <a:close/>
                  <a:moveTo>
                    <a:pt x="765909" y="568451"/>
                  </a:moveTo>
                  <a:cubicBezTo>
                    <a:pt x="758091" y="566088"/>
                    <a:pt x="753669" y="557839"/>
                    <a:pt x="756034" y="550025"/>
                  </a:cubicBezTo>
                  <a:cubicBezTo>
                    <a:pt x="758400" y="542212"/>
                    <a:pt x="766663" y="537792"/>
                    <a:pt x="774446" y="540155"/>
                  </a:cubicBezTo>
                  <a:cubicBezTo>
                    <a:pt x="782263" y="542507"/>
                    <a:pt x="786686" y="550711"/>
                    <a:pt x="784354" y="558508"/>
                  </a:cubicBezTo>
                  <a:cubicBezTo>
                    <a:pt x="781920" y="566291"/>
                    <a:pt x="773726" y="570707"/>
                    <a:pt x="765909" y="568451"/>
                  </a:cubicBezTo>
                  <a:close/>
                  <a:moveTo>
                    <a:pt x="852034" y="289931"/>
                  </a:moveTo>
                  <a:cubicBezTo>
                    <a:pt x="844320" y="287541"/>
                    <a:pt x="840034" y="279353"/>
                    <a:pt x="842400" y="271649"/>
                  </a:cubicBezTo>
                  <a:cubicBezTo>
                    <a:pt x="844800" y="263942"/>
                    <a:pt x="852994" y="259632"/>
                    <a:pt x="860709" y="262025"/>
                  </a:cubicBezTo>
                  <a:cubicBezTo>
                    <a:pt x="860777" y="262056"/>
                    <a:pt x="860880" y="262087"/>
                    <a:pt x="860983" y="262118"/>
                  </a:cubicBezTo>
                  <a:cubicBezTo>
                    <a:pt x="868697" y="264508"/>
                    <a:pt x="872983" y="272695"/>
                    <a:pt x="870617" y="280399"/>
                  </a:cubicBezTo>
                  <a:cubicBezTo>
                    <a:pt x="868217" y="288107"/>
                    <a:pt x="860023" y="292416"/>
                    <a:pt x="852308" y="290023"/>
                  </a:cubicBezTo>
                  <a:cubicBezTo>
                    <a:pt x="852240" y="289992"/>
                    <a:pt x="852137" y="289961"/>
                    <a:pt x="852034" y="289931"/>
                  </a:cubicBezTo>
                  <a:close/>
                  <a:moveTo>
                    <a:pt x="894549" y="155219"/>
                  </a:moveTo>
                  <a:cubicBezTo>
                    <a:pt x="888206" y="153419"/>
                    <a:pt x="883783" y="147693"/>
                    <a:pt x="883646" y="141103"/>
                  </a:cubicBezTo>
                  <a:cubicBezTo>
                    <a:pt x="883577" y="134760"/>
                    <a:pt x="887589" y="129093"/>
                    <a:pt x="893589" y="127022"/>
                  </a:cubicBezTo>
                  <a:cubicBezTo>
                    <a:pt x="895475" y="126388"/>
                    <a:pt x="897429" y="125973"/>
                    <a:pt x="899314" y="125455"/>
                  </a:cubicBezTo>
                  <a:cubicBezTo>
                    <a:pt x="901509" y="126141"/>
                    <a:pt x="903669" y="126806"/>
                    <a:pt x="905863" y="127481"/>
                  </a:cubicBezTo>
                  <a:cubicBezTo>
                    <a:pt x="907063" y="128760"/>
                    <a:pt x="908366" y="129991"/>
                    <a:pt x="909532" y="131335"/>
                  </a:cubicBezTo>
                  <a:cubicBezTo>
                    <a:pt x="913714" y="136108"/>
                    <a:pt x="914297" y="143037"/>
                    <a:pt x="911006" y="148454"/>
                  </a:cubicBezTo>
                  <a:cubicBezTo>
                    <a:pt x="907646" y="154125"/>
                    <a:pt x="900926" y="156881"/>
                    <a:pt x="894549" y="155219"/>
                  </a:cubicBezTo>
                  <a:close/>
                  <a:moveTo>
                    <a:pt x="758674" y="113078"/>
                  </a:moveTo>
                  <a:cubicBezTo>
                    <a:pt x="752469" y="110976"/>
                    <a:pt x="748354" y="105055"/>
                    <a:pt x="748594" y="98503"/>
                  </a:cubicBezTo>
                  <a:cubicBezTo>
                    <a:pt x="748766" y="91670"/>
                    <a:pt x="753669" y="85879"/>
                    <a:pt x="760389" y="84611"/>
                  </a:cubicBezTo>
                  <a:cubicBezTo>
                    <a:pt x="761897" y="84268"/>
                    <a:pt x="763440" y="84052"/>
                    <a:pt x="764949" y="83774"/>
                  </a:cubicBezTo>
                  <a:lnTo>
                    <a:pt x="770194" y="85392"/>
                  </a:lnTo>
                  <a:cubicBezTo>
                    <a:pt x="771326" y="86459"/>
                    <a:pt x="772526" y="87480"/>
                    <a:pt x="773623" y="88595"/>
                  </a:cubicBezTo>
                  <a:cubicBezTo>
                    <a:pt x="778457" y="93391"/>
                    <a:pt x="779383" y="100886"/>
                    <a:pt x="775817" y="106697"/>
                  </a:cubicBezTo>
                  <a:cubicBezTo>
                    <a:pt x="772217" y="112461"/>
                    <a:pt x="765189" y="115080"/>
                    <a:pt x="758674" y="113078"/>
                  </a:cubicBezTo>
                  <a:close/>
                  <a:moveTo>
                    <a:pt x="725554" y="220108"/>
                  </a:moveTo>
                  <a:cubicBezTo>
                    <a:pt x="733269" y="222491"/>
                    <a:pt x="737589" y="230668"/>
                    <a:pt x="735189" y="238379"/>
                  </a:cubicBezTo>
                  <a:cubicBezTo>
                    <a:pt x="732823" y="246086"/>
                    <a:pt x="724629" y="250406"/>
                    <a:pt x="716914" y="248023"/>
                  </a:cubicBezTo>
                  <a:cubicBezTo>
                    <a:pt x="709269" y="245657"/>
                    <a:pt x="704949" y="237559"/>
                    <a:pt x="707246" y="229879"/>
                  </a:cubicBezTo>
                  <a:cubicBezTo>
                    <a:pt x="709577" y="222141"/>
                    <a:pt x="717737" y="217756"/>
                    <a:pt x="725451" y="220080"/>
                  </a:cubicBezTo>
                  <a:cubicBezTo>
                    <a:pt x="725486" y="220091"/>
                    <a:pt x="725520" y="220097"/>
                    <a:pt x="725554" y="220108"/>
                  </a:cubicBezTo>
                  <a:close/>
                  <a:moveTo>
                    <a:pt x="332777" y="1486495"/>
                  </a:moveTo>
                  <a:cubicBezTo>
                    <a:pt x="340457" y="1488943"/>
                    <a:pt x="344674" y="1497148"/>
                    <a:pt x="342240" y="1504821"/>
                  </a:cubicBezTo>
                  <a:cubicBezTo>
                    <a:pt x="339771" y="1512491"/>
                    <a:pt x="331577" y="1516725"/>
                    <a:pt x="323897" y="1514277"/>
                  </a:cubicBezTo>
                  <a:cubicBezTo>
                    <a:pt x="316286" y="1511850"/>
                    <a:pt x="312069" y="1503755"/>
                    <a:pt x="314400" y="1496119"/>
                  </a:cubicBezTo>
                  <a:cubicBezTo>
                    <a:pt x="316731" y="1488425"/>
                    <a:pt x="324891" y="1484088"/>
                    <a:pt x="332571" y="1486433"/>
                  </a:cubicBezTo>
                  <a:cubicBezTo>
                    <a:pt x="332640" y="1486454"/>
                    <a:pt x="332709" y="1486475"/>
                    <a:pt x="332777" y="1486495"/>
                  </a:cubicBezTo>
                  <a:close/>
                  <a:moveTo>
                    <a:pt x="624000" y="71301"/>
                  </a:moveTo>
                  <a:cubicBezTo>
                    <a:pt x="617726" y="69364"/>
                    <a:pt x="613406" y="63600"/>
                    <a:pt x="613337" y="57031"/>
                  </a:cubicBezTo>
                  <a:cubicBezTo>
                    <a:pt x="613372" y="50181"/>
                    <a:pt x="618137" y="44263"/>
                    <a:pt x="624823" y="42761"/>
                  </a:cubicBezTo>
                  <a:cubicBezTo>
                    <a:pt x="626297" y="42388"/>
                    <a:pt x="627806" y="42045"/>
                    <a:pt x="629280" y="41685"/>
                  </a:cubicBezTo>
                  <a:cubicBezTo>
                    <a:pt x="631475" y="42371"/>
                    <a:pt x="633635" y="43036"/>
                    <a:pt x="635829" y="43711"/>
                  </a:cubicBezTo>
                  <a:cubicBezTo>
                    <a:pt x="636857" y="44849"/>
                    <a:pt x="637886" y="45984"/>
                    <a:pt x="638880" y="47140"/>
                  </a:cubicBezTo>
                  <a:cubicBezTo>
                    <a:pt x="643509" y="52180"/>
                    <a:pt x="644057" y="59747"/>
                    <a:pt x="640217" y="65407"/>
                  </a:cubicBezTo>
                  <a:cubicBezTo>
                    <a:pt x="636583" y="70574"/>
                    <a:pt x="630103" y="72926"/>
                    <a:pt x="624000" y="71301"/>
                  </a:cubicBezTo>
                  <a:close/>
                  <a:moveTo>
                    <a:pt x="185692" y="1017909"/>
                  </a:moveTo>
                  <a:cubicBezTo>
                    <a:pt x="178903" y="1017590"/>
                    <a:pt x="173212" y="1012663"/>
                    <a:pt x="171909" y="1005984"/>
                  </a:cubicBezTo>
                  <a:cubicBezTo>
                    <a:pt x="171463" y="1004051"/>
                    <a:pt x="170846" y="1002155"/>
                    <a:pt x="170332" y="1000242"/>
                  </a:cubicBezTo>
                  <a:cubicBezTo>
                    <a:pt x="170743" y="998939"/>
                    <a:pt x="171154" y="997632"/>
                    <a:pt x="171532" y="996329"/>
                  </a:cubicBezTo>
                  <a:cubicBezTo>
                    <a:pt x="173074" y="995105"/>
                    <a:pt x="174686" y="993957"/>
                    <a:pt x="176160" y="992647"/>
                  </a:cubicBezTo>
                  <a:cubicBezTo>
                    <a:pt x="181097" y="987971"/>
                    <a:pt x="188571" y="987213"/>
                    <a:pt x="194332" y="990802"/>
                  </a:cubicBezTo>
                  <a:cubicBezTo>
                    <a:pt x="199749" y="994430"/>
                    <a:pt x="202320" y="1001095"/>
                    <a:pt x="200674" y="1007421"/>
                  </a:cubicBezTo>
                  <a:cubicBezTo>
                    <a:pt x="198617" y="1013894"/>
                    <a:pt x="192480" y="1018190"/>
                    <a:pt x="185692" y="1017909"/>
                  </a:cubicBezTo>
                  <a:close/>
                  <a:moveTo>
                    <a:pt x="408720" y="300134"/>
                  </a:moveTo>
                  <a:cubicBezTo>
                    <a:pt x="401931" y="299890"/>
                    <a:pt x="396137" y="295084"/>
                    <a:pt x="394663" y="288443"/>
                  </a:cubicBezTo>
                  <a:cubicBezTo>
                    <a:pt x="394217" y="286560"/>
                    <a:pt x="393463" y="284743"/>
                    <a:pt x="392880" y="282895"/>
                  </a:cubicBezTo>
                  <a:cubicBezTo>
                    <a:pt x="393291" y="281589"/>
                    <a:pt x="393669" y="280286"/>
                    <a:pt x="394080" y="278983"/>
                  </a:cubicBezTo>
                  <a:cubicBezTo>
                    <a:pt x="395589" y="277660"/>
                    <a:pt x="397132" y="276381"/>
                    <a:pt x="398606" y="275009"/>
                  </a:cubicBezTo>
                  <a:cubicBezTo>
                    <a:pt x="403372" y="270131"/>
                    <a:pt x="410880" y="269212"/>
                    <a:pt x="416674" y="272805"/>
                  </a:cubicBezTo>
                  <a:cubicBezTo>
                    <a:pt x="422468" y="276336"/>
                    <a:pt x="425212" y="283327"/>
                    <a:pt x="423291" y="289852"/>
                  </a:cubicBezTo>
                  <a:cubicBezTo>
                    <a:pt x="421097" y="296016"/>
                    <a:pt x="415269" y="300134"/>
                    <a:pt x="408720" y="300134"/>
                  </a:cubicBezTo>
                  <a:close/>
                  <a:moveTo>
                    <a:pt x="451029" y="164973"/>
                  </a:moveTo>
                  <a:cubicBezTo>
                    <a:pt x="443966" y="164949"/>
                    <a:pt x="437897" y="159936"/>
                    <a:pt x="436526" y="153000"/>
                  </a:cubicBezTo>
                  <a:cubicBezTo>
                    <a:pt x="436080" y="151067"/>
                    <a:pt x="435463" y="149167"/>
                    <a:pt x="434949" y="147251"/>
                  </a:cubicBezTo>
                  <a:lnTo>
                    <a:pt x="436183" y="143339"/>
                  </a:lnTo>
                  <a:cubicBezTo>
                    <a:pt x="437692" y="142115"/>
                    <a:pt x="439303" y="140966"/>
                    <a:pt x="440743" y="139656"/>
                  </a:cubicBezTo>
                  <a:cubicBezTo>
                    <a:pt x="445680" y="134973"/>
                    <a:pt x="453154" y="134205"/>
                    <a:pt x="458949" y="137784"/>
                  </a:cubicBezTo>
                  <a:cubicBezTo>
                    <a:pt x="465840" y="142070"/>
                    <a:pt x="467966" y="151135"/>
                    <a:pt x="463680" y="158030"/>
                  </a:cubicBezTo>
                  <a:cubicBezTo>
                    <a:pt x="460972" y="162398"/>
                    <a:pt x="456172" y="165028"/>
                    <a:pt x="451029" y="164973"/>
                  </a:cubicBezTo>
                  <a:close/>
                  <a:moveTo>
                    <a:pt x="491280" y="29863"/>
                  </a:moveTo>
                  <a:cubicBezTo>
                    <a:pt x="485246" y="29119"/>
                    <a:pt x="480240" y="24765"/>
                    <a:pt x="478697" y="18868"/>
                  </a:cubicBezTo>
                  <a:cubicBezTo>
                    <a:pt x="478080" y="16468"/>
                    <a:pt x="477600" y="14030"/>
                    <a:pt x="477017" y="11606"/>
                  </a:cubicBezTo>
                  <a:lnTo>
                    <a:pt x="477840" y="8997"/>
                  </a:lnTo>
                  <a:cubicBezTo>
                    <a:pt x="482674" y="4354"/>
                    <a:pt x="487577" y="-147"/>
                    <a:pt x="494949" y="4"/>
                  </a:cubicBezTo>
                  <a:cubicBezTo>
                    <a:pt x="496663" y="542"/>
                    <a:pt x="498411" y="1084"/>
                    <a:pt x="500160" y="1622"/>
                  </a:cubicBezTo>
                  <a:cubicBezTo>
                    <a:pt x="501429" y="2884"/>
                    <a:pt x="502731" y="4090"/>
                    <a:pt x="503931" y="5421"/>
                  </a:cubicBezTo>
                  <a:cubicBezTo>
                    <a:pt x="507806" y="9796"/>
                    <a:pt x="508766" y="16025"/>
                    <a:pt x="506366" y="21353"/>
                  </a:cubicBezTo>
                  <a:cubicBezTo>
                    <a:pt x="503589" y="27045"/>
                    <a:pt x="497589" y="30432"/>
                    <a:pt x="491280" y="29863"/>
                  </a:cubicBezTo>
                  <a:close/>
                  <a:moveTo>
                    <a:pt x="372720" y="416133"/>
                  </a:moveTo>
                  <a:cubicBezTo>
                    <a:pt x="379577" y="420446"/>
                    <a:pt x="381635" y="429491"/>
                    <a:pt x="377314" y="436337"/>
                  </a:cubicBezTo>
                  <a:cubicBezTo>
                    <a:pt x="374400" y="440952"/>
                    <a:pt x="369189" y="443572"/>
                    <a:pt x="363737" y="443133"/>
                  </a:cubicBezTo>
                  <a:cubicBezTo>
                    <a:pt x="357154" y="442766"/>
                    <a:pt x="351669" y="438045"/>
                    <a:pt x="350297" y="431609"/>
                  </a:cubicBezTo>
                  <a:lnTo>
                    <a:pt x="348754" y="425061"/>
                  </a:lnTo>
                  <a:lnTo>
                    <a:pt x="349577" y="422452"/>
                  </a:lnTo>
                  <a:cubicBezTo>
                    <a:pt x="351223" y="420916"/>
                    <a:pt x="352869" y="419366"/>
                    <a:pt x="354514" y="417844"/>
                  </a:cubicBezTo>
                  <a:cubicBezTo>
                    <a:pt x="359451" y="413099"/>
                    <a:pt x="366994" y="412389"/>
                    <a:pt x="372720" y="416133"/>
                  </a:cubicBezTo>
                  <a:close/>
                  <a:moveTo>
                    <a:pt x="330617" y="551150"/>
                  </a:moveTo>
                  <a:cubicBezTo>
                    <a:pt x="337474" y="555497"/>
                    <a:pt x="339532" y="564590"/>
                    <a:pt x="335177" y="571461"/>
                  </a:cubicBezTo>
                  <a:cubicBezTo>
                    <a:pt x="330857" y="578335"/>
                    <a:pt x="321737" y="580382"/>
                    <a:pt x="314880" y="576034"/>
                  </a:cubicBezTo>
                  <a:cubicBezTo>
                    <a:pt x="311451" y="573868"/>
                    <a:pt x="309086" y="570388"/>
                    <a:pt x="308297" y="566410"/>
                  </a:cubicBezTo>
                  <a:cubicBezTo>
                    <a:pt x="307852" y="564487"/>
                    <a:pt x="307234" y="562605"/>
                    <a:pt x="306686" y="560702"/>
                  </a:cubicBezTo>
                  <a:cubicBezTo>
                    <a:pt x="307097" y="559399"/>
                    <a:pt x="307509" y="558096"/>
                    <a:pt x="307886" y="556790"/>
                  </a:cubicBezTo>
                  <a:cubicBezTo>
                    <a:pt x="309429" y="555546"/>
                    <a:pt x="311006" y="554369"/>
                    <a:pt x="312480" y="553046"/>
                  </a:cubicBezTo>
                  <a:cubicBezTo>
                    <a:pt x="317383" y="548338"/>
                    <a:pt x="324857" y="547557"/>
                    <a:pt x="330617" y="551150"/>
                  </a:cubicBezTo>
                  <a:close/>
                  <a:moveTo>
                    <a:pt x="288411" y="686054"/>
                  </a:moveTo>
                  <a:cubicBezTo>
                    <a:pt x="295406" y="690113"/>
                    <a:pt x="297806" y="699086"/>
                    <a:pt x="293760" y="706097"/>
                  </a:cubicBezTo>
                  <a:cubicBezTo>
                    <a:pt x="291051" y="710771"/>
                    <a:pt x="285977" y="713579"/>
                    <a:pt x="280594" y="713407"/>
                  </a:cubicBezTo>
                  <a:cubicBezTo>
                    <a:pt x="273771" y="713311"/>
                    <a:pt x="267909" y="708518"/>
                    <a:pt x="266468" y="701850"/>
                  </a:cubicBezTo>
                  <a:cubicBezTo>
                    <a:pt x="265989" y="699981"/>
                    <a:pt x="265234" y="698181"/>
                    <a:pt x="264617" y="696347"/>
                  </a:cubicBezTo>
                  <a:cubicBezTo>
                    <a:pt x="265029" y="695044"/>
                    <a:pt x="265406" y="693737"/>
                    <a:pt x="265817" y="692435"/>
                  </a:cubicBezTo>
                  <a:cubicBezTo>
                    <a:pt x="267326" y="691097"/>
                    <a:pt x="268869" y="689801"/>
                    <a:pt x="270308" y="688416"/>
                  </a:cubicBezTo>
                  <a:cubicBezTo>
                    <a:pt x="275074" y="683517"/>
                    <a:pt x="282549" y="682540"/>
                    <a:pt x="288411" y="686054"/>
                  </a:cubicBezTo>
                  <a:close/>
                  <a:moveTo>
                    <a:pt x="236366" y="855868"/>
                  </a:moveTo>
                  <a:cubicBezTo>
                    <a:pt x="243189" y="860201"/>
                    <a:pt x="245212" y="869246"/>
                    <a:pt x="240891" y="876072"/>
                  </a:cubicBezTo>
                  <a:cubicBezTo>
                    <a:pt x="238080" y="880471"/>
                    <a:pt x="233177" y="883056"/>
                    <a:pt x="227966" y="882857"/>
                  </a:cubicBezTo>
                  <a:cubicBezTo>
                    <a:pt x="221143" y="882741"/>
                    <a:pt x="215280" y="877896"/>
                    <a:pt x="213909" y="871200"/>
                  </a:cubicBezTo>
                  <a:cubicBezTo>
                    <a:pt x="213394" y="869010"/>
                    <a:pt x="212914" y="866808"/>
                    <a:pt x="212400" y="864614"/>
                  </a:cubicBezTo>
                  <a:lnTo>
                    <a:pt x="213223" y="862005"/>
                  </a:lnTo>
                  <a:cubicBezTo>
                    <a:pt x="214869" y="860486"/>
                    <a:pt x="216514" y="858960"/>
                    <a:pt x="218194" y="857448"/>
                  </a:cubicBezTo>
                  <a:cubicBezTo>
                    <a:pt x="223132" y="852707"/>
                    <a:pt x="230709" y="852048"/>
                    <a:pt x="236366" y="855868"/>
                  </a:cubicBezTo>
                  <a:close/>
                  <a:moveTo>
                    <a:pt x="152057" y="1125789"/>
                  </a:moveTo>
                  <a:cubicBezTo>
                    <a:pt x="157852" y="1129324"/>
                    <a:pt x="160560" y="1136321"/>
                    <a:pt x="158640" y="1142843"/>
                  </a:cubicBezTo>
                  <a:cubicBezTo>
                    <a:pt x="156514" y="1149031"/>
                    <a:pt x="150686" y="1153166"/>
                    <a:pt x="144137" y="1153097"/>
                  </a:cubicBezTo>
                  <a:cubicBezTo>
                    <a:pt x="137314" y="1152888"/>
                    <a:pt x="131520" y="1148088"/>
                    <a:pt x="130046" y="1141440"/>
                  </a:cubicBezTo>
                  <a:cubicBezTo>
                    <a:pt x="129600" y="1139555"/>
                    <a:pt x="128846" y="1137734"/>
                    <a:pt x="128263" y="1135886"/>
                  </a:cubicBezTo>
                  <a:cubicBezTo>
                    <a:pt x="128640" y="1134580"/>
                    <a:pt x="129051" y="1133277"/>
                    <a:pt x="129463" y="1131974"/>
                  </a:cubicBezTo>
                  <a:cubicBezTo>
                    <a:pt x="130972" y="1130651"/>
                    <a:pt x="132514" y="1129372"/>
                    <a:pt x="133955" y="1128000"/>
                  </a:cubicBezTo>
                  <a:cubicBezTo>
                    <a:pt x="138720" y="1123128"/>
                    <a:pt x="146263" y="1122213"/>
                    <a:pt x="152057" y="1125789"/>
                  </a:cubicBezTo>
                  <a:close/>
                  <a:moveTo>
                    <a:pt x="107520" y="1268709"/>
                  </a:moveTo>
                  <a:cubicBezTo>
                    <a:pt x="113314" y="1272275"/>
                    <a:pt x="116091" y="1279242"/>
                    <a:pt x="114308" y="1285817"/>
                  </a:cubicBezTo>
                  <a:cubicBezTo>
                    <a:pt x="112183" y="1292311"/>
                    <a:pt x="105943" y="1296546"/>
                    <a:pt x="99120" y="1296103"/>
                  </a:cubicBezTo>
                  <a:cubicBezTo>
                    <a:pt x="92537" y="1295757"/>
                    <a:pt x="87051" y="1291039"/>
                    <a:pt x="85680" y="1284604"/>
                  </a:cubicBezTo>
                  <a:lnTo>
                    <a:pt x="84137" y="1278045"/>
                  </a:lnTo>
                  <a:lnTo>
                    <a:pt x="84960" y="1275439"/>
                  </a:lnTo>
                  <a:cubicBezTo>
                    <a:pt x="86606" y="1273900"/>
                    <a:pt x="88251" y="1272353"/>
                    <a:pt x="89897" y="1270831"/>
                  </a:cubicBezTo>
                  <a:cubicBezTo>
                    <a:pt x="94628" y="1266278"/>
                    <a:pt x="101829" y="1265414"/>
                    <a:pt x="107520" y="1268709"/>
                  </a:cubicBezTo>
                  <a:close/>
                  <a:moveTo>
                    <a:pt x="66034" y="1404138"/>
                  </a:moveTo>
                  <a:cubicBezTo>
                    <a:pt x="72960" y="1408409"/>
                    <a:pt x="75086" y="1417475"/>
                    <a:pt x="70800" y="1424383"/>
                  </a:cubicBezTo>
                  <a:cubicBezTo>
                    <a:pt x="68126" y="1428734"/>
                    <a:pt x="63360" y="1431374"/>
                    <a:pt x="58251" y="1431357"/>
                  </a:cubicBezTo>
                  <a:cubicBezTo>
                    <a:pt x="51189" y="1431333"/>
                    <a:pt x="45086" y="1426348"/>
                    <a:pt x="43680" y="1419419"/>
                  </a:cubicBezTo>
                  <a:cubicBezTo>
                    <a:pt x="43234" y="1417495"/>
                    <a:pt x="42617" y="1415613"/>
                    <a:pt x="42069" y="1413710"/>
                  </a:cubicBezTo>
                  <a:cubicBezTo>
                    <a:pt x="42480" y="1412407"/>
                    <a:pt x="42891" y="1411101"/>
                    <a:pt x="43269" y="1409798"/>
                  </a:cubicBezTo>
                  <a:cubicBezTo>
                    <a:pt x="44812" y="1408553"/>
                    <a:pt x="46389" y="1407371"/>
                    <a:pt x="47863" y="1406047"/>
                  </a:cubicBezTo>
                  <a:cubicBezTo>
                    <a:pt x="52766" y="1401312"/>
                    <a:pt x="60240" y="1400517"/>
                    <a:pt x="66034" y="1404120"/>
                  </a:cubicBezTo>
                  <a:close/>
                  <a:moveTo>
                    <a:pt x="24343" y="1539477"/>
                  </a:moveTo>
                  <a:cubicBezTo>
                    <a:pt x="30000" y="1543245"/>
                    <a:pt x="32434" y="1550373"/>
                    <a:pt x="30206" y="1556812"/>
                  </a:cubicBezTo>
                  <a:cubicBezTo>
                    <a:pt x="27532" y="1563635"/>
                    <a:pt x="20366" y="1567602"/>
                    <a:pt x="13166" y="1566278"/>
                  </a:cubicBezTo>
                  <a:cubicBezTo>
                    <a:pt x="7474" y="1565044"/>
                    <a:pt x="3017" y="1560566"/>
                    <a:pt x="1852" y="1554857"/>
                  </a:cubicBezTo>
                  <a:cubicBezTo>
                    <a:pt x="1337" y="1552989"/>
                    <a:pt x="617" y="1551185"/>
                    <a:pt x="0" y="1549355"/>
                  </a:cubicBezTo>
                  <a:cubicBezTo>
                    <a:pt x="377" y="1548052"/>
                    <a:pt x="789" y="1546745"/>
                    <a:pt x="1200" y="1545443"/>
                  </a:cubicBezTo>
                  <a:cubicBezTo>
                    <a:pt x="2709" y="1544102"/>
                    <a:pt x="4251" y="1542806"/>
                    <a:pt x="5692" y="1541421"/>
                  </a:cubicBezTo>
                  <a:cubicBezTo>
                    <a:pt x="10628" y="1536357"/>
                    <a:pt x="18480" y="1535531"/>
                    <a:pt x="24343" y="1539460"/>
                  </a:cubicBezTo>
                  <a:close/>
                  <a:moveTo>
                    <a:pt x="155897" y="1579526"/>
                  </a:moveTo>
                  <a:cubicBezTo>
                    <a:pt x="163680" y="1582180"/>
                    <a:pt x="167829" y="1590635"/>
                    <a:pt x="165189" y="1598414"/>
                  </a:cubicBezTo>
                  <a:cubicBezTo>
                    <a:pt x="162617" y="1605964"/>
                    <a:pt x="154526" y="1610140"/>
                    <a:pt x="146880" y="1607880"/>
                  </a:cubicBezTo>
                  <a:cubicBezTo>
                    <a:pt x="139200" y="1605247"/>
                    <a:pt x="135017" y="1596967"/>
                    <a:pt x="137451" y="1589219"/>
                  </a:cubicBezTo>
                  <a:cubicBezTo>
                    <a:pt x="139886" y="1581463"/>
                    <a:pt x="148115" y="1577126"/>
                    <a:pt x="155897" y="1579509"/>
                  </a:cubicBezTo>
                  <a:close/>
                  <a:moveTo>
                    <a:pt x="317314" y="1059326"/>
                  </a:moveTo>
                  <a:cubicBezTo>
                    <a:pt x="309566" y="1056977"/>
                    <a:pt x="305177" y="1048783"/>
                    <a:pt x="307509" y="1041021"/>
                  </a:cubicBezTo>
                  <a:cubicBezTo>
                    <a:pt x="307509" y="1041021"/>
                    <a:pt x="307509" y="1041017"/>
                    <a:pt x="307509" y="1041017"/>
                  </a:cubicBezTo>
                  <a:cubicBezTo>
                    <a:pt x="309874" y="1033300"/>
                    <a:pt x="318034" y="1028959"/>
                    <a:pt x="325749" y="1031325"/>
                  </a:cubicBezTo>
                  <a:cubicBezTo>
                    <a:pt x="333497" y="1033691"/>
                    <a:pt x="337817" y="1041864"/>
                    <a:pt x="335451" y="1049582"/>
                  </a:cubicBezTo>
                  <a:cubicBezTo>
                    <a:pt x="333120" y="1057255"/>
                    <a:pt x="324994" y="1061599"/>
                    <a:pt x="317314" y="1059309"/>
                  </a:cubicBezTo>
                  <a:close/>
                  <a:moveTo>
                    <a:pt x="590606" y="178252"/>
                  </a:moveTo>
                  <a:cubicBezTo>
                    <a:pt x="598217" y="180563"/>
                    <a:pt x="602503" y="188603"/>
                    <a:pt x="600206" y="196214"/>
                  </a:cubicBezTo>
                  <a:cubicBezTo>
                    <a:pt x="600172" y="196354"/>
                    <a:pt x="600103" y="196492"/>
                    <a:pt x="600069" y="196629"/>
                  </a:cubicBezTo>
                  <a:cubicBezTo>
                    <a:pt x="597635" y="204316"/>
                    <a:pt x="589406" y="208564"/>
                    <a:pt x="581726" y="206112"/>
                  </a:cubicBezTo>
                  <a:cubicBezTo>
                    <a:pt x="574012" y="203661"/>
                    <a:pt x="569795" y="195443"/>
                    <a:pt x="572229" y="187756"/>
                  </a:cubicBezTo>
                  <a:cubicBezTo>
                    <a:pt x="574526" y="180120"/>
                    <a:pt x="582583" y="175797"/>
                    <a:pt x="590229" y="178097"/>
                  </a:cubicBezTo>
                  <a:cubicBezTo>
                    <a:pt x="590332" y="178139"/>
                    <a:pt x="590469" y="178180"/>
                    <a:pt x="590606" y="178221"/>
                  </a:cubicBezTo>
                  <a:close/>
                  <a:moveTo>
                    <a:pt x="513737" y="474857"/>
                  </a:moveTo>
                  <a:cubicBezTo>
                    <a:pt x="511200" y="482520"/>
                    <a:pt x="502937" y="486683"/>
                    <a:pt x="495291" y="484159"/>
                  </a:cubicBezTo>
                  <a:cubicBezTo>
                    <a:pt x="487611" y="481632"/>
                    <a:pt x="483463" y="473373"/>
                    <a:pt x="486000" y="465710"/>
                  </a:cubicBezTo>
                  <a:cubicBezTo>
                    <a:pt x="488503" y="458095"/>
                    <a:pt x="496663" y="453926"/>
                    <a:pt x="504308" y="456367"/>
                  </a:cubicBezTo>
                  <a:cubicBezTo>
                    <a:pt x="512023" y="458867"/>
                    <a:pt x="516240" y="467136"/>
                    <a:pt x="513737" y="474840"/>
                  </a:cubicBezTo>
                  <a:close/>
                  <a:moveTo>
                    <a:pt x="548503" y="313115"/>
                  </a:moveTo>
                  <a:cubicBezTo>
                    <a:pt x="556354" y="315388"/>
                    <a:pt x="560846" y="323582"/>
                    <a:pt x="558583" y="331416"/>
                  </a:cubicBezTo>
                  <a:cubicBezTo>
                    <a:pt x="556320" y="339254"/>
                    <a:pt x="548126" y="343766"/>
                    <a:pt x="540275" y="341493"/>
                  </a:cubicBezTo>
                  <a:cubicBezTo>
                    <a:pt x="532457" y="339223"/>
                    <a:pt x="527931" y="331029"/>
                    <a:pt x="530194" y="323191"/>
                  </a:cubicBezTo>
                  <a:cubicBezTo>
                    <a:pt x="530194" y="323160"/>
                    <a:pt x="530229" y="323126"/>
                    <a:pt x="530229" y="323095"/>
                  </a:cubicBezTo>
                  <a:cubicBezTo>
                    <a:pt x="532492" y="315299"/>
                    <a:pt x="540652" y="310814"/>
                    <a:pt x="548434" y="313080"/>
                  </a:cubicBezTo>
                  <a:cubicBezTo>
                    <a:pt x="548469" y="313087"/>
                    <a:pt x="548469" y="313091"/>
                    <a:pt x="548503" y="313097"/>
                  </a:cubicBezTo>
                  <a:close/>
                  <a:moveTo>
                    <a:pt x="462069" y="591473"/>
                  </a:moveTo>
                  <a:cubicBezTo>
                    <a:pt x="469817" y="593747"/>
                    <a:pt x="474275" y="601882"/>
                    <a:pt x="472012" y="609641"/>
                  </a:cubicBezTo>
                  <a:cubicBezTo>
                    <a:pt x="469714" y="617400"/>
                    <a:pt x="461589" y="621844"/>
                    <a:pt x="453840" y="619570"/>
                  </a:cubicBezTo>
                  <a:cubicBezTo>
                    <a:pt x="446091" y="617297"/>
                    <a:pt x="441635" y="609172"/>
                    <a:pt x="443897" y="601416"/>
                  </a:cubicBezTo>
                  <a:cubicBezTo>
                    <a:pt x="445989" y="593743"/>
                    <a:pt x="453909" y="589221"/>
                    <a:pt x="461589" y="591312"/>
                  </a:cubicBezTo>
                  <a:cubicBezTo>
                    <a:pt x="461760" y="591357"/>
                    <a:pt x="461897" y="591405"/>
                    <a:pt x="462069" y="591456"/>
                  </a:cubicBezTo>
                  <a:close/>
                  <a:moveTo>
                    <a:pt x="402034" y="736368"/>
                  </a:moveTo>
                  <a:cubicBezTo>
                    <a:pt x="404332" y="728630"/>
                    <a:pt x="412423" y="724204"/>
                    <a:pt x="420172" y="726487"/>
                  </a:cubicBezTo>
                  <a:cubicBezTo>
                    <a:pt x="427920" y="728767"/>
                    <a:pt x="432343" y="736893"/>
                    <a:pt x="430046" y="744631"/>
                  </a:cubicBezTo>
                  <a:cubicBezTo>
                    <a:pt x="430046" y="744720"/>
                    <a:pt x="430012" y="744813"/>
                    <a:pt x="429977" y="744902"/>
                  </a:cubicBezTo>
                  <a:cubicBezTo>
                    <a:pt x="427611" y="752620"/>
                    <a:pt x="419451" y="756960"/>
                    <a:pt x="411737" y="754598"/>
                  </a:cubicBezTo>
                  <a:cubicBezTo>
                    <a:pt x="404023" y="752236"/>
                    <a:pt x="399669" y="744069"/>
                    <a:pt x="402034" y="736351"/>
                  </a:cubicBezTo>
                  <a:close/>
                  <a:moveTo>
                    <a:pt x="359349" y="924271"/>
                  </a:moveTo>
                  <a:cubicBezTo>
                    <a:pt x="351497" y="922094"/>
                    <a:pt x="346869" y="913954"/>
                    <a:pt x="349063" y="906093"/>
                  </a:cubicBezTo>
                  <a:cubicBezTo>
                    <a:pt x="351223" y="898231"/>
                    <a:pt x="359383" y="893627"/>
                    <a:pt x="367234" y="895804"/>
                  </a:cubicBezTo>
                  <a:cubicBezTo>
                    <a:pt x="375086" y="897984"/>
                    <a:pt x="379714" y="906120"/>
                    <a:pt x="377520" y="913982"/>
                  </a:cubicBezTo>
                  <a:cubicBezTo>
                    <a:pt x="377520" y="914030"/>
                    <a:pt x="377486" y="914082"/>
                    <a:pt x="377486" y="914129"/>
                  </a:cubicBezTo>
                  <a:cubicBezTo>
                    <a:pt x="375291" y="921923"/>
                    <a:pt x="367200" y="926462"/>
                    <a:pt x="359417" y="924271"/>
                  </a:cubicBezTo>
                  <a:cubicBezTo>
                    <a:pt x="359383" y="924264"/>
                    <a:pt x="359383" y="924261"/>
                    <a:pt x="359349" y="924254"/>
                  </a:cubicBezTo>
                  <a:close/>
                  <a:moveTo>
                    <a:pt x="283749" y="1166095"/>
                  </a:moveTo>
                  <a:cubicBezTo>
                    <a:pt x="291600" y="1168303"/>
                    <a:pt x="296160" y="1176446"/>
                    <a:pt x="293931" y="1184284"/>
                  </a:cubicBezTo>
                  <a:cubicBezTo>
                    <a:pt x="291737" y="1192121"/>
                    <a:pt x="283577" y="1196685"/>
                    <a:pt x="275760" y="1194477"/>
                  </a:cubicBezTo>
                  <a:cubicBezTo>
                    <a:pt x="267909" y="1192265"/>
                    <a:pt x="263349" y="1184123"/>
                    <a:pt x="265543" y="1176285"/>
                  </a:cubicBezTo>
                  <a:cubicBezTo>
                    <a:pt x="265577" y="1176264"/>
                    <a:pt x="265577" y="1176244"/>
                    <a:pt x="265577" y="1176223"/>
                  </a:cubicBezTo>
                  <a:cubicBezTo>
                    <a:pt x="267737" y="1168430"/>
                    <a:pt x="275829" y="1163870"/>
                    <a:pt x="283611" y="1166040"/>
                  </a:cubicBezTo>
                  <a:cubicBezTo>
                    <a:pt x="283646" y="1166054"/>
                    <a:pt x="283714" y="1166064"/>
                    <a:pt x="283749" y="1166078"/>
                  </a:cubicBezTo>
                  <a:close/>
                  <a:moveTo>
                    <a:pt x="198069" y="1444732"/>
                  </a:moveTo>
                  <a:cubicBezTo>
                    <a:pt x="205680" y="1447382"/>
                    <a:pt x="209692" y="1455696"/>
                    <a:pt x="207051" y="1463304"/>
                  </a:cubicBezTo>
                  <a:cubicBezTo>
                    <a:pt x="204411" y="1470909"/>
                    <a:pt x="196080" y="1474927"/>
                    <a:pt x="188468" y="1472280"/>
                  </a:cubicBezTo>
                  <a:cubicBezTo>
                    <a:pt x="180891" y="1469633"/>
                    <a:pt x="176846" y="1461343"/>
                    <a:pt x="179486" y="1453742"/>
                  </a:cubicBezTo>
                  <a:cubicBezTo>
                    <a:pt x="181886" y="1446234"/>
                    <a:pt x="189909" y="1442092"/>
                    <a:pt x="197417" y="1444492"/>
                  </a:cubicBezTo>
                  <a:cubicBezTo>
                    <a:pt x="197623" y="1444560"/>
                    <a:pt x="197863" y="1444636"/>
                    <a:pt x="198069" y="1444715"/>
                  </a:cubicBezTo>
                  <a:close/>
                  <a:moveTo>
                    <a:pt x="240069" y="1309433"/>
                  </a:moveTo>
                  <a:cubicBezTo>
                    <a:pt x="247852" y="1312008"/>
                    <a:pt x="252034" y="1320391"/>
                    <a:pt x="249463" y="1328157"/>
                  </a:cubicBezTo>
                  <a:cubicBezTo>
                    <a:pt x="246891" y="1335923"/>
                    <a:pt x="238526" y="1340133"/>
                    <a:pt x="230743" y="1337558"/>
                  </a:cubicBezTo>
                  <a:cubicBezTo>
                    <a:pt x="222994" y="1334983"/>
                    <a:pt x="218777" y="1326600"/>
                    <a:pt x="221349" y="1318835"/>
                  </a:cubicBezTo>
                  <a:cubicBezTo>
                    <a:pt x="221383" y="1318763"/>
                    <a:pt x="221383" y="1318694"/>
                    <a:pt x="221417" y="1318622"/>
                  </a:cubicBezTo>
                  <a:cubicBezTo>
                    <a:pt x="223989" y="1310939"/>
                    <a:pt x="232320" y="1306811"/>
                    <a:pt x="240000" y="1309396"/>
                  </a:cubicBezTo>
                  <a:cubicBezTo>
                    <a:pt x="240034" y="1309403"/>
                    <a:pt x="240034" y="1309409"/>
                    <a:pt x="240069" y="1309416"/>
                  </a:cubicBezTo>
                  <a:close/>
                  <a:moveTo>
                    <a:pt x="291189" y="1621512"/>
                  </a:moveTo>
                  <a:cubicBezTo>
                    <a:pt x="298869" y="1624176"/>
                    <a:pt x="303017" y="1632450"/>
                    <a:pt x="300583" y="1640191"/>
                  </a:cubicBezTo>
                  <a:cubicBezTo>
                    <a:pt x="298217" y="1647974"/>
                    <a:pt x="289989" y="1652366"/>
                    <a:pt x="282206" y="1650004"/>
                  </a:cubicBezTo>
                  <a:cubicBezTo>
                    <a:pt x="274423" y="1647638"/>
                    <a:pt x="270034" y="1639413"/>
                    <a:pt x="272400" y="1631633"/>
                  </a:cubicBezTo>
                  <a:cubicBezTo>
                    <a:pt x="272468" y="1631424"/>
                    <a:pt x="272537" y="1631219"/>
                    <a:pt x="272606" y="1631013"/>
                  </a:cubicBezTo>
                  <a:cubicBezTo>
                    <a:pt x="275177" y="1623295"/>
                    <a:pt x="283440" y="1619057"/>
                    <a:pt x="291189" y="1621495"/>
                  </a:cubicBezTo>
                  <a:close/>
                  <a:moveTo>
                    <a:pt x="366103" y="1379541"/>
                  </a:moveTo>
                  <a:cubicBezTo>
                    <a:pt x="358251" y="1377203"/>
                    <a:pt x="353795" y="1368953"/>
                    <a:pt x="356126" y="1361112"/>
                  </a:cubicBezTo>
                  <a:cubicBezTo>
                    <a:pt x="358492" y="1353275"/>
                    <a:pt x="366720" y="1348817"/>
                    <a:pt x="374571" y="1351152"/>
                  </a:cubicBezTo>
                  <a:cubicBezTo>
                    <a:pt x="382423" y="1353491"/>
                    <a:pt x="386880" y="1361743"/>
                    <a:pt x="384514" y="1369581"/>
                  </a:cubicBezTo>
                  <a:cubicBezTo>
                    <a:pt x="384514" y="1369598"/>
                    <a:pt x="384514" y="1369615"/>
                    <a:pt x="384514" y="1369632"/>
                  </a:cubicBezTo>
                  <a:cubicBezTo>
                    <a:pt x="382080" y="1377391"/>
                    <a:pt x="373920" y="1381790"/>
                    <a:pt x="366103" y="1379524"/>
                  </a:cubicBezTo>
                  <a:close/>
                  <a:moveTo>
                    <a:pt x="410366" y="1236247"/>
                  </a:moveTo>
                  <a:cubicBezTo>
                    <a:pt x="402617" y="1233785"/>
                    <a:pt x="398297" y="1225495"/>
                    <a:pt x="400766" y="1217733"/>
                  </a:cubicBezTo>
                  <a:cubicBezTo>
                    <a:pt x="403234" y="1209971"/>
                    <a:pt x="411532" y="1205671"/>
                    <a:pt x="419280" y="1208133"/>
                  </a:cubicBezTo>
                  <a:cubicBezTo>
                    <a:pt x="426960" y="1210701"/>
                    <a:pt x="431212" y="1218936"/>
                    <a:pt x="428846" y="1226695"/>
                  </a:cubicBezTo>
                  <a:cubicBezTo>
                    <a:pt x="426343" y="1234416"/>
                    <a:pt x="418115" y="1238678"/>
                    <a:pt x="410366" y="1236230"/>
                  </a:cubicBezTo>
                  <a:close/>
                  <a:moveTo>
                    <a:pt x="546720" y="796615"/>
                  </a:moveTo>
                  <a:cubicBezTo>
                    <a:pt x="538972" y="794133"/>
                    <a:pt x="534686" y="785829"/>
                    <a:pt x="537154" y="778067"/>
                  </a:cubicBezTo>
                  <a:cubicBezTo>
                    <a:pt x="539623" y="770304"/>
                    <a:pt x="547955" y="766022"/>
                    <a:pt x="555703" y="768501"/>
                  </a:cubicBezTo>
                  <a:cubicBezTo>
                    <a:pt x="563451" y="770983"/>
                    <a:pt x="567737" y="779284"/>
                    <a:pt x="565269" y="787039"/>
                  </a:cubicBezTo>
                  <a:cubicBezTo>
                    <a:pt x="562766" y="794798"/>
                    <a:pt x="554469" y="799077"/>
                    <a:pt x="546720" y="796598"/>
                  </a:cubicBezTo>
                  <a:close/>
                  <a:moveTo>
                    <a:pt x="597703" y="633552"/>
                  </a:moveTo>
                  <a:cubicBezTo>
                    <a:pt x="605383" y="636079"/>
                    <a:pt x="609566" y="644352"/>
                    <a:pt x="607029" y="652032"/>
                  </a:cubicBezTo>
                  <a:cubicBezTo>
                    <a:pt x="604492" y="659709"/>
                    <a:pt x="596229" y="663885"/>
                    <a:pt x="588549" y="661358"/>
                  </a:cubicBezTo>
                  <a:cubicBezTo>
                    <a:pt x="580869" y="658831"/>
                    <a:pt x="576686" y="650551"/>
                    <a:pt x="579223" y="642868"/>
                  </a:cubicBezTo>
                  <a:cubicBezTo>
                    <a:pt x="581726" y="635188"/>
                    <a:pt x="590023" y="631008"/>
                    <a:pt x="597703" y="633535"/>
                  </a:cubicBezTo>
                  <a:close/>
                  <a:moveTo>
                    <a:pt x="494023" y="966048"/>
                  </a:moveTo>
                  <a:cubicBezTo>
                    <a:pt x="486275" y="963515"/>
                    <a:pt x="482023" y="955176"/>
                    <a:pt x="484560" y="947421"/>
                  </a:cubicBezTo>
                  <a:cubicBezTo>
                    <a:pt x="487097" y="939669"/>
                    <a:pt x="495429" y="935435"/>
                    <a:pt x="503177" y="937968"/>
                  </a:cubicBezTo>
                  <a:cubicBezTo>
                    <a:pt x="510960" y="940499"/>
                    <a:pt x="515177" y="948840"/>
                    <a:pt x="512640" y="956592"/>
                  </a:cubicBezTo>
                  <a:cubicBezTo>
                    <a:pt x="512640" y="956603"/>
                    <a:pt x="512640" y="956609"/>
                    <a:pt x="512640" y="956620"/>
                  </a:cubicBezTo>
                  <a:cubicBezTo>
                    <a:pt x="510069" y="964334"/>
                    <a:pt x="501771" y="968534"/>
                    <a:pt x="494023" y="966031"/>
                  </a:cubicBezTo>
                  <a:close/>
                  <a:moveTo>
                    <a:pt x="452537" y="1101254"/>
                  </a:moveTo>
                  <a:cubicBezTo>
                    <a:pt x="444754" y="1098909"/>
                    <a:pt x="440332" y="1090728"/>
                    <a:pt x="442629" y="1082939"/>
                  </a:cubicBezTo>
                  <a:cubicBezTo>
                    <a:pt x="445029" y="1075173"/>
                    <a:pt x="453257" y="1070819"/>
                    <a:pt x="461040" y="1073219"/>
                  </a:cubicBezTo>
                  <a:cubicBezTo>
                    <a:pt x="468686" y="1075581"/>
                    <a:pt x="473040" y="1083624"/>
                    <a:pt x="470846" y="1091321"/>
                  </a:cubicBezTo>
                  <a:cubicBezTo>
                    <a:pt x="468446" y="1099046"/>
                    <a:pt x="460320" y="1103445"/>
                    <a:pt x="452537" y="1101237"/>
                  </a:cubicBezTo>
                  <a:close/>
                  <a:moveTo>
                    <a:pt x="665349" y="365030"/>
                  </a:moveTo>
                  <a:cubicBezTo>
                    <a:pt x="667714" y="357261"/>
                    <a:pt x="675840" y="352821"/>
                    <a:pt x="683657" y="355056"/>
                  </a:cubicBezTo>
                  <a:cubicBezTo>
                    <a:pt x="691440" y="357446"/>
                    <a:pt x="695829" y="365702"/>
                    <a:pt x="693463" y="373502"/>
                  </a:cubicBezTo>
                  <a:cubicBezTo>
                    <a:pt x="691097" y="381213"/>
                    <a:pt x="682972" y="385605"/>
                    <a:pt x="675223" y="383359"/>
                  </a:cubicBezTo>
                  <a:cubicBezTo>
                    <a:pt x="667440" y="381035"/>
                    <a:pt x="663017" y="372837"/>
                    <a:pt x="665349" y="365051"/>
                  </a:cubicBezTo>
                  <a:cubicBezTo>
                    <a:pt x="665349" y="365040"/>
                    <a:pt x="665349" y="365027"/>
                    <a:pt x="665349" y="365013"/>
                  </a:cubicBezTo>
                  <a:close/>
                  <a:moveTo>
                    <a:pt x="630617" y="526495"/>
                  </a:moveTo>
                  <a:cubicBezTo>
                    <a:pt x="622834" y="524085"/>
                    <a:pt x="618446" y="515808"/>
                    <a:pt x="620846" y="508008"/>
                  </a:cubicBezTo>
                  <a:cubicBezTo>
                    <a:pt x="623280" y="500208"/>
                    <a:pt x="631543" y="495840"/>
                    <a:pt x="639360" y="498254"/>
                  </a:cubicBezTo>
                  <a:cubicBezTo>
                    <a:pt x="647143" y="500664"/>
                    <a:pt x="651532" y="508941"/>
                    <a:pt x="649097" y="516741"/>
                  </a:cubicBezTo>
                  <a:cubicBezTo>
                    <a:pt x="649097" y="516748"/>
                    <a:pt x="649097" y="516755"/>
                    <a:pt x="649097" y="516761"/>
                  </a:cubicBezTo>
                  <a:cubicBezTo>
                    <a:pt x="646629" y="524496"/>
                    <a:pt x="638400" y="528816"/>
                    <a:pt x="630617" y="526478"/>
                  </a:cubicBezTo>
                  <a:close/>
                  <a:moveTo>
                    <a:pt x="468137" y="1528505"/>
                  </a:moveTo>
                  <a:cubicBezTo>
                    <a:pt x="475783" y="1531080"/>
                    <a:pt x="479863" y="1539357"/>
                    <a:pt x="477291" y="1546992"/>
                  </a:cubicBezTo>
                  <a:cubicBezTo>
                    <a:pt x="474720" y="1554628"/>
                    <a:pt x="466457" y="1558728"/>
                    <a:pt x="458812" y="1556150"/>
                  </a:cubicBezTo>
                  <a:cubicBezTo>
                    <a:pt x="451234" y="1553599"/>
                    <a:pt x="447154" y="1545446"/>
                    <a:pt x="449589" y="1537852"/>
                  </a:cubicBezTo>
                  <a:cubicBezTo>
                    <a:pt x="452091" y="1530151"/>
                    <a:pt x="460389" y="1525955"/>
                    <a:pt x="468103" y="1528471"/>
                  </a:cubicBezTo>
                  <a:cubicBezTo>
                    <a:pt x="468103" y="1528478"/>
                    <a:pt x="468137" y="1528481"/>
                    <a:pt x="468137" y="1528488"/>
                  </a:cubicBezTo>
                  <a:close/>
                  <a:moveTo>
                    <a:pt x="425829" y="1663283"/>
                  </a:moveTo>
                  <a:cubicBezTo>
                    <a:pt x="433577" y="1665707"/>
                    <a:pt x="438034" y="1673801"/>
                    <a:pt x="435943" y="1681643"/>
                  </a:cubicBezTo>
                  <a:cubicBezTo>
                    <a:pt x="433406" y="1689323"/>
                    <a:pt x="425417" y="1693780"/>
                    <a:pt x="417532" y="1691904"/>
                  </a:cubicBezTo>
                  <a:cubicBezTo>
                    <a:pt x="409852" y="1689326"/>
                    <a:pt x="405497" y="1681242"/>
                    <a:pt x="407554" y="1673411"/>
                  </a:cubicBezTo>
                  <a:cubicBezTo>
                    <a:pt x="409852" y="1665611"/>
                    <a:pt x="417977" y="1661095"/>
                    <a:pt x="425829" y="1663265"/>
                  </a:cubicBezTo>
                  <a:close/>
                  <a:moveTo>
                    <a:pt x="587726" y="1143192"/>
                  </a:moveTo>
                  <a:cubicBezTo>
                    <a:pt x="579943" y="1140854"/>
                    <a:pt x="575486" y="1132708"/>
                    <a:pt x="577714" y="1124901"/>
                  </a:cubicBezTo>
                  <a:cubicBezTo>
                    <a:pt x="579977" y="1117132"/>
                    <a:pt x="588137" y="1112685"/>
                    <a:pt x="595920" y="1114965"/>
                  </a:cubicBezTo>
                  <a:cubicBezTo>
                    <a:pt x="595920" y="1114972"/>
                    <a:pt x="595955" y="1114982"/>
                    <a:pt x="595989" y="1114989"/>
                  </a:cubicBezTo>
                  <a:cubicBezTo>
                    <a:pt x="603771" y="1117276"/>
                    <a:pt x="608297" y="1125408"/>
                    <a:pt x="606103" y="1133232"/>
                  </a:cubicBezTo>
                  <a:cubicBezTo>
                    <a:pt x="603669" y="1140971"/>
                    <a:pt x="595543" y="1145376"/>
                    <a:pt x="587726" y="1143175"/>
                  </a:cubicBezTo>
                  <a:close/>
                  <a:moveTo>
                    <a:pt x="690926" y="810446"/>
                  </a:moveTo>
                  <a:cubicBezTo>
                    <a:pt x="698709" y="812873"/>
                    <a:pt x="703063" y="821154"/>
                    <a:pt x="700629" y="828940"/>
                  </a:cubicBezTo>
                  <a:cubicBezTo>
                    <a:pt x="698194" y="836726"/>
                    <a:pt x="689931" y="841070"/>
                    <a:pt x="682148" y="838639"/>
                  </a:cubicBezTo>
                  <a:cubicBezTo>
                    <a:pt x="682012" y="838601"/>
                    <a:pt x="681874" y="838564"/>
                    <a:pt x="681771" y="838523"/>
                  </a:cubicBezTo>
                  <a:cubicBezTo>
                    <a:pt x="674023" y="835996"/>
                    <a:pt x="669771" y="827657"/>
                    <a:pt x="672308" y="819899"/>
                  </a:cubicBezTo>
                  <a:cubicBezTo>
                    <a:pt x="674846" y="812140"/>
                    <a:pt x="683177" y="807902"/>
                    <a:pt x="690926" y="810429"/>
                  </a:cubicBezTo>
                  <a:close/>
                  <a:moveTo>
                    <a:pt x="638469" y="979934"/>
                  </a:moveTo>
                  <a:cubicBezTo>
                    <a:pt x="646217" y="982516"/>
                    <a:pt x="650366" y="990881"/>
                    <a:pt x="647795" y="998616"/>
                  </a:cubicBezTo>
                  <a:cubicBezTo>
                    <a:pt x="645223" y="1006355"/>
                    <a:pt x="636857" y="1010531"/>
                    <a:pt x="629109" y="1007949"/>
                  </a:cubicBezTo>
                  <a:cubicBezTo>
                    <a:pt x="621394" y="1005364"/>
                    <a:pt x="617212" y="997005"/>
                    <a:pt x="619783" y="989270"/>
                  </a:cubicBezTo>
                  <a:cubicBezTo>
                    <a:pt x="622457" y="981621"/>
                    <a:pt x="630720" y="977483"/>
                    <a:pt x="638469" y="979917"/>
                  </a:cubicBezTo>
                  <a:close/>
                  <a:moveTo>
                    <a:pt x="545589" y="1278196"/>
                  </a:moveTo>
                  <a:cubicBezTo>
                    <a:pt x="537840" y="1275803"/>
                    <a:pt x="533486" y="1267577"/>
                    <a:pt x="535886" y="1259819"/>
                  </a:cubicBezTo>
                  <a:cubicBezTo>
                    <a:pt x="535886" y="1259805"/>
                    <a:pt x="535886" y="1259791"/>
                    <a:pt x="535886" y="1259778"/>
                  </a:cubicBezTo>
                  <a:cubicBezTo>
                    <a:pt x="538354" y="1252049"/>
                    <a:pt x="546549" y="1247716"/>
                    <a:pt x="554332" y="1250037"/>
                  </a:cubicBezTo>
                  <a:cubicBezTo>
                    <a:pt x="562046" y="1252564"/>
                    <a:pt x="566366" y="1260755"/>
                    <a:pt x="564103" y="1268551"/>
                  </a:cubicBezTo>
                  <a:cubicBezTo>
                    <a:pt x="561600" y="1276289"/>
                    <a:pt x="553372" y="1280579"/>
                    <a:pt x="545589" y="1278179"/>
                  </a:cubicBezTo>
                  <a:close/>
                  <a:moveTo>
                    <a:pt x="500880" y="1421352"/>
                  </a:moveTo>
                  <a:cubicBezTo>
                    <a:pt x="493132" y="1418778"/>
                    <a:pt x="488914" y="1410398"/>
                    <a:pt x="491486" y="1402632"/>
                  </a:cubicBezTo>
                  <a:cubicBezTo>
                    <a:pt x="494057" y="1394870"/>
                    <a:pt x="502423" y="1390660"/>
                    <a:pt x="510206" y="1393235"/>
                  </a:cubicBezTo>
                  <a:cubicBezTo>
                    <a:pt x="517955" y="1395806"/>
                    <a:pt x="522172" y="1404185"/>
                    <a:pt x="519600" y="1411951"/>
                  </a:cubicBezTo>
                  <a:cubicBezTo>
                    <a:pt x="516857" y="1419583"/>
                    <a:pt x="508629" y="1423718"/>
                    <a:pt x="500880" y="1421335"/>
                  </a:cubicBezTo>
                  <a:close/>
                  <a:moveTo>
                    <a:pt x="995897" y="303981"/>
                  </a:moveTo>
                  <a:cubicBezTo>
                    <a:pt x="1003646" y="306257"/>
                    <a:pt x="1008069" y="314380"/>
                    <a:pt x="1005806" y="322121"/>
                  </a:cubicBezTo>
                  <a:cubicBezTo>
                    <a:pt x="1003509" y="329863"/>
                    <a:pt x="995383" y="334296"/>
                    <a:pt x="987669" y="332020"/>
                  </a:cubicBezTo>
                  <a:cubicBezTo>
                    <a:pt x="987566" y="331996"/>
                    <a:pt x="987497" y="331975"/>
                    <a:pt x="987429" y="331951"/>
                  </a:cubicBezTo>
                  <a:cubicBezTo>
                    <a:pt x="979714" y="329613"/>
                    <a:pt x="975326" y="321453"/>
                    <a:pt x="977657" y="313728"/>
                  </a:cubicBezTo>
                  <a:cubicBezTo>
                    <a:pt x="980023" y="306000"/>
                    <a:pt x="988183" y="301632"/>
                    <a:pt x="995897" y="303971"/>
                  </a:cubicBezTo>
                  <a:close/>
                  <a:moveTo>
                    <a:pt x="954377" y="439015"/>
                  </a:moveTo>
                  <a:cubicBezTo>
                    <a:pt x="962057" y="441635"/>
                    <a:pt x="966206" y="449966"/>
                    <a:pt x="963635" y="457670"/>
                  </a:cubicBezTo>
                  <a:cubicBezTo>
                    <a:pt x="960994" y="465302"/>
                    <a:pt x="952663" y="469351"/>
                    <a:pt x="945052" y="466711"/>
                  </a:cubicBezTo>
                  <a:cubicBezTo>
                    <a:pt x="937406" y="464075"/>
                    <a:pt x="933360" y="455750"/>
                    <a:pt x="936000" y="448118"/>
                  </a:cubicBezTo>
                  <a:cubicBezTo>
                    <a:pt x="938606" y="440572"/>
                    <a:pt x="946800" y="436512"/>
                    <a:pt x="954377" y="439005"/>
                  </a:cubicBezTo>
                  <a:close/>
                  <a:moveTo>
                    <a:pt x="909497" y="582052"/>
                  </a:moveTo>
                  <a:cubicBezTo>
                    <a:pt x="917349" y="584263"/>
                    <a:pt x="921943" y="592423"/>
                    <a:pt x="919714" y="600281"/>
                  </a:cubicBezTo>
                  <a:cubicBezTo>
                    <a:pt x="917520" y="608140"/>
                    <a:pt x="909360" y="612720"/>
                    <a:pt x="901509" y="610509"/>
                  </a:cubicBezTo>
                  <a:cubicBezTo>
                    <a:pt x="893623" y="608297"/>
                    <a:pt x="889063" y="600137"/>
                    <a:pt x="891257" y="592279"/>
                  </a:cubicBezTo>
                  <a:cubicBezTo>
                    <a:pt x="891291" y="592211"/>
                    <a:pt x="891291" y="592142"/>
                    <a:pt x="891326" y="592073"/>
                  </a:cubicBezTo>
                  <a:cubicBezTo>
                    <a:pt x="893554" y="584301"/>
                    <a:pt x="901680" y="579806"/>
                    <a:pt x="909429" y="582034"/>
                  </a:cubicBezTo>
                  <a:cubicBezTo>
                    <a:pt x="909463" y="582041"/>
                    <a:pt x="909463" y="582045"/>
                    <a:pt x="909497" y="582052"/>
                  </a:cubicBezTo>
                  <a:close/>
                  <a:moveTo>
                    <a:pt x="867532" y="717247"/>
                  </a:moveTo>
                  <a:cubicBezTo>
                    <a:pt x="875280" y="719500"/>
                    <a:pt x="879771" y="727622"/>
                    <a:pt x="877509" y="735384"/>
                  </a:cubicBezTo>
                  <a:cubicBezTo>
                    <a:pt x="875246" y="743147"/>
                    <a:pt x="867120" y="747614"/>
                    <a:pt x="859372" y="745358"/>
                  </a:cubicBezTo>
                  <a:cubicBezTo>
                    <a:pt x="851623" y="743105"/>
                    <a:pt x="847132" y="734983"/>
                    <a:pt x="849394" y="727221"/>
                  </a:cubicBezTo>
                  <a:cubicBezTo>
                    <a:pt x="849394" y="727221"/>
                    <a:pt x="849394" y="727221"/>
                    <a:pt x="849394" y="727221"/>
                  </a:cubicBezTo>
                  <a:cubicBezTo>
                    <a:pt x="851554" y="719520"/>
                    <a:pt x="859509" y="715012"/>
                    <a:pt x="867223" y="717158"/>
                  </a:cubicBezTo>
                  <a:cubicBezTo>
                    <a:pt x="867326" y="717185"/>
                    <a:pt x="867429" y="717216"/>
                    <a:pt x="867532" y="717247"/>
                  </a:cubicBezTo>
                  <a:close/>
                  <a:moveTo>
                    <a:pt x="782914" y="1040219"/>
                  </a:moveTo>
                  <a:cubicBezTo>
                    <a:pt x="780411" y="1047899"/>
                    <a:pt x="772183" y="1052109"/>
                    <a:pt x="764503" y="1049620"/>
                  </a:cubicBezTo>
                  <a:cubicBezTo>
                    <a:pt x="756823" y="1047131"/>
                    <a:pt x="752606" y="1038888"/>
                    <a:pt x="755109" y="1031205"/>
                  </a:cubicBezTo>
                  <a:cubicBezTo>
                    <a:pt x="757577" y="1023590"/>
                    <a:pt x="765703" y="1019373"/>
                    <a:pt x="773349" y="1021752"/>
                  </a:cubicBezTo>
                  <a:cubicBezTo>
                    <a:pt x="781097" y="1024204"/>
                    <a:pt x="785383" y="1032467"/>
                    <a:pt x="782914" y="1040205"/>
                  </a:cubicBezTo>
                  <a:cubicBezTo>
                    <a:pt x="782914" y="1040212"/>
                    <a:pt x="782914" y="1040219"/>
                    <a:pt x="782914" y="1040225"/>
                  </a:cubicBezTo>
                  <a:close/>
                  <a:moveTo>
                    <a:pt x="825669" y="852237"/>
                  </a:moveTo>
                  <a:cubicBezTo>
                    <a:pt x="833486" y="854537"/>
                    <a:pt x="837977" y="862742"/>
                    <a:pt x="835646" y="870559"/>
                  </a:cubicBezTo>
                  <a:cubicBezTo>
                    <a:pt x="833349" y="878380"/>
                    <a:pt x="825154" y="882854"/>
                    <a:pt x="817337" y="880553"/>
                  </a:cubicBezTo>
                  <a:cubicBezTo>
                    <a:pt x="809520" y="878253"/>
                    <a:pt x="805063" y="870052"/>
                    <a:pt x="807360" y="862231"/>
                  </a:cubicBezTo>
                  <a:cubicBezTo>
                    <a:pt x="809657" y="854414"/>
                    <a:pt x="817852" y="849943"/>
                    <a:pt x="825669" y="852244"/>
                  </a:cubicBezTo>
                  <a:close/>
                  <a:moveTo>
                    <a:pt x="731349" y="1156961"/>
                  </a:moveTo>
                  <a:cubicBezTo>
                    <a:pt x="739097" y="1159324"/>
                    <a:pt x="743486" y="1167532"/>
                    <a:pt x="741120" y="1175294"/>
                  </a:cubicBezTo>
                  <a:cubicBezTo>
                    <a:pt x="738789" y="1183060"/>
                    <a:pt x="730560" y="1187441"/>
                    <a:pt x="722812" y="1185079"/>
                  </a:cubicBezTo>
                  <a:cubicBezTo>
                    <a:pt x="715029" y="1182720"/>
                    <a:pt x="710640" y="1174512"/>
                    <a:pt x="713006" y="1166747"/>
                  </a:cubicBezTo>
                  <a:cubicBezTo>
                    <a:pt x="713040" y="1166719"/>
                    <a:pt x="713040" y="1166692"/>
                    <a:pt x="713040" y="1166664"/>
                  </a:cubicBezTo>
                  <a:cubicBezTo>
                    <a:pt x="715303" y="1158988"/>
                    <a:pt x="723360" y="1154606"/>
                    <a:pt x="731040" y="1156876"/>
                  </a:cubicBezTo>
                  <a:cubicBezTo>
                    <a:pt x="731143" y="1156907"/>
                    <a:pt x="731246" y="1156937"/>
                    <a:pt x="731349" y="1156968"/>
                  </a:cubicBezTo>
                  <a:close/>
                  <a:moveTo>
                    <a:pt x="603360" y="1570423"/>
                  </a:moveTo>
                  <a:cubicBezTo>
                    <a:pt x="611006" y="1572953"/>
                    <a:pt x="615154" y="1581206"/>
                    <a:pt x="612617" y="1588855"/>
                  </a:cubicBezTo>
                  <a:cubicBezTo>
                    <a:pt x="610115" y="1596504"/>
                    <a:pt x="601852" y="1600656"/>
                    <a:pt x="594206" y="1598126"/>
                  </a:cubicBezTo>
                  <a:cubicBezTo>
                    <a:pt x="586560" y="1595603"/>
                    <a:pt x="582411" y="1587378"/>
                    <a:pt x="584914" y="1579739"/>
                  </a:cubicBezTo>
                  <a:cubicBezTo>
                    <a:pt x="587246" y="1572179"/>
                    <a:pt x="595234" y="1567927"/>
                    <a:pt x="602812" y="1570245"/>
                  </a:cubicBezTo>
                  <a:cubicBezTo>
                    <a:pt x="602983" y="1570303"/>
                    <a:pt x="603189" y="1570365"/>
                    <a:pt x="603360" y="1570430"/>
                  </a:cubicBezTo>
                  <a:close/>
                  <a:moveTo>
                    <a:pt x="645257" y="1435091"/>
                  </a:moveTo>
                  <a:cubicBezTo>
                    <a:pt x="653074" y="1437484"/>
                    <a:pt x="657497" y="1445774"/>
                    <a:pt x="655097" y="1453605"/>
                  </a:cubicBezTo>
                  <a:cubicBezTo>
                    <a:pt x="652697" y="1461432"/>
                    <a:pt x="644400" y="1465838"/>
                    <a:pt x="636583" y="1463445"/>
                  </a:cubicBezTo>
                  <a:cubicBezTo>
                    <a:pt x="628766" y="1461048"/>
                    <a:pt x="624343" y="1452762"/>
                    <a:pt x="626743" y="1444931"/>
                  </a:cubicBezTo>
                  <a:cubicBezTo>
                    <a:pt x="626777" y="1444862"/>
                    <a:pt x="626777" y="1444790"/>
                    <a:pt x="626812" y="1444718"/>
                  </a:cubicBezTo>
                  <a:cubicBezTo>
                    <a:pt x="629280" y="1436980"/>
                    <a:pt x="637509" y="1432680"/>
                    <a:pt x="645257" y="1435097"/>
                  </a:cubicBezTo>
                  <a:close/>
                  <a:moveTo>
                    <a:pt x="689795" y="1292033"/>
                  </a:moveTo>
                  <a:cubicBezTo>
                    <a:pt x="697509" y="1294632"/>
                    <a:pt x="701623" y="1302977"/>
                    <a:pt x="699017" y="1310678"/>
                  </a:cubicBezTo>
                  <a:cubicBezTo>
                    <a:pt x="699017" y="1310688"/>
                    <a:pt x="699017" y="1310702"/>
                    <a:pt x="699017" y="1310712"/>
                  </a:cubicBezTo>
                  <a:cubicBezTo>
                    <a:pt x="696377" y="1318355"/>
                    <a:pt x="688046" y="1322411"/>
                    <a:pt x="680400" y="1319771"/>
                  </a:cubicBezTo>
                  <a:cubicBezTo>
                    <a:pt x="672754" y="1317134"/>
                    <a:pt x="668709" y="1308799"/>
                    <a:pt x="671349" y="1301157"/>
                  </a:cubicBezTo>
                  <a:cubicBezTo>
                    <a:pt x="673955" y="1293576"/>
                    <a:pt x="682183" y="1289513"/>
                    <a:pt x="689795" y="1292040"/>
                  </a:cubicBezTo>
                  <a:close/>
                  <a:moveTo>
                    <a:pt x="561463" y="1705327"/>
                  </a:moveTo>
                  <a:cubicBezTo>
                    <a:pt x="569177" y="1707916"/>
                    <a:pt x="573360" y="1716230"/>
                    <a:pt x="570823" y="1723958"/>
                  </a:cubicBezTo>
                  <a:cubicBezTo>
                    <a:pt x="568457" y="1731693"/>
                    <a:pt x="560297" y="1736061"/>
                    <a:pt x="552549" y="1733712"/>
                  </a:cubicBezTo>
                  <a:cubicBezTo>
                    <a:pt x="544834" y="1731360"/>
                    <a:pt x="540446" y="1723183"/>
                    <a:pt x="542812" y="1715448"/>
                  </a:cubicBezTo>
                  <a:cubicBezTo>
                    <a:pt x="542846" y="1715267"/>
                    <a:pt x="542914" y="1715085"/>
                    <a:pt x="542983" y="1714907"/>
                  </a:cubicBezTo>
                  <a:cubicBezTo>
                    <a:pt x="545451" y="1707162"/>
                    <a:pt x="553714" y="1702879"/>
                    <a:pt x="561463" y="1705334"/>
                  </a:cubicBezTo>
                  <a:close/>
                  <a:moveTo>
                    <a:pt x="696446" y="1747214"/>
                  </a:moveTo>
                  <a:cubicBezTo>
                    <a:pt x="704126" y="1749789"/>
                    <a:pt x="708446" y="1757952"/>
                    <a:pt x="706251" y="1765763"/>
                  </a:cubicBezTo>
                  <a:cubicBezTo>
                    <a:pt x="703509" y="1773381"/>
                    <a:pt x="695451" y="1777674"/>
                    <a:pt x="687600" y="1775675"/>
                  </a:cubicBezTo>
                  <a:cubicBezTo>
                    <a:pt x="679955" y="1772956"/>
                    <a:pt x="675737" y="1764779"/>
                    <a:pt x="677966" y="1756986"/>
                  </a:cubicBezTo>
                  <a:cubicBezTo>
                    <a:pt x="680434" y="1749237"/>
                    <a:pt x="688663" y="1744889"/>
                    <a:pt x="696446" y="1747221"/>
                  </a:cubicBezTo>
                  <a:close/>
                  <a:moveTo>
                    <a:pt x="1266411" y="387888"/>
                  </a:moveTo>
                  <a:cubicBezTo>
                    <a:pt x="1274091" y="390364"/>
                    <a:pt x="1278309" y="398599"/>
                    <a:pt x="1275840" y="406283"/>
                  </a:cubicBezTo>
                  <a:cubicBezTo>
                    <a:pt x="1273372" y="413966"/>
                    <a:pt x="1265143" y="418187"/>
                    <a:pt x="1257463" y="415711"/>
                  </a:cubicBezTo>
                  <a:cubicBezTo>
                    <a:pt x="1249783" y="413243"/>
                    <a:pt x="1245566" y="405045"/>
                    <a:pt x="1248000" y="397372"/>
                  </a:cubicBezTo>
                  <a:cubicBezTo>
                    <a:pt x="1250332" y="389740"/>
                    <a:pt x="1258423" y="385444"/>
                    <a:pt x="1266034" y="387779"/>
                  </a:cubicBezTo>
                  <a:cubicBezTo>
                    <a:pt x="1266172" y="387816"/>
                    <a:pt x="1266275" y="387854"/>
                    <a:pt x="1266411" y="387895"/>
                  </a:cubicBezTo>
                  <a:close/>
                  <a:moveTo>
                    <a:pt x="873291" y="1654176"/>
                  </a:moveTo>
                  <a:cubicBezTo>
                    <a:pt x="881006" y="1656528"/>
                    <a:pt x="885326" y="1664682"/>
                    <a:pt x="882994" y="1672386"/>
                  </a:cubicBezTo>
                  <a:cubicBezTo>
                    <a:pt x="880629" y="1680089"/>
                    <a:pt x="872469" y="1684427"/>
                    <a:pt x="864754" y="1682075"/>
                  </a:cubicBezTo>
                  <a:cubicBezTo>
                    <a:pt x="857109" y="1679733"/>
                    <a:pt x="852754" y="1671648"/>
                    <a:pt x="855052" y="1663968"/>
                  </a:cubicBezTo>
                  <a:cubicBezTo>
                    <a:pt x="857177" y="1656347"/>
                    <a:pt x="865063" y="1651879"/>
                    <a:pt x="872674" y="1653988"/>
                  </a:cubicBezTo>
                  <a:cubicBezTo>
                    <a:pt x="872880" y="1654046"/>
                    <a:pt x="873086" y="1654108"/>
                    <a:pt x="873291" y="1654176"/>
                  </a:cubicBezTo>
                  <a:close/>
                  <a:moveTo>
                    <a:pt x="831360" y="1789067"/>
                  </a:moveTo>
                  <a:cubicBezTo>
                    <a:pt x="839143" y="1791398"/>
                    <a:pt x="843600" y="1799596"/>
                    <a:pt x="841269" y="1807389"/>
                  </a:cubicBezTo>
                  <a:cubicBezTo>
                    <a:pt x="839109" y="1815196"/>
                    <a:pt x="831052" y="1819780"/>
                    <a:pt x="823234" y="1817630"/>
                  </a:cubicBezTo>
                  <a:cubicBezTo>
                    <a:pt x="815451" y="1815480"/>
                    <a:pt x="810857" y="1807409"/>
                    <a:pt x="812983" y="1799603"/>
                  </a:cubicBezTo>
                  <a:cubicBezTo>
                    <a:pt x="813052" y="1799466"/>
                    <a:pt x="813086" y="1799328"/>
                    <a:pt x="813120" y="1799191"/>
                  </a:cubicBezTo>
                  <a:cubicBezTo>
                    <a:pt x="815383" y="1791381"/>
                    <a:pt x="823543" y="1786859"/>
                    <a:pt x="831360" y="1789067"/>
                  </a:cubicBezTo>
                  <a:close/>
                  <a:moveTo>
                    <a:pt x="1129611" y="829200"/>
                  </a:moveTo>
                  <a:cubicBezTo>
                    <a:pt x="1121863" y="826900"/>
                    <a:pt x="1117440" y="818750"/>
                    <a:pt x="1119737" y="810998"/>
                  </a:cubicBezTo>
                  <a:cubicBezTo>
                    <a:pt x="1122034" y="803249"/>
                    <a:pt x="1130194" y="798830"/>
                    <a:pt x="1137943" y="801131"/>
                  </a:cubicBezTo>
                  <a:cubicBezTo>
                    <a:pt x="1145692" y="803431"/>
                    <a:pt x="1150115" y="811567"/>
                    <a:pt x="1147817" y="819316"/>
                  </a:cubicBezTo>
                  <a:cubicBezTo>
                    <a:pt x="1145623" y="827020"/>
                    <a:pt x="1137600" y="831480"/>
                    <a:pt x="1129886" y="829283"/>
                  </a:cubicBezTo>
                  <a:cubicBezTo>
                    <a:pt x="1129783" y="829255"/>
                    <a:pt x="1129714" y="829228"/>
                    <a:pt x="1129611" y="829200"/>
                  </a:cubicBezTo>
                  <a:close/>
                  <a:moveTo>
                    <a:pt x="1096251" y="936172"/>
                  </a:moveTo>
                  <a:cubicBezTo>
                    <a:pt x="1104069" y="938551"/>
                    <a:pt x="1108457" y="946804"/>
                    <a:pt x="1106057" y="954604"/>
                  </a:cubicBezTo>
                  <a:cubicBezTo>
                    <a:pt x="1103692" y="962407"/>
                    <a:pt x="1095429" y="966799"/>
                    <a:pt x="1087646" y="964420"/>
                  </a:cubicBezTo>
                  <a:cubicBezTo>
                    <a:pt x="1079829" y="962040"/>
                    <a:pt x="1075440" y="953788"/>
                    <a:pt x="1077806" y="945988"/>
                  </a:cubicBezTo>
                  <a:cubicBezTo>
                    <a:pt x="1077840" y="945964"/>
                    <a:pt x="1077840" y="945940"/>
                    <a:pt x="1077840" y="945916"/>
                  </a:cubicBezTo>
                  <a:cubicBezTo>
                    <a:pt x="1080240" y="938143"/>
                    <a:pt x="1088469" y="933775"/>
                    <a:pt x="1096251" y="936162"/>
                  </a:cubicBezTo>
                  <a:close/>
                  <a:moveTo>
                    <a:pt x="1044206" y="1105811"/>
                  </a:moveTo>
                  <a:cubicBezTo>
                    <a:pt x="1051920" y="1108485"/>
                    <a:pt x="1056000" y="1116895"/>
                    <a:pt x="1053326" y="1124603"/>
                  </a:cubicBezTo>
                  <a:cubicBezTo>
                    <a:pt x="1050652" y="1132307"/>
                    <a:pt x="1042217" y="1136387"/>
                    <a:pt x="1034537" y="1133712"/>
                  </a:cubicBezTo>
                  <a:cubicBezTo>
                    <a:pt x="1026823" y="1131041"/>
                    <a:pt x="1022743" y="1122628"/>
                    <a:pt x="1025417" y="1114924"/>
                  </a:cubicBezTo>
                  <a:cubicBezTo>
                    <a:pt x="1025417" y="1114886"/>
                    <a:pt x="1025451" y="1114852"/>
                    <a:pt x="1025451" y="1114817"/>
                  </a:cubicBezTo>
                  <a:cubicBezTo>
                    <a:pt x="1028160" y="1107151"/>
                    <a:pt x="1036526" y="1103116"/>
                    <a:pt x="1044206" y="1105800"/>
                  </a:cubicBezTo>
                  <a:close/>
                  <a:moveTo>
                    <a:pt x="992709" y="1268832"/>
                  </a:moveTo>
                  <a:cubicBezTo>
                    <a:pt x="985029" y="1266247"/>
                    <a:pt x="980880" y="1257916"/>
                    <a:pt x="983451" y="1250222"/>
                  </a:cubicBezTo>
                  <a:cubicBezTo>
                    <a:pt x="986057" y="1242559"/>
                    <a:pt x="994354" y="1238448"/>
                    <a:pt x="1002034" y="1241044"/>
                  </a:cubicBezTo>
                  <a:cubicBezTo>
                    <a:pt x="1009680" y="1243636"/>
                    <a:pt x="1013795" y="1251953"/>
                    <a:pt x="1011189" y="1259616"/>
                  </a:cubicBezTo>
                  <a:cubicBezTo>
                    <a:pt x="1008617" y="1267252"/>
                    <a:pt x="1000354" y="1271363"/>
                    <a:pt x="992709" y="1268822"/>
                  </a:cubicBezTo>
                  <a:close/>
                  <a:moveTo>
                    <a:pt x="925097" y="1537214"/>
                  </a:moveTo>
                  <a:cubicBezTo>
                    <a:pt x="922731" y="1544956"/>
                    <a:pt x="914537" y="1549310"/>
                    <a:pt x="906789" y="1546941"/>
                  </a:cubicBezTo>
                  <a:cubicBezTo>
                    <a:pt x="899040" y="1544572"/>
                    <a:pt x="894686" y="1536374"/>
                    <a:pt x="897052" y="1528636"/>
                  </a:cubicBezTo>
                  <a:cubicBezTo>
                    <a:pt x="899417" y="1520952"/>
                    <a:pt x="907509" y="1516595"/>
                    <a:pt x="915223" y="1518864"/>
                  </a:cubicBezTo>
                  <a:cubicBezTo>
                    <a:pt x="923006" y="1521227"/>
                    <a:pt x="927394" y="1529417"/>
                    <a:pt x="925097" y="1537204"/>
                  </a:cubicBezTo>
                  <a:close/>
                  <a:moveTo>
                    <a:pt x="959623" y="1375763"/>
                  </a:moveTo>
                  <a:cubicBezTo>
                    <a:pt x="967406" y="1378108"/>
                    <a:pt x="971829" y="1386309"/>
                    <a:pt x="969497" y="1394095"/>
                  </a:cubicBezTo>
                  <a:cubicBezTo>
                    <a:pt x="967200" y="1401857"/>
                    <a:pt x="959040" y="1406294"/>
                    <a:pt x="951291" y="1404000"/>
                  </a:cubicBezTo>
                  <a:cubicBezTo>
                    <a:pt x="943509" y="1401707"/>
                    <a:pt x="939086" y="1393553"/>
                    <a:pt x="941383" y="1385791"/>
                  </a:cubicBezTo>
                  <a:cubicBezTo>
                    <a:pt x="943646" y="1377991"/>
                    <a:pt x="951806" y="1373500"/>
                    <a:pt x="959623" y="1375752"/>
                  </a:cubicBezTo>
                  <a:close/>
                  <a:moveTo>
                    <a:pt x="1205966" y="532900"/>
                  </a:moveTo>
                  <a:cubicBezTo>
                    <a:pt x="1208057" y="525076"/>
                    <a:pt x="1216115" y="520437"/>
                    <a:pt x="1223931" y="522532"/>
                  </a:cubicBezTo>
                  <a:cubicBezTo>
                    <a:pt x="1231749" y="524630"/>
                    <a:pt x="1236377" y="532670"/>
                    <a:pt x="1234286" y="540494"/>
                  </a:cubicBezTo>
                  <a:cubicBezTo>
                    <a:pt x="1234251" y="540662"/>
                    <a:pt x="1234183" y="540830"/>
                    <a:pt x="1234149" y="540998"/>
                  </a:cubicBezTo>
                  <a:cubicBezTo>
                    <a:pt x="1231920" y="548781"/>
                    <a:pt x="1223795" y="553272"/>
                    <a:pt x="1216012" y="551033"/>
                  </a:cubicBezTo>
                  <a:cubicBezTo>
                    <a:pt x="1208229" y="548794"/>
                    <a:pt x="1203737" y="540672"/>
                    <a:pt x="1205966" y="532889"/>
                  </a:cubicBezTo>
                  <a:close/>
                  <a:moveTo>
                    <a:pt x="1171337" y="694242"/>
                  </a:moveTo>
                  <a:cubicBezTo>
                    <a:pt x="1163520" y="691865"/>
                    <a:pt x="1159132" y="683606"/>
                    <a:pt x="1161497" y="675799"/>
                  </a:cubicBezTo>
                  <a:cubicBezTo>
                    <a:pt x="1163863" y="667989"/>
                    <a:pt x="1172126" y="663583"/>
                    <a:pt x="1179943" y="665959"/>
                  </a:cubicBezTo>
                  <a:cubicBezTo>
                    <a:pt x="1187657" y="668609"/>
                    <a:pt x="1191771" y="677016"/>
                    <a:pt x="1189132" y="684737"/>
                  </a:cubicBezTo>
                  <a:cubicBezTo>
                    <a:pt x="1186594" y="692078"/>
                    <a:pt x="1178846" y="696220"/>
                    <a:pt x="1171337" y="694221"/>
                  </a:cubicBezTo>
                  <a:close/>
                  <a:moveTo>
                    <a:pt x="967029" y="1831156"/>
                  </a:moveTo>
                  <a:cubicBezTo>
                    <a:pt x="974709" y="1833792"/>
                    <a:pt x="978857" y="1842110"/>
                    <a:pt x="976354" y="1849838"/>
                  </a:cubicBezTo>
                  <a:cubicBezTo>
                    <a:pt x="973989" y="1857611"/>
                    <a:pt x="965795" y="1862003"/>
                    <a:pt x="958012" y="1859647"/>
                  </a:cubicBezTo>
                  <a:cubicBezTo>
                    <a:pt x="950229" y="1857292"/>
                    <a:pt x="945840" y="1849077"/>
                    <a:pt x="948206" y="1841304"/>
                  </a:cubicBezTo>
                  <a:cubicBezTo>
                    <a:pt x="948275" y="1841088"/>
                    <a:pt x="948343" y="1840879"/>
                    <a:pt x="948411" y="1840667"/>
                  </a:cubicBezTo>
                  <a:cubicBezTo>
                    <a:pt x="950983" y="1832942"/>
                    <a:pt x="959246" y="1828701"/>
                    <a:pt x="967029" y="1831135"/>
                  </a:cubicBezTo>
                  <a:close/>
                  <a:moveTo>
                    <a:pt x="1041669" y="1589099"/>
                  </a:moveTo>
                  <a:cubicBezTo>
                    <a:pt x="1033852" y="1586640"/>
                    <a:pt x="1029532" y="1578319"/>
                    <a:pt x="1032000" y="1570516"/>
                  </a:cubicBezTo>
                  <a:cubicBezTo>
                    <a:pt x="1034434" y="1562712"/>
                    <a:pt x="1042766" y="1558379"/>
                    <a:pt x="1050583" y="1560837"/>
                  </a:cubicBezTo>
                  <a:cubicBezTo>
                    <a:pt x="1058366" y="1563299"/>
                    <a:pt x="1062720" y="1571616"/>
                    <a:pt x="1060251" y="1579420"/>
                  </a:cubicBezTo>
                  <a:cubicBezTo>
                    <a:pt x="1060251" y="1579458"/>
                    <a:pt x="1060217" y="1579492"/>
                    <a:pt x="1060217" y="1579526"/>
                  </a:cubicBezTo>
                  <a:cubicBezTo>
                    <a:pt x="1057680" y="1587240"/>
                    <a:pt x="1049417" y="1591502"/>
                    <a:pt x="1041669" y="1589102"/>
                  </a:cubicBezTo>
                  <a:close/>
                  <a:moveTo>
                    <a:pt x="1104686" y="1436184"/>
                  </a:moveTo>
                  <a:cubicBezTo>
                    <a:pt x="1102286" y="1443947"/>
                    <a:pt x="1094057" y="1448308"/>
                    <a:pt x="1086309" y="1445925"/>
                  </a:cubicBezTo>
                  <a:cubicBezTo>
                    <a:pt x="1078560" y="1443539"/>
                    <a:pt x="1074172" y="1435310"/>
                    <a:pt x="1076571" y="1427548"/>
                  </a:cubicBezTo>
                  <a:cubicBezTo>
                    <a:pt x="1078972" y="1419785"/>
                    <a:pt x="1087200" y="1415424"/>
                    <a:pt x="1094949" y="1417814"/>
                  </a:cubicBezTo>
                  <a:cubicBezTo>
                    <a:pt x="1102697" y="1420200"/>
                    <a:pt x="1107086" y="1428429"/>
                    <a:pt x="1104686" y="1436191"/>
                  </a:cubicBezTo>
                  <a:close/>
                  <a:moveTo>
                    <a:pt x="1128275" y="1310873"/>
                  </a:moveTo>
                  <a:cubicBezTo>
                    <a:pt x="1120492" y="1308501"/>
                    <a:pt x="1116137" y="1300293"/>
                    <a:pt x="1118469" y="1292517"/>
                  </a:cubicBezTo>
                  <a:cubicBezTo>
                    <a:pt x="1120903" y="1284768"/>
                    <a:pt x="1129132" y="1280455"/>
                    <a:pt x="1136880" y="1282883"/>
                  </a:cubicBezTo>
                  <a:cubicBezTo>
                    <a:pt x="1144526" y="1285272"/>
                    <a:pt x="1148846" y="1293326"/>
                    <a:pt x="1146617" y="1301010"/>
                  </a:cubicBezTo>
                  <a:cubicBezTo>
                    <a:pt x="1144251" y="1308768"/>
                    <a:pt x="1136057" y="1313167"/>
                    <a:pt x="1128275" y="1310880"/>
                  </a:cubicBezTo>
                  <a:close/>
                  <a:moveTo>
                    <a:pt x="1359874" y="564816"/>
                  </a:moveTo>
                  <a:cubicBezTo>
                    <a:pt x="1367623" y="567364"/>
                    <a:pt x="1371840" y="575709"/>
                    <a:pt x="1369303" y="583457"/>
                  </a:cubicBezTo>
                  <a:cubicBezTo>
                    <a:pt x="1366732" y="591206"/>
                    <a:pt x="1358400" y="595423"/>
                    <a:pt x="1350652" y="592876"/>
                  </a:cubicBezTo>
                  <a:cubicBezTo>
                    <a:pt x="1342937" y="590325"/>
                    <a:pt x="1338754" y="582000"/>
                    <a:pt x="1341291" y="574279"/>
                  </a:cubicBezTo>
                  <a:cubicBezTo>
                    <a:pt x="1343863" y="566582"/>
                    <a:pt x="1352126" y="562372"/>
                    <a:pt x="1359874" y="564816"/>
                  </a:cubicBezTo>
                  <a:close/>
                  <a:moveTo>
                    <a:pt x="1314960" y="707836"/>
                  </a:moveTo>
                  <a:cubicBezTo>
                    <a:pt x="1322812" y="710075"/>
                    <a:pt x="1327372" y="718252"/>
                    <a:pt x="1325109" y="726103"/>
                  </a:cubicBezTo>
                  <a:cubicBezTo>
                    <a:pt x="1322880" y="733951"/>
                    <a:pt x="1314720" y="738501"/>
                    <a:pt x="1306869" y="736265"/>
                  </a:cubicBezTo>
                  <a:cubicBezTo>
                    <a:pt x="1299017" y="734026"/>
                    <a:pt x="1294457" y="725850"/>
                    <a:pt x="1296686" y="717998"/>
                  </a:cubicBezTo>
                  <a:cubicBezTo>
                    <a:pt x="1296686" y="717971"/>
                    <a:pt x="1296720" y="717940"/>
                    <a:pt x="1296720" y="717909"/>
                  </a:cubicBezTo>
                  <a:cubicBezTo>
                    <a:pt x="1299017" y="710116"/>
                    <a:pt x="1307143" y="705621"/>
                    <a:pt x="1314960" y="707836"/>
                  </a:cubicBezTo>
                  <a:close/>
                  <a:moveTo>
                    <a:pt x="1273097" y="843072"/>
                  </a:moveTo>
                  <a:cubicBezTo>
                    <a:pt x="1280846" y="845417"/>
                    <a:pt x="1285200" y="853588"/>
                    <a:pt x="1282834" y="861319"/>
                  </a:cubicBezTo>
                  <a:cubicBezTo>
                    <a:pt x="1280503" y="869051"/>
                    <a:pt x="1272343" y="873418"/>
                    <a:pt x="1264594" y="871070"/>
                  </a:cubicBezTo>
                  <a:cubicBezTo>
                    <a:pt x="1256914" y="868735"/>
                    <a:pt x="1252526" y="860627"/>
                    <a:pt x="1254823" y="852916"/>
                  </a:cubicBezTo>
                  <a:cubicBezTo>
                    <a:pt x="1257120" y="845171"/>
                    <a:pt x="1265246" y="840751"/>
                    <a:pt x="1272994" y="843041"/>
                  </a:cubicBezTo>
                  <a:cubicBezTo>
                    <a:pt x="1273029" y="843052"/>
                    <a:pt x="1273063" y="843062"/>
                    <a:pt x="1273097" y="843072"/>
                  </a:cubicBezTo>
                  <a:close/>
                  <a:moveTo>
                    <a:pt x="1212994" y="987813"/>
                  </a:moveTo>
                  <a:cubicBezTo>
                    <a:pt x="1215463" y="980075"/>
                    <a:pt x="1223726" y="975789"/>
                    <a:pt x="1231440" y="978240"/>
                  </a:cubicBezTo>
                  <a:cubicBezTo>
                    <a:pt x="1239189" y="980695"/>
                    <a:pt x="1243475" y="988958"/>
                    <a:pt x="1241040" y="996700"/>
                  </a:cubicBezTo>
                  <a:cubicBezTo>
                    <a:pt x="1238571" y="1004428"/>
                    <a:pt x="1230343" y="1008713"/>
                    <a:pt x="1222594" y="1006279"/>
                  </a:cubicBezTo>
                  <a:cubicBezTo>
                    <a:pt x="1214880" y="1003780"/>
                    <a:pt x="1210629" y="995558"/>
                    <a:pt x="1212994" y="987813"/>
                  </a:cubicBezTo>
                  <a:close/>
                  <a:moveTo>
                    <a:pt x="1170275" y="1175829"/>
                  </a:moveTo>
                  <a:cubicBezTo>
                    <a:pt x="1162457" y="1173546"/>
                    <a:pt x="1157931" y="1165344"/>
                    <a:pt x="1160229" y="1157510"/>
                  </a:cubicBezTo>
                  <a:cubicBezTo>
                    <a:pt x="1162526" y="1149676"/>
                    <a:pt x="1170720" y="1145177"/>
                    <a:pt x="1178537" y="1147464"/>
                  </a:cubicBezTo>
                  <a:cubicBezTo>
                    <a:pt x="1186389" y="1149748"/>
                    <a:pt x="1190880" y="1157949"/>
                    <a:pt x="1188583" y="1165783"/>
                  </a:cubicBezTo>
                  <a:cubicBezTo>
                    <a:pt x="1188583" y="1165793"/>
                    <a:pt x="1188583" y="1165807"/>
                    <a:pt x="1188583" y="1165817"/>
                  </a:cubicBezTo>
                  <a:cubicBezTo>
                    <a:pt x="1186286" y="1173635"/>
                    <a:pt x="1178091" y="1178112"/>
                    <a:pt x="1170275" y="1175829"/>
                  </a:cubicBezTo>
                  <a:close/>
                  <a:moveTo>
                    <a:pt x="1101806" y="1872964"/>
                  </a:moveTo>
                  <a:cubicBezTo>
                    <a:pt x="1109520" y="1875484"/>
                    <a:pt x="1113909" y="1883585"/>
                    <a:pt x="1111817" y="1891420"/>
                  </a:cubicBezTo>
                  <a:cubicBezTo>
                    <a:pt x="1109109" y="1899024"/>
                    <a:pt x="1101120" y="1903379"/>
                    <a:pt x="1093269" y="1901524"/>
                  </a:cubicBezTo>
                  <a:cubicBezTo>
                    <a:pt x="1085589" y="1898904"/>
                    <a:pt x="1081269" y="1890779"/>
                    <a:pt x="1083394" y="1882955"/>
                  </a:cubicBezTo>
                  <a:cubicBezTo>
                    <a:pt x="1085795" y="1875179"/>
                    <a:pt x="1093989" y="1870742"/>
                    <a:pt x="1101806" y="1872964"/>
                  </a:cubicBezTo>
                  <a:close/>
                  <a:moveTo>
                    <a:pt x="1671977" y="513710"/>
                  </a:moveTo>
                  <a:cubicBezTo>
                    <a:pt x="1679589" y="516052"/>
                    <a:pt x="1683874" y="524126"/>
                    <a:pt x="1681543" y="531744"/>
                  </a:cubicBezTo>
                  <a:cubicBezTo>
                    <a:pt x="1681509" y="531874"/>
                    <a:pt x="1681440" y="532005"/>
                    <a:pt x="1681406" y="532135"/>
                  </a:cubicBezTo>
                  <a:cubicBezTo>
                    <a:pt x="1678903" y="539819"/>
                    <a:pt x="1670674" y="544032"/>
                    <a:pt x="1662994" y="541543"/>
                  </a:cubicBezTo>
                  <a:cubicBezTo>
                    <a:pt x="1655315" y="539054"/>
                    <a:pt x="1651097" y="530805"/>
                    <a:pt x="1653566" y="523121"/>
                  </a:cubicBezTo>
                  <a:cubicBezTo>
                    <a:pt x="1656069" y="515445"/>
                    <a:pt x="1664297" y="511231"/>
                    <a:pt x="1671977" y="513707"/>
                  </a:cubicBezTo>
                  <a:close/>
                  <a:moveTo>
                    <a:pt x="1611497" y="658739"/>
                  </a:moveTo>
                  <a:cubicBezTo>
                    <a:pt x="1613726" y="650966"/>
                    <a:pt x="1621817" y="646457"/>
                    <a:pt x="1629566" y="648669"/>
                  </a:cubicBezTo>
                  <a:cubicBezTo>
                    <a:pt x="1637349" y="650884"/>
                    <a:pt x="1641874" y="658979"/>
                    <a:pt x="1639646" y="666751"/>
                  </a:cubicBezTo>
                  <a:cubicBezTo>
                    <a:pt x="1637417" y="674524"/>
                    <a:pt x="1629326" y="679032"/>
                    <a:pt x="1621577" y="676817"/>
                  </a:cubicBezTo>
                  <a:cubicBezTo>
                    <a:pt x="1613795" y="674606"/>
                    <a:pt x="1609269" y="666511"/>
                    <a:pt x="1611497" y="658739"/>
                  </a:cubicBezTo>
                  <a:close/>
                  <a:moveTo>
                    <a:pt x="1577006" y="820077"/>
                  </a:moveTo>
                  <a:cubicBezTo>
                    <a:pt x="1569154" y="817859"/>
                    <a:pt x="1564594" y="809692"/>
                    <a:pt x="1566789" y="801833"/>
                  </a:cubicBezTo>
                  <a:cubicBezTo>
                    <a:pt x="1569017" y="793979"/>
                    <a:pt x="1577177" y="789408"/>
                    <a:pt x="1585029" y="791630"/>
                  </a:cubicBezTo>
                  <a:cubicBezTo>
                    <a:pt x="1592880" y="793848"/>
                    <a:pt x="1597475" y="802015"/>
                    <a:pt x="1595246" y="809870"/>
                  </a:cubicBezTo>
                  <a:cubicBezTo>
                    <a:pt x="1595246" y="809915"/>
                    <a:pt x="1595212" y="809956"/>
                    <a:pt x="1595212" y="809997"/>
                  </a:cubicBezTo>
                  <a:cubicBezTo>
                    <a:pt x="1592949" y="817790"/>
                    <a:pt x="1584823" y="822292"/>
                    <a:pt x="1577006" y="820077"/>
                  </a:cubicBezTo>
                  <a:close/>
                  <a:moveTo>
                    <a:pt x="1543714" y="927011"/>
                  </a:moveTo>
                  <a:cubicBezTo>
                    <a:pt x="1551429" y="929452"/>
                    <a:pt x="1555680" y="937684"/>
                    <a:pt x="1553246" y="945391"/>
                  </a:cubicBezTo>
                  <a:cubicBezTo>
                    <a:pt x="1550812" y="953102"/>
                    <a:pt x="1542583" y="957371"/>
                    <a:pt x="1534869" y="954930"/>
                  </a:cubicBezTo>
                  <a:cubicBezTo>
                    <a:pt x="1527154" y="952488"/>
                    <a:pt x="1522903" y="944256"/>
                    <a:pt x="1525337" y="936549"/>
                  </a:cubicBezTo>
                  <a:cubicBezTo>
                    <a:pt x="1525337" y="936542"/>
                    <a:pt x="1525337" y="936539"/>
                    <a:pt x="1525337" y="936532"/>
                  </a:cubicBezTo>
                  <a:cubicBezTo>
                    <a:pt x="1527669" y="928900"/>
                    <a:pt x="1535726" y="924590"/>
                    <a:pt x="1543372" y="926908"/>
                  </a:cubicBezTo>
                  <a:cubicBezTo>
                    <a:pt x="1543475" y="926942"/>
                    <a:pt x="1543611" y="926980"/>
                    <a:pt x="1543714" y="927021"/>
                  </a:cubicBezTo>
                  <a:close/>
                  <a:moveTo>
                    <a:pt x="1501440" y="1061880"/>
                  </a:moveTo>
                  <a:cubicBezTo>
                    <a:pt x="1509257" y="1064143"/>
                    <a:pt x="1513783" y="1072324"/>
                    <a:pt x="1511520" y="1080155"/>
                  </a:cubicBezTo>
                  <a:cubicBezTo>
                    <a:pt x="1509257" y="1087985"/>
                    <a:pt x="1501063" y="1092497"/>
                    <a:pt x="1493246" y="1090235"/>
                  </a:cubicBezTo>
                  <a:cubicBezTo>
                    <a:pt x="1485429" y="1087972"/>
                    <a:pt x="1480903" y="1079791"/>
                    <a:pt x="1483166" y="1071960"/>
                  </a:cubicBezTo>
                  <a:cubicBezTo>
                    <a:pt x="1485429" y="1064129"/>
                    <a:pt x="1493623" y="1059618"/>
                    <a:pt x="1501440" y="1061880"/>
                  </a:cubicBezTo>
                  <a:close/>
                  <a:moveTo>
                    <a:pt x="1449326" y="1231468"/>
                  </a:moveTo>
                  <a:cubicBezTo>
                    <a:pt x="1457109" y="1233895"/>
                    <a:pt x="1461463" y="1242179"/>
                    <a:pt x="1459029" y="1249968"/>
                  </a:cubicBezTo>
                  <a:cubicBezTo>
                    <a:pt x="1456594" y="1257758"/>
                    <a:pt x="1448332" y="1262105"/>
                    <a:pt x="1440549" y="1259678"/>
                  </a:cubicBezTo>
                  <a:cubicBezTo>
                    <a:pt x="1432732" y="1257251"/>
                    <a:pt x="1428411" y="1248967"/>
                    <a:pt x="1430812" y="1241177"/>
                  </a:cubicBezTo>
                  <a:cubicBezTo>
                    <a:pt x="1430846" y="1241119"/>
                    <a:pt x="1430846" y="1241064"/>
                    <a:pt x="1430880" y="1241006"/>
                  </a:cubicBezTo>
                  <a:cubicBezTo>
                    <a:pt x="1433315" y="1233288"/>
                    <a:pt x="1441577" y="1229016"/>
                    <a:pt x="1449291" y="1231464"/>
                  </a:cubicBezTo>
                  <a:cubicBezTo>
                    <a:pt x="1449291" y="1231471"/>
                    <a:pt x="1449326" y="1231475"/>
                    <a:pt x="1449326" y="1231478"/>
                  </a:cubicBezTo>
                  <a:close/>
                  <a:moveTo>
                    <a:pt x="1312320" y="1673068"/>
                  </a:moveTo>
                  <a:cubicBezTo>
                    <a:pt x="1304434" y="1670836"/>
                    <a:pt x="1299874" y="1662645"/>
                    <a:pt x="1302103" y="1654773"/>
                  </a:cubicBezTo>
                  <a:cubicBezTo>
                    <a:pt x="1304332" y="1646897"/>
                    <a:pt x="1312526" y="1642324"/>
                    <a:pt x="1320411" y="1644552"/>
                  </a:cubicBezTo>
                  <a:cubicBezTo>
                    <a:pt x="1328263" y="1646784"/>
                    <a:pt x="1332857" y="1654975"/>
                    <a:pt x="1330629" y="1662851"/>
                  </a:cubicBezTo>
                  <a:cubicBezTo>
                    <a:pt x="1330594" y="1662912"/>
                    <a:pt x="1330594" y="1662977"/>
                    <a:pt x="1330560" y="1663043"/>
                  </a:cubicBezTo>
                  <a:cubicBezTo>
                    <a:pt x="1328263" y="1670832"/>
                    <a:pt x="1320137" y="1675314"/>
                    <a:pt x="1312320" y="1673078"/>
                  </a:cubicBezTo>
                  <a:close/>
                  <a:moveTo>
                    <a:pt x="1366046" y="1501855"/>
                  </a:moveTo>
                  <a:cubicBezTo>
                    <a:pt x="1373726" y="1504598"/>
                    <a:pt x="1377703" y="1513036"/>
                    <a:pt x="1374960" y="1520702"/>
                  </a:cubicBezTo>
                  <a:cubicBezTo>
                    <a:pt x="1372217" y="1528368"/>
                    <a:pt x="1363783" y="1532359"/>
                    <a:pt x="1356103" y="1529616"/>
                  </a:cubicBezTo>
                  <a:cubicBezTo>
                    <a:pt x="1348457" y="1526873"/>
                    <a:pt x="1344446" y="1518436"/>
                    <a:pt x="1347189" y="1510770"/>
                  </a:cubicBezTo>
                  <a:cubicBezTo>
                    <a:pt x="1347223" y="1510745"/>
                    <a:pt x="1347223" y="1510725"/>
                    <a:pt x="1347223" y="1510701"/>
                  </a:cubicBezTo>
                  <a:cubicBezTo>
                    <a:pt x="1349931" y="1503086"/>
                    <a:pt x="1358297" y="1499105"/>
                    <a:pt x="1365909" y="1501811"/>
                  </a:cubicBezTo>
                  <a:cubicBezTo>
                    <a:pt x="1365943" y="1501824"/>
                    <a:pt x="1366012" y="1501842"/>
                    <a:pt x="1366046" y="1501859"/>
                  </a:cubicBezTo>
                  <a:close/>
                  <a:moveTo>
                    <a:pt x="1407737" y="1366807"/>
                  </a:moveTo>
                  <a:cubicBezTo>
                    <a:pt x="1415417" y="1369458"/>
                    <a:pt x="1419497" y="1377827"/>
                    <a:pt x="1416823" y="1385500"/>
                  </a:cubicBezTo>
                  <a:cubicBezTo>
                    <a:pt x="1414183" y="1393173"/>
                    <a:pt x="1405817" y="1397243"/>
                    <a:pt x="1398137" y="1394592"/>
                  </a:cubicBezTo>
                  <a:cubicBezTo>
                    <a:pt x="1390457" y="1391942"/>
                    <a:pt x="1386377" y="1383573"/>
                    <a:pt x="1389052" y="1375900"/>
                  </a:cubicBezTo>
                  <a:cubicBezTo>
                    <a:pt x="1389052" y="1375862"/>
                    <a:pt x="1389086" y="1375821"/>
                    <a:pt x="1389086" y="1375783"/>
                  </a:cubicBezTo>
                  <a:cubicBezTo>
                    <a:pt x="1391657" y="1368203"/>
                    <a:pt x="1399886" y="1364143"/>
                    <a:pt x="1407463" y="1366718"/>
                  </a:cubicBezTo>
                  <a:cubicBezTo>
                    <a:pt x="1407566" y="1366749"/>
                    <a:pt x="1407635" y="1366780"/>
                    <a:pt x="1407737" y="1366811"/>
                  </a:cubicBezTo>
                  <a:close/>
                  <a:moveTo>
                    <a:pt x="1278652" y="1779950"/>
                  </a:moveTo>
                  <a:cubicBezTo>
                    <a:pt x="1286400" y="1782189"/>
                    <a:pt x="1290857" y="1790273"/>
                    <a:pt x="1288594" y="1798008"/>
                  </a:cubicBezTo>
                  <a:cubicBezTo>
                    <a:pt x="1286366" y="1805747"/>
                    <a:pt x="1278275" y="1810204"/>
                    <a:pt x="1270560" y="1807965"/>
                  </a:cubicBezTo>
                  <a:cubicBezTo>
                    <a:pt x="1262812" y="1805733"/>
                    <a:pt x="1258354" y="1797669"/>
                    <a:pt x="1260583" y="1789941"/>
                  </a:cubicBezTo>
                  <a:cubicBezTo>
                    <a:pt x="1262606" y="1782302"/>
                    <a:pt x="1270423" y="1777749"/>
                    <a:pt x="1278069" y="1779768"/>
                  </a:cubicBezTo>
                  <a:cubicBezTo>
                    <a:pt x="1278275" y="1779820"/>
                    <a:pt x="1278446" y="1779878"/>
                    <a:pt x="1278652" y="1779936"/>
                  </a:cubicBezTo>
                  <a:close/>
                  <a:moveTo>
                    <a:pt x="1236823" y="1914871"/>
                  </a:moveTo>
                  <a:cubicBezTo>
                    <a:pt x="1244606" y="1917172"/>
                    <a:pt x="1249063" y="1925356"/>
                    <a:pt x="1246766" y="1933149"/>
                  </a:cubicBezTo>
                  <a:cubicBezTo>
                    <a:pt x="1246766" y="1933156"/>
                    <a:pt x="1246766" y="1933163"/>
                    <a:pt x="1246766" y="1933169"/>
                  </a:cubicBezTo>
                  <a:cubicBezTo>
                    <a:pt x="1244709" y="1940980"/>
                    <a:pt x="1236720" y="1945660"/>
                    <a:pt x="1228937" y="1943616"/>
                  </a:cubicBezTo>
                  <a:cubicBezTo>
                    <a:pt x="1221120" y="1941576"/>
                    <a:pt x="1216423" y="1933588"/>
                    <a:pt x="1218480" y="1925774"/>
                  </a:cubicBezTo>
                  <a:cubicBezTo>
                    <a:pt x="1218549" y="1925534"/>
                    <a:pt x="1218617" y="1925294"/>
                    <a:pt x="1218686" y="1925054"/>
                  </a:cubicBezTo>
                  <a:cubicBezTo>
                    <a:pt x="1220880" y="1917237"/>
                    <a:pt x="1228972" y="1912667"/>
                    <a:pt x="1236789" y="1914851"/>
                  </a:cubicBezTo>
                  <a:cubicBezTo>
                    <a:pt x="1236789" y="1914851"/>
                    <a:pt x="1236823" y="1914854"/>
                    <a:pt x="1236823" y="1914857"/>
                  </a:cubicBezTo>
                  <a:close/>
                  <a:moveTo>
                    <a:pt x="1414389" y="1822056"/>
                  </a:moveTo>
                  <a:cubicBezTo>
                    <a:pt x="1422000" y="1824672"/>
                    <a:pt x="1426046" y="1832969"/>
                    <a:pt x="1423440" y="1840584"/>
                  </a:cubicBezTo>
                  <a:cubicBezTo>
                    <a:pt x="1420834" y="1848203"/>
                    <a:pt x="1412537" y="1852255"/>
                    <a:pt x="1404926" y="1849636"/>
                  </a:cubicBezTo>
                  <a:cubicBezTo>
                    <a:pt x="1397349" y="1847040"/>
                    <a:pt x="1393303" y="1838853"/>
                    <a:pt x="1395806" y="1831269"/>
                  </a:cubicBezTo>
                  <a:cubicBezTo>
                    <a:pt x="1398377" y="1823592"/>
                    <a:pt x="1406709" y="1819461"/>
                    <a:pt x="1414389" y="1822039"/>
                  </a:cubicBezTo>
                  <a:cubicBezTo>
                    <a:pt x="1414389" y="1822043"/>
                    <a:pt x="1414389" y="1822043"/>
                    <a:pt x="1414389" y="1822043"/>
                  </a:cubicBezTo>
                  <a:close/>
                  <a:moveTo>
                    <a:pt x="1372320" y="1956909"/>
                  </a:moveTo>
                  <a:cubicBezTo>
                    <a:pt x="1380000" y="1959518"/>
                    <a:pt x="1384251" y="1967709"/>
                    <a:pt x="1381989" y="1975495"/>
                  </a:cubicBezTo>
                  <a:cubicBezTo>
                    <a:pt x="1379280" y="1983117"/>
                    <a:pt x="1371189" y="1987392"/>
                    <a:pt x="1363372" y="1985332"/>
                  </a:cubicBezTo>
                  <a:cubicBezTo>
                    <a:pt x="1355726" y="1982610"/>
                    <a:pt x="1351543" y="1974395"/>
                    <a:pt x="1353840" y="1966615"/>
                  </a:cubicBezTo>
                  <a:cubicBezTo>
                    <a:pt x="1356309" y="1958877"/>
                    <a:pt x="1364537" y="1954550"/>
                    <a:pt x="1372320" y="1956895"/>
                  </a:cubicBezTo>
                  <a:close/>
                  <a:moveTo>
                    <a:pt x="1456115" y="1686669"/>
                  </a:moveTo>
                  <a:cubicBezTo>
                    <a:pt x="1463931" y="1689103"/>
                    <a:pt x="1468286" y="1697407"/>
                    <a:pt x="1465852" y="1705214"/>
                  </a:cubicBezTo>
                  <a:cubicBezTo>
                    <a:pt x="1463417" y="1713024"/>
                    <a:pt x="1455120" y="1717386"/>
                    <a:pt x="1447303" y="1714951"/>
                  </a:cubicBezTo>
                  <a:cubicBezTo>
                    <a:pt x="1439486" y="1712517"/>
                    <a:pt x="1435132" y="1704209"/>
                    <a:pt x="1437566" y="1696396"/>
                  </a:cubicBezTo>
                  <a:cubicBezTo>
                    <a:pt x="1440000" y="1688582"/>
                    <a:pt x="1448297" y="1684221"/>
                    <a:pt x="1456115" y="1686655"/>
                  </a:cubicBezTo>
                  <a:close/>
                  <a:moveTo>
                    <a:pt x="1500480" y="1543560"/>
                  </a:moveTo>
                  <a:cubicBezTo>
                    <a:pt x="1508194" y="1546101"/>
                    <a:pt x="1512514" y="1554278"/>
                    <a:pt x="1510251" y="1562075"/>
                  </a:cubicBezTo>
                  <a:cubicBezTo>
                    <a:pt x="1507817" y="1569861"/>
                    <a:pt x="1499520" y="1574201"/>
                    <a:pt x="1491737" y="1571767"/>
                  </a:cubicBezTo>
                  <a:cubicBezTo>
                    <a:pt x="1483955" y="1569333"/>
                    <a:pt x="1479635" y="1561049"/>
                    <a:pt x="1482069" y="1553263"/>
                  </a:cubicBezTo>
                  <a:cubicBezTo>
                    <a:pt x="1484469" y="1545508"/>
                    <a:pt x="1492697" y="1541167"/>
                    <a:pt x="1500480" y="1543547"/>
                  </a:cubicBezTo>
                  <a:close/>
                  <a:moveTo>
                    <a:pt x="1575806" y="1301640"/>
                  </a:moveTo>
                  <a:cubicBezTo>
                    <a:pt x="1567989" y="1299302"/>
                    <a:pt x="1563566" y="1291070"/>
                    <a:pt x="1565897" y="1283256"/>
                  </a:cubicBezTo>
                  <a:cubicBezTo>
                    <a:pt x="1568194" y="1275508"/>
                    <a:pt x="1576320" y="1271064"/>
                    <a:pt x="1584103" y="1273289"/>
                  </a:cubicBezTo>
                  <a:cubicBezTo>
                    <a:pt x="1591989" y="1275343"/>
                    <a:pt x="1596720" y="1283407"/>
                    <a:pt x="1594697" y="1291300"/>
                  </a:cubicBezTo>
                  <a:cubicBezTo>
                    <a:pt x="1592640" y="1299196"/>
                    <a:pt x="1584549" y="1303931"/>
                    <a:pt x="1576663" y="1301880"/>
                  </a:cubicBezTo>
                  <a:cubicBezTo>
                    <a:pt x="1576389" y="1301805"/>
                    <a:pt x="1576080" y="1301719"/>
                    <a:pt x="1575806" y="1301627"/>
                  </a:cubicBezTo>
                  <a:close/>
                  <a:moveTo>
                    <a:pt x="1628229" y="1132135"/>
                  </a:moveTo>
                  <a:cubicBezTo>
                    <a:pt x="1620446" y="1129725"/>
                    <a:pt x="1616091" y="1121455"/>
                    <a:pt x="1618492" y="1113665"/>
                  </a:cubicBezTo>
                  <a:cubicBezTo>
                    <a:pt x="1620892" y="1105941"/>
                    <a:pt x="1629052" y="1101576"/>
                    <a:pt x="1636800" y="1103880"/>
                  </a:cubicBezTo>
                  <a:cubicBezTo>
                    <a:pt x="1644514" y="1106376"/>
                    <a:pt x="1648869" y="1114523"/>
                    <a:pt x="1646674" y="1122326"/>
                  </a:cubicBezTo>
                  <a:cubicBezTo>
                    <a:pt x="1644206" y="1130057"/>
                    <a:pt x="1636012" y="1134408"/>
                    <a:pt x="1628229" y="1132121"/>
                  </a:cubicBezTo>
                  <a:close/>
                  <a:moveTo>
                    <a:pt x="1507475" y="1998854"/>
                  </a:moveTo>
                  <a:cubicBezTo>
                    <a:pt x="1514914" y="2001024"/>
                    <a:pt x="1519166" y="2008804"/>
                    <a:pt x="1517006" y="2016230"/>
                  </a:cubicBezTo>
                  <a:cubicBezTo>
                    <a:pt x="1516869" y="2016593"/>
                    <a:pt x="1516766" y="2016950"/>
                    <a:pt x="1516629" y="2017303"/>
                  </a:cubicBezTo>
                  <a:cubicBezTo>
                    <a:pt x="1514537" y="2024942"/>
                    <a:pt x="1506617" y="2029433"/>
                    <a:pt x="1499006" y="2027332"/>
                  </a:cubicBezTo>
                  <a:cubicBezTo>
                    <a:pt x="1498800" y="2027284"/>
                    <a:pt x="1498629" y="2027229"/>
                    <a:pt x="1498457" y="2027174"/>
                  </a:cubicBezTo>
                  <a:cubicBezTo>
                    <a:pt x="1490777" y="2024513"/>
                    <a:pt x="1486594" y="2016257"/>
                    <a:pt x="1488994" y="2008499"/>
                  </a:cubicBezTo>
                  <a:cubicBezTo>
                    <a:pt x="1491463" y="2000743"/>
                    <a:pt x="1499692" y="1996430"/>
                    <a:pt x="1507475" y="1998840"/>
                  </a:cubicBezTo>
                  <a:close/>
                  <a:moveTo>
                    <a:pt x="1626994" y="1613682"/>
                  </a:moveTo>
                  <a:cubicBezTo>
                    <a:pt x="1619246" y="1611162"/>
                    <a:pt x="1615029" y="1602844"/>
                    <a:pt x="1617532" y="1595102"/>
                  </a:cubicBezTo>
                  <a:cubicBezTo>
                    <a:pt x="1619966" y="1587624"/>
                    <a:pt x="1627852" y="1583370"/>
                    <a:pt x="1635429" y="1585437"/>
                  </a:cubicBezTo>
                  <a:cubicBezTo>
                    <a:pt x="1643143" y="1588067"/>
                    <a:pt x="1647257" y="1596446"/>
                    <a:pt x="1644617" y="1604150"/>
                  </a:cubicBezTo>
                  <a:cubicBezTo>
                    <a:pt x="1642149" y="1611439"/>
                    <a:pt x="1634469" y="1615588"/>
                    <a:pt x="1626994" y="1613668"/>
                  </a:cubicBezTo>
                  <a:close/>
                  <a:moveTo>
                    <a:pt x="1814023" y="1010887"/>
                  </a:moveTo>
                  <a:cubicBezTo>
                    <a:pt x="1821635" y="1013572"/>
                    <a:pt x="1825646" y="1021931"/>
                    <a:pt x="1822972" y="1029559"/>
                  </a:cubicBezTo>
                  <a:cubicBezTo>
                    <a:pt x="1820400" y="1036900"/>
                    <a:pt x="1812514" y="1040935"/>
                    <a:pt x="1805040" y="1038744"/>
                  </a:cubicBezTo>
                  <a:cubicBezTo>
                    <a:pt x="1797360" y="1036265"/>
                    <a:pt x="1793109" y="1028013"/>
                    <a:pt x="1795611" y="1020316"/>
                  </a:cubicBezTo>
                  <a:cubicBezTo>
                    <a:pt x="1798080" y="1012622"/>
                    <a:pt x="1806343" y="1008395"/>
                    <a:pt x="1814023" y="1010873"/>
                  </a:cubicBezTo>
                  <a:close/>
                  <a:moveTo>
                    <a:pt x="1855749" y="875599"/>
                  </a:moveTo>
                  <a:cubicBezTo>
                    <a:pt x="1863463" y="878232"/>
                    <a:pt x="1867611" y="886629"/>
                    <a:pt x="1864972" y="894357"/>
                  </a:cubicBezTo>
                  <a:cubicBezTo>
                    <a:pt x="1862469" y="901742"/>
                    <a:pt x="1854652" y="905897"/>
                    <a:pt x="1847109" y="903854"/>
                  </a:cubicBezTo>
                  <a:cubicBezTo>
                    <a:pt x="1839291" y="901468"/>
                    <a:pt x="1834903" y="893208"/>
                    <a:pt x="1837303" y="885405"/>
                  </a:cubicBezTo>
                  <a:cubicBezTo>
                    <a:pt x="1839669" y="877598"/>
                    <a:pt x="1847931" y="873206"/>
                    <a:pt x="1855749" y="875592"/>
                  </a:cubicBezTo>
                  <a:close/>
                  <a:moveTo>
                    <a:pt x="1686789" y="1468807"/>
                  </a:moveTo>
                  <a:cubicBezTo>
                    <a:pt x="1684869" y="1476285"/>
                    <a:pt x="1677257" y="1480787"/>
                    <a:pt x="1669783" y="1478863"/>
                  </a:cubicBezTo>
                  <a:cubicBezTo>
                    <a:pt x="1669406" y="1478771"/>
                    <a:pt x="1669029" y="1478661"/>
                    <a:pt x="1668686" y="1478538"/>
                  </a:cubicBezTo>
                  <a:cubicBezTo>
                    <a:pt x="1660972" y="1476011"/>
                    <a:pt x="1656754" y="1467710"/>
                    <a:pt x="1659291" y="1459999"/>
                  </a:cubicBezTo>
                  <a:cubicBezTo>
                    <a:pt x="1661795" y="1452401"/>
                    <a:pt x="1669886" y="1448188"/>
                    <a:pt x="1677532" y="1450512"/>
                  </a:cubicBezTo>
                  <a:cubicBezTo>
                    <a:pt x="1684937" y="1452580"/>
                    <a:pt x="1689223" y="1460243"/>
                    <a:pt x="1687166" y="1467635"/>
                  </a:cubicBezTo>
                  <a:cubicBezTo>
                    <a:pt x="1687063" y="1468025"/>
                    <a:pt x="1686926" y="1468413"/>
                    <a:pt x="1686789" y="1468793"/>
                  </a:cubicBezTo>
                  <a:close/>
                  <a:moveTo>
                    <a:pt x="1719223" y="1315207"/>
                  </a:moveTo>
                  <a:cubicBezTo>
                    <a:pt x="1726972" y="1317731"/>
                    <a:pt x="1731223" y="1326069"/>
                    <a:pt x="1728686" y="1333828"/>
                  </a:cubicBezTo>
                  <a:cubicBezTo>
                    <a:pt x="1726286" y="1341288"/>
                    <a:pt x="1718434" y="1345550"/>
                    <a:pt x="1710857" y="1343534"/>
                  </a:cubicBezTo>
                  <a:cubicBezTo>
                    <a:pt x="1703040" y="1341223"/>
                    <a:pt x="1698549" y="1333008"/>
                    <a:pt x="1700880" y="1325181"/>
                  </a:cubicBezTo>
                  <a:cubicBezTo>
                    <a:pt x="1703177" y="1317353"/>
                    <a:pt x="1711406" y="1312883"/>
                    <a:pt x="1719223" y="1315193"/>
                  </a:cubicBezTo>
                  <a:close/>
                  <a:moveTo>
                    <a:pt x="1549543" y="1863988"/>
                  </a:moveTo>
                  <a:cubicBezTo>
                    <a:pt x="1557154" y="1866659"/>
                    <a:pt x="1561132" y="1874987"/>
                    <a:pt x="1558457" y="1882584"/>
                  </a:cubicBezTo>
                  <a:cubicBezTo>
                    <a:pt x="1555852" y="1890035"/>
                    <a:pt x="1547760" y="1894049"/>
                    <a:pt x="1540251" y="1891636"/>
                  </a:cubicBezTo>
                  <a:cubicBezTo>
                    <a:pt x="1532606" y="1889071"/>
                    <a:pt x="1528492" y="1880798"/>
                    <a:pt x="1531063" y="1873159"/>
                  </a:cubicBezTo>
                  <a:cubicBezTo>
                    <a:pt x="1533635" y="1865520"/>
                    <a:pt x="1541897" y="1861409"/>
                    <a:pt x="1549543" y="1863974"/>
                  </a:cubicBezTo>
                  <a:close/>
                  <a:moveTo>
                    <a:pt x="1591372" y="1728635"/>
                  </a:moveTo>
                  <a:cubicBezTo>
                    <a:pt x="1598846" y="1730963"/>
                    <a:pt x="1603029" y="1738910"/>
                    <a:pt x="1600697" y="1746384"/>
                  </a:cubicBezTo>
                  <a:cubicBezTo>
                    <a:pt x="1600594" y="1746641"/>
                    <a:pt x="1600526" y="1746895"/>
                    <a:pt x="1600423" y="1747149"/>
                  </a:cubicBezTo>
                  <a:cubicBezTo>
                    <a:pt x="1598469" y="1754613"/>
                    <a:pt x="1590823" y="1759077"/>
                    <a:pt x="1583383" y="1757119"/>
                  </a:cubicBezTo>
                  <a:cubicBezTo>
                    <a:pt x="1583006" y="1757023"/>
                    <a:pt x="1582629" y="1756907"/>
                    <a:pt x="1582251" y="1756776"/>
                  </a:cubicBezTo>
                  <a:cubicBezTo>
                    <a:pt x="1574469" y="1754256"/>
                    <a:pt x="1570217" y="1745915"/>
                    <a:pt x="1572720" y="1738139"/>
                  </a:cubicBezTo>
                  <a:cubicBezTo>
                    <a:pt x="1575257" y="1730363"/>
                    <a:pt x="1583589" y="1726104"/>
                    <a:pt x="1591372" y="1728621"/>
                  </a:cubicBezTo>
                  <a:close/>
                  <a:moveTo>
                    <a:pt x="1933132" y="625320"/>
                  </a:moveTo>
                  <a:cubicBezTo>
                    <a:pt x="1925486" y="622773"/>
                    <a:pt x="1921337" y="614503"/>
                    <a:pt x="1923874" y="606844"/>
                  </a:cubicBezTo>
                  <a:cubicBezTo>
                    <a:pt x="1926411" y="599188"/>
                    <a:pt x="1934709" y="595046"/>
                    <a:pt x="1942354" y="597593"/>
                  </a:cubicBezTo>
                  <a:cubicBezTo>
                    <a:pt x="1949692" y="599726"/>
                    <a:pt x="1953909" y="607396"/>
                    <a:pt x="1951783" y="614729"/>
                  </a:cubicBezTo>
                  <a:cubicBezTo>
                    <a:pt x="1951646" y="615158"/>
                    <a:pt x="1951509" y="615583"/>
                    <a:pt x="1951337" y="615998"/>
                  </a:cubicBezTo>
                  <a:cubicBezTo>
                    <a:pt x="1949451" y="623311"/>
                    <a:pt x="1941977" y="627700"/>
                    <a:pt x="1934674" y="625800"/>
                  </a:cubicBezTo>
                  <a:cubicBezTo>
                    <a:pt x="1934126" y="625667"/>
                    <a:pt x="1933646" y="625502"/>
                    <a:pt x="1933132" y="625307"/>
                  </a:cubicBezTo>
                  <a:close/>
                  <a:moveTo>
                    <a:pt x="1909577" y="750669"/>
                  </a:moveTo>
                  <a:cubicBezTo>
                    <a:pt x="1907760" y="758195"/>
                    <a:pt x="1900183" y="762820"/>
                    <a:pt x="1892640" y="760999"/>
                  </a:cubicBezTo>
                  <a:cubicBezTo>
                    <a:pt x="1892297" y="760913"/>
                    <a:pt x="1891955" y="760817"/>
                    <a:pt x="1891611" y="760704"/>
                  </a:cubicBezTo>
                  <a:cubicBezTo>
                    <a:pt x="1883795" y="758376"/>
                    <a:pt x="1879372" y="750158"/>
                    <a:pt x="1881703" y="742348"/>
                  </a:cubicBezTo>
                  <a:cubicBezTo>
                    <a:pt x="1884034" y="734541"/>
                    <a:pt x="1892229" y="730101"/>
                    <a:pt x="1900046" y="732429"/>
                  </a:cubicBezTo>
                  <a:cubicBezTo>
                    <a:pt x="1907486" y="734387"/>
                    <a:pt x="1911909" y="742005"/>
                    <a:pt x="1909955" y="749441"/>
                  </a:cubicBezTo>
                  <a:cubicBezTo>
                    <a:pt x="1909852" y="749856"/>
                    <a:pt x="1909714" y="750264"/>
                    <a:pt x="1909577" y="750669"/>
                  </a:cubicBezTo>
                  <a:close/>
                  <a:moveTo>
                    <a:pt x="1763006" y="1173947"/>
                  </a:moveTo>
                  <a:cubicBezTo>
                    <a:pt x="1755257" y="1171409"/>
                    <a:pt x="1751040" y="1163068"/>
                    <a:pt x="1753577" y="1155316"/>
                  </a:cubicBezTo>
                  <a:cubicBezTo>
                    <a:pt x="1756115" y="1147567"/>
                    <a:pt x="1764446" y="1143340"/>
                    <a:pt x="1772194" y="1145877"/>
                  </a:cubicBezTo>
                  <a:cubicBezTo>
                    <a:pt x="1779874" y="1148637"/>
                    <a:pt x="1783852" y="1157099"/>
                    <a:pt x="1781109" y="1164775"/>
                  </a:cubicBezTo>
                  <a:cubicBezTo>
                    <a:pt x="1778469" y="1172147"/>
                    <a:pt x="1770514" y="1176168"/>
                    <a:pt x="1763006" y="1173947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pic>
          <p:nvPicPr>
            <p:cNvPr id="25" name="图片 24" descr="E:/设计图片素材3/pexels-mantasink-18664364.jpgpexels-mantasink-18664364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5" cstate="email"/>
            <a:srcRect l="-27" b="24738"/>
            <a:stretch>
              <a:fillRect/>
            </a:stretch>
          </p:blipFill>
          <p:spPr>
            <a:xfrm>
              <a:off x="2475" y="3258"/>
              <a:ext cx="12571" cy="1257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2" h="6302">
                  <a:moveTo>
                    <a:pt x="3151" y="0"/>
                  </a:moveTo>
                  <a:cubicBezTo>
                    <a:pt x="4891" y="0"/>
                    <a:pt x="6302" y="1411"/>
                    <a:pt x="6302" y="3151"/>
                  </a:cubicBezTo>
                  <a:cubicBezTo>
                    <a:pt x="6302" y="4891"/>
                    <a:pt x="4891" y="6302"/>
                    <a:pt x="3151" y="6302"/>
                  </a:cubicBezTo>
                  <a:cubicBezTo>
                    <a:pt x="1411" y="6302"/>
                    <a:pt x="0" y="4891"/>
                    <a:pt x="0" y="3151"/>
                  </a:cubicBezTo>
                  <a:cubicBezTo>
                    <a:pt x="0" y="1411"/>
                    <a:pt x="1411" y="0"/>
                    <a:pt x="3151" y="0"/>
                  </a:cubicBezTo>
                  <a:close/>
                </a:path>
              </a:pathLst>
            </a:custGeom>
            <a:ln w="215900">
              <a:solidFill>
                <a:srgbClr val="FFFFFF"/>
              </a:solidFill>
            </a:ln>
            <a:effectLst>
              <a:outerShdw blurRad="228600" dist="152400" algn="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26" name="任意多边形: 形状 17"/>
            <p:cNvSpPr/>
            <p:nvPr>
              <p:custDataLst>
                <p:tags r:id="rId11"/>
              </p:custDataLst>
            </p:nvPr>
          </p:nvSpPr>
          <p:spPr>
            <a:xfrm>
              <a:off x="2464" y="12733"/>
              <a:ext cx="2469" cy="2464"/>
            </a:xfrm>
            <a:custGeom>
              <a:avLst/>
              <a:gdLst>
                <a:gd name="connsiteX0" fmla="*/ 1017007 w 1018242"/>
                <a:gd name="connsiteY0" fmla="*/ 541608 h 1014892"/>
                <a:gd name="connsiteX1" fmla="*/ 1014758 w 1018242"/>
                <a:gd name="connsiteY1" fmla="*/ 545723 h 1014892"/>
                <a:gd name="connsiteX2" fmla="*/ 946379 w 1018242"/>
                <a:gd name="connsiteY2" fmla="*/ 613883 h 1014892"/>
                <a:gd name="connsiteX3" fmla="*/ 548075 w 1018242"/>
                <a:gd name="connsiteY3" fmla="*/ 1010431 h 1014892"/>
                <a:gd name="connsiteX4" fmla="*/ 540189 w 1018242"/>
                <a:gd name="connsiteY4" fmla="*/ 1013997 h 1014892"/>
                <a:gd name="connsiteX5" fmla="*/ 474213 w 1018242"/>
                <a:gd name="connsiteY5" fmla="*/ 1013723 h 1014892"/>
                <a:gd name="connsiteX6" fmla="*/ 1016884 w 1018242"/>
                <a:gd name="connsiteY6" fmla="*/ 471563 h 1014892"/>
                <a:gd name="connsiteX7" fmla="*/ 1017539 w 1018242"/>
                <a:gd name="connsiteY7" fmla="*/ 480614 h 1014892"/>
                <a:gd name="connsiteX8" fmla="*/ 1017007 w 1018242"/>
                <a:gd name="connsiteY8" fmla="*/ 541608 h 1014892"/>
                <a:gd name="connsiteX9" fmla="*/ 770058 w 1018242"/>
                <a:gd name="connsiteY9" fmla="*/ 644877 h 1014892"/>
                <a:gd name="connsiteX10" fmla="*/ 767116 w 1018242"/>
                <a:gd name="connsiteY10" fmla="*/ 648374 h 1014892"/>
                <a:gd name="connsiteX11" fmla="*/ 766451 w 1018242"/>
                <a:gd name="connsiteY11" fmla="*/ 647791 h 1014892"/>
                <a:gd name="connsiteX12" fmla="*/ 774426 w 1018242"/>
                <a:gd name="connsiteY12" fmla="*/ 631745 h 1014892"/>
                <a:gd name="connsiteX13" fmla="*/ 799701 w 1018242"/>
                <a:gd name="connsiteY13" fmla="*/ 546785 h 1014892"/>
                <a:gd name="connsiteX14" fmla="*/ 802903 w 1018242"/>
                <a:gd name="connsiteY14" fmla="*/ 540203 h 1014892"/>
                <a:gd name="connsiteX15" fmla="*/ 990594 w 1018242"/>
                <a:gd name="connsiteY15" fmla="*/ 353414 h 1014892"/>
                <a:gd name="connsiteX16" fmla="*/ 992791 w 1018242"/>
                <a:gd name="connsiteY16" fmla="*/ 350740 h 1014892"/>
                <a:gd name="connsiteX17" fmla="*/ 994279 w 1018242"/>
                <a:gd name="connsiteY17" fmla="*/ 350980 h 1014892"/>
                <a:gd name="connsiteX18" fmla="*/ 1007243 w 1018242"/>
                <a:gd name="connsiteY18" fmla="*/ 401825 h 1014892"/>
                <a:gd name="connsiteX19" fmla="*/ 1004239 w 1018242"/>
                <a:gd name="connsiteY19" fmla="*/ 411905 h 1014892"/>
                <a:gd name="connsiteX20" fmla="*/ 770058 w 1018242"/>
                <a:gd name="connsiteY20" fmla="*/ 644877 h 1014892"/>
                <a:gd name="connsiteX21" fmla="*/ 801967 w 1018242"/>
                <a:gd name="connsiteY21" fmla="*/ 468545 h 1014892"/>
                <a:gd name="connsiteX22" fmla="*/ 800418 w 1018242"/>
                <a:gd name="connsiteY22" fmla="*/ 469917 h 1014892"/>
                <a:gd name="connsiteX23" fmla="*/ 796139 w 1018242"/>
                <a:gd name="connsiteY23" fmla="*/ 446603 h 1014892"/>
                <a:gd name="connsiteX24" fmla="*/ 787403 w 1018242"/>
                <a:gd name="connsiteY24" fmla="*/ 414237 h 1014892"/>
                <a:gd name="connsiteX25" fmla="*/ 788308 w 1018242"/>
                <a:gd name="connsiteY25" fmla="*/ 410157 h 1014892"/>
                <a:gd name="connsiteX26" fmla="*/ 946948 w 1018242"/>
                <a:gd name="connsiteY26" fmla="*/ 252305 h 1014892"/>
                <a:gd name="connsiteX27" fmla="*/ 948549 w 1018242"/>
                <a:gd name="connsiteY27" fmla="*/ 250900 h 1014892"/>
                <a:gd name="connsiteX28" fmla="*/ 954487 w 1018242"/>
                <a:gd name="connsiteY28" fmla="*/ 261322 h 1014892"/>
                <a:gd name="connsiteX29" fmla="*/ 972124 w 1018242"/>
                <a:gd name="connsiteY29" fmla="*/ 295917 h 1014892"/>
                <a:gd name="connsiteX30" fmla="*/ 971380 w 1018242"/>
                <a:gd name="connsiteY30" fmla="*/ 299928 h 1014892"/>
                <a:gd name="connsiteX31" fmla="*/ 801943 w 1018242"/>
                <a:gd name="connsiteY31" fmla="*/ 468545 h 1014892"/>
                <a:gd name="connsiteX32" fmla="*/ 735419 w 1018242"/>
                <a:gd name="connsiteY32" fmla="*/ 319539 h 1014892"/>
                <a:gd name="connsiteX33" fmla="*/ 887606 w 1018242"/>
                <a:gd name="connsiteY33" fmla="*/ 167380 h 1014892"/>
                <a:gd name="connsiteX34" fmla="*/ 919293 w 1018242"/>
                <a:gd name="connsiteY34" fmla="*/ 206020 h 1014892"/>
                <a:gd name="connsiteX35" fmla="*/ 764339 w 1018242"/>
                <a:gd name="connsiteY35" fmla="*/ 360923 h 1014892"/>
                <a:gd name="connsiteX36" fmla="*/ 735405 w 1018242"/>
                <a:gd name="connsiteY36" fmla="*/ 319539 h 1014892"/>
                <a:gd name="connsiteX37" fmla="*/ 677476 w 1018242"/>
                <a:gd name="connsiteY37" fmla="*/ 267186 h 1014892"/>
                <a:gd name="connsiteX38" fmla="*/ 656397 w 1018242"/>
                <a:gd name="connsiteY38" fmla="*/ 253437 h 1014892"/>
                <a:gd name="connsiteX39" fmla="*/ 811506 w 1018242"/>
                <a:gd name="connsiteY39" fmla="*/ 98568 h 1014892"/>
                <a:gd name="connsiteX40" fmla="*/ 850125 w 1018242"/>
                <a:gd name="connsiteY40" fmla="*/ 130077 h 1014892"/>
                <a:gd name="connsiteX41" fmla="*/ 697670 w 1018242"/>
                <a:gd name="connsiteY41" fmla="*/ 282340 h 1014892"/>
                <a:gd name="connsiteX42" fmla="*/ 677445 w 1018242"/>
                <a:gd name="connsiteY42" fmla="*/ 267186 h 1014892"/>
                <a:gd name="connsiteX43" fmla="*/ 607506 w 1018242"/>
                <a:gd name="connsiteY43" fmla="*/ 228511 h 1014892"/>
                <a:gd name="connsiteX44" fmla="*/ 603175 w 1018242"/>
                <a:gd name="connsiteY44" fmla="*/ 229711 h 1014892"/>
                <a:gd name="connsiteX45" fmla="*/ 548880 w 1018242"/>
                <a:gd name="connsiteY45" fmla="*/ 216923 h 1014892"/>
                <a:gd name="connsiteX46" fmla="*/ 547814 w 1018242"/>
                <a:gd name="connsiteY46" fmla="*/ 216751 h 1014892"/>
                <a:gd name="connsiteX47" fmla="*/ 547221 w 1018242"/>
                <a:gd name="connsiteY47" fmla="*/ 215791 h 1014892"/>
                <a:gd name="connsiteX48" fmla="*/ 549847 w 1018242"/>
                <a:gd name="connsiteY48" fmla="*/ 213905 h 1014892"/>
                <a:gd name="connsiteX49" fmla="*/ 716733 w 1018242"/>
                <a:gd name="connsiteY49" fmla="*/ 47757 h 1014892"/>
                <a:gd name="connsiteX50" fmla="*/ 722887 w 1018242"/>
                <a:gd name="connsiteY50" fmla="*/ 46694 h 1014892"/>
                <a:gd name="connsiteX51" fmla="*/ 722932 w 1018242"/>
                <a:gd name="connsiteY51" fmla="*/ 46728 h 1014892"/>
                <a:gd name="connsiteX52" fmla="*/ 767226 w 1018242"/>
                <a:gd name="connsiteY52" fmla="*/ 69151 h 1014892"/>
                <a:gd name="connsiteX53" fmla="*/ 764843 w 1018242"/>
                <a:gd name="connsiteY53" fmla="*/ 71825 h 1014892"/>
                <a:gd name="connsiteX54" fmla="*/ 607475 w 1018242"/>
                <a:gd name="connsiteY54" fmla="*/ 228511 h 1014892"/>
                <a:gd name="connsiteX55" fmla="*/ 476682 w 1018242"/>
                <a:gd name="connsiteY55" fmla="*/ 214043 h 1014892"/>
                <a:gd name="connsiteX56" fmla="*/ 472224 w 1018242"/>
                <a:gd name="connsiteY56" fmla="*/ 216408 h 1014892"/>
                <a:gd name="connsiteX57" fmla="*/ 372885 w 1018242"/>
                <a:gd name="connsiteY57" fmla="*/ 247471 h 1014892"/>
                <a:gd name="connsiteX58" fmla="*/ 371784 w 1018242"/>
                <a:gd name="connsiteY58" fmla="*/ 247848 h 1014892"/>
                <a:gd name="connsiteX59" fmla="*/ 370879 w 1018242"/>
                <a:gd name="connsiteY59" fmla="*/ 247711 h 1014892"/>
                <a:gd name="connsiteX60" fmla="*/ 373135 w 1018242"/>
                <a:gd name="connsiteY60" fmla="*/ 245346 h 1014892"/>
                <a:gd name="connsiteX61" fmla="*/ 607396 w 1018242"/>
                <a:gd name="connsiteY61" fmla="*/ 12065 h 1014892"/>
                <a:gd name="connsiteX62" fmla="*/ 612230 w 1018242"/>
                <a:gd name="connsiteY62" fmla="*/ 10420 h 1014892"/>
                <a:gd name="connsiteX63" fmla="*/ 665431 w 1018242"/>
                <a:gd name="connsiteY63" fmla="*/ 24374 h 1014892"/>
                <a:gd name="connsiteX64" fmla="*/ 666484 w 1018242"/>
                <a:gd name="connsiteY64" fmla="*/ 25026 h 1014892"/>
                <a:gd name="connsiteX65" fmla="*/ 664355 w 1018242"/>
                <a:gd name="connsiteY65" fmla="*/ 27322 h 1014892"/>
                <a:gd name="connsiteX66" fmla="*/ 476651 w 1018242"/>
                <a:gd name="connsiteY66" fmla="*/ 214043 h 1014892"/>
                <a:gd name="connsiteX67" fmla="*/ 0 w 1018242"/>
                <a:gd name="connsiteY67" fmla="*/ 532111 h 1014892"/>
                <a:gd name="connsiteX68" fmla="*/ 642 w 1018242"/>
                <a:gd name="connsiteY68" fmla="*/ 473757 h 1014892"/>
                <a:gd name="connsiteX69" fmla="*/ 3134 w 1018242"/>
                <a:gd name="connsiteY69" fmla="*/ 469162 h 1014892"/>
                <a:gd name="connsiteX70" fmla="*/ 120669 w 1018242"/>
                <a:gd name="connsiteY70" fmla="*/ 352077 h 1014892"/>
                <a:gd name="connsiteX71" fmla="*/ 469372 w 1018242"/>
                <a:gd name="connsiteY71" fmla="*/ 4831 h 1014892"/>
                <a:gd name="connsiteX72" fmla="*/ 478255 w 1018242"/>
                <a:gd name="connsiteY72" fmla="*/ 820 h 1014892"/>
                <a:gd name="connsiteX73" fmla="*/ 541458 w 1018242"/>
                <a:gd name="connsiteY73" fmla="*/ 957 h 1014892"/>
                <a:gd name="connsiteX74" fmla="*/ 543679 w 1018242"/>
                <a:gd name="connsiteY74" fmla="*/ 1197 h 1014892"/>
                <a:gd name="connsiteX75" fmla="*/ 755 w 1018242"/>
                <a:gd name="connsiteY75" fmla="*/ 543631 h 1014892"/>
                <a:gd name="connsiteX76" fmla="*/ 0 w 1018242"/>
                <a:gd name="connsiteY76" fmla="*/ 532111 h 1014892"/>
                <a:gd name="connsiteX77" fmla="*/ 14020 w 1018242"/>
                <a:gd name="connsiteY77" fmla="*/ 383791 h 1014892"/>
                <a:gd name="connsiteX78" fmla="*/ 30367 w 1018242"/>
                <a:gd name="connsiteY78" fmla="*/ 333322 h 1014892"/>
                <a:gd name="connsiteX79" fmla="*/ 57912 w 1018242"/>
                <a:gd name="connsiteY79" fmla="*/ 271197 h 1014892"/>
                <a:gd name="connsiteX80" fmla="*/ 61386 w 1018242"/>
                <a:gd name="connsiteY80" fmla="*/ 266534 h 1014892"/>
                <a:gd name="connsiteX81" fmla="*/ 267189 w 1018242"/>
                <a:gd name="connsiteY81" fmla="*/ 61917 h 1014892"/>
                <a:gd name="connsiteX82" fmla="*/ 283135 w 1018242"/>
                <a:gd name="connsiteY82" fmla="*/ 52420 h 1014892"/>
                <a:gd name="connsiteX83" fmla="*/ 382584 w 1018242"/>
                <a:gd name="connsiteY83" fmla="*/ 15768 h 1014892"/>
                <a:gd name="connsiteX84" fmla="*/ 384470 w 1018242"/>
                <a:gd name="connsiteY84" fmla="*/ 15391 h 1014892"/>
                <a:gd name="connsiteX85" fmla="*/ 15138 w 1018242"/>
                <a:gd name="connsiteY85" fmla="*/ 384340 h 1014892"/>
                <a:gd name="connsiteX86" fmla="*/ 14020 w 1018242"/>
                <a:gd name="connsiteY86" fmla="*/ 383791 h 1014892"/>
                <a:gd name="connsiteX87" fmla="*/ 246319 w 1018242"/>
                <a:gd name="connsiteY87" fmla="*/ 371482 h 1014892"/>
                <a:gd name="connsiteX88" fmla="*/ 249162 w 1018242"/>
                <a:gd name="connsiteY88" fmla="*/ 368157 h 1014892"/>
                <a:gd name="connsiteX89" fmla="*/ 249847 w 1018242"/>
                <a:gd name="connsiteY89" fmla="*/ 368671 h 1014892"/>
                <a:gd name="connsiteX90" fmla="*/ 244704 w 1018242"/>
                <a:gd name="connsiteY90" fmla="*/ 378923 h 1014892"/>
                <a:gd name="connsiteX91" fmla="*/ 217434 w 1018242"/>
                <a:gd name="connsiteY91" fmla="*/ 469951 h 1014892"/>
                <a:gd name="connsiteX92" fmla="*/ 214735 w 1018242"/>
                <a:gd name="connsiteY92" fmla="*/ 474785 h 1014892"/>
                <a:gd name="connsiteX93" fmla="*/ 42686 w 1018242"/>
                <a:gd name="connsiteY93" fmla="*/ 646180 h 1014892"/>
                <a:gd name="connsiteX94" fmla="*/ 26712 w 1018242"/>
                <a:gd name="connsiteY94" fmla="*/ 662054 h 1014892"/>
                <a:gd name="connsiteX95" fmla="*/ 24628 w 1018242"/>
                <a:gd name="connsiteY95" fmla="*/ 663974 h 1014892"/>
                <a:gd name="connsiteX96" fmla="*/ 23435 w 1018242"/>
                <a:gd name="connsiteY96" fmla="*/ 663905 h 1014892"/>
                <a:gd name="connsiteX97" fmla="*/ 10406 w 1018242"/>
                <a:gd name="connsiteY97" fmla="*/ 612751 h 1014892"/>
                <a:gd name="connsiteX98" fmla="*/ 13211 w 1018242"/>
                <a:gd name="connsiteY98" fmla="*/ 603460 h 1014892"/>
                <a:gd name="connsiteX99" fmla="*/ 246319 w 1018242"/>
                <a:gd name="connsiteY99" fmla="*/ 371482 h 1014892"/>
                <a:gd name="connsiteX100" fmla="*/ 216343 w 1018242"/>
                <a:gd name="connsiteY100" fmla="*/ 545962 h 1014892"/>
                <a:gd name="connsiteX101" fmla="*/ 217581 w 1018242"/>
                <a:gd name="connsiteY101" fmla="*/ 544934 h 1014892"/>
                <a:gd name="connsiteX102" fmla="*/ 218994 w 1018242"/>
                <a:gd name="connsiteY102" fmla="*/ 553642 h 1014892"/>
                <a:gd name="connsiteX103" fmla="*/ 230380 w 1018242"/>
                <a:gd name="connsiteY103" fmla="*/ 599757 h 1014892"/>
                <a:gd name="connsiteX104" fmla="*/ 229008 w 1018242"/>
                <a:gd name="connsiteY104" fmla="*/ 605346 h 1014892"/>
                <a:gd name="connsiteX105" fmla="*/ 72000 w 1018242"/>
                <a:gd name="connsiteY105" fmla="*/ 761551 h 1014892"/>
                <a:gd name="connsiteX106" fmla="*/ 70050 w 1018242"/>
                <a:gd name="connsiteY106" fmla="*/ 764465 h 1014892"/>
                <a:gd name="connsiteX107" fmla="*/ 69021 w 1018242"/>
                <a:gd name="connsiteY107" fmla="*/ 763951 h 1014892"/>
                <a:gd name="connsiteX108" fmla="*/ 59325 w 1018242"/>
                <a:gd name="connsiteY108" fmla="*/ 746363 h 1014892"/>
                <a:gd name="connsiteX109" fmla="*/ 45710 w 1018242"/>
                <a:gd name="connsiteY109" fmla="*/ 719243 h 1014892"/>
                <a:gd name="connsiteX110" fmla="*/ 46276 w 1018242"/>
                <a:gd name="connsiteY110" fmla="*/ 715162 h 1014892"/>
                <a:gd name="connsiteX111" fmla="*/ 216343 w 1018242"/>
                <a:gd name="connsiteY111" fmla="*/ 545962 h 1014892"/>
                <a:gd name="connsiteX112" fmla="*/ 282947 w 1018242"/>
                <a:gd name="connsiteY112" fmla="*/ 695071 h 1014892"/>
                <a:gd name="connsiteX113" fmla="*/ 130211 w 1018242"/>
                <a:gd name="connsiteY113" fmla="*/ 847574 h 1014892"/>
                <a:gd name="connsiteX114" fmla="*/ 98301 w 1018242"/>
                <a:gd name="connsiteY114" fmla="*/ 808763 h 1014892"/>
                <a:gd name="connsiteX115" fmla="*/ 253715 w 1018242"/>
                <a:gd name="connsiteY115" fmla="*/ 653517 h 1014892"/>
                <a:gd name="connsiteX116" fmla="*/ 282930 w 1018242"/>
                <a:gd name="connsiteY116" fmla="*/ 695071 h 1014892"/>
                <a:gd name="connsiteX117" fmla="*/ 361848 w 1018242"/>
                <a:gd name="connsiteY117" fmla="*/ 761174 h 1014892"/>
                <a:gd name="connsiteX118" fmla="*/ 206442 w 1018242"/>
                <a:gd name="connsiteY118" fmla="*/ 916454 h 1014892"/>
                <a:gd name="connsiteX119" fmla="*/ 167397 w 1018242"/>
                <a:gd name="connsiteY119" fmla="*/ 884637 h 1014892"/>
                <a:gd name="connsiteX120" fmla="*/ 320064 w 1018242"/>
                <a:gd name="connsiteY120" fmla="*/ 732100 h 1014892"/>
                <a:gd name="connsiteX121" fmla="*/ 361848 w 1018242"/>
                <a:gd name="connsiteY121" fmla="*/ 761174 h 1014892"/>
                <a:gd name="connsiteX122" fmla="*/ 410946 w 1018242"/>
                <a:gd name="connsiteY122" fmla="*/ 785791 h 1014892"/>
                <a:gd name="connsiteX123" fmla="*/ 415986 w 1018242"/>
                <a:gd name="connsiteY123" fmla="*/ 784557 h 1014892"/>
                <a:gd name="connsiteX124" fmla="*/ 465727 w 1018242"/>
                <a:gd name="connsiteY124" fmla="*/ 796385 h 1014892"/>
                <a:gd name="connsiteX125" fmla="*/ 471463 w 1018242"/>
                <a:gd name="connsiteY125" fmla="*/ 797243 h 1014892"/>
                <a:gd name="connsiteX126" fmla="*/ 469434 w 1018242"/>
                <a:gd name="connsiteY126" fmla="*/ 799506 h 1014892"/>
                <a:gd name="connsiteX127" fmla="*/ 300477 w 1018242"/>
                <a:gd name="connsiteY127" fmla="*/ 967780 h 1014892"/>
                <a:gd name="connsiteX128" fmla="*/ 295965 w 1018242"/>
                <a:gd name="connsiteY128" fmla="*/ 968706 h 1014892"/>
                <a:gd name="connsiteX129" fmla="*/ 252655 w 1018242"/>
                <a:gd name="connsiteY129" fmla="*/ 946214 h 1014892"/>
                <a:gd name="connsiteX130" fmla="*/ 251082 w 1018242"/>
                <a:gd name="connsiteY130" fmla="*/ 945117 h 1014892"/>
                <a:gd name="connsiteX131" fmla="*/ 253386 w 1018242"/>
                <a:gd name="connsiteY131" fmla="*/ 942682 h 1014892"/>
                <a:gd name="connsiteX132" fmla="*/ 410946 w 1018242"/>
                <a:gd name="connsiteY132" fmla="*/ 785791 h 1014892"/>
                <a:gd name="connsiteX133" fmla="*/ 542483 w 1018242"/>
                <a:gd name="connsiteY133" fmla="*/ 799608 h 1014892"/>
                <a:gd name="connsiteX134" fmla="*/ 548044 w 1018242"/>
                <a:gd name="connsiteY134" fmla="*/ 797037 h 1014892"/>
                <a:gd name="connsiteX135" fmla="*/ 647099 w 1018242"/>
                <a:gd name="connsiteY135" fmla="*/ 765048 h 1014892"/>
                <a:gd name="connsiteX136" fmla="*/ 649687 w 1018242"/>
                <a:gd name="connsiteY136" fmla="*/ 763883 h 1014892"/>
                <a:gd name="connsiteX137" fmla="*/ 650435 w 1018242"/>
                <a:gd name="connsiteY137" fmla="*/ 764706 h 1014892"/>
                <a:gd name="connsiteX138" fmla="*/ 647795 w 1018242"/>
                <a:gd name="connsiteY138" fmla="*/ 766591 h 1014892"/>
                <a:gd name="connsiteX139" fmla="*/ 410507 w 1018242"/>
                <a:gd name="connsiteY139" fmla="*/ 1002682 h 1014892"/>
                <a:gd name="connsiteX140" fmla="*/ 406663 w 1018242"/>
                <a:gd name="connsiteY140" fmla="*/ 1004500 h 1014892"/>
                <a:gd name="connsiteX141" fmla="*/ 351264 w 1018242"/>
                <a:gd name="connsiteY141" fmla="*/ 990134 h 1014892"/>
                <a:gd name="connsiteX142" fmla="*/ 353520 w 1018242"/>
                <a:gd name="connsiteY142" fmla="*/ 987631 h 1014892"/>
                <a:gd name="connsiteX143" fmla="*/ 542483 w 1018242"/>
                <a:gd name="connsiteY143" fmla="*/ 799608 h 1014892"/>
                <a:gd name="connsiteX144" fmla="*/ 1002381 w 1018242"/>
                <a:gd name="connsiteY144" fmla="*/ 630751 h 1014892"/>
                <a:gd name="connsiteX145" fmla="*/ 1003005 w 1018242"/>
                <a:gd name="connsiteY145" fmla="*/ 631060 h 1014892"/>
                <a:gd name="connsiteX146" fmla="*/ 996967 w 1018242"/>
                <a:gd name="connsiteY146" fmla="*/ 652763 h 1014892"/>
                <a:gd name="connsiteX147" fmla="*/ 960360 w 1018242"/>
                <a:gd name="connsiteY147" fmla="*/ 742385 h 1014892"/>
                <a:gd name="connsiteX148" fmla="*/ 954899 w 1018242"/>
                <a:gd name="connsiteY148" fmla="*/ 749860 h 1014892"/>
                <a:gd name="connsiteX149" fmla="*/ 752812 w 1018242"/>
                <a:gd name="connsiteY149" fmla="*/ 951220 h 1014892"/>
                <a:gd name="connsiteX150" fmla="*/ 734747 w 1018242"/>
                <a:gd name="connsiteY150" fmla="*/ 962294 h 1014892"/>
                <a:gd name="connsiteX151" fmla="*/ 633882 w 1018242"/>
                <a:gd name="connsiteY151" fmla="*/ 999391 h 1014892"/>
                <a:gd name="connsiteX152" fmla="*/ 633460 w 1018242"/>
                <a:gd name="connsiteY152" fmla="*/ 999460 h 1014892"/>
                <a:gd name="connsiteX153" fmla="*/ 1002381 w 1018242"/>
                <a:gd name="connsiteY153" fmla="*/ 630751 h 10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18242" h="1014892">
                  <a:moveTo>
                    <a:pt x="1017007" y="541608"/>
                  </a:moveTo>
                  <a:cubicBezTo>
                    <a:pt x="1016716" y="543186"/>
                    <a:pt x="1015927" y="544625"/>
                    <a:pt x="1014758" y="545723"/>
                  </a:cubicBezTo>
                  <a:cubicBezTo>
                    <a:pt x="992006" y="568488"/>
                    <a:pt x="969213" y="591220"/>
                    <a:pt x="946379" y="613883"/>
                  </a:cubicBezTo>
                  <a:cubicBezTo>
                    <a:pt x="813597" y="746054"/>
                    <a:pt x="680829" y="878225"/>
                    <a:pt x="548075" y="1010431"/>
                  </a:cubicBezTo>
                  <a:cubicBezTo>
                    <a:pt x="546038" y="1012625"/>
                    <a:pt x="543192" y="1013928"/>
                    <a:pt x="540189" y="1013997"/>
                  </a:cubicBezTo>
                  <a:cubicBezTo>
                    <a:pt x="518212" y="1015265"/>
                    <a:pt x="496176" y="1015197"/>
                    <a:pt x="474213" y="1013723"/>
                  </a:cubicBezTo>
                  <a:cubicBezTo>
                    <a:pt x="654786" y="833346"/>
                    <a:pt x="835674" y="652625"/>
                    <a:pt x="1016884" y="471563"/>
                  </a:cubicBezTo>
                  <a:cubicBezTo>
                    <a:pt x="1017144" y="475094"/>
                    <a:pt x="1017395" y="477871"/>
                    <a:pt x="1017539" y="480614"/>
                  </a:cubicBezTo>
                  <a:cubicBezTo>
                    <a:pt x="1018629" y="500945"/>
                    <a:pt x="1018454" y="521311"/>
                    <a:pt x="1017007" y="541608"/>
                  </a:cubicBezTo>
                  <a:close/>
                  <a:moveTo>
                    <a:pt x="770058" y="644877"/>
                  </a:moveTo>
                  <a:cubicBezTo>
                    <a:pt x="768978" y="645940"/>
                    <a:pt x="768090" y="647208"/>
                    <a:pt x="767116" y="648374"/>
                  </a:cubicBezTo>
                  <a:cubicBezTo>
                    <a:pt x="766893" y="648203"/>
                    <a:pt x="766674" y="647997"/>
                    <a:pt x="766451" y="647791"/>
                  </a:cubicBezTo>
                  <a:cubicBezTo>
                    <a:pt x="769115" y="642443"/>
                    <a:pt x="771854" y="637128"/>
                    <a:pt x="774426" y="631745"/>
                  </a:cubicBezTo>
                  <a:cubicBezTo>
                    <a:pt x="787207" y="604900"/>
                    <a:pt x="795734" y="576237"/>
                    <a:pt x="799701" y="546785"/>
                  </a:cubicBezTo>
                  <a:cubicBezTo>
                    <a:pt x="799955" y="544283"/>
                    <a:pt x="801090" y="541951"/>
                    <a:pt x="802903" y="540203"/>
                  </a:cubicBezTo>
                  <a:cubicBezTo>
                    <a:pt x="865502" y="477974"/>
                    <a:pt x="928067" y="415711"/>
                    <a:pt x="990594" y="353414"/>
                  </a:cubicBezTo>
                  <a:cubicBezTo>
                    <a:pt x="991379" y="352557"/>
                    <a:pt x="992112" y="351666"/>
                    <a:pt x="992791" y="350740"/>
                  </a:cubicBezTo>
                  <a:cubicBezTo>
                    <a:pt x="993285" y="350808"/>
                    <a:pt x="993782" y="350877"/>
                    <a:pt x="994279" y="350980"/>
                  </a:cubicBezTo>
                  <a:cubicBezTo>
                    <a:pt x="998572" y="367951"/>
                    <a:pt x="1002758" y="384923"/>
                    <a:pt x="1007243" y="401825"/>
                  </a:cubicBezTo>
                  <a:cubicBezTo>
                    <a:pt x="1008460" y="405494"/>
                    <a:pt x="1007260" y="409506"/>
                    <a:pt x="1004239" y="411905"/>
                  </a:cubicBezTo>
                  <a:cubicBezTo>
                    <a:pt x="926085" y="489494"/>
                    <a:pt x="848027" y="567151"/>
                    <a:pt x="770058" y="644877"/>
                  </a:cubicBezTo>
                  <a:close/>
                  <a:moveTo>
                    <a:pt x="801967" y="468545"/>
                  </a:moveTo>
                  <a:cubicBezTo>
                    <a:pt x="801563" y="468957"/>
                    <a:pt x="801114" y="469300"/>
                    <a:pt x="800418" y="469917"/>
                  </a:cubicBezTo>
                  <a:cubicBezTo>
                    <a:pt x="798974" y="461894"/>
                    <a:pt x="797946" y="454145"/>
                    <a:pt x="796139" y="446603"/>
                  </a:cubicBezTo>
                  <a:cubicBezTo>
                    <a:pt x="793540" y="435734"/>
                    <a:pt x="790416" y="425002"/>
                    <a:pt x="787403" y="414237"/>
                  </a:cubicBezTo>
                  <a:cubicBezTo>
                    <a:pt x="786779" y="412831"/>
                    <a:pt x="787146" y="411186"/>
                    <a:pt x="788308" y="410157"/>
                  </a:cubicBezTo>
                  <a:cubicBezTo>
                    <a:pt x="841214" y="357563"/>
                    <a:pt x="894093" y="304934"/>
                    <a:pt x="946948" y="252305"/>
                  </a:cubicBezTo>
                  <a:cubicBezTo>
                    <a:pt x="947356" y="251894"/>
                    <a:pt x="947812" y="251551"/>
                    <a:pt x="948549" y="250900"/>
                  </a:cubicBezTo>
                  <a:cubicBezTo>
                    <a:pt x="950586" y="254465"/>
                    <a:pt x="952663" y="257825"/>
                    <a:pt x="954487" y="261322"/>
                  </a:cubicBezTo>
                  <a:cubicBezTo>
                    <a:pt x="960412" y="272842"/>
                    <a:pt x="966199" y="284431"/>
                    <a:pt x="972124" y="295917"/>
                  </a:cubicBezTo>
                  <a:cubicBezTo>
                    <a:pt x="973009" y="297220"/>
                    <a:pt x="972679" y="299002"/>
                    <a:pt x="971380" y="299928"/>
                  </a:cubicBezTo>
                  <a:cubicBezTo>
                    <a:pt x="914880" y="356122"/>
                    <a:pt x="858402" y="412317"/>
                    <a:pt x="801943" y="468545"/>
                  </a:cubicBezTo>
                  <a:close/>
                  <a:moveTo>
                    <a:pt x="735419" y="319539"/>
                  </a:moveTo>
                  <a:cubicBezTo>
                    <a:pt x="785808" y="269140"/>
                    <a:pt x="836538" y="218431"/>
                    <a:pt x="887606" y="167380"/>
                  </a:cubicBezTo>
                  <a:cubicBezTo>
                    <a:pt x="898269" y="180408"/>
                    <a:pt x="908932" y="193403"/>
                    <a:pt x="919293" y="206020"/>
                  </a:cubicBezTo>
                  <a:cubicBezTo>
                    <a:pt x="867247" y="258065"/>
                    <a:pt x="815596" y="309700"/>
                    <a:pt x="764339" y="360923"/>
                  </a:cubicBezTo>
                  <a:cubicBezTo>
                    <a:pt x="754598" y="347002"/>
                    <a:pt x="744882" y="333083"/>
                    <a:pt x="735405" y="319539"/>
                  </a:cubicBezTo>
                  <a:close/>
                  <a:moveTo>
                    <a:pt x="677476" y="267186"/>
                  </a:moveTo>
                  <a:cubicBezTo>
                    <a:pt x="670506" y="262283"/>
                    <a:pt x="663217" y="257860"/>
                    <a:pt x="656397" y="253437"/>
                  </a:cubicBezTo>
                  <a:cubicBezTo>
                    <a:pt x="707976" y="201940"/>
                    <a:pt x="759494" y="150511"/>
                    <a:pt x="811506" y="98568"/>
                  </a:cubicBezTo>
                  <a:cubicBezTo>
                    <a:pt x="824534" y="109197"/>
                    <a:pt x="837498" y="119757"/>
                    <a:pt x="850125" y="130077"/>
                  </a:cubicBezTo>
                  <a:cubicBezTo>
                    <a:pt x="799084" y="181060"/>
                    <a:pt x="748266" y="231802"/>
                    <a:pt x="697670" y="282340"/>
                  </a:cubicBezTo>
                  <a:cubicBezTo>
                    <a:pt x="691118" y="277403"/>
                    <a:pt x="684439" y="272054"/>
                    <a:pt x="677445" y="267186"/>
                  </a:cubicBezTo>
                  <a:close/>
                  <a:moveTo>
                    <a:pt x="607506" y="228511"/>
                  </a:moveTo>
                  <a:cubicBezTo>
                    <a:pt x="606515" y="229883"/>
                    <a:pt x="604722" y="230363"/>
                    <a:pt x="603175" y="229711"/>
                  </a:cubicBezTo>
                  <a:cubicBezTo>
                    <a:pt x="585535" y="223677"/>
                    <a:pt x="567350" y="219391"/>
                    <a:pt x="548880" y="216923"/>
                  </a:cubicBezTo>
                  <a:cubicBezTo>
                    <a:pt x="548538" y="216854"/>
                    <a:pt x="548167" y="216820"/>
                    <a:pt x="547814" y="216751"/>
                  </a:cubicBezTo>
                  <a:cubicBezTo>
                    <a:pt x="547615" y="216443"/>
                    <a:pt x="547416" y="216100"/>
                    <a:pt x="547221" y="215791"/>
                  </a:cubicBezTo>
                  <a:cubicBezTo>
                    <a:pt x="548150" y="215243"/>
                    <a:pt x="549028" y="214625"/>
                    <a:pt x="549847" y="213905"/>
                  </a:cubicBezTo>
                  <a:cubicBezTo>
                    <a:pt x="605507" y="158568"/>
                    <a:pt x="661135" y="103197"/>
                    <a:pt x="716733" y="47757"/>
                  </a:cubicBezTo>
                  <a:cubicBezTo>
                    <a:pt x="718139" y="45768"/>
                    <a:pt x="720895" y="45288"/>
                    <a:pt x="722887" y="46694"/>
                  </a:cubicBezTo>
                  <a:cubicBezTo>
                    <a:pt x="722901" y="46694"/>
                    <a:pt x="722918" y="46728"/>
                    <a:pt x="722932" y="46728"/>
                  </a:cubicBezTo>
                  <a:cubicBezTo>
                    <a:pt x="737462" y="54203"/>
                    <a:pt x="752075" y="61506"/>
                    <a:pt x="767226" y="69151"/>
                  </a:cubicBezTo>
                  <a:cubicBezTo>
                    <a:pt x="766053" y="70454"/>
                    <a:pt x="765487" y="71174"/>
                    <a:pt x="764843" y="71825"/>
                  </a:cubicBezTo>
                  <a:cubicBezTo>
                    <a:pt x="712372" y="124043"/>
                    <a:pt x="659915" y="176260"/>
                    <a:pt x="607475" y="228511"/>
                  </a:cubicBezTo>
                  <a:close/>
                  <a:moveTo>
                    <a:pt x="476682" y="214043"/>
                  </a:moveTo>
                  <a:cubicBezTo>
                    <a:pt x="475478" y="215277"/>
                    <a:pt x="473922" y="216100"/>
                    <a:pt x="472224" y="216408"/>
                  </a:cubicBezTo>
                  <a:cubicBezTo>
                    <a:pt x="437533" y="220797"/>
                    <a:pt x="403897" y="231322"/>
                    <a:pt x="372885" y="247471"/>
                  </a:cubicBezTo>
                  <a:cubicBezTo>
                    <a:pt x="372532" y="247642"/>
                    <a:pt x="372163" y="247745"/>
                    <a:pt x="371784" y="247848"/>
                  </a:cubicBezTo>
                  <a:cubicBezTo>
                    <a:pt x="371479" y="247814"/>
                    <a:pt x="371177" y="247780"/>
                    <a:pt x="370879" y="247711"/>
                  </a:cubicBezTo>
                  <a:cubicBezTo>
                    <a:pt x="371726" y="246820"/>
                    <a:pt x="372412" y="246065"/>
                    <a:pt x="373135" y="245346"/>
                  </a:cubicBezTo>
                  <a:cubicBezTo>
                    <a:pt x="451229" y="167585"/>
                    <a:pt x="529317" y="89825"/>
                    <a:pt x="607396" y="12065"/>
                  </a:cubicBezTo>
                  <a:cubicBezTo>
                    <a:pt x="608524" y="10591"/>
                    <a:pt x="610434" y="9940"/>
                    <a:pt x="612230" y="10420"/>
                  </a:cubicBezTo>
                  <a:cubicBezTo>
                    <a:pt x="629952" y="15117"/>
                    <a:pt x="647685" y="19780"/>
                    <a:pt x="665431" y="24374"/>
                  </a:cubicBezTo>
                  <a:cubicBezTo>
                    <a:pt x="665802" y="24545"/>
                    <a:pt x="666155" y="24785"/>
                    <a:pt x="666484" y="25026"/>
                  </a:cubicBezTo>
                  <a:cubicBezTo>
                    <a:pt x="665723" y="25848"/>
                    <a:pt x="665071" y="26603"/>
                    <a:pt x="664355" y="27322"/>
                  </a:cubicBezTo>
                  <a:cubicBezTo>
                    <a:pt x="601794" y="89585"/>
                    <a:pt x="539226" y="151814"/>
                    <a:pt x="476651" y="214043"/>
                  </a:cubicBezTo>
                  <a:close/>
                  <a:moveTo>
                    <a:pt x="0" y="532111"/>
                  </a:moveTo>
                  <a:cubicBezTo>
                    <a:pt x="114" y="512671"/>
                    <a:pt x="288" y="493231"/>
                    <a:pt x="642" y="473757"/>
                  </a:cubicBezTo>
                  <a:cubicBezTo>
                    <a:pt x="921" y="471974"/>
                    <a:pt x="1801" y="470363"/>
                    <a:pt x="3134" y="469162"/>
                  </a:cubicBezTo>
                  <a:cubicBezTo>
                    <a:pt x="42272" y="430077"/>
                    <a:pt x="81451" y="391060"/>
                    <a:pt x="120669" y="352077"/>
                  </a:cubicBezTo>
                  <a:cubicBezTo>
                    <a:pt x="236921" y="236363"/>
                    <a:pt x="353155" y="120614"/>
                    <a:pt x="469372" y="4831"/>
                  </a:cubicBezTo>
                  <a:cubicBezTo>
                    <a:pt x="471666" y="2328"/>
                    <a:pt x="474871" y="888"/>
                    <a:pt x="478255" y="820"/>
                  </a:cubicBezTo>
                  <a:cubicBezTo>
                    <a:pt x="499310" y="-312"/>
                    <a:pt x="520410" y="-277"/>
                    <a:pt x="541458" y="957"/>
                  </a:cubicBezTo>
                  <a:cubicBezTo>
                    <a:pt x="542411" y="1026"/>
                    <a:pt x="543361" y="1162"/>
                    <a:pt x="543679" y="1197"/>
                  </a:cubicBezTo>
                  <a:cubicBezTo>
                    <a:pt x="363017" y="181711"/>
                    <a:pt x="182041" y="362534"/>
                    <a:pt x="755" y="543631"/>
                  </a:cubicBezTo>
                  <a:cubicBezTo>
                    <a:pt x="450" y="539174"/>
                    <a:pt x="-17" y="535642"/>
                    <a:pt x="0" y="532111"/>
                  </a:cubicBezTo>
                  <a:close/>
                  <a:moveTo>
                    <a:pt x="14020" y="383791"/>
                  </a:moveTo>
                  <a:cubicBezTo>
                    <a:pt x="19447" y="366957"/>
                    <a:pt x="24597" y="350054"/>
                    <a:pt x="30367" y="333322"/>
                  </a:cubicBezTo>
                  <a:cubicBezTo>
                    <a:pt x="37962" y="311962"/>
                    <a:pt x="47170" y="291186"/>
                    <a:pt x="57912" y="271197"/>
                  </a:cubicBezTo>
                  <a:cubicBezTo>
                    <a:pt x="58839" y="269482"/>
                    <a:pt x="60009" y="267905"/>
                    <a:pt x="61386" y="266534"/>
                  </a:cubicBezTo>
                  <a:cubicBezTo>
                    <a:pt x="129920" y="198271"/>
                    <a:pt x="198522" y="130077"/>
                    <a:pt x="267189" y="61917"/>
                  </a:cubicBezTo>
                  <a:cubicBezTo>
                    <a:pt x="271989" y="57974"/>
                    <a:pt x="277367" y="54751"/>
                    <a:pt x="283135" y="52420"/>
                  </a:cubicBezTo>
                  <a:cubicBezTo>
                    <a:pt x="314894" y="36717"/>
                    <a:pt x="348231" y="24443"/>
                    <a:pt x="382584" y="15768"/>
                  </a:cubicBezTo>
                  <a:cubicBezTo>
                    <a:pt x="383483" y="15563"/>
                    <a:pt x="384398" y="15391"/>
                    <a:pt x="384470" y="15391"/>
                  </a:cubicBezTo>
                  <a:cubicBezTo>
                    <a:pt x="261629" y="138100"/>
                    <a:pt x="138518" y="261083"/>
                    <a:pt x="15138" y="384340"/>
                  </a:cubicBezTo>
                  <a:cubicBezTo>
                    <a:pt x="14767" y="384168"/>
                    <a:pt x="14400" y="383997"/>
                    <a:pt x="14020" y="383791"/>
                  </a:cubicBezTo>
                  <a:close/>
                  <a:moveTo>
                    <a:pt x="246319" y="371482"/>
                  </a:moveTo>
                  <a:cubicBezTo>
                    <a:pt x="247348" y="370454"/>
                    <a:pt x="248219" y="369288"/>
                    <a:pt x="249162" y="368157"/>
                  </a:cubicBezTo>
                  <a:lnTo>
                    <a:pt x="249847" y="368671"/>
                  </a:lnTo>
                  <a:cubicBezTo>
                    <a:pt x="248133" y="372100"/>
                    <a:pt x="246367" y="375494"/>
                    <a:pt x="244704" y="378923"/>
                  </a:cubicBezTo>
                  <a:cubicBezTo>
                    <a:pt x="230787" y="407620"/>
                    <a:pt x="221578" y="438340"/>
                    <a:pt x="217434" y="469951"/>
                  </a:cubicBezTo>
                  <a:cubicBezTo>
                    <a:pt x="217047" y="471802"/>
                    <a:pt x="216106" y="473482"/>
                    <a:pt x="214735" y="474785"/>
                  </a:cubicBezTo>
                  <a:cubicBezTo>
                    <a:pt x="157423" y="531974"/>
                    <a:pt x="100074" y="589094"/>
                    <a:pt x="42686" y="646180"/>
                  </a:cubicBezTo>
                  <a:cubicBezTo>
                    <a:pt x="37365" y="651460"/>
                    <a:pt x="32058" y="656774"/>
                    <a:pt x="26712" y="662054"/>
                  </a:cubicBezTo>
                  <a:cubicBezTo>
                    <a:pt x="26044" y="662740"/>
                    <a:pt x="25341" y="663322"/>
                    <a:pt x="24628" y="663974"/>
                  </a:cubicBezTo>
                  <a:cubicBezTo>
                    <a:pt x="24230" y="663940"/>
                    <a:pt x="23832" y="663940"/>
                    <a:pt x="23435" y="663905"/>
                  </a:cubicBezTo>
                  <a:cubicBezTo>
                    <a:pt x="19122" y="646866"/>
                    <a:pt x="14904" y="629757"/>
                    <a:pt x="10406" y="612751"/>
                  </a:cubicBezTo>
                  <a:cubicBezTo>
                    <a:pt x="9290" y="609357"/>
                    <a:pt x="10412" y="605654"/>
                    <a:pt x="13211" y="603460"/>
                  </a:cubicBezTo>
                  <a:cubicBezTo>
                    <a:pt x="90978" y="526214"/>
                    <a:pt x="168680" y="448900"/>
                    <a:pt x="246319" y="371482"/>
                  </a:cubicBezTo>
                  <a:close/>
                  <a:moveTo>
                    <a:pt x="216343" y="545962"/>
                  </a:moveTo>
                  <a:cubicBezTo>
                    <a:pt x="216611" y="545688"/>
                    <a:pt x="216926" y="545482"/>
                    <a:pt x="217581" y="544934"/>
                  </a:cubicBezTo>
                  <a:cubicBezTo>
                    <a:pt x="218085" y="548054"/>
                    <a:pt x="218558" y="550866"/>
                    <a:pt x="218994" y="553642"/>
                  </a:cubicBezTo>
                  <a:cubicBezTo>
                    <a:pt x="221419" y="569311"/>
                    <a:pt x="225230" y="584740"/>
                    <a:pt x="230380" y="599757"/>
                  </a:cubicBezTo>
                  <a:cubicBezTo>
                    <a:pt x="231264" y="601711"/>
                    <a:pt x="230698" y="604008"/>
                    <a:pt x="229008" y="605346"/>
                  </a:cubicBezTo>
                  <a:cubicBezTo>
                    <a:pt x="176617" y="657357"/>
                    <a:pt x="124282" y="709437"/>
                    <a:pt x="72000" y="761551"/>
                  </a:cubicBezTo>
                  <a:cubicBezTo>
                    <a:pt x="71252" y="762443"/>
                    <a:pt x="70598" y="763437"/>
                    <a:pt x="70050" y="764465"/>
                  </a:cubicBezTo>
                  <a:lnTo>
                    <a:pt x="69021" y="763951"/>
                  </a:lnTo>
                  <a:cubicBezTo>
                    <a:pt x="65778" y="758088"/>
                    <a:pt x="62397" y="752294"/>
                    <a:pt x="59325" y="746363"/>
                  </a:cubicBezTo>
                  <a:cubicBezTo>
                    <a:pt x="54679" y="737380"/>
                    <a:pt x="50263" y="728260"/>
                    <a:pt x="45710" y="719243"/>
                  </a:cubicBezTo>
                  <a:cubicBezTo>
                    <a:pt x="44788" y="717940"/>
                    <a:pt x="45036" y="716157"/>
                    <a:pt x="46276" y="715162"/>
                  </a:cubicBezTo>
                  <a:cubicBezTo>
                    <a:pt x="102984" y="658797"/>
                    <a:pt x="159673" y="602397"/>
                    <a:pt x="216343" y="545962"/>
                  </a:cubicBezTo>
                  <a:close/>
                  <a:moveTo>
                    <a:pt x="282947" y="695071"/>
                  </a:moveTo>
                  <a:lnTo>
                    <a:pt x="130211" y="847574"/>
                  </a:lnTo>
                  <a:cubicBezTo>
                    <a:pt x="119603" y="834682"/>
                    <a:pt x="108885" y="821654"/>
                    <a:pt x="98301" y="808763"/>
                  </a:cubicBezTo>
                  <a:cubicBezTo>
                    <a:pt x="150559" y="756580"/>
                    <a:pt x="202364" y="704842"/>
                    <a:pt x="253715" y="653517"/>
                  </a:cubicBezTo>
                  <a:cubicBezTo>
                    <a:pt x="263490" y="667403"/>
                    <a:pt x="273288" y="681357"/>
                    <a:pt x="282930" y="695071"/>
                  </a:cubicBezTo>
                  <a:close/>
                  <a:moveTo>
                    <a:pt x="361848" y="761174"/>
                  </a:moveTo>
                  <a:cubicBezTo>
                    <a:pt x="310475" y="812500"/>
                    <a:pt x="258672" y="864271"/>
                    <a:pt x="206442" y="916454"/>
                  </a:cubicBezTo>
                  <a:cubicBezTo>
                    <a:pt x="193413" y="905825"/>
                    <a:pt x="180306" y="895162"/>
                    <a:pt x="167397" y="884637"/>
                  </a:cubicBezTo>
                  <a:cubicBezTo>
                    <a:pt x="218679" y="833414"/>
                    <a:pt x="269568" y="782568"/>
                    <a:pt x="320064" y="732100"/>
                  </a:cubicBezTo>
                  <a:cubicBezTo>
                    <a:pt x="334132" y="741905"/>
                    <a:pt x="348189" y="751677"/>
                    <a:pt x="361848" y="761174"/>
                  </a:cubicBezTo>
                  <a:close/>
                  <a:moveTo>
                    <a:pt x="410946" y="785791"/>
                  </a:moveTo>
                  <a:cubicBezTo>
                    <a:pt x="412134" y="784248"/>
                    <a:pt x="414223" y="783734"/>
                    <a:pt x="415986" y="784557"/>
                  </a:cubicBezTo>
                  <a:cubicBezTo>
                    <a:pt x="432173" y="790008"/>
                    <a:pt x="448822" y="793951"/>
                    <a:pt x="465727" y="796385"/>
                  </a:cubicBezTo>
                  <a:cubicBezTo>
                    <a:pt x="467462" y="796625"/>
                    <a:pt x="469197" y="796900"/>
                    <a:pt x="471463" y="797243"/>
                  </a:cubicBezTo>
                  <a:cubicBezTo>
                    <a:pt x="470630" y="798168"/>
                    <a:pt x="470068" y="798888"/>
                    <a:pt x="469434" y="799506"/>
                  </a:cubicBezTo>
                  <a:cubicBezTo>
                    <a:pt x="413107" y="855597"/>
                    <a:pt x="356788" y="911688"/>
                    <a:pt x="300477" y="967780"/>
                  </a:cubicBezTo>
                  <a:cubicBezTo>
                    <a:pt x="299471" y="969254"/>
                    <a:pt x="297472" y="969666"/>
                    <a:pt x="295965" y="968706"/>
                  </a:cubicBezTo>
                  <a:cubicBezTo>
                    <a:pt x="281565" y="961162"/>
                    <a:pt x="267093" y="953723"/>
                    <a:pt x="252655" y="946214"/>
                  </a:cubicBezTo>
                  <a:cubicBezTo>
                    <a:pt x="252102" y="945905"/>
                    <a:pt x="251576" y="945528"/>
                    <a:pt x="251082" y="945117"/>
                  </a:cubicBezTo>
                  <a:cubicBezTo>
                    <a:pt x="251928" y="944225"/>
                    <a:pt x="252638" y="943437"/>
                    <a:pt x="253386" y="942682"/>
                  </a:cubicBezTo>
                  <a:cubicBezTo>
                    <a:pt x="305916" y="890397"/>
                    <a:pt x="358436" y="838111"/>
                    <a:pt x="410946" y="785791"/>
                  </a:cubicBezTo>
                  <a:close/>
                  <a:moveTo>
                    <a:pt x="542483" y="799608"/>
                  </a:moveTo>
                  <a:cubicBezTo>
                    <a:pt x="544032" y="798203"/>
                    <a:pt x="545973" y="797311"/>
                    <a:pt x="548044" y="797037"/>
                  </a:cubicBezTo>
                  <a:cubicBezTo>
                    <a:pt x="582700" y="792340"/>
                    <a:pt x="616242" y="781506"/>
                    <a:pt x="647099" y="765048"/>
                  </a:cubicBezTo>
                  <a:cubicBezTo>
                    <a:pt x="647929" y="764603"/>
                    <a:pt x="648813" y="764260"/>
                    <a:pt x="649687" y="763883"/>
                  </a:cubicBezTo>
                  <a:lnTo>
                    <a:pt x="650435" y="764706"/>
                  </a:lnTo>
                  <a:cubicBezTo>
                    <a:pt x="649502" y="765254"/>
                    <a:pt x="648618" y="765871"/>
                    <a:pt x="647795" y="766591"/>
                  </a:cubicBezTo>
                  <a:cubicBezTo>
                    <a:pt x="568708" y="845277"/>
                    <a:pt x="489614" y="923963"/>
                    <a:pt x="410507" y="1002682"/>
                  </a:cubicBezTo>
                  <a:cubicBezTo>
                    <a:pt x="409520" y="1003780"/>
                    <a:pt x="408136" y="1004431"/>
                    <a:pt x="406663" y="1004500"/>
                  </a:cubicBezTo>
                  <a:cubicBezTo>
                    <a:pt x="387912" y="1000900"/>
                    <a:pt x="369409" y="996100"/>
                    <a:pt x="351264" y="990134"/>
                  </a:cubicBezTo>
                  <a:cubicBezTo>
                    <a:pt x="352166" y="989105"/>
                    <a:pt x="352807" y="988317"/>
                    <a:pt x="353520" y="987631"/>
                  </a:cubicBezTo>
                  <a:cubicBezTo>
                    <a:pt x="416483" y="924923"/>
                    <a:pt x="479469" y="862248"/>
                    <a:pt x="542483" y="799608"/>
                  </a:cubicBezTo>
                  <a:close/>
                  <a:moveTo>
                    <a:pt x="1002381" y="630751"/>
                  </a:moveTo>
                  <a:lnTo>
                    <a:pt x="1003005" y="631060"/>
                  </a:lnTo>
                  <a:cubicBezTo>
                    <a:pt x="1000999" y="638294"/>
                    <a:pt x="999124" y="645563"/>
                    <a:pt x="996967" y="652763"/>
                  </a:cubicBezTo>
                  <a:cubicBezTo>
                    <a:pt x="987731" y="683757"/>
                    <a:pt x="975470" y="713791"/>
                    <a:pt x="960360" y="742385"/>
                  </a:cubicBezTo>
                  <a:cubicBezTo>
                    <a:pt x="958920" y="745128"/>
                    <a:pt x="957079" y="747666"/>
                    <a:pt x="954899" y="749860"/>
                  </a:cubicBezTo>
                  <a:cubicBezTo>
                    <a:pt x="887555" y="816991"/>
                    <a:pt x="820194" y="884123"/>
                    <a:pt x="752812" y="951220"/>
                  </a:cubicBezTo>
                  <a:cubicBezTo>
                    <a:pt x="747453" y="955883"/>
                    <a:pt x="741347" y="959654"/>
                    <a:pt x="734747" y="962294"/>
                  </a:cubicBezTo>
                  <a:cubicBezTo>
                    <a:pt x="702563" y="978271"/>
                    <a:pt x="668743" y="990717"/>
                    <a:pt x="633882" y="999391"/>
                  </a:cubicBezTo>
                  <a:cubicBezTo>
                    <a:pt x="633511" y="999494"/>
                    <a:pt x="633138" y="999528"/>
                    <a:pt x="633460" y="999460"/>
                  </a:cubicBezTo>
                  <a:cubicBezTo>
                    <a:pt x="756165" y="876820"/>
                    <a:pt x="879141" y="753905"/>
                    <a:pt x="1002381" y="630751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</p:grpSp>
      <p:sp>
        <p:nvSpPr>
          <p:cNvPr id="27" name="圆角矩形 26"/>
          <p:cNvSpPr/>
          <p:nvPr/>
        </p:nvSpPr>
        <p:spPr>
          <a:xfrm>
            <a:off x="2873375" y="2931160"/>
            <a:ext cx="8842375" cy="1188720"/>
          </a:xfrm>
          <a:prstGeom prst="roundRect">
            <a:avLst/>
          </a:prstGeom>
          <a:solidFill>
            <a:schemeClr val="bg1"/>
          </a:solidFill>
          <a:ln w="1905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28" name="文本框 27"/>
          <p:cNvSpPr txBox="1"/>
          <p:nvPr/>
        </p:nvSpPr>
        <p:spPr>
          <a:xfrm>
            <a:off x="3062605" y="2959100"/>
            <a:ext cx="8479155" cy="1133475"/>
          </a:xfrm>
          <a:prstGeom prst="rect">
            <a:avLst/>
          </a:prstGeom>
          <a:noFill/>
        </p:spPr>
        <p:txBody>
          <a:bodyPr wrap="square" rtlCol="0">
            <a:noAutofit/>
          </a:bodyPr>
          <a:p>
            <a:pPr algn="l">
              <a:buClrTx/>
              <a:buSzTx/>
              <a:buFontTx/>
            </a:pPr>
            <a:r>
              <a:rPr lang="en-US" altLang="zh-CN" sz="3200"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“I couldn’t believe it,” “I thought, how could I make such a foolish mistake?”</a:t>
            </a:r>
            <a:endParaRPr lang="en-US" altLang="zh-CN" b="1">
              <a:highlight>
                <a:srgbClr val="FFFF00"/>
              </a:highlight>
              <a:latin typeface="Arial" panose="020B0604020202020204" pitchFamily="34" charset="0"/>
              <a:cs typeface="Arial" panose="020B0604020202020204" pitchFamily="34" charset="0"/>
              <a:sym typeface="+mn-ea"/>
            </a:endParaRPr>
          </a:p>
        </p:txBody>
      </p:sp>
      <p:grpSp>
        <p:nvGrpSpPr>
          <p:cNvPr id="30" name="组合 29"/>
          <p:cNvGrpSpPr/>
          <p:nvPr>
            <p:custDataLst>
              <p:tags r:id="rId12"/>
            </p:custDataLst>
          </p:nvPr>
        </p:nvGrpSpPr>
        <p:grpSpPr>
          <a:xfrm rot="0">
            <a:off x="499110" y="3142615"/>
            <a:ext cx="1783080" cy="1313180"/>
            <a:chOff x="2464" y="3258"/>
            <a:chExt cx="14454" cy="12572"/>
          </a:xfrm>
        </p:grpSpPr>
        <p:sp>
          <p:nvSpPr>
            <p:cNvPr id="31" name="任意多边形: 形状 11"/>
            <p:cNvSpPr/>
            <p:nvPr>
              <p:custDataLst>
                <p:tags r:id="rId13"/>
              </p:custDataLst>
            </p:nvPr>
          </p:nvSpPr>
          <p:spPr>
            <a:xfrm>
              <a:off x="11707" y="15197"/>
              <a:ext cx="2741" cy="573"/>
            </a:xfrm>
            <a:custGeom>
              <a:avLst/>
              <a:gdLst>
                <a:gd name="connsiteX0" fmla="*/ 1165783 w 1165782"/>
                <a:gd name="connsiteY0" fmla="*/ 57394 h 243531"/>
                <a:gd name="connsiteX1" fmla="*/ 978720 w 1165782"/>
                <a:gd name="connsiteY1" fmla="*/ 243532 h 243531"/>
                <a:gd name="connsiteX2" fmla="*/ 977417 w 1165782"/>
                <a:gd name="connsiteY2" fmla="*/ 242229 h 243531"/>
                <a:gd name="connsiteX3" fmla="*/ 976320 w 1165782"/>
                <a:gd name="connsiteY3" fmla="*/ 243326 h 243531"/>
                <a:gd name="connsiteX4" fmla="*/ 845212 w 1165782"/>
                <a:gd name="connsiteY4" fmla="*/ 112869 h 243531"/>
                <a:gd name="connsiteX5" fmla="*/ 713863 w 1165782"/>
                <a:gd name="connsiteY5" fmla="*/ 243532 h 243531"/>
                <a:gd name="connsiteX6" fmla="*/ 712526 w 1165782"/>
                <a:gd name="connsiteY6" fmla="*/ 242229 h 243531"/>
                <a:gd name="connsiteX7" fmla="*/ 711463 w 1165782"/>
                <a:gd name="connsiteY7" fmla="*/ 243326 h 243531"/>
                <a:gd name="connsiteX8" fmla="*/ 582343 w 1165782"/>
                <a:gd name="connsiteY8" fmla="*/ 114857 h 243531"/>
                <a:gd name="connsiteX9" fmla="*/ 452983 w 1165782"/>
                <a:gd name="connsiteY9" fmla="*/ 243532 h 243531"/>
                <a:gd name="connsiteX10" fmla="*/ 451680 w 1165782"/>
                <a:gd name="connsiteY10" fmla="*/ 242229 h 243531"/>
                <a:gd name="connsiteX11" fmla="*/ 450617 w 1165782"/>
                <a:gd name="connsiteY11" fmla="*/ 243326 h 243531"/>
                <a:gd name="connsiteX12" fmla="*/ 319474 w 1165782"/>
                <a:gd name="connsiteY12" fmla="*/ 112869 h 243531"/>
                <a:gd name="connsiteX13" fmla="*/ 188126 w 1165782"/>
                <a:gd name="connsiteY13" fmla="*/ 243532 h 243531"/>
                <a:gd name="connsiteX14" fmla="*/ 186823 w 1165782"/>
                <a:gd name="connsiteY14" fmla="*/ 242229 h 243531"/>
                <a:gd name="connsiteX15" fmla="*/ 185726 w 1165782"/>
                <a:gd name="connsiteY15" fmla="*/ 243326 h 243531"/>
                <a:gd name="connsiteX16" fmla="*/ 0 w 1165782"/>
                <a:gd name="connsiteY16" fmla="*/ 58526 h 243531"/>
                <a:gd name="connsiteX17" fmla="*/ 57291 w 1165782"/>
                <a:gd name="connsiteY17" fmla="*/ 1543 h 243531"/>
                <a:gd name="connsiteX18" fmla="*/ 186652 w 1165782"/>
                <a:gd name="connsiteY18" fmla="*/ 130251 h 243531"/>
                <a:gd name="connsiteX19" fmla="*/ 317520 w 1165782"/>
                <a:gd name="connsiteY19" fmla="*/ 0 h 243531"/>
                <a:gd name="connsiteX20" fmla="*/ 320606 w 1165782"/>
                <a:gd name="connsiteY20" fmla="*/ 3086 h 243531"/>
                <a:gd name="connsiteX21" fmla="*/ 322148 w 1165782"/>
                <a:gd name="connsiteY21" fmla="*/ 1543 h 243531"/>
                <a:gd name="connsiteX22" fmla="*/ 451509 w 1165782"/>
                <a:gd name="connsiteY22" fmla="*/ 130251 h 243531"/>
                <a:gd name="connsiteX23" fmla="*/ 582377 w 1165782"/>
                <a:gd name="connsiteY23" fmla="*/ 0 h 243531"/>
                <a:gd name="connsiteX24" fmla="*/ 640080 w 1165782"/>
                <a:gd name="connsiteY24" fmla="*/ 57394 h 243531"/>
                <a:gd name="connsiteX25" fmla="*/ 639600 w 1165782"/>
                <a:gd name="connsiteY25" fmla="*/ 57874 h 243531"/>
                <a:gd name="connsiteX26" fmla="*/ 712354 w 1165782"/>
                <a:gd name="connsiteY26" fmla="*/ 130251 h 243531"/>
                <a:gd name="connsiteX27" fmla="*/ 843223 w 1165782"/>
                <a:gd name="connsiteY27" fmla="*/ 0 h 243531"/>
                <a:gd name="connsiteX28" fmla="*/ 846308 w 1165782"/>
                <a:gd name="connsiteY28" fmla="*/ 3086 h 243531"/>
                <a:gd name="connsiteX29" fmla="*/ 847852 w 1165782"/>
                <a:gd name="connsiteY29" fmla="*/ 1543 h 243531"/>
                <a:gd name="connsiteX30" fmla="*/ 977212 w 1165782"/>
                <a:gd name="connsiteY30" fmla="*/ 130251 h 243531"/>
                <a:gd name="connsiteX31" fmla="*/ 1108114 w 1165782"/>
                <a:gd name="connsiteY31" fmla="*/ 0 h 24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5782" h="243531">
                  <a:moveTo>
                    <a:pt x="1165783" y="57394"/>
                  </a:moveTo>
                  <a:lnTo>
                    <a:pt x="978720" y="243532"/>
                  </a:lnTo>
                  <a:lnTo>
                    <a:pt x="977417" y="242229"/>
                  </a:lnTo>
                  <a:lnTo>
                    <a:pt x="976320" y="243326"/>
                  </a:lnTo>
                  <a:lnTo>
                    <a:pt x="845212" y="112869"/>
                  </a:lnTo>
                  <a:lnTo>
                    <a:pt x="713863" y="243532"/>
                  </a:lnTo>
                  <a:lnTo>
                    <a:pt x="712526" y="242229"/>
                  </a:lnTo>
                  <a:lnTo>
                    <a:pt x="711463" y="243326"/>
                  </a:lnTo>
                  <a:lnTo>
                    <a:pt x="582343" y="114857"/>
                  </a:lnTo>
                  <a:lnTo>
                    <a:pt x="452983" y="243532"/>
                  </a:lnTo>
                  <a:lnTo>
                    <a:pt x="451680" y="242229"/>
                  </a:lnTo>
                  <a:lnTo>
                    <a:pt x="450617" y="243326"/>
                  </a:lnTo>
                  <a:lnTo>
                    <a:pt x="319474" y="112869"/>
                  </a:lnTo>
                  <a:lnTo>
                    <a:pt x="188126" y="243532"/>
                  </a:lnTo>
                  <a:lnTo>
                    <a:pt x="186823" y="242229"/>
                  </a:lnTo>
                  <a:lnTo>
                    <a:pt x="185726" y="243326"/>
                  </a:lnTo>
                  <a:lnTo>
                    <a:pt x="0" y="58526"/>
                  </a:lnTo>
                  <a:lnTo>
                    <a:pt x="57291" y="1543"/>
                  </a:lnTo>
                  <a:lnTo>
                    <a:pt x="186652" y="130251"/>
                  </a:lnTo>
                  <a:lnTo>
                    <a:pt x="317520" y="0"/>
                  </a:lnTo>
                  <a:lnTo>
                    <a:pt x="320606" y="3086"/>
                  </a:lnTo>
                  <a:lnTo>
                    <a:pt x="322148" y="1543"/>
                  </a:lnTo>
                  <a:lnTo>
                    <a:pt x="451509" y="130251"/>
                  </a:lnTo>
                  <a:lnTo>
                    <a:pt x="582377" y="0"/>
                  </a:lnTo>
                  <a:lnTo>
                    <a:pt x="640080" y="57394"/>
                  </a:lnTo>
                  <a:lnTo>
                    <a:pt x="639600" y="57874"/>
                  </a:lnTo>
                  <a:lnTo>
                    <a:pt x="712354" y="130251"/>
                  </a:lnTo>
                  <a:lnTo>
                    <a:pt x="843223" y="0"/>
                  </a:lnTo>
                  <a:lnTo>
                    <a:pt x="846308" y="3086"/>
                  </a:lnTo>
                  <a:lnTo>
                    <a:pt x="847852" y="1543"/>
                  </a:lnTo>
                  <a:lnTo>
                    <a:pt x="977212" y="130251"/>
                  </a:lnTo>
                  <a:lnTo>
                    <a:pt x="1108114" y="0"/>
                  </a:lnTo>
                  <a:close/>
                </a:path>
              </a:pathLst>
            </a:custGeom>
            <a:solidFill>
              <a:schemeClr val="accent3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sp>
          <p:nvSpPr>
            <p:cNvPr id="32" name="任意多边形: 形状 16"/>
            <p:cNvSpPr/>
            <p:nvPr>
              <p:custDataLst>
                <p:tags r:id="rId14"/>
              </p:custDataLst>
            </p:nvPr>
          </p:nvSpPr>
          <p:spPr>
            <a:xfrm>
              <a:off x="11850" y="3802"/>
              <a:ext cx="5069" cy="5155"/>
            </a:xfrm>
            <a:custGeom>
              <a:avLst/>
              <a:gdLst>
                <a:gd name="connsiteX0" fmla="*/ 1991760 w 1994354"/>
                <a:gd name="connsiteY0" fmla="*/ 484629 h 2027849"/>
                <a:gd name="connsiteX1" fmla="*/ 1975680 w 1994354"/>
                <a:gd name="connsiteY1" fmla="*/ 490615 h 2027849"/>
                <a:gd name="connsiteX2" fmla="*/ 1964914 w 1994354"/>
                <a:gd name="connsiteY2" fmla="*/ 476410 h 2027849"/>
                <a:gd name="connsiteX3" fmla="*/ 1976332 w 1994354"/>
                <a:gd name="connsiteY3" fmla="*/ 462086 h 2027849"/>
                <a:gd name="connsiteX4" fmla="*/ 1980754 w 1994354"/>
                <a:gd name="connsiteY4" fmla="*/ 460944 h 2027849"/>
                <a:gd name="connsiteX5" fmla="*/ 1987269 w 1994354"/>
                <a:gd name="connsiteY5" fmla="*/ 462967 h 2027849"/>
                <a:gd name="connsiteX6" fmla="*/ 1989977 w 1994354"/>
                <a:gd name="connsiteY6" fmla="*/ 465847 h 2027849"/>
                <a:gd name="connsiteX7" fmla="*/ 1991760 w 1994354"/>
                <a:gd name="connsiteY7" fmla="*/ 484629 h 2027849"/>
                <a:gd name="connsiteX8" fmla="*/ 1670160 w 1994354"/>
                <a:gd name="connsiteY8" fmla="*/ 996885 h 2027849"/>
                <a:gd name="connsiteX9" fmla="*/ 1660183 w 1994354"/>
                <a:gd name="connsiteY9" fmla="*/ 978748 h 2027849"/>
                <a:gd name="connsiteX10" fmla="*/ 1678320 w 1994354"/>
                <a:gd name="connsiteY10" fmla="*/ 968784 h 2027849"/>
                <a:gd name="connsiteX11" fmla="*/ 1678697 w 1994354"/>
                <a:gd name="connsiteY11" fmla="*/ 968894 h 2027849"/>
                <a:gd name="connsiteX12" fmla="*/ 1688674 w 1994354"/>
                <a:gd name="connsiteY12" fmla="*/ 987031 h 2027849"/>
                <a:gd name="connsiteX13" fmla="*/ 1670537 w 1994354"/>
                <a:gd name="connsiteY13" fmla="*/ 996995 h 2027849"/>
                <a:gd name="connsiteX14" fmla="*/ 1670160 w 1994354"/>
                <a:gd name="connsiteY14" fmla="*/ 996885 h 2027849"/>
                <a:gd name="connsiteX15" fmla="*/ 1712194 w 1994354"/>
                <a:gd name="connsiteY15" fmla="*/ 862015 h 2027849"/>
                <a:gd name="connsiteX16" fmla="*/ 1702183 w 1994354"/>
                <a:gd name="connsiteY16" fmla="*/ 843662 h 2027849"/>
                <a:gd name="connsiteX17" fmla="*/ 1720526 w 1994354"/>
                <a:gd name="connsiteY17" fmla="*/ 833657 h 2027849"/>
                <a:gd name="connsiteX18" fmla="*/ 1730571 w 1994354"/>
                <a:gd name="connsiteY18" fmla="*/ 851925 h 2027849"/>
                <a:gd name="connsiteX19" fmla="*/ 1712194 w 1994354"/>
                <a:gd name="connsiteY19" fmla="*/ 862015 h 2027849"/>
                <a:gd name="connsiteX20" fmla="*/ 1756526 w 1994354"/>
                <a:gd name="connsiteY20" fmla="*/ 718790 h 2027849"/>
                <a:gd name="connsiteX21" fmla="*/ 1746789 w 1994354"/>
                <a:gd name="connsiteY21" fmla="*/ 700317 h 2027849"/>
                <a:gd name="connsiteX22" fmla="*/ 1764994 w 1994354"/>
                <a:gd name="connsiteY22" fmla="*/ 690490 h 2027849"/>
                <a:gd name="connsiteX23" fmla="*/ 1774903 w 1994354"/>
                <a:gd name="connsiteY23" fmla="*/ 708926 h 2027849"/>
                <a:gd name="connsiteX24" fmla="*/ 1756526 w 1994354"/>
                <a:gd name="connsiteY24" fmla="*/ 718790 h 2027849"/>
                <a:gd name="connsiteX25" fmla="*/ 1798046 w 1994354"/>
                <a:gd name="connsiteY25" fmla="*/ 583409 h 2027849"/>
                <a:gd name="connsiteX26" fmla="*/ 1788480 w 1994354"/>
                <a:gd name="connsiteY26" fmla="*/ 565097 h 2027849"/>
                <a:gd name="connsiteX27" fmla="*/ 1806789 w 1994354"/>
                <a:gd name="connsiteY27" fmla="*/ 555532 h 2027849"/>
                <a:gd name="connsiteX28" fmla="*/ 1807269 w 1994354"/>
                <a:gd name="connsiteY28" fmla="*/ 555689 h 2027849"/>
                <a:gd name="connsiteX29" fmla="*/ 1816834 w 1994354"/>
                <a:gd name="connsiteY29" fmla="*/ 574002 h 2027849"/>
                <a:gd name="connsiteX30" fmla="*/ 1798526 w 1994354"/>
                <a:gd name="connsiteY30" fmla="*/ 583567 h 2027849"/>
                <a:gd name="connsiteX31" fmla="*/ 1798046 w 1994354"/>
                <a:gd name="connsiteY31" fmla="*/ 583409 h 2027849"/>
                <a:gd name="connsiteX32" fmla="*/ 1839874 w 1994354"/>
                <a:gd name="connsiteY32" fmla="*/ 448499 h 2027849"/>
                <a:gd name="connsiteX33" fmla="*/ 1829897 w 1994354"/>
                <a:gd name="connsiteY33" fmla="*/ 433841 h 2027849"/>
                <a:gd name="connsiteX34" fmla="*/ 1841795 w 1994354"/>
                <a:gd name="connsiteY34" fmla="*/ 420038 h 2027849"/>
                <a:gd name="connsiteX35" fmla="*/ 1846389 w 1994354"/>
                <a:gd name="connsiteY35" fmla="*/ 419260 h 2027849"/>
                <a:gd name="connsiteX36" fmla="*/ 1851600 w 1994354"/>
                <a:gd name="connsiteY36" fmla="*/ 420878 h 2027849"/>
                <a:gd name="connsiteX37" fmla="*/ 1854960 w 1994354"/>
                <a:gd name="connsiteY37" fmla="*/ 424115 h 2027849"/>
                <a:gd name="connsiteX38" fmla="*/ 1857463 w 1994354"/>
                <a:gd name="connsiteY38" fmla="*/ 441648 h 2027849"/>
                <a:gd name="connsiteX39" fmla="*/ 1839874 w 1994354"/>
                <a:gd name="connsiteY39" fmla="*/ 448499 h 2027849"/>
                <a:gd name="connsiteX40" fmla="*/ 1542446 w 1994354"/>
                <a:gd name="connsiteY40" fmla="*/ 1408602 h 2027849"/>
                <a:gd name="connsiteX41" fmla="*/ 1552149 w 1994354"/>
                <a:gd name="connsiteY41" fmla="*/ 1427033 h 2027849"/>
                <a:gd name="connsiteX42" fmla="*/ 1533566 w 1994354"/>
                <a:gd name="connsiteY42" fmla="*/ 1436610 h 2027849"/>
                <a:gd name="connsiteX43" fmla="*/ 1523966 w 1994354"/>
                <a:gd name="connsiteY43" fmla="*/ 1418095 h 2027849"/>
                <a:gd name="connsiteX44" fmla="*/ 1542446 w 1994354"/>
                <a:gd name="connsiteY44" fmla="*/ 1408602 h 2027849"/>
                <a:gd name="connsiteX45" fmla="*/ 1705269 w 1994354"/>
                <a:gd name="connsiteY45" fmla="*/ 406742 h 2027849"/>
                <a:gd name="connsiteX46" fmla="*/ 1694640 w 1994354"/>
                <a:gd name="connsiteY46" fmla="*/ 392424 h 2027849"/>
                <a:gd name="connsiteX47" fmla="*/ 1706229 w 1994354"/>
                <a:gd name="connsiteY47" fmla="*/ 378199 h 2027849"/>
                <a:gd name="connsiteX48" fmla="*/ 1710720 w 1994354"/>
                <a:gd name="connsiteY48" fmla="*/ 377171 h 2027849"/>
                <a:gd name="connsiteX49" fmla="*/ 1717234 w 1994354"/>
                <a:gd name="connsiteY49" fmla="*/ 379193 h 2027849"/>
                <a:gd name="connsiteX50" fmla="*/ 1720286 w 1994354"/>
                <a:gd name="connsiteY50" fmla="*/ 382643 h 2027849"/>
                <a:gd name="connsiteX51" fmla="*/ 1721520 w 1994354"/>
                <a:gd name="connsiteY51" fmla="*/ 400920 h 2027849"/>
                <a:gd name="connsiteX52" fmla="*/ 1705269 w 1994354"/>
                <a:gd name="connsiteY52" fmla="*/ 406742 h 2027849"/>
                <a:gd name="connsiteX53" fmla="*/ 1135269 w 1994354"/>
                <a:gd name="connsiteY53" fmla="*/ 1765992 h 2027849"/>
                <a:gd name="connsiteX54" fmla="*/ 1125326 w 1994354"/>
                <a:gd name="connsiteY54" fmla="*/ 1747920 h 2027849"/>
                <a:gd name="connsiteX55" fmla="*/ 1143394 w 1994354"/>
                <a:gd name="connsiteY55" fmla="*/ 1737988 h 2027849"/>
                <a:gd name="connsiteX56" fmla="*/ 1143703 w 1994354"/>
                <a:gd name="connsiteY56" fmla="*/ 1738077 h 2027849"/>
                <a:gd name="connsiteX57" fmla="*/ 1153886 w 1994354"/>
                <a:gd name="connsiteY57" fmla="*/ 1756015 h 2027849"/>
                <a:gd name="connsiteX58" fmla="*/ 1135955 w 1994354"/>
                <a:gd name="connsiteY58" fmla="*/ 1766195 h 2027849"/>
                <a:gd name="connsiteX59" fmla="*/ 1135269 w 1994354"/>
                <a:gd name="connsiteY59" fmla="*/ 1765992 h 2027849"/>
                <a:gd name="connsiteX60" fmla="*/ 1527943 w 1994354"/>
                <a:gd name="connsiteY60" fmla="*/ 499615 h 2027849"/>
                <a:gd name="connsiteX61" fmla="*/ 1518275 w 1994354"/>
                <a:gd name="connsiteY61" fmla="*/ 481365 h 2027849"/>
                <a:gd name="connsiteX62" fmla="*/ 1536514 w 1994354"/>
                <a:gd name="connsiteY62" fmla="*/ 471703 h 2027849"/>
                <a:gd name="connsiteX63" fmla="*/ 1536720 w 1994354"/>
                <a:gd name="connsiteY63" fmla="*/ 471761 h 2027849"/>
                <a:gd name="connsiteX64" fmla="*/ 1546663 w 1994354"/>
                <a:gd name="connsiteY64" fmla="*/ 489861 h 2027849"/>
                <a:gd name="connsiteX65" fmla="*/ 1528560 w 1994354"/>
                <a:gd name="connsiteY65" fmla="*/ 499814 h 2027849"/>
                <a:gd name="connsiteX66" fmla="*/ 1527943 w 1994354"/>
                <a:gd name="connsiteY66" fmla="*/ 499615 h 2027849"/>
                <a:gd name="connsiteX67" fmla="*/ 1569326 w 1994354"/>
                <a:gd name="connsiteY67" fmla="*/ 364553 h 2027849"/>
                <a:gd name="connsiteX68" fmla="*/ 1559554 w 1994354"/>
                <a:gd name="connsiteY68" fmla="*/ 349053 h 2027849"/>
                <a:gd name="connsiteX69" fmla="*/ 1571692 w 1994354"/>
                <a:gd name="connsiteY69" fmla="*/ 336124 h 2027849"/>
                <a:gd name="connsiteX70" fmla="*/ 1576354 w 1994354"/>
                <a:gd name="connsiteY70" fmla="*/ 335489 h 2027849"/>
                <a:gd name="connsiteX71" fmla="*/ 1581566 w 1994354"/>
                <a:gd name="connsiteY71" fmla="*/ 337108 h 2027849"/>
                <a:gd name="connsiteX72" fmla="*/ 1585269 w 1994354"/>
                <a:gd name="connsiteY72" fmla="*/ 340931 h 2027849"/>
                <a:gd name="connsiteX73" fmla="*/ 1586571 w 1994354"/>
                <a:gd name="connsiteY73" fmla="*/ 358536 h 2027849"/>
                <a:gd name="connsiteX74" fmla="*/ 1569326 w 1994354"/>
                <a:gd name="connsiteY74" fmla="*/ 364553 h 2027849"/>
                <a:gd name="connsiteX75" fmla="*/ 1450594 w 1994354"/>
                <a:gd name="connsiteY75" fmla="*/ 749925 h 2027849"/>
                <a:gd name="connsiteX76" fmla="*/ 1460160 w 1994354"/>
                <a:gd name="connsiteY76" fmla="*/ 768569 h 2027849"/>
                <a:gd name="connsiteX77" fmla="*/ 1441406 w 1994354"/>
                <a:gd name="connsiteY77" fmla="*/ 778015 h 2027849"/>
                <a:gd name="connsiteX78" fmla="*/ 1431943 w 1994354"/>
                <a:gd name="connsiteY78" fmla="*/ 759371 h 2027849"/>
                <a:gd name="connsiteX79" fmla="*/ 1450594 w 1994354"/>
                <a:gd name="connsiteY79" fmla="*/ 749915 h 2027849"/>
                <a:gd name="connsiteX80" fmla="*/ 1494617 w 1994354"/>
                <a:gd name="connsiteY80" fmla="*/ 606611 h 2027849"/>
                <a:gd name="connsiteX81" fmla="*/ 1504697 w 1994354"/>
                <a:gd name="connsiteY81" fmla="*/ 625032 h 2027849"/>
                <a:gd name="connsiteX82" fmla="*/ 1486251 w 1994354"/>
                <a:gd name="connsiteY82" fmla="*/ 634937 h 2027849"/>
                <a:gd name="connsiteX83" fmla="*/ 1476137 w 1994354"/>
                <a:gd name="connsiteY83" fmla="*/ 616660 h 2027849"/>
                <a:gd name="connsiteX84" fmla="*/ 1494446 w 1994354"/>
                <a:gd name="connsiteY84" fmla="*/ 606559 h 2027849"/>
                <a:gd name="connsiteX85" fmla="*/ 1494617 w 1994354"/>
                <a:gd name="connsiteY85" fmla="*/ 606614 h 2027849"/>
                <a:gd name="connsiteX86" fmla="*/ 1408594 w 1994354"/>
                <a:gd name="connsiteY86" fmla="*/ 885100 h 2027849"/>
                <a:gd name="connsiteX87" fmla="*/ 1418332 w 1994354"/>
                <a:gd name="connsiteY87" fmla="*/ 903371 h 2027849"/>
                <a:gd name="connsiteX88" fmla="*/ 1400057 w 1994354"/>
                <a:gd name="connsiteY88" fmla="*/ 913108 h 2027849"/>
                <a:gd name="connsiteX89" fmla="*/ 1399611 w 1994354"/>
                <a:gd name="connsiteY89" fmla="*/ 912964 h 2027849"/>
                <a:gd name="connsiteX90" fmla="*/ 1389771 w 1994354"/>
                <a:gd name="connsiteY90" fmla="*/ 894751 h 2027849"/>
                <a:gd name="connsiteX91" fmla="*/ 1407977 w 1994354"/>
                <a:gd name="connsiteY91" fmla="*/ 884904 h 2027849"/>
                <a:gd name="connsiteX92" fmla="*/ 1408594 w 1994354"/>
                <a:gd name="connsiteY92" fmla="*/ 885103 h 2027849"/>
                <a:gd name="connsiteX93" fmla="*/ 1185943 w 1994354"/>
                <a:gd name="connsiteY93" fmla="*/ 1602844 h 2027849"/>
                <a:gd name="connsiteX94" fmla="*/ 1195646 w 1994354"/>
                <a:gd name="connsiteY94" fmla="*/ 1621413 h 2027849"/>
                <a:gd name="connsiteX95" fmla="*/ 1177063 w 1994354"/>
                <a:gd name="connsiteY95" fmla="*/ 1631105 h 2027849"/>
                <a:gd name="connsiteX96" fmla="*/ 1176823 w 1994354"/>
                <a:gd name="connsiteY96" fmla="*/ 1631027 h 2027849"/>
                <a:gd name="connsiteX97" fmla="*/ 1167600 w 1994354"/>
                <a:gd name="connsiteY97" fmla="*/ 1612214 h 2027849"/>
                <a:gd name="connsiteX98" fmla="*/ 1185943 w 1994354"/>
                <a:gd name="connsiteY98" fmla="*/ 1602847 h 2027849"/>
                <a:gd name="connsiteX99" fmla="*/ 1229966 w 1994354"/>
                <a:gd name="connsiteY99" fmla="*/ 1459626 h 2027849"/>
                <a:gd name="connsiteX100" fmla="*/ 1240080 w 1994354"/>
                <a:gd name="connsiteY100" fmla="*/ 1478020 h 2027849"/>
                <a:gd name="connsiteX101" fmla="*/ 1221635 w 1994354"/>
                <a:gd name="connsiteY101" fmla="*/ 1487904 h 2027849"/>
                <a:gd name="connsiteX102" fmla="*/ 1211623 w 1994354"/>
                <a:gd name="connsiteY102" fmla="*/ 1469627 h 2027849"/>
                <a:gd name="connsiteX103" fmla="*/ 1229966 w 1994354"/>
                <a:gd name="connsiteY103" fmla="*/ 1459629 h 2027849"/>
                <a:gd name="connsiteX104" fmla="*/ 1263429 w 1994354"/>
                <a:gd name="connsiteY104" fmla="*/ 1352801 h 2027849"/>
                <a:gd name="connsiteX105" fmla="*/ 1253589 w 1994354"/>
                <a:gd name="connsiteY105" fmla="*/ 1334417 h 2027849"/>
                <a:gd name="connsiteX106" fmla="*/ 1271897 w 1994354"/>
                <a:gd name="connsiteY106" fmla="*/ 1324656 h 2027849"/>
                <a:gd name="connsiteX107" fmla="*/ 1271966 w 1994354"/>
                <a:gd name="connsiteY107" fmla="*/ 1324677 h 2027849"/>
                <a:gd name="connsiteX108" fmla="*/ 1281977 w 1994354"/>
                <a:gd name="connsiteY108" fmla="*/ 1343013 h 2027849"/>
                <a:gd name="connsiteX109" fmla="*/ 1263429 w 1994354"/>
                <a:gd name="connsiteY109" fmla="*/ 1352805 h 2027849"/>
                <a:gd name="connsiteX110" fmla="*/ 1348046 w 1994354"/>
                <a:gd name="connsiteY110" fmla="*/ 1029960 h 2027849"/>
                <a:gd name="connsiteX111" fmla="*/ 1366389 w 1994354"/>
                <a:gd name="connsiteY111" fmla="*/ 1019969 h 2027849"/>
                <a:gd name="connsiteX112" fmla="*/ 1376469 w 1994354"/>
                <a:gd name="connsiteY112" fmla="*/ 1038254 h 2027849"/>
                <a:gd name="connsiteX113" fmla="*/ 1358194 w 1994354"/>
                <a:gd name="connsiteY113" fmla="*/ 1048344 h 2027849"/>
                <a:gd name="connsiteX114" fmla="*/ 1357989 w 1994354"/>
                <a:gd name="connsiteY114" fmla="*/ 1048283 h 2027849"/>
                <a:gd name="connsiteX115" fmla="*/ 1348046 w 1994354"/>
                <a:gd name="connsiteY115" fmla="*/ 1029964 h 2027849"/>
                <a:gd name="connsiteX116" fmla="*/ 1305052 w 1994354"/>
                <a:gd name="connsiteY116" fmla="*/ 1217630 h 2027849"/>
                <a:gd name="connsiteX117" fmla="*/ 1295589 w 1994354"/>
                <a:gd name="connsiteY117" fmla="*/ 1199010 h 2027849"/>
                <a:gd name="connsiteX118" fmla="*/ 1314206 w 1994354"/>
                <a:gd name="connsiteY118" fmla="*/ 1189543 h 2027849"/>
                <a:gd name="connsiteX119" fmla="*/ 1323669 w 1994354"/>
                <a:gd name="connsiteY119" fmla="*/ 1208167 h 2027849"/>
                <a:gd name="connsiteX120" fmla="*/ 1305052 w 1994354"/>
                <a:gd name="connsiteY120" fmla="*/ 1217633 h 2027849"/>
                <a:gd name="connsiteX121" fmla="*/ 1434549 w 1994354"/>
                <a:gd name="connsiteY121" fmla="*/ 322752 h 2027849"/>
                <a:gd name="connsiteX122" fmla="*/ 1424400 w 1994354"/>
                <a:gd name="connsiteY122" fmla="*/ 308229 h 2027849"/>
                <a:gd name="connsiteX123" fmla="*/ 1436126 w 1994354"/>
                <a:gd name="connsiteY123" fmla="*/ 294278 h 2027849"/>
                <a:gd name="connsiteX124" fmla="*/ 1440686 w 1994354"/>
                <a:gd name="connsiteY124" fmla="*/ 293400 h 2027849"/>
                <a:gd name="connsiteX125" fmla="*/ 1445897 w 1994354"/>
                <a:gd name="connsiteY125" fmla="*/ 295019 h 2027849"/>
                <a:gd name="connsiteX126" fmla="*/ 1449394 w 1994354"/>
                <a:gd name="connsiteY126" fmla="*/ 298193 h 2027849"/>
                <a:gd name="connsiteX127" fmla="*/ 1451726 w 1994354"/>
                <a:gd name="connsiteY127" fmla="*/ 316310 h 2027849"/>
                <a:gd name="connsiteX128" fmla="*/ 1434549 w 1994354"/>
                <a:gd name="connsiteY128" fmla="*/ 322756 h 2027849"/>
                <a:gd name="connsiteX129" fmla="*/ 1401463 w 1994354"/>
                <a:gd name="connsiteY129" fmla="*/ 429796 h 2027849"/>
                <a:gd name="connsiteX130" fmla="*/ 1411372 w 1994354"/>
                <a:gd name="connsiteY130" fmla="*/ 447919 h 2027849"/>
                <a:gd name="connsiteX131" fmla="*/ 1393234 w 1994354"/>
                <a:gd name="connsiteY131" fmla="*/ 457828 h 2027849"/>
                <a:gd name="connsiteX132" fmla="*/ 1392857 w 1994354"/>
                <a:gd name="connsiteY132" fmla="*/ 457708 h 2027849"/>
                <a:gd name="connsiteX133" fmla="*/ 1382846 w 1994354"/>
                <a:gd name="connsiteY133" fmla="*/ 439649 h 2027849"/>
                <a:gd name="connsiteX134" fmla="*/ 1400880 w 1994354"/>
                <a:gd name="connsiteY134" fmla="*/ 429621 h 2027849"/>
                <a:gd name="connsiteX135" fmla="*/ 1401463 w 1994354"/>
                <a:gd name="connsiteY135" fmla="*/ 429799 h 2027849"/>
                <a:gd name="connsiteX136" fmla="*/ 1008686 w 1994354"/>
                <a:gd name="connsiteY136" fmla="*/ 1696173 h 2027849"/>
                <a:gd name="connsiteX137" fmla="*/ 1018080 w 1994354"/>
                <a:gd name="connsiteY137" fmla="*/ 1714540 h 2027849"/>
                <a:gd name="connsiteX138" fmla="*/ 999703 w 1994354"/>
                <a:gd name="connsiteY138" fmla="*/ 1723917 h 2027849"/>
                <a:gd name="connsiteX139" fmla="*/ 990275 w 1994354"/>
                <a:gd name="connsiteY139" fmla="*/ 1705698 h 2027849"/>
                <a:gd name="connsiteX140" fmla="*/ 1008411 w 1994354"/>
                <a:gd name="connsiteY140" fmla="*/ 1696084 h 2027849"/>
                <a:gd name="connsiteX141" fmla="*/ 1008686 w 1994354"/>
                <a:gd name="connsiteY141" fmla="*/ 1696176 h 2027849"/>
                <a:gd name="connsiteX142" fmla="*/ 1299874 w 1994354"/>
                <a:gd name="connsiteY142" fmla="*/ 280968 h 2027849"/>
                <a:gd name="connsiteX143" fmla="*/ 1289143 w 1994354"/>
                <a:gd name="connsiteY143" fmla="*/ 267429 h 2027849"/>
                <a:gd name="connsiteX144" fmla="*/ 1299257 w 1994354"/>
                <a:gd name="connsiteY144" fmla="*/ 252782 h 2027849"/>
                <a:gd name="connsiteX145" fmla="*/ 1305017 w 1994354"/>
                <a:gd name="connsiteY145" fmla="*/ 251311 h 2027849"/>
                <a:gd name="connsiteX146" fmla="*/ 1311532 w 1994354"/>
                <a:gd name="connsiteY146" fmla="*/ 253334 h 2027849"/>
                <a:gd name="connsiteX147" fmla="*/ 1315132 w 1994354"/>
                <a:gd name="connsiteY147" fmla="*/ 257236 h 2027849"/>
                <a:gd name="connsiteX148" fmla="*/ 1316057 w 1994354"/>
                <a:gd name="connsiteY148" fmla="*/ 275003 h 2027849"/>
                <a:gd name="connsiteX149" fmla="*/ 1299874 w 1994354"/>
                <a:gd name="connsiteY149" fmla="*/ 280972 h 2027849"/>
                <a:gd name="connsiteX150" fmla="*/ 729771 w 1994354"/>
                <a:gd name="connsiteY150" fmla="*/ 1640191 h 2027849"/>
                <a:gd name="connsiteX151" fmla="*/ 719657 w 1994354"/>
                <a:gd name="connsiteY151" fmla="*/ 1622212 h 2027849"/>
                <a:gd name="connsiteX152" fmla="*/ 737623 w 1994354"/>
                <a:gd name="connsiteY152" fmla="*/ 1612101 h 2027849"/>
                <a:gd name="connsiteX153" fmla="*/ 738172 w 1994354"/>
                <a:gd name="connsiteY153" fmla="*/ 1612262 h 2027849"/>
                <a:gd name="connsiteX154" fmla="*/ 748148 w 1994354"/>
                <a:gd name="connsiteY154" fmla="*/ 1630314 h 2027849"/>
                <a:gd name="connsiteX155" fmla="*/ 730115 w 1994354"/>
                <a:gd name="connsiteY155" fmla="*/ 1640294 h 2027849"/>
                <a:gd name="connsiteX156" fmla="*/ 729771 w 1994354"/>
                <a:gd name="connsiteY156" fmla="*/ 1640195 h 2027849"/>
                <a:gd name="connsiteX157" fmla="*/ 994354 w 1994354"/>
                <a:gd name="connsiteY157" fmla="*/ 787235 h 2027849"/>
                <a:gd name="connsiteX158" fmla="*/ 984617 w 1994354"/>
                <a:gd name="connsiteY158" fmla="*/ 768977 h 2027849"/>
                <a:gd name="connsiteX159" fmla="*/ 1002857 w 1994354"/>
                <a:gd name="connsiteY159" fmla="*/ 759223 h 2027849"/>
                <a:gd name="connsiteX160" fmla="*/ 1012869 w 1994354"/>
                <a:gd name="connsiteY160" fmla="*/ 777336 h 2027849"/>
                <a:gd name="connsiteX161" fmla="*/ 994766 w 1994354"/>
                <a:gd name="connsiteY161" fmla="*/ 787365 h 2027849"/>
                <a:gd name="connsiteX162" fmla="*/ 994354 w 1994354"/>
                <a:gd name="connsiteY162" fmla="*/ 787238 h 2027849"/>
                <a:gd name="connsiteX163" fmla="*/ 1122823 w 1994354"/>
                <a:gd name="connsiteY163" fmla="*/ 373934 h 2027849"/>
                <a:gd name="connsiteX164" fmla="*/ 1112571 w 1994354"/>
                <a:gd name="connsiteY164" fmla="*/ 355982 h 2027849"/>
                <a:gd name="connsiteX165" fmla="*/ 1130537 w 1994354"/>
                <a:gd name="connsiteY165" fmla="*/ 345744 h 2027849"/>
                <a:gd name="connsiteX166" fmla="*/ 1130880 w 1994354"/>
                <a:gd name="connsiteY166" fmla="*/ 345844 h 2027849"/>
                <a:gd name="connsiteX167" fmla="*/ 1140892 w 1994354"/>
                <a:gd name="connsiteY167" fmla="*/ 363919 h 2027849"/>
                <a:gd name="connsiteX168" fmla="*/ 1122823 w 1994354"/>
                <a:gd name="connsiteY168" fmla="*/ 373937 h 2027849"/>
                <a:gd name="connsiteX169" fmla="*/ 1163966 w 1994354"/>
                <a:gd name="connsiteY169" fmla="*/ 238817 h 2027849"/>
                <a:gd name="connsiteX170" fmla="*/ 1154091 w 1994354"/>
                <a:gd name="connsiteY170" fmla="*/ 223416 h 2027849"/>
                <a:gd name="connsiteX171" fmla="*/ 1166023 w 1994354"/>
                <a:gd name="connsiteY171" fmla="*/ 210357 h 2027849"/>
                <a:gd name="connsiteX172" fmla="*/ 1170652 w 1994354"/>
                <a:gd name="connsiteY172" fmla="*/ 209630 h 2027849"/>
                <a:gd name="connsiteX173" fmla="*/ 1175863 w 1994354"/>
                <a:gd name="connsiteY173" fmla="*/ 211248 h 2027849"/>
                <a:gd name="connsiteX174" fmla="*/ 1179669 w 1994354"/>
                <a:gd name="connsiteY174" fmla="*/ 215020 h 2027849"/>
                <a:gd name="connsiteX175" fmla="*/ 1181212 w 1994354"/>
                <a:gd name="connsiteY175" fmla="*/ 232618 h 2027849"/>
                <a:gd name="connsiteX176" fmla="*/ 1163966 w 1994354"/>
                <a:gd name="connsiteY176" fmla="*/ 238821 h 2027849"/>
                <a:gd name="connsiteX177" fmla="*/ 1089120 w 1994354"/>
                <a:gd name="connsiteY177" fmla="*/ 480813 h 2027849"/>
                <a:gd name="connsiteX178" fmla="*/ 1099166 w 1994354"/>
                <a:gd name="connsiteY178" fmla="*/ 499221 h 2027849"/>
                <a:gd name="connsiteX179" fmla="*/ 1080754 w 1994354"/>
                <a:gd name="connsiteY179" fmla="*/ 509143 h 2027849"/>
                <a:gd name="connsiteX180" fmla="*/ 1070469 w 1994354"/>
                <a:gd name="connsiteY180" fmla="*/ 490965 h 2027849"/>
                <a:gd name="connsiteX181" fmla="*/ 1088640 w 1994354"/>
                <a:gd name="connsiteY181" fmla="*/ 480676 h 2027849"/>
                <a:gd name="connsiteX182" fmla="*/ 1089120 w 1994354"/>
                <a:gd name="connsiteY182" fmla="*/ 480816 h 2027849"/>
                <a:gd name="connsiteX183" fmla="*/ 1045166 w 1994354"/>
                <a:gd name="connsiteY183" fmla="*/ 624127 h 2027849"/>
                <a:gd name="connsiteX184" fmla="*/ 1054526 w 1994354"/>
                <a:gd name="connsiteY184" fmla="*/ 642813 h 2027849"/>
                <a:gd name="connsiteX185" fmla="*/ 1035840 w 1994354"/>
                <a:gd name="connsiteY185" fmla="*/ 652183 h 2027849"/>
                <a:gd name="connsiteX186" fmla="*/ 1026480 w 1994354"/>
                <a:gd name="connsiteY186" fmla="*/ 633497 h 2027849"/>
                <a:gd name="connsiteX187" fmla="*/ 1045166 w 1994354"/>
                <a:gd name="connsiteY187" fmla="*/ 624134 h 2027849"/>
                <a:gd name="connsiteX188" fmla="*/ 952012 w 1994354"/>
                <a:gd name="connsiteY188" fmla="*/ 922330 h 2027849"/>
                <a:gd name="connsiteX189" fmla="*/ 942446 w 1994354"/>
                <a:gd name="connsiteY189" fmla="*/ 903775 h 2027849"/>
                <a:gd name="connsiteX190" fmla="*/ 960994 w 1994354"/>
                <a:gd name="connsiteY190" fmla="*/ 894203 h 2027849"/>
                <a:gd name="connsiteX191" fmla="*/ 961372 w 1994354"/>
                <a:gd name="connsiteY191" fmla="*/ 894329 h 2027849"/>
                <a:gd name="connsiteX192" fmla="*/ 970697 w 1994354"/>
                <a:gd name="connsiteY192" fmla="*/ 913012 h 2027849"/>
                <a:gd name="connsiteX193" fmla="*/ 952012 w 1994354"/>
                <a:gd name="connsiteY193" fmla="*/ 922337 h 2027849"/>
                <a:gd name="connsiteX194" fmla="*/ 899554 w 1994354"/>
                <a:gd name="connsiteY194" fmla="*/ 1091829 h 2027849"/>
                <a:gd name="connsiteX195" fmla="*/ 889817 w 1994354"/>
                <a:gd name="connsiteY195" fmla="*/ 1073342 h 2027849"/>
                <a:gd name="connsiteX196" fmla="*/ 908332 w 1994354"/>
                <a:gd name="connsiteY196" fmla="*/ 1063619 h 2027849"/>
                <a:gd name="connsiteX197" fmla="*/ 908709 w 1994354"/>
                <a:gd name="connsiteY197" fmla="*/ 1063745 h 2027849"/>
                <a:gd name="connsiteX198" fmla="*/ 918172 w 1994354"/>
                <a:gd name="connsiteY198" fmla="*/ 1082369 h 2027849"/>
                <a:gd name="connsiteX199" fmla="*/ 899554 w 1994354"/>
                <a:gd name="connsiteY199" fmla="*/ 1091836 h 2027849"/>
                <a:gd name="connsiteX200" fmla="*/ 866709 w 1994354"/>
                <a:gd name="connsiteY200" fmla="*/ 1198955 h 2027849"/>
                <a:gd name="connsiteX201" fmla="*/ 876343 w 1994354"/>
                <a:gd name="connsiteY201" fmla="*/ 1217441 h 2027849"/>
                <a:gd name="connsiteX202" fmla="*/ 857692 w 1994354"/>
                <a:gd name="connsiteY202" fmla="*/ 1226922 h 2027849"/>
                <a:gd name="connsiteX203" fmla="*/ 847886 w 1994354"/>
                <a:gd name="connsiteY203" fmla="*/ 1208603 h 2027849"/>
                <a:gd name="connsiteX204" fmla="*/ 866194 w 1994354"/>
                <a:gd name="connsiteY204" fmla="*/ 1198800 h 2027849"/>
                <a:gd name="connsiteX205" fmla="*/ 866709 w 1994354"/>
                <a:gd name="connsiteY205" fmla="*/ 1198961 h 2027849"/>
                <a:gd name="connsiteX206" fmla="*/ 806194 w 1994354"/>
                <a:gd name="connsiteY206" fmla="*/ 1343640 h 2027849"/>
                <a:gd name="connsiteX207" fmla="*/ 824640 w 1994354"/>
                <a:gd name="connsiteY207" fmla="*/ 1333872 h 2027849"/>
                <a:gd name="connsiteX208" fmla="*/ 834480 w 1994354"/>
                <a:gd name="connsiteY208" fmla="*/ 1352387 h 2027849"/>
                <a:gd name="connsiteX209" fmla="*/ 815966 w 1994354"/>
                <a:gd name="connsiteY209" fmla="*/ 1362052 h 2027849"/>
                <a:gd name="connsiteX210" fmla="*/ 806194 w 1994354"/>
                <a:gd name="connsiteY210" fmla="*/ 1343651 h 2027849"/>
                <a:gd name="connsiteX211" fmla="*/ 771429 w 1994354"/>
                <a:gd name="connsiteY211" fmla="*/ 1505256 h 2027849"/>
                <a:gd name="connsiteX212" fmla="*/ 761760 w 1994354"/>
                <a:gd name="connsiteY212" fmla="*/ 1486673 h 2027849"/>
                <a:gd name="connsiteX213" fmla="*/ 780343 w 1994354"/>
                <a:gd name="connsiteY213" fmla="*/ 1477005 h 2027849"/>
                <a:gd name="connsiteX214" fmla="*/ 790012 w 1994354"/>
                <a:gd name="connsiteY214" fmla="*/ 1495595 h 2027849"/>
                <a:gd name="connsiteX215" fmla="*/ 771429 w 1994354"/>
                <a:gd name="connsiteY215" fmla="*/ 1505267 h 2027849"/>
                <a:gd name="connsiteX216" fmla="*/ 1028709 w 1994354"/>
                <a:gd name="connsiteY216" fmla="*/ 196835 h 2027849"/>
                <a:gd name="connsiteX217" fmla="*/ 1018834 w 1994354"/>
                <a:gd name="connsiteY217" fmla="*/ 182675 h 2027849"/>
                <a:gd name="connsiteX218" fmla="*/ 1030457 w 1994354"/>
                <a:gd name="connsiteY218" fmla="*/ 168508 h 2027849"/>
                <a:gd name="connsiteX219" fmla="*/ 1034983 w 1994354"/>
                <a:gd name="connsiteY219" fmla="*/ 167534 h 2027849"/>
                <a:gd name="connsiteX220" fmla="*/ 1041532 w 1994354"/>
                <a:gd name="connsiteY220" fmla="*/ 169557 h 2027849"/>
                <a:gd name="connsiteX221" fmla="*/ 1044480 w 1994354"/>
                <a:gd name="connsiteY221" fmla="*/ 173030 h 2027849"/>
                <a:gd name="connsiteX222" fmla="*/ 1045646 w 1994354"/>
                <a:gd name="connsiteY222" fmla="*/ 191308 h 2027849"/>
                <a:gd name="connsiteX223" fmla="*/ 1028709 w 1994354"/>
                <a:gd name="connsiteY223" fmla="*/ 196845 h 2027849"/>
                <a:gd name="connsiteX224" fmla="*/ 724012 w 1994354"/>
                <a:gd name="connsiteY224" fmla="*/ 703368 h 2027849"/>
                <a:gd name="connsiteX225" fmla="*/ 714034 w 1994354"/>
                <a:gd name="connsiteY225" fmla="*/ 685245 h 2027849"/>
                <a:gd name="connsiteX226" fmla="*/ 732137 w 1994354"/>
                <a:gd name="connsiteY226" fmla="*/ 675254 h 2027849"/>
                <a:gd name="connsiteX227" fmla="*/ 732514 w 1994354"/>
                <a:gd name="connsiteY227" fmla="*/ 675367 h 2027849"/>
                <a:gd name="connsiteX228" fmla="*/ 742492 w 1994354"/>
                <a:gd name="connsiteY228" fmla="*/ 693490 h 2027849"/>
                <a:gd name="connsiteX229" fmla="*/ 724389 w 1994354"/>
                <a:gd name="connsiteY229" fmla="*/ 703481 h 2027849"/>
                <a:gd name="connsiteX230" fmla="*/ 724012 w 1994354"/>
                <a:gd name="connsiteY230" fmla="*/ 703368 h 2027849"/>
                <a:gd name="connsiteX231" fmla="*/ 800469 w 1994354"/>
                <a:gd name="connsiteY231" fmla="*/ 406848 h 2027849"/>
                <a:gd name="connsiteX232" fmla="*/ 818880 w 1994354"/>
                <a:gd name="connsiteY232" fmla="*/ 396984 h 2027849"/>
                <a:gd name="connsiteX233" fmla="*/ 828754 w 1994354"/>
                <a:gd name="connsiteY233" fmla="*/ 415475 h 2027849"/>
                <a:gd name="connsiteX234" fmla="*/ 810275 w 1994354"/>
                <a:gd name="connsiteY234" fmla="*/ 425243 h 2027849"/>
                <a:gd name="connsiteX235" fmla="*/ 800469 w 1994354"/>
                <a:gd name="connsiteY235" fmla="*/ 406848 h 2027849"/>
                <a:gd name="connsiteX236" fmla="*/ 765909 w 1994354"/>
                <a:gd name="connsiteY236" fmla="*/ 568451 h 2027849"/>
                <a:gd name="connsiteX237" fmla="*/ 756034 w 1994354"/>
                <a:gd name="connsiteY237" fmla="*/ 550025 h 2027849"/>
                <a:gd name="connsiteX238" fmla="*/ 774446 w 1994354"/>
                <a:gd name="connsiteY238" fmla="*/ 540155 h 2027849"/>
                <a:gd name="connsiteX239" fmla="*/ 784354 w 1994354"/>
                <a:gd name="connsiteY239" fmla="*/ 558508 h 2027849"/>
                <a:gd name="connsiteX240" fmla="*/ 765909 w 1994354"/>
                <a:gd name="connsiteY240" fmla="*/ 568451 h 2027849"/>
                <a:gd name="connsiteX241" fmla="*/ 852034 w 1994354"/>
                <a:gd name="connsiteY241" fmla="*/ 289931 h 2027849"/>
                <a:gd name="connsiteX242" fmla="*/ 842400 w 1994354"/>
                <a:gd name="connsiteY242" fmla="*/ 271649 h 2027849"/>
                <a:gd name="connsiteX243" fmla="*/ 860709 w 1994354"/>
                <a:gd name="connsiteY243" fmla="*/ 262025 h 2027849"/>
                <a:gd name="connsiteX244" fmla="*/ 860983 w 1994354"/>
                <a:gd name="connsiteY244" fmla="*/ 262118 h 2027849"/>
                <a:gd name="connsiteX245" fmla="*/ 870617 w 1994354"/>
                <a:gd name="connsiteY245" fmla="*/ 280399 h 2027849"/>
                <a:gd name="connsiteX246" fmla="*/ 852308 w 1994354"/>
                <a:gd name="connsiteY246" fmla="*/ 290023 h 2027849"/>
                <a:gd name="connsiteX247" fmla="*/ 852034 w 1994354"/>
                <a:gd name="connsiteY247" fmla="*/ 289931 h 2027849"/>
                <a:gd name="connsiteX248" fmla="*/ 894549 w 1994354"/>
                <a:gd name="connsiteY248" fmla="*/ 155219 h 2027849"/>
                <a:gd name="connsiteX249" fmla="*/ 883646 w 1994354"/>
                <a:gd name="connsiteY249" fmla="*/ 141103 h 2027849"/>
                <a:gd name="connsiteX250" fmla="*/ 893589 w 1994354"/>
                <a:gd name="connsiteY250" fmla="*/ 127022 h 2027849"/>
                <a:gd name="connsiteX251" fmla="*/ 899314 w 1994354"/>
                <a:gd name="connsiteY251" fmla="*/ 125455 h 2027849"/>
                <a:gd name="connsiteX252" fmla="*/ 905863 w 1994354"/>
                <a:gd name="connsiteY252" fmla="*/ 127481 h 2027849"/>
                <a:gd name="connsiteX253" fmla="*/ 909532 w 1994354"/>
                <a:gd name="connsiteY253" fmla="*/ 131335 h 2027849"/>
                <a:gd name="connsiteX254" fmla="*/ 911006 w 1994354"/>
                <a:gd name="connsiteY254" fmla="*/ 148454 h 2027849"/>
                <a:gd name="connsiteX255" fmla="*/ 894549 w 1994354"/>
                <a:gd name="connsiteY255" fmla="*/ 155219 h 2027849"/>
                <a:gd name="connsiteX256" fmla="*/ 758674 w 1994354"/>
                <a:gd name="connsiteY256" fmla="*/ 113078 h 2027849"/>
                <a:gd name="connsiteX257" fmla="*/ 748594 w 1994354"/>
                <a:gd name="connsiteY257" fmla="*/ 98503 h 2027849"/>
                <a:gd name="connsiteX258" fmla="*/ 760389 w 1994354"/>
                <a:gd name="connsiteY258" fmla="*/ 84611 h 2027849"/>
                <a:gd name="connsiteX259" fmla="*/ 764949 w 1994354"/>
                <a:gd name="connsiteY259" fmla="*/ 83774 h 2027849"/>
                <a:gd name="connsiteX260" fmla="*/ 770194 w 1994354"/>
                <a:gd name="connsiteY260" fmla="*/ 85392 h 2027849"/>
                <a:gd name="connsiteX261" fmla="*/ 773623 w 1994354"/>
                <a:gd name="connsiteY261" fmla="*/ 88595 h 2027849"/>
                <a:gd name="connsiteX262" fmla="*/ 775817 w 1994354"/>
                <a:gd name="connsiteY262" fmla="*/ 106697 h 2027849"/>
                <a:gd name="connsiteX263" fmla="*/ 758674 w 1994354"/>
                <a:gd name="connsiteY263" fmla="*/ 113078 h 2027849"/>
                <a:gd name="connsiteX264" fmla="*/ 725554 w 1994354"/>
                <a:gd name="connsiteY264" fmla="*/ 220108 h 2027849"/>
                <a:gd name="connsiteX265" fmla="*/ 735189 w 1994354"/>
                <a:gd name="connsiteY265" fmla="*/ 238379 h 2027849"/>
                <a:gd name="connsiteX266" fmla="*/ 716914 w 1994354"/>
                <a:gd name="connsiteY266" fmla="*/ 248023 h 2027849"/>
                <a:gd name="connsiteX267" fmla="*/ 707246 w 1994354"/>
                <a:gd name="connsiteY267" fmla="*/ 229879 h 2027849"/>
                <a:gd name="connsiteX268" fmla="*/ 725451 w 1994354"/>
                <a:gd name="connsiteY268" fmla="*/ 220080 h 2027849"/>
                <a:gd name="connsiteX269" fmla="*/ 725554 w 1994354"/>
                <a:gd name="connsiteY269" fmla="*/ 220108 h 2027849"/>
                <a:gd name="connsiteX270" fmla="*/ 332777 w 1994354"/>
                <a:gd name="connsiteY270" fmla="*/ 1486495 h 2027849"/>
                <a:gd name="connsiteX271" fmla="*/ 342240 w 1994354"/>
                <a:gd name="connsiteY271" fmla="*/ 1504821 h 2027849"/>
                <a:gd name="connsiteX272" fmla="*/ 323897 w 1994354"/>
                <a:gd name="connsiteY272" fmla="*/ 1514277 h 2027849"/>
                <a:gd name="connsiteX273" fmla="*/ 314400 w 1994354"/>
                <a:gd name="connsiteY273" fmla="*/ 1496119 h 2027849"/>
                <a:gd name="connsiteX274" fmla="*/ 332571 w 1994354"/>
                <a:gd name="connsiteY274" fmla="*/ 1486433 h 2027849"/>
                <a:gd name="connsiteX275" fmla="*/ 332777 w 1994354"/>
                <a:gd name="connsiteY275" fmla="*/ 1486495 h 2027849"/>
                <a:gd name="connsiteX276" fmla="*/ 624000 w 1994354"/>
                <a:gd name="connsiteY276" fmla="*/ 71301 h 2027849"/>
                <a:gd name="connsiteX277" fmla="*/ 613337 w 1994354"/>
                <a:gd name="connsiteY277" fmla="*/ 57031 h 2027849"/>
                <a:gd name="connsiteX278" fmla="*/ 624823 w 1994354"/>
                <a:gd name="connsiteY278" fmla="*/ 42761 h 2027849"/>
                <a:gd name="connsiteX279" fmla="*/ 629280 w 1994354"/>
                <a:gd name="connsiteY279" fmla="*/ 41685 h 2027849"/>
                <a:gd name="connsiteX280" fmla="*/ 635829 w 1994354"/>
                <a:gd name="connsiteY280" fmla="*/ 43711 h 2027849"/>
                <a:gd name="connsiteX281" fmla="*/ 638880 w 1994354"/>
                <a:gd name="connsiteY281" fmla="*/ 47140 h 2027849"/>
                <a:gd name="connsiteX282" fmla="*/ 640217 w 1994354"/>
                <a:gd name="connsiteY282" fmla="*/ 65407 h 2027849"/>
                <a:gd name="connsiteX283" fmla="*/ 624000 w 1994354"/>
                <a:gd name="connsiteY283" fmla="*/ 71301 h 2027849"/>
                <a:gd name="connsiteX284" fmla="*/ 185692 w 1994354"/>
                <a:gd name="connsiteY284" fmla="*/ 1017909 h 2027849"/>
                <a:gd name="connsiteX285" fmla="*/ 171909 w 1994354"/>
                <a:gd name="connsiteY285" fmla="*/ 1005984 h 2027849"/>
                <a:gd name="connsiteX286" fmla="*/ 170332 w 1994354"/>
                <a:gd name="connsiteY286" fmla="*/ 1000242 h 2027849"/>
                <a:gd name="connsiteX287" fmla="*/ 171532 w 1994354"/>
                <a:gd name="connsiteY287" fmla="*/ 996329 h 2027849"/>
                <a:gd name="connsiteX288" fmla="*/ 176160 w 1994354"/>
                <a:gd name="connsiteY288" fmla="*/ 992647 h 2027849"/>
                <a:gd name="connsiteX289" fmla="*/ 194332 w 1994354"/>
                <a:gd name="connsiteY289" fmla="*/ 990802 h 2027849"/>
                <a:gd name="connsiteX290" fmla="*/ 200674 w 1994354"/>
                <a:gd name="connsiteY290" fmla="*/ 1007421 h 2027849"/>
                <a:gd name="connsiteX291" fmla="*/ 185692 w 1994354"/>
                <a:gd name="connsiteY291" fmla="*/ 1017909 h 2027849"/>
                <a:gd name="connsiteX292" fmla="*/ 408720 w 1994354"/>
                <a:gd name="connsiteY292" fmla="*/ 300134 h 2027849"/>
                <a:gd name="connsiteX293" fmla="*/ 394663 w 1994354"/>
                <a:gd name="connsiteY293" fmla="*/ 288443 h 2027849"/>
                <a:gd name="connsiteX294" fmla="*/ 392880 w 1994354"/>
                <a:gd name="connsiteY294" fmla="*/ 282895 h 2027849"/>
                <a:gd name="connsiteX295" fmla="*/ 394080 w 1994354"/>
                <a:gd name="connsiteY295" fmla="*/ 278983 h 2027849"/>
                <a:gd name="connsiteX296" fmla="*/ 398606 w 1994354"/>
                <a:gd name="connsiteY296" fmla="*/ 275009 h 2027849"/>
                <a:gd name="connsiteX297" fmla="*/ 416674 w 1994354"/>
                <a:gd name="connsiteY297" fmla="*/ 272805 h 2027849"/>
                <a:gd name="connsiteX298" fmla="*/ 423291 w 1994354"/>
                <a:gd name="connsiteY298" fmla="*/ 289852 h 2027849"/>
                <a:gd name="connsiteX299" fmla="*/ 408720 w 1994354"/>
                <a:gd name="connsiteY299" fmla="*/ 300134 h 2027849"/>
                <a:gd name="connsiteX300" fmla="*/ 451029 w 1994354"/>
                <a:gd name="connsiteY300" fmla="*/ 164973 h 2027849"/>
                <a:gd name="connsiteX301" fmla="*/ 436526 w 1994354"/>
                <a:gd name="connsiteY301" fmla="*/ 153000 h 2027849"/>
                <a:gd name="connsiteX302" fmla="*/ 434949 w 1994354"/>
                <a:gd name="connsiteY302" fmla="*/ 147251 h 2027849"/>
                <a:gd name="connsiteX303" fmla="*/ 436183 w 1994354"/>
                <a:gd name="connsiteY303" fmla="*/ 143339 h 2027849"/>
                <a:gd name="connsiteX304" fmla="*/ 440743 w 1994354"/>
                <a:gd name="connsiteY304" fmla="*/ 139656 h 2027849"/>
                <a:gd name="connsiteX305" fmla="*/ 458949 w 1994354"/>
                <a:gd name="connsiteY305" fmla="*/ 137784 h 2027849"/>
                <a:gd name="connsiteX306" fmla="*/ 463680 w 1994354"/>
                <a:gd name="connsiteY306" fmla="*/ 158030 h 2027849"/>
                <a:gd name="connsiteX307" fmla="*/ 451029 w 1994354"/>
                <a:gd name="connsiteY307" fmla="*/ 164973 h 2027849"/>
                <a:gd name="connsiteX308" fmla="*/ 491280 w 1994354"/>
                <a:gd name="connsiteY308" fmla="*/ 29863 h 2027849"/>
                <a:gd name="connsiteX309" fmla="*/ 478697 w 1994354"/>
                <a:gd name="connsiteY309" fmla="*/ 18868 h 2027849"/>
                <a:gd name="connsiteX310" fmla="*/ 477017 w 1994354"/>
                <a:gd name="connsiteY310" fmla="*/ 11606 h 2027849"/>
                <a:gd name="connsiteX311" fmla="*/ 477840 w 1994354"/>
                <a:gd name="connsiteY311" fmla="*/ 8997 h 2027849"/>
                <a:gd name="connsiteX312" fmla="*/ 494949 w 1994354"/>
                <a:gd name="connsiteY312" fmla="*/ 4 h 2027849"/>
                <a:gd name="connsiteX313" fmla="*/ 500160 w 1994354"/>
                <a:gd name="connsiteY313" fmla="*/ 1622 h 2027849"/>
                <a:gd name="connsiteX314" fmla="*/ 503931 w 1994354"/>
                <a:gd name="connsiteY314" fmla="*/ 5421 h 2027849"/>
                <a:gd name="connsiteX315" fmla="*/ 506366 w 1994354"/>
                <a:gd name="connsiteY315" fmla="*/ 21353 h 2027849"/>
                <a:gd name="connsiteX316" fmla="*/ 491280 w 1994354"/>
                <a:gd name="connsiteY316" fmla="*/ 29863 h 2027849"/>
                <a:gd name="connsiteX317" fmla="*/ 372720 w 1994354"/>
                <a:gd name="connsiteY317" fmla="*/ 416133 h 2027849"/>
                <a:gd name="connsiteX318" fmla="*/ 377314 w 1994354"/>
                <a:gd name="connsiteY318" fmla="*/ 436337 h 2027849"/>
                <a:gd name="connsiteX319" fmla="*/ 363737 w 1994354"/>
                <a:gd name="connsiteY319" fmla="*/ 443133 h 2027849"/>
                <a:gd name="connsiteX320" fmla="*/ 350297 w 1994354"/>
                <a:gd name="connsiteY320" fmla="*/ 431609 h 2027849"/>
                <a:gd name="connsiteX321" fmla="*/ 348754 w 1994354"/>
                <a:gd name="connsiteY321" fmla="*/ 425061 h 2027849"/>
                <a:gd name="connsiteX322" fmla="*/ 349577 w 1994354"/>
                <a:gd name="connsiteY322" fmla="*/ 422452 h 2027849"/>
                <a:gd name="connsiteX323" fmla="*/ 354514 w 1994354"/>
                <a:gd name="connsiteY323" fmla="*/ 417844 h 2027849"/>
                <a:gd name="connsiteX324" fmla="*/ 372720 w 1994354"/>
                <a:gd name="connsiteY324" fmla="*/ 416133 h 2027849"/>
                <a:gd name="connsiteX325" fmla="*/ 330617 w 1994354"/>
                <a:gd name="connsiteY325" fmla="*/ 551150 h 2027849"/>
                <a:gd name="connsiteX326" fmla="*/ 335177 w 1994354"/>
                <a:gd name="connsiteY326" fmla="*/ 571461 h 2027849"/>
                <a:gd name="connsiteX327" fmla="*/ 314880 w 1994354"/>
                <a:gd name="connsiteY327" fmla="*/ 576034 h 2027849"/>
                <a:gd name="connsiteX328" fmla="*/ 308297 w 1994354"/>
                <a:gd name="connsiteY328" fmla="*/ 566410 h 2027849"/>
                <a:gd name="connsiteX329" fmla="*/ 306686 w 1994354"/>
                <a:gd name="connsiteY329" fmla="*/ 560702 h 2027849"/>
                <a:gd name="connsiteX330" fmla="*/ 307886 w 1994354"/>
                <a:gd name="connsiteY330" fmla="*/ 556790 h 2027849"/>
                <a:gd name="connsiteX331" fmla="*/ 312480 w 1994354"/>
                <a:gd name="connsiteY331" fmla="*/ 553046 h 2027849"/>
                <a:gd name="connsiteX332" fmla="*/ 330617 w 1994354"/>
                <a:gd name="connsiteY332" fmla="*/ 551150 h 2027849"/>
                <a:gd name="connsiteX333" fmla="*/ 288411 w 1994354"/>
                <a:gd name="connsiteY333" fmla="*/ 686054 h 2027849"/>
                <a:gd name="connsiteX334" fmla="*/ 293760 w 1994354"/>
                <a:gd name="connsiteY334" fmla="*/ 706097 h 2027849"/>
                <a:gd name="connsiteX335" fmla="*/ 280594 w 1994354"/>
                <a:gd name="connsiteY335" fmla="*/ 713407 h 2027849"/>
                <a:gd name="connsiteX336" fmla="*/ 266468 w 1994354"/>
                <a:gd name="connsiteY336" fmla="*/ 701850 h 2027849"/>
                <a:gd name="connsiteX337" fmla="*/ 264617 w 1994354"/>
                <a:gd name="connsiteY337" fmla="*/ 696347 h 2027849"/>
                <a:gd name="connsiteX338" fmla="*/ 265817 w 1994354"/>
                <a:gd name="connsiteY338" fmla="*/ 692435 h 2027849"/>
                <a:gd name="connsiteX339" fmla="*/ 270308 w 1994354"/>
                <a:gd name="connsiteY339" fmla="*/ 688416 h 2027849"/>
                <a:gd name="connsiteX340" fmla="*/ 288411 w 1994354"/>
                <a:gd name="connsiteY340" fmla="*/ 686054 h 2027849"/>
                <a:gd name="connsiteX341" fmla="*/ 236366 w 1994354"/>
                <a:gd name="connsiteY341" fmla="*/ 855868 h 2027849"/>
                <a:gd name="connsiteX342" fmla="*/ 240891 w 1994354"/>
                <a:gd name="connsiteY342" fmla="*/ 876072 h 2027849"/>
                <a:gd name="connsiteX343" fmla="*/ 227966 w 1994354"/>
                <a:gd name="connsiteY343" fmla="*/ 882857 h 2027849"/>
                <a:gd name="connsiteX344" fmla="*/ 213909 w 1994354"/>
                <a:gd name="connsiteY344" fmla="*/ 871200 h 2027849"/>
                <a:gd name="connsiteX345" fmla="*/ 212400 w 1994354"/>
                <a:gd name="connsiteY345" fmla="*/ 864614 h 2027849"/>
                <a:gd name="connsiteX346" fmla="*/ 213223 w 1994354"/>
                <a:gd name="connsiteY346" fmla="*/ 862005 h 2027849"/>
                <a:gd name="connsiteX347" fmla="*/ 218194 w 1994354"/>
                <a:gd name="connsiteY347" fmla="*/ 857448 h 2027849"/>
                <a:gd name="connsiteX348" fmla="*/ 236366 w 1994354"/>
                <a:gd name="connsiteY348" fmla="*/ 855868 h 2027849"/>
                <a:gd name="connsiteX349" fmla="*/ 152057 w 1994354"/>
                <a:gd name="connsiteY349" fmla="*/ 1125789 h 2027849"/>
                <a:gd name="connsiteX350" fmla="*/ 158640 w 1994354"/>
                <a:gd name="connsiteY350" fmla="*/ 1142843 h 2027849"/>
                <a:gd name="connsiteX351" fmla="*/ 144137 w 1994354"/>
                <a:gd name="connsiteY351" fmla="*/ 1153097 h 2027849"/>
                <a:gd name="connsiteX352" fmla="*/ 130046 w 1994354"/>
                <a:gd name="connsiteY352" fmla="*/ 1141440 h 2027849"/>
                <a:gd name="connsiteX353" fmla="*/ 128263 w 1994354"/>
                <a:gd name="connsiteY353" fmla="*/ 1135886 h 2027849"/>
                <a:gd name="connsiteX354" fmla="*/ 129463 w 1994354"/>
                <a:gd name="connsiteY354" fmla="*/ 1131974 h 2027849"/>
                <a:gd name="connsiteX355" fmla="*/ 133955 w 1994354"/>
                <a:gd name="connsiteY355" fmla="*/ 1128000 h 2027849"/>
                <a:gd name="connsiteX356" fmla="*/ 152057 w 1994354"/>
                <a:gd name="connsiteY356" fmla="*/ 1125789 h 2027849"/>
                <a:gd name="connsiteX357" fmla="*/ 107520 w 1994354"/>
                <a:gd name="connsiteY357" fmla="*/ 1268709 h 2027849"/>
                <a:gd name="connsiteX358" fmla="*/ 114308 w 1994354"/>
                <a:gd name="connsiteY358" fmla="*/ 1285817 h 2027849"/>
                <a:gd name="connsiteX359" fmla="*/ 99120 w 1994354"/>
                <a:gd name="connsiteY359" fmla="*/ 1296103 h 2027849"/>
                <a:gd name="connsiteX360" fmla="*/ 85680 w 1994354"/>
                <a:gd name="connsiteY360" fmla="*/ 1284604 h 2027849"/>
                <a:gd name="connsiteX361" fmla="*/ 84137 w 1994354"/>
                <a:gd name="connsiteY361" fmla="*/ 1278045 h 2027849"/>
                <a:gd name="connsiteX362" fmla="*/ 84960 w 1994354"/>
                <a:gd name="connsiteY362" fmla="*/ 1275439 h 2027849"/>
                <a:gd name="connsiteX363" fmla="*/ 89897 w 1994354"/>
                <a:gd name="connsiteY363" fmla="*/ 1270831 h 2027849"/>
                <a:gd name="connsiteX364" fmla="*/ 107520 w 1994354"/>
                <a:gd name="connsiteY364" fmla="*/ 1268709 h 2027849"/>
                <a:gd name="connsiteX365" fmla="*/ 66034 w 1994354"/>
                <a:gd name="connsiteY365" fmla="*/ 1404138 h 2027849"/>
                <a:gd name="connsiteX366" fmla="*/ 70800 w 1994354"/>
                <a:gd name="connsiteY366" fmla="*/ 1424383 h 2027849"/>
                <a:gd name="connsiteX367" fmla="*/ 58251 w 1994354"/>
                <a:gd name="connsiteY367" fmla="*/ 1431357 h 2027849"/>
                <a:gd name="connsiteX368" fmla="*/ 43680 w 1994354"/>
                <a:gd name="connsiteY368" fmla="*/ 1419419 h 2027849"/>
                <a:gd name="connsiteX369" fmla="*/ 42069 w 1994354"/>
                <a:gd name="connsiteY369" fmla="*/ 1413710 h 2027849"/>
                <a:gd name="connsiteX370" fmla="*/ 43269 w 1994354"/>
                <a:gd name="connsiteY370" fmla="*/ 1409798 h 2027849"/>
                <a:gd name="connsiteX371" fmla="*/ 47863 w 1994354"/>
                <a:gd name="connsiteY371" fmla="*/ 1406047 h 2027849"/>
                <a:gd name="connsiteX372" fmla="*/ 66034 w 1994354"/>
                <a:gd name="connsiteY372" fmla="*/ 1404120 h 2027849"/>
                <a:gd name="connsiteX373" fmla="*/ 24343 w 1994354"/>
                <a:gd name="connsiteY373" fmla="*/ 1539477 h 2027849"/>
                <a:gd name="connsiteX374" fmla="*/ 30206 w 1994354"/>
                <a:gd name="connsiteY374" fmla="*/ 1556812 h 2027849"/>
                <a:gd name="connsiteX375" fmla="*/ 13166 w 1994354"/>
                <a:gd name="connsiteY375" fmla="*/ 1566278 h 2027849"/>
                <a:gd name="connsiteX376" fmla="*/ 1852 w 1994354"/>
                <a:gd name="connsiteY376" fmla="*/ 1554857 h 2027849"/>
                <a:gd name="connsiteX377" fmla="*/ 0 w 1994354"/>
                <a:gd name="connsiteY377" fmla="*/ 1549355 h 2027849"/>
                <a:gd name="connsiteX378" fmla="*/ 1200 w 1994354"/>
                <a:gd name="connsiteY378" fmla="*/ 1545443 h 2027849"/>
                <a:gd name="connsiteX379" fmla="*/ 5692 w 1994354"/>
                <a:gd name="connsiteY379" fmla="*/ 1541421 h 2027849"/>
                <a:gd name="connsiteX380" fmla="*/ 24343 w 1994354"/>
                <a:gd name="connsiteY380" fmla="*/ 1539460 h 2027849"/>
                <a:gd name="connsiteX381" fmla="*/ 155897 w 1994354"/>
                <a:gd name="connsiteY381" fmla="*/ 1579526 h 2027849"/>
                <a:gd name="connsiteX382" fmla="*/ 165189 w 1994354"/>
                <a:gd name="connsiteY382" fmla="*/ 1598414 h 2027849"/>
                <a:gd name="connsiteX383" fmla="*/ 146880 w 1994354"/>
                <a:gd name="connsiteY383" fmla="*/ 1607880 h 2027849"/>
                <a:gd name="connsiteX384" fmla="*/ 137451 w 1994354"/>
                <a:gd name="connsiteY384" fmla="*/ 1589219 h 2027849"/>
                <a:gd name="connsiteX385" fmla="*/ 155897 w 1994354"/>
                <a:gd name="connsiteY385" fmla="*/ 1579509 h 2027849"/>
                <a:gd name="connsiteX386" fmla="*/ 317314 w 1994354"/>
                <a:gd name="connsiteY386" fmla="*/ 1059326 h 2027849"/>
                <a:gd name="connsiteX387" fmla="*/ 307509 w 1994354"/>
                <a:gd name="connsiteY387" fmla="*/ 1041021 h 2027849"/>
                <a:gd name="connsiteX388" fmla="*/ 307509 w 1994354"/>
                <a:gd name="connsiteY388" fmla="*/ 1041017 h 2027849"/>
                <a:gd name="connsiteX389" fmla="*/ 325749 w 1994354"/>
                <a:gd name="connsiteY389" fmla="*/ 1031325 h 2027849"/>
                <a:gd name="connsiteX390" fmla="*/ 335451 w 1994354"/>
                <a:gd name="connsiteY390" fmla="*/ 1049582 h 2027849"/>
                <a:gd name="connsiteX391" fmla="*/ 317314 w 1994354"/>
                <a:gd name="connsiteY391" fmla="*/ 1059309 h 2027849"/>
                <a:gd name="connsiteX392" fmla="*/ 590606 w 1994354"/>
                <a:gd name="connsiteY392" fmla="*/ 178252 h 2027849"/>
                <a:gd name="connsiteX393" fmla="*/ 600206 w 1994354"/>
                <a:gd name="connsiteY393" fmla="*/ 196214 h 2027849"/>
                <a:gd name="connsiteX394" fmla="*/ 600069 w 1994354"/>
                <a:gd name="connsiteY394" fmla="*/ 196629 h 2027849"/>
                <a:gd name="connsiteX395" fmla="*/ 581726 w 1994354"/>
                <a:gd name="connsiteY395" fmla="*/ 206112 h 2027849"/>
                <a:gd name="connsiteX396" fmla="*/ 572229 w 1994354"/>
                <a:gd name="connsiteY396" fmla="*/ 187756 h 2027849"/>
                <a:gd name="connsiteX397" fmla="*/ 590229 w 1994354"/>
                <a:gd name="connsiteY397" fmla="*/ 178097 h 2027849"/>
                <a:gd name="connsiteX398" fmla="*/ 590606 w 1994354"/>
                <a:gd name="connsiteY398" fmla="*/ 178221 h 2027849"/>
                <a:gd name="connsiteX399" fmla="*/ 513737 w 1994354"/>
                <a:gd name="connsiteY399" fmla="*/ 474857 h 2027849"/>
                <a:gd name="connsiteX400" fmla="*/ 495291 w 1994354"/>
                <a:gd name="connsiteY400" fmla="*/ 484159 h 2027849"/>
                <a:gd name="connsiteX401" fmla="*/ 486000 w 1994354"/>
                <a:gd name="connsiteY401" fmla="*/ 465710 h 2027849"/>
                <a:gd name="connsiteX402" fmla="*/ 504308 w 1994354"/>
                <a:gd name="connsiteY402" fmla="*/ 456367 h 2027849"/>
                <a:gd name="connsiteX403" fmla="*/ 513737 w 1994354"/>
                <a:gd name="connsiteY403" fmla="*/ 474840 h 2027849"/>
                <a:gd name="connsiteX404" fmla="*/ 548503 w 1994354"/>
                <a:gd name="connsiteY404" fmla="*/ 313115 h 2027849"/>
                <a:gd name="connsiteX405" fmla="*/ 558583 w 1994354"/>
                <a:gd name="connsiteY405" fmla="*/ 331416 h 2027849"/>
                <a:gd name="connsiteX406" fmla="*/ 540275 w 1994354"/>
                <a:gd name="connsiteY406" fmla="*/ 341493 h 2027849"/>
                <a:gd name="connsiteX407" fmla="*/ 530194 w 1994354"/>
                <a:gd name="connsiteY407" fmla="*/ 323191 h 2027849"/>
                <a:gd name="connsiteX408" fmla="*/ 530229 w 1994354"/>
                <a:gd name="connsiteY408" fmla="*/ 323095 h 2027849"/>
                <a:gd name="connsiteX409" fmla="*/ 548434 w 1994354"/>
                <a:gd name="connsiteY409" fmla="*/ 313080 h 2027849"/>
                <a:gd name="connsiteX410" fmla="*/ 548503 w 1994354"/>
                <a:gd name="connsiteY410" fmla="*/ 313097 h 2027849"/>
                <a:gd name="connsiteX411" fmla="*/ 462069 w 1994354"/>
                <a:gd name="connsiteY411" fmla="*/ 591473 h 2027849"/>
                <a:gd name="connsiteX412" fmla="*/ 472012 w 1994354"/>
                <a:gd name="connsiteY412" fmla="*/ 609641 h 2027849"/>
                <a:gd name="connsiteX413" fmla="*/ 453840 w 1994354"/>
                <a:gd name="connsiteY413" fmla="*/ 619570 h 2027849"/>
                <a:gd name="connsiteX414" fmla="*/ 443897 w 1994354"/>
                <a:gd name="connsiteY414" fmla="*/ 601416 h 2027849"/>
                <a:gd name="connsiteX415" fmla="*/ 461589 w 1994354"/>
                <a:gd name="connsiteY415" fmla="*/ 591312 h 2027849"/>
                <a:gd name="connsiteX416" fmla="*/ 462069 w 1994354"/>
                <a:gd name="connsiteY416" fmla="*/ 591456 h 2027849"/>
                <a:gd name="connsiteX417" fmla="*/ 402034 w 1994354"/>
                <a:gd name="connsiteY417" fmla="*/ 736368 h 2027849"/>
                <a:gd name="connsiteX418" fmla="*/ 420172 w 1994354"/>
                <a:gd name="connsiteY418" fmla="*/ 726487 h 2027849"/>
                <a:gd name="connsiteX419" fmla="*/ 430046 w 1994354"/>
                <a:gd name="connsiteY419" fmla="*/ 744631 h 2027849"/>
                <a:gd name="connsiteX420" fmla="*/ 429977 w 1994354"/>
                <a:gd name="connsiteY420" fmla="*/ 744902 h 2027849"/>
                <a:gd name="connsiteX421" fmla="*/ 411737 w 1994354"/>
                <a:gd name="connsiteY421" fmla="*/ 754598 h 2027849"/>
                <a:gd name="connsiteX422" fmla="*/ 402034 w 1994354"/>
                <a:gd name="connsiteY422" fmla="*/ 736351 h 2027849"/>
                <a:gd name="connsiteX423" fmla="*/ 359349 w 1994354"/>
                <a:gd name="connsiteY423" fmla="*/ 924271 h 2027849"/>
                <a:gd name="connsiteX424" fmla="*/ 349063 w 1994354"/>
                <a:gd name="connsiteY424" fmla="*/ 906093 h 2027849"/>
                <a:gd name="connsiteX425" fmla="*/ 367234 w 1994354"/>
                <a:gd name="connsiteY425" fmla="*/ 895804 h 2027849"/>
                <a:gd name="connsiteX426" fmla="*/ 377520 w 1994354"/>
                <a:gd name="connsiteY426" fmla="*/ 913982 h 2027849"/>
                <a:gd name="connsiteX427" fmla="*/ 377486 w 1994354"/>
                <a:gd name="connsiteY427" fmla="*/ 914129 h 2027849"/>
                <a:gd name="connsiteX428" fmla="*/ 359417 w 1994354"/>
                <a:gd name="connsiteY428" fmla="*/ 924271 h 2027849"/>
                <a:gd name="connsiteX429" fmla="*/ 359349 w 1994354"/>
                <a:gd name="connsiteY429" fmla="*/ 924254 h 2027849"/>
                <a:gd name="connsiteX430" fmla="*/ 283749 w 1994354"/>
                <a:gd name="connsiteY430" fmla="*/ 1166095 h 2027849"/>
                <a:gd name="connsiteX431" fmla="*/ 293931 w 1994354"/>
                <a:gd name="connsiteY431" fmla="*/ 1184284 h 2027849"/>
                <a:gd name="connsiteX432" fmla="*/ 275760 w 1994354"/>
                <a:gd name="connsiteY432" fmla="*/ 1194477 h 2027849"/>
                <a:gd name="connsiteX433" fmla="*/ 265543 w 1994354"/>
                <a:gd name="connsiteY433" fmla="*/ 1176285 h 2027849"/>
                <a:gd name="connsiteX434" fmla="*/ 265577 w 1994354"/>
                <a:gd name="connsiteY434" fmla="*/ 1176223 h 2027849"/>
                <a:gd name="connsiteX435" fmla="*/ 283611 w 1994354"/>
                <a:gd name="connsiteY435" fmla="*/ 1166040 h 2027849"/>
                <a:gd name="connsiteX436" fmla="*/ 283749 w 1994354"/>
                <a:gd name="connsiteY436" fmla="*/ 1166078 h 2027849"/>
                <a:gd name="connsiteX437" fmla="*/ 198069 w 1994354"/>
                <a:gd name="connsiteY437" fmla="*/ 1444732 h 2027849"/>
                <a:gd name="connsiteX438" fmla="*/ 207051 w 1994354"/>
                <a:gd name="connsiteY438" fmla="*/ 1463304 h 2027849"/>
                <a:gd name="connsiteX439" fmla="*/ 188468 w 1994354"/>
                <a:gd name="connsiteY439" fmla="*/ 1472280 h 2027849"/>
                <a:gd name="connsiteX440" fmla="*/ 179486 w 1994354"/>
                <a:gd name="connsiteY440" fmla="*/ 1453742 h 2027849"/>
                <a:gd name="connsiteX441" fmla="*/ 197417 w 1994354"/>
                <a:gd name="connsiteY441" fmla="*/ 1444492 h 2027849"/>
                <a:gd name="connsiteX442" fmla="*/ 198069 w 1994354"/>
                <a:gd name="connsiteY442" fmla="*/ 1444715 h 2027849"/>
                <a:gd name="connsiteX443" fmla="*/ 240069 w 1994354"/>
                <a:gd name="connsiteY443" fmla="*/ 1309433 h 2027849"/>
                <a:gd name="connsiteX444" fmla="*/ 249463 w 1994354"/>
                <a:gd name="connsiteY444" fmla="*/ 1328157 h 2027849"/>
                <a:gd name="connsiteX445" fmla="*/ 230743 w 1994354"/>
                <a:gd name="connsiteY445" fmla="*/ 1337558 h 2027849"/>
                <a:gd name="connsiteX446" fmla="*/ 221349 w 1994354"/>
                <a:gd name="connsiteY446" fmla="*/ 1318835 h 2027849"/>
                <a:gd name="connsiteX447" fmla="*/ 221417 w 1994354"/>
                <a:gd name="connsiteY447" fmla="*/ 1318622 h 2027849"/>
                <a:gd name="connsiteX448" fmla="*/ 240000 w 1994354"/>
                <a:gd name="connsiteY448" fmla="*/ 1309396 h 2027849"/>
                <a:gd name="connsiteX449" fmla="*/ 240069 w 1994354"/>
                <a:gd name="connsiteY449" fmla="*/ 1309416 h 2027849"/>
                <a:gd name="connsiteX450" fmla="*/ 291189 w 1994354"/>
                <a:gd name="connsiteY450" fmla="*/ 1621512 h 2027849"/>
                <a:gd name="connsiteX451" fmla="*/ 300583 w 1994354"/>
                <a:gd name="connsiteY451" fmla="*/ 1640191 h 2027849"/>
                <a:gd name="connsiteX452" fmla="*/ 282206 w 1994354"/>
                <a:gd name="connsiteY452" fmla="*/ 1650004 h 2027849"/>
                <a:gd name="connsiteX453" fmla="*/ 272400 w 1994354"/>
                <a:gd name="connsiteY453" fmla="*/ 1631633 h 2027849"/>
                <a:gd name="connsiteX454" fmla="*/ 272606 w 1994354"/>
                <a:gd name="connsiteY454" fmla="*/ 1631013 h 2027849"/>
                <a:gd name="connsiteX455" fmla="*/ 291189 w 1994354"/>
                <a:gd name="connsiteY455" fmla="*/ 1621495 h 2027849"/>
                <a:gd name="connsiteX456" fmla="*/ 366103 w 1994354"/>
                <a:gd name="connsiteY456" fmla="*/ 1379541 h 2027849"/>
                <a:gd name="connsiteX457" fmla="*/ 356126 w 1994354"/>
                <a:gd name="connsiteY457" fmla="*/ 1361112 h 2027849"/>
                <a:gd name="connsiteX458" fmla="*/ 374571 w 1994354"/>
                <a:gd name="connsiteY458" fmla="*/ 1351152 h 2027849"/>
                <a:gd name="connsiteX459" fmla="*/ 384514 w 1994354"/>
                <a:gd name="connsiteY459" fmla="*/ 1369581 h 2027849"/>
                <a:gd name="connsiteX460" fmla="*/ 384514 w 1994354"/>
                <a:gd name="connsiteY460" fmla="*/ 1369632 h 2027849"/>
                <a:gd name="connsiteX461" fmla="*/ 366103 w 1994354"/>
                <a:gd name="connsiteY461" fmla="*/ 1379524 h 2027849"/>
                <a:gd name="connsiteX462" fmla="*/ 410366 w 1994354"/>
                <a:gd name="connsiteY462" fmla="*/ 1236247 h 2027849"/>
                <a:gd name="connsiteX463" fmla="*/ 400766 w 1994354"/>
                <a:gd name="connsiteY463" fmla="*/ 1217733 h 2027849"/>
                <a:gd name="connsiteX464" fmla="*/ 419280 w 1994354"/>
                <a:gd name="connsiteY464" fmla="*/ 1208133 h 2027849"/>
                <a:gd name="connsiteX465" fmla="*/ 428846 w 1994354"/>
                <a:gd name="connsiteY465" fmla="*/ 1226695 h 2027849"/>
                <a:gd name="connsiteX466" fmla="*/ 410366 w 1994354"/>
                <a:gd name="connsiteY466" fmla="*/ 1236230 h 2027849"/>
                <a:gd name="connsiteX467" fmla="*/ 546720 w 1994354"/>
                <a:gd name="connsiteY467" fmla="*/ 796615 h 2027849"/>
                <a:gd name="connsiteX468" fmla="*/ 537154 w 1994354"/>
                <a:gd name="connsiteY468" fmla="*/ 778067 h 2027849"/>
                <a:gd name="connsiteX469" fmla="*/ 555703 w 1994354"/>
                <a:gd name="connsiteY469" fmla="*/ 768501 h 2027849"/>
                <a:gd name="connsiteX470" fmla="*/ 565269 w 1994354"/>
                <a:gd name="connsiteY470" fmla="*/ 787039 h 2027849"/>
                <a:gd name="connsiteX471" fmla="*/ 546720 w 1994354"/>
                <a:gd name="connsiteY471" fmla="*/ 796598 h 2027849"/>
                <a:gd name="connsiteX472" fmla="*/ 597703 w 1994354"/>
                <a:gd name="connsiteY472" fmla="*/ 633552 h 2027849"/>
                <a:gd name="connsiteX473" fmla="*/ 607029 w 1994354"/>
                <a:gd name="connsiteY473" fmla="*/ 652032 h 2027849"/>
                <a:gd name="connsiteX474" fmla="*/ 588549 w 1994354"/>
                <a:gd name="connsiteY474" fmla="*/ 661358 h 2027849"/>
                <a:gd name="connsiteX475" fmla="*/ 579223 w 1994354"/>
                <a:gd name="connsiteY475" fmla="*/ 642868 h 2027849"/>
                <a:gd name="connsiteX476" fmla="*/ 597703 w 1994354"/>
                <a:gd name="connsiteY476" fmla="*/ 633535 h 2027849"/>
                <a:gd name="connsiteX477" fmla="*/ 494023 w 1994354"/>
                <a:gd name="connsiteY477" fmla="*/ 966048 h 2027849"/>
                <a:gd name="connsiteX478" fmla="*/ 484560 w 1994354"/>
                <a:gd name="connsiteY478" fmla="*/ 947421 h 2027849"/>
                <a:gd name="connsiteX479" fmla="*/ 503177 w 1994354"/>
                <a:gd name="connsiteY479" fmla="*/ 937968 h 2027849"/>
                <a:gd name="connsiteX480" fmla="*/ 512640 w 1994354"/>
                <a:gd name="connsiteY480" fmla="*/ 956592 h 2027849"/>
                <a:gd name="connsiteX481" fmla="*/ 512640 w 1994354"/>
                <a:gd name="connsiteY481" fmla="*/ 956620 h 2027849"/>
                <a:gd name="connsiteX482" fmla="*/ 494023 w 1994354"/>
                <a:gd name="connsiteY482" fmla="*/ 966031 h 2027849"/>
                <a:gd name="connsiteX483" fmla="*/ 452537 w 1994354"/>
                <a:gd name="connsiteY483" fmla="*/ 1101254 h 2027849"/>
                <a:gd name="connsiteX484" fmla="*/ 442629 w 1994354"/>
                <a:gd name="connsiteY484" fmla="*/ 1082939 h 2027849"/>
                <a:gd name="connsiteX485" fmla="*/ 461040 w 1994354"/>
                <a:gd name="connsiteY485" fmla="*/ 1073219 h 2027849"/>
                <a:gd name="connsiteX486" fmla="*/ 470846 w 1994354"/>
                <a:gd name="connsiteY486" fmla="*/ 1091321 h 2027849"/>
                <a:gd name="connsiteX487" fmla="*/ 452537 w 1994354"/>
                <a:gd name="connsiteY487" fmla="*/ 1101237 h 2027849"/>
                <a:gd name="connsiteX488" fmla="*/ 665349 w 1994354"/>
                <a:gd name="connsiteY488" fmla="*/ 365030 h 2027849"/>
                <a:gd name="connsiteX489" fmla="*/ 683657 w 1994354"/>
                <a:gd name="connsiteY489" fmla="*/ 355056 h 2027849"/>
                <a:gd name="connsiteX490" fmla="*/ 693463 w 1994354"/>
                <a:gd name="connsiteY490" fmla="*/ 373502 h 2027849"/>
                <a:gd name="connsiteX491" fmla="*/ 675223 w 1994354"/>
                <a:gd name="connsiteY491" fmla="*/ 383359 h 2027849"/>
                <a:gd name="connsiteX492" fmla="*/ 665349 w 1994354"/>
                <a:gd name="connsiteY492" fmla="*/ 365051 h 2027849"/>
                <a:gd name="connsiteX493" fmla="*/ 665349 w 1994354"/>
                <a:gd name="connsiteY493" fmla="*/ 365013 h 2027849"/>
                <a:gd name="connsiteX494" fmla="*/ 630617 w 1994354"/>
                <a:gd name="connsiteY494" fmla="*/ 526495 h 2027849"/>
                <a:gd name="connsiteX495" fmla="*/ 620846 w 1994354"/>
                <a:gd name="connsiteY495" fmla="*/ 508008 h 2027849"/>
                <a:gd name="connsiteX496" fmla="*/ 639360 w 1994354"/>
                <a:gd name="connsiteY496" fmla="*/ 498254 h 2027849"/>
                <a:gd name="connsiteX497" fmla="*/ 649097 w 1994354"/>
                <a:gd name="connsiteY497" fmla="*/ 516741 h 2027849"/>
                <a:gd name="connsiteX498" fmla="*/ 649097 w 1994354"/>
                <a:gd name="connsiteY498" fmla="*/ 516761 h 2027849"/>
                <a:gd name="connsiteX499" fmla="*/ 630617 w 1994354"/>
                <a:gd name="connsiteY499" fmla="*/ 526478 h 2027849"/>
                <a:gd name="connsiteX500" fmla="*/ 468137 w 1994354"/>
                <a:gd name="connsiteY500" fmla="*/ 1528505 h 2027849"/>
                <a:gd name="connsiteX501" fmla="*/ 477291 w 1994354"/>
                <a:gd name="connsiteY501" fmla="*/ 1546992 h 2027849"/>
                <a:gd name="connsiteX502" fmla="*/ 458812 w 1994354"/>
                <a:gd name="connsiteY502" fmla="*/ 1556150 h 2027849"/>
                <a:gd name="connsiteX503" fmla="*/ 449589 w 1994354"/>
                <a:gd name="connsiteY503" fmla="*/ 1537852 h 2027849"/>
                <a:gd name="connsiteX504" fmla="*/ 468103 w 1994354"/>
                <a:gd name="connsiteY504" fmla="*/ 1528471 h 2027849"/>
                <a:gd name="connsiteX505" fmla="*/ 468137 w 1994354"/>
                <a:gd name="connsiteY505" fmla="*/ 1528488 h 2027849"/>
                <a:gd name="connsiteX506" fmla="*/ 425829 w 1994354"/>
                <a:gd name="connsiteY506" fmla="*/ 1663283 h 2027849"/>
                <a:gd name="connsiteX507" fmla="*/ 435943 w 1994354"/>
                <a:gd name="connsiteY507" fmla="*/ 1681643 h 2027849"/>
                <a:gd name="connsiteX508" fmla="*/ 417532 w 1994354"/>
                <a:gd name="connsiteY508" fmla="*/ 1691904 h 2027849"/>
                <a:gd name="connsiteX509" fmla="*/ 407554 w 1994354"/>
                <a:gd name="connsiteY509" fmla="*/ 1673411 h 2027849"/>
                <a:gd name="connsiteX510" fmla="*/ 425829 w 1994354"/>
                <a:gd name="connsiteY510" fmla="*/ 1663265 h 2027849"/>
                <a:gd name="connsiteX511" fmla="*/ 587726 w 1994354"/>
                <a:gd name="connsiteY511" fmla="*/ 1143192 h 2027849"/>
                <a:gd name="connsiteX512" fmla="*/ 577714 w 1994354"/>
                <a:gd name="connsiteY512" fmla="*/ 1124901 h 2027849"/>
                <a:gd name="connsiteX513" fmla="*/ 595920 w 1994354"/>
                <a:gd name="connsiteY513" fmla="*/ 1114965 h 2027849"/>
                <a:gd name="connsiteX514" fmla="*/ 595989 w 1994354"/>
                <a:gd name="connsiteY514" fmla="*/ 1114989 h 2027849"/>
                <a:gd name="connsiteX515" fmla="*/ 606103 w 1994354"/>
                <a:gd name="connsiteY515" fmla="*/ 1133232 h 2027849"/>
                <a:gd name="connsiteX516" fmla="*/ 587726 w 1994354"/>
                <a:gd name="connsiteY516" fmla="*/ 1143175 h 2027849"/>
                <a:gd name="connsiteX517" fmla="*/ 690926 w 1994354"/>
                <a:gd name="connsiteY517" fmla="*/ 810446 h 2027849"/>
                <a:gd name="connsiteX518" fmla="*/ 700629 w 1994354"/>
                <a:gd name="connsiteY518" fmla="*/ 828940 h 2027849"/>
                <a:gd name="connsiteX519" fmla="*/ 682148 w 1994354"/>
                <a:gd name="connsiteY519" fmla="*/ 838639 h 2027849"/>
                <a:gd name="connsiteX520" fmla="*/ 681771 w 1994354"/>
                <a:gd name="connsiteY520" fmla="*/ 838523 h 2027849"/>
                <a:gd name="connsiteX521" fmla="*/ 672308 w 1994354"/>
                <a:gd name="connsiteY521" fmla="*/ 819899 h 2027849"/>
                <a:gd name="connsiteX522" fmla="*/ 690926 w 1994354"/>
                <a:gd name="connsiteY522" fmla="*/ 810429 h 2027849"/>
                <a:gd name="connsiteX523" fmla="*/ 638469 w 1994354"/>
                <a:gd name="connsiteY523" fmla="*/ 979934 h 2027849"/>
                <a:gd name="connsiteX524" fmla="*/ 647795 w 1994354"/>
                <a:gd name="connsiteY524" fmla="*/ 998616 h 2027849"/>
                <a:gd name="connsiteX525" fmla="*/ 629109 w 1994354"/>
                <a:gd name="connsiteY525" fmla="*/ 1007949 h 2027849"/>
                <a:gd name="connsiteX526" fmla="*/ 619783 w 1994354"/>
                <a:gd name="connsiteY526" fmla="*/ 989270 h 2027849"/>
                <a:gd name="connsiteX527" fmla="*/ 638469 w 1994354"/>
                <a:gd name="connsiteY527" fmla="*/ 979917 h 2027849"/>
                <a:gd name="connsiteX528" fmla="*/ 545589 w 1994354"/>
                <a:gd name="connsiteY528" fmla="*/ 1278196 h 2027849"/>
                <a:gd name="connsiteX529" fmla="*/ 535886 w 1994354"/>
                <a:gd name="connsiteY529" fmla="*/ 1259819 h 2027849"/>
                <a:gd name="connsiteX530" fmla="*/ 535886 w 1994354"/>
                <a:gd name="connsiteY530" fmla="*/ 1259778 h 2027849"/>
                <a:gd name="connsiteX531" fmla="*/ 554332 w 1994354"/>
                <a:gd name="connsiteY531" fmla="*/ 1250037 h 2027849"/>
                <a:gd name="connsiteX532" fmla="*/ 564103 w 1994354"/>
                <a:gd name="connsiteY532" fmla="*/ 1268551 h 2027849"/>
                <a:gd name="connsiteX533" fmla="*/ 545589 w 1994354"/>
                <a:gd name="connsiteY533" fmla="*/ 1278179 h 2027849"/>
                <a:gd name="connsiteX534" fmla="*/ 500880 w 1994354"/>
                <a:gd name="connsiteY534" fmla="*/ 1421352 h 2027849"/>
                <a:gd name="connsiteX535" fmla="*/ 491486 w 1994354"/>
                <a:gd name="connsiteY535" fmla="*/ 1402632 h 2027849"/>
                <a:gd name="connsiteX536" fmla="*/ 510206 w 1994354"/>
                <a:gd name="connsiteY536" fmla="*/ 1393235 h 2027849"/>
                <a:gd name="connsiteX537" fmla="*/ 519600 w 1994354"/>
                <a:gd name="connsiteY537" fmla="*/ 1411951 h 2027849"/>
                <a:gd name="connsiteX538" fmla="*/ 500880 w 1994354"/>
                <a:gd name="connsiteY538" fmla="*/ 1421335 h 2027849"/>
                <a:gd name="connsiteX539" fmla="*/ 995897 w 1994354"/>
                <a:gd name="connsiteY539" fmla="*/ 303981 h 2027849"/>
                <a:gd name="connsiteX540" fmla="*/ 1005806 w 1994354"/>
                <a:gd name="connsiteY540" fmla="*/ 322121 h 2027849"/>
                <a:gd name="connsiteX541" fmla="*/ 987669 w 1994354"/>
                <a:gd name="connsiteY541" fmla="*/ 332020 h 2027849"/>
                <a:gd name="connsiteX542" fmla="*/ 987429 w 1994354"/>
                <a:gd name="connsiteY542" fmla="*/ 331951 h 2027849"/>
                <a:gd name="connsiteX543" fmla="*/ 977657 w 1994354"/>
                <a:gd name="connsiteY543" fmla="*/ 313728 h 2027849"/>
                <a:gd name="connsiteX544" fmla="*/ 995897 w 1994354"/>
                <a:gd name="connsiteY544" fmla="*/ 303971 h 2027849"/>
                <a:gd name="connsiteX545" fmla="*/ 954377 w 1994354"/>
                <a:gd name="connsiteY545" fmla="*/ 439015 h 2027849"/>
                <a:gd name="connsiteX546" fmla="*/ 963635 w 1994354"/>
                <a:gd name="connsiteY546" fmla="*/ 457670 h 2027849"/>
                <a:gd name="connsiteX547" fmla="*/ 945052 w 1994354"/>
                <a:gd name="connsiteY547" fmla="*/ 466711 h 2027849"/>
                <a:gd name="connsiteX548" fmla="*/ 936000 w 1994354"/>
                <a:gd name="connsiteY548" fmla="*/ 448118 h 2027849"/>
                <a:gd name="connsiteX549" fmla="*/ 954377 w 1994354"/>
                <a:gd name="connsiteY549" fmla="*/ 439005 h 2027849"/>
                <a:gd name="connsiteX550" fmla="*/ 909497 w 1994354"/>
                <a:gd name="connsiteY550" fmla="*/ 582052 h 2027849"/>
                <a:gd name="connsiteX551" fmla="*/ 919714 w 1994354"/>
                <a:gd name="connsiteY551" fmla="*/ 600281 h 2027849"/>
                <a:gd name="connsiteX552" fmla="*/ 901509 w 1994354"/>
                <a:gd name="connsiteY552" fmla="*/ 610509 h 2027849"/>
                <a:gd name="connsiteX553" fmla="*/ 891257 w 1994354"/>
                <a:gd name="connsiteY553" fmla="*/ 592279 h 2027849"/>
                <a:gd name="connsiteX554" fmla="*/ 891326 w 1994354"/>
                <a:gd name="connsiteY554" fmla="*/ 592073 h 2027849"/>
                <a:gd name="connsiteX555" fmla="*/ 909429 w 1994354"/>
                <a:gd name="connsiteY555" fmla="*/ 582034 h 2027849"/>
                <a:gd name="connsiteX556" fmla="*/ 909497 w 1994354"/>
                <a:gd name="connsiteY556" fmla="*/ 582052 h 2027849"/>
                <a:gd name="connsiteX557" fmla="*/ 867532 w 1994354"/>
                <a:gd name="connsiteY557" fmla="*/ 717247 h 2027849"/>
                <a:gd name="connsiteX558" fmla="*/ 877509 w 1994354"/>
                <a:gd name="connsiteY558" fmla="*/ 735384 h 2027849"/>
                <a:gd name="connsiteX559" fmla="*/ 859372 w 1994354"/>
                <a:gd name="connsiteY559" fmla="*/ 745358 h 2027849"/>
                <a:gd name="connsiteX560" fmla="*/ 849394 w 1994354"/>
                <a:gd name="connsiteY560" fmla="*/ 727221 h 2027849"/>
                <a:gd name="connsiteX561" fmla="*/ 849394 w 1994354"/>
                <a:gd name="connsiteY561" fmla="*/ 727221 h 2027849"/>
                <a:gd name="connsiteX562" fmla="*/ 867223 w 1994354"/>
                <a:gd name="connsiteY562" fmla="*/ 717158 h 2027849"/>
                <a:gd name="connsiteX563" fmla="*/ 867532 w 1994354"/>
                <a:gd name="connsiteY563" fmla="*/ 717247 h 2027849"/>
                <a:gd name="connsiteX564" fmla="*/ 782914 w 1994354"/>
                <a:gd name="connsiteY564" fmla="*/ 1040219 h 2027849"/>
                <a:gd name="connsiteX565" fmla="*/ 764503 w 1994354"/>
                <a:gd name="connsiteY565" fmla="*/ 1049620 h 2027849"/>
                <a:gd name="connsiteX566" fmla="*/ 755109 w 1994354"/>
                <a:gd name="connsiteY566" fmla="*/ 1031205 h 2027849"/>
                <a:gd name="connsiteX567" fmla="*/ 773349 w 1994354"/>
                <a:gd name="connsiteY567" fmla="*/ 1021752 h 2027849"/>
                <a:gd name="connsiteX568" fmla="*/ 782914 w 1994354"/>
                <a:gd name="connsiteY568" fmla="*/ 1040205 h 2027849"/>
                <a:gd name="connsiteX569" fmla="*/ 782914 w 1994354"/>
                <a:gd name="connsiteY569" fmla="*/ 1040225 h 2027849"/>
                <a:gd name="connsiteX570" fmla="*/ 825669 w 1994354"/>
                <a:gd name="connsiteY570" fmla="*/ 852237 h 2027849"/>
                <a:gd name="connsiteX571" fmla="*/ 835646 w 1994354"/>
                <a:gd name="connsiteY571" fmla="*/ 870559 h 2027849"/>
                <a:gd name="connsiteX572" fmla="*/ 817337 w 1994354"/>
                <a:gd name="connsiteY572" fmla="*/ 880553 h 2027849"/>
                <a:gd name="connsiteX573" fmla="*/ 807360 w 1994354"/>
                <a:gd name="connsiteY573" fmla="*/ 862231 h 2027849"/>
                <a:gd name="connsiteX574" fmla="*/ 825669 w 1994354"/>
                <a:gd name="connsiteY574" fmla="*/ 852244 h 2027849"/>
                <a:gd name="connsiteX575" fmla="*/ 731349 w 1994354"/>
                <a:gd name="connsiteY575" fmla="*/ 1156961 h 2027849"/>
                <a:gd name="connsiteX576" fmla="*/ 741120 w 1994354"/>
                <a:gd name="connsiteY576" fmla="*/ 1175294 h 2027849"/>
                <a:gd name="connsiteX577" fmla="*/ 722812 w 1994354"/>
                <a:gd name="connsiteY577" fmla="*/ 1185079 h 2027849"/>
                <a:gd name="connsiteX578" fmla="*/ 713006 w 1994354"/>
                <a:gd name="connsiteY578" fmla="*/ 1166747 h 2027849"/>
                <a:gd name="connsiteX579" fmla="*/ 713040 w 1994354"/>
                <a:gd name="connsiteY579" fmla="*/ 1166664 h 2027849"/>
                <a:gd name="connsiteX580" fmla="*/ 731040 w 1994354"/>
                <a:gd name="connsiteY580" fmla="*/ 1156876 h 2027849"/>
                <a:gd name="connsiteX581" fmla="*/ 731349 w 1994354"/>
                <a:gd name="connsiteY581" fmla="*/ 1156968 h 2027849"/>
                <a:gd name="connsiteX582" fmla="*/ 603360 w 1994354"/>
                <a:gd name="connsiteY582" fmla="*/ 1570423 h 2027849"/>
                <a:gd name="connsiteX583" fmla="*/ 612617 w 1994354"/>
                <a:gd name="connsiteY583" fmla="*/ 1588855 h 2027849"/>
                <a:gd name="connsiteX584" fmla="*/ 594206 w 1994354"/>
                <a:gd name="connsiteY584" fmla="*/ 1598126 h 2027849"/>
                <a:gd name="connsiteX585" fmla="*/ 584914 w 1994354"/>
                <a:gd name="connsiteY585" fmla="*/ 1579739 h 2027849"/>
                <a:gd name="connsiteX586" fmla="*/ 602812 w 1994354"/>
                <a:gd name="connsiteY586" fmla="*/ 1570245 h 2027849"/>
                <a:gd name="connsiteX587" fmla="*/ 603360 w 1994354"/>
                <a:gd name="connsiteY587" fmla="*/ 1570430 h 2027849"/>
                <a:gd name="connsiteX588" fmla="*/ 645257 w 1994354"/>
                <a:gd name="connsiteY588" fmla="*/ 1435091 h 2027849"/>
                <a:gd name="connsiteX589" fmla="*/ 655097 w 1994354"/>
                <a:gd name="connsiteY589" fmla="*/ 1453605 h 2027849"/>
                <a:gd name="connsiteX590" fmla="*/ 636583 w 1994354"/>
                <a:gd name="connsiteY590" fmla="*/ 1463445 h 2027849"/>
                <a:gd name="connsiteX591" fmla="*/ 626743 w 1994354"/>
                <a:gd name="connsiteY591" fmla="*/ 1444931 h 2027849"/>
                <a:gd name="connsiteX592" fmla="*/ 626812 w 1994354"/>
                <a:gd name="connsiteY592" fmla="*/ 1444718 h 2027849"/>
                <a:gd name="connsiteX593" fmla="*/ 645257 w 1994354"/>
                <a:gd name="connsiteY593" fmla="*/ 1435097 h 2027849"/>
                <a:gd name="connsiteX594" fmla="*/ 689795 w 1994354"/>
                <a:gd name="connsiteY594" fmla="*/ 1292033 h 2027849"/>
                <a:gd name="connsiteX595" fmla="*/ 699017 w 1994354"/>
                <a:gd name="connsiteY595" fmla="*/ 1310678 h 2027849"/>
                <a:gd name="connsiteX596" fmla="*/ 699017 w 1994354"/>
                <a:gd name="connsiteY596" fmla="*/ 1310712 h 2027849"/>
                <a:gd name="connsiteX597" fmla="*/ 680400 w 1994354"/>
                <a:gd name="connsiteY597" fmla="*/ 1319771 h 2027849"/>
                <a:gd name="connsiteX598" fmla="*/ 671349 w 1994354"/>
                <a:gd name="connsiteY598" fmla="*/ 1301157 h 2027849"/>
                <a:gd name="connsiteX599" fmla="*/ 689795 w 1994354"/>
                <a:gd name="connsiteY599" fmla="*/ 1292040 h 2027849"/>
                <a:gd name="connsiteX600" fmla="*/ 561463 w 1994354"/>
                <a:gd name="connsiteY600" fmla="*/ 1705327 h 2027849"/>
                <a:gd name="connsiteX601" fmla="*/ 570823 w 1994354"/>
                <a:gd name="connsiteY601" fmla="*/ 1723958 h 2027849"/>
                <a:gd name="connsiteX602" fmla="*/ 552549 w 1994354"/>
                <a:gd name="connsiteY602" fmla="*/ 1733712 h 2027849"/>
                <a:gd name="connsiteX603" fmla="*/ 542812 w 1994354"/>
                <a:gd name="connsiteY603" fmla="*/ 1715448 h 2027849"/>
                <a:gd name="connsiteX604" fmla="*/ 542983 w 1994354"/>
                <a:gd name="connsiteY604" fmla="*/ 1714907 h 2027849"/>
                <a:gd name="connsiteX605" fmla="*/ 561463 w 1994354"/>
                <a:gd name="connsiteY605" fmla="*/ 1705334 h 2027849"/>
                <a:gd name="connsiteX606" fmla="*/ 696446 w 1994354"/>
                <a:gd name="connsiteY606" fmla="*/ 1747214 h 2027849"/>
                <a:gd name="connsiteX607" fmla="*/ 706251 w 1994354"/>
                <a:gd name="connsiteY607" fmla="*/ 1765763 h 2027849"/>
                <a:gd name="connsiteX608" fmla="*/ 687600 w 1994354"/>
                <a:gd name="connsiteY608" fmla="*/ 1775675 h 2027849"/>
                <a:gd name="connsiteX609" fmla="*/ 677966 w 1994354"/>
                <a:gd name="connsiteY609" fmla="*/ 1756986 h 2027849"/>
                <a:gd name="connsiteX610" fmla="*/ 696446 w 1994354"/>
                <a:gd name="connsiteY610" fmla="*/ 1747221 h 2027849"/>
                <a:gd name="connsiteX611" fmla="*/ 1266411 w 1994354"/>
                <a:gd name="connsiteY611" fmla="*/ 387888 h 2027849"/>
                <a:gd name="connsiteX612" fmla="*/ 1275840 w 1994354"/>
                <a:gd name="connsiteY612" fmla="*/ 406283 h 2027849"/>
                <a:gd name="connsiteX613" fmla="*/ 1257463 w 1994354"/>
                <a:gd name="connsiteY613" fmla="*/ 415711 h 2027849"/>
                <a:gd name="connsiteX614" fmla="*/ 1248000 w 1994354"/>
                <a:gd name="connsiteY614" fmla="*/ 397372 h 2027849"/>
                <a:gd name="connsiteX615" fmla="*/ 1266034 w 1994354"/>
                <a:gd name="connsiteY615" fmla="*/ 387779 h 2027849"/>
                <a:gd name="connsiteX616" fmla="*/ 1266411 w 1994354"/>
                <a:gd name="connsiteY616" fmla="*/ 387895 h 2027849"/>
                <a:gd name="connsiteX617" fmla="*/ 873291 w 1994354"/>
                <a:gd name="connsiteY617" fmla="*/ 1654176 h 2027849"/>
                <a:gd name="connsiteX618" fmla="*/ 882994 w 1994354"/>
                <a:gd name="connsiteY618" fmla="*/ 1672386 h 2027849"/>
                <a:gd name="connsiteX619" fmla="*/ 864754 w 1994354"/>
                <a:gd name="connsiteY619" fmla="*/ 1682075 h 2027849"/>
                <a:gd name="connsiteX620" fmla="*/ 855052 w 1994354"/>
                <a:gd name="connsiteY620" fmla="*/ 1663968 h 2027849"/>
                <a:gd name="connsiteX621" fmla="*/ 872674 w 1994354"/>
                <a:gd name="connsiteY621" fmla="*/ 1653988 h 2027849"/>
                <a:gd name="connsiteX622" fmla="*/ 873291 w 1994354"/>
                <a:gd name="connsiteY622" fmla="*/ 1654176 h 2027849"/>
                <a:gd name="connsiteX623" fmla="*/ 831360 w 1994354"/>
                <a:gd name="connsiteY623" fmla="*/ 1789067 h 2027849"/>
                <a:gd name="connsiteX624" fmla="*/ 841269 w 1994354"/>
                <a:gd name="connsiteY624" fmla="*/ 1807389 h 2027849"/>
                <a:gd name="connsiteX625" fmla="*/ 823234 w 1994354"/>
                <a:gd name="connsiteY625" fmla="*/ 1817630 h 2027849"/>
                <a:gd name="connsiteX626" fmla="*/ 812983 w 1994354"/>
                <a:gd name="connsiteY626" fmla="*/ 1799603 h 2027849"/>
                <a:gd name="connsiteX627" fmla="*/ 813120 w 1994354"/>
                <a:gd name="connsiteY627" fmla="*/ 1799191 h 2027849"/>
                <a:gd name="connsiteX628" fmla="*/ 831360 w 1994354"/>
                <a:gd name="connsiteY628" fmla="*/ 1789067 h 2027849"/>
                <a:gd name="connsiteX629" fmla="*/ 1129611 w 1994354"/>
                <a:gd name="connsiteY629" fmla="*/ 829200 h 2027849"/>
                <a:gd name="connsiteX630" fmla="*/ 1119737 w 1994354"/>
                <a:gd name="connsiteY630" fmla="*/ 810998 h 2027849"/>
                <a:gd name="connsiteX631" fmla="*/ 1137943 w 1994354"/>
                <a:gd name="connsiteY631" fmla="*/ 801131 h 2027849"/>
                <a:gd name="connsiteX632" fmla="*/ 1147817 w 1994354"/>
                <a:gd name="connsiteY632" fmla="*/ 819316 h 2027849"/>
                <a:gd name="connsiteX633" fmla="*/ 1129886 w 1994354"/>
                <a:gd name="connsiteY633" fmla="*/ 829283 h 2027849"/>
                <a:gd name="connsiteX634" fmla="*/ 1129611 w 1994354"/>
                <a:gd name="connsiteY634" fmla="*/ 829200 h 2027849"/>
                <a:gd name="connsiteX635" fmla="*/ 1096251 w 1994354"/>
                <a:gd name="connsiteY635" fmla="*/ 936172 h 2027849"/>
                <a:gd name="connsiteX636" fmla="*/ 1106057 w 1994354"/>
                <a:gd name="connsiteY636" fmla="*/ 954604 h 2027849"/>
                <a:gd name="connsiteX637" fmla="*/ 1087646 w 1994354"/>
                <a:gd name="connsiteY637" fmla="*/ 964420 h 2027849"/>
                <a:gd name="connsiteX638" fmla="*/ 1077806 w 1994354"/>
                <a:gd name="connsiteY638" fmla="*/ 945988 h 2027849"/>
                <a:gd name="connsiteX639" fmla="*/ 1077840 w 1994354"/>
                <a:gd name="connsiteY639" fmla="*/ 945916 h 2027849"/>
                <a:gd name="connsiteX640" fmla="*/ 1096251 w 1994354"/>
                <a:gd name="connsiteY640" fmla="*/ 936162 h 2027849"/>
                <a:gd name="connsiteX641" fmla="*/ 1044206 w 1994354"/>
                <a:gd name="connsiteY641" fmla="*/ 1105811 h 2027849"/>
                <a:gd name="connsiteX642" fmla="*/ 1053326 w 1994354"/>
                <a:gd name="connsiteY642" fmla="*/ 1124603 h 2027849"/>
                <a:gd name="connsiteX643" fmla="*/ 1034537 w 1994354"/>
                <a:gd name="connsiteY643" fmla="*/ 1133712 h 2027849"/>
                <a:gd name="connsiteX644" fmla="*/ 1025417 w 1994354"/>
                <a:gd name="connsiteY644" fmla="*/ 1114924 h 2027849"/>
                <a:gd name="connsiteX645" fmla="*/ 1025451 w 1994354"/>
                <a:gd name="connsiteY645" fmla="*/ 1114817 h 2027849"/>
                <a:gd name="connsiteX646" fmla="*/ 1044206 w 1994354"/>
                <a:gd name="connsiteY646" fmla="*/ 1105800 h 2027849"/>
                <a:gd name="connsiteX647" fmla="*/ 992709 w 1994354"/>
                <a:gd name="connsiteY647" fmla="*/ 1268832 h 2027849"/>
                <a:gd name="connsiteX648" fmla="*/ 983451 w 1994354"/>
                <a:gd name="connsiteY648" fmla="*/ 1250222 h 2027849"/>
                <a:gd name="connsiteX649" fmla="*/ 1002034 w 1994354"/>
                <a:gd name="connsiteY649" fmla="*/ 1241044 h 2027849"/>
                <a:gd name="connsiteX650" fmla="*/ 1011189 w 1994354"/>
                <a:gd name="connsiteY650" fmla="*/ 1259616 h 2027849"/>
                <a:gd name="connsiteX651" fmla="*/ 992709 w 1994354"/>
                <a:gd name="connsiteY651" fmla="*/ 1268822 h 2027849"/>
                <a:gd name="connsiteX652" fmla="*/ 925097 w 1994354"/>
                <a:gd name="connsiteY652" fmla="*/ 1537214 h 2027849"/>
                <a:gd name="connsiteX653" fmla="*/ 906789 w 1994354"/>
                <a:gd name="connsiteY653" fmla="*/ 1546941 h 2027849"/>
                <a:gd name="connsiteX654" fmla="*/ 897052 w 1994354"/>
                <a:gd name="connsiteY654" fmla="*/ 1528636 h 2027849"/>
                <a:gd name="connsiteX655" fmla="*/ 915223 w 1994354"/>
                <a:gd name="connsiteY655" fmla="*/ 1518864 h 2027849"/>
                <a:gd name="connsiteX656" fmla="*/ 925097 w 1994354"/>
                <a:gd name="connsiteY656" fmla="*/ 1537204 h 2027849"/>
                <a:gd name="connsiteX657" fmla="*/ 959623 w 1994354"/>
                <a:gd name="connsiteY657" fmla="*/ 1375763 h 2027849"/>
                <a:gd name="connsiteX658" fmla="*/ 969497 w 1994354"/>
                <a:gd name="connsiteY658" fmla="*/ 1394095 h 2027849"/>
                <a:gd name="connsiteX659" fmla="*/ 951291 w 1994354"/>
                <a:gd name="connsiteY659" fmla="*/ 1404000 h 2027849"/>
                <a:gd name="connsiteX660" fmla="*/ 941383 w 1994354"/>
                <a:gd name="connsiteY660" fmla="*/ 1385791 h 2027849"/>
                <a:gd name="connsiteX661" fmla="*/ 959623 w 1994354"/>
                <a:gd name="connsiteY661" fmla="*/ 1375752 h 2027849"/>
                <a:gd name="connsiteX662" fmla="*/ 1205966 w 1994354"/>
                <a:gd name="connsiteY662" fmla="*/ 532900 h 2027849"/>
                <a:gd name="connsiteX663" fmla="*/ 1223931 w 1994354"/>
                <a:gd name="connsiteY663" fmla="*/ 522532 h 2027849"/>
                <a:gd name="connsiteX664" fmla="*/ 1234286 w 1994354"/>
                <a:gd name="connsiteY664" fmla="*/ 540494 h 2027849"/>
                <a:gd name="connsiteX665" fmla="*/ 1234149 w 1994354"/>
                <a:gd name="connsiteY665" fmla="*/ 540998 h 2027849"/>
                <a:gd name="connsiteX666" fmla="*/ 1216012 w 1994354"/>
                <a:gd name="connsiteY666" fmla="*/ 551033 h 2027849"/>
                <a:gd name="connsiteX667" fmla="*/ 1205966 w 1994354"/>
                <a:gd name="connsiteY667" fmla="*/ 532889 h 2027849"/>
                <a:gd name="connsiteX668" fmla="*/ 1171337 w 1994354"/>
                <a:gd name="connsiteY668" fmla="*/ 694242 h 2027849"/>
                <a:gd name="connsiteX669" fmla="*/ 1161497 w 1994354"/>
                <a:gd name="connsiteY669" fmla="*/ 675799 h 2027849"/>
                <a:gd name="connsiteX670" fmla="*/ 1179943 w 1994354"/>
                <a:gd name="connsiteY670" fmla="*/ 665959 h 2027849"/>
                <a:gd name="connsiteX671" fmla="*/ 1189132 w 1994354"/>
                <a:gd name="connsiteY671" fmla="*/ 684737 h 2027849"/>
                <a:gd name="connsiteX672" fmla="*/ 1171337 w 1994354"/>
                <a:gd name="connsiteY672" fmla="*/ 694221 h 2027849"/>
                <a:gd name="connsiteX673" fmla="*/ 967029 w 1994354"/>
                <a:gd name="connsiteY673" fmla="*/ 1831156 h 2027849"/>
                <a:gd name="connsiteX674" fmla="*/ 976354 w 1994354"/>
                <a:gd name="connsiteY674" fmla="*/ 1849838 h 2027849"/>
                <a:gd name="connsiteX675" fmla="*/ 958012 w 1994354"/>
                <a:gd name="connsiteY675" fmla="*/ 1859647 h 2027849"/>
                <a:gd name="connsiteX676" fmla="*/ 948206 w 1994354"/>
                <a:gd name="connsiteY676" fmla="*/ 1841304 h 2027849"/>
                <a:gd name="connsiteX677" fmla="*/ 948411 w 1994354"/>
                <a:gd name="connsiteY677" fmla="*/ 1840667 h 2027849"/>
                <a:gd name="connsiteX678" fmla="*/ 967029 w 1994354"/>
                <a:gd name="connsiteY678" fmla="*/ 1831135 h 2027849"/>
                <a:gd name="connsiteX679" fmla="*/ 1041669 w 1994354"/>
                <a:gd name="connsiteY679" fmla="*/ 1589099 h 2027849"/>
                <a:gd name="connsiteX680" fmla="*/ 1032000 w 1994354"/>
                <a:gd name="connsiteY680" fmla="*/ 1570516 h 2027849"/>
                <a:gd name="connsiteX681" fmla="*/ 1050583 w 1994354"/>
                <a:gd name="connsiteY681" fmla="*/ 1560837 h 2027849"/>
                <a:gd name="connsiteX682" fmla="*/ 1060251 w 1994354"/>
                <a:gd name="connsiteY682" fmla="*/ 1579420 h 2027849"/>
                <a:gd name="connsiteX683" fmla="*/ 1060217 w 1994354"/>
                <a:gd name="connsiteY683" fmla="*/ 1579526 h 2027849"/>
                <a:gd name="connsiteX684" fmla="*/ 1041669 w 1994354"/>
                <a:gd name="connsiteY684" fmla="*/ 1589102 h 2027849"/>
                <a:gd name="connsiteX685" fmla="*/ 1104686 w 1994354"/>
                <a:gd name="connsiteY685" fmla="*/ 1436184 h 2027849"/>
                <a:gd name="connsiteX686" fmla="*/ 1086309 w 1994354"/>
                <a:gd name="connsiteY686" fmla="*/ 1445925 h 2027849"/>
                <a:gd name="connsiteX687" fmla="*/ 1076571 w 1994354"/>
                <a:gd name="connsiteY687" fmla="*/ 1427548 h 2027849"/>
                <a:gd name="connsiteX688" fmla="*/ 1094949 w 1994354"/>
                <a:gd name="connsiteY688" fmla="*/ 1417814 h 2027849"/>
                <a:gd name="connsiteX689" fmla="*/ 1104686 w 1994354"/>
                <a:gd name="connsiteY689" fmla="*/ 1436191 h 2027849"/>
                <a:gd name="connsiteX690" fmla="*/ 1128275 w 1994354"/>
                <a:gd name="connsiteY690" fmla="*/ 1310873 h 2027849"/>
                <a:gd name="connsiteX691" fmla="*/ 1118469 w 1994354"/>
                <a:gd name="connsiteY691" fmla="*/ 1292517 h 2027849"/>
                <a:gd name="connsiteX692" fmla="*/ 1136880 w 1994354"/>
                <a:gd name="connsiteY692" fmla="*/ 1282883 h 2027849"/>
                <a:gd name="connsiteX693" fmla="*/ 1146617 w 1994354"/>
                <a:gd name="connsiteY693" fmla="*/ 1301010 h 2027849"/>
                <a:gd name="connsiteX694" fmla="*/ 1128275 w 1994354"/>
                <a:gd name="connsiteY694" fmla="*/ 1310880 h 2027849"/>
                <a:gd name="connsiteX695" fmla="*/ 1359874 w 1994354"/>
                <a:gd name="connsiteY695" fmla="*/ 564816 h 2027849"/>
                <a:gd name="connsiteX696" fmla="*/ 1369303 w 1994354"/>
                <a:gd name="connsiteY696" fmla="*/ 583457 h 2027849"/>
                <a:gd name="connsiteX697" fmla="*/ 1350652 w 1994354"/>
                <a:gd name="connsiteY697" fmla="*/ 592876 h 2027849"/>
                <a:gd name="connsiteX698" fmla="*/ 1341291 w 1994354"/>
                <a:gd name="connsiteY698" fmla="*/ 574279 h 2027849"/>
                <a:gd name="connsiteX699" fmla="*/ 1359874 w 1994354"/>
                <a:gd name="connsiteY699" fmla="*/ 564816 h 2027849"/>
                <a:gd name="connsiteX700" fmla="*/ 1314960 w 1994354"/>
                <a:gd name="connsiteY700" fmla="*/ 707836 h 2027849"/>
                <a:gd name="connsiteX701" fmla="*/ 1325109 w 1994354"/>
                <a:gd name="connsiteY701" fmla="*/ 726103 h 2027849"/>
                <a:gd name="connsiteX702" fmla="*/ 1306869 w 1994354"/>
                <a:gd name="connsiteY702" fmla="*/ 736265 h 2027849"/>
                <a:gd name="connsiteX703" fmla="*/ 1296686 w 1994354"/>
                <a:gd name="connsiteY703" fmla="*/ 717998 h 2027849"/>
                <a:gd name="connsiteX704" fmla="*/ 1296720 w 1994354"/>
                <a:gd name="connsiteY704" fmla="*/ 717909 h 2027849"/>
                <a:gd name="connsiteX705" fmla="*/ 1314960 w 1994354"/>
                <a:gd name="connsiteY705" fmla="*/ 707836 h 2027849"/>
                <a:gd name="connsiteX706" fmla="*/ 1273097 w 1994354"/>
                <a:gd name="connsiteY706" fmla="*/ 843072 h 2027849"/>
                <a:gd name="connsiteX707" fmla="*/ 1282834 w 1994354"/>
                <a:gd name="connsiteY707" fmla="*/ 861319 h 2027849"/>
                <a:gd name="connsiteX708" fmla="*/ 1264594 w 1994354"/>
                <a:gd name="connsiteY708" fmla="*/ 871070 h 2027849"/>
                <a:gd name="connsiteX709" fmla="*/ 1254823 w 1994354"/>
                <a:gd name="connsiteY709" fmla="*/ 852916 h 2027849"/>
                <a:gd name="connsiteX710" fmla="*/ 1272994 w 1994354"/>
                <a:gd name="connsiteY710" fmla="*/ 843041 h 2027849"/>
                <a:gd name="connsiteX711" fmla="*/ 1273097 w 1994354"/>
                <a:gd name="connsiteY711" fmla="*/ 843072 h 2027849"/>
                <a:gd name="connsiteX712" fmla="*/ 1212994 w 1994354"/>
                <a:gd name="connsiteY712" fmla="*/ 987813 h 2027849"/>
                <a:gd name="connsiteX713" fmla="*/ 1231440 w 1994354"/>
                <a:gd name="connsiteY713" fmla="*/ 978240 h 2027849"/>
                <a:gd name="connsiteX714" fmla="*/ 1241040 w 1994354"/>
                <a:gd name="connsiteY714" fmla="*/ 996700 h 2027849"/>
                <a:gd name="connsiteX715" fmla="*/ 1222594 w 1994354"/>
                <a:gd name="connsiteY715" fmla="*/ 1006279 h 2027849"/>
                <a:gd name="connsiteX716" fmla="*/ 1212994 w 1994354"/>
                <a:gd name="connsiteY716" fmla="*/ 987813 h 2027849"/>
                <a:gd name="connsiteX717" fmla="*/ 1170275 w 1994354"/>
                <a:gd name="connsiteY717" fmla="*/ 1175829 h 2027849"/>
                <a:gd name="connsiteX718" fmla="*/ 1160229 w 1994354"/>
                <a:gd name="connsiteY718" fmla="*/ 1157510 h 2027849"/>
                <a:gd name="connsiteX719" fmla="*/ 1178537 w 1994354"/>
                <a:gd name="connsiteY719" fmla="*/ 1147464 h 2027849"/>
                <a:gd name="connsiteX720" fmla="*/ 1188583 w 1994354"/>
                <a:gd name="connsiteY720" fmla="*/ 1165783 h 2027849"/>
                <a:gd name="connsiteX721" fmla="*/ 1188583 w 1994354"/>
                <a:gd name="connsiteY721" fmla="*/ 1165817 h 2027849"/>
                <a:gd name="connsiteX722" fmla="*/ 1170275 w 1994354"/>
                <a:gd name="connsiteY722" fmla="*/ 1175829 h 2027849"/>
                <a:gd name="connsiteX723" fmla="*/ 1101806 w 1994354"/>
                <a:gd name="connsiteY723" fmla="*/ 1872964 h 2027849"/>
                <a:gd name="connsiteX724" fmla="*/ 1111817 w 1994354"/>
                <a:gd name="connsiteY724" fmla="*/ 1891420 h 2027849"/>
                <a:gd name="connsiteX725" fmla="*/ 1093269 w 1994354"/>
                <a:gd name="connsiteY725" fmla="*/ 1901524 h 2027849"/>
                <a:gd name="connsiteX726" fmla="*/ 1083394 w 1994354"/>
                <a:gd name="connsiteY726" fmla="*/ 1882955 h 2027849"/>
                <a:gd name="connsiteX727" fmla="*/ 1101806 w 1994354"/>
                <a:gd name="connsiteY727" fmla="*/ 1872964 h 2027849"/>
                <a:gd name="connsiteX728" fmla="*/ 1671977 w 1994354"/>
                <a:gd name="connsiteY728" fmla="*/ 513710 h 2027849"/>
                <a:gd name="connsiteX729" fmla="*/ 1681543 w 1994354"/>
                <a:gd name="connsiteY729" fmla="*/ 531744 h 2027849"/>
                <a:gd name="connsiteX730" fmla="*/ 1681406 w 1994354"/>
                <a:gd name="connsiteY730" fmla="*/ 532135 h 2027849"/>
                <a:gd name="connsiteX731" fmla="*/ 1662994 w 1994354"/>
                <a:gd name="connsiteY731" fmla="*/ 541543 h 2027849"/>
                <a:gd name="connsiteX732" fmla="*/ 1653566 w 1994354"/>
                <a:gd name="connsiteY732" fmla="*/ 523121 h 2027849"/>
                <a:gd name="connsiteX733" fmla="*/ 1671977 w 1994354"/>
                <a:gd name="connsiteY733" fmla="*/ 513707 h 2027849"/>
                <a:gd name="connsiteX734" fmla="*/ 1611497 w 1994354"/>
                <a:gd name="connsiteY734" fmla="*/ 658739 h 2027849"/>
                <a:gd name="connsiteX735" fmla="*/ 1629566 w 1994354"/>
                <a:gd name="connsiteY735" fmla="*/ 648669 h 2027849"/>
                <a:gd name="connsiteX736" fmla="*/ 1639646 w 1994354"/>
                <a:gd name="connsiteY736" fmla="*/ 666751 h 2027849"/>
                <a:gd name="connsiteX737" fmla="*/ 1621577 w 1994354"/>
                <a:gd name="connsiteY737" fmla="*/ 676817 h 2027849"/>
                <a:gd name="connsiteX738" fmla="*/ 1611497 w 1994354"/>
                <a:gd name="connsiteY738" fmla="*/ 658739 h 2027849"/>
                <a:gd name="connsiteX739" fmla="*/ 1577006 w 1994354"/>
                <a:gd name="connsiteY739" fmla="*/ 820077 h 2027849"/>
                <a:gd name="connsiteX740" fmla="*/ 1566789 w 1994354"/>
                <a:gd name="connsiteY740" fmla="*/ 801833 h 2027849"/>
                <a:gd name="connsiteX741" fmla="*/ 1585029 w 1994354"/>
                <a:gd name="connsiteY741" fmla="*/ 791630 h 2027849"/>
                <a:gd name="connsiteX742" fmla="*/ 1595246 w 1994354"/>
                <a:gd name="connsiteY742" fmla="*/ 809870 h 2027849"/>
                <a:gd name="connsiteX743" fmla="*/ 1595212 w 1994354"/>
                <a:gd name="connsiteY743" fmla="*/ 809997 h 2027849"/>
                <a:gd name="connsiteX744" fmla="*/ 1577006 w 1994354"/>
                <a:gd name="connsiteY744" fmla="*/ 820077 h 2027849"/>
                <a:gd name="connsiteX745" fmla="*/ 1543714 w 1994354"/>
                <a:gd name="connsiteY745" fmla="*/ 927011 h 2027849"/>
                <a:gd name="connsiteX746" fmla="*/ 1553246 w 1994354"/>
                <a:gd name="connsiteY746" fmla="*/ 945391 h 2027849"/>
                <a:gd name="connsiteX747" fmla="*/ 1534869 w 1994354"/>
                <a:gd name="connsiteY747" fmla="*/ 954930 h 2027849"/>
                <a:gd name="connsiteX748" fmla="*/ 1525337 w 1994354"/>
                <a:gd name="connsiteY748" fmla="*/ 936549 h 2027849"/>
                <a:gd name="connsiteX749" fmla="*/ 1525337 w 1994354"/>
                <a:gd name="connsiteY749" fmla="*/ 936532 h 2027849"/>
                <a:gd name="connsiteX750" fmla="*/ 1543372 w 1994354"/>
                <a:gd name="connsiteY750" fmla="*/ 926908 h 2027849"/>
                <a:gd name="connsiteX751" fmla="*/ 1543714 w 1994354"/>
                <a:gd name="connsiteY751" fmla="*/ 927021 h 2027849"/>
                <a:gd name="connsiteX752" fmla="*/ 1501440 w 1994354"/>
                <a:gd name="connsiteY752" fmla="*/ 1061880 h 2027849"/>
                <a:gd name="connsiteX753" fmla="*/ 1511520 w 1994354"/>
                <a:gd name="connsiteY753" fmla="*/ 1080155 h 2027849"/>
                <a:gd name="connsiteX754" fmla="*/ 1493246 w 1994354"/>
                <a:gd name="connsiteY754" fmla="*/ 1090235 h 2027849"/>
                <a:gd name="connsiteX755" fmla="*/ 1483166 w 1994354"/>
                <a:gd name="connsiteY755" fmla="*/ 1071960 h 2027849"/>
                <a:gd name="connsiteX756" fmla="*/ 1501440 w 1994354"/>
                <a:gd name="connsiteY756" fmla="*/ 1061880 h 2027849"/>
                <a:gd name="connsiteX757" fmla="*/ 1449326 w 1994354"/>
                <a:gd name="connsiteY757" fmla="*/ 1231468 h 2027849"/>
                <a:gd name="connsiteX758" fmla="*/ 1459029 w 1994354"/>
                <a:gd name="connsiteY758" fmla="*/ 1249968 h 2027849"/>
                <a:gd name="connsiteX759" fmla="*/ 1440549 w 1994354"/>
                <a:gd name="connsiteY759" fmla="*/ 1259678 h 2027849"/>
                <a:gd name="connsiteX760" fmla="*/ 1430812 w 1994354"/>
                <a:gd name="connsiteY760" fmla="*/ 1241177 h 2027849"/>
                <a:gd name="connsiteX761" fmla="*/ 1430880 w 1994354"/>
                <a:gd name="connsiteY761" fmla="*/ 1241006 h 2027849"/>
                <a:gd name="connsiteX762" fmla="*/ 1449291 w 1994354"/>
                <a:gd name="connsiteY762" fmla="*/ 1231464 h 2027849"/>
                <a:gd name="connsiteX763" fmla="*/ 1449326 w 1994354"/>
                <a:gd name="connsiteY763" fmla="*/ 1231478 h 2027849"/>
                <a:gd name="connsiteX764" fmla="*/ 1312320 w 1994354"/>
                <a:gd name="connsiteY764" fmla="*/ 1673068 h 2027849"/>
                <a:gd name="connsiteX765" fmla="*/ 1302103 w 1994354"/>
                <a:gd name="connsiteY765" fmla="*/ 1654773 h 2027849"/>
                <a:gd name="connsiteX766" fmla="*/ 1320411 w 1994354"/>
                <a:gd name="connsiteY766" fmla="*/ 1644552 h 2027849"/>
                <a:gd name="connsiteX767" fmla="*/ 1330629 w 1994354"/>
                <a:gd name="connsiteY767" fmla="*/ 1662851 h 2027849"/>
                <a:gd name="connsiteX768" fmla="*/ 1330560 w 1994354"/>
                <a:gd name="connsiteY768" fmla="*/ 1663043 h 2027849"/>
                <a:gd name="connsiteX769" fmla="*/ 1312320 w 1994354"/>
                <a:gd name="connsiteY769" fmla="*/ 1673078 h 2027849"/>
                <a:gd name="connsiteX770" fmla="*/ 1366046 w 1994354"/>
                <a:gd name="connsiteY770" fmla="*/ 1501855 h 2027849"/>
                <a:gd name="connsiteX771" fmla="*/ 1374960 w 1994354"/>
                <a:gd name="connsiteY771" fmla="*/ 1520702 h 2027849"/>
                <a:gd name="connsiteX772" fmla="*/ 1356103 w 1994354"/>
                <a:gd name="connsiteY772" fmla="*/ 1529616 h 2027849"/>
                <a:gd name="connsiteX773" fmla="*/ 1347189 w 1994354"/>
                <a:gd name="connsiteY773" fmla="*/ 1510770 h 2027849"/>
                <a:gd name="connsiteX774" fmla="*/ 1347223 w 1994354"/>
                <a:gd name="connsiteY774" fmla="*/ 1510701 h 2027849"/>
                <a:gd name="connsiteX775" fmla="*/ 1365909 w 1994354"/>
                <a:gd name="connsiteY775" fmla="*/ 1501811 h 2027849"/>
                <a:gd name="connsiteX776" fmla="*/ 1366046 w 1994354"/>
                <a:gd name="connsiteY776" fmla="*/ 1501859 h 2027849"/>
                <a:gd name="connsiteX777" fmla="*/ 1407737 w 1994354"/>
                <a:gd name="connsiteY777" fmla="*/ 1366807 h 2027849"/>
                <a:gd name="connsiteX778" fmla="*/ 1416823 w 1994354"/>
                <a:gd name="connsiteY778" fmla="*/ 1385500 h 2027849"/>
                <a:gd name="connsiteX779" fmla="*/ 1398137 w 1994354"/>
                <a:gd name="connsiteY779" fmla="*/ 1394592 h 2027849"/>
                <a:gd name="connsiteX780" fmla="*/ 1389052 w 1994354"/>
                <a:gd name="connsiteY780" fmla="*/ 1375900 h 2027849"/>
                <a:gd name="connsiteX781" fmla="*/ 1389086 w 1994354"/>
                <a:gd name="connsiteY781" fmla="*/ 1375783 h 2027849"/>
                <a:gd name="connsiteX782" fmla="*/ 1407463 w 1994354"/>
                <a:gd name="connsiteY782" fmla="*/ 1366718 h 2027849"/>
                <a:gd name="connsiteX783" fmla="*/ 1407737 w 1994354"/>
                <a:gd name="connsiteY783" fmla="*/ 1366811 h 2027849"/>
                <a:gd name="connsiteX784" fmla="*/ 1278652 w 1994354"/>
                <a:gd name="connsiteY784" fmla="*/ 1779950 h 2027849"/>
                <a:gd name="connsiteX785" fmla="*/ 1288594 w 1994354"/>
                <a:gd name="connsiteY785" fmla="*/ 1798008 h 2027849"/>
                <a:gd name="connsiteX786" fmla="*/ 1270560 w 1994354"/>
                <a:gd name="connsiteY786" fmla="*/ 1807965 h 2027849"/>
                <a:gd name="connsiteX787" fmla="*/ 1260583 w 1994354"/>
                <a:gd name="connsiteY787" fmla="*/ 1789941 h 2027849"/>
                <a:gd name="connsiteX788" fmla="*/ 1278069 w 1994354"/>
                <a:gd name="connsiteY788" fmla="*/ 1779768 h 2027849"/>
                <a:gd name="connsiteX789" fmla="*/ 1278652 w 1994354"/>
                <a:gd name="connsiteY789" fmla="*/ 1779936 h 2027849"/>
                <a:gd name="connsiteX790" fmla="*/ 1236823 w 1994354"/>
                <a:gd name="connsiteY790" fmla="*/ 1914871 h 2027849"/>
                <a:gd name="connsiteX791" fmla="*/ 1246766 w 1994354"/>
                <a:gd name="connsiteY791" fmla="*/ 1933149 h 2027849"/>
                <a:gd name="connsiteX792" fmla="*/ 1246766 w 1994354"/>
                <a:gd name="connsiteY792" fmla="*/ 1933169 h 2027849"/>
                <a:gd name="connsiteX793" fmla="*/ 1228937 w 1994354"/>
                <a:gd name="connsiteY793" fmla="*/ 1943616 h 2027849"/>
                <a:gd name="connsiteX794" fmla="*/ 1218480 w 1994354"/>
                <a:gd name="connsiteY794" fmla="*/ 1925774 h 2027849"/>
                <a:gd name="connsiteX795" fmla="*/ 1218686 w 1994354"/>
                <a:gd name="connsiteY795" fmla="*/ 1925054 h 2027849"/>
                <a:gd name="connsiteX796" fmla="*/ 1236789 w 1994354"/>
                <a:gd name="connsiteY796" fmla="*/ 1914851 h 2027849"/>
                <a:gd name="connsiteX797" fmla="*/ 1236823 w 1994354"/>
                <a:gd name="connsiteY797" fmla="*/ 1914857 h 2027849"/>
                <a:gd name="connsiteX798" fmla="*/ 1414389 w 1994354"/>
                <a:gd name="connsiteY798" fmla="*/ 1822056 h 2027849"/>
                <a:gd name="connsiteX799" fmla="*/ 1423440 w 1994354"/>
                <a:gd name="connsiteY799" fmla="*/ 1840584 h 2027849"/>
                <a:gd name="connsiteX800" fmla="*/ 1404926 w 1994354"/>
                <a:gd name="connsiteY800" fmla="*/ 1849636 h 2027849"/>
                <a:gd name="connsiteX801" fmla="*/ 1395806 w 1994354"/>
                <a:gd name="connsiteY801" fmla="*/ 1831269 h 2027849"/>
                <a:gd name="connsiteX802" fmla="*/ 1414389 w 1994354"/>
                <a:gd name="connsiteY802" fmla="*/ 1822039 h 2027849"/>
                <a:gd name="connsiteX803" fmla="*/ 1414389 w 1994354"/>
                <a:gd name="connsiteY803" fmla="*/ 1822043 h 2027849"/>
                <a:gd name="connsiteX804" fmla="*/ 1372320 w 1994354"/>
                <a:gd name="connsiteY804" fmla="*/ 1956909 h 2027849"/>
                <a:gd name="connsiteX805" fmla="*/ 1381989 w 1994354"/>
                <a:gd name="connsiteY805" fmla="*/ 1975495 h 2027849"/>
                <a:gd name="connsiteX806" fmla="*/ 1363372 w 1994354"/>
                <a:gd name="connsiteY806" fmla="*/ 1985332 h 2027849"/>
                <a:gd name="connsiteX807" fmla="*/ 1353840 w 1994354"/>
                <a:gd name="connsiteY807" fmla="*/ 1966615 h 2027849"/>
                <a:gd name="connsiteX808" fmla="*/ 1372320 w 1994354"/>
                <a:gd name="connsiteY808" fmla="*/ 1956895 h 2027849"/>
                <a:gd name="connsiteX809" fmla="*/ 1456115 w 1994354"/>
                <a:gd name="connsiteY809" fmla="*/ 1686669 h 2027849"/>
                <a:gd name="connsiteX810" fmla="*/ 1465852 w 1994354"/>
                <a:gd name="connsiteY810" fmla="*/ 1705214 h 2027849"/>
                <a:gd name="connsiteX811" fmla="*/ 1447303 w 1994354"/>
                <a:gd name="connsiteY811" fmla="*/ 1714951 h 2027849"/>
                <a:gd name="connsiteX812" fmla="*/ 1437566 w 1994354"/>
                <a:gd name="connsiteY812" fmla="*/ 1696396 h 2027849"/>
                <a:gd name="connsiteX813" fmla="*/ 1456115 w 1994354"/>
                <a:gd name="connsiteY813" fmla="*/ 1686655 h 2027849"/>
                <a:gd name="connsiteX814" fmla="*/ 1500480 w 1994354"/>
                <a:gd name="connsiteY814" fmla="*/ 1543560 h 2027849"/>
                <a:gd name="connsiteX815" fmla="*/ 1510251 w 1994354"/>
                <a:gd name="connsiteY815" fmla="*/ 1562075 h 2027849"/>
                <a:gd name="connsiteX816" fmla="*/ 1491737 w 1994354"/>
                <a:gd name="connsiteY816" fmla="*/ 1571767 h 2027849"/>
                <a:gd name="connsiteX817" fmla="*/ 1482069 w 1994354"/>
                <a:gd name="connsiteY817" fmla="*/ 1553263 h 2027849"/>
                <a:gd name="connsiteX818" fmla="*/ 1500480 w 1994354"/>
                <a:gd name="connsiteY818" fmla="*/ 1543547 h 2027849"/>
                <a:gd name="connsiteX819" fmla="*/ 1575806 w 1994354"/>
                <a:gd name="connsiteY819" fmla="*/ 1301640 h 2027849"/>
                <a:gd name="connsiteX820" fmla="*/ 1565897 w 1994354"/>
                <a:gd name="connsiteY820" fmla="*/ 1283256 h 2027849"/>
                <a:gd name="connsiteX821" fmla="*/ 1584103 w 1994354"/>
                <a:gd name="connsiteY821" fmla="*/ 1273289 h 2027849"/>
                <a:gd name="connsiteX822" fmla="*/ 1594697 w 1994354"/>
                <a:gd name="connsiteY822" fmla="*/ 1291300 h 2027849"/>
                <a:gd name="connsiteX823" fmla="*/ 1576663 w 1994354"/>
                <a:gd name="connsiteY823" fmla="*/ 1301880 h 2027849"/>
                <a:gd name="connsiteX824" fmla="*/ 1575806 w 1994354"/>
                <a:gd name="connsiteY824" fmla="*/ 1301627 h 2027849"/>
                <a:gd name="connsiteX825" fmla="*/ 1628229 w 1994354"/>
                <a:gd name="connsiteY825" fmla="*/ 1132135 h 2027849"/>
                <a:gd name="connsiteX826" fmla="*/ 1618492 w 1994354"/>
                <a:gd name="connsiteY826" fmla="*/ 1113665 h 2027849"/>
                <a:gd name="connsiteX827" fmla="*/ 1636800 w 1994354"/>
                <a:gd name="connsiteY827" fmla="*/ 1103880 h 2027849"/>
                <a:gd name="connsiteX828" fmla="*/ 1646674 w 1994354"/>
                <a:gd name="connsiteY828" fmla="*/ 1122326 h 2027849"/>
                <a:gd name="connsiteX829" fmla="*/ 1628229 w 1994354"/>
                <a:gd name="connsiteY829" fmla="*/ 1132121 h 2027849"/>
                <a:gd name="connsiteX830" fmla="*/ 1507475 w 1994354"/>
                <a:gd name="connsiteY830" fmla="*/ 1998854 h 2027849"/>
                <a:gd name="connsiteX831" fmla="*/ 1517006 w 1994354"/>
                <a:gd name="connsiteY831" fmla="*/ 2016230 h 2027849"/>
                <a:gd name="connsiteX832" fmla="*/ 1516629 w 1994354"/>
                <a:gd name="connsiteY832" fmla="*/ 2017303 h 2027849"/>
                <a:gd name="connsiteX833" fmla="*/ 1499006 w 1994354"/>
                <a:gd name="connsiteY833" fmla="*/ 2027332 h 2027849"/>
                <a:gd name="connsiteX834" fmla="*/ 1498457 w 1994354"/>
                <a:gd name="connsiteY834" fmla="*/ 2027174 h 2027849"/>
                <a:gd name="connsiteX835" fmla="*/ 1488994 w 1994354"/>
                <a:gd name="connsiteY835" fmla="*/ 2008499 h 2027849"/>
                <a:gd name="connsiteX836" fmla="*/ 1507475 w 1994354"/>
                <a:gd name="connsiteY836" fmla="*/ 1998840 h 2027849"/>
                <a:gd name="connsiteX837" fmla="*/ 1626994 w 1994354"/>
                <a:gd name="connsiteY837" fmla="*/ 1613682 h 2027849"/>
                <a:gd name="connsiteX838" fmla="*/ 1617532 w 1994354"/>
                <a:gd name="connsiteY838" fmla="*/ 1595102 h 2027849"/>
                <a:gd name="connsiteX839" fmla="*/ 1635429 w 1994354"/>
                <a:gd name="connsiteY839" fmla="*/ 1585437 h 2027849"/>
                <a:gd name="connsiteX840" fmla="*/ 1644617 w 1994354"/>
                <a:gd name="connsiteY840" fmla="*/ 1604150 h 2027849"/>
                <a:gd name="connsiteX841" fmla="*/ 1626994 w 1994354"/>
                <a:gd name="connsiteY841" fmla="*/ 1613668 h 2027849"/>
                <a:gd name="connsiteX842" fmla="*/ 1814023 w 1994354"/>
                <a:gd name="connsiteY842" fmla="*/ 1010887 h 2027849"/>
                <a:gd name="connsiteX843" fmla="*/ 1822972 w 1994354"/>
                <a:gd name="connsiteY843" fmla="*/ 1029559 h 2027849"/>
                <a:gd name="connsiteX844" fmla="*/ 1805040 w 1994354"/>
                <a:gd name="connsiteY844" fmla="*/ 1038744 h 2027849"/>
                <a:gd name="connsiteX845" fmla="*/ 1795611 w 1994354"/>
                <a:gd name="connsiteY845" fmla="*/ 1020316 h 2027849"/>
                <a:gd name="connsiteX846" fmla="*/ 1814023 w 1994354"/>
                <a:gd name="connsiteY846" fmla="*/ 1010873 h 2027849"/>
                <a:gd name="connsiteX847" fmla="*/ 1855749 w 1994354"/>
                <a:gd name="connsiteY847" fmla="*/ 875599 h 2027849"/>
                <a:gd name="connsiteX848" fmla="*/ 1864972 w 1994354"/>
                <a:gd name="connsiteY848" fmla="*/ 894357 h 2027849"/>
                <a:gd name="connsiteX849" fmla="*/ 1847109 w 1994354"/>
                <a:gd name="connsiteY849" fmla="*/ 903854 h 2027849"/>
                <a:gd name="connsiteX850" fmla="*/ 1837303 w 1994354"/>
                <a:gd name="connsiteY850" fmla="*/ 885405 h 2027849"/>
                <a:gd name="connsiteX851" fmla="*/ 1855749 w 1994354"/>
                <a:gd name="connsiteY851" fmla="*/ 875592 h 2027849"/>
                <a:gd name="connsiteX852" fmla="*/ 1686789 w 1994354"/>
                <a:gd name="connsiteY852" fmla="*/ 1468807 h 2027849"/>
                <a:gd name="connsiteX853" fmla="*/ 1669783 w 1994354"/>
                <a:gd name="connsiteY853" fmla="*/ 1478863 h 2027849"/>
                <a:gd name="connsiteX854" fmla="*/ 1668686 w 1994354"/>
                <a:gd name="connsiteY854" fmla="*/ 1478538 h 2027849"/>
                <a:gd name="connsiteX855" fmla="*/ 1659291 w 1994354"/>
                <a:gd name="connsiteY855" fmla="*/ 1459999 h 2027849"/>
                <a:gd name="connsiteX856" fmla="*/ 1677532 w 1994354"/>
                <a:gd name="connsiteY856" fmla="*/ 1450512 h 2027849"/>
                <a:gd name="connsiteX857" fmla="*/ 1687166 w 1994354"/>
                <a:gd name="connsiteY857" fmla="*/ 1467635 h 2027849"/>
                <a:gd name="connsiteX858" fmla="*/ 1686789 w 1994354"/>
                <a:gd name="connsiteY858" fmla="*/ 1468793 h 2027849"/>
                <a:gd name="connsiteX859" fmla="*/ 1719223 w 1994354"/>
                <a:gd name="connsiteY859" fmla="*/ 1315207 h 2027849"/>
                <a:gd name="connsiteX860" fmla="*/ 1728686 w 1994354"/>
                <a:gd name="connsiteY860" fmla="*/ 1333828 h 2027849"/>
                <a:gd name="connsiteX861" fmla="*/ 1710857 w 1994354"/>
                <a:gd name="connsiteY861" fmla="*/ 1343534 h 2027849"/>
                <a:gd name="connsiteX862" fmla="*/ 1700880 w 1994354"/>
                <a:gd name="connsiteY862" fmla="*/ 1325181 h 2027849"/>
                <a:gd name="connsiteX863" fmla="*/ 1719223 w 1994354"/>
                <a:gd name="connsiteY863" fmla="*/ 1315193 h 2027849"/>
                <a:gd name="connsiteX864" fmla="*/ 1549543 w 1994354"/>
                <a:gd name="connsiteY864" fmla="*/ 1863988 h 2027849"/>
                <a:gd name="connsiteX865" fmla="*/ 1558457 w 1994354"/>
                <a:gd name="connsiteY865" fmla="*/ 1882584 h 2027849"/>
                <a:gd name="connsiteX866" fmla="*/ 1540251 w 1994354"/>
                <a:gd name="connsiteY866" fmla="*/ 1891636 h 2027849"/>
                <a:gd name="connsiteX867" fmla="*/ 1531063 w 1994354"/>
                <a:gd name="connsiteY867" fmla="*/ 1873159 h 2027849"/>
                <a:gd name="connsiteX868" fmla="*/ 1549543 w 1994354"/>
                <a:gd name="connsiteY868" fmla="*/ 1863974 h 2027849"/>
                <a:gd name="connsiteX869" fmla="*/ 1591372 w 1994354"/>
                <a:gd name="connsiteY869" fmla="*/ 1728635 h 2027849"/>
                <a:gd name="connsiteX870" fmla="*/ 1600697 w 1994354"/>
                <a:gd name="connsiteY870" fmla="*/ 1746384 h 2027849"/>
                <a:gd name="connsiteX871" fmla="*/ 1600423 w 1994354"/>
                <a:gd name="connsiteY871" fmla="*/ 1747149 h 2027849"/>
                <a:gd name="connsiteX872" fmla="*/ 1583383 w 1994354"/>
                <a:gd name="connsiteY872" fmla="*/ 1757119 h 2027849"/>
                <a:gd name="connsiteX873" fmla="*/ 1582251 w 1994354"/>
                <a:gd name="connsiteY873" fmla="*/ 1756776 h 2027849"/>
                <a:gd name="connsiteX874" fmla="*/ 1572720 w 1994354"/>
                <a:gd name="connsiteY874" fmla="*/ 1738139 h 2027849"/>
                <a:gd name="connsiteX875" fmla="*/ 1591372 w 1994354"/>
                <a:gd name="connsiteY875" fmla="*/ 1728621 h 2027849"/>
                <a:gd name="connsiteX876" fmla="*/ 1933132 w 1994354"/>
                <a:gd name="connsiteY876" fmla="*/ 625320 h 2027849"/>
                <a:gd name="connsiteX877" fmla="*/ 1923874 w 1994354"/>
                <a:gd name="connsiteY877" fmla="*/ 606844 h 2027849"/>
                <a:gd name="connsiteX878" fmla="*/ 1942354 w 1994354"/>
                <a:gd name="connsiteY878" fmla="*/ 597593 h 2027849"/>
                <a:gd name="connsiteX879" fmla="*/ 1951783 w 1994354"/>
                <a:gd name="connsiteY879" fmla="*/ 614729 h 2027849"/>
                <a:gd name="connsiteX880" fmla="*/ 1951337 w 1994354"/>
                <a:gd name="connsiteY880" fmla="*/ 615998 h 2027849"/>
                <a:gd name="connsiteX881" fmla="*/ 1934674 w 1994354"/>
                <a:gd name="connsiteY881" fmla="*/ 625800 h 2027849"/>
                <a:gd name="connsiteX882" fmla="*/ 1933132 w 1994354"/>
                <a:gd name="connsiteY882" fmla="*/ 625307 h 2027849"/>
                <a:gd name="connsiteX883" fmla="*/ 1909577 w 1994354"/>
                <a:gd name="connsiteY883" fmla="*/ 750669 h 2027849"/>
                <a:gd name="connsiteX884" fmla="*/ 1892640 w 1994354"/>
                <a:gd name="connsiteY884" fmla="*/ 760999 h 2027849"/>
                <a:gd name="connsiteX885" fmla="*/ 1891611 w 1994354"/>
                <a:gd name="connsiteY885" fmla="*/ 760704 h 2027849"/>
                <a:gd name="connsiteX886" fmla="*/ 1881703 w 1994354"/>
                <a:gd name="connsiteY886" fmla="*/ 742348 h 2027849"/>
                <a:gd name="connsiteX887" fmla="*/ 1900046 w 1994354"/>
                <a:gd name="connsiteY887" fmla="*/ 732429 h 2027849"/>
                <a:gd name="connsiteX888" fmla="*/ 1909955 w 1994354"/>
                <a:gd name="connsiteY888" fmla="*/ 749441 h 2027849"/>
                <a:gd name="connsiteX889" fmla="*/ 1909577 w 1994354"/>
                <a:gd name="connsiteY889" fmla="*/ 750669 h 2027849"/>
                <a:gd name="connsiteX890" fmla="*/ 1763006 w 1994354"/>
                <a:gd name="connsiteY890" fmla="*/ 1173947 h 2027849"/>
                <a:gd name="connsiteX891" fmla="*/ 1753577 w 1994354"/>
                <a:gd name="connsiteY891" fmla="*/ 1155316 h 2027849"/>
                <a:gd name="connsiteX892" fmla="*/ 1772194 w 1994354"/>
                <a:gd name="connsiteY892" fmla="*/ 1145877 h 2027849"/>
                <a:gd name="connsiteX893" fmla="*/ 1781109 w 1994354"/>
                <a:gd name="connsiteY893" fmla="*/ 1164775 h 2027849"/>
                <a:gd name="connsiteX894" fmla="*/ 1763006 w 1994354"/>
                <a:gd name="connsiteY894" fmla="*/ 1173947 h 202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</a:cxnLst>
              <a:rect l="l" t="t" r="r" b="b"/>
              <a:pathLst>
                <a:path w="1994354" h="2027849">
                  <a:moveTo>
                    <a:pt x="1991760" y="484629"/>
                  </a:moveTo>
                  <a:cubicBezTo>
                    <a:pt x="1988229" y="489871"/>
                    <a:pt x="1981783" y="492281"/>
                    <a:pt x="1975680" y="490615"/>
                  </a:cubicBezTo>
                  <a:cubicBezTo>
                    <a:pt x="1969372" y="488719"/>
                    <a:pt x="1965052" y="482980"/>
                    <a:pt x="1964914" y="476410"/>
                  </a:cubicBezTo>
                  <a:cubicBezTo>
                    <a:pt x="1964949" y="469567"/>
                    <a:pt x="1969680" y="463639"/>
                    <a:pt x="1976332" y="462086"/>
                  </a:cubicBezTo>
                  <a:cubicBezTo>
                    <a:pt x="1977806" y="461699"/>
                    <a:pt x="1979280" y="461325"/>
                    <a:pt x="1980754" y="460944"/>
                  </a:cubicBezTo>
                  <a:cubicBezTo>
                    <a:pt x="1982914" y="461630"/>
                    <a:pt x="1985109" y="462292"/>
                    <a:pt x="1987269" y="462967"/>
                  </a:cubicBezTo>
                  <a:cubicBezTo>
                    <a:pt x="1988160" y="463927"/>
                    <a:pt x="1989052" y="464897"/>
                    <a:pt x="1989977" y="465847"/>
                  </a:cubicBezTo>
                  <a:cubicBezTo>
                    <a:pt x="1995052" y="470839"/>
                    <a:pt x="1995806" y="478769"/>
                    <a:pt x="1991760" y="484629"/>
                  </a:cubicBezTo>
                  <a:close/>
                  <a:moveTo>
                    <a:pt x="1670160" y="996885"/>
                  </a:moveTo>
                  <a:cubicBezTo>
                    <a:pt x="1662411" y="994629"/>
                    <a:pt x="1657955" y="986507"/>
                    <a:pt x="1660183" y="978748"/>
                  </a:cubicBezTo>
                  <a:cubicBezTo>
                    <a:pt x="1662446" y="970985"/>
                    <a:pt x="1670571" y="966525"/>
                    <a:pt x="1678320" y="968784"/>
                  </a:cubicBezTo>
                  <a:cubicBezTo>
                    <a:pt x="1678457" y="968819"/>
                    <a:pt x="1678560" y="968856"/>
                    <a:pt x="1678697" y="968894"/>
                  </a:cubicBezTo>
                  <a:cubicBezTo>
                    <a:pt x="1686446" y="971150"/>
                    <a:pt x="1690903" y="979272"/>
                    <a:pt x="1688674" y="987031"/>
                  </a:cubicBezTo>
                  <a:cubicBezTo>
                    <a:pt x="1686411" y="994793"/>
                    <a:pt x="1678286" y="999254"/>
                    <a:pt x="1670537" y="996995"/>
                  </a:cubicBezTo>
                  <a:cubicBezTo>
                    <a:pt x="1670400" y="996960"/>
                    <a:pt x="1670297" y="996923"/>
                    <a:pt x="1670160" y="996885"/>
                  </a:cubicBezTo>
                  <a:close/>
                  <a:moveTo>
                    <a:pt x="1712194" y="862015"/>
                  </a:moveTo>
                  <a:cubicBezTo>
                    <a:pt x="1704377" y="859711"/>
                    <a:pt x="1699886" y="851493"/>
                    <a:pt x="1702183" y="843662"/>
                  </a:cubicBezTo>
                  <a:cubicBezTo>
                    <a:pt x="1704480" y="835831"/>
                    <a:pt x="1712709" y="831353"/>
                    <a:pt x="1720526" y="833657"/>
                  </a:cubicBezTo>
                  <a:cubicBezTo>
                    <a:pt x="1728343" y="835951"/>
                    <a:pt x="1732834" y="844115"/>
                    <a:pt x="1730571" y="851925"/>
                  </a:cubicBezTo>
                  <a:cubicBezTo>
                    <a:pt x="1728137" y="859673"/>
                    <a:pt x="1720046" y="864127"/>
                    <a:pt x="1712194" y="862015"/>
                  </a:cubicBezTo>
                  <a:close/>
                  <a:moveTo>
                    <a:pt x="1756526" y="718790"/>
                  </a:moveTo>
                  <a:cubicBezTo>
                    <a:pt x="1748743" y="716380"/>
                    <a:pt x="1744354" y="708110"/>
                    <a:pt x="1746789" y="700317"/>
                  </a:cubicBezTo>
                  <a:cubicBezTo>
                    <a:pt x="1749154" y="692623"/>
                    <a:pt x="1757246" y="688252"/>
                    <a:pt x="1764994" y="690490"/>
                  </a:cubicBezTo>
                  <a:cubicBezTo>
                    <a:pt x="1772709" y="692983"/>
                    <a:pt x="1777063" y="701119"/>
                    <a:pt x="1774903" y="708926"/>
                  </a:cubicBezTo>
                  <a:cubicBezTo>
                    <a:pt x="1772469" y="716657"/>
                    <a:pt x="1764309" y="721039"/>
                    <a:pt x="1756526" y="718790"/>
                  </a:cubicBezTo>
                  <a:close/>
                  <a:moveTo>
                    <a:pt x="1798046" y="583409"/>
                  </a:moveTo>
                  <a:cubicBezTo>
                    <a:pt x="1790332" y="580992"/>
                    <a:pt x="1786080" y="572794"/>
                    <a:pt x="1788480" y="565097"/>
                  </a:cubicBezTo>
                  <a:cubicBezTo>
                    <a:pt x="1790914" y="557397"/>
                    <a:pt x="1799109" y="553115"/>
                    <a:pt x="1806789" y="555532"/>
                  </a:cubicBezTo>
                  <a:cubicBezTo>
                    <a:pt x="1806960" y="555583"/>
                    <a:pt x="1807097" y="555635"/>
                    <a:pt x="1807269" y="555689"/>
                  </a:cubicBezTo>
                  <a:cubicBezTo>
                    <a:pt x="1814983" y="558106"/>
                    <a:pt x="1819234" y="566304"/>
                    <a:pt x="1816834" y="574002"/>
                  </a:cubicBezTo>
                  <a:cubicBezTo>
                    <a:pt x="1814400" y="581702"/>
                    <a:pt x="1806206" y="585984"/>
                    <a:pt x="1798526" y="583567"/>
                  </a:cubicBezTo>
                  <a:cubicBezTo>
                    <a:pt x="1798354" y="583516"/>
                    <a:pt x="1798217" y="583464"/>
                    <a:pt x="1798046" y="583409"/>
                  </a:cubicBezTo>
                  <a:close/>
                  <a:moveTo>
                    <a:pt x="1839874" y="448499"/>
                  </a:moveTo>
                  <a:cubicBezTo>
                    <a:pt x="1833669" y="446359"/>
                    <a:pt x="1829623" y="440397"/>
                    <a:pt x="1829897" y="433841"/>
                  </a:cubicBezTo>
                  <a:cubicBezTo>
                    <a:pt x="1830137" y="427019"/>
                    <a:pt x="1835074" y="421276"/>
                    <a:pt x="1841795" y="420038"/>
                  </a:cubicBezTo>
                  <a:cubicBezTo>
                    <a:pt x="1843303" y="419729"/>
                    <a:pt x="1844846" y="419517"/>
                    <a:pt x="1846389" y="419260"/>
                  </a:cubicBezTo>
                  <a:cubicBezTo>
                    <a:pt x="1848137" y="419801"/>
                    <a:pt x="1849852" y="420340"/>
                    <a:pt x="1851600" y="420878"/>
                  </a:cubicBezTo>
                  <a:cubicBezTo>
                    <a:pt x="1852732" y="421955"/>
                    <a:pt x="1853897" y="422997"/>
                    <a:pt x="1854960" y="424115"/>
                  </a:cubicBezTo>
                  <a:cubicBezTo>
                    <a:pt x="1859589" y="428757"/>
                    <a:pt x="1860617" y="435895"/>
                    <a:pt x="1857463" y="441648"/>
                  </a:cubicBezTo>
                  <a:cubicBezTo>
                    <a:pt x="1853931" y="447772"/>
                    <a:pt x="1846629" y="450617"/>
                    <a:pt x="1839874" y="448499"/>
                  </a:cubicBezTo>
                  <a:close/>
                  <a:moveTo>
                    <a:pt x="1542446" y="1408602"/>
                  </a:moveTo>
                  <a:cubicBezTo>
                    <a:pt x="1550160" y="1411070"/>
                    <a:pt x="1554480" y="1419271"/>
                    <a:pt x="1552149" y="1427033"/>
                  </a:cubicBezTo>
                  <a:cubicBezTo>
                    <a:pt x="1549543" y="1434696"/>
                    <a:pt x="1541315" y="1438924"/>
                    <a:pt x="1533566" y="1436610"/>
                  </a:cubicBezTo>
                  <a:cubicBezTo>
                    <a:pt x="1525852" y="1434100"/>
                    <a:pt x="1521566" y="1425854"/>
                    <a:pt x="1523966" y="1418095"/>
                  </a:cubicBezTo>
                  <a:cubicBezTo>
                    <a:pt x="1526434" y="1410371"/>
                    <a:pt x="1534732" y="1406119"/>
                    <a:pt x="1542446" y="1408602"/>
                  </a:cubicBezTo>
                  <a:close/>
                  <a:moveTo>
                    <a:pt x="1705269" y="406742"/>
                  </a:moveTo>
                  <a:cubicBezTo>
                    <a:pt x="1698994" y="404781"/>
                    <a:pt x="1694709" y="398997"/>
                    <a:pt x="1694640" y="392424"/>
                  </a:cubicBezTo>
                  <a:cubicBezTo>
                    <a:pt x="1694709" y="385564"/>
                    <a:pt x="1699543" y="379667"/>
                    <a:pt x="1706229" y="378199"/>
                  </a:cubicBezTo>
                  <a:cubicBezTo>
                    <a:pt x="1707703" y="377832"/>
                    <a:pt x="1709212" y="377513"/>
                    <a:pt x="1710720" y="377171"/>
                  </a:cubicBezTo>
                  <a:cubicBezTo>
                    <a:pt x="1712880" y="377856"/>
                    <a:pt x="1715074" y="378518"/>
                    <a:pt x="1717234" y="379193"/>
                  </a:cubicBezTo>
                  <a:cubicBezTo>
                    <a:pt x="1718263" y="380342"/>
                    <a:pt x="1719257" y="381491"/>
                    <a:pt x="1720286" y="382643"/>
                  </a:cubicBezTo>
                  <a:cubicBezTo>
                    <a:pt x="1724880" y="387710"/>
                    <a:pt x="1725394" y="395280"/>
                    <a:pt x="1721520" y="400920"/>
                  </a:cubicBezTo>
                  <a:cubicBezTo>
                    <a:pt x="1717852" y="406060"/>
                    <a:pt x="1711372" y="408381"/>
                    <a:pt x="1705269" y="406742"/>
                  </a:cubicBezTo>
                  <a:close/>
                  <a:moveTo>
                    <a:pt x="1135269" y="1765992"/>
                  </a:moveTo>
                  <a:cubicBezTo>
                    <a:pt x="1127520" y="1763747"/>
                    <a:pt x="1123097" y="1755655"/>
                    <a:pt x="1125326" y="1747920"/>
                  </a:cubicBezTo>
                  <a:cubicBezTo>
                    <a:pt x="1127589" y="1740189"/>
                    <a:pt x="1135680" y="1735739"/>
                    <a:pt x="1143394" y="1737988"/>
                  </a:cubicBezTo>
                  <a:cubicBezTo>
                    <a:pt x="1143497" y="1738015"/>
                    <a:pt x="1143600" y="1738046"/>
                    <a:pt x="1143703" y="1738077"/>
                  </a:cubicBezTo>
                  <a:cubicBezTo>
                    <a:pt x="1151451" y="1740220"/>
                    <a:pt x="1156012" y="1748253"/>
                    <a:pt x="1153886" y="1756015"/>
                  </a:cubicBezTo>
                  <a:cubicBezTo>
                    <a:pt x="1151726" y="1763781"/>
                    <a:pt x="1143703" y="1768337"/>
                    <a:pt x="1135955" y="1766195"/>
                  </a:cubicBezTo>
                  <a:cubicBezTo>
                    <a:pt x="1135714" y="1766133"/>
                    <a:pt x="1135509" y="1766064"/>
                    <a:pt x="1135269" y="1765992"/>
                  </a:cubicBezTo>
                  <a:close/>
                  <a:moveTo>
                    <a:pt x="1527943" y="499615"/>
                  </a:moveTo>
                  <a:cubicBezTo>
                    <a:pt x="1520229" y="497243"/>
                    <a:pt x="1515909" y="489072"/>
                    <a:pt x="1518275" y="481365"/>
                  </a:cubicBezTo>
                  <a:cubicBezTo>
                    <a:pt x="1520640" y="473657"/>
                    <a:pt x="1528834" y="469331"/>
                    <a:pt x="1536514" y="471703"/>
                  </a:cubicBezTo>
                  <a:cubicBezTo>
                    <a:pt x="1536583" y="471720"/>
                    <a:pt x="1536652" y="471741"/>
                    <a:pt x="1536720" y="471761"/>
                  </a:cubicBezTo>
                  <a:cubicBezTo>
                    <a:pt x="1544469" y="474011"/>
                    <a:pt x="1548926" y="482112"/>
                    <a:pt x="1546663" y="489861"/>
                  </a:cubicBezTo>
                  <a:cubicBezTo>
                    <a:pt x="1544434" y="497606"/>
                    <a:pt x="1536309" y="502063"/>
                    <a:pt x="1528560" y="499814"/>
                  </a:cubicBezTo>
                  <a:cubicBezTo>
                    <a:pt x="1528354" y="499752"/>
                    <a:pt x="1528149" y="499687"/>
                    <a:pt x="1527943" y="499615"/>
                  </a:cubicBezTo>
                  <a:close/>
                  <a:moveTo>
                    <a:pt x="1569326" y="364553"/>
                  </a:moveTo>
                  <a:cubicBezTo>
                    <a:pt x="1562949" y="362184"/>
                    <a:pt x="1558937" y="355831"/>
                    <a:pt x="1559554" y="349053"/>
                  </a:cubicBezTo>
                  <a:cubicBezTo>
                    <a:pt x="1560275" y="342525"/>
                    <a:pt x="1565212" y="337255"/>
                    <a:pt x="1571692" y="336124"/>
                  </a:cubicBezTo>
                  <a:cubicBezTo>
                    <a:pt x="1573234" y="335843"/>
                    <a:pt x="1574812" y="335699"/>
                    <a:pt x="1576354" y="335489"/>
                  </a:cubicBezTo>
                  <a:cubicBezTo>
                    <a:pt x="1578103" y="336031"/>
                    <a:pt x="1579852" y="336569"/>
                    <a:pt x="1581566" y="337108"/>
                  </a:cubicBezTo>
                  <a:cubicBezTo>
                    <a:pt x="1582800" y="338380"/>
                    <a:pt x="1584103" y="339593"/>
                    <a:pt x="1585269" y="340931"/>
                  </a:cubicBezTo>
                  <a:cubicBezTo>
                    <a:pt x="1589623" y="345827"/>
                    <a:pt x="1590172" y="353051"/>
                    <a:pt x="1586571" y="358536"/>
                  </a:cubicBezTo>
                  <a:cubicBezTo>
                    <a:pt x="1582903" y="364279"/>
                    <a:pt x="1575771" y="366765"/>
                    <a:pt x="1569326" y="364553"/>
                  </a:cubicBezTo>
                  <a:close/>
                  <a:moveTo>
                    <a:pt x="1450594" y="749925"/>
                  </a:moveTo>
                  <a:cubicBezTo>
                    <a:pt x="1458275" y="752551"/>
                    <a:pt x="1462526" y="760793"/>
                    <a:pt x="1460160" y="768569"/>
                  </a:cubicBezTo>
                  <a:cubicBezTo>
                    <a:pt x="1457417" y="776198"/>
                    <a:pt x="1449189" y="780347"/>
                    <a:pt x="1441406" y="778015"/>
                  </a:cubicBezTo>
                  <a:cubicBezTo>
                    <a:pt x="1433657" y="775478"/>
                    <a:pt x="1429406" y="767129"/>
                    <a:pt x="1431943" y="759371"/>
                  </a:cubicBezTo>
                  <a:cubicBezTo>
                    <a:pt x="1434480" y="751612"/>
                    <a:pt x="1442846" y="747377"/>
                    <a:pt x="1450594" y="749915"/>
                  </a:cubicBezTo>
                  <a:close/>
                  <a:moveTo>
                    <a:pt x="1494617" y="606611"/>
                  </a:moveTo>
                  <a:cubicBezTo>
                    <a:pt x="1502332" y="609100"/>
                    <a:pt x="1506754" y="617188"/>
                    <a:pt x="1504697" y="625032"/>
                  </a:cubicBezTo>
                  <a:cubicBezTo>
                    <a:pt x="1502229" y="632757"/>
                    <a:pt x="1494069" y="637135"/>
                    <a:pt x="1486251" y="634937"/>
                  </a:cubicBezTo>
                  <a:cubicBezTo>
                    <a:pt x="1478400" y="632678"/>
                    <a:pt x="1473909" y="624497"/>
                    <a:pt x="1476137" y="616660"/>
                  </a:cubicBezTo>
                  <a:cubicBezTo>
                    <a:pt x="1478400" y="608822"/>
                    <a:pt x="1486594" y="604300"/>
                    <a:pt x="1494446" y="606559"/>
                  </a:cubicBezTo>
                  <a:cubicBezTo>
                    <a:pt x="1494480" y="606576"/>
                    <a:pt x="1494549" y="606593"/>
                    <a:pt x="1494617" y="606614"/>
                  </a:cubicBezTo>
                  <a:close/>
                  <a:moveTo>
                    <a:pt x="1408594" y="885100"/>
                  </a:moveTo>
                  <a:cubicBezTo>
                    <a:pt x="1416343" y="887455"/>
                    <a:pt x="1420697" y="895636"/>
                    <a:pt x="1418332" y="903371"/>
                  </a:cubicBezTo>
                  <a:cubicBezTo>
                    <a:pt x="1415966" y="911105"/>
                    <a:pt x="1407806" y="915467"/>
                    <a:pt x="1400057" y="913108"/>
                  </a:cubicBezTo>
                  <a:cubicBezTo>
                    <a:pt x="1399920" y="913063"/>
                    <a:pt x="1399749" y="913015"/>
                    <a:pt x="1399611" y="912964"/>
                  </a:cubicBezTo>
                  <a:cubicBezTo>
                    <a:pt x="1391863" y="910653"/>
                    <a:pt x="1387440" y="902496"/>
                    <a:pt x="1389771" y="894751"/>
                  </a:cubicBezTo>
                  <a:cubicBezTo>
                    <a:pt x="1392069" y="887003"/>
                    <a:pt x="1400229" y="882593"/>
                    <a:pt x="1407977" y="884904"/>
                  </a:cubicBezTo>
                  <a:cubicBezTo>
                    <a:pt x="1408183" y="884966"/>
                    <a:pt x="1408389" y="885031"/>
                    <a:pt x="1408594" y="885103"/>
                  </a:cubicBezTo>
                  <a:close/>
                  <a:moveTo>
                    <a:pt x="1185943" y="1602844"/>
                  </a:moveTo>
                  <a:cubicBezTo>
                    <a:pt x="1193760" y="1605295"/>
                    <a:pt x="1198080" y="1613610"/>
                    <a:pt x="1195646" y="1621413"/>
                  </a:cubicBezTo>
                  <a:cubicBezTo>
                    <a:pt x="1193177" y="1629216"/>
                    <a:pt x="1184880" y="1633557"/>
                    <a:pt x="1177063" y="1631105"/>
                  </a:cubicBezTo>
                  <a:cubicBezTo>
                    <a:pt x="1176994" y="1631082"/>
                    <a:pt x="1176892" y="1631054"/>
                    <a:pt x="1176823" y="1631027"/>
                  </a:cubicBezTo>
                  <a:cubicBezTo>
                    <a:pt x="1169074" y="1628373"/>
                    <a:pt x="1164960" y="1619952"/>
                    <a:pt x="1167600" y="1612214"/>
                  </a:cubicBezTo>
                  <a:cubicBezTo>
                    <a:pt x="1170206" y="1604661"/>
                    <a:pt x="1178297" y="1600519"/>
                    <a:pt x="1185943" y="1602847"/>
                  </a:cubicBezTo>
                  <a:close/>
                  <a:moveTo>
                    <a:pt x="1229966" y="1459626"/>
                  </a:moveTo>
                  <a:cubicBezTo>
                    <a:pt x="1237714" y="1462080"/>
                    <a:pt x="1242137" y="1470172"/>
                    <a:pt x="1240080" y="1478020"/>
                  </a:cubicBezTo>
                  <a:cubicBezTo>
                    <a:pt x="1237611" y="1485758"/>
                    <a:pt x="1229451" y="1490136"/>
                    <a:pt x="1221635" y="1487904"/>
                  </a:cubicBezTo>
                  <a:cubicBezTo>
                    <a:pt x="1213817" y="1485607"/>
                    <a:pt x="1209360" y="1477437"/>
                    <a:pt x="1211623" y="1469627"/>
                  </a:cubicBezTo>
                  <a:cubicBezTo>
                    <a:pt x="1213989" y="1461857"/>
                    <a:pt x="1222149" y="1457411"/>
                    <a:pt x="1229966" y="1459629"/>
                  </a:cubicBezTo>
                  <a:close/>
                  <a:moveTo>
                    <a:pt x="1263429" y="1352801"/>
                  </a:moveTo>
                  <a:cubicBezTo>
                    <a:pt x="1255680" y="1350388"/>
                    <a:pt x="1251291" y="1342204"/>
                    <a:pt x="1253589" y="1334417"/>
                  </a:cubicBezTo>
                  <a:cubicBezTo>
                    <a:pt x="1255955" y="1326665"/>
                    <a:pt x="1264149" y="1322294"/>
                    <a:pt x="1271897" y="1324656"/>
                  </a:cubicBezTo>
                  <a:cubicBezTo>
                    <a:pt x="1271931" y="1324663"/>
                    <a:pt x="1271931" y="1324670"/>
                    <a:pt x="1271966" y="1324677"/>
                  </a:cubicBezTo>
                  <a:cubicBezTo>
                    <a:pt x="1279714" y="1327056"/>
                    <a:pt x="1284172" y="1335196"/>
                    <a:pt x="1281977" y="1343013"/>
                  </a:cubicBezTo>
                  <a:cubicBezTo>
                    <a:pt x="1279406" y="1350703"/>
                    <a:pt x="1271246" y="1355013"/>
                    <a:pt x="1263429" y="1352805"/>
                  </a:cubicBezTo>
                  <a:close/>
                  <a:moveTo>
                    <a:pt x="1348046" y="1029960"/>
                  </a:moveTo>
                  <a:cubicBezTo>
                    <a:pt x="1350411" y="1022184"/>
                    <a:pt x="1358571" y="1017737"/>
                    <a:pt x="1366389" y="1019969"/>
                  </a:cubicBezTo>
                  <a:cubicBezTo>
                    <a:pt x="1374240" y="1022232"/>
                    <a:pt x="1378732" y="1030420"/>
                    <a:pt x="1376469" y="1038254"/>
                  </a:cubicBezTo>
                  <a:cubicBezTo>
                    <a:pt x="1374206" y="1046088"/>
                    <a:pt x="1366046" y="1050607"/>
                    <a:pt x="1358194" y="1048344"/>
                  </a:cubicBezTo>
                  <a:cubicBezTo>
                    <a:pt x="1358126" y="1048324"/>
                    <a:pt x="1358057" y="1048303"/>
                    <a:pt x="1357989" y="1048283"/>
                  </a:cubicBezTo>
                  <a:cubicBezTo>
                    <a:pt x="1350206" y="1045931"/>
                    <a:pt x="1345783" y="1037764"/>
                    <a:pt x="1348046" y="1029964"/>
                  </a:cubicBezTo>
                  <a:close/>
                  <a:moveTo>
                    <a:pt x="1305052" y="1217630"/>
                  </a:moveTo>
                  <a:cubicBezTo>
                    <a:pt x="1297303" y="1215103"/>
                    <a:pt x="1293052" y="1206765"/>
                    <a:pt x="1295589" y="1199010"/>
                  </a:cubicBezTo>
                  <a:cubicBezTo>
                    <a:pt x="1298126" y="1191254"/>
                    <a:pt x="1306457" y="1187016"/>
                    <a:pt x="1314206" y="1189543"/>
                  </a:cubicBezTo>
                  <a:cubicBezTo>
                    <a:pt x="1321955" y="1192070"/>
                    <a:pt x="1326206" y="1200408"/>
                    <a:pt x="1323669" y="1208167"/>
                  </a:cubicBezTo>
                  <a:cubicBezTo>
                    <a:pt x="1321132" y="1215923"/>
                    <a:pt x="1312800" y="1220160"/>
                    <a:pt x="1305052" y="1217633"/>
                  </a:cubicBezTo>
                  <a:close/>
                  <a:moveTo>
                    <a:pt x="1434549" y="322752"/>
                  </a:moveTo>
                  <a:cubicBezTo>
                    <a:pt x="1428343" y="320675"/>
                    <a:pt x="1424229" y="314777"/>
                    <a:pt x="1424400" y="308229"/>
                  </a:cubicBezTo>
                  <a:cubicBezTo>
                    <a:pt x="1424537" y="301396"/>
                    <a:pt x="1429406" y="295584"/>
                    <a:pt x="1436126" y="294278"/>
                  </a:cubicBezTo>
                  <a:cubicBezTo>
                    <a:pt x="1437635" y="293935"/>
                    <a:pt x="1439177" y="293688"/>
                    <a:pt x="1440686" y="293400"/>
                  </a:cubicBezTo>
                  <a:cubicBezTo>
                    <a:pt x="1442434" y="293939"/>
                    <a:pt x="1444183" y="294477"/>
                    <a:pt x="1445897" y="295019"/>
                  </a:cubicBezTo>
                  <a:cubicBezTo>
                    <a:pt x="1447063" y="296075"/>
                    <a:pt x="1448263" y="297076"/>
                    <a:pt x="1449394" y="298193"/>
                  </a:cubicBezTo>
                  <a:cubicBezTo>
                    <a:pt x="1454263" y="302976"/>
                    <a:pt x="1455223" y="310454"/>
                    <a:pt x="1451726" y="316310"/>
                  </a:cubicBezTo>
                  <a:cubicBezTo>
                    <a:pt x="1448091" y="322073"/>
                    <a:pt x="1441063" y="324710"/>
                    <a:pt x="1434549" y="322756"/>
                  </a:cubicBezTo>
                  <a:close/>
                  <a:moveTo>
                    <a:pt x="1401463" y="429796"/>
                  </a:moveTo>
                  <a:cubicBezTo>
                    <a:pt x="1409212" y="432062"/>
                    <a:pt x="1413635" y="440177"/>
                    <a:pt x="1411372" y="447919"/>
                  </a:cubicBezTo>
                  <a:cubicBezTo>
                    <a:pt x="1409109" y="455661"/>
                    <a:pt x="1400983" y="460097"/>
                    <a:pt x="1393234" y="457828"/>
                  </a:cubicBezTo>
                  <a:cubicBezTo>
                    <a:pt x="1393132" y="457790"/>
                    <a:pt x="1392994" y="457749"/>
                    <a:pt x="1392857" y="457708"/>
                  </a:cubicBezTo>
                  <a:cubicBezTo>
                    <a:pt x="1385109" y="455489"/>
                    <a:pt x="1380617" y="447405"/>
                    <a:pt x="1382846" y="439649"/>
                  </a:cubicBezTo>
                  <a:cubicBezTo>
                    <a:pt x="1385040" y="431894"/>
                    <a:pt x="1393132" y="427406"/>
                    <a:pt x="1400880" y="429621"/>
                  </a:cubicBezTo>
                  <a:cubicBezTo>
                    <a:pt x="1401086" y="429676"/>
                    <a:pt x="1401257" y="429737"/>
                    <a:pt x="1401463" y="429799"/>
                  </a:cubicBezTo>
                  <a:close/>
                  <a:moveTo>
                    <a:pt x="1008686" y="1696173"/>
                  </a:moveTo>
                  <a:cubicBezTo>
                    <a:pt x="1016332" y="1698655"/>
                    <a:pt x="1020549" y="1706877"/>
                    <a:pt x="1018080" y="1714540"/>
                  </a:cubicBezTo>
                  <a:cubicBezTo>
                    <a:pt x="1015577" y="1722199"/>
                    <a:pt x="1007349" y="1726399"/>
                    <a:pt x="999703" y="1723917"/>
                  </a:cubicBezTo>
                  <a:cubicBezTo>
                    <a:pt x="992091" y="1721455"/>
                    <a:pt x="987874" y="1713326"/>
                    <a:pt x="990275" y="1705698"/>
                  </a:cubicBezTo>
                  <a:cubicBezTo>
                    <a:pt x="992640" y="1698038"/>
                    <a:pt x="1000731" y="1693735"/>
                    <a:pt x="1008411" y="1696084"/>
                  </a:cubicBezTo>
                  <a:cubicBezTo>
                    <a:pt x="1008480" y="1696115"/>
                    <a:pt x="1008583" y="1696146"/>
                    <a:pt x="1008686" y="1696176"/>
                  </a:cubicBezTo>
                  <a:close/>
                  <a:moveTo>
                    <a:pt x="1299874" y="280968"/>
                  </a:moveTo>
                  <a:cubicBezTo>
                    <a:pt x="1293840" y="279131"/>
                    <a:pt x="1289554" y="273737"/>
                    <a:pt x="1289143" y="267429"/>
                  </a:cubicBezTo>
                  <a:cubicBezTo>
                    <a:pt x="1288903" y="260846"/>
                    <a:pt x="1293017" y="254890"/>
                    <a:pt x="1299257" y="252782"/>
                  </a:cubicBezTo>
                  <a:cubicBezTo>
                    <a:pt x="1301143" y="252161"/>
                    <a:pt x="1303097" y="251795"/>
                    <a:pt x="1305017" y="251311"/>
                  </a:cubicBezTo>
                  <a:cubicBezTo>
                    <a:pt x="1307212" y="251997"/>
                    <a:pt x="1309372" y="252658"/>
                    <a:pt x="1311532" y="253334"/>
                  </a:cubicBezTo>
                  <a:cubicBezTo>
                    <a:pt x="1312732" y="254633"/>
                    <a:pt x="1314000" y="255885"/>
                    <a:pt x="1315132" y="257236"/>
                  </a:cubicBezTo>
                  <a:cubicBezTo>
                    <a:pt x="1319383" y="262289"/>
                    <a:pt x="1319760" y="269537"/>
                    <a:pt x="1316057" y="275003"/>
                  </a:cubicBezTo>
                  <a:cubicBezTo>
                    <a:pt x="1312457" y="280200"/>
                    <a:pt x="1305977" y="282587"/>
                    <a:pt x="1299874" y="280972"/>
                  </a:cubicBezTo>
                  <a:close/>
                  <a:moveTo>
                    <a:pt x="729771" y="1640191"/>
                  </a:moveTo>
                  <a:cubicBezTo>
                    <a:pt x="722023" y="1638017"/>
                    <a:pt x="717497" y="1629971"/>
                    <a:pt x="719657" y="1622212"/>
                  </a:cubicBezTo>
                  <a:cubicBezTo>
                    <a:pt x="721817" y="1614456"/>
                    <a:pt x="729874" y="1609931"/>
                    <a:pt x="737623" y="1612101"/>
                  </a:cubicBezTo>
                  <a:cubicBezTo>
                    <a:pt x="737829" y="1612152"/>
                    <a:pt x="738000" y="1612204"/>
                    <a:pt x="738172" y="1612262"/>
                  </a:cubicBezTo>
                  <a:cubicBezTo>
                    <a:pt x="745920" y="1614491"/>
                    <a:pt x="750377" y="1622572"/>
                    <a:pt x="748148" y="1630314"/>
                  </a:cubicBezTo>
                  <a:cubicBezTo>
                    <a:pt x="745920" y="1638055"/>
                    <a:pt x="737829" y="1642523"/>
                    <a:pt x="730115" y="1640294"/>
                  </a:cubicBezTo>
                  <a:cubicBezTo>
                    <a:pt x="729977" y="1640263"/>
                    <a:pt x="729874" y="1640229"/>
                    <a:pt x="729771" y="1640195"/>
                  </a:cubicBezTo>
                  <a:close/>
                  <a:moveTo>
                    <a:pt x="994354" y="787235"/>
                  </a:moveTo>
                  <a:cubicBezTo>
                    <a:pt x="986606" y="784886"/>
                    <a:pt x="982251" y="776712"/>
                    <a:pt x="984617" y="768977"/>
                  </a:cubicBezTo>
                  <a:cubicBezTo>
                    <a:pt x="986949" y="761243"/>
                    <a:pt x="995109" y="756874"/>
                    <a:pt x="1002857" y="759223"/>
                  </a:cubicBezTo>
                  <a:cubicBezTo>
                    <a:pt x="1010640" y="761455"/>
                    <a:pt x="1015132" y="769567"/>
                    <a:pt x="1012869" y="777336"/>
                  </a:cubicBezTo>
                  <a:cubicBezTo>
                    <a:pt x="1010640" y="785109"/>
                    <a:pt x="1002549" y="789597"/>
                    <a:pt x="994766" y="787365"/>
                  </a:cubicBezTo>
                  <a:cubicBezTo>
                    <a:pt x="994629" y="787324"/>
                    <a:pt x="994492" y="787283"/>
                    <a:pt x="994354" y="787238"/>
                  </a:cubicBezTo>
                  <a:close/>
                  <a:moveTo>
                    <a:pt x="1122823" y="373934"/>
                  </a:moveTo>
                  <a:cubicBezTo>
                    <a:pt x="1115040" y="371805"/>
                    <a:pt x="1110446" y="363768"/>
                    <a:pt x="1112571" y="355982"/>
                  </a:cubicBezTo>
                  <a:cubicBezTo>
                    <a:pt x="1114732" y="348199"/>
                    <a:pt x="1122754" y="343615"/>
                    <a:pt x="1130537" y="345744"/>
                  </a:cubicBezTo>
                  <a:cubicBezTo>
                    <a:pt x="1130640" y="345775"/>
                    <a:pt x="1130777" y="345809"/>
                    <a:pt x="1130880" y="345844"/>
                  </a:cubicBezTo>
                  <a:cubicBezTo>
                    <a:pt x="1138629" y="348069"/>
                    <a:pt x="1143120" y="356160"/>
                    <a:pt x="1140892" y="363919"/>
                  </a:cubicBezTo>
                  <a:cubicBezTo>
                    <a:pt x="1138663" y="371678"/>
                    <a:pt x="1130571" y="376163"/>
                    <a:pt x="1122823" y="373937"/>
                  </a:cubicBezTo>
                  <a:close/>
                  <a:moveTo>
                    <a:pt x="1163966" y="238817"/>
                  </a:moveTo>
                  <a:cubicBezTo>
                    <a:pt x="1157520" y="236555"/>
                    <a:pt x="1153475" y="230205"/>
                    <a:pt x="1154091" y="223416"/>
                  </a:cubicBezTo>
                  <a:cubicBezTo>
                    <a:pt x="1154674" y="216871"/>
                    <a:pt x="1159543" y="211526"/>
                    <a:pt x="1166023" y="210357"/>
                  </a:cubicBezTo>
                  <a:cubicBezTo>
                    <a:pt x="1167566" y="210059"/>
                    <a:pt x="1169109" y="209867"/>
                    <a:pt x="1170652" y="209630"/>
                  </a:cubicBezTo>
                  <a:cubicBezTo>
                    <a:pt x="1172400" y="210168"/>
                    <a:pt x="1174149" y="210707"/>
                    <a:pt x="1175863" y="211248"/>
                  </a:cubicBezTo>
                  <a:cubicBezTo>
                    <a:pt x="1177132" y="212500"/>
                    <a:pt x="1178469" y="213689"/>
                    <a:pt x="1179669" y="215020"/>
                  </a:cubicBezTo>
                  <a:cubicBezTo>
                    <a:pt x="1184091" y="219861"/>
                    <a:pt x="1184743" y="227078"/>
                    <a:pt x="1181212" y="232618"/>
                  </a:cubicBezTo>
                  <a:cubicBezTo>
                    <a:pt x="1177543" y="238385"/>
                    <a:pt x="1170446" y="240940"/>
                    <a:pt x="1163966" y="238821"/>
                  </a:cubicBezTo>
                  <a:close/>
                  <a:moveTo>
                    <a:pt x="1089120" y="480813"/>
                  </a:moveTo>
                  <a:cubicBezTo>
                    <a:pt x="1096869" y="483275"/>
                    <a:pt x="1101291" y="491387"/>
                    <a:pt x="1099166" y="499221"/>
                  </a:cubicBezTo>
                  <a:cubicBezTo>
                    <a:pt x="1096732" y="506962"/>
                    <a:pt x="1088571" y="511358"/>
                    <a:pt x="1080754" y="509143"/>
                  </a:cubicBezTo>
                  <a:cubicBezTo>
                    <a:pt x="1072903" y="506966"/>
                    <a:pt x="1068275" y="498827"/>
                    <a:pt x="1070469" y="490965"/>
                  </a:cubicBezTo>
                  <a:cubicBezTo>
                    <a:pt x="1072629" y="483103"/>
                    <a:pt x="1080789" y="478498"/>
                    <a:pt x="1088640" y="480676"/>
                  </a:cubicBezTo>
                  <a:cubicBezTo>
                    <a:pt x="1088812" y="480720"/>
                    <a:pt x="1088949" y="480768"/>
                    <a:pt x="1089120" y="480816"/>
                  </a:cubicBezTo>
                  <a:close/>
                  <a:moveTo>
                    <a:pt x="1045166" y="624127"/>
                  </a:moveTo>
                  <a:cubicBezTo>
                    <a:pt x="1052914" y="626699"/>
                    <a:pt x="1057097" y="635064"/>
                    <a:pt x="1054526" y="642813"/>
                  </a:cubicBezTo>
                  <a:cubicBezTo>
                    <a:pt x="1051955" y="650558"/>
                    <a:pt x="1043589" y="654755"/>
                    <a:pt x="1035840" y="652183"/>
                  </a:cubicBezTo>
                  <a:cubicBezTo>
                    <a:pt x="1028091" y="649608"/>
                    <a:pt x="1023909" y="641246"/>
                    <a:pt x="1026480" y="633497"/>
                  </a:cubicBezTo>
                  <a:cubicBezTo>
                    <a:pt x="1029120" y="625793"/>
                    <a:pt x="1037417" y="621624"/>
                    <a:pt x="1045166" y="624134"/>
                  </a:cubicBezTo>
                  <a:close/>
                  <a:moveTo>
                    <a:pt x="952012" y="922330"/>
                  </a:moveTo>
                  <a:cubicBezTo>
                    <a:pt x="944229" y="919852"/>
                    <a:pt x="939943" y="911544"/>
                    <a:pt x="942446" y="903775"/>
                  </a:cubicBezTo>
                  <a:cubicBezTo>
                    <a:pt x="944914" y="896010"/>
                    <a:pt x="953212" y="891724"/>
                    <a:pt x="960994" y="894203"/>
                  </a:cubicBezTo>
                  <a:cubicBezTo>
                    <a:pt x="961132" y="894244"/>
                    <a:pt x="961234" y="894285"/>
                    <a:pt x="961372" y="894329"/>
                  </a:cubicBezTo>
                  <a:cubicBezTo>
                    <a:pt x="969120" y="896915"/>
                    <a:pt x="973269" y="905280"/>
                    <a:pt x="970697" y="913012"/>
                  </a:cubicBezTo>
                  <a:cubicBezTo>
                    <a:pt x="968126" y="920747"/>
                    <a:pt x="959760" y="924923"/>
                    <a:pt x="952012" y="922337"/>
                  </a:cubicBezTo>
                  <a:close/>
                  <a:moveTo>
                    <a:pt x="899554" y="1091829"/>
                  </a:moveTo>
                  <a:cubicBezTo>
                    <a:pt x="891771" y="1089408"/>
                    <a:pt x="887417" y="1081132"/>
                    <a:pt x="889817" y="1073342"/>
                  </a:cubicBezTo>
                  <a:cubicBezTo>
                    <a:pt x="892251" y="1065549"/>
                    <a:pt x="900549" y="1061198"/>
                    <a:pt x="908332" y="1063619"/>
                  </a:cubicBezTo>
                  <a:cubicBezTo>
                    <a:pt x="908434" y="1063660"/>
                    <a:pt x="908571" y="1063701"/>
                    <a:pt x="908709" y="1063745"/>
                  </a:cubicBezTo>
                  <a:cubicBezTo>
                    <a:pt x="916457" y="1066272"/>
                    <a:pt x="920709" y="1074611"/>
                    <a:pt x="918172" y="1082369"/>
                  </a:cubicBezTo>
                  <a:cubicBezTo>
                    <a:pt x="915635" y="1090125"/>
                    <a:pt x="907303" y="1094363"/>
                    <a:pt x="899554" y="1091836"/>
                  </a:cubicBezTo>
                  <a:close/>
                  <a:moveTo>
                    <a:pt x="866709" y="1198955"/>
                  </a:moveTo>
                  <a:cubicBezTo>
                    <a:pt x="874423" y="1201461"/>
                    <a:pt x="878709" y="1209683"/>
                    <a:pt x="876343" y="1217441"/>
                  </a:cubicBezTo>
                  <a:cubicBezTo>
                    <a:pt x="873669" y="1225091"/>
                    <a:pt x="865440" y="1229273"/>
                    <a:pt x="857692" y="1226922"/>
                  </a:cubicBezTo>
                  <a:cubicBezTo>
                    <a:pt x="849943" y="1224569"/>
                    <a:pt x="845520" y="1216372"/>
                    <a:pt x="847886" y="1208603"/>
                  </a:cubicBezTo>
                  <a:cubicBezTo>
                    <a:pt x="850251" y="1200837"/>
                    <a:pt x="858446" y="1196448"/>
                    <a:pt x="866194" y="1198800"/>
                  </a:cubicBezTo>
                  <a:cubicBezTo>
                    <a:pt x="866366" y="1198848"/>
                    <a:pt x="866537" y="1198903"/>
                    <a:pt x="866709" y="1198961"/>
                  </a:cubicBezTo>
                  <a:close/>
                  <a:moveTo>
                    <a:pt x="806194" y="1343640"/>
                  </a:moveTo>
                  <a:cubicBezTo>
                    <a:pt x="808663" y="1335899"/>
                    <a:pt x="816857" y="1331551"/>
                    <a:pt x="824640" y="1333872"/>
                  </a:cubicBezTo>
                  <a:cubicBezTo>
                    <a:pt x="832354" y="1336413"/>
                    <a:pt x="836674" y="1344576"/>
                    <a:pt x="834480" y="1352387"/>
                  </a:cubicBezTo>
                  <a:cubicBezTo>
                    <a:pt x="831977" y="1360108"/>
                    <a:pt x="823749" y="1364404"/>
                    <a:pt x="815966" y="1362052"/>
                  </a:cubicBezTo>
                  <a:cubicBezTo>
                    <a:pt x="808183" y="1359665"/>
                    <a:pt x="803829" y="1351430"/>
                    <a:pt x="806194" y="1343651"/>
                  </a:cubicBezTo>
                  <a:close/>
                  <a:moveTo>
                    <a:pt x="771429" y="1505256"/>
                  </a:moveTo>
                  <a:cubicBezTo>
                    <a:pt x="763611" y="1502795"/>
                    <a:pt x="759291" y="1494473"/>
                    <a:pt x="761760" y="1486673"/>
                  </a:cubicBezTo>
                  <a:cubicBezTo>
                    <a:pt x="764229" y="1478873"/>
                    <a:pt x="772526" y="1474543"/>
                    <a:pt x="780343" y="1477005"/>
                  </a:cubicBezTo>
                  <a:cubicBezTo>
                    <a:pt x="788160" y="1479467"/>
                    <a:pt x="792480" y="1487788"/>
                    <a:pt x="790012" y="1495595"/>
                  </a:cubicBezTo>
                  <a:cubicBezTo>
                    <a:pt x="787543" y="1503398"/>
                    <a:pt x="779246" y="1507728"/>
                    <a:pt x="771429" y="1505267"/>
                  </a:cubicBezTo>
                  <a:close/>
                  <a:moveTo>
                    <a:pt x="1028709" y="196835"/>
                  </a:moveTo>
                  <a:cubicBezTo>
                    <a:pt x="1022777" y="194644"/>
                    <a:pt x="1018834" y="188993"/>
                    <a:pt x="1018834" y="182675"/>
                  </a:cubicBezTo>
                  <a:cubicBezTo>
                    <a:pt x="1018903" y="175814"/>
                    <a:pt x="1023737" y="169927"/>
                    <a:pt x="1030457" y="168508"/>
                  </a:cubicBezTo>
                  <a:cubicBezTo>
                    <a:pt x="1031966" y="168165"/>
                    <a:pt x="1033475" y="167856"/>
                    <a:pt x="1034983" y="167534"/>
                  </a:cubicBezTo>
                  <a:lnTo>
                    <a:pt x="1041532" y="169557"/>
                  </a:lnTo>
                  <a:cubicBezTo>
                    <a:pt x="1042526" y="170716"/>
                    <a:pt x="1043486" y="171875"/>
                    <a:pt x="1044480" y="173030"/>
                  </a:cubicBezTo>
                  <a:cubicBezTo>
                    <a:pt x="1049074" y="178115"/>
                    <a:pt x="1049554" y="185685"/>
                    <a:pt x="1045646" y="191308"/>
                  </a:cubicBezTo>
                  <a:cubicBezTo>
                    <a:pt x="1041806" y="196646"/>
                    <a:pt x="1034949" y="198888"/>
                    <a:pt x="1028709" y="196845"/>
                  </a:cubicBezTo>
                  <a:close/>
                  <a:moveTo>
                    <a:pt x="724012" y="703368"/>
                  </a:moveTo>
                  <a:cubicBezTo>
                    <a:pt x="716263" y="701123"/>
                    <a:pt x="711771" y="693011"/>
                    <a:pt x="714034" y="685245"/>
                  </a:cubicBezTo>
                  <a:cubicBezTo>
                    <a:pt x="716263" y="677483"/>
                    <a:pt x="724389" y="673008"/>
                    <a:pt x="732137" y="675254"/>
                  </a:cubicBezTo>
                  <a:cubicBezTo>
                    <a:pt x="732275" y="675288"/>
                    <a:pt x="732377" y="675326"/>
                    <a:pt x="732514" y="675367"/>
                  </a:cubicBezTo>
                  <a:cubicBezTo>
                    <a:pt x="740263" y="677613"/>
                    <a:pt x="744754" y="685725"/>
                    <a:pt x="742492" y="693490"/>
                  </a:cubicBezTo>
                  <a:cubicBezTo>
                    <a:pt x="740263" y="701253"/>
                    <a:pt x="732137" y="705727"/>
                    <a:pt x="724389" y="703481"/>
                  </a:cubicBezTo>
                  <a:cubicBezTo>
                    <a:pt x="724251" y="703447"/>
                    <a:pt x="724148" y="703409"/>
                    <a:pt x="724012" y="703368"/>
                  </a:cubicBezTo>
                  <a:close/>
                  <a:moveTo>
                    <a:pt x="800469" y="406848"/>
                  </a:moveTo>
                  <a:cubicBezTo>
                    <a:pt x="802903" y="399100"/>
                    <a:pt x="811097" y="394718"/>
                    <a:pt x="818880" y="396984"/>
                  </a:cubicBezTo>
                  <a:cubicBezTo>
                    <a:pt x="826629" y="399480"/>
                    <a:pt x="830983" y="407657"/>
                    <a:pt x="828754" y="415475"/>
                  </a:cubicBezTo>
                  <a:cubicBezTo>
                    <a:pt x="826286" y="423213"/>
                    <a:pt x="818057" y="427550"/>
                    <a:pt x="810275" y="425243"/>
                  </a:cubicBezTo>
                  <a:cubicBezTo>
                    <a:pt x="802492" y="422849"/>
                    <a:pt x="798137" y="414631"/>
                    <a:pt x="800469" y="406848"/>
                  </a:cubicBezTo>
                  <a:close/>
                  <a:moveTo>
                    <a:pt x="765909" y="568451"/>
                  </a:moveTo>
                  <a:cubicBezTo>
                    <a:pt x="758091" y="566088"/>
                    <a:pt x="753669" y="557839"/>
                    <a:pt x="756034" y="550025"/>
                  </a:cubicBezTo>
                  <a:cubicBezTo>
                    <a:pt x="758400" y="542212"/>
                    <a:pt x="766663" y="537792"/>
                    <a:pt x="774446" y="540155"/>
                  </a:cubicBezTo>
                  <a:cubicBezTo>
                    <a:pt x="782263" y="542507"/>
                    <a:pt x="786686" y="550711"/>
                    <a:pt x="784354" y="558508"/>
                  </a:cubicBezTo>
                  <a:cubicBezTo>
                    <a:pt x="781920" y="566291"/>
                    <a:pt x="773726" y="570707"/>
                    <a:pt x="765909" y="568451"/>
                  </a:cubicBezTo>
                  <a:close/>
                  <a:moveTo>
                    <a:pt x="852034" y="289931"/>
                  </a:moveTo>
                  <a:cubicBezTo>
                    <a:pt x="844320" y="287541"/>
                    <a:pt x="840034" y="279353"/>
                    <a:pt x="842400" y="271649"/>
                  </a:cubicBezTo>
                  <a:cubicBezTo>
                    <a:pt x="844800" y="263942"/>
                    <a:pt x="852994" y="259632"/>
                    <a:pt x="860709" y="262025"/>
                  </a:cubicBezTo>
                  <a:cubicBezTo>
                    <a:pt x="860777" y="262056"/>
                    <a:pt x="860880" y="262087"/>
                    <a:pt x="860983" y="262118"/>
                  </a:cubicBezTo>
                  <a:cubicBezTo>
                    <a:pt x="868697" y="264508"/>
                    <a:pt x="872983" y="272695"/>
                    <a:pt x="870617" y="280399"/>
                  </a:cubicBezTo>
                  <a:cubicBezTo>
                    <a:pt x="868217" y="288107"/>
                    <a:pt x="860023" y="292416"/>
                    <a:pt x="852308" y="290023"/>
                  </a:cubicBezTo>
                  <a:cubicBezTo>
                    <a:pt x="852240" y="289992"/>
                    <a:pt x="852137" y="289961"/>
                    <a:pt x="852034" y="289931"/>
                  </a:cubicBezTo>
                  <a:close/>
                  <a:moveTo>
                    <a:pt x="894549" y="155219"/>
                  </a:moveTo>
                  <a:cubicBezTo>
                    <a:pt x="888206" y="153419"/>
                    <a:pt x="883783" y="147693"/>
                    <a:pt x="883646" y="141103"/>
                  </a:cubicBezTo>
                  <a:cubicBezTo>
                    <a:pt x="883577" y="134760"/>
                    <a:pt x="887589" y="129093"/>
                    <a:pt x="893589" y="127022"/>
                  </a:cubicBezTo>
                  <a:cubicBezTo>
                    <a:pt x="895475" y="126388"/>
                    <a:pt x="897429" y="125973"/>
                    <a:pt x="899314" y="125455"/>
                  </a:cubicBezTo>
                  <a:cubicBezTo>
                    <a:pt x="901509" y="126141"/>
                    <a:pt x="903669" y="126806"/>
                    <a:pt x="905863" y="127481"/>
                  </a:cubicBezTo>
                  <a:cubicBezTo>
                    <a:pt x="907063" y="128760"/>
                    <a:pt x="908366" y="129991"/>
                    <a:pt x="909532" y="131335"/>
                  </a:cubicBezTo>
                  <a:cubicBezTo>
                    <a:pt x="913714" y="136108"/>
                    <a:pt x="914297" y="143037"/>
                    <a:pt x="911006" y="148454"/>
                  </a:cubicBezTo>
                  <a:cubicBezTo>
                    <a:pt x="907646" y="154125"/>
                    <a:pt x="900926" y="156881"/>
                    <a:pt x="894549" y="155219"/>
                  </a:cubicBezTo>
                  <a:close/>
                  <a:moveTo>
                    <a:pt x="758674" y="113078"/>
                  </a:moveTo>
                  <a:cubicBezTo>
                    <a:pt x="752469" y="110976"/>
                    <a:pt x="748354" y="105055"/>
                    <a:pt x="748594" y="98503"/>
                  </a:cubicBezTo>
                  <a:cubicBezTo>
                    <a:pt x="748766" y="91670"/>
                    <a:pt x="753669" y="85879"/>
                    <a:pt x="760389" y="84611"/>
                  </a:cubicBezTo>
                  <a:cubicBezTo>
                    <a:pt x="761897" y="84268"/>
                    <a:pt x="763440" y="84052"/>
                    <a:pt x="764949" y="83774"/>
                  </a:cubicBezTo>
                  <a:lnTo>
                    <a:pt x="770194" y="85392"/>
                  </a:lnTo>
                  <a:cubicBezTo>
                    <a:pt x="771326" y="86459"/>
                    <a:pt x="772526" y="87480"/>
                    <a:pt x="773623" y="88595"/>
                  </a:cubicBezTo>
                  <a:cubicBezTo>
                    <a:pt x="778457" y="93391"/>
                    <a:pt x="779383" y="100886"/>
                    <a:pt x="775817" y="106697"/>
                  </a:cubicBezTo>
                  <a:cubicBezTo>
                    <a:pt x="772217" y="112461"/>
                    <a:pt x="765189" y="115080"/>
                    <a:pt x="758674" y="113078"/>
                  </a:cubicBezTo>
                  <a:close/>
                  <a:moveTo>
                    <a:pt x="725554" y="220108"/>
                  </a:moveTo>
                  <a:cubicBezTo>
                    <a:pt x="733269" y="222491"/>
                    <a:pt x="737589" y="230668"/>
                    <a:pt x="735189" y="238379"/>
                  </a:cubicBezTo>
                  <a:cubicBezTo>
                    <a:pt x="732823" y="246086"/>
                    <a:pt x="724629" y="250406"/>
                    <a:pt x="716914" y="248023"/>
                  </a:cubicBezTo>
                  <a:cubicBezTo>
                    <a:pt x="709269" y="245657"/>
                    <a:pt x="704949" y="237559"/>
                    <a:pt x="707246" y="229879"/>
                  </a:cubicBezTo>
                  <a:cubicBezTo>
                    <a:pt x="709577" y="222141"/>
                    <a:pt x="717737" y="217756"/>
                    <a:pt x="725451" y="220080"/>
                  </a:cubicBezTo>
                  <a:cubicBezTo>
                    <a:pt x="725486" y="220091"/>
                    <a:pt x="725520" y="220097"/>
                    <a:pt x="725554" y="220108"/>
                  </a:cubicBezTo>
                  <a:close/>
                  <a:moveTo>
                    <a:pt x="332777" y="1486495"/>
                  </a:moveTo>
                  <a:cubicBezTo>
                    <a:pt x="340457" y="1488943"/>
                    <a:pt x="344674" y="1497148"/>
                    <a:pt x="342240" y="1504821"/>
                  </a:cubicBezTo>
                  <a:cubicBezTo>
                    <a:pt x="339771" y="1512491"/>
                    <a:pt x="331577" y="1516725"/>
                    <a:pt x="323897" y="1514277"/>
                  </a:cubicBezTo>
                  <a:cubicBezTo>
                    <a:pt x="316286" y="1511850"/>
                    <a:pt x="312069" y="1503755"/>
                    <a:pt x="314400" y="1496119"/>
                  </a:cubicBezTo>
                  <a:cubicBezTo>
                    <a:pt x="316731" y="1488425"/>
                    <a:pt x="324891" y="1484088"/>
                    <a:pt x="332571" y="1486433"/>
                  </a:cubicBezTo>
                  <a:cubicBezTo>
                    <a:pt x="332640" y="1486454"/>
                    <a:pt x="332709" y="1486475"/>
                    <a:pt x="332777" y="1486495"/>
                  </a:cubicBezTo>
                  <a:close/>
                  <a:moveTo>
                    <a:pt x="624000" y="71301"/>
                  </a:moveTo>
                  <a:cubicBezTo>
                    <a:pt x="617726" y="69364"/>
                    <a:pt x="613406" y="63600"/>
                    <a:pt x="613337" y="57031"/>
                  </a:cubicBezTo>
                  <a:cubicBezTo>
                    <a:pt x="613372" y="50181"/>
                    <a:pt x="618137" y="44263"/>
                    <a:pt x="624823" y="42761"/>
                  </a:cubicBezTo>
                  <a:cubicBezTo>
                    <a:pt x="626297" y="42388"/>
                    <a:pt x="627806" y="42045"/>
                    <a:pt x="629280" y="41685"/>
                  </a:cubicBezTo>
                  <a:cubicBezTo>
                    <a:pt x="631475" y="42371"/>
                    <a:pt x="633635" y="43036"/>
                    <a:pt x="635829" y="43711"/>
                  </a:cubicBezTo>
                  <a:cubicBezTo>
                    <a:pt x="636857" y="44849"/>
                    <a:pt x="637886" y="45984"/>
                    <a:pt x="638880" y="47140"/>
                  </a:cubicBezTo>
                  <a:cubicBezTo>
                    <a:pt x="643509" y="52180"/>
                    <a:pt x="644057" y="59747"/>
                    <a:pt x="640217" y="65407"/>
                  </a:cubicBezTo>
                  <a:cubicBezTo>
                    <a:pt x="636583" y="70574"/>
                    <a:pt x="630103" y="72926"/>
                    <a:pt x="624000" y="71301"/>
                  </a:cubicBezTo>
                  <a:close/>
                  <a:moveTo>
                    <a:pt x="185692" y="1017909"/>
                  </a:moveTo>
                  <a:cubicBezTo>
                    <a:pt x="178903" y="1017590"/>
                    <a:pt x="173212" y="1012663"/>
                    <a:pt x="171909" y="1005984"/>
                  </a:cubicBezTo>
                  <a:cubicBezTo>
                    <a:pt x="171463" y="1004051"/>
                    <a:pt x="170846" y="1002155"/>
                    <a:pt x="170332" y="1000242"/>
                  </a:cubicBezTo>
                  <a:cubicBezTo>
                    <a:pt x="170743" y="998939"/>
                    <a:pt x="171154" y="997632"/>
                    <a:pt x="171532" y="996329"/>
                  </a:cubicBezTo>
                  <a:cubicBezTo>
                    <a:pt x="173074" y="995105"/>
                    <a:pt x="174686" y="993957"/>
                    <a:pt x="176160" y="992647"/>
                  </a:cubicBezTo>
                  <a:cubicBezTo>
                    <a:pt x="181097" y="987971"/>
                    <a:pt x="188571" y="987213"/>
                    <a:pt x="194332" y="990802"/>
                  </a:cubicBezTo>
                  <a:cubicBezTo>
                    <a:pt x="199749" y="994430"/>
                    <a:pt x="202320" y="1001095"/>
                    <a:pt x="200674" y="1007421"/>
                  </a:cubicBezTo>
                  <a:cubicBezTo>
                    <a:pt x="198617" y="1013894"/>
                    <a:pt x="192480" y="1018190"/>
                    <a:pt x="185692" y="1017909"/>
                  </a:cubicBezTo>
                  <a:close/>
                  <a:moveTo>
                    <a:pt x="408720" y="300134"/>
                  </a:moveTo>
                  <a:cubicBezTo>
                    <a:pt x="401931" y="299890"/>
                    <a:pt x="396137" y="295084"/>
                    <a:pt x="394663" y="288443"/>
                  </a:cubicBezTo>
                  <a:cubicBezTo>
                    <a:pt x="394217" y="286560"/>
                    <a:pt x="393463" y="284743"/>
                    <a:pt x="392880" y="282895"/>
                  </a:cubicBezTo>
                  <a:cubicBezTo>
                    <a:pt x="393291" y="281589"/>
                    <a:pt x="393669" y="280286"/>
                    <a:pt x="394080" y="278983"/>
                  </a:cubicBezTo>
                  <a:cubicBezTo>
                    <a:pt x="395589" y="277660"/>
                    <a:pt x="397132" y="276381"/>
                    <a:pt x="398606" y="275009"/>
                  </a:cubicBezTo>
                  <a:cubicBezTo>
                    <a:pt x="403372" y="270131"/>
                    <a:pt x="410880" y="269212"/>
                    <a:pt x="416674" y="272805"/>
                  </a:cubicBezTo>
                  <a:cubicBezTo>
                    <a:pt x="422468" y="276336"/>
                    <a:pt x="425212" y="283327"/>
                    <a:pt x="423291" y="289852"/>
                  </a:cubicBezTo>
                  <a:cubicBezTo>
                    <a:pt x="421097" y="296016"/>
                    <a:pt x="415269" y="300134"/>
                    <a:pt x="408720" y="300134"/>
                  </a:cubicBezTo>
                  <a:close/>
                  <a:moveTo>
                    <a:pt x="451029" y="164973"/>
                  </a:moveTo>
                  <a:cubicBezTo>
                    <a:pt x="443966" y="164949"/>
                    <a:pt x="437897" y="159936"/>
                    <a:pt x="436526" y="153000"/>
                  </a:cubicBezTo>
                  <a:cubicBezTo>
                    <a:pt x="436080" y="151067"/>
                    <a:pt x="435463" y="149167"/>
                    <a:pt x="434949" y="147251"/>
                  </a:cubicBezTo>
                  <a:lnTo>
                    <a:pt x="436183" y="143339"/>
                  </a:lnTo>
                  <a:cubicBezTo>
                    <a:pt x="437692" y="142115"/>
                    <a:pt x="439303" y="140966"/>
                    <a:pt x="440743" y="139656"/>
                  </a:cubicBezTo>
                  <a:cubicBezTo>
                    <a:pt x="445680" y="134973"/>
                    <a:pt x="453154" y="134205"/>
                    <a:pt x="458949" y="137784"/>
                  </a:cubicBezTo>
                  <a:cubicBezTo>
                    <a:pt x="465840" y="142070"/>
                    <a:pt x="467966" y="151135"/>
                    <a:pt x="463680" y="158030"/>
                  </a:cubicBezTo>
                  <a:cubicBezTo>
                    <a:pt x="460972" y="162398"/>
                    <a:pt x="456172" y="165028"/>
                    <a:pt x="451029" y="164973"/>
                  </a:cubicBezTo>
                  <a:close/>
                  <a:moveTo>
                    <a:pt x="491280" y="29863"/>
                  </a:moveTo>
                  <a:cubicBezTo>
                    <a:pt x="485246" y="29119"/>
                    <a:pt x="480240" y="24765"/>
                    <a:pt x="478697" y="18868"/>
                  </a:cubicBezTo>
                  <a:cubicBezTo>
                    <a:pt x="478080" y="16468"/>
                    <a:pt x="477600" y="14030"/>
                    <a:pt x="477017" y="11606"/>
                  </a:cubicBezTo>
                  <a:lnTo>
                    <a:pt x="477840" y="8997"/>
                  </a:lnTo>
                  <a:cubicBezTo>
                    <a:pt x="482674" y="4354"/>
                    <a:pt x="487577" y="-147"/>
                    <a:pt x="494949" y="4"/>
                  </a:cubicBezTo>
                  <a:cubicBezTo>
                    <a:pt x="496663" y="542"/>
                    <a:pt x="498411" y="1084"/>
                    <a:pt x="500160" y="1622"/>
                  </a:cubicBezTo>
                  <a:cubicBezTo>
                    <a:pt x="501429" y="2884"/>
                    <a:pt x="502731" y="4090"/>
                    <a:pt x="503931" y="5421"/>
                  </a:cubicBezTo>
                  <a:cubicBezTo>
                    <a:pt x="507806" y="9796"/>
                    <a:pt x="508766" y="16025"/>
                    <a:pt x="506366" y="21353"/>
                  </a:cubicBezTo>
                  <a:cubicBezTo>
                    <a:pt x="503589" y="27045"/>
                    <a:pt x="497589" y="30432"/>
                    <a:pt x="491280" y="29863"/>
                  </a:cubicBezTo>
                  <a:close/>
                  <a:moveTo>
                    <a:pt x="372720" y="416133"/>
                  </a:moveTo>
                  <a:cubicBezTo>
                    <a:pt x="379577" y="420446"/>
                    <a:pt x="381635" y="429491"/>
                    <a:pt x="377314" y="436337"/>
                  </a:cubicBezTo>
                  <a:cubicBezTo>
                    <a:pt x="374400" y="440952"/>
                    <a:pt x="369189" y="443572"/>
                    <a:pt x="363737" y="443133"/>
                  </a:cubicBezTo>
                  <a:cubicBezTo>
                    <a:pt x="357154" y="442766"/>
                    <a:pt x="351669" y="438045"/>
                    <a:pt x="350297" y="431609"/>
                  </a:cubicBezTo>
                  <a:lnTo>
                    <a:pt x="348754" y="425061"/>
                  </a:lnTo>
                  <a:lnTo>
                    <a:pt x="349577" y="422452"/>
                  </a:lnTo>
                  <a:cubicBezTo>
                    <a:pt x="351223" y="420916"/>
                    <a:pt x="352869" y="419366"/>
                    <a:pt x="354514" y="417844"/>
                  </a:cubicBezTo>
                  <a:cubicBezTo>
                    <a:pt x="359451" y="413099"/>
                    <a:pt x="366994" y="412389"/>
                    <a:pt x="372720" y="416133"/>
                  </a:cubicBezTo>
                  <a:close/>
                  <a:moveTo>
                    <a:pt x="330617" y="551150"/>
                  </a:moveTo>
                  <a:cubicBezTo>
                    <a:pt x="337474" y="555497"/>
                    <a:pt x="339532" y="564590"/>
                    <a:pt x="335177" y="571461"/>
                  </a:cubicBezTo>
                  <a:cubicBezTo>
                    <a:pt x="330857" y="578335"/>
                    <a:pt x="321737" y="580382"/>
                    <a:pt x="314880" y="576034"/>
                  </a:cubicBezTo>
                  <a:cubicBezTo>
                    <a:pt x="311451" y="573868"/>
                    <a:pt x="309086" y="570388"/>
                    <a:pt x="308297" y="566410"/>
                  </a:cubicBezTo>
                  <a:cubicBezTo>
                    <a:pt x="307852" y="564487"/>
                    <a:pt x="307234" y="562605"/>
                    <a:pt x="306686" y="560702"/>
                  </a:cubicBezTo>
                  <a:cubicBezTo>
                    <a:pt x="307097" y="559399"/>
                    <a:pt x="307509" y="558096"/>
                    <a:pt x="307886" y="556790"/>
                  </a:cubicBezTo>
                  <a:cubicBezTo>
                    <a:pt x="309429" y="555546"/>
                    <a:pt x="311006" y="554369"/>
                    <a:pt x="312480" y="553046"/>
                  </a:cubicBezTo>
                  <a:cubicBezTo>
                    <a:pt x="317383" y="548338"/>
                    <a:pt x="324857" y="547557"/>
                    <a:pt x="330617" y="551150"/>
                  </a:cubicBezTo>
                  <a:close/>
                  <a:moveTo>
                    <a:pt x="288411" y="686054"/>
                  </a:moveTo>
                  <a:cubicBezTo>
                    <a:pt x="295406" y="690113"/>
                    <a:pt x="297806" y="699086"/>
                    <a:pt x="293760" y="706097"/>
                  </a:cubicBezTo>
                  <a:cubicBezTo>
                    <a:pt x="291051" y="710771"/>
                    <a:pt x="285977" y="713579"/>
                    <a:pt x="280594" y="713407"/>
                  </a:cubicBezTo>
                  <a:cubicBezTo>
                    <a:pt x="273771" y="713311"/>
                    <a:pt x="267909" y="708518"/>
                    <a:pt x="266468" y="701850"/>
                  </a:cubicBezTo>
                  <a:cubicBezTo>
                    <a:pt x="265989" y="699981"/>
                    <a:pt x="265234" y="698181"/>
                    <a:pt x="264617" y="696347"/>
                  </a:cubicBezTo>
                  <a:cubicBezTo>
                    <a:pt x="265029" y="695044"/>
                    <a:pt x="265406" y="693737"/>
                    <a:pt x="265817" y="692435"/>
                  </a:cubicBezTo>
                  <a:cubicBezTo>
                    <a:pt x="267326" y="691097"/>
                    <a:pt x="268869" y="689801"/>
                    <a:pt x="270308" y="688416"/>
                  </a:cubicBezTo>
                  <a:cubicBezTo>
                    <a:pt x="275074" y="683517"/>
                    <a:pt x="282549" y="682540"/>
                    <a:pt x="288411" y="686054"/>
                  </a:cubicBezTo>
                  <a:close/>
                  <a:moveTo>
                    <a:pt x="236366" y="855868"/>
                  </a:moveTo>
                  <a:cubicBezTo>
                    <a:pt x="243189" y="860201"/>
                    <a:pt x="245212" y="869246"/>
                    <a:pt x="240891" y="876072"/>
                  </a:cubicBezTo>
                  <a:cubicBezTo>
                    <a:pt x="238080" y="880471"/>
                    <a:pt x="233177" y="883056"/>
                    <a:pt x="227966" y="882857"/>
                  </a:cubicBezTo>
                  <a:cubicBezTo>
                    <a:pt x="221143" y="882741"/>
                    <a:pt x="215280" y="877896"/>
                    <a:pt x="213909" y="871200"/>
                  </a:cubicBezTo>
                  <a:cubicBezTo>
                    <a:pt x="213394" y="869010"/>
                    <a:pt x="212914" y="866808"/>
                    <a:pt x="212400" y="864614"/>
                  </a:cubicBezTo>
                  <a:lnTo>
                    <a:pt x="213223" y="862005"/>
                  </a:lnTo>
                  <a:cubicBezTo>
                    <a:pt x="214869" y="860486"/>
                    <a:pt x="216514" y="858960"/>
                    <a:pt x="218194" y="857448"/>
                  </a:cubicBezTo>
                  <a:cubicBezTo>
                    <a:pt x="223132" y="852707"/>
                    <a:pt x="230709" y="852048"/>
                    <a:pt x="236366" y="855868"/>
                  </a:cubicBezTo>
                  <a:close/>
                  <a:moveTo>
                    <a:pt x="152057" y="1125789"/>
                  </a:moveTo>
                  <a:cubicBezTo>
                    <a:pt x="157852" y="1129324"/>
                    <a:pt x="160560" y="1136321"/>
                    <a:pt x="158640" y="1142843"/>
                  </a:cubicBezTo>
                  <a:cubicBezTo>
                    <a:pt x="156514" y="1149031"/>
                    <a:pt x="150686" y="1153166"/>
                    <a:pt x="144137" y="1153097"/>
                  </a:cubicBezTo>
                  <a:cubicBezTo>
                    <a:pt x="137314" y="1152888"/>
                    <a:pt x="131520" y="1148088"/>
                    <a:pt x="130046" y="1141440"/>
                  </a:cubicBezTo>
                  <a:cubicBezTo>
                    <a:pt x="129600" y="1139555"/>
                    <a:pt x="128846" y="1137734"/>
                    <a:pt x="128263" y="1135886"/>
                  </a:cubicBezTo>
                  <a:cubicBezTo>
                    <a:pt x="128640" y="1134580"/>
                    <a:pt x="129051" y="1133277"/>
                    <a:pt x="129463" y="1131974"/>
                  </a:cubicBezTo>
                  <a:cubicBezTo>
                    <a:pt x="130972" y="1130651"/>
                    <a:pt x="132514" y="1129372"/>
                    <a:pt x="133955" y="1128000"/>
                  </a:cubicBezTo>
                  <a:cubicBezTo>
                    <a:pt x="138720" y="1123128"/>
                    <a:pt x="146263" y="1122213"/>
                    <a:pt x="152057" y="1125789"/>
                  </a:cubicBezTo>
                  <a:close/>
                  <a:moveTo>
                    <a:pt x="107520" y="1268709"/>
                  </a:moveTo>
                  <a:cubicBezTo>
                    <a:pt x="113314" y="1272275"/>
                    <a:pt x="116091" y="1279242"/>
                    <a:pt x="114308" y="1285817"/>
                  </a:cubicBezTo>
                  <a:cubicBezTo>
                    <a:pt x="112183" y="1292311"/>
                    <a:pt x="105943" y="1296546"/>
                    <a:pt x="99120" y="1296103"/>
                  </a:cubicBezTo>
                  <a:cubicBezTo>
                    <a:pt x="92537" y="1295757"/>
                    <a:pt x="87051" y="1291039"/>
                    <a:pt x="85680" y="1284604"/>
                  </a:cubicBezTo>
                  <a:lnTo>
                    <a:pt x="84137" y="1278045"/>
                  </a:lnTo>
                  <a:lnTo>
                    <a:pt x="84960" y="1275439"/>
                  </a:lnTo>
                  <a:cubicBezTo>
                    <a:pt x="86606" y="1273900"/>
                    <a:pt x="88251" y="1272353"/>
                    <a:pt x="89897" y="1270831"/>
                  </a:cubicBezTo>
                  <a:cubicBezTo>
                    <a:pt x="94628" y="1266278"/>
                    <a:pt x="101829" y="1265414"/>
                    <a:pt x="107520" y="1268709"/>
                  </a:cubicBezTo>
                  <a:close/>
                  <a:moveTo>
                    <a:pt x="66034" y="1404138"/>
                  </a:moveTo>
                  <a:cubicBezTo>
                    <a:pt x="72960" y="1408409"/>
                    <a:pt x="75086" y="1417475"/>
                    <a:pt x="70800" y="1424383"/>
                  </a:cubicBezTo>
                  <a:cubicBezTo>
                    <a:pt x="68126" y="1428734"/>
                    <a:pt x="63360" y="1431374"/>
                    <a:pt x="58251" y="1431357"/>
                  </a:cubicBezTo>
                  <a:cubicBezTo>
                    <a:pt x="51189" y="1431333"/>
                    <a:pt x="45086" y="1426348"/>
                    <a:pt x="43680" y="1419419"/>
                  </a:cubicBezTo>
                  <a:cubicBezTo>
                    <a:pt x="43234" y="1417495"/>
                    <a:pt x="42617" y="1415613"/>
                    <a:pt x="42069" y="1413710"/>
                  </a:cubicBezTo>
                  <a:cubicBezTo>
                    <a:pt x="42480" y="1412407"/>
                    <a:pt x="42891" y="1411101"/>
                    <a:pt x="43269" y="1409798"/>
                  </a:cubicBezTo>
                  <a:cubicBezTo>
                    <a:pt x="44812" y="1408553"/>
                    <a:pt x="46389" y="1407371"/>
                    <a:pt x="47863" y="1406047"/>
                  </a:cubicBezTo>
                  <a:cubicBezTo>
                    <a:pt x="52766" y="1401312"/>
                    <a:pt x="60240" y="1400517"/>
                    <a:pt x="66034" y="1404120"/>
                  </a:cubicBezTo>
                  <a:close/>
                  <a:moveTo>
                    <a:pt x="24343" y="1539477"/>
                  </a:moveTo>
                  <a:cubicBezTo>
                    <a:pt x="30000" y="1543245"/>
                    <a:pt x="32434" y="1550373"/>
                    <a:pt x="30206" y="1556812"/>
                  </a:cubicBezTo>
                  <a:cubicBezTo>
                    <a:pt x="27532" y="1563635"/>
                    <a:pt x="20366" y="1567602"/>
                    <a:pt x="13166" y="1566278"/>
                  </a:cubicBezTo>
                  <a:cubicBezTo>
                    <a:pt x="7474" y="1565044"/>
                    <a:pt x="3017" y="1560566"/>
                    <a:pt x="1852" y="1554857"/>
                  </a:cubicBezTo>
                  <a:cubicBezTo>
                    <a:pt x="1337" y="1552989"/>
                    <a:pt x="617" y="1551185"/>
                    <a:pt x="0" y="1549355"/>
                  </a:cubicBezTo>
                  <a:cubicBezTo>
                    <a:pt x="377" y="1548052"/>
                    <a:pt x="789" y="1546745"/>
                    <a:pt x="1200" y="1545443"/>
                  </a:cubicBezTo>
                  <a:cubicBezTo>
                    <a:pt x="2709" y="1544102"/>
                    <a:pt x="4251" y="1542806"/>
                    <a:pt x="5692" y="1541421"/>
                  </a:cubicBezTo>
                  <a:cubicBezTo>
                    <a:pt x="10628" y="1536357"/>
                    <a:pt x="18480" y="1535531"/>
                    <a:pt x="24343" y="1539460"/>
                  </a:cubicBezTo>
                  <a:close/>
                  <a:moveTo>
                    <a:pt x="155897" y="1579526"/>
                  </a:moveTo>
                  <a:cubicBezTo>
                    <a:pt x="163680" y="1582180"/>
                    <a:pt x="167829" y="1590635"/>
                    <a:pt x="165189" y="1598414"/>
                  </a:cubicBezTo>
                  <a:cubicBezTo>
                    <a:pt x="162617" y="1605964"/>
                    <a:pt x="154526" y="1610140"/>
                    <a:pt x="146880" y="1607880"/>
                  </a:cubicBezTo>
                  <a:cubicBezTo>
                    <a:pt x="139200" y="1605247"/>
                    <a:pt x="135017" y="1596967"/>
                    <a:pt x="137451" y="1589219"/>
                  </a:cubicBezTo>
                  <a:cubicBezTo>
                    <a:pt x="139886" y="1581463"/>
                    <a:pt x="148115" y="1577126"/>
                    <a:pt x="155897" y="1579509"/>
                  </a:cubicBezTo>
                  <a:close/>
                  <a:moveTo>
                    <a:pt x="317314" y="1059326"/>
                  </a:moveTo>
                  <a:cubicBezTo>
                    <a:pt x="309566" y="1056977"/>
                    <a:pt x="305177" y="1048783"/>
                    <a:pt x="307509" y="1041021"/>
                  </a:cubicBezTo>
                  <a:cubicBezTo>
                    <a:pt x="307509" y="1041021"/>
                    <a:pt x="307509" y="1041017"/>
                    <a:pt x="307509" y="1041017"/>
                  </a:cubicBezTo>
                  <a:cubicBezTo>
                    <a:pt x="309874" y="1033300"/>
                    <a:pt x="318034" y="1028959"/>
                    <a:pt x="325749" y="1031325"/>
                  </a:cubicBezTo>
                  <a:cubicBezTo>
                    <a:pt x="333497" y="1033691"/>
                    <a:pt x="337817" y="1041864"/>
                    <a:pt x="335451" y="1049582"/>
                  </a:cubicBezTo>
                  <a:cubicBezTo>
                    <a:pt x="333120" y="1057255"/>
                    <a:pt x="324994" y="1061599"/>
                    <a:pt x="317314" y="1059309"/>
                  </a:cubicBezTo>
                  <a:close/>
                  <a:moveTo>
                    <a:pt x="590606" y="178252"/>
                  </a:moveTo>
                  <a:cubicBezTo>
                    <a:pt x="598217" y="180563"/>
                    <a:pt x="602503" y="188603"/>
                    <a:pt x="600206" y="196214"/>
                  </a:cubicBezTo>
                  <a:cubicBezTo>
                    <a:pt x="600172" y="196354"/>
                    <a:pt x="600103" y="196492"/>
                    <a:pt x="600069" y="196629"/>
                  </a:cubicBezTo>
                  <a:cubicBezTo>
                    <a:pt x="597635" y="204316"/>
                    <a:pt x="589406" y="208564"/>
                    <a:pt x="581726" y="206112"/>
                  </a:cubicBezTo>
                  <a:cubicBezTo>
                    <a:pt x="574012" y="203661"/>
                    <a:pt x="569795" y="195443"/>
                    <a:pt x="572229" y="187756"/>
                  </a:cubicBezTo>
                  <a:cubicBezTo>
                    <a:pt x="574526" y="180120"/>
                    <a:pt x="582583" y="175797"/>
                    <a:pt x="590229" y="178097"/>
                  </a:cubicBezTo>
                  <a:cubicBezTo>
                    <a:pt x="590332" y="178139"/>
                    <a:pt x="590469" y="178180"/>
                    <a:pt x="590606" y="178221"/>
                  </a:cubicBezTo>
                  <a:close/>
                  <a:moveTo>
                    <a:pt x="513737" y="474857"/>
                  </a:moveTo>
                  <a:cubicBezTo>
                    <a:pt x="511200" y="482520"/>
                    <a:pt x="502937" y="486683"/>
                    <a:pt x="495291" y="484159"/>
                  </a:cubicBezTo>
                  <a:cubicBezTo>
                    <a:pt x="487611" y="481632"/>
                    <a:pt x="483463" y="473373"/>
                    <a:pt x="486000" y="465710"/>
                  </a:cubicBezTo>
                  <a:cubicBezTo>
                    <a:pt x="488503" y="458095"/>
                    <a:pt x="496663" y="453926"/>
                    <a:pt x="504308" y="456367"/>
                  </a:cubicBezTo>
                  <a:cubicBezTo>
                    <a:pt x="512023" y="458867"/>
                    <a:pt x="516240" y="467136"/>
                    <a:pt x="513737" y="474840"/>
                  </a:cubicBezTo>
                  <a:close/>
                  <a:moveTo>
                    <a:pt x="548503" y="313115"/>
                  </a:moveTo>
                  <a:cubicBezTo>
                    <a:pt x="556354" y="315388"/>
                    <a:pt x="560846" y="323582"/>
                    <a:pt x="558583" y="331416"/>
                  </a:cubicBezTo>
                  <a:cubicBezTo>
                    <a:pt x="556320" y="339254"/>
                    <a:pt x="548126" y="343766"/>
                    <a:pt x="540275" y="341493"/>
                  </a:cubicBezTo>
                  <a:cubicBezTo>
                    <a:pt x="532457" y="339223"/>
                    <a:pt x="527931" y="331029"/>
                    <a:pt x="530194" y="323191"/>
                  </a:cubicBezTo>
                  <a:cubicBezTo>
                    <a:pt x="530194" y="323160"/>
                    <a:pt x="530229" y="323126"/>
                    <a:pt x="530229" y="323095"/>
                  </a:cubicBezTo>
                  <a:cubicBezTo>
                    <a:pt x="532492" y="315299"/>
                    <a:pt x="540652" y="310814"/>
                    <a:pt x="548434" y="313080"/>
                  </a:cubicBezTo>
                  <a:cubicBezTo>
                    <a:pt x="548469" y="313087"/>
                    <a:pt x="548469" y="313091"/>
                    <a:pt x="548503" y="313097"/>
                  </a:cubicBezTo>
                  <a:close/>
                  <a:moveTo>
                    <a:pt x="462069" y="591473"/>
                  </a:moveTo>
                  <a:cubicBezTo>
                    <a:pt x="469817" y="593747"/>
                    <a:pt x="474275" y="601882"/>
                    <a:pt x="472012" y="609641"/>
                  </a:cubicBezTo>
                  <a:cubicBezTo>
                    <a:pt x="469714" y="617400"/>
                    <a:pt x="461589" y="621844"/>
                    <a:pt x="453840" y="619570"/>
                  </a:cubicBezTo>
                  <a:cubicBezTo>
                    <a:pt x="446091" y="617297"/>
                    <a:pt x="441635" y="609172"/>
                    <a:pt x="443897" y="601416"/>
                  </a:cubicBezTo>
                  <a:cubicBezTo>
                    <a:pt x="445989" y="593743"/>
                    <a:pt x="453909" y="589221"/>
                    <a:pt x="461589" y="591312"/>
                  </a:cubicBezTo>
                  <a:cubicBezTo>
                    <a:pt x="461760" y="591357"/>
                    <a:pt x="461897" y="591405"/>
                    <a:pt x="462069" y="591456"/>
                  </a:cubicBezTo>
                  <a:close/>
                  <a:moveTo>
                    <a:pt x="402034" y="736368"/>
                  </a:moveTo>
                  <a:cubicBezTo>
                    <a:pt x="404332" y="728630"/>
                    <a:pt x="412423" y="724204"/>
                    <a:pt x="420172" y="726487"/>
                  </a:cubicBezTo>
                  <a:cubicBezTo>
                    <a:pt x="427920" y="728767"/>
                    <a:pt x="432343" y="736893"/>
                    <a:pt x="430046" y="744631"/>
                  </a:cubicBezTo>
                  <a:cubicBezTo>
                    <a:pt x="430046" y="744720"/>
                    <a:pt x="430012" y="744813"/>
                    <a:pt x="429977" y="744902"/>
                  </a:cubicBezTo>
                  <a:cubicBezTo>
                    <a:pt x="427611" y="752620"/>
                    <a:pt x="419451" y="756960"/>
                    <a:pt x="411737" y="754598"/>
                  </a:cubicBezTo>
                  <a:cubicBezTo>
                    <a:pt x="404023" y="752236"/>
                    <a:pt x="399669" y="744069"/>
                    <a:pt x="402034" y="736351"/>
                  </a:cubicBezTo>
                  <a:close/>
                  <a:moveTo>
                    <a:pt x="359349" y="924271"/>
                  </a:moveTo>
                  <a:cubicBezTo>
                    <a:pt x="351497" y="922094"/>
                    <a:pt x="346869" y="913954"/>
                    <a:pt x="349063" y="906093"/>
                  </a:cubicBezTo>
                  <a:cubicBezTo>
                    <a:pt x="351223" y="898231"/>
                    <a:pt x="359383" y="893627"/>
                    <a:pt x="367234" y="895804"/>
                  </a:cubicBezTo>
                  <a:cubicBezTo>
                    <a:pt x="375086" y="897984"/>
                    <a:pt x="379714" y="906120"/>
                    <a:pt x="377520" y="913982"/>
                  </a:cubicBezTo>
                  <a:cubicBezTo>
                    <a:pt x="377520" y="914030"/>
                    <a:pt x="377486" y="914082"/>
                    <a:pt x="377486" y="914129"/>
                  </a:cubicBezTo>
                  <a:cubicBezTo>
                    <a:pt x="375291" y="921923"/>
                    <a:pt x="367200" y="926462"/>
                    <a:pt x="359417" y="924271"/>
                  </a:cubicBezTo>
                  <a:cubicBezTo>
                    <a:pt x="359383" y="924264"/>
                    <a:pt x="359383" y="924261"/>
                    <a:pt x="359349" y="924254"/>
                  </a:cubicBezTo>
                  <a:close/>
                  <a:moveTo>
                    <a:pt x="283749" y="1166095"/>
                  </a:moveTo>
                  <a:cubicBezTo>
                    <a:pt x="291600" y="1168303"/>
                    <a:pt x="296160" y="1176446"/>
                    <a:pt x="293931" y="1184284"/>
                  </a:cubicBezTo>
                  <a:cubicBezTo>
                    <a:pt x="291737" y="1192121"/>
                    <a:pt x="283577" y="1196685"/>
                    <a:pt x="275760" y="1194477"/>
                  </a:cubicBezTo>
                  <a:cubicBezTo>
                    <a:pt x="267909" y="1192265"/>
                    <a:pt x="263349" y="1184123"/>
                    <a:pt x="265543" y="1176285"/>
                  </a:cubicBezTo>
                  <a:cubicBezTo>
                    <a:pt x="265577" y="1176264"/>
                    <a:pt x="265577" y="1176244"/>
                    <a:pt x="265577" y="1176223"/>
                  </a:cubicBezTo>
                  <a:cubicBezTo>
                    <a:pt x="267737" y="1168430"/>
                    <a:pt x="275829" y="1163870"/>
                    <a:pt x="283611" y="1166040"/>
                  </a:cubicBezTo>
                  <a:cubicBezTo>
                    <a:pt x="283646" y="1166054"/>
                    <a:pt x="283714" y="1166064"/>
                    <a:pt x="283749" y="1166078"/>
                  </a:cubicBezTo>
                  <a:close/>
                  <a:moveTo>
                    <a:pt x="198069" y="1444732"/>
                  </a:moveTo>
                  <a:cubicBezTo>
                    <a:pt x="205680" y="1447382"/>
                    <a:pt x="209692" y="1455696"/>
                    <a:pt x="207051" y="1463304"/>
                  </a:cubicBezTo>
                  <a:cubicBezTo>
                    <a:pt x="204411" y="1470909"/>
                    <a:pt x="196080" y="1474927"/>
                    <a:pt x="188468" y="1472280"/>
                  </a:cubicBezTo>
                  <a:cubicBezTo>
                    <a:pt x="180891" y="1469633"/>
                    <a:pt x="176846" y="1461343"/>
                    <a:pt x="179486" y="1453742"/>
                  </a:cubicBezTo>
                  <a:cubicBezTo>
                    <a:pt x="181886" y="1446234"/>
                    <a:pt x="189909" y="1442092"/>
                    <a:pt x="197417" y="1444492"/>
                  </a:cubicBezTo>
                  <a:cubicBezTo>
                    <a:pt x="197623" y="1444560"/>
                    <a:pt x="197863" y="1444636"/>
                    <a:pt x="198069" y="1444715"/>
                  </a:cubicBezTo>
                  <a:close/>
                  <a:moveTo>
                    <a:pt x="240069" y="1309433"/>
                  </a:moveTo>
                  <a:cubicBezTo>
                    <a:pt x="247852" y="1312008"/>
                    <a:pt x="252034" y="1320391"/>
                    <a:pt x="249463" y="1328157"/>
                  </a:cubicBezTo>
                  <a:cubicBezTo>
                    <a:pt x="246891" y="1335923"/>
                    <a:pt x="238526" y="1340133"/>
                    <a:pt x="230743" y="1337558"/>
                  </a:cubicBezTo>
                  <a:cubicBezTo>
                    <a:pt x="222994" y="1334983"/>
                    <a:pt x="218777" y="1326600"/>
                    <a:pt x="221349" y="1318835"/>
                  </a:cubicBezTo>
                  <a:cubicBezTo>
                    <a:pt x="221383" y="1318763"/>
                    <a:pt x="221383" y="1318694"/>
                    <a:pt x="221417" y="1318622"/>
                  </a:cubicBezTo>
                  <a:cubicBezTo>
                    <a:pt x="223989" y="1310939"/>
                    <a:pt x="232320" y="1306811"/>
                    <a:pt x="240000" y="1309396"/>
                  </a:cubicBezTo>
                  <a:cubicBezTo>
                    <a:pt x="240034" y="1309403"/>
                    <a:pt x="240034" y="1309409"/>
                    <a:pt x="240069" y="1309416"/>
                  </a:cubicBezTo>
                  <a:close/>
                  <a:moveTo>
                    <a:pt x="291189" y="1621512"/>
                  </a:moveTo>
                  <a:cubicBezTo>
                    <a:pt x="298869" y="1624176"/>
                    <a:pt x="303017" y="1632450"/>
                    <a:pt x="300583" y="1640191"/>
                  </a:cubicBezTo>
                  <a:cubicBezTo>
                    <a:pt x="298217" y="1647974"/>
                    <a:pt x="289989" y="1652366"/>
                    <a:pt x="282206" y="1650004"/>
                  </a:cubicBezTo>
                  <a:cubicBezTo>
                    <a:pt x="274423" y="1647638"/>
                    <a:pt x="270034" y="1639413"/>
                    <a:pt x="272400" y="1631633"/>
                  </a:cubicBezTo>
                  <a:cubicBezTo>
                    <a:pt x="272468" y="1631424"/>
                    <a:pt x="272537" y="1631219"/>
                    <a:pt x="272606" y="1631013"/>
                  </a:cubicBezTo>
                  <a:cubicBezTo>
                    <a:pt x="275177" y="1623295"/>
                    <a:pt x="283440" y="1619057"/>
                    <a:pt x="291189" y="1621495"/>
                  </a:cubicBezTo>
                  <a:close/>
                  <a:moveTo>
                    <a:pt x="366103" y="1379541"/>
                  </a:moveTo>
                  <a:cubicBezTo>
                    <a:pt x="358251" y="1377203"/>
                    <a:pt x="353795" y="1368953"/>
                    <a:pt x="356126" y="1361112"/>
                  </a:cubicBezTo>
                  <a:cubicBezTo>
                    <a:pt x="358492" y="1353275"/>
                    <a:pt x="366720" y="1348817"/>
                    <a:pt x="374571" y="1351152"/>
                  </a:cubicBezTo>
                  <a:cubicBezTo>
                    <a:pt x="382423" y="1353491"/>
                    <a:pt x="386880" y="1361743"/>
                    <a:pt x="384514" y="1369581"/>
                  </a:cubicBezTo>
                  <a:cubicBezTo>
                    <a:pt x="384514" y="1369598"/>
                    <a:pt x="384514" y="1369615"/>
                    <a:pt x="384514" y="1369632"/>
                  </a:cubicBezTo>
                  <a:cubicBezTo>
                    <a:pt x="382080" y="1377391"/>
                    <a:pt x="373920" y="1381790"/>
                    <a:pt x="366103" y="1379524"/>
                  </a:cubicBezTo>
                  <a:close/>
                  <a:moveTo>
                    <a:pt x="410366" y="1236247"/>
                  </a:moveTo>
                  <a:cubicBezTo>
                    <a:pt x="402617" y="1233785"/>
                    <a:pt x="398297" y="1225495"/>
                    <a:pt x="400766" y="1217733"/>
                  </a:cubicBezTo>
                  <a:cubicBezTo>
                    <a:pt x="403234" y="1209971"/>
                    <a:pt x="411532" y="1205671"/>
                    <a:pt x="419280" y="1208133"/>
                  </a:cubicBezTo>
                  <a:cubicBezTo>
                    <a:pt x="426960" y="1210701"/>
                    <a:pt x="431212" y="1218936"/>
                    <a:pt x="428846" y="1226695"/>
                  </a:cubicBezTo>
                  <a:cubicBezTo>
                    <a:pt x="426343" y="1234416"/>
                    <a:pt x="418115" y="1238678"/>
                    <a:pt x="410366" y="1236230"/>
                  </a:cubicBezTo>
                  <a:close/>
                  <a:moveTo>
                    <a:pt x="546720" y="796615"/>
                  </a:moveTo>
                  <a:cubicBezTo>
                    <a:pt x="538972" y="794133"/>
                    <a:pt x="534686" y="785829"/>
                    <a:pt x="537154" y="778067"/>
                  </a:cubicBezTo>
                  <a:cubicBezTo>
                    <a:pt x="539623" y="770304"/>
                    <a:pt x="547955" y="766022"/>
                    <a:pt x="555703" y="768501"/>
                  </a:cubicBezTo>
                  <a:cubicBezTo>
                    <a:pt x="563451" y="770983"/>
                    <a:pt x="567737" y="779284"/>
                    <a:pt x="565269" y="787039"/>
                  </a:cubicBezTo>
                  <a:cubicBezTo>
                    <a:pt x="562766" y="794798"/>
                    <a:pt x="554469" y="799077"/>
                    <a:pt x="546720" y="796598"/>
                  </a:cubicBezTo>
                  <a:close/>
                  <a:moveTo>
                    <a:pt x="597703" y="633552"/>
                  </a:moveTo>
                  <a:cubicBezTo>
                    <a:pt x="605383" y="636079"/>
                    <a:pt x="609566" y="644352"/>
                    <a:pt x="607029" y="652032"/>
                  </a:cubicBezTo>
                  <a:cubicBezTo>
                    <a:pt x="604492" y="659709"/>
                    <a:pt x="596229" y="663885"/>
                    <a:pt x="588549" y="661358"/>
                  </a:cubicBezTo>
                  <a:cubicBezTo>
                    <a:pt x="580869" y="658831"/>
                    <a:pt x="576686" y="650551"/>
                    <a:pt x="579223" y="642868"/>
                  </a:cubicBezTo>
                  <a:cubicBezTo>
                    <a:pt x="581726" y="635188"/>
                    <a:pt x="590023" y="631008"/>
                    <a:pt x="597703" y="633535"/>
                  </a:cubicBezTo>
                  <a:close/>
                  <a:moveTo>
                    <a:pt x="494023" y="966048"/>
                  </a:moveTo>
                  <a:cubicBezTo>
                    <a:pt x="486275" y="963515"/>
                    <a:pt x="482023" y="955176"/>
                    <a:pt x="484560" y="947421"/>
                  </a:cubicBezTo>
                  <a:cubicBezTo>
                    <a:pt x="487097" y="939669"/>
                    <a:pt x="495429" y="935435"/>
                    <a:pt x="503177" y="937968"/>
                  </a:cubicBezTo>
                  <a:cubicBezTo>
                    <a:pt x="510960" y="940499"/>
                    <a:pt x="515177" y="948840"/>
                    <a:pt x="512640" y="956592"/>
                  </a:cubicBezTo>
                  <a:cubicBezTo>
                    <a:pt x="512640" y="956603"/>
                    <a:pt x="512640" y="956609"/>
                    <a:pt x="512640" y="956620"/>
                  </a:cubicBezTo>
                  <a:cubicBezTo>
                    <a:pt x="510069" y="964334"/>
                    <a:pt x="501771" y="968534"/>
                    <a:pt x="494023" y="966031"/>
                  </a:cubicBezTo>
                  <a:close/>
                  <a:moveTo>
                    <a:pt x="452537" y="1101254"/>
                  </a:moveTo>
                  <a:cubicBezTo>
                    <a:pt x="444754" y="1098909"/>
                    <a:pt x="440332" y="1090728"/>
                    <a:pt x="442629" y="1082939"/>
                  </a:cubicBezTo>
                  <a:cubicBezTo>
                    <a:pt x="445029" y="1075173"/>
                    <a:pt x="453257" y="1070819"/>
                    <a:pt x="461040" y="1073219"/>
                  </a:cubicBezTo>
                  <a:cubicBezTo>
                    <a:pt x="468686" y="1075581"/>
                    <a:pt x="473040" y="1083624"/>
                    <a:pt x="470846" y="1091321"/>
                  </a:cubicBezTo>
                  <a:cubicBezTo>
                    <a:pt x="468446" y="1099046"/>
                    <a:pt x="460320" y="1103445"/>
                    <a:pt x="452537" y="1101237"/>
                  </a:cubicBezTo>
                  <a:close/>
                  <a:moveTo>
                    <a:pt x="665349" y="365030"/>
                  </a:moveTo>
                  <a:cubicBezTo>
                    <a:pt x="667714" y="357261"/>
                    <a:pt x="675840" y="352821"/>
                    <a:pt x="683657" y="355056"/>
                  </a:cubicBezTo>
                  <a:cubicBezTo>
                    <a:pt x="691440" y="357446"/>
                    <a:pt x="695829" y="365702"/>
                    <a:pt x="693463" y="373502"/>
                  </a:cubicBezTo>
                  <a:cubicBezTo>
                    <a:pt x="691097" y="381213"/>
                    <a:pt x="682972" y="385605"/>
                    <a:pt x="675223" y="383359"/>
                  </a:cubicBezTo>
                  <a:cubicBezTo>
                    <a:pt x="667440" y="381035"/>
                    <a:pt x="663017" y="372837"/>
                    <a:pt x="665349" y="365051"/>
                  </a:cubicBezTo>
                  <a:cubicBezTo>
                    <a:pt x="665349" y="365040"/>
                    <a:pt x="665349" y="365027"/>
                    <a:pt x="665349" y="365013"/>
                  </a:cubicBezTo>
                  <a:close/>
                  <a:moveTo>
                    <a:pt x="630617" y="526495"/>
                  </a:moveTo>
                  <a:cubicBezTo>
                    <a:pt x="622834" y="524085"/>
                    <a:pt x="618446" y="515808"/>
                    <a:pt x="620846" y="508008"/>
                  </a:cubicBezTo>
                  <a:cubicBezTo>
                    <a:pt x="623280" y="500208"/>
                    <a:pt x="631543" y="495840"/>
                    <a:pt x="639360" y="498254"/>
                  </a:cubicBezTo>
                  <a:cubicBezTo>
                    <a:pt x="647143" y="500664"/>
                    <a:pt x="651532" y="508941"/>
                    <a:pt x="649097" y="516741"/>
                  </a:cubicBezTo>
                  <a:cubicBezTo>
                    <a:pt x="649097" y="516748"/>
                    <a:pt x="649097" y="516755"/>
                    <a:pt x="649097" y="516761"/>
                  </a:cubicBezTo>
                  <a:cubicBezTo>
                    <a:pt x="646629" y="524496"/>
                    <a:pt x="638400" y="528816"/>
                    <a:pt x="630617" y="526478"/>
                  </a:cubicBezTo>
                  <a:close/>
                  <a:moveTo>
                    <a:pt x="468137" y="1528505"/>
                  </a:moveTo>
                  <a:cubicBezTo>
                    <a:pt x="475783" y="1531080"/>
                    <a:pt x="479863" y="1539357"/>
                    <a:pt x="477291" y="1546992"/>
                  </a:cubicBezTo>
                  <a:cubicBezTo>
                    <a:pt x="474720" y="1554628"/>
                    <a:pt x="466457" y="1558728"/>
                    <a:pt x="458812" y="1556150"/>
                  </a:cubicBezTo>
                  <a:cubicBezTo>
                    <a:pt x="451234" y="1553599"/>
                    <a:pt x="447154" y="1545446"/>
                    <a:pt x="449589" y="1537852"/>
                  </a:cubicBezTo>
                  <a:cubicBezTo>
                    <a:pt x="452091" y="1530151"/>
                    <a:pt x="460389" y="1525955"/>
                    <a:pt x="468103" y="1528471"/>
                  </a:cubicBezTo>
                  <a:cubicBezTo>
                    <a:pt x="468103" y="1528478"/>
                    <a:pt x="468137" y="1528481"/>
                    <a:pt x="468137" y="1528488"/>
                  </a:cubicBezTo>
                  <a:close/>
                  <a:moveTo>
                    <a:pt x="425829" y="1663283"/>
                  </a:moveTo>
                  <a:cubicBezTo>
                    <a:pt x="433577" y="1665707"/>
                    <a:pt x="438034" y="1673801"/>
                    <a:pt x="435943" y="1681643"/>
                  </a:cubicBezTo>
                  <a:cubicBezTo>
                    <a:pt x="433406" y="1689323"/>
                    <a:pt x="425417" y="1693780"/>
                    <a:pt x="417532" y="1691904"/>
                  </a:cubicBezTo>
                  <a:cubicBezTo>
                    <a:pt x="409852" y="1689326"/>
                    <a:pt x="405497" y="1681242"/>
                    <a:pt x="407554" y="1673411"/>
                  </a:cubicBezTo>
                  <a:cubicBezTo>
                    <a:pt x="409852" y="1665611"/>
                    <a:pt x="417977" y="1661095"/>
                    <a:pt x="425829" y="1663265"/>
                  </a:cubicBezTo>
                  <a:close/>
                  <a:moveTo>
                    <a:pt x="587726" y="1143192"/>
                  </a:moveTo>
                  <a:cubicBezTo>
                    <a:pt x="579943" y="1140854"/>
                    <a:pt x="575486" y="1132708"/>
                    <a:pt x="577714" y="1124901"/>
                  </a:cubicBezTo>
                  <a:cubicBezTo>
                    <a:pt x="579977" y="1117132"/>
                    <a:pt x="588137" y="1112685"/>
                    <a:pt x="595920" y="1114965"/>
                  </a:cubicBezTo>
                  <a:cubicBezTo>
                    <a:pt x="595920" y="1114972"/>
                    <a:pt x="595955" y="1114982"/>
                    <a:pt x="595989" y="1114989"/>
                  </a:cubicBezTo>
                  <a:cubicBezTo>
                    <a:pt x="603771" y="1117276"/>
                    <a:pt x="608297" y="1125408"/>
                    <a:pt x="606103" y="1133232"/>
                  </a:cubicBezTo>
                  <a:cubicBezTo>
                    <a:pt x="603669" y="1140971"/>
                    <a:pt x="595543" y="1145376"/>
                    <a:pt x="587726" y="1143175"/>
                  </a:cubicBezTo>
                  <a:close/>
                  <a:moveTo>
                    <a:pt x="690926" y="810446"/>
                  </a:moveTo>
                  <a:cubicBezTo>
                    <a:pt x="698709" y="812873"/>
                    <a:pt x="703063" y="821154"/>
                    <a:pt x="700629" y="828940"/>
                  </a:cubicBezTo>
                  <a:cubicBezTo>
                    <a:pt x="698194" y="836726"/>
                    <a:pt x="689931" y="841070"/>
                    <a:pt x="682148" y="838639"/>
                  </a:cubicBezTo>
                  <a:cubicBezTo>
                    <a:pt x="682012" y="838601"/>
                    <a:pt x="681874" y="838564"/>
                    <a:pt x="681771" y="838523"/>
                  </a:cubicBezTo>
                  <a:cubicBezTo>
                    <a:pt x="674023" y="835996"/>
                    <a:pt x="669771" y="827657"/>
                    <a:pt x="672308" y="819899"/>
                  </a:cubicBezTo>
                  <a:cubicBezTo>
                    <a:pt x="674846" y="812140"/>
                    <a:pt x="683177" y="807902"/>
                    <a:pt x="690926" y="810429"/>
                  </a:cubicBezTo>
                  <a:close/>
                  <a:moveTo>
                    <a:pt x="638469" y="979934"/>
                  </a:moveTo>
                  <a:cubicBezTo>
                    <a:pt x="646217" y="982516"/>
                    <a:pt x="650366" y="990881"/>
                    <a:pt x="647795" y="998616"/>
                  </a:cubicBezTo>
                  <a:cubicBezTo>
                    <a:pt x="645223" y="1006355"/>
                    <a:pt x="636857" y="1010531"/>
                    <a:pt x="629109" y="1007949"/>
                  </a:cubicBezTo>
                  <a:cubicBezTo>
                    <a:pt x="621394" y="1005364"/>
                    <a:pt x="617212" y="997005"/>
                    <a:pt x="619783" y="989270"/>
                  </a:cubicBezTo>
                  <a:cubicBezTo>
                    <a:pt x="622457" y="981621"/>
                    <a:pt x="630720" y="977483"/>
                    <a:pt x="638469" y="979917"/>
                  </a:cubicBezTo>
                  <a:close/>
                  <a:moveTo>
                    <a:pt x="545589" y="1278196"/>
                  </a:moveTo>
                  <a:cubicBezTo>
                    <a:pt x="537840" y="1275803"/>
                    <a:pt x="533486" y="1267577"/>
                    <a:pt x="535886" y="1259819"/>
                  </a:cubicBezTo>
                  <a:cubicBezTo>
                    <a:pt x="535886" y="1259805"/>
                    <a:pt x="535886" y="1259791"/>
                    <a:pt x="535886" y="1259778"/>
                  </a:cubicBezTo>
                  <a:cubicBezTo>
                    <a:pt x="538354" y="1252049"/>
                    <a:pt x="546549" y="1247716"/>
                    <a:pt x="554332" y="1250037"/>
                  </a:cubicBezTo>
                  <a:cubicBezTo>
                    <a:pt x="562046" y="1252564"/>
                    <a:pt x="566366" y="1260755"/>
                    <a:pt x="564103" y="1268551"/>
                  </a:cubicBezTo>
                  <a:cubicBezTo>
                    <a:pt x="561600" y="1276289"/>
                    <a:pt x="553372" y="1280579"/>
                    <a:pt x="545589" y="1278179"/>
                  </a:cubicBezTo>
                  <a:close/>
                  <a:moveTo>
                    <a:pt x="500880" y="1421352"/>
                  </a:moveTo>
                  <a:cubicBezTo>
                    <a:pt x="493132" y="1418778"/>
                    <a:pt x="488914" y="1410398"/>
                    <a:pt x="491486" y="1402632"/>
                  </a:cubicBezTo>
                  <a:cubicBezTo>
                    <a:pt x="494057" y="1394870"/>
                    <a:pt x="502423" y="1390660"/>
                    <a:pt x="510206" y="1393235"/>
                  </a:cubicBezTo>
                  <a:cubicBezTo>
                    <a:pt x="517955" y="1395806"/>
                    <a:pt x="522172" y="1404185"/>
                    <a:pt x="519600" y="1411951"/>
                  </a:cubicBezTo>
                  <a:cubicBezTo>
                    <a:pt x="516857" y="1419583"/>
                    <a:pt x="508629" y="1423718"/>
                    <a:pt x="500880" y="1421335"/>
                  </a:cubicBezTo>
                  <a:close/>
                  <a:moveTo>
                    <a:pt x="995897" y="303981"/>
                  </a:moveTo>
                  <a:cubicBezTo>
                    <a:pt x="1003646" y="306257"/>
                    <a:pt x="1008069" y="314380"/>
                    <a:pt x="1005806" y="322121"/>
                  </a:cubicBezTo>
                  <a:cubicBezTo>
                    <a:pt x="1003509" y="329863"/>
                    <a:pt x="995383" y="334296"/>
                    <a:pt x="987669" y="332020"/>
                  </a:cubicBezTo>
                  <a:cubicBezTo>
                    <a:pt x="987566" y="331996"/>
                    <a:pt x="987497" y="331975"/>
                    <a:pt x="987429" y="331951"/>
                  </a:cubicBezTo>
                  <a:cubicBezTo>
                    <a:pt x="979714" y="329613"/>
                    <a:pt x="975326" y="321453"/>
                    <a:pt x="977657" y="313728"/>
                  </a:cubicBezTo>
                  <a:cubicBezTo>
                    <a:pt x="980023" y="306000"/>
                    <a:pt x="988183" y="301632"/>
                    <a:pt x="995897" y="303971"/>
                  </a:cubicBezTo>
                  <a:close/>
                  <a:moveTo>
                    <a:pt x="954377" y="439015"/>
                  </a:moveTo>
                  <a:cubicBezTo>
                    <a:pt x="962057" y="441635"/>
                    <a:pt x="966206" y="449966"/>
                    <a:pt x="963635" y="457670"/>
                  </a:cubicBezTo>
                  <a:cubicBezTo>
                    <a:pt x="960994" y="465302"/>
                    <a:pt x="952663" y="469351"/>
                    <a:pt x="945052" y="466711"/>
                  </a:cubicBezTo>
                  <a:cubicBezTo>
                    <a:pt x="937406" y="464075"/>
                    <a:pt x="933360" y="455750"/>
                    <a:pt x="936000" y="448118"/>
                  </a:cubicBezTo>
                  <a:cubicBezTo>
                    <a:pt x="938606" y="440572"/>
                    <a:pt x="946800" y="436512"/>
                    <a:pt x="954377" y="439005"/>
                  </a:cubicBezTo>
                  <a:close/>
                  <a:moveTo>
                    <a:pt x="909497" y="582052"/>
                  </a:moveTo>
                  <a:cubicBezTo>
                    <a:pt x="917349" y="584263"/>
                    <a:pt x="921943" y="592423"/>
                    <a:pt x="919714" y="600281"/>
                  </a:cubicBezTo>
                  <a:cubicBezTo>
                    <a:pt x="917520" y="608140"/>
                    <a:pt x="909360" y="612720"/>
                    <a:pt x="901509" y="610509"/>
                  </a:cubicBezTo>
                  <a:cubicBezTo>
                    <a:pt x="893623" y="608297"/>
                    <a:pt x="889063" y="600137"/>
                    <a:pt x="891257" y="592279"/>
                  </a:cubicBezTo>
                  <a:cubicBezTo>
                    <a:pt x="891291" y="592211"/>
                    <a:pt x="891291" y="592142"/>
                    <a:pt x="891326" y="592073"/>
                  </a:cubicBezTo>
                  <a:cubicBezTo>
                    <a:pt x="893554" y="584301"/>
                    <a:pt x="901680" y="579806"/>
                    <a:pt x="909429" y="582034"/>
                  </a:cubicBezTo>
                  <a:cubicBezTo>
                    <a:pt x="909463" y="582041"/>
                    <a:pt x="909463" y="582045"/>
                    <a:pt x="909497" y="582052"/>
                  </a:cubicBezTo>
                  <a:close/>
                  <a:moveTo>
                    <a:pt x="867532" y="717247"/>
                  </a:moveTo>
                  <a:cubicBezTo>
                    <a:pt x="875280" y="719500"/>
                    <a:pt x="879771" y="727622"/>
                    <a:pt x="877509" y="735384"/>
                  </a:cubicBezTo>
                  <a:cubicBezTo>
                    <a:pt x="875246" y="743147"/>
                    <a:pt x="867120" y="747614"/>
                    <a:pt x="859372" y="745358"/>
                  </a:cubicBezTo>
                  <a:cubicBezTo>
                    <a:pt x="851623" y="743105"/>
                    <a:pt x="847132" y="734983"/>
                    <a:pt x="849394" y="727221"/>
                  </a:cubicBezTo>
                  <a:cubicBezTo>
                    <a:pt x="849394" y="727221"/>
                    <a:pt x="849394" y="727221"/>
                    <a:pt x="849394" y="727221"/>
                  </a:cubicBezTo>
                  <a:cubicBezTo>
                    <a:pt x="851554" y="719520"/>
                    <a:pt x="859509" y="715012"/>
                    <a:pt x="867223" y="717158"/>
                  </a:cubicBezTo>
                  <a:cubicBezTo>
                    <a:pt x="867326" y="717185"/>
                    <a:pt x="867429" y="717216"/>
                    <a:pt x="867532" y="717247"/>
                  </a:cubicBezTo>
                  <a:close/>
                  <a:moveTo>
                    <a:pt x="782914" y="1040219"/>
                  </a:moveTo>
                  <a:cubicBezTo>
                    <a:pt x="780411" y="1047899"/>
                    <a:pt x="772183" y="1052109"/>
                    <a:pt x="764503" y="1049620"/>
                  </a:cubicBezTo>
                  <a:cubicBezTo>
                    <a:pt x="756823" y="1047131"/>
                    <a:pt x="752606" y="1038888"/>
                    <a:pt x="755109" y="1031205"/>
                  </a:cubicBezTo>
                  <a:cubicBezTo>
                    <a:pt x="757577" y="1023590"/>
                    <a:pt x="765703" y="1019373"/>
                    <a:pt x="773349" y="1021752"/>
                  </a:cubicBezTo>
                  <a:cubicBezTo>
                    <a:pt x="781097" y="1024204"/>
                    <a:pt x="785383" y="1032467"/>
                    <a:pt x="782914" y="1040205"/>
                  </a:cubicBezTo>
                  <a:cubicBezTo>
                    <a:pt x="782914" y="1040212"/>
                    <a:pt x="782914" y="1040219"/>
                    <a:pt x="782914" y="1040225"/>
                  </a:cubicBezTo>
                  <a:close/>
                  <a:moveTo>
                    <a:pt x="825669" y="852237"/>
                  </a:moveTo>
                  <a:cubicBezTo>
                    <a:pt x="833486" y="854537"/>
                    <a:pt x="837977" y="862742"/>
                    <a:pt x="835646" y="870559"/>
                  </a:cubicBezTo>
                  <a:cubicBezTo>
                    <a:pt x="833349" y="878380"/>
                    <a:pt x="825154" y="882854"/>
                    <a:pt x="817337" y="880553"/>
                  </a:cubicBezTo>
                  <a:cubicBezTo>
                    <a:pt x="809520" y="878253"/>
                    <a:pt x="805063" y="870052"/>
                    <a:pt x="807360" y="862231"/>
                  </a:cubicBezTo>
                  <a:cubicBezTo>
                    <a:pt x="809657" y="854414"/>
                    <a:pt x="817852" y="849943"/>
                    <a:pt x="825669" y="852244"/>
                  </a:cubicBezTo>
                  <a:close/>
                  <a:moveTo>
                    <a:pt x="731349" y="1156961"/>
                  </a:moveTo>
                  <a:cubicBezTo>
                    <a:pt x="739097" y="1159324"/>
                    <a:pt x="743486" y="1167532"/>
                    <a:pt x="741120" y="1175294"/>
                  </a:cubicBezTo>
                  <a:cubicBezTo>
                    <a:pt x="738789" y="1183060"/>
                    <a:pt x="730560" y="1187441"/>
                    <a:pt x="722812" y="1185079"/>
                  </a:cubicBezTo>
                  <a:cubicBezTo>
                    <a:pt x="715029" y="1182720"/>
                    <a:pt x="710640" y="1174512"/>
                    <a:pt x="713006" y="1166747"/>
                  </a:cubicBezTo>
                  <a:cubicBezTo>
                    <a:pt x="713040" y="1166719"/>
                    <a:pt x="713040" y="1166692"/>
                    <a:pt x="713040" y="1166664"/>
                  </a:cubicBezTo>
                  <a:cubicBezTo>
                    <a:pt x="715303" y="1158988"/>
                    <a:pt x="723360" y="1154606"/>
                    <a:pt x="731040" y="1156876"/>
                  </a:cubicBezTo>
                  <a:cubicBezTo>
                    <a:pt x="731143" y="1156907"/>
                    <a:pt x="731246" y="1156937"/>
                    <a:pt x="731349" y="1156968"/>
                  </a:cubicBezTo>
                  <a:close/>
                  <a:moveTo>
                    <a:pt x="603360" y="1570423"/>
                  </a:moveTo>
                  <a:cubicBezTo>
                    <a:pt x="611006" y="1572953"/>
                    <a:pt x="615154" y="1581206"/>
                    <a:pt x="612617" y="1588855"/>
                  </a:cubicBezTo>
                  <a:cubicBezTo>
                    <a:pt x="610115" y="1596504"/>
                    <a:pt x="601852" y="1600656"/>
                    <a:pt x="594206" y="1598126"/>
                  </a:cubicBezTo>
                  <a:cubicBezTo>
                    <a:pt x="586560" y="1595603"/>
                    <a:pt x="582411" y="1587378"/>
                    <a:pt x="584914" y="1579739"/>
                  </a:cubicBezTo>
                  <a:cubicBezTo>
                    <a:pt x="587246" y="1572179"/>
                    <a:pt x="595234" y="1567927"/>
                    <a:pt x="602812" y="1570245"/>
                  </a:cubicBezTo>
                  <a:cubicBezTo>
                    <a:pt x="602983" y="1570303"/>
                    <a:pt x="603189" y="1570365"/>
                    <a:pt x="603360" y="1570430"/>
                  </a:cubicBezTo>
                  <a:close/>
                  <a:moveTo>
                    <a:pt x="645257" y="1435091"/>
                  </a:moveTo>
                  <a:cubicBezTo>
                    <a:pt x="653074" y="1437484"/>
                    <a:pt x="657497" y="1445774"/>
                    <a:pt x="655097" y="1453605"/>
                  </a:cubicBezTo>
                  <a:cubicBezTo>
                    <a:pt x="652697" y="1461432"/>
                    <a:pt x="644400" y="1465838"/>
                    <a:pt x="636583" y="1463445"/>
                  </a:cubicBezTo>
                  <a:cubicBezTo>
                    <a:pt x="628766" y="1461048"/>
                    <a:pt x="624343" y="1452762"/>
                    <a:pt x="626743" y="1444931"/>
                  </a:cubicBezTo>
                  <a:cubicBezTo>
                    <a:pt x="626777" y="1444862"/>
                    <a:pt x="626777" y="1444790"/>
                    <a:pt x="626812" y="1444718"/>
                  </a:cubicBezTo>
                  <a:cubicBezTo>
                    <a:pt x="629280" y="1436980"/>
                    <a:pt x="637509" y="1432680"/>
                    <a:pt x="645257" y="1435097"/>
                  </a:cubicBezTo>
                  <a:close/>
                  <a:moveTo>
                    <a:pt x="689795" y="1292033"/>
                  </a:moveTo>
                  <a:cubicBezTo>
                    <a:pt x="697509" y="1294632"/>
                    <a:pt x="701623" y="1302977"/>
                    <a:pt x="699017" y="1310678"/>
                  </a:cubicBezTo>
                  <a:cubicBezTo>
                    <a:pt x="699017" y="1310688"/>
                    <a:pt x="699017" y="1310702"/>
                    <a:pt x="699017" y="1310712"/>
                  </a:cubicBezTo>
                  <a:cubicBezTo>
                    <a:pt x="696377" y="1318355"/>
                    <a:pt x="688046" y="1322411"/>
                    <a:pt x="680400" y="1319771"/>
                  </a:cubicBezTo>
                  <a:cubicBezTo>
                    <a:pt x="672754" y="1317134"/>
                    <a:pt x="668709" y="1308799"/>
                    <a:pt x="671349" y="1301157"/>
                  </a:cubicBezTo>
                  <a:cubicBezTo>
                    <a:pt x="673955" y="1293576"/>
                    <a:pt x="682183" y="1289513"/>
                    <a:pt x="689795" y="1292040"/>
                  </a:cubicBezTo>
                  <a:close/>
                  <a:moveTo>
                    <a:pt x="561463" y="1705327"/>
                  </a:moveTo>
                  <a:cubicBezTo>
                    <a:pt x="569177" y="1707916"/>
                    <a:pt x="573360" y="1716230"/>
                    <a:pt x="570823" y="1723958"/>
                  </a:cubicBezTo>
                  <a:cubicBezTo>
                    <a:pt x="568457" y="1731693"/>
                    <a:pt x="560297" y="1736061"/>
                    <a:pt x="552549" y="1733712"/>
                  </a:cubicBezTo>
                  <a:cubicBezTo>
                    <a:pt x="544834" y="1731360"/>
                    <a:pt x="540446" y="1723183"/>
                    <a:pt x="542812" y="1715448"/>
                  </a:cubicBezTo>
                  <a:cubicBezTo>
                    <a:pt x="542846" y="1715267"/>
                    <a:pt x="542914" y="1715085"/>
                    <a:pt x="542983" y="1714907"/>
                  </a:cubicBezTo>
                  <a:cubicBezTo>
                    <a:pt x="545451" y="1707162"/>
                    <a:pt x="553714" y="1702879"/>
                    <a:pt x="561463" y="1705334"/>
                  </a:cubicBezTo>
                  <a:close/>
                  <a:moveTo>
                    <a:pt x="696446" y="1747214"/>
                  </a:moveTo>
                  <a:cubicBezTo>
                    <a:pt x="704126" y="1749789"/>
                    <a:pt x="708446" y="1757952"/>
                    <a:pt x="706251" y="1765763"/>
                  </a:cubicBezTo>
                  <a:cubicBezTo>
                    <a:pt x="703509" y="1773381"/>
                    <a:pt x="695451" y="1777674"/>
                    <a:pt x="687600" y="1775675"/>
                  </a:cubicBezTo>
                  <a:cubicBezTo>
                    <a:pt x="679955" y="1772956"/>
                    <a:pt x="675737" y="1764779"/>
                    <a:pt x="677966" y="1756986"/>
                  </a:cubicBezTo>
                  <a:cubicBezTo>
                    <a:pt x="680434" y="1749237"/>
                    <a:pt x="688663" y="1744889"/>
                    <a:pt x="696446" y="1747221"/>
                  </a:cubicBezTo>
                  <a:close/>
                  <a:moveTo>
                    <a:pt x="1266411" y="387888"/>
                  </a:moveTo>
                  <a:cubicBezTo>
                    <a:pt x="1274091" y="390364"/>
                    <a:pt x="1278309" y="398599"/>
                    <a:pt x="1275840" y="406283"/>
                  </a:cubicBezTo>
                  <a:cubicBezTo>
                    <a:pt x="1273372" y="413966"/>
                    <a:pt x="1265143" y="418187"/>
                    <a:pt x="1257463" y="415711"/>
                  </a:cubicBezTo>
                  <a:cubicBezTo>
                    <a:pt x="1249783" y="413243"/>
                    <a:pt x="1245566" y="405045"/>
                    <a:pt x="1248000" y="397372"/>
                  </a:cubicBezTo>
                  <a:cubicBezTo>
                    <a:pt x="1250332" y="389740"/>
                    <a:pt x="1258423" y="385444"/>
                    <a:pt x="1266034" y="387779"/>
                  </a:cubicBezTo>
                  <a:cubicBezTo>
                    <a:pt x="1266172" y="387816"/>
                    <a:pt x="1266275" y="387854"/>
                    <a:pt x="1266411" y="387895"/>
                  </a:cubicBezTo>
                  <a:close/>
                  <a:moveTo>
                    <a:pt x="873291" y="1654176"/>
                  </a:moveTo>
                  <a:cubicBezTo>
                    <a:pt x="881006" y="1656528"/>
                    <a:pt x="885326" y="1664682"/>
                    <a:pt x="882994" y="1672386"/>
                  </a:cubicBezTo>
                  <a:cubicBezTo>
                    <a:pt x="880629" y="1680089"/>
                    <a:pt x="872469" y="1684427"/>
                    <a:pt x="864754" y="1682075"/>
                  </a:cubicBezTo>
                  <a:cubicBezTo>
                    <a:pt x="857109" y="1679733"/>
                    <a:pt x="852754" y="1671648"/>
                    <a:pt x="855052" y="1663968"/>
                  </a:cubicBezTo>
                  <a:cubicBezTo>
                    <a:pt x="857177" y="1656347"/>
                    <a:pt x="865063" y="1651879"/>
                    <a:pt x="872674" y="1653988"/>
                  </a:cubicBezTo>
                  <a:cubicBezTo>
                    <a:pt x="872880" y="1654046"/>
                    <a:pt x="873086" y="1654108"/>
                    <a:pt x="873291" y="1654176"/>
                  </a:cubicBezTo>
                  <a:close/>
                  <a:moveTo>
                    <a:pt x="831360" y="1789067"/>
                  </a:moveTo>
                  <a:cubicBezTo>
                    <a:pt x="839143" y="1791398"/>
                    <a:pt x="843600" y="1799596"/>
                    <a:pt x="841269" y="1807389"/>
                  </a:cubicBezTo>
                  <a:cubicBezTo>
                    <a:pt x="839109" y="1815196"/>
                    <a:pt x="831052" y="1819780"/>
                    <a:pt x="823234" y="1817630"/>
                  </a:cubicBezTo>
                  <a:cubicBezTo>
                    <a:pt x="815451" y="1815480"/>
                    <a:pt x="810857" y="1807409"/>
                    <a:pt x="812983" y="1799603"/>
                  </a:cubicBezTo>
                  <a:cubicBezTo>
                    <a:pt x="813052" y="1799466"/>
                    <a:pt x="813086" y="1799328"/>
                    <a:pt x="813120" y="1799191"/>
                  </a:cubicBezTo>
                  <a:cubicBezTo>
                    <a:pt x="815383" y="1791381"/>
                    <a:pt x="823543" y="1786859"/>
                    <a:pt x="831360" y="1789067"/>
                  </a:cubicBezTo>
                  <a:close/>
                  <a:moveTo>
                    <a:pt x="1129611" y="829200"/>
                  </a:moveTo>
                  <a:cubicBezTo>
                    <a:pt x="1121863" y="826900"/>
                    <a:pt x="1117440" y="818750"/>
                    <a:pt x="1119737" y="810998"/>
                  </a:cubicBezTo>
                  <a:cubicBezTo>
                    <a:pt x="1122034" y="803249"/>
                    <a:pt x="1130194" y="798830"/>
                    <a:pt x="1137943" y="801131"/>
                  </a:cubicBezTo>
                  <a:cubicBezTo>
                    <a:pt x="1145692" y="803431"/>
                    <a:pt x="1150115" y="811567"/>
                    <a:pt x="1147817" y="819316"/>
                  </a:cubicBezTo>
                  <a:cubicBezTo>
                    <a:pt x="1145623" y="827020"/>
                    <a:pt x="1137600" y="831480"/>
                    <a:pt x="1129886" y="829283"/>
                  </a:cubicBezTo>
                  <a:cubicBezTo>
                    <a:pt x="1129783" y="829255"/>
                    <a:pt x="1129714" y="829228"/>
                    <a:pt x="1129611" y="829200"/>
                  </a:cubicBezTo>
                  <a:close/>
                  <a:moveTo>
                    <a:pt x="1096251" y="936172"/>
                  </a:moveTo>
                  <a:cubicBezTo>
                    <a:pt x="1104069" y="938551"/>
                    <a:pt x="1108457" y="946804"/>
                    <a:pt x="1106057" y="954604"/>
                  </a:cubicBezTo>
                  <a:cubicBezTo>
                    <a:pt x="1103692" y="962407"/>
                    <a:pt x="1095429" y="966799"/>
                    <a:pt x="1087646" y="964420"/>
                  </a:cubicBezTo>
                  <a:cubicBezTo>
                    <a:pt x="1079829" y="962040"/>
                    <a:pt x="1075440" y="953788"/>
                    <a:pt x="1077806" y="945988"/>
                  </a:cubicBezTo>
                  <a:cubicBezTo>
                    <a:pt x="1077840" y="945964"/>
                    <a:pt x="1077840" y="945940"/>
                    <a:pt x="1077840" y="945916"/>
                  </a:cubicBezTo>
                  <a:cubicBezTo>
                    <a:pt x="1080240" y="938143"/>
                    <a:pt x="1088469" y="933775"/>
                    <a:pt x="1096251" y="936162"/>
                  </a:cubicBezTo>
                  <a:close/>
                  <a:moveTo>
                    <a:pt x="1044206" y="1105811"/>
                  </a:moveTo>
                  <a:cubicBezTo>
                    <a:pt x="1051920" y="1108485"/>
                    <a:pt x="1056000" y="1116895"/>
                    <a:pt x="1053326" y="1124603"/>
                  </a:cubicBezTo>
                  <a:cubicBezTo>
                    <a:pt x="1050652" y="1132307"/>
                    <a:pt x="1042217" y="1136387"/>
                    <a:pt x="1034537" y="1133712"/>
                  </a:cubicBezTo>
                  <a:cubicBezTo>
                    <a:pt x="1026823" y="1131041"/>
                    <a:pt x="1022743" y="1122628"/>
                    <a:pt x="1025417" y="1114924"/>
                  </a:cubicBezTo>
                  <a:cubicBezTo>
                    <a:pt x="1025417" y="1114886"/>
                    <a:pt x="1025451" y="1114852"/>
                    <a:pt x="1025451" y="1114817"/>
                  </a:cubicBezTo>
                  <a:cubicBezTo>
                    <a:pt x="1028160" y="1107151"/>
                    <a:pt x="1036526" y="1103116"/>
                    <a:pt x="1044206" y="1105800"/>
                  </a:cubicBezTo>
                  <a:close/>
                  <a:moveTo>
                    <a:pt x="992709" y="1268832"/>
                  </a:moveTo>
                  <a:cubicBezTo>
                    <a:pt x="985029" y="1266247"/>
                    <a:pt x="980880" y="1257916"/>
                    <a:pt x="983451" y="1250222"/>
                  </a:cubicBezTo>
                  <a:cubicBezTo>
                    <a:pt x="986057" y="1242559"/>
                    <a:pt x="994354" y="1238448"/>
                    <a:pt x="1002034" y="1241044"/>
                  </a:cubicBezTo>
                  <a:cubicBezTo>
                    <a:pt x="1009680" y="1243636"/>
                    <a:pt x="1013795" y="1251953"/>
                    <a:pt x="1011189" y="1259616"/>
                  </a:cubicBezTo>
                  <a:cubicBezTo>
                    <a:pt x="1008617" y="1267252"/>
                    <a:pt x="1000354" y="1271363"/>
                    <a:pt x="992709" y="1268822"/>
                  </a:cubicBezTo>
                  <a:close/>
                  <a:moveTo>
                    <a:pt x="925097" y="1537214"/>
                  </a:moveTo>
                  <a:cubicBezTo>
                    <a:pt x="922731" y="1544956"/>
                    <a:pt x="914537" y="1549310"/>
                    <a:pt x="906789" y="1546941"/>
                  </a:cubicBezTo>
                  <a:cubicBezTo>
                    <a:pt x="899040" y="1544572"/>
                    <a:pt x="894686" y="1536374"/>
                    <a:pt x="897052" y="1528636"/>
                  </a:cubicBezTo>
                  <a:cubicBezTo>
                    <a:pt x="899417" y="1520952"/>
                    <a:pt x="907509" y="1516595"/>
                    <a:pt x="915223" y="1518864"/>
                  </a:cubicBezTo>
                  <a:cubicBezTo>
                    <a:pt x="923006" y="1521227"/>
                    <a:pt x="927394" y="1529417"/>
                    <a:pt x="925097" y="1537204"/>
                  </a:cubicBezTo>
                  <a:close/>
                  <a:moveTo>
                    <a:pt x="959623" y="1375763"/>
                  </a:moveTo>
                  <a:cubicBezTo>
                    <a:pt x="967406" y="1378108"/>
                    <a:pt x="971829" y="1386309"/>
                    <a:pt x="969497" y="1394095"/>
                  </a:cubicBezTo>
                  <a:cubicBezTo>
                    <a:pt x="967200" y="1401857"/>
                    <a:pt x="959040" y="1406294"/>
                    <a:pt x="951291" y="1404000"/>
                  </a:cubicBezTo>
                  <a:cubicBezTo>
                    <a:pt x="943509" y="1401707"/>
                    <a:pt x="939086" y="1393553"/>
                    <a:pt x="941383" y="1385791"/>
                  </a:cubicBezTo>
                  <a:cubicBezTo>
                    <a:pt x="943646" y="1377991"/>
                    <a:pt x="951806" y="1373500"/>
                    <a:pt x="959623" y="1375752"/>
                  </a:cubicBezTo>
                  <a:close/>
                  <a:moveTo>
                    <a:pt x="1205966" y="532900"/>
                  </a:moveTo>
                  <a:cubicBezTo>
                    <a:pt x="1208057" y="525076"/>
                    <a:pt x="1216115" y="520437"/>
                    <a:pt x="1223931" y="522532"/>
                  </a:cubicBezTo>
                  <a:cubicBezTo>
                    <a:pt x="1231749" y="524630"/>
                    <a:pt x="1236377" y="532670"/>
                    <a:pt x="1234286" y="540494"/>
                  </a:cubicBezTo>
                  <a:cubicBezTo>
                    <a:pt x="1234251" y="540662"/>
                    <a:pt x="1234183" y="540830"/>
                    <a:pt x="1234149" y="540998"/>
                  </a:cubicBezTo>
                  <a:cubicBezTo>
                    <a:pt x="1231920" y="548781"/>
                    <a:pt x="1223795" y="553272"/>
                    <a:pt x="1216012" y="551033"/>
                  </a:cubicBezTo>
                  <a:cubicBezTo>
                    <a:pt x="1208229" y="548794"/>
                    <a:pt x="1203737" y="540672"/>
                    <a:pt x="1205966" y="532889"/>
                  </a:cubicBezTo>
                  <a:close/>
                  <a:moveTo>
                    <a:pt x="1171337" y="694242"/>
                  </a:moveTo>
                  <a:cubicBezTo>
                    <a:pt x="1163520" y="691865"/>
                    <a:pt x="1159132" y="683606"/>
                    <a:pt x="1161497" y="675799"/>
                  </a:cubicBezTo>
                  <a:cubicBezTo>
                    <a:pt x="1163863" y="667989"/>
                    <a:pt x="1172126" y="663583"/>
                    <a:pt x="1179943" y="665959"/>
                  </a:cubicBezTo>
                  <a:cubicBezTo>
                    <a:pt x="1187657" y="668609"/>
                    <a:pt x="1191771" y="677016"/>
                    <a:pt x="1189132" y="684737"/>
                  </a:cubicBezTo>
                  <a:cubicBezTo>
                    <a:pt x="1186594" y="692078"/>
                    <a:pt x="1178846" y="696220"/>
                    <a:pt x="1171337" y="694221"/>
                  </a:cubicBezTo>
                  <a:close/>
                  <a:moveTo>
                    <a:pt x="967029" y="1831156"/>
                  </a:moveTo>
                  <a:cubicBezTo>
                    <a:pt x="974709" y="1833792"/>
                    <a:pt x="978857" y="1842110"/>
                    <a:pt x="976354" y="1849838"/>
                  </a:cubicBezTo>
                  <a:cubicBezTo>
                    <a:pt x="973989" y="1857611"/>
                    <a:pt x="965795" y="1862003"/>
                    <a:pt x="958012" y="1859647"/>
                  </a:cubicBezTo>
                  <a:cubicBezTo>
                    <a:pt x="950229" y="1857292"/>
                    <a:pt x="945840" y="1849077"/>
                    <a:pt x="948206" y="1841304"/>
                  </a:cubicBezTo>
                  <a:cubicBezTo>
                    <a:pt x="948275" y="1841088"/>
                    <a:pt x="948343" y="1840879"/>
                    <a:pt x="948411" y="1840667"/>
                  </a:cubicBezTo>
                  <a:cubicBezTo>
                    <a:pt x="950983" y="1832942"/>
                    <a:pt x="959246" y="1828701"/>
                    <a:pt x="967029" y="1831135"/>
                  </a:cubicBezTo>
                  <a:close/>
                  <a:moveTo>
                    <a:pt x="1041669" y="1589099"/>
                  </a:moveTo>
                  <a:cubicBezTo>
                    <a:pt x="1033852" y="1586640"/>
                    <a:pt x="1029532" y="1578319"/>
                    <a:pt x="1032000" y="1570516"/>
                  </a:cubicBezTo>
                  <a:cubicBezTo>
                    <a:pt x="1034434" y="1562712"/>
                    <a:pt x="1042766" y="1558379"/>
                    <a:pt x="1050583" y="1560837"/>
                  </a:cubicBezTo>
                  <a:cubicBezTo>
                    <a:pt x="1058366" y="1563299"/>
                    <a:pt x="1062720" y="1571616"/>
                    <a:pt x="1060251" y="1579420"/>
                  </a:cubicBezTo>
                  <a:cubicBezTo>
                    <a:pt x="1060251" y="1579458"/>
                    <a:pt x="1060217" y="1579492"/>
                    <a:pt x="1060217" y="1579526"/>
                  </a:cubicBezTo>
                  <a:cubicBezTo>
                    <a:pt x="1057680" y="1587240"/>
                    <a:pt x="1049417" y="1591502"/>
                    <a:pt x="1041669" y="1589102"/>
                  </a:cubicBezTo>
                  <a:close/>
                  <a:moveTo>
                    <a:pt x="1104686" y="1436184"/>
                  </a:moveTo>
                  <a:cubicBezTo>
                    <a:pt x="1102286" y="1443947"/>
                    <a:pt x="1094057" y="1448308"/>
                    <a:pt x="1086309" y="1445925"/>
                  </a:cubicBezTo>
                  <a:cubicBezTo>
                    <a:pt x="1078560" y="1443539"/>
                    <a:pt x="1074172" y="1435310"/>
                    <a:pt x="1076571" y="1427548"/>
                  </a:cubicBezTo>
                  <a:cubicBezTo>
                    <a:pt x="1078972" y="1419785"/>
                    <a:pt x="1087200" y="1415424"/>
                    <a:pt x="1094949" y="1417814"/>
                  </a:cubicBezTo>
                  <a:cubicBezTo>
                    <a:pt x="1102697" y="1420200"/>
                    <a:pt x="1107086" y="1428429"/>
                    <a:pt x="1104686" y="1436191"/>
                  </a:cubicBezTo>
                  <a:close/>
                  <a:moveTo>
                    <a:pt x="1128275" y="1310873"/>
                  </a:moveTo>
                  <a:cubicBezTo>
                    <a:pt x="1120492" y="1308501"/>
                    <a:pt x="1116137" y="1300293"/>
                    <a:pt x="1118469" y="1292517"/>
                  </a:cubicBezTo>
                  <a:cubicBezTo>
                    <a:pt x="1120903" y="1284768"/>
                    <a:pt x="1129132" y="1280455"/>
                    <a:pt x="1136880" y="1282883"/>
                  </a:cubicBezTo>
                  <a:cubicBezTo>
                    <a:pt x="1144526" y="1285272"/>
                    <a:pt x="1148846" y="1293326"/>
                    <a:pt x="1146617" y="1301010"/>
                  </a:cubicBezTo>
                  <a:cubicBezTo>
                    <a:pt x="1144251" y="1308768"/>
                    <a:pt x="1136057" y="1313167"/>
                    <a:pt x="1128275" y="1310880"/>
                  </a:cubicBezTo>
                  <a:close/>
                  <a:moveTo>
                    <a:pt x="1359874" y="564816"/>
                  </a:moveTo>
                  <a:cubicBezTo>
                    <a:pt x="1367623" y="567364"/>
                    <a:pt x="1371840" y="575709"/>
                    <a:pt x="1369303" y="583457"/>
                  </a:cubicBezTo>
                  <a:cubicBezTo>
                    <a:pt x="1366732" y="591206"/>
                    <a:pt x="1358400" y="595423"/>
                    <a:pt x="1350652" y="592876"/>
                  </a:cubicBezTo>
                  <a:cubicBezTo>
                    <a:pt x="1342937" y="590325"/>
                    <a:pt x="1338754" y="582000"/>
                    <a:pt x="1341291" y="574279"/>
                  </a:cubicBezTo>
                  <a:cubicBezTo>
                    <a:pt x="1343863" y="566582"/>
                    <a:pt x="1352126" y="562372"/>
                    <a:pt x="1359874" y="564816"/>
                  </a:cubicBezTo>
                  <a:close/>
                  <a:moveTo>
                    <a:pt x="1314960" y="707836"/>
                  </a:moveTo>
                  <a:cubicBezTo>
                    <a:pt x="1322812" y="710075"/>
                    <a:pt x="1327372" y="718252"/>
                    <a:pt x="1325109" y="726103"/>
                  </a:cubicBezTo>
                  <a:cubicBezTo>
                    <a:pt x="1322880" y="733951"/>
                    <a:pt x="1314720" y="738501"/>
                    <a:pt x="1306869" y="736265"/>
                  </a:cubicBezTo>
                  <a:cubicBezTo>
                    <a:pt x="1299017" y="734026"/>
                    <a:pt x="1294457" y="725850"/>
                    <a:pt x="1296686" y="717998"/>
                  </a:cubicBezTo>
                  <a:cubicBezTo>
                    <a:pt x="1296686" y="717971"/>
                    <a:pt x="1296720" y="717940"/>
                    <a:pt x="1296720" y="717909"/>
                  </a:cubicBezTo>
                  <a:cubicBezTo>
                    <a:pt x="1299017" y="710116"/>
                    <a:pt x="1307143" y="705621"/>
                    <a:pt x="1314960" y="707836"/>
                  </a:cubicBezTo>
                  <a:close/>
                  <a:moveTo>
                    <a:pt x="1273097" y="843072"/>
                  </a:moveTo>
                  <a:cubicBezTo>
                    <a:pt x="1280846" y="845417"/>
                    <a:pt x="1285200" y="853588"/>
                    <a:pt x="1282834" y="861319"/>
                  </a:cubicBezTo>
                  <a:cubicBezTo>
                    <a:pt x="1280503" y="869051"/>
                    <a:pt x="1272343" y="873418"/>
                    <a:pt x="1264594" y="871070"/>
                  </a:cubicBezTo>
                  <a:cubicBezTo>
                    <a:pt x="1256914" y="868735"/>
                    <a:pt x="1252526" y="860627"/>
                    <a:pt x="1254823" y="852916"/>
                  </a:cubicBezTo>
                  <a:cubicBezTo>
                    <a:pt x="1257120" y="845171"/>
                    <a:pt x="1265246" y="840751"/>
                    <a:pt x="1272994" y="843041"/>
                  </a:cubicBezTo>
                  <a:cubicBezTo>
                    <a:pt x="1273029" y="843052"/>
                    <a:pt x="1273063" y="843062"/>
                    <a:pt x="1273097" y="843072"/>
                  </a:cubicBezTo>
                  <a:close/>
                  <a:moveTo>
                    <a:pt x="1212994" y="987813"/>
                  </a:moveTo>
                  <a:cubicBezTo>
                    <a:pt x="1215463" y="980075"/>
                    <a:pt x="1223726" y="975789"/>
                    <a:pt x="1231440" y="978240"/>
                  </a:cubicBezTo>
                  <a:cubicBezTo>
                    <a:pt x="1239189" y="980695"/>
                    <a:pt x="1243475" y="988958"/>
                    <a:pt x="1241040" y="996700"/>
                  </a:cubicBezTo>
                  <a:cubicBezTo>
                    <a:pt x="1238571" y="1004428"/>
                    <a:pt x="1230343" y="1008713"/>
                    <a:pt x="1222594" y="1006279"/>
                  </a:cubicBezTo>
                  <a:cubicBezTo>
                    <a:pt x="1214880" y="1003780"/>
                    <a:pt x="1210629" y="995558"/>
                    <a:pt x="1212994" y="987813"/>
                  </a:cubicBezTo>
                  <a:close/>
                  <a:moveTo>
                    <a:pt x="1170275" y="1175829"/>
                  </a:moveTo>
                  <a:cubicBezTo>
                    <a:pt x="1162457" y="1173546"/>
                    <a:pt x="1157931" y="1165344"/>
                    <a:pt x="1160229" y="1157510"/>
                  </a:cubicBezTo>
                  <a:cubicBezTo>
                    <a:pt x="1162526" y="1149676"/>
                    <a:pt x="1170720" y="1145177"/>
                    <a:pt x="1178537" y="1147464"/>
                  </a:cubicBezTo>
                  <a:cubicBezTo>
                    <a:pt x="1186389" y="1149748"/>
                    <a:pt x="1190880" y="1157949"/>
                    <a:pt x="1188583" y="1165783"/>
                  </a:cubicBezTo>
                  <a:cubicBezTo>
                    <a:pt x="1188583" y="1165793"/>
                    <a:pt x="1188583" y="1165807"/>
                    <a:pt x="1188583" y="1165817"/>
                  </a:cubicBezTo>
                  <a:cubicBezTo>
                    <a:pt x="1186286" y="1173635"/>
                    <a:pt x="1178091" y="1178112"/>
                    <a:pt x="1170275" y="1175829"/>
                  </a:cubicBezTo>
                  <a:close/>
                  <a:moveTo>
                    <a:pt x="1101806" y="1872964"/>
                  </a:moveTo>
                  <a:cubicBezTo>
                    <a:pt x="1109520" y="1875484"/>
                    <a:pt x="1113909" y="1883585"/>
                    <a:pt x="1111817" y="1891420"/>
                  </a:cubicBezTo>
                  <a:cubicBezTo>
                    <a:pt x="1109109" y="1899024"/>
                    <a:pt x="1101120" y="1903379"/>
                    <a:pt x="1093269" y="1901524"/>
                  </a:cubicBezTo>
                  <a:cubicBezTo>
                    <a:pt x="1085589" y="1898904"/>
                    <a:pt x="1081269" y="1890779"/>
                    <a:pt x="1083394" y="1882955"/>
                  </a:cubicBezTo>
                  <a:cubicBezTo>
                    <a:pt x="1085795" y="1875179"/>
                    <a:pt x="1093989" y="1870742"/>
                    <a:pt x="1101806" y="1872964"/>
                  </a:cubicBezTo>
                  <a:close/>
                  <a:moveTo>
                    <a:pt x="1671977" y="513710"/>
                  </a:moveTo>
                  <a:cubicBezTo>
                    <a:pt x="1679589" y="516052"/>
                    <a:pt x="1683874" y="524126"/>
                    <a:pt x="1681543" y="531744"/>
                  </a:cubicBezTo>
                  <a:cubicBezTo>
                    <a:pt x="1681509" y="531874"/>
                    <a:pt x="1681440" y="532005"/>
                    <a:pt x="1681406" y="532135"/>
                  </a:cubicBezTo>
                  <a:cubicBezTo>
                    <a:pt x="1678903" y="539819"/>
                    <a:pt x="1670674" y="544032"/>
                    <a:pt x="1662994" y="541543"/>
                  </a:cubicBezTo>
                  <a:cubicBezTo>
                    <a:pt x="1655315" y="539054"/>
                    <a:pt x="1651097" y="530805"/>
                    <a:pt x="1653566" y="523121"/>
                  </a:cubicBezTo>
                  <a:cubicBezTo>
                    <a:pt x="1656069" y="515445"/>
                    <a:pt x="1664297" y="511231"/>
                    <a:pt x="1671977" y="513707"/>
                  </a:cubicBezTo>
                  <a:close/>
                  <a:moveTo>
                    <a:pt x="1611497" y="658739"/>
                  </a:moveTo>
                  <a:cubicBezTo>
                    <a:pt x="1613726" y="650966"/>
                    <a:pt x="1621817" y="646457"/>
                    <a:pt x="1629566" y="648669"/>
                  </a:cubicBezTo>
                  <a:cubicBezTo>
                    <a:pt x="1637349" y="650884"/>
                    <a:pt x="1641874" y="658979"/>
                    <a:pt x="1639646" y="666751"/>
                  </a:cubicBezTo>
                  <a:cubicBezTo>
                    <a:pt x="1637417" y="674524"/>
                    <a:pt x="1629326" y="679032"/>
                    <a:pt x="1621577" y="676817"/>
                  </a:cubicBezTo>
                  <a:cubicBezTo>
                    <a:pt x="1613795" y="674606"/>
                    <a:pt x="1609269" y="666511"/>
                    <a:pt x="1611497" y="658739"/>
                  </a:cubicBezTo>
                  <a:close/>
                  <a:moveTo>
                    <a:pt x="1577006" y="820077"/>
                  </a:moveTo>
                  <a:cubicBezTo>
                    <a:pt x="1569154" y="817859"/>
                    <a:pt x="1564594" y="809692"/>
                    <a:pt x="1566789" y="801833"/>
                  </a:cubicBezTo>
                  <a:cubicBezTo>
                    <a:pt x="1569017" y="793979"/>
                    <a:pt x="1577177" y="789408"/>
                    <a:pt x="1585029" y="791630"/>
                  </a:cubicBezTo>
                  <a:cubicBezTo>
                    <a:pt x="1592880" y="793848"/>
                    <a:pt x="1597475" y="802015"/>
                    <a:pt x="1595246" y="809870"/>
                  </a:cubicBezTo>
                  <a:cubicBezTo>
                    <a:pt x="1595246" y="809915"/>
                    <a:pt x="1595212" y="809956"/>
                    <a:pt x="1595212" y="809997"/>
                  </a:cubicBezTo>
                  <a:cubicBezTo>
                    <a:pt x="1592949" y="817790"/>
                    <a:pt x="1584823" y="822292"/>
                    <a:pt x="1577006" y="820077"/>
                  </a:cubicBezTo>
                  <a:close/>
                  <a:moveTo>
                    <a:pt x="1543714" y="927011"/>
                  </a:moveTo>
                  <a:cubicBezTo>
                    <a:pt x="1551429" y="929452"/>
                    <a:pt x="1555680" y="937684"/>
                    <a:pt x="1553246" y="945391"/>
                  </a:cubicBezTo>
                  <a:cubicBezTo>
                    <a:pt x="1550812" y="953102"/>
                    <a:pt x="1542583" y="957371"/>
                    <a:pt x="1534869" y="954930"/>
                  </a:cubicBezTo>
                  <a:cubicBezTo>
                    <a:pt x="1527154" y="952488"/>
                    <a:pt x="1522903" y="944256"/>
                    <a:pt x="1525337" y="936549"/>
                  </a:cubicBezTo>
                  <a:cubicBezTo>
                    <a:pt x="1525337" y="936542"/>
                    <a:pt x="1525337" y="936539"/>
                    <a:pt x="1525337" y="936532"/>
                  </a:cubicBezTo>
                  <a:cubicBezTo>
                    <a:pt x="1527669" y="928900"/>
                    <a:pt x="1535726" y="924590"/>
                    <a:pt x="1543372" y="926908"/>
                  </a:cubicBezTo>
                  <a:cubicBezTo>
                    <a:pt x="1543475" y="926942"/>
                    <a:pt x="1543611" y="926980"/>
                    <a:pt x="1543714" y="927021"/>
                  </a:cubicBezTo>
                  <a:close/>
                  <a:moveTo>
                    <a:pt x="1501440" y="1061880"/>
                  </a:moveTo>
                  <a:cubicBezTo>
                    <a:pt x="1509257" y="1064143"/>
                    <a:pt x="1513783" y="1072324"/>
                    <a:pt x="1511520" y="1080155"/>
                  </a:cubicBezTo>
                  <a:cubicBezTo>
                    <a:pt x="1509257" y="1087985"/>
                    <a:pt x="1501063" y="1092497"/>
                    <a:pt x="1493246" y="1090235"/>
                  </a:cubicBezTo>
                  <a:cubicBezTo>
                    <a:pt x="1485429" y="1087972"/>
                    <a:pt x="1480903" y="1079791"/>
                    <a:pt x="1483166" y="1071960"/>
                  </a:cubicBezTo>
                  <a:cubicBezTo>
                    <a:pt x="1485429" y="1064129"/>
                    <a:pt x="1493623" y="1059618"/>
                    <a:pt x="1501440" y="1061880"/>
                  </a:cubicBezTo>
                  <a:close/>
                  <a:moveTo>
                    <a:pt x="1449326" y="1231468"/>
                  </a:moveTo>
                  <a:cubicBezTo>
                    <a:pt x="1457109" y="1233895"/>
                    <a:pt x="1461463" y="1242179"/>
                    <a:pt x="1459029" y="1249968"/>
                  </a:cubicBezTo>
                  <a:cubicBezTo>
                    <a:pt x="1456594" y="1257758"/>
                    <a:pt x="1448332" y="1262105"/>
                    <a:pt x="1440549" y="1259678"/>
                  </a:cubicBezTo>
                  <a:cubicBezTo>
                    <a:pt x="1432732" y="1257251"/>
                    <a:pt x="1428411" y="1248967"/>
                    <a:pt x="1430812" y="1241177"/>
                  </a:cubicBezTo>
                  <a:cubicBezTo>
                    <a:pt x="1430846" y="1241119"/>
                    <a:pt x="1430846" y="1241064"/>
                    <a:pt x="1430880" y="1241006"/>
                  </a:cubicBezTo>
                  <a:cubicBezTo>
                    <a:pt x="1433315" y="1233288"/>
                    <a:pt x="1441577" y="1229016"/>
                    <a:pt x="1449291" y="1231464"/>
                  </a:cubicBezTo>
                  <a:cubicBezTo>
                    <a:pt x="1449291" y="1231471"/>
                    <a:pt x="1449326" y="1231475"/>
                    <a:pt x="1449326" y="1231478"/>
                  </a:cubicBezTo>
                  <a:close/>
                  <a:moveTo>
                    <a:pt x="1312320" y="1673068"/>
                  </a:moveTo>
                  <a:cubicBezTo>
                    <a:pt x="1304434" y="1670836"/>
                    <a:pt x="1299874" y="1662645"/>
                    <a:pt x="1302103" y="1654773"/>
                  </a:cubicBezTo>
                  <a:cubicBezTo>
                    <a:pt x="1304332" y="1646897"/>
                    <a:pt x="1312526" y="1642324"/>
                    <a:pt x="1320411" y="1644552"/>
                  </a:cubicBezTo>
                  <a:cubicBezTo>
                    <a:pt x="1328263" y="1646784"/>
                    <a:pt x="1332857" y="1654975"/>
                    <a:pt x="1330629" y="1662851"/>
                  </a:cubicBezTo>
                  <a:cubicBezTo>
                    <a:pt x="1330594" y="1662912"/>
                    <a:pt x="1330594" y="1662977"/>
                    <a:pt x="1330560" y="1663043"/>
                  </a:cubicBezTo>
                  <a:cubicBezTo>
                    <a:pt x="1328263" y="1670832"/>
                    <a:pt x="1320137" y="1675314"/>
                    <a:pt x="1312320" y="1673078"/>
                  </a:cubicBezTo>
                  <a:close/>
                  <a:moveTo>
                    <a:pt x="1366046" y="1501855"/>
                  </a:moveTo>
                  <a:cubicBezTo>
                    <a:pt x="1373726" y="1504598"/>
                    <a:pt x="1377703" y="1513036"/>
                    <a:pt x="1374960" y="1520702"/>
                  </a:cubicBezTo>
                  <a:cubicBezTo>
                    <a:pt x="1372217" y="1528368"/>
                    <a:pt x="1363783" y="1532359"/>
                    <a:pt x="1356103" y="1529616"/>
                  </a:cubicBezTo>
                  <a:cubicBezTo>
                    <a:pt x="1348457" y="1526873"/>
                    <a:pt x="1344446" y="1518436"/>
                    <a:pt x="1347189" y="1510770"/>
                  </a:cubicBezTo>
                  <a:cubicBezTo>
                    <a:pt x="1347223" y="1510745"/>
                    <a:pt x="1347223" y="1510725"/>
                    <a:pt x="1347223" y="1510701"/>
                  </a:cubicBezTo>
                  <a:cubicBezTo>
                    <a:pt x="1349931" y="1503086"/>
                    <a:pt x="1358297" y="1499105"/>
                    <a:pt x="1365909" y="1501811"/>
                  </a:cubicBezTo>
                  <a:cubicBezTo>
                    <a:pt x="1365943" y="1501824"/>
                    <a:pt x="1366012" y="1501842"/>
                    <a:pt x="1366046" y="1501859"/>
                  </a:cubicBezTo>
                  <a:close/>
                  <a:moveTo>
                    <a:pt x="1407737" y="1366807"/>
                  </a:moveTo>
                  <a:cubicBezTo>
                    <a:pt x="1415417" y="1369458"/>
                    <a:pt x="1419497" y="1377827"/>
                    <a:pt x="1416823" y="1385500"/>
                  </a:cubicBezTo>
                  <a:cubicBezTo>
                    <a:pt x="1414183" y="1393173"/>
                    <a:pt x="1405817" y="1397243"/>
                    <a:pt x="1398137" y="1394592"/>
                  </a:cubicBezTo>
                  <a:cubicBezTo>
                    <a:pt x="1390457" y="1391942"/>
                    <a:pt x="1386377" y="1383573"/>
                    <a:pt x="1389052" y="1375900"/>
                  </a:cubicBezTo>
                  <a:cubicBezTo>
                    <a:pt x="1389052" y="1375862"/>
                    <a:pt x="1389086" y="1375821"/>
                    <a:pt x="1389086" y="1375783"/>
                  </a:cubicBezTo>
                  <a:cubicBezTo>
                    <a:pt x="1391657" y="1368203"/>
                    <a:pt x="1399886" y="1364143"/>
                    <a:pt x="1407463" y="1366718"/>
                  </a:cubicBezTo>
                  <a:cubicBezTo>
                    <a:pt x="1407566" y="1366749"/>
                    <a:pt x="1407635" y="1366780"/>
                    <a:pt x="1407737" y="1366811"/>
                  </a:cubicBezTo>
                  <a:close/>
                  <a:moveTo>
                    <a:pt x="1278652" y="1779950"/>
                  </a:moveTo>
                  <a:cubicBezTo>
                    <a:pt x="1286400" y="1782189"/>
                    <a:pt x="1290857" y="1790273"/>
                    <a:pt x="1288594" y="1798008"/>
                  </a:cubicBezTo>
                  <a:cubicBezTo>
                    <a:pt x="1286366" y="1805747"/>
                    <a:pt x="1278275" y="1810204"/>
                    <a:pt x="1270560" y="1807965"/>
                  </a:cubicBezTo>
                  <a:cubicBezTo>
                    <a:pt x="1262812" y="1805733"/>
                    <a:pt x="1258354" y="1797669"/>
                    <a:pt x="1260583" y="1789941"/>
                  </a:cubicBezTo>
                  <a:cubicBezTo>
                    <a:pt x="1262606" y="1782302"/>
                    <a:pt x="1270423" y="1777749"/>
                    <a:pt x="1278069" y="1779768"/>
                  </a:cubicBezTo>
                  <a:cubicBezTo>
                    <a:pt x="1278275" y="1779820"/>
                    <a:pt x="1278446" y="1779878"/>
                    <a:pt x="1278652" y="1779936"/>
                  </a:cubicBezTo>
                  <a:close/>
                  <a:moveTo>
                    <a:pt x="1236823" y="1914871"/>
                  </a:moveTo>
                  <a:cubicBezTo>
                    <a:pt x="1244606" y="1917172"/>
                    <a:pt x="1249063" y="1925356"/>
                    <a:pt x="1246766" y="1933149"/>
                  </a:cubicBezTo>
                  <a:cubicBezTo>
                    <a:pt x="1246766" y="1933156"/>
                    <a:pt x="1246766" y="1933163"/>
                    <a:pt x="1246766" y="1933169"/>
                  </a:cubicBezTo>
                  <a:cubicBezTo>
                    <a:pt x="1244709" y="1940980"/>
                    <a:pt x="1236720" y="1945660"/>
                    <a:pt x="1228937" y="1943616"/>
                  </a:cubicBezTo>
                  <a:cubicBezTo>
                    <a:pt x="1221120" y="1941576"/>
                    <a:pt x="1216423" y="1933588"/>
                    <a:pt x="1218480" y="1925774"/>
                  </a:cubicBezTo>
                  <a:cubicBezTo>
                    <a:pt x="1218549" y="1925534"/>
                    <a:pt x="1218617" y="1925294"/>
                    <a:pt x="1218686" y="1925054"/>
                  </a:cubicBezTo>
                  <a:cubicBezTo>
                    <a:pt x="1220880" y="1917237"/>
                    <a:pt x="1228972" y="1912667"/>
                    <a:pt x="1236789" y="1914851"/>
                  </a:cubicBezTo>
                  <a:cubicBezTo>
                    <a:pt x="1236789" y="1914851"/>
                    <a:pt x="1236823" y="1914854"/>
                    <a:pt x="1236823" y="1914857"/>
                  </a:cubicBezTo>
                  <a:close/>
                  <a:moveTo>
                    <a:pt x="1414389" y="1822056"/>
                  </a:moveTo>
                  <a:cubicBezTo>
                    <a:pt x="1422000" y="1824672"/>
                    <a:pt x="1426046" y="1832969"/>
                    <a:pt x="1423440" y="1840584"/>
                  </a:cubicBezTo>
                  <a:cubicBezTo>
                    <a:pt x="1420834" y="1848203"/>
                    <a:pt x="1412537" y="1852255"/>
                    <a:pt x="1404926" y="1849636"/>
                  </a:cubicBezTo>
                  <a:cubicBezTo>
                    <a:pt x="1397349" y="1847040"/>
                    <a:pt x="1393303" y="1838853"/>
                    <a:pt x="1395806" y="1831269"/>
                  </a:cubicBezTo>
                  <a:cubicBezTo>
                    <a:pt x="1398377" y="1823592"/>
                    <a:pt x="1406709" y="1819461"/>
                    <a:pt x="1414389" y="1822039"/>
                  </a:cubicBezTo>
                  <a:cubicBezTo>
                    <a:pt x="1414389" y="1822043"/>
                    <a:pt x="1414389" y="1822043"/>
                    <a:pt x="1414389" y="1822043"/>
                  </a:cubicBezTo>
                  <a:close/>
                  <a:moveTo>
                    <a:pt x="1372320" y="1956909"/>
                  </a:moveTo>
                  <a:cubicBezTo>
                    <a:pt x="1380000" y="1959518"/>
                    <a:pt x="1384251" y="1967709"/>
                    <a:pt x="1381989" y="1975495"/>
                  </a:cubicBezTo>
                  <a:cubicBezTo>
                    <a:pt x="1379280" y="1983117"/>
                    <a:pt x="1371189" y="1987392"/>
                    <a:pt x="1363372" y="1985332"/>
                  </a:cubicBezTo>
                  <a:cubicBezTo>
                    <a:pt x="1355726" y="1982610"/>
                    <a:pt x="1351543" y="1974395"/>
                    <a:pt x="1353840" y="1966615"/>
                  </a:cubicBezTo>
                  <a:cubicBezTo>
                    <a:pt x="1356309" y="1958877"/>
                    <a:pt x="1364537" y="1954550"/>
                    <a:pt x="1372320" y="1956895"/>
                  </a:cubicBezTo>
                  <a:close/>
                  <a:moveTo>
                    <a:pt x="1456115" y="1686669"/>
                  </a:moveTo>
                  <a:cubicBezTo>
                    <a:pt x="1463931" y="1689103"/>
                    <a:pt x="1468286" y="1697407"/>
                    <a:pt x="1465852" y="1705214"/>
                  </a:cubicBezTo>
                  <a:cubicBezTo>
                    <a:pt x="1463417" y="1713024"/>
                    <a:pt x="1455120" y="1717386"/>
                    <a:pt x="1447303" y="1714951"/>
                  </a:cubicBezTo>
                  <a:cubicBezTo>
                    <a:pt x="1439486" y="1712517"/>
                    <a:pt x="1435132" y="1704209"/>
                    <a:pt x="1437566" y="1696396"/>
                  </a:cubicBezTo>
                  <a:cubicBezTo>
                    <a:pt x="1440000" y="1688582"/>
                    <a:pt x="1448297" y="1684221"/>
                    <a:pt x="1456115" y="1686655"/>
                  </a:cubicBezTo>
                  <a:close/>
                  <a:moveTo>
                    <a:pt x="1500480" y="1543560"/>
                  </a:moveTo>
                  <a:cubicBezTo>
                    <a:pt x="1508194" y="1546101"/>
                    <a:pt x="1512514" y="1554278"/>
                    <a:pt x="1510251" y="1562075"/>
                  </a:cubicBezTo>
                  <a:cubicBezTo>
                    <a:pt x="1507817" y="1569861"/>
                    <a:pt x="1499520" y="1574201"/>
                    <a:pt x="1491737" y="1571767"/>
                  </a:cubicBezTo>
                  <a:cubicBezTo>
                    <a:pt x="1483955" y="1569333"/>
                    <a:pt x="1479635" y="1561049"/>
                    <a:pt x="1482069" y="1553263"/>
                  </a:cubicBezTo>
                  <a:cubicBezTo>
                    <a:pt x="1484469" y="1545508"/>
                    <a:pt x="1492697" y="1541167"/>
                    <a:pt x="1500480" y="1543547"/>
                  </a:cubicBezTo>
                  <a:close/>
                  <a:moveTo>
                    <a:pt x="1575806" y="1301640"/>
                  </a:moveTo>
                  <a:cubicBezTo>
                    <a:pt x="1567989" y="1299302"/>
                    <a:pt x="1563566" y="1291070"/>
                    <a:pt x="1565897" y="1283256"/>
                  </a:cubicBezTo>
                  <a:cubicBezTo>
                    <a:pt x="1568194" y="1275508"/>
                    <a:pt x="1576320" y="1271064"/>
                    <a:pt x="1584103" y="1273289"/>
                  </a:cubicBezTo>
                  <a:cubicBezTo>
                    <a:pt x="1591989" y="1275343"/>
                    <a:pt x="1596720" y="1283407"/>
                    <a:pt x="1594697" y="1291300"/>
                  </a:cubicBezTo>
                  <a:cubicBezTo>
                    <a:pt x="1592640" y="1299196"/>
                    <a:pt x="1584549" y="1303931"/>
                    <a:pt x="1576663" y="1301880"/>
                  </a:cubicBezTo>
                  <a:cubicBezTo>
                    <a:pt x="1576389" y="1301805"/>
                    <a:pt x="1576080" y="1301719"/>
                    <a:pt x="1575806" y="1301627"/>
                  </a:cubicBezTo>
                  <a:close/>
                  <a:moveTo>
                    <a:pt x="1628229" y="1132135"/>
                  </a:moveTo>
                  <a:cubicBezTo>
                    <a:pt x="1620446" y="1129725"/>
                    <a:pt x="1616091" y="1121455"/>
                    <a:pt x="1618492" y="1113665"/>
                  </a:cubicBezTo>
                  <a:cubicBezTo>
                    <a:pt x="1620892" y="1105941"/>
                    <a:pt x="1629052" y="1101576"/>
                    <a:pt x="1636800" y="1103880"/>
                  </a:cubicBezTo>
                  <a:cubicBezTo>
                    <a:pt x="1644514" y="1106376"/>
                    <a:pt x="1648869" y="1114523"/>
                    <a:pt x="1646674" y="1122326"/>
                  </a:cubicBezTo>
                  <a:cubicBezTo>
                    <a:pt x="1644206" y="1130057"/>
                    <a:pt x="1636012" y="1134408"/>
                    <a:pt x="1628229" y="1132121"/>
                  </a:cubicBezTo>
                  <a:close/>
                  <a:moveTo>
                    <a:pt x="1507475" y="1998854"/>
                  </a:moveTo>
                  <a:cubicBezTo>
                    <a:pt x="1514914" y="2001024"/>
                    <a:pt x="1519166" y="2008804"/>
                    <a:pt x="1517006" y="2016230"/>
                  </a:cubicBezTo>
                  <a:cubicBezTo>
                    <a:pt x="1516869" y="2016593"/>
                    <a:pt x="1516766" y="2016950"/>
                    <a:pt x="1516629" y="2017303"/>
                  </a:cubicBezTo>
                  <a:cubicBezTo>
                    <a:pt x="1514537" y="2024942"/>
                    <a:pt x="1506617" y="2029433"/>
                    <a:pt x="1499006" y="2027332"/>
                  </a:cubicBezTo>
                  <a:cubicBezTo>
                    <a:pt x="1498800" y="2027284"/>
                    <a:pt x="1498629" y="2027229"/>
                    <a:pt x="1498457" y="2027174"/>
                  </a:cubicBezTo>
                  <a:cubicBezTo>
                    <a:pt x="1490777" y="2024513"/>
                    <a:pt x="1486594" y="2016257"/>
                    <a:pt x="1488994" y="2008499"/>
                  </a:cubicBezTo>
                  <a:cubicBezTo>
                    <a:pt x="1491463" y="2000743"/>
                    <a:pt x="1499692" y="1996430"/>
                    <a:pt x="1507475" y="1998840"/>
                  </a:cubicBezTo>
                  <a:close/>
                  <a:moveTo>
                    <a:pt x="1626994" y="1613682"/>
                  </a:moveTo>
                  <a:cubicBezTo>
                    <a:pt x="1619246" y="1611162"/>
                    <a:pt x="1615029" y="1602844"/>
                    <a:pt x="1617532" y="1595102"/>
                  </a:cubicBezTo>
                  <a:cubicBezTo>
                    <a:pt x="1619966" y="1587624"/>
                    <a:pt x="1627852" y="1583370"/>
                    <a:pt x="1635429" y="1585437"/>
                  </a:cubicBezTo>
                  <a:cubicBezTo>
                    <a:pt x="1643143" y="1588067"/>
                    <a:pt x="1647257" y="1596446"/>
                    <a:pt x="1644617" y="1604150"/>
                  </a:cubicBezTo>
                  <a:cubicBezTo>
                    <a:pt x="1642149" y="1611439"/>
                    <a:pt x="1634469" y="1615588"/>
                    <a:pt x="1626994" y="1613668"/>
                  </a:cubicBezTo>
                  <a:close/>
                  <a:moveTo>
                    <a:pt x="1814023" y="1010887"/>
                  </a:moveTo>
                  <a:cubicBezTo>
                    <a:pt x="1821635" y="1013572"/>
                    <a:pt x="1825646" y="1021931"/>
                    <a:pt x="1822972" y="1029559"/>
                  </a:cubicBezTo>
                  <a:cubicBezTo>
                    <a:pt x="1820400" y="1036900"/>
                    <a:pt x="1812514" y="1040935"/>
                    <a:pt x="1805040" y="1038744"/>
                  </a:cubicBezTo>
                  <a:cubicBezTo>
                    <a:pt x="1797360" y="1036265"/>
                    <a:pt x="1793109" y="1028013"/>
                    <a:pt x="1795611" y="1020316"/>
                  </a:cubicBezTo>
                  <a:cubicBezTo>
                    <a:pt x="1798080" y="1012622"/>
                    <a:pt x="1806343" y="1008395"/>
                    <a:pt x="1814023" y="1010873"/>
                  </a:cubicBezTo>
                  <a:close/>
                  <a:moveTo>
                    <a:pt x="1855749" y="875599"/>
                  </a:moveTo>
                  <a:cubicBezTo>
                    <a:pt x="1863463" y="878232"/>
                    <a:pt x="1867611" y="886629"/>
                    <a:pt x="1864972" y="894357"/>
                  </a:cubicBezTo>
                  <a:cubicBezTo>
                    <a:pt x="1862469" y="901742"/>
                    <a:pt x="1854652" y="905897"/>
                    <a:pt x="1847109" y="903854"/>
                  </a:cubicBezTo>
                  <a:cubicBezTo>
                    <a:pt x="1839291" y="901468"/>
                    <a:pt x="1834903" y="893208"/>
                    <a:pt x="1837303" y="885405"/>
                  </a:cubicBezTo>
                  <a:cubicBezTo>
                    <a:pt x="1839669" y="877598"/>
                    <a:pt x="1847931" y="873206"/>
                    <a:pt x="1855749" y="875592"/>
                  </a:cubicBezTo>
                  <a:close/>
                  <a:moveTo>
                    <a:pt x="1686789" y="1468807"/>
                  </a:moveTo>
                  <a:cubicBezTo>
                    <a:pt x="1684869" y="1476285"/>
                    <a:pt x="1677257" y="1480787"/>
                    <a:pt x="1669783" y="1478863"/>
                  </a:cubicBezTo>
                  <a:cubicBezTo>
                    <a:pt x="1669406" y="1478771"/>
                    <a:pt x="1669029" y="1478661"/>
                    <a:pt x="1668686" y="1478538"/>
                  </a:cubicBezTo>
                  <a:cubicBezTo>
                    <a:pt x="1660972" y="1476011"/>
                    <a:pt x="1656754" y="1467710"/>
                    <a:pt x="1659291" y="1459999"/>
                  </a:cubicBezTo>
                  <a:cubicBezTo>
                    <a:pt x="1661795" y="1452401"/>
                    <a:pt x="1669886" y="1448188"/>
                    <a:pt x="1677532" y="1450512"/>
                  </a:cubicBezTo>
                  <a:cubicBezTo>
                    <a:pt x="1684937" y="1452580"/>
                    <a:pt x="1689223" y="1460243"/>
                    <a:pt x="1687166" y="1467635"/>
                  </a:cubicBezTo>
                  <a:cubicBezTo>
                    <a:pt x="1687063" y="1468025"/>
                    <a:pt x="1686926" y="1468413"/>
                    <a:pt x="1686789" y="1468793"/>
                  </a:cubicBezTo>
                  <a:close/>
                  <a:moveTo>
                    <a:pt x="1719223" y="1315207"/>
                  </a:moveTo>
                  <a:cubicBezTo>
                    <a:pt x="1726972" y="1317731"/>
                    <a:pt x="1731223" y="1326069"/>
                    <a:pt x="1728686" y="1333828"/>
                  </a:cubicBezTo>
                  <a:cubicBezTo>
                    <a:pt x="1726286" y="1341288"/>
                    <a:pt x="1718434" y="1345550"/>
                    <a:pt x="1710857" y="1343534"/>
                  </a:cubicBezTo>
                  <a:cubicBezTo>
                    <a:pt x="1703040" y="1341223"/>
                    <a:pt x="1698549" y="1333008"/>
                    <a:pt x="1700880" y="1325181"/>
                  </a:cubicBezTo>
                  <a:cubicBezTo>
                    <a:pt x="1703177" y="1317353"/>
                    <a:pt x="1711406" y="1312883"/>
                    <a:pt x="1719223" y="1315193"/>
                  </a:cubicBezTo>
                  <a:close/>
                  <a:moveTo>
                    <a:pt x="1549543" y="1863988"/>
                  </a:moveTo>
                  <a:cubicBezTo>
                    <a:pt x="1557154" y="1866659"/>
                    <a:pt x="1561132" y="1874987"/>
                    <a:pt x="1558457" y="1882584"/>
                  </a:cubicBezTo>
                  <a:cubicBezTo>
                    <a:pt x="1555852" y="1890035"/>
                    <a:pt x="1547760" y="1894049"/>
                    <a:pt x="1540251" y="1891636"/>
                  </a:cubicBezTo>
                  <a:cubicBezTo>
                    <a:pt x="1532606" y="1889071"/>
                    <a:pt x="1528492" y="1880798"/>
                    <a:pt x="1531063" y="1873159"/>
                  </a:cubicBezTo>
                  <a:cubicBezTo>
                    <a:pt x="1533635" y="1865520"/>
                    <a:pt x="1541897" y="1861409"/>
                    <a:pt x="1549543" y="1863974"/>
                  </a:cubicBezTo>
                  <a:close/>
                  <a:moveTo>
                    <a:pt x="1591372" y="1728635"/>
                  </a:moveTo>
                  <a:cubicBezTo>
                    <a:pt x="1598846" y="1730963"/>
                    <a:pt x="1603029" y="1738910"/>
                    <a:pt x="1600697" y="1746384"/>
                  </a:cubicBezTo>
                  <a:cubicBezTo>
                    <a:pt x="1600594" y="1746641"/>
                    <a:pt x="1600526" y="1746895"/>
                    <a:pt x="1600423" y="1747149"/>
                  </a:cubicBezTo>
                  <a:cubicBezTo>
                    <a:pt x="1598469" y="1754613"/>
                    <a:pt x="1590823" y="1759077"/>
                    <a:pt x="1583383" y="1757119"/>
                  </a:cubicBezTo>
                  <a:cubicBezTo>
                    <a:pt x="1583006" y="1757023"/>
                    <a:pt x="1582629" y="1756907"/>
                    <a:pt x="1582251" y="1756776"/>
                  </a:cubicBezTo>
                  <a:cubicBezTo>
                    <a:pt x="1574469" y="1754256"/>
                    <a:pt x="1570217" y="1745915"/>
                    <a:pt x="1572720" y="1738139"/>
                  </a:cubicBezTo>
                  <a:cubicBezTo>
                    <a:pt x="1575257" y="1730363"/>
                    <a:pt x="1583589" y="1726104"/>
                    <a:pt x="1591372" y="1728621"/>
                  </a:cubicBezTo>
                  <a:close/>
                  <a:moveTo>
                    <a:pt x="1933132" y="625320"/>
                  </a:moveTo>
                  <a:cubicBezTo>
                    <a:pt x="1925486" y="622773"/>
                    <a:pt x="1921337" y="614503"/>
                    <a:pt x="1923874" y="606844"/>
                  </a:cubicBezTo>
                  <a:cubicBezTo>
                    <a:pt x="1926411" y="599188"/>
                    <a:pt x="1934709" y="595046"/>
                    <a:pt x="1942354" y="597593"/>
                  </a:cubicBezTo>
                  <a:cubicBezTo>
                    <a:pt x="1949692" y="599726"/>
                    <a:pt x="1953909" y="607396"/>
                    <a:pt x="1951783" y="614729"/>
                  </a:cubicBezTo>
                  <a:cubicBezTo>
                    <a:pt x="1951646" y="615158"/>
                    <a:pt x="1951509" y="615583"/>
                    <a:pt x="1951337" y="615998"/>
                  </a:cubicBezTo>
                  <a:cubicBezTo>
                    <a:pt x="1949451" y="623311"/>
                    <a:pt x="1941977" y="627700"/>
                    <a:pt x="1934674" y="625800"/>
                  </a:cubicBezTo>
                  <a:cubicBezTo>
                    <a:pt x="1934126" y="625667"/>
                    <a:pt x="1933646" y="625502"/>
                    <a:pt x="1933132" y="625307"/>
                  </a:cubicBezTo>
                  <a:close/>
                  <a:moveTo>
                    <a:pt x="1909577" y="750669"/>
                  </a:moveTo>
                  <a:cubicBezTo>
                    <a:pt x="1907760" y="758195"/>
                    <a:pt x="1900183" y="762820"/>
                    <a:pt x="1892640" y="760999"/>
                  </a:cubicBezTo>
                  <a:cubicBezTo>
                    <a:pt x="1892297" y="760913"/>
                    <a:pt x="1891955" y="760817"/>
                    <a:pt x="1891611" y="760704"/>
                  </a:cubicBezTo>
                  <a:cubicBezTo>
                    <a:pt x="1883795" y="758376"/>
                    <a:pt x="1879372" y="750158"/>
                    <a:pt x="1881703" y="742348"/>
                  </a:cubicBezTo>
                  <a:cubicBezTo>
                    <a:pt x="1884034" y="734541"/>
                    <a:pt x="1892229" y="730101"/>
                    <a:pt x="1900046" y="732429"/>
                  </a:cubicBezTo>
                  <a:cubicBezTo>
                    <a:pt x="1907486" y="734387"/>
                    <a:pt x="1911909" y="742005"/>
                    <a:pt x="1909955" y="749441"/>
                  </a:cubicBezTo>
                  <a:cubicBezTo>
                    <a:pt x="1909852" y="749856"/>
                    <a:pt x="1909714" y="750264"/>
                    <a:pt x="1909577" y="750669"/>
                  </a:cubicBezTo>
                  <a:close/>
                  <a:moveTo>
                    <a:pt x="1763006" y="1173947"/>
                  </a:moveTo>
                  <a:cubicBezTo>
                    <a:pt x="1755257" y="1171409"/>
                    <a:pt x="1751040" y="1163068"/>
                    <a:pt x="1753577" y="1155316"/>
                  </a:cubicBezTo>
                  <a:cubicBezTo>
                    <a:pt x="1756115" y="1147567"/>
                    <a:pt x="1764446" y="1143340"/>
                    <a:pt x="1772194" y="1145877"/>
                  </a:cubicBezTo>
                  <a:cubicBezTo>
                    <a:pt x="1779874" y="1148637"/>
                    <a:pt x="1783852" y="1157099"/>
                    <a:pt x="1781109" y="1164775"/>
                  </a:cubicBezTo>
                  <a:cubicBezTo>
                    <a:pt x="1778469" y="1172147"/>
                    <a:pt x="1770514" y="1176168"/>
                    <a:pt x="1763006" y="1173947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pic>
          <p:nvPicPr>
            <p:cNvPr id="33" name="图片 32" descr="E:/设计图片素材3/pexels-mantasink-18664364.jpgpexels-mantasink-18664364"/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16" cstate="email"/>
            <a:srcRect l="-27" b="24988"/>
            <a:stretch>
              <a:fillRect/>
            </a:stretch>
          </p:blipFill>
          <p:spPr>
            <a:xfrm>
              <a:off x="2475" y="3258"/>
              <a:ext cx="12571" cy="1257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2" h="6302">
                  <a:moveTo>
                    <a:pt x="3151" y="0"/>
                  </a:moveTo>
                  <a:cubicBezTo>
                    <a:pt x="4891" y="0"/>
                    <a:pt x="6302" y="1411"/>
                    <a:pt x="6302" y="3151"/>
                  </a:cubicBezTo>
                  <a:cubicBezTo>
                    <a:pt x="6302" y="4891"/>
                    <a:pt x="4891" y="6302"/>
                    <a:pt x="3151" y="6302"/>
                  </a:cubicBezTo>
                  <a:cubicBezTo>
                    <a:pt x="1411" y="6302"/>
                    <a:pt x="0" y="4891"/>
                    <a:pt x="0" y="3151"/>
                  </a:cubicBezTo>
                  <a:cubicBezTo>
                    <a:pt x="0" y="1411"/>
                    <a:pt x="1411" y="0"/>
                    <a:pt x="3151" y="0"/>
                  </a:cubicBezTo>
                  <a:close/>
                </a:path>
              </a:pathLst>
            </a:custGeom>
            <a:ln w="215900">
              <a:solidFill>
                <a:srgbClr val="FFFFFF"/>
              </a:solidFill>
            </a:ln>
            <a:effectLst>
              <a:outerShdw blurRad="228600" dist="152400" algn="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34" name="任意多边形: 形状 17"/>
            <p:cNvSpPr/>
            <p:nvPr>
              <p:custDataLst>
                <p:tags r:id="rId17"/>
              </p:custDataLst>
            </p:nvPr>
          </p:nvSpPr>
          <p:spPr>
            <a:xfrm>
              <a:off x="2464" y="12733"/>
              <a:ext cx="2469" cy="2464"/>
            </a:xfrm>
            <a:custGeom>
              <a:avLst/>
              <a:gdLst>
                <a:gd name="connsiteX0" fmla="*/ 1017007 w 1018242"/>
                <a:gd name="connsiteY0" fmla="*/ 541608 h 1014892"/>
                <a:gd name="connsiteX1" fmla="*/ 1014758 w 1018242"/>
                <a:gd name="connsiteY1" fmla="*/ 545723 h 1014892"/>
                <a:gd name="connsiteX2" fmla="*/ 946379 w 1018242"/>
                <a:gd name="connsiteY2" fmla="*/ 613883 h 1014892"/>
                <a:gd name="connsiteX3" fmla="*/ 548075 w 1018242"/>
                <a:gd name="connsiteY3" fmla="*/ 1010431 h 1014892"/>
                <a:gd name="connsiteX4" fmla="*/ 540189 w 1018242"/>
                <a:gd name="connsiteY4" fmla="*/ 1013997 h 1014892"/>
                <a:gd name="connsiteX5" fmla="*/ 474213 w 1018242"/>
                <a:gd name="connsiteY5" fmla="*/ 1013723 h 1014892"/>
                <a:gd name="connsiteX6" fmla="*/ 1016884 w 1018242"/>
                <a:gd name="connsiteY6" fmla="*/ 471563 h 1014892"/>
                <a:gd name="connsiteX7" fmla="*/ 1017539 w 1018242"/>
                <a:gd name="connsiteY7" fmla="*/ 480614 h 1014892"/>
                <a:gd name="connsiteX8" fmla="*/ 1017007 w 1018242"/>
                <a:gd name="connsiteY8" fmla="*/ 541608 h 1014892"/>
                <a:gd name="connsiteX9" fmla="*/ 770058 w 1018242"/>
                <a:gd name="connsiteY9" fmla="*/ 644877 h 1014892"/>
                <a:gd name="connsiteX10" fmla="*/ 767116 w 1018242"/>
                <a:gd name="connsiteY10" fmla="*/ 648374 h 1014892"/>
                <a:gd name="connsiteX11" fmla="*/ 766451 w 1018242"/>
                <a:gd name="connsiteY11" fmla="*/ 647791 h 1014892"/>
                <a:gd name="connsiteX12" fmla="*/ 774426 w 1018242"/>
                <a:gd name="connsiteY12" fmla="*/ 631745 h 1014892"/>
                <a:gd name="connsiteX13" fmla="*/ 799701 w 1018242"/>
                <a:gd name="connsiteY13" fmla="*/ 546785 h 1014892"/>
                <a:gd name="connsiteX14" fmla="*/ 802903 w 1018242"/>
                <a:gd name="connsiteY14" fmla="*/ 540203 h 1014892"/>
                <a:gd name="connsiteX15" fmla="*/ 990594 w 1018242"/>
                <a:gd name="connsiteY15" fmla="*/ 353414 h 1014892"/>
                <a:gd name="connsiteX16" fmla="*/ 992791 w 1018242"/>
                <a:gd name="connsiteY16" fmla="*/ 350740 h 1014892"/>
                <a:gd name="connsiteX17" fmla="*/ 994279 w 1018242"/>
                <a:gd name="connsiteY17" fmla="*/ 350980 h 1014892"/>
                <a:gd name="connsiteX18" fmla="*/ 1007243 w 1018242"/>
                <a:gd name="connsiteY18" fmla="*/ 401825 h 1014892"/>
                <a:gd name="connsiteX19" fmla="*/ 1004239 w 1018242"/>
                <a:gd name="connsiteY19" fmla="*/ 411905 h 1014892"/>
                <a:gd name="connsiteX20" fmla="*/ 770058 w 1018242"/>
                <a:gd name="connsiteY20" fmla="*/ 644877 h 1014892"/>
                <a:gd name="connsiteX21" fmla="*/ 801967 w 1018242"/>
                <a:gd name="connsiteY21" fmla="*/ 468545 h 1014892"/>
                <a:gd name="connsiteX22" fmla="*/ 800418 w 1018242"/>
                <a:gd name="connsiteY22" fmla="*/ 469917 h 1014892"/>
                <a:gd name="connsiteX23" fmla="*/ 796139 w 1018242"/>
                <a:gd name="connsiteY23" fmla="*/ 446603 h 1014892"/>
                <a:gd name="connsiteX24" fmla="*/ 787403 w 1018242"/>
                <a:gd name="connsiteY24" fmla="*/ 414237 h 1014892"/>
                <a:gd name="connsiteX25" fmla="*/ 788308 w 1018242"/>
                <a:gd name="connsiteY25" fmla="*/ 410157 h 1014892"/>
                <a:gd name="connsiteX26" fmla="*/ 946948 w 1018242"/>
                <a:gd name="connsiteY26" fmla="*/ 252305 h 1014892"/>
                <a:gd name="connsiteX27" fmla="*/ 948549 w 1018242"/>
                <a:gd name="connsiteY27" fmla="*/ 250900 h 1014892"/>
                <a:gd name="connsiteX28" fmla="*/ 954487 w 1018242"/>
                <a:gd name="connsiteY28" fmla="*/ 261322 h 1014892"/>
                <a:gd name="connsiteX29" fmla="*/ 972124 w 1018242"/>
                <a:gd name="connsiteY29" fmla="*/ 295917 h 1014892"/>
                <a:gd name="connsiteX30" fmla="*/ 971380 w 1018242"/>
                <a:gd name="connsiteY30" fmla="*/ 299928 h 1014892"/>
                <a:gd name="connsiteX31" fmla="*/ 801943 w 1018242"/>
                <a:gd name="connsiteY31" fmla="*/ 468545 h 1014892"/>
                <a:gd name="connsiteX32" fmla="*/ 735419 w 1018242"/>
                <a:gd name="connsiteY32" fmla="*/ 319539 h 1014892"/>
                <a:gd name="connsiteX33" fmla="*/ 887606 w 1018242"/>
                <a:gd name="connsiteY33" fmla="*/ 167380 h 1014892"/>
                <a:gd name="connsiteX34" fmla="*/ 919293 w 1018242"/>
                <a:gd name="connsiteY34" fmla="*/ 206020 h 1014892"/>
                <a:gd name="connsiteX35" fmla="*/ 764339 w 1018242"/>
                <a:gd name="connsiteY35" fmla="*/ 360923 h 1014892"/>
                <a:gd name="connsiteX36" fmla="*/ 735405 w 1018242"/>
                <a:gd name="connsiteY36" fmla="*/ 319539 h 1014892"/>
                <a:gd name="connsiteX37" fmla="*/ 677476 w 1018242"/>
                <a:gd name="connsiteY37" fmla="*/ 267186 h 1014892"/>
                <a:gd name="connsiteX38" fmla="*/ 656397 w 1018242"/>
                <a:gd name="connsiteY38" fmla="*/ 253437 h 1014892"/>
                <a:gd name="connsiteX39" fmla="*/ 811506 w 1018242"/>
                <a:gd name="connsiteY39" fmla="*/ 98568 h 1014892"/>
                <a:gd name="connsiteX40" fmla="*/ 850125 w 1018242"/>
                <a:gd name="connsiteY40" fmla="*/ 130077 h 1014892"/>
                <a:gd name="connsiteX41" fmla="*/ 697670 w 1018242"/>
                <a:gd name="connsiteY41" fmla="*/ 282340 h 1014892"/>
                <a:gd name="connsiteX42" fmla="*/ 677445 w 1018242"/>
                <a:gd name="connsiteY42" fmla="*/ 267186 h 1014892"/>
                <a:gd name="connsiteX43" fmla="*/ 607506 w 1018242"/>
                <a:gd name="connsiteY43" fmla="*/ 228511 h 1014892"/>
                <a:gd name="connsiteX44" fmla="*/ 603175 w 1018242"/>
                <a:gd name="connsiteY44" fmla="*/ 229711 h 1014892"/>
                <a:gd name="connsiteX45" fmla="*/ 548880 w 1018242"/>
                <a:gd name="connsiteY45" fmla="*/ 216923 h 1014892"/>
                <a:gd name="connsiteX46" fmla="*/ 547814 w 1018242"/>
                <a:gd name="connsiteY46" fmla="*/ 216751 h 1014892"/>
                <a:gd name="connsiteX47" fmla="*/ 547221 w 1018242"/>
                <a:gd name="connsiteY47" fmla="*/ 215791 h 1014892"/>
                <a:gd name="connsiteX48" fmla="*/ 549847 w 1018242"/>
                <a:gd name="connsiteY48" fmla="*/ 213905 h 1014892"/>
                <a:gd name="connsiteX49" fmla="*/ 716733 w 1018242"/>
                <a:gd name="connsiteY49" fmla="*/ 47757 h 1014892"/>
                <a:gd name="connsiteX50" fmla="*/ 722887 w 1018242"/>
                <a:gd name="connsiteY50" fmla="*/ 46694 h 1014892"/>
                <a:gd name="connsiteX51" fmla="*/ 722932 w 1018242"/>
                <a:gd name="connsiteY51" fmla="*/ 46728 h 1014892"/>
                <a:gd name="connsiteX52" fmla="*/ 767226 w 1018242"/>
                <a:gd name="connsiteY52" fmla="*/ 69151 h 1014892"/>
                <a:gd name="connsiteX53" fmla="*/ 764843 w 1018242"/>
                <a:gd name="connsiteY53" fmla="*/ 71825 h 1014892"/>
                <a:gd name="connsiteX54" fmla="*/ 607475 w 1018242"/>
                <a:gd name="connsiteY54" fmla="*/ 228511 h 1014892"/>
                <a:gd name="connsiteX55" fmla="*/ 476682 w 1018242"/>
                <a:gd name="connsiteY55" fmla="*/ 214043 h 1014892"/>
                <a:gd name="connsiteX56" fmla="*/ 472224 w 1018242"/>
                <a:gd name="connsiteY56" fmla="*/ 216408 h 1014892"/>
                <a:gd name="connsiteX57" fmla="*/ 372885 w 1018242"/>
                <a:gd name="connsiteY57" fmla="*/ 247471 h 1014892"/>
                <a:gd name="connsiteX58" fmla="*/ 371784 w 1018242"/>
                <a:gd name="connsiteY58" fmla="*/ 247848 h 1014892"/>
                <a:gd name="connsiteX59" fmla="*/ 370879 w 1018242"/>
                <a:gd name="connsiteY59" fmla="*/ 247711 h 1014892"/>
                <a:gd name="connsiteX60" fmla="*/ 373135 w 1018242"/>
                <a:gd name="connsiteY60" fmla="*/ 245346 h 1014892"/>
                <a:gd name="connsiteX61" fmla="*/ 607396 w 1018242"/>
                <a:gd name="connsiteY61" fmla="*/ 12065 h 1014892"/>
                <a:gd name="connsiteX62" fmla="*/ 612230 w 1018242"/>
                <a:gd name="connsiteY62" fmla="*/ 10420 h 1014892"/>
                <a:gd name="connsiteX63" fmla="*/ 665431 w 1018242"/>
                <a:gd name="connsiteY63" fmla="*/ 24374 h 1014892"/>
                <a:gd name="connsiteX64" fmla="*/ 666484 w 1018242"/>
                <a:gd name="connsiteY64" fmla="*/ 25026 h 1014892"/>
                <a:gd name="connsiteX65" fmla="*/ 664355 w 1018242"/>
                <a:gd name="connsiteY65" fmla="*/ 27322 h 1014892"/>
                <a:gd name="connsiteX66" fmla="*/ 476651 w 1018242"/>
                <a:gd name="connsiteY66" fmla="*/ 214043 h 1014892"/>
                <a:gd name="connsiteX67" fmla="*/ 0 w 1018242"/>
                <a:gd name="connsiteY67" fmla="*/ 532111 h 1014892"/>
                <a:gd name="connsiteX68" fmla="*/ 642 w 1018242"/>
                <a:gd name="connsiteY68" fmla="*/ 473757 h 1014892"/>
                <a:gd name="connsiteX69" fmla="*/ 3134 w 1018242"/>
                <a:gd name="connsiteY69" fmla="*/ 469162 h 1014892"/>
                <a:gd name="connsiteX70" fmla="*/ 120669 w 1018242"/>
                <a:gd name="connsiteY70" fmla="*/ 352077 h 1014892"/>
                <a:gd name="connsiteX71" fmla="*/ 469372 w 1018242"/>
                <a:gd name="connsiteY71" fmla="*/ 4831 h 1014892"/>
                <a:gd name="connsiteX72" fmla="*/ 478255 w 1018242"/>
                <a:gd name="connsiteY72" fmla="*/ 820 h 1014892"/>
                <a:gd name="connsiteX73" fmla="*/ 541458 w 1018242"/>
                <a:gd name="connsiteY73" fmla="*/ 957 h 1014892"/>
                <a:gd name="connsiteX74" fmla="*/ 543679 w 1018242"/>
                <a:gd name="connsiteY74" fmla="*/ 1197 h 1014892"/>
                <a:gd name="connsiteX75" fmla="*/ 755 w 1018242"/>
                <a:gd name="connsiteY75" fmla="*/ 543631 h 1014892"/>
                <a:gd name="connsiteX76" fmla="*/ 0 w 1018242"/>
                <a:gd name="connsiteY76" fmla="*/ 532111 h 1014892"/>
                <a:gd name="connsiteX77" fmla="*/ 14020 w 1018242"/>
                <a:gd name="connsiteY77" fmla="*/ 383791 h 1014892"/>
                <a:gd name="connsiteX78" fmla="*/ 30367 w 1018242"/>
                <a:gd name="connsiteY78" fmla="*/ 333322 h 1014892"/>
                <a:gd name="connsiteX79" fmla="*/ 57912 w 1018242"/>
                <a:gd name="connsiteY79" fmla="*/ 271197 h 1014892"/>
                <a:gd name="connsiteX80" fmla="*/ 61386 w 1018242"/>
                <a:gd name="connsiteY80" fmla="*/ 266534 h 1014892"/>
                <a:gd name="connsiteX81" fmla="*/ 267189 w 1018242"/>
                <a:gd name="connsiteY81" fmla="*/ 61917 h 1014892"/>
                <a:gd name="connsiteX82" fmla="*/ 283135 w 1018242"/>
                <a:gd name="connsiteY82" fmla="*/ 52420 h 1014892"/>
                <a:gd name="connsiteX83" fmla="*/ 382584 w 1018242"/>
                <a:gd name="connsiteY83" fmla="*/ 15768 h 1014892"/>
                <a:gd name="connsiteX84" fmla="*/ 384470 w 1018242"/>
                <a:gd name="connsiteY84" fmla="*/ 15391 h 1014892"/>
                <a:gd name="connsiteX85" fmla="*/ 15138 w 1018242"/>
                <a:gd name="connsiteY85" fmla="*/ 384340 h 1014892"/>
                <a:gd name="connsiteX86" fmla="*/ 14020 w 1018242"/>
                <a:gd name="connsiteY86" fmla="*/ 383791 h 1014892"/>
                <a:gd name="connsiteX87" fmla="*/ 246319 w 1018242"/>
                <a:gd name="connsiteY87" fmla="*/ 371482 h 1014892"/>
                <a:gd name="connsiteX88" fmla="*/ 249162 w 1018242"/>
                <a:gd name="connsiteY88" fmla="*/ 368157 h 1014892"/>
                <a:gd name="connsiteX89" fmla="*/ 249847 w 1018242"/>
                <a:gd name="connsiteY89" fmla="*/ 368671 h 1014892"/>
                <a:gd name="connsiteX90" fmla="*/ 244704 w 1018242"/>
                <a:gd name="connsiteY90" fmla="*/ 378923 h 1014892"/>
                <a:gd name="connsiteX91" fmla="*/ 217434 w 1018242"/>
                <a:gd name="connsiteY91" fmla="*/ 469951 h 1014892"/>
                <a:gd name="connsiteX92" fmla="*/ 214735 w 1018242"/>
                <a:gd name="connsiteY92" fmla="*/ 474785 h 1014892"/>
                <a:gd name="connsiteX93" fmla="*/ 42686 w 1018242"/>
                <a:gd name="connsiteY93" fmla="*/ 646180 h 1014892"/>
                <a:gd name="connsiteX94" fmla="*/ 26712 w 1018242"/>
                <a:gd name="connsiteY94" fmla="*/ 662054 h 1014892"/>
                <a:gd name="connsiteX95" fmla="*/ 24628 w 1018242"/>
                <a:gd name="connsiteY95" fmla="*/ 663974 h 1014892"/>
                <a:gd name="connsiteX96" fmla="*/ 23435 w 1018242"/>
                <a:gd name="connsiteY96" fmla="*/ 663905 h 1014892"/>
                <a:gd name="connsiteX97" fmla="*/ 10406 w 1018242"/>
                <a:gd name="connsiteY97" fmla="*/ 612751 h 1014892"/>
                <a:gd name="connsiteX98" fmla="*/ 13211 w 1018242"/>
                <a:gd name="connsiteY98" fmla="*/ 603460 h 1014892"/>
                <a:gd name="connsiteX99" fmla="*/ 246319 w 1018242"/>
                <a:gd name="connsiteY99" fmla="*/ 371482 h 1014892"/>
                <a:gd name="connsiteX100" fmla="*/ 216343 w 1018242"/>
                <a:gd name="connsiteY100" fmla="*/ 545962 h 1014892"/>
                <a:gd name="connsiteX101" fmla="*/ 217581 w 1018242"/>
                <a:gd name="connsiteY101" fmla="*/ 544934 h 1014892"/>
                <a:gd name="connsiteX102" fmla="*/ 218994 w 1018242"/>
                <a:gd name="connsiteY102" fmla="*/ 553642 h 1014892"/>
                <a:gd name="connsiteX103" fmla="*/ 230380 w 1018242"/>
                <a:gd name="connsiteY103" fmla="*/ 599757 h 1014892"/>
                <a:gd name="connsiteX104" fmla="*/ 229008 w 1018242"/>
                <a:gd name="connsiteY104" fmla="*/ 605346 h 1014892"/>
                <a:gd name="connsiteX105" fmla="*/ 72000 w 1018242"/>
                <a:gd name="connsiteY105" fmla="*/ 761551 h 1014892"/>
                <a:gd name="connsiteX106" fmla="*/ 70050 w 1018242"/>
                <a:gd name="connsiteY106" fmla="*/ 764465 h 1014892"/>
                <a:gd name="connsiteX107" fmla="*/ 69021 w 1018242"/>
                <a:gd name="connsiteY107" fmla="*/ 763951 h 1014892"/>
                <a:gd name="connsiteX108" fmla="*/ 59325 w 1018242"/>
                <a:gd name="connsiteY108" fmla="*/ 746363 h 1014892"/>
                <a:gd name="connsiteX109" fmla="*/ 45710 w 1018242"/>
                <a:gd name="connsiteY109" fmla="*/ 719243 h 1014892"/>
                <a:gd name="connsiteX110" fmla="*/ 46276 w 1018242"/>
                <a:gd name="connsiteY110" fmla="*/ 715162 h 1014892"/>
                <a:gd name="connsiteX111" fmla="*/ 216343 w 1018242"/>
                <a:gd name="connsiteY111" fmla="*/ 545962 h 1014892"/>
                <a:gd name="connsiteX112" fmla="*/ 282947 w 1018242"/>
                <a:gd name="connsiteY112" fmla="*/ 695071 h 1014892"/>
                <a:gd name="connsiteX113" fmla="*/ 130211 w 1018242"/>
                <a:gd name="connsiteY113" fmla="*/ 847574 h 1014892"/>
                <a:gd name="connsiteX114" fmla="*/ 98301 w 1018242"/>
                <a:gd name="connsiteY114" fmla="*/ 808763 h 1014892"/>
                <a:gd name="connsiteX115" fmla="*/ 253715 w 1018242"/>
                <a:gd name="connsiteY115" fmla="*/ 653517 h 1014892"/>
                <a:gd name="connsiteX116" fmla="*/ 282930 w 1018242"/>
                <a:gd name="connsiteY116" fmla="*/ 695071 h 1014892"/>
                <a:gd name="connsiteX117" fmla="*/ 361848 w 1018242"/>
                <a:gd name="connsiteY117" fmla="*/ 761174 h 1014892"/>
                <a:gd name="connsiteX118" fmla="*/ 206442 w 1018242"/>
                <a:gd name="connsiteY118" fmla="*/ 916454 h 1014892"/>
                <a:gd name="connsiteX119" fmla="*/ 167397 w 1018242"/>
                <a:gd name="connsiteY119" fmla="*/ 884637 h 1014892"/>
                <a:gd name="connsiteX120" fmla="*/ 320064 w 1018242"/>
                <a:gd name="connsiteY120" fmla="*/ 732100 h 1014892"/>
                <a:gd name="connsiteX121" fmla="*/ 361848 w 1018242"/>
                <a:gd name="connsiteY121" fmla="*/ 761174 h 1014892"/>
                <a:gd name="connsiteX122" fmla="*/ 410946 w 1018242"/>
                <a:gd name="connsiteY122" fmla="*/ 785791 h 1014892"/>
                <a:gd name="connsiteX123" fmla="*/ 415986 w 1018242"/>
                <a:gd name="connsiteY123" fmla="*/ 784557 h 1014892"/>
                <a:gd name="connsiteX124" fmla="*/ 465727 w 1018242"/>
                <a:gd name="connsiteY124" fmla="*/ 796385 h 1014892"/>
                <a:gd name="connsiteX125" fmla="*/ 471463 w 1018242"/>
                <a:gd name="connsiteY125" fmla="*/ 797243 h 1014892"/>
                <a:gd name="connsiteX126" fmla="*/ 469434 w 1018242"/>
                <a:gd name="connsiteY126" fmla="*/ 799506 h 1014892"/>
                <a:gd name="connsiteX127" fmla="*/ 300477 w 1018242"/>
                <a:gd name="connsiteY127" fmla="*/ 967780 h 1014892"/>
                <a:gd name="connsiteX128" fmla="*/ 295965 w 1018242"/>
                <a:gd name="connsiteY128" fmla="*/ 968706 h 1014892"/>
                <a:gd name="connsiteX129" fmla="*/ 252655 w 1018242"/>
                <a:gd name="connsiteY129" fmla="*/ 946214 h 1014892"/>
                <a:gd name="connsiteX130" fmla="*/ 251082 w 1018242"/>
                <a:gd name="connsiteY130" fmla="*/ 945117 h 1014892"/>
                <a:gd name="connsiteX131" fmla="*/ 253386 w 1018242"/>
                <a:gd name="connsiteY131" fmla="*/ 942682 h 1014892"/>
                <a:gd name="connsiteX132" fmla="*/ 410946 w 1018242"/>
                <a:gd name="connsiteY132" fmla="*/ 785791 h 1014892"/>
                <a:gd name="connsiteX133" fmla="*/ 542483 w 1018242"/>
                <a:gd name="connsiteY133" fmla="*/ 799608 h 1014892"/>
                <a:gd name="connsiteX134" fmla="*/ 548044 w 1018242"/>
                <a:gd name="connsiteY134" fmla="*/ 797037 h 1014892"/>
                <a:gd name="connsiteX135" fmla="*/ 647099 w 1018242"/>
                <a:gd name="connsiteY135" fmla="*/ 765048 h 1014892"/>
                <a:gd name="connsiteX136" fmla="*/ 649687 w 1018242"/>
                <a:gd name="connsiteY136" fmla="*/ 763883 h 1014892"/>
                <a:gd name="connsiteX137" fmla="*/ 650435 w 1018242"/>
                <a:gd name="connsiteY137" fmla="*/ 764706 h 1014892"/>
                <a:gd name="connsiteX138" fmla="*/ 647795 w 1018242"/>
                <a:gd name="connsiteY138" fmla="*/ 766591 h 1014892"/>
                <a:gd name="connsiteX139" fmla="*/ 410507 w 1018242"/>
                <a:gd name="connsiteY139" fmla="*/ 1002682 h 1014892"/>
                <a:gd name="connsiteX140" fmla="*/ 406663 w 1018242"/>
                <a:gd name="connsiteY140" fmla="*/ 1004500 h 1014892"/>
                <a:gd name="connsiteX141" fmla="*/ 351264 w 1018242"/>
                <a:gd name="connsiteY141" fmla="*/ 990134 h 1014892"/>
                <a:gd name="connsiteX142" fmla="*/ 353520 w 1018242"/>
                <a:gd name="connsiteY142" fmla="*/ 987631 h 1014892"/>
                <a:gd name="connsiteX143" fmla="*/ 542483 w 1018242"/>
                <a:gd name="connsiteY143" fmla="*/ 799608 h 1014892"/>
                <a:gd name="connsiteX144" fmla="*/ 1002381 w 1018242"/>
                <a:gd name="connsiteY144" fmla="*/ 630751 h 1014892"/>
                <a:gd name="connsiteX145" fmla="*/ 1003005 w 1018242"/>
                <a:gd name="connsiteY145" fmla="*/ 631060 h 1014892"/>
                <a:gd name="connsiteX146" fmla="*/ 996967 w 1018242"/>
                <a:gd name="connsiteY146" fmla="*/ 652763 h 1014892"/>
                <a:gd name="connsiteX147" fmla="*/ 960360 w 1018242"/>
                <a:gd name="connsiteY147" fmla="*/ 742385 h 1014892"/>
                <a:gd name="connsiteX148" fmla="*/ 954899 w 1018242"/>
                <a:gd name="connsiteY148" fmla="*/ 749860 h 1014892"/>
                <a:gd name="connsiteX149" fmla="*/ 752812 w 1018242"/>
                <a:gd name="connsiteY149" fmla="*/ 951220 h 1014892"/>
                <a:gd name="connsiteX150" fmla="*/ 734747 w 1018242"/>
                <a:gd name="connsiteY150" fmla="*/ 962294 h 1014892"/>
                <a:gd name="connsiteX151" fmla="*/ 633882 w 1018242"/>
                <a:gd name="connsiteY151" fmla="*/ 999391 h 1014892"/>
                <a:gd name="connsiteX152" fmla="*/ 633460 w 1018242"/>
                <a:gd name="connsiteY152" fmla="*/ 999460 h 1014892"/>
                <a:gd name="connsiteX153" fmla="*/ 1002381 w 1018242"/>
                <a:gd name="connsiteY153" fmla="*/ 630751 h 10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18242" h="1014892">
                  <a:moveTo>
                    <a:pt x="1017007" y="541608"/>
                  </a:moveTo>
                  <a:cubicBezTo>
                    <a:pt x="1016716" y="543186"/>
                    <a:pt x="1015927" y="544625"/>
                    <a:pt x="1014758" y="545723"/>
                  </a:cubicBezTo>
                  <a:cubicBezTo>
                    <a:pt x="992006" y="568488"/>
                    <a:pt x="969213" y="591220"/>
                    <a:pt x="946379" y="613883"/>
                  </a:cubicBezTo>
                  <a:cubicBezTo>
                    <a:pt x="813597" y="746054"/>
                    <a:pt x="680829" y="878225"/>
                    <a:pt x="548075" y="1010431"/>
                  </a:cubicBezTo>
                  <a:cubicBezTo>
                    <a:pt x="546038" y="1012625"/>
                    <a:pt x="543192" y="1013928"/>
                    <a:pt x="540189" y="1013997"/>
                  </a:cubicBezTo>
                  <a:cubicBezTo>
                    <a:pt x="518212" y="1015265"/>
                    <a:pt x="496176" y="1015197"/>
                    <a:pt x="474213" y="1013723"/>
                  </a:cubicBezTo>
                  <a:cubicBezTo>
                    <a:pt x="654786" y="833346"/>
                    <a:pt x="835674" y="652625"/>
                    <a:pt x="1016884" y="471563"/>
                  </a:cubicBezTo>
                  <a:cubicBezTo>
                    <a:pt x="1017144" y="475094"/>
                    <a:pt x="1017395" y="477871"/>
                    <a:pt x="1017539" y="480614"/>
                  </a:cubicBezTo>
                  <a:cubicBezTo>
                    <a:pt x="1018629" y="500945"/>
                    <a:pt x="1018454" y="521311"/>
                    <a:pt x="1017007" y="541608"/>
                  </a:cubicBezTo>
                  <a:close/>
                  <a:moveTo>
                    <a:pt x="770058" y="644877"/>
                  </a:moveTo>
                  <a:cubicBezTo>
                    <a:pt x="768978" y="645940"/>
                    <a:pt x="768090" y="647208"/>
                    <a:pt x="767116" y="648374"/>
                  </a:cubicBezTo>
                  <a:cubicBezTo>
                    <a:pt x="766893" y="648203"/>
                    <a:pt x="766674" y="647997"/>
                    <a:pt x="766451" y="647791"/>
                  </a:cubicBezTo>
                  <a:cubicBezTo>
                    <a:pt x="769115" y="642443"/>
                    <a:pt x="771854" y="637128"/>
                    <a:pt x="774426" y="631745"/>
                  </a:cubicBezTo>
                  <a:cubicBezTo>
                    <a:pt x="787207" y="604900"/>
                    <a:pt x="795734" y="576237"/>
                    <a:pt x="799701" y="546785"/>
                  </a:cubicBezTo>
                  <a:cubicBezTo>
                    <a:pt x="799955" y="544283"/>
                    <a:pt x="801090" y="541951"/>
                    <a:pt x="802903" y="540203"/>
                  </a:cubicBezTo>
                  <a:cubicBezTo>
                    <a:pt x="865502" y="477974"/>
                    <a:pt x="928067" y="415711"/>
                    <a:pt x="990594" y="353414"/>
                  </a:cubicBezTo>
                  <a:cubicBezTo>
                    <a:pt x="991379" y="352557"/>
                    <a:pt x="992112" y="351666"/>
                    <a:pt x="992791" y="350740"/>
                  </a:cubicBezTo>
                  <a:cubicBezTo>
                    <a:pt x="993285" y="350808"/>
                    <a:pt x="993782" y="350877"/>
                    <a:pt x="994279" y="350980"/>
                  </a:cubicBezTo>
                  <a:cubicBezTo>
                    <a:pt x="998572" y="367951"/>
                    <a:pt x="1002758" y="384923"/>
                    <a:pt x="1007243" y="401825"/>
                  </a:cubicBezTo>
                  <a:cubicBezTo>
                    <a:pt x="1008460" y="405494"/>
                    <a:pt x="1007260" y="409506"/>
                    <a:pt x="1004239" y="411905"/>
                  </a:cubicBezTo>
                  <a:cubicBezTo>
                    <a:pt x="926085" y="489494"/>
                    <a:pt x="848027" y="567151"/>
                    <a:pt x="770058" y="644877"/>
                  </a:cubicBezTo>
                  <a:close/>
                  <a:moveTo>
                    <a:pt x="801967" y="468545"/>
                  </a:moveTo>
                  <a:cubicBezTo>
                    <a:pt x="801563" y="468957"/>
                    <a:pt x="801114" y="469300"/>
                    <a:pt x="800418" y="469917"/>
                  </a:cubicBezTo>
                  <a:cubicBezTo>
                    <a:pt x="798974" y="461894"/>
                    <a:pt x="797946" y="454145"/>
                    <a:pt x="796139" y="446603"/>
                  </a:cubicBezTo>
                  <a:cubicBezTo>
                    <a:pt x="793540" y="435734"/>
                    <a:pt x="790416" y="425002"/>
                    <a:pt x="787403" y="414237"/>
                  </a:cubicBezTo>
                  <a:cubicBezTo>
                    <a:pt x="786779" y="412831"/>
                    <a:pt x="787146" y="411186"/>
                    <a:pt x="788308" y="410157"/>
                  </a:cubicBezTo>
                  <a:cubicBezTo>
                    <a:pt x="841214" y="357563"/>
                    <a:pt x="894093" y="304934"/>
                    <a:pt x="946948" y="252305"/>
                  </a:cubicBezTo>
                  <a:cubicBezTo>
                    <a:pt x="947356" y="251894"/>
                    <a:pt x="947812" y="251551"/>
                    <a:pt x="948549" y="250900"/>
                  </a:cubicBezTo>
                  <a:cubicBezTo>
                    <a:pt x="950586" y="254465"/>
                    <a:pt x="952663" y="257825"/>
                    <a:pt x="954487" y="261322"/>
                  </a:cubicBezTo>
                  <a:cubicBezTo>
                    <a:pt x="960412" y="272842"/>
                    <a:pt x="966199" y="284431"/>
                    <a:pt x="972124" y="295917"/>
                  </a:cubicBezTo>
                  <a:cubicBezTo>
                    <a:pt x="973009" y="297220"/>
                    <a:pt x="972679" y="299002"/>
                    <a:pt x="971380" y="299928"/>
                  </a:cubicBezTo>
                  <a:cubicBezTo>
                    <a:pt x="914880" y="356122"/>
                    <a:pt x="858402" y="412317"/>
                    <a:pt x="801943" y="468545"/>
                  </a:cubicBezTo>
                  <a:close/>
                  <a:moveTo>
                    <a:pt x="735419" y="319539"/>
                  </a:moveTo>
                  <a:cubicBezTo>
                    <a:pt x="785808" y="269140"/>
                    <a:pt x="836538" y="218431"/>
                    <a:pt x="887606" y="167380"/>
                  </a:cubicBezTo>
                  <a:cubicBezTo>
                    <a:pt x="898269" y="180408"/>
                    <a:pt x="908932" y="193403"/>
                    <a:pt x="919293" y="206020"/>
                  </a:cubicBezTo>
                  <a:cubicBezTo>
                    <a:pt x="867247" y="258065"/>
                    <a:pt x="815596" y="309700"/>
                    <a:pt x="764339" y="360923"/>
                  </a:cubicBezTo>
                  <a:cubicBezTo>
                    <a:pt x="754598" y="347002"/>
                    <a:pt x="744882" y="333083"/>
                    <a:pt x="735405" y="319539"/>
                  </a:cubicBezTo>
                  <a:close/>
                  <a:moveTo>
                    <a:pt x="677476" y="267186"/>
                  </a:moveTo>
                  <a:cubicBezTo>
                    <a:pt x="670506" y="262283"/>
                    <a:pt x="663217" y="257860"/>
                    <a:pt x="656397" y="253437"/>
                  </a:cubicBezTo>
                  <a:cubicBezTo>
                    <a:pt x="707976" y="201940"/>
                    <a:pt x="759494" y="150511"/>
                    <a:pt x="811506" y="98568"/>
                  </a:cubicBezTo>
                  <a:cubicBezTo>
                    <a:pt x="824534" y="109197"/>
                    <a:pt x="837498" y="119757"/>
                    <a:pt x="850125" y="130077"/>
                  </a:cubicBezTo>
                  <a:cubicBezTo>
                    <a:pt x="799084" y="181060"/>
                    <a:pt x="748266" y="231802"/>
                    <a:pt x="697670" y="282340"/>
                  </a:cubicBezTo>
                  <a:cubicBezTo>
                    <a:pt x="691118" y="277403"/>
                    <a:pt x="684439" y="272054"/>
                    <a:pt x="677445" y="267186"/>
                  </a:cubicBezTo>
                  <a:close/>
                  <a:moveTo>
                    <a:pt x="607506" y="228511"/>
                  </a:moveTo>
                  <a:cubicBezTo>
                    <a:pt x="606515" y="229883"/>
                    <a:pt x="604722" y="230363"/>
                    <a:pt x="603175" y="229711"/>
                  </a:cubicBezTo>
                  <a:cubicBezTo>
                    <a:pt x="585535" y="223677"/>
                    <a:pt x="567350" y="219391"/>
                    <a:pt x="548880" y="216923"/>
                  </a:cubicBezTo>
                  <a:cubicBezTo>
                    <a:pt x="548538" y="216854"/>
                    <a:pt x="548167" y="216820"/>
                    <a:pt x="547814" y="216751"/>
                  </a:cubicBezTo>
                  <a:cubicBezTo>
                    <a:pt x="547615" y="216443"/>
                    <a:pt x="547416" y="216100"/>
                    <a:pt x="547221" y="215791"/>
                  </a:cubicBezTo>
                  <a:cubicBezTo>
                    <a:pt x="548150" y="215243"/>
                    <a:pt x="549028" y="214625"/>
                    <a:pt x="549847" y="213905"/>
                  </a:cubicBezTo>
                  <a:cubicBezTo>
                    <a:pt x="605507" y="158568"/>
                    <a:pt x="661135" y="103197"/>
                    <a:pt x="716733" y="47757"/>
                  </a:cubicBezTo>
                  <a:cubicBezTo>
                    <a:pt x="718139" y="45768"/>
                    <a:pt x="720895" y="45288"/>
                    <a:pt x="722887" y="46694"/>
                  </a:cubicBezTo>
                  <a:cubicBezTo>
                    <a:pt x="722901" y="46694"/>
                    <a:pt x="722918" y="46728"/>
                    <a:pt x="722932" y="46728"/>
                  </a:cubicBezTo>
                  <a:cubicBezTo>
                    <a:pt x="737462" y="54203"/>
                    <a:pt x="752075" y="61506"/>
                    <a:pt x="767226" y="69151"/>
                  </a:cubicBezTo>
                  <a:cubicBezTo>
                    <a:pt x="766053" y="70454"/>
                    <a:pt x="765487" y="71174"/>
                    <a:pt x="764843" y="71825"/>
                  </a:cubicBezTo>
                  <a:cubicBezTo>
                    <a:pt x="712372" y="124043"/>
                    <a:pt x="659915" y="176260"/>
                    <a:pt x="607475" y="228511"/>
                  </a:cubicBezTo>
                  <a:close/>
                  <a:moveTo>
                    <a:pt x="476682" y="214043"/>
                  </a:moveTo>
                  <a:cubicBezTo>
                    <a:pt x="475478" y="215277"/>
                    <a:pt x="473922" y="216100"/>
                    <a:pt x="472224" y="216408"/>
                  </a:cubicBezTo>
                  <a:cubicBezTo>
                    <a:pt x="437533" y="220797"/>
                    <a:pt x="403897" y="231322"/>
                    <a:pt x="372885" y="247471"/>
                  </a:cubicBezTo>
                  <a:cubicBezTo>
                    <a:pt x="372532" y="247642"/>
                    <a:pt x="372163" y="247745"/>
                    <a:pt x="371784" y="247848"/>
                  </a:cubicBezTo>
                  <a:cubicBezTo>
                    <a:pt x="371479" y="247814"/>
                    <a:pt x="371177" y="247780"/>
                    <a:pt x="370879" y="247711"/>
                  </a:cubicBezTo>
                  <a:cubicBezTo>
                    <a:pt x="371726" y="246820"/>
                    <a:pt x="372412" y="246065"/>
                    <a:pt x="373135" y="245346"/>
                  </a:cubicBezTo>
                  <a:cubicBezTo>
                    <a:pt x="451229" y="167585"/>
                    <a:pt x="529317" y="89825"/>
                    <a:pt x="607396" y="12065"/>
                  </a:cubicBezTo>
                  <a:cubicBezTo>
                    <a:pt x="608524" y="10591"/>
                    <a:pt x="610434" y="9940"/>
                    <a:pt x="612230" y="10420"/>
                  </a:cubicBezTo>
                  <a:cubicBezTo>
                    <a:pt x="629952" y="15117"/>
                    <a:pt x="647685" y="19780"/>
                    <a:pt x="665431" y="24374"/>
                  </a:cubicBezTo>
                  <a:cubicBezTo>
                    <a:pt x="665802" y="24545"/>
                    <a:pt x="666155" y="24785"/>
                    <a:pt x="666484" y="25026"/>
                  </a:cubicBezTo>
                  <a:cubicBezTo>
                    <a:pt x="665723" y="25848"/>
                    <a:pt x="665071" y="26603"/>
                    <a:pt x="664355" y="27322"/>
                  </a:cubicBezTo>
                  <a:cubicBezTo>
                    <a:pt x="601794" y="89585"/>
                    <a:pt x="539226" y="151814"/>
                    <a:pt x="476651" y="214043"/>
                  </a:cubicBezTo>
                  <a:close/>
                  <a:moveTo>
                    <a:pt x="0" y="532111"/>
                  </a:moveTo>
                  <a:cubicBezTo>
                    <a:pt x="114" y="512671"/>
                    <a:pt x="288" y="493231"/>
                    <a:pt x="642" y="473757"/>
                  </a:cubicBezTo>
                  <a:cubicBezTo>
                    <a:pt x="921" y="471974"/>
                    <a:pt x="1801" y="470363"/>
                    <a:pt x="3134" y="469162"/>
                  </a:cubicBezTo>
                  <a:cubicBezTo>
                    <a:pt x="42272" y="430077"/>
                    <a:pt x="81451" y="391060"/>
                    <a:pt x="120669" y="352077"/>
                  </a:cubicBezTo>
                  <a:cubicBezTo>
                    <a:pt x="236921" y="236363"/>
                    <a:pt x="353155" y="120614"/>
                    <a:pt x="469372" y="4831"/>
                  </a:cubicBezTo>
                  <a:cubicBezTo>
                    <a:pt x="471666" y="2328"/>
                    <a:pt x="474871" y="888"/>
                    <a:pt x="478255" y="820"/>
                  </a:cubicBezTo>
                  <a:cubicBezTo>
                    <a:pt x="499310" y="-312"/>
                    <a:pt x="520410" y="-277"/>
                    <a:pt x="541458" y="957"/>
                  </a:cubicBezTo>
                  <a:cubicBezTo>
                    <a:pt x="542411" y="1026"/>
                    <a:pt x="543361" y="1162"/>
                    <a:pt x="543679" y="1197"/>
                  </a:cubicBezTo>
                  <a:cubicBezTo>
                    <a:pt x="363017" y="181711"/>
                    <a:pt x="182041" y="362534"/>
                    <a:pt x="755" y="543631"/>
                  </a:cubicBezTo>
                  <a:cubicBezTo>
                    <a:pt x="450" y="539174"/>
                    <a:pt x="-17" y="535642"/>
                    <a:pt x="0" y="532111"/>
                  </a:cubicBezTo>
                  <a:close/>
                  <a:moveTo>
                    <a:pt x="14020" y="383791"/>
                  </a:moveTo>
                  <a:cubicBezTo>
                    <a:pt x="19447" y="366957"/>
                    <a:pt x="24597" y="350054"/>
                    <a:pt x="30367" y="333322"/>
                  </a:cubicBezTo>
                  <a:cubicBezTo>
                    <a:pt x="37962" y="311962"/>
                    <a:pt x="47170" y="291186"/>
                    <a:pt x="57912" y="271197"/>
                  </a:cubicBezTo>
                  <a:cubicBezTo>
                    <a:pt x="58839" y="269482"/>
                    <a:pt x="60009" y="267905"/>
                    <a:pt x="61386" y="266534"/>
                  </a:cubicBezTo>
                  <a:cubicBezTo>
                    <a:pt x="129920" y="198271"/>
                    <a:pt x="198522" y="130077"/>
                    <a:pt x="267189" y="61917"/>
                  </a:cubicBezTo>
                  <a:cubicBezTo>
                    <a:pt x="271989" y="57974"/>
                    <a:pt x="277367" y="54751"/>
                    <a:pt x="283135" y="52420"/>
                  </a:cubicBezTo>
                  <a:cubicBezTo>
                    <a:pt x="314894" y="36717"/>
                    <a:pt x="348231" y="24443"/>
                    <a:pt x="382584" y="15768"/>
                  </a:cubicBezTo>
                  <a:cubicBezTo>
                    <a:pt x="383483" y="15563"/>
                    <a:pt x="384398" y="15391"/>
                    <a:pt x="384470" y="15391"/>
                  </a:cubicBezTo>
                  <a:cubicBezTo>
                    <a:pt x="261629" y="138100"/>
                    <a:pt x="138518" y="261083"/>
                    <a:pt x="15138" y="384340"/>
                  </a:cubicBezTo>
                  <a:cubicBezTo>
                    <a:pt x="14767" y="384168"/>
                    <a:pt x="14400" y="383997"/>
                    <a:pt x="14020" y="383791"/>
                  </a:cubicBezTo>
                  <a:close/>
                  <a:moveTo>
                    <a:pt x="246319" y="371482"/>
                  </a:moveTo>
                  <a:cubicBezTo>
                    <a:pt x="247348" y="370454"/>
                    <a:pt x="248219" y="369288"/>
                    <a:pt x="249162" y="368157"/>
                  </a:cubicBezTo>
                  <a:lnTo>
                    <a:pt x="249847" y="368671"/>
                  </a:lnTo>
                  <a:cubicBezTo>
                    <a:pt x="248133" y="372100"/>
                    <a:pt x="246367" y="375494"/>
                    <a:pt x="244704" y="378923"/>
                  </a:cubicBezTo>
                  <a:cubicBezTo>
                    <a:pt x="230787" y="407620"/>
                    <a:pt x="221578" y="438340"/>
                    <a:pt x="217434" y="469951"/>
                  </a:cubicBezTo>
                  <a:cubicBezTo>
                    <a:pt x="217047" y="471802"/>
                    <a:pt x="216106" y="473482"/>
                    <a:pt x="214735" y="474785"/>
                  </a:cubicBezTo>
                  <a:cubicBezTo>
                    <a:pt x="157423" y="531974"/>
                    <a:pt x="100074" y="589094"/>
                    <a:pt x="42686" y="646180"/>
                  </a:cubicBezTo>
                  <a:cubicBezTo>
                    <a:pt x="37365" y="651460"/>
                    <a:pt x="32058" y="656774"/>
                    <a:pt x="26712" y="662054"/>
                  </a:cubicBezTo>
                  <a:cubicBezTo>
                    <a:pt x="26044" y="662740"/>
                    <a:pt x="25341" y="663322"/>
                    <a:pt x="24628" y="663974"/>
                  </a:cubicBezTo>
                  <a:cubicBezTo>
                    <a:pt x="24230" y="663940"/>
                    <a:pt x="23832" y="663940"/>
                    <a:pt x="23435" y="663905"/>
                  </a:cubicBezTo>
                  <a:cubicBezTo>
                    <a:pt x="19122" y="646866"/>
                    <a:pt x="14904" y="629757"/>
                    <a:pt x="10406" y="612751"/>
                  </a:cubicBezTo>
                  <a:cubicBezTo>
                    <a:pt x="9290" y="609357"/>
                    <a:pt x="10412" y="605654"/>
                    <a:pt x="13211" y="603460"/>
                  </a:cubicBezTo>
                  <a:cubicBezTo>
                    <a:pt x="90978" y="526214"/>
                    <a:pt x="168680" y="448900"/>
                    <a:pt x="246319" y="371482"/>
                  </a:cubicBezTo>
                  <a:close/>
                  <a:moveTo>
                    <a:pt x="216343" y="545962"/>
                  </a:moveTo>
                  <a:cubicBezTo>
                    <a:pt x="216611" y="545688"/>
                    <a:pt x="216926" y="545482"/>
                    <a:pt x="217581" y="544934"/>
                  </a:cubicBezTo>
                  <a:cubicBezTo>
                    <a:pt x="218085" y="548054"/>
                    <a:pt x="218558" y="550866"/>
                    <a:pt x="218994" y="553642"/>
                  </a:cubicBezTo>
                  <a:cubicBezTo>
                    <a:pt x="221419" y="569311"/>
                    <a:pt x="225230" y="584740"/>
                    <a:pt x="230380" y="599757"/>
                  </a:cubicBezTo>
                  <a:cubicBezTo>
                    <a:pt x="231264" y="601711"/>
                    <a:pt x="230698" y="604008"/>
                    <a:pt x="229008" y="605346"/>
                  </a:cubicBezTo>
                  <a:cubicBezTo>
                    <a:pt x="176617" y="657357"/>
                    <a:pt x="124282" y="709437"/>
                    <a:pt x="72000" y="761551"/>
                  </a:cubicBezTo>
                  <a:cubicBezTo>
                    <a:pt x="71252" y="762443"/>
                    <a:pt x="70598" y="763437"/>
                    <a:pt x="70050" y="764465"/>
                  </a:cubicBezTo>
                  <a:lnTo>
                    <a:pt x="69021" y="763951"/>
                  </a:lnTo>
                  <a:cubicBezTo>
                    <a:pt x="65778" y="758088"/>
                    <a:pt x="62397" y="752294"/>
                    <a:pt x="59325" y="746363"/>
                  </a:cubicBezTo>
                  <a:cubicBezTo>
                    <a:pt x="54679" y="737380"/>
                    <a:pt x="50263" y="728260"/>
                    <a:pt x="45710" y="719243"/>
                  </a:cubicBezTo>
                  <a:cubicBezTo>
                    <a:pt x="44788" y="717940"/>
                    <a:pt x="45036" y="716157"/>
                    <a:pt x="46276" y="715162"/>
                  </a:cubicBezTo>
                  <a:cubicBezTo>
                    <a:pt x="102984" y="658797"/>
                    <a:pt x="159673" y="602397"/>
                    <a:pt x="216343" y="545962"/>
                  </a:cubicBezTo>
                  <a:close/>
                  <a:moveTo>
                    <a:pt x="282947" y="695071"/>
                  </a:moveTo>
                  <a:lnTo>
                    <a:pt x="130211" y="847574"/>
                  </a:lnTo>
                  <a:cubicBezTo>
                    <a:pt x="119603" y="834682"/>
                    <a:pt x="108885" y="821654"/>
                    <a:pt x="98301" y="808763"/>
                  </a:cubicBezTo>
                  <a:cubicBezTo>
                    <a:pt x="150559" y="756580"/>
                    <a:pt x="202364" y="704842"/>
                    <a:pt x="253715" y="653517"/>
                  </a:cubicBezTo>
                  <a:cubicBezTo>
                    <a:pt x="263490" y="667403"/>
                    <a:pt x="273288" y="681357"/>
                    <a:pt x="282930" y="695071"/>
                  </a:cubicBezTo>
                  <a:close/>
                  <a:moveTo>
                    <a:pt x="361848" y="761174"/>
                  </a:moveTo>
                  <a:cubicBezTo>
                    <a:pt x="310475" y="812500"/>
                    <a:pt x="258672" y="864271"/>
                    <a:pt x="206442" y="916454"/>
                  </a:cubicBezTo>
                  <a:cubicBezTo>
                    <a:pt x="193413" y="905825"/>
                    <a:pt x="180306" y="895162"/>
                    <a:pt x="167397" y="884637"/>
                  </a:cubicBezTo>
                  <a:cubicBezTo>
                    <a:pt x="218679" y="833414"/>
                    <a:pt x="269568" y="782568"/>
                    <a:pt x="320064" y="732100"/>
                  </a:cubicBezTo>
                  <a:cubicBezTo>
                    <a:pt x="334132" y="741905"/>
                    <a:pt x="348189" y="751677"/>
                    <a:pt x="361848" y="761174"/>
                  </a:cubicBezTo>
                  <a:close/>
                  <a:moveTo>
                    <a:pt x="410946" y="785791"/>
                  </a:moveTo>
                  <a:cubicBezTo>
                    <a:pt x="412134" y="784248"/>
                    <a:pt x="414223" y="783734"/>
                    <a:pt x="415986" y="784557"/>
                  </a:cubicBezTo>
                  <a:cubicBezTo>
                    <a:pt x="432173" y="790008"/>
                    <a:pt x="448822" y="793951"/>
                    <a:pt x="465727" y="796385"/>
                  </a:cubicBezTo>
                  <a:cubicBezTo>
                    <a:pt x="467462" y="796625"/>
                    <a:pt x="469197" y="796900"/>
                    <a:pt x="471463" y="797243"/>
                  </a:cubicBezTo>
                  <a:cubicBezTo>
                    <a:pt x="470630" y="798168"/>
                    <a:pt x="470068" y="798888"/>
                    <a:pt x="469434" y="799506"/>
                  </a:cubicBezTo>
                  <a:cubicBezTo>
                    <a:pt x="413107" y="855597"/>
                    <a:pt x="356788" y="911688"/>
                    <a:pt x="300477" y="967780"/>
                  </a:cubicBezTo>
                  <a:cubicBezTo>
                    <a:pt x="299471" y="969254"/>
                    <a:pt x="297472" y="969666"/>
                    <a:pt x="295965" y="968706"/>
                  </a:cubicBezTo>
                  <a:cubicBezTo>
                    <a:pt x="281565" y="961162"/>
                    <a:pt x="267093" y="953723"/>
                    <a:pt x="252655" y="946214"/>
                  </a:cubicBezTo>
                  <a:cubicBezTo>
                    <a:pt x="252102" y="945905"/>
                    <a:pt x="251576" y="945528"/>
                    <a:pt x="251082" y="945117"/>
                  </a:cubicBezTo>
                  <a:cubicBezTo>
                    <a:pt x="251928" y="944225"/>
                    <a:pt x="252638" y="943437"/>
                    <a:pt x="253386" y="942682"/>
                  </a:cubicBezTo>
                  <a:cubicBezTo>
                    <a:pt x="305916" y="890397"/>
                    <a:pt x="358436" y="838111"/>
                    <a:pt x="410946" y="785791"/>
                  </a:cubicBezTo>
                  <a:close/>
                  <a:moveTo>
                    <a:pt x="542483" y="799608"/>
                  </a:moveTo>
                  <a:cubicBezTo>
                    <a:pt x="544032" y="798203"/>
                    <a:pt x="545973" y="797311"/>
                    <a:pt x="548044" y="797037"/>
                  </a:cubicBezTo>
                  <a:cubicBezTo>
                    <a:pt x="582700" y="792340"/>
                    <a:pt x="616242" y="781506"/>
                    <a:pt x="647099" y="765048"/>
                  </a:cubicBezTo>
                  <a:cubicBezTo>
                    <a:pt x="647929" y="764603"/>
                    <a:pt x="648813" y="764260"/>
                    <a:pt x="649687" y="763883"/>
                  </a:cubicBezTo>
                  <a:lnTo>
                    <a:pt x="650435" y="764706"/>
                  </a:lnTo>
                  <a:cubicBezTo>
                    <a:pt x="649502" y="765254"/>
                    <a:pt x="648618" y="765871"/>
                    <a:pt x="647795" y="766591"/>
                  </a:cubicBezTo>
                  <a:cubicBezTo>
                    <a:pt x="568708" y="845277"/>
                    <a:pt x="489614" y="923963"/>
                    <a:pt x="410507" y="1002682"/>
                  </a:cubicBezTo>
                  <a:cubicBezTo>
                    <a:pt x="409520" y="1003780"/>
                    <a:pt x="408136" y="1004431"/>
                    <a:pt x="406663" y="1004500"/>
                  </a:cubicBezTo>
                  <a:cubicBezTo>
                    <a:pt x="387912" y="1000900"/>
                    <a:pt x="369409" y="996100"/>
                    <a:pt x="351264" y="990134"/>
                  </a:cubicBezTo>
                  <a:cubicBezTo>
                    <a:pt x="352166" y="989105"/>
                    <a:pt x="352807" y="988317"/>
                    <a:pt x="353520" y="987631"/>
                  </a:cubicBezTo>
                  <a:cubicBezTo>
                    <a:pt x="416483" y="924923"/>
                    <a:pt x="479469" y="862248"/>
                    <a:pt x="542483" y="799608"/>
                  </a:cubicBezTo>
                  <a:close/>
                  <a:moveTo>
                    <a:pt x="1002381" y="630751"/>
                  </a:moveTo>
                  <a:lnTo>
                    <a:pt x="1003005" y="631060"/>
                  </a:lnTo>
                  <a:cubicBezTo>
                    <a:pt x="1000999" y="638294"/>
                    <a:pt x="999124" y="645563"/>
                    <a:pt x="996967" y="652763"/>
                  </a:cubicBezTo>
                  <a:cubicBezTo>
                    <a:pt x="987731" y="683757"/>
                    <a:pt x="975470" y="713791"/>
                    <a:pt x="960360" y="742385"/>
                  </a:cubicBezTo>
                  <a:cubicBezTo>
                    <a:pt x="958920" y="745128"/>
                    <a:pt x="957079" y="747666"/>
                    <a:pt x="954899" y="749860"/>
                  </a:cubicBezTo>
                  <a:cubicBezTo>
                    <a:pt x="887555" y="816991"/>
                    <a:pt x="820194" y="884123"/>
                    <a:pt x="752812" y="951220"/>
                  </a:cubicBezTo>
                  <a:cubicBezTo>
                    <a:pt x="747453" y="955883"/>
                    <a:pt x="741347" y="959654"/>
                    <a:pt x="734747" y="962294"/>
                  </a:cubicBezTo>
                  <a:cubicBezTo>
                    <a:pt x="702563" y="978271"/>
                    <a:pt x="668743" y="990717"/>
                    <a:pt x="633882" y="999391"/>
                  </a:cubicBezTo>
                  <a:cubicBezTo>
                    <a:pt x="633511" y="999494"/>
                    <a:pt x="633138" y="999528"/>
                    <a:pt x="633460" y="999460"/>
                  </a:cubicBezTo>
                  <a:cubicBezTo>
                    <a:pt x="756165" y="876820"/>
                    <a:pt x="879141" y="753905"/>
                    <a:pt x="1002381" y="630751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</p:grpSp>
      <p:sp>
        <p:nvSpPr>
          <p:cNvPr id="35" name="圆角矩形 34"/>
          <p:cNvSpPr/>
          <p:nvPr/>
        </p:nvSpPr>
        <p:spPr>
          <a:xfrm>
            <a:off x="2873375" y="4709795"/>
            <a:ext cx="8843010" cy="1637665"/>
          </a:xfrm>
          <a:prstGeom prst="roundRect">
            <a:avLst/>
          </a:prstGeom>
          <a:solidFill>
            <a:schemeClr val="bg1"/>
          </a:solidFill>
          <a:ln w="19050"/>
        </p:spPr>
        <p:style>
          <a:lnRef idx="2">
            <a:schemeClr val="accent1">
              <a:lumMod val="75000"/>
            </a:schemeClr>
          </a:lnRef>
          <a:fillRef idx="1">
            <a:schemeClr val="accent1"/>
          </a:fillRef>
          <a:effectRef idx="0">
            <a:srgbClr val="FFFFFF"/>
          </a:effectRef>
          <a:fontRef idx="minor">
            <a:schemeClr val="lt1"/>
          </a:fontRef>
        </p:style>
        <p:txBody>
          <a:bodyPr rtlCol="0" anchor="ctr"/>
          <a:p>
            <a:pPr algn="ctr"/>
            <a:endParaRPr lang="zh-CN" altLang="en-US"/>
          </a:p>
        </p:txBody>
      </p:sp>
      <p:sp>
        <p:nvSpPr>
          <p:cNvPr id="36" name="文本框 35"/>
          <p:cNvSpPr txBox="1"/>
          <p:nvPr/>
        </p:nvSpPr>
        <p:spPr>
          <a:xfrm>
            <a:off x="2915285" y="4756785"/>
            <a:ext cx="8848090" cy="1845310"/>
          </a:xfrm>
          <a:prstGeom prst="rect">
            <a:avLst/>
          </a:prstGeom>
          <a:noFill/>
        </p:spPr>
        <p:txBody>
          <a:bodyPr wrap="square" rtlCol="0">
            <a:spAutoFit/>
          </a:bodyPr>
          <a:p>
            <a:pPr algn="l">
              <a:buClrTx/>
              <a:buSzTx/>
              <a:buFontTx/>
            </a:pPr>
            <a:r>
              <a:rPr lang="en-US" altLang="zh-CN" sz="3200"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 “Maybe my brain and body weren’t in the same rhythm  … This year has gone too well. Maybe I needed this to remind me I’m not </a:t>
            </a:r>
            <a:r>
              <a:rPr lang="en-US" altLang="zh-CN" sz="3200" u="sng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invincible</a:t>
            </a:r>
            <a:r>
              <a:rPr lang="en-US" altLang="zh-CN" sz="3200"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.”</a:t>
            </a:r>
            <a:endParaRPr lang="en-US" altLang="zh-CN" sz="32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l">
              <a:buClrTx/>
              <a:buSzTx/>
              <a:buFontTx/>
            </a:pPr>
            <a:endParaRPr lang="zh-CN" altLang="en-US"/>
          </a:p>
        </p:txBody>
      </p:sp>
      <p:sp>
        <p:nvSpPr>
          <p:cNvPr id="2" name="矩形 1"/>
          <p:cNvSpPr/>
          <p:nvPr/>
        </p:nvSpPr>
        <p:spPr>
          <a:xfrm>
            <a:off x="3067685" y="0"/>
            <a:ext cx="7453630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with emotion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27651" name="文本框 1331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699385" y="1216660"/>
            <a:ext cx="9017635" cy="513080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FFFF"/>
              </a:gs>
            </a:gsLst>
            <a:lin ang="5400000" scaled="1"/>
          </a:gradFill>
          <a:ln w="38160">
            <a:solidFill>
              <a:schemeClr val="accent1"/>
            </a:solidFill>
            <a:prstDash val="sysDash"/>
            <a:miter lim="800000"/>
          </a:ln>
        </p:spPr>
        <p:txBody>
          <a:bodyPr wrap="square" lIns="90000" tIns="46800" rIns="90000" bIns="46800">
            <a:normAutofit/>
          </a:bodyPr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What does Zhao Yichen mean by </a:t>
            </a:r>
            <a:r>
              <a:rPr kumimoji="0" lang="en-US" altLang="zh-CN" sz="2800" b="0" i="0" u="sng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“Maybe I needed this to remind me I'm not invincible”?</a:t>
            </a:r>
            <a:endParaRPr kumimoji="0" lang="en-US" altLang="zh-CN" sz="2800" b="0" i="0" u="sng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A. He thinks his mistake was a lesson to keep him humble.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B. He feels the failure made him lose confidence.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C. He believes he will never win again.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lt"/>
              </a:rPr>
              <a:t>D. He regrets taking part in the competition.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  <a:p>
            <a:pPr lvl="0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699673" y="2716333"/>
            <a:ext cx="492103" cy="48265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</p:spTree>
    <p:custDataLst>
      <p:tags r:id="rId20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7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1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组合 76"/>
          <p:cNvGrpSpPr/>
          <p:nvPr>
            <p:custDataLst>
              <p:tags r:id="rId1"/>
            </p:custDataLst>
          </p:nvPr>
        </p:nvGrpSpPr>
        <p:grpSpPr>
          <a:xfrm rot="0">
            <a:off x="-1591064" y="1782051"/>
            <a:ext cx="6528670" cy="4603786"/>
            <a:chOff x="2464" y="3258"/>
            <a:chExt cx="17825" cy="12573"/>
          </a:xfrm>
        </p:grpSpPr>
        <p:sp>
          <p:nvSpPr>
            <p:cNvPr id="78" name="任意多边形: 形状 11"/>
            <p:cNvSpPr/>
            <p:nvPr>
              <p:custDataLst>
                <p:tags r:id="rId2"/>
              </p:custDataLst>
            </p:nvPr>
          </p:nvSpPr>
          <p:spPr>
            <a:xfrm>
              <a:off x="11707" y="15197"/>
              <a:ext cx="2741" cy="573"/>
            </a:xfrm>
            <a:custGeom>
              <a:avLst/>
              <a:gdLst>
                <a:gd name="connsiteX0" fmla="*/ 1165783 w 1165782"/>
                <a:gd name="connsiteY0" fmla="*/ 57394 h 243531"/>
                <a:gd name="connsiteX1" fmla="*/ 978720 w 1165782"/>
                <a:gd name="connsiteY1" fmla="*/ 243532 h 243531"/>
                <a:gd name="connsiteX2" fmla="*/ 977417 w 1165782"/>
                <a:gd name="connsiteY2" fmla="*/ 242229 h 243531"/>
                <a:gd name="connsiteX3" fmla="*/ 976320 w 1165782"/>
                <a:gd name="connsiteY3" fmla="*/ 243326 h 243531"/>
                <a:gd name="connsiteX4" fmla="*/ 845212 w 1165782"/>
                <a:gd name="connsiteY4" fmla="*/ 112869 h 243531"/>
                <a:gd name="connsiteX5" fmla="*/ 713863 w 1165782"/>
                <a:gd name="connsiteY5" fmla="*/ 243532 h 243531"/>
                <a:gd name="connsiteX6" fmla="*/ 712526 w 1165782"/>
                <a:gd name="connsiteY6" fmla="*/ 242229 h 243531"/>
                <a:gd name="connsiteX7" fmla="*/ 711463 w 1165782"/>
                <a:gd name="connsiteY7" fmla="*/ 243326 h 243531"/>
                <a:gd name="connsiteX8" fmla="*/ 582343 w 1165782"/>
                <a:gd name="connsiteY8" fmla="*/ 114857 h 243531"/>
                <a:gd name="connsiteX9" fmla="*/ 452983 w 1165782"/>
                <a:gd name="connsiteY9" fmla="*/ 243532 h 243531"/>
                <a:gd name="connsiteX10" fmla="*/ 451680 w 1165782"/>
                <a:gd name="connsiteY10" fmla="*/ 242229 h 243531"/>
                <a:gd name="connsiteX11" fmla="*/ 450617 w 1165782"/>
                <a:gd name="connsiteY11" fmla="*/ 243326 h 243531"/>
                <a:gd name="connsiteX12" fmla="*/ 319474 w 1165782"/>
                <a:gd name="connsiteY12" fmla="*/ 112869 h 243531"/>
                <a:gd name="connsiteX13" fmla="*/ 188126 w 1165782"/>
                <a:gd name="connsiteY13" fmla="*/ 243532 h 243531"/>
                <a:gd name="connsiteX14" fmla="*/ 186823 w 1165782"/>
                <a:gd name="connsiteY14" fmla="*/ 242229 h 243531"/>
                <a:gd name="connsiteX15" fmla="*/ 185726 w 1165782"/>
                <a:gd name="connsiteY15" fmla="*/ 243326 h 243531"/>
                <a:gd name="connsiteX16" fmla="*/ 0 w 1165782"/>
                <a:gd name="connsiteY16" fmla="*/ 58526 h 243531"/>
                <a:gd name="connsiteX17" fmla="*/ 57291 w 1165782"/>
                <a:gd name="connsiteY17" fmla="*/ 1543 h 243531"/>
                <a:gd name="connsiteX18" fmla="*/ 186652 w 1165782"/>
                <a:gd name="connsiteY18" fmla="*/ 130251 h 243531"/>
                <a:gd name="connsiteX19" fmla="*/ 317520 w 1165782"/>
                <a:gd name="connsiteY19" fmla="*/ 0 h 243531"/>
                <a:gd name="connsiteX20" fmla="*/ 320606 w 1165782"/>
                <a:gd name="connsiteY20" fmla="*/ 3086 h 243531"/>
                <a:gd name="connsiteX21" fmla="*/ 322148 w 1165782"/>
                <a:gd name="connsiteY21" fmla="*/ 1543 h 243531"/>
                <a:gd name="connsiteX22" fmla="*/ 451509 w 1165782"/>
                <a:gd name="connsiteY22" fmla="*/ 130251 h 243531"/>
                <a:gd name="connsiteX23" fmla="*/ 582377 w 1165782"/>
                <a:gd name="connsiteY23" fmla="*/ 0 h 243531"/>
                <a:gd name="connsiteX24" fmla="*/ 640080 w 1165782"/>
                <a:gd name="connsiteY24" fmla="*/ 57394 h 243531"/>
                <a:gd name="connsiteX25" fmla="*/ 639600 w 1165782"/>
                <a:gd name="connsiteY25" fmla="*/ 57874 h 243531"/>
                <a:gd name="connsiteX26" fmla="*/ 712354 w 1165782"/>
                <a:gd name="connsiteY26" fmla="*/ 130251 h 243531"/>
                <a:gd name="connsiteX27" fmla="*/ 843223 w 1165782"/>
                <a:gd name="connsiteY27" fmla="*/ 0 h 243531"/>
                <a:gd name="connsiteX28" fmla="*/ 846308 w 1165782"/>
                <a:gd name="connsiteY28" fmla="*/ 3086 h 243531"/>
                <a:gd name="connsiteX29" fmla="*/ 847852 w 1165782"/>
                <a:gd name="connsiteY29" fmla="*/ 1543 h 243531"/>
                <a:gd name="connsiteX30" fmla="*/ 977212 w 1165782"/>
                <a:gd name="connsiteY30" fmla="*/ 130251 h 243531"/>
                <a:gd name="connsiteX31" fmla="*/ 1108114 w 1165782"/>
                <a:gd name="connsiteY31" fmla="*/ 0 h 24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65782" h="243531">
                  <a:moveTo>
                    <a:pt x="1165783" y="57394"/>
                  </a:moveTo>
                  <a:lnTo>
                    <a:pt x="978720" y="243532"/>
                  </a:lnTo>
                  <a:lnTo>
                    <a:pt x="977417" y="242229"/>
                  </a:lnTo>
                  <a:lnTo>
                    <a:pt x="976320" y="243326"/>
                  </a:lnTo>
                  <a:lnTo>
                    <a:pt x="845212" y="112869"/>
                  </a:lnTo>
                  <a:lnTo>
                    <a:pt x="713863" y="243532"/>
                  </a:lnTo>
                  <a:lnTo>
                    <a:pt x="712526" y="242229"/>
                  </a:lnTo>
                  <a:lnTo>
                    <a:pt x="711463" y="243326"/>
                  </a:lnTo>
                  <a:lnTo>
                    <a:pt x="582343" y="114857"/>
                  </a:lnTo>
                  <a:lnTo>
                    <a:pt x="452983" y="243532"/>
                  </a:lnTo>
                  <a:lnTo>
                    <a:pt x="451680" y="242229"/>
                  </a:lnTo>
                  <a:lnTo>
                    <a:pt x="450617" y="243326"/>
                  </a:lnTo>
                  <a:lnTo>
                    <a:pt x="319474" y="112869"/>
                  </a:lnTo>
                  <a:lnTo>
                    <a:pt x="188126" y="243532"/>
                  </a:lnTo>
                  <a:lnTo>
                    <a:pt x="186823" y="242229"/>
                  </a:lnTo>
                  <a:lnTo>
                    <a:pt x="185726" y="243326"/>
                  </a:lnTo>
                  <a:lnTo>
                    <a:pt x="0" y="58526"/>
                  </a:lnTo>
                  <a:lnTo>
                    <a:pt x="57291" y="1543"/>
                  </a:lnTo>
                  <a:lnTo>
                    <a:pt x="186652" y="130251"/>
                  </a:lnTo>
                  <a:lnTo>
                    <a:pt x="317520" y="0"/>
                  </a:lnTo>
                  <a:lnTo>
                    <a:pt x="320606" y="3086"/>
                  </a:lnTo>
                  <a:lnTo>
                    <a:pt x="322148" y="1543"/>
                  </a:lnTo>
                  <a:lnTo>
                    <a:pt x="451509" y="130251"/>
                  </a:lnTo>
                  <a:lnTo>
                    <a:pt x="582377" y="0"/>
                  </a:lnTo>
                  <a:lnTo>
                    <a:pt x="640080" y="57394"/>
                  </a:lnTo>
                  <a:lnTo>
                    <a:pt x="639600" y="57874"/>
                  </a:lnTo>
                  <a:lnTo>
                    <a:pt x="712354" y="130251"/>
                  </a:lnTo>
                  <a:lnTo>
                    <a:pt x="843223" y="0"/>
                  </a:lnTo>
                  <a:lnTo>
                    <a:pt x="846308" y="3086"/>
                  </a:lnTo>
                  <a:lnTo>
                    <a:pt x="847852" y="1543"/>
                  </a:lnTo>
                  <a:lnTo>
                    <a:pt x="977212" y="130251"/>
                  </a:lnTo>
                  <a:lnTo>
                    <a:pt x="1108114" y="0"/>
                  </a:lnTo>
                  <a:close/>
                </a:path>
              </a:pathLst>
            </a:custGeom>
            <a:solidFill>
              <a:schemeClr val="accent3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sp>
          <p:nvSpPr>
            <p:cNvPr id="79" name="任意多边形: 形状 16"/>
            <p:cNvSpPr/>
            <p:nvPr>
              <p:custDataLst>
                <p:tags r:id="rId3"/>
              </p:custDataLst>
            </p:nvPr>
          </p:nvSpPr>
          <p:spPr>
            <a:xfrm>
              <a:off x="11850" y="3802"/>
              <a:ext cx="5069" cy="5155"/>
            </a:xfrm>
            <a:custGeom>
              <a:avLst/>
              <a:gdLst>
                <a:gd name="connsiteX0" fmla="*/ 1991760 w 1994354"/>
                <a:gd name="connsiteY0" fmla="*/ 484629 h 2027849"/>
                <a:gd name="connsiteX1" fmla="*/ 1975680 w 1994354"/>
                <a:gd name="connsiteY1" fmla="*/ 490615 h 2027849"/>
                <a:gd name="connsiteX2" fmla="*/ 1964914 w 1994354"/>
                <a:gd name="connsiteY2" fmla="*/ 476410 h 2027849"/>
                <a:gd name="connsiteX3" fmla="*/ 1976332 w 1994354"/>
                <a:gd name="connsiteY3" fmla="*/ 462086 h 2027849"/>
                <a:gd name="connsiteX4" fmla="*/ 1980754 w 1994354"/>
                <a:gd name="connsiteY4" fmla="*/ 460944 h 2027849"/>
                <a:gd name="connsiteX5" fmla="*/ 1987269 w 1994354"/>
                <a:gd name="connsiteY5" fmla="*/ 462967 h 2027849"/>
                <a:gd name="connsiteX6" fmla="*/ 1989977 w 1994354"/>
                <a:gd name="connsiteY6" fmla="*/ 465847 h 2027849"/>
                <a:gd name="connsiteX7" fmla="*/ 1991760 w 1994354"/>
                <a:gd name="connsiteY7" fmla="*/ 484629 h 2027849"/>
                <a:gd name="connsiteX8" fmla="*/ 1670160 w 1994354"/>
                <a:gd name="connsiteY8" fmla="*/ 996885 h 2027849"/>
                <a:gd name="connsiteX9" fmla="*/ 1660183 w 1994354"/>
                <a:gd name="connsiteY9" fmla="*/ 978748 h 2027849"/>
                <a:gd name="connsiteX10" fmla="*/ 1678320 w 1994354"/>
                <a:gd name="connsiteY10" fmla="*/ 968784 h 2027849"/>
                <a:gd name="connsiteX11" fmla="*/ 1678697 w 1994354"/>
                <a:gd name="connsiteY11" fmla="*/ 968894 h 2027849"/>
                <a:gd name="connsiteX12" fmla="*/ 1688674 w 1994354"/>
                <a:gd name="connsiteY12" fmla="*/ 987031 h 2027849"/>
                <a:gd name="connsiteX13" fmla="*/ 1670537 w 1994354"/>
                <a:gd name="connsiteY13" fmla="*/ 996995 h 2027849"/>
                <a:gd name="connsiteX14" fmla="*/ 1670160 w 1994354"/>
                <a:gd name="connsiteY14" fmla="*/ 996885 h 2027849"/>
                <a:gd name="connsiteX15" fmla="*/ 1712194 w 1994354"/>
                <a:gd name="connsiteY15" fmla="*/ 862015 h 2027849"/>
                <a:gd name="connsiteX16" fmla="*/ 1702183 w 1994354"/>
                <a:gd name="connsiteY16" fmla="*/ 843662 h 2027849"/>
                <a:gd name="connsiteX17" fmla="*/ 1720526 w 1994354"/>
                <a:gd name="connsiteY17" fmla="*/ 833657 h 2027849"/>
                <a:gd name="connsiteX18" fmla="*/ 1730571 w 1994354"/>
                <a:gd name="connsiteY18" fmla="*/ 851925 h 2027849"/>
                <a:gd name="connsiteX19" fmla="*/ 1712194 w 1994354"/>
                <a:gd name="connsiteY19" fmla="*/ 862015 h 2027849"/>
                <a:gd name="connsiteX20" fmla="*/ 1756526 w 1994354"/>
                <a:gd name="connsiteY20" fmla="*/ 718790 h 2027849"/>
                <a:gd name="connsiteX21" fmla="*/ 1746789 w 1994354"/>
                <a:gd name="connsiteY21" fmla="*/ 700317 h 2027849"/>
                <a:gd name="connsiteX22" fmla="*/ 1764994 w 1994354"/>
                <a:gd name="connsiteY22" fmla="*/ 690490 h 2027849"/>
                <a:gd name="connsiteX23" fmla="*/ 1774903 w 1994354"/>
                <a:gd name="connsiteY23" fmla="*/ 708926 h 2027849"/>
                <a:gd name="connsiteX24" fmla="*/ 1756526 w 1994354"/>
                <a:gd name="connsiteY24" fmla="*/ 718790 h 2027849"/>
                <a:gd name="connsiteX25" fmla="*/ 1798046 w 1994354"/>
                <a:gd name="connsiteY25" fmla="*/ 583409 h 2027849"/>
                <a:gd name="connsiteX26" fmla="*/ 1788480 w 1994354"/>
                <a:gd name="connsiteY26" fmla="*/ 565097 h 2027849"/>
                <a:gd name="connsiteX27" fmla="*/ 1806789 w 1994354"/>
                <a:gd name="connsiteY27" fmla="*/ 555532 h 2027849"/>
                <a:gd name="connsiteX28" fmla="*/ 1807269 w 1994354"/>
                <a:gd name="connsiteY28" fmla="*/ 555689 h 2027849"/>
                <a:gd name="connsiteX29" fmla="*/ 1816834 w 1994354"/>
                <a:gd name="connsiteY29" fmla="*/ 574002 h 2027849"/>
                <a:gd name="connsiteX30" fmla="*/ 1798526 w 1994354"/>
                <a:gd name="connsiteY30" fmla="*/ 583567 h 2027849"/>
                <a:gd name="connsiteX31" fmla="*/ 1798046 w 1994354"/>
                <a:gd name="connsiteY31" fmla="*/ 583409 h 2027849"/>
                <a:gd name="connsiteX32" fmla="*/ 1839874 w 1994354"/>
                <a:gd name="connsiteY32" fmla="*/ 448499 h 2027849"/>
                <a:gd name="connsiteX33" fmla="*/ 1829897 w 1994354"/>
                <a:gd name="connsiteY33" fmla="*/ 433841 h 2027849"/>
                <a:gd name="connsiteX34" fmla="*/ 1841795 w 1994354"/>
                <a:gd name="connsiteY34" fmla="*/ 420038 h 2027849"/>
                <a:gd name="connsiteX35" fmla="*/ 1846389 w 1994354"/>
                <a:gd name="connsiteY35" fmla="*/ 419260 h 2027849"/>
                <a:gd name="connsiteX36" fmla="*/ 1851600 w 1994354"/>
                <a:gd name="connsiteY36" fmla="*/ 420878 h 2027849"/>
                <a:gd name="connsiteX37" fmla="*/ 1854960 w 1994354"/>
                <a:gd name="connsiteY37" fmla="*/ 424115 h 2027849"/>
                <a:gd name="connsiteX38" fmla="*/ 1857463 w 1994354"/>
                <a:gd name="connsiteY38" fmla="*/ 441648 h 2027849"/>
                <a:gd name="connsiteX39" fmla="*/ 1839874 w 1994354"/>
                <a:gd name="connsiteY39" fmla="*/ 448499 h 2027849"/>
                <a:gd name="connsiteX40" fmla="*/ 1542446 w 1994354"/>
                <a:gd name="connsiteY40" fmla="*/ 1408602 h 2027849"/>
                <a:gd name="connsiteX41" fmla="*/ 1552149 w 1994354"/>
                <a:gd name="connsiteY41" fmla="*/ 1427033 h 2027849"/>
                <a:gd name="connsiteX42" fmla="*/ 1533566 w 1994354"/>
                <a:gd name="connsiteY42" fmla="*/ 1436610 h 2027849"/>
                <a:gd name="connsiteX43" fmla="*/ 1523966 w 1994354"/>
                <a:gd name="connsiteY43" fmla="*/ 1418095 h 2027849"/>
                <a:gd name="connsiteX44" fmla="*/ 1542446 w 1994354"/>
                <a:gd name="connsiteY44" fmla="*/ 1408602 h 2027849"/>
                <a:gd name="connsiteX45" fmla="*/ 1705269 w 1994354"/>
                <a:gd name="connsiteY45" fmla="*/ 406742 h 2027849"/>
                <a:gd name="connsiteX46" fmla="*/ 1694640 w 1994354"/>
                <a:gd name="connsiteY46" fmla="*/ 392424 h 2027849"/>
                <a:gd name="connsiteX47" fmla="*/ 1706229 w 1994354"/>
                <a:gd name="connsiteY47" fmla="*/ 378199 h 2027849"/>
                <a:gd name="connsiteX48" fmla="*/ 1710720 w 1994354"/>
                <a:gd name="connsiteY48" fmla="*/ 377171 h 2027849"/>
                <a:gd name="connsiteX49" fmla="*/ 1717234 w 1994354"/>
                <a:gd name="connsiteY49" fmla="*/ 379193 h 2027849"/>
                <a:gd name="connsiteX50" fmla="*/ 1720286 w 1994354"/>
                <a:gd name="connsiteY50" fmla="*/ 382643 h 2027849"/>
                <a:gd name="connsiteX51" fmla="*/ 1721520 w 1994354"/>
                <a:gd name="connsiteY51" fmla="*/ 400920 h 2027849"/>
                <a:gd name="connsiteX52" fmla="*/ 1705269 w 1994354"/>
                <a:gd name="connsiteY52" fmla="*/ 406742 h 2027849"/>
                <a:gd name="connsiteX53" fmla="*/ 1135269 w 1994354"/>
                <a:gd name="connsiteY53" fmla="*/ 1765992 h 2027849"/>
                <a:gd name="connsiteX54" fmla="*/ 1125326 w 1994354"/>
                <a:gd name="connsiteY54" fmla="*/ 1747920 h 2027849"/>
                <a:gd name="connsiteX55" fmla="*/ 1143394 w 1994354"/>
                <a:gd name="connsiteY55" fmla="*/ 1737988 h 2027849"/>
                <a:gd name="connsiteX56" fmla="*/ 1143703 w 1994354"/>
                <a:gd name="connsiteY56" fmla="*/ 1738077 h 2027849"/>
                <a:gd name="connsiteX57" fmla="*/ 1153886 w 1994354"/>
                <a:gd name="connsiteY57" fmla="*/ 1756015 h 2027849"/>
                <a:gd name="connsiteX58" fmla="*/ 1135955 w 1994354"/>
                <a:gd name="connsiteY58" fmla="*/ 1766195 h 2027849"/>
                <a:gd name="connsiteX59" fmla="*/ 1135269 w 1994354"/>
                <a:gd name="connsiteY59" fmla="*/ 1765992 h 2027849"/>
                <a:gd name="connsiteX60" fmla="*/ 1527943 w 1994354"/>
                <a:gd name="connsiteY60" fmla="*/ 499615 h 2027849"/>
                <a:gd name="connsiteX61" fmla="*/ 1518275 w 1994354"/>
                <a:gd name="connsiteY61" fmla="*/ 481365 h 2027849"/>
                <a:gd name="connsiteX62" fmla="*/ 1536514 w 1994354"/>
                <a:gd name="connsiteY62" fmla="*/ 471703 h 2027849"/>
                <a:gd name="connsiteX63" fmla="*/ 1536720 w 1994354"/>
                <a:gd name="connsiteY63" fmla="*/ 471761 h 2027849"/>
                <a:gd name="connsiteX64" fmla="*/ 1546663 w 1994354"/>
                <a:gd name="connsiteY64" fmla="*/ 489861 h 2027849"/>
                <a:gd name="connsiteX65" fmla="*/ 1528560 w 1994354"/>
                <a:gd name="connsiteY65" fmla="*/ 499814 h 2027849"/>
                <a:gd name="connsiteX66" fmla="*/ 1527943 w 1994354"/>
                <a:gd name="connsiteY66" fmla="*/ 499615 h 2027849"/>
                <a:gd name="connsiteX67" fmla="*/ 1569326 w 1994354"/>
                <a:gd name="connsiteY67" fmla="*/ 364553 h 2027849"/>
                <a:gd name="connsiteX68" fmla="*/ 1559554 w 1994354"/>
                <a:gd name="connsiteY68" fmla="*/ 349053 h 2027849"/>
                <a:gd name="connsiteX69" fmla="*/ 1571692 w 1994354"/>
                <a:gd name="connsiteY69" fmla="*/ 336124 h 2027849"/>
                <a:gd name="connsiteX70" fmla="*/ 1576354 w 1994354"/>
                <a:gd name="connsiteY70" fmla="*/ 335489 h 2027849"/>
                <a:gd name="connsiteX71" fmla="*/ 1581566 w 1994354"/>
                <a:gd name="connsiteY71" fmla="*/ 337108 h 2027849"/>
                <a:gd name="connsiteX72" fmla="*/ 1585269 w 1994354"/>
                <a:gd name="connsiteY72" fmla="*/ 340931 h 2027849"/>
                <a:gd name="connsiteX73" fmla="*/ 1586571 w 1994354"/>
                <a:gd name="connsiteY73" fmla="*/ 358536 h 2027849"/>
                <a:gd name="connsiteX74" fmla="*/ 1569326 w 1994354"/>
                <a:gd name="connsiteY74" fmla="*/ 364553 h 2027849"/>
                <a:gd name="connsiteX75" fmla="*/ 1450594 w 1994354"/>
                <a:gd name="connsiteY75" fmla="*/ 749925 h 2027849"/>
                <a:gd name="connsiteX76" fmla="*/ 1460160 w 1994354"/>
                <a:gd name="connsiteY76" fmla="*/ 768569 h 2027849"/>
                <a:gd name="connsiteX77" fmla="*/ 1441406 w 1994354"/>
                <a:gd name="connsiteY77" fmla="*/ 778015 h 2027849"/>
                <a:gd name="connsiteX78" fmla="*/ 1431943 w 1994354"/>
                <a:gd name="connsiteY78" fmla="*/ 759371 h 2027849"/>
                <a:gd name="connsiteX79" fmla="*/ 1450594 w 1994354"/>
                <a:gd name="connsiteY79" fmla="*/ 749915 h 2027849"/>
                <a:gd name="connsiteX80" fmla="*/ 1494617 w 1994354"/>
                <a:gd name="connsiteY80" fmla="*/ 606611 h 2027849"/>
                <a:gd name="connsiteX81" fmla="*/ 1504697 w 1994354"/>
                <a:gd name="connsiteY81" fmla="*/ 625032 h 2027849"/>
                <a:gd name="connsiteX82" fmla="*/ 1486251 w 1994354"/>
                <a:gd name="connsiteY82" fmla="*/ 634937 h 2027849"/>
                <a:gd name="connsiteX83" fmla="*/ 1476137 w 1994354"/>
                <a:gd name="connsiteY83" fmla="*/ 616660 h 2027849"/>
                <a:gd name="connsiteX84" fmla="*/ 1494446 w 1994354"/>
                <a:gd name="connsiteY84" fmla="*/ 606559 h 2027849"/>
                <a:gd name="connsiteX85" fmla="*/ 1494617 w 1994354"/>
                <a:gd name="connsiteY85" fmla="*/ 606614 h 2027849"/>
                <a:gd name="connsiteX86" fmla="*/ 1408594 w 1994354"/>
                <a:gd name="connsiteY86" fmla="*/ 885100 h 2027849"/>
                <a:gd name="connsiteX87" fmla="*/ 1418332 w 1994354"/>
                <a:gd name="connsiteY87" fmla="*/ 903371 h 2027849"/>
                <a:gd name="connsiteX88" fmla="*/ 1400057 w 1994354"/>
                <a:gd name="connsiteY88" fmla="*/ 913108 h 2027849"/>
                <a:gd name="connsiteX89" fmla="*/ 1399611 w 1994354"/>
                <a:gd name="connsiteY89" fmla="*/ 912964 h 2027849"/>
                <a:gd name="connsiteX90" fmla="*/ 1389771 w 1994354"/>
                <a:gd name="connsiteY90" fmla="*/ 894751 h 2027849"/>
                <a:gd name="connsiteX91" fmla="*/ 1407977 w 1994354"/>
                <a:gd name="connsiteY91" fmla="*/ 884904 h 2027849"/>
                <a:gd name="connsiteX92" fmla="*/ 1408594 w 1994354"/>
                <a:gd name="connsiteY92" fmla="*/ 885103 h 2027849"/>
                <a:gd name="connsiteX93" fmla="*/ 1185943 w 1994354"/>
                <a:gd name="connsiteY93" fmla="*/ 1602844 h 2027849"/>
                <a:gd name="connsiteX94" fmla="*/ 1195646 w 1994354"/>
                <a:gd name="connsiteY94" fmla="*/ 1621413 h 2027849"/>
                <a:gd name="connsiteX95" fmla="*/ 1177063 w 1994354"/>
                <a:gd name="connsiteY95" fmla="*/ 1631105 h 2027849"/>
                <a:gd name="connsiteX96" fmla="*/ 1176823 w 1994354"/>
                <a:gd name="connsiteY96" fmla="*/ 1631027 h 2027849"/>
                <a:gd name="connsiteX97" fmla="*/ 1167600 w 1994354"/>
                <a:gd name="connsiteY97" fmla="*/ 1612214 h 2027849"/>
                <a:gd name="connsiteX98" fmla="*/ 1185943 w 1994354"/>
                <a:gd name="connsiteY98" fmla="*/ 1602847 h 2027849"/>
                <a:gd name="connsiteX99" fmla="*/ 1229966 w 1994354"/>
                <a:gd name="connsiteY99" fmla="*/ 1459626 h 2027849"/>
                <a:gd name="connsiteX100" fmla="*/ 1240080 w 1994354"/>
                <a:gd name="connsiteY100" fmla="*/ 1478020 h 2027849"/>
                <a:gd name="connsiteX101" fmla="*/ 1221635 w 1994354"/>
                <a:gd name="connsiteY101" fmla="*/ 1487904 h 2027849"/>
                <a:gd name="connsiteX102" fmla="*/ 1211623 w 1994354"/>
                <a:gd name="connsiteY102" fmla="*/ 1469627 h 2027849"/>
                <a:gd name="connsiteX103" fmla="*/ 1229966 w 1994354"/>
                <a:gd name="connsiteY103" fmla="*/ 1459629 h 2027849"/>
                <a:gd name="connsiteX104" fmla="*/ 1263429 w 1994354"/>
                <a:gd name="connsiteY104" fmla="*/ 1352801 h 2027849"/>
                <a:gd name="connsiteX105" fmla="*/ 1253589 w 1994354"/>
                <a:gd name="connsiteY105" fmla="*/ 1334417 h 2027849"/>
                <a:gd name="connsiteX106" fmla="*/ 1271897 w 1994354"/>
                <a:gd name="connsiteY106" fmla="*/ 1324656 h 2027849"/>
                <a:gd name="connsiteX107" fmla="*/ 1271966 w 1994354"/>
                <a:gd name="connsiteY107" fmla="*/ 1324677 h 2027849"/>
                <a:gd name="connsiteX108" fmla="*/ 1281977 w 1994354"/>
                <a:gd name="connsiteY108" fmla="*/ 1343013 h 2027849"/>
                <a:gd name="connsiteX109" fmla="*/ 1263429 w 1994354"/>
                <a:gd name="connsiteY109" fmla="*/ 1352805 h 2027849"/>
                <a:gd name="connsiteX110" fmla="*/ 1348046 w 1994354"/>
                <a:gd name="connsiteY110" fmla="*/ 1029960 h 2027849"/>
                <a:gd name="connsiteX111" fmla="*/ 1366389 w 1994354"/>
                <a:gd name="connsiteY111" fmla="*/ 1019969 h 2027849"/>
                <a:gd name="connsiteX112" fmla="*/ 1376469 w 1994354"/>
                <a:gd name="connsiteY112" fmla="*/ 1038254 h 2027849"/>
                <a:gd name="connsiteX113" fmla="*/ 1358194 w 1994354"/>
                <a:gd name="connsiteY113" fmla="*/ 1048344 h 2027849"/>
                <a:gd name="connsiteX114" fmla="*/ 1357989 w 1994354"/>
                <a:gd name="connsiteY114" fmla="*/ 1048283 h 2027849"/>
                <a:gd name="connsiteX115" fmla="*/ 1348046 w 1994354"/>
                <a:gd name="connsiteY115" fmla="*/ 1029964 h 2027849"/>
                <a:gd name="connsiteX116" fmla="*/ 1305052 w 1994354"/>
                <a:gd name="connsiteY116" fmla="*/ 1217630 h 2027849"/>
                <a:gd name="connsiteX117" fmla="*/ 1295589 w 1994354"/>
                <a:gd name="connsiteY117" fmla="*/ 1199010 h 2027849"/>
                <a:gd name="connsiteX118" fmla="*/ 1314206 w 1994354"/>
                <a:gd name="connsiteY118" fmla="*/ 1189543 h 2027849"/>
                <a:gd name="connsiteX119" fmla="*/ 1323669 w 1994354"/>
                <a:gd name="connsiteY119" fmla="*/ 1208167 h 2027849"/>
                <a:gd name="connsiteX120" fmla="*/ 1305052 w 1994354"/>
                <a:gd name="connsiteY120" fmla="*/ 1217633 h 2027849"/>
                <a:gd name="connsiteX121" fmla="*/ 1434549 w 1994354"/>
                <a:gd name="connsiteY121" fmla="*/ 322752 h 2027849"/>
                <a:gd name="connsiteX122" fmla="*/ 1424400 w 1994354"/>
                <a:gd name="connsiteY122" fmla="*/ 308229 h 2027849"/>
                <a:gd name="connsiteX123" fmla="*/ 1436126 w 1994354"/>
                <a:gd name="connsiteY123" fmla="*/ 294278 h 2027849"/>
                <a:gd name="connsiteX124" fmla="*/ 1440686 w 1994354"/>
                <a:gd name="connsiteY124" fmla="*/ 293400 h 2027849"/>
                <a:gd name="connsiteX125" fmla="*/ 1445897 w 1994354"/>
                <a:gd name="connsiteY125" fmla="*/ 295019 h 2027849"/>
                <a:gd name="connsiteX126" fmla="*/ 1449394 w 1994354"/>
                <a:gd name="connsiteY126" fmla="*/ 298193 h 2027849"/>
                <a:gd name="connsiteX127" fmla="*/ 1451726 w 1994354"/>
                <a:gd name="connsiteY127" fmla="*/ 316310 h 2027849"/>
                <a:gd name="connsiteX128" fmla="*/ 1434549 w 1994354"/>
                <a:gd name="connsiteY128" fmla="*/ 322756 h 2027849"/>
                <a:gd name="connsiteX129" fmla="*/ 1401463 w 1994354"/>
                <a:gd name="connsiteY129" fmla="*/ 429796 h 2027849"/>
                <a:gd name="connsiteX130" fmla="*/ 1411372 w 1994354"/>
                <a:gd name="connsiteY130" fmla="*/ 447919 h 2027849"/>
                <a:gd name="connsiteX131" fmla="*/ 1393234 w 1994354"/>
                <a:gd name="connsiteY131" fmla="*/ 457828 h 2027849"/>
                <a:gd name="connsiteX132" fmla="*/ 1392857 w 1994354"/>
                <a:gd name="connsiteY132" fmla="*/ 457708 h 2027849"/>
                <a:gd name="connsiteX133" fmla="*/ 1382846 w 1994354"/>
                <a:gd name="connsiteY133" fmla="*/ 439649 h 2027849"/>
                <a:gd name="connsiteX134" fmla="*/ 1400880 w 1994354"/>
                <a:gd name="connsiteY134" fmla="*/ 429621 h 2027849"/>
                <a:gd name="connsiteX135" fmla="*/ 1401463 w 1994354"/>
                <a:gd name="connsiteY135" fmla="*/ 429799 h 2027849"/>
                <a:gd name="connsiteX136" fmla="*/ 1008686 w 1994354"/>
                <a:gd name="connsiteY136" fmla="*/ 1696173 h 2027849"/>
                <a:gd name="connsiteX137" fmla="*/ 1018080 w 1994354"/>
                <a:gd name="connsiteY137" fmla="*/ 1714540 h 2027849"/>
                <a:gd name="connsiteX138" fmla="*/ 999703 w 1994354"/>
                <a:gd name="connsiteY138" fmla="*/ 1723917 h 2027849"/>
                <a:gd name="connsiteX139" fmla="*/ 990275 w 1994354"/>
                <a:gd name="connsiteY139" fmla="*/ 1705698 h 2027849"/>
                <a:gd name="connsiteX140" fmla="*/ 1008411 w 1994354"/>
                <a:gd name="connsiteY140" fmla="*/ 1696084 h 2027849"/>
                <a:gd name="connsiteX141" fmla="*/ 1008686 w 1994354"/>
                <a:gd name="connsiteY141" fmla="*/ 1696176 h 2027849"/>
                <a:gd name="connsiteX142" fmla="*/ 1299874 w 1994354"/>
                <a:gd name="connsiteY142" fmla="*/ 280968 h 2027849"/>
                <a:gd name="connsiteX143" fmla="*/ 1289143 w 1994354"/>
                <a:gd name="connsiteY143" fmla="*/ 267429 h 2027849"/>
                <a:gd name="connsiteX144" fmla="*/ 1299257 w 1994354"/>
                <a:gd name="connsiteY144" fmla="*/ 252782 h 2027849"/>
                <a:gd name="connsiteX145" fmla="*/ 1305017 w 1994354"/>
                <a:gd name="connsiteY145" fmla="*/ 251311 h 2027849"/>
                <a:gd name="connsiteX146" fmla="*/ 1311532 w 1994354"/>
                <a:gd name="connsiteY146" fmla="*/ 253334 h 2027849"/>
                <a:gd name="connsiteX147" fmla="*/ 1315132 w 1994354"/>
                <a:gd name="connsiteY147" fmla="*/ 257236 h 2027849"/>
                <a:gd name="connsiteX148" fmla="*/ 1316057 w 1994354"/>
                <a:gd name="connsiteY148" fmla="*/ 275003 h 2027849"/>
                <a:gd name="connsiteX149" fmla="*/ 1299874 w 1994354"/>
                <a:gd name="connsiteY149" fmla="*/ 280972 h 2027849"/>
                <a:gd name="connsiteX150" fmla="*/ 729771 w 1994354"/>
                <a:gd name="connsiteY150" fmla="*/ 1640191 h 2027849"/>
                <a:gd name="connsiteX151" fmla="*/ 719657 w 1994354"/>
                <a:gd name="connsiteY151" fmla="*/ 1622212 h 2027849"/>
                <a:gd name="connsiteX152" fmla="*/ 737623 w 1994354"/>
                <a:gd name="connsiteY152" fmla="*/ 1612101 h 2027849"/>
                <a:gd name="connsiteX153" fmla="*/ 738172 w 1994354"/>
                <a:gd name="connsiteY153" fmla="*/ 1612262 h 2027849"/>
                <a:gd name="connsiteX154" fmla="*/ 748148 w 1994354"/>
                <a:gd name="connsiteY154" fmla="*/ 1630314 h 2027849"/>
                <a:gd name="connsiteX155" fmla="*/ 730115 w 1994354"/>
                <a:gd name="connsiteY155" fmla="*/ 1640294 h 2027849"/>
                <a:gd name="connsiteX156" fmla="*/ 729771 w 1994354"/>
                <a:gd name="connsiteY156" fmla="*/ 1640195 h 2027849"/>
                <a:gd name="connsiteX157" fmla="*/ 994354 w 1994354"/>
                <a:gd name="connsiteY157" fmla="*/ 787235 h 2027849"/>
                <a:gd name="connsiteX158" fmla="*/ 984617 w 1994354"/>
                <a:gd name="connsiteY158" fmla="*/ 768977 h 2027849"/>
                <a:gd name="connsiteX159" fmla="*/ 1002857 w 1994354"/>
                <a:gd name="connsiteY159" fmla="*/ 759223 h 2027849"/>
                <a:gd name="connsiteX160" fmla="*/ 1012869 w 1994354"/>
                <a:gd name="connsiteY160" fmla="*/ 777336 h 2027849"/>
                <a:gd name="connsiteX161" fmla="*/ 994766 w 1994354"/>
                <a:gd name="connsiteY161" fmla="*/ 787365 h 2027849"/>
                <a:gd name="connsiteX162" fmla="*/ 994354 w 1994354"/>
                <a:gd name="connsiteY162" fmla="*/ 787238 h 2027849"/>
                <a:gd name="connsiteX163" fmla="*/ 1122823 w 1994354"/>
                <a:gd name="connsiteY163" fmla="*/ 373934 h 2027849"/>
                <a:gd name="connsiteX164" fmla="*/ 1112571 w 1994354"/>
                <a:gd name="connsiteY164" fmla="*/ 355982 h 2027849"/>
                <a:gd name="connsiteX165" fmla="*/ 1130537 w 1994354"/>
                <a:gd name="connsiteY165" fmla="*/ 345744 h 2027849"/>
                <a:gd name="connsiteX166" fmla="*/ 1130880 w 1994354"/>
                <a:gd name="connsiteY166" fmla="*/ 345844 h 2027849"/>
                <a:gd name="connsiteX167" fmla="*/ 1140892 w 1994354"/>
                <a:gd name="connsiteY167" fmla="*/ 363919 h 2027849"/>
                <a:gd name="connsiteX168" fmla="*/ 1122823 w 1994354"/>
                <a:gd name="connsiteY168" fmla="*/ 373937 h 2027849"/>
                <a:gd name="connsiteX169" fmla="*/ 1163966 w 1994354"/>
                <a:gd name="connsiteY169" fmla="*/ 238817 h 2027849"/>
                <a:gd name="connsiteX170" fmla="*/ 1154091 w 1994354"/>
                <a:gd name="connsiteY170" fmla="*/ 223416 h 2027849"/>
                <a:gd name="connsiteX171" fmla="*/ 1166023 w 1994354"/>
                <a:gd name="connsiteY171" fmla="*/ 210357 h 2027849"/>
                <a:gd name="connsiteX172" fmla="*/ 1170652 w 1994354"/>
                <a:gd name="connsiteY172" fmla="*/ 209630 h 2027849"/>
                <a:gd name="connsiteX173" fmla="*/ 1175863 w 1994354"/>
                <a:gd name="connsiteY173" fmla="*/ 211248 h 2027849"/>
                <a:gd name="connsiteX174" fmla="*/ 1179669 w 1994354"/>
                <a:gd name="connsiteY174" fmla="*/ 215020 h 2027849"/>
                <a:gd name="connsiteX175" fmla="*/ 1181212 w 1994354"/>
                <a:gd name="connsiteY175" fmla="*/ 232618 h 2027849"/>
                <a:gd name="connsiteX176" fmla="*/ 1163966 w 1994354"/>
                <a:gd name="connsiteY176" fmla="*/ 238821 h 2027849"/>
                <a:gd name="connsiteX177" fmla="*/ 1089120 w 1994354"/>
                <a:gd name="connsiteY177" fmla="*/ 480813 h 2027849"/>
                <a:gd name="connsiteX178" fmla="*/ 1099166 w 1994354"/>
                <a:gd name="connsiteY178" fmla="*/ 499221 h 2027849"/>
                <a:gd name="connsiteX179" fmla="*/ 1080754 w 1994354"/>
                <a:gd name="connsiteY179" fmla="*/ 509143 h 2027849"/>
                <a:gd name="connsiteX180" fmla="*/ 1070469 w 1994354"/>
                <a:gd name="connsiteY180" fmla="*/ 490965 h 2027849"/>
                <a:gd name="connsiteX181" fmla="*/ 1088640 w 1994354"/>
                <a:gd name="connsiteY181" fmla="*/ 480676 h 2027849"/>
                <a:gd name="connsiteX182" fmla="*/ 1089120 w 1994354"/>
                <a:gd name="connsiteY182" fmla="*/ 480816 h 2027849"/>
                <a:gd name="connsiteX183" fmla="*/ 1045166 w 1994354"/>
                <a:gd name="connsiteY183" fmla="*/ 624127 h 2027849"/>
                <a:gd name="connsiteX184" fmla="*/ 1054526 w 1994354"/>
                <a:gd name="connsiteY184" fmla="*/ 642813 h 2027849"/>
                <a:gd name="connsiteX185" fmla="*/ 1035840 w 1994354"/>
                <a:gd name="connsiteY185" fmla="*/ 652183 h 2027849"/>
                <a:gd name="connsiteX186" fmla="*/ 1026480 w 1994354"/>
                <a:gd name="connsiteY186" fmla="*/ 633497 h 2027849"/>
                <a:gd name="connsiteX187" fmla="*/ 1045166 w 1994354"/>
                <a:gd name="connsiteY187" fmla="*/ 624134 h 2027849"/>
                <a:gd name="connsiteX188" fmla="*/ 952012 w 1994354"/>
                <a:gd name="connsiteY188" fmla="*/ 922330 h 2027849"/>
                <a:gd name="connsiteX189" fmla="*/ 942446 w 1994354"/>
                <a:gd name="connsiteY189" fmla="*/ 903775 h 2027849"/>
                <a:gd name="connsiteX190" fmla="*/ 960994 w 1994354"/>
                <a:gd name="connsiteY190" fmla="*/ 894203 h 2027849"/>
                <a:gd name="connsiteX191" fmla="*/ 961372 w 1994354"/>
                <a:gd name="connsiteY191" fmla="*/ 894329 h 2027849"/>
                <a:gd name="connsiteX192" fmla="*/ 970697 w 1994354"/>
                <a:gd name="connsiteY192" fmla="*/ 913012 h 2027849"/>
                <a:gd name="connsiteX193" fmla="*/ 952012 w 1994354"/>
                <a:gd name="connsiteY193" fmla="*/ 922337 h 2027849"/>
                <a:gd name="connsiteX194" fmla="*/ 899554 w 1994354"/>
                <a:gd name="connsiteY194" fmla="*/ 1091829 h 2027849"/>
                <a:gd name="connsiteX195" fmla="*/ 889817 w 1994354"/>
                <a:gd name="connsiteY195" fmla="*/ 1073342 h 2027849"/>
                <a:gd name="connsiteX196" fmla="*/ 908332 w 1994354"/>
                <a:gd name="connsiteY196" fmla="*/ 1063619 h 2027849"/>
                <a:gd name="connsiteX197" fmla="*/ 908709 w 1994354"/>
                <a:gd name="connsiteY197" fmla="*/ 1063745 h 2027849"/>
                <a:gd name="connsiteX198" fmla="*/ 918172 w 1994354"/>
                <a:gd name="connsiteY198" fmla="*/ 1082369 h 2027849"/>
                <a:gd name="connsiteX199" fmla="*/ 899554 w 1994354"/>
                <a:gd name="connsiteY199" fmla="*/ 1091836 h 2027849"/>
                <a:gd name="connsiteX200" fmla="*/ 866709 w 1994354"/>
                <a:gd name="connsiteY200" fmla="*/ 1198955 h 2027849"/>
                <a:gd name="connsiteX201" fmla="*/ 876343 w 1994354"/>
                <a:gd name="connsiteY201" fmla="*/ 1217441 h 2027849"/>
                <a:gd name="connsiteX202" fmla="*/ 857692 w 1994354"/>
                <a:gd name="connsiteY202" fmla="*/ 1226922 h 2027849"/>
                <a:gd name="connsiteX203" fmla="*/ 847886 w 1994354"/>
                <a:gd name="connsiteY203" fmla="*/ 1208603 h 2027849"/>
                <a:gd name="connsiteX204" fmla="*/ 866194 w 1994354"/>
                <a:gd name="connsiteY204" fmla="*/ 1198800 h 2027849"/>
                <a:gd name="connsiteX205" fmla="*/ 866709 w 1994354"/>
                <a:gd name="connsiteY205" fmla="*/ 1198961 h 2027849"/>
                <a:gd name="connsiteX206" fmla="*/ 806194 w 1994354"/>
                <a:gd name="connsiteY206" fmla="*/ 1343640 h 2027849"/>
                <a:gd name="connsiteX207" fmla="*/ 824640 w 1994354"/>
                <a:gd name="connsiteY207" fmla="*/ 1333872 h 2027849"/>
                <a:gd name="connsiteX208" fmla="*/ 834480 w 1994354"/>
                <a:gd name="connsiteY208" fmla="*/ 1352387 h 2027849"/>
                <a:gd name="connsiteX209" fmla="*/ 815966 w 1994354"/>
                <a:gd name="connsiteY209" fmla="*/ 1362052 h 2027849"/>
                <a:gd name="connsiteX210" fmla="*/ 806194 w 1994354"/>
                <a:gd name="connsiteY210" fmla="*/ 1343651 h 2027849"/>
                <a:gd name="connsiteX211" fmla="*/ 771429 w 1994354"/>
                <a:gd name="connsiteY211" fmla="*/ 1505256 h 2027849"/>
                <a:gd name="connsiteX212" fmla="*/ 761760 w 1994354"/>
                <a:gd name="connsiteY212" fmla="*/ 1486673 h 2027849"/>
                <a:gd name="connsiteX213" fmla="*/ 780343 w 1994354"/>
                <a:gd name="connsiteY213" fmla="*/ 1477005 h 2027849"/>
                <a:gd name="connsiteX214" fmla="*/ 790012 w 1994354"/>
                <a:gd name="connsiteY214" fmla="*/ 1495595 h 2027849"/>
                <a:gd name="connsiteX215" fmla="*/ 771429 w 1994354"/>
                <a:gd name="connsiteY215" fmla="*/ 1505267 h 2027849"/>
                <a:gd name="connsiteX216" fmla="*/ 1028709 w 1994354"/>
                <a:gd name="connsiteY216" fmla="*/ 196835 h 2027849"/>
                <a:gd name="connsiteX217" fmla="*/ 1018834 w 1994354"/>
                <a:gd name="connsiteY217" fmla="*/ 182675 h 2027849"/>
                <a:gd name="connsiteX218" fmla="*/ 1030457 w 1994354"/>
                <a:gd name="connsiteY218" fmla="*/ 168508 h 2027849"/>
                <a:gd name="connsiteX219" fmla="*/ 1034983 w 1994354"/>
                <a:gd name="connsiteY219" fmla="*/ 167534 h 2027849"/>
                <a:gd name="connsiteX220" fmla="*/ 1041532 w 1994354"/>
                <a:gd name="connsiteY220" fmla="*/ 169557 h 2027849"/>
                <a:gd name="connsiteX221" fmla="*/ 1044480 w 1994354"/>
                <a:gd name="connsiteY221" fmla="*/ 173030 h 2027849"/>
                <a:gd name="connsiteX222" fmla="*/ 1045646 w 1994354"/>
                <a:gd name="connsiteY222" fmla="*/ 191308 h 2027849"/>
                <a:gd name="connsiteX223" fmla="*/ 1028709 w 1994354"/>
                <a:gd name="connsiteY223" fmla="*/ 196845 h 2027849"/>
                <a:gd name="connsiteX224" fmla="*/ 724012 w 1994354"/>
                <a:gd name="connsiteY224" fmla="*/ 703368 h 2027849"/>
                <a:gd name="connsiteX225" fmla="*/ 714034 w 1994354"/>
                <a:gd name="connsiteY225" fmla="*/ 685245 h 2027849"/>
                <a:gd name="connsiteX226" fmla="*/ 732137 w 1994354"/>
                <a:gd name="connsiteY226" fmla="*/ 675254 h 2027849"/>
                <a:gd name="connsiteX227" fmla="*/ 732514 w 1994354"/>
                <a:gd name="connsiteY227" fmla="*/ 675367 h 2027849"/>
                <a:gd name="connsiteX228" fmla="*/ 742492 w 1994354"/>
                <a:gd name="connsiteY228" fmla="*/ 693490 h 2027849"/>
                <a:gd name="connsiteX229" fmla="*/ 724389 w 1994354"/>
                <a:gd name="connsiteY229" fmla="*/ 703481 h 2027849"/>
                <a:gd name="connsiteX230" fmla="*/ 724012 w 1994354"/>
                <a:gd name="connsiteY230" fmla="*/ 703368 h 2027849"/>
                <a:gd name="connsiteX231" fmla="*/ 800469 w 1994354"/>
                <a:gd name="connsiteY231" fmla="*/ 406848 h 2027849"/>
                <a:gd name="connsiteX232" fmla="*/ 818880 w 1994354"/>
                <a:gd name="connsiteY232" fmla="*/ 396984 h 2027849"/>
                <a:gd name="connsiteX233" fmla="*/ 828754 w 1994354"/>
                <a:gd name="connsiteY233" fmla="*/ 415475 h 2027849"/>
                <a:gd name="connsiteX234" fmla="*/ 810275 w 1994354"/>
                <a:gd name="connsiteY234" fmla="*/ 425243 h 2027849"/>
                <a:gd name="connsiteX235" fmla="*/ 800469 w 1994354"/>
                <a:gd name="connsiteY235" fmla="*/ 406848 h 2027849"/>
                <a:gd name="connsiteX236" fmla="*/ 765909 w 1994354"/>
                <a:gd name="connsiteY236" fmla="*/ 568451 h 2027849"/>
                <a:gd name="connsiteX237" fmla="*/ 756034 w 1994354"/>
                <a:gd name="connsiteY237" fmla="*/ 550025 h 2027849"/>
                <a:gd name="connsiteX238" fmla="*/ 774446 w 1994354"/>
                <a:gd name="connsiteY238" fmla="*/ 540155 h 2027849"/>
                <a:gd name="connsiteX239" fmla="*/ 784354 w 1994354"/>
                <a:gd name="connsiteY239" fmla="*/ 558508 h 2027849"/>
                <a:gd name="connsiteX240" fmla="*/ 765909 w 1994354"/>
                <a:gd name="connsiteY240" fmla="*/ 568451 h 2027849"/>
                <a:gd name="connsiteX241" fmla="*/ 852034 w 1994354"/>
                <a:gd name="connsiteY241" fmla="*/ 289931 h 2027849"/>
                <a:gd name="connsiteX242" fmla="*/ 842400 w 1994354"/>
                <a:gd name="connsiteY242" fmla="*/ 271649 h 2027849"/>
                <a:gd name="connsiteX243" fmla="*/ 860709 w 1994354"/>
                <a:gd name="connsiteY243" fmla="*/ 262025 h 2027849"/>
                <a:gd name="connsiteX244" fmla="*/ 860983 w 1994354"/>
                <a:gd name="connsiteY244" fmla="*/ 262118 h 2027849"/>
                <a:gd name="connsiteX245" fmla="*/ 870617 w 1994354"/>
                <a:gd name="connsiteY245" fmla="*/ 280399 h 2027849"/>
                <a:gd name="connsiteX246" fmla="*/ 852308 w 1994354"/>
                <a:gd name="connsiteY246" fmla="*/ 290023 h 2027849"/>
                <a:gd name="connsiteX247" fmla="*/ 852034 w 1994354"/>
                <a:gd name="connsiteY247" fmla="*/ 289931 h 2027849"/>
                <a:gd name="connsiteX248" fmla="*/ 894549 w 1994354"/>
                <a:gd name="connsiteY248" fmla="*/ 155219 h 2027849"/>
                <a:gd name="connsiteX249" fmla="*/ 883646 w 1994354"/>
                <a:gd name="connsiteY249" fmla="*/ 141103 h 2027849"/>
                <a:gd name="connsiteX250" fmla="*/ 893589 w 1994354"/>
                <a:gd name="connsiteY250" fmla="*/ 127022 h 2027849"/>
                <a:gd name="connsiteX251" fmla="*/ 899314 w 1994354"/>
                <a:gd name="connsiteY251" fmla="*/ 125455 h 2027849"/>
                <a:gd name="connsiteX252" fmla="*/ 905863 w 1994354"/>
                <a:gd name="connsiteY252" fmla="*/ 127481 h 2027849"/>
                <a:gd name="connsiteX253" fmla="*/ 909532 w 1994354"/>
                <a:gd name="connsiteY253" fmla="*/ 131335 h 2027849"/>
                <a:gd name="connsiteX254" fmla="*/ 911006 w 1994354"/>
                <a:gd name="connsiteY254" fmla="*/ 148454 h 2027849"/>
                <a:gd name="connsiteX255" fmla="*/ 894549 w 1994354"/>
                <a:gd name="connsiteY255" fmla="*/ 155219 h 2027849"/>
                <a:gd name="connsiteX256" fmla="*/ 758674 w 1994354"/>
                <a:gd name="connsiteY256" fmla="*/ 113078 h 2027849"/>
                <a:gd name="connsiteX257" fmla="*/ 748594 w 1994354"/>
                <a:gd name="connsiteY257" fmla="*/ 98503 h 2027849"/>
                <a:gd name="connsiteX258" fmla="*/ 760389 w 1994354"/>
                <a:gd name="connsiteY258" fmla="*/ 84611 h 2027849"/>
                <a:gd name="connsiteX259" fmla="*/ 764949 w 1994354"/>
                <a:gd name="connsiteY259" fmla="*/ 83774 h 2027849"/>
                <a:gd name="connsiteX260" fmla="*/ 770194 w 1994354"/>
                <a:gd name="connsiteY260" fmla="*/ 85392 h 2027849"/>
                <a:gd name="connsiteX261" fmla="*/ 773623 w 1994354"/>
                <a:gd name="connsiteY261" fmla="*/ 88595 h 2027849"/>
                <a:gd name="connsiteX262" fmla="*/ 775817 w 1994354"/>
                <a:gd name="connsiteY262" fmla="*/ 106697 h 2027849"/>
                <a:gd name="connsiteX263" fmla="*/ 758674 w 1994354"/>
                <a:gd name="connsiteY263" fmla="*/ 113078 h 2027849"/>
                <a:gd name="connsiteX264" fmla="*/ 725554 w 1994354"/>
                <a:gd name="connsiteY264" fmla="*/ 220108 h 2027849"/>
                <a:gd name="connsiteX265" fmla="*/ 735189 w 1994354"/>
                <a:gd name="connsiteY265" fmla="*/ 238379 h 2027849"/>
                <a:gd name="connsiteX266" fmla="*/ 716914 w 1994354"/>
                <a:gd name="connsiteY266" fmla="*/ 248023 h 2027849"/>
                <a:gd name="connsiteX267" fmla="*/ 707246 w 1994354"/>
                <a:gd name="connsiteY267" fmla="*/ 229879 h 2027849"/>
                <a:gd name="connsiteX268" fmla="*/ 725451 w 1994354"/>
                <a:gd name="connsiteY268" fmla="*/ 220080 h 2027849"/>
                <a:gd name="connsiteX269" fmla="*/ 725554 w 1994354"/>
                <a:gd name="connsiteY269" fmla="*/ 220108 h 2027849"/>
                <a:gd name="connsiteX270" fmla="*/ 332777 w 1994354"/>
                <a:gd name="connsiteY270" fmla="*/ 1486495 h 2027849"/>
                <a:gd name="connsiteX271" fmla="*/ 342240 w 1994354"/>
                <a:gd name="connsiteY271" fmla="*/ 1504821 h 2027849"/>
                <a:gd name="connsiteX272" fmla="*/ 323897 w 1994354"/>
                <a:gd name="connsiteY272" fmla="*/ 1514277 h 2027849"/>
                <a:gd name="connsiteX273" fmla="*/ 314400 w 1994354"/>
                <a:gd name="connsiteY273" fmla="*/ 1496119 h 2027849"/>
                <a:gd name="connsiteX274" fmla="*/ 332571 w 1994354"/>
                <a:gd name="connsiteY274" fmla="*/ 1486433 h 2027849"/>
                <a:gd name="connsiteX275" fmla="*/ 332777 w 1994354"/>
                <a:gd name="connsiteY275" fmla="*/ 1486495 h 2027849"/>
                <a:gd name="connsiteX276" fmla="*/ 624000 w 1994354"/>
                <a:gd name="connsiteY276" fmla="*/ 71301 h 2027849"/>
                <a:gd name="connsiteX277" fmla="*/ 613337 w 1994354"/>
                <a:gd name="connsiteY277" fmla="*/ 57031 h 2027849"/>
                <a:gd name="connsiteX278" fmla="*/ 624823 w 1994354"/>
                <a:gd name="connsiteY278" fmla="*/ 42761 h 2027849"/>
                <a:gd name="connsiteX279" fmla="*/ 629280 w 1994354"/>
                <a:gd name="connsiteY279" fmla="*/ 41685 h 2027849"/>
                <a:gd name="connsiteX280" fmla="*/ 635829 w 1994354"/>
                <a:gd name="connsiteY280" fmla="*/ 43711 h 2027849"/>
                <a:gd name="connsiteX281" fmla="*/ 638880 w 1994354"/>
                <a:gd name="connsiteY281" fmla="*/ 47140 h 2027849"/>
                <a:gd name="connsiteX282" fmla="*/ 640217 w 1994354"/>
                <a:gd name="connsiteY282" fmla="*/ 65407 h 2027849"/>
                <a:gd name="connsiteX283" fmla="*/ 624000 w 1994354"/>
                <a:gd name="connsiteY283" fmla="*/ 71301 h 2027849"/>
                <a:gd name="connsiteX284" fmla="*/ 185692 w 1994354"/>
                <a:gd name="connsiteY284" fmla="*/ 1017909 h 2027849"/>
                <a:gd name="connsiteX285" fmla="*/ 171909 w 1994354"/>
                <a:gd name="connsiteY285" fmla="*/ 1005984 h 2027849"/>
                <a:gd name="connsiteX286" fmla="*/ 170332 w 1994354"/>
                <a:gd name="connsiteY286" fmla="*/ 1000242 h 2027849"/>
                <a:gd name="connsiteX287" fmla="*/ 171532 w 1994354"/>
                <a:gd name="connsiteY287" fmla="*/ 996329 h 2027849"/>
                <a:gd name="connsiteX288" fmla="*/ 176160 w 1994354"/>
                <a:gd name="connsiteY288" fmla="*/ 992647 h 2027849"/>
                <a:gd name="connsiteX289" fmla="*/ 194332 w 1994354"/>
                <a:gd name="connsiteY289" fmla="*/ 990802 h 2027849"/>
                <a:gd name="connsiteX290" fmla="*/ 200674 w 1994354"/>
                <a:gd name="connsiteY290" fmla="*/ 1007421 h 2027849"/>
                <a:gd name="connsiteX291" fmla="*/ 185692 w 1994354"/>
                <a:gd name="connsiteY291" fmla="*/ 1017909 h 2027849"/>
                <a:gd name="connsiteX292" fmla="*/ 408720 w 1994354"/>
                <a:gd name="connsiteY292" fmla="*/ 300134 h 2027849"/>
                <a:gd name="connsiteX293" fmla="*/ 394663 w 1994354"/>
                <a:gd name="connsiteY293" fmla="*/ 288443 h 2027849"/>
                <a:gd name="connsiteX294" fmla="*/ 392880 w 1994354"/>
                <a:gd name="connsiteY294" fmla="*/ 282895 h 2027849"/>
                <a:gd name="connsiteX295" fmla="*/ 394080 w 1994354"/>
                <a:gd name="connsiteY295" fmla="*/ 278983 h 2027849"/>
                <a:gd name="connsiteX296" fmla="*/ 398606 w 1994354"/>
                <a:gd name="connsiteY296" fmla="*/ 275009 h 2027849"/>
                <a:gd name="connsiteX297" fmla="*/ 416674 w 1994354"/>
                <a:gd name="connsiteY297" fmla="*/ 272805 h 2027849"/>
                <a:gd name="connsiteX298" fmla="*/ 423291 w 1994354"/>
                <a:gd name="connsiteY298" fmla="*/ 289852 h 2027849"/>
                <a:gd name="connsiteX299" fmla="*/ 408720 w 1994354"/>
                <a:gd name="connsiteY299" fmla="*/ 300134 h 2027849"/>
                <a:gd name="connsiteX300" fmla="*/ 451029 w 1994354"/>
                <a:gd name="connsiteY300" fmla="*/ 164973 h 2027849"/>
                <a:gd name="connsiteX301" fmla="*/ 436526 w 1994354"/>
                <a:gd name="connsiteY301" fmla="*/ 153000 h 2027849"/>
                <a:gd name="connsiteX302" fmla="*/ 434949 w 1994354"/>
                <a:gd name="connsiteY302" fmla="*/ 147251 h 2027849"/>
                <a:gd name="connsiteX303" fmla="*/ 436183 w 1994354"/>
                <a:gd name="connsiteY303" fmla="*/ 143339 h 2027849"/>
                <a:gd name="connsiteX304" fmla="*/ 440743 w 1994354"/>
                <a:gd name="connsiteY304" fmla="*/ 139656 h 2027849"/>
                <a:gd name="connsiteX305" fmla="*/ 458949 w 1994354"/>
                <a:gd name="connsiteY305" fmla="*/ 137784 h 2027849"/>
                <a:gd name="connsiteX306" fmla="*/ 463680 w 1994354"/>
                <a:gd name="connsiteY306" fmla="*/ 158030 h 2027849"/>
                <a:gd name="connsiteX307" fmla="*/ 451029 w 1994354"/>
                <a:gd name="connsiteY307" fmla="*/ 164973 h 2027849"/>
                <a:gd name="connsiteX308" fmla="*/ 491280 w 1994354"/>
                <a:gd name="connsiteY308" fmla="*/ 29863 h 2027849"/>
                <a:gd name="connsiteX309" fmla="*/ 478697 w 1994354"/>
                <a:gd name="connsiteY309" fmla="*/ 18868 h 2027849"/>
                <a:gd name="connsiteX310" fmla="*/ 477017 w 1994354"/>
                <a:gd name="connsiteY310" fmla="*/ 11606 h 2027849"/>
                <a:gd name="connsiteX311" fmla="*/ 477840 w 1994354"/>
                <a:gd name="connsiteY311" fmla="*/ 8997 h 2027849"/>
                <a:gd name="connsiteX312" fmla="*/ 494949 w 1994354"/>
                <a:gd name="connsiteY312" fmla="*/ 4 h 2027849"/>
                <a:gd name="connsiteX313" fmla="*/ 500160 w 1994354"/>
                <a:gd name="connsiteY313" fmla="*/ 1622 h 2027849"/>
                <a:gd name="connsiteX314" fmla="*/ 503931 w 1994354"/>
                <a:gd name="connsiteY314" fmla="*/ 5421 h 2027849"/>
                <a:gd name="connsiteX315" fmla="*/ 506366 w 1994354"/>
                <a:gd name="connsiteY315" fmla="*/ 21353 h 2027849"/>
                <a:gd name="connsiteX316" fmla="*/ 491280 w 1994354"/>
                <a:gd name="connsiteY316" fmla="*/ 29863 h 2027849"/>
                <a:gd name="connsiteX317" fmla="*/ 372720 w 1994354"/>
                <a:gd name="connsiteY317" fmla="*/ 416133 h 2027849"/>
                <a:gd name="connsiteX318" fmla="*/ 377314 w 1994354"/>
                <a:gd name="connsiteY318" fmla="*/ 436337 h 2027849"/>
                <a:gd name="connsiteX319" fmla="*/ 363737 w 1994354"/>
                <a:gd name="connsiteY319" fmla="*/ 443133 h 2027849"/>
                <a:gd name="connsiteX320" fmla="*/ 350297 w 1994354"/>
                <a:gd name="connsiteY320" fmla="*/ 431609 h 2027849"/>
                <a:gd name="connsiteX321" fmla="*/ 348754 w 1994354"/>
                <a:gd name="connsiteY321" fmla="*/ 425061 h 2027849"/>
                <a:gd name="connsiteX322" fmla="*/ 349577 w 1994354"/>
                <a:gd name="connsiteY322" fmla="*/ 422452 h 2027849"/>
                <a:gd name="connsiteX323" fmla="*/ 354514 w 1994354"/>
                <a:gd name="connsiteY323" fmla="*/ 417844 h 2027849"/>
                <a:gd name="connsiteX324" fmla="*/ 372720 w 1994354"/>
                <a:gd name="connsiteY324" fmla="*/ 416133 h 2027849"/>
                <a:gd name="connsiteX325" fmla="*/ 330617 w 1994354"/>
                <a:gd name="connsiteY325" fmla="*/ 551150 h 2027849"/>
                <a:gd name="connsiteX326" fmla="*/ 335177 w 1994354"/>
                <a:gd name="connsiteY326" fmla="*/ 571461 h 2027849"/>
                <a:gd name="connsiteX327" fmla="*/ 314880 w 1994354"/>
                <a:gd name="connsiteY327" fmla="*/ 576034 h 2027849"/>
                <a:gd name="connsiteX328" fmla="*/ 308297 w 1994354"/>
                <a:gd name="connsiteY328" fmla="*/ 566410 h 2027849"/>
                <a:gd name="connsiteX329" fmla="*/ 306686 w 1994354"/>
                <a:gd name="connsiteY329" fmla="*/ 560702 h 2027849"/>
                <a:gd name="connsiteX330" fmla="*/ 307886 w 1994354"/>
                <a:gd name="connsiteY330" fmla="*/ 556790 h 2027849"/>
                <a:gd name="connsiteX331" fmla="*/ 312480 w 1994354"/>
                <a:gd name="connsiteY331" fmla="*/ 553046 h 2027849"/>
                <a:gd name="connsiteX332" fmla="*/ 330617 w 1994354"/>
                <a:gd name="connsiteY332" fmla="*/ 551150 h 2027849"/>
                <a:gd name="connsiteX333" fmla="*/ 288411 w 1994354"/>
                <a:gd name="connsiteY333" fmla="*/ 686054 h 2027849"/>
                <a:gd name="connsiteX334" fmla="*/ 293760 w 1994354"/>
                <a:gd name="connsiteY334" fmla="*/ 706097 h 2027849"/>
                <a:gd name="connsiteX335" fmla="*/ 280594 w 1994354"/>
                <a:gd name="connsiteY335" fmla="*/ 713407 h 2027849"/>
                <a:gd name="connsiteX336" fmla="*/ 266468 w 1994354"/>
                <a:gd name="connsiteY336" fmla="*/ 701850 h 2027849"/>
                <a:gd name="connsiteX337" fmla="*/ 264617 w 1994354"/>
                <a:gd name="connsiteY337" fmla="*/ 696347 h 2027849"/>
                <a:gd name="connsiteX338" fmla="*/ 265817 w 1994354"/>
                <a:gd name="connsiteY338" fmla="*/ 692435 h 2027849"/>
                <a:gd name="connsiteX339" fmla="*/ 270308 w 1994354"/>
                <a:gd name="connsiteY339" fmla="*/ 688416 h 2027849"/>
                <a:gd name="connsiteX340" fmla="*/ 288411 w 1994354"/>
                <a:gd name="connsiteY340" fmla="*/ 686054 h 2027849"/>
                <a:gd name="connsiteX341" fmla="*/ 236366 w 1994354"/>
                <a:gd name="connsiteY341" fmla="*/ 855868 h 2027849"/>
                <a:gd name="connsiteX342" fmla="*/ 240891 w 1994354"/>
                <a:gd name="connsiteY342" fmla="*/ 876072 h 2027849"/>
                <a:gd name="connsiteX343" fmla="*/ 227966 w 1994354"/>
                <a:gd name="connsiteY343" fmla="*/ 882857 h 2027849"/>
                <a:gd name="connsiteX344" fmla="*/ 213909 w 1994354"/>
                <a:gd name="connsiteY344" fmla="*/ 871200 h 2027849"/>
                <a:gd name="connsiteX345" fmla="*/ 212400 w 1994354"/>
                <a:gd name="connsiteY345" fmla="*/ 864614 h 2027849"/>
                <a:gd name="connsiteX346" fmla="*/ 213223 w 1994354"/>
                <a:gd name="connsiteY346" fmla="*/ 862005 h 2027849"/>
                <a:gd name="connsiteX347" fmla="*/ 218194 w 1994354"/>
                <a:gd name="connsiteY347" fmla="*/ 857448 h 2027849"/>
                <a:gd name="connsiteX348" fmla="*/ 236366 w 1994354"/>
                <a:gd name="connsiteY348" fmla="*/ 855868 h 2027849"/>
                <a:gd name="connsiteX349" fmla="*/ 152057 w 1994354"/>
                <a:gd name="connsiteY349" fmla="*/ 1125789 h 2027849"/>
                <a:gd name="connsiteX350" fmla="*/ 158640 w 1994354"/>
                <a:gd name="connsiteY350" fmla="*/ 1142843 h 2027849"/>
                <a:gd name="connsiteX351" fmla="*/ 144137 w 1994354"/>
                <a:gd name="connsiteY351" fmla="*/ 1153097 h 2027849"/>
                <a:gd name="connsiteX352" fmla="*/ 130046 w 1994354"/>
                <a:gd name="connsiteY352" fmla="*/ 1141440 h 2027849"/>
                <a:gd name="connsiteX353" fmla="*/ 128263 w 1994354"/>
                <a:gd name="connsiteY353" fmla="*/ 1135886 h 2027849"/>
                <a:gd name="connsiteX354" fmla="*/ 129463 w 1994354"/>
                <a:gd name="connsiteY354" fmla="*/ 1131974 h 2027849"/>
                <a:gd name="connsiteX355" fmla="*/ 133955 w 1994354"/>
                <a:gd name="connsiteY355" fmla="*/ 1128000 h 2027849"/>
                <a:gd name="connsiteX356" fmla="*/ 152057 w 1994354"/>
                <a:gd name="connsiteY356" fmla="*/ 1125789 h 2027849"/>
                <a:gd name="connsiteX357" fmla="*/ 107520 w 1994354"/>
                <a:gd name="connsiteY357" fmla="*/ 1268709 h 2027849"/>
                <a:gd name="connsiteX358" fmla="*/ 114308 w 1994354"/>
                <a:gd name="connsiteY358" fmla="*/ 1285817 h 2027849"/>
                <a:gd name="connsiteX359" fmla="*/ 99120 w 1994354"/>
                <a:gd name="connsiteY359" fmla="*/ 1296103 h 2027849"/>
                <a:gd name="connsiteX360" fmla="*/ 85680 w 1994354"/>
                <a:gd name="connsiteY360" fmla="*/ 1284604 h 2027849"/>
                <a:gd name="connsiteX361" fmla="*/ 84137 w 1994354"/>
                <a:gd name="connsiteY361" fmla="*/ 1278045 h 2027849"/>
                <a:gd name="connsiteX362" fmla="*/ 84960 w 1994354"/>
                <a:gd name="connsiteY362" fmla="*/ 1275439 h 2027849"/>
                <a:gd name="connsiteX363" fmla="*/ 89897 w 1994354"/>
                <a:gd name="connsiteY363" fmla="*/ 1270831 h 2027849"/>
                <a:gd name="connsiteX364" fmla="*/ 107520 w 1994354"/>
                <a:gd name="connsiteY364" fmla="*/ 1268709 h 2027849"/>
                <a:gd name="connsiteX365" fmla="*/ 66034 w 1994354"/>
                <a:gd name="connsiteY365" fmla="*/ 1404138 h 2027849"/>
                <a:gd name="connsiteX366" fmla="*/ 70800 w 1994354"/>
                <a:gd name="connsiteY366" fmla="*/ 1424383 h 2027849"/>
                <a:gd name="connsiteX367" fmla="*/ 58251 w 1994354"/>
                <a:gd name="connsiteY367" fmla="*/ 1431357 h 2027849"/>
                <a:gd name="connsiteX368" fmla="*/ 43680 w 1994354"/>
                <a:gd name="connsiteY368" fmla="*/ 1419419 h 2027849"/>
                <a:gd name="connsiteX369" fmla="*/ 42069 w 1994354"/>
                <a:gd name="connsiteY369" fmla="*/ 1413710 h 2027849"/>
                <a:gd name="connsiteX370" fmla="*/ 43269 w 1994354"/>
                <a:gd name="connsiteY370" fmla="*/ 1409798 h 2027849"/>
                <a:gd name="connsiteX371" fmla="*/ 47863 w 1994354"/>
                <a:gd name="connsiteY371" fmla="*/ 1406047 h 2027849"/>
                <a:gd name="connsiteX372" fmla="*/ 66034 w 1994354"/>
                <a:gd name="connsiteY372" fmla="*/ 1404120 h 2027849"/>
                <a:gd name="connsiteX373" fmla="*/ 24343 w 1994354"/>
                <a:gd name="connsiteY373" fmla="*/ 1539477 h 2027849"/>
                <a:gd name="connsiteX374" fmla="*/ 30206 w 1994354"/>
                <a:gd name="connsiteY374" fmla="*/ 1556812 h 2027849"/>
                <a:gd name="connsiteX375" fmla="*/ 13166 w 1994354"/>
                <a:gd name="connsiteY375" fmla="*/ 1566278 h 2027849"/>
                <a:gd name="connsiteX376" fmla="*/ 1852 w 1994354"/>
                <a:gd name="connsiteY376" fmla="*/ 1554857 h 2027849"/>
                <a:gd name="connsiteX377" fmla="*/ 0 w 1994354"/>
                <a:gd name="connsiteY377" fmla="*/ 1549355 h 2027849"/>
                <a:gd name="connsiteX378" fmla="*/ 1200 w 1994354"/>
                <a:gd name="connsiteY378" fmla="*/ 1545443 h 2027849"/>
                <a:gd name="connsiteX379" fmla="*/ 5692 w 1994354"/>
                <a:gd name="connsiteY379" fmla="*/ 1541421 h 2027849"/>
                <a:gd name="connsiteX380" fmla="*/ 24343 w 1994354"/>
                <a:gd name="connsiteY380" fmla="*/ 1539460 h 2027849"/>
                <a:gd name="connsiteX381" fmla="*/ 155897 w 1994354"/>
                <a:gd name="connsiteY381" fmla="*/ 1579526 h 2027849"/>
                <a:gd name="connsiteX382" fmla="*/ 165189 w 1994354"/>
                <a:gd name="connsiteY382" fmla="*/ 1598414 h 2027849"/>
                <a:gd name="connsiteX383" fmla="*/ 146880 w 1994354"/>
                <a:gd name="connsiteY383" fmla="*/ 1607880 h 2027849"/>
                <a:gd name="connsiteX384" fmla="*/ 137451 w 1994354"/>
                <a:gd name="connsiteY384" fmla="*/ 1589219 h 2027849"/>
                <a:gd name="connsiteX385" fmla="*/ 155897 w 1994354"/>
                <a:gd name="connsiteY385" fmla="*/ 1579509 h 2027849"/>
                <a:gd name="connsiteX386" fmla="*/ 317314 w 1994354"/>
                <a:gd name="connsiteY386" fmla="*/ 1059326 h 2027849"/>
                <a:gd name="connsiteX387" fmla="*/ 307509 w 1994354"/>
                <a:gd name="connsiteY387" fmla="*/ 1041021 h 2027849"/>
                <a:gd name="connsiteX388" fmla="*/ 307509 w 1994354"/>
                <a:gd name="connsiteY388" fmla="*/ 1041017 h 2027849"/>
                <a:gd name="connsiteX389" fmla="*/ 325749 w 1994354"/>
                <a:gd name="connsiteY389" fmla="*/ 1031325 h 2027849"/>
                <a:gd name="connsiteX390" fmla="*/ 335451 w 1994354"/>
                <a:gd name="connsiteY390" fmla="*/ 1049582 h 2027849"/>
                <a:gd name="connsiteX391" fmla="*/ 317314 w 1994354"/>
                <a:gd name="connsiteY391" fmla="*/ 1059309 h 2027849"/>
                <a:gd name="connsiteX392" fmla="*/ 590606 w 1994354"/>
                <a:gd name="connsiteY392" fmla="*/ 178252 h 2027849"/>
                <a:gd name="connsiteX393" fmla="*/ 600206 w 1994354"/>
                <a:gd name="connsiteY393" fmla="*/ 196214 h 2027849"/>
                <a:gd name="connsiteX394" fmla="*/ 600069 w 1994354"/>
                <a:gd name="connsiteY394" fmla="*/ 196629 h 2027849"/>
                <a:gd name="connsiteX395" fmla="*/ 581726 w 1994354"/>
                <a:gd name="connsiteY395" fmla="*/ 206112 h 2027849"/>
                <a:gd name="connsiteX396" fmla="*/ 572229 w 1994354"/>
                <a:gd name="connsiteY396" fmla="*/ 187756 h 2027849"/>
                <a:gd name="connsiteX397" fmla="*/ 590229 w 1994354"/>
                <a:gd name="connsiteY397" fmla="*/ 178097 h 2027849"/>
                <a:gd name="connsiteX398" fmla="*/ 590606 w 1994354"/>
                <a:gd name="connsiteY398" fmla="*/ 178221 h 2027849"/>
                <a:gd name="connsiteX399" fmla="*/ 513737 w 1994354"/>
                <a:gd name="connsiteY399" fmla="*/ 474857 h 2027849"/>
                <a:gd name="connsiteX400" fmla="*/ 495291 w 1994354"/>
                <a:gd name="connsiteY400" fmla="*/ 484159 h 2027849"/>
                <a:gd name="connsiteX401" fmla="*/ 486000 w 1994354"/>
                <a:gd name="connsiteY401" fmla="*/ 465710 h 2027849"/>
                <a:gd name="connsiteX402" fmla="*/ 504308 w 1994354"/>
                <a:gd name="connsiteY402" fmla="*/ 456367 h 2027849"/>
                <a:gd name="connsiteX403" fmla="*/ 513737 w 1994354"/>
                <a:gd name="connsiteY403" fmla="*/ 474840 h 2027849"/>
                <a:gd name="connsiteX404" fmla="*/ 548503 w 1994354"/>
                <a:gd name="connsiteY404" fmla="*/ 313115 h 2027849"/>
                <a:gd name="connsiteX405" fmla="*/ 558583 w 1994354"/>
                <a:gd name="connsiteY405" fmla="*/ 331416 h 2027849"/>
                <a:gd name="connsiteX406" fmla="*/ 540275 w 1994354"/>
                <a:gd name="connsiteY406" fmla="*/ 341493 h 2027849"/>
                <a:gd name="connsiteX407" fmla="*/ 530194 w 1994354"/>
                <a:gd name="connsiteY407" fmla="*/ 323191 h 2027849"/>
                <a:gd name="connsiteX408" fmla="*/ 530229 w 1994354"/>
                <a:gd name="connsiteY408" fmla="*/ 323095 h 2027849"/>
                <a:gd name="connsiteX409" fmla="*/ 548434 w 1994354"/>
                <a:gd name="connsiteY409" fmla="*/ 313080 h 2027849"/>
                <a:gd name="connsiteX410" fmla="*/ 548503 w 1994354"/>
                <a:gd name="connsiteY410" fmla="*/ 313097 h 2027849"/>
                <a:gd name="connsiteX411" fmla="*/ 462069 w 1994354"/>
                <a:gd name="connsiteY411" fmla="*/ 591473 h 2027849"/>
                <a:gd name="connsiteX412" fmla="*/ 472012 w 1994354"/>
                <a:gd name="connsiteY412" fmla="*/ 609641 h 2027849"/>
                <a:gd name="connsiteX413" fmla="*/ 453840 w 1994354"/>
                <a:gd name="connsiteY413" fmla="*/ 619570 h 2027849"/>
                <a:gd name="connsiteX414" fmla="*/ 443897 w 1994354"/>
                <a:gd name="connsiteY414" fmla="*/ 601416 h 2027849"/>
                <a:gd name="connsiteX415" fmla="*/ 461589 w 1994354"/>
                <a:gd name="connsiteY415" fmla="*/ 591312 h 2027849"/>
                <a:gd name="connsiteX416" fmla="*/ 462069 w 1994354"/>
                <a:gd name="connsiteY416" fmla="*/ 591456 h 2027849"/>
                <a:gd name="connsiteX417" fmla="*/ 402034 w 1994354"/>
                <a:gd name="connsiteY417" fmla="*/ 736368 h 2027849"/>
                <a:gd name="connsiteX418" fmla="*/ 420172 w 1994354"/>
                <a:gd name="connsiteY418" fmla="*/ 726487 h 2027849"/>
                <a:gd name="connsiteX419" fmla="*/ 430046 w 1994354"/>
                <a:gd name="connsiteY419" fmla="*/ 744631 h 2027849"/>
                <a:gd name="connsiteX420" fmla="*/ 429977 w 1994354"/>
                <a:gd name="connsiteY420" fmla="*/ 744902 h 2027849"/>
                <a:gd name="connsiteX421" fmla="*/ 411737 w 1994354"/>
                <a:gd name="connsiteY421" fmla="*/ 754598 h 2027849"/>
                <a:gd name="connsiteX422" fmla="*/ 402034 w 1994354"/>
                <a:gd name="connsiteY422" fmla="*/ 736351 h 2027849"/>
                <a:gd name="connsiteX423" fmla="*/ 359349 w 1994354"/>
                <a:gd name="connsiteY423" fmla="*/ 924271 h 2027849"/>
                <a:gd name="connsiteX424" fmla="*/ 349063 w 1994354"/>
                <a:gd name="connsiteY424" fmla="*/ 906093 h 2027849"/>
                <a:gd name="connsiteX425" fmla="*/ 367234 w 1994354"/>
                <a:gd name="connsiteY425" fmla="*/ 895804 h 2027849"/>
                <a:gd name="connsiteX426" fmla="*/ 377520 w 1994354"/>
                <a:gd name="connsiteY426" fmla="*/ 913982 h 2027849"/>
                <a:gd name="connsiteX427" fmla="*/ 377486 w 1994354"/>
                <a:gd name="connsiteY427" fmla="*/ 914129 h 2027849"/>
                <a:gd name="connsiteX428" fmla="*/ 359417 w 1994354"/>
                <a:gd name="connsiteY428" fmla="*/ 924271 h 2027849"/>
                <a:gd name="connsiteX429" fmla="*/ 359349 w 1994354"/>
                <a:gd name="connsiteY429" fmla="*/ 924254 h 2027849"/>
                <a:gd name="connsiteX430" fmla="*/ 283749 w 1994354"/>
                <a:gd name="connsiteY430" fmla="*/ 1166095 h 2027849"/>
                <a:gd name="connsiteX431" fmla="*/ 293931 w 1994354"/>
                <a:gd name="connsiteY431" fmla="*/ 1184284 h 2027849"/>
                <a:gd name="connsiteX432" fmla="*/ 275760 w 1994354"/>
                <a:gd name="connsiteY432" fmla="*/ 1194477 h 2027849"/>
                <a:gd name="connsiteX433" fmla="*/ 265543 w 1994354"/>
                <a:gd name="connsiteY433" fmla="*/ 1176285 h 2027849"/>
                <a:gd name="connsiteX434" fmla="*/ 265577 w 1994354"/>
                <a:gd name="connsiteY434" fmla="*/ 1176223 h 2027849"/>
                <a:gd name="connsiteX435" fmla="*/ 283611 w 1994354"/>
                <a:gd name="connsiteY435" fmla="*/ 1166040 h 2027849"/>
                <a:gd name="connsiteX436" fmla="*/ 283749 w 1994354"/>
                <a:gd name="connsiteY436" fmla="*/ 1166078 h 2027849"/>
                <a:gd name="connsiteX437" fmla="*/ 198069 w 1994354"/>
                <a:gd name="connsiteY437" fmla="*/ 1444732 h 2027849"/>
                <a:gd name="connsiteX438" fmla="*/ 207051 w 1994354"/>
                <a:gd name="connsiteY438" fmla="*/ 1463304 h 2027849"/>
                <a:gd name="connsiteX439" fmla="*/ 188468 w 1994354"/>
                <a:gd name="connsiteY439" fmla="*/ 1472280 h 2027849"/>
                <a:gd name="connsiteX440" fmla="*/ 179486 w 1994354"/>
                <a:gd name="connsiteY440" fmla="*/ 1453742 h 2027849"/>
                <a:gd name="connsiteX441" fmla="*/ 197417 w 1994354"/>
                <a:gd name="connsiteY441" fmla="*/ 1444492 h 2027849"/>
                <a:gd name="connsiteX442" fmla="*/ 198069 w 1994354"/>
                <a:gd name="connsiteY442" fmla="*/ 1444715 h 2027849"/>
                <a:gd name="connsiteX443" fmla="*/ 240069 w 1994354"/>
                <a:gd name="connsiteY443" fmla="*/ 1309433 h 2027849"/>
                <a:gd name="connsiteX444" fmla="*/ 249463 w 1994354"/>
                <a:gd name="connsiteY444" fmla="*/ 1328157 h 2027849"/>
                <a:gd name="connsiteX445" fmla="*/ 230743 w 1994354"/>
                <a:gd name="connsiteY445" fmla="*/ 1337558 h 2027849"/>
                <a:gd name="connsiteX446" fmla="*/ 221349 w 1994354"/>
                <a:gd name="connsiteY446" fmla="*/ 1318835 h 2027849"/>
                <a:gd name="connsiteX447" fmla="*/ 221417 w 1994354"/>
                <a:gd name="connsiteY447" fmla="*/ 1318622 h 2027849"/>
                <a:gd name="connsiteX448" fmla="*/ 240000 w 1994354"/>
                <a:gd name="connsiteY448" fmla="*/ 1309396 h 2027849"/>
                <a:gd name="connsiteX449" fmla="*/ 240069 w 1994354"/>
                <a:gd name="connsiteY449" fmla="*/ 1309416 h 2027849"/>
                <a:gd name="connsiteX450" fmla="*/ 291189 w 1994354"/>
                <a:gd name="connsiteY450" fmla="*/ 1621512 h 2027849"/>
                <a:gd name="connsiteX451" fmla="*/ 300583 w 1994354"/>
                <a:gd name="connsiteY451" fmla="*/ 1640191 h 2027849"/>
                <a:gd name="connsiteX452" fmla="*/ 282206 w 1994354"/>
                <a:gd name="connsiteY452" fmla="*/ 1650004 h 2027849"/>
                <a:gd name="connsiteX453" fmla="*/ 272400 w 1994354"/>
                <a:gd name="connsiteY453" fmla="*/ 1631633 h 2027849"/>
                <a:gd name="connsiteX454" fmla="*/ 272606 w 1994354"/>
                <a:gd name="connsiteY454" fmla="*/ 1631013 h 2027849"/>
                <a:gd name="connsiteX455" fmla="*/ 291189 w 1994354"/>
                <a:gd name="connsiteY455" fmla="*/ 1621495 h 2027849"/>
                <a:gd name="connsiteX456" fmla="*/ 366103 w 1994354"/>
                <a:gd name="connsiteY456" fmla="*/ 1379541 h 2027849"/>
                <a:gd name="connsiteX457" fmla="*/ 356126 w 1994354"/>
                <a:gd name="connsiteY457" fmla="*/ 1361112 h 2027849"/>
                <a:gd name="connsiteX458" fmla="*/ 374571 w 1994354"/>
                <a:gd name="connsiteY458" fmla="*/ 1351152 h 2027849"/>
                <a:gd name="connsiteX459" fmla="*/ 384514 w 1994354"/>
                <a:gd name="connsiteY459" fmla="*/ 1369581 h 2027849"/>
                <a:gd name="connsiteX460" fmla="*/ 384514 w 1994354"/>
                <a:gd name="connsiteY460" fmla="*/ 1369632 h 2027849"/>
                <a:gd name="connsiteX461" fmla="*/ 366103 w 1994354"/>
                <a:gd name="connsiteY461" fmla="*/ 1379524 h 2027849"/>
                <a:gd name="connsiteX462" fmla="*/ 410366 w 1994354"/>
                <a:gd name="connsiteY462" fmla="*/ 1236247 h 2027849"/>
                <a:gd name="connsiteX463" fmla="*/ 400766 w 1994354"/>
                <a:gd name="connsiteY463" fmla="*/ 1217733 h 2027849"/>
                <a:gd name="connsiteX464" fmla="*/ 419280 w 1994354"/>
                <a:gd name="connsiteY464" fmla="*/ 1208133 h 2027849"/>
                <a:gd name="connsiteX465" fmla="*/ 428846 w 1994354"/>
                <a:gd name="connsiteY465" fmla="*/ 1226695 h 2027849"/>
                <a:gd name="connsiteX466" fmla="*/ 410366 w 1994354"/>
                <a:gd name="connsiteY466" fmla="*/ 1236230 h 2027849"/>
                <a:gd name="connsiteX467" fmla="*/ 546720 w 1994354"/>
                <a:gd name="connsiteY467" fmla="*/ 796615 h 2027849"/>
                <a:gd name="connsiteX468" fmla="*/ 537154 w 1994354"/>
                <a:gd name="connsiteY468" fmla="*/ 778067 h 2027849"/>
                <a:gd name="connsiteX469" fmla="*/ 555703 w 1994354"/>
                <a:gd name="connsiteY469" fmla="*/ 768501 h 2027849"/>
                <a:gd name="connsiteX470" fmla="*/ 565269 w 1994354"/>
                <a:gd name="connsiteY470" fmla="*/ 787039 h 2027849"/>
                <a:gd name="connsiteX471" fmla="*/ 546720 w 1994354"/>
                <a:gd name="connsiteY471" fmla="*/ 796598 h 2027849"/>
                <a:gd name="connsiteX472" fmla="*/ 597703 w 1994354"/>
                <a:gd name="connsiteY472" fmla="*/ 633552 h 2027849"/>
                <a:gd name="connsiteX473" fmla="*/ 607029 w 1994354"/>
                <a:gd name="connsiteY473" fmla="*/ 652032 h 2027849"/>
                <a:gd name="connsiteX474" fmla="*/ 588549 w 1994354"/>
                <a:gd name="connsiteY474" fmla="*/ 661358 h 2027849"/>
                <a:gd name="connsiteX475" fmla="*/ 579223 w 1994354"/>
                <a:gd name="connsiteY475" fmla="*/ 642868 h 2027849"/>
                <a:gd name="connsiteX476" fmla="*/ 597703 w 1994354"/>
                <a:gd name="connsiteY476" fmla="*/ 633535 h 2027849"/>
                <a:gd name="connsiteX477" fmla="*/ 494023 w 1994354"/>
                <a:gd name="connsiteY477" fmla="*/ 966048 h 2027849"/>
                <a:gd name="connsiteX478" fmla="*/ 484560 w 1994354"/>
                <a:gd name="connsiteY478" fmla="*/ 947421 h 2027849"/>
                <a:gd name="connsiteX479" fmla="*/ 503177 w 1994354"/>
                <a:gd name="connsiteY479" fmla="*/ 937968 h 2027849"/>
                <a:gd name="connsiteX480" fmla="*/ 512640 w 1994354"/>
                <a:gd name="connsiteY480" fmla="*/ 956592 h 2027849"/>
                <a:gd name="connsiteX481" fmla="*/ 512640 w 1994354"/>
                <a:gd name="connsiteY481" fmla="*/ 956620 h 2027849"/>
                <a:gd name="connsiteX482" fmla="*/ 494023 w 1994354"/>
                <a:gd name="connsiteY482" fmla="*/ 966031 h 2027849"/>
                <a:gd name="connsiteX483" fmla="*/ 452537 w 1994354"/>
                <a:gd name="connsiteY483" fmla="*/ 1101254 h 2027849"/>
                <a:gd name="connsiteX484" fmla="*/ 442629 w 1994354"/>
                <a:gd name="connsiteY484" fmla="*/ 1082939 h 2027849"/>
                <a:gd name="connsiteX485" fmla="*/ 461040 w 1994354"/>
                <a:gd name="connsiteY485" fmla="*/ 1073219 h 2027849"/>
                <a:gd name="connsiteX486" fmla="*/ 470846 w 1994354"/>
                <a:gd name="connsiteY486" fmla="*/ 1091321 h 2027849"/>
                <a:gd name="connsiteX487" fmla="*/ 452537 w 1994354"/>
                <a:gd name="connsiteY487" fmla="*/ 1101237 h 2027849"/>
                <a:gd name="connsiteX488" fmla="*/ 665349 w 1994354"/>
                <a:gd name="connsiteY488" fmla="*/ 365030 h 2027849"/>
                <a:gd name="connsiteX489" fmla="*/ 683657 w 1994354"/>
                <a:gd name="connsiteY489" fmla="*/ 355056 h 2027849"/>
                <a:gd name="connsiteX490" fmla="*/ 693463 w 1994354"/>
                <a:gd name="connsiteY490" fmla="*/ 373502 h 2027849"/>
                <a:gd name="connsiteX491" fmla="*/ 675223 w 1994354"/>
                <a:gd name="connsiteY491" fmla="*/ 383359 h 2027849"/>
                <a:gd name="connsiteX492" fmla="*/ 665349 w 1994354"/>
                <a:gd name="connsiteY492" fmla="*/ 365051 h 2027849"/>
                <a:gd name="connsiteX493" fmla="*/ 665349 w 1994354"/>
                <a:gd name="connsiteY493" fmla="*/ 365013 h 2027849"/>
                <a:gd name="connsiteX494" fmla="*/ 630617 w 1994354"/>
                <a:gd name="connsiteY494" fmla="*/ 526495 h 2027849"/>
                <a:gd name="connsiteX495" fmla="*/ 620846 w 1994354"/>
                <a:gd name="connsiteY495" fmla="*/ 508008 h 2027849"/>
                <a:gd name="connsiteX496" fmla="*/ 639360 w 1994354"/>
                <a:gd name="connsiteY496" fmla="*/ 498254 h 2027849"/>
                <a:gd name="connsiteX497" fmla="*/ 649097 w 1994354"/>
                <a:gd name="connsiteY497" fmla="*/ 516741 h 2027849"/>
                <a:gd name="connsiteX498" fmla="*/ 649097 w 1994354"/>
                <a:gd name="connsiteY498" fmla="*/ 516761 h 2027849"/>
                <a:gd name="connsiteX499" fmla="*/ 630617 w 1994354"/>
                <a:gd name="connsiteY499" fmla="*/ 526478 h 2027849"/>
                <a:gd name="connsiteX500" fmla="*/ 468137 w 1994354"/>
                <a:gd name="connsiteY500" fmla="*/ 1528505 h 2027849"/>
                <a:gd name="connsiteX501" fmla="*/ 477291 w 1994354"/>
                <a:gd name="connsiteY501" fmla="*/ 1546992 h 2027849"/>
                <a:gd name="connsiteX502" fmla="*/ 458812 w 1994354"/>
                <a:gd name="connsiteY502" fmla="*/ 1556150 h 2027849"/>
                <a:gd name="connsiteX503" fmla="*/ 449589 w 1994354"/>
                <a:gd name="connsiteY503" fmla="*/ 1537852 h 2027849"/>
                <a:gd name="connsiteX504" fmla="*/ 468103 w 1994354"/>
                <a:gd name="connsiteY504" fmla="*/ 1528471 h 2027849"/>
                <a:gd name="connsiteX505" fmla="*/ 468137 w 1994354"/>
                <a:gd name="connsiteY505" fmla="*/ 1528488 h 2027849"/>
                <a:gd name="connsiteX506" fmla="*/ 425829 w 1994354"/>
                <a:gd name="connsiteY506" fmla="*/ 1663283 h 2027849"/>
                <a:gd name="connsiteX507" fmla="*/ 435943 w 1994354"/>
                <a:gd name="connsiteY507" fmla="*/ 1681643 h 2027849"/>
                <a:gd name="connsiteX508" fmla="*/ 417532 w 1994354"/>
                <a:gd name="connsiteY508" fmla="*/ 1691904 h 2027849"/>
                <a:gd name="connsiteX509" fmla="*/ 407554 w 1994354"/>
                <a:gd name="connsiteY509" fmla="*/ 1673411 h 2027849"/>
                <a:gd name="connsiteX510" fmla="*/ 425829 w 1994354"/>
                <a:gd name="connsiteY510" fmla="*/ 1663265 h 2027849"/>
                <a:gd name="connsiteX511" fmla="*/ 587726 w 1994354"/>
                <a:gd name="connsiteY511" fmla="*/ 1143192 h 2027849"/>
                <a:gd name="connsiteX512" fmla="*/ 577714 w 1994354"/>
                <a:gd name="connsiteY512" fmla="*/ 1124901 h 2027849"/>
                <a:gd name="connsiteX513" fmla="*/ 595920 w 1994354"/>
                <a:gd name="connsiteY513" fmla="*/ 1114965 h 2027849"/>
                <a:gd name="connsiteX514" fmla="*/ 595989 w 1994354"/>
                <a:gd name="connsiteY514" fmla="*/ 1114989 h 2027849"/>
                <a:gd name="connsiteX515" fmla="*/ 606103 w 1994354"/>
                <a:gd name="connsiteY515" fmla="*/ 1133232 h 2027849"/>
                <a:gd name="connsiteX516" fmla="*/ 587726 w 1994354"/>
                <a:gd name="connsiteY516" fmla="*/ 1143175 h 2027849"/>
                <a:gd name="connsiteX517" fmla="*/ 690926 w 1994354"/>
                <a:gd name="connsiteY517" fmla="*/ 810446 h 2027849"/>
                <a:gd name="connsiteX518" fmla="*/ 700629 w 1994354"/>
                <a:gd name="connsiteY518" fmla="*/ 828940 h 2027849"/>
                <a:gd name="connsiteX519" fmla="*/ 682148 w 1994354"/>
                <a:gd name="connsiteY519" fmla="*/ 838639 h 2027849"/>
                <a:gd name="connsiteX520" fmla="*/ 681771 w 1994354"/>
                <a:gd name="connsiteY520" fmla="*/ 838523 h 2027849"/>
                <a:gd name="connsiteX521" fmla="*/ 672308 w 1994354"/>
                <a:gd name="connsiteY521" fmla="*/ 819899 h 2027849"/>
                <a:gd name="connsiteX522" fmla="*/ 690926 w 1994354"/>
                <a:gd name="connsiteY522" fmla="*/ 810429 h 2027849"/>
                <a:gd name="connsiteX523" fmla="*/ 638469 w 1994354"/>
                <a:gd name="connsiteY523" fmla="*/ 979934 h 2027849"/>
                <a:gd name="connsiteX524" fmla="*/ 647795 w 1994354"/>
                <a:gd name="connsiteY524" fmla="*/ 998616 h 2027849"/>
                <a:gd name="connsiteX525" fmla="*/ 629109 w 1994354"/>
                <a:gd name="connsiteY525" fmla="*/ 1007949 h 2027849"/>
                <a:gd name="connsiteX526" fmla="*/ 619783 w 1994354"/>
                <a:gd name="connsiteY526" fmla="*/ 989270 h 2027849"/>
                <a:gd name="connsiteX527" fmla="*/ 638469 w 1994354"/>
                <a:gd name="connsiteY527" fmla="*/ 979917 h 2027849"/>
                <a:gd name="connsiteX528" fmla="*/ 545589 w 1994354"/>
                <a:gd name="connsiteY528" fmla="*/ 1278196 h 2027849"/>
                <a:gd name="connsiteX529" fmla="*/ 535886 w 1994354"/>
                <a:gd name="connsiteY529" fmla="*/ 1259819 h 2027849"/>
                <a:gd name="connsiteX530" fmla="*/ 535886 w 1994354"/>
                <a:gd name="connsiteY530" fmla="*/ 1259778 h 2027849"/>
                <a:gd name="connsiteX531" fmla="*/ 554332 w 1994354"/>
                <a:gd name="connsiteY531" fmla="*/ 1250037 h 2027849"/>
                <a:gd name="connsiteX532" fmla="*/ 564103 w 1994354"/>
                <a:gd name="connsiteY532" fmla="*/ 1268551 h 2027849"/>
                <a:gd name="connsiteX533" fmla="*/ 545589 w 1994354"/>
                <a:gd name="connsiteY533" fmla="*/ 1278179 h 2027849"/>
                <a:gd name="connsiteX534" fmla="*/ 500880 w 1994354"/>
                <a:gd name="connsiteY534" fmla="*/ 1421352 h 2027849"/>
                <a:gd name="connsiteX535" fmla="*/ 491486 w 1994354"/>
                <a:gd name="connsiteY535" fmla="*/ 1402632 h 2027849"/>
                <a:gd name="connsiteX536" fmla="*/ 510206 w 1994354"/>
                <a:gd name="connsiteY536" fmla="*/ 1393235 h 2027849"/>
                <a:gd name="connsiteX537" fmla="*/ 519600 w 1994354"/>
                <a:gd name="connsiteY537" fmla="*/ 1411951 h 2027849"/>
                <a:gd name="connsiteX538" fmla="*/ 500880 w 1994354"/>
                <a:gd name="connsiteY538" fmla="*/ 1421335 h 2027849"/>
                <a:gd name="connsiteX539" fmla="*/ 995897 w 1994354"/>
                <a:gd name="connsiteY539" fmla="*/ 303981 h 2027849"/>
                <a:gd name="connsiteX540" fmla="*/ 1005806 w 1994354"/>
                <a:gd name="connsiteY540" fmla="*/ 322121 h 2027849"/>
                <a:gd name="connsiteX541" fmla="*/ 987669 w 1994354"/>
                <a:gd name="connsiteY541" fmla="*/ 332020 h 2027849"/>
                <a:gd name="connsiteX542" fmla="*/ 987429 w 1994354"/>
                <a:gd name="connsiteY542" fmla="*/ 331951 h 2027849"/>
                <a:gd name="connsiteX543" fmla="*/ 977657 w 1994354"/>
                <a:gd name="connsiteY543" fmla="*/ 313728 h 2027849"/>
                <a:gd name="connsiteX544" fmla="*/ 995897 w 1994354"/>
                <a:gd name="connsiteY544" fmla="*/ 303971 h 2027849"/>
                <a:gd name="connsiteX545" fmla="*/ 954377 w 1994354"/>
                <a:gd name="connsiteY545" fmla="*/ 439015 h 2027849"/>
                <a:gd name="connsiteX546" fmla="*/ 963635 w 1994354"/>
                <a:gd name="connsiteY546" fmla="*/ 457670 h 2027849"/>
                <a:gd name="connsiteX547" fmla="*/ 945052 w 1994354"/>
                <a:gd name="connsiteY547" fmla="*/ 466711 h 2027849"/>
                <a:gd name="connsiteX548" fmla="*/ 936000 w 1994354"/>
                <a:gd name="connsiteY548" fmla="*/ 448118 h 2027849"/>
                <a:gd name="connsiteX549" fmla="*/ 954377 w 1994354"/>
                <a:gd name="connsiteY549" fmla="*/ 439005 h 2027849"/>
                <a:gd name="connsiteX550" fmla="*/ 909497 w 1994354"/>
                <a:gd name="connsiteY550" fmla="*/ 582052 h 2027849"/>
                <a:gd name="connsiteX551" fmla="*/ 919714 w 1994354"/>
                <a:gd name="connsiteY551" fmla="*/ 600281 h 2027849"/>
                <a:gd name="connsiteX552" fmla="*/ 901509 w 1994354"/>
                <a:gd name="connsiteY552" fmla="*/ 610509 h 2027849"/>
                <a:gd name="connsiteX553" fmla="*/ 891257 w 1994354"/>
                <a:gd name="connsiteY553" fmla="*/ 592279 h 2027849"/>
                <a:gd name="connsiteX554" fmla="*/ 891326 w 1994354"/>
                <a:gd name="connsiteY554" fmla="*/ 592073 h 2027849"/>
                <a:gd name="connsiteX555" fmla="*/ 909429 w 1994354"/>
                <a:gd name="connsiteY555" fmla="*/ 582034 h 2027849"/>
                <a:gd name="connsiteX556" fmla="*/ 909497 w 1994354"/>
                <a:gd name="connsiteY556" fmla="*/ 582052 h 2027849"/>
                <a:gd name="connsiteX557" fmla="*/ 867532 w 1994354"/>
                <a:gd name="connsiteY557" fmla="*/ 717247 h 2027849"/>
                <a:gd name="connsiteX558" fmla="*/ 877509 w 1994354"/>
                <a:gd name="connsiteY558" fmla="*/ 735384 h 2027849"/>
                <a:gd name="connsiteX559" fmla="*/ 859372 w 1994354"/>
                <a:gd name="connsiteY559" fmla="*/ 745358 h 2027849"/>
                <a:gd name="connsiteX560" fmla="*/ 849394 w 1994354"/>
                <a:gd name="connsiteY560" fmla="*/ 727221 h 2027849"/>
                <a:gd name="connsiteX561" fmla="*/ 849394 w 1994354"/>
                <a:gd name="connsiteY561" fmla="*/ 727221 h 2027849"/>
                <a:gd name="connsiteX562" fmla="*/ 867223 w 1994354"/>
                <a:gd name="connsiteY562" fmla="*/ 717158 h 2027849"/>
                <a:gd name="connsiteX563" fmla="*/ 867532 w 1994354"/>
                <a:gd name="connsiteY563" fmla="*/ 717247 h 2027849"/>
                <a:gd name="connsiteX564" fmla="*/ 782914 w 1994354"/>
                <a:gd name="connsiteY564" fmla="*/ 1040219 h 2027849"/>
                <a:gd name="connsiteX565" fmla="*/ 764503 w 1994354"/>
                <a:gd name="connsiteY565" fmla="*/ 1049620 h 2027849"/>
                <a:gd name="connsiteX566" fmla="*/ 755109 w 1994354"/>
                <a:gd name="connsiteY566" fmla="*/ 1031205 h 2027849"/>
                <a:gd name="connsiteX567" fmla="*/ 773349 w 1994354"/>
                <a:gd name="connsiteY567" fmla="*/ 1021752 h 2027849"/>
                <a:gd name="connsiteX568" fmla="*/ 782914 w 1994354"/>
                <a:gd name="connsiteY568" fmla="*/ 1040205 h 2027849"/>
                <a:gd name="connsiteX569" fmla="*/ 782914 w 1994354"/>
                <a:gd name="connsiteY569" fmla="*/ 1040225 h 2027849"/>
                <a:gd name="connsiteX570" fmla="*/ 825669 w 1994354"/>
                <a:gd name="connsiteY570" fmla="*/ 852237 h 2027849"/>
                <a:gd name="connsiteX571" fmla="*/ 835646 w 1994354"/>
                <a:gd name="connsiteY571" fmla="*/ 870559 h 2027849"/>
                <a:gd name="connsiteX572" fmla="*/ 817337 w 1994354"/>
                <a:gd name="connsiteY572" fmla="*/ 880553 h 2027849"/>
                <a:gd name="connsiteX573" fmla="*/ 807360 w 1994354"/>
                <a:gd name="connsiteY573" fmla="*/ 862231 h 2027849"/>
                <a:gd name="connsiteX574" fmla="*/ 825669 w 1994354"/>
                <a:gd name="connsiteY574" fmla="*/ 852244 h 2027849"/>
                <a:gd name="connsiteX575" fmla="*/ 731349 w 1994354"/>
                <a:gd name="connsiteY575" fmla="*/ 1156961 h 2027849"/>
                <a:gd name="connsiteX576" fmla="*/ 741120 w 1994354"/>
                <a:gd name="connsiteY576" fmla="*/ 1175294 h 2027849"/>
                <a:gd name="connsiteX577" fmla="*/ 722812 w 1994354"/>
                <a:gd name="connsiteY577" fmla="*/ 1185079 h 2027849"/>
                <a:gd name="connsiteX578" fmla="*/ 713006 w 1994354"/>
                <a:gd name="connsiteY578" fmla="*/ 1166747 h 2027849"/>
                <a:gd name="connsiteX579" fmla="*/ 713040 w 1994354"/>
                <a:gd name="connsiteY579" fmla="*/ 1166664 h 2027849"/>
                <a:gd name="connsiteX580" fmla="*/ 731040 w 1994354"/>
                <a:gd name="connsiteY580" fmla="*/ 1156876 h 2027849"/>
                <a:gd name="connsiteX581" fmla="*/ 731349 w 1994354"/>
                <a:gd name="connsiteY581" fmla="*/ 1156968 h 2027849"/>
                <a:gd name="connsiteX582" fmla="*/ 603360 w 1994354"/>
                <a:gd name="connsiteY582" fmla="*/ 1570423 h 2027849"/>
                <a:gd name="connsiteX583" fmla="*/ 612617 w 1994354"/>
                <a:gd name="connsiteY583" fmla="*/ 1588855 h 2027849"/>
                <a:gd name="connsiteX584" fmla="*/ 594206 w 1994354"/>
                <a:gd name="connsiteY584" fmla="*/ 1598126 h 2027849"/>
                <a:gd name="connsiteX585" fmla="*/ 584914 w 1994354"/>
                <a:gd name="connsiteY585" fmla="*/ 1579739 h 2027849"/>
                <a:gd name="connsiteX586" fmla="*/ 602812 w 1994354"/>
                <a:gd name="connsiteY586" fmla="*/ 1570245 h 2027849"/>
                <a:gd name="connsiteX587" fmla="*/ 603360 w 1994354"/>
                <a:gd name="connsiteY587" fmla="*/ 1570430 h 2027849"/>
                <a:gd name="connsiteX588" fmla="*/ 645257 w 1994354"/>
                <a:gd name="connsiteY588" fmla="*/ 1435091 h 2027849"/>
                <a:gd name="connsiteX589" fmla="*/ 655097 w 1994354"/>
                <a:gd name="connsiteY589" fmla="*/ 1453605 h 2027849"/>
                <a:gd name="connsiteX590" fmla="*/ 636583 w 1994354"/>
                <a:gd name="connsiteY590" fmla="*/ 1463445 h 2027849"/>
                <a:gd name="connsiteX591" fmla="*/ 626743 w 1994354"/>
                <a:gd name="connsiteY591" fmla="*/ 1444931 h 2027849"/>
                <a:gd name="connsiteX592" fmla="*/ 626812 w 1994354"/>
                <a:gd name="connsiteY592" fmla="*/ 1444718 h 2027849"/>
                <a:gd name="connsiteX593" fmla="*/ 645257 w 1994354"/>
                <a:gd name="connsiteY593" fmla="*/ 1435097 h 2027849"/>
                <a:gd name="connsiteX594" fmla="*/ 689795 w 1994354"/>
                <a:gd name="connsiteY594" fmla="*/ 1292033 h 2027849"/>
                <a:gd name="connsiteX595" fmla="*/ 699017 w 1994354"/>
                <a:gd name="connsiteY595" fmla="*/ 1310678 h 2027849"/>
                <a:gd name="connsiteX596" fmla="*/ 699017 w 1994354"/>
                <a:gd name="connsiteY596" fmla="*/ 1310712 h 2027849"/>
                <a:gd name="connsiteX597" fmla="*/ 680400 w 1994354"/>
                <a:gd name="connsiteY597" fmla="*/ 1319771 h 2027849"/>
                <a:gd name="connsiteX598" fmla="*/ 671349 w 1994354"/>
                <a:gd name="connsiteY598" fmla="*/ 1301157 h 2027849"/>
                <a:gd name="connsiteX599" fmla="*/ 689795 w 1994354"/>
                <a:gd name="connsiteY599" fmla="*/ 1292040 h 2027849"/>
                <a:gd name="connsiteX600" fmla="*/ 561463 w 1994354"/>
                <a:gd name="connsiteY600" fmla="*/ 1705327 h 2027849"/>
                <a:gd name="connsiteX601" fmla="*/ 570823 w 1994354"/>
                <a:gd name="connsiteY601" fmla="*/ 1723958 h 2027849"/>
                <a:gd name="connsiteX602" fmla="*/ 552549 w 1994354"/>
                <a:gd name="connsiteY602" fmla="*/ 1733712 h 2027849"/>
                <a:gd name="connsiteX603" fmla="*/ 542812 w 1994354"/>
                <a:gd name="connsiteY603" fmla="*/ 1715448 h 2027849"/>
                <a:gd name="connsiteX604" fmla="*/ 542983 w 1994354"/>
                <a:gd name="connsiteY604" fmla="*/ 1714907 h 2027849"/>
                <a:gd name="connsiteX605" fmla="*/ 561463 w 1994354"/>
                <a:gd name="connsiteY605" fmla="*/ 1705334 h 2027849"/>
                <a:gd name="connsiteX606" fmla="*/ 696446 w 1994354"/>
                <a:gd name="connsiteY606" fmla="*/ 1747214 h 2027849"/>
                <a:gd name="connsiteX607" fmla="*/ 706251 w 1994354"/>
                <a:gd name="connsiteY607" fmla="*/ 1765763 h 2027849"/>
                <a:gd name="connsiteX608" fmla="*/ 687600 w 1994354"/>
                <a:gd name="connsiteY608" fmla="*/ 1775675 h 2027849"/>
                <a:gd name="connsiteX609" fmla="*/ 677966 w 1994354"/>
                <a:gd name="connsiteY609" fmla="*/ 1756986 h 2027849"/>
                <a:gd name="connsiteX610" fmla="*/ 696446 w 1994354"/>
                <a:gd name="connsiteY610" fmla="*/ 1747221 h 2027849"/>
                <a:gd name="connsiteX611" fmla="*/ 1266411 w 1994354"/>
                <a:gd name="connsiteY611" fmla="*/ 387888 h 2027849"/>
                <a:gd name="connsiteX612" fmla="*/ 1275840 w 1994354"/>
                <a:gd name="connsiteY612" fmla="*/ 406283 h 2027849"/>
                <a:gd name="connsiteX613" fmla="*/ 1257463 w 1994354"/>
                <a:gd name="connsiteY613" fmla="*/ 415711 h 2027849"/>
                <a:gd name="connsiteX614" fmla="*/ 1248000 w 1994354"/>
                <a:gd name="connsiteY614" fmla="*/ 397372 h 2027849"/>
                <a:gd name="connsiteX615" fmla="*/ 1266034 w 1994354"/>
                <a:gd name="connsiteY615" fmla="*/ 387779 h 2027849"/>
                <a:gd name="connsiteX616" fmla="*/ 1266411 w 1994354"/>
                <a:gd name="connsiteY616" fmla="*/ 387895 h 2027849"/>
                <a:gd name="connsiteX617" fmla="*/ 873291 w 1994354"/>
                <a:gd name="connsiteY617" fmla="*/ 1654176 h 2027849"/>
                <a:gd name="connsiteX618" fmla="*/ 882994 w 1994354"/>
                <a:gd name="connsiteY618" fmla="*/ 1672386 h 2027849"/>
                <a:gd name="connsiteX619" fmla="*/ 864754 w 1994354"/>
                <a:gd name="connsiteY619" fmla="*/ 1682075 h 2027849"/>
                <a:gd name="connsiteX620" fmla="*/ 855052 w 1994354"/>
                <a:gd name="connsiteY620" fmla="*/ 1663968 h 2027849"/>
                <a:gd name="connsiteX621" fmla="*/ 872674 w 1994354"/>
                <a:gd name="connsiteY621" fmla="*/ 1653988 h 2027849"/>
                <a:gd name="connsiteX622" fmla="*/ 873291 w 1994354"/>
                <a:gd name="connsiteY622" fmla="*/ 1654176 h 2027849"/>
                <a:gd name="connsiteX623" fmla="*/ 831360 w 1994354"/>
                <a:gd name="connsiteY623" fmla="*/ 1789067 h 2027849"/>
                <a:gd name="connsiteX624" fmla="*/ 841269 w 1994354"/>
                <a:gd name="connsiteY624" fmla="*/ 1807389 h 2027849"/>
                <a:gd name="connsiteX625" fmla="*/ 823234 w 1994354"/>
                <a:gd name="connsiteY625" fmla="*/ 1817630 h 2027849"/>
                <a:gd name="connsiteX626" fmla="*/ 812983 w 1994354"/>
                <a:gd name="connsiteY626" fmla="*/ 1799603 h 2027849"/>
                <a:gd name="connsiteX627" fmla="*/ 813120 w 1994354"/>
                <a:gd name="connsiteY627" fmla="*/ 1799191 h 2027849"/>
                <a:gd name="connsiteX628" fmla="*/ 831360 w 1994354"/>
                <a:gd name="connsiteY628" fmla="*/ 1789067 h 2027849"/>
                <a:gd name="connsiteX629" fmla="*/ 1129611 w 1994354"/>
                <a:gd name="connsiteY629" fmla="*/ 829200 h 2027849"/>
                <a:gd name="connsiteX630" fmla="*/ 1119737 w 1994354"/>
                <a:gd name="connsiteY630" fmla="*/ 810998 h 2027849"/>
                <a:gd name="connsiteX631" fmla="*/ 1137943 w 1994354"/>
                <a:gd name="connsiteY631" fmla="*/ 801131 h 2027849"/>
                <a:gd name="connsiteX632" fmla="*/ 1147817 w 1994354"/>
                <a:gd name="connsiteY632" fmla="*/ 819316 h 2027849"/>
                <a:gd name="connsiteX633" fmla="*/ 1129886 w 1994354"/>
                <a:gd name="connsiteY633" fmla="*/ 829283 h 2027849"/>
                <a:gd name="connsiteX634" fmla="*/ 1129611 w 1994354"/>
                <a:gd name="connsiteY634" fmla="*/ 829200 h 2027849"/>
                <a:gd name="connsiteX635" fmla="*/ 1096251 w 1994354"/>
                <a:gd name="connsiteY635" fmla="*/ 936172 h 2027849"/>
                <a:gd name="connsiteX636" fmla="*/ 1106057 w 1994354"/>
                <a:gd name="connsiteY636" fmla="*/ 954604 h 2027849"/>
                <a:gd name="connsiteX637" fmla="*/ 1087646 w 1994354"/>
                <a:gd name="connsiteY637" fmla="*/ 964420 h 2027849"/>
                <a:gd name="connsiteX638" fmla="*/ 1077806 w 1994354"/>
                <a:gd name="connsiteY638" fmla="*/ 945988 h 2027849"/>
                <a:gd name="connsiteX639" fmla="*/ 1077840 w 1994354"/>
                <a:gd name="connsiteY639" fmla="*/ 945916 h 2027849"/>
                <a:gd name="connsiteX640" fmla="*/ 1096251 w 1994354"/>
                <a:gd name="connsiteY640" fmla="*/ 936162 h 2027849"/>
                <a:gd name="connsiteX641" fmla="*/ 1044206 w 1994354"/>
                <a:gd name="connsiteY641" fmla="*/ 1105811 h 2027849"/>
                <a:gd name="connsiteX642" fmla="*/ 1053326 w 1994354"/>
                <a:gd name="connsiteY642" fmla="*/ 1124603 h 2027849"/>
                <a:gd name="connsiteX643" fmla="*/ 1034537 w 1994354"/>
                <a:gd name="connsiteY643" fmla="*/ 1133712 h 2027849"/>
                <a:gd name="connsiteX644" fmla="*/ 1025417 w 1994354"/>
                <a:gd name="connsiteY644" fmla="*/ 1114924 h 2027849"/>
                <a:gd name="connsiteX645" fmla="*/ 1025451 w 1994354"/>
                <a:gd name="connsiteY645" fmla="*/ 1114817 h 2027849"/>
                <a:gd name="connsiteX646" fmla="*/ 1044206 w 1994354"/>
                <a:gd name="connsiteY646" fmla="*/ 1105800 h 2027849"/>
                <a:gd name="connsiteX647" fmla="*/ 992709 w 1994354"/>
                <a:gd name="connsiteY647" fmla="*/ 1268832 h 2027849"/>
                <a:gd name="connsiteX648" fmla="*/ 983451 w 1994354"/>
                <a:gd name="connsiteY648" fmla="*/ 1250222 h 2027849"/>
                <a:gd name="connsiteX649" fmla="*/ 1002034 w 1994354"/>
                <a:gd name="connsiteY649" fmla="*/ 1241044 h 2027849"/>
                <a:gd name="connsiteX650" fmla="*/ 1011189 w 1994354"/>
                <a:gd name="connsiteY650" fmla="*/ 1259616 h 2027849"/>
                <a:gd name="connsiteX651" fmla="*/ 992709 w 1994354"/>
                <a:gd name="connsiteY651" fmla="*/ 1268822 h 2027849"/>
                <a:gd name="connsiteX652" fmla="*/ 925097 w 1994354"/>
                <a:gd name="connsiteY652" fmla="*/ 1537214 h 2027849"/>
                <a:gd name="connsiteX653" fmla="*/ 906789 w 1994354"/>
                <a:gd name="connsiteY653" fmla="*/ 1546941 h 2027849"/>
                <a:gd name="connsiteX654" fmla="*/ 897052 w 1994354"/>
                <a:gd name="connsiteY654" fmla="*/ 1528636 h 2027849"/>
                <a:gd name="connsiteX655" fmla="*/ 915223 w 1994354"/>
                <a:gd name="connsiteY655" fmla="*/ 1518864 h 2027849"/>
                <a:gd name="connsiteX656" fmla="*/ 925097 w 1994354"/>
                <a:gd name="connsiteY656" fmla="*/ 1537204 h 2027849"/>
                <a:gd name="connsiteX657" fmla="*/ 959623 w 1994354"/>
                <a:gd name="connsiteY657" fmla="*/ 1375763 h 2027849"/>
                <a:gd name="connsiteX658" fmla="*/ 969497 w 1994354"/>
                <a:gd name="connsiteY658" fmla="*/ 1394095 h 2027849"/>
                <a:gd name="connsiteX659" fmla="*/ 951291 w 1994354"/>
                <a:gd name="connsiteY659" fmla="*/ 1404000 h 2027849"/>
                <a:gd name="connsiteX660" fmla="*/ 941383 w 1994354"/>
                <a:gd name="connsiteY660" fmla="*/ 1385791 h 2027849"/>
                <a:gd name="connsiteX661" fmla="*/ 959623 w 1994354"/>
                <a:gd name="connsiteY661" fmla="*/ 1375752 h 2027849"/>
                <a:gd name="connsiteX662" fmla="*/ 1205966 w 1994354"/>
                <a:gd name="connsiteY662" fmla="*/ 532900 h 2027849"/>
                <a:gd name="connsiteX663" fmla="*/ 1223931 w 1994354"/>
                <a:gd name="connsiteY663" fmla="*/ 522532 h 2027849"/>
                <a:gd name="connsiteX664" fmla="*/ 1234286 w 1994354"/>
                <a:gd name="connsiteY664" fmla="*/ 540494 h 2027849"/>
                <a:gd name="connsiteX665" fmla="*/ 1234149 w 1994354"/>
                <a:gd name="connsiteY665" fmla="*/ 540998 h 2027849"/>
                <a:gd name="connsiteX666" fmla="*/ 1216012 w 1994354"/>
                <a:gd name="connsiteY666" fmla="*/ 551033 h 2027849"/>
                <a:gd name="connsiteX667" fmla="*/ 1205966 w 1994354"/>
                <a:gd name="connsiteY667" fmla="*/ 532889 h 2027849"/>
                <a:gd name="connsiteX668" fmla="*/ 1171337 w 1994354"/>
                <a:gd name="connsiteY668" fmla="*/ 694242 h 2027849"/>
                <a:gd name="connsiteX669" fmla="*/ 1161497 w 1994354"/>
                <a:gd name="connsiteY669" fmla="*/ 675799 h 2027849"/>
                <a:gd name="connsiteX670" fmla="*/ 1179943 w 1994354"/>
                <a:gd name="connsiteY670" fmla="*/ 665959 h 2027849"/>
                <a:gd name="connsiteX671" fmla="*/ 1189132 w 1994354"/>
                <a:gd name="connsiteY671" fmla="*/ 684737 h 2027849"/>
                <a:gd name="connsiteX672" fmla="*/ 1171337 w 1994354"/>
                <a:gd name="connsiteY672" fmla="*/ 694221 h 2027849"/>
                <a:gd name="connsiteX673" fmla="*/ 967029 w 1994354"/>
                <a:gd name="connsiteY673" fmla="*/ 1831156 h 2027849"/>
                <a:gd name="connsiteX674" fmla="*/ 976354 w 1994354"/>
                <a:gd name="connsiteY674" fmla="*/ 1849838 h 2027849"/>
                <a:gd name="connsiteX675" fmla="*/ 958012 w 1994354"/>
                <a:gd name="connsiteY675" fmla="*/ 1859647 h 2027849"/>
                <a:gd name="connsiteX676" fmla="*/ 948206 w 1994354"/>
                <a:gd name="connsiteY676" fmla="*/ 1841304 h 2027849"/>
                <a:gd name="connsiteX677" fmla="*/ 948411 w 1994354"/>
                <a:gd name="connsiteY677" fmla="*/ 1840667 h 2027849"/>
                <a:gd name="connsiteX678" fmla="*/ 967029 w 1994354"/>
                <a:gd name="connsiteY678" fmla="*/ 1831135 h 2027849"/>
                <a:gd name="connsiteX679" fmla="*/ 1041669 w 1994354"/>
                <a:gd name="connsiteY679" fmla="*/ 1589099 h 2027849"/>
                <a:gd name="connsiteX680" fmla="*/ 1032000 w 1994354"/>
                <a:gd name="connsiteY680" fmla="*/ 1570516 h 2027849"/>
                <a:gd name="connsiteX681" fmla="*/ 1050583 w 1994354"/>
                <a:gd name="connsiteY681" fmla="*/ 1560837 h 2027849"/>
                <a:gd name="connsiteX682" fmla="*/ 1060251 w 1994354"/>
                <a:gd name="connsiteY682" fmla="*/ 1579420 h 2027849"/>
                <a:gd name="connsiteX683" fmla="*/ 1060217 w 1994354"/>
                <a:gd name="connsiteY683" fmla="*/ 1579526 h 2027849"/>
                <a:gd name="connsiteX684" fmla="*/ 1041669 w 1994354"/>
                <a:gd name="connsiteY684" fmla="*/ 1589102 h 2027849"/>
                <a:gd name="connsiteX685" fmla="*/ 1104686 w 1994354"/>
                <a:gd name="connsiteY685" fmla="*/ 1436184 h 2027849"/>
                <a:gd name="connsiteX686" fmla="*/ 1086309 w 1994354"/>
                <a:gd name="connsiteY686" fmla="*/ 1445925 h 2027849"/>
                <a:gd name="connsiteX687" fmla="*/ 1076571 w 1994354"/>
                <a:gd name="connsiteY687" fmla="*/ 1427548 h 2027849"/>
                <a:gd name="connsiteX688" fmla="*/ 1094949 w 1994354"/>
                <a:gd name="connsiteY688" fmla="*/ 1417814 h 2027849"/>
                <a:gd name="connsiteX689" fmla="*/ 1104686 w 1994354"/>
                <a:gd name="connsiteY689" fmla="*/ 1436191 h 2027849"/>
                <a:gd name="connsiteX690" fmla="*/ 1128275 w 1994354"/>
                <a:gd name="connsiteY690" fmla="*/ 1310873 h 2027849"/>
                <a:gd name="connsiteX691" fmla="*/ 1118469 w 1994354"/>
                <a:gd name="connsiteY691" fmla="*/ 1292517 h 2027849"/>
                <a:gd name="connsiteX692" fmla="*/ 1136880 w 1994354"/>
                <a:gd name="connsiteY692" fmla="*/ 1282883 h 2027849"/>
                <a:gd name="connsiteX693" fmla="*/ 1146617 w 1994354"/>
                <a:gd name="connsiteY693" fmla="*/ 1301010 h 2027849"/>
                <a:gd name="connsiteX694" fmla="*/ 1128275 w 1994354"/>
                <a:gd name="connsiteY694" fmla="*/ 1310880 h 2027849"/>
                <a:gd name="connsiteX695" fmla="*/ 1359874 w 1994354"/>
                <a:gd name="connsiteY695" fmla="*/ 564816 h 2027849"/>
                <a:gd name="connsiteX696" fmla="*/ 1369303 w 1994354"/>
                <a:gd name="connsiteY696" fmla="*/ 583457 h 2027849"/>
                <a:gd name="connsiteX697" fmla="*/ 1350652 w 1994354"/>
                <a:gd name="connsiteY697" fmla="*/ 592876 h 2027849"/>
                <a:gd name="connsiteX698" fmla="*/ 1341291 w 1994354"/>
                <a:gd name="connsiteY698" fmla="*/ 574279 h 2027849"/>
                <a:gd name="connsiteX699" fmla="*/ 1359874 w 1994354"/>
                <a:gd name="connsiteY699" fmla="*/ 564816 h 2027849"/>
                <a:gd name="connsiteX700" fmla="*/ 1314960 w 1994354"/>
                <a:gd name="connsiteY700" fmla="*/ 707836 h 2027849"/>
                <a:gd name="connsiteX701" fmla="*/ 1325109 w 1994354"/>
                <a:gd name="connsiteY701" fmla="*/ 726103 h 2027849"/>
                <a:gd name="connsiteX702" fmla="*/ 1306869 w 1994354"/>
                <a:gd name="connsiteY702" fmla="*/ 736265 h 2027849"/>
                <a:gd name="connsiteX703" fmla="*/ 1296686 w 1994354"/>
                <a:gd name="connsiteY703" fmla="*/ 717998 h 2027849"/>
                <a:gd name="connsiteX704" fmla="*/ 1296720 w 1994354"/>
                <a:gd name="connsiteY704" fmla="*/ 717909 h 2027849"/>
                <a:gd name="connsiteX705" fmla="*/ 1314960 w 1994354"/>
                <a:gd name="connsiteY705" fmla="*/ 707836 h 2027849"/>
                <a:gd name="connsiteX706" fmla="*/ 1273097 w 1994354"/>
                <a:gd name="connsiteY706" fmla="*/ 843072 h 2027849"/>
                <a:gd name="connsiteX707" fmla="*/ 1282834 w 1994354"/>
                <a:gd name="connsiteY707" fmla="*/ 861319 h 2027849"/>
                <a:gd name="connsiteX708" fmla="*/ 1264594 w 1994354"/>
                <a:gd name="connsiteY708" fmla="*/ 871070 h 2027849"/>
                <a:gd name="connsiteX709" fmla="*/ 1254823 w 1994354"/>
                <a:gd name="connsiteY709" fmla="*/ 852916 h 2027849"/>
                <a:gd name="connsiteX710" fmla="*/ 1272994 w 1994354"/>
                <a:gd name="connsiteY710" fmla="*/ 843041 h 2027849"/>
                <a:gd name="connsiteX711" fmla="*/ 1273097 w 1994354"/>
                <a:gd name="connsiteY711" fmla="*/ 843072 h 2027849"/>
                <a:gd name="connsiteX712" fmla="*/ 1212994 w 1994354"/>
                <a:gd name="connsiteY712" fmla="*/ 987813 h 2027849"/>
                <a:gd name="connsiteX713" fmla="*/ 1231440 w 1994354"/>
                <a:gd name="connsiteY713" fmla="*/ 978240 h 2027849"/>
                <a:gd name="connsiteX714" fmla="*/ 1241040 w 1994354"/>
                <a:gd name="connsiteY714" fmla="*/ 996700 h 2027849"/>
                <a:gd name="connsiteX715" fmla="*/ 1222594 w 1994354"/>
                <a:gd name="connsiteY715" fmla="*/ 1006279 h 2027849"/>
                <a:gd name="connsiteX716" fmla="*/ 1212994 w 1994354"/>
                <a:gd name="connsiteY716" fmla="*/ 987813 h 2027849"/>
                <a:gd name="connsiteX717" fmla="*/ 1170275 w 1994354"/>
                <a:gd name="connsiteY717" fmla="*/ 1175829 h 2027849"/>
                <a:gd name="connsiteX718" fmla="*/ 1160229 w 1994354"/>
                <a:gd name="connsiteY718" fmla="*/ 1157510 h 2027849"/>
                <a:gd name="connsiteX719" fmla="*/ 1178537 w 1994354"/>
                <a:gd name="connsiteY719" fmla="*/ 1147464 h 2027849"/>
                <a:gd name="connsiteX720" fmla="*/ 1188583 w 1994354"/>
                <a:gd name="connsiteY720" fmla="*/ 1165783 h 2027849"/>
                <a:gd name="connsiteX721" fmla="*/ 1188583 w 1994354"/>
                <a:gd name="connsiteY721" fmla="*/ 1165817 h 2027849"/>
                <a:gd name="connsiteX722" fmla="*/ 1170275 w 1994354"/>
                <a:gd name="connsiteY722" fmla="*/ 1175829 h 2027849"/>
                <a:gd name="connsiteX723" fmla="*/ 1101806 w 1994354"/>
                <a:gd name="connsiteY723" fmla="*/ 1872964 h 2027849"/>
                <a:gd name="connsiteX724" fmla="*/ 1111817 w 1994354"/>
                <a:gd name="connsiteY724" fmla="*/ 1891420 h 2027849"/>
                <a:gd name="connsiteX725" fmla="*/ 1093269 w 1994354"/>
                <a:gd name="connsiteY725" fmla="*/ 1901524 h 2027849"/>
                <a:gd name="connsiteX726" fmla="*/ 1083394 w 1994354"/>
                <a:gd name="connsiteY726" fmla="*/ 1882955 h 2027849"/>
                <a:gd name="connsiteX727" fmla="*/ 1101806 w 1994354"/>
                <a:gd name="connsiteY727" fmla="*/ 1872964 h 2027849"/>
                <a:gd name="connsiteX728" fmla="*/ 1671977 w 1994354"/>
                <a:gd name="connsiteY728" fmla="*/ 513710 h 2027849"/>
                <a:gd name="connsiteX729" fmla="*/ 1681543 w 1994354"/>
                <a:gd name="connsiteY729" fmla="*/ 531744 h 2027849"/>
                <a:gd name="connsiteX730" fmla="*/ 1681406 w 1994354"/>
                <a:gd name="connsiteY730" fmla="*/ 532135 h 2027849"/>
                <a:gd name="connsiteX731" fmla="*/ 1662994 w 1994354"/>
                <a:gd name="connsiteY731" fmla="*/ 541543 h 2027849"/>
                <a:gd name="connsiteX732" fmla="*/ 1653566 w 1994354"/>
                <a:gd name="connsiteY732" fmla="*/ 523121 h 2027849"/>
                <a:gd name="connsiteX733" fmla="*/ 1671977 w 1994354"/>
                <a:gd name="connsiteY733" fmla="*/ 513707 h 2027849"/>
                <a:gd name="connsiteX734" fmla="*/ 1611497 w 1994354"/>
                <a:gd name="connsiteY734" fmla="*/ 658739 h 2027849"/>
                <a:gd name="connsiteX735" fmla="*/ 1629566 w 1994354"/>
                <a:gd name="connsiteY735" fmla="*/ 648669 h 2027849"/>
                <a:gd name="connsiteX736" fmla="*/ 1639646 w 1994354"/>
                <a:gd name="connsiteY736" fmla="*/ 666751 h 2027849"/>
                <a:gd name="connsiteX737" fmla="*/ 1621577 w 1994354"/>
                <a:gd name="connsiteY737" fmla="*/ 676817 h 2027849"/>
                <a:gd name="connsiteX738" fmla="*/ 1611497 w 1994354"/>
                <a:gd name="connsiteY738" fmla="*/ 658739 h 2027849"/>
                <a:gd name="connsiteX739" fmla="*/ 1577006 w 1994354"/>
                <a:gd name="connsiteY739" fmla="*/ 820077 h 2027849"/>
                <a:gd name="connsiteX740" fmla="*/ 1566789 w 1994354"/>
                <a:gd name="connsiteY740" fmla="*/ 801833 h 2027849"/>
                <a:gd name="connsiteX741" fmla="*/ 1585029 w 1994354"/>
                <a:gd name="connsiteY741" fmla="*/ 791630 h 2027849"/>
                <a:gd name="connsiteX742" fmla="*/ 1595246 w 1994354"/>
                <a:gd name="connsiteY742" fmla="*/ 809870 h 2027849"/>
                <a:gd name="connsiteX743" fmla="*/ 1595212 w 1994354"/>
                <a:gd name="connsiteY743" fmla="*/ 809997 h 2027849"/>
                <a:gd name="connsiteX744" fmla="*/ 1577006 w 1994354"/>
                <a:gd name="connsiteY744" fmla="*/ 820077 h 2027849"/>
                <a:gd name="connsiteX745" fmla="*/ 1543714 w 1994354"/>
                <a:gd name="connsiteY745" fmla="*/ 927011 h 2027849"/>
                <a:gd name="connsiteX746" fmla="*/ 1553246 w 1994354"/>
                <a:gd name="connsiteY746" fmla="*/ 945391 h 2027849"/>
                <a:gd name="connsiteX747" fmla="*/ 1534869 w 1994354"/>
                <a:gd name="connsiteY747" fmla="*/ 954930 h 2027849"/>
                <a:gd name="connsiteX748" fmla="*/ 1525337 w 1994354"/>
                <a:gd name="connsiteY748" fmla="*/ 936549 h 2027849"/>
                <a:gd name="connsiteX749" fmla="*/ 1525337 w 1994354"/>
                <a:gd name="connsiteY749" fmla="*/ 936532 h 2027849"/>
                <a:gd name="connsiteX750" fmla="*/ 1543372 w 1994354"/>
                <a:gd name="connsiteY750" fmla="*/ 926908 h 2027849"/>
                <a:gd name="connsiteX751" fmla="*/ 1543714 w 1994354"/>
                <a:gd name="connsiteY751" fmla="*/ 927021 h 2027849"/>
                <a:gd name="connsiteX752" fmla="*/ 1501440 w 1994354"/>
                <a:gd name="connsiteY752" fmla="*/ 1061880 h 2027849"/>
                <a:gd name="connsiteX753" fmla="*/ 1511520 w 1994354"/>
                <a:gd name="connsiteY753" fmla="*/ 1080155 h 2027849"/>
                <a:gd name="connsiteX754" fmla="*/ 1493246 w 1994354"/>
                <a:gd name="connsiteY754" fmla="*/ 1090235 h 2027849"/>
                <a:gd name="connsiteX755" fmla="*/ 1483166 w 1994354"/>
                <a:gd name="connsiteY755" fmla="*/ 1071960 h 2027849"/>
                <a:gd name="connsiteX756" fmla="*/ 1501440 w 1994354"/>
                <a:gd name="connsiteY756" fmla="*/ 1061880 h 2027849"/>
                <a:gd name="connsiteX757" fmla="*/ 1449326 w 1994354"/>
                <a:gd name="connsiteY757" fmla="*/ 1231468 h 2027849"/>
                <a:gd name="connsiteX758" fmla="*/ 1459029 w 1994354"/>
                <a:gd name="connsiteY758" fmla="*/ 1249968 h 2027849"/>
                <a:gd name="connsiteX759" fmla="*/ 1440549 w 1994354"/>
                <a:gd name="connsiteY759" fmla="*/ 1259678 h 2027849"/>
                <a:gd name="connsiteX760" fmla="*/ 1430812 w 1994354"/>
                <a:gd name="connsiteY760" fmla="*/ 1241177 h 2027849"/>
                <a:gd name="connsiteX761" fmla="*/ 1430880 w 1994354"/>
                <a:gd name="connsiteY761" fmla="*/ 1241006 h 2027849"/>
                <a:gd name="connsiteX762" fmla="*/ 1449291 w 1994354"/>
                <a:gd name="connsiteY762" fmla="*/ 1231464 h 2027849"/>
                <a:gd name="connsiteX763" fmla="*/ 1449326 w 1994354"/>
                <a:gd name="connsiteY763" fmla="*/ 1231478 h 2027849"/>
                <a:gd name="connsiteX764" fmla="*/ 1312320 w 1994354"/>
                <a:gd name="connsiteY764" fmla="*/ 1673068 h 2027849"/>
                <a:gd name="connsiteX765" fmla="*/ 1302103 w 1994354"/>
                <a:gd name="connsiteY765" fmla="*/ 1654773 h 2027849"/>
                <a:gd name="connsiteX766" fmla="*/ 1320411 w 1994354"/>
                <a:gd name="connsiteY766" fmla="*/ 1644552 h 2027849"/>
                <a:gd name="connsiteX767" fmla="*/ 1330629 w 1994354"/>
                <a:gd name="connsiteY767" fmla="*/ 1662851 h 2027849"/>
                <a:gd name="connsiteX768" fmla="*/ 1330560 w 1994354"/>
                <a:gd name="connsiteY768" fmla="*/ 1663043 h 2027849"/>
                <a:gd name="connsiteX769" fmla="*/ 1312320 w 1994354"/>
                <a:gd name="connsiteY769" fmla="*/ 1673078 h 2027849"/>
                <a:gd name="connsiteX770" fmla="*/ 1366046 w 1994354"/>
                <a:gd name="connsiteY770" fmla="*/ 1501855 h 2027849"/>
                <a:gd name="connsiteX771" fmla="*/ 1374960 w 1994354"/>
                <a:gd name="connsiteY771" fmla="*/ 1520702 h 2027849"/>
                <a:gd name="connsiteX772" fmla="*/ 1356103 w 1994354"/>
                <a:gd name="connsiteY772" fmla="*/ 1529616 h 2027849"/>
                <a:gd name="connsiteX773" fmla="*/ 1347189 w 1994354"/>
                <a:gd name="connsiteY773" fmla="*/ 1510770 h 2027849"/>
                <a:gd name="connsiteX774" fmla="*/ 1347223 w 1994354"/>
                <a:gd name="connsiteY774" fmla="*/ 1510701 h 2027849"/>
                <a:gd name="connsiteX775" fmla="*/ 1365909 w 1994354"/>
                <a:gd name="connsiteY775" fmla="*/ 1501811 h 2027849"/>
                <a:gd name="connsiteX776" fmla="*/ 1366046 w 1994354"/>
                <a:gd name="connsiteY776" fmla="*/ 1501859 h 2027849"/>
                <a:gd name="connsiteX777" fmla="*/ 1407737 w 1994354"/>
                <a:gd name="connsiteY777" fmla="*/ 1366807 h 2027849"/>
                <a:gd name="connsiteX778" fmla="*/ 1416823 w 1994354"/>
                <a:gd name="connsiteY778" fmla="*/ 1385500 h 2027849"/>
                <a:gd name="connsiteX779" fmla="*/ 1398137 w 1994354"/>
                <a:gd name="connsiteY779" fmla="*/ 1394592 h 2027849"/>
                <a:gd name="connsiteX780" fmla="*/ 1389052 w 1994354"/>
                <a:gd name="connsiteY780" fmla="*/ 1375900 h 2027849"/>
                <a:gd name="connsiteX781" fmla="*/ 1389086 w 1994354"/>
                <a:gd name="connsiteY781" fmla="*/ 1375783 h 2027849"/>
                <a:gd name="connsiteX782" fmla="*/ 1407463 w 1994354"/>
                <a:gd name="connsiteY782" fmla="*/ 1366718 h 2027849"/>
                <a:gd name="connsiteX783" fmla="*/ 1407737 w 1994354"/>
                <a:gd name="connsiteY783" fmla="*/ 1366811 h 2027849"/>
                <a:gd name="connsiteX784" fmla="*/ 1278652 w 1994354"/>
                <a:gd name="connsiteY784" fmla="*/ 1779950 h 2027849"/>
                <a:gd name="connsiteX785" fmla="*/ 1288594 w 1994354"/>
                <a:gd name="connsiteY785" fmla="*/ 1798008 h 2027849"/>
                <a:gd name="connsiteX786" fmla="*/ 1270560 w 1994354"/>
                <a:gd name="connsiteY786" fmla="*/ 1807965 h 2027849"/>
                <a:gd name="connsiteX787" fmla="*/ 1260583 w 1994354"/>
                <a:gd name="connsiteY787" fmla="*/ 1789941 h 2027849"/>
                <a:gd name="connsiteX788" fmla="*/ 1278069 w 1994354"/>
                <a:gd name="connsiteY788" fmla="*/ 1779768 h 2027849"/>
                <a:gd name="connsiteX789" fmla="*/ 1278652 w 1994354"/>
                <a:gd name="connsiteY789" fmla="*/ 1779936 h 2027849"/>
                <a:gd name="connsiteX790" fmla="*/ 1236823 w 1994354"/>
                <a:gd name="connsiteY790" fmla="*/ 1914871 h 2027849"/>
                <a:gd name="connsiteX791" fmla="*/ 1246766 w 1994354"/>
                <a:gd name="connsiteY791" fmla="*/ 1933149 h 2027849"/>
                <a:gd name="connsiteX792" fmla="*/ 1246766 w 1994354"/>
                <a:gd name="connsiteY792" fmla="*/ 1933169 h 2027849"/>
                <a:gd name="connsiteX793" fmla="*/ 1228937 w 1994354"/>
                <a:gd name="connsiteY793" fmla="*/ 1943616 h 2027849"/>
                <a:gd name="connsiteX794" fmla="*/ 1218480 w 1994354"/>
                <a:gd name="connsiteY794" fmla="*/ 1925774 h 2027849"/>
                <a:gd name="connsiteX795" fmla="*/ 1218686 w 1994354"/>
                <a:gd name="connsiteY795" fmla="*/ 1925054 h 2027849"/>
                <a:gd name="connsiteX796" fmla="*/ 1236789 w 1994354"/>
                <a:gd name="connsiteY796" fmla="*/ 1914851 h 2027849"/>
                <a:gd name="connsiteX797" fmla="*/ 1236823 w 1994354"/>
                <a:gd name="connsiteY797" fmla="*/ 1914857 h 2027849"/>
                <a:gd name="connsiteX798" fmla="*/ 1414389 w 1994354"/>
                <a:gd name="connsiteY798" fmla="*/ 1822056 h 2027849"/>
                <a:gd name="connsiteX799" fmla="*/ 1423440 w 1994354"/>
                <a:gd name="connsiteY799" fmla="*/ 1840584 h 2027849"/>
                <a:gd name="connsiteX800" fmla="*/ 1404926 w 1994354"/>
                <a:gd name="connsiteY800" fmla="*/ 1849636 h 2027849"/>
                <a:gd name="connsiteX801" fmla="*/ 1395806 w 1994354"/>
                <a:gd name="connsiteY801" fmla="*/ 1831269 h 2027849"/>
                <a:gd name="connsiteX802" fmla="*/ 1414389 w 1994354"/>
                <a:gd name="connsiteY802" fmla="*/ 1822039 h 2027849"/>
                <a:gd name="connsiteX803" fmla="*/ 1414389 w 1994354"/>
                <a:gd name="connsiteY803" fmla="*/ 1822043 h 2027849"/>
                <a:gd name="connsiteX804" fmla="*/ 1372320 w 1994354"/>
                <a:gd name="connsiteY804" fmla="*/ 1956909 h 2027849"/>
                <a:gd name="connsiteX805" fmla="*/ 1381989 w 1994354"/>
                <a:gd name="connsiteY805" fmla="*/ 1975495 h 2027849"/>
                <a:gd name="connsiteX806" fmla="*/ 1363372 w 1994354"/>
                <a:gd name="connsiteY806" fmla="*/ 1985332 h 2027849"/>
                <a:gd name="connsiteX807" fmla="*/ 1353840 w 1994354"/>
                <a:gd name="connsiteY807" fmla="*/ 1966615 h 2027849"/>
                <a:gd name="connsiteX808" fmla="*/ 1372320 w 1994354"/>
                <a:gd name="connsiteY808" fmla="*/ 1956895 h 2027849"/>
                <a:gd name="connsiteX809" fmla="*/ 1456115 w 1994354"/>
                <a:gd name="connsiteY809" fmla="*/ 1686669 h 2027849"/>
                <a:gd name="connsiteX810" fmla="*/ 1465852 w 1994354"/>
                <a:gd name="connsiteY810" fmla="*/ 1705214 h 2027849"/>
                <a:gd name="connsiteX811" fmla="*/ 1447303 w 1994354"/>
                <a:gd name="connsiteY811" fmla="*/ 1714951 h 2027849"/>
                <a:gd name="connsiteX812" fmla="*/ 1437566 w 1994354"/>
                <a:gd name="connsiteY812" fmla="*/ 1696396 h 2027849"/>
                <a:gd name="connsiteX813" fmla="*/ 1456115 w 1994354"/>
                <a:gd name="connsiteY813" fmla="*/ 1686655 h 2027849"/>
                <a:gd name="connsiteX814" fmla="*/ 1500480 w 1994354"/>
                <a:gd name="connsiteY814" fmla="*/ 1543560 h 2027849"/>
                <a:gd name="connsiteX815" fmla="*/ 1510251 w 1994354"/>
                <a:gd name="connsiteY815" fmla="*/ 1562075 h 2027849"/>
                <a:gd name="connsiteX816" fmla="*/ 1491737 w 1994354"/>
                <a:gd name="connsiteY816" fmla="*/ 1571767 h 2027849"/>
                <a:gd name="connsiteX817" fmla="*/ 1482069 w 1994354"/>
                <a:gd name="connsiteY817" fmla="*/ 1553263 h 2027849"/>
                <a:gd name="connsiteX818" fmla="*/ 1500480 w 1994354"/>
                <a:gd name="connsiteY818" fmla="*/ 1543547 h 2027849"/>
                <a:gd name="connsiteX819" fmla="*/ 1575806 w 1994354"/>
                <a:gd name="connsiteY819" fmla="*/ 1301640 h 2027849"/>
                <a:gd name="connsiteX820" fmla="*/ 1565897 w 1994354"/>
                <a:gd name="connsiteY820" fmla="*/ 1283256 h 2027849"/>
                <a:gd name="connsiteX821" fmla="*/ 1584103 w 1994354"/>
                <a:gd name="connsiteY821" fmla="*/ 1273289 h 2027849"/>
                <a:gd name="connsiteX822" fmla="*/ 1594697 w 1994354"/>
                <a:gd name="connsiteY822" fmla="*/ 1291300 h 2027849"/>
                <a:gd name="connsiteX823" fmla="*/ 1576663 w 1994354"/>
                <a:gd name="connsiteY823" fmla="*/ 1301880 h 2027849"/>
                <a:gd name="connsiteX824" fmla="*/ 1575806 w 1994354"/>
                <a:gd name="connsiteY824" fmla="*/ 1301627 h 2027849"/>
                <a:gd name="connsiteX825" fmla="*/ 1628229 w 1994354"/>
                <a:gd name="connsiteY825" fmla="*/ 1132135 h 2027849"/>
                <a:gd name="connsiteX826" fmla="*/ 1618492 w 1994354"/>
                <a:gd name="connsiteY826" fmla="*/ 1113665 h 2027849"/>
                <a:gd name="connsiteX827" fmla="*/ 1636800 w 1994354"/>
                <a:gd name="connsiteY827" fmla="*/ 1103880 h 2027849"/>
                <a:gd name="connsiteX828" fmla="*/ 1646674 w 1994354"/>
                <a:gd name="connsiteY828" fmla="*/ 1122326 h 2027849"/>
                <a:gd name="connsiteX829" fmla="*/ 1628229 w 1994354"/>
                <a:gd name="connsiteY829" fmla="*/ 1132121 h 2027849"/>
                <a:gd name="connsiteX830" fmla="*/ 1507475 w 1994354"/>
                <a:gd name="connsiteY830" fmla="*/ 1998854 h 2027849"/>
                <a:gd name="connsiteX831" fmla="*/ 1517006 w 1994354"/>
                <a:gd name="connsiteY831" fmla="*/ 2016230 h 2027849"/>
                <a:gd name="connsiteX832" fmla="*/ 1516629 w 1994354"/>
                <a:gd name="connsiteY832" fmla="*/ 2017303 h 2027849"/>
                <a:gd name="connsiteX833" fmla="*/ 1499006 w 1994354"/>
                <a:gd name="connsiteY833" fmla="*/ 2027332 h 2027849"/>
                <a:gd name="connsiteX834" fmla="*/ 1498457 w 1994354"/>
                <a:gd name="connsiteY834" fmla="*/ 2027174 h 2027849"/>
                <a:gd name="connsiteX835" fmla="*/ 1488994 w 1994354"/>
                <a:gd name="connsiteY835" fmla="*/ 2008499 h 2027849"/>
                <a:gd name="connsiteX836" fmla="*/ 1507475 w 1994354"/>
                <a:gd name="connsiteY836" fmla="*/ 1998840 h 2027849"/>
                <a:gd name="connsiteX837" fmla="*/ 1626994 w 1994354"/>
                <a:gd name="connsiteY837" fmla="*/ 1613682 h 2027849"/>
                <a:gd name="connsiteX838" fmla="*/ 1617532 w 1994354"/>
                <a:gd name="connsiteY838" fmla="*/ 1595102 h 2027849"/>
                <a:gd name="connsiteX839" fmla="*/ 1635429 w 1994354"/>
                <a:gd name="connsiteY839" fmla="*/ 1585437 h 2027849"/>
                <a:gd name="connsiteX840" fmla="*/ 1644617 w 1994354"/>
                <a:gd name="connsiteY840" fmla="*/ 1604150 h 2027849"/>
                <a:gd name="connsiteX841" fmla="*/ 1626994 w 1994354"/>
                <a:gd name="connsiteY841" fmla="*/ 1613668 h 2027849"/>
                <a:gd name="connsiteX842" fmla="*/ 1814023 w 1994354"/>
                <a:gd name="connsiteY842" fmla="*/ 1010887 h 2027849"/>
                <a:gd name="connsiteX843" fmla="*/ 1822972 w 1994354"/>
                <a:gd name="connsiteY843" fmla="*/ 1029559 h 2027849"/>
                <a:gd name="connsiteX844" fmla="*/ 1805040 w 1994354"/>
                <a:gd name="connsiteY844" fmla="*/ 1038744 h 2027849"/>
                <a:gd name="connsiteX845" fmla="*/ 1795611 w 1994354"/>
                <a:gd name="connsiteY845" fmla="*/ 1020316 h 2027849"/>
                <a:gd name="connsiteX846" fmla="*/ 1814023 w 1994354"/>
                <a:gd name="connsiteY846" fmla="*/ 1010873 h 2027849"/>
                <a:gd name="connsiteX847" fmla="*/ 1855749 w 1994354"/>
                <a:gd name="connsiteY847" fmla="*/ 875599 h 2027849"/>
                <a:gd name="connsiteX848" fmla="*/ 1864972 w 1994354"/>
                <a:gd name="connsiteY848" fmla="*/ 894357 h 2027849"/>
                <a:gd name="connsiteX849" fmla="*/ 1847109 w 1994354"/>
                <a:gd name="connsiteY849" fmla="*/ 903854 h 2027849"/>
                <a:gd name="connsiteX850" fmla="*/ 1837303 w 1994354"/>
                <a:gd name="connsiteY850" fmla="*/ 885405 h 2027849"/>
                <a:gd name="connsiteX851" fmla="*/ 1855749 w 1994354"/>
                <a:gd name="connsiteY851" fmla="*/ 875592 h 2027849"/>
                <a:gd name="connsiteX852" fmla="*/ 1686789 w 1994354"/>
                <a:gd name="connsiteY852" fmla="*/ 1468807 h 2027849"/>
                <a:gd name="connsiteX853" fmla="*/ 1669783 w 1994354"/>
                <a:gd name="connsiteY853" fmla="*/ 1478863 h 2027849"/>
                <a:gd name="connsiteX854" fmla="*/ 1668686 w 1994354"/>
                <a:gd name="connsiteY854" fmla="*/ 1478538 h 2027849"/>
                <a:gd name="connsiteX855" fmla="*/ 1659291 w 1994354"/>
                <a:gd name="connsiteY855" fmla="*/ 1459999 h 2027849"/>
                <a:gd name="connsiteX856" fmla="*/ 1677532 w 1994354"/>
                <a:gd name="connsiteY856" fmla="*/ 1450512 h 2027849"/>
                <a:gd name="connsiteX857" fmla="*/ 1687166 w 1994354"/>
                <a:gd name="connsiteY857" fmla="*/ 1467635 h 2027849"/>
                <a:gd name="connsiteX858" fmla="*/ 1686789 w 1994354"/>
                <a:gd name="connsiteY858" fmla="*/ 1468793 h 2027849"/>
                <a:gd name="connsiteX859" fmla="*/ 1719223 w 1994354"/>
                <a:gd name="connsiteY859" fmla="*/ 1315207 h 2027849"/>
                <a:gd name="connsiteX860" fmla="*/ 1728686 w 1994354"/>
                <a:gd name="connsiteY860" fmla="*/ 1333828 h 2027849"/>
                <a:gd name="connsiteX861" fmla="*/ 1710857 w 1994354"/>
                <a:gd name="connsiteY861" fmla="*/ 1343534 h 2027849"/>
                <a:gd name="connsiteX862" fmla="*/ 1700880 w 1994354"/>
                <a:gd name="connsiteY862" fmla="*/ 1325181 h 2027849"/>
                <a:gd name="connsiteX863" fmla="*/ 1719223 w 1994354"/>
                <a:gd name="connsiteY863" fmla="*/ 1315193 h 2027849"/>
                <a:gd name="connsiteX864" fmla="*/ 1549543 w 1994354"/>
                <a:gd name="connsiteY864" fmla="*/ 1863988 h 2027849"/>
                <a:gd name="connsiteX865" fmla="*/ 1558457 w 1994354"/>
                <a:gd name="connsiteY865" fmla="*/ 1882584 h 2027849"/>
                <a:gd name="connsiteX866" fmla="*/ 1540251 w 1994354"/>
                <a:gd name="connsiteY866" fmla="*/ 1891636 h 2027849"/>
                <a:gd name="connsiteX867" fmla="*/ 1531063 w 1994354"/>
                <a:gd name="connsiteY867" fmla="*/ 1873159 h 2027849"/>
                <a:gd name="connsiteX868" fmla="*/ 1549543 w 1994354"/>
                <a:gd name="connsiteY868" fmla="*/ 1863974 h 2027849"/>
                <a:gd name="connsiteX869" fmla="*/ 1591372 w 1994354"/>
                <a:gd name="connsiteY869" fmla="*/ 1728635 h 2027849"/>
                <a:gd name="connsiteX870" fmla="*/ 1600697 w 1994354"/>
                <a:gd name="connsiteY870" fmla="*/ 1746384 h 2027849"/>
                <a:gd name="connsiteX871" fmla="*/ 1600423 w 1994354"/>
                <a:gd name="connsiteY871" fmla="*/ 1747149 h 2027849"/>
                <a:gd name="connsiteX872" fmla="*/ 1583383 w 1994354"/>
                <a:gd name="connsiteY872" fmla="*/ 1757119 h 2027849"/>
                <a:gd name="connsiteX873" fmla="*/ 1582251 w 1994354"/>
                <a:gd name="connsiteY873" fmla="*/ 1756776 h 2027849"/>
                <a:gd name="connsiteX874" fmla="*/ 1572720 w 1994354"/>
                <a:gd name="connsiteY874" fmla="*/ 1738139 h 2027849"/>
                <a:gd name="connsiteX875" fmla="*/ 1591372 w 1994354"/>
                <a:gd name="connsiteY875" fmla="*/ 1728621 h 2027849"/>
                <a:gd name="connsiteX876" fmla="*/ 1933132 w 1994354"/>
                <a:gd name="connsiteY876" fmla="*/ 625320 h 2027849"/>
                <a:gd name="connsiteX877" fmla="*/ 1923874 w 1994354"/>
                <a:gd name="connsiteY877" fmla="*/ 606844 h 2027849"/>
                <a:gd name="connsiteX878" fmla="*/ 1942354 w 1994354"/>
                <a:gd name="connsiteY878" fmla="*/ 597593 h 2027849"/>
                <a:gd name="connsiteX879" fmla="*/ 1951783 w 1994354"/>
                <a:gd name="connsiteY879" fmla="*/ 614729 h 2027849"/>
                <a:gd name="connsiteX880" fmla="*/ 1951337 w 1994354"/>
                <a:gd name="connsiteY880" fmla="*/ 615998 h 2027849"/>
                <a:gd name="connsiteX881" fmla="*/ 1934674 w 1994354"/>
                <a:gd name="connsiteY881" fmla="*/ 625800 h 2027849"/>
                <a:gd name="connsiteX882" fmla="*/ 1933132 w 1994354"/>
                <a:gd name="connsiteY882" fmla="*/ 625307 h 2027849"/>
                <a:gd name="connsiteX883" fmla="*/ 1909577 w 1994354"/>
                <a:gd name="connsiteY883" fmla="*/ 750669 h 2027849"/>
                <a:gd name="connsiteX884" fmla="*/ 1892640 w 1994354"/>
                <a:gd name="connsiteY884" fmla="*/ 760999 h 2027849"/>
                <a:gd name="connsiteX885" fmla="*/ 1891611 w 1994354"/>
                <a:gd name="connsiteY885" fmla="*/ 760704 h 2027849"/>
                <a:gd name="connsiteX886" fmla="*/ 1881703 w 1994354"/>
                <a:gd name="connsiteY886" fmla="*/ 742348 h 2027849"/>
                <a:gd name="connsiteX887" fmla="*/ 1900046 w 1994354"/>
                <a:gd name="connsiteY887" fmla="*/ 732429 h 2027849"/>
                <a:gd name="connsiteX888" fmla="*/ 1909955 w 1994354"/>
                <a:gd name="connsiteY888" fmla="*/ 749441 h 2027849"/>
                <a:gd name="connsiteX889" fmla="*/ 1909577 w 1994354"/>
                <a:gd name="connsiteY889" fmla="*/ 750669 h 2027849"/>
                <a:gd name="connsiteX890" fmla="*/ 1763006 w 1994354"/>
                <a:gd name="connsiteY890" fmla="*/ 1173947 h 2027849"/>
                <a:gd name="connsiteX891" fmla="*/ 1753577 w 1994354"/>
                <a:gd name="connsiteY891" fmla="*/ 1155316 h 2027849"/>
                <a:gd name="connsiteX892" fmla="*/ 1772194 w 1994354"/>
                <a:gd name="connsiteY892" fmla="*/ 1145877 h 2027849"/>
                <a:gd name="connsiteX893" fmla="*/ 1781109 w 1994354"/>
                <a:gd name="connsiteY893" fmla="*/ 1164775 h 2027849"/>
                <a:gd name="connsiteX894" fmla="*/ 1763006 w 1994354"/>
                <a:gd name="connsiteY894" fmla="*/ 1173947 h 202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</a:cxnLst>
              <a:rect l="l" t="t" r="r" b="b"/>
              <a:pathLst>
                <a:path w="1994354" h="2027849">
                  <a:moveTo>
                    <a:pt x="1991760" y="484629"/>
                  </a:moveTo>
                  <a:cubicBezTo>
                    <a:pt x="1988229" y="489871"/>
                    <a:pt x="1981783" y="492281"/>
                    <a:pt x="1975680" y="490615"/>
                  </a:cubicBezTo>
                  <a:cubicBezTo>
                    <a:pt x="1969372" y="488719"/>
                    <a:pt x="1965052" y="482980"/>
                    <a:pt x="1964914" y="476410"/>
                  </a:cubicBezTo>
                  <a:cubicBezTo>
                    <a:pt x="1964949" y="469567"/>
                    <a:pt x="1969680" y="463639"/>
                    <a:pt x="1976332" y="462086"/>
                  </a:cubicBezTo>
                  <a:cubicBezTo>
                    <a:pt x="1977806" y="461699"/>
                    <a:pt x="1979280" y="461325"/>
                    <a:pt x="1980754" y="460944"/>
                  </a:cubicBezTo>
                  <a:cubicBezTo>
                    <a:pt x="1982914" y="461630"/>
                    <a:pt x="1985109" y="462292"/>
                    <a:pt x="1987269" y="462967"/>
                  </a:cubicBezTo>
                  <a:cubicBezTo>
                    <a:pt x="1988160" y="463927"/>
                    <a:pt x="1989052" y="464897"/>
                    <a:pt x="1989977" y="465847"/>
                  </a:cubicBezTo>
                  <a:cubicBezTo>
                    <a:pt x="1995052" y="470839"/>
                    <a:pt x="1995806" y="478769"/>
                    <a:pt x="1991760" y="484629"/>
                  </a:cubicBezTo>
                  <a:close/>
                  <a:moveTo>
                    <a:pt x="1670160" y="996885"/>
                  </a:moveTo>
                  <a:cubicBezTo>
                    <a:pt x="1662411" y="994629"/>
                    <a:pt x="1657955" y="986507"/>
                    <a:pt x="1660183" y="978748"/>
                  </a:cubicBezTo>
                  <a:cubicBezTo>
                    <a:pt x="1662446" y="970985"/>
                    <a:pt x="1670571" y="966525"/>
                    <a:pt x="1678320" y="968784"/>
                  </a:cubicBezTo>
                  <a:cubicBezTo>
                    <a:pt x="1678457" y="968819"/>
                    <a:pt x="1678560" y="968856"/>
                    <a:pt x="1678697" y="968894"/>
                  </a:cubicBezTo>
                  <a:cubicBezTo>
                    <a:pt x="1686446" y="971150"/>
                    <a:pt x="1690903" y="979272"/>
                    <a:pt x="1688674" y="987031"/>
                  </a:cubicBezTo>
                  <a:cubicBezTo>
                    <a:pt x="1686411" y="994793"/>
                    <a:pt x="1678286" y="999254"/>
                    <a:pt x="1670537" y="996995"/>
                  </a:cubicBezTo>
                  <a:cubicBezTo>
                    <a:pt x="1670400" y="996960"/>
                    <a:pt x="1670297" y="996923"/>
                    <a:pt x="1670160" y="996885"/>
                  </a:cubicBezTo>
                  <a:close/>
                  <a:moveTo>
                    <a:pt x="1712194" y="862015"/>
                  </a:moveTo>
                  <a:cubicBezTo>
                    <a:pt x="1704377" y="859711"/>
                    <a:pt x="1699886" y="851493"/>
                    <a:pt x="1702183" y="843662"/>
                  </a:cubicBezTo>
                  <a:cubicBezTo>
                    <a:pt x="1704480" y="835831"/>
                    <a:pt x="1712709" y="831353"/>
                    <a:pt x="1720526" y="833657"/>
                  </a:cubicBezTo>
                  <a:cubicBezTo>
                    <a:pt x="1728343" y="835951"/>
                    <a:pt x="1732834" y="844115"/>
                    <a:pt x="1730571" y="851925"/>
                  </a:cubicBezTo>
                  <a:cubicBezTo>
                    <a:pt x="1728137" y="859673"/>
                    <a:pt x="1720046" y="864127"/>
                    <a:pt x="1712194" y="862015"/>
                  </a:cubicBezTo>
                  <a:close/>
                  <a:moveTo>
                    <a:pt x="1756526" y="718790"/>
                  </a:moveTo>
                  <a:cubicBezTo>
                    <a:pt x="1748743" y="716380"/>
                    <a:pt x="1744354" y="708110"/>
                    <a:pt x="1746789" y="700317"/>
                  </a:cubicBezTo>
                  <a:cubicBezTo>
                    <a:pt x="1749154" y="692623"/>
                    <a:pt x="1757246" y="688252"/>
                    <a:pt x="1764994" y="690490"/>
                  </a:cubicBezTo>
                  <a:cubicBezTo>
                    <a:pt x="1772709" y="692983"/>
                    <a:pt x="1777063" y="701119"/>
                    <a:pt x="1774903" y="708926"/>
                  </a:cubicBezTo>
                  <a:cubicBezTo>
                    <a:pt x="1772469" y="716657"/>
                    <a:pt x="1764309" y="721039"/>
                    <a:pt x="1756526" y="718790"/>
                  </a:cubicBezTo>
                  <a:close/>
                  <a:moveTo>
                    <a:pt x="1798046" y="583409"/>
                  </a:moveTo>
                  <a:cubicBezTo>
                    <a:pt x="1790332" y="580992"/>
                    <a:pt x="1786080" y="572794"/>
                    <a:pt x="1788480" y="565097"/>
                  </a:cubicBezTo>
                  <a:cubicBezTo>
                    <a:pt x="1790914" y="557397"/>
                    <a:pt x="1799109" y="553115"/>
                    <a:pt x="1806789" y="555532"/>
                  </a:cubicBezTo>
                  <a:cubicBezTo>
                    <a:pt x="1806960" y="555583"/>
                    <a:pt x="1807097" y="555635"/>
                    <a:pt x="1807269" y="555689"/>
                  </a:cubicBezTo>
                  <a:cubicBezTo>
                    <a:pt x="1814983" y="558106"/>
                    <a:pt x="1819234" y="566304"/>
                    <a:pt x="1816834" y="574002"/>
                  </a:cubicBezTo>
                  <a:cubicBezTo>
                    <a:pt x="1814400" y="581702"/>
                    <a:pt x="1806206" y="585984"/>
                    <a:pt x="1798526" y="583567"/>
                  </a:cubicBezTo>
                  <a:cubicBezTo>
                    <a:pt x="1798354" y="583516"/>
                    <a:pt x="1798217" y="583464"/>
                    <a:pt x="1798046" y="583409"/>
                  </a:cubicBezTo>
                  <a:close/>
                  <a:moveTo>
                    <a:pt x="1839874" y="448499"/>
                  </a:moveTo>
                  <a:cubicBezTo>
                    <a:pt x="1833669" y="446359"/>
                    <a:pt x="1829623" y="440397"/>
                    <a:pt x="1829897" y="433841"/>
                  </a:cubicBezTo>
                  <a:cubicBezTo>
                    <a:pt x="1830137" y="427019"/>
                    <a:pt x="1835074" y="421276"/>
                    <a:pt x="1841795" y="420038"/>
                  </a:cubicBezTo>
                  <a:cubicBezTo>
                    <a:pt x="1843303" y="419729"/>
                    <a:pt x="1844846" y="419517"/>
                    <a:pt x="1846389" y="419260"/>
                  </a:cubicBezTo>
                  <a:cubicBezTo>
                    <a:pt x="1848137" y="419801"/>
                    <a:pt x="1849852" y="420340"/>
                    <a:pt x="1851600" y="420878"/>
                  </a:cubicBezTo>
                  <a:cubicBezTo>
                    <a:pt x="1852732" y="421955"/>
                    <a:pt x="1853897" y="422997"/>
                    <a:pt x="1854960" y="424115"/>
                  </a:cubicBezTo>
                  <a:cubicBezTo>
                    <a:pt x="1859589" y="428757"/>
                    <a:pt x="1860617" y="435895"/>
                    <a:pt x="1857463" y="441648"/>
                  </a:cubicBezTo>
                  <a:cubicBezTo>
                    <a:pt x="1853931" y="447772"/>
                    <a:pt x="1846629" y="450617"/>
                    <a:pt x="1839874" y="448499"/>
                  </a:cubicBezTo>
                  <a:close/>
                  <a:moveTo>
                    <a:pt x="1542446" y="1408602"/>
                  </a:moveTo>
                  <a:cubicBezTo>
                    <a:pt x="1550160" y="1411070"/>
                    <a:pt x="1554480" y="1419271"/>
                    <a:pt x="1552149" y="1427033"/>
                  </a:cubicBezTo>
                  <a:cubicBezTo>
                    <a:pt x="1549543" y="1434696"/>
                    <a:pt x="1541315" y="1438924"/>
                    <a:pt x="1533566" y="1436610"/>
                  </a:cubicBezTo>
                  <a:cubicBezTo>
                    <a:pt x="1525852" y="1434100"/>
                    <a:pt x="1521566" y="1425854"/>
                    <a:pt x="1523966" y="1418095"/>
                  </a:cubicBezTo>
                  <a:cubicBezTo>
                    <a:pt x="1526434" y="1410371"/>
                    <a:pt x="1534732" y="1406119"/>
                    <a:pt x="1542446" y="1408602"/>
                  </a:cubicBezTo>
                  <a:close/>
                  <a:moveTo>
                    <a:pt x="1705269" y="406742"/>
                  </a:moveTo>
                  <a:cubicBezTo>
                    <a:pt x="1698994" y="404781"/>
                    <a:pt x="1694709" y="398997"/>
                    <a:pt x="1694640" y="392424"/>
                  </a:cubicBezTo>
                  <a:cubicBezTo>
                    <a:pt x="1694709" y="385564"/>
                    <a:pt x="1699543" y="379667"/>
                    <a:pt x="1706229" y="378199"/>
                  </a:cubicBezTo>
                  <a:cubicBezTo>
                    <a:pt x="1707703" y="377832"/>
                    <a:pt x="1709212" y="377513"/>
                    <a:pt x="1710720" y="377171"/>
                  </a:cubicBezTo>
                  <a:cubicBezTo>
                    <a:pt x="1712880" y="377856"/>
                    <a:pt x="1715074" y="378518"/>
                    <a:pt x="1717234" y="379193"/>
                  </a:cubicBezTo>
                  <a:cubicBezTo>
                    <a:pt x="1718263" y="380342"/>
                    <a:pt x="1719257" y="381491"/>
                    <a:pt x="1720286" y="382643"/>
                  </a:cubicBezTo>
                  <a:cubicBezTo>
                    <a:pt x="1724880" y="387710"/>
                    <a:pt x="1725394" y="395280"/>
                    <a:pt x="1721520" y="400920"/>
                  </a:cubicBezTo>
                  <a:cubicBezTo>
                    <a:pt x="1717852" y="406060"/>
                    <a:pt x="1711372" y="408381"/>
                    <a:pt x="1705269" y="406742"/>
                  </a:cubicBezTo>
                  <a:close/>
                  <a:moveTo>
                    <a:pt x="1135269" y="1765992"/>
                  </a:moveTo>
                  <a:cubicBezTo>
                    <a:pt x="1127520" y="1763747"/>
                    <a:pt x="1123097" y="1755655"/>
                    <a:pt x="1125326" y="1747920"/>
                  </a:cubicBezTo>
                  <a:cubicBezTo>
                    <a:pt x="1127589" y="1740189"/>
                    <a:pt x="1135680" y="1735739"/>
                    <a:pt x="1143394" y="1737988"/>
                  </a:cubicBezTo>
                  <a:cubicBezTo>
                    <a:pt x="1143497" y="1738015"/>
                    <a:pt x="1143600" y="1738046"/>
                    <a:pt x="1143703" y="1738077"/>
                  </a:cubicBezTo>
                  <a:cubicBezTo>
                    <a:pt x="1151451" y="1740220"/>
                    <a:pt x="1156012" y="1748253"/>
                    <a:pt x="1153886" y="1756015"/>
                  </a:cubicBezTo>
                  <a:cubicBezTo>
                    <a:pt x="1151726" y="1763781"/>
                    <a:pt x="1143703" y="1768337"/>
                    <a:pt x="1135955" y="1766195"/>
                  </a:cubicBezTo>
                  <a:cubicBezTo>
                    <a:pt x="1135714" y="1766133"/>
                    <a:pt x="1135509" y="1766064"/>
                    <a:pt x="1135269" y="1765992"/>
                  </a:cubicBezTo>
                  <a:close/>
                  <a:moveTo>
                    <a:pt x="1527943" y="499615"/>
                  </a:moveTo>
                  <a:cubicBezTo>
                    <a:pt x="1520229" y="497243"/>
                    <a:pt x="1515909" y="489072"/>
                    <a:pt x="1518275" y="481365"/>
                  </a:cubicBezTo>
                  <a:cubicBezTo>
                    <a:pt x="1520640" y="473657"/>
                    <a:pt x="1528834" y="469331"/>
                    <a:pt x="1536514" y="471703"/>
                  </a:cubicBezTo>
                  <a:cubicBezTo>
                    <a:pt x="1536583" y="471720"/>
                    <a:pt x="1536652" y="471741"/>
                    <a:pt x="1536720" y="471761"/>
                  </a:cubicBezTo>
                  <a:cubicBezTo>
                    <a:pt x="1544469" y="474011"/>
                    <a:pt x="1548926" y="482112"/>
                    <a:pt x="1546663" y="489861"/>
                  </a:cubicBezTo>
                  <a:cubicBezTo>
                    <a:pt x="1544434" y="497606"/>
                    <a:pt x="1536309" y="502063"/>
                    <a:pt x="1528560" y="499814"/>
                  </a:cubicBezTo>
                  <a:cubicBezTo>
                    <a:pt x="1528354" y="499752"/>
                    <a:pt x="1528149" y="499687"/>
                    <a:pt x="1527943" y="499615"/>
                  </a:cubicBezTo>
                  <a:close/>
                  <a:moveTo>
                    <a:pt x="1569326" y="364553"/>
                  </a:moveTo>
                  <a:cubicBezTo>
                    <a:pt x="1562949" y="362184"/>
                    <a:pt x="1558937" y="355831"/>
                    <a:pt x="1559554" y="349053"/>
                  </a:cubicBezTo>
                  <a:cubicBezTo>
                    <a:pt x="1560275" y="342525"/>
                    <a:pt x="1565212" y="337255"/>
                    <a:pt x="1571692" y="336124"/>
                  </a:cubicBezTo>
                  <a:cubicBezTo>
                    <a:pt x="1573234" y="335843"/>
                    <a:pt x="1574812" y="335699"/>
                    <a:pt x="1576354" y="335489"/>
                  </a:cubicBezTo>
                  <a:cubicBezTo>
                    <a:pt x="1578103" y="336031"/>
                    <a:pt x="1579852" y="336569"/>
                    <a:pt x="1581566" y="337108"/>
                  </a:cubicBezTo>
                  <a:cubicBezTo>
                    <a:pt x="1582800" y="338380"/>
                    <a:pt x="1584103" y="339593"/>
                    <a:pt x="1585269" y="340931"/>
                  </a:cubicBezTo>
                  <a:cubicBezTo>
                    <a:pt x="1589623" y="345827"/>
                    <a:pt x="1590172" y="353051"/>
                    <a:pt x="1586571" y="358536"/>
                  </a:cubicBezTo>
                  <a:cubicBezTo>
                    <a:pt x="1582903" y="364279"/>
                    <a:pt x="1575771" y="366765"/>
                    <a:pt x="1569326" y="364553"/>
                  </a:cubicBezTo>
                  <a:close/>
                  <a:moveTo>
                    <a:pt x="1450594" y="749925"/>
                  </a:moveTo>
                  <a:cubicBezTo>
                    <a:pt x="1458275" y="752551"/>
                    <a:pt x="1462526" y="760793"/>
                    <a:pt x="1460160" y="768569"/>
                  </a:cubicBezTo>
                  <a:cubicBezTo>
                    <a:pt x="1457417" y="776198"/>
                    <a:pt x="1449189" y="780347"/>
                    <a:pt x="1441406" y="778015"/>
                  </a:cubicBezTo>
                  <a:cubicBezTo>
                    <a:pt x="1433657" y="775478"/>
                    <a:pt x="1429406" y="767129"/>
                    <a:pt x="1431943" y="759371"/>
                  </a:cubicBezTo>
                  <a:cubicBezTo>
                    <a:pt x="1434480" y="751612"/>
                    <a:pt x="1442846" y="747377"/>
                    <a:pt x="1450594" y="749915"/>
                  </a:cubicBezTo>
                  <a:close/>
                  <a:moveTo>
                    <a:pt x="1494617" y="606611"/>
                  </a:moveTo>
                  <a:cubicBezTo>
                    <a:pt x="1502332" y="609100"/>
                    <a:pt x="1506754" y="617188"/>
                    <a:pt x="1504697" y="625032"/>
                  </a:cubicBezTo>
                  <a:cubicBezTo>
                    <a:pt x="1502229" y="632757"/>
                    <a:pt x="1494069" y="637135"/>
                    <a:pt x="1486251" y="634937"/>
                  </a:cubicBezTo>
                  <a:cubicBezTo>
                    <a:pt x="1478400" y="632678"/>
                    <a:pt x="1473909" y="624497"/>
                    <a:pt x="1476137" y="616660"/>
                  </a:cubicBezTo>
                  <a:cubicBezTo>
                    <a:pt x="1478400" y="608822"/>
                    <a:pt x="1486594" y="604300"/>
                    <a:pt x="1494446" y="606559"/>
                  </a:cubicBezTo>
                  <a:cubicBezTo>
                    <a:pt x="1494480" y="606576"/>
                    <a:pt x="1494549" y="606593"/>
                    <a:pt x="1494617" y="606614"/>
                  </a:cubicBezTo>
                  <a:close/>
                  <a:moveTo>
                    <a:pt x="1408594" y="885100"/>
                  </a:moveTo>
                  <a:cubicBezTo>
                    <a:pt x="1416343" y="887455"/>
                    <a:pt x="1420697" y="895636"/>
                    <a:pt x="1418332" y="903371"/>
                  </a:cubicBezTo>
                  <a:cubicBezTo>
                    <a:pt x="1415966" y="911105"/>
                    <a:pt x="1407806" y="915467"/>
                    <a:pt x="1400057" y="913108"/>
                  </a:cubicBezTo>
                  <a:cubicBezTo>
                    <a:pt x="1399920" y="913063"/>
                    <a:pt x="1399749" y="913015"/>
                    <a:pt x="1399611" y="912964"/>
                  </a:cubicBezTo>
                  <a:cubicBezTo>
                    <a:pt x="1391863" y="910653"/>
                    <a:pt x="1387440" y="902496"/>
                    <a:pt x="1389771" y="894751"/>
                  </a:cubicBezTo>
                  <a:cubicBezTo>
                    <a:pt x="1392069" y="887003"/>
                    <a:pt x="1400229" y="882593"/>
                    <a:pt x="1407977" y="884904"/>
                  </a:cubicBezTo>
                  <a:cubicBezTo>
                    <a:pt x="1408183" y="884966"/>
                    <a:pt x="1408389" y="885031"/>
                    <a:pt x="1408594" y="885103"/>
                  </a:cubicBezTo>
                  <a:close/>
                  <a:moveTo>
                    <a:pt x="1185943" y="1602844"/>
                  </a:moveTo>
                  <a:cubicBezTo>
                    <a:pt x="1193760" y="1605295"/>
                    <a:pt x="1198080" y="1613610"/>
                    <a:pt x="1195646" y="1621413"/>
                  </a:cubicBezTo>
                  <a:cubicBezTo>
                    <a:pt x="1193177" y="1629216"/>
                    <a:pt x="1184880" y="1633557"/>
                    <a:pt x="1177063" y="1631105"/>
                  </a:cubicBezTo>
                  <a:cubicBezTo>
                    <a:pt x="1176994" y="1631082"/>
                    <a:pt x="1176892" y="1631054"/>
                    <a:pt x="1176823" y="1631027"/>
                  </a:cubicBezTo>
                  <a:cubicBezTo>
                    <a:pt x="1169074" y="1628373"/>
                    <a:pt x="1164960" y="1619952"/>
                    <a:pt x="1167600" y="1612214"/>
                  </a:cubicBezTo>
                  <a:cubicBezTo>
                    <a:pt x="1170206" y="1604661"/>
                    <a:pt x="1178297" y="1600519"/>
                    <a:pt x="1185943" y="1602847"/>
                  </a:cubicBezTo>
                  <a:close/>
                  <a:moveTo>
                    <a:pt x="1229966" y="1459626"/>
                  </a:moveTo>
                  <a:cubicBezTo>
                    <a:pt x="1237714" y="1462080"/>
                    <a:pt x="1242137" y="1470172"/>
                    <a:pt x="1240080" y="1478020"/>
                  </a:cubicBezTo>
                  <a:cubicBezTo>
                    <a:pt x="1237611" y="1485758"/>
                    <a:pt x="1229451" y="1490136"/>
                    <a:pt x="1221635" y="1487904"/>
                  </a:cubicBezTo>
                  <a:cubicBezTo>
                    <a:pt x="1213817" y="1485607"/>
                    <a:pt x="1209360" y="1477437"/>
                    <a:pt x="1211623" y="1469627"/>
                  </a:cubicBezTo>
                  <a:cubicBezTo>
                    <a:pt x="1213989" y="1461857"/>
                    <a:pt x="1222149" y="1457411"/>
                    <a:pt x="1229966" y="1459629"/>
                  </a:cubicBezTo>
                  <a:close/>
                  <a:moveTo>
                    <a:pt x="1263429" y="1352801"/>
                  </a:moveTo>
                  <a:cubicBezTo>
                    <a:pt x="1255680" y="1350388"/>
                    <a:pt x="1251291" y="1342204"/>
                    <a:pt x="1253589" y="1334417"/>
                  </a:cubicBezTo>
                  <a:cubicBezTo>
                    <a:pt x="1255955" y="1326665"/>
                    <a:pt x="1264149" y="1322294"/>
                    <a:pt x="1271897" y="1324656"/>
                  </a:cubicBezTo>
                  <a:cubicBezTo>
                    <a:pt x="1271931" y="1324663"/>
                    <a:pt x="1271931" y="1324670"/>
                    <a:pt x="1271966" y="1324677"/>
                  </a:cubicBezTo>
                  <a:cubicBezTo>
                    <a:pt x="1279714" y="1327056"/>
                    <a:pt x="1284172" y="1335196"/>
                    <a:pt x="1281977" y="1343013"/>
                  </a:cubicBezTo>
                  <a:cubicBezTo>
                    <a:pt x="1279406" y="1350703"/>
                    <a:pt x="1271246" y="1355013"/>
                    <a:pt x="1263429" y="1352805"/>
                  </a:cubicBezTo>
                  <a:close/>
                  <a:moveTo>
                    <a:pt x="1348046" y="1029960"/>
                  </a:moveTo>
                  <a:cubicBezTo>
                    <a:pt x="1350411" y="1022184"/>
                    <a:pt x="1358571" y="1017737"/>
                    <a:pt x="1366389" y="1019969"/>
                  </a:cubicBezTo>
                  <a:cubicBezTo>
                    <a:pt x="1374240" y="1022232"/>
                    <a:pt x="1378732" y="1030420"/>
                    <a:pt x="1376469" y="1038254"/>
                  </a:cubicBezTo>
                  <a:cubicBezTo>
                    <a:pt x="1374206" y="1046088"/>
                    <a:pt x="1366046" y="1050607"/>
                    <a:pt x="1358194" y="1048344"/>
                  </a:cubicBezTo>
                  <a:cubicBezTo>
                    <a:pt x="1358126" y="1048324"/>
                    <a:pt x="1358057" y="1048303"/>
                    <a:pt x="1357989" y="1048283"/>
                  </a:cubicBezTo>
                  <a:cubicBezTo>
                    <a:pt x="1350206" y="1045931"/>
                    <a:pt x="1345783" y="1037764"/>
                    <a:pt x="1348046" y="1029964"/>
                  </a:cubicBezTo>
                  <a:close/>
                  <a:moveTo>
                    <a:pt x="1305052" y="1217630"/>
                  </a:moveTo>
                  <a:cubicBezTo>
                    <a:pt x="1297303" y="1215103"/>
                    <a:pt x="1293052" y="1206765"/>
                    <a:pt x="1295589" y="1199010"/>
                  </a:cubicBezTo>
                  <a:cubicBezTo>
                    <a:pt x="1298126" y="1191254"/>
                    <a:pt x="1306457" y="1187016"/>
                    <a:pt x="1314206" y="1189543"/>
                  </a:cubicBezTo>
                  <a:cubicBezTo>
                    <a:pt x="1321955" y="1192070"/>
                    <a:pt x="1326206" y="1200408"/>
                    <a:pt x="1323669" y="1208167"/>
                  </a:cubicBezTo>
                  <a:cubicBezTo>
                    <a:pt x="1321132" y="1215923"/>
                    <a:pt x="1312800" y="1220160"/>
                    <a:pt x="1305052" y="1217633"/>
                  </a:cubicBezTo>
                  <a:close/>
                  <a:moveTo>
                    <a:pt x="1434549" y="322752"/>
                  </a:moveTo>
                  <a:cubicBezTo>
                    <a:pt x="1428343" y="320675"/>
                    <a:pt x="1424229" y="314777"/>
                    <a:pt x="1424400" y="308229"/>
                  </a:cubicBezTo>
                  <a:cubicBezTo>
                    <a:pt x="1424537" y="301396"/>
                    <a:pt x="1429406" y="295584"/>
                    <a:pt x="1436126" y="294278"/>
                  </a:cubicBezTo>
                  <a:cubicBezTo>
                    <a:pt x="1437635" y="293935"/>
                    <a:pt x="1439177" y="293688"/>
                    <a:pt x="1440686" y="293400"/>
                  </a:cubicBezTo>
                  <a:cubicBezTo>
                    <a:pt x="1442434" y="293939"/>
                    <a:pt x="1444183" y="294477"/>
                    <a:pt x="1445897" y="295019"/>
                  </a:cubicBezTo>
                  <a:cubicBezTo>
                    <a:pt x="1447063" y="296075"/>
                    <a:pt x="1448263" y="297076"/>
                    <a:pt x="1449394" y="298193"/>
                  </a:cubicBezTo>
                  <a:cubicBezTo>
                    <a:pt x="1454263" y="302976"/>
                    <a:pt x="1455223" y="310454"/>
                    <a:pt x="1451726" y="316310"/>
                  </a:cubicBezTo>
                  <a:cubicBezTo>
                    <a:pt x="1448091" y="322073"/>
                    <a:pt x="1441063" y="324710"/>
                    <a:pt x="1434549" y="322756"/>
                  </a:cubicBezTo>
                  <a:close/>
                  <a:moveTo>
                    <a:pt x="1401463" y="429796"/>
                  </a:moveTo>
                  <a:cubicBezTo>
                    <a:pt x="1409212" y="432062"/>
                    <a:pt x="1413635" y="440177"/>
                    <a:pt x="1411372" y="447919"/>
                  </a:cubicBezTo>
                  <a:cubicBezTo>
                    <a:pt x="1409109" y="455661"/>
                    <a:pt x="1400983" y="460097"/>
                    <a:pt x="1393234" y="457828"/>
                  </a:cubicBezTo>
                  <a:cubicBezTo>
                    <a:pt x="1393132" y="457790"/>
                    <a:pt x="1392994" y="457749"/>
                    <a:pt x="1392857" y="457708"/>
                  </a:cubicBezTo>
                  <a:cubicBezTo>
                    <a:pt x="1385109" y="455489"/>
                    <a:pt x="1380617" y="447405"/>
                    <a:pt x="1382846" y="439649"/>
                  </a:cubicBezTo>
                  <a:cubicBezTo>
                    <a:pt x="1385040" y="431894"/>
                    <a:pt x="1393132" y="427406"/>
                    <a:pt x="1400880" y="429621"/>
                  </a:cubicBezTo>
                  <a:cubicBezTo>
                    <a:pt x="1401086" y="429676"/>
                    <a:pt x="1401257" y="429737"/>
                    <a:pt x="1401463" y="429799"/>
                  </a:cubicBezTo>
                  <a:close/>
                  <a:moveTo>
                    <a:pt x="1008686" y="1696173"/>
                  </a:moveTo>
                  <a:cubicBezTo>
                    <a:pt x="1016332" y="1698655"/>
                    <a:pt x="1020549" y="1706877"/>
                    <a:pt x="1018080" y="1714540"/>
                  </a:cubicBezTo>
                  <a:cubicBezTo>
                    <a:pt x="1015577" y="1722199"/>
                    <a:pt x="1007349" y="1726399"/>
                    <a:pt x="999703" y="1723917"/>
                  </a:cubicBezTo>
                  <a:cubicBezTo>
                    <a:pt x="992091" y="1721455"/>
                    <a:pt x="987874" y="1713326"/>
                    <a:pt x="990275" y="1705698"/>
                  </a:cubicBezTo>
                  <a:cubicBezTo>
                    <a:pt x="992640" y="1698038"/>
                    <a:pt x="1000731" y="1693735"/>
                    <a:pt x="1008411" y="1696084"/>
                  </a:cubicBezTo>
                  <a:cubicBezTo>
                    <a:pt x="1008480" y="1696115"/>
                    <a:pt x="1008583" y="1696146"/>
                    <a:pt x="1008686" y="1696176"/>
                  </a:cubicBezTo>
                  <a:close/>
                  <a:moveTo>
                    <a:pt x="1299874" y="280968"/>
                  </a:moveTo>
                  <a:cubicBezTo>
                    <a:pt x="1293840" y="279131"/>
                    <a:pt x="1289554" y="273737"/>
                    <a:pt x="1289143" y="267429"/>
                  </a:cubicBezTo>
                  <a:cubicBezTo>
                    <a:pt x="1288903" y="260846"/>
                    <a:pt x="1293017" y="254890"/>
                    <a:pt x="1299257" y="252782"/>
                  </a:cubicBezTo>
                  <a:cubicBezTo>
                    <a:pt x="1301143" y="252161"/>
                    <a:pt x="1303097" y="251795"/>
                    <a:pt x="1305017" y="251311"/>
                  </a:cubicBezTo>
                  <a:cubicBezTo>
                    <a:pt x="1307212" y="251997"/>
                    <a:pt x="1309372" y="252658"/>
                    <a:pt x="1311532" y="253334"/>
                  </a:cubicBezTo>
                  <a:cubicBezTo>
                    <a:pt x="1312732" y="254633"/>
                    <a:pt x="1314000" y="255885"/>
                    <a:pt x="1315132" y="257236"/>
                  </a:cubicBezTo>
                  <a:cubicBezTo>
                    <a:pt x="1319383" y="262289"/>
                    <a:pt x="1319760" y="269537"/>
                    <a:pt x="1316057" y="275003"/>
                  </a:cubicBezTo>
                  <a:cubicBezTo>
                    <a:pt x="1312457" y="280200"/>
                    <a:pt x="1305977" y="282587"/>
                    <a:pt x="1299874" y="280972"/>
                  </a:cubicBezTo>
                  <a:close/>
                  <a:moveTo>
                    <a:pt x="729771" y="1640191"/>
                  </a:moveTo>
                  <a:cubicBezTo>
                    <a:pt x="722023" y="1638017"/>
                    <a:pt x="717497" y="1629971"/>
                    <a:pt x="719657" y="1622212"/>
                  </a:cubicBezTo>
                  <a:cubicBezTo>
                    <a:pt x="721817" y="1614456"/>
                    <a:pt x="729874" y="1609931"/>
                    <a:pt x="737623" y="1612101"/>
                  </a:cubicBezTo>
                  <a:cubicBezTo>
                    <a:pt x="737829" y="1612152"/>
                    <a:pt x="738000" y="1612204"/>
                    <a:pt x="738172" y="1612262"/>
                  </a:cubicBezTo>
                  <a:cubicBezTo>
                    <a:pt x="745920" y="1614491"/>
                    <a:pt x="750377" y="1622572"/>
                    <a:pt x="748148" y="1630314"/>
                  </a:cubicBezTo>
                  <a:cubicBezTo>
                    <a:pt x="745920" y="1638055"/>
                    <a:pt x="737829" y="1642523"/>
                    <a:pt x="730115" y="1640294"/>
                  </a:cubicBezTo>
                  <a:cubicBezTo>
                    <a:pt x="729977" y="1640263"/>
                    <a:pt x="729874" y="1640229"/>
                    <a:pt x="729771" y="1640195"/>
                  </a:cubicBezTo>
                  <a:close/>
                  <a:moveTo>
                    <a:pt x="994354" y="787235"/>
                  </a:moveTo>
                  <a:cubicBezTo>
                    <a:pt x="986606" y="784886"/>
                    <a:pt x="982251" y="776712"/>
                    <a:pt x="984617" y="768977"/>
                  </a:cubicBezTo>
                  <a:cubicBezTo>
                    <a:pt x="986949" y="761243"/>
                    <a:pt x="995109" y="756874"/>
                    <a:pt x="1002857" y="759223"/>
                  </a:cubicBezTo>
                  <a:cubicBezTo>
                    <a:pt x="1010640" y="761455"/>
                    <a:pt x="1015132" y="769567"/>
                    <a:pt x="1012869" y="777336"/>
                  </a:cubicBezTo>
                  <a:cubicBezTo>
                    <a:pt x="1010640" y="785109"/>
                    <a:pt x="1002549" y="789597"/>
                    <a:pt x="994766" y="787365"/>
                  </a:cubicBezTo>
                  <a:cubicBezTo>
                    <a:pt x="994629" y="787324"/>
                    <a:pt x="994492" y="787283"/>
                    <a:pt x="994354" y="787238"/>
                  </a:cubicBezTo>
                  <a:close/>
                  <a:moveTo>
                    <a:pt x="1122823" y="373934"/>
                  </a:moveTo>
                  <a:cubicBezTo>
                    <a:pt x="1115040" y="371805"/>
                    <a:pt x="1110446" y="363768"/>
                    <a:pt x="1112571" y="355982"/>
                  </a:cubicBezTo>
                  <a:cubicBezTo>
                    <a:pt x="1114732" y="348199"/>
                    <a:pt x="1122754" y="343615"/>
                    <a:pt x="1130537" y="345744"/>
                  </a:cubicBezTo>
                  <a:cubicBezTo>
                    <a:pt x="1130640" y="345775"/>
                    <a:pt x="1130777" y="345809"/>
                    <a:pt x="1130880" y="345844"/>
                  </a:cubicBezTo>
                  <a:cubicBezTo>
                    <a:pt x="1138629" y="348069"/>
                    <a:pt x="1143120" y="356160"/>
                    <a:pt x="1140892" y="363919"/>
                  </a:cubicBezTo>
                  <a:cubicBezTo>
                    <a:pt x="1138663" y="371678"/>
                    <a:pt x="1130571" y="376163"/>
                    <a:pt x="1122823" y="373937"/>
                  </a:cubicBezTo>
                  <a:close/>
                  <a:moveTo>
                    <a:pt x="1163966" y="238817"/>
                  </a:moveTo>
                  <a:cubicBezTo>
                    <a:pt x="1157520" y="236555"/>
                    <a:pt x="1153475" y="230205"/>
                    <a:pt x="1154091" y="223416"/>
                  </a:cubicBezTo>
                  <a:cubicBezTo>
                    <a:pt x="1154674" y="216871"/>
                    <a:pt x="1159543" y="211526"/>
                    <a:pt x="1166023" y="210357"/>
                  </a:cubicBezTo>
                  <a:cubicBezTo>
                    <a:pt x="1167566" y="210059"/>
                    <a:pt x="1169109" y="209867"/>
                    <a:pt x="1170652" y="209630"/>
                  </a:cubicBezTo>
                  <a:cubicBezTo>
                    <a:pt x="1172400" y="210168"/>
                    <a:pt x="1174149" y="210707"/>
                    <a:pt x="1175863" y="211248"/>
                  </a:cubicBezTo>
                  <a:cubicBezTo>
                    <a:pt x="1177132" y="212500"/>
                    <a:pt x="1178469" y="213689"/>
                    <a:pt x="1179669" y="215020"/>
                  </a:cubicBezTo>
                  <a:cubicBezTo>
                    <a:pt x="1184091" y="219861"/>
                    <a:pt x="1184743" y="227078"/>
                    <a:pt x="1181212" y="232618"/>
                  </a:cubicBezTo>
                  <a:cubicBezTo>
                    <a:pt x="1177543" y="238385"/>
                    <a:pt x="1170446" y="240940"/>
                    <a:pt x="1163966" y="238821"/>
                  </a:cubicBezTo>
                  <a:close/>
                  <a:moveTo>
                    <a:pt x="1089120" y="480813"/>
                  </a:moveTo>
                  <a:cubicBezTo>
                    <a:pt x="1096869" y="483275"/>
                    <a:pt x="1101291" y="491387"/>
                    <a:pt x="1099166" y="499221"/>
                  </a:cubicBezTo>
                  <a:cubicBezTo>
                    <a:pt x="1096732" y="506962"/>
                    <a:pt x="1088571" y="511358"/>
                    <a:pt x="1080754" y="509143"/>
                  </a:cubicBezTo>
                  <a:cubicBezTo>
                    <a:pt x="1072903" y="506966"/>
                    <a:pt x="1068275" y="498827"/>
                    <a:pt x="1070469" y="490965"/>
                  </a:cubicBezTo>
                  <a:cubicBezTo>
                    <a:pt x="1072629" y="483103"/>
                    <a:pt x="1080789" y="478498"/>
                    <a:pt x="1088640" y="480676"/>
                  </a:cubicBezTo>
                  <a:cubicBezTo>
                    <a:pt x="1088812" y="480720"/>
                    <a:pt x="1088949" y="480768"/>
                    <a:pt x="1089120" y="480816"/>
                  </a:cubicBezTo>
                  <a:close/>
                  <a:moveTo>
                    <a:pt x="1045166" y="624127"/>
                  </a:moveTo>
                  <a:cubicBezTo>
                    <a:pt x="1052914" y="626699"/>
                    <a:pt x="1057097" y="635064"/>
                    <a:pt x="1054526" y="642813"/>
                  </a:cubicBezTo>
                  <a:cubicBezTo>
                    <a:pt x="1051955" y="650558"/>
                    <a:pt x="1043589" y="654755"/>
                    <a:pt x="1035840" y="652183"/>
                  </a:cubicBezTo>
                  <a:cubicBezTo>
                    <a:pt x="1028091" y="649608"/>
                    <a:pt x="1023909" y="641246"/>
                    <a:pt x="1026480" y="633497"/>
                  </a:cubicBezTo>
                  <a:cubicBezTo>
                    <a:pt x="1029120" y="625793"/>
                    <a:pt x="1037417" y="621624"/>
                    <a:pt x="1045166" y="624134"/>
                  </a:cubicBezTo>
                  <a:close/>
                  <a:moveTo>
                    <a:pt x="952012" y="922330"/>
                  </a:moveTo>
                  <a:cubicBezTo>
                    <a:pt x="944229" y="919852"/>
                    <a:pt x="939943" y="911544"/>
                    <a:pt x="942446" y="903775"/>
                  </a:cubicBezTo>
                  <a:cubicBezTo>
                    <a:pt x="944914" y="896010"/>
                    <a:pt x="953212" y="891724"/>
                    <a:pt x="960994" y="894203"/>
                  </a:cubicBezTo>
                  <a:cubicBezTo>
                    <a:pt x="961132" y="894244"/>
                    <a:pt x="961234" y="894285"/>
                    <a:pt x="961372" y="894329"/>
                  </a:cubicBezTo>
                  <a:cubicBezTo>
                    <a:pt x="969120" y="896915"/>
                    <a:pt x="973269" y="905280"/>
                    <a:pt x="970697" y="913012"/>
                  </a:cubicBezTo>
                  <a:cubicBezTo>
                    <a:pt x="968126" y="920747"/>
                    <a:pt x="959760" y="924923"/>
                    <a:pt x="952012" y="922337"/>
                  </a:cubicBezTo>
                  <a:close/>
                  <a:moveTo>
                    <a:pt x="899554" y="1091829"/>
                  </a:moveTo>
                  <a:cubicBezTo>
                    <a:pt x="891771" y="1089408"/>
                    <a:pt x="887417" y="1081132"/>
                    <a:pt x="889817" y="1073342"/>
                  </a:cubicBezTo>
                  <a:cubicBezTo>
                    <a:pt x="892251" y="1065549"/>
                    <a:pt x="900549" y="1061198"/>
                    <a:pt x="908332" y="1063619"/>
                  </a:cubicBezTo>
                  <a:cubicBezTo>
                    <a:pt x="908434" y="1063660"/>
                    <a:pt x="908571" y="1063701"/>
                    <a:pt x="908709" y="1063745"/>
                  </a:cubicBezTo>
                  <a:cubicBezTo>
                    <a:pt x="916457" y="1066272"/>
                    <a:pt x="920709" y="1074611"/>
                    <a:pt x="918172" y="1082369"/>
                  </a:cubicBezTo>
                  <a:cubicBezTo>
                    <a:pt x="915635" y="1090125"/>
                    <a:pt x="907303" y="1094363"/>
                    <a:pt x="899554" y="1091836"/>
                  </a:cubicBezTo>
                  <a:close/>
                  <a:moveTo>
                    <a:pt x="866709" y="1198955"/>
                  </a:moveTo>
                  <a:cubicBezTo>
                    <a:pt x="874423" y="1201461"/>
                    <a:pt x="878709" y="1209683"/>
                    <a:pt x="876343" y="1217441"/>
                  </a:cubicBezTo>
                  <a:cubicBezTo>
                    <a:pt x="873669" y="1225091"/>
                    <a:pt x="865440" y="1229273"/>
                    <a:pt x="857692" y="1226922"/>
                  </a:cubicBezTo>
                  <a:cubicBezTo>
                    <a:pt x="849943" y="1224569"/>
                    <a:pt x="845520" y="1216372"/>
                    <a:pt x="847886" y="1208603"/>
                  </a:cubicBezTo>
                  <a:cubicBezTo>
                    <a:pt x="850251" y="1200837"/>
                    <a:pt x="858446" y="1196448"/>
                    <a:pt x="866194" y="1198800"/>
                  </a:cubicBezTo>
                  <a:cubicBezTo>
                    <a:pt x="866366" y="1198848"/>
                    <a:pt x="866537" y="1198903"/>
                    <a:pt x="866709" y="1198961"/>
                  </a:cubicBezTo>
                  <a:close/>
                  <a:moveTo>
                    <a:pt x="806194" y="1343640"/>
                  </a:moveTo>
                  <a:cubicBezTo>
                    <a:pt x="808663" y="1335899"/>
                    <a:pt x="816857" y="1331551"/>
                    <a:pt x="824640" y="1333872"/>
                  </a:cubicBezTo>
                  <a:cubicBezTo>
                    <a:pt x="832354" y="1336413"/>
                    <a:pt x="836674" y="1344576"/>
                    <a:pt x="834480" y="1352387"/>
                  </a:cubicBezTo>
                  <a:cubicBezTo>
                    <a:pt x="831977" y="1360108"/>
                    <a:pt x="823749" y="1364404"/>
                    <a:pt x="815966" y="1362052"/>
                  </a:cubicBezTo>
                  <a:cubicBezTo>
                    <a:pt x="808183" y="1359665"/>
                    <a:pt x="803829" y="1351430"/>
                    <a:pt x="806194" y="1343651"/>
                  </a:cubicBezTo>
                  <a:close/>
                  <a:moveTo>
                    <a:pt x="771429" y="1505256"/>
                  </a:moveTo>
                  <a:cubicBezTo>
                    <a:pt x="763611" y="1502795"/>
                    <a:pt x="759291" y="1494473"/>
                    <a:pt x="761760" y="1486673"/>
                  </a:cubicBezTo>
                  <a:cubicBezTo>
                    <a:pt x="764229" y="1478873"/>
                    <a:pt x="772526" y="1474543"/>
                    <a:pt x="780343" y="1477005"/>
                  </a:cubicBezTo>
                  <a:cubicBezTo>
                    <a:pt x="788160" y="1479467"/>
                    <a:pt x="792480" y="1487788"/>
                    <a:pt x="790012" y="1495595"/>
                  </a:cubicBezTo>
                  <a:cubicBezTo>
                    <a:pt x="787543" y="1503398"/>
                    <a:pt x="779246" y="1507728"/>
                    <a:pt x="771429" y="1505267"/>
                  </a:cubicBezTo>
                  <a:close/>
                  <a:moveTo>
                    <a:pt x="1028709" y="196835"/>
                  </a:moveTo>
                  <a:cubicBezTo>
                    <a:pt x="1022777" y="194644"/>
                    <a:pt x="1018834" y="188993"/>
                    <a:pt x="1018834" y="182675"/>
                  </a:cubicBezTo>
                  <a:cubicBezTo>
                    <a:pt x="1018903" y="175814"/>
                    <a:pt x="1023737" y="169927"/>
                    <a:pt x="1030457" y="168508"/>
                  </a:cubicBezTo>
                  <a:cubicBezTo>
                    <a:pt x="1031966" y="168165"/>
                    <a:pt x="1033475" y="167856"/>
                    <a:pt x="1034983" y="167534"/>
                  </a:cubicBezTo>
                  <a:lnTo>
                    <a:pt x="1041532" y="169557"/>
                  </a:lnTo>
                  <a:cubicBezTo>
                    <a:pt x="1042526" y="170716"/>
                    <a:pt x="1043486" y="171875"/>
                    <a:pt x="1044480" y="173030"/>
                  </a:cubicBezTo>
                  <a:cubicBezTo>
                    <a:pt x="1049074" y="178115"/>
                    <a:pt x="1049554" y="185685"/>
                    <a:pt x="1045646" y="191308"/>
                  </a:cubicBezTo>
                  <a:cubicBezTo>
                    <a:pt x="1041806" y="196646"/>
                    <a:pt x="1034949" y="198888"/>
                    <a:pt x="1028709" y="196845"/>
                  </a:cubicBezTo>
                  <a:close/>
                  <a:moveTo>
                    <a:pt x="724012" y="703368"/>
                  </a:moveTo>
                  <a:cubicBezTo>
                    <a:pt x="716263" y="701123"/>
                    <a:pt x="711771" y="693011"/>
                    <a:pt x="714034" y="685245"/>
                  </a:cubicBezTo>
                  <a:cubicBezTo>
                    <a:pt x="716263" y="677483"/>
                    <a:pt x="724389" y="673008"/>
                    <a:pt x="732137" y="675254"/>
                  </a:cubicBezTo>
                  <a:cubicBezTo>
                    <a:pt x="732275" y="675288"/>
                    <a:pt x="732377" y="675326"/>
                    <a:pt x="732514" y="675367"/>
                  </a:cubicBezTo>
                  <a:cubicBezTo>
                    <a:pt x="740263" y="677613"/>
                    <a:pt x="744754" y="685725"/>
                    <a:pt x="742492" y="693490"/>
                  </a:cubicBezTo>
                  <a:cubicBezTo>
                    <a:pt x="740263" y="701253"/>
                    <a:pt x="732137" y="705727"/>
                    <a:pt x="724389" y="703481"/>
                  </a:cubicBezTo>
                  <a:cubicBezTo>
                    <a:pt x="724251" y="703447"/>
                    <a:pt x="724148" y="703409"/>
                    <a:pt x="724012" y="703368"/>
                  </a:cubicBezTo>
                  <a:close/>
                  <a:moveTo>
                    <a:pt x="800469" y="406848"/>
                  </a:moveTo>
                  <a:cubicBezTo>
                    <a:pt x="802903" y="399100"/>
                    <a:pt x="811097" y="394718"/>
                    <a:pt x="818880" y="396984"/>
                  </a:cubicBezTo>
                  <a:cubicBezTo>
                    <a:pt x="826629" y="399480"/>
                    <a:pt x="830983" y="407657"/>
                    <a:pt x="828754" y="415475"/>
                  </a:cubicBezTo>
                  <a:cubicBezTo>
                    <a:pt x="826286" y="423213"/>
                    <a:pt x="818057" y="427550"/>
                    <a:pt x="810275" y="425243"/>
                  </a:cubicBezTo>
                  <a:cubicBezTo>
                    <a:pt x="802492" y="422849"/>
                    <a:pt x="798137" y="414631"/>
                    <a:pt x="800469" y="406848"/>
                  </a:cubicBezTo>
                  <a:close/>
                  <a:moveTo>
                    <a:pt x="765909" y="568451"/>
                  </a:moveTo>
                  <a:cubicBezTo>
                    <a:pt x="758091" y="566088"/>
                    <a:pt x="753669" y="557839"/>
                    <a:pt x="756034" y="550025"/>
                  </a:cubicBezTo>
                  <a:cubicBezTo>
                    <a:pt x="758400" y="542212"/>
                    <a:pt x="766663" y="537792"/>
                    <a:pt x="774446" y="540155"/>
                  </a:cubicBezTo>
                  <a:cubicBezTo>
                    <a:pt x="782263" y="542507"/>
                    <a:pt x="786686" y="550711"/>
                    <a:pt x="784354" y="558508"/>
                  </a:cubicBezTo>
                  <a:cubicBezTo>
                    <a:pt x="781920" y="566291"/>
                    <a:pt x="773726" y="570707"/>
                    <a:pt x="765909" y="568451"/>
                  </a:cubicBezTo>
                  <a:close/>
                  <a:moveTo>
                    <a:pt x="852034" y="289931"/>
                  </a:moveTo>
                  <a:cubicBezTo>
                    <a:pt x="844320" y="287541"/>
                    <a:pt x="840034" y="279353"/>
                    <a:pt x="842400" y="271649"/>
                  </a:cubicBezTo>
                  <a:cubicBezTo>
                    <a:pt x="844800" y="263942"/>
                    <a:pt x="852994" y="259632"/>
                    <a:pt x="860709" y="262025"/>
                  </a:cubicBezTo>
                  <a:cubicBezTo>
                    <a:pt x="860777" y="262056"/>
                    <a:pt x="860880" y="262087"/>
                    <a:pt x="860983" y="262118"/>
                  </a:cubicBezTo>
                  <a:cubicBezTo>
                    <a:pt x="868697" y="264508"/>
                    <a:pt x="872983" y="272695"/>
                    <a:pt x="870617" y="280399"/>
                  </a:cubicBezTo>
                  <a:cubicBezTo>
                    <a:pt x="868217" y="288107"/>
                    <a:pt x="860023" y="292416"/>
                    <a:pt x="852308" y="290023"/>
                  </a:cubicBezTo>
                  <a:cubicBezTo>
                    <a:pt x="852240" y="289992"/>
                    <a:pt x="852137" y="289961"/>
                    <a:pt x="852034" y="289931"/>
                  </a:cubicBezTo>
                  <a:close/>
                  <a:moveTo>
                    <a:pt x="894549" y="155219"/>
                  </a:moveTo>
                  <a:cubicBezTo>
                    <a:pt x="888206" y="153419"/>
                    <a:pt x="883783" y="147693"/>
                    <a:pt x="883646" y="141103"/>
                  </a:cubicBezTo>
                  <a:cubicBezTo>
                    <a:pt x="883577" y="134760"/>
                    <a:pt x="887589" y="129093"/>
                    <a:pt x="893589" y="127022"/>
                  </a:cubicBezTo>
                  <a:cubicBezTo>
                    <a:pt x="895475" y="126388"/>
                    <a:pt x="897429" y="125973"/>
                    <a:pt x="899314" y="125455"/>
                  </a:cubicBezTo>
                  <a:cubicBezTo>
                    <a:pt x="901509" y="126141"/>
                    <a:pt x="903669" y="126806"/>
                    <a:pt x="905863" y="127481"/>
                  </a:cubicBezTo>
                  <a:cubicBezTo>
                    <a:pt x="907063" y="128760"/>
                    <a:pt x="908366" y="129991"/>
                    <a:pt x="909532" y="131335"/>
                  </a:cubicBezTo>
                  <a:cubicBezTo>
                    <a:pt x="913714" y="136108"/>
                    <a:pt x="914297" y="143037"/>
                    <a:pt x="911006" y="148454"/>
                  </a:cubicBezTo>
                  <a:cubicBezTo>
                    <a:pt x="907646" y="154125"/>
                    <a:pt x="900926" y="156881"/>
                    <a:pt x="894549" y="155219"/>
                  </a:cubicBezTo>
                  <a:close/>
                  <a:moveTo>
                    <a:pt x="758674" y="113078"/>
                  </a:moveTo>
                  <a:cubicBezTo>
                    <a:pt x="752469" y="110976"/>
                    <a:pt x="748354" y="105055"/>
                    <a:pt x="748594" y="98503"/>
                  </a:cubicBezTo>
                  <a:cubicBezTo>
                    <a:pt x="748766" y="91670"/>
                    <a:pt x="753669" y="85879"/>
                    <a:pt x="760389" y="84611"/>
                  </a:cubicBezTo>
                  <a:cubicBezTo>
                    <a:pt x="761897" y="84268"/>
                    <a:pt x="763440" y="84052"/>
                    <a:pt x="764949" y="83774"/>
                  </a:cubicBezTo>
                  <a:lnTo>
                    <a:pt x="770194" y="85392"/>
                  </a:lnTo>
                  <a:cubicBezTo>
                    <a:pt x="771326" y="86459"/>
                    <a:pt x="772526" y="87480"/>
                    <a:pt x="773623" y="88595"/>
                  </a:cubicBezTo>
                  <a:cubicBezTo>
                    <a:pt x="778457" y="93391"/>
                    <a:pt x="779383" y="100886"/>
                    <a:pt x="775817" y="106697"/>
                  </a:cubicBezTo>
                  <a:cubicBezTo>
                    <a:pt x="772217" y="112461"/>
                    <a:pt x="765189" y="115080"/>
                    <a:pt x="758674" y="113078"/>
                  </a:cubicBezTo>
                  <a:close/>
                  <a:moveTo>
                    <a:pt x="725554" y="220108"/>
                  </a:moveTo>
                  <a:cubicBezTo>
                    <a:pt x="733269" y="222491"/>
                    <a:pt x="737589" y="230668"/>
                    <a:pt x="735189" y="238379"/>
                  </a:cubicBezTo>
                  <a:cubicBezTo>
                    <a:pt x="732823" y="246086"/>
                    <a:pt x="724629" y="250406"/>
                    <a:pt x="716914" y="248023"/>
                  </a:cubicBezTo>
                  <a:cubicBezTo>
                    <a:pt x="709269" y="245657"/>
                    <a:pt x="704949" y="237559"/>
                    <a:pt x="707246" y="229879"/>
                  </a:cubicBezTo>
                  <a:cubicBezTo>
                    <a:pt x="709577" y="222141"/>
                    <a:pt x="717737" y="217756"/>
                    <a:pt x="725451" y="220080"/>
                  </a:cubicBezTo>
                  <a:cubicBezTo>
                    <a:pt x="725486" y="220091"/>
                    <a:pt x="725520" y="220097"/>
                    <a:pt x="725554" y="220108"/>
                  </a:cubicBezTo>
                  <a:close/>
                  <a:moveTo>
                    <a:pt x="332777" y="1486495"/>
                  </a:moveTo>
                  <a:cubicBezTo>
                    <a:pt x="340457" y="1488943"/>
                    <a:pt x="344674" y="1497148"/>
                    <a:pt x="342240" y="1504821"/>
                  </a:cubicBezTo>
                  <a:cubicBezTo>
                    <a:pt x="339771" y="1512491"/>
                    <a:pt x="331577" y="1516725"/>
                    <a:pt x="323897" y="1514277"/>
                  </a:cubicBezTo>
                  <a:cubicBezTo>
                    <a:pt x="316286" y="1511850"/>
                    <a:pt x="312069" y="1503755"/>
                    <a:pt x="314400" y="1496119"/>
                  </a:cubicBezTo>
                  <a:cubicBezTo>
                    <a:pt x="316731" y="1488425"/>
                    <a:pt x="324891" y="1484088"/>
                    <a:pt x="332571" y="1486433"/>
                  </a:cubicBezTo>
                  <a:cubicBezTo>
                    <a:pt x="332640" y="1486454"/>
                    <a:pt x="332709" y="1486475"/>
                    <a:pt x="332777" y="1486495"/>
                  </a:cubicBezTo>
                  <a:close/>
                  <a:moveTo>
                    <a:pt x="624000" y="71301"/>
                  </a:moveTo>
                  <a:cubicBezTo>
                    <a:pt x="617726" y="69364"/>
                    <a:pt x="613406" y="63600"/>
                    <a:pt x="613337" y="57031"/>
                  </a:cubicBezTo>
                  <a:cubicBezTo>
                    <a:pt x="613372" y="50181"/>
                    <a:pt x="618137" y="44263"/>
                    <a:pt x="624823" y="42761"/>
                  </a:cubicBezTo>
                  <a:cubicBezTo>
                    <a:pt x="626297" y="42388"/>
                    <a:pt x="627806" y="42045"/>
                    <a:pt x="629280" y="41685"/>
                  </a:cubicBezTo>
                  <a:cubicBezTo>
                    <a:pt x="631475" y="42371"/>
                    <a:pt x="633635" y="43036"/>
                    <a:pt x="635829" y="43711"/>
                  </a:cubicBezTo>
                  <a:cubicBezTo>
                    <a:pt x="636857" y="44849"/>
                    <a:pt x="637886" y="45984"/>
                    <a:pt x="638880" y="47140"/>
                  </a:cubicBezTo>
                  <a:cubicBezTo>
                    <a:pt x="643509" y="52180"/>
                    <a:pt x="644057" y="59747"/>
                    <a:pt x="640217" y="65407"/>
                  </a:cubicBezTo>
                  <a:cubicBezTo>
                    <a:pt x="636583" y="70574"/>
                    <a:pt x="630103" y="72926"/>
                    <a:pt x="624000" y="71301"/>
                  </a:cubicBezTo>
                  <a:close/>
                  <a:moveTo>
                    <a:pt x="185692" y="1017909"/>
                  </a:moveTo>
                  <a:cubicBezTo>
                    <a:pt x="178903" y="1017590"/>
                    <a:pt x="173212" y="1012663"/>
                    <a:pt x="171909" y="1005984"/>
                  </a:cubicBezTo>
                  <a:cubicBezTo>
                    <a:pt x="171463" y="1004051"/>
                    <a:pt x="170846" y="1002155"/>
                    <a:pt x="170332" y="1000242"/>
                  </a:cubicBezTo>
                  <a:cubicBezTo>
                    <a:pt x="170743" y="998939"/>
                    <a:pt x="171154" y="997632"/>
                    <a:pt x="171532" y="996329"/>
                  </a:cubicBezTo>
                  <a:cubicBezTo>
                    <a:pt x="173074" y="995105"/>
                    <a:pt x="174686" y="993957"/>
                    <a:pt x="176160" y="992647"/>
                  </a:cubicBezTo>
                  <a:cubicBezTo>
                    <a:pt x="181097" y="987971"/>
                    <a:pt x="188571" y="987213"/>
                    <a:pt x="194332" y="990802"/>
                  </a:cubicBezTo>
                  <a:cubicBezTo>
                    <a:pt x="199749" y="994430"/>
                    <a:pt x="202320" y="1001095"/>
                    <a:pt x="200674" y="1007421"/>
                  </a:cubicBezTo>
                  <a:cubicBezTo>
                    <a:pt x="198617" y="1013894"/>
                    <a:pt x="192480" y="1018190"/>
                    <a:pt x="185692" y="1017909"/>
                  </a:cubicBezTo>
                  <a:close/>
                  <a:moveTo>
                    <a:pt x="408720" y="300134"/>
                  </a:moveTo>
                  <a:cubicBezTo>
                    <a:pt x="401931" y="299890"/>
                    <a:pt x="396137" y="295084"/>
                    <a:pt x="394663" y="288443"/>
                  </a:cubicBezTo>
                  <a:cubicBezTo>
                    <a:pt x="394217" y="286560"/>
                    <a:pt x="393463" y="284743"/>
                    <a:pt x="392880" y="282895"/>
                  </a:cubicBezTo>
                  <a:cubicBezTo>
                    <a:pt x="393291" y="281589"/>
                    <a:pt x="393669" y="280286"/>
                    <a:pt x="394080" y="278983"/>
                  </a:cubicBezTo>
                  <a:cubicBezTo>
                    <a:pt x="395589" y="277660"/>
                    <a:pt x="397132" y="276381"/>
                    <a:pt x="398606" y="275009"/>
                  </a:cubicBezTo>
                  <a:cubicBezTo>
                    <a:pt x="403372" y="270131"/>
                    <a:pt x="410880" y="269212"/>
                    <a:pt x="416674" y="272805"/>
                  </a:cubicBezTo>
                  <a:cubicBezTo>
                    <a:pt x="422468" y="276336"/>
                    <a:pt x="425212" y="283327"/>
                    <a:pt x="423291" y="289852"/>
                  </a:cubicBezTo>
                  <a:cubicBezTo>
                    <a:pt x="421097" y="296016"/>
                    <a:pt x="415269" y="300134"/>
                    <a:pt x="408720" y="300134"/>
                  </a:cubicBezTo>
                  <a:close/>
                  <a:moveTo>
                    <a:pt x="451029" y="164973"/>
                  </a:moveTo>
                  <a:cubicBezTo>
                    <a:pt x="443966" y="164949"/>
                    <a:pt x="437897" y="159936"/>
                    <a:pt x="436526" y="153000"/>
                  </a:cubicBezTo>
                  <a:cubicBezTo>
                    <a:pt x="436080" y="151067"/>
                    <a:pt x="435463" y="149167"/>
                    <a:pt x="434949" y="147251"/>
                  </a:cubicBezTo>
                  <a:lnTo>
                    <a:pt x="436183" y="143339"/>
                  </a:lnTo>
                  <a:cubicBezTo>
                    <a:pt x="437692" y="142115"/>
                    <a:pt x="439303" y="140966"/>
                    <a:pt x="440743" y="139656"/>
                  </a:cubicBezTo>
                  <a:cubicBezTo>
                    <a:pt x="445680" y="134973"/>
                    <a:pt x="453154" y="134205"/>
                    <a:pt x="458949" y="137784"/>
                  </a:cubicBezTo>
                  <a:cubicBezTo>
                    <a:pt x="465840" y="142070"/>
                    <a:pt x="467966" y="151135"/>
                    <a:pt x="463680" y="158030"/>
                  </a:cubicBezTo>
                  <a:cubicBezTo>
                    <a:pt x="460972" y="162398"/>
                    <a:pt x="456172" y="165028"/>
                    <a:pt x="451029" y="164973"/>
                  </a:cubicBezTo>
                  <a:close/>
                  <a:moveTo>
                    <a:pt x="491280" y="29863"/>
                  </a:moveTo>
                  <a:cubicBezTo>
                    <a:pt x="485246" y="29119"/>
                    <a:pt x="480240" y="24765"/>
                    <a:pt x="478697" y="18868"/>
                  </a:cubicBezTo>
                  <a:cubicBezTo>
                    <a:pt x="478080" y="16468"/>
                    <a:pt x="477600" y="14030"/>
                    <a:pt x="477017" y="11606"/>
                  </a:cubicBezTo>
                  <a:lnTo>
                    <a:pt x="477840" y="8997"/>
                  </a:lnTo>
                  <a:cubicBezTo>
                    <a:pt x="482674" y="4354"/>
                    <a:pt x="487577" y="-147"/>
                    <a:pt x="494949" y="4"/>
                  </a:cubicBezTo>
                  <a:cubicBezTo>
                    <a:pt x="496663" y="542"/>
                    <a:pt x="498411" y="1084"/>
                    <a:pt x="500160" y="1622"/>
                  </a:cubicBezTo>
                  <a:cubicBezTo>
                    <a:pt x="501429" y="2884"/>
                    <a:pt x="502731" y="4090"/>
                    <a:pt x="503931" y="5421"/>
                  </a:cubicBezTo>
                  <a:cubicBezTo>
                    <a:pt x="507806" y="9796"/>
                    <a:pt x="508766" y="16025"/>
                    <a:pt x="506366" y="21353"/>
                  </a:cubicBezTo>
                  <a:cubicBezTo>
                    <a:pt x="503589" y="27045"/>
                    <a:pt x="497589" y="30432"/>
                    <a:pt x="491280" y="29863"/>
                  </a:cubicBezTo>
                  <a:close/>
                  <a:moveTo>
                    <a:pt x="372720" y="416133"/>
                  </a:moveTo>
                  <a:cubicBezTo>
                    <a:pt x="379577" y="420446"/>
                    <a:pt x="381635" y="429491"/>
                    <a:pt x="377314" y="436337"/>
                  </a:cubicBezTo>
                  <a:cubicBezTo>
                    <a:pt x="374400" y="440952"/>
                    <a:pt x="369189" y="443572"/>
                    <a:pt x="363737" y="443133"/>
                  </a:cubicBezTo>
                  <a:cubicBezTo>
                    <a:pt x="357154" y="442766"/>
                    <a:pt x="351669" y="438045"/>
                    <a:pt x="350297" y="431609"/>
                  </a:cubicBezTo>
                  <a:lnTo>
                    <a:pt x="348754" y="425061"/>
                  </a:lnTo>
                  <a:lnTo>
                    <a:pt x="349577" y="422452"/>
                  </a:lnTo>
                  <a:cubicBezTo>
                    <a:pt x="351223" y="420916"/>
                    <a:pt x="352869" y="419366"/>
                    <a:pt x="354514" y="417844"/>
                  </a:cubicBezTo>
                  <a:cubicBezTo>
                    <a:pt x="359451" y="413099"/>
                    <a:pt x="366994" y="412389"/>
                    <a:pt x="372720" y="416133"/>
                  </a:cubicBezTo>
                  <a:close/>
                  <a:moveTo>
                    <a:pt x="330617" y="551150"/>
                  </a:moveTo>
                  <a:cubicBezTo>
                    <a:pt x="337474" y="555497"/>
                    <a:pt x="339532" y="564590"/>
                    <a:pt x="335177" y="571461"/>
                  </a:cubicBezTo>
                  <a:cubicBezTo>
                    <a:pt x="330857" y="578335"/>
                    <a:pt x="321737" y="580382"/>
                    <a:pt x="314880" y="576034"/>
                  </a:cubicBezTo>
                  <a:cubicBezTo>
                    <a:pt x="311451" y="573868"/>
                    <a:pt x="309086" y="570388"/>
                    <a:pt x="308297" y="566410"/>
                  </a:cubicBezTo>
                  <a:cubicBezTo>
                    <a:pt x="307852" y="564487"/>
                    <a:pt x="307234" y="562605"/>
                    <a:pt x="306686" y="560702"/>
                  </a:cubicBezTo>
                  <a:cubicBezTo>
                    <a:pt x="307097" y="559399"/>
                    <a:pt x="307509" y="558096"/>
                    <a:pt x="307886" y="556790"/>
                  </a:cubicBezTo>
                  <a:cubicBezTo>
                    <a:pt x="309429" y="555546"/>
                    <a:pt x="311006" y="554369"/>
                    <a:pt x="312480" y="553046"/>
                  </a:cubicBezTo>
                  <a:cubicBezTo>
                    <a:pt x="317383" y="548338"/>
                    <a:pt x="324857" y="547557"/>
                    <a:pt x="330617" y="551150"/>
                  </a:cubicBezTo>
                  <a:close/>
                  <a:moveTo>
                    <a:pt x="288411" y="686054"/>
                  </a:moveTo>
                  <a:cubicBezTo>
                    <a:pt x="295406" y="690113"/>
                    <a:pt x="297806" y="699086"/>
                    <a:pt x="293760" y="706097"/>
                  </a:cubicBezTo>
                  <a:cubicBezTo>
                    <a:pt x="291051" y="710771"/>
                    <a:pt x="285977" y="713579"/>
                    <a:pt x="280594" y="713407"/>
                  </a:cubicBezTo>
                  <a:cubicBezTo>
                    <a:pt x="273771" y="713311"/>
                    <a:pt x="267909" y="708518"/>
                    <a:pt x="266468" y="701850"/>
                  </a:cubicBezTo>
                  <a:cubicBezTo>
                    <a:pt x="265989" y="699981"/>
                    <a:pt x="265234" y="698181"/>
                    <a:pt x="264617" y="696347"/>
                  </a:cubicBezTo>
                  <a:cubicBezTo>
                    <a:pt x="265029" y="695044"/>
                    <a:pt x="265406" y="693737"/>
                    <a:pt x="265817" y="692435"/>
                  </a:cubicBezTo>
                  <a:cubicBezTo>
                    <a:pt x="267326" y="691097"/>
                    <a:pt x="268869" y="689801"/>
                    <a:pt x="270308" y="688416"/>
                  </a:cubicBezTo>
                  <a:cubicBezTo>
                    <a:pt x="275074" y="683517"/>
                    <a:pt x="282549" y="682540"/>
                    <a:pt x="288411" y="686054"/>
                  </a:cubicBezTo>
                  <a:close/>
                  <a:moveTo>
                    <a:pt x="236366" y="855868"/>
                  </a:moveTo>
                  <a:cubicBezTo>
                    <a:pt x="243189" y="860201"/>
                    <a:pt x="245212" y="869246"/>
                    <a:pt x="240891" y="876072"/>
                  </a:cubicBezTo>
                  <a:cubicBezTo>
                    <a:pt x="238080" y="880471"/>
                    <a:pt x="233177" y="883056"/>
                    <a:pt x="227966" y="882857"/>
                  </a:cubicBezTo>
                  <a:cubicBezTo>
                    <a:pt x="221143" y="882741"/>
                    <a:pt x="215280" y="877896"/>
                    <a:pt x="213909" y="871200"/>
                  </a:cubicBezTo>
                  <a:cubicBezTo>
                    <a:pt x="213394" y="869010"/>
                    <a:pt x="212914" y="866808"/>
                    <a:pt x="212400" y="864614"/>
                  </a:cubicBezTo>
                  <a:lnTo>
                    <a:pt x="213223" y="862005"/>
                  </a:lnTo>
                  <a:cubicBezTo>
                    <a:pt x="214869" y="860486"/>
                    <a:pt x="216514" y="858960"/>
                    <a:pt x="218194" y="857448"/>
                  </a:cubicBezTo>
                  <a:cubicBezTo>
                    <a:pt x="223132" y="852707"/>
                    <a:pt x="230709" y="852048"/>
                    <a:pt x="236366" y="855868"/>
                  </a:cubicBezTo>
                  <a:close/>
                  <a:moveTo>
                    <a:pt x="152057" y="1125789"/>
                  </a:moveTo>
                  <a:cubicBezTo>
                    <a:pt x="157852" y="1129324"/>
                    <a:pt x="160560" y="1136321"/>
                    <a:pt x="158640" y="1142843"/>
                  </a:cubicBezTo>
                  <a:cubicBezTo>
                    <a:pt x="156514" y="1149031"/>
                    <a:pt x="150686" y="1153166"/>
                    <a:pt x="144137" y="1153097"/>
                  </a:cubicBezTo>
                  <a:cubicBezTo>
                    <a:pt x="137314" y="1152888"/>
                    <a:pt x="131520" y="1148088"/>
                    <a:pt x="130046" y="1141440"/>
                  </a:cubicBezTo>
                  <a:cubicBezTo>
                    <a:pt x="129600" y="1139555"/>
                    <a:pt x="128846" y="1137734"/>
                    <a:pt x="128263" y="1135886"/>
                  </a:cubicBezTo>
                  <a:cubicBezTo>
                    <a:pt x="128640" y="1134580"/>
                    <a:pt x="129051" y="1133277"/>
                    <a:pt x="129463" y="1131974"/>
                  </a:cubicBezTo>
                  <a:cubicBezTo>
                    <a:pt x="130972" y="1130651"/>
                    <a:pt x="132514" y="1129372"/>
                    <a:pt x="133955" y="1128000"/>
                  </a:cubicBezTo>
                  <a:cubicBezTo>
                    <a:pt x="138720" y="1123128"/>
                    <a:pt x="146263" y="1122213"/>
                    <a:pt x="152057" y="1125789"/>
                  </a:cubicBezTo>
                  <a:close/>
                  <a:moveTo>
                    <a:pt x="107520" y="1268709"/>
                  </a:moveTo>
                  <a:cubicBezTo>
                    <a:pt x="113314" y="1272275"/>
                    <a:pt x="116091" y="1279242"/>
                    <a:pt x="114308" y="1285817"/>
                  </a:cubicBezTo>
                  <a:cubicBezTo>
                    <a:pt x="112183" y="1292311"/>
                    <a:pt x="105943" y="1296546"/>
                    <a:pt x="99120" y="1296103"/>
                  </a:cubicBezTo>
                  <a:cubicBezTo>
                    <a:pt x="92537" y="1295757"/>
                    <a:pt x="87051" y="1291039"/>
                    <a:pt x="85680" y="1284604"/>
                  </a:cubicBezTo>
                  <a:lnTo>
                    <a:pt x="84137" y="1278045"/>
                  </a:lnTo>
                  <a:lnTo>
                    <a:pt x="84960" y="1275439"/>
                  </a:lnTo>
                  <a:cubicBezTo>
                    <a:pt x="86606" y="1273900"/>
                    <a:pt x="88251" y="1272353"/>
                    <a:pt x="89897" y="1270831"/>
                  </a:cubicBezTo>
                  <a:cubicBezTo>
                    <a:pt x="94628" y="1266278"/>
                    <a:pt x="101829" y="1265414"/>
                    <a:pt x="107520" y="1268709"/>
                  </a:cubicBezTo>
                  <a:close/>
                  <a:moveTo>
                    <a:pt x="66034" y="1404138"/>
                  </a:moveTo>
                  <a:cubicBezTo>
                    <a:pt x="72960" y="1408409"/>
                    <a:pt x="75086" y="1417475"/>
                    <a:pt x="70800" y="1424383"/>
                  </a:cubicBezTo>
                  <a:cubicBezTo>
                    <a:pt x="68126" y="1428734"/>
                    <a:pt x="63360" y="1431374"/>
                    <a:pt x="58251" y="1431357"/>
                  </a:cubicBezTo>
                  <a:cubicBezTo>
                    <a:pt x="51189" y="1431333"/>
                    <a:pt x="45086" y="1426348"/>
                    <a:pt x="43680" y="1419419"/>
                  </a:cubicBezTo>
                  <a:cubicBezTo>
                    <a:pt x="43234" y="1417495"/>
                    <a:pt x="42617" y="1415613"/>
                    <a:pt x="42069" y="1413710"/>
                  </a:cubicBezTo>
                  <a:cubicBezTo>
                    <a:pt x="42480" y="1412407"/>
                    <a:pt x="42891" y="1411101"/>
                    <a:pt x="43269" y="1409798"/>
                  </a:cubicBezTo>
                  <a:cubicBezTo>
                    <a:pt x="44812" y="1408553"/>
                    <a:pt x="46389" y="1407371"/>
                    <a:pt x="47863" y="1406047"/>
                  </a:cubicBezTo>
                  <a:cubicBezTo>
                    <a:pt x="52766" y="1401312"/>
                    <a:pt x="60240" y="1400517"/>
                    <a:pt x="66034" y="1404120"/>
                  </a:cubicBezTo>
                  <a:close/>
                  <a:moveTo>
                    <a:pt x="24343" y="1539477"/>
                  </a:moveTo>
                  <a:cubicBezTo>
                    <a:pt x="30000" y="1543245"/>
                    <a:pt x="32434" y="1550373"/>
                    <a:pt x="30206" y="1556812"/>
                  </a:cubicBezTo>
                  <a:cubicBezTo>
                    <a:pt x="27532" y="1563635"/>
                    <a:pt x="20366" y="1567602"/>
                    <a:pt x="13166" y="1566278"/>
                  </a:cubicBezTo>
                  <a:cubicBezTo>
                    <a:pt x="7474" y="1565044"/>
                    <a:pt x="3017" y="1560566"/>
                    <a:pt x="1852" y="1554857"/>
                  </a:cubicBezTo>
                  <a:cubicBezTo>
                    <a:pt x="1337" y="1552989"/>
                    <a:pt x="617" y="1551185"/>
                    <a:pt x="0" y="1549355"/>
                  </a:cubicBezTo>
                  <a:cubicBezTo>
                    <a:pt x="377" y="1548052"/>
                    <a:pt x="789" y="1546745"/>
                    <a:pt x="1200" y="1545443"/>
                  </a:cubicBezTo>
                  <a:cubicBezTo>
                    <a:pt x="2709" y="1544102"/>
                    <a:pt x="4251" y="1542806"/>
                    <a:pt x="5692" y="1541421"/>
                  </a:cubicBezTo>
                  <a:cubicBezTo>
                    <a:pt x="10628" y="1536357"/>
                    <a:pt x="18480" y="1535531"/>
                    <a:pt x="24343" y="1539460"/>
                  </a:cubicBezTo>
                  <a:close/>
                  <a:moveTo>
                    <a:pt x="155897" y="1579526"/>
                  </a:moveTo>
                  <a:cubicBezTo>
                    <a:pt x="163680" y="1582180"/>
                    <a:pt x="167829" y="1590635"/>
                    <a:pt x="165189" y="1598414"/>
                  </a:cubicBezTo>
                  <a:cubicBezTo>
                    <a:pt x="162617" y="1605964"/>
                    <a:pt x="154526" y="1610140"/>
                    <a:pt x="146880" y="1607880"/>
                  </a:cubicBezTo>
                  <a:cubicBezTo>
                    <a:pt x="139200" y="1605247"/>
                    <a:pt x="135017" y="1596967"/>
                    <a:pt x="137451" y="1589219"/>
                  </a:cubicBezTo>
                  <a:cubicBezTo>
                    <a:pt x="139886" y="1581463"/>
                    <a:pt x="148115" y="1577126"/>
                    <a:pt x="155897" y="1579509"/>
                  </a:cubicBezTo>
                  <a:close/>
                  <a:moveTo>
                    <a:pt x="317314" y="1059326"/>
                  </a:moveTo>
                  <a:cubicBezTo>
                    <a:pt x="309566" y="1056977"/>
                    <a:pt x="305177" y="1048783"/>
                    <a:pt x="307509" y="1041021"/>
                  </a:cubicBezTo>
                  <a:cubicBezTo>
                    <a:pt x="307509" y="1041021"/>
                    <a:pt x="307509" y="1041017"/>
                    <a:pt x="307509" y="1041017"/>
                  </a:cubicBezTo>
                  <a:cubicBezTo>
                    <a:pt x="309874" y="1033300"/>
                    <a:pt x="318034" y="1028959"/>
                    <a:pt x="325749" y="1031325"/>
                  </a:cubicBezTo>
                  <a:cubicBezTo>
                    <a:pt x="333497" y="1033691"/>
                    <a:pt x="337817" y="1041864"/>
                    <a:pt x="335451" y="1049582"/>
                  </a:cubicBezTo>
                  <a:cubicBezTo>
                    <a:pt x="333120" y="1057255"/>
                    <a:pt x="324994" y="1061599"/>
                    <a:pt x="317314" y="1059309"/>
                  </a:cubicBezTo>
                  <a:close/>
                  <a:moveTo>
                    <a:pt x="590606" y="178252"/>
                  </a:moveTo>
                  <a:cubicBezTo>
                    <a:pt x="598217" y="180563"/>
                    <a:pt x="602503" y="188603"/>
                    <a:pt x="600206" y="196214"/>
                  </a:cubicBezTo>
                  <a:cubicBezTo>
                    <a:pt x="600172" y="196354"/>
                    <a:pt x="600103" y="196492"/>
                    <a:pt x="600069" y="196629"/>
                  </a:cubicBezTo>
                  <a:cubicBezTo>
                    <a:pt x="597635" y="204316"/>
                    <a:pt x="589406" y="208564"/>
                    <a:pt x="581726" y="206112"/>
                  </a:cubicBezTo>
                  <a:cubicBezTo>
                    <a:pt x="574012" y="203661"/>
                    <a:pt x="569795" y="195443"/>
                    <a:pt x="572229" y="187756"/>
                  </a:cubicBezTo>
                  <a:cubicBezTo>
                    <a:pt x="574526" y="180120"/>
                    <a:pt x="582583" y="175797"/>
                    <a:pt x="590229" y="178097"/>
                  </a:cubicBezTo>
                  <a:cubicBezTo>
                    <a:pt x="590332" y="178139"/>
                    <a:pt x="590469" y="178180"/>
                    <a:pt x="590606" y="178221"/>
                  </a:cubicBezTo>
                  <a:close/>
                  <a:moveTo>
                    <a:pt x="513737" y="474857"/>
                  </a:moveTo>
                  <a:cubicBezTo>
                    <a:pt x="511200" y="482520"/>
                    <a:pt x="502937" y="486683"/>
                    <a:pt x="495291" y="484159"/>
                  </a:cubicBezTo>
                  <a:cubicBezTo>
                    <a:pt x="487611" y="481632"/>
                    <a:pt x="483463" y="473373"/>
                    <a:pt x="486000" y="465710"/>
                  </a:cubicBezTo>
                  <a:cubicBezTo>
                    <a:pt x="488503" y="458095"/>
                    <a:pt x="496663" y="453926"/>
                    <a:pt x="504308" y="456367"/>
                  </a:cubicBezTo>
                  <a:cubicBezTo>
                    <a:pt x="512023" y="458867"/>
                    <a:pt x="516240" y="467136"/>
                    <a:pt x="513737" y="474840"/>
                  </a:cubicBezTo>
                  <a:close/>
                  <a:moveTo>
                    <a:pt x="548503" y="313115"/>
                  </a:moveTo>
                  <a:cubicBezTo>
                    <a:pt x="556354" y="315388"/>
                    <a:pt x="560846" y="323582"/>
                    <a:pt x="558583" y="331416"/>
                  </a:cubicBezTo>
                  <a:cubicBezTo>
                    <a:pt x="556320" y="339254"/>
                    <a:pt x="548126" y="343766"/>
                    <a:pt x="540275" y="341493"/>
                  </a:cubicBezTo>
                  <a:cubicBezTo>
                    <a:pt x="532457" y="339223"/>
                    <a:pt x="527931" y="331029"/>
                    <a:pt x="530194" y="323191"/>
                  </a:cubicBezTo>
                  <a:cubicBezTo>
                    <a:pt x="530194" y="323160"/>
                    <a:pt x="530229" y="323126"/>
                    <a:pt x="530229" y="323095"/>
                  </a:cubicBezTo>
                  <a:cubicBezTo>
                    <a:pt x="532492" y="315299"/>
                    <a:pt x="540652" y="310814"/>
                    <a:pt x="548434" y="313080"/>
                  </a:cubicBezTo>
                  <a:cubicBezTo>
                    <a:pt x="548469" y="313087"/>
                    <a:pt x="548469" y="313091"/>
                    <a:pt x="548503" y="313097"/>
                  </a:cubicBezTo>
                  <a:close/>
                  <a:moveTo>
                    <a:pt x="462069" y="591473"/>
                  </a:moveTo>
                  <a:cubicBezTo>
                    <a:pt x="469817" y="593747"/>
                    <a:pt x="474275" y="601882"/>
                    <a:pt x="472012" y="609641"/>
                  </a:cubicBezTo>
                  <a:cubicBezTo>
                    <a:pt x="469714" y="617400"/>
                    <a:pt x="461589" y="621844"/>
                    <a:pt x="453840" y="619570"/>
                  </a:cubicBezTo>
                  <a:cubicBezTo>
                    <a:pt x="446091" y="617297"/>
                    <a:pt x="441635" y="609172"/>
                    <a:pt x="443897" y="601416"/>
                  </a:cubicBezTo>
                  <a:cubicBezTo>
                    <a:pt x="445989" y="593743"/>
                    <a:pt x="453909" y="589221"/>
                    <a:pt x="461589" y="591312"/>
                  </a:cubicBezTo>
                  <a:cubicBezTo>
                    <a:pt x="461760" y="591357"/>
                    <a:pt x="461897" y="591405"/>
                    <a:pt x="462069" y="591456"/>
                  </a:cubicBezTo>
                  <a:close/>
                  <a:moveTo>
                    <a:pt x="402034" y="736368"/>
                  </a:moveTo>
                  <a:cubicBezTo>
                    <a:pt x="404332" y="728630"/>
                    <a:pt x="412423" y="724204"/>
                    <a:pt x="420172" y="726487"/>
                  </a:cubicBezTo>
                  <a:cubicBezTo>
                    <a:pt x="427920" y="728767"/>
                    <a:pt x="432343" y="736893"/>
                    <a:pt x="430046" y="744631"/>
                  </a:cubicBezTo>
                  <a:cubicBezTo>
                    <a:pt x="430046" y="744720"/>
                    <a:pt x="430012" y="744813"/>
                    <a:pt x="429977" y="744902"/>
                  </a:cubicBezTo>
                  <a:cubicBezTo>
                    <a:pt x="427611" y="752620"/>
                    <a:pt x="419451" y="756960"/>
                    <a:pt x="411737" y="754598"/>
                  </a:cubicBezTo>
                  <a:cubicBezTo>
                    <a:pt x="404023" y="752236"/>
                    <a:pt x="399669" y="744069"/>
                    <a:pt x="402034" y="736351"/>
                  </a:cubicBezTo>
                  <a:close/>
                  <a:moveTo>
                    <a:pt x="359349" y="924271"/>
                  </a:moveTo>
                  <a:cubicBezTo>
                    <a:pt x="351497" y="922094"/>
                    <a:pt x="346869" y="913954"/>
                    <a:pt x="349063" y="906093"/>
                  </a:cubicBezTo>
                  <a:cubicBezTo>
                    <a:pt x="351223" y="898231"/>
                    <a:pt x="359383" y="893627"/>
                    <a:pt x="367234" y="895804"/>
                  </a:cubicBezTo>
                  <a:cubicBezTo>
                    <a:pt x="375086" y="897984"/>
                    <a:pt x="379714" y="906120"/>
                    <a:pt x="377520" y="913982"/>
                  </a:cubicBezTo>
                  <a:cubicBezTo>
                    <a:pt x="377520" y="914030"/>
                    <a:pt x="377486" y="914082"/>
                    <a:pt x="377486" y="914129"/>
                  </a:cubicBezTo>
                  <a:cubicBezTo>
                    <a:pt x="375291" y="921923"/>
                    <a:pt x="367200" y="926462"/>
                    <a:pt x="359417" y="924271"/>
                  </a:cubicBezTo>
                  <a:cubicBezTo>
                    <a:pt x="359383" y="924264"/>
                    <a:pt x="359383" y="924261"/>
                    <a:pt x="359349" y="924254"/>
                  </a:cubicBezTo>
                  <a:close/>
                  <a:moveTo>
                    <a:pt x="283749" y="1166095"/>
                  </a:moveTo>
                  <a:cubicBezTo>
                    <a:pt x="291600" y="1168303"/>
                    <a:pt x="296160" y="1176446"/>
                    <a:pt x="293931" y="1184284"/>
                  </a:cubicBezTo>
                  <a:cubicBezTo>
                    <a:pt x="291737" y="1192121"/>
                    <a:pt x="283577" y="1196685"/>
                    <a:pt x="275760" y="1194477"/>
                  </a:cubicBezTo>
                  <a:cubicBezTo>
                    <a:pt x="267909" y="1192265"/>
                    <a:pt x="263349" y="1184123"/>
                    <a:pt x="265543" y="1176285"/>
                  </a:cubicBezTo>
                  <a:cubicBezTo>
                    <a:pt x="265577" y="1176264"/>
                    <a:pt x="265577" y="1176244"/>
                    <a:pt x="265577" y="1176223"/>
                  </a:cubicBezTo>
                  <a:cubicBezTo>
                    <a:pt x="267737" y="1168430"/>
                    <a:pt x="275829" y="1163870"/>
                    <a:pt x="283611" y="1166040"/>
                  </a:cubicBezTo>
                  <a:cubicBezTo>
                    <a:pt x="283646" y="1166054"/>
                    <a:pt x="283714" y="1166064"/>
                    <a:pt x="283749" y="1166078"/>
                  </a:cubicBezTo>
                  <a:close/>
                  <a:moveTo>
                    <a:pt x="198069" y="1444732"/>
                  </a:moveTo>
                  <a:cubicBezTo>
                    <a:pt x="205680" y="1447382"/>
                    <a:pt x="209692" y="1455696"/>
                    <a:pt x="207051" y="1463304"/>
                  </a:cubicBezTo>
                  <a:cubicBezTo>
                    <a:pt x="204411" y="1470909"/>
                    <a:pt x="196080" y="1474927"/>
                    <a:pt x="188468" y="1472280"/>
                  </a:cubicBezTo>
                  <a:cubicBezTo>
                    <a:pt x="180891" y="1469633"/>
                    <a:pt x="176846" y="1461343"/>
                    <a:pt x="179486" y="1453742"/>
                  </a:cubicBezTo>
                  <a:cubicBezTo>
                    <a:pt x="181886" y="1446234"/>
                    <a:pt x="189909" y="1442092"/>
                    <a:pt x="197417" y="1444492"/>
                  </a:cubicBezTo>
                  <a:cubicBezTo>
                    <a:pt x="197623" y="1444560"/>
                    <a:pt x="197863" y="1444636"/>
                    <a:pt x="198069" y="1444715"/>
                  </a:cubicBezTo>
                  <a:close/>
                  <a:moveTo>
                    <a:pt x="240069" y="1309433"/>
                  </a:moveTo>
                  <a:cubicBezTo>
                    <a:pt x="247852" y="1312008"/>
                    <a:pt x="252034" y="1320391"/>
                    <a:pt x="249463" y="1328157"/>
                  </a:cubicBezTo>
                  <a:cubicBezTo>
                    <a:pt x="246891" y="1335923"/>
                    <a:pt x="238526" y="1340133"/>
                    <a:pt x="230743" y="1337558"/>
                  </a:cubicBezTo>
                  <a:cubicBezTo>
                    <a:pt x="222994" y="1334983"/>
                    <a:pt x="218777" y="1326600"/>
                    <a:pt x="221349" y="1318835"/>
                  </a:cubicBezTo>
                  <a:cubicBezTo>
                    <a:pt x="221383" y="1318763"/>
                    <a:pt x="221383" y="1318694"/>
                    <a:pt x="221417" y="1318622"/>
                  </a:cubicBezTo>
                  <a:cubicBezTo>
                    <a:pt x="223989" y="1310939"/>
                    <a:pt x="232320" y="1306811"/>
                    <a:pt x="240000" y="1309396"/>
                  </a:cubicBezTo>
                  <a:cubicBezTo>
                    <a:pt x="240034" y="1309403"/>
                    <a:pt x="240034" y="1309409"/>
                    <a:pt x="240069" y="1309416"/>
                  </a:cubicBezTo>
                  <a:close/>
                  <a:moveTo>
                    <a:pt x="291189" y="1621512"/>
                  </a:moveTo>
                  <a:cubicBezTo>
                    <a:pt x="298869" y="1624176"/>
                    <a:pt x="303017" y="1632450"/>
                    <a:pt x="300583" y="1640191"/>
                  </a:cubicBezTo>
                  <a:cubicBezTo>
                    <a:pt x="298217" y="1647974"/>
                    <a:pt x="289989" y="1652366"/>
                    <a:pt x="282206" y="1650004"/>
                  </a:cubicBezTo>
                  <a:cubicBezTo>
                    <a:pt x="274423" y="1647638"/>
                    <a:pt x="270034" y="1639413"/>
                    <a:pt x="272400" y="1631633"/>
                  </a:cubicBezTo>
                  <a:cubicBezTo>
                    <a:pt x="272468" y="1631424"/>
                    <a:pt x="272537" y="1631219"/>
                    <a:pt x="272606" y="1631013"/>
                  </a:cubicBezTo>
                  <a:cubicBezTo>
                    <a:pt x="275177" y="1623295"/>
                    <a:pt x="283440" y="1619057"/>
                    <a:pt x="291189" y="1621495"/>
                  </a:cubicBezTo>
                  <a:close/>
                  <a:moveTo>
                    <a:pt x="366103" y="1379541"/>
                  </a:moveTo>
                  <a:cubicBezTo>
                    <a:pt x="358251" y="1377203"/>
                    <a:pt x="353795" y="1368953"/>
                    <a:pt x="356126" y="1361112"/>
                  </a:cubicBezTo>
                  <a:cubicBezTo>
                    <a:pt x="358492" y="1353275"/>
                    <a:pt x="366720" y="1348817"/>
                    <a:pt x="374571" y="1351152"/>
                  </a:cubicBezTo>
                  <a:cubicBezTo>
                    <a:pt x="382423" y="1353491"/>
                    <a:pt x="386880" y="1361743"/>
                    <a:pt x="384514" y="1369581"/>
                  </a:cubicBezTo>
                  <a:cubicBezTo>
                    <a:pt x="384514" y="1369598"/>
                    <a:pt x="384514" y="1369615"/>
                    <a:pt x="384514" y="1369632"/>
                  </a:cubicBezTo>
                  <a:cubicBezTo>
                    <a:pt x="382080" y="1377391"/>
                    <a:pt x="373920" y="1381790"/>
                    <a:pt x="366103" y="1379524"/>
                  </a:cubicBezTo>
                  <a:close/>
                  <a:moveTo>
                    <a:pt x="410366" y="1236247"/>
                  </a:moveTo>
                  <a:cubicBezTo>
                    <a:pt x="402617" y="1233785"/>
                    <a:pt x="398297" y="1225495"/>
                    <a:pt x="400766" y="1217733"/>
                  </a:cubicBezTo>
                  <a:cubicBezTo>
                    <a:pt x="403234" y="1209971"/>
                    <a:pt x="411532" y="1205671"/>
                    <a:pt x="419280" y="1208133"/>
                  </a:cubicBezTo>
                  <a:cubicBezTo>
                    <a:pt x="426960" y="1210701"/>
                    <a:pt x="431212" y="1218936"/>
                    <a:pt x="428846" y="1226695"/>
                  </a:cubicBezTo>
                  <a:cubicBezTo>
                    <a:pt x="426343" y="1234416"/>
                    <a:pt x="418115" y="1238678"/>
                    <a:pt x="410366" y="1236230"/>
                  </a:cubicBezTo>
                  <a:close/>
                  <a:moveTo>
                    <a:pt x="546720" y="796615"/>
                  </a:moveTo>
                  <a:cubicBezTo>
                    <a:pt x="538972" y="794133"/>
                    <a:pt x="534686" y="785829"/>
                    <a:pt x="537154" y="778067"/>
                  </a:cubicBezTo>
                  <a:cubicBezTo>
                    <a:pt x="539623" y="770304"/>
                    <a:pt x="547955" y="766022"/>
                    <a:pt x="555703" y="768501"/>
                  </a:cubicBezTo>
                  <a:cubicBezTo>
                    <a:pt x="563451" y="770983"/>
                    <a:pt x="567737" y="779284"/>
                    <a:pt x="565269" y="787039"/>
                  </a:cubicBezTo>
                  <a:cubicBezTo>
                    <a:pt x="562766" y="794798"/>
                    <a:pt x="554469" y="799077"/>
                    <a:pt x="546720" y="796598"/>
                  </a:cubicBezTo>
                  <a:close/>
                  <a:moveTo>
                    <a:pt x="597703" y="633552"/>
                  </a:moveTo>
                  <a:cubicBezTo>
                    <a:pt x="605383" y="636079"/>
                    <a:pt x="609566" y="644352"/>
                    <a:pt x="607029" y="652032"/>
                  </a:cubicBezTo>
                  <a:cubicBezTo>
                    <a:pt x="604492" y="659709"/>
                    <a:pt x="596229" y="663885"/>
                    <a:pt x="588549" y="661358"/>
                  </a:cubicBezTo>
                  <a:cubicBezTo>
                    <a:pt x="580869" y="658831"/>
                    <a:pt x="576686" y="650551"/>
                    <a:pt x="579223" y="642868"/>
                  </a:cubicBezTo>
                  <a:cubicBezTo>
                    <a:pt x="581726" y="635188"/>
                    <a:pt x="590023" y="631008"/>
                    <a:pt x="597703" y="633535"/>
                  </a:cubicBezTo>
                  <a:close/>
                  <a:moveTo>
                    <a:pt x="494023" y="966048"/>
                  </a:moveTo>
                  <a:cubicBezTo>
                    <a:pt x="486275" y="963515"/>
                    <a:pt x="482023" y="955176"/>
                    <a:pt x="484560" y="947421"/>
                  </a:cubicBezTo>
                  <a:cubicBezTo>
                    <a:pt x="487097" y="939669"/>
                    <a:pt x="495429" y="935435"/>
                    <a:pt x="503177" y="937968"/>
                  </a:cubicBezTo>
                  <a:cubicBezTo>
                    <a:pt x="510960" y="940499"/>
                    <a:pt x="515177" y="948840"/>
                    <a:pt x="512640" y="956592"/>
                  </a:cubicBezTo>
                  <a:cubicBezTo>
                    <a:pt x="512640" y="956603"/>
                    <a:pt x="512640" y="956609"/>
                    <a:pt x="512640" y="956620"/>
                  </a:cubicBezTo>
                  <a:cubicBezTo>
                    <a:pt x="510069" y="964334"/>
                    <a:pt x="501771" y="968534"/>
                    <a:pt x="494023" y="966031"/>
                  </a:cubicBezTo>
                  <a:close/>
                  <a:moveTo>
                    <a:pt x="452537" y="1101254"/>
                  </a:moveTo>
                  <a:cubicBezTo>
                    <a:pt x="444754" y="1098909"/>
                    <a:pt x="440332" y="1090728"/>
                    <a:pt x="442629" y="1082939"/>
                  </a:cubicBezTo>
                  <a:cubicBezTo>
                    <a:pt x="445029" y="1075173"/>
                    <a:pt x="453257" y="1070819"/>
                    <a:pt x="461040" y="1073219"/>
                  </a:cubicBezTo>
                  <a:cubicBezTo>
                    <a:pt x="468686" y="1075581"/>
                    <a:pt x="473040" y="1083624"/>
                    <a:pt x="470846" y="1091321"/>
                  </a:cubicBezTo>
                  <a:cubicBezTo>
                    <a:pt x="468446" y="1099046"/>
                    <a:pt x="460320" y="1103445"/>
                    <a:pt x="452537" y="1101237"/>
                  </a:cubicBezTo>
                  <a:close/>
                  <a:moveTo>
                    <a:pt x="665349" y="365030"/>
                  </a:moveTo>
                  <a:cubicBezTo>
                    <a:pt x="667714" y="357261"/>
                    <a:pt x="675840" y="352821"/>
                    <a:pt x="683657" y="355056"/>
                  </a:cubicBezTo>
                  <a:cubicBezTo>
                    <a:pt x="691440" y="357446"/>
                    <a:pt x="695829" y="365702"/>
                    <a:pt x="693463" y="373502"/>
                  </a:cubicBezTo>
                  <a:cubicBezTo>
                    <a:pt x="691097" y="381213"/>
                    <a:pt x="682972" y="385605"/>
                    <a:pt x="675223" y="383359"/>
                  </a:cubicBezTo>
                  <a:cubicBezTo>
                    <a:pt x="667440" y="381035"/>
                    <a:pt x="663017" y="372837"/>
                    <a:pt x="665349" y="365051"/>
                  </a:cubicBezTo>
                  <a:cubicBezTo>
                    <a:pt x="665349" y="365040"/>
                    <a:pt x="665349" y="365027"/>
                    <a:pt x="665349" y="365013"/>
                  </a:cubicBezTo>
                  <a:close/>
                  <a:moveTo>
                    <a:pt x="630617" y="526495"/>
                  </a:moveTo>
                  <a:cubicBezTo>
                    <a:pt x="622834" y="524085"/>
                    <a:pt x="618446" y="515808"/>
                    <a:pt x="620846" y="508008"/>
                  </a:cubicBezTo>
                  <a:cubicBezTo>
                    <a:pt x="623280" y="500208"/>
                    <a:pt x="631543" y="495840"/>
                    <a:pt x="639360" y="498254"/>
                  </a:cubicBezTo>
                  <a:cubicBezTo>
                    <a:pt x="647143" y="500664"/>
                    <a:pt x="651532" y="508941"/>
                    <a:pt x="649097" y="516741"/>
                  </a:cubicBezTo>
                  <a:cubicBezTo>
                    <a:pt x="649097" y="516748"/>
                    <a:pt x="649097" y="516755"/>
                    <a:pt x="649097" y="516761"/>
                  </a:cubicBezTo>
                  <a:cubicBezTo>
                    <a:pt x="646629" y="524496"/>
                    <a:pt x="638400" y="528816"/>
                    <a:pt x="630617" y="526478"/>
                  </a:cubicBezTo>
                  <a:close/>
                  <a:moveTo>
                    <a:pt x="468137" y="1528505"/>
                  </a:moveTo>
                  <a:cubicBezTo>
                    <a:pt x="475783" y="1531080"/>
                    <a:pt x="479863" y="1539357"/>
                    <a:pt x="477291" y="1546992"/>
                  </a:cubicBezTo>
                  <a:cubicBezTo>
                    <a:pt x="474720" y="1554628"/>
                    <a:pt x="466457" y="1558728"/>
                    <a:pt x="458812" y="1556150"/>
                  </a:cubicBezTo>
                  <a:cubicBezTo>
                    <a:pt x="451234" y="1553599"/>
                    <a:pt x="447154" y="1545446"/>
                    <a:pt x="449589" y="1537852"/>
                  </a:cubicBezTo>
                  <a:cubicBezTo>
                    <a:pt x="452091" y="1530151"/>
                    <a:pt x="460389" y="1525955"/>
                    <a:pt x="468103" y="1528471"/>
                  </a:cubicBezTo>
                  <a:cubicBezTo>
                    <a:pt x="468103" y="1528478"/>
                    <a:pt x="468137" y="1528481"/>
                    <a:pt x="468137" y="1528488"/>
                  </a:cubicBezTo>
                  <a:close/>
                  <a:moveTo>
                    <a:pt x="425829" y="1663283"/>
                  </a:moveTo>
                  <a:cubicBezTo>
                    <a:pt x="433577" y="1665707"/>
                    <a:pt x="438034" y="1673801"/>
                    <a:pt x="435943" y="1681643"/>
                  </a:cubicBezTo>
                  <a:cubicBezTo>
                    <a:pt x="433406" y="1689323"/>
                    <a:pt x="425417" y="1693780"/>
                    <a:pt x="417532" y="1691904"/>
                  </a:cubicBezTo>
                  <a:cubicBezTo>
                    <a:pt x="409852" y="1689326"/>
                    <a:pt x="405497" y="1681242"/>
                    <a:pt x="407554" y="1673411"/>
                  </a:cubicBezTo>
                  <a:cubicBezTo>
                    <a:pt x="409852" y="1665611"/>
                    <a:pt x="417977" y="1661095"/>
                    <a:pt x="425829" y="1663265"/>
                  </a:cubicBezTo>
                  <a:close/>
                  <a:moveTo>
                    <a:pt x="587726" y="1143192"/>
                  </a:moveTo>
                  <a:cubicBezTo>
                    <a:pt x="579943" y="1140854"/>
                    <a:pt x="575486" y="1132708"/>
                    <a:pt x="577714" y="1124901"/>
                  </a:cubicBezTo>
                  <a:cubicBezTo>
                    <a:pt x="579977" y="1117132"/>
                    <a:pt x="588137" y="1112685"/>
                    <a:pt x="595920" y="1114965"/>
                  </a:cubicBezTo>
                  <a:cubicBezTo>
                    <a:pt x="595920" y="1114972"/>
                    <a:pt x="595955" y="1114982"/>
                    <a:pt x="595989" y="1114989"/>
                  </a:cubicBezTo>
                  <a:cubicBezTo>
                    <a:pt x="603771" y="1117276"/>
                    <a:pt x="608297" y="1125408"/>
                    <a:pt x="606103" y="1133232"/>
                  </a:cubicBezTo>
                  <a:cubicBezTo>
                    <a:pt x="603669" y="1140971"/>
                    <a:pt x="595543" y="1145376"/>
                    <a:pt x="587726" y="1143175"/>
                  </a:cubicBezTo>
                  <a:close/>
                  <a:moveTo>
                    <a:pt x="690926" y="810446"/>
                  </a:moveTo>
                  <a:cubicBezTo>
                    <a:pt x="698709" y="812873"/>
                    <a:pt x="703063" y="821154"/>
                    <a:pt x="700629" y="828940"/>
                  </a:cubicBezTo>
                  <a:cubicBezTo>
                    <a:pt x="698194" y="836726"/>
                    <a:pt x="689931" y="841070"/>
                    <a:pt x="682148" y="838639"/>
                  </a:cubicBezTo>
                  <a:cubicBezTo>
                    <a:pt x="682012" y="838601"/>
                    <a:pt x="681874" y="838564"/>
                    <a:pt x="681771" y="838523"/>
                  </a:cubicBezTo>
                  <a:cubicBezTo>
                    <a:pt x="674023" y="835996"/>
                    <a:pt x="669771" y="827657"/>
                    <a:pt x="672308" y="819899"/>
                  </a:cubicBezTo>
                  <a:cubicBezTo>
                    <a:pt x="674846" y="812140"/>
                    <a:pt x="683177" y="807902"/>
                    <a:pt x="690926" y="810429"/>
                  </a:cubicBezTo>
                  <a:close/>
                  <a:moveTo>
                    <a:pt x="638469" y="979934"/>
                  </a:moveTo>
                  <a:cubicBezTo>
                    <a:pt x="646217" y="982516"/>
                    <a:pt x="650366" y="990881"/>
                    <a:pt x="647795" y="998616"/>
                  </a:cubicBezTo>
                  <a:cubicBezTo>
                    <a:pt x="645223" y="1006355"/>
                    <a:pt x="636857" y="1010531"/>
                    <a:pt x="629109" y="1007949"/>
                  </a:cubicBezTo>
                  <a:cubicBezTo>
                    <a:pt x="621394" y="1005364"/>
                    <a:pt x="617212" y="997005"/>
                    <a:pt x="619783" y="989270"/>
                  </a:cubicBezTo>
                  <a:cubicBezTo>
                    <a:pt x="622457" y="981621"/>
                    <a:pt x="630720" y="977483"/>
                    <a:pt x="638469" y="979917"/>
                  </a:cubicBezTo>
                  <a:close/>
                  <a:moveTo>
                    <a:pt x="545589" y="1278196"/>
                  </a:moveTo>
                  <a:cubicBezTo>
                    <a:pt x="537840" y="1275803"/>
                    <a:pt x="533486" y="1267577"/>
                    <a:pt x="535886" y="1259819"/>
                  </a:cubicBezTo>
                  <a:cubicBezTo>
                    <a:pt x="535886" y="1259805"/>
                    <a:pt x="535886" y="1259791"/>
                    <a:pt x="535886" y="1259778"/>
                  </a:cubicBezTo>
                  <a:cubicBezTo>
                    <a:pt x="538354" y="1252049"/>
                    <a:pt x="546549" y="1247716"/>
                    <a:pt x="554332" y="1250037"/>
                  </a:cubicBezTo>
                  <a:cubicBezTo>
                    <a:pt x="562046" y="1252564"/>
                    <a:pt x="566366" y="1260755"/>
                    <a:pt x="564103" y="1268551"/>
                  </a:cubicBezTo>
                  <a:cubicBezTo>
                    <a:pt x="561600" y="1276289"/>
                    <a:pt x="553372" y="1280579"/>
                    <a:pt x="545589" y="1278179"/>
                  </a:cubicBezTo>
                  <a:close/>
                  <a:moveTo>
                    <a:pt x="500880" y="1421352"/>
                  </a:moveTo>
                  <a:cubicBezTo>
                    <a:pt x="493132" y="1418778"/>
                    <a:pt x="488914" y="1410398"/>
                    <a:pt x="491486" y="1402632"/>
                  </a:cubicBezTo>
                  <a:cubicBezTo>
                    <a:pt x="494057" y="1394870"/>
                    <a:pt x="502423" y="1390660"/>
                    <a:pt x="510206" y="1393235"/>
                  </a:cubicBezTo>
                  <a:cubicBezTo>
                    <a:pt x="517955" y="1395806"/>
                    <a:pt x="522172" y="1404185"/>
                    <a:pt x="519600" y="1411951"/>
                  </a:cubicBezTo>
                  <a:cubicBezTo>
                    <a:pt x="516857" y="1419583"/>
                    <a:pt x="508629" y="1423718"/>
                    <a:pt x="500880" y="1421335"/>
                  </a:cubicBezTo>
                  <a:close/>
                  <a:moveTo>
                    <a:pt x="995897" y="303981"/>
                  </a:moveTo>
                  <a:cubicBezTo>
                    <a:pt x="1003646" y="306257"/>
                    <a:pt x="1008069" y="314380"/>
                    <a:pt x="1005806" y="322121"/>
                  </a:cubicBezTo>
                  <a:cubicBezTo>
                    <a:pt x="1003509" y="329863"/>
                    <a:pt x="995383" y="334296"/>
                    <a:pt x="987669" y="332020"/>
                  </a:cubicBezTo>
                  <a:cubicBezTo>
                    <a:pt x="987566" y="331996"/>
                    <a:pt x="987497" y="331975"/>
                    <a:pt x="987429" y="331951"/>
                  </a:cubicBezTo>
                  <a:cubicBezTo>
                    <a:pt x="979714" y="329613"/>
                    <a:pt x="975326" y="321453"/>
                    <a:pt x="977657" y="313728"/>
                  </a:cubicBezTo>
                  <a:cubicBezTo>
                    <a:pt x="980023" y="306000"/>
                    <a:pt x="988183" y="301632"/>
                    <a:pt x="995897" y="303971"/>
                  </a:cubicBezTo>
                  <a:close/>
                  <a:moveTo>
                    <a:pt x="954377" y="439015"/>
                  </a:moveTo>
                  <a:cubicBezTo>
                    <a:pt x="962057" y="441635"/>
                    <a:pt x="966206" y="449966"/>
                    <a:pt x="963635" y="457670"/>
                  </a:cubicBezTo>
                  <a:cubicBezTo>
                    <a:pt x="960994" y="465302"/>
                    <a:pt x="952663" y="469351"/>
                    <a:pt x="945052" y="466711"/>
                  </a:cubicBezTo>
                  <a:cubicBezTo>
                    <a:pt x="937406" y="464075"/>
                    <a:pt x="933360" y="455750"/>
                    <a:pt x="936000" y="448118"/>
                  </a:cubicBezTo>
                  <a:cubicBezTo>
                    <a:pt x="938606" y="440572"/>
                    <a:pt x="946800" y="436512"/>
                    <a:pt x="954377" y="439005"/>
                  </a:cubicBezTo>
                  <a:close/>
                  <a:moveTo>
                    <a:pt x="909497" y="582052"/>
                  </a:moveTo>
                  <a:cubicBezTo>
                    <a:pt x="917349" y="584263"/>
                    <a:pt x="921943" y="592423"/>
                    <a:pt x="919714" y="600281"/>
                  </a:cubicBezTo>
                  <a:cubicBezTo>
                    <a:pt x="917520" y="608140"/>
                    <a:pt x="909360" y="612720"/>
                    <a:pt x="901509" y="610509"/>
                  </a:cubicBezTo>
                  <a:cubicBezTo>
                    <a:pt x="893623" y="608297"/>
                    <a:pt x="889063" y="600137"/>
                    <a:pt x="891257" y="592279"/>
                  </a:cubicBezTo>
                  <a:cubicBezTo>
                    <a:pt x="891291" y="592211"/>
                    <a:pt x="891291" y="592142"/>
                    <a:pt x="891326" y="592073"/>
                  </a:cubicBezTo>
                  <a:cubicBezTo>
                    <a:pt x="893554" y="584301"/>
                    <a:pt x="901680" y="579806"/>
                    <a:pt x="909429" y="582034"/>
                  </a:cubicBezTo>
                  <a:cubicBezTo>
                    <a:pt x="909463" y="582041"/>
                    <a:pt x="909463" y="582045"/>
                    <a:pt x="909497" y="582052"/>
                  </a:cubicBezTo>
                  <a:close/>
                  <a:moveTo>
                    <a:pt x="867532" y="717247"/>
                  </a:moveTo>
                  <a:cubicBezTo>
                    <a:pt x="875280" y="719500"/>
                    <a:pt x="879771" y="727622"/>
                    <a:pt x="877509" y="735384"/>
                  </a:cubicBezTo>
                  <a:cubicBezTo>
                    <a:pt x="875246" y="743147"/>
                    <a:pt x="867120" y="747614"/>
                    <a:pt x="859372" y="745358"/>
                  </a:cubicBezTo>
                  <a:cubicBezTo>
                    <a:pt x="851623" y="743105"/>
                    <a:pt x="847132" y="734983"/>
                    <a:pt x="849394" y="727221"/>
                  </a:cubicBezTo>
                  <a:cubicBezTo>
                    <a:pt x="849394" y="727221"/>
                    <a:pt x="849394" y="727221"/>
                    <a:pt x="849394" y="727221"/>
                  </a:cubicBezTo>
                  <a:cubicBezTo>
                    <a:pt x="851554" y="719520"/>
                    <a:pt x="859509" y="715012"/>
                    <a:pt x="867223" y="717158"/>
                  </a:cubicBezTo>
                  <a:cubicBezTo>
                    <a:pt x="867326" y="717185"/>
                    <a:pt x="867429" y="717216"/>
                    <a:pt x="867532" y="717247"/>
                  </a:cubicBezTo>
                  <a:close/>
                  <a:moveTo>
                    <a:pt x="782914" y="1040219"/>
                  </a:moveTo>
                  <a:cubicBezTo>
                    <a:pt x="780411" y="1047899"/>
                    <a:pt x="772183" y="1052109"/>
                    <a:pt x="764503" y="1049620"/>
                  </a:cubicBezTo>
                  <a:cubicBezTo>
                    <a:pt x="756823" y="1047131"/>
                    <a:pt x="752606" y="1038888"/>
                    <a:pt x="755109" y="1031205"/>
                  </a:cubicBezTo>
                  <a:cubicBezTo>
                    <a:pt x="757577" y="1023590"/>
                    <a:pt x="765703" y="1019373"/>
                    <a:pt x="773349" y="1021752"/>
                  </a:cubicBezTo>
                  <a:cubicBezTo>
                    <a:pt x="781097" y="1024204"/>
                    <a:pt x="785383" y="1032467"/>
                    <a:pt x="782914" y="1040205"/>
                  </a:cubicBezTo>
                  <a:cubicBezTo>
                    <a:pt x="782914" y="1040212"/>
                    <a:pt x="782914" y="1040219"/>
                    <a:pt x="782914" y="1040225"/>
                  </a:cubicBezTo>
                  <a:close/>
                  <a:moveTo>
                    <a:pt x="825669" y="852237"/>
                  </a:moveTo>
                  <a:cubicBezTo>
                    <a:pt x="833486" y="854537"/>
                    <a:pt x="837977" y="862742"/>
                    <a:pt x="835646" y="870559"/>
                  </a:cubicBezTo>
                  <a:cubicBezTo>
                    <a:pt x="833349" y="878380"/>
                    <a:pt x="825154" y="882854"/>
                    <a:pt x="817337" y="880553"/>
                  </a:cubicBezTo>
                  <a:cubicBezTo>
                    <a:pt x="809520" y="878253"/>
                    <a:pt x="805063" y="870052"/>
                    <a:pt x="807360" y="862231"/>
                  </a:cubicBezTo>
                  <a:cubicBezTo>
                    <a:pt x="809657" y="854414"/>
                    <a:pt x="817852" y="849943"/>
                    <a:pt x="825669" y="852244"/>
                  </a:cubicBezTo>
                  <a:close/>
                  <a:moveTo>
                    <a:pt x="731349" y="1156961"/>
                  </a:moveTo>
                  <a:cubicBezTo>
                    <a:pt x="739097" y="1159324"/>
                    <a:pt x="743486" y="1167532"/>
                    <a:pt x="741120" y="1175294"/>
                  </a:cubicBezTo>
                  <a:cubicBezTo>
                    <a:pt x="738789" y="1183060"/>
                    <a:pt x="730560" y="1187441"/>
                    <a:pt x="722812" y="1185079"/>
                  </a:cubicBezTo>
                  <a:cubicBezTo>
                    <a:pt x="715029" y="1182720"/>
                    <a:pt x="710640" y="1174512"/>
                    <a:pt x="713006" y="1166747"/>
                  </a:cubicBezTo>
                  <a:cubicBezTo>
                    <a:pt x="713040" y="1166719"/>
                    <a:pt x="713040" y="1166692"/>
                    <a:pt x="713040" y="1166664"/>
                  </a:cubicBezTo>
                  <a:cubicBezTo>
                    <a:pt x="715303" y="1158988"/>
                    <a:pt x="723360" y="1154606"/>
                    <a:pt x="731040" y="1156876"/>
                  </a:cubicBezTo>
                  <a:cubicBezTo>
                    <a:pt x="731143" y="1156907"/>
                    <a:pt x="731246" y="1156937"/>
                    <a:pt x="731349" y="1156968"/>
                  </a:cubicBezTo>
                  <a:close/>
                  <a:moveTo>
                    <a:pt x="603360" y="1570423"/>
                  </a:moveTo>
                  <a:cubicBezTo>
                    <a:pt x="611006" y="1572953"/>
                    <a:pt x="615154" y="1581206"/>
                    <a:pt x="612617" y="1588855"/>
                  </a:cubicBezTo>
                  <a:cubicBezTo>
                    <a:pt x="610115" y="1596504"/>
                    <a:pt x="601852" y="1600656"/>
                    <a:pt x="594206" y="1598126"/>
                  </a:cubicBezTo>
                  <a:cubicBezTo>
                    <a:pt x="586560" y="1595603"/>
                    <a:pt x="582411" y="1587378"/>
                    <a:pt x="584914" y="1579739"/>
                  </a:cubicBezTo>
                  <a:cubicBezTo>
                    <a:pt x="587246" y="1572179"/>
                    <a:pt x="595234" y="1567927"/>
                    <a:pt x="602812" y="1570245"/>
                  </a:cubicBezTo>
                  <a:cubicBezTo>
                    <a:pt x="602983" y="1570303"/>
                    <a:pt x="603189" y="1570365"/>
                    <a:pt x="603360" y="1570430"/>
                  </a:cubicBezTo>
                  <a:close/>
                  <a:moveTo>
                    <a:pt x="645257" y="1435091"/>
                  </a:moveTo>
                  <a:cubicBezTo>
                    <a:pt x="653074" y="1437484"/>
                    <a:pt x="657497" y="1445774"/>
                    <a:pt x="655097" y="1453605"/>
                  </a:cubicBezTo>
                  <a:cubicBezTo>
                    <a:pt x="652697" y="1461432"/>
                    <a:pt x="644400" y="1465838"/>
                    <a:pt x="636583" y="1463445"/>
                  </a:cubicBezTo>
                  <a:cubicBezTo>
                    <a:pt x="628766" y="1461048"/>
                    <a:pt x="624343" y="1452762"/>
                    <a:pt x="626743" y="1444931"/>
                  </a:cubicBezTo>
                  <a:cubicBezTo>
                    <a:pt x="626777" y="1444862"/>
                    <a:pt x="626777" y="1444790"/>
                    <a:pt x="626812" y="1444718"/>
                  </a:cubicBezTo>
                  <a:cubicBezTo>
                    <a:pt x="629280" y="1436980"/>
                    <a:pt x="637509" y="1432680"/>
                    <a:pt x="645257" y="1435097"/>
                  </a:cubicBezTo>
                  <a:close/>
                  <a:moveTo>
                    <a:pt x="689795" y="1292033"/>
                  </a:moveTo>
                  <a:cubicBezTo>
                    <a:pt x="697509" y="1294632"/>
                    <a:pt x="701623" y="1302977"/>
                    <a:pt x="699017" y="1310678"/>
                  </a:cubicBezTo>
                  <a:cubicBezTo>
                    <a:pt x="699017" y="1310688"/>
                    <a:pt x="699017" y="1310702"/>
                    <a:pt x="699017" y="1310712"/>
                  </a:cubicBezTo>
                  <a:cubicBezTo>
                    <a:pt x="696377" y="1318355"/>
                    <a:pt x="688046" y="1322411"/>
                    <a:pt x="680400" y="1319771"/>
                  </a:cubicBezTo>
                  <a:cubicBezTo>
                    <a:pt x="672754" y="1317134"/>
                    <a:pt x="668709" y="1308799"/>
                    <a:pt x="671349" y="1301157"/>
                  </a:cubicBezTo>
                  <a:cubicBezTo>
                    <a:pt x="673955" y="1293576"/>
                    <a:pt x="682183" y="1289513"/>
                    <a:pt x="689795" y="1292040"/>
                  </a:cubicBezTo>
                  <a:close/>
                  <a:moveTo>
                    <a:pt x="561463" y="1705327"/>
                  </a:moveTo>
                  <a:cubicBezTo>
                    <a:pt x="569177" y="1707916"/>
                    <a:pt x="573360" y="1716230"/>
                    <a:pt x="570823" y="1723958"/>
                  </a:cubicBezTo>
                  <a:cubicBezTo>
                    <a:pt x="568457" y="1731693"/>
                    <a:pt x="560297" y="1736061"/>
                    <a:pt x="552549" y="1733712"/>
                  </a:cubicBezTo>
                  <a:cubicBezTo>
                    <a:pt x="544834" y="1731360"/>
                    <a:pt x="540446" y="1723183"/>
                    <a:pt x="542812" y="1715448"/>
                  </a:cubicBezTo>
                  <a:cubicBezTo>
                    <a:pt x="542846" y="1715267"/>
                    <a:pt x="542914" y="1715085"/>
                    <a:pt x="542983" y="1714907"/>
                  </a:cubicBezTo>
                  <a:cubicBezTo>
                    <a:pt x="545451" y="1707162"/>
                    <a:pt x="553714" y="1702879"/>
                    <a:pt x="561463" y="1705334"/>
                  </a:cubicBezTo>
                  <a:close/>
                  <a:moveTo>
                    <a:pt x="696446" y="1747214"/>
                  </a:moveTo>
                  <a:cubicBezTo>
                    <a:pt x="704126" y="1749789"/>
                    <a:pt x="708446" y="1757952"/>
                    <a:pt x="706251" y="1765763"/>
                  </a:cubicBezTo>
                  <a:cubicBezTo>
                    <a:pt x="703509" y="1773381"/>
                    <a:pt x="695451" y="1777674"/>
                    <a:pt x="687600" y="1775675"/>
                  </a:cubicBezTo>
                  <a:cubicBezTo>
                    <a:pt x="679955" y="1772956"/>
                    <a:pt x="675737" y="1764779"/>
                    <a:pt x="677966" y="1756986"/>
                  </a:cubicBezTo>
                  <a:cubicBezTo>
                    <a:pt x="680434" y="1749237"/>
                    <a:pt x="688663" y="1744889"/>
                    <a:pt x="696446" y="1747221"/>
                  </a:cubicBezTo>
                  <a:close/>
                  <a:moveTo>
                    <a:pt x="1266411" y="387888"/>
                  </a:moveTo>
                  <a:cubicBezTo>
                    <a:pt x="1274091" y="390364"/>
                    <a:pt x="1278309" y="398599"/>
                    <a:pt x="1275840" y="406283"/>
                  </a:cubicBezTo>
                  <a:cubicBezTo>
                    <a:pt x="1273372" y="413966"/>
                    <a:pt x="1265143" y="418187"/>
                    <a:pt x="1257463" y="415711"/>
                  </a:cubicBezTo>
                  <a:cubicBezTo>
                    <a:pt x="1249783" y="413243"/>
                    <a:pt x="1245566" y="405045"/>
                    <a:pt x="1248000" y="397372"/>
                  </a:cubicBezTo>
                  <a:cubicBezTo>
                    <a:pt x="1250332" y="389740"/>
                    <a:pt x="1258423" y="385444"/>
                    <a:pt x="1266034" y="387779"/>
                  </a:cubicBezTo>
                  <a:cubicBezTo>
                    <a:pt x="1266172" y="387816"/>
                    <a:pt x="1266275" y="387854"/>
                    <a:pt x="1266411" y="387895"/>
                  </a:cubicBezTo>
                  <a:close/>
                  <a:moveTo>
                    <a:pt x="873291" y="1654176"/>
                  </a:moveTo>
                  <a:cubicBezTo>
                    <a:pt x="881006" y="1656528"/>
                    <a:pt x="885326" y="1664682"/>
                    <a:pt x="882994" y="1672386"/>
                  </a:cubicBezTo>
                  <a:cubicBezTo>
                    <a:pt x="880629" y="1680089"/>
                    <a:pt x="872469" y="1684427"/>
                    <a:pt x="864754" y="1682075"/>
                  </a:cubicBezTo>
                  <a:cubicBezTo>
                    <a:pt x="857109" y="1679733"/>
                    <a:pt x="852754" y="1671648"/>
                    <a:pt x="855052" y="1663968"/>
                  </a:cubicBezTo>
                  <a:cubicBezTo>
                    <a:pt x="857177" y="1656347"/>
                    <a:pt x="865063" y="1651879"/>
                    <a:pt x="872674" y="1653988"/>
                  </a:cubicBezTo>
                  <a:cubicBezTo>
                    <a:pt x="872880" y="1654046"/>
                    <a:pt x="873086" y="1654108"/>
                    <a:pt x="873291" y="1654176"/>
                  </a:cubicBezTo>
                  <a:close/>
                  <a:moveTo>
                    <a:pt x="831360" y="1789067"/>
                  </a:moveTo>
                  <a:cubicBezTo>
                    <a:pt x="839143" y="1791398"/>
                    <a:pt x="843600" y="1799596"/>
                    <a:pt x="841269" y="1807389"/>
                  </a:cubicBezTo>
                  <a:cubicBezTo>
                    <a:pt x="839109" y="1815196"/>
                    <a:pt x="831052" y="1819780"/>
                    <a:pt x="823234" y="1817630"/>
                  </a:cubicBezTo>
                  <a:cubicBezTo>
                    <a:pt x="815451" y="1815480"/>
                    <a:pt x="810857" y="1807409"/>
                    <a:pt x="812983" y="1799603"/>
                  </a:cubicBezTo>
                  <a:cubicBezTo>
                    <a:pt x="813052" y="1799466"/>
                    <a:pt x="813086" y="1799328"/>
                    <a:pt x="813120" y="1799191"/>
                  </a:cubicBezTo>
                  <a:cubicBezTo>
                    <a:pt x="815383" y="1791381"/>
                    <a:pt x="823543" y="1786859"/>
                    <a:pt x="831360" y="1789067"/>
                  </a:cubicBezTo>
                  <a:close/>
                  <a:moveTo>
                    <a:pt x="1129611" y="829200"/>
                  </a:moveTo>
                  <a:cubicBezTo>
                    <a:pt x="1121863" y="826900"/>
                    <a:pt x="1117440" y="818750"/>
                    <a:pt x="1119737" y="810998"/>
                  </a:cubicBezTo>
                  <a:cubicBezTo>
                    <a:pt x="1122034" y="803249"/>
                    <a:pt x="1130194" y="798830"/>
                    <a:pt x="1137943" y="801131"/>
                  </a:cubicBezTo>
                  <a:cubicBezTo>
                    <a:pt x="1145692" y="803431"/>
                    <a:pt x="1150115" y="811567"/>
                    <a:pt x="1147817" y="819316"/>
                  </a:cubicBezTo>
                  <a:cubicBezTo>
                    <a:pt x="1145623" y="827020"/>
                    <a:pt x="1137600" y="831480"/>
                    <a:pt x="1129886" y="829283"/>
                  </a:cubicBezTo>
                  <a:cubicBezTo>
                    <a:pt x="1129783" y="829255"/>
                    <a:pt x="1129714" y="829228"/>
                    <a:pt x="1129611" y="829200"/>
                  </a:cubicBezTo>
                  <a:close/>
                  <a:moveTo>
                    <a:pt x="1096251" y="936172"/>
                  </a:moveTo>
                  <a:cubicBezTo>
                    <a:pt x="1104069" y="938551"/>
                    <a:pt x="1108457" y="946804"/>
                    <a:pt x="1106057" y="954604"/>
                  </a:cubicBezTo>
                  <a:cubicBezTo>
                    <a:pt x="1103692" y="962407"/>
                    <a:pt x="1095429" y="966799"/>
                    <a:pt x="1087646" y="964420"/>
                  </a:cubicBezTo>
                  <a:cubicBezTo>
                    <a:pt x="1079829" y="962040"/>
                    <a:pt x="1075440" y="953788"/>
                    <a:pt x="1077806" y="945988"/>
                  </a:cubicBezTo>
                  <a:cubicBezTo>
                    <a:pt x="1077840" y="945964"/>
                    <a:pt x="1077840" y="945940"/>
                    <a:pt x="1077840" y="945916"/>
                  </a:cubicBezTo>
                  <a:cubicBezTo>
                    <a:pt x="1080240" y="938143"/>
                    <a:pt x="1088469" y="933775"/>
                    <a:pt x="1096251" y="936162"/>
                  </a:cubicBezTo>
                  <a:close/>
                  <a:moveTo>
                    <a:pt x="1044206" y="1105811"/>
                  </a:moveTo>
                  <a:cubicBezTo>
                    <a:pt x="1051920" y="1108485"/>
                    <a:pt x="1056000" y="1116895"/>
                    <a:pt x="1053326" y="1124603"/>
                  </a:cubicBezTo>
                  <a:cubicBezTo>
                    <a:pt x="1050652" y="1132307"/>
                    <a:pt x="1042217" y="1136387"/>
                    <a:pt x="1034537" y="1133712"/>
                  </a:cubicBezTo>
                  <a:cubicBezTo>
                    <a:pt x="1026823" y="1131041"/>
                    <a:pt x="1022743" y="1122628"/>
                    <a:pt x="1025417" y="1114924"/>
                  </a:cubicBezTo>
                  <a:cubicBezTo>
                    <a:pt x="1025417" y="1114886"/>
                    <a:pt x="1025451" y="1114852"/>
                    <a:pt x="1025451" y="1114817"/>
                  </a:cubicBezTo>
                  <a:cubicBezTo>
                    <a:pt x="1028160" y="1107151"/>
                    <a:pt x="1036526" y="1103116"/>
                    <a:pt x="1044206" y="1105800"/>
                  </a:cubicBezTo>
                  <a:close/>
                  <a:moveTo>
                    <a:pt x="992709" y="1268832"/>
                  </a:moveTo>
                  <a:cubicBezTo>
                    <a:pt x="985029" y="1266247"/>
                    <a:pt x="980880" y="1257916"/>
                    <a:pt x="983451" y="1250222"/>
                  </a:cubicBezTo>
                  <a:cubicBezTo>
                    <a:pt x="986057" y="1242559"/>
                    <a:pt x="994354" y="1238448"/>
                    <a:pt x="1002034" y="1241044"/>
                  </a:cubicBezTo>
                  <a:cubicBezTo>
                    <a:pt x="1009680" y="1243636"/>
                    <a:pt x="1013795" y="1251953"/>
                    <a:pt x="1011189" y="1259616"/>
                  </a:cubicBezTo>
                  <a:cubicBezTo>
                    <a:pt x="1008617" y="1267252"/>
                    <a:pt x="1000354" y="1271363"/>
                    <a:pt x="992709" y="1268822"/>
                  </a:cubicBezTo>
                  <a:close/>
                  <a:moveTo>
                    <a:pt x="925097" y="1537214"/>
                  </a:moveTo>
                  <a:cubicBezTo>
                    <a:pt x="922731" y="1544956"/>
                    <a:pt x="914537" y="1549310"/>
                    <a:pt x="906789" y="1546941"/>
                  </a:cubicBezTo>
                  <a:cubicBezTo>
                    <a:pt x="899040" y="1544572"/>
                    <a:pt x="894686" y="1536374"/>
                    <a:pt x="897052" y="1528636"/>
                  </a:cubicBezTo>
                  <a:cubicBezTo>
                    <a:pt x="899417" y="1520952"/>
                    <a:pt x="907509" y="1516595"/>
                    <a:pt x="915223" y="1518864"/>
                  </a:cubicBezTo>
                  <a:cubicBezTo>
                    <a:pt x="923006" y="1521227"/>
                    <a:pt x="927394" y="1529417"/>
                    <a:pt x="925097" y="1537204"/>
                  </a:cubicBezTo>
                  <a:close/>
                  <a:moveTo>
                    <a:pt x="959623" y="1375763"/>
                  </a:moveTo>
                  <a:cubicBezTo>
                    <a:pt x="967406" y="1378108"/>
                    <a:pt x="971829" y="1386309"/>
                    <a:pt x="969497" y="1394095"/>
                  </a:cubicBezTo>
                  <a:cubicBezTo>
                    <a:pt x="967200" y="1401857"/>
                    <a:pt x="959040" y="1406294"/>
                    <a:pt x="951291" y="1404000"/>
                  </a:cubicBezTo>
                  <a:cubicBezTo>
                    <a:pt x="943509" y="1401707"/>
                    <a:pt x="939086" y="1393553"/>
                    <a:pt x="941383" y="1385791"/>
                  </a:cubicBezTo>
                  <a:cubicBezTo>
                    <a:pt x="943646" y="1377991"/>
                    <a:pt x="951806" y="1373500"/>
                    <a:pt x="959623" y="1375752"/>
                  </a:cubicBezTo>
                  <a:close/>
                  <a:moveTo>
                    <a:pt x="1205966" y="532900"/>
                  </a:moveTo>
                  <a:cubicBezTo>
                    <a:pt x="1208057" y="525076"/>
                    <a:pt x="1216115" y="520437"/>
                    <a:pt x="1223931" y="522532"/>
                  </a:cubicBezTo>
                  <a:cubicBezTo>
                    <a:pt x="1231749" y="524630"/>
                    <a:pt x="1236377" y="532670"/>
                    <a:pt x="1234286" y="540494"/>
                  </a:cubicBezTo>
                  <a:cubicBezTo>
                    <a:pt x="1234251" y="540662"/>
                    <a:pt x="1234183" y="540830"/>
                    <a:pt x="1234149" y="540998"/>
                  </a:cubicBezTo>
                  <a:cubicBezTo>
                    <a:pt x="1231920" y="548781"/>
                    <a:pt x="1223795" y="553272"/>
                    <a:pt x="1216012" y="551033"/>
                  </a:cubicBezTo>
                  <a:cubicBezTo>
                    <a:pt x="1208229" y="548794"/>
                    <a:pt x="1203737" y="540672"/>
                    <a:pt x="1205966" y="532889"/>
                  </a:cubicBezTo>
                  <a:close/>
                  <a:moveTo>
                    <a:pt x="1171337" y="694242"/>
                  </a:moveTo>
                  <a:cubicBezTo>
                    <a:pt x="1163520" y="691865"/>
                    <a:pt x="1159132" y="683606"/>
                    <a:pt x="1161497" y="675799"/>
                  </a:cubicBezTo>
                  <a:cubicBezTo>
                    <a:pt x="1163863" y="667989"/>
                    <a:pt x="1172126" y="663583"/>
                    <a:pt x="1179943" y="665959"/>
                  </a:cubicBezTo>
                  <a:cubicBezTo>
                    <a:pt x="1187657" y="668609"/>
                    <a:pt x="1191771" y="677016"/>
                    <a:pt x="1189132" y="684737"/>
                  </a:cubicBezTo>
                  <a:cubicBezTo>
                    <a:pt x="1186594" y="692078"/>
                    <a:pt x="1178846" y="696220"/>
                    <a:pt x="1171337" y="694221"/>
                  </a:cubicBezTo>
                  <a:close/>
                  <a:moveTo>
                    <a:pt x="967029" y="1831156"/>
                  </a:moveTo>
                  <a:cubicBezTo>
                    <a:pt x="974709" y="1833792"/>
                    <a:pt x="978857" y="1842110"/>
                    <a:pt x="976354" y="1849838"/>
                  </a:cubicBezTo>
                  <a:cubicBezTo>
                    <a:pt x="973989" y="1857611"/>
                    <a:pt x="965795" y="1862003"/>
                    <a:pt x="958012" y="1859647"/>
                  </a:cubicBezTo>
                  <a:cubicBezTo>
                    <a:pt x="950229" y="1857292"/>
                    <a:pt x="945840" y="1849077"/>
                    <a:pt x="948206" y="1841304"/>
                  </a:cubicBezTo>
                  <a:cubicBezTo>
                    <a:pt x="948275" y="1841088"/>
                    <a:pt x="948343" y="1840879"/>
                    <a:pt x="948411" y="1840667"/>
                  </a:cubicBezTo>
                  <a:cubicBezTo>
                    <a:pt x="950983" y="1832942"/>
                    <a:pt x="959246" y="1828701"/>
                    <a:pt x="967029" y="1831135"/>
                  </a:cubicBezTo>
                  <a:close/>
                  <a:moveTo>
                    <a:pt x="1041669" y="1589099"/>
                  </a:moveTo>
                  <a:cubicBezTo>
                    <a:pt x="1033852" y="1586640"/>
                    <a:pt x="1029532" y="1578319"/>
                    <a:pt x="1032000" y="1570516"/>
                  </a:cubicBezTo>
                  <a:cubicBezTo>
                    <a:pt x="1034434" y="1562712"/>
                    <a:pt x="1042766" y="1558379"/>
                    <a:pt x="1050583" y="1560837"/>
                  </a:cubicBezTo>
                  <a:cubicBezTo>
                    <a:pt x="1058366" y="1563299"/>
                    <a:pt x="1062720" y="1571616"/>
                    <a:pt x="1060251" y="1579420"/>
                  </a:cubicBezTo>
                  <a:cubicBezTo>
                    <a:pt x="1060251" y="1579458"/>
                    <a:pt x="1060217" y="1579492"/>
                    <a:pt x="1060217" y="1579526"/>
                  </a:cubicBezTo>
                  <a:cubicBezTo>
                    <a:pt x="1057680" y="1587240"/>
                    <a:pt x="1049417" y="1591502"/>
                    <a:pt x="1041669" y="1589102"/>
                  </a:cubicBezTo>
                  <a:close/>
                  <a:moveTo>
                    <a:pt x="1104686" y="1436184"/>
                  </a:moveTo>
                  <a:cubicBezTo>
                    <a:pt x="1102286" y="1443947"/>
                    <a:pt x="1094057" y="1448308"/>
                    <a:pt x="1086309" y="1445925"/>
                  </a:cubicBezTo>
                  <a:cubicBezTo>
                    <a:pt x="1078560" y="1443539"/>
                    <a:pt x="1074172" y="1435310"/>
                    <a:pt x="1076571" y="1427548"/>
                  </a:cubicBezTo>
                  <a:cubicBezTo>
                    <a:pt x="1078972" y="1419785"/>
                    <a:pt x="1087200" y="1415424"/>
                    <a:pt x="1094949" y="1417814"/>
                  </a:cubicBezTo>
                  <a:cubicBezTo>
                    <a:pt x="1102697" y="1420200"/>
                    <a:pt x="1107086" y="1428429"/>
                    <a:pt x="1104686" y="1436191"/>
                  </a:cubicBezTo>
                  <a:close/>
                  <a:moveTo>
                    <a:pt x="1128275" y="1310873"/>
                  </a:moveTo>
                  <a:cubicBezTo>
                    <a:pt x="1120492" y="1308501"/>
                    <a:pt x="1116137" y="1300293"/>
                    <a:pt x="1118469" y="1292517"/>
                  </a:cubicBezTo>
                  <a:cubicBezTo>
                    <a:pt x="1120903" y="1284768"/>
                    <a:pt x="1129132" y="1280455"/>
                    <a:pt x="1136880" y="1282883"/>
                  </a:cubicBezTo>
                  <a:cubicBezTo>
                    <a:pt x="1144526" y="1285272"/>
                    <a:pt x="1148846" y="1293326"/>
                    <a:pt x="1146617" y="1301010"/>
                  </a:cubicBezTo>
                  <a:cubicBezTo>
                    <a:pt x="1144251" y="1308768"/>
                    <a:pt x="1136057" y="1313167"/>
                    <a:pt x="1128275" y="1310880"/>
                  </a:cubicBezTo>
                  <a:close/>
                  <a:moveTo>
                    <a:pt x="1359874" y="564816"/>
                  </a:moveTo>
                  <a:cubicBezTo>
                    <a:pt x="1367623" y="567364"/>
                    <a:pt x="1371840" y="575709"/>
                    <a:pt x="1369303" y="583457"/>
                  </a:cubicBezTo>
                  <a:cubicBezTo>
                    <a:pt x="1366732" y="591206"/>
                    <a:pt x="1358400" y="595423"/>
                    <a:pt x="1350652" y="592876"/>
                  </a:cubicBezTo>
                  <a:cubicBezTo>
                    <a:pt x="1342937" y="590325"/>
                    <a:pt x="1338754" y="582000"/>
                    <a:pt x="1341291" y="574279"/>
                  </a:cubicBezTo>
                  <a:cubicBezTo>
                    <a:pt x="1343863" y="566582"/>
                    <a:pt x="1352126" y="562372"/>
                    <a:pt x="1359874" y="564816"/>
                  </a:cubicBezTo>
                  <a:close/>
                  <a:moveTo>
                    <a:pt x="1314960" y="707836"/>
                  </a:moveTo>
                  <a:cubicBezTo>
                    <a:pt x="1322812" y="710075"/>
                    <a:pt x="1327372" y="718252"/>
                    <a:pt x="1325109" y="726103"/>
                  </a:cubicBezTo>
                  <a:cubicBezTo>
                    <a:pt x="1322880" y="733951"/>
                    <a:pt x="1314720" y="738501"/>
                    <a:pt x="1306869" y="736265"/>
                  </a:cubicBezTo>
                  <a:cubicBezTo>
                    <a:pt x="1299017" y="734026"/>
                    <a:pt x="1294457" y="725850"/>
                    <a:pt x="1296686" y="717998"/>
                  </a:cubicBezTo>
                  <a:cubicBezTo>
                    <a:pt x="1296686" y="717971"/>
                    <a:pt x="1296720" y="717940"/>
                    <a:pt x="1296720" y="717909"/>
                  </a:cubicBezTo>
                  <a:cubicBezTo>
                    <a:pt x="1299017" y="710116"/>
                    <a:pt x="1307143" y="705621"/>
                    <a:pt x="1314960" y="707836"/>
                  </a:cubicBezTo>
                  <a:close/>
                  <a:moveTo>
                    <a:pt x="1273097" y="843072"/>
                  </a:moveTo>
                  <a:cubicBezTo>
                    <a:pt x="1280846" y="845417"/>
                    <a:pt x="1285200" y="853588"/>
                    <a:pt x="1282834" y="861319"/>
                  </a:cubicBezTo>
                  <a:cubicBezTo>
                    <a:pt x="1280503" y="869051"/>
                    <a:pt x="1272343" y="873418"/>
                    <a:pt x="1264594" y="871070"/>
                  </a:cubicBezTo>
                  <a:cubicBezTo>
                    <a:pt x="1256914" y="868735"/>
                    <a:pt x="1252526" y="860627"/>
                    <a:pt x="1254823" y="852916"/>
                  </a:cubicBezTo>
                  <a:cubicBezTo>
                    <a:pt x="1257120" y="845171"/>
                    <a:pt x="1265246" y="840751"/>
                    <a:pt x="1272994" y="843041"/>
                  </a:cubicBezTo>
                  <a:cubicBezTo>
                    <a:pt x="1273029" y="843052"/>
                    <a:pt x="1273063" y="843062"/>
                    <a:pt x="1273097" y="843072"/>
                  </a:cubicBezTo>
                  <a:close/>
                  <a:moveTo>
                    <a:pt x="1212994" y="987813"/>
                  </a:moveTo>
                  <a:cubicBezTo>
                    <a:pt x="1215463" y="980075"/>
                    <a:pt x="1223726" y="975789"/>
                    <a:pt x="1231440" y="978240"/>
                  </a:cubicBezTo>
                  <a:cubicBezTo>
                    <a:pt x="1239189" y="980695"/>
                    <a:pt x="1243475" y="988958"/>
                    <a:pt x="1241040" y="996700"/>
                  </a:cubicBezTo>
                  <a:cubicBezTo>
                    <a:pt x="1238571" y="1004428"/>
                    <a:pt x="1230343" y="1008713"/>
                    <a:pt x="1222594" y="1006279"/>
                  </a:cubicBezTo>
                  <a:cubicBezTo>
                    <a:pt x="1214880" y="1003780"/>
                    <a:pt x="1210629" y="995558"/>
                    <a:pt x="1212994" y="987813"/>
                  </a:cubicBezTo>
                  <a:close/>
                  <a:moveTo>
                    <a:pt x="1170275" y="1175829"/>
                  </a:moveTo>
                  <a:cubicBezTo>
                    <a:pt x="1162457" y="1173546"/>
                    <a:pt x="1157931" y="1165344"/>
                    <a:pt x="1160229" y="1157510"/>
                  </a:cubicBezTo>
                  <a:cubicBezTo>
                    <a:pt x="1162526" y="1149676"/>
                    <a:pt x="1170720" y="1145177"/>
                    <a:pt x="1178537" y="1147464"/>
                  </a:cubicBezTo>
                  <a:cubicBezTo>
                    <a:pt x="1186389" y="1149748"/>
                    <a:pt x="1190880" y="1157949"/>
                    <a:pt x="1188583" y="1165783"/>
                  </a:cubicBezTo>
                  <a:cubicBezTo>
                    <a:pt x="1188583" y="1165793"/>
                    <a:pt x="1188583" y="1165807"/>
                    <a:pt x="1188583" y="1165817"/>
                  </a:cubicBezTo>
                  <a:cubicBezTo>
                    <a:pt x="1186286" y="1173635"/>
                    <a:pt x="1178091" y="1178112"/>
                    <a:pt x="1170275" y="1175829"/>
                  </a:cubicBezTo>
                  <a:close/>
                  <a:moveTo>
                    <a:pt x="1101806" y="1872964"/>
                  </a:moveTo>
                  <a:cubicBezTo>
                    <a:pt x="1109520" y="1875484"/>
                    <a:pt x="1113909" y="1883585"/>
                    <a:pt x="1111817" y="1891420"/>
                  </a:cubicBezTo>
                  <a:cubicBezTo>
                    <a:pt x="1109109" y="1899024"/>
                    <a:pt x="1101120" y="1903379"/>
                    <a:pt x="1093269" y="1901524"/>
                  </a:cubicBezTo>
                  <a:cubicBezTo>
                    <a:pt x="1085589" y="1898904"/>
                    <a:pt x="1081269" y="1890779"/>
                    <a:pt x="1083394" y="1882955"/>
                  </a:cubicBezTo>
                  <a:cubicBezTo>
                    <a:pt x="1085795" y="1875179"/>
                    <a:pt x="1093989" y="1870742"/>
                    <a:pt x="1101806" y="1872964"/>
                  </a:cubicBezTo>
                  <a:close/>
                  <a:moveTo>
                    <a:pt x="1671977" y="513710"/>
                  </a:moveTo>
                  <a:cubicBezTo>
                    <a:pt x="1679589" y="516052"/>
                    <a:pt x="1683874" y="524126"/>
                    <a:pt x="1681543" y="531744"/>
                  </a:cubicBezTo>
                  <a:cubicBezTo>
                    <a:pt x="1681509" y="531874"/>
                    <a:pt x="1681440" y="532005"/>
                    <a:pt x="1681406" y="532135"/>
                  </a:cubicBezTo>
                  <a:cubicBezTo>
                    <a:pt x="1678903" y="539819"/>
                    <a:pt x="1670674" y="544032"/>
                    <a:pt x="1662994" y="541543"/>
                  </a:cubicBezTo>
                  <a:cubicBezTo>
                    <a:pt x="1655315" y="539054"/>
                    <a:pt x="1651097" y="530805"/>
                    <a:pt x="1653566" y="523121"/>
                  </a:cubicBezTo>
                  <a:cubicBezTo>
                    <a:pt x="1656069" y="515445"/>
                    <a:pt x="1664297" y="511231"/>
                    <a:pt x="1671977" y="513707"/>
                  </a:cubicBezTo>
                  <a:close/>
                  <a:moveTo>
                    <a:pt x="1611497" y="658739"/>
                  </a:moveTo>
                  <a:cubicBezTo>
                    <a:pt x="1613726" y="650966"/>
                    <a:pt x="1621817" y="646457"/>
                    <a:pt x="1629566" y="648669"/>
                  </a:cubicBezTo>
                  <a:cubicBezTo>
                    <a:pt x="1637349" y="650884"/>
                    <a:pt x="1641874" y="658979"/>
                    <a:pt x="1639646" y="666751"/>
                  </a:cubicBezTo>
                  <a:cubicBezTo>
                    <a:pt x="1637417" y="674524"/>
                    <a:pt x="1629326" y="679032"/>
                    <a:pt x="1621577" y="676817"/>
                  </a:cubicBezTo>
                  <a:cubicBezTo>
                    <a:pt x="1613795" y="674606"/>
                    <a:pt x="1609269" y="666511"/>
                    <a:pt x="1611497" y="658739"/>
                  </a:cubicBezTo>
                  <a:close/>
                  <a:moveTo>
                    <a:pt x="1577006" y="820077"/>
                  </a:moveTo>
                  <a:cubicBezTo>
                    <a:pt x="1569154" y="817859"/>
                    <a:pt x="1564594" y="809692"/>
                    <a:pt x="1566789" y="801833"/>
                  </a:cubicBezTo>
                  <a:cubicBezTo>
                    <a:pt x="1569017" y="793979"/>
                    <a:pt x="1577177" y="789408"/>
                    <a:pt x="1585029" y="791630"/>
                  </a:cubicBezTo>
                  <a:cubicBezTo>
                    <a:pt x="1592880" y="793848"/>
                    <a:pt x="1597475" y="802015"/>
                    <a:pt x="1595246" y="809870"/>
                  </a:cubicBezTo>
                  <a:cubicBezTo>
                    <a:pt x="1595246" y="809915"/>
                    <a:pt x="1595212" y="809956"/>
                    <a:pt x="1595212" y="809997"/>
                  </a:cubicBezTo>
                  <a:cubicBezTo>
                    <a:pt x="1592949" y="817790"/>
                    <a:pt x="1584823" y="822292"/>
                    <a:pt x="1577006" y="820077"/>
                  </a:cubicBezTo>
                  <a:close/>
                  <a:moveTo>
                    <a:pt x="1543714" y="927011"/>
                  </a:moveTo>
                  <a:cubicBezTo>
                    <a:pt x="1551429" y="929452"/>
                    <a:pt x="1555680" y="937684"/>
                    <a:pt x="1553246" y="945391"/>
                  </a:cubicBezTo>
                  <a:cubicBezTo>
                    <a:pt x="1550812" y="953102"/>
                    <a:pt x="1542583" y="957371"/>
                    <a:pt x="1534869" y="954930"/>
                  </a:cubicBezTo>
                  <a:cubicBezTo>
                    <a:pt x="1527154" y="952488"/>
                    <a:pt x="1522903" y="944256"/>
                    <a:pt x="1525337" y="936549"/>
                  </a:cubicBezTo>
                  <a:cubicBezTo>
                    <a:pt x="1525337" y="936542"/>
                    <a:pt x="1525337" y="936539"/>
                    <a:pt x="1525337" y="936532"/>
                  </a:cubicBezTo>
                  <a:cubicBezTo>
                    <a:pt x="1527669" y="928900"/>
                    <a:pt x="1535726" y="924590"/>
                    <a:pt x="1543372" y="926908"/>
                  </a:cubicBezTo>
                  <a:cubicBezTo>
                    <a:pt x="1543475" y="926942"/>
                    <a:pt x="1543611" y="926980"/>
                    <a:pt x="1543714" y="927021"/>
                  </a:cubicBezTo>
                  <a:close/>
                  <a:moveTo>
                    <a:pt x="1501440" y="1061880"/>
                  </a:moveTo>
                  <a:cubicBezTo>
                    <a:pt x="1509257" y="1064143"/>
                    <a:pt x="1513783" y="1072324"/>
                    <a:pt x="1511520" y="1080155"/>
                  </a:cubicBezTo>
                  <a:cubicBezTo>
                    <a:pt x="1509257" y="1087985"/>
                    <a:pt x="1501063" y="1092497"/>
                    <a:pt x="1493246" y="1090235"/>
                  </a:cubicBezTo>
                  <a:cubicBezTo>
                    <a:pt x="1485429" y="1087972"/>
                    <a:pt x="1480903" y="1079791"/>
                    <a:pt x="1483166" y="1071960"/>
                  </a:cubicBezTo>
                  <a:cubicBezTo>
                    <a:pt x="1485429" y="1064129"/>
                    <a:pt x="1493623" y="1059618"/>
                    <a:pt x="1501440" y="1061880"/>
                  </a:cubicBezTo>
                  <a:close/>
                  <a:moveTo>
                    <a:pt x="1449326" y="1231468"/>
                  </a:moveTo>
                  <a:cubicBezTo>
                    <a:pt x="1457109" y="1233895"/>
                    <a:pt x="1461463" y="1242179"/>
                    <a:pt x="1459029" y="1249968"/>
                  </a:cubicBezTo>
                  <a:cubicBezTo>
                    <a:pt x="1456594" y="1257758"/>
                    <a:pt x="1448332" y="1262105"/>
                    <a:pt x="1440549" y="1259678"/>
                  </a:cubicBezTo>
                  <a:cubicBezTo>
                    <a:pt x="1432732" y="1257251"/>
                    <a:pt x="1428411" y="1248967"/>
                    <a:pt x="1430812" y="1241177"/>
                  </a:cubicBezTo>
                  <a:cubicBezTo>
                    <a:pt x="1430846" y="1241119"/>
                    <a:pt x="1430846" y="1241064"/>
                    <a:pt x="1430880" y="1241006"/>
                  </a:cubicBezTo>
                  <a:cubicBezTo>
                    <a:pt x="1433315" y="1233288"/>
                    <a:pt x="1441577" y="1229016"/>
                    <a:pt x="1449291" y="1231464"/>
                  </a:cubicBezTo>
                  <a:cubicBezTo>
                    <a:pt x="1449291" y="1231471"/>
                    <a:pt x="1449326" y="1231475"/>
                    <a:pt x="1449326" y="1231478"/>
                  </a:cubicBezTo>
                  <a:close/>
                  <a:moveTo>
                    <a:pt x="1312320" y="1673068"/>
                  </a:moveTo>
                  <a:cubicBezTo>
                    <a:pt x="1304434" y="1670836"/>
                    <a:pt x="1299874" y="1662645"/>
                    <a:pt x="1302103" y="1654773"/>
                  </a:cubicBezTo>
                  <a:cubicBezTo>
                    <a:pt x="1304332" y="1646897"/>
                    <a:pt x="1312526" y="1642324"/>
                    <a:pt x="1320411" y="1644552"/>
                  </a:cubicBezTo>
                  <a:cubicBezTo>
                    <a:pt x="1328263" y="1646784"/>
                    <a:pt x="1332857" y="1654975"/>
                    <a:pt x="1330629" y="1662851"/>
                  </a:cubicBezTo>
                  <a:cubicBezTo>
                    <a:pt x="1330594" y="1662912"/>
                    <a:pt x="1330594" y="1662977"/>
                    <a:pt x="1330560" y="1663043"/>
                  </a:cubicBezTo>
                  <a:cubicBezTo>
                    <a:pt x="1328263" y="1670832"/>
                    <a:pt x="1320137" y="1675314"/>
                    <a:pt x="1312320" y="1673078"/>
                  </a:cubicBezTo>
                  <a:close/>
                  <a:moveTo>
                    <a:pt x="1366046" y="1501855"/>
                  </a:moveTo>
                  <a:cubicBezTo>
                    <a:pt x="1373726" y="1504598"/>
                    <a:pt x="1377703" y="1513036"/>
                    <a:pt x="1374960" y="1520702"/>
                  </a:cubicBezTo>
                  <a:cubicBezTo>
                    <a:pt x="1372217" y="1528368"/>
                    <a:pt x="1363783" y="1532359"/>
                    <a:pt x="1356103" y="1529616"/>
                  </a:cubicBezTo>
                  <a:cubicBezTo>
                    <a:pt x="1348457" y="1526873"/>
                    <a:pt x="1344446" y="1518436"/>
                    <a:pt x="1347189" y="1510770"/>
                  </a:cubicBezTo>
                  <a:cubicBezTo>
                    <a:pt x="1347223" y="1510745"/>
                    <a:pt x="1347223" y="1510725"/>
                    <a:pt x="1347223" y="1510701"/>
                  </a:cubicBezTo>
                  <a:cubicBezTo>
                    <a:pt x="1349931" y="1503086"/>
                    <a:pt x="1358297" y="1499105"/>
                    <a:pt x="1365909" y="1501811"/>
                  </a:cubicBezTo>
                  <a:cubicBezTo>
                    <a:pt x="1365943" y="1501824"/>
                    <a:pt x="1366012" y="1501842"/>
                    <a:pt x="1366046" y="1501859"/>
                  </a:cubicBezTo>
                  <a:close/>
                  <a:moveTo>
                    <a:pt x="1407737" y="1366807"/>
                  </a:moveTo>
                  <a:cubicBezTo>
                    <a:pt x="1415417" y="1369458"/>
                    <a:pt x="1419497" y="1377827"/>
                    <a:pt x="1416823" y="1385500"/>
                  </a:cubicBezTo>
                  <a:cubicBezTo>
                    <a:pt x="1414183" y="1393173"/>
                    <a:pt x="1405817" y="1397243"/>
                    <a:pt x="1398137" y="1394592"/>
                  </a:cubicBezTo>
                  <a:cubicBezTo>
                    <a:pt x="1390457" y="1391942"/>
                    <a:pt x="1386377" y="1383573"/>
                    <a:pt x="1389052" y="1375900"/>
                  </a:cubicBezTo>
                  <a:cubicBezTo>
                    <a:pt x="1389052" y="1375862"/>
                    <a:pt x="1389086" y="1375821"/>
                    <a:pt x="1389086" y="1375783"/>
                  </a:cubicBezTo>
                  <a:cubicBezTo>
                    <a:pt x="1391657" y="1368203"/>
                    <a:pt x="1399886" y="1364143"/>
                    <a:pt x="1407463" y="1366718"/>
                  </a:cubicBezTo>
                  <a:cubicBezTo>
                    <a:pt x="1407566" y="1366749"/>
                    <a:pt x="1407635" y="1366780"/>
                    <a:pt x="1407737" y="1366811"/>
                  </a:cubicBezTo>
                  <a:close/>
                  <a:moveTo>
                    <a:pt x="1278652" y="1779950"/>
                  </a:moveTo>
                  <a:cubicBezTo>
                    <a:pt x="1286400" y="1782189"/>
                    <a:pt x="1290857" y="1790273"/>
                    <a:pt x="1288594" y="1798008"/>
                  </a:cubicBezTo>
                  <a:cubicBezTo>
                    <a:pt x="1286366" y="1805747"/>
                    <a:pt x="1278275" y="1810204"/>
                    <a:pt x="1270560" y="1807965"/>
                  </a:cubicBezTo>
                  <a:cubicBezTo>
                    <a:pt x="1262812" y="1805733"/>
                    <a:pt x="1258354" y="1797669"/>
                    <a:pt x="1260583" y="1789941"/>
                  </a:cubicBezTo>
                  <a:cubicBezTo>
                    <a:pt x="1262606" y="1782302"/>
                    <a:pt x="1270423" y="1777749"/>
                    <a:pt x="1278069" y="1779768"/>
                  </a:cubicBezTo>
                  <a:cubicBezTo>
                    <a:pt x="1278275" y="1779820"/>
                    <a:pt x="1278446" y="1779878"/>
                    <a:pt x="1278652" y="1779936"/>
                  </a:cubicBezTo>
                  <a:close/>
                  <a:moveTo>
                    <a:pt x="1236823" y="1914871"/>
                  </a:moveTo>
                  <a:cubicBezTo>
                    <a:pt x="1244606" y="1917172"/>
                    <a:pt x="1249063" y="1925356"/>
                    <a:pt x="1246766" y="1933149"/>
                  </a:cubicBezTo>
                  <a:cubicBezTo>
                    <a:pt x="1246766" y="1933156"/>
                    <a:pt x="1246766" y="1933163"/>
                    <a:pt x="1246766" y="1933169"/>
                  </a:cubicBezTo>
                  <a:cubicBezTo>
                    <a:pt x="1244709" y="1940980"/>
                    <a:pt x="1236720" y="1945660"/>
                    <a:pt x="1228937" y="1943616"/>
                  </a:cubicBezTo>
                  <a:cubicBezTo>
                    <a:pt x="1221120" y="1941576"/>
                    <a:pt x="1216423" y="1933588"/>
                    <a:pt x="1218480" y="1925774"/>
                  </a:cubicBezTo>
                  <a:cubicBezTo>
                    <a:pt x="1218549" y="1925534"/>
                    <a:pt x="1218617" y="1925294"/>
                    <a:pt x="1218686" y="1925054"/>
                  </a:cubicBezTo>
                  <a:cubicBezTo>
                    <a:pt x="1220880" y="1917237"/>
                    <a:pt x="1228972" y="1912667"/>
                    <a:pt x="1236789" y="1914851"/>
                  </a:cubicBezTo>
                  <a:cubicBezTo>
                    <a:pt x="1236789" y="1914851"/>
                    <a:pt x="1236823" y="1914854"/>
                    <a:pt x="1236823" y="1914857"/>
                  </a:cubicBezTo>
                  <a:close/>
                  <a:moveTo>
                    <a:pt x="1414389" y="1822056"/>
                  </a:moveTo>
                  <a:cubicBezTo>
                    <a:pt x="1422000" y="1824672"/>
                    <a:pt x="1426046" y="1832969"/>
                    <a:pt x="1423440" y="1840584"/>
                  </a:cubicBezTo>
                  <a:cubicBezTo>
                    <a:pt x="1420834" y="1848203"/>
                    <a:pt x="1412537" y="1852255"/>
                    <a:pt x="1404926" y="1849636"/>
                  </a:cubicBezTo>
                  <a:cubicBezTo>
                    <a:pt x="1397349" y="1847040"/>
                    <a:pt x="1393303" y="1838853"/>
                    <a:pt x="1395806" y="1831269"/>
                  </a:cubicBezTo>
                  <a:cubicBezTo>
                    <a:pt x="1398377" y="1823592"/>
                    <a:pt x="1406709" y="1819461"/>
                    <a:pt x="1414389" y="1822039"/>
                  </a:cubicBezTo>
                  <a:cubicBezTo>
                    <a:pt x="1414389" y="1822043"/>
                    <a:pt x="1414389" y="1822043"/>
                    <a:pt x="1414389" y="1822043"/>
                  </a:cubicBezTo>
                  <a:close/>
                  <a:moveTo>
                    <a:pt x="1372320" y="1956909"/>
                  </a:moveTo>
                  <a:cubicBezTo>
                    <a:pt x="1380000" y="1959518"/>
                    <a:pt x="1384251" y="1967709"/>
                    <a:pt x="1381989" y="1975495"/>
                  </a:cubicBezTo>
                  <a:cubicBezTo>
                    <a:pt x="1379280" y="1983117"/>
                    <a:pt x="1371189" y="1987392"/>
                    <a:pt x="1363372" y="1985332"/>
                  </a:cubicBezTo>
                  <a:cubicBezTo>
                    <a:pt x="1355726" y="1982610"/>
                    <a:pt x="1351543" y="1974395"/>
                    <a:pt x="1353840" y="1966615"/>
                  </a:cubicBezTo>
                  <a:cubicBezTo>
                    <a:pt x="1356309" y="1958877"/>
                    <a:pt x="1364537" y="1954550"/>
                    <a:pt x="1372320" y="1956895"/>
                  </a:cubicBezTo>
                  <a:close/>
                  <a:moveTo>
                    <a:pt x="1456115" y="1686669"/>
                  </a:moveTo>
                  <a:cubicBezTo>
                    <a:pt x="1463931" y="1689103"/>
                    <a:pt x="1468286" y="1697407"/>
                    <a:pt x="1465852" y="1705214"/>
                  </a:cubicBezTo>
                  <a:cubicBezTo>
                    <a:pt x="1463417" y="1713024"/>
                    <a:pt x="1455120" y="1717386"/>
                    <a:pt x="1447303" y="1714951"/>
                  </a:cubicBezTo>
                  <a:cubicBezTo>
                    <a:pt x="1439486" y="1712517"/>
                    <a:pt x="1435132" y="1704209"/>
                    <a:pt x="1437566" y="1696396"/>
                  </a:cubicBezTo>
                  <a:cubicBezTo>
                    <a:pt x="1440000" y="1688582"/>
                    <a:pt x="1448297" y="1684221"/>
                    <a:pt x="1456115" y="1686655"/>
                  </a:cubicBezTo>
                  <a:close/>
                  <a:moveTo>
                    <a:pt x="1500480" y="1543560"/>
                  </a:moveTo>
                  <a:cubicBezTo>
                    <a:pt x="1508194" y="1546101"/>
                    <a:pt x="1512514" y="1554278"/>
                    <a:pt x="1510251" y="1562075"/>
                  </a:cubicBezTo>
                  <a:cubicBezTo>
                    <a:pt x="1507817" y="1569861"/>
                    <a:pt x="1499520" y="1574201"/>
                    <a:pt x="1491737" y="1571767"/>
                  </a:cubicBezTo>
                  <a:cubicBezTo>
                    <a:pt x="1483955" y="1569333"/>
                    <a:pt x="1479635" y="1561049"/>
                    <a:pt x="1482069" y="1553263"/>
                  </a:cubicBezTo>
                  <a:cubicBezTo>
                    <a:pt x="1484469" y="1545508"/>
                    <a:pt x="1492697" y="1541167"/>
                    <a:pt x="1500480" y="1543547"/>
                  </a:cubicBezTo>
                  <a:close/>
                  <a:moveTo>
                    <a:pt x="1575806" y="1301640"/>
                  </a:moveTo>
                  <a:cubicBezTo>
                    <a:pt x="1567989" y="1299302"/>
                    <a:pt x="1563566" y="1291070"/>
                    <a:pt x="1565897" y="1283256"/>
                  </a:cubicBezTo>
                  <a:cubicBezTo>
                    <a:pt x="1568194" y="1275508"/>
                    <a:pt x="1576320" y="1271064"/>
                    <a:pt x="1584103" y="1273289"/>
                  </a:cubicBezTo>
                  <a:cubicBezTo>
                    <a:pt x="1591989" y="1275343"/>
                    <a:pt x="1596720" y="1283407"/>
                    <a:pt x="1594697" y="1291300"/>
                  </a:cubicBezTo>
                  <a:cubicBezTo>
                    <a:pt x="1592640" y="1299196"/>
                    <a:pt x="1584549" y="1303931"/>
                    <a:pt x="1576663" y="1301880"/>
                  </a:cubicBezTo>
                  <a:cubicBezTo>
                    <a:pt x="1576389" y="1301805"/>
                    <a:pt x="1576080" y="1301719"/>
                    <a:pt x="1575806" y="1301627"/>
                  </a:cubicBezTo>
                  <a:close/>
                  <a:moveTo>
                    <a:pt x="1628229" y="1132135"/>
                  </a:moveTo>
                  <a:cubicBezTo>
                    <a:pt x="1620446" y="1129725"/>
                    <a:pt x="1616091" y="1121455"/>
                    <a:pt x="1618492" y="1113665"/>
                  </a:cubicBezTo>
                  <a:cubicBezTo>
                    <a:pt x="1620892" y="1105941"/>
                    <a:pt x="1629052" y="1101576"/>
                    <a:pt x="1636800" y="1103880"/>
                  </a:cubicBezTo>
                  <a:cubicBezTo>
                    <a:pt x="1644514" y="1106376"/>
                    <a:pt x="1648869" y="1114523"/>
                    <a:pt x="1646674" y="1122326"/>
                  </a:cubicBezTo>
                  <a:cubicBezTo>
                    <a:pt x="1644206" y="1130057"/>
                    <a:pt x="1636012" y="1134408"/>
                    <a:pt x="1628229" y="1132121"/>
                  </a:cubicBezTo>
                  <a:close/>
                  <a:moveTo>
                    <a:pt x="1507475" y="1998854"/>
                  </a:moveTo>
                  <a:cubicBezTo>
                    <a:pt x="1514914" y="2001024"/>
                    <a:pt x="1519166" y="2008804"/>
                    <a:pt x="1517006" y="2016230"/>
                  </a:cubicBezTo>
                  <a:cubicBezTo>
                    <a:pt x="1516869" y="2016593"/>
                    <a:pt x="1516766" y="2016950"/>
                    <a:pt x="1516629" y="2017303"/>
                  </a:cubicBezTo>
                  <a:cubicBezTo>
                    <a:pt x="1514537" y="2024942"/>
                    <a:pt x="1506617" y="2029433"/>
                    <a:pt x="1499006" y="2027332"/>
                  </a:cubicBezTo>
                  <a:cubicBezTo>
                    <a:pt x="1498800" y="2027284"/>
                    <a:pt x="1498629" y="2027229"/>
                    <a:pt x="1498457" y="2027174"/>
                  </a:cubicBezTo>
                  <a:cubicBezTo>
                    <a:pt x="1490777" y="2024513"/>
                    <a:pt x="1486594" y="2016257"/>
                    <a:pt x="1488994" y="2008499"/>
                  </a:cubicBezTo>
                  <a:cubicBezTo>
                    <a:pt x="1491463" y="2000743"/>
                    <a:pt x="1499692" y="1996430"/>
                    <a:pt x="1507475" y="1998840"/>
                  </a:cubicBezTo>
                  <a:close/>
                  <a:moveTo>
                    <a:pt x="1626994" y="1613682"/>
                  </a:moveTo>
                  <a:cubicBezTo>
                    <a:pt x="1619246" y="1611162"/>
                    <a:pt x="1615029" y="1602844"/>
                    <a:pt x="1617532" y="1595102"/>
                  </a:cubicBezTo>
                  <a:cubicBezTo>
                    <a:pt x="1619966" y="1587624"/>
                    <a:pt x="1627852" y="1583370"/>
                    <a:pt x="1635429" y="1585437"/>
                  </a:cubicBezTo>
                  <a:cubicBezTo>
                    <a:pt x="1643143" y="1588067"/>
                    <a:pt x="1647257" y="1596446"/>
                    <a:pt x="1644617" y="1604150"/>
                  </a:cubicBezTo>
                  <a:cubicBezTo>
                    <a:pt x="1642149" y="1611439"/>
                    <a:pt x="1634469" y="1615588"/>
                    <a:pt x="1626994" y="1613668"/>
                  </a:cubicBezTo>
                  <a:close/>
                  <a:moveTo>
                    <a:pt x="1814023" y="1010887"/>
                  </a:moveTo>
                  <a:cubicBezTo>
                    <a:pt x="1821635" y="1013572"/>
                    <a:pt x="1825646" y="1021931"/>
                    <a:pt x="1822972" y="1029559"/>
                  </a:cubicBezTo>
                  <a:cubicBezTo>
                    <a:pt x="1820400" y="1036900"/>
                    <a:pt x="1812514" y="1040935"/>
                    <a:pt x="1805040" y="1038744"/>
                  </a:cubicBezTo>
                  <a:cubicBezTo>
                    <a:pt x="1797360" y="1036265"/>
                    <a:pt x="1793109" y="1028013"/>
                    <a:pt x="1795611" y="1020316"/>
                  </a:cubicBezTo>
                  <a:cubicBezTo>
                    <a:pt x="1798080" y="1012622"/>
                    <a:pt x="1806343" y="1008395"/>
                    <a:pt x="1814023" y="1010873"/>
                  </a:cubicBezTo>
                  <a:close/>
                  <a:moveTo>
                    <a:pt x="1855749" y="875599"/>
                  </a:moveTo>
                  <a:cubicBezTo>
                    <a:pt x="1863463" y="878232"/>
                    <a:pt x="1867611" y="886629"/>
                    <a:pt x="1864972" y="894357"/>
                  </a:cubicBezTo>
                  <a:cubicBezTo>
                    <a:pt x="1862469" y="901742"/>
                    <a:pt x="1854652" y="905897"/>
                    <a:pt x="1847109" y="903854"/>
                  </a:cubicBezTo>
                  <a:cubicBezTo>
                    <a:pt x="1839291" y="901468"/>
                    <a:pt x="1834903" y="893208"/>
                    <a:pt x="1837303" y="885405"/>
                  </a:cubicBezTo>
                  <a:cubicBezTo>
                    <a:pt x="1839669" y="877598"/>
                    <a:pt x="1847931" y="873206"/>
                    <a:pt x="1855749" y="875592"/>
                  </a:cubicBezTo>
                  <a:close/>
                  <a:moveTo>
                    <a:pt x="1686789" y="1468807"/>
                  </a:moveTo>
                  <a:cubicBezTo>
                    <a:pt x="1684869" y="1476285"/>
                    <a:pt x="1677257" y="1480787"/>
                    <a:pt x="1669783" y="1478863"/>
                  </a:cubicBezTo>
                  <a:cubicBezTo>
                    <a:pt x="1669406" y="1478771"/>
                    <a:pt x="1669029" y="1478661"/>
                    <a:pt x="1668686" y="1478538"/>
                  </a:cubicBezTo>
                  <a:cubicBezTo>
                    <a:pt x="1660972" y="1476011"/>
                    <a:pt x="1656754" y="1467710"/>
                    <a:pt x="1659291" y="1459999"/>
                  </a:cubicBezTo>
                  <a:cubicBezTo>
                    <a:pt x="1661795" y="1452401"/>
                    <a:pt x="1669886" y="1448188"/>
                    <a:pt x="1677532" y="1450512"/>
                  </a:cubicBezTo>
                  <a:cubicBezTo>
                    <a:pt x="1684937" y="1452580"/>
                    <a:pt x="1689223" y="1460243"/>
                    <a:pt x="1687166" y="1467635"/>
                  </a:cubicBezTo>
                  <a:cubicBezTo>
                    <a:pt x="1687063" y="1468025"/>
                    <a:pt x="1686926" y="1468413"/>
                    <a:pt x="1686789" y="1468793"/>
                  </a:cubicBezTo>
                  <a:close/>
                  <a:moveTo>
                    <a:pt x="1719223" y="1315207"/>
                  </a:moveTo>
                  <a:cubicBezTo>
                    <a:pt x="1726972" y="1317731"/>
                    <a:pt x="1731223" y="1326069"/>
                    <a:pt x="1728686" y="1333828"/>
                  </a:cubicBezTo>
                  <a:cubicBezTo>
                    <a:pt x="1726286" y="1341288"/>
                    <a:pt x="1718434" y="1345550"/>
                    <a:pt x="1710857" y="1343534"/>
                  </a:cubicBezTo>
                  <a:cubicBezTo>
                    <a:pt x="1703040" y="1341223"/>
                    <a:pt x="1698549" y="1333008"/>
                    <a:pt x="1700880" y="1325181"/>
                  </a:cubicBezTo>
                  <a:cubicBezTo>
                    <a:pt x="1703177" y="1317353"/>
                    <a:pt x="1711406" y="1312883"/>
                    <a:pt x="1719223" y="1315193"/>
                  </a:cubicBezTo>
                  <a:close/>
                  <a:moveTo>
                    <a:pt x="1549543" y="1863988"/>
                  </a:moveTo>
                  <a:cubicBezTo>
                    <a:pt x="1557154" y="1866659"/>
                    <a:pt x="1561132" y="1874987"/>
                    <a:pt x="1558457" y="1882584"/>
                  </a:cubicBezTo>
                  <a:cubicBezTo>
                    <a:pt x="1555852" y="1890035"/>
                    <a:pt x="1547760" y="1894049"/>
                    <a:pt x="1540251" y="1891636"/>
                  </a:cubicBezTo>
                  <a:cubicBezTo>
                    <a:pt x="1532606" y="1889071"/>
                    <a:pt x="1528492" y="1880798"/>
                    <a:pt x="1531063" y="1873159"/>
                  </a:cubicBezTo>
                  <a:cubicBezTo>
                    <a:pt x="1533635" y="1865520"/>
                    <a:pt x="1541897" y="1861409"/>
                    <a:pt x="1549543" y="1863974"/>
                  </a:cubicBezTo>
                  <a:close/>
                  <a:moveTo>
                    <a:pt x="1591372" y="1728635"/>
                  </a:moveTo>
                  <a:cubicBezTo>
                    <a:pt x="1598846" y="1730963"/>
                    <a:pt x="1603029" y="1738910"/>
                    <a:pt x="1600697" y="1746384"/>
                  </a:cubicBezTo>
                  <a:cubicBezTo>
                    <a:pt x="1600594" y="1746641"/>
                    <a:pt x="1600526" y="1746895"/>
                    <a:pt x="1600423" y="1747149"/>
                  </a:cubicBezTo>
                  <a:cubicBezTo>
                    <a:pt x="1598469" y="1754613"/>
                    <a:pt x="1590823" y="1759077"/>
                    <a:pt x="1583383" y="1757119"/>
                  </a:cubicBezTo>
                  <a:cubicBezTo>
                    <a:pt x="1583006" y="1757023"/>
                    <a:pt x="1582629" y="1756907"/>
                    <a:pt x="1582251" y="1756776"/>
                  </a:cubicBezTo>
                  <a:cubicBezTo>
                    <a:pt x="1574469" y="1754256"/>
                    <a:pt x="1570217" y="1745915"/>
                    <a:pt x="1572720" y="1738139"/>
                  </a:cubicBezTo>
                  <a:cubicBezTo>
                    <a:pt x="1575257" y="1730363"/>
                    <a:pt x="1583589" y="1726104"/>
                    <a:pt x="1591372" y="1728621"/>
                  </a:cubicBezTo>
                  <a:close/>
                  <a:moveTo>
                    <a:pt x="1933132" y="625320"/>
                  </a:moveTo>
                  <a:cubicBezTo>
                    <a:pt x="1925486" y="622773"/>
                    <a:pt x="1921337" y="614503"/>
                    <a:pt x="1923874" y="606844"/>
                  </a:cubicBezTo>
                  <a:cubicBezTo>
                    <a:pt x="1926411" y="599188"/>
                    <a:pt x="1934709" y="595046"/>
                    <a:pt x="1942354" y="597593"/>
                  </a:cubicBezTo>
                  <a:cubicBezTo>
                    <a:pt x="1949692" y="599726"/>
                    <a:pt x="1953909" y="607396"/>
                    <a:pt x="1951783" y="614729"/>
                  </a:cubicBezTo>
                  <a:cubicBezTo>
                    <a:pt x="1951646" y="615158"/>
                    <a:pt x="1951509" y="615583"/>
                    <a:pt x="1951337" y="615998"/>
                  </a:cubicBezTo>
                  <a:cubicBezTo>
                    <a:pt x="1949451" y="623311"/>
                    <a:pt x="1941977" y="627700"/>
                    <a:pt x="1934674" y="625800"/>
                  </a:cubicBezTo>
                  <a:cubicBezTo>
                    <a:pt x="1934126" y="625667"/>
                    <a:pt x="1933646" y="625502"/>
                    <a:pt x="1933132" y="625307"/>
                  </a:cubicBezTo>
                  <a:close/>
                  <a:moveTo>
                    <a:pt x="1909577" y="750669"/>
                  </a:moveTo>
                  <a:cubicBezTo>
                    <a:pt x="1907760" y="758195"/>
                    <a:pt x="1900183" y="762820"/>
                    <a:pt x="1892640" y="760999"/>
                  </a:cubicBezTo>
                  <a:cubicBezTo>
                    <a:pt x="1892297" y="760913"/>
                    <a:pt x="1891955" y="760817"/>
                    <a:pt x="1891611" y="760704"/>
                  </a:cubicBezTo>
                  <a:cubicBezTo>
                    <a:pt x="1883795" y="758376"/>
                    <a:pt x="1879372" y="750158"/>
                    <a:pt x="1881703" y="742348"/>
                  </a:cubicBezTo>
                  <a:cubicBezTo>
                    <a:pt x="1884034" y="734541"/>
                    <a:pt x="1892229" y="730101"/>
                    <a:pt x="1900046" y="732429"/>
                  </a:cubicBezTo>
                  <a:cubicBezTo>
                    <a:pt x="1907486" y="734387"/>
                    <a:pt x="1911909" y="742005"/>
                    <a:pt x="1909955" y="749441"/>
                  </a:cubicBezTo>
                  <a:cubicBezTo>
                    <a:pt x="1909852" y="749856"/>
                    <a:pt x="1909714" y="750264"/>
                    <a:pt x="1909577" y="750669"/>
                  </a:cubicBezTo>
                  <a:close/>
                  <a:moveTo>
                    <a:pt x="1763006" y="1173947"/>
                  </a:moveTo>
                  <a:cubicBezTo>
                    <a:pt x="1755257" y="1171409"/>
                    <a:pt x="1751040" y="1163068"/>
                    <a:pt x="1753577" y="1155316"/>
                  </a:cubicBezTo>
                  <a:cubicBezTo>
                    <a:pt x="1756115" y="1147567"/>
                    <a:pt x="1764446" y="1143340"/>
                    <a:pt x="1772194" y="1145877"/>
                  </a:cubicBezTo>
                  <a:cubicBezTo>
                    <a:pt x="1779874" y="1148637"/>
                    <a:pt x="1783852" y="1157099"/>
                    <a:pt x="1781109" y="1164775"/>
                  </a:cubicBezTo>
                  <a:cubicBezTo>
                    <a:pt x="1778469" y="1172147"/>
                    <a:pt x="1770514" y="1176168"/>
                    <a:pt x="1763006" y="1173947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  <p:pic>
          <p:nvPicPr>
            <p:cNvPr id="80" name="图片 79" descr="E:/设计图片素材3/pexels-mantasink-18664364.jpgpexels-mantasink-18664364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5" cstate="email"/>
            <a:srcRect l="-27" t="10095" b="1027"/>
            <a:stretch>
              <a:fillRect/>
            </a:stretch>
          </p:blipFill>
          <p:spPr>
            <a:xfrm>
              <a:off x="7718" y="3258"/>
              <a:ext cx="12571" cy="12573"/>
            </a:xfrm>
            <a:custGeom>
              <a:avLst/>
              <a:gdLst/>
              <a:ahLst/>
              <a:cxnLst>
                <a:cxn ang="3">
                  <a:pos x="hc" y="t"/>
                </a:cxn>
                <a:cxn ang="cd2">
                  <a:pos x="l" y="vc"/>
                </a:cxn>
                <a:cxn ang="cd4">
                  <a:pos x="hc" y="b"/>
                </a:cxn>
                <a:cxn ang="0">
                  <a:pos x="r" y="vc"/>
                </a:cxn>
              </a:cxnLst>
              <a:rect l="l" t="t" r="r" b="b"/>
              <a:pathLst>
                <a:path w="6302" h="6302">
                  <a:moveTo>
                    <a:pt x="3151" y="0"/>
                  </a:moveTo>
                  <a:cubicBezTo>
                    <a:pt x="4891" y="0"/>
                    <a:pt x="6302" y="1411"/>
                    <a:pt x="6302" y="3151"/>
                  </a:cubicBezTo>
                  <a:cubicBezTo>
                    <a:pt x="6302" y="4891"/>
                    <a:pt x="4891" y="6302"/>
                    <a:pt x="3151" y="6302"/>
                  </a:cubicBezTo>
                  <a:cubicBezTo>
                    <a:pt x="1411" y="6302"/>
                    <a:pt x="0" y="4891"/>
                    <a:pt x="0" y="3151"/>
                  </a:cubicBezTo>
                  <a:cubicBezTo>
                    <a:pt x="0" y="1411"/>
                    <a:pt x="1411" y="0"/>
                    <a:pt x="3151" y="0"/>
                  </a:cubicBezTo>
                  <a:close/>
                </a:path>
              </a:pathLst>
            </a:custGeom>
            <a:ln w="215900">
              <a:solidFill>
                <a:srgbClr val="FFFFFF"/>
              </a:solidFill>
            </a:ln>
            <a:effectLst>
              <a:outerShdw blurRad="228600" dist="152400" algn="l" rotWithShape="0">
                <a:prstClr val="black">
                  <a:alpha val="20000"/>
                </a:prstClr>
              </a:outerShdw>
            </a:effectLst>
          </p:spPr>
        </p:pic>
        <p:sp>
          <p:nvSpPr>
            <p:cNvPr id="81" name="任意多边形: 形状 17"/>
            <p:cNvSpPr/>
            <p:nvPr>
              <p:custDataLst>
                <p:tags r:id="rId6"/>
              </p:custDataLst>
            </p:nvPr>
          </p:nvSpPr>
          <p:spPr>
            <a:xfrm>
              <a:off x="2464" y="12733"/>
              <a:ext cx="2469" cy="2464"/>
            </a:xfrm>
            <a:custGeom>
              <a:avLst/>
              <a:gdLst>
                <a:gd name="connsiteX0" fmla="*/ 1017007 w 1018242"/>
                <a:gd name="connsiteY0" fmla="*/ 541608 h 1014892"/>
                <a:gd name="connsiteX1" fmla="*/ 1014758 w 1018242"/>
                <a:gd name="connsiteY1" fmla="*/ 545723 h 1014892"/>
                <a:gd name="connsiteX2" fmla="*/ 946379 w 1018242"/>
                <a:gd name="connsiteY2" fmla="*/ 613883 h 1014892"/>
                <a:gd name="connsiteX3" fmla="*/ 548075 w 1018242"/>
                <a:gd name="connsiteY3" fmla="*/ 1010431 h 1014892"/>
                <a:gd name="connsiteX4" fmla="*/ 540189 w 1018242"/>
                <a:gd name="connsiteY4" fmla="*/ 1013997 h 1014892"/>
                <a:gd name="connsiteX5" fmla="*/ 474213 w 1018242"/>
                <a:gd name="connsiteY5" fmla="*/ 1013723 h 1014892"/>
                <a:gd name="connsiteX6" fmla="*/ 1016884 w 1018242"/>
                <a:gd name="connsiteY6" fmla="*/ 471563 h 1014892"/>
                <a:gd name="connsiteX7" fmla="*/ 1017539 w 1018242"/>
                <a:gd name="connsiteY7" fmla="*/ 480614 h 1014892"/>
                <a:gd name="connsiteX8" fmla="*/ 1017007 w 1018242"/>
                <a:gd name="connsiteY8" fmla="*/ 541608 h 1014892"/>
                <a:gd name="connsiteX9" fmla="*/ 770058 w 1018242"/>
                <a:gd name="connsiteY9" fmla="*/ 644877 h 1014892"/>
                <a:gd name="connsiteX10" fmla="*/ 767116 w 1018242"/>
                <a:gd name="connsiteY10" fmla="*/ 648374 h 1014892"/>
                <a:gd name="connsiteX11" fmla="*/ 766451 w 1018242"/>
                <a:gd name="connsiteY11" fmla="*/ 647791 h 1014892"/>
                <a:gd name="connsiteX12" fmla="*/ 774426 w 1018242"/>
                <a:gd name="connsiteY12" fmla="*/ 631745 h 1014892"/>
                <a:gd name="connsiteX13" fmla="*/ 799701 w 1018242"/>
                <a:gd name="connsiteY13" fmla="*/ 546785 h 1014892"/>
                <a:gd name="connsiteX14" fmla="*/ 802903 w 1018242"/>
                <a:gd name="connsiteY14" fmla="*/ 540203 h 1014892"/>
                <a:gd name="connsiteX15" fmla="*/ 990594 w 1018242"/>
                <a:gd name="connsiteY15" fmla="*/ 353414 h 1014892"/>
                <a:gd name="connsiteX16" fmla="*/ 992791 w 1018242"/>
                <a:gd name="connsiteY16" fmla="*/ 350740 h 1014892"/>
                <a:gd name="connsiteX17" fmla="*/ 994279 w 1018242"/>
                <a:gd name="connsiteY17" fmla="*/ 350980 h 1014892"/>
                <a:gd name="connsiteX18" fmla="*/ 1007243 w 1018242"/>
                <a:gd name="connsiteY18" fmla="*/ 401825 h 1014892"/>
                <a:gd name="connsiteX19" fmla="*/ 1004239 w 1018242"/>
                <a:gd name="connsiteY19" fmla="*/ 411905 h 1014892"/>
                <a:gd name="connsiteX20" fmla="*/ 770058 w 1018242"/>
                <a:gd name="connsiteY20" fmla="*/ 644877 h 1014892"/>
                <a:gd name="connsiteX21" fmla="*/ 801967 w 1018242"/>
                <a:gd name="connsiteY21" fmla="*/ 468545 h 1014892"/>
                <a:gd name="connsiteX22" fmla="*/ 800418 w 1018242"/>
                <a:gd name="connsiteY22" fmla="*/ 469917 h 1014892"/>
                <a:gd name="connsiteX23" fmla="*/ 796139 w 1018242"/>
                <a:gd name="connsiteY23" fmla="*/ 446603 h 1014892"/>
                <a:gd name="connsiteX24" fmla="*/ 787403 w 1018242"/>
                <a:gd name="connsiteY24" fmla="*/ 414237 h 1014892"/>
                <a:gd name="connsiteX25" fmla="*/ 788308 w 1018242"/>
                <a:gd name="connsiteY25" fmla="*/ 410157 h 1014892"/>
                <a:gd name="connsiteX26" fmla="*/ 946948 w 1018242"/>
                <a:gd name="connsiteY26" fmla="*/ 252305 h 1014892"/>
                <a:gd name="connsiteX27" fmla="*/ 948549 w 1018242"/>
                <a:gd name="connsiteY27" fmla="*/ 250900 h 1014892"/>
                <a:gd name="connsiteX28" fmla="*/ 954487 w 1018242"/>
                <a:gd name="connsiteY28" fmla="*/ 261322 h 1014892"/>
                <a:gd name="connsiteX29" fmla="*/ 972124 w 1018242"/>
                <a:gd name="connsiteY29" fmla="*/ 295917 h 1014892"/>
                <a:gd name="connsiteX30" fmla="*/ 971380 w 1018242"/>
                <a:gd name="connsiteY30" fmla="*/ 299928 h 1014892"/>
                <a:gd name="connsiteX31" fmla="*/ 801943 w 1018242"/>
                <a:gd name="connsiteY31" fmla="*/ 468545 h 1014892"/>
                <a:gd name="connsiteX32" fmla="*/ 735419 w 1018242"/>
                <a:gd name="connsiteY32" fmla="*/ 319539 h 1014892"/>
                <a:gd name="connsiteX33" fmla="*/ 887606 w 1018242"/>
                <a:gd name="connsiteY33" fmla="*/ 167380 h 1014892"/>
                <a:gd name="connsiteX34" fmla="*/ 919293 w 1018242"/>
                <a:gd name="connsiteY34" fmla="*/ 206020 h 1014892"/>
                <a:gd name="connsiteX35" fmla="*/ 764339 w 1018242"/>
                <a:gd name="connsiteY35" fmla="*/ 360923 h 1014892"/>
                <a:gd name="connsiteX36" fmla="*/ 735405 w 1018242"/>
                <a:gd name="connsiteY36" fmla="*/ 319539 h 1014892"/>
                <a:gd name="connsiteX37" fmla="*/ 677476 w 1018242"/>
                <a:gd name="connsiteY37" fmla="*/ 267186 h 1014892"/>
                <a:gd name="connsiteX38" fmla="*/ 656397 w 1018242"/>
                <a:gd name="connsiteY38" fmla="*/ 253437 h 1014892"/>
                <a:gd name="connsiteX39" fmla="*/ 811506 w 1018242"/>
                <a:gd name="connsiteY39" fmla="*/ 98568 h 1014892"/>
                <a:gd name="connsiteX40" fmla="*/ 850125 w 1018242"/>
                <a:gd name="connsiteY40" fmla="*/ 130077 h 1014892"/>
                <a:gd name="connsiteX41" fmla="*/ 697670 w 1018242"/>
                <a:gd name="connsiteY41" fmla="*/ 282340 h 1014892"/>
                <a:gd name="connsiteX42" fmla="*/ 677445 w 1018242"/>
                <a:gd name="connsiteY42" fmla="*/ 267186 h 1014892"/>
                <a:gd name="connsiteX43" fmla="*/ 607506 w 1018242"/>
                <a:gd name="connsiteY43" fmla="*/ 228511 h 1014892"/>
                <a:gd name="connsiteX44" fmla="*/ 603175 w 1018242"/>
                <a:gd name="connsiteY44" fmla="*/ 229711 h 1014892"/>
                <a:gd name="connsiteX45" fmla="*/ 548880 w 1018242"/>
                <a:gd name="connsiteY45" fmla="*/ 216923 h 1014892"/>
                <a:gd name="connsiteX46" fmla="*/ 547814 w 1018242"/>
                <a:gd name="connsiteY46" fmla="*/ 216751 h 1014892"/>
                <a:gd name="connsiteX47" fmla="*/ 547221 w 1018242"/>
                <a:gd name="connsiteY47" fmla="*/ 215791 h 1014892"/>
                <a:gd name="connsiteX48" fmla="*/ 549847 w 1018242"/>
                <a:gd name="connsiteY48" fmla="*/ 213905 h 1014892"/>
                <a:gd name="connsiteX49" fmla="*/ 716733 w 1018242"/>
                <a:gd name="connsiteY49" fmla="*/ 47757 h 1014892"/>
                <a:gd name="connsiteX50" fmla="*/ 722887 w 1018242"/>
                <a:gd name="connsiteY50" fmla="*/ 46694 h 1014892"/>
                <a:gd name="connsiteX51" fmla="*/ 722932 w 1018242"/>
                <a:gd name="connsiteY51" fmla="*/ 46728 h 1014892"/>
                <a:gd name="connsiteX52" fmla="*/ 767226 w 1018242"/>
                <a:gd name="connsiteY52" fmla="*/ 69151 h 1014892"/>
                <a:gd name="connsiteX53" fmla="*/ 764843 w 1018242"/>
                <a:gd name="connsiteY53" fmla="*/ 71825 h 1014892"/>
                <a:gd name="connsiteX54" fmla="*/ 607475 w 1018242"/>
                <a:gd name="connsiteY54" fmla="*/ 228511 h 1014892"/>
                <a:gd name="connsiteX55" fmla="*/ 476682 w 1018242"/>
                <a:gd name="connsiteY55" fmla="*/ 214043 h 1014892"/>
                <a:gd name="connsiteX56" fmla="*/ 472224 w 1018242"/>
                <a:gd name="connsiteY56" fmla="*/ 216408 h 1014892"/>
                <a:gd name="connsiteX57" fmla="*/ 372885 w 1018242"/>
                <a:gd name="connsiteY57" fmla="*/ 247471 h 1014892"/>
                <a:gd name="connsiteX58" fmla="*/ 371784 w 1018242"/>
                <a:gd name="connsiteY58" fmla="*/ 247848 h 1014892"/>
                <a:gd name="connsiteX59" fmla="*/ 370879 w 1018242"/>
                <a:gd name="connsiteY59" fmla="*/ 247711 h 1014892"/>
                <a:gd name="connsiteX60" fmla="*/ 373135 w 1018242"/>
                <a:gd name="connsiteY60" fmla="*/ 245346 h 1014892"/>
                <a:gd name="connsiteX61" fmla="*/ 607396 w 1018242"/>
                <a:gd name="connsiteY61" fmla="*/ 12065 h 1014892"/>
                <a:gd name="connsiteX62" fmla="*/ 612230 w 1018242"/>
                <a:gd name="connsiteY62" fmla="*/ 10420 h 1014892"/>
                <a:gd name="connsiteX63" fmla="*/ 665431 w 1018242"/>
                <a:gd name="connsiteY63" fmla="*/ 24374 h 1014892"/>
                <a:gd name="connsiteX64" fmla="*/ 666484 w 1018242"/>
                <a:gd name="connsiteY64" fmla="*/ 25026 h 1014892"/>
                <a:gd name="connsiteX65" fmla="*/ 664355 w 1018242"/>
                <a:gd name="connsiteY65" fmla="*/ 27322 h 1014892"/>
                <a:gd name="connsiteX66" fmla="*/ 476651 w 1018242"/>
                <a:gd name="connsiteY66" fmla="*/ 214043 h 1014892"/>
                <a:gd name="connsiteX67" fmla="*/ 0 w 1018242"/>
                <a:gd name="connsiteY67" fmla="*/ 532111 h 1014892"/>
                <a:gd name="connsiteX68" fmla="*/ 642 w 1018242"/>
                <a:gd name="connsiteY68" fmla="*/ 473757 h 1014892"/>
                <a:gd name="connsiteX69" fmla="*/ 3134 w 1018242"/>
                <a:gd name="connsiteY69" fmla="*/ 469162 h 1014892"/>
                <a:gd name="connsiteX70" fmla="*/ 120669 w 1018242"/>
                <a:gd name="connsiteY70" fmla="*/ 352077 h 1014892"/>
                <a:gd name="connsiteX71" fmla="*/ 469372 w 1018242"/>
                <a:gd name="connsiteY71" fmla="*/ 4831 h 1014892"/>
                <a:gd name="connsiteX72" fmla="*/ 478255 w 1018242"/>
                <a:gd name="connsiteY72" fmla="*/ 820 h 1014892"/>
                <a:gd name="connsiteX73" fmla="*/ 541458 w 1018242"/>
                <a:gd name="connsiteY73" fmla="*/ 957 h 1014892"/>
                <a:gd name="connsiteX74" fmla="*/ 543679 w 1018242"/>
                <a:gd name="connsiteY74" fmla="*/ 1197 h 1014892"/>
                <a:gd name="connsiteX75" fmla="*/ 755 w 1018242"/>
                <a:gd name="connsiteY75" fmla="*/ 543631 h 1014892"/>
                <a:gd name="connsiteX76" fmla="*/ 0 w 1018242"/>
                <a:gd name="connsiteY76" fmla="*/ 532111 h 1014892"/>
                <a:gd name="connsiteX77" fmla="*/ 14020 w 1018242"/>
                <a:gd name="connsiteY77" fmla="*/ 383791 h 1014892"/>
                <a:gd name="connsiteX78" fmla="*/ 30367 w 1018242"/>
                <a:gd name="connsiteY78" fmla="*/ 333322 h 1014892"/>
                <a:gd name="connsiteX79" fmla="*/ 57912 w 1018242"/>
                <a:gd name="connsiteY79" fmla="*/ 271197 h 1014892"/>
                <a:gd name="connsiteX80" fmla="*/ 61386 w 1018242"/>
                <a:gd name="connsiteY80" fmla="*/ 266534 h 1014892"/>
                <a:gd name="connsiteX81" fmla="*/ 267189 w 1018242"/>
                <a:gd name="connsiteY81" fmla="*/ 61917 h 1014892"/>
                <a:gd name="connsiteX82" fmla="*/ 283135 w 1018242"/>
                <a:gd name="connsiteY82" fmla="*/ 52420 h 1014892"/>
                <a:gd name="connsiteX83" fmla="*/ 382584 w 1018242"/>
                <a:gd name="connsiteY83" fmla="*/ 15768 h 1014892"/>
                <a:gd name="connsiteX84" fmla="*/ 384470 w 1018242"/>
                <a:gd name="connsiteY84" fmla="*/ 15391 h 1014892"/>
                <a:gd name="connsiteX85" fmla="*/ 15138 w 1018242"/>
                <a:gd name="connsiteY85" fmla="*/ 384340 h 1014892"/>
                <a:gd name="connsiteX86" fmla="*/ 14020 w 1018242"/>
                <a:gd name="connsiteY86" fmla="*/ 383791 h 1014892"/>
                <a:gd name="connsiteX87" fmla="*/ 246319 w 1018242"/>
                <a:gd name="connsiteY87" fmla="*/ 371482 h 1014892"/>
                <a:gd name="connsiteX88" fmla="*/ 249162 w 1018242"/>
                <a:gd name="connsiteY88" fmla="*/ 368157 h 1014892"/>
                <a:gd name="connsiteX89" fmla="*/ 249847 w 1018242"/>
                <a:gd name="connsiteY89" fmla="*/ 368671 h 1014892"/>
                <a:gd name="connsiteX90" fmla="*/ 244704 w 1018242"/>
                <a:gd name="connsiteY90" fmla="*/ 378923 h 1014892"/>
                <a:gd name="connsiteX91" fmla="*/ 217434 w 1018242"/>
                <a:gd name="connsiteY91" fmla="*/ 469951 h 1014892"/>
                <a:gd name="connsiteX92" fmla="*/ 214735 w 1018242"/>
                <a:gd name="connsiteY92" fmla="*/ 474785 h 1014892"/>
                <a:gd name="connsiteX93" fmla="*/ 42686 w 1018242"/>
                <a:gd name="connsiteY93" fmla="*/ 646180 h 1014892"/>
                <a:gd name="connsiteX94" fmla="*/ 26712 w 1018242"/>
                <a:gd name="connsiteY94" fmla="*/ 662054 h 1014892"/>
                <a:gd name="connsiteX95" fmla="*/ 24628 w 1018242"/>
                <a:gd name="connsiteY95" fmla="*/ 663974 h 1014892"/>
                <a:gd name="connsiteX96" fmla="*/ 23435 w 1018242"/>
                <a:gd name="connsiteY96" fmla="*/ 663905 h 1014892"/>
                <a:gd name="connsiteX97" fmla="*/ 10406 w 1018242"/>
                <a:gd name="connsiteY97" fmla="*/ 612751 h 1014892"/>
                <a:gd name="connsiteX98" fmla="*/ 13211 w 1018242"/>
                <a:gd name="connsiteY98" fmla="*/ 603460 h 1014892"/>
                <a:gd name="connsiteX99" fmla="*/ 246319 w 1018242"/>
                <a:gd name="connsiteY99" fmla="*/ 371482 h 1014892"/>
                <a:gd name="connsiteX100" fmla="*/ 216343 w 1018242"/>
                <a:gd name="connsiteY100" fmla="*/ 545962 h 1014892"/>
                <a:gd name="connsiteX101" fmla="*/ 217581 w 1018242"/>
                <a:gd name="connsiteY101" fmla="*/ 544934 h 1014892"/>
                <a:gd name="connsiteX102" fmla="*/ 218994 w 1018242"/>
                <a:gd name="connsiteY102" fmla="*/ 553642 h 1014892"/>
                <a:gd name="connsiteX103" fmla="*/ 230380 w 1018242"/>
                <a:gd name="connsiteY103" fmla="*/ 599757 h 1014892"/>
                <a:gd name="connsiteX104" fmla="*/ 229008 w 1018242"/>
                <a:gd name="connsiteY104" fmla="*/ 605346 h 1014892"/>
                <a:gd name="connsiteX105" fmla="*/ 72000 w 1018242"/>
                <a:gd name="connsiteY105" fmla="*/ 761551 h 1014892"/>
                <a:gd name="connsiteX106" fmla="*/ 70050 w 1018242"/>
                <a:gd name="connsiteY106" fmla="*/ 764465 h 1014892"/>
                <a:gd name="connsiteX107" fmla="*/ 69021 w 1018242"/>
                <a:gd name="connsiteY107" fmla="*/ 763951 h 1014892"/>
                <a:gd name="connsiteX108" fmla="*/ 59325 w 1018242"/>
                <a:gd name="connsiteY108" fmla="*/ 746363 h 1014892"/>
                <a:gd name="connsiteX109" fmla="*/ 45710 w 1018242"/>
                <a:gd name="connsiteY109" fmla="*/ 719243 h 1014892"/>
                <a:gd name="connsiteX110" fmla="*/ 46276 w 1018242"/>
                <a:gd name="connsiteY110" fmla="*/ 715162 h 1014892"/>
                <a:gd name="connsiteX111" fmla="*/ 216343 w 1018242"/>
                <a:gd name="connsiteY111" fmla="*/ 545962 h 1014892"/>
                <a:gd name="connsiteX112" fmla="*/ 282947 w 1018242"/>
                <a:gd name="connsiteY112" fmla="*/ 695071 h 1014892"/>
                <a:gd name="connsiteX113" fmla="*/ 130211 w 1018242"/>
                <a:gd name="connsiteY113" fmla="*/ 847574 h 1014892"/>
                <a:gd name="connsiteX114" fmla="*/ 98301 w 1018242"/>
                <a:gd name="connsiteY114" fmla="*/ 808763 h 1014892"/>
                <a:gd name="connsiteX115" fmla="*/ 253715 w 1018242"/>
                <a:gd name="connsiteY115" fmla="*/ 653517 h 1014892"/>
                <a:gd name="connsiteX116" fmla="*/ 282930 w 1018242"/>
                <a:gd name="connsiteY116" fmla="*/ 695071 h 1014892"/>
                <a:gd name="connsiteX117" fmla="*/ 361848 w 1018242"/>
                <a:gd name="connsiteY117" fmla="*/ 761174 h 1014892"/>
                <a:gd name="connsiteX118" fmla="*/ 206442 w 1018242"/>
                <a:gd name="connsiteY118" fmla="*/ 916454 h 1014892"/>
                <a:gd name="connsiteX119" fmla="*/ 167397 w 1018242"/>
                <a:gd name="connsiteY119" fmla="*/ 884637 h 1014892"/>
                <a:gd name="connsiteX120" fmla="*/ 320064 w 1018242"/>
                <a:gd name="connsiteY120" fmla="*/ 732100 h 1014892"/>
                <a:gd name="connsiteX121" fmla="*/ 361848 w 1018242"/>
                <a:gd name="connsiteY121" fmla="*/ 761174 h 1014892"/>
                <a:gd name="connsiteX122" fmla="*/ 410946 w 1018242"/>
                <a:gd name="connsiteY122" fmla="*/ 785791 h 1014892"/>
                <a:gd name="connsiteX123" fmla="*/ 415986 w 1018242"/>
                <a:gd name="connsiteY123" fmla="*/ 784557 h 1014892"/>
                <a:gd name="connsiteX124" fmla="*/ 465727 w 1018242"/>
                <a:gd name="connsiteY124" fmla="*/ 796385 h 1014892"/>
                <a:gd name="connsiteX125" fmla="*/ 471463 w 1018242"/>
                <a:gd name="connsiteY125" fmla="*/ 797243 h 1014892"/>
                <a:gd name="connsiteX126" fmla="*/ 469434 w 1018242"/>
                <a:gd name="connsiteY126" fmla="*/ 799506 h 1014892"/>
                <a:gd name="connsiteX127" fmla="*/ 300477 w 1018242"/>
                <a:gd name="connsiteY127" fmla="*/ 967780 h 1014892"/>
                <a:gd name="connsiteX128" fmla="*/ 295965 w 1018242"/>
                <a:gd name="connsiteY128" fmla="*/ 968706 h 1014892"/>
                <a:gd name="connsiteX129" fmla="*/ 252655 w 1018242"/>
                <a:gd name="connsiteY129" fmla="*/ 946214 h 1014892"/>
                <a:gd name="connsiteX130" fmla="*/ 251082 w 1018242"/>
                <a:gd name="connsiteY130" fmla="*/ 945117 h 1014892"/>
                <a:gd name="connsiteX131" fmla="*/ 253386 w 1018242"/>
                <a:gd name="connsiteY131" fmla="*/ 942682 h 1014892"/>
                <a:gd name="connsiteX132" fmla="*/ 410946 w 1018242"/>
                <a:gd name="connsiteY132" fmla="*/ 785791 h 1014892"/>
                <a:gd name="connsiteX133" fmla="*/ 542483 w 1018242"/>
                <a:gd name="connsiteY133" fmla="*/ 799608 h 1014892"/>
                <a:gd name="connsiteX134" fmla="*/ 548044 w 1018242"/>
                <a:gd name="connsiteY134" fmla="*/ 797037 h 1014892"/>
                <a:gd name="connsiteX135" fmla="*/ 647099 w 1018242"/>
                <a:gd name="connsiteY135" fmla="*/ 765048 h 1014892"/>
                <a:gd name="connsiteX136" fmla="*/ 649687 w 1018242"/>
                <a:gd name="connsiteY136" fmla="*/ 763883 h 1014892"/>
                <a:gd name="connsiteX137" fmla="*/ 650435 w 1018242"/>
                <a:gd name="connsiteY137" fmla="*/ 764706 h 1014892"/>
                <a:gd name="connsiteX138" fmla="*/ 647795 w 1018242"/>
                <a:gd name="connsiteY138" fmla="*/ 766591 h 1014892"/>
                <a:gd name="connsiteX139" fmla="*/ 410507 w 1018242"/>
                <a:gd name="connsiteY139" fmla="*/ 1002682 h 1014892"/>
                <a:gd name="connsiteX140" fmla="*/ 406663 w 1018242"/>
                <a:gd name="connsiteY140" fmla="*/ 1004500 h 1014892"/>
                <a:gd name="connsiteX141" fmla="*/ 351264 w 1018242"/>
                <a:gd name="connsiteY141" fmla="*/ 990134 h 1014892"/>
                <a:gd name="connsiteX142" fmla="*/ 353520 w 1018242"/>
                <a:gd name="connsiteY142" fmla="*/ 987631 h 1014892"/>
                <a:gd name="connsiteX143" fmla="*/ 542483 w 1018242"/>
                <a:gd name="connsiteY143" fmla="*/ 799608 h 1014892"/>
                <a:gd name="connsiteX144" fmla="*/ 1002381 w 1018242"/>
                <a:gd name="connsiteY144" fmla="*/ 630751 h 1014892"/>
                <a:gd name="connsiteX145" fmla="*/ 1003005 w 1018242"/>
                <a:gd name="connsiteY145" fmla="*/ 631060 h 1014892"/>
                <a:gd name="connsiteX146" fmla="*/ 996967 w 1018242"/>
                <a:gd name="connsiteY146" fmla="*/ 652763 h 1014892"/>
                <a:gd name="connsiteX147" fmla="*/ 960360 w 1018242"/>
                <a:gd name="connsiteY147" fmla="*/ 742385 h 1014892"/>
                <a:gd name="connsiteX148" fmla="*/ 954899 w 1018242"/>
                <a:gd name="connsiteY148" fmla="*/ 749860 h 1014892"/>
                <a:gd name="connsiteX149" fmla="*/ 752812 w 1018242"/>
                <a:gd name="connsiteY149" fmla="*/ 951220 h 1014892"/>
                <a:gd name="connsiteX150" fmla="*/ 734747 w 1018242"/>
                <a:gd name="connsiteY150" fmla="*/ 962294 h 1014892"/>
                <a:gd name="connsiteX151" fmla="*/ 633882 w 1018242"/>
                <a:gd name="connsiteY151" fmla="*/ 999391 h 1014892"/>
                <a:gd name="connsiteX152" fmla="*/ 633460 w 1018242"/>
                <a:gd name="connsiteY152" fmla="*/ 999460 h 1014892"/>
                <a:gd name="connsiteX153" fmla="*/ 1002381 w 1018242"/>
                <a:gd name="connsiteY153" fmla="*/ 630751 h 1014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1018242" h="1014892">
                  <a:moveTo>
                    <a:pt x="1017007" y="541608"/>
                  </a:moveTo>
                  <a:cubicBezTo>
                    <a:pt x="1016716" y="543186"/>
                    <a:pt x="1015927" y="544625"/>
                    <a:pt x="1014758" y="545723"/>
                  </a:cubicBezTo>
                  <a:cubicBezTo>
                    <a:pt x="992006" y="568488"/>
                    <a:pt x="969213" y="591220"/>
                    <a:pt x="946379" y="613883"/>
                  </a:cubicBezTo>
                  <a:cubicBezTo>
                    <a:pt x="813597" y="746054"/>
                    <a:pt x="680829" y="878225"/>
                    <a:pt x="548075" y="1010431"/>
                  </a:cubicBezTo>
                  <a:cubicBezTo>
                    <a:pt x="546038" y="1012625"/>
                    <a:pt x="543192" y="1013928"/>
                    <a:pt x="540189" y="1013997"/>
                  </a:cubicBezTo>
                  <a:cubicBezTo>
                    <a:pt x="518212" y="1015265"/>
                    <a:pt x="496176" y="1015197"/>
                    <a:pt x="474213" y="1013723"/>
                  </a:cubicBezTo>
                  <a:cubicBezTo>
                    <a:pt x="654786" y="833346"/>
                    <a:pt x="835674" y="652625"/>
                    <a:pt x="1016884" y="471563"/>
                  </a:cubicBezTo>
                  <a:cubicBezTo>
                    <a:pt x="1017144" y="475094"/>
                    <a:pt x="1017395" y="477871"/>
                    <a:pt x="1017539" y="480614"/>
                  </a:cubicBezTo>
                  <a:cubicBezTo>
                    <a:pt x="1018629" y="500945"/>
                    <a:pt x="1018454" y="521311"/>
                    <a:pt x="1017007" y="541608"/>
                  </a:cubicBezTo>
                  <a:close/>
                  <a:moveTo>
                    <a:pt x="770058" y="644877"/>
                  </a:moveTo>
                  <a:cubicBezTo>
                    <a:pt x="768978" y="645940"/>
                    <a:pt x="768090" y="647208"/>
                    <a:pt x="767116" y="648374"/>
                  </a:cubicBezTo>
                  <a:cubicBezTo>
                    <a:pt x="766893" y="648203"/>
                    <a:pt x="766674" y="647997"/>
                    <a:pt x="766451" y="647791"/>
                  </a:cubicBezTo>
                  <a:cubicBezTo>
                    <a:pt x="769115" y="642443"/>
                    <a:pt x="771854" y="637128"/>
                    <a:pt x="774426" y="631745"/>
                  </a:cubicBezTo>
                  <a:cubicBezTo>
                    <a:pt x="787207" y="604900"/>
                    <a:pt x="795734" y="576237"/>
                    <a:pt x="799701" y="546785"/>
                  </a:cubicBezTo>
                  <a:cubicBezTo>
                    <a:pt x="799955" y="544283"/>
                    <a:pt x="801090" y="541951"/>
                    <a:pt x="802903" y="540203"/>
                  </a:cubicBezTo>
                  <a:cubicBezTo>
                    <a:pt x="865502" y="477974"/>
                    <a:pt x="928067" y="415711"/>
                    <a:pt x="990594" y="353414"/>
                  </a:cubicBezTo>
                  <a:cubicBezTo>
                    <a:pt x="991379" y="352557"/>
                    <a:pt x="992112" y="351666"/>
                    <a:pt x="992791" y="350740"/>
                  </a:cubicBezTo>
                  <a:cubicBezTo>
                    <a:pt x="993285" y="350808"/>
                    <a:pt x="993782" y="350877"/>
                    <a:pt x="994279" y="350980"/>
                  </a:cubicBezTo>
                  <a:cubicBezTo>
                    <a:pt x="998572" y="367951"/>
                    <a:pt x="1002758" y="384923"/>
                    <a:pt x="1007243" y="401825"/>
                  </a:cubicBezTo>
                  <a:cubicBezTo>
                    <a:pt x="1008460" y="405494"/>
                    <a:pt x="1007260" y="409506"/>
                    <a:pt x="1004239" y="411905"/>
                  </a:cubicBezTo>
                  <a:cubicBezTo>
                    <a:pt x="926085" y="489494"/>
                    <a:pt x="848027" y="567151"/>
                    <a:pt x="770058" y="644877"/>
                  </a:cubicBezTo>
                  <a:close/>
                  <a:moveTo>
                    <a:pt x="801967" y="468545"/>
                  </a:moveTo>
                  <a:cubicBezTo>
                    <a:pt x="801563" y="468957"/>
                    <a:pt x="801114" y="469300"/>
                    <a:pt x="800418" y="469917"/>
                  </a:cubicBezTo>
                  <a:cubicBezTo>
                    <a:pt x="798974" y="461894"/>
                    <a:pt x="797946" y="454145"/>
                    <a:pt x="796139" y="446603"/>
                  </a:cubicBezTo>
                  <a:cubicBezTo>
                    <a:pt x="793540" y="435734"/>
                    <a:pt x="790416" y="425002"/>
                    <a:pt x="787403" y="414237"/>
                  </a:cubicBezTo>
                  <a:cubicBezTo>
                    <a:pt x="786779" y="412831"/>
                    <a:pt x="787146" y="411186"/>
                    <a:pt x="788308" y="410157"/>
                  </a:cubicBezTo>
                  <a:cubicBezTo>
                    <a:pt x="841214" y="357563"/>
                    <a:pt x="894093" y="304934"/>
                    <a:pt x="946948" y="252305"/>
                  </a:cubicBezTo>
                  <a:cubicBezTo>
                    <a:pt x="947356" y="251894"/>
                    <a:pt x="947812" y="251551"/>
                    <a:pt x="948549" y="250900"/>
                  </a:cubicBezTo>
                  <a:cubicBezTo>
                    <a:pt x="950586" y="254465"/>
                    <a:pt x="952663" y="257825"/>
                    <a:pt x="954487" y="261322"/>
                  </a:cubicBezTo>
                  <a:cubicBezTo>
                    <a:pt x="960412" y="272842"/>
                    <a:pt x="966199" y="284431"/>
                    <a:pt x="972124" y="295917"/>
                  </a:cubicBezTo>
                  <a:cubicBezTo>
                    <a:pt x="973009" y="297220"/>
                    <a:pt x="972679" y="299002"/>
                    <a:pt x="971380" y="299928"/>
                  </a:cubicBezTo>
                  <a:cubicBezTo>
                    <a:pt x="914880" y="356122"/>
                    <a:pt x="858402" y="412317"/>
                    <a:pt x="801943" y="468545"/>
                  </a:cubicBezTo>
                  <a:close/>
                  <a:moveTo>
                    <a:pt x="735419" y="319539"/>
                  </a:moveTo>
                  <a:cubicBezTo>
                    <a:pt x="785808" y="269140"/>
                    <a:pt x="836538" y="218431"/>
                    <a:pt x="887606" y="167380"/>
                  </a:cubicBezTo>
                  <a:cubicBezTo>
                    <a:pt x="898269" y="180408"/>
                    <a:pt x="908932" y="193403"/>
                    <a:pt x="919293" y="206020"/>
                  </a:cubicBezTo>
                  <a:cubicBezTo>
                    <a:pt x="867247" y="258065"/>
                    <a:pt x="815596" y="309700"/>
                    <a:pt x="764339" y="360923"/>
                  </a:cubicBezTo>
                  <a:cubicBezTo>
                    <a:pt x="754598" y="347002"/>
                    <a:pt x="744882" y="333083"/>
                    <a:pt x="735405" y="319539"/>
                  </a:cubicBezTo>
                  <a:close/>
                  <a:moveTo>
                    <a:pt x="677476" y="267186"/>
                  </a:moveTo>
                  <a:cubicBezTo>
                    <a:pt x="670506" y="262283"/>
                    <a:pt x="663217" y="257860"/>
                    <a:pt x="656397" y="253437"/>
                  </a:cubicBezTo>
                  <a:cubicBezTo>
                    <a:pt x="707976" y="201940"/>
                    <a:pt x="759494" y="150511"/>
                    <a:pt x="811506" y="98568"/>
                  </a:cubicBezTo>
                  <a:cubicBezTo>
                    <a:pt x="824534" y="109197"/>
                    <a:pt x="837498" y="119757"/>
                    <a:pt x="850125" y="130077"/>
                  </a:cubicBezTo>
                  <a:cubicBezTo>
                    <a:pt x="799084" y="181060"/>
                    <a:pt x="748266" y="231802"/>
                    <a:pt x="697670" y="282340"/>
                  </a:cubicBezTo>
                  <a:cubicBezTo>
                    <a:pt x="691118" y="277403"/>
                    <a:pt x="684439" y="272054"/>
                    <a:pt x="677445" y="267186"/>
                  </a:cubicBezTo>
                  <a:close/>
                  <a:moveTo>
                    <a:pt x="607506" y="228511"/>
                  </a:moveTo>
                  <a:cubicBezTo>
                    <a:pt x="606515" y="229883"/>
                    <a:pt x="604722" y="230363"/>
                    <a:pt x="603175" y="229711"/>
                  </a:cubicBezTo>
                  <a:cubicBezTo>
                    <a:pt x="585535" y="223677"/>
                    <a:pt x="567350" y="219391"/>
                    <a:pt x="548880" y="216923"/>
                  </a:cubicBezTo>
                  <a:cubicBezTo>
                    <a:pt x="548538" y="216854"/>
                    <a:pt x="548167" y="216820"/>
                    <a:pt x="547814" y="216751"/>
                  </a:cubicBezTo>
                  <a:cubicBezTo>
                    <a:pt x="547615" y="216443"/>
                    <a:pt x="547416" y="216100"/>
                    <a:pt x="547221" y="215791"/>
                  </a:cubicBezTo>
                  <a:cubicBezTo>
                    <a:pt x="548150" y="215243"/>
                    <a:pt x="549028" y="214625"/>
                    <a:pt x="549847" y="213905"/>
                  </a:cubicBezTo>
                  <a:cubicBezTo>
                    <a:pt x="605507" y="158568"/>
                    <a:pt x="661135" y="103197"/>
                    <a:pt x="716733" y="47757"/>
                  </a:cubicBezTo>
                  <a:cubicBezTo>
                    <a:pt x="718139" y="45768"/>
                    <a:pt x="720895" y="45288"/>
                    <a:pt x="722887" y="46694"/>
                  </a:cubicBezTo>
                  <a:cubicBezTo>
                    <a:pt x="722901" y="46694"/>
                    <a:pt x="722918" y="46728"/>
                    <a:pt x="722932" y="46728"/>
                  </a:cubicBezTo>
                  <a:cubicBezTo>
                    <a:pt x="737462" y="54203"/>
                    <a:pt x="752075" y="61506"/>
                    <a:pt x="767226" y="69151"/>
                  </a:cubicBezTo>
                  <a:cubicBezTo>
                    <a:pt x="766053" y="70454"/>
                    <a:pt x="765487" y="71174"/>
                    <a:pt x="764843" y="71825"/>
                  </a:cubicBezTo>
                  <a:cubicBezTo>
                    <a:pt x="712372" y="124043"/>
                    <a:pt x="659915" y="176260"/>
                    <a:pt x="607475" y="228511"/>
                  </a:cubicBezTo>
                  <a:close/>
                  <a:moveTo>
                    <a:pt x="476682" y="214043"/>
                  </a:moveTo>
                  <a:cubicBezTo>
                    <a:pt x="475478" y="215277"/>
                    <a:pt x="473922" y="216100"/>
                    <a:pt x="472224" y="216408"/>
                  </a:cubicBezTo>
                  <a:cubicBezTo>
                    <a:pt x="437533" y="220797"/>
                    <a:pt x="403897" y="231322"/>
                    <a:pt x="372885" y="247471"/>
                  </a:cubicBezTo>
                  <a:cubicBezTo>
                    <a:pt x="372532" y="247642"/>
                    <a:pt x="372163" y="247745"/>
                    <a:pt x="371784" y="247848"/>
                  </a:cubicBezTo>
                  <a:cubicBezTo>
                    <a:pt x="371479" y="247814"/>
                    <a:pt x="371177" y="247780"/>
                    <a:pt x="370879" y="247711"/>
                  </a:cubicBezTo>
                  <a:cubicBezTo>
                    <a:pt x="371726" y="246820"/>
                    <a:pt x="372412" y="246065"/>
                    <a:pt x="373135" y="245346"/>
                  </a:cubicBezTo>
                  <a:cubicBezTo>
                    <a:pt x="451229" y="167585"/>
                    <a:pt x="529317" y="89825"/>
                    <a:pt x="607396" y="12065"/>
                  </a:cubicBezTo>
                  <a:cubicBezTo>
                    <a:pt x="608524" y="10591"/>
                    <a:pt x="610434" y="9940"/>
                    <a:pt x="612230" y="10420"/>
                  </a:cubicBezTo>
                  <a:cubicBezTo>
                    <a:pt x="629952" y="15117"/>
                    <a:pt x="647685" y="19780"/>
                    <a:pt x="665431" y="24374"/>
                  </a:cubicBezTo>
                  <a:cubicBezTo>
                    <a:pt x="665802" y="24545"/>
                    <a:pt x="666155" y="24785"/>
                    <a:pt x="666484" y="25026"/>
                  </a:cubicBezTo>
                  <a:cubicBezTo>
                    <a:pt x="665723" y="25848"/>
                    <a:pt x="665071" y="26603"/>
                    <a:pt x="664355" y="27322"/>
                  </a:cubicBezTo>
                  <a:cubicBezTo>
                    <a:pt x="601794" y="89585"/>
                    <a:pt x="539226" y="151814"/>
                    <a:pt x="476651" y="214043"/>
                  </a:cubicBezTo>
                  <a:close/>
                  <a:moveTo>
                    <a:pt x="0" y="532111"/>
                  </a:moveTo>
                  <a:cubicBezTo>
                    <a:pt x="114" y="512671"/>
                    <a:pt x="288" y="493231"/>
                    <a:pt x="642" y="473757"/>
                  </a:cubicBezTo>
                  <a:cubicBezTo>
                    <a:pt x="921" y="471974"/>
                    <a:pt x="1801" y="470363"/>
                    <a:pt x="3134" y="469162"/>
                  </a:cubicBezTo>
                  <a:cubicBezTo>
                    <a:pt x="42272" y="430077"/>
                    <a:pt x="81451" y="391060"/>
                    <a:pt x="120669" y="352077"/>
                  </a:cubicBezTo>
                  <a:cubicBezTo>
                    <a:pt x="236921" y="236363"/>
                    <a:pt x="353155" y="120614"/>
                    <a:pt x="469372" y="4831"/>
                  </a:cubicBezTo>
                  <a:cubicBezTo>
                    <a:pt x="471666" y="2328"/>
                    <a:pt x="474871" y="888"/>
                    <a:pt x="478255" y="820"/>
                  </a:cubicBezTo>
                  <a:cubicBezTo>
                    <a:pt x="499310" y="-312"/>
                    <a:pt x="520410" y="-277"/>
                    <a:pt x="541458" y="957"/>
                  </a:cubicBezTo>
                  <a:cubicBezTo>
                    <a:pt x="542411" y="1026"/>
                    <a:pt x="543361" y="1162"/>
                    <a:pt x="543679" y="1197"/>
                  </a:cubicBezTo>
                  <a:cubicBezTo>
                    <a:pt x="363017" y="181711"/>
                    <a:pt x="182041" y="362534"/>
                    <a:pt x="755" y="543631"/>
                  </a:cubicBezTo>
                  <a:cubicBezTo>
                    <a:pt x="450" y="539174"/>
                    <a:pt x="-17" y="535642"/>
                    <a:pt x="0" y="532111"/>
                  </a:cubicBezTo>
                  <a:close/>
                  <a:moveTo>
                    <a:pt x="14020" y="383791"/>
                  </a:moveTo>
                  <a:cubicBezTo>
                    <a:pt x="19447" y="366957"/>
                    <a:pt x="24597" y="350054"/>
                    <a:pt x="30367" y="333322"/>
                  </a:cubicBezTo>
                  <a:cubicBezTo>
                    <a:pt x="37962" y="311962"/>
                    <a:pt x="47170" y="291186"/>
                    <a:pt x="57912" y="271197"/>
                  </a:cubicBezTo>
                  <a:cubicBezTo>
                    <a:pt x="58839" y="269482"/>
                    <a:pt x="60009" y="267905"/>
                    <a:pt x="61386" y="266534"/>
                  </a:cubicBezTo>
                  <a:cubicBezTo>
                    <a:pt x="129920" y="198271"/>
                    <a:pt x="198522" y="130077"/>
                    <a:pt x="267189" y="61917"/>
                  </a:cubicBezTo>
                  <a:cubicBezTo>
                    <a:pt x="271989" y="57974"/>
                    <a:pt x="277367" y="54751"/>
                    <a:pt x="283135" y="52420"/>
                  </a:cubicBezTo>
                  <a:cubicBezTo>
                    <a:pt x="314894" y="36717"/>
                    <a:pt x="348231" y="24443"/>
                    <a:pt x="382584" y="15768"/>
                  </a:cubicBezTo>
                  <a:cubicBezTo>
                    <a:pt x="383483" y="15563"/>
                    <a:pt x="384398" y="15391"/>
                    <a:pt x="384470" y="15391"/>
                  </a:cubicBezTo>
                  <a:cubicBezTo>
                    <a:pt x="261629" y="138100"/>
                    <a:pt x="138518" y="261083"/>
                    <a:pt x="15138" y="384340"/>
                  </a:cubicBezTo>
                  <a:cubicBezTo>
                    <a:pt x="14767" y="384168"/>
                    <a:pt x="14400" y="383997"/>
                    <a:pt x="14020" y="383791"/>
                  </a:cubicBezTo>
                  <a:close/>
                  <a:moveTo>
                    <a:pt x="246319" y="371482"/>
                  </a:moveTo>
                  <a:cubicBezTo>
                    <a:pt x="247348" y="370454"/>
                    <a:pt x="248219" y="369288"/>
                    <a:pt x="249162" y="368157"/>
                  </a:cubicBezTo>
                  <a:lnTo>
                    <a:pt x="249847" y="368671"/>
                  </a:lnTo>
                  <a:cubicBezTo>
                    <a:pt x="248133" y="372100"/>
                    <a:pt x="246367" y="375494"/>
                    <a:pt x="244704" y="378923"/>
                  </a:cubicBezTo>
                  <a:cubicBezTo>
                    <a:pt x="230787" y="407620"/>
                    <a:pt x="221578" y="438340"/>
                    <a:pt x="217434" y="469951"/>
                  </a:cubicBezTo>
                  <a:cubicBezTo>
                    <a:pt x="217047" y="471802"/>
                    <a:pt x="216106" y="473482"/>
                    <a:pt x="214735" y="474785"/>
                  </a:cubicBezTo>
                  <a:cubicBezTo>
                    <a:pt x="157423" y="531974"/>
                    <a:pt x="100074" y="589094"/>
                    <a:pt x="42686" y="646180"/>
                  </a:cubicBezTo>
                  <a:cubicBezTo>
                    <a:pt x="37365" y="651460"/>
                    <a:pt x="32058" y="656774"/>
                    <a:pt x="26712" y="662054"/>
                  </a:cubicBezTo>
                  <a:cubicBezTo>
                    <a:pt x="26044" y="662740"/>
                    <a:pt x="25341" y="663322"/>
                    <a:pt x="24628" y="663974"/>
                  </a:cubicBezTo>
                  <a:cubicBezTo>
                    <a:pt x="24230" y="663940"/>
                    <a:pt x="23832" y="663940"/>
                    <a:pt x="23435" y="663905"/>
                  </a:cubicBezTo>
                  <a:cubicBezTo>
                    <a:pt x="19122" y="646866"/>
                    <a:pt x="14904" y="629757"/>
                    <a:pt x="10406" y="612751"/>
                  </a:cubicBezTo>
                  <a:cubicBezTo>
                    <a:pt x="9290" y="609357"/>
                    <a:pt x="10412" y="605654"/>
                    <a:pt x="13211" y="603460"/>
                  </a:cubicBezTo>
                  <a:cubicBezTo>
                    <a:pt x="90978" y="526214"/>
                    <a:pt x="168680" y="448900"/>
                    <a:pt x="246319" y="371482"/>
                  </a:cubicBezTo>
                  <a:close/>
                  <a:moveTo>
                    <a:pt x="216343" y="545962"/>
                  </a:moveTo>
                  <a:cubicBezTo>
                    <a:pt x="216611" y="545688"/>
                    <a:pt x="216926" y="545482"/>
                    <a:pt x="217581" y="544934"/>
                  </a:cubicBezTo>
                  <a:cubicBezTo>
                    <a:pt x="218085" y="548054"/>
                    <a:pt x="218558" y="550866"/>
                    <a:pt x="218994" y="553642"/>
                  </a:cubicBezTo>
                  <a:cubicBezTo>
                    <a:pt x="221419" y="569311"/>
                    <a:pt x="225230" y="584740"/>
                    <a:pt x="230380" y="599757"/>
                  </a:cubicBezTo>
                  <a:cubicBezTo>
                    <a:pt x="231264" y="601711"/>
                    <a:pt x="230698" y="604008"/>
                    <a:pt x="229008" y="605346"/>
                  </a:cubicBezTo>
                  <a:cubicBezTo>
                    <a:pt x="176617" y="657357"/>
                    <a:pt x="124282" y="709437"/>
                    <a:pt x="72000" y="761551"/>
                  </a:cubicBezTo>
                  <a:cubicBezTo>
                    <a:pt x="71252" y="762443"/>
                    <a:pt x="70598" y="763437"/>
                    <a:pt x="70050" y="764465"/>
                  </a:cubicBezTo>
                  <a:lnTo>
                    <a:pt x="69021" y="763951"/>
                  </a:lnTo>
                  <a:cubicBezTo>
                    <a:pt x="65778" y="758088"/>
                    <a:pt x="62397" y="752294"/>
                    <a:pt x="59325" y="746363"/>
                  </a:cubicBezTo>
                  <a:cubicBezTo>
                    <a:pt x="54679" y="737380"/>
                    <a:pt x="50263" y="728260"/>
                    <a:pt x="45710" y="719243"/>
                  </a:cubicBezTo>
                  <a:cubicBezTo>
                    <a:pt x="44788" y="717940"/>
                    <a:pt x="45036" y="716157"/>
                    <a:pt x="46276" y="715162"/>
                  </a:cubicBezTo>
                  <a:cubicBezTo>
                    <a:pt x="102984" y="658797"/>
                    <a:pt x="159673" y="602397"/>
                    <a:pt x="216343" y="545962"/>
                  </a:cubicBezTo>
                  <a:close/>
                  <a:moveTo>
                    <a:pt x="282947" y="695071"/>
                  </a:moveTo>
                  <a:lnTo>
                    <a:pt x="130211" y="847574"/>
                  </a:lnTo>
                  <a:cubicBezTo>
                    <a:pt x="119603" y="834682"/>
                    <a:pt x="108885" y="821654"/>
                    <a:pt x="98301" y="808763"/>
                  </a:cubicBezTo>
                  <a:cubicBezTo>
                    <a:pt x="150559" y="756580"/>
                    <a:pt x="202364" y="704842"/>
                    <a:pt x="253715" y="653517"/>
                  </a:cubicBezTo>
                  <a:cubicBezTo>
                    <a:pt x="263490" y="667403"/>
                    <a:pt x="273288" y="681357"/>
                    <a:pt x="282930" y="695071"/>
                  </a:cubicBezTo>
                  <a:close/>
                  <a:moveTo>
                    <a:pt x="361848" y="761174"/>
                  </a:moveTo>
                  <a:cubicBezTo>
                    <a:pt x="310475" y="812500"/>
                    <a:pt x="258672" y="864271"/>
                    <a:pt x="206442" y="916454"/>
                  </a:cubicBezTo>
                  <a:cubicBezTo>
                    <a:pt x="193413" y="905825"/>
                    <a:pt x="180306" y="895162"/>
                    <a:pt x="167397" y="884637"/>
                  </a:cubicBezTo>
                  <a:cubicBezTo>
                    <a:pt x="218679" y="833414"/>
                    <a:pt x="269568" y="782568"/>
                    <a:pt x="320064" y="732100"/>
                  </a:cubicBezTo>
                  <a:cubicBezTo>
                    <a:pt x="334132" y="741905"/>
                    <a:pt x="348189" y="751677"/>
                    <a:pt x="361848" y="761174"/>
                  </a:cubicBezTo>
                  <a:close/>
                  <a:moveTo>
                    <a:pt x="410946" y="785791"/>
                  </a:moveTo>
                  <a:cubicBezTo>
                    <a:pt x="412134" y="784248"/>
                    <a:pt x="414223" y="783734"/>
                    <a:pt x="415986" y="784557"/>
                  </a:cubicBezTo>
                  <a:cubicBezTo>
                    <a:pt x="432173" y="790008"/>
                    <a:pt x="448822" y="793951"/>
                    <a:pt x="465727" y="796385"/>
                  </a:cubicBezTo>
                  <a:cubicBezTo>
                    <a:pt x="467462" y="796625"/>
                    <a:pt x="469197" y="796900"/>
                    <a:pt x="471463" y="797243"/>
                  </a:cubicBezTo>
                  <a:cubicBezTo>
                    <a:pt x="470630" y="798168"/>
                    <a:pt x="470068" y="798888"/>
                    <a:pt x="469434" y="799506"/>
                  </a:cubicBezTo>
                  <a:cubicBezTo>
                    <a:pt x="413107" y="855597"/>
                    <a:pt x="356788" y="911688"/>
                    <a:pt x="300477" y="967780"/>
                  </a:cubicBezTo>
                  <a:cubicBezTo>
                    <a:pt x="299471" y="969254"/>
                    <a:pt x="297472" y="969666"/>
                    <a:pt x="295965" y="968706"/>
                  </a:cubicBezTo>
                  <a:cubicBezTo>
                    <a:pt x="281565" y="961162"/>
                    <a:pt x="267093" y="953723"/>
                    <a:pt x="252655" y="946214"/>
                  </a:cubicBezTo>
                  <a:cubicBezTo>
                    <a:pt x="252102" y="945905"/>
                    <a:pt x="251576" y="945528"/>
                    <a:pt x="251082" y="945117"/>
                  </a:cubicBezTo>
                  <a:cubicBezTo>
                    <a:pt x="251928" y="944225"/>
                    <a:pt x="252638" y="943437"/>
                    <a:pt x="253386" y="942682"/>
                  </a:cubicBezTo>
                  <a:cubicBezTo>
                    <a:pt x="305916" y="890397"/>
                    <a:pt x="358436" y="838111"/>
                    <a:pt x="410946" y="785791"/>
                  </a:cubicBezTo>
                  <a:close/>
                  <a:moveTo>
                    <a:pt x="542483" y="799608"/>
                  </a:moveTo>
                  <a:cubicBezTo>
                    <a:pt x="544032" y="798203"/>
                    <a:pt x="545973" y="797311"/>
                    <a:pt x="548044" y="797037"/>
                  </a:cubicBezTo>
                  <a:cubicBezTo>
                    <a:pt x="582700" y="792340"/>
                    <a:pt x="616242" y="781506"/>
                    <a:pt x="647099" y="765048"/>
                  </a:cubicBezTo>
                  <a:cubicBezTo>
                    <a:pt x="647929" y="764603"/>
                    <a:pt x="648813" y="764260"/>
                    <a:pt x="649687" y="763883"/>
                  </a:cubicBezTo>
                  <a:lnTo>
                    <a:pt x="650435" y="764706"/>
                  </a:lnTo>
                  <a:cubicBezTo>
                    <a:pt x="649502" y="765254"/>
                    <a:pt x="648618" y="765871"/>
                    <a:pt x="647795" y="766591"/>
                  </a:cubicBezTo>
                  <a:cubicBezTo>
                    <a:pt x="568708" y="845277"/>
                    <a:pt x="489614" y="923963"/>
                    <a:pt x="410507" y="1002682"/>
                  </a:cubicBezTo>
                  <a:cubicBezTo>
                    <a:pt x="409520" y="1003780"/>
                    <a:pt x="408136" y="1004431"/>
                    <a:pt x="406663" y="1004500"/>
                  </a:cubicBezTo>
                  <a:cubicBezTo>
                    <a:pt x="387912" y="1000900"/>
                    <a:pt x="369409" y="996100"/>
                    <a:pt x="351264" y="990134"/>
                  </a:cubicBezTo>
                  <a:cubicBezTo>
                    <a:pt x="352166" y="989105"/>
                    <a:pt x="352807" y="988317"/>
                    <a:pt x="353520" y="987631"/>
                  </a:cubicBezTo>
                  <a:cubicBezTo>
                    <a:pt x="416483" y="924923"/>
                    <a:pt x="479469" y="862248"/>
                    <a:pt x="542483" y="799608"/>
                  </a:cubicBezTo>
                  <a:close/>
                  <a:moveTo>
                    <a:pt x="1002381" y="630751"/>
                  </a:moveTo>
                  <a:lnTo>
                    <a:pt x="1003005" y="631060"/>
                  </a:lnTo>
                  <a:cubicBezTo>
                    <a:pt x="1000999" y="638294"/>
                    <a:pt x="999124" y="645563"/>
                    <a:pt x="996967" y="652763"/>
                  </a:cubicBezTo>
                  <a:cubicBezTo>
                    <a:pt x="987731" y="683757"/>
                    <a:pt x="975470" y="713791"/>
                    <a:pt x="960360" y="742385"/>
                  </a:cubicBezTo>
                  <a:cubicBezTo>
                    <a:pt x="958920" y="745128"/>
                    <a:pt x="957079" y="747666"/>
                    <a:pt x="954899" y="749860"/>
                  </a:cubicBezTo>
                  <a:cubicBezTo>
                    <a:pt x="887555" y="816991"/>
                    <a:pt x="820194" y="884123"/>
                    <a:pt x="752812" y="951220"/>
                  </a:cubicBezTo>
                  <a:cubicBezTo>
                    <a:pt x="747453" y="955883"/>
                    <a:pt x="741347" y="959654"/>
                    <a:pt x="734747" y="962294"/>
                  </a:cubicBezTo>
                  <a:cubicBezTo>
                    <a:pt x="702563" y="978271"/>
                    <a:pt x="668743" y="990717"/>
                    <a:pt x="633882" y="999391"/>
                  </a:cubicBezTo>
                  <a:cubicBezTo>
                    <a:pt x="633511" y="999494"/>
                    <a:pt x="633138" y="999528"/>
                    <a:pt x="633460" y="999460"/>
                  </a:cubicBezTo>
                  <a:cubicBezTo>
                    <a:pt x="756165" y="876820"/>
                    <a:pt x="879141" y="753905"/>
                    <a:pt x="1002381" y="630751"/>
                  </a:cubicBezTo>
                  <a:close/>
                </a:path>
              </a:pathLst>
            </a:custGeom>
            <a:solidFill>
              <a:schemeClr val="accent1"/>
            </a:solidFill>
            <a:ln w="342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>
                <a:cs typeface="思源黑体 Regular" panose="020B0500000000000000" charset="-122"/>
              </a:endParaRPr>
            </a:p>
          </p:txBody>
        </p:sp>
      </p:grpSp>
      <p:sp>
        <p:nvSpPr>
          <p:cNvPr id="34" name="矩形 33"/>
          <p:cNvSpPr/>
          <p:nvPr/>
        </p:nvSpPr>
        <p:spPr>
          <a:xfrm>
            <a:off x="2798445" y="0"/>
            <a:ext cx="6477635" cy="815975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/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Design a card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grpSp>
        <p:nvGrpSpPr>
          <p:cNvPr id="3586" name="组合 3585" descr="7b0a202020202274657874626f78223a20227b5c2269645c223a32303334363833372c5c227469645c223a5c225c227d220a7d0a"/>
          <p:cNvGrpSpPr/>
          <p:nvPr/>
        </p:nvGrpSpPr>
        <p:grpSpPr>
          <a:xfrm>
            <a:off x="5614670" y="1159510"/>
            <a:ext cx="6297930" cy="5240655"/>
            <a:chOff x="5881" y="3051"/>
            <a:chExt cx="7418" cy="4698"/>
          </a:xfrm>
        </p:grpSpPr>
        <p:grpSp>
          <p:nvGrpSpPr>
            <p:cNvPr id="118" name="图形 2"/>
            <p:cNvGrpSpPr/>
            <p:nvPr/>
          </p:nvGrpSpPr>
          <p:grpSpPr>
            <a:xfrm>
              <a:off x="5881" y="3051"/>
              <a:ext cx="7418" cy="4699"/>
              <a:chOff x="3734752" y="1937384"/>
              <a:chExt cx="4710113" cy="2984076"/>
            </a:xfrm>
          </p:grpSpPr>
          <p:grpSp>
            <p:nvGrpSpPr>
              <p:cNvPr id="119" name="图形 2"/>
              <p:cNvGrpSpPr/>
              <p:nvPr/>
            </p:nvGrpSpPr>
            <p:grpSpPr>
              <a:xfrm>
                <a:off x="3734752" y="1981199"/>
                <a:ext cx="901821" cy="855345"/>
                <a:chOff x="3734752" y="1981199"/>
                <a:chExt cx="901821" cy="855345"/>
              </a:xfrm>
              <a:solidFill>
                <a:srgbClr val="FFABCB"/>
              </a:solidFill>
            </p:grpSpPr>
            <p:sp>
              <p:nvSpPr>
                <p:cNvPr id="120" name="任意多边形: 形状 4"/>
                <p:cNvSpPr/>
                <p:nvPr/>
              </p:nvSpPr>
              <p:spPr>
                <a:xfrm>
                  <a:off x="3734752" y="2158364"/>
                  <a:ext cx="508635" cy="508635"/>
                </a:xfrm>
                <a:custGeom>
                  <a:avLst/>
                  <a:gdLst>
                    <a:gd name="connsiteX0" fmla="*/ 508635 w 508635"/>
                    <a:gd name="connsiteY0" fmla="*/ 254318 h 508635"/>
                    <a:gd name="connsiteX1" fmla="*/ 254318 w 508635"/>
                    <a:gd name="connsiteY1" fmla="*/ 508635 h 508635"/>
                    <a:gd name="connsiteX2" fmla="*/ 0 w 508635"/>
                    <a:gd name="connsiteY2" fmla="*/ 254318 h 508635"/>
                    <a:gd name="connsiteX3" fmla="*/ 254318 w 508635"/>
                    <a:gd name="connsiteY3" fmla="*/ 0 h 508635"/>
                    <a:gd name="connsiteX4" fmla="*/ 508635 w 508635"/>
                    <a:gd name="connsiteY4" fmla="*/ 254318 h 50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5" h="508635">
                      <a:moveTo>
                        <a:pt x="508635" y="254318"/>
                      </a:moveTo>
                      <a:cubicBezTo>
                        <a:pt x="508635" y="394773"/>
                        <a:pt x="394773" y="508635"/>
                        <a:pt x="254318" y="508635"/>
                      </a:cubicBezTo>
                      <a:cubicBezTo>
                        <a:pt x="113862" y="508635"/>
                        <a:pt x="0" y="394773"/>
                        <a:pt x="0" y="254318"/>
                      </a:cubicBezTo>
                      <a:cubicBezTo>
                        <a:pt x="0" y="113862"/>
                        <a:pt x="113862" y="0"/>
                        <a:pt x="254318" y="0"/>
                      </a:cubicBezTo>
                      <a:cubicBezTo>
                        <a:pt x="394773" y="0"/>
                        <a:pt x="508635" y="113862"/>
                        <a:pt x="508635" y="254318"/>
                      </a:cubicBezTo>
                      <a:close/>
                    </a:path>
                  </a:pathLst>
                </a:custGeom>
                <a:solidFill>
                  <a:srgbClr val="FFABC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121" name="任意多边形: 形状 5"/>
                <p:cNvSpPr/>
                <p:nvPr/>
              </p:nvSpPr>
              <p:spPr>
                <a:xfrm>
                  <a:off x="4118610" y="1981199"/>
                  <a:ext cx="508635" cy="508635"/>
                </a:xfrm>
                <a:custGeom>
                  <a:avLst/>
                  <a:gdLst>
                    <a:gd name="connsiteX0" fmla="*/ 508635 w 508635"/>
                    <a:gd name="connsiteY0" fmla="*/ 254318 h 508635"/>
                    <a:gd name="connsiteX1" fmla="*/ 254318 w 508635"/>
                    <a:gd name="connsiteY1" fmla="*/ 508635 h 508635"/>
                    <a:gd name="connsiteX2" fmla="*/ 0 w 508635"/>
                    <a:gd name="connsiteY2" fmla="*/ 254318 h 508635"/>
                    <a:gd name="connsiteX3" fmla="*/ 254318 w 508635"/>
                    <a:gd name="connsiteY3" fmla="*/ 0 h 508635"/>
                    <a:gd name="connsiteX4" fmla="*/ 508635 w 508635"/>
                    <a:gd name="connsiteY4" fmla="*/ 254318 h 508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8635" h="508635">
                      <a:moveTo>
                        <a:pt x="508635" y="254318"/>
                      </a:moveTo>
                      <a:cubicBezTo>
                        <a:pt x="508635" y="394773"/>
                        <a:pt x="394773" y="508635"/>
                        <a:pt x="254318" y="508635"/>
                      </a:cubicBezTo>
                      <a:cubicBezTo>
                        <a:pt x="113862" y="508635"/>
                        <a:pt x="0" y="394773"/>
                        <a:pt x="0" y="254318"/>
                      </a:cubicBezTo>
                      <a:cubicBezTo>
                        <a:pt x="0" y="113862"/>
                        <a:pt x="113862" y="0"/>
                        <a:pt x="254318" y="0"/>
                      </a:cubicBezTo>
                      <a:cubicBezTo>
                        <a:pt x="394773" y="0"/>
                        <a:pt x="508635" y="113862"/>
                        <a:pt x="508635" y="254318"/>
                      </a:cubicBezTo>
                      <a:close/>
                    </a:path>
                  </a:pathLst>
                </a:custGeom>
                <a:solidFill>
                  <a:srgbClr val="FFABC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122" name="任意多边形: 形状 6"/>
                <p:cNvSpPr/>
                <p:nvPr/>
              </p:nvSpPr>
              <p:spPr>
                <a:xfrm>
                  <a:off x="3780472" y="2172652"/>
                  <a:ext cx="856101" cy="663892"/>
                </a:xfrm>
                <a:custGeom>
                  <a:avLst/>
                  <a:gdLst>
                    <a:gd name="connsiteX0" fmla="*/ 0 w 856101"/>
                    <a:gd name="connsiteY0" fmla="*/ 385762 h 663892"/>
                    <a:gd name="connsiteX1" fmla="*/ 641033 w 856101"/>
                    <a:gd name="connsiteY1" fmla="*/ 663893 h 663892"/>
                    <a:gd name="connsiteX2" fmla="*/ 838200 w 856101"/>
                    <a:gd name="connsiteY2" fmla="*/ 0 h 663892"/>
                    <a:gd name="connsiteX3" fmla="*/ 0 w 856101"/>
                    <a:gd name="connsiteY3" fmla="*/ 385762 h 663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56101" h="663892">
                      <a:moveTo>
                        <a:pt x="0" y="385762"/>
                      </a:moveTo>
                      <a:cubicBezTo>
                        <a:pt x="0" y="385762"/>
                        <a:pt x="157163" y="635318"/>
                        <a:pt x="641033" y="663893"/>
                      </a:cubicBezTo>
                      <a:cubicBezTo>
                        <a:pt x="641033" y="663893"/>
                        <a:pt x="929640" y="311468"/>
                        <a:pt x="838200" y="0"/>
                      </a:cubicBezTo>
                      <a:lnTo>
                        <a:pt x="0" y="385762"/>
                      </a:lnTo>
                      <a:close/>
                    </a:path>
                  </a:pathLst>
                </a:custGeom>
                <a:solidFill>
                  <a:srgbClr val="FFABC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</p:grpSp>
          <p:sp>
            <p:nvSpPr>
              <p:cNvPr id="123" name="任意多边形: 形状 7"/>
              <p:cNvSpPr/>
              <p:nvPr/>
            </p:nvSpPr>
            <p:spPr>
              <a:xfrm>
                <a:off x="3981450" y="2374581"/>
                <a:ext cx="4463415" cy="2487930"/>
              </a:xfrm>
              <a:custGeom>
                <a:avLst/>
                <a:gdLst>
                  <a:gd name="connsiteX0" fmla="*/ 0 w 4463415"/>
                  <a:gd name="connsiteY0" fmla="*/ 2237423 h 2487930"/>
                  <a:gd name="connsiteX1" fmla="*/ 0 w 4463415"/>
                  <a:gd name="connsiteY1" fmla="*/ 250508 h 2487930"/>
                  <a:gd name="connsiteX2" fmla="*/ 250508 w 4463415"/>
                  <a:gd name="connsiteY2" fmla="*/ 0 h 2487930"/>
                  <a:gd name="connsiteX3" fmla="*/ 4212908 w 4463415"/>
                  <a:gd name="connsiteY3" fmla="*/ 0 h 2487930"/>
                  <a:gd name="connsiteX4" fmla="*/ 4463415 w 4463415"/>
                  <a:gd name="connsiteY4" fmla="*/ 250508 h 2487930"/>
                  <a:gd name="connsiteX5" fmla="*/ 4463415 w 4463415"/>
                  <a:gd name="connsiteY5" fmla="*/ 2237423 h 2487930"/>
                  <a:gd name="connsiteX6" fmla="*/ 4212908 w 4463415"/>
                  <a:gd name="connsiteY6" fmla="*/ 2487930 h 2487930"/>
                  <a:gd name="connsiteX7" fmla="*/ 250508 w 4463415"/>
                  <a:gd name="connsiteY7" fmla="*/ 2487930 h 2487930"/>
                  <a:gd name="connsiteX8" fmla="*/ 0 w 4463415"/>
                  <a:gd name="connsiteY8" fmla="*/ 2237423 h 2487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63415" h="2487930">
                    <a:moveTo>
                      <a:pt x="0" y="2237423"/>
                    </a:moveTo>
                    <a:lnTo>
                      <a:pt x="0" y="250508"/>
                    </a:lnTo>
                    <a:cubicBezTo>
                      <a:pt x="0" y="112395"/>
                      <a:pt x="112395" y="0"/>
                      <a:pt x="250508" y="0"/>
                    </a:cubicBezTo>
                    <a:lnTo>
                      <a:pt x="4212908" y="0"/>
                    </a:lnTo>
                    <a:cubicBezTo>
                      <a:pt x="4351020" y="0"/>
                      <a:pt x="4463415" y="112395"/>
                      <a:pt x="4463415" y="250508"/>
                    </a:cubicBezTo>
                    <a:lnTo>
                      <a:pt x="4463415" y="2237423"/>
                    </a:lnTo>
                    <a:cubicBezTo>
                      <a:pt x="4463415" y="2375535"/>
                      <a:pt x="4351020" y="2487930"/>
                      <a:pt x="4212908" y="2487930"/>
                    </a:cubicBezTo>
                    <a:lnTo>
                      <a:pt x="250508" y="2487930"/>
                    </a:lnTo>
                    <a:cubicBezTo>
                      <a:pt x="112395" y="2487930"/>
                      <a:pt x="0" y="2375535"/>
                      <a:pt x="0" y="2237423"/>
                    </a:cubicBezTo>
                    <a:close/>
                  </a:path>
                </a:pathLst>
              </a:custGeom>
              <a:solidFill>
                <a:srgbClr val="CCD5FF"/>
              </a:solidFill>
              <a:ln w="19050" cap="flat">
                <a:solidFill>
                  <a:srgbClr val="6E94FF"/>
                </a:solidFill>
                <a:prstDash val="solid"/>
                <a:miter/>
              </a:ln>
            </p:spPr>
            <p:txBody>
              <a:bodyPr rtlCol="0" anchor="ctr"/>
              <a:p>
                <a:endParaRPr lang="zh-CN" altLang="en-US"/>
              </a:p>
            </p:txBody>
          </p:sp>
          <p:sp>
            <p:nvSpPr>
              <p:cNvPr id="124" name="任意多边形: 形状 8"/>
              <p:cNvSpPr/>
              <p:nvPr/>
            </p:nvSpPr>
            <p:spPr>
              <a:xfrm>
                <a:off x="4077652" y="2468879"/>
                <a:ext cx="4271962" cy="2298382"/>
              </a:xfrm>
              <a:custGeom>
                <a:avLst/>
                <a:gdLst>
                  <a:gd name="connsiteX0" fmla="*/ 0 w 4271962"/>
                  <a:gd name="connsiteY0" fmla="*/ 2110740 h 2298382"/>
                  <a:gd name="connsiteX1" fmla="*/ 0 w 4271962"/>
                  <a:gd name="connsiteY1" fmla="*/ 187643 h 2298382"/>
                  <a:gd name="connsiteX2" fmla="*/ 187643 w 4271962"/>
                  <a:gd name="connsiteY2" fmla="*/ 0 h 2298382"/>
                  <a:gd name="connsiteX3" fmla="*/ 4084320 w 4271962"/>
                  <a:gd name="connsiteY3" fmla="*/ 0 h 2298382"/>
                  <a:gd name="connsiteX4" fmla="*/ 4271963 w 4271962"/>
                  <a:gd name="connsiteY4" fmla="*/ 187643 h 2298382"/>
                  <a:gd name="connsiteX5" fmla="*/ 4271963 w 4271962"/>
                  <a:gd name="connsiteY5" fmla="*/ 2110740 h 2298382"/>
                  <a:gd name="connsiteX6" fmla="*/ 4084320 w 4271962"/>
                  <a:gd name="connsiteY6" fmla="*/ 2298383 h 2298382"/>
                  <a:gd name="connsiteX7" fmla="*/ 187643 w 4271962"/>
                  <a:gd name="connsiteY7" fmla="*/ 2298383 h 2298382"/>
                  <a:gd name="connsiteX8" fmla="*/ 0 w 4271962"/>
                  <a:gd name="connsiteY8" fmla="*/ 2110740 h 229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271962" h="2298382">
                    <a:moveTo>
                      <a:pt x="0" y="2110740"/>
                    </a:moveTo>
                    <a:lnTo>
                      <a:pt x="0" y="187643"/>
                    </a:lnTo>
                    <a:cubicBezTo>
                      <a:pt x="0" y="84772"/>
                      <a:pt x="84773" y="0"/>
                      <a:pt x="187643" y="0"/>
                    </a:cubicBezTo>
                    <a:lnTo>
                      <a:pt x="4084320" y="0"/>
                    </a:lnTo>
                    <a:cubicBezTo>
                      <a:pt x="4187190" y="0"/>
                      <a:pt x="4271963" y="84772"/>
                      <a:pt x="4271963" y="187643"/>
                    </a:cubicBezTo>
                    <a:lnTo>
                      <a:pt x="4271963" y="2110740"/>
                    </a:lnTo>
                    <a:cubicBezTo>
                      <a:pt x="4271963" y="2213610"/>
                      <a:pt x="4187190" y="2298383"/>
                      <a:pt x="4084320" y="2298383"/>
                    </a:cubicBezTo>
                    <a:lnTo>
                      <a:pt x="187643" y="2298383"/>
                    </a:lnTo>
                    <a:cubicBezTo>
                      <a:pt x="84773" y="2298383"/>
                      <a:pt x="0" y="2214563"/>
                      <a:pt x="0" y="211074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 cap="flat">
                <a:solidFill>
                  <a:srgbClr val="6E94FF"/>
                </a:solidFill>
                <a:prstDash val="solid"/>
                <a:miter/>
              </a:ln>
            </p:spPr>
            <p:txBody>
              <a:bodyPr rtlCol="0" anchor="ctr"/>
              <a:p>
                <a:endParaRPr lang="zh-CN" altLang="en-US"/>
              </a:p>
            </p:txBody>
          </p:sp>
          <p:grpSp>
            <p:nvGrpSpPr>
              <p:cNvPr id="125" name="图形 2"/>
              <p:cNvGrpSpPr/>
              <p:nvPr/>
            </p:nvGrpSpPr>
            <p:grpSpPr>
              <a:xfrm>
                <a:off x="3845242" y="3312782"/>
                <a:ext cx="657224" cy="1608678"/>
                <a:chOff x="3845242" y="3312782"/>
                <a:chExt cx="657224" cy="1608678"/>
              </a:xfrm>
            </p:grpSpPr>
            <p:grpSp>
              <p:nvGrpSpPr>
                <p:cNvPr id="126" name="图形 2"/>
                <p:cNvGrpSpPr/>
                <p:nvPr/>
              </p:nvGrpSpPr>
              <p:grpSpPr>
                <a:xfrm>
                  <a:off x="4332922" y="3639489"/>
                  <a:ext cx="114300" cy="75260"/>
                  <a:chOff x="4332922" y="3639489"/>
                  <a:chExt cx="114300" cy="75260"/>
                </a:xfrm>
              </p:grpSpPr>
              <p:sp>
                <p:nvSpPr>
                  <p:cNvPr id="127" name="任意多边形: 形状 11"/>
                  <p:cNvSpPr/>
                  <p:nvPr/>
                </p:nvSpPr>
                <p:spPr>
                  <a:xfrm>
                    <a:off x="4337685" y="3639489"/>
                    <a:ext cx="109537" cy="69545"/>
                  </a:xfrm>
                  <a:custGeom>
                    <a:avLst/>
                    <a:gdLst>
                      <a:gd name="connsiteX0" fmla="*/ 0 w 109537"/>
                      <a:gd name="connsiteY0" fmla="*/ 69545 h 69545"/>
                      <a:gd name="connsiteX1" fmla="*/ 109538 w 109537"/>
                      <a:gd name="connsiteY1" fmla="*/ 13 h 69545"/>
                      <a:gd name="connsiteX2" fmla="*/ 0 w 109537"/>
                      <a:gd name="connsiteY2" fmla="*/ 69545 h 695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09537" h="69545">
                        <a:moveTo>
                          <a:pt x="0" y="69545"/>
                        </a:moveTo>
                        <a:cubicBezTo>
                          <a:pt x="0" y="69545"/>
                          <a:pt x="39052" y="19063"/>
                          <a:pt x="109538" y="13"/>
                        </a:cubicBezTo>
                        <a:cubicBezTo>
                          <a:pt x="109538" y="-940"/>
                          <a:pt x="77152" y="51448"/>
                          <a:pt x="0" y="69545"/>
                        </a:cubicBezTo>
                        <a:close/>
                      </a:path>
                    </a:pathLst>
                  </a:custGeom>
                  <a:solidFill>
                    <a:srgbClr val="2259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28" name="图形 2"/>
                  <p:cNvGrpSpPr/>
                  <p:nvPr/>
                </p:nvGrpSpPr>
                <p:grpSpPr>
                  <a:xfrm>
                    <a:off x="4332922" y="3654741"/>
                    <a:ext cx="110489" cy="60007"/>
                    <a:chOff x="4332922" y="3654741"/>
                    <a:chExt cx="110489" cy="60007"/>
                  </a:xfrm>
                </p:grpSpPr>
                <p:sp>
                  <p:nvSpPr>
                    <p:cNvPr id="129" name="任意多边形: 形状 13"/>
                    <p:cNvSpPr/>
                    <p:nvPr/>
                  </p:nvSpPr>
                  <p:spPr>
                    <a:xfrm>
                      <a:off x="4334827" y="3656158"/>
                      <a:ext cx="103514" cy="58325"/>
                    </a:xfrm>
                    <a:custGeom>
                      <a:avLst/>
                      <a:gdLst>
                        <a:gd name="connsiteX0" fmla="*/ 0 w 103514"/>
                        <a:gd name="connsiteY0" fmla="*/ 57638 h 58325"/>
                        <a:gd name="connsiteX1" fmla="*/ 98108 w 103514"/>
                        <a:gd name="connsiteY1" fmla="*/ 488 h 58325"/>
                        <a:gd name="connsiteX2" fmla="*/ 0 w 103514"/>
                        <a:gd name="connsiteY2" fmla="*/ 57638 h 583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103514" h="58325">
                          <a:moveTo>
                            <a:pt x="0" y="57638"/>
                          </a:moveTo>
                          <a:cubicBezTo>
                            <a:pt x="0" y="57638"/>
                            <a:pt x="67627" y="-6179"/>
                            <a:pt x="98108" y="488"/>
                          </a:cubicBezTo>
                          <a:cubicBezTo>
                            <a:pt x="129540" y="7156"/>
                            <a:pt x="14288" y="65258"/>
                            <a:pt x="0" y="57638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130" name="图形 2"/>
                    <p:cNvGrpSpPr/>
                    <p:nvPr/>
                  </p:nvGrpSpPr>
                  <p:grpSpPr>
                    <a:xfrm>
                      <a:off x="4332922" y="3654741"/>
                      <a:ext cx="110489" cy="60007"/>
                      <a:chOff x="4332922" y="3654741"/>
                      <a:chExt cx="110489" cy="60007"/>
                    </a:xfrm>
                  </p:grpSpPr>
                  <p:grpSp>
                    <p:nvGrpSpPr>
                      <p:cNvPr id="131" name="图形 2"/>
                      <p:cNvGrpSpPr/>
                      <p:nvPr/>
                    </p:nvGrpSpPr>
                    <p:grpSpPr>
                      <a:xfrm>
                        <a:off x="4337685" y="3693794"/>
                        <a:ext cx="19050" cy="16906"/>
                        <a:chOff x="4337685" y="3693794"/>
                        <a:chExt cx="19050" cy="16906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32" name="任意多边形: 形状 16"/>
                        <p:cNvSpPr/>
                        <p:nvPr/>
                      </p:nvSpPr>
                      <p:spPr>
                        <a:xfrm>
                          <a:off x="4337685" y="37099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3" name="任意多边形: 形状 17"/>
                        <p:cNvSpPr/>
                        <p:nvPr/>
                      </p:nvSpPr>
                      <p:spPr>
                        <a:xfrm>
                          <a:off x="4339589" y="3693794"/>
                          <a:ext cx="17145" cy="15239"/>
                        </a:xfrm>
                        <a:custGeom>
                          <a:avLst/>
                          <a:gdLst>
                            <a:gd name="connsiteX0" fmla="*/ 13335 w 17145"/>
                            <a:gd name="connsiteY0" fmla="*/ 4763 h 15239"/>
                            <a:gd name="connsiteX1" fmla="*/ 13335 w 17145"/>
                            <a:gd name="connsiteY1" fmla="*/ 4763 h 15239"/>
                            <a:gd name="connsiteX2" fmla="*/ 13335 w 17145"/>
                            <a:gd name="connsiteY2" fmla="*/ 4763 h 15239"/>
                            <a:gd name="connsiteX3" fmla="*/ 12383 w 17145"/>
                            <a:gd name="connsiteY3" fmla="*/ 5715 h 15239"/>
                            <a:gd name="connsiteX4" fmla="*/ 12383 w 17145"/>
                            <a:gd name="connsiteY4" fmla="*/ 5715 h 15239"/>
                            <a:gd name="connsiteX5" fmla="*/ 12383 w 17145"/>
                            <a:gd name="connsiteY5" fmla="*/ 5715 h 15239"/>
                            <a:gd name="connsiteX6" fmla="*/ 12383 w 17145"/>
                            <a:gd name="connsiteY6" fmla="*/ 5715 h 15239"/>
                            <a:gd name="connsiteX7" fmla="*/ 12383 w 17145"/>
                            <a:gd name="connsiteY7" fmla="*/ 5715 h 15239"/>
                            <a:gd name="connsiteX8" fmla="*/ 12383 w 17145"/>
                            <a:gd name="connsiteY8" fmla="*/ 5715 h 15239"/>
                            <a:gd name="connsiteX9" fmla="*/ 12383 w 17145"/>
                            <a:gd name="connsiteY9" fmla="*/ 5715 h 15239"/>
                            <a:gd name="connsiteX10" fmla="*/ 12383 w 17145"/>
                            <a:gd name="connsiteY10" fmla="*/ 5715 h 15239"/>
                            <a:gd name="connsiteX11" fmla="*/ 12383 w 17145"/>
                            <a:gd name="connsiteY11" fmla="*/ 5715 h 15239"/>
                            <a:gd name="connsiteX12" fmla="*/ 12383 w 17145"/>
                            <a:gd name="connsiteY12" fmla="*/ 5715 h 15239"/>
                            <a:gd name="connsiteX13" fmla="*/ 12383 w 17145"/>
                            <a:gd name="connsiteY13" fmla="*/ 5715 h 15239"/>
                            <a:gd name="connsiteX14" fmla="*/ 12383 w 17145"/>
                            <a:gd name="connsiteY14" fmla="*/ 5715 h 15239"/>
                            <a:gd name="connsiteX15" fmla="*/ 12383 w 17145"/>
                            <a:gd name="connsiteY15" fmla="*/ 5715 h 15239"/>
                            <a:gd name="connsiteX16" fmla="*/ 12383 w 17145"/>
                            <a:gd name="connsiteY16" fmla="*/ 5715 h 15239"/>
                            <a:gd name="connsiteX17" fmla="*/ 12383 w 17145"/>
                            <a:gd name="connsiteY17" fmla="*/ 5715 h 15239"/>
                            <a:gd name="connsiteX18" fmla="*/ 12383 w 17145"/>
                            <a:gd name="connsiteY18" fmla="*/ 5715 h 15239"/>
                            <a:gd name="connsiteX19" fmla="*/ 12383 w 17145"/>
                            <a:gd name="connsiteY19" fmla="*/ 5715 h 15239"/>
                            <a:gd name="connsiteX20" fmla="*/ 12383 w 17145"/>
                            <a:gd name="connsiteY20" fmla="*/ 5715 h 15239"/>
                            <a:gd name="connsiteX21" fmla="*/ 12383 w 17145"/>
                            <a:gd name="connsiteY21" fmla="*/ 5715 h 15239"/>
                            <a:gd name="connsiteX22" fmla="*/ 12383 w 17145"/>
                            <a:gd name="connsiteY22" fmla="*/ 5715 h 15239"/>
                            <a:gd name="connsiteX23" fmla="*/ 12383 w 17145"/>
                            <a:gd name="connsiteY23" fmla="*/ 5715 h 15239"/>
                            <a:gd name="connsiteX24" fmla="*/ 12383 w 17145"/>
                            <a:gd name="connsiteY24" fmla="*/ 5715 h 15239"/>
                            <a:gd name="connsiteX25" fmla="*/ 12383 w 17145"/>
                            <a:gd name="connsiteY25" fmla="*/ 5715 h 15239"/>
                            <a:gd name="connsiteX26" fmla="*/ 11430 w 17145"/>
                            <a:gd name="connsiteY26" fmla="*/ 6667 h 15239"/>
                            <a:gd name="connsiteX27" fmla="*/ 11430 w 17145"/>
                            <a:gd name="connsiteY27" fmla="*/ 6667 h 15239"/>
                            <a:gd name="connsiteX28" fmla="*/ 11430 w 17145"/>
                            <a:gd name="connsiteY28" fmla="*/ 6667 h 15239"/>
                            <a:gd name="connsiteX29" fmla="*/ 11430 w 17145"/>
                            <a:gd name="connsiteY29" fmla="*/ 6667 h 15239"/>
                            <a:gd name="connsiteX30" fmla="*/ 11430 w 17145"/>
                            <a:gd name="connsiteY30" fmla="*/ 6667 h 15239"/>
                            <a:gd name="connsiteX31" fmla="*/ 11430 w 17145"/>
                            <a:gd name="connsiteY31" fmla="*/ 6667 h 15239"/>
                            <a:gd name="connsiteX32" fmla="*/ 10477 w 17145"/>
                            <a:gd name="connsiteY32" fmla="*/ 7620 h 15239"/>
                            <a:gd name="connsiteX33" fmla="*/ 9525 w 17145"/>
                            <a:gd name="connsiteY33" fmla="*/ 8572 h 15239"/>
                            <a:gd name="connsiteX34" fmla="*/ 8573 w 17145"/>
                            <a:gd name="connsiteY34" fmla="*/ 9525 h 15239"/>
                            <a:gd name="connsiteX35" fmla="*/ 7620 w 17145"/>
                            <a:gd name="connsiteY35" fmla="*/ 10477 h 15239"/>
                            <a:gd name="connsiteX36" fmla="*/ 7620 w 17145"/>
                            <a:gd name="connsiteY36" fmla="*/ 10477 h 15239"/>
                            <a:gd name="connsiteX37" fmla="*/ 7620 w 17145"/>
                            <a:gd name="connsiteY37" fmla="*/ 10477 h 15239"/>
                            <a:gd name="connsiteX38" fmla="*/ 7620 w 17145"/>
                            <a:gd name="connsiteY38" fmla="*/ 10477 h 15239"/>
                            <a:gd name="connsiteX39" fmla="*/ 7620 w 17145"/>
                            <a:gd name="connsiteY39" fmla="*/ 10477 h 15239"/>
                            <a:gd name="connsiteX40" fmla="*/ 7620 w 17145"/>
                            <a:gd name="connsiteY40" fmla="*/ 10477 h 15239"/>
                            <a:gd name="connsiteX41" fmla="*/ 7620 w 17145"/>
                            <a:gd name="connsiteY41" fmla="*/ 10477 h 15239"/>
                            <a:gd name="connsiteX42" fmla="*/ 7620 w 17145"/>
                            <a:gd name="connsiteY42" fmla="*/ 10477 h 15239"/>
                            <a:gd name="connsiteX43" fmla="*/ 7620 w 17145"/>
                            <a:gd name="connsiteY43" fmla="*/ 10477 h 15239"/>
                            <a:gd name="connsiteX44" fmla="*/ 7620 w 17145"/>
                            <a:gd name="connsiteY44" fmla="*/ 10477 h 15239"/>
                            <a:gd name="connsiteX45" fmla="*/ 7620 w 17145"/>
                            <a:gd name="connsiteY45" fmla="*/ 10477 h 15239"/>
                            <a:gd name="connsiteX46" fmla="*/ 7620 w 17145"/>
                            <a:gd name="connsiteY46" fmla="*/ 10477 h 15239"/>
                            <a:gd name="connsiteX47" fmla="*/ 6668 w 17145"/>
                            <a:gd name="connsiteY47" fmla="*/ 9525 h 15239"/>
                            <a:gd name="connsiteX48" fmla="*/ 6668 w 17145"/>
                            <a:gd name="connsiteY48" fmla="*/ 9525 h 15239"/>
                            <a:gd name="connsiteX49" fmla="*/ 6668 w 17145"/>
                            <a:gd name="connsiteY49" fmla="*/ 9525 h 15239"/>
                            <a:gd name="connsiteX50" fmla="*/ 6668 w 17145"/>
                            <a:gd name="connsiteY50" fmla="*/ 9525 h 15239"/>
                            <a:gd name="connsiteX51" fmla="*/ 6668 w 17145"/>
                            <a:gd name="connsiteY51" fmla="*/ 9525 h 15239"/>
                            <a:gd name="connsiteX52" fmla="*/ 6668 w 17145"/>
                            <a:gd name="connsiteY52" fmla="*/ 9525 h 15239"/>
                            <a:gd name="connsiteX53" fmla="*/ 6668 w 17145"/>
                            <a:gd name="connsiteY53" fmla="*/ 9525 h 15239"/>
                            <a:gd name="connsiteX54" fmla="*/ 6668 w 17145"/>
                            <a:gd name="connsiteY54" fmla="*/ 9525 h 15239"/>
                            <a:gd name="connsiteX55" fmla="*/ 6668 w 17145"/>
                            <a:gd name="connsiteY55" fmla="*/ 9525 h 15239"/>
                            <a:gd name="connsiteX56" fmla="*/ 6668 w 17145"/>
                            <a:gd name="connsiteY56" fmla="*/ 9525 h 15239"/>
                            <a:gd name="connsiteX57" fmla="*/ 6668 w 17145"/>
                            <a:gd name="connsiteY57" fmla="*/ 9525 h 15239"/>
                            <a:gd name="connsiteX58" fmla="*/ 7620 w 17145"/>
                            <a:gd name="connsiteY58" fmla="*/ 8572 h 15239"/>
                            <a:gd name="connsiteX59" fmla="*/ 7620 w 17145"/>
                            <a:gd name="connsiteY59" fmla="*/ 8572 h 15239"/>
                            <a:gd name="connsiteX60" fmla="*/ 7620 w 17145"/>
                            <a:gd name="connsiteY60" fmla="*/ 8572 h 15239"/>
                            <a:gd name="connsiteX61" fmla="*/ 8573 w 17145"/>
                            <a:gd name="connsiteY61" fmla="*/ 7620 h 15239"/>
                            <a:gd name="connsiteX62" fmla="*/ 9525 w 17145"/>
                            <a:gd name="connsiteY62" fmla="*/ 6667 h 15239"/>
                            <a:gd name="connsiteX63" fmla="*/ 10477 w 17145"/>
                            <a:gd name="connsiteY63" fmla="*/ 5715 h 15239"/>
                            <a:gd name="connsiteX64" fmla="*/ 10477 w 17145"/>
                            <a:gd name="connsiteY64" fmla="*/ 5715 h 15239"/>
                            <a:gd name="connsiteX65" fmla="*/ 10477 w 17145"/>
                            <a:gd name="connsiteY65" fmla="*/ 4763 h 15239"/>
                            <a:gd name="connsiteX66" fmla="*/ 10477 w 17145"/>
                            <a:gd name="connsiteY66" fmla="*/ 4763 h 15239"/>
                            <a:gd name="connsiteX67" fmla="*/ 10477 w 17145"/>
                            <a:gd name="connsiteY67" fmla="*/ 4763 h 15239"/>
                            <a:gd name="connsiteX68" fmla="*/ 10477 w 17145"/>
                            <a:gd name="connsiteY68" fmla="*/ 4763 h 15239"/>
                            <a:gd name="connsiteX69" fmla="*/ 10477 w 17145"/>
                            <a:gd name="connsiteY69" fmla="*/ 4763 h 15239"/>
                            <a:gd name="connsiteX70" fmla="*/ 10477 w 17145"/>
                            <a:gd name="connsiteY70" fmla="*/ 4763 h 15239"/>
                            <a:gd name="connsiteX71" fmla="*/ 11430 w 17145"/>
                            <a:gd name="connsiteY71" fmla="*/ 4763 h 15239"/>
                            <a:gd name="connsiteX72" fmla="*/ 11430 w 17145"/>
                            <a:gd name="connsiteY72" fmla="*/ 4763 h 15239"/>
                            <a:gd name="connsiteX73" fmla="*/ 11430 w 17145"/>
                            <a:gd name="connsiteY73" fmla="*/ 4763 h 15239"/>
                            <a:gd name="connsiteX74" fmla="*/ 11430 w 17145"/>
                            <a:gd name="connsiteY74" fmla="*/ 4763 h 15239"/>
                            <a:gd name="connsiteX75" fmla="*/ 11430 w 17145"/>
                            <a:gd name="connsiteY75" fmla="*/ 4763 h 15239"/>
                            <a:gd name="connsiteX76" fmla="*/ 11430 w 17145"/>
                            <a:gd name="connsiteY76" fmla="*/ 4763 h 15239"/>
                            <a:gd name="connsiteX77" fmla="*/ 11430 w 17145"/>
                            <a:gd name="connsiteY77" fmla="*/ 4763 h 15239"/>
                            <a:gd name="connsiteX78" fmla="*/ 11430 w 17145"/>
                            <a:gd name="connsiteY78" fmla="*/ 4763 h 15239"/>
                            <a:gd name="connsiteX79" fmla="*/ 11430 w 17145"/>
                            <a:gd name="connsiteY79" fmla="*/ 4763 h 15239"/>
                            <a:gd name="connsiteX80" fmla="*/ 12383 w 17145"/>
                            <a:gd name="connsiteY80" fmla="*/ 3810 h 15239"/>
                            <a:gd name="connsiteX81" fmla="*/ 13335 w 17145"/>
                            <a:gd name="connsiteY81" fmla="*/ 2858 h 15239"/>
                            <a:gd name="connsiteX82" fmla="*/ 13335 w 17145"/>
                            <a:gd name="connsiteY82" fmla="*/ 2858 h 15239"/>
                            <a:gd name="connsiteX83" fmla="*/ 13335 w 17145"/>
                            <a:gd name="connsiteY83" fmla="*/ 2858 h 15239"/>
                            <a:gd name="connsiteX84" fmla="*/ 13335 w 17145"/>
                            <a:gd name="connsiteY84" fmla="*/ 2858 h 15239"/>
                            <a:gd name="connsiteX85" fmla="*/ 13335 w 17145"/>
                            <a:gd name="connsiteY85" fmla="*/ 2858 h 15239"/>
                            <a:gd name="connsiteX86" fmla="*/ 14288 w 17145"/>
                            <a:gd name="connsiteY86" fmla="*/ 1905 h 15239"/>
                            <a:gd name="connsiteX87" fmla="*/ 14288 w 17145"/>
                            <a:gd name="connsiteY87" fmla="*/ 1905 h 15239"/>
                            <a:gd name="connsiteX88" fmla="*/ 16193 w 17145"/>
                            <a:gd name="connsiteY88" fmla="*/ 952 h 15239"/>
                            <a:gd name="connsiteX89" fmla="*/ 17145 w 17145"/>
                            <a:gd name="connsiteY89" fmla="*/ 0 h 15239"/>
                            <a:gd name="connsiteX90" fmla="*/ 17145 w 17145"/>
                            <a:gd name="connsiteY90" fmla="*/ 0 h 15239"/>
                            <a:gd name="connsiteX91" fmla="*/ 17145 w 17145"/>
                            <a:gd name="connsiteY91" fmla="*/ 0 h 15239"/>
                            <a:gd name="connsiteX92" fmla="*/ 17145 w 17145"/>
                            <a:gd name="connsiteY92" fmla="*/ 0 h 15239"/>
                            <a:gd name="connsiteX93" fmla="*/ 13335 w 17145"/>
                            <a:gd name="connsiteY93" fmla="*/ 4763 h 15239"/>
                            <a:gd name="connsiteX94" fmla="*/ 0 w 17145"/>
                            <a:gd name="connsiteY94" fmla="*/ 15240 h 15239"/>
                            <a:gd name="connsiteX95" fmla="*/ 0 w 17145"/>
                            <a:gd name="connsiteY95" fmla="*/ 15240 h 15239"/>
                            <a:gd name="connsiteX96" fmla="*/ 0 w 17145"/>
                            <a:gd name="connsiteY96" fmla="*/ 15240 h 15239"/>
                            <a:gd name="connsiteX97" fmla="*/ 0 w 17145"/>
                            <a:gd name="connsiteY97" fmla="*/ 15240 h 15239"/>
                            <a:gd name="connsiteX98" fmla="*/ 0 w 17145"/>
                            <a:gd name="connsiteY98" fmla="*/ 15240 h 15239"/>
                            <a:gd name="connsiteX99" fmla="*/ 1905 w 17145"/>
                            <a:gd name="connsiteY99" fmla="*/ 13335 h 15239"/>
                            <a:gd name="connsiteX100" fmla="*/ 1905 w 17145"/>
                            <a:gd name="connsiteY100" fmla="*/ 13335 h 15239"/>
                            <a:gd name="connsiteX101" fmla="*/ 1905 w 17145"/>
                            <a:gd name="connsiteY101" fmla="*/ 13335 h 15239"/>
                            <a:gd name="connsiteX102" fmla="*/ 1905 w 17145"/>
                            <a:gd name="connsiteY102" fmla="*/ 13335 h 15239"/>
                            <a:gd name="connsiteX103" fmla="*/ 1905 w 17145"/>
                            <a:gd name="connsiteY103" fmla="*/ 13335 h 15239"/>
                            <a:gd name="connsiteX104" fmla="*/ 12383 w 17145"/>
                            <a:gd name="connsiteY104" fmla="*/ 4763 h 15239"/>
                            <a:gd name="connsiteX105" fmla="*/ 12383 w 17145"/>
                            <a:gd name="connsiteY105" fmla="*/ 4763 h 15239"/>
                            <a:gd name="connsiteX106" fmla="*/ 12383 w 17145"/>
                            <a:gd name="connsiteY106" fmla="*/ 4763 h 15239"/>
                            <a:gd name="connsiteX107" fmla="*/ 12383 w 17145"/>
                            <a:gd name="connsiteY107" fmla="*/ 4763 h 15239"/>
                            <a:gd name="connsiteX108" fmla="*/ 12383 w 17145"/>
                            <a:gd name="connsiteY108" fmla="*/ 4763 h 152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7145" h="15239">
                              <a:moveTo>
                                <a:pt x="13335" y="4763"/>
                              </a:move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2383" y="4763"/>
                                <a:pt x="13335" y="4763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0477" y="7620"/>
                                <a:pt x="10477" y="7620"/>
                              </a:cubicBezTo>
                              <a:cubicBezTo>
                                <a:pt x="10477" y="7620"/>
                                <a:pt x="9525" y="7620"/>
                                <a:pt x="9525" y="8572"/>
                              </a:cubicBezTo>
                              <a:cubicBezTo>
                                <a:pt x="9525" y="8572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lnTo>
                                <a:pt x="7620" y="10477"/>
                              </a:lnTo>
                              <a:cubicBezTo>
                                <a:pt x="7620" y="10477"/>
                                <a:pt x="7620" y="10477"/>
                                <a:pt x="7620" y="10477"/>
                              </a:cubicBezTo>
                              <a:cubicBezTo>
                                <a:pt x="7620" y="10477"/>
                                <a:pt x="6668" y="10477"/>
                                <a:pt x="6668" y="9525"/>
                              </a:cubicBezTo>
                              <a:lnTo>
                                <a:pt x="6668" y="9525"/>
                              </a:ln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lnTo>
                                <a:pt x="6668" y="9525"/>
                              </a:ln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8573" y="7620"/>
                              </a:cubicBezTo>
                              <a:cubicBezTo>
                                <a:pt x="8573" y="7620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2383" y="3810"/>
                              </a:cubicBezTo>
                              <a:cubicBezTo>
                                <a:pt x="13335" y="2858"/>
                                <a:pt x="12383" y="3810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5240" y="1905"/>
                                <a:pt x="15240" y="952"/>
                                <a:pt x="16193" y="952"/>
                              </a:cubicBezTo>
                              <a:cubicBezTo>
                                <a:pt x="16193" y="952"/>
                                <a:pt x="17145" y="952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lnTo>
                                <a:pt x="17145" y="0"/>
                              </a:lnTo>
                              <a:lnTo>
                                <a:pt x="13335" y="4763"/>
                              </a:lnTo>
                              <a:close/>
                              <a:moveTo>
                                <a:pt x="0" y="15240"/>
                              </a:move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lose/>
                              <a:moveTo>
                                <a:pt x="1905" y="13335"/>
                              </a:move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lose/>
                              <a:moveTo>
                                <a:pt x="12383" y="4763"/>
                              </a:moveTo>
                              <a:cubicBezTo>
                                <a:pt x="12383" y="4763"/>
                                <a:pt x="11430" y="4763"/>
                                <a:pt x="12383" y="4763"/>
                              </a:cubicBezTo>
                              <a:cubicBezTo>
                                <a:pt x="11430" y="4763"/>
                                <a:pt x="11430" y="5715"/>
                                <a:pt x="12383" y="4763"/>
                              </a:cubicBezTo>
                              <a:cubicBezTo>
                                <a:pt x="12383" y="5715"/>
                                <a:pt x="12383" y="5715"/>
                                <a:pt x="12383" y="4763"/>
                              </a:cubicBezTo>
                              <a:cubicBezTo>
                                <a:pt x="12383" y="5715"/>
                                <a:pt x="12383" y="4763"/>
                                <a:pt x="12383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4" name="任意多边形: 形状 18"/>
                        <p:cNvSpPr/>
                        <p:nvPr/>
                      </p:nvSpPr>
                      <p:spPr>
                        <a:xfrm>
                          <a:off x="4339589" y="37099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5" name="任意多边形: 形状 19"/>
                        <p:cNvSpPr/>
                        <p:nvPr/>
                      </p:nvSpPr>
                      <p:spPr>
                        <a:xfrm>
                          <a:off x="4338637" y="3709034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1666"/>
                            <a:gd name="connsiteX1" fmla="*/ 0 w 952"/>
                            <a:gd name="connsiteY1" fmla="*/ 0 h 1666"/>
                            <a:gd name="connsiteX2" fmla="*/ 0 w 952"/>
                            <a:gd name="connsiteY2" fmla="*/ 0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952 w 952"/>
                            <a:gd name="connsiteY12" fmla="*/ 953 h 1666"/>
                            <a:gd name="connsiteX13" fmla="*/ 952 w 952"/>
                            <a:gd name="connsiteY13" fmla="*/ 953 h 1666"/>
                            <a:gd name="connsiteX14" fmla="*/ 952 w 952"/>
                            <a:gd name="connsiteY14" fmla="*/ 953 h 1666"/>
                            <a:gd name="connsiteX15" fmla="*/ 952 w 952"/>
                            <a:gd name="connsiteY15" fmla="*/ 953 h 1666"/>
                            <a:gd name="connsiteX16" fmla="*/ 952 w 952"/>
                            <a:gd name="connsiteY16" fmla="*/ 953 h 1666"/>
                            <a:gd name="connsiteX17" fmla="*/ 952 w 952"/>
                            <a:gd name="connsiteY17" fmla="*/ 953 h 1666"/>
                            <a:gd name="connsiteX18" fmla="*/ 952 w 952"/>
                            <a:gd name="connsiteY18" fmla="*/ 953 h 1666"/>
                            <a:gd name="connsiteX19" fmla="*/ 952 w 952"/>
                            <a:gd name="connsiteY19" fmla="*/ 953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3"/>
                              </a:moveTo>
                              <a:cubicBezTo>
                                <a:pt x="952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0" y="1905"/>
                                <a:pt x="0" y="1905"/>
                                <a:pt x="952" y="953"/>
                              </a:cubicBezTo>
                              <a:cubicBezTo>
                                <a:pt x="0" y="1905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36" name="图形 2"/>
                      <p:cNvGrpSpPr/>
                      <p:nvPr/>
                    </p:nvGrpSpPr>
                    <p:grpSpPr>
                      <a:xfrm>
                        <a:off x="4351972" y="3683316"/>
                        <a:ext cx="20954" cy="14287"/>
                        <a:chOff x="4351972" y="3683316"/>
                        <a:chExt cx="20954" cy="14287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37" name="任意多边形: 形状 21"/>
                        <p:cNvSpPr/>
                        <p:nvPr/>
                      </p:nvSpPr>
                      <p:spPr>
                        <a:xfrm>
                          <a:off x="4351972" y="369665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8" name="任意多边形: 形状 22"/>
                        <p:cNvSpPr/>
                        <p:nvPr/>
                      </p:nvSpPr>
                      <p:spPr>
                        <a:xfrm>
                          <a:off x="4354115" y="3683316"/>
                          <a:ext cx="18811" cy="13335"/>
                        </a:xfrm>
                        <a:custGeom>
                          <a:avLst/>
                          <a:gdLst>
                            <a:gd name="connsiteX0" fmla="*/ 14049 w 18811"/>
                            <a:gd name="connsiteY0" fmla="*/ 2858 h 13335"/>
                            <a:gd name="connsiteX1" fmla="*/ 14049 w 18811"/>
                            <a:gd name="connsiteY1" fmla="*/ 2858 h 13335"/>
                            <a:gd name="connsiteX2" fmla="*/ 14049 w 18811"/>
                            <a:gd name="connsiteY2" fmla="*/ 2858 h 13335"/>
                            <a:gd name="connsiteX3" fmla="*/ 13097 w 18811"/>
                            <a:gd name="connsiteY3" fmla="*/ 3810 h 13335"/>
                            <a:gd name="connsiteX4" fmla="*/ 12144 w 18811"/>
                            <a:gd name="connsiteY4" fmla="*/ 3810 h 13335"/>
                            <a:gd name="connsiteX5" fmla="*/ 12144 w 18811"/>
                            <a:gd name="connsiteY5" fmla="*/ 3810 h 13335"/>
                            <a:gd name="connsiteX6" fmla="*/ 12144 w 18811"/>
                            <a:gd name="connsiteY6" fmla="*/ 3810 h 13335"/>
                            <a:gd name="connsiteX7" fmla="*/ 12144 w 18811"/>
                            <a:gd name="connsiteY7" fmla="*/ 3810 h 13335"/>
                            <a:gd name="connsiteX8" fmla="*/ 12144 w 18811"/>
                            <a:gd name="connsiteY8" fmla="*/ 3810 h 13335"/>
                            <a:gd name="connsiteX9" fmla="*/ 12144 w 18811"/>
                            <a:gd name="connsiteY9" fmla="*/ 3810 h 13335"/>
                            <a:gd name="connsiteX10" fmla="*/ 12144 w 18811"/>
                            <a:gd name="connsiteY10" fmla="*/ 3810 h 13335"/>
                            <a:gd name="connsiteX11" fmla="*/ 12144 w 18811"/>
                            <a:gd name="connsiteY11" fmla="*/ 3810 h 13335"/>
                            <a:gd name="connsiteX12" fmla="*/ 12144 w 18811"/>
                            <a:gd name="connsiteY12" fmla="*/ 3810 h 13335"/>
                            <a:gd name="connsiteX13" fmla="*/ 12144 w 18811"/>
                            <a:gd name="connsiteY13" fmla="*/ 3810 h 13335"/>
                            <a:gd name="connsiteX14" fmla="*/ 12144 w 18811"/>
                            <a:gd name="connsiteY14" fmla="*/ 3810 h 13335"/>
                            <a:gd name="connsiteX15" fmla="*/ 12144 w 18811"/>
                            <a:gd name="connsiteY15" fmla="*/ 3810 h 13335"/>
                            <a:gd name="connsiteX16" fmla="*/ 12144 w 18811"/>
                            <a:gd name="connsiteY16" fmla="*/ 3810 h 13335"/>
                            <a:gd name="connsiteX17" fmla="*/ 12144 w 18811"/>
                            <a:gd name="connsiteY17" fmla="*/ 3810 h 13335"/>
                            <a:gd name="connsiteX18" fmla="*/ 12144 w 18811"/>
                            <a:gd name="connsiteY18" fmla="*/ 3810 h 13335"/>
                            <a:gd name="connsiteX19" fmla="*/ 12144 w 18811"/>
                            <a:gd name="connsiteY19" fmla="*/ 3810 h 13335"/>
                            <a:gd name="connsiteX20" fmla="*/ 12144 w 18811"/>
                            <a:gd name="connsiteY20" fmla="*/ 3810 h 13335"/>
                            <a:gd name="connsiteX21" fmla="*/ 12144 w 18811"/>
                            <a:gd name="connsiteY21" fmla="*/ 3810 h 13335"/>
                            <a:gd name="connsiteX22" fmla="*/ 12144 w 18811"/>
                            <a:gd name="connsiteY22" fmla="*/ 3810 h 13335"/>
                            <a:gd name="connsiteX23" fmla="*/ 12144 w 18811"/>
                            <a:gd name="connsiteY23" fmla="*/ 3810 h 13335"/>
                            <a:gd name="connsiteX24" fmla="*/ 12144 w 18811"/>
                            <a:gd name="connsiteY24" fmla="*/ 3810 h 13335"/>
                            <a:gd name="connsiteX25" fmla="*/ 12144 w 18811"/>
                            <a:gd name="connsiteY25" fmla="*/ 3810 h 13335"/>
                            <a:gd name="connsiteX26" fmla="*/ 11192 w 18811"/>
                            <a:gd name="connsiteY26" fmla="*/ 4763 h 13335"/>
                            <a:gd name="connsiteX27" fmla="*/ 11192 w 18811"/>
                            <a:gd name="connsiteY27" fmla="*/ 4763 h 13335"/>
                            <a:gd name="connsiteX28" fmla="*/ 11192 w 18811"/>
                            <a:gd name="connsiteY28" fmla="*/ 4763 h 13335"/>
                            <a:gd name="connsiteX29" fmla="*/ 11192 w 18811"/>
                            <a:gd name="connsiteY29" fmla="*/ 4763 h 13335"/>
                            <a:gd name="connsiteX30" fmla="*/ 11192 w 18811"/>
                            <a:gd name="connsiteY30" fmla="*/ 4763 h 13335"/>
                            <a:gd name="connsiteX31" fmla="*/ 11192 w 18811"/>
                            <a:gd name="connsiteY31" fmla="*/ 4763 h 13335"/>
                            <a:gd name="connsiteX32" fmla="*/ 10239 w 18811"/>
                            <a:gd name="connsiteY32" fmla="*/ 5715 h 13335"/>
                            <a:gd name="connsiteX33" fmla="*/ 9287 w 18811"/>
                            <a:gd name="connsiteY33" fmla="*/ 6667 h 13335"/>
                            <a:gd name="connsiteX34" fmla="*/ 8334 w 18811"/>
                            <a:gd name="connsiteY34" fmla="*/ 7620 h 13335"/>
                            <a:gd name="connsiteX35" fmla="*/ 7382 w 18811"/>
                            <a:gd name="connsiteY35" fmla="*/ 8573 h 13335"/>
                            <a:gd name="connsiteX36" fmla="*/ 7382 w 18811"/>
                            <a:gd name="connsiteY36" fmla="*/ 8573 h 13335"/>
                            <a:gd name="connsiteX37" fmla="*/ 7382 w 18811"/>
                            <a:gd name="connsiteY37" fmla="*/ 8573 h 13335"/>
                            <a:gd name="connsiteX38" fmla="*/ 7382 w 18811"/>
                            <a:gd name="connsiteY38" fmla="*/ 8573 h 13335"/>
                            <a:gd name="connsiteX39" fmla="*/ 7382 w 18811"/>
                            <a:gd name="connsiteY39" fmla="*/ 8573 h 13335"/>
                            <a:gd name="connsiteX40" fmla="*/ 7382 w 18811"/>
                            <a:gd name="connsiteY40" fmla="*/ 8573 h 13335"/>
                            <a:gd name="connsiteX41" fmla="*/ 7382 w 18811"/>
                            <a:gd name="connsiteY41" fmla="*/ 8573 h 13335"/>
                            <a:gd name="connsiteX42" fmla="*/ 7382 w 18811"/>
                            <a:gd name="connsiteY42" fmla="*/ 8573 h 13335"/>
                            <a:gd name="connsiteX43" fmla="*/ 7382 w 18811"/>
                            <a:gd name="connsiteY43" fmla="*/ 8573 h 13335"/>
                            <a:gd name="connsiteX44" fmla="*/ 7382 w 18811"/>
                            <a:gd name="connsiteY44" fmla="*/ 8573 h 13335"/>
                            <a:gd name="connsiteX45" fmla="*/ 7382 w 18811"/>
                            <a:gd name="connsiteY45" fmla="*/ 8573 h 13335"/>
                            <a:gd name="connsiteX46" fmla="*/ 7382 w 18811"/>
                            <a:gd name="connsiteY46" fmla="*/ 8573 h 13335"/>
                            <a:gd name="connsiteX47" fmla="*/ 6429 w 18811"/>
                            <a:gd name="connsiteY47" fmla="*/ 7620 h 13335"/>
                            <a:gd name="connsiteX48" fmla="*/ 6429 w 18811"/>
                            <a:gd name="connsiteY48" fmla="*/ 7620 h 13335"/>
                            <a:gd name="connsiteX49" fmla="*/ 6429 w 18811"/>
                            <a:gd name="connsiteY49" fmla="*/ 7620 h 13335"/>
                            <a:gd name="connsiteX50" fmla="*/ 6429 w 18811"/>
                            <a:gd name="connsiteY50" fmla="*/ 7620 h 13335"/>
                            <a:gd name="connsiteX51" fmla="*/ 6429 w 18811"/>
                            <a:gd name="connsiteY51" fmla="*/ 7620 h 13335"/>
                            <a:gd name="connsiteX52" fmla="*/ 6429 w 18811"/>
                            <a:gd name="connsiteY52" fmla="*/ 7620 h 13335"/>
                            <a:gd name="connsiteX53" fmla="*/ 6429 w 18811"/>
                            <a:gd name="connsiteY53" fmla="*/ 7620 h 13335"/>
                            <a:gd name="connsiteX54" fmla="*/ 6429 w 18811"/>
                            <a:gd name="connsiteY54" fmla="*/ 7620 h 13335"/>
                            <a:gd name="connsiteX55" fmla="*/ 6429 w 18811"/>
                            <a:gd name="connsiteY55" fmla="*/ 7620 h 13335"/>
                            <a:gd name="connsiteX56" fmla="*/ 6429 w 18811"/>
                            <a:gd name="connsiteY56" fmla="*/ 7620 h 13335"/>
                            <a:gd name="connsiteX57" fmla="*/ 6429 w 18811"/>
                            <a:gd name="connsiteY57" fmla="*/ 7620 h 13335"/>
                            <a:gd name="connsiteX58" fmla="*/ 7382 w 18811"/>
                            <a:gd name="connsiteY58" fmla="*/ 6667 h 13335"/>
                            <a:gd name="connsiteX59" fmla="*/ 7382 w 18811"/>
                            <a:gd name="connsiteY59" fmla="*/ 6667 h 13335"/>
                            <a:gd name="connsiteX60" fmla="*/ 7382 w 18811"/>
                            <a:gd name="connsiteY60" fmla="*/ 6667 h 13335"/>
                            <a:gd name="connsiteX61" fmla="*/ 8334 w 18811"/>
                            <a:gd name="connsiteY61" fmla="*/ 5715 h 13335"/>
                            <a:gd name="connsiteX62" fmla="*/ 9287 w 18811"/>
                            <a:gd name="connsiteY62" fmla="*/ 4763 h 13335"/>
                            <a:gd name="connsiteX63" fmla="*/ 10239 w 18811"/>
                            <a:gd name="connsiteY63" fmla="*/ 3810 h 13335"/>
                            <a:gd name="connsiteX64" fmla="*/ 10239 w 18811"/>
                            <a:gd name="connsiteY64" fmla="*/ 3810 h 13335"/>
                            <a:gd name="connsiteX65" fmla="*/ 11192 w 18811"/>
                            <a:gd name="connsiteY65" fmla="*/ 2858 h 13335"/>
                            <a:gd name="connsiteX66" fmla="*/ 11192 w 18811"/>
                            <a:gd name="connsiteY66" fmla="*/ 2858 h 13335"/>
                            <a:gd name="connsiteX67" fmla="*/ 11192 w 18811"/>
                            <a:gd name="connsiteY67" fmla="*/ 2858 h 13335"/>
                            <a:gd name="connsiteX68" fmla="*/ 11192 w 18811"/>
                            <a:gd name="connsiteY68" fmla="*/ 2858 h 13335"/>
                            <a:gd name="connsiteX69" fmla="*/ 11192 w 18811"/>
                            <a:gd name="connsiteY69" fmla="*/ 2858 h 13335"/>
                            <a:gd name="connsiteX70" fmla="*/ 11192 w 18811"/>
                            <a:gd name="connsiteY70" fmla="*/ 2858 h 13335"/>
                            <a:gd name="connsiteX71" fmla="*/ 12144 w 18811"/>
                            <a:gd name="connsiteY71" fmla="*/ 2858 h 13335"/>
                            <a:gd name="connsiteX72" fmla="*/ 12144 w 18811"/>
                            <a:gd name="connsiteY72" fmla="*/ 2858 h 13335"/>
                            <a:gd name="connsiteX73" fmla="*/ 12144 w 18811"/>
                            <a:gd name="connsiteY73" fmla="*/ 2858 h 13335"/>
                            <a:gd name="connsiteX74" fmla="*/ 12144 w 18811"/>
                            <a:gd name="connsiteY74" fmla="*/ 2858 h 13335"/>
                            <a:gd name="connsiteX75" fmla="*/ 12144 w 18811"/>
                            <a:gd name="connsiteY75" fmla="*/ 2858 h 13335"/>
                            <a:gd name="connsiteX76" fmla="*/ 12144 w 18811"/>
                            <a:gd name="connsiteY76" fmla="*/ 2858 h 13335"/>
                            <a:gd name="connsiteX77" fmla="*/ 12144 w 18811"/>
                            <a:gd name="connsiteY77" fmla="*/ 2858 h 13335"/>
                            <a:gd name="connsiteX78" fmla="*/ 12144 w 18811"/>
                            <a:gd name="connsiteY78" fmla="*/ 2858 h 13335"/>
                            <a:gd name="connsiteX79" fmla="*/ 12144 w 18811"/>
                            <a:gd name="connsiteY79" fmla="*/ 2858 h 13335"/>
                            <a:gd name="connsiteX80" fmla="*/ 13097 w 18811"/>
                            <a:gd name="connsiteY80" fmla="*/ 2858 h 13335"/>
                            <a:gd name="connsiteX81" fmla="*/ 14049 w 18811"/>
                            <a:gd name="connsiteY81" fmla="*/ 2858 h 13335"/>
                            <a:gd name="connsiteX82" fmla="*/ 14049 w 18811"/>
                            <a:gd name="connsiteY82" fmla="*/ 2858 h 13335"/>
                            <a:gd name="connsiteX83" fmla="*/ 14049 w 18811"/>
                            <a:gd name="connsiteY83" fmla="*/ 2858 h 13335"/>
                            <a:gd name="connsiteX84" fmla="*/ 14049 w 18811"/>
                            <a:gd name="connsiteY84" fmla="*/ 2858 h 13335"/>
                            <a:gd name="connsiteX85" fmla="*/ 14049 w 18811"/>
                            <a:gd name="connsiteY85" fmla="*/ 2858 h 13335"/>
                            <a:gd name="connsiteX86" fmla="*/ 15002 w 18811"/>
                            <a:gd name="connsiteY86" fmla="*/ 1905 h 13335"/>
                            <a:gd name="connsiteX87" fmla="*/ 15002 w 18811"/>
                            <a:gd name="connsiteY87" fmla="*/ 1905 h 13335"/>
                            <a:gd name="connsiteX88" fmla="*/ 16907 w 18811"/>
                            <a:gd name="connsiteY88" fmla="*/ 953 h 13335"/>
                            <a:gd name="connsiteX89" fmla="*/ 17859 w 18811"/>
                            <a:gd name="connsiteY89" fmla="*/ 0 h 13335"/>
                            <a:gd name="connsiteX90" fmla="*/ 17859 w 18811"/>
                            <a:gd name="connsiteY90" fmla="*/ 0 h 13335"/>
                            <a:gd name="connsiteX91" fmla="*/ 18812 w 18811"/>
                            <a:gd name="connsiteY91" fmla="*/ 0 h 13335"/>
                            <a:gd name="connsiteX92" fmla="*/ 18812 w 18811"/>
                            <a:gd name="connsiteY92" fmla="*/ 0 h 13335"/>
                            <a:gd name="connsiteX93" fmla="*/ 14049 w 18811"/>
                            <a:gd name="connsiteY93" fmla="*/ 2858 h 13335"/>
                            <a:gd name="connsiteX94" fmla="*/ 714 w 18811"/>
                            <a:gd name="connsiteY94" fmla="*/ 13335 h 13335"/>
                            <a:gd name="connsiteX95" fmla="*/ 714 w 18811"/>
                            <a:gd name="connsiteY95" fmla="*/ 13335 h 13335"/>
                            <a:gd name="connsiteX96" fmla="*/ 714 w 18811"/>
                            <a:gd name="connsiteY96" fmla="*/ 13335 h 13335"/>
                            <a:gd name="connsiteX97" fmla="*/ 714 w 18811"/>
                            <a:gd name="connsiteY97" fmla="*/ 13335 h 13335"/>
                            <a:gd name="connsiteX98" fmla="*/ 714 w 18811"/>
                            <a:gd name="connsiteY98" fmla="*/ 13335 h 13335"/>
                            <a:gd name="connsiteX99" fmla="*/ 2619 w 18811"/>
                            <a:gd name="connsiteY99" fmla="*/ 11430 h 13335"/>
                            <a:gd name="connsiteX100" fmla="*/ 2619 w 18811"/>
                            <a:gd name="connsiteY100" fmla="*/ 11430 h 13335"/>
                            <a:gd name="connsiteX101" fmla="*/ 2619 w 18811"/>
                            <a:gd name="connsiteY101" fmla="*/ 11430 h 13335"/>
                            <a:gd name="connsiteX102" fmla="*/ 2619 w 18811"/>
                            <a:gd name="connsiteY102" fmla="*/ 11430 h 13335"/>
                            <a:gd name="connsiteX103" fmla="*/ 2619 w 18811"/>
                            <a:gd name="connsiteY103" fmla="*/ 11430 h 13335"/>
                            <a:gd name="connsiteX104" fmla="*/ 13097 w 18811"/>
                            <a:gd name="connsiteY104" fmla="*/ 3810 h 13335"/>
                            <a:gd name="connsiteX105" fmla="*/ 13097 w 18811"/>
                            <a:gd name="connsiteY105" fmla="*/ 3810 h 13335"/>
                            <a:gd name="connsiteX106" fmla="*/ 13097 w 18811"/>
                            <a:gd name="connsiteY106" fmla="*/ 3810 h 13335"/>
                            <a:gd name="connsiteX107" fmla="*/ 13097 w 18811"/>
                            <a:gd name="connsiteY107" fmla="*/ 3810 h 13335"/>
                            <a:gd name="connsiteX108" fmla="*/ 13097 w 18811"/>
                            <a:gd name="connsiteY108" fmla="*/ 3810 h 133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8811" h="13335">
                              <a:moveTo>
                                <a:pt x="14049" y="2858"/>
                              </a:moveTo>
                              <a:cubicBezTo>
                                <a:pt x="14049" y="2858"/>
                                <a:pt x="14049" y="2858"/>
                                <a:pt x="14049" y="2858"/>
                              </a:cubicBezTo>
                              <a:cubicBezTo>
                                <a:pt x="14049" y="2858"/>
                                <a:pt x="13097" y="3810"/>
                                <a:pt x="14049" y="2858"/>
                              </a:cubicBezTo>
                              <a:cubicBezTo>
                                <a:pt x="13097" y="3810"/>
                                <a:pt x="13097" y="3810"/>
                                <a:pt x="13097" y="3810"/>
                              </a:cubicBezTo>
                              <a:cubicBezTo>
                                <a:pt x="13097" y="3810"/>
                                <a:pt x="13097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2144" y="3810"/>
                              </a:cubicBezTo>
                              <a:cubicBezTo>
                                <a:pt x="12144" y="3810"/>
                                <a:pt x="12144" y="3810"/>
                                <a:pt x="11192" y="4763"/>
                              </a:cubicBezTo>
                              <a:cubicBezTo>
                                <a:pt x="11192" y="4763"/>
                                <a:pt x="11192" y="4763"/>
                                <a:pt x="11192" y="4763"/>
                              </a:cubicBezTo>
                              <a:cubicBezTo>
                                <a:pt x="11192" y="4763"/>
                                <a:pt x="11192" y="4763"/>
                                <a:pt x="11192" y="4763"/>
                              </a:cubicBezTo>
                              <a:cubicBezTo>
                                <a:pt x="11192" y="4763"/>
                                <a:pt x="11192" y="4763"/>
                                <a:pt x="11192" y="4763"/>
                              </a:cubicBezTo>
                              <a:cubicBezTo>
                                <a:pt x="11192" y="4763"/>
                                <a:pt x="11192" y="4763"/>
                                <a:pt x="11192" y="4763"/>
                              </a:cubicBezTo>
                              <a:cubicBezTo>
                                <a:pt x="11192" y="4763"/>
                                <a:pt x="11192" y="4763"/>
                                <a:pt x="11192" y="4763"/>
                              </a:cubicBezTo>
                              <a:cubicBezTo>
                                <a:pt x="11192" y="4763"/>
                                <a:pt x="10239" y="5715"/>
                                <a:pt x="10239" y="5715"/>
                              </a:cubicBezTo>
                              <a:cubicBezTo>
                                <a:pt x="10239" y="5715"/>
                                <a:pt x="9287" y="5715"/>
                                <a:pt x="9287" y="6667"/>
                              </a:cubicBezTo>
                              <a:cubicBezTo>
                                <a:pt x="9287" y="6667"/>
                                <a:pt x="8334" y="7620"/>
                                <a:pt x="8334" y="7620"/>
                              </a:cubicBezTo>
                              <a:cubicBezTo>
                                <a:pt x="8334" y="7620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lnTo>
                                <a:pt x="7382" y="8573"/>
                              </a:lnTo>
                              <a:cubicBezTo>
                                <a:pt x="7382" y="8573"/>
                                <a:pt x="7382" y="8573"/>
                                <a:pt x="7382" y="8573"/>
                              </a:cubicBezTo>
                              <a:cubicBezTo>
                                <a:pt x="7382" y="8573"/>
                                <a:pt x="6429" y="8573"/>
                                <a:pt x="6429" y="7620"/>
                              </a:cubicBezTo>
                              <a:lnTo>
                                <a:pt x="6429" y="7620"/>
                              </a:ln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lnTo>
                                <a:pt x="6429" y="7620"/>
                              </a:ln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6429" y="7620"/>
                                <a:pt x="6429" y="7620"/>
                              </a:cubicBezTo>
                              <a:cubicBezTo>
                                <a:pt x="6429" y="7620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8334" y="5715"/>
                              </a:cubicBezTo>
                              <a:cubicBezTo>
                                <a:pt x="8334" y="5715"/>
                                <a:pt x="9287" y="5715"/>
                                <a:pt x="9287" y="4763"/>
                              </a:cubicBezTo>
                              <a:cubicBezTo>
                                <a:pt x="9287" y="4763"/>
                                <a:pt x="10239" y="3810"/>
                                <a:pt x="10239" y="3810"/>
                              </a:cubicBezTo>
                              <a:cubicBezTo>
                                <a:pt x="10239" y="3810"/>
                                <a:pt x="10239" y="3810"/>
                                <a:pt x="10239" y="3810"/>
                              </a:cubicBezTo>
                              <a:cubicBezTo>
                                <a:pt x="10239" y="3810"/>
                                <a:pt x="10239" y="3810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4049" y="2858"/>
                              </a:cubicBezTo>
                              <a:cubicBezTo>
                                <a:pt x="14049" y="2858"/>
                                <a:pt x="14049" y="2858"/>
                                <a:pt x="14049" y="2858"/>
                              </a:cubicBezTo>
                              <a:cubicBezTo>
                                <a:pt x="14049" y="2858"/>
                                <a:pt x="14049" y="2858"/>
                                <a:pt x="14049" y="2858"/>
                              </a:cubicBezTo>
                              <a:cubicBezTo>
                                <a:pt x="14049" y="2858"/>
                                <a:pt x="14049" y="2858"/>
                                <a:pt x="14049" y="2858"/>
                              </a:cubicBezTo>
                              <a:cubicBezTo>
                                <a:pt x="14049" y="2858"/>
                                <a:pt x="14049" y="2858"/>
                                <a:pt x="14049" y="2858"/>
                              </a:cubicBezTo>
                              <a:cubicBezTo>
                                <a:pt x="14049" y="2858"/>
                                <a:pt x="14049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954" y="1905"/>
                                <a:pt x="15954" y="953"/>
                                <a:pt x="16907" y="953"/>
                              </a:cubicBezTo>
                              <a:cubicBezTo>
                                <a:pt x="16907" y="953"/>
                                <a:pt x="17859" y="953"/>
                                <a:pt x="17859" y="0"/>
                              </a:cubicBezTo>
                              <a:cubicBezTo>
                                <a:pt x="17859" y="0"/>
                                <a:pt x="17859" y="0"/>
                                <a:pt x="17859" y="0"/>
                              </a:cubicBezTo>
                              <a:cubicBezTo>
                                <a:pt x="17859" y="0"/>
                                <a:pt x="17859" y="0"/>
                                <a:pt x="18812" y="0"/>
                              </a:cubicBezTo>
                              <a:lnTo>
                                <a:pt x="18812" y="0"/>
                              </a:lnTo>
                              <a:lnTo>
                                <a:pt x="14049" y="2858"/>
                              </a:lnTo>
                              <a:close/>
                              <a:moveTo>
                                <a:pt x="714" y="13335"/>
                              </a:moveTo>
                              <a:cubicBezTo>
                                <a:pt x="714" y="13335"/>
                                <a:pt x="-238" y="13335"/>
                                <a:pt x="714" y="13335"/>
                              </a:cubicBezTo>
                              <a:cubicBezTo>
                                <a:pt x="-238" y="13335"/>
                                <a:pt x="-238" y="13335"/>
                                <a:pt x="714" y="13335"/>
                              </a:cubicBezTo>
                              <a:cubicBezTo>
                                <a:pt x="-238" y="13335"/>
                                <a:pt x="-238" y="13335"/>
                                <a:pt x="714" y="13335"/>
                              </a:cubicBezTo>
                              <a:cubicBezTo>
                                <a:pt x="714" y="13335"/>
                                <a:pt x="714" y="13335"/>
                                <a:pt x="714" y="13335"/>
                              </a:cubicBezTo>
                              <a:close/>
                              <a:moveTo>
                                <a:pt x="2619" y="11430"/>
                              </a:moveTo>
                              <a:cubicBezTo>
                                <a:pt x="2619" y="11430"/>
                                <a:pt x="2619" y="11430"/>
                                <a:pt x="2619" y="11430"/>
                              </a:cubicBezTo>
                              <a:cubicBezTo>
                                <a:pt x="2619" y="11430"/>
                                <a:pt x="2619" y="11430"/>
                                <a:pt x="2619" y="11430"/>
                              </a:cubicBezTo>
                              <a:cubicBezTo>
                                <a:pt x="2619" y="11430"/>
                                <a:pt x="2619" y="11430"/>
                                <a:pt x="2619" y="11430"/>
                              </a:cubicBezTo>
                              <a:cubicBezTo>
                                <a:pt x="2619" y="11430"/>
                                <a:pt x="2619" y="11430"/>
                                <a:pt x="2619" y="11430"/>
                              </a:cubicBezTo>
                              <a:close/>
                              <a:moveTo>
                                <a:pt x="13097" y="3810"/>
                              </a:moveTo>
                              <a:cubicBezTo>
                                <a:pt x="13097" y="3810"/>
                                <a:pt x="13097" y="3810"/>
                                <a:pt x="13097" y="3810"/>
                              </a:cubicBezTo>
                              <a:cubicBezTo>
                                <a:pt x="13097" y="3810"/>
                                <a:pt x="13097" y="3810"/>
                                <a:pt x="13097" y="3810"/>
                              </a:cubicBezTo>
                              <a:cubicBezTo>
                                <a:pt x="13097" y="3810"/>
                                <a:pt x="13097" y="3810"/>
                                <a:pt x="13097" y="3810"/>
                              </a:cubicBezTo>
                              <a:cubicBezTo>
                                <a:pt x="13097" y="3810"/>
                                <a:pt x="13097" y="3810"/>
                                <a:pt x="13097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9" name="任意多边形: 形状 23"/>
                        <p:cNvSpPr/>
                        <p:nvPr/>
                      </p:nvSpPr>
                      <p:spPr>
                        <a:xfrm>
                          <a:off x="4353877" y="36976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0" name="任意多边形: 形状 24"/>
                        <p:cNvSpPr/>
                        <p:nvPr/>
                      </p:nvSpPr>
                      <p:spPr>
                        <a:xfrm>
                          <a:off x="4352925" y="3695699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1666"/>
                            <a:gd name="connsiteX1" fmla="*/ 0 w 952"/>
                            <a:gd name="connsiteY1" fmla="*/ 0 h 1666"/>
                            <a:gd name="connsiteX2" fmla="*/ 0 w 952"/>
                            <a:gd name="connsiteY2" fmla="*/ 0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952 w 952"/>
                            <a:gd name="connsiteY12" fmla="*/ 953 h 1666"/>
                            <a:gd name="connsiteX13" fmla="*/ 952 w 952"/>
                            <a:gd name="connsiteY13" fmla="*/ 953 h 1666"/>
                            <a:gd name="connsiteX14" fmla="*/ 952 w 952"/>
                            <a:gd name="connsiteY14" fmla="*/ 953 h 1666"/>
                            <a:gd name="connsiteX15" fmla="*/ 952 w 952"/>
                            <a:gd name="connsiteY15" fmla="*/ 953 h 1666"/>
                            <a:gd name="connsiteX16" fmla="*/ 952 w 952"/>
                            <a:gd name="connsiteY16" fmla="*/ 953 h 1666"/>
                            <a:gd name="connsiteX17" fmla="*/ 952 w 952"/>
                            <a:gd name="connsiteY17" fmla="*/ 953 h 1666"/>
                            <a:gd name="connsiteX18" fmla="*/ 952 w 952"/>
                            <a:gd name="connsiteY18" fmla="*/ 953 h 1666"/>
                            <a:gd name="connsiteX19" fmla="*/ 952 w 952"/>
                            <a:gd name="connsiteY19" fmla="*/ 953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3"/>
                              </a:moveTo>
                              <a:cubicBezTo>
                                <a:pt x="952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0" y="1905"/>
                                <a:pt x="952" y="1905"/>
                                <a:pt x="952" y="953"/>
                              </a:cubicBezTo>
                              <a:cubicBezTo>
                                <a:pt x="952" y="1905"/>
                                <a:pt x="952" y="1905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1905"/>
                                <a:pt x="952" y="1905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41" name="图形 2"/>
                      <p:cNvGrpSpPr/>
                      <p:nvPr/>
                    </p:nvGrpSpPr>
                    <p:grpSpPr>
                      <a:xfrm>
                        <a:off x="4367212" y="3671887"/>
                        <a:ext cx="23812" cy="14049"/>
                        <a:chOff x="4367212" y="3671887"/>
                        <a:chExt cx="23812" cy="14049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42" name="任意多边形: 形状 26"/>
                        <p:cNvSpPr/>
                        <p:nvPr/>
                      </p:nvSpPr>
                      <p:spPr>
                        <a:xfrm>
                          <a:off x="4367212" y="36852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3" name="任意多边形: 形状 27"/>
                        <p:cNvSpPr/>
                        <p:nvPr/>
                      </p:nvSpPr>
                      <p:spPr>
                        <a:xfrm>
                          <a:off x="4369646" y="3671887"/>
                          <a:ext cx="21378" cy="12382"/>
                        </a:xfrm>
                        <a:custGeom>
                          <a:avLst/>
                          <a:gdLst>
                            <a:gd name="connsiteX0" fmla="*/ 14711 w 21378"/>
                            <a:gd name="connsiteY0" fmla="*/ 2858 h 12382"/>
                            <a:gd name="connsiteX1" fmla="*/ 14711 w 21378"/>
                            <a:gd name="connsiteY1" fmla="*/ 2858 h 12382"/>
                            <a:gd name="connsiteX2" fmla="*/ 14711 w 21378"/>
                            <a:gd name="connsiteY2" fmla="*/ 2858 h 12382"/>
                            <a:gd name="connsiteX3" fmla="*/ 13758 w 21378"/>
                            <a:gd name="connsiteY3" fmla="*/ 3810 h 12382"/>
                            <a:gd name="connsiteX4" fmla="*/ 12806 w 21378"/>
                            <a:gd name="connsiteY4" fmla="*/ 3810 h 12382"/>
                            <a:gd name="connsiteX5" fmla="*/ 12806 w 21378"/>
                            <a:gd name="connsiteY5" fmla="*/ 3810 h 12382"/>
                            <a:gd name="connsiteX6" fmla="*/ 12806 w 21378"/>
                            <a:gd name="connsiteY6" fmla="*/ 3810 h 12382"/>
                            <a:gd name="connsiteX7" fmla="*/ 12806 w 21378"/>
                            <a:gd name="connsiteY7" fmla="*/ 3810 h 12382"/>
                            <a:gd name="connsiteX8" fmla="*/ 12806 w 21378"/>
                            <a:gd name="connsiteY8" fmla="*/ 3810 h 12382"/>
                            <a:gd name="connsiteX9" fmla="*/ 12806 w 21378"/>
                            <a:gd name="connsiteY9" fmla="*/ 3810 h 12382"/>
                            <a:gd name="connsiteX10" fmla="*/ 12806 w 21378"/>
                            <a:gd name="connsiteY10" fmla="*/ 3810 h 12382"/>
                            <a:gd name="connsiteX11" fmla="*/ 12806 w 21378"/>
                            <a:gd name="connsiteY11" fmla="*/ 3810 h 12382"/>
                            <a:gd name="connsiteX12" fmla="*/ 12806 w 21378"/>
                            <a:gd name="connsiteY12" fmla="*/ 3810 h 12382"/>
                            <a:gd name="connsiteX13" fmla="*/ 12806 w 21378"/>
                            <a:gd name="connsiteY13" fmla="*/ 3810 h 12382"/>
                            <a:gd name="connsiteX14" fmla="*/ 12806 w 21378"/>
                            <a:gd name="connsiteY14" fmla="*/ 3810 h 12382"/>
                            <a:gd name="connsiteX15" fmla="*/ 12806 w 21378"/>
                            <a:gd name="connsiteY15" fmla="*/ 3810 h 12382"/>
                            <a:gd name="connsiteX16" fmla="*/ 12806 w 21378"/>
                            <a:gd name="connsiteY16" fmla="*/ 3810 h 12382"/>
                            <a:gd name="connsiteX17" fmla="*/ 12806 w 21378"/>
                            <a:gd name="connsiteY17" fmla="*/ 3810 h 12382"/>
                            <a:gd name="connsiteX18" fmla="*/ 12806 w 21378"/>
                            <a:gd name="connsiteY18" fmla="*/ 3810 h 12382"/>
                            <a:gd name="connsiteX19" fmla="*/ 12806 w 21378"/>
                            <a:gd name="connsiteY19" fmla="*/ 3810 h 12382"/>
                            <a:gd name="connsiteX20" fmla="*/ 12806 w 21378"/>
                            <a:gd name="connsiteY20" fmla="*/ 3810 h 12382"/>
                            <a:gd name="connsiteX21" fmla="*/ 12806 w 21378"/>
                            <a:gd name="connsiteY21" fmla="*/ 3810 h 12382"/>
                            <a:gd name="connsiteX22" fmla="*/ 12806 w 21378"/>
                            <a:gd name="connsiteY22" fmla="*/ 3810 h 12382"/>
                            <a:gd name="connsiteX23" fmla="*/ 12806 w 21378"/>
                            <a:gd name="connsiteY23" fmla="*/ 3810 h 12382"/>
                            <a:gd name="connsiteX24" fmla="*/ 12806 w 21378"/>
                            <a:gd name="connsiteY24" fmla="*/ 3810 h 12382"/>
                            <a:gd name="connsiteX25" fmla="*/ 12806 w 21378"/>
                            <a:gd name="connsiteY25" fmla="*/ 3810 h 12382"/>
                            <a:gd name="connsiteX26" fmla="*/ 11853 w 21378"/>
                            <a:gd name="connsiteY26" fmla="*/ 4763 h 12382"/>
                            <a:gd name="connsiteX27" fmla="*/ 11853 w 21378"/>
                            <a:gd name="connsiteY27" fmla="*/ 4763 h 12382"/>
                            <a:gd name="connsiteX28" fmla="*/ 11853 w 21378"/>
                            <a:gd name="connsiteY28" fmla="*/ 4763 h 12382"/>
                            <a:gd name="connsiteX29" fmla="*/ 11853 w 21378"/>
                            <a:gd name="connsiteY29" fmla="*/ 4763 h 12382"/>
                            <a:gd name="connsiteX30" fmla="*/ 11853 w 21378"/>
                            <a:gd name="connsiteY30" fmla="*/ 4763 h 12382"/>
                            <a:gd name="connsiteX31" fmla="*/ 11853 w 21378"/>
                            <a:gd name="connsiteY31" fmla="*/ 4763 h 12382"/>
                            <a:gd name="connsiteX32" fmla="*/ 10901 w 21378"/>
                            <a:gd name="connsiteY32" fmla="*/ 5715 h 12382"/>
                            <a:gd name="connsiteX33" fmla="*/ 9948 w 21378"/>
                            <a:gd name="connsiteY33" fmla="*/ 6667 h 12382"/>
                            <a:gd name="connsiteX34" fmla="*/ 8996 w 21378"/>
                            <a:gd name="connsiteY34" fmla="*/ 7620 h 12382"/>
                            <a:gd name="connsiteX35" fmla="*/ 8043 w 21378"/>
                            <a:gd name="connsiteY35" fmla="*/ 8572 h 12382"/>
                            <a:gd name="connsiteX36" fmla="*/ 8043 w 21378"/>
                            <a:gd name="connsiteY36" fmla="*/ 8572 h 12382"/>
                            <a:gd name="connsiteX37" fmla="*/ 8043 w 21378"/>
                            <a:gd name="connsiteY37" fmla="*/ 8572 h 12382"/>
                            <a:gd name="connsiteX38" fmla="*/ 8043 w 21378"/>
                            <a:gd name="connsiteY38" fmla="*/ 8572 h 12382"/>
                            <a:gd name="connsiteX39" fmla="*/ 8043 w 21378"/>
                            <a:gd name="connsiteY39" fmla="*/ 8572 h 12382"/>
                            <a:gd name="connsiteX40" fmla="*/ 8043 w 21378"/>
                            <a:gd name="connsiteY40" fmla="*/ 8572 h 12382"/>
                            <a:gd name="connsiteX41" fmla="*/ 8043 w 21378"/>
                            <a:gd name="connsiteY41" fmla="*/ 8572 h 12382"/>
                            <a:gd name="connsiteX42" fmla="*/ 8043 w 21378"/>
                            <a:gd name="connsiteY42" fmla="*/ 8572 h 12382"/>
                            <a:gd name="connsiteX43" fmla="*/ 8043 w 21378"/>
                            <a:gd name="connsiteY43" fmla="*/ 8572 h 12382"/>
                            <a:gd name="connsiteX44" fmla="*/ 8043 w 21378"/>
                            <a:gd name="connsiteY44" fmla="*/ 8572 h 12382"/>
                            <a:gd name="connsiteX45" fmla="*/ 8043 w 21378"/>
                            <a:gd name="connsiteY45" fmla="*/ 8572 h 12382"/>
                            <a:gd name="connsiteX46" fmla="*/ 8043 w 21378"/>
                            <a:gd name="connsiteY46" fmla="*/ 8572 h 12382"/>
                            <a:gd name="connsiteX47" fmla="*/ 7091 w 21378"/>
                            <a:gd name="connsiteY47" fmla="*/ 7620 h 12382"/>
                            <a:gd name="connsiteX48" fmla="*/ 7091 w 21378"/>
                            <a:gd name="connsiteY48" fmla="*/ 7620 h 12382"/>
                            <a:gd name="connsiteX49" fmla="*/ 7091 w 21378"/>
                            <a:gd name="connsiteY49" fmla="*/ 7620 h 12382"/>
                            <a:gd name="connsiteX50" fmla="*/ 7091 w 21378"/>
                            <a:gd name="connsiteY50" fmla="*/ 7620 h 12382"/>
                            <a:gd name="connsiteX51" fmla="*/ 7091 w 21378"/>
                            <a:gd name="connsiteY51" fmla="*/ 7620 h 12382"/>
                            <a:gd name="connsiteX52" fmla="*/ 7091 w 21378"/>
                            <a:gd name="connsiteY52" fmla="*/ 7620 h 12382"/>
                            <a:gd name="connsiteX53" fmla="*/ 7091 w 21378"/>
                            <a:gd name="connsiteY53" fmla="*/ 7620 h 12382"/>
                            <a:gd name="connsiteX54" fmla="*/ 7091 w 21378"/>
                            <a:gd name="connsiteY54" fmla="*/ 7620 h 12382"/>
                            <a:gd name="connsiteX55" fmla="*/ 7091 w 21378"/>
                            <a:gd name="connsiteY55" fmla="*/ 7620 h 12382"/>
                            <a:gd name="connsiteX56" fmla="*/ 7091 w 21378"/>
                            <a:gd name="connsiteY56" fmla="*/ 7620 h 12382"/>
                            <a:gd name="connsiteX57" fmla="*/ 7091 w 21378"/>
                            <a:gd name="connsiteY57" fmla="*/ 7620 h 12382"/>
                            <a:gd name="connsiteX58" fmla="*/ 8043 w 21378"/>
                            <a:gd name="connsiteY58" fmla="*/ 6667 h 12382"/>
                            <a:gd name="connsiteX59" fmla="*/ 8043 w 21378"/>
                            <a:gd name="connsiteY59" fmla="*/ 6667 h 12382"/>
                            <a:gd name="connsiteX60" fmla="*/ 8043 w 21378"/>
                            <a:gd name="connsiteY60" fmla="*/ 6667 h 12382"/>
                            <a:gd name="connsiteX61" fmla="*/ 8996 w 21378"/>
                            <a:gd name="connsiteY61" fmla="*/ 5715 h 12382"/>
                            <a:gd name="connsiteX62" fmla="*/ 9948 w 21378"/>
                            <a:gd name="connsiteY62" fmla="*/ 4763 h 12382"/>
                            <a:gd name="connsiteX63" fmla="*/ 10901 w 21378"/>
                            <a:gd name="connsiteY63" fmla="*/ 3810 h 12382"/>
                            <a:gd name="connsiteX64" fmla="*/ 11853 w 21378"/>
                            <a:gd name="connsiteY64" fmla="*/ 3810 h 12382"/>
                            <a:gd name="connsiteX65" fmla="*/ 12806 w 21378"/>
                            <a:gd name="connsiteY65" fmla="*/ 2858 h 12382"/>
                            <a:gd name="connsiteX66" fmla="*/ 12806 w 21378"/>
                            <a:gd name="connsiteY66" fmla="*/ 2858 h 12382"/>
                            <a:gd name="connsiteX67" fmla="*/ 12806 w 21378"/>
                            <a:gd name="connsiteY67" fmla="*/ 2858 h 12382"/>
                            <a:gd name="connsiteX68" fmla="*/ 12806 w 21378"/>
                            <a:gd name="connsiteY68" fmla="*/ 2858 h 12382"/>
                            <a:gd name="connsiteX69" fmla="*/ 12806 w 21378"/>
                            <a:gd name="connsiteY69" fmla="*/ 2858 h 12382"/>
                            <a:gd name="connsiteX70" fmla="*/ 12806 w 21378"/>
                            <a:gd name="connsiteY70" fmla="*/ 2858 h 12382"/>
                            <a:gd name="connsiteX71" fmla="*/ 13758 w 21378"/>
                            <a:gd name="connsiteY71" fmla="*/ 2858 h 12382"/>
                            <a:gd name="connsiteX72" fmla="*/ 13758 w 21378"/>
                            <a:gd name="connsiteY72" fmla="*/ 2858 h 12382"/>
                            <a:gd name="connsiteX73" fmla="*/ 13758 w 21378"/>
                            <a:gd name="connsiteY73" fmla="*/ 2858 h 12382"/>
                            <a:gd name="connsiteX74" fmla="*/ 13758 w 21378"/>
                            <a:gd name="connsiteY74" fmla="*/ 2858 h 12382"/>
                            <a:gd name="connsiteX75" fmla="*/ 13758 w 21378"/>
                            <a:gd name="connsiteY75" fmla="*/ 2858 h 12382"/>
                            <a:gd name="connsiteX76" fmla="*/ 13758 w 21378"/>
                            <a:gd name="connsiteY76" fmla="*/ 2858 h 12382"/>
                            <a:gd name="connsiteX77" fmla="*/ 13758 w 21378"/>
                            <a:gd name="connsiteY77" fmla="*/ 2858 h 12382"/>
                            <a:gd name="connsiteX78" fmla="*/ 13758 w 21378"/>
                            <a:gd name="connsiteY78" fmla="*/ 2858 h 12382"/>
                            <a:gd name="connsiteX79" fmla="*/ 13758 w 21378"/>
                            <a:gd name="connsiteY79" fmla="*/ 2858 h 12382"/>
                            <a:gd name="connsiteX80" fmla="*/ 14711 w 21378"/>
                            <a:gd name="connsiteY80" fmla="*/ 2858 h 12382"/>
                            <a:gd name="connsiteX81" fmla="*/ 15663 w 21378"/>
                            <a:gd name="connsiteY81" fmla="*/ 2858 h 12382"/>
                            <a:gd name="connsiteX82" fmla="*/ 15663 w 21378"/>
                            <a:gd name="connsiteY82" fmla="*/ 2858 h 12382"/>
                            <a:gd name="connsiteX83" fmla="*/ 15663 w 21378"/>
                            <a:gd name="connsiteY83" fmla="*/ 2858 h 12382"/>
                            <a:gd name="connsiteX84" fmla="*/ 15663 w 21378"/>
                            <a:gd name="connsiteY84" fmla="*/ 2858 h 12382"/>
                            <a:gd name="connsiteX85" fmla="*/ 15663 w 21378"/>
                            <a:gd name="connsiteY85" fmla="*/ 2858 h 12382"/>
                            <a:gd name="connsiteX86" fmla="*/ 16616 w 21378"/>
                            <a:gd name="connsiteY86" fmla="*/ 1905 h 12382"/>
                            <a:gd name="connsiteX87" fmla="*/ 16616 w 21378"/>
                            <a:gd name="connsiteY87" fmla="*/ 1905 h 12382"/>
                            <a:gd name="connsiteX88" fmla="*/ 18521 w 21378"/>
                            <a:gd name="connsiteY88" fmla="*/ 953 h 12382"/>
                            <a:gd name="connsiteX89" fmla="*/ 19473 w 21378"/>
                            <a:gd name="connsiteY89" fmla="*/ 0 h 12382"/>
                            <a:gd name="connsiteX90" fmla="*/ 20426 w 21378"/>
                            <a:gd name="connsiteY90" fmla="*/ 0 h 12382"/>
                            <a:gd name="connsiteX91" fmla="*/ 21378 w 21378"/>
                            <a:gd name="connsiteY91" fmla="*/ 0 h 12382"/>
                            <a:gd name="connsiteX92" fmla="*/ 21378 w 21378"/>
                            <a:gd name="connsiteY92" fmla="*/ 0 h 12382"/>
                            <a:gd name="connsiteX93" fmla="*/ 14711 w 21378"/>
                            <a:gd name="connsiteY93" fmla="*/ 2858 h 12382"/>
                            <a:gd name="connsiteX94" fmla="*/ 423 w 21378"/>
                            <a:gd name="connsiteY94" fmla="*/ 12383 h 12382"/>
                            <a:gd name="connsiteX95" fmla="*/ 423 w 21378"/>
                            <a:gd name="connsiteY95" fmla="*/ 12383 h 12382"/>
                            <a:gd name="connsiteX96" fmla="*/ 423 w 21378"/>
                            <a:gd name="connsiteY96" fmla="*/ 12383 h 12382"/>
                            <a:gd name="connsiteX97" fmla="*/ 423 w 21378"/>
                            <a:gd name="connsiteY97" fmla="*/ 12383 h 12382"/>
                            <a:gd name="connsiteX98" fmla="*/ 423 w 21378"/>
                            <a:gd name="connsiteY98" fmla="*/ 12383 h 12382"/>
                            <a:gd name="connsiteX99" fmla="*/ 2328 w 21378"/>
                            <a:gd name="connsiteY99" fmla="*/ 10478 h 12382"/>
                            <a:gd name="connsiteX100" fmla="*/ 2328 w 21378"/>
                            <a:gd name="connsiteY100" fmla="*/ 10478 h 12382"/>
                            <a:gd name="connsiteX101" fmla="*/ 2328 w 21378"/>
                            <a:gd name="connsiteY101" fmla="*/ 10478 h 12382"/>
                            <a:gd name="connsiteX102" fmla="*/ 2328 w 21378"/>
                            <a:gd name="connsiteY102" fmla="*/ 10478 h 12382"/>
                            <a:gd name="connsiteX103" fmla="*/ 2328 w 21378"/>
                            <a:gd name="connsiteY103" fmla="*/ 10478 h 12382"/>
                            <a:gd name="connsiteX104" fmla="*/ 12806 w 21378"/>
                            <a:gd name="connsiteY104" fmla="*/ 3810 h 12382"/>
                            <a:gd name="connsiteX105" fmla="*/ 12806 w 21378"/>
                            <a:gd name="connsiteY105" fmla="*/ 3810 h 12382"/>
                            <a:gd name="connsiteX106" fmla="*/ 12806 w 21378"/>
                            <a:gd name="connsiteY106" fmla="*/ 3810 h 12382"/>
                            <a:gd name="connsiteX107" fmla="*/ 12806 w 21378"/>
                            <a:gd name="connsiteY107" fmla="*/ 3810 h 12382"/>
                            <a:gd name="connsiteX108" fmla="*/ 12806 w 21378"/>
                            <a:gd name="connsiteY108" fmla="*/ 3810 h 12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1378" h="12382">
                              <a:moveTo>
                                <a:pt x="14711" y="2858"/>
                              </a:moveTo>
                              <a:cubicBezTo>
                                <a:pt x="14711" y="2858"/>
                                <a:pt x="14711" y="2858"/>
                                <a:pt x="14711" y="2858"/>
                              </a:cubicBezTo>
                              <a:cubicBezTo>
                                <a:pt x="13758" y="2858"/>
                                <a:pt x="13758" y="3810"/>
                                <a:pt x="14711" y="2858"/>
                              </a:cubicBezTo>
                              <a:cubicBezTo>
                                <a:pt x="13758" y="3810"/>
                                <a:pt x="13758" y="3810"/>
                                <a:pt x="13758" y="3810"/>
                              </a:cubicBezTo>
                              <a:cubicBezTo>
                                <a:pt x="13758" y="3810"/>
                                <a:pt x="13758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0901" y="5715"/>
                                <a:pt x="10901" y="5715"/>
                              </a:cubicBezTo>
                              <a:cubicBezTo>
                                <a:pt x="10901" y="5715"/>
                                <a:pt x="9948" y="5715"/>
                                <a:pt x="9948" y="6667"/>
                              </a:cubicBezTo>
                              <a:cubicBezTo>
                                <a:pt x="9948" y="6667"/>
                                <a:pt x="8996" y="7620"/>
                                <a:pt x="8996" y="7620"/>
                              </a:cubicBezTo>
                              <a:cubicBezTo>
                                <a:pt x="8996" y="7620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lnTo>
                                <a:pt x="8043" y="8572"/>
                              </a:lnTo>
                              <a:cubicBezTo>
                                <a:pt x="8043" y="8572"/>
                                <a:pt x="8043" y="8572"/>
                                <a:pt x="8043" y="8572"/>
                              </a:cubicBezTo>
                              <a:cubicBezTo>
                                <a:pt x="8043" y="8572"/>
                                <a:pt x="7091" y="8572"/>
                                <a:pt x="7091" y="7620"/>
                              </a:cubicBezTo>
                              <a:lnTo>
                                <a:pt x="7091" y="7620"/>
                              </a:ln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lnTo>
                                <a:pt x="7091" y="7620"/>
                              </a:ln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7091" y="7620"/>
                                <a:pt x="7091" y="7620"/>
                              </a:cubicBezTo>
                              <a:cubicBezTo>
                                <a:pt x="7091" y="7620"/>
                                <a:pt x="8043" y="6667"/>
                                <a:pt x="8043" y="6667"/>
                              </a:cubicBezTo>
                              <a:cubicBezTo>
                                <a:pt x="8043" y="6667"/>
                                <a:pt x="8043" y="6667"/>
                                <a:pt x="8043" y="6667"/>
                              </a:cubicBezTo>
                              <a:cubicBezTo>
                                <a:pt x="8043" y="6667"/>
                                <a:pt x="8043" y="6667"/>
                                <a:pt x="8043" y="6667"/>
                              </a:cubicBezTo>
                              <a:cubicBezTo>
                                <a:pt x="8043" y="6667"/>
                                <a:pt x="8043" y="6667"/>
                                <a:pt x="8996" y="5715"/>
                              </a:cubicBezTo>
                              <a:cubicBezTo>
                                <a:pt x="8996" y="5715"/>
                                <a:pt x="9948" y="5715"/>
                                <a:pt x="9948" y="4763"/>
                              </a:cubicBezTo>
                              <a:cubicBezTo>
                                <a:pt x="9948" y="4763"/>
                                <a:pt x="10901" y="3810"/>
                                <a:pt x="10901" y="3810"/>
                              </a:cubicBezTo>
                              <a:cubicBezTo>
                                <a:pt x="10901" y="3810"/>
                                <a:pt x="10901" y="3810"/>
                                <a:pt x="11853" y="3810"/>
                              </a:cubicBezTo>
                              <a:cubicBezTo>
                                <a:pt x="12806" y="3810"/>
                                <a:pt x="11853" y="3810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2858"/>
                                <a:pt x="13758" y="2858"/>
                              </a:cubicBezTo>
                              <a:cubicBezTo>
                                <a:pt x="14711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3758" y="2858"/>
                              </a:cubicBezTo>
                              <a:cubicBezTo>
                                <a:pt x="13758" y="2858"/>
                                <a:pt x="13758" y="2858"/>
                                <a:pt x="14711" y="2858"/>
                              </a:cubicBez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1905"/>
                                <a:pt x="16616" y="1905"/>
                              </a:cubicBezTo>
                              <a:cubicBezTo>
                                <a:pt x="16616" y="1905"/>
                                <a:pt x="16616" y="1905"/>
                                <a:pt x="16616" y="1905"/>
                              </a:cubicBezTo>
                              <a:cubicBezTo>
                                <a:pt x="17568" y="1905"/>
                                <a:pt x="17568" y="953"/>
                                <a:pt x="18521" y="953"/>
                              </a:cubicBezTo>
                              <a:cubicBezTo>
                                <a:pt x="18521" y="953"/>
                                <a:pt x="19473" y="953"/>
                                <a:pt x="19473" y="0"/>
                              </a:cubicBezTo>
                              <a:cubicBezTo>
                                <a:pt x="19473" y="0"/>
                                <a:pt x="19473" y="0"/>
                                <a:pt x="20426" y="0"/>
                              </a:cubicBezTo>
                              <a:cubicBezTo>
                                <a:pt x="20426" y="0"/>
                                <a:pt x="20426" y="0"/>
                                <a:pt x="21378" y="0"/>
                              </a:cubicBezTo>
                              <a:lnTo>
                                <a:pt x="21378" y="0"/>
                              </a:lnTo>
                              <a:lnTo>
                                <a:pt x="14711" y="2858"/>
                              </a:lnTo>
                              <a:close/>
                              <a:moveTo>
                                <a:pt x="423" y="12383"/>
                              </a:moveTo>
                              <a:cubicBezTo>
                                <a:pt x="423" y="12383"/>
                                <a:pt x="423" y="12383"/>
                                <a:pt x="423" y="12383"/>
                              </a:cubicBezTo>
                              <a:cubicBezTo>
                                <a:pt x="423" y="12383"/>
                                <a:pt x="-529" y="12383"/>
                                <a:pt x="423" y="12383"/>
                              </a:cubicBezTo>
                              <a:cubicBezTo>
                                <a:pt x="423" y="12383"/>
                                <a:pt x="423" y="12383"/>
                                <a:pt x="423" y="12383"/>
                              </a:cubicBezTo>
                              <a:cubicBezTo>
                                <a:pt x="423" y="12383"/>
                                <a:pt x="423" y="12383"/>
                                <a:pt x="423" y="12383"/>
                              </a:cubicBezTo>
                              <a:close/>
                              <a:moveTo>
                                <a:pt x="2328" y="10478"/>
                              </a:moveTo>
                              <a:cubicBezTo>
                                <a:pt x="2328" y="10478"/>
                                <a:pt x="2328" y="10478"/>
                                <a:pt x="2328" y="10478"/>
                              </a:cubicBezTo>
                              <a:cubicBezTo>
                                <a:pt x="2328" y="10478"/>
                                <a:pt x="2328" y="10478"/>
                                <a:pt x="2328" y="10478"/>
                              </a:cubicBezTo>
                              <a:cubicBezTo>
                                <a:pt x="2328" y="10478"/>
                                <a:pt x="2328" y="10478"/>
                                <a:pt x="2328" y="10478"/>
                              </a:cubicBezTo>
                              <a:cubicBezTo>
                                <a:pt x="2328" y="10478"/>
                                <a:pt x="2328" y="10478"/>
                                <a:pt x="2328" y="10478"/>
                              </a:cubicBezTo>
                              <a:close/>
                              <a:moveTo>
                                <a:pt x="12806" y="3810"/>
                              </a:move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3810"/>
                                <a:pt x="12806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4" name="任意多边形: 形状 28"/>
                        <p:cNvSpPr/>
                        <p:nvPr/>
                      </p:nvSpPr>
                      <p:spPr>
                        <a:xfrm>
                          <a:off x="4369117" y="36852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5" name="任意多边形: 形状 29"/>
                        <p:cNvSpPr/>
                        <p:nvPr/>
                      </p:nvSpPr>
                      <p:spPr>
                        <a:xfrm>
                          <a:off x="4369117" y="3684269"/>
                          <a:ext cx="952" cy="1666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952 h 1666"/>
                            <a:gd name="connsiteX1" fmla="*/ 0 w 952"/>
                            <a:gd name="connsiteY1" fmla="*/ 0 h 1666"/>
                            <a:gd name="connsiteX2" fmla="*/ 0 w 952"/>
                            <a:gd name="connsiteY2" fmla="*/ 0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953 w 952"/>
                            <a:gd name="connsiteY12" fmla="*/ 952 h 1666"/>
                            <a:gd name="connsiteX13" fmla="*/ 953 w 952"/>
                            <a:gd name="connsiteY13" fmla="*/ 952 h 1666"/>
                            <a:gd name="connsiteX14" fmla="*/ 953 w 952"/>
                            <a:gd name="connsiteY14" fmla="*/ 952 h 1666"/>
                            <a:gd name="connsiteX15" fmla="*/ 953 w 952"/>
                            <a:gd name="connsiteY15" fmla="*/ 952 h 1666"/>
                            <a:gd name="connsiteX16" fmla="*/ 953 w 952"/>
                            <a:gd name="connsiteY16" fmla="*/ 952 h 1666"/>
                            <a:gd name="connsiteX17" fmla="*/ 953 w 952"/>
                            <a:gd name="connsiteY17" fmla="*/ 952 h 1666"/>
                            <a:gd name="connsiteX18" fmla="*/ 953 w 952"/>
                            <a:gd name="connsiteY18" fmla="*/ 952 h 1666"/>
                            <a:gd name="connsiteX19" fmla="*/ 953 w 952"/>
                            <a:gd name="connsiteY19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3" y="952"/>
                              </a:moveTo>
                              <a:cubicBezTo>
                                <a:pt x="953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0" y="1905"/>
                                <a:pt x="0" y="1905"/>
                                <a:pt x="953" y="952"/>
                              </a:cubicBezTo>
                              <a:cubicBezTo>
                                <a:pt x="0" y="952"/>
                                <a:pt x="0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0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46" name="图形 2"/>
                      <p:cNvGrpSpPr/>
                      <p:nvPr/>
                    </p:nvGrpSpPr>
                    <p:grpSpPr>
                      <a:xfrm>
                        <a:off x="4383404" y="3663314"/>
                        <a:ext cx="22860" cy="11191"/>
                        <a:chOff x="4383404" y="3663314"/>
                        <a:chExt cx="22860" cy="11191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47" name="任意多边形: 形状 31"/>
                        <p:cNvSpPr/>
                        <p:nvPr/>
                      </p:nvSpPr>
                      <p:spPr>
                        <a:xfrm>
                          <a:off x="4383404" y="36737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8" name="任意多边形: 形状 32"/>
                        <p:cNvSpPr/>
                        <p:nvPr/>
                      </p:nvSpPr>
                      <p:spPr>
                        <a:xfrm>
                          <a:off x="4385548" y="3663314"/>
                          <a:ext cx="20716" cy="9948"/>
                        </a:xfrm>
                        <a:custGeom>
                          <a:avLst/>
                          <a:gdLst>
                            <a:gd name="connsiteX0" fmla="*/ 15002 w 20716"/>
                            <a:gd name="connsiteY0" fmla="*/ 1905 h 9948"/>
                            <a:gd name="connsiteX1" fmla="*/ 15002 w 20716"/>
                            <a:gd name="connsiteY1" fmla="*/ 1905 h 9948"/>
                            <a:gd name="connsiteX2" fmla="*/ 14049 w 20716"/>
                            <a:gd name="connsiteY2" fmla="*/ 2857 h 9948"/>
                            <a:gd name="connsiteX3" fmla="*/ 13097 w 20716"/>
                            <a:gd name="connsiteY3" fmla="*/ 2857 h 9948"/>
                            <a:gd name="connsiteX4" fmla="*/ 12144 w 20716"/>
                            <a:gd name="connsiteY4" fmla="*/ 2857 h 9948"/>
                            <a:gd name="connsiteX5" fmla="*/ 12144 w 20716"/>
                            <a:gd name="connsiteY5" fmla="*/ 2857 h 9948"/>
                            <a:gd name="connsiteX6" fmla="*/ 12144 w 20716"/>
                            <a:gd name="connsiteY6" fmla="*/ 2857 h 9948"/>
                            <a:gd name="connsiteX7" fmla="*/ 12144 w 20716"/>
                            <a:gd name="connsiteY7" fmla="*/ 2857 h 9948"/>
                            <a:gd name="connsiteX8" fmla="*/ 12144 w 20716"/>
                            <a:gd name="connsiteY8" fmla="*/ 2857 h 9948"/>
                            <a:gd name="connsiteX9" fmla="*/ 12144 w 20716"/>
                            <a:gd name="connsiteY9" fmla="*/ 2857 h 9948"/>
                            <a:gd name="connsiteX10" fmla="*/ 12144 w 20716"/>
                            <a:gd name="connsiteY10" fmla="*/ 2857 h 9948"/>
                            <a:gd name="connsiteX11" fmla="*/ 12144 w 20716"/>
                            <a:gd name="connsiteY11" fmla="*/ 2857 h 9948"/>
                            <a:gd name="connsiteX12" fmla="*/ 12144 w 20716"/>
                            <a:gd name="connsiteY12" fmla="*/ 2857 h 9948"/>
                            <a:gd name="connsiteX13" fmla="*/ 12144 w 20716"/>
                            <a:gd name="connsiteY13" fmla="*/ 2857 h 9948"/>
                            <a:gd name="connsiteX14" fmla="*/ 12144 w 20716"/>
                            <a:gd name="connsiteY14" fmla="*/ 2857 h 9948"/>
                            <a:gd name="connsiteX15" fmla="*/ 12144 w 20716"/>
                            <a:gd name="connsiteY15" fmla="*/ 2857 h 9948"/>
                            <a:gd name="connsiteX16" fmla="*/ 12144 w 20716"/>
                            <a:gd name="connsiteY16" fmla="*/ 2857 h 9948"/>
                            <a:gd name="connsiteX17" fmla="*/ 12144 w 20716"/>
                            <a:gd name="connsiteY17" fmla="*/ 2857 h 9948"/>
                            <a:gd name="connsiteX18" fmla="*/ 12144 w 20716"/>
                            <a:gd name="connsiteY18" fmla="*/ 2857 h 9948"/>
                            <a:gd name="connsiteX19" fmla="*/ 12144 w 20716"/>
                            <a:gd name="connsiteY19" fmla="*/ 2857 h 9948"/>
                            <a:gd name="connsiteX20" fmla="*/ 12144 w 20716"/>
                            <a:gd name="connsiteY20" fmla="*/ 2857 h 9948"/>
                            <a:gd name="connsiteX21" fmla="*/ 12144 w 20716"/>
                            <a:gd name="connsiteY21" fmla="*/ 2857 h 9948"/>
                            <a:gd name="connsiteX22" fmla="*/ 12144 w 20716"/>
                            <a:gd name="connsiteY22" fmla="*/ 2857 h 9948"/>
                            <a:gd name="connsiteX23" fmla="*/ 12144 w 20716"/>
                            <a:gd name="connsiteY23" fmla="*/ 2857 h 9948"/>
                            <a:gd name="connsiteX24" fmla="*/ 12144 w 20716"/>
                            <a:gd name="connsiteY24" fmla="*/ 2857 h 9948"/>
                            <a:gd name="connsiteX25" fmla="*/ 12144 w 20716"/>
                            <a:gd name="connsiteY25" fmla="*/ 2857 h 9948"/>
                            <a:gd name="connsiteX26" fmla="*/ 11192 w 20716"/>
                            <a:gd name="connsiteY26" fmla="*/ 2857 h 9948"/>
                            <a:gd name="connsiteX27" fmla="*/ 11192 w 20716"/>
                            <a:gd name="connsiteY27" fmla="*/ 2857 h 9948"/>
                            <a:gd name="connsiteX28" fmla="*/ 11192 w 20716"/>
                            <a:gd name="connsiteY28" fmla="*/ 2857 h 9948"/>
                            <a:gd name="connsiteX29" fmla="*/ 11192 w 20716"/>
                            <a:gd name="connsiteY29" fmla="*/ 2857 h 9948"/>
                            <a:gd name="connsiteX30" fmla="*/ 11192 w 20716"/>
                            <a:gd name="connsiteY30" fmla="*/ 2857 h 9948"/>
                            <a:gd name="connsiteX31" fmla="*/ 11192 w 20716"/>
                            <a:gd name="connsiteY31" fmla="*/ 2857 h 9948"/>
                            <a:gd name="connsiteX32" fmla="*/ 10239 w 20716"/>
                            <a:gd name="connsiteY32" fmla="*/ 3810 h 9948"/>
                            <a:gd name="connsiteX33" fmla="*/ 9287 w 20716"/>
                            <a:gd name="connsiteY33" fmla="*/ 4763 h 9948"/>
                            <a:gd name="connsiteX34" fmla="*/ 8334 w 20716"/>
                            <a:gd name="connsiteY34" fmla="*/ 5715 h 9948"/>
                            <a:gd name="connsiteX35" fmla="*/ 7382 w 20716"/>
                            <a:gd name="connsiteY35" fmla="*/ 6667 h 9948"/>
                            <a:gd name="connsiteX36" fmla="*/ 7382 w 20716"/>
                            <a:gd name="connsiteY36" fmla="*/ 6667 h 9948"/>
                            <a:gd name="connsiteX37" fmla="*/ 7382 w 20716"/>
                            <a:gd name="connsiteY37" fmla="*/ 6667 h 9948"/>
                            <a:gd name="connsiteX38" fmla="*/ 7382 w 20716"/>
                            <a:gd name="connsiteY38" fmla="*/ 6667 h 9948"/>
                            <a:gd name="connsiteX39" fmla="*/ 7382 w 20716"/>
                            <a:gd name="connsiteY39" fmla="*/ 6667 h 9948"/>
                            <a:gd name="connsiteX40" fmla="*/ 7382 w 20716"/>
                            <a:gd name="connsiteY40" fmla="*/ 6667 h 9948"/>
                            <a:gd name="connsiteX41" fmla="*/ 7382 w 20716"/>
                            <a:gd name="connsiteY41" fmla="*/ 6667 h 9948"/>
                            <a:gd name="connsiteX42" fmla="*/ 7382 w 20716"/>
                            <a:gd name="connsiteY42" fmla="*/ 6667 h 9948"/>
                            <a:gd name="connsiteX43" fmla="*/ 7382 w 20716"/>
                            <a:gd name="connsiteY43" fmla="*/ 6667 h 9948"/>
                            <a:gd name="connsiteX44" fmla="*/ 7382 w 20716"/>
                            <a:gd name="connsiteY44" fmla="*/ 6667 h 9948"/>
                            <a:gd name="connsiteX45" fmla="*/ 7382 w 20716"/>
                            <a:gd name="connsiteY45" fmla="*/ 6667 h 9948"/>
                            <a:gd name="connsiteX46" fmla="*/ 7382 w 20716"/>
                            <a:gd name="connsiteY46" fmla="*/ 6667 h 9948"/>
                            <a:gd name="connsiteX47" fmla="*/ 6429 w 20716"/>
                            <a:gd name="connsiteY47" fmla="*/ 5715 h 9948"/>
                            <a:gd name="connsiteX48" fmla="*/ 6429 w 20716"/>
                            <a:gd name="connsiteY48" fmla="*/ 5715 h 9948"/>
                            <a:gd name="connsiteX49" fmla="*/ 6429 w 20716"/>
                            <a:gd name="connsiteY49" fmla="*/ 5715 h 9948"/>
                            <a:gd name="connsiteX50" fmla="*/ 6429 w 20716"/>
                            <a:gd name="connsiteY50" fmla="*/ 5715 h 9948"/>
                            <a:gd name="connsiteX51" fmla="*/ 6429 w 20716"/>
                            <a:gd name="connsiteY51" fmla="*/ 5715 h 9948"/>
                            <a:gd name="connsiteX52" fmla="*/ 6429 w 20716"/>
                            <a:gd name="connsiteY52" fmla="*/ 5715 h 9948"/>
                            <a:gd name="connsiteX53" fmla="*/ 6429 w 20716"/>
                            <a:gd name="connsiteY53" fmla="*/ 5715 h 9948"/>
                            <a:gd name="connsiteX54" fmla="*/ 6429 w 20716"/>
                            <a:gd name="connsiteY54" fmla="*/ 5715 h 9948"/>
                            <a:gd name="connsiteX55" fmla="*/ 6429 w 20716"/>
                            <a:gd name="connsiteY55" fmla="*/ 5715 h 9948"/>
                            <a:gd name="connsiteX56" fmla="*/ 6429 w 20716"/>
                            <a:gd name="connsiteY56" fmla="*/ 5715 h 9948"/>
                            <a:gd name="connsiteX57" fmla="*/ 6429 w 20716"/>
                            <a:gd name="connsiteY57" fmla="*/ 5715 h 9948"/>
                            <a:gd name="connsiteX58" fmla="*/ 7382 w 20716"/>
                            <a:gd name="connsiteY58" fmla="*/ 4763 h 9948"/>
                            <a:gd name="connsiteX59" fmla="*/ 7382 w 20716"/>
                            <a:gd name="connsiteY59" fmla="*/ 4763 h 9948"/>
                            <a:gd name="connsiteX60" fmla="*/ 7382 w 20716"/>
                            <a:gd name="connsiteY60" fmla="*/ 4763 h 9948"/>
                            <a:gd name="connsiteX61" fmla="*/ 8334 w 20716"/>
                            <a:gd name="connsiteY61" fmla="*/ 3810 h 9948"/>
                            <a:gd name="connsiteX62" fmla="*/ 9287 w 20716"/>
                            <a:gd name="connsiteY62" fmla="*/ 2857 h 9948"/>
                            <a:gd name="connsiteX63" fmla="*/ 10239 w 20716"/>
                            <a:gd name="connsiteY63" fmla="*/ 1905 h 9948"/>
                            <a:gd name="connsiteX64" fmla="*/ 11192 w 20716"/>
                            <a:gd name="connsiteY64" fmla="*/ 1905 h 9948"/>
                            <a:gd name="connsiteX65" fmla="*/ 12144 w 20716"/>
                            <a:gd name="connsiteY65" fmla="*/ 1905 h 9948"/>
                            <a:gd name="connsiteX66" fmla="*/ 12144 w 20716"/>
                            <a:gd name="connsiteY66" fmla="*/ 1905 h 9948"/>
                            <a:gd name="connsiteX67" fmla="*/ 12144 w 20716"/>
                            <a:gd name="connsiteY67" fmla="*/ 1905 h 9948"/>
                            <a:gd name="connsiteX68" fmla="*/ 12144 w 20716"/>
                            <a:gd name="connsiteY68" fmla="*/ 1905 h 9948"/>
                            <a:gd name="connsiteX69" fmla="*/ 12144 w 20716"/>
                            <a:gd name="connsiteY69" fmla="*/ 1905 h 9948"/>
                            <a:gd name="connsiteX70" fmla="*/ 12144 w 20716"/>
                            <a:gd name="connsiteY70" fmla="*/ 1905 h 9948"/>
                            <a:gd name="connsiteX71" fmla="*/ 13097 w 20716"/>
                            <a:gd name="connsiteY71" fmla="*/ 1905 h 9948"/>
                            <a:gd name="connsiteX72" fmla="*/ 13097 w 20716"/>
                            <a:gd name="connsiteY72" fmla="*/ 1905 h 9948"/>
                            <a:gd name="connsiteX73" fmla="*/ 13097 w 20716"/>
                            <a:gd name="connsiteY73" fmla="*/ 1905 h 9948"/>
                            <a:gd name="connsiteX74" fmla="*/ 13097 w 20716"/>
                            <a:gd name="connsiteY74" fmla="*/ 1905 h 9948"/>
                            <a:gd name="connsiteX75" fmla="*/ 13097 w 20716"/>
                            <a:gd name="connsiteY75" fmla="*/ 1905 h 9948"/>
                            <a:gd name="connsiteX76" fmla="*/ 13097 w 20716"/>
                            <a:gd name="connsiteY76" fmla="*/ 1905 h 9948"/>
                            <a:gd name="connsiteX77" fmla="*/ 13097 w 20716"/>
                            <a:gd name="connsiteY77" fmla="*/ 1905 h 9948"/>
                            <a:gd name="connsiteX78" fmla="*/ 13097 w 20716"/>
                            <a:gd name="connsiteY78" fmla="*/ 1905 h 9948"/>
                            <a:gd name="connsiteX79" fmla="*/ 13097 w 20716"/>
                            <a:gd name="connsiteY79" fmla="*/ 1905 h 9948"/>
                            <a:gd name="connsiteX80" fmla="*/ 14049 w 20716"/>
                            <a:gd name="connsiteY80" fmla="*/ 1905 h 9948"/>
                            <a:gd name="connsiteX81" fmla="*/ 15002 w 20716"/>
                            <a:gd name="connsiteY81" fmla="*/ 1905 h 9948"/>
                            <a:gd name="connsiteX82" fmla="*/ 15002 w 20716"/>
                            <a:gd name="connsiteY82" fmla="*/ 1905 h 9948"/>
                            <a:gd name="connsiteX83" fmla="*/ 15002 w 20716"/>
                            <a:gd name="connsiteY83" fmla="*/ 1905 h 9948"/>
                            <a:gd name="connsiteX84" fmla="*/ 15002 w 20716"/>
                            <a:gd name="connsiteY84" fmla="*/ 1905 h 9948"/>
                            <a:gd name="connsiteX85" fmla="*/ 15002 w 20716"/>
                            <a:gd name="connsiteY85" fmla="*/ 1905 h 9948"/>
                            <a:gd name="connsiteX86" fmla="*/ 15954 w 20716"/>
                            <a:gd name="connsiteY86" fmla="*/ 952 h 9948"/>
                            <a:gd name="connsiteX87" fmla="*/ 15954 w 20716"/>
                            <a:gd name="connsiteY87" fmla="*/ 952 h 9948"/>
                            <a:gd name="connsiteX88" fmla="*/ 17859 w 20716"/>
                            <a:gd name="connsiteY88" fmla="*/ 0 h 9948"/>
                            <a:gd name="connsiteX89" fmla="*/ 18812 w 20716"/>
                            <a:gd name="connsiteY89" fmla="*/ 0 h 9948"/>
                            <a:gd name="connsiteX90" fmla="*/ 19764 w 20716"/>
                            <a:gd name="connsiteY90" fmla="*/ 0 h 9948"/>
                            <a:gd name="connsiteX91" fmla="*/ 20717 w 20716"/>
                            <a:gd name="connsiteY91" fmla="*/ 0 h 9948"/>
                            <a:gd name="connsiteX92" fmla="*/ 20717 w 20716"/>
                            <a:gd name="connsiteY92" fmla="*/ 0 h 9948"/>
                            <a:gd name="connsiteX93" fmla="*/ 15002 w 20716"/>
                            <a:gd name="connsiteY93" fmla="*/ 1905 h 9948"/>
                            <a:gd name="connsiteX94" fmla="*/ 714 w 20716"/>
                            <a:gd name="connsiteY94" fmla="*/ 9525 h 9948"/>
                            <a:gd name="connsiteX95" fmla="*/ 714 w 20716"/>
                            <a:gd name="connsiteY95" fmla="*/ 9525 h 9948"/>
                            <a:gd name="connsiteX96" fmla="*/ 714 w 20716"/>
                            <a:gd name="connsiteY96" fmla="*/ 9525 h 9948"/>
                            <a:gd name="connsiteX97" fmla="*/ 714 w 20716"/>
                            <a:gd name="connsiteY97" fmla="*/ 9525 h 9948"/>
                            <a:gd name="connsiteX98" fmla="*/ 714 w 20716"/>
                            <a:gd name="connsiteY98" fmla="*/ 9525 h 9948"/>
                            <a:gd name="connsiteX99" fmla="*/ 2619 w 20716"/>
                            <a:gd name="connsiteY99" fmla="*/ 8572 h 9948"/>
                            <a:gd name="connsiteX100" fmla="*/ 2619 w 20716"/>
                            <a:gd name="connsiteY100" fmla="*/ 8572 h 9948"/>
                            <a:gd name="connsiteX101" fmla="*/ 2619 w 20716"/>
                            <a:gd name="connsiteY101" fmla="*/ 8572 h 9948"/>
                            <a:gd name="connsiteX102" fmla="*/ 2619 w 20716"/>
                            <a:gd name="connsiteY102" fmla="*/ 8572 h 9948"/>
                            <a:gd name="connsiteX103" fmla="*/ 2619 w 20716"/>
                            <a:gd name="connsiteY103" fmla="*/ 8572 h 9948"/>
                            <a:gd name="connsiteX104" fmla="*/ 14049 w 20716"/>
                            <a:gd name="connsiteY104" fmla="*/ 1905 h 9948"/>
                            <a:gd name="connsiteX105" fmla="*/ 14049 w 20716"/>
                            <a:gd name="connsiteY105" fmla="*/ 1905 h 9948"/>
                            <a:gd name="connsiteX106" fmla="*/ 14049 w 20716"/>
                            <a:gd name="connsiteY106" fmla="*/ 1905 h 9948"/>
                            <a:gd name="connsiteX107" fmla="*/ 14049 w 20716"/>
                            <a:gd name="connsiteY107" fmla="*/ 1905 h 9948"/>
                            <a:gd name="connsiteX108" fmla="*/ 14049 w 20716"/>
                            <a:gd name="connsiteY108" fmla="*/ 1905 h 99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0716" h="9948">
                              <a:moveTo>
                                <a:pt x="15002" y="1905"/>
                              </a:move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4049" y="1905"/>
                                <a:pt x="14049" y="2857"/>
                              </a:cubicBezTo>
                              <a:cubicBezTo>
                                <a:pt x="14049" y="2857"/>
                                <a:pt x="14049" y="2857"/>
                                <a:pt x="13097" y="2857"/>
                              </a:cubicBezTo>
                              <a:cubicBezTo>
                                <a:pt x="13097" y="2857"/>
                                <a:pt x="13097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2144" y="2857"/>
                                <a:pt x="12144" y="2857"/>
                              </a:cubicBezTo>
                              <a:cubicBezTo>
                                <a:pt x="12144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1192" y="2857"/>
                                <a:pt x="11192" y="2857"/>
                              </a:cubicBezTo>
                              <a:cubicBezTo>
                                <a:pt x="11192" y="2857"/>
                                <a:pt x="10239" y="3810"/>
                                <a:pt x="10239" y="3810"/>
                              </a:cubicBezTo>
                              <a:cubicBezTo>
                                <a:pt x="10239" y="3810"/>
                                <a:pt x="9287" y="3810"/>
                                <a:pt x="9287" y="4763"/>
                              </a:cubicBezTo>
                              <a:cubicBezTo>
                                <a:pt x="9287" y="4763"/>
                                <a:pt x="8334" y="5715"/>
                                <a:pt x="8334" y="5715"/>
                              </a:cubicBezTo>
                              <a:cubicBezTo>
                                <a:pt x="8334" y="5715"/>
                                <a:pt x="7382" y="5715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lnTo>
                                <a:pt x="7382" y="6667"/>
                              </a:lnTo>
                              <a:cubicBezTo>
                                <a:pt x="7382" y="6667"/>
                                <a:pt x="7382" y="6667"/>
                                <a:pt x="7382" y="6667"/>
                              </a:cubicBezTo>
                              <a:cubicBezTo>
                                <a:pt x="7382" y="6667"/>
                                <a:pt x="6429" y="6667"/>
                                <a:pt x="6429" y="5715"/>
                              </a:cubicBezTo>
                              <a:lnTo>
                                <a:pt x="6429" y="5715"/>
                              </a:ln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lnTo>
                                <a:pt x="6429" y="5715"/>
                              </a:ln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6429" y="5715"/>
                                <a:pt x="6429" y="5715"/>
                              </a:cubicBezTo>
                              <a:cubicBezTo>
                                <a:pt x="6429" y="5715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8334" y="3810"/>
                              </a:cubicBezTo>
                              <a:cubicBezTo>
                                <a:pt x="8334" y="3810"/>
                                <a:pt x="9287" y="3810"/>
                                <a:pt x="9287" y="2857"/>
                              </a:cubicBezTo>
                              <a:cubicBezTo>
                                <a:pt x="9287" y="2857"/>
                                <a:pt x="10239" y="1905"/>
                                <a:pt x="10239" y="1905"/>
                              </a:cubicBezTo>
                              <a:cubicBezTo>
                                <a:pt x="10239" y="1905"/>
                                <a:pt x="10239" y="1905"/>
                                <a:pt x="11192" y="1905"/>
                              </a:cubicBezTo>
                              <a:cubicBezTo>
                                <a:pt x="11192" y="1905"/>
                                <a:pt x="11192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2144" y="1905"/>
                              </a:cubicBezTo>
                              <a:cubicBezTo>
                                <a:pt x="12144" y="1905"/>
                                <a:pt x="12144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3097" y="1905"/>
                              </a:cubicBezTo>
                              <a:cubicBezTo>
                                <a:pt x="13097" y="1905"/>
                                <a:pt x="13097" y="1905"/>
                                <a:pt x="14049" y="1905"/>
                              </a:cubicBezTo>
                              <a:cubicBezTo>
                                <a:pt x="14049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002" y="1905"/>
                              </a:cubicBezTo>
                              <a:cubicBezTo>
                                <a:pt x="15002" y="1905"/>
                                <a:pt x="15002" y="1905"/>
                                <a:pt x="15954" y="952"/>
                              </a:cubicBezTo>
                              <a:cubicBezTo>
                                <a:pt x="15954" y="952"/>
                                <a:pt x="15954" y="952"/>
                                <a:pt x="15954" y="952"/>
                              </a:cubicBezTo>
                              <a:cubicBezTo>
                                <a:pt x="16907" y="952"/>
                                <a:pt x="16907" y="0"/>
                                <a:pt x="17859" y="0"/>
                              </a:cubicBezTo>
                              <a:cubicBezTo>
                                <a:pt x="17859" y="0"/>
                                <a:pt x="18812" y="0"/>
                                <a:pt x="18812" y="0"/>
                              </a:cubicBezTo>
                              <a:cubicBezTo>
                                <a:pt x="18812" y="0"/>
                                <a:pt x="18812" y="0"/>
                                <a:pt x="19764" y="0"/>
                              </a:cubicBezTo>
                              <a:cubicBezTo>
                                <a:pt x="19764" y="0"/>
                                <a:pt x="19764" y="0"/>
                                <a:pt x="20717" y="0"/>
                              </a:cubicBezTo>
                              <a:lnTo>
                                <a:pt x="20717" y="0"/>
                              </a:lnTo>
                              <a:lnTo>
                                <a:pt x="15002" y="1905"/>
                              </a:lnTo>
                              <a:close/>
                              <a:moveTo>
                                <a:pt x="714" y="9525"/>
                              </a:moveTo>
                              <a:cubicBezTo>
                                <a:pt x="714" y="9525"/>
                                <a:pt x="714" y="9525"/>
                                <a:pt x="714" y="9525"/>
                              </a:cubicBezTo>
                              <a:cubicBezTo>
                                <a:pt x="-238" y="9525"/>
                                <a:pt x="-238" y="9525"/>
                                <a:pt x="714" y="9525"/>
                              </a:cubicBezTo>
                              <a:cubicBezTo>
                                <a:pt x="-238" y="10477"/>
                                <a:pt x="714" y="9525"/>
                                <a:pt x="714" y="9525"/>
                              </a:cubicBezTo>
                              <a:cubicBezTo>
                                <a:pt x="714" y="9525"/>
                                <a:pt x="714" y="9525"/>
                                <a:pt x="714" y="9525"/>
                              </a:cubicBezTo>
                              <a:close/>
                              <a:moveTo>
                                <a:pt x="2619" y="8572"/>
                              </a:moveTo>
                              <a:cubicBezTo>
                                <a:pt x="2619" y="8572"/>
                                <a:pt x="2619" y="8572"/>
                                <a:pt x="2619" y="8572"/>
                              </a:cubicBezTo>
                              <a:cubicBezTo>
                                <a:pt x="2619" y="8572"/>
                                <a:pt x="2619" y="8572"/>
                                <a:pt x="2619" y="8572"/>
                              </a:cubicBezTo>
                              <a:cubicBezTo>
                                <a:pt x="2619" y="8572"/>
                                <a:pt x="2619" y="8572"/>
                                <a:pt x="2619" y="8572"/>
                              </a:cubicBezTo>
                              <a:cubicBezTo>
                                <a:pt x="2619" y="8572"/>
                                <a:pt x="2619" y="8572"/>
                                <a:pt x="2619" y="8572"/>
                              </a:cubicBezTo>
                              <a:close/>
                              <a:moveTo>
                                <a:pt x="14049" y="1905"/>
                              </a:moveTo>
                              <a:cubicBezTo>
                                <a:pt x="14049" y="1905"/>
                                <a:pt x="14049" y="1905"/>
                                <a:pt x="14049" y="1905"/>
                              </a:cubicBezTo>
                              <a:cubicBezTo>
                                <a:pt x="14049" y="1905"/>
                                <a:pt x="14049" y="1905"/>
                                <a:pt x="14049" y="1905"/>
                              </a:cubicBezTo>
                              <a:cubicBezTo>
                                <a:pt x="14049" y="1905"/>
                                <a:pt x="14049" y="1905"/>
                                <a:pt x="14049" y="1905"/>
                              </a:cubicBezTo>
                              <a:cubicBezTo>
                                <a:pt x="14049" y="1905"/>
                                <a:pt x="14049" y="1905"/>
                                <a:pt x="14049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9" name="任意多边形: 形状 33"/>
                        <p:cNvSpPr/>
                        <p:nvPr/>
                      </p:nvSpPr>
                      <p:spPr>
                        <a:xfrm>
                          <a:off x="4385310" y="36737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0" name="任意多边形: 形状 34"/>
                        <p:cNvSpPr/>
                        <p:nvPr/>
                      </p:nvSpPr>
                      <p:spPr>
                        <a:xfrm>
                          <a:off x="4384357" y="3672839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1666"/>
                            <a:gd name="connsiteX1" fmla="*/ 0 w 952"/>
                            <a:gd name="connsiteY1" fmla="*/ 0 h 1666"/>
                            <a:gd name="connsiteX2" fmla="*/ 0 w 952"/>
                            <a:gd name="connsiteY2" fmla="*/ 0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952 w 952"/>
                            <a:gd name="connsiteY12" fmla="*/ 952 h 1666"/>
                            <a:gd name="connsiteX13" fmla="*/ 952 w 952"/>
                            <a:gd name="connsiteY13" fmla="*/ 952 h 1666"/>
                            <a:gd name="connsiteX14" fmla="*/ 952 w 952"/>
                            <a:gd name="connsiteY14" fmla="*/ 952 h 1666"/>
                            <a:gd name="connsiteX15" fmla="*/ 952 w 952"/>
                            <a:gd name="connsiteY15" fmla="*/ 952 h 1666"/>
                            <a:gd name="connsiteX16" fmla="*/ 952 w 952"/>
                            <a:gd name="connsiteY16" fmla="*/ 952 h 1666"/>
                            <a:gd name="connsiteX17" fmla="*/ 952 w 952"/>
                            <a:gd name="connsiteY17" fmla="*/ 952 h 1666"/>
                            <a:gd name="connsiteX18" fmla="*/ 952 w 952"/>
                            <a:gd name="connsiteY18" fmla="*/ 952 h 1666"/>
                            <a:gd name="connsiteX19" fmla="*/ 952 w 952"/>
                            <a:gd name="connsiteY19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0" y="1905"/>
                                <a:pt x="952" y="1905"/>
                                <a:pt x="952" y="952"/>
                              </a:cubicBezTo>
                              <a:cubicBezTo>
                                <a:pt x="952" y="1905"/>
                                <a:pt x="952" y="1905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51" name="图形 2"/>
                      <p:cNvGrpSpPr/>
                      <p:nvPr/>
                    </p:nvGrpSpPr>
                    <p:grpSpPr>
                      <a:xfrm>
                        <a:off x="4400550" y="3654741"/>
                        <a:ext cx="24764" cy="10239"/>
                        <a:chOff x="4400550" y="3654741"/>
                        <a:chExt cx="24764" cy="10239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52" name="任意多边形: 形状 36"/>
                        <p:cNvSpPr/>
                        <p:nvPr/>
                      </p:nvSpPr>
                      <p:spPr>
                        <a:xfrm>
                          <a:off x="4400550" y="36633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3" name="任意多边形: 形状 37"/>
                        <p:cNvSpPr/>
                        <p:nvPr/>
                      </p:nvSpPr>
                      <p:spPr>
                        <a:xfrm>
                          <a:off x="4402693" y="3654741"/>
                          <a:ext cx="22621" cy="8572"/>
                        </a:xfrm>
                        <a:custGeom>
                          <a:avLst/>
                          <a:gdLst>
                            <a:gd name="connsiteX0" fmla="*/ 15954 w 22621"/>
                            <a:gd name="connsiteY0" fmla="*/ 2858 h 8572"/>
                            <a:gd name="connsiteX1" fmla="*/ 15954 w 22621"/>
                            <a:gd name="connsiteY1" fmla="*/ 2858 h 8572"/>
                            <a:gd name="connsiteX2" fmla="*/ 15002 w 22621"/>
                            <a:gd name="connsiteY2" fmla="*/ 2858 h 8572"/>
                            <a:gd name="connsiteX3" fmla="*/ 14049 w 22621"/>
                            <a:gd name="connsiteY3" fmla="*/ 2858 h 8572"/>
                            <a:gd name="connsiteX4" fmla="*/ 13097 w 22621"/>
                            <a:gd name="connsiteY4" fmla="*/ 2858 h 8572"/>
                            <a:gd name="connsiteX5" fmla="*/ 13097 w 22621"/>
                            <a:gd name="connsiteY5" fmla="*/ 2858 h 8572"/>
                            <a:gd name="connsiteX6" fmla="*/ 13097 w 22621"/>
                            <a:gd name="connsiteY6" fmla="*/ 2858 h 8572"/>
                            <a:gd name="connsiteX7" fmla="*/ 13097 w 22621"/>
                            <a:gd name="connsiteY7" fmla="*/ 2858 h 8572"/>
                            <a:gd name="connsiteX8" fmla="*/ 13097 w 22621"/>
                            <a:gd name="connsiteY8" fmla="*/ 2858 h 8572"/>
                            <a:gd name="connsiteX9" fmla="*/ 13097 w 22621"/>
                            <a:gd name="connsiteY9" fmla="*/ 2858 h 8572"/>
                            <a:gd name="connsiteX10" fmla="*/ 13097 w 22621"/>
                            <a:gd name="connsiteY10" fmla="*/ 2858 h 8572"/>
                            <a:gd name="connsiteX11" fmla="*/ 13097 w 22621"/>
                            <a:gd name="connsiteY11" fmla="*/ 2858 h 8572"/>
                            <a:gd name="connsiteX12" fmla="*/ 13097 w 22621"/>
                            <a:gd name="connsiteY12" fmla="*/ 2858 h 8572"/>
                            <a:gd name="connsiteX13" fmla="*/ 12144 w 22621"/>
                            <a:gd name="connsiteY13" fmla="*/ 2858 h 8572"/>
                            <a:gd name="connsiteX14" fmla="*/ 12144 w 22621"/>
                            <a:gd name="connsiteY14" fmla="*/ 2858 h 8572"/>
                            <a:gd name="connsiteX15" fmla="*/ 12144 w 22621"/>
                            <a:gd name="connsiteY15" fmla="*/ 2858 h 8572"/>
                            <a:gd name="connsiteX16" fmla="*/ 12144 w 22621"/>
                            <a:gd name="connsiteY16" fmla="*/ 2858 h 8572"/>
                            <a:gd name="connsiteX17" fmla="*/ 12144 w 22621"/>
                            <a:gd name="connsiteY17" fmla="*/ 2858 h 8572"/>
                            <a:gd name="connsiteX18" fmla="*/ 12144 w 22621"/>
                            <a:gd name="connsiteY18" fmla="*/ 2858 h 8572"/>
                            <a:gd name="connsiteX19" fmla="*/ 12144 w 22621"/>
                            <a:gd name="connsiteY19" fmla="*/ 2858 h 8572"/>
                            <a:gd name="connsiteX20" fmla="*/ 12144 w 22621"/>
                            <a:gd name="connsiteY20" fmla="*/ 2858 h 8572"/>
                            <a:gd name="connsiteX21" fmla="*/ 12144 w 22621"/>
                            <a:gd name="connsiteY21" fmla="*/ 2858 h 8572"/>
                            <a:gd name="connsiteX22" fmla="*/ 12144 w 22621"/>
                            <a:gd name="connsiteY22" fmla="*/ 2858 h 8572"/>
                            <a:gd name="connsiteX23" fmla="*/ 12144 w 22621"/>
                            <a:gd name="connsiteY23" fmla="*/ 2858 h 8572"/>
                            <a:gd name="connsiteX24" fmla="*/ 12144 w 22621"/>
                            <a:gd name="connsiteY24" fmla="*/ 2858 h 8572"/>
                            <a:gd name="connsiteX25" fmla="*/ 12144 w 22621"/>
                            <a:gd name="connsiteY25" fmla="*/ 2858 h 8572"/>
                            <a:gd name="connsiteX26" fmla="*/ 11192 w 22621"/>
                            <a:gd name="connsiteY26" fmla="*/ 2858 h 8572"/>
                            <a:gd name="connsiteX27" fmla="*/ 11192 w 22621"/>
                            <a:gd name="connsiteY27" fmla="*/ 2858 h 8572"/>
                            <a:gd name="connsiteX28" fmla="*/ 11192 w 22621"/>
                            <a:gd name="connsiteY28" fmla="*/ 2858 h 8572"/>
                            <a:gd name="connsiteX29" fmla="*/ 11192 w 22621"/>
                            <a:gd name="connsiteY29" fmla="*/ 2858 h 8572"/>
                            <a:gd name="connsiteX30" fmla="*/ 11192 w 22621"/>
                            <a:gd name="connsiteY30" fmla="*/ 2858 h 8572"/>
                            <a:gd name="connsiteX31" fmla="*/ 11192 w 22621"/>
                            <a:gd name="connsiteY31" fmla="*/ 2858 h 8572"/>
                            <a:gd name="connsiteX32" fmla="*/ 10239 w 22621"/>
                            <a:gd name="connsiteY32" fmla="*/ 3810 h 8572"/>
                            <a:gd name="connsiteX33" fmla="*/ 9287 w 22621"/>
                            <a:gd name="connsiteY33" fmla="*/ 3810 h 8572"/>
                            <a:gd name="connsiteX34" fmla="*/ 8334 w 22621"/>
                            <a:gd name="connsiteY34" fmla="*/ 4763 h 8572"/>
                            <a:gd name="connsiteX35" fmla="*/ 7382 w 22621"/>
                            <a:gd name="connsiteY35" fmla="*/ 4763 h 8572"/>
                            <a:gd name="connsiteX36" fmla="*/ 7382 w 22621"/>
                            <a:gd name="connsiteY36" fmla="*/ 4763 h 8572"/>
                            <a:gd name="connsiteX37" fmla="*/ 7382 w 22621"/>
                            <a:gd name="connsiteY37" fmla="*/ 4763 h 8572"/>
                            <a:gd name="connsiteX38" fmla="*/ 7382 w 22621"/>
                            <a:gd name="connsiteY38" fmla="*/ 4763 h 8572"/>
                            <a:gd name="connsiteX39" fmla="*/ 7382 w 22621"/>
                            <a:gd name="connsiteY39" fmla="*/ 4763 h 8572"/>
                            <a:gd name="connsiteX40" fmla="*/ 7382 w 22621"/>
                            <a:gd name="connsiteY40" fmla="*/ 4763 h 8572"/>
                            <a:gd name="connsiteX41" fmla="*/ 7382 w 22621"/>
                            <a:gd name="connsiteY41" fmla="*/ 4763 h 8572"/>
                            <a:gd name="connsiteX42" fmla="*/ 7382 w 22621"/>
                            <a:gd name="connsiteY42" fmla="*/ 4763 h 8572"/>
                            <a:gd name="connsiteX43" fmla="*/ 7382 w 22621"/>
                            <a:gd name="connsiteY43" fmla="*/ 4763 h 8572"/>
                            <a:gd name="connsiteX44" fmla="*/ 7382 w 22621"/>
                            <a:gd name="connsiteY44" fmla="*/ 4763 h 8572"/>
                            <a:gd name="connsiteX45" fmla="*/ 7382 w 22621"/>
                            <a:gd name="connsiteY45" fmla="*/ 4763 h 8572"/>
                            <a:gd name="connsiteX46" fmla="*/ 7382 w 22621"/>
                            <a:gd name="connsiteY46" fmla="*/ 4763 h 8572"/>
                            <a:gd name="connsiteX47" fmla="*/ 6429 w 22621"/>
                            <a:gd name="connsiteY47" fmla="*/ 3810 h 8572"/>
                            <a:gd name="connsiteX48" fmla="*/ 6429 w 22621"/>
                            <a:gd name="connsiteY48" fmla="*/ 3810 h 8572"/>
                            <a:gd name="connsiteX49" fmla="*/ 6429 w 22621"/>
                            <a:gd name="connsiteY49" fmla="*/ 3810 h 8572"/>
                            <a:gd name="connsiteX50" fmla="*/ 6429 w 22621"/>
                            <a:gd name="connsiteY50" fmla="*/ 3810 h 8572"/>
                            <a:gd name="connsiteX51" fmla="*/ 6429 w 22621"/>
                            <a:gd name="connsiteY51" fmla="*/ 3810 h 8572"/>
                            <a:gd name="connsiteX52" fmla="*/ 6429 w 22621"/>
                            <a:gd name="connsiteY52" fmla="*/ 3810 h 8572"/>
                            <a:gd name="connsiteX53" fmla="*/ 6429 w 22621"/>
                            <a:gd name="connsiteY53" fmla="*/ 3810 h 8572"/>
                            <a:gd name="connsiteX54" fmla="*/ 6429 w 22621"/>
                            <a:gd name="connsiteY54" fmla="*/ 3810 h 8572"/>
                            <a:gd name="connsiteX55" fmla="*/ 6429 w 22621"/>
                            <a:gd name="connsiteY55" fmla="*/ 3810 h 8572"/>
                            <a:gd name="connsiteX56" fmla="*/ 6429 w 22621"/>
                            <a:gd name="connsiteY56" fmla="*/ 3810 h 8572"/>
                            <a:gd name="connsiteX57" fmla="*/ 6429 w 22621"/>
                            <a:gd name="connsiteY57" fmla="*/ 3810 h 8572"/>
                            <a:gd name="connsiteX58" fmla="*/ 7382 w 22621"/>
                            <a:gd name="connsiteY58" fmla="*/ 2858 h 8572"/>
                            <a:gd name="connsiteX59" fmla="*/ 8334 w 22621"/>
                            <a:gd name="connsiteY59" fmla="*/ 2858 h 8572"/>
                            <a:gd name="connsiteX60" fmla="*/ 8334 w 22621"/>
                            <a:gd name="connsiteY60" fmla="*/ 2858 h 8572"/>
                            <a:gd name="connsiteX61" fmla="*/ 9287 w 22621"/>
                            <a:gd name="connsiteY61" fmla="*/ 2858 h 8572"/>
                            <a:gd name="connsiteX62" fmla="*/ 10239 w 22621"/>
                            <a:gd name="connsiteY62" fmla="*/ 1905 h 8572"/>
                            <a:gd name="connsiteX63" fmla="*/ 11192 w 22621"/>
                            <a:gd name="connsiteY63" fmla="*/ 953 h 8572"/>
                            <a:gd name="connsiteX64" fmla="*/ 12144 w 22621"/>
                            <a:gd name="connsiteY64" fmla="*/ 953 h 8572"/>
                            <a:gd name="connsiteX65" fmla="*/ 13097 w 22621"/>
                            <a:gd name="connsiteY65" fmla="*/ 953 h 8572"/>
                            <a:gd name="connsiteX66" fmla="*/ 13097 w 22621"/>
                            <a:gd name="connsiteY66" fmla="*/ 953 h 8572"/>
                            <a:gd name="connsiteX67" fmla="*/ 13097 w 22621"/>
                            <a:gd name="connsiteY67" fmla="*/ 953 h 8572"/>
                            <a:gd name="connsiteX68" fmla="*/ 13097 w 22621"/>
                            <a:gd name="connsiteY68" fmla="*/ 953 h 8572"/>
                            <a:gd name="connsiteX69" fmla="*/ 13097 w 22621"/>
                            <a:gd name="connsiteY69" fmla="*/ 953 h 8572"/>
                            <a:gd name="connsiteX70" fmla="*/ 14049 w 22621"/>
                            <a:gd name="connsiteY70" fmla="*/ 953 h 8572"/>
                            <a:gd name="connsiteX71" fmla="*/ 15002 w 22621"/>
                            <a:gd name="connsiteY71" fmla="*/ 953 h 8572"/>
                            <a:gd name="connsiteX72" fmla="*/ 15002 w 22621"/>
                            <a:gd name="connsiteY72" fmla="*/ 953 h 8572"/>
                            <a:gd name="connsiteX73" fmla="*/ 15002 w 22621"/>
                            <a:gd name="connsiteY73" fmla="*/ 953 h 8572"/>
                            <a:gd name="connsiteX74" fmla="*/ 15002 w 22621"/>
                            <a:gd name="connsiteY74" fmla="*/ 953 h 8572"/>
                            <a:gd name="connsiteX75" fmla="*/ 15002 w 22621"/>
                            <a:gd name="connsiteY75" fmla="*/ 953 h 8572"/>
                            <a:gd name="connsiteX76" fmla="*/ 15002 w 22621"/>
                            <a:gd name="connsiteY76" fmla="*/ 953 h 8572"/>
                            <a:gd name="connsiteX77" fmla="*/ 15002 w 22621"/>
                            <a:gd name="connsiteY77" fmla="*/ 953 h 8572"/>
                            <a:gd name="connsiteX78" fmla="*/ 15002 w 22621"/>
                            <a:gd name="connsiteY78" fmla="*/ 953 h 8572"/>
                            <a:gd name="connsiteX79" fmla="*/ 15002 w 22621"/>
                            <a:gd name="connsiteY79" fmla="*/ 953 h 8572"/>
                            <a:gd name="connsiteX80" fmla="*/ 15954 w 22621"/>
                            <a:gd name="connsiteY80" fmla="*/ 953 h 8572"/>
                            <a:gd name="connsiteX81" fmla="*/ 16907 w 22621"/>
                            <a:gd name="connsiteY81" fmla="*/ 953 h 8572"/>
                            <a:gd name="connsiteX82" fmla="*/ 16907 w 22621"/>
                            <a:gd name="connsiteY82" fmla="*/ 953 h 8572"/>
                            <a:gd name="connsiteX83" fmla="*/ 16907 w 22621"/>
                            <a:gd name="connsiteY83" fmla="*/ 953 h 8572"/>
                            <a:gd name="connsiteX84" fmla="*/ 16907 w 22621"/>
                            <a:gd name="connsiteY84" fmla="*/ 953 h 8572"/>
                            <a:gd name="connsiteX85" fmla="*/ 16907 w 22621"/>
                            <a:gd name="connsiteY85" fmla="*/ 953 h 8572"/>
                            <a:gd name="connsiteX86" fmla="*/ 17859 w 22621"/>
                            <a:gd name="connsiteY86" fmla="*/ 953 h 8572"/>
                            <a:gd name="connsiteX87" fmla="*/ 17859 w 22621"/>
                            <a:gd name="connsiteY87" fmla="*/ 953 h 8572"/>
                            <a:gd name="connsiteX88" fmla="*/ 19764 w 22621"/>
                            <a:gd name="connsiteY88" fmla="*/ 0 h 8572"/>
                            <a:gd name="connsiteX89" fmla="*/ 20717 w 22621"/>
                            <a:gd name="connsiteY89" fmla="*/ 0 h 8572"/>
                            <a:gd name="connsiteX90" fmla="*/ 21669 w 22621"/>
                            <a:gd name="connsiteY90" fmla="*/ 0 h 8572"/>
                            <a:gd name="connsiteX91" fmla="*/ 22622 w 22621"/>
                            <a:gd name="connsiteY91" fmla="*/ 0 h 8572"/>
                            <a:gd name="connsiteX92" fmla="*/ 22622 w 22621"/>
                            <a:gd name="connsiteY92" fmla="*/ 0 h 8572"/>
                            <a:gd name="connsiteX93" fmla="*/ 15954 w 22621"/>
                            <a:gd name="connsiteY93" fmla="*/ 2858 h 8572"/>
                            <a:gd name="connsiteX94" fmla="*/ 714 w 22621"/>
                            <a:gd name="connsiteY94" fmla="*/ 8573 h 8572"/>
                            <a:gd name="connsiteX95" fmla="*/ 714 w 22621"/>
                            <a:gd name="connsiteY95" fmla="*/ 8573 h 8572"/>
                            <a:gd name="connsiteX96" fmla="*/ 714 w 22621"/>
                            <a:gd name="connsiteY96" fmla="*/ 8573 h 8572"/>
                            <a:gd name="connsiteX97" fmla="*/ 714 w 22621"/>
                            <a:gd name="connsiteY97" fmla="*/ 8573 h 8572"/>
                            <a:gd name="connsiteX98" fmla="*/ 714 w 22621"/>
                            <a:gd name="connsiteY98" fmla="*/ 8573 h 8572"/>
                            <a:gd name="connsiteX99" fmla="*/ 2619 w 22621"/>
                            <a:gd name="connsiteY99" fmla="*/ 7620 h 8572"/>
                            <a:gd name="connsiteX100" fmla="*/ 2619 w 22621"/>
                            <a:gd name="connsiteY100" fmla="*/ 7620 h 8572"/>
                            <a:gd name="connsiteX101" fmla="*/ 2619 w 22621"/>
                            <a:gd name="connsiteY101" fmla="*/ 7620 h 8572"/>
                            <a:gd name="connsiteX102" fmla="*/ 2619 w 22621"/>
                            <a:gd name="connsiteY102" fmla="*/ 7620 h 8572"/>
                            <a:gd name="connsiteX103" fmla="*/ 2619 w 22621"/>
                            <a:gd name="connsiteY103" fmla="*/ 7620 h 8572"/>
                            <a:gd name="connsiteX104" fmla="*/ 15002 w 22621"/>
                            <a:gd name="connsiteY104" fmla="*/ 2858 h 8572"/>
                            <a:gd name="connsiteX105" fmla="*/ 15002 w 22621"/>
                            <a:gd name="connsiteY105" fmla="*/ 2858 h 8572"/>
                            <a:gd name="connsiteX106" fmla="*/ 15002 w 22621"/>
                            <a:gd name="connsiteY106" fmla="*/ 2858 h 8572"/>
                            <a:gd name="connsiteX107" fmla="*/ 15002 w 22621"/>
                            <a:gd name="connsiteY107" fmla="*/ 2858 h 8572"/>
                            <a:gd name="connsiteX108" fmla="*/ 15002 w 22621"/>
                            <a:gd name="connsiteY108" fmla="*/ 2858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621" h="8572">
                              <a:moveTo>
                                <a:pt x="15954" y="2858"/>
                              </a:moveTo>
                              <a:cubicBezTo>
                                <a:pt x="15954" y="2858"/>
                                <a:pt x="15954" y="2858"/>
                                <a:pt x="15954" y="2858"/>
                              </a:cubicBezTo>
                              <a:cubicBezTo>
                                <a:pt x="15954" y="2858"/>
                                <a:pt x="15002" y="2858"/>
                                <a:pt x="15002" y="2858"/>
                              </a:cubicBezTo>
                              <a:cubicBezTo>
                                <a:pt x="15002" y="2858"/>
                                <a:pt x="15002" y="2858"/>
                                <a:pt x="14049" y="2858"/>
                              </a:cubicBezTo>
                              <a:cubicBezTo>
                                <a:pt x="13097" y="2858"/>
                                <a:pt x="14049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3097" y="2858"/>
                              </a:cubicBezTo>
                              <a:cubicBezTo>
                                <a:pt x="13097" y="2858"/>
                                <a:pt x="13097" y="2858"/>
                                <a:pt x="12144" y="2858"/>
                              </a:cubicBezTo>
                              <a:cubicBezTo>
                                <a:pt x="11192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2144" y="2858"/>
                                <a:pt x="12144" y="2858"/>
                              </a:cubicBezTo>
                              <a:cubicBezTo>
                                <a:pt x="12144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1192" y="2858"/>
                                <a:pt x="11192" y="2858"/>
                              </a:cubicBezTo>
                              <a:cubicBezTo>
                                <a:pt x="11192" y="2858"/>
                                <a:pt x="10239" y="2858"/>
                                <a:pt x="10239" y="3810"/>
                              </a:cubicBezTo>
                              <a:cubicBezTo>
                                <a:pt x="10239" y="3810"/>
                                <a:pt x="9287" y="3810"/>
                                <a:pt x="9287" y="3810"/>
                              </a:cubicBezTo>
                              <a:cubicBezTo>
                                <a:pt x="9287" y="3810"/>
                                <a:pt x="8334" y="3810"/>
                                <a:pt x="8334" y="4763"/>
                              </a:cubicBezTo>
                              <a:cubicBezTo>
                                <a:pt x="8334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lnTo>
                                <a:pt x="7382" y="4763"/>
                              </a:ln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6429" y="4763"/>
                                <a:pt x="6429" y="3810"/>
                              </a:cubicBezTo>
                              <a:lnTo>
                                <a:pt x="6429" y="3810"/>
                              </a:ln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lnTo>
                                <a:pt x="6429" y="3810"/>
                              </a:ln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6429" y="3810"/>
                                <a:pt x="6429" y="3810"/>
                              </a:cubicBezTo>
                              <a:cubicBezTo>
                                <a:pt x="6429" y="3810"/>
                                <a:pt x="7382" y="3810"/>
                                <a:pt x="7382" y="2858"/>
                              </a:cubicBezTo>
                              <a:cubicBezTo>
                                <a:pt x="7382" y="2858"/>
                                <a:pt x="7382" y="2858"/>
                                <a:pt x="8334" y="2858"/>
                              </a:cubicBezTo>
                              <a:cubicBezTo>
                                <a:pt x="8334" y="2858"/>
                                <a:pt x="8334" y="2858"/>
                                <a:pt x="8334" y="2858"/>
                              </a:cubicBezTo>
                              <a:cubicBezTo>
                                <a:pt x="8334" y="2858"/>
                                <a:pt x="9287" y="2858"/>
                                <a:pt x="9287" y="2858"/>
                              </a:cubicBezTo>
                              <a:cubicBezTo>
                                <a:pt x="9287" y="2858"/>
                                <a:pt x="10239" y="2858"/>
                                <a:pt x="10239" y="1905"/>
                              </a:cubicBezTo>
                              <a:cubicBezTo>
                                <a:pt x="10239" y="1905"/>
                                <a:pt x="11192" y="1905"/>
                                <a:pt x="11192" y="953"/>
                              </a:cubicBezTo>
                              <a:cubicBezTo>
                                <a:pt x="11192" y="953"/>
                                <a:pt x="11192" y="953"/>
                                <a:pt x="12144" y="953"/>
                              </a:cubicBezTo>
                              <a:cubicBezTo>
                                <a:pt x="12144" y="953"/>
                                <a:pt x="12144" y="953"/>
                                <a:pt x="13097" y="953"/>
                              </a:cubicBezTo>
                              <a:cubicBezTo>
                                <a:pt x="13097" y="953"/>
                                <a:pt x="13097" y="953"/>
                                <a:pt x="13097" y="953"/>
                              </a:cubicBezTo>
                              <a:cubicBezTo>
                                <a:pt x="13097" y="953"/>
                                <a:pt x="13097" y="953"/>
                                <a:pt x="13097" y="953"/>
                              </a:cubicBezTo>
                              <a:cubicBezTo>
                                <a:pt x="13097" y="953"/>
                                <a:pt x="13097" y="953"/>
                                <a:pt x="13097" y="953"/>
                              </a:cubicBezTo>
                              <a:cubicBezTo>
                                <a:pt x="13097" y="953"/>
                                <a:pt x="13097" y="953"/>
                                <a:pt x="13097" y="953"/>
                              </a:cubicBezTo>
                              <a:cubicBezTo>
                                <a:pt x="13097" y="953"/>
                                <a:pt x="13097" y="953"/>
                                <a:pt x="14049" y="953"/>
                              </a:cubicBezTo>
                              <a:cubicBezTo>
                                <a:pt x="15002" y="953"/>
                                <a:pt x="14049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002" y="953"/>
                              </a:cubicBezTo>
                              <a:cubicBezTo>
                                <a:pt x="15002" y="953"/>
                                <a:pt x="15002" y="953"/>
                                <a:pt x="15954" y="953"/>
                              </a:cubicBezTo>
                              <a:cubicBezTo>
                                <a:pt x="15954" y="953"/>
                                <a:pt x="16907" y="953"/>
                                <a:pt x="16907" y="953"/>
                              </a:cubicBezTo>
                              <a:cubicBezTo>
                                <a:pt x="16907" y="953"/>
                                <a:pt x="16907" y="953"/>
                                <a:pt x="16907" y="953"/>
                              </a:cubicBezTo>
                              <a:cubicBezTo>
                                <a:pt x="16907" y="953"/>
                                <a:pt x="16907" y="953"/>
                                <a:pt x="16907" y="953"/>
                              </a:cubicBezTo>
                              <a:cubicBezTo>
                                <a:pt x="16907" y="953"/>
                                <a:pt x="16907" y="953"/>
                                <a:pt x="16907" y="953"/>
                              </a:cubicBezTo>
                              <a:cubicBezTo>
                                <a:pt x="16907" y="953"/>
                                <a:pt x="16907" y="953"/>
                                <a:pt x="16907" y="953"/>
                              </a:cubicBezTo>
                              <a:cubicBezTo>
                                <a:pt x="16907" y="953"/>
                                <a:pt x="17859" y="953"/>
                                <a:pt x="17859" y="953"/>
                              </a:cubicBezTo>
                              <a:cubicBezTo>
                                <a:pt x="17859" y="953"/>
                                <a:pt x="17859" y="953"/>
                                <a:pt x="17859" y="953"/>
                              </a:cubicBezTo>
                              <a:cubicBezTo>
                                <a:pt x="18812" y="953"/>
                                <a:pt x="18812" y="953"/>
                                <a:pt x="19764" y="0"/>
                              </a:cubicBezTo>
                              <a:cubicBezTo>
                                <a:pt x="19764" y="0"/>
                                <a:pt x="20717" y="0"/>
                                <a:pt x="20717" y="0"/>
                              </a:cubicBezTo>
                              <a:cubicBezTo>
                                <a:pt x="20717" y="0"/>
                                <a:pt x="20717" y="0"/>
                                <a:pt x="21669" y="0"/>
                              </a:cubicBezTo>
                              <a:cubicBezTo>
                                <a:pt x="21669" y="0"/>
                                <a:pt x="21669" y="0"/>
                                <a:pt x="22622" y="0"/>
                              </a:cubicBezTo>
                              <a:lnTo>
                                <a:pt x="22622" y="0"/>
                              </a:lnTo>
                              <a:lnTo>
                                <a:pt x="15954" y="2858"/>
                              </a:lnTo>
                              <a:close/>
                              <a:moveTo>
                                <a:pt x="714" y="8573"/>
                              </a:moveTo>
                              <a:cubicBezTo>
                                <a:pt x="-238" y="8573"/>
                                <a:pt x="-238" y="8573"/>
                                <a:pt x="714" y="8573"/>
                              </a:cubicBezTo>
                              <a:cubicBezTo>
                                <a:pt x="-238" y="8573"/>
                                <a:pt x="-238" y="8573"/>
                                <a:pt x="714" y="8573"/>
                              </a:cubicBezTo>
                              <a:cubicBezTo>
                                <a:pt x="-238" y="8573"/>
                                <a:pt x="-238" y="8573"/>
                                <a:pt x="714" y="8573"/>
                              </a:cubicBezTo>
                              <a:cubicBezTo>
                                <a:pt x="-238" y="8573"/>
                                <a:pt x="714" y="8573"/>
                                <a:pt x="714" y="8573"/>
                              </a:cubicBezTo>
                              <a:close/>
                              <a:moveTo>
                                <a:pt x="2619" y="7620"/>
                              </a:moveTo>
                              <a:cubicBezTo>
                                <a:pt x="2619" y="7620"/>
                                <a:pt x="2619" y="7620"/>
                                <a:pt x="2619" y="7620"/>
                              </a:cubicBezTo>
                              <a:cubicBezTo>
                                <a:pt x="2619" y="7620"/>
                                <a:pt x="2619" y="7620"/>
                                <a:pt x="2619" y="7620"/>
                              </a:cubicBezTo>
                              <a:cubicBezTo>
                                <a:pt x="2619" y="7620"/>
                                <a:pt x="2619" y="7620"/>
                                <a:pt x="2619" y="7620"/>
                              </a:cubicBezTo>
                              <a:cubicBezTo>
                                <a:pt x="2619" y="7620"/>
                                <a:pt x="2619" y="7620"/>
                                <a:pt x="2619" y="7620"/>
                              </a:cubicBezTo>
                              <a:close/>
                              <a:moveTo>
                                <a:pt x="15002" y="2858"/>
                              </a:moveTo>
                              <a:cubicBezTo>
                                <a:pt x="15002" y="2858"/>
                                <a:pt x="15002" y="2858"/>
                                <a:pt x="15002" y="2858"/>
                              </a:cubicBezTo>
                              <a:cubicBezTo>
                                <a:pt x="15002" y="2858"/>
                                <a:pt x="15002" y="3810"/>
                                <a:pt x="15002" y="2858"/>
                              </a:cubicBezTo>
                              <a:cubicBezTo>
                                <a:pt x="15002" y="3810"/>
                                <a:pt x="15002" y="3810"/>
                                <a:pt x="15002" y="2858"/>
                              </a:cubicBezTo>
                              <a:cubicBezTo>
                                <a:pt x="15002" y="3810"/>
                                <a:pt x="15002" y="3810"/>
                                <a:pt x="15002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4" name="任意多边形: 形状 38"/>
                        <p:cNvSpPr/>
                        <p:nvPr/>
                      </p:nvSpPr>
                      <p:spPr>
                        <a:xfrm>
                          <a:off x="4402454" y="36642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5" name="任意多边形: 形状 39"/>
                        <p:cNvSpPr/>
                        <p:nvPr/>
                      </p:nvSpPr>
                      <p:spPr>
                        <a:xfrm>
                          <a:off x="4401502" y="3663314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1666"/>
                            <a:gd name="connsiteX1" fmla="*/ 952 w 952"/>
                            <a:gd name="connsiteY1" fmla="*/ 952 h 1666"/>
                            <a:gd name="connsiteX2" fmla="*/ 952 w 952"/>
                            <a:gd name="connsiteY2" fmla="*/ 952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952 w 952"/>
                            <a:gd name="connsiteY12" fmla="*/ 952 h 1666"/>
                            <a:gd name="connsiteX13" fmla="*/ 952 w 952"/>
                            <a:gd name="connsiteY13" fmla="*/ 952 h 1666"/>
                            <a:gd name="connsiteX14" fmla="*/ 952 w 952"/>
                            <a:gd name="connsiteY14" fmla="*/ 952 h 1666"/>
                            <a:gd name="connsiteX15" fmla="*/ 952 w 952"/>
                            <a:gd name="connsiteY15" fmla="*/ 952 h 1666"/>
                            <a:gd name="connsiteX16" fmla="*/ 952 w 952"/>
                            <a:gd name="connsiteY16" fmla="*/ 952 h 1666"/>
                            <a:gd name="connsiteX17" fmla="*/ 952 w 952"/>
                            <a:gd name="connsiteY17" fmla="*/ 952 h 1666"/>
                            <a:gd name="connsiteX18" fmla="*/ 952 w 952"/>
                            <a:gd name="connsiteY18" fmla="*/ 952 h 1666"/>
                            <a:gd name="connsiteX19" fmla="*/ 952 w 952"/>
                            <a:gd name="connsiteY19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2"/>
                              </a:moveTo>
                              <a:cubicBezTo>
                                <a:pt x="952" y="0"/>
                                <a:pt x="0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0" y="1905"/>
                                <a:pt x="0" y="1905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56" name="图形 2"/>
                      <p:cNvGrpSpPr/>
                      <p:nvPr/>
                    </p:nvGrpSpPr>
                    <p:grpSpPr>
                      <a:xfrm>
                        <a:off x="4418647" y="3656646"/>
                        <a:ext cx="24764" cy="3810"/>
                        <a:chOff x="4418647" y="3656646"/>
                        <a:chExt cx="24764" cy="3810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57" name="任意多边形: 形状 41"/>
                        <p:cNvSpPr/>
                        <p:nvPr/>
                      </p:nvSpPr>
                      <p:spPr>
                        <a:xfrm>
                          <a:off x="4418647" y="365664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8" name="任意多边形: 形状 42"/>
                        <p:cNvSpPr/>
                        <p:nvPr/>
                      </p:nvSpPr>
                      <p:spPr>
                        <a:xfrm>
                          <a:off x="4421081" y="3656646"/>
                          <a:ext cx="22330" cy="3810"/>
                        </a:xfrm>
                        <a:custGeom>
                          <a:avLst/>
                          <a:gdLst>
                            <a:gd name="connsiteX0" fmla="*/ 15663 w 22330"/>
                            <a:gd name="connsiteY0" fmla="*/ 2858 h 3810"/>
                            <a:gd name="connsiteX1" fmla="*/ 15663 w 22330"/>
                            <a:gd name="connsiteY1" fmla="*/ 2858 h 3810"/>
                            <a:gd name="connsiteX2" fmla="*/ 15663 w 22330"/>
                            <a:gd name="connsiteY2" fmla="*/ 2858 h 3810"/>
                            <a:gd name="connsiteX3" fmla="*/ 14711 w 22330"/>
                            <a:gd name="connsiteY3" fmla="*/ 1905 h 3810"/>
                            <a:gd name="connsiteX4" fmla="*/ 14711 w 22330"/>
                            <a:gd name="connsiteY4" fmla="*/ 1905 h 3810"/>
                            <a:gd name="connsiteX5" fmla="*/ 14711 w 22330"/>
                            <a:gd name="connsiteY5" fmla="*/ 1905 h 3810"/>
                            <a:gd name="connsiteX6" fmla="*/ 14711 w 22330"/>
                            <a:gd name="connsiteY6" fmla="*/ 1905 h 3810"/>
                            <a:gd name="connsiteX7" fmla="*/ 14711 w 22330"/>
                            <a:gd name="connsiteY7" fmla="*/ 1905 h 3810"/>
                            <a:gd name="connsiteX8" fmla="*/ 14711 w 22330"/>
                            <a:gd name="connsiteY8" fmla="*/ 1905 h 3810"/>
                            <a:gd name="connsiteX9" fmla="*/ 14711 w 22330"/>
                            <a:gd name="connsiteY9" fmla="*/ 1905 h 3810"/>
                            <a:gd name="connsiteX10" fmla="*/ 14711 w 22330"/>
                            <a:gd name="connsiteY10" fmla="*/ 1905 h 3810"/>
                            <a:gd name="connsiteX11" fmla="*/ 14711 w 22330"/>
                            <a:gd name="connsiteY11" fmla="*/ 1905 h 3810"/>
                            <a:gd name="connsiteX12" fmla="*/ 14711 w 22330"/>
                            <a:gd name="connsiteY12" fmla="*/ 1905 h 3810"/>
                            <a:gd name="connsiteX13" fmla="*/ 14711 w 22330"/>
                            <a:gd name="connsiteY13" fmla="*/ 1905 h 3810"/>
                            <a:gd name="connsiteX14" fmla="*/ 14711 w 22330"/>
                            <a:gd name="connsiteY14" fmla="*/ 1905 h 3810"/>
                            <a:gd name="connsiteX15" fmla="*/ 14711 w 22330"/>
                            <a:gd name="connsiteY15" fmla="*/ 1905 h 3810"/>
                            <a:gd name="connsiteX16" fmla="*/ 14711 w 22330"/>
                            <a:gd name="connsiteY16" fmla="*/ 1905 h 3810"/>
                            <a:gd name="connsiteX17" fmla="*/ 13758 w 22330"/>
                            <a:gd name="connsiteY17" fmla="*/ 1905 h 3810"/>
                            <a:gd name="connsiteX18" fmla="*/ 13758 w 22330"/>
                            <a:gd name="connsiteY18" fmla="*/ 1905 h 3810"/>
                            <a:gd name="connsiteX19" fmla="*/ 13758 w 22330"/>
                            <a:gd name="connsiteY19" fmla="*/ 1905 h 3810"/>
                            <a:gd name="connsiteX20" fmla="*/ 13758 w 22330"/>
                            <a:gd name="connsiteY20" fmla="*/ 1905 h 3810"/>
                            <a:gd name="connsiteX21" fmla="*/ 13758 w 22330"/>
                            <a:gd name="connsiteY21" fmla="*/ 1905 h 3810"/>
                            <a:gd name="connsiteX22" fmla="*/ 13758 w 22330"/>
                            <a:gd name="connsiteY22" fmla="*/ 1905 h 3810"/>
                            <a:gd name="connsiteX23" fmla="*/ 13758 w 22330"/>
                            <a:gd name="connsiteY23" fmla="*/ 1905 h 3810"/>
                            <a:gd name="connsiteX24" fmla="*/ 13758 w 22330"/>
                            <a:gd name="connsiteY24" fmla="*/ 1905 h 3810"/>
                            <a:gd name="connsiteX25" fmla="*/ 13758 w 22330"/>
                            <a:gd name="connsiteY25" fmla="*/ 1905 h 3810"/>
                            <a:gd name="connsiteX26" fmla="*/ 12806 w 22330"/>
                            <a:gd name="connsiteY26" fmla="*/ 1905 h 3810"/>
                            <a:gd name="connsiteX27" fmla="*/ 12806 w 22330"/>
                            <a:gd name="connsiteY27" fmla="*/ 1905 h 3810"/>
                            <a:gd name="connsiteX28" fmla="*/ 12806 w 22330"/>
                            <a:gd name="connsiteY28" fmla="*/ 1905 h 3810"/>
                            <a:gd name="connsiteX29" fmla="*/ 12806 w 22330"/>
                            <a:gd name="connsiteY29" fmla="*/ 1905 h 3810"/>
                            <a:gd name="connsiteX30" fmla="*/ 12806 w 22330"/>
                            <a:gd name="connsiteY30" fmla="*/ 1905 h 3810"/>
                            <a:gd name="connsiteX31" fmla="*/ 12806 w 22330"/>
                            <a:gd name="connsiteY31" fmla="*/ 1905 h 3810"/>
                            <a:gd name="connsiteX32" fmla="*/ 10901 w 22330"/>
                            <a:gd name="connsiteY32" fmla="*/ 1905 h 3810"/>
                            <a:gd name="connsiteX33" fmla="*/ 9948 w 22330"/>
                            <a:gd name="connsiteY33" fmla="*/ 1905 h 3810"/>
                            <a:gd name="connsiteX34" fmla="*/ 8996 w 22330"/>
                            <a:gd name="connsiteY34" fmla="*/ 1905 h 3810"/>
                            <a:gd name="connsiteX35" fmla="*/ 8043 w 22330"/>
                            <a:gd name="connsiteY35" fmla="*/ 1905 h 3810"/>
                            <a:gd name="connsiteX36" fmla="*/ 8043 w 22330"/>
                            <a:gd name="connsiteY36" fmla="*/ 1905 h 3810"/>
                            <a:gd name="connsiteX37" fmla="*/ 8043 w 22330"/>
                            <a:gd name="connsiteY37" fmla="*/ 1905 h 3810"/>
                            <a:gd name="connsiteX38" fmla="*/ 8043 w 22330"/>
                            <a:gd name="connsiteY38" fmla="*/ 1905 h 3810"/>
                            <a:gd name="connsiteX39" fmla="*/ 8043 w 22330"/>
                            <a:gd name="connsiteY39" fmla="*/ 1905 h 3810"/>
                            <a:gd name="connsiteX40" fmla="*/ 8043 w 22330"/>
                            <a:gd name="connsiteY40" fmla="*/ 1905 h 3810"/>
                            <a:gd name="connsiteX41" fmla="*/ 8043 w 22330"/>
                            <a:gd name="connsiteY41" fmla="*/ 1905 h 3810"/>
                            <a:gd name="connsiteX42" fmla="*/ 8043 w 22330"/>
                            <a:gd name="connsiteY42" fmla="*/ 1905 h 3810"/>
                            <a:gd name="connsiteX43" fmla="*/ 8043 w 22330"/>
                            <a:gd name="connsiteY43" fmla="*/ 1905 h 3810"/>
                            <a:gd name="connsiteX44" fmla="*/ 8043 w 22330"/>
                            <a:gd name="connsiteY44" fmla="*/ 1905 h 3810"/>
                            <a:gd name="connsiteX45" fmla="*/ 8043 w 22330"/>
                            <a:gd name="connsiteY45" fmla="*/ 1905 h 3810"/>
                            <a:gd name="connsiteX46" fmla="*/ 8043 w 22330"/>
                            <a:gd name="connsiteY46" fmla="*/ 1905 h 3810"/>
                            <a:gd name="connsiteX47" fmla="*/ 7091 w 22330"/>
                            <a:gd name="connsiteY47" fmla="*/ 953 h 3810"/>
                            <a:gd name="connsiteX48" fmla="*/ 7091 w 22330"/>
                            <a:gd name="connsiteY48" fmla="*/ 953 h 3810"/>
                            <a:gd name="connsiteX49" fmla="*/ 7091 w 22330"/>
                            <a:gd name="connsiteY49" fmla="*/ 953 h 3810"/>
                            <a:gd name="connsiteX50" fmla="*/ 7091 w 22330"/>
                            <a:gd name="connsiteY50" fmla="*/ 953 h 3810"/>
                            <a:gd name="connsiteX51" fmla="*/ 7091 w 22330"/>
                            <a:gd name="connsiteY51" fmla="*/ 953 h 3810"/>
                            <a:gd name="connsiteX52" fmla="*/ 7091 w 22330"/>
                            <a:gd name="connsiteY52" fmla="*/ 953 h 3810"/>
                            <a:gd name="connsiteX53" fmla="*/ 7091 w 22330"/>
                            <a:gd name="connsiteY53" fmla="*/ 953 h 3810"/>
                            <a:gd name="connsiteX54" fmla="*/ 7091 w 22330"/>
                            <a:gd name="connsiteY54" fmla="*/ 953 h 3810"/>
                            <a:gd name="connsiteX55" fmla="*/ 7091 w 22330"/>
                            <a:gd name="connsiteY55" fmla="*/ 953 h 3810"/>
                            <a:gd name="connsiteX56" fmla="*/ 7091 w 22330"/>
                            <a:gd name="connsiteY56" fmla="*/ 953 h 3810"/>
                            <a:gd name="connsiteX57" fmla="*/ 7091 w 22330"/>
                            <a:gd name="connsiteY57" fmla="*/ 953 h 3810"/>
                            <a:gd name="connsiteX58" fmla="*/ 8043 w 22330"/>
                            <a:gd name="connsiteY58" fmla="*/ 953 h 3810"/>
                            <a:gd name="connsiteX59" fmla="*/ 8996 w 22330"/>
                            <a:gd name="connsiteY59" fmla="*/ 953 h 3810"/>
                            <a:gd name="connsiteX60" fmla="*/ 8996 w 22330"/>
                            <a:gd name="connsiteY60" fmla="*/ 953 h 3810"/>
                            <a:gd name="connsiteX61" fmla="*/ 9948 w 22330"/>
                            <a:gd name="connsiteY61" fmla="*/ 953 h 3810"/>
                            <a:gd name="connsiteX62" fmla="*/ 10901 w 22330"/>
                            <a:gd name="connsiteY62" fmla="*/ 953 h 3810"/>
                            <a:gd name="connsiteX63" fmla="*/ 11853 w 22330"/>
                            <a:gd name="connsiteY63" fmla="*/ 953 h 3810"/>
                            <a:gd name="connsiteX64" fmla="*/ 12806 w 22330"/>
                            <a:gd name="connsiteY64" fmla="*/ 953 h 3810"/>
                            <a:gd name="connsiteX65" fmla="*/ 13758 w 22330"/>
                            <a:gd name="connsiteY65" fmla="*/ 953 h 3810"/>
                            <a:gd name="connsiteX66" fmla="*/ 13758 w 22330"/>
                            <a:gd name="connsiteY66" fmla="*/ 953 h 3810"/>
                            <a:gd name="connsiteX67" fmla="*/ 13758 w 22330"/>
                            <a:gd name="connsiteY67" fmla="*/ 953 h 3810"/>
                            <a:gd name="connsiteX68" fmla="*/ 13758 w 22330"/>
                            <a:gd name="connsiteY68" fmla="*/ 953 h 3810"/>
                            <a:gd name="connsiteX69" fmla="*/ 13758 w 22330"/>
                            <a:gd name="connsiteY69" fmla="*/ 953 h 3810"/>
                            <a:gd name="connsiteX70" fmla="*/ 14711 w 22330"/>
                            <a:gd name="connsiteY70" fmla="*/ 953 h 3810"/>
                            <a:gd name="connsiteX71" fmla="*/ 15663 w 22330"/>
                            <a:gd name="connsiteY71" fmla="*/ 953 h 3810"/>
                            <a:gd name="connsiteX72" fmla="*/ 15663 w 22330"/>
                            <a:gd name="connsiteY72" fmla="*/ 953 h 3810"/>
                            <a:gd name="connsiteX73" fmla="*/ 15663 w 22330"/>
                            <a:gd name="connsiteY73" fmla="*/ 953 h 3810"/>
                            <a:gd name="connsiteX74" fmla="*/ 15663 w 22330"/>
                            <a:gd name="connsiteY74" fmla="*/ 953 h 3810"/>
                            <a:gd name="connsiteX75" fmla="*/ 15663 w 22330"/>
                            <a:gd name="connsiteY75" fmla="*/ 953 h 3810"/>
                            <a:gd name="connsiteX76" fmla="*/ 15663 w 22330"/>
                            <a:gd name="connsiteY76" fmla="*/ 953 h 3810"/>
                            <a:gd name="connsiteX77" fmla="*/ 15663 w 22330"/>
                            <a:gd name="connsiteY77" fmla="*/ 953 h 3810"/>
                            <a:gd name="connsiteX78" fmla="*/ 15663 w 22330"/>
                            <a:gd name="connsiteY78" fmla="*/ 953 h 3810"/>
                            <a:gd name="connsiteX79" fmla="*/ 15663 w 22330"/>
                            <a:gd name="connsiteY79" fmla="*/ 953 h 3810"/>
                            <a:gd name="connsiteX80" fmla="*/ 16616 w 22330"/>
                            <a:gd name="connsiteY80" fmla="*/ 953 h 3810"/>
                            <a:gd name="connsiteX81" fmla="*/ 17568 w 22330"/>
                            <a:gd name="connsiteY81" fmla="*/ 953 h 3810"/>
                            <a:gd name="connsiteX82" fmla="*/ 17568 w 22330"/>
                            <a:gd name="connsiteY82" fmla="*/ 953 h 3810"/>
                            <a:gd name="connsiteX83" fmla="*/ 17568 w 22330"/>
                            <a:gd name="connsiteY83" fmla="*/ 953 h 3810"/>
                            <a:gd name="connsiteX84" fmla="*/ 17568 w 22330"/>
                            <a:gd name="connsiteY84" fmla="*/ 953 h 3810"/>
                            <a:gd name="connsiteX85" fmla="*/ 17568 w 22330"/>
                            <a:gd name="connsiteY85" fmla="*/ 953 h 3810"/>
                            <a:gd name="connsiteX86" fmla="*/ 18521 w 22330"/>
                            <a:gd name="connsiteY86" fmla="*/ 953 h 3810"/>
                            <a:gd name="connsiteX87" fmla="*/ 18521 w 22330"/>
                            <a:gd name="connsiteY87" fmla="*/ 953 h 3810"/>
                            <a:gd name="connsiteX88" fmla="*/ 20426 w 22330"/>
                            <a:gd name="connsiteY88" fmla="*/ 1905 h 3810"/>
                            <a:gd name="connsiteX89" fmla="*/ 21378 w 22330"/>
                            <a:gd name="connsiteY89" fmla="*/ 2858 h 3810"/>
                            <a:gd name="connsiteX90" fmla="*/ 22331 w 22330"/>
                            <a:gd name="connsiteY90" fmla="*/ 2858 h 3810"/>
                            <a:gd name="connsiteX91" fmla="*/ 22331 w 22330"/>
                            <a:gd name="connsiteY91" fmla="*/ 3810 h 3810"/>
                            <a:gd name="connsiteX92" fmla="*/ 22331 w 22330"/>
                            <a:gd name="connsiteY92" fmla="*/ 3810 h 3810"/>
                            <a:gd name="connsiteX93" fmla="*/ 15663 w 22330"/>
                            <a:gd name="connsiteY93" fmla="*/ 2858 h 3810"/>
                            <a:gd name="connsiteX94" fmla="*/ 423 w 22330"/>
                            <a:gd name="connsiteY94" fmla="*/ 0 h 3810"/>
                            <a:gd name="connsiteX95" fmla="*/ 423 w 22330"/>
                            <a:gd name="connsiteY95" fmla="*/ 0 h 3810"/>
                            <a:gd name="connsiteX96" fmla="*/ 423 w 22330"/>
                            <a:gd name="connsiteY96" fmla="*/ 0 h 3810"/>
                            <a:gd name="connsiteX97" fmla="*/ 423 w 22330"/>
                            <a:gd name="connsiteY97" fmla="*/ 0 h 3810"/>
                            <a:gd name="connsiteX98" fmla="*/ 423 w 22330"/>
                            <a:gd name="connsiteY98" fmla="*/ 0 h 3810"/>
                            <a:gd name="connsiteX99" fmla="*/ 3281 w 22330"/>
                            <a:gd name="connsiteY99" fmla="*/ 0 h 3810"/>
                            <a:gd name="connsiteX100" fmla="*/ 3281 w 22330"/>
                            <a:gd name="connsiteY100" fmla="*/ 0 h 3810"/>
                            <a:gd name="connsiteX101" fmla="*/ 3281 w 22330"/>
                            <a:gd name="connsiteY101" fmla="*/ 0 h 3810"/>
                            <a:gd name="connsiteX102" fmla="*/ 3281 w 22330"/>
                            <a:gd name="connsiteY102" fmla="*/ 0 h 3810"/>
                            <a:gd name="connsiteX103" fmla="*/ 3281 w 22330"/>
                            <a:gd name="connsiteY103" fmla="*/ 0 h 3810"/>
                            <a:gd name="connsiteX104" fmla="*/ 15663 w 22330"/>
                            <a:gd name="connsiteY104" fmla="*/ 1905 h 3810"/>
                            <a:gd name="connsiteX105" fmla="*/ 15663 w 22330"/>
                            <a:gd name="connsiteY105" fmla="*/ 1905 h 3810"/>
                            <a:gd name="connsiteX106" fmla="*/ 15663 w 22330"/>
                            <a:gd name="connsiteY106" fmla="*/ 1905 h 3810"/>
                            <a:gd name="connsiteX107" fmla="*/ 15663 w 22330"/>
                            <a:gd name="connsiteY107" fmla="*/ 1905 h 3810"/>
                            <a:gd name="connsiteX108" fmla="*/ 15663 w 22330"/>
                            <a:gd name="connsiteY108" fmla="*/ 1905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330" h="3810">
                              <a:moveTo>
                                <a:pt x="15663" y="2858"/>
                              </a:moveTo>
                              <a:cubicBezTo>
                                <a:pt x="15663" y="2858"/>
                                <a:pt x="15663" y="2858"/>
                                <a:pt x="15663" y="2858"/>
                              </a:cubicBezTo>
                              <a:cubicBezTo>
                                <a:pt x="15663" y="2858"/>
                                <a:pt x="15663" y="1905"/>
                                <a:pt x="15663" y="2858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4711" y="1905"/>
                              </a:cubicBezTo>
                              <a:cubicBezTo>
                                <a:pt x="14711" y="1905"/>
                                <a:pt x="14711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3758" y="1905"/>
                                <a:pt x="13758" y="1905"/>
                              </a:cubicBezTo>
                              <a:cubicBezTo>
                                <a:pt x="13758" y="1905"/>
                                <a:pt x="12806" y="1905"/>
                                <a:pt x="12806" y="1905"/>
                              </a:cubicBezTo>
                              <a:cubicBezTo>
                                <a:pt x="12806" y="1905"/>
                                <a:pt x="12806" y="1905"/>
                                <a:pt x="12806" y="1905"/>
                              </a:cubicBezTo>
                              <a:cubicBezTo>
                                <a:pt x="12806" y="1905"/>
                                <a:pt x="12806" y="1905"/>
                                <a:pt x="12806" y="1905"/>
                              </a:cubicBezTo>
                              <a:cubicBezTo>
                                <a:pt x="12806" y="1905"/>
                                <a:pt x="12806" y="1905"/>
                                <a:pt x="12806" y="1905"/>
                              </a:cubicBezTo>
                              <a:cubicBezTo>
                                <a:pt x="12806" y="1905"/>
                                <a:pt x="12806" y="1905"/>
                                <a:pt x="12806" y="1905"/>
                              </a:cubicBezTo>
                              <a:cubicBezTo>
                                <a:pt x="12806" y="1905"/>
                                <a:pt x="12806" y="1905"/>
                                <a:pt x="12806" y="1905"/>
                              </a:cubicBezTo>
                              <a:cubicBezTo>
                                <a:pt x="11853" y="1905"/>
                                <a:pt x="11853" y="1905"/>
                                <a:pt x="10901" y="1905"/>
                              </a:cubicBezTo>
                              <a:cubicBezTo>
                                <a:pt x="10901" y="1905"/>
                                <a:pt x="9948" y="1905"/>
                                <a:pt x="9948" y="1905"/>
                              </a:cubicBezTo>
                              <a:cubicBezTo>
                                <a:pt x="9948" y="1905"/>
                                <a:pt x="8996" y="1905"/>
                                <a:pt x="8996" y="1905"/>
                              </a:cubicBezTo>
                              <a:cubicBezTo>
                                <a:pt x="8996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lnTo>
                                <a:pt x="8043" y="1905"/>
                              </a:lnTo>
                              <a:cubicBezTo>
                                <a:pt x="8043" y="1905"/>
                                <a:pt x="8043" y="1905"/>
                                <a:pt x="8043" y="1905"/>
                              </a:cubicBezTo>
                              <a:cubicBezTo>
                                <a:pt x="8043" y="1905"/>
                                <a:pt x="7091" y="953"/>
                                <a:pt x="7091" y="953"/>
                              </a:cubicBezTo>
                              <a:lnTo>
                                <a:pt x="7091" y="953"/>
                              </a:ln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lnTo>
                                <a:pt x="7091" y="953"/>
                              </a:ln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7091" y="953"/>
                                <a:pt x="7091" y="953"/>
                                <a:pt x="7091" y="953"/>
                              </a:cubicBezTo>
                              <a:cubicBezTo>
                                <a:pt x="8043" y="953"/>
                                <a:pt x="8043" y="953"/>
                                <a:pt x="8043" y="953"/>
                              </a:cubicBezTo>
                              <a:cubicBezTo>
                                <a:pt x="8043" y="953"/>
                                <a:pt x="8043" y="953"/>
                                <a:pt x="8996" y="953"/>
                              </a:cubicBezTo>
                              <a:cubicBezTo>
                                <a:pt x="8996" y="953"/>
                                <a:pt x="8996" y="953"/>
                                <a:pt x="8996" y="953"/>
                              </a:cubicBezTo>
                              <a:cubicBezTo>
                                <a:pt x="8996" y="953"/>
                                <a:pt x="9948" y="953"/>
                                <a:pt x="9948" y="953"/>
                              </a:cubicBezTo>
                              <a:cubicBezTo>
                                <a:pt x="9948" y="953"/>
                                <a:pt x="10901" y="953"/>
                                <a:pt x="10901" y="953"/>
                              </a:cubicBezTo>
                              <a:cubicBezTo>
                                <a:pt x="10901" y="953"/>
                                <a:pt x="11853" y="953"/>
                                <a:pt x="11853" y="953"/>
                              </a:cubicBezTo>
                              <a:cubicBezTo>
                                <a:pt x="11853" y="953"/>
                                <a:pt x="11853" y="953"/>
                                <a:pt x="12806" y="953"/>
                              </a:cubicBezTo>
                              <a:cubicBezTo>
                                <a:pt x="12806" y="953"/>
                                <a:pt x="13758" y="953"/>
                                <a:pt x="13758" y="953"/>
                              </a:cubicBezTo>
                              <a:cubicBezTo>
                                <a:pt x="13758" y="953"/>
                                <a:pt x="13758" y="953"/>
                                <a:pt x="13758" y="953"/>
                              </a:cubicBezTo>
                              <a:cubicBezTo>
                                <a:pt x="13758" y="953"/>
                                <a:pt x="13758" y="953"/>
                                <a:pt x="13758" y="953"/>
                              </a:cubicBezTo>
                              <a:cubicBezTo>
                                <a:pt x="13758" y="953"/>
                                <a:pt x="13758" y="953"/>
                                <a:pt x="13758" y="953"/>
                              </a:cubicBezTo>
                              <a:cubicBezTo>
                                <a:pt x="13758" y="953"/>
                                <a:pt x="13758" y="953"/>
                                <a:pt x="13758" y="953"/>
                              </a:cubicBezTo>
                              <a:cubicBezTo>
                                <a:pt x="13758" y="953"/>
                                <a:pt x="13758" y="953"/>
                                <a:pt x="14711" y="953"/>
                              </a:cubicBezTo>
                              <a:cubicBezTo>
                                <a:pt x="14711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5663" y="953"/>
                                <a:pt x="15663" y="953"/>
                              </a:cubicBezTo>
                              <a:cubicBezTo>
                                <a:pt x="15663" y="953"/>
                                <a:pt x="16616" y="953"/>
                                <a:pt x="16616" y="953"/>
                              </a:cubicBezTo>
                              <a:cubicBezTo>
                                <a:pt x="16616" y="953"/>
                                <a:pt x="17568" y="953"/>
                                <a:pt x="17568" y="953"/>
                              </a:cubicBezTo>
                              <a:cubicBezTo>
                                <a:pt x="17568" y="953"/>
                                <a:pt x="17568" y="953"/>
                                <a:pt x="17568" y="953"/>
                              </a:cubicBezTo>
                              <a:cubicBezTo>
                                <a:pt x="17568" y="953"/>
                                <a:pt x="17568" y="953"/>
                                <a:pt x="17568" y="953"/>
                              </a:cubicBezTo>
                              <a:cubicBezTo>
                                <a:pt x="17568" y="953"/>
                                <a:pt x="17568" y="953"/>
                                <a:pt x="17568" y="953"/>
                              </a:cubicBezTo>
                              <a:cubicBezTo>
                                <a:pt x="17568" y="953"/>
                                <a:pt x="17568" y="953"/>
                                <a:pt x="17568" y="953"/>
                              </a:cubicBezTo>
                              <a:cubicBezTo>
                                <a:pt x="17568" y="953"/>
                                <a:pt x="18521" y="953"/>
                                <a:pt x="18521" y="953"/>
                              </a:cubicBezTo>
                              <a:cubicBezTo>
                                <a:pt x="18521" y="953"/>
                                <a:pt x="18521" y="953"/>
                                <a:pt x="18521" y="953"/>
                              </a:cubicBezTo>
                              <a:cubicBezTo>
                                <a:pt x="19473" y="953"/>
                                <a:pt x="19473" y="953"/>
                                <a:pt x="20426" y="1905"/>
                              </a:cubicBezTo>
                              <a:cubicBezTo>
                                <a:pt x="20426" y="1905"/>
                                <a:pt x="21378" y="1905"/>
                                <a:pt x="21378" y="2858"/>
                              </a:cubicBezTo>
                              <a:cubicBezTo>
                                <a:pt x="21378" y="2858"/>
                                <a:pt x="21378" y="2858"/>
                                <a:pt x="22331" y="2858"/>
                              </a:cubicBezTo>
                              <a:cubicBezTo>
                                <a:pt x="22331" y="2858"/>
                                <a:pt x="22331" y="2858"/>
                                <a:pt x="22331" y="3810"/>
                              </a:cubicBezTo>
                              <a:lnTo>
                                <a:pt x="22331" y="3810"/>
                              </a:lnTo>
                              <a:lnTo>
                                <a:pt x="15663" y="2858"/>
                              </a:lnTo>
                              <a:close/>
                              <a:moveTo>
                                <a:pt x="423" y="0"/>
                              </a:move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-529" y="0"/>
                                <a:pt x="423" y="0"/>
                              </a:cubicBez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lose/>
                              <a:moveTo>
                                <a:pt x="3281" y="0"/>
                              </a:moveTo>
                              <a:cubicBezTo>
                                <a:pt x="3281" y="0"/>
                                <a:pt x="3281" y="0"/>
                                <a:pt x="3281" y="0"/>
                              </a:cubicBezTo>
                              <a:cubicBezTo>
                                <a:pt x="3281" y="0"/>
                                <a:pt x="3281" y="0"/>
                                <a:pt x="3281" y="0"/>
                              </a:cubicBezTo>
                              <a:cubicBezTo>
                                <a:pt x="3281" y="0"/>
                                <a:pt x="3281" y="0"/>
                                <a:pt x="3281" y="0"/>
                              </a:cubicBezTo>
                              <a:cubicBezTo>
                                <a:pt x="3281" y="0"/>
                                <a:pt x="3281" y="0"/>
                                <a:pt x="3281" y="0"/>
                              </a:cubicBezTo>
                              <a:close/>
                              <a:moveTo>
                                <a:pt x="15663" y="1905"/>
                              </a:moveTo>
                              <a:cubicBezTo>
                                <a:pt x="15663" y="1905"/>
                                <a:pt x="15663" y="1905"/>
                                <a:pt x="15663" y="1905"/>
                              </a:cubicBezTo>
                              <a:cubicBezTo>
                                <a:pt x="15663" y="1905"/>
                                <a:pt x="14711" y="1905"/>
                                <a:pt x="15663" y="1905"/>
                              </a:cubicBezTo>
                              <a:cubicBezTo>
                                <a:pt x="14711" y="1905"/>
                                <a:pt x="14711" y="1905"/>
                                <a:pt x="15663" y="1905"/>
                              </a:cubicBezTo>
                              <a:cubicBezTo>
                                <a:pt x="14711" y="1905"/>
                                <a:pt x="15663" y="1905"/>
                                <a:pt x="156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9" name="任意多边形: 形状 43"/>
                        <p:cNvSpPr/>
                        <p:nvPr/>
                      </p:nvSpPr>
                      <p:spPr>
                        <a:xfrm>
                          <a:off x="4420552" y="365759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0" name="任意多边形: 形状 44"/>
                        <p:cNvSpPr/>
                        <p:nvPr/>
                      </p:nvSpPr>
                      <p:spPr>
                        <a:xfrm>
                          <a:off x="4419600" y="3656646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0 h 952"/>
                            <a:gd name="connsiteX12" fmla="*/ 0 w 952"/>
                            <a:gd name="connsiteY12" fmla="*/ 953 h 952"/>
                            <a:gd name="connsiteX13" fmla="*/ 0 w 952"/>
                            <a:gd name="connsiteY13" fmla="*/ 953 h 952"/>
                            <a:gd name="connsiteX14" fmla="*/ 952 w 952"/>
                            <a:gd name="connsiteY14" fmla="*/ 953 h 952"/>
                            <a:gd name="connsiteX15" fmla="*/ 952 w 952"/>
                            <a:gd name="connsiteY15" fmla="*/ 953 h 952"/>
                            <a:gd name="connsiteX16" fmla="*/ 952 w 952"/>
                            <a:gd name="connsiteY16" fmla="*/ 953 h 952"/>
                            <a:gd name="connsiteX17" fmla="*/ 952 w 952"/>
                            <a:gd name="connsiteY17" fmla="*/ 953 h 952"/>
                            <a:gd name="connsiteX18" fmla="*/ 952 w 952"/>
                            <a:gd name="connsiteY18" fmla="*/ 953 h 952"/>
                            <a:gd name="connsiteX19" fmla="*/ 952 w 952"/>
                            <a:gd name="connsiteY19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3"/>
                              </a:moveTo>
                              <a:cubicBezTo>
                                <a:pt x="952" y="953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1" name="图形 2"/>
                      <p:cNvGrpSpPr/>
                      <p:nvPr/>
                    </p:nvGrpSpPr>
                    <p:grpSpPr>
                      <a:xfrm>
                        <a:off x="4424362" y="3659504"/>
                        <a:ext cx="14287" cy="20954"/>
                        <a:chOff x="4424362" y="3659504"/>
                        <a:chExt cx="14287" cy="20954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62" name="任意多边形: 形状 46"/>
                        <p:cNvSpPr/>
                        <p:nvPr/>
                      </p:nvSpPr>
                      <p:spPr>
                        <a:xfrm>
                          <a:off x="4438650" y="36595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3" name="任意多边形: 形状 47"/>
                        <p:cNvSpPr/>
                        <p:nvPr/>
                      </p:nvSpPr>
                      <p:spPr>
                        <a:xfrm>
                          <a:off x="4424362" y="3661409"/>
                          <a:ext cx="13335" cy="19050"/>
                        </a:xfrm>
                        <a:custGeom>
                          <a:avLst/>
                          <a:gdLst>
                            <a:gd name="connsiteX0" fmla="*/ 2858 w 13335"/>
                            <a:gd name="connsiteY0" fmla="*/ 12383 h 19050"/>
                            <a:gd name="connsiteX1" fmla="*/ 2858 w 13335"/>
                            <a:gd name="connsiteY1" fmla="*/ 12383 h 19050"/>
                            <a:gd name="connsiteX2" fmla="*/ 2858 w 13335"/>
                            <a:gd name="connsiteY2" fmla="*/ 12383 h 19050"/>
                            <a:gd name="connsiteX3" fmla="*/ 3810 w 13335"/>
                            <a:gd name="connsiteY3" fmla="*/ 11430 h 19050"/>
                            <a:gd name="connsiteX4" fmla="*/ 3810 w 13335"/>
                            <a:gd name="connsiteY4" fmla="*/ 11430 h 19050"/>
                            <a:gd name="connsiteX5" fmla="*/ 3810 w 13335"/>
                            <a:gd name="connsiteY5" fmla="*/ 11430 h 19050"/>
                            <a:gd name="connsiteX6" fmla="*/ 3810 w 13335"/>
                            <a:gd name="connsiteY6" fmla="*/ 11430 h 19050"/>
                            <a:gd name="connsiteX7" fmla="*/ 3810 w 13335"/>
                            <a:gd name="connsiteY7" fmla="*/ 11430 h 19050"/>
                            <a:gd name="connsiteX8" fmla="*/ 3810 w 13335"/>
                            <a:gd name="connsiteY8" fmla="*/ 11430 h 19050"/>
                            <a:gd name="connsiteX9" fmla="*/ 3810 w 13335"/>
                            <a:gd name="connsiteY9" fmla="*/ 11430 h 19050"/>
                            <a:gd name="connsiteX10" fmla="*/ 3810 w 13335"/>
                            <a:gd name="connsiteY10" fmla="*/ 11430 h 19050"/>
                            <a:gd name="connsiteX11" fmla="*/ 3810 w 13335"/>
                            <a:gd name="connsiteY11" fmla="*/ 11430 h 19050"/>
                            <a:gd name="connsiteX12" fmla="*/ 3810 w 13335"/>
                            <a:gd name="connsiteY12" fmla="*/ 11430 h 19050"/>
                            <a:gd name="connsiteX13" fmla="*/ 3810 w 13335"/>
                            <a:gd name="connsiteY13" fmla="*/ 11430 h 19050"/>
                            <a:gd name="connsiteX14" fmla="*/ 3810 w 13335"/>
                            <a:gd name="connsiteY14" fmla="*/ 11430 h 19050"/>
                            <a:gd name="connsiteX15" fmla="*/ 3810 w 13335"/>
                            <a:gd name="connsiteY15" fmla="*/ 11430 h 19050"/>
                            <a:gd name="connsiteX16" fmla="*/ 3810 w 13335"/>
                            <a:gd name="connsiteY16" fmla="*/ 11430 h 19050"/>
                            <a:gd name="connsiteX17" fmla="*/ 3810 w 13335"/>
                            <a:gd name="connsiteY17" fmla="*/ 11430 h 19050"/>
                            <a:gd name="connsiteX18" fmla="*/ 3810 w 13335"/>
                            <a:gd name="connsiteY18" fmla="*/ 11430 h 19050"/>
                            <a:gd name="connsiteX19" fmla="*/ 3810 w 13335"/>
                            <a:gd name="connsiteY19" fmla="*/ 11430 h 19050"/>
                            <a:gd name="connsiteX20" fmla="*/ 3810 w 13335"/>
                            <a:gd name="connsiteY20" fmla="*/ 11430 h 19050"/>
                            <a:gd name="connsiteX21" fmla="*/ 3810 w 13335"/>
                            <a:gd name="connsiteY21" fmla="*/ 11430 h 19050"/>
                            <a:gd name="connsiteX22" fmla="*/ 3810 w 13335"/>
                            <a:gd name="connsiteY22" fmla="*/ 11430 h 19050"/>
                            <a:gd name="connsiteX23" fmla="*/ 3810 w 13335"/>
                            <a:gd name="connsiteY23" fmla="*/ 11430 h 19050"/>
                            <a:gd name="connsiteX24" fmla="*/ 3810 w 13335"/>
                            <a:gd name="connsiteY24" fmla="*/ 11430 h 19050"/>
                            <a:gd name="connsiteX25" fmla="*/ 3810 w 13335"/>
                            <a:gd name="connsiteY25" fmla="*/ 11430 h 19050"/>
                            <a:gd name="connsiteX26" fmla="*/ 3810 w 13335"/>
                            <a:gd name="connsiteY26" fmla="*/ 10478 h 19050"/>
                            <a:gd name="connsiteX27" fmla="*/ 3810 w 13335"/>
                            <a:gd name="connsiteY27" fmla="*/ 10478 h 19050"/>
                            <a:gd name="connsiteX28" fmla="*/ 3810 w 13335"/>
                            <a:gd name="connsiteY28" fmla="*/ 10478 h 19050"/>
                            <a:gd name="connsiteX29" fmla="*/ 3810 w 13335"/>
                            <a:gd name="connsiteY29" fmla="*/ 10478 h 19050"/>
                            <a:gd name="connsiteX30" fmla="*/ 3810 w 13335"/>
                            <a:gd name="connsiteY30" fmla="*/ 10478 h 19050"/>
                            <a:gd name="connsiteX31" fmla="*/ 3810 w 13335"/>
                            <a:gd name="connsiteY31" fmla="*/ 10478 h 19050"/>
                            <a:gd name="connsiteX32" fmla="*/ 4763 w 13335"/>
                            <a:gd name="connsiteY32" fmla="*/ 9525 h 19050"/>
                            <a:gd name="connsiteX33" fmla="*/ 5715 w 13335"/>
                            <a:gd name="connsiteY33" fmla="*/ 8573 h 19050"/>
                            <a:gd name="connsiteX34" fmla="*/ 6667 w 13335"/>
                            <a:gd name="connsiteY34" fmla="*/ 7620 h 19050"/>
                            <a:gd name="connsiteX35" fmla="*/ 7620 w 13335"/>
                            <a:gd name="connsiteY35" fmla="*/ 6668 h 19050"/>
                            <a:gd name="connsiteX36" fmla="*/ 7620 w 13335"/>
                            <a:gd name="connsiteY36" fmla="*/ 6668 h 19050"/>
                            <a:gd name="connsiteX37" fmla="*/ 7620 w 13335"/>
                            <a:gd name="connsiteY37" fmla="*/ 6668 h 19050"/>
                            <a:gd name="connsiteX38" fmla="*/ 7620 w 13335"/>
                            <a:gd name="connsiteY38" fmla="*/ 6668 h 19050"/>
                            <a:gd name="connsiteX39" fmla="*/ 7620 w 13335"/>
                            <a:gd name="connsiteY39" fmla="*/ 6668 h 19050"/>
                            <a:gd name="connsiteX40" fmla="*/ 7620 w 13335"/>
                            <a:gd name="connsiteY40" fmla="*/ 6668 h 19050"/>
                            <a:gd name="connsiteX41" fmla="*/ 7620 w 13335"/>
                            <a:gd name="connsiteY41" fmla="*/ 6668 h 19050"/>
                            <a:gd name="connsiteX42" fmla="*/ 7620 w 13335"/>
                            <a:gd name="connsiteY42" fmla="*/ 6668 h 19050"/>
                            <a:gd name="connsiteX43" fmla="*/ 7620 w 13335"/>
                            <a:gd name="connsiteY43" fmla="*/ 6668 h 19050"/>
                            <a:gd name="connsiteX44" fmla="*/ 7620 w 13335"/>
                            <a:gd name="connsiteY44" fmla="*/ 6668 h 19050"/>
                            <a:gd name="connsiteX45" fmla="*/ 7620 w 13335"/>
                            <a:gd name="connsiteY45" fmla="*/ 6668 h 19050"/>
                            <a:gd name="connsiteX46" fmla="*/ 7620 w 13335"/>
                            <a:gd name="connsiteY46" fmla="*/ 6668 h 19050"/>
                            <a:gd name="connsiteX47" fmla="*/ 8573 w 13335"/>
                            <a:gd name="connsiteY47" fmla="*/ 5715 h 19050"/>
                            <a:gd name="connsiteX48" fmla="*/ 8573 w 13335"/>
                            <a:gd name="connsiteY48" fmla="*/ 5715 h 19050"/>
                            <a:gd name="connsiteX49" fmla="*/ 8573 w 13335"/>
                            <a:gd name="connsiteY49" fmla="*/ 5715 h 19050"/>
                            <a:gd name="connsiteX50" fmla="*/ 8573 w 13335"/>
                            <a:gd name="connsiteY50" fmla="*/ 5715 h 19050"/>
                            <a:gd name="connsiteX51" fmla="*/ 8573 w 13335"/>
                            <a:gd name="connsiteY51" fmla="*/ 5715 h 19050"/>
                            <a:gd name="connsiteX52" fmla="*/ 8573 w 13335"/>
                            <a:gd name="connsiteY52" fmla="*/ 5715 h 19050"/>
                            <a:gd name="connsiteX53" fmla="*/ 8573 w 13335"/>
                            <a:gd name="connsiteY53" fmla="*/ 6668 h 19050"/>
                            <a:gd name="connsiteX54" fmla="*/ 8573 w 13335"/>
                            <a:gd name="connsiteY54" fmla="*/ 6668 h 19050"/>
                            <a:gd name="connsiteX55" fmla="*/ 8573 w 13335"/>
                            <a:gd name="connsiteY55" fmla="*/ 6668 h 19050"/>
                            <a:gd name="connsiteX56" fmla="*/ 8573 w 13335"/>
                            <a:gd name="connsiteY56" fmla="*/ 6668 h 19050"/>
                            <a:gd name="connsiteX57" fmla="*/ 8573 w 13335"/>
                            <a:gd name="connsiteY57" fmla="*/ 6668 h 19050"/>
                            <a:gd name="connsiteX58" fmla="*/ 8573 w 13335"/>
                            <a:gd name="connsiteY58" fmla="*/ 7620 h 19050"/>
                            <a:gd name="connsiteX59" fmla="*/ 8573 w 13335"/>
                            <a:gd name="connsiteY59" fmla="*/ 8573 h 19050"/>
                            <a:gd name="connsiteX60" fmla="*/ 8573 w 13335"/>
                            <a:gd name="connsiteY60" fmla="*/ 9525 h 19050"/>
                            <a:gd name="connsiteX61" fmla="*/ 8573 w 13335"/>
                            <a:gd name="connsiteY61" fmla="*/ 9525 h 19050"/>
                            <a:gd name="connsiteX62" fmla="*/ 8573 w 13335"/>
                            <a:gd name="connsiteY62" fmla="*/ 10478 h 19050"/>
                            <a:gd name="connsiteX63" fmla="*/ 7620 w 13335"/>
                            <a:gd name="connsiteY63" fmla="*/ 11430 h 19050"/>
                            <a:gd name="connsiteX64" fmla="*/ 6667 w 13335"/>
                            <a:gd name="connsiteY64" fmla="*/ 12383 h 19050"/>
                            <a:gd name="connsiteX65" fmla="*/ 6667 w 13335"/>
                            <a:gd name="connsiteY65" fmla="*/ 12383 h 19050"/>
                            <a:gd name="connsiteX66" fmla="*/ 6667 w 13335"/>
                            <a:gd name="connsiteY66" fmla="*/ 13335 h 19050"/>
                            <a:gd name="connsiteX67" fmla="*/ 6667 w 13335"/>
                            <a:gd name="connsiteY67" fmla="*/ 13335 h 19050"/>
                            <a:gd name="connsiteX68" fmla="*/ 6667 w 13335"/>
                            <a:gd name="connsiteY68" fmla="*/ 13335 h 19050"/>
                            <a:gd name="connsiteX69" fmla="*/ 6667 w 13335"/>
                            <a:gd name="connsiteY69" fmla="*/ 13335 h 19050"/>
                            <a:gd name="connsiteX70" fmla="*/ 6667 w 13335"/>
                            <a:gd name="connsiteY70" fmla="*/ 13335 h 19050"/>
                            <a:gd name="connsiteX71" fmla="*/ 6667 w 13335"/>
                            <a:gd name="connsiteY71" fmla="*/ 13335 h 19050"/>
                            <a:gd name="connsiteX72" fmla="*/ 6667 w 13335"/>
                            <a:gd name="connsiteY72" fmla="*/ 14288 h 19050"/>
                            <a:gd name="connsiteX73" fmla="*/ 6667 w 13335"/>
                            <a:gd name="connsiteY73" fmla="*/ 14288 h 19050"/>
                            <a:gd name="connsiteX74" fmla="*/ 6667 w 13335"/>
                            <a:gd name="connsiteY74" fmla="*/ 14288 h 19050"/>
                            <a:gd name="connsiteX75" fmla="*/ 6667 w 13335"/>
                            <a:gd name="connsiteY75" fmla="*/ 14288 h 19050"/>
                            <a:gd name="connsiteX76" fmla="*/ 6667 w 13335"/>
                            <a:gd name="connsiteY76" fmla="*/ 14288 h 19050"/>
                            <a:gd name="connsiteX77" fmla="*/ 6667 w 13335"/>
                            <a:gd name="connsiteY77" fmla="*/ 14288 h 19050"/>
                            <a:gd name="connsiteX78" fmla="*/ 6667 w 13335"/>
                            <a:gd name="connsiteY78" fmla="*/ 14288 h 19050"/>
                            <a:gd name="connsiteX79" fmla="*/ 6667 w 13335"/>
                            <a:gd name="connsiteY79" fmla="*/ 14288 h 19050"/>
                            <a:gd name="connsiteX80" fmla="*/ 6667 w 13335"/>
                            <a:gd name="connsiteY80" fmla="*/ 14288 h 19050"/>
                            <a:gd name="connsiteX81" fmla="*/ 5715 w 13335"/>
                            <a:gd name="connsiteY81" fmla="*/ 15240 h 19050"/>
                            <a:gd name="connsiteX82" fmla="*/ 4763 w 13335"/>
                            <a:gd name="connsiteY82" fmla="*/ 16193 h 19050"/>
                            <a:gd name="connsiteX83" fmla="*/ 4763 w 13335"/>
                            <a:gd name="connsiteY83" fmla="*/ 16193 h 19050"/>
                            <a:gd name="connsiteX84" fmla="*/ 4763 w 13335"/>
                            <a:gd name="connsiteY84" fmla="*/ 16193 h 19050"/>
                            <a:gd name="connsiteX85" fmla="*/ 4763 w 13335"/>
                            <a:gd name="connsiteY85" fmla="*/ 16193 h 19050"/>
                            <a:gd name="connsiteX86" fmla="*/ 4763 w 13335"/>
                            <a:gd name="connsiteY86" fmla="*/ 16193 h 19050"/>
                            <a:gd name="connsiteX87" fmla="*/ 3810 w 13335"/>
                            <a:gd name="connsiteY87" fmla="*/ 17145 h 19050"/>
                            <a:gd name="connsiteX88" fmla="*/ 3810 w 13335"/>
                            <a:gd name="connsiteY88" fmla="*/ 17145 h 19050"/>
                            <a:gd name="connsiteX89" fmla="*/ 1905 w 13335"/>
                            <a:gd name="connsiteY89" fmla="*/ 18098 h 19050"/>
                            <a:gd name="connsiteX90" fmla="*/ 952 w 13335"/>
                            <a:gd name="connsiteY90" fmla="*/ 19050 h 19050"/>
                            <a:gd name="connsiteX91" fmla="*/ 952 w 13335"/>
                            <a:gd name="connsiteY91" fmla="*/ 19050 h 19050"/>
                            <a:gd name="connsiteX92" fmla="*/ 0 w 13335"/>
                            <a:gd name="connsiteY92" fmla="*/ 19050 h 19050"/>
                            <a:gd name="connsiteX93" fmla="*/ 0 w 13335"/>
                            <a:gd name="connsiteY93" fmla="*/ 19050 h 19050"/>
                            <a:gd name="connsiteX94" fmla="*/ 2858 w 13335"/>
                            <a:gd name="connsiteY94" fmla="*/ 12383 h 19050"/>
                            <a:gd name="connsiteX95" fmla="*/ 13335 w 13335"/>
                            <a:gd name="connsiteY95" fmla="*/ 0 h 19050"/>
                            <a:gd name="connsiteX96" fmla="*/ 13335 w 13335"/>
                            <a:gd name="connsiteY96" fmla="*/ 0 h 19050"/>
                            <a:gd name="connsiteX97" fmla="*/ 13335 w 13335"/>
                            <a:gd name="connsiteY97" fmla="*/ 0 h 19050"/>
                            <a:gd name="connsiteX98" fmla="*/ 13335 w 13335"/>
                            <a:gd name="connsiteY98" fmla="*/ 0 h 19050"/>
                            <a:gd name="connsiteX99" fmla="*/ 13335 w 13335"/>
                            <a:gd name="connsiteY99" fmla="*/ 0 h 19050"/>
                            <a:gd name="connsiteX100" fmla="*/ 12383 w 13335"/>
                            <a:gd name="connsiteY100" fmla="*/ 2858 h 19050"/>
                            <a:gd name="connsiteX101" fmla="*/ 12383 w 13335"/>
                            <a:gd name="connsiteY101" fmla="*/ 2858 h 19050"/>
                            <a:gd name="connsiteX102" fmla="*/ 12383 w 13335"/>
                            <a:gd name="connsiteY102" fmla="*/ 2858 h 19050"/>
                            <a:gd name="connsiteX103" fmla="*/ 12383 w 13335"/>
                            <a:gd name="connsiteY103" fmla="*/ 2858 h 19050"/>
                            <a:gd name="connsiteX104" fmla="*/ 12383 w 13335"/>
                            <a:gd name="connsiteY104" fmla="*/ 2858 h 19050"/>
                            <a:gd name="connsiteX105" fmla="*/ 3810 w 13335"/>
                            <a:gd name="connsiteY105" fmla="*/ 11430 h 19050"/>
                            <a:gd name="connsiteX106" fmla="*/ 3810 w 13335"/>
                            <a:gd name="connsiteY106" fmla="*/ 11430 h 19050"/>
                            <a:gd name="connsiteX107" fmla="*/ 3810 w 13335"/>
                            <a:gd name="connsiteY107" fmla="*/ 11430 h 19050"/>
                            <a:gd name="connsiteX108" fmla="*/ 3810 w 13335"/>
                            <a:gd name="connsiteY108" fmla="*/ 11430 h 19050"/>
                            <a:gd name="connsiteX109" fmla="*/ 3810 w 13335"/>
                            <a:gd name="connsiteY109" fmla="*/ 11430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</a:cxnLst>
                          <a:rect l="l" t="t" r="r" b="b"/>
                          <a:pathLst>
                            <a:path w="13335" h="19050">
                              <a:moveTo>
                                <a:pt x="2858" y="12383"/>
                              </a:moveTo>
                              <a:cubicBezTo>
                                <a:pt x="2858" y="12383"/>
                                <a:pt x="2858" y="12383"/>
                                <a:pt x="2858" y="12383"/>
                              </a:cubicBezTo>
                              <a:cubicBezTo>
                                <a:pt x="2858" y="12383"/>
                                <a:pt x="2858" y="11430"/>
                                <a:pt x="2858" y="12383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4763" y="9525"/>
                                <a:pt x="4763" y="9525"/>
                              </a:cubicBezTo>
                              <a:cubicBezTo>
                                <a:pt x="4763" y="9525"/>
                                <a:pt x="4763" y="8573"/>
                                <a:pt x="5715" y="8573"/>
                              </a:cubicBezTo>
                              <a:cubicBezTo>
                                <a:pt x="5715" y="8573"/>
                                <a:pt x="5715" y="7620"/>
                                <a:pt x="6667" y="7620"/>
                              </a:cubicBezTo>
                              <a:cubicBezTo>
                                <a:pt x="6667" y="7620"/>
                                <a:pt x="6667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8573" y="5715"/>
                                <a:pt x="8573" y="5715"/>
                              </a:cubicBezTo>
                              <a:lnTo>
                                <a:pt x="8573" y="5715"/>
                              </a:ln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5715"/>
                                <a:pt x="8573" y="6668"/>
                              </a:cubicBezTo>
                              <a:cubicBezTo>
                                <a:pt x="8573" y="6668"/>
                                <a:pt x="8573" y="6668"/>
                                <a:pt x="8573" y="6668"/>
                              </a:cubicBezTo>
                              <a:cubicBezTo>
                                <a:pt x="8573" y="6668"/>
                                <a:pt x="8573" y="6668"/>
                                <a:pt x="8573" y="6668"/>
                              </a:cubicBezTo>
                              <a:cubicBezTo>
                                <a:pt x="8573" y="6668"/>
                                <a:pt x="8573" y="6668"/>
                                <a:pt x="8573" y="6668"/>
                              </a:cubicBezTo>
                              <a:cubicBezTo>
                                <a:pt x="8573" y="6668"/>
                                <a:pt x="8573" y="6668"/>
                                <a:pt x="8573" y="6668"/>
                              </a:cubicBezTo>
                              <a:cubicBezTo>
                                <a:pt x="8573" y="6668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1430"/>
                                <a:pt x="7620" y="11430"/>
                              </a:cubicBezTo>
                              <a:cubicBezTo>
                                <a:pt x="7620" y="11430"/>
                                <a:pt x="6667" y="12383"/>
                                <a:pt x="6667" y="12383"/>
                              </a:cubicBezTo>
                              <a:cubicBezTo>
                                <a:pt x="6667" y="12383"/>
                                <a:pt x="6667" y="12383"/>
                                <a:pt x="6667" y="12383"/>
                              </a:cubicBezTo>
                              <a:cubicBezTo>
                                <a:pt x="6667" y="12383"/>
                                <a:pt x="6667" y="12383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4763" y="16193"/>
                              </a:cubicBezTo>
                              <a:cubicBezTo>
                                <a:pt x="4763" y="16193"/>
                                <a:pt x="4763" y="16193"/>
                                <a:pt x="4763" y="16193"/>
                              </a:cubicBezTo>
                              <a:cubicBezTo>
                                <a:pt x="4763" y="16193"/>
                                <a:pt x="4763" y="16193"/>
                                <a:pt x="4763" y="16193"/>
                              </a:cubicBezTo>
                              <a:cubicBezTo>
                                <a:pt x="4763" y="16193"/>
                                <a:pt x="4763" y="16193"/>
                                <a:pt x="4763" y="16193"/>
                              </a:cubicBezTo>
                              <a:cubicBezTo>
                                <a:pt x="4763" y="16193"/>
                                <a:pt x="4763" y="16193"/>
                                <a:pt x="4763" y="16193"/>
                              </a:cubicBezTo>
                              <a:cubicBezTo>
                                <a:pt x="4763" y="16193"/>
                                <a:pt x="4763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2858" y="17145"/>
                                <a:pt x="2858" y="18098"/>
                                <a:pt x="1905" y="18098"/>
                              </a:cubicBezTo>
                              <a:cubicBezTo>
                                <a:pt x="1905" y="18098"/>
                                <a:pt x="952" y="18098"/>
                                <a:pt x="952" y="19050"/>
                              </a:cubicBezTo>
                              <a:cubicBezTo>
                                <a:pt x="952" y="19050"/>
                                <a:pt x="952" y="19050"/>
                                <a:pt x="952" y="19050"/>
                              </a:cubicBezTo>
                              <a:cubicBezTo>
                                <a:pt x="952" y="19050"/>
                                <a:pt x="952" y="19050"/>
                                <a:pt x="0" y="19050"/>
                              </a:cubicBezTo>
                              <a:lnTo>
                                <a:pt x="0" y="19050"/>
                              </a:lnTo>
                              <a:lnTo>
                                <a:pt x="2858" y="12383"/>
                              </a:lnTo>
                              <a:close/>
                              <a:moveTo>
                                <a:pt x="13335" y="0"/>
                              </a:move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lose/>
                              <a:moveTo>
                                <a:pt x="12383" y="2858"/>
                              </a:moveTo>
                              <a:cubicBezTo>
                                <a:pt x="12383" y="2858"/>
                                <a:pt x="13335" y="2858"/>
                                <a:pt x="12383" y="2858"/>
                              </a:cubicBezTo>
                              <a:cubicBezTo>
                                <a:pt x="13335" y="2858"/>
                                <a:pt x="13335" y="2858"/>
                                <a:pt x="12383" y="2858"/>
                              </a:cubicBezTo>
                              <a:cubicBezTo>
                                <a:pt x="13335" y="2858"/>
                                <a:pt x="12383" y="2858"/>
                                <a:pt x="12383" y="2858"/>
                              </a:cubicBezTo>
                              <a:cubicBezTo>
                                <a:pt x="12383" y="2858"/>
                                <a:pt x="12383" y="2858"/>
                                <a:pt x="12383" y="2858"/>
                              </a:cubicBezTo>
                              <a:close/>
                              <a:moveTo>
                                <a:pt x="3810" y="11430"/>
                              </a:move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4" name="任意多边形: 形状 48"/>
                        <p:cNvSpPr/>
                        <p:nvPr/>
                      </p:nvSpPr>
                      <p:spPr>
                        <a:xfrm>
                          <a:off x="4437697" y="36604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5" name="任意多边形: 形状 49"/>
                        <p:cNvSpPr/>
                        <p:nvPr/>
                      </p:nvSpPr>
                      <p:spPr>
                        <a:xfrm>
                          <a:off x="4437274" y="3660457"/>
                          <a:ext cx="1375" cy="952"/>
                        </a:xfrm>
                        <a:custGeom>
                          <a:avLst/>
                          <a:gdLst>
                            <a:gd name="connsiteX0" fmla="*/ 423 w 1375"/>
                            <a:gd name="connsiteY0" fmla="*/ 952 h 952"/>
                            <a:gd name="connsiteX1" fmla="*/ 1376 w 1375"/>
                            <a:gd name="connsiteY1" fmla="*/ 0 h 952"/>
                            <a:gd name="connsiteX2" fmla="*/ 1376 w 1375"/>
                            <a:gd name="connsiteY2" fmla="*/ 0 h 952"/>
                            <a:gd name="connsiteX3" fmla="*/ 1376 w 1375"/>
                            <a:gd name="connsiteY3" fmla="*/ 0 h 952"/>
                            <a:gd name="connsiteX4" fmla="*/ 1376 w 1375"/>
                            <a:gd name="connsiteY4" fmla="*/ 0 h 952"/>
                            <a:gd name="connsiteX5" fmla="*/ 1376 w 1375"/>
                            <a:gd name="connsiteY5" fmla="*/ 0 h 952"/>
                            <a:gd name="connsiteX6" fmla="*/ 1376 w 1375"/>
                            <a:gd name="connsiteY6" fmla="*/ 0 h 952"/>
                            <a:gd name="connsiteX7" fmla="*/ 1376 w 1375"/>
                            <a:gd name="connsiteY7" fmla="*/ 0 h 952"/>
                            <a:gd name="connsiteX8" fmla="*/ 1376 w 1375"/>
                            <a:gd name="connsiteY8" fmla="*/ 0 h 952"/>
                            <a:gd name="connsiteX9" fmla="*/ 1376 w 1375"/>
                            <a:gd name="connsiteY9" fmla="*/ 0 h 952"/>
                            <a:gd name="connsiteX10" fmla="*/ 1376 w 1375"/>
                            <a:gd name="connsiteY10" fmla="*/ 0 h 952"/>
                            <a:gd name="connsiteX11" fmla="*/ 1376 w 1375"/>
                            <a:gd name="connsiteY11" fmla="*/ 0 h 952"/>
                            <a:gd name="connsiteX12" fmla="*/ 423 w 1375"/>
                            <a:gd name="connsiteY12" fmla="*/ 952 h 952"/>
                            <a:gd name="connsiteX13" fmla="*/ 423 w 1375"/>
                            <a:gd name="connsiteY13" fmla="*/ 952 h 952"/>
                            <a:gd name="connsiteX14" fmla="*/ 423 w 1375"/>
                            <a:gd name="connsiteY14" fmla="*/ 952 h 952"/>
                            <a:gd name="connsiteX15" fmla="*/ 423 w 1375"/>
                            <a:gd name="connsiteY15" fmla="*/ 952 h 952"/>
                            <a:gd name="connsiteX16" fmla="*/ 423 w 1375"/>
                            <a:gd name="connsiteY16" fmla="*/ 952 h 952"/>
                            <a:gd name="connsiteX17" fmla="*/ 423 w 1375"/>
                            <a:gd name="connsiteY17" fmla="*/ 952 h 952"/>
                            <a:gd name="connsiteX18" fmla="*/ 423 w 1375"/>
                            <a:gd name="connsiteY18" fmla="*/ 952 h 952"/>
                            <a:gd name="connsiteX19" fmla="*/ 423 w 1375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375" h="952">
                              <a:moveTo>
                                <a:pt x="423" y="952"/>
                              </a:moveTo>
                              <a:cubicBezTo>
                                <a:pt x="423" y="952"/>
                                <a:pt x="1376" y="0"/>
                                <a:pt x="1376" y="0"/>
                              </a:cubicBezTo>
                              <a:lnTo>
                                <a:pt x="1376" y="0"/>
                              </a:ln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lnTo>
                                <a:pt x="423" y="952"/>
                              </a:ln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cubicBezTo>
                                <a:pt x="-529" y="0"/>
                                <a:pt x="423" y="0"/>
                                <a:pt x="423" y="952"/>
                              </a:cubicBezTo>
                              <a:cubicBezTo>
                                <a:pt x="423" y="0"/>
                                <a:pt x="423" y="0"/>
                                <a:pt x="423" y="952"/>
                              </a:cubicBezTo>
                              <a:lnTo>
                                <a:pt x="423" y="952"/>
                              </a:lnTo>
                              <a:cubicBezTo>
                                <a:pt x="423" y="0"/>
                                <a:pt x="423" y="0"/>
                                <a:pt x="423" y="952"/>
                              </a:cubicBez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6" name="图形 2"/>
                      <p:cNvGrpSpPr/>
                      <p:nvPr/>
                    </p:nvGrpSpPr>
                    <p:grpSpPr>
                      <a:xfrm>
                        <a:off x="4403407" y="3674030"/>
                        <a:ext cx="23812" cy="11191"/>
                        <a:chOff x="4403407" y="3674030"/>
                        <a:chExt cx="23812" cy="11191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67" name="任意多边形: 形状 51"/>
                        <p:cNvSpPr/>
                        <p:nvPr/>
                      </p:nvSpPr>
                      <p:spPr>
                        <a:xfrm>
                          <a:off x="4427220" y="36747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" name="任意多边形: 形状 52"/>
                        <p:cNvSpPr/>
                        <p:nvPr/>
                      </p:nvSpPr>
                      <p:spPr>
                        <a:xfrm>
                          <a:off x="4403407" y="3675696"/>
                          <a:ext cx="21907" cy="9525"/>
                        </a:xfrm>
                        <a:custGeom>
                          <a:avLst/>
                          <a:gdLst>
                            <a:gd name="connsiteX0" fmla="*/ 6667 w 21907"/>
                            <a:gd name="connsiteY0" fmla="*/ 8573 h 9525"/>
                            <a:gd name="connsiteX1" fmla="*/ 6667 w 21907"/>
                            <a:gd name="connsiteY1" fmla="*/ 8573 h 9525"/>
                            <a:gd name="connsiteX2" fmla="*/ 7620 w 21907"/>
                            <a:gd name="connsiteY2" fmla="*/ 7620 h 9525"/>
                            <a:gd name="connsiteX3" fmla="*/ 7620 w 21907"/>
                            <a:gd name="connsiteY3" fmla="*/ 7620 h 9525"/>
                            <a:gd name="connsiteX4" fmla="*/ 8572 w 21907"/>
                            <a:gd name="connsiteY4" fmla="*/ 7620 h 9525"/>
                            <a:gd name="connsiteX5" fmla="*/ 8572 w 21907"/>
                            <a:gd name="connsiteY5" fmla="*/ 7620 h 9525"/>
                            <a:gd name="connsiteX6" fmla="*/ 8572 w 21907"/>
                            <a:gd name="connsiteY6" fmla="*/ 7620 h 9525"/>
                            <a:gd name="connsiteX7" fmla="*/ 8572 w 21907"/>
                            <a:gd name="connsiteY7" fmla="*/ 7620 h 9525"/>
                            <a:gd name="connsiteX8" fmla="*/ 8572 w 21907"/>
                            <a:gd name="connsiteY8" fmla="*/ 7620 h 9525"/>
                            <a:gd name="connsiteX9" fmla="*/ 8572 w 21907"/>
                            <a:gd name="connsiteY9" fmla="*/ 7620 h 9525"/>
                            <a:gd name="connsiteX10" fmla="*/ 8572 w 21907"/>
                            <a:gd name="connsiteY10" fmla="*/ 7620 h 9525"/>
                            <a:gd name="connsiteX11" fmla="*/ 8572 w 21907"/>
                            <a:gd name="connsiteY11" fmla="*/ 7620 h 9525"/>
                            <a:gd name="connsiteX12" fmla="*/ 8572 w 21907"/>
                            <a:gd name="connsiteY12" fmla="*/ 7620 h 9525"/>
                            <a:gd name="connsiteX13" fmla="*/ 8572 w 21907"/>
                            <a:gd name="connsiteY13" fmla="*/ 7620 h 9525"/>
                            <a:gd name="connsiteX14" fmla="*/ 8572 w 21907"/>
                            <a:gd name="connsiteY14" fmla="*/ 7620 h 9525"/>
                            <a:gd name="connsiteX15" fmla="*/ 8572 w 21907"/>
                            <a:gd name="connsiteY15" fmla="*/ 7620 h 9525"/>
                            <a:gd name="connsiteX16" fmla="*/ 8572 w 21907"/>
                            <a:gd name="connsiteY16" fmla="*/ 7620 h 9525"/>
                            <a:gd name="connsiteX17" fmla="*/ 8572 w 21907"/>
                            <a:gd name="connsiteY17" fmla="*/ 7620 h 9525"/>
                            <a:gd name="connsiteX18" fmla="*/ 8572 w 21907"/>
                            <a:gd name="connsiteY18" fmla="*/ 7620 h 9525"/>
                            <a:gd name="connsiteX19" fmla="*/ 8572 w 21907"/>
                            <a:gd name="connsiteY19" fmla="*/ 7620 h 9525"/>
                            <a:gd name="connsiteX20" fmla="*/ 8572 w 21907"/>
                            <a:gd name="connsiteY20" fmla="*/ 7620 h 9525"/>
                            <a:gd name="connsiteX21" fmla="*/ 8572 w 21907"/>
                            <a:gd name="connsiteY21" fmla="*/ 7620 h 9525"/>
                            <a:gd name="connsiteX22" fmla="*/ 8572 w 21907"/>
                            <a:gd name="connsiteY22" fmla="*/ 7620 h 9525"/>
                            <a:gd name="connsiteX23" fmla="*/ 8572 w 21907"/>
                            <a:gd name="connsiteY23" fmla="*/ 7620 h 9525"/>
                            <a:gd name="connsiteX24" fmla="*/ 8572 w 21907"/>
                            <a:gd name="connsiteY24" fmla="*/ 7620 h 9525"/>
                            <a:gd name="connsiteX25" fmla="*/ 8572 w 21907"/>
                            <a:gd name="connsiteY25" fmla="*/ 7620 h 9525"/>
                            <a:gd name="connsiteX26" fmla="*/ 9525 w 21907"/>
                            <a:gd name="connsiteY26" fmla="*/ 6668 h 9525"/>
                            <a:gd name="connsiteX27" fmla="*/ 9525 w 21907"/>
                            <a:gd name="connsiteY27" fmla="*/ 6668 h 9525"/>
                            <a:gd name="connsiteX28" fmla="*/ 9525 w 21907"/>
                            <a:gd name="connsiteY28" fmla="*/ 6668 h 9525"/>
                            <a:gd name="connsiteX29" fmla="*/ 9525 w 21907"/>
                            <a:gd name="connsiteY29" fmla="*/ 6668 h 9525"/>
                            <a:gd name="connsiteX30" fmla="*/ 9525 w 21907"/>
                            <a:gd name="connsiteY30" fmla="*/ 6668 h 9525"/>
                            <a:gd name="connsiteX31" fmla="*/ 9525 w 21907"/>
                            <a:gd name="connsiteY31" fmla="*/ 6668 h 9525"/>
                            <a:gd name="connsiteX32" fmla="*/ 10477 w 21907"/>
                            <a:gd name="connsiteY32" fmla="*/ 5715 h 9525"/>
                            <a:gd name="connsiteX33" fmla="*/ 11430 w 21907"/>
                            <a:gd name="connsiteY33" fmla="*/ 4763 h 9525"/>
                            <a:gd name="connsiteX34" fmla="*/ 12382 w 21907"/>
                            <a:gd name="connsiteY34" fmla="*/ 3810 h 9525"/>
                            <a:gd name="connsiteX35" fmla="*/ 13335 w 21907"/>
                            <a:gd name="connsiteY35" fmla="*/ 2858 h 9525"/>
                            <a:gd name="connsiteX36" fmla="*/ 13335 w 21907"/>
                            <a:gd name="connsiteY36" fmla="*/ 2858 h 9525"/>
                            <a:gd name="connsiteX37" fmla="*/ 13335 w 21907"/>
                            <a:gd name="connsiteY37" fmla="*/ 2858 h 9525"/>
                            <a:gd name="connsiteX38" fmla="*/ 13335 w 21907"/>
                            <a:gd name="connsiteY38" fmla="*/ 2858 h 9525"/>
                            <a:gd name="connsiteX39" fmla="*/ 13335 w 21907"/>
                            <a:gd name="connsiteY39" fmla="*/ 2858 h 9525"/>
                            <a:gd name="connsiteX40" fmla="*/ 13335 w 21907"/>
                            <a:gd name="connsiteY40" fmla="*/ 2858 h 9525"/>
                            <a:gd name="connsiteX41" fmla="*/ 13335 w 21907"/>
                            <a:gd name="connsiteY41" fmla="*/ 2858 h 9525"/>
                            <a:gd name="connsiteX42" fmla="*/ 13335 w 21907"/>
                            <a:gd name="connsiteY42" fmla="*/ 2858 h 9525"/>
                            <a:gd name="connsiteX43" fmla="*/ 13335 w 21907"/>
                            <a:gd name="connsiteY43" fmla="*/ 2858 h 9525"/>
                            <a:gd name="connsiteX44" fmla="*/ 13335 w 21907"/>
                            <a:gd name="connsiteY44" fmla="*/ 2858 h 9525"/>
                            <a:gd name="connsiteX45" fmla="*/ 13335 w 21907"/>
                            <a:gd name="connsiteY45" fmla="*/ 2858 h 9525"/>
                            <a:gd name="connsiteX46" fmla="*/ 13335 w 21907"/>
                            <a:gd name="connsiteY46" fmla="*/ 2858 h 9525"/>
                            <a:gd name="connsiteX47" fmla="*/ 14288 w 21907"/>
                            <a:gd name="connsiteY47" fmla="*/ 3810 h 9525"/>
                            <a:gd name="connsiteX48" fmla="*/ 14288 w 21907"/>
                            <a:gd name="connsiteY48" fmla="*/ 3810 h 9525"/>
                            <a:gd name="connsiteX49" fmla="*/ 14288 w 21907"/>
                            <a:gd name="connsiteY49" fmla="*/ 3810 h 9525"/>
                            <a:gd name="connsiteX50" fmla="*/ 14288 w 21907"/>
                            <a:gd name="connsiteY50" fmla="*/ 3810 h 9525"/>
                            <a:gd name="connsiteX51" fmla="*/ 14288 w 21907"/>
                            <a:gd name="connsiteY51" fmla="*/ 3810 h 9525"/>
                            <a:gd name="connsiteX52" fmla="*/ 14288 w 21907"/>
                            <a:gd name="connsiteY52" fmla="*/ 3810 h 9525"/>
                            <a:gd name="connsiteX53" fmla="*/ 14288 w 21907"/>
                            <a:gd name="connsiteY53" fmla="*/ 3810 h 9525"/>
                            <a:gd name="connsiteX54" fmla="*/ 14288 w 21907"/>
                            <a:gd name="connsiteY54" fmla="*/ 3810 h 9525"/>
                            <a:gd name="connsiteX55" fmla="*/ 14288 w 21907"/>
                            <a:gd name="connsiteY55" fmla="*/ 3810 h 9525"/>
                            <a:gd name="connsiteX56" fmla="*/ 14288 w 21907"/>
                            <a:gd name="connsiteY56" fmla="*/ 3810 h 9525"/>
                            <a:gd name="connsiteX57" fmla="*/ 14288 w 21907"/>
                            <a:gd name="connsiteY57" fmla="*/ 3810 h 9525"/>
                            <a:gd name="connsiteX58" fmla="*/ 13335 w 21907"/>
                            <a:gd name="connsiteY58" fmla="*/ 4763 h 9525"/>
                            <a:gd name="connsiteX59" fmla="*/ 13335 w 21907"/>
                            <a:gd name="connsiteY59" fmla="*/ 4763 h 9525"/>
                            <a:gd name="connsiteX60" fmla="*/ 13335 w 21907"/>
                            <a:gd name="connsiteY60" fmla="*/ 4763 h 9525"/>
                            <a:gd name="connsiteX61" fmla="*/ 12382 w 21907"/>
                            <a:gd name="connsiteY61" fmla="*/ 5715 h 9525"/>
                            <a:gd name="connsiteX62" fmla="*/ 11430 w 21907"/>
                            <a:gd name="connsiteY62" fmla="*/ 6668 h 9525"/>
                            <a:gd name="connsiteX63" fmla="*/ 10477 w 21907"/>
                            <a:gd name="connsiteY63" fmla="*/ 7620 h 9525"/>
                            <a:gd name="connsiteX64" fmla="*/ 9525 w 21907"/>
                            <a:gd name="connsiteY64" fmla="*/ 7620 h 9525"/>
                            <a:gd name="connsiteX65" fmla="*/ 8572 w 21907"/>
                            <a:gd name="connsiteY65" fmla="*/ 7620 h 9525"/>
                            <a:gd name="connsiteX66" fmla="*/ 8572 w 21907"/>
                            <a:gd name="connsiteY66" fmla="*/ 7620 h 9525"/>
                            <a:gd name="connsiteX67" fmla="*/ 8572 w 21907"/>
                            <a:gd name="connsiteY67" fmla="*/ 7620 h 9525"/>
                            <a:gd name="connsiteX68" fmla="*/ 8572 w 21907"/>
                            <a:gd name="connsiteY68" fmla="*/ 7620 h 9525"/>
                            <a:gd name="connsiteX69" fmla="*/ 8572 w 21907"/>
                            <a:gd name="connsiteY69" fmla="*/ 7620 h 9525"/>
                            <a:gd name="connsiteX70" fmla="*/ 8572 w 21907"/>
                            <a:gd name="connsiteY70" fmla="*/ 7620 h 9525"/>
                            <a:gd name="connsiteX71" fmla="*/ 7620 w 21907"/>
                            <a:gd name="connsiteY71" fmla="*/ 7620 h 9525"/>
                            <a:gd name="connsiteX72" fmla="*/ 7620 w 21907"/>
                            <a:gd name="connsiteY72" fmla="*/ 7620 h 9525"/>
                            <a:gd name="connsiteX73" fmla="*/ 7620 w 21907"/>
                            <a:gd name="connsiteY73" fmla="*/ 7620 h 9525"/>
                            <a:gd name="connsiteX74" fmla="*/ 7620 w 21907"/>
                            <a:gd name="connsiteY74" fmla="*/ 7620 h 9525"/>
                            <a:gd name="connsiteX75" fmla="*/ 7620 w 21907"/>
                            <a:gd name="connsiteY75" fmla="*/ 7620 h 9525"/>
                            <a:gd name="connsiteX76" fmla="*/ 7620 w 21907"/>
                            <a:gd name="connsiteY76" fmla="*/ 7620 h 9525"/>
                            <a:gd name="connsiteX77" fmla="*/ 7620 w 21907"/>
                            <a:gd name="connsiteY77" fmla="*/ 7620 h 9525"/>
                            <a:gd name="connsiteX78" fmla="*/ 7620 w 21907"/>
                            <a:gd name="connsiteY78" fmla="*/ 7620 h 9525"/>
                            <a:gd name="connsiteX79" fmla="*/ 7620 w 21907"/>
                            <a:gd name="connsiteY79" fmla="*/ 7620 h 9525"/>
                            <a:gd name="connsiteX80" fmla="*/ 6667 w 21907"/>
                            <a:gd name="connsiteY80" fmla="*/ 7620 h 9525"/>
                            <a:gd name="connsiteX81" fmla="*/ 5715 w 21907"/>
                            <a:gd name="connsiteY81" fmla="*/ 7620 h 9525"/>
                            <a:gd name="connsiteX82" fmla="*/ 5715 w 21907"/>
                            <a:gd name="connsiteY82" fmla="*/ 7620 h 9525"/>
                            <a:gd name="connsiteX83" fmla="*/ 5715 w 21907"/>
                            <a:gd name="connsiteY83" fmla="*/ 7620 h 9525"/>
                            <a:gd name="connsiteX84" fmla="*/ 5715 w 21907"/>
                            <a:gd name="connsiteY84" fmla="*/ 7620 h 9525"/>
                            <a:gd name="connsiteX85" fmla="*/ 5715 w 21907"/>
                            <a:gd name="connsiteY85" fmla="*/ 7620 h 9525"/>
                            <a:gd name="connsiteX86" fmla="*/ 4763 w 21907"/>
                            <a:gd name="connsiteY86" fmla="*/ 8573 h 9525"/>
                            <a:gd name="connsiteX87" fmla="*/ 4763 w 21907"/>
                            <a:gd name="connsiteY87" fmla="*/ 8573 h 9525"/>
                            <a:gd name="connsiteX88" fmla="*/ 2857 w 21907"/>
                            <a:gd name="connsiteY88" fmla="*/ 9525 h 9525"/>
                            <a:gd name="connsiteX89" fmla="*/ 1905 w 21907"/>
                            <a:gd name="connsiteY89" fmla="*/ 9525 h 9525"/>
                            <a:gd name="connsiteX90" fmla="*/ 952 w 21907"/>
                            <a:gd name="connsiteY90" fmla="*/ 9525 h 9525"/>
                            <a:gd name="connsiteX91" fmla="*/ 0 w 21907"/>
                            <a:gd name="connsiteY91" fmla="*/ 9525 h 9525"/>
                            <a:gd name="connsiteX92" fmla="*/ 0 w 21907"/>
                            <a:gd name="connsiteY92" fmla="*/ 9525 h 9525"/>
                            <a:gd name="connsiteX93" fmla="*/ 6667 w 21907"/>
                            <a:gd name="connsiteY93" fmla="*/ 8573 h 9525"/>
                            <a:gd name="connsiteX94" fmla="*/ 21907 w 21907"/>
                            <a:gd name="connsiteY94" fmla="*/ 0 h 9525"/>
                            <a:gd name="connsiteX95" fmla="*/ 21907 w 21907"/>
                            <a:gd name="connsiteY95" fmla="*/ 0 h 9525"/>
                            <a:gd name="connsiteX96" fmla="*/ 21907 w 21907"/>
                            <a:gd name="connsiteY96" fmla="*/ 0 h 9525"/>
                            <a:gd name="connsiteX97" fmla="*/ 21907 w 21907"/>
                            <a:gd name="connsiteY97" fmla="*/ 0 h 9525"/>
                            <a:gd name="connsiteX98" fmla="*/ 21907 w 21907"/>
                            <a:gd name="connsiteY98" fmla="*/ 0 h 9525"/>
                            <a:gd name="connsiteX99" fmla="*/ 19050 w 21907"/>
                            <a:gd name="connsiteY99" fmla="*/ 1905 h 9525"/>
                            <a:gd name="connsiteX100" fmla="*/ 19050 w 21907"/>
                            <a:gd name="connsiteY100" fmla="*/ 1905 h 9525"/>
                            <a:gd name="connsiteX101" fmla="*/ 19050 w 21907"/>
                            <a:gd name="connsiteY101" fmla="*/ 1905 h 9525"/>
                            <a:gd name="connsiteX102" fmla="*/ 19050 w 21907"/>
                            <a:gd name="connsiteY102" fmla="*/ 1905 h 9525"/>
                            <a:gd name="connsiteX103" fmla="*/ 19050 w 21907"/>
                            <a:gd name="connsiteY103" fmla="*/ 1905 h 9525"/>
                            <a:gd name="connsiteX104" fmla="*/ 8572 w 21907"/>
                            <a:gd name="connsiteY104" fmla="*/ 8573 h 9525"/>
                            <a:gd name="connsiteX105" fmla="*/ 8572 w 21907"/>
                            <a:gd name="connsiteY105" fmla="*/ 8573 h 9525"/>
                            <a:gd name="connsiteX106" fmla="*/ 8572 w 21907"/>
                            <a:gd name="connsiteY106" fmla="*/ 8573 h 9525"/>
                            <a:gd name="connsiteX107" fmla="*/ 8572 w 21907"/>
                            <a:gd name="connsiteY107" fmla="*/ 8573 h 9525"/>
                            <a:gd name="connsiteX108" fmla="*/ 8572 w 21907"/>
                            <a:gd name="connsiteY108" fmla="*/ 8573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1907" h="9525">
                              <a:moveTo>
                                <a:pt x="6667" y="8573"/>
                              </a:moveTo>
                              <a:cubicBezTo>
                                <a:pt x="7620" y="8573"/>
                                <a:pt x="7620" y="8573"/>
                                <a:pt x="6667" y="8573"/>
                              </a:cubicBezTo>
                              <a:cubicBezTo>
                                <a:pt x="6667" y="8573"/>
                                <a:pt x="7620" y="8573"/>
                                <a:pt x="7620" y="7620"/>
                              </a:cubicBezTo>
                              <a:cubicBezTo>
                                <a:pt x="7620" y="6668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9525" y="6668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1430" y="5715"/>
                                <a:pt x="11430" y="4763"/>
                              </a:cubicBezTo>
                              <a:cubicBezTo>
                                <a:pt x="11430" y="4763"/>
                                <a:pt x="12382" y="3810"/>
                                <a:pt x="12382" y="3810"/>
                              </a:cubicBezTo>
                              <a:cubicBezTo>
                                <a:pt x="12382" y="3810"/>
                                <a:pt x="13335" y="3810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lnTo>
                                <a:pt x="13335" y="2858"/>
                              </a:ln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4288" y="2858"/>
                                <a:pt x="14288" y="3810"/>
                              </a:cubicBezTo>
                              <a:lnTo>
                                <a:pt x="14288" y="3810"/>
                              </a:ln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lnTo>
                                <a:pt x="14288" y="3810"/>
                              </a:ln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2382" y="5715"/>
                              </a:cubicBezTo>
                              <a:cubicBezTo>
                                <a:pt x="12382" y="5715"/>
                                <a:pt x="11430" y="5715"/>
                                <a:pt x="11430" y="6668"/>
                              </a:cubicBezTo>
                              <a:cubicBezTo>
                                <a:pt x="11430" y="6668"/>
                                <a:pt x="10477" y="7620"/>
                                <a:pt x="10477" y="7620"/>
                              </a:cubicBezTo>
                              <a:cubicBezTo>
                                <a:pt x="10477" y="7620"/>
                                <a:pt x="10477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6667" y="7620"/>
                              </a:cubicBezTo>
                              <a:cubicBezTo>
                                <a:pt x="6667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3810" y="8573"/>
                                <a:pt x="3810" y="9525"/>
                                <a:pt x="2857" y="9525"/>
                              </a:cubicBezTo>
                              <a:cubicBezTo>
                                <a:pt x="2857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6667" y="8573"/>
                              </a:lnTo>
                              <a:close/>
                              <a:moveTo>
                                <a:pt x="21907" y="0"/>
                              </a:moveTo>
                              <a:cubicBezTo>
                                <a:pt x="21907" y="0"/>
                                <a:pt x="21907" y="0"/>
                                <a:pt x="21907" y="0"/>
                              </a:cubicBezTo>
                              <a:cubicBezTo>
                                <a:pt x="21907" y="0"/>
                                <a:pt x="21907" y="0"/>
                                <a:pt x="21907" y="0"/>
                              </a:cubicBezTo>
                              <a:cubicBezTo>
                                <a:pt x="21907" y="0"/>
                                <a:pt x="21907" y="0"/>
                                <a:pt x="21907" y="0"/>
                              </a:cubicBezTo>
                              <a:cubicBezTo>
                                <a:pt x="21907" y="0"/>
                                <a:pt x="21907" y="0"/>
                                <a:pt x="21907" y="0"/>
                              </a:cubicBezTo>
                              <a:close/>
                              <a:moveTo>
                                <a:pt x="19050" y="1905"/>
                              </a:move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lose/>
                              <a:moveTo>
                                <a:pt x="8572" y="8573"/>
                              </a:moveTo>
                              <a:cubicBezTo>
                                <a:pt x="8572" y="8573"/>
                                <a:pt x="8572" y="8573"/>
                                <a:pt x="8572" y="8573"/>
                              </a:cubicBezTo>
                              <a:cubicBezTo>
                                <a:pt x="8572" y="8573"/>
                                <a:pt x="8572" y="7620"/>
                                <a:pt x="8572" y="8573"/>
                              </a:cubicBezTo>
                              <a:cubicBezTo>
                                <a:pt x="8572" y="7620"/>
                                <a:pt x="8572" y="7620"/>
                                <a:pt x="8572" y="8573"/>
                              </a:cubicBezTo>
                              <a:cubicBezTo>
                                <a:pt x="8572" y="7620"/>
                                <a:pt x="8572" y="8573"/>
                                <a:pt x="8572" y="857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" name="任意多边形: 形状 53"/>
                        <p:cNvSpPr/>
                        <p:nvPr/>
                      </p:nvSpPr>
                      <p:spPr>
                        <a:xfrm>
                          <a:off x="4425314" y="36747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0" name="任意多边形: 形状 54"/>
                        <p:cNvSpPr/>
                        <p:nvPr/>
                      </p:nvSpPr>
                      <p:spPr>
                        <a:xfrm>
                          <a:off x="4425314" y="3674030"/>
                          <a:ext cx="952" cy="1666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1666"/>
                            <a:gd name="connsiteX1" fmla="*/ 952 w 952"/>
                            <a:gd name="connsiteY1" fmla="*/ 1667 h 1666"/>
                            <a:gd name="connsiteX2" fmla="*/ 952 w 952"/>
                            <a:gd name="connsiteY2" fmla="*/ 1667 h 1666"/>
                            <a:gd name="connsiteX3" fmla="*/ 952 w 952"/>
                            <a:gd name="connsiteY3" fmla="*/ 1667 h 1666"/>
                            <a:gd name="connsiteX4" fmla="*/ 952 w 952"/>
                            <a:gd name="connsiteY4" fmla="*/ 1667 h 1666"/>
                            <a:gd name="connsiteX5" fmla="*/ 952 w 952"/>
                            <a:gd name="connsiteY5" fmla="*/ 1667 h 1666"/>
                            <a:gd name="connsiteX6" fmla="*/ 952 w 952"/>
                            <a:gd name="connsiteY6" fmla="*/ 1667 h 1666"/>
                            <a:gd name="connsiteX7" fmla="*/ 952 w 952"/>
                            <a:gd name="connsiteY7" fmla="*/ 1667 h 1666"/>
                            <a:gd name="connsiteX8" fmla="*/ 952 w 952"/>
                            <a:gd name="connsiteY8" fmla="*/ 1667 h 1666"/>
                            <a:gd name="connsiteX9" fmla="*/ 952 w 952"/>
                            <a:gd name="connsiteY9" fmla="*/ 1667 h 1666"/>
                            <a:gd name="connsiteX10" fmla="*/ 952 w 952"/>
                            <a:gd name="connsiteY10" fmla="*/ 1667 h 1666"/>
                            <a:gd name="connsiteX11" fmla="*/ 952 w 952"/>
                            <a:gd name="connsiteY11" fmla="*/ 1667 h 1666"/>
                            <a:gd name="connsiteX12" fmla="*/ 0 w 952"/>
                            <a:gd name="connsiteY12" fmla="*/ 714 h 1666"/>
                            <a:gd name="connsiteX13" fmla="*/ 0 w 952"/>
                            <a:gd name="connsiteY13" fmla="*/ 714 h 1666"/>
                            <a:gd name="connsiteX14" fmla="*/ 0 w 952"/>
                            <a:gd name="connsiteY14" fmla="*/ 714 h 1666"/>
                            <a:gd name="connsiteX15" fmla="*/ 0 w 952"/>
                            <a:gd name="connsiteY15" fmla="*/ 714 h 1666"/>
                            <a:gd name="connsiteX16" fmla="*/ 0 w 952"/>
                            <a:gd name="connsiteY16" fmla="*/ 714 h 1666"/>
                            <a:gd name="connsiteX17" fmla="*/ 0 w 952"/>
                            <a:gd name="connsiteY17" fmla="*/ 714 h 1666"/>
                            <a:gd name="connsiteX18" fmla="*/ 0 w 952"/>
                            <a:gd name="connsiteY18" fmla="*/ 714 h 1666"/>
                            <a:gd name="connsiteX19" fmla="*/ 0 w 952"/>
                            <a:gd name="connsiteY19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952" y="714"/>
                                <a:pt x="952" y="1667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2" y="-238"/>
                                <a:pt x="952" y="-238"/>
                                <a:pt x="0" y="714"/>
                              </a:cubicBezTo>
                              <a:cubicBezTo>
                                <a:pt x="952" y="-238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71" name="图形 2"/>
                      <p:cNvGrpSpPr/>
                      <p:nvPr/>
                    </p:nvGrpSpPr>
                    <p:grpSpPr>
                      <a:xfrm>
                        <a:off x="4387214" y="3684507"/>
                        <a:ext cx="23812" cy="11191"/>
                        <a:chOff x="4387214" y="3684507"/>
                        <a:chExt cx="23812" cy="11191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72" name="任意多边形: 形状 56"/>
                        <p:cNvSpPr/>
                        <p:nvPr/>
                      </p:nvSpPr>
                      <p:spPr>
                        <a:xfrm>
                          <a:off x="4411027" y="36861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3" name="任意多边形: 形状 57"/>
                        <p:cNvSpPr/>
                        <p:nvPr/>
                      </p:nvSpPr>
                      <p:spPr>
                        <a:xfrm>
                          <a:off x="4387214" y="3686174"/>
                          <a:ext cx="21669" cy="9525"/>
                        </a:xfrm>
                        <a:custGeom>
                          <a:avLst/>
                          <a:gdLst>
                            <a:gd name="connsiteX0" fmla="*/ 5715 w 21669"/>
                            <a:gd name="connsiteY0" fmla="*/ 7620 h 9525"/>
                            <a:gd name="connsiteX1" fmla="*/ 5715 w 21669"/>
                            <a:gd name="connsiteY1" fmla="*/ 7620 h 9525"/>
                            <a:gd name="connsiteX2" fmla="*/ 6668 w 21669"/>
                            <a:gd name="connsiteY2" fmla="*/ 6667 h 9525"/>
                            <a:gd name="connsiteX3" fmla="*/ 7620 w 21669"/>
                            <a:gd name="connsiteY3" fmla="*/ 6667 h 9525"/>
                            <a:gd name="connsiteX4" fmla="*/ 8573 w 21669"/>
                            <a:gd name="connsiteY4" fmla="*/ 6667 h 9525"/>
                            <a:gd name="connsiteX5" fmla="*/ 8573 w 21669"/>
                            <a:gd name="connsiteY5" fmla="*/ 6667 h 9525"/>
                            <a:gd name="connsiteX6" fmla="*/ 8573 w 21669"/>
                            <a:gd name="connsiteY6" fmla="*/ 6667 h 9525"/>
                            <a:gd name="connsiteX7" fmla="*/ 8573 w 21669"/>
                            <a:gd name="connsiteY7" fmla="*/ 6667 h 9525"/>
                            <a:gd name="connsiteX8" fmla="*/ 8573 w 21669"/>
                            <a:gd name="connsiteY8" fmla="*/ 6667 h 9525"/>
                            <a:gd name="connsiteX9" fmla="*/ 8573 w 21669"/>
                            <a:gd name="connsiteY9" fmla="*/ 6667 h 9525"/>
                            <a:gd name="connsiteX10" fmla="*/ 8573 w 21669"/>
                            <a:gd name="connsiteY10" fmla="*/ 6667 h 9525"/>
                            <a:gd name="connsiteX11" fmla="*/ 8573 w 21669"/>
                            <a:gd name="connsiteY11" fmla="*/ 6667 h 9525"/>
                            <a:gd name="connsiteX12" fmla="*/ 8573 w 21669"/>
                            <a:gd name="connsiteY12" fmla="*/ 6667 h 9525"/>
                            <a:gd name="connsiteX13" fmla="*/ 8573 w 21669"/>
                            <a:gd name="connsiteY13" fmla="*/ 6667 h 9525"/>
                            <a:gd name="connsiteX14" fmla="*/ 8573 w 21669"/>
                            <a:gd name="connsiteY14" fmla="*/ 6667 h 9525"/>
                            <a:gd name="connsiteX15" fmla="*/ 8573 w 21669"/>
                            <a:gd name="connsiteY15" fmla="*/ 6667 h 9525"/>
                            <a:gd name="connsiteX16" fmla="*/ 8573 w 21669"/>
                            <a:gd name="connsiteY16" fmla="*/ 6667 h 9525"/>
                            <a:gd name="connsiteX17" fmla="*/ 8573 w 21669"/>
                            <a:gd name="connsiteY17" fmla="*/ 6667 h 9525"/>
                            <a:gd name="connsiteX18" fmla="*/ 8573 w 21669"/>
                            <a:gd name="connsiteY18" fmla="*/ 6667 h 9525"/>
                            <a:gd name="connsiteX19" fmla="*/ 8573 w 21669"/>
                            <a:gd name="connsiteY19" fmla="*/ 6667 h 9525"/>
                            <a:gd name="connsiteX20" fmla="*/ 8573 w 21669"/>
                            <a:gd name="connsiteY20" fmla="*/ 6667 h 9525"/>
                            <a:gd name="connsiteX21" fmla="*/ 8573 w 21669"/>
                            <a:gd name="connsiteY21" fmla="*/ 6667 h 9525"/>
                            <a:gd name="connsiteX22" fmla="*/ 8573 w 21669"/>
                            <a:gd name="connsiteY22" fmla="*/ 6667 h 9525"/>
                            <a:gd name="connsiteX23" fmla="*/ 8573 w 21669"/>
                            <a:gd name="connsiteY23" fmla="*/ 6667 h 9525"/>
                            <a:gd name="connsiteX24" fmla="*/ 8573 w 21669"/>
                            <a:gd name="connsiteY24" fmla="*/ 6667 h 9525"/>
                            <a:gd name="connsiteX25" fmla="*/ 8573 w 21669"/>
                            <a:gd name="connsiteY25" fmla="*/ 6667 h 9525"/>
                            <a:gd name="connsiteX26" fmla="*/ 9525 w 21669"/>
                            <a:gd name="connsiteY26" fmla="*/ 6667 h 9525"/>
                            <a:gd name="connsiteX27" fmla="*/ 9525 w 21669"/>
                            <a:gd name="connsiteY27" fmla="*/ 6667 h 9525"/>
                            <a:gd name="connsiteX28" fmla="*/ 9525 w 21669"/>
                            <a:gd name="connsiteY28" fmla="*/ 6667 h 9525"/>
                            <a:gd name="connsiteX29" fmla="*/ 9525 w 21669"/>
                            <a:gd name="connsiteY29" fmla="*/ 6667 h 9525"/>
                            <a:gd name="connsiteX30" fmla="*/ 9525 w 21669"/>
                            <a:gd name="connsiteY30" fmla="*/ 6667 h 9525"/>
                            <a:gd name="connsiteX31" fmla="*/ 9525 w 21669"/>
                            <a:gd name="connsiteY31" fmla="*/ 6667 h 9525"/>
                            <a:gd name="connsiteX32" fmla="*/ 10477 w 21669"/>
                            <a:gd name="connsiteY32" fmla="*/ 5715 h 9525"/>
                            <a:gd name="connsiteX33" fmla="*/ 11430 w 21669"/>
                            <a:gd name="connsiteY33" fmla="*/ 4763 h 9525"/>
                            <a:gd name="connsiteX34" fmla="*/ 12383 w 21669"/>
                            <a:gd name="connsiteY34" fmla="*/ 3810 h 9525"/>
                            <a:gd name="connsiteX35" fmla="*/ 13335 w 21669"/>
                            <a:gd name="connsiteY35" fmla="*/ 2858 h 9525"/>
                            <a:gd name="connsiteX36" fmla="*/ 13335 w 21669"/>
                            <a:gd name="connsiteY36" fmla="*/ 2858 h 9525"/>
                            <a:gd name="connsiteX37" fmla="*/ 13335 w 21669"/>
                            <a:gd name="connsiteY37" fmla="*/ 2858 h 9525"/>
                            <a:gd name="connsiteX38" fmla="*/ 13335 w 21669"/>
                            <a:gd name="connsiteY38" fmla="*/ 2858 h 9525"/>
                            <a:gd name="connsiteX39" fmla="*/ 13335 w 21669"/>
                            <a:gd name="connsiteY39" fmla="*/ 2858 h 9525"/>
                            <a:gd name="connsiteX40" fmla="*/ 13335 w 21669"/>
                            <a:gd name="connsiteY40" fmla="*/ 2858 h 9525"/>
                            <a:gd name="connsiteX41" fmla="*/ 13335 w 21669"/>
                            <a:gd name="connsiteY41" fmla="*/ 2858 h 9525"/>
                            <a:gd name="connsiteX42" fmla="*/ 13335 w 21669"/>
                            <a:gd name="connsiteY42" fmla="*/ 2858 h 9525"/>
                            <a:gd name="connsiteX43" fmla="*/ 13335 w 21669"/>
                            <a:gd name="connsiteY43" fmla="*/ 2858 h 9525"/>
                            <a:gd name="connsiteX44" fmla="*/ 13335 w 21669"/>
                            <a:gd name="connsiteY44" fmla="*/ 2858 h 9525"/>
                            <a:gd name="connsiteX45" fmla="*/ 13335 w 21669"/>
                            <a:gd name="connsiteY45" fmla="*/ 2858 h 9525"/>
                            <a:gd name="connsiteX46" fmla="*/ 13335 w 21669"/>
                            <a:gd name="connsiteY46" fmla="*/ 2858 h 9525"/>
                            <a:gd name="connsiteX47" fmla="*/ 14288 w 21669"/>
                            <a:gd name="connsiteY47" fmla="*/ 3810 h 9525"/>
                            <a:gd name="connsiteX48" fmla="*/ 14288 w 21669"/>
                            <a:gd name="connsiteY48" fmla="*/ 3810 h 9525"/>
                            <a:gd name="connsiteX49" fmla="*/ 14288 w 21669"/>
                            <a:gd name="connsiteY49" fmla="*/ 3810 h 9525"/>
                            <a:gd name="connsiteX50" fmla="*/ 14288 w 21669"/>
                            <a:gd name="connsiteY50" fmla="*/ 3810 h 9525"/>
                            <a:gd name="connsiteX51" fmla="*/ 14288 w 21669"/>
                            <a:gd name="connsiteY51" fmla="*/ 3810 h 9525"/>
                            <a:gd name="connsiteX52" fmla="*/ 14288 w 21669"/>
                            <a:gd name="connsiteY52" fmla="*/ 3810 h 9525"/>
                            <a:gd name="connsiteX53" fmla="*/ 14288 w 21669"/>
                            <a:gd name="connsiteY53" fmla="*/ 3810 h 9525"/>
                            <a:gd name="connsiteX54" fmla="*/ 14288 w 21669"/>
                            <a:gd name="connsiteY54" fmla="*/ 3810 h 9525"/>
                            <a:gd name="connsiteX55" fmla="*/ 14288 w 21669"/>
                            <a:gd name="connsiteY55" fmla="*/ 3810 h 9525"/>
                            <a:gd name="connsiteX56" fmla="*/ 14288 w 21669"/>
                            <a:gd name="connsiteY56" fmla="*/ 3810 h 9525"/>
                            <a:gd name="connsiteX57" fmla="*/ 14288 w 21669"/>
                            <a:gd name="connsiteY57" fmla="*/ 3810 h 9525"/>
                            <a:gd name="connsiteX58" fmla="*/ 13335 w 21669"/>
                            <a:gd name="connsiteY58" fmla="*/ 4763 h 9525"/>
                            <a:gd name="connsiteX59" fmla="*/ 13335 w 21669"/>
                            <a:gd name="connsiteY59" fmla="*/ 4763 h 9525"/>
                            <a:gd name="connsiteX60" fmla="*/ 13335 w 21669"/>
                            <a:gd name="connsiteY60" fmla="*/ 4763 h 9525"/>
                            <a:gd name="connsiteX61" fmla="*/ 12383 w 21669"/>
                            <a:gd name="connsiteY61" fmla="*/ 5715 h 9525"/>
                            <a:gd name="connsiteX62" fmla="*/ 11430 w 21669"/>
                            <a:gd name="connsiteY62" fmla="*/ 6667 h 9525"/>
                            <a:gd name="connsiteX63" fmla="*/ 10477 w 21669"/>
                            <a:gd name="connsiteY63" fmla="*/ 7620 h 9525"/>
                            <a:gd name="connsiteX64" fmla="*/ 9525 w 21669"/>
                            <a:gd name="connsiteY64" fmla="*/ 7620 h 9525"/>
                            <a:gd name="connsiteX65" fmla="*/ 8573 w 21669"/>
                            <a:gd name="connsiteY65" fmla="*/ 7620 h 9525"/>
                            <a:gd name="connsiteX66" fmla="*/ 8573 w 21669"/>
                            <a:gd name="connsiteY66" fmla="*/ 7620 h 9525"/>
                            <a:gd name="connsiteX67" fmla="*/ 8573 w 21669"/>
                            <a:gd name="connsiteY67" fmla="*/ 7620 h 9525"/>
                            <a:gd name="connsiteX68" fmla="*/ 8573 w 21669"/>
                            <a:gd name="connsiteY68" fmla="*/ 7620 h 9525"/>
                            <a:gd name="connsiteX69" fmla="*/ 8573 w 21669"/>
                            <a:gd name="connsiteY69" fmla="*/ 7620 h 9525"/>
                            <a:gd name="connsiteX70" fmla="*/ 8573 w 21669"/>
                            <a:gd name="connsiteY70" fmla="*/ 7620 h 9525"/>
                            <a:gd name="connsiteX71" fmla="*/ 7620 w 21669"/>
                            <a:gd name="connsiteY71" fmla="*/ 7620 h 9525"/>
                            <a:gd name="connsiteX72" fmla="*/ 7620 w 21669"/>
                            <a:gd name="connsiteY72" fmla="*/ 7620 h 9525"/>
                            <a:gd name="connsiteX73" fmla="*/ 7620 w 21669"/>
                            <a:gd name="connsiteY73" fmla="*/ 7620 h 9525"/>
                            <a:gd name="connsiteX74" fmla="*/ 7620 w 21669"/>
                            <a:gd name="connsiteY74" fmla="*/ 7620 h 9525"/>
                            <a:gd name="connsiteX75" fmla="*/ 7620 w 21669"/>
                            <a:gd name="connsiteY75" fmla="*/ 7620 h 9525"/>
                            <a:gd name="connsiteX76" fmla="*/ 7620 w 21669"/>
                            <a:gd name="connsiteY76" fmla="*/ 7620 h 9525"/>
                            <a:gd name="connsiteX77" fmla="*/ 7620 w 21669"/>
                            <a:gd name="connsiteY77" fmla="*/ 7620 h 9525"/>
                            <a:gd name="connsiteX78" fmla="*/ 7620 w 21669"/>
                            <a:gd name="connsiteY78" fmla="*/ 7620 h 9525"/>
                            <a:gd name="connsiteX79" fmla="*/ 7620 w 21669"/>
                            <a:gd name="connsiteY79" fmla="*/ 7620 h 9525"/>
                            <a:gd name="connsiteX80" fmla="*/ 6668 w 21669"/>
                            <a:gd name="connsiteY80" fmla="*/ 7620 h 9525"/>
                            <a:gd name="connsiteX81" fmla="*/ 5715 w 21669"/>
                            <a:gd name="connsiteY81" fmla="*/ 7620 h 9525"/>
                            <a:gd name="connsiteX82" fmla="*/ 5715 w 21669"/>
                            <a:gd name="connsiteY82" fmla="*/ 7620 h 9525"/>
                            <a:gd name="connsiteX83" fmla="*/ 5715 w 21669"/>
                            <a:gd name="connsiteY83" fmla="*/ 7620 h 9525"/>
                            <a:gd name="connsiteX84" fmla="*/ 5715 w 21669"/>
                            <a:gd name="connsiteY84" fmla="*/ 7620 h 9525"/>
                            <a:gd name="connsiteX85" fmla="*/ 5715 w 21669"/>
                            <a:gd name="connsiteY85" fmla="*/ 7620 h 9525"/>
                            <a:gd name="connsiteX86" fmla="*/ 4763 w 21669"/>
                            <a:gd name="connsiteY86" fmla="*/ 8572 h 9525"/>
                            <a:gd name="connsiteX87" fmla="*/ 4763 w 21669"/>
                            <a:gd name="connsiteY87" fmla="*/ 8572 h 9525"/>
                            <a:gd name="connsiteX88" fmla="*/ 2858 w 21669"/>
                            <a:gd name="connsiteY88" fmla="*/ 9525 h 9525"/>
                            <a:gd name="connsiteX89" fmla="*/ 1905 w 21669"/>
                            <a:gd name="connsiteY89" fmla="*/ 9525 h 9525"/>
                            <a:gd name="connsiteX90" fmla="*/ 952 w 21669"/>
                            <a:gd name="connsiteY90" fmla="*/ 9525 h 9525"/>
                            <a:gd name="connsiteX91" fmla="*/ 0 w 21669"/>
                            <a:gd name="connsiteY91" fmla="*/ 9525 h 9525"/>
                            <a:gd name="connsiteX92" fmla="*/ 0 w 21669"/>
                            <a:gd name="connsiteY92" fmla="*/ 9525 h 9525"/>
                            <a:gd name="connsiteX93" fmla="*/ 5715 w 21669"/>
                            <a:gd name="connsiteY93" fmla="*/ 7620 h 9525"/>
                            <a:gd name="connsiteX94" fmla="*/ 20955 w 21669"/>
                            <a:gd name="connsiteY94" fmla="*/ 0 h 9525"/>
                            <a:gd name="connsiteX95" fmla="*/ 20955 w 21669"/>
                            <a:gd name="connsiteY95" fmla="*/ 0 h 9525"/>
                            <a:gd name="connsiteX96" fmla="*/ 20955 w 21669"/>
                            <a:gd name="connsiteY96" fmla="*/ 0 h 9525"/>
                            <a:gd name="connsiteX97" fmla="*/ 20955 w 21669"/>
                            <a:gd name="connsiteY97" fmla="*/ 0 h 9525"/>
                            <a:gd name="connsiteX98" fmla="*/ 20955 w 21669"/>
                            <a:gd name="connsiteY98" fmla="*/ 0 h 9525"/>
                            <a:gd name="connsiteX99" fmla="*/ 19050 w 21669"/>
                            <a:gd name="connsiteY99" fmla="*/ 953 h 9525"/>
                            <a:gd name="connsiteX100" fmla="*/ 19050 w 21669"/>
                            <a:gd name="connsiteY100" fmla="*/ 953 h 9525"/>
                            <a:gd name="connsiteX101" fmla="*/ 19050 w 21669"/>
                            <a:gd name="connsiteY101" fmla="*/ 953 h 9525"/>
                            <a:gd name="connsiteX102" fmla="*/ 19050 w 21669"/>
                            <a:gd name="connsiteY102" fmla="*/ 953 h 9525"/>
                            <a:gd name="connsiteX103" fmla="*/ 19050 w 21669"/>
                            <a:gd name="connsiteY103" fmla="*/ 953 h 9525"/>
                            <a:gd name="connsiteX104" fmla="*/ 7620 w 21669"/>
                            <a:gd name="connsiteY104" fmla="*/ 7620 h 9525"/>
                            <a:gd name="connsiteX105" fmla="*/ 7620 w 21669"/>
                            <a:gd name="connsiteY105" fmla="*/ 7620 h 9525"/>
                            <a:gd name="connsiteX106" fmla="*/ 7620 w 21669"/>
                            <a:gd name="connsiteY106" fmla="*/ 7620 h 9525"/>
                            <a:gd name="connsiteX107" fmla="*/ 7620 w 21669"/>
                            <a:gd name="connsiteY107" fmla="*/ 7620 h 9525"/>
                            <a:gd name="connsiteX108" fmla="*/ 7620 w 21669"/>
                            <a:gd name="connsiteY108" fmla="*/ 762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1669" h="9525">
                              <a:moveTo>
                                <a:pt x="5715" y="7620"/>
                              </a:moveTo>
                              <a:cubicBezTo>
                                <a:pt x="5715" y="7620"/>
                                <a:pt x="6668" y="7620"/>
                                <a:pt x="5715" y="7620"/>
                              </a:cubicBezTo>
                              <a:cubicBezTo>
                                <a:pt x="5715" y="7620"/>
                                <a:pt x="6668" y="7620"/>
                                <a:pt x="6668" y="6667"/>
                              </a:cubicBezTo>
                              <a:cubicBezTo>
                                <a:pt x="6668" y="6667"/>
                                <a:pt x="6668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10477" y="6667"/>
                                <a:pt x="10477" y="5715"/>
                              </a:cubicBezTo>
                              <a:cubicBezTo>
                                <a:pt x="10477" y="5715"/>
                                <a:pt x="11430" y="5715"/>
                                <a:pt x="11430" y="4763"/>
                              </a:cubicBezTo>
                              <a:cubicBezTo>
                                <a:pt x="11430" y="4763"/>
                                <a:pt x="12383" y="4763"/>
                                <a:pt x="12383" y="3810"/>
                              </a:cubicBezTo>
                              <a:cubicBezTo>
                                <a:pt x="12383" y="3810"/>
                                <a:pt x="13335" y="3810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lnTo>
                                <a:pt x="13335" y="2858"/>
                              </a:lnTo>
                              <a:cubicBezTo>
                                <a:pt x="13335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4288" y="2858"/>
                                <a:pt x="14288" y="3810"/>
                              </a:cubicBezTo>
                              <a:lnTo>
                                <a:pt x="14288" y="3810"/>
                              </a:ln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lnTo>
                                <a:pt x="14288" y="3810"/>
                              </a:ln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2383" y="4763"/>
                                <a:pt x="12383" y="5715"/>
                              </a:cubicBezTo>
                              <a:cubicBezTo>
                                <a:pt x="12383" y="5715"/>
                                <a:pt x="11430" y="5715"/>
                                <a:pt x="11430" y="6667"/>
                              </a:cubicBezTo>
                              <a:cubicBezTo>
                                <a:pt x="11430" y="6667"/>
                                <a:pt x="10477" y="7620"/>
                                <a:pt x="10477" y="7620"/>
                              </a:cubicBezTo>
                              <a:cubicBezTo>
                                <a:pt x="10477" y="7620"/>
                                <a:pt x="10477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6668" y="7620"/>
                              </a:cubicBezTo>
                              <a:cubicBezTo>
                                <a:pt x="6668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4763" y="7620"/>
                                <a:pt x="4763" y="8572"/>
                              </a:cubicBezTo>
                              <a:cubicBezTo>
                                <a:pt x="4763" y="8572"/>
                                <a:pt x="4763" y="8572"/>
                                <a:pt x="4763" y="8572"/>
                              </a:cubicBezTo>
                              <a:cubicBezTo>
                                <a:pt x="3810" y="8572"/>
                                <a:pt x="3810" y="9525"/>
                                <a:pt x="2858" y="9525"/>
                              </a:cubicBezTo>
                              <a:cubicBezTo>
                                <a:pt x="2858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5715" y="7620"/>
                              </a:lnTo>
                              <a:close/>
                              <a:moveTo>
                                <a:pt x="20955" y="0"/>
                              </a:moveTo>
                              <a:cubicBezTo>
                                <a:pt x="21908" y="0"/>
                                <a:pt x="21908" y="0"/>
                                <a:pt x="20955" y="0"/>
                              </a:cubicBezTo>
                              <a:cubicBezTo>
                                <a:pt x="21908" y="0"/>
                                <a:pt x="21908" y="0"/>
                                <a:pt x="20955" y="0"/>
                              </a:cubicBezTo>
                              <a:cubicBezTo>
                                <a:pt x="21908" y="0"/>
                                <a:pt x="21908" y="0"/>
                                <a:pt x="20955" y="0"/>
                              </a:cubicBezTo>
                              <a:cubicBezTo>
                                <a:pt x="20955" y="0"/>
                                <a:pt x="20955" y="0"/>
                                <a:pt x="20955" y="0"/>
                              </a:cubicBezTo>
                              <a:close/>
                              <a:moveTo>
                                <a:pt x="19050" y="953"/>
                              </a:move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lose/>
                              <a:moveTo>
                                <a:pt x="7620" y="7620"/>
                              </a:move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6667"/>
                                <a:pt x="7620" y="7620"/>
                              </a:cubicBezTo>
                              <a:cubicBezTo>
                                <a:pt x="7620" y="6667"/>
                                <a:pt x="7620" y="6667"/>
                                <a:pt x="7620" y="7620"/>
                              </a:cubicBezTo>
                              <a:cubicBezTo>
                                <a:pt x="7620" y="6667"/>
                                <a:pt x="7620" y="7620"/>
                                <a:pt x="7620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4" name="任意多边形: 形状 58"/>
                        <p:cNvSpPr/>
                        <p:nvPr/>
                      </p:nvSpPr>
                      <p:spPr>
                        <a:xfrm>
                          <a:off x="4409122" y="36852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5" name="任意多边形: 形状 59"/>
                        <p:cNvSpPr/>
                        <p:nvPr/>
                      </p:nvSpPr>
                      <p:spPr>
                        <a:xfrm>
                          <a:off x="4409122" y="3684507"/>
                          <a:ext cx="952" cy="1666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1666"/>
                            <a:gd name="connsiteX1" fmla="*/ 952 w 952"/>
                            <a:gd name="connsiteY1" fmla="*/ 1667 h 1666"/>
                            <a:gd name="connsiteX2" fmla="*/ 952 w 952"/>
                            <a:gd name="connsiteY2" fmla="*/ 1667 h 1666"/>
                            <a:gd name="connsiteX3" fmla="*/ 952 w 952"/>
                            <a:gd name="connsiteY3" fmla="*/ 1667 h 1666"/>
                            <a:gd name="connsiteX4" fmla="*/ 952 w 952"/>
                            <a:gd name="connsiteY4" fmla="*/ 1667 h 1666"/>
                            <a:gd name="connsiteX5" fmla="*/ 952 w 952"/>
                            <a:gd name="connsiteY5" fmla="*/ 1667 h 1666"/>
                            <a:gd name="connsiteX6" fmla="*/ 952 w 952"/>
                            <a:gd name="connsiteY6" fmla="*/ 1667 h 1666"/>
                            <a:gd name="connsiteX7" fmla="*/ 952 w 952"/>
                            <a:gd name="connsiteY7" fmla="*/ 1667 h 1666"/>
                            <a:gd name="connsiteX8" fmla="*/ 952 w 952"/>
                            <a:gd name="connsiteY8" fmla="*/ 1667 h 1666"/>
                            <a:gd name="connsiteX9" fmla="*/ 952 w 952"/>
                            <a:gd name="connsiteY9" fmla="*/ 1667 h 1666"/>
                            <a:gd name="connsiteX10" fmla="*/ 952 w 952"/>
                            <a:gd name="connsiteY10" fmla="*/ 1667 h 1666"/>
                            <a:gd name="connsiteX11" fmla="*/ 952 w 952"/>
                            <a:gd name="connsiteY11" fmla="*/ 1667 h 1666"/>
                            <a:gd name="connsiteX12" fmla="*/ 0 w 952"/>
                            <a:gd name="connsiteY12" fmla="*/ 714 h 1666"/>
                            <a:gd name="connsiteX13" fmla="*/ 0 w 952"/>
                            <a:gd name="connsiteY13" fmla="*/ 714 h 1666"/>
                            <a:gd name="connsiteX14" fmla="*/ 0 w 952"/>
                            <a:gd name="connsiteY14" fmla="*/ 714 h 1666"/>
                            <a:gd name="connsiteX15" fmla="*/ 0 w 952"/>
                            <a:gd name="connsiteY15" fmla="*/ 714 h 1666"/>
                            <a:gd name="connsiteX16" fmla="*/ 0 w 952"/>
                            <a:gd name="connsiteY16" fmla="*/ 714 h 1666"/>
                            <a:gd name="connsiteX17" fmla="*/ 0 w 952"/>
                            <a:gd name="connsiteY17" fmla="*/ 714 h 1666"/>
                            <a:gd name="connsiteX18" fmla="*/ 0 w 952"/>
                            <a:gd name="connsiteY18" fmla="*/ 714 h 1666"/>
                            <a:gd name="connsiteX19" fmla="*/ 0 w 952"/>
                            <a:gd name="connsiteY19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952" y="714"/>
                                <a:pt x="952" y="1667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2" y="-238"/>
                                <a:pt x="952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76" name="图形 2"/>
                      <p:cNvGrpSpPr/>
                      <p:nvPr/>
                    </p:nvGrpSpPr>
                    <p:grpSpPr>
                      <a:xfrm>
                        <a:off x="4368164" y="3694032"/>
                        <a:ext cx="25717" cy="9286"/>
                        <a:chOff x="4368164" y="3694032"/>
                        <a:chExt cx="25717" cy="9286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77" name="任意多边形: 形状 61"/>
                        <p:cNvSpPr/>
                        <p:nvPr/>
                      </p:nvSpPr>
                      <p:spPr>
                        <a:xfrm>
                          <a:off x="4393882" y="369474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8" name="任意多边形: 形状 62"/>
                        <p:cNvSpPr/>
                        <p:nvPr/>
                      </p:nvSpPr>
                      <p:spPr>
                        <a:xfrm>
                          <a:off x="4368164" y="3694985"/>
                          <a:ext cx="23574" cy="8334"/>
                        </a:xfrm>
                        <a:custGeom>
                          <a:avLst/>
                          <a:gdLst>
                            <a:gd name="connsiteX0" fmla="*/ 7620 w 23574"/>
                            <a:gd name="connsiteY0" fmla="*/ 7382 h 8334"/>
                            <a:gd name="connsiteX1" fmla="*/ 7620 w 23574"/>
                            <a:gd name="connsiteY1" fmla="*/ 7382 h 8334"/>
                            <a:gd name="connsiteX2" fmla="*/ 8573 w 23574"/>
                            <a:gd name="connsiteY2" fmla="*/ 6429 h 8334"/>
                            <a:gd name="connsiteX3" fmla="*/ 9525 w 23574"/>
                            <a:gd name="connsiteY3" fmla="*/ 6429 h 8334"/>
                            <a:gd name="connsiteX4" fmla="*/ 10477 w 23574"/>
                            <a:gd name="connsiteY4" fmla="*/ 6429 h 8334"/>
                            <a:gd name="connsiteX5" fmla="*/ 10477 w 23574"/>
                            <a:gd name="connsiteY5" fmla="*/ 6429 h 8334"/>
                            <a:gd name="connsiteX6" fmla="*/ 10477 w 23574"/>
                            <a:gd name="connsiteY6" fmla="*/ 6429 h 8334"/>
                            <a:gd name="connsiteX7" fmla="*/ 10477 w 23574"/>
                            <a:gd name="connsiteY7" fmla="*/ 6429 h 8334"/>
                            <a:gd name="connsiteX8" fmla="*/ 10477 w 23574"/>
                            <a:gd name="connsiteY8" fmla="*/ 6429 h 8334"/>
                            <a:gd name="connsiteX9" fmla="*/ 10477 w 23574"/>
                            <a:gd name="connsiteY9" fmla="*/ 6429 h 8334"/>
                            <a:gd name="connsiteX10" fmla="*/ 10477 w 23574"/>
                            <a:gd name="connsiteY10" fmla="*/ 6429 h 8334"/>
                            <a:gd name="connsiteX11" fmla="*/ 10477 w 23574"/>
                            <a:gd name="connsiteY11" fmla="*/ 6429 h 8334"/>
                            <a:gd name="connsiteX12" fmla="*/ 10477 w 23574"/>
                            <a:gd name="connsiteY12" fmla="*/ 6429 h 8334"/>
                            <a:gd name="connsiteX13" fmla="*/ 10477 w 23574"/>
                            <a:gd name="connsiteY13" fmla="*/ 6429 h 8334"/>
                            <a:gd name="connsiteX14" fmla="*/ 10477 w 23574"/>
                            <a:gd name="connsiteY14" fmla="*/ 6429 h 8334"/>
                            <a:gd name="connsiteX15" fmla="*/ 10477 w 23574"/>
                            <a:gd name="connsiteY15" fmla="*/ 6429 h 8334"/>
                            <a:gd name="connsiteX16" fmla="*/ 10477 w 23574"/>
                            <a:gd name="connsiteY16" fmla="*/ 6429 h 8334"/>
                            <a:gd name="connsiteX17" fmla="*/ 10477 w 23574"/>
                            <a:gd name="connsiteY17" fmla="*/ 6429 h 8334"/>
                            <a:gd name="connsiteX18" fmla="*/ 10477 w 23574"/>
                            <a:gd name="connsiteY18" fmla="*/ 6429 h 8334"/>
                            <a:gd name="connsiteX19" fmla="*/ 10477 w 23574"/>
                            <a:gd name="connsiteY19" fmla="*/ 6429 h 8334"/>
                            <a:gd name="connsiteX20" fmla="*/ 10477 w 23574"/>
                            <a:gd name="connsiteY20" fmla="*/ 6429 h 8334"/>
                            <a:gd name="connsiteX21" fmla="*/ 10477 w 23574"/>
                            <a:gd name="connsiteY21" fmla="*/ 6429 h 8334"/>
                            <a:gd name="connsiteX22" fmla="*/ 10477 w 23574"/>
                            <a:gd name="connsiteY22" fmla="*/ 6429 h 8334"/>
                            <a:gd name="connsiteX23" fmla="*/ 10477 w 23574"/>
                            <a:gd name="connsiteY23" fmla="*/ 6429 h 8334"/>
                            <a:gd name="connsiteX24" fmla="*/ 10477 w 23574"/>
                            <a:gd name="connsiteY24" fmla="*/ 6429 h 8334"/>
                            <a:gd name="connsiteX25" fmla="*/ 10477 w 23574"/>
                            <a:gd name="connsiteY25" fmla="*/ 6429 h 8334"/>
                            <a:gd name="connsiteX26" fmla="*/ 11430 w 23574"/>
                            <a:gd name="connsiteY26" fmla="*/ 6429 h 8334"/>
                            <a:gd name="connsiteX27" fmla="*/ 11430 w 23574"/>
                            <a:gd name="connsiteY27" fmla="*/ 6429 h 8334"/>
                            <a:gd name="connsiteX28" fmla="*/ 11430 w 23574"/>
                            <a:gd name="connsiteY28" fmla="*/ 6429 h 8334"/>
                            <a:gd name="connsiteX29" fmla="*/ 11430 w 23574"/>
                            <a:gd name="connsiteY29" fmla="*/ 6429 h 8334"/>
                            <a:gd name="connsiteX30" fmla="*/ 11430 w 23574"/>
                            <a:gd name="connsiteY30" fmla="*/ 6429 h 8334"/>
                            <a:gd name="connsiteX31" fmla="*/ 11430 w 23574"/>
                            <a:gd name="connsiteY31" fmla="*/ 6429 h 8334"/>
                            <a:gd name="connsiteX32" fmla="*/ 12383 w 23574"/>
                            <a:gd name="connsiteY32" fmla="*/ 5477 h 8334"/>
                            <a:gd name="connsiteX33" fmla="*/ 13335 w 23574"/>
                            <a:gd name="connsiteY33" fmla="*/ 4524 h 8334"/>
                            <a:gd name="connsiteX34" fmla="*/ 14288 w 23574"/>
                            <a:gd name="connsiteY34" fmla="*/ 3572 h 8334"/>
                            <a:gd name="connsiteX35" fmla="*/ 15240 w 23574"/>
                            <a:gd name="connsiteY35" fmla="*/ 2619 h 8334"/>
                            <a:gd name="connsiteX36" fmla="*/ 15240 w 23574"/>
                            <a:gd name="connsiteY36" fmla="*/ 2619 h 8334"/>
                            <a:gd name="connsiteX37" fmla="*/ 15240 w 23574"/>
                            <a:gd name="connsiteY37" fmla="*/ 2619 h 8334"/>
                            <a:gd name="connsiteX38" fmla="*/ 15240 w 23574"/>
                            <a:gd name="connsiteY38" fmla="*/ 2619 h 8334"/>
                            <a:gd name="connsiteX39" fmla="*/ 15240 w 23574"/>
                            <a:gd name="connsiteY39" fmla="*/ 2619 h 8334"/>
                            <a:gd name="connsiteX40" fmla="*/ 15240 w 23574"/>
                            <a:gd name="connsiteY40" fmla="*/ 2619 h 8334"/>
                            <a:gd name="connsiteX41" fmla="*/ 15240 w 23574"/>
                            <a:gd name="connsiteY41" fmla="*/ 2619 h 8334"/>
                            <a:gd name="connsiteX42" fmla="*/ 15240 w 23574"/>
                            <a:gd name="connsiteY42" fmla="*/ 2619 h 8334"/>
                            <a:gd name="connsiteX43" fmla="*/ 15240 w 23574"/>
                            <a:gd name="connsiteY43" fmla="*/ 2619 h 8334"/>
                            <a:gd name="connsiteX44" fmla="*/ 15240 w 23574"/>
                            <a:gd name="connsiteY44" fmla="*/ 2619 h 8334"/>
                            <a:gd name="connsiteX45" fmla="*/ 15240 w 23574"/>
                            <a:gd name="connsiteY45" fmla="*/ 2619 h 8334"/>
                            <a:gd name="connsiteX46" fmla="*/ 15240 w 23574"/>
                            <a:gd name="connsiteY46" fmla="*/ 2619 h 8334"/>
                            <a:gd name="connsiteX47" fmla="*/ 16193 w 23574"/>
                            <a:gd name="connsiteY47" fmla="*/ 3572 h 8334"/>
                            <a:gd name="connsiteX48" fmla="*/ 16193 w 23574"/>
                            <a:gd name="connsiteY48" fmla="*/ 3572 h 8334"/>
                            <a:gd name="connsiteX49" fmla="*/ 16193 w 23574"/>
                            <a:gd name="connsiteY49" fmla="*/ 3572 h 8334"/>
                            <a:gd name="connsiteX50" fmla="*/ 16193 w 23574"/>
                            <a:gd name="connsiteY50" fmla="*/ 3572 h 8334"/>
                            <a:gd name="connsiteX51" fmla="*/ 16193 w 23574"/>
                            <a:gd name="connsiteY51" fmla="*/ 3572 h 8334"/>
                            <a:gd name="connsiteX52" fmla="*/ 16193 w 23574"/>
                            <a:gd name="connsiteY52" fmla="*/ 3572 h 8334"/>
                            <a:gd name="connsiteX53" fmla="*/ 16193 w 23574"/>
                            <a:gd name="connsiteY53" fmla="*/ 3572 h 8334"/>
                            <a:gd name="connsiteX54" fmla="*/ 16193 w 23574"/>
                            <a:gd name="connsiteY54" fmla="*/ 3572 h 8334"/>
                            <a:gd name="connsiteX55" fmla="*/ 16193 w 23574"/>
                            <a:gd name="connsiteY55" fmla="*/ 3572 h 8334"/>
                            <a:gd name="connsiteX56" fmla="*/ 16193 w 23574"/>
                            <a:gd name="connsiteY56" fmla="*/ 3572 h 8334"/>
                            <a:gd name="connsiteX57" fmla="*/ 16193 w 23574"/>
                            <a:gd name="connsiteY57" fmla="*/ 3572 h 8334"/>
                            <a:gd name="connsiteX58" fmla="*/ 15240 w 23574"/>
                            <a:gd name="connsiteY58" fmla="*/ 4524 h 8334"/>
                            <a:gd name="connsiteX59" fmla="*/ 14288 w 23574"/>
                            <a:gd name="connsiteY59" fmla="*/ 4524 h 8334"/>
                            <a:gd name="connsiteX60" fmla="*/ 14288 w 23574"/>
                            <a:gd name="connsiteY60" fmla="*/ 4524 h 8334"/>
                            <a:gd name="connsiteX61" fmla="*/ 13335 w 23574"/>
                            <a:gd name="connsiteY61" fmla="*/ 4524 h 8334"/>
                            <a:gd name="connsiteX62" fmla="*/ 12383 w 23574"/>
                            <a:gd name="connsiteY62" fmla="*/ 5477 h 8334"/>
                            <a:gd name="connsiteX63" fmla="*/ 11430 w 23574"/>
                            <a:gd name="connsiteY63" fmla="*/ 6429 h 8334"/>
                            <a:gd name="connsiteX64" fmla="*/ 10477 w 23574"/>
                            <a:gd name="connsiteY64" fmla="*/ 6429 h 8334"/>
                            <a:gd name="connsiteX65" fmla="*/ 9525 w 23574"/>
                            <a:gd name="connsiteY65" fmla="*/ 6429 h 8334"/>
                            <a:gd name="connsiteX66" fmla="*/ 9525 w 23574"/>
                            <a:gd name="connsiteY66" fmla="*/ 6429 h 8334"/>
                            <a:gd name="connsiteX67" fmla="*/ 9525 w 23574"/>
                            <a:gd name="connsiteY67" fmla="*/ 6429 h 8334"/>
                            <a:gd name="connsiteX68" fmla="*/ 9525 w 23574"/>
                            <a:gd name="connsiteY68" fmla="*/ 6429 h 8334"/>
                            <a:gd name="connsiteX69" fmla="*/ 9525 w 23574"/>
                            <a:gd name="connsiteY69" fmla="*/ 6429 h 8334"/>
                            <a:gd name="connsiteX70" fmla="*/ 8573 w 23574"/>
                            <a:gd name="connsiteY70" fmla="*/ 6429 h 8334"/>
                            <a:gd name="connsiteX71" fmla="*/ 7620 w 23574"/>
                            <a:gd name="connsiteY71" fmla="*/ 6429 h 8334"/>
                            <a:gd name="connsiteX72" fmla="*/ 7620 w 23574"/>
                            <a:gd name="connsiteY72" fmla="*/ 6429 h 8334"/>
                            <a:gd name="connsiteX73" fmla="*/ 7620 w 23574"/>
                            <a:gd name="connsiteY73" fmla="*/ 6429 h 8334"/>
                            <a:gd name="connsiteX74" fmla="*/ 7620 w 23574"/>
                            <a:gd name="connsiteY74" fmla="*/ 6429 h 8334"/>
                            <a:gd name="connsiteX75" fmla="*/ 7620 w 23574"/>
                            <a:gd name="connsiteY75" fmla="*/ 6429 h 8334"/>
                            <a:gd name="connsiteX76" fmla="*/ 7620 w 23574"/>
                            <a:gd name="connsiteY76" fmla="*/ 6429 h 8334"/>
                            <a:gd name="connsiteX77" fmla="*/ 7620 w 23574"/>
                            <a:gd name="connsiteY77" fmla="*/ 6429 h 8334"/>
                            <a:gd name="connsiteX78" fmla="*/ 7620 w 23574"/>
                            <a:gd name="connsiteY78" fmla="*/ 6429 h 8334"/>
                            <a:gd name="connsiteX79" fmla="*/ 7620 w 23574"/>
                            <a:gd name="connsiteY79" fmla="*/ 6429 h 8334"/>
                            <a:gd name="connsiteX80" fmla="*/ 6668 w 23574"/>
                            <a:gd name="connsiteY80" fmla="*/ 6429 h 8334"/>
                            <a:gd name="connsiteX81" fmla="*/ 5715 w 23574"/>
                            <a:gd name="connsiteY81" fmla="*/ 6429 h 8334"/>
                            <a:gd name="connsiteX82" fmla="*/ 5715 w 23574"/>
                            <a:gd name="connsiteY82" fmla="*/ 6429 h 8334"/>
                            <a:gd name="connsiteX83" fmla="*/ 5715 w 23574"/>
                            <a:gd name="connsiteY83" fmla="*/ 6429 h 8334"/>
                            <a:gd name="connsiteX84" fmla="*/ 5715 w 23574"/>
                            <a:gd name="connsiteY84" fmla="*/ 6429 h 8334"/>
                            <a:gd name="connsiteX85" fmla="*/ 5715 w 23574"/>
                            <a:gd name="connsiteY85" fmla="*/ 6429 h 8334"/>
                            <a:gd name="connsiteX86" fmla="*/ 4763 w 23574"/>
                            <a:gd name="connsiteY86" fmla="*/ 7382 h 8334"/>
                            <a:gd name="connsiteX87" fmla="*/ 4763 w 23574"/>
                            <a:gd name="connsiteY87" fmla="*/ 7382 h 8334"/>
                            <a:gd name="connsiteX88" fmla="*/ 2858 w 23574"/>
                            <a:gd name="connsiteY88" fmla="*/ 8334 h 8334"/>
                            <a:gd name="connsiteX89" fmla="*/ 1905 w 23574"/>
                            <a:gd name="connsiteY89" fmla="*/ 8334 h 8334"/>
                            <a:gd name="connsiteX90" fmla="*/ 952 w 23574"/>
                            <a:gd name="connsiteY90" fmla="*/ 8334 h 8334"/>
                            <a:gd name="connsiteX91" fmla="*/ 0 w 23574"/>
                            <a:gd name="connsiteY91" fmla="*/ 8334 h 8334"/>
                            <a:gd name="connsiteX92" fmla="*/ 0 w 23574"/>
                            <a:gd name="connsiteY92" fmla="*/ 8334 h 8334"/>
                            <a:gd name="connsiteX93" fmla="*/ 7620 w 23574"/>
                            <a:gd name="connsiteY93" fmla="*/ 7382 h 8334"/>
                            <a:gd name="connsiteX94" fmla="*/ 22860 w 23574"/>
                            <a:gd name="connsiteY94" fmla="*/ 714 h 8334"/>
                            <a:gd name="connsiteX95" fmla="*/ 22860 w 23574"/>
                            <a:gd name="connsiteY95" fmla="*/ 714 h 8334"/>
                            <a:gd name="connsiteX96" fmla="*/ 22860 w 23574"/>
                            <a:gd name="connsiteY96" fmla="*/ 714 h 8334"/>
                            <a:gd name="connsiteX97" fmla="*/ 22860 w 23574"/>
                            <a:gd name="connsiteY97" fmla="*/ 714 h 8334"/>
                            <a:gd name="connsiteX98" fmla="*/ 22860 w 23574"/>
                            <a:gd name="connsiteY98" fmla="*/ 714 h 8334"/>
                            <a:gd name="connsiteX99" fmla="*/ 20955 w 23574"/>
                            <a:gd name="connsiteY99" fmla="*/ 1667 h 8334"/>
                            <a:gd name="connsiteX100" fmla="*/ 20955 w 23574"/>
                            <a:gd name="connsiteY100" fmla="*/ 1667 h 8334"/>
                            <a:gd name="connsiteX101" fmla="*/ 20955 w 23574"/>
                            <a:gd name="connsiteY101" fmla="*/ 1667 h 8334"/>
                            <a:gd name="connsiteX102" fmla="*/ 20955 w 23574"/>
                            <a:gd name="connsiteY102" fmla="*/ 1667 h 8334"/>
                            <a:gd name="connsiteX103" fmla="*/ 20955 w 23574"/>
                            <a:gd name="connsiteY103" fmla="*/ 1667 h 8334"/>
                            <a:gd name="connsiteX104" fmla="*/ 8573 w 23574"/>
                            <a:gd name="connsiteY104" fmla="*/ 6429 h 8334"/>
                            <a:gd name="connsiteX105" fmla="*/ 8573 w 23574"/>
                            <a:gd name="connsiteY105" fmla="*/ 6429 h 8334"/>
                            <a:gd name="connsiteX106" fmla="*/ 8573 w 23574"/>
                            <a:gd name="connsiteY106" fmla="*/ 6429 h 8334"/>
                            <a:gd name="connsiteX107" fmla="*/ 8573 w 23574"/>
                            <a:gd name="connsiteY107" fmla="*/ 6429 h 8334"/>
                            <a:gd name="connsiteX108" fmla="*/ 8573 w 23574"/>
                            <a:gd name="connsiteY108" fmla="*/ 6429 h 83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3574" h="8334">
                              <a:moveTo>
                                <a:pt x="7620" y="7382"/>
                              </a:moveTo>
                              <a:cubicBezTo>
                                <a:pt x="7620" y="7382"/>
                                <a:pt x="7620" y="7382"/>
                                <a:pt x="7620" y="7382"/>
                              </a:cubicBezTo>
                              <a:cubicBezTo>
                                <a:pt x="7620" y="7382"/>
                                <a:pt x="8573" y="7382"/>
                                <a:pt x="8573" y="6429"/>
                              </a:cubicBezTo>
                              <a:cubicBezTo>
                                <a:pt x="8573" y="6429"/>
                                <a:pt x="8573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10477" y="6429"/>
                              </a:cubicBezTo>
                              <a:cubicBezTo>
                                <a:pt x="10477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1430" y="6429"/>
                                <a:pt x="12383" y="6429"/>
                                <a:pt x="12383" y="5477"/>
                              </a:cubicBezTo>
                              <a:cubicBezTo>
                                <a:pt x="12383" y="5477"/>
                                <a:pt x="13335" y="5477"/>
                                <a:pt x="13335" y="4524"/>
                              </a:cubicBezTo>
                              <a:cubicBezTo>
                                <a:pt x="13335" y="4524"/>
                                <a:pt x="14288" y="4524"/>
                                <a:pt x="14288" y="3572"/>
                              </a:cubicBezTo>
                              <a:cubicBezTo>
                                <a:pt x="14288" y="3572"/>
                                <a:pt x="15240" y="3572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lnTo>
                                <a:pt x="15240" y="2619"/>
                              </a:lnTo>
                              <a:cubicBezTo>
                                <a:pt x="15240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6193" y="2619"/>
                                <a:pt x="16193" y="3572"/>
                              </a:cubicBezTo>
                              <a:lnTo>
                                <a:pt x="16193" y="3572"/>
                              </a:ln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lnTo>
                                <a:pt x="16193" y="3572"/>
                              </a:ln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6193" y="3572"/>
                                <a:pt x="16193" y="3572"/>
                              </a:cubicBezTo>
                              <a:cubicBezTo>
                                <a:pt x="16193" y="3572"/>
                                <a:pt x="15240" y="3572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4288" y="4524"/>
                              </a:cubicBezTo>
                              <a:cubicBezTo>
                                <a:pt x="14288" y="4524"/>
                                <a:pt x="14288" y="4524"/>
                                <a:pt x="14288" y="4524"/>
                              </a:cubicBezTo>
                              <a:cubicBezTo>
                                <a:pt x="14288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2383" y="4524"/>
                                <a:pt x="12383" y="5477"/>
                              </a:cubicBezTo>
                              <a:cubicBezTo>
                                <a:pt x="12383" y="5477"/>
                                <a:pt x="11430" y="5477"/>
                                <a:pt x="11430" y="6429"/>
                              </a:cubicBezTo>
                              <a:cubicBezTo>
                                <a:pt x="11430" y="6429"/>
                                <a:pt x="11430" y="6429"/>
                                <a:pt x="10477" y="6429"/>
                              </a:cubicBezTo>
                              <a:cubicBezTo>
                                <a:pt x="10477" y="6429"/>
                                <a:pt x="10477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9525" y="6429"/>
                              </a:cubicBezTo>
                              <a:cubicBezTo>
                                <a:pt x="9525" y="6429"/>
                                <a:pt x="9525" y="6429"/>
                                <a:pt x="8573" y="6429"/>
                              </a:cubicBezTo>
                              <a:cubicBezTo>
                                <a:pt x="8573" y="6429"/>
                                <a:pt x="8573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7620" y="6429"/>
                              </a:cubicBezTo>
                              <a:cubicBezTo>
                                <a:pt x="7620" y="6429"/>
                                <a:pt x="7620" y="6429"/>
                                <a:pt x="6668" y="6429"/>
                              </a:cubicBezTo>
                              <a:cubicBezTo>
                                <a:pt x="6668" y="6429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4763" y="6429"/>
                                <a:pt x="4763" y="7382"/>
                              </a:cubicBezTo>
                              <a:cubicBezTo>
                                <a:pt x="4763" y="7382"/>
                                <a:pt x="4763" y="7382"/>
                                <a:pt x="4763" y="7382"/>
                              </a:cubicBezTo>
                              <a:cubicBezTo>
                                <a:pt x="3810" y="7382"/>
                                <a:pt x="3810" y="8334"/>
                                <a:pt x="2858" y="8334"/>
                              </a:cubicBezTo>
                              <a:cubicBezTo>
                                <a:pt x="2858" y="8334"/>
                                <a:pt x="1905" y="8334"/>
                                <a:pt x="1905" y="8334"/>
                              </a:cubicBezTo>
                              <a:cubicBezTo>
                                <a:pt x="1905" y="8334"/>
                                <a:pt x="1905" y="8334"/>
                                <a:pt x="952" y="8334"/>
                              </a:cubicBezTo>
                              <a:cubicBezTo>
                                <a:pt x="952" y="8334"/>
                                <a:pt x="952" y="8334"/>
                                <a:pt x="0" y="8334"/>
                              </a:cubicBezTo>
                              <a:lnTo>
                                <a:pt x="0" y="8334"/>
                              </a:lnTo>
                              <a:lnTo>
                                <a:pt x="7620" y="7382"/>
                              </a:lnTo>
                              <a:close/>
                              <a:moveTo>
                                <a:pt x="22860" y="714"/>
                              </a:moveTo>
                              <a:cubicBezTo>
                                <a:pt x="22860" y="714"/>
                                <a:pt x="22860" y="714"/>
                                <a:pt x="22860" y="714"/>
                              </a:cubicBezTo>
                              <a:cubicBezTo>
                                <a:pt x="23813" y="714"/>
                                <a:pt x="23813" y="-238"/>
                                <a:pt x="22860" y="714"/>
                              </a:cubicBezTo>
                              <a:cubicBezTo>
                                <a:pt x="23813" y="-238"/>
                                <a:pt x="22860" y="-238"/>
                                <a:pt x="22860" y="714"/>
                              </a:cubicBezTo>
                              <a:cubicBezTo>
                                <a:pt x="22860" y="-238"/>
                                <a:pt x="22860" y="714"/>
                                <a:pt x="22860" y="714"/>
                              </a:cubicBezTo>
                              <a:close/>
                              <a:moveTo>
                                <a:pt x="20955" y="1667"/>
                              </a:moveTo>
                              <a:cubicBezTo>
                                <a:pt x="20955" y="1667"/>
                                <a:pt x="20955" y="1667"/>
                                <a:pt x="20955" y="1667"/>
                              </a:cubicBezTo>
                              <a:cubicBezTo>
                                <a:pt x="20955" y="1667"/>
                                <a:pt x="20955" y="1667"/>
                                <a:pt x="20955" y="1667"/>
                              </a:cubicBezTo>
                              <a:cubicBezTo>
                                <a:pt x="20955" y="1667"/>
                                <a:pt x="20955" y="1667"/>
                                <a:pt x="20955" y="1667"/>
                              </a:cubicBezTo>
                              <a:cubicBezTo>
                                <a:pt x="20955" y="1667"/>
                                <a:pt x="20955" y="1667"/>
                                <a:pt x="20955" y="1667"/>
                              </a:cubicBezTo>
                              <a:close/>
                              <a:moveTo>
                                <a:pt x="8573" y="6429"/>
                              </a:moveTo>
                              <a:cubicBezTo>
                                <a:pt x="8573" y="6429"/>
                                <a:pt x="8573" y="6429"/>
                                <a:pt x="8573" y="6429"/>
                              </a:cubicBezTo>
                              <a:cubicBezTo>
                                <a:pt x="8573" y="6429"/>
                                <a:pt x="8573" y="6429"/>
                                <a:pt x="8573" y="6429"/>
                              </a:cubicBezTo>
                              <a:cubicBezTo>
                                <a:pt x="8573" y="6429"/>
                                <a:pt x="8573" y="6429"/>
                                <a:pt x="8573" y="6429"/>
                              </a:cubicBezTo>
                              <a:cubicBezTo>
                                <a:pt x="8573" y="6429"/>
                                <a:pt x="8573" y="6429"/>
                                <a:pt x="8573" y="642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9" name="任意多边形: 形状 63"/>
                        <p:cNvSpPr/>
                        <p:nvPr/>
                      </p:nvSpPr>
                      <p:spPr>
                        <a:xfrm>
                          <a:off x="4391977" y="369474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0" name="任意多边形: 形状 64"/>
                        <p:cNvSpPr/>
                        <p:nvPr/>
                      </p:nvSpPr>
                      <p:spPr>
                        <a:xfrm>
                          <a:off x="4391977" y="3694032"/>
                          <a:ext cx="952" cy="1666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1666"/>
                            <a:gd name="connsiteX1" fmla="*/ 0 w 952"/>
                            <a:gd name="connsiteY1" fmla="*/ 714 h 1666"/>
                            <a:gd name="connsiteX2" fmla="*/ 952 w 952"/>
                            <a:gd name="connsiteY2" fmla="*/ 1667 h 1666"/>
                            <a:gd name="connsiteX3" fmla="*/ 952 w 952"/>
                            <a:gd name="connsiteY3" fmla="*/ 1667 h 1666"/>
                            <a:gd name="connsiteX4" fmla="*/ 952 w 952"/>
                            <a:gd name="connsiteY4" fmla="*/ 1667 h 1666"/>
                            <a:gd name="connsiteX5" fmla="*/ 952 w 952"/>
                            <a:gd name="connsiteY5" fmla="*/ 1667 h 1666"/>
                            <a:gd name="connsiteX6" fmla="*/ 952 w 952"/>
                            <a:gd name="connsiteY6" fmla="*/ 1667 h 1666"/>
                            <a:gd name="connsiteX7" fmla="*/ 952 w 952"/>
                            <a:gd name="connsiteY7" fmla="*/ 1667 h 1666"/>
                            <a:gd name="connsiteX8" fmla="*/ 952 w 952"/>
                            <a:gd name="connsiteY8" fmla="*/ 1667 h 1666"/>
                            <a:gd name="connsiteX9" fmla="*/ 952 w 952"/>
                            <a:gd name="connsiteY9" fmla="*/ 1667 h 1666"/>
                            <a:gd name="connsiteX10" fmla="*/ 952 w 952"/>
                            <a:gd name="connsiteY10" fmla="*/ 1667 h 1666"/>
                            <a:gd name="connsiteX11" fmla="*/ 952 w 952"/>
                            <a:gd name="connsiteY11" fmla="*/ 1667 h 1666"/>
                            <a:gd name="connsiteX12" fmla="*/ 0 w 952"/>
                            <a:gd name="connsiteY12" fmla="*/ 714 h 1666"/>
                            <a:gd name="connsiteX13" fmla="*/ 0 w 952"/>
                            <a:gd name="connsiteY13" fmla="*/ 714 h 1666"/>
                            <a:gd name="connsiteX14" fmla="*/ 0 w 952"/>
                            <a:gd name="connsiteY14" fmla="*/ 714 h 1666"/>
                            <a:gd name="connsiteX15" fmla="*/ 0 w 952"/>
                            <a:gd name="connsiteY15" fmla="*/ 714 h 1666"/>
                            <a:gd name="connsiteX16" fmla="*/ 0 w 952"/>
                            <a:gd name="connsiteY16" fmla="*/ 714 h 1666"/>
                            <a:gd name="connsiteX17" fmla="*/ 0 w 952"/>
                            <a:gd name="connsiteY17" fmla="*/ 714 h 1666"/>
                            <a:gd name="connsiteX18" fmla="*/ 0 w 952"/>
                            <a:gd name="connsiteY18" fmla="*/ 714 h 1666"/>
                            <a:gd name="connsiteX19" fmla="*/ 0 w 952"/>
                            <a:gd name="connsiteY19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2" y="-238"/>
                                <a:pt x="952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81" name="图形 2"/>
                      <p:cNvGrpSpPr/>
                      <p:nvPr/>
                    </p:nvGrpSpPr>
                    <p:grpSpPr>
                      <a:xfrm>
                        <a:off x="4351020" y="3702366"/>
                        <a:ext cx="24764" cy="8572"/>
                        <a:chOff x="4351020" y="3702366"/>
                        <a:chExt cx="24764" cy="8572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82" name="任意多边形: 形状 66"/>
                        <p:cNvSpPr/>
                        <p:nvPr/>
                      </p:nvSpPr>
                      <p:spPr>
                        <a:xfrm>
                          <a:off x="4375785" y="37033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3" name="任意多边形: 形状 67"/>
                        <p:cNvSpPr/>
                        <p:nvPr/>
                      </p:nvSpPr>
                      <p:spPr>
                        <a:xfrm>
                          <a:off x="4351020" y="3703319"/>
                          <a:ext cx="22859" cy="7620"/>
                        </a:xfrm>
                        <a:custGeom>
                          <a:avLst/>
                          <a:gdLst>
                            <a:gd name="connsiteX0" fmla="*/ 6667 w 22859"/>
                            <a:gd name="connsiteY0" fmla="*/ 5715 h 7620"/>
                            <a:gd name="connsiteX1" fmla="*/ 6667 w 22859"/>
                            <a:gd name="connsiteY1" fmla="*/ 5715 h 7620"/>
                            <a:gd name="connsiteX2" fmla="*/ 7620 w 22859"/>
                            <a:gd name="connsiteY2" fmla="*/ 5715 h 7620"/>
                            <a:gd name="connsiteX3" fmla="*/ 8572 w 22859"/>
                            <a:gd name="connsiteY3" fmla="*/ 5715 h 7620"/>
                            <a:gd name="connsiteX4" fmla="*/ 9525 w 22859"/>
                            <a:gd name="connsiteY4" fmla="*/ 5715 h 7620"/>
                            <a:gd name="connsiteX5" fmla="*/ 9525 w 22859"/>
                            <a:gd name="connsiteY5" fmla="*/ 5715 h 7620"/>
                            <a:gd name="connsiteX6" fmla="*/ 9525 w 22859"/>
                            <a:gd name="connsiteY6" fmla="*/ 5715 h 7620"/>
                            <a:gd name="connsiteX7" fmla="*/ 9525 w 22859"/>
                            <a:gd name="connsiteY7" fmla="*/ 5715 h 7620"/>
                            <a:gd name="connsiteX8" fmla="*/ 9525 w 22859"/>
                            <a:gd name="connsiteY8" fmla="*/ 5715 h 7620"/>
                            <a:gd name="connsiteX9" fmla="*/ 9525 w 22859"/>
                            <a:gd name="connsiteY9" fmla="*/ 5715 h 7620"/>
                            <a:gd name="connsiteX10" fmla="*/ 9525 w 22859"/>
                            <a:gd name="connsiteY10" fmla="*/ 5715 h 7620"/>
                            <a:gd name="connsiteX11" fmla="*/ 9525 w 22859"/>
                            <a:gd name="connsiteY11" fmla="*/ 5715 h 7620"/>
                            <a:gd name="connsiteX12" fmla="*/ 9525 w 22859"/>
                            <a:gd name="connsiteY12" fmla="*/ 5715 h 7620"/>
                            <a:gd name="connsiteX13" fmla="*/ 10477 w 22859"/>
                            <a:gd name="connsiteY13" fmla="*/ 5715 h 7620"/>
                            <a:gd name="connsiteX14" fmla="*/ 10477 w 22859"/>
                            <a:gd name="connsiteY14" fmla="*/ 5715 h 7620"/>
                            <a:gd name="connsiteX15" fmla="*/ 10477 w 22859"/>
                            <a:gd name="connsiteY15" fmla="*/ 5715 h 7620"/>
                            <a:gd name="connsiteX16" fmla="*/ 10477 w 22859"/>
                            <a:gd name="connsiteY16" fmla="*/ 5715 h 7620"/>
                            <a:gd name="connsiteX17" fmla="*/ 10477 w 22859"/>
                            <a:gd name="connsiteY17" fmla="*/ 5715 h 7620"/>
                            <a:gd name="connsiteX18" fmla="*/ 10477 w 22859"/>
                            <a:gd name="connsiteY18" fmla="*/ 5715 h 7620"/>
                            <a:gd name="connsiteX19" fmla="*/ 10477 w 22859"/>
                            <a:gd name="connsiteY19" fmla="*/ 5715 h 7620"/>
                            <a:gd name="connsiteX20" fmla="*/ 10477 w 22859"/>
                            <a:gd name="connsiteY20" fmla="*/ 5715 h 7620"/>
                            <a:gd name="connsiteX21" fmla="*/ 10477 w 22859"/>
                            <a:gd name="connsiteY21" fmla="*/ 5715 h 7620"/>
                            <a:gd name="connsiteX22" fmla="*/ 10477 w 22859"/>
                            <a:gd name="connsiteY22" fmla="*/ 5715 h 7620"/>
                            <a:gd name="connsiteX23" fmla="*/ 10477 w 22859"/>
                            <a:gd name="connsiteY23" fmla="*/ 5715 h 7620"/>
                            <a:gd name="connsiteX24" fmla="*/ 10477 w 22859"/>
                            <a:gd name="connsiteY24" fmla="*/ 5715 h 7620"/>
                            <a:gd name="connsiteX25" fmla="*/ 10477 w 22859"/>
                            <a:gd name="connsiteY25" fmla="*/ 5715 h 7620"/>
                            <a:gd name="connsiteX26" fmla="*/ 11430 w 22859"/>
                            <a:gd name="connsiteY26" fmla="*/ 5715 h 7620"/>
                            <a:gd name="connsiteX27" fmla="*/ 11430 w 22859"/>
                            <a:gd name="connsiteY27" fmla="*/ 5715 h 7620"/>
                            <a:gd name="connsiteX28" fmla="*/ 11430 w 22859"/>
                            <a:gd name="connsiteY28" fmla="*/ 5715 h 7620"/>
                            <a:gd name="connsiteX29" fmla="*/ 11430 w 22859"/>
                            <a:gd name="connsiteY29" fmla="*/ 5715 h 7620"/>
                            <a:gd name="connsiteX30" fmla="*/ 11430 w 22859"/>
                            <a:gd name="connsiteY30" fmla="*/ 5715 h 7620"/>
                            <a:gd name="connsiteX31" fmla="*/ 11430 w 22859"/>
                            <a:gd name="connsiteY31" fmla="*/ 5715 h 7620"/>
                            <a:gd name="connsiteX32" fmla="*/ 12382 w 22859"/>
                            <a:gd name="connsiteY32" fmla="*/ 4763 h 7620"/>
                            <a:gd name="connsiteX33" fmla="*/ 13335 w 22859"/>
                            <a:gd name="connsiteY33" fmla="*/ 4763 h 7620"/>
                            <a:gd name="connsiteX34" fmla="*/ 14288 w 22859"/>
                            <a:gd name="connsiteY34" fmla="*/ 3810 h 7620"/>
                            <a:gd name="connsiteX35" fmla="*/ 15240 w 22859"/>
                            <a:gd name="connsiteY35" fmla="*/ 3810 h 7620"/>
                            <a:gd name="connsiteX36" fmla="*/ 15240 w 22859"/>
                            <a:gd name="connsiteY36" fmla="*/ 3810 h 7620"/>
                            <a:gd name="connsiteX37" fmla="*/ 15240 w 22859"/>
                            <a:gd name="connsiteY37" fmla="*/ 3810 h 7620"/>
                            <a:gd name="connsiteX38" fmla="*/ 15240 w 22859"/>
                            <a:gd name="connsiteY38" fmla="*/ 3810 h 7620"/>
                            <a:gd name="connsiteX39" fmla="*/ 15240 w 22859"/>
                            <a:gd name="connsiteY39" fmla="*/ 3810 h 7620"/>
                            <a:gd name="connsiteX40" fmla="*/ 15240 w 22859"/>
                            <a:gd name="connsiteY40" fmla="*/ 3810 h 7620"/>
                            <a:gd name="connsiteX41" fmla="*/ 15240 w 22859"/>
                            <a:gd name="connsiteY41" fmla="*/ 3810 h 7620"/>
                            <a:gd name="connsiteX42" fmla="*/ 15240 w 22859"/>
                            <a:gd name="connsiteY42" fmla="*/ 3810 h 7620"/>
                            <a:gd name="connsiteX43" fmla="*/ 15240 w 22859"/>
                            <a:gd name="connsiteY43" fmla="*/ 3810 h 7620"/>
                            <a:gd name="connsiteX44" fmla="*/ 15240 w 22859"/>
                            <a:gd name="connsiteY44" fmla="*/ 3810 h 7620"/>
                            <a:gd name="connsiteX45" fmla="*/ 15240 w 22859"/>
                            <a:gd name="connsiteY45" fmla="*/ 3810 h 7620"/>
                            <a:gd name="connsiteX46" fmla="*/ 15240 w 22859"/>
                            <a:gd name="connsiteY46" fmla="*/ 3810 h 7620"/>
                            <a:gd name="connsiteX47" fmla="*/ 16192 w 22859"/>
                            <a:gd name="connsiteY47" fmla="*/ 4763 h 7620"/>
                            <a:gd name="connsiteX48" fmla="*/ 16192 w 22859"/>
                            <a:gd name="connsiteY48" fmla="*/ 4763 h 7620"/>
                            <a:gd name="connsiteX49" fmla="*/ 16192 w 22859"/>
                            <a:gd name="connsiteY49" fmla="*/ 4763 h 7620"/>
                            <a:gd name="connsiteX50" fmla="*/ 16192 w 22859"/>
                            <a:gd name="connsiteY50" fmla="*/ 4763 h 7620"/>
                            <a:gd name="connsiteX51" fmla="*/ 16192 w 22859"/>
                            <a:gd name="connsiteY51" fmla="*/ 4763 h 7620"/>
                            <a:gd name="connsiteX52" fmla="*/ 16192 w 22859"/>
                            <a:gd name="connsiteY52" fmla="*/ 4763 h 7620"/>
                            <a:gd name="connsiteX53" fmla="*/ 16192 w 22859"/>
                            <a:gd name="connsiteY53" fmla="*/ 4763 h 7620"/>
                            <a:gd name="connsiteX54" fmla="*/ 16192 w 22859"/>
                            <a:gd name="connsiteY54" fmla="*/ 4763 h 7620"/>
                            <a:gd name="connsiteX55" fmla="*/ 16192 w 22859"/>
                            <a:gd name="connsiteY55" fmla="*/ 4763 h 7620"/>
                            <a:gd name="connsiteX56" fmla="*/ 16192 w 22859"/>
                            <a:gd name="connsiteY56" fmla="*/ 4763 h 7620"/>
                            <a:gd name="connsiteX57" fmla="*/ 16192 w 22859"/>
                            <a:gd name="connsiteY57" fmla="*/ 4763 h 7620"/>
                            <a:gd name="connsiteX58" fmla="*/ 15240 w 22859"/>
                            <a:gd name="connsiteY58" fmla="*/ 5715 h 7620"/>
                            <a:gd name="connsiteX59" fmla="*/ 14288 w 22859"/>
                            <a:gd name="connsiteY59" fmla="*/ 5715 h 7620"/>
                            <a:gd name="connsiteX60" fmla="*/ 14288 w 22859"/>
                            <a:gd name="connsiteY60" fmla="*/ 5715 h 7620"/>
                            <a:gd name="connsiteX61" fmla="*/ 13335 w 22859"/>
                            <a:gd name="connsiteY61" fmla="*/ 5715 h 7620"/>
                            <a:gd name="connsiteX62" fmla="*/ 12382 w 22859"/>
                            <a:gd name="connsiteY62" fmla="*/ 5715 h 7620"/>
                            <a:gd name="connsiteX63" fmla="*/ 11430 w 22859"/>
                            <a:gd name="connsiteY63" fmla="*/ 6667 h 7620"/>
                            <a:gd name="connsiteX64" fmla="*/ 10477 w 22859"/>
                            <a:gd name="connsiteY64" fmla="*/ 6667 h 7620"/>
                            <a:gd name="connsiteX65" fmla="*/ 9525 w 22859"/>
                            <a:gd name="connsiteY65" fmla="*/ 6667 h 7620"/>
                            <a:gd name="connsiteX66" fmla="*/ 9525 w 22859"/>
                            <a:gd name="connsiteY66" fmla="*/ 6667 h 7620"/>
                            <a:gd name="connsiteX67" fmla="*/ 9525 w 22859"/>
                            <a:gd name="connsiteY67" fmla="*/ 6667 h 7620"/>
                            <a:gd name="connsiteX68" fmla="*/ 9525 w 22859"/>
                            <a:gd name="connsiteY68" fmla="*/ 6667 h 7620"/>
                            <a:gd name="connsiteX69" fmla="*/ 9525 w 22859"/>
                            <a:gd name="connsiteY69" fmla="*/ 6667 h 7620"/>
                            <a:gd name="connsiteX70" fmla="*/ 8572 w 22859"/>
                            <a:gd name="connsiteY70" fmla="*/ 6667 h 7620"/>
                            <a:gd name="connsiteX71" fmla="*/ 7620 w 22859"/>
                            <a:gd name="connsiteY71" fmla="*/ 6667 h 7620"/>
                            <a:gd name="connsiteX72" fmla="*/ 7620 w 22859"/>
                            <a:gd name="connsiteY72" fmla="*/ 6667 h 7620"/>
                            <a:gd name="connsiteX73" fmla="*/ 7620 w 22859"/>
                            <a:gd name="connsiteY73" fmla="*/ 6667 h 7620"/>
                            <a:gd name="connsiteX74" fmla="*/ 7620 w 22859"/>
                            <a:gd name="connsiteY74" fmla="*/ 6667 h 7620"/>
                            <a:gd name="connsiteX75" fmla="*/ 7620 w 22859"/>
                            <a:gd name="connsiteY75" fmla="*/ 6667 h 7620"/>
                            <a:gd name="connsiteX76" fmla="*/ 7620 w 22859"/>
                            <a:gd name="connsiteY76" fmla="*/ 6667 h 7620"/>
                            <a:gd name="connsiteX77" fmla="*/ 7620 w 22859"/>
                            <a:gd name="connsiteY77" fmla="*/ 6667 h 7620"/>
                            <a:gd name="connsiteX78" fmla="*/ 7620 w 22859"/>
                            <a:gd name="connsiteY78" fmla="*/ 6667 h 7620"/>
                            <a:gd name="connsiteX79" fmla="*/ 7620 w 22859"/>
                            <a:gd name="connsiteY79" fmla="*/ 6667 h 7620"/>
                            <a:gd name="connsiteX80" fmla="*/ 6667 w 22859"/>
                            <a:gd name="connsiteY80" fmla="*/ 6667 h 7620"/>
                            <a:gd name="connsiteX81" fmla="*/ 5715 w 22859"/>
                            <a:gd name="connsiteY81" fmla="*/ 6667 h 7620"/>
                            <a:gd name="connsiteX82" fmla="*/ 5715 w 22859"/>
                            <a:gd name="connsiteY82" fmla="*/ 6667 h 7620"/>
                            <a:gd name="connsiteX83" fmla="*/ 5715 w 22859"/>
                            <a:gd name="connsiteY83" fmla="*/ 6667 h 7620"/>
                            <a:gd name="connsiteX84" fmla="*/ 5715 w 22859"/>
                            <a:gd name="connsiteY84" fmla="*/ 6667 h 7620"/>
                            <a:gd name="connsiteX85" fmla="*/ 5715 w 22859"/>
                            <a:gd name="connsiteY85" fmla="*/ 6667 h 7620"/>
                            <a:gd name="connsiteX86" fmla="*/ 4763 w 22859"/>
                            <a:gd name="connsiteY86" fmla="*/ 6667 h 7620"/>
                            <a:gd name="connsiteX87" fmla="*/ 4763 w 22859"/>
                            <a:gd name="connsiteY87" fmla="*/ 6667 h 7620"/>
                            <a:gd name="connsiteX88" fmla="*/ 2857 w 22859"/>
                            <a:gd name="connsiteY88" fmla="*/ 7620 h 7620"/>
                            <a:gd name="connsiteX89" fmla="*/ 1905 w 22859"/>
                            <a:gd name="connsiteY89" fmla="*/ 7620 h 7620"/>
                            <a:gd name="connsiteX90" fmla="*/ 952 w 22859"/>
                            <a:gd name="connsiteY90" fmla="*/ 7620 h 7620"/>
                            <a:gd name="connsiteX91" fmla="*/ 0 w 22859"/>
                            <a:gd name="connsiteY91" fmla="*/ 7620 h 7620"/>
                            <a:gd name="connsiteX92" fmla="*/ 0 w 22859"/>
                            <a:gd name="connsiteY92" fmla="*/ 7620 h 7620"/>
                            <a:gd name="connsiteX93" fmla="*/ 6667 w 22859"/>
                            <a:gd name="connsiteY93" fmla="*/ 5715 h 7620"/>
                            <a:gd name="connsiteX94" fmla="*/ 22860 w 22859"/>
                            <a:gd name="connsiteY94" fmla="*/ 0 h 7620"/>
                            <a:gd name="connsiteX95" fmla="*/ 22860 w 22859"/>
                            <a:gd name="connsiteY95" fmla="*/ 0 h 7620"/>
                            <a:gd name="connsiteX96" fmla="*/ 22860 w 22859"/>
                            <a:gd name="connsiteY96" fmla="*/ 0 h 7620"/>
                            <a:gd name="connsiteX97" fmla="*/ 22860 w 22859"/>
                            <a:gd name="connsiteY97" fmla="*/ 0 h 7620"/>
                            <a:gd name="connsiteX98" fmla="*/ 22860 w 22859"/>
                            <a:gd name="connsiteY98" fmla="*/ 0 h 7620"/>
                            <a:gd name="connsiteX99" fmla="*/ 20002 w 22859"/>
                            <a:gd name="connsiteY99" fmla="*/ 952 h 7620"/>
                            <a:gd name="connsiteX100" fmla="*/ 20002 w 22859"/>
                            <a:gd name="connsiteY100" fmla="*/ 952 h 7620"/>
                            <a:gd name="connsiteX101" fmla="*/ 20002 w 22859"/>
                            <a:gd name="connsiteY101" fmla="*/ 952 h 7620"/>
                            <a:gd name="connsiteX102" fmla="*/ 20002 w 22859"/>
                            <a:gd name="connsiteY102" fmla="*/ 952 h 7620"/>
                            <a:gd name="connsiteX103" fmla="*/ 20002 w 22859"/>
                            <a:gd name="connsiteY103" fmla="*/ 952 h 7620"/>
                            <a:gd name="connsiteX104" fmla="*/ 7620 w 22859"/>
                            <a:gd name="connsiteY104" fmla="*/ 5715 h 7620"/>
                            <a:gd name="connsiteX105" fmla="*/ 7620 w 22859"/>
                            <a:gd name="connsiteY105" fmla="*/ 5715 h 7620"/>
                            <a:gd name="connsiteX106" fmla="*/ 7620 w 22859"/>
                            <a:gd name="connsiteY106" fmla="*/ 5715 h 7620"/>
                            <a:gd name="connsiteX107" fmla="*/ 7620 w 22859"/>
                            <a:gd name="connsiteY107" fmla="*/ 5715 h 7620"/>
                            <a:gd name="connsiteX108" fmla="*/ 7620 w 22859"/>
                            <a:gd name="connsiteY108" fmla="*/ 5715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859" h="7620">
                              <a:moveTo>
                                <a:pt x="6667" y="5715"/>
                              </a:move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8572" y="5715"/>
                              </a:cubicBez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10477" y="5715"/>
                              </a:cubicBezTo>
                              <a:cubicBezTo>
                                <a:pt x="11430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0477" y="5715"/>
                                <a:pt x="10477" y="5715"/>
                              </a:cubicBezTo>
                              <a:cubicBezTo>
                                <a:pt x="10477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2382" y="5715"/>
                                <a:pt x="12382" y="4763"/>
                              </a:cubicBezTo>
                              <a:cubicBezTo>
                                <a:pt x="12382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4288" y="4763"/>
                                <a:pt x="14288" y="3810"/>
                              </a:cubicBezTo>
                              <a:cubicBezTo>
                                <a:pt x="14288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lnTo>
                                <a:pt x="15240" y="3810"/>
                              </a:ln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6192" y="3810"/>
                                <a:pt x="16192" y="4763"/>
                              </a:cubicBezTo>
                              <a:lnTo>
                                <a:pt x="16192" y="4763"/>
                              </a:ln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lnTo>
                                <a:pt x="16192" y="4763"/>
                              </a:ln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5240" y="4763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4288" y="5715"/>
                              </a:cubicBezTo>
                              <a:cubicBezTo>
                                <a:pt x="14288" y="5715"/>
                                <a:pt x="14288" y="5715"/>
                                <a:pt x="14288" y="5715"/>
                              </a:cubicBezTo>
                              <a:cubicBezTo>
                                <a:pt x="14288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2382" y="5715"/>
                                <a:pt x="12382" y="5715"/>
                              </a:cubicBezTo>
                              <a:cubicBezTo>
                                <a:pt x="12382" y="5715"/>
                                <a:pt x="11430" y="5715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0477" y="6667"/>
                              </a:cubicBezTo>
                              <a:cubicBezTo>
                                <a:pt x="10477" y="6667"/>
                                <a:pt x="10477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8572" y="6667"/>
                              </a:cubicBezTo>
                              <a:cubicBezTo>
                                <a:pt x="7620" y="6667"/>
                                <a:pt x="8572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6667" y="6667"/>
                              </a:cubicBezTo>
                              <a:cubicBezTo>
                                <a:pt x="6667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3810" y="6667"/>
                                <a:pt x="3810" y="7620"/>
                                <a:pt x="2857" y="7620"/>
                              </a:cubicBezTo>
                              <a:cubicBezTo>
                                <a:pt x="2857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0" y="7620"/>
                              </a:cubicBezTo>
                              <a:lnTo>
                                <a:pt x="0" y="7620"/>
                              </a:lnTo>
                              <a:lnTo>
                                <a:pt x="6667" y="5715"/>
                              </a:lnTo>
                              <a:close/>
                              <a:moveTo>
                                <a:pt x="22860" y="0"/>
                              </a:move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lose/>
                              <a:moveTo>
                                <a:pt x="20002" y="952"/>
                              </a:move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lose/>
                              <a:moveTo>
                                <a:pt x="7620" y="5715"/>
                              </a:move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4" name="任意多边形: 形状 68"/>
                        <p:cNvSpPr/>
                        <p:nvPr/>
                      </p:nvSpPr>
                      <p:spPr>
                        <a:xfrm>
                          <a:off x="4373879" y="37023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5" name="任意多边形: 形状 69"/>
                        <p:cNvSpPr/>
                        <p:nvPr/>
                      </p:nvSpPr>
                      <p:spPr>
                        <a:xfrm>
                          <a:off x="4373879" y="3702605"/>
                          <a:ext cx="952" cy="1666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1666"/>
                            <a:gd name="connsiteX1" fmla="*/ 0 w 952"/>
                            <a:gd name="connsiteY1" fmla="*/ 714 h 1666"/>
                            <a:gd name="connsiteX2" fmla="*/ 0 w 952"/>
                            <a:gd name="connsiteY2" fmla="*/ 714 h 1666"/>
                            <a:gd name="connsiteX3" fmla="*/ 953 w 952"/>
                            <a:gd name="connsiteY3" fmla="*/ 1667 h 1666"/>
                            <a:gd name="connsiteX4" fmla="*/ 953 w 952"/>
                            <a:gd name="connsiteY4" fmla="*/ 1667 h 1666"/>
                            <a:gd name="connsiteX5" fmla="*/ 953 w 952"/>
                            <a:gd name="connsiteY5" fmla="*/ 1667 h 1666"/>
                            <a:gd name="connsiteX6" fmla="*/ 953 w 952"/>
                            <a:gd name="connsiteY6" fmla="*/ 1667 h 1666"/>
                            <a:gd name="connsiteX7" fmla="*/ 953 w 952"/>
                            <a:gd name="connsiteY7" fmla="*/ 1667 h 1666"/>
                            <a:gd name="connsiteX8" fmla="*/ 953 w 952"/>
                            <a:gd name="connsiteY8" fmla="*/ 1667 h 1666"/>
                            <a:gd name="connsiteX9" fmla="*/ 953 w 952"/>
                            <a:gd name="connsiteY9" fmla="*/ 1667 h 1666"/>
                            <a:gd name="connsiteX10" fmla="*/ 953 w 952"/>
                            <a:gd name="connsiteY10" fmla="*/ 1667 h 1666"/>
                            <a:gd name="connsiteX11" fmla="*/ 953 w 952"/>
                            <a:gd name="connsiteY11" fmla="*/ 1667 h 1666"/>
                            <a:gd name="connsiteX12" fmla="*/ 0 w 952"/>
                            <a:gd name="connsiteY12" fmla="*/ 714 h 1666"/>
                            <a:gd name="connsiteX13" fmla="*/ 0 w 952"/>
                            <a:gd name="connsiteY13" fmla="*/ 714 h 1666"/>
                            <a:gd name="connsiteX14" fmla="*/ 0 w 952"/>
                            <a:gd name="connsiteY14" fmla="*/ 714 h 1666"/>
                            <a:gd name="connsiteX15" fmla="*/ 0 w 952"/>
                            <a:gd name="connsiteY15" fmla="*/ 714 h 1666"/>
                            <a:gd name="connsiteX16" fmla="*/ 0 w 952"/>
                            <a:gd name="connsiteY16" fmla="*/ 714 h 1666"/>
                            <a:gd name="connsiteX17" fmla="*/ 0 w 952"/>
                            <a:gd name="connsiteY17" fmla="*/ 714 h 1666"/>
                            <a:gd name="connsiteX18" fmla="*/ 0 w 952"/>
                            <a:gd name="connsiteY18" fmla="*/ 714 h 1666"/>
                            <a:gd name="connsiteX19" fmla="*/ 0 w 952"/>
                            <a:gd name="connsiteY19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953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lnTo>
                                <a:pt x="953" y="1667"/>
                              </a:ln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lnTo>
                                <a:pt x="953" y="1667"/>
                              </a:lnTo>
                              <a:lnTo>
                                <a:pt x="953" y="1667"/>
                              </a:ln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86" name="图形 2"/>
                      <p:cNvGrpSpPr/>
                      <p:nvPr/>
                    </p:nvGrpSpPr>
                    <p:grpSpPr>
                      <a:xfrm>
                        <a:off x="4332922" y="3709272"/>
                        <a:ext cx="24764" cy="5476"/>
                        <a:chOff x="4332922" y="3709272"/>
                        <a:chExt cx="24764" cy="5476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187" name="任意多边形: 形状 71"/>
                        <p:cNvSpPr/>
                        <p:nvPr/>
                      </p:nvSpPr>
                      <p:spPr>
                        <a:xfrm>
                          <a:off x="4357687" y="37109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8" name="任意多边形: 形状 72"/>
                        <p:cNvSpPr/>
                        <p:nvPr/>
                      </p:nvSpPr>
                      <p:spPr>
                        <a:xfrm>
                          <a:off x="4332922" y="3709987"/>
                          <a:ext cx="22860" cy="4762"/>
                        </a:xfrm>
                        <a:custGeom>
                          <a:avLst/>
                          <a:gdLst>
                            <a:gd name="connsiteX0" fmla="*/ 5715 w 22860"/>
                            <a:gd name="connsiteY0" fmla="*/ 3810 h 4762"/>
                            <a:gd name="connsiteX1" fmla="*/ 5715 w 22860"/>
                            <a:gd name="connsiteY1" fmla="*/ 3810 h 4762"/>
                            <a:gd name="connsiteX2" fmla="*/ 6667 w 22860"/>
                            <a:gd name="connsiteY2" fmla="*/ 3810 h 4762"/>
                            <a:gd name="connsiteX3" fmla="*/ 7620 w 22860"/>
                            <a:gd name="connsiteY3" fmla="*/ 3810 h 4762"/>
                            <a:gd name="connsiteX4" fmla="*/ 8572 w 22860"/>
                            <a:gd name="connsiteY4" fmla="*/ 3810 h 4762"/>
                            <a:gd name="connsiteX5" fmla="*/ 8572 w 22860"/>
                            <a:gd name="connsiteY5" fmla="*/ 3810 h 4762"/>
                            <a:gd name="connsiteX6" fmla="*/ 8572 w 22860"/>
                            <a:gd name="connsiteY6" fmla="*/ 3810 h 4762"/>
                            <a:gd name="connsiteX7" fmla="*/ 8572 w 22860"/>
                            <a:gd name="connsiteY7" fmla="*/ 3810 h 4762"/>
                            <a:gd name="connsiteX8" fmla="*/ 8572 w 22860"/>
                            <a:gd name="connsiteY8" fmla="*/ 3810 h 4762"/>
                            <a:gd name="connsiteX9" fmla="*/ 8572 w 22860"/>
                            <a:gd name="connsiteY9" fmla="*/ 3810 h 4762"/>
                            <a:gd name="connsiteX10" fmla="*/ 8572 w 22860"/>
                            <a:gd name="connsiteY10" fmla="*/ 3810 h 4762"/>
                            <a:gd name="connsiteX11" fmla="*/ 8572 w 22860"/>
                            <a:gd name="connsiteY11" fmla="*/ 3810 h 4762"/>
                            <a:gd name="connsiteX12" fmla="*/ 8572 w 22860"/>
                            <a:gd name="connsiteY12" fmla="*/ 3810 h 4762"/>
                            <a:gd name="connsiteX13" fmla="*/ 9525 w 22860"/>
                            <a:gd name="connsiteY13" fmla="*/ 3810 h 4762"/>
                            <a:gd name="connsiteX14" fmla="*/ 9525 w 22860"/>
                            <a:gd name="connsiteY14" fmla="*/ 3810 h 4762"/>
                            <a:gd name="connsiteX15" fmla="*/ 9525 w 22860"/>
                            <a:gd name="connsiteY15" fmla="*/ 3810 h 4762"/>
                            <a:gd name="connsiteX16" fmla="*/ 9525 w 22860"/>
                            <a:gd name="connsiteY16" fmla="*/ 3810 h 4762"/>
                            <a:gd name="connsiteX17" fmla="*/ 9525 w 22860"/>
                            <a:gd name="connsiteY17" fmla="*/ 3810 h 4762"/>
                            <a:gd name="connsiteX18" fmla="*/ 9525 w 22860"/>
                            <a:gd name="connsiteY18" fmla="*/ 3810 h 4762"/>
                            <a:gd name="connsiteX19" fmla="*/ 9525 w 22860"/>
                            <a:gd name="connsiteY19" fmla="*/ 3810 h 4762"/>
                            <a:gd name="connsiteX20" fmla="*/ 9525 w 22860"/>
                            <a:gd name="connsiteY20" fmla="*/ 3810 h 4762"/>
                            <a:gd name="connsiteX21" fmla="*/ 9525 w 22860"/>
                            <a:gd name="connsiteY21" fmla="*/ 3810 h 4762"/>
                            <a:gd name="connsiteX22" fmla="*/ 9525 w 22860"/>
                            <a:gd name="connsiteY22" fmla="*/ 3810 h 4762"/>
                            <a:gd name="connsiteX23" fmla="*/ 9525 w 22860"/>
                            <a:gd name="connsiteY23" fmla="*/ 3810 h 4762"/>
                            <a:gd name="connsiteX24" fmla="*/ 9525 w 22860"/>
                            <a:gd name="connsiteY24" fmla="*/ 3810 h 4762"/>
                            <a:gd name="connsiteX25" fmla="*/ 9525 w 22860"/>
                            <a:gd name="connsiteY25" fmla="*/ 3810 h 4762"/>
                            <a:gd name="connsiteX26" fmla="*/ 10477 w 22860"/>
                            <a:gd name="connsiteY26" fmla="*/ 3810 h 4762"/>
                            <a:gd name="connsiteX27" fmla="*/ 10477 w 22860"/>
                            <a:gd name="connsiteY27" fmla="*/ 3810 h 4762"/>
                            <a:gd name="connsiteX28" fmla="*/ 10477 w 22860"/>
                            <a:gd name="connsiteY28" fmla="*/ 3810 h 4762"/>
                            <a:gd name="connsiteX29" fmla="*/ 10477 w 22860"/>
                            <a:gd name="connsiteY29" fmla="*/ 3810 h 4762"/>
                            <a:gd name="connsiteX30" fmla="*/ 10477 w 22860"/>
                            <a:gd name="connsiteY30" fmla="*/ 3810 h 4762"/>
                            <a:gd name="connsiteX31" fmla="*/ 10477 w 22860"/>
                            <a:gd name="connsiteY31" fmla="*/ 3810 h 4762"/>
                            <a:gd name="connsiteX32" fmla="*/ 12382 w 22860"/>
                            <a:gd name="connsiteY32" fmla="*/ 3810 h 4762"/>
                            <a:gd name="connsiteX33" fmla="*/ 13335 w 22860"/>
                            <a:gd name="connsiteY33" fmla="*/ 3810 h 4762"/>
                            <a:gd name="connsiteX34" fmla="*/ 14288 w 22860"/>
                            <a:gd name="connsiteY34" fmla="*/ 3810 h 4762"/>
                            <a:gd name="connsiteX35" fmla="*/ 15240 w 22860"/>
                            <a:gd name="connsiteY35" fmla="*/ 3810 h 4762"/>
                            <a:gd name="connsiteX36" fmla="*/ 15240 w 22860"/>
                            <a:gd name="connsiteY36" fmla="*/ 3810 h 4762"/>
                            <a:gd name="connsiteX37" fmla="*/ 15240 w 22860"/>
                            <a:gd name="connsiteY37" fmla="*/ 3810 h 4762"/>
                            <a:gd name="connsiteX38" fmla="*/ 15240 w 22860"/>
                            <a:gd name="connsiteY38" fmla="*/ 3810 h 4762"/>
                            <a:gd name="connsiteX39" fmla="*/ 15240 w 22860"/>
                            <a:gd name="connsiteY39" fmla="*/ 3810 h 4762"/>
                            <a:gd name="connsiteX40" fmla="*/ 15240 w 22860"/>
                            <a:gd name="connsiteY40" fmla="*/ 3810 h 4762"/>
                            <a:gd name="connsiteX41" fmla="*/ 15240 w 22860"/>
                            <a:gd name="connsiteY41" fmla="*/ 3810 h 4762"/>
                            <a:gd name="connsiteX42" fmla="*/ 15240 w 22860"/>
                            <a:gd name="connsiteY42" fmla="*/ 3810 h 4762"/>
                            <a:gd name="connsiteX43" fmla="*/ 15240 w 22860"/>
                            <a:gd name="connsiteY43" fmla="*/ 3810 h 4762"/>
                            <a:gd name="connsiteX44" fmla="*/ 15240 w 22860"/>
                            <a:gd name="connsiteY44" fmla="*/ 3810 h 4762"/>
                            <a:gd name="connsiteX45" fmla="*/ 15240 w 22860"/>
                            <a:gd name="connsiteY45" fmla="*/ 3810 h 4762"/>
                            <a:gd name="connsiteX46" fmla="*/ 15240 w 22860"/>
                            <a:gd name="connsiteY46" fmla="*/ 3810 h 4762"/>
                            <a:gd name="connsiteX47" fmla="*/ 16192 w 22860"/>
                            <a:gd name="connsiteY47" fmla="*/ 4763 h 4762"/>
                            <a:gd name="connsiteX48" fmla="*/ 16192 w 22860"/>
                            <a:gd name="connsiteY48" fmla="*/ 4763 h 4762"/>
                            <a:gd name="connsiteX49" fmla="*/ 16192 w 22860"/>
                            <a:gd name="connsiteY49" fmla="*/ 4763 h 4762"/>
                            <a:gd name="connsiteX50" fmla="*/ 16192 w 22860"/>
                            <a:gd name="connsiteY50" fmla="*/ 4763 h 4762"/>
                            <a:gd name="connsiteX51" fmla="*/ 16192 w 22860"/>
                            <a:gd name="connsiteY51" fmla="*/ 4763 h 4762"/>
                            <a:gd name="connsiteX52" fmla="*/ 16192 w 22860"/>
                            <a:gd name="connsiteY52" fmla="*/ 4763 h 4762"/>
                            <a:gd name="connsiteX53" fmla="*/ 16192 w 22860"/>
                            <a:gd name="connsiteY53" fmla="*/ 4763 h 4762"/>
                            <a:gd name="connsiteX54" fmla="*/ 16192 w 22860"/>
                            <a:gd name="connsiteY54" fmla="*/ 4763 h 4762"/>
                            <a:gd name="connsiteX55" fmla="*/ 16192 w 22860"/>
                            <a:gd name="connsiteY55" fmla="*/ 4763 h 4762"/>
                            <a:gd name="connsiteX56" fmla="*/ 16192 w 22860"/>
                            <a:gd name="connsiteY56" fmla="*/ 4763 h 4762"/>
                            <a:gd name="connsiteX57" fmla="*/ 16192 w 22860"/>
                            <a:gd name="connsiteY57" fmla="*/ 4763 h 4762"/>
                            <a:gd name="connsiteX58" fmla="*/ 15240 w 22860"/>
                            <a:gd name="connsiteY58" fmla="*/ 4763 h 4762"/>
                            <a:gd name="connsiteX59" fmla="*/ 14288 w 22860"/>
                            <a:gd name="connsiteY59" fmla="*/ 4763 h 4762"/>
                            <a:gd name="connsiteX60" fmla="*/ 14288 w 22860"/>
                            <a:gd name="connsiteY60" fmla="*/ 4763 h 4762"/>
                            <a:gd name="connsiteX61" fmla="*/ 13335 w 22860"/>
                            <a:gd name="connsiteY61" fmla="*/ 4763 h 4762"/>
                            <a:gd name="connsiteX62" fmla="*/ 12382 w 22860"/>
                            <a:gd name="connsiteY62" fmla="*/ 4763 h 4762"/>
                            <a:gd name="connsiteX63" fmla="*/ 11430 w 22860"/>
                            <a:gd name="connsiteY63" fmla="*/ 4763 h 4762"/>
                            <a:gd name="connsiteX64" fmla="*/ 10477 w 22860"/>
                            <a:gd name="connsiteY64" fmla="*/ 4763 h 4762"/>
                            <a:gd name="connsiteX65" fmla="*/ 9525 w 22860"/>
                            <a:gd name="connsiteY65" fmla="*/ 4763 h 4762"/>
                            <a:gd name="connsiteX66" fmla="*/ 9525 w 22860"/>
                            <a:gd name="connsiteY66" fmla="*/ 4763 h 4762"/>
                            <a:gd name="connsiteX67" fmla="*/ 9525 w 22860"/>
                            <a:gd name="connsiteY67" fmla="*/ 4763 h 4762"/>
                            <a:gd name="connsiteX68" fmla="*/ 9525 w 22860"/>
                            <a:gd name="connsiteY68" fmla="*/ 4763 h 4762"/>
                            <a:gd name="connsiteX69" fmla="*/ 9525 w 22860"/>
                            <a:gd name="connsiteY69" fmla="*/ 4763 h 4762"/>
                            <a:gd name="connsiteX70" fmla="*/ 8572 w 22860"/>
                            <a:gd name="connsiteY70" fmla="*/ 4763 h 4762"/>
                            <a:gd name="connsiteX71" fmla="*/ 7620 w 22860"/>
                            <a:gd name="connsiteY71" fmla="*/ 4763 h 4762"/>
                            <a:gd name="connsiteX72" fmla="*/ 7620 w 22860"/>
                            <a:gd name="connsiteY72" fmla="*/ 4763 h 4762"/>
                            <a:gd name="connsiteX73" fmla="*/ 7620 w 22860"/>
                            <a:gd name="connsiteY73" fmla="*/ 4763 h 4762"/>
                            <a:gd name="connsiteX74" fmla="*/ 7620 w 22860"/>
                            <a:gd name="connsiteY74" fmla="*/ 4763 h 4762"/>
                            <a:gd name="connsiteX75" fmla="*/ 7620 w 22860"/>
                            <a:gd name="connsiteY75" fmla="*/ 4763 h 4762"/>
                            <a:gd name="connsiteX76" fmla="*/ 7620 w 22860"/>
                            <a:gd name="connsiteY76" fmla="*/ 4763 h 4762"/>
                            <a:gd name="connsiteX77" fmla="*/ 7620 w 22860"/>
                            <a:gd name="connsiteY77" fmla="*/ 4763 h 4762"/>
                            <a:gd name="connsiteX78" fmla="*/ 7620 w 22860"/>
                            <a:gd name="connsiteY78" fmla="*/ 4763 h 4762"/>
                            <a:gd name="connsiteX79" fmla="*/ 7620 w 22860"/>
                            <a:gd name="connsiteY79" fmla="*/ 4763 h 4762"/>
                            <a:gd name="connsiteX80" fmla="*/ 6667 w 22860"/>
                            <a:gd name="connsiteY80" fmla="*/ 4763 h 4762"/>
                            <a:gd name="connsiteX81" fmla="*/ 5715 w 22860"/>
                            <a:gd name="connsiteY81" fmla="*/ 4763 h 4762"/>
                            <a:gd name="connsiteX82" fmla="*/ 5715 w 22860"/>
                            <a:gd name="connsiteY82" fmla="*/ 4763 h 4762"/>
                            <a:gd name="connsiteX83" fmla="*/ 5715 w 22860"/>
                            <a:gd name="connsiteY83" fmla="*/ 4763 h 4762"/>
                            <a:gd name="connsiteX84" fmla="*/ 5715 w 22860"/>
                            <a:gd name="connsiteY84" fmla="*/ 4763 h 4762"/>
                            <a:gd name="connsiteX85" fmla="*/ 5715 w 22860"/>
                            <a:gd name="connsiteY85" fmla="*/ 4763 h 4762"/>
                            <a:gd name="connsiteX86" fmla="*/ 4763 w 22860"/>
                            <a:gd name="connsiteY86" fmla="*/ 4763 h 4762"/>
                            <a:gd name="connsiteX87" fmla="*/ 4763 w 22860"/>
                            <a:gd name="connsiteY87" fmla="*/ 4763 h 4762"/>
                            <a:gd name="connsiteX88" fmla="*/ 2857 w 22860"/>
                            <a:gd name="connsiteY88" fmla="*/ 4763 h 4762"/>
                            <a:gd name="connsiteX89" fmla="*/ 1905 w 22860"/>
                            <a:gd name="connsiteY89" fmla="*/ 4763 h 4762"/>
                            <a:gd name="connsiteX90" fmla="*/ 952 w 22860"/>
                            <a:gd name="connsiteY90" fmla="*/ 4763 h 4762"/>
                            <a:gd name="connsiteX91" fmla="*/ 0 w 22860"/>
                            <a:gd name="connsiteY91" fmla="*/ 4763 h 4762"/>
                            <a:gd name="connsiteX92" fmla="*/ 0 w 22860"/>
                            <a:gd name="connsiteY92" fmla="*/ 4763 h 4762"/>
                            <a:gd name="connsiteX93" fmla="*/ 5715 w 22860"/>
                            <a:gd name="connsiteY93" fmla="*/ 3810 h 4762"/>
                            <a:gd name="connsiteX94" fmla="*/ 22860 w 22860"/>
                            <a:gd name="connsiteY94" fmla="*/ 0 h 4762"/>
                            <a:gd name="connsiteX95" fmla="*/ 22860 w 22860"/>
                            <a:gd name="connsiteY95" fmla="*/ 0 h 4762"/>
                            <a:gd name="connsiteX96" fmla="*/ 22860 w 22860"/>
                            <a:gd name="connsiteY96" fmla="*/ 0 h 4762"/>
                            <a:gd name="connsiteX97" fmla="*/ 22860 w 22860"/>
                            <a:gd name="connsiteY97" fmla="*/ 0 h 4762"/>
                            <a:gd name="connsiteX98" fmla="*/ 22860 w 22860"/>
                            <a:gd name="connsiteY98" fmla="*/ 0 h 4762"/>
                            <a:gd name="connsiteX99" fmla="*/ 20002 w 22860"/>
                            <a:gd name="connsiteY99" fmla="*/ 953 h 4762"/>
                            <a:gd name="connsiteX100" fmla="*/ 20002 w 22860"/>
                            <a:gd name="connsiteY100" fmla="*/ 953 h 4762"/>
                            <a:gd name="connsiteX101" fmla="*/ 20002 w 22860"/>
                            <a:gd name="connsiteY101" fmla="*/ 953 h 4762"/>
                            <a:gd name="connsiteX102" fmla="*/ 20002 w 22860"/>
                            <a:gd name="connsiteY102" fmla="*/ 953 h 4762"/>
                            <a:gd name="connsiteX103" fmla="*/ 20002 w 22860"/>
                            <a:gd name="connsiteY103" fmla="*/ 953 h 4762"/>
                            <a:gd name="connsiteX104" fmla="*/ 6667 w 22860"/>
                            <a:gd name="connsiteY104" fmla="*/ 3810 h 4762"/>
                            <a:gd name="connsiteX105" fmla="*/ 6667 w 22860"/>
                            <a:gd name="connsiteY105" fmla="*/ 3810 h 4762"/>
                            <a:gd name="connsiteX106" fmla="*/ 6667 w 22860"/>
                            <a:gd name="connsiteY106" fmla="*/ 3810 h 4762"/>
                            <a:gd name="connsiteX107" fmla="*/ 6667 w 22860"/>
                            <a:gd name="connsiteY107" fmla="*/ 3810 h 4762"/>
                            <a:gd name="connsiteX108" fmla="*/ 6667 w 22860"/>
                            <a:gd name="connsiteY108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860" h="4762">
                              <a:moveTo>
                                <a:pt x="5715" y="3810"/>
                              </a:move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6667" y="3810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0477" y="3810"/>
                                <a:pt x="10477" y="3810"/>
                              </a:cubicBezTo>
                              <a:cubicBezTo>
                                <a:pt x="11430" y="3810"/>
                                <a:pt x="11430" y="3810"/>
                                <a:pt x="12382" y="3810"/>
                              </a:cubicBezTo>
                              <a:cubicBezTo>
                                <a:pt x="12382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lnTo>
                                <a:pt x="15240" y="3810"/>
                              </a:ln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6192" y="4763"/>
                                <a:pt x="16192" y="4763"/>
                              </a:cubicBezTo>
                              <a:lnTo>
                                <a:pt x="16192" y="4763"/>
                              </a:ln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lnTo>
                                <a:pt x="16192" y="4763"/>
                              </a:ln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5240" y="4763"/>
                                <a:pt x="15240" y="4763"/>
                                <a:pt x="15240" y="4763"/>
                              </a:cubicBezTo>
                              <a:cubicBezTo>
                                <a:pt x="15240" y="4763"/>
                                <a:pt x="15240" y="4763"/>
                                <a:pt x="14288" y="4763"/>
                              </a:cubicBezTo>
                              <a:cubicBezTo>
                                <a:pt x="14288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2382" y="4763"/>
                                <a:pt x="12382" y="4763"/>
                              </a:cubicBezTo>
                              <a:cubicBezTo>
                                <a:pt x="12382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0477" y="4763"/>
                              </a:cubicBezTo>
                              <a:cubicBezTo>
                                <a:pt x="10477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8572" y="4763"/>
                              </a:cubicBezTo>
                              <a:cubicBezTo>
                                <a:pt x="8572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3810" y="4763"/>
                                <a:pt x="3810" y="4763"/>
                                <a:pt x="2857" y="4763"/>
                              </a:cubicBezTo>
                              <a:cubicBezTo>
                                <a:pt x="2857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0" y="4763"/>
                              </a:cubicBezTo>
                              <a:lnTo>
                                <a:pt x="0" y="4763"/>
                              </a:lnTo>
                              <a:lnTo>
                                <a:pt x="5715" y="3810"/>
                              </a:lnTo>
                              <a:close/>
                              <a:moveTo>
                                <a:pt x="22860" y="0"/>
                              </a:moveTo>
                              <a:cubicBezTo>
                                <a:pt x="22860" y="0"/>
                                <a:pt x="22860" y="953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1907" y="0"/>
                                <a:pt x="22860" y="0"/>
                              </a:cubicBezTo>
                              <a:close/>
                              <a:moveTo>
                                <a:pt x="20002" y="953"/>
                              </a:moveTo>
                              <a:cubicBezTo>
                                <a:pt x="20002" y="953"/>
                                <a:pt x="20002" y="953"/>
                                <a:pt x="20002" y="953"/>
                              </a:cubicBezTo>
                              <a:cubicBezTo>
                                <a:pt x="20002" y="953"/>
                                <a:pt x="20002" y="953"/>
                                <a:pt x="20002" y="953"/>
                              </a:cubicBezTo>
                              <a:cubicBezTo>
                                <a:pt x="20002" y="953"/>
                                <a:pt x="20002" y="953"/>
                                <a:pt x="20002" y="953"/>
                              </a:cubicBezTo>
                              <a:cubicBezTo>
                                <a:pt x="20002" y="953"/>
                                <a:pt x="20002" y="953"/>
                                <a:pt x="20002" y="953"/>
                              </a:cubicBezTo>
                              <a:close/>
                              <a:moveTo>
                                <a:pt x="6667" y="3810"/>
                              </a:moveTo>
                              <a:cubicBezTo>
                                <a:pt x="6667" y="3810"/>
                                <a:pt x="7620" y="3810"/>
                                <a:pt x="6667" y="3810"/>
                              </a:cubicBezTo>
                              <a:cubicBezTo>
                                <a:pt x="7620" y="3810"/>
                                <a:pt x="7620" y="3810"/>
                                <a:pt x="6667" y="3810"/>
                              </a:cubicBezTo>
                              <a:cubicBezTo>
                                <a:pt x="7620" y="3810"/>
                                <a:pt x="7620" y="3810"/>
                                <a:pt x="6667" y="3810"/>
                              </a:cubicBezTo>
                              <a:cubicBezTo>
                                <a:pt x="7620" y="3810"/>
                                <a:pt x="7620" y="3810"/>
                                <a:pt x="6667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9" name="任意多边形: 形状 73"/>
                        <p:cNvSpPr/>
                        <p:nvPr/>
                      </p:nvSpPr>
                      <p:spPr>
                        <a:xfrm>
                          <a:off x="4355782" y="37099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0" name="任意多边形: 形状 74"/>
                        <p:cNvSpPr/>
                        <p:nvPr/>
                      </p:nvSpPr>
                      <p:spPr>
                        <a:xfrm>
                          <a:off x="4355782" y="3709272"/>
                          <a:ext cx="952" cy="1666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1666"/>
                            <a:gd name="connsiteX1" fmla="*/ 0 w 952"/>
                            <a:gd name="connsiteY1" fmla="*/ 714 h 1666"/>
                            <a:gd name="connsiteX2" fmla="*/ 952 w 952"/>
                            <a:gd name="connsiteY2" fmla="*/ 1667 h 1666"/>
                            <a:gd name="connsiteX3" fmla="*/ 0 w 952"/>
                            <a:gd name="connsiteY3" fmla="*/ 714 h 1666"/>
                            <a:gd name="connsiteX4" fmla="*/ 0 w 952"/>
                            <a:gd name="connsiteY4" fmla="*/ 714 h 1666"/>
                            <a:gd name="connsiteX5" fmla="*/ 952 w 952"/>
                            <a:gd name="connsiteY5" fmla="*/ 1667 h 1666"/>
                            <a:gd name="connsiteX6" fmla="*/ 952 w 952"/>
                            <a:gd name="connsiteY6" fmla="*/ 1667 h 1666"/>
                            <a:gd name="connsiteX7" fmla="*/ 952 w 952"/>
                            <a:gd name="connsiteY7" fmla="*/ 1667 h 1666"/>
                            <a:gd name="connsiteX8" fmla="*/ 952 w 952"/>
                            <a:gd name="connsiteY8" fmla="*/ 1667 h 1666"/>
                            <a:gd name="connsiteX9" fmla="*/ 952 w 952"/>
                            <a:gd name="connsiteY9" fmla="*/ 1667 h 1666"/>
                            <a:gd name="connsiteX10" fmla="*/ 952 w 952"/>
                            <a:gd name="connsiteY10" fmla="*/ 1667 h 1666"/>
                            <a:gd name="connsiteX11" fmla="*/ 952 w 952"/>
                            <a:gd name="connsiteY11" fmla="*/ 1667 h 1666"/>
                            <a:gd name="connsiteX12" fmla="*/ 952 w 952"/>
                            <a:gd name="connsiteY12" fmla="*/ 714 h 1666"/>
                            <a:gd name="connsiteX13" fmla="*/ 952 w 952"/>
                            <a:gd name="connsiteY13" fmla="*/ 714 h 1666"/>
                            <a:gd name="connsiteX14" fmla="*/ 0 w 952"/>
                            <a:gd name="connsiteY14" fmla="*/ 714 h 1666"/>
                            <a:gd name="connsiteX15" fmla="*/ 0 w 952"/>
                            <a:gd name="connsiteY15" fmla="*/ 714 h 1666"/>
                            <a:gd name="connsiteX16" fmla="*/ 0 w 952"/>
                            <a:gd name="connsiteY16" fmla="*/ 714 h 1666"/>
                            <a:gd name="connsiteX17" fmla="*/ 0 w 952"/>
                            <a:gd name="connsiteY17" fmla="*/ 714 h 1666"/>
                            <a:gd name="connsiteX18" fmla="*/ 0 w 952"/>
                            <a:gd name="connsiteY18" fmla="*/ 714 h 1666"/>
                            <a:gd name="connsiteX19" fmla="*/ 0 w 952"/>
                            <a:gd name="connsiteY19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952" y="1667"/>
                                <a:pt x="0" y="714"/>
                              </a:cubicBez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1667"/>
                              </a:lnTo>
                              <a:lnTo>
                                <a:pt x="952" y="1667"/>
                              </a:lnTo>
                              <a:cubicBezTo>
                                <a:pt x="952" y="1667"/>
                                <a:pt x="952" y="1667"/>
                                <a:pt x="952" y="1667"/>
                              </a:cubicBezTo>
                              <a:lnTo>
                                <a:pt x="952" y="714"/>
                              </a:ln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-238"/>
                                <a:pt x="952" y="-238"/>
                                <a:pt x="0" y="714"/>
                              </a:cubicBezTo>
                              <a:cubicBezTo>
                                <a:pt x="952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1" name="图形 2"/>
                      <p:cNvGrpSpPr/>
                      <p:nvPr/>
                    </p:nvGrpSpPr>
                    <p:grpSpPr>
                      <a:xfrm>
                        <a:off x="4332922" y="3709034"/>
                        <a:ext cx="5714" cy="4762"/>
                        <a:chOff x="4332922" y="3709034"/>
                        <a:chExt cx="5714" cy="4762"/>
                      </a:xfrm>
                    </p:grpSpPr>
                    <p:grpSp>
                      <p:nvGrpSpPr>
                        <p:cNvPr id="192" name="图形 2"/>
                        <p:cNvGrpSpPr/>
                        <p:nvPr/>
                      </p:nvGrpSpPr>
                      <p:grpSpPr>
                        <a:xfrm>
                          <a:off x="4336162" y="3709034"/>
                          <a:ext cx="2474" cy="3571"/>
                          <a:chOff x="4336162" y="3709034"/>
                          <a:chExt cx="2474" cy="3571"/>
                        </a:xfrm>
                      </p:grpSpPr>
                      <p:sp>
                        <p:nvSpPr>
                          <p:cNvPr id="193" name="任意多边形: 形状 77"/>
                          <p:cNvSpPr/>
                          <p:nvPr/>
                        </p:nvSpPr>
                        <p:spPr>
                          <a:xfrm>
                            <a:off x="4336732" y="3711891"/>
                            <a:ext cx="9525" cy="714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714"/>
                              <a:gd name="connsiteX1" fmla="*/ 0 w 9525"/>
                              <a:gd name="connsiteY1" fmla="*/ 0 h 714"/>
                              <a:gd name="connsiteX2" fmla="*/ 0 w 9525"/>
                              <a:gd name="connsiteY2" fmla="*/ 0 h 714"/>
                              <a:gd name="connsiteX3" fmla="*/ 0 w 9525"/>
                              <a:gd name="connsiteY3" fmla="*/ 0 h 714"/>
                              <a:gd name="connsiteX4" fmla="*/ 0 w 9525"/>
                              <a:gd name="connsiteY4" fmla="*/ 0 h 714"/>
                              <a:gd name="connsiteX5" fmla="*/ 0 w 9525"/>
                              <a:gd name="connsiteY5" fmla="*/ 0 h 714"/>
                              <a:gd name="connsiteX6" fmla="*/ 0 w 9525"/>
                              <a:gd name="connsiteY6" fmla="*/ 0 h 714"/>
                              <a:gd name="connsiteX7" fmla="*/ 0 w 9525"/>
                              <a:gd name="connsiteY7" fmla="*/ 0 h 714"/>
                              <a:gd name="connsiteX8" fmla="*/ 0 w 9525"/>
                              <a:gd name="connsiteY8" fmla="*/ 0 h 714"/>
                              <a:gd name="connsiteX9" fmla="*/ 0 w 9525"/>
                              <a:gd name="connsiteY9" fmla="*/ 0 h 714"/>
                              <a:gd name="connsiteX10" fmla="*/ 0 w 9525"/>
                              <a:gd name="connsiteY10" fmla="*/ 0 h 714"/>
                              <a:gd name="connsiteX11" fmla="*/ 0 w 9525"/>
                              <a:gd name="connsiteY11" fmla="*/ 0 h 714"/>
                              <a:gd name="connsiteX12" fmla="*/ 0 w 9525"/>
                              <a:gd name="connsiteY12" fmla="*/ 0 h 714"/>
                              <a:gd name="connsiteX13" fmla="*/ 0 w 9525"/>
                              <a:gd name="connsiteY13" fmla="*/ 0 h 714"/>
                              <a:gd name="connsiteX14" fmla="*/ 0 w 9525"/>
                              <a:gd name="connsiteY14" fmla="*/ 0 h 714"/>
                              <a:gd name="connsiteX15" fmla="*/ 0 w 9525"/>
                              <a:gd name="connsiteY15" fmla="*/ 0 h 714"/>
                              <a:gd name="connsiteX16" fmla="*/ 0 w 9525"/>
                              <a:gd name="connsiteY16" fmla="*/ 0 h 714"/>
                              <a:gd name="connsiteX17" fmla="*/ 0 w 9525"/>
                              <a:gd name="connsiteY17" fmla="*/ 0 h 714"/>
                              <a:gd name="connsiteX18" fmla="*/ 0 w 9525"/>
                              <a:gd name="connsiteY18" fmla="*/ 0 h 714"/>
                              <a:gd name="connsiteX19" fmla="*/ 0 w 9525"/>
                              <a:gd name="connsiteY19" fmla="*/ 0 h 714"/>
                              <a:gd name="connsiteX20" fmla="*/ 0 w 9525"/>
                              <a:gd name="connsiteY20" fmla="*/ 0 h 714"/>
                              <a:gd name="connsiteX21" fmla="*/ 0 w 9525"/>
                              <a:gd name="connsiteY21" fmla="*/ 0 h 714"/>
                              <a:gd name="connsiteX22" fmla="*/ 0 w 9525"/>
                              <a:gd name="connsiteY22" fmla="*/ 0 h 714"/>
                              <a:gd name="connsiteX23" fmla="*/ 0 w 9525"/>
                              <a:gd name="connsiteY23" fmla="*/ 0 h 714"/>
                              <a:gd name="connsiteX24" fmla="*/ 0 w 9525"/>
                              <a:gd name="connsiteY24" fmla="*/ 0 h 714"/>
                              <a:gd name="connsiteX25" fmla="*/ 0 w 9525"/>
                              <a:gd name="connsiteY25" fmla="*/ 0 h 714"/>
                              <a:gd name="connsiteX26" fmla="*/ 0 w 9525"/>
                              <a:gd name="connsiteY26" fmla="*/ 0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9525" h="714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3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94" name="任意多边形: 形状 78"/>
                          <p:cNvSpPr/>
                          <p:nvPr/>
                        </p:nvSpPr>
                        <p:spPr>
                          <a:xfrm>
                            <a:off x="4336162" y="3709034"/>
                            <a:ext cx="2474" cy="3571"/>
                          </a:xfrm>
                          <a:custGeom>
                            <a:avLst/>
                            <a:gdLst>
                              <a:gd name="connsiteX0" fmla="*/ 570 w 2474"/>
                              <a:gd name="connsiteY0" fmla="*/ 953 h 3571"/>
                              <a:gd name="connsiteX1" fmla="*/ 570 w 2474"/>
                              <a:gd name="connsiteY1" fmla="*/ 953 h 3571"/>
                              <a:gd name="connsiteX2" fmla="*/ 1522 w 2474"/>
                              <a:gd name="connsiteY2" fmla="*/ 1905 h 3571"/>
                              <a:gd name="connsiteX3" fmla="*/ 1522 w 2474"/>
                              <a:gd name="connsiteY3" fmla="*/ 1905 h 3571"/>
                              <a:gd name="connsiteX4" fmla="*/ 1522 w 2474"/>
                              <a:gd name="connsiteY4" fmla="*/ 1905 h 3571"/>
                              <a:gd name="connsiteX5" fmla="*/ 1522 w 2474"/>
                              <a:gd name="connsiteY5" fmla="*/ 1905 h 3571"/>
                              <a:gd name="connsiteX6" fmla="*/ 1522 w 2474"/>
                              <a:gd name="connsiteY6" fmla="*/ 1905 h 3571"/>
                              <a:gd name="connsiteX7" fmla="*/ 1522 w 2474"/>
                              <a:gd name="connsiteY7" fmla="*/ 1905 h 3571"/>
                              <a:gd name="connsiteX8" fmla="*/ 1522 w 2474"/>
                              <a:gd name="connsiteY8" fmla="*/ 1905 h 3571"/>
                              <a:gd name="connsiteX9" fmla="*/ 1522 w 2474"/>
                              <a:gd name="connsiteY9" fmla="*/ 1905 h 3571"/>
                              <a:gd name="connsiteX10" fmla="*/ 1522 w 2474"/>
                              <a:gd name="connsiteY10" fmla="*/ 1905 h 3571"/>
                              <a:gd name="connsiteX11" fmla="*/ 1522 w 2474"/>
                              <a:gd name="connsiteY11" fmla="*/ 1905 h 3571"/>
                              <a:gd name="connsiteX12" fmla="*/ 1522 w 2474"/>
                              <a:gd name="connsiteY12" fmla="*/ 1905 h 3571"/>
                              <a:gd name="connsiteX13" fmla="*/ 1522 w 2474"/>
                              <a:gd name="connsiteY13" fmla="*/ 1905 h 3571"/>
                              <a:gd name="connsiteX14" fmla="*/ 1522 w 2474"/>
                              <a:gd name="connsiteY14" fmla="*/ 1905 h 3571"/>
                              <a:gd name="connsiteX15" fmla="*/ 1522 w 2474"/>
                              <a:gd name="connsiteY15" fmla="*/ 1905 h 3571"/>
                              <a:gd name="connsiteX16" fmla="*/ 1522 w 2474"/>
                              <a:gd name="connsiteY16" fmla="*/ 1905 h 3571"/>
                              <a:gd name="connsiteX17" fmla="*/ 1522 w 2474"/>
                              <a:gd name="connsiteY17" fmla="*/ 1905 h 3571"/>
                              <a:gd name="connsiteX18" fmla="*/ 1522 w 2474"/>
                              <a:gd name="connsiteY18" fmla="*/ 1905 h 3571"/>
                              <a:gd name="connsiteX19" fmla="*/ 1522 w 2474"/>
                              <a:gd name="connsiteY19" fmla="*/ 1905 h 3571"/>
                              <a:gd name="connsiteX20" fmla="*/ 1522 w 2474"/>
                              <a:gd name="connsiteY20" fmla="*/ 1905 h 3571"/>
                              <a:gd name="connsiteX21" fmla="*/ 1522 w 2474"/>
                              <a:gd name="connsiteY21" fmla="*/ 1905 h 3571"/>
                              <a:gd name="connsiteX22" fmla="*/ 1522 w 2474"/>
                              <a:gd name="connsiteY22" fmla="*/ 1905 h 3571"/>
                              <a:gd name="connsiteX23" fmla="*/ 1522 w 2474"/>
                              <a:gd name="connsiteY23" fmla="*/ 1905 h 3571"/>
                              <a:gd name="connsiteX24" fmla="*/ 1522 w 2474"/>
                              <a:gd name="connsiteY24" fmla="*/ 1905 h 3571"/>
                              <a:gd name="connsiteX25" fmla="*/ 1522 w 2474"/>
                              <a:gd name="connsiteY25" fmla="*/ 1905 h 3571"/>
                              <a:gd name="connsiteX26" fmla="*/ 1522 w 2474"/>
                              <a:gd name="connsiteY26" fmla="*/ 1905 h 3571"/>
                              <a:gd name="connsiteX27" fmla="*/ 1522 w 2474"/>
                              <a:gd name="connsiteY27" fmla="*/ 1905 h 3571"/>
                              <a:gd name="connsiteX28" fmla="*/ 1522 w 2474"/>
                              <a:gd name="connsiteY28" fmla="*/ 1905 h 3571"/>
                              <a:gd name="connsiteX29" fmla="*/ 1522 w 2474"/>
                              <a:gd name="connsiteY29" fmla="*/ 1905 h 3571"/>
                              <a:gd name="connsiteX30" fmla="*/ 1522 w 2474"/>
                              <a:gd name="connsiteY30" fmla="*/ 1905 h 3571"/>
                              <a:gd name="connsiteX31" fmla="*/ 1522 w 2474"/>
                              <a:gd name="connsiteY31" fmla="*/ 1905 h 3571"/>
                              <a:gd name="connsiteX32" fmla="*/ 1522 w 2474"/>
                              <a:gd name="connsiteY32" fmla="*/ 1905 h 3571"/>
                              <a:gd name="connsiteX33" fmla="*/ 1522 w 2474"/>
                              <a:gd name="connsiteY33" fmla="*/ 1905 h 3571"/>
                              <a:gd name="connsiteX34" fmla="*/ 1522 w 2474"/>
                              <a:gd name="connsiteY34" fmla="*/ 1905 h 3571"/>
                              <a:gd name="connsiteX35" fmla="*/ 1522 w 2474"/>
                              <a:gd name="connsiteY35" fmla="*/ 1905 h 3571"/>
                              <a:gd name="connsiteX36" fmla="*/ 1522 w 2474"/>
                              <a:gd name="connsiteY36" fmla="*/ 1905 h 3571"/>
                              <a:gd name="connsiteX37" fmla="*/ 1522 w 2474"/>
                              <a:gd name="connsiteY37" fmla="*/ 1905 h 3571"/>
                              <a:gd name="connsiteX38" fmla="*/ 1522 w 2474"/>
                              <a:gd name="connsiteY38" fmla="*/ 1905 h 3571"/>
                              <a:gd name="connsiteX39" fmla="*/ 1522 w 2474"/>
                              <a:gd name="connsiteY39" fmla="*/ 1905 h 3571"/>
                              <a:gd name="connsiteX40" fmla="*/ 1522 w 2474"/>
                              <a:gd name="connsiteY40" fmla="*/ 1905 h 3571"/>
                              <a:gd name="connsiteX41" fmla="*/ 1522 w 2474"/>
                              <a:gd name="connsiteY41" fmla="*/ 1905 h 3571"/>
                              <a:gd name="connsiteX42" fmla="*/ 1522 w 2474"/>
                              <a:gd name="connsiteY42" fmla="*/ 1905 h 3571"/>
                              <a:gd name="connsiteX43" fmla="*/ 1522 w 2474"/>
                              <a:gd name="connsiteY43" fmla="*/ 1905 h 3571"/>
                              <a:gd name="connsiteX44" fmla="*/ 1522 w 2474"/>
                              <a:gd name="connsiteY44" fmla="*/ 1905 h 3571"/>
                              <a:gd name="connsiteX45" fmla="*/ 1522 w 2474"/>
                              <a:gd name="connsiteY45" fmla="*/ 1905 h 3571"/>
                              <a:gd name="connsiteX46" fmla="*/ 1522 w 2474"/>
                              <a:gd name="connsiteY46" fmla="*/ 1905 h 3571"/>
                              <a:gd name="connsiteX47" fmla="*/ 570 w 2474"/>
                              <a:gd name="connsiteY47" fmla="*/ 1905 h 3571"/>
                              <a:gd name="connsiteX48" fmla="*/ 570 w 2474"/>
                              <a:gd name="connsiteY48" fmla="*/ 1905 h 3571"/>
                              <a:gd name="connsiteX49" fmla="*/ 570 w 2474"/>
                              <a:gd name="connsiteY49" fmla="*/ 1905 h 3571"/>
                              <a:gd name="connsiteX50" fmla="*/ 570 w 2474"/>
                              <a:gd name="connsiteY50" fmla="*/ 1905 h 3571"/>
                              <a:gd name="connsiteX51" fmla="*/ 570 w 2474"/>
                              <a:gd name="connsiteY51" fmla="*/ 1905 h 3571"/>
                              <a:gd name="connsiteX52" fmla="*/ 570 w 2474"/>
                              <a:gd name="connsiteY52" fmla="*/ 1905 h 3571"/>
                              <a:gd name="connsiteX53" fmla="*/ 570 w 2474"/>
                              <a:gd name="connsiteY53" fmla="*/ 1905 h 3571"/>
                              <a:gd name="connsiteX54" fmla="*/ 570 w 2474"/>
                              <a:gd name="connsiteY54" fmla="*/ 1905 h 3571"/>
                              <a:gd name="connsiteX55" fmla="*/ 570 w 2474"/>
                              <a:gd name="connsiteY55" fmla="*/ 1905 h 3571"/>
                              <a:gd name="connsiteX56" fmla="*/ 570 w 2474"/>
                              <a:gd name="connsiteY56" fmla="*/ 1905 h 3571"/>
                              <a:gd name="connsiteX57" fmla="*/ 570 w 2474"/>
                              <a:gd name="connsiteY57" fmla="*/ 1905 h 3571"/>
                              <a:gd name="connsiteX58" fmla="*/ 570 w 2474"/>
                              <a:gd name="connsiteY58" fmla="*/ 1905 h 3571"/>
                              <a:gd name="connsiteX59" fmla="*/ 570 w 2474"/>
                              <a:gd name="connsiteY59" fmla="*/ 1905 h 3571"/>
                              <a:gd name="connsiteX60" fmla="*/ 570 w 2474"/>
                              <a:gd name="connsiteY60" fmla="*/ 1905 h 3571"/>
                              <a:gd name="connsiteX61" fmla="*/ 1522 w 2474"/>
                              <a:gd name="connsiteY61" fmla="*/ 953 h 3571"/>
                              <a:gd name="connsiteX62" fmla="*/ 2475 w 2474"/>
                              <a:gd name="connsiteY62" fmla="*/ 0 h 3571"/>
                              <a:gd name="connsiteX63" fmla="*/ 570 w 2474"/>
                              <a:gd name="connsiteY63" fmla="*/ 953 h 3571"/>
                              <a:gd name="connsiteX64" fmla="*/ 570 w 2474"/>
                              <a:gd name="connsiteY64" fmla="*/ 953 h 3571"/>
                              <a:gd name="connsiteX65" fmla="*/ 570 w 2474"/>
                              <a:gd name="connsiteY65" fmla="*/ 953 h 3571"/>
                              <a:gd name="connsiteX66" fmla="*/ 570 w 2474"/>
                              <a:gd name="connsiteY66" fmla="*/ 953 h 3571"/>
                              <a:gd name="connsiteX67" fmla="*/ 570 w 2474"/>
                              <a:gd name="connsiteY67" fmla="*/ 953 h 3571"/>
                              <a:gd name="connsiteX68" fmla="*/ 570 w 2474"/>
                              <a:gd name="connsiteY68" fmla="*/ 953 h 3571"/>
                              <a:gd name="connsiteX69" fmla="*/ 570 w 2474"/>
                              <a:gd name="connsiteY69" fmla="*/ 953 h 3571"/>
                              <a:gd name="connsiteX70" fmla="*/ 570 w 2474"/>
                              <a:gd name="connsiteY70" fmla="*/ 953 h 3571"/>
                              <a:gd name="connsiteX71" fmla="*/ 570 w 2474"/>
                              <a:gd name="connsiteY71" fmla="*/ 2858 h 3571"/>
                              <a:gd name="connsiteX72" fmla="*/ 570 w 2474"/>
                              <a:gd name="connsiteY72" fmla="*/ 2858 h 3571"/>
                              <a:gd name="connsiteX73" fmla="*/ 570 w 2474"/>
                              <a:gd name="connsiteY73" fmla="*/ 2858 h 3571"/>
                              <a:gd name="connsiteX74" fmla="*/ 570 w 2474"/>
                              <a:gd name="connsiteY74" fmla="*/ 2858 h 3571"/>
                              <a:gd name="connsiteX75" fmla="*/ 570 w 2474"/>
                              <a:gd name="connsiteY75" fmla="*/ 2858 h 3571"/>
                              <a:gd name="connsiteX76" fmla="*/ 570 w 2474"/>
                              <a:gd name="connsiteY76" fmla="*/ 2858 h 3571"/>
                              <a:gd name="connsiteX77" fmla="*/ 570 w 2474"/>
                              <a:gd name="connsiteY77" fmla="*/ 2858 h 3571"/>
                              <a:gd name="connsiteX78" fmla="*/ 570 w 2474"/>
                              <a:gd name="connsiteY78" fmla="*/ 2858 h 3571"/>
                              <a:gd name="connsiteX79" fmla="*/ 570 w 2474"/>
                              <a:gd name="connsiteY79" fmla="*/ 2858 h 3571"/>
                              <a:gd name="connsiteX80" fmla="*/ 570 w 2474"/>
                              <a:gd name="connsiteY80" fmla="*/ 2858 h 3571"/>
                              <a:gd name="connsiteX81" fmla="*/ 570 w 2474"/>
                              <a:gd name="connsiteY81" fmla="*/ 2858 h 3571"/>
                              <a:gd name="connsiteX82" fmla="*/ 570 w 2474"/>
                              <a:gd name="connsiteY82" fmla="*/ 2858 h 3571"/>
                              <a:gd name="connsiteX83" fmla="*/ 570 w 2474"/>
                              <a:gd name="connsiteY83" fmla="*/ 2858 h 3571"/>
                              <a:gd name="connsiteX84" fmla="*/ 570 w 2474"/>
                              <a:gd name="connsiteY84" fmla="*/ 2858 h 3571"/>
                              <a:gd name="connsiteX85" fmla="*/ 570 w 2474"/>
                              <a:gd name="connsiteY85" fmla="*/ 2858 h 3571"/>
                              <a:gd name="connsiteX86" fmla="*/ 570 w 2474"/>
                              <a:gd name="connsiteY86" fmla="*/ 2858 h 3571"/>
                              <a:gd name="connsiteX87" fmla="*/ 570 w 2474"/>
                              <a:gd name="connsiteY87" fmla="*/ 2858 h 3571"/>
                              <a:gd name="connsiteX88" fmla="*/ 570 w 2474"/>
                              <a:gd name="connsiteY88" fmla="*/ 2858 h 3571"/>
                              <a:gd name="connsiteX89" fmla="*/ 570 w 2474"/>
                              <a:gd name="connsiteY89" fmla="*/ 2858 h 3571"/>
                              <a:gd name="connsiteX90" fmla="*/ 570 w 2474"/>
                              <a:gd name="connsiteY90" fmla="*/ 2858 h 3571"/>
                              <a:gd name="connsiteX91" fmla="*/ 570 w 2474"/>
                              <a:gd name="connsiteY91" fmla="*/ 2858 h 3571"/>
                              <a:gd name="connsiteX92" fmla="*/ 570 w 2474"/>
                              <a:gd name="connsiteY92" fmla="*/ 2858 h 3571"/>
                              <a:gd name="connsiteX93" fmla="*/ 570 w 2474"/>
                              <a:gd name="connsiteY93" fmla="*/ 2858 h 3571"/>
                              <a:gd name="connsiteX94" fmla="*/ 570 w 2474"/>
                              <a:gd name="connsiteY94" fmla="*/ 2858 h 3571"/>
                              <a:gd name="connsiteX95" fmla="*/ 570 w 2474"/>
                              <a:gd name="connsiteY95" fmla="*/ 2858 h 3571"/>
                              <a:gd name="connsiteX96" fmla="*/ 570 w 2474"/>
                              <a:gd name="connsiteY96" fmla="*/ 2858 h 3571"/>
                              <a:gd name="connsiteX97" fmla="*/ 570 w 2474"/>
                              <a:gd name="connsiteY97" fmla="*/ 2858 h 357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</a:cxnLst>
                            <a:rect l="l" t="t" r="r" b="b"/>
                            <a:pathLst>
                              <a:path w="2474" h="3571">
                                <a:moveTo>
                                  <a:pt x="570" y="953"/>
                                </a:moveTo>
                                <a:lnTo>
                                  <a:pt x="570" y="953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cubicBezTo>
                                  <a:pt x="1522" y="1905"/>
                                  <a:pt x="1522" y="1905"/>
                                  <a:pt x="1522" y="1905"/>
                                </a:cubicBez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1522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lnTo>
                                  <a:pt x="570" y="1905"/>
                                </a:lnTo>
                                <a:cubicBezTo>
                                  <a:pt x="570" y="1905"/>
                                  <a:pt x="570" y="1905"/>
                                  <a:pt x="570" y="1905"/>
                                </a:cubicBezTo>
                                <a:cubicBezTo>
                                  <a:pt x="570" y="1905"/>
                                  <a:pt x="570" y="1905"/>
                                  <a:pt x="570" y="1905"/>
                                </a:cubicBezTo>
                                <a:lnTo>
                                  <a:pt x="570" y="1905"/>
                                </a:lnTo>
                                <a:cubicBezTo>
                                  <a:pt x="570" y="1905"/>
                                  <a:pt x="570" y="1905"/>
                                  <a:pt x="570" y="1905"/>
                                </a:cubicBezTo>
                                <a:cubicBezTo>
                                  <a:pt x="570" y="1905"/>
                                  <a:pt x="1522" y="953"/>
                                  <a:pt x="1522" y="953"/>
                                </a:cubicBezTo>
                                <a:cubicBezTo>
                                  <a:pt x="1522" y="953"/>
                                  <a:pt x="2475" y="0"/>
                                  <a:pt x="2475" y="0"/>
                                </a:cubicBezTo>
                                <a:cubicBezTo>
                                  <a:pt x="-383" y="1905"/>
                                  <a:pt x="-383" y="1905"/>
                                  <a:pt x="570" y="953"/>
                                </a:cubicBezTo>
                                <a:lnTo>
                                  <a:pt x="570" y="953"/>
                                </a:lnTo>
                                <a:cubicBezTo>
                                  <a:pt x="570" y="1905"/>
                                  <a:pt x="570" y="1905"/>
                                  <a:pt x="570" y="953"/>
                                </a:cubicBezTo>
                                <a:lnTo>
                                  <a:pt x="570" y="953"/>
                                </a:lnTo>
                                <a:lnTo>
                                  <a:pt x="570" y="953"/>
                                </a:lnTo>
                                <a:lnTo>
                                  <a:pt x="570" y="953"/>
                                </a:lnTo>
                                <a:lnTo>
                                  <a:pt x="570" y="953"/>
                                </a:lnTo>
                                <a:lnTo>
                                  <a:pt x="570" y="953"/>
                                </a:lnTo>
                                <a:close/>
                                <a:moveTo>
                                  <a:pt x="570" y="2858"/>
                                </a:move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cubicBezTo>
                                  <a:pt x="570" y="3810"/>
                                  <a:pt x="570" y="3810"/>
                                  <a:pt x="570" y="2858"/>
                                </a:cubicBez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lnTo>
                                  <a:pt x="570" y="2858"/>
                                </a:lnTo>
                                <a:cubicBezTo>
                                  <a:pt x="570" y="3810"/>
                                  <a:pt x="570" y="2858"/>
                                  <a:pt x="570" y="2858"/>
                                </a:cubicBez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lnTo>
                                  <a:pt x="570" y="2858"/>
                                </a:lnTo>
                                <a:cubicBezTo>
                                  <a:pt x="570" y="2858"/>
                                  <a:pt x="570" y="2858"/>
                                  <a:pt x="570" y="285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195" name="任意多边形: 形状 79"/>
                        <p:cNvSpPr/>
                        <p:nvPr/>
                      </p:nvSpPr>
                      <p:spPr>
                        <a:xfrm>
                          <a:off x="4332922" y="3712844"/>
                          <a:ext cx="4233" cy="952"/>
                        </a:xfrm>
                        <a:custGeom>
                          <a:avLst/>
                          <a:gdLst>
                            <a:gd name="connsiteX0" fmla="*/ 3810 w 4233"/>
                            <a:gd name="connsiteY0" fmla="*/ 952 h 952"/>
                            <a:gd name="connsiteX1" fmla="*/ 3810 w 4233"/>
                            <a:gd name="connsiteY1" fmla="*/ 952 h 952"/>
                            <a:gd name="connsiteX2" fmla="*/ 3810 w 4233"/>
                            <a:gd name="connsiteY2" fmla="*/ 952 h 952"/>
                            <a:gd name="connsiteX3" fmla="*/ 3810 w 4233"/>
                            <a:gd name="connsiteY3" fmla="*/ 952 h 952"/>
                            <a:gd name="connsiteX4" fmla="*/ 3810 w 4233"/>
                            <a:gd name="connsiteY4" fmla="*/ 952 h 952"/>
                            <a:gd name="connsiteX5" fmla="*/ 3810 w 4233"/>
                            <a:gd name="connsiteY5" fmla="*/ 952 h 952"/>
                            <a:gd name="connsiteX6" fmla="*/ 3810 w 4233"/>
                            <a:gd name="connsiteY6" fmla="*/ 952 h 952"/>
                            <a:gd name="connsiteX7" fmla="*/ 3810 w 4233"/>
                            <a:gd name="connsiteY7" fmla="*/ 952 h 952"/>
                            <a:gd name="connsiteX8" fmla="*/ 3810 w 4233"/>
                            <a:gd name="connsiteY8" fmla="*/ 952 h 952"/>
                            <a:gd name="connsiteX9" fmla="*/ 2857 w 4233"/>
                            <a:gd name="connsiteY9" fmla="*/ 952 h 952"/>
                            <a:gd name="connsiteX10" fmla="*/ 2857 w 4233"/>
                            <a:gd name="connsiteY10" fmla="*/ 952 h 952"/>
                            <a:gd name="connsiteX11" fmla="*/ 2857 w 4233"/>
                            <a:gd name="connsiteY11" fmla="*/ 952 h 952"/>
                            <a:gd name="connsiteX12" fmla="*/ 2857 w 4233"/>
                            <a:gd name="connsiteY12" fmla="*/ 952 h 952"/>
                            <a:gd name="connsiteX13" fmla="*/ 2857 w 4233"/>
                            <a:gd name="connsiteY13" fmla="*/ 952 h 952"/>
                            <a:gd name="connsiteX14" fmla="*/ 2857 w 4233"/>
                            <a:gd name="connsiteY14" fmla="*/ 952 h 952"/>
                            <a:gd name="connsiteX15" fmla="*/ 2857 w 4233"/>
                            <a:gd name="connsiteY15" fmla="*/ 952 h 952"/>
                            <a:gd name="connsiteX16" fmla="*/ 2857 w 4233"/>
                            <a:gd name="connsiteY16" fmla="*/ 952 h 952"/>
                            <a:gd name="connsiteX17" fmla="*/ 2857 w 4233"/>
                            <a:gd name="connsiteY17" fmla="*/ 952 h 952"/>
                            <a:gd name="connsiteX18" fmla="*/ 2857 w 4233"/>
                            <a:gd name="connsiteY18" fmla="*/ 952 h 952"/>
                            <a:gd name="connsiteX19" fmla="*/ 2857 w 4233"/>
                            <a:gd name="connsiteY19" fmla="*/ 952 h 952"/>
                            <a:gd name="connsiteX20" fmla="*/ 2857 w 4233"/>
                            <a:gd name="connsiteY20" fmla="*/ 952 h 952"/>
                            <a:gd name="connsiteX21" fmla="*/ 2857 w 4233"/>
                            <a:gd name="connsiteY21" fmla="*/ 952 h 952"/>
                            <a:gd name="connsiteX22" fmla="*/ 2857 w 4233"/>
                            <a:gd name="connsiteY22" fmla="*/ 952 h 952"/>
                            <a:gd name="connsiteX23" fmla="*/ 2857 w 4233"/>
                            <a:gd name="connsiteY23" fmla="*/ 952 h 952"/>
                            <a:gd name="connsiteX24" fmla="*/ 2857 w 4233"/>
                            <a:gd name="connsiteY24" fmla="*/ 952 h 952"/>
                            <a:gd name="connsiteX25" fmla="*/ 2857 w 4233"/>
                            <a:gd name="connsiteY25" fmla="*/ 952 h 952"/>
                            <a:gd name="connsiteX26" fmla="*/ 2857 w 4233"/>
                            <a:gd name="connsiteY26" fmla="*/ 952 h 952"/>
                            <a:gd name="connsiteX27" fmla="*/ 2857 w 4233"/>
                            <a:gd name="connsiteY27" fmla="*/ 952 h 952"/>
                            <a:gd name="connsiteX28" fmla="*/ 2857 w 4233"/>
                            <a:gd name="connsiteY28" fmla="*/ 952 h 952"/>
                            <a:gd name="connsiteX29" fmla="*/ 2857 w 4233"/>
                            <a:gd name="connsiteY29" fmla="*/ 952 h 952"/>
                            <a:gd name="connsiteX30" fmla="*/ 2857 w 4233"/>
                            <a:gd name="connsiteY30" fmla="*/ 952 h 952"/>
                            <a:gd name="connsiteX31" fmla="*/ 2857 w 4233"/>
                            <a:gd name="connsiteY31" fmla="*/ 952 h 952"/>
                            <a:gd name="connsiteX32" fmla="*/ 2857 w 4233"/>
                            <a:gd name="connsiteY32" fmla="*/ 952 h 952"/>
                            <a:gd name="connsiteX33" fmla="*/ 2857 w 4233"/>
                            <a:gd name="connsiteY33" fmla="*/ 952 h 952"/>
                            <a:gd name="connsiteX34" fmla="*/ 2857 w 4233"/>
                            <a:gd name="connsiteY34" fmla="*/ 952 h 952"/>
                            <a:gd name="connsiteX35" fmla="*/ 2857 w 4233"/>
                            <a:gd name="connsiteY35" fmla="*/ 952 h 952"/>
                            <a:gd name="connsiteX36" fmla="*/ 0 w 4233"/>
                            <a:gd name="connsiteY36" fmla="*/ 952 h 952"/>
                            <a:gd name="connsiteX37" fmla="*/ 0 w 4233"/>
                            <a:gd name="connsiteY37" fmla="*/ 952 h 952"/>
                            <a:gd name="connsiteX38" fmla="*/ 0 w 4233"/>
                            <a:gd name="connsiteY38" fmla="*/ 952 h 952"/>
                            <a:gd name="connsiteX39" fmla="*/ 0 w 4233"/>
                            <a:gd name="connsiteY39" fmla="*/ 952 h 952"/>
                            <a:gd name="connsiteX40" fmla="*/ 0 w 4233"/>
                            <a:gd name="connsiteY40" fmla="*/ 952 h 952"/>
                            <a:gd name="connsiteX41" fmla="*/ 0 w 4233"/>
                            <a:gd name="connsiteY41" fmla="*/ 952 h 952"/>
                            <a:gd name="connsiteX42" fmla="*/ 0 w 4233"/>
                            <a:gd name="connsiteY42" fmla="*/ 952 h 952"/>
                            <a:gd name="connsiteX43" fmla="*/ 952 w 4233"/>
                            <a:gd name="connsiteY43" fmla="*/ 952 h 952"/>
                            <a:gd name="connsiteX44" fmla="*/ 952 w 4233"/>
                            <a:gd name="connsiteY44" fmla="*/ 952 h 952"/>
                            <a:gd name="connsiteX45" fmla="*/ 952 w 4233"/>
                            <a:gd name="connsiteY45" fmla="*/ 952 h 952"/>
                            <a:gd name="connsiteX46" fmla="*/ 952 w 4233"/>
                            <a:gd name="connsiteY46" fmla="*/ 952 h 952"/>
                            <a:gd name="connsiteX47" fmla="*/ 952 w 4233"/>
                            <a:gd name="connsiteY47" fmla="*/ 952 h 952"/>
                            <a:gd name="connsiteX48" fmla="*/ 952 w 4233"/>
                            <a:gd name="connsiteY48" fmla="*/ 952 h 952"/>
                            <a:gd name="connsiteX49" fmla="*/ 1905 w 4233"/>
                            <a:gd name="connsiteY49" fmla="*/ 952 h 952"/>
                            <a:gd name="connsiteX50" fmla="*/ 1905 w 4233"/>
                            <a:gd name="connsiteY50" fmla="*/ 952 h 952"/>
                            <a:gd name="connsiteX51" fmla="*/ 1905 w 4233"/>
                            <a:gd name="connsiteY51" fmla="*/ 952 h 952"/>
                            <a:gd name="connsiteX52" fmla="*/ 1905 w 4233"/>
                            <a:gd name="connsiteY52" fmla="*/ 952 h 952"/>
                            <a:gd name="connsiteX53" fmla="*/ 1905 w 4233"/>
                            <a:gd name="connsiteY53" fmla="*/ 952 h 952"/>
                            <a:gd name="connsiteX54" fmla="*/ 1905 w 4233"/>
                            <a:gd name="connsiteY54" fmla="*/ 952 h 952"/>
                            <a:gd name="connsiteX55" fmla="*/ 1905 w 4233"/>
                            <a:gd name="connsiteY55" fmla="*/ 952 h 952"/>
                            <a:gd name="connsiteX56" fmla="*/ 1905 w 4233"/>
                            <a:gd name="connsiteY56" fmla="*/ 952 h 952"/>
                            <a:gd name="connsiteX57" fmla="*/ 1905 w 4233"/>
                            <a:gd name="connsiteY57" fmla="*/ 952 h 952"/>
                            <a:gd name="connsiteX58" fmla="*/ 1905 w 4233"/>
                            <a:gd name="connsiteY58" fmla="*/ 952 h 952"/>
                            <a:gd name="connsiteX59" fmla="*/ 1905 w 4233"/>
                            <a:gd name="connsiteY59" fmla="*/ 952 h 952"/>
                            <a:gd name="connsiteX60" fmla="*/ 1905 w 4233"/>
                            <a:gd name="connsiteY60" fmla="*/ 952 h 952"/>
                            <a:gd name="connsiteX61" fmla="*/ 1905 w 4233"/>
                            <a:gd name="connsiteY61" fmla="*/ 952 h 952"/>
                            <a:gd name="connsiteX62" fmla="*/ 1905 w 4233"/>
                            <a:gd name="connsiteY62" fmla="*/ 952 h 952"/>
                            <a:gd name="connsiteX63" fmla="*/ 1905 w 4233"/>
                            <a:gd name="connsiteY63" fmla="*/ 952 h 952"/>
                            <a:gd name="connsiteX64" fmla="*/ 1905 w 4233"/>
                            <a:gd name="connsiteY64" fmla="*/ 952 h 952"/>
                            <a:gd name="connsiteX65" fmla="*/ 1905 w 4233"/>
                            <a:gd name="connsiteY65" fmla="*/ 952 h 952"/>
                            <a:gd name="connsiteX66" fmla="*/ 1905 w 4233"/>
                            <a:gd name="connsiteY66" fmla="*/ 952 h 952"/>
                            <a:gd name="connsiteX67" fmla="*/ 1905 w 4233"/>
                            <a:gd name="connsiteY67" fmla="*/ 952 h 952"/>
                            <a:gd name="connsiteX68" fmla="*/ 1905 w 4233"/>
                            <a:gd name="connsiteY68" fmla="*/ 952 h 952"/>
                            <a:gd name="connsiteX69" fmla="*/ 1905 w 4233"/>
                            <a:gd name="connsiteY69" fmla="*/ 952 h 952"/>
                            <a:gd name="connsiteX70" fmla="*/ 1905 w 4233"/>
                            <a:gd name="connsiteY70" fmla="*/ 952 h 952"/>
                            <a:gd name="connsiteX71" fmla="*/ 1905 w 4233"/>
                            <a:gd name="connsiteY71" fmla="*/ 952 h 952"/>
                            <a:gd name="connsiteX72" fmla="*/ 1905 w 4233"/>
                            <a:gd name="connsiteY72" fmla="*/ 952 h 952"/>
                            <a:gd name="connsiteX73" fmla="*/ 1905 w 4233"/>
                            <a:gd name="connsiteY73" fmla="*/ 952 h 952"/>
                            <a:gd name="connsiteX74" fmla="*/ 1905 w 4233"/>
                            <a:gd name="connsiteY74" fmla="*/ 952 h 952"/>
                            <a:gd name="connsiteX75" fmla="*/ 1905 w 4233"/>
                            <a:gd name="connsiteY75" fmla="*/ 952 h 952"/>
                            <a:gd name="connsiteX76" fmla="*/ 1905 w 4233"/>
                            <a:gd name="connsiteY76" fmla="*/ 952 h 952"/>
                            <a:gd name="connsiteX77" fmla="*/ 1905 w 4233"/>
                            <a:gd name="connsiteY77" fmla="*/ 952 h 952"/>
                            <a:gd name="connsiteX78" fmla="*/ 1905 w 4233"/>
                            <a:gd name="connsiteY78" fmla="*/ 952 h 952"/>
                            <a:gd name="connsiteX79" fmla="*/ 1905 w 4233"/>
                            <a:gd name="connsiteY79" fmla="*/ 952 h 952"/>
                            <a:gd name="connsiteX80" fmla="*/ 1905 w 4233"/>
                            <a:gd name="connsiteY80" fmla="*/ 952 h 952"/>
                            <a:gd name="connsiteX81" fmla="*/ 1905 w 4233"/>
                            <a:gd name="connsiteY81" fmla="*/ 952 h 952"/>
                            <a:gd name="connsiteX82" fmla="*/ 1905 w 4233"/>
                            <a:gd name="connsiteY82" fmla="*/ 952 h 952"/>
                            <a:gd name="connsiteX83" fmla="*/ 1905 w 4233"/>
                            <a:gd name="connsiteY83" fmla="*/ 952 h 952"/>
                            <a:gd name="connsiteX84" fmla="*/ 1905 w 4233"/>
                            <a:gd name="connsiteY84" fmla="*/ 952 h 952"/>
                            <a:gd name="connsiteX85" fmla="*/ 1905 w 4233"/>
                            <a:gd name="connsiteY85" fmla="*/ 952 h 952"/>
                            <a:gd name="connsiteX86" fmla="*/ 1905 w 4233"/>
                            <a:gd name="connsiteY86" fmla="*/ 952 h 952"/>
                            <a:gd name="connsiteX87" fmla="*/ 1905 w 4233"/>
                            <a:gd name="connsiteY87" fmla="*/ 952 h 952"/>
                            <a:gd name="connsiteX88" fmla="*/ 1905 w 4233"/>
                            <a:gd name="connsiteY88" fmla="*/ 952 h 952"/>
                            <a:gd name="connsiteX89" fmla="*/ 1905 w 4233"/>
                            <a:gd name="connsiteY89" fmla="*/ 952 h 952"/>
                            <a:gd name="connsiteX90" fmla="*/ 1905 w 4233"/>
                            <a:gd name="connsiteY90" fmla="*/ 952 h 952"/>
                            <a:gd name="connsiteX91" fmla="*/ 1905 w 4233"/>
                            <a:gd name="connsiteY91" fmla="*/ 952 h 952"/>
                            <a:gd name="connsiteX92" fmla="*/ 1905 w 4233"/>
                            <a:gd name="connsiteY92" fmla="*/ 952 h 952"/>
                            <a:gd name="connsiteX93" fmla="*/ 1905 w 4233"/>
                            <a:gd name="connsiteY93" fmla="*/ 952 h 952"/>
                            <a:gd name="connsiteX94" fmla="*/ 1905 w 4233"/>
                            <a:gd name="connsiteY94" fmla="*/ 952 h 952"/>
                            <a:gd name="connsiteX95" fmla="*/ 1905 w 4233"/>
                            <a:gd name="connsiteY95" fmla="*/ 952 h 952"/>
                            <a:gd name="connsiteX96" fmla="*/ 1905 w 4233"/>
                            <a:gd name="connsiteY96" fmla="*/ 952 h 952"/>
                            <a:gd name="connsiteX97" fmla="*/ 1905 w 4233"/>
                            <a:gd name="connsiteY97" fmla="*/ 952 h 952"/>
                            <a:gd name="connsiteX98" fmla="*/ 1905 w 4233"/>
                            <a:gd name="connsiteY98" fmla="*/ 952 h 952"/>
                            <a:gd name="connsiteX99" fmla="*/ 1905 w 4233"/>
                            <a:gd name="connsiteY99" fmla="*/ 952 h 952"/>
                            <a:gd name="connsiteX100" fmla="*/ 1905 w 4233"/>
                            <a:gd name="connsiteY100" fmla="*/ 952 h 952"/>
                            <a:gd name="connsiteX101" fmla="*/ 1905 w 4233"/>
                            <a:gd name="connsiteY101" fmla="*/ 952 h 952"/>
                            <a:gd name="connsiteX102" fmla="*/ 1905 w 4233"/>
                            <a:gd name="connsiteY102" fmla="*/ 952 h 952"/>
                            <a:gd name="connsiteX103" fmla="*/ 1905 w 4233"/>
                            <a:gd name="connsiteY103" fmla="*/ 952 h 952"/>
                            <a:gd name="connsiteX104" fmla="*/ 1905 w 4233"/>
                            <a:gd name="connsiteY104" fmla="*/ 952 h 952"/>
                            <a:gd name="connsiteX105" fmla="*/ 1905 w 4233"/>
                            <a:gd name="connsiteY105" fmla="*/ 952 h 952"/>
                            <a:gd name="connsiteX106" fmla="*/ 1905 w 4233"/>
                            <a:gd name="connsiteY106" fmla="*/ 952 h 952"/>
                            <a:gd name="connsiteX107" fmla="*/ 1905 w 4233"/>
                            <a:gd name="connsiteY107" fmla="*/ 952 h 952"/>
                            <a:gd name="connsiteX108" fmla="*/ 1905 w 4233"/>
                            <a:gd name="connsiteY108" fmla="*/ 952 h 952"/>
                            <a:gd name="connsiteX109" fmla="*/ 1905 w 4233"/>
                            <a:gd name="connsiteY109" fmla="*/ 952 h 952"/>
                            <a:gd name="connsiteX110" fmla="*/ 1905 w 4233"/>
                            <a:gd name="connsiteY110" fmla="*/ 952 h 952"/>
                            <a:gd name="connsiteX111" fmla="*/ 1905 w 4233"/>
                            <a:gd name="connsiteY111" fmla="*/ 952 h 952"/>
                            <a:gd name="connsiteX112" fmla="*/ 1905 w 4233"/>
                            <a:gd name="connsiteY112" fmla="*/ 952 h 952"/>
                            <a:gd name="connsiteX113" fmla="*/ 1905 w 4233"/>
                            <a:gd name="connsiteY113" fmla="*/ 952 h 952"/>
                            <a:gd name="connsiteX114" fmla="*/ 1905 w 4233"/>
                            <a:gd name="connsiteY114" fmla="*/ 952 h 952"/>
                            <a:gd name="connsiteX115" fmla="*/ 1905 w 4233"/>
                            <a:gd name="connsiteY115" fmla="*/ 952 h 952"/>
                            <a:gd name="connsiteX116" fmla="*/ 1905 w 4233"/>
                            <a:gd name="connsiteY116" fmla="*/ 0 h 952"/>
                            <a:gd name="connsiteX117" fmla="*/ 952 w 4233"/>
                            <a:gd name="connsiteY117" fmla="*/ 0 h 952"/>
                            <a:gd name="connsiteX118" fmla="*/ 952 w 4233"/>
                            <a:gd name="connsiteY118" fmla="*/ 0 h 952"/>
                            <a:gd name="connsiteX119" fmla="*/ 3810 w 4233"/>
                            <a:gd name="connsiteY119" fmla="*/ 952 h 952"/>
                            <a:gd name="connsiteX120" fmla="*/ 3810 w 4233"/>
                            <a:gd name="connsiteY120" fmla="*/ 952 h 952"/>
                            <a:gd name="connsiteX121" fmla="*/ 3810 w 4233"/>
                            <a:gd name="connsiteY121" fmla="*/ 952 h 952"/>
                            <a:gd name="connsiteX122" fmla="*/ 3810 w 4233"/>
                            <a:gd name="connsiteY122" fmla="*/ 952 h 952"/>
                            <a:gd name="connsiteX123" fmla="*/ 3810 w 4233"/>
                            <a:gd name="connsiteY123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</a:cxnLst>
                          <a:rect l="l" t="t" r="r" b="b"/>
                          <a:pathLst>
                            <a:path w="4233" h="952">
                              <a:moveTo>
                                <a:pt x="3810" y="952"/>
                              </a:move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cubicBezTo>
                                <a:pt x="4763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196" name="图形 2"/>
                  <p:cNvGrpSpPr/>
                  <p:nvPr/>
                </p:nvGrpSpPr>
                <p:grpSpPr>
                  <a:xfrm>
                    <a:off x="4362450" y="3647121"/>
                    <a:ext cx="76200" cy="42862"/>
                    <a:chOff x="4362450" y="3647121"/>
                    <a:chExt cx="76200" cy="42862"/>
                  </a:xfrm>
                </p:grpSpPr>
                <p:grpSp>
                  <p:nvGrpSpPr>
                    <p:cNvPr id="197" name="图形 2"/>
                    <p:cNvGrpSpPr/>
                    <p:nvPr/>
                  </p:nvGrpSpPr>
                  <p:grpSpPr>
                    <a:xfrm>
                      <a:off x="4362450" y="3688079"/>
                      <a:ext cx="6667" cy="1904"/>
                      <a:chOff x="4362450" y="3688079"/>
                      <a:chExt cx="6667" cy="1904"/>
                    </a:xfrm>
                  </p:grpSpPr>
                  <p:sp>
                    <p:nvSpPr>
                      <p:cNvPr id="198" name="任意多边形: 形状 82"/>
                      <p:cNvSpPr/>
                      <p:nvPr/>
                    </p:nvSpPr>
                    <p:spPr>
                      <a:xfrm>
                        <a:off x="4366260" y="36899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99" name="任意多边形: 形状 83"/>
                      <p:cNvSpPr/>
                      <p:nvPr/>
                    </p:nvSpPr>
                    <p:spPr>
                      <a:xfrm>
                        <a:off x="4366260" y="36899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0" name="任意多边形: 形状 84"/>
                      <p:cNvSpPr/>
                      <p:nvPr/>
                    </p:nvSpPr>
                    <p:spPr>
                      <a:xfrm>
                        <a:off x="4369117" y="3688079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0 h 714"/>
                          <a:gd name="connsiteX1" fmla="*/ 0 w 9525"/>
                          <a:gd name="connsiteY1" fmla="*/ 0 h 714"/>
                          <a:gd name="connsiteX2" fmla="*/ 0 w 9525"/>
                          <a:gd name="connsiteY2" fmla="*/ 0 h 714"/>
                          <a:gd name="connsiteX3" fmla="*/ 0 w 9525"/>
                          <a:gd name="connsiteY3" fmla="*/ 0 h 714"/>
                          <a:gd name="connsiteX4" fmla="*/ 0 w 9525"/>
                          <a:gd name="connsiteY4" fmla="*/ 0 h 714"/>
                          <a:gd name="connsiteX5" fmla="*/ 0 w 9525"/>
                          <a:gd name="connsiteY5" fmla="*/ 0 h 714"/>
                          <a:gd name="connsiteX6" fmla="*/ 0 w 9525"/>
                          <a:gd name="connsiteY6" fmla="*/ 0 h 714"/>
                          <a:gd name="connsiteX7" fmla="*/ 0 w 9525"/>
                          <a:gd name="connsiteY7" fmla="*/ 0 h 714"/>
                          <a:gd name="connsiteX8" fmla="*/ 0 w 9525"/>
                          <a:gd name="connsiteY8" fmla="*/ 0 h 714"/>
                          <a:gd name="connsiteX9" fmla="*/ 0 w 9525"/>
                          <a:gd name="connsiteY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1" name="任意多边形: 形状 85"/>
                      <p:cNvSpPr/>
                      <p:nvPr/>
                    </p:nvSpPr>
                    <p:spPr>
                      <a:xfrm>
                        <a:off x="4362450" y="3688079"/>
                        <a:ext cx="6667" cy="1904"/>
                      </a:xfrm>
                      <a:custGeom>
                        <a:avLst/>
                        <a:gdLst>
                          <a:gd name="connsiteX0" fmla="*/ 6667 w 6667"/>
                          <a:gd name="connsiteY0" fmla="*/ 0 h 1904"/>
                          <a:gd name="connsiteX1" fmla="*/ 6667 w 6667"/>
                          <a:gd name="connsiteY1" fmla="*/ 0 h 1904"/>
                          <a:gd name="connsiteX2" fmla="*/ 6667 w 6667"/>
                          <a:gd name="connsiteY2" fmla="*/ 0 h 1904"/>
                          <a:gd name="connsiteX3" fmla="*/ 6667 w 6667"/>
                          <a:gd name="connsiteY3" fmla="*/ 0 h 1904"/>
                          <a:gd name="connsiteX4" fmla="*/ 6667 w 6667"/>
                          <a:gd name="connsiteY4" fmla="*/ 0 h 1904"/>
                          <a:gd name="connsiteX5" fmla="*/ 5715 w 6667"/>
                          <a:gd name="connsiteY5" fmla="*/ 0 h 1904"/>
                          <a:gd name="connsiteX6" fmla="*/ 5715 w 6667"/>
                          <a:gd name="connsiteY6" fmla="*/ 0 h 1904"/>
                          <a:gd name="connsiteX7" fmla="*/ 5715 w 6667"/>
                          <a:gd name="connsiteY7" fmla="*/ 0 h 1904"/>
                          <a:gd name="connsiteX8" fmla="*/ 5715 w 6667"/>
                          <a:gd name="connsiteY8" fmla="*/ 0 h 1904"/>
                          <a:gd name="connsiteX9" fmla="*/ 5715 w 6667"/>
                          <a:gd name="connsiteY9" fmla="*/ 0 h 1904"/>
                          <a:gd name="connsiteX10" fmla="*/ 5715 w 6667"/>
                          <a:gd name="connsiteY10" fmla="*/ 0 h 1904"/>
                          <a:gd name="connsiteX11" fmla="*/ 5715 w 6667"/>
                          <a:gd name="connsiteY11" fmla="*/ 0 h 1904"/>
                          <a:gd name="connsiteX12" fmla="*/ 5715 w 6667"/>
                          <a:gd name="connsiteY12" fmla="*/ 0 h 1904"/>
                          <a:gd name="connsiteX13" fmla="*/ 5715 w 6667"/>
                          <a:gd name="connsiteY13" fmla="*/ 0 h 1904"/>
                          <a:gd name="connsiteX14" fmla="*/ 5715 w 6667"/>
                          <a:gd name="connsiteY14" fmla="*/ 0 h 1904"/>
                          <a:gd name="connsiteX15" fmla="*/ 5715 w 6667"/>
                          <a:gd name="connsiteY15" fmla="*/ 0 h 1904"/>
                          <a:gd name="connsiteX16" fmla="*/ 4763 w 6667"/>
                          <a:gd name="connsiteY16" fmla="*/ 0 h 1904"/>
                          <a:gd name="connsiteX17" fmla="*/ 4763 w 6667"/>
                          <a:gd name="connsiteY17" fmla="*/ 0 h 1904"/>
                          <a:gd name="connsiteX18" fmla="*/ 3810 w 6667"/>
                          <a:gd name="connsiteY18" fmla="*/ 0 h 1904"/>
                          <a:gd name="connsiteX19" fmla="*/ 2858 w 6667"/>
                          <a:gd name="connsiteY19" fmla="*/ 0 h 1904"/>
                          <a:gd name="connsiteX20" fmla="*/ 2858 w 6667"/>
                          <a:gd name="connsiteY20" fmla="*/ 0 h 1904"/>
                          <a:gd name="connsiteX21" fmla="*/ 2858 w 6667"/>
                          <a:gd name="connsiteY21" fmla="*/ 0 h 1904"/>
                          <a:gd name="connsiteX22" fmla="*/ 2858 w 6667"/>
                          <a:gd name="connsiteY22" fmla="*/ 0 h 1904"/>
                          <a:gd name="connsiteX23" fmla="*/ 2858 w 6667"/>
                          <a:gd name="connsiteY23" fmla="*/ 0 h 1904"/>
                          <a:gd name="connsiteX24" fmla="*/ 2858 w 6667"/>
                          <a:gd name="connsiteY24" fmla="*/ 0 h 1904"/>
                          <a:gd name="connsiteX25" fmla="*/ 2858 w 6667"/>
                          <a:gd name="connsiteY25" fmla="*/ 0 h 1904"/>
                          <a:gd name="connsiteX26" fmla="*/ 2858 w 6667"/>
                          <a:gd name="connsiteY26" fmla="*/ 0 h 1904"/>
                          <a:gd name="connsiteX27" fmla="*/ 2858 w 6667"/>
                          <a:gd name="connsiteY27" fmla="*/ 0 h 1904"/>
                          <a:gd name="connsiteX28" fmla="*/ 2858 w 6667"/>
                          <a:gd name="connsiteY28" fmla="*/ 0 h 1904"/>
                          <a:gd name="connsiteX29" fmla="*/ 2858 w 6667"/>
                          <a:gd name="connsiteY29" fmla="*/ 0 h 1904"/>
                          <a:gd name="connsiteX30" fmla="*/ 2858 w 6667"/>
                          <a:gd name="connsiteY30" fmla="*/ 0 h 1904"/>
                          <a:gd name="connsiteX31" fmla="*/ 2858 w 6667"/>
                          <a:gd name="connsiteY31" fmla="*/ 0 h 1904"/>
                          <a:gd name="connsiteX32" fmla="*/ 2858 w 6667"/>
                          <a:gd name="connsiteY32" fmla="*/ 0 h 1904"/>
                          <a:gd name="connsiteX33" fmla="*/ 2858 w 6667"/>
                          <a:gd name="connsiteY33" fmla="*/ 0 h 1904"/>
                          <a:gd name="connsiteX34" fmla="*/ 2858 w 6667"/>
                          <a:gd name="connsiteY34" fmla="*/ 0 h 1904"/>
                          <a:gd name="connsiteX35" fmla="*/ 2858 w 6667"/>
                          <a:gd name="connsiteY35" fmla="*/ 0 h 1904"/>
                          <a:gd name="connsiteX36" fmla="*/ 2858 w 6667"/>
                          <a:gd name="connsiteY36" fmla="*/ 0 h 1904"/>
                          <a:gd name="connsiteX37" fmla="*/ 2858 w 6667"/>
                          <a:gd name="connsiteY37" fmla="*/ 0 h 1904"/>
                          <a:gd name="connsiteX38" fmla="*/ 2858 w 6667"/>
                          <a:gd name="connsiteY38" fmla="*/ 0 h 1904"/>
                          <a:gd name="connsiteX39" fmla="*/ 2858 w 6667"/>
                          <a:gd name="connsiteY39" fmla="*/ 0 h 1904"/>
                          <a:gd name="connsiteX40" fmla="*/ 1905 w 6667"/>
                          <a:gd name="connsiteY40" fmla="*/ 0 h 1904"/>
                          <a:gd name="connsiteX41" fmla="*/ 1905 w 6667"/>
                          <a:gd name="connsiteY41" fmla="*/ 0 h 1904"/>
                          <a:gd name="connsiteX42" fmla="*/ 1905 w 6667"/>
                          <a:gd name="connsiteY42" fmla="*/ 0 h 1904"/>
                          <a:gd name="connsiteX43" fmla="*/ 1905 w 6667"/>
                          <a:gd name="connsiteY43" fmla="*/ 0 h 1904"/>
                          <a:gd name="connsiteX44" fmla="*/ 1905 w 6667"/>
                          <a:gd name="connsiteY44" fmla="*/ 0 h 1904"/>
                          <a:gd name="connsiteX45" fmla="*/ 1905 w 6667"/>
                          <a:gd name="connsiteY45" fmla="*/ 0 h 1904"/>
                          <a:gd name="connsiteX46" fmla="*/ 1905 w 6667"/>
                          <a:gd name="connsiteY46" fmla="*/ 0 h 1904"/>
                          <a:gd name="connsiteX47" fmla="*/ 1905 w 6667"/>
                          <a:gd name="connsiteY47" fmla="*/ 0 h 1904"/>
                          <a:gd name="connsiteX48" fmla="*/ 1905 w 6667"/>
                          <a:gd name="connsiteY48" fmla="*/ 0 h 1904"/>
                          <a:gd name="connsiteX49" fmla="*/ 1905 w 6667"/>
                          <a:gd name="connsiteY49" fmla="*/ 0 h 1904"/>
                          <a:gd name="connsiteX50" fmla="*/ 1905 w 6667"/>
                          <a:gd name="connsiteY50" fmla="*/ 0 h 1904"/>
                          <a:gd name="connsiteX51" fmla="*/ 1905 w 6667"/>
                          <a:gd name="connsiteY51" fmla="*/ 0 h 1904"/>
                          <a:gd name="connsiteX52" fmla="*/ 1905 w 6667"/>
                          <a:gd name="connsiteY52" fmla="*/ 0 h 1904"/>
                          <a:gd name="connsiteX53" fmla="*/ 952 w 6667"/>
                          <a:gd name="connsiteY53" fmla="*/ 0 h 1904"/>
                          <a:gd name="connsiteX54" fmla="*/ 952 w 6667"/>
                          <a:gd name="connsiteY54" fmla="*/ 0 h 1904"/>
                          <a:gd name="connsiteX55" fmla="*/ 952 w 6667"/>
                          <a:gd name="connsiteY55" fmla="*/ 0 h 1904"/>
                          <a:gd name="connsiteX56" fmla="*/ 952 w 6667"/>
                          <a:gd name="connsiteY56" fmla="*/ 0 h 1904"/>
                          <a:gd name="connsiteX57" fmla="*/ 952 w 6667"/>
                          <a:gd name="connsiteY57" fmla="*/ 0 h 1904"/>
                          <a:gd name="connsiteX58" fmla="*/ 952 w 6667"/>
                          <a:gd name="connsiteY58" fmla="*/ 0 h 1904"/>
                          <a:gd name="connsiteX59" fmla="*/ 952 w 6667"/>
                          <a:gd name="connsiteY59" fmla="*/ 0 h 1904"/>
                          <a:gd name="connsiteX60" fmla="*/ 952 w 6667"/>
                          <a:gd name="connsiteY60" fmla="*/ 0 h 1904"/>
                          <a:gd name="connsiteX61" fmla="*/ 952 w 6667"/>
                          <a:gd name="connsiteY61" fmla="*/ 0 h 1904"/>
                          <a:gd name="connsiteX62" fmla="*/ 952 w 6667"/>
                          <a:gd name="connsiteY62" fmla="*/ 0 h 1904"/>
                          <a:gd name="connsiteX63" fmla="*/ 952 w 6667"/>
                          <a:gd name="connsiteY63" fmla="*/ 0 h 1904"/>
                          <a:gd name="connsiteX64" fmla="*/ 952 w 6667"/>
                          <a:gd name="connsiteY64" fmla="*/ 0 h 1904"/>
                          <a:gd name="connsiteX65" fmla="*/ 952 w 6667"/>
                          <a:gd name="connsiteY65" fmla="*/ 0 h 1904"/>
                          <a:gd name="connsiteX66" fmla="*/ 0 w 6667"/>
                          <a:gd name="connsiteY66" fmla="*/ 953 h 1904"/>
                          <a:gd name="connsiteX67" fmla="*/ 0 w 6667"/>
                          <a:gd name="connsiteY67" fmla="*/ 953 h 1904"/>
                          <a:gd name="connsiteX68" fmla="*/ 0 w 6667"/>
                          <a:gd name="connsiteY68" fmla="*/ 953 h 1904"/>
                          <a:gd name="connsiteX69" fmla="*/ 0 w 6667"/>
                          <a:gd name="connsiteY69" fmla="*/ 953 h 1904"/>
                          <a:gd name="connsiteX70" fmla="*/ 0 w 6667"/>
                          <a:gd name="connsiteY70" fmla="*/ 953 h 1904"/>
                          <a:gd name="connsiteX71" fmla="*/ 0 w 6667"/>
                          <a:gd name="connsiteY71" fmla="*/ 953 h 1904"/>
                          <a:gd name="connsiteX72" fmla="*/ 0 w 6667"/>
                          <a:gd name="connsiteY72" fmla="*/ 953 h 1904"/>
                          <a:gd name="connsiteX73" fmla="*/ 0 w 6667"/>
                          <a:gd name="connsiteY73" fmla="*/ 953 h 1904"/>
                          <a:gd name="connsiteX74" fmla="*/ 0 w 6667"/>
                          <a:gd name="connsiteY74" fmla="*/ 953 h 1904"/>
                          <a:gd name="connsiteX75" fmla="*/ 0 w 6667"/>
                          <a:gd name="connsiteY75" fmla="*/ 953 h 1904"/>
                          <a:gd name="connsiteX76" fmla="*/ 0 w 6667"/>
                          <a:gd name="connsiteY76" fmla="*/ 953 h 1904"/>
                          <a:gd name="connsiteX77" fmla="*/ 0 w 6667"/>
                          <a:gd name="connsiteY77" fmla="*/ 953 h 1904"/>
                          <a:gd name="connsiteX78" fmla="*/ 0 w 6667"/>
                          <a:gd name="connsiteY78" fmla="*/ 953 h 1904"/>
                          <a:gd name="connsiteX79" fmla="*/ 0 w 6667"/>
                          <a:gd name="connsiteY79" fmla="*/ 953 h 1904"/>
                          <a:gd name="connsiteX80" fmla="*/ 0 w 6667"/>
                          <a:gd name="connsiteY80" fmla="*/ 953 h 1904"/>
                          <a:gd name="connsiteX81" fmla="*/ 0 w 6667"/>
                          <a:gd name="connsiteY81" fmla="*/ 953 h 1904"/>
                          <a:gd name="connsiteX82" fmla="*/ 0 w 6667"/>
                          <a:gd name="connsiteY82" fmla="*/ 953 h 1904"/>
                          <a:gd name="connsiteX83" fmla="*/ 0 w 6667"/>
                          <a:gd name="connsiteY83" fmla="*/ 953 h 1904"/>
                          <a:gd name="connsiteX84" fmla="*/ 0 w 6667"/>
                          <a:gd name="connsiteY84" fmla="*/ 953 h 1904"/>
                          <a:gd name="connsiteX85" fmla="*/ 0 w 6667"/>
                          <a:gd name="connsiteY85" fmla="*/ 953 h 1904"/>
                          <a:gd name="connsiteX86" fmla="*/ 0 w 6667"/>
                          <a:gd name="connsiteY86" fmla="*/ 953 h 1904"/>
                          <a:gd name="connsiteX87" fmla="*/ 0 w 6667"/>
                          <a:gd name="connsiteY87" fmla="*/ 953 h 1904"/>
                          <a:gd name="connsiteX88" fmla="*/ 0 w 6667"/>
                          <a:gd name="connsiteY88" fmla="*/ 953 h 1904"/>
                          <a:gd name="connsiteX89" fmla="*/ 0 w 6667"/>
                          <a:gd name="connsiteY89" fmla="*/ 953 h 1904"/>
                          <a:gd name="connsiteX90" fmla="*/ 0 w 6667"/>
                          <a:gd name="connsiteY90" fmla="*/ 953 h 1904"/>
                          <a:gd name="connsiteX91" fmla="*/ 0 w 6667"/>
                          <a:gd name="connsiteY91" fmla="*/ 953 h 1904"/>
                          <a:gd name="connsiteX92" fmla="*/ 0 w 6667"/>
                          <a:gd name="connsiteY92" fmla="*/ 953 h 1904"/>
                          <a:gd name="connsiteX93" fmla="*/ 0 w 6667"/>
                          <a:gd name="connsiteY93" fmla="*/ 953 h 1904"/>
                          <a:gd name="connsiteX94" fmla="*/ 0 w 6667"/>
                          <a:gd name="connsiteY94" fmla="*/ 953 h 1904"/>
                          <a:gd name="connsiteX95" fmla="*/ 0 w 6667"/>
                          <a:gd name="connsiteY95" fmla="*/ 953 h 1904"/>
                          <a:gd name="connsiteX96" fmla="*/ 0 w 6667"/>
                          <a:gd name="connsiteY96" fmla="*/ 953 h 1904"/>
                          <a:gd name="connsiteX97" fmla="*/ 952 w 6667"/>
                          <a:gd name="connsiteY97" fmla="*/ 953 h 1904"/>
                          <a:gd name="connsiteX98" fmla="*/ 952 w 6667"/>
                          <a:gd name="connsiteY98" fmla="*/ 953 h 1904"/>
                          <a:gd name="connsiteX99" fmla="*/ 952 w 6667"/>
                          <a:gd name="connsiteY99" fmla="*/ 953 h 1904"/>
                          <a:gd name="connsiteX100" fmla="*/ 952 w 6667"/>
                          <a:gd name="connsiteY100" fmla="*/ 953 h 1904"/>
                          <a:gd name="connsiteX101" fmla="*/ 952 w 6667"/>
                          <a:gd name="connsiteY101" fmla="*/ 953 h 1904"/>
                          <a:gd name="connsiteX102" fmla="*/ 952 w 6667"/>
                          <a:gd name="connsiteY102" fmla="*/ 953 h 1904"/>
                          <a:gd name="connsiteX103" fmla="*/ 1905 w 6667"/>
                          <a:gd name="connsiteY103" fmla="*/ 953 h 1904"/>
                          <a:gd name="connsiteX104" fmla="*/ 1905 w 6667"/>
                          <a:gd name="connsiteY104" fmla="*/ 953 h 1904"/>
                          <a:gd name="connsiteX105" fmla="*/ 1905 w 6667"/>
                          <a:gd name="connsiteY105" fmla="*/ 953 h 1904"/>
                          <a:gd name="connsiteX106" fmla="*/ 1905 w 6667"/>
                          <a:gd name="connsiteY106" fmla="*/ 953 h 1904"/>
                          <a:gd name="connsiteX107" fmla="*/ 2858 w 6667"/>
                          <a:gd name="connsiteY107" fmla="*/ 953 h 1904"/>
                          <a:gd name="connsiteX108" fmla="*/ 2858 w 6667"/>
                          <a:gd name="connsiteY108" fmla="*/ 953 h 1904"/>
                          <a:gd name="connsiteX109" fmla="*/ 2858 w 6667"/>
                          <a:gd name="connsiteY109" fmla="*/ 953 h 1904"/>
                          <a:gd name="connsiteX110" fmla="*/ 3810 w 6667"/>
                          <a:gd name="connsiteY110" fmla="*/ 953 h 1904"/>
                          <a:gd name="connsiteX111" fmla="*/ 3810 w 6667"/>
                          <a:gd name="connsiteY111" fmla="*/ 953 h 1904"/>
                          <a:gd name="connsiteX112" fmla="*/ 4763 w 6667"/>
                          <a:gd name="connsiteY112" fmla="*/ 953 h 1904"/>
                          <a:gd name="connsiteX113" fmla="*/ 5715 w 6667"/>
                          <a:gd name="connsiteY113" fmla="*/ 953 h 1904"/>
                          <a:gd name="connsiteX114" fmla="*/ 6667 w 6667"/>
                          <a:gd name="connsiteY114" fmla="*/ 0 h 1904"/>
                          <a:gd name="connsiteX115" fmla="*/ 6667 w 6667"/>
                          <a:gd name="connsiteY115" fmla="*/ 0 h 1904"/>
                          <a:gd name="connsiteX116" fmla="*/ 6667 w 6667"/>
                          <a:gd name="connsiteY116" fmla="*/ 0 h 1904"/>
                          <a:gd name="connsiteX117" fmla="*/ 6667 w 6667"/>
                          <a:gd name="connsiteY117" fmla="*/ 0 h 1904"/>
                          <a:gd name="connsiteX118" fmla="*/ 6667 w 6667"/>
                          <a:gd name="connsiteY118" fmla="*/ 0 h 1904"/>
                          <a:gd name="connsiteX119" fmla="*/ 6667 w 6667"/>
                          <a:gd name="connsiteY119" fmla="*/ 0 h 1904"/>
                          <a:gd name="connsiteX120" fmla="*/ 6667 w 6667"/>
                          <a:gd name="connsiteY120" fmla="*/ 0 h 1904"/>
                          <a:gd name="connsiteX121" fmla="*/ 6667 w 6667"/>
                          <a:gd name="connsiteY121" fmla="*/ 0 h 1904"/>
                          <a:gd name="connsiteX122" fmla="*/ 6667 w 6667"/>
                          <a:gd name="connsiteY122" fmla="*/ 0 h 1904"/>
                          <a:gd name="connsiteX123" fmla="*/ 6667 w 6667"/>
                          <a:gd name="connsiteY123" fmla="*/ 0 h 1904"/>
                          <a:gd name="connsiteX124" fmla="*/ 6667 w 6667"/>
                          <a:gd name="connsiteY124" fmla="*/ 0 h 1904"/>
                          <a:gd name="connsiteX125" fmla="*/ 6667 w 6667"/>
                          <a:gd name="connsiteY125" fmla="*/ 0 h 1904"/>
                          <a:gd name="connsiteX126" fmla="*/ 6667 w 6667"/>
                          <a:gd name="connsiteY126" fmla="*/ 0 h 1904"/>
                          <a:gd name="connsiteX127" fmla="*/ 6667 w 6667"/>
                          <a:gd name="connsiteY127" fmla="*/ 0 h 1904"/>
                          <a:gd name="connsiteX128" fmla="*/ 6667 w 6667"/>
                          <a:gd name="connsiteY128" fmla="*/ 0 h 1904"/>
                          <a:gd name="connsiteX129" fmla="*/ 3810 w 6667"/>
                          <a:gd name="connsiteY129" fmla="*/ 1905 h 1904"/>
                          <a:gd name="connsiteX130" fmla="*/ 3810 w 6667"/>
                          <a:gd name="connsiteY130" fmla="*/ 1905 h 1904"/>
                          <a:gd name="connsiteX131" fmla="*/ 3810 w 6667"/>
                          <a:gd name="connsiteY131" fmla="*/ 1905 h 1904"/>
                          <a:gd name="connsiteX132" fmla="*/ 3810 w 6667"/>
                          <a:gd name="connsiteY132" fmla="*/ 1905 h 1904"/>
                          <a:gd name="connsiteX133" fmla="*/ 3810 w 6667"/>
                          <a:gd name="connsiteY133" fmla="*/ 1905 h 1904"/>
                          <a:gd name="connsiteX134" fmla="*/ 3810 w 6667"/>
                          <a:gd name="connsiteY134" fmla="*/ 1905 h 1904"/>
                          <a:gd name="connsiteX135" fmla="*/ 3810 w 6667"/>
                          <a:gd name="connsiteY135" fmla="*/ 1905 h 1904"/>
                          <a:gd name="connsiteX136" fmla="*/ 3810 w 6667"/>
                          <a:gd name="connsiteY136" fmla="*/ 1905 h 1904"/>
                          <a:gd name="connsiteX137" fmla="*/ 3810 w 6667"/>
                          <a:gd name="connsiteY137" fmla="*/ 1905 h 1904"/>
                          <a:gd name="connsiteX138" fmla="*/ 3810 w 6667"/>
                          <a:gd name="connsiteY138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6667" h="1904">
                            <a:moveTo>
                              <a:pt x="6667" y="0"/>
                            </a:move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6667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5715" y="953"/>
                            </a:cubicBezTo>
                            <a:cubicBezTo>
                              <a:pt x="5715" y="953"/>
                              <a:pt x="6667" y="953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5715" y="953"/>
                              <a:pt x="5715" y="953"/>
                              <a:pt x="6667" y="0"/>
                            </a:cubicBezTo>
                            <a:cubicBezTo>
                              <a:pt x="5715" y="953"/>
                              <a:pt x="5715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lose/>
                            <a:moveTo>
                              <a:pt x="3810" y="1905"/>
                            </a:move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  <a:moveTo>
                              <a:pt x="3810" y="1905"/>
                            </a:move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2" name="图形 2"/>
                    <p:cNvGrpSpPr/>
                    <p:nvPr/>
                  </p:nvGrpSpPr>
                  <p:grpSpPr>
                    <a:xfrm>
                      <a:off x="4369117" y="3683316"/>
                      <a:ext cx="8572" cy="4762"/>
                      <a:chOff x="4369117" y="3683316"/>
                      <a:chExt cx="8572" cy="4762"/>
                    </a:xfrm>
                    <a:solidFill>
                      <a:srgbClr val="3E7774"/>
                    </a:solidFill>
                  </p:grpSpPr>
                  <p:sp>
                    <p:nvSpPr>
                      <p:cNvPr id="203" name="任意多边形: 形状 87"/>
                      <p:cNvSpPr/>
                      <p:nvPr/>
                    </p:nvSpPr>
                    <p:spPr>
                      <a:xfrm>
                        <a:off x="4369117" y="36880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4" name="任意多边形: 形状 88"/>
                      <p:cNvSpPr/>
                      <p:nvPr/>
                    </p:nvSpPr>
                    <p:spPr>
                      <a:xfrm>
                        <a:off x="4370070" y="3683316"/>
                        <a:ext cx="7619" cy="4762"/>
                      </a:xfrm>
                      <a:custGeom>
                        <a:avLst/>
                        <a:gdLst>
                          <a:gd name="connsiteX0" fmla="*/ 7620 w 7619"/>
                          <a:gd name="connsiteY0" fmla="*/ 0 h 4762"/>
                          <a:gd name="connsiteX1" fmla="*/ 7620 w 7619"/>
                          <a:gd name="connsiteY1" fmla="*/ 0 h 4762"/>
                          <a:gd name="connsiteX2" fmla="*/ 7620 w 7619"/>
                          <a:gd name="connsiteY2" fmla="*/ 0 h 4762"/>
                          <a:gd name="connsiteX3" fmla="*/ 7620 w 7619"/>
                          <a:gd name="connsiteY3" fmla="*/ 0 h 4762"/>
                          <a:gd name="connsiteX4" fmla="*/ 7620 w 7619"/>
                          <a:gd name="connsiteY4" fmla="*/ 0 h 4762"/>
                          <a:gd name="connsiteX5" fmla="*/ 6667 w 7619"/>
                          <a:gd name="connsiteY5" fmla="*/ 953 h 4762"/>
                          <a:gd name="connsiteX6" fmla="*/ 6667 w 7619"/>
                          <a:gd name="connsiteY6" fmla="*/ 953 h 4762"/>
                          <a:gd name="connsiteX7" fmla="*/ 6667 w 7619"/>
                          <a:gd name="connsiteY7" fmla="*/ 953 h 4762"/>
                          <a:gd name="connsiteX8" fmla="*/ 6667 w 7619"/>
                          <a:gd name="connsiteY8" fmla="*/ 953 h 4762"/>
                          <a:gd name="connsiteX9" fmla="*/ 6667 w 7619"/>
                          <a:gd name="connsiteY9" fmla="*/ 953 h 4762"/>
                          <a:gd name="connsiteX10" fmla="*/ 6667 w 7619"/>
                          <a:gd name="connsiteY10" fmla="*/ 953 h 4762"/>
                          <a:gd name="connsiteX11" fmla="*/ 6667 w 7619"/>
                          <a:gd name="connsiteY11" fmla="*/ 953 h 4762"/>
                          <a:gd name="connsiteX12" fmla="*/ 6667 w 7619"/>
                          <a:gd name="connsiteY12" fmla="*/ 953 h 4762"/>
                          <a:gd name="connsiteX13" fmla="*/ 6667 w 7619"/>
                          <a:gd name="connsiteY13" fmla="*/ 953 h 4762"/>
                          <a:gd name="connsiteX14" fmla="*/ 6667 w 7619"/>
                          <a:gd name="connsiteY14" fmla="*/ 953 h 4762"/>
                          <a:gd name="connsiteX15" fmla="*/ 6667 w 7619"/>
                          <a:gd name="connsiteY15" fmla="*/ 953 h 4762"/>
                          <a:gd name="connsiteX16" fmla="*/ 6667 w 7619"/>
                          <a:gd name="connsiteY16" fmla="*/ 953 h 4762"/>
                          <a:gd name="connsiteX17" fmla="*/ 6667 w 7619"/>
                          <a:gd name="connsiteY17" fmla="*/ 953 h 4762"/>
                          <a:gd name="connsiteX18" fmla="*/ 6667 w 7619"/>
                          <a:gd name="connsiteY18" fmla="*/ 953 h 4762"/>
                          <a:gd name="connsiteX19" fmla="*/ 6667 w 7619"/>
                          <a:gd name="connsiteY19" fmla="*/ 953 h 4762"/>
                          <a:gd name="connsiteX20" fmla="*/ 6667 w 7619"/>
                          <a:gd name="connsiteY20" fmla="*/ 953 h 4762"/>
                          <a:gd name="connsiteX21" fmla="*/ 6667 w 7619"/>
                          <a:gd name="connsiteY21" fmla="*/ 953 h 4762"/>
                          <a:gd name="connsiteX22" fmla="*/ 6667 w 7619"/>
                          <a:gd name="connsiteY22" fmla="*/ 953 h 4762"/>
                          <a:gd name="connsiteX23" fmla="*/ 6667 w 7619"/>
                          <a:gd name="connsiteY23" fmla="*/ 953 h 4762"/>
                          <a:gd name="connsiteX24" fmla="*/ 6667 w 7619"/>
                          <a:gd name="connsiteY24" fmla="*/ 953 h 4762"/>
                          <a:gd name="connsiteX25" fmla="*/ 6667 w 7619"/>
                          <a:gd name="connsiteY25" fmla="*/ 953 h 4762"/>
                          <a:gd name="connsiteX26" fmla="*/ 6667 w 7619"/>
                          <a:gd name="connsiteY26" fmla="*/ 953 h 4762"/>
                          <a:gd name="connsiteX27" fmla="*/ 6667 w 7619"/>
                          <a:gd name="connsiteY27" fmla="*/ 953 h 4762"/>
                          <a:gd name="connsiteX28" fmla="*/ 6667 w 7619"/>
                          <a:gd name="connsiteY28" fmla="*/ 953 h 4762"/>
                          <a:gd name="connsiteX29" fmla="*/ 6667 w 7619"/>
                          <a:gd name="connsiteY29" fmla="*/ 953 h 4762"/>
                          <a:gd name="connsiteX30" fmla="*/ 6667 w 7619"/>
                          <a:gd name="connsiteY30" fmla="*/ 953 h 4762"/>
                          <a:gd name="connsiteX31" fmla="*/ 6667 w 7619"/>
                          <a:gd name="connsiteY31" fmla="*/ 953 h 4762"/>
                          <a:gd name="connsiteX32" fmla="*/ 5715 w 7619"/>
                          <a:gd name="connsiteY32" fmla="*/ 953 h 4762"/>
                          <a:gd name="connsiteX33" fmla="*/ 5715 w 7619"/>
                          <a:gd name="connsiteY33" fmla="*/ 953 h 4762"/>
                          <a:gd name="connsiteX34" fmla="*/ 4763 w 7619"/>
                          <a:gd name="connsiteY34" fmla="*/ 953 h 4762"/>
                          <a:gd name="connsiteX35" fmla="*/ 3810 w 7619"/>
                          <a:gd name="connsiteY35" fmla="*/ 953 h 4762"/>
                          <a:gd name="connsiteX36" fmla="*/ 3810 w 7619"/>
                          <a:gd name="connsiteY36" fmla="*/ 953 h 4762"/>
                          <a:gd name="connsiteX37" fmla="*/ 3810 w 7619"/>
                          <a:gd name="connsiteY37" fmla="*/ 953 h 4762"/>
                          <a:gd name="connsiteX38" fmla="*/ 3810 w 7619"/>
                          <a:gd name="connsiteY38" fmla="*/ 953 h 4762"/>
                          <a:gd name="connsiteX39" fmla="*/ 3810 w 7619"/>
                          <a:gd name="connsiteY39" fmla="*/ 953 h 4762"/>
                          <a:gd name="connsiteX40" fmla="*/ 3810 w 7619"/>
                          <a:gd name="connsiteY40" fmla="*/ 953 h 4762"/>
                          <a:gd name="connsiteX41" fmla="*/ 3810 w 7619"/>
                          <a:gd name="connsiteY41" fmla="*/ 953 h 4762"/>
                          <a:gd name="connsiteX42" fmla="*/ 3810 w 7619"/>
                          <a:gd name="connsiteY42" fmla="*/ 953 h 4762"/>
                          <a:gd name="connsiteX43" fmla="*/ 3810 w 7619"/>
                          <a:gd name="connsiteY43" fmla="*/ 953 h 4762"/>
                          <a:gd name="connsiteX44" fmla="*/ 3810 w 7619"/>
                          <a:gd name="connsiteY44" fmla="*/ 953 h 4762"/>
                          <a:gd name="connsiteX45" fmla="*/ 3810 w 7619"/>
                          <a:gd name="connsiteY45" fmla="*/ 953 h 4762"/>
                          <a:gd name="connsiteX46" fmla="*/ 3810 w 7619"/>
                          <a:gd name="connsiteY46" fmla="*/ 953 h 4762"/>
                          <a:gd name="connsiteX47" fmla="*/ 2857 w 7619"/>
                          <a:gd name="connsiteY47" fmla="*/ 953 h 4762"/>
                          <a:gd name="connsiteX48" fmla="*/ 2857 w 7619"/>
                          <a:gd name="connsiteY48" fmla="*/ 953 h 4762"/>
                          <a:gd name="connsiteX49" fmla="*/ 2857 w 7619"/>
                          <a:gd name="connsiteY49" fmla="*/ 953 h 4762"/>
                          <a:gd name="connsiteX50" fmla="*/ 2857 w 7619"/>
                          <a:gd name="connsiteY50" fmla="*/ 953 h 4762"/>
                          <a:gd name="connsiteX51" fmla="*/ 2857 w 7619"/>
                          <a:gd name="connsiteY51" fmla="*/ 953 h 4762"/>
                          <a:gd name="connsiteX52" fmla="*/ 2857 w 7619"/>
                          <a:gd name="connsiteY52" fmla="*/ 953 h 4762"/>
                          <a:gd name="connsiteX53" fmla="*/ 2857 w 7619"/>
                          <a:gd name="connsiteY53" fmla="*/ 953 h 4762"/>
                          <a:gd name="connsiteX54" fmla="*/ 2857 w 7619"/>
                          <a:gd name="connsiteY54" fmla="*/ 953 h 4762"/>
                          <a:gd name="connsiteX55" fmla="*/ 2857 w 7619"/>
                          <a:gd name="connsiteY55" fmla="*/ 953 h 4762"/>
                          <a:gd name="connsiteX56" fmla="*/ 2857 w 7619"/>
                          <a:gd name="connsiteY56" fmla="*/ 953 h 4762"/>
                          <a:gd name="connsiteX57" fmla="*/ 2857 w 7619"/>
                          <a:gd name="connsiteY57" fmla="*/ 953 h 4762"/>
                          <a:gd name="connsiteX58" fmla="*/ 3810 w 7619"/>
                          <a:gd name="connsiteY58" fmla="*/ 953 h 4762"/>
                          <a:gd name="connsiteX59" fmla="*/ 3810 w 7619"/>
                          <a:gd name="connsiteY59" fmla="*/ 953 h 4762"/>
                          <a:gd name="connsiteX60" fmla="*/ 3810 w 7619"/>
                          <a:gd name="connsiteY60" fmla="*/ 953 h 4762"/>
                          <a:gd name="connsiteX61" fmla="*/ 3810 w 7619"/>
                          <a:gd name="connsiteY61" fmla="*/ 953 h 4762"/>
                          <a:gd name="connsiteX62" fmla="*/ 3810 w 7619"/>
                          <a:gd name="connsiteY62" fmla="*/ 953 h 4762"/>
                          <a:gd name="connsiteX63" fmla="*/ 4763 w 7619"/>
                          <a:gd name="connsiteY63" fmla="*/ 953 h 4762"/>
                          <a:gd name="connsiteX64" fmla="*/ 4763 w 7619"/>
                          <a:gd name="connsiteY64" fmla="*/ 953 h 4762"/>
                          <a:gd name="connsiteX65" fmla="*/ 4763 w 7619"/>
                          <a:gd name="connsiteY65" fmla="*/ 953 h 4762"/>
                          <a:gd name="connsiteX66" fmla="*/ 4763 w 7619"/>
                          <a:gd name="connsiteY66" fmla="*/ 953 h 4762"/>
                          <a:gd name="connsiteX67" fmla="*/ 4763 w 7619"/>
                          <a:gd name="connsiteY67" fmla="*/ 953 h 4762"/>
                          <a:gd name="connsiteX68" fmla="*/ 4763 w 7619"/>
                          <a:gd name="connsiteY68" fmla="*/ 953 h 4762"/>
                          <a:gd name="connsiteX69" fmla="*/ 4763 w 7619"/>
                          <a:gd name="connsiteY69" fmla="*/ 953 h 4762"/>
                          <a:gd name="connsiteX70" fmla="*/ 4763 w 7619"/>
                          <a:gd name="connsiteY70" fmla="*/ 953 h 4762"/>
                          <a:gd name="connsiteX71" fmla="*/ 4763 w 7619"/>
                          <a:gd name="connsiteY71" fmla="*/ 953 h 4762"/>
                          <a:gd name="connsiteX72" fmla="*/ 4763 w 7619"/>
                          <a:gd name="connsiteY72" fmla="*/ 953 h 4762"/>
                          <a:gd name="connsiteX73" fmla="*/ 4763 w 7619"/>
                          <a:gd name="connsiteY73" fmla="*/ 953 h 4762"/>
                          <a:gd name="connsiteX74" fmla="*/ 4763 w 7619"/>
                          <a:gd name="connsiteY74" fmla="*/ 953 h 4762"/>
                          <a:gd name="connsiteX75" fmla="*/ 4763 w 7619"/>
                          <a:gd name="connsiteY75" fmla="*/ 953 h 4762"/>
                          <a:gd name="connsiteX76" fmla="*/ 4763 w 7619"/>
                          <a:gd name="connsiteY76" fmla="*/ 953 h 4762"/>
                          <a:gd name="connsiteX77" fmla="*/ 4763 w 7619"/>
                          <a:gd name="connsiteY77" fmla="*/ 953 h 4762"/>
                          <a:gd name="connsiteX78" fmla="*/ 4763 w 7619"/>
                          <a:gd name="connsiteY78" fmla="*/ 953 h 4762"/>
                          <a:gd name="connsiteX79" fmla="*/ 4763 w 7619"/>
                          <a:gd name="connsiteY79" fmla="*/ 953 h 4762"/>
                          <a:gd name="connsiteX80" fmla="*/ 4763 w 7619"/>
                          <a:gd name="connsiteY80" fmla="*/ 953 h 4762"/>
                          <a:gd name="connsiteX81" fmla="*/ 4763 w 7619"/>
                          <a:gd name="connsiteY81" fmla="*/ 953 h 4762"/>
                          <a:gd name="connsiteX82" fmla="*/ 4763 w 7619"/>
                          <a:gd name="connsiteY82" fmla="*/ 953 h 4762"/>
                          <a:gd name="connsiteX83" fmla="*/ 4763 w 7619"/>
                          <a:gd name="connsiteY83" fmla="*/ 953 h 4762"/>
                          <a:gd name="connsiteX84" fmla="*/ 4763 w 7619"/>
                          <a:gd name="connsiteY84" fmla="*/ 953 h 4762"/>
                          <a:gd name="connsiteX85" fmla="*/ 4763 w 7619"/>
                          <a:gd name="connsiteY85" fmla="*/ 953 h 4762"/>
                          <a:gd name="connsiteX86" fmla="*/ 4763 w 7619"/>
                          <a:gd name="connsiteY86" fmla="*/ 953 h 4762"/>
                          <a:gd name="connsiteX87" fmla="*/ 4763 w 7619"/>
                          <a:gd name="connsiteY87" fmla="*/ 953 h 4762"/>
                          <a:gd name="connsiteX88" fmla="*/ 5715 w 7619"/>
                          <a:gd name="connsiteY88" fmla="*/ 0 h 4762"/>
                          <a:gd name="connsiteX89" fmla="*/ 7620 w 7619"/>
                          <a:gd name="connsiteY89" fmla="*/ 0 h 4762"/>
                          <a:gd name="connsiteX90" fmla="*/ 7620 w 7619"/>
                          <a:gd name="connsiteY90" fmla="*/ 0 h 4762"/>
                          <a:gd name="connsiteX91" fmla="*/ 7620 w 7619"/>
                          <a:gd name="connsiteY91" fmla="*/ 0 h 4762"/>
                          <a:gd name="connsiteX92" fmla="*/ 7620 w 7619"/>
                          <a:gd name="connsiteY92" fmla="*/ 0 h 4762"/>
                          <a:gd name="connsiteX93" fmla="*/ 7620 w 7619"/>
                          <a:gd name="connsiteY93" fmla="*/ 0 h 4762"/>
                          <a:gd name="connsiteX94" fmla="*/ 0 w 7619"/>
                          <a:gd name="connsiteY94" fmla="*/ 4763 h 4762"/>
                          <a:gd name="connsiteX95" fmla="*/ 0 w 7619"/>
                          <a:gd name="connsiteY95" fmla="*/ 4763 h 4762"/>
                          <a:gd name="connsiteX96" fmla="*/ 0 w 7619"/>
                          <a:gd name="connsiteY96" fmla="*/ 4763 h 4762"/>
                          <a:gd name="connsiteX97" fmla="*/ 0 w 7619"/>
                          <a:gd name="connsiteY97" fmla="*/ 4763 h 4762"/>
                          <a:gd name="connsiteX98" fmla="*/ 0 w 7619"/>
                          <a:gd name="connsiteY98" fmla="*/ 4763 h 4762"/>
                          <a:gd name="connsiteX99" fmla="*/ 1905 w 7619"/>
                          <a:gd name="connsiteY99" fmla="*/ 3810 h 4762"/>
                          <a:gd name="connsiteX100" fmla="*/ 1905 w 7619"/>
                          <a:gd name="connsiteY100" fmla="*/ 3810 h 4762"/>
                          <a:gd name="connsiteX101" fmla="*/ 1905 w 7619"/>
                          <a:gd name="connsiteY101" fmla="*/ 3810 h 4762"/>
                          <a:gd name="connsiteX102" fmla="*/ 1905 w 7619"/>
                          <a:gd name="connsiteY102" fmla="*/ 3810 h 4762"/>
                          <a:gd name="connsiteX103" fmla="*/ 1905 w 7619"/>
                          <a:gd name="connsiteY103" fmla="*/ 3810 h 4762"/>
                          <a:gd name="connsiteX104" fmla="*/ 6667 w 7619"/>
                          <a:gd name="connsiteY104" fmla="*/ 953 h 4762"/>
                          <a:gd name="connsiteX105" fmla="*/ 6667 w 7619"/>
                          <a:gd name="connsiteY105" fmla="*/ 953 h 4762"/>
                          <a:gd name="connsiteX106" fmla="*/ 6667 w 7619"/>
                          <a:gd name="connsiteY106" fmla="*/ 953 h 4762"/>
                          <a:gd name="connsiteX107" fmla="*/ 6667 w 7619"/>
                          <a:gd name="connsiteY107" fmla="*/ 953 h 4762"/>
                          <a:gd name="connsiteX108" fmla="*/ 6667 w 7619"/>
                          <a:gd name="connsiteY108" fmla="*/ 95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19" h="4762">
                            <a:moveTo>
                              <a:pt x="7620" y="0"/>
                            </a:move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6667" y="953"/>
                              <a:pt x="7620" y="0"/>
                            </a:cubicBezTo>
                            <a:cubicBezTo>
                              <a:pt x="6667" y="953"/>
                              <a:pt x="6667" y="953"/>
                              <a:pt x="7620" y="0"/>
                            </a:cubicBezTo>
                            <a:cubicBezTo>
                              <a:pt x="6667" y="953"/>
                              <a:pt x="6667" y="953"/>
                              <a:pt x="7620" y="0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5715" y="953"/>
                              <a:pt x="5715" y="0"/>
                            </a:cubicBezTo>
                            <a:cubicBezTo>
                              <a:pt x="6667" y="0"/>
                              <a:pt x="6667" y="0"/>
                              <a:pt x="7620" y="0"/>
                            </a:cubicBezTo>
                            <a:cubicBezTo>
                              <a:pt x="6667" y="0"/>
                              <a:pt x="6667" y="0"/>
                              <a:pt x="7620" y="0"/>
                            </a:cubicBezTo>
                            <a:cubicBezTo>
                              <a:pt x="6667" y="0"/>
                              <a:pt x="6667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close/>
                            <a:moveTo>
                              <a:pt x="0" y="4763"/>
                            </a:move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lose/>
                            <a:moveTo>
                              <a:pt x="1905" y="3810"/>
                            </a:move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lose/>
                            <a:moveTo>
                              <a:pt x="6667" y="953"/>
                            </a:move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5" name="任意多边形: 形状 89"/>
                      <p:cNvSpPr/>
                      <p:nvPr/>
                    </p:nvSpPr>
                    <p:spPr>
                      <a:xfrm>
                        <a:off x="4370070" y="36880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6" name="任意多边形: 形状 90"/>
                      <p:cNvSpPr/>
                      <p:nvPr/>
                    </p:nvSpPr>
                    <p:spPr>
                      <a:xfrm>
                        <a:off x="4369117" y="3687365"/>
                        <a:ext cx="952" cy="714"/>
                      </a:xfrm>
                      <a:custGeom>
                        <a:avLst/>
                        <a:gdLst>
                          <a:gd name="connsiteX0" fmla="*/ 953 w 952"/>
                          <a:gd name="connsiteY0" fmla="*/ 714 h 714"/>
                          <a:gd name="connsiteX1" fmla="*/ 953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953 w 952"/>
                          <a:gd name="connsiteY3" fmla="*/ 714 h 714"/>
                          <a:gd name="connsiteX4" fmla="*/ 953 w 952"/>
                          <a:gd name="connsiteY4" fmla="*/ 714 h 714"/>
                          <a:gd name="connsiteX5" fmla="*/ 953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0 w 952"/>
                          <a:gd name="connsiteY8" fmla="*/ 714 h 714"/>
                          <a:gd name="connsiteX9" fmla="*/ 0 w 952"/>
                          <a:gd name="connsiteY9" fmla="*/ 714 h 714"/>
                          <a:gd name="connsiteX10" fmla="*/ 0 w 952"/>
                          <a:gd name="connsiteY10" fmla="*/ 714 h 714"/>
                          <a:gd name="connsiteX11" fmla="*/ 0 w 952"/>
                          <a:gd name="connsiteY11" fmla="*/ 714 h 714"/>
                          <a:gd name="connsiteX12" fmla="*/ 953 w 952"/>
                          <a:gd name="connsiteY12" fmla="*/ 714 h 714"/>
                          <a:gd name="connsiteX13" fmla="*/ 953 w 952"/>
                          <a:gd name="connsiteY13" fmla="*/ 714 h 714"/>
                          <a:gd name="connsiteX14" fmla="*/ 953 w 952"/>
                          <a:gd name="connsiteY14" fmla="*/ 714 h 714"/>
                          <a:gd name="connsiteX15" fmla="*/ 953 w 952"/>
                          <a:gd name="connsiteY15" fmla="*/ 714 h 714"/>
                          <a:gd name="connsiteX16" fmla="*/ 953 w 952"/>
                          <a:gd name="connsiteY16" fmla="*/ 714 h 714"/>
                          <a:gd name="connsiteX17" fmla="*/ 953 w 952"/>
                          <a:gd name="connsiteY17" fmla="*/ 714 h 714"/>
                          <a:gd name="connsiteX18" fmla="*/ 953 w 952"/>
                          <a:gd name="connsiteY18" fmla="*/ 714 h 714"/>
                          <a:gd name="connsiteX19" fmla="*/ 953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3" y="714"/>
                            </a:move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953" y="714"/>
                            </a:cubicBezTo>
                            <a:cubicBezTo>
                              <a:pt x="953" y="-238"/>
                              <a:pt x="953" y="714"/>
                              <a:pt x="953" y="714"/>
                            </a:cubicBezTo>
                            <a:cubicBezTo>
                              <a:pt x="0" y="714"/>
                              <a:pt x="0" y="714"/>
                              <a:pt x="953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953" y="714"/>
                            </a:lnTo>
                            <a:cubicBezTo>
                              <a:pt x="0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7" name="图形 2"/>
                    <p:cNvGrpSpPr/>
                    <p:nvPr/>
                  </p:nvGrpSpPr>
                  <p:grpSpPr>
                    <a:xfrm>
                      <a:off x="4377689" y="3678554"/>
                      <a:ext cx="7620" cy="4762"/>
                      <a:chOff x="4377689" y="3678554"/>
                      <a:chExt cx="7620" cy="4762"/>
                    </a:xfrm>
                    <a:solidFill>
                      <a:srgbClr val="3E7774"/>
                    </a:solidFill>
                  </p:grpSpPr>
                  <p:sp>
                    <p:nvSpPr>
                      <p:cNvPr id="208" name="任意多边形: 形状 92"/>
                      <p:cNvSpPr/>
                      <p:nvPr/>
                    </p:nvSpPr>
                    <p:spPr>
                      <a:xfrm>
                        <a:off x="4377689" y="36833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09" name="任意多边形: 形状 93"/>
                      <p:cNvSpPr/>
                      <p:nvPr/>
                    </p:nvSpPr>
                    <p:spPr>
                      <a:xfrm>
                        <a:off x="4378642" y="3678554"/>
                        <a:ext cx="6667" cy="4233"/>
                      </a:xfrm>
                      <a:custGeom>
                        <a:avLst/>
                        <a:gdLst>
                          <a:gd name="connsiteX0" fmla="*/ 6668 w 6667"/>
                          <a:gd name="connsiteY0" fmla="*/ 0 h 4233"/>
                          <a:gd name="connsiteX1" fmla="*/ 6668 w 6667"/>
                          <a:gd name="connsiteY1" fmla="*/ 0 h 4233"/>
                          <a:gd name="connsiteX2" fmla="*/ 6668 w 6667"/>
                          <a:gd name="connsiteY2" fmla="*/ 0 h 4233"/>
                          <a:gd name="connsiteX3" fmla="*/ 6668 w 6667"/>
                          <a:gd name="connsiteY3" fmla="*/ 0 h 4233"/>
                          <a:gd name="connsiteX4" fmla="*/ 6668 w 6667"/>
                          <a:gd name="connsiteY4" fmla="*/ 0 h 4233"/>
                          <a:gd name="connsiteX5" fmla="*/ 5715 w 6667"/>
                          <a:gd name="connsiteY5" fmla="*/ 953 h 4233"/>
                          <a:gd name="connsiteX6" fmla="*/ 5715 w 6667"/>
                          <a:gd name="connsiteY6" fmla="*/ 953 h 4233"/>
                          <a:gd name="connsiteX7" fmla="*/ 5715 w 6667"/>
                          <a:gd name="connsiteY7" fmla="*/ 953 h 4233"/>
                          <a:gd name="connsiteX8" fmla="*/ 5715 w 6667"/>
                          <a:gd name="connsiteY8" fmla="*/ 953 h 4233"/>
                          <a:gd name="connsiteX9" fmla="*/ 5715 w 6667"/>
                          <a:gd name="connsiteY9" fmla="*/ 953 h 4233"/>
                          <a:gd name="connsiteX10" fmla="*/ 5715 w 6667"/>
                          <a:gd name="connsiteY10" fmla="*/ 953 h 4233"/>
                          <a:gd name="connsiteX11" fmla="*/ 5715 w 6667"/>
                          <a:gd name="connsiteY11" fmla="*/ 953 h 4233"/>
                          <a:gd name="connsiteX12" fmla="*/ 5715 w 6667"/>
                          <a:gd name="connsiteY12" fmla="*/ 953 h 4233"/>
                          <a:gd name="connsiteX13" fmla="*/ 5715 w 6667"/>
                          <a:gd name="connsiteY13" fmla="*/ 953 h 4233"/>
                          <a:gd name="connsiteX14" fmla="*/ 5715 w 6667"/>
                          <a:gd name="connsiteY14" fmla="*/ 953 h 4233"/>
                          <a:gd name="connsiteX15" fmla="*/ 5715 w 6667"/>
                          <a:gd name="connsiteY15" fmla="*/ 953 h 4233"/>
                          <a:gd name="connsiteX16" fmla="*/ 5715 w 6667"/>
                          <a:gd name="connsiteY16" fmla="*/ 953 h 4233"/>
                          <a:gd name="connsiteX17" fmla="*/ 5715 w 6667"/>
                          <a:gd name="connsiteY17" fmla="*/ 953 h 4233"/>
                          <a:gd name="connsiteX18" fmla="*/ 5715 w 6667"/>
                          <a:gd name="connsiteY18" fmla="*/ 953 h 4233"/>
                          <a:gd name="connsiteX19" fmla="*/ 5715 w 6667"/>
                          <a:gd name="connsiteY19" fmla="*/ 953 h 4233"/>
                          <a:gd name="connsiteX20" fmla="*/ 5715 w 6667"/>
                          <a:gd name="connsiteY20" fmla="*/ 953 h 4233"/>
                          <a:gd name="connsiteX21" fmla="*/ 5715 w 6667"/>
                          <a:gd name="connsiteY21" fmla="*/ 953 h 4233"/>
                          <a:gd name="connsiteX22" fmla="*/ 5715 w 6667"/>
                          <a:gd name="connsiteY22" fmla="*/ 953 h 4233"/>
                          <a:gd name="connsiteX23" fmla="*/ 5715 w 6667"/>
                          <a:gd name="connsiteY23" fmla="*/ 953 h 4233"/>
                          <a:gd name="connsiteX24" fmla="*/ 5715 w 6667"/>
                          <a:gd name="connsiteY24" fmla="*/ 953 h 4233"/>
                          <a:gd name="connsiteX25" fmla="*/ 5715 w 6667"/>
                          <a:gd name="connsiteY25" fmla="*/ 953 h 4233"/>
                          <a:gd name="connsiteX26" fmla="*/ 5715 w 6667"/>
                          <a:gd name="connsiteY26" fmla="*/ 953 h 4233"/>
                          <a:gd name="connsiteX27" fmla="*/ 5715 w 6667"/>
                          <a:gd name="connsiteY27" fmla="*/ 953 h 4233"/>
                          <a:gd name="connsiteX28" fmla="*/ 5715 w 6667"/>
                          <a:gd name="connsiteY28" fmla="*/ 953 h 4233"/>
                          <a:gd name="connsiteX29" fmla="*/ 5715 w 6667"/>
                          <a:gd name="connsiteY29" fmla="*/ 953 h 4233"/>
                          <a:gd name="connsiteX30" fmla="*/ 5715 w 6667"/>
                          <a:gd name="connsiteY30" fmla="*/ 953 h 4233"/>
                          <a:gd name="connsiteX31" fmla="*/ 5715 w 6667"/>
                          <a:gd name="connsiteY31" fmla="*/ 953 h 4233"/>
                          <a:gd name="connsiteX32" fmla="*/ 4763 w 6667"/>
                          <a:gd name="connsiteY32" fmla="*/ 953 h 4233"/>
                          <a:gd name="connsiteX33" fmla="*/ 4763 w 6667"/>
                          <a:gd name="connsiteY33" fmla="*/ 953 h 4233"/>
                          <a:gd name="connsiteX34" fmla="*/ 3810 w 6667"/>
                          <a:gd name="connsiteY34" fmla="*/ 953 h 4233"/>
                          <a:gd name="connsiteX35" fmla="*/ 2858 w 6667"/>
                          <a:gd name="connsiteY35" fmla="*/ 953 h 4233"/>
                          <a:gd name="connsiteX36" fmla="*/ 2858 w 6667"/>
                          <a:gd name="connsiteY36" fmla="*/ 953 h 4233"/>
                          <a:gd name="connsiteX37" fmla="*/ 2858 w 6667"/>
                          <a:gd name="connsiteY37" fmla="*/ 953 h 4233"/>
                          <a:gd name="connsiteX38" fmla="*/ 2858 w 6667"/>
                          <a:gd name="connsiteY38" fmla="*/ 953 h 4233"/>
                          <a:gd name="connsiteX39" fmla="*/ 2858 w 6667"/>
                          <a:gd name="connsiteY39" fmla="*/ 953 h 4233"/>
                          <a:gd name="connsiteX40" fmla="*/ 2858 w 6667"/>
                          <a:gd name="connsiteY40" fmla="*/ 953 h 4233"/>
                          <a:gd name="connsiteX41" fmla="*/ 2858 w 6667"/>
                          <a:gd name="connsiteY41" fmla="*/ 953 h 4233"/>
                          <a:gd name="connsiteX42" fmla="*/ 2858 w 6667"/>
                          <a:gd name="connsiteY42" fmla="*/ 953 h 4233"/>
                          <a:gd name="connsiteX43" fmla="*/ 2858 w 6667"/>
                          <a:gd name="connsiteY43" fmla="*/ 953 h 4233"/>
                          <a:gd name="connsiteX44" fmla="*/ 2858 w 6667"/>
                          <a:gd name="connsiteY44" fmla="*/ 953 h 4233"/>
                          <a:gd name="connsiteX45" fmla="*/ 2858 w 6667"/>
                          <a:gd name="connsiteY45" fmla="*/ 953 h 4233"/>
                          <a:gd name="connsiteX46" fmla="*/ 2858 w 6667"/>
                          <a:gd name="connsiteY46" fmla="*/ 953 h 4233"/>
                          <a:gd name="connsiteX47" fmla="*/ 1905 w 6667"/>
                          <a:gd name="connsiteY47" fmla="*/ 953 h 4233"/>
                          <a:gd name="connsiteX48" fmla="*/ 1905 w 6667"/>
                          <a:gd name="connsiteY48" fmla="*/ 953 h 4233"/>
                          <a:gd name="connsiteX49" fmla="*/ 1905 w 6667"/>
                          <a:gd name="connsiteY49" fmla="*/ 953 h 4233"/>
                          <a:gd name="connsiteX50" fmla="*/ 1905 w 6667"/>
                          <a:gd name="connsiteY50" fmla="*/ 953 h 4233"/>
                          <a:gd name="connsiteX51" fmla="*/ 1905 w 6667"/>
                          <a:gd name="connsiteY51" fmla="*/ 953 h 4233"/>
                          <a:gd name="connsiteX52" fmla="*/ 1905 w 6667"/>
                          <a:gd name="connsiteY52" fmla="*/ 953 h 4233"/>
                          <a:gd name="connsiteX53" fmla="*/ 1905 w 6667"/>
                          <a:gd name="connsiteY53" fmla="*/ 953 h 4233"/>
                          <a:gd name="connsiteX54" fmla="*/ 1905 w 6667"/>
                          <a:gd name="connsiteY54" fmla="*/ 953 h 4233"/>
                          <a:gd name="connsiteX55" fmla="*/ 1905 w 6667"/>
                          <a:gd name="connsiteY55" fmla="*/ 953 h 4233"/>
                          <a:gd name="connsiteX56" fmla="*/ 1905 w 6667"/>
                          <a:gd name="connsiteY56" fmla="*/ 953 h 4233"/>
                          <a:gd name="connsiteX57" fmla="*/ 1905 w 6667"/>
                          <a:gd name="connsiteY57" fmla="*/ 953 h 4233"/>
                          <a:gd name="connsiteX58" fmla="*/ 2858 w 6667"/>
                          <a:gd name="connsiteY58" fmla="*/ 953 h 4233"/>
                          <a:gd name="connsiteX59" fmla="*/ 2858 w 6667"/>
                          <a:gd name="connsiteY59" fmla="*/ 953 h 4233"/>
                          <a:gd name="connsiteX60" fmla="*/ 2858 w 6667"/>
                          <a:gd name="connsiteY60" fmla="*/ 953 h 4233"/>
                          <a:gd name="connsiteX61" fmla="*/ 2858 w 6667"/>
                          <a:gd name="connsiteY61" fmla="*/ 953 h 4233"/>
                          <a:gd name="connsiteX62" fmla="*/ 2858 w 6667"/>
                          <a:gd name="connsiteY62" fmla="*/ 953 h 4233"/>
                          <a:gd name="connsiteX63" fmla="*/ 3810 w 6667"/>
                          <a:gd name="connsiteY63" fmla="*/ 953 h 4233"/>
                          <a:gd name="connsiteX64" fmla="*/ 3810 w 6667"/>
                          <a:gd name="connsiteY64" fmla="*/ 953 h 4233"/>
                          <a:gd name="connsiteX65" fmla="*/ 3810 w 6667"/>
                          <a:gd name="connsiteY65" fmla="*/ 953 h 4233"/>
                          <a:gd name="connsiteX66" fmla="*/ 3810 w 6667"/>
                          <a:gd name="connsiteY66" fmla="*/ 953 h 4233"/>
                          <a:gd name="connsiteX67" fmla="*/ 3810 w 6667"/>
                          <a:gd name="connsiteY67" fmla="*/ 953 h 4233"/>
                          <a:gd name="connsiteX68" fmla="*/ 3810 w 6667"/>
                          <a:gd name="connsiteY68" fmla="*/ 953 h 4233"/>
                          <a:gd name="connsiteX69" fmla="*/ 3810 w 6667"/>
                          <a:gd name="connsiteY69" fmla="*/ 953 h 4233"/>
                          <a:gd name="connsiteX70" fmla="*/ 3810 w 6667"/>
                          <a:gd name="connsiteY70" fmla="*/ 953 h 4233"/>
                          <a:gd name="connsiteX71" fmla="*/ 3810 w 6667"/>
                          <a:gd name="connsiteY71" fmla="*/ 953 h 4233"/>
                          <a:gd name="connsiteX72" fmla="*/ 3810 w 6667"/>
                          <a:gd name="connsiteY72" fmla="*/ 953 h 4233"/>
                          <a:gd name="connsiteX73" fmla="*/ 3810 w 6667"/>
                          <a:gd name="connsiteY73" fmla="*/ 953 h 4233"/>
                          <a:gd name="connsiteX74" fmla="*/ 3810 w 6667"/>
                          <a:gd name="connsiteY74" fmla="*/ 953 h 4233"/>
                          <a:gd name="connsiteX75" fmla="*/ 3810 w 6667"/>
                          <a:gd name="connsiteY75" fmla="*/ 953 h 4233"/>
                          <a:gd name="connsiteX76" fmla="*/ 3810 w 6667"/>
                          <a:gd name="connsiteY76" fmla="*/ 953 h 4233"/>
                          <a:gd name="connsiteX77" fmla="*/ 3810 w 6667"/>
                          <a:gd name="connsiteY77" fmla="*/ 953 h 4233"/>
                          <a:gd name="connsiteX78" fmla="*/ 3810 w 6667"/>
                          <a:gd name="connsiteY78" fmla="*/ 953 h 4233"/>
                          <a:gd name="connsiteX79" fmla="*/ 3810 w 6667"/>
                          <a:gd name="connsiteY79" fmla="*/ 953 h 4233"/>
                          <a:gd name="connsiteX80" fmla="*/ 3810 w 6667"/>
                          <a:gd name="connsiteY80" fmla="*/ 953 h 4233"/>
                          <a:gd name="connsiteX81" fmla="*/ 3810 w 6667"/>
                          <a:gd name="connsiteY81" fmla="*/ 953 h 4233"/>
                          <a:gd name="connsiteX82" fmla="*/ 3810 w 6667"/>
                          <a:gd name="connsiteY82" fmla="*/ 953 h 4233"/>
                          <a:gd name="connsiteX83" fmla="*/ 3810 w 6667"/>
                          <a:gd name="connsiteY83" fmla="*/ 953 h 4233"/>
                          <a:gd name="connsiteX84" fmla="*/ 3810 w 6667"/>
                          <a:gd name="connsiteY84" fmla="*/ 953 h 4233"/>
                          <a:gd name="connsiteX85" fmla="*/ 3810 w 6667"/>
                          <a:gd name="connsiteY85" fmla="*/ 953 h 4233"/>
                          <a:gd name="connsiteX86" fmla="*/ 3810 w 6667"/>
                          <a:gd name="connsiteY86" fmla="*/ 953 h 4233"/>
                          <a:gd name="connsiteX87" fmla="*/ 3810 w 6667"/>
                          <a:gd name="connsiteY87" fmla="*/ 953 h 4233"/>
                          <a:gd name="connsiteX88" fmla="*/ 4763 w 6667"/>
                          <a:gd name="connsiteY88" fmla="*/ 0 h 4233"/>
                          <a:gd name="connsiteX89" fmla="*/ 6668 w 6667"/>
                          <a:gd name="connsiteY89" fmla="*/ 0 h 4233"/>
                          <a:gd name="connsiteX90" fmla="*/ 6668 w 6667"/>
                          <a:gd name="connsiteY90" fmla="*/ 0 h 4233"/>
                          <a:gd name="connsiteX91" fmla="*/ 6668 w 6667"/>
                          <a:gd name="connsiteY91" fmla="*/ 0 h 4233"/>
                          <a:gd name="connsiteX92" fmla="*/ 6668 w 6667"/>
                          <a:gd name="connsiteY92" fmla="*/ 0 h 4233"/>
                          <a:gd name="connsiteX93" fmla="*/ 6668 w 6667"/>
                          <a:gd name="connsiteY93" fmla="*/ 0 h 4233"/>
                          <a:gd name="connsiteX94" fmla="*/ 0 w 6667"/>
                          <a:gd name="connsiteY94" fmla="*/ 3810 h 4233"/>
                          <a:gd name="connsiteX95" fmla="*/ 0 w 6667"/>
                          <a:gd name="connsiteY95" fmla="*/ 3810 h 4233"/>
                          <a:gd name="connsiteX96" fmla="*/ 0 w 6667"/>
                          <a:gd name="connsiteY96" fmla="*/ 3810 h 4233"/>
                          <a:gd name="connsiteX97" fmla="*/ 0 w 6667"/>
                          <a:gd name="connsiteY97" fmla="*/ 3810 h 4233"/>
                          <a:gd name="connsiteX98" fmla="*/ 0 w 6667"/>
                          <a:gd name="connsiteY98" fmla="*/ 3810 h 4233"/>
                          <a:gd name="connsiteX99" fmla="*/ 953 w 6667"/>
                          <a:gd name="connsiteY99" fmla="*/ 3810 h 4233"/>
                          <a:gd name="connsiteX100" fmla="*/ 953 w 6667"/>
                          <a:gd name="connsiteY100" fmla="*/ 3810 h 4233"/>
                          <a:gd name="connsiteX101" fmla="*/ 953 w 6667"/>
                          <a:gd name="connsiteY101" fmla="*/ 3810 h 4233"/>
                          <a:gd name="connsiteX102" fmla="*/ 953 w 6667"/>
                          <a:gd name="connsiteY102" fmla="*/ 3810 h 4233"/>
                          <a:gd name="connsiteX103" fmla="*/ 953 w 6667"/>
                          <a:gd name="connsiteY103" fmla="*/ 3810 h 4233"/>
                          <a:gd name="connsiteX104" fmla="*/ 6668 w 6667"/>
                          <a:gd name="connsiteY104" fmla="*/ 0 h 4233"/>
                          <a:gd name="connsiteX105" fmla="*/ 6668 w 6667"/>
                          <a:gd name="connsiteY105" fmla="*/ 0 h 4233"/>
                          <a:gd name="connsiteX106" fmla="*/ 6668 w 6667"/>
                          <a:gd name="connsiteY106" fmla="*/ 0 h 4233"/>
                          <a:gd name="connsiteX107" fmla="*/ 6668 w 6667"/>
                          <a:gd name="connsiteY107" fmla="*/ 0 h 4233"/>
                          <a:gd name="connsiteX108" fmla="*/ 6668 w 6667"/>
                          <a:gd name="connsiteY108" fmla="*/ 0 h 4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4233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953"/>
                              <a:pt x="6668" y="953"/>
                              <a:pt x="6668" y="0"/>
                            </a:cubicBezTo>
                            <a:cubicBezTo>
                              <a:pt x="6668" y="953"/>
                              <a:pt x="6668" y="953"/>
                              <a:pt x="6668" y="0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3810" y="953"/>
                            </a:cubicBezTo>
                            <a:cubicBezTo>
                              <a:pt x="2858" y="953"/>
                              <a:pt x="3810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4763" y="953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lnTo>
                              <a:pt x="6668" y="0"/>
                            </a:lnTo>
                            <a:close/>
                            <a:moveTo>
                              <a:pt x="0" y="3810"/>
                            </a:move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lose/>
                            <a:moveTo>
                              <a:pt x="953" y="3810"/>
                            </a:move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lose/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953"/>
                              <a:pt x="6668" y="0"/>
                            </a:cubicBezTo>
                            <a:cubicBezTo>
                              <a:pt x="6668" y="953"/>
                              <a:pt x="6668" y="953"/>
                              <a:pt x="6668" y="0"/>
                            </a:cubicBezTo>
                            <a:cubicBezTo>
                              <a:pt x="6668" y="953"/>
                              <a:pt x="6668" y="0"/>
                              <a:pt x="6668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0" name="任意多边形: 形状 94"/>
                      <p:cNvSpPr/>
                      <p:nvPr/>
                    </p:nvSpPr>
                    <p:spPr>
                      <a:xfrm>
                        <a:off x="4378642" y="36833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1" name="任意多边形: 形状 95"/>
                      <p:cNvSpPr/>
                      <p:nvPr/>
                    </p:nvSpPr>
                    <p:spPr>
                      <a:xfrm>
                        <a:off x="4377689" y="3682602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714 h 714"/>
                          <a:gd name="connsiteX1" fmla="*/ 952 w 952"/>
                          <a:gd name="connsiteY1" fmla="*/ 714 h 714"/>
                          <a:gd name="connsiteX2" fmla="*/ 952 w 952"/>
                          <a:gd name="connsiteY2" fmla="*/ 714 h 714"/>
                          <a:gd name="connsiteX3" fmla="*/ 952 w 952"/>
                          <a:gd name="connsiteY3" fmla="*/ 714 h 714"/>
                          <a:gd name="connsiteX4" fmla="*/ 952 w 952"/>
                          <a:gd name="connsiteY4" fmla="*/ 714 h 714"/>
                          <a:gd name="connsiteX5" fmla="*/ 952 w 952"/>
                          <a:gd name="connsiteY5" fmla="*/ 714 h 714"/>
                          <a:gd name="connsiteX6" fmla="*/ 952 w 952"/>
                          <a:gd name="connsiteY6" fmla="*/ 714 h 714"/>
                          <a:gd name="connsiteX7" fmla="*/ 952 w 952"/>
                          <a:gd name="connsiteY7" fmla="*/ 714 h 714"/>
                          <a:gd name="connsiteX8" fmla="*/ 0 w 952"/>
                          <a:gd name="connsiteY8" fmla="*/ 714 h 714"/>
                          <a:gd name="connsiteX9" fmla="*/ 0 w 952"/>
                          <a:gd name="connsiteY9" fmla="*/ 714 h 714"/>
                          <a:gd name="connsiteX10" fmla="*/ 0 w 952"/>
                          <a:gd name="connsiteY10" fmla="*/ 714 h 714"/>
                          <a:gd name="connsiteX11" fmla="*/ 0 w 952"/>
                          <a:gd name="connsiteY11" fmla="*/ 714 h 714"/>
                          <a:gd name="connsiteX12" fmla="*/ 952 w 952"/>
                          <a:gd name="connsiteY12" fmla="*/ 714 h 714"/>
                          <a:gd name="connsiteX13" fmla="*/ 952 w 952"/>
                          <a:gd name="connsiteY13" fmla="*/ 714 h 714"/>
                          <a:gd name="connsiteX14" fmla="*/ 952 w 952"/>
                          <a:gd name="connsiteY14" fmla="*/ 714 h 714"/>
                          <a:gd name="connsiteX15" fmla="*/ 952 w 952"/>
                          <a:gd name="connsiteY15" fmla="*/ 714 h 714"/>
                          <a:gd name="connsiteX16" fmla="*/ 952 w 952"/>
                          <a:gd name="connsiteY16" fmla="*/ 714 h 714"/>
                          <a:gd name="connsiteX17" fmla="*/ 952 w 952"/>
                          <a:gd name="connsiteY17" fmla="*/ 714 h 714"/>
                          <a:gd name="connsiteX18" fmla="*/ 952 w 952"/>
                          <a:gd name="connsiteY18" fmla="*/ 714 h 714"/>
                          <a:gd name="connsiteX19" fmla="*/ 952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714"/>
                            </a:moveTo>
                            <a:cubicBezTo>
                              <a:pt x="952" y="714"/>
                              <a:pt x="0" y="714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952" y="714"/>
                            </a:lnTo>
                            <a:cubicBezTo>
                              <a:pt x="0" y="714"/>
                              <a:pt x="0" y="714"/>
                              <a:pt x="952" y="714"/>
                            </a:cubicBezTo>
                            <a:cubicBezTo>
                              <a:pt x="0" y="714"/>
                              <a:pt x="0" y="714"/>
                              <a:pt x="952" y="714"/>
                            </a:cubicBezTo>
                            <a:cubicBezTo>
                              <a:pt x="0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12" name="图形 2"/>
                    <p:cNvGrpSpPr/>
                    <p:nvPr/>
                  </p:nvGrpSpPr>
                  <p:grpSpPr>
                    <a:xfrm>
                      <a:off x="4385310" y="3673077"/>
                      <a:ext cx="8572" cy="5476"/>
                      <a:chOff x="4385310" y="3673077"/>
                      <a:chExt cx="8572" cy="5476"/>
                    </a:xfrm>
                    <a:solidFill>
                      <a:srgbClr val="3E7774"/>
                    </a:solidFill>
                  </p:grpSpPr>
                  <p:sp>
                    <p:nvSpPr>
                      <p:cNvPr id="213" name="任意多边形: 形状 97"/>
                      <p:cNvSpPr/>
                      <p:nvPr/>
                    </p:nvSpPr>
                    <p:spPr>
                      <a:xfrm>
                        <a:off x="4385310" y="36785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4" name="任意多边形: 形状 98"/>
                      <p:cNvSpPr/>
                      <p:nvPr/>
                    </p:nvSpPr>
                    <p:spPr>
                      <a:xfrm>
                        <a:off x="4386262" y="3673077"/>
                        <a:ext cx="7620" cy="4524"/>
                      </a:xfrm>
                      <a:custGeom>
                        <a:avLst/>
                        <a:gdLst>
                          <a:gd name="connsiteX0" fmla="*/ 7620 w 7620"/>
                          <a:gd name="connsiteY0" fmla="*/ 714 h 4524"/>
                          <a:gd name="connsiteX1" fmla="*/ 7620 w 7620"/>
                          <a:gd name="connsiteY1" fmla="*/ 714 h 4524"/>
                          <a:gd name="connsiteX2" fmla="*/ 7620 w 7620"/>
                          <a:gd name="connsiteY2" fmla="*/ 714 h 4524"/>
                          <a:gd name="connsiteX3" fmla="*/ 7620 w 7620"/>
                          <a:gd name="connsiteY3" fmla="*/ 714 h 4524"/>
                          <a:gd name="connsiteX4" fmla="*/ 7620 w 7620"/>
                          <a:gd name="connsiteY4" fmla="*/ 714 h 4524"/>
                          <a:gd name="connsiteX5" fmla="*/ 6667 w 7620"/>
                          <a:gd name="connsiteY5" fmla="*/ 1667 h 4524"/>
                          <a:gd name="connsiteX6" fmla="*/ 6667 w 7620"/>
                          <a:gd name="connsiteY6" fmla="*/ 1667 h 4524"/>
                          <a:gd name="connsiteX7" fmla="*/ 6667 w 7620"/>
                          <a:gd name="connsiteY7" fmla="*/ 1667 h 4524"/>
                          <a:gd name="connsiteX8" fmla="*/ 6667 w 7620"/>
                          <a:gd name="connsiteY8" fmla="*/ 1667 h 4524"/>
                          <a:gd name="connsiteX9" fmla="*/ 6667 w 7620"/>
                          <a:gd name="connsiteY9" fmla="*/ 1667 h 4524"/>
                          <a:gd name="connsiteX10" fmla="*/ 6667 w 7620"/>
                          <a:gd name="connsiteY10" fmla="*/ 1667 h 4524"/>
                          <a:gd name="connsiteX11" fmla="*/ 6667 w 7620"/>
                          <a:gd name="connsiteY11" fmla="*/ 1667 h 4524"/>
                          <a:gd name="connsiteX12" fmla="*/ 6667 w 7620"/>
                          <a:gd name="connsiteY12" fmla="*/ 1667 h 4524"/>
                          <a:gd name="connsiteX13" fmla="*/ 6667 w 7620"/>
                          <a:gd name="connsiteY13" fmla="*/ 1667 h 4524"/>
                          <a:gd name="connsiteX14" fmla="*/ 6667 w 7620"/>
                          <a:gd name="connsiteY14" fmla="*/ 1667 h 4524"/>
                          <a:gd name="connsiteX15" fmla="*/ 6667 w 7620"/>
                          <a:gd name="connsiteY15" fmla="*/ 1667 h 4524"/>
                          <a:gd name="connsiteX16" fmla="*/ 6667 w 7620"/>
                          <a:gd name="connsiteY16" fmla="*/ 1667 h 4524"/>
                          <a:gd name="connsiteX17" fmla="*/ 6667 w 7620"/>
                          <a:gd name="connsiteY17" fmla="*/ 1667 h 4524"/>
                          <a:gd name="connsiteX18" fmla="*/ 6667 w 7620"/>
                          <a:gd name="connsiteY18" fmla="*/ 1667 h 4524"/>
                          <a:gd name="connsiteX19" fmla="*/ 6667 w 7620"/>
                          <a:gd name="connsiteY19" fmla="*/ 1667 h 4524"/>
                          <a:gd name="connsiteX20" fmla="*/ 6667 w 7620"/>
                          <a:gd name="connsiteY20" fmla="*/ 1667 h 4524"/>
                          <a:gd name="connsiteX21" fmla="*/ 6667 w 7620"/>
                          <a:gd name="connsiteY21" fmla="*/ 1667 h 4524"/>
                          <a:gd name="connsiteX22" fmla="*/ 6667 w 7620"/>
                          <a:gd name="connsiteY22" fmla="*/ 1667 h 4524"/>
                          <a:gd name="connsiteX23" fmla="*/ 6667 w 7620"/>
                          <a:gd name="connsiteY23" fmla="*/ 1667 h 4524"/>
                          <a:gd name="connsiteX24" fmla="*/ 6667 w 7620"/>
                          <a:gd name="connsiteY24" fmla="*/ 1667 h 4524"/>
                          <a:gd name="connsiteX25" fmla="*/ 6667 w 7620"/>
                          <a:gd name="connsiteY25" fmla="*/ 1667 h 4524"/>
                          <a:gd name="connsiteX26" fmla="*/ 6667 w 7620"/>
                          <a:gd name="connsiteY26" fmla="*/ 1667 h 4524"/>
                          <a:gd name="connsiteX27" fmla="*/ 6667 w 7620"/>
                          <a:gd name="connsiteY27" fmla="*/ 1667 h 4524"/>
                          <a:gd name="connsiteX28" fmla="*/ 6667 w 7620"/>
                          <a:gd name="connsiteY28" fmla="*/ 1667 h 4524"/>
                          <a:gd name="connsiteX29" fmla="*/ 6667 w 7620"/>
                          <a:gd name="connsiteY29" fmla="*/ 1667 h 4524"/>
                          <a:gd name="connsiteX30" fmla="*/ 6667 w 7620"/>
                          <a:gd name="connsiteY30" fmla="*/ 1667 h 4524"/>
                          <a:gd name="connsiteX31" fmla="*/ 6667 w 7620"/>
                          <a:gd name="connsiteY31" fmla="*/ 1667 h 4524"/>
                          <a:gd name="connsiteX32" fmla="*/ 5715 w 7620"/>
                          <a:gd name="connsiteY32" fmla="*/ 1667 h 4524"/>
                          <a:gd name="connsiteX33" fmla="*/ 5715 w 7620"/>
                          <a:gd name="connsiteY33" fmla="*/ 1667 h 4524"/>
                          <a:gd name="connsiteX34" fmla="*/ 4763 w 7620"/>
                          <a:gd name="connsiteY34" fmla="*/ 1667 h 4524"/>
                          <a:gd name="connsiteX35" fmla="*/ 3810 w 7620"/>
                          <a:gd name="connsiteY35" fmla="*/ 1667 h 4524"/>
                          <a:gd name="connsiteX36" fmla="*/ 3810 w 7620"/>
                          <a:gd name="connsiteY36" fmla="*/ 1667 h 4524"/>
                          <a:gd name="connsiteX37" fmla="*/ 3810 w 7620"/>
                          <a:gd name="connsiteY37" fmla="*/ 1667 h 4524"/>
                          <a:gd name="connsiteX38" fmla="*/ 3810 w 7620"/>
                          <a:gd name="connsiteY38" fmla="*/ 1667 h 4524"/>
                          <a:gd name="connsiteX39" fmla="*/ 3810 w 7620"/>
                          <a:gd name="connsiteY39" fmla="*/ 1667 h 4524"/>
                          <a:gd name="connsiteX40" fmla="*/ 3810 w 7620"/>
                          <a:gd name="connsiteY40" fmla="*/ 1667 h 4524"/>
                          <a:gd name="connsiteX41" fmla="*/ 3810 w 7620"/>
                          <a:gd name="connsiteY41" fmla="*/ 1667 h 4524"/>
                          <a:gd name="connsiteX42" fmla="*/ 3810 w 7620"/>
                          <a:gd name="connsiteY42" fmla="*/ 1667 h 4524"/>
                          <a:gd name="connsiteX43" fmla="*/ 3810 w 7620"/>
                          <a:gd name="connsiteY43" fmla="*/ 1667 h 4524"/>
                          <a:gd name="connsiteX44" fmla="*/ 3810 w 7620"/>
                          <a:gd name="connsiteY44" fmla="*/ 1667 h 4524"/>
                          <a:gd name="connsiteX45" fmla="*/ 3810 w 7620"/>
                          <a:gd name="connsiteY45" fmla="*/ 1667 h 4524"/>
                          <a:gd name="connsiteX46" fmla="*/ 3810 w 7620"/>
                          <a:gd name="connsiteY46" fmla="*/ 1667 h 4524"/>
                          <a:gd name="connsiteX47" fmla="*/ 2858 w 7620"/>
                          <a:gd name="connsiteY47" fmla="*/ 1667 h 4524"/>
                          <a:gd name="connsiteX48" fmla="*/ 2858 w 7620"/>
                          <a:gd name="connsiteY48" fmla="*/ 1667 h 4524"/>
                          <a:gd name="connsiteX49" fmla="*/ 2858 w 7620"/>
                          <a:gd name="connsiteY49" fmla="*/ 1667 h 4524"/>
                          <a:gd name="connsiteX50" fmla="*/ 2858 w 7620"/>
                          <a:gd name="connsiteY50" fmla="*/ 1667 h 4524"/>
                          <a:gd name="connsiteX51" fmla="*/ 2858 w 7620"/>
                          <a:gd name="connsiteY51" fmla="*/ 1667 h 4524"/>
                          <a:gd name="connsiteX52" fmla="*/ 2858 w 7620"/>
                          <a:gd name="connsiteY52" fmla="*/ 1667 h 4524"/>
                          <a:gd name="connsiteX53" fmla="*/ 2858 w 7620"/>
                          <a:gd name="connsiteY53" fmla="*/ 1667 h 4524"/>
                          <a:gd name="connsiteX54" fmla="*/ 2858 w 7620"/>
                          <a:gd name="connsiteY54" fmla="*/ 1667 h 4524"/>
                          <a:gd name="connsiteX55" fmla="*/ 2858 w 7620"/>
                          <a:gd name="connsiteY55" fmla="*/ 1667 h 4524"/>
                          <a:gd name="connsiteX56" fmla="*/ 2858 w 7620"/>
                          <a:gd name="connsiteY56" fmla="*/ 1667 h 4524"/>
                          <a:gd name="connsiteX57" fmla="*/ 2858 w 7620"/>
                          <a:gd name="connsiteY57" fmla="*/ 1667 h 4524"/>
                          <a:gd name="connsiteX58" fmla="*/ 3810 w 7620"/>
                          <a:gd name="connsiteY58" fmla="*/ 1667 h 4524"/>
                          <a:gd name="connsiteX59" fmla="*/ 3810 w 7620"/>
                          <a:gd name="connsiteY59" fmla="*/ 1667 h 4524"/>
                          <a:gd name="connsiteX60" fmla="*/ 3810 w 7620"/>
                          <a:gd name="connsiteY60" fmla="*/ 1667 h 4524"/>
                          <a:gd name="connsiteX61" fmla="*/ 3810 w 7620"/>
                          <a:gd name="connsiteY61" fmla="*/ 1667 h 4524"/>
                          <a:gd name="connsiteX62" fmla="*/ 3810 w 7620"/>
                          <a:gd name="connsiteY62" fmla="*/ 1667 h 4524"/>
                          <a:gd name="connsiteX63" fmla="*/ 4763 w 7620"/>
                          <a:gd name="connsiteY63" fmla="*/ 1667 h 4524"/>
                          <a:gd name="connsiteX64" fmla="*/ 4763 w 7620"/>
                          <a:gd name="connsiteY64" fmla="*/ 1667 h 4524"/>
                          <a:gd name="connsiteX65" fmla="*/ 4763 w 7620"/>
                          <a:gd name="connsiteY65" fmla="*/ 1667 h 4524"/>
                          <a:gd name="connsiteX66" fmla="*/ 4763 w 7620"/>
                          <a:gd name="connsiteY66" fmla="*/ 1667 h 4524"/>
                          <a:gd name="connsiteX67" fmla="*/ 4763 w 7620"/>
                          <a:gd name="connsiteY67" fmla="*/ 1667 h 4524"/>
                          <a:gd name="connsiteX68" fmla="*/ 4763 w 7620"/>
                          <a:gd name="connsiteY68" fmla="*/ 1667 h 4524"/>
                          <a:gd name="connsiteX69" fmla="*/ 4763 w 7620"/>
                          <a:gd name="connsiteY69" fmla="*/ 1667 h 4524"/>
                          <a:gd name="connsiteX70" fmla="*/ 4763 w 7620"/>
                          <a:gd name="connsiteY70" fmla="*/ 1667 h 4524"/>
                          <a:gd name="connsiteX71" fmla="*/ 4763 w 7620"/>
                          <a:gd name="connsiteY71" fmla="*/ 1667 h 4524"/>
                          <a:gd name="connsiteX72" fmla="*/ 4763 w 7620"/>
                          <a:gd name="connsiteY72" fmla="*/ 1667 h 4524"/>
                          <a:gd name="connsiteX73" fmla="*/ 4763 w 7620"/>
                          <a:gd name="connsiteY73" fmla="*/ 1667 h 4524"/>
                          <a:gd name="connsiteX74" fmla="*/ 4763 w 7620"/>
                          <a:gd name="connsiteY74" fmla="*/ 1667 h 4524"/>
                          <a:gd name="connsiteX75" fmla="*/ 4763 w 7620"/>
                          <a:gd name="connsiteY75" fmla="*/ 1667 h 4524"/>
                          <a:gd name="connsiteX76" fmla="*/ 4763 w 7620"/>
                          <a:gd name="connsiteY76" fmla="*/ 1667 h 4524"/>
                          <a:gd name="connsiteX77" fmla="*/ 4763 w 7620"/>
                          <a:gd name="connsiteY77" fmla="*/ 1667 h 4524"/>
                          <a:gd name="connsiteX78" fmla="*/ 4763 w 7620"/>
                          <a:gd name="connsiteY78" fmla="*/ 1667 h 4524"/>
                          <a:gd name="connsiteX79" fmla="*/ 4763 w 7620"/>
                          <a:gd name="connsiteY79" fmla="*/ 1667 h 4524"/>
                          <a:gd name="connsiteX80" fmla="*/ 4763 w 7620"/>
                          <a:gd name="connsiteY80" fmla="*/ 1667 h 4524"/>
                          <a:gd name="connsiteX81" fmla="*/ 4763 w 7620"/>
                          <a:gd name="connsiteY81" fmla="*/ 1667 h 4524"/>
                          <a:gd name="connsiteX82" fmla="*/ 4763 w 7620"/>
                          <a:gd name="connsiteY82" fmla="*/ 1667 h 4524"/>
                          <a:gd name="connsiteX83" fmla="*/ 4763 w 7620"/>
                          <a:gd name="connsiteY83" fmla="*/ 1667 h 4524"/>
                          <a:gd name="connsiteX84" fmla="*/ 4763 w 7620"/>
                          <a:gd name="connsiteY84" fmla="*/ 1667 h 4524"/>
                          <a:gd name="connsiteX85" fmla="*/ 4763 w 7620"/>
                          <a:gd name="connsiteY85" fmla="*/ 1667 h 4524"/>
                          <a:gd name="connsiteX86" fmla="*/ 4763 w 7620"/>
                          <a:gd name="connsiteY86" fmla="*/ 1667 h 4524"/>
                          <a:gd name="connsiteX87" fmla="*/ 4763 w 7620"/>
                          <a:gd name="connsiteY87" fmla="*/ 1667 h 4524"/>
                          <a:gd name="connsiteX88" fmla="*/ 5715 w 7620"/>
                          <a:gd name="connsiteY88" fmla="*/ 714 h 4524"/>
                          <a:gd name="connsiteX89" fmla="*/ 7620 w 7620"/>
                          <a:gd name="connsiteY89" fmla="*/ 714 h 4524"/>
                          <a:gd name="connsiteX90" fmla="*/ 7620 w 7620"/>
                          <a:gd name="connsiteY90" fmla="*/ 714 h 4524"/>
                          <a:gd name="connsiteX91" fmla="*/ 7620 w 7620"/>
                          <a:gd name="connsiteY91" fmla="*/ 714 h 4524"/>
                          <a:gd name="connsiteX92" fmla="*/ 7620 w 7620"/>
                          <a:gd name="connsiteY92" fmla="*/ 714 h 4524"/>
                          <a:gd name="connsiteX93" fmla="*/ 7620 w 7620"/>
                          <a:gd name="connsiteY93" fmla="*/ 714 h 4524"/>
                          <a:gd name="connsiteX94" fmla="*/ 0 w 7620"/>
                          <a:gd name="connsiteY94" fmla="*/ 4524 h 4524"/>
                          <a:gd name="connsiteX95" fmla="*/ 0 w 7620"/>
                          <a:gd name="connsiteY95" fmla="*/ 4524 h 4524"/>
                          <a:gd name="connsiteX96" fmla="*/ 0 w 7620"/>
                          <a:gd name="connsiteY96" fmla="*/ 4524 h 4524"/>
                          <a:gd name="connsiteX97" fmla="*/ 0 w 7620"/>
                          <a:gd name="connsiteY97" fmla="*/ 4524 h 4524"/>
                          <a:gd name="connsiteX98" fmla="*/ 0 w 7620"/>
                          <a:gd name="connsiteY98" fmla="*/ 4524 h 4524"/>
                          <a:gd name="connsiteX99" fmla="*/ 1905 w 7620"/>
                          <a:gd name="connsiteY99" fmla="*/ 4524 h 4524"/>
                          <a:gd name="connsiteX100" fmla="*/ 1905 w 7620"/>
                          <a:gd name="connsiteY100" fmla="*/ 4524 h 4524"/>
                          <a:gd name="connsiteX101" fmla="*/ 1905 w 7620"/>
                          <a:gd name="connsiteY101" fmla="*/ 4524 h 4524"/>
                          <a:gd name="connsiteX102" fmla="*/ 1905 w 7620"/>
                          <a:gd name="connsiteY102" fmla="*/ 4524 h 4524"/>
                          <a:gd name="connsiteX103" fmla="*/ 1905 w 7620"/>
                          <a:gd name="connsiteY103" fmla="*/ 4524 h 4524"/>
                          <a:gd name="connsiteX104" fmla="*/ 6667 w 7620"/>
                          <a:gd name="connsiteY104" fmla="*/ 714 h 4524"/>
                          <a:gd name="connsiteX105" fmla="*/ 6667 w 7620"/>
                          <a:gd name="connsiteY105" fmla="*/ 714 h 4524"/>
                          <a:gd name="connsiteX106" fmla="*/ 6667 w 7620"/>
                          <a:gd name="connsiteY106" fmla="*/ 714 h 4524"/>
                          <a:gd name="connsiteX107" fmla="*/ 6667 w 7620"/>
                          <a:gd name="connsiteY107" fmla="*/ 714 h 4524"/>
                          <a:gd name="connsiteX108" fmla="*/ 6667 w 7620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20" h="4524">
                            <a:moveTo>
                              <a:pt x="7620" y="714"/>
                            </a:move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6667" y="714"/>
                              <a:pt x="7620" y="714"/>
                            </a:cubicBezTo>
                            <a:cubicBezTo>
                              <a:pt x="6667" y="1667"/>
                              <a:pt x="6667" y="1667"/>
                              <a:pt x="7620" y="714"/>
                            </a:cubicBezTo>
                            <a:cubicBezTo>
                              <a:pt x="6667" y="1667"/>
                              <a:pt x="6667" y="1667"/>
                              <a:pt x="7620" y="714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5715" y="1667"/>
                              <a:pt x="5715" y="714"/>
                            </a:cubicBezTo>
                            <a:cubicBezTo>
                              <a:pt x="6667" y="714"/>
                              <a:pt x="6667" y="714"/>
                              <a:pt x="7620" y="714"/>
                            </a:cubicBezTo>
                            <a:cubicBezTo>
                              <a:pt x="6667" y="714"/>
                              <a:pt x="6667" y="714"/>
                              <a:pt x="7620" y="714"/>
                            </a:cubicBezTo>
                            <a:cubicBezTo>
                              <a:pt x="6667" y="714"/>
                              <a:pt x="6667" y="714"/>
                              <a:pt x="7620" y="714"/>
                            </a:cubicBezTo>
                            <a:cubicBezTo>
                              <a:pt x="6667" y="-238"/>
                              <a:pt x="6667" y="-238"/>
                              <a:pt x="7620" y="714"/>
                            </a:cubicBezTo>
                            <a:lnTo>
                              <a:pt x="7620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1905" y="4524"/>
                            </a:moveTo>
                            <a:cubicBezTo>
                              <a:pt x="1905" y="4524"/>
                              <a:pt x="1905" y="4524"/>
                              <a:pt x="1905" y="4524"/>
                            </a:cubicBezTo>
                            <a:cubicBezTo>
                              <a:pt x="952" y="4524"/>
                              <a:pt x="952" y="4524"/>
                              <a:pt x="1905" y="4524"/>
                            </a:cubicBezTo>
                            <a:cubicBezTo>
                              <a:pt x="1905" y="4524"/>
                              <a:pt x="1905" y="4524"/>
                              <a:pt x="1905" y="4524"/>
                            </a:cubicBezTo>
                            <a:cubicBezTo>
                              <a:pt x="1905" y="4524"/>
                              <a:pt x="1905" y="4524"/>
                              <a:pt x="1905" y="4524"/>
                            </a:cubicBezTo>
                            <a:close/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5" name="任意多边形: 形状 99"/>
                      <p:cNvSpPr/>
                      <p:nvPr/>
                    </p:nvSpPr>
                    <p:spPr>
                      <a:xfrm>
                        <a:off x="4386262" y="36785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6" name="任意多边形: 形状 100"/>
                      <p:cNvSpPr/>
                      <p:nvPr/>
                    </p:nvSpPr>
                    <p:spPr>
                      <a:xfrm>
                        <a:off x="4385310" y="3677840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714 h 714"/>
                          <a:gd name="connsiteX1" fmla="*/ 952 w 952"/>
                          <a:gd name="connsiteY1" fmla="*/ 714 h 714"/>
                          <a:gd name="connsiteX2" fmla="*/ 952 w 952"/>
                          <a:gd name="connsiteY2" fmla="*/ 714 h 714"/>
                          <a:gd name="connsiteX3" fmla="*/ 952 w 952"/>
                          <a:gd name="connsiteY3" fmla="*/ 714 h 714"/>
                          <a:gd name="connsiteX4" fmla="*/ 952 w 952"/>
                          <a:gd name="connsiteY4" fmla="*/ 714 h 714"/>
                          <a:gd name="connsiteX5" fmla="*/ 952 w 952"/>
                          <a:gd name="connsiteY5" fmla="*/ 714 h 714"/>
                          <a:gd name="connsiteX6" fmla="*/ 952 w 952"/>
                          <a:gd name="connsiteY6" fmla="*/ 714 h 714"/>
                          <a:gd name="connsiteX7" fmla="*/ 952 w 952"/>
                          <a:gd name="connsiteY7" fmla="*/ 714 h 714"/>
                          <a:gd name="connsiteX8" fmla="*/ 0 w 952"/>
                          <a:gd name="connsiteY8" fmla="*/ 714 h 714"/>
                          <a:gd name="connsiteX9" fmla="*/ 0 w 952"/>
                          <a:gd name="connsiteY9" fmla="*/ 714 h 714"/>
                          <a:gd name="connsiteX10" fmla="*/ 0 w 952"/>
                          <a:gd name="connsiteY10" fmla="*/ 714 h 714"/>
                          <a:gd name="connsiteX11" fmla="*/ 0 w 952"/>
                          <a:gd name="connsiteY11" fmla="*/ 714 h 714"/>
                          <a:gd name="connsiteX12" fmla="*/ 952 w 952"/>
                          <a:gd name="connsiteY12" fmla="*/ 714 h 714"/>
                          <a:gd name="connsiteX13" fmla="*/ 952 w 952"/>
                          <a:gd name="connsiteY13" fmla="*/ 714 h 714"/>
                          <a:gd name="connsiteX14" fmla="*/ 952 w 952"/>
                          <a:gd name="connsiteY14" fmla="*/ 714 h 714"/>
                          <a:gd name="connsiteX15" fmla="*/ 952 w 952"/>
                          <a:gd name="connsiteY15" fmla="*/ 714 h 714"/>
                          <a:gd name="connsiteX16" fmla="*/ 952 w 952"/>
                          <a:gd name="connsiteY16" fmla="*/ 714 h 714"/>
                          <a:gd name="connsiteX17" fmla="*/ 952 w 952"/>
                          <a:gd name="connsiteY17" fmla="*/ 714 h 714"/>
                          <a:gd name="connsiteX18" fmla="*/ 952 w 952"/>
                          <a:gd name="connsiteY18" fmla="*/ 714 h 714"/>
                          <a:gd name="connsiteX19" fmla="*/ 952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714"/>
                            </a:move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952" y="714"/>
                            </a:cubicBezTo>
                            <a:cubicBezTo>
                              <a:pt x="0" y="-238"/>
                              <a:pt x="0" y="-238"/>
                              <a:pt x="952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952" y="714"/>
                            </a:lnTo>
                            <a:cubicBezTo>
                              <a:pt x="0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17" name="图形 2"/>
                    <p:cNvGrpSpPr/>
                    <p:nvPr/>
                  </p:nvGrpSpPr>
                  <p:grpSpPr>
                    <a:xfrm>
                      <a:off x="4393882" y="3668315"/>
                      <a:ext cx="7619" cy="5476"/>
                      <a:chOff x="4393882" y="3668315"/>
                      <a:chExt cx="7619" cy="5476"/>
                    </a:xfrm>
                    <a:solidFill>
                      <a:srgbClr val="3E7774"/>
                    </a:solidFill>
                  </p:grpSpPr>
                  <p:sp>
                    <p:nvSpPr>
                      <p:cNvPr id="218" name="任意多边形: 形状 102"/>
                      <p:cNvSpPr/>
                      <p:nvPr/>
                    </p:nvSpPr>
                    <p:spPr>
                      <a:xfrm>
                        <a:off x="4393882" y="36728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19" name="任意多边形: 形状 103"/>
                      <p:cNvSpPr/>
                      <p:nvPr/>
                    </p:nvSpPr>
                    <p:spPr>
                      <a:xfrm>
                        <a:off x="4394835" y="3668315"/>
                        <a:ext cx="6667" cy="4524"/>
                      </a:xfrm>
                      <a:custGeom>
                        <a:avLst/>
                        <a:gdLst>
                          <a:gd name="connsiteX0" fmla="*/ 6667 w 6667"/>
                          <a:gd name="connsiteY0" fmla="*/ 714 h 4524"/>
                          <a:gd name="connsiteX1" fmla="*/ 6667 w 6667"/>
                          <a:gd name="connsiteY1" fmla="*/ 714 h 4524"/>
                          <a:gd name="connsiteX2" fmla="*/ 6667 w 6667"/>
                          <a:gd name="connsiteY2" fmla="*/ 714 h 4524"/>
                          <a:gd name="connsiteX3" fmla="*/ 6667 w 6667"/>
                          <a:gd name="connsiteY3" fmla="*/ 714 h 4524"/>
                          <a:gd name="connsiteX4" fmla="*/ 6667 w 6667"/>
                          <a:gd name="connsiteY4" fmla="*/ 714 h 4524"/>
                          <a:gd name="connsiteX5" fmla="*/ 5715 w 6667"/>
                          <a:gd name="connsiteY5" fmla="*/ 1667 h 4524"/>
                          <a:gd name="connsiteX6" fmla="*/ 5715 w 6667"/>
                          <a:gd name="connsiteY6" fmla="*/ 1667 h 4524"/>
                          <a:gd name="connsiteX7" fmla="*/ 5715 w 6667"/>
                          <a:gd name="connsiteY7" fmla="*/ 1667 h 4524"/>
                          <a:gd name="connsiteX8" fmla="*/ 5715 w 6667"/>
                          <a:gd name="connsiteY8" fmla="*/ 1667 h 4524"/>
                          <a:gd name="connsiteX9" fmla="*/ 5715 w 6667"/>
                          <a:gd name="connsiteY9" fmla="*/ 1667 h 4524"/>
                          <a:gd name="connsiteX10" fmla="*/ 5715 w 6667"/>
                          <a:gd name="connsiteY10" fmla="*/ 1667 h 4524"/>
                          <a:gd name="connsiteX11" fmla="*/ 5715 w 6667"/>
                          <a:gd name="connsiteY11" fmla="*/ 1667 h 4524"/>
                          <a:gd name="connsiteX12" fmla="*/ 5715 w 6667"/>
                          <a:gd name="connsiteY12" fmla="*/ 1667 h 4524"/>
                          <a:gd name="connsiteX13" fmla="*/ 5715 w 6667"/>
                          <a:gd name="connsiteY13" fmla="*/ 1667 h 4524"/>
                          <a:gd name="connsiteX14" fmla="*/ 5715 w 6667"/>
                          <a:gd name="connsiteY14" fmla="*/ 1667 h 4524"/>
                          <a:gd name="connsiteX15" fmla="*/ 5715 w 6667"/>
                          <a:gd name="connsiteY15" fmla="*/ 1667 h 4524"/>
                          <a:gd name="connsiteX16" fmla="*/ 5715 w 6667"/>
                          <a:gd name="connsiteY16" fmla="*/ 1667 h 4524"/>
                          <a:gd name="connsiteX17" fmla="*/ 5715 w 6667"/>
                          <a:gd name="connsiteY17" fmla="*/ 1667 h 4524"/>
                          <a:gd name="connsiteX18" fmla="*/ 5715 w 6667"/>
                          <a:gd name="connsiteY18" fmla="*/ 1667 h 4524"/>
                          <a:gd name="connsiteX19" fmla="*/ 5715 w 6667"/>
                          <a:gd name="connsiteY19" fmla="*/ 1667 h 4524"/>
                          <a:gd name="connsiteX20" fmla="*/ 5715 w 6667"/>
                          <a:gd name="connsiteY20" fmla="*/ 1667 h 4524"/>
                          <a:gd name="connsiteX21" fmla="*/ 5715 w 6667"/>
                          <a:gd name="connsiteY21" fmla="*/ 1667 h 4524"/>
                          <a:gd name="connsiteX22" fmla="*/ 5715 w 6667"/>
                          <a:gd name="connsiteY22" fmla="*/ 1667 h 4524"/>
                          <a:gd name="connsiteX23" fmla="*/ 5715 w 6667"/>
                          <a:gd name="connsiteY23" fmla="*/ 1667 h 4524"/>
                          <a:gd name="connsiteX24" fmla="*/ 5715 w 6667"/>
                          <a:gd name="connsiteY24" fmla="*/ 1667 h 4524"/>
                          <a:gd name="connsiteX25" fmla="*/ 5715 w 6667"/>
                          <a:gd name="connsiteY25" fmla="*/ 1667 h 4524"/>
                          <a:gd name="connsiteX26" fmla="*/ 5715 w 6667"/>
                          <a:gd name="connsiteY26" fmla="*/ 1667 h 4524"/>
                          <a:gd name="connsiteX27" fmla="*/ 5715 w 6667"/>
                          <a:gd name="connsiteY27" fmla="*/ 1667 h 4524"/>
                          <a:gd name="connsiteX28" fmla="*/ 5715 w 6667"/>
                          <a:gd name="connsiteY28" fmla="*/ 1667 h 4524"/>
                          <a:gd name="connsiteX29" fmla="*/ 5715 w 6667"/>
                          <a:gd name="connsiteY29" fmla="*/ 1667 h 4524"/>
                          <a:gd name="connsiteX30" fmla="*/ 5715 w 6667"/>
                          <a:gd name="connsiteY30" fmla="*/ 1667 h 4524"/>
                          <a:gd name="connsiteX31" fmla="*/ 5715 w 6667"/>
                          <a:gd name="connsiteY31" fmla="*/ 1667 h 4524"/>
                          <a:gd name="connsiteX32" fmla="*/ 4763 w 6667"/>
                          <a:gd name="connsiteY32" fmla="*/ 1667 h 4524"/>
                          <a:gd name="connsiteX33" fmla="*/ 4763 w 6667"/>
                          <a:gd name="connsiteY33" fmla="*/ 1667 h 4524"/>
                          <a:gd name="connsiteX34" fmla="*/ 3810 w 6667"/>
                          <a:gd name="connsiteY34" fmla="*/ 1667 h 4524"/>
                          <a:gd name="connsiteX35" fmla="*/ 2857 w 6667"/>
                          <a:gd name="connsiteY35" fmla="*/ 1667 h 4524"/>
                          <a:gd name="connsiteX36" fmla="*/ 2857 w 6667"/>
                          <a:gd name="connsiteY36" fmla="*/ 1667 h 4524"/>
                          <a:gd name="connsiteX37" fmla="*/ 2857 w 6667"/>
                          <a:gd name="connsiteY37" fmla="*/ 1667 h 4524"/>
                          <a:gd name="connsiteX38" fmla="*/ 2857 w 6667"/>
                          <a:gd name="connsiteY38" fmla="*/ 1667 h 4524"/>
                          <a:gd name="connsiteX39" fmla="*/ 2857 w 6667"/>
                          <a:gd name="connsiteY39" fmla="*/ 1667 h 4524"/>
                          <a:gd name="connsiteX40" fmla="*/ 2857 w 6667"/>
                          <a:gd name="connsiteY40" fmla="*/ 1667 h 4524"/>
                          <a:gd name="connsiteX41" fmla="*/ 2857 w 6667"/>
                          <a:gd name="connsiteY41" fmla="*/ 1667 h 4524"/>
                          <a:gd name="connsiteX42" fmla="*/ 2857 w 6667"/>
                          <a:gd name="connsiteY42" fmla="*/ 1667 h 4524"/>
                          <a:gd name="connsiteX43" fmla="*/ 2857 w 6667"/>
                          <a:gd name="connsiteY43" fmla="*/ 1667 h 4524"/>
                          <a:gd name="connsiteX44" fmla="*/ 2857 w 6667"/>
                          <a:gd name="connsiteY44" fmla="*/ 1667 h 4524"/>
                          <a:gd name="connsiteX45" fmla="*/ 2857 w 6667"/>
                          <a:gd name="connsiteY45" fmla="*/ 1667 h 4524"/>
                          <a:gd name="connsiteX46" fmla="*/ 2857 w 6667"/>
                          <a:gd name="connsiteY46" fmla="*/ 1667 h 4524"/>
                          <a:gd name="connsiteX47" fmla="*/ 1905 w 6667"/>
                          <a:gd name="connsiteY47" fmla="*/ 1667 h 4524"/>
                          <a:gd name="connsiteX48" fmla="*/ 1905 w 6667"/>
                          <a:gd name="connsiteY48" fmla="*/ 1667 h 4524"/>
                          <a:gd name="connsiteX49" fmla="*/ 1905 w 6667"/>
                          <a:gd name="connsiteY49" fmla="*/ 1667 h 4524"/>
                          <a:gd name="connsiteX50" fmla="*/ 1905 w 6667"/>
                          <a:gd name="connsiteY50" fmla="*/ 1667 h 4524"/>
                          <a:gd name="connsiteX51" fmla="*/ 1905 w 6667"/>
                          <a:gd name="connsiteY51" fmla="*/ 1667 h 4524"/>
                          <a:gd name="connsiteX52" fmla="*/ 1905 w 6667"/>
                          <a:gd name="connsiteY52" fmla="*/ 1667 h 4524"/>
                          <a:gd name="connsiteX53" fmla="*/ 1905 w 6667"/>
                          <a:gd name="connsiteY53" fmla="*/ 1667 h 4524"/>
                          <a:gd name="connsiteX54" fmla="*/ 1905 w 6667"/>
                          <a:gd name="connsiteY54" fmla="*/ 1667 h 4524"/>
                          <a:gd name="connsiteX55" fmla="*/ 1905 w 6667"/>
                          <a:gd name="connsiteY55" fmla="*/ 1667 h 4524"/>
                          <a:gd name="connsiteX56" fmla="*/ 1905 w 6667"/>
                          <a:gd name="connsiteY56" fmla="*/ 1667 h 4524"/>
                          <a:gd name="connsiteX57" fmla="*/ 1905 w 6667"/>
                          <a:gd name="connsiteY57" fmla="*/ 1667 h 4524"/>
                          <a:gd name="connsiteX58" fmla="*/ 2857 w 6667"/>
                          <a:gd name="connsiteY58" fmla="*/ 1667 h 4524"/>
                          <a:gd name="connsiteX59" fmla="*/ 2857 w 6667"/>
                          <a:gd name="connsiteY59" fmla="*/ 1667 h 4524"/>
                          <a:gd name="connsiteX60" fmla="*/ 2857 w 6667"/>
                          <a:gd name="connsiteY60" fmla="*/ 1667 h 4524"/>
                          <a:gd name="connsiteX61" fmla="*/ 2857 w 6667"/>
                          <a:gd name="connsiteY61" fmla="*/ 1667 h 4524"/>
                          <a:gd name="connsiteX62" fmla="*/ 2857 w 6667"/>
                          <a:gd name="connsiteY62" fmla="*/ 1667 h 4524"/>
                          <a:gd name="connsiteX63" fmla="*/ 3810 w 6667"/>
                          <a:gd name="connsiteY63" fmla="*/ 1667 h 4524"/>
                          <a:gd name="connsiteX64" fmla="*/ 3810 w 6667"/>
                          <a:gd name="connsiteY64" fmla="*/ 1667 h 4524"/>
                          <a:gd name="connsiteX65" fmla="*/ 3810 w 6667"/>
                          <a:gd name="connsiteY65" fmla="*/ 1667 h 4524"/>
                          <a:gd name="connsiteX66" fmla="*/ 3810 w 6667"/>
                          <a:gd name="connsiteY66" fmla="*/ 1667 h 4524"/>
                          <a:gd name="connsiteX67" fmla="*/ 3810 w 6667"/>
                          <a:gd name="connsiteY67" fmla="*/ 1667 h 4524"/>
                          <a:gd name="connsiteX68" fmla="*/ 3810 w 6667"/>
                          <a:gd name="connsiteY68" fmla="*/ 1667 h 4524"/>
                          <a:gd name="connsiteX69" fmla="*/ 3810 w 6667"/>
                          <a:gd name="connsiteY69" fmla="*/ 1667 h 4524"/>
                          <a:gd name="connsiteX70" fmla="*/ 3810 w 6667"/>
                          <a:gd name="connsiteY70" fmla="*/ 1667 h 4524"/>
                          <a:gd name="connsiteX71" fmla="*/ 3810 w 6667"/>
                          <a:gd name="connsiteY71" fmla="*/ 1667 h 4524"/>
                          <a:gd name="connsiteX72" fmla="*/ 3810 w 6667"/>
                          <a:gd name="connsiteY72" fmla="*/ 1667 h 4524"/>
                          <a:gd name="connsiteX73" fmla="*/ 3810 w 6667"/>
                          <a:gd name="connsiteY73" fmla="*/ 1667 h 4524"/>
                          <a:gd name="connsiteX74" fmla="*/ 3810 w 6667"/>
                          <a:gd name="connsiteY74" fmla="*/ 1667 h 4524"/>
                          <a:gd name="connsiteX75" fmla="*/ 3810 w 6667"/>
                          <a:gd name="connsiteY75" fmla="*/ 1667 h 4524"/>
                          <a:gd name="connsiteX76" fmla="*/ 3810 w 6667"/>
                          <a:gd name="connsiteY76" fmla="*/ 1667 h 4524"/>
                          <a:gd name="connsiteX77" fmla="*/ 3810 w 6667"/>
                          <a:gd name="connsiteY77" fmla="*/ 1667 h 4524"/>
                          <a:gd name="connsiteX78" fmla="*/ 3810 w 6667"/>
                          <a:gd name="connsiteY78" fmla="*/ 1667 h 4524"/>
                          <a:gd name="connsiteX79" fmla="*/ 3810 w 6667"/>
                          <a:gd name="connsiteY79" fmla="*/ 1667 h 4524"/>
                          <a:gd name="connsiteX80" fmla="*/ 3810 w 6667"/>
                          <a:gd name="connsiteY80" fmla="*/ 1667 h 4524"/>
                          <a:gd name="connsiteX81" fmla="*/ 3810 w 6667"/>
                          <a:gd name="connsiteY81" fmla="*/ 1667 h 4524"/>
                          <a:gd name="connsiteX82" fmla="*/ 3810 w 6667"/>
                          <a:gd name="connsiteY82" fmla="*/ 1667 h 4524"/>
                          <a:gd name="connsiteX83" fmla="*/ 3810 w 6667"/>
                          <a:gd name="connsiteY83" fmla="*/ 1667 h 4524"/>
                          <a:gd name="connsiteX84" fmla="*/ 3810 w 6667"/>
                          <a:gd name="connsiteY84" fmla="*/ 1667 h 4524"/>
                          <a:gd name="connsiteX85" fmla="*/ 3810 w 6667"/>
                          <a:gd name="connsiteY85" fmla="*/ 1667 h 4524"/>
                          <a:gd name="connsiteX86" fmla="*/ 3810 w 6667"/>
                          <a:gd name="connsiteY86" fmla="*/ 1667 h 4524"/>
                          <a:gd name="connsiteX87" fmla="*/ 3810 w 6667"/>
                          <a:gd name="connsiteY87" fmla="*/ 1667 h 4524"/>
                          <a:gd name="connsiteX88" fmla="*/ 4763 w 6667"/>
                          <a:gd name="connsiteY88" fmla="*/ 714 h 4524"/>
                          <a:gd name="connsiteX89" fmla="*/ 6667 w 6667"/>
                          <a:gd name="connsiteY89" fmla="*/ 714 h 4524"/>
                          <a:gd name="connsiteX90" fmla="*/ 6667 w 6667"/>
                          <a:gd name="connsiteY90" fmla="*/ 714 h 4524"/>
                          <a:gd name="connsiteX91" fmla="*/ 6667 w 6667"/>
                          <a:gd name="connsiteY91" fmla="*/ 714 h 4524"/>
                          <a:gd name="connsiteX92" fmla="*/ 6667 w 6667"/>
                          <a:gd name="connsiteY92" fmla="*/ 714 h 4524"/>
                          <a:gd name="connsiteX93" fmla="*/ 6667 w 6667"/>
                          <a:gd name="connsiteY93" fmla="*/ 714 h 4524"/>
                          <a:gd name="connsiteX94" fmla="*/ 0 w 6667"/>
                          <a:gd name="connsiteY94" fmla="*/ 4524 h 4524"/>
                          <a:gd name="connsiteX95" fmla="*/ 0 w 6667"/>
                          <a:gd name="connsiteY95" fmla="*/ 4524 h 4524"/>
                          <a:gd name="connsiteX96" fmla="*/ 0 w 6667"/>
                          <a:gd name="connsiteY96" fmla="*/ 4524 h 4524"/>
                          <a:gd name="connsiteX97" fmla="*/ 0 w 6667"/>
                          <a:gd name="connsiteY97" fmla="*/ 4524 h 4524"/>
                          <a:gd name="connsiteX98" fmla="*/ 0 w 6667"/>
                          <a:gd name="connsiteY98" fmla="*/ 4524 h 4524"/>
                          <a:gd name="connsiteX99" fmla="*/ 952 w 6667"/>
                          <a:gd name="connsiteY99" fmla="*/ 3572 h 4524"/>
                          <a:gd name="connsiteX100" fmla="*/ 952 w 6667"/>
                          <a:gd name="connsiteY100" fmla="*/ 3572 h 4524"/>
                          <a:gd name="connsiteX101" fmla="*/ 952 w 6667"/>
                          <a:gd name="connsiteY101" fmla="*/ 3572 h 4524"/>
                          <a:gd name="connsiteX102" fmla="*/ 952 w 6667"/>
                          <a:gd name="connsiteY102" fmla="*/ 3572 h 4524"/>
                          <a:gd name="connsiteX103" fmla="*/ 952 w 6667"/>
                          <a:gd name="connsiteY103" fmla="*/ 3572 h 4524"/>
                          <a:gd name="connsiteX104" fmla="*/ 6667 w 6667"/>
                          <a:gd name="connsiteY104" fmla="*/ 714 h 4524"/>
                          <a:gd name="connsiteX105" fmla="*/ 6667 w 6667"/>
                          <a:gd name="connsiteY105" fmla="*/ 714 h 4524"/>
                          <a:gd name="connsiteX106" fmla="*/ 6667 w 6667"/>
                          <a:gd name="connsiteY106" fmla="*/ 714 h 4524"/>
                          <a:gd name="connsiteX107" fmla="*/ 6667 w 6667"/>
                          <a:gd name="connsiteY107" fmla="*/ 714 h 4524"/>
                          <a:gd name="connsiteX108" fmla="*/ 6667 w 6667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4524"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1667"/>
                              <a:pt x="6667" y="1667"/>
                              <a:pt x="6667" y="714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4763" y="1667"/>
                              <a:pt x="4763" y="714"/>
                            </a:cubicBezTo>
                            <a:cubicBezTo>
                              <a:pt x="5715" y="714"/>
                              <a:pt x="5715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-238"/>
                              <a:pt x="6667" y="-238"/>
                              <a:pt x="6667" y="714"/>
                            </a:cubicBezTo>
                            <a:cubicBezTo>
                              <a:pt x="6667" y="-238"/>
                              <a:pt x="6667" y="-238"/>
                              <a:pt x="6667" y="714"/>
                            </a:cubicBezTo>
                            <a:lnTo>
                              <a:pt x="6667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952" y="3572"/>
                            </a:move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4524"/>
                              <a:pt x="952" y="3572"/>
                            </a:cubicBezTo>
                            <a:cubicBezTo>
                              <a:pt x="952" y="4524"/>
                              <a:pt x="952" y="3572"/>
                              <a:pt x="952" y="3572"/>
                            </a:cubicBezTo>
                            <a:close/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0" name="任意多边形: 形状 104"/>
                      <p:cNvSpPr/>
                      <p:nvPr/>
                    </p:nvSpPr>
                    <p:spPr>
                      <a:xfrm>
                        <a:off x="4394835" y="36737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1" name="任意多边形: 形状 105"/>
                      <p:cNvSpPr/>
                      <p:nvPr/>
                    </p:nvSpPr>
                    <p:spPr>
                      <a:xfrm>
                        <a:off x="4393882" y="3672839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0 h 714"/>
                          <a:gd name="connsiteX1" fmla="*/ 952 w 952"/>
                          <a:gd name="connsiteY1" fmla="*/ 0 h 714"/>
                          <a:gd name="connsiteX2" fmla="*/ 952 w 952"/>
                          <a:gd name="connsiteY2" fmla="*/ 0 h 714"/>
                          <a:gd name="connsiteX3" fmla="*/ 952 w 952"/>
                          <a:gd name="connsiteY3" fmla="*/ 0 h 714"/>
                          <a:gd name="connsiteX4" fmla="*/ 952 w 952"/>
                          <a:gd name="connsiteY4" fmla="*/ 0 h 714"/>
                          <a:gd name="connsiteX5" fmla="*/ 952 w 952"/>
                          <a:gd name="connsiteY5" fmla="*/ 0 h 714"/>
                          <a:gd name="connsiteX6" fmla="*/ 952 w 952"/>
                          <a:gd name="connsiteY6" fmla="*/ 0 h 714"/>
                          <a:gd name="connsiteX7" fmla="*/ 952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2 w 952"/>
                          <a:gd name="connsiteY12" fmla="*/ 0 h 714"/>
                          <a:gd name="connsiteX13" fmla="*/ 952 w 952"/>
                          <a:gd name="connsiteY13" fmla="*/ 0 h 714"/>
                          <a:gd name="connsiteX14" fmla="*/ 952 w 952"/>
                          <a:gd name="connsiteY14" fmla="*/ 0 h 714"/>
                          <a:gd name="connsiteX15" fmla="*/ 952 w 952"/>
                          <a:gd name="connsiteY15" fmla="*/ 0 h 714"/>
                          <a:gd name="connsiteX16" fmla="*/ 952 w 952"/>
                          <a:gd name="connsiteY16" fmla="*/ 0 h 714"/>
                          <a:gd name="connsiteX17" fmla="*/ 952 w 952"/>
                          <a:gd name="connsiteY17" fmla="*/ 0 h 714"/>
                          <a:gd name="connsiteX18" fmla="*/ 952 w 952"/>
                          <a:gd name="connsiteY18" fmla="*/ 0 h 714"/>
                          <a:gd name="connsiteX19" fmla="*/ 952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0"/>
                            </a:moveTo>
                            <a:cubicBezTo>
                              <a:pt x="952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0"/>
                            </a:ln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22" name="图形 2"/>
                    <p:cNvGrpSpPr/>
                    <p:nvPr/>
                  </p:nvGrpSpPr>
                  <p:grpSpPr>
                    <a:xfrm>
                      <a:off x="4401502" y="3663552"/>
                      <a:ext cx="8572" cy="5476"/>
                      <a:chOff x="4401502" y="3663552"/>
                      <a:chExt cx="8572" cy="5476"/>
                    </a:xfrm>
                    <a:solidFill>
                      <a:srgbClr val="3E7774"/>
                    </a:solidFill>
                  </p:grpSpPr>
                  <p:sp>
                    <p:nvSpPr>
                      <p:cNvPr id="223" name="任意多边形: 形状 107"/>
                      <p:cNvSpPr/>
                      <p:nvPr/>
                    </p:nvSpPr>
                    <p:spPr>
                      <a:xfrm>
                        <a:off x="4401502" y="36680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4" name="任意多边形: 形状 108"/>
                      <p:cNvSpPr/>
                      <p:nvPr/>
                    </p:nvSpPr>
                    <p:spPr>
                      <a:xfrm>
                        <a:off x="4402454" y="3663552"/>
                        <a:ext cx="7620" cy="4524"/>
                      </a:xfrm>
                      <a:custGeom>
                        <a:avLst/>
                        <a:gdLst>
                          <a:gd name="connsiteX0" fmla="*/ 7620 w 7620"/>
                          <a:gd name="connsiteY0" fmla="*/ 714 h 4524"/>
                          <a:gd name="connsiteX1" fmla="*/ 7620 w 7620"/>
                          <a:gd name="connsiteY1" fmla="*/ 714 h 4524"/>
                          <a:gd name="connsiteX2" fmla="*/ 7620 w 7620"/>
                          <a:gd name="connsiteY2" fmla="*/ 714 h 4524"/>
                          <a:gd name="connsiteX3" fmla="*/ 7620 w 7620"/>
                          <a:gd name="connsiteY3" fmla="*/ 714 h 4524"/>
                          <a:gd name="connsiteX4" fmla="*/ 7620 w 7620"/>
                          <a:gd name="connsiteY4" fmla="*/ 714 h 4524"/>
                          <a:gd name="connsiteX5" fmla="*/ 6668 w 7620"/>
                          <a:gd name="connsiteY5" fmla="*/ 1667 h 4524"/>
                          <a:gd name="connsiteX6" fmla="*/ 6668 w 7620"/>
                          <a:gd name="connsiteY6" fmla="*/ 1667 h 4524"/>
                          <a:gd name="connsiteX7" fmla="*/ 6668 w 7620"/>
                          <a:gd name="connsiteY7" fmla="*/ 1667 h 4524"/>
                          <a:gd name="connsiteX8" fmla="*/ 6668 w 7620"/>
                          <a:gd name="connsiteY8" fmla="*/ 1667 h 4524"/>
                          <a:gd name="connsiteX9" fmla="*/ 6668 w 7620"/>
                          <a:gd name="connsiteY9" fmla="*/ 1667 h 4524"/>
                          <a:gd name="connsiteX10" fmla="*/ 6668 w 7620"/>
                          <a:gd name="connsiteY10" fmla="*/ 1667 h 4524"/>
                          <a:gd name="connsiteX11" fmla="*/ 6668 w 7620"/>
                          <a:gd name="connsiteY11" fmla="*/ 1667 h 4524"/>
                          <a:gd name="connsiteX12" fmla="*/ 6668 w 7620"/>
                          <a:gd name="connsiteY12" fmla="*/ 1667 h 4524"/>
                          <a:gd name="connsiteX13" fmla="*/ 6668 w 7620"/>
                          <a:gd name="connsiteY13" fmla="*/ 1667 h 4524"/>
                          <a:gd name="connsiteX14" fmla="*/ 6668 w 7620"/>
                          <a:gd name="connsiteY14" fmla="*/ 1667 h 4524"/>
                          <a:gd name="connsiteX15" fmla="*/ 6668 w 7620"/>
                          <a:gd name="connsiteY15" fmla="*/ 1667 h 4524"/>
                          <a:gd name="connsiteX16" fmla="*/ 6668 w 7620"/>
                          <a:gd name="connsiteY16" fmla="*/ 1667 h 4524"/>
                          <a:gd name="connsiteX17" fmla="*/ 6668 w 7620"/>
                          <a:gd name="connsiteY17" fmla="*/ 1667 h 4524"/>
                          <a:gd name="connsiteX18" fmla="*/ 6668 w 7620"/>
                          <a:gd name="connsiteY18" fmla="*/ 1667 h 4524"/>
                          <a:gd name="connsiteX19" fmla="*/ 6668 w 7620"/>
                          <a:gd name="connsiteY19" fmla="*/ 1667 h 4524"/>
                          <a:gd name="connsiteX20" fmla="*/ 6668 w 7620"/>
                          <a:gd name="connsiteY20" fmla="*/ 1667 h 4524"/>
                          <a:gd name="connsiteX21" fmla="*/ 6668 w 7620"/>
                          <a:gd name="connsiteY21" fmla="*/ 1667 h 4524"/>
                          <a:gd name="connsiteX22" fmla="*/ 6668 w 7620"/>
                          <a:gd name="connsiteY22" fmla="*/ 1667 h 4524"/>
                          <a:gd name="connsiteX23" fmla="*/ 6668 w 7620"/>
                          <a:gd name="connsiteY23" fmla="*/ 1667 h 4524"/>
                          <a:gd name="connsiteX24" fmla="*/ 6668 w 7620"/>
                          <a:gd name="connsiteY24" fmla="*/ 1667 h 4524"/>
                          <a:gd name="connsiteX25" fmla="*/ 6668 w 7620"/>
                          <a:gd name="connsiteY25" fmla="*/ 1667 h 4524"/>
                          <a:gd name="connsiteX26" fmla="*/ 6668 w 7620"/>
                          <a:gd name="connsiteY26" fmla="*/ 1667 h 4524"/>
                          <a:gd name="connsiteX27" fmla="*/ 6668 w 7620"/>
                          <a:gd name="connsiteY27" fmla="*/ 1667 h 4524"/>
                          <a:gd name="connsiteX28" fmla="*/ 6668 w 7620"/>
                          <a:gd name="connsiteY28" fmla="*/ 1667 h 4524"/>
                          <a:gd name="connsiteX29" fmla="*/ 6668 w 7620"/>
                          <a:gd name="connsiteY29" fmla="*/ 1667 h 4524"/>
                          <a:gd name="connsiteX30" fmla="*/ 6668 w 7620"/>
                          <a:gd name="connsiteY30" fmla="*/ 1667 h 4524"/>
                          <a:gd name="connsiteX31" fmla="*/ 6668 w 7620"/>
                          <a:gd name="connsiteY31" fmla="*/ 1667 h 4524"/>
                          <a:gd name="connsiteX32" fmla="*/ 5715 w 7620"/>
                          <a:gd name="connsiteY32" fmla="*/ 1667 h 4524"/>
                          <a:gd name="connsiteX33" fmla="*/ 5715 w 7620"/>
                          <a:gd name="connsiteY33" fmla="*/ 1667 h 4524"/>
                          <a:gd name="connsiteX34" fmla="*/ 4763 w 7620"/>
                          <a:gd name="connsiteY34" fmla="*/ 1667 h 4524"/>
                          <a:gd name="connsiteX35" fmla="*/ 3810 w 7620"/>
                          <a:gd name="connsiteY35" fmla="*/ 1667 h 4524"/>
                          <a:gd name="connsiteX36" fmla="*/ 3810 w 7620"/>
                          <a:gd name="connsiteY36" fmla="*/ 1667 h 4524"/>
                          <a:gd name="connsiteX37" fmla="*/ 3810 w 7620"/>
                          <a:gd name="connsiteY37" fmla="*/ 1667 h 4524"/>
                          <a:gd name="connsiteX38" fmla="*/ 3810 w 7620"/>
                          <a:gd name="connsiteY38" fmla="*/ 1667 h 4524"/>
                          <a:gd name="connsiteX39" fmla="*/ 3810 w 7620"/>
                          <a:gd name="connsiteY39" fmla="*/ 1667 h 4524"/>
                          <a:gd name="connsiteX40" fmla="*/ 3810 w 7620"/>
                          <a:gd name="connsiteY40" fmla="*/ 1667 h 4524"/>
                          <a:gd name="connsiteX41" fmla="*/ 3810 w 7620"/>
                          <a:gd name="connsiteY41" fmla="*/ 1667 h 4524"/>
                          <a:gd name="connsiteX42" fmla="*/ 3810 w 7620"/>
                          <a:gd name="connsiteY42" fmla="*/ 1667 h 4524"/>
                          <a:gd name="connsiteX43" fmla="*/ 3810 w 7620"/>
                          <a:gd name="connsiteY43" fmla="*/ 1667 h 4524"/>
                          <a:gd name="connsiteX44" fmla="*/ 3810 w 7620"/>
                          <a:gd name="connsiteY44" fmla="*/ 1667 h 4524"/>
                          <a:gd name="connsiteX45" fmla="*/ 3810 w 7620"/>
                          <a:gd name="connsiteY45" fmla="*/ 1667 h 4524"/>
                          <a:gd name="connsiteX46" fmla="*/ 3810 w 7620"/>
                          <a:gd name="connsiteY46" fmla="*/ 1667 h 4524"/>
                          <a:gd name="connsiteX47" fmla="*/ 2858 w 7620"/>
                          <a:gd name="connsiteY47" fmla="*/ 1667 h 4524"/>
                          <a:gd name="connsiteX48" fmla="*/ 2858 w 7620"/>
                          <a:gd name="connsiteY48" fmla="*/ 1667 h 4524"/>
                          <a:gd name="connsiteX49" fmla="*/ 2858 w 7620"/>
                          <a:gd name="connsiteY49" fmla="*/ 1667 h 4524"/>
                          <a:gd name="connsiteX50" fmla="*/ 2858 w 7620"/>
                          <a:gd name="connsiteY50" fmla="*/ 1667 h 4524"/>
                          <a:gd name="connsiteX51" fmla="*/ 2858 w 7620"/>
                          <a:gd name="connsiteY51" fmla="*/ 1667 h 4524"/>
                          <a:gd name="connsiteX52" fmla="*/ 2858 w 7620"/>
                          <a:gd name="connsiteY52" fmla="*/ 1667 h 4524"/>
                          <a:gd name="connsiteX53" fmla="*/ 2858 w 7620"/>
                          <a:gd name="connsiteY53" fmla="*/ 1667 h 4524"/>
                          <a:gd name="connsiteX54" fmla="*/ 2858 w 7620"/>
                          <a:gd name="connsiteY54" fmla="*/ 1667 h 4524"/>
                          <a:gd name="connsiteX55" fmla="*/ 2858 w 7620"/>
                          <a:gd name="connsiteY55" fmla="*/ 1667 h 4524"/>
                          <a:gd name="connsiteX56" fmla="*/ 2858 w 7620"/>
                          <a:gd name="connsiteY56" fmla="*/ 1667 h 4524"/>
                          <a:gd name="connsiteX57" fmla="*/ 2858 w 7620"/>
                          <a:gd name="connsiteY57" fmla="*/ 1667 h 4524"/>
                          <a:gd name="connsiteX58" fmla="*/ 3810 w 7620"/>
                          <a:gd name="connsiteY58" fmla="*/ 1667 h 4524"/>
                          <a:gd name="connsiteX59" fmla="*/ 3810 w 7620"/>
                          <a:gd name="connsiteY59" fmla="*/ 1667 h 4524"/>
                          <a:gd name="connsiteX60" fmla="*/ 3810 w 7620"/>
                          <a:gd name="connsiteY60" fmla="*/ 1667 h 4524"/>
                          <a:gd name="connsiteX61" fmla="*/ 3810 w 7620"/>
                          <a:gd name="connsiteY61" fmla="*/ 1667 h 4524"/>
                          <a:gd name="connsiteX62" fmla="*/ 3810 w 7620"/>
                          <a:gd name="connsiteY62" fmla="*/ 1667 h 4524"/>
                          <a:gd name="connsiteX63" fmla="*/ 4763 w 7620"/>
                          <a:gd name="connsiteY63" fmla="*/ 1667 h 4524"/>
                          <a:gd name="connsiteX64" fmla="*/ 4763 w 7620"/>
                          <a:gd name="connsiteY64" fmla="*/ 1667 h 4524"/>
                          <a:gd name="connsiteX65" fmla="*/ 4763 w 7620"/>
                          <a:gd name="connsiteY65" fmla="*/ 1667 h 4524"/>
                          <a:gd name="connsiteX66" fmla="*/ 4763 w 7620"/>
                          <a:gd name="connsiteY66" fmla="*/ 1667 h 4524"/>
                          <a:gd name="connsiteX67" fmla="*/ 4763 w 7620"/>
                          <a:gd name="connsiteY67" fmla="*/ 1667 h 4524"/>
                          <a:gd name="connsiteX68" fmla="*/ 4763 w 7620"/>
                          <a:gd name="connsiteY68" fmla="*/ 1667 h 4524"/>
                          <a:gd name="connsiteX69" fmla="*/ 4763 w 7620"/>
                          <a:gd name="connsiteY69" fmla="*/ 1667 h 4524"/>
                          <a:gd name="connsiteX70" fmla="*/ 4763 w 7620"/>
                          <a:gd name="connsiteY70" fmla="*/ 1667 h 4524"/>
                          <a:gd name="connsiteX71" fmla="*/ 4763 w 7620"/>
                          <a:gd name="connsiteY71" fmla="*/ 1667 h 4524"/>
                          <a:gd name="connsiteX72" fmla="*/ 4763 w 7620"/>
                          <a:gd name="connsiteY72" fmla="*/ 1667 h 4524"/>
                          <a:gd name="connsiteX73" fmla="*/ 4763 w 7620"/>
                          <a:gd name="connsiteY73" fmla="*/ 1667 h 4524"/>
                          <a:gd name="connsiteX74" fmla="*/ 4763 w 7620"/>
                          <a:gd name="connsiteY74" fmla="*/ 1667 h 4524"/>
                          <a:gd name="connsiteX75" fmla="*/ 4763 w 7620"/>
                          <a:gd name="connsiteY75" fmla="*/ 1667 h 4524"/>
                          <a:gd name="connsiteX76" fmla="*/ 4763 w 7620"/>
                          <a:gd name="connsiteY76" fmla="*/ 1667 h 4524"/>
                          <a:gd name="connsiteX77" fmla="*/ 4763 w 7620"/>
                          <a:gd name="connsiteY77" fmla="*/ 1667 h 4524"/>
                          <a:gd name="connsiteX78" fmla="*/ 4763 w 7620"/>
                          <a:gd name="connsiteY78" fmla="*/ 1667 h 4524"/>
                          <a:gd name="connsiteX79" fmla="*/ 4763 w 7620"/>
                          <a:gd name="connsiteY79" fmla="*/ 1667 h 4524"/>
                          <a:gd name="connsiteX80" fmla="*/ 4763 w 7620"/>
                          <a:gd name="connsiteY80" fmla="*/ 1667 h 4524"/>
                          <a:gd name="connsiteX81" fmla="*/ 4763 w 7620"/>
                          <a:gd name="connsiteY81" fmla="*/ 1667 h 4524"/>
                          <a:gd name="connsiteX82" fmla="*/ 4763 w 7620"/>
                          <a:gd name="connsiteY82" fmla="*/ 1667 h 4524"/>
                          <a:gd name="connsiteX83" fmla="*/ 4763 w 7620"/>
                          <a:gd name="connsiteY83" fmla="*/ 1667 h 4524"/>
                          <a:gd name="connsiteX84" fmla="*/ 4763 w 7620"/>
                          <a:gd name="connsiteY84" fmla="*/ 1667 h 4524"/>
                          <a:gd name="connsiteX85" fmla="*/ 4763 w 7620"/>
                          <a:gd name="connsiteY85" fmla="*/ 1667 h 4524"/>
                          <a:gd name="connsiteX86" fmla="*/ 4763 w 7620"/>
                          <a:gd name="connsiteY86" fmla="*/ 1667 h 4524"/>
                          <a:gd name="connsiteX87" fmla="*/ 4763 w 7620"/>
                          <a:gd name="connsiteY87" fmla="*/ 1667 h 4524"/>
                          <a:gd name="connsiteX88" fmla="*/ 5715 w 7620"/>
                          <a:gd name="connsiteY88" fmla="*/ 714 h 4524"/>
                          <a:gd name="connsiteX89" fmla="*/ 7620 w 7620"/>
                          <a:gd name="connsiteY89" fmla="*/ 714 h 4524"/>
                          <a:gd name="connsiteX90" fmla="*/ 7620 w 7620"/>
                          <a:gd name="connsiteY90" fmla="*/ 714 h 4524"/>
                          <a:gd name="connsiteX91" fmla="*/ 7620 w 7620"/>
                          <a:gd name="connsiteY91" fmla="*/ 714 h 4524"/>
                          <a:gd name="connsiteX92" fmla="*/ 7620 w 7620"/>
                          <a:gd name="connsiteY92" fmla="*/ 714 h 4524"/>
                          <a:gd name="connsiteX93" fmla="*/ 7620 w 7620"/>
                          <a:gd name="connsiteY93" fmla="*/ 714 h 4524"/>
                          <a:gd name="connsiteX94" fmla="*/ 0 w 7620"/>
                          <a:gd name="connsiteY94" fmla="*/ 4524 h 4524"/>
                          <a:gd name="connsiteX95" fmla="*/ 0 w 7620"/>
                          <a:gd name="connsiteY95" fmla="*/ 4524 h 4524"/>
                          <a:gd name="connsiteX96" fmla="*/ 0 w 7620"/>
                          <a:gd name="connsiteY96" fmla="*/ 4524 h 4524"/>
                          <a:gd name="connsiteX97" fmla="*/ 0 w 7620"/>
                          <a:gd name="connsiteY97" fmla="*/ 4524 h 4524"/>
                          <a:gd name="connsiteX98" fmla="*/ 0 w 7620"/>
                          <a:gd name="connsiteY98" fmla="*/ 4524 h 4524"/>
                          <a:gd name="connsiteX99" fmla="*/ 1905 w 7620"/>
                          <a:gd name="connsiteY99" fmla="*/ 3572 h 4524"/>
                          <a:gd name="connsiteX100" fmla="*/ 1905 w 7620"/>
                          <a:gd name="connsiteY100" fmla="*/ 3572 h 4524"/>
                          <a:gd name="connsiteX101" fmla="*/ 1905 w 7620"/>
                          <a:gd name="connsiteY101" fmla="*/ 3572 h 4524"/>
                          <a:gd name="connsiteX102" fmla="*/ 1905 w 7620"/>
                          <a:gd name="connsiteY102" fmla="*/ 3572 h 4524"/>
                          <a:gd name="connsiteX103" fmla="*/ 1905 w 7620"/>
                          <a:gd name="connsiteY103" fmla="*/ 3572 h 4524"/>
                          <a:gd name="connsiteX104" fmla="*/ 6668 w 7620"/>
                          <a:gd name="connsiteY104" fmla="*/ 714 h 4524"/>
                          <a:gd name="connsiteX105" fmla="*/ 6668 w 7620"/>
                          <a:gd name="connsiteY105" fmla="*/ 714 h 4524"/>
                          <a:gd name="connsiteX106" fmla="*/ 6668 w 7620"/>
                          <a:gd name="connsiteY106" fmla="*/ 714 h 4524"/>
                          <a:gd name="connsiteX107" fmla="*/ 6668 w 7620"/>
                          <a:gd name="connsiteY107" fmla="*/ 714 h 4524"/>
                          <a:gd name="connsiteX108" fmla="*/ 6668 w 7620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20" h="4524">
                            <a:moveTo>
                              <a:pt x="7620" y="714"/>
                            </a:move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6668" y="714"/>
                              <a:pt x="7620" y="714"/>
                            </a:cubicBezTo>
                            <a:cubicBezTo>
                              <a:pt x="6668" y="714"/>
                              <a:pt x="6668" y="714"/>
                              <a:pt x="7620" y="714"/>
                            </a:cubicBezTo>
                            <a:cubicBezTo>
                              <a:pt x="6668" y="1667"/>
                              <a:pt x="6668" y="1667"/>
                              <a:pt x="7620" y="714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6668" y="1667"/>
                            </a:cubicBezTo>
                            <a:cubicBezTo>
                              <a:pt x="6668" y="1667"/>
                              <a:pt x="6668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5715" y="1667"/>
                              <a:pt x="5715" y="714"/>
                            </a:cubicBezTo>
                            <a:cubicBezTo>
                              <a:pt x="6668" y="714"/>
                              <a:pt x="6668" y="714"/>
                              <a:pt x="7620" y="714"/>
                            </a:cubicBezTo>
                            <a:cubicBezTo>
                              <a:pt x="6668" y="-238"/>
                              <a:pt x="6668" y="-238"/>
                              <a:pt x="7620" y="714"/>
                            </a:cubicBezTo>
                            <a:cubicBezTo>
                              <a:pt x="6668" y="-238"/>
                              <a:pt x="6668" y="-238"/>
                              <a:pt x="7620" y="714"/>
                            </a:cubicBezTo>
                            <a:cubicBezTo>
                              <a:pt x="6668" y="-238"/>
                              <a:pt x="6668" y="-238"/>
                              <a:pt x="7620" y="714"/>
                            </a:cubicBezTo>
                            <a:lnTo>
                              <a:pt x="7620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1905" y="3572"/>
                            </a:move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ubicBezTo>
                              <a:pt x="953" y="3572"/>
                              <a:pt x="953" y="3572"/>
                              <a:pt x="1905" y="3572"/>
                            </a:cubicBezTo>
                            <a:cubicBezTo>
                              <a:pt x="953" y="3572"/>
                              <a:pt x="1905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lose/>
                            <a:moveTo>
                              <a:pt x="6668" y="714"/>
                            </a:move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5" name="任意多边形: 形状 109"/>
                      <p:cNvSpPr/>
                      <p:nvPr/>
                    </p:nvSpPr>
                    <p:spPr>
                      <a:xfrm>
                        <a:off x="4402454" y="36690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6" name="任意多边形: 形状 110"/>
                      <p:cNvSpPr/>
                      <p:nvPr/>
                    </p:nvSpPr>
                    <p:spPr>
                      <a:xfrm>
                        <a:off x="4401502" y="3668077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0 h 714"/>
                          <a:gd name="connsiteX1" fmla="*/ 952 w 952"/>
                          <a:gd name="connsiteY1" fmla="*/ 0 h 714"/>
                          <a:gd name="connsiteX2" fmla="*/ 952 w 952"/>
                          <a:gd name="connsiteY2" fmla="*/ 0 h 714"/>
                          <a:gd name="connsiteX3" fmla="*/ 952 w 952"/>
                          <a:gd name="connsiteY3" fmla="*/ 0 h 714"/>
                          <a:gd name="connsiteX4" fmla="*/ 952 w 952"/>
                          <a:gd name="connsiteY4" fmla="*/ 0 h 714"/>
                          <a:gd name="connsiteX5" fmla="*/ 952 w 952"/>
                          <a:gd name="connsiteY5" fmla="*/ 0 h 714"/>
                          <a:gd name="connsiteX6" fmla="*/ 952 w 952"/>
                          <a:gd name="connsiteY6" fmla="*/ 0 h 714"/>
                          <a:gd name="connsiteX7" fmla="*/ 952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2 w 952"/>
                          <a:gd name="connsiteY12" fmla="*/ 0 h 714"/>
                          <a:gd name="connsiteX13" fmla="*/ 952 w 952"/>
                          <a:gd name="connsiteY13" fmla="*/ 0 h 714"/>
                          <a:gd name="connsiteX14" fmla="*/ 952 w 952"/>
                          <a:gd name="connsiteY14" fmla="*/ 0 h 714"/>
                          <a:gd name="connsiteX15" fmla="*/ 952 w 952"/>
                          <a:gd name="connsiteY15" fmla="*/ 0 h 714"/>
                          <a:gd name="connsiteX16" fmla="*/ 952 w 952"/>
                          <a:gd name="connsiteY16" fmla="*/ 0 h 714"/>
                          <a:gd name="connsiteX17" fmla="*/ 952 w 952"/>
                          <a:gd name="connsiteY17" fmla="*/ 0 h 714"/>
                          <a:gd name="connsiteX18" fmla="*/ 952 w 952"/>
                          <a:gd name="connsiteY18" fmla="*/ 0 h 714"/>
                          <a:gd name="connsiteX19" fmla="*/ 952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0"/>
                            </a:ln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27" name="图形 2"/>
                    <p:cNvGrpSpPr/>
                    <p:nvPr/>
                  </p:nvGrpSpPr>
                  <p:grpSpPr>
                    <a:xfrm>
                      <a:off x="4410075" y="3658790"/>
                      <a:ext cx="7620" cy="5476"/>
                      <a:chOff x="4410075" y="3658790"/>
                      <a:chExt cx="7620" cy="5476"/>
                    </a:xfrm>
                    <a:solidFill>
                      <a:srgbClr val="3E7774"/>
                    </a:solidFill>
                  </p:grpSpPr>
                  <p:sp>
                    <p:nvSpPr>
                      <p:cNvPr id="228" name="任意多边形: 形状 112"/>
                      <p:cNvSpPr/>
                      <p:nvPr/>
                    </p:nvSpPr>
                    <p:spPr>
                      <a:xfrm>
                        <a:off x="4410075" y="36633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" name="任意多边形: 形状 113"/>
                      <p:cNvSpPr/>
                      <p:nvPr/>
                    </p:nvSpPr>
                    <p:spPr>
                      <a:xfrm>
                        <a:off x="4411027" y="3658790"/>
                        <a:ext cx="6667" cy="4524"/>
                      </a:xfrm>
                      <a:custGeom>
                        <a:avLst/>
                        <a:gdLst>
                          <a:gd name="connsiteX0" fmla="*/ 6668 w 6667"/>
                          <a:gd name="connsiteY0" fmla="*/ 714 h 4524"/>
                          <a:gd name="connsiteX1" fmla="*/ 6668 w 6667"/>
                          <a:gd name="connsiteY1" fmla="*/ 714 h 4524"/>
                          <a:gd name="connsiteX2" fmla="*/ 6668 w 6667"/>
                          <a:gd name="connsiteY2" fmla="*/ 714 h 4524"/>
                          <a:gd name="connsiteX3" fmla="*/ 6668 w 6667"/>
                          <a:gd name="connsiteY3" fmla="*/ 714 h 4524"/>
                          <a:gd name="connsiteX4" fmla="*/ 6668 w 6667"/>
                          <a:gd name="connsiteY4" fmla="*/ 714 h 4524"/>
                          <a:gd name="connsiteX5" fmla="*/ 5715 w 6667"/>
                          <a:gd name="connsiteY5" fmla="*/ 1667 h 4524"/>
                          <a:gd name="connsiteX6" fmla="*/ 5715 w 6667"/>
                          <a:gd name="connsiteY6" fmla="*/ 1667 h 4524"/>
                          <a:gd name="connsiteX7" fmla="*/ 5715 w 6667"/>
                          <a:gd name="connsiteY7" fmla="*/ 1667 h 4524"/>
                          <a:gd name="connsiteX8" fmla="*/ 5715 w 6667"/>
                          <a:gd name="connsiteY8" fmla="*/ 1667 h 4524"/>
                          <a:gd name="connsiteX9" fmla="*/ 5715 w 6667"/>
                          <a:gd name="connsiteY9" fmla="*/ 1667 h 4524"/>
                          <a:gd name="connsiteX10" fmla="*/ 5715 w 6667"/>
                          <a:gd name="connsiteY10" fmla="*/ 1667 h 4524"/>
                          <a:gd name="connsiteX11" fmla="*/ 5715 w 6667"/>
                          <a:gd name="connsiteY11" fmla="*/ 1667 h 4524"/>
                          <a:gd name="connsiteX12" fmla="*/ 5715 w 6667"/>
                          <a:gd name="connsiteY12" fmla="*/ 1667 h 4524"/>
                          <a:gd name="connsiteX13" fmla="*/ 5715 w 6667"/>
                          <a:gd name="connsiteY13" fmla="*/ 1667 h 4524"/>
                          <a:gd name="connsiteX14" fmla="*/ 5715 w 6667"/>
                          <a:gd name="connsiteY14" fmla="*/ 1667 h 4524"/>
                          <a:gd name="connsiteX15" fmla="*/ 5715 w 6667"/>
                          <a:gd name="connsiteY15" fmla="*/ 1667 h 4524"/>
                          <a:gd name="connsiteX16" fmla="*/ 5715 w 6667"/>
                          <a:gd name="connsiteY16" fmla="*/ 1667 h 4524"/>
                          <a:gd name="connsiteX17" fmla="*/ 5715 w 6667"/>
                          <a:gd name="connsiteY17" fmla="*/ 1667 h 4524"/>
                          <a:gd name="connsiteX18" fmla="*/ 5715 w 6667"/>
                          <a:gd name="connsiteY18" fmla="*/ 1667 h 4524"/>
                          <a:gd name="connsiteX19" fmla="*/ 5715 w 6667"/>
                          <a:gd name="connsiteY19" fmla="*/ 1667 h 4524"/>
                          <a:gd name="connsiteX20" fmla="*/ 5715 w 6667"/>
                          <a:gd name="connsiteY20" fmla="*/ 1667 h 4524"/>
                          <a:gd name="connsiteX21" fmla="*/ 5715 w 6667"/>
                          <a:gd name="connsiteY21" fmla="*/ 1667 h 4524"/>
                          <a:gd name="connsiteX22" fmla="*/ 5715 w 6667"/>
                          <a:gd name="connsiteY22" fmla="*/ 1667 h 4524"/>
                          <a:gd name="connsiteX23" fmla="*/ 5715 w 6667"/>
                          <a:gd name="connsiteY23" fmla="*/ 1667 h 4524"/>
                          <a:gd name="connsiteX24" fmla="*/ 5715 w 6667"/>
                          <a:gd name="connsiteY24" fmla="*/ 1667 h 4524"/>
                          <a:gd name="connsiteX25" fmla="*/ 5715 w 6667"/>
                          <a:gd name="connsiteY25" fmla="*/ 1667 h 4524"/>
                          <a:gd name="connsiteX26" fmla="*/ 5715 w 6667"/>
                          <a:gd name="connsiteY26" fmla="*/ 1667 h 4524"/>
                          <a:gd name="connsiteX27" fmla="*/ 5715 w 6667"/>
                          <a:gd name="connsiteY27" fmla="*/ 1667 h 4524"/>
                          <a:gd name="connsiteX28" fmla="*/ 5715 w 6667"/>
                          <a:gd name="connsiteY28" fmla="*/ 1667 h 4524"/>
                          <a:gd name="connsiteX29" fmla="*/ 5715 w 6667"/>
                          <a:gd name="connsiteY29" fmla="*/ 1667 h 4524"/>
                          <a:gd name="connsiteX30" fmla="*/ 5715 w 6667"/>
                          <a:gd name="connsiteY30" fmla="*/ 1667 h 4524"/>
                          <a:gd name="connsiteX31" fmla="*/ 5715 w 6667"/>
                          <a:gd name="connsiteY31" fmla="*/ 1667 h 4524"/>
                          <a:gd name="connsiteX32" fmla="*/ 4763 w 6667"/>
                          <a:gd name="connsiteY32" fmla="*/ 1667 h 4524"/>
                          <a:gd name="connsiteX33" fmla="*/ 4763 w 6667"/>
                          <a:gd name="connsiteY33" fmla="*/ 1667 h 4524"/>
                          <a:gd name="connsiteX34" fmla="*/ 3810 w 6667"/>
                          <a:gd name="connsiteY34" fmla="*/ 1667 h 4524"/>
                          <a:gd name="connsiteX35" fmla="*/ 2858 w 6667"/>
                          <a:gd name="connsiteY35" fmla="*/ 1667 h 4524"/>
                          <a:gd name="connsiteX36" fmla="*/ 2858 w 6667"/>
                          <a:gd name="connsiteY36" fmla="*/ 1667 h 4524"/>
                          <a:gd name="connsiteX37" fmla="*/ 2858 w 6667"/>
                          <a:gd name="connsiteY37" fmla="*/ 1667 h 4524"/>
                          <a:gd name="connsiteX38" fmla="*/ 2858 w 6667"/>
                          <a:gd name="connsiteY38" fmla="*/ 1667 h 4524"/>
                          <a:gd name="connsiteX39" fmla="*/ 2858 w 6667"/>
                          <a:gd name="connsiteY39" fmla="*/ 1667 h 4524"/>
                          <a:gd name="connsiteX40" fmla="*/ 2858 w 6667"/>
                          <a:gd name="connsiteY40" fmla="*/ 1667 h 4524"/>
                          <a:gd name="connsiteX41" fmla="*/ 2858 w 6667"/>
                          <a:gd name="connsiteY41" fmla="*/ 1667 h 4524"/>
                          <a:gd name="connsiteX42" fmla="*/ 2858 w 6667"/>
                          <a:gd name="connsiteY42" fmla="*/ 1667 h 4524"/>
                          <a:gd name="connsiteX43" fmla="*/ 2858 w 6667"/>
                          <a:gd name="connsiteY43" fmla="*/ 1667 h 4524"/>
                          <a:gd name="connsiteX44" fmla="*/ 2858 w 6667"/>
                          <a:gd name="connsiteY44" fmla="*/ 1667 h 4524"/>
                          <a:gd name="connsiteX45" fmla="*/ 2858 w 6667"/>
                          <a:gd name="connsiteY45" fmla="*/ 1667 h 4524"/>
                          <a:gd name="connsiteX46" fmla="*/ 2858 w 6667"/>
                          <a:gd name="connsiteY46" fmla="*/ 1667 h 4524"/>
                          <a:gd name="connsiteX47" fmla="*/ 1905 w 6667"/>
                          <a:gd name="connsiteY47" fmla="*/ 1667 h 4524"/>
                          <a:gd name="connsiteX48" fmla="*/ 1905 w 6667"/>
                          <a:gd name="connsiteY48" fmla="*/ 1667 h 4524"/>
                          <a:gd name="connsiteX49" fmla="*/ 1905 w 6667"/>
                          <a:gd name="connsiteY49" fmla="*/ 1667 h 4524"/>
                          <a:gd name="connsiteX50" fmla="*/ 1905 w 6667"/>
                          <a:gd name="connsiteY50" fmla="*/ 1667 h 4524"/>
                          <a:gd name="connsiteX51" fmla="*/ 1905 w 6667"/>
                          <a:gd name="connsiteY51" fmla="*/ 1667 h 4524"/>
                          <a:gd name="connsiteX52" fmla="*/ 1905 w 6667"/>
                          <a:gd name="connsiteY52" fmla="*/ 1667 h 4524"/>
                          <a:gd name="connsiteX53" fmla="*/ 1905 w 6667"/>
                          <a:gd name="connsiteY53" fmla="*/ 1667 h 4524"/>
                          <a:gd name="connsiteX54" fmla="*/ 1905 w 6667"/>
                          <a:gd name="connsiteY54" fmla="*/ 1667 h 4524"/>
                          <a:gd name="connsiteX55" fmla="*/ 1905 w 6667"/>
                          <a:gd name="connsiteY55" fmla="*/ 1667 h 4524"/>
                          <a:gd name="connsiteX56" fmla="*/ 1905 w 6667"/>
                          <a:gd name="connsiteY56" fmla="*/ 1667 h 4524"/>
                          <a:gd name="connsiteX57" fmla="*/ 1905 w 6667"/>
                          <a:gd name="connsiteY57" fmla="*/ 1667 h 4524"/>
                          <a:gd name="connsiteX58" fmla="*/ 2858 w 6667"/>
                          <a:gd name="connsiteY58" fmla="*/ 1667 h 4524"/>
                          <a:gd name="connsiteX59" fmla="*/ 2858 w 6667"/>
                          <a:gd name="connsiteY59" fmla="*/ 1667 h 4524"/>
                          <a:gd name="connsiteX60" fmla="*/ 2858 w 6667"/>
                          <a:gd name="connsiteY60" fmla="*/ 1667 h 4524"/>
                          <a:gd name="connsiteX61" fmla="*/ 2858 w 6667"/>
                          <a:gd name="connsiteY61" fmla="*/ 1667 h 4524"/>
                          <a:gd name="connsiteX62" fmla="*/ 2858 w 6667"/>
                          <a:gd name="connsiteY62" fmla="*/ 1667 h 4524"/>
                          <a:gd name="connsiteX63" fmla="*/ 3810 w 6667"/>
                          <a:gd name="connsiteY63" fmla="*/ 1667 h 4524"/>
                          <a:gd name="connsiteX64" fmla="*/ 3810 w 6667"/>
                          <a:gd name="connsiteY64" fmla="*/ 1667 h 4524"/>
                          <a:gd name="connsiteX65" fmla="*/ 3810 w 6667"/>
                          <a:gd name="connsiteY65" fmla="*/ 1667 h 4524"/>
                          <a:gd name="connsiteX66" fmla="*/ 3810 w 6667"/>
                          <a:gd name="connsiteY66" fmla="*/ 1667 h 4524"/>
                          <a:gd name="connsiteX67" fmla="*/ 3810 w 6667"/>
                          <a:gd name="connsiteY67" fmla="*/ 1667 h 4524"/>
                          <a:gd name="connsiteX68" fmla="*/ 3810 w 6667"/>
                          <a:gd name="connsiteY68" fmla="*/ 1667 h 4524"/>
                          <a:gd name="connsiteX69" fmla="*/ 3810 w 6667"/>
                          <a:gd name="connsiteY69" fmla="*/ 1667 h 4524"/>
                          <a:gd name="connsiteX70" fmla="*/ 3810 w 6667"/>
                          <a:gd name="connsiteY70" fmla="*/ 1667 h 4524"/>
                          <a:gd name="connsiteX71" fmla="*/ 3810 w 6667"/>
                          <a:gd name="connsiteY71" fmla="*/ 1667 h 4524"/>
                          <a:gd name="connsiteX72" fmla="*/ 3810 w 6667"/>
                          <a:gd name="connsiteY72" fmla="*/ 1667 h 4524"/>
                          <a:gd name="connsiteX73" fmla="*/ 3810 w 6667"/>
                          <a:gd name="connsiteY73" fmla="*/ 1667 h 4524"/>
                          <a:gd name="connsiteX74" fmla="*/ 3810 w 6667"/>
                          <a:gd name="connsiteY74" fmla="*/ 1667 h 4524"/>
                          <a:gd name="connsiteX75" fmla="*/ 3810 w 6667"/>
                          <a:gd name="connsiteY75" fmla="*/ 1667 h 4524"/>
                          <a:gd name="connsiteX76" fmla="*/ 3810 w 6667"/>
                          <a:gd name="connsiteY76" fmla="*/ 1667 h 4524"/>
                          <a:gd name="connsiteX77" fmla="*/ 3810 w 6667"/>
                          <a:gd name="connsiteY77" fmla="*/ 1667 h 4524"/>
                          <a:gd name="connsiteX78" fmla="*/ 3810 w 6667"/>
                          <a:gd name="connsiteY78" fmla="*/ 1667 h 4524"/>
                          <a:gd name="connsiteX79" fmla="*/ 3810 w 6667"/>
                          <a:gd name="connsiteY79" fmla="*/ 1667 h 4524"/>
                          <a:gd name="connsiteX80" fmla="*/ 3810 w 6667"/>
                          <a:gd name="connsiteY80" fmla="*/ 1667 h 4524"/>
                          <a:gd name="connsiteX81" fmla="*/ 3810 w 6667"/>
                          <a:gd name="connsiteY81" fmla="*/ 1667 h 4524"/>
                          <a:gd name="connsiteX82" fmla="*/ 3810 w 6667"/>
                          <a:gd name="connsiteY82" fmla="*/ 1667 h 4524"/>
                          <a:gd name="connsiteX83" fmla="*/ 3810 w 6667"/>
                          <a:gd name="connsiteY83" fmla="*/ 1667 h 4524"/>
                          <a:gd name="connsiteX84" fmla="*/ 3810 w 6667"/>
                          <a:gd name="connsiteY84" fmla="*/ 1667 h 4524"/>
                          <a:gd name="connsiteX85" fmla="*/ 3810 w 6667"/>
                          <a:gd name="connsiteY85" fmla="*/ 1667 h 4524"/>
                          <a:gd name="connsiteX86" fmla="*/ 3810 w 6667"/>
                          <a:gd name="connsiteY86" fmla="*/ 1667 h 4524"/>
                          <a:gd name="connsiteX87" fmla="*/ 3810 w 6667"/>
                          <a:gd name="connsiteY87" fmla="*/ 1667 h 4524"/>
                          <a:gd name="connsiteX88" fmla="*/ 4763 w 6667"/>
                          <a:gd name="connsiteY88" fmla="*/ 714 h 4524"/>
                          <a:gd name="connsiteX89" fmla="*/ 6668 w 6667"/>
                          <a:gd name="connsiteY89" fmla="*/ 714 h 4524"/>
                          <a:gd name="connsiteX90" fmla="*/ 6668 w 6667"/>
                          <a:gd name="connsiteY90" fmla="*/ 714 h 4524"/>
                          <a:gd name="connsiteX91" fmla="*/ 6668 w 6667"/>
                          <a:gd name="connsiteY91" fmla="*/ 714 h 4524"/>
                          <a:gd name="connsiteX92" fmla="*/ 6668 w 6667"/>
                          <a:gd name="connsiteY92" fmla="*/ 714 h 4524"/>
                          <a:gd name="connsiteX93" fmla="*/ 6668 w 6667"/>
                          <a:gd name="connsiteY93" fmla="*/ 714 h 4524"/>
                          <a:gd name="connsiteX94" fmla="*/ 0 w 6667"/>
                          <a:gd name="connsiteY94" fmla="*/ 4524 h 4524"/>
                          <a:gd name="connsiteX95" fmla="*/ 0 w 6667"/>
                          <a:gd name="connsiteY95" fmla="*/ 4524 h 4524"/>
                          <a:gd name="connsiteX96" fmla="*/ 0 w 6667"/>
                          <a:gd name="connsiteY96" fmla="*/ 4524 h 4524"/>
                          <a:gd name="connsiteX97" fmla="*/ 0 w 6667"/>
                          <a:gd name="connsiteY97" fmla="*/ 4524 h 4524"/>
                          <a:gd name="connsiteX98" fmla="*/ 0 w 6667"/>
                          <a:gd name="connsiteY98" fmla="*/ 4524 h 4524"/>
                          <a:gd name="connsiteX99" fmla="*/ 952 w 6667"/>
                          <a:gd name="connsiteY99" fmla="*/ 3572 h 4524"/>
                          <a:gd name="connsiteX100" fmla="*/ 952 w 6667"/>
                          <a:gd name="connsiteY100" fmla="*/ 3572 h 4524"/>
                          <a:gd name="connsiteX101" fmla="*/ 952 w 6667"/>
                          <a:gd name="connsiteY101" fmla="*/ 3572 h 4524"/>
                          <a:gd name="connsiteX102" fmla="*/ 952 w 6667"/>
                          <a:gd name="connsiteY102" fmla="*/ 3572 h 4524"/>
                          <a:gd name="connsiteX103" fmla="*/ 952 w 6667"/>
                          <a:gd name="connsiteY103" fmla="*/ 3572 h 4524"/>
                          <a:gd name="connsiteX104" fmla="*/ 6668 w 6667"/>
                          <a:gd name="connsiteY104" fmla="*/ 714 h 4524"/>
                          <a:gd name="connsiteX105" fmla="*/ 6668 w 6667"/>
                          <a:gd name="connsiteY105" fmla="*/ 714 h 4524"/>
                          <a:gd name="connsiteX106" fmla="*/ 6668 w 6667"/>
                          <a:gd name="connsiteY106" fmla="*/ 714 h 4524"/>
                          <a:gd name="connsiteX107" fmla="*/ 6668 w 6667"/>
                          <a:gd name="connsiteY107" fmla="*/ 714 h 4524"/>
                          <a:gd name="connsiteX108" fmla="*/ 6668 w 6667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4524">
                            <a:moveTo>
                              <a:pt x="6668" y="714"/>
                            </a:move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5715" y="714"/>
                              <a:pt x="6668" y="714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4763" y="1667"/>
                              <a:pt x="4763" y="714"/>
                            </a:cubicBezTo>
                            <a:cubicBezTo>
                              <a:pt x="5715" y="714"/>
                              <a:pt x="5715" y="714"/>
                              <a:pt x="6668" y="714"/>
                            </a:cubicBezTo>
                            <a:cubicBezTo>
                              <a:pt x="6668" y="-238"/>
                              <a:pt x="6668" y="-238"/>
                              <a:pt x="6668" y="714"/>
                            </a:cubicBezTo>
                            <a:cubicBezTo>
                              <a:pt x="6668" y="-238"/>
                              <a:pt x="6668" y="-238"/>
                              <a:pt x="6668" y="714"/>
                            </a:cubicBezTo>
                            <a:cubicBezTo>
                              <a:pt x="6668" y="-238"/>
                              <a:pt x="6668" y="-238"/>
                              <a:pt x="6668" y="714"/>
                            </a:cubicBezTo>
                            <a:lnTo>
                              <a:pt x="6668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952" y="3572"/>
                            </a:move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lose/>
                            <a:moveTo>
                              <a:pt x="6668" y="714"/>
                            </a:move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6668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" name="任意多边形: 形状 114"/>
                      <p:cNvSpPr/>
                      <p:nvPr/>
                    </p:nvSpPr>
                    <p:spPr>
                      <a:xfrm>
                        <a:off x="4411027" y="366426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" name="任意多边形: 形状 115"/>
                      <p:cNvSpPr/>
                      <p:nvPr/>
                    </p:nvSpPr>
                    <p:spPr>
                      <a:xfrm>
                        <a:off x="4410075" y="3663314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0 h 714"/>
                          <a:gd name="connsiteX1" fmla="*/ 952 w 952"/>
                          <a:gd name="connsiteY1" fmla="*/ 0 h 714"/>
                          <a:gd name="connsiteX2" fmla="*/ 952 w 952"/>
                          <a:gd name="connsiteY2" fmla="*/ 0 h 714"/>
                          <a:gd name="connsiteX3" fmla="*/ 952 w 952"/>
                          <a:gd name="connsiteY3" fmla="*/ 0 h 714"/>
                          <a:gd name="connsiteX4" fmla="*/ 952 w 952"/>
                          <a:gd name="connsiteY4" fmla="*/ 0 h 714"/>
                          <a:gd name="connsiteX5" fmla="*/ 952 w 952"/>
                          <a:gd name="connsiteY5" fmla="*/ 0 h 714"/>
                          <a:gd name="connsiteX6" fmla="*/ 952 w 952"/>
                          <a:gd name="connsiteY6" fmla="*/ 0 h 714"/>
                          <a:gd name="connsiteX7" fmla="*/ 952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2 w 952"/>
                          <a:gd name="connsiteY12" fmla="*/ 0 h 714"/>
                          <a:gd name="connsiteX13" fmla="*/ 952 w 952"/>
                          <a:gd name="connsiteY13" fmla="*/ 0 h 714"/>
                          <a:gd name="connsiteX14" fmla="*/ 952 w 952"/>
                          <a:gd name="connsiteY14" fmla="*/ 0 h 714"/>
                          <a:gd name="connsiteX15" fmla="*/ 952 w 952"/>
                          <a:gd name="connsiteY15" fmla="*/ 0 h 714"/>
                          <a:gd name="connsiteX16" fmla="*/ 952 w 952"/>
                          <a:gd name="connsiteY16" fmla="*/ 0 h 714"/>
                          <a:gd name="connsiteX17" fmla="*/ 952 w 952"/>
                          <a:gd name="connsiteY17" fmla="*/ 0 h 714"/>
                          <a:gd name="connsiteX18" fmla="*/ 952 w 952"/>
                          <a:gd name="connsiteY18" fmla="*/ 0 h 714"/>
                          <a:gd name="connsiteX19" fmla="*/ 952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0"/>
                            </a:moveTo>
                            <a:cubicBezTo>
                              <a:pt x="952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0"/>
                            </a:ln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2" name="图形 2"/>
                    <p:cNvGrpSpPr/>
                    <p:nvPr/>
                  </p:nvGrpSpPr>
                  <p:grpSpPr>
                    <a:xfrm>
                      <a:off x="4417695" y="3654027"/>
                      <a:ext cx="8572" cy="5238"/>
                      <a:chOff x="4417695" y="3654027"/>
                      <a:chExt cx="8572" cy="5238"/>
                    </a:xfrm>
                    <a:solidFill>
                      <a:srgbClr val="3E7774"/>
                    </a:solidFill>
                  </p:grpSpPr>
                  <p:sp>
                    <p:nvSpPr>
                      <p:cNvPr id="233" name="任意多边形: 形状 117"/>
                      <p:cNvSpPr/>
                      <p:nvPr/>
                    </p:nvSpPr>
                    <p:spPr>
                      <a:xfrm>
                        <a:off x="4417695" y="36585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4" name="任意多边形: 形状 118"/>
                      <p:cNvSpPr/>
                      <p:nvPr/>
                    </p:nvSpPr>
                    <p:spPr>
                      <a:xfrm>
                        <a:off x="4418647" y="3654027"/>
                        <a:ext cx="7619" cy="4524"/>
                      </a:xfrm>
                      <a:custGeom>
                        <a:avLst/>
                        <a:gdLst>
                          <a:gd name="connsiteX0" fmla="*/ 7620 w 7619"/>
                          <a:gd name="connsiteY0" fmla="*/ 714 h 4524"/>
                          <a:gd name="connsiteX1" fmla="*/ 7620 w 7619"/>
                          <a:gd name="connsiteY1" fmla="*/ 714 h 4524"/>
                          <a:gd name="connsiteX2" fmla="*/ 7620 w 7619"/>
                          <a:gd name="connsiteY2" fmla="*/ 714 h 4524"/>
                          <a:gd name="connsiteX3" fmla="*/ 7620 w 7619"/>
                          <a:gd name="connsiteY3" fmla="*/ 714 h 4524"/>
                          <a:gd name="connsiteX4" fmla="*/ 7620 w 7619"/>
                          <a:gd name="connsiteY4" fmla="*/ 714 h 4524"/>
                          <a:gd name="connsiteX5" fmla="*/ 6667 w 7619"/>
                          <a:gd name="connsiteY5" fmla="*/ 1667 h 4524"/>
                          <a:gd name="connsiteX6" fmla="*/ 6667 w 7619"/>
                          <a:gd name="connsiteY6" fmla="*/ 1667 h 4524"/>
                          <a:gd name="connsiteX7" fmla="*/ 6667 w 7619"/>
                          <a:gd name="connsiteY7" fmla="*/ 1667 h 4524"/>
                          <a:gd name="connsiteX8" fmla="*/ 6667 w 7619"/>
                          <a:gd name="connsiteY8" fmla="*/ 1667 h 4524"/>
                          <a:gd name="connsiteX9" fmla="*/ 6667 w 7619"/>
                          <a:gd name="connsiteY9" fmla="*/ 1667 h 4524"/>
                          <a:gd name="connsiteX10" fmla="*/ 6667 w 7619"/>
                          <a:gd name="connsiteY10" fmla="*/ 1667 h 4524"/>
                          <a:gd name="connsiteX11" fmla="*/ 6667 w 7619"/>
                          <a:gd name="connsiteY11" fmla="*/ 1667 h 4524"/>
                          <a:gd name="connsiteX12" fmla="*/ 6667 w 7619"/>
                          <a:gd name="connsiteY12" fmla="*/ 1667 h 4524"/>
                          <a:gd name="connsiteX13" fmla="*/ 6667 w 7619"/>
                          <a:gd name="connsiteY13" fmla="*/ 1667 h 4524"/>
                          <a:gd name="connsiteX14" fmla="*/ 6667 w 7619"/>
                          <a:gd name="connsiteY14" fmla="*/ 1667 h 4524"/>
                          <a:gd name="connsiteX15" fmla="*/ 6667 w 7619"/>
                          <a:gd name="connsiteY15" fmla="*/ 1667 h 4524"/>
                          <a:gd name="connsiteX16" fmla="*/ 6667 w 7619"/>
                          <a:gd name="connsiteY16" fmla="*/ 1667 h 4524"/>
                          <a:gd name="connsiteX17" fmla="*/ 6667 w 7619"/>
                          <a:gd name="connsiteY17" fmla="*/ 1667 h 4524"/>
                          <a:gd name="connsiteX18" fmla="*/ 6667 w 7619"/>
                          <a:gd name="connsiteY18" fmla="*/ 1667 h 4524"/>
                          <a:gd name="connsiteX19" fmla="*/ 6667 w 7619"/>
                          <a:gd name="connsiteY19" fmla="*/ 1667 h 4524"/>
                          <a:gd name="connsiteX20" fmla="*/ 6667 w 7619"/>
                          <a:gd name="connsiteY20" fmla="*/ 1667 h 4524"/>
                          <a:gd name="connsiteX21" fmla="*/ 6667 w 7619"/>
                          <a:gd name="connsiteY21" fmla="*/ 1667 h 4524"/>
                          <a:gd name="connsiteX22" fmla="*/ 6667 w 7619"/>
                          <a:gd name="connsiteY22" fmla="*/ 1667 h 4524"/>
                          <a:gd name="connsiteX23" fmla="*/ 6667 w 7619"/>
                          <a:gd name="connsiteY23" fmla="*/ 1667 h 4524"/>
                          <a:gd name="connsiteX24" fmla="*/ 6667 w 7619"/>
                          <a:gd name="connsiteY24" fmla="*/ 1667 h 4524"/>
                          <a:gd name="connsiteX25" fmla="*/ 6667 w 7619"/>
                          <a:gd name="connsiteY25" fmla="*/ 1667 h 4524"/>
                          <a:gd name="connsiteX26" fmla="*/ 6667 w 7619"/>
                          <a:gd name="connsiteY26" fmla="*/ 1667 h 4524"/>
                          <a:gd name="connsiteX27" fmla="*/ 6667 w 7619"/>
                          <a:gd name="connsiteY27" fmla="*/ 1667 h 4524"/>
                          <a:gd name="connsiteX28" fmla="*/ 6667 w 7619"/>
                          <a:gd name="connsiteY28" fmla="*/ 1667 h 4524"/>
                          <a:gd name="connsiteX29" fmla="*/ 6667 w 7619"/>
                          <a:gd name="connsiteY29" fmla="*/ 1667 h 4524"/>
                          <a:gd name="connsiteX30" fmla="*/ 6667 w 7619"/>
                          <a:gd name="connsiteY30" fmla="*/ 1667 h 4524"/>
                          <a:gd name="connsiteX31" fmla="*/ 6667 w 7619"/>
                          <a:gd name="connsiteY31" fmla="*/ 1667 h 4524"/>
                          <a:gd name="connsiteX32" fmla="*/ 5715 w 7619"/>
                          <a:gd name="connsiteY32" fmla="*/ 1667 h 4524"/>
                          <a:gd name="connsiteX33" fmla="*/ 5715 w 7619"/>
                          <a:gd name="connsiteY33" fmla="*/ 1667 h 4524"/>
                          <a:gd name="connsiteX34" fmla="*/ 4763 w 7619"/>
                          <a:gd name="connsiteY34" fmla="*/ 1667 h 4524"/>
                          <a:gd name="connsiteX35" fmla="*/ 3810 w 7619"/>
                          <a:gd name="connsiteY35" fmla="*/ 1667 h 4524"/>
                          <a:gd name="connsiteX36" fmla="*/ 3810 w 7619"/>
                          <a:gd name="connsiteY36" fmla="*/ 1667 h 4524"/>
                          <a:gd name="connsiteX37" fmla="*/ 3810 w 7619"/>
                          <a:gd name="connsiteY37" fmla="*/ 1667 h 4524"/>
                          <a:gd name="connsiteX38" fmla="*/ 3810 w 7619"/>
                          <a:gd name="connsiteY38" fmla="*/ 1667 h 4524"/>
                          <a:gd name="connsiteX39" fmla="*/ 3810 w 7619"/>
                          <a:gd name="connsiteY39" fmla="*/ 1667 h 4524"/>
                          <a:gd name="connsiteX40" fmla="*/ 3810 w 7619"/>
                          <a:gd name="connsiteY40" fmla="*/ 1667 h 4524"/>
                          <a:gd name="connsiteX41" fmla="*/ 3810 w 7619"/>
                          <a:gd name="connsiteY41" fmla="*/ 1667 h 4524"/>
                          <a:gd name="connsiteX42" fmla="*/ 3810 w 7619"/>
                          <a:gd name="connsiteY42" fmla="*/ 1667 h 4524"/>
                          <a:gd name="connsiteX43" fmla="*/ 3810 w 7619"/>
                          <a:gd name="connsiteY43" fmla="*/ 1667 h 4524"/>
                          <a:gd name="connsiteX44" fmla="*/ 3810 w 7619"/>
                          <a:gd name="connsiteY44" fmla="*/ 1667 h 4524"/>
                          <a:gd name="connsiteX45" fmla="*/ 3810 w 7619"/>
                          <a:gd name="connsiteY45" fmla="*/ 1667 h 4524"/>
                          <a:gd name="connsiteX46" fmla="*/ 3810 w 7619"/>
                          <a:gd name="connsiteY46" fmla="*/ 1667 h 4524"/>
                          <a:gd name="connsiteX47" fmla="*/ 2857 w 7619"/>
                          <a:gd name="connsiteY47" fmla="*/ 1667 h 4524"/>
                          <a:gd name="connsiteX48" fmla="*/ 2857 w 7619"/>
                          <a:gd name="connsiteY48" fmla="*/ 1667 h 4524"/>
                          <a:gd name="connsiteX49" fmla="*/ 2857 w 7619"/>
                          <a:gd name="connsiteY49" fmla="*/ 1667 h 4524"/>
                          <a:gd name="connsiteX50" fmla="*/ 2857 w 7619"/>
                          <a:gd name="connsiteY50" fmla="*/ 1667 h 4524"/>
                          <a:gd name="connsiteX51" fmla="*/ 2857 w 7619"/>
                          <a:gd name="connsiteY51" fmla="*/ 1667 h 4524"/>
                          <a:gd name="connsiteX52" fmla="*/ 2857 w 7619"/>
                          <a:gd name="connsiteY52" fmla="*/ 1667 h 4524"/>
                          <a:gd name="connsiteX53" fmla="*/ 2857 w 7619"/>
                          <a:gd name="connsiteY53" fmla="*/ 1667 h 4524"/>
                          <a:gd name="connsiteX54" fmla="*/ 2857 w 7619"/>
                          <a:gd name="connsiteY54" fmla="*/ 1667 h 4524"/>
                          <a:gd name="connsiteX55" fmla="*/ 2857 w 7619"/>
                          <a:gd name="connsiteY55" fmla="*/ 1667 h 4524"/>
                          <a:gd name="connsiteX56" fmla="*/ 2857 w 7619"/>
                          <a:gd name="connsiteY56" fmla="*/ 1667 h 4524"/>
                          <a:gd name="connsiteX57" fmla="*/ 2857 w 7619"/>
                          <a:gd name="connsiteY57" fmla="*/ 1667 h 4524"/>
                          <a:gd name="connsiteX58" fmla="*/ 3810 w 7619"/>
                          <a:gd name="connsiteY58" fmla="*/ 1667 h 4524"/>
                          <a:gd name="connsiteX59" fmla="*/ 3810 w 7619"/>
                          <a:gd name="connsiteY59" fmla="*/ 1667 h 4524"/>
                          <a:gd name="connsiteX60" fmla="*/ 3810 w 7619"/>
                          <a:gd name="connsiteY60" fmla="*/ 1667 h 4524"/>
                          <a:gd name="connsiteX61" fmla="*/ 3810 w 7619"/>
                          <a:gd name="connsiteY61" fmla="*/ 1667 h 4524"/>
                          <a:gd name="connsiteX62" fmla="*/ 3810 w 7619"/>
                          <a:gd name="connsiteY62" fmla="*/ 1667 h 4524"/>
                          <a:gd name="connsiteX63" fmla="*/ 4763 w 7619"/>
                          <a:gd name="connsiteY63" fmla="*/ 1667 h 4524"/>
                          <a:gd name="connsiteX64" fmla="*/ 4763 w 7619"/>
                          <a:gd name="connsiteY64" fmla="*/ 1667 h 4524"/>
                          <a:gd name="connsiteX65" fmla="*/ 4763 w 7619"/>
                          <a:gd name="connsiteY65" fmla="*/ 1667 h 4524"/>
                          <a:gd name="connsiteX66" fmla="*/ 4763 w 7619"/>
                          <a:gd name="connsiteY66" fmla="*/ 1667 h 4524"/>
                          <a:gd name="connsiteX67" fmla="*/ 4763 w 7619"/>
                          <a:gd name="connsiteY67" fmla="*/ 1667 h 4524"/>
                          <a:gd name="connsiteX68" fmla="*/ 4763 w 7619"/>
                          <a:gd name="connsiteY68" fmla="*/ 1667 h 4524"/>
                          <a:gd name="connsiteX69" fmla="*/ 4763 w 7619"/>
                          <a:gd name="connsiteY69" fmla="*/ 1667 h 4524"/>
                          <a:gd name="connsiteX70" fmla="*/ 4763 w 7619"/>
                          <a:gd name="connsiteY70" fmla="*/ 1667 h 4524"/>
                          <a:gd name="connsiteX71" fmla="*/ 4763 w 7619"/>
                          <a:gd name="connsiteY71" fmla="*/ 1667 h 4524"/>
                          <a:gd name="connsiteX72" fmla="*/ 4763 w 7619"/>
                          <a:gd name="connsiteY72" fmla="*/ 1667 h 4524"/>
                          <a:gd name="connsiteX73" fmla="*/ 4763 w 7619"/>
                          <a:gd name="connsiteY73" fmla="*/ 1667 h 4524"/>
                          <a:gd name="connsiteX74" fmla="*/ 4763 w 7619"/>
                          <a:gd name="connsiteY74" fmla="*/ 1667 h 4524"/>
                          <a:gd name="connsiteX75" fmla="*/ 4763 w 7619"/>
                          <a:gd name="connsiteY75" fmla="*/ 1667 h 4524"/>
                          <a:gd name="connsiteX76" fmla="*/ 4763 w 7619"/>
                          <a:gd name="connsiteY76" fmla="*/ 1667 h 4524"/>
                          <a:gd name="connsiteX77" fmla="*/ 4763 w 7619"/>
                          <a:gd name="connsiteY77" fmla="*/ 1667 h 4524"/>
                          <a:gd name="connsiteX78" fmla="*/ 4763 w 7619"/>
                          <a:gd name="connsiteY78" fmla="*/ 1667 h 4524"/>
                          <a:gd name="connsiteX79" fmla="*/ 4763 w 7619"/>
                          <a:gd name="connsiteY79" fmla="*/ 1667 h 4524"/>
                          <a:gd name="connsiteX80" fmla="*/ 4763 w 7619"/>
                          <a:gd name="connsiteY80" fmla="*/ 1667 h 4524"/>
                          <a:gd name="connsiteX81" fmla="*/ 4763 w 7619"/>
                          <a:gd name="connsiteY81" fmla="*/ 1667 h 4524"/>
                          <a:gd name="connsiteX82" fmla="*/ 4763 w 7619"/>
                          <a:gd name="connsiteY82" fmla="*/ 1667 h 4524"/>
                          <a:gd name="connsiteX83" fmla="*/ 4763 w 7619"/>
                          <a:gd name="connsiteY83" fmla="*/ 1667 h 4524"/>
                          <a:gd name="connsiteX84" fmla="*/ 4763 w 7619"/>
                          <a:gd name="connsiteY84" fmla="*/ 1667 h 4524"/>
                          <a:gd name="connsiteX85" fmla="*/ 4763 w 7619"/>
                          <a:gd name="connsiteY85" fmla="*/ 1667 h 4524"/>
                          <a:gd name="connsiteX86" fmla="*/ 4763 w 7619"/>
                          <a:gd name="connsiteY86" fmla="*/ 1667 h 4524"/>
                          <a:gd name="connsiteX87" fmla="*/ 4763 w 7619"/>
                          <a:gd name="connsiteY87" fmla="*/ 1667 h 4524"/>
                          <a:gd name="connsiteX88" fmla="*/ 5715 w 7619"/>
                          <a:gd name="connsiteY88" fmla="*/ 714 h 4524"/>
                          <a:gd name="connsiteX89" fmla="*/ 7620 w 7619"/>
                          <a:gd name="connsiteY89" fmla="*/ 714 h 4524"/>
                          <a:gd name="connsiteX90" fmla="*/ 7620 w 7619"/>
                          <a:gd name="connsiteY90" fmla="*/ 714 h 4524"/>
                          <a:gd name="connsiteX91" fmla="*/ 7620 w 7619"/>
                          <a:gd name="connsiteY91" fmla="*/ 714 h 4524"/>
                          <a:gd name="connsiteX92" fmla="*/ 7620 w 7619"/>
                          <a:gd name="connsiteY92" fmla="*/ 714 h 4524"/>
                          <a:gd name="connsiteX93" fmla="*/ 7620 w 7619"/>
                          <a:gd name="connsiteY93" fmla="*/ 714 h 4524"/>
                          <a:gd name="connsiteX94" fmla="*/ 0 w 7619"/>
                          <a:gd name="connsiteY94" fmla="*/ 4524 h 4524"/>
                          <a:gd name="connsiteX95" fmla="*/ 0 w 7619"/>
                          <a:gd name="connsiteY95" fmla="*/ 4524 h 4524"/>
                          <a:gd name="connsiteX96" fmla="*/ 0 w 7619"/>
                          <a:gd name="connsiteY96" fmla="*/ 4524 h 4524"/>
                          <a:gd name="connsiteX97" fmla="*/ 0 w 7619"/>
                          <a:gd name="connsiteY97" fmla="*/ 4524 h 4524"/>
                          <a:gd name="connsiteX98" fmla="*/ 0 w 7619"/>
                          <a:gd name="connsiteY98" fmla="*/ 4524 h 4524"/>
                          <a:gd name="connsiteX99" fmla="*/ 1905 w 7619"/>
                          <a:gd name="connsiteY99" fmla="*/ 3572 h 4524"/>
                          <a:gd name="connsiteX100" fmla="*/ 1905 w 7619"/>
                          <a:gd name="connsiteY100" fmla="*/ 3572 h 4524"/>
                          <a:gd name="connsiteX101" fmla="*/ 1905 w 7619"/>
                          <a:gd name="connsiteY101" fmla="*/ 3572 h 4524"/>
                          <a:gd name="connsiteX102" fmla="*/ 1905 w 7619"/>
                          <a:gd name="connsiteY102" fmla="*/ 3572 h 4524"/>
                          <a:gd name="connsiteX103" fmla="*/ 1905 w 7619"/>
                          <a:gd name="connsiteY103" fmla="*/ 3572 h 4524"/>
                          <a:gd name="connsiteX104" fmla="*/ 6667 w 7619"/>
                          <a:gd name="connsiteY104" fmla="*/ 714 h 4524"/>
                          <a:gd name="connsiteX105" fmla="*/ 6667 w 7619"/>
                          <a:gd name="connsiteY105" fmla="*/ 714 h 4524"/>
                          <a:gd name="connsiteX106" fmla="*/ 6667 w 7619"/>
                          <a:gd name="connsiteY106" fmla="*/ 714 h 4524"/>
                          <a:gd name="connsiteX107" fmla="*/ 6667 w 7619"/>
                          <a:gd name="connsiteY107" fmla="*/ 714 h 4524"/>
                          <a:gd name="connsiteX108" fmla="*/ 6667 w 7619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19" h="4524">
                            <a:moveTo>
                              <a:pt x="7620" y="714"/>
                            </a:move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6667" y="714"/>
                              <a:pt x="7620" y="714"/>
                            </a:cubicBezTo>
                            <a:cubicBezTo>
                              <a:pt x="6667" y="714"/>
                              <a:pt x="6667" y="714"/>
                              <a:pt x="7620" y="714"/>
                            </a:cubicBezTo>
                            <a:cubicBezTo>
                              <a:pt x="6667" y="714"/>
                              <a:pt x="6667" y="714"/>
                              <a:pt x="7620" y="714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5715" y="1667"/>
                              <a:pt x="5715" y="714"/>
                            </a:cubicBezTo>
                            <a:cubicBezTo>
                              <a:pt x="6667" y="-238"/>
                              <a:pt x="6667" y="-238"/>
                              <a:pt x="7620" y="714"/>
                            </a:cubicBezTo>
                            <a:cubicBezTo>
                              <a:pt x="6667" y="-238"/>
                              <a:pt x="6667" y="-238"/>
                              <a:pt x="7620" y="714"/>
                            </a:cubicBezTo>
                            <a:cubicBezTo>
                              <a:pt x="6667" y="-238"/>
                              <a:pt x="6667" y="-238"/>
                              <a:pt x="7620" y="714"/>
                            </a:cubicBezTo>
                            <a:cubicBezTo>
                              <a:pt x="6667" y="-238"/>
                              <a:pt x="6667" y="-238"/>
                              <a:pt x="7620" y="714"/>
                            </a:cubicBezTo>
                            <a:lnTo>
                              <a:pt x="7620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1905" y="3572"/>
                            </a:moveTo>
                            <a:cubicBezTo>
                              <a:pt x="1905" y="3572"/>
                              <a:pt x="952" y="3572"/>
                              <a:pt x="1905" y="3572"/>
                            </a:cubicBezTo>
                            <a:cubicBezTo>
                              <a:pt x="952" y="3572"/>
                              <a:pt x="952" y="3572"/>
                              <a:pt x="1905" y="3572"/>
                            </a:cubicBezTo>
                            <a:cubicBezTo>
                              <a:pt x="952" y="3572"/>
                              <a:pt x="1905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lose/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5" name="任意多边形: 形状 119"/>
                      <p:cNvSpPr/>
                      <p:nvPr/>
                    </p:nvSpPr>
                    <p:spPr>
                      <a:xfrm>
                        <a:off x="4418647" y="36585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6" name="任意多边形: 形状 120"/>
                      <p:cNvSpPr/>
                      <p:nvPr/>
                    </p:nvSpPr>
                    <p:spPr>
                      <a:xfrm>
                        <a:off x="4417695" y="3658552"/>
                        <a:ext cx="952" cy="714"/>
                      </a:xfrm>
                      <a:custGeom>
                        <a:avLst/>
                        <a:gdLst>
                          <a:gd name="connsiteX0" fmla="*/ 952 w 952"/>
                          <a:gd name="connsiteY0" fmla="*/ 0 h 714"/>
                          <a:gd name="connsiteX1" fmla="*/ 952 w 952"/>
                          <a:gd name="connsiteY1" fmla="*/ 0 h 714"/>
                          <a:gd name="connsiteX2" fmla="*/ 952 w 952"/>
                          <a:gd name="connsiteY2" fmla="*/ 0 h 714"/>
                          <a:gd name="connsiteX3" fmla="*/ 952 w 952"/>
                          <a:gd name="connsiteY3" fmla="*/ 0 h 714"/>
                          <a:gd name="connsiteX4" fmla="*/ 952 w 952"/>
                          <a:gd name="connsiteY4" fmla="*/ 0 h 714"/>
                          <a:gd name="connsiteX5" fmla="*/ 952 w 952"/>
                          <a:gd name="connsiteY5" fmla="*/ 0 h 714"/>
                          <a:gd name="connsiteX6" fmla="*/ 952 w 952"/>
                          <a:gd name="connsiteY6" fmla="*/ 0 h 714"/>
                          <a:gd name="connsiteX7" fmla="*/ 952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2 w 952"/>
                          <a:gd name="connsiteY12" fmla="*/ 0 h 714"/>
                          <a:gd name="connsiteX13" fmla="*/ 952 w 952"/>
                          <a:gd name="connsiteY13" fmla="*/ 0 h 714"/>
                          <a:gd name="connsiteX14" fmla="*/ 952 w 952"/>
                          <a:gd name="connsiteY14" fmla="*/ 0 h 714"/>
                          <a:gd name="connsiteX15" fmla="*/ 952 w 952"/>
                          <a:gd name="connsiteY15" fmla="*/ 0 h 714"/>
                          <a:gd name="connsiteX16" fmla="*/ 952 w 952"/>
                          <a:gd name="connsiteY16" fmla="*/ 0 h 714"/>
                          <a:gd name="connsiteX17" fmla="*/ 952 w 952"/>
                          <a:gd name="connsiteY17" fmla="*/ 0 h 714"/>
                          <a:gd name="connsiteX18" fmla="*/ 952 w 952"/>
                          <a:gd name="connsiteY18" fmla="*/ 0 h 714"/>
                          <a:gd name="connsiteX19" fmla="*/ 952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0"/>
                            </a:lnTo>
                            <a:cubicBezTo>
                              <a:pt x="0" y="952"/>
                              <a:pt x="0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7" name="图形 2"/>
                    <p:cNvGrpSpPr/>
                    <p:nvPr/>
                  </p:nvGrpSpPr>
                  <p:grpSpPr>
                    <a:xfrm>
                      <a:off x="4426267" y="3649265"/>
                      <a:ext cx="7620" cy="5238"/>
                      <a:chOff x="4426267" y="3649265"/>
                      <a:chExt cx="7620" cy="5238"/>
                    </a:xfrm>
                    <a:solidFill>
                      <a:srgbClr val="3E7774"/>
                    </a:solidFill>
                  </p:grpSpPr>
                  <p:sp>
                    <p:nvSpPr>
                      <p:cNvPr id="238" name="任意多边形: 形状 122"/>
                      <p:cNvSpPr/>
                      <p:nvPr/>
                    </p:nvSpPr>
                    <p:spPr>
                      <a:xfrm>
                        <a:off x="4426267" y="36537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" name="任意多边形: 形状 123"/>
                      <p:cNvSpPr/>
                      <p:nvPr/>
                    </p:nvSpPr>
                    <p:spPr>
                      <a:xfrm>
                        <a:off x="4427220" y="3649265"/>
                        <a:ext cx="6667" cy="4524"/>
                      </a:xfrm>
                      <a:custGeom>
                        <a:avLst/>
                        <a:gdLst>
                          <a:gd name="connsiteX0" fmla="*/ 6667 w 6667"/>
                          <a:gd name="connsiteY0" fmla="*/ 714 h 4524"/>
                          <a:gd name="connsiteX1" fmla="*/ 6667 w 6667"/>
                          <a:gd name="connsiteY1" fmla="*/ 714 h 4524"/>
                          <a:gd name="connsiteX2" fmla="*/ 6667 w 6667"/>
                          <a:gd name="connsiteY2" fmla="*/ 714 h 4524"/>
                          <a:gd name="connsiteX3" fmla="*/ 6667 w 6667"/>
                          <a:gd name="connsiteY3" fmla="*/ 714 h 4524"/>
                          <a:gd name="connsiteX4" fmla="*/ 6667 w 6667"/>
                          <a:gd name="connsiteY4" fmla="*/ 714 h 4524"/>
                          <a:gd name="connsiteX5" fmla="*/ 5715 w 6667"/>
                          <a:gd name="connsiteY5" fmla="*/ 1667 h 4524"/>
                          <a:gd name="connsiteX6" fmla="*/ 5715 w 6667"/>
                          <a:gd name="connsiteY6" fmla="*/ 1667 h 4524"/>
                          <a:gd name="connsiteX7" fmla="*/ 5715 w 6667"/>
                          <a:gd name="connsiteY7" fmla="*/ 1667 h 4524"/>
                          <a:gd name="connsiteX8" fmla="*/ 5715 w 6667"/>
                          <a:gd name="connsiteY8" fmla="*/ 1667 h 4524"/>
                          <a:gd name="connsiteX9" fmla="*/ 5715 w 6667"/>
                          <a:gd name="connsiteY9" fmla="*/ 1667 h 4524"/>
                          <a:gd name="connsiteX10" fmla="*/ 5715 w 6667"/>
                          <a:gd name="connsiteY10" fmla="*/ 1667 h 4524"/>
                          <a:gd name="connsiteX11" fmla="*/ 5715 w 6667"/>
                          <a:gd name="connsiteY11" fmla="*/ 1667 h 4524"/>
                          <a:gd name="connsiteX12" fmla="*/ 5715 w 6667"/>
                          <a:gd name="connsiteY12" fmla="*/ 1667 h 4524"/>
                          <a:gd name="connsiteX13" fmla="*/ 5715 w 6667"/>
                          <a:gd name="connsiteY13" fmla="*/ 1667 h 4524"/>
                          <a:gd name="connsiteX14" fmla="*/ 5715 w 6667"/>
                          <a:gd name="connsiteY14" fmla="*/ 1667 h 4524"/>
                          <a:gd name="connsiteX15" fmla="*/ 5715 w 6667"/>
                          <a:gd name="connsiteY15" fmla="*/ 1667 h 4524"/>
                          <a:gd name="connsiteX16" fmla="*/ 5715 w 6667"/>
                          <a:gd name="connsiteY16" fmla="*/ 1667 h 4524"/>
                          <a:gd name="connsiteX17" fmla="*/ 5715 w 6667"/>
                          <a:gd name="connsiteY17" fmla="*/ 1667 h 4524"/>
                          <a:gd name="connsiteX18" fmla="*/ 5715 w 6667"/>
                          <a:gd name="connsiteY18" fmla="*/ 1667 h 4524"/>
                          <a:gd name="connsiteX19" fmla="*/ 5715 w 6667"/>
                          <a:gd name="connsiteY19" fmla="*/ 1667 h 4524"/>
                          <a:gd name="connsiteX20" fmla="*/ 5715 w 6667"/>
                          <a:gd name="connsiteY20" fmla="*/ 1667 h 4524"/>
                          <a:gd name="connsiteX21" fmla="*/ 5715 w 6667"/>
                          <a:gd name="connsiteY21" fmla="*/ 1667 h 4524"/>
                          <a:gd name="connsiteX22" fmla="*/ 5715 w 6667"/>
                          <a:gd name="connsiteY22" fmla="*/ 1667 h 4524"/>
                          <a:gd name="connsiteX23" fmla="*/ 5715 w 6667"/>
                          <a:gd name="connsiteY23" fmla="*/ 1667 h 4524"/>
                          <a:gd name="connsiteX24" fmla="*/ 5715 w 6667"/>
                          <a:gd name="connsiteY24" fmla="*/ 1667 h 4524"/>
                          <a:gd name="connsiteX25" fmla="*/ 5715 w 6667"/>
                          <a:gd name="connsiteY25" fmla="*/ 1667 h 4524"/>
                          <a:gd name="connsiteX26" fmla="*/ 5715 w 6667"/>
                          <a:gd name="connsiteY26" fmla="*/ 1667 h 4524"/>
                          <a:gd name="connsiteX27" fmla="*/ 5715 w 6667"/>
                          <a:gd name="connsiteY27" fmla="*/ 1667 h 4524"/>
                          <a:gd name="connsiteX28" fmla="*/ 5715 w 6667"/>
                          <a:gd name="connsiteY28" fmla="*/ 1667 h 4524"/>
                          <a:gd name="connsiteX29" fmla="*/ 5715 w 6667"/>
                          <a:gd name="connsiteY29" fmla="*/ 1667 h 4524"/>
                          <a:gd name="connsiteX30" fmla="*/ 5715 w 6667"/>
                          <a:gd name="connsiteY30" fmla="*/ 1667 h 4524"/>
                          <a:gd name="connsiteX31" fmla="*/ 5715 w 6667"/>
                          <a:gd name="connsiteY31" fmla="*/ 1667 h 4524"/>
                          <a:gd name="connsiteX32" fmla="*/ 4763 w 6667"/>
                          <a:gd name="connsiteY32" fmla="*/ 1667 h 4524"/>
                          <a:gd name="connsiteX33" fmla="*/ 4763 w 6667"/>
                          <a:gd name="connsiteY33" fmla="*/ 1667 h 4524"/>
                          <a:gd name="connsiteX34" fmla="*/ 3810 w 6667"/>
                          <a:gd name="connsiteY34" fmla="*/ 1667 h 4524"/>
                          <a:gd name="connsiteX35" fmla="*/ 2857 w 6667"/>
                          <a:gd name="connsiteY35" fmla="*/ 1667 h 4524"/>
                          <a:gd name="connsiteX36" fmla="*/ 2857 w 6667"/>
                          <a:gd name="connsiteY36" fmla="*/ 1667 h 4524"/>
                          <a:gd name="connsiteX37" fmla="*/ 2857 w 6667"/>
                          <a:gd name="connsiteY37" fmla="*/ 1667 h 4524"/>
                          <a:gd name="connsiteX38" fmla="*/ 2857 w 6667"/>
                          <a:gd name="connsiteY38" fmla="*/ 1667 h 4524"/>
                          <a:gd name="connsiteX39" fmla="*/ 2857 w 6667"/>
                          <a:gd name="connsiteY39" fmla="*/ 1667 h 4524"/>
                          <a:gd name="connsiteX40" fmla="*/ 2857 w 6667"/>
                          <a:gd name="connsiteY40" fmla="*/ 1667 h 4524"/>
                          <a:gd name="connsiteX41" fmla="*/ 2857 w 6667"/>
                          <a:gd name="connsiteY41" fmla="*/ 1667 h 4524"/>
                          <a:gd name="connsiteX42" fmla="*/ 2857 w 6667"/>
                          <a:gd name="connsiteY42" fmla="*/ 1667 h 4524"/>
                          <a:gd name="connsiteX43" fmla="*/ 2857 w 6667"/>
                          <a:gd name="connsiteY43" fmla="*/ 1667 h 4524"/>
                          <a:gd name="connsiteX44" fmla="*/ 2857 w 6667"/>
                          <a:gd name="connsiteY44" fmla="*/ 1667 h 4524"/>
                          <a:gd name="connsiteX45" fmla="*/ 2857 w 6667"/>
                          <a:gd name="connsiteY45" fmla="*/ 1667 h 4524"/>
                          <a:gd name="connsiteX46" fmla="*/ 2857 w 6667"/>
                          <a:gd name="connsiteY46" fmla="*/ 1667 h 4524"/>
                          <a:gd name="connsiteX47" fmla="*/ 1905 w 6667"/>
                          <a:gd name="connsiteY47" fmla="*/ 1667 h 4524"/>
                          <a:gd name="connsiteX48" fmla="*/ 1905 w 6667"/>
                          <a:gd name="connsiteY48" fmla="*/ 1667 h 4524"/>
                          <a:gd name="connsiteX49" fmla="*/ 1905 w 6667"/>
                          <a:gd name="connsiteY49" fmla="*/ 1667 h 4524"/>
                          <a:gd name="connsiteX50" fmla="*/ 1905 w 6667"/>
                          <a:gd name="connsiteY50" fmla="*/ 1667 h 4524"/>
                          <a:gd name="connsiteX51" fmla="*/ 1905 w 6667"/>
                          <a:gd name="connsiteY51" fmla="*/ 1667 h 4524"/>
                          <a:gd name="connsiteX52" fmla="*/ 1905 w 6667"/>
                          <a:gd name="connsiteY52" fmla="*/ 1667 h 4524"/>
                          <a:gd name="connsiteX53" fmla="*/ 1905 w 6667"/>
                          <a:gd name="connsiteY53" fmla="*/ 1667 h 4524"/>
                          <a:gd name="connsiteX54" fmla="*/ 1905 w 6667"/>
                          <a:gd name="connsiteY54" fmla="*/ 1667 h 4524"/>
                          <a:gd name="connsiteX55" fmla="*/ 1905 w 6667"/>
                          <a:gd name="connsiteY55" fmla="*/ 1667 h 4524"/>
                          <a:gd name="connsiteX56" fmla="*/ 1905 w 6667"/>
                          <a:gd name="connsiteY56" fmla="*/ 1667 h 4524"/>
                          <a:gd name="connsiteX57" fmla="*/ 1905 w 6667"/>
                          <a:gd name="connsiteY57" fmla="*/ 1667 h 4524"/>
                          <a:gd name="connsiteX58" fmla="*/ 2857 w 6667"/>
                          <a:gd name="connsiteY58" fmla="*/ 1667 h 4524"/>
                          <a:gd name="connsiteX59" fmla="*/ 2857 w 6667"/>
                          <a:gd name="connsiteY59" fmla="*/ 1667 h 4524"/>
                          <a:gd name="connsiteX60" fmla="*/ 2857 w 6667"/>
                          <a:gd name="connsiteY60" fmla="*/ 1667 h 4524"/>
                          <a:gd name="connsiteX61" fmla="*/ 2857 w 6667"/>
                          <a:gd name="connsiteY61" fmla="*/ 1667 h 4524"/>
                          <a:gd name="connsiteX62" fmla="*/ 2857 w 6667"/>
                          <a:gd name="connsiteY62" fmla="*/ 1667 h 4524"/>
                          <a:gd name="connsiteX63" fmla="*/ 3810 w 6667"/>
                          <a:gd name="connsiteY63" fmla="*/ 1667 h 4524"/>
                          <a:gd name="connsiteX64" fmla="*/ 3810 w 6667"/>
                          <a:gd name="connsiteY64" fmla="*/ 1667 h 4524"/>
                          <a:gd name="connsiteX65" fmla="*/ 3810 w 6667"/>
                          <a:gd name="connsiteY65" fmla="*/ 1667 h 4524"/>
                          <a:gd name="connsiteX66" fmla="*/ 3810 w 6667"/>
                          <a:gd name="connsiteY66" fmla="*/ 1667 h 4524"/>
                          <a:gd name="connsiteX67" fmla="*/ 3810 w 6667"/>
                          <a:gd name="connsiteY67" fmla="*/ 1667 h 4524"/>
                          <a:gd name="connsiteX68" fmla="*/ 3810 w 6667"/>
                          <a:gd name="connsiteY68" fmla="*/ 1667 h 4524"/>
                          <a:gd name="connsiteX69" fmla="*/ 3810 w 6667"/>
                          <a:gd name="connsiteY69" fmla="*/ 1667 h 4524"/>
                          <a:gd name="connsiteX70" fmla="*/ 3810 w 6667"/>
                          <a:gd name="connsiteY70" fmla="*/ 1667 h 4524"/>
                          <a:gd name="connsiteX71" fmla="*/ 3810 w 6667"/>
                          <a:gd name="connsiteY71" fmla="*/ 1667 h 4524"/>
                          <a:gd name="connsiteX72" fmla="*/ 3810 w 6667"/>
                          <a:gd name="connsiteY72" fmla="*/ 1667 h 4524"/>
                          <a:gd name="connsiteX73" fmla="*/ 3810 w 6667"/>
                          <a:gd name="connsiteY73" fmla="*/ 1667 h 4524"/>
                          <a:gd name="connsiteX74" fmla="*/ 3810 w 6667"/>
                          <a:gd name="connsiteY74" fmla="*/ 1667 h 4524"/>
                          <a:gd name="connsiteX75" fmla="*/ 3810 w 6667"/>
                          <a:gd name="connsiteY75" fmla="*/ 1667 h 4524"/>
                          <a:gd name="connsiteX76" fmla="*/ 3810 w 6667"/>
                          <a:gd name="connsiteY76" fmla="*/ 1667 h 4524"/>
                          <a:gd name="connsiteX77" fmla="*/ 3810 w 6667"/>
                          <a:gd name="connsiteY77" fmla="*/ 1667 h 4524"/>
                          <a:gd name="connsiteX78" fmla="*/ 3810 w 6667"/>
                          <a:gd name="connsiteY78" fmla="*/ 1667 h 4524"/>
                          <a:gd name="connsiteX79" fmla="*/ 3810 w 6667"/>
                          <a:gd name="connsiteY79" fmla="*/ 1667 h 4524"/>
                          <a:gd name="connsiteX80" fmla="*/ 3810 w 6667"/>
                          <a:gd name="connsiteY80" fmla="*/ 1667 h 4524"/>
                          <a:gd name="connsiteX81" fmla="*/ 3810 w 6667"/>
                          <a:gd name="connsiteY81" fmla="*/ 1667 h 4524"/>
                          <a:gd name="connsiteX82" fmla="*/ 3810 w 6667"/>
                          <a:gd name="connsiteY82" fmla="*/ 1667 h 4524"/>
                          <a:gd name="connsiteX83" fmla="*/ 3810 w 6667"/>
                          <a:gd name="connsiteY83" fmla="*/ 1667 h 4524"/>
                          <a:gd name="connsiteX84" fmla="*/ 3810 w 6667"/>
                          <a:gd name="connsiteY84" fmla="*/ 1667 h 4524"/>
                          <a:gd name="connsiteX85" fmla="*/ 3810 w 6667"/>
                          <a:gd name="connsiteY85" fmla="*/ 1667 h 4524"/>
                          <a:gd name="connsiteX86" fmla="*/ 3810 w 6667"/>
                          <a:gd name="connsiteY86" fmla="*/ 1667 h 4524"/>
                          <a:gd name="connsiteX87" fmla="*/ 3810 w 6667"/>
                          <a:gd name="connsiteY87" fmla="*/ 1667 h 4524"/>
                          <a:gd name="connsiteX88" fmla="*/ 4763 w 6667"/>
                          <a:gd name="connsiteY88" fmla="*/ 714 h 4524"/>
                          <a:gd name="connsiteX89" fmla="*/ 6667 w 6667"/>
                          <a:gd name="connsiteY89" fmla="*/ 714 h 4524"/>
                          <a:gd name="connsiteX90" fmla="*/ 6667 w 6667"/>
                          <a:gd name="connsiteY90" fmla="*/ 714 h 4524"/>
                          <a:gd name="connsiteX91" fmla="*/ 6667 w 6667"/>
                          <a:gd name="connsiteY91" fmla="*/ 714 h 4524"/>
                          <a:gd name="connsiteX92" fmla="*/ 6667 w 6667"/>
                          <a:gd name="connsiteY92" fmla="*/ 714 h 4524"/>
                          <a:gd name="connsiteX93" fmla="*/ 6667 w 6667"/>
                          <a:gd name="connsiteY93" fmla="*/ 714 h 4524"/>
                          <a:gd name="connsiteX94" fmla="*/ 0 w 6667"/>
                          <a:gd name="connsiteY94" fmla="*/ 4524 h 4524"/>
                          <a:gd name="connsiteX95" fmla="*/ 0 w 6667"/>
                          <a:gd name="connsiteY95" fmla="*/ 4524 h 4524"/>
                          <a:gd name="connsiteX96" fmla="*/ 0 w 6667"/>
                          <a:gd name="connsiteY96" fmla="*/ 4524 h 4524"/>
                          <a:gd name="connsiteX97" fmla="*/ 0 w 6667"/>
                          <a:gd name="connsiteY97" fmla="*/ 4524 h 4524"/>
                          <a:gd name="connsiteX98" fmla="*/ 0 w 6667"/>
                          <a:gd name="connsiteY98" fmla="*/ 4524 h 4524"/>
                          <a:gd name="connsiteX99" fmla="*/ 952 w 6667"/>
                          <a:gd name="connsiteY99" fmla="*/ 3572 h 4524"/>
                          <a:gd name="connsiteX100" fmla="*/ 952 w 6667"/>
                          <a:gd name="connsiteY100" fmla="*/ 3572 h 4524"/>
                          <a:gd name="connsiteX101" fmla="*/ 952 w 6667"/>
                          <a:gd name="connsiteY101" fmla="*/ 3572 h 4524"/>
                          <a:gd name="connsiteX102" fmla="*/ 952 w 6667"/>
                          <a:gd name="connsiteY102" fmla="*/ 3572 h 4524"/>
                          <a:gd name="connsiteX103" fmla="*/ 952 w 6667"/>
                          <a:gd name="connsiteY103" fmla="*/ 3572 h 4524"/>
                          <a:gd name="connsiteX104" fmla="*/ 6667 w 6667"/>
                          <a:gd name="connsiteY104" fmla="*/ 714 h 4524"/>
                          <a:gd name="connsiteX105" fmla="*/ 6667 w 6667"/>
                          <a:gd name="connsiteY105" fmla="*/ 714 h 4524"/>
                          <a:gd name="connsiteX106" fmla="*/ 6667 w 6667"/>
                          <a:gd name="connsiteY106" fmla="*/ 714 h 4524"/>
                          <a:gd name="connsiteX107" fmla="*/ 6667 w 6667"/>
                          <a:gd name="connsiteY107" fmla="*/ 714 h 4524"/>
                          <a:gd name="connsiteX108" fmla="*/ 6667 w 6667"/>
                          <a:gd name="connsiteY108" fmla="*/ 714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4524"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5715" y="714"/>
                              <a:pt x="6667" y="714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5715" y="1667"/>
                            </a:cubicBezTo>
                            <a:cubicBezTo>
                              <a:pt x="5715" y="1667"/>
                              <a:pt x="5715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4763" y="1667"/>
                            </a:cubicBezTo>
                            <a:cubicBezTo>
                              <a:pt x="4763" y="1667"/>
                              <a:pt x="4763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3810" y="1667"/>
                              <a:pt x="3810" y="1667"/>
                            </a:cubicBezTo>
                            <a:cubicBezTo>
                              <a:pt x="3810" y="1667"/>
                              <a:pt x="4763" y="1667"/>
                              <a:pt x="4763" y="714"/>
                            </a:cubicBezTo>
                            <a:cubicBezTo>
                              <a:pt x="5715" y="-238"/>
                              <a:pt x="5715" y="-238"/>
                              <a:pt x="6667" y="714"/>
                            </a:cubicBezTo>
                            <a:cubicBezTo>
                              <a:pt x="6667" y="-238"/>
                              <a:pt x="6667" y="-238"/>
                              <a:pt x="6667" y="714"/>
                            </a:cubicBezTo>
                            <a:cubicBezTo>
                              <a:pt x="6667" y="-238"/>
                              <a:pt x="6667" y="-238"/>
                              <a:pt x="6667" y="714"/>
                            </a:cubicBezTo>
                            <a:cubicBezTo>
                              <a:pt x="6667" y="-238"/>
                              <a:pt x="6667" y="-238"/>
                              <a:pt x="6667" y="714"/>
                            </a:cubicBezTo>
                            <a:lnTo>
                              <a:pt x="6667" y="714"/>
                            </a:lnTo>
                            <a:close/>
                            <a:moveTo>
                              <a:pt x="0" y="4524"/>
                            </a:move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ubicBezTo>
                              <a:pt x="0" y="4524"/>
                              <a:pt x="0" y="4524"/>
                              <a:pt x="0" y="4524"/>
                            </a:cubicBezTo>
                            <a:close/>
                            <a:moveTo>
                              <a:pt x="952" y="3572"/>
                            </a:move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lose/>
                            <a:moveTo>
                              <a:pt x="6667" y="714"/>
                            </a:move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" name="任意多边形: 形状 124"/>
                      <p:cNvSpPr/>
                      <p:nvPr/>
                    </p:nvSpPr>
                    <p:spPr>
                      <a:xfrm>
                        <a:off x="4427220" y="36537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" name="任意多边形: 形状 125"/>
                      <p:cNvSpPr/>
                      <p:nvPr/>
                    </p:nvSpPr>
                    <p:spPr>
                      <a:xfrm>
                        <a:off x="4426267" y="3653789"/>
                        <a:ext cx="952" cy="714"/>
                      </a:xfrm>
                      <a:custGeom>
                        <a:avLst/>
                        <a:gdLst>
                          <a:gd name="connsiteX0" fmla="*/ 953 w 952"/>
                          <a:gd name="connsiteY0" fmla="*/ 0 h 714"/>
                          <a:gd name="connsiteX1" fmla="*/ 953 w 952"/>
                          <a:gd name="connsiteY1" fmla="*/ 0 h 714"/>
                          <a:gd name="connsiteX2" fmla="*/ 953 w 952"/>
                          <a:gd name="connsiteY2" fmla="*/ 0 h 714"/>
                          <a:gd name="connsiteX3" fmla="*/ 953 w 952"/>
                          <a:gd name="connsiteY3" fmla="*/ 0 h 714"/>
                          <a:gd name="connsiteX4" fmla="*/ 953 w 952"/>
                          <a:gd name="connsiteY4" fmla="*/ 0 h 714"/>
                          <a:gd name="connsiteX5" fmla="*/ 953 w 952"/>
                          <a:gd name="connsiteY5" fmla="*/ 0 h 714"/>
                          <a:gd name="connsiteX6" fmla="*/ 953 w 952"/>
                          <a:gd name="connsiteY6" fmla="*/ 0 h 714"/>
                          <a:gd name="connsiteX7" fmla="*/ 953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3 w 952"/>
                          <a:gd name="connsiteY12" fmla="*/ 0 h 714"/>
                          <a:gd name="connsiteX13" fmla="*/ 953 w 952"/>
                          <a:gd name="connsiteY13" fmla="*/ 0 h 714"/>
                          <a:gd name="connsiteX14" fmla="*/ 953 w 952"/>
                          <a:gd name="connsiteY14" fmla="*/ 0 h 714"/>
                          <a:gd name="connsiteX15" fmla="*/ 953 w 952"/>
                          <a:gd name="connsiteY15" fmla="*/ 0 h 714"/>
                          <a:gd name="connsiteX16" fmla="*/ 953 w 952"/>
                          <a:gd name="connsiteY16" fmla="*/ 0 h 714"/>
                          <a:gd name="connsiteX17" fmla="*/ 953 w 952"/>
                          <a:gd name="connsiteY17" fmla="*/ 0 h 714"/>
                          <a:gd name="connsiteX18" fmla="*/ 953 w 952"/>
                          <a:gd name="connsiteY18" fmla="*/ 0 h 714"/>
                          <a:gd name="connsiteX19" fmla="*/ 953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3" y="0"/>
                            </a:move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0"/>
                            </a:lnTo>
                            <a:cubicBezTo>
                              <a:pt x="0" y="952"/>
                              <a:pt x="0" y="952"/>
                              <a:pt x="953" y="0"/>
                            </a:cubicBezTo>
                            <a:cubicBezTo>
                              <a:pt x="0" y="952"/>
                              <a:pt x="0" y="952"/>
                              <a:pt x="953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242" name="任意多边形: 形状 126"/>
                    <p:cNvSpPr/>
                    <p:nvPr/>
                  </p:nvSpPr>
                  <p:spPr>
                    <a:xfrm>
                      <a:off x="4435792" y="3647121"/>
                      <a:ext cx="2857" cy="952"/>
                    </a:xfrm>
                    <a:custGeom>
                      <a:avLst/>
                      <a:gdLst>
                        <a:gd name="connsiteX0" fmla="*/ 2858 w 2857"/>
                        <a:gd name="connsiteY0" fmla="*/ 0 h 952"/>
                        <a:gd name="connsiteX1" fmla="*/ 2858 w 2857"/>
                        <a:gd name="connsiteY1" fmla="*/ 0 h 952"/>
                        <a:gd name="connsiteX2" fmla="*/ 2858 w 2857"/>
                        <a:gd name="connsiteY2" fmla="*/ 0 h 952"/>
                        <a:gd name="connsiteX3" fmla="*/ 2858 w 2857"/>
                        <a:gd name="connsiteY3" fmla="*/ 0 h 952"/>
                        <a:gd name="connsiteX4" fmla="*/ 2858 w 2857"/>
                        <a:gd name="connsiteY4" fmla="*/ 0 h 952"/>
                        <a:gd name="connsiteX5" fmla="*/ 2858 w 2857"/>
                        <a:gd name="connsiteY5" fmla="*/ 0 h 952"/>
                        <a:gd name="connsiteX6" fmla="*/ 2858 w 2857"/>
                        <a:gd name="connsiteY6" fmla="*/ 0 h 952"/>
                        <a:gd name="connsiteX7" fmla="*/ 1905 w 2857"/>
                        <a:gd name="connsiteY7" fmla="*/ 0 h 952"/>
                        <a:gd name="connsiteX8" fmla="*/ 1905 w 2857"/>
                        <a:gd name="connsiteY8" fmla="*/ 0 h 952"/>
                        <a:gd name="connsiteX9" fmla="*/ 1905 w 2857"/>
                        <a:gd name="connsiteY9" fmla="*/ 0 h 952"/>
                        <a:gd name="connsiteX10" fmla="*/ 1905 w 2857"/>
                        <a:gd name="connsiteY10" fmla="*/ 0 h 952"/>
                        <a:gd name="connsiteX11" fmla="*/ 1905 w 2857"/>
                        <a:gd name="connsiteY11" fmla="*/ 0 h 952"/>
                        <a:gd name="connsiteX12" fmla="*/ 1905 w 2857"/>
                        <a:gd name="connsiteY12" fmla="*/ 0 h 952"/>
                        <a:gd name="connsiteX13" fmla="*/ 1905 w 2857"/>
                        <a:gd name="connsiteY13" fmla="*/ 0 h 952"/>
                        <a:gd name="connsiteX14" fmla="*/ 1905 w 2857"/>
                        <a:gd name="connsiteY14" fmla="*/ 0 h 952"/>
                        <a:gd name="connsiteX15" fmla="*/ 1905 w 2857"/>
                        <a:gd name="connsiteY15" fmla="*/ 0 h 952"/>
                        <a:gd name="connsiteX16" fmla="*/ 1905 w 2857"/>
                        <a:gd name="connsiteY16" fmla="*/ 0 h 952"/>
                        <a:gd name="connsiteX17" fmla="*/ 1905 w 2857"/>
                        <a:gd name="connsiteY17" fmla="*/ 0 h 952"/>
                        <a:gd name="connsiteX18" fmla="*/ 1905 w 2857"/>
                        <a:gd name="connsiteY18" fmla="*/ 0 h 952"/>
                        <a:gd name="connsiteX19" fmla="*/ 1905 w 2857"/>
                        <a:gd name="connsiteY19" fmla="*/ 0 h 952"/>
                        <a:gd name="connsiteX20" fmla="*/ 1905 w 2857"/>
                        <a:gd name="connsiteY20" fmla="*/ 0 h 952"/>
                        <a:gd name="connsiteX21" fmla="*/ 1905 w 2857"/>
                        <a:gd name="connsiteY21" fmla="*/ 0 h 952"/>
                        <a:gd name="connsiteX22" fmla="*/ 1905 w 2857"/>
                        <a:gd name="connsiteY22" fmla="*/ 0 h 952"/>
                        <a:gd name="connsiteX23" fmla="*/ 1905 w 2857"/>
                        <a:gd name="connsiteY23" fmla="*/ 0 h 952"/>
                        <a:gd name="connsiteX24" fmla="*/ 1905 w 2857"/>
                        <a:gd name="connsiteY24" fmla="*/ 0 h 952"/>
                        <a:gd name="connsiteX25" fmla="*/ 1905 w 2857"/>
                        <a:gd name="connsiteY25" fmla="*/ 0 h 952"/>
                        <a:gd name="connsiteX26" fmla="*/ 1905 w 2857"/>
                        <a:gd name="connsiteY26" fmla="*/ 0 h 952"/>
                        <a:gd name="connsiteX27" fmla="*/ 1905 w 2857"/>
                        <a:gd name="connsiteY27" fmla="*/ 0 h 952"/>
                        <a:gd name="connsiteX28" fmla="*/ 1905 w 2857"/>
                        <a:gd name="connsiteY28" fmla="*/ 0 h 952"/>
                        <a:gd name="connsiteX29" fmla="*/ 1905 w 2857"/>
                        <a:gd name="connsiteY29" fmla="*/ 0 h 952"/>
                        <a:gd name="connsiteX30" fmla="*/ 1905 w 2857"/>
                        <a:gd name="connsiteY30" fmla="*/ 0 h 952"/>
                        <a:gd name="connsiteX31" fmla="*/ 1905 w 2857"/>
                        <a:gd name="connsiteY31" fmla="*/ 0 h 952"/>
                        <a:gd name="connsiteX32" fmla="*/ 1905 w 2857"/>
                        <a:gd name="connsiteY32" fmla="*/ 953 h 952"/>
                        <a:gd name="connsiteX33" fmla="*/ 1905 w 2857"/>
                        <a:gd name="connsiteY33" fmla="*/ 953 h 952"/>
                        <a:gd name="connsiteX34" fmla="*/ 1905 w 2857"/>
                        <a:gd name="connsiteY34" fmla="*/ 953 h 952"/>
                        <a:gd name="connsiteX35" fmla="*/ 1905 w 2857"/>
                        <a:gd name="connsiteY35" fmla="*/ 953 h 952"/>
                        <a:gd name="connsiteX36" fmla="*/ 1905 w 2857"/>
                        <a:gd name="connsiteY36" fmla="*/ 953 h 952"/>
                        <a:gd name="connsiteX37" fmla="*/ 1905 w 2857"/>
                        <a:gd name="connsiteY37" fmla="*/ 953 h 952"/>
                        <a:gd name="connsiteX38" fmla="*/ 1905 w 2857"/>
                        <a:gd name="connsiteY38" fmla="*/ 953 h 952"/>
                        <a:gd name="connsiteX39" fmla="*/ 1905 w 2857"/>
                        <a:gd name="connsiteY39" fmla="*/ 953 h 952"/>
                        <a:gd name="connsiteX40" fmla="*/ 1905 w 2857"/>
                        <a:gd name="connsiteY40" fmla="*/ 953 h 952"/>
                        <a:gd name="connsiteX41" fmla="*/ 1905 w 2857"/>
                        <a:gd name="connsiteY41" fmla="*/ 953 h 952"/>
                        <a:gd name="connsiteX42" fmla="*/ 1905 w 2857"/>
                        <a:gd name="connsiteY42" fmla="*/ 953 h 952"/>
                        <a:gd name="connsiteX43" fmla="*/ 1905 w 2857"/>
                        <a:gd name="connsiteY43" fmla="*/ 953 h 952"/>
                        <a:gd name="connsiteX44" fmla="*/ 1905 w 2857"/>
                        <a:gd name="connsiteY44" fmla="*/ 953 h 952"/>
                        <a:gd name="connsiteX45" fmla="*/ 1905 w 2857"/>
                        <a:gd name="connsiteY45" fmla="*/ 953 h 952"/>
                        <a:gd name="connsiteX46" fmla="*/ 1905 w 2857"/>
                        <a:gd name="connsiteY46" fmla="*/ 953 h 952"/>
                        <a:gd name="connsiteX47" fmla="*/ 1905 w 2857"/>
                        <a:gd name="connsiteY47" fmla="*/ 953 h 952"/>
                        <a:gd name="connsiteX48" fmla="*/ 1905 w 2857"/>
                        <a:gd name="connsiteY48" fmla="*/ 953 h 952"/>
                        <a:gd name="connsiteX49" fmla="*/ 1905 w 2857"/>
                        <a:gd name="connsiteY49" fmla="*/ 953 h 952"/>
                        <a:gd name="connsiteX50" fmla="*/ 1905 w 2857"/>
                        <a:gd name="connsiteY50" fmla="*/ 953 h 952"/>
                        <a:gd name="connsiteX51" fmla="*/ 1905 w 2857"/>
                        <a:gd name="connsiteY51" fmla="*/ 953 h 952"/>
                        <a:gd name="connsiteX52" fmla="*/ 1905 w 2857"/>
                        <a:gd name="connsiteY52" fmla="*/ 953 h 952"/>
                        <a:gd name="connsiteX53" fmla="*/ 1905 w 2857"/>
                        <a:gd name="connsiteY53" fmla="*/ 953 h 952"/>
                        <a:gd name="connsiteX54" fmla="*/ 1905 w 2857"/>
                        <a:gd name="connsiteY54" fmla="*/ 953 h 952"/>
                        <a:gd name="connsiteX55" fmla="*/ 1905 w 2857"/>
                        <a:gd name="connsiteY55" fmla="*/ 953 h 952"/>
                        <a:gd name="connsiteX56" fmla="*/ 1905 w 2857"/>
                        <a:gd name="connsiteY56" fmla="*/ 953 h 952"/>
                        <a:gd name="connsiteX57" fmla="*/ 1905 w 2857"/>
                        <a:gd name="connsiteY57" fmla="*/ 953 h 952"/>
                        <a:gd name="connsiteX58" fmla="*/ 1905 w 2857"/>
                        <a:gd name="connsiteY58" fmla="*/ 953 h 952"/>
                        <a:gd name="connsiteX59" fmla="*/ 1905 w 2857"/>
                        <a:gd name="connsiteY59" fmla="*/ 953 h 952"/>
                        <a:gd name="connsiteX60" fmla="*/ 1905 w 2857"/>
                        <a:gd name="connsiteY60" fmla="*/ 953 h 952"/>
                        <a:gd name="connsiteX61" fmla="*/ 1905 w 2857"/>
                        <a:gd name="connsiteY61" fmla="*/ 953 h 952"/>
                        <a:gd name="connsiteX62" fmla="*/ 2858 w 2857"/>
                        <a:gd name="connsiteY62" fmla="*/ 0 h 952"/>
                        <a:gd name="connsiteX63" fmla="*/ 2858 w 2857"/>
                        <a:gd name="connsiteY63" fmla="*/ 0 h 952"/>
                        <a:gd name="connsiteX64" fmla="*/ 2858 w 2857"/>
                        <a:gd name="connsiteY64" fmla="*/ 0 h 952"/>
                        <a:gd name="connsiteX65" fmla="*/ 2858 w 2857"/>
                        <a:gd name="connsiteY65" fmla="*/ 0 h 952"/>
                        <a:gd name="connsiteX66" fmla="*/ 2858 w 2857"/>
                        <a:gd name="connsiteY66" fmla="*/ 0 h 952"/>
                        <a:gd name="connsiteX67" fmla="*/ 2858 w 2857"/>
                        <a:gd name="connsiteY67" fmla="*/ 0 h 952"/>
                        <a:gd name="connsiteX68" fmla="*/ 2858 w 2857"/>
                        <a:gd name="connsiteY68" fmla="*/ 0 h 952"/>
                        <a:gd name="connsiteX69" fmla="*/ 2858 w 2857"/>
                        <a:gd name="connsiteY69" fmla="*/ 0 h 952"/>
                        <a:gd name="connsiteX70" fmla="*/ 2858 w 2857"/>
                        <a:gd name="connsiteY70" fmla="*/ 0 h 952"/>
                        <a:gd name="connsiteX71" fmla="*/ 2858 w 2857"/>
                        <a:gd name="connsiteY71" fmla="*/ 0 h 952"/>
                        <a:gd name="connsiteX72" fmla="*/ 2858 w 2857"/>
                        <a:gd name="connsiteY72" fmla="*/ 0 h 952"/>
                        <a:gd name="connsiteX73" fmla="*/ 0 w 2857"/>
                        <a:gd name="connsiteY73" fmla="*/ 953 h 952"/>
                        <a:gd name="connsiteX74" fmla="*/ 0 w 2857"/>
                        <a:gd name="connsiteY74" fmla="*/ 953 h 952"/>
                        <a:gd name="connsiteX75" fmla="*/ 0 w 2857"/>
                        <a:gd name="connsiteY75" fmla="*/ 953 h 952"/>
                        <a:gd name="connsiteX76" fmla="*/ 0 w 2857"/>
                        <a:gd name="connsiteY76" fmla="*/ 953 h 952"/>
                        <a:gd name="connsiteX77" fmla="*/ 0 w 2857"/>
                        <a:gd name="connsiteY77" fmla="*/ 953 h 952"/>
                        <a:gd name="connsiteX78" fmla="*/ 1905 w 2857"/>
                        <a:gd name="connsiteY78" fmla="*/ 0 h 952"/>
                        <a:gd name="connsiteX79" fmla="*/ 1905 w 2857"/>
                        <a:gd name="connsiteY79" fmla="*/ 0 h 952"/>
                        <a:gd name="connsiteX80" fmla="*/ 1905 w 2857"/>
                        <a:gd name="connsiteY80" fmla="*/ 0 h 952"/>
                        <a:gd name="connsiteX81" fmla="*/ 1905 w 2857"/>
                        <a:gd name="connsiteY81" fmla="*/ 0 h 952"/>
                        <a:gd name="connsiteX82" fmla="*/ 1905 w 2857"/>
                        <a:gd name="connsiteY82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857" h="952">
                          <a:moveTo>
                            <a:pt x="2858" y="0"/>
                          </a:move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1905" y="0"/>
                          </a:move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</p:grpSp>
            <p:grpSp>
              <p:nvGrpSpPr>
                <p:cNvPr id="243" name="图形 2"/>
                <p:cNvGrpSpPr/>
                <p:nvPr/>
              </p:nvGrpSpPr>
              <p:grpSpPr>
                <a:xfrm>
                  <a:off x="4343400" y="4855844"/>
                  <a:ext cx="27622" cy="28575"/>
                  <a:chOff x="4343400" y="4855844"/>
                  <a:chExt cx="27622" cy="28575"/>
                </a:xfrm>
              </p:grpSpPr>
              <p:grpSp>
                <p:nvGrpSpPr>
                  <p:cNvPr id="244" name="图形 2"/>
                  <p:cNvGrpSpPr/>
                  <p:nvPr/>
                </p:nvGrpSpPr>
                <p:grpSpPr>
                  <a:xfrm>
                    <a:off x="4343400" y="4855844"/>
                    <a:ext cx="7620" cy="25717"/>
                    <a:chOff x="4343400" y="4855844"/>
                    <a:chExt cx="7620" cy="25717"/>
                  </a:xfrm>
                </p:grpSpPr>
                <p:sp>
                  <p:nvSpPr>
                    <p:cNvPr id="245" name="任意多边形: 形状 129"/>
                    <p:cNvSpPr/>
                    <p:nvPr/>
                  </p:nvSpPr>
                  <p:spPr>
                    <a:xfrm>
                      <a:off x="4349353" y="4871084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46" name="任意多边形: 形状 130"/>
                    <p:cNvSpPr/>
                    <p:nvPr/>
                  </p:nvSpPr>
                  <p:spPr>
                    <a:xfrm>
                      <a:off x="4348691" y="4872037"/>
                      <a:ext cx="423" cy="9525"/>
                    </a:xfrm>
                    <a:custGeom>
                      <a:avLst/>
                      <a:gdLst>
                        <a:gd name="connsiteX0" fmla="*/ 423 w 423"/>
                        <a:gd name="connsiteY0" fmla="*/ 0 h 9525"/>
                        <a:gd name="connsiteX1" fmla="*/ 423 w 423"/>
                        <a:gd name="connsiteY1" fmla="*/ 0 h 9525"/>
                        <a:gd name="connsiteX2" fmla="*/ 423 w 423"/>
                        <a:gd name="connsiteY2" fmla="*/ 0 h 9525"/>
                        <a:gd name="connsiteX3" fmla="*/ 423 w 423"/>
                        <a:gd name="connsiteY3" fmla="*/ 0 h 9525"/>
                        <a:gd name="connsiteX4" fmla="*/ 423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47" name="任意多边形: 形状 131"/>
                    <p:cNvSpPr/>
                    <p:nvPr/>
                  </p:nvSpPr>
                  <p:spPr>
                    <a:xfrm>
                      <a:off x="4348162" y="4880609"/>
                      <a:ext cx="1904" cy="952"/>
                    </a:xfrm>
                    <a:custGeom>
                      <a:avLst/>
                      <a:gdLst>
                        <a:gd name="connsiteX0" fmla="*/ 0 w 1904"/>
                        <a:gd name="connsiteY0" fmla="*/ 953 h 952"/>
                        <a:gd name="connsiteX1" fmla="*/ 1905 w 1904"/>
                        <a:gd name="connsiteY1" fmla="*/ 953 h 952"/>
                        <a:gd name="connsiteX2" fmla="*/ 1905 w 1904"/>
                        <a:gd name="connsiteY2" fmla="*/ 953 h 952"/>
                        <a:gd name="connsiteX3" fmla="*/ 1905 w 1904"/>
                        <a:gd name="connsiteY3" fmla="*/ 0 h 952"/>
                        <a:gd name="connsiteX4" fmla="*/ 1905 w 1904"/>
                        <a:gd name="connsiteY4" fmla="*/ 0 h 952"/>
                        <a:gd name="connsiteX5" fmla="*/ 1905 w 1904"/>
                        <a:gd name="connsiteY5" fmla="*/ 0 h 952"/>
                        <a:gd name="connsiteX6" fmla="*/ 0 w 1904"/>
                        <a:gd name="connsiteY6" fmla="*/ 953 h 952"/>
                        <a:gd name="connsiteX7" fmla="*/ 0 w 1904"/>
                        <a:gd name="connsiteY7" fmla="*/ 953 h 952"/>
                        <a:gd name="connsiteX8" fmla="*/ 0 w 1904"/>
                        <a:gd name="connsiteY8" fmla="*/ 953 h 952"/>
                        <a:gd name="connsiteX9" fmla="*/ 0 w 1904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952">
                          <a:moveTo>
                            <a:pt x="0" y="953"/>
                          </a:move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952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48" name="任意多边形: 形状 132"/>
                    <p:cNvSpPr/>
                    <p:nvPr/>
                  </p:nvSpPr>
                  <p:spPr>
                    <a:xfrm>
                      <a:off x="4343400" y="4855844"/>
                      <a:ext cx="7620" cy="24765"/>
                    </a:xfrm>
                    <a:custGeom>
                      <a:avLst/>
                      <a:gdLst>
                        <a:gd name="connsiteX0" fmla="*/ 4763 w 7620"/>
                        <a:gd name="connsiteY0" fmla="*/ 24765 h 24765"/>
                        <a:gd name="connsiteX1" fmla="*/ 6667 w 7620"/>
                        <a:gd name="connsiteY1" fmla="*/ 24765 h 24765"/>
                        <a:gd name="connsiteX2" fmla="*/ 6667 w 7620"/>
                        <a:gd name="connsiteY2" fmla="*/ 24765 h 24765"/>
                        <a:gd name="connsiteX3" fmla="*/ 6667 w 7620"/>
                        <a:gd name="connsiteY3" fmla="*/ 24765 h 24765"/>
                        <a:gd name="connsiteX4" fmla="*/ 6667 w 7620"/>
                        <a:gd name="connsiteY4" fmla="*/ 23813 h 24765"/>
                        <a:gd name="connsiteX5" fmla="*/ 6667 w 7620"/>
                        <a:gd name="connsiteY5" fmla="*/ 22860 h 24765"/>
                        <a:gd name="connsiteX6" fmla="*/ 6667 w 7620"/>
                        <a:gd name="connsiteY6" fmla="*/ 21908 h 24765"/>
                        <a:gd name="connsiteX7" fmla="*/ 6667 w 7620"/>
                        <a:gd name="connsiteY7" fmla="*/ 21908 h 24765"/>
                        <a:gd name="connsiteX8" fmla="*/ 6667 w 7620"/>
                        <a:gd name="connsiteY8" fmla="*/ 20955 h 24765"/>
                        <a:gd name="connsiteX9" fmla="*/ 6667 w 7620"/>
                        <a:gd name="connsiteY9" fmla="*/ 20955 h 24765"/>
                        <a:gd name="connsiteX10" fmla="*/ 6667 w 7620"/>
                        <a:gd name="connsiteY10" fmla="*/ 20955 h 24765"/>
                        <a:gd name="connsiteX11" fmla="*/ 6667 w 7620"/>
                        <a:gd name="connsiteY11" fmla="*/ 20003 h 24765"/>
                        <a:gd name="connsiteX12" fmla="*/ 6667 w 7620"/>
                        <a:gd name="connsiteY12" fmla="*/ 19050 h 24765"/>
                        <a:gd name="connsiteX13" fmla="*/ 6667 w 7620"/>
                        <a:gd name="connsiteY13" fmla="*/ 19050 h 24765"/>
                        <a:gd name="connsiteX14" fmla="*/ 6667 w 7620"/>
                        <a:gd name="connsiteY14" fmla="*/ 17145 h 24765"/>
                        <a:gd name="connsiteX15" fmla="*/ 6667 w 7620"/>
                        <a:gd name="connsiteY15" fmla="*/ 16193 h 24765"/>
                        <a:gd name="connsiteX16" fmla="*/ 6667 w 7620"/>
                        <a:gd name="connsiteY16" fmla="*/ 14288 h 24765"/>
                        <a:gd name="connsiteX17" fmla="*/ 6667 w 7620"/>
                        <a:gd name="connsiteY17" fmla="*/ 13335 h 24765"/>
                        <a:gd name="connsiteX18" fmla="*/ 6667 w 7620"/>
                        <a:gd name="connsiteY18" fmla="*/ 11430 h 24765"/>
                        <a:gd name="connsiteX19" fmla="*/ 6667 w 7620"/>
                        <a:gd name="connsiteY19" fmla="*/ 9525 h 24765"/>
                        <a:gd name="connsiteX20" fmla="*/ 6667 w 7620"/>
                        <a:gd name="connsiteY20" fmla="*/ 8573 h 24765"/>
                        <a:gd name="connsiteX21" fmla="*/ 6667 w 7620"/>
                        <a:gd name="connsiteY21" fmla="*/ 8573 h 24765"/>
                        <a:gd name="connsiteX22" fmla="*/ 6667 w 7620"/>
                        <a:gd name="connsiteY22" fmla="*/ 8573 h 24765"/>
                        <a:gd name="connsiteX23" fmla="*/ 6667 w 7620"/>
                        <a:gd name="connsiteY23" fmla="*/ 8573 h 24765"/>
                        <a:gd name="connsiteX24" fmla="*/ 6667 w 7620"/>
                        <a:gd name="connsiteY24" fmla="*/ 7620 h 24765"/>
                        <a:gd name="connsiteX25" fmla="*/ 6667 w 7620"/>
                        <a:gd name="connsiteY25" fmla="*/ 6668 h 24765"/>
                        <a:gd name="connsiteX26" fmla="*/ 6667 w 7620"/>
                        <a:gd name="connsiteY26" fmla="*/ 6668 h 24765"/>
                        <a:gd name="connsiteX27" fmla="*/ 6667 w 7620"/>
                        <a:gd name="connsiteY27" fmla="*/ 5715 h 24765"/>
                        <a:gd name="connsiteX28" fmla="*/ 6667 w 7620"/>
                        <a:gd name="connsiteY28" fmla="*/ 4763 h 24765"/>
                        <a:gd name="connsiteX29" fmla="*/ 6667 w 7620"/>
                        <a:gd name="connsiteY29" fmla="*/ 4763 h 24765"/>
                        <a:gd name="connsiteX30" fmla="*/ 6667 w 7620"/>
                        <a:gd name="connsiteY30" fmla="*/ 4763 h 24765"/>
                        <a:gd name="connsiteX31" fmla="*/ 6667 w 7620"/>
                        <a:gd name="connsiteY31" fmla="*/ 4763 h 24765"/>
                        <a:gd name="connsiteX32" fmla="*/ 6667 w 7620"/>
                        <a:gd name="connsiteY32" fmla="*/ 4763 h 24765"/>
                        <a:gd name="connsiteX33" fmla="*/ 6667 w 7620"/>
                        <a:gd name="connsiteY33" fmla="*/ 3810 h 24765"/>
                        <a:gd name="connsiteX34" fmla="*/ 5715 w 7620"/>
                        <a:gd name="connsiteY34" fmla="*/ 1905 h 24765"/>
                        <a:gd name="connsiteX35" fmla="*/ 4763 w 7620"/>
                        <a:gd name="connsiteY35" fmla="*/ 953 h 24765"/>
                        <a:gd name="connsiteX36" fmla="*/ 4763 w 7620"/>
                        <a:gd name="connsiteY36" fmla="*/ 953 h 24765"/>
                        <a:gd name="connsiteX37" fmla="*/ 3810 w 7620"/>
                        <a:gd name="connsiteY37" fmla="*/ 953 h 24765"/>
                        <a:gd name="connsiteX38" fmla="*/ 3810 w 7620"/>
                        <a:gd name="connsiteY38" fmla="*/ 953 h 24765"/>
                        <a:gd name="connsiteX39" fmla="*/ 3810 w 7620"/>
                        <a:gd name="connsiteY39" fmla="*/ 953 h 24765"/>
                        <a:gd name="connsiteX40" fmla="*/ 1905 w 7620"/>
                        <a:gd name="connsiteY40" fmla="*/ 1905 h 24765"/>
                        <a:gd name="connsiteX41" fmla="*/ 952 w 7620"/>
                        <a:gd name="connsiteY41" fmla="*/ 2858 h 24765"/>
                        <a:gd name="connsiteX42" fmla="*/ 0 w 7620"/>
                        <a:gd name="connsiteY42" fmla="*/ 3810 h 24765"/>
                        <a:gd name="connsiteX43" fmla="*/ 0 w 7620"/>
                        <a:gd name="connsiteY43" fmla="*/ 3810 h 24765"/>
                        <a:gd name="connsiteX44" fmla="*/ 0 w 7620"/>
                        <a:gd name="connsiteY44" fmla="*/ 4763 h 24765"/>
                        <a:gd name="connsiteX45" fmla="*/ 0 w 7620"/>
                        <a:gd name="connsiteY45" fmla="*/ 5715 h 24765"/>
                        <a:gd name="connsiteX46" fmla="*/ 0 w 7620"/>
                        <a:gd name="connsiteY46" fmla="*/ 6668 h 24765"/>
                        <a:gd name="connsiteX47" fmla="*/ 0 w 7620"/>
                        <a:gd name="connsiteY47" fmla="*/ 6668 h 24765"/>
                        <a:gd name="connsiteX48" fmla="*/ 0 w 7620"/>
                        <a:gd name="connsiteY48" fmla="*/ 7620 h 24765"/>
                        <a:gd name="connsiteX49" fmla="*/ 0 w 7620"/>
                        <a:gd name="connsiteY49" fmla="*/ 7620 h 24765"/>
                        <a:gd name="connsiteX50" fmla="*/ 0 w 7620"/>
                        <a:gd name="connsiteY50" fmla="*/ 7620 h 24765"/>
                        <a:gd name="connsiteX51" fmla="*/ 0 w 7620"/>
                        <a:gd name="connsiteY51" fmla="*/ 8573 h 24765"/>
                        <a:gd name="connsiteX52" fmla="*/ 0 w 7620"/>
                        <a:gd name="connsiteY52" fmla="*/ 9525 h 24765"/>
                        <a:gd name="connsiteX53" fmla="*/ 0 w 7620"/>
                        <a:gd name="connsiteY53" fmla="*/ 11430 h 24765"/>
                        <a:gd name="connsiteX54" fmla="*/ 0 w 7620"/>
                        <a:gd name="connsiteY54" fmla="*/ 12383 h 24765"/>
                        <a:gd name="connsiteX55" fmla="*/ 0 w 7620"/>
                        <a:gd name="connsiteY55" fmla="*/ 13335 h 24765"/>
                        <a:gd name="connsiteX56" fmla="*/ 0 w 7620"/>
                        <a:gd name="connsiteY56" fmla="*/ 13335 h 24765"/>
                        <a:gd name="connsiteX57" fmla="*/ 0 w 7620"/>
                        <a:gd name="connsiteY57" fmla="*/ 14288 h 24765"/>
                        <a:gd name="connsiteX58" fmla="*/ 0 w 7620"/>
                        <a:gd name="connsiteY58" fmla="*/ 15240 h 24765"/>
                        <a:gd name="connsiteX59" fmla="*/ 0 w 7620"/>
                        <a:gd name="connsiteY59" fmla="*/ 15240 h 24765"/>
                        <a:gd name="connsiteX60" fmla="*/ 0 w 7620"/>
                        <a:gd name="connsiteY60" fmla="*/ 15240 h 24765"/>
                        <a:gd name="connsiteX61" fmla="*/ 0 w 7620"/>
                        <a:gd name="connsiteY61" fmla="*/ 16193 h 24765"/>
                        <a:gd name="connsiteX62" fmla="*/ 0 w 7620"/>
                        <a:gd name="connsiteY62" fmla="*/ 16193 h 24765"/>
                        <a:gd name="connsiteX63" fmla="*/ 0 w 7620"/>
                        <a:gd name="connsiteY63" fmla="*/ 16193 h 24765"/>
                        <a:gd name="connsiteX64" fmla="*/ 0 w 7620"/>
                        <a:gd name="connsiteY64" fmla="*/ 17145 h 24765"/>
                        <a:gd name="connsiteX65" fmla="*/ 952 w 7620"/>
                        <a:gd name="connsiteY65" fmla="*/ 18098 h 24765"/>
                        <a:gd name="connsiteX66" fmla="*/ 1905 w 7620"/>
                        <a:gd name="connsiteY66" fmla="*/ 20955 h 24765"/>
                        <a:gd name="connsiteX67" fmla="*/ 1905 w 7620"/>
                        <a:gd name="connsiteY67" fmla="*/ 21908 h 24765"/>
                        <a:gd name="connsiteX68" fmla="*/ 2858 w 7620"/>
                        <a:gd name="connsiteY68" fmla="*/ 22860 h 24765"/>
                        <a:gd name="connsiteX69" fmla="*/ 3810 w 7620"/>
                        <a:gd name="connsiteY69" fmla="*/ 22860 h 24765"/>
                        <a:gd name="connsiteX70" fmla="*/ 3810 w 7620"/>
                        <a:gd name="connsiteY70" fmla="*/ 22860 h 24765"/>
                        <a:gd name="connsiteX71" fmla="*/ 3810 w 7620"/>
                        <a:gd name="connsiteY71" fmla="*/ 21908 h 24765"/>
                        <a:gd name="connsiteX72" fmla="*/ 2858 w 7620"/>
                        <a:gd name="connsiteY72" fmla="*/ 20955 h 24765"/>
                        <a:gd name="connsiteX73" fmla="*/ 2858 w 7620"/>
                        <a:gd name="connsiteY73" fmla="*/ 20003 h 24765"/>
                        <a:gd name="connsiteX74" fmla="*/ 2858 w 7620"/>
                        <a:gd name="connsiteY74" fmla="*/ 19050 h 24765"/>
                        <a:gd name="connsiteX75" fmla="*/ 2858 w 7620"/>
                        <a:gd name="connsiteY75" fmla="*/ 19050 h 24765"/>
                        <a:gd name="connsiteX76" fmla="*/ 2858 w 7620"/>
                        <a:gd name="connsiteY76" fmla="*/ 18098 h 24765"/>
                        <a:gd name="connsiteX77" fmla="*/ 2858 w 7620"/>
                        <a:gd name="connsiteY77" fmla="*/ 16193 h 24765"/>
                        <a:gd name="connsiteX78" fmla="*/ 2858 w 7620"/>
                        <a:gd name="connsiteY78" fmla="*/ 14288 h 24765"/>
                        <a:gd name="connsiteX79" fmla="*/ 2858 w 7620"/>
                        <a:gd name="connsiteY79" fmla="*/ 13335 h 24765"/>
                        <a:gd name="connsiteX80" fmla="*/ 2858 w 7620"/>
                        <a:gd name="connsiteY80" fmla="*/ 12383 h 24765"/>
                        <a:gd name="connsiteX81" fmla="*/ 2858 w 7620"/>
                        <a:gd name="connsiteY81" fmla="*/ 10478 h 24765"/>
                        <a:gd name="connsiteX82" fmla="*/ 2858 w 7620"/>
                        <a:gd name="connsiteY82" fmla="*/ 9525 h 24765"/>
                        <a:gd name="connsiteX83" fmla="*/ 2858 w 7620"/>
                        <a:gd name="connsiteY83" fmla="*/ 8573 h 24765"/>
                        <a:gd name="connsiteX84" fmla="*/ 2858 w 7620"/>
                        <a:gd name="connsiteY84" fmla="*/ 7620 h 24765"/>
                        <a:gd name="connsiteX85" fmla="*/ 2858 w 7620"/>
                        <a:gd name="connsiteY85" fmla="*/ 6668 h 24765"/>
                        <a:gd name="connsiteX86" fmla="*/ 2858 w 7620"/>
                        <a:gd name="connsiteY86" fmla="*/ 5715 h 24765"/>
                        <a:gd name="connsiteX87" fmla="*/ 2858 w 7620"/>
                        <a:gd name="connsiteY87" fmla="*/ 4763 h 24765"/>
                        <a:gd name="connsiteX88" fmla="*/ 2858 w 7620"/>
                        <a:gd name="connsiteY88" fmla="*/ 3810 h 24765"/>
                        <a:gd name="connsiteX89" fmla="*/ 3810 w 7620"/>
                        <a:gd name="connsiteY89" fmla="*/ 2858 h 24765"/>
                        <a:gd name="connsiteX90" fmla="*/ 3810 w 7620"/>
                        <a:gd name="connsiteY90" fmla="*/ 2858 h 24765"/>
                        <a:gd name="connsiteX91" fmla="*/ 3810 w 7620"/>
                        <a:gd name="connsiteY91" fmla="*/ 2858 h 24765"/>
                        <a:gd name="connsiteX92" fmla="*/ 3810 w 7620"/>
                        <a:gd name="connsiteY92" fmla="*/ 2858 h 24765"/>
                        <a:gd name="connsiteX93" fmla="*/ 3810 w 7620"/>
                        <a:gd name="connsiteY93" fmla="*/ 1905 h 24765"/>
                        <a:gd name="connsiteX94" fmla="*/ 3810 w 7620"/>
                        <a:gd name="connsiteY94" fmla="*/ 1905 h 24765"/>
                        <a:gd name="connsiteX95" fmla="*/ 3810 w 7620"/>
                        <a:gd name="connsiteY95" fmla="*/ 1905 h 24765"/>
                        <a:gd name="connsiteX96" fmla="*/ 3810 w 7620"/>
                        <a:gd name="connsiteY96" fmla="*/ 953 h 24765"/>
                        <a:gd name="connsiteX97" fmla="*/ 4763 w 7620"/>
                        <a:gd name="connsiteY97" fmla="*/ 0 h 24765"/>
                        <a:gd name="connsiteX98" fmla="*/ 4763 w 7620"/>
                        <a:gd name="connsiteY98" fmla="*/ 0 h 24765"/>
                        <a:gd name="connsiteX99" fmla="*/ 4763 w 7620"/>
                        <a:gd name="connsiteY99" fmla="*/ 0 h 24765"/>
                        <a:gd name="connsiteX100" fmla="*/ 4763 w 7620"/>
                        <a:gd name="connsiteY100" fmla="*/ 0 h 24765"/>
                        <a:gd name="connsiteX101" fmla="*/ 4763 w 7620"/>
                        <a:gd name="connsiteY101" fmla="*/ 0 h 24765"/>
                        <a:gd name="connsiteX102" fmla="*/ 5715 w 7620"/>
                        <a:gd name="connsiteY102" fmla="*/ 0 h 24765"/>
                        <a:gd name="connsiteX103" fmla="*/ 6667 w 7620"/>
                        <a:gd name="connsiteY103" fmla="*/ 953 h 24765"/>
                        <a:gd name="connsiteX104" fmla="*/ 6667 w 7620"/>
                        <a:gd name="connsiteY104" fmla="*/ 953 h 24765"/>
                        <a:gd name="connsiteX105" fmla="*/ 7620 w 7620"/>
                        <a:gd name="connsiteY105" fmla="*/ 1905 h 24765"/>
                        <a:gd name="connsiteX106" fmla="*/ 7620 w 7620"/>
                        <a:gd name="connsiteY106" fmla="*/ 2858 h 24765"/>
                        <a:gd name="connsiteX107" fmla="*/ 7620 w 7620"/>
                        <a:gd name="connsiteY107" fmla="*/ 4763 h 24765"/>
                        <a:gd name="connsiteX108" fmla="*/ 7620 w 7620"/>
                        <a:gd name="connsiteY108" fmla="*/ 5715 h 24765"/>
                        <a:gd name="connsiteX109" fmla="*/ 7620 w 7620"/>
                        <a:gd name="connsiteY109" fmla="*/ 6668 h 24765"/>
                        <a:gd name="connsiteX110" fmla="*/ 7620 w 7620"/>
                        <a:gd name="connsiteY110" fmla="*/ 8573 h 24765"/>
                        <a:gd name="connsiteX111" fmla="*/ 7620 w 7620"/>
                        <a:gd name="connsiteY111" fmla="*/ 9525 h 24765"/>
                        <a:gd name="connsiteX112" fmla="*/ 7620 w 7620"/>
                        <a:gd name="connsiteY112" fmla="*/ 11430 h 24765"/>
                        <a:gd name="connsiteX113" fmla="*/ 7620 w 7620"/>
                        <a:gd name="connsiteY113" fmla="*/ 13335 h 24765"/>
                        <a:gd name="connsiteX114" fmla="*/ 7620 w 7620"/>
                        <a:gd name="connsiteY114" fmla="*/ 16193 h 24765"/>
                        <a:gd name="connsiteX115" fmla="*/ 7620 w 7620"/>
                        <a:gd name="connsiteY115" fmla="*/ 17145 h 24765"/>
                        <a:gd name="connsiteX116" fmla="*/ 7620 w 7620"/>
                        <a:gd name="connsiteY116" fmla="*/ 18098 h 24765"/>
                        <a:gd name="connsiteX117" fmla="*/ 7620 w 7620"/>
                        <a:gd name="connsiteY117" fmla="*/ 19050 h 24765"/>
                        <a:gd name="connsiteX118" fmla="*/ 7620 w 7620"/>
                        <a:gd name="connsiteY118" fmla="*/ 20955 h 24765"/>
                        <a:gd name="connsiteX119" fmla="*/ 7620 w 7620"/>
                        <a:gd name="connsiteY119" fmla="*/ 20955 h 24765"/>
                        <a:gd name="connsiteX120" fmla="*/ 7620 w 7620"/>
                        <a:gd name="connsiteY120" fmla="*/ 20955 h 24765"/>
                        <a:gd name="connsiteX121" fmla="*/ 7620 w 7620"/>
                        <a:gd name="connsiteY121" fmla="*/ 21908 h 24765"/>
                        <a:gd name="connsiteX122" fmla="*/ 7620 w 7620"/>
                        <a:gd name="connsiteY122" fmla="*/ 22860 h 24765"/>
                        <a:gd name="connsiteX123" fmla="*/ 7620 w 7620"/>
                        <a:gd name="connsiteY123" fmla="*/ 23813 h 24765"/>
                        <a:gd name="connsiteX124" fmla="*/ 4763 w 7620"/>
                        <a:gd name="connsiteY124" fmla="*/ 24765 h 24765"/>
                        <a:gd name="connsiteX125" fmla="*/ 4763 w 7620"/>
                        <a:gd name="connsiteY125" fmla="*/ 24765 h 24765"/>
                        <a:gd name="connsiteX126" fmla="*/ 4763 w 7620"/>
                        <a:gd name="connsiteY126" fmla="*/ 24765 h 24765"/>
                        <a:gd name="connsiteX127" fmla="*/ 4763 w 7620"/>
                        <a:gd name="connsiteY127" fmla="*/ 24765 h 24765"/>
                        <a:gd name="connsiteX128" fmla="*/ 4763 w 7620"/>
                        <a:gd name="connsiteY128" fmla="*/ 24765 h 24765"/>
                        <a:gd name="connsiteX129" fmla="*/ 5715 w 7620"/>
                        <a:gd name="connsiteY129" fmla="*/ 15240 h 24765"/>
                        <a:gd name="connsiteX130" fmla="*/ 5715 w 7620"/>
                        <a:gd name="connsiteY130" fmla="*/ 15240 h 24765"/>
                        <a:gd name="connsiteX131" fmla="*/ 5715 w 7620"/>
                        <a:gd name="connsiteY131" fmla="*/ 15240 h 24765"/>
                        <a:gd name="connsiteX132" fmla="*/ 5715 w 7620"/>
                        <a:gd name="connsiteY132" fmla="*/ 15240 h 24765"/>
                        <a:gd name="connsiteX133" fmla="*/ 5715 w 7620"/>
                        <a:gd name="connsiteY133" fmla="*/ 15240 h 24765"/>
                        <a:gd name="connsiteX134" fmla="*/ 5715 w 7620"/>
                        <a:gd name="connsiteY134" fmla="*/ 16193 h 24765"/>
                        <a:gd name="connsiteX135" fmla="*/ 5715 w 7620"/>
                        <a:gd name="connsiteY135" fmla="*/ 16193 h 24765"/>
                        <a:gd name="connsiteX136" fmla="*/ 5715 w 7620"/>
                        <a:gd name="connsiteY136" fmla="*/ 16193 h 24765"/>
                        <a:gd name="connsiteX137" fmla="*/ 5715 w 7620"/>
                        <a:gd name="connsiteY137" fmla="*/ 16193 h 24765"/>
                        <a:gd name="connsiteX138" fmla="*/ 5715 w 7620"/>
                        <a:gd name="connsiteY138" fmla="*/ 16193 h 24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7620" h="24765">
                          <a:moveTo>
                            <a:pt x="4763" y="24765"/>
                          </a:moveTo>
                          <a:cubicBezTo>
                            <a:pt x="5715" y="24765"/>
                            <a:pt x="5715" y="24765"/>
                            <a:pt x="6667" y="24765"/>
                          </a:cubicBezTo>
                          <a:lnTo>
                            <a:pt x="6667" y="24765"/>
                          </a:lnTo>
                          <a:cubicBezTo>
                            <a:pt x="6667" y="24765"/>
                            <a:pt x="6667" y="24765"/>
                            <a:pt x="6667" y="24765"/>
                          </a:cubicBezTo>
                          <a:cubicBezTo>
                            <a:pt x="6667" y="24765"/>
                            <a:pt x="6667" y="23813"/>
                            <a:pt x="6667" y="23813"/>
                          </a:cubicBezTo>
                          <a:cubicBezTo>
                            <a:pt x="6667" y="23813"/>
                            <a:pt x="6667" y="22860"/>
                            <a:pt x="6667" y="22860"/>
                          </a:cubicBezTo>
                          <a:cubicBezTo>
                            <a:pt x="6667" y="22860"/>
                            <a:pt x="6667" y="21908"/>
                            <a:pt x="6667" y="21908"/>
                          </a:cubicBezTo>
                          <a:cubicBezTo>
                            <a:pt x="6667" y="21908"/>
                            <a:pt x="6667" y="21908"/>
                            <a:pt x="6667" y="21908"/>
                          </a:cubicBezTo>
                          <a:cubicBezTo>
                            <a:pt x="6667" y="21908"/>
                            <a:pt x="6667" y="20955"/>
                            <a:pt x="6667" y="20955"/>
                          </a:cubicBezTo>
                          <a:cubicBezTo>
                            <a:pt x="6667" y="20955"/>
                            <a:pt x="6667" y="20955"/>
                            <a:pt x="6667" y="20955"/>
                          </a:cubicBezTo>
                          <a:cubicBezTo>
                            <a:pt x="6667" y="20955"/>
                            <a:pt x="6667" y="20955"/>
                            <a:pt x="6667" y="20955"/>
                          </a:cubicBezTo>
                          <a:cubicBezTo>
                            <a:pt x="6667" y="20955"/>
                            <a:pt x="6667" y="20003"/>
                            <a:pt x="6667" y="20003"/>
                          </a:cubicBezTo>
                          <a:cubicBezTo>
                            <a:pt x="6667" y="20003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8098"/>
                            <a:pt x="6667" y="18098"/>
                            <a:pt x="6667" y="17145"/>
                          </a:cubicBezTo>
                          <a:cubicBezTo>
                            <a:pt x="6667" y="17145"/>
                            <a:pt x="6667" y="16193"/>
                            <a:pt x="6667" y="16193"/>
                          </a:cubicBezTo>
                          <a:cubicBezTo>
                            <a:pt x="6667" y="15240"/>
                            <a:pt x="6667" y="14288"/>
                            <a:pt x="6667" y="14288"/>
                          </a:cubicBezTo>
                          <a:cubicBezTo>
                            <a:pt x="6667" y="14288"/>
                            <a:pt x="6667" y="14288"/>
                            <a:pt x="6667" y="13335"/>
                          </a:cubicBezTo>
                          <a:cubicBezTo>
                            <a:pt x="6667" y="13335"/>
                            <a:pt x="6667" y="12383"/>
                            <a:pt x="6667" y="11430"/>
                          </a:cubicBezTo>
                          <a:cubicBezTo>
                            <a:pt x="6667" y="11430"/>
                            <a:pt x="6667" y="10478"/>
                            <a:pt x="6667" y="9525"/>
                          </a:cubicBezTo>
                          <a:cubicBezTo>
                            <a:pt x="6667" y="8573"/>
                            <a:pt x="6667" y="9525"/>
                            <a:pt x="6667" y="8573"/>
                          </a:cubicBezTo>
                          <a:cubicBezTo>
                            <a:pt x="6667" y="8573"/>
                            <a:pt x="6667" y="8573"/>
                            <a:pt x="6667" y="8573"/>
                          </a:cubicBezTo>
                          <a:cubicBezTo>
                            <a:pt x="6667" y="8573"/>
                            <a:pt x="6667" y="8573"/>
                            <a:pt x="6667" y="8573"/>
                          </a:cubicBezTo>
                          <a:cubicBezTo>
                            <a:pt x="6667" y="8573"/>
                            <a:pt x="6667" y="8573"/>
                            <a:pt x="6667" y="8573"/>
                          </a:cubicBezTo>
                          <a:cubicBezTo>
                            <a:pt x="6667" y="8573"/>
                            <a:pt x="6667" y="7620"/>
                            <a:pt x="6667" y="7620"/>
                          </a:cubicBezTo>
                          <a:cubicBezTo>
                            <a:pt x="6667" y="7620"/>
                            <a:pt x="6667" y="6668"/>
                            <a:pt x="6667" y="6668"/>
                          </a:cubicBezTo>
                          <a:cubicBezTo>
                            <a:pt x="6667" y="6668"/>
                            <a:pt x="6667" y="6668"/>
                            <a:pt x="6667" y="6668"/>
                          </a:cubicBezTo>
                          <a:cubicBezTo>
                            <a:pt x="6667" y="6668"/>
                            <a:pt x="6667" y="5715"/>
                            <a:pt x="6667" y="5715"/>
                          </a:cubicBezTo>
                          <a:cubicBezTo>
                            <a:pt x="6667" y="5715"/>
                            <a:pt x="6667" y="5715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3810"/>
                          </a:cubicBezTo>
                          <a:cubicBezTo>
                            <a:pt x="6667" y="2858"/>
                            <a:pt x="5715" y="2858"/>
                            <a:pt x="5715" y="1905"/>
                          </a:cubicBezTo>
                          <a:cubicBezTo>
                            <a:pt x="4763" y="1905"/>
                            <a:pt x="4763" y="1905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2858" y="953"/>
                            <a:pt x="1905" y="953"/>
                            <a:pt x="1905" y="1905"/>
                          </a:cubicBezTo>
                          <a:cubicBezTo>
                            <a:pt x="1905" y="1905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9525"/>
                          </a:cubicBezTo>
                          <a:cubicBezTo>
                            <a:pt x="0" y="10478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2383"/>
                            <a:pt x="0" y="12383"/>
                          </a:cubicBezTo>
                          <a:cubicBezTo>
                            <a:pt x="0" y="12383"/>
                            <a:pt x="0" y="13335"/>
                            <a:pt x="0" y="13335"/>
                          </a:cubicBezTo>
                          <a:cubicBezTo>
                            <a:pt x="0" y="13335"/>
                            <a:pt x="0" y="13335"/>
                            <a:pt x="0" y="13335"/>
                          </a:cubicBezTo>
                          <a:cubicBezTo>
                            <a:pt x="0" y="13335"/>
                            <a:pt x="0" y="14288"/>
                            <a:pt x="0" y="14288"/>
                          </a:cubicBezTo>
                          <a:cubicBezTo>
                            <a:pt x="0" y="14288"/>
                            <a:pt x="0" y="14288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6193"/>
                          </a:cubicBezTo>
                          <a:cubicBezTo>
                            <a:pt x="0" y="16193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6193"/>
                            <a:pt x="0" y="17145"/>
                          </a:cubicBezTo>
                          <a:cubicBezTo>
                            <a:pt x="0" y="17145"/>
                            <a:pt x="0" y="18098"/>
                            <a:pt x="952" y="18098"/>
                          </a:cubicBezTo>
                          <a:cubicBezTo>
                            <a:pt x="952" y="19050"/>
                            <a:pt x="1905" y="20003"/>
                            <a:pt x="1905" y="20955"/>
                          </a:cubicBezTo>
                          <a:cubicBezTo>
                            <a:pt x="1905" y="20955"/>
                            <a:pt x="1905" y="21908"/>
                            <a:pt x="1905" y="21908"/>
                          </a:cubicBezTo>
                          <a:cubicBezTo>
                            <a:pt x="1905" y="21908"/>
                            <a:pt x="2858" y="22860"/>
                            <a:pt x="2858" y="22860"/>
                          </a:cubicBezTo>
                          <a:cubicBezTo>
                            <a:pt x="2858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1908"/>
                            <a:pt x="3810" y="21908"/>
                          </a:cubicBezTo>
                          <a:cubicBezTo>
                            <a:pt x="3810" y="21908"/>
                            <a:pt x="3810" y="20955"/>
                            <a:pt x="2858" y="20955"/>
                          </a:cubicBezTo>
                          <a:cubicBezTo>
                            <a:pt x="2858" y="20955"/>
                            <a:pt x="2858" y="20003"/>
                            <a:pt x="2858" y="20003"/>
                          </a:cubicBezTo>
                          <a:cubicBezTo>
                            <a:pt x="2858" y="20003"/>
                            <a:pt x="2858" y="20003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8098"/>
                          </a:cubicBezTo>
                          <a:cubicBezTo>
                            <a:pt x="2858" y="18098"/>
                            <a:pt x="2858" y="17145"/>
                            <a:pt x="2858" y="16193"/>
                          </a:cubicBezTo>
                          <a:cubicBezTo>
                            <a:pt x="2858" y="16193"/>
                            <a:pt x="2858" y="15240"/>
                            <a:pt x="2858" y="14288"/>
                          </a:cubicBezTo>
                          <a:cubicBezTo>
                            <a:pt x="2858" y="14288"/>
                            <a:pt x="2858" y="13335"/>
                            <a:pt x="2858" y="13335"/>
                          </a:cubicBezTo>
                          <a:cubicBezTo>
                            <a:pt x="2858" y="13335"/>
                            <a:pt x="2858" y="12383"/>
                            <a:pt x="2858" y="12383"/>
                          </a:cubicBezTo>
                          <a:cubicBezTo>
                            <a:pt x="2858" y="12383"/>
                            <a:pt x="2858" y="11430"/>
                            <a:pt x="2858" y="10478"/>
                          </a:cubicBezTo>
                          <a:cubicBezTo>
                            <a:pt x="2858" y="10478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8573"/>
                            <a:pt x="2858" y="8573"/>
                          </a:cubicBezTo>
                          <a:cubicBezTo>
                            <a:pt x="2858" y="8573"/>
                            <a:pt x="2858" y="8573"/>
                            <a:pt x="2858" y="7620"/>
                          </a:cubicBezTo>
                          <a:cubicBezTo>
                            <a:pt x="2858" y="7620"/>
                            <a:pt x="2858" y="6668"/>
                            <a:pt x="2858" y="6668"/>
                          </a:cubicBezTo>
                          <a:cubicBezTo>
                            <a:pt x="2858" y="6668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4763"/>
                          </a:cubicBezTo>
                          <a:cubicBezTo>
                            <a:pt x="2858" y="4763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953"/>
                          </a:cubicBezTo>
                          <a:cubicBezTo>
                            <a:pt x="3810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6667" y="0"/>
                            <a:pt x="6667" y="953"/>
                          </a:cubicBezTo>
                          <a:cubicBezTo>
                            <a:pt x="6667" y="953"/>
                            <a:pt x="6667" y="953"/>
                            <a:pt x="6667" y="953"/>
                          </a:cubicBezTo>
                          <a:cubicBezTo>
                            <a:pt x="6667" y="953"/>
                            <a:pt x="7620" y="953"/>
                            <a:pt x="7620" y="1905"/>
                          </a:cubicBezTo>
                          <a:cubicBezTo>
                            <a:pt x="7620" y="1905"/>
                            <a:pt x="7620" y="2858"/>
                            <a:pt x="7620" y="2858"/>
                          </a:cubicBezTo>
                          <a:cubicBezTo>
                            <a:pt x="7620" y="2858"/>
                            <a:pt x="7620" y="3810"/>
                            <a:pt x="7620" y="4763"/>
                          </a:cubicBezTo>
                          <a:cubicBezTo>
                            <a:pt x="7620" y="4763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6668"/>
                          </a:cubicBezTo>
                          <a:cubicBezTo>
                            <a:pt x="7620" y="7620"/>
                            <a:pt x="7620" y="7620"/>
                            <a:pt x="7620" y="8573"/>
                          </a:cubicBezTo>
                          <a:cubicBezTo>
                            <a:pt x="7620" y="8573"/>
                            <a:pt x="7620" y="8573"/>
                            <a:pt x="7620" y="9525"/>
                          </a:cubicBezTo>
                          <a:cubicBezTo>
                            <a:pt x="7620" y="10478"/>
                            <a:pt x="7620" y="10478"/>
                            <a:pt x="7620" y="11430"/>
                          </a:cubicBezTo>
                          <a:cubicBezTo>
                            <a:pt x="7620" y="12383"/>
                            <a:pt x="7620" y="12383"/>
                            <a:pt x="7620" y="13335"/>
                          </a:cubicBezTo>
                          <a:cubicBezTo>
                            <a:pt x="7620" y="14288"/>
                            <a:pt x="7620" y="15240"/>
                            <a:pt x="7620" y="16193"/>
                          </a:cubicBezTo>
                          <a:cubicBezTo>
                            <a:pt x="7620" y="16193"/>
                            <a:pt x="7620" y="17145"/>
                            <a:pt x="7620" y="17145"/>
                          </a:cubicBezTo>
                          <a:cubicBezTo>
                            <a:pt x="7620" y="17145"/>
                            <a:pt x="7620" y="17145"/>
                            <a:pt x="7620" y="18098"/>
                          </a:cubicBezTo>
                          <a:cubicBezTo>
                            <a:pt x="7620" y="18098"/>
                            <a:pt x="7620" y="19050"/>
                            <a:pt x="7620" y="19050"/>
                          </a:cubicBezTo>
                          <a:cubicBezTo>
                            <a:pt x="7620" y="19050"/>
                            <a:pt x="7620" y="20003"/>
                            <a:pt x="7620" y="20955"/>
                          </a:cubicBezTo>
                          <a:cubicBezTo>
                            <a:pt x="7620" y="20955"/>
                            <a:pt x="7620" y="20955"/>
                            <a:pt x="7620" y="20955"/>
                          </a:cubicBezTo>
                          <a:cubicBezTo>
                            <a:pt x="7620" y="20955"/>
                            <a:pt x="7620" y="20955"/>
                            <a:pt x="7620" y="20955"/>
                          </a:cubicBezTo>
                          <a:cubicBezTo>
                            <a:pt x="7620" y="20955"/>
                            <a:pt x="7620" y="21908"/>
                            <a:pt x="7620" y="21908"/>
                          </a:cubicBezTo>
                          <a:cubicBezTo>
                            <a:pt x="7620" y="21908"/>
                            <a:pt x="7620" y="22860"/>
                            <a:pt x="7620" y="22860"/>
                          </a:cubicBezTo>
                          <a:cubicBezTo>
                            <a:pt x="7620" y="22860"/>
                            <a:pt x="7620" y="22860"/>
                            <a:pt x="7620" y="23813"/>
                          </a:cubicBezTo>
                          <a:cubicBezTo>
                            <a:pt x="4763" y="23813"/>
                            <a:pt x="4763" y="23813"/>
                            <a:pt x="4763" y="24765"/>
                          </a:cubicBezTo>
                          <a:cubicBezTo>
                            <a:pt x="3810" y="23813"/>
                            <a:pt x="3810" y="24765"/>
                            <a:pt x="4763" y="24765"/>
                          </a:cubicBezTo>
                          <a:cubicBezTo>
                            <a:pt x="3810" y="24765"/>
                            <a:pt x="4763" y="24765"/>
                            <a:pt x="4763" y="24765"/>
                          </a:cubicBezTo>
                          <a:cubicBezTo>
                            <a:pt x="4763" y="24765"/>
                            <a:pt x="4763" y="24765"/>
                            <a:pt x="4763" y="24765"/>
                          </a:cubicBezTo>
                          <a:cubicBezTo>
                            <a:pt x="4763" y="24765"/>
                            <a:pt x="4763" y="24765"/>
                            <a:pt x="4763" y="24765"/>
                          </a:cubicBezTo>
                          <a:close/>
                          <a:moveTo>
                            <a:pt x="5715" y="15240"/>
                          </a:move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6667" y="15240"/>
                            <a:pt x="5715" y="15240"/>
                          </a:cubicBezTo>
                          <a:cubicBezTo>
                            <a:pt x="6667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lose/>
                          <a:moveTo>
                            <a:pt x="5715" y="16193"/>
                          </a:moveTo>
                          <a:cubicBezTo>
                            <a:pt x="5715" y="16193"/>
                            <a:pt x="4763" y="16193"/>
                            <a:pt x="5715" y="16193"/>
                          </a:cubicBezTo>
                          <a:cubicBezTo>
                            <a:pt x="4763" y="16193"/>
                            <a:pt x="5715" y="16193"/>
                            <a:pt x="5715" y="16193"/>
                          </a:cubicBezTo>
                          <a:cubicBezTo>
                            <a:pt x="5715" y="16193"/>
                            <a:pt x="5715" y="16193"/>
                            <a:pt x="5715" y="16193"/>
                          </a:cubicBezTo>
                          <a:cubicBezTo>
                            <a:pt x="5715" y="16193"/>
                            <a:pt x="5715" y="16193"/>
                            <a:pt x="5715" y="1619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49" name="图形 2"/>
                  <p:cNvGrpSpPr/>
                  <p:nvPr/>
                </p:nvGrpSpPr>
                <p:grpSpPr>
                  <a:xfrm>
                    <a:off x="4347210" y="4860606"/>
                    <a:ext cx="23812" cy="21907"/>
                    <a:chOff x="4347210" y="4860606"/>
                    <a:chExt cx="23812" cy="21907"/>
                  </a:xfrm>
                  <a:solidFill>
                    <a:srgbClr val="6B3E34"/>
                  </a:solidFill>
                </p:grpSpPr>
                <p:sp>
                  <p:nvSpPr>
                    <p:cNvPr id="250" name="任意多边形: 形状 134"/>
                    <p:cNvSpPr/>
                    <p:nvPr/>
                  </p:nvSpPr>
                  <p:spPr>
                    <a:xfrm>
                      <a:off x="4347210" y="48806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51" name="任意多边形: 形状 135"/>
                    <p:cNvSpPr/>
                    <p:nvPr/>
                  </p:nvSpPr>
                  <p:spPr>
                    <a:xfrm>
                      <a:off x="4349114" y="4860606"/>
                      <a:ext cx="21907" cy="21907"/>
                    </a:xfrm>
                    <a:custGeom>
                      <a:avLst/>
                      <a:gdLst>
                        <a:gd name="connsiteX0" fmla="*/ 12383 w 21907"/>
                        <a:gd name="connsiteY0" fmla="*/ 7620 h 21907"/>
                        <a:gd name="connsiteX1" fmla="*/ 12383 w 21907"/>
                        <a:gd name="connsiteY1" fmla="*/ 7620 h 21907"/>
                        <a:gd name="connsiteX2" fmla="*/ 13335 w 21907"/>
                        <a:gd name="connsiteY2" fmla="*/ 5715 h 21907"/>
                        <a:gd name="connsiteX3" fmla="*/ 13335 w 21907"/>
                        <a:gd name="connsiteY3" fmla="*/ 4763 h 21907"/>
                        <a:gd name="connsiteX4" fmla="*/ 14288 w 21907"/>
                        <a:gd name="connsiteY4" fmla="*/ 3810 h 21907"/>
                        <a:gd name="connsiteX5" fmla="*/ 14288 w 21907"/>
                        <a:gd name="connsiteY5" fmla="*/ 3810 h 21907"/>
                        <a:gd name="connsiteX6" fmla="*/ 14288 w 21907"/>
                        <a:gd name="connsiteY6" fmla="*/ 2858 h 21907"/>
                        <a:gd name="connsiteX7" fmla="*/ 14288 w 21907"/>
                        <a:gd name="connsiteY7" fmla="*/ 1905 h 21907"/>
                        <a:gd name="connsiteX8" fmla="*/ 14288 w 21907"/>
                        <a:gd name="connsiteY8" fmla="*/ 953 h 21907"/>
                        <a:gd name="connsiteX9" fmla="*/ 14288 w 21907"/>
                        <a:gd name="connsiteY9" fmla="*/ 0 h 21907"/>
                        <a:gd name="connsiteX10" fmla="*/ 14288 w 21907"/>
                        <a:gd name="connsiteY10" fmla="*/ 0 h 21907"/>
                        <a:gd name="connsiteX11" fmla="*/ 14288 w 21907"/>
                        <a:gd name="connsiteY11" fmla="*/ 0 h 21907"/>
                        <a:gd name="connsiteX12" fmla="*/ 14288 w 21907"/>
                        <a:gd name="connsiteY12" fmla="*/ 0 h 21907"/>
                        <a:gd name="connsiteX13" fmla="*/ 14288 w 21907"/>
                        <a:gd name="connsiteY13" fmla="*/ 0 h 21907"/>
                        <a:gd name="connsiteX14" fmla="*/ 13335 w 21907"/>
                        <a:gd name="connsiteY14" fmla="*/ 0 h 21907"/>
                        <a:gd name="connsiteX15" fmla="*/ 13335 w 21907"/>
                        <a:gd name="connsiteY15" fmla="*/ 0 h 21907"/>
                        <a:gd name="connsiteX16" fmla="*/ 13335 w 21907"/>
                        <a:gd name="connsiteY16" fmla="*/ 0 h 21907"/>
                        <a:gd name="connsiteX17" fmla="*/ 12383 w 21907"/>
                        <a:gd name="connsiteY17" fmla="*/ 953 h 21907"/>
                        <a:gd name="connsiteX18" fmla="*/ 11430 w 21907"/>
                        <a:gd name="connsiteY18" fmla="*/ 1905 h 21907"/>
                        <a:gd name="connsiteX19" fmla="*/ 11430 w 21907"/>
                        <a:gd name="connsiteY19" fmla="*/ 1905 h 21907"/>
                        <a:gd name="connsiteX20" fmla="*/ 10477 w 21907"/>
                        <a:gd name="connsiteY20" fmla="*/ 1905 h 21907"/>
                        <a:gd name="connsiteX21" fmla="*/ 10477 w 21907"/>
                        <a:gd name="connsiteY21" fmla="*/ 1905 h 21907"/>
                        <a:gd name="connsiteX22" fmla="*/ 10477 w 21907"/>
                        <a:gd name="connsiteY22" fmla="*/ 2858 h 21907"/>
                        <a:gd name="connsiteX23" fmla="*/ 10477 w 21907"/>
                        <a:gd name="connsiteY23" fmla="*/ 2858 h 21907"/>
                        <a:gd name="connsiteX24" fmla="*/ 10477 w 21907"/>
                        <a:gd name="connsiteY24" fmla="*/ 2858 h 21907"/>
                        <a:gd name="connsiteX25" fmla="*/ 10477 w 21907"/>
                        <a:gd name="connsiteY25" fmla="*/ 2858 h 21907"/>
                        <a:gd name="connsiteX26" fmla="*/ 9525 w 21907"/>
                        <a:gd name="connsiteY26" fmla="*/ 3810 h 21907"/>
                        <a:gd name="connsiteX27" fmla="*/ 8573 w 21907"/>
                        <a:gd name="connsiteY27" fmla="*/ 4763 h 21907"/>
                        <a:gd name="connsiteX28" fmla="*/ 8573 w 21907"/>
                        <a:gd name="connsiteY28" fmla="*/ 4763 h 21907"/>
                        <a:gd name="connsiteX29" fmla="*/ 8573 w 21907"/>
                        <a:gd name="connsiteY29" fmla="*/ 4763 h 21907"/>
                        <a:gd name="connsiteX30" fmla="*/ 8573 w 21907"/>
                        <a:gd name="connsiteY30" fmla="*/ 4763 h 21907"/>
                        <a:gd name="connsiteX31" fmla="*/ 8573 w 21907"/>
                        <a:gd name="connsiteY31" fmla="*/ 5715 h 21907"/>
                        <a:gd name="connsiteX32" fmla="*/ 6668 w 21907"/>
                        <a:gd name="connsiteY32" fmla="*/ 8573 h 21907"/>
                        <a:gd name="connsiteX33" fmla="*/ 5715 w 21907"/>
                        <a:gd name="connsiteY33" fmla="*/ 10478 h 21907"/>
                        <a:gd name="connsiteX34" fmla="*/ 4763 w 21907"/>
                        <a:gd name="connsiteY34" fmla="*/ 13335 h 21907"/>
                        <a:gd name="connsiteX35" fmla="*/ 3810 w 21907"/>
                        <a:gd name="connsiteY35" fmla="*/ 16193 h 21907"/>
                        <a:gd name="connsiteX36" fmla="*/ 3810 w 21907"/>
                        <a:gd name="connsiteY36" fmla="*/ 16193 h 21907"/>
                        <a:gd name="connsiteX37" fmla="*/ 3810 w 21907"/>
                        <a:gd name="connsiteY37" fmla="*/ 17145 h 21907"/>
                        <a:gd name="connsiteX38" fmla="*/ 3810 w 21907"/>
                        <a:gd name="connsiteY38" fmla="*/ 17145 h 21907"/>
                        <a:gd name="connsiteX39" fmla="*/ 3810 w 21907"/>
                        <a:gd name="connsiteY39" fmla="*/ 17145 h 21907"/>
                        <a:gd name="connsiteX40" fmla="*/ 3810 w 21907"/>
                        <a:gd name="connsiteY40" fmla="*/ 17145 h 21907"/>
                        <a:gd name="connsiteX41" fmla="*/ 3810 w 21907"/>
                        <a:gd name="connsiteY41" fmla="*/ 18098 h 21907"/>
                        <a:gd name="connsiteX42" fmla="*/ 3810 w 21907"/>
                        <a:gd name="connsiteY42" fmla="*/ 19050 h 21907"/>
                        <a:gd name="connsiteX43" fmla="*/ 3810 w 21907"/>
                        <a:gd name="connsiteY43" fmla="*/ 19050 h 21907"/>
                        <a:gd name="connsiteX44" fmla="*/ 3810 w 21907"/>
                        <a:gd name="connsiteY44" fmla="*/ 20003 h 21907"/>
                        <a:gd name="connsiteX45" fmla="*/ 3810 w 21907"/>
                        <a:gd name="connsiteY45" fmla="*/ 20003 h 21907"/>
                        <a:gd name="connsiteX46" fmla="*/ 3810 w 21907"/>
                        <a:gd name="connsiteY46" fmla="*/ 20003 h 21907"/>
                        <a:gd name="connsiteX47" fmla="*/ 1905 w 21907"/>
                        <a:gd name="connsiteY47" fmla="*/ 20955 h 21907"/>
                        <a:gd name="connsiteX48" fmla="*/ 1905 w 21907"/>
                        <a:gd name="connsiteY48" fmla="*/ 20955 h 21907"/>
                        <a:gd name="connsiteX49" fmla="*/ 1905 w 21907"/>
                        <a:gd name="connsiteY49" fmla="*/ 20955 h 21907"/>
                        <a:gd name="connsiteX50" fmla="*/ 1905 w 21907"/>
                        <a:gd name="connsiteY50" fmla="*/ 20955 h 21907"/>
                        <a:gd name="connsiteX51" fmla="*/ 1905 w 21907"/>
                        <a:gd name="connsiteY51" fmla="*/ 20955 h 21907"/>
                        <a:gd name="connsiteX52" fmla="*/ 1905 w 21907"/>
                        <a:gd name="connsiteY52" fmla="*/ 21908 h 21907"/>
                        <a:gd name="connsiteX53" fmla="*/ 1905 w 21907"/>
                        <a:gd name="connsiteY53" fmla="*/ 20955 h 21907"/>
                        <a:gd name="connsiteX54" fmla="*/ 2858 w 21907"/>
                        <a:gd name="connsiteY54" fmla="*/ 20003 h 21907"/>
                        <a:gd name="connsiteX55" fmla="*/ 2858 w 21907"/>
                        <a:gd name="connsiteY55" fmla="*/ 20003 h 21907"/>
                        <a:gd name="connsiteX56" fmla="*/ 2858 w 21907"/>
                        <a:gd name="connsiteY56" fmla="*/ 20003 h 21907"/>
                        <a:gd name="connsiteX57" fmla="*/ 2858 w 21907"/>
                        <a:gd name="connsiteY57" fmla="*/ 19050 h 21907"/>
                        <a:gd name="connsiteX58" fmla="*/ 3810 w 21907"/>
                        <a:gd name="connsiteY58" fmla="*/ 16193 h 21907"/>
                        <a:gd name="connsiteX59" fmla="*/ 3810 w 21907"/>
                        <a:gd name="connsiteY59" fmla="*/ 15240 h 21907"/>
                        <a:gd name="connsiteX60" fmla="*/ 3810 w 21907"/>
                        <a:gd name="connsiteY60" fmla="*/ 15240 h 21907"/>
                        <a:gd name="connsiteX61" fmla="*/ 4763 w 21907"/>
                        <a:gd name="connsiteY61" fmla="*/ 13335 h 21907"/>
                        <a:gd name="connsiteX62" fmla="*/ 5715 w 21907"/>
                        <a:gd name="connsiteY62" fmla="*/ 11430 h 21907"/>
                        <a:gd name="connsiteX63" fmla="*/ 7620 w 21907"/>
                        <a:gd name="connsiteY63" fmla="*/ 8573 h 21907"/>
                        <a:gd name="connsiteX64" fmla="*/ 8573 w 21907"/>
                        <a:gd name="connsiteY64" fmla="*/ 7620 h 21907"/>
                        <a:gd name="connsiteX65" fmla="*/ 9525 w 21907"/>
                        <a:gd name="connsiteY65" fmla="*/ 6668 h 21907"/>
                        <a:gd name="connsiteX66" fmla="*/ 10477 w 21907"/>
                        <a:gd name="connsiteY66" fmla="*/ 5715 h 21907"/>
                        <a:gd name="connsiteX67" fmla="*/ 10477 w 21907"/>
                        <a:gd name="connsiteY67" fmla="*/ 5715 h 21907"/>
                        <a:gd name="connsiteX68" fmla="*/ 10477 w 21907"/>
                        <a:gd name="connsiteY68" fmla="*/ 5715 h 21907"/>
                        <a:gd name="connsiteX69" fmla="*/ 11430 w 21907"/>
                        <a:gd name="connsiteY69" fmla="*/ 4763 h 21907"/>
                        <a:gd name="connsiteX70" fmla="*/ 12383 w 21907"/>
                        <a:gd name="connsiteY70" fmla="*/ 3810 h 21907"/>
                        <a:gd name="connsiteX71" fmla="*/ 13335 w 21907"/>
                        <a:gd name="connsiteY71" fmla="*/ 2858 h 21907"/>
                        <a:gd name="connsiteX72" fmla="*/ 13335 w 21907"/>
                        <a:gd name="connsiteY72" fmla="*/ 2858 h 21907"/>
                        <a:gd name="connsiteX73" fmla="*/ 13335 w 21907"/>
                        <a:gd name="connsiteY73" fmla="*/ 2858 h 21907"/>
                        <a:gd name="connsiteX74" fmla="*/ 13335 w 21907"/>
                        <a:gd name="connsiteY74" fmla="*/ 2858 h 21907"/>
                        <a:gd name="connsiteX75" fmla="*/ 13335 w 21907"/>
                        <a:gd name="connsiteY75" fmla="*/ 2858 h 21907"/>
                        <a:gd name="connsiteX76" fmla="*/ 14288 w 21907"/>
                        <a:gd name="connsiteY76" fmla="*/ 2858 h 21907"/>
                        <a:gd name="connsiteX77" fmla="*/ 14288 w 21907"/>
                        <a:gd name="connsiteY77" fmla="*/ 2858 h 21907"/>
                        <a:gd name="connsiteX78" fmla="*/ 14288 w 21907"/>
                        <a:gd name="connsiteY78" fmla="*/ 2858 h 21907"/>
                        <a:gd name="connsiteX79" fmla="*/ 14288 w 21907"/>
                        <a:gd name="connsiteY79" fmla="*/ 1905 h 21907"/>
                        <a:gd name="connsiteX80" fmla="*/ 15240 w 21907"/>
                        <a:gd name="connsiteY80" fmla="*/ 953 h 21907"/>
                        <a:gd name="connsiteX81" fmla="*/ 17145 w 21907"/>
                        <a:gd name="connsiteY81" fmla="*/ 0 h 21907"/>
                        <a:gd name="connsiteX82" fmla="*/ 18098 w 21907"/>
                        <a:gd name="connsiteY82" fmla="*/ 0 h 21907"/>
                        <a:gd name="connsiteX83" fmla="*/ 19050 w 21907"/>
                        <a:gd name="connsiteY83" fmla="*/ 0 h 21907"/>
                        <a:gd name="connsiteX84" fmla="*/ 20002 w 21907"/>
                        <a:gd name="connsiteY84" fmla="*/ 0 h 21907"/>
                        <a:gd name="connsiteX85" fmla="*/ 20002 w 21907"/>
                        <a:gd name="connsiteY85" fmla="*/ 0 h 21907"/>
                        <a:gd name="connsiteX86" fmla="*/ 21908 w 21907"/>
                        <a:gd name="connsiteY86" fmla="*/ 2858 h 21907"/>
                        <a:gd name="connsiteX87" fmla="*/ 21908 w 21907"/>
                        <a:gd name="connsiteY87" fmla="*/ 2858 h 21907"/>
                        <a:gd name="connsiteX88" fmla="*/ 20955 w 21907"/>
                        <a:gd name="connsiteY88" fmla="*/ 7620 h 21907"/>
                        <a:gd name="connsiteX89" fmla="*/ 20002 w 21907"/>
                        <a:gd name="connsiteY89" fmla="*/ 9525 h 21907"/>
                        <a:gd name="connsiteX90" fmla="*/ 19050 w 21907"/>
                        <a:gd name="connsiteY90" fmla="*/ 10478 h 21907"/>
                        <a:gd name="connsiteX91" fmla="*/ 18098 w 21907"/>
                        <a:gd name="connsiteY91" fmla="*/ 11430 h 21907"/>
                        <a:gd name="connsiteX92" fmla="*/ 18098 w 21907"/>
                        <a:gd name="connsiteY92" fmla="*/ 11430 h 21907"/>
                        <a:gd name="connsiteX93" fmla="*/ 12383 w 21907"/>
                        <a:gd name="connsiteY93" fmla="*/ 7620 h 21907"/>
                        <a:gd name="connsiteX94" fmla="*/ 0 w 21907"/>
                        <a:gd name="connsiteY94" fmla="*/ 15240 h 21907"/>
                        <a:gd name="connsiteX95" fmla="*/ 0 w 21907"/>
                        <a:gd name="connsiteY95" fmla="*/ 15240 h 21907"/>
                        <a:gd name="connsiteX96" fmla="*/ 0 w 21907"/>
                        <a:gd name="connsiteY96" fmla="*/ 15240 h 21907"/>
                        <a:gd name="connsiteX97" fmla="*/ 0 w 21907"/>
                        <a:gd name="connsiteY97" fmla="*/ 15240 h 21907"/>
                        <a:gd name="connsiteX98" fmla="*/ 0 w 21907"/>
                        <a:gd name="connsiteY98" fmla="*/ 15240 h 21907"/>
                        <a:gd name="connsiteX99" fmla="*/ 1905 w 21907"/>
                        <a:gd name="connsiteY99" fmla="*/ 9525 h 21907"/>
                        <a:gd name="connsiteX100" fmla="*/ 1905 w 21907"/>
                        <a:gd name="connsiteY100" fmla="*/ 9525 h 21907"/>
                        <a:gd name="connsiteX101" fmla="*/ 1905 w 21907"/>
                        <a:gd name="connsiteY101" fmla="*/ 9525 h 21907"/>
                        <a:gd name="connsiteX102" fmla="*/ 1905 w 21907"/>
                        <a:gd name="connsiteY102" fmla="*/ 9525 h 21907"/>
                        <a:gd name="connsiteX103" fmla="*/ 1905 w 21907"/>
                        <a:gd name="connsiteY103" fmla="*/ 9525 h 21907"/>
                        <a:gd name="connsiteX104" fmla="*/ 14288 w 21907"/>
                        <a:gd name="connsiteY104" fmla="*/ 4763 h 21907"/>
                        <a:gd name="connsiteX105" fmla="*/ 14288 w 21907"/>
                        <a:gd name="connsiteY105" fmla="*/ 4763 h 21907"/>
                        <a:gd name="connsiteX106" fmla="*/ 14288 w 21907"/>
                        <a:gd name="connsiteY106" fmla="*/ 4763 h 21907"/>
                        <a:gd name="connsiteX107" fmla="*/ 14288 w 21907"/>
                        <a:gd name="connsiteY107" fmla="*/ 4763 h 21907"/>
                        <a:gd name="connsiteX108" fmla="*/ 14288 w 21907"/>
                        <a:gd name="connsiteY108" fmla="*/ 4763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1907" h="21907">
                          <a:moveTo>
                            <a:pt x="12383" y="7620"/>
                          </a:moveTo>
                          <a:cubicBezTo>
                            <a:pt x="12383" y="6668"/>
                            <a:pt x="12383" y="6668"/>
                            <a:pt x="12383" y="7620"/>
                          </a:cubicBezTo>
                          <a:cubicBezTo>
                            <a:pt x="13335" y="6668"/>
                            <a:pt x="13335" y="5715"/>
                            <a:pt x="13335" y="5715"/>
                          </a:cubicBezTo>
                          <a:cubicBezTo>
                            <a:pt x="13335" y="4763"/>
                            <a:pt x="13335" y="4763"/>
                            <a:pt x="13335" y="4763"/>
                          </a:cubicBezTo>
                          <a:cubicBezTo>
                            <a:pt x="13335" y="4763"/>
                            <a:pt x="13335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2858"/>
                            <a:pt x="14288" y="2858"/>
                          </a:cubicBezTo>
                          <a:cubicBezTo>
                            <a:pt x="14288" y="2858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2383" y="953"/>
                          </a:cubicBezTo>
                          <a:cubicBezTo>
                            <a:pt x="12383" y="953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9525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8573" y="4763"/>
                          </a:cubicBezTo>
                          <a:cubicBezTo>
                            <a:pt x="8573" y="4763"/>
                            <a:pt x="8573" y="4763"/>
                            <a:pt x="8573" y="4763"/>
                          </a:cubicBezTo>
                          <a:cubicBezTo>
                            <a:pt x="8573" y="4763"/>
                            <a:pt x="8573" y="4763"/>
                            <a:pt x="8573" y="4763"/>
                          </a:cubicBezTo>
                          <a:cubicBezTo>
                            <a:pt x="8573" y="4763"/>
                            <a:pt x="8573" y="4763"/>
                            <a:pt x="8573" y="4763"/>
                          </a:cubicBezTo>
                          <a:cubicBezTo>
                            <a:pt x="8573" y="4763"/>
                            <a:pt x="8573" y="5715"/>
                            <a:pt x="8573" y="5715"/>
                          </a:cubicBezTo>
                          <a:cubicBezTo>
                            <a:pt x="7620" y="6668"/>
                            <a:pt x="7620" y="7620"/>
                            <a:pt x="6668" y="8573"/>
                          </a:cubicBezTo>
                          <a:cubicBezTo>
                            <a:pt x="5715" y="9525"/>
                            <a:pt x="5715" y="9525"/>
                            <a:pt x="5715" y="10478"/>
                          </a:cubicBezTo>
                          <a:cubicBezTo>
                            <a:pt x="5715" y="11430"/>
                            <a:pt x="4763" y="12383"/>
                            <a:pt x="4763" y="13335"/>
                          </a:cubicBezTo>
                          <a:cubicBezTo>
                            <a:pt x="4763" y="14288"/>
                            <a:pt x="3810" y="15240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2858" y="20003"/>
                            <a:pt x="2858" y="20955"/>
                            <a:pt x="1905" y="20955"/>
                          </a:cubicBezTo>
                          <a:lnTo>
                            <a:pt x="1905" y="20955"/>
                          </a:ln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1908"/>
                          </a:cubicBezTo>
                          <a:cubicBezTo>
                            <a:pt x="1905" y="21908"/>
                            <a:pt x="1905" y="20955"/>
                            <a:pt x="1905" y="20955"/>
                          </a:cubicBezTo>
                          <a:cubicBezTo>
                            <a:pt x="1905" y="20003"/>
                            <a:pt x="1905" y="20955"/>
                            <a:pt x="2858" y="20003"/>
                          </a:cubicBezTo>
                          <a:cubicBezTo>
                            <a:pt x="2858" y="20003"/>
                            <a:pt x="2858" y="20003"/>
                            <a:pt x="2858" y="20003"/>
                          </a:cubicBezTo>
                          <a:cubicBezTo>
                            <a:pt x="2858" y="20003"/>
                            <a:pt x="2858" y="20003"/>
                            <a:pt x="2858" y="20003"/>
                          </a:cubicBezTo>
                          <a:cubicBezTo>
                            <a:pt x="1905" y="20003"/>
                            <a:pt x="2858" y="19050"/>
                            <a:pt x="2858" y="19050"/>
                          </a:cubicBezTo>
                          <a:cubicBezTo>
                            <a:pt x="2858" y="18098"/>
                            <a:pt x="2858" y="17145"/>
                            <a:pt x="3810" y="16193"/>
                          </a:cubicBezTo>
                          <a:cubicBezTo>
                            <a:pt x="3810" y="16193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4288"/>
                            <a:pt x="3810" y="14288"/>
                            <a:pt x="4763" y="13335"/>
                          </a:cubicBezTo>
                          <a:cubicBezTo>
                            <a:pt x="4763" y="12383"/>
                            <a:pt x="5715" y="11430"/>
                            <a:pt x="5715" y="11430"/>
                          </a:cubicBezTo>
                          <a:cubicBezTo>
                            <a:pt x="5715" y="10478"/>
                            <a:pt x="6668" y="9525"/>
                            <a:pt x="7620" y="8573"/>
                          </a:cubicBezTo>
                          <a:cubicBezTo>
                            <a:pt x="7620" y="8573"/>
                            <a:pt x="8573" y="7620"/>
                            <a:pt x="8573" y="7620"/>
                          </a:cubicBezTo>
                          <a:cubicBezTo>
                            <a:pt x="8573" y="7620"/>
                            <a:pt x="9525" y="6668"/>
                            <a:pt x="9525" y="6668"/>
                          </a:cubicBezTo>
                          <a:cubicBezTo>
                            <a:pt x="9525" y="6668"/>
                            <a:pt x="9525" y="6668"/>
                            <a:pt x="10477" y="5715"/>
                          </a:cubicBezTo>
                          <a:cubicBezTo>
                            <a:pt x="10477" y="5715"/>
                            <a:pt x="10477" y="5715"/>
                            <a:pt x="10477" y="5715"/>
                          </a:cubicBezTo>
                          <a:cubicBezTo>
                            <a:pt x="10477" y="5715"/>
                            <a:pt x="10477" y="5715"/>
                            <a:pt x="10477" y="5715"/>
                          </a:cubicBezTo>
                          <a:cubicBezTo>
                            <a:pt x="10477" y="5715"/>
                            <a:pt x="10477" y="4763"/>
                            <a:pt x="11430" y="4763"/>
                          </a:cubicBezTo>
                          <a:cubicBezTo>
                            <a:pt x="11430" y="4763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4288" y="2858"/>
                          </a:cubicBezTo>
                          <a:cubicBezTo>
                            <a:pt x="14288" y="2858"/>
                            <a:pt x="14288" y="2858"/>
                            <a:pt x="14288" y="2858"/>
                          </a:cubicBezTo>
                          <a:cubicBezTo>
                            <a:pt x="14288" y="2858"/>
                            <a:pt x="14288" y="2858"/>
                            <a:pt x="14288" y="2858"/>
                          </a:cubicBezTo>
                          <a:cubicBezTo>
                            <a:pt x="14288" y="2858"/>
                            <a:pt x="14288" y="2858"/>
                            <a:pt x="14288" y="1905"/>
                          </a:cubicBezTo>
                          <a:cubicBezTo>
                            <a:pt x="14288" y="1905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6193" y="0"/>
                            <a:pt x="17145" y="0"/>
                          </a:cubicBezTo>
                          <a:cubicBezTo>
                            <a:pt x="18098" y="0"/>
                            <a:pt x="18098" y="0"/>
                            <a:pt x="18098" y="0"/>
                          </a:cubicBezTo>
                          <a:cubicBezTo>
                            <a:pt x="18098" y="0"/>
                            <a:pt x="19050" y="0"/>
                            <a:pt x="19050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955" y="0"/>
                            <a:pt x="21908" y="1905"/>
                            <a:pt x="21908" y="2858"/>
                          </a:cubicBezTo>
                          <a:cubicBezTo>
                            <a:pt x="21908" y="2858"/>
                            <a:pt x="21908" y="2858"/>
                            <a:pt x="21908" y="2858"/>
                          </a:cubicBezTo>
                          <a:cubicBezTo>
                            <a:pt x="21908" y="4763"/>
                            <a:pt x="20955" y="6668"/>
                            <a:pt x="20955" y="7620"/>
                          </a:cubicBezTo>
                          <a:cubicBezTo>
                            <a:pt x="20955" y="8573"/>
                            <a:pt x="20002" y="8573"/>
                            <a:pt x="20002" y="9525"/>
                          </a:cubicBezTo>
                          <a:cubicBezTo>
                            <a:pt x="20002" y="10478"/>
                            <a:pt x="20002" y="10478"/>
                            <a:pt x="19050" y="10478"/>
                          </a:cubicBezTo>
                          <a:cubicBezTo>
                            <a:pt x="19050" y="10478"/>
                            <a:pt x="19050" y="11430"/>
                            <a:pt x="18098" y="11430"/>
                          </a:cubicBezTo>
                          <a:lnTo>
                            <a:pt x="18098" y="11430"/>
                          </a:lnTo>
                          <a:lnTo>
                            <a:pt x="12383" y="7620"/>
                          </a:lnTo>
                          <a:close/>
                          <a:moveTo>
                            <a:pt x="0" y="15240"/>
                          </a:move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6193"/>
                            <a:pt x="0" y="16193"/>
                            <a:pt x="0" y="15240"/>
                          </a:cubicBezTo>
                          <a:cubicBezTo>
                            <a:pt x="0" y="16193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lose/>
                          <a:moveTo>
                            <a:pt x="1905" y="9525"/>
                          </a:move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lose/>
                          <a:moveTo>
                            <a:pt x="14288" y="4763"/>
                          </a:move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52" name="任意多边形: 形状 136"/>
                    <p:cNvSpPr/>
                    <p:nvPr/>
                  </p:nvSpPr>
                  <p:spPr>
                    <a:xfrm>
                      <a:off x="4350067" y="48777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53" name="任意多边形: 形状 137"/>
                    <p:cNvSpPr/>
                    <p:nvPr/>
                  </p:nvSpPr>
                  <p:spPr>
                    <a:xfrm>
                      <a:off x="4348162" y="4876799"/>
                      <a:ext cx="1904" cy="4762"/>
                    </a:xfrm>
                    <a:custGeom>
                      <a:avLst/>
                      <a:gdLst>
                        <a:gd name="connsiteX0" fmla="*/ 1905 w 1904"/>
                        <a:gd name="connsiteY0" fmla="*/ 0 h 4762"/>
                        <a:gd name="connsiteX1" fmla="*/ 0 w 1904"/>
                        <a:gd name="connsiteY1" fmla="*/ 953 h 4762"/>
                        <a:gd name="connsiteX2" fmla="*/ 0 w 1904"/>
                        <a:gd name="connsiteY2" fmla="*/ 953 h 4762"/>
                        <a:gd name="connsiteX3" fmla="*/ 0 w 1904"/>
                        <a:gd name="connsiteY3" fmla="*/ 953 h 4762"/>
                        <a:gd name="connsiteX4" fmla="*/ 0 w 1904"/>
                        <a:gd name="connsiteY4" fmla="*/ 953 h 4762"/>
                        <a:gd name="connsiteX5" fmla="*/ 0 w 1904"/>
                        <a:gd name="connsiteY5" fmla="*/ 953 h 4762"/>
                        <a:gd name="connsiteX6" fmla="*/ 0 w 1904"/>
                        <a:gd name="connsiteY6" fmla="*/ 1905 h 4762"/>
                        <a:gd name="connsiteX7" fmla="*/ 0 w 1904"/>
                        <a:gd name="connsiteY7" fmla="*/ 2857 h 4762"/>
                        <a:gd name="connsiteX8" fmla="*/ 0 w 1904"/>
                        <a:gd name="connsiteY8" fmla="*/ 3810 h 4762"/>
                        <a:gd name="connsiteX9" fmla="*/ 0 w 1904"/>
                        <a:gd name="connsiteY9" fmla="*/ 3810 h 4762"/>
                        <a:gd name="connsiteX10" fmla="*/ 0 w 1904"/>
                        <a:gd name="connsiteY10" fmla="*/ 3810 h 4762"/>
                        <a:gd name="connsiteX11" fmla="*/ 0 w 1904"/>
                        <a:gd name="connsiteY11" fmla="*/ 4763 h 4762"/>
                        <a:gd name="connsiteX12" fmla="*/ 1905 w 1904"/>
                        <a:gd name="connsiteY12" fmla="*/ 4763 h 4762"/>
                        <a:gd name="connsiteX13" fmla="*/ 1905 w 1904"/>
                        <a:gd name="connsiteY13" fmla="*/ 3810 h 4762"/>
                        <a:gd name="connsiteX14" fmla="*/ 1905 w 1904"/>
                        <a:gd name="connsiteY14" fmla="*/ 2857 h 4762"/>
                        <a:gd name="connsiteX15" fmla="*/ 1905 w 1904"/>
                        <a:gd name="connsiteY15" fmla="*/ 1905 h 4762"/>
                        <a:gd name="connsiteX16" fmla="*/ 1905 w 1904"/>
                        <a:gd name="connsiteY16" fmla="*/ 1905 h 4762"/>
                        <a:gd name="connsiteX17" fmla="*/ 1905 w 1904"/>
                        <a:gd name="connsiteY17" fmla="*/ 0 h 4762"/>
                        <a:gd name="connsiteX18" fmla="*/ 1905 w 1904"/>
                        <a:gd name="connsiteY18" fmla="*/ 0 h 4762"/>
                        <a:gd name="connsiteX19" fmla="*/ 1905 w 1904"/>
                        <a:gd name="connsiteY19" fmla="*/ 0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4" h="4762">
                          <a:moveTo>
                            <a:pt x="1905" y="0"/>
                          </a:moveTo>
                          <a:cubicBezTo>
                            <a:pt x="952" y="0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lnTo>
                            <a:pt x="0" y="3810"/>
                          </a:lnTo>
                          <a:lnTo>
                            <a:pt x="0" y="3810"/>
                          </a:lnTo>
                          <a:cubicBezTo>
                            <a:pt x="0" y="3810"/>
                            <a:pt x="0" y="4763"/>
                            <a:pt x="0" y="4763"/>
                          </a:cubicBezTo>
                          <a:lnTo>
                            <a:pt x="1905" y="4763"/>
                          </a:lnTo>
                          <a:cubicBezTo>
                            <a:pt x="1905" y="4763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1905"/>
                            <a:pt x="1905" y="1905"/>
                          </a:cubicBezTo>
                          <a:lnTo>
                            <a:pt x="1905" y="1905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953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54" name="任意多边形: 形状 138"/>
                  <p:cNvSpPr/>
                  <p:nvPr/>
                </p:nvSpPr>
                <p:spPr>
                  <a:xfrm>
                    <a:off x="4346495" y="4868227"/>
                    <a:ext cx="15954" cy="16192"/>
                  </a:xfrm>
                  <a:custGeom>
                    <a:avLst/>
                    <a:gdLst>
                      <a:gd name="connsiteX0" fmla="*/ 714 w 15954"/>
                      <a:gd name="connsiteY0" fmla="*/ 16192 h 16192"/>
                      <a:gd name="connsiteX1" fmla="*/ 714 w 15954"/>
                      <a:gd name="connsiteY1" fmla="*/ 16192 h 16192"/>
                      <a:gd name="connsiteX2" fmla="*/ 1667 w 15954"/>
                      <a:gd name="connsiteY2" fmla="*/ 15240 h 16192"/>
                      <a:gd name="connsiteX3" fmla="*/ 1667 w 15954"/>
                      <a:gd name="connsiteY3" fmla="*/ 15240 h 16192"/>
                      <a:gd name="connsiteX4" fmla="*/ 1667 w 15954"/>
                      <a:gd name="connsiteY4" fmla="*/ 15240 h 16192"/>
                      <a:gd name="connsiteX5" fmla="*/ 1667 w 15954"/>
                      <a:gd name="connsiteY5" fmla="*/ 15240 h 16192"/>
                      <a:gd name="connsiteX6" fmla="*/ 2619 w 15954"/>
                      <a:gd name="connsiteY6" fmla="*/ 15240 h 16192"/>
                      <a:gd name="connsiteX7" fmla="*/ 4524 w 15954"/>
                      <a:gd name="connsiteY7" fmla="*/ 14288 h 16192"/>
                      <a:gd name="connsiteX8" fmla="*/ 6429 w 15954"/>
                      <a:gd name="connsiteY8" fmla="*/ 13335 h 16192"/>
                      <a:gd name="connsiteX9" fmla="*/ 7382 w 15954"/>
                      <a:gd name="connsiteY9" fmla="*/ 12382 h 16192"/>
                      <a:gd name="connsiteX10" fmla="*/ 7382 w 15954"/>
                      <a:gd name="connsiteY10" fmla="*/ 11430 h 16192"/>
                      <a:gd name="connsiteX11" fmla="*/ 7382 w 15954"/>
                      <a:gd name="connsiteY11" fmla="*/ 11430 h 16192"/>
                      <a:gd name="connsiteX12" fmla="*/ 7382 w 15954"/>
                      <a:gd name="connsiteY12" fmla="*/ 11430 h 16192"/>
                      <a:gd name="connsiteX13" fmla="*/ 8334 w 15954"/>
                      <a:gd name="connsiteY13" fmla="*/ 11430 h 16192"/>
                      <a:gd name="connsiteX14" fmla="*/ 9287 w 15954"/>
                      <a:gd name="connsiteY14" fmla="*/ 10478 h 16192"/>
                      <a:gd name="connsiteX15" fmla="*/ 10239 w 15954"/>
                      <a:gd name="connsiteY15" fmla="*/ 9525 h 16192"/>
                      <a:gd name="connsiteX16" fmla="*/ 11192 w 15954"/>
                      <a:gd name="connsiteY16" fmla="*/ 8572 h 16192"/>
                      <a:gd name="connsiteX17" fmla="*/ 12144 w 15954"/>
                      <a:gd name="connsiteY17" fmla="*/ 7620 h 16192"/>
                      <a:gd name="connsiteX18" fmla="*/ 13097 w 15954"/>
                      <a:gd name="connsiteY18" fmla="*/ 6667 h 16192"/>
                      <a:gd name="connsiteX19" fmla="*/ 13097 w 15954"/>
                      <a:gd name="connsiteY19" fmla="*/ 6667 h 16192"/>
                      <a:gd name="connsiteX20" fmla="*/ 14049 w 15954"/>
                      <a:gd name="connsiteY20" fmla="*/ 5715 h 16192"/>
                      <a:gd name="connsiteX21" fmla="*/ 14049 w 15954"/>
                      <a:gd name="connsiteY21" fmla="*/ 4763 h 16192"/>
                      <a:gd name="connsiteX22" fmla="*/ 14049 w 15954"/>
                      <a:gd name="connsiteY22" fmla="*/ 4763 h 16192"/>
                      <a:gd name="connsiteX23" fmla="*/ 14049 w 15954"/>
                      <a:gd name="connsiteY23" fmla="*/ 4763 h 16192"/>
                      <a:gd name="connsiteX24" fmla="*/ 14049 w 15954"/>
                      <a:gd name="connsiteY24" fmla="*/ 4763 h 16192"/>
                      <a:gd name="connsiteX25" fmla="*/ 14049 w 15954"/>
                      <a:gd name="connsiteY25" fmla="*/ 4763 h 16192"/>
                      <a:gd name="connsiteX26" fmla="*/ 14049 w 15954"/>
                      <a:gd name="connsiteY26" fmla="*/ 3810 h 16192"/>
                      <a:gd name="connsiteX27" fmla="*/ 14049 w 15954"/>
                      <a:gd name="connsiteY27" fmla="*/ 3810 h 16192"/>
                      <a:gd name="connsiteX28" fmla="*/ 14049 w 15954"/>
                      <a:gd name="connsiteY28" fmla="*/ 3810 h 16192"/>
                      <a:gd name="connsiteX29" fmla="*/ 15002 w 15954"/>
                      <a:gd name="connsiteY29" fmla="*/ 2857 h 16192"/>
                      <a:gd name="connsiteX30" fmla="*/ 15002 w 15954"/>
                      <a:gd name="connsiteY30" fmla="*/ 1905 h 16192"/>
                      <a:gd name="connsiteX31" fmla="*/ 15954 w 15954"/>
                      <a:gd name="connsiteY31" fmla="*/ 953 h 16192"/>
                      <a:gd name="connsiteX32" fmla="*/ 14049 w 15954"/>
                      <a:gd name="connsiteY32" fmla="*/ 0 h 16192"/>
                      <a:gd name="connsiteX33" fmla="*/ 13097 w 15954"/>
                      <a:gd name="connsiteY33" fmla="*/ 953 h 16192"/>
                      <a:gd name="connsiteX34" fmla="*/ 12144 w 15954"/>
                      <a:gd name="connsiteY34" fmla="*/ 1905 h 16192"/>
                      <a:gd name="connsiteX35" fmla="*/ 11192 w 15954"/>
                      <a:gd name="connsiteY35" fmla="*/ 3810 h 16192"/>
                      <a:gd name="connsiteX36" fmla="*/ 11192 w 15954"/>
                      <a:gd name="connsiteY36" fmla="*/ 4763 h 16192"/>
                      <a:gd name="connsiteX37" fmla="*/ 10239 w 15954"/>
                      <a:gd name="connsiteY37" fmla="*/ 5715 h 16192"/>
                      <a:gd name="connsiteX38" fmla="*/ 10239 w 15954"/>
                      <a:gd name="connsiteY38" fmla="*/ 6667 h 16192"/>
                      <a:gd name="connsiteX39" fmla="*/ 10239 w 15954"/>
                      <a:gd name="connsiteY39" fmla="*/ 7620 h 16192"/>
                      <a:gd name="connsiteX40" fmla="*/ 9287 w 15954"/>
                      <a:gd name="connsiteY40" fmla="*/ 8572 h 16192"/>
                      <a:gd name="connsiteX41" fmla="*/ 9287 w 15954"/>
                      <a:gd name="connsiteY41" fmla="*/ 8572 h 16192"/>
                      <a:gd name="connsiteX42" fmla="*/ 9287 w 15954"/>
                      <a:gd name="connsiteY42" fmla="*/ 8572 h 16192"/>
                      <a:gd name="connsiteX43" fmla="*/ 9287 w 15954"/>
                      <a:gd name="connsiteY43" fmla="*/ 8572 h 16192"/>
                      <a:gd name="connsiteX44" fmla="*/ 8334 w 15954"/>
                      <a:gd name="connsiteY44" fmla="*/ 9525 h 16192"/>
                      <a:gd name="connsiteX45" fmla="*/ 8334 w 15954"/>
                      <a:gd name="connsiteY45" fmla="*/ 9525 h 16192"/>
                      <a:gd name="connsiteX46" fmla="*/ 7382 w 15954"/>
                      <a:gd name="connsiteY46" fmla="*/ 10478 h 16192"/>
                      <a:gd name="connsiteX47" fmla="*/ 7382 w 15954"/>
                      <a:gd name="connsiteY47" fmla="*/ 11430 h 16192"/>
                      <a:gd name="connsiteX48" fmla="*/ 7382 w 15954"/>
                      <a:gd name="connsiteY48" fmla="*/ 11430 h 16192"/>
                      <a:gd name="connsiteX49" fmla="*/ 7382 w 15954"/>
                      <a:gd name="connsiteY49" fmla="*/ 11430 h 16192"/>
                      <a:gd name="connsiteX50" fmla="*/ 7382 w 15954"/>
                      <a:gd name="connsiteY50" fmla="*/ 11430 h 16192"/>
                      <a:gd name="connsiteX51" fmla="*/ 7382 w 15954"/>
                      <a:gd name="connsiteY51" fmla="*/ 11430 h 16192"/>
                      <a:gd name="connsiteX52" fmla="*/ 7382 w 15954"/>
                      <a:gd name="connsiteY52" fmla="*/ 11430 h 16192"/>
                      <a:gd name="connsiteX53" fmla="*/ 6429 w 15954"/>
                      <a:gd name="connsiteY53" fmla="*/ 11430 h 16192"/>
                      <a:gd name="connsiteX54" fmla="*/ 6429 w 15954"/>
                      <a:gd name="connsiteY54" fmla="*/ 11430 h 16192"/>
                      <a:gd name="connsiteX55" fmla="*/ 6429 w 15954"/>
                      <a:gd name="connsiteY55" fmla="*/ 11430 h 16192"/>
                      <a:gd name="connsiteX56" fmla="*/ 6429 w 15954"/>
                      <a:gd name="connsiteY56" fmla="*/ 11430 h 16192"/>
                      <a:gd name="connsiteX57" fmla="*/ 5477 w 15954"/>
                      <a:gd name="connsiteY57" fmla="*/ 12382 h 16192"/>
                      <a:gd name="connsiteX58" fmla="*/ 5477 w 15954"/>
                      <a:gd name="connsiteY58" fmla="*/ 12382 h 16192"/>
                      <a:gd name="connsiteX59" fmla="*/ 4524 w 15954"/>
                      <a:gd name="connsiteY59" fmla="*/ 12382 h 16192"/>
                      <a:gd name="connsiteX60" fmla="*/ 4524 w 15954"/>
                      <a:gd name="connsiteY60" fmla="*/ 12382 h 16192"/>
                      <a:gd name="connsiteX61" fmla="*/ 3572 w 15954"/>
                      <a:gd name="connsiteY61" fmla="*/ 13335 h 16192"/>
                      <a:gd name="connsiteX62" fmla="*/ 2619 w 15954"/>
                      <a:gd name="connsiteY62" fmla="*/ 14288 h 16192"/>
                      <a:gd name="connsiteX63" fmla="*/ 1667 w 15954"/>
                      <a:gd name="connsiteY63" fmla="*/ 15240 h 16192"/>
                      <a:gd name="connsiteX64" fmla="*/ 1667 w 15954"/>
                      <a:gd name="connsiteY64" fmla="*/ 16192 h 16192"/>
                      <a:gd name="connsiteX65" fmla="*/ 1667 w 15954"/>
                      <a:gd name="connsiteY65" fmla="*/ 16192 h 16192"/>
                      <a:gd name="connsiteX66" fmla="*/ 714 w 15954"/>
                      <a:gd name="connsiteY66" fmla="*/ 16192 h 16192"/>
                      <a:gd name="connsiteX67" fmla="*/ 714 w 15954"/>
                      <a:gd name="connsiteY67" fmla="*/ 16192 h 16192"/>
                      <a:gd name="connsiteX68" fmla="*/ 714 w 15954"/>
                      <a:gd name="connsiteY68" fmla="*/ 16192 h 16192"/>
                      <a:gd name="connsiteX69" fmla="*/ 714 w 15954"/>
                      <a:gd name="connsiteY69" fmla="*/ 16192 h 16192"/>
                      <a:gd name="connsiteX70" fmla="*/ 714 w 15954"/>
                      <a:gd name="connsiteY70" fmla="*/ 16192 h 16192"/>
                      <a:gd name="connsiteX71" fmla="*/ 714 w 15954"/>
                      <a:gd name="connsiteY71" fmla="*/ 16192 h 16192"/>
                      <a:gd name="connsiteX72" fmla="*/ 714 w 15954"/>
                      <a:gd name="connsiteY72" fmla="*/ 16192 h 16192"/>
                      <a:gd name="connsiteX73" fmla="*/ 10239 w 15954"/>
                      <a:gd name="connsiteY73" fmla="*/ 6667 h 16192"/>
                      <a:gd name="connsiteX74" fmla="*/ 10239 w 15954"/>
                      <a:gd name="connsiteY74" fmla="*/ 6667 h 16192"/>
                      <a:gd name="connsiteX75" fmla="*/ 10239 w 15954"/>
                      <a:gd name="connsiteY75" fmla="*/ 6667 h 16192"/>
                      <a:gd name="connsiteX76" fmla="*/ 10239 w 15954"/>
                      <a:gd name="connsiteY76" fmla="*/ 6667 h 16192"/>
                      <a:gd name="connsiteX77" fmla="*/ 10239 w 15954"/>
                      <a:gd name="connsiteY77" fmla="*/ 6667 h 16192"/>
                      <a:gd name="connsiteX78" fmla="*/ 5477 w 15954"/>
                      <a:gd name="connsiteY78" fmla="*/ 12382 h 16192"/>
                      <a:gd name="connsiteX79" fmla="*/ 5477 w 15954"/>
                      <a:gd name="connsiteY79" fmla="*/ 12382 h 16192"/>
                      <a:gd name="connsiteX80" fmla="*/ 5477 w 15954"/>
                      <a:gd name="connsiteY80" fmla="*/ 12382 h 16192"/>
                      <a:gd name="connsiteX81" fmla="*/ 5477 w 15954"/>
                      <a:gd name="connsiteY81" fmla="*/ 12382 h 16192"/>
                      <a:gd name="connsiteX82" fmla="*/ 5477 w 15954"/>
                      <a:gd name="connsiteY82" fmla="*/ 12382 h 1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5954" h="16192">
                        <a:moveTo>
                          <a:pt x="714" y="16192"/>
                        </a:moveTo>
                        <a:cubicBezTo>
                          <a:pt x="714" y="16192"/>
                          <a:pt x="714" y="16192"/>
                          <a:pt x="714" y="16192"/>
                        </a:cubicBezTo>
                        <a:cubicBezTo>
                          <a:pt x="1667" y="16192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2619" y="15240"/>
                        </a:cubicBezTo>
                        <a:cubicBezTo>
                          <a:pt x="2619" y="15240"/>
                          <a:pt x="3572" y="14288"/>
                          <a:pt x="4524" y="14288"/>
                        </a:cubicBezTo>
                        <a:cubicBezTo>
                          <a:pt x="5477" y="14288"/>
                          <a:pt x="5477" y="13335"/>
                          <a:pt x="6429" y="13335"/>
                        </a:cubicBezTo>
                        <a:cubicBezTo>
                          <a:pt x="6429" y="13335"/>
                          <a:pt x="7382" y="12382"/>
                          <a:pt x="7382" y="12382"/>
                        </a:cubicBezTo>
                        <a:cubicBezTo>
                          <a:pt x="7382" y="12382"/>
                          <a:pt x="7382" y="12382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8334" y="11430"/>
                        </a:cubicBezTo>
                        <a:cubicBezTo>
                          <a:pt x="8334" y="11430"/>
                          <a:pt x="8334" y="11430"/>
                          <a:pt x="9287" y="10478"/>
                        </a:cubicBezTo>
                        <a:cubicBezTo>
                          <a:pt x="9287" y="10478"/>
                          <a:pt x="10239" y="9525"/>
                          <a:pt x="10239" y="9525"/>
                        </a:cubicBezTo>
                        <a:cubicBezTo>
                          <a:pt x="10239" y="9525"/>
                          <a:pt x="11192" y="8572"/>
                          <a:pt x="11192" y="8572"/>
                        </a:cubicBezTo>
                        <a:cubicBezTo>
                          <a:pt x="11192" y="8572"/>
                          <a:pt x="12144" y="8572"/>
                          <a:pt x="12144" y="7620"/>
                        </a:cubicBezTo>
                        <a:cubicBezTo>
                          <a:pt x="12144" y="6667"/>
                          <a:pt x="13097" y="6667"/>
                          <a:pt x="13097" y="6667"/>
                        </a:cubicBezTo>
                        <a:cubicBezTo>
                          <a:pt x="13097" y="6667"/>
                          <a:pt x="13097" y="6667"/>
                          <a:pt x="13097" y="6667"/>
                        </a:cubicBezTo>
                        <a:cubicBezTo>
                          <a:pt x="13097" y="6667"/>
                          <a:pt x="13097" y="6667"/>
                          <a:pt x="14049" y="5715"/>
                        </a:cubicBezTo>
                        <a:cubicBezTo>
                          <a:pt x="14049" y="5715"/>
                          <a:pt x="14049" y="4763"/>
                          <a:pt x="14049" y="4763"/>
                        </a:cubicBezTo>
                        <a:cubicBezTo>
                          <a:pt x="14049" y="4763"/>
                          <a:pt x="14049" y="4763"/>
                          <a:pt x="14049" y="4763"/>
                        </a:cubicBezTo>
                        <a:cubicBezTo>
                          <a:pt x="14049" y="4763"/>
                          <a:pt x="14049" y="4763"/>
                          <a:pt x="14049" y="4763"/>
                        </a:cubicBezTo>
                        <a:cubicBezTo>
                          <a:pt x="14049" y="4763"/>
                          <a:pt x="14049" y="4763"/>
                          <a:pt x="14049" y="4763"/>
                        </a:cubicBezTo>
                        <a:cubicBezTo>
                          <a:pt x="14049" y="4763"/>
                          <a:pt x="14049" y="4763"/>
                          <a:pt x="14049" y="4763"/>
                        </a:cubicBezTo>
                        <a:cubicBezTo>
                          <a:pt x="14049" y="4763"/>
                          <a:pt x="14049" y="3810"/>
                          <a:pt x="14049" y="3810"/>
                        </a:cubicBezTo>
                        <a:cubicBezTo>
                          <a:pt x="14049" y="3810"/>
                          <a:pt x="14049" y="3810"/>
                          <a:pt x="14049" y="3810"/>
                        </a:cubicBezTo>
                        <a:cubicBezTo>
                          <a:pt x="14049" y="3810"/>
                          <a:pt x="14049" y="3810"/>
                          <a:pt x="14049" y="3810"/>
                        </a:cubicBezTo>
                        <a:cubicBezTo>
                          <a:pt x="14049" y="3810"/>
                          <a:pt x="15002" y="2857"/>
                          <a:pt x="15002" y="2857"/>
                        </a:cubicBezTo>
                        <a:cubicBezTo>
                          <a:pt x="15002" y="2857"/>
                          <a:pt x="15002" y="2857"/>
                          <a:pt x="15002" y="1905"/>
                        </a:cubicBezTo>
                        <a:cubicBezTo>
                          <a:pt x="15002" y="1905"/>
                          <a:pt x="15002" y="1905"/>
                          <a:pt x="15954" y="953"/>
                        </a:cubicBezTo>
                        <a:lnTo>
                          <a:pt x="14049" y="0"/>
                        </a:lnTo>
                        <a:cubicBezTo>
                          <a:pt x="14049" y="0"/>
                          <a:pt x="14049" y="0"/>
                          <a:pt x="13097" y="953"/>
                        </a:cubicBezTo>
                        <a:cubicBezTo>
                          <a:pt x="13097" y="953"/>
                          <a:pt x="12144" y="1905"/>
                          <a:pt x="12144" y="1905"/>
                        </a:cubicBezTo>
                        <a:cubicBezTo>
                          <a:pt x="12144" y="1905"/>
                          <a:pt x="11192" y="2857"/>
                          <a:pt x="11192" y="3810"/>
                        </a:cubicBezTo>
                        <a:cubicBezTo>
                          <a:pt x="11192" y="3810"/>
                          <a:pt x="11192" y="3810"/>
                          <a:pt x="11192" y="4763"/>
                        </a:cubicBezTo>
                        <a:cubicBezTo>
                          <a:pt x="11192" y="4763"/>
                          <a:pt x="11192" y="5715"/>
                          <a:pt x="10239" y="5715"/>
                        </a:cubicBezTo>
                        <a:cubicBezTo>
                          <a:pt x="10239" y="5715"/>
                          <a:pt x="10239" y="5715"/>
                          <a:pt x="10239" y="6667"/>
                        </a:cubicBezTo>
                        <a:cubicBezTo>
                          <a:pt x="10239" y="6667"/>
                          <a:pt x="10239" y="7620"/>
                          <a:pt x="10239" y="7620"/>
                        </a:cubicBezTo>
                        <a:cubicBezTo>
                          <a:pt x="10239" y="7620"/>
                          <a:pt x="10239" y="7620"/>
                          <a:pt x="9287" y="8572"/>
                        </a:cubicBezTo>
                        <a:cubicBezTo>
                          <a:pt x="9287" y="8572"/>
                          <a:pt x="9287" y="8572"/>
                          <a:pt x="9287" y="8572"/>
                        </a:cubicBezTo>
                        <a:cubicBezTo>
                          <a:pt x="9287" y="8572"/>
                          <a:pt x="9287" y="8572"/>
                          <a:pt x="9287" y="8572"/>
                        </a:cubicBezTo>
                        <a:cubicBezTo>
                          <a:pt x="9287" y="8572"/>
                          <a:pt x="9287" y="8572"/>
                          <a:pt x="9287" y="8572"/>
                        </a:cubicBezTo>
                        <a:cubicBezTo>
                          <a:pt x="9287" y="8572"/>
                          <a:pt x="8334" y="8572"/>
                          <a:pt x="8334" y="9525"/>
                        </a:cubicBezTo>
                        <a:cubicBezTo>
                          <a:pt x="8334" y="9525"/>
                          <a:pt x="8334" y="9525"/>
                          <a:pt x="8334" y="9525"/>
                        </a:cubicBezTo>
                        <a:cubicBezTo>
                          <a:pt x="8334" y="9525"/>
                          <a:pt x="7382" y="9525"/>
                          <a:pt x="7382" y="10478"/>
                        </a:cubicBezTo>
                        <a:cubicBezTo>
                          <a:pt x="7382" y="10478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7382" y="11430"/>
                        </a:cubicBezTo>
                        <a:cubicBezTo>
                          <a:pt x="7382" y="11430"/>
                          <a:pt x="7382" y="11430"/>
                          <a:pt x="6429" y="11430"/>
                        </a:cubicBezTo>
                        <a:cubicBezTo>
                          <a:pt x="6429" y="11430"/>
                          <a:pt x="6429" y="11430"/>
                          <a:pt x="6429" y="11430"/>
                        </a:cubicBezTo>
                        <a:cubicBezTo>
                          <a:pt x="6429" y="11430"/>
                          <a:pt x="6429" y="11430"/>
                          <a:pt x="6429" y="11430"/>
                        </a:cubicBezTo>
                        <a:cubicBezTo>
                          <a:pt x="6429" y="11430"/>
                          <a:pt x="6429" y="11430"/>
                          <a:pt x="6429" y="11430"/>
                        </a:cubicBezTo>
                        <a:cubicBezTo>
                          <a:pt x="6429" y="11430"/>
                          <a:pt x="5477" y="11430"/>
                          <a:pt x="5477" y="12382"/>
                        </a:cubicBezTo>
                        <a:cubicBezTo>
                          <a:pt x="5477" y="12382"/>
                          <a:pt x="5477" y="12382"/>
                          <a:pt x="5477" y="12382"/>
                        </a:cubicBezTo>
                        <a:cubicBezTo>
                          <a:pt x="5477" y="12382"/>
                          <a:pt x="5477" y="13335"/>
                          <a:pt x="4524" y="12382"/>
                        </a:cubicBezTo>
                        <a:cubicBezTo>
                          <a:pt x="4524" y="12382"/>
                          <a:pt x="4524" y="12382"/>
                          <a:pt x="4524" y="12382"/>
                        </a:cubicBezTo>
                        <a:cubicBezTo>
                          <a:pt x="4524" y="12382"/>
                          <a:pt x="3572" y="13335"/>
                          <a:pt x="3572" y="13335"/>
                        </a:cubicBezTo>
                        <a:cubicBezTo>
                          <a:pt x="3572" y="13335"/>
                          <a:pt x="2619" y="14288"/>
                          <a:pt x="2619" y="14288"/>
                        </a:cubicBezTo>
                        <a:cubicBezTo>
                          <a:pt x="2619" y="14288"/>
                          <a:pt x="2619" y="14288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6192"/>
                        </a:cubicBezTo>
                        <a:cubicBezTo>
                          <a:pt x="1667" y="16192"/>
                          <a:pt x="1667" y="16192"/>
                          <a:pt x="1667" y="16192"/>
                        </a:cubicBezTo>
                        <a:cubicBezTo>
                          <a:pt x="1667" y="16192"/>
                          <a:pt x="714" y="16192"/>
                          <a:pt x="714" y="16192"/>
                        </a:cubicBezTo>
                        <a:cubicBezTo>
                          <a:pt x="714" y="16192"/>
                          <a:pt x="714" y="16192"/>
                          <a:pt x="714" y="16192"/>
                        </a:cubicBezTo>
                        <a:cubicBezTo>
                          <a:pt x="1667" y="15240"/>
                          <a:pt x="1667" y="15240"/>
                          <a:pt x="714" y="16192"/>
                        </a:cubicBezTo>
                        <a:cubicBezTo>
                          <a:pt x="714" y="16192"/>
                          <a:pt x="714" y="16192"/>
                          <a:pt x="714" y="16192"/>
                        </a:cubicBezTo>
                        <a:cubicBezTo>
                          <a:pt x="714" y="16192"/>
                          <a:pt x="714" y="16192"/>
                          <a:pt x="714" y="16192"/>
                        </a:cubicBezTo>
                        <a:cubicBezTo>
                          <a:pt x="-238" y="16192"/>
                          <a:pt x="-238" y="16192"/>
                          <a:pt x="714" y="16192"/>
                        </a:cubicBezTo>
                        <a:cubicBezTo>
                          <a:pt x="714" y="16192"/>
                          <a:pt x="714" y="16192"/>
                          <a:pt x="714" y="16192"/>
                        </a:cubicBezTo>
                        <a:close/>
                        <a:moveTo>
                          <a:pt x="10239" y="6667"/>
                        </a:moveTo>
                        <a:cubicBezTo>
                          <a:pt x="10239" y="6667"/>
                          <a:pt x="11192" y="6667"/>
                          <a:pt x="10239" y="6667"/>
                        </a:cubicBezTo>
                        <a:cubicBezTo>
                          <a:pt x="11192" y="6667"/>
                          <a:pt x="10239" y="6667"/>
                          <a:pt x="10239" y="6667"/>
                        </a:cubicBezTo>
                        <a:cubicBezTo>
                          <a:pt x="10239" y="6667"/>
                          <a:pt x="10239" y="7620"/>
                          <a:pt x="10239" y="6667"/>
                        </a:cubicBezTo>
                        <a:cubicBezTo>
                          <a:pt x="10239" y="7620"/>
                          <a:pt x="10239" y="6667"/>
                          <a:pt x="10239" y="6667"/>
                        </a:cubicBezTo>
                        <a:close/>
                        <a:moveTo>
                          <a:pt x="5477" y="12382"/>
                        </a:moveTo>
                        <a:cubicBezTo>
                          <a:pt x="5477" y="12382"/>
                          <a:pt x="5477" y="12382"/>
                          <a:pt x="5477" y="12382"/>
                        </a:cubicBezTo>
                        <a:cubicBezTo>
                          <a:pt x="5477" y="12382"/>
                          <a:pt x="5477" y="12382"/>
                          <a:pt x="5477" y="12382"/>
                        </a:cubicBezTo>
                        <a:cubicBezTo>
                          <a:pt x="5477" y="12382"/>
                          <a:pt x="4524" y="12382"/>
                          <a:pt x="5477" y="12382"/>
                        </a:cubicBezTo>
                        <a:cubicBezTo>
                          <a:pt x="4524" y="12382"/>
                          <a:pt x="4524" y="12382"/>
                          <a:pt x="5477" y="12382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55" name="图形 2"/>
                <p:cNvGrpSpPr/>
                <p:nvPr/>
              </p:nvGrpSpPr>
              <p:grpSpPr>
                <a:xfrm>
                  <a:off x="3953827" y="4847271"/>
                  <a:ext cx="36618" cy="16192"/>
                  <a:chOff x="3953827" y="4847271"/>
                  <a:chExt cx="36618" cy="16192"/>
                </a:xfrm>
              </p:grpSpPr>
              <p:grpSp>
                <p:nvGrpSpPr>
                  <p:cNvPr id="256" name="图形 2"/>
                  <p:cNvGrpSpPr/>
                  <p:nvPr/>
                </p:nvGrpSpPr>
                <p:grpSpPr>
                  <a:xfrm>
                    <a:off x="3961447" y="4847271"/>
                    <a:ext cx="28998" cy="16192"/>
                    <a:chOff x="3961447" y="4847271"/>
                    <a:chExt cx="28998" cy="16192"/>
                  </a:xfrm>
                </p:grpSpPr>
                <p:sp>
                  <p:nvSpPr>
                    <p:cNvPr id="257" name="任意多边形: 形状 141"/>
                    <p:cNvSpPr/>
                    <p:nvPr/>
                  </p:nvSpPr>
                  <p:spPr>
                    <a:xfrm>
                      <a:off x="3984545" y="4857749"/>
                      <a:ext cx="714" cy="714"/>
                    </a:xfrm>
                    <a:custGeom>
                      <a:avLst/>
                      <a:gdLst>
                        <a:gd name="connsiteX0" fmla="*/ 714 w 714"/>
                        <a:gd name="connsiteY0" fmla="*/ 0 h 714"/>
                        <a:gd name="connsiteX1" fmla="*/ 714 w 714"/>
                        <a:gd name="connsiteY1" fmla="*/ 0 h 714"/>
                        <a:gd name="connsiteX2" fmla="*/ 714 w 714"/>
                        <a:gd name="connsiteY2" fmla="*/ 0 h 714"/>
                        <a:gd name="connsiteX3" fmla="*/ 714 w 714"/>
                        <a:gd name="connsiteY3" fmla="*/ 0 h 714"/>
                        <a:gd name="connsiteX4" fmla="*/ 714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953"/>
                            <a:pt x="714" y="953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58" name="任意多边形: 形状 142"/>
                    <p:cNvSpPr/>
                    <p:nvPr/>
                  </p:nvSpPr>
                  <p:spPr>
                    <a:xfrm>
                      <a:off x="3983355" y="4858278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423 h 423"/>
                        <a:gd name="connsiteX1" fmla="*/ 0 w 9525"/>
                        <a:gd name="connsiteY1" fmla="*/ 423 h 423"/>
                        <a:gd name="connsiteX2" fmla="*/ 0 w 9525"/>
                        <a:gd name="connsiteY2" fmla="*/ 423 h 423"/>
                        <a:gd name="connsiteX3" fmla="*/ 0 w 9525"/>
                        <a:gd name="connsiteY3" fmla="*/ 423 h 423"/>
                        <a:gd name="connsiteX4" fmla="*/ 0 w 9525"/>
                        <a:gd name="connsiteY4" fmla="*/ 423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423"/>
                          </a:moveTo>
                          <a:cubicBezTo>
                            <a:pt x="0" y="423"/>
                            <a:pt x="0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59" name="任意多边形: 形状 143"/>
                    <p:cNvSpPr/>
                    <p:nvPr/>
                  </p:nvSpPr>
                  <p:spPr>
                    <a:xfrm>
                      <a:off x="3974782" y="4861559"/>
                      <a:ext cx="1905" cy="1905"/>
                    </a:xfrm>
                    <a:custGeom>
                      <a:avLst/>
                      <a:gdLst>
                        <a:gd name="connsiteX0" fmla="*/ 0 w 1905"/>
                        <a:gd name="connsiteY0" fmla="*/ 0 h 1905"/>
                        <a:gd name="connsiteX1" fmla="*/ 953 w 1905"/>
                        <a:gd name="connsiteY1" fmla="*/ 1905 h 1905"/>
                        <a:gd name="connsiteX2" fmla="*/ 953 w 1905"/>
                        <a:gd name="connsiteY2" fmla="*/ 1905 h 1905"/>
                        <a:gd name="connsiteX3" fmla="*/ 1905 w 1905"/>
                        <a:gd name="connsiteY3" fmla="*/ 1905 h 1905"/>
                        <a:gd name="connsiteX4" fmla="*/ 1905 w 1905"/>
                        <a:gd name="connsiteY4" fmla="*/ 1905 h 1905"/>
                        <a:gd name="connsiteX5" fmla="*/ 1905 w 1905"/>
                        <a:gd name="connsiteY5" fmla="*/ 1905 h 1905"/>
                        <a:gd name="connsiteX6" fmla="*/ 0 w 1905"/>
                        <a:gd name="connsiteY6" fmla="*/ 0 h 1905"/>
                        <a:gd name="connsiteX7" fmla="*/ 0 w 1905"/>
                        <a:gd name="connsiteY7" fmla="*/ 0 h 1905"/>
                        <a:gd name="connsiteX8" fmla="*/ 0 w 1905"/>
                        <a:gd name="connsiteY8" fmla="*/ 0 h 1905"/>
                        <a:gd name="connsiteX9" fmla="*/ 0 w 1905"/>
                        <a:gd name="connsiteY9" fmla="*/ 0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905">
                          <a:moveTo>
                            <a:pt x="0" y="0"/>
                          </a:moveTo>
                          <a:lnTo>
                            <a:pt x="953" y="1905"/>
                          </a:lnTo>
                          <a:lnTo>
                            <a:pt x="953" y="1905"/>
                          </a:lnTo>
                          <a:cubicBezTo>
                            <a:pt x="953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lnTo>
                            <a:pt x="1905" y="1905"/>
                          </a:lnTo>
                          <a:cubicBezTo>
                            <a:pt x="953" y="1905"/>
                            <a:pt x="953" y="953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60" name="任意多边形: 形状 144"/>
                    <p:cNvSpPr/>
                    <p:nvPr/>
                  </p:nvSpPr>
                  <p:spPr>
                    <a:xfrm>
                      <a:off x="3961447" y="4847271"/>
                      <a:ext cx="28998" cy="16192"/>
                    </a:xfrm>
                    <a:custGeom>
                      <a:avLst/>
                      <a:gdLst>
                        <a:gd name="connsiteX0" fmla="*/ 13335 w 28998"/>
                        <a:gd name="connsiteY0" fmla="*/ 15240 h 16192"/>
                        <a:gd name="connsiteX1" fmla="*/ 14288 w 28998"/>
                        <a:gd name="connsiteY1" fmla="*/ 16193 h 16192"/>
                        <a:gd name="connsiteX2" fmla="*/ 14288 w 28998"/>
                        <a:gd name="connsiteY2" fmla="*/ 16193 h 16192"/>
                        <a:gd name="connsiteX3" fmla="*/ 15240 w 28998"/>
                        <a:gd name="connsiteY3" fmla="*/ 16193 h 16192"/>
                        <a:gd name="connsiteX4" fmla="*/ 16193 w 28998"/>
                        <a:gd name="connsiteY4" fmla="*/ 16193 h 16192"/>
                        <a:gd name="connsiteX5" fmla="*/ 17145 w 28998"/>
                        <a:gd name="connsiteY5" fmla="*/ 15240 h 16192"/>
                        <a:gd name="connsiteX6" fmla="*/ 18097 w 28998"/>
                        <a:gd name="connsiteY6" fmla="*/ 14288 h 16192"/>
                        <a:gd name="connsiteX7" fmla="*/ 18097 w 28998"/>
                        <a:gd name="connsiteY7" fmla="*/ 14288 h 16192"/>
                        <a:gd name="connsiteX8" fmla="*/ 19050 w 28998"/>
                        <a:gd name="connsiteY8" fmla="*/ 13335 h 16192"/>
                        <a:gd name="connsiteX9" fmla="*/ 19050 w 28998"/>
                        <a:gd name="connsiteY9" fmla="*/ 13335 h 16192"/>
                        <a:gd name="connsiteX10" fmla="*/ 19050 w 28998"/>
                        <a:gd name="connsiteY10" fmla="*/ 13335 h 16192"/>
                        <a:gd name="connsiteX11" fmla="*/ 20955 w 28998"/>
                        <a:gd name="connsiteY11" fmla="*/ 12383 h 16192"/>
                        <a:gd name="connsiteX12" fmla="*/ 21908 w 28998"/>
                        <a:gd name="connsiteY12" fmla="*/ 11430 h 16192"/>
                        <a:gd name="connsiteX13" fmla="*/ 22860 w 28998"/>
                        <a:gd name="connsiteY13" fmla="*/ 11430 h 16192"/>
                        <a:gd name="connsiteX14" fmla="*/ 23813 w 28998"/>
                        <a:gd name="connsiteY14" fmla="*/ 10478 h 16192"/>
                        <a:gd name="connsiteX15" fmla="*/ 24765 w 28998"/>
                        <a:gd name="connsiteY15" fmla="*/ 9525 h 16192"/>
                        <a:gd name="connsiteX16" fmla="*/ 26670 w 28998"/>
                        <a:gd name="connsiteY16" fmla="*/ 7620 h 16192"/>
                        <a:gd name="connsiteX17" fmla="*/ 27622 w 28998"/>
                        <a:gd name="connsiteY17" fmla="*/ 6668 h 16192"/>
                        <a:gd name="connsiteX18" fmla="*/ 28575 w 28998"/>
                        <a:gd name="connsiteY18" fmla="*/ 4763 h 16192"/>
                        <a:gd name="connsiteX19" fmla="*/ 28575 w 28998"/>
                        <a:gd name="connsiteY19" fmla="*/ 2858 h 16192"/>
                        <a:gd name="connsiteX20" fmla="*/ 27622 w 28998"/>
                        <a:gd name="connsiteY20" fmla="*/ 1905 h 16192"/>
                        <a:gd name="connsiteX21" fmla="*/ 27622 w 28998"/>
                        <a:gd name="connsiteY21" fmla="*/ 1905 h 16192"/>
                        <a:gd name="connsiteX22" fmla="*/ 27622 w 28998"/>
                        <a:gd name="connsiteY22" fmla="*/ 1905 h 16192"/>
                        <a:gd name="connsiteX23" fmla="*/ 27622 w 28998"/>
                        <a:gd name="connsiteY23" fmla="*/ 1905 h 16192"/>
                        <a:gd name="connsiteX24" fmla="*/ 26670 w 28998"/>
                        <a:gd name="connsiteY24" fmla="*/ 953 h 16192"/>
                        <a:gd name="connsiteX25" fmla="*/ 25718 w 28998"/>
                        <a:gd name="connsiteY25" fmla="*/ 953 h 16192"/>
                        <a:gd name="connsiteX26" fmla="*/ 25718 w 28998"/>
                        <a:gd name="connsiteY26" fmla="*/ 953 h 16192"/>
                        <a:gd name="connsiteX27" fmla="*/ 24765 w 28998"/>
                        <a:gd name="connsiteY27" fmla="*/ 953 h 16192"/>
                        <a:gd name="connsiteX28" fmla="*/ 23813 w 28998"/>
                        <a:gd name="connsiteY28" fmla="*/ 953 h 16192"/>
                        <a:gd name="connsiteX29" fmla="*/ 23813 w 28998"/>
                        <a:gd name="connsiteY29" fmla="*/ 953 h 16192"/>
                        <a:gd name="connsiteX30" fmla="*/ 23813 w 28998"/>
                        <a:gd name="connsiteY30" fmla="*/ 953 h 16192"/>
                        <a:gd name="connsiteX31" fmla="*/ 23813 w 28998"/>
                        <a:gd name="connsiteY31" fmla="*/ 953 h 16192"/>
                        <a:gd name="connsiteX32" fmla="*/ 23813 w 28998"/>
                        <a:gd name="connsiteY32" fmla="*/ 953 h 16192"/>
                        <a:gd name="connsiteX33" fmla="*/ 23813 w 28998"/>
                        <a:gd name="connsiteY33" fmla="*/ 953 h 16192"/>
                        <a:gd name="connsiteX34" fmla="*/ 21908 w 28998"/>
                        <a:gd name="connsiteY34" fmla="*/ 953 h 16192"/>
                        <a:gd name="connsiteX35" fmla="*/ 20955 w 28998"/>
                        <a:gd name="connsiteY35" fmla="*/ 953 h 16192"/>
                        <a:gd name="connsiteX36" fmla="*/ 20955 w 28998"/>
                        <a:gd name="connsiteY36" fmla="*/ 953 h 16192"/>
                        <a:gd name="connsiteX37" fmla="*/ 20003 w 28998"/>
                        <a:gd name="connsiteY37" fmla="*/ 953 h 16192"/>
                        <a:gd name="connsiteX38" fmla="*/ 20003 w 28998"/>
                        <a:gd name="connsiteY38" fmla="*/ 953 h 16192"/>
                        <a:gd name="connsiteX39" fmla="*/ 20003 w 28998"/>
                        <a:gd name="connsiteY39" fmla="*/ 953 h 16192"/>
                        <a:gd name="connsiteX40" fmla="*/ 18097 w 28998"/>
                        <a:gd name="connsiteY40" fmla="*/ 953 h 16192"/>
                        <a:gd name="connsiteX41" fmla="*/ 17145 w 28998"/>
                        <a:gd name="connsiteY41" fmla="*/ 953 h 16192"/>
                        <a:gd name="connsiteX42" fmla="*/ 16193 w 28998"/>
                        <a:gd name="connsiteY42" fmla="*/ 953 h 16192"/>
                        <a:gd name="connsiteX43" fmla="*/ 16193 w 28998"/>
                        <a:gd name="connsiteY43" fmla="*/ 953 h 16192"/>
                        <a:gd name="connsiteX44" fmla="*/ 15240 w 28998"/>
                        <a:gd name="connsiteY44" fmla="*/ 953 h 16192"/>
                        <a:gd name="connsiteX45" fmla="*/ 14288 w 28998"/>
                        <a:gd name="connsiteY45" fmla="*/ 953 h 16192"/>
                        <a:gd name="connsiteX46" fmla="*/ 13335 w 28998"/>
                        <a:gd name="connsiteY46" fmla="*/ 1905 h 16192"/>
                        <a:gd name="connsiteX47" fmla="*/ 13335 w 28998"/>
                        <a:gd name="connsiteY47" fmla="*/ 1905 h 16192"/>
                        <a:gd name="connsiteX48" fmla="*/ 12383 w 28998"/>
                        <a:gd name="connsiteY48" fmla="*/ 1905 h 16192"/>
                        <a:gd name="connsiteX49" fmla="*/ 12383 w 28998"/>
                        <a:gd name="connsiteY49" fmla="*/ 1905 h 16192"/>
                        <a:gd name="connsiteX50" fmla="*/ 11430 w 28998"/>
                        <a:gd name="connsiteY50" fmla="*/ 1905 h 16192"/>
                        <a:gd name="connsiteX51" fmla="*/ 10478 w 28998"/>
                        <a:gd name="connsiteY51" fmla="*/ 2858 h 16192"/>
                        <a:gd name="connsiteX52" fmla="*/ 10478 w 28998"/>
                        <a:gd name="connsiteY52" fmla="*/ 2858 h 16192"/>
                        <a:gd name="connsiteX53" fmla="*/ 8572 w 28998"/>
                        <a:gd name="connsiteY53" fmla="*/ 3810 h 16192"/>
                        <a:gd name="connsiteX54" fmla="*/ 7620 w 28998"/>
                        <a:gd name="connsiteY54" fmla="*/ 4763 h 16192"/>
                        <a:gd name="connsiteX55" fmla="*/ 6668 w 28998"/>
                        <a:gd name="connsiteY55" fmla="*/ 5715 h 16192"/>
                        <a:gd name="connsiteX56" fmla="*/ 6668 w 28998"/>
                        <a:gd name="connsiteY56" fmla="*/ 5715 h 16192"/>
                        <a:gd name="connsiteX57" fmla="*/ 5715 w 28998"/>
                        <a:gd name="connsiteY57" fmla="*/ 5715 h 16192"/>
                        <a:gd name="connsiteX58" fmla="*/ 4763 w 28998"/>
                        <a:gd name="connsiteY58" fmla="*/ 5715 h 16192"/>
                        <a:gd name="connsiteX59" fmla="*/ 4763 w 28998"/>
                        <a:gd name="connsiteY59" fmla="*/ 5715 h 16192"/>
                        <a:gd name="connsiteX60" fmla="*/ 4763 w 28998"/>
                        <a:gd name="connsiteY60" fmla="*/ 5715 h 16192"/>
                        <a:gd name="connsiteX61" fmla="*/ 4763 w 28998"/>
                        <a:gd name="connsiteY61" fmla="*/ 6668 h 16192"/>
                        <a:gd name="connsiteX62" fmla="*/ 4763 w 28998"/>
                        <a:gd name="connsiteY62" fmla="*/ 6668 h 16192"/>
                        <a:gd name="connsiteX63" fmla="*/ 4763 w 28998"/>
                        <a:gd name="connsiteY63" fmla="*/ 6668 h 16192"/>
                        <a:gd name="connsiteX64" fmla="*/ 4763 w 28998"/>
                        <a:gd name="connsiteY64" fmla="*/ 6668 h 16192"/>
                        <a:gd name="connsiteX65" fmla="*/ 3810 w 28998"/>
                        <a:gd name="connsiteY65" fmla="*/ 7620 h 16192"/>
                        <a:gd name="connsiteX66" fmla="*/ 1905 w 28998"/>
                        <a:gd name="connsiteY66" fmla="*/ 9525 h 16192"/>
                        <a:gd name="connsiteX67" fmla="*/ 953 w 28998"/>
                        <a:gd name="connsiteY67" fmla="*/ 10478 h 16192"/>
                        <a:gd name="connsiteX68" fmla="*/ 0 w 28998"/>
                        <a:gd name="connsiteY68" fmla="*/ 11430 h 16192"/>
                        <a:gd name="connsiteX69" fmla="*/ 0 w 28998"/>
                        <a:gd name="connsiteY69" fmla="*/ 12383 h 16192"/>
                        <a:gd name="connsiteX70" fmla="*/ 0 w 28998"/>
                        <a:gd name="connsiteY70" fmla="*/ 12383 h 16192"/>
                        <a:gd name="connsiteX71" fmla="*/ 953 w 28998"/>
                        <a:gd name="connsiteY71" fmla="*/ 11430 h 16192"/>
                        <a:gd name="connsiteX72" fmla="*/ 1905 w 28998"/>
                        <a:gd name="connsiteY72" fmla="*/ 10478 h 16192"/>
                        <a:gd name="connsiteX73" fmla="*/ 2858 w 28998"/>
                        <a:gd name="connsiteY73" fmla="*/ 9525 h 16192"/>
                        <a:gd name="connsiteX74" fmla="*/ 3810 w 28998"/>
                        <a:gd name="connsiteY74" fmla="*/ 9525 h 16192"/>
                        <a:gd name="connsiteX75" fmla="*/ 3810 w 28998"/>
                        <a:gd name="connsiteY75" fmla="*/ 9525 h 16192"/>
                        <a:gd name="connsiteX76" fmla="*/ 4763 w 28998"/>
                        <a:gd name="connsiteY76" fmla="*/ 8572 h 16192"/>
                        <a:gd name="connsiteX77" fmla="*/ 5715 w 28998"/>
                        <a:gd name="connsiteY77" fmla="*/ 7620 h 16192"/>
                        <a:gd name="connsiteX78" fmla="*/ 7620 w 28998"/>
                        <a:gd name="connsiteY78" fmla="*/ 6668 h 16192"/>
                        <a:gd name="connsiteX79" fmla="*/ 8572 w 28998"/>
                        <a:gd name="connsiteY79" fmla="*/ 6668 h 16192"/>
                        <a:gd name="connsiteX80" fmla="*/ 9525 w 28998"/>
                        <a:gd name="connsiteY80" fmla="*/ 5715 h 16192"/>
                        <a:gd name="connsiteX81" fmla="*/ 10478 w 28998"/>
                        <a:gd name="connsiteY81" fmla="*/ 4763 h 16192"/>
                        <a:gd name="connsiteX82" fmla="*/ 11430 w 28998"/>
                        <a:gd name="connsiteY82" fmla="*/ 3810 h 16192"/>
                        <a:gd name="connsiteX83" fmla="*/ 12383 w 28998"/>
                        <a:gd name="connsiteY83" fmla="*/ 3810 h 16192"/>
                        <a:gd name="connsiteX84" fmla="*/ 13335 w 28998"/>
                        <a:gd name="connsiteY84" fmla="*/ 3810 h 16192"/>
                        <a:gd name="connsiteX85" fmla="*/ 14288 w 28998"/>
                        <a:gd name="connsiteY85" fmla="*/ 2858 h 16192"/>
                        <a:gd name="connsiteX86" fmla="*/ 15240 w 28998"/>
                        <a:gd name="connsiteY86" fmla="*/ 2858 h 16192"/>
                        <a:gd name="connsiteX87" fmla="*/ 16193 w 28998"/>
                        <a:gd name="connsiteY87" fmla="*/ 2858 h 16192"/>
                        <a:gd name="connsiteX88" fmla="*/ 17145 w 28998"/>
                        <a:gd name="connsiteY88" fmla="*/ 1905 h 16192"/>
                        <a:gd name="connsiteX89" fmla="*/ 18097 w 28998"/>
                        <a:gd name="connsiteY89" fmla="*/ 1905 h 16192"/>
                        <a:gd name="connsiteX90" fmla="*/ 18097 w 28998"/>
                        <a:gd name="connsiteY90" fmla="*/ 1905 h 16192"/>
                        <a:gd name="connsiteX91" fmla="*/ 18097 w 28998"/>
                        <a:gd name="connsiteY91" fmla="*/ 1905 h 16192"/>
                        <a:gd name="connsiteX92" fmla="*/ 18097 w 28998"/>
                        <a:gd name="connsiteY92" fmla="*/ 1905 h 16192"/>
                        <a:gd name="connsiteX93" fmla="*/ 19050 w 28998"/>
                        <a:gd name="connsiteY93" fmla="*/ 1905 h 16192"/>
                        <a:gd name="connsiteX94" fmla="*/ 19050 w 28998"/>
                        <a:gd name="connsiteY94" fmla="*/ 1905 h 16192"/>
                        <a:gd name="connsiteX95" fmla="*/ 19050 w 28998"/>
                        <a:gd name="connsiteY95" fmla="*/ 1905 h 16192"/>
                        <a:gd name="connsiteX96" fmla="*/ 20003 w 28998"/>
                        <a:gd name="connsiteY96" fmla="*/ 1905 h 16192"/>
                        <a:gd name="connsiteX97" fmla="*/ 21908 w 28998"/>
                        <a:gd name="connsiteY97" fmla="*/ 953 h 16192"/>
                        <a:gd name="connsiteX98" fmla="*/ 21908 w 28998"/>
                        <a:gd name="connsiteY98" fmla="*/ 953 h 16192"/>
                        <a:gd name="connsiteX99" fmla="*/ 21908 w 28998"/>
                        <a:gd name="connsiteY99" fmla="*/ 953 h 16192"/>
                        <a:gd name="connsiteX100" fmla="*/ 21908 w 28998"/>
                        <a:gd name="connsiteY100" fmla="*/ 953 h 16192"/>
                        <a:gd name="connsiteX101" fmla="*/ 21908 w 28998"/>
                        <a:gd name="connsiteY101" fmla="*/ 953 h 16192"/>
                        <a:gd name="connsiteX102" fmla="*/ 22860 w 28998"/>
                        <a:gd name="connsiteY102" fmla="*/ 953 h 16192"/>
                        <a:gd name="connsiteX103" fmla="*/ 24765 w 28998"/>
                        <a:gd name="connsiteY103" fmla="*/ 953 h 16192"/>
                        <a:gd name="connsiteX104" fmla="*/ 24765 w 28998"/>
                        <a:gd name="connsiteY104" fmla="*/ 953 h 16192"/>
                        <a:gd name="connsiteX105" fmla="*/ 25718 w 28998"/>
                        <a:gd name="connsiteY105" fmla="*/ 0 h 16192"/>
                        <a:gd name="connsiteX106" fmla="*/ 26670 w 28998"/>
                        <a:gd name="connsiteY106" fmla="*/ 0 h 16192"/>
                        <a:gd name="connsiteX107" fmla="*/ 27622 w 28998"/>
                        <a:gd name="connsiteY107" fmla="*/ 953 h 16192"/>
                        <a:gd name="connsiteX108" fmla="*/ 28575 w 28998"/>
                        <a:gd name="connsiteY108" fmla="*/ 1905 h 16192"/>
                        <a:gd name="connsiteX109" fmla="*/ 28575 w 28998"/>
                        <a:gd name="connsiteY109" fmla="*/ 1905 h 16192"/>
                        <a:gd name="connsiteX110" fmla="*/ 28575 w 28998"/>
                        <a:gd name="connsiteY110" fmla="*/ 2858 h 16192"/>
                        <a:gd name="connsiteX111" fmla="*/ 28575 w 28998"/>
                        <a:gd name="connsiteY111" fmla="*/ 3810 h 16192"/>
                        <a:gd name="connsiteX112" fmla="*/ 28575 w 28998"/>
                        <a:gd name="connsiteY112" fmla="*/ 4763 h 16192"/>
                        <a:gd name="connsiteX113" fmla="*/ 27622 w 28998"/>
                        <a:gd name="connsiteY113" fmla="*/ 5715 h 16192"/>
                        <a:gd name="connsiteX114" fmla="*/ 25718 w 28998"/>
                        <a:gd name="connsiteY114" fmla="*/ 6668 h 16192"/>
                        <a:gd name="connsiteX115" fmla="*/ 24765 w 28998"/>
                        <a:gd name="connsiteY115" fmla="*/ 7620 h 16192"/>
                        <a:gd name="connsiteX116" fmla="*/ 23813 w 28998"/>
                        <a:gd name="connsiteY116" fmla="*/ 7620 h 16192"/>
                        <a:gd name="connsiteX117" fmla="*/ 22860 w 28998"/>
                        <a:gd name="connsiteY117" fmla="*/ 8572 h 16192"/>
                        <a:gd name="connsiteX118" fmla="*/ 21908 w 28998"/>
                        <a:gd name="connsiteY118" fmla="*/ 9525 h 16192"/>
                        <a:gd name="connsiteX119" fmla="*/ 21908 w 28998"/>
                        <a:gd name="connsiteY119" fmla="*/ 9525 h 16192"/>
                        <a:gd name="connsiteX120" fmla="*/ 21908 w 28998"/>
                        <a:gd name="connsiteY120" fmla="*/ 9525 h 16192"/>
                        <a:gd name="connsiteX121" fmla="*/ 20955 w 28998"/>
                        <a:gd name="connsiteY121" fmla="*/ 10478 h 16192"/>
                        <a:gd name="connsiteX122" fmla="*/ 20003 w 28998"/>
                        <a:gd name="connsiteY122" fmla="*/ 10478 h 16192"/>
                        <a:gd name="connsiteX123" fmla="*/ 13335 w 28998"/>
                        <a:gd name="connsiteY123" fmla="*/ 15240 h 16192"/>
                        <a:gd name="connsiteX124" fmla="*/ 13335 w 28998"/>
                        <a:gd name="connsiteY124" fmla="*/ 15240 h 16192"/>
                        <a:gd name="connsiteX125" fmla="*/ 13335 w 28998"/>
                        <a:gd name="connsiteY125" fmla="*/ 14288 h 16192"/>
                        <a:gd name="connsiteX126" fmla="*/ 13335 w 28998"/>
                        <a:gd name="connsiteY126" fmla="*/ 15240 h 16192"/>
                        <a:gd name="connsiteX127" fmla="*/ 13335 w 28998"/>
                        <a:gd name="connsiteY127" fmla="*/ 15240 h 16192"/>
                        <a:gd name="connsiteX128" fmla="*/ 13335 w 28998"/>
                        <a:gd name="connsiteY128" fmla="*/ 15240 h 16192"/>
                        <a:gd name="connsiteX129" fmla="*/ 22860 w 28998"/>
                        <a:gd name="connsiteY129" fmla="*/ 10478 h 16192"/>
                        <a:gd name="connsiteX130" fmla="*/ 22860 w 28998"/>
                        <a:gd name="connsiteY130" fmla="*/ 10478 h 16192"/>
                        <a:gd name="connsiteX131" fmla="*/ 22860 w 28998"/>
                        <a:gd name="connsiteY131" fmla="*/ 10478 h 16192"/>
                        <a:gd name="connsiteX132" fmla="*/ 22860 w 28998"/>
                        <a:gd name="connsiteY132" fmla="*/ 10478 h 16192"/>
                        <a:gd name="connsiteX133" fmla="*/ 22860 w 28998"/>
                        <a:gd name="connsiteY133" fmla="*/ 10478 h 16192"/>
                        <a:gd name="connsiteX134" fmla="*/ 21908 w 28998"/>
                        <a:gd name="connsiteY134" fmla="*/ 11430 h 16192"/>
                        <a:gd name="connsiteX135" fmla="*/ 21908 w 28998"/>
                        <a:gd name="connsiteY135" fmla="*/ 11430 h 16192"/>
                        <a:gd name="connsiteX136" fmla="*/ 21908 w 28998"/>
                        <a:gd name="connsiteY136" fmla="*/ 11430 h 16192"/>
                        <a:gd name="connsiteX137" fmla="*/ 21908 w 28998"/>
                        <a:gd name="connsiteY137" fmla="*/ 11430 h 16192"/>
                        <a:gd name="connsiteX138" fmla="*/ 21908 w 28998"/>
                        <a:gd name="connsiteY138" fmla="*/ 11430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8998" h="16192">
                          <a:moveTo>
                            <a:pt x="13335" y="15240"/>
                          </a:moveTo>
                          <a:cubicBezTo>
                            <a:pt x="13335" y="16193"/>
                            <a:pt x="14288" y="16193"/>
                            <a:pt x="14288" y="16193"/>
                          </a:cubicBezTo>
                          <a:lnTo>
                            <a:pt x="14288" y="16193"/>
                          </a:lnTo>
                          <a:cubicBezTo>
                            <a:pt x="14288" y="16193"/>
                            <a:pt x="14288" y="16193"/>
                            <a:pt x="15240" y="16193"/>
                          </a:cubicBezTo>
                          <a:cubicBezTo>
                            <a:pt x="15240" y="16193"/>
                            <a:pt x="16193" y="16193"/>
                            <a:pt x="16193" y="16193"/>
                          </a:cubicBezTo>
                          <a:cubicBezTo>
                            <a:pt x="16193" y="16193"/>
                            <a:pt x="17145" y="15240"/>
                            <a:pt x="17145" y="15240"/>
                          </a:cubicBezTo>
                          <a:cubicBezTo>
                            <a:pt x="17145" y="15240"/>
                            <a:pt x="18097" y="15240"/>
                            <a:pt x="18097" y="14288"/>
                          </a:cubicBezTo>
                          <a:cubicBezTo>
                            <a:pt x="18097" y="14288"/>
                            <a:pt x="18097" y="14288"/>
                            <a:pt x="18097" y="14288"/>
                          </a:cubicBezTo>
                          <a:cubicBezTo>
                            <a:pt x="18097" y="14288"/>
                            <a:pt x="19050" y="14288"/>
                            <a:pt x="19050" y="13335"/>
                          </a:cubicBezTo>
                          <a:cubicBezTo>
                            <a:pt x="19050" y="13335"/>
                            <a:pt x="19050" y="13335"/>
                            <a:pt x="19050" y="13335"/>
                          </a:cubicBezTo>
                          <a:cubicBezTo>
                            <a:pt x="19050" y="13335"/>
                            <a:pt x="19050" y="13335"/>
                            <a:pt x="19050" y="13335"/>
                          </a:cubicBezTo>
                          <a:cubicBezTo>
                            <a:pt x="19050" y="13335"/>
                            <a:pt x="20003" y="12383"/>
                            <a:pt x="20955" y="12383"/>
                          </a:cubicBezTo>
                          <a:cubicBezTo>
                            <a:pt x="20955" y="12383"/>
                            <a:pt x="21908" y="11430"/>
                            <a:pt x="21908" y="11430"/>
                          </a:cubicBezTo>
                          <a:cubicBezTo>
                            <a:pt x="21908" y="11430"/>
                            <a:pt x="21908" y="11430"/>
                            <a:pt x="22860" y="11430"/>
                          </a:cubicBezTo>
                          <a:cubicBezTo>
                            <a:pt x="23813" y="11430"/>
                            <a:pt x="23813" y="10478"/>
                            <a:pt x="23813" y="10478"/>
                          </a:cubicBezTo>
                          <a:cubicBezTo>
                            <a:pt x="23813" y="10478"/>
                            <a:pt x="24765" y="10478"/>
                            <a:pt x="24765" y="9525"/>
                          </a:cubicBezTo>
                          <a:cubicBezTo>
                            <a:pt x="25718" y="8572"/>
                            <a:pt x="25718" y="8572"/>
                            <a:pt x="26670" y="7620"/>
                          </a:cubicBezTo>
                          <a:cubicBezTo>
                            <a:pt x="26670" y="7620"/>
                            <a:pt x="26670" y="7620"/>
                            <a:pt x="27622" y="6668"/>
                          </a:cubicBezTo>
                          <a:cubicBezTo>
                            <a:pt x="27622" y="5715"/>
                            <a:pt x="27622" y="5715"/>
                            <a:pt x="28575" y="4763"/>
                          </a:cubicBezTo>
                          <a:cubicBezTo>
                            <a:pt x="28575" y="3810"/>
                            <a:pt x="28575" y="2858"/>
                            <a:pt x="28575" y="2858"/>
                          </a:cubicBezTo>
                          <a:cubicBezTo>
                            <a:pt x="28575" y="1905"/>
                            <a:pt x="28575" y="2858"/>
                            <a:pt x="27622" y="1905"/>
                          </a:cubicBezTo>
                          <a:cubicBezTo>
                            <a:pt x="27622" y="1905"/>
                            <a:pt x="27622" y="953"/>
                            <a:pt x="27622" y="1905"/>
                          </a:cubicBezTo>
                          <a:cubicBezTo>
                            <a:pt x="27622" y="1905"/>
                            <a:pt x="27622" y="1905"/>
                            <a:pt x="27622" y="1905"/>
                          </a:cubicBezTo>
                          <a:cubicBezTo>
                            <a:pt x="27622" y="1905"/>
                            <a:pt x="27622" y="1905"/>
                            <a:pt x="27622" y="1905"/>
                          </a:cubicBezTo>
                          <a:cubicBezTo>
                            <a:pt x="27622" y="1905"/>
                            <a:pt x="26670" y="1905"/>
                            <a:pt x="26670" y="953"/>
                          </a:cubicBezTo>
                          <a:cubicBezTo>
                            <a:pt x="26670" y="953"/>
                            <a:pt x="26670" y="953"/>
                            <a:pt x="25718" y="953"/>
                          </a:cubicBezTo>
                          <a:cubicBezTo>
                            <a:pt x="25718" y="953"/>
                            <a:pt x="25718" y="953"/>
                            <a:pt x="25718" y="953"/>
                          </a:cubicBezTo>
                          <a:cubicBezTo>
                            <a:pt x="25718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2860" y="953"/>
                            <a:pt x="22860" y="953"/>
                            <a:pt x="21908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19050" y="953"/>
                            <a:pt x="19050" y="953"/>
                            <a:pt x="18097" y="953"/>
                          </a:cubicBezTo>
                          <a:cubicBezTo>
                            <a:pt x="17145" y="953"/>
                            <a:pt x="17145" y="953"/>
                            <a:pt x="17145" y="953"/>
                          </a:cubicBezTo>
                          <a:cubicBezTo>
                            <a:pt x="17145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4288" y="953"/>
                          </a:cubicBezTo>
                          <a:cubicBezTo>
                            <a:pt x="14288" y="953"/>
                            <a:pt x="13335" y="953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1430" y="1905"/>
                          </a:cubicBezTo>
                          <a:cubicBezTo>
                            <a:pt x="11430" y="1905"/>
                            <a:pt x="10478" y="2858"/>
                            <a:pt x="10478" y="2858"/>
                          </a:cubicBezTo>
                          <a:cubicBezTo>
                            <a:pt x="10478" y="2858"/>
                            <a:pt x="10478" y="2858"/>
                            <a:pt x="10478" y="2858"/>
                          </a:cubicBezTo>
                          <a:cubicBezTo>
                            <a:pt x="9525" y="2858"/>
                            <a:pt x="8572" y="3810"/>
                            <a:pt x="8572" y="3810"/>
                          </a:cubicBezTo>
                          <a:cubicBezTo>
                            <a:pt x="8572" y="3810"/>
                            <a:pt x="7620" y="3810"/>
                            <a:pt x="7620" y="4763"/>
                          </a:cubicBezTo>
                          <a:cubicBezTo>
                            <a:pt x="7620" y="4763"/>
                            <a:pt x="6668" y="4763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3810" y="7620"/>
                            <a:pt x="3810" y="7620"/>
                          </a:cubicBezTo>
                          <a:cubicBezTo>
                            <a:pt x="2858" y="8572"/>
                            <a:pt x="1905" y="8572"/>
                            <a:pt x="1905" y="9525"/>
                          </a:cubicBezTo>
                          <a:cubicBezTo>
                            <a:pt x="1905" y="9525"/>
                            <a:pt x="953" y="9525"/>
                            <a:pt x="953" y="10478"/>
                          </a:cubicBezTo>
                          <a:cubicBezTo>
                            <a:pt x="953" y="10478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2383"/>
                            <a:pt x="0" y="12383"/>
                          </a:cubicBezTo>
                          <a:cubicBezTo>
                            <a:pt x="0" y="12383"/>
                            <a:pt x="0" y="12383"/>
                            <a:pt x="0" y="12383"/>
                          </a:cubicBezTo>
                          <a:cubicBezTo>
                            <a:pt x="0" y="12383"/>
                            <a:pt x="953" y="12383"/>
                            <a:pt x="953" y="11430"/>
                          </a:cubicBezTo>
                          <a:cubicBezTo>
                            <a:pt x="953" y="11430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8572"/>
                            <a:pt x="3810" y="9525"/>
                          </a:cubicBezTo>
                          <a:cubicBezTo>
                            <a:pt x="3810" y="9525"/>
                            <a:pt x="3810" y="9525"/>
                            <a:pt x="3810" y="9525"/>
                          </a:cubicBezTo>
                          <a:cubicBezTo>
                            <a:pt x="3810" y="9525"/>
                            <a:pt x="3810" y="9525"/>
                            <a:pt x="4763" y="8572"/>
                          </a:cubicBezTo>
                          <a:cubicBezTo>
                            <a:pt x="4763" y="8572"/>
                            <a:pt x="5715" y="7620"/>
                            <a:pt x="5715" y="7620"/>
                          </a:cubicBezTo>
                          <a:cubicBezTo>
                            <a:pt x="5715" y="7620"/>
                            <a:pt x="6668" y="6668"/>
                            <a:pt x="7620" y="6668"/>
                          </a:cubicBezTo>
                          <a:cubicBezTo>
                            <a:pt x="7620" y="6668"/>
                            <a:pt x="8572" y="6668"/>
                            <a:pt x="8572" y="6668"/>
                          </a:cubicBezTo>
                          <a:cubicBezTo>
                            <a:pt x="8572" y="6668"/>
                            <a:pt x="9525" y="6668"/>
                            <a:pt x="9525" y="5715"/>
                          </a:cubicBezTo>
                          <a:cubicBezTo>
                            <a:pt x="9525" y="5715"/>
                            <a:pt x="10478" y="5715"/>
                            <a:pt x="10478" y="4763"/>
                          </a:cubicBezTo>
                          <a:cubicBezTo>
                            <a:pt x="10478" y="4763"/>
                            <a:pt x="10478" y="4763"/>
                            <a:pt x="11430" y="3810"/>
                          </a:cubicBezTo>
                          <a:cubicBezTo>
                            <a:pt x="11430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3335" y="3810"/>
                          </a:cubicBezTo>
                          <a:cubicBezTo>
                            <a:pt x="13335" y="3810"/>
                            <a:pt x="14288" y="2858"/>
                            <a:pt x="14288" y="2858"/>
                          </a:cubicBezTo>
                          <a:cubicBezTo>
                            <a:pt x="14288" y="2858"/>
                            <a:pt x="15240" y="2858"/>
                            <a:pt x="15240" y="2858"/>
                          </a:cubicBezTo>
                          <a:cubicBezTo>
                            <a:pt x="15240" y="2858"/>
                            <a:pt x="15240" y="2858"/>
                            <a:pt x="16193" y="2858"/>
                          </a:cubicBezTo>
                          <a:cubicBezTo>
                            <a:pt x="16193" y="2858"/>
                            <a:pt x="16193" y="2858"/>
                            <a:pt x="17145" y="1905"/>
                          </a:cubicBezTo>
                          <a:cubicBezTo>
                            <a:pt x="17145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20003" y="1905"/>
                            <a:pt x="20003" y="1905"/>
                          </a:cubicBezTo>
                          <a:cubicBezTo>
                            <a:pt x="20955" y="1905"/>
                            <a:pt x="20955" y="1905"/>
                            <a:pt x="21908" y="953"/>
                          </a:cubicBezTo>
                          <a:cubicBezTo>
                            <a:pt x="21908" y="1905"/>
                            <a:pt x="21908" y="953"/>
                            <a:pt x="21908" y="953"/>
                          </a:cubicBezTo>
                          <a:cubicBezTo>
                            <a:pt x="21908" y="953"/>
                            <a:pt x="21908" y="953"/>
                            <a:pt x="21908" y="953"/>
                          </a:cubicBezTo>
                          <a:cubicBezTo>
                            <a:pt x="21908" y="953"/>
                            <a:pt x="21908" y="953"/>
                            <a:pt x="21908" y="953"/>
                          </a:cubicBezTo>
                          <a:cubicBezTo>
                            <a:pt x="21908" y="953"/>
                            <a:pt x="21908" y="953"/>
                            <a:pt x="21908" y="953"/>
                          </a:cubicBezTo>
                          <a:cubicBezTo>
                            <a:pt x="21908" y="953"/>
                            <a:pt x="22860" y="953"/>
                            <a:pt x="22860" y="953"/>
                          </a:cubicBezTo>
                          <a:cubicBezTo>
                            <a:pt x="23813" y="953"/>
                            <a:pt x="23813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5718" y="0"/>
                            <a:pt x="25718" y="0"/>
                          </a:cubicBezTo>
                          <a:cubicBezTo>
                            <a:pt x="25718" y="0"/>
                            <a:pt x="26670" y="0"/>
                            <a:pt x="26670" y="0"/>
                          </a:cubicBezTo>
                          <a:cubicBezTo>
                            <a:pt x="26670" y="0"/>
                            <a:pt x="27622" y="0"/>
                            <a:pt x="27622" y="953"/>
                          </a:cubicBezTo>
                          <a:cubicBezTo>
                            <a:pt x="27622" y="953"/>
                            <a:pt x="28575" y="953"/>
                            <a:pt x="28575" y="1905"/>
                          </a:cubicBezTo>
                          <a:cubicBezTo>
                            <a:pt x="28575" y="1905"/>
                            <a:pt x="28575" y="1905"/>
                            <a:pt x="28575" y="1905"/>
                          </a:cubicBezTo>
                          <a:cubicBezTo>
                            <a:pt x="28575" y="1905"/>
                            <a:pt x="29528" y="2858"/>
                            <a:pt x="28575" y="2858"/>
                          </a:cubicBezTo>
                          <a:cubicBezTo>
                            <a:pt x="28575" y="2858"/>
                            <a:pt x="28575" y="2858"/>
                            <a:pt x="28575" y="3810"/>
                          </a:cubicBezTo>
                          <a:cubicBezTo>
                            <a:pt x="28575" y="3810"/>
                            <a:pt x="28575" y="4763"/>
                            <a:pt x="28575" y="4763"/>
                          </a:cubicBezTo>
                          <a:cubicBezTo>
                            <a:pt x="28575" y="4763"/>
                            <a:pt x="27622" y="5715"/>
                            <a:pt x="27622" y="5715"/>
                          </a:cubicBezTo>
                          <a:cubicBezTo>
                            <a:pt x="26670" y="6668"/>
                            <a:pt x="25718" y="6668"/>
                            <a:pt x="25718" y="6668"/>
                          </a:cubicBezTo>
                          <a:cubicBezTo>
                            <a:pt x="25718" y="6668"/>
                            <a:pt x="24765" y="6668"/>
                            <a:pt x="24765" y="7620"/>
                          </a:cubicBezTo>
                          <a:cubicBezTo>
                            <a:pt x="24765" y="7620"/>
                            <a:pt x="24765" y="7620"/>
                            <a:pt x="23813" y="7620"/>
                          </a:cubicBezTo>
                          <a:cubicBezTo>
                            <a:pt x="23813" y="7620"/>
                            <a:pt x="23813" y="7620"/>
                            <a:pt x="22860" y="8572"/>
                          </a:cubicBezTo>
                          <a:cubicBezTo>
                            <a:pt x="22860" y="8572"/>
                            <a:pt x="21908" y="8572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0955" y="9525"/>
                            <a:pt x="20955" y="10478"/>
                          </a:cubicBezTo>
                          <a:cubicBezTo>
                            <a:pt x="20955" y="10478"/>
                            <a:pt x="20003" y="10478"/>
                            <a:pt x="20003" y="10478"/>
                          </a:cubicBezTo>
                          <a:cubicBezTo>
                            <a:pt x="14288" y="13335"/>
                            <a:pt x="14288" y="14288"/>
                            <a:pt x="13335" y="15240"/>
                          </a:cubicBezTo>
                          <a:cubicBezTo>
                            <a:pt x="14288" y="14288"/>
                            <a:pt x="14288" y="14288"/>
                            <a:pt x="13335" y="15240"/>
                          </a:cubicBezTo>
                          <a:cubicBezTo>
                            <a:pt x="14288" y="13335"/>
                            <a:pt x="13335" y="14288"/>
                            <a:pt x="13335" y="14288"/>
                          </a:cubicBezTo>
                          <a:cubicBezTo>
                            <a:pt x="13335" y="14288"/>
                            <a:pt x="13335" y="14288"/>
                            <a:pt x="13335" y="15240"/>
                          </a:cubicBezTo>
                          <a:cubicBezTo>
                            <a:pt x="13335" y="14288"/>
                            <a:pt x="13335" y="14288"/>
                            <a:pt x="13335" y="15240"/>
                          </a:cubicBezTo>
                          <a:cubicBezTo>
                            <a:pt x="13335" y="14288"/>
                            <a:pt x="13335" y="14288"/>
                            <a:pt x="13335" y="15240"/>
                          </a:cubicBezTo>
                          <a:close/>
                          <a:moveTo>
                            <a:pt x="22860" y="10478"/>
                          </a:moveTo>
                          <a:cubicBezTo>
                            <a:pt x="22860" y="10478"/>
                            <a:pt x="22860" y="10478"/>
                            <a:pt x="22860" y="10478"/>
                          </a:cubicBezTo>
                          <a:cubicBezTo>
                            <a:pt x="22860" y="10478"/>
                            <a:pt x="23813" y="10478"/>
                            <a:pt x="22860" y="10478"/>
                          </a:cubicBezTo>
                          <a:cubicBezTo>
                            <a:pt x="23813" y="11430"/>
                            <a:pt x="22860" y="11430"/>
                            <a:pt x="22860" y="10478"/>
                          </a:cubicBezTo>
                          <a:cubicBezTo>
                            <a:pt x="22860" y="10478"/>
                            <a:pt x="22860" y="10478"/>
                            <a:pt x="22860" y="10478"/>
                          </a:cubicBezTo>
                          <a:close/>
                          <a:moveTo>
                            <a:pt x="21908" y="11430"/>
                          </a:moveTo>
                          <a:cubicBezTo>
                            <a:pt x="21908" y="11430"/>
                            <a:pt x="21908" y="11430"/>
                            <a:pt x="21908" y="11430"/>
                          </a:cubicBezTo>
                          <a:cubicBezTo>
                            <a:pt x="21908" y="10478"/>
                            <a:pt x="21908" y="11430"/>
                            <a:pt x="21908" y="11430"/>
                          </a:cubicBezTo>
                          <a:cubicBezTo>
                            <a:pt x="21908" y="11430"/>
                            <a:pt x="21908" y="11430"/>
                            <a:pt x="21908" y="11430"/>
                          </a:cubicBezTo>
                          <a:cubicBezTo>
                            <a:pt x="21908" y="11430"/>
                            <a:pt x="21908" y="11430"/>
                            <a:pt x="21908" y="1143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61" name="任意多边形: 形状 145"/>
                  <p:cNvSpPr/>
                  <p:nvPr/>
                </p:nvSpPr>
                <p:spPr>
                  <a:xfrm>
                    <a:off x="3953827" y="4860183"/>
                    <a:ext cx="18097" cy="2328"/>
                  </a:xfrm>
                  <a:custGeom>
                    <a:avLst/>
                    <a:gdLst>
                      <a:gd name="connsiteX0" fmla="*/ 5715 w 18097"/>
                      <a:gd name="connsiteY0" fmla="*/ 1376 h 2328"/>
                      <a:gd name="connsiteX1" fmla="*/ 5715 w 18097"/>
                      <a:gd name="connsiteY1" fmla="*/ 1376 h 2328"/>
                      <a:gd name="connsiteX2" fmla="*/ 6667 w 18097"/>
                      <a:gd name="connsiteY2" fmla="*/ 1376 h 2328"/>
                      <a:gd name="connsiteX3" fmla="*/ 6667 w 18097"/>
                      <a:gd name="connsiteY3" fmla="*/ 1376 h 2328"/>
                      <a:gd name="connsiteX4" fmla="*/ 6667 w 18097"/>
                      <a:gd name="connsiteY4" fmla="*/ 1376 h 2328"/>
                      <a:gd name="connsiteX5" fmla="*/ 6667 w 18097"/>
                      <a:gd name="connsiteY5" fmla="*/ 1376 h 2328"/>
                      <a:gd name="connsiteX6" fmla="*/ 6667 w 18097"/>
                      <a:gd name="connsiteY6" fmla="*/ 1376 h 2328"/>
                      <a:gd name="connsiteX7" fmla="*/ 7620 w 18097"/>
                      <a:gd name="connsiteY7" fmla="*/ 2328 h 2328"/>
                      <a:gd name="connsiteX8" fmla="*/ 8572 w 18097"/>
                      <a:gd name="connsiteY8" fmla="*/ 2328 h 2328"/>
                      <a:gd name="connsiteX9" fmla="*/ 9525 w 18097"/>
                      <a:gd name="connsiteY9" fmla="*/ 2328 h 2328"/>
                      <a:gd name="connsiteX10" fmla="*/ 9525 w 18097"/>
                      <a:gd name="connsiteY10" fmla="*/ 2328 h 2328"/>
                      <a:gd name="connsiteX11" fmla="*/ 9525 w 18097"/>
                      <a:gd name="connsiteY11" fmla="*/ 2328 h 2328"/>
                      <a:gd name="connsiteX12" fmla="*/ 9525 w 18097"/>
                      <a:gd name="connsiteY12" fmla="*/ 2328 h 2328"/>
                      <a:gd name="connsiteX13" fmla="*/ 9525 w 18097"/>
                      <a:gd name="connsiteY13" fmla="*/ 2328 h 2328"/>
                      <a:gd name="connsiteX14" fmla="*/ 10478 w 18097"/>
                      <a:gd name="connsiteY14" fmla="*/ 2328 h 2328"/>
                      <a:gd name="connsiteX15" fmla="*/ 11430 w 18097"/>
                      <a:gd name="connsiteY15" fmla="*/ 2328 h 2328"/>
                      <a:gd name="connsiteX16" fmla="*/ 12382 w 18097"/>
                      <a:gd name="connsiteY16" fmla="*/ 2328 h 2328"/>
                      <a:gd name="connsiteX17" fmla="*/ 13335 w 18097"/>
                      <a:gd name="connsiteY17" fmla="*/ 2328 h 2328"/>
                      <a:gd name="connsiteX18" fmla="*/ 14288 w 18097"/>
                      <a:gd name="connsiteY18" fmla="*/ 2328 h 2328"/>
                      <a:gd name="connsiteX19" fmla="*/ 14288 w 18097"/>
                      <a:gd name="connsiteY19" fmla="*/ 2328 h 2328"/>
                      <a:gd name="connsiteX20" fmla="*/ 15240 w 18097"/>
                      <a:gd name="connsiteY20" fmla="*/ 2328 h 2328"/>
                      <a:gd name="connsiteX21" fmla="*/ 15240 w 18097"/>
                      <a:gd name="connsiteY21" fmla="*/ 2328 h 2328"/>
                      <a:gd name="connsiteX22" fmla="*/ 15240 w 18097"/>
                      <a:gd name="connsiteY22" fmla="*/ 2328 h 2328"/>
                      <a:gd name="connsiteX23" fmla="*/ 15240 w 18097"/>
                      <a:gd name="connsiteY23" fmla="*/ 2328 h 2328"/>
                      <a:gd name="connsiteX24" fmla="*/ 15240 w 18097"/>
                      <a:gd name="connsiteY24" fmla="*/ 2328 h 2328"/>
                      <a:gd name="connsiteX25" fmla="*/ 15240 w 18097"/>
                      <a:gd name="connsiteY25" fmla="*/ 2328 h 2328"/>
                      <a:gd name="connsiteX26" fmla="*/ 16192 w 18097"/>
                      <a:gd name="connsiteY26" fmla="*/ 2328 h 2328"/>
                      <a:gd name="connsiteX27" fmla="*/ 16192 w 18097"/>
                      <a:gd name="connsiteY27" fmla="*/ 2328 h 2328"/>
                      <a:gd name="connsiteX28" fmla="*/ 16192 w 18097"/>
                      <a:gd name="connsiteY28" fmla="*/ 2328 h 2328"/>
                      <a:gd name="connsiteX29" fmla="*/ 17145 w 18097"/>
                      <a:gd name="connsiteY29" fmla="*/ 2328 h 2328"/>
                      <a:gd name="connsiteX30" fmla="*/ 17145 w 18097"/>
                      <a:gd name="connsiteY30" fmla="*/ 2328 h 2328"/>
                      <a:gd name="connsiteX31" fmla="*/ 18097 w 18097"/>
                      <a:gd name="connsiteY31" fmla="*/ 2328 h 2328"/>
                      <a:gd name="connsiteX32" fmla="*/ 17145 w 18097"/>
                      <a:gd name="connsiteY32" fmla="*/ 423 h 2328"/>
                      <a:gd name="connsiteX33" fmla="*/ 16192 w 18097"/>
                      <a:gd name="connsiteY33" fmla="*/ 423 h 2328"/>
                      <a:gd name="connsiteX34" fmla="*/ 15240 w 18097"/>
                      <a:gd name="connsiteY34" fmla="*/ 423 h 2328"/>
                      <a:gd name="connsiteX35" fmla="*/ 14288 w 18097"/>
                      <a:gd name="connsiteY35" fmla="*/ 423 h 2328"/>
                      <a:gd name="connsiteX36" fmla="*/ 13335 w 18097"/>
                      <a:gd name="connsiteY36" fmla="*/ 423 h 2328"/>
                      <a:gd name="connsiteX37" fmla="*/ 12382 w 18097"/>
                      <a:gd name="connsiteY37" fmla="*/ 423 h 2328"/>
                      <a:gd name="connsiteX38" fmla="*/ 11430 w 18097"/>
                      <a:gd name="connsiteY38" fmla="*/ 423 h 2328"/>
                      <a:gd name="connsiteX39" fmla="*/ 10478 w 18097"/>
                      <a:gd name="connsiteY39" fmla="*/ 423 h 2328"/>
                      <a:gd name="connsiteX40" fmla="*/ 9525 w 18097"/>
                      <a:gd name="connsiteY40" fmla="*/ 423 h 2328"/>
                      <a:gd name="connsiteX41" fmla="*/ 9525 w 18097"/>
                      <a:gd name="connsiteY41" fmla="*/ 423 h 2328"/>
                      <a:gd name="connsiteX42" fmla="*/ 9525 w 18097"/>
                      <a:gd name="connsiteY42" fmla="*/ 423 h 2328"/>
                      <a:gd name="connsiteX43" fmla="*/ 9525 w 18097"/>
                      <a:gd name="connsiteY43" fmla="*/ 423 h 2328"/>
                      <a:gd name="connsiteX44" fmla="*/ 8572 w 18097"/>
                      <a:gd name="connsiteY44" fmla="*/ 423 h 2328"/>
                      <a:gd name="connsiteX45" fmla="*/ 8572 w 18097"/>
                      <a:gd name="connsiteY45" fmla="*/ 423 h 2328"/>
                      <a:gd name="connsiteX46" fmla="*/ 7620 w 18097"/>
                      <a:gd name="connsiteY46" fmla="*/ 423 h 2328"/>
                      <a:gd name="connsiteX47" fmla="*/ 6667 w 18097"/>
                      <a:gd name="connsiteY47" fmla="*/ 423 h 2328"/>
                      <a:gd name="connsiteX48" fmla="*/ 6667 w 18097"/>
                      <a:gd name="connsiteY48" fmla="*/ 423 h 2328"/>
                      <a:gd name="connsiteX49" fmla="*/ 6667 w 18097"/>
                      <a:gd name="connsiteY49" fmla="*/ 423 h 2328"/>
                      <a:gd name="connsiteX50" fmla="*/ 6667 w 18097"/>
                      <a:gd name="connsiteY50" fmla="*/ 423 h 2328"/>
                      <a:gd name="connsiteX51" fmla="*/ 6667 w 18097"/>
                      <a:gd name="connsiteY51" fmla="*/ 423 h 2328"/>
                      <a:gd name="connsiteX52" fmla="*/ 6667 w 18097"/>
                      <a:gd name="connsiteY52" fmla="*/ 423 h 2328"/>
                      <a:gd name="connsiteX53" fmla="*/ 6667 w 18097"/>
                      <a:gd name="connsiteY53" fmla="*/ 423 h 2328"/>
                      <a:gd name="connsiteX54" fmla="*/ 6667 w 18097"/>
                      <a:gd name="connsiteY54" fmla="*/ 423 h 2328"/>
                      <a:gd name="connsiteX55" fmla="*/ 6667 w 18097"/>
                      <a:gd name="connsiteY55" fmla="*/ 423 h 2328"/>
                      <a:gd name="connsiteX56" fmla="*/ 6667 w 18097"/>
                      <a:gd name="connsiteY56" fmla="*/ 423 h 2328"/>
                      <a:gd name="connsiteX57" fmla="*/ 5715 w 18097"/>
                      <a:gd name="connsiteY57" fmla="*/ 423 h 2328"/>
                      <a:gd name="connsiteX58" fmla="*/ 5715 w 18097"/>
                      <a:gd name="connsiteY58" fmla="*/ 423 h 2328"/>
                      <a:gd name="connsiteX59" fmla="*/ 4763 w 18097"/>
                      <a:gd name="connsiteY59" fmla="*/ 423 h 2328"/>
                      <a:gd name="connsiteX60" fmla="*/ 4763 w 18097"/>
                      <a:gd name="connsiteY60" fmla="*/ 423 h 2328"/>
                      <a:gd name="connsiteX61" fmla="*/ 3810 w 18097"/>
                      <a:gd name="connsiteY61" fmla="*/ 423 h 2328"/>
                      <a:gd name="connsiteX62" fmla="*/ 2857 w 18097"/>
                      <a:gd name="connsiteY62" fmla="*/ 423 h 2328"/>
                      <a:gd name="connsiteX63" fmla="*/ 1905 w 18097"/>
                      <a:gd name="connsiteY63" fmla="*/ 423 h 2328"/>
                      <a:gd name="connsiteX64" fmla="*/ 953 w 18097"/>
                      <a:gd name="connsiteY64" fmla="*/ 423 h 2328"/>
                      <a:gd name="connsiteX65" fmla="*/ 953 w 18097"/>
                      <a:gd name="connsiteY65" fmla="*/ 423 h 2328"/>
                      <a:gd name="connsiteX66" fmla="*/ 0 w 18097"/>
                      <a:gd name="connsiteY66" fmla="*/ 423 h 2328"/>
                      <a:gd name="connsiteX67" fmla="*/ 0 w 18097"/>
                      <a:gd name="connsiteY67" fmla="*/ 423 h 2328"/>
                      <a:gd name="connsiteX68" fmla="*/ 5715 w 18097"/>
                      <a:gd name="connsiteY68" fmla="*/ 1376 h 2328"/>
                      <a:gd name="connsiteX69" fmla="*/ 5715 w 18097"/>
                      <a:gd name="connsiteY69" fmla="*/ 1376 h 2328"/>
                      <a:gd name="connsiteX70" fmla="*/ 5715 w 18097"/>
                      <a:gd name="connsiteY70" fmla="*/ 1376 h 2328"/>
                      <a:gd name="connsiteX71" fmla="*/ 5715 w 18097"/>
                      <a:gd name="connsiteY71" fmla="*/ 1376 h 2328"/>
                      <a:gd name="connsiteX72" fmla="*/ 5715 w 18097"/>
                      <a:gd name="connsiteY72" fmla="*/ 1376 h 2328"/>
                      <a:gd name="connsiteX73" fmla="*/ 15240 w 18097"/>
                      <a:gd name="connsiteY73" fmla="*/ 2328 h 2328"/>
                      <a:gd name="connsiteX74" fmla="*/ 15240 w 18097"/>
                      <a:gd name="connsiteY74" fmla="*/ 2328 h 2328"/>
                      <a:gd name="connsiteX75" fmla="*/ 15240 w 18097"/>
                      <a:gd name="connsiteY75" fmla="*/ 2328 h 2328"/>
                      <a:gd name="connsiteX76" fmla="*/ 15240 w 18097"/>
                      <a:gd name="connsiteY76" fmla="*/ 2328 h 2328"/>
                      <a:gd name="connsiteX77" fmla="*/ 15240 w 18097"/>
                      <a:gd name="connsiteY77" fmla="*/ 2328 h 2328"/>
                      <a:gd name="connsiteX78" fmla="*/ 9525 w 18097"/>
                      <a:gd name="connsiteY78" fmla="*/ 1376 h 2328"/>
                      <a:gd name="connsiteX79" fmla="*/ 9525 w 18097"/>
                      <a:gd name="connsiteY79" fmla="*/ 1376 h 2328"/>
                      <a:gd name="connsiteX80" fmla="*/ 9525 w 18097"/>
                      <a:gd name="connsiteY80" fmla="*/ 1376 h 2328"/>
                      <a:gd name="connsiteX81" fmla="*/ 9525 w 18097"/>
                      <a:gd name="connsiteY81" fmla="*/ 1376 h 2328"/>
                      <a:gd name="connsiteX82" fmla="*/ 9525 w 18097"/>
                      <a:gd name="connsiteY82" fmla="*/ 1376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8097" h="2328">
                        <a:moveTo>
                          <a:pt x="5715" y="1376"/>
                        </a:moveTo>
                        <a:cubicBezTo>
                          <a:pt x="5715" y="1376"/>
                          <a:pt x="5715" y="1376"/>
                          <a:pt x="5715" y="1376"/>
                        </a:cubicBezTo>
                        <a:cubicBezTo>
                          <a:pt x="6667" y="1376"/>
                          <a:pt x="6667" y="1376"/>
                          <a:pt x="6667" y="1376"/>
                        </a:cubicBezTo>
                        <a:cubicBezTo>
                          <a:pt x="6667" y="1376"/>
                          <a:pt x="6667" y="1376"/>
                          <a:pt x="6667" y="1376"/>
                        </a:cubicBezTo>
                        <a:cubicBezTo>
                          <a:pt x="6667" y="1376"/>
                          <a:pt x="6667" y="1376"/>
                          <a:pt x="6667" y="1376"/>
                        </a:cubicBezTo>
                        <a:cubicBezTo>
                          <a:pt x="6667" y="1376"/>
                          <a:pt x="6667" y="1376"/>
                          <a:pt x="6667" y="1376"/>
                        </a:cubicBezTo>
                        <a:cubicBezTo>
                          <a:pt x="6667" y="1376"/>
                          <a:pt x="6667" y="1376"/>
                          <a:pt x="6667" y="1376"/>
                        </a:cubicBezTo>
                        <a:cubicBezTo>
                          <a:pt x="6667" y="1376"/>
                          <a:pt x="7620" y="1376"/>
                          <a:pt x="7620" y="2328"/>
                        </a:cubicBezTo>
                        <a:cubicBezTo>
                          <a:pt x="7620" y="2328"/>
                          <a:pt x="8572" y="2328"/>
                          <a:pt x="8572" y="2328"/>
                        </a:cubicBezTo>
                        <a:cubicBezTo>
                          <a:pt x="8572" y="2328"/>
                          <a:pt x="9525" y="2328"/>
                          <a:pt x="9525" y="2328"/>
                        </a:cubicBezTo>
                        <a:cubicBezTo>
                          <a:pt x="9525" y="2328"/>
                          <a:pt x="9525" y="2328"/>
                          <a:pt x="9525" y="2328"/>
                        </a:cubicBezTo>
                        <a:cubicBezTo>
                          <a:pt x="9525" y="2328"/>
                          <a:pt x="9525" y="2328"/>
                          <a:pt x="9525" y="2328"/>
                        </a:cubicBezTo>
                        <a:cubicBezTo>
                          <a:pt x="9525" y="2328"/>
                          <a:pt x="9525" y="2328"/>
                          <a:pt x="9525" y="2328"/>
                        </a:cubicBezTo>
                        <a:cubicBezTo>
                          <a:pt x="9525" y="2328"/>
                          <a:pt x="9525" y="2328"/>
                          <a:pt x="9525" y="2328"/>
                        </a:cubicBezTo>
                        <a:cubicBezTo>
                          <a:pt x="9525" y="2328"/>
                          <a:pt x="9525" y="2328"/>
                          <a:pt x="10478" y="2328"/>
                        </a:cubicBezTo>
                        <a:cubicBezTo>
                          <a:pt x="10478" y="2328"/>
                          <a:pt x="11430" y="2328"/>
                          <a:pt x="11430" y="2328"/>
                        </a:cubicBezTo>
                        <a:cubicBezTo>
                          <a:pt x="11430" y="2328"/>
                          <a:pt x="12382" y="2328"/>
                          <a:pt x="12382" y="2328"/>
                        </a:cubicBezTo>
                        <a:cubicBezTo>
                          <a:pt x="12382" y="2328"/>
                          <a:pt x="13335" y="2328"/>
                          <a:pt x="13335" y="2328"/>
                        </a:cubicBezTo>
                        <a:cubicBezTo>
                          <a:pt x="13335" y="2328"/>
                          <a:pt x="14288" y="2328"/>
                          <a:pt x="14288" y="2328"/>
                        </a:cubicBezTo>
                        <a:cubicBezTo>
                          <a:pt x="14288" y="2328"/>
                          <a:pt x="14288" y="2328"/>
                          <a:pt x="14288" y="2328"/>
                        </a:cubicBezTo>
                        <a:cubicBezTo>
                          <a:pt x="14288" y="2328"/>
                          <a:pt x="14288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6192" y="2328"/>
                        </a:cubicBezTo>
                        <a:lnTo>
                          <a:pt x="16192" y="2328"/>
                        </a:lnTo>
                        <a:cubicBezTo>
                          <a:pt x="16192" y="2328"/>
                          <a:pt x="16192" y="2328"/>
                          <a:pt x="16192" y="2328"/>
                        </a:cubicBezTo>
                        <a:cubicBezTo>
                          <a:pt x="16192" y="2328"/>
                          <a:pt x="17145" y="2328"/>
                          <a:pt x="17145" y="2328"/>
                        </a:cubicBezTo>
                        <a:cubicBezTo>
                          <a:pt x="17145" y="2328"/>
                          <a:pt x="17145" y="2328"/>
                          <a:pt x="17145" y="2328"/>
                        </a:cubicBezTo>
                        <a:cubicBezTo>
                          <a:pt x="17145" y="2328"/>
                          <a:pt x="17145" y="2328"/>
                          <a:pt x="18097" y="2328"/>
                        </a:cubicBezTo>
                        <a:lnTo>
                          <a:pt x="17145" y="423"/>
                        </a:lnTo>
                        <a:cubicBezTo>
                          <a:pt x="17145" y="423"/>
                          <a:pt x="17145" y="423"/>
                          <a:pt x="16192" y="423"/>
                        </a:cubicBezTo>
                        <a:cubicBezTo>
                          <a:pt x="16192" y="423"/>
                          <a:pt x="15240" y="423"/>
                          <a:pt x="15240" y="423"/>
                        </a:cubicBezTo>
                        <a:cubicBezTo>
                          <a:pt x="15240" y="423"/>
                          <a:pt x="14288" y="423"/>
                          <a:pt x="14288" y="423"/>
                        </a:cubicBezTo>
                        <a:cubicBezTo>
                          <a:pt x="14288" y="423"/>
                          <a:pt x="14288" y="423"/>
                          <a:pt x="13335" y="423"/>
                        </a:cubicBezTo>
                        <a:cubicBezTo>
                          <a:pt x="13335" y="423"/>
                          <a:pt x="13335" y="423"/>
                          <a:pt x="12382" y="423"/>
                        </a:cubicBezTo>
                        <a:cubicBezTo>
                          <a:pt x="12382" y="423"/>
                          <a:pt x="12382" y="423"/>
                          <a:pt x="11430" y="423"/>
                        </a:cubicBezTo>
                        <a:cubicBezTo>
                          <a:pt x="11430" y="423"/>
                          <a:pt x="11430" y="423"/>
                          <a:pt x="10478" y="423"/>
                        </a:cubicBezTo>
                        <a:cubicBezTo>
                          <a:pt x="10478" y="423"/>
                          <a:pt x="10478" y="423"/>
                          <a:pt x="9525" y="423"/>
                        </a:cubicBezTo>
                        <a:cubicBezTo>
                          <a:pt x="9525" y="423"/>
                          <a:pt x="9525" y="423"/>
                          <a:pt x="9525" y="423"/>
                        </a:cubicBezTo>
                        <a:cubicBezTo>
                          <a:pt x="9525" y="423"/>
                          <a:pt x="9525" y="423"/>
                          <a:pt x="9525" y="423"/>
                        </a:cubicBezTo>
                        <a:cubicBezTo>
                          <a:pt x="9525" y="423"/>
                          <a:pt x="9525" y="423"/>
                          <a:pt x="9525" y="423"/>
                        </a:cubicBezTo>
                        <a:cubicBezTo>
                          <a:pt x="9525" y="423"/>
                          <a:pt x="8572" y="423"/>
                          <a:pt x="8572" y="423"/>
                        </a:cubicBezTo>
                        <a:cubicBezTo>
                          <a:pt x="8572" y="423"/>
                          <a:pt x="8572" y="423"/>
                          <a:pt x="8572" y="423"/>
                        </a:cubicBezTo>
                        <a:cubicBezTo>
                          <a:pt x="8572" y="423"/>
                          <a:pt x="7620" y="423"/>
                          <a:pt x="7620" y="423"/>
                        </a:cubicBezTo>
                        <a:cubicBezTo>
                          <a:pt x="7620" y="423"/>
                          <a:pt x="7620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423"/>
                          <a:pt x="6667" y="423"/>
                          <a:pt x="6667" y="423"/>
                        </a:cubicBezTo>
                        <a:cubicBezTo>
                          <a:pt x="6667" y="-529"/>
                          <a:pt x="5715" y="423"/>
                          <a:pt x="5715" y="423"/>
                        </a:cubicBezTo>
                        <a:cubicBezTo>
                          <a:pt x="5715" y="423"/>
                          <a:pt x="5715" y="423"/>
                          <a:pt x="5715" y="423"/>
                        </a:cubicBezTo>
                        <a:cubicBezTo>
                          <a:pt x="5715" y="423"/>
                          <a:pt x="5715" y="423"/>
                          <a:pt x="4763" y="423"/>
                        </a:cubicBezTo>
                        <a:cubicBezTo>
                          <a:pt x="4763" y="423"/>
                          <a:pt x="4763" y="423"/>
                          <a:pt x="4763" y="423"/>
                        </a:cubicBezTo>
                        <a:cubicBezTo>
                          <a:pt x="4763" y="423"/>
                          <a:pt x="3810" y="423"/>
                          <a:pt x="3810" y="423"/>
                        </a:cubicBezTo>
                        <a:cubicBezTo>
                          <a:pt x="3810" y="423"/>
                          <a:pt x="2857" y="423"/>
                          <a:pt x="2857" y="423"/>
                        </a:cubicBezTo>
                        <a:cubicBezTo>
                          <a:pt x="2857" y="423"/>
                          <a:pt x="2857" y="423"/>
                          <a:pt x="1905" y="423"/>
                        </a:cubicBezTo>
                        <a:cubicBezTo>
                          <a:pt x="1905" y="423"/>
                          <a:pt x="1905" y="423"/>
                          <a:pt x="953" y="423"/>
                        </a:cubicBezTo>
                        <a:cubicBezTo>
                          <a:pt x="953" y="423"/>
                          <a:pt x="953" y="423"/>
                          <a:pt x="953" y="423"/>
                        </a:cubicBezTo>
                        <a:cubicBezTo>
                          <a:pt x="953" y="423"/>
                          <a:pt x="953" y="423"/>
                          <a:pt x="0" y="423"/>
                        </a:cubicBezTo>
                        <a:cubicBezTo>
                          <a:pt x="0" y="423"/>
                          <a:pt x="0" y="423"/>
                          <a:pt x="0" y="423"/>
                        </a:cubicBezTo>
                        <a:cubicBezTo>
                          <a:pt x="6667" y="1376"/>
                          <a:pt x="6667" y="1376"/>
                          <a:pt x="5715" y="1376"/>
                        </a:cubicBezTo>
                        <a:cubicBezTo>
                          <a:pt x="5715" y="1376"/>
                          <a:pt x="5715" y="1376"/>
                          <a:pt x="5715" y="1376"/>
                        </a:cubicBezTo>
                        <a:cubicBezTo>
                          <a:pt x="5715" y="1376"/>
                          <a:pt x="5715" y="1376"/>
                          <a:pt x="5715" y="1376"/>
                        </a:cubicBezTo>
                        <a:cubicBezTo>
                          <a:pt x="5715" y="1376"/>
                          <a:pt x="5715" y="1376"/>
                          <a:pt x="5715" y="1376"/>
                        </a:cubicBezTo>
                        <a:cubicBezTo>
                          <a:pt x="5715" y="1376"/>
                          <a:pt x="5715" y="1376"/>
                          <a:pt x="5715" y="1376"/>
                        </a:cubicBezTo>
                        <a:close/>
                        <a:moveTo>
                          <a:pt x="15240" y="2328"/>
                        </a:move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5240" y="2328"/>
                          <a:pt x="15240" y="2328"/>
                        </a:cubicBezTo>
                        <a:cubicBezTo>
                          <a:pt x="15240" y="2328"/>
                          <a:pt x="14288" y="2328"/>
                          <a:pt x="15240" y="2328"/>
                        </a:cubicBezTo>
                        <a:cubicBezTo>
                          <a:pt x="14288" y="2328"/>
                          <a:pt x="15240" y="2328"/>
                          <a:pt x="15240" y="2328"/>
                        </a:cubicBezTo>
                        <a:close/>
                        <a:moveTo>
                          <a:pt x="9525" y="1376"/>
                        </a:moveTo>
                        <a:cubicBezTo>
                          <a:pt x="9525" y="2328"/>
                          <a:pt x="9525" y="2328"/>
                          <a:pt x="9525" y="1376"/>
                        </a:cubicBezTo>
                        <a:cubicBezTo>
                          <a:pt x="9525" y="2328"/>
                          <a:pt x="9525" y="2328"/>
                          <a:pt x="9525" y="1376"/>
                        </a:cubicBezTo>
                        <a:cubicBezTo>
                          <a:pt x="9525" y="2328"/>
                          <a:pt x="9525" y="2328"/>
                          <a:pt x="9525" y="1376"/>
                        </a:cubicBezTo>
                        <a:cubicBezTo>
                          <a:pt x="9525" y="1376"/>
                          <a:pt x="9525" y="1376"/>
                          <a:pt x="9525" y="1376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262" name="任意多边形: 形状 146"/>
                <p:cNvSpPr/>
                <p:nvPr/>
              </p:nvSpPr>
              <p:spPr>
                <a:xfrm>
                  <a:off x="4231946" y="3693794"/>
                  <a:ext cx="66161" cy="169768"/>
                </a:xfrm>
                <a:custGeom>
                  <a:avLst/>
                  <a:gdLst>
                    <a:gd name="connsiteX0" fmla="*/ 40969 w 66161"/>
                    <a:gd name="connsiteY0" fmla="*/ 6667 h 169768"/>
                    <a:gd name="connsiteX1" fmla="*/ 63829 w 66161"/>
                    <a:gd name="connsiteY1" fmla="*/ 160020 h 169768"/>
                    <a:gd name="connsiteX2" fmla="*/ 5726 w 66161"/>
                    <a:gd name="connsiteY2" fmla="*/ 137160 h 169768"/>
                    <a:gd name="connsiteX3" fmla="*/ 10489 w 66161"/>
                    <a:gd name="connsiteY3" fmla="*/ 0 h 169768"/>
                    <a:gd name="connsiteX4" fmla="*/ 40969 w 66161"/>
                    <a:gd name="connsiteY4" fmla="*/ 6667 h 169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161" h="169768">
                      <a:moveTo>
                        <a:pt x="40969" y="6667"/>
                      </a:moveTo>
                      <a:cubicBezTo>
                        <a:pt x="40969" y="6667"/>
                        <a:pt x="75259" y="140970"/>
                        <a:pt x="63829" y="160020"/>
                      </a:cubicBezTo>
                      <a:cubicBezTo>
                        <a:pt x="52399" y="179070"/>
                        <a:pt x="16204" y="169545"/>
                        <a:pt x="5726" y="137160"/>
                      </a:cubicBezTo>
                      <a:cubicBezTo>
                        <a:pt x="-9514" y="90488"/>
                        <a:pt x="10489" y="0"/>
                        <a:pt x="10489" y="0"/>
                      </a:cubicBezTo>
                      <a:lnTo>
                        <a:pt x="40969" y="6667"/>
                      </a:ln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263" name="图形 2"/>
                <p:cNvGrpSpPr/>
                <p:nvPr/>
              </p:nvGrpSpPr>
              <p:grpSpPr>
                <a:xfrm>
                  <a:off x="4255769" y="3738562"/>
                  <a:ext cx="54292" cy="133350"/>
                  <a:chOff x="4255769" y="3738562"/>
                  <a:chExt cx="54292" cy="133350"/>
                </a:xfrm>
              </p:grpSpPr>
              <p:sp>
                <p:nvSpPr>
                  <p:cNvPr id="264" name="任意多边形: 形状 148"/>
                  <p:cNvSpPr/>
                  <p:nvPr/>
                </p:nvSpPr>
                <p:spPr>
                  <a:xfrm>
                    <a:off x="4256251" y="3747134"/>
                    <a:ext cx="52546" cy="120139"/>
                  </a:xfrm>
                  <a:custGeom>
                    <a:avLst/>
                    <a:gdLst>
                      <a:gd name="connsiteX0" fmla="*/ 28093 w 52546"/>
                      <a:gd name="connsiteY0" fmla="*/ 0 h 120139"/>
                      <a:gd name="connsiteX1" fmla="*/ 17616 w 52546"/>
                      <a:gd name="connsiteY1" fmla="*/ 119063 h 120139"/>
                      <a:gd name="connsiteX2" fmla="*/ 28093 w 52546"/>
                      <a:gd name="connsiteY2" fmla="*/ 0 h 1201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2546" h="120139">
                        <a:moveTo>
                          <a:pt x="28093" y="0"/>
                        </a:moveTo>
                        <a:cubicBezTo>
                          <a:pt x="4281" y="19050"/>
                          <a:pt x="-15722" y="103823"/>
                          <a:pt x="17616" y="119063"/>
                        </a:cubicBezTo>
                        <a:cubicBezTo>
                          <a:pt x="38571" y="127635"/>
                          <a:pt x="78576" y="84773"/>
                          <a:pt x="28093" y="0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65" name="图形 2"/>
                  <p:cNvGrpSpPr/>
                  <p:nvPr/>
                </p:nvGrpSpPr>
                <p:grpSpPr>
                  <a:xfrm>
                    <a:off x="4255769" y="3738562"/>
                    <a:ext cx="54292" cy="133350"/>
                    <a:chOff x="4255769" y="3738562"/>
                    <a:chExt cx="54292" cy="133350"/>
                  </a:xfrm>
                </p:grpSpPr>
                <p:grpSp>
                  <p:nvGrpSpPr>
                    <p:cNvPr id="266" name="图形 2"/>
                    <p:cNvGrpSpPr/>
                    <p:nvPr/>
                  </p:nvGrpSpPr>
                  <p:grpSpPr>
                    <a:xfrm>
                      <a:off x="4259580" y="3749991"/>
                      <a:ext cx="20955" cy="29527"/>
                      <a:chOff x="4259580" y="3749991"/>
                      <a:chExt cx="20955" cy="29527"/>
                    </a:xfrm>
                    <a:solidFill>
                      <a:srgbClr val="FF9B80"/>
                    </a:solidFill>
                  </p:grpSpPr>
                  <p:sp>
                    <p:nvSpPr>
                      <p:cNvPr id="267" name="任意多边形: 形状 151"/>
                      <p:cNvSpPr/>
                      <p:nvPr/>
                    </p:nvSpPr>
                    <p:spPr>
                      <a:xfrm>
                        <a:off x="4280535" y="37518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8" name="任意多边形: 形状 152"/>
                      <p:cNvSpPr/>
                      <p:nvPr/>
                    </p:nvSpPr>
                    <p:spPr>
                      <a:xfrm>
                        <a:off x="4259580" y="3749991"/>
                        <a:ext cx="18097" cy="29527"/>
                      </a:xfrm>
                      <a:custGeom>
                        <a:avLst/>
                        <a:gdLst>
                          <a:gd name="connsiteX0" fmla="*/ 3810 w 18097"/>
                          <a:gd name="connsiteY0" fmla="*/ 29528 h 29527"/>
                          <a:gd name="connsiteX1" fmla="*/ 3810 w 18097"/>
                          <a:gd name="connsiteY1" fmla="*/ 29528 h 29527"/>
                          <a:gd name="connsiteX2" fmla="*/ 4763 w 18097"/>
                          <a:gd name="connsiteY2" fmla="*/ 27623 h 29527"/>
                          <a:gd name="connsiteX3" fmla="*/ 4763 w 18097"/>
                          <a:gd name="connsiteY3" fmla="*/ 26670 h 29527"/>
                          <a:gd name="connsiteX4" fmla="*/ 5715 w 18097"/>
                          <a:gd name="connsiteY4" fmla="*/ 25717 h 29527"/>
                          <a:gd name="connsiteX5" fmla="*/ 5715 w 18097"/>
                          <a:gd name="connsiteY5" fmla="*/ 25717 h 29527"/>
                          <a:gd name="connsiteX6" fmla="*/ 5715 w 18097"/>
                          <a:gd name="connsiteY6" fmla="*/ 24765 h 29527"/>
                          <a:gd name="connsiteX7" fmla="*/ 5715 w 18097"/>
                          <a:gd name="connsiteY7" fmla="*/ 23813 h 29527"/>
                          <a:gd name="connsiteX8" fmla="*/ 5715 w 18097"/>
                          <a:gd name="connsiteY8" fmla="*/ 22860 h 29527"/>
                          <a:gd name="connsiteX9" fmla="*/ 5715 w 18097"/>
                          <a:gd name="connsiteY9" fmla="*/ 21908 h 29527"/>
                          <a:gd name="connsiteX10" fmla="*/ 5715 w 18097"/>
                          <a:gd name="connsiteY10" fmla="*/ 21908 h 29527"/>
                          <a:gd name="connsiteX11" fmla="*/ 5715 w 18097"/>
                          <a:gd name="connsiteY11" fmla="*/ 20955 h 29527"/>
                          <a:gd name="connsiteX12" fmla="*/ 5715 w 18097"/>
                          <a:gd name="connsiteY12" fmla="*/ 20003 h 29527"/>
                          <a:gd name="connsiteX13" fmla="*/ 5715 w 18097"/>
                          <a:gd name="connsiteY13" fmla="*/ 19050 h 29527"/>
                          <a:gd name="connsiteX14" fmla="*/ 5715 w 18097"/>
                          <a:gd name="connsiteY14" fmla="*/ 18098 h 29527"/>
                          <a:gd name="connsiteX15" fmla="*/ 5715 w 18097"/>
                          <a:gd name="connsiteY15" fmla="*/ 18098 h 29527"/>
                          <a:gd name="connsiteX16" fmla="*/ 5715 w 18097"/>
                          <a:gd name="connsiteY16" fmla="*/ 18098 h 29527"/>
                          <a:gd name="connsiteX17" fmla="*/ 5715 w 18097"/>
                          <a:gd name="connsiteY17" fmla="*/ 17145 h 29527"/>
                          <a:gd name="connsiteX18" fmla="*/ 5715 w 18097"/>
                          <a:gd name="connsiteY18" fmla="*/ 16192 h 29527"/>
                          <a:gd name="connsiteX19" fmla="*/ 5715 w 18097"/>
                          <a:gd name="connsiteY19" fmla="*/ 16192 h 29527"/>
                          <a:gd name="connsiteX20" fmla="*/ 5715 w 18097"/>
                          <a:gd name="connsiteY20" fmla="*/ 15240 h 29527"/>
                          <a:gd name="connsiteX21" fmla="*/ 5715 w 18097"/>
                          <a:gd name="connsiteY21" fmla="*/ 15240 h 29527"/>
                          <a:gd name="connsiteX22" fmla="*/ 5715 w 18097"/>
                          <a:gd name="connsiteY22" fmla="*/ 14288 h 29527"/>
                          <a:gd name="connsiteX23" fmla="*/ 5715 w 18097"/>
                          <a:gd name="connsiteY23" fmla="*/ 14288 h 29527"/>
                          <a:gd name="connsiteX24" fmla="*/ 5715 w 18097"/>
                          <a:gd name="connsiteY24" fmla="*/ 14288 h 29527"/>
                          <a:gd name="connsiteX25" fmla="*/ 5715 w 18097"/>
                          <a:gd name="connsiteY25" fmla="*/ 14288 h 29527"/>
                          <a:gd name="connsiteX26" fmla="*/ 5715 w 18097"/>
                          <a:gd name="connsiteY26" fmla="*/ 13335 h 29527"/>
                          <a:gd name="connsiteX27" fmla="*/ 5715 w 18097"/>
                          <a:gd name="connsiteY27" fmla="*/ 12383 h 29527"/>
                          <a:gd name="connsiteX28" fmla="*/ 5715 w 18097"/>
                          <a:gd name="connsiteY28" fmla="*/ 12383 h 29527"/>
                          <a:gd name="connsiteX29" fmla="*/ 5715 w 18097"/>
                          <a:gd name="connsiteY29" fmla="*/ 12383 h 29527"/>
                          <a:gd name="connsiteX30" fmla="*/ 5715 w 18097"/>
                          <a:gd name="connsiteY30" fmla="*/ 12383 h 29527"/>
                          <a:gd name="connsiteX31" fmla="*/ 5715 w 18097"/>
                          <a:gd name="connsiteY31" fmla="*/ 11430 h 29527"/>
                          <a:gd name="connsiteX32" fmla="*/ 6668 w 18097"/>
                          <a:gd name="connsiteY32" fmla="*/ 9525 h 29527"/>
                          <a:gd name="connsiteX33" fmla="*/ 7620 w 18097"/>
                          <a:gd name="connsiteY33" fmla="*/ 7620 h 29527"/>
                          <a:gd name="connsiteX34" fmla="*/ 8572 w 18097"/>
                          <a:gd name="connsiteY34" fmla="*/ 5715 h 29527"/>
                          <a:gd name="connsiteX35" fmla="*/ 9525 w 18097"/>
                          <a:gd name="connsiteY35" fmla="*/ 3810 h 29527"/>
                          <a:gd name="connsiteX36" fmla="*/ 9525 w 18097"/>
                          <a:gd name="connsiteY36" fmla="*/ 3810 h 29527"/>
                          <a:gd name="connsiteX37" fmla="*/ 9525 w 18097"/>
                          <a:gd name="connsiteY37" fmla="*/ 2858 h 29527"/>
                          <a:gd name="connsiteX38" fmla="*/ 9525 w 18097"/>
                          <a:gd name="connsiteY38" fmla="*/ 2858 h 29527"/>
                          <a:gd name="connsiteX39" fmla="*/ 9525 w 18097"/>
                          <a:gd name="connsiteY39" fmla="*/ 2858 h 29527"/>
                          <a:gd name="connsiteX40" fmla="*/ 9525 w 18097"/>
                          <a:gd name="connsiteY40" fmla="*/ 2858 h 29527"/>
                          <a:gd name="connsiteX41" fmla="*/ 9525 w 18097"/>
                          <a:gd name="connsiteY41" fmla="*/ 1905 h 29527"/>
                          <a:gd name="connsiteX42" fmla="*/ 9525 w 18097"/>
                          <a:gd name="connsiteY42" fmla="*/ 953 h 29527"/>
                          <a:gd name="connsiteX43" fmla="*/ 9525 w 18097"/>
                          <a:gd name="connsiteY43" fmla="*/ 953 h 29527"/>
                          <a:gd name="connsiteX44" fmla="*/ 9525 w 18097"/>
                          <a:gd name="connsiteY44" fmla="*/ 0 h 29527"/>
                          <a:gd name="connsiteX45" fmla="*/ 9525 w 18097"/>
                          <a:gd name="connsiteY45" fmla="*/ 0 h 29527"/>
                          <a:gd name="connsiteX46" fmla="*/ 9525 w 18097"/>
                          <a:gd name="connsiteY46" fmla="*/ 0 h 29527"/>
                          <a:gd name="connsiteX47" fmla="*/ 11430 w 18097"/>
                          <a:gd name="connsiteY47" fmla="*/ 953 h 29527"/>
                          <a:gd name="connsiteX48" fmla="*/ 11430 w 18097"/>
                          <a:gd name="connsiteY48" fmla="*/ 953 h 29527"/>
                          <a:gd name="connsiteX49" fmla="*/ 11430 w 18097"/>
                          <a:gd name="connsiteY49" fmla="*/ 953 h 29527"/>
                          <a:gd name="connsiteX50" fmla="*/ 11430 w 18097"/>
                          <a:gd name="connsiteY50" fmla="*/ 953 h 29527"/>
                          <a:gd name="connsiteX51" fmla="*/ 11430 w 18097"/>
                          <a:gd name="connsiteY51" fmla="*/ 953 h 29527"/>
                          <a:gd name="connsiteX52" fmla="*/ 11430 w 18097"/>
                          <a:gd name="connsiteY52" fmla="*/ 953 h 29527"/>
                          <a:gd name="connsiteX53" fmla="*/ 11430 w 18097"/>
                          <a:gd name="connsiteY53" fmla="*/ 1905 h 29527"/>
                          <a:gd name="connsiteX54" fmla="*/ 10477 w 18097"/>
                          <a:gd name="connsiteY54" fmla="*/ 1905 h 29527"/>
                          <a:gd name="connsiteX55" fmla="*/ 10477 w 18097"/>
                          <a:gd name="connsiteY55" fmla="*/ 1905 h 29527"/>
                          <a:gd name="connsiteX56" fmla="*/ 10477 w 18097"/>
                          <a:gd name="connsiteY56" fmla="*/ 1905 h 29527"/>
                          <a:gd name="connsiteX57" fmla="*/ 10477 w 18097"/>
                          <a:gd name="connsiteY57" fmla="*/ 2858 h 29527"/>
                          <a:gd name="connsiteX58" fmla="*/ 9525 w 18097"/>
                          <a:gd name="connsiteY58" fmla="*/ 4763 h 29527"/>
                          <a:gd name="connsiteX59" fmla="*/ 8572 w 18097"/>
                          <a:gd name="connsiteY59" fmla="*/ 5715 h 29527"/>
                          <a:gd name="connsiteX60" fmla="*/ 8572 w 18097"/>
                          <a:gd name="connsiteY60" fmla="*/ 5715 h 29527"/>
                          <a:gd name="connsiteX61" fmla="*/ 7620 w 18097"/>
                          <a:gd name="connsiteY61" fmla="*/ 6667 h 29527"/>
                          <a:gd name="connsiteX62" fmla="*/ 6668 w 18097"/>
                          <a:gd name="connsiteY62" fmla="*/ 8573 h 29527"/>
                          <a:gd name="connsiteX63" fmla="*/ 5715 w 18097"/>
                          <a:gd name="connsiteY63" fmla="*/ 10478 h 29527"/>
                          <a:gd name="connsiteX64" fmla="*/ 4763 w 18097"/>
                          <a:gd name="connsiteY64" fmla="*/ 11430 h 29527"/>
                          <a:gd name="connsiteX65" fmla="*/ 4763 w 18097"/>
                          <a:gd name="connsiteY65" fmla="*/ 12383 h 29527"/>
                          <a:gd name="connsiteX66" fmla="*/ 4763 w 18097"/>
                          <a:gd name="connsiteY66" fmla="*/ 12383 h 29527"/>
                          <a:gd name="connsiteX67" fmla="*/ 4763 w 18097"/>
                          <a:gd name="connsiteY67" fmla="*/ 12383 h 29527"/>
                          <a:gd name="connsiteX68" fmla="*/ 4763 w 18097"/>
                          <a:gd name="connsiteY68" fmla="*/ 12383 h 29527"/>
                          <a:gd name="connsiteX69" fmla="*/ 4763 w 18097"/>
                          <a:gd name="connsiteY69" fmla="*/ 13335 h 29527"/>
                          <a:gd name="connsiteX70" fmla="*/ 4763 w 18097"/>
                          <a:gd name="connsiteY70" fmla="*/ 14288 h 29527"/>
                          <a:gd name="connsiteX71" fmla="*/ 4763 w 18097"/>
                          <a:gd name="connsiteY71" fmla="*/ 15240 h 29527"/>
                          <a:gd name="connsiteX72" fmla="*/ 4763 w 18097"/>
                          <a:gd name="connsiteY72" fmla="*/ 15240 h 29527"/>
                          <a:gd name="connsiteX73" fmla="*/ 4763 w 18097"/>
                          <a:gd name="connsiteY73" fmla="*/ 15240 h 29527"/>
                          <a:gd name="connsiteX74" fmla="*/ 4763 w 18097"/>
                          <a:gd name="connsiteY74" fmla="*/ 15240 h 29527"/>
                          <a:gd name="connsiteX75" fmla="*/ 4763 w 18097"/>
                          <a:gd name="connsiteY75" fmla="*/ 15240 h 29527"/>
                          <a:gd name="connsiteX76" fmla="*/ 4763 w 18097"/>
                          <a:gd name="connsiteY76" fmla="*/ 15240 h 29527"/>
                          <a:gd name="connsiteX77" fmla="*/ 4763 w 18097"/>
                          <a:gd name="connsiteY77" fmla="*/ 15240 h 29527"/>
                          <a:gd name="connsiteX78" fmla="*/ 4763 w 18097"/>
                          <a:gd name="connsiteY78" fmla="*/ 15240 h 29527"/>
                          <a:gd name="connsiteX79" fmla="*/ 4763 w 18097"/>
                          <a:gd name="connsiteY79" fmla="*/ 16192 h 29527"/>
                          <a:gd name="connsiteX80" fmla="*/ 3810 w 18097"/>
                          <a:gd name="connsiteY80" fmla="*/ 17145 h 29527"/>
                          <a:gd name="connsiteX81" fmla="*/ 2857 w 18097"/>
                          <a:gd name="connsiteY81" fmla="*/ 18098 h 29527"/>
                          <a:gd name="connsiteX82" fmla="*/ 2857 w 18097"/>
                          <a:gd name="connsiteY82" fmla="*/ 18098 h 29527"/>
                          <a:gd name="connsiteX83" fmla="*/ 2857 w 18097"/>
                          <a:gd name="connsiteY83" fmla="*/ 18098 h 29527"/>
                          <a:gd name="connsiteX84" fmla="*/ 2857 w 18097"/>
                          <a:gd name="connsiteY84" fmla="*/ 18098 h 29527"/>
                          <a:gd name="connsiteX85" fmla="*/ 2857 w 18097"/>
                          <a:gd name="connsiteY85" fmla="*/ 18098 h 29527"/>
                          <a:gd name="connsiteX86" fmla="*/ 1905 w 18097"/>
                          <a:gd name="connsiteY86" fmla="*/ 20003 h 29527"/>
                          <a:gd name="connsiteX87" fmla="*/ 1905 w 18097"/>
                          <a:gd name="connsiteY87" fmla="*/ 20003 h 29527"/>
                          <a:gd name="connsiteX88" fmla="*/ 952 w 18097"/>
                          <a:gd name="connsiteY88" fmla="*/ 22860 h 29527"/>
                          <a:gd name="connsiteX89" fmla="*/ 0 w 18097"/>
                          <a:gd name="connsiteY89" fmla="*/ 24765 h 29527"/>
                          <a:gd name="connsiteX90" fmla="*/ 0 w 18097"/>
                          <a:gd name="connsiteY90" fmla="*/ 25717 h 29527"/>
                          <a:gd name="connsiteX91" fmla="*/ 0 w 18097"/>
                          <a:gd name="connsiteY91" fmla="*/ 26670 h 29527"/>
                          <a:gd name="connsiteX92" fmla="*/ 0 w 18097"/>
                          <a:gd name="connsiteY92" fmla="*/ 26670 h 29527"/>
                          <a:gd name="connsiteX93" fmla="*/ 3810 w 18097"/>
                          <a:gd name="connsiteY93" fmla="*/ 29528 h 29527"/>
                          <a:gd name="connsiteX94" fmla="*/ 18097 w 18097"/>
                          <a:gd name="connsiteY94" fmla="*/ 3810 h 29527"/>
                          <a:gd name="connsiteX95" fmla="*/ 18097 w 18097"/>
                          <a:gd name="connsiteY95" fmla="*/ 3810 h 29527"/>
                          <a:gd name="connsiteX96" fmla="*/ 18097 w 18097"/>
                          <a:gd name="connsiteY96" fmla="*/ 3810 h 29527"/>
                          <a:gd name="connsiteX97" fmla="*/ 18097 w 18097"/>
                          <a:gd name="connsiteY97" fmla="*/ 3810 h 29527"/>
                          <a:gd name="connsiteX98" fmla="*/ 18097 w 18097"/>
                          <a:gd name="connsiteY98" fmla="*/ 3810 h 29527"/>
                          <a:gd name="connsiteX99" fmla="*/ 15240 w 18097"/>
                          <a:gd name="connsiteY99" fmla="*/ 8573 h 29527"/>
                          <a:gd name="connsiteX100" fmla="*/ 15240 w 18097"/>
                          <a:gd name="connsiteY100" fmla="*/ 8573 h 29527"/>
                          <a:gd name="connsiteX101" fmla="*/ 15240 w 18097"/>
                          <a:gd name="connsiteY101" fmla="*/ 8573 h 29527"/>
                          <a:gd name="connsiteX102" fmla="*/ 15240 w 18097"/>
                          <a:gd name="connsiteY102" fmla="*/ 8573 h 29527"/>
                          <a:gd name="connsiteX103" fmla="*/ 15240 w 18097"/>
                          <a:gd name="connsiteY103" fmla="*/ 8573 h 29527"/>
                          <a:gd name="connsiteX104" fmla="*/ 5715 w 18097"/>
                          <a:gd name="connsiteY104" fmla="*/ 27623 h 29527"/>
                          <a:gd name="connsiteX105" fmla="*/ 5715 w 18097"/>
                          <a:gd name="connsiteY105" fmla="*/ 27623 h 29527"/>
                          <a:gd name="connsiteX106" fmla="*/ 5715 w 18097"/>
                          <a:gd name="connsiteY106" fmla="*/ 27623 h 29527"/>
                          <a:gd name="connsiteX107" fmla="*/ 5715 w 18097"/>
                          <a:gd name="connsiteY107" fmla="*/ 27623 h 29527"/>
                          <a:gd name="connsiteX108" fmla="*/ 5715 w 18097"/>
                          <a:gd name="connsiteY108" fmla="*/ 27623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29527">
                            <a:moveTo>
                              <a:pt x="3810" y="29528"/>
                            </a:moveTo>
                            <a:cubicBezTo>
                              <a:pt x="3810" y="29528"/>
                              <a:pt x="4763" y="29528"/>
                              <a:pt x="3810" y="29528"/>
                            </a:cubicBezTo>
                            <a:cubicBezTo>
                              <a:pt x="3810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6670"/>
                              <a:pt x="4763" y="26670"/>
                            </a:cubicBezTo>
                            <a:cubicBezTo>
                              <a:pt x="4763" y="26670"/>
                              <a:pt x="4763" y="25717"/>
                              <a:pt x="5715" y="25717"/>
                            </a:cubicBezTo>
                            <a:cubicBezTo>
                              <a:pt x="5715" y="25717"/>
                              <a:pt x="5715" y="25717"/>
                              <a:pt x="5715" y="25717"/>
                            </a:cubicBezTo>
                            <a:cubicBezTo>
                              <a:pt x="5715" y="25717"/>
                              <a:pt x="5715" y="25717"/>
                              <a:pt x="5715" y="24765"/>
                            </a:cubicBezTo>
                            <a:cubicBezTo>
                              <a:pt x="5715" y="24765"/>
                              <a:pt x="5715" y="23813"/>
                              <a:pt x="5715" y="23813"/>
                            </a:cubicBezTo>
                            <a:cubicBezTo>
                              <a:pt x="5715" y="23813"/>
                              <a:pt x="5715" y="23813"/>
                              <a:pt x="5715" y="22860"/>
                            </a:cubicBezTo>
                            <a:cubicBezTo>
                              <a:pt x="5715" y="22860"/>
                              <a:pt x="5715" y="22860"/>
                              <a:pt x="5715" y="21908"/>
                            </a:cubicBezTo>
                            <a:cubicBezTo>
                              <a:pt x="5715" y="21908"/>
                              <a:pt x="5715" y="21908"/>
                              <a:pt x="5715" y="21908"/>
                            </a:cubicBezTo>
                            <a:cubicBezTo>
                              <a:pt x="5715" y="21908"/>
                              <a:pt x="5715" y="21908"/>
                              <a:pt x="5715" y="20955"/>
                            </a:cubicBezTo>
                            <a:cubicBezTo>
                              <a:pt x="5715" y="20955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19050"/>
                              <a:pt x="5715" y="19050"/>
                            </a:cubicBezTo>
                            <a:cubicBezTo>
                              <a:pt x="5715" y="19050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1430"/>
                              <a:pt x="5715" y="11430"/>
                            </a:cubicBezTo>
                            <a:cubicBezTo>
                              <a:pt x="5715" y="10478"/>
                              <a:pt x="6668" y="9525"/>
                              <a:pt x="6668" y="9525"/>
                            </a:cubicBezTo>
                            <a:cubicBezTo>
                              <a:pt x="6668" y="8573"/>
                              <a:pt x="7620" y="8573"/>
                              <a:pt x="7620" y="7620"/>
                            </a:cubicBezTo>
                            <a:cubicBezTo>
                              <a:pt x="7620" y="6667"/>
                              <a:pt x="8572" y="6667"/>
                              <a:pt x="8572" y="5715"/>
                            </a:cubicBezTo>
                            <a:cubicBezTo>
                              <a:pt x="8572" y="4763"/>
                              <a:pt x="9525" y="4763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0"/>
                              <a:pt x="9525" y="0"/>
                            </a:cubicBezTo>
                            <a:lnTo>
                              <a:pt x="9525" y="0"/>
                            </a:ln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10477" y="0"/>
                              <a:pt x="11430" y="0"/>
                              <a:pt x="11430" y="953"/>
                            </a:cubicBezTo>
                            <a:lnTo>
                              <a:pt x="11430" y="953"/>
                            </a:ln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lnTo>
                              <a:pt x="11430" y="953"/>
                            </a:ln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1905"/>
                            </a:cubicBezTo>
                            <a:cubicBezTo>
                              <a:pt x="11430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1430" y="1905"/>
                              <a:pt x="10477" y="2858"/>
                              <a:pt x="10477" y="2858"/>
                            </a:cubicBezTo>
                            <a:cubicBezTo>
                              <a:pt x="10477" y="3810"/>
                              <a:pt x="9525" y="3810"/>
                              <a:pt x="9525" y="4763"/>
                            </a:cubicBezTo>
                            <a:cubicBezTo>
                              <a:pt x="9525" y="4763"/>
                              <a:pt x="9525" y="5715"/>
                              <a:pt x="8572" y="5715"/>
                            </a:cubicBezTo>
                            <a:cubicBezTo>
                              <a:pt x="8572" y="5715"/>
                              <a:pt x="8572" y="5715"/>
                              <a:pt x="8572" y="5715"/>
                            </a:cubicBezTo>
                            <a:cubicBezTo>
                              <a:pt x="8572" y="6667"/>
                              <a:pt x="8572" y="6667"/>
                              <a:pt x="7620" y="6667"/>
                            </a:cubicBezTo>
                            <a:cubicBezTo>
                              <a:pt x="7620" y="7620"/>
                              <a:pt x="6668" y="7620"/>
                              <a:pt x="6668" y="8573"/>
                            </a:cubicBezTo>
                            <a:cubicBezTo>
                              <a:pt x="6668" y="9525"/>
                              <a:pt x="5715" y="9525"/>
                              <a:pt x="5715" y="10478"/>
                            </a:cubicBezTo>
                            <a:cubicBezTo>
                              <a:pt x="5715" y="10478"/>
                              <a:pt x="5715" y="10478"/>
                              <a:pt x="4763" y="11430"/>
                            </a:cubicBezTo>
                            <a:cubicBezTo>
                              <a:pt x="4763" y="11430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6192"/>
                            </a:cubicBezTo>
                            <a:cubicBezTo>
                              <a:pt x="4763" y="16192"/>
                              <a:pt x="4763" y="17145"/>
                              <a:pt x="3810" y="17145"/>
                            </a:cubicBezTo>
                            <a:cubicBezTo>
                              <a:pt x="3810" y="17145"/>
                              <a:pt x="3810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9050"/>
                              <a:pt x="2857" y="19050"/>
                              <a:pt x="1905" y="20003"/>
                            </a:cubicBezTo>
                            <a:cubicBezTo>
                              <a:pt x="1905" y="20003"/>
                              <a:pt x="1905" y="20003"/>
                              <a:pt x="1905" y="20003"/>
                            </a:cubicBezTo>
                            <a:cubicBezTo>
                              <a:pt x="1905" y="20955"/>
                              <a:pt x="952" y="21908"/>
                              <a:pt x="952" y="22860"/>
                            </a:cubicBezTo>
                            <a:cubicBezTo>
                              <a:pt x="952" y="22860"/>
                              <a:pt x="952" y="23813"/>
                              <a:pt x="0" y="24765"/>
                            </a:cubicBezTo>
                            <a:cubicBezTo>
                              <a:pt x="0" y="24765"/>
                              <a:pt x="0" y="25717"/>
                              <a:pt x="0" y="25717"/>
                            </a:cubicBezTo>
                            <a:cubicBezTo>
                              <a:pt x="0" y="25717"/>
                              <a:pt x="0" y="26670"/>
                              <a:pt x="0" y="26670"/>
                            </a:cubicBezTo>
                            <a:lnTo>
                              <a:pt x="0" y="26670"/>
                            </a:lnTo>
                            <a:lnTo>
                              <a:pt x="3810" y="29528"/>
                            </a:lnTo>
                            <a:close/>
                            <a:moveTo>
                              <a:pt x="18097" y="3810"/>
                            </a:move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lose/>
                            <a:moveTo>
                              <a:pt x="15240" y="8573"/>
                            </a:move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7620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lose/>
                            <a:moveTo>
                              <a:pt x="5715" y="27623"/>
                            </a:move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69" name="任意多边形: 形状 153"/>
                      <p:cNvSpPr/>
                      <p:nvPr/>
                    </p:nvSpPr>
                    <p:spPr>
                      <a:xfrm>
                        <a:off x="4277677" y="37518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0" name="任意多边形: 形状 154"/>
                      <p:cNvSpPr/>
                      <p:nvPr/>
                    </p:nvSpPr>
                    <p:spPr>
                      <a:xfrm>
                        <a:off x="4275772" y="3750944"/>
                        <a:ext cx="3809" cy="2857"/>
                      </a:xfrm>
                      <a:custGeom>
                        <a:avLst/>
                        <a:gdLst>
                          <a:gd name="connsiteX0" fmla="*/ 1905 w 3809"/>
                          <a:gd name="connsiteY0" fmla="*/ 1905 h 2857"/>
                          <a:gd name="connsiteX1" fmla="*/ 3810 w 3809"/>
                          <a:gd name="connsiteY1" fmla="*/ 2858 h 2857"/>
                          <a:gd name="connsiteX2" fmla="*/ 3810 w 3809"/>
                          <a:gd name="connsiteY2" fmla="*/ 2858 h 2857"/>
                          <a:gd name="connsiteX3" fmla="*/ 3810 w 3809"/>
                          <a:gd name="connsiteY3" fmla="*/ 2858 h 2857"/>
                          <a:gd name="connsiteX4" fmla="*/ 3810 w 3809"/>
                          <a:gd name="connsiteY4" fmla="*/ 2858 h 2857"/>
                          <a:gd name="connsiteX5" fmla="*/ 3810 w 3809"/>
                          <a:gd name="connsiteY5" fmla="*/ 2858 h 2857"/>
                          <a:gd name="connsiteX6" fmla="*/ 3810 w 3809"/>
                          <a:gd name="connsiteY6" fmla="*/ 2858 h 2857"/>
                          <a:gd name="connsiteX7" fmla="*/ 3810 w 3809"/>
                          <a:gd name="connsiteY7" fmla="*/ 2858 h 2857"/>
                          <a:gd name="connsiteX8" fmla="*/ 3810 w 3809"/>
                          <a:gd name="connsiteY8" fmla="*/ 1905 h 2857"/>
                          <a:gd name="connsiteX9" fmla="*/ 3810 w 3809"/>
                          <a:gd name="connsiteY9" fmla="*/ 1905 h 2857"/>
                          <a:gd name="connsiteX10" fmla="*/ 3810 w 3809"/>
                          <a:gd name="connsiteY10" fmla="*/ 1905 h 2857"/>
                          <a:gd name="connsiteX11" fmla="*/ 3810 w 3809"/>
                          <a:gd name="connsiteY11" fmla="*/ 1905 h 2857"/>
                          <a:gd name="connsiteX12" fmla="*/ 1905 w 3809"/>
                          <a:gd name="connsiteY12" fmla="*/ 0 h 2857"/>
                          <a:gd name="connsiteX13" fmla="*/ 952 w 3809"/>
                          <a:gd name="connsiteY13" fmla="*/ 0 h 2857"/>
                          <a:gd name="connsiteX14" fmla="*/ 0 w 3809"/>
                          <a:gd name="connsiteY14" fmla="*/ 952 h 2857"/>
                          <a:gd name="connsiteX15" fmla="*/ 0 w 3809"/>
                          <a:gd name="connsiteY15" fmla="*/ 1905 h 2857"/>
                          <a:gd name="connsiteX16" fmla="*/ 1905 w 3809"/>
                          <a:gd name="connsiteY16" fmla="*/ 1905 h 2857"/>
                          <a:gd name="connsiteX17" fmla="*/ 1905 w 3809"/>
                          <a:gd name="connsiteY17" fmla="*/ 1905 h 2857"/>
                          <a:gd name="connsiteX18" fmla="*/ 1905 w 3809"/>
                          <a:gd name="connsiteY18" fmla="*/ 1905 h 2857"/>
                          <a:gd name="connsiteX19" fmla="*/ 1905 w 3809"/>
                          <a:gd name="connsiteY19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857">
                            <a:moveTo>
                              <a:pt x="1905" y="1905"/>
                            </a:moveTo>
                            <a:cubicBezTo>
                              <a:pt x="2857" y="1905"/>
                              <a:pt x="3810" y="1905"/>
                              <a:pt x="3810" y="2858"/>
                            </a:cubicBezTo>
                            <a:lnTo>
                              <a:pt x="3810" y="2858"/>
                            </a:ln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lnTo>
                              <a:pt x="3810" y="2858"/>
                            </a:ln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71" name="图形 2"/>
                    <p:cNvGrpSpPr/>
                    <p:nvPr/>
                  </p:nvGrpSpPr>
                  <p:grpSpPr>
                    <a:xfrm>
                      <a:off x="4255769" y="3778566"/>
                      <a:ext cx="9525" cy="33337"/>
                      <a:chOff x="4255769" y="3778566"/>
                      <a:chExt cx="9525" cy="33337"/>
                    </a:xfrm>
                    <a:solidFill>
                      <a:srgbClr val="FF9B80"/>
                    </a:solidFill>
                  </p:grpSpPr>
                  <p:sp>
                    <p:nvSpPr>
                      <p:cNvPr id="272" name="任意多边形: 形状 156"/>
                      <p:cNvSpPr/>
                      <p:nvPr/>
                    </p:nvSpPr>
                    <p:spPr>
                      <a:xfrm>
                        <a:off x="4265294" y="37814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3" name="任意多边形: 形状 157"/>
                      <p:cNvSpPr/>
                      <p:nvPr/>
                    </p:nvSpPr>
                    <p:spPr>
                      <a:xfrm>
                        <a:off x="4255769" y="3780471"/>
                        <a:ext cx="7619" cy="31432"/>
                      </a:xfrm>
                      <a:custGeom>
                        <a:avLst/>
                        <a:gdLst>
                          <a:gd name="connsiteX0" fmla="*/ 0 w 7619"/>
                          <a:gd name="connsiteY0" fmla="*/ 31433 h 31432"/>
                          <a:gd name="connsiteX1" fmla="*/ 0 w 7619"/>
                          <a:gd name="connsiteY1" fmla="*/ 31433 h 31432"/>
                          <a:gd name="connsiteX2" fmla="*/ 0 w 7619"/>
                          <a:gd name="connsiteY2" fmla="*/ 29528 h 31432"/>
                          <a:gd name="connsiteX3" fmla="*/ 0 w 7619"/>
                          <a:gd name="connsiteY3" fmla="*/ 28575 h 31432"/>
                          <a:gd name="connsiteX4" fmla="*/ 0 w 7619"/>
                          <a:gd name="connsiteY4" fmla="*/ 27623 h 31432"/>
                          <a:gd name="connsiteX5" fmla="*/ 0 w 7619"/>
                          <a:gd name="connsiteY5" fmla="*/ 27623 h 31432"/>
                          <a:gd name="connsiteX6" fmla="*/ 0 w 7619"/>
                          <a:gd name="connsiteY6" fmla="*/ 26670 h 31432"/>
                          <a:gd name="connsiteX7" fmla="*/ 0 w 7619"/>
                          <a:gd name="connsiteY7" fmla="*/ 25718 h 31432"/>
                          <a:gd name="connsiteX8" fmla="*/ 0 w 7619"/>
                          <a:gd name="connsiteY8" fmla="*/ 24765 h 31432"/>
                          <a:gd name="connsiteX9" fmla="*/ 0 w 7619"/>
                          <a:gd name="connsiteY9" fmla="*/ 23813 h 31432"/>
                          <a:gd name="connsiteX10" fmla="*/ 0 w 7619"/>
                          <a:gd name="connsiteY10" fmla="*/ 23813 h 31432"/>
                          <a:gd name="connsiteX11" fmla="*/ 0 w 7619"/>
                          <a:gd name="connsiteY11" fmla="*/ 22860 h 31432"/>
                          <a:gd name="connsiteX12" fmla="*/ 0 w 7619"/>
                          <a:gd name="connsiteY12" fmla="*/ 21908 h 31432"/>
                          <a:gd name="connsiteX13" fmla="*/ 0 w 7619"/>
                          <a:gd name="connsiteY13" fmla="*/ 20955 h 31432"/>
                          <a:gd name="connsiteX14" fmla="*/ 0 w 7619"/>
                          <a:gd name="connsiteY14" fmla="*/ 20003 h 31432"/>
                          <a:gd name="connsiteX15" fmla="*/ 0 w 7619"/>
                          <a:gd name="connsiteY15" fmla="*/ 20003 h 31432"/>
                          <a:gd name="connsiteX16" fmla="*/ 0 w 7619"/>
                          <a:gd name="connsiteY16" fmla="*/ 20003 h 31432"/>
                          <a:gd name="connsiteX17" fmla="*/ 0 w 7619"/>
                          <a:gd name="connsiteY17" fmla="*/ 19050 h 31432"/>
                          <a:gd name="connsiteX18" fmla="*/ 0 w 7619"/>
                          <a:gd name="connsiteY18" fmla="*/ 18098 h 31432"/>
                          <a:gd name="connsiteX19" fmla="*/ 0 w 7619"/>
                          <a:gd name="connsiteY19" fmla="*/ 18098 h 31432"/>
                          <a:gd name="connsiteX20" fmla="*/ 0 w 7619"/>
                          <a:gd name="connsiteY20" fmla="*/ 17145 h 31432"/>
                          <a:gd name="connsiteX21" fmla="*/ 0 w 7619"/>
                          <a:gd name="connsiteY21" fmla="*/ 17145 h 31432"/>
                          <a:gd name="connsiteX22" fmla="*/ 0 w 7619"/>
                          <a:gd name="connsiteY22" fmla="*/ 16193 h 31432"/>
                          <a:gd name="connsiteX23" fmla="*/ 0 w 7619"/>
                          <a:gd name="connsiteY23" fmla="*/ 16193 h 31432"/>
                          <a:gd name="connsiteX24" fmla="*/ 0 w 7619"/>
                          <a:gd name="connsiteY24" fmla="*/ 16193 h 31432"/>
                          <a:gd name="connsiteX25" fmla="*/ 0 w 7619"/>
                          <a:gd name="connsiteY25" fmla="*/ 16193 h 31432"/>
                          <a:gd name="connsiteX26" fmla="*/ 0 w 7619"/>
                          <a:gd name="connsiteY26" fmla="*/ 15240 h 31432"/>
                          <a:gd name="connsiteX27" fmla="*/ 0 w 7619"/>
                          <a:gd name="connsiteY27" fmla="*/ 14288 h 31432"/>
                          <a:gd name="connsiteX28" fmla="*/ 0 w 7619"/>
                          <a:gd name="connsiteY28" fmla="*/ 14288 h 31432"/>
                          <a:gd name="connsiteX29" fmla="*/ 0 w 7619"/>
                          <a:gd name="connsiteY29" fmla="*/ 14288 h 31432"/>
                          <a:gd name="connsiteX30" fmla="*/ 0 w 7619"/>
                          <a:gd name="connsiteY30" fmla="*/ 14288 h 31432"/>
                          <a:gd name="connsiteX31" fmla="*/ 0 w 7619"/>
                          <a:gd name="connsiteY31" fmla="*/ 13335 h 31432"/>
                          <a:gd name="connsiteX32" fmla="*/ 953 w 7619"/>
                          <a:gd name="connsiteY32" fmla="*/ 10478 h 31432"/>
                          <a:gd name="connsiteX33" fmla="*/ 1905 w 7619"/>
                          <a:gd name="connsiteY33" fmla="*/ 8573 h 31432"/>
                          <a:gd name="connsiteX34" fmla="*/ 2857 w 7619"/>
                          <a:gd name="connsiteY34" fmla="*/ 6668 h 31432"/>
                          <a:gd name="connsiteX35" fmla="*/ 3810 w 7619"/>
                          <a:gd name="connsiteY35" fmla="*/ 4763 h 31432"/>
                          <a:gd name="connsiteX36" fmla="*/ 3810 w 7619"/>
                          <a:gd name="connsiteY36" fmla="*/ 4763 h 31432"/>
                          <a:gd name="connsiteX37" fmla="*/ 3810 w 7619"/>
                          <a:gd name="connsiteY37" fmla="*/ 3810 h 31432"/>
                          <a:gd name="connsiteX38" fmla="*/ 3810 w 7619"/>
                          <a:gd name="connsiteY38" fmla="*/ 3810 h 31432"/>
                          <a:gd name="connsiteX39" fmla="*/ 3810 w 7619"/>
                          <a:gd name="connsiteY39" fmla="*/ 3810 h 31432"/>
                          <a:gd name="connsiteX40" fmla="*/ 3810 w 7619"/>
                          <a:gd name="connsiteY40" fmla="*/ 3810 h 31432"/>
                          <a:gd name="connsiteX41" fmla="*/ 3810 w 7619"/>
                          <a:gd name="connsiteY41" fmla="*/ 2858 h 31432"/>
                          <a:gd name="connsiteX42" fmla="*/ 3810 w 7619"/>
                          <a:gd name="connsiteY42" fmla="*/ 1905 h 31432"/>
                          <a:gd name="connsiteX43" fmla="*/ 3810 w 7619"/>
                          <a:gd name="connsiteY43" fmla="*/ 1905 h 31432"/>
                          <a:gd name="connsiteX44" fmla="*/ 3810 w 7619"/>
                          <a:gd name="connsiteY44" fmla="*/ 953 h 31432"/>
                          <a:gd name="connsiteX45" fmla="*/ 3810 w 7619"/>
                          <a:gd name="connsiteY45" fmla="*/ 953 h 31432"/>
                          <a:gd name="connsiteX46" fmla="*/ 3810 w 7619"/>
                          <a:gd name="connsiteY46" fmla="*/ 953 h 31432"/>
                          <a:gd name="connsiteX47" fmla="*/ 5715 w 7619"/>
                          <a:gd name="connsiteY47" fmla="*/ 953 h 31432"/>
                          <a:gd name="connsiteX48" fmla="*/ 5715 w 7619"/>
                          <a:gd name="connsiteY48" fmla="*/ 953 h 31432"/>
                          <a:gd name="connsiteX49" fmla="*/ 5715 w 7619"/>
                          <a:gd name="connsiteY49" fmla="*/ 953 h 31432"/>
                          <a:gd name="connsiteX50" fmla="*/ 5715 w 7619"/>
                          <a:gd name="connsiteY50" fmla="*/ 953 h 31432"/>
                          <a:gd name="connsiteX51" fmla="*/ 5715 w 7619"/>
                          <a:gd name="connsiteY51" fmla="*/ 953 h 31432"/>
                          <a:gd name="connsiteX52" fmla="*/ 5715 w 7619"/>
                          <a:gd name="connsiteY52" fmla="*/ 0 h 31432"/>
                          <a:gd name="connsiteX53" fmla="*/ 5715 w 7619"/>
                          <a:gd name="connsiteY53" fmla="*/ 953 h 31432"/>
                          <a:gd name="connsiteX54" fmla="*/ 4763 w 7619"/>
                          <a:gd name="connsiteY54" fmla="*/ 953 h 31432"/>
                          <a:gd name="connsiteX55" fmla="*/ 4763 w 7619"/>
                          <a:gd name="connsiteY55" fmla="*/ 953 h 31432"/>
                          <a:gd name="connsiteX56" fmla="*/ 4763 w 7619"/>
                          <a:gd name="connsiteY56" fmla="*/ 953 h 31432"/>
                          <a:gd name="connsiteX57" fmla="*/ 4763 w 7619"/>
                          <a:gd name="connsiteY57" fmla="*/ 1905 h 31432"/>
                          <a:gd name="connsiteX58" fmla="*/ 3810 w 7619"/>
                          <a:gd name="connsiteY58" fmla="*/ 3810 h 31432"/>
                          <a:gd name="connsiteX59" fmla="*/ 3810 w 7619"/>
                          <a:gd name="connsiteY59" fmla="*/ 4763 h 31432"/>
                          <a:gd name="connsiteX60" fmla="*/ 3810 w 7619"/>
                          <a:gd name="connsiteY60" fmla="*/ 4763 h 31432"/>
                          <a:gd name="connsiteX61" fmla="*/ 3810 w 7619"/>
                          <a:gd name="connsiteY61" fmla="*/ 6668 h 31432"/>
                          <a:gd name="connsiteX62" fmla="*/ 3810 w 7619"/>
                          <a:gd name="connsiteY62" fmla="*/ 8573 h 31432"/>
                          <a:gd name="connsiteX63" fmla="*/ 2857 w 7619"/>
                          <a:gd name="connsiteY63" fmla="*/ 10478 h 31432"/>
                          <a:gd name="connsiteX64" fmla="*/ 2857 w 7619"/>
                          <a:gd name="connsiteY64" fmla="*/ 11430 h 31432"/>
                          <a:gd name="connsiteX65" fmla="*/ 2857 w 7619"/>
                          <a:gd name="connsiteY65" fmla="*/ 12383 h 31432"/>
                          <a:gd name="connsiteX66" fmla="*/ 2857 w 7619"/>
                          <a:gd name="connsiteY66" fmla="*/ 13335 h 31432"/>
                          <a:gd name="connsiteX67" fmla="*/ 2857 w 7619"/>
                          <a:gd name="connsiteY67" fmla="*/ 13335 h 31432"/>
                          <a:gd name="connsiteX68" fmla="*/ 2857 w 7619"/>
                          <a:gd name="connsiteY68" fmla="*/ 13335 h 31432"/>
                          <a:gd name="connsiteX69" fmla="*/ 2857 w 7619"/>
                          <a:gd name="connsiteY69" fmla="*/ 14288 h 31432"/>
                          <a:gd name="connsiteX70" fmla="*/ 2857 w 7619"/>
                          <a:gd name="connsiteY70" fmla="*/ 15240 h 31432"/>
                          <a:gd name="connsiteX71" fmla="*/ 2857 w 7619"/>
                          <a:gd name="connsiteY71" fmla="*/ 16193 h 31432"/>
                          <a:gd name="connsiteX72" fmla="*/ 2857 w 7619"/>
                          <a:gd name="connsiteY72" fmla="*/ 16193 h 31432"/>
                          <a:gd name="connsiteX73" fmla="*/ 2857 w 7619"/>
                          <a:gd name="connsiteY73" fmla="*/ 16193 h 31432"/>
                          <a:gd name="connsiteX74" fmla="*/ 2857 w 7619"/>
                          <a:gd name="connsiteY74" fmla="*/ 16193 h 31432"/>
                          <a:gd name="connsiteX75" fmla="*/ 2857 w 7619"/>
                          <a:gd name="connsiteY75" fmla="*/ 16193 h 31432"/>
                          <a:gd name="connsiteX76" fmla="*/ 2857 w 7619"/>
                          <a:gd name="connsiteY76" fmla="*/ 16193 h 31432"/>
                          <a:gd name="connsiteX77" fmla="*/ 2857 w 7619"/>
                          <a:gd name="connsiteY77" fmla="*/ 16193 h 31432"/>
                          <a:gd name="connsiteX78" fmla="*/ 2857 w 7619"/>
                          <a:gd name="connsiteY78" fmla="*/ 16193 h 31432"/>
                          <a:gd name="connsiteX79" fmla="*/ 2857 w 7619"/>
                          <a:gd name="connsiteY79" fmla="*/ 16193 h 31432"/>
                          <a:gd name="connsiteX80" fmla="*/ 2857 w 7619"/>
                          <a:gd name="connsiteY80" fmla="*/ 17145 h 31432"/>
                          <a:gd name="connsiteX81" fmla="*/ 2857 w 7619"/>
                          <a:gd name="connsiteY81" fmla="*/ 18098 h 31432"/>
                          <a:gd name="connsiteX82" fmla="*/ 2857 w 7619"/>
                          <a:gd name="connsiteY82" fmla="*/ 19050 h 31432"/>
                          <a:gd name="connsiteX83" fmla="*/ 2857 w 7619"/>
                          <a:gd name="connsiteY83" fmla="*/ 19050 h 31432"/>
                          <a:gd name="connsiteX84" fmla="*/ 2857 w 7619"/>
                          <a:gd name="connsiteY84" fmla="*/ 19050 h 31432"/>
                          <a:gd name="connsiteX85" fmla="*/ 2857 w 7619"/>
                          <a:gd name="connsiteY85" fmla="*/ 19050 h 31432"/>
                          <a:gd name="connsiteX86" fmla="*/ 2857 w 7619"/>
                          <a:gd name="connsiteY86" fmla="*/ 20955 h 31432"/>
                          <a:gd name="connsiteX87" fmla="*/ 2857 w 7619"/>
                          <a:gd name="connsiteY87" fmla="*/ 20955 h 31432"/>
                          <a:gd name="connsiteX88" fmla="*/ 1905 w 7619"/>
                          <a:gd name="connsiteY88" fmla="*/ 24765 h 31432"/>
                          <a:gd name="connsiteX89" fmla="*/ 1905 w 7619"/>
                          <a:gd name="connsiteY89" fmla="*/ 26670 h 31432"/>
                          <a:gd name="connsiteX90" fmla="*/ 1905 w 7619"/>
                          <a:gd name="connsiteY90" fmla="*/ 27623 h 31432"/>
                          <a:gd name="connsiteX91" fmla="*/ 1905 w 7619"/>
                          <a:gd name="connsiteY91" fmla="*/ 28575 h 31432"/>
                          <a:gd name="connsiteX92" fmla="*/ 1905 w 7619"/>
                          <a:gd name="connsiteY92" fmla="*/ 28575 h 31432"/>
                          <a:gd name="connsiteX93" fmla="*/ 0 w 7619"/>
                          <a:gd name="connsiteY93" fmla="*/ 31433 h 31432"/>
                          <a:gd name="connsiteX94" fmla="*/ 7620 w 7619"/>
                          <a:gd name="connsiteY94" fmla="*/ 3810 h 31432"/>
                          <a:gd name="connsiteX95" fmla="*/ 7620 w 7619"/>
                          <a:gd name="connsiteY95" fmla="*/ 3810 h 31432"/>
                          <a:gd name="connsiteX96" fmla="*/ 7620 w 7619"/>
                          <a:gd name="connsiteY96" fmla="*/ 3810 h 31432"/>
                          <a:gd name="connsiteX97" fmla="*/ 7620 w 7619"/>
                          <a:gd name="connsiteY97" fmla="*/ 3810 h 31432"/>
                          <a:gd name="connsiteX98" fmla="*/ 7620 w 7619"/>
                          <a:gd name="connsiteY98" fmla="*/ 3810 h 31432"/>
                          <a:gd name="connsiteX99" fmla="*/ 5715 w 7619"/>
                          <a:gd name="connsiteY99" fmla="*/ 8573 h 31432"/>
                          <a:gd name="connsiteX100" fmla="*/ 5715 w 7619"/>
                          <a:gd name="connsiteY100" fmla="*/ 8573 h 31432"/>
                          <a:gd name="connsiteX101" fmla="*/ 5715 w 7619"/>
                          <a:gd name="connsiteY101" fmla="*/ 8573 h 31432"/>
                          <a:gd name="connsiteX102" fmla="*/ 5715 w 7619"/>
                          <a:gd name="connsiteY102" fmla="*/ 8573 h 31432"/>
                          <a:gd name="connsiteX103" fmla="*/ 5715 w 7619"/>
                          <a:gd name="connsiteY103" fmla="*/ 8573 h 31432"/>
                          <a:gd name="connsiteX104" fmla="*/ 953 w 7619"/>
                          <a:gd name="connsiteY104" fmla="*/ 29528 h 31432"/>
                          <a:gd name="connsiteX105" fmla="*/ 953 w 7619"/>
                          <a:gd name="connsiteY105" fmla="*/ 29528 h 31432"/>
                          <a:gd name="connsiteX106" fmla="*/ 953 w 7619"/>
                          <a:gd name="connsiteY106" fmla="*/ 29528 h 31432"/>
                          <a:gd name="connsiteX107" fmla="*/ 953 w 7619"/>
                          <a:gd name="connsiteY107" fmla="*/ 29528 h 31432"/>
                          <a:gd name="connsiteX108" fmla="*/ 953 w 7619"/>
                          <a:gd name="connsiteY108" fmla="*/ 29528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19" h="31432">
                            <a:moveTo>
                              <a:pt x="0" y="31433"/>
                            </a:moveTo>
                            <a:cubicBezTo>
                              <a:pt x="0" y="31433"/>
                              <a:pt x="953" y="31433"/>
                              <a:pt x="0" y="31433"/>
                            </a:cubicBezTo>
                            <a:cubicBezTo>
                              <a:pt x="0" y="30480"/>
                              <a:pt x="0" y="29528"/>
                              <a:pt x="0" y="29528"/>
                            </a:cubicBezTo>
                            <a:cubicBezTo>
                              <a:pt x="0" y="29528"/>
                              <a:pt x="0" y="28575"/>
                              <a:pt x="0" y="28575"/>
                            </a:cubicBezTo>
                            <a:cubicBezTo>
                              <a:pt x="0" y="28575"/>
                              <a:pt x="0" y="27623"/>
                              <a:pt x="0" y="27623"/>
                            </a:cubicBezTo>
                            <a:cubicBezTo>
                              <a:pt x="0" y="27623"/>
                              <a:pt x="0" y="27623"/>
                              <a:pt x="0" y="27623"/>
                            </a:cubicBezTo>
                            <a:cubicBezTo>
                              <a:pt x="0" y="27623"/>
                              <a:pt x="0" y="27623"/>
                              <a:pt x="0" y="26670"/>
                            </a:cubicBezTo>
                            <a:cubicBezTo>
                              <a:pt x="0" y="26670"/>
                              <a:pt x="0" y="25718"/>
                              <a:pt x="0" y="25718"/>
                            </a:cubicBezTo>
                            <a:cubicBezTo>
                              <a:pt x="0" y="25718"/>
                              <a:pt x="0" y="25718"/>
                              <a:pt x="0" y="24765"/>
                            </a:cubicBezTo>
                            <a:cubicBezTo>
                              <a:pt x="0" y="24765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2860"/>
                            </a:cubicBezTo>
                            <a:cubicBezTo>
                              <a:pt x="0" y="22860"/>
                              <a:pt x="0" y="21908"/>
                              <a:pt x="0" y="21908"/>
                            </a:cubicBezTo>
                            <a:cubicBezTo>
                              <a:pt x="0" y="21908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6193"/>
                            </a:cubicBezTo>
                            <a:cubicBezTo>
                              <a:pt x="0" y="16193"/>
                              <a:pt x="0" y="16193"/>
                              <a:pt x="0" y="16193"/>
                            </a:cubicBezTo>
                            <a:cubicBezTo>
                              <a:pt x="0" y="16193"/>
                              <a:pt x="0" y="16193"/>
                              <a:pt x="0" y="16193"/>
                            </a:cubicBezTo>
                            <a:cubicBezTo>
                              <a:pt x="0" y="16193"/>
                              <a:pt x="0" y="16193"/>
                              <a:pt x="0" y="16193"/>
                            </a:cubicBezTo>
                            <a:cubicBezTo>
                              <a:pt x="0" y="16193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3335"/>
                            </a:cubicBezTo>
                            <a:cubicBezTo>
                              <a:pt x="0" y="12383"/>
                              <a:pt x="953" y="11430"/>
                              <a:pt x="953" y="10478"/>
                            </a:cubicBezTo>
                            <a:cubicBezTo>
                              <a:pt x="953" y="9525"/>
                              <a:pt x="953" y="9525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2857" y="6668"/>
                            </a:cubicBezTo>
                            <a:cubicBezTo>
                              <a:pt x="2857" y="5715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4763" y="953"/>
                              <a:pt x="4763" y="953"/>
                              <a:pt x="5715" y="953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0"/>
                            </a:cubicBezTo>
                            <a:cubicBezTo>
                              <a:pt x="5715" y="0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5715" y="953"/>
                              <a:pt x="4763" y="953"/>
                              <a:pt x="4763" y="1905"/>
                            </a:cubicBezTo>
                            <a:cubicBezTo>
                              <a:pt x="4763" y="2858"/>
                              <a:pt x="4763" y="3810"/>
                              <a:pt x="3810" y="3810"/>
                            </a:cubicBezTo>
                            <a:cubicBezTo>
                              <a:pt x="3810" y="3810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5715"/>
                              <a:pt x="3810" y="5715"/>
                              <a:pt x="3810" y="6668"/>
                            </a:cubicBezTo>
                            <a:cubicBezTo>
                              <a:pt x="3810" y="7620"/>
                              <a:pt x="3810" y="7620"/>
                              <a:pt x="3810" y="8573"/>
                            </a:cubicBezTo>
                            <a:cubicBezTo>
                              <a:pt x="3810" y="9525"/>
                              <a:pt x="3810" y="10478"/>
                              <a:pt x="2857" y="10478"/>
                            </a:cubicBezTo>
                            <a:cubicBezTo>
                              <a:pt x="2857" y="10478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3335"/>
                            </a:cubicBezTo>
                            <a:cubicBezTo>
                              <a:pt x="2857" y="13335"/>
                              <a:pt x="2857" y="13335"/>
                              <a:pt x="2857" y="13335"/>
                            </a:cubicBezTo>
                            <a:cubicBezTo>
                              <a:pt x="2857" y="13335"/>
                              <a:pt x="2857" y="13335"/>
                              <a:pt x="2857" y="13335"/>
                            </a:cubicBezTo>
                            <a:cubicBezTo>
                              <a:pt x="2857" y="13335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5240"/>
                              <a:pt x="2857" y="15240"/>
                            </a:cubicBezTo>
                            <a:cubicBezTo>
                              <a:pt x="2857" y="15240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6193"/>
                              <a:pt x="2857" y="16193"/>
                            </a:cubicBezTo>
                            <a:cubicBezTo>
                              <a:pt x="2857" y="16193"/>
                              <a:pt x="2857" y="17145"/>
                              <a:pt x="2857" y="17145"/>
                            </a:cubicBezTo>
                            <a:cubicBezTo>
                              <a:pt x="2857" y="17145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20003"/>
                              <a:pt x="2857" y="20003"/>
                              <a:pt x="2857" y="20955"/>
                            </a:cubicBezTo>
                            <a:cubicBezTo>
                              <a:pt x="2857" y="20955"/>
                              <a:pt x="2857" y="20955"/>
                              <a:pt x="2857" y="20955"/>
                            </a:cubicBezTo>
                            <a:cubicBezTo>
                              <a:pt x="2857" y="21908"/>
                              <a:pt x="2857" y="22860"/>
                              <a:pt x="1905" y="24765"/>
                            </a:cubicBezTo>
                            <a:cubicBezTo>
                              <a:pt x="1905" y="25718"/>
                              <a:pt x="1905" y="25718"/>
                              <a:pt x="1905" y="26670"/>
                            </a:cubicBezTo>
                            <a:cubicBezTo>
                              <a:pt x="1905" y="26670"/>
                              <a:pt x="1905" y="27623"/>
                              <a:pt x="1905" y="27623"/>
                            </a:cubicBezTo>
                            <a:cubicBezTo>
                              <a:pt x="1905" y="27623"/>
                              <a:pt x="1905" y="28575"/>
                              <a:pt x="1905" y="28575"/>
                            </a:cubicBezTo>
                            <a:lnTo>
                              <a:pt x="1905" y="28575"/>
                            </a:lnTo>
                            <a:lnTo>
                              <a:pt x="0" y="31433"/>
                            </a:lnTo>
                            <a:close/>
                            <a:moveTo>
                              <a:pt x="7620" y="3810"/>
                            </a:moveTo>
                            <a:cubicBezTo>
                              <a:pt x="7620" y="3810"/>
                              <a:pt x="7620" y="2858"/>
                              <a:pt x="7620" y="3810"/>
                            </a:cubicBezTo>
                            <a:cubicBezTo>
                              <a:pt x="7620" y="2858"/>
                              <a:pt x="7620" y="2858"/>
                              <a:pt x="7620" y="3810"/>
                            </a:cubicBezTo>
                            <a:cubicBezTo>
                              <a:pt x="7620" y="2858"/>
                              <a:pt x="7620" y="2858"/>
                              <a:pt x="7620" y="3810"/>
                            </a:cubicBezTo>
                            <a:cubicBezTo>
                              <a:pt x="7620" y="3810"/>
                              <a:pt x="7620" y="3810"/>
                              <a:pt x="7620" y="3810"/>
                            </a:cubicBezTo>
                            <a:close/>
                            <a:moveTo>
                              <a:pt x="5715" y="8573"/>
                            </a:moveTo>
                            <a:cubicBezTo>
                              <a:pt x="5715" y="8573"/>
                              <a:pt x="6668" y="8573"/>
                              <a:pt x="5715" y="8573"/>
                            </a:cubicBezTo>
                            <a:cubicBezTo>
                              <a:pt x="6668" y="7620"/>
                              <a:pt x="6668" y="7620"/>
                              <a:pt x="5715" y="8573"/>
                            </a:cubicBezTo>
                            <a:cubicBezTo>
                              <a:pt x="6668" y="7620"/>
                              <a:pt x="5715" y="7620"/>
                              <a:pt x="5715" y="8573"/>
                            </a:cubicBezTo>
                            <a:cubicBezTo>
                              <a:pt x="5715" y="7620"/>
                              <a:pt x="5715" y="8573"/>
                              <a:pt x="5715" y="8573"/>
                            </a:cubicBezTo>
                            <a:close/>
                            <a:moveTo>
                              <a:pt x="953" y="29528"/>
                            </a:moveTo>
                            <a:cubicBezTo>
                              <a:pt x="953" y="29528"/>
                              <a:pt x="1905" y="29528"/>
                              <a:pt x="953" y="29528"/>
                            </a:cubicBezTo>
                            <a:cubicBezTo>
                              <a:pt x="953" y="29528"/>
                              <a:pt x="953" y="28575"/>
                              <a:pt x="953" y="29528"/>
                            </a:cubicBezTo>
                            <a:cubicBezTo>
                              <a:pt x="953" y="28575"/>
                              <a:pt x="953" y="28575"/>
                              <a:pt x="953" y="29528"/>
                            </a:cubicBezTo>
                            <a:cubicBezTo>
                              <a:pt x="953" y="28575"/>
                              <a:pt x="953" y="29528"/>
                              <a:pt x="953" y="2952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4" name="任意多边形: 形状 158"/>
                      <p:cNvSpPr/>
                      <p:nvPr/>
                    </p:nvSpPr>
                    <p:spPr>
                      <a:xfrm>
                        <a:off x="4262437" y="37823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5" name="任意多边形: 形状 159"/>
                      <p:cNvSpPr/>
                      <p:nvPr/>
                    </p:nvSpPr>
                    <p:spPr>
                      <a:xfrm>
                        <a:off x="4262675" y="3778566"/>
                        <a:ext cx="2619" cy="4762"/>
                      </a:xfrm>
                      <a:custGeom>
                        <a:avLst/>
                        <a:gdLst>
                          <a:gd name="connsiteX0" fmla="*/ 714 w 2619"/>
                          <a:gd name="connsiteY0" fmla="*/ 4763 h 4762"/>
                          <a:gd name="connsiteX1" fmla="*/ 2619 w 2619"/>
                          <a:gd name="connsiteY1" fmla="*/ 4763 h 4762"/>
                          <a:gd name="connsiteX2" fmla="*/ 2619 w 2619"/>
                          <a:gd name="connsiteY2" fmla="*/ 4763 h 4762"/>
                          <a:gd name="connsiteX3" fmla="*/ 2619 w 2619"/>
                          <a:gd name="connsiteY3" fmla="*/ 4763 h 4762"/>
                          <a:gd name="connsiteX4" fmla="*/ 2619 w 2619"/>
                          <a:gd name="connsiteY4" fmla="*/ 4763 h 4762"/>
                          <a:gd name="connsiteX5" fmla="*/ 2619 w 2619"/>
                          <a:gd name="connsiteY5" fmla="*/ 4763 h 4762"/>
                          <a:gd name="connsiteX6" fmla="*/ 2619 w 2619"/>
                          <a:gd name="connsiteY6" fmla="*/ 3810 h 4762"/>
                          <a:gd name="connsiteX7" fmla="*/ 2619 w 2619"/>
                          <a:gd name="connsiteY7" fmla="*/ 2858 h 4762"/>
                          <a:gd name="connsiteX8" fmla="*/ 2619 w 2619"/>
                          <a:gd name="connsiteY8" fmla="*/ 1905 h 4762"/>
                          <a:gd name="connsiteX9" fmla="*/ 2619 w 2619"/>
                          <a:gd name="connsiteY9" fmla="*/ 1905 h 4762"/>
                          <a:gd name="connsiteX10" fmla="*/ 2619 w 2619"/>
                          <a:gd name="connsiteY10" fmla="*/ 1905 h 4762"/>
                          <a:gd name="connsiteX11" fmla="*/ 2619 w 2619"/>
                          <a:gd name="connsiteY11" fmla="*/ 953 h 4762"/>
                          <a:gd name="connsiteX12" fmla="*/ 714 w 2619"/>
                          <a:gd name="connsiteY12" fmla="*/ 0 h 4762"/>
                          <a:gd name="connsiteX13" fmla="*/ 714 w 2619"/>
                          <a:gd name="connsiteY13" fmla="*/ 953 h 4762"/>
                          <a:gd name="connsiteX14" fmla="*/ 714 w 2619"/>
                          <a:gd name="connsiteY14" fmla="*/ 1905 h 4762"/>
                          <a:gd name="connsiteX15" fmla="*/ 714 w 2619"/>
                          <a:gd name="connsiteY15" fmla="*/ 2858 h 4762"/>
                          <a:gd name="connsiteX16" fmla="*/ 714 w 2619"/>
                          <a:gd name="connsiteY16" fmla="*/ 4763 h 4762"/>
                          <a:gd name="connsiteX17" fmla="*/ 714 w 2619"/>
                          <a:gd name="connsiteY17" fmla="*/ 4763 h 4762"/>
                          <a:gd name="connsiteX18" fmla="*/ 714 w 2619"/>
                          <a:gd name="connsiteY18" fmla="*/ 4763 h 4762"/>
                          <a:gd name="connsiteX19" fmla="*/ 714 w 2619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4762">
                            <a:moveTo>
                              <a:pt x="714" y="4763"/>
                            </a:moveTo>
                            <a:cubicBezTo>
                              <a:pt x="1667" y="4763"/>
                              <a:pt x="1667" y="4763"/>
                              <a:pt x="2619" y="4763"/>
                            </a:cubicBezTo>
                            <a:lnTo>
                              <a:pt x="2619" y="4763"/>
                            </a:ln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lnTo>
                              <a:pt x="2619" y="4763"/>
                            </a:ln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3810"/>
                            </a:cubicBezTo>
                            <a:cubicBezTo>
                              <a:pt x="2619" y="3810"/>
                              <a:pt x="2619" y="3810"/>
                              <a:pt x="2619" y="2858"/>
                            </a:cubicBezTo>
                            <a:cubicBezTo>
                              <a:pt x="2619" y="2858"/>
                              <a:pt x="2619" y="2858"/>
                              <a:pt x="2619" y="1905"/>
                            </a:cubicBezTo>
                            <a:lnTo>
                              <a:pt x="2619" y="1905"/>
                            </a:lnTo>
                            <a:lnTo>
                              <a:pt x="2619" y="1905"/>
                            </a:lnTo>
                            <a:cubicBezTo>
                              <a:pt x="2619" y="1905"/>
                              <a:pt x="2619" y="1905"/>
                              <a:pt x="2619" y="953"/>
                            </a:cubicBez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953"/>
                            </a:cubicBezTo>
                            <a:cubicBezTo>
                              <a:pt x="714" y="953"/>
                              <a:pt x="714" y="1905"/>
                              <a:pt x="714" y="1905"/>
                            </a:cubicBezTo>
                            <a:cubicBezTo>
                              <a:pt x="714" y="1905"/>
                              <a:pt x="714" y="2858"/>
                              <a:pt x="714" y="2858"/>
                            </a:cubicBezTo>
                            <a:lnTo>
                              <a:pt x="714" y="4763"/>
                            </a:lnTo>
                            <a:cubicBezTo>
                              <a:pt x="-238" y="3810"/>
                              <a:pt x="-238" y="3810"/>
                              <a:pt x="714" y="4763"/>
                            </a:cubicBezTo>
                            <a:lnTo>
                              <a:pt x="714" y="4763"/>
                            </a:lnTo>
                            <a:cubicBezTo>
                              <a:pt x="-238" y="3810"/>
                              <a:pt x="-238" y="4763"/>
                              <a:pt x="714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76" name="图形 2"/>
                    <p:cNvGrpSpPr/>
                    <p:nvPr/>
                  </p:nvGrpSpPr>
                  <p:grpSpPr>
                    <a:xfrm>
                      <a:off x="4255769" y="3810952"/>
                      <a:ext cx="2857" cy="34289"/>
                      <a:chOff x="4255769" y="3810952"/>
                      <a:chExt cx="2857" cy="34289"/>
                    </a:xfrm>
                    <a:solidFill>
                      <a:srgbClr val="FF9B80"/>
                    </a:solidFill>
                  </p:grpSpPr>
                  <p:sp>
                    <p:nvSpPr>
                      <p:cNvPr id="277" name="任意多边形: 形状 161"/>
                      <p:cNvSpPr/>
                      <p:nvPr/>
                    </p:nvSpPr>
                    <p:spPr>
                      <a:xfrm>
                        <a:off x="4258627" y="38128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8" name="任意多边形: 形状 162"/>
                      <p:cNvSpPr/>
                      <p:nvPr/>
                    </p:nvSpPr>
                    <p:spPr>
                      <a:xfrm>
                        <a:off x="4256299" y="3812857"/>
                        <a:ext cx="2328" cy="32384"/>
                      </a:xfrm>
                      <a:custGeom>
                        <a:avLst/>
                        <a:gdLst>
                          <a:gd name="connsiteX0" fmla="*/ 1376 w 2328"/>
                          <a:gd name="connsiteY0" fmla="*/ 32385 h 32384"/>
                          <a:gd name="connsiteX1" fmla="*/ 1376 w 2328"/>
                          <a:gd name="connsiteY1" fmla="*/ 32385 h 32384"/>
                          <a:gd name="connsiteX2" fmla="*/ 423 w 2328"/>
                          <a:gd name="connsiteY2" fmla="*/ 30480 h 32384"/>
                          <a:gd name="connsiteX3" fmla="*/ 423 w 2328"/>
                          <a:gd name="connsiteY3" fmla="*/ 29527 h 32384"/>
                          <a:gd name="connsiteX4" fmla="*/ 423 w 2328"/>
                          <a:gd name="connsiteY4" fmla="*/ 28575 h 32384"/>
                          <a:gd name="connsiteX5" fmla="*/ 423 w 2328"/>
                          <a:gd name="connsiteY5" fmla="*/ 28575 h 32384"/>
                          <a:gd name="connsiteX6" fmla="*/ 423 w 2328"/>
                          <a:gd name="connsiteY6" fmla="*/ 27622 h 32384"/>
                          <a:gd name="connsiteX7" fmla="*/ 423 w 2328"/>
                          <a:gd name="connsiteY7" fmla="*/ 26670 h 32384"/>
                          <a:gd name="connsiteX8" fmla="*/ 423 w 2328"/>
                          <a:gd name="connsiteY8" fmla="*/ 25717 h 32384"/>
                          <a:gd name="connsiteX9" fmla="*/ 423 w 2328"/>
                          <a:gd name="connsiteY9" fmla="*/ 24765 h 32384"/>
                          <a:gd name="connsiteX10" fmla="*/ 423 w 2328"/>
                          <a:gd name="connsiteY10" fmla="*/ 24765 h 32384"/>
                          <a:gd name="connsiteX11" fmla="*/ 423 w 2328"/>
                          <a:gd name="connsiteY11" fmla="*/ 23813 h 32384"/>
                          <a:gd name="connsiteX12" fmla="*/ 423 w 2328"/>
                          <a:gd name="connsiteY12" fmla="*/ 22860 h 32384"/>
                          <a:gd name="connsiteX13" fmla="*/ 423 w 2328"/>
                          <a:gd name="connsiteY13" fmla="*/ 21908 h 32384"/>
                          <a:gd name="connsiteX14" fmla="*/ 423 w 2328"/>
                          <a:gd name="connsiteY14" fmla="*/ 20955 h 32384"/>
                          <a:gd name="connsiteX15" fmla="*/ 423 w 2328"/>
                          <a:gd name="connsiteY15" fmla="*/ 20955 h 32384"/>
                          <a:gd name="connsiteX16" fmla="*/ 423 w 2328"/>
                          <a:gd name="connsiteY16" fmla="*/ 20955 h 32384"/>
                          <a:gd name="connsiteX17" fmla="*/ 423 w 2328"/>
                          <a:gd name="connsiteY17" fmla="*/ 20002 h 32384"/>
                          <a:gd name="connsiteX18" fmla="*/ 423 w 2328"/>
                          <a:gd name="connsiteY18" fmla="*/ 19050 h 32384"/>
                          <a:gd name="connsiteX19" fmla="*/ 423 w 2328"/>
                          <a:gd name="connsiteY19" fmla="*/ 19050 h 32384"/>
                          <a:gd name="connsiteX20" fmla="*/ 423 w 2328"/>
                          <a:gd name="connsiteY20" fmla="*/ 18097 h 32384"/>
                          <a:gd name="connsiteX21" fmla="*/ 423 w 2328"/>
                          <a:gd name="connsiteY21" fmla="*/ 18097 h 32384"/>
                          <a:gd name="connsiteX22" fmla="*/ 423 w 2328"/>
                          <a:gd name="connsiteY22" fmla="*/ 17145 h 32384"/>
                          <a:gd name="connsiteX23" fmla="*/ 423 w 2328"/>
                          <a:gd name="connsiteY23" fmla="*/ 17145 h 32384"/>
                          <a:gd name="connsiteX24" fmla="*/ 423 w 2328"/>
                          <a:gd name="connsiteY24" fmla="*/ 17145 h 32384"/>
                          <a:gd name="connsiteX25" fmla="*/ 423 w 2328"/>
                          <a:gd name="connsiteY25" fmla="*/ 17145 h 32384"/>
                          <a:gd name="connsiteX26" fmla="*/ 423 w 2328"/>
                          <a:gd name="connsiteY26" fmla="*/ 16192 h 32384"/>
                          <a:gd name="connsiteX27" fmla="*/ 423 w 2328"/>
                          <a:gd name="connsiteY27" fmla="*/ 15240 h 32384"/>
                          <a:gd name="connsiteX28" fmla="*/ 423 w 2328"/>
                          <a:gd name="connsiteY28" fmla="*/ 15240 h 32384"/>
                          <a:gd name="connsiteX29" fmla="*/ 423 w 2328"/>
                          <a:gd name="connsiteY29" fmla="*/ 15240 h 32384"/>
                          <a:gd name="connsiteX30" fmla="*/ 423 w 2328"/>
                          <a:gd name="connsiteY30" fmla="*/ 15240 h 32384"/>
                          <a:gd name="connsiteX31" fmla="*/ 423 w 2328"/>
                          <a:gd name="connsiteY31" fmla="*/ 14288 h 32384"/>
                          <a:gd name="connsiteX32" fmla="*/ 423 w 2328"/>
                          <a:gd name="connsiteY32" fmla="*/ 11430 h 32384"/>
                          <a:gd name="connsiteX33" fmla="*/ 423 w 2328"/>
                          <a:gd name="connsiteY33" fmla="*/ 9525 h 32384"/>
                          <a:gd name="connsiteX34" fmla="*/ 423 w 2328"/>
                          <a:gd name="connsiteY34" fmla="*/ 7620 h 32384"/>
                          <a:gd name="connsiteX35" fmla="*/ 423 w 2328"/>
                          <a:gd name="connsiteY35" fmla="*/ 5715 h 32384"/>
                          <a:gd name="connsiteX36" fmla="*/ 423 w 2328"/>
                          <a:gd name="connsiteY36" fmla="*/ 5715 h 32384"/>
                          <a:gd name="connsiteX37" fmla="*/ 423 w 2328"/>
                          <a:gd name="connsiteY37" fmla="*/ 4763 h 32384"/>
                          <a:gd name="connsiteX38" fmla="*/ 423 w 2328"/>
                          <a:gd name="connsiteY38" fmla="*/ 4763 h 32384"/>
                          <a:gd name="connsiteX39" fmla="*/ 423 w 2328"/>
                          <a:gd name="connsiteY39" fmla="*/ 4763 h 32384"/>
                          <a:gd name="connsiteX40" fmla="*/ 423 w 2328"/>
                          <a:gd name="connsiteY40" fmla="*/ 4763 h 32384"/>
                          <a:gd name="connsiteX41" fmla="*/ 423 w 2328"/>
                          <a:gd name="connsiteY41" fmla="*/ 3810 h 32384"/>
                          <a:gd name="connsiteX42" fmla="*/ 423 w 2328"/>
                          <a:gd name="connsiteY42" fmla="*/ 2858 h 32384"/>
                          <a:gd name="connsiteX43" fmla="*/ 423 w 2328"/>
                          <a:gd name="connsiteY43" fmla="*/ 2858 h 32384"/>
                          <a:gd name="connsiteX44" fmla="*/ 423 w 2328"/>
                          <a:gd name="connsiteY44" fmla="*/ 1905 h 32384"/>
                          <a:gd name="connsiteX45" fmla="*/ 423 w 2328"/>
                          <a:gd name="connsiteY45" fmla="*/ 1905 h 32384"/>
                          <a:gd name="connsiteX46" fmla="*/ 423 w 2328"/>
                          <a:gd name="connsiteY46" fmla="*/ 1905 h 32384"/>
                          <a:gd name="connsiteX47" fmla="*/ 2328 w 2328"/>
                          <a:gd name="connsiteY47" fmla="*/ 952 h 32384"/>
                          <a:gd name="connsiteX48" fmla="*/ 2328 w 2328"/>
                          <a:gd name="connsiteY48" fmla="*/ 952 h 32384"/>
                          <a:gd name="connsiteX49" fmla="*/ 2328 w 2328"/>
                          <a:gd name="connsiteY49" fmla="*/ 952 h 32384"/>
                          <a:gd name="connsiteX50" fmla="*/ 2328 w 2328"/>
                          <a:gd name="connsiteY50" fmla="*/ 952 h 32384"/>
                          <a:gd name="connsiteX51" fmla="*/ 2328 w 2328"/>
                          <a:gd name="connsiteY51" fmla="*/ 952 h 32384"/>
                          <a:gd name="connsiteX52" fmla="*/ 2328 w 2328"/>
                          <a:gd name="connsiteY52" fmla="*/ 0 h 32384"/>
                          <a:gd name="connsiteX53" fmla="*/ 2328 w 2328"/>
                          <a:gd name="connsiteY53" fmla="*/ 952 h 32384"/>
                          <a:gd name="connsiteX54" fmla="*/ 1376 w 2328"/>
                          <a:gd name="connsiteY54" fmla="*/ 952 h 32384"/>
                          <a:gd name="connsiteX55" fmla="*/ 1376 w 2328"/>
                          <a:gd name="connsiteY55" fmla="*/ 952 h 32384"/>
                          <a:gd name="connsiteX56" fmla="*/ 1376 w 2328"/>
                          <a:gd name="connsiteY56" fmla="*/ 952 h 32384"/>
                          <a:gd name="connsiteX57" fmla="*/ 1376 w 2328"/>
                          <a:gd name="connsiteY57" fmla="*/ 1905 h 32384"/>
                          <a:gd name="connsiteX58" fmla="*/ 1376 w 2328"/>
                          <a:gd name="connsiteY58" fmla="*/ 3810 h 32384"/>
                          <a:gd name="connsiteX59" fmla="*/ 1376 w 2328"/>
                          <a:gd name="connsiteY59" fmla="*/ 4763 h 32384"/>
                          <a:gd name="connsiteX60" fmla="*/ 1376 w 2328"/>
                          <a:gd name="connsiteY60" fmla="*/ 4763 h 32384"/>
                          <a:gd name="connsiteX61" fmla="*/ 1376 w 2328"/>
                          <a:gd name="connsiteY61" fmla="*/ 6667 h 32384"/>
                          <a:gd name="connsiteX62" fmla="*/ 1376 w 2328"/>
                          <a:gd name="connsiteY62" fmla="*/ 8572 h 32384"/>
                          <a:gd name="connsiteX63" fmla="*/ 1376 w 2328"/>
                          <a:gd name="connsiteY63" fmla="*/ 10477 h 32384"/>
                          <a:gd name="connsiteX64" fmla="*/ 1376 w 2328"/>
                          <a:gd name="connsiteY64" fmla="*/ 11430 h 32384"/>
                          <a:gd name="connsiteX65" fmla="*/ 1376 w 2328"/>
                          <a:gd name="connsiteY65" fmla="*/ 12383 h 32384"/>
                          <a:gd name="connsiteX66" fmla="*/ 1376 w 2328"/>
                          <a:gd name="connsiteY66" fmla="*/ 13335 h 32384"/>
                          <a:gd name="connsiteX67" fmla="*/ 1376 w 2328"/>
                          <a:gd name="connsiteY67" fmla="*/ 13335 h 32384"/>
                          <a:gd name="connsiteX68" fmla="*/ 1376 w 2328"/>
                          <a:gd name="connsiteY68" fmla="*/ 13335 h 32384"/>
                          <a:gd name="connsiteX69" fmla="*/ 1376 w 2328"/>
                          <a:gd name="connsiteY69" fmla="*/ 14288 h 32384"/>
                          <a:gd name="connsiteX70" fmla="*/ 1376 w 2328"/>
                          <a:gd name="connsiteY70" fmla="*/ 15240 h 32384"/>
                          <a:gd name="connsiteX71" fmla="*/ 1376 w 2328"/>
                          <a:gd name="connsiteY71" fmla="*/ 16192 h 32384"/>
                          <a:gd name="connsiteX72" fmla="*/ 1376 w 2328"/>
                          <a:gd name="connsiteY72" fmla="*/ 16192 h 32384"/>
                          <a:gd name="connsiteX73" fmla="*/ 1376 w 2328"/>
                          <a:gd name="connsiteY73" fmla="*/ 16192 h 32384"/>
                          <a:gd name="connsiteX74" fmla="*/ 1376 w 2328"/>
                          <a:gd name="connsiteY74" fmla="*/ 16192 h 32384"/>
                          <a:gd name="connsiteX75" fmla="*/ 1376 w 2328"/>
                          <a:gd name="connsiteY75" fmla="*/ 16192 h 32384"/>
                          <a:gd name="connsiteX76" fmla="*/ 1376 w 2328"/>
                          <a:gd name="connsiteY76" fmla="*/ 16192 h 32384"/>
                          <a:gd name="connsiteX77" fmla="*/ 1376 w 2328"/>
                          <a:gd name="connsiteY77" fmla="*/ 16192 h 32384"/>
                          <a:gd name="connsiteX78" fmla="*/ 1376 w 2328"/>
                          <a:gd name="connsiteY78" fmla="*/ 16192 h 32384"/>
                          <a:gd name="connsiteX79" fmla="*/ 1376 w 2328"/>
                          <a:gd name="connsiteY79" fmla="*/ 16192 h 32384"/>
                          <a:gd name="connsiteX80" fmla="*/ 1376 w 2328"/>
                          <a:gd name="connsiteY80" fmla="*/ 17145 h 32384"/>
                          <a:gd name="connsiteX81" fmla="*/ 1376 w 2328"/>
                          <a:gd name="connsiteY81" fmla="*/ 18097 h 32384"/>
                          <a:gd name="connsiteX82" fmla="*/ 1376 w 2328"/>
                          <a:gd name="connsiteY82" fmla="*/ 19050 h 32384"/>
                          <a:gd name="connsiteX83" fmla="*/ 1376 w 2328"/>
                          <a:gd name="connsiteY83" fmla="*/ 19050 h 32384"/>
                          <a:gd name="connsiteX84" fmla="*/ 1376 w 2328"/>
                          <a:gd name="connsiteY84" fmla="*/ 19050 h 32384"/>
                          <a:gd name="connsiteX85" fmla="*/ 1376 w 2328"/>
                          <a:gd name="connsiteY85" fmla="*/ 19050 h 32384"/>
                          <a:gd name="connsiteX86" fmla="*/ 1376 w 2328"/>
                          <a:gd name="connsiteY86" fmla="*/ 20955 h 32384"/>
                          <a:gd name="connsiteX87" fmla="*/ 1376 w 2328"/>
                          <a:gd name="connsiteY87" fmla="*/ 20955 h 32384"/>
                          <a:gd name="connsiteX88" fmla="*/ 2328 w 2328"/>
                          <a:gd name="connsiteY88" fmla="*/ 24765 h 32384"/>
                          <a:gd name="connsiteX89" fmla="*/ 2328 w 2328"/>
                          <a:gd name="connsiteY89" fmla="*/ 26670 h 32384"/>
                          <a:gd name="connsiteX90" fmla="*/ 2328 w 2328"/>
                          <a:gd name="connsiteY90" fmla="*/ 27622 h 32384"/>
                          <a:gd name="connsiteX91" fmla="*/ 2328 w 2328"/>
                          <a:gd name="connsiteY91" fmla="*/ 28575 h 32384"/>
                          <a:gd name="connsiteX92" fmla="*/ 2328 w 2328"/>
                          <a:gd name="connsiteY92" fmla="*/ 28575 h 32384"/>
                          <a:gd name="connsiteX93" fmla="*/ 1376 w 2328"/>
                          <a:gd name="connsiteY93" fmla="*/ 32385 h 32384"/>
                          <a:gd name="connsiteX94" fmla="*/ 423 w 2328"/>
                          <a:gd name="connsiteY94" fmla="*/ 3810 h 32384"/>
                          <a:gd name="connsiteX95" fmla="*/ 423 w 2328"/>
                          <a:gd name="connsiteY95" fmla="*/ 3810 h 32384"/>
                          <a:gd name="connsiteX96" fmla="*/ 423 w 2328"/>
                          <a:gd name="connsiteY96" fmla="*/ 3810 h 32384"/>
                          <a:gd name="connsiteX97" fmla="*/ 423 w 2328"/>
                          <a:gd name="connsiteY97" fmla="*/ 3810 h 32384"/>
                          <a:gd name="connsiteX98" fmla="*/ 423 w 2328"/>
                          <a:gd name="connsiteY98" fmla="*/ 3810 h 32384"/>
                          <a:gd name="connsiteX99" fmla="*/ 423 w 2328"/>
                          <a:gd name="connsiteY99" fmla="*/ 8572 h 32384"/>
                          <a:gd name="connsiteX100" fmla="*/ 423 w 2328"/>
                          <a:gd name="connsiteY100" fmla="*/ 8572 h 32384"/>
                          <a:gd name="connsiteX101" fmla="*/ 423 w 2328"/>
                          <a:gd name="connsiteY101" fmla="*/ 8572 h 32384"/>
                          <a:gd name="connsiteX102" fmla="*/ 423 w 2328"/>
                          <a:gd name="connsiteY102" fmla="*/ 8572 h 32384"/>
                          <a:gd name="connsiteX103" fmla="*/ 423 w 2328"/>
                          <a:gd name="connsiteY103" fmla="*/ 8572 h 32384"/>
                          <a:gd name="connsiteX104" fmla="*/ 1376 w 2328"/>
                          <a:gd name="connsiteY104" fmla="*/ 29527 h 32384"/>
                          <a:gd name="connsiteX105" fmla="*/ 1376 w 2328"/>
                          <a:gd name="connsiteY105" fmla="*/ 29527 h 32384"/>
                          <a:gd name="connsiteX106" fmla="*/ 1376 w 2328"/>
                          <a:gd name="connsiteY106" fmla="*/ 29527 h 32384"/>
                          <a:gd name="connsiteX107" fmla="*/ 1376 w 2328"/>
                          <a:gd name="connsiteY107" fmla="*/ 29527 h 32384"/>
                          <a:gd name="connsiteX108" fmla="*/ 1376 w 2328"/>
                          <a:gd name="connsiteY108" fmla="*/ 29527 h 323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28" h="32384">
                            <a:moveTo>
                              <a:pt x="1376" y="32385"/>
                            </a:moveTo>
                            <a:cubicBezTo>
                              <a:pt x="1376" y="32385"/>
                              <a:pt x="1376" y="32385"/>
                              <a:pt x="1376" y="32385"/>
                            </a:cubicBezTo>
                            <a:cubicBezTo>
                              <a:pt x="1376" y="31433"/>
                              <a:pt x="1376" y="30480"/>
                              <a:pt x="423" y="30480"/>
                            </a:cubicBezTo>
                            <a:cubicBezTo>
                              <a:pt x="423" y="30480"/>
                              <a:pt x="423" y="29527"/>
                              <a:pt x="423" y="29527"/>
                            </a:cubicBezTo>
                            <a:cubicBezTo>
                              <a:pt x="423" y="29527"/>
                              <a:pt x="423" y="28575"/>
                              <a:pt x="423" y="28575"/>
                            </a:cubicBezTo>
                            <a:cubicBezTo>
                              <a:pt x="423" y="28575"/>
                              <a:pt x="423" y="28575"/>
                              <a:pt x="423" y="28575"/>
                            </a:cubicBezTo>
                            <a:cubicBezTo>
                              <a:pt x="423" y="28575"/>
                              <a:pt x="423" y="28575"/>
                              <a:pt x="423" y="27622"/>
                            </a:cubicBezTo>
                            <a:cubicBezTo>
                              <a:pt x="423" y="27622"/>
                              <a:pt x="423" y="27622"/>
                              <a:pt x="423" y="26670"/>
                            </a:cubicBezTo>
                            <a:cubicBezTo>
                              <a:pt x="423" y="26670"/>
                              <a:pt x="423" y="26670"/>
                              <a:pt x="423" y="25717"/>
                            </a:cubicBezTo>
                            <a:cubicBezTo>
                              <a:pt x="423" y="25717"/>
                              <a:pt x="423" y="24765"/>
                              <a:pt x="423" y="24765"/>
                            </a:cubicBezTo>
                            <a:cubicBezTo>
                              <a:pt x="423" y="24765"/>
                              <a:pt x="423" y="24765"/>
                              <a:pt x="423" y="24765"/>
                            </a:cubicBezTo>
                            <a:cubicBezTo>
                              <a:pt x="423" y="24765"/>
                              <a:pt x="423" y="24765"/>
                              <a:pt x="423" y="23813"/>
                            </a:cubicBezTo>
                            <a:cubicBezTo>
                              <a:pt x="423" y="23813"/>
                              <a:pt x="423" y="23813"/>
                              <a:pt x="423" y="22860"/>
                            </a:cubicBezTo>
                            <a:cubicBezTo>
                              <a:pt x="423" y="22860"/>
                              <a:pt x="423" y="21908"/>
                              <a:pt x="423" y="21908"/>
                            </a:cubicBezTo>
                            <a:cubicBezTo>
                              <a:pt x="423" y="21908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423" y="20002"/>
                              <a:pt x="423" y="20002"/>
                            </a:cubicBezTo>
                            <a:cubicBezTo>
                              <a:pt x="423" y="20002"/>
                              <a:pt x="423" y="19050"/>
                              <a:pt x="423" y="19050"/>
                            </a:cubicBezTo>
                            <a:cubicBezTo>
                              <a:pt x="423" y="19050"/>
                              <a:pt x="423" y="19050"/>
                              <a:pt x="423" y="19050"/>
                            </a:cubicBezTo>
                            <a:cubicBezTo>
                              <a:pt x="423" y="19050"/>
                              <a:pt x="423" y="19050"/>
                              <a:pt x="423" y="18097"/>
                            </a:cubicBezTo>
                            <a:cubicBezTo>
                              <a:pt x="423" y="18097"/>
                              <a:pt x="423" y="18097"/>
                              <a:pt x="423" y="18097"/>
                            </a:cubicBezTo>
                            <a:cubicBezTo>
                              <a:pt x="423" y="18097"/>
                              <a:pt x="423" y="18097"/>
                              <a:pt x="423" y="17145"/>
                            </a:cubicBezTo>
                            <a:cubicBezTo>
                              <a:pt x="423" y="17145"/>
                              <a:pt x="423" y="17145"/>
                              <a:pt x="423" y="17145"/>
                            </a:cubicBezTo>
                            <a:cubicBezTo>
                              <a:pt x="423" y="17145"/>
                              <a:pt x="423" y="17145"/>
                              <a:pt x="423" y="17145"/>
                            </a:cubicBezTo>
                            <a:cubicBezTo>
                              <a:pt x="423" y="17145"/>
                              <a:pt x="423" y="17145"/>
                              <a:pt x="423" y="17145"/>
                            </a:cubicBezTo>
                            <a:cubicBezTo>
                              <a:pt x="423" y="17145"/>
                              <a:pt x="423" y="16192"/>
                              <a:pt x="423" y="16192"/>
                            </a:cubicBezTo>
                            <a:cubicBezTo>
                              <a:pt x="423" y="16192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4288"/>
                            </a:cubicBezTo>
                            <a:cubicBezTo>
                              <a:pt x="423" y="13335"/>
                              <a:pt x="423" y="12383"/>
                              <a:pt x="423" y="11430"/>
                            </a:cubicBezTo>
                            <a:cubicBezTo>
                              <a:pt x="423" y="10477"/>
                              <a:pt x="423" y="10477"/>
                              <a:pt x="423" y="9525"/>
                            </a:cubicBezTo>
                            <a:cubicBezTo>
                              <a:pt x="423" y="8572"/>
                              <a:pt x="423" y="7620"/>
                              <a:pt x="423" y="7620"/>
                            </a:cubicBezTo>
                            <a:cubicBezTo>
                              <a:pt x="423" y="6667"/>
                              <a:pt x="423" y="5715"/>
                              <a:pt x="423" y="5715"/>
                            </a:cubicBezTo>
                            <a:cubicBezTo>
                              <a:pt x="423" y="5715"/>
                              <a:pt x="423" y="5715"/>
                              <a:pt x="423" y="5715"/>
                            </a:cubicBezTo>
                            <a:cubicBezTo>
                              <a:pt x="423" y="5715"/>
                              <a:pt x="423" y="4763"/>
                              <a:pt x="423" y="4763"/>
                            </a:cubicBezTo>
                            <a:cubicBezTo>
                              <a:pt x="423" y="4763"/>
                              <a:pt x="423" y="4763"/>
                              <a:pt x="423" y="4763"/>
                            </a:cubicBezTo>
                            <a:cubicBezTo>
                              <a:pt x="423" y="4763"/>
                              <a:pt x="423" y="4763"/>
                              <a:pt x="423" y="4763"/>
                            </a:cubicBezTo>
                            <a:cubicBezTo>
                              <a:pt x="423" y="4763"/>
                              <a:pt x="423" y="4763"/>
                              <a:pt x="423" y="4763"/>
                            </a:cubicBezTo>
                            <a:cubicBezTo>
                              <a:pt x="423" y="4763"/>
                              <a:pt x="423" y="4763"/>
                              <a:pt x="423" y="3810"/>
                            </a:cubicBezTo>
                            <a:cubicBezTo>
                              <a:pt x="423" y="3810"/>
                              <a:pt x="423" y="2858"/>
                              <a:pt x="423" y="2858"/>
                            </a:cubicBezTo>
                            <a:cubicBezTo>
                              <a:pt x="423" y="2858"/>
                              <a:pt x="423" y="2858"/>
                              <a:pt x="423" y="2858"/>
                            </a:cubicBezTo>
                            <a:cubicBezTo>
                              <a:pt x="423" y="2858"/>
                              <a:pt x="423" y="1905"/>
                              <a:pt x="423" y="1905"/>
                            </a:cubicBezTo>
                            <a:lnTo>
                              <a:pt x="423" y="1905"/>
                            </a:lnTo>
                            <a:cubicBezTo>
                              <a:pt x="423" y="1905"/>
                              <a:pt x="423" y="1905"/>
                              <a:pt x="423" y="1905"/>
                            </a:cubicBezTo>
                            <a:cubicBezTo>
                              <a:pt x="1376" y="1905"/>
                              <a:pt x="1376" y="952"/>
                              <a:pt x="2328" y="952"/>
                            </a:cubicBezTo>
                            <a:lnTo>
                              <a:pt x="2328" y="952"/>
                            </a:ln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lnTo>
                              <a:pt x="2328" y="952"/>
                            </a:ln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cubicBezTo>
                              <a:pt x="2328" y="952"/>
                              <a:pt x="2328" y="952"/>
                              <a:pt x="2328" y="0"/>
                            </a:cubicBezTo>
                            <a:cubicBezTo>
                              <a:pt x="2328" y="0"/>
                              <a:pt x="2328" y="952"/>
                              <a:pt x="2328" y="952"/>
                            </a:cubicBezTo>
                            <a:cubicBezTo>
                              <a:pt x="2328" y="952"/>
                              <a:pt x="2328" y="952"/>
                              <a:pt x="1376" y="952"/>
                            </a:cubicBezTo>
                            <a:cubicBezTo>
                              <a:pt x="1376" y="952"/>
                              <a:pt x="1376" y="952"/>
                              <a:pt x="1376" y="952"/>
                            </a:cubicBezTo>
                            <a:cubicBezTo>
                              <a:pt x="1376" y="952"/>
                              <a:pt x="1376" y="952"/>
                              <a:pt x="1376" y="952"/>
                            </a:cubicBezTo>
                            <a:cubicBezTo>
                              <a:pt x="2328" y="952"/>
                              <a:pt x="1376" y="952"/>
                              <a:pt x="1376" y="1905"/>
                            </a:cubicBezTo>
                            <a:cubicBezTo>
                              <a:pt x="1376" y="2858"/>
                              <a:pt x="1376" y="3810"/>
                              <a:pt x="1376" y="3810"/>
                            </a:cubicBezTo>
                            <a:cubicBezTo>
                              <a:pt x="1376" y="3810"/>
                              <a:pt x="1376" y="4763"/>
                              <a:pt x="1376" y="4763"/>
                            </a:cubicBezTo>
                            <a:cubicBezTo>
                              <a:pt x="1376" y="4763"/>
                              <a:pt x="1376" y="4763"/>
                              <a:pt x="1376" y="4763"/>
                            </a:cubicBezTo>
                            <a:cubicBezTo>
                              <a:pt x="1376" y="5715"/>
                              <a:pt x="1376" y="5715"/>
                              <a:pt x="1376" y="6667"/>
                            </a:cubicBezTo>
                            <a:cubicBezTo>
                              <a:pt x="1376" y="7620"/>
                              <a:pt x="1376" y="7620"/>
                              <a:pt x="1376" y="8572"/>
                            </a:cubicBezTo>
                            <a:cubicBezTo>
                              <a:pt x="1376" y="9525"/>
                              <a:pt x="1376" y="10477"/>
                              <a:pt x="1376" y="10477"/>
                            </a:cubicBezTo>
                            <a:cubicBezTo>
                              <a:pt x="1376" y="10477"/>
                              <a:pt x="1376" y="11430"/>
                              <a:pt x="1376" y="11430"/>
                            </a:cubicBezTo>
                            <a:cubicBezTo>
                              <a:pt x="1376" y="11430"/>
                              <a:pt x="1376" y="12383"/>
                              <a:pt x="1376" y="12383"/>
                            </a:cubicBezTo>
                            <a:cubicBezTo>
                              <a:pt x="1376" y="12383"/>
                              <a:pt x="1376" y="12383"/>
                              <a:pt x="1376" y="13335"/>
                            </a:cubicBezTo>
                            <a:cubicBezTo>
                              <a:pt x="1376" y="13335"/>
                              <a:pt x="1376" y="13335"/>
                              <a:pt x="1376" y="13335"/>
                            </a:cubicBezTo>
                            <a:cubicBezTo>
                              <a:pt x="1376" y="13335"/>
                              <a:pt x="1376" y="13335"/>
                              <a:pt x="1376" y="13335"/>
                            </a:cubicBezTo>
                            <a:cubicBezTo>
                              <a:pt x="1376" y="13335"/>
                              <a:pt x="1376" y="13335"/>
                              <a:pt x="1376" y="14288"/>
                            </a:cubicBezTo>
                            <a:cubicBezTo>
                              <a:pt x="1376" y="14288"/>
                              <a:pt x="1376" y="15240"/>
                              <a:pt x="1376" y="15240"/>
                            </a:cubicBezTo>
                            <a:cubicBezTo>
                              <a:pt x="1376" y="15240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6192"/>
                              <a:pt x="1376" y="16192"/>
                            </a:cubicBezTo>
                            <a:cubicBezTo>
                              <a:pt x="1376" y="16192"/>
                              <a:pt x="1376" y="17145"/>
                              <a:pt x="1376" y="17145"/>
                            </a:cubicBezTo>
                            <a:cubicBezTo>
                              <a:pt x="1376" y="17145"/>
                              <a:pt x="1376" y="18097"/>
                              <a:pt x="1376" y="18097"/>
                            </a:cubicBezTo>
                            <a:cubicBezTo>
                              <a:pt x="1376" y="18097"/>
                              <a:pt x="1376" y="18097"/>
                              <a:pt x="1376" y="19050"/>
                            </a:cubicBezTo>
                            <a:cubicBezTo>
                              <a:pt x="1376" y="19050"/>
                              <a:pt x="1376" y="19050"/>
                              <a:pt x="1376" y="19050"/>
                            </a:cubicBezTo>
                            <a:cubicBezTo>
                              <a:pt x="1376" y="19050"/>
                              <a:pt x="1376" y="19050"/>
                              <a:pt x="1376" y="19050"/>
                            </a:cubicBezTo>
                            <a:cubicBezTo>
                              <a:pt x="1376" y="19050"/>
                              <a:pt x="1376" y="19050"/>
                              <a:pt x="1376" y="19050"/>
                            </a:cubicBezTo>
                            <a:cubicBezTo>
                              <a:pt x="1376" y="20002"/>
                              <a:pt x="1376" y="20002"/>
                              <a:pt x="1376" y="20955"/>
                            </a:cubicBezTo>
                            <a:cubicBezTo>
                              <a:pt x="1376" y="20955"/>
                              <a:pt x="1376" y="20955"/>
                              <a:pt x="1376" y="20955"/>
                            </a:cubicBezTo>
                            <a:cubicBezTo>
                              <a:pt x="1376" y="21908"/>
                              <a:pt x="1376" y="22860"/>
                              <a:pt x="2328" y="24765"/>
                            </a:cubicBezTo>
                            <a:cubicBezTo>
                              <a:pt x="2328" y="25717"/>
                              <a:pt x="2328" y="25717"/>
                              <a:pt x="2328" y="26670"/>
                            </a:cubicBezTo>
                            <a:cubicBezTo>
                              <a:pt x="2328" y="26670"/>
                              <a:pt x="2328" y="27622"/>
                              <a:pt x="2328" y="27622"/>
                            </a:cubicBezTo>
                            <a:cubicBezTo>
                              <a:pt x="2328" y="27622"/>
                              <a:pt x="2328" y="28575"/>
                              <a:pt x="2328" y="28575"/>
                            </a:cubicBezTo>
                            <a:lnTo>
                              <a:pt x="2328" y="28575"/>
                            </a:lnTo>
                            <a:lnTo>
                              <a:pt x="1376" y="32385"/>
                            </a:lnTo>
                            <a:close/>
                            <a:moveTo>
                              <a:pt x="423" y="3810"/>
                            </a:moveTo>
                            <a:cubicBezTo>
                              <a:pt x="423" y="3810"/>
                              <a:pt x="423" y="2858"/>
                              <a:pt x="423" y="3810"/>
                            </a:cubicBezTo>
                            <a:cubicBezTo>
                              <a:pt x="423" y="2858"/>
                              <a:pt x="423" y="2858"/>
                              <a:pt x="423" y="3810"/>
                            </a:cubicBezTo>
                            <a:cubicBezTo>
                              <a:pt x="423" y="2858"/>
                              <a:pt x="423" y="2858"/>
                              <a:pt x="423" y="3810"/>
                            </a:cubicBezTo>
                            <a:cubicBezTo>
                              <a:pt x="423" y="2858"/>
                              <a:pt x="423" y="3810"/>
                              <a:pt x="423" y="3810"/>
                            </a:cubicBezTo>
                            <a:close/>
                            <a:moveTo>
                              <a:pt x="423" y="8572"/>
                            </a:moveTo>
                            <a:cubicBezTo>
                              <a:pt x="423" y="8572"/>
                              <a:pt x="423" y="8572"/>
                              <a:pt x="423" y="8572"/>
                            </a:cubicBezTo>
                            <a:cubicBezTo>
                              <a:pt x="423" y="8572"/>
                              <a:pt x="423" y="7620"/>
                              <a:pt x="423" y="8572"/>
                            </a:cubicBezTo>
                            <a:cubicBezTo>
                              <a:pt x="423" y="7620"/>
                              <a:pt x="423" y="8572"/>
                              <a:pt x="423" y="8572"/>
                            </a:cubicBezTo>
                            <a:cubicBezTo>
                              <a:pt x="-529" y="8572"/>
                              <a:pt x="423" y="8572"/>
                              <a:pt x="423" y="8572"/>
                            </a:cubicBezTo>
                            <a:close/>
                            <a:moveTo>
                              <a:pt x="1376" y="29527"/>
                            </a:moveTo>
                            <a:cubicBezTo>
                              <a:pt x="1376" y="29527"/>
                              <a:pt x="1376" y="29527"/>
                              <a:pt x="1376" y="29527"/>
                            </a:cubicBezTo>
                            <a:cubicBezTo>
                              <a:pt x="1376" y="29527"/>
                              <a:pt x="1376" y="29527"/>
                              <a:pt x="1376" y="29527"/>
                            </a:cubicBezTo>
                            <a:cubicBezTo>
                              <a:pt x="423" y="29527"/>
                              <a:pt x="423" y="29527"/>
                              <a:pt x="1376" y="29527"/>
                            </a:cubicBezTo>
                            <a:cubicBezTo>
                              <a:pt x="1376" y="29527"/>
                              <a:pt x="1376" y="29527"/>
                              <a:pt x="1376" y="29527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79" name="任意多边形: 形状 163"/>
                      <p:cNvSpPr/>
                      <p:nvPr/>
                    </p:nvSpPr>
                    <p:spPr>
                      <a:xfrm>
                        <a:off x="4255769" y="38147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0" name="任意多边形: 形状 164"/>
                      <p:cNvSpPr/>
                      <p:nvPr/>
                    </p:nvSpPr>
                    <p:spPr>
                      <a:xfrm>
                        <a:off x="4255769" y="3810952"/>
                        <a:ext cx="1905" cy="4762"/>
                      </a:xfrm>
                      <a:custGeom>
                        <a:avLst/>
                        <a:gdLst>
                          <a:gd name="connsiteX0" fmla="*/ 0 w 1905"/>
                          <a:gd name="connsiteY0" fmla="*/ 4763 h 4762"/>
                          <a:gd name="connsiteX1" fmla="*/ 1905 w 1905"/>
                          <a:gd name="connsiteY1" fmla="*/ 3810 h 4762"/>
                          <a:gd name="connsiteX2" fmla="*/ 1905 w 1905"/>
                          <a:gd name="connsiteY2" fmla="*/ 3810 h 4762"/>
                          <a:gd name="connsiteX3" fmla="*/ 1905 w 1905"/>
                          <a:gd name="connsiteY3" fmla="*/ 3810 h 4762"/>
                          <a:gd name="connsiteX4" fmla="*/ 1905 w 1905"/>
                          <a:gd name="connsiteY4" fmla="*/ 3810 h 4762"/>
                          <a:gd name="connsiteX5" fmla="*/ 1905 w 1905"/>
                          <a:gd name="connsiteY5" fmla="*/ 3810 h 4762"/>
                          <a:gd name="connsiteX6" fmla="*/ 1905 w 1905"/>
                          <a:gd name="connsiteY6" fmla="*/ 2857 h 4762"/>
                          <a:gd name="connsiteX7" fmla="*/ 1905 w 1905"/>
                          <a:gd name="connsiteY7" fmla="*/ 1905 h 4762"/>
                          <a:gd name="connsiteX8" fmla="*/ 1905 w 1905"/>
                          <a:gd name="connsiteY8" fmla="*/ 952 h 4762"/>
                          <a:gd name="connsiteX9" fmla="*/ 1905 w 1905"/>
                          <a:gd name="connsiteY9" fmla="*/ 952 h 4762"/>
                          <a:gd name="connsiteX10" fmla="*/ 1905 w 1905"/>
                          <a:gd name="connsiteY10" fmla="*/ 952 h 4762"/>
                          <a:gd name="connsiteX11" fmla="*/ 1905 w 1905"/>
                          <a:gd name="connsiteY11" fmla="*/ 0 h 4762"/>
                          <a:gd name="connsiteX12" fmla="*/ 0 w 1905"/>
                          <a:gd name="connsiteY12" fmla="*/ 0 h 4762"/>
                          <a:gd name="connsiteX13" fmla="*/ 0 w 1905"/>
                          <a:gd name="connsiteY13" fmla="*/ 952 h 4762"/>
                          <a:gd name="connsiteX14" fmla="*/ 0 w 1905"/>
                          <a:gd name="connsiteY14" fmla="*/ 1905 h 4762"/>
                          <a:gd name="connsiteX15" fmla="*/ 0 w 1905"/>
                          <a:gd name="connsiteY15" fmla="*/ 4763 h 4762"/>
                          <a:gd name="connsiteX16" fmla="*/ 0 w 1905"/>
                          <a:gd name="connsiteY16" fmla="*/ 4763 h 4762"/>
                          <a:gd name="connsiteX17" fmla="*/ 0 w 1905"/>
                          <a:gd name="connsiteY17" fmla="*/ 4763 h 4762"/>
                          <a:gd name="connsiteX18" fmla="*/ 0 w 1905"/>
                          <a:gd name="connsiteY18" fmla="*/ 4763 h 4762"/>
                          <a:gd name="connsiteX19" fmla="*/ 0 w 1905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0" y="4763"/>
                            </a:moveTo>
                            <a:cubicBezTo>
                              <a:pt x="953" y="4763"/>
                              <a:pt x="953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2857"/>
                            </a:cubicBezTo>
                            <a:cubicBezTo>
                              <a:pt x="1905" y="2857"/>
                              <a:pt x="1905" y="2857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952"/>
                            </a:cubicBez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7"/>
                              <a:pt x="0" y="2857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81" name="图形 2"/>
                    <p:cNvGrpSpPr/>
                    <p:nvPr/>
                  </p:nvGrpSpPr>
                  <p:grpSpPr>
                    <a:xfrm>
                      <a:off x="4257675" y="3844289"/>
                      <a:ext cx="22860" cy="27622"/>
                      <a:chOff x="4257675" y="3844289"/>
                      <a:chExt cx="22860" cy="27622"/>
                    </a:xfrm>
                    <a:solidFill>
                      <a:srgbClr val="FF9B80"/>
                    </a:solidFill>
                  </p:grpSpPr>
                  <p:sp>
                    <p:nvSpPr>
                      <p:cNvPr id="282" name="任意多边形: 形状 166"/>
                      <p:cNvSpPr/>
                      <p:nvPr/>
                    </p:nvSpPr>
                    <p:spPr>
                      <a:xfrm>
                        <a:off x="4259580" y="38452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3" name="任意多边形: 形状 167"/>
                      <p:cNvSpPr/>
                      <p:nvPr/>
                    </p:nvSpPr>
                    <p:spPr>
                      <a:xfrm>
                        <a:off x="4258627" y="3848628"/>
                        <a:ext cx="21907" cy="23283"/>
                      </a:xfrm>
                      <a:custGeom>
                        <a:avLst/>
                        <a:gdLst>
                          <a:gd name="connsiteX0" fmla="*/ 21908 w 21907"/>
                          <a:gd name="connsiteY0" fmla="*/ 19473 h 23283"/>
                          <a:gd name="connsiteX1" fmla="*/ 21908 w 21907"/>
                          <a:gd name="connsiteY1" fmla="*/ 19473 h 23283"/>
                          <a:gd name="connsiteX2" fmla="*/ 20003 w 21907"/>
                          <a:gd name="connsiteY2" fmla="*/ 19473 h 23283"/>
                          <a:gd name="connsiteX3" fmla="*/ 19050 w 21907"/>
                          <a:gd name="connsiteY3" fmla="*/ 19473 h 23283"/>
                          <a:gd name="connsiteX4" fmla="*/ 18098 w 21907"/>
                          <a:gd name="connsiteY4" fmla="*/ 19473 h 23283"/>
                          <a:gd name="connsiteX5" fmla="*/ 18098 w 21907"/>
                          <a:gd name="connsiteY5" fmla="*/ 19473 h 23283"/>
                          <a:gd name="connsiteX6" fmla="*/ 17145 w 21907"/>
                          <a:gd name="connsiteY6" fmla="*/ 19473 h 23283"/>
                          <a:gd name="connsiteX7" fmla="*/ 16193 w 21907"/>
                          <a:gd name="connsiteY7" fmla="*/ 19473 h 23283"/>
                          <a:gd name="connsiteX8" fmla="*/ 15240 w 21907"/>
                          <a:gd name="connsiteY8" fmla="*/ 19473 h 23283"/>
                          <a:gd name="connsiteX9" fmla="*/ 14288 w 21907"/>
                          <a:gd name="connsiteY9" fmla="*/ 19473 h 23283"/>
                          <a:gd name="connsiteX10" fmla="*/ 14288 w 21907"/>
                          <a:gd name="connsiteY10" fmla="*/ 19473 h 23283"/>
                          <a:gd name="connsiteX11" fmla="*/ 13335 w 21907"/>
                          <a:gd name="connsiteY11" fmla="*/ 19473 h 23283"/>
                          <a:gd name="connsiteX12" fmla="*/ 12383 w 21907"/>
                          <a:gd name="connsiteY12" fmla="*/ 19473 h 23283"/>
                          <a:gd name="connsiteX13" fmla="*/ 11430 w 21907"/>
                          <a:gd name="connsiteY13" fmla="*/ 19473 h 23283"/>
                          <a:gd name="connsiteX14" fmla="*/ 10478 w 21907"/>
                          <a:gd name="connsiteY14" fmla="*/ 19473 h 23283"/>
                          <a:gd name="connsiteX15" fmla="*/ 10478 w 21907"/>
                          <a:gd name="connsiteY15" fmla="*/ 19473 h 23283"/>
                          <a:gd name="connsiteX16" fmla="*/ 10478 w 21907"/>
                          <a:gd name="connsiteY16" fmla="*/ 19473 h 23283"/>
                          <a:gd name="connsiteX17" fmla="*/ 9525 w 21907"/>
                          <a:gd name="connsiteY17" fmla="*/ 19473 h 23283"/>
                          <a:gd name="connsiteX18" fmla="*/ 8573 w 21907"/>
                          <a:gd name="connsiteY18" fmla="*/ 19473 h 23283"/>
                          <a:gd name="connsiteX19" fmla="*/ 8573 w 21907"/>
                          <a:gd name="connsiteY19" fmla="*/ 19473 h 23283"/>
                          <a:gd name="connsiteX20" fmla="*/ 8573 w 21907"/>
                          <a:gd name="connsiteY20" fmla="*/ 19473 h 23283"/>
                          <a:gd name="connsiteX21" fmla="*/ 8573 w 21907"/>
                          <a:gd name="connsiteY21" fmla="*/ 19473 h 23283"/>
                          <a:gd name="connsiteX22" fmla="*/ 7620 w 21907"/>
                          <a:gd name="connsiteY22" fmla="*/ 19473 h 23283"/>
                          <a:gd name="connsiteX23" fmla="*/ 7620 w 21907"/>
                          <a:gd name="connsiteY23" fmla="*/ 19473 h 23283"/>
                          <a:gd name="connsiteX24" fmla="*/ 7620 w 21907"/>
                          <a:gd name="connsiteY24" fmla="*/ 19473 h 23283"/>
                          <a:gd name="connsiteX25" fmla="*/ 7620 w 21907"/>
                          <a:gd name="connsiteY25" fmla="*/ 19473 h 23283"/>
                          <a:gd name="connsiteX26" fmla="*/ 6668 w 21907"/>
                          <a:gd name="connsiteY26" fmla="*/ 18521 h 23283"/>
                          <a:gd name="connsiteX27" fmla="*/ 5715 w 21907"/>
                          <a:gd name="connsiteY27" fmla="*/ 17568 h 23283"/>
                          <a:gd name="connsiteX28" fmla="*/ 5715 w 21907"/>
                          <a:gd name="connsiteY28" fmla="*/ 17568 h 23283"/>
                          <a:gd name="connsiteX29" fmla="*/ 5715 w 21907"/>
                          <a:gd name="connsiteY29" fmla="*/ 17568 h 23283"/>
                          <a:gd name="connsiteX30" fmla="*/ 5715 w 21907"/>
                          <a:gd name="connsiteY30" fmla="*/ 17568 h 23283"/>
                          <a:gd name="connsiteX31" fmla="*/ 4763 w 21907"/>
                          <a:gd name="connsiteY31" fmla="*/ 17568 h 23283"/>
                          <a:gd name="connsiteX32" fmla="*/ 2858 w 21907"/>
                          <a:gd name="connsiteY32" fmla="*/ 15663 h 23283"/>
                          <a:gd name="connsiteX33" fmla="*/ 1905 w 21907"/>
                          <a:gd name="connsiteY33" fmla="*/ 13758 h 23283"/>
                          <a:gd name="connsiteX34" fmla="*/ 953 w 21907"/>
                          <a:gd name="connsiteY34" fmla="*/ 11853 h 23283"/>
                          <a:gd name="connsiteX35" fmla="*/ 0 w 21907"/>
                          <a:gd name="connsiteY35" fmla="*/ 9948 h 23283"/>
                          <a:gd name="connsiteX36" fmla="*/ 0 w 21907"/>
                          <a:gd name="connsiteY36" fmla="*/ 9948 h 23283"/>
                          <a:gd name="connsiteX37" fmla="*/ 0 w 21907"/>
                          <a:gd name="connsiteY37" fmla="*/ 8996 h 23283"/>
                          <a:gd name="connsiteX38" fmla="*/ 0 w 21907"/>
                          <a:gd name="connsiteY38" fmla="*/ 8996 h 23283"/>
                          <a:gd name="connsiteX39" fmla="*/ 0 w 21907"/>
                          <a:gd name="connsiteY39" fmla="*/ 8996 h 23283"/>
                          <a:gd name="connsiteX40" fmla="*/ 0 w 21907"/>
                          <a:gd name="connsiteY40" fmla="*/ 8996 h 23283"/>
                          <a:gd name="connsiteX41" fmla="*/ 0 w 21907"/>
                          <a:gd name="connsiteY41" fmla="*/ 8043 h 23283"/>
                          <a:gd name="connsiteX42" fmla="*/ 0 w 21907"/>
                          <a:gd name="connsiteY42" fmla="*/ 7091 h 23283"/>
                          <a:gd name="connsiteX43" fmla="*/ 0 w 21907"/>
                          <a:gd name="connsiteY43" fmla="*/ 7091 h 23283"/>
                          <a:gd name="connsiteX44" fmla="*/ 0 w 21907"/>
                          <a:gd name="connsiteY44" fmla="*/ 6138 h 23283"/>
                          <a:gd name="connsiteX45" fmla="*/ 0 w 21907"/>
                          <a:gd name="connsiteY45" fmla="*/ 6138 h 23283"/>
                          <a:gd name="connsiteX46" fmla="*/ 0 w 21907"/>
                          <a:gd name="connsiteY46" fmla="*/ 6138 h 23283"/>
                          <a:gd name="connsiteX47" fmla="*/ 1905 w 21907"/>
                          <a:gd name="connsiteY47" fmla="*/ 5186 h 23283"/>
                          <a:gd name="connsiteX48" fmla="*/ 1905 w 21907"/>
                          <a:gd name="connsiteY48" fmla="*/ 5186 h 23283"/>
                          <a:gd name="connsiteX49" fmla="*/ 1905 w 21907"/>
                          <a:gd name="connsiteY49" fmla="*/ 5186 h 23283"/>
                          <a:gd name="connsiteX50" fmla="*/ 1905 w 21907"/>
                          <a:gd name="connsiteY50" fmla="*/ 5186 h 23283"/>
                          <a:gd name="connsiteX51" fmla="*/ 1905 w 21907"/>
                          <a:gd name="connsiteY51" fmla="*/ 5186 h 23283"/>
                          <a:gd name="connsiteX52" fmla="*/ 1905 w 21907"/>
                          <a:gd name="connsiteY52" fmla="*/ 4233 h 23283"/>
                          <a:gd name="connsiteX53" fmla="*/ 1905 w 21907"/>
                          <a:gd name="connsiteY53" fmla="*/ 5186 h 23283"/>
                          <a:gd name="connsiteX54" fmla="*/ 1905 w 21907"/>
                          <a:gd name="connsiteY54" fmla="*/ 6138 h 23283"/>
                          <a:gd name="connsiteX55" fmla="*/ 1905 w 21907"/>
                          <a:gd name="connsiteY55" fmla="*/ 6138 h 23283"/>
                          <a:gd name="connsiteX56" fmla="*/ 1905 w 21907"/>
                          <a:gd name="connsiteY56" fmla="*/ 6138 h 23283"/>
                          <a:gd name="connsiteX57" fmla="*/ 2858 w 21907"/>
                          <a:gd name="connsiteY57" fmla="*/ 6138 h 23283"/>
                          <a:gd name="connsiteX58" fmla="*/ 3810 w 21907"/>
                          <a:gd name="connsiteY58" fmla="*/ 8043 h 23283"/>
                          <a:gd name="connsiteX59" fmla="*/ 3810 w 21907"/>
                          <a:gd name="connsiteY59" fmla="*/ 8996 h 23283"/>
                          <a:gd name="connsiteX60" fmla="*/ 3810 w 21907"/>
                          <a:gd name="connsiteY60" fmla="*/ 8996 h 23283"/>
                          <a:gd name="connsiteX61" fmla="*/ 4763 w 21907"/>
                          <a:gd name="connsiteY61" fmla="*/ 9948 h 23283"/>
                          <a:gd name="connsiteX62" fmla="*/ 5715 w 21907"/>
                          <a:gd name="connsiteY62" fmla="*/ 11853 h 23283"/>
                          <a:gd name="connsiteX63" fmla="*/ 6668 w 21907"/>
                          <a:gd name="connsiteY63" fmla="*/ 13758 h 23283"/>
                          <a:gd name="connsiteX64" fmla="*/ 6668 w 21907"/>
                          <a:gd name="connsiteY64" fmla="*/ 14711 h 23283"/>
                          <a:gd name="connsiteX65" fmla="*/ 7620 w 21907"/>
                          <a:gd name="connsiteY65" fmla="*/ 15663 h 23283"/>
                          <a:gd name="connsiteX66" fmla="*/ 7620 w 21907"/>
                          <a:gd name="connsiteY66" fmla="*/ 16616 h 23283"/>
                          <a:gd name="connsiteX67" fmla="*/ 7620 w 21907"/>
                          <a:gd name="connsiteY67" fmla="*/ 16616 h 23283"/>
                          <a:gd name="connsiteX68" fmla="*/ 7620 w 21907"/>
                          <a:gd name="connsiteY68" fmla="*/ 16616 h 23283"/>
                          <a:gd name="connsiteX69" fmla="*/ 8573 w 21907"/>
                          <a:gd name="connsiteY69" fmla="*/ 16616 h 23283"/>
                          <a:gd name="connsiteX70" fmla="*/ 9525 w 21907"/>
                          <a:gd name="connsiteY70" fmla="*/ 17568 h 23283"/>
                          <a:gd name="connsiteX71" fmla="*/ 10478 w 21907"/>
                          <a:gd name="connsiteY71" fmla="*/ 18521 h 23283"/>
                          <a:gd name="connsiteX72" fmla="*/ 10478 w 21907"/>
                          <a:gd name="connsiteY72" fmla="*/ 18521 h 23283"/>
                          <a:gd name="connsiteX73" fmla="*/ 10478 w 21907"/>
                          <a:gd name="connsiteY73" fmla="*/ 18521 h 23283"/>
                          <a:gd name="connsiteX74" fmla="*/ 10478 w 21907"/>
                          <a:gd name="connsiteY74" fmla="*/ 18521 h 23283"/>
                          <a:gd name="connsiteX75" fmla="*/ 10478 w 21907"/>
                          <a:gd name="connsiteY75" fmla="*/ 18521 h 23283"/>
                          <a:gd name="connsiteX76" fmla="*/ 10478 w 21907"/>
                          <a:gd name="connsiteY76" fmla="*/ 19473 h 23283"/>
                          <a:gd name="connsiteX77" fmla="*/ 10478 w 21907"/>
                          <a:gd name="connsiteY77" fmla="*/ 19473 h 23283"/>
                          <a:gd name="connsiteX78" fmla="*/ 10478 w 21907"/>
                          <a:gd name="connsiteY78" fmla="*/ 19473 h 23283"/>
                          <a:gd name="connsiteX79" fmla="*/ 11430 w 21907"/>
                          <a:gd name="connsiteY79" fmla="*/ 19473 h 23283"/>
                          <a:gd name="connsiteX80" fmla="*/ 12383 w 21907"/>
                          <a:gd name="connsiteY80" fmla="*/ 20426 h 23283"/>
                          <a:gd name="connsiteX81" fmla="*/ 13335 w 21907"/>
                          <a:gd name="connsiteY81" fmla="*/ 21378 h 23283"/>
                          <a:gd name="connsiteX82" fmla="*/ 13335 w 21907"/>
                          <a:gd name="connsiteY82" fmla="*/ 21378 h 23283"/>
                          <a:gd name="connsiteX83" fmla="*/ 13335 w 21907"/>
                          <a:gd name="connsiteY83" fmla="*/ 21378 h 23283"/>
                          <a:gd name="connsiteX84" fmla="*/ 13335 w 21907"/>
                          <a:gd name="connsiteY84" fmla="*/ 21378 h 23283"/>
                          <a:gd name="connsiteX85" fmla="*/ 13335 w 21907"/>
                          <a:gd name="connsiteY85" fmla="*/ 21378 h 23283"/>
                          <a:gd name="connsiteX86" fmla="*/ 15240 w 21907"/>
                          <a:gd name="connsiteY86" fmla="*/ 22331 h 23283"/>
                          <a:gd name="connsiteX87" fmla="*/ 15240 w 21907"/>
                          <a:gd name="connsiteY87" fmla="*/ 22331 h 23283"/>
                          <a:gd name="connsiteX88" fmla="*/ 17145 w 21907"/>
                          <a:gd name="connsiteY88" fmla="*/ 23283 h 23283"/>
                          <a:gd name="connsiteX89" fmla="*/ 19050 w 21907"/>
                          <a:gd name="connsiteY89" fmla="*/ 23283 h 23283"/>
                          <a:gd name="connsiteX90" fmla="*/ 20003 w 21907"/>
                          <a:gd name="connsiteY90" fmla="*/ 23283 h 23283"/>
                          <a:gd name="connsiteX91" fmla="*/ 20955 w 21907"/>
                          <a:gd name="connsiteY91" fmla="*/ 23283 h 23283"/>
                          <a:gd name="connsiteX92" fmla="*/ 21908 w 21907"/>
                          <a:gd name="connsiteY92" fmla="*/ 23283 h 23283"/>
                          <a:gd name="connsiteX93" fmla="*/ 21908 w 21907"/>
                          <a:gd name="connsiteY93" fmla="*/ 23283 h 23283"/>
                          <a:gd name="connsiteX94" fmla="*/ 21908 w 21907"/>
                          <a:gd name="connsiteY94" fmla="*/ 19473 h 23283"/>
                          <a:gd name="connsiteX95" fmla="*/ 953 w 21907"/>
                          <a:gd name="connsiteY95" fmla="*/ 423 h 23283"/>
                          <a:gd name="connsiteX96" fmla="*/ 953 w 21907"/>
                          <a:gd name="connsiteY96" fmla="*/ 423 h 23283"/>
                          <a:gd name="connsiteX97" fmla="*/ 953 w 21907"/>
                          <a:gd name="connsiteY97" fmla="*/ 423 h 23283"/>
                          <a:gd name="connsiteX98" fmla="*/ 953 w 21907"/>
                          <a:gd name="connsiteY98" fmla="*/ 423 h 23283"/>
                          <a:gd name="connsiteX99" fmla="*/ 953 w 21907"/>
                          <a:gd name="connsiteY99" fmla="*/ 423 h 23283"/>
                          <a:gd name="connsiteX100" fmla="*/ 2858 w 21907"/>
                          <a:gd name="connsiteY100" fmla="*/ 5186 h 23283"/>
                          <a:gd name="connsiteX101" fmla="*/ 2858 w 21907"/>
                          <a:gd name="connsiteY101" fmla="*/ 5186 h 23283"/>
                          <a:gd name="connsiteX102" fmla="*/ 2858 w 21907"/>
                          <a:gd name="connsiteY102" fmla="*/ 5186 h 23283"/>
                          <a:gd name="connsiteX103" fmla="*/ 2858 w 21907"/>
                          <a:gd name="connsiteY103" fmla="*/ 5186 h 23283"/>
                          <a:gd name="connsiteX104" fmla="*/ 2858 w 21907"/>
                          <a:gd name="connsiteY104" fmla="*/ 5186 h 23283"/>
                          <a:gd name="connsiteX105" fmla="*/ 19050 w 21907"/>
                          <a:gd name="connsiteY105" fmla="*/ 18521 h 23283"/>
                          <a:gd name="connsiteX106" fmla="*/ 19050 w 21907"/>
                          <a:gd name="connsiteY106" fmla="*/ 18521 h 23283"/>
                          <a:gd name="connsiteX107" fmla="*/ 19050 w 21907"/>
                          <a:gd name="connsiteY107" fmla="*/ 18521 h 23283"/>
                          <a:gd name="connsiteX108" fmla="*/ 19050 w 21907"/>
                          <a:gd name="connsiteY108" fmla="*/ 18521 h 23283"/>
                          <a:gd name="connsiteX109" fmla="*/ 19050 w 21907"/>
                          <a:gd name="connsiteY109" fmla="*/ 18521 h 2328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21907" h="23283">
                            <a:moveTo>
                              <a:pt x="21908" y="19473"/>
                            </a:moveTo>
                            <a:cubicBezTo>
                              <a:pt x="21908" y="19473"/>
                              <a:pt x="20955" y="19473"/>
                              <a:pt x="21908" y="19473"/>
                            </a:cubicBezTo>
                            <a:cubicBezTo>
                              <a:pt x="20955" y="19473"/>
                              <a:pt x="20003" y="19473"/>
                              <a:pt x="20003" y="19473"/>
                            </a:cubicBezTo>
                            <a:cubicBezTo>
                              <a:pt x="20003" y="19473"/>
                              <a:pt x="19050" y="19473"/>
                              <a:pt x="19050" y="19473"/>
                            </a:cubicBezTo>
                            <a:cubicBezTo>
                              <a:pt x="19050" y="19473"/>
                              <a:pt x="18098" y="19473"/>
                              <a:pt x="18098" y="19473"/>
                            </a:cubicBezTo>
                            <a:cubicBezTo>
                              <a:pt x="18098" y="19473"/>
                              <a:pt x="18098" y="19473"/>
                              <a:pt x="18098" y="19473"/>
                            </a:cubicBezTo>
                            <a:cubicBezTo>
                              <a:pt x="18098" y="19473"/>
                              <a:pt x="18098" y="19473"/>
                              <a:pt x="17145" y="19473"/>
                            </a:cubicBezTo>
                            <a:cubicBezTo>
                              <a:pt x="17145" y="19473"/>
                              <a:pt x="16193" y="19473"/>
                              <a:pt x="16193" y="19473"/>
                            </a:cubicBezTo>
                            <a:cubicBezTo>
                              <a:pt x="16193" y="19473"/>
                              <a:pt x="15240" y="19473"/>
                              <a:pt x="15240" y="19473"/>
                            </a:cubicBezTo>
                            <a:cubicBezTo>
                              <a:pt x="15240" y="19473"/>
                              <a:pt x="15240" y="19473"/>
                              <a:pt x="14288" y="19473"/>
                            </a:cubicBezTo>
                            <a:cubicBezTo>
                              <a:pt x="14288" y="19473"/>
                              <a:pt x="14288" y="19473"/>
                              <a:pt x="14288" y="19473"/>
                            </a:cubicBezTo>
                            <a:cubicBezTo>
                              <a:pt x="14288" y="19473"/>
                              <a:pt x="14288" y="19473"/>
                              <a:pt x="13335" y="19473"/>
                            </a:cubicBezTo>
                            <a:cubicBezTo>
                              <a:pt x="13335" y="19473"/>
                              <a:pt x="12383" y="19473"/>
                              <a:pt x="12383" y="19473"/>
                            </a:cubicBezTo>
                            <a:cubicBezTo>
                              <a:pt x="12383" y="19473"/>
                              <a:pt x="11430" y="19473"/>
                              <a:pt x="11430" y="19473"/>
                            </a:cubicBezTo>
                            <a:cubicBezTo>
                              <a:pt x="11430" y="19473"/>
                              <a:pt x="10478" y="19473"/>
                              <a:pt x="10478" y="19473"/>
                            </a:cubicBezTo>
                            <a:cubicBezTo>
                              <a:pt x="10478" y="19473"/>
                              <a:pt x="10478" y="19473"/>
                              <a:pt x="10478" y="19473"/>
                            </a:cubicBezTo>
                            <a:cubicBezTo>
                              <a:pt x="10478" y="19473"/>
                              <a:pt x="10478" y="19473"/>
                              <a:pt x="10478" y="19473"/>
                            </a:cubicBezTo>
                            <a:cubicBezTo>
                              <a:pt x="10478" y="19473"/>
                              <a:pt x="9525" y="19473"/>
                              <a:pt x="9525" y="19473"/>
                            </a:cubicBezTo>
                            <a:cubicBezTo>
                              <a:pt x="9525" y="19473"/>
                              <a:pt x="8573" y="19473"/>
                              <a:pt x="8573" y="19473"/>
                            </a:cubicBezTo>
                            <a:cubicBezTo>
                              <a:pt x="8573" y="19473"/>
                              <a:pt x="8573" y="19473"/>
                              <a:pt x="8573" y="19473"/>
                            </a:cubicBezTo>
                            <a:cubicBezTo>
                              <a:pt x="8573" y="19473"/>
                              <a:pt x="8573" y="19473"/>
                              <a:pt x="8573" y="19473"/>
                            </a:cubicBezTo>
                            <a:cubicBezTo>
                              <a:pt x="8573" y="19473"/>
                              <a:pt x="8573" y="19473"/>
                              <a:pt x="8573" y="19473"/>
                            </a:cubicBezTo>
                            <a:cubicBezTo>
                              <a:pt x="8573" y="19473"/>
                              <a:pt x="8573" y="19473"/>
                              <a:pt x="7620" y="19473"/>
                            </a:cubicBezTo>
                            <a:cubicBezTo>
                              <a:pt x="7620" y="19473"/>
                              <a:pt x="7620" y="19473"/>
                              <a:pt x="7620" y="19473"/>
                            </a:cubicBezTo>
                            <a:cubicBezTo>
                              <a:pt x="7620" y="19473"/>
                              <a:pt x="7620" y="19473"/>
                              <a:pt x="7620" y="19473"/>
                            </a:cubicBezTo>
                            <a:cubicBezTo>
                              <a:pt x="7620" y="19473"/>
                              <a:pt x="7620" y="19473"/>
                              <a:pt x="7620" y="19473"/>
                            </a:cubicBezTo>
                            <a:cubicBezTo>
                              <a:pt x="7620" y="19473"/>
                              <a:pt x="6668" y="18521"/>
                              <a:pt x="6668" y="18521"/>
                            </a:cubicBezTo>
                            <a:cubicBezTo>
                              <a:pt x="6668" y="18521"/>
                              <a:pt x="6668" y="18521"/>
                              <a:pt x="5715" y="17568"/>
                            </a:cubicBezTo>
                            <a:cubicBezTo>
                              <a:pt x="5715" y="17568"/>
                              <a:pt x="5715" y="17568"/>
                              <a:pt x="5715" y="17568"/>
                            </a:cubicBezTo>
                            <a:cubicBezTo>
                              <a:pt x="5715" y="17568"/>
                              <a:pt x="5715" y="17568"/>
                              <a:pt x="5715" y="17568"/>
                            </a:cubicBezTo>
                            <a:cubicBezTo>
                              <a:pt x="5715" y="17568"/>
                              <a:pt x="5715" y="17568"/>
                              <a:pt x="5715" y="17568"/>
                            </a:cubicBezTo>
                            <a:cubicBezTo>
                              <a:pt x="5715" y="17568"/>
                              <a:pt x="4763" y="17568"/>
                              <a:pt x="4763" y="17568"/>
                            </a:cubicBezTo>
                            <a:cubicBezTo>
                              <a:pt x="3810" y="16616"/>
                              <a:pt x="3810" y="15663"/>
                              <a:pt x="2858" y="15663"/>
                            </a:cubicBezTo>
                            <a:cubicBezTo>
                              <a:pt x="2858" y="14711"/>
                              <a:pt x="1905" y="14711"/>
                              <a:pt x="1905" y="13758"/>
                            </a:cubicBezTo>
                            <a:cubicBezTo>
                              <a:pt x="1905" y="12806"/>
                              <a:pt x="953" y="12806"/>
                              <a:pt x="953" y="11853"/>
                            </a:cubicBezTo>
                            <a:cubicBezTo>
                              <a:pt x="953" y="10901"/>
                              <a:pt x="0" y="9948"/>
                              <a:pt x="0" y="9948"/>
                            </a:cubicBezTo>
                            <a:cubicBezTo>
                              <a:pt x="0" y="9948"/>
                              <a:pt x="0" y="9948"/>
                              <a:pt x="0" y="9948"/>
                            </a:cubicBezTo>
                            <a:cubicBezTo>
                              <a:pt x="0" y="9948"/>
                              <a:pt x="0" y="8996"/>
                              <a:pt x="0" y="8996"/>
                            </a:cubicBezTo>
                            <a:cubicBezTo>
                              <a:pt x="0" y="8996"/>
                              <a:pt x="0" y="8996"/>
                              <a:pt x="0" y="8996"/>
                            </a:cubicBezTo>
                            <a:cubicBezTo>
                              <a:pt x="0" y="8996"/>
                              <a:pt x="0" y="8996"/>
                              <a:pt x="0" y="8996"/>
                            </a:cubicBezTo>
                            <a:cubicBezTo>
                              <a:pt x="0" y="8996"/>
                              <a:pt x="0" y="8996"/>
                              <a:pt x="0" y="8996"/>
                            </a:cubicBezTo>
                            <a:cubicBezTo>
                              <a:pt x="0" y="8996"/>
                              <a:pt x="0" y="8996"/>
                              <a:pt x="0" y="8043"/>
                            </a:cubicBezTo>
                            <a:cubicBezTo>
                              <a:pt x="0" y="8043"/>
                              <a:pt x="0" y="7091"/>
                              <a:pt x="0" y="7091"/>
                            </a:cubicBezTo>
                            <a:cubicBezTo>
                              <a:pt x="0" y="7091"/>
                              <a:pt x="0" y="7091"/>
                              <a:pt x="0" y="7091"/>
                            </a:cubicBezTo>
                            <a:cubicBezTo>
                              <a:pt x="0" y="7091"/>
                              <a:pt x="0" y="7091"/>
                              <a:pt x="0" y="6138"/>
                            </a:cubicBezTo>
                            <a:lnTo>
                              <a:pt x="0" y="6138"/>
                            </a:ln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953" y="6138"/>
                              <a:pt x="953" y="5186"/>
                              <a:pt x="1905" y="5186"/>
                            </a:cubicBezTo>
                            <a:lnTo>
                              <a:pt x="1905" y="5186"/>
                            </a:lnTo>
                            <a:cubicBezTo>
                              <a:pt x="1905" y="5186"/>
                              <a:pt x="1905" y="5186"/>
                              <a:pt x="1905" y="5186"/>
                            </a:cubicBezTo>
                            <a:lnTo>
                              <a:pt x="1905" y="5186"/>
                            </a:lnTo>
                            <a:cubicBezTo>
                              <a:pt x="1905" y="5186"/>
                              <a:pt x="1905" y="5186"/>
                              <a:pt x="1905" y="5186"/>
                            </a:cubicBezTo>
                            <a:cubicBezTo>
                              <a:pt x="1905" y="5186"/>
                              <a:pt x="1905" y="5186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1905" y="5186"/>
                            </a:cubicBezTo>
                            <a:cubicBezTo>
                              <a:pt x="1905" y="5186"/>
                              <a:pt x="1905" y="5186"/>
                              <a:pt x="1905" y="6138"/>
                            </a:cubicBezTo>
                            <a:cubicBezTo>
                              <a:pt x="1905" y="6138"/>
                              <a:pt x="1905" y="6138"/>
                              <a:pt x="1905" y="6138"/>
                            </a:cubicBezTo>
                            <a:cubicBezTo>
                              <a:pt x="1905" y="6138"/>
                              <a:pt x="1905" y="6138"/>
                              <a:pt x="1905" y="6138"/>
                            </a:cubicBezTo>
                            <a:cubicBezTo>
                              <a:pt x="1905" y="6138"/>
                              <a:pt x="2858" y="6138"/>
                              <a:pt x="2858" y="6138"/>
                            </a:cubicBezTo>
                            <a:cubicBezTo>
                              <a:pt x="2858" y="7091"/>
                              <a:pt x="3810" y="7091"/>
                              <a:pt x="3810" y="8043"/>
                            </a:cubicBezTo>
                            <a:cubicBezTo>
                              <a:pt x="3810" y="8043"/>
                              <a:pt x="3810" y="8996"/>
                              <a:pt x="3810" y="8996"/>
                            </a:cubicBezTo>
                            <a:cubicBezTo>
                              <a:pt x="3810" y="8996"/>
                              <a:pt x="3810" y="8996"/>
                              <a:pt x="3810" y="8996"/>
                            </a:cubicBezTo>
                            <a:cubicBezTo>
                              <a:pt x="3810" y="9948"/>
                              <a:pt x="3810" y="9948"/>
                              <a:pt x="4763" y="9948"/>
                            </a:cubicBezTo>
                            <a:cubicBezTo>
                              <a:pt x="4763" y="10901"/>
                              <a:pt x="5715" y="10901"/>
                              <a:pt x="5715" y="11853"/>
                            </a:cubicBezTo>
                            <a:cubicBezTo>
                              <a:pt x="5715" y="12806"/>
                              <a:pt x="6668" y="12806"/>
                              <a:pt x="6668" y="13758"/>
                            </a:cubicBezTo>
                            <a:cubicBezTo>
                              <a:pt x="6668" y="13758"/>
                              <a:pt x="6668" y="14711"/>
                              <a:pt x="6668" y="14711"/>
                            </a:cubicBezTo>
                            <a:cubicBezTo>
                              <a:pt x="6668" y="14711"/>
                              <a:pt x="7620" y="15663"/>
                              <a:pt x="7620" y="15663"/>
                            </a:cubicBezTo>
                            <a:cubicBezTo>
                              <a:pt x="7620" y="15663"/>
                              <a:pt x="7620" y="15663"/>
                              <a:pt x="7620" y="16616"/>
                            </a:cubicBezTo>
                            <a:cubicBezTo>
                              <a:pt x="7620" y="16616"/>
                              <a:pt x="7620" y="16616"/>
                              <a:pt x="7620" y="16616"/>
                            </a:cubicBezTo>
                            <a:cubicBezTo>
                              <a:pt x="7620" y="16616"/>
                              <a:pt x="7620" y="16616"/>
                              <a:pt x="7620" y="16616"/>
                            </a:cubicBezTo>
                            <a:cubicBezTo>
                              <a:pt x="7620" y="16616"/>
                              <a:pt x="7620" y="16616"/>
                              <a:pt x="8573" y="16616"/>
                            </a:cubicBezTo>
                            <a:cubicBezTo>
                              <a:pt x="8573" y="16616"/>
                              <a:pt x="8573" y="16616"/>
                              <a:pt x="9525" y="17568"/>
                            </a:cubicBezTo>
                            <a:cubicBezTo>
                              <a:pt x="9525" y="17568"/>
                              <a:pt x="10478" y="18521"/>
                              <a:pt x="10478" y="18521"/>
                            </a:cubicBezTo>
                            <a:cubicBezTo>
                              <a:pt x="10478" y="18521"/>
                              <a:pt x="10478" y="18521"/>
                              <a:pt x="10478" y="18521"/>
                            </a:cubicBezTo>
                            <a:cubicBezTo>
                              <a:pt x="10478" y="18521"/>
                              <a:pt x="10478" y="18521"/>
                              <a:pt x="10478" y="18521"/>
                            </a:cubicBezTo>
                            <a:cubicBezTo>
                              <a:pt x="10478" y="18521"/>
                              <a:pt x="10478" y="18521"/>
                              <a:pt x="10478" y="18521"/>
                            </a:cubicBezTo>
                            <a:cubicBezTo>
                              <a:pt x="10478" y="18521"/>
                              <a:pt x="10478" y="18521"/>
                              <a:pt x="10478" y="18521"/>
                            </a:cubicBezTo>
                            <a:cubicBezTo>
                              <a:pt x="10478" y="18521"/>
                              <a:pt x="10478" y="18521"/>
                              <a:pt x="10478" y="19473"/>
                            </a:cubicBezTo>
                            <a:cubicBezTo>
                              <a:pt x="10478" y="19473"/>
                              <a:pt x="10478" y="19473"/>
                              <a:pt x="10478" y="19473"/>
                            </a:cubicBezTo>
                            <a:cubicBezTo>
                              <a:pt x="10478" y="19473"/>
                              <a:pt x="10478" y="19473"/>
                              <a:pt x="10478" y="19473"/>
                            </a:cubicBezTo>
                            <a:cubicBezTo>
                              <a:pt x="10478" y="19473"/>
                              <a:pt x="10478" y="19473"/>
                              <a:pt x="11430" y="19473"/>
                            </a:cubicBezTo>
                            <a:cubicBezTo>
                              <a:pt x="11430" y="19473"/>
                              <a:pt x="12383" y="19473"/>
                              <a:pt x="12383" y="20426"/>
                            </a:cubicBezTo>
                            <a:cubicBezTo>
                              <a:pt x="12383" y="20426"/>
                              <a:pt x="13335" y="21378"/>
                              <a:pt x="13335" y="21378"/>
                            </a:cubicBezTo>
                            <a:cubicBezTo>
                              <a:pt x="13335" y="21378"/>
                              <a:pt x="13335" y="21378"/>
                              <a:pt x="13335" y="21378"/>
                            </a:cubicBezTo>
                            <a:cubicBezTo>
                              <a:pt x="13335" y="21378"/>
                              <a:pt x="13335" y="21378"/>
                              <a:pt x="13335" y="21378"/>
                            </a:cubicBezTo>
                            <a:cubicBezTo>
                              <a:pt x="13335" y="21378"/>
                              <a:pt x="13335" y="21378"/>
                              <a:pt x="13335" y="21378"/>
                            </a:cubicBezTo>
                            <a:cubicBezTo>
                              <a:pt x="13335" y="21378"/>
                              <a:pt x="13335" y="21378"/>
                              <a:pt x="13335" y="21378"/>
                            </a:cubicBezTo>
                            <a:cubicBezTo>
                              <a:pt x="14288" y="21378"/>
                              <a:pt x="14288" y="21378"/>
                              <a:pt x="15240" y="22331"/>
                            </a:cubicBezTo>
                            <a:cubicBezTo>
                              <a:pt x="15240" y="22331"/>
                              <a:pt x="15240" y="22331"/>
                              <a:pt x="15240" y="22331"/>
                            </a:cubicBezTo>
                            <a:cubicBezTo>
                              <a:pt x="15240" y="22331"/>
                              <a:pt x="16193" y="22331"/>
                              <a:pt x="17145" y="23283"/>
                            </a:cubicBezTo>
                            <a:cubicBezTo>
                              <a:pt x="18098" y="23283"/>
                              <a:pt x="18098" y="23283"/>
                              <a:pt x="19050" y="23283"/>
                            </a:cubicBezTo>
                            <a:cubicBezTo>
                              <a:pt x="19050" y="23283"/>
                              <a:pt x="20003" y="23283"/>
                              <a:pt x="20003" y="23283"/>
                            </a:cubicBezTo>
                            <a:cubicBezTo>
                              <a:pt x="20003" y="23283"/>
                              <a:pt x="20955" y="23283"/>
                              <a:pt x="20955" y="23283"/>
                            </a:cubicBezTo>
                            <a:cubicBezTo>
                              <a:pt x="20955" y="23283"/>
                              <a:pt x="21908" y="23283"/>
                              <a:pt x="21908" y="23283"/>
                            </a:cubicBezTo>
                            <a:lnTo>
                              <a:pt x="21908" y="23283"/>
                            </a:lnTo>
                            <a:lnTo>
                              <a:pt x="21908" y="19473"/>
                            </a:lnTo>
                            <a:close/>
                            <a:moveTo>
                              <a:pt x="953" y="423"/>
                            </a:moveTo>
                            <a:cubicBezTo>
                              <a:pt x="953" y="423"/>
                              <a:pt x="953" y="423"/>
                              <a:pt x="953" y="423"/>
                            </a:cubicBezTo>
                            <a:cubicBezTo>
                              <a:pt x="953" y="423"/>
                              <a:pt x="953" y="-529"/>
                              <a:pt x="953" y="423"/>
                            </a:cubicBezTo>
                            <a:cubicBezTo>
                              <a:pt x="953" y="-529"/>
                              <a:pt x="953" y="423"/>
                              <a:pt x="953" y="423"/>
                            </a:cubicBezTo>
                            <a:cubicBezTo>
                              <a:pt x="953" y="423"/>
                              <a:pt x="953" y="423"/>
                              <a:pt x="953" y="423"/>
                            </a:cubicBezTo>
                            <a:close/>
                            <a:moveTo>
                              <a:pt x="2858" y="5186"/>
                            </a:moveTo>
                            <a:cubicBezTo>
                              <a:pt x="2858" y="5186"/>
                              <a:pt x="2858" y="4233"/>
                              <a:pt x="2858" y="5186"/>
                            </a:cubicBezTo>
                            <a:cubicBezTo>
                              <a:pt x="2858" y="4233"/>
                              <a:pt x="2858" y="4233"/>
                              <a:pt x="2858" y="5186"/>
                            </a:cubicBezTo>
                            <a:cubicBezTo>
                              <a:pt x="2858" y="4233"/>
                              <a:pt x="2858" y="5186"/>
                              <a:pt x="2858" y="5186"/>
                            </a:cubicBezTo>
                            <a:cubicBezTo>
                              <a:pt x="2858" y="5186"/>
                              <a:pt x="2858" y="5186"/>
                              <a:pt x="2858" y="5186"/>
                            </a:cubicBezTo>
                            <a:close/>
                            <a:moveTo>
                              <a:pt x="19050" y="18521"/>
                            </a:moveTo>
                            <a:cubicBezTo>
                              <a:pt x="19050" y="18521"/>
                              <a:pt x="19050" y="18521"/>
                              <a:pt x="19050" y="18521"/>
                            </a:cubicBezTo>
                            <a:cubicBezTo>
                              <a:pt x="19050" y="18521"/>
                              <a:pt x="19050" y="18521"/>
                              <a:pt x="19050" y="18521"/>
                            </a:cubicBezTo>
                            <a:cubicBezTo>
                              <a:pt x="19050" y="18521"/>
                              <a:pt x="19050" y="18521"/>
                              <a:pt x="19050" y="18521"/>
                            </a:cubicBezTo>
                            <a:cubicBezTo>
                              <a:pt x="19050" y="18521"/>
                              <a:pt x="19050" y="18521"/>
                              <a:pt x="19050" y="18521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4" name="任意多边形: 形状 168"/>
                      <p:cNvSpPr/>
                      <p:nvPr/>
                    </p:nvSpPr>
                    <p:spPr>
                      <a:xfrm>
                        <a:off x="4257675" y="3848099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2 w 952"/>
                          <a:gd name="connsiteY1" fmla="*/ 0 h 9525"/>
                          <a:gd name="connsiteX2" fmla="*/ 0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2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5" name="任意多边形: 形状 169"/>
                      <p:cNvSpPr/>
                      <p:nvPr/>
                    </p:nvSpPr>
                    <p:spPr>
                      <a:xfrm>
                        <a:off x="4257913" y="3844289"/>
                        <a:ext cx="2619" cy="3809"/>
                      </a:xfrm>
                      <a:custGeom>
                        <a:avLst/>
                        <a:gdLst>
                          <a:gd name="connsiteX0" fmla="*/ 714 w 2619"/>
                          <a:gd name="connsiteY0" fmla="*/ 3810 h 3809"/>
                          <a:gd name="connsiteX1" fmla="*/ 2619 w 2619"/>
                          <a:gd name="connsiteY1" fmla="*/ 2857 h 3809"/>
                          <a:gd name="connsiteX2" fmla="*/ 2619 w 2619"/>
                          <a:gd name="connsiteY2" fmla="*/ 2857 h 3809"/>
                          <a:gd name="connsiteX3" fmla="*/ 2619 w 2619"/>
                          <a:gd name="connsiteY3" fmla="*/ 2857 h 3809"/>
                          <a:gd name="connsiteX4" fmla="*/ 2619 w 2619"/>
                          <a:gd name="connsiteY4" fmla="*/ 2857 h 3809"/>
                          <a:gd name="connsiteX5" fmla="*/ 2619 w 2619"/>
                          <a:gd name="connsiteY5" fmla="*/ 2857 h 3809"/>
                          <a:gd name="connsiteX6" fmla="*/ 2619 w 2619"/>
                          <a:gd name="connsiteY6" fmla="*/ 1905 h 3809"/>
                          <a:gd name="connsiteX7" fmla="*/ 2619 w 2619"/>
                          <a:gd name="connsiteY7" fmla="*/ 952 h 3809"/>
                          <a:gd name="connsiteX8" fmla="*/ 2619 w 2619"/>
                          <a:gd name="connsiteY8" fmla="*/ 952 h 3809"/>
                          <a:gd name="connsiteX9" fmla="*/ 2619 w 2619"/>
                          <a:gd name="connsiteY9" fmla="*/ 952 h 3809"/>
                          <a:gd name="connsiteX10" fmla="*/ 2619 w 2619"/>
                          <a:gd name="connsiteY10" fmla="*/ 952 h 3809"/>
                          <a:gd name="connsiteX11" fmla="*/ 2619 w 2619"/>
                          <a:gd name="connsiteY11" fmla="*/ 0 h 3809"/>
                          <a:gd name="connsiteX12" fmla="*/ 714 w 2619"/>
                          <a:gd name="connsiteY12" fmla="*/ 952 h 3809"/>
                          <a:gd name="connsiteX13" fmla="*/ 714 w 2619"/>
                          <a:gd name="connsiteY13" fmla="*/ 1905 h 3809"/>
                          <a:gd name="connsiteX14" fmla="*/ 714 w 2619"/>
                          <a:gd name="connsiteY14" fmla="*/ 2857 h 3809"/>
                          <a:gd name="connsiteX15" fmla="*/ 714 w 2619"/>
                          <a:gd name="connsiteY15" fmla="*/ 3810 h 3809"/>
                          <a:gd name="connsiteX16" fmla="*/ 714 w 2619"/>
                          <a:gd name="connsiteY16" fmla="*/ 3810 h 3809"/>
                          <a:gd name="connsiteX17" fmla="*/ 714 w 2619"/>
                          <a:gd name="connsiteY17" fmla="*/ 3810 h 3809"/>
                          <a:gd name="connsiteX18" fmla="*/ 714 w 2619"/>
                          <a:gd name="connsiteY18" fmla="*/ 3810 h 3809"/>
                          <a:gd name="connsiteX19" fmla="*/ 714 w 2619"/>
                          <a:gd name="connsiteY19" fmla="*/ 381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3809">
                            <a:moveTo>
                              <a:pt x="714" y="3810"/>
                            </a:moveTo>
                            <a:cubicBezTo>
                              <a:pt x="1667" y="3810"/>
                              <a:pt x="1667" y="2857"/>
                              <a:pt x="2619" y="2857"/>
                            </a:cubicBezTo>
                            <a:lnTo>
                              <a:pt x="2619" y="2857"/>
                            </a:lnTo>
                            <a:cubicBezTo>
                              <a:pt x="2619" y="2857"/>
                              <a:pt x="2619" y="2857"/>
                              <a:pt x="2619" y="2857"/>
                            </a:cubicBezTo>
                            <a:lnTo>
                              <a:pt x="2619" y="2857"/>
                            </a:lnTo>
                            <a:cubicBezTo>
                              <a:pt x="2619" y="2857"/>
                              <a:pt x="2619" y="2857"/>
                              <a:pt x="2619" y="2857"/>
                            </a:cubicBezTo>
                            <a:cubicBezTo>
                              <a:pt x="2619" y="2857"/>
                              <a:pt x="2619" y="2857"/>
                              <a:pt x="2619" y="1905"/>
                            </a:cubicBezTo>
                            <a:cubicBezTo>
                              <a:pt x="2619" y="1905"/>
                              <a:pt x="2619" y="1905"/>
                              <a:pt x="2619" y="952"/>
                            </a:cubicBezTo>
                            <a:cubicBezTo>
                              <a:pt x="2619" y="952"/>
                              <a:pt x="2619" y="952"/>
                              <a:pt x="2619" y="952"/>
                            </a:cubicBezTo>
                            <a:lnTo>
                              <a:pt x="2619" y="952"/>
                            </a:lnTo>
                            <a:lnTo>
                              <a:pt x="2619" y="952"/>
                            </a:lnTo>
                            <a:cubicBezTo>
                              <a:pt x="2619" y="952"/>
                              <a:pt x="2619" y="952"/>
                              <a:pt x="2619" y="0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1905"/>
                            </a:cubicBezTo>
                            <a:cubicBezTo>
                              <a:pt x="714" y="1905"/>
                              <a:pt x="714" y="2857"/>
                              <a:pt x="714" y="2857"/>
                            </a:cubicBezTo>
                            <a:cubicBezTo>
                              <a:pt x="-238" y="2857"/>
                              <a:pt x="-238" y="2857"/>
                              <a:pt x="714" y="3810"/>
                            </a:cubicBezTo>
                            <a:lnTo>
                              <a:pt x="714" y="3810"/>
                            </a:lnTo>
                            <a:cubicBezTo>
                              <a:pt x="714" y="3810"/>
                              <a:pt x="714" y="3810"/>
                              <a:pt x="714" y="3810"/>
                            </a:cubicBezTo>
                            <a:lnTo>
                              <a:pt x="714" y="3810"/>
                            </a:lnTo>
                            <a:cubicBezTo>
                              <a:pt x="714" y="3810"/>
                              <a:pt x="714" y="3810"/>
                              <a:pt x="714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86" name="图形 2"/>
                    <p:cNvGrpSpPr/>
                    <p:nvPr/>
                  </p:nvGrpSpPr>
                  <p:grpSpPr>
                    <a:xfrm>
                      <a:off x="4279582" y="3847146"/>
                      <a:ext cx="26669" cy="21907"/>
                      <a:chOff x="4279582" y="3847146"/>
                      <a:chExt cx="26669" cy="21907"/>
                    </a:xfrm>
                    <a:solidFill>
                      <a:srgbClr val="FF9B80"/>
                    </a:solidFill>
                  </p:grpSpPr>
                  <p:sp>
                    <p:nvSpPr>
                      <p:cNvPr id="287" name="任意多边形: 形状 171"/>
                      <p:cNvSpPr/>
                      <p:nvPr/>
                    </p:nvSpPr>
                    <p:spPr>
                      <a:xfrm>
                        <a:off x="4280535" y="38652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8" name="任意多边形: 形状 172"/>
                      <p:cNvSpPr/>
                      <p:nvPr/>
                    </p:nvSpPr>
                    <p:spPr>
                      <a:xfrm>
                        <a:off x="4284344" y="3847146"/>
                        <a:ext cx="21907" cy="21907"/>
                      </a:xfrm>
                      <a:custGeom>
                        <a:avLst/>
                        <a:gdLst>
                          <a:gd name="connsiteX0" fmla="*/ 20955 w 21907"/>
                          <a:gd name="connsiteY0" fmla="*/ 0 h 21907"/>
                          <a:gd name="connsiteX1" fmla="*/ 20955 w 21907"/>
                          <a:gd name="connsiteY1" fmla="*/ 0 h 21907"/>
                          <a:gd name="connsiteX2" fmla="*/ 20003 w 21907"/>
                          <a:gd name="connsiteY2" fmla="*/ 1905 h 21907"/>
                          <a:gd name="connsiteX3" fmla="*/ 20003 w 21907"/>
                          <a:gd name="connsiteY3" fmla="*/ 2858 h 21907"/>
                          <a:gd name="connsiteX4" fmla="*/ 19050 w 21907"/>
                          <a:gd name="connsiteY4" fmla="*/ 3810 h 21907"/>
                          <a:gd name="connsiteX5" fmla="*/ 19050 w 21907"/>
                          <a:gd name="connsiteY5" fmla="*/ 3810 h 21907"/>
                          <a:gd name="connsiteX6" fmla="*/ 19050 w 21907"/>
                          <a:gd name="connsiteY6" fmla="*/ 4763 h 21907"/>
                          <a:gd name="connsiteX7" fmla="*/ 19050 w 21907"/>
                          <a:gd name="connsiteY7" fmla="*/ 5715 h 21907"/>
                          <a:gd name="connsiteX8" fmla="*/ 19050 w 21907"/>
                          <a:gd name="connsiteY8" fmla="*/ 6668 h 21907"/>
                          <a:gd name="connsiteX9" fmla="*/ 19050 w 21907"/>
                          <a:gd name="connsiteY9" fmla="*/ 7620 h 21907"/>
                          <a:gd name="connsiteX10" fmla="*/ 19050 w 21907"/>
                          <a:gd name="connsiteY10" fmla="*/ 7620 h 21907"/>
                          <a:gd name="connsiteX11" fmla="*/ 19050 w 21907"/>
                          <a:gd name="connsiteY11" fmla="*/ 8573 h 21907"/>
                          <a:gd name="connsiteX12" fmla="*/ 19050 w 21907"/>
                          <a:gd name="connsiteY12" fmla="*/ 9525 h 21907"/>
                          <a:gd name="connsiteX13" fmla="*/ 18098 w 21907"/>
                          <a:gd name="connsiteY13" fmla="*/ 10478 h 21907"/>
                          <a:gd name="connsiteX14" fmla="*/ 18098 w 21907"/>
                          <a:gd name="connsiteY14" fmla="*/ 11430 h 21907"/>
                          <a:gd name="connsiteX15" fmla="*/ 18098 w 21907"/>
                          <a:gd name="connsiteY15" fmla="*/ 11430 h 21907"/>
                          <a:gd name="connsiteX16" fmla="*/ 18098 w 21907"/>
                          <a:gd name="connsiteY16" fmla="*/ 11430 h 21907"/>
                          <a:gd name="connsiteX17" fmla="*/ 18098 w 21907"/>
                          <a:gd name="connsiteY17" fmla="*/ 12383 h 21907"/>
                          <a:gd name="connsiteX18" fmla="*/ 18098 w 21907"/>
                          <a:gd name="connsiteY18" fmla="*/ 13335 h 21907"/>
                          <a:gd name="connsiteX19" fmla="*/ 18098 w 21907"/>
                          <a:gd name="connsiteY19" fmla="*/ 13335 h 21907"/>
                          <a:gd name="connsiteX20" fmla="*/ 17145 w 21907"/>
                          <a:gd name="connsiteY20" fmla="*/ 13335 h 21907"/>
                          <a:gd name="connsiteX21" fmla="*/ 17145 w 21907"/>
                          <a:gd name="connsiteY21" fmla="*/ 13335 h 21907"/>
                          <a:gd name="connsiteX22" fmla="*/ 17145 w 21907"/>
                          <a:gd name="connsiteY22" fmla="*/ 14288 h 21907"/>
                          <a:gd name="connsiteX23" fmla="*/ 17145 w 21907"/>
                          <a:gd name="connsiteY23" fmla="*/ 14288 h 21907"/>
                          <a:gd name="connsiteX24" fmla="*/ 17145 w 21907"/>
                          <a:gd name="connsiteY24" fmla="*/ 14288 h 21907"/>
                          <a:gd name="connsiteX25" fmla="*/ 17145 w 21907"/>
                          <a:gd name="connsiteY25" fmla="*/ 14288 h 21907"/>
                          <a:gd name="connsiteX26" fmla="*/ 16193 w 21907"/>
                          <a:gd name="connsiteY26" fmla="*/ 15240 h 21907"/>
                          <a:gd name="connsiteX27" fmla="*/ 15240 w 21907"/>
                          <a:gd name="connsiteY27" fmla="*/ 16193 h 21907"/>
                          <a:gd name="connsiteX28" fmla="*/ 15240 w 21907"/>
                          <a:gd name="connsiteY28" fmla="*/ 16193 h 21907"/>
                          <a:gd name="connsiteX29" fmla="*/ 15240 w 21907"/>
                          <a:gd name="connsiteY29" fmla="*/ 16193 h 21907"/>
                          <a:gd name="connsiteX30" fmla="*/ 15240 w 21907"/>
                          <a:gd name="connsiteY30" fmla="*/ 16193 h 21907"/>
                          <a:gd name="connsiteX31" fmla="*/ 15240 w 21907"/>
                          <a:gd name="connsiteY31" fmla="*/ 17145 h 21907"/>
                          <a:gd name="connsiteX32" fmla="*/ 13335 w 21907"/>
                          <a:gd name="connsiteY32" fmla="*/ 19050 h 21907"/>
                          <a:gd name="connsiteX33" fmla="*/ 11430 w 21907"/>
                          <a:gd name="connsiteY33" fmla="*/ 20003 h 21907"/>
                          <a:gd name="connsiteX34" fmla="*/ 9525 w 21907"/>
                          <a:gd name="connsiteY34" fmla="*/ 20955 h 21907"/>
                          <a:gd name="connsiteX35" fmla="*/ 7620 w 21907"/>
                          <a:gd name="connsiteY35" fmla="*/ 21908 h 21907"/>
                          <a:gd name="connsiteX36" fmla="*/ 7620 w 21907"/>
                          <a:gd name="connsiteY36" fmla="*/ 21908 h 21907"/>
                          <a:gd name="connsiteX37" fmla="*/ 6668 w 21907"/>
                          <a:gd name="connsiteY37" fmla="*/ 21908 h 21907"/>
                          <a:gd name="connsiteX38" fmla="*/ 6668 w 21907"/>
                          <a:gd name="connsiteY38" fmla="*/ 21908 h 21907"/>
                          <a:gd name="connsiteX39" fmla="*/ 6668 w 21907"/>
                          <a:gd name="connsiteY39" fmla="*/ 21908 h 21907"/>
                          <a:gd name="connsiteX40" fmla="*/ 6668 w 21907"/>
                          <a:gd name="connsiteY40" fmla="*/ 21908 h 21907"/>
                          <a:gd name="connsiteX41" fmla="*/ 5715 w 21907"/>
                          <a:gd name="connsiteY41" fmla="*/ 21908 h 21907"/>
                          <a:gd name="connsiteX42" fmla="*/ 4763 w 21907"/>
                          <a:gd name="connsiteY42" fmla="*/ 21908 h 21907"/>
                          <a:gd name="connsiteX43" fmla="*/ 4763 w 21907"/>
                          <a:gd name="connsiteY43" fmla="*/ 21908 h 21907"/>
                          <a:gd name="connsiteX44" fmla="*/ 3810 w 21907"/>
                          <a:gd name="connsiteY44" fmla="*/ 21908 h 21907"/>
                          <a:gd name="connsiteX45" fmla="*/ 3810 w 21907"/>
                          <a:gd name="connsiteY45" fmla="*/ 21908 h 21907"/>
                          <a:gd name="connsiteX46" fmla="*/ 3810 w 21907"/>
                          <a:gd name="connsiteY46" fmla="*/ 21908 h 21907"/>
                          <a:gd name="connsiteX47" fmla="*/ 2857 w 21907"/>
                          <a:gd name="connsiteY47" fmla="*/ 20003 h 21907"/>
                          <a:gd name="connsiteX48" fmla="*/ 2857 w 21907"/>
                          <a:gd name="connsiteY48" fmla="*/ 20003 h 21907"/>
                          <a:gd name="connsiteX49" fmla="*/ 2857 w 21907"/>
                          <a:gd name="connsiteY49" fmla="*/ 20003 h 21907"/>
                          <a:gd name="connsiteX50" fmla="*/ 2857 w 21907"/>
                          <a:gd name="connsiteY50" fmla="*/ 20003 h 21907"/>
                          <a:gd name="connsiteX51" fmla="*/ 2857 w 21907"/>
                          <a:gd name="connsiteY51" fmla="*/ 20003 h 21907"/>
                          <a:gd name="connsiteX52" fmla="*/ 1905 w 21907"/>
                          <a:gd name="connsiteY52" fmla="*/ 20003 h 21907"/>
                          <a:gd name="connsiteX53" fmla="*/ 2857 w 21907"/>
                          <a:gd name="connsiteY53" fmla="*/ 20003 h 21907"/>
                          <a:gd name="connsiteX54" fmla="*/ 3810 w 21907"/>
                          <a:gd name="connsiteY54" fmla="*/ 20003 h 21907"/>
                          <a:gd name="connsiteX55" fmla="*/ 3810 w 21907"/>
                          <a:gd name="connsiteY55" fmla="*/ 20003 h 21907"/>
                          <a:gd name="connsiteX56" fmla="*/ 3810 w 21907"/>
                          <a:gd name="connsiteY56" fmla="*/ 20003 h 21907"/>
                          <a:gd name="connsiteX57" fmla="*/ 3810 w 21907"/>
                          <a:gd name="connsiteY57" fmla="*/ 19050 h 21907"/>
                          <a:gd name="connsiteX58" fmla="*/ 5715 w 21907"/>
                          <a:gd name="connsiteY58" fmla="*/ 18098 h 21907"/>
                          <a:gd name="connsiteX59" fmla="*/ 6668 w 21907"/>
                          <a:gd name="connsiteY59" fmla="*/ 18098 h 21907"/>
                          <a:gd name="connsiteX60" fmla="*/ 6668 w 21907"/>
                          <a:gd name="connsiteY60" fmla="*/ 18098 h 21907"/>
                          <a:gd name="connsiteX61" fmla="*/ 7620 w 21907"/>
                          <a:gd name="connsiteY61" fmla="*/ 17145 h 21907"/>
                          <a:gd name="connsiteX62" fmla="*/ 9525 w 21907"/>
                          <a:gd name="connsiteY62" fmla="*/ 16193 h 21907"/>
                          <a:gd name="connsiteX63" fmla="*/ 11430 w 21907"/>
                          <a:gd name="connsiteY63" fmla="*/ 15240 h 21907"/>
                          <a:gd name="connsiteX64" fmla="*/ 12382 w 21907"/>
                          <a:gd name="connsiteY64" fmla="*/ 15240 h 21907"/>
                          <a:gd name="connsiteX65" fmla="*/ 13335 w 21907"/>
                          <a:gd name="connsiteY65" fmla="*/ 14288 h 21907"/>
                          <a:gd name="connsiteX66" fmla="*/ 14288 w 21907"/>
                          <a:gd name="connsiteY66" fmla="*/ 14288 h 21907"/>
                          <a:gd name="connsiteX67" fmla="*/ 14288 w 21907"/>
                          <a:gd name="connsiteY67" fmla="*/ 14288 h 21907"/>
                          <a:gd name="connsiteX68" fmla="*/ 14288 w 21907"/>
                          <a:gd name="connsiteY68" fmla="*/ 14288 h 21907"/>
                          <a:gd name="connsiteX69" fmla="*/ 14288 w 21907"/>
                          <a:gd name="connsiteY69" fmla="*/ 13335 h 21907"/>
                          <a:gd name="connsiteX70" fmla="*/ 15240 w 21907"/>
                          <a:gd name="connsiteY70" fmla="*/ 12383 h 21907"/>
                          <a:gd name="connsiteX71" fmla="*/ 16193 w 21907"/>
                          <a:gd name="connsiteY71" fmla="*/ 11430 h 21907"/>
                          <a:gd name="connsiteX72" fmla="*/ 16193 w 21907"/>
                          <a:gd name="connsiteY72" fmla="*/ 11430 h 21907"/>
                          <a:gd name="connsiteX73" fmla="*/ 16193 w 21907"/>
                          <a:gd name="connsiteY73" fmla="*/ 11430 h 21907"/>
                          <a:gd name="connsiteX74" fmla="*/ 16193 w 21907"/>
                          <a:gd name="connsiteY74" fmla="*/ 11430 h 21907"/>
                          <a:gd name="connsiteX75" fmla="*/ 16193 w 21907"/>
                          <a:gd name="connsiteY75" fmla="*/ 11430 h 21907"/>
                          <a:gd name="connsiteX76" fmla="*/ 16193 w 21907"/>
                          <a:gd name="connsiteY76" fmla="*/ 11430 h 21907"/>
                          <a:gd name="connsiteX77" fmla="*/ 16193 w 21907"/>
                          <a:gd name="connsiteY77" fmla="*/ 11430 h 21907"/>
                          <a:gd name="connsiteX78" fmla="*/ 16193 w 21907"/>
                          <a:gd name="connsiteY78" fmla="*/ 11430 h 21907"/>
                          <a:gd name="connsiteX79" fmla="*/ 16193 w 21907"/>
                          <a:gd name="connsiteY79" fmla="*/ 10478 h 21907"/>
                          <a:gd name="connsiteX80" fmla="*/ 17145 w 21907"/>
                          <a:gd name="connsiteY80" fmla="*/ 9525 h 21907"/>
                          <a:gd name="connsiteX81" fmla="*/ 18098 w 21907"/>
                          <a:gd name="connsiteY81" fmla="*/ 8573 h 21907"/>
                          <a:gd name="connsiteX82" fmla="*/ 18098 w 21907"/>
                          <a:gd name="connsiteY82" fmla="*/ 8573 h 21907"/>
                          <a:gd name="connsiteX83" fmla="*/ 18098 w 21907"/>
                          <a:gd name="connsiteY83" fmla="*/ 8573 h 21907"/>
                          <a:gd name="connsiteX84" fmla="*/ 18098 w 21907"/>
                          <a:gd name="connsiteY84" fmla="*/ 8573 h 21907"/>
                          <a:gd name="connsiteX85" fmla="*/ 18098 w 21907"/>
                          <a:gd name="connsiteY85" fmla="*/ 8573 h 21907"/>
                          <a:gd name="connsiteX86" fmla="*/ 19050 w 21907"/>
                          <a:gd name="connsiteY86" fmla="*/ 6668 h 21907"/>
                          <a:gd name="connsiteX87" fmla="*/ 19050 w 21907"/>
                          <a:gd name="connsiteY87" fmla="*/ 6668 h 21907"/>
                          <a:gd name="connsiteX88" fmla="*/ 20955 w 21907"/>
                          <a:gd name="connsiteY88" fmla="*/ 3810 h 21907"/>
                          <a:gd name="connsiteX89" fmla="*/ 21907 w 21907"/>
                          <a:gd name="connsiteY89" fmla="*/ 2858 h 21907"/>
                          <a:gd name="connsiteX90" fmla="*/ 21907 w 21907"/>
                          <a:gd name="connsiteY90" fmla="*/ 1905 h 21907"/>
                          <a:gd name="connsiteX91" fmla="*/ 21907 w 21907"/>
                          <a:gd name="connsiteY91" fmla="*/ 953 h 21907"/>
                          <a:gd name="connsiteX92" fmla="*/ 21907 w 21907"/>
                          <a:gd name="connsiteY92" fmla="*/ 953 h 21907"/>
                          <a:gd name="connsiteX93" fmla="*/ 20955 w 21907"/>
                          <a:gd name="connsiteY93" fmla="*/ 0 h 21907"/>
                          <a:gd name="connsiteX94" fmla="*/ 0 w 21907"/>
                          <a:gd name="connsiteY94" fmla="*/ 19050 h 21907"/>
                          <a:gd name="connsiteX95" fmla="*/ 0 w 21907"/>
                          <a:gd name="connsiteY95" fmla="*/ 19050 h 21907"/>
                          <a:gd name="connsiteX96" fmla="*/ 0 w 21907"/>
                          <a:gd name="connsiteY96" fmla="*/ 19050 h 21907"/>
                          <a:gd name="connsiteX97" fmla="*/ 0 w 21907"/>
                          <a:gd name="connsiteY97" fmla="*/ 19050 h 21907"/>
                          <a:gd name="connsiteX98" fmla="*/ 0 w 21907"/>
                          <a:gd name="connsiteY98" fmla="*/ 19050 h 21907"/>
                          <a:gd name="connsiteX99" fmla="*/ 4763 w 21907"/>
                          <a:gd name="connsiteY99" fmla="*/ 17145 h 21907"/>
                          <a:gd name="connsiteX100" fmla="*/ 4763 w 21907"/>
                          <a:gd name="connsiteY100" fmla="*/ 17145 h 21907"/>
                          <a:gd name="connsiteX101" fmla="*/ 4763 w 21907"/>
                          <a:gd name="connsiteY101" fmla="*/ 17145 h 21907"/>
                          <a:gd name="connsiteX102" fmla="*/ 4763 w 21907"/>
                          <a:gd name="connsiteY102" fmla="*/ 17145 h 21907"/>
                          <a:gd name="connsiteX103" fmla="*/ 4763 w 21907"/>
                          <a:gd name="connsiteY103" fmla="*/ 17145 h 21907"/>
                          <a:gd name="connsiteX104" fmla="*/ 19050 w 21907"/>
                          <a:gd name="connsiteY104" fmla="*/ 1905 h 21907"/>
                          <a:gd name="connsiteX105" fmla="*/ 19050 w 21907"/>
                          <a:gd name="connsiteY105" fmla="*/ 1905 h 21907"/>
                          <a:gd name="connsiteX106" fmla="*/ 19050 w 21907"/>
                          <a:gd name="connsiteY106" fmla="*/ 1905 h 21907"/>
                          <a:gd name="connsiteX107" fmla="*/ 19050 w 21907"/>
                          <a:gd name="connsiteY107" fmla="*/ 1905 h 21907"/>
                          <a:gd name="connsiteX108" fmla="*/ 19050 w 21907"/>
                          <a:gd name="connsiteY108" fmla="*/ 1905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21907">
                            <a:moveTo>
                              <a:pt x="20955" y="0"/>
                            </a:move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953"/>
                              <a:pt x="20003" y="1905"/>
                              <a:pt x="20003" y="1905"/>
                            </a:cubicBezTo>
                            <a:cubicBezTo>
                              <a:pt x="20003" y="1905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20003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4763"/>
                            </a:cubicBezTo>
                            <a:cubicBezTo>
                              <a:pt x="19050" y="4763"/>
                              <a:pt x="19050" y="5715"/>
                              <a:pt x="19050" y="5715"/>
                            </a:cubicBezTo>
                            <a:cubicBezTo>
                              <a:pt x="19050" y="5715"/>
                              <a:pt x="19050" y="6668"/>
                              <a:pt x="19050" y="6668"/>
                            </a:cubicBezTo>
                            <a:cubicBezTo>
                              <a:pt x="19050" y="6668"/>
                              <a:pt x="18098" y="6668"/>
                              <a:pt x="19050" y="7620"/>
                            </a:cubicBez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9050" y="7620"/>
                              <a:pt x="19050" y="8573"/>
                            </a:cubicBezTo>
                            <a:cubicBezTo>
                              <a:pt x="19050" y="8573"/>
                              <a:pt x="19050" y="9525"/>
                              <a:pt x="19050" y="9525"/>
                            </a:cubicBezTo>
                            <a:cubicBezTo>
                              <a:pt x="19050" y="9525"/>
                              <a:pt x="18098" y="9525"/>
                              <a:pt x="18098" y="10478"/>
                            </a:cubicBezTo>
                            <a:cubicBezTo>
                              <a:pt x="18098" y="10478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8098" y="12383"/>
                              <a:pt x="18098" y="12383"/>
                            </a:cubicBezTo>
                            <a:cubicBezTo>
                              <a:pt x="18098" y="12383"/>
                              <a:pt x="18098" y="13335"/>
                              <a:pt x="18098" y="13335"/>
                            </a:cubicBezTo>
                            <a:cubicBezTo>
                              <a:pt x="18098" y="13335"/>
                              <a:pt x="18098" y="13335"/>
                              <a:pt x="18098" y="13335"/>
                            </a:cubicBezTo>
                            <a:cubicBezTo>
                              <a:pt x="18098" y="13335"/>
                              <a:pt x="18098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6193" y="15240"/>
                              <a:pt x="16193" y="15240"/>
                            </a:cubicBezTo>
                            <a:cubicBezTo>
                              <a:pt x="16193" y="15240"/>
                              <a:pt x="16193" y="15240"/>
                              <a:pt x="15240" y="16193"/>
                            </a:cubicBezTo>
                            <a:cubicBezTo>
                              <a:pt x="15240" y="16193"/>
                              <a:pt x="15240" y="16193"/>
                              <a:pt x="15240" y="16193"/>
                            </a:cubicBezTo>
                            <a:cubicBezTo>
                              <a:pt x="15240" y="16193"/>
                              <a:pt x="15240" y="16193"/>
                              <a:pt x="15240" y="16193"/>
                            </a:cubicBezTo>
                            <a:cubicBezTo>
                              <a:pt x="15240" y="16193"/>
                              <a:pt x="15240" y="16193"/>
                              <a:pt x="15240" y="16193"/>
                            </a:cubicBezTo>
                            <a:cubicBezTo>
                              <a:pt x="15240" y="16193"/>
                              <a:pt x="15240" y="17145"/>
                              <a:pt x="15240" y="17145"/>
                            </a:cubicBezTo>
                            <a:cubicBezTo>
                              <a:pt x="14288" y="18098"/>
                              <a:pt x="13335" y="18098"/>
                              <a:pt x="13335" y="19050"/>
                            </a:cubicBezTo>
                            <a:cubicBezTo>
                              <a:pt x="12382" y="19050"/>
                              <a:pt x="12382" y="20003"/>
                              <a:pt x="11430" y="20003"/>
                            </a:cubicBezTo>
                            <a:cubicBezTo>
                              <a:pt x="10478" y="20003"/>
                              <a:pt x="10478" y="20955"/>
                              <a:pt x="9525" y="20955"/>
                            </a:cubicBezTo>
                            <a:cubicBezTo>
                              <a:pt x="8573" y="20955"/>
                              <a:pt x="7620" y="21908"/>
                              <a:pt x="7620" y="21908"/>
                            </a:cubicBezTo>
                            <a:cubicBezTo>
                              <a:pt x="7620" y="21908"/>
                              <a:pt x="7620" y="21908"/>
                              <a:pt x="7620" y="21908"/>
                            </a:cubicBezTo>
                            <a:cubicBezTo>
                              <a:pt x="7620" y="21908"/>
                              <a:pt x="6668" y="21908"/>
                              <a:pt x="6668" y="21908"/>
                            </a:cubicBezTo>
                            <a:cubicBezTo>
                              <a:pt x="6668" y="21908"/>
                              <a:pt x="6668" y="21908"/>
                              <a:pt x="6668" y="21908"/>
                            </a:cubicBezTo>
                            <a:cubicBezTo>
                              <a:pt x="6668" y="21908"/>
                              <a:pt x="6668" y="21908"/>
                              <a:pt x="6668" y="21908"/>
                            </a:cubicBezTo>
                            <a:cubicBezTo>
                              <a:pt x="6668" y="21908"/>
                              <a:pt x="6668" y="21908"/>
                              <a:pt x="6668" y="21908"/>
                            </a:cubicBezTo>
                            <a:cubicBezTo>
                              <a:pt x="6668" y="21908"/>
                              <a:pt x="6668" y="21908"/>
                              <a:pt x="5715" y="21908"/>
                            </a:cubicBezTo>
                            <a:cubicBezTo>
                              <a:pt x="5715" y="21908"/>
                              <a:pt x="4763" y="21908"/>
                              <a:pt x="4763" y="21908"/>
                            </a:cubicBezTo>
                            <a:cubicBezTo>
                              <a:pt x="4763" y="21908"/>
                              <a:pt x="4763" y="21908"/>
                              <a:pt x="4763" y="21908"/>
                            </a:cubicBezTo>
                            <a:cubicBezTo>
                              <a:pt x="4763" y="21908"/>
                              <a:pt x="4763" y="21908"/>
                              <a:pt x="3810" y="21908"/>
                            </a:cubicBezTo>
                            <a:lnTo>
                              <a:pt x="3810" y="21908"/>
                            </a:lnTo>
                            <a:cubicBezTo>
                              <a:pt x="3810" y="21908"/>
                              <a:pt x="3810" y="21908"/>
                              <a:pt x="3810" y="21908"/>
                            </a:cubicBezTo>
                            <a:cubicBezTo>
                              <a:pt x="3810" y="20955"/>
                              <a:pt x="2857" y="20955"/>
                              <a:pt x="2857" y="20003"/>
                            </a:cubicBezTo>
                            <a:lnTo>
                              <a:pt x="2857" y="20003"/>
                            </a:lnTo>
                            <a:cubicBezTo>
                              <a:pt x="2857" y="20003"/>
                              <a:pt x="2857" y="20003"/>
                              <a:pt x="2857" y="20003"/>
                            </a:cubicBezTo>
                            <a:lnTo>
                              <a:pt x="2857" y="20003"/>
                            </a:lnTo>
                            <a:cubicBezTo>
                              <a:pt x="2857" y="20003"/>
                              <a:pt x="2857" y="20003"/>
                              <a:pt x="2857" y="20003"/>
                            </a:cubicBezTo>
                            <a:cubicBezTo>
                              <a:pt x="2857" y="20003"/>
                              <a:pt x="2857" y="20003"/>
                              <a:pt x="1905" y="20003"/>
                            </a:cubicBezTo>
                            <a:cubicBezTo>
                              <a:pt x="1905" y="20003"/>
                              <a:pt x="2857" y="20003"/>
                              <a:pt x="2857" y="20003"/>
                            </a:cubicBezTo>
                            <a:cubicBezTo>
                              <a:pt x="2857" y="20003"/>
                              <a:pt x="2857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4763" y="19050"/>
                              <a:pt x="4763" y="19050"/>
                              <a:pt x="5715" y="18098"/>
                            </a:cubicBezTo>
                            <a:cubicBezTo>
                              <a:pt x="5715" y="18098"/>
                              <a:pt x="6668" y="18098"/>
                              <a:pt x="6668" y="18098"/>
                            </a:cubicBezTo>
                            <a:cubicBezTo>
                              <a:pt x="6668" y="18098"/>
                              <a:pt x="6668" y="18098"/>
                              <a:pt x="6668" y="18098"/>
                            </a:cubicBezTo>
                            <a:cubicBezTo>
                              <a:pt x="6668" y="18098"/>
                              <a:pt x="7620" y="18098"/>
                              <a:pt x="7620" y="17145"/>
                            </a:cubicBezTo>
                            <a:cubicBezTo>
                              <a:pt x="8573" y="17145"/>
                              <a:pt x="8573" y="16193"/>
                              <a:pt x="9525" y="16193"/>
                            </a:cubicBezTo>
                            <a:cubicBezTo>
                              <a:pt x="10478" y="16193"/>
                              <a:pt x="10478" y="15240"/>
                              <a:pt x="11430" y="15240"/>
                            </a:cubicBezTo>
                            <a:cubicBezTo>
                              <a:pt x="11430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3335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3335"/>
                            </a:cubicBezTo>
                            <a:cubicBezTo>
                              <a:pt x="14288" y="13335"/>
                              <a:pt x="15240" y="13335"/>
                              <a:pt x="15240" y="12383"/>
                            </a:cubicBezTo>
                            <a:cubicBezTo>
                              <a:pt x="15240" y="12383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0478"/>
                            </a:cubicBezTo>
                            <a:cubicBezTo>
                              <a:pt x="16193" y="10478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8098" y="8573"/>
                            </a:cubicBezTo>
                            <a:cubicBezTo>
                              <a:pt x="18098" y="7620"/>
                              <a:pt x="18098" y="7620"/>
                              <a:pt x="19050" y="6668"/>
                            </a:cubicBezTo>
                            <a:cubicBezTo>
                              <a:pt x="19050" y="6668"/>
                              <a:pt x="19050" y="6668"/>
                              <a:pt x="19050" y="6668"/>
                            </a:cubicBezTo>
                            <a:cubicBezTo>
                              <a:pt x="20003" y="5715"/>
                              <a:pt x="20003" y="4763"/>
                              <a:pt x="20955" y="3810"/>
                            </a:cubicBezTo>
                            <a:cubicBezTo>
                              <a:pt x="20955" y="3810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953"/>
                              <a:pt x="21907" y="953"/>
                            </a:cubicBezTo>
                            <a:lnTo>
                              <a:pt x="21907" y="953"/>
                            </a:lnTo>
                            <a:lnTo>
                              <a:pt x="20955" y="0"/>
                            </a:lnTo>
                            <a:close/>
                            <a:moveTo>
                              <a:pt x="0" y="19050"/>
                            </a:move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lose/>
                            <a:moveTo>
                              <a:pt x="4763" y="17145"/>
                            </a:move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lose/>
                            <a:moveTo>
                              <a:pt x="19050" y="1905"/>
                            </a:move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89" name="任意多边形: 形状 173"/>
                      <p:cNvSpPr/>
                      <p:nvPr/>
                    </p:nvSpPr>
                    <p:spPr>
                      <a:xfrm>
                        <a:off x="4283392" y="38671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0" name="任意多边形: 形状 174"/>
                      <p:cNvSpPr/>
                      <p:nvPr/>
                    </p:nvSpPr>
                    <p:spPr>
                      <a:xfrm>
                        <a:off x="4279582" y="3865244"/>
                        <a:ext cx="3810" cy="2619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2619"/>
                          <a:gd name="connsiteX1" fmla="*/ 2857 w 3810"/>
                          <a:gd name="connsiteY1" fmla="*/ 0 h 2619"/>
                          <a:gd name="connsiteX2" fmla="*/ 2857 w 3810"/>
                          <a:gd name="connsiteY2" fmla="*/ 0 h 2619"/>
                          <a:gd name="connsiteX3" fmla="*/ 2857 w 3810"/>
                          <a:gd name="connsiteY3" fmla="*/ 0 h 2619"/>
                          <a:gd name="connsiteX4" fmla="*/ 2857 w 3810"/>
                          <a:gd name="connsiteY4" fmla="*/ 0 h 2619"/>
                          <a:gd name="connsiteX5" fmla="*/ 2857 w 3810"/>
                          <a:gd name="connsiteY5" fmla="*/ 0 h 2619"/>
                          <a:gd name="connsiteX6" fmla="*/ 1905 w 3810"/>
                          <a:gd name="connsiteY6" fmla="*/ 0 h 2619"/>
                          <a:gd name="connsiteX7" fmla="*/ 953 w 3810"/>
                          <a:gd name="connsiteY7" fmla="*/ 0 h 2619"/>
                          <a:gd name="connsiteX8" fmla="*/ 953 w 3810"/>
                          <a:gd name="connsiteY8" fmla="*/ 0 h 2619"/>
                          <a:gd name="connsiteX9" fmla="*/ 953 w 3810"/>
                          <a:gd name="connsiteY9" fmla="*/ 0 h 2619"/>
                          <a:gd name="connsiteX10" fmla="*/ 953 w 3810"/>
                          <a:gd name="connsiteY10" fmla="*/ 0 h 2619"/>
                          <a:gd name="connsiteX11" fmla="*/ 0 w 3810"/>
                          <a:gd name="connsiteY11" fmla="*/ 0 h 2619"/>
                          <a:gd name="connsiteX12" fmla="*/ 0 w 3810"/>
                          <a:gd name="connsiteY12" fmla="*/ 1905 h 2619"/>
                          <a:gd name="connsiteX13" fmla="*/ 953 w 3810"/>
                          <a:gd name="connsiteY13" fmla="*/ 1905 h 2619"/>
                          <a:gd name="connsiteX14" fmla="*/ 1905 w 3810"/>
                          <a:gd name="connsiteY14" fmla="*/ 1905 h 2619"/>
                          <a:gd name="connsiteX15" fmla="*/ 3810 w 3810"/>
                          <a:gd name="connsiteY15" fmla="*/ 1905 h 2619"/>
                          <a:gd name="connsiteX16" fmla="*/ 3810 w 3810"/>
                          <a:gd name="connsiteY16" fmla="*/ 1905 h 2619"/>
                          <a:gd name="connsiteX17" fmla="*/ 3810 w 3810"/>
                          <a:gd name="connsiteY17" fmla="*/ 1905 h 2619"/>
                          <a:gd name="connsiteX18" fmla="*/ 3810 w 3810"/>
                          <a:gd name="connsiteY18" fmla="*/ 1905 h 2619"/>
                          <a:gd name="connsiteX19" fmla="*/ 3810 w 3810"/>
                          <a:gd name="connsiteY19" fmla="*/ 1905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3810" y="1905"/>
                            </a:moveTo>
                            <a:cubicBezTo>
                              <a:pt x="3810" y="952"/>
                              <a:pt x="2857" y="952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2857" y="2858"/>
                              <a:pt x="2857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91" name="图形 2"/>
                    <p:cNvGrpSpPr/>
                    <p:nvPr/>
                  </p:nvGrpSpPr>
                  <p:grpSpPr>
                    <a:xfrm>
                      <a:off x="4303394" y="3813809"/>
                      <a:ext cx="6667" cy="34290"/>
                      <a:chOff x="4303394" y="3813809"/>
                      <a:chExt cx="6667" cy="34290"/>
                    </a:xfrm>
                    <a:solidFill>
                      <a:srgbClr val="FF9B80"/>
                    </a:solidFill>
                  </p:grpSpPr>
                  <p:sp>
                    <p:nvSpPr>
                      <p:cNvPr id="292" name="任意多边形: 形状 176"/>
                      <p:cNvSpPr/>
                      <p:nvPr/>
                    </p:nvSpPr>
                    <p:spPr>
                      <a:xfrm>
                        <a:off x="4303394" y="38452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3" name="任意多边形: 形状 177"/>
                      <p:cNvSpPr/>
                      <p:nvPr/>
                    </p:nvSpPr>
                    <p:spPr>
                      <a:xfrm>
                        <a:off x="4305538" y="3813809"/>
                        <a:ext cx="4524" cy="31432"/>
                      </a:xfrm>
                      <a:custGeom>
                        <a:avLst/>
                        <a:gdLst>
                          <a:gd name="connsiteX0" fmla="*/ 4524 w 4524"/>
                          <a:gd name="connsiteY0" fmla="*/ 0 h 31432"/>
                          <a:gd name="connsiteX1" fmla="*/ 4524 w 4524"/>
                          <a:gd name="connsiteY1" fmla="*/ 0 h 31432"/>
                          <a:gd name="connsiteX2" fmla="*/ 4524 w 4524"/>
                          <a:gd name="connsiteY2" fmla="*/ 1905 h 31432"/>
                          <a:gd name="connsiteX3" fmla="*/ 4524 w 4524"/>
                          <a:gd name="connsiteY3" fmla="*/ 2858 h 31432"/>
                          <a:gd name="connsiteX4" fmla="*/ 4524 w 4524"/>
                          <a:gd name="connsiteY4" fmla="*/ 3810 h 31432"/>
                          <a:gd name="connsiteX5" fmla="*/ 4524 w 4524"/>
                          <a:gd name="connsiteY5" fmla="*/ 3810 h 31432"/>
                          <a:gd name="connsiteX6" fmla="*/ 4524 w 4524"/>
                          <a:gd name="connsiteY6" fmla="*/ 4763 h 31432"/>
                          <a:gd name="connsiteX7" fmla="*/ 4524 w 4524"/>
                          <a:gd name="connsiteY7" fmla="*/ 5715 h 31432"/>
                          <a:gd name="connsiteX8" fmla="*/ 4524 w 4524"/>
                          <a:gd name="connsiteY8" fmla="*/ 6668 h 31432"/>
                          <a:gd name="connsiteX9" fmla="*/ 4524 w 4524"/>
                          <a:gd name="connsiteY9" fmla="*/ 7620 h 31432"/>
                          <a:gd name="connsiteX10" fmla="*/ 4524 w 4524"/>
                          <a:gd name="connsiteY10" fmla="*/ 7620 h 31432"/>
                          <a:gd name="connsiteX11" fmla="*/ 4524 w 4524"/>
                          <a:gd name="connsiteY11" fmla="*/ 8573 h 31432"/>
                          <a:gd name="connsiteX12" fmla="*/ 4524 w 4524"/>
                          <a:gd name="connsiteY12" fmla="*/ 9525 h 31432"/>
                          <a:gd name="connsiteX13" fmla="*/ 4524 w 4524"/>
                          <a:gd name="connsiteY13" fmla="*/ 10478 h 31432"/>
                          <a:gd name="connsiteX14" fmla="*/ 4524 w 4524"/>
                          <a:gd name="connsiteY14" fmla="*/ 11430 h 31432"/>
                          <a:gd name="connsiteX15" fmla="*/ 4524 w 4524"/>
                          <a:gd name="connsiteY15" fmla="*/ 11430 h 31432"/>
                          <a:gd name="connsiteX16" fmla="*/ 4524 w 4524"/>
                          <a:gd name="connsiteY16" fmla="*/ 11430 h 31432"/>
                          <a:gd name="connsiteX17" fmla="*/ 4524 w 4524"/>
                          <a:gd name="connsiteY17" fmla="*/ 12383 h 31432"/>
                          <a:gd name="connsiteX18" fmla="*/ 4524 w 4524"/>
                          <a:gd name="connsiteY18" fmla="*/ 13335 h 31432"/>
                          <a:gd name="connsiteX19" fmla="*/ 4524 w 4524"/>
                          <a:gd name="connsiteY19" fmla="*/ 13335 h 31432"/>
                          <a:gd name="connsiteX20" fmla="*/ 4524 w 4524"/>
                          <a:gd name="connsiteY20" fmla="*/ 14288 h 31432"/>
                          <a:gd name="connsiteX21" fmla="*/ 4524 w 4524"/>
                          <a:gd name="connsiteY21" fmla="*/ 14288 h 31432"/>
                          <a:gd name="connsiteX22" fmla="*/ 4524 w 4524"/>
                          <a:gd name="connsiteY22" fmla="*/ 15240 h 31432"/>
                          <a:gd name="connsiteX23" fmla="*/ 4524 w 4524"/>
                          <a:gd name="connsiteY23" fmla="*/ 15240 h 31432"/>
                          <a:gd name="connsiteX24" fmla="*/ 4524 w 4524"/>
                          <a:gd name="connsiteY24" fmla="*/ 15240 h 31432"/>
                          <a:gd name="connsiteX25" fmla="*/ 4524 w 4524"/>
                          <a:gd name="connsiteY25" fmla="*/ 15240 h 31432"/>
                          <a:gd name="connsiteX26" fmla="*/ 4524 w 4524"/>
                          <a:gd name="connsiteY26" fmla="*/ 16193 h 31432"/>
                          <a:gd name="connsiteX27" fmla="*/ 4524 w 4524"/>
                          <a:gd name="connsiteY27" fmla="*/ 17145 h 31432"/>
                          <a:gd name="connsiteX28" fmla="*/ 4524 w 4524"/>
                          <a:gd name="connsiteY28" fmla="*/ 17145 h 31432"/>
                          <a:gd name="connsiteX29" fmla="*/ 4524 w 4524"/>
                          <a:gd name="connsiteY29" fmla="*/ 17145 h 31432"/>
                          <a:gd name="connsiteX30" fmla="*/ 4524 w 4524"/>
                          <a:gd name="connsiteY30" fmla="*/ 17145 h 31432"/>
                          <a:gd name="connsiteX31" fmla="*/ 4524 w 4524"/>
                          <a:gd name="connsiteY31" fmla="*/ 18098 h 31432"/>
                          <a:gd name="connsiteX32" fmla="*/ 3572 w 4524"/>
                          <a:gd name="connsiteY32" fmla="*/ 20955 h 31432"/>
                          <a:gd name="connsiteX33" fmla="*/ 3572 w 4524"/>
                          <a:gd name="connsiteY33" fmla="*/ 22860 h 31432"/>
                          <a:gd name="connsiteX34" fmla="*/ 3572 w 4524"/>
                          <a:gd name="connsiteY34" fmla="*/ 24765 h 31432"/>
                          <a:gd name="connsiteX35" fmla="*/ 2619 w 4524"/>
                          <a:gd name="connsiteY35" fmla="*/ 26670 h 31432"/>
                          <a:gd name="connsiteX36" fmla="*/ 2619 w 4524"/>
                          <a:gd name="connsiteY36" fmla="*/ 26670 h 31432"/>
                          <a:gd name="connsiteX37" fmla="*/ 2619 w 4524"/>
                          <a:gd name="connsiteY37" fmla="*/ 27623 h 31432"/>
                          <a:gd name="connsiteX38" fmla="*/ 2619 w 4524"/>
                          <a:gd name="connsiteY38" fmla="*/ 27623 h 31432"/>
                          <a:gd name="connsiteX39" fmla="*/ 2619 w 4524"/>
                          <a:gd name="connsiteY39" fmla="*/ 27623 h 31432"/>
                          <a:gd name="connsiteX40" fmla="*/ 2619 w 4524"/>
                          <a:gd name="connsiteY40" fmla="*/ 27623 h 31432"/>
                          <a:gd name="connsiteX41" fmla="*/ 2619 w 4524"/>
                          <a:gd name="connsiteY41" fmla="*/ 28575 h 31432"/>
                          <a:gd name="connsiteX42" fmla="*/ 2619 w 4524"/>
                          <a:gd name="connsiteY42" fmla="*/ 29528 h 31432"/>
                          <a:gd name="connsiteX43" fmla="*/ 2619 w 4524"/>
                          <a:gd name="connsiteY43" fmla="*/ 29528 h 31432"/>
                          <a:gd name="connsiteX44" fmla="*/ 2619 w 4524"/>
                          <a:gd name="connsiteY44" fmla="*/ 30480 h 31432"/>
                          <a:gd name="connsiteX45" fmla="*/ 2619 w 4524"/>
                          <a:gd name="connsiteY45" fmla="*/ 30480 h 31432"/>
                          <a:gd name="connsiteX46" fmla="*/ 2619 w 4524"/>
                          <a:gd name="connsiteY46" fmla="*/ 30480 h 31432"/>
                          <a:gd name="connsiteX47" fmla="*/ 714 w 4524"/>
                          <a:gd name="connsiteY47" fmla="*/ 30480 h 31432"/>
                          <a:gd name="connsiteX48" fmla="*/ 714 w 4524"/>
                          <a:gd name="connsiteY48" fmla="*/ 30480 h 31432"/>
                          <a:gd name="connsiteX49" fmla="*/ 714 w 4524"/>
                          <a:gd name="connsiteY49" fmla="*/ 30480 h 31432"/>
                          <a:gd name="connsiteX50" fmla="*/ 714 w 4524"/>
                          <a:gd name="connsiteY50" fmla="*/ 30480 h 31432"/>
                          <a:gd name="connsiteX51" fmla="*/ 714 w 4524"/>
                          <a:gd name="connsiteY51" fmla="*/ 30480 h 31432"/>
                          <a:gd name="connsiteX52" fmla="*/ 714 w 4524"/>
                          <a:gd name="connsiteY52" fmla="*/ 31433 h 31432"/>
                          <a:gd name="connsiteX53" fmla="*/ 714 w 4524"/>
                          <a:gd name="connsiteY53" fmla="*/ 30480 h 31432"/>
                          <a:gd name="connsiteX54" fmla="*/ 1667 w 4524"/>
                          <a:gd name="connsiteY54" fmla="*/ 30480 h 31432"/>
                          <a:gd name="connsiteX55" fmla="*/ 1667 w 4524"/>
                          <a:gd name="connsiteY55" fmla="*/ 30480 h 31432"/>
                          <a:gd name="connsiteX56" fmla="*/ 1667 w 4524"/>
                          <a:gd name="connsiteY56" fmla="*/ 30480 h 31432"/>
                          <a:gd name="connsiteX57" fmla="*/ 1667 w 4524"/>
                          <a:gd name="connsiteY57" fmla="*/ 29528 h 31432"/>
                          <a:gd name="connsiteX58" fmla="*/ 2619 w 4524"/>
                          <a:gd name="connsiteY58" fmla="*/ 27623 h 31432"/>
                          <a:gd name="connsiteX59" fmla="*/ 2619 w 4524"/>
                          <a:gd name="connsiteY59" fmla="*/ 26670 h 31432"/>
                          <a:gd name="connsiteX60" fmla="*/ 2619 w 4524"/>
                          <a:gd name="connsiteY60" fmla="*/ 26670 h 31432"/>
                          <a:gd name="connsiteX61" fmla="*/ 2619 w 4524"/>
                          <a:gd name="connsiteY61" fmla="*/ 24765 h 31432"/>
                          <a:gd name="connsiteX62" fmla="*/ 2619 w 4524"/>
                          <a:gd name="connsiteY62" fmla="*/ 22860 h 31432"/>
                          <a:gd name="connsiteX63" fmla="*/ 2619 w 4524"/>
                          <a:gd name="connsiteY63" fmla="*/ 20955 h 31432"/>
                          <a:gd name="connsiteX64" fmla="*/ 2619 w 4524"/>
                          <a:gd name="connsiteY64" fmla="*/ 20003 h 31432"/>
                          <a:gd name="connsiteX65" fmla="*/ 2619 w 4524"/>
                          <a:gd name="connsiteY65" fmla="*/ 19050 h 31432"/>
                          <a:gd name="connsiteX66" fmla="*/ 2619 w 4524"/>
                          <a:gd name="connsiteY66" fmla="*/ 18098 h 31432"/>
                          <a:gd name="connsiteX67" fmla="*/ 2619 w 4524"/>
                          <a:gd name="connsiteY67" fmla="*/ 18098 h 31432"/>
                          <a:gd name="connsiteX68" fmla="*/ 2619 w 4524"/>
                          <a:gd name="connsiteY68" fmla="*/ 18098 h 31432"/>
                          <a:gd name="connsiteX69" fmla="*/ 2619 w 4524"/>
                          <a:gd name="connsiteY69" fmla="*/ 17145 h 31432"/>
                          <a:gd name="connsiteX70" fmla="*/ 2619 w 4524"/>
                          <a:gd name="connsiteY70" fmla="*/ 16193 h 31432"/>
                          <a:gd name="connsiteX71" fmla="*/ 2619 w 4524"/>
                          <a:gd name="connsiteY71" fmla="*/ 15240 h 31432"/>
                          <a:gd name="connsiteX72" fmla="*/ 2619 w 4524"/>
                          <a:gd name="connsiteY72" fmla="*/ 15240 h 31432"/>
                          <a:gd name="connsiteX73" fmla="*/ 2619 w 4524"/>
                          <a:gd name="connsiteY73" fmla="*/ 15240 h 31432"/>
                          <a:gd name="connsiteX74" fmla="*/ 2619 w 4524"/>
                          <a:gd name="connsiteY74" fmla="*/ 15240 h 31432"/>
                          <a:gd name="connsiteX75" fmla="*/ 2619 w 4524"/>
                          <a:gd name="connsiteY75" fmla="*/ 15240 h 31432"/>
                          <a:gd name="connsiteX76" fmla="*/ 2619 w 4524"/>
                          <a:gd name="connsiteY76" fmla="*/ 15240 h 31432"/>
                          <a:gd name="connsiteX77" fmla="*/ 2619 w 4524"/>
                          <a:gd name="connsiteY77" fmla="*/ 15240 h 31432"/>
                          <a:gd name="connsiteX78" fmla="*/ 2619 w 4524"/>
                          <a:gd name="connsiteY78" fmla="*/ 15240 h 31432"/>
                          <a:gd name="connsiteX79" fmla="*/ 2619 w 4524"/>
                          <a:gd name="connsiteY79" fmla="*/ 15240 h 31432"/>
                          <a:gd name="connsiteX80" fmla="*/ 2619 w 4524"/>
                          <a:gd name="connsiteY80" fmla="*/ 14288 h 31432"/>
                          <a:gd name="connsiteX81" fmla="*/ 2619 w 4524"/>
                          <a:gd name="connsiteY81" fmla="*/ 13335 h 31432"/>
                          <a:gd name="connsiteX82" fmla="*/ 2619 w 4524"/>
                          <a:gd name="connsiteY82" fmla="*/ 12383 h 31432"/>
                          <a:gd name="connsiteX83" fmla="*/ 2619 w 4524"/>
                          <a:gd name="connsiteY83" fmla="*/ 12383 h 31432"/>
                          <a:gd name="connsiteX84" fmla="*/ 2619 w 4524"/>
                          <a:gd name="connsiteY84" fmla="*/ 12383 h 31432"/>
                          <a:gd name="connsiteX85" fmla="*/ 2619 w 4524"/>
                          <a:gd name="connsiteY85" fmla="*/ 12383 h 31432"/>
                          <a:gd name="connsiteX86" fmla="*/ 2619 w 4524"/>
                          <a:gd name="connsiteY86" fmla="*/ 10478 h 31432"/>
                          <a:gd name="connsiteX87" fmla="*/ 2619 w 4524"/>
                          <a:gd name="connsiteY87" fmla="*/ 10478 h 31432"/>
                          <a:gd name="connsiteX88" fmla="*/ 2619 w 4524"/>
                          <a:gd name="connsiteY88" fmla="*/ 6668 h 31432"/>
                          <a:gd name="connsiteX89" fmla="*/ 2619 w 4524"/>
                          <a:gd name="connsiteY89" fmla="*/ 4763 h 31432"/>
                          <a:gd name="connsiteX90" fmla="*/ 2619 w 4524"/>
                          <a:gd name="connsiteY90" fmla="*/ 3810 h 31432"/>
                          <a:gd name="connsiteX91" fmla="*/ 2619 w 4524"/>
                          <a:gd name="connsiteY91" fmla="*/ 2858 h 31432"/>
                          <a:gd name="connsiteX92" fmla="*/ 2619 w 4524"/>
                          <a:gd name="connsiteY92" fmla="*/ 2858 h 31432"/>
                          <a:gd name="connsiteX93" fmla="*/ 4524 w 4524"/>
                          <a:gd name="connsiteY93" fmla="*/ 0 h 31432"/>
                          <a:gd name="connsiteX94" fmla="*/ 714 w 4524"/>
                          <a:gd name="connsiteY94" fmla="*/ 28575 h 31432"/>
                          <a:gd name="connsiteX95" fmla="*/ 714 w 4524"/>
                          <a:gd name="connsiteY95" fmla="*/ 28575 h 31432"/>
                          <a:gd name="connsiteX96" fmla="*/ 714 w 4524"/>
                          <a:gd name="connsiteY96" fmla="*/ 28575 h 31432"/>
                          <a:gd name="connsiteX97" fmla="*/ 714 w 4524"/>
                          <a:gd name="connsiteY97" fmla="*/ 28575 h 31432"/>
                          <a:gd name="connsiteX98" fmla="*/ 714 w 4524"/>
                          <a:gd name="connsiteY98" fmla="*/ 28575 h 31432"/>
                          <a:gd name="connsiteX99" fmla="*/ 1667 w 4524"/>
                          <a:gd name="connsiteY99" fmla="*/ 23813 h 31432"/>
                          <a:gd name="connsiteX100" fmla="*/ 1667 w 4524"/>
                          <a:gd name="connsiteY100" fmla="*/ 23813 h 31432"/>
                          <a:gd name="connsiteX101" fmla="*/ 1667 w 4524"/>
                          <a:gd name="connsiteY101" fmla="*/ 23813 h 31432"/>
                          <a:gd name="connsiteX102" fmla="*/ 1667 w 4524"/>
                          <a:gd name="connsiteY102" fmla="*/ 23813 h 31432"/>
                          <a:gd name="connsiteX103" fmla="*/ 1667 w 4524"/>
                          <a:gd name="connsiteY103" fmla="*/ 23813 h 31432"/>
                          <a:gd name="connsiteX104" fmla="*/ 3572 w 4524"/>
                          <a:gd name="connsiteY104" fmla="*/ 2858 h 31432"/>
                          <a:gd name="connsiteX105" fmla="*/ 3572 w 4524"/>
                          <a:gd name="connsiteY105" fmla="*/ 2858 h 31432"/>
                          <a:gd name="connsiteX106" fmla="*/ 3572 w 4524"/>
                          <a:gd name="connsiteY106" fmla="*/ 2858 h 31432"/>
                          <a:gd name="connsiteX107" fmla="*/ 3572 w 4524"/>
                          <a:gd name="connsiteY107" fmla="*/ 2858 h 31432"/>
                          <a:gd name="connsiteX108" fmla="*/ 3572 w 4524"/>
                          <a:gd name="connsiteY108" fmla="*/ 2858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524" h="31432">
                            <a:moveTo>
                              <a:pt x="4524" y="0"/>
                            </a:move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cubicBezTo>
                              <a:pt x="4524" y="953"/>
                              <a:pt x="4524" y="1905"/>
                              <a:pt x="4524" y="1905"/>
                            </a:cubicBezTo>
                            <a:cubicBezTo>
                              <a:pt x="4524" y="1905"/>
                              <a:pt x="4524" y="2858"/>
                              <a:pt x="4524" y="2858"/>
                            </a:cubicBezTo>
                            <a:cubicBezTo>
                              <a:pt x="4524" y="2858"/>
                              <a:pt x="4524" y="3810"/>
                              <a:pt x="4524" y="3810"/>
                            </a:cubicBezTo>
                            <a:cubicBezTo>
                              <a:pt x="4524" y="3810"/>
                              <a:pt x="4524" y="3810"/>
                              <a:pt x="4524" y="3810"/>
                            </a:cubicBezTo>
                            <a:cubicBezTo>
                              <a:pt x="4524" y="3810"/>
                              <a:pt x="4524" y="3810"/>
                              <a:pt x="4524" y="4763"/>
                            </a:cubicBezTo>
                            <a:cubicBezTo>
                              <a:pt x="4524" y="4763"/>
                              <a:pt x="4524" y="5715"/>
                              <a:pt x="4524" y="5715"/>
                            </a:cubicBezTo>
                            <a:cubicBezTo>
                              <a:pt x="4524" y="5715"/>
                              <a:pt x="4524" y="5715"/>
                              <a:pt x="4524" y="6668"/>
                            </a:cubicBezTo>
                            <a:cubicBezTo>
                              <a:pt x="4524" y="7620"/>
                              <a:pt x="4524" y="7620"/>
                              <a:pt x="4524" y="7620"/>
                            </a:cubicBezTo>
                            <a:cubicBezTo>
                              <a:pt x="4524" y="7620"/>
                              <a:pt x="4524" y="7620"/>
                              <a:pt x="4524" y="7620"/>
                            </a:cubicBezTo>
                            <a:cubicBezTo>
                              <a:pt x="4524" y="7620"/>
                              <a:pt x="4524" y="7620"/>
                              <a:pt x="4524" y="8573"/>
                            </a:cubicBezTo>
                            <a:cubicBezTo>
                              <a:pt x="4524" y="8573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3335"/>
                              <a:pt x="4524" y="13335"/>
                            </a:cubicBezTo>
                            <a:cubicBezTo>
                              <a:pt x="4524" y="13335"/>
                              <a:pt x="4524" y="13335"/>
                              <a:pt x="4524" y="13335"/>
                            </a:cubicBezTo>
                            <a:cubicBezTo>
                              <a:pt x="4524" y="13335"/>
                              <a:pt x="4524" y="13335"/>
                              <a:pt x="4524" y="14288"/>
                            </a:cubicBezTo>
                            <a:cubicBezTo>
                              <a:pt x="4524" y="14288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4288"/>
                              <a:pt x="4524" y="15240"/>
                            </a:cubicBezTo>
                            <a:cubicBezTo>
                              <a:pt x="4524" y="15240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7145"/>
                              <a:pt x="4524" y="18098"/>
                            </a:cubicBezTo>
                            <a:cubicBezTo>
                              <a:pt x="4524" y="19050"/>
                              <a:pt x="4524" y="20003"/>
                              <a:pt x="3572" y="20955"/>
                            </a:cubicBezTo>
                            <a:cubicBezTo>
                              <a:pt x="3572" y="21908"/>
                              <a:pt x="3572" y="21908"/>
                              <a:pt x="3572" y="22860"/>
                            </a:cubicBezTo>
                            <a:cubicBezTo>
                              <a:pt x="3572" y="23813"/>
                              <a:pt x="3572" y="24765"/>
                              <a:pt x="3572" y="24765"/>
                            </a:cubicBezTo>
                            <a:cubicBezTo>
                              <a:pt x="3572" y="25718"/>
                              <a:pt x="2619" y="26670"/>
                              <a:pt x="2619" y="26670"/>
                            </a:cubicBezTo>
                            <a:cubicBezTo>
                              <a:pt x="2619" y="26670"/>
                              <a:pt x="2619" y="26670"/>
                              <a:pt x="2619" y="26670"/>
                            </a:cubicBezTo>
                            <a:cubicBezTo>
                              <a:pt x="2619" y="26670"/>
                              <a:pt x="2619" y="27623"/>
                              <a:pt x="2619" y="27623"/>
                            </a:cubicBezTo>
                            <a:cubicBezTo>
                              <a:pt x="2619" y="27623"/>
                              <a:pt x="2619" y="27623"/>
                              <a:pt x="2619" y="27623"/>
                            </a:cubicBezTo>
                            <a:cubicBezTo>
                              <a:pt x="2619" y="27623"/>
                              <a:pt x="2619" y="27623"/>
                              <a:pt x="2619" y="27623"/>
                            </a:cubicBezTo>
                            <a:cubicBezTo>
                              <a:pt x="2619" y="27623"/>
                              <a:pt x="2619" y="27623"/>
                              <a:pt x="2619" y="27623"/>
                            </a:cubicBezTo>
                            <a:cubicBezTo>
                              <a:pt x="2619" y="27623"/>
                              <a:pt x="2619" y="27623"/>
                              <a:pt x="2619" y="28575"/>
                            </a:cubicBezTo>
                            <a:cubicBezTo>
                              <a:pt x="2619" y="28575"/>
                              <a:pt x="2619" y="29528"/>
                              <a:pt x="2619" y="29528"/>
                            </a:cubicBezTo>
                            <a:cubicBezTo>
                              <a:pt x="2619" y="29528"/>
                              <a:pt x="2619" y="29528"/>
                              <a:pt x="2619" y="29528"/>
                            </a:cubicBezTo>
                            <a:cubicBezTo>
                              <a:pt x="2619" y="29528"/>
                              <a:pt x="2619" y="30480"/>
                              <a:pt x="2619" y="30480"/>
                            </a:cubicBezTo>
                            <a:lnTo>
                              <a:pt x="2619" y="30480"/>
                            </a:lnTo>
                            <a:cubicBezTo>
                              <a:pt x="2619" y="30480"/>
                              <a:pt x="2619" y="30480"/>
                              <a:pt x="2619" y="30480"/>
                            </a:cubicBezTo>
                            <a:cubicBezTo>
                              <a:pt x="1667" y="30480"/>
                              <a:pt x="1667" y="30480"/>
                              <a:pt x="714" y="30480"/>
                            </a:cubicBezTo>
                            <a:lnTo>
                              <a:pt x="714" y="30480"/>
                            </a:lnTo>
                            <a:cubicBezTo>
                              <a:pt x="714" y="30480"/>
                              <a:pt x="714" y="30480"/>
                              <a:pt x="714" y="30480"/>
                            </a:cubicBezTo>
                            <a:lnTo>
                              <a:pt x="714" y="30480"/>
                            </a:lnTo>
                            <a:cubicBezTo>
                              <a:pt x="714" y="30480"/>
                              <a:pt x="714" y="30480"/>
                              <a:pt x="714" y="30480"/>
                            </a:cubicBezTo>
                            <a:cubicBezTo>
                              <a:pt x="714" y="30480"/>
                              <a:pt x="714" y="30480"/>
                              <a:pt x="714" y="31433"/>
                            </a:cubicBezTo>
                            <a:cubicBezTo>
                              <a:pt x="714" y="31433"/>
                              <a:pt x="714" y="30480"/>
                              <a:pt x="714" y="30480"/>
                            </a:cubicBezTo>
                            <a:cubicBezTo>
                              <a:pt x="714" y="30480"/>
                              <a:pt x="1667" y="30480"/>
                              <a:pt x="1667" y="30480"/>
                            </a:cubicBezTo>
                            <a:cubicBezTo>
                              <a:pt x="1667" y="30480"/>
                              <a:pt x="1667" y="30480"/>
                              <a:pt x="1667" y="30480"/>
                            </a:cubicBezTo>
                            <a:cubicBezTo>
                              <a:pt x="1667" y="30480"/>
                              <a:pt x="1667" y="30480"/>
                              <a:pt x="1667" y="30480"/>
                            </a:cubicBezTo>
                            <a:cubicBezTo>
                              <a:pt x="714" y="30480"/>
                              <a:pt x="1667" y="30480"/>
                              <a:pt x="1667" y="29528"/>
                            </a:cubicBezTo>
                            <a:cubicBezTo>
                              <a:pt x="1667" y="28575"/>
                              <a:pt x="1667" y="27623"/>
                              <a:pt x="2619" y="27623"/>
                            </a:cubicBezTo>
                            <a:cubicBezTo>
                              <a:pt x="2619" y="27623"/>
                              <a:pt x="2619" y="26670"/>
                              <a:pt x="2619" y="26670"/>
                            </a:cubicBezTo>
                            <a:cubicBezTo>
                              <a:pt x="2619" y="26670"/>
                              <a:pt x="2619" y="26670"/>
                              <a:pt x="2619" y="26670"/>
                            </a:cubicBezTo>
                            <a:cubicBezTo>
                              <a:pt x="2619" y="25718"/>
                              <a:pt x="2619" y="25718"/>
                              <a:pt x="2619" y="24765"/>
                            </a:cubicBezTo>
                            <a:cubicBezTo>
                              <a:pt x="2619" y="23813"/>
                              <a:pt x="2619" y="23813"/>
                              <a:pt x="2619" y="22860"/>
                            </a:cubicBezTo>
                            <a:cubicBezTo>
                              <a:pt x="2619" y="21908"/>
                              <a:pt x="2619" y="20955"/>
                              <a:pt x="2619" y="20955"/>
                            </a:cubicBezTo>
                            <a:cubicBezTo>
                              <a:pt x="2619" y="20955"/>
                              <a:pt x="2619" y="20003"/>
                              <a:pt x="2619" y="20003"/>
                            </a:cubicBezTo>
                            <a:cubicBezTo>
                              <a:pt x="2619" y="20003"/>
                              <a:pt x="2619" y="19050"/>
                              <a:pt x="2619" y="19050"/>
                            </a:cubicBezTo>
                            <a:cubicBezTo>
                              <a:pt x="2619" y="19050"/>
                              <a:pt x="2619" y="19050"/>
                              <a:pt x="2619" y="18098"/>
                            </a:cubicBezTo>
                            <a:cubicBezTo>
                              <a:pt x="2619" y="18098"/>
                              <a:pt x="2619" y="18098"/>
                              <a:pt x="2619" y="18098"/>
                            </a:cubicBezTo>
                            <a:cubicBezTo>
                              <a:pt x="2619" y="18098"/>
                              <a:pt x="2619" y="18098"/>
                              <a:pt x="2619" y="18098"/>
                            </a:cubicBezTo>
                            <a:cubicBezTo>
                              <a:pt x="2619" y="18098"/>
                              <a:pt x="2619" y="17145"/>
                              <a:pt x="2619" y="17145"/>
                            </a:cubicBezTo>
                            <a:cubicBezTo>
                              <a:pt x="2619" y="17145"/>
                              <a:pt x="2619" y="16193"/>
                              <a:pt x="2619" y="16193"/>
                            </a:cubicBezTo>
                            <a:cubicBezTo>
                              <a:pt x="2619" y="16193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5240"/>
                              <a:pt x="2619" y="15240"/>
                            </a:cubicBezTo>
                            <a:cubicBezTo>
                              <a:pt x="2619" y="15240"/>
                              <a:pt x="2619" y="14288"/>
                              <a:pt x="2619" y="14288"/>
                            </a:cubicBezTo>
                            <a:cubicBezTo>
                              <a:pt x="2619" y="14288"/>
                              <a:pt x="2619" y="13335"/>
                              <a:pt x="2619" y="13335"/>
                            </a:cubicBezTo>
                            <a:cubicBezTo>
                              <a:pt x="2619" y="13335"/>
                              <a:pt x="2619" y="13335"/>
                              <a:pt x="2619" y="12383"/>
                            </a:cubicBezTo>
                            <a:cubicBezTo>
                              <a:pt x="2619" y="12383"/>
                              <a:pt x="2619" y="12383"/>
                              <a:pt x="2619" y="12383"/>
                            </a:cubicBezTo>
                            <a:cubicBezTo>
                              <a:pt x="2619" y="12383"/>
                              <a:pt x="2619" y="12383"/>
                              <a:pt x="2619" y="12383"/>
                            </a:cubicBezTo>
                            <a:cubicBezTo>
                              <a:pt x="2619" y="12383"/>
                              <a:pt x="2619" y="12383"/>
                              <a:pt x="2619" y="12383"/>
                            </a:cubicBezTo>
                            <a:cubicBezTo>
                              <a:pt x="2619" y="11430"/>
                              <a:pt x="2619" y="11430"/>
                              <a:pt x="2619" y="10478"/>
                            </a:cubicBezTo>
                            <a:cubicBezTo>
                              <a:pt x="2619" y="10478"/>
                              <a:pt x="2619" y="10478"/>
                              <a:pt x="2619" y="10478"/>
                            </a:cubicBezTo>
                            <a:cubicBezTo>
                              <a:pt x="2619" y="9525"/>
                              <a:pt x="2619" y="8573"/>
                              <a:pt x="2619" y="6668"/>
                            </a:cubicBezTo>
                            <a:cubicBezTo>
                              <a:pt x="2619" y="5715"/>
                              <a:pt x="2619" y="5715"/>
                              <a:pt x="2619" y="4763"/>
                            </a:cubicBezTo>
                            <a:cubicBezTo>
                              <a:pt x="2619" y="4763"/>
                              <a:pt x="2619" y="3810"/>
                              <a:pt x="2619" y="3810"/>
                            </a:cubicBezTo>
                            <a:cubicBezTo>
                              <a:pt x="2619" y="3810"/>
                              <a:pt x="2619" y="2858"/>
                              <a:pt x="2619" y="2858"/>
                            </a:cubicBezTo>
                            <a:lnTo>
                              <a:pt x="2619" y="2858"/>
                            </a:lnTo>
                            <a:lnTo>
                              <a:pt x="4524" y="0"/>
                            </a:lnTo>
                            <a:close/>
                            <a:moveTo>
                              <a:pt x="714" y="28575"/>
                            </a:moveTo>
                            <a:cubicBezTo>
                              <a:pt x="714" y="28575"/>
                              <a:pt x="-238" y="28575"/>
                              <a:pt x="714" y="28575"/>
                            </a:cubicBezTo>
                            <a:cubicBezTo>
                              <a:pt x="-238" y="29528"/>
                              <a:pt x="-238" y="29528"/>
                              <a:pt x="714" y="28575"/>
                            </a:cubicBezTo>
                            <a:cubicBezTo>
                              <a:pt x="-238" y="29528"/>
                              <a:pt x="714" y="28575"/>
                              <a:pt x="714" y="28575"/>
                            </a:cubicBezTo>
                            <a:cubicBezTo>
                              <a:pt x="714" y="28575"/>
                              <a:pt x="714" y="28575"/>
                              <a:pt x="714" y="28575"/>
                            </a:cubicBezTo>
                            <a:close/>
                            <a:moveTo>
                              <a:pt x="1667" y="23813"/>
                            </a:moveTo>
                            <a:cubicBezTo>
                              <a:pt x="1667" y="23813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4765"/>
                              <a:pt x="1667" y="23813"/>
                            </a:cubicBezTo>
                            <a:cubicBezTo>
                              <a:pt x="1667" y="24765"/>
                              <a:pt x="1667" y="24765"/>
                              <a:pt x="1667" y="23813"/>
                            </a:cubicBezTo>
                            <a:cubicBezTo>
                              <a:pt x="1667" y="23813"/>
                              <a:pt x="1667" y="23813"/>
                              <a:pt x="1667" y="23813"/>
                            </a:cubicBezTo>
                            <a:close/>
                            <a:moveTo>
                              <a:pt x="3572" y="2858"/>
                            </a:moveTo>
                            <a:cubicBezTo>
                              <a:pt x="3572" y="2858"/>
                              <a:pt x="3572" y="2858"/>
                              <a:pt x="3572" y="2858"/>
                            </a:cubicBezTo>
                            <a:cubicBezTo>
                              <a:pt x="3572" y="2858"/>
                              <a:pt x="3572" y="2858"/>
                              <a:pt x="3572" y="2858"/>
                            </a:cubicBezTo>
                            <a:cubicBezTo>
                              <a:pt x="4524" y="2858"/>
                              <a:pt x="4524" y="2858"/>
                              <a:pt x="3572" y="2858"/>
                            </a:cubicBezTo>
                            <a:cubicBezTo>
                              <a:pt x="3572" y="2858"/>
                              <a:pt x="3572" y="2858"/>
                              <a:pt x="3572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4" name="任意多边形: 形状 178"/>
                      <p:cNvSpPr/>
                      <p:nvPr/>
                    </p:nvSpPr>
                    <p:spPr>
                      <a:xfrm>
                        <a:off x="4306252" y="38442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5" name="任意多边形: 形状 179"/>
                      <p:cNvSpPr/>
                      <p:nvPr/>
                    </p:nvSpPr>
                    <p:spPr>
                      <a:xfrm>
                        <a:off x="4304347" y="3843337"/>
                        <a:ext cx="2857" cy="4762"/>
                      </a:xfrm>
                      <a:custGeom>
                        <a:avLst/>
                        <a:gdLst>
                          <a:gd name="connsiteX0" fmla="*/ 1905 w 2857"/>
                          <a:gd name="connsiteY0" fmla="*/ 0 h 4762"/>
                          <a:gd name="connsiteX1" fmla="*/ 0 w 2857"/>
                          <a:gd name="connsiteY1" fmla="*/ 0 h 4762"/>
                          <a:gd name="connsiteX2" fmla="*/ 0 w 2857"/>
                          <a:gd name="connsiteY2" fmla="*/ 0 h 4762"/>
                          <a:gd name="connsiteX3" fmla="*/ 0 w 2857"/>
                          <a:gd name="connsiteY3" fmla="*/ 0 h 4762"/>
                          <a:gd name="connsiteX4" fmla="*/ 0 w 2857"/>
                          <a:gd name="connsiteY4" fmla="*/ 0 h 4762"/>
                          <a:gd name="connsiteX5" fmla="*/ 0 w 2857"/>
                          <a:gd name="connsiteY5" fmla="*/ 0 h 4762"/>
                          <a:gd name="connsiteX6" fmla="*/ 0 w 2857"/>
                          <a:gd name="connsiteY6" fmla="*/ 953 h 4762"/>
                          <a:gd name="connsiteX7" fmla="*/ 0 w 2857"/>
                          <a:gd name="connsiteY7" fmla="*/ 1905 h 4762"/>
                          <a:gd name="connsiteX8" fmla="*/ 0 w 2857"/>
                          <a:gd name="connsiteY8" fmla="*/ 2858 h 4762"/>
                          <a:gd name="connsiteX9" fmla="*/ 0 w 2857"/>
                          <a:gd name="connsiteY9" fmla="*/ 2858 h 4762"/>
                          <a:gd name="connsiteX10" fmla="*/ 0 w 2857"/>
                          <a:gd name="connsiteY10" fmla="*/ 2858 h 4762"/>
                          <a:gd name="connsiteX11" fmla="*/ 0 w 2857"/>
                          <a:gd name="connsiteY11" fmla="*/ 3810 h 4762"/>
                          <a:gd name="connsiteX12" fmla="*/ 1905 w 2857"/>
                          <a:gd name="connsiteY12" fmla="*/ 4763 h 4762"/>
                          <a:gd name="connsiteX13" fmla="*/ 1905 w 2857"/>
                          <a:gd name="connsiteY13" fmla="*/ 3810 h 4762"/>
                          <a:gd name="connsiteX14" fmla="*/ 2857 w 2857"/>
                          <a:gd name="connsiteY14" fmla="*/ 2858 h 4762"/>
                          <a:gd name="connsiteX15" fmla="*/ 2857 w 2857"/>
                          <a:gd name="connsiteY15" fmla="*/ 1905 h 4762"/>
                          <a:gd name="connsiteX16" fmla="*/ 1905 w 2857"/>
                          <a:gd name="connsiteY16" fmla="*/ 0 h 4762"/>
                          <a:gd name="connsiteX17" fmla="*/ 1905 w 2857"/>
                          <a:gd name="connsiteY17" fmla="*/ 0 h 4762"/>
                          <a:gd name="connsiteX18" fmla="*/ 1905 w 2857"/>
                          <a:gd name="connsiteY18" fmla="*/ 0 h 4762"/>
                          <a:gd name="connsiteX19" fmla="*/ 1905 w 2857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4762">
                            <a:moveTo>
                              <a:pt x="1905" y="0"/>
                            </a:move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2857" y="2858"/>
                            </a:cubicBezTo>
                            <a:cubicBezTo>
                              <a:pt x="2857" y="2858"/>
                              <a:pt x="2857" y="1905"/>
                              <a:pt x="2857" y="1905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96" name="图形 2"/>
                    <p:cNvGrpSpPr/>
                    <p:nvPr/>
                  </p:nvGrpSpPr>
                  <p:grpSpPr>
                    <a:xfrm>
                      <a:off x="4298632" y="3781424"/>
                      <a:ext cx="11430" cy="33337"/>
                      <a:chOff x="4298632" y="3781424"/>
                      <a:chExt cx="11430" cy="33337"/>
                    </a:xfrm>
                    <a:solidFill>
                      <a:srgbClr val="FF9B80"/>
                    </a:solidFill>
                  </p:grpSpPr>
                  <p:sp>
                    <p:nvSpPr>
                      <p:cNvPr id="297" name="任意多边形: 形状 181"/>
                      <p:cNvSpPr/>
                      <p:nvPr/>
                    </p:nvSpPr>
                    <p:spPr>
                      <a:xfrm>
                        <a:off x="4307205" y="38138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8" name="任意多边形: 形状 182"/>
                      <p:cNvSpPr/>
                      <p:nvPr/>
                    </p:nvSpPr>
                    <p:spPr>
                      <a:xfrm>
                        <a:off x="4298632" y="3781424"/>
                        <a:ext cx="9525" cy="31432"/>
                      </a:xfrm>
                      <a:custGeom>
                        <a:avLst/>
                        <a:gdLst>
                          <a:gd name="connsiteX0" fmla="*/ 3810 w 9525"/>
                          <a:gd name="connsiteY0" fmla="*/ 0 h 31432"/>
                          <a:gd name="connsiteX1" fmla="*/ 3810 w 9525"/>
                          <a:gd name="connsiteY1" fmla="*/ 0 h 31432"/>
                          <a:gd name="connsiteX2" fmla="*/ 4763 w 9525"/>
                          <a:gd name="connsiteY2" fmla="*/ 1905 h 31432"/>
                          <a:gd name="connsiteX3" fmla="*/ 5715 w 9525"/>
                          <a:gd name="connsiteY3" fmla="*/ 2858 h 31432"/>
                          <a:gd name="connsiteX4" fmla="*/ 5715 w 9525"/>
                          <a:gd name="connsiteY4" fmla="*/ 3810 h 31432"/>
                          <a:gd name="connsiteX5" fmla="*/ 5715 w 9525"/>
                          <a:gd name="connsiteY5" fmla="*/ 3810 h 31432"/>
                          <a:gd name="connsiteX6" fmla="*/ 5715 w 9525"/>
                          <a:gd name="connsiteY6" fmla="*/ 4763 h 31432"/>
                          <a:gd name="connsiteX7" fmla="*/ 5715 w 9525"/>
                          <a:gd name="connsiteY7" fmla="*/ 5715 h 31432"/>
                          <a:gd name="connsiteX8" fmla="*/ 5715 w 9525"/>
                          <a:gd name="connsiteY8" fmla="*/ 6667 h 31432"/>
                          <a:gd name="connsiteX9" fmla="*/ 5715 w 9525"/>
                          <a:gd name="connsiteY9" fmla="*/ 7620 h 31432"/>
                          <a:gd name="connsiteX10" fmla="*/ 5715 w 9525"/>
                          <a:gd name="connsiteY10" fmla="*/ 7620 h 31432"/>
                          <a:gd name="connsiteX11" fmla="*/ 5715 w 9525"/>
                          <a:gd name="connsiteY11" fmla="*/ 8572 h 31432"/>
                          <a:gd name="connsiteX12" fmla="*/ 5715 w 9525"/>
                          <a:gd name="connsiteY12" fmla="*/ 9525 h 31432"/>
                          <a:gd name="connsiteX13" fmla="*/ 5715 w 9525"/>
                          <a:gd name="connsiteY13" fmla="*/ 10478 h 31432"/>
                          <a:gd name="connsiteX14" fmla="*/ 5715 w 9525"/>
                          <a:gd name="connsiteY14" fmla="*/ 11430 h 31432"/>
                          <a:gd name="connsiteX15" fmla="*/ 5715 w 9525"/>
                          <a:gd name="connsiteY15" fmla="*/ 11430 h 31432"/>
                          <a:gd name="connsiteX16" fmla="*/ 5715 w 9525"/>
                          <a:gd name="connsiteY16" fmla="*/ 11430 h 31432"/>
                          <a:gd name="connsiteX17" fmla="*/ 5715 w 9525"/>
                          <a:gd name="connsiteY17" fmla="*/ 12383 h 31432"/>
                          <a:gd name="connsiteX18" fmla="*/ 5715 w 9525"/>
                          <a:gd name="connsiteY18" fmla="*/ 13335 h 31432"/>
                          <a:gd name="connsiteX19" fmla="*/ 5715 w 9525"/>
                          <a:gd name="connsiteY19" fmla="*/ 13335 h 31432"/>
                          <a:gd name="connsiteX20" fmla="*/ 5715 w 9525"/>
                          <a:gd name="connsiteY20" fmla="*/ 14288 h 31432"/>
                          <a:gd name="connsiteX21" fmla="*/ 5715 w 9525"/>
                          <a:gd name="connsiteY21" fmla="*/ 14288 h 31432"/>
                          <a:gd name="connsiteX22" fmla="*/ 5715 w 9525"/>
                          <a:gd name="connsiteY22" fmla="*/ 14288 h 31432"/>
                          <a:gd name="connsiteX23" fmla="*/ 5715 w 9525"/>
                          <a:gd name="connsiteY23" fmla="*/ 14288 h 31432"/>
                          <a:gd name="connsiteX24" fmla="*/ 5715 w 9525"/>
                          <a:gd name="connsiteY24" fmla="*/ 14288 h 31432"/>
                          <a:gd name="connsiteX25" fmla="*/ 5715 w 9525"/>
                          <a:gd name="connsiteY25" fmla="*/ 14288 h 31432"/>
                          <a:gd name="connsiteX26" fmla="*/ 5715 w 9525"/>
                          <a:gd name="connsiteY26" fmla="*/ 15240 h 31432"/>
                          <a:gd name="connsiteX27" fmla="*/ 5715 w 9525"/>
                          <a:gd name="connsiteY27" fmla="*/ 16192 h 31432"/>
                          <a:gd name="connsiteX28" fmla="*/ 5715 w 9525"/>
                          <a:gd name="connsiteY28" fmla="*/ 16192 h 31432"/>
                          <a:gd name="connsiteX29" fmla="*/ 5715 w 9525"/>
                          <a:gd name="connsiteY29" fmla="*/ 16192 h 31432"/>
                          <a:gd name="connsiteX30" fmla="*/ 5715 w 9525"/>
                          <a:gd name="connsiteY30" fmla="*/ 16192 h 31432"/>
                          <a:gd name="connsiteX31" fmla="*/ 5715 w 9525"/>
                          <a:gd name="connsiteY31" fmla="*/ 17145 h 31432"/>
                          <a:gd name="connsiteX32" fmla="*/ 5715 w 9525"/>
                          <a:gd name="connsiteY32" fmla="*/ 20003 h 31432"/>
                          <a:gd name="connsiteX33" fmla="*/ 5715 w 9525"/>
                          <a:gd name="connsiteY33" fmla="*/ 21908 h 31432"/>
                          <a:gd name="connsiteX34" fmla="*/ 5715 w 9525"/>
                          <a:gd name="connsiteY34" fmla="*/ 23813 h 31432"/>
                          <a:gd name="connsiteX35" fmla="*/ 5715 w 9525"/>
                          <a:gd name="connsiteY35" fmla="*/ 25717 h 31432"/>
                          <a:gd name="connsiteX36" fmla="*/ 5715 w 9525"/>
                          <a:gd name="connsiteY36" fmla="*/ 25717 h 31432"/>
                          <a:gd name="connsiteX37" fmla="*/ 5715 w 9525"/>
                          <a:gd name="connsiteY37" fmla="*/ 26670 h 31432"/>
                          <a:gd name="connsiteX38" fmla="*/ 5715 w 9525"/>
                          <a:gd name="connsiteY38" fmla="*/ 26670 h 31432"/>
                          <a:gd name="connsiteX39" fmla="*/ 5715 w 9525"/>
                          <a:gd name="connsiteY39" fmla="*/ 26670 h 31432"/>
                          <a:gd name="connsiteX40" fmla="*/ 5715 w 9525"/>
                          <a:gd name="connsiteY40" fmla="*/ 26670 h 31432"/>
                          <a:gd name="connsiteX41" fmla="*/ 5715 w 9525"/>
                          <a:gd name="connsiteY41" fmla="*/ 27622 h 31432"/>
                          <a:gd name="connsiteX42" fmla="*/ 5715 w 9525"/>
                          <a:gd name="connsiteY42" fmla="*/ 28575 h 31432"/>
                          <a:gd name="connsiteX43" fmla="*/ 5715 w 9525"/>
                          <a:gd name="connsiteY43" fmla="*/ 28575 h 31432"/>
                          <a:gd name="connsiteX44" fmla="*/ 5715 w 9525"/>
                          <a:gd name="connsiteY44" fmla="*/ 29528 h 31432"/>
                          <a:gd name="connsiteX45" fmla="*/ 5715 w 9525"/>
                          <a:gd name="connsiteY45" fmla="*/ 29528 h 31432"/>
                          <a:gd name="connsiteX46" fmla="*/ 5715 w 9525"/>
                          <a:gd name="connsiteY46" fmla="*/ 29528 h 31432"/>
                          <a:gd name="connsiteX47" fmla="*/ 3810 w 9525"/>
                          <a:gd name="connsiteY47" fmla="*/ 30480 h 31432"/>
                          <a:gd name="connsiteX48" fmla="*/ 3810 w 9525"/>
                          <a:gd name="connsiteY48" fmla="*/ 30480 h 31432"/>
                          <a:gd name="connsiteX49" fmla="*/ 3810 w 9525"/>
                          <a:gd name="connsiteY49" fmla="*/ 30480 h 31432"/>
                          <a:gd name="connsiteX50" fmla="*/ 3810 w 9525"/>
                          <a:gd name="connsiteY50" fmla="*/ 30480 h 31432"/>
                          <a:gd name="connsiteX51" fmla="*/ 3810 w 9525"/>
                          <a:gd name="connsiteY51" fmla="*/ 30480 h 31432"/>
                          <a:gd name="connsiteX52" fmla="*/ 3810 w 9525"/>
                          <a:gd name="connsiteY52" fmla="*/ 31433 h 31432"/>
                          <a:gd name="connsiteX53" fmla="*/ 3810 w 9525"/>
                          <a:gd name="connsiteY53" fmla="*/ 30480 h 31432"/>
                          <a:gd name="connsiteX54" fmla="*/ 3810 w 9525"/>
                          <a:gd name="connsiteY54" fmla="*/ 29528 h 31432"/>
                          <a:gd name="connsiteX55" fmla="*/ 3810 w 9525"/>
                          <a:gd name="connsiteY55" fmla="*/ 29528 h 31432"/>
                          <a:gd name="connsiteX56" fmla="*/ 3810 w 9525"/>
                          <a:gd name="connsiteY56" fmla="*/ 29528 h 31432"/>
                          <a:gd name="connsiteX57" fmla="*/ 2857 w 9525"/>
                          <a:gd name="connsiteY57" fmla="*/ 28575 h 31432"/>
                          <a:gd name="connsiteX58" fmla="*/ 2857 w 9525"/>
                          <a:gd name="connsiteY58" fmla="*/ 26670 h 31432"/>
                          <a:gd name="connsiteX59" fmla="*/ 2857 w 9525"/>
                          <a:gd name="connsiteY59" fmla="*/ 25717 h 31432"/>
                          <a:gd name="connsiteX60" fmla="*/ 2857 w 9525"/>
                          <a:gd name="connsiteY60" fmla="*/ 25717 h 31432"/>
                          <a:gd name="connsiteX61" fmla="*/ 2857 w 9525"/>
                          <a:gd name="connsiteY61" fmla="*/ 23813 h 31432"/>
                          <a:gd name="connsiteX62" fmla="*/ 2857 w 9525"/>
                          <a:gd name="connsiteY62" fmla="*/ 21908 h 31432"/>
                          <a:gd name="connsiteX63" fmla="*/ 2857 w 9525"/>
                          <a:gd name="connsiteY63" fmla="*/ 20003 h 31432"/>
                          <a:gd name="connsiteX64" fmla="*/ 2857 w 9525"/>
                          <a:gd name="connsiteY64" fmla="*/ 19050 h 31432"/>
                          <a:gd name="connsiteX65" fmla="*/ 2857 w 9525"/>
                          <a:gd name="connsiteY65" fmla="*/ 18097 h 31432"/>
                          <a:gd name="connsiteX66" fmla="*/ 2857 w 9525"/>
                          <a:gd name="connsiteY66" fmla="*/ 17145 h 31432"/>
                          <a:gd name="connsiteX67" fmla="*/ 2857 w 9525"/>
                          <a:gd name="connsiteY67" fmla="*/ 17145 h 31432"/>
                          <a:gd name="connsiteX68" fmla="*/ 2857 w 9525"/>
                          <a:gd name="connsiteY68" fmla="*/ 17145 h 31432"/>
                          <a:gd name="connsiteX69" fmla="*/ 2857 w 9525"/>
                          <a:gd name="connsiteY69" fmla="*/ 16192 h 31432"/>
                          <a:gd name="connsiteX70" fmla="*/ 2857 w 9525"/>
                          <a:gd name="connsiteY70" fmla="*/ 15240 h 31432"/>
                          <a:gd name="connsiteX71" fmla="*/ 2857 w 9525"/>
                          <a:gd name="connsiteY71" fmla="*/ 14288 h 31432"/>
                          <a:gd name="connsiteX72" fmla="*/ 2857 w 9525"/>
                          <a:gd name="connsiteY72" fmla="*/ 14288 h 31432"/>
                          <a:gd name="connsiteX73" fmla="*/ 2857 w 9525"/>
                          <a:gd name="connsiteY73" fmla="*/ 14288 h 31432"/>
                          <a:gd name="connsiteX74" fmla="*/ 2857 w 9525"/>
                          <a:gd name="connsiteY74" fmla="*/ 14288 h 31432"/>
                          <a:gd name="connsiteX75" fmla="*/ 2857 w 9525"/>
                          <a:gd name="connsiteY75" fmla="*/ 14288 h 31432"/>
                          <a:gd name="connsiteX76" fmla="*/ 2857 w 9525"/>
                          <a:gd name="connsiteY76" fmla="*/ 14288 h 31432"/>
                          <a:gd name="connsiteX77" fmla="*/ 2857 w 9525"/>
                          <a:gd name="connsiteY77" fmla="*/ 14288 h 31432"/>
                          <a:gd name="connsiteX78" fmla="*/ 2857 w 9525"/>
                          <a:gd name="connsiteY78" fmla="*/ 14288 h 31432"/>
                          <a:gd name="connsiteX79" fmla="*/ 1905 w 9525"/>
                          <a:gd name="connsiteY79" fmla="*/ 14288 h 31432"/>
                          <a:gd name="connsiteX80" fmla="*/ 1905 w 9525"/>
                          <a:gd name="connsiteY80" fmla="*/ 13335 h 31432"/>
                          <a:gd name="connsiteX81" fmla="*/ 1905 w 9525"/>
                          <a:gd name="connsiteY81" fmla="*/ 12383 h 31432"/>
                          <a:gd name="connsiteX82" fmla="*/ 1905 w 9525"/>
                          <a:gd name="connsiteY82" fmla="*/ 11430 h 31432"/>
                          <a:gd name="connsiteX83" fmla="*/ 1905 w 9525"/>
                          <a:gd name="connsiteY83" fmla="*/ 11430 h 31432"/>
                          <a:gd name="connsiteX84" fmla="*/ 1905 w 9525"/>
                          <a:gd name="connsiteY84" fmla="*/ 11430 h 31432"/>
                          <a:gd name="connsiteX85" fmla="*/ 1905 w 9525"/>
                          <a:gd name="connsiteY85" fmla="*/ 11430 h 31432"/>
                          <a:gd name="connsiteX86" fmla="*/ 953 w 9525"/>
                          <a:gd name="connsiteY86" fmla="*/ 9525 h 31432"/>
                          <a:gd name="connsiteX87" fmla="*/ 953 w 9525"/>
                          <a:gd name="connsiteY87" fmla="*/ 9525 h 31432"/>
                          <a:gd name="connsiteX88" fmla="*/ 0 w 9525"/>
                          <a:gd name="connsiteY88" fmla="*/ 6667 h 31432"/>
                          <a:gd name="connsiteX89" fmla="*/ 0 w 9525"/>
                          <a:gd name="connsiteY89" fmla="*/ 4763 h 31432"/>
                          <a:gd name="connsiteX90" fmla="*/ 0 w 9525"/>
                          <a:gd name="connsiteY90" fmla="*/ 3810 h 31432"/>
                          <a:gd name="connsiteX91" fmla="*/ 0 w 9525"/>
                          <a:gd name="connsiteY91" fmla="*/ 2858 h 31432"/>
                          <a:gd name="connsiteX92" fmla="*/ 0 w 9525"/>
                          <a:gd name="connsiteY92" fmla="*/ 2858 h 31432"/>
                          <a:gd name="connsiteX93" fmla="*/ 3810 w 9525"/>
                          <a:gd name="connsiteY93" fmla="*/ 0 h 31432"/>
                          <a:gd name="connsiteX94" fmla="*/ 9525 w 9525"/>
                          <a:gd name="connsiteY94" fmla="*/ 28575 h 31432"/>
                          <a:gd name="connsiteX95" fmla="*/ 9525 w 9525"/>
                          <a:gd name="connsiteY95" fmla="*/ 28575 h 31432"/>
                          <a:gd name="connsiteX96" fmla="*/ 9525 w 9525"/>
                          <a:gd name="connsiteY96" fmla="*/ 28575 h 31432"/>
                          <a:gd name="connsiteX97" fmla="*/ 9525 w 9525"/>
                          <a:gd name="connsiteY97" fmla="*/ 28575 h 31432"/>
                          <a:gd name="connsiteX98" fmla="*/ 9525 w 9525"/>
                          <a:gd name="connsiteY98" fmla="*/ 28575 h 31432"/>
                          <a:gd name="connsiteX99" fmla="*/ 8573 w 9525"/>
                          <a:gd name="connsiteY99" fmla="*/ 23813 h 31432"/>
                          <a:gd name="connsiteX100" fmla="*/ 8573 w 9525"/>
                          <a:gd name="connsiteY100" fmla="*/ 23813 h 31432"/>
                          <a:gd name="connsiteX101" fmla="*/ 8573 w 9525"/>
                          <a:gd name="connsiteY101" fmla="*/ 23813 h 31432"/>
                          <a:gd name="connsiteX102" fmla="*/ 8573 w 9525"/>
                          <a:gd name="connsiteY102" fmla="*/ 23813 h 31432"/>
                          <a:gd name="connsiteX103" fmla="*/ 8573 w 9525"/>
                          <a:gd name="connsiteY103" fmla="*/ 23813 h 31432"/>
                          <a:gd name="connsiteX104" fmla="*/ 3810 w 9525"/>
                          <a:gd name="connsiteY104" fmla="*/ 2858 h 31432"/>
                          <a:gd name="connsiteX105" fmla="*/ 3810 w 9525"/>
                          <a:gd name="connsiteY105" fmla="*/ 2858 h 31432"/>
                          <a:gd name="connsiteX106" fmla="*/ 3810 w 9525"/>
                          <a:gd name="connsiteY106" fmla="*/ 2858 h 31432"/>
                          <a:gd name="connsiteX107" fmla="*/ 3810 w 9525"/>
                          <a:gd name="connsiteY107" fmla="*/ 2858 h 31432"/>
                          <a:gd name="connsiteX108" fmla="*/ 3810 w 9525"/>
                          <a:gd name="connsiteY108" fmla="*/ 2858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5" h="31432"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953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2858"/>
                              <a:pt x="5715" y="2858"/>
                            </a:cubicBezTo>
                            <a:cubicBezTo>
                              <a:pt x="5715" y="2858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6667"/>
                            </a:cubicBezTo>
                            <a:cubicBezTo>
                              <a:pt x="5715" y="6667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9525"/>
                            </a:cubicBezTo>
                            <a:cubicBezTo>
                              <a:pt x="5715" y="9525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2383"/>
                            </a:cubicBezTo>
                            <a:cubicBezTo>
                              <a:pt x="5715" y="12383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7145"/>
                            </a:cubicBezTo>
                            <a:cubicBezTo>
                              <a:pt x="5715" y="18097"/>
                              <a:pt x="5715" y="19050"/>
                              <a:pt x="5715" y="20003"/>
                            </a:cubicBezTo>
                            <a:cubicBezTo>
                              <a:pt x="5715" y="20955"/>
                              <a:pt x="5715" y="20955"/>
                              <a:pt x="5715" y="21908"/>
                            </a:cubicBezTo>
                            <a:cubicBezTo>
                              <a:pt x="5715" y="22860"/>
                              <a:pt x="5715" y="22860"/>
                              <a:pt x="5715" y="23813"/>
                            </a:cubicBezTo>
                            <a:cubicBezTo>
                              <a:pt x="5715" y="24765"/>
                              <a:pt x="5715" y="25717"/>
                              <a:pt x="5715" y="25717"/>
                            </a:cubicBezTo>
                            <a:cubicBezTo>
                              <a:pt x="5715" y="25717"/>
                              <a:pt x="5715" y="25717"/>
                              <a:pt x="5715" y="25717"/>
                            </a:cubicBezTo>
                            <a:cubicBezTo>
                              <a:pt x="5715" y="25717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7622"/>
                            </a:cubicBezTo>
                            <a:cubicBezTo>
                              <a:pt x="5715" y="27622"/>
                              <a:pt x="5715" y="28575"/>
                              <a:pt x="5715" y="28575"/>
                            </a:cubicBezTo>
                            <a:cubicBezTo>
                              <a:pt x="5715" y="28575"/>
                              <a:pt x="5715" y="28575"/>
                              <a:pt x="5715" y="28575"/>
                            </a:cubicBezTo>
                            <a:cubicBezTo>
                              <a:pt x="5715" y="28575"/>
                              <a:pt x="5715" y="28575"/>
                              <a:pt x="5715" y="29528"/>
                            </a:cubicBezTo>
                            <a:lnTo>
                              <a:pt x="5715" y="29528"/>
                            </a:lnTo>
                            <a:cubicBezTo>
                              <a:pt x="5715" y="29528"/>
                              <a:pt x="5715" y="29528"/>
                              <a:pt x="5715" y="29528"/>
                            </a:cubicBezTo>
                            <a:cubicBezTo>
                              <a:pt x="4763" y="29528"/>
                              <a:pt x="4763" y="30480"/>
                              <a:pt x="3810" y="30480"/>
                            </a:cubicBezTo>
                            <a:lnTo>
                              <a:pt x="3810" y="30480"/>
                            </a:lnTo>
                            <a:cubicBezTo>
                              <a:pt x="3810" y="30480"/>
                              <a:pt x="3810" y="30480"/>
                              <a:pt x="3810" y="30480"/>
                            </a:cubicBezTo>
                            <a:lnTo>
                              <a:pt x="3810" y="30480"/>
                            </a:lnTo>
                            <a:cubicBezTo>
                              <a:pt x="3810" y="30480"/>
                              <a:pt x="3810" y="30480"/>
                              <a:pt x="3810" y="30480"/>
                            </a:cubicBezTo>
                            <a:cubicBezTo>
                              <a:pt x="3810" y="30480"/>
                              <a:pt x="3810" y="30480"/>
                              <a:pt x="3810" y="31433"/>
                            </a:cubicBezTo>
                            <a:cubicBezTo>
                              <a:pt x="3810" y="31433"/>
                              <a:pt x="3810" y="30480"/>
                              <a:pt x="3810" y="30480"/>
                            </a:cubicBezTo>
                            <a:cubicBezTo>
                              <a:pt x="3810" y="30480"/>
                              <a:pt x="3810" y="30480"/>
                              <a:pt x="3810" y="29528"/>
                            </a:cubicBezTo>
                            <a:cubicBezTo>
                              <a:pt x="3810" y="29528"/>
                              <a:pt x="3810" y="29528"/>
                              <a:pt x="3810" y="29528"/>
                            </a:cubicBezTo>
                            <a:cubicBezTo>
                              <a:pt x="3810" y="29528"/>
                              <a:pt x="3810" y="29528"/>
                              <a:pt x="3810" y="29528"/>
                            </a:cubicBezTo>
                            <a:cubicBezTo>
                              <a:pt x="2857" y="29528"/>
                              <a:pt x="2857" y="29528"/>
                              <a:pt x="2857" y="28575"/>
                            </a:cubicBezTo>
                            <a:cubicBezTo>
                              <a:pt x="2857" y="27622"/>
                              <a:pt x="2857" y="26670"/>
                              <a:pt x="2857" y="26670"/>
                            </a:cubicBezTo>
                            <a:cubicBezTo>
                              <a:pt x="2857" y="26670"/>
                              <a:pt x="2857" y="25717"/>
                              <a:pt x="2857" y="25717"/>
                            </a:cubicBezTo>
                            <a:cubicBezTo>
                              <a:pt x="2857" y="25717"/>
                              <a:pt x="2857" y="25717"/>
                              <a:pt x="2857" y="25717"/>
                            </a:cubicBezTo>
                            <a:cubicBezTo>
                              <a:pt x="2857" y="24765"/>
                              <a:pt x="2857" y="24765"/>
                              <a:pt x="2857" y="23813"/>
                            </a:cubicBezTo>
                            <a:cubicBezTo>
                              <a:pt x="2857" y="22860"/>
                              <a:pt x="2857" y="22860"/>
                              <a:pt x="2857" y="21908"/>
                            </a:cubicBezTo>
                            <a:cubicBezTo>
                              <a:pt x="2857" y="20955"/>
                              <a:pt x="2857" y="20003"/>
                              <a:pt x="2857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18097"/>
                              <a:pt x="2857" y="18097"/>
                            </a:cubicBezTo>
                            <a:cubicBezTo>
                              <a:pt x="2857" y="18097"/>
                              <a:pt x="2857" y="18097"/>
                              <a:pt x="2857" y="17145"/>
                            </a:cubicBezTo>
                            <a:cubicBezTo>
                              <a:pt x="2857" y="17145"/>
                              <a:pt x="2857" y="17145"/>
                              <a:pt x="2857" y="17145"/>
                            </a:cubicBezTo>
                            <a:cubicBezTo>
                              <a:pt x="2857" y="17145"/>
                              <a:pt x="2857" y="17145"/>
                              <a:pt x="2857" y="17145"/>
                            </a:cubicBezTo>
                            <a:cubicBezTo>
                              <a:pt x="2857" y="17145"/>
                              <a:pt x="2857" y="17145"/>
                              <a:pt x="2857" y="16192"/>
                            </a:cubicBezTo>
                            <a:cubicBezTo>
                              <a:pt x="2857" y="16192"/>
                              <a:pt x="2857" y="15240"/>
                              <a:pt x="2857" y="15240"/>
                            </a:cubicBezTo>
                            <a:cubicBezTo>
                              <a:pt x="2857" y="15240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2857" y="14288"/>
                            </a:cubicBezTo>
                            <a:cubicBezTo>
                              <a:pt x="2857" y="14288"/>
                              <a:pt x="2857" y="14288"/>
                              <a:pt x="1905" y="14288"/>
                            </a:cubicBezTo>
                            <a:cubicBezTo>
                              <a:pt x="1905" y="14288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953" y="11430"/>
                              <a:pt x="953" y="10478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8572"/>
                              <a:pt x="0" y="7620"/>
                              <a:pt x="0" y="6667"/>
                            </a:cubicBezTo>
                            <a:cubicBezTo>
                              <a:pt x="0" y="5715"/>
                              <a:pt x="0" y="5715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lnTo>
                              <a:pt x="0" y="2858"/>
                            </a:lnTo>
                            <a:lnTo>
                              <a:pt x="3810" y="0"/>
                            </a:lnTo>
                            <a:close/>
                            <a:moveTo>
                              <a:pt x="9525" y="28575"/>
                            </a:moveTo>
                            <a:cubicBezTo>
                              <a:pt x="9525" y="28575"/>
                              <a:pt x="9525" y="28575"/>
                              <a:pt x="9525" y="28575"/>
                            </a:cubicBezTo>
                            <a:cubicBezTo>
                              <a:pt x="9525" y="28575"/>
                              <a:pt x="9525" y="28575"/>
                              <a:pt x="9525" y="28575"/>
                            </a:cubicBezTo>
                            <a:cubicBezTo>
                              <a:pt x="9525" y="28575"/>
                              <a:pt x="9525" y="28575"/>
                              <a:pt x="9525" y="28575"/>
                            </a:cubicBezTo>
                            <a:cubicBezTo>
                              <a:pt x="9525" y="28575"/>
                              <a:pt x="9525" y="28575"/>
                              <a:pt x="9525" y="28575"/>
                            </a:cubicBezTo>
                            <a:close/>
                            <a:moveTo>
                              <a:pt x="8573" y="23813"/>
                            </a:moveTo>
                            <a:cubicBezTo>
                              <a:pt x="8573" y="23813"/>
                              <a:pt x="8573" y="23813"/>
                              <a:pt x="8573" y="23813"/>
                            </a:cubicBezTo>
                            <a:cubicBezTo>
                              <a:pt x="8573" y="23813"/>
                              <a:pt x="8573" y="23813"/>
                              <a:pt x="8573" y="23813"/>
                            </a:cubicBezTo>
                            <a:cubicBezTo>
                              <a:pt x="8573" y="23813"/>
                              <a:pt x="9525" y="23813"/>
                              <a:pt x="8573" y="23813"/>
                            </a:cubicBezTo>
                            <a:cubicBezTo>
                              <a:pt x="9525" y="23813"/>
                              <a:pt x="9525" y="23813"/>
                              <a:pt x="8573" y="23813"/>
                            </a:cubicBezTo>
                            <a:close/>
                            <a:moveTo>
                              <a:pt x="3810" y="2858"/>
                            </a:move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4763" y="2858"/>
                              <a:pt x="3810" y="2858"/>
                              <a:pt x="381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99" name="任意多边形: 形状 183"/>
                      <p:cNvSpPr/>
                      <p:nvPr/>
                    </p:nvSpPr>
                    <p:spPr>
                      <a:xfrm>
                        <a:off x="4309110" y="3810952"/>
                        <a:ext cx="952" cy="9525"/>
                      </a:xfrm>
                      <a:custGeom>
                        <a:avLst/>
                        <a:gdLst>
                          <a:gd name="connsiteX0" fmla="*/ 952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2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2" y="0"/>
                            </a:moveTo>
                            <a:lnTo>
                              <a:pt x="0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0" name="任意多边形: 形状 184"/>
                      <p:cNvSpPr/>
                      <p:nvPr/>
                    </p:nvSpPr>
                    <p:spPr>
                      <a:xfrm>
                        <a:off x="4307205" y="3810952"/>
                        <a:ext cx="2619" cy="3809"/>
                      </a:xfrm>
                      <a:custGeom>
                        <a:avLst/>
                        <a:gdLst>
                          <a:gd name="connsiteX0" fmla="*/ 1905 w 2619"/>
                          <a:gd name="connsiteY0" fmla="*/ 0 h 3809"/>
                          <a:gd name="connsiteX1" fmla="*/ 0 w 2619"/>
                          <a:gd name="connsiteY1" fmla="*/ 952 h 3809"/>
                          <a:gd name="connsiteX2" fmla="*/ 0 w 2619"/>
                          <a:gd name="connsiteY2" fmla="*/ 952 h 3809"/>
                          <a:gd name="connsiteX3" fmla="*/ 0 w 2619"/>
                          <a:gd name="connsiteY3" fmla="*/ 952 h 3809"/>
                          <a:gd name="connsiteX4" fmla="*/ 0 w 2619"/>
                          <a:gd name="connsiteY4" fmla="*/ 952 h 3809"/>
                          <a:gd name="connsiteX5" fmla="*/ 0 w 2619"/>
                          <a:gd name="connsiteY5" fmla="*/ 952 h 3809"/>
                          <a:gd name="connsiteX6" fmla="*/ 0 w 2619"/>
                          <a:gd name="connsiteY6" fmla="*/ 1905 h 3809"/>
                          <a:gd name="connsiteX7" fmla="*/ 0 w 2619"/>
                          <a:gd name="connsiteY7" fmla="*/ 2857 h 3809"/>
                          <a:gd name="connsiteX8" fmla="*/ 0 w 2619"/>
                          <a:gd name="connsiteY8" fmla="*/ 2857 h 3809"/>
                          <a:gd name="connsiteX9" fmla="*/ 0 w 2619"/>
                          <a:gd name="connsiteY9" fmla="*/ 2857 h 3809"/>
                          <a:gd name="connsiteX10" fmla="*/ 0 w 2619"/>
                          <a:gd name="connsiteY10" fmla="*/ 2857 h 3809"/>
                          <a:gd name="connsiteX11" fmla="*/ 0 w 2619"/>
                          <a:gd name="connsiteY11" fmla="*/ 3810 h 3809"/>
                          <a:gd name="connsiteX12" fmla="*/ 1905 w 2619"/>
                          <a:gd name="connsiteY12" fmla="*/ 3810 h 3809"/>
                          <a:gd name="connsiteX13" fmla="*/ 1905 w 2619"/>
                          <a:gd name="connsiteY13" fmla="*/ 2857 h 3809"/>
                          <a:gd name="connsiteX14" fmla="*/ 1905 w 2619"/>
                          <a:gd name="connsiteY14" fmla="*/ 1905 h 3809"/>
                          <a:gd name="connsiteX15" fmla="*/ 1905 w 2619"/>
                          <a:gd name="connsiteY15" fmla="*/ 0 h 3809"/>
                          <a:gd name="connsiteX16" fmla="*/ 1905 w 2619"/>
                          <a:gd name="connsiteY16" fmla="*/ 0 h 3809"/>
                          <a:gd name="connsiteX17" fmla="*/ 1905 w 2619"/>
                          <a:gd name="connsiteY17" fmla="*/ 0 h 3809"/>
                          <a:gd name="connsiteX18" fmla="*/ 1905 w 2619"/>
                          <a:gd name="connsiteY18" fmla="*/ 0 h 3809"/>
                          <a:gd name="connsiteX19" fmla="*/ 1905 w 2619"/>
                          <a:gd name="connsiteY19" fmla="*/ 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3809">
                            <a:moveTo>
                              <a:pt x="1905" y="0"/>
                            </a:moveTo>
                            <a:cubicBezTo>
                              <a:pt x="952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2857"/>
                            </a:cubicBezTo>
                            <a:cubicBezTo>
                              <a:pt x="1905" y="2857"/>
                              <a:pt x="1905" y="1905"/>
                              <a:pt x="1905" y="1905"/>
                            </a:cubicBezTo>
                            <a:cubicBezTo>
                              <a:pt x="2857" y="952"/>
                              <a:pt x="2857" y="952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1" name="图形 2"/>
                    <p:cNvGrpSpPr/>
                    <p:nvPr/>
                  </p:nvGrpSpPr>
                  <p:grpSpPr>
                    <a:xfrm>
                      <a:off x="4281487" y="3751896"/>
                      <a:ext cx="20002" cy="31432"/>
                      <a:chOff x="4281487" y="3751896"/>
                      <a:chExt cx="20002" cy="31432"/>
                    </a:xfrm>
                    <a:solidFill>
                      <a:srgbClr val="FF9B80"/>
                    </a:solidFill>
                  </p:grpSpPr>
                  <p:sp>
                    <p:nvSpPr>
                      <p:cNvPr id="302" name="任意多边形: 形状 186"/>
                      <p:cNvSpPr/>
                      <p:nvPr/>
                    </p:nvSpPr>
                    <p:spPr>
                      <a:xfrm>
                        <a:off x="4299585" y="37814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" name="任意多边形: 形状 187"/>
                      <p:cNvSpPr/>
                      <p:nvPr/>
                    </p:nvSpPr>
                    <p:spPr>
                      <a:xfrm>
                        <a:off x="4281487" y="3751896"/>
                        <a:ext cx="19050" cy="30480"/>
                      </a:xfrm>
                      <a:custGeom>
                        <a:avLst/>
                        <a:gdLst>
                          <a:gd name="connsiteX0" fmla="*/ 6668 w 19050"/>
                          <a:gd name="connsiteY0" fmla="*/ 0 h 30480"/>
                          <a:gd name="connsiteX1" fmla="*/ 6668 w 19050"/>
                          <a:gd name="connsiteY1" fmla="*/ 0 h 30480"/>
                          <a:gd name="connsiteX2" fmla="*/ 7620 w 19050"/>
                          <a:gd name="connsiteY2" fmla="*/ 1905 h 30480"/>
                          <a:gd name="connsiteX3" fmla="*/ 8573 w 19050"/>
                          <a:gd name="connsiteY3" fmla="*/ 2858 h 30480"/>
                          <a:gd name="connsiteX4" fmla="*/ 8573 w 19050"/>
                          <a:gd name="connsiteY4" fmla="*/ 3810 h 30480"/>
                          <a:gd name="connsiteX5" fmla="*/ 8573 w 19050"/>
                          <a:gd name="connsiteY5" fmla="*/ 3810 h 30480"/>
                          <a:gd name="connsiteX6" fmla="*/ 8573 w 19050"/>
                          <a:gd name="connsiteY6" fmla="*/ 4763 h 30480"/>
                          <a:gd name="connsiteX7" fmla="*/ 8573 w 19050"/>
                          <a:gd name="connsiteY7" fmla="*/ 5715 h 30480"/>
                          <a:gd name="connsiteX8" fmla="*/ 8573 w 19050"/>
                          <a:gd name="connsiteY8" fmla="*/ 6668 h 30480"/>
                          <a:gd name="connsiteX9" fmla="*/ 9525 w 19050"/>
                          <a:gd name="connsiteY9" fmla="*/ 7620 h 30480"/>
                          <a:gd name="connsiteX10" fmla="*/ 9525 w 19050"/>
                          <a:gd name="connsiteY10" fmla="*/ 7620 h 30480"/>
                          <a:gd name="connsiteX11" fmla="*/ 9525 w 19050"/>
                          <a:gd name="connsiteY11" fmla="*/ 8573 h 30480"/>
                          <a:gd name="connsiteX12" fmla="*/ 9525 w 19050"/>
                          <a:gd name="connsiteY12" fmla="*/ 9525 h 30480"/>
                          <a:gd name="connsiteX13" fmla="*/ 9525 w 19050"/>
                          <a:gd name="connsiteY13" fmla="*/ 10478 h 30480"/>
                          <a:gd name="connsiteX14" fmla="*/ 9525 w 19050"/>
                          <a:gd name="connsiteY14" fmla="*/ 11430 h 30480"/>
                          <a:gd name="connsiteX15" fmla="*/ 9525 w 19050"/>
                          <a:gd name="connsiteY15" fmla="*/ 11430 h 30480"/>
                          <a:gd name="connsiteX16" fmla="*/ 9525 w 19050"/>
                          <a:gd name="connsiteY16" fmla="*/ 11430 h 30480"/>
                          <a:gd name="connsiteX17" fmla="*/ 10477 w 19050"/>
                          <a:gd name="connsiteY17" fmla="*/ 12383 h 30480"/>
                          <a:gd name="connsiteX18" fmla="*/ 10477 w 19050"/>
                          <a:gd name="connsiteY18" fmla="*/ 13335 h 30480"/>
                          <a:gd name="connsiteX19" fmla="*/ 10477 w 19050"/>
                          <a:gd name="connsiteY19" fmla="*/ 13335 h 30480"/>
                          <a:gd name="connsiteX20" fmla="*/ 10477 w 19050"/>
                          <a:gd name="connsiteY20" fmla="*/ 14288 h 30480"/>
                          <a:gd name="connsiteX21" fmla="*/ 10477 w 19050"/>
                          <a:gd name="connsiteY21" fmla="*/ 14288 h 30480"/>
                          <a:gd name="connsiteX22" fmla="*/ 10477 w 19050"/>
                          <a:gd name="connsiteY22" fmla="*/ 14288 h 30480"/>
                          <a:gd name="connsiteX23" fmla="*/ 10477 w 19050"/>
                          <a:gd name="connsiteY23" fmla="*/ 14288 h 30480"/>
                          <a:gd name="connsiteX24" fmla="*/ 10477 w 19050"/>
                          <a:gd name="connsiteY24" fmla="*/ 14288 h 30480"/>
                          <a:gd name="connsiteX25" fmla="*/ 10477 w 19050"/>
                          <a:gd name="connsiteY25" fmla="*/ 14288 h 30480"/>
                          <a:gd name="connsiteX26" fmla="*/ 11430 w 19050"/>
                          <a:gd name="connsiteY26" fmla="*/ 15240 h 30480"/>
                          <a:gd name="connsiteX27" fmla="*/ 11430 w 19050"/>
                          <a:gd name="connsiteY27" fmla="*/ 16193 h 30480"/>
                          <a:gd name="connsiteX28" fmla="*/ 11430 w 19050"/>
                          <a:gd name="connsiteY28" fmla="*/ 16193 h 30480"/>
                          <a:gd name="connsiteX29" fmla="*/ 11430 w 19050"/>
                          <a:gd name="connsiteY29" fmla="*/ 16193 h 30480"/>
                          <a:gd name="connsiteX30" fmla="*/ 11430 w 19050"/>
                          <a:gd name="connsiteY30" fmla="*/ 16193 h 30480"/>
                          <a:gd name="connsiteX31" fmla="*/ 12382 w 19050"/>
                          <a:gd name="connsiteY31" fmla="*/ 16193 h 30480"/>
                          <a:gd name="connsiteX32" fmla="*/ 13335 w 19050"/>
                          <a:gd name="connsiteY32" fmla="*/ 18098 h 30480"/>
                          <a:gd name="connsiteX33" fmla="*/ 14288 w 19050"/>
                          <a:gd name="connsiteY33" fmla="*/ 20003 h 30480"/>
                          <a:gd name="connsiteX34" fmla="*/ 15240 w 19050"/>
                          <a:gd name="connsiteY34" fmla="*/ 21908 h 30480"/>
                          <a:gd name="connsiteX35" fmla="*/ 16193 w 19050"/>
                          <a:gd name="connsiteY35" fmla="*/ 23813 h 30480"/>
                          <a:gd name="connsiteX36" fmla="*/ 16193 w 19050"/>
                          <a:gd name="connsiteY36" fmla="*/ 23813 h 30480"/>
                          <a:gd name="connsiteX37" fmla="*/ 16193 w 19050"/>
                          <a:gd name="connsiteY37" fmla="*/ 24765 h 30480"/>
                          <a:gd name="connsiteX38" fmla="*/ 16193 w 19050"/>
                          <a:gd name="connsiteY38" fmla="*/ 24765 h 30480"/>
                          <a:gd name="connsiteX39" fmla="*/ 16193 w 19050"/>
                          <a:gd name="connsiteY39" fmla="*/ 24765 h 30480"/>
                          <a:gd name="connsiteX40" fmla="*/ 16193 w 19050"/>
                          <a:gd name="connsiteY40" fmla="*/ 24765 h 30480"/>
                          <a:gd name="connsiteX41" fmla="*/ 16193 w 19050"/>
                          <a:gd name="connsiteY41" fmla="*/ 25718 h 30480"/>
                          <a:gd name="connsiteX42" fmla="*/ 16193 w 19050"/>
                          <a:gd name="connsiteY42" fmla="*/ 26670 h 30480"/>
                          <a:gd name="connsiteX43" fmla="*/ 16193 w 19050"/>
                          <a:gd name="connsiteY43" fmla="*/ 26670 h 30480"/>
                          <a:gd name="connsiteX44" fmla="*/ 16193 w 19050"/>
                          <a:gd name="connsiteY44" fmla="*/ 27623 h 30480"/>
                          <a:gd name="connsiteX45" fmla="*/ 16193 w 19050"/>
                          <a:gd name="connsiteY45" fmla="*/ 27623 h 30480"/>
                          <a:gd name="connsiteX46" fmla="*/ 16193 w 19050"/>
                          <a:gd name="connsiteY46" fmla="*/ 27623 h 30480"/>
                          <a:gd name="connsiteX47" fmla="*/ 14288 w 19050"/>
                          <a:gd name="connsiteY47" fmla="*/ 29528 h 30480"/>
                          <a:gd name="connsiteX48" fmla="*/ 14288 w 19050"/>
                          <a:gd name="connsiteY48" fmla="*/ 29528 h 30480"/>
                          <a:gd name="connsiteX49" fmla="*/ 14288 w 19050"/>
                          <a:gd name="connsiteY49" fmla="*/ 29528 h 30480"/>
                          <a:gd name="connsiteX50" fmla="*/ 14288 w 19050"/>
                          <a:gd name="connsiteY50" fmla="*/ 29528 h 30480"/>
                          <a:gd name="connsiteX51" fmla="*/ 14288 w 19050"/>
                          <a:gd name="connsiteY51" fmla="*/ 29528 h 30480"/>
                          <a:gd name="connsiteX52" fmla="*/ 14288 w 19050"/>
                          <a:gd name="connsiteY52" fmla="*/ 30480 h 30480"/>
                          <a:gd name="connsiteX53" fmla="*/ 14288 w 19050"/>
                          <a:gd name="connsiteY53" fmla="*/ 29528 h 30480"/>
                          <a:gd name="connsiteX54" fmla="*/ 14288 w 19050"/>
                          <a:gd name="connsiteY54" fmla="*/ 28575 h 30480"/>
                          <a:gd name="connsiteX55" fmla="*/ 14288 w 19050"/>
                          <a:gd name="connsiteY55" fmla="*/ 28575 h 30480"/>
                          <a:gd name="connsiteX56" fmla="*/ 14288 w 19050"/>
                          <a:gd name="connsiteY56" fmla="*/ 28575 h 30480"/>
                          <a:gd name="connsiteX57" fmla="*/ 13335 w 19050"/>
                          <a:gd name="connsiteY57" fmla="*/ 28575 h 30480"/>
                          <a:gd name="connsiteX58" fmla="*/ 12382 w 19050"/>
                          <a:gd name="connsiteY58" fmla="*/ 26670 h 30480"/>
                          <a:gd name="connsiteX59" fmla="*/ 12382 w 19050"/>
                          <a:gd name="connsiteY59" fmla="*/ 25718 h 30480"/>
                          <a:gd name="connsiteX60" fmla="*/ 12382 w 19050"/>
                          <a:gd name="connsiteY60" fmla="*/ 25718 h 30480"/>
                          <a:gd name="connsiteX61" fmla="*/ 11430 w 19050"/>
                          <a:gd name="connsiteY61" fmla="*/ 24765 h 30480"/>
                          <a:gd name="connsiteX62" fmla="*/ 10477 w 19050"/>
                          <a:gd name="connsiteY62" fmla="*/ 22860 h 30480"/>
                          <a:gd name="connsiteX63" fmla="*/ 9525 w 19050"/>
                          <a:gd name="connsiteY63" fmla="*/ 20955 h 30480"/>
                          <a:gd name="connsiteX64" fmla="*/ 9525 w 19050"/>
                          <a:gd name="connsiteY64" fmla="*/ 20003 h 30480"/>
                          <a:gd name="connsiteX65" fmla="*/ 8573 w 19050"/>
                          <a:gd name="connsiteY65" fmla="*/ 19050 h 30480"/>
                          <a:gd name="connsiteX66" fmla="*/ 8573 w 19050"/>
                          <a:gd name="connsiteY66" fmla="*/ 18098 h 30480"/>
                          <a:gd name="connsiteX67" fmla="*/ 8573 w 19050"/>
                          <a:gd name="connsiteY67" fmla="*/ 18098 h 30480"/>
                          <a:gd name="connsiteX68" fmla="*/ 8573 w 19050"/>
                          <a:gd name="connsiteY68" fmla="*/ 18098 h 30480"/>
                          <a:gd name="connsiteX69" fmla="*/ 8573 w 19050"/>
                          <a:gd name="connsiteY69" fmla="*/ 17145 h 30480"/>
                          <a:gd name="connsiteX70" fmla="*/ 8573 w 19050"/>
                          <a:gd name="connsiteY70" fmla="*/ 16193 h 30480"/>
                          <a:gd name="connsiteX71" fmla="*/ 7620 w 19050"/>
                          <a:gd name="connsiteY71" fmla="*/ 15240 h 30480"/>
                          <a:gd name="connsiteX72" fmla="*/ 7620 w 19050"/>
                          <a:gd name="connsiteY72" fmla="*/ 15240 h 30480"/>
                          <a:gd name="connsiteX73" fmla="*/ 7620 w 19050"/>
                          <a:gd name="connsiteY73" fmla="*/ 15240 h 30480"/>
                          <a:gd name="connsiteX74" fmla="*/ 7620 w 19050"/>
                          <a:gd name="connsiteY74" fmla="*/ 15240 h 30480"/>
                          <a:gd name="connsiteX75" fmla="*/ 7620 w 19050"/>
                          <a:gd name="connsiteY75" fmla="*/ 15240 h 30480"/>
                          <a:gd name="connsiteX76" fmla="*/ 7620 w 19050"/>
                          <a:gd name="connsiteY76" fmla="*/ 14288 h 30480"/>
                          <a:gd name="connsiteX77" fmla="*/ 7620 w 19050"/>
                          <a:gd name="connsiteY77" fmla="*/ 14288 h 30480"/>
                          <a:gd name="connsiteX78" fmla="*/ 7620 w 19050"/>
                          <a:gd name="connsiteY78" fmla="*/ 14288 h 30480"/>
                          <a:gd name="connsiteX79" fmla="*/ 6668 w 19050"/>
                          <a:gd name="connsiteY79" fmla="*/ 14288 h 30480"/>
                          <a:gd name="connsiteX80" fmla="*/ 5715 w 19050"/>
                          <a:gd name="connsiteY80" fmla="*/ 13335 h 30480"/>
                          <a:gd name="connsiteX81" fmla="*/ 4763 w 19050"/>
                          <a:gd name="connsiteY81" fmla="*/ 12383 h 30480"/>
                          <a:gd name="connsiteX82" fmla="*/ 4763 w 19050"/>
                          <a:gd name="connsiteY82" fmla="*/ 11430 h 30480"/>
                          <a:gd name="connsiteX83" fmla="*/ 4763 w 19050"/>
                          <a:gd name="connsiteY83" fmla="*/ 11430 h 30480"/>
                          <a:gd name="connsiteX84" fmla="*/ 4763 w 19050"/>
                          <a:gd name="connsiteY84" fmla="*/ 11430 h 30480"/>
                          <a:gd name="connsiteX85" fmla="*/ 4763 w 19050"/>
                          <a:gd name="connsiteY85" fmla="*/ 11430 h 30480"/>
                          <a:gd name="connsiteX86" fmla="*/ 3810 w 19050"/>
                          <a:gd name="connsiteY86" fmla="*/ 9525 h 30480"/>
                          <a:gd name="connsiteX87" fmla="*/ 3810 w 19050"/>
                          <a:gd name="connsiteY87" fmla="*/ 9525 h 30480"/>
                          <a:gd name="connsiteX88" fmla="*/ 1905 w 19050"/>
                          <a:gd name="connsiteY88" fmla="*/ 6668 h 30480"/>
                          <a:gd name="connsiteX89" fmla="*/ 952 w 19050"/>
                          <a:gd name="connsiteY89" fmla="*/ 5715 h 30480"/>
                          <a:gd name="connsiteX90" fmla="*/ 0 w 19050"/>
                          <a:gd name="connsiteY90" fmla="*/ 4763 h 30480"/>
                          <a:gd name="connsiteX91" fmla="*/ 0 w 19050"/>
                          <a:gd name="connsiteY91" fmla="*/ 3810 h 30480"/>
                          <a:gd name="connsiteX92" fmla="*/ 0 w 19050"/>
                          <a:gd name="connsiteY92" fmla="*/ 3810 h 30480"/>
                          <a:gd name="connsiteX93" fmla="*/ 6668 w 19050"/>
                          <a:gd name="connsiteY93" fmla="*/ 0 h 30480"/>
                          <a:gd name="connsiteX94" fmla="*/ 19050 w 19050"/>
                          <a:gd name="connsiteY94" fmla="*/ 25718 h 30480"/>
                          <a:gd name="connsiteX95" fmla="*/ 19050 w 19050"/>
                          <a:gd name="connsiteY95" fmla="*/ 25718 h 30480"/>
                          <a:gd name="connsiteX96" fmla="*/ 19050 w 19050"/>
                          <a:gd name="connsiteY96" fmla="*/ 25718 h 30480"/>
                          <a:gd name="connsiteX97" fmla="*/ 19050 w 19050"/>
                          <a:gd name="connsiteY97" fmla="*/ 25718 h 30480"/>
                          <a:gd name="connsiteX98" fmla="*/ 19050 w 19050"/>
                          <a:gd name="connsiteY98" fmla="*/ 25718 h 30480"/>
                          <a:gd name="connsiteX99" fmla="*/ 17145 w 19050"/>
                          <a:gd name="connsiteY99" fmla="*/ 21908 h 30480"/>
                          <a:gd name="connsiteX100" fmla="*/ 17145 w 19050"/>
                          <a:gd name="connsiteY100" fmla="*/ 21908 h 30480"/>
                          <a:gd name="connsiteX101" fmla="*/ 17145 w 19050"/>
                          <a:gd name="connsiteY101" fmla="*/ 21908 h 30480"/>
                          <a:gd name="connsiteX102" fmla="*/ 17145 w 19050"/>
                          <a:gd name="connsiteY102" fmla="*/ 21908 h 30480"/>
                          <a:gd name="connsiteX103" fmla="*/ 17145 w 19050"/>
                          <a:gd name="connsiteY103" fmla="*/ 21908 h 30480"/>
                          <a:gd name="connsiteX104" fmla="*/ 7620 w 19050"/>
                          <a:gd name="connsiteY104" fmla="*/ 1905 h 30480"/>
                          <a:gd name="connsiteX105" fmla="*/ 7620 w 19050"/>
                          <a:gd name="connsiteY105" fmla="*/ 1905 h 30480"/>
                          <a:gd name="connsiteX106" fmla="*/ 7620 w 19050"/>
                          <a:gd name="connsiteY106" fmla="*/ 1905 h 30480"/>
                          <a:gd name="connsiteX107" fmla="*/ 7620 w 19050"/>
                          <a:gd name="connsiteY107" fmla="*/ 1905 h 30480"/>
                          <a:gd name="connsiteX108" fmla="*/ 7620 w 19050"/>
                          <a:gd name="connsiteY108" fmla="*/ 1905 h 304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0" h="30480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953"/>
                              <a:pt x="7620" y="953"/>
                              <a:pt x="7620" y="1905"/>
                            </a:cubicBezTo>
                            <a:cubicBezTo>
                              <a:pt x="7620" y="1905"/>
                              <a:pt x="7620" y="2858"/>
                              <a:pt x="8573" y="2858"/>
                            </a:cubicBezTo>
                            <a:cubicBezTo>
                              <a:pt x="8573" y="2858"/>
                              <a:pt x="8573" y="3810"/>
                              <a:pt x="8573" y="3810"/>
                            </a:cubicBezTo>
                            <a:cubicBezTo>
                              <a:pt x="8573" y="3810"/>
                              <a:pt x="8573" y="3810"/>
                              <a:pt x="8573" y="3810"/>
                            </a:cubicBezTo>
                            <a:cubicBezTo>
                              <a:pt x="8573" y="3810"/>
                              <a:pt x="8573" y="3810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6668"/>
                            </a:cubicBezTo>
                            <a:cubicBezTo>
                              <a:pt x="8573" y="7620"/>
                              <a:pt x="8573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9525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10477" y="11430"/>
                              <a:pt x="10477" y="12383"/>
                            </a:cubicBezTo>
                            <a:cubicBezTo>
                              <a:pt x="10477" y="12383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10477" y="14288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2382" y="16193"/>
                            </a:cubicBezTo>
                            <a:cubicBezTo>
                              <a:pt x="12382" y="17145"/>
                              <a:pt x="13335" y="18098"/>
                              <a:pt x="13335" y="18098"/>
                            </a:cubicBezTo>
                            <a:cubicBezTo>
                              <a:pt x="13335" y="19050"/>
                              <a:pt x="13335" y="19050"/>
                              <a:pt x="14288" y="20003"/>
                            </a:cubicBezTo>
                            <a:cubicBezTo>
                              <a:pt x="14288" y="20955"/>
                              <a:pt x="15240" y="20955"/>
                              <a:pt x="15240" y="21908"/>
                            </a:cubicBezTo>
                            <a:cubicBezTo>
                              <a:pt x="15240" y="22860"/>
                              <a:pt x="16193" y="23813"/>
                              <a:pt x="16193" y="23813"/>
                            </a:cubicBezTo>
                            <a:cubicBezTo>
                              <a:pt x="16193" y="23813"/>
                              <a:pt x="16193" y="23813"/>
                              <a:pt x="16193" y="23813"/>
                            </a:cubicBezTo>
                            <a:cubicBezTo>
                              <a:pt x="16193" y="23813"/>
                              <a:pt x="16193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5718"/>
                            </a:cubicBezTo>
                            <a:cubicBezTo>
                              <a:pt x="16193" y="25718"/>
                              <a:pt x="16193" y="26670"/>
                              <a:pt x="16193" y="26670"/>
                            </a:cubicBezTo>
                            <a:cubicBezTo>
                              <a:pt x="16193" y="26670"/>
                              <a:pt x="16193" y="26670"/>
                              <a:pt x="16193" y="26670"/>
                            </a:cubicBezTo>
                            <a:cubicBezTo>
                              <a:pt x="16193" y="26670"/>
                              <a:pt x="16193" y="26670"/>
                              <a:pt x="16193" y="27623"/>
                            </a:cubicBezTo>
                            <a:lnTo>
                              <a:pt x="16193" y="27623"/>
                            </a:lnTo>
                            <a:cubicBezTo>
                              <a:pt x="16193" y="27623"/>
                              <a:pt x="16193" y="27623"/>
                              <a:pt x="16193" y="27623"/>
                            </a:cubicBezTo>
                            <a:cubicBezTo>
                              <a:pt x="15240" y="27623"/>
                              <a:pt x="15240" y="28575"/>
                              <a:pt x="14288" y="29528"/>
                            </a:cubicBezTo>
                            <a:lnTo>
                              <a:pt x="14288" y="29528"/>
                            </a:lnTo>
                            <a:cubicBezTo>
                              <a:pt x="14288" y="29528"/>
                              <a:pt x="14288" y="29528"/>
                              <a:pt x="14288" y="29528"/>
                            </a:cubicBezTo>
                            <a:lnTo>
                              <a:pt x="14288" y="29528"/>
                            </a:lnTo>
                            <a:cubicBezTo>
                              <a:pt x="14288" y="29528"/>
                              <a:pt x="14288" y="29528"/>
                              <a:pt x="14288" y="29528"/>
                            </a:cubicBezTo>
                            <a:cubicBezTo>
                              <a:pt x="14288" y="29528"/>
                              <a:pt x="14288" y="29528"/>
                              <a:pt x="14288" y="30480"/>
                            </a:cubicBezTo>
                            <a:cubicBezTo>
                              <a:pt x="14288" y="30480"/>
                              <a:pt x="14288" y="30480"/>
                              <a:pt x="14288" y="29528"/>
                            </a:cubicBezTo>
                            <a:cubicBezTo>
                              <a:pt x="14288" y="29528"/>
                              <a:pt x="14288" y="28575"/>
                              <a:pt x="14288" y="28575"/>
                            </a:cubicBezTo>
                            <a:cubicBezTo>
                              <a:pt x="14288" y="28575"/>
                              <a:pt x="14288" y="28575"/>
                              <a:pt x="14288" y="28575"/>
                            </a:cubicBezTo>
                            <a:cubicBezTo>
                              <a:pt x="14288" y="28575"/>
                              <a:pt x="14288" y="28575"/>
                              <a:pt x="14288" y="28575"/>
                            </a:cubicBezTo>
                            <a:cubicBezTo>
                              <a:pt x="14288" y="29528"/>
                              <a:pt x="13335" y="28575"/>
                              <a:pt x="13335" y="28575"/>
                            </a:cubicBezTo>
                            <a:cubicBezTo>
                              <a:pt x="13335" y="27623"/>
                              <a:pt x="12382" y="27623"/>
                              <a:pt x="12382" y="26670"/>
                            </a:cubicBezTo>
                            <a:cubicBezTo>
                              <a:pt x="12382" y="26670"/>
                              <a:pt x="12382" y="25718"/>
                              <a:pt x="12382" y="25718"/>
                            </a:cubicBezTo>
                            <a:cubicBezTo>
                              <a:pt x="12382" y="25718"/>
                              <a:pt x="12382" y="25718"/>
                              <a:pt x="12382" y="25718"/>
                            </a:cubicBezTo>
                            <a:cubicBezTo>
                              <a:pt x="12382" y="24765"/>
                              <a:pt x="12382" y="24765"/>
                              <a:pt x="11430" y="24765"/>
                            </a:cubicBezTo>
                            <a:cubicBezTo>
                              <a:pt x="11430" y="23813"/>
                              <a:pt x="10477" y="23813"/>
                              <a:pt x="10477" y="22860"/>
                            </a:cubicBezTo>
                            <a:cubicBezTo>
                              <a:pt x="10477" y="21908"/>
                              <a:pt x="9525" y="21908"/>
                              <a:pt x="9525" y="20955"/>
                            </a:cubicBezTo>
                            <a:cubicBezTo>
                              <a:pt x="9525" y="20955"/>
                              <a:pt x="9525" y="20003"/>
                              <a:pt x="9525" y="20003"/>
                            </a:cubicBezTo>
                            <a:cubicBezTo>
                              <a:pt x="9525" y="20003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8098"/>
                            </a:cubicBezTo>
                            <a:cubicBezTo>
                              <a:pt x="8573" y="17145"/>
                              <a:pt x="8573" y="18098"/>
                              <a:pt x="8573" y="18098"/>
                            </a:cubicBezTo>
                            <a:cubicBezTo>
                              <a:pt x="8573" y="18098"/>
                              <a:pt x="8573" y="18098"/>
                              <a:pt x="8573" y="18098"/>
                            </a:cubicBezTo>
                            <a:cubicBezTo>
                              <a:pt x="8573" y="18098"/>
                              <a:pt x="8573" y="18098"/>
                              <a:pt x="8573" y="17145"/>
                            </a:cubicBezTo>
                            <a:cubicBezTo>
                              <a:pt x="8573" y="17145"/>
                              <a:pt x="8573" y="16193"/>
                              <a:pt x="8573" y="16193"/>
                            </a:cubicBezTo>
                            <a:cubicBezTo>
                              <a:pt x="8573" y="16193"/>
                              <a:pt x="8573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6668" y="14288"/>
                            </a:cubicBezTo>
                            <a:cubicBezTo>
                              <a:pt x="6668" y="14288"/>
                              <a:pt x="6668" y="13335"/>
                              <a:pt x="5715" y="13335"/>
                            </a:cubicBezTo>
                            <a:cubicBezTo>
                              <a:pt x="5715" y="13335"/>
                              <a:pt x="5715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1430"/>
                            </a:cubicBezTo>
                            <a:cubicBezTo>
                              <a:pt x="4763" y="11430"/>
                              <a:pt x="4763" y="11430"/>
                              <a:pt x="4763" y="11430"/>
                            </a:cubicBezTo>
                            <a:cubicBezTo>
                              <a:pt x="4763" y="11430"/>
                              <a:pt x="4763" y="11430"/>
                              <a:pt x="4763" y="11430"/>
                            </a:cubicBezTo>
                            <a:cubicBezTo>
                              <a:pt x="4763" y="11430"/>
                              <a:pt x="4763" y="11430"/>
                              <a:pt x="4763" y="11430"/>
                            </a:cubicBezTo>
                            <a:cubicBezTo>
                              <a:pt x="3810" y="11430"/>
                              <a:pt x="3810" y="10478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2857" y="8573"/>
                              <a:pt x="2857" y="7620"/>
                              <a:pt x="1905" y="6668"/>
                            </a:cubicBezTo>
                            <a:cubicBezTo>
                              <a:pt x="1905" y="6668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6668" y="0"/>
                            </a:lnTo>
                            <a:close/>
                            <a:moveTo>
                              <a:pt x="19050" y="25718"/>
                            </a:moveTo>
                            <a:cubicBezTo>
                              <a:pt x="19050" y="25718"/>
                              <a:pt x="19050" y="26670"/>
                              <a:pt x="19050" y="25718"/>
                            </a:cubicBezTo>
                            <a:cubicBezTo>
                              <a:pt x="19050" y="26670"/>
                              <a:pt x="19050" y="26670"/>
                              <a:pt x="19050" y="25718"/>
                            </a:cubicBezTo>
                            <a:cubicBezTo>
                              <a:pt x="19050" y="26670"/>
                              <a:pt x="19050" y="26670"/>
                              <a:pt x="19050" y="25718"/>
                            </a:cubicBezTo>
                            <a:cubicBezTo>
                              <a:pt x="19050" y="25718"/>
                              <a:pt x="19050" y="25718"/>
                              <a:pt x="19050" y="25718"/>
                            </a:cubicBezTo>
                            <a:close/>
                            <a:moveTo>
                              <a:pt x="17145" y="21908"/>
                            </a:moveTo>
                            <a:cubicBezTo>
                              <a:pt x="16193" y="21908"/>
                              <a:pt x="16193" y="21908"/>
                              <a:pt x="17145" y="21908"/>
                            </a:cubicBezTo>
                            <a:cubicBezTo>
                              <a:pt x="16193" y="21908"/>
                              <a:pt x="17145" y="21908"/>
                              <a:pt x="17145" y="21908"/>
                            </a:cubicBezTo>
                            <a:cubicBezTo>
                              <a:pt x="17145" y="21908"/>
                              <a:pt x="17145" y="21908"/>
                              <a:pt x="17145" y="21908"/>
                            </a:cubicBezTo>
                            <a:cubicBezTo>
                              <a:pt x="17145" y="21908"/>
                              <a:pt x="17145" y="21908"/>
                              <a:pt x="17145" y="21908"/>
                            </a:cubicBezTo>
                            <a:close/>
                            <a:moveTo>
                              <a:pt x="7620" y="1905"/>
                            </a:move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8573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4" name="任意多边形: 形状 188"/>
                      <p:cNvSpPr/>
                      <p:nvPr/>
                    </p:nvSpPr>
                    <p:spPr>
                      <a:xfrm>
                        <a:off x="4301489" y="37795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" name="任意多边形: 形状 189"/>
                      <p:cNvSpPr/>
                      <p:nvPr/>
                    </p:nvSpPr>
                    <p:spPr>
                      <a:xfrm>
                        <a:off x="4298632" y="3778566"/>
                        <a:ext cx="2619" cy="4762"/>
                      </a:xfrm>
                      <a:custGeom>
                        <a:avLst/>
                        <a:gdLst>
                          <a:gd name="connsiteX0" fmla="*/ 1905 w 2619"/>
                          <a:gd name="connsiteY0" fmla="*/ 0 h 4762"/>
                          <a:gd name="connsiteX1" fmla="*/ 0 w 2619"/>
                          <a:gd name="connsiteY1" fmla="*/ 1905 h 4762"/>
                          <a:gd name="connsiteX2" fmla="*/ 0 w 2619"/>
                          <a:gd name="connsiteY2" fmla="*/ 1905 h 4762"/>
                          <a:gd name="connsiteX3" fmla="*/ 0 w 2619"/>
                          <a:gd name="connsiteY3" fmla="*/ 1905 h 4762"/>
                          <a:gd name="connsiteX4" fmla="*/ 0 w 2619"/>
                          <a:gd name="connsiteY4" fmla="*/ 1905 h 4762"/>
                          <a:gd name="connsiteX5" fmla="*/ 0 w 2619"/>
                          <a:gd name="connsiteY5" fmla="*/ 1905 h 4762"/>
                          <a:gd name="connsiteX6" fmla="*/ 0 w 2619"/>
                          <a:gd name="connsiteY6" fmla="*/ 2858 h 4762"/>
                          <a:gd name="connsiteX7" fmla="*/ 0 w 2619"/>
                          <a:gd name="connsiteY7" fmla="*/ 3810 h 4762"/>
                          <a:gd name="connsiteX8" fmla="*/ 0 w 2619"/>
                          <a:gd name="connsiteY8" fmla="*/ 3810 h 4762"/>
                          <a:gd name="connsiteX9" fmla="*/ 0 w 2619"/>
                          <a:gd name="connsiteY9" fmla="*/ 3810 h 4762"/>
                          <a:gd name="connsiteX10" fmla="*/ 0 w 2619"/>
                          <a:gd name="connsiteY10" fmla="*/ 3810 h 4762"/>
                          <a:gd name="connsiteX11" fmla="*/ 0 w 2619"/>
                          <a:gd name="connsiteY11" fmla="*/ 4763 h 4762"/>
                          <a:gd name="connsiteX12" fmla="*/ 1905 w 2619"/>
                          <a:gd name="connsiteY12" fmla="*/ 3810 h 4762"/>
                          <a:gd name="connsiteX13" fmla="*/ 1905 w 2619"/>
                          <a:gd name="connsiteY13" fmla="*/ 2858 h 4762"/>
                          <a:gd name="connsiteX14" fmla="*/ 1905 w 2619"/>
                          <a:gd name="connsiteY14" fmla="*/ 1905 h 4762"/>
                          <a:gd name="connsiteX15" fmla="*/ 1905 w 2619"/>
                          <a:gd name="connsiteY15" fmla="*/ 0 h 4762"/>
                          <a:gd name="connsiteX16" fmla="*/ 1905 w 2619"/>
                          <a:gd name="connsiteY16" fmla="*/ 0 h 4762"/>
                          <a:gd name="connsiteX17" fmla="*/ 1905 w 2619"/>
                          <a:gd name="connsiteY17" fmla="*/ 0 h 4762"/>
                          <a:gd name="connsiteX18" fmla="*/ 1905 w 2619"/>
                          <a:gd name="connsiteY18" fmla="*/ 0 h 4762"/>
                          <a:gd name="connsiteX19" fmla="*/ 1905 w 261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4762">
                            <a:moveTo>
                              <a:pt x="1905" y="0"/>
                            </a:moveTo>
                            <a:cubicBezTo>
                              <a:pt x="953" y="0"/>
                              <a:pt x="953" y="953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1905"/>
                              <a:pt x="1905" y="1905"/>
                            </a:cubicBezTo>
                            <a:cubicBezTo>
                              <a:pt x="2857" y="953"/>
                              <a:pt x="2857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6" name="图形 2"/>
                    <p:cNvGrpSpPr/>
                    <p:nvPr/>
                  </p:nvGrpSpPr>
                  <p:grpSpPr>
                    <a:xfrm>
                      <a:off x="4275772" y="3738562"/>
                      <a:ext cx="16192" cy="16192"/>
                      <a:chOff x="4275772" y="3738562"/>
                      <a:chExt cx="16192" cy="16192"/>
                    </a:xfrm>
                  </p:grpSpPr>
                  <p:grpSp>
                    <p:nvGrpSpPr>
                      <p:cNvPr id="307" name="图形 2"/>
                      <p:cNvGrpSpPr/>
                      <p:nvPr/>
                    </p:nvGrpSpPr>
                    <p:grpSpPr>
                      <a:xfrm>
                        <a:off x="4275772" y="3738562"/>
                        <a:ext cx="16192" cy="16192"/>
                        <a:chOff x="4275772" y="3738562"/>
                        <a:chExt cx="16192" cy="16192"/>
                      </a:xfrm>
                    </p:grpSpPr>
                    <p:sp>
                      <p:nvSpPr>
                        <p:cNvPr id="308" name="任意多边形: 形状 192"/>
                        <p:cNvSpPr/>
                        <p:nvPr/>
                      </p:nvSpPr>
                      <p:spPr>
                        <a:xfrm>
                          <a:off x="4275772" y="3738562"/>
                          <a:ext cx="16192" cy="16192"/>
                        </a:xfrm>
                        <a:custGeom>
                          <a:avLst/>
                          <a:gdLst>
                            <a:gd name="connsiteX0" fmla="*/ 0 w 16192"/>
                            <a:gd name="connsiteY0" fmla="*/ 8572 h 16192"/>
                            <a:gd name="connsiteX1" fmla="*/ 2857 w 16192"/>
                            <a:gd name="connsiteY1" fmla="*/ 5715 h 16192"/>
                            <a:gd name="connsiteX2" fmla="*/ 2857 w 16192"/>
                            <a:gd name="connsiteY2" fmla="*/ 5715 h 16192"/>
                            <a:gd name="connsiteX3" fmla="*/ 2857 w 16192"/>
                            <a:gd name="connsiteY3" fmla="*/ 5715 h 16192"/>
                            <a:gd name="connsiteX4" fmla="*/ 2857 w 16192"/>
                            <a:gd name="connsiteY4" fmla="*/ 5715 h 16192"/>
                            <a:gd name="connsiteX5" fmla="*/ 2857 w 16192"/>
                            <a:gd name="connsiteY5" fmla="*/ 5715 h 16192"/>
                            <a:gd name="connsiteX6" fmla="*/ 3810 w 16192"/>
                            <a:gd name="connsiteY6" fmla="*/ 4763 h 16192"/>
                            <a:gd name="connsiteX7" fmla="*/ 4763 w 16192"/>
                            <a:gd name="connsiteY7" fmla="*/ 3810 h 16192"/>
                            <a:gd name="connsiteX8" fmla="*/ 10477 w 16192"/>
                            <a:gd name="connsiteY8" fmla="*/ 0 h 16192"/>
                            <a:gd name="connsiteX9" fmla="*/ 13335 w 16192"/>
                            <a:gd name="connsiteY9" fmla="*/ 5715 h 16192"/>
                            <a:gd name="connsiteX10" fmla="*/ 16192 w 16192"/>
                            <a:gd name="connsiteY10" fmla="*/ 11430 h 16192"/>
                            <a:gd name="connsiteX11" fmla="*/ 11430 w 16192"/>
                            <a:gd name="connsiteY11" fmla="*/ 14288 h 16192"/>
                            <a:gd name="connsiteX12" fmla="*/ 9525 w 16192"/>
                            <a:gd name="connsiteY12" fmla="*/ 15240 h 16192"/>
                            <a:gd name="connsiteX13" fmla="*/ 8572 w 16192"/>
                            <a:gd name="connsiteY13" fmla="*/ 16192 h 16192"/>
                            <a:gd name="connsiteX14" fmla="*/ 7620 w 16192"/>
                            <a:gd name="connsiteY14" fmla="*/ 16192 h 16192"/>
                            <a:gd name="connsiteX15" fmla="*/ 7620 w 16192"/>
                            <a:gd name="connsiteY15" fmla="*/ 16192 h 16192"/>
                            <a:gd name="connsiteX16" fmla="*/ 7620 w 16192"/>
                            <a:gd name="connsiteY16" fmla="*/ 16192 h 16192"/>
                            <a:gd name="connsiteX17" fmla="*/ 7620 w 16192"/>
                            <a:gd name="connsiteY17" fmla="*/ 16192 h 16192"/>
                            <a:gd name="connsiteX18" fmla="*/ 7620 w 16192"/>
                            <a:gd name="connsiteY18" fmla="*/ 16192 h 16192"/>
                            <a:gd name="connsiteX19" fmla="*/ 7620 w 16192"/>
                            <a:gd name="connsiteY19" fmla="*/ 16192 h 16192"/>
                            <a:gd name="connsiteX20" fmla="*/ 7620 w 16192"/>
                            <a:gd name="connsiteY20" fmla="*/ 16192 h 16192"/>
                            <a:gd name="connsiteX21" fmla="*/ 7620 w 16192"/>
                            <a:gd name="connsiteY21" fmla="*/ 16192 h 16192"/>
                            <a:gd name="connsiteX22" fmla="*/ 7620 w 16192"/>
                            <a:gd name="connsiteY22" fmla="*/ 16192 h 16192"/>
                            <a:gd name="connsiteX23" fmla="*/ 8572 w 16192"/>
                            <a:gd name="connsiteY23" fmla="*/ 16192 h 16192"/>
                            <a:gd name="connsiteX24" fmla="*/ 0 w 16192"/>
                            <a:gd name="connsiteY24" fmla="*/ 8572 h 16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</a:cxnLst>
                          <a:rect l="l" t="t" r="r" b="b"/>
                          <a:pathLst>
                            <a:path w="16192" h="16192">
                              <a:moveTo>
                                <a:pt x="0" y="8572"/>
                              </a:moveTo>
                              <a:lnTo>
                                <a:pt x="2857" y="5715"/>
                              </a:lnTo>
                              <a:lnTo>
                                <a:pt x="2857" y="5715"/>
                              </a:lnTo>
                              <a:lnTo>
                                <a:pt x="2857" y="5715"/>
                              </a:lnTo>
                              <a:lnTo>
                                <a:pt x="2857" y="5715"/>
                              </a:lnTo>
                              <a:lnTo>
                                <a:pt x="2857" y="5715"/>
                              </a:lnTo>
                              <a:lnTo>
                                <a:pt x="3810" y="4763"/>
                              </a:lnTo>
                              <a:lnTo>
                                <a:pt x="4763" y="3810"/>
                              </a:lnTo>
                              <a:lnTo>
                                <a:pt x="10477" y="0"/>
                              </a:lnTo>
                              <a:lnTo>
                                <a:pt x="13335" y="5715"/>
                              </a:lnTo>
                              <a:lnTo>
                                <a:pt x="16192" y="11430"/>
                              </a:lnTo>
                              <a:lnTo>
                                <a:pt x="11430" y="14288"/>
                              </a:lnTo>
                              <a:lnTo>
                                <a:pt x="9525" y="15240"/>
                              </a:lnTo>
                              <a:lnTo>
                                <a:pt x="8572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lnTo>
                                <a:pt x="7620" y="16192"/>
                              </a:lnTo>
                              <a:cubicBezTo>
                                <a:pt x="8572" y="16192"/>
                                <a:pt x="8572" y="16192"/>
                                <a:pt x="8572" y="16192"/>
                              </a:cubicBezTo>
                              <a:lnTo>
                                <a:pt x="0" y="8572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09" name="任意多边形: 形状 193"/>
                        <p:cNvSpPr/>
                        <p:nvPr/>
                      </p:nvSpPr>
                      <p:spPr>
                        <a:xfrm>
                          <a:off x="4281487" y="3746182"/>
                          <a:ext cx="1905" cy="4762"/>
                        </a:xfrm>
                        <a:custGeom>
                          <a:avLst/>
                          <a:gdLst>
                            <a:gd name="connsiteX0" fmla="*/ 0 w 1905"/>
                            <a:gd name="connsiteY0" fmla="*/ 4763 h 4762"/>
                            <a:gd name="connsiteX1" fmla="*/ 0 w 1905"/>
                            <a:gd name="connsiteY1" fmla="*/ 4763 h 4762"/>
                            <a:gd name="connsiteX2" fmla="*/ 0 w 1905"/>
                            <a:gd name="connsiteY2" fmla="*/ 4763 h 4762"/>
                            <a:gd name="connsiteX3" fmla="*/ 0 w 1905"/>
                            <a:gd name="connsiteY3" fmla="*/ 4763 h 4762"/>
                            <a:gd name="connsiteX4" fmla="*/ 952 w 1905"/>
                            <a:gd name="connsiteY4" fmla="*/ 2858 h 4762"/>
                            <a:gd name="connsiteX5" fmla="*/ 1905 w 1905"/>
                            <a:gd name="connsiteY5" fmla="*/ 1905 h 4762"/>
                            <a:gd name="connsiteX6" fmla="*/ 1905 w 1905"/>
                            <a:gd name="connsiteY6" fmla="*/ 1905 h 4762"/>
                            <a:gd name="connsiteX7" fmla="*/ 1905 w 1905"/>
                            <a:gd name="connsiteY7" fmla="*/ 1905 h 4762"/>
                            <a:gd name="connsiteX8" fmla="*/ 1905 w 1905"/>
                            <a:gd name="connsiteY8" fmla="*/ 1905 h 4762"/>
                            <a:gd name="connsiteX9" fmla="*/ 1905 w 1905"/>
                            <a:gd name="connsiteY9" fmla="*/ 1905 h 4762"/>
                            <a:gd name="connsiteX10" fmla="*/ 1905 w 1905"/>
                            <a:gd name="connsiteY10" fmla="*/ 1905 h 4762"/>
                            <a:gd name="connsiteX11" fmla="*/ 1905 w 1905"/>
                            <a:gd name="connsiteY11" fmla="*/ 1905 h 4762"/>
                            <a:gd name="connsiteX12" fmla="*/ 1905 w 1905"/>
                            <a:gd name="connsiteY12" fmla="*/ 1905 h 4762"/>
                            <a:gd name="connsiteX13" fmla="*/ 1905 w 1905"/>
                            <a:gd name="connsiteY13" fmla="*/ 1905 h 4762"/>
                            <a:gd name="connsiteX14" fmla="*/ 1905 w 1905"/>
                            <a:gd name="connsiteY14" fmla="*/ 1905 h 4762"/>
                            <a:gd name="connsiteX15" fmla="*/ 1905 w 1905"/>
                            <a:gd name="connsiteY15" fmla="*/ 1905 h 4762"/>
                            <a:gd name="connsiteX16" fmla="*/ 1905 w 1905"/>
                            <a:gd name="connsiteY16" fmla="*/ 1905 h 4762"/>
                            <a:gd name="connsiteX17" fmla="*/ 1905 w 1905"/>
                            <a:gd name="connsiteY17" fmla="*/ 1905 h 4762"/>
                            <a:gd name="connsiteX18" fmla="*/ 1905 w 1905"/>
                            <a:gd name="connsiteY18" fmla="*/ 1905 h 4762"/>
                            <a:gd name="connsiteX19" fmla="*/ 1905 w 1905"/>
                            <a:gd name="connsiteY19" fmla="*/ 1905 h 4762"/>
                            <a:gd name="connsiteX20" fmla="*/ 1905 w 1905"/>
                            <a:gd name="connsiteY20" fmla="*/ 1905 h 4762"/>
                            <a:gd name="connsiteX21" fmla="*/ 1905 w 1905"/>
                            <a:gd name="connsiteY21" fmla="*/ 1905 h 4762"/>
                            <a:gd name="connsiteX22" fmla="*/ 1905 w 1905"/>
                            <a:gd name="connsiteY22" fmla="*/ 1905 h 4762"/>
                            <a:gd name="connsiteX23" fmla="*/ 1905 w 1905"/>
                            <a:gd name="connsiteY23" fmla="*/ 1905 h 4762"/>
                            <a:gd name="connsiteX24" fmla="*/ 1905 w 1905"/>
                            <a:gd name="connsiteY24" fmla="*/ 1905 h 4762"/>
                            <a:gd name="connsiteX25" fmla="*/ 1905 w 1905"/>
                            <a:gd name="connsiteY25" fmla="*/ 1905 h 4762"/>
                            <a:gd name="connsiteX26" fmla="*/ 1905 w 1905"/>
                            <a:gd name="connsiteY26" fmla="*/ 1905 h 4762"/>
                            <a:gd name="connsiteX27" fmla="*/ 1905 w 1905"/>
                            <a:gd name="connsiteY27" fmla="*/ 1905 h 4762"/>
                            <a:gd name="connsiteX28" fmla="*/ 1905 w 1905"/>
                            <a:gd name="connsiteY28" fmla="*/ 1905 h 4762"/>
                            <a:gd name="connsiteX29" fmla="*/ 1905 w 1905"/>
                            <a:gd name="connsiteY29" fmla="*/ 1905 h 4762"/>
                            <a:gd name="connsiteX30" fmla="*/ 1905 w 1905"/>
                            <a:gd name="connsiteY30" fmla="*/ 1905 h 4762"/>
                            <a:gd name="connsiteX31" fmla="*/ 1905 w 1905"/>
                            <a:gd name="connsiteY31" fmla="*/ 1905 h 4762"/>
                            <a:gd name="connsiteX32" fmla="*/ 1905 w 1905"/>
                            <a:gd name="connsiteY32" fmla="*/ 1905 h 4762"/>
                            <a:gd name="connsiteX33" fmla="*/ 1905 w 1905"/>
                            <a:gd name="connsiteY33" fmla="*/ 1905 h 4762"/>
                            <a:gd name="connsiteX34" fmla="*/ 1905 w 1905"/>
                            <a:gd name="connsiteY34" fmla="*/ 1905 h 4762"/>
                            <a:gd name="connsiteX35" fmla="*/ 1905 w 1905"/>
                            <a:gd name="connsiteY35" fmla="*/ 1905 h 4762"/>
                            <a:gd name="connsiteX36" fmla="*/ 1905 w 1905"/>
                            <a:gd name="connsiteY36" fmla="*/ 1905 h 4762"/>
                            <a:gd name="connsiteX37" fmla="*/ 1905 w 1905"/>
                            <a:gd name="connsiteY37" fmla="*/ 1905 h 4762"/>
                            <a:gd name="connsiteX38" fmla="*/ 1905 w 1905"/>
                            <a:gd name="connsiteY38" fmla="*/ 1905 h 4762"/>
                            <a:gd name="connsiteX39" fmla="*/ 1905 w 1905"/>
                            <a:gd name="connsiteY39" fmla="*/ 1905 h 4762"/>
                            <a:gd name="connsiteX40" fmla="*/ 1905 w 1905"/>
                            <a:gd name="connsiteY40" fmla="*/ 1905 h 4762"/>
                            <a:gd name="connsiteX41" fmla="*/ 1905 w 1905"/>
                            <a:gd name="connsiteY41" fmla="*/ 952 h 4762"/>
                            <a:gd name="connsiteX42" fmla="*/ 1905 w 1905"/>
                            <a:gd name="connsiteY42" fmla="*/ 952 h 4762"/>
                            <a:gd name="connsiteX43" fmla="*/ 1905 w 1905"/>
                            <a:gd name="connsiteY43" fmla="*/ 952 h 4762"/>
                            <a:gd name="connsiteX44" fmla="*/ 1905 w 1905"/>
                            <a:gd name="connsiteY44" fmla="*/ 952 h 4762"/>
                            <a:gd name="connsiteX45" fmla="*/ 1905 w 1905"/>
                            <a:gd name="connsiteY45" fmla="*/ 0 h 4762"/>
                            <a:gd name="connsiteX46" fmla="*/ 1905 w 1905"/>
                            <a:gd name="connsiteY46" fmla="*/ 0 h 4762"/>
                            <a:gd name="connsiteX47" fmla="*/ 1905 w 1905"/>
                            <a:gd name="connsiteY47" fmla="*/ 0 h 4762"/>
                            <a:gd name="connsiteX48" fmla="*/ 1905 w 1905"/>
                            <a:gd name="connsiteY48" fmla="*/ 0 h 4762"/>
                            <a:gd name="connsiteX49" fmla="*/ 1905 w 1905"/>
                            <a:gd name="connsiteY49" fmla="*/ 0 h 4762"/>
                            <a:gd name="connsiteX50" fmla="*/ 1905 w 1905"/>
                            <a:gd name="connsiteY50" fmla="*/ 0 h 4762"/>
                            <a:gd name="connsiteX51" fmla="*/ 1905 w 1905"/>
                            <a:gd name="connsiteY51" fmla="*/ 0 h 4762"/>
                            <a:gd name="connsiteX52" fmla="*/ 1905 w 1905"/>
                            <a:gd name="connsiteY52" fmla="*/ 0 h 4762"/>
                            <a:gd name="connsiteX53" fmla="*/ 1905 w 1905"/>
                            <a:gd name="connsiteY53" fmla="*/ 0 h 4762"/>
                            <a:gd name="connsiteX54" fmla="*/ 1905 w 1905"/>
                            <a:gd name="connsiteY54" fmla="*/ 0 h 4762"/>
                            <a:gd name="connsiteX55" fmla="*/ 1905 w 1905"/>
                            <a:gd name="connsiteY55" fmla="*/ 0 h 4762"/>
                            <a:gd name="connsiteX56" fmla="*/ 1905 w 1905"/>
                            <a:gd name="connsiteY56" fmla="*/ 0 h 4762"/>
                            <a:gd name="connsiteX57" fmla="*/ 1905 w 1905"/>
                            <a:gd name="connsiteY57" fmla="*/ 0 h 4762"/>
                            <a:gd name="connsiteX58" fmla="*/ 1905 w 1905"/>
                            <a:gd name="connsiteY58" fmla="*/ 0 h 4762"/>
                            <a:gd name="connsiteX59" fmla="*/ 1905 w 1905"/>
                            <a:gd name="connsiteY59" fmla="*/ 0 h 4762"/>
                            <a:gd name="connsiteX60" fmla="*/ 1905 w 1905"/>
                            <a:gd name="connsiteY60" fmla="*/ 0 h 4762"/>
                            <a:gd name="connsiteX61" fmla="*/ 1905 w 1905"/>
                            <a:gd name="connsiteY61" fmla="*/ 0 h 4762"/>
                            <a:gd name="connsiteX62" fmla="*/ 1905 w 1905"/>
                            <a:gd name="connsiteY62" fmla="*/ 0 h 4762"/>
                            <a:gd name="connsiteX63" fmla="*/ 1905 w 1905"/>
                            <a:gd name="connsiteY63" fmla="*/ 0 h 4762"/>
                            <a:gd name="connsiteX64" fmla="*/ 1905 w 1905"/>
                            <a:gd name="connsiteY64" fmla="*/ 0 h 4762"/>
                            <a:gd name="connsiteX65" fmla="*/ 1905 w 1905"/>
                            <a:gd name="connsiteY65" fmla="*/ 0 h 4762"/>
                            <a:gd name="connsiteX66" fmla="*/ 1905 w 1905"/>
                            <a:gd name="connsiteY66" fmla="*/ 0 h 4762"/>
                            <a:gd name="connsiteX67" fmla="*/ 1905 w 1905"/>
                            <a:gd name="connsiteY67" fmla="*/ 0 h 4762"/>
                            <a:gd name="connsiteX68" fmla="*/ 1905 w 1905"/>
                            <a:gd name="connsiteY68" fmla="*/ 0 h 4762"/>
                            <a:gd name="connsiteX69" fmla="*/ 1905 w 1905"/>
                            <a:gd name="connsiteY69" fmla="*/ 0 h 4762"/>
                            <a:gd name="connsiteX70" fmla="*/ 1905 w 1905"/>
                            <a:gd name="connsiteY70" fmla="*/ 0 h 4762"/>
                            <a:gd name="connsiteX71" fmla="*/ 1905 w 1905"/>
                            <a:gd name="connsiteY71" fmla="*/ 0 h 4762"/>
                            <a:gd name="connsiteX72" fmla="*/ 1905 w 1905"/>
                            <a:gd name="connsiteY72" fmla="*/ 0 h 4762"/>
                            <a:gd name="connsiteX73" fmla="*/ 1905 w 1905"/>
                            <a:gd name="connsiteY73" fmla="*/ 0 h 4762"/>
                            <a:gd name="connsiteX74" fmla="*/ 1905 w 1905"/>
                            <a:gd name="connsiteY74" fmla="*/ 0 h 4762"/>
                            <a:gd name="connsiteX75" fmla="*/ 1905 w 1905"/>
                            <a:gd name="connsiteY75" fmla="*/ 0 h 4762"/>
                            <a:gd name="connsiteX76" fmla="*/ 1905 w 1905"/>
                            <a:gd name="connsiteY76" fmla="*/ 0 h 4762"/>
                            <a:gd name="connsiteX77" fmla="*/ 1905 w 1905"/>
                            <a:gd name="connsiteY77" fmla="*/ 0 h 4762"/>
                            <a:gd name="connsiteX78" fmla="*/ 1905 w 1905"/>
                            <a:gd name="connsiteY78" fmla="*/ 0 h 4762"/>
                            <a:gd name="connsiteX79" fmla="*/ 1905 w 1905"/>
                            <a:gd name="connsiteY79" fmla="*/ 0 h 4762"/>
                            <a:gd name="connsiteX80" fmla="*/ 1905 w 1905"/>
                            <a:gd name="connsiteY80" fmla="*/ 0 h 4762"/>
                            <a:gd name="connsiteX81" fmla="*/ 1905 w 1905"/>
                            <a:gd name="connsiteY81" fmla="*/ 0 h 4762"/>
                            <a:gd name="connsiteX82" fmla="*/ 1905 w 1905"/>
                            <a:gd name="connsiteY82" fmla="*/ 0 h 4762"/>
                            <a:gd name="connsiteX83" fmla="*/ 1905 w 1905"/>
                            <a:gd name="connsiteY83" fmla="*/ 0 h 4762"/>
                            <a:gd name="connsiteX84" fmla="*/ 1905 w 1905"/>
                            <a:gd name="connsiteY84" fmla="*/ 0 h 4762"/>
                            <a:gd name="connsiteX85" fmla="*/ 1905 w 1905"/>
                            <a:gd name="connsiteY85" fmla="*/ 0 h 4762"/>
                            <a:gd name="connsiteX86" fmla="*/ 1905 w 1905"/>
                            <a:gd name="connsiteY86" fmla="*/ 0 h 4762"/>
                            <a:gd name="connsiteX87" fmla="*/ 1905 w 1905"/>
                            <a:gd name="connsiteY87" fmla="*/ 0 h 4762"/>
                            <a:gd name="connsiteX88" fmla="*/ 1905 w 1905"/>
                            <a:gd name="connsiteY88" fmla="*/ 0 h 4762"/>
                            <a:gd name="connsiteX89" fmla="*/ 1905 w 1905"/>
                            <a:gd name="connsiteY89" fmla="*/ 0 h 4762"/>
                            <a:gd name="connsiteX90" fmla="*/ 1905 w 1905"/>
                            <a:gd name="connsiteY90" fmla="*/ 0 h 4762"/>
                            <a:gd name="connsiteX91" fmla="*/ 1905 w 1905"/>
                            <a:gd name="connsiteY91" fmla="*/ 0 h 4762"/>
                            <a:gd name="connsiteX92" fmla="*/ 1905 w 1905"/>
                            <a:gd name="connsiteY92" fmla="*/ 0 h 4762"/>
                            <a:gd name="connsiteX93" fmla="*/ 1905 w 1905"/>
                            <a:gd name="connsiteY93" fmla="*/ 0 h 4762"/>
                            <a:gd name="connsiteX94" fmla="*/ 1905 w 1905"/>
                            <a:gd name="connsiteY94" fmla="*/ 0 h 4762"/>
                            <a:gd name="connsiteX95" fmla="*/ 1905 w 1905"/>
                            <a:gd name="connsiteY95" fmla="*/ 0 h 4762"/>
                            <a:gd name="connsiteX96" fmla="*/ 1905 w 1905"/>
                            <a:gd name="connsiteY96" fmla="*/ 0 h 4762"/>
                            <a:gd name="connsiteX97" fmla="*/ 1905 w 1905"/>
                            <a:gd name="connsiteY97" fmla="*/ 0 h 4762"/>
                            <a:gd name="connsiteX98" fmla="*/ 1905 w 1905"/>
                            <a:gd name="connsiteY98" fmla="*/ 0 h 4762"/>
                            <a:gd name="connsiteX99" fmla="*/ 1905 w 1905"/>
                            <a:gd name="connsiteY99" fmla="*/ 0 h 4762"/>
                            <a:gd name="connsiteX100" fmla="*/ 1905 w 1905"/>
                            <a:gd name="connsiteY100" fmla="*/ 0 h 4762"/>
                            <a:gd name="connsiteX101" fmla="*/ 1905 w 1905"/>
                            <a:gd name="connsiteY101" fmla="*/ 0 h 4762"/>
                            <a:gd name="connsiteX102" fmla="*/ 952 w 1905"/>
                            <a:gd name="connsiteY102" fmla="*/ 952 h 4762"/>
                            <a:gd name="connsiteX103" fmla="*/ 0 w 1905"/>
                            <a:gd name="connsiteY103" fmla="*/ 1905 h 4762"/>
                            <a:gd name="connsiteX104" fmla="*/ 0 w 1905"/>
                            <a:gd name="connsiteY104" fmla="*/ 1905 h 4762"/>
                            <a:gd name="connsiteX105" fmla="*/ 0 w 1905"/>
                            <a:gd name="connsiteY105" fmla="*/ 1905 h 4762"/>
                            <a:gd name="connsiteX106" fmla="*/ 0 w 1905"/>
                            <a:gd name="connsiteY106" fmla="*/ 4763 h 4762"/>
                            <a:gd name="connsiteX107" fmla="*/ 0 w 1905"/>
                            <a:gd name="connsiteY107" fmla="*/ 4763 h 4762"/>
                            <a:gd name="connsiteX108" fmla="*/ 0 w 1905"/>
                            <a:gd name="connsiteY108" fmla="*/ 4763 h 4762"/>
                            <a:gd name="connsiteX109" fmla="*/ 0 w 1905"/>
                            <a:gd name="connsiteY109" fmla="*/ 4763 h 4762"/>
                            <a:gd name="connsiteX110" fmla="*/ 0 w 1905"/>
                            <a:gd name="connsiteY110" fmla="*/ 4763 h 4762"/>
                            <a:gd name="connsiteX111" fmla="*/ 0 w 1905"/>
                            <a:gd name="connsiteY111" fmla="*/ 4763 h 4762"/>
                            <a:gd name="connsiteX112" fmla="*/ 0 w 1905"/>
                            <a:gd name="connsiteY112" fmla="*/ 4763 h 4762"/>
                            <a:gd name="connsiteX113" fmla="*/ 0 w 1905"/>
                            <a:gd name="connsiteY113" fmla="*/ 4763 h 4762"/>
                            <a:gd name="connsiteX114" fmla="*/ 0 w 1905"/>
                            <a:gd name="connsiteY114" fmla="*/ 4763 h 4762"/>
                            <a:gd name="connsiteX115" fmla="*/ 0 w 1905"/>
                            <a:gd name="connsiteY115" fmla="*/ 1905 h 4762"/>
                            <a:gd name="connsiteX116" fmla="*/ 0 w 1905"/>
                            <a:gd name="connsiteY116" fmla="*/ 1905 h 4762"/>
                            <a:gd name="connsiteX117" fmla="*/ 0 w 1905"/>
                            <a:gd name="connsiteY117" fmla="*/ 1905 h 4762"/>
                            <a:gd name="connsiteX118" fmla="*/ 0 w 1905"/>
                            <a:gd name="connsiteY118" fmla="*/ 1905 h 4762"/>
                            <a:gd name="connsiteX119" fmla="*/ 0 w 1905"/>
                            <a:gd name="connsiteY119" fmla="*/ 1905 h 4762"/>
                            <a:gd name="connsiteX120" fmla="*/ 0 w 1905"/>
                            <a:gd name="connsiteY120" fmla="*/ 1905 h 4762"/>
                            <a:gd name="connsiteX121" fmla="*/ 0 w 1905"/>
                            <a:gd name="connsiteY121" fmla="*/ 1905 h 4762"/>
                            <a:gd name="connsiteX122" fmla="*/ 0 w 1905"/>
                            <a:gd name="connsiteY122" fmla="*/ 1905 h 4762"/>
                            <a:gd name="connsiteX123" fmla="*/ 0 w 1905"/>
                            <a:gd name="connsiteY123" fmla="*/ 1905 h 4762"/>
                            <a:gd name="connsiteX124" fmla="*/ 0 w 1905"/>
                            <a:gd name="connsiteY124" fmla="*/ 1905 h 4762"/>
                            <a:gd name="connsiteX125" fmla="*/ 0 w 1905"/>
                            <a:gd name="connsiteY125" fmla="*/ 1905 h 4762"/>
                            <a:gd name="connsiteX126" fmla="*/ 0 w 1905"/>
                            <a:gd name="connsiteY126" fmla="*/ 1905 h 4762"/>
                            <a:gd name="connsiteX127" fmla="*/ 0 w 1905"/>
                            <a:gd name="connsiteY127" fmla="*/ 1905 h 4762"/>
                            <a:gd name="connsiteX128" fmla="*/ 0 w 1905"/>
                            <a:gd name="connsiteY128" fmla="*/ 1905 h 4762"/>
                            <a:gd name="connsiteX129" fmla="*/ 0 w 1905"/>
                            <a:gd name="connsiteY129" fmla="*/ 1905 h 4762"/>
                            <a:gd name="connsiteX130" fmla="*/ 0 w 1905"/>
                            <a:gd name="connsiteY130" fmla="*/ 1905 h 4762"/>
                            <a:gd name="connsiteX131" fmla="*/ 0 w 1905"/>
                            <a:gd name="connsiteY131" fmla="*/ 1905 h 4762"/>
                            <a:gd name="connsiteX132" fmla="*/ 0 w 1905"/>
                            <a:gd name="connsiteY132" fmla="*/ 1905 h 4762"/>
                            <a:gd name="connsiteX133" fmla="*/ 0 w 1905"/>
                            <a:gd name="connsiteY133" fmla="*/ 1905 h 4762"/>
                            <a:gd name="connsiteX134" fmla="*/ 0 w 1905"/>
                            <a:gd name="connsiteY134" fmla="*/ 1905 h 4762"/>
                            <a:gd name="connsiteX135" fmla="*/ 0 w 1905"/>
                            <a:gd name="connsiteY135" fmla="*/ 1905 h 4762"/>
                            <a:gd name="connsiteX136" fmla="*/ 0 w 1905"/>
                            <a:gd name="connsiteY136" fmla="*/ 1905 h 4762"/>
                            <a:gd name="connsiteX137" fmla="*/ 0 w 1905"/>
                            <a:gd name="connsiteY137" fmla="*/ 1905 h 4762"/>
                            <a:gd name="connsiteX138" fmla="*/ 0 w 1905"/>
                            <a:gd name="connsiteY138" fmla="*/ 1905 h 4762"/>
                            <a:gd name="connsiteX139" fmla="*/ 0 w 1905"/>
                            <a:gd name="connsiteY139" fmla="*/ 1905 h 4762"/>
                            <a:gd name="connsiteX140" fmla="*/ 0 w 1905"/>
                            <a:gd name="connsiteY140" fmla="*/ 1905 h 4762"/>
                            <a:gd name="connsiteX141" fmla="*/ 0 w 1905"/>
                            <a:gd name="connsiteY141" fmla="*/ 1905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</a:cxnLst>
                          <a:rect l="l" t="t" r="r" b="b"/>
                          <a:pathLst>
                            <a:path w="1905" h="4762">
                              <a:moveTo>
                                <a:pt x="0" y="4763"/>
                              </a:moveTo>
                              <a:cubicBezTo>
                                <a:pt x="0" y="4763"/>
                                <a:pt x="952" y="4763"/>
                                <a:pt x="0" y="4763"/>
                              </a:cubicBezTo>
                              <a:lnTo>
                                <a:pt x="0" y="4763"/>
                              </a:lnTo>
                              <a:cubicBezTo>
                                <a:pt x="952" y="4763"/>
                                <a:pt x="952" y="3810"/>
                                <a:pt x="0" y="4763"/>
                              </a:cubicBezTo>
                              <a:cubicBezTo>
                                <a:pt x="952" y="3810"/>
                                <a:pt x="952" y="3810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2" y="952"/>
                              </a:cubicBezTo>
                              <a:cubicBezTo>
                                <a:pt x="952" y="952"/>
                                <a:pt x="952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close/>
                              <a:moveTo>
                                <a:pt x="0" y="1905"/>
                              </a:move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2858"/>
                                <a:pt x="0" y="2858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2858"/>
                                <a:pt x="0" y="2858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2858"/>
                                <a:pt x="0" y="2858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0" name="图形 2"/>
                      <p:cNvGrpSpPr/>
                      <p:nvPr/>
                    </p:nvGrpSpPr>
                    <p:grpSpPr>
                      <a:xfrm>
                        <a:off x="4283392" y="3747134"/>
                        <a:ext cx="5714" cy="4762"/>
                        <a:chOff x="4283392" y="3747134"/>
                        <a:chExt cx="5714" cy="4762"/>
                      </a:xfrm>
                    </p:grpSpPr>
                    <p:sp>
                      <p:nvSpPr>
                        <p:cNvPr id="311" name="任意多边形: 形状 195"/>
                        <p:cNvSpPr/>
                        <p:nvPr/>
                      </p:nvSpPr>
                      <p:spPr>
                        <a:xfrm>
                          <a:off x="4285297" y="37480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  <a:gd name="connsiteX27" fmla="*/ 0 w 9525"/>
                            <a:gd name="connsiteY27" fmla="*/ 0 h 9525"/>
                            <a:gd name="connsiteX28" fmla="*/ 0 w 9525"/>
                            <a:gd name="connsiteY28" fmla="*/ 0 h 9525"/>
                            <a:gd name="connsiteX29" fmla="*/ 0 w 9525"/>
                            <a:gd name="connsiteY2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2" name="任意多边形: 形状 196"/>
                        <p:cNvSpPr/>
                        <p:nvPr/>
                      </p:nvSpPr>
                      <p:spPr>
                        <a:xfrm>
                          <a:off x="4286250" y="37518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3" name="任意多边形: 形状 197"/>
                        <p:cNvSpPr/>
                        <p:nvPr/>
                      </p:nvSpPr>
                      <p:spPr>
                        <a:xfrm>
                          <a:off x="4283392" y="3747134"/>
                          <a:ext cx="2857" cy="3571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2858 h 3571"/>
                            <a:gd name="connsiteX1" fmla="*/ 1905 w 2857"/>
                            <a:gd name="connsiteY1" fmla="*/ 2858 h 3571"/>
                            <a:gd name="connsiteX2" fmla="*/ 1905 w 2857"/>
                            <a:gd name="connsiteY2" fmla="*/ 2858 h 3571"/>
                            <a:gd name="connsiteX3" fmla="*/ 1905 w 2857"/>
                            <a:gd name="connsiteY3" fmla="*/ 2858 h 3571"/>
                            <a:gd name="connsiteX4" fmla="*/ 1905 w 2857"/>
                            <a:gd name="connsiteY4" fmla="*/ 2858 h 3571"/>
                            <a:gd name="connsiteX5" fmla="*/ 1905 w 2857"/>
                            <a:gd name="connsiteY5" fmla="*/ 2858 h 3571"/>
                            <a:gd name="connsiteX6" fmla="*/ 1905 w 2857"/>
                            <a:gd name="connsiteY6" fmla="*/ 2858 h 3571"/>
                            <a:gd name="connsiteX7" fmla="*/ 1905 w 2857"/>
                            <a:gd name="connsiteY7" fmla="*/ 2858 h 3571"/>
                            <a:gd name="connsiteX8" fmla="*/ 1905 w 2857"/>
                            <a:gd name="connsiteY8" fmla="*/ 2858 h 3571"/>
                            <a:gd name="connsiteX9" fmla="*/ 1905 w 2857"/>
                            <a:gd name="connsiteY9" fmla="*/ 2858 h 3571"/>
                            <a:gd name="connsiteX10" fmla="*/ 1905 w 2857"/>
                            <a:gd name="connsiteY10" fmla="*/ 2858 h 3571"/>
                            <a:gd name="connsiteX11" fmla="*/ 2857 w 2857"/>
                            <a:gd name="connsiteY11" fmla="*/ 1905 h 3571"/>
                            <a:gd name="connsiteX12" fmla="*/ 2857 w 2857"/>
                            <a:gd name="connsiteY12" fmla="*/ 953 h 3571"/>
                            <a:gd name="connsiteX13" fmla="*/ 2857 w 2857"/>
                            <a:gd name="connsiteY13" fmla="*/ 953 h 3571"/>
                            <a:gd name="connsiteX14" fmla="*/ 2857 w 2857"/>
                            <a:gd name="connsiteY14" fmla="*/ 953 h 3571"/>
                            <a:gd name="connsiteX15" fmla="*/ 2857 w 2857"/>
                            <a:gd name="connsiteY15" fmla="*/ 953 h 3571"/>
                            <a:gd name="connsiteX16" fmla="*/ 2857 w 2857"/>
                            <a:gd name="connsiteY16" fmla="*/ 953 h 3571"/>
                            <a:gd name="connsiteX17" fmla="*/ 2857 w 2857"/>
                            <a:gd name="connsiteY17" fmla="*/ 953 h 3571"/>
                            <a:gd name="connsiteX18" fmla="*/ 2857 w 2857"/>
                            <a:gd name="connsiteY18" fmla="*/ 953 h 3571"/>
                            <a:gd name="connsiteX19" fmla="*/ 2857 w 2857"/>
                            <a:gd name="connsiteY19" fmla="*/ 953 h 3571"/>
                            <a:gd name="connsiteX20" fmla="*/ 2857 w 2857"/>
                            <a:gd name="connsiteY20" fmla="*/ 953 h 3571"/>
                            <a:gd name="connsiteX21" fmla="*/ 2857 w 2857"/>
                            <a:gd name="connsiteY21" fmla="*/ 953 h 3571"/>
                            <a:gd name="connsiteX22" fmla="*/ 2857 w 2857"/>
                            <a:gd name="connsiteY22" fmla="*/ 953 h 3571"/>
                            <a:gd name="connsiteX23" fmla="*/ 2857 w 2857"/>
                            <a:gd name="connsiteY23" fmla="*/ 953 h 3571"/>
                            <a:gd name="connsiteX24" fmla="*/ 2857 w 2857"/>
                            <a:gd name="connsiteY24" fmla="*/ 953 h 3571"/>
                            <a:gd name="connsiteX25" fmla="*/ 2857 w 2857"/>
                            <a:gd name="connsiteY25" fmla="*/ 953 h 3571"/>
                            <a:gd name="connsiteX26" fmla="*/ 2857 w 2857"/>
                            <a:gd name="connsiteY26" fmla="*/ 953 h 3571"/>
                            <a:gd name="connsiteX27" fmla="*/ 2857 w 2857"/>
                            <a:gd name="connsiteY27" fmla="*/ 953 h 3571"/>
                            <a:gd name="connsiteX28" fmla="*/ 2857 w 2857"/>
                            <a:gd name="connsiteY28" fmla="*/ 953 h 3571"/>
                            <a:gd name="connsiteX29" fmla="*/ 2857 w 2857"/>
                            <a:gd name="connsiteY29" fmla="*/ 953 h 3571"/>
                            <a:gd name="connsiteX30" fmla="*/ 2857 w 2857"/>
                            <a:gd name="connsiteY30" fmla="*/ 953 h 3571"/>
                            <a:gd name="connsiteX31" fmla="*/ 2857 w 2857"/>
                            <a:gd name="connsiteY31" fmla="*/ 953 h 3571"/>
                            <a:gd name="connsiteX32" fmla="*/ 2857 w 2857"/>
                            <a:gd name="connsiteY32" fmla="*/ 953 h 3571"/>
                            <a:gd name="connsiteX33" fmla="*/ 2857 w 2857"/>
                            <a:gd name="connsiteY33" fmla="*/ 953 h 3571"/>
                            <a:gd name="connsiteX34" fmla="*/ 2857 w 2857"/>
                            <a:gd name="connsiteY34" fmla="*/ 953 h 3571"/>
                            <a:gd name="connsiteX35" fmla="*/ 2857 w 2857"/>
                            <a:gd name="connsiteY35" fmla="*/ 953 h 3571"/>
                            <a:gd name="connsiteX36" fmla="*/ 2857 w 2857"/>
                            <a:gd name="connsiteY36" fmla="*/ 953 h 3571"/>
                            <a:gd name="connsiteX37" fmla="*/ 2857 w 2857"/>
                            <a:gd name="connsiteY37" fmla="*/ 953 h 3571"/>
                            <a:gd name="connsiteX38" fmla="*/ 2857 w 2857"/>
                            <a:gd name="connsiteY38" fmla="*/ 953 h 3571"/>
                            <a:gd name="connsiteX39" fmla="*/ 2857 w 2857"/>
                            <a:gd name="connsiteY39" fmla="*/ 953 h 3571"/>
                            <a:gd name="connsiteX40" fmla="*/ 2857 w 2857"/>
                            <a:gd name="connsiteY40" fmla="*/ 953 h 3571"/>
                            <a:gd name="connsiteX41" fmla="*/ 2857 w 2857"/>
                            <a:gd name="connsiteY41" fmla="*/ 953 h 3571"/>
                            <a:gd name="connsiteX42" fmla="*/ 2857 w 2857"/>
                            <a:gd name="connsiteY42" fmla="*/ 953 h 3571"/>
                            <a:gd name="connsiteX43" fmla="*/ 2857 w 2857"/>
                            <a:gd name="connsiteY43" fmla="*/ 0 h 3571"/>
                            <a:gd name="connsiteX44" fmla="*/ 1905 w 2857"/>
                            <a:gd name="connsiteY44" fmla="*/ 0 h 3571"/>
                            <a:gd name="connsiteX45" fmla="*/ 1905 w 2857"/>
                            <a:gd name="connsiteY45" fmla="*/ 0 h 3571"/>
                            <a:gd name="connsiteX46" fmla="*/ 1905 w 2857"/>
                            <a:gd name="connsiteY46" fmla="*/ 0 h 3571"/>
                            <a:gd name="connsiteX47" fmla="*/ 1905 w 2857"/>
                            <a:gd name="connsiteY47" fmla="*/ 0 h 3571"/>
                            <a:gd name="connsiteX48" fmla="*/ 1905 w 2857"/>
                            <a:gd name="connsiteY48" fmla="*/ 0 h 3571"/>
                            <a:gd name="connsiteX49" fmla="*/ 1905 w 2857"/>
                            <a:gd name="connsiteY49" fmla="*/ 0 h 3571"/>
                            <a:gd name="connsiteX50" fmla="*/ 1905 w 2857"/>
                            <a:gd name="connsiteY50" fmla="*/ 0 h 3571"/>
                            <a:gd name="connsiteX51" fmla="*/ 1905 w 2857"/>
                            <a:gd name="connsiteY51" fmla="*/ 0 h 3571"/>
                            <a:gd name="connsiteX52" fmla="*/ 0 w 2857"/>
                            <a:gd name="connsiteY52" fmla="*/ 0 h 3571"/>
                            <a:gd name="connsiteX53" fmla="*/ 0 w 2857"/>
                            <a:gd name="connsiteY53" fmla="*/ 0 h 3571"/>
                            <a:gd name="connsiteX54" fmla="*/ 0 w 2857"/>
                            <a:gd name="connsiteY54" fmla="*/ 0 h 3571"/>
                            <a:gd name="connsiteX55" fmla="*/ 0 w 2857"/>
                            <a:gd name="connsiteY55" fmla="*/ 0 h 3571"/>
                            <a:gd name="connsiteX56" fmla="*/ 0 w 2857"/>
                            <a:gd name="connsiteY56" fmla="*/ 0 h 3571"/>
                            <a:gd name="connsiteX57" fmla="*/ 0 w 2857"/>
                            <a:gd name="connsiteY57" fmla="*/ 0 h 3571"/>
                            <a:gd name="connsiteX58" fmla="*/ 0 w 2857"/>
                            <a:gd name="connsiteY58" fmla="*/ 0 h 3571"/>
                            <a:gd name="connsiteX59" fmla="*/ 0 w 2857"/>
                            <a:gd name="connsiteY59" fmla="*/ 0 h 3571"/>
                            <a:gd name="connsiteX60" fmla="*/ 0 w 2857"/>
                            <a:gd name="connsiteY60" fmla="*/ 0 h 3571"/>
                            <a:gd name="connsiteX61" fmla="*/ 0 w 2857"/>
                            <a:gd name="connsiteY61" fmla="*/ 0 h 3571"/>
                            <a:gd name="connsiteX62" fmla="*/ 0 w 2857"/>
                            <a:gd name="connsiteY62" fmla="*/ 0 h 3571"/>
                            <a:gd name="connsiteX63" fmla="*/ 0 w 2857"/>
                            <a:gd name="connsiteY63" fmla="*/ 0 h 3571"/>
                            <a:gd name="connsiteX64" fmla="*/ 0 w 2857"/>
                            <a:gd name="connsiteY64" fmla="*/ 0 h 3571"/>
                            <a:gd name="connsiteX65" fmla="*/ 0 w 2857"/>
                            <a:gd name="connsiteY65" fmla="*/ 0 h 3571"/>
                            <a:gd name="connsiteX66" fmla="*/ 0 w 2857"/>
                            <a:gd name="connsiteY66" fmla="*/ 0 h 3571"/>
                            <a:gd name="connsiteX67" fmla="*/ 0 w 2857"/>
                            <a:gd name="connsiteY67" fmla="*/ 0 h 3571"/>
                            <a:gd name="connsiteX68" fmla="*/ 0 w 2857"/>
                            <a:gd name="connsiteY68" fmla="*/ 0 h 3571"/>
                            <a:gd name="connsiteX69" fmla="*/ 0 w 2857"/>
                            <a:gd name="connsiteY69" fmla="*/ 0 h 3571"/>
                            <a:gd name="connsiteX70" fmla="*/ 0 w 2857"/>
                            <a:gd name="connsiteY70" fmla="*/ 0 h 3571"/>
                            <a:gd name="connsiteX71" fmla="*/ 0 w 2857"/>
                            <a:gd name="connsiteY71" fmla="*/ 0 h 3571"/>
                            <a:gd name="connsiteX72" fmla="*/ 0 w 2857"/>
                            <a:gd name="connsiteY72" fmla="*/ 0 h 3571"/>
                            <a:gd name="connsiteX73" fmla="*/ 0 w 2857"/>
                            <a:gd name="connsiteY73" fmla="*/ 0 h 3571"/>
                            <a:gd name="connsiteX74" fmla="*/ 0 w 2857"/>
                            <a:gd name="connsiteY74" fmla="*/ 0 h 3571"/>
                            <a:gd name="connsiteX75" fmla="*/ 1905 w 2857"/>
                            <a:gd name="connsiteY75" fmla="*/ 2858 h 3571"/>
                            <a:gd name="connsiteX76" fmla="*/ 1905 w 2857"/>
                            <a:gd name="connsiteY76" fmla="*/ 2858 h 3571"/>
                            <a:gd name="connsiteX77" fmla="*/ 1905 w 2857"/>
                            <a:gd name="connsiteY77" fmla="*/ 2858 h 3571"/>
                            <a:gd name="connsiteX78" fmla="*/ 1905 w 2857"/>
                            <a:gd name="connsiteY78" fmla="*/ 2858 h 3571"/>
                            <a:gd name="connsiteX79" fmla="*/ 1905 w 2857"/>
                            <a:gd name="connsiteY79" fmla="*/ 2858 h 3571"/>
                            <a:gd name="connsiteX80" fmla="*/ 1905 w 2857"/>
                            <a:gd name="connsiteY80" fmla="*/ 2858 h 3571"/>
                            <a:gd name="connsiteX81" fmla="*/ 1905 w 2857"/>
                            <a:gd name="connsiteY81" fmla="*/ 2858 h 3571"/>
                            <a:gd name="connsiteX82" fmla="*/ 1905 w 2857"/>
                            <a:gd name="connsiteY82" fmla="*/ 2858 h 3571"/>
                            <a:gd name="connsiteX83" fmla="*/ 1905 w 2857"/>
                            <a:gd name="connsiteY83" fmla="*/ 2858 h 3571"/>
                            <a:gd name="connsiteX84" fmla="*/ 1905 w 2857"/>
                            <a:gd name="connsiteY84" fmla="*/ 2858 h 3571"/>
                            <a:gd name="connsiteX85" fmla="*/ 1905 w 2857"/>
                            <a:gd name="connsiteY85" fmla="*/ 2858 h 3571"/>
                            <a:gd name="connsiteX86" fmla="*/ 1905 w 2857"/>
                            <a:gd name="connsiteY86" fmla="*/ 2858 h 3571"/>
                            <a:gd name="connsiteX87" fmla="*/ 1905 w 2857"/>
                            <a:gd name="connsiteY87" fmla="*/ 2858 h 3571"/>
                            <a:gd name="connsiteX88" fmla="*/ 1905 w 2857"/>
                            <a:gd name="connsiteY88" fmla="*/ 2858 h 3571"/>
                            <a:gd name="connsiteX89" fmla="*/ 1905 w 2857"/>
                            <a:gd name="connsiteY89" fmla="*/ 1905 h 3571"/>
                            <a:gd name="connsiteX90" fmla="*/ 1905 w 2857"/>
                            <a:gd name="connsiteY90" fmla="*/ 1905 h 3571"/>
                            <a:gd name="connsiteX91" fmla="*/ 1905 w 2857"/>
                            <a:gd name="connsiteY91" fmla="*/ 1905 h 3571"/>
                            <a:gd name="connsiteX92" fmla="*/ 1905 w 2857"/>
                            <a:gd name="connsiteY92" fmla="*/ 1905 h 3571"/>
                            <a:gd name="connsiteX93" fmla="*/ 1905 w 2857"/>
                            <a:gd name="connsiteY93" fmla="*/ 1905 h 3571"/>
                            <a:gd name="connsiteX94" fmla="*/ 1905 w 2857"/>
                            <a:gd name="connsiteY94" fmla="*/ 1905 h 3571"/>
                            <a:gd name="connsiteX95" fmla="*/ 1905 w 2857"/>
                            <a:gd name="connsiteY95" fmla="*/ 1905 h 3571"/>
                            <a:gd name="connsiteX96" fmla="*/ 1905 w 2857"/>
                            <a:gd name="connsiteY96" fmla="*/ 1905 h 3571"/>
                            <a:gd name="connsiteX97" fmla="*/ 1905 w 2857"/>
                            <a:gd name="connsiteY97" fmla="*/ 1905 h 3571"/>
                            <a:gd name="connsiteX98" fmla="*/ 1905 w 2857"/>
                            <a:gd name="connsiteY98" fmla="*/ 2858 h 3571"/>
                            <a:gd name="connsiteX99" fmla="*/ 1905 w 2857"/>
                            <a:gd name="connsiteY99" fmla="*/ 2858 h 3571"/>
                            <a:gd name="connsiteX100" fmla="*/ 1905 w 2857"/>
                            <a:gd name="connsiteY100" fmla="*/ 2858 h 3571"/>
                            <a:gd name="connsiteX101" fmla="*/ 1905 w 2857"/>
                            <a:gd name="connsiteY101" fmla="*/ 2858 h 3571"/>
                            <a:gd name="connsiteX102" fmla="*/ 1905 w 2857"/>
                            <a:gd name="connsiteY102" fmla="*/ 2858 h 3571"/>
                            <a:gd name="connsiteX103" fmla="*/ 1905 w 2857"/>
                            <a:gd name="connsiteY103" fmla="*/ 2858 h 3571"/>
                            <a:gd name="connsiteX104" fmla="*/ 1905 w 2857"/>
                            <a:gd name="connsiteY104" fmla="*/ 2858 h 3571"/>
                            <a:gd name="connsiteX105" fmla="*/ 1905 w 2857"/>
                            <a:gd name="connsiteY105" fmla="*/ 2858 h 3571"/>
                            <a:gd name="connsiteX106" fmla="*/ 1905 w 2857"/>
                            <a:gd name="connsiteY106" fmla="*/ 2858 h 3571"/>
                            <a:gd name="connsiteX107" fmla="*/ 1905 w 2857"/>
                            <a:gd name="connsiteY107" fmla="*/ 2858 h 3571"/>
                            <a:gd name="connsiteX108" fmla="*/ 1905 w 2857"/>
                            <a:gd name="connsiteY108" fmla="*/ 2858 h 3571"/>
                            <a:gd name="connsiteX109" fmla="*/ 1905 w 2857"/>
                            <a:gd name="connsiteY109" fmla="*/ 2858 h 3571"/>
                            <a:gd name="connsiteX110" fmla="*/ 1905 w 2857"/>
                            <a:gd name="connsiteY110" fmla="*/ 2858 h 3571"/>
                            <a:gd name="connsiteX111" fmla="*/ 1905 w 2857"/>
                            <a:gd name="connsiteY111" fmla="*/ 2858 h 3571"/>
                            <a:gd name="connsiteX112" fmla="*/ 1905 w 2857"/>
                            <a:gd name="connsiteY112" fmla="*/ 2858 h 3571"/>
                            <a:gd name="connsiteX113" fmla="*/ 1905 w 2857"/>
                            <a:gd name="connsiteY113" fmla="*/ 2858 h 3571"/>
                            <a:gd name="connsiteX114" fmla="*/ 1905 w 2857"/>
                            <a:gd name="connsiteY114" fmla="*/ 2858 h 3571"/>
                            <a:gd name="connsiteX115" fmla="*/ 1905 w 2857"/>
                            <a:gd name="connsiteY115" fmla="*/ 2858 h 3571"/>
                            <a:gd name="connsiteX116" fmla="*/ 1905 w 2857"/>
                            <a:gd name="connsiteY116" fmla="*/ 2858 h 3571"/>
                            <a:gd name="connsiteX117" fmla="*/ 1905 w 2857"/>
                            <a:gd name="connsiteY117" fmla="*/ 2858 h 3571"/>
                            <a:gd name="connsiteX118" fmla="*/ 1905 w 2857"/>
                            <a:gd name="connsiteY118" fmla="*/ 2858 h 3571"/>
                            <a:gd name="connsiteX119" fmla="*/ 1905 w 2857"/>
                            <a:gd name="connsiteY119" fmla="*/ 2858 h 3571"/>
                            <a:gd name="connsiteX120" fmla="*/ 1905 w 2857"/>
                            <a:gd name="connsiteY120" fmla="*/ 2858 h 3571"/>
                            <a:gd name="connsiteX121" fmla="*/ 1905 w 2857"/>
                            <a:gd name="connsiteY121" fmla="*/ 2858 h 3571"/>
                            <a:gd name="connsiteX122" fmla="*/ 1905 w 2857"/>
                            <a:gd name="connsiteY122" fmla="*/ 2858 h 3571"/>
                            <a:gd name="connsiteX123" fmla="*/ 1905 w 2857"/>
                            <a:gd name="connsiteY123" fmla="*/ 2858 h 3571"/>
                            <a:gd name="connsiteX124" fmla="*/ 1905 w 2857"/>
                            <a:gd name="connsiteY124" fmla="*/ 2858 h 3571"/>
                            <a:gd name="connsiteX125" fmla="*/ 1905 w 2857"/>
                            <a:gd name="connsiteY125" fmla="*/ 2858 h 3571"/>
                            <a:gd name="connsiteX126" fmla="*/ 1905 w 2857"/>
                            <a:gd name="connsiteY126" fmla="*/ 2858 h 3571"/>
                            <a:gd name="connsiteX127" fmla="*/ 1905 w 2857"/>
                            <a:gd name="connsiteY127" fmla="*/ 2858 h 3571"/>
                            <a:gd name="connsiteX128" fmla="*/ 1905 w 2857"/>
                            <a:gd name="connsiteY128" fmla="*/ 2858 h 3571"/>
                            <a:gd name="connsiteX129" fmla="*/ 1905 w 2857"/>
                            <a:gd name="connsiteY129" fmla="*/ 953 h 3571"/>
                            <a:gd name="connsiteX130" fmla="*/ 1905 w 2857"/>
                            <a:gd name="connsiteY130" fmla="*/ 953 h 3571"/>
                            <a:gd name="connsiteX131" fmla="*/ 1905 w 2857"/>
                            <a:gd name="connsiteY131" fmla="*/ 953 h 3571"/>
                            <a:gd name="connsiteX132" fmla="*/ 1905 w 2857"/>
                            <a:gd name="connsiteY132" fmla="*/ 953 h 3571"/>
                            <a:gd name="connsiteX133" fmla="*/ 1905 w 2857"/>
                            <a:gd name="connsiteY133" fmla="*/ 953 h 3571"/>
                            <a:gd name="connsiteX134" fmla="*/ 1905 w 2857"/>
                            <a:gd name="connsiteY134" fmla="*/ 953 h 3571"/>
                            <a:gd name="connsiteX135" fmla="*/ 1905 w 2857"/>
                            <a:gd name="connsiteY135" fmla="*/ 953 h 3571"/>
                            <a:gd name="connsiteX136" fmla="*/ 1905 w 2857"/>
                            <a:gd name="connsiteY136" fmla="*/ 953 h 3571"/>
                            <a:gd name="connsiteX137" fmla="*/ 1905 w 2857"/>
                            <a:gd name="connsiteY137" fmla="*/ 953 h 3571"/>
                            <a:gd name="connsiteX138" fmla="*/ 1905 w 2857"/>
                            <a:gd name="connsiteY138" fmla="*/ 953 h 3571"/>
                            <a:gd name="connsiteX139" fmla="*/ 1905 w 2857"/>
                            <a:gd name="connsiteY139" fmla="*/ 953 h 3571"/>
                            <a:gd name="connsiteX140" fmla="*/ 1905 w 2857"/>
                            <a:gd name="connsiteY140" fmla="*/ 953 h 3571"/>
                            <a:gd name="connsiteX141" fmla="*/ 1905 w 2857"/>
                            <a:gd name="connsiteY141" fmla="*/ 953 h 3571"/>
                            <a:gd name="connsiteX142" fmla="*/ 1905 w 2857"/>
                            <a:gd name="connsiteY142" fmla="*/ 953 h 3571"/>
                            <a:gd name="connsiteX143" fmla="*/ 1905 w 2857"/>
                            <a:gd name="connsiteY143" fmla="*/ 953 h 3571"/>
                            <a:gd name="connsiteX144" fmla="*/ 1905 w 2857"/>
                            <a:gd name="connsiteY144" fmla="*/ 953 h 3571"/>
                            <a:gd name="connsiteX145" fmla="*/ 1905 w 2857"/>
                            <a:gd name="connsiteY145" fmla="*/ 953 h 3571"/>
                            <a:gd name="connsiteX146" fmla="*/ 1905 w 2857"/>
                            <a:gd name="connsiteY146" fmla="*/ 953 h 3571"/>
                            <a:gd name="connsiteX147" fmla="*/ 1905 w 2857"/>
                            <a:gd name="connsiteY147" fmla="*/ 953 h 3571"/>
                            <a:gd name="connsiteX148" fmla="*/ 1905 w 2857"/>
                            <a:gd name="connsiteY148" fmla="*/ 953 h 3571"/>
                            <a:gd name="connsiteX149" fmla="*/ 1905 w 2857"/>
                            <a:gd name="connsiteY149" fmla="*/ 953 h 3571"/>
                            <a:gd name="connsiteX150" fmla="*/ 1905 w 2857"/>
                            <a:gd name="connsiteY150" fmla="*/ 953 h 3571"/>
                            <a:gd name="connsiteX151" fmla="*/ 1905 w 2857"/>
                            <a:gd name="connsiteY151" fmla="*/ 953 h 3571"/>
                            <a:gd name="connsiteX152" fmla="*/ 1905 w 2857"/>
                            <a:gd name="connsiteY152" fmla="*/ 953 h 3571"/>
                            <a:gd name="connsiteX153" fmla="*/ 1905 w 2857"/>
                            <a:gd name="connsiteY153" fmla="*/ 953 h 3571"/>
                            <a:gd name="connsiteX154" fmla="*/ 1905 w 2857"/>
                            <a:gd name="connsiteY154" fmla="*/ 953 h 3571"/>
                            <a:gd name="connsiteX155" fmla="*/ 1905 w 2857"/>
                            <a:gd name="connsiteY155" fmla="*/ 953 h 3571"/>
                            <a:gd name="connsiteX156" fmla="*/ 1905 w 2857"/>
                            <a:gd name="connsiteY156" fmla="*/ 953 h 3571"/>
                            <a:gd name="connsiteX157" fmla="*/ 1905 w 2857"/>
                            <a:gd name="connsiteY157" fmla="*/ 953 h 3571"/>
                            <a:gd name="connsiteX158" fmla="*/ 1905 w 2857"/>
                            <a:gd name="connsiteY158" fmla="*/ 953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</a:cxnLst>
                          <a:rect l="l" t="t" r="r" b="b"/>
                          <a:pathLst>
                            <a:path w="2857" h="3571">
                              <a:moveTo>
                                <a:pt x="1905" y="2858"/>
                              </a:move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2857" y="1905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1905"/>
                                <a:pt x="1905" y="1905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1905"/>
                                <a:pt x="1905" y="1905"/>
                                <a:pt x="1905" y="2858"/>
                              </a:cubicBezTo>
                              <a:cubicBezTo>
                                <a:pt x="1905" y="1905"/>
                                <a:pt x="1905" y="1905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lose/>
                              <a:moveTo>
                                <a:pt x="1905" y="953"/>
                              </a:move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4" name="任意多边形: 形状 198"/>
                        <p:cNvSpPr/>
                        <p:nvPr/>
                      </p:nvSpPr>
                      <p:spPr>
                        <a:xfrm>
                          <a:off x="4287202" y="3749039"/>
                          <a:ext cx="1905" cy="1190"/>
                        </a:xfrm>
                        <a:custGeom>
                          <a:avLst/>
                          <a:gdLst>
                            <a:gd name="connsiteX0" fmla="*/ 953 w 1905"/>
                            <a:gd name="connsiteY0" fmla="*/ 952 h 1190"/>
                            <a:gd name="connsiteX1" fmla="*/ 953 w 1905"/>
                            <a:gd name="connsiteY1" fmla="*/ 952 h 1190"/>
                            <a:gd name="connsiteX2" fmla="*/ 953 w 1905"/>
                            <a:gd name="connsiteY2" fmla="*/ 952 h 1190"/>
                            <a:gd name="connsiteX3" fmla="*/ 0 w 1905"/>
                            <a:gd name="connsiteY3" fmla="*/ 0 h 1190"/>
                            <a:gd name="connsiteX4" fmla="*/ 0 w 1905"/>
                            <a:gd name="connsiteY4" fmla="*/ 0 h 1190"/>
                            <a:gd name="connsiteX5" fmla="*/ 0 w 1905"/>
                            <a:gd name="connsiteY5" fmla="*/ 0 h 1190"/>
                            <a:gd name="connsiteX6" fmla="*/ 0 w 1905"/>
                            <a:gd name="connsiteY6" fmla="*/ 0 h 1190"/>
                            <a:gd name="connsiteX7" fmla="*/ 0 w 1905"/>
                            <a:gd name="connsiteY7" fmla="*/ 0 h 1190"/>
                            <a:gd name="connsiteX8" fmla="*/ 0 w 1905"/>
                            <a:gd name="connsiteY8" fmla="*/ 0 h 1190"/>
                            <a:gd name="connsiteX9" fmla="*/ 0 w 1905"/>
                            <a:gd name="connsiteY9" fmla="*/ 0 h 1190"/>
                            <a:gd name="connsiteX10" fmla="*/ 0 w 1905"/>
                            <a:gd name="connsiteY10" fmla="*/ 0 h 1190"/>
                            <a:gd name="connsiteX11" fmla="*/ 0 w 1905"/>
                            <a:gd name="connsiteY11" fmla="*/ 0 h 1190"/>
                            <a:gd name="connsiteX12" fmla="*/ 0 w 1905"/>
                            <a:gd name="connsiteY12" fmla="*/ 0 h 1190"/>
                            <a:gd name="connsiteX13" fmla="*/ 0 w 1905"/>
                            <a:gd name="connsiteY13" fmla="*/ 0 h 1190"/>
                            <a:gd name="connsiteX14" fmla="*/ 0 w 1905"/>
                            <a:gd name="connsiteY14" fmla="*/ 0 h 1190"/>
                            <a:gd name="connsiteX15" fmla="*/ 0 w 1905"/>
                            <a:gd name="connsiteY15" fmla="*/ 0 h 1190"/>
                            <a:gd name="connsiteX16" fmla="*/ 0 w 1905"/>
                            <a:gd name="connsiteY16" fmla="*/ 0 h 1190"/>
                            <a:gd name="connsiteX17" fmla="*/ 0 w 1905"/>
                            <a:gd name="connsiteY17" fmla="*/ 0 h 1190"/>
                            <a:gd name="connsiteX18" fmla="*/ 0 w 1905"/>
                            <a:gd name="connsiteY18" fmla="*/ 0 h 1190"/>
                            <a:gd name="connsiteX19" fmla="*/ 0 w 1905"/>
                            <a:gd name="connsiteY19" fmla="*/ 0 h 1190"/>
                            <a:gd name="connsiteX20" fmla="*/ 0 w 1905"/>
                            <a:gd name="connsiteY20" fmla="*/ 0 h 1190"/>
                            <a:gd name="connsiteX21" fmla="*/ 0 w 1905"/>
                            <a:gd name="connsiteY21" fmla="*/ 952 h 1190"/>
                            <a:gd name="connsiteX22" fmla="*/ 0 w 1905"/>
                            <a:gd name="connsiteY22" fmla="*/ 952 h 1190"/>
                            <a:gd name="connsiteX23" fmla="*/ 0 w 1905"/>
                            <a:gd name="connsiteY23" fmla="*/ 952 h 1190"/>
                            <a:gd name="connsiteX24" fmla="*/ 0 w 1905"/>
                            <a:gd name="connsiteY24" fmla="*/ 952 h 1190"/>
                            <a:gd name="connsiteX25" fmla="*/ 0 w 1905"/>
                            <a:gd name="connsiteY25" fmla="*/ 952 h 1190"/>
                            <a:gd name="connsiteX26" fmla="*/ 0 w 1905"/>
                            <a:gd name="connsiteY26" fmla="*/ 952 h 1190"/>
                            <a:gd name="connsiteX27" fmla="*/ 0 w 1905"/>
                            <a:gd name="connsiteY27" fmla="*/ 952 h 1190"/>
                            <a:gd name="connsiteX28" fmla="*/ 0 w 1905"/>
                            <a:gd name="connsiteY28" fmla="*/ 952 h 1190"/>
                            <a:gd name="connsiteX29" fmla="*/ 0 w 1905"/>
                            <a:gd name="connsiteY29" fmla="*/ 952 h 1190"/>
                            <a:gd name="connsiteX30" fmla="*/ 0 w 1905"/>
                            <a:gd name="connsiteY30" fmla="*/ 952 h 1190"/>
                            <a:gd name="connsiteX31" fmla="*/ 0 w 1905"/>
                            <a:gd name="connsiteY31" fmla="*/ 952 h 1190"/>
                            <a:gd name="connsiteX32" fmla="*/ 0 w 1905"/>
                            <a:gd name="connsiteY32" fmla="*/ 952 h 1190"/>
                            <a:gd name="connsiteX33" fmla="*/ 0 w 1905"/>
                            <a:gd name="connsiteY33" fmla="*/ 952 h 1190"/>
                            <a:gd name="connsiteX34" fmla="*/ 0 w 1905"/>
                            <a:gd name="connsiteY34" fmla="*/ 952 h 1190"/>
                            <a:gd name="connsiteX35" fmla="*/ 0 w 1905"/>
                            <a:gd name="connsiteY35" fmla="*/ 952 h 1190"/>
                            <a:gd name="connsiteX36" fmla="*/ 0 w 1905"/>
                            <a:gd name="connsiteY36" fmla="*/ 952 h 1190"/>
                            <a:gd name="connsiteX37" fmla="*/ 0 w 1905"/>
                            <a:gd name="connsiteY37" fmla="*/ 952 h 1190"/>
                            <a:gd name="connsiteX38" fmla="*/ 0 w 1905"/>
                            <a:gd name="connsiteY38" fmla="*/ 952 h 1190"/>
                            <a:gd name="connsiteX39" fmla="*/ 0 w 1905"/>
                            <a:gd name="connsiteY39" fmla="*/ 952 h 1190"/>
                            <a:gd name="connsiteX40" fmla="*/ 0 w 1905"/>
                            <a:gd name="connsiteY40" fmla="*/ 952 h 1190"/>
                            <a:gd name="connsiteX41" fmla="*/ 0 w 1905"/>
                            <a:gd name="connsiteY41" fmla="*/ 952 h 1190"/>
                            <a:gd name="connsiteX42" fmla="*/ 0 w 1905"/>
                            <a:gd name="connsiteY42" fmla="*/ 952 h 1190"/>
                            <a:gd name="connsiteX43" fmla="*/ 0 w 1905"/>
                            <a:gd name="connsiteY43" fmla="*/ 952 h 1190"/>
                            <a:gd name="connsiteX44" fmla="*/ 0 w 1905"/>
                            <a:gd name="connsiteY44" fmla="*/ 952 h 1190"/>
                            <a:gd name="connsiteX45" fmla="*/ 0 w 1905"/>
                            <a:gd name="connsiteY45" fmla="*/ 952 h 1190"/>
                            <a:gd name="connsiteX46" fmla="*/ 0 w 1905"/>
                            <a:gd name="connsiteY46" fmla="*/ 952 h 1190"/>
                            <a:gd name="connsiteX47" fmla="*/ 0 w 1905"/>
                            <a:gd name="connsiteY47" fmla="*/ 952 h 1190"/>
                            <a:gd name="connsiteX48" fmla="*/ 0 w 1905"/>
                            <a:gd name="connsiteY48" fmla="*/ 952 h 1190"/>
                            <a:gd name="connsiteX49" fmla="*/ 0 w 1905"/>
                            <a:gd name="connsiteY49" fmla="*/ 952 h 1190"/>
                            <a:gd name="connsiteX50" fmla="*/ 0 w 1905"/>
                            <a:gd name="connsiteY50" fmla="*/ 952 h 1190"/>
                            <a:gd name="connsiteX51" fmla="*/ 0 w 1905"/>
                            <a:gd name="connsiteY51" fmla="*/ 952 h 1190"/>
                            <a:gd name="connsiteX52" fmla="*/ 0 w 1905"/>
                            <a:gd name="connsiteY52" fmla="*/ 952 h 1190"/>
                            <a:gd name="connsiteX53" fmla="*/ 0 w 1905"/>
                            <a:gd name="connsiteY53" fmla="*/ 952 h 1190"/>
                            <a:gd name="connsiteX54" fmla="*/ 0 w 1905"/>
                            <a:gd name="connsiteY54" fmla="*/ 952 h 1190"/>
                            <a:gd name="connsiteX55" fmla="*/ 0 w 1905"/>
                            <a:gd name="connsiteY55" fmla="*/ 952 h 1190"/>
                            <a:gd name="connsiteX56" fmla="*/ 0 w 1905"/>
                            <a:gd name="connsiteY56" fmla="*/ 952 h 1190"/>
                            <a:gd name="connsiteX57" fmla="*/ 0 w 1905"/>
                            <a:gd name="connsiteY57" fmla="*/ 952 h 1190"/>
                            <a:gd name="connsiteX58" fmla="*/ 0 w 1905"/>
                            <a:gd name="connsiteY58" fmla="*/ 952 h 1190"/>
                            <a:gd name="connsiteX59" fmla="*/ 0 w 1905"/>
                            <a:gd name="connsiteY59" fmla="*/ 952 h 1190"/>
                            <a:gd name="connsiteX60" fmla="*/ 1905 w 1905"/>
                            <a:gd name="connsiteY60" fmla="*/ 0 h 1190"/>
                            <a:gd name="connsiteX61" fmla="*/ 1905 w 1905"/>
                            <a:gd name="connsiteY61" fmla="*/ 0 h 1190"/>
                            <a:gd name="connsiteX62" fmla="*/ 1905 w 1905"/>
                            <a:gd name="connsiteY62" fmla="*/ 0 h 1190"/>
                            <a:gd name="connsiteX63" fmla="*/ 953 w 1905"/>
                            <a:gd name="connsiteY63" fmla="*/ 952 h 1190"/>
                            <a:gd name="connsiteX64" fmla="*/ 953 w 1905"/>
                            <a:gd name="connsiteY64" fmla="*/ 952 h 1190"/>
                            <a:gd name="connsiteX65" fmla="*/ 953 w 1905"/>
                            <a:gd name="connsiteY65" fmla="*/ 952 h 1190"/>
                            <a:gd name="connsiteX66" fmla="*/ 953 w 1905"/>
                            <a:gd name="connsiteY66" fmla="*/ 952 h 11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</a:cxnLst>
                          <a:rect l="l" t="t" r="r" b="b"/>
                          <a:pathLst>
                            <a:path w="1905" h="1190">
                              <a:moveTo>
                                <a:pt x="953" y="952"/>
                              </a:moveTo>
                              <a:cubicBezTo>
                                <a:pt x="0" y="952"/>
                                <a:pt x="0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953" y="1905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315" name="图形 2"/>
                <p:cNvGrpSpPr/>
                <p:nvPr/>
              </p:nvGrpSpPr>
              <p:grpSpPr>
                <a:xfrm>
                  <a:off x="4225289" y="3672839"/>
                  <a:ext cx="50482" cy="79057"/>
                  <a:chOff x="4225289" y="3672839"/>
                  <a:chExt cx="50482" cy="79057"/>
                </a:xfrm>
              </p:grpSpPr>
              <p:sp>
                <p:nvSpPr>
                  <p:cNvPr id="316" name="任意多边形: 形状 200"/>
                  <p:cNvSpPr/>
                  <p:nvPr/>
                </p:nvSpPr>
                <p:spPr>
                  <a:xfrm>
                    <a:off x="4225289" y="3673791"/>
                    <a:ext cx="48577" cy="75262"/>
                  </a:xfrm>
                  <a:custGeom>
                    <a:avLst/>
                    <a:gdLst>
                      <a:gd name="connsiteX0" fmla="*/ 48578 w 48577"/>
                      <a:gd name="connsiteY0" fmla="*/ 31433 h 75262"/>
                      <a:gd name="connsiteX1" fmla="*/ 17145 w 48577"/>
                      <a:gd name="connsiteY1" fmla="*/ 75248 h 75262"/>
                      <a:gd name="connsiteX2" fmla="*/ 0 w 48577"/>
                      <a:gd name="connsiteY2" fmla="*/ 0 h 75262"/>
                      <a:gd name="connsiteX3" fmla="*/ 48578 w 48577"/>
                      <a:gd name="connsiteY3" fmla="*/ 31433 h 75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577" h="75262">
                        <a:moveTo>
                          <a:pt x="48578" y="31433"/>
                        </a:moveTo>
                        <a:cubicBezTo>
                          <a:pt x="48578" y="31433"/>
                          <a:pt x="33338" y="76200"/>
                          <a:pt x="17145" y="75248"/>
                        </a:cubicBezTo>
                        <a:cubicBezTo>
                          <a:pt x="7620" y="74295"/>
                          <a:pt x="0" y="0"/>
                          <a:pt x="0" y="0"/>
                        </a:cubicBezTo>
                        <a:lnTo>
                          <a:pt x="48578" y="31433"/>
                        </a:ln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17" name="图形 2"/>
                  <p:cNvGrpSpPr/>
                  <p:nvPr/>
                </p:nvGrpSpPr>
                <p:grpSpPr>
                  <a:xfrm>
                    <a:off x="4225289" y="3672839"/>
                    <a:ext cx="50482" cy="79057"/>
                    <a:chOff x="4225289" y="3672839"/>
                    <a:chExt cx="50482" cy="79057"/>
                  </a:xfrm>
                </p:grpSpPr>
                <p:grpSp>
                  <p:nvGrpSpPr>
                    <p:cNvPr id="318" name="图形 2"/>
                    <p:cNvGrpSpPr/>
                    <p:nvPr/>
                  </p:nvGrpSpPr>
                  <p:grpSpPr>
                    <a:xfrm>
                      <a:off x="4233862" y="3677602"/>
                      <a:ext cx="36194" cy="25717"/>
                      <a:chOff x="4233862" y="3677602"/>
                      <a:chExt cx="36194" cy="25717"/>
                    </a:xfrm>
                    <a:solidFill>
                      <a:srgbClr val="FF9B80"/>
                    </a:solidFill>
                  </p:grpSpPr>
                  <p:sp>
                    <p:nvSpPr>
                      <p:cNvPr id="319" name="任意多边形: 形状 203"/>
                      <p:cNvSpPr/>
                      <p:nvPr/>
                    </p:nvSpPr>
                    <p:spPr>
                      <a:xfrm>
                        <a:off x="4236719" y="36795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" name="任意多边形: 形状 204"/>
                      <p:cNvSpPr/>
                      <p:nvPr/>
                    </p:nvSpPr>
                    <p:spPr>
                      <a:xfrm>
                        <a:off x="4237672" y="3680459"/>
                        <a:ext cx="32384" cy="22860"/>
                      </a:xfrm>
                      <a:custGeom>
                        <a:avLst/>
                        <a:gdLst>
                          <a:gd name="connsiteX0" fmla="*/ 32385 w 32384"/>
                          <a:gd name="connsiteY0" fmla="*/ 22860 h 22860"/>
                          <a:gd name="connsiteX1" fmla="*/ 32385 w 32384"/>
                          <a:gd name="connsiteY1" fmla="*/ 22860 h 22860"/>
                          <a:gd name="connsiteX2" fmla="*/ 30480 w 32384"/>
                          <a:gd name="connsiteY2" fmla="*/ 21908 h 22860"/>
                          <a:gd name="connsiteX3" fmla="*/ 29527 w 32384"/>
                          <a:gd name="connsiteY3" fmla="*/ 20955 h 22860"/>
                          <a:gd name="connsiteX4" fmla="*/ 28575 w 32384"/>
                          <a:gd name="connsiteY4" fmla="*/ 20003 h 22860"/>
                          <a:gd name="connsiteX5" fmla="*/ 28575 w 32384"/>
                          <a:gd name="connsiteY5" fmla="*/ 20003 h 22860"/>
                          <a:gd name="connsiteX6" fmla="*/ 27622 w 32384"/>
                          <a:gd name="connsiteY6" fmla="*/ 20003 h 22860"/>
                          <a:gd name="connsiteX7" fmla="*/ 26670 w 32384"/>
                          <a:gd name="connsiteY7" fmla="*/ 19050 h 22860"/>
                          <a:gd name="connsiteX8" fmla="*/ 25717 w 32384"/>
                          <a:gd name="connsiteY8" fmla="*/ 18098 h 22860"/>
                          <a:gd name="connsiteX9" fmla="*/ 24765 w 32384"/>
                          <a:gd name="connsiteY9" fmla="*/ 17145 h 22860"/>
                          <a:gd name="connsiteX10" fmla="*/ 24765 w 32384"/>
                          <a:gd name="connsiteY10" fmla="*/ 17145 h 22860"/>
                          <a:gd name="connsiteX11" fmla="*/ 23813 w 32384"/>
                          <a:gd name="connsiteY11" fmla="*/ 17145 h 22860"/>
                          <a:gd name="connsiteX12" fmla="*/ 22860 w 32384"/>
                          <a:gd name="connsiteY12" fmla="*/ 16193 h 22860"/>
                          <a:gd name="connsiteX13" fmla="*/ 21907 w 32384"/>
                          <a:gd name="connsiteY13" fmla="*/ 15240 h 22860"/>
                          <a:gd name="connsiteX14" fmla="*/ 20955 w 32384"/>
                          <a:gd name="connsiteY14" fmla="*/ 14288 h 22860"/>
                          <a:gd name="connsiteX15" fmla="*/ 20955 w 32384"/>
                          <a:gd name="connsiteY15" fmla="*/ 14288 h 22860"/>
                          <a:gd name="connsiteX16" fmla="*/ 20955 w 32384"/>
                          <a:gd name="connsiteY16" fmla="*/ 14288 h 22860"/>
                          <a:gd name="connsiteX17" fmla="*/ 20002 w 32384"/>
                          <a:gd name="connsiteY17" fmla="*/ 14288 h 22860"/>
                          <a:gd name="connsiteX18" fmla="*/ 19050 w 32384"/>
                          <a:gd name="connsiteY18" fmla="*/ 14288 h 22860"/>
                          <a:gd name="connsiteX19" fmla="*/ 19050 w 32384"/>
                          <a:gd name="connsiteY19" fmla="*/ 14288 h 22860"/>
                          <a:gd name="connsiteX20" fmla="*/ 18097 w 32384"/>
                          <a:gd name="connsiteY20" fmla="*/ 13335 h 22860"/>
                          <a:gd name="connsiteX21" fmla="*/ 18097 w 32384"/>
                          <a:gd name="connsiteY21" fmla="*/ 13335 h 22860"/>
                          <a:gd name="connsiteX22" fmla="*/ 17145 w 32384"/>
                          <a:gd name="connsiteY22" fmla="*/ 13335 h 22860"/>
                          <a:gd name="connsiteX23" fmla="*/ 17145 w 32384"/>
                          <a:gd name="connsiteY23" fmla="*/ 13335 h 22860"/>
                          <a:gd name="connsiteX24" fmla="*/ 17145 w 32384"/>
                          <a:gd name="connsiteY24" fmla="*/ 13335 h 22860"/>
                          <a:gd name="connsiteX25" fmla="*/ 17145 w 32384"/>
                          <a:gd name="connsiteY25" fmla="*/ 13335 h 22860"/>
                          <a:gd name="connsiteX26" fmla="*/ 15240 w 32384"/>
                          <a:gd name="connsiteY26" fmla="*/ 12383 h 22860"/>
                          <a:gd name="connsiteX27" fmla="*/ 14288 w 32384"/>
                          <a:gd name="connsiteY27" fmla="*/ 11430 h 22860"/>
                          <a:gd name="connsiteX28" fmla="*/ 14288 w 32384"/>
                          <a:gd name="connsiteY28" fmla="*/ 11430 h 22860"/>
                          <a:gd name="connsiteX29" fmla="*/ 14288 w 32384"/>
                          <a:gd name="connsiteY29" fmla="*/ 11430 h 22860"/>
                          <a:gd name="connsiteX30" fmla="*/ 14288 w 32384"/>
                          <a:gd name="connsiteY30" fmla="*/ 11430 h 22860"/>
                          <a:gd name="connsiteX31" fmla="*/ 13335 w 32384"/>
                          <a:gd name="connsiteY31" fmla="*/ 11430 h 22860"/>
                          <a:gd name="connsiteX32" fmla="*/ 10477 w 32384"/>
                          <a:gd name="connsiteY32" fmla="*/ 9525 h 22860"/>
                          <a:gd name="connsiteX33" fmla="*/ 8572 w 32384"/>
                          <a:gd name="connsiteY33" fmla="*/ 8573 h 22860"/>
                          <a:gd name="connsiteX34" fmla="*/ 6667 w 32384"/>
                          <a:gd name="connsiteY34" fmla="*/ 6668 h 22860"/>
                          <a:gd name="connsiteX35" fmla="*/ 4763 w 32384"/>
                          <a:gd name="connsiteY35" fmla="*/ 4763 h 22860"/>
                          <a:gd name="connsiteX36" fmla="*/ 4763 w 32384"/>
                          <a:gd name="connsiteY36" fmla="*/ 4763 h 22860"/>
                          <a:gd name="connsiteX37" fmla="*/ 3810 w 32384"/>
                          <a:gd name="connsiteY37" fmla="*/ 3810 h 22860"/>
                          <a:gd name="connsiteX38" fmla="*/ 3810 w 32384"/>
                          <a:gd name="connsiteY38" fmla="*/ 3810 h 22860"/>
                          <a:gd name="connsiteX39" fmla="*/ 3810 w 32384"/>
                          <a:gd name="connsiteY39" fmla="*/ 3810 h 22860"/>
                          <a:gd name="connsiteX40" fmla="*/ 3810 w 32384"/>
                          <a:gd name="connsiteY40" fmla="*/ 3810 h 22860"/>
                          <a:gd name="connsiteX41" fmla="*/ 2857 w 32384"/>
                          <a:gd name="connsiteY41" fmla="*/ 3810 h 22860"/>
                          <a:gd name="connsiteX42" fmla="*/ 1905 w 32384"/>
                          <a:gd name="connsiteY42" fmla="*/ 2858 h 22860"/>
                          <a:gd name="connsiteX43" fmla="*/ 1905 w 32384"/>
                          <a:gd name="connsiteY43" fmla="*/ 2858 h 22860"/>
                          <a:gd name="connsiteX44" fmla="*/ 952 w 32384"/>
                          <a:gd name="connsiteY44" fmla="*/ 2858 h 22860"/>
                          <a:gd name="connsiteX45" fmla="*/ 952 w 32384"/>
                          <a:gd name="connsiteY45" fmla="*/ 2858 h 22860"/>
                          <a:gd name="connsiteX46" fmla="*/ 952 w 32384"/>
                          <a:gd name="connsiteY46" fmla="*/ 2858 h 22860"/>
                          <a:gd name="connsiteX47" fmla="*/ 952 w 32384"/>
                          <a:gd name="connsiteY47" fmla="*/ 953 h 22860"/>
                          <a:gd name="connsiteX48" fmla="*/ 952 w 32384"/>
                          <a:gd name="connsiteY48" fmla="*/ 953 h 22860"/>
                          <a:gd name="connsiteX49" fmla="*/ 952 w 32384"/>
                          <a:gd name="connsiteY49" fmla="*/ 953 h 22860"/>
                          <a:gd name="connsiteX50" fmla="*/ 952 w 32384"/>
                          <a:gd name="connsiteY50" fmla="*/ 953 h 22860"/>
                          <a:gd name="connsiteX51" fmla="*/ 952 w 32384"/>
                          <a:gd name="connsiteY51" fmla="*/ 953 h 22860"/>
                          <a:gd name="connsiteX52" fmla="*/ 0 w 32384"/>
                          <a:gd name="connsiteY52" fmla="*/ 0 h 22860"/>
                          <a:gd name="connsiteX53" fmla="*/ 952 w 32384"/>
                          <a:gd name="connsiteY53" fmla="*/ 0 h 22860"/>
                          <a:gd name="connsiteX54" fmla="*/ 952 w 32384"/>
                          <a:gd name="connsiteY54" fmla="*/ 953 h 22860"/>
                          <a:gd name="connsiteX55" fmla="*/ 952 w 32384"/>
                          <a:gd name="connsiteY55" fmla="*/ 953 h 22860"/>
                          <a:gd name="connsiteX56" fmla="*/ 952 w 32384"/>
                          <a:gd name="connsiteY56" fmla="*/ 953 h 22860"/>
                          <a:gd name="connsiteX57" fmla="*/ 1905 w 32384"/>
                          <a:gd name="connsiteY57" fmla="*/ 953 h 22860"/>
                          <a:gd name="connsiteX58" fmla="*/ 4763 w 32384"/>
                          <a:gd name="connsiteY58" fmla="*/ 2858 h 22860"/>
                          <a:gd name="connsiteX59" fmla="*/ 5715 w 32384"/>
                          <a:gd name="connsiteY59" fmla="*/ 3810 h 22860"/>
                          <a:gd name="connsiteX60" fmla="*/ 5715 w 32384"/>
                          <a:gd name="connsiteY60" fmla="*/ 3810 h 22860"/>
                          <a:gd name="connsiteX61" fmla="*/ 7620 w 32384"/>
                          <a:gd name="connsiteY61" fmla="*/ 4763 h 22860"/>
                          <a:gd name="connsiteX62" fmla="*/ 9525 w 32384"/>
                          <a:gd name="connsiteY62" fmla="*/ 5715 h 22860"/>
                          <a:gd name="connsiteX63" fmla="*/ 12382 w 32384"/>
                          <a:gd name="connsiteY63" fmla="*/ 7620 h 22860"/>
                          <a:gd name="connsiteX64" fmla="*/ 13335 w 32384"/>
                          <a:gd name="connsiteY64" fmla="*/ 8573 h 22860"/>
                          <a:gd name="connsiteX65" fmla="*/ 14288 w 32384"/>
                          <a:gd name="connsiteY65" fmla="*/ 9525 h 22860"/>
                          <a:gd name="connsiteX66" fmla="*/ 15240 w 32384"/>
                          <a:gd name="connsiteY66" fmla="*/ 10478 h 22860"/>
                          <a:gd name="connsiteX67" fmla="*/ 15240 w 32384"/>
                          <a:gd name="connsiteY67" fmla="*/ 10478 h 22860"/>
                          <a:gd name="connsiteX68" fmla="*/ 15240 w 32384"/>
                          <a:gd name="connsiteY68" fmla="*/ 10478 h 22860"/>
                          <a:gd name="connsiteX69" fmla="*/ 16192 w 32384"/>
                          <a:gd name="connsiteY69" fmla="*/ 10478 h 22860"/>
                          <a:gd name="connsiteX70" fmla="*/ 17145 w 32384"/>
                          <a:gd name="connsiteY70" fmla="*/ 11430 h 22860"/>
                          <a:gd name="connsiteX71" fmla="*/ 18097 w 32384"/>
                          <a:gd name="connsiteY71" fmla="*/ 12383 h 22860"/>
                          <a:gd name="connsiteX72" fmla="*/ 18097 w 32384"/>
                          <a:gd name="connsiteY72" fmla="*/ 12383 h 22860"/>
                          <a:gd name="connsiteX73" fmla="*/ 18097 w 32384"/>
                          <a:gd name="connsiteY73" fmla="*/ 12383 h 22860"/>
                          <a:gd name="connsiteX74" fmla="*/ 18097 w 32384"/>
                          <a:gd name="connsiteY74" fmla="*/ 12383 h 22860"/>
                          <a:gd name="connsiteX75" fmla="*/ 18097 w 32384"/>
                          <a:gd name="connsiteY75" fmla="*/ 12383 h 22860"/>
                          <a:gd name="connsiteX76" fmla="*/ 18097 w 32384"/>
                          <a:gd name="connsiteY76" fmla="*/ 13335 h 22860"/>
                          <a:gd name="connsiteX77" fmla="*/ 18097 w 32384"/>
                          <a:gd name="connsiteY77" fmla="*/ 13335 h 22860"/>
                          <a:gd name="connsiteX78" fmla="*/ 18097 w 32384"/>
                          <a:gd name="connsiteY78" fmla="*/ 13335 h 22860"/>
                          <a:gd name="connsiteX79" fmla="*/ 19050 w 32384"/>
                          <a:gd name="connsiteY79" fmla="*/ 13335 h 22860"/>
                          <a:gd name="connsiteX80" fmla="*/ 20002 w 32384"/>
                          <a:gd name="connsiteY80" fmla="*/ 14288 h 22860"/>
                          <a:gd name="connsiteX81" fmla="*/ 20955 w 32384"/>
                          <a:gd name="connsiteY81" fmla="*/ 15240 h 22860"/>
                          <a:gd name="connsiteX82" fmla="*/ 21907 w 32384"/>
                          <a:gd name="connsiteY82" fmla="*/ 16193 h 22860"/>
                          <a:gd name="connsiteX83" fmla="*/ 21907 w 32384"/>
                          <a:gd name="connsiteY83" fmla="*/ 16193 h 22860"/>
                          <a:gd name="connsiteX84" fmla="*/ 21907 w 32384"/>
                          <a:gd name="connsiteY84" fmla="*/ 16193 h 22860"/>
                          <a:gd name="connsiteX85" fmla="*/ 21907 w 32384"/>
                          <a:gd name="connsiteY85" fmla="*/ 16193 h 22860"/>
                          <a:gd name="connsiteX86" fmla="*/ 23813 w 32384"/>
                          <a:gd name="connsiteY86" fmla="*/ 17145 h 22860"/>
                          <a:gd name="connsiteX87" fmla="*/ 23813 w 32384"/>
                          <a:gd name="connsiteY87" fmla="*/ 17145 h 22860"/>
                          <a:gd name="connsiteX88" fmla="*/ 27622 w 32384"/>
                          <a:gd name="connsiteY88" fmla="*/ 20003 h 22860"/>
                          <a:gd name="connsiteX89" fmla="*/ 29527 w 32384"/>
                          <a:gd name="connsiteY89" fmla="*/ 20955 h 22860"/>
                          <a:gd name="connsiteX90" fmla="*/ 30480 w 32384"/>
                          <a:gd name="connsiteY90" fmla="*/ 21908 h 22860"/>
                          <a:gd name="connsiteX91" fmla="*/ 31432 w 32384"/>
                          <a:gd name="connsiteY91" fmla="*/ 22860 h 22860"/>
                          <a:gd name="connsiteX92" fmla="*/ 31432 w 32384"/>
                          <a:gd name="connsiteY92" fmla="*/ 22860 h 22860"/>
                          <a:gd name="connsiteX93" fmla="*/ 32385 w 32384"/>
                          <a:gd name="connsiteY93" fmla="*/ 22860 h 22860"/>
                          <a:gd name="connsiteX94" fmla="*/ 1905 w 32384"/>
                          <a:gd name="connsiteY94" fmla="*/ 1905 h 22860"/>
                          <a:gd name="connsiteX95" fmla="*/ 1905 w 32384"/>
                          <a:gd name="connsiteY95" fmla="*/ 1905 h 22860"/>
                          <a:gd name="connsiteX96" fmla="*/ 1905 w 32384"/>
                          <a:gd name="connsiteY96" fmla="*/ 1905 h 22860"/>
                          <a:gd name="connsiteX97" fmla="*/ 1905 w 32384"/>
                          <a:gd name="connsiteY97" fmla="*/ 1905 h 22860"/>
                          <a:gd name="connsiteX98" fmla="*/ 1905 w 32384"/>
                          <a:gd name="connsiteY98" fmla="*/ 1905 h 22860"/>
                          <a:gd name="connsiteX99" fmla="*/ 7620 w 32384"/>
                          <a:gd name="connsiteY99" fmla="*/ 5715 h 22860"/>
                          <a:gd name="connsiteX100" fmla="*/ 7620 w 32384"/>
                          <a:gd name="connsiteY100" fmla="*/ 5715 h 22860"/>
                          <a:gd name="connsiteX101" fmla="*/ 7620 w 32384"/>
                          <a:gd name="connsiteY101" fmla="*/ 5715 h 22860"/>
                          <a:gd name="connsiteX102" fmla="*/ 7620 w 32384"/>
                          <a:gd name="connsiteY102" fmla="*/ 5715 h 22860"/>
                          <a:gd name="connsiteX103" fmla="*/ 7620 w 32384"/>
                          <a:gd name="connsiteY103" fmla="*/ 5715 h 22860"/>
                          <a:gd name="connsiteX104" fmla="*/ 30480 w 32384"/>
                          <a:gd name="connsiteY104" fmla="*/ 20955 h 22860"/>
                          <a:gd name="connsiteX105" fmla="*/ 30480 w 32384"/>
                          <a:gd name="connsiteY105" fmla="*/ 20955 h 22860"/>
                          <a:gd name="connsiteX106" fmla="*/ 30480 w 32384"/>
                          <a:gd name="connsiteY106" fmla="*/ 20955 h 22860"/>
                          <a:gd name="connsiteX107" fmla="*/ 30480 w 32384"/>
                          <a:gd name="connsiteY107" fmla="*/ 20955 h 22860"/>
                          <a:gd name="connsiteX108" fmla="*/ 30480 w 32384"/>
                          <a:gd name="connsiteY108" fmla="*/ 20955 h 228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2384" h="22860">
                            <a:moveTo>
                              <a:pt x="32385" y="22860"/>
                            </a:moveTo>
                            <a:cubicBezTo>
                              <a:pt x="32385" y="22860"/>
                              <a:pt x="32385" y="22860"/>
                              <a:pt x="32385" y="22860"/>
                            </a:cubicBezTo>
                            <a:cubicBezTo>
                              <a:pt x="31432" y="21908"/>
                              <a:pt x="30480" y="21908"/>
                              <a:pt x="30480" y="21908"/>
                            </a:cubicBezTo>
                            <a:cubicBezTo>
                              <a:pt x="29527" y="21908"/>
                              <a:pt x="29527" y="21908"/>
                              <a:pt x="29527" y="20955"/>
                            </a:cubicBezTo>
                            <a:cubicBezTo>
                              <a:pt x="29527" y="20955"/>
                              <a:pt x="28575" y="20955"/>
                              <a:pt x="28575" y="20003"/>
                            </a:cubicBezTo>
                            <a:cubicBezTo>
                              <a:pt x="28575" y="20003"/>
                              <a:pt x="28575" y="20003"/>
                              <a:pt x="28575" y="20003"/>
                            </a:cubicBezTo>
                            <a:cubicBezTo>
                              <a:pt x="28575" y="20003"/>
                              <a:pt x="28575" y="20003"/>
                              <a:pt x="27622" y="20003"/>
                            </a:cubicBezTo>
                            <a:cubicBezTo>
                              <a:pt x="27622" y="20003"/>
                              <a:pt x="26670" y="20003"/>
                              <a:pt x="26670" y="19050"/>
                            </a:cubicBezTo>
                            <a:cubicBezTo>
                              <a:pt x="26670" y="19050"/>
                              <a:pt x="25717" y="19050"/>
                              <a:pt x="25717" y="18098"/>
                            </a:cubicBezTo>
                            <a:cubicBezTo>
                              <a:pt x="25717" y="18098"/>
                              <a:pt x="25717" y="17145"/>
                              <a:pt x="24765" y="17145"/>
                            </a:cubicBezTo>
                            <a:cubicBezTo>
                              <a:pt x="24765" y="17145"/>
                              <a:pt x="24765" y="17145"/>
                              <a:pt x="24765" y="17145"/>
                            </a:cubicBezTo>
                            <a:cubicBezTo>
                              <a:pt x="24765" y="17145"/>
                              <a:pt x="24765" y="17145"/>
                              <a:pt x="23813" y="17145"/>
                            </a:cubicBezTo>
                            <a:cubicBezTo>
                              <a:pt x="23813" y="17145"/>
                              <a:pt x="22860" y="17145"/>
                              <a:pt x="22860" y="16193"/>
                            </a:cubicBezTo>
                            <a:cubicBezTo>
                              <a:pt x="22860" y="16193"/>
                              <a:pt x="21907" y="15240"/>
                              <a:pt x="21907" y="15240"/>
                            </a:cubicBezTo>
                            <a:cubicBezTo>
                              <a:pt x="21907" y="15240"/>
                              <a:pt x="20955" y="15240"/>
                              <a:pt x="20955" y="14288"/>
                            </a:cubicBezTo>
                            <a:cubicBezTo>
                              <a:pt x="20955" y="14288"/>
                              <a:pt x="20955" y="14288"/>
                              <a:pt x="20955" y="14288"/>
                            </a:cubicBezTo>
                            <a:cubicBezTo>
                              <a:pt x="20955" y="14288"/>
                              <a:pt x="20955" y="14288"/>
                              <a:pt x="20955" y="14288"/>
                            </a:cubicBezTo>
                            <a:cubicBezTo>
                              <a:pt x="20955" y="14288"/>
                              <a:pt x="20002" y="14288"/>
                              <a:pt x="20002" y="14288"/>
                            </a:cubicBezTo>
                            <a:cubicBezTo>
                              <a:pt x="20002" y="14288"/>
                              <a:pt x="19050" y="14288"/>
                              <a:pt x="19050" y="14288"/>
                            </a:cubicBezTo>
                            <a:cubicBezTo>
                              <a:pt x="19050" y="14288"/>
                              <a:pt x="19050" y="14288"/>
                              <a:pt x="19050" y="14288"/>
                            </a:cubicBezTo>
                            <a:cubicBezTo>
                              <a:pt x="19050" y="14288"/>
                              <a:pt x="19050" y="14288"/>
                              <a:pt x="18097" y="13335"/>
                            </a:cubicBezTo>
                            <a:cubicBezTo>
                              <a:pt x="18097" y="13335"/>
                              <a:pt x="18097" y="13335"/>
                              <a:pt x="18097" y="13335"/>
                            </a:cubicBezTo>
                            <a:cubicBezTo>
                              <a:pt x="18097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6192" y="12383"/>
                              <a:pt x="15240" y="12383"/>
                            </a:cubicBezTo>
                            <a:cubicBezTo>
                              <a:pt x="14288" y="12383"/>
                              <a:pt x="14288" y="12383"/>
                              <a:pt x="14288" y="11430"/>
                            </a:cubicBezTo>
                            <a:cubicBezTo>
                              <a:pt x="14288" y="11430"/>
                              <a:pt x="13335" y="11430"/>
                              <a:pt x="14288" y="11430"/>
                            </a:cubicBezTo>
                            <a:cubicBezTo>
                              <a:pt x="14288" y="11430"/>
                              <a:pt x="14288" y="11430"/>
                              <a:pt x="14288" y="11430"/>
                            </a:cubicBezTo>
                            <a:cubicBezTo>
                              <a:pt x="14288" y="11430"/>
                              <a:pt x="14288" y="11430"/>
                              <a:pt x="14288" y="11430"/>
                            </a:cubicBezTo>
                            <a:cubicBezTo>
                              <a:pt x="14288" y="11430"/>
                              <a:pt x="13335" y="11430"/>
                              <a:pt x="13335" y="11430"/>
                            </a:cubicBezTo>
                            <a:cubicBezTo>
                              <a:pt x="12382" y="10478"/>
                              <a:pt x="11430" y="10478"/>
                              <a:pt x="10477" y="9525"/>
                            </a:cubicBezTo>
                            <a:cubicBezTo>
                              <a:pt x="9525" y="8573"/>
                              <a:pt x="9525" y="8573"/>
                              <a:pt x="8572" y="8573"/>
                            </a:cubicBezTo>
                            <a:cubicBezTo>
                              <a:pt x="7620" y="7620"/>
                              <a:pt x="6667" y="7620"/>
                              <a:pt x="6667" y="6668"/>
                            </a:cubicBezTo>
                            <a:cubicBezTo>
                              <a:pt x="5715" y="5715"/>
                              <a:pt x="4763" y="5715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3810" y="4763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2857" y="3810"/>
                            </a:cubicBezTo>
                            <a:cubicBezTo>
                              <a:pt x="2857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1905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0" y="0"/>
                            </a:cubicBezTo>
                            <a:cubicBezTo>
                              <a:pt x="0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0"/>
                              <a:pt x="1905" y="953"/>
                              <a:pt x="1905" y="953"/>
                            </a:cubicBezTo>
                            <a:cubicBezTo>
                              <a:pt x="2857" y="1905"/>
                              <a:pt x="3810" y="1905"/>
                              <a:pt x="4763" y="2858"/>
                            </a:cubicBezTo>
                            <a:cubicBezTo>
                              <a:pt x="4763" y="2858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6667" y="3810"/>
                              <a:pt x="6667" y="4763"/>
                              <a:pt x="7620" y="4763"/>
                            </a:cubicBezTo>
                            <a:cubicBezTo>
                              <a:pt x="8572" y="4763"/>
                              <a:pt x="8572" y="5715"/>
                              <a:pt x="9525" y="5715"/>
                            </a:cubicBezTo>
                            <a:cubicBezTo>
                              <a:pt x="10477" y="5715"/>
                              <a:pt x="11430" y="6668"/>
                              <a:pt x="12382" y="7620"/>
                            </a:cubicBezTo>
                            <a:cubicBezTo>
                              <a:pt x="12382" y="7620"/>
                              <a:pt x="13335" y="8573"/>
                              <a:pt x="13335" y="8573"/>
                            </a:cubicBezTo>
                            <a:cubicBezTo>
                              <a:pt x="13335" y="8573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6192" y="10478"/>
                              <a:pt x="16192" y="10478"/>
                            </a:cubicBezTo>
                            <a:cubicBezTo>
                              <a:pt x="16192" y="10478"/>
                              <a:pt x="17145" y="11430"/>
                              <a:pt x="17145" y="11430"/>
                            </a:cubicBezTo>
                            <a:cubicBezTo>
                              <a:pt x="17145" y="11430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2383"/>
                              <a:pt x="18097" y="13335"/>
                            </a:cubicBezTo>
                            <a:cubicBezTo>
                              <a:pt x="18097" y="14288"/>
                              <a:pt x="18097" y="13335"/>
                              <a:pt x="18097" y="13335"/>
                            </a:cubicBezTo>
                            <a:cubicBezTo>
                              <a:pt x="18097" y="13335"/>
                              <a:pt x="18097" y="13335"/>
                              <a:pt x="18097" y="13335"/>
                            </a:cubicBezTo>
                            <a:cubicBezTo>
                              <a:pt x="18097" y="13335"/>
                              <a:pt x="18097" y="13335"/>
                              <a:pt x="19050" y="13335"/>
                            </a:cubicBezTo>
                            <a:cubicBezTo>
                              <a:pt x="19050" y="13335"/>
                              <a:pt x="20002" y="14288"/>
                              <a:pt x="20002" y="14288"/>
                            </a:cubicBezTo>
                            <a:cubicBezTo>
                              <a:pt x="20002" y="14288"/>
                              <a:pt x="20955" y="15240"/>
                              <a:pt x="20955" y="15240"/>
                            </a:cubicBezTo>
                            <a:cubicBezTo>
                              <a:pt x="20955" y="15240"/>
                              <a:pt x="20955" y="15240"/>
                              <a:pt x="21907" y="16193"/>
                            </a:cubicBezTo>
                            <a:cubicBezTo>
                              <a:pt x="21907" y="16193"/>
                              <a:pt x="21907" y="16193"/>
                              <a:pt x="21907" y="16193"/>
                            </a:cubicBezTo>
                            <a:cubicBezTo>
                              <a:pt x="21907" y="16193"/>
                              <a:pt x="22860" y="16193"/>
                              <a:pt x="21907" y="16193"/>
                            </a:cubicBezTo>
                            <a:cubicBezTo>
                              <a:pt x="21907" y="16193"/>
                              <a:pt x="21907" y="16193"/>
                              <a:pt x="21907" y="16193"/>
                            </a:cubicBezTo>
                            <a:cubicBezTo>
                              <a:pt x="22860" y="16193"/>
                              <a:pt x="22860" y="17145"/>
                              <a:pt x="23813" y="17145"/>
                            </a:cubicBezTo>
                            <a:cubicBezTo>
                              <a:pt x="23813" y="17145"/>
                              <a:pt x="23813" y="17145"/>
                              <a:pt x="23813" y="17145"/>
                            </a:cubicBezTo>
                            <a:cubicBezTo>
                              <a:pt x="24765" y="18098"/>
                              <a:pt x="26670" y="19050"/>
                              <a:pt x="27622" y="20003"/>
                            </a:cubicBezTo>
                            <a:cubicBezTo>
                              <a:pt x="28575" y="20003"/>
                              <a:pt x="28575" y="20955"/>
                              <a:pt x="29527" y="20955"/>
                            </a:cubicBezTo>
                            <a:cubicBezTo>
                              <a:pt x="29527" y="20955"/>
                              <a:pt x="30480" y="21908"/>
                              <a:pt x="30480" y="21908"/>
                            </a:cubicBezTo>
                            <a:cubicBezTo>
                              <a:pt x="30480" y="21908"/>
                              <a:pt x="31432" y="22860"/>
                              <a:pt x="31432" y="22860"/>
                            </a:cubicBezTo>
                            <a:cubicBezTo>
                              <a:pt x="31432" y="22860"/>
                              <a:pt x="31432" y="22860"/>
                              <a:pt x="31432" y="22860"/>
                            </a:cubicBezTo>
                            <a:lnTo>
                              <a:pt x="32385" y="22860"/>
                            </a:lnTo>
                            <a:close/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7620" y="5715"/>
                            </a:move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lose/>
                            <a:moveTo>
                              <a:pt x="30480" y="20955"/>
                            </a:moveTo>
                            <a:cubicBezTo>
                              <a:pt x="30480" y="20955"/>
                              <a:pt x="30480" y="20955"/>
                              <a:pt x="30480" y="20955"/>
                            </a:cubicBezTo>
                            <a:cubicBezTo>
                              <a:pt x="30480" y="20955"/>
                              <a:pt x="29527" y="20955"/>
                              <a:pt x="30480" y="20955"/>
                            </a:cubicBezTo>
                            <a:cubicBezTo>
                              <a:pt x="29527" y="20955"/>
                              <a:pt x="29527" y="20955"/>
                              <a:pt x="30480" y="20955"/>
                            </a:cubicBezTo>
                            <a:cubicBezTo>
                              <a:pt x="30480" y="20955"/>
                              <a:pt x="30480" y="20955"/>
                              <a:pt x="30480" y="2095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" name="任意多边形: 形状 205"/>
                      <p:cNvSpPr/>
                      <p:nvPr/>
                    </p:nvSpPr>
                    <p:spPr>
                      <a:xfrm>
                        <a:off x="4237672" y="36823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" name="任意多边形: 形状 206"/>
                      <p:cNvSpPr/>
                      <p:nvPr/>
                    </p:nvSpPr>
                    <p:spPr>
                      <a:xfrm>
                        <a:off x="4233862" y="3677602"/>
                        <a:ext cx="4762" cy="4762"/>
                      </a:xfrm>
                      <a:custGeom>
                        <a:avLst/>
                        <a:gdLst>
                          <a:gd name="connsiteX0" fmla="*/ 4763 w 4762"/>
                          <a:gd name="connsiteY0" fmla="*/ 4763 h 4762"/>
                          <a:gd name="connsiteX1" fmla="*/ 4763 w 4762"/>
                          <a:gd name="connsiteY1" fmla="*/ 2857 h 4762"/>
                          <a:gd name="connsiteX2" fmla="*/ 4763 w 4762"/>
                          <a:gd name="connsiteY2" fmla="*/ 2857 h 4762"/>
                          <a:gd name="connsiteX3" fmla="*/ 4763 w 4762"/>
                          <a:gd name="connsiteY3" fmla="*/ 2857 h 4762"/>
                          <a:gd name="connsiteX4" fmla="*/ 4763 w 4762"/>
                          <a:gd name="connsiteY4" fmla="*/ 2857 h 4762"/>
                          <a:gd name="connsiteX5" fmla="*/ 4763 w 4762"/>
                          <a:gd name="connsiteY5" fmla="*/ 2857 h 4762"/>
                          <a:gd name="connsiteX6" fmla="*/ 3810 w 4762"/>
                          <a:gd name="connsiteY6" fmla="*/ 1905 h 4762"/>
                          <a:gd name="connsiteX7" fmla="*/ 2857 w 4762"/>
                          <a:gd name="connsiteY7" fmla="*/ 952 h 4762"/>
                          <a:gd name="connsiteX8" fmla="*/ 1905 w 4762"/>
                          <a:gd name="connsiteY8" fmla="*/ 952 h 4762"/>
                          <a:gd name="connsiteX9" fmla="*/ 1905 w 4762"/>
                          <a:gd name="connsiteY9" fmla="*/ 952 h 4762"/>
                          <a:gd name="connsiteX10" fmla="*/ 1905 w 4762"/>
                          <a:gd name="connsiteY10" fmla="*/ 952 h 4762"/>
                          <a:gd name="connsiteX11" fmla="*/ 952 w 4762"/>
                          <a:gd name="connsiteY11" fmla="*/ 0 h 4762"/>
                          <a:gd name="connsiteX12" fmla="*/ 0 w 4762"/>
                          <a:gd name="connsiteY12" fmla="*/ 1905 h 4762"/>
                          <a:gd name="connsiteX13" fmla="*/ 952 w 4762"/>
                          <a:gd name="connsiteY13" fmla="*/ 2857 h 4762"/>
                          <a:gd name="connsiteX14" fmla="*/ 1905 w 4762"/>
                          <a:gd name="connsiteY14" fmla="*/ 3810 h 4762"/>
                          <a:gd name="connsiteX15" fmla="*/ 2857 w 4762"/>
                          <a:gd name="connsiteY15" fmla="*/ 3810 h 4762"/>
                          <a:gd name="connsiteX16" fmla="*/ 2857 w 4762"/>
                          <a:gd name="connsiteY16" fmla="*/ 3810 h 4762"/>
                          <a:gd name="connsiteX17" fmla="*/ 4763 w 4762"/>
                          <a:gd name="connsiteY17" fmla="*/ 4763 h 4762"/>
                          <a:gd name="connsiteX18" fmla="*/ 4763 w 4762"/>
                          <a:gd name="connsiteY18" fmla="*/ 4763 h 4762"/>
                          <a:gd name="connsiteX19" fmla="*/ 4763 w 4762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4762">
                            <a:moveTo>
                              <a:pt x="4763" y="4763"/>
                            </a:moveTo>
                            <a:cubicBezTo>
                              <a:pt x="4763" y="3810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2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2857"/>
                            </a:cubicBezTo>
                            <a:cubicBezTo>
                              <a:pt x="952" y="2857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3810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3" name="图形 2"/>
                    <p:cNvGrpSpPr/>
                    <p:nvPr/>
                  </p:nvGrpSpPr>
                  <p:grpSpPr>
                    <a:xfrm>
                      <a:off x="4254817" y="3707129"/>
                      <a:ext cx="19050" cy="27622"/>
                      <a:chOff x="4254817" y="3707129"/>
                      <a:chExt cx="19050" cy="27622"/>
                    </a:xfrm>
                    <a:solidFill>
                      <a:srgbClr val="FF9B80"/>
                    </a:solidFill>
                  </p:grpSpPr>
                  <p:sp>
                    <p:nvSpPr>
                      <p:cNvPr id="324" name="任意多边形: 形状 208"/>
                      <p:cNvSpPr/>
                      <p:nvPr/>
                    </p:nvSpPr>
                    <p:spPr>
                      <a:xfrm>
                        <a:off x="4273867" y="37099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" name="任意多边形: 形状 209"/>
                      <p:cNvSpPr/>
                      <p:nvPr/>
                    </p:nvSpPr>
                    <p:spPr>
                      <a:xfrm>
                        <a:off x="4254817" y="3707129"/>
                        <a:ext cx="16906" cy="27622"/>
                      </a:xfrm>
                      <a:custGeom>
                        <a:avLst/>
                        <a:gdLst>
                          <a:gd name="connsiteX0" fmla="*/ 3810 w 16906"/>
                          <a:gd name="connsiteY0" fmla="*/ 27623 h 27622"/>
                          <a:gd name="connsiteX1" fmla="*/ 3810 w 16906"/>
                          <a:gd name="connsiteY1" fmla="*/ 27623 h 27622"/>
                          <a:gd name="connsiteX2" fmla="*/ 4763 w 16906"/>
                          <a:gd name="connsiteY2" fmla="*/ 25717 h 27622"/>
                          <a:gd name="connsiteX3" fmla="*/ 4763 w 16906"/>
                          <a:gd name="connsiteY3" fmla="*/ 24765 h 27622"/>
                          <a:gd name="connsiteX4" fmla="*/ 5715 w 16906"/>
                          <a:gd name="connsiteY4" fmla="*/ 23813 h 27622"/>
                          <a:gd name="connsiteX5" fmla="*/ 5715 w 16906"/>
                          <a:gd name="connsiteY5" fmla="*/ 23813 h 27622"/>
                          <a:gd name="connsiteX6" fmla="*/ 5715 w 16906"/>
                          <a:gd name="connsiteY6" fmla="*/ 22860 h 27622"/>
                          <a:gd name="connsiteX7" fmla="*/ 5715 w 16906"/>
                          <a:gd name="connsiteY7" fmla="*/ 22860 h 27622"/>
                          <a:gd name="connsiteX8" fmla="*/ 5715 w 16906"/>
                          <a:gd name="connsiteY8" fmla="*/ 21908 h 27622"/>
                          <a:gd name="connsiteX9" fmla="*/ 5715 w 16906"/>
                          <a:gd name="connsiteY9" fmla="*/ 20955 h 27622"/>
                          <a:gd name="connsiteX10" fmla="*/ 5715 w 16906"/>
                          <a:gd name="connsiteY10" fmla="*/ 20955 h 27622"/>
                          <a:gd name="connsiteX11" fmla="*/ 5715 w 16906"/>
                          <a:gd name="connsiteY11" fmla="*/ 20003 h 27622"/>
                          <a:gd name="connsiteX12" fmla="*/ 5715 w 16906"/>
                          <a:gd name="connsiteY12" fmla="*/ 19050 h 27622"/>
                          <a:gd name="connsiteX13" fmla="*/ 5715 w 16906"/>
                          <a:gd name="connsiteY13" fmla="*/ 18098 h 27622"/>
                          <a:gd name="connsiteX14" fmla="*/ 5715 w 16906"/>
                          <a:gd name="connsiteY14" fmla="*/ 17145 h 27622"/>
                          <a:gd name="connsiteX15" fmla="*/ 5715 w 16906"/>
                          <a:gd name="connsiteY15" fmla="*/ 17145 h 27622"/>
                          <a:gd name="connsiteX16" fmla="*/ 5715 w 16906"/>
                          <a:gd name="connsiteY16" fmla="*/ 17145 h 27622"/>
                          <a:gd name="connsiteX17" fmla="*/ 5715 w 16906"/>
                          <a:gd name="connsiteY17" fmla="*/ 16192 h 27622"/>
                          <a:gd name="connsiteX18" fmla="*/ 5715 w 16906"/>
                          <a:gd name="connsiteY18" fmla="*/ 15240 h 27622"/>
                          <a:gd name="connsiteX19" fmla="*/ 5715 w 16906"/>
                          <a:gd name="connsiteY19" fmla="*/ 15240 h 27622"/>
                          <a:gd name="connsiteX20" fmla="*/ 5715 w 16906"/>
                          <a:gd name="connsiteY20" fmla="*/ 15240 h 27622"/>
                          <a:gd name="connsiteX21" fmla="*/ 5715 w 16906"/>
                          <a:gd name="connsiteY21" fmla="*/ 15240 h 27622"/>
                          <a:gd name="connsiteX22" fmla="*/ 5715 w 16906"/>
                          <a:gd name="connsiteY22" fmla="*/ 14288 h 27622"/>
                          <a:gd name="connsiteX23" fmla="*/ 5715 w 16906"/>
                          <a:gd name="connsiteY23" fmla="*/ 14288 h 27622"/>
                          <a:gd name="connsiteX24" fmla="*/ 5715 w 16906"/>
                          <a:gd name="connsiteY24" fmla="*/ 14288 h 27622"/>
                          <a:gd name="connsiteX25" fmla="*/ 5715 w 16906"/>
                          <a:gd name="connsiteY25" fmla="*/ 14288 h 27622"/>
                          <a:gd name="connsiteX26" fmla="*/ 5715 w 16906"/>
                          <a:gd name="connsiteY26" fmla="*/ 13335 h 27622"/>
                          <a:gd name="connsiteX27" fmla="*/ 5715 w 16906"/>
                          <a:gd name="connsiteY27" fmla="*/ 12383 h 27622"/>
                          <a:gd name="connsiteX28" fmla="*/ 5715 w 16906"/>
                          <a:gd name="connsiteY28" fmla="*/ 12383 h 27622"/>
                          <a:gd name="connsiteX29" fmla="*/ 5715 w 16906"/>
                          <a:gd name="connsiteY29" fmla="*/ 12383 h 27622"/>
                          <a:gd name="connsiteX30" fmla="*/ 5715 w 16906"/>
                          <a:gd name="connsiteY30" fmla="*/ 12383 h 27622"/>
                          <a:gd name="connsiteX31" fmla="*/ 5715 w 16906"/>
                          <a:gd name="connsiteY31" fmla="*/ 11430 h 27622"/>
                          <a:gd name="connsiteX32" fmla="*/ 6668 w 16906"/>
                          <a:gd name="connsiteY32" fmla="*/ 9525 h 27622"/>
                          <a:gd name="connsiteX33" fmla="*/ 7620 w 16906"/>
                          <a:gd name="connsiteY33" fmla="*/ 7620 h 27622"/>
                          <a:gd name="connsiteX34" fmla="*/ 8572 w 16906"/>
                          <a:gd name="connsiteY34" fmla="*/ 5715 h 27622"/>
                          <a:gd name="connsiteX35" fmla="*/ 9525 w 16906"/>
                          <a:gd name="connsiteY35" fmla="*/ 3810 h 27622"/>
                          <a:gd name="connsiteX36" fmla="*/ 9525 w 16906"/>
                          <a:gd name="connsiteY36" fmla="*/ 3810 h 27622"/>
                          <a:gd name="connsiteX37" fmla="*/ 9525 w 16906"/>
                          <a:gd name="connsiteY37" fmla="*/ 2858 h 27622"/>
                          <a:gd name="connsiteX38" fmla="*/ 9525 w 16906"/>
                          <a:gd name="connsiteY38" fmla="*/ 2858 h 27622"/>
                          <a:gd name="connsiteX39" fmla="*/ 9525 w 16906"/>
                          <a:gd name="connsiteY39" fmla="*/ 2858 h 27622"/>
                          <a:gd name="connsiteX40" fmla="*/ 9525 w 16906"/>
                          <a:gd name="connsiteY40" fmla="*/ 2858 h 27622"/>
                          <a:gd name="connsiteX41" fmla="*/ 9525 w 16906"/>
                          <a:gd name="connsiteY41" fmla="*/ 1905 h 27622"/>
                          <a:gd name="connsiteX42" fmla="*/ 9525 w 16906"/>
                          <a:gd name="connsiteY42" fmla="*/ 953 h 27622"/>
                          <a:gd name="connsiteX43" fmla="*/ 9525 w 16906"/>
                          <a:gd name="connsiteY43" fmla="*/ 953 h 27622"/>
                          <a:gd name="connsiteX44" fmla="*/ 9525 w 16906"/>
                          <a:gd name="connsiteY44" fmla="*/ 0 h 27622"/>
                          <a:gd name="connsiteX45" fmla="*/ 9525 w 16906"/>
                          <a:gd name="connsiteY45" fmla="*/ 0 h 27622"/>
                          <a:gd name="connsiteX46" fmla="*/ 9525 w 16906"/>
                          <a:gd name="connsiteY46" fmla="*/ 0 h 27622"/>
                          <a:gd name="connsiteX47" fmla="*/ 11430 w 16906"/>
                          <a:gd name="connsiteY47" fmla="*/ 0 h 27622"/>
                          <a:gd name="connsiteX48" fmla="*/ 11430 w 16906"/>
                          <a:gd name="connsiteY48" fmla="*/ 0 h 27622"/>
                          <a:gd name="connsiteX49" fmla="*/ 11430 w 16906"/>
                          <a:gd name="connsiteY49" fmla="*/ 0 h 27622"/>
                          <a:gd name="connsiteX50" fmla="*/ 11430 w 16906"/>
                          <a:gd name="connsiteY50" fmla="*/ 0 h 27622"/>
                          <a:gd name="connsiteX51" fmla="*/ 11430 w 16906"/>
                          <a:gd name="connsiteY51" fmla="*/ 0 h 27622"/>
                          <a:gd name="connsiteX52" fmla="*/ 11430 w 16906"/>
                          <a:gd name="connsiteY52" fmla="*/ 0 h 27622"/>
                          <a:gd name="connsiteX53" fmla="*/ 11430 w 16906"/>
                          <a:gd name="connsiteY53" fmla="*/ 953 h 27622"/>
                          <a:gd name="connsiteX54" fmla="*/ 10477 w 16906"/>
                          <a:gd name="connsiteY54" fmla="*/ 953 h 27622"/>
                          <a:gd name="connsiteX55" fmla="*/ 10477 w 16906"/>
                          <a:gd name="connsiteY55" fmla="*/ 953 h 27622"/>
                          <a:gd name="connsiteX56" fmla="*/ 10477 w 16906"/>
                          <a:gd name="connsiteY56" fmla="*/ 953 h 27622"/>
                          <a:gd name="connsiteX57" fmla="*/ 10477 w 16906"/>
                          <a:gd name="connsiteY57" fmla="*/ 1905 h 27622"/>
                          <a:gd name="connsiteX58" fmla="*/ 9525 w 16906"/>
                          <a:gd name="connsiteY58" fmla="*/ 3810 h 27622"/>
                          <a:gd name="connsiteX59" fmla="*/ 9525 w 16906"/>
                          <a:gd name="connsiteY59" fmla="*/ 4763 h 27622"/>
                          <a:gd name="connsiteX60" fmla="*/ 9525 w 16906"/>
                          <a:gd name="connsiteY60" fmla="*/ 4763 h 27622"/>
                          <a:gd name="connsiteX61" fmla="*/ 9525 w 16906"/>
                          <a:gd name="connsiteY61" fmla="*/ 5715 h 27622"/>
                          <a:gd name="connsiteX62" fmla="*/ 8572 w 16906"/>
                          <a:gd name="connsiteY62" fmla="*/ 7620 h 27622"/>
                          <a:gd name="connsiteX63" fmla="*/ 7620 w 16906"/>
                          <a:gd name="connsiteY63" fmla="*/ 9525 h 27622"/>
                          <a:gd name="connsiteX64" fmla="*/ 6668 w 16906"/>
                          <a:gd name="connsiteY64" fmla="*/ 10478 h 27622"/>
                          <a:gd name="connsiteX65" fmla="*/ 6668 w 16906"/>
                          <a:gd name="connsiteY65" fmla="*/ 11430 h 27622"/>
                          <a:gd name="connsiteX66" fmla="*/ 6668 w 16906"/>
                          <a:gd name="connsiteY66" fmla="*/ 11430 h 27622"/>
                          <a:gd name="connsiteX67" fmla="*/ 6668 w 16906"/>
                          <a:gd name="connsiteY67" fmla="*/ 11430 h 27622"/>
                          <a:gd name="connsiteX68" fmla="*/ 6668 w 16906"/>
                          <a:gd name="connsiteY68" fmla="*/ 11430 h 27622"/>
                          <a:gd name="connsiteX69" fmla="*/ 6668 w 16906"/>
                          <a:gd name="connsiteY69" fmla="*/ 12383 h 27622"/>
                          <a:gd name="connsiteX70" fmla="*/ 6668 w 16906"/>
                          <a:gd name="connsiteY70" fmla="*/ 13335 h 27622"/>
                          <a:gd name="connsiteX71" fmla="*/ 6668 w 16906"/>
                          <a:gd name="connsiteY71" fmla="*/ 14288 h 27622"/>
                          <a:gd name="connsiteX72" fmla="*/ 6668 w 16906"/>
                          <a:gd name="connsiteY72" fmla="*/ 14288 h 27622"/>
                          <a:gd name="connsiteX73" fmla="*/ 6668 w 16906"/>
                          <a:gd name="connsiteY73" fmla="*/ 14288 h 27622"/>
                          <a:gd name="connsiteX74" fmla="*/ 6668 w 16906"/>
                          <a:gd name="connsiteY74" fmla="*/ 14288 h 27622"/>
                          <a:gd name="connsiteX75" fmla="*/ 6668 w 16906"/>
                          <a:gd name="connsiteY75" fmla="*/ 14288 h 27622"/>
                          <a:gd name="connsiteX76" fmla="*/ 6668 w 16906"/>
                          <a:gd name="connsiteY76" fmla="*/ 14288 h 27622"/>
                          <a:gd name="connsiteX77" fmla="*/ 6668 w 16906"/>
                          <a:gd name="connsiteY77" fmla="*/ 14288 h 27622"/>
                          <a:gd name="connsiteX78" fmla="*/ 6668 w 16906"/>
                          <a:gd name="connsiteY78" fmla="*/ 14288 h 27622"/>
                          <a:gd name="connsiteX79" fmla="*/ 6668 w 16906"/>
                          <a:gd name="connsiteY79" fmla="*/ 15240 h 27622"/>
                          <a:gd name="connsiteX80" fmla="*/ 5715 w 16906"/>
                          <a:gd name="connsiteY80" fmla="*/ 16192 h 27622"/>
                          <a:gd name="connsiteX81" fmla="*/ 4763 w 16906"/>
                          <a:gd name="connsiteY81" fmla="*/ 17145 h 27622"/>
                          <a:gd name="connsiteX82" fmla="*/ 4763 w 16906"/>
                          <a:gd name="connsiteY82" fmla="*/ 17145 h 27622"/>
                          <a:gd name="connsiteX83" fmla="*/ 4763 w 16906"/>
                          <a:gd name="connsiteY83" fmla="*/ 17145 h 27622"/>
                          <a:gd name="connsiteX84" fmla="*/ 4763 w 16906"/>
                          <a:gd name="connsiteY84" fmla="*/ 17145 h 27622"/>
                          <a:gd name="connsiteX85" fmla="*/ 4763 w 16906"/>
                          <a:gd name="connsiteY85" fmla="*/ 17145 h 27622"/>
                          <a:gd name="connsiteX86" fmla="*/ 3810 w 16906"/>
                          <a:gd name="connsiteY86" fmla="*/ 19050 h 27622"/>
                          <a:gd name="connsiteX87" fmla="*/ 3810 w 16906"/>
                          <a:gd name="connsiteY87" fmla="*/ 19050 h 27622"/>
                          <a:gd name="connsiteX88" fmla="*/ 1905 w 16906"/>
                          <a:gd name="connsiteY88" fmla="*/ 21908 h 27622"/>
                          <a:gd name="connsiteX89" fmla="*/ 952 w 16906"/>
                          <a:gd name="connsiteY89" fmla="*/ 22860 h 27622"/>
                          <a:gd name="connsiteX90" fmla="*/ 952 w 16906"/>
                          <a:gd name="connsiteY90" fmla="*/ 23813 h 27622"/>
                          <a:gd name="connsiteX91" fmla="*/ 0 w 16906"/>
                          <a:gd name="connsiteY91" fmla="*/ 24765 h 27622"/>
                          <a:gd name="connsiteX92" fmla="*/ 0 w 16906"/>
                          <a:gd name="connsiteY92" fmla="*/ 24765 h 27622"/>
                          <a:gd name="connsiteX93" fmla="*/ 3810 w 16906"/>
                          <a:gd name="connsiteY93" fmla="*/ 27623 h 27622"/>
                          <a:gd name="connsiteX94" fmla="*/ 16193 w 16906"/>
                          <a:gd name="connsiteY94" fmla="*/ 5715 h 27622"/>
                          <a:gd name="connsiteX95" fmla="*/ 16193 w 16906"/>
                          <a:gd name="connsiteY95" fmla="*/ 5715 h 27622"/>
                          <a:gd name="connsiteX96" fmla="*/ 16193 w 16906"/>
                          <a:gd name="connsiteY96" fmla="*/ 5715 h 27622"/>
                          <a:gd name="connsiteX97" fmla="*/ 16193 w 16906"/>
                          <a:gd name="connsiteY97" fmla="*/ 5715 h 27622"/>
                          <a:gd name="connsiteX98" fmla="*/ 16193 w 16906"/>
                          <a:gd name="connsiteY98" fmla="*/ 5715 h 27622"/>
                          <a:gd name="connsiteX99" fmla="*/ 15240 w 16906"/>
                          <a:gd name="connsiteY99" fmla="*/ 9525 h 27622"/>
                          <a:gd name="connsiteX100" fmla="*/ 15240 w 16906"/>
                          <a:gd name="connsiteY100" fmla="*/ 9525 h 27622"/>
                          <a:gd name="connsiteX101" fmla="*/ 15240 w 16906"/>
                          <a:gd name="connsiteY101" fmla="*/ 9525 h 27622"/>
                          <a:gd name="connsiteX102" fmla="*/ 15240 w 16906"/>
                          <a:gd name="connsiteY102" fmla="*/ 9525 h 27622"/>
                          <a:gd name="connsiteX103" fmla="*/ 15240 w 16906"/>
                          <a:gd name="connsiteY103" fmla="*/ 9525 h 27622"/>
                          <a:gd name="connsiteX104" fmla="*/ 5715 w 16906"/>
                          <a:gd name="connsiteY104" fmla="*/ 26670 h 27622"/>
                          <a:gd name="connsiteX105" fmla="*/ 5715 w 16906"/>
                          <a:gd name="connsiteY105" fmla="*/ 26670 h 27622"/>
                          <a:gd name="connsiteX106" fmla="*/ 5715 w 16906"/>
                          <a:gd name="connsiteY106" fmla="*/ 26670 h 27622"/>
                          <a:gd name="connsiteX107" fmla="*/ 5715 w 16906"/>
                          <a:gd name="connsiteY107" fmla="*/ 26670 h 27622"/>
                          <a:gd name="connsiteX108" fmla="*/ 5715 w 16906"/>
                          <a:gd name="connsiteY108" fmla="*/ 26670 h 276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6906" h="27622">
                            <a:moveTo>
                              <a:pt x="3810" y="27623"/>
                            </a:moveTo>
                            <a:cubicBezTo>
                              <a:pt x="3810" y="27623"/>
                              <a:pt x="3810" y="27623"/>
                              <a:pt x="3810" y="27623"/>
                            </a:cubicBezTo>
                            <a:cubicBezTo>
                              <a:pt x="3810" y="26670"/>
                              <a:pt x="4763" y="26670"/>
                              <a:pt x="4763" y="25717"/>
                            </a:cubicBezTo>
                            <a:cubicBezTo>
                              <a:pt x="4763" y="25717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3813"/>
                              <a:pt x="5715" y="23813"/>
                            </a:cubicBezTo>
                            <a:cubicBezTo>
                              <a:pt x="5715" y="23813"/>
                              <a:pt x="5715" y="23813"/>
                              <a:pt x="5715" y="23813"/>
                            </a:cubicBezTo>
                            <a:cubicBezTo>
                              <a:pt x="5715" y="23813"/>
                              <a:pt x="5715" y="23813"/>
                              <a:pt x="5715" y="22860"/>
                            </a:cubicBezTo>
                            <a:cubicBezTo>
                              <a:pt x="5715" y="22860"/>
                              <a:pt x="5715" y="22860"/>
                              <a:pt x="5715" y="22860"/>
                            </a:cubicBezTo>
                            <a:cubicBezTo>
                              <a:pt x="5715" y="22860"/>
                              <a:pt x="5715" y="22860"/>
                              <a:pt x="5715" y="21908"/>
                            </a:cubicBezTo>
                            <a:cubicBezTo>
                              <a:pt x="5715" y="21908"/>
                              <a:pt x="6668" y="21908"/>
                              <a:pt x="5715" y="20955"/>
                            </a:cubicBezTo>
                            <a:cubicBezTo>
                              <a:pt x="5715" y="20955"/>
                              <a:pt x="5715" y="20955"/>
                              <a:pt x="5715" y="20955"/>
                            </a:cubicBezTo>
                            <a:cubicBezTo>
                              <a:pt x="5715" y="20955"/>
                              <a:pt x="5715" y="20955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8098"/>
                            </a:cubicBezTo>
                            <a:cubicBezTo>
                              <a:pt x="5715" y="18098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2383"/>
                            </a:cubicBezTo>
                            <a:cubicBezTo>
                              <a:pt x="5715" y="11430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1430"/>
                            </a:cubicBezTo>
                            <a:cubicBezTo>
                              <a:pt x="5715" y="10478"/>
                              <a:pt x="6668" y="10478"/>
                              <a:pt x="6668" y="9525"/>
                            </a:cubicBezTo>
                            <a:cubicBezTo>
                              <a:pt x="6668" y="8573"/>
                              <a:pt x="6668" y="8573"/>
                              <a:pt x="7620" y="7620"/>
                            </a:cubicBezTo>
                            <a:cubicBezTo>
                              <a:pt x="7620" y="6667"/>
                              <a:pt x="7620" y="6667"/>
                              <a:pt x="8572" y="5715"/>
                            </a:cubicBezTo>
                            <a:cubicBezTo>
                              <a:pt x="8572" y="4763"/>
                              <a:pt x="9525" y="4763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0"/>
                            </a:cubicBezTo>
                            <a:lnTo>
                              <a:pt x="9525" y="0"/>
                            </a:ln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10477" y="0"/>
                              <a:pt x="10477" y="0"/>
                              <a:pt x="11430" y="0"/>
                            </a:cubicBezTo>
                            <a:lnTo>
                              <a:pt x="11430" y="0"/>
                            </a:ln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lnTo>
                              <a:pt x="11430" y="0"/>
                            </a:ln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0477" y="953"/>
                            </a:cubicBezTo>
                            <a:cubicBezTo>
                              <a:pt x="11430" y="953"/>
                              <a:pt x="10477" y="953"/>
                              <a:pt x="10477" y="1905"/>
                            </a:cubicBezTo>
                            <a:cubicBezTo>
                              <a:pt x="10477" y="2858"/>
                              <a:pt x="10477" y="2858"/>
                              <a:pt x="9525" y="3810"/>
                            </a:cubicBezTo>
                            <a:cubicBezTo>
                              <a:pt x="9525" y="3810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5715"/>
                              <a:pt x="9525" y="5715"/>
                              <a:pt x="9525" y="5715"/>
                            </a:cubicBezTo>
                            <a:cubicBezTo>
                              <a:pt x="9525" y="6667"/>
                              <a:pt x="9525" y="6667"/>
                              <a:pt x="8572" y="7620"/>
                            </a:cubicBezTo>
                            <a:cubicBezTo>
                              <a:pt x="8572" y="8573"/>
                              <a:pt x="7620" y="8573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6668" y="10478"/>
                            </a:cubicBezTo>
                            <a:cubicBezTo>
                              <a:pt x="6668" y="10478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2383"/>
                            </a:cubicBezTo>
                            <a:cubicBezTo>
                              <a:pt x="6668" y="12383"/>
                              <a:pt x="6668" y="12383"/>
                              <a:pt x="6668" y="13335"/>
                            </a:cubicBezTo>
                            <a:cubicBezTo>
                              <a:pt x="6668" y="13335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5240"/>
                            </a:cubicBezTo>
                            <a:cubicBezTo>
                              <a:pt x="6668" y="15240"/>
                              <a:pt x="6668" y="16192"/>
                              <a:pt x="5715" y="16192"/>
                            </a:cubicBezTo>
                            <a:cubicBezTo>
                              <a:pt x="5715" y="16192"/>
                              <a:pt x="5715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8098"/>
                              <a:pt x="4763" y="18098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2857" y="20003"/>
                              <a:pt x="2857" y="20955"/>
                              <a:pt x="1905" y="21908"/>
                            </a:cubicBezTo>
                            <a:cubicBezTo>
                              <a:pt x="1905" y="21908"/>
                              <a:pt x="952" y="22860"/>
                              <a:pt x="952" y="22860"/>
                            </a:cubicBezTo>
                            <a:cubicBezTo>
                              <a:pt x="952" y="22860"/>
                              <a:pt x="952" y="23813"/>
                              <a:pt x="952" y="23813"/>
                            </a:cubicBezTo>
                            <a:cubicBezTo>
                              <a:pt x="952" y="23813"/>
                              <a:pt x="952" y="24765"/>
                              <a:pt x="0" y="24765"/>
                            </a:cubicBezTo>
                            <a:lnTo>
                              <a:pt x="0" y="24765"/>
                            </a:lnTo>
                            <a:lnTo>
                              <a:pt x="3810" y="27623"/>
                            </a:lnTo>
                            <a:close/>
                            <a:moveTo>
                              <a:pt x="16193" y="5715"/>
                            </a:moveTo>
                            <a:cubicBezTo>
                              <a:pt x="16193" y="5715"/>
                              <a:pt x="16193" y="4763"/>
                              <a:pt x="16193" y="5715"/>
                            </a:cubicBezTo>
                            <a:cubicBezTo>
                              <a:pt x="17145" y="4763"/>
                              <a:pt x="17145" y="4763"/>
                              <a:pt x="16193" y="5715"/>
                            </a:cubicBezTo>
                            <a:cubicBezTo>
                              <a:pt x="16193" y="4763"/>
                              <a:pt x="16193" y="4763"/>
                              <a:pt x="16193" y="5715"/>
                            </a:cubicBezTo>
                            <a:cubicBezTo>
                              <a:pt x="16193" y="4763"/>
                              <a:pt x="16193" y="5715"/>
                              <a:pt x="16193" y="5715"/>
                            </a:cubicBezTo>
                            <a:close/>
                            <a:moveTo>
                              <a:pt x="15240" y="9525"/>
                            </a:moveTo>
                            <a:cubicBezTo>
                              <a:pt x="15240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5240" y="9525"/>
                              <a:pt x="15240" y="9525"/>
                            </a:cubicBezTo>
                            <a:cubicBezTo>
                              <a:pt x="14288" y="9525"/>
                              <a:pt x="14288" y="9525"/>
                              <a:pt x="15240" y="9525"/>
                            </a:cubicBezTo>
                            <a:close/>
                            <a:moveTo>
                              <a:pt x="5715" y="26670"/>
                            </a:move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5717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6" name="任意多边形: 形状 210"/>
                      <p:cNvSpPr/>
                      <p:nvPr/>
                    </p:nvSpPr>
                    <p:spPr>
                      <a:xfrm>
                        <a:off x="4271010" y="37109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" name="任意多边形: 形状 211"/>
                      <p:cNvSpPr/>
                      <p:nvPr/>
                    </p:nvSpPr>
                    <p:spPr>
                      <a:xfrm>
                        <a:off x="4271010" y="3709034"/>
                        <a:ext cx="1904" cy="2857"/>
                      </a:xfrm>
                      <a:custGeom>
                        <a:avLst/>
                        <a:gdLst>
                          <a:gd name="connsiteX0" fmla="*/ 0 w 1904"/>
                          <a:gd name="connsiteY0" fmla="*/ 2858 h 2857"/>
                          <a:gd name="connsiteX1" fmla="*/ 1905 w 1904"/>
                          <a:gd name="connsiteY1" fmla="*/ 2858 h 2857"/>
                          <a:gd name="connsiteX2" fmla="*/ 1905 w 1904"/>
                          <a:gd name="connsiteY2" fmla="*/ 2858 h 2857"/>
                          <a:gd name="connsiteX3" fmla="*/ 1905 w 1904"/>
                          <a:gd name="connsiteY3" fmla="*/ 2858 h 2857"/>
                          <a:gd name="connsiteX4" fmla="*/ 1905 w 1904"/>
                          <a:gd name="connsiteY4" fmla="*/ 2858 h 2857"/>
                          <a:gd name="connsiteX5" fmla="*/ 1905 w 1904"/>
                          <a:gd name="connsiteY5" fmla="*/ 2858 h 2857"/>
                          <a:gd name="connsiteX6" fmla="*/ 1905 w 1904"/>
                          <a:gd name="connsiteY6" fmla="*/ 2858 h 2857"/>
                          <a:gd name="connsiteX7" fmla="*/ 1905 w 1904"/>
                          <a:gd name="connsiteY7" fmla="*/ 2858 h 2857"/>
                          <a:gd name="connsiteX8" fmla="*/ 1905 w 1904"/>
                          <a:gd name="connsiteY8" fmla="*/ 1905 h 2857"/>
                          <a:gd name="connsiteX9" fmla="*/ 1905 w 1904"/>
                          <a:gd name="connsiteY9" fmla="*/ 1905 h 2857"/>
                          <a:gd name="connsiteX10" fmla="*/ 1905 w 1904"/>
                          <a:gd name="connsiteY10" fmla="*/ 1905 h 2857"/>
                          <a:gd name="connsiteX11" fmla="*/ 1905 w 1904"/>
                          <a:gd name="connsiteY11" fmla="*/ 953 h 2857"/>
                          <a:gd name="connsiteX12" fmla="*/ 0 w 1904"/>
                          <a:gd name="connsiteY12" fmla="*/ 0 h 2857"/>
                          <a:gd name="connsiteX13" fmla="*/ 0 w 1904"/>
                          <a:gd name="connsiteY13" fmla="*/ 953 h 2857"/>
                          <a:gd name="connsiteX14" fmla="*/ 0 w 1904"/>
                          <a:gd name="connsiteY14" fmla="*/ 1905 h 2857"/>
                          <a:gd name="connsiteX15" fmla="*/ 0 w 1904"/>
                          <a:gd name="connsiteY15" fmla="*/ 2858 h 2857"/>
                          <a:gd name="connsiteX16" fmla="*/ 0 w 1904"/>
                          <a:gd name="connsiteY16" fmla="*/ 2858 h 2857"/>
                          <a:gd name="connsiteX17" fmla="*/ 0 w 1904"/>
                          <a:gd name="connsiteY17" fmla="*/ 2858 h 2857"/>
                          <a:gd name="connsiteX18" fmla="*/ 0 w 1904"/>
                          <a:gd name="connsiteY18" fmla="*/ 2858 h 2857"/>
                          <a:gd name="connsiteX19" fmla="*/ 0 w 1904"/>
                          <a:gd name="connsiteY19" fmla="*/ 2858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0" y="2858"/>
                            </a:moveTo>
                            <a:cubicBezTo>
                              <a:pt x="952" y="2858"/>
                              <a:pt x="952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8" name="图形 2"/>
                    <p:cNvGrpSpPr/>
                    <p:nvPr/>
                  </p:nvGrpSpPr>
                  <p:grpSpPr>
                    <a:xfrm>
                      <a:off x="4232910" y="3736657"/>
                      <a:ext cx="27622" cy="15239"/>
                      <a:chOff x="4232910" y="3736657"/>
                      <a:chExt cx="27622" cy="15239"/>
                    </a:xfrm>
                    <a:solidFill>
                      <a:srgbClr val="FF9B80"/>
                    </a:solidFill>
                  </p:grpSpPr>
                  <p:sp>
                    <p:nvSpPr>
                      <p:cNvPr id="329" name="任意多边形: 形状 213"/>
                      <p:cNvSpPr/>
                      <p:nvPr/>
                    </p:nvSpPr>
                    <p:spPr>
                      <a:xfrm>
                        <a:off x="4260532" y="37366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" name="任意多边形: 形状 214"/>
                      <p:cNvSpPr/>
                      <p:nvPr/>
                    </p:nvSpPr>
                    <p:spPr>
                      <a:xfrm>
                        <a:off x="4232910" y="3737609"/>
                        <a:ext cx="24764" cy="14287"/>
                      </a:xfrm>
                      <a:custGeom>
                        <a:avLst/>
                        <a:gdLst>
                          <a:gd name="connsiteX0" fmla="*/ 6667 w 24764"/>
                          <a:gd name="connsiteY0" fmla="*/ 4763 h 14287"/>
                          <a:gd name="connsiteX1" fmla="*/ 6667 w 24764"/>
                          <a:gd name="connsiteY1" fmla="*/ 4763 h 14287"/>
                          <a:gd name="connsiteX2" fmla="*/ 7620 w 24764"/>
                          <a:gd name="connsiteY2" fmla="*/ 6668 h 14287"/>
                          <a:gd name="connsiteX3" fmla="*/ 8572 w 24764"/>
                          <a:gd name="connsiteY3" fmla="*/ 7620 h 14287"/>
                          <a:gd name="connsiteX4" fmla="*/ 8572 w 24764"/>
                          <a:gd name="connsiteY4" fmla="*/ 8573 h 14287"/>
                          <a:gd name="connsiteX5" fmla="*/ 8572 w 24764"/>
                          <a:gd name="connsiteY5" fmla="*/ 8573 h 14287"/>
                          <a:gd name="connsiteX6" fmla="*/ 8572 w 24764"/>
                          <a:gd name="connsiteY6" fmla="*/ 8573 h 14287"/>
                          <a:gd name="connsiteX7" fmla="*/ 8572 w 24764"/>
                          <a:gd name="connsiteY7" fmla="*/ 8573 h 14287"/>
                          <a:gd name="connsiteX8" fmla="*/ 8572 w 24764"/>
                          <a:gd name="connsiteY8" fmla="*/ 8573 h 14287"/>
                          <a:gd name="connsiteX9" fmla="*/ 9525 w 24764"/>
                          <a:gd name="connsiteY9" fmla="*/ 8573 h 14287"/>
                          <a:gd name="connsiteX10" fmla="*/ 9525 w 24764"/>
                          <a:gd name="connsiteY10" fmla="*/ 8573 h 14287"/>
                          <a:gd name="connsiteX11" fmla="*/ 9525 w 24764"/>
                          <a:gd name="connsiteY11" fmla="*/ 8573 h 14287"/>
                          <a:gd name="connsiteX12" fmla="*/ 10477 w 24764"/>
                          <a:gd name="connsiteY12" fmla="*/ 8573 h 14287"/>
                          <a:gd name="connsiteX13" fmla="*/ 11430 w 24764"/>
                          <a:gd name="connsiteY13" fmla="*/ 8573 h 14287"/>
                          <a:gd name="connsiteX14" fmla="*/ 12382 w 24764"/>
                          <a:gd name="connsiteY14" fmla="*/ 8573 h 14287"/>
                          <a:gd name="connsiteX15" fmla="*/ 12382 w 24764"/>
                          <a:gd name="connsiteY15" fmla="*/ 8573 h 14287"/>
                          <a:gd name="connsiteX16" fmla="*/ 12382 w 24764"/>
                          <a:gd name="connsiteY16" fmla="*/ 8573 h 14287"/>
                          <a:gd name="connsiteX17" fmla="*/ 13335 w 24764"/>
                          <a:gd name="connsiteY17" fmla="*/ 8573 h 14287"/>
                          <a:gd name="connsiteX18" fmla="*/ 14288 w 24764"/>
                          <a:gd name="connsiteY18" fmla="*/ 8573 h 14287"/>
                          <a:gd name="connsiteX19" fmla="*/ 14288 w 24764"/>
                          <a:gd name="connsiteY19" fmla="*/ 8573 h 14287"/>
                          <a:gd name="connsiteX20" fmla="*/ 15240 w 24764"/>
                          <a:gd name="connsiteY20" fmla="*/ 8573 h 14287"/>
                          <a:gd name="connsiteX21" fmla="*/ 15240 w 24764"/>
                          <a:gd name="connsiteY21" fmla="*/ 8573 h 14287"/>
                          <a:gd name="connsiteX22" fmla="*/ 15240 w 24764"/>
                          <a:gd name="connsiteY22" fmla="*/ 8573 h 14287"/>
                          <a:gd name="connsiteX23" fmla="*/ 15240 w 24764"/>
                          <a:gd name="connsiteY23" fmla="*/ 8573 h 14287"/>
                          <a:gd name="connsiteX24" fmla="*/ 15240 w 24764"/>
                          <a:gd name="connsiteY24" fmla="*/ 8573 h 14287"/>
                          <a:gd name="connsiteX25" fmla="*/ 15240 w 24764"/>
                          <a:gd name="connsiteY25" fmla="*/ 8573 h 14287"/>
                          <a:gd name="connsiteX26" fmla="*/ 16192 w 24764"/>
                          <a:gd name="connsiteY26" fmla="*/ 7620 h 14287"/>
                          <a:gd name="connsiteX27" fmla="*/ 17145 w 24764"/>
                          <a:gd name="connsiteY27" fmla="*/ 7620 h 14287"/>
                          <a:gd name="connsiteX28" fmla="*/ 17145 w 24764"/>
                          <a:gd name="connsiteY28" fmla="*/ 7620 h 14287"/>
                          <a:gd name="connsiteX29" fmla="*/ 17145 w 24764"/>
                          <a:gd name="connsiteY29" fmla="*/ 7620 h 14287"/>
                          <a:gd name="connsiteX30" fmla="*/ 17145 w 24764"/>
                          <a:gd name="connsiteY30" fmla="*/ 7620 h 14287"/>
                          <a:gd name="connsiteX31" fmla="*/ 17145 w 24764"/>
                          <a:gd name="connsiteY31" fmla="*/ 6668 h 14287"/>
                          <a:gd name="connsiteX32" fmla="*/ 19050 w 24764"/>
                          <a:gd name="connsiteY32" fmla="*/ 5715 h 14287"/>
                          <a:gd name="connsiteX33" fmla="*/ 20002 w 24764"/>
                          <a:gd name="connsiteY33" fmla="*/ 4763 h 14287"/>
                          <a:gd name="connsiteX34" fmla="*/ 20955 w 24764"/>
                          <a:gd name="connsiteY34" fmla="*/ 2858 h 14287"/>
                          <a:gd name="connsiteX35" fmla="*/ 21907 w 24764"/>
                          <a:gd name="connsiteY35" fmla="*/ 1905 h 14287"/>
                          <a:gd name="connsiteX36" fmla="*/ 21907 w 24764"/>
                          <a:gd name="connsiteY36" fmla="*/ 1905 h 14287"/>
                          <a:gd name="connsiteX37" fmla="*/ 21907 w 24764"/>
                          <a:gd name="connsiteY37" fmla="*/ 953 h 14287"/>
                          <a:gd name="connsiteX38" fmla="*/ 21907 w 24764"/>
                          <a:gd name="connsiteY38" fmla="*/ 953 h 14287"/>
                          <a:gd name="connsiteX39" fmla="*/ 21907 w 24764"/>
                          <a:gd name="connsiteY39" fmla="*/ 953 h 14287"/>
                          <a:gd name="connsiteX40" fmla="*/ 21907 w 24764"/>
                          <a:gd name="connsiteY40" fmla="*/ 953 h 14287"/>
                          <a:gd name="connsiteX41" fmla="*/ 21907 w 24764"/>
                          <a:gd name="connsiteY41" fmla="*/ 953 h 14287"/>
                          <a:gd name="connsiteX42" fmla="*/ 21907 w 24764"/>
                          <a:gd name="connsiteY42" fmla="*/ 953 h 14287"/>
                          <a:gd name="connsiteX43" fmla="*/ 21907 w 24764"/>
                          <a:gd name="connsiteY43" fmla="*/ 953 h 14287"/>
                          <a:gd name="connsiteX44" fmla="*/ 21907 w 24764"/>
                          <a:gd name="connsiteY44" fmla="*/ 0 h 14287"/>
                          <a:gd name="connsiteX45" fmla="*/ 21907 w 24764"/>
                          <a:gd name="connsiteY45" fmla="*/ 0 h 14287"/>
                          <a:gd name="connsiteX46" fmla="*/ 21907 w 24764"/>
                          <a:gd name="connsiteY46" fmla="*/ 0 h 14287"/>
                          <a:gd name="connsiteX47" fmla="*/ 23813 w 24764"/>
                          <a:gd name="connsiteY47" fmla="*/ 953 h 14287"/>
                          <a:gd name="connsiteX48" fmla="*/ 23813 w 24764"/>
                          <a:gd name="connsiteY48" fmla="*/ 953 h 14287"/>
                          <a:gd name="connsiteX49" fmla="*/ 23813 w 24764"/>
                          <a:gd name="connsiteY49" fmla="*/ 953 h 14287"/>
                          <a:gd name="connsiteX50" fmla="*/ 23813 w 24764"/>
                          <a:gd name="connsiteY50" fmla="*/ 953 h 14287"/>
                          <a:gd name="connsiteX51" fmla="*/ 23813 w 24764"/>
                          <a:gd name="connsiteY51" fmla="*/ 953 h 14287"/>
                          <a:gd name="connsiteX52" fmla="*/ 23813 w 24764"/>
                          <a:gd name="connsiteY52" fmla="*/ 953 h 14287"/>
                          <a:gd name="connsiteX53" fmla="*/ 23813 w 24764"/>
                          <a:gd name="connsiteY53" fmla="*/ 1905 h 14287"/>
                          <a:gd name="connsiteX54" fmla="*/ 22860 w 24764"/>
                          <a:gd name="connsiteY54" fmla="*/ 1905 h 14287"/>
                          <a:gd name="connsiteX55" fmla="*/ 22860 w 24764"/>
                          <a:gd name="connsiteY55" fmla="*/ 1905 h 14287"/>
                          <a:gd name="connsiteX56" fmla="*/ 22860 w 24764"/>
                          <a:gd name="connsiteY56" fmla="*/ 1905 h 14287"/>
                          <a:gd name="connsiteX57" fmla="*/ 22860 w 24764"/>
                          <a:gd name="connsiteY57" fmla="*/ 2858 h 14287"/>
                          <a:gd name="connsiteX58" fmla="*/ 21907 w 24764"/>
                          <a:gd name="connsiteY58" fmla="*/ 4763 h 14287"/>
                          <a:gd name="connsiteX59" fmla="*/ 20955 w 24764"/>
                          <a:gd name="connsiteY59" fmla="*/ 5715 h 14287"/>
                          <a:gd name="connsiteX60" fmla="*/ 20955 w 24764"/>
                          <a:gd name="connsiteY60" fmla="*/ 5715 h 14287"/>
                          <a:gd name="connsiteX61" fmla="*/ 20002 w 24764"/>
                          <a:gd name="connsiteY61" fmla="*/ 6668 h 14287"/>
                          <a:gd name="connsiteX62" fmla="*/ 19050 w 24764"/>
                          <a:gd name="connsiteY62" fmla="*/ 7620 h 14287"/>
                          <a:gd name="connsiteX63" fmla="*/ 17145 w 24764"/>
                          <a:gd name="connsiteY63" fmla="*/ 9525 h 14287"/>
                          <a:gd name="connsiteX64" fmla="*/ 16192 w 24764"/>
                          <a:gd name="connsiteY64" fmla="*/ 9525 h 14287"/>
                          <a:gd name="connsiteX65" fmla="*/ 15240 w 24764"/>
                          <a:gd name="connsiteY65" fmla="*/ 10478 h 14287"/>
                          <a:gd name="connsiteX66" fmla="*/ 14288 w 24764"/>
                          <a:gd name="connsiteY66" fmla="*/ 10478 h 14287"/>
                          <a:gd name="connsiteX67" fmla="*/ 14288 w 24764"/>
                          <a:gd name="connsiteY67" fmla="*/ 10478 h 14287"/>
                          <a:gd name="connsiteX68" fmla="*/ 14288 w 24764"/>
                          <a:gd name="connsiteY68" fmla="*/ 10478 h 14287"/>
                          <a:gd name="connsiteX69" fmla="*/ 13335 w 24764"/>
                          <a:gd name="connsiteY69" fmla="*/ 11430 h 14287"/>
                          <a:gd name="connsiteX70" fmla="*/ 12382 w 24764"/>
                          <a:gd name="connsiteY70" fmla="*/ 12383 h 14287"/>
                          <a:gd name="connsiteX71" fmla="*/ 11430 w 24764"/>
                          <a:gd name="connsiteY71" fmla="*/ 13335 h 14287"/>
                          <a:gd name="connsiteX72" fmla="*/ 11430 w 24764"/>
                          <a:gd name="connsiteY72" fmla="*/ 13335 h 14287"/>
                          <a:gd name="connsiteX73" fmla="*/ 11430 w 24764"/>
                          <a:gd name="connsiteY73" fmla="*/ 13335 h 14287"/>
                          <a:gd name="connsiteX74" fmla="*/ 11430 w 24764"/>
                          <a:gd name="connsiteY74" fmla="*/ 13335 h 14287"/>
                          <a:gd name="connsiteX75" fmla="*/ 11430 w 24764"/>
                          <a:gd name="connsiteY75" fmla="*/ 13335 h 14287"/>
                          <a:gd name="connsiteX76" fmla="*/ 10477 w 24764"/>
                          <a:gd name="connsiteY76" fmla="*/ 13335 h 14287"/>
                          <a:gd name="connsiteX77" fmla="*/ 10477 w 24764"/>
                          <a:gd name="connsiteY77" fmla="*/ 13335 h 14287"/>
                          <a:gd name="connsiteX78" fmla="*/ 10477 w 24764"/>
                          <a:gd name="connsiteY78" fmla="*/ 13335 h 14287"/>
                          <a:gd name="connsiteX79" fmla="*/ 10477 w 24764"/>
                          <a:gd name="connsiteY79" fmla="*/ 14288 h 14287"/>
                          <a:gd name="connsiteX80" fmla="*/ 9525 w 24764"/>
                          <a:gd name="connsiteY80" fmla="*/ 14288 h 14287"/>
                          <a:gd name="connsiteX81" fmla="*/ 7620 w 24764"/>
                          <a:gd name="connsiteY81" fmla="*/ 14288 h 14287"/>
                          <a:gd name="connsiteX82" fmla="*/ 6667 w 24764"/>
                          <a:gd name="connsiteY82" fmla="*/ 14288 h 14287"/>
                          <a:gd name="connsiteX83" fmla="*/ 6667 w 24764"/>
                          <a:gd name="connsiteY83" fmla="*/ 14288 h 14287"/>
                          <a:gd name="connsiteX84" fmla="*/ 5715 w 24764"/>
                          <a:gd name="connsiteY84" fmla="*/ 14288 h 14287"/>
                          <a:gd name="connsiteX85" fmla="*/ 5715 w 24764"/>
                          <a:gd name="connsiteY85" fmla="*/ 14288 h 14287"/>
                          <a:gd name="connsiteX86" fmla="*/ 3810 w 24764"/>
                          <a:gd name="connsiteY86" fmla="*/ 14288 h 14287"/>
                          <a:gd name="connsiteX87" fmla="*/ 3810 w 24764"/>
                          <a:gd name="connsiteY87" fmla="*/ 14288 h 14287"/>
                          <a:gd name="connsiteX88" fmla="*/ 952 w 24764"/>
                          <a:gd name="connsiteY88" fmla="*/ 11430 h 14287"/>
                          <a:gd name="connsiteX89" fmla="*/ 0 w 24764"/>
                          <a:gd name="connsiteY89" fmla="*/ 10478 h 14287"/>
                          <a:gd name="connsiteX90" fmla="*/ 0 w 24764"/>
                          <a:gd name="connsiteY90" fmla="*/ 9525 h 14287"/>
                          <a:gd name="connsiteX91" fmla="*/ 0 w 24764"/>
                          <a:gd name="connsiteY91" fmla="*/ 8573 h 14287"/>
                          <a:gd name="connsiteX92" fmla="*/ 0 w 24764"/>
                          <a:gd name="connsiteY92" fmla="*/ 8573 h 14287"/>
                          <a:gd name="connsiteX93" fmla="*/ 6667 w 24764"/>
                          <a:gd name="connsiteY93" fmla="*/ 4763 h 14287"/>
                          <a:gd name="connsiteX94" fmla="*/ 24765 w 24764"/>
                          <a:gd name="connsiteY94" fmla="*/ 953 h 14287"/>
                          <a:gd name="connsiteX95" fmla="*/ 24765 w 24764"/>
                          <a:gd name="connsiteY95" fmla="*/ 953 h 14287"/>
                          <a:gd name="connsiteX96" fmla="*/ 24765 w 24764"/>
                          <a:gd name="connsiteY96" fmla="*/ 953 h 14287"/>
                          <a:gd name="connsiteX97" fmla="*/ 24765 w 24764"/>
                          <a:gd name="connsiteY97" fmla="*/ 953 h 14287"/>
                          <a:gd name="connsiteX98" fmla="*/ 24765 w 24764"/>
                          <a:gd name="connsiteY98" fmla="*/ 953 h 14287"/>
                          <a:gd name="connsiteX99" fmla="*/ 21907 w 24764"/>
                          <a:gd name="connsiteY99" fmla="*/ 4763 h 14287"/>
                          <a:gd name="connsiteX100" fmla="*/ 21907 w 24764"/>
                          <a:gd name="connsiteY100" fmla="*/ 4763 h 14287"/>
                          <a:gd name="connsiteX101" fmla="*/ 21907 w 24764"/>
                          <a:gd name="connsiteY101" fmla="*/ 4763 h 14287"/>
                          <a:gd name="connsiteX102" fmla="*/ 21907 w 24764"/>
                          <a:gd name="connsiteY102" fmla="*/ 4763 h 14287"/>
                          <a:gd name="connsiteX103" fmla="*/ 21907 w 24764"/>
                          <a:gd name="connsiteY103" fmla="*/ 4763 h 14287"/>
                          <a:gd name="connsiteX104" fmla="*/ 6667 w 24764"/>
                          <a:gd name="connsiteY104" fmla="*/ 6668 h 14287"/>
                          <a:gd name="connsiteX105" fmla="*/ 6667 w 24764"/>
                          <a:gd name="connsiteY105" fmla="*/ 6668 h 14287"/>
                          <a:gd name="connsiteX106" fmla="*/ 6667 w 24764"/>
                          <a:gd name="connsiteY106" fmla="*/ 6668 h 14287"/>
                          <a:gd name="connsiteX107" fmla="*/ 6667 w 24764"/>
                          <a:gd name="connsiteY107" fmla="*/ 6668 h 14287"/>
                          <a:gd name="connsiteX108" fmla="*/ 6667 w 24764"/>
                          <a:gd name="connsiteY108" fmla="*/ 6668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4764" h="14287">
                            <a:moveTo>
                              <a:pt x="6667" y="4763"/>
                            </a:move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5715"/>
                              <a:pt x="7620" y="5715"/>
                              <a:pt x="7620" y="6668"/>
                            </a:cubicBezTo>
                            <a:cubicBezTo>
                              <a:pt x="7620" y="6668"/>
                              <a:pt x="7620" y="6668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9525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6192" y="7620"/>
                              <a:pt x="16192" y="7620"/>
                            </a:cubicBezTo>
                            <a:cubicBezTo>
                              <a:pt x="16192" y="7620"/>
                              <a:pt x="16192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6668"/>
                            </a:cubicBezTo>
                            <a:cubicBezTo>
                              <a:pt x="18097" y="6668"/>
                              <a:pt x="18097" y="5715"/>
                              <a:pt x="19050" y="5715"/>
                            </a:cubicBezTo>
                            <a:cubicBezTo>
                              <a:pt x="20002" y="5715"/>
                              <a:pt x="20002" y="4763"/>
                              <a:pt x="20002" y="4763"/>
                            </a:cubicBezTo>
                            <a:cubicBezTo>
                              <a:pt x="20002" y="4763"/>
                              <a:pt x="20955" y="3810"/>
                              <a:pt x="20955" y="2858"/>
                            </a:cubicBezTo>
                            <a:cubicBezTo>
                              <a:pt x="20955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0"/>
                            </a:cubicBezTo>
                            <a:lnTo>
                              <a:pt x="21907" y="0"/>
                            </a:lnTo>
                            <a:cubicBezTo>
                              <a:pt x="21907" y="0"/>
                              <a:pt x="21907" y="0"/>
                              <a:pt x="21907" y="0"/>
                            </a:cubicBezTo>
                            <a:cubicBezTo>
                              <a:pt x="22860" y="0"/>
                              <a:pt x="22860" y="0"/>
                              <a:pt x="23813" y="953"/>
                            </a:cubicBezTo>
                            <a:lnTo>
                              <a:pt x="23813" y="953"/>
                            </a:lnTo>
                            <a:cubicBezTo>
                              <a:pt x="23813" y="953"/>
                              <a:pt x="23813" y="953"/>
                              <a:pt x="23813" y="953"/>
                            </a:cubicBezTo>
                            <a:lnTo>
                              <a:pt x="23813" y="953"/>
                            </a:lnTo>
                            <a:cubicBezTo>
                              <a:pt x="23813" y="953"/>
                              <a:pt x="23813" y="953"/>
                              <a:pt x="23813" y="953"/>
                            </a:cubicBezTo>
                            <a:cubicBezTo>
                              <a:pt x="23813" y="953"/>
                              <a:pt x="23813" y="953"/>
                              <a:pt x="23813" y="953"/>
                            </a:cubicBezTo>
                            <a:cubicBezTo>
                              <a:pt x="23813" y="953"/>
                              <a:pt x="23813" y="953"/>
                              <a:pt x="23813" y="1905"/>
                            </a:cubicBezTo>
                            <a:cubicBezTo>
                              <a:pt x="23813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3813" y="1905"/>
                              <a:pt x="22860" y="2858"/>
                              <a:pt x="22860" y="2858"/>
                            </a:cubicBezTo>
                            <a:cubicBezTo>
                              <a:pt x="22860" y="3810"/>
                              <a:pt x="21907" y="3810"/>
                              <a:pt x="21907" y="4763"/>
                            </a:cubicBezTo>
                            <a:cubicBezTo>
                              <a:pt x="21907" y="4763"/>
                              <a:pt x="21907" y="4763"/>
                              <a:pt x="20955" y="5715"/>
                            </a:cubicBezTo>
                            <a:cubicBezTo>
                              <a:pt x="20955" y="5715"/>
                              <a:pt x="20955" y="5715"/>
                              <a:pt x="20955" y="5715"/>
                            </a:cubicBezTo>
                            <a:cubicBezTo>
                              <a:pt x="20955" y="5715"/>
                              <a:pt x="20002" y="6668"/>
                              <a:pt x="20002" y="6668"/>
                            </a:cubicBezTo>
                            <a:cubicBezTo>
                              <a:pt x="20002" y="6668"/>
                              <a:pt x="19050" y="7620"/>
                              <a:pt x="19050" y="7620"/>
                            </a:cubicBezTo>
                            <a:cubicBezTo>
                              <a:pt x="19050" y="8573"/>
                              <a:pt x="18097" y="8573"/>
                              <a:pt x="17145" y="9525"/>
                            </a:cubicBezTo>
                            <a:cubicBezTo>
                              <a:pt x="17145" y="9525"/>
                              <a:pt x="16192" y="9525"/>
                              <a:pt x="16192" y="9525"/>
                            </a:cubicBezTo>
                            <a:cubicBezTo>
                              <a:pt x="16192" y="9525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3335" y="11430"/>
                            </a:cubicBezTo>
                            <a:cubicBezTo>
                              <a:pt x="13335" y="11430"/>
                              <a:pt x="12382" y="11430"/>
                              <a:pt x="12382" y="12383"/>
                            </a:cubicBezTo>
                            <a:cubicBezTo>
                              <a:pt x="12382" y="12383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4288"/>
                            </a:cubicBezTo>
                            <a:cubicBezTo>
                              <a:pt x="10477" y="14288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8572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6667" y="14288"/>
                            </a:cubicBezTo>
                            <a:cubicBezTo>
                              <a:pt x="6667" y="14288"/>
                              <a:pt x="6667" y="14288"/>
                              <a:pt x="6667" y="14288"/>
                            </a:cubicBezTo>
                            <a:cubicBezTo>
                              <a:pt x="6667" y="14288"/>
                              <a:pt x="6667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4763" y="14288"/>
                              <a:pt x="4763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2857" y="13335"/>
                              <a:pt x="1905" y="12383"/>
                              <a:pt x="952" y="11430"/>
                            </a:cubicBezTo>
                            <a:cubicBezTo>
                              <a:pt x="952" y="11430"/>
                              <a:pt x="952" y="10478"/>
                              <a:pt x="0" y="10478"/>
                            </a:cubicBezTo>
                            <a:cubicBezTo>
                              <a:pt x="0" y="10478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lnTo>
                              <a:pt x="0" y="8573"/>
                            </a:lnTo>
                            <a:lnTo>
                              <a:pt x="6667" y="4763"/>
                            </a:lnTo>
                            <a:close/>
                            <a:moveTo>
                              <a:pt x="24765" y="953"/>
                            </a:moveTo>
                            <a:cubicBezTo>
                              <a:pt x="24765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4765" y="953"/>
                              <a:pt x="24765" y="953"/>
                            </a:cubicBezTo>
                            <a:close/>
                            <a:moveTo>
                              <a:pt x="21907" y="4763"/>
                            </a:moveTo>
                            <a:cubicBezTo>
                              <a:pt x="21907" y="4763"/>
                              <a:pt x="21907" y="4763"/>
                              <a:pt x="21907" y="4763"/>
                            </a:cubicBezTo>
                            <a:cubicBezTo>
                              <a:pt x="21907" y="4763"/>
                              <a:pt x="21907" y="4763"/>
                              <a:pt x="21907" y="4763"/>
                            </a:cubicBezTo>
                            <a:cubicBezTo>
                              <a:pt x="21907" y="4763"/>
                              <a:pt x="21907" y="4763"/>
                              <a:pt x="21907" y="4763"/>
                            </a:cubicBezTo>
                            <a:cubicBezTo>
                              <a:pt x="21907" y="4763"/>
                              <a:pt x="21907" y="4763"/>
                              <a:pt x="21907" y="4763"/>
                            </a:cubicBezTo>
                            <a:close/>
                            <a:moveTo>
                              <a:pt x="6667" y="6668"/>
                            </a:moveTo>
                            <a:cubicBezTo>
                              <a:pt x="6667" y="6668"/>
                              <a:pt x="6667" y="7620"/>
                              <a:pt x="6667" y="6668"/>
                            </a:cubicBezTo>
                            <a:cubicBezTo>
                              <a:pt x="6667" y="7620"/>
                              <a:pt x="7620" y="7620"/>
                              <a:pt x="6667" y="6668"/>
                            </a:cubicBezTo>
                            <a:cubicBezTo>
                              <a:pt x="7620" y="7620"/>
                              <a:pt x="7620" y="7620"/>
                              <a:pt x="6667" y="6668"/>
                            </a:cubicBezTo>
                            <a:cubicBezTo>
                              <a:pt x="7620" y="7620"/>
                              <a:pt x="6667" y="6668"/>
                              <a:pt x="6667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" name="任意多边形: 形状 215"/>
                      <p:cNvSpPr/>
                      <p:nvPr/>
                    </p:nvSpPr>
                    <p:spPr>
                      <a:xfrm>
                        <a:off x="4257675" y="37366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" name="任意多边形: 形状 216"/>
                      <p:cNvSpPr/>
                      <p:nvPr/>
                    </p:nvSpPr>
                    <p:spPr>
                      <a:xfrm>
                        <a:off x="4256722" y="3736657"/>
                        <a:ext cx="2857" cy="1904"/>
                      </a:xfrm>
                      <a:custGeom>
                        <a:avLst/>
                        <a:gdLst>
                          <a:gd name="connsiteX0" fmla="*/ 952 w 2857"/>
                          <a:gd name="connsiteY0" fmla="*/ 952 h 1904"/>
                          <a:gd name="connsiteX1" fmla="*/ 2857 w 2857"/>
                          <a:gd name="connsiteY1" fmla="*/ 1905 h 1904"/>
                          <a:gd name="connsiteX2" fmla="*/ 2857 w 2857"/>
                          <a:gd name="connsiteY2" fmla="*/ 1905 h 1904"/>
                          <a:gd name="connsiteX3" fmla="*/ 2857 w 2857"/>
                          <a:gd name="connsiteY3" fmla="*/ 1905 h 1904"/>
                          <a:gd name="connsiteX4" fmla="*/ 2857 w 2857"/>
                          <a:gd name="connsiteY4" fmla="*/ 1905 h 1904"/>
                          <a:gd name="connsiteX5" fmla="*/ 2857 w 2857"/>
                          <a:gd name="connsiteY5" fmla="*/ 1905 h 1904"/>
                          <a:gd name="connsiteX6" fmla="*/ 2857 w 2857"/>
                          <a:gd name="connsiteY6" fmla="*/ 1905 h 1904"/>
                          <a:gd name="connsiteX7" fmla="*/ 2857 w 2857"/>
                          <a:gd name="connsiteY7" fmla="*/ 1905 h 1904"/>
                          <a:gd name="connsiteX8" fmla="*/ 2857 w 2857"/>
                          <a:gd name="connsiteY8" fmla="*/ 952 h 1904"/>
                          <a:gd name="connsiteX9" fmla="*/ 2857 w 2857"/>
                          <a:gd name="connsiteY9" fmla="*/ 952 h 1904"/>
                          <a:gd name="connsiteX10" fmla="*/ 2857 w 2857"/>
                          <a:gd name="connsiteY10" fmla="*/ 952 h 1904"/>
                          <a:gd name="connsiteX11" fmla="*/ 2857 w 2857"/>
                          <a:gd name="connsiteY11" fmla="*/ 952 h 1904"/>
                          <a:gd name="connsiteX12" fmla="*/ 952 w 2857"/>
                          <a:gd name="connsiteY12" fmla="*/ 0 h 1904"/>
                          <a:gd name="connsiteX13" fmla="*/ 952 w 2857"/>
                          <a:gd name="connsiteY13" fmla="*/ 0 h 1904"/>
                          <a:gd name="connsiteX14" fmla="*/ 0 w 2857"/>
                          <a:gd name="connsiteY14" fmla="*/ 952 h 1904"/>
                          <a:gd name="connsiteX15" fmla="*/ 952 w 2857"/>
                          <a:gd name="connsiteY15" fmla="*/ 952 h 1904"/>
                          <a:gd name="connsiteX16" fmla="*/ 952 w 2857"/>
                          <a:gd name="connsiteY16" fmla="*/ 952 h 1904"/>
                          <a:gd name="connsiteX17" fmla="*/ 952 w 2857"/>
                          <a:gd name="connsiteY17" fmla="*/ 952 h 1904"/>
                          <a:gd name="connsiteX18" fmla="*/ 952 w 2857"/>
                          <a:gd name="connsiteY18" fmla="*/ 952 h 1904"/>
                          <a:gd name="connsiteX19" fmla="*/ 952 w 2857"/>
                          <a:gd name="connsiteY19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1904">
                            <a:moveTo>
                              <a:pt x="952" y="952"/>
                            </a:moveTo>
                            <a:cubicBezTo>
                              <a:pt x="1905" y="952"/>
                              <a:pt x="1905" y="952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952"/>
                            </a:cubicBez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0" y="952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3" name="图形 2"/>
                    <p:cNvGrpSpPr/>
                    <p:nvPr/>
                  </p:nvGrpSpPr>
                  <p:grpSpPr>
                    <a:xfrm>
                      <a:off x="4226242" y="3713796"/>
                      <a:ext cx="13096" cy="29527"/>
                      <a:chOff x="4226242" y="3713796"/>
                      <a:chExt cx="13096" cy="29527"/>
                    </a:xfrm>
                    <a:solidFill>
                      <a:srgbClr val="FF9B80"/>
                    </a:solidFill>
                  </p:grpSpPr>
                  <p:sp>
                    <p:nvSpPr>
                      <p:cNvPr id="334" name="任意多边形: 形状 218"/>
                      <p:cNvSpPr/>
                      <p:nvPr/>
                    </p:nvSpPr>
                    <p:spPr>
                      <a:xfrm>
                        <a:off x="4237672" y="37433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" name="任意多边形: 形状 219"/>
                      <p:cNvSpPr/>
                      <p:nvPr/>
                    </p:nvSpPr>
                    <p:spPr>
                      <a:xfrm>
                        <a:off x="4226242" y="3713796"/>
                        <a:ext cx="11430" cy="28575"/>
                      </a:xfrm>
                      <a:custGeom>
                        <a:avLst/>
                        <a:gdLst>
                          <a:gd name="connsiteX0" fmla="*/ 6668 w 11430"/>
                          <a:gd name="connsiteY0" fmla="*/ 0 h 28575"/>
                          <a:gd name="connsiteX1" fmla="*/ 6668 w 11430"/>
                          <a:gd name="connsiteY1" fmla="*/ 0 h 28575"/>
                          <a:gd name="connsiteX2" fmla="*/ 6668 w 11430"/>
                          <a:gd name="connsiteY2" fmla="*/ 1905 h 28575"/>
                          <a:gd name="connsiteX3" fmla="*/ 6668 w 11430"/>
                          <a:gd name="connsiteY3" fmla="*/ 2858 h 28575"/>
                          <a:gd name="connsiteX4" fmla="*/ 6668 w 11430"/>
                          <a:gd name="connsiteY4" fmla="*/ 3810 h 28575"/>
                          <a:gd name="connsiteX5" fmla="*/ 6668 w 11430"/>
                          <a:gd name="connsiteY5" fmla="*/ 3810 h 28575"/>
                          <a:gd name="connsiteX6" fmla="*/ 6668 w 11430"/>
                          <a:gd name="connsiteY6" fmla="*/ 4763 h 28575"/>
                          <a:gd name="connsiteX7" fmla="*/ 6668 w 11430"/>
                          <a:gd name="connsiteY7" fmla="*/ 5715 h 28575"/>
                          <a:gd name="connsiteX8" fmla="*/ 6668 w 11430"/>
                          <a:gd name="connsiteY8" fmla="*/ 6668 h 28575"/>
                          <a:gd name="connsiteX9" fmla="*/ 6668 w 11430"/>
                          <a:gd name="connsiteY9" fmla="*/ 7620 h 28575"/>
                          <a:gd name="connsiteX10" fmla="*/ 6668 w 11430"/>
                          <a:gd name="connsiteY10" fmla="*/ 7620 h 28575"/>
                          <a:gd name="connsiteX11" fmla="*/ 6668 w 11430"/>
                          <a:gd name="connsiteY11" fmla="*/ 8573 h 28575"/>
                          <a:gd name="connsiteX12" fmla="*/ 6668 w 11430"/>
                          <a:gd name="connsiteY12" fmla="*/ 9525 h 28575"/>
                          <a:gd name="connsiteX13" fmla="*/ 6668 w 11430"/>
                          <a:gd name="connsiteY13" fmla="*/ 10478 h 28575"/>
                          <a:gd name="connsiteX14" fmla="*/ 6668 w 11430"/>
                          <a:gd name="connsiteY14" fmla="*/ 11430 h 28575"/>
                          <a:gd name="connsiteX15" fmla="*/ 6668 w 11430"/>
                          <a:gd name="connsiteY15" fmla="*/ 11430 h 28575"/>
                          <a:gd name="connsiteX16" fmla="*/ 6668 w 11430"/>
                          <a:gd name="connsiteY16" fmla="*/ 11430 h 28575"/>
                          <a:gd name="connsiteX17" fmla="*/ 6668 w 11430"/>
                          <a:gd name="connsiteY17" fmla="*/ 12383 h 28575"/>
                          <a:gd name="connsiteX18" fmla="*/ 6668 w 11430"/>
                          <a:gd name="connsiteY18" fmla="*/ 13335 h 28575"/>
                          <a:gd name="connsiteX19" fmla="*/ 6668 w 11430"/>
                          <a:gd name="connsiteY19" fmla="*/ 13335 h 28575"/>
                          <a:gd name="connsiteX20" fmla="*/ 6668 w 11430"/>
                          <a:gd name="connsiteY20" fmla="*/ 14288 h 28575"/>
                          <a:gd name="connsiteX21" fmla="*/ 6668 w 11430"/>
                          <a:gd name="connsiteY21" fmla="*/ 14288 h 28575"/>
                          <a:gd name="connsiteX22" fmla="*/ 6668 w 11430"/>
                          <a:gd name="connsiteY22" fmla="*/ 14288 h 28575"/>
                          <a:gd name="connsiteX23" fmla="*/ 6668 w 11430"/>
                          <a:gd name="connsiteY23" fmla="*/ 14288 h 28575"/>
                          <a:gd name="connsiteX24" fmla="*/ 6668 w 11430"/>
                          <a:gd name="connsiteY24" fmla="*/ 14288 h 28575"/>
                          <a:gd name="connsiteX25" fmla="*/ 6668 w 11430"/>
                          <a:gd name="connsiteY25" fmla="*/ 14288 h 28575"/>
                          <a:gd name="connsiteX26" fmla="*/ 6668 w 11430"/>
                          <a:gd name="connsiteY26" fmla="*/ 15240 h 28575"/>
                          <a:gd name="connsiteX27" fmla="*/ 6668 w 11430"/>
                          <a:gd name="connsiteY27" fmla="*/ 16193 h 28575"/>
                          <a:gd name="connsiteX28" fmla="*/ 6668 w 11430"/>
                          <a:gd name="connsiteY28" fmla="*/ 16193 h 28575"/>
                          <a:gd name="connsiteX29" fmla="*/ 6668 w 11430"/>
                          <a:gd name="connsiteY29" fmla="*/ 16193 h 28575"/>
                          <a:gd name="connsiteX30" fmla="*/ 6668 w 11430"/>
                          <a:gd name="connsiteY30" fmla="*/ 16193 h 28575"/>
                          <a:gd name="connsiteX31" fmla="*/ 6668 w 11430"/>
                          <a:gd name="connsiteY31" fmla="*/ 16193 h 28575"/>
                          <a:gd name="connsiteX32" fmla="*/ 6668 w 11430"/>
                          <a:gd name="connsiteY32" fmla="*/ 18098 h 28575"/>
                          <a:gd name="connsiteX33" fmla="*/ 6668 w 11430"/>
                          <a:gd name="connsiteY33" fmla="*/ 20003 h 28575"/>
                          <a:gd name="connsiteX34" fmla="*/ 7620 w 11430"/>
                          <a:gd name="connsiteY34" fmla="*/ 21908 h 28575"/>
                          <a:gd name="connsiteX35" fmla="*/ 7620 w 11430"/>
                          <a:gd name="connsiteY35" fmla="*/ 23813 h 28575"/>
                          <a:gd name="connsiteX36" fmla="*/ 7620 w 11430"/>
                          <a:gd name="connsiteY36" fmla="*/ 23813 h 28575"/>
                          <a:gd name="connsiteX37" fmla="*/ 7620 w 11430"/>
                          <a:gd name="connsiteY37" fmla="*/ 24765 h 28575"/>
                          <a:gd name="connsiteX38" fmla="*/ 7620 w 11430"/>
                          <a:gd name="connsiteY38" fmla="*/ 24765 h 28575"/>
                          <a:gd name="connsiteX39" fmla="*/ 7620 w 11430"/>
                          <a:gd name="connsiteY39" fmla="*/ 24765 h 28575"/>
                          <a:gd name="connsiteX40" fmla="*/ 7620 w 11430"/>
                          <a:gd name="connsiteY40" fmla="*/ 24765 h 28575"/>
                          <a:gd name="connsiteX41" fmla="*/ 7620 w 11430"/>
                          <a:gd name="connsiteY41" fmla="*/ 24765 h 28575"/>
                          <a:gd name="connsiteX42" fmla="*/ 7620 w 11430"/>
                          <a:gd name="connsiteY42" fmla="*/ 25718 h 28575"/>
                          <a:gd name="connsiteX43" fmla="*/ 7620 w 11430"/>
                          <a:gd name="connsiteY43" fmla="*/ 25718 h 28575"/>
                          <a:gd name="connsiteX44" fmla="*/ 7620 w 11430"/>
                          <a:gd name="connsiteY44" fmla="*/ 26670 h 28575"/>
                          <a:gd name="connsiteX45" fmla="*/ 7620 w 11430"/>
                          <a:gd name="connsiteY45" fmla="*/ 26670 h 28575"/>
                          <a:gd name="connsiteX46" fmla="*/ 7620 w 11430"/>
                          <a:gd name="connsiteY46" fmla="*/ 26670 h 28575"/>
                          <a:gd name="connsiteX47" fmla="*/ 5715 w 11430"/>
                          <a:gd name="connsiteY47" fmla="*/ 27623 h 28575"/>
                          <a:gd name="connsiteX48" fmla="*/ 5715 w 11430"/>
                          <a:gd name="connsiteY48" fmla="*/ 27623 h 28575"/>
                          <a:gd name="connsiteX49" fmla="*/ 5715 w 11430"/>
                          <a:gd name="connsiteY49" fmla="*/ 27623 h 28575"/>
                          <a:gd name="connsiteX50" fmla="*/ 5715 w 11430"/>
                          <a:gd name="connsiteY50" fmla="*/ 27623 h 28575"/>
                          <a:gd name="connsiteX51" fmla="*/ 5715 w 11430"/>
                          <a:gd name="connsiteY51" fmla="*/ 27623 h 28575"/>
                          <a:gd name="connsiteX52" fmla="*/ 5715 w 11430"/>
                          <a:gd name="connsiteY52" fmla="*/ 28575 h 28575"/>
                          <a:gd name="connsiteX53" fmla="*/ 5715 w 11430"/>
                          <a:gd name="connsiteY53" fmla="*/ 27623 h 28575"/>
                          <a:gd name="connsiteX54" fmla="*/ 5715 w 11430"/>
                          <a:gd name="connsiteY54" fmla="*/ 26670 h 28575"/>
                          <a:gd name="connsiteX55" fmla="*/ 5715 w 11430"/>
                          <a:gd name="connsiteY55" fmla="*/ 26670 h 28575"/>
                          <a:gd name="connsiteX56" fmla="*/ 5715 w 11430"/>
                          <a:gd name="connsiteY56" fmla="*/ 26670 h 28575"/>
                          <a:gd name="connsiteX57" fmla="*/ 4763 w 11430"/>
                          <a:gd name="connsiteY57" fmla="*/ 26670 h 28575"/>
                          <a:gd name="connsiteX58" fmla="*/ 3810 w 11430"/>
                          <a:gd name="connsiteY58" fmla="*/ 24765 h 28575"/>
                          <a:gd name="connsiteX59" fmla="*/ 3810 w 11430"/>
                          <a:gd name="connsiteY59" fmla="*/ 23813 h 28575"/>
                          <a:gd name="connsiteX60" fmla="*/ 3810 w 11430"/>
                          <a:gd name="connsiteY60" fmla="*/ 23813 h 28575"/>
                          <a:gd name="connsiteX61" fmla="*/ 2857 w 11430"/>
                          <a:gd name="connsiteY61" fmla="*/ 22860 h 28575"/>
                          <a:gd name="connsiteX62" fmla="*/ 1905 w 11430"/>
                          <a:gd name="connsiteY62" fmla="*/ 20955 h 28575"/>
                          <a:gd name="connsiteX63" fmla="*/ 952 w 11430"/>
                          <a:gd name="connsiteY63" fmla="*/ 19050 h 28575"/>
                          <a:gd name="connsiteX64" fmla="*/ 952 w 11430"/>
                          <a:gd name="connsiteY64" fmla="*/ 18098 h 28575"/>
                          <a:gd name="connsiteX65" fmla="*/ 952 w 11430"/>
                          <a:gd name="connsiteY65" fmla="*/ 17145 h 28575"/>
                          <a:gd name="connsiteX66" fmla="*/ 952 w 11430"/>
                          <a:gd name="connsiteY66" fmla="*/ 16193 h 28575"/>
                          <a:gd name="connsiteX67" fmla="*/ 952 w 11430"/>
                          <a:gd name="connsiteY67" fmla="*/ 16193 h 28575"/>
                          <a:gd name="connsiteX68" fmla="*/ 952 w 11430"/>
                          <a:gd name="connsiteY68" fmla="*/ 16193 h 28575"/>
                          <a:gd name="connsiteX69" fmla="*/ 952 w 11430"/>
                          <a:gd name="connsiteY69" fmla="*/ 15240 h 28575"/>
                          <a:gd name="connsiteX70" fmla="*/ 952 w 11430"/>
                          <a:gd name="connsiteY70" fmla="*/ 14288 h 28575"/>
                          <a:gd name="connsiteX71" fmla="*/ 952 w 11430"/>
                          <a:gd name="connsiteY71" fmla="*/ 13335 h 28575"/>
                          <a:gd name="connsiteX72" fmla="*/ 952 w 11430"/>
                          <a:gd name="connsiteY72" fmla="*/ 13335 h 28575"/>
                          <a:gd name="connsiteX73" fmla="*/ 952 w 11430"/>
                          <a:gd name="connsiteY73" fmla="*/ 13335 h 28575"/>
                          <a:gd name="connsiteX74" fmla="*/ 952 w 11430"/>
                          <a:gd name="connsiteY74" fmla="*/ 13335 h 28575"/>
                          <a:gd name="connsiteX75" fmla="*/ 952 w 11430"/>
                          <a:gd name="connsiteY75" fmla="*/ 13335 h 28575"/>
                          <a:gd name="connsiteX76" fmla="*/ 952 w 11430"/>
                          <a:gd name="connsiteY76" fmla="*/ 13335 h 28575"/>
                          <a:gd name="connsiteX77" fmla="*/ 952 w 11430"/>
                          <a:gd name="connsiteY77" fmla="*/ 13335 h 28575"/>
                          <a:gd name="connsiteX78" fmla="*/ 952 w 11430"/>
                          <a:gd name="connsiteY78" fmla="*/ 13335 h 28575"/>
                          <a:gd name="connsiteX79" fmla="*/ 952 w 11430"/>
                          <a:gd name="connsiteY79" fmla="*/ 13335 h 28575"/>
                          <a:gd name="connsiteX80" fmla="*/ 952 w 11430"/>
                          <a:gd name="connsiteY80" fmla="*/ 12383 h 28575"/>
                          <a:gd name="connsiteX81" fmla="*/ 952 w 11430"/>
                          <a:gd name="connsiteY81" fmla="*/ 11430 h 28575"/>
                          <a:gd name="connsiteX82" fmla="*/ 952 w 11430"/>
                          <a:gd name="connsiteY82" fmla="*/ 10478 h 28575"/>
                          <a:gd name="connsiteX83" fmla="*/ 952 w 11430"/>
                          <a:gd name="connsiteY83" fmla="*/ 10478 h 28575"/>
                          <a:gd name="connsiteX84" fmla="*/ 952 w 11430"/>
                          <a:gd name="connsiteY84" fmla="*/ 10478 h 28575"/>
                          <a:gd name="connsiteX85" fmla="*/ 952 w 11430"/>
                          <a:gd name="connsiteY85" fmla="*/ 10478 h 28575"/>
                          <a:gd name="connsiteX86" fmla="*/ 952 w 11430"/>
                          <a:gd name="connsiteY86" fmla="*/ 8573 h 28575"/>
                          <a:gd name="connsiteX87" fmla="*/ 952 w 11430"/>
                          <a:gd name="connsiteY87" fmla="*/ 8573 h 28575"/>
                          <a:gd name="connsiteX88" fmla="*/ 0 w 11430"/>
                          <a:gd name="connsiteY88" fmla="*/ 5715 h 28575"/>
                          <a:gd name="connsiteX89" fmla="*/ 0 w 11430"/>
                          <a:gd name="connsiteY89" fmla="*/ 4763 h 28575"/>
                          <a:gd name="connsiteX90" fmla="*/ 0 w 11430"/>
                          <a:gd name="connsiteY90" fmla="*/ 3810 h 28575"/>
                          <a:gd name="connsiteX91" fmla="*/ 0 w 11430"/>
                          <a:gd name="connsiteY91" fmla="*/ 2858 h 28575"/>
                          <a:gd name="connsiteX92" fmla="*/ 0 w 11430"/>
                          <a:gd name="connsiteY92" fmla="*/ 2858 h 28575"/>
                          <a:gd name="connsiteX93" fmla="*/ 6668 w 11430"/>
                          <a:gd name="connsiteY93" fmla="*/ 0 h 28575"/>
                          <a:gd name="connsiteX94" fmla="*/ 11430 w 11430"/>
                          <a:gd name="connsiteY94" fmla="*/ 25718 h 28575"/>
                          <a:gd name="connsiteX95" fmla="*/ 11430 w 11430"/>
                          <a:gd name="connsiteY95" fmla="*/ 25718 h 28575"/>
                          <a:gd name="connsiteX96" fmla="*/ 11430 w 11430"/>
                          <a:gd name="connsiteY96" fmla="*/ 25718 h 28575"/>
                          <a:gd name="connsiteX97" fmla="*/ 11430 w 11430"/>
                          <a:gd name="connsiteY97" fmla="*/ 25718 h 28575"/>
                          <a:gd name="connsiteX98" fmla="*/ 11430 w 11430"/>
                          <a:gd name="connsiteY98" fmla="*/ 25718 h 28575"/>
                          <a:gd name="connsiteX99" fmla="*/ 9525 w 11430"/>
                          <a:gd name="connsiteY99" fmla="*/ 20955 h 28575"/>
                          <a:gd name="connsiteX100" fmla="*/ 9525 w 11430"/>
                          <a:gd name="connsiteY100" fmla="*/ 20955 h 28575"/>
                          <a:gd name="connsiteX101" fmla="*/ 9525 w 11430"/>
                          <a:gd name="connsiteY101" fmla="*/ 20955 h 28575"/>
                          <a:gd name="connsiteX102" fmla="*/ 9525 w 11430"/>
                          <a:gd name="connsiteY102" fmla="*/ 20955 h 28575"/>
                          <a:gd name="connsiteX103" fmla="*/ 9525 w 11430"/>
                          <a:gd name="connsiteY103" fmla="*/ 20955 h 28575"/>
                          <a:gd name="connsiteX104" fmla="*/ 6668 w 11430"/>
                          <a:gd name="connsiteY104" fmla="*/ 1905 h 28575"/>
                          <a:gd name="connsiteX105" fmla="*/ 6668 w 11430"/>
                          <a:gd name="connsiteY105" fmla="*/ 1905 h 28575"/>
                          <a:gd name="connsiteX106" fmla="*/ 6668 w 11430"/>
                          <a:gd name="connsiteY106" fmla="*/ 1905 h 28575"/>
                          <a:gd name="connsiteX107" fmla="*/ 6668 w 11430"/>
                          <a:gd name="connsiteY107" fmla="*/ 1905 h 28575"/>
                          <a:gd name="connsiteX108" fmla="*/ 6668 w 11430"/>
                          <a:gd name="connsiteY108" fmla="*/ 1905 h 28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28575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953"/>
                              <a:pt x="6668" y="953"/>
                              <a:pt x="6668" y="1905"/>
                            </a:cubicBezTo>
                            <a:cubicBezTo>
                              <a:pt x="6668" y="1905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4763"/>
                            </a:cubicBezTo>
                            <a:cubicBezTo>
                              <a:pt x="6668" y="4763"/>
                              <a:pt x="6668" y="4763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6668"/>
                            </a:cubicBezTo>
                            <a:cubicBezTo>
                              <a:pt x="6668" y="6668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6668" y="8573"/>
                            </a:cubicBezTo>
                            <a:cubicBezTo>
                              <a:pt x="6668" y="8573"/>
                              <a:pt x="6668" y="8573"/>
                              <a:pt x="6668" y="9525"/>
                            </a:cubicBezTo>
                            <a:cubicBezTo>
                              <a:pt x="6668" y="9525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2383"/>
                            </a:cubicBezTo>
                            <a:cubicBezTo>
                              <a:pt x="6668" y="12383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4288"/>
                              <a:pt x="6668" y="14288"/>
                            </a:cubicBezTo>
                            <a:cubicBezTo>
                              <a:pt x="6668" y="14288"/>
                              <a:pt x="6668" y="15240"/>
                              <a:pt x="6668" y="15240"/>
                            </a:cubicBezTo>
                            <a:cubicBezTo>
                              <a:pt x="6668" y="15240"/>
                              <a:pt x="6668" y="15240"/>
                              <a:pt x="6668" y="16193"/>
                            </a:cubicBezTo>
                            <a:cubicBezTo>
                              <a:pt x="6668" y="16193"/>
                              <a:pt x="6668" y="16193"/>
                              <a:pt x="6668" y="16193"/>
                            </a:cubicBezTo>
                            <a:cubicBezTo>
                              <a:pt x="6668" y="16193"/>
                              <a:pt x="6668" y="16193"/>
                              <a:pt x="6668" y="16193"/>
                            </a:cubicBezTo>
                            <a:cubicBezTo>
                              <a:pt x="6668" y="16193"/>
                              <a:pt x="6668" y="16193"/>
                              <a:pt x="6668" y="16193"/>
                            </a:cubicBezTo>
                            <a:cubicBezTo>
                              <a:pt x="6668" y="16193"/>
                              <a:pt x="6668" y="16193"/>
                              <a:pt x="6668" y="16193"/>
                            </a:cubicBezTo>
                            <a:cubicBezTo>
                              <a:pt x="6668" y="17145"/>
                              <a:pt x="6668" y="18098"/>
                              <a:pt x="6668" y="18098"/>
                            </a:cubicBezTo>
                            <a:cubicBezTo>
                              <a:pt x="6668" y="19050"/>
                              <a:pt x="6668" y="19050"/>
                              <a:pt x="6668" y="20003"/>
                            </a:cubicBezTo>
                            <a:cubicBezTo>
                              <a:pt x="6668" y="20955"/>
                              <a:pt x="6668" y="20955"/>
                              <a:pt x="7620" y="21908"/>
                            </a:cubicBezTo>
                            <a:cubicBezTo>
                              <a:pt x="7620" y="22860"/>
                              <a:pt x="7620" y="22860"/>
                              <a:pt x="7620" y="23813"/>
                            </a:cubicBezTo>
                            <a:cubicBezTo>
                              <a:pt x="7620" y="23813"/>
                              <a:pt x="7620" y="23813"/>
                              <a:pt x="7620" y="23813"/>
                            </a:cubicBezTo>
                            <a:cubicBezTo>
                              <a:pt x="7620" y="23813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6670"/>
                            </a:cubicBezTo>
                            <a:lnTo>
                              <a:pt x="7620" y="26670"/>
                            </a:lnTo>
                            <a:cubicBezTo>
                              <a:pt x="7620" y="26670"/>
                              <a:pt x="7620" y="26670"/>
                              <a:pt x="7620" y="26670"/>
                            </a:cubicBezTo>
                            <a:cubicBezTo>
                              <a:pt x="6668" y="26670"/>
                              <a:pt x="6668" y="27623"/>
                              <a:pt x="5715" y="27623"/>
                            </a:cubicBezTo>
                            <a:lnTo>
                              <a:pt x="5715" y="27623"/>
                            </a:ln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lnTo>
                              <a:pt x="5715" y="27623"/>
                            </a:ln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8575"/>
                            </a:cubicBezTo>
                            <a:cubicBezTo>
                              <a:pt x="5715" y="28575"/>
                              <a:pt x="5715" y="28575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4763" y="26670"/>
                              <a:pt x="4763" y="26670"/>
                            </a:cubicBezTo>
                            <a:cubicBezTo>
                              <a:pt x="4763" y="25718"/>
                              <a:pt x="3810" y="25718"/>
                              <a:pt x="3810" y="24765"/>
                            </a:cubicBezTo>
                            <a:cubicBezTo>
                              <a:pt x="3810" y="24765"/>
                              <a:pt x="3810" y="23813"/>
                              <a:pt x="3810" y="23813"/>
                            </a:cubicBezTo>
                            <a:cubicBezTo>
                              <a:pt x="3810" y="23813"/>
                              <a:pt x="3810" y="23813"/>
                              <a:pt x="3810" y="23813"/>
                            </a:cubicBezTo>
                            <a:cubicBezTo>
                              <a:pt x="3810" y="22860"/>
                              <a:pt x="3810" y="22860"/>
                              <a:pt x="2857" y="22860"/>
                            </a:cubicBezTo>
                            <a:cubicBezTo>
                              <a:pt x="2857" y="21908"/>
                              <a:pt x="2857" y="21908"/>
                              <a:pt x="1905" y="20955"/>
                            </a:cubicBezTo>
                            <a:cubicBezTo>
                              <a:pt x="1905" y="20003"/>
                              <a:pt x="1905" y="20003"/>
                              <a:pt x="952" y="19050"/>
                            </a:cubicBezTo>
                            <a:cubicBezTo>
                              <a:pt x="952" y="19050"/>
                              <a:pt x="952" y="18098"/>
                              <a:pt x="952" y="18098"/>
                            </a:cubicBezTo>
                            <a:cubicBezTo>
                              <a:pt x="952" y="18098"/>
                              <a:pt x="952" y="17145"/>
                              <a:pt x="952" y="17145"/>
                            </a:cubicBezTo>
                            <a:cubicBezTo>
                              <a:pt x="952" y="17145"/>
                              <a:pt x="952" y="17145"/>
                              <a:pt x="952" y="16193"/>
                            </a:cubicBezTo>
                            <a:cubicBezTo>
                              <a:pt x="952" y="16193"/>
                              <a:pt x="952" y="16193"/>
                              <a:pt x="952" y="16193"/>
                            </a:cubicBezTo>
                            <a:cubicBezTo>
                              <a:pt x="952" y="16193"/>
                              <a:pt x="952" y="16193"/>
                              <a:pt x="952" y="16193"/>
                            </a:cubicBezTo>
                            <a:cubicBezTo>
                              <a:pt x="952" y="16193"/>
                              <a:pt x="952" y="16193"/>
                              <a:pt x="952" y="15240"/>
                            </a:cubicBezTo>
                            <a:cubicBezTo>
                              <a:pt x="952" y="15240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0" y="9525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7620"/>
                              <a:pt x="952" y="6668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lnTo>
                              <a:pt x="0" y="2858"/>
                            </a:lnTo>
                            <a:lnTo>
                              <a:pt x="6668" y="0"/>
                            </a:lnTo>
                            <a:close/>
                            <a:moveTo>
                              <a:pt x="11430" y="25718"/>
                            </a:moveTo>
                            <a:cubicBezTo>
                              <a:pt x="11430" y="25718"/>
                              <a:pt x="11430" y="25718"/>
                              <a:pt x="11430" y="25718"/>
                            </a:cubicBezTo>
                            <a:cubicBezTo>
                              <a:pt x="11430" y="25718"/>
                              <a:pt x="11430" y="25718"/>
                              <a:pt x="11430" y="25718"/>
                            </a:cubicBezTo>
                            <a:cubicBezTo>
                              <a:pt x="11430" y="25718"/>
                              <a:pt x="11430" y="25718"/>
                              <a:pt x="11430" y="25718"/>
                            </a:cubicBezTo>
                            <a:cubicBezTo>
                              <a:pt x="11430" y="25718"/>
                              <a:pt x="11430" y="25718"/>
                              <a:pt x="11430" y="25718"/>
                            </a:cubicBezTo>
                            <a:close/>
                            <a:moveTo>
                              <a:pt x="9525" y="20955"/>
                            </a:moveTo>
                            <a:cubicBezTo>
                              <a:pt x="9525" y="20955"/>
                              <a:pt x="9525" y="21908"/>
                              <a:pt x="9525" y="20955"/>
                            </a:cubicBezTo>
                            <a:cubicBezTo>
                              <a:pt x="9525" y="21908"/>
                              <a:pt x="9525" y="21908"/>
                              <a:pt x="9525" y="20955"/>
                            </a:cubicBezTo>
                            <a:cubicBezTo>
                              <a:pt x="10477" y="21908"/>
                              <a:pt x="10477" y="21908"/>
                              <a:pt x="9525" y="20955"/>
                            </a:cubicBezTo>
                            <a:cubicBezTo>
                              <a:pt x="10477" y="20955"/>
                              <a:pt x="10477" y="20955"/>
                              <a:pt x="9525" y="20955"/>
                            </a:cubicBezTo>
                            <a:close/>
                            <a:moveTo>
                              <a:pt x="6668" y="1905"/>
                            </a:move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2858"/>
                              <a:pt x="6668" y="2858"/>
                              <a:pt x="6668" y="1905"/>
                            </a:cubicBezTo>
                            <a:cubicBezTo>
                              <a:pt x="6668" y="2858"/>
                              <a:pt x="6668" y="2858"/>
                              <a:pt x="6668" y="1905"/>
                            </a:cubicBezTo>
                            <a:cubicBezTo>
                              <a:pt x="6668" y="2858"/>
                              <a:pt x="6668" y="1905"/>
                              <a:pt x="6668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" name="任意多边形: 形状 220"/>
                      <p:cNvSpPr/>
                      <p:nvPr/>
                    </p:nvSpPr>
                    <p:spPr>
                      <a:xfrm>
                        <a:off x="4238625" y="374046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7" name="任意多边形: 形状 221"/>
                      <p:cNvSpPr/>
                      <p:nvPr/>
                    </p:nvSpPr>
                    <p:spPr>
                      <a:xfrm>
                        <a:off x="4236719" y="3739514"/>
                        <a:ext cx="2619" cy="3809"/>
                      </a:xfrm>
                      <a:custGeom>
                        <a:avLst/>
                        <a:gdLst>
                          <a:gd name="connsiteX0" fmla="*/ 1905 w 2619"/>
                          <a:gd name="connsiteY0" fmla="*/ 0 h 3809"/>
                          <a:gd name="connsiteX1" fmla="*/ 0 w 2619"/>
                          <a:gd name="connsiteY1" fmla="*/ 952 h 3809"/>
                          <a:gd name="connsiteX2" fmla="*/ 0 w 2619"/>
                          <a:gd name="connsiteY2" fmla="*/ 952 h 3809"/>
                          <a:gd name="connsiteX3" fmla="*/ 0 w 2619"/>
                          <a:gd name="connsiteY3" fmla="*/ 952 h 3809"/>
                          <a:gd name="connsiteX4" fmla="*/ 0 w 2619"/>
                          <a:gd name="connsiteY4" fmla="*/ 952 h 3809"/>
                          <a:gd name="connsiteX5" fmla="*/ 0 w 2619"/>
                          <a:gd name="connsiteY5" fmla="*/ 952 h 3809"/>
                          <a:gd name="connsiteX6" fmla="*/ 0 w 2619"/>
                          <a:gd name="connsiteY6" fmla="*/ 1905 h 3809"/>
                          <a:gd name="connsiteX7" fmla="*/ 0 w 2619"/>
                          <a:gd name="connsiteY7" fmla="*/ 2857 h 3809"/>
                          <a:gd name="connsiteX8" fmla="*/ 0 w 2619"/>
                          <a:gd name="connsiteY8" fmla="*/ 2857 h 3809"/>
                          <a:gd name="connsiteX9" fmla="*/ 0 w 2619"/>
                          <a:gd name="connsiteY9" fmla="*/ 2857 h 3809"/>
                          <a:gd name="connsiteX10" fmla="*/ 0 w 2619"/>
                          <a:gd name="connsiteY10" fmla="*/ 2857 h 3809"/>
                          <a:gd name="connsiteX11" fmla="*/ 0 w 2619"/>
                          <a:gd name="connsiteY11" fmla="*/ 3810 h 3809"/>
                          <a:gd name="connsiteX12" fmla="*/ 1905 w 2619"/>
                          <a:gd name="connsiteY12" fmla="*/ 2857 h 3809"/>
                          <a:gd name="connsiteX13" fmla="*/ 1905 w 2619"/>
                          <a:gd name="connsiteY13" fmla="*/ 1905 h 3809"/>
                          <a:gd name="connsiteX14" fmla="*/ 1905 w 2619"/>
                          <a:gd name="connsiteY14" fmla="*/ 952 h 3809"/>
                          <a:gd name="connsiteX15" fmla="*/ 1905 w 2619"/>
                          <a:gd name="connsiteY15" fmla="*/ 0 h 3809"/>
                          <a:gd name="connsiteX16" fmla="*/ 1905 w 2619"/>
                          <a:gd name="connsiteY16" fmla="*/ 0 h 3809"/>
                          <a:gd name="connsiteX17" fmla="*/ 1905 w 2619"/>
                          <a:gd name="connsiteY17" fmla="*/ 0 h 3809"/>
                          <a:gd name="connsiteX18" fmla="*/ 1905 w 2619"/>
                          <a:gd name="connsiteY18" fmla="*/ 0 h 3809"/>
                          <a:gd name="connsiteX19" fmla="*/ 1905 w 2619"/>
                          <a:gd name="connsiteY19" fmla="*/ 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3809">
                            <a:moveTo>
                              <a:pt x="1905" y="0"/>
                            </a:moveTo>
                            <a:cubicBezTo>
                              <a:pt x="953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1905" y="2857"/>
                            </a:lnTo>
                            <a:cubicBezTo>
                              <a:pt x="1905" y="2857"/>
                              <a:pt x="1905" y="2857"/>
                              <a:pt x="1905" y="1905"/>
                            </a:cubicBezTo>
                            <a:cubicBezTo>
                              <a:pt x="1905" y="1905"/>
                              <a:pt x="1905" y="952"/>
                              <a:pt x="1905" y="952"/>
                            </a:cubicBezTo>
                            <a:cubicBezTo>
                              <a:pt x="2857" y="1905"/>
                              <a:pt x="2857" y="952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2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8" name="图形 2"/>
                    <p:cNvGrpSpPr/>
                    <p:nvPr/>
                  </p:nvGrpSpPr>
                  <p:grpSpPr>
                    <a:xfrm>
                      <a:off x="4225289" y="3684269"/>
                      <a:ext cx="7620" cy="30479"/>
                      <a:chOff x="4225289" y="3684269"/>
                      <a:chExt cx="7620" cy="30479"/>
                    </a:xfrm>
                    <a:solidFill>
                      <a:srgbClr val="FF9B80"/>
                    </a:solidFill>
                  </p:grpSpPr>
                  <p:sp>
                    <p:nvSpPr>
                      <p:cNvPr id="339" name="任意多边形: 形状 223"/>
                      <p:cNvSpPr/>
                      <p:nvPr/>
                    </p:nvSpPr>
                    <p:spPr>
                      <a:xfrm>
                        <a:off x="4230052" y="37137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" name="任意多边形: 形状 224"/>
                      <p:cNvSpPr/>
                      <p:nvPr/>
                    </p:nvSpPr>
                    <p:spPr>
                      <a:xfrm>
                        <a:off x="4225289" y="3684269"/>
                        <a:ext cx="5715" cy="29527"/>
                      </a:xfrm>
                      <a:custGeom>
                        <a:avLst/>
                        <a:gdLst>
                          <a:gd name="connsiteX0" fmla="*/ 2858 w 5715"/>
                          <a:gd name="connsiteY0" fmla="*/ 0 h 29527"/>
                          <a:gd name="connsiteX1" fmla="*/ 2858 w 5715"/>
                          <a:gd name="connsiteY1" fmla="*/ 0 h 29527"/>
                          <a:gd name="connsiteX2" fmla="*/ 2858 w 5715"/>
                          <a:gd name="connsiteY2" fmla="*/ 1905 h 29527"/>
                          <a:gd name="connsiteX3" fmla="*/ 2858 w 5715"/>
                          <a:gd name="connsiteY3" fmla="*/ 2858 h 29527"/>
                          <a:gd name="connsiteX4" fmla="*/ 2858 w 5715"/>
                          <a:gd name="connsiteY4" fmla="*/ 3810 h 29527"/>
                          <a:gd name="connsiteX5" fmla="*/ 2858 w 5715"/>
                          <a:gd name="connsiteY5" fmla="*/ 3810 h 29527"/>
                          <a:gd name="connsiteX6" fmla="*/ 2858 w 5715"/>
                          <a:gd name="connsiteY6" fmla="*/ 4763 h 29527"/>
                          <a:gd name="connsiteX7" fmla="*/ 2858 w 5715"/>
                          <a:gd name="connsiteY7" fmla="*/ 5715 h 29527"/>
                          <a:gd name="connsiteX8" fmla="*/ 2858 w 5715"/>
                          <a:gd name="connsiteY8" fmla="*/ 6667 h 29527"/>
                          <a:gd name="connsiteX9" fmla="*/ 2858 w 5715"/>
                          <a:gd name="connsiteY9" fmla="*/ 7620 h 29527"/>
                          <a:gd name="connsiteX10" fmla="*/ 2858 w 5715"/>
                          <a:gd name="connsiteY10" fmla="*/ 7620 h 29527"/>
                          <a:gd name="connsiteX11" fmla="*/ 2858 w 5715"/>
                          <a:gd name="connsiteY11" fmla="*/ 8572 h 29527"/>
                          <a:gd name="connsiteX12" fmla="*/ 2858 w 5715"/>
                          <a:gd name="connsiteY12" fmla="*/ 9525 h 29527"/>
                          <a:gd name="connsiteX13" fmla="*/ 2858 w 5715"/>
                          <a:gd name="connsiteY13" fmla="*/ 10477 h 29527"/>
                          <a:gd name="connsiteX14" fmla="*/ 2858 w 5715"/>
                          <a:gd name="connsiteY14" fmla="*/ 11430 h 29527"/>
                          <a:gd name="connsiteX15" fmla="*/ 2858 w 5715"/>
                          <a:gd name="connsiteY15" fmla="*/ 11430 h 29527"/>
                          <a:gd name="connsiteX16" fmla="*/ 2858 w 5715"/>
                          <a:gd name="connsiteY16" fmla="*/ 11430 h 29527"/>
                          <a:gd name="connsiteX17" fmla="*/ 2858 w 5715"/>
                          <a:gd name="connsiteY17" fmla="*/ 12383 h 29527"/>
                          <a:gd name="connsiteX18" fmla="*/ 2858 w 5715"/>
                          <a:gd name="connsiteY18" fmla="*/ 13335 h 29527"/>
                          <a:gd name="connsiteX19" fmla="*/ 2858 w 5715"/>
                          <a:gd name="connsiteY19" fmla="*/ 13335 h 29527"/>
                          <a:gd name="connsiteX20" fmla="*/ 2858 w 5715"/>
                          <a:gd name="connsiteY20" fmla="*/ 14288 h 29527"/>
                          <a:gd name="connsiteX21" fmla="*/ 2858 w 5715"/>
                          <a:gd name="connsiteY21" fmla="*/ 14288 h 29527"/>
                          <a:gd name="connsiteX22" fmla="*/ 2858 w 5715"/>
                          <a:gd name="connsiteY22" fmla="*/ 14288 h 29527"/>
                          <a:gd name="connsiteX23" fmla="*/ 2858 w 5715"/>
                          <a:gd name="connsiteY23" fmla="*/ 14288 h 29527"/>
                          <a:gd name="connsiteX24" fmla="*/ 2858 w 5715"/>
                          <a:gd name="connsiteY24" fmla="*/ 14288 h 29527"/>
                          <a:gd name="connsiteX25" fmla="*/ 2858 w 5715"/>
                          <a:gd name="connsiteY25" fmla="*/ 14288 h 29527"/>
                          <a:gd name="connsiteX26" fmla="*/ 2858 w 5715"/>
                          <a:gd name="connsiteY26" fmla="*/ 15240 h 29527"/>
                          <a:gd name="connsiteX27" fmla="*/ 2858 w 5715"/>
                          <a:gd name="connsiteY27" fmla="*/ 16192 h 29527"/>
                          <a:gd name="connsiteX28" fmla="*/ 2858 w 5715"/>
                          <a:gd name="connsiteY28" fmla="*/ 16192 h 29527"/>
                          <a:gd name="connsiteX29" fmla="*/ 2858 w 5715"/>
                          <a:gd name="connsiteY29" fmla="*/ 16192 h 29527"/>
                          <a:gd name="connsiteX30" fmla="*/ 2858 w 5715"/>
                          <a:gd name="connsiteY30" fmla="*/ 16192 h 29527"/>
                          <a:gd name="connsiteX31" fmla="*/ 2858 w 5715"/>
                          <a:gd name="connsiteY31" fmla="*/ 16192 h 29527"/>
                          <a:gd name="connsiteX32" fmla="*/ 2858 w 5715"/>
                          <a:gd name="connsiteY32" fmla="*/ 18097 h 29527"/>
                          <a:gd name="connsiteX33" fmla="*/ 2858 w 5715"/>
                          <a:gd name="connsiteY33" fmla="*/ 20002 h 29527"/>
                          <a:gd name="connsiteX34" fmla="*/ 2858 w 5715"/>
                          <a:gd name="connsiteY34" fmla="*/ 21908 h 29527"/>
                          <a:gd name="connsiteX35" fmla="*/ 2858 w 5715"/>
                          <a:gd name="connsiteY35" fmla="*/ 23813 h 29527"/>
                          <a:gd name="connsiteX36" fmla="*/ 2858 w 5715"/>
                          <a:gd name="connsiteY36" fmla="*/ 23813 h 29527"/>
                          <a:gd name="connsiteX37" fmla="*/ 2858 w 5715"/>
                          <a:gd name="connsiteY37" fmla="*/ 24765 h 29527"/>
                          <a:gd name="connsiteX38" fmla="*/ 2858 w 5715"/>
                          <a:gd name="connsiteY38" fmla="*/ 24765 h 29527"/>
                          <a:gd name="connsiteX39" fmla="*/ 2858 w 5715"/>
                          <a:gd name="connsiteY39" fmla="*/ 24765 h 29527"/>
                          <a:gd name="connsiteX40" fmla="*/ 2858 w 5715"/>
                          <a:gd name="connsiteY40" fmla="*/ 24765 h 29527"/>
                          <a:gd name="connsiteX41" fmla="*/ 2858 w 5715"/>
                          <a:gd name="connsiteY41" fmla="*/ 25717 h 29527"/>
                          <a:gd name="connsiteX42" fmla="*/ 2858 w 5715"/>
                          <a:gd name="connsiteY42" fmla="*/ 26670 h 29527"/>
                          <a:gd name="connsiteX43" fmla="*/ 2858 w 5715"/>
                          <a:gd name="connsiteY43" fmla="*/ 26670 h 29527"/>
                          <a:gd name="connsiteX44" fmla="*/ 2858 w 5715"/>
                          <a:gd name="connsiteY44" fmla="*/ 27622 h 29527"/>
                          <a:gd name="connsiteX45" fmla="*/ 2858 w 5715"/>
                          <a:gd name="connsiteY45" fmla="*/ 27622 h 29527"/>
                          <a:gd name="connsiteX46" fmla="*/ 2858 w 5715"/>
                          <a:gd name="connsiteY46" fmla="*/ 27622 h 29527"/>
                          <a:gd name="connsiteX47" fmla="*/ 953 w 5715"/>
                          <a:gd name="connsiteY47" fmla="*/ 28575 h 29527"/>
                          <a:gd name="connsiteX48" fmla="*/ 953 w 5715"/>
                          <a:gd name="connsiteY48" fmla="*/ 28575 h 29527"/>
                          <a:gd name="connsiteX49" fmla="*/ 953 w 5715"/>
                          <a:gd name="connsiteY49" fmla="*/ 28575 h 29527"/>
                          <a:gd name="connsiteX50" fmla="*/ 953 w 5715"/>
                          <a:gd name="connsiteY50" fmla="*/ 28575 h 29527"/>
                          <a:gd name="connsiteX51" fmla="*/ 953 w 5715"/>
                          <a:gd name="connsiteY51" fmla="*/ 28575 h 29527"/>
                          <a:gd name="connsiteX52" fmla="*/ 953 w 5715"/>
                          <a:gd name="connsiteY52" fmla="*/ 29527 h 29527"/>
                          <a:gd name="connsiteX53" fmla="*/ 953 w 5715"/>
                          <a:gd name="connsiteY53" fmla="*/ 28575 h 29527"/>
                          <a:gd name="connsiteX54" fmla="*/ 953 w 5715"/>
                          <a:gd name="connsiteY54" fmla="*/ 27622 h 29527"/>
                          <a:gd name="connsiteX55" fmla="*/ 953 w 5715"/>
                          <a:gd name="connsiteY55" fmla="*/ 27622 h 29527"/>
                          <a:gd name="connsiteX56" fmla="*/ 953 w 5715"/>
                          <a:gd name="connsiteY56" fmla="*/ 27622 h 29527"/>
                          <a:gd name="connsiteX57" fmla="*/ 0 w 5715"/>
                          <a:gd name="connsiteY57" fmla="*/ 27622 h 29527"/>
                          <a:gd name="connsiteX58" fmla="*/ 0 w 5715"/>
                          <a:gd name="connsiteY58" fmla="*/ 25717 h 29527"/>
                          <a:gd name="connsiteX59" fmla="*/ 0 w 5715"/>
                          <a:gd name="connsiteY59" fmla="*/ 24765 h 29527"/>
                          <a:gd name="connsiteX60" fmla="*/ 0 w 5715"/>
                          <a:gd name="connsiteY60" fmla="*/ 24765 h 29527"/>
                          <a:gd name="connsiteX61" fmla="*/ 0 w 5715"/>
                          <a:gd name="connsiteY61" fmla="*/ 23813 h 29527"/>
                          <a:gd name="connsiteX62" fmla="*/ 0 w 5715"/>
                          <a:gd name="connsiteY62" fmla="*/ 21908 h 29527"/>
                          <a:gd name="connsiteX63" fmla="*/ 0 w 5715"/>
                          <a:gd name="connsiteY63" fmla="*/ 20002 h 29527"/>
                          <a:gd name="connsiteX64" fmla="*/ 0 w 5715"/>
                          <a:gd name="connsiteY64" fmla="*/ 19050 h 29527"/>
                          <a:gd name="connsiteX65" fmla="*/ 0 w 5715"/>
                          <a:gd name="connsiteY65" fmla="*/ 18097 h 29527"/>
                          <a:gd name="connsiteX66" fmla="*/ 0 w 5715"/>
                          <a:gd name="connsiteY66" fmla="*/ 17145 h 29527"/>
                          <a:gd name="connsiteX67" fmla="*/ 0 w 5715"/>
                          <a:gd name="connsiteY67" fmla="*/ 17145 h 29527"/>
                          <a:gd name="connsiteX68" fmla="*/ 0 w 5715"/>
                          <a:gd name="connsiteY68" fmla="*/ 17145 h 29527"/>
                          <a:gd name="connsiteX69" fmla="*/ 0 w 5715"/>
                          <a:gd name="connsiteY69" fmla="*/ 16192 h 29527"/>
                          <a:gd name="connsiteX70" fmla="*/ 0 w 5715"/>
                          <a:gd name="connsiteY70" fmla="*/ 15240 h 29527"/>
                          <a:gd name="connsiteX71" fmla="*/ 0 w 5715"/>
                          <a:gd name="connsiteY71" fmla="*/ 14288 h 29527"/>
                          <a:gd name="connsiteX72" fmla="*/ 0 w 5715"/>
                          <a:gd name="connsiteY72" fmla="*/ 14288 h 29527"/>
                          <a:gd name="connsiteX73" fmla="*/ 0 w 5715"/>
                          <a:gd name="connsiteY73" fmla="*/ 14288 h 29527"/>
                          <a:gd name="connsiteX74" fmla="*/ 0 w 5715"/>
                          <a:gd name="connsiteY74" fmla="*/ 14288 h 29527"/>
                          <a:gd name="connsiteX75" fmla="*/ 0 w 5715"/>
                          <a:gd name="connsiteY75" fmla="*/ 14288 h 29527"/>
                          <a:gd name="connsiteX76" fmla="*/ 0 w 5715"/>
                          <a:gd name="connsiteY76" fmla="*/ 14288 h 29527"/>
                          <a:gd name="connsiteX77" fmla="*/ 0 w 5715"/>
                          <a:gd name="connsiteY77" fmla="*/ 14288 h 29527"/>
                          <a:gd name="connsiteX78" fmla="*/ 0 w 5715"/>
                          <a:gd name="connsiteY78" fmla="*/ 14288 h 29527"/>
                          <a:gd name="connsiteX79" fmla="*/ 0 w 5715"/>
                          <a:gd name="connsiteY79" fmla="*/ 14288 h 29527"/>
                          <a:gd name="connsiteX80" fmla="*/ 0 w 5715"/>
                          <a:gd name="connsiteY80" fmla="*/ 13335 h 29527"/>
                          <a:gd name="connsiteX81" fmla="*/ 0 w 5715"/>
                          <a:gd name="connsiteY81" fmla="*/ 12383 h 29527"/>
                          <a:gd name="connsiteX82" fmla="*/ 0 w 5715"/>
                          <a:gd name="connsiteY82" fmla="*/ 11430 h 29527"/>
                          <a:gd name="connsiteX83" fmla="*/ 0 w 5715"/>
                          <a:gd name="connsiteY83" fmla="*/ 11430 h 29527"/>
                          <a:gd name="connsiteX84" fmla="*/ 0 w 5715"/>
                          <a:gd name="connsiteY84" fmla="*/ 11430 h 29527"/>
                          <a:gd name="connsiteX85" fmla="*/ 0 w 5715"/>
                          <a:gd name="connsiteY85" fmla="*/ 11430 h 29527"/>
                          <a:gd name="connsiteX86" fmla="*/ 0 w 5715"/>
                          <a:gd name="connsiteY86" fmla="*/ 9525 h 29527"/>
                          <a:gd name="connsiteX87" fmla="*/ 0 w 5715"/>
                          <a:gd name="connsiteY87" fmla="*/ 9525 h 29527"/>
                          <a:gd name="connsiteX88" fmla="*/ 0 w 5715"/>
                          <a:gd name="connsiteY88" fmla="*/ 6667 h 29527"/>
                          <a:gd name="connsiteX89" fmla="*/ 0 w 5715"/>
                          <a:gd name="connsiteY89" fmla="*/ 5715 h 29527"/>
                          <a:gd name="connsiteX90" fmla="*/ 0 w 5715"/>
                          <a:gd name="connsiteY90" fmla="*/ 4763 h 29527"/>
                          <a:gd name="connsiteX91" fmla="*/ 0 w 5715"/>
                          <a:gd name="connsiteY91" fmla="*/ 3810 h 29527"/>
                          <a:gd name="connsiteX92" fmla="*/ 0 w 5715"/>
                          <a:gd name="connsiteY92" fmla="*/ 3810 h 29527"/>
                          <a:gd name="connsiteX93" fmla="*/ 2858 w 5715"/>
                          <a:gd name="connsiteY93" fmla="*/ 0 h 29527"/>
                          <a:gd name="connsiteX94" fmla="*/ 5715 w 5715"/>
                          <a:gd name="connsiteY94" fmla="*/ 25717 h 29527"/>
                          <a:gd name="connsiteX95" fmla="*/ 5715 w 5715"/>
                          <a:gd name="connsiteY95" fmla="*/ 25717 h 29527"/>
                          <a:gd name="connsiteX96" fmla="*/ 5715 w 5715"/>
                          <a:gd name="connsiteY96" fmla="*/ 25717 h 29527"/>
                          <a:gd name="connsiteX97" fmla="*/ 5715 w 5715"/>
                          <a:gd name="connsiteY97" fmla="*/ 25717 h 29527"/>
                          <a:gd name="connsiteX98" fmla="*/ 5715 w 5715"/>
                          <a:gd name="connsiteY98" fmla="*/ 25717 h 29527"/>
                          <a:gd name="connsiteX99" fmla="*/ 4763 w 5715"/>
                          <a:gd name="connsiteY99" fmla="*/ 21908 h 29527"/>
                          <a:gd name="connsiteX100" fmla="*/ 4763 w 5715"/>
                          <a:gd name="connsiteY100" fmla="*/ 21908 h 29527"/>
                          <a:gd name="connsiteX101" fmla="*/ 4763 w 5715"/>
                          <a:gd name="connsiteY101" fmla="*/ 21908 h 29527"/>
                          <a:gd name="connsiteX102" fmla="*/ 4763 w 5715"/>
                          <a:gd name="connsiteY102" fmla="*/ 21908 h 29527"/>
                          <a:gd name="connsiteX103" fmla="*/ 4763 w 5715"/>
                          <a:gd name="connsiteY103" fmla="*/ 21908 h 29527"/>
                          <a:gd name="connsiteX104" fmla="*/ 2858 w 5715"/>
                          <a:gd name="connsiteY104" fmla="*/ 1905 h 29527"/>
                          <a:gd name="connsiteX105" fmla="*/ 2858 w 5715"/>
                          <a:gd name="connsiteY105" fmla="*/ 1905 h 29527"/>
                          <a:gd name="connsiteX106" fmla="*/ 2858 w 5715"/>
                          <a:gd name="connsiteY106" fmla="*/ 1905 h 29527"/>
                          <a:gd name="connsiteX107" fmla="*/ 2858 w 5715"/>
                          <a:gd name="connsiteY107" fmla="*/ 1905 h 29527"/>
                          <a:gd name="connsiteX108" fmla="*/ 2858 w 5715"/>
                          <a:gd name="connsiteY108" fmla="*/ 1905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715" h="29527">
                            <a:moveTo>
                              <a:pt x="2858" y="0"/>
                            </a:move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952"/>
                              <a:pt x="2858" y="952"/>
                              <a:pt x="2858" y="1905"/>
                            </a:cubicBezTo>
                            <a:cubicBezTo>
                              <a:pt x="2858" y="1905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6667"/>
                            </a:cubicBezTo>
                            <a:cubicBezTo>
                              <a:pt x="2858" y="6667"/>
                              <a:pt x="2858" y="7620"/>
                              <a:pt x="2858" y="7620"/>
                            </a:cubicBezTo>
                            <a:cubicBezTo>
                              <a:pt x="2858" y="7620"/>
                              <a:pt x="2858" y="7620"/>
                              <a:pt x="2858" y="7620"/>
                            </a:cubicBezTo>
                            <a:cubicBezTo>
                              <a:pt x="2858" y="7620"/>
                              <a:pt x="2858" y="7620"/>
                              <a:pt x="2858" y="8572"/>
                            </a:cubicBezTo>
                            <a:cubicBezTo>
                              <a:pt x="2858" y="8572"/>
                              <a:pt x="2858" y="8572"/>
                              <a:pt x="2858" y="9525"/>
                            </a:cubicBezTo>
                            <a:cubicBezTo>
                              <a:pt x="2858" y="9525"/>
                              <a:pt x="2858" y="10477"/>
                              <a:pt x="2858" y="10477"/>
                            </a:cubicBezTo>
                            <a:cubicBezTo>
                              <a:pt x="2858" y="10477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2383"/>
                            </a:cubicBezTo>
                            <a:cubicBezTo>
                              <a:pt x="2858" y="12383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7145"/>
                              <a:pt x="2858" y="18097"/>
                              <a:pt x="2858" y="18097"/>
                            </a:cubicBezTo>
                            <a:cubicBezTo>
                              <a:pt x="2858" y="19050"/>
                              <a:pt x="2858" y="19050"/>
                              <a:pt x="2858" y="20002"/>
                            </a:cubicBezTo>
                            <a:cubicBezTo>
                              <a:pt x="2858" y="20955"/>
                              <a:pt x="2858" y="20955"/>
                              <a:pt x="2858" y="21908"/>
                            </a:cubicBezTo>
                            <a:cubicBezTo>
                              <a:pt x="2858" y="22860"/>
                              <a:pt x="2858" y="22860"/>
                              <a:pt x="2858" y="23813"/>
                            </a:cubicBezTo>
                            <a:cubicBezTo>
                              <a:pt x="2858" y="23813"/>
                              <a:pt x="2858" y="23813"/>
                              <a:pt x="2858" y="23813"/>
                            </a:cubicBezTo>
                            <a:cubicBezTo>
                              <a:pt x="2858" y="23813"/>
                              <a:pt x="2858" y="24765"/>
                              <a:pt x="2858" y="24765"/>
                            </a:cubicBezTo>
                            <a:cubicBezTo>
                              <a:pt x="2858" y="24765"/>
                              <a:pt x="2858" y="24765"/>
                              <a:pt x="2858" y="24765"/>
                            </a:cubicBezTo>
                            <a:cubicBezTo>
                              <a:pt x="2858" y="24765"/>
                              <a:pt x="2858" y="24765"/>
                              <a:pt x="2858" y="24765"/>
                            </a:cubicBezTo>
                            <a:cubicBezTo>
                              <a:pt x="2858" y="24765"/>
                              <a:pt x="2858" y="24765"/>
                              <a:pt x="2858" y="24765"/>
                            </a:cubicBezTo>
                            <a:cubicBezTo>
                              <a:pt x="2858" y="24765"/>
                              <a:pt x="2858" y="24765"/>
                              <a:pt x="2858" y="25717"/>
                            </a:cubicBezTo>
                            <a:cubicBezTo>
                              <a:pt x="2858" y="25717"/>
                              <a:pt x="2858" y="26670"/>
                              <a:pt x="2858" y="26670"/>
                            </a:cubicBezTo>
                            <a:cubicBezTo>
                              <a:pt x="2858" y="26670"/>
                              <a:pt x="2858" y="26670"/>
                              <a:pt x="2858" y="26670"/>
                            </a:cubicBezTo>
                            <a:cubicBezTo>
                              <a:pt x="2858" y="26670"/>
                              <a:pt x="2858" y="26670"/>
                              <a:pt x="2858" y="27622"/>
                            </a:cubicBezTo>
                            <a:lnTo>
                              <a:pt x="2858" y="27622"/>
                            </a:lnTo>
                            <a:cubicBezTo>
                              <a:pt x="2858" y="27622"/>
                              <a:pt x="2858" y="27622"/>
                              <a:pt x="2858" y="27622"/>
                            </a:cubicBezTo>
                            <a:cubicBezTo>
                              <a:pt x="1905" y="27622"/>
                              <a:pt x="1905" y="28575"/>
                              <a:pt x="953" y="28575"/>
                            </a:cubicBezTo>
                            <a:lnTo>
                              <a:pt x="953" y="28575"/>
                            </a:ln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lnTo>
                              <a:pt x="953" y="28575"/>
                            </a:ln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cubicBezTo>
                              <a:pt x="953" y="28575"/>
                              <a:pt x="953" y="28575"/>
                              <a:pt x="953" y="29527"/>
                            </a:cubicBezTo>
                            <a:cubicBezTo>
                              <a:pt x="953" y="29527"/>
                              <a:pt x="953" y="29527"/>
                              <a:pt x="953" y="28575"/>
                            </a:cubicBezTo>
                            <a:cubicBezTo>
                              <a:pt x="953" y="28575"/>
                              <a:pt x="953" y="28575"/>
                              <a:pt x="953" y="27622"/>
                            </a:cubicBezTo>
                            <a:cubicBezTo>
                              <a:pt x="953" y="27622"/>
                              <a:pt x="953" y="27622"/>
                              <a:pt x="953" y="27622"/>
                            </a:cubicBezTo>
                            <a:cubicBezTo>
                              <a:pt x="953" y="27622"/>
                              <a:pt x="953" y="27622"/>
                              <a:pt x="953" y="27622"/>
                            </a:cubicBezTo>
                            <a:cubicBezTo>
                              <a:pt x="0" y="27622"/>
                              <a:pt x="0" y="27622"/>
                              <a:pt x="0" y="27622"/>
                            </a:cubicBezTo>
                            <a:cubicBezTo>
                              <a:pt x="0" y="26670"/>
                              <a:pt x="0" y="26670"/>
                              <a:pt x="0" y="25717"/>
                            </a:cubicBezTo>
                            <a:cubicBezTo>
                              <a:pt x="0" y="25717"/>
                              <a:pt x="0" y="24765"/>
                              <a:pt x="0" y="24765"/>
                            </a:cubicBezTo>
                            <a:cubicBezTo>
                              <a:pt x="0" y="24765"/>
                              <a:pt x="0" y="24765"/>
                              <a:pt x="0" y="24765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2860"/>
                              <a:pt x="0" y="22860"/>
                              <a:pt x="0" y="21908"/>
                            </a:cubicBezTo>
                            <a:cubicBezTo>
                              <a:pt x="0" y="20955"/>
                              <a:pt x="0" y="20955"/>
                              <a:pt x="0" y="20002"/>
                            </a:cubicBezTo>
                            <a:cubicBezTo>
                              <a:pt x="0" y="20002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0477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8572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2858" y="0"/>
                            </a:lnTo>
                            <a:close/>
                            <a:moveTo>
                              <a:pt x="5715" y="25717"/>
                            </a:moveTo>
                            <a:cubicBezTo>
                              <a:pt x="5715" y="25717"/>
                              <a:pt x="5715" y="26670"/>
                              <a:pt x="5715" y="25717"/>
                            </a:cubicBezTo>
                            <a:cubicBezTo>
                              <a:pt x="5715" y="26670"/>
                              <a:pt x="5715" y="26670"/>
                              <a:pt x="5715" y="25717"/>
                            </a:cubicBezTo>
                            <a:cubicBezTo>
                              <a:pt x="5715" y="26670"/>
                              <a:pt x="5715" y="26670"/>
                              <a:pt x="5715" y="25717"/>
                            </a:cubicBezTo>
                            <a:cubicBezTo>
                              <a:pt x="5715" y="25717"/>
                              <a:pt x="5715" y="25717"/>
                              <a:pt x="5715" y="25717"/>
                            </a:cubicBezTo>
                            <a:close/>
                            <a:moveTo>
                              <a:pt x="4763" y="21908"/>
                            </a:moveTo>
                            <a:cubicBezTo>
                              <a:pt x="4763" y="21908"/>
                              <a:pt x="4763" y="21908"/>
                              <a:pt x="4763" y="21908"/>
                            </a:cubicBezTo>
                            <a:cubicBezTo>
                              <a:pt x="4763" y="21908"/>
                              <a:pt x="4763" y="21908"/>
                              <a:pt x="4763" y="21908"/>
                            </a:cubicBezTo>
                            <a:cubicBezTo>
                              <a:pt x="5715" y="21908"/>
                              <a:pt x="5715" y="21908"/>
                              <a:pt x="4763" y="21908"/>
                            </a:cubicBezTo>
                            <a:cubicBezTo>
                              <a:pt x="5715" y="21908"/>
                              <a:pt x="5715" y="21908"/>
                              <a:pt x="4763" y="21908"/>
                            </a:cubicBezTo>
                            <a:close/>
                            <a:moveTo>
                              <a:pt x="2858" y="1905"/>
                            </a:move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2858"/>
                              <a:pt x="2858" y="2858"/>
                              <a:pt x="2858" y="1905"/>
                            </a:cubicBezTo>
                            <a:cubicBezTo>
                              <a:pt x="2858" y="2858"/>
                              <a:pt x="2858" y="2858"/>
                              <a:pt x="2858" y="1905"/>
                            </a:cubicBezTo>
                            <a:cubicBezTo>
                              <a:pt x="2858" y="2858"/>
                              <a:pt x="2858" y="1905"/>
                              <a:pt x="2858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1" name="任意多边形: 形状 225"/>
                      <p:cNvSpPr/>
                      <p:nvPr/>
                    </p:nvSpPr>
                    <p:spPr>
                      <a:xfrm>
                        <a:off x="4232910" y="37118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2" name="任意多边形: 形状 226"/>
                      <p:cNvSpPr/>
                      <p:nvPr/>
                    </p:nvSpPr>
                    <p:spPr>
                      <a:xfrm>
                        <a:off x="4230052" y="3710939"/>
                        <a:ext cx="2619" cy="3809"/>
                      </a:xfrm>
                      <a:custGeom>
                        <a:avLst/>
                        <a:gdLst>
                          <a:gd name="connsiteX0" fmla="*/ 1905 w 2619"/>
                          <a:gd name="connsiteY0" fmla="*/ 0 h 3809"/>
                          <a:gd name="connsiteX1" fmla="*/ 0 w 2619"/>
                          <a:gd name="connsiteY1" fmla="*/ 952 h 3809"/>
                          <a:gd name="connsiteX2" fmla="*/ 0 w 2619"/>
                          <a:gd name="connsiteY2" fmla="*/ 952 h 3809"/>
                          <a:gd name="connsiteX3" fmla="*/ 0 w 2619"/>
                          <a:gd name="connsiteY3" fmla="*/ 952 h 3809"/>
                          <a:gd name="connsiteX4" fmla="*/ 0 w 2619"/>
                          <a:gd name="connsiteY4" fmla="*/ 952 h 3809"/>
                          <a:gd name="connsiteX5" fmla="*/ 0 w 2619"/>
                          <a:gd name="connsiteY5" fmla="*/ 952 h 3809"/>
                          <a:gd name="connsiteX6" fmla="*/ 0 w 2619"/>
                          <a:gd name="connsiteY6" fmla="*/ 1905 h 3809"/>
                          <a:gd name="connsiteX7" fmla="*/ 0 w 2619"/>
                          <a:gd name="connsiteY7" fmla="*/ 2857 h 3809"/>
                          <a:gd name="connsiteX8" fmla="*/ 0 w 2619"/>
                          <a:gd name="connsiteY8" fmla="*/ 2857 h 3809"/>
                          <a:gd name="connsiteX9" fmla="*/ 0 w 2619"/>
                          <a:gd name="connsiteY9" fmla="*/ 2857 h 3809"/>
                          <a:gd name="connsiteX10" fmla="*/ 0 w 2619"/>
                          <a:gd name="connsiteY10" fmla="*/ 2857 h 3809"/>
                          <a:gd name="connsiteX11" fmla="*/ 0 w 2619"/>
                          <a:gd name="connsiteY11" fmla="*/ 3810 h 3809"/>
                          <a:gd name="connsiteX12" fmla="*/ 1905 w 2619"/>
                          <a:gd name="connsiteY12" fmla="*/ 3810 h 3809"/>
                          <a:gd name="connsiteX13" fmla="*/ 1905 w 2619"/>
                          <a:gd name="connsiteY13" fmla="*/ 2857 h 3809"/>
                          <a:gd name="connsiteX14" fmla="*/ 1905 w 2619"/>
                          <a:gd name="connsiteY14" fmla="*/ 1905 h 3809"/>
                          <a:gd name="connsiteX15" fmla="*/ 1905 w 2619"/>
                          <a:gd name="connsiteY15" fmla="*/ 0 h 3809"/>
                          <a:gd name="connsiteX16" fmla="*/ 1905 w 2619"/>
                          <a:gd name="connsiteY16" fmla="*/ 0 h 3809"/>
                          <a:gd name="connsiteX17" fmla="*/ 1905 w 2619"/>
                          <a:gd name="connsiteY17" fmla="*/ 0 h 3809"/>
                          <a:gd name="connsiteX18" fmla="*/ 1905 w 2619"/>
                          <a:gd name="connsiteY18" fmla="*/ 0 h 3809"/>
                          <a:gd name="connsiteX19" fmla="*/ 1905 w 2619"/>
                          <a:gd name="connsiteY19" fmla="*/ 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3809">
                            <a:moveTo>
                              <a:pt x="1905" y="0"/>
                            </a:moveTo>
                            <a:cubicBezTo>
                              <a:pt x="953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2857"/>
                            </a:cubicBezTo>
                            <a:cubicBezTo>
                              <a:pt x="1905" y="2857"/>
                              <a:pt x="1905" y="1905"/>
                              <a:pt x="1905" y="1905"/>
                            </a:cubicBezTo>
                            <a:cubicBezTo>
                              <a:pt x="2858" y="952"/>
                              <a:pt x="2858" y="952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43" name="图形 2"/>
                    <p:cNvGrpSpPr/>
                    <p:nvPr/>
                  </p:nvGrpSpPr>
                  <p:grpSpPr>
                    <a:xfrm>
                      <a:off x="4271248" y="3704271"/>
                      <a:ext cx="4524" cy="4762"/>
                      <a:chOff x="4271248" y="3704271"/>
                      <a:chExt cx="4524" cy="4762"/>
                    </a:xfrm>
                  </p:grpSpPr>
                  <p:grpSp>
                    <p:nvGrpSpPr>
                      <p:cNvPr id="344" name="图形 2"/>
                      <p:cNvGrpSpPr/>
                      <p:nvPr/>
                    </p:nvGrpSpPr>
                    <p:grpSpPr>
                      <a:xfrm>
                        <a:off x="4271962" y="3707129"/>
                        <a:ext cx="2857" cy="1904"/>
                        <a:chOff x="4271962" y="3707129"/>
                        <a:chExt cx="2857" cy="1904"/>
                      </a:xfrm>
                    </p:grpSpPr>
                    <p:sp>
                      <p:nvSpPr>
                        <p:cNvPr id="345" name="任意多边形: 形状 229"/>
                        <p:cNvSpPr/>
                        <p:nvPr/>
                      </p:nvSpPr>
                      <p:spPr>
                        <a:xfrm>
                          <a:off x="4272914" y="37071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6" name="任意多边形: 形状 230"/>
                        <p:cNvSpPr/>
                        <p:nvPr/>
                      </p:nvSpPr>
                      <p:spPr>
                        <a:xfrm>
                          <a:off x="4271962" y="3707129"/>
                          <a:ext cx="2857" cy="1904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1905 h 1904"/>
                            <a:gd name="connsiteX1" fmla="*/ 1905 w 2857"/>
                            <a:gd name="connsiteY1" fmla="*/ 1905 h 1904"/>
                            <a:gd name="connsiteX2" fmla="*/ 0 w 2857"/>
                            <a:gd name="connsiteY2" fmla="*/ 953 h 1904"/>
                            <a:gd name="connsiteX3" fmla="*/ 0 w 2857"/>
                            <a:gd name="connsiteY3" fmla="*/ 953 h 1904"/>
                            <a:gd name="connsiteX4" fmla="*/ 0 w 2857"/>
                            <a:gd name="connsiteY4" fmla="*/ 953 h 1904"/>
                            <a:gd name="connsiteX5" fmla="*/ 0 w 2857"/>
                            <a:gd name="connsiteY5" fmla="*/ 953 h 1904"/>
                            <a:gd name="connsiteX6" fmla="*/ 0 w 2857"/>
                            <a:gd name="connsiteY6" fmla="*/ 953 h 1904"/>
                            <a:gd name="connsiteX7" fmla="*/ 0 w 2857"/>
                            <a:gd name="connsiteY7" fmla="*/ 953 h 1904"/>
                            <a:gd name="connsiteX8" fmla="*/ 0 w 2857"/>
                            <a:gd name="connsiteY8" fmla="*/ 953 h 1904"/>
                            <a:gd name="connsiteX9" fmla="*/ 0 w 2857"/>
                            <a:gd name="connsiteY9" fmla="*/ 953 h 1904"/>
                            <a:gd name="connsiteX10" fmla="*/ 0 w 2857"/>
                            <a:gd name="connsiteY10" fmla="*/ 953 h 1904"/>
                            <a:gd name="connsiteX11" fmla="*/ 0 w 2857"/>
                            <a:gd name="connsiteY11" fmla="*/ 953 h 1904"/>
                            <a:gd name="connsiteX12" fmla="*/ 0 w 2857"/>
                            <a:gd name="connsiteY12" fmla="*/ 953 h 1904"/>
                            <a:gd name="connsiteX13" fmla="*/ 0 w 2857"/>
                            <a:gd name="connsiteY13" fmla="*/ 953 h 1904"/>
                            <a:gd name="connsiteX14" fmla="*/ 0 w 2857"/>
                            <a:gd name="connsiteY14" fmla="*/ 953 h 1904"/>
                            <a:gd name="connsiteX15" fmla="*/ 0 w 2857"/>
                            <a:gd name="connsiteY15" fmla="*/ 953 h 1904"/>
                            <a:gd name="connsiteX16" fmla="*/ 0 w 2857"/>
                            <a:gd name="connsiteY16" fmla="*/ 953 h 1904"/>
                            <a:gd name="connsiteX17" fmla="*/ 0 w 2857"/>
                            <a:gd name="connsiteY17" fmla="*/ 953 h 1904"/>
                            <a:gd name="connsiteX18" fmla="*/ 0 w 2857"/>
                            <a:gd name="connsiteY18" fmla="*/ 953 h 1904"/>
                            <a:gd name="connsiteX19" fmla="*/ 0 w 2857"/>
                            <a:gd name="connsiteY19" fmla="*/ 953 h 1904"/>
                            <a:gd name="connsiteX20" fmla="*/ 0 w 2857"/>
                            <a:gd name="connsiteY20" fmla="*/ 953 h 1904"/>
                            <a:gd name="connsiteX21" fmla="*/ 0 w 2857"/>
                            <a:gd name="connsiteY21" fmla="*/ 953 h 1904"/>
                            <a:gd name="connsiteX22" fmla="*/ 0 w 2857"/>
                            <a:gd name="connsiteY22" fmla="*/ 953 h 1904"/>
                            <a:gd name="connsiteX23" fmla="*/ 0 w 2857"/>
                            <a:gd name="connsiteY23" fmla="*/ 953 h 1904"/>
                            <a:gd name="connsiteX24" fmla="*/ 0 w 2857"/>
                            <a:gd name="connsiteY24" fmla="*/ 953 h 1904"/>
                            <a:gd name="connsiteX25" fmla="*/ 0 w 2857"/>
                            <a:gd name="connsiteY25" fmla="*/ 953 h 1904"/>
                            <a:gd name="connsiteX26" fmla="*/ 0 w 2857"/>
                            <a:gd name="connsiteY26" fmla="*/ 953 h 1904"/>
                            <a:gd name="connsiteX27" fmla="*/ 0 w 2857"/>
                            <a:gd name="connsiteY27" fmla="*/ 953 h 1904"/>
                            <a:gd name="connsiteX28" fmla="*/ 0 w 2857"/>
                            <a:gd name="connsiteY28" fmla="*/ 953 h 1904"/>
                            <a:gd name="connsiteX29" fmla="*/ 0 w 2857"/>
                            <a:gd name="connsiteY29" fmla="*/ 953 h 1904"/>
                            <a:gd name="connsiteX30" fmla="*/ 0 w 2857"/>
                            <a:gd name="connsiteY30" fmla="*/ 953 h 1904"/>
                            <a:gd name="connsiteX31" fmla="*/ 0 w 2857"/>
                            <a:gd name="connsiteY31" fmla="*/ 953 h 1904"/>
                            <a:gd name="connsiteX32" fmla="*/ 0 w 2857"/>
                            <a:gd name="connsiteY32" fmla="*/ 953 h 1904"/>
                            <a:gd name="connsiteX33" fmla="*/ 0 w 2857"/>
                            <a:gd name="connsiteY33" fmla="*/ 953 h 1904"/>
                            <a:gd name="connsiteX34" fmla="*/ 0 w 2857"/>
                            <a:gd name="connsiteY34" fmla="*/ 953 h 1904"/>
                            <a:gd name="connsiteX35" fmla="*/ 0 w 2857"/>
                            <a:gd name="connsiteY35" fmla="*/ 953 h 1904"/>
                            <a:gd name="connsiteX36" fmla="*/ 0 w 2857"/>
                            <a:gd name="connsiteY36" fmla="*/ 953 h 1904"/>
                            <a:gd name="connsiteX37" fmla="*/ 0 w 2857"/>
                            <a:gd name="connsiteY37" fmla="*/ 953 h 1904"/>
                            <a:gd name="connsiteX38" fmla="*/ 0 w 2857"/>
                            <a:gd name="connsiteY38" fmla="*/ 953 h 1904"/>
                            <a:gd name="connsiteX39" fmla="*/ 0 w 2857"/>
                            <a:gd name="connsiteY39" fmla="*/ 953 h 1904"/>
                            <a:gd name="connsiteX40" fmla="*/ 0 w 2857"/>
                            <a:gd name="connsiteY40" fmla="*/ 953 h 1904"/>
                            <a:gd name="connsiteX41" fmla="*/ 0 w 2857"/>
                            <a:gd name="connsiteY41" fmla="*/ 953 h 1904"/>
                            <a:gd name="connsiteX42" fmla="*/ 0 w 2857"/>
                            <a:gd name="connsiteY42" fmla="*/ 953 h 1904"/>
                            <a:gd name="connsiteX43" fmla="*/ 0 w 2857"/>
                            <a:gd name="connsiteY43" fmla="*/ 953 h 1904"/>
                            <a:gd name="connsiteX44" fmla="*/ 2857 w 2857"/>
                            <a:gd name="connsiteY44" fmla="*/ 0 h 1904"/>
                            <a:gd name="connsiteX45" fmla="*/ 2857 w 2857"/>
                            <a:gd name="connsiteY45" fmla="*/ 0 h 1904"/>
                            <a:gd name="connsiteX46" fmla="*/ 2857 w 2857"/>
                            <a:gd name="connsiteY46" fmla="*/ 0 h 1904"/>
                            <a:gd name="connsiteX47" fmla="*/ 2857 w 2857"/>
                            <a:gd name="connsiteY47" fmla="*/ 0 h 1904"/>
                            <a:gd name="connsiteX48" fmla="*/ 2857 w 2857"/>
                            <a:gd name="connsiteY48" fmla="*/ 0 h 1904"/>
                            <a:gd name="connsiteX49" fmla="*/ 2857 w 2857"/>
                            <a:gd name="connsiteY49" fmla="*/ 0 h 1904"/>
                            <a:gd name="connsiteX50" fmla="*/ 2857 w 2857"/>
                            <a:gd name="connsiteY50" fmla="*/ 0 h 1904"/>
                            <a:gd name="connsiteX51" fmla="*/ 2857 w 2857"/>
                            <a:gd name="connsiteY51" fmla="*/ 0 h 1904"/>
                            <a:gd name="connsiteX52" fmla="*/ 2857 w 2857"/>
                            <a:gd name="connsiteY52" fmla="*/ 0 h 1904"/>
                            <a:gd name="connsiteX53" fmla="*/ 2857 w 2857"/>
                            <a:gd name="connsiteY53" fmla="*/ 0 h 1904"/>
                            <a:gd name="connsiteX54" fmla="*/ 1905 w 2857"/>
                            <a:gd name="connsiteY54" fmla="*/ 953 h 1904"/>
                            <a:gd name="connsiteX55" fmla="*/ 1905 w 2857"/>
                            <a:gd name="connsiteY55" fmla="*/ 1905 h 1904"/>
                            <a:gd name="connsiteX56" fmla="*/ 1905 w 2857"/>
                            <a:gd name="connsiteY56" fmla="*/ 1905 h 1904"/>
                            <a:gd name="connsiteX57" fmla="*/ 1905 w 2857"/>
                            <a:gd name="connsiteY57" fmla="*/ 1905 h 1904"/>
                            <a:gd name="connsiteX58" fmla="*/ 1905 w 2857"/>
                            <a:gd name="connsiteY58" fmla="*/ 1905 h 1904"/>
                            <a:gd name="connsiteX59" fmla="*/ 1905 w 2857"/>
                            <a:gd name="connsiteY59" fmla="*/ 1905 h 1904"/>
                            <a:gd name="connsiteX60" fmla="*/ 1905 w 2857"/>
                            <a:gd name="connsiteY60" fmla="*/ 1905 h 1904"/>
                            <a:gd name="connsiteX61" fmla="*/ 1905 w 2857"/>
                            <a:gd name="connsiteY61" fmla="*/ 1905 h 1904"/>
                            <a:gd name="connsiteX62" fmla="*/ 1905 w 2857"/>
                            <a:gd name="connsiteY62" fmla="*/ 1905 h 1904"/>
                            <a:gd name="connsiteX63" fmla="*/ 1905 w 2857"/>
                            <a:gd name="connsiteY63" fmla="*/ 1905 h 1904"/>
                            <a:gd name="connsiteX64" fmla="*/ 1905 w 2857"/>
                            <a:gd name="connsiteY64" fmla="*/ 1905 h 1904"/>
                            <a:gd name="connsiteX65" fmla="*/ 1905 w 2857"/>
                            <a:gd name="connsiteY65" fmla="*/ 1905 h 1904"/>
                            <a:gd name="connsiteX66" fmla="*/ 952 w 2857"/>
                            <a:gd name="connsiteY66" fmla="*/ 0 h 1904"/>
                            <a:gd name="connsiteX67" fmla="*/ 952 w 2857"/>
                            <a:gd name="connsiteY67" fmla="*/ 0 h 1904"/>
                            <a:gd name="connsiteX68" fmla="*/ 952 w 2857"/>
                            <a:gd name="connsiteY68" fmla="*/ 0 h 1904"/>
                            <a:gd name="connsiteX69" fmla="*/ 952 w 2857"/>
                            <a:gd name="connsiteY69" fmla="*/ 0 h 1904"/>
                            <a:gd name="connsiteX70" fmla="*/ 952 w 2857"/>
                            <a:gd name="connsiteY70" fmla="*/ 0 h 1904"/>
                            <a:gd name="connsiteX71" fmla="*/ 952 w 2857"/>
                            <a:gd name="connsiteY71" fmla="*/ 0 h 1904"/>
                            <a:gd name="connsiteX72" fmla="*/ 952 w 2857"/>
                            <a:gd name="connsiteY72" fmla="*/ 0 h 1904"/>
                            <a:gd name="connsiteX73" fmla="*/ 952 w 2857"/>
                            <a:gd name="connsiteY73" fmla="*/ 0 h 1904"/>
                            <a:gd name="connsiteX74" fmla="*/ 952 w 2857"/>
                            <a:gd name="connsiteY74" fmla="*/ 0 h 1904"/>
                            <a:gd name="connsiteX75" fmla="*/ 952 w 2857"/>
                            <a:gd name="connsiteY75" fmla="*/ 0 h 1904"/>
                            <a:gd name="connsiteX76" fmla="*/ 952 w 2857"/>
                            <a:gd name="connsiteY76" fmla="*/ 0 h 1904"/>
                            <a:gd name="connsiteX77" fmla="*/ 952 w 2857"/>
                            <a:gd name="connsiteY77" fmla="*/ 0 h 1904"/>
                            <a:gd name="connsiteX78" fmla="*/ 952 w 2857"/>
                            <a:gd name="connsiteY78" fmla="*/ 0 h 1904"/>
                            <a:gd name="connsiteX79" fmla="*/ 952 w 2857"/>
                            <a:gd name="connsiteY79" fmla="*/ 0 h 1904"/>
                            <a:gd name="connsiteX80" fmla="*/ 952 w 2857"/>
                            <a:gd name="connsiteY80" fmla="*/ 0 h 1904"/>
                            <a:gd name="connsiteX81" fmla="*/ 952 w 2857"/>
                            <a:gd name="connsiteY81" fmla="*/ 0 h 1904"/>
                            <a:gd name="connsiteX82" fmla="*/ 952 w 2857"/>
                            <a:gd name="connsiteY82" fmla="*/ 0 h 1904"/>
                            <a:gd name="connsiteX83" fmla="*/ 952 w 2857"/>
                            <a:gd name="connsiteY83" fmla="*/ 0 h 1904"/>
                            <a:gd name="connsiteX84" fmla="*/ 952 w 2857"/>
                            <a:gd name="connsiteY84" fmla="*/ 0 h 1904"/>
                            <a:gd name="connsiteX85" fmla="*/ 952 w 2857"/>
                            <a:gd name="connsiteY85" fmla="*/ 0 h 1904"/>
                            <a:gd name="connsiteX86" fmla="*/ 952 w 2857"/>
                            <a:gd name="connsiteY86" fmla="*/ 0 h 1904"/>
                            <a:gd name="connsiteX87" fmla="*/ 952 w 2857"/>
                            <a:gd name="connsiteY87" fmla="*/ 0 h 1904"/>
                            <a:gd name="connsiteX88" fmla="*/ 952 w 2857"/>
                            <a:gd name="connsiteY88" fmla="*/ 0 h 1904"/>
                            <a:gd name="connsiteX89" fmla="*/ 952 w 2857"/>
                            <a:gd name="connsiteY89" fmla="*/ 0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</a:cxnLst>
                          <a:rect l="l" t="t" r="r" b="b"/>
                          <a:pathLst>
                            <a:path w="2857" h="1904">
                              <a:moveTo>
                                <a:pt x="1905" y="1905"/>
                              </a:moveTo>
                              <a:lnTo>
                                <a:pt x="1905" y="1905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953"/>
                                <a:pt x="1905" y="953"/>
                              </a:cubicBezTo>
                              <a:cubicBezTo>
                                <a:pt x="1905" y="953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lose/>
                              <a:moveTo>
                                <a:pt x="952" y="0"/>
                              </a:move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47" name="任意多边形: 形状 231"/>
                      <p:cNvSpPr/>
                      <p:nvPr/>
                    </p:nvSpPr>
                    <p:spPr>
                      <a:xfrm>
                        <a:off x="4271248" y="3704271"/>
                        <a:ext cx="4524" cy="1905"/>
                      </a:xfrm>
                      <a:custGeom>
                        <a:avLst/>
                        <a:gdLst>
                          <a:gd name="connsiteX0" fmla="*/ 714 w 4524"/>
                          <a:gd name="connsiteY0" fmla="*/ 953 h 1905"/>
                          <a:gd name="connsiteX1" fmla="*/ 714 w 4524"/>
                          <a:gd name="connsiteY1" fmla="*/ 953 h 1905"/>
                          <a:gd name="connsiteX2" fmla="*/ 714 w 4524"/>
                          <a:gd name="connsiteY2" fmla="*/ 953 h 1905"/>
                          <a:gd name="connsiteX3" fmla="*/ 714 w 4524"/>
                          <a:gd name="connsiteY3" fmla="*/ 953 h 1905"/>
                          <a:gd name="connsiteX4" fmla="*/ 714 w 4524"/>
                          <a:gd name="connsiteY4" fmla="*/ 953 h 1905"/>
                          <a:gd name="connsiteX5" fmla="*/ 714 w 4524"/>
                          <a:gd name="connsiteY5" fmla="*/ 953 h 1905"/>
                          <a:gd name="connsiteX6" fmla="*/ 714 w 4524"/>
                          <a:gd name="connsiteY6" fmla="*/ 953 h 1905"/>
                          <a:gd name="connsiteX7" fmla="*/ 714 w 4524"/>
                          <a:gd name="connsiteY7" fmla="*/ 953 h 1905"/>
                          <a:gd name="connsiteX8" fmla="*/ 714 w 4524"/>
                          <a:gd name="connsiteY8" fmla="*/ 953 h 1905"/>
                          <a:gd name="connsiteX9" fmla="*/ 714 w 4524"/>
                          <a:gd name="connsiteY9" fmla="*/ 953 h 1905"/>
                          <a:gd name="connsiteX10" fmla="*/ 714 w 4524"/>
                          <a:gd name="connsiteY10" fmla="*/ 953 h 1905"/>
                          <a:gd name="connsiteX11" fmla="*/ 714 w 4524"/>
                          <a:gd name="connsiteY11" fmla="*/ 953 h 1905"/>
                          <a:gd name="connsiteX12" fmla="*/ 714 w 4524"/>
                          <a:gd name="connsiteY12" fmla="*/ 953 h 1905"/>
                          <a:gd name="connsiteX13" fmla="*/ 714 w 4524"/>
                          <a:gd name="connsiteY13" fmla="*/ 953 h 1905"/>
                          <a:gd name="connsiteX14" fmla="*/ 714 w 4524"/>
                          <a:gd name="connsiteY14" fmla="*/ 953 h 1905"/>
                          <a:gd name="connsiteX15" fmla="*/ 714 w 4524"/>
                          <a:gd name="connsiteY15" fmla="*/ 953 h 1905"/>
                          <a:gd name="connsiteX16" fmla="*/ 714 w 4524"/>
                          <a:gd name="connsiteY16" fmla="*/ 953 h 1905"/>
                          <a:gd name="connsiteX17" fmla="*/ 1667 w 4524"/>
                          <a:gd name="connsiteY17" fmla="*/ 953 h 1905"/>
                          <a:gd name="connsiteX18" fmla="*/ 1667 w 4524"/>
                          <a:gd name="connsiteY18" fmla="*/ 953 h 1905"/>
                          <a:gd name="connsiteX19" fmla="*/ 1667 w 4524"/>
                          <a:gd name="connsiteY19" fmla="*/ 953 h 1905"/>
                          <a:gd name="connsiteX20" fmla="*/ 1667 w 4524"/>
                          <a:gd name="connsiteY20" fmla="*/ 953 h 1905"/>
                          <a:gd name="connsiteX21" fmla="*/ 1667 w 4524"/>
                          <a:gd name="connsiteY21" fmla="*/ 953 h 1905"/>
                          <a:gd name="connsiteX22" fmla="*/ 1667 w 4524"/>
                          <a:gd name="connsiteY22" fmla="*/ 953 h 1905"/>
                          <a:gd name="connsiteX23" fmla="*/ 1667 w 4524"/>
                          <a:gd name="connsiteY23" fmla="*/ 953 h 1905"/>
                          <a:gd name="connsiteX24" fmla="*/ 1667 w 4524"/>
                          <a:gd name="connsiteY24" fmla="*/ 953 h 1905"/>
                          <a:gd name="connsiteX25" fmla="*/ 1667 w 4524"/>
                          <a:gd name="connsiteY25" fmla="*/ 953 h 1905"/>
                          <a:gd name="connsiteX26" fmla="*/ 1667 w 4524"/>
                          <a:gd name="connsiteY26" fmla="*/ 953 h 1905"/>
                          <a:gd name="connsiteX27" fmla="*/ 1667 w 4524"/>
                          <a:gd name="connsiteY27" fmla="*/ 953 h 1905"/>
                          <a:gd name="connsiteX28" fmla="*/ 1667 w 4524"/>
                          <a:gd name="connsiteY28" fmla="*/ 953 h 1905"/>
                          <a:gd name="connsiteX29" fmla="*/ 1667 w 4524"/>
                          <a:gd name="connsiteY29" fmla="*/ 953 h 1905"/>
                          <a:gd name="connsiteX30" fmla="*/ 1667 w 4524"/>
                          <a:gd name="connsiteY30" fmla="*/ 953 h 1905"/>
                          <a:gd name="connsiteX31" fmla="*/ 1667 w 4524"/>
                          <a:gd name="connsiteY31" fmla="*/ 953 h 1905"/>
                          <a:gd name="connsiteX32" fmla="*/ 1667 w 4524"/>
                          <a:gd name="connsiteY32" fmla="*/ 953 h 1905"/>
                          <a:gd name="connsiteX33" fmla="*/ 1667 w 4524"/>
                          <a:gd name="connsiteY33" fmla="*/ 953 h 1905"/>
                          <a:gd name="connsiteX34" fmla="*/ 1667 w 4524"/>
                          <a:gd name="connsiteY34" fmla="*/ 953 h 1905"/>
                          <a:gd name="connsiteX35" fmla="*/ 1667 w 4524"/>
                          <a:gd name="connsiteY35" fmla="*/ 953 h 1905"/>
                          <a:gd name="connsiteX36" fmla="*/ 4524 w 4524"/>
                          <a:gd name="connsiteY36" fmla="*/ 0 h 1905"/>
                          <a:gd name="connsiteX37" fmla="*/ 4524 w 4524"/>
                          <a:gd name="connsiteY37" fmla="*/ 0 h 1905"/>
                          <a:gd name="connsiteX38" fmla="*/ 4524 w 4524"/>
                          <a:gd name="connsiteY38" fmla="*/ 0 h 1905"/>
                          <a:gd name="connsiteX39" fmla="*/ 4524 w 4524"/>
                          <a:gd name="connsiteY39" fmla="*/ 0 h 1905"/>
                          <a:gd name="connsiteX40" fmla="*/ 4524 w 4524"/>
                          <a:gd name="connsiteY40" fmla="*/ 0 h 1905"/>
                          <a:gd name="connsiteX41" fmla="*/ 4524 w 4524"/>
                          <a:gd name="connsiteY41" fmla="*/ 0 h 1905"/>
                          <a:gd name="connsiteX42" fmla="*/ 4524 w 4524"/>
                          <a:gd name="connsiteY42" fmla="*/ 0 h 1905"/>
                          <a:gd name="connsiteX43" fmla="*/ 4524 w 4524"/>
                          <a:gd name="connsiteY43" fmla="*/ 0 h 1905"/>
                          <a:gd name="connsiteX44" fmla="*/ 4524 w 4524"/>
                          <a:gd name="connsiteY44" fmla="*/ 0 h 1905"/>
                          <a:gd name="connsiteX45" fmla="*/ 3572 w 4524"/>
                          <a:gd name="connsiteY45" fmla="*/ 0 h 1905"/>
                          <a:gd name="connsiteX46" fmla="*/ 3572 w 4524"/>
                          <a:gd name="connsiteY46" fmla="*/ 0 h 1905"/>
                          <a:gd name="connsiteX47" fmla="*/ 3572 w 4524"/>
                          <a:gd name="connsiteY47" fmla="*/ 0 h 1905"/>
                          <a:gd name="connsiteX48" fmla="*/ 3572 w 4524"/>
                          <a:gd name="connsiteY48" fmla="*/ 0 h 1905"/>
                          <a:gd name="connsiteX49" fmla="*/ 3572 w 4524"/>
                          <a:gd name="connsiteY49" fmla="*/ 0 h 1905"/>
                          <a:gd name="connsiteX50" fmla="*/ 3572 w 4524"/>
                          <a:gd name="connsiteY50" fmla="*/ 0 h 1905"/>
                          <a:gd name="connsiteX51" fmla="*/ 3572 w 4524"/>
                          <a:gd name="connsiteY51" fmla="*/ 0 h 1905"/>
                          <a:gd name="connsiteX52" fmla="*/ 3572 w 4524"/>
                          <a:gd name="connsiteY52" fmla="*/ 0 h 1905"/>
                          <a:gd name="connsiteX53" fmla="*/ 3572 w 4524"/>
                          <a:gd name="connsiteY53" fmla="*/ 0 h 1905"/>
                          <a:gd name="connsiteX54" fmla="*/ 3572 w 4524"/>
                          <a:gd name="connsiteY54" fmla="*/ 0 h 1905"/>
                          <a:gd name="connsiteX55" fmla="*/ 3572 w 4524"/>
                          <a:gd name="connsiteY55" fmla="*/ 0 h 1905"/>
                          <a:gd name="connsiteX56" fmla="*/ 3572 w 4524"/>
                          <a:gd name="connsiteY56" fmla="*/ 0 h 1905"/>
                          <a:gd name="connsiteX57" fmla="*/ 3572 w 4524"/>
                          <a:gd name="connsiteY57" fmla="*/ 0 h 1905"/>
                          <a:gd name="connsiteX58" fmla="*/ 3572 w 4524"/>
                          <a:gd name="connsiteY58" fmla="*/ 0 h 1905"/>
                          <a:gd name="connsiteX59" fmla="*/ 3572 w 4524"/>
                          <a:gd name="connsiteY59" fmla="*/ 0 h 1905"/>
                          <a:gd name="connsiteX60" fmla="*/ 3572 w 4524"/>
                          <a:gd name="connsiteY60" fmla="*/ 0 h 1905"/>
                          <a:gd name="connsiteX61" fmla="*/ 3572 w 4524"/>
                          <a:gd name="connsiteY61" fmla="*/ 0 h 1905"/>
                          <a:gd name="connsiteX62" fmla="*/ 3572 w 4524"/>
                          <a:gd name="connsiteY62" fmla="*/ 0 h 1905"/>
                          <a:gd name="connsiteX63" fmla="*/ 3572 w 4524"/>
                          <a:gd name="connsiteY63" fmla="*/ 0 h 1905"/>
                          <a:gd name="connsiteX64" fmla="*/ 3572 w 4524"/>
                          <a:gd name="connsiteY64" fmla="*/ 0 h 1905"/>
                          <a:gd name="connsiteX65" fmla="*/ 3572 w 4524"/>
                          <a:gd name="connsiteY65" fmla="*/ 0 h 1905"/>
                          <a:gd name="connsiteX66" fmla="*/ 3572 w 4524"/>
                          <a:gd name="connsiteY66" fmla="*/ 0 h 1905"/>
                          <a:gd name="connsiteX67" fmla="*/ 3572 w 4524"/>
                          <a:gd name="connsiteY67" fmla="*/ 0 h 1905"/>
                          <a:gd name="connsiteX68" fmla="*/ 3572 w 4524"/>
                          <a:gd name="connsiteY68" fmla="*/ 0 h 1905"/>
                          <a:gd name="connsiteX69" fmla="*/ 3572 w 4524"/>
                          <a:gd name="connsiteY69" fmla="*/ 0 h 1905"/>
                          <a:gd name="connsiteX70" fmla="*/ 3572 w 4524"/>
                          <a:gd name="connsiteY70" fmla="*/ 0 h 1905"/>
                          <a:gd name="connsiteX71" fmla="*/ 3572 w 4524"/>
                          <a:gd name="connsiteY71" fmla="*/ 0 h 1905"/>
                          <a:gd name="connsiteX72" fmla="*/ 3572 w 4524"/>
                          <a:gd name="connsiteY72" fmla="*/ 0 h 1905"/>
                          <a:gd name="connsiteX73" fmla="*/ 3572 w 4524"/>
                          <a:gd name="connsiteY73" fmla="*/ 0 h 1905"/>
                          <a:gd name="connsiteX74" fmla="*/ 3572 w 4524"/>
                          <a:gd name="connsiteY74" fmla="*/ 0 h 1905"/>
                          <a:gd name="connsiteX75" fmla="*/ 3572 w 4524"/>
                          <a:gd name="connsiteY75" fmla="*/ 0 h 1905"/>
                          <a:gd name="connsiteX76" fmla="*/ 3572 w 4524"/>
                          <a:gd name="connsiteY76" fmla="*/ 0 h 1905"/>
                          <a:gd name="connsiteX77" fmla="*/ 3572 w 4524"/>
                          <a:gd name="connsiteY77" fmla="*/ 0 h 1905"/>
                          <a:gd name="connsiteX78" fmla="*/ 3572 w 4524"/>
                          <a:gd name="connsiteY78" fmla="*/ 0 h 1905"/>
                          <a:gd name="connsiteX79" fmla="*/ 3572 w 4524"/>
                          <a:gd name="connsiteY79" fmla="*/ 0 h 1905"/>
                          <a:gd name="connsiteX80" fmla="*/ 3572 w 4524"/>
                          <a:gd name="connsiteY80" fmla="*/ 0 h 1905"/>
                          <a:gd name="connsiteX81" fmla="*/ 3572 w 4524"/>
                          <a:gd name="connsiteY81" fmla="*/ 0 h 1905"/>
                          <a:gd name="connsiteX82" fmla="*/ 3572 w 4524"/>
                          <a:gd name="connsiteY82" fmla="*/ 0 h 1905"/>
                          <a:gd name="connsiteX83" fmla="*/ 3572 w 4524"/>
                          <a:gd name="connsiteY83" fmla="*/ 0 h 1905"/>
                          <a:gd name="connsiteX84" fmla="*/ 3572 w 4524"/>
                          <a:gd name="connsiteY84" fmla="*/ 0 h 1905"/>
                          <a:gd name="connsiteX85" fmla="*/ 3572 w 4524"/>
                          <a:gd name="connsiteY85" fmla="*/ 0 h 1905"/>
                          <a:gd name="connsiteX86" fmla="*/ 3572 w 4524"/>
                          <a:gd name="connsiteY86" fmla="*/ 0 h 1905"/>
                          <a:gd name="connsiteX87" fmla="*/ 3572 w 4524"/>
                          <a:gd name="connsiteY87" fmla="*/ 0 h 1905"/>
                          <a:gd name="connsiteX88" fmla="*/ 3572 w 4524"/>
                          <a:gd name="connsiteY88" fmla="*/ 0 h 1905"/>
                          <a:gd name="connsiteX89" fmla="*/ 3572 w 4524"/>
                          <a:gd name="connsiteY89" fmla="*/ 0 h 1905"/>
                          <a:gd name="connsiteX90" fmla="*/ 3572 w 4524"/>
                          <a:gd name="connsiteY90" fmla="*/ 0 h 1905"/>
                          <a:gd name="connsiteX91" fmla="*/ 3572 w 4524"/>
                          <a:gd name="connsiteY91" fmla="*/ 0 h 1905"/>
                          <a:gd name="connsiteX92" fmla="*/ 3572 w 4524"/>
                          <a:gd name="connsiteY92" fmla="*/ 0 h 1905"/>
                          <a:gd name="connsiteX93" fmla="*/ 3572 w 4524"/>
                          <a:gd name="connsiteY93" fmla="*/ 0 h 1905"/>
                          <a:gd name="connsiteX94" fmla="*/ 3572 w 4524"/>
                          <a:gd name="connsiteY94" fmla="*/ 0 h 1905"/>
                          <a:gd name="connsiteX95" fmla="*/ 3572 w 4524"/>
                          <a:gd name="connsiteY95" fmla="*/ 0 h 1905"/>
                          <a:gd name="connsiteX96" fmla="*/ 3572 w 4524"/>
                          <a:gd name="connsiteY96" fmla="*/ 0 h 1905"/>
                          <a:gd name="connsiteX97" fmla="*/ 3572 w 4524"/>
                          <a:gd name="connsiteY97" fmla="*/ 0 h 1905"/>
                          <a:gd name="connsiteX98" fmla="*/ 3572 w 4524"/>
                          <a:gd name="connsiteY98" fmla="*/ 0 h 1905"/>
                          <a:gd name="connsiteX99" fmla="*/ 3572 w 4524"/>
                          <a:gd name="connsiteY99" fmla="*/ 0 h 1905"/>
                          <a:gd name="connsiteX100" fmla="*/ 3572 w 4524"/>
                          <a:gd name="connsiteY100" fmla="*/ 0 h 1905"/>
                          <a:gd name="connsiteX101" fmla="*/ 3572 w 4524"/>
                          <a:gd name="connsiteY101" fmla="*/ 0 h 1905"/>
                          <a:gd name="connsiteX102" fmla="*/ 3572 w 4524"/>
                          <a:gd name="connsiteY102" fmla="*/ 0 h 1905"/>
                          <a:gd name="connsiteX103" fmla="*/ 3572 w 4524"/>
                          <a:gd name="connsiteY103" fmla="*/ 0 h 1905"/>
                          <a:gd name="connsiteX104" fmla="*/ 3572 w 4524"/>
                          <a:gd name="connsiteY104" fmla="*/ 0 h 1905"/>
                          <a:gd name="connsiteX105" fmla="*/ 3572 w 4524"/>
                          <a:gd name="connsiteY105" fmla="*/ 0 h 1905"/>
                          <a:gd name="connsiteX106" fmla="*/ 3572 w 4524"/>
                          <a:gd name="connsiteY106" fmla="*/ 0 h 1905"/>
                          <a:gd name="connsiteX107" fmla="*/ 3572 w 4524"/>
                          <a:gd name="connsiteY107" fmla="*/ 0 h 1905"/>
                          <a:gd name="connsiteX108" fmla="*/ 2619 w 4524"/>
                          <a:gd name="connsiteY108" fmla="*/ 1905 h 1905"/>
                          <a:gd name="connsiteX109" fmla="*/ 2619 w 4524"/>
                          <a:gd name="connsiteY109" fmla="*/ 1905 h 1905"/>
                          <a:gd name="connsiteX110" fmla="*/ 2619 w 4524"/>
                          <a:gd name="connsiteY110" fmla="*/ 1905 h 1905"/>
                          <a:gd name="connsiteX111" fmla="*/ 714 w 4524"/>
                          <a:gd name="connsiteY111" fmla="*/ 953 h 1905"/>
                          <a:gd name="connsiteX112" fmla="*/ 714 w 4524"/>
                          <a:gd name="connsiteY112" fmla="*/ 953 h 1905"/>
                          <a:gd name="connsiteX113" fmla="*/ 714 w 4524"/>
                          <a:gd name="connsiteY113" fmla="*/ 953 h 1905"/>
                          <a:gd name="connsiteX114" fmla="*/ 714 w 4524"/>
                          <a:gd name="connsiteY114" fmla="*/ 953 h 1905"/>
                          <a:gd name="connsiteX115" fmla="*/ 714 w 4524"/>
                          <a:gd name="connsiteY115" fmla="*/ 953 h 1905"/>
                          <a:gd name="connsiteX116" fmla="*/ 714 w 4524"/>
                          <a:gd name="connsiteY116" fmla="*/ 953 h 1905"/>
                          <a:gd name="connsiteX117" fmla="*/ 714 w 4524"/>
                          <a:gd name="connsiteY117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</a:cxnLst>
                        <a:rect l="l" t="t" r="r" b="b"/>
                        <a:pathLst>
                          <a:path w="4524" h="1905">
                            <a:moveTo>
                              <a:pt x="714" y="953"/>
                            </a:move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1667" y="953"/>
                              <a:pt x="1667" y="953"/>
                              <a:pt x="1667" y="953"/>
                            </a:cubicBezTo>
                            <a:cubicBezTo>
                              <a:pt x="1667" y="953"/>
                              <a:pt x="1667" y="953"/>
                              <a:pt x="1667" y="953"/>
                            </a:cubicBez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cubicBezTo>
                              <a:pt x="1667" y="953"/>
                              <a:pt x="1667" y="953"/>
                              <a:pt x="1667" y="953"/>
                            </a:cubicBez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lnTo>
                              <a:pt x="1667" y="953"/>
                            </a:lnTo>
                            <a:cubicBezTo>
                              <a:pt x="1667" y="953"/>
                              <a:pt x="1667" y="953"/>
                              <a:pt x="1667" y="953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cubicBezTo>
                              <a:pt x="4524" y="0"/>
                              <a:pt x="3572" y="0"/>
                              <a:pt x="3572" y="0"/>
                            </a:cubicBez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lnTo>
                              <a:pt x="3572" y="0"/>
                            </a:ln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cubicBezTo>
                              <a:pt x="3572" y="0"/>
                              <a:pt x="3572" y="0"/>
                              <a:pt x="3572" y="0"/>
                            </a:cubicBez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3572" y="0"/>
                            </a:lnTo>
                            <a:lnTo>
                              <a:pt x="2619" y="1905"/>
                            </a:lnTo>
                            <a:lnTo>
                              <a:pt x="2619" y="1905"/>
                            </a:lnTo>
                            <a:cubicBezTo>
                              <a:pt x="2619" y="1905"/>
                              <a:pt x="2619" y="1905"/>
                              <a:pt x="2619" y="1905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-238" y="0"/>
                              <a:pt x="-238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48" name="图形 2"/>
                    <p:cNvGrpSpPr/>
                    <p:nvPr/>
                  </p:nvGrpSpPr>
                  <p:grpSpPr>
                    <a:xfrm>
                      <a:off x="4225289" y="3672839"/>
                      <a:ext cx="12382" cy="9525"/>
                      <a:chOff x="4225289" y="3672839"/>
                      <a:chExt cx="12382" cy="9525"/>
                    </a:xfrm>
                  </p:grpSpPr>
                  <p:grpSp>
                    <p:nvGrpSpPr>
                      <p:cNvPr id="349" name="图形 2"/>
                      <p:cNvGrpSpPr/>
                      <p:nvPr/>
                    </p:nvGrpSpPr>
                    <p:grpSpPr>
                      <a:xfrm>
                        <a:off x="4229100" y="3672839"/>
                        <a:ext cx="8572" cy="7619"/>
                        <a:chOff x="4229100" y="3672839"/>
                        <a:chExt cx="8572" cy="7619"/>
                      </a:xfrm>
                    </p:grpSpPr>
                    <p:sp>
                      <p:nvSpPr>
                        <p:cNvPr id="350" name="任意多边形: 形状 234"/>
                        <p:cNvSpPr/>
                        <p:nvPr/>
                      </p:nvSpPr>
                      <p:spPr>
                        <a:xfrm>
                          <a:off x="4231005" y="367760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  <a:gd name="connsiteX27" fmla="*/ 0 w 9525"/>
                            <a:gd name="connsiteY27" fmla="*/ 0 h 9525"/>
                            <a:gd name="connsiteX28" fmla="*/ 0 w 9525"/>
                            <a:gd name="connsiteY28" fmla="*/ 0 h 9525"/>
                            <a:gd name="connsiteX29" fmla="*/ 0 w 9525"/>
                            <a:gd name="connsiteY2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" name="任意多边形: 形状 235"/>
                        <p:cNvSpPr/>
                        <p:nvPr/>
                      </p:nvSpPr>
                      <p:spPr>
                        <a:xfrm>
                          <a:off x="4229100" y="3672839"/>
                          <a:ext cx="8572" cy="7619"/>
                        </a:xfrm>
                        <a:custGeom>
                          <a:avLst/>
                          <a:gdLst>
                            <a:gd name="connsiteX0" fmla="*/ 7620 w 8572"/>
                            <a:gd name="connsiteY0" fmla="*/ 5715 h 7619"/>
                            <a:gd name="connsiteX1" fmla="*/ 7620 w 8572"/>
                            <a:gd name="connsiteY1" fmla="*/ 5715 h 7619"/>
                            <a:gd name="connsiteX2" fmla="*/ 6668 w 8572"/>
                            <a:gd name="connsiteY2" fmla="*/ 7620 h 7619"/>
                            <a:gd name="connsiteX3" fmla="*/ 6668 w 8572"/>
                            <a:gd name="connsiteY3" fmla="*/ 7620 h 7619"/>
                            <a:gd name="connsiteX4" fmla="*/ 6668 w 8572"/>
                            <a:gd name="connsiteY4" fmla="*/ 7620 h 7619"/>
                            <a:gd name="connsiteX5" fmla="*/ 5715 w 8572"/>
                            <a:gd name="connsiteY5" fmla="*/ 6667 h 7619"/>
                            <a:gd name="connsiteX6" fmla="*/ 4763 w 8572"/>
                            <a:gd name="connsiteY6" fmla="*/ 5715 h 7619"/>
                            <a:gd name="connsiteX7" fmla="*/ 3810 w 8572"/>
                            <a:gd name="connsiteY7" fmla="*/ 4763 h 7619"/>
                            <a:gd name="connsiteX8" fmla="*/ 2857 w 8572"/>
                            <a:gd name="connsiteY8" fmla="*/ 4763 h 7619"/>
                            <a:gd name="connsiteX9" fmla="*/ 2857 w 8572"/>
                            <a:gd name="connsiteY9" fmla="*/ 4763 h 7619"/>
                            <a:gd name="connsiteX10" fmla="*/ 2857 w 8572"/>
                            <a:gd name="connsiteY10" fmla="*/ 4763 h 7619"/>
                            <a:gd name="connsiteX11" fmla="*/ 2857 w 8572"/>
                            <a:gd name="connsiteY11" fmla="*/ 4763 h 7619"/>
                            <a:gd name="connsiteX12" fmla="*/ 2857 w 8572"/>
                            <a:gd name="connsiteY12" fmla="*/ 4763 h 7619"/>
                            <a:gd name="connsiteX13" fmla="*/ 2857 w 8572"/>
                            <a:gd name="connsiteY13" fmla="*/ 4763 h 7619"/>
                            <a:gd name="connsiteX14" fmla="*/ 2857 w 8572"/>
                            <a:gd name="connsiteY14" fmla="*/ 4763 h 7619"/>
                            <a:gd name="connsiteX15" fmla="*/ 2857 w 8572"/>
                            <a:gd name="connsiteY15" fmla="*/ 4763 h 7619"/>
                            <a:gd name="connsiteX16" fmla="*/ 2857 w 8572"/>
                            <a:gd name="connsiteY16" fmla="*/ 4763 h 7619"/>
                            <a:gd name="connsiteX17" fmla="*/ 2857 w 8572"/>
                            <a:gd name="connsiteY17" fmla="*/ 4763 h 7619"/>
                            <a:gd name="connsiteX18" fmla="*/ 2857 w 8572"/>
                            <a:gd name="connsiteY18" fmla="*/ 4763 h 7619"/>
                            <a:gd name="connsiteX19" fmla="*/ 2857 w 8572"/>
                            <a:gd name="connsiteY19" fmla="*/ 4763 h 7619"/>
                            <a:gd name="connsiteX20" fmla="*/ 2857 w 8572"/>
                            <a:gd name="connsiteY20" fmla="*/ 4763 h 7619"/>
                            <a:gd name="connsiteX21" fmla="*/ 2857 w 8572"/>
                            <a:gd name="connsiteY21" fmla="*/ 4763 h 7619"/>
                            <a:gd name="connsiteX22" fmla="*/ 2857 w 8572"/>
                            <a:gd name="connsiteY22" fmla="*/ 4763 h 7619"/>
                            <a:gd name="connsiteX23" fmla="*/ 2857 w 8572"/>
                            <a:gd name="connsiteY23" fmla="*/ 4763 h 7619"/>
                            <a:gd name="connsiteX24" fmla="*/ 2857 w 8572"/>
                            <a:gd name="connsiteY24" fmla="*/ 4763 h 7619"/>
                            <a:gd name="connsiteX25" fmla="*/ 2857 w 8572"/>
                            <a:gd name="connsiteY25" fmla="*/ 4763 h 7619"/>
                            <a:gd name="connsiteX26" fmla="*/ 2857 w 8572"/>
                            <a:gd name="connsiteY26" fmla="*/ 4763 h 7619"/>
                            <a:gd name="connsiteX27" fmla="*/ 2857 w 8572"/>
                            <a:gd name="connsiteY27" fmla="*/ 4763 h 7619"/>
                            <a:gd name="connsiteX28" fmla="*/ 2857 w 8572"/>
                            <a:gd name="connsiteY28" fmla="*/ 4763 h 7619"/>
                            <a:gd name="connsiteX29" fmla="*/ 2857 w 8572"/>
                            <a:gd name="connsiteY29" fmla="*/ 4763 h 7619"/>
                            <a:gd name="connsiteX30" fmla="*/ 2857 w 8572"/>
                            <a:gd name="connsiteY30" fmla="*/ 4763 h 7619"/>
                            <a:gd name="connsiteX31" fmla="*/ 2857 w 8572"/>
                            <a:gd name="connsiteY31" fmla="*/ 4763 h 7619"/>
                            <a:gd name="connsiteX32" fmla="*/ 2857 w 8572"/>
                            <a:gd name="connsiteY32" fmla="*/ 4763 h 7619"/>
                            <a:gd name="connsiteX33" fmla="*/ 2857 w 8572"/>
                            <a:gd name="connsiteY33" fmla="*/ 4763 h 7619"/>
                            <a:gd name="connsiteX34" fmla="*/ 2857 w 8572"/>
                            <a:gd name="connsiteY34" fmla="*/ 4763 h 7619"/>
                            <a:gd name="connsiteX35" fmla="*/ 2857 w 8572"/>
                            <a:gd name="connsiteY35" fmla="*/ 4763 h 7619"/>
                            <a:gd name="connsiteX36" fmla="*/ 2857 w 8572"/>
                            <a:gd name="connsiteY36" fmla="*/ 4763 h 7619"/>
                            <a:gd name="connsiteX37" fmla="*/ 2857 w 8572"/>
                            <a:gd name="connsiteY37" fmla="*/ 4763 h 7619"/>
                            <a:gd name="connsiteX38" fmla="*/ 2857 w 8572"/>
                            <a:gd name="connsiteY38" fmla="*/ 4763 h 7619"/>
                            <a:gd name="connsiteX39" fmla="*/ 0 w 8572"/>
                            <a:gd name="connsiteY39" fmla="*/ 0 h 7619"/>
                            <a:gd name="connsiteX40" fmla="*/ 0 w 8572"/>
                            <a:gd name="connsiteY40" fmla="*/ 0 h 7619"/>
                            <a:gd name="connsiteX41" fmla="*/ 0 w 8572"/>
                            <a:gd name="connsiteY41" fmla="*/ 0 h 7619"/>
                            <a:gd name="connsiteX42" fmla="*/ 0 w 8572"/>
                            <a:gd name="connsiteY42" fmla="*/ 0 h 7619"/>
                            <a:gd name="connsiteX43" fmla="*/ 0 w 8572"/>
                            <a:gd name="connsiteY43" fmla="*/ 0 h 7619"/>
                            <a:gd name="connsiteX44" fmla="*/ 0 w 8572"/>
                            <a:gd name="connsiteY44" fmla="*/ 0 h 7619"/>
                            <a:gd name="connsiteX45" fmla="*/ 0 w 8572"/>
                            <a:gd name="connsiteY45" fmla="*/ 0 h 7619"/>
                            <a:gd name="connsiteX46" fmla="*/ 0 w 8572"/>
                            <a:gd name="connsiteY46" fmla="*/ 0 h 7619"/>
                            <a:gd name="connsiteX47" fmla="*/ 0 w 8572"/>
                            <a:gd name="connsiteY47" fmla="*/ 0 h 7619"/>
                            <a:gd name="connsiteX48" fmla="*/ 0 w 8572"/>
                            <a:gd name="connsiteY48" fmla="*/ 0 h 7619"/>
                            <a:gd name="connsiteX49" fmla="*/ 0 w 8572"/>
                            <a:gd name="connsiteY49" fmla="*/ 0 h 7619"/>
                            <a:gd name="connsiteX50" fmla="*/ 952 w 8572"/>
                            <a:gd name="connsiteY50" fmla="*/ 0 h 7619"/>
                            <a:gd name="connsiteX51" fmla="*/ 1905 w 8572"/>
                            <a:gd name="connsiteY51" fmla="*/ 952 h 7619"/>
                            <a:gd name="connsiteX52" fmla="*/ 4763 w 8572"/>
                            <a:gd name="connsiteY52" fmla="*/ 2857 h 7619"/>
                            <a:gd name="connsiteX53" fmla="*/ 7620 w 8572"/>
                            <a:gd name="connsiteY53" fmla="*/ 4763 h 7619"/>
                            <a:gd name="connsiteX54" fmla="*/ 8573 w 8572"/>
                            <a:gd name="connsiteY54" fmla="*/ 5715 h 7619"/>
                            <a:gd name="connsiteX55" fmla="*/ 8573 w 8572"/>
                            <a:gd name="connsiteY55" fmla="*/ 5715 h 7619"/>
                            <a:gd name="connsiteX56" fmla="*/ 8573 w 8572"/>
                            <a:gd name="connsiteY56" fmla="*/ 5715 h 7619"/>
                            <a:gd name="connsiteX57" fmla="*/ 8573 w 8572"/>
                            <a:gd name="connsiteY57" fmla="*/ 5715 h 7619"/>
                            <a:gd name="connsiteX58" fmla="*/ 8573 w 8572"/>
                            <a:gd name="connsiteY58" fmla="*/ 5715 h 7619"/>
                            <a:gd name="connsiteX59" fmla="*/ 7620 w 8572"/>
                            <a:gd name="connsiteY59" fmla="*/ 5715 h 7619"/>
                            <a:gd name="connsiteX60" fmla="*/ 7620 w 8572"/>
                            <a:gd name="connsiteY60" fmla="*/ 5715 h 7619"/>
                            <a:gd name="connsiteX61" fmla="*/ 7620 w 8572"/>
                            <a:gd name="connsiteY61" fmla="*/ 5715 h 7619"/>
                            <a:gd name="connsiteX62" fmla="*/ 1905 w 8572"/>
                            <a:gd name="connsiteY62" fmla="*/ 4763 h 7619"/>
                            <a:gd name="connsiteX63" fmla="*/ 1905 w 8572"/>
                            <a:gd name="connsiteY63" fmla="*/ 4763 h 7619"/>
                            <a:gd name="connsiteX64" fmla="*/ 1905 w 8572"/>
                            <a:gd name="connsiteY64" fmla="*/ 4763 h 7619"/>
                            <a:gd name="connsiteX65" fmla="*/ 1905 w 8572"/>
                            <a:gd name="connsiteY65" fmla="*/ 4763 h 7619"/>
                            <a:gd name="connsiteX66" fmla="*/ 1905 w 8572"/>
                            <a:gd name="connsiteY66" fmla="*/ 4763 h 7619"/>
                            <a:gd name="connsiteX67" fmla="*/ 1905 w 8572"/>
                            <a:gd name="connsiteY67" fmla="*/ 4763 h 7619"/>
                            <a:gd name="connsiteX68" fmla="*/ 1905 w 8572"/>
                            <a:gd name="connsiteY68" fmla="*/ 4763 h 7619"/>
                            <a:gd name="connsiteX69" fmla="*/ 1905 w 8572"/>
                            <a:gd name="connsiteY69" fmla="*/ 4763 h 7619"/>
                            <a:gd name="connsiteX70" fmla="*/ 1905 w 8572"/>
                            <a:gd name="connsiteY70" fmla="*/ 4763 h 7619"/>
                            <a:gd name="connsiteX71" fmla="*/ 1905 w 8572"/>
                            <a:gd name="connsiteY71" fmla="*/ 4763 h 7619"/>
                            <a:gd name="connsiteX72" fmla="*/ 1905 w 8572"/>
                            <a:gd name="connsiteY72" fmla="*/ 4763 h 7619"/>
                            <a:gd name="connsiteX73" fmla="*/ 1905 w 8572"/>
                            <a:gd name="connsiteY73" fmla="*/ 4763 h 7619"/>
                            <a:gd name="connsiteX74" fmla="*/ 1905 w 8572"/>
                            <a:gd name="connsiteY74" fmla="*/ 4763 h 7619"/>
                            <a:gd name="connsiteX75" fmla="*/ 1905 w 8572"/>
                            <a:gd name="connsiteY75" fmla="*/ 4763 h 7619"/>
                            <a:gd name="connsiteX76" fmla="*/ 1905 w 8572"/>
                            <a:gd name="connsiteY76" fmla="*/ 4763 h 7619"/>
                            <a:gd name="connsiteX77" fmla="*/ 1905 w 8572"/>
                            <a:gd name="connsiteY77" fmla="*/ 4763 h 7619"/>
                            <a:gd name="connsiteX78" fmla="*/ 1905 w 8572"/>
                            <a:gd name="connsiteY78" fmla="*/ 4763 h 7619"/>
                            <a:gd name="connsiteX79" fmla="*/ 1905 w 8572"/>
                            <a:gd name="connsiteY79" fmla="*/ 4763 h 7619"/>
                            <a:gd name="connsiteX80" fmla="*/ 1905 w 8572"/>
                            <a:gd name="connsiteY80" fmla="*/ 4763 h 7619"/>
                            <a:gd name="connsiteX81" fmla="*/ 1905 w 8572"/>
                            <a:gd name="connsiteY81" fmla="*/ 4763 h 7619"/>
                            <a:gd name="connsiteX82" fmla="*/ 1905 w 8572"/>
                            <a:gd name="connsiteY82" fmla="*/ 4763 h 7619"/>
                            <a:gd name="connsiteX83" fmla="*/ 1905 w 8572"/>
                            <a:gd name="connsiteY83" fmla="*/ 4763 h 7619"/>
                            <a:gd name="connsiteX84" fmla="*/ 1905 w 8572"/>
                            <a:gd name="connsiteY84" fmla="*/ 4763 h 7619"/>
                            <a:gd name="connsiteX85" fmla="*/ 1905 w 8572"/>
                            <a:gd name="connsiteY85" fmla="*/ 4763 h 7619"/>
                            <a:gd name="connsiteX86" fmla="*/ 1905 w 8572"/>
                            <a:gd name="connsiteY86" fmla="*/ 4763 h 7619"/>
                            <a:gd name="connsiteX87" fmla="*/ 1905 w 8572"/>
                            <a:gd name="connsiteY87" fmla="*/ 4763 h 7619"/>
                            <a:gd name="connsiteX88" fmla="*/ 1905 w 8572"/>
                            <a:gd name="connsiteY88" fmla="*/ 4763 h 7619"/>
                            <a:gd name="connsiteX89" fmla="*/ 1905 w 8572"/>
                            <a:gd name="connsiteY89" fmla="*/ 4763 h 7619"/>
                            <a:gd name="connsiteX90" fmla="*/ 1905 w 8572"/>
                            <a:gd name="connsiteY90" fmla="*/ 4763 h 7619"/>
                            <a:gd name="connsiteX91" fmla="*/ 1905 w 8572"/>
                            <a:gd name="connsiteY91" fmla="*/ 4763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</a:cxnLst>
                          <a:rect l="l" t="t" r="r" b="b"/>
                          <a:pathLst>
                            <a:path w="8572" h="7619">
                              <a:moveTo>
                                <a:pt x="7620" y="5715"/>
                              </a:moveTo>
                              <a:lnTo>
                                <a:pt x="7620" y="5715"/>
                              </a:lnTo>
                              <a:lnTo>
                                <a:pt x="6668" y="7620"/>
                              </a:lnTo>
                              <a:cubicBezTo>
                                <a:pt x="6668" y="7620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5715" y="6667"/>
                                <a:pt x="5715" y="6667"/>
                              </a:cubicBezTo>
                              <a:cubicBezTo>
                                <a:pt x="4763" y="6667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3810" y="5715"/>
                                <a:pt x="3810" y="4763"/>
                              </a:cubicBezTo>
                              <a:cubicBezTo>
                                <a:pt x="3810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cubicBezTo>
                                <a:pt x="952" y="0"/>
                                <a:pt x="1905" y="0"/>
                                <a:pt x="1905" y="952"/>
                              </a:cubicBezTo>
                              <a:cubicBezTo>
                                <a:pt x="2857" y="1905"/>
                                <a:pt x="4763" y="2857"/>
                                <a:pt x="4763" y="2857"/>
                              </a:cubicBezTo>
                              <a:cubicBezTo>
                                <a:pt x="5715" y="3810"/>
                                <a:pt x="6668" y="3810"/>
                                <a:pt x="7620" y="4763"/>
                              </a:cubicBezTo>
                              <a:cubicBezTo>
                                <a:pt x="7620" y="4763"/>
                                <a:pt x="8573" y="4763"/>
                                <a:pt x="8573" y="5715"/>
                              </a:cubicBezTo>
                              <a:lnTo>
                                <a:pt x="8573" y="5715"/>
                              </a:ln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lnTo>
                                <a:pt x="8573" y="5715"/>
                              </a:lnTo>
                              <a:lnTo>
                                <a:pt x="8573" y="5715"/>
                              </a:ln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6668" y="5715"/>
                                <a:pt x="6668" y="5715"/>
                                <a:pt x="7620" y="5715"/>
                              </a:cubicBezTo>
                              <a:close/>
                              <a:moveTo>
                                <a:pt x="1905" y="4763"/>
                              </a:move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52" name="任意多边形: 形状 236"/>
                      <p:cNvSpPr/>
                      <p:nvPr/>
                    </p:nvSpPr>
                    <p:spPr>
                      <a:xfrm>
                        <a:off x="4225289" y="3673791"/>
                        <a:ext cx="2857" cy="8572"/>
                      </a:xfrm>
                      <a:custGeom>
                        <a:avLst/>
                        <a:gdLst>
                          <a:gd name="connsiteX0" fmla="*/ 2858 w 2857"/>
                          <a:gd name="connsiteY0" fmla="*/ 5715 h 8572"/>
                          <a:gd name="connsiteX1" fmla="*/ 2858 w 2857"/>
                          <a:gd name="connsiteY1" fmla="*/ 5715 h 8572"/>
                          <a:gd name="connsiteX2" fmla="*/ 2858 w 2857"/>
                          <a:gd name="connsiteY2" fmla="*/ 5715 h 8572"/>
                          <a:gd name="connsiteX3" fmla="*/ 2858 w 2857"/>
                          <a:gd name="connsiteY3" fmla="*/ 5715 h 8572"/>
                          <a:gd name="connsiteX4" fmla="*/ 2858 w 2857"/>
                          <a:gd name="connsiteY4" fmla="*/ 4763 h 8572"/>
                          <a:gd name="connsiteX5" fmla="*/ 2858 w 2857"/>
                          <a:gd name="connsiteY5" fmla="*/ 4763 h 8572"/>
                          <a:gd name="connsiteX6" fmla="*/ 2858 w 2857"/>
                          <a:gd name="connsiteY6" fmla="*/ 4763 h 8572"/>
                          <a:gd name="connsiteX7" fmla="*/ 2858 w 2857"/>
                          <a:gd name="connsiteY7" fmla="*/ 4763 h 8572"/>
                          <a:gd name="connsiteX8" fmla="*/ 2858 w 2857"/>
                          <a:gd name="connsiteY8" fmla="*/ 4763 h 8572"/>
                          <a:gd name="connsiteX9" fmla="*/ 2858 w 2857"/>
                          <a:gd name="connsiteY9" fmla="*/ 4763 h 8572"/>
                          <a:gd name="connsiteX10" fmla="*/ 2858 w 2857"/>
                          <a:gd name="connsiteY10" fmla="*/ 4763 h 8572"/>
                          <a:gd name="connsiteX11" fmla="*/ 2858 w 2857"/>
                          <a:gd name="connsiteY11" fmla="*/ 4763 h 8572"/>
                          <a:gd name="connsiteX12" fmla="*/ 2858 w 2857"/>
                          <a:gd name="connsiteY12" fmla="*/ 4763 h 8572"/>
                          <a:gd name="connsiteX13" fmla="*/ 2858 w 2857"/>
                          <a:gd name="connsiteY13" fmla="*/ 4763 h 8572"/>
                          <a:gd name="connsiteX14" fmla="*/ 2858 w 2857"/>
                          <a:gd name="connsiteY14" fmla="*/ 4763 h 8572"/>
                          <a:gd name="connsiteX15" fmla="*/ 2858 w 2857"/>
                          <a:gd name="connsiteY15" fmla="*/ 4763 h 8572"/>
                          <a:gd name="connsiteX16" fmla="*/ 2858 w 2857"/>
                          <a:gd name="connsiteY16" fmla="*/ 4763 h 8572"/>
                          <a:gd name="connsiteX17" fmla="*/ 2858 w 2857"/>
                          <a:gd name="connsiteY17" fmla="*/ 4763 h 8572"/>
                          <a:gd name="connsiteX18" fmla="*/ 2858 w 2857"/>
                          <a:gd name="connsiteY18" fmla="*/ 4763 h 8572"/>
                          <a:gd name="connsiteX19" fmla="*/ 2858 w 2857"/>
                          <a:gd name="connsiteY19" fmla="*/ 4763 h 8572"/>
                          <a:gd name="connsiteX20" fmla="*/ 2858 w 2857"/>
                          <a:gd name="connsiteY20" fmla="*/ 4763 h 8572"/>
                          <a:gd name="connsiteX21" fmla="*/ 2858 w 2857"/>
                          <a:gd name="connsiteY21" fmla="*/ 4763 h 8572"/>
                          <a:gd name="connsiteX22" fmla="*/ 2858 w 2857"/>
                          <a:gd name="connsiteY22" fmla="*/ 4763 h 8572"/>
                          <a:gd name="connsiteX23" fmla="*/ 2858 w 2857"/>
                          <a:gd name="connsiteY23" fmla="*/ 4763 h 8572"/>
                          <a:gd name="connsiteX24" fmla="*/ 2858 w 2857"/>
                          <a:gd name="connsiteY24" fmla="*/ 4763 h 8572"/>
                          <a:gd name="connsiteX25" fmla="*/ 2858 w 2857"/>
                          <a:gd name="connsiteY25" fmla="*/ 4763 h 8572"/>
                          <a:gd name="connsiteX26" fmla="*/ 2858 w 2857"/>
                          <a:gd name="connsiteY26" fmla="*/ 4763 h 8572"/>
                          <a:gd name="connsiteX27" fmla="*/ 2858 w 2857"/>
                          <a:gd name="connsiteY27" fmla="*/ 4763 h 8572"/>
                          <a:gd name="connsiteX28" fmla="*/ 2858 w 2857"/>
                          <a:gd name="connsiteY28" fmla="*/ 4763 h 8572"/>
                          <a:gd name="connsiteX29" fmla="*/ 2858 w 2857"/>
                          <a:gd name="connsiteY29" fmla="*/ 4763 h 8572"/>
                          <a:gd name="connsiteX30" fmla="*/ 2858 w 2857"/>
                          <a:gd name="connsiteY30" fmla="*/ 4763 h 8572"/>
                          <a:gd name="connsiteX31" fmla="*/ 2858 w 2857"/>
                          <a:gd name="connsiteY31" fmla="*/ 4763 h 8572"/>
                          <a:gd name="connsiteX32" fmla="*/ 2858 w 2857"/>
                          <a:gd name="connsiteY32" fmla="*/ 4763 h 8572"/>
                          <a:gd name="connsiteX33" fmla="*/ 2858 w 2857"/>
                          <a:gd name="connsiteY33" fmla="*/ 4763 h 8572"/>
                          <a:gd name="connsiteX34" fmla="*/ 2858 w 2857"/>
                          <a:gd name="connsiteY34" fmla="*/ 4763 h 8572"/>
                          <a:gd name="connsiteX35" fmla="*/ 0 w 2857"/>
                          <a:gd name="connsiteY35" fmla="*/ 0 h 8572"/>
                          <a:gd name="connsiteX36" fmla="*/ 0 w 2857"/>
                          <a:gd name="connsiteY36" fmla="*/ 0 h 8572"/>
                          <a:gd name="connsiteX37" fmla="*/ 0 w 2857"/>
                          <a:gd name="connsiteY37" fmla="*/ 0 h 8572"/>
                          <a:gd name="connsiteX38" fmla="*/ 0 w 2857"/>
                          <a:gd name="connsiteY38" fmla="*/ 0 h 8572"/>
                          <a:gd name="connsiteX39" fmla="*/ 0 w 2857"/>
                          <a:gd name="connsiteY39" fmla="*/ 0 h 8572"/>
                          <a:gd name="connsiteX40" fmla="*/ 0 w 2857"/>
                          <a:gd name="connsiteY40" fmla="*/ 0 h 8572"/>
                          <a:gd name="connsiteX41" fmla="*/ 0 w 2857"/>
                          <a:gd name="connsiteY41" fmla="*/ 0 h 8572"/>
                          <a:gd name="connsiteX42" fmla="*/ 0 w 2857"/>
                          <a:gd name="connsiteY42" fmla="*/ 0 h 8572"/>
                          <a:gd name="connsiteX43" fmla="*/ 0 w 2857"/>
                          <a:gd name="connsiteY43" fmla="*/ 0 h 8572"/>
                          <a:gd name="connsiteX44" fmla="*/ 0 w 2857"/>
                          <a:gd name="connsiteY44" fmla="*/ 953 h 8572"/>
                          <a:gd name="connsiteX45" fmla="*/ 0 w 2857"/>
                          <a:gd name="connsiteY45" fmla="*/ 2858 h 8572"/>
                          <a:gd name="connsiteX46" fmla="*/ 0 w 2857"/>
                          <a:gd name="connsiteY46" fmla="*/ 5715 h 8572"/>
                          <a:gd name="connsiteX47" fmla="*/ 0 w 2857"/>
                          <a:gd name="connsiteY47" fmla="*/ 5715 h 8572"/>
                          <a:gd name="connsiteX48" fmla="*/ 0 w 2857"/>
                          <a:gd name="connsiteY48" fmla="*/ 5715 h 8572"/>
                          <a:gd name="connsiteX49" fmla="*/ 0 w 2857"/>
                          <a:gd name="connsiteY49" fmla="*/ 5715 h 8572"/>
                          <a:gd name="connsiteX50" fmla="*/ 0 w 2857"/>
                          <a:gd name="connsiteY50" fmla="*/ 5715 h 8572"/>
                          <a:gd name="connsiteX51" fmla="*/ 0 w 2857"/>
                          <a:gd name="connsiteY51" fmla="*/ 5715 h 8572"/>
                          <a:gd name="connsiteX52" fmla="*/ 0 w 2857"/>
                          <a:gd name="connsiteY52" fmla="*/ 5715 h 8572"/>
                          <a:gd name="connsiteX53" fmla="*/ 0 w 2857"/>
                          <a:gd name="connsiteY53" fmla="*/ 5715 h 8572"/>
                          <a:gd name="connsiteX54" fmla="*/ 0 w 2857"/>
                          <a:gd name="connsiteY54" fmla="*/ 5715 h 8572"/>
                          <a:gd name="connsiteX55" fmla="*/ 0 w 2857"/>
                          <a:gd name="connsiteY55" fmla="*/ 5715 h 8572"/>
                          <a:gd name="connsiteX56" fmla="*/ 0 w 2857"/>
                          <a:gd name="connsiteY56" fmla="*/ 5715 h 8572"/>
                          <a:gd name="connsiteX57" fmla="*/ 0 w 2857"/>
                          <a:gd name="connsiteY57" fmla="*/ 5715 h 8572"/>
                          <a:gd name="connsiteX58" fmla="*/ 0 w 2857"/>
                          <a:gd name="connsiteY58" fmla="*/ 5715 h 8572"/>
                          <a:gd name="connsiteX59" fmla="*/ 0 w 2857"/>
                          <a:gd name="connsiteY59" fmla="*/ 5715 h 8572"/>
                          <a:gd name="connsiteX60" fmla="*/ 0 w 2857"/>
                          <a:gd name="connsiteY60" fmla="*/ 5715 h 8572"/>
                          <a:gd name="connsiteX61" fmla="*/ 0 w 2857"/>
                          <a:gd name="connsiteY61" fmla="*/ 5715 h 8572"/>
                          <a:gd name="connsiteX62" fmla="*/ 0 w 2857"/>
                          <a:gd name="connsiteY62" fmla="*/ 5715 h 8572"/>
                          <a:gd name="connsiteX63" fmla="*/ 0 w 2857"/>
                          <a:gd name="connsiteY63" fmla="*/ 5715 h 8572"/>
                          <a:gd name="connsiteX64" fmla="*/ 0 w 2857"/>
                          <a:gd name="connsiteY64" fmla="*/ 5715 h 8572"/>
                          <a:gd name="connsiteX65" fmla="*/ 0 w 2857"/>
                          <a:gd name="connsiteY65" fmla="*/ 5715 h 8572"/>
                          <a:gd name="connsiteX66" fmla="*/ 0 w 2857"/>
                          <a:gd name="connsiteY66" fmla="*/ 5715 h 8572"/>
                          <a:gd name="connsiteX67" fmla="*/ 0 w 2857"/>
                          <a:gd name="connsiteY67" fmla="*/ 5715 h 8572"/>
                          <a:gd name="connsiteX68" fmla="*/ 0 w 2857"/>
                          <a:gd name="connsiteY68" fmla="*/ 5715 h 8572"/>
                          <a:gd name="connsiteX69" fmla="*/ 0 w 2857"/>
                          <a:gd name="connsiteY69" fmla="*/ 5715 h 8572"/>
                          <a:gd name="connsiteX70" fmla="*/ 0 w 2857"/>
                          <a:gd name="connsiteY70" fmla="*/ 5715 h 8572"/>
                          <a:gd name="connsiteX71" fmla="*/ 0 w 2857"/>
                          <a:gd name="connsiteY71" fmla="*/ 5715 h 8572"/>
                          <a:gd name="connsiteX72" fmla="*/ 0 w 2857"/>
                          <a:gd name="connsiteY72" fmla="*/ 5715 h 8572"/>
                          <a:gd name="connsiteX73" fmla="*/ 0 w 2857"/>
                          <a:gd name="connsiteY73" fmla="*/ 5715 h 8572"/>
                          <a:gd name="connsiteX74" fmla="*/ 0 w 2857"/>
                          <a:gd name="connsiteY74" fmla="*/ 5715 h 8572"/>
                          <a:gd name="connsiteX75" fmla="*/ 0 w 2857"/>
                          <a:gd name="connsiteY75" fmla="*/ 5715 h 8572"/>
                          <a:gd name="connsiteX76" fmla="*/ 0 w 2857"/>
                          <a:gd name="connsiteY76" fmla="*/ 5715 h 8572"/>
                          <a:gd name="connsiteX77" fmla="*/ 0 w 2857"/>
                          <a:gd name="connsiteY77" fmla="*/ 5715 h 8572"/>
                          <a:gd name="connsiteX78" fmla="*/ 0 w 2857"/>
                          <a:gd name="connsiteY78" fmla="*/ 5715 h 8572"/>
                          <a:gd name="connsiteX79" fmla="*/ 0 w 2857"/>
                          <a:gd name="connsiteY79" fmla="*/ 5715 h 8572"/>
                          <a:gd name="connsiteX80" fmla="*/ 0 w 2857"/>
                          <a:gd name="connsiteY80" fmla="*/ 5715 h 8572"/>
                          <a:gd name="connsiteX81" fmla="*/ 0 w 2857"/>
                          <a:gd name="connsiteY81" fmla="*/ 5715 h 8572"/>
                          <a:gd name="connsiteX82" fmla="*/ 0 w 2857"/>
                          <a:gd name="connsiteY82" fmla="*/ 5715 h 8572"/>
                          <a:gd name="connsiteX83" fmla="*/ 0 w 2857"/>
                          <a:gd name="connsiteY83" fmla="*/ 5715 h 8572"/>
                          <a:gd name="connsiteX84" fmla="*/ 0 w 2857"/>
                          <a:gd name="connsiteY84" fmla="*/ 5715 h 8572"/>
                          <a:gd name="connsiteX85" fmla="*/ 0 w 2857"/>
                          <a:gd name="connsiteY85" fmla="*/ 5715 h 8572"/>
                          <a:gd name="connsiteX86" fmla="*/ 0 w 2857"/>
                          <a:gd name="connsiteY86" fmla="*/ 5715 h 8572"/>
                          <a:gd name="connsiteX87" fmla="*/ 0 w 2857"/>
                          <a:gd name="connsiteY87" fmla="*/ 5715 h 8572"/>
                          <a:gd name="connsiteX88" fmla="*/ 0 w 2857"/>
                          <a:gd name="connsiteY88" fmla="*/ 5715 h 8572"/>
                          <a:gd name="connsiteX89" fmla="*/ 0 w 2857"/>
                          <a:gd name="connsiteY89" fmla="*/ 5715 h 8572"/>
                          <a:gd name="connsiteX90" fmla="*/ 0 w 2857"/>
                          <a:gd name="connsiteY90" fmla="*/ 5715 h 8572"/>
                          <a:gd name="connsiteX91" fmla="*/ 0 w 2857"/>
                          <a:gd name="connsiteY91" fmla="*/ 5715 h 8572"/>
                          <a:gd name="connsiteX92" fmla="*/ 0 w 2857"/>
                          <a:gd name="connsiteY92" fmla="*/ 5715 h 8572"/>
                          <a:gd name="connsiteX93" fmla="*/ 0 w 2857"/>
                          <a:gd name="connsiteY93" fmla="*/ 5715 h 8572"/>
                          <a:gd name="connsiteX94" fmla="*/ 0 w 2857"/>
                          <a:gd name="connsiteY94" fmla="*/ 6667 h 8572"/>
                          <a:gd name="connsiteX95" fmla="*/ 0 w 2857"/>
                          <a:gd name="connsiteY95" fmla="*/ 7620 h 8572"/>
                          <a:gd name="connsiteX96" fmla="*/ 0 w 2857"/>
                          <a:gd name="connsiteY96" fmla="*/ 8573 h 8572"/>
                          <a:gd name="connsiteX97" fmla="*/ 0 w 2857"/>
                          <a:gd name="connsiteY97" fmla="*/ 8573 h 8572"/>
                          <a:gd name="connsiteX98" fmla="*/ 0 w 2857"/>
                          <a:gd name="connsiteY98" fmla="*/ 8573 h 8572"/>
                          <a:gd name="connsiteX99" fmla="*/ 0 w 2857"/>
                          <a:gd name="connsiteY99" fmla="*/ 8573 h 8572"/>
                          <a:gd name="connsiteX100" fmla="*/ 0 w 2857"/>
                          <a:gd name="connsiteY100" fmla="*/ 8573 h 8572"/>
                          <a:gd name="connsiteX101" fmla="*/ 0 w 2857"/>
                          <a:gd name="connsiteY101" fmla="*/ 8573 h 8572"/>
                          <a:gd name="connsiteX102" fmla="*/ 0 w 2857"/>
                          <a:gd name="connsiteY102" fmla="*/ 8573 h 8572"/>
                          <a:gd name="connsiteX103" fmla="*/ 0 w 2857"/>
                          <a:gd name="connsiteY103" fmla="*/ 8573 h 8572"/>
                          <a:gd name="connsiteX104" fmla="*/ 0 w 2857"/>
                          <a:gd name="connsiteY104" fmla="*/ 8573 h 8572"/>
                          <a:gd name="connsiteX105" fmla="*/ 0 w 2857"/>
                          <a:gd name="connsiteY105" fmla="*/ 8573 h 8572"/>
                          <a:gd name="connsiteX106" fmla="*/ 0 w 2857"/>
                          <a:gd name="connsiteY106" fmla="*/ 8573 h 8572"/>
                          <a:gd name="connsiteX107" fmla="*/ 0 w 2857"/>
                          <a:gd name="connsiteY107" fmla="*/ 8573 h 8572"/>
                          <a:gd name="connsiteX108" fmla="*/ 0 w 2857"/>
                          <a:gd name="connsiteY108" fmla="*/ 8573 h 8572"/>
                          <a:gd name="connsiteX109" fmla="*/ 0 w 2857"/>
                          <a:gd name="connsiteY109" fmla="*/ 8573 h 8572"/>
                          <a:gd name="connsiteX110" fmla="*/ 0 w 2857"/>
                          <a:gd name="connsiteY110" fmla="*/ 8573 h 8572"/>
                          <a:gd name="connsiteX111" fmla="*/ 1905 w 2857"/>
                          <a:gd name="connsiteY111" fmla="*/ 8573 h 8572"/>
                          <a:gd name="connsiteX112" fmla="*/ 1905 w 2857"/>
                          <a:gd name="connsiteY112" fmla="*/ 7620 h 8572"/>
                          <a:gd name="connsiteX113" fmla="*/ 1905 w 2857"/>
                          <a:gd name="connsiteY113" fmla="*/ 6667 h 8572"/>
                          <a:gd name="connsiteX114" fmla="*/ 1905 w 2857"/>
                          <a:gd name="connsiteY114" fmla="*/ 5715 h 8572"/>
                          <a:gd name="connsiteX115" fmla="*/ 1905 w 2857"/>
                          <a:gd name="connsiteY115" fmla="*/ 5715 h 8572"/>
                          <a:gd name="connsiteX116" fmla="*/ 1905 w 2857"/>
                          <a:gd name="connsiteY116" fmla="*/ 5715 h 8572"/>
                          <a:gd name="connsiteX117" fmla="*/ 2858 w 2857"/>
                          <a:gd name="connsiteY117" fmla="*/ 5715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</a:cxnLst>
                        <a:rect l="l" t="t" r="r" b="b"/>
                        <a:pathLst>
                          <a:path w="2857" h="8572">
                            <a:moveTo>
                              <a:pt x="2858" y="5715"/>
                            </a:moveTo>
                            <a:lnTo>
                              <a:pt x="2858" y="5715"/>
                            </a:ln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4763"/>
                              <a:pt x="2858" y="4763"/>
                              <a:pt x="2858" y="5715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2858" y="4763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3810"/>
                              <a:pt x="0" y="4763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lnTo>
                              <a:pt x="1905" y="8573"/>
                            </a:lnTo>
                            <a:cubicBezTo>
                              <a:pt x="1905" y="8573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5715"/>
                            </a:cubicBezTo>
                            <a:lnTo>
                              <a:pt x="1905" y="5715"/>
                            </a:lnTo>
                            <a:lnTo>
                              <a:pt x="1905" y="5715"/>
                            </a:lnTo>
                            <a:cubicBezTo>
                              <a:pt x="2858" y="6667"/>
                              <a:pt x="2858" y="5715"/>
                              <a:pt x="2858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353" name="任意多边形: 形状 237"/>
                <p:cNvSpPr/>
                <p:nvPr/>
              </p:nvSpPr>
              <p:spPr>
                <a:xfrm>
                  <a:off x="4163377" y="3524248"/>
                  <a:ext cx="114300" cy="186690"/>
                </a:xfrm>
                <a:custGeom>
                  <a:avLst/>
                  <a:gdLst>
                    <a:gd name="connsiteX0" fmla="*/ 0 w 114300"/>
                    <a:gd name="connsiteY0" fmla="*/ 1 h 186690"/>
                    <a:gd name="connsiteX1" fmla="*/ 114300 w 114300"/>
                    <a:gd name="connsiteY1" fmla="*/ 181928 h 186690"/>
                    <a:gd name="connsiteX2" fmla="*/ 71438 w 114300"/>
                    <a:gd name="connsiteY2" fmla="*/ 186691 h 186690"/>
                    <a:gd name="connsiteX3" fmla="*/ 0 w 114300"/>
                    <a:gd name="connsiteY3" fmla="*/ 1 h 186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" h="186690">
                      <a:moveTo>
                        <a:pt x="0" y="1"/>
                      </a:moveTo>
                      <a:cubicBezTo>
                        <a:pt x="0" y="1"/>
                        <a:pt x="100965" y="-1904"/>
                        <a:pt x="114300" y="181928"/>
                      </a:cubicBezTo>
                      <a:lnTo>
                        <a:pt x="71438" y="18669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354" name="图形 2"/>
                <p:cNvGrpSpPr/>
                <p:nvPr/>
              </p:nvGrpSpPr>
              <p:grpSpPr>
                <a:xfrm>
                  <a:off x="4240530" y="3697604"/>
                  <a:ext cx="39052" cy="13335"/>
                  <a:chOff x="4240530" y="3697604"/>
                  <a:chExt cx="39052" cy="13335"/>
                </a:xfrm>
              </p:grpSpPr>
              <p:sp>
                <p:nvSpPr>
                  <p:cNvPr id="355" name="任意多边形: 形状 239"/>
                  <p:cNvSpPr/>
                  <p:nvPr/>
                </p:nvSpPr>
                <p:spPr>
                  <a:xfrm>
                    <a:off x="4241482" y="3697604"/>
                    <a:ext cx="36194" cy="13335"/>
                  </a:xfrm>
                  <a:custGeom>
                    <a:avLst/>
                    <a:gdLst>
                      <a:gd name="connsiteX0" fmla="*/ 36195 w 36194"/>
                      <a:gd name="connsiteY0" fmla="*/ 8573 h 13335"/>
                      <a:gd name="connsiteX1" fmla="*/ 2857 w 36194"/>
                      <a:gd name="connsiteY1" fmla="*/ 13335 h 13335"/>
                      <a:gd name="connsiteX2" fmla="*/ 0 w 36194"/>
                      <a:gd name="connsiteY2" fmla="*/ 2858 h 13335"/>
                      <a:gd name="connsiteX3" fmla="*/ 35243 w 36194"/>
                      <a:gd name="connsiteY3" fmla="*/ 0 h 13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194" h="13335">
                        <a:moveTo>
                          <a:pt x="36195" y="8573"/>
                        </a:moveTo>
                        <a:lnTo>
                          <a:pt x="2857" y="13335"/>
                        </a:lnTo>
                        <a:lnTo>
                          <a:pt x="0" y="2858"/>
                        </a:lnTo>
                        <a:lnTo>
                          <a:pt x="35243" y="0"/>
                        </a:lnTo>
                        <a:close/>
                      </a:path>
                    </a:pathLst>
                  </a:custGeom>
                  <a:solidFill>
                    <a:srgbClr val="113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56" name="图形 2"/>
                  <p:cNvGrpSpPr/>
                  <p:nvPr/>
                </p:nvGrpSpPr>
                <p:grpSpPr>
                  <a:xfrm>
                    <a:off x="4240530" y="3697604"/>
                    <a:ext cx="39052" cy="13335"/>
                    <a:chOff x="4240530" y="3697604"/>
                    <a:chExt cx="39052" cy="13335"/>
                  </a:xfrm>
                </p:grpSpPr>
                <p:grpSp>
                  <p:nvGrpSpPr>
                    <p:cNvPr id="357" name="图形 2"/>
                    <p:cNvGrpSpPr/>
                    <p:nvPr/>
                  </p:nvGrpSpPr>
                  <p:grpSpPr>
                    <a:xfrm>
                      <a:off x="4242435" y="3703319"/>
                      <a:ext cx="1904" cy="5714"/>
                      <a:chOff x="4242435" y="3703319"/>
                      <a:chExt cx="1904" cy="5714"/>
                    </a:xfrm>
                    <a:solidFill>
                      <a:srgbClr val="113042"/>
                    </a:solidFill>
                  </p:grpSpPr>
                  <p:sp>
                    <p:nvSpPr>
                      <p:cNvPr id="358" name="任意多边形: 形状 242"/>
                      <p:cNvSpPr/>
                      <p:nvPr/>
                    </p:nvSpPr>
                    <p:spPr>
                      <a:xfrm>
                        <a:off x="4243387" y="37080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59" name="任意多边形: 形状 243"/>
                      <p:cNvSpPr/>
                      <p:nvPr/>
                    </p:nvSpPr>
                    <p:spPr>
                      <a:xfrm>
                        <a:off x="4242435" y="3703319"/>
                        <a:ext cx="1904" cy="4524"/>
                      </a:xfrm>
                      <a:custGeom>
                        <a:avLst/>
                        <a:gdLst>
                          <a:gd name="connsiteX0" fmla="*/ 952 w 1904"/>
                          <a:gd name="connsiteY0" fmla="*/ 0 h 4524"/>
                          <a:gd name="connsiteX1" fmla="*/ 952 w 1904"/>
                          <a:gd name="connsiteY1" fmla="*/ 0 h 4524"/>
                          <a:gd name="connsiteX2" fmla="*/ 952 w 1904"/>
                          <a:gd name="connsiteY2" fmla="*/ 0 h 4524"/>
                          <a:gd name="connsiteX3" fmla="*/ 952 w 1904"/>
                          <a:gd name="connsiteY3" fmla="*/ 0 h 4524"/>
                          <a:gd name="connsiteX4" fmla="*/ 952 w 1904"/>
                          <a:gd name="connsiteY4" fmla="*/ 0 h 4524"/>
                          <a:gd name="connsiteX5" fmla="*/ 952 w 1904"/>
                          <a:gd name="connsiteY5" fmla="*/ 0 h 4524"/>
                          <a:gd name="connsiteX6" fmla="*/ 952 w 1904"/>
                          <a:gd name="connsiteY6" fmla="*/ 0 h 4524"/>
                          <a:gd name="connsiteX7" fmla="*/ 952 w 1904"/>
                          <a:gd name="connsiteY7" fmla="*/ 0 h 4524"/>
                          <a:gd name="connsiteX8" fmla="*/ 952 w 1904"/>
                          <a:gd name="connsiteY8" fmla="*/ 0 h 4524"/>
                          <a:gd name="connsiteX9" fmla="*/ 952 w 1904"/>
                          <a:gd name="connsiteY9" fmla="*/ 952 h 4524"/>
                          <a:gd name="connsiteX10" fmla="*/ 952 w 1904"/>
                          <a:gd name="connsiteY10" fmla="*/ 952 h 4524"/>
                          <a:gd name="connsiteX11" fmla="*/ 952 w 1904"/>
                          <a:gd name="connsiteY11" fmla="*/ 952 h 4524"/>
                          <a:gd name="connsiteX12" fmla="*/ 952 w 1904"/>
                          <a:gd name="connsiteY12" fmla="*/ 952 h 4524"/>
                          <a:gd name="connsiteX13" fmla="*/ 952 w 1904"/>
                          <a:gd name="connsiteY13" fmla="*/ 952 h 4524"/>
                          <a:gd name="connsiteX14" fmla="*/ 952 w 1904"/>
                          <a:gd name="connsiteY14" fmla="*/ 952 h 4524"/>
                          <a:gd name="connsiteX15" fmla="*/ 952 w 1904"/>
                          <a:gd name="connsiteY15" fmla="*/ 952 h 4524"/>
                          <a:gd name="connsiteX16" fmla="*/ 952 w 1904"/>
                          <a:gd name="connsiteY16" fmla="*/ 952 h 4524"/>
                          <a:gd name="connsiteX17" fmla="*/ 952 w 1904"/>
                          <a:gd name="connsiteY17" fmla="*/ 952 h 4524"/>
                          <a:gd name="connsiteX18" fmla="*/ 952 w 1904"/>
                          <a:gd name="connsiteY18" fmla="*/ 952 h 4524"/>
                          <a:gd name="connsiteX19" fmla="*/ 952 w 1904"/>
                          <a:gd name="connsiteY19" fmla="*/ 952 h 4524"/>
                          <a:gd name="connsiteX20" fmla="*/ 952 w 1904"/>
                          <a:gd name="connsiteY20" fmla="*/ 952 h 4524"/>
                          <a:gd name="connsiteX21" fmla="*/ 952 w 1904"/>
                          <a:gd name="connsiteY21" fmla="*/ 952 h 4524"/>
                          <a:gd name="connsiteX22" fmla="*/ 952 w 1904"/>
                          <a:gd name="connsiteY22" fmla="*/ 952 h 4524"/>
                          <a:gd name="connsiteX23" fmla="*/ 952 w 1904"/>
                          <a:gd name="connsiteY23" fmla="*/ 952 h 4524"/>
                          <a:gd name="connsiteX24" fmla="*/ 952 w 1904"/>
                          <a:gd name="connsiteY24" fmla="*/ 952 h 4524"/>
                          <a:gd name="connsiteX25" fmla="*/ 952 w 1904"/>
                          <a:gd name="connsiteY25" fmla="*/ 952 h 4524"/>
                          <a:gd name="connsiteX26" fmla="*/ 952 w 1904"/>
                          <a:gd name="connsiteY26" fmla="*/ 952 h 4524"/>
                          <a:gd name="connsiteX27" fmla="*/ 952 w 1904"/>
                          <a:gd name="connsiteY27" fmla="*/ 952 h 4524"/>
                          <a:gd name="connsiteX28" fmla="*/ 952 w 1904"/>
                          <a:gd name="connsiteY28" fmla="*/ 952 h 4524"/>
                          <a:gd name="connsiteX29" fmla="*/ 952 w 1904"/>
                          <a:gd name="connsiteY29" fmla="*/ 952 h 4524"/>
                          <a:gd name="connsiteX30" fmla="*/ 952 w 1904"/>
                          <a:gd name="connsiteY30" fmla="*/ 952 h 4524"/>
                          <a:gd name="connsiteX31" fmla="*/ 952 w 1904"/>
                          <a:gd name="connsiteY31" fmla="*/ 952 h 4524"/>
                          <a:gd name="connsiteX32" fmla="*/ 952 w 1904"/>
                          <a:gd name="connsiteY32" fmla="*/ 952 h 4524"/>
                          <a:gd name="connsiteX33" fmla="*/ 952 w 1904"/>
                          <a:gd name="connsiteY33" fmla="*/ 952 h 4524"/>
                          <a:gd name="connsiteX34" fmla="*/ 952 w 1904"/>
                          <a:gd name="connsiteY34" fmla="*/ 952 h 4524"/>
                          <a:gd name="connsiteX35" fmla="*/ 952 w 1904"/>
                          <a:gd name="connsiteY35" fmla="*/ 952 h 4524"/>
                          <a:gd name="connsiteX36" fmla="*/ 952 w 1904"/>
                          <a:gd name="connsiteY36" fmla="*/ 952 h 4524"/>
                          <a:gd name="connsiteX37" fmla="*/ 952 w 1904"/>
                          <a:gd name="connsiteY37" fmla="*/ 952 h 4524"/>
                          <a:gd name="connsiteX38" fmla="*/ 952 w 1904"/>
                          <a:gd name="connsiteY38" fmla="*/ 952 h 4524"/>
                          <a:gd name="connsiteX39" fmla="*/ 952 w 1904"/>
                          <a:gd name="connsiteY39" fmla="*/ 952 h 4524"/>
                          <a:gd name="connsiteX40" fmla="*/ 952 w 1904"/>
                          <a:gd name="connsiteY40" fmla="*/ 952 h 4524"/>
                          <a:gd name="connsiteX41" fmla="*/ 952 w 1904"/>
                          <a:gd name="connsiteY41" fmla="*/ 952 h 4524"/>
                          <a:gd name="connsiteX42" fmla="*/ 952 w 1904"/>
                          <a:gd name="connsiteY42" fmla="*/ 952 h 4524"/>
                          <a:gd name="connsiteX43" fmla="*/ 952 w 1904"/>
                          <a:gd name="connsiteY43" fmla="*/ 952 h 4524"/>
                          <a:gd name="connsiteX44" fmla="*/ 952 w 1904"/>
                          <a:gd name="connsiteY44" fmla="*/ 952 h 4524"/>
                          <a:gd name="connsiteX45" fmla="*/ 952 w 1904"/>
                          <a:gd name="connsiteY45" fmla="*/ 952 h 4524"/>
                          <a:gd name="connsiteX46" fmla="*/ 952 w 1904"/>
                          <a:gd name="connsiteY46" fmla="*/ 952 h 4524"/>
                          <a:gd name="connsiteX47" fmla="*/ 0 w 1904"/>
                          <a:gd name="connsiteY47" fmla="*/ 952 h 4524"/>
                          <a:gd name="connsiteX48" fmla="*/ 0 w 1904"/>
                          <a:gd name="connsiteY48" fmla="*/ 952 h 4524"/>
                          <a:gd name="connsiteX49" fmla="*/ 0 w 1904"/>
                          <a:gd name="connsiteY49" fmla="*/ 952 h 4524"/>
                          <a:gd name="connsiteX50" fmla="*/ 0 w 1904"/>
                          <a:gd name="connsiteY50" fmla="*/ 952 h 4524"/>
                          <a:gd name="connsiteX51" fmla="*/ 0 w 1904"/>
                          <a:gd name="connsiteY51" fmla="*/ 952 h 4524"/>
                          <a:gd name="connsiteX52" fmla="*/ 0 w 1904"/>
                          <a:gd name="connsiteY52" fmla="*/ 952 h 4524"/>
                          <a:gd name="connsiteX53" fmla="*/ 0 w 1904"/>
                          <a:gd name="connsiteY53" fmla="*/ 952 h 4524"/>
                          <a:gd name="connsiteX54" fmla="*/ 0 w 1904"/>
                          <a:gd name="connsiteY54" fmla="*/ 952 h 4524"/>
                          <a:gd name="connsiteX55" fmla="*/ 0 w 1904"/>
                          <a:gd name="connsiteY55" fmla="*/ 952 h 4524"/>
                          <a:gd name="connsiteX56" fmla="*/ 0 w 1904"/>
                          <a:gd name="connsiteY56" fmla="*/ 952 h 4524"/>
                          <a:gd name="connsiteX57" fmla="*/ 0 w 1904"/>
                          <a:gd name="connsiteY57" fmla="*/ 952 h 4524"/>
                          <a:gd name="connsiteX58" fmla="*/ 0 w 1904"/>
                          <a:gd name="connsiteY58" fmla="*/ 952 h 4524"/>
                          <a:gd name="connsiteX59" fmla="*/ 0 w 1904"/>
                          <a:gd name="connsiteY59" fmla="*/ 952 h 4524"/>
                          <a:gd name="connsiteX60" fmla="*/ 0 w 1904"/>
                          <a:gd name="connsiteY60" fmla="*/ 952 h 4524"/>
                          <a:gd name="connsiteX61" fmla="*/ 0 w 1904"/>
                          <a:gd name="connsiteY61" fmla="*/ 952 h 4524"/>
                          <a:gd name="connsiteX62" fmla="*/ 0 w 1904"/>
                          <a:gd name="connsiteY62" fmla="*/ 952 h 4524"/>
                          <a:gd name="connsiteX63" fmla="*/ 0 w 1904"/>
                          <a:gd name="connsiteY63" fmla="*/ 952 h 4524"/>
                          <a:gd name="connsiteX64" fmla="*/ 0 w 1904"/>
                          <a:gd name="connsiteY64" fmla="*/ 952 h 4524"/>
                          <a:gd name="connsiteX65" fmla="*/ 0 w 1904"/>
                          <a:gd name="connsiteY65" fmla="*/ 952 h 4524"/>
                          <a:gd name="connsiteX66" fmla="*/ 0 w 1904"/>
                          <a:gd name="connsiteY66" fmla="*/ 952 h 4524"/>
                          <a:gd name="connsiteX67" fmla="*/ 0 w 1904"/>
                          <a:gd name="connsiteY67" fmla="*/ 952 h 4524"/>
                          <a:gd name="connsiteX68" fmla="*/ 0 w 1904"/>
                          <a:gd name="connsiteY68" fmla="*/ 952 h 4524"/>
                          <a:gd name="connsiteX69" fmla="*/ 0 w 1904"/>
                          <a:gd name="connsiteY69" fmla="*/ 952 h 4524"/>
                          <a:gd name="connsiteX70" fmla="*/ 0 w 1904"/>
                          <a:gd name="connsiteY70" fmla="*/ 952 h 4524"/>
                          <a:gd name="connsiteX71" fmla="*/ 0 w 1904"/>
                          <a:gd name="connsiteY71" fmla="*/ 952 h 4524"/>
                          <a:gd name="connsiteX72" fmla="*/ 0 w 1904"/>
                          <a:gd name="connsiteY72" fmla="*/ 952 h 4524"/>
                          <a:gd name="connsiteX73" fmla="*/ 0 w 1904"/>
                          <a:gd name="connsiteY73" fmla="*/ 952 h 4524"/>
                          <a:gd name="connsiteX74" fmla="*/ 0 w 1904"/>
                          <a:gd name="connsiteY74" fmla="*/ 952 h 4524"/>
                          <a:gd name="connsiteX75" fmla="*/ 0 w 1904"/>
                          <a:gd name="connsiteY75" fmla="*/ 952 h 4524"/>
                          <a:gd name="connsiteX76" fmla="*/ 0 w 1904"/>
                          <a:gd name="connsiteY76" fmla="*/ 952 h 4524"/>
                          <a:gd name="connsiteX77" fmla="*/ 0 w 1904"/>
                          <a:gd name="connsiteY77" fmla="*/ 952 h 4524"/>
                          <a:gd name="connsiteX78" fmla="*/ 0 w 1904"/>
                          <a:gd name="connsiteY78" fmla="*/ 952 h 4524"/>
                          <a:gd name="connsiteX79" fmla="*/ 0 w 1904"/>
                          <a:gd name="connsiteY79" fmla="*/ 952 h 4524"/>
                          <a:gd name="connsiteX80" fmla="*/ 0 w 1904"/>
                          <a:gd name="connsiteY80" fmla="*/ 952 h 4524"/>
                          <a:gd name="connsiteX81" fmla="*/ 0 w 1904"/>
                          <a:gd name="connsiteY81" fmla="*/ 952 h 4524"/>
                          <a:gd name="connsiteX82" fmla="*/ 0 w 1904"/>
                          <a:gd name="connsiteY82" fmla="*/ 952 h 4524"/>
                          <a:gd name="connsiteX83" fmla="*/ 0 w 1904"/>
                          <a:gd name="connsiteY83" fmla="*/ 952 h 4524"/>
                          <a:gd name="connsiteX84" fmla="*/ 0 w 1904"/>
                          <a:gd name="connsiteY84" fmla="*/ 952 h 4524"/>
                          <a:gd name="connsiteX85" fmla="*/ 0 w 1904"/>
                          <a:gd name="connsiteY85" fmla="*/ 952 h 4524"/>
                          <a:gd name="connsiteX86" fmla="*/ 0 w 1904"/>
                          <a:gd name="connsiteY86" fmla="*/ 952 h 4524"/>
                          <a:gd name="connsiteX87" fmla="*/ 0 w 1904"/>
                          <a:gd name="connsiteY87" fmla="*/ 952 h 4524"/>
                          <a:gd name="connsiteX88" fmla="*/ 0 w 1904"/>
                          <a:gd name="connsiteY88" fmla="*/ 0 h 4524"/>
                          <a:gd name="connsiteX89" fmla="*/ 0 w 1904"/>
                          <a:gd name="connsiteY89" fmla="*/ 0 h 4524"/>
                          <a:gd name="connsiteX90" fmla="*/ 0 w 1904"/>
                          <a:gd name="connsiteY90" fmla="*/ 0 h 4524"/>
                          <a:gd name="connsiteX91" fmla="*/ 0 w 1904"/>
                          <a:gd name="connsiteY91" fmla="*/ 0 h 4524"/>
                          <a:gd name="connsiteX92" fmla="*/ 0 w 1904"/>
                          <a:gd name="connsiteY92" fmla="*/ 0 h 4524"/>
                          <a:gd name="connsiteX93" fmla="*/ 952 w 1904"/>
                          <a:gd name="connsiteY93" fmla="*/ 0 h 4524"/>
                          <a:gd name="connsiteX94" fmla="*/ 1905 w 1904"/>
                          <a:gd name="connsiteY94" fmla="*/ 3810 h 4524"/>
                          <a:gd name="connsiteX95" fmla="*/ 1905 w 1904"/>
                          <a:gd name="connsiteY95" fmla="*/ 3810 h 4524"/>
                          <a:gd name="connsiteX96" fmla="*/ 1905 w 1904"/>
                          <a:gd name="connsiteY96" fmla="*/ 3810 h 4524"/>
                          <a:gd name="connsiteX97" fmla="*/ 1905 w 1904"/>
                          <a:gd name="connsiteY97" fmla="*/ 3810 h 4524"/>
                          <a:gd name="connsiteX98" fmla="*/ 1905 w 1904"/>
                          <a:gd name="connsiteY98" fmla="*/ 3810 h 4524"/>
                          <a:gd name="connsiteX99" fmla="*/ 952 w 1904"/>
                          <a:gd name="connsiteY99" fmla="*/ 3810 h 4524"/>
                          <a:gd name="connsiteX100" fmla="*/ 952 w 1904"/>
                          <a:gd name="connsiteY100" fmla="*/ 3810 h 4524"/>
                          <a:gd name="connsiteX101" fmla="*/ 952 w 1904"/>
                          <a:gd name="connsiteY101" fmla="*/ 3810 h 4524"/>
                          <a:gd name="connsiteX102" fmla="*/ 952 w 1904"/>
                          <a:gd name="connsiteY102" fmla="*/ 3810 h 4524"/>
                          <a:gd name="connsiteX103" fmla="*/ 952 w 1904"/>
                          <a:gd name="connsiteY103" fmla="*/ 3810 h 4524"/>
                          <a:gd name="connsiteX104" fmla="*/ 952 w 1904"/>
                          <a:gd name="connsiteY104" fmla="*/ 0 h 4524"/>
                          <a:gd name="connsiteX105" fmla="*/ 952 w 1904"/>
                          <a:gd name="connsiteY105" fmla="*/ 0 h 4524"/>
                          <a:gd name="connsiteX106" fmla="*/ 952 w 1904"/>
                          <a:gd name="connsiteY106" fmla="*/ 0 h 4524"/>
                          <a:gd name="connsiteX107" fmla="*/ 952 w 1904"/>
                          <a:gd name="connsiteY107" fmla="*/ 0 h 4524"/>
                          <a:gd name="connsiteX108" fmla="*/ 952 w 1904"/>
                          <a:gd name="connsiteY108" fmla="*/ 0 h 452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4" h="4524"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0"/>
                            </a:lnTo>
                            <a:close/>
                            <a:moveTo>
                              <a:pt x="1905" y="3810"/>
                            </a:moveTo>
                            <a:cubicBezTo>
                              <a:pt x="952" y="3810"/>
                              <a:pt x="952" y="4763"/>
                              <a:pt x="1905" y="3810"/>
                            </a:cubicBezTo>
                            <a:cubicBezTo>
                              <a:pt x="952" y="4763"/>
                              <a:pt x="952" y="4763"/>
                              <a:pt x="1905" y="3810"/>
                            </a:cubicBezTo>
                            <a:cubicBezTo>
                              <a:pt x="1905" y="4763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lose/>
                            <a:moveTo>
                              <a:pt x="952" y="3810"/>
                            </a:move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lose/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0" name="任意多边形: 形状 244"/>
                      <p:cNvSpPr/>
                      <p:nvPr/>
                    </p:nvSpPr>
                    <p:spPr>
                      <a:xfrm>
                        <a:off x="4244339" y="37080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1" name="任意多边形: 形状 245"/>
                      <p:cNvSpPr/>
                      <p:nvPr/>
                    </p:nvSpPr>
                    <p:spPr>
                      <a:xfrm>
                        <a:off x="4243387" y="3708082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0 h 952"/>
                          <a:gd name="connsiteX1" fmla="*/ 952 w 952"/>
                          <a:gd name="connsiteY1" fmla="*/ 0 h 952"/>
                          <a:gd name="connsiteX2" fmla="*/ 952 w 952"/>
                          <a:gd name="connsiteY2" fmla="*/ 0 h 952"/>
                          <a:gd name="connsiteX3" fmla="*/ 952 w 952"/>
                          <a:gd name="connsiteY3" fmla="*/ 0 h 952"/>
                          <a:gd name="connsiteX4" fmla="*/ 952 w 952"/>
                          <a:gd name="connsiteY4" fmla="*/ 0 h 952"/>
                          <a:gd name="connsiteX5" fmla="*/ 952 w 952"/>
                          <a:gd name="connsiteY5" fmla="*/ 0 h 952"/>
                          <a:gd name="connsiteX6" fmla="*/ 952 w 952"/>
                          <a:gd name="connsiteY6" fmla="*/ 0 h 952"/>
                          <a:gd name="connsiteX7" fmla="*/ 0 w 952"/>
                          <a:gd name="connsiteY7" fmla="*/ 952 h 952"/>
                          <a:gd name="connsiteX8" fmla="*/ 952 w 952"/>
                          <a:gd name="connsiteY8" fmla="*/ 0 h 952"/>
                          <a:gd name="connsiteX9" fmla="*/ 952 w 952"/>
                          <a:gd name="connsiteY9" fmla="*/ 0 h 952"/>
                          <a:gd name="connsiteX10" fmla="*/ 952 w 952"/>
                          <a:gd name="connsiteY10" fmla="*/ 0 h 952"/>
                          <a:gd name="connsiteX11" fmla="*/ 952 w 952"/>
                          <a:gd name="connsiteY11" fmla="*/ 0 h 952"/>
                          <a:gd name="connsiteX12" fmla="*/ 952 w 952"/>
                          <a:gd name="connsiteY12" fmla="*/ 0 h 952"/>
                          <a:gd name="connsiteX13" fmla="*/ 952 w 952"/>
                          <a:gd name="connsiteY13" fmla="*/ 0 h 952"/>
                          <a:gd name="connsiteX14" fmla="*/ 952 w 952"/>
                          <a:gd name="connsiteY14" fmla="*/ 0 h 952"/>
                          <a:gd name="connsiteX15" fmla="*/ 952 w 952"/>
                          <a:gd name="connsiteY15" fmla="*/ 0 h 952"/>
                          <a:gd name="connsiteX16" fmla="*/ 952 w 952"/>
                          <a:gd name="connsiteY16" fmla="*/ 0 h 952"/>
                          <a:gd name="connsiteX17" fmla="*/ 952 w 952"/>
                          <a:gd name="connsiteY17" fmla="*/ 0 h 952"/>
                          <a:gd name="connsiteX18" fmla="*/ 952 w 952"/>
                          <a:gd name="connsiteY18" fmla="*/ 0 h 952"/>
                          <a:gd name="connsiteX19" fmla="*/ 952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0"/>
                            </a:move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62" name="图形 2"/>
                    <p:cNvGrpSpPr/>
                    <p:nvPr/>
                  </p:nvGrpSpPr>
                  <p:grpSpPr>
                    <a:xfrm>
                      <a:off x="4245292" y="3698557"/>
                      <a:ext cx="20002" cy="1904"/>
                      <a:chOff x="4245292" y="3698557"/>
                      <a:chExt cx="20002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363" name="任意多边形: 形状 247"/>
                      <p:cNvSpPr/>
                      <p:nvPr/>
                    </p:nvSpPr>
                    <p:spPr>
                      <a:xfrm>
                        <a:off x="4245292" y="36995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4" name="任意多边形: 形状 248"/>
                      <p:cNvSpPr/>
                      <p:nvPr/>
                    </p:nvSpPr>
                    <p:spPr>
                      <a:xfrm>
                        <a:off x="4246774" y="3698557"/>
                        <a:ext cx="18520" cy="952"/>
                      </a:xfrm>
                      <a:custGeom>
                        <a:avLst/>
                        <a:gdLst>
                          <a:gd name="connsiteX0" fmla="*/ 12806 w 18520"/>
                          <a:gd name="connsiteY0" fmla="*/ 952 h 952"/>
                          <a:gd name="connsiteX1" fmla="*/ 12806 w 18520"/>
                          <a:gd name="connsiteY1" fmla="*/ 952 h 952"/>
                          <a:gd name="connsiteX2" fmla="*/ 12806 w 18520"/>
                          <a:gd name="connsiteY2" fmla="*/ 952 h 952"/>
                          <a:gd name="connsiteX3" fmla="*/ 11853 w 18520"/>
                          <a:gd name="connsiteY3" fmla="*/ 952 h 952"/>
                          <a:gd name="connsiteX4" fmla="*/ 11853 w 18520"/>
                          <a:gd name="connsiteY4" fmla="*/ 952 h 952"/>
                          <a:gd name="connsiteX5" fmla="*/ 11853 w 18520"/>
                          <a:gd name="connsiteY5" fmla="*/ 952 h 952"/>
                          <a:gd name="connsiteX6" fmla="*/ 11853 w 18520"/>
                          <a:gd name="connsiteY6" fmla="*/ 952 h 952"/>
                          <a:gd name="connsiteX7" fmla="*/ 11853 w 18520"/>
                          <a:gd name="connsiteY7" fmla="*/ 952 h 952"/>
                          <a:gd name="connsiteX8" fmla="*/ 11853 w 18520"/>
                          <a:gd name="connsiteY8" fmla="*/ 952 h 952"/>
                          <a:gd name="connsiteX9" fmla="*/ 11853 w 18520"/>
                          <a:gd name="connsiteY9" fmla="*/ 952 h 952"/>
                          <a:gd name="connsiteX10" fmla="*/ 11853 w 18520"/>
                          <a:gd name="connsiteY10" fmla="*/ 952 h 952"/>
                          <a:gd name="connsiteX11" fmla="*/ 11853 w 18520"/>
                          <a:gd name="connsiteY11" fmla="*/ 952 h 952"/>
                          <a:gd name="connsiteX12" fmla="*/ 11853 w 18520"/>
                          <a:gd name="connsiteY12" fmla="*/ 952 h 952"/>
                          <a:gd name="connsiteX13" fmla="*/ 11853 w 18520"/>
                          <a:gd name="connsiteY13" fmla="*/ 952 h 952"/>
                          <a:gd name="connsiteX14" fmla="*/ 11853 w 18520"/>
                          <a:gd name="connsiteY14" fmla="*/ 952 h 952"/>
                          <a:gd name="connsiteX15" fmla="*/ 11853 w 18520"/>
                          <a:gd name="connsiteY15" fmla="*/ 952 h 952"/>
                          <a:gd name="connsiteX16" fmla="*/ 11853 w 18520"/>
                          <a:gd name="connsiteY16" fmla="*/ 952 h 952"/>
                          <a:gd name="connsiteX17" fmla="*/ 11853 w 18520"/>
                          <a:gd name="connsiteY17" fmla="*/ 952 h 952"/>
                          <a:gd name="connsiteX18" fmla="*/ 11853 w 18520"/>
                          <a:gd name="connsiteY18" fmla="*/ 952 h 952"/>
                          <a:gd name="connsiteX19" fmla="*/ 11853 w 18520"/>
                          <a:gd name="connsiteY19" fmla="*/ 952 h 952"/>
                          <a:gd name="connsiteX20" fmla="*/ 11853 w 18520"/>
                          <a:gd name="connsiteY20" fmla="*/ 952 h 952"/>
                          <a:gd name="connsiteX21" fmla="*/ 11853 w 18520"/>
                          <a:gd name="connsiteY21" fmla="*/ 952 h 952"/>
                          <a:gd name="connsiteX22" fmla="*/ 11853 w 18520"/>
                          <a:gd name="connsiteY22" fmla="*/ 952 h 952"/>
                          <a:gd name="connsiteX23" fmla="*/ 11853 w 18520"/>
                          <a:gd name="connsiteY23" fmla="*/ 952 h 952"/>
                          <a:gd name="connsiteX24" fmla="*/ 11853 w 18520"/>
                          <a:gd name="connsiteY24" fmla="*/ 952 h 952"/>
                          <a:gd name="connsiteX25" fmla="*/ 11853 w 18520"/>
                          <a:gd name="connsiteY25" fmla="*/ 952 h 952"/>
                          <a:gd name="connsiteX26" fmla="*/ 10901 w 18520"/>
                          <a:gd name="connsiteY26" fmla="*/ 952 h 952"/>
                          <a:gd name="connsiteX27" fmla="*/ 10901 w 18520"/>
                          <a:gd name="connsiteY27" fmla="*/ 952 h 952"/>
                          <a:gd name="connsiteX28" fmla="*/ 10901 w 18520"/>
                          <a:gd name="connsiteY28" fmla="*/ 952 h 952"/>
                          <a:gd name="connsiteX29" fmla="*/ 10901 w 18520"/>
                          <a:gd name="connsiteY29" fmla="*/ 952 h 952"/>
                          <a:gd name="connsiteX30" fmla="*/ 10901 w 18520"/>
                          <a:gd name="connsiteY30" fmla="*/ 952 h 952"/>
                          <a:gd name="connsiteX31" fmla="*/ 10901 w 18520"/>
                          <a:gd name="connsiteY31" fmla="*/ 952 h 952"/>
                          <a:gd name="connsiteX32" fmla="*/ 9948 w 18520"/>
                          <a:gd name="connsiteY32" fmla="*/ 952 h 952"/>
                          <a:gd name="connsiteX33" fmla="*/ 8996 w 18520"/>
                          <a:gd name="connsiteY33" fmla="*/ 952 h 952"/>
                          <a:gd name="connsiteX34" fmla="*/ 8043 w 18520"/>
                          <a:gd name="connsiteY34" fmla="*/ 952 h 952"/>
                          <a:gd name="connsiteX35" fmla="*/ 7091 w 18520"/>
                          <a:gd name="connsiteY35" fmla="*/ 952 h 952"/>
                          <a:gd name="connsiteX36" fmla="*/ 7091 w 18520"/>
                          <a:gd name="connsiteY36" fmla="*/ 952 h 952"/>
                          <a:gd name="connsiteX37" fmla="*/ 7091 w 18520"/>
                          <a:gd name="connsiteY37" fmla="*/ 952 h 952"/>
                          <a:gd name="connsiteX38" fmla="*/ 7091 w 18520"/>
                          <a:gd name="connsiteY38" fmla="*/ 952 h 952"/>
                          <a:gd name="connsiteX39" fmla="*/ 7091 w 18520"/>
                          <a:gd name="connsiteY39" fmla="*/ 952 h 952"/>
                          <a:gd name="connsiteX40" fmla="*/ 7091 w 18520"/>
                          <a:gd name="connsiteY40" fmla="*/ 952 h 952"/>
                          <a:gd name="connsiteX41" fmla="*/ 7091 w 18520"/>
                          <a:gd name="connsiteY41" fmla="*/ 952 h 952"/>
                          <a:gd name="connsiteX42" fmla="*/ 7091 w 18520"/>
                          <a:gd name="connsiteY42" fmla="*/ 952 h 952"/>
                          <a:gd name="connsiteX43" fmla="*/ 7091 w 18520"/>
                          <a:gd name="connsiteY43" fmla="*/ 952 h 952"/>
                          <a:gd name="connsiteX44" fmla="*/ 7091 w 18520"/>
                          <a:gd name="connsiteY44" fmla="*/ 952 h 952"/>
                          <a:gd name="connsiteX45" fmla="*/ 7091 w 18520"/>
                          <a:gd name="connsiteY45" fmla="*/ 952 h 952"/>
                          <a:gd name="connsiteX46" fmla="*/ 7091 w 18520"/>
                          <a:gd name="connsiteY46" fmla="*/ 952 h 952"/>
                          <a:gd name="connsiteX47" fmla="*/ 7091 w 18520"/>
                          <a:gd name="connsiteY47" fmla="*/ 0 h 952"/>
                          <a:gd name="connsiteX48" fmla="*/ 7091 w 18520"/>
                          <a:gd name="connsiteY48" fmla="*/ 0 h 952"/>
                          <a:gd name="connsiteX49" fmla="*/ 7091 w 18520"/>
                          <a:gd name="connsiteY49" fmla="*/ 0 h 952"/>
                          <a:gd name="connsiteX50" fmla="*/ 7091 w 18520"/>
                          <a:gd name="connsiteY50" fmla="*/ 0 h 952"/>
                          <a:gd name="connsiteX51" fmla="*/ 7091 w 18520"/>
                          <a:gd name="connsiteY51" fmla="*/ 0 h 952"/>
                          <a:gd name="connsiteX52" fmla="*/ 7091 w 18520"/>
                          <a:gd name="connsiteY52" fmla="*/ 0 h 952"/>
                          <a:gd name="connsiteX53" fmla="*/ 7091 w 18520"/>
                          <a:gd name="connsiteY53" fmla="*/ 0 h 952"/>
                          <a:gd name="connsiteX54" fmla="*/ 7091 w 18520"/>
                          <a:gd name="connsiteY54" fmla="*/ 0 h 952"/>
                          <a:gd name="connsiteX55" fmla="*/ 7091 w 18520"/>
                          <a:gd name="connsiteY55" fmla="*/ 0 h 952"/>
                          <a:gd name="connsiteX56" fmla="*/ 7091 w 18520"/>
                          <a:gd name="connsiteY56" fmla="*/ 0 h 952"/>
                          <a:gd name="connsiteX57" fmla="*/ 7091 w 18520"/>
                          <a:gd name="connsiteY57" fmla="*/ 0 h 952"/>
                          <a:gd name="connsiteX58" fmla="*/ 8043 w 18520"/>
                          <a:gd name="connsiteY58" fmla="*/ 0 h 952"/>
                          <a:gd name="connsiteX59" fmla="*/ 8043 w 18520"/>
                          <a:gd name="connsiteY59" fmla="*/ 0 h 952"/>
                          <a:gd name="connsiteX60" fmla="*/ 8043 w 18520"/>
                          <a:gd name="connsiteY60" fmla="*/ 0 h 952"/>
                          <a:gd name="connsiteX61" fmla="*/ 8996 w 18520"/>
                          <a:gd name="connsiteY61" fmla="*/ 0 h 952"/>
                          <a:gd name="connsiteX62" fmla="*/ 9948 w 18520"/>
                          <a:gd name="connsiteY62" fmla="*/ 0 h 952"/>
                          <a:gd name="connsiteX63" fmla="*/ 10901 w 18520"/>
                          <a:gd name="connsiteY63" fmla="*/ 0 h 952"/>
                          <a:gd name="connsiteX64" fmla="*/ 10901 w 18520"/>
                          <a:gd name="connsiteY64" fmla="*/ 0 h 952"/>
                          <a:gd name="connsiteX65" fmla="*/ 11853 w 18520"/>
                          <a:gd name="connsiteY65" fmla="*/ 0 h 952"/>
                          <a:gd name="connsiteX66" fmla="*/ 11853 w 18520"/>
                          <a:gd name="connsiteY66" fmla="*/ 0 h 952"/>
                          <a:gd name="connsiteX67" fmla="*/ 11853 w 18520"/>
                          <a:gd name="connsiteY67" fmla="*/ 0 h 952"/>
                          <a:gd name="connsiteX68" fmla="*/ 11853 w 18520"/>
                          <a:gd name="connsiteY68" fmla="*/ 0 h 952"/>
                          <a:gd name="connsiteX69" fmla="*/ 11853 w 18520"/>
                          <a:gd name="connsiteY69" fmla="*/ 0 h 952"/>
                          <a:gd name="connsiteX70" fmla="*/ 11853 w 18520"/>
                          <a:gd name="connsiteY70" fmla="*/ 0 h 952"/>
                          <a:gd name="connsiteX71" fmla="*/ 12806 w 18520"/>
                          <a:gd name="connsiteY71" fmla="*/ 0 h 952"/>
                          <a:gd name="connsiteX72" fmla="*/ 12806 w 18520"/>
                          <a:gd name="connsiteY72" fmla="*/ 0 h 952"/>
                          <a:gd name="connsiteX73" fmla="*/ 12806 w 18520"/>
                          <a:gd name="connsiteY73" fmla="*/ 0 h 952"/>
                          <a:gd name="connsiteX74" fmla="*/ 12806 w 18520"/>
                          <a:gd name="connsiteY74" fmla="*/ 0 h 952"/>
                          <a:gd name="connsiteX75" fmla="*/ 12806 w 18520"/>
                          <a:gd name="connsiteY75" fmla="*/ 0 h 952"/>
                          <a:gd name="connsiteX76" fmla="*/ 12806 w 18520"/>
                          <a:gd name="connsiteY76" fmla="*/ 0 h 952"/>
                          <a:gd name="connsiteX77" fmla="*/ 12806 w 18520"/>
                          <a:gd name="connsiteY77" fmla="*/ 0 h 952"/>
                          <a:gd name="connsiteX78" fmla="*/ 12806 w 18520"/>
                          <a:gd name="connsiteY78" fmla="*/ 0 h 952"/>
                          <a:gd name="connsiteX79" fmla="*/ 12806 w 18520"/>
                          <a:gd name="connsiteY79" fmla="*/ 0 h 952"/>
                          <a:gd name="connsiteX80" fmla="*/ 13758 w 18520"/>
                          <a:gd name="connsiteY80" fmla="*/ 0 h 952"/>
                          <a:gd name="connsiteX81" fmla="*/ 14711 w 18520"/>
                          <a:gd name="connsiteY81" fmla="*/ 0 h 952"/>
                          <a:gd name="connsiteX82" fmla="*/ 14711 w 18520"/>
                          <a:gd name="connsiteY82" fmla="*/ 0 h 952"/>
                          <a:gd name="connsiteX83" fmla="*/ 14711 w 18520"/>
                          <a:gd name="connsiteY83" fmla="*/ 0 h 952"/>
                          <a:gd name="connsiteX84" fmla="*/ 14711 w 18520"/>
                          <a:gd name="connsiteY84" fmla="*/ 0 h 952"/>
                          <a:gd name="connsiteX85" fmla="*/ 14711 w 18520"/>
                          <a:gd name="connsiteY85" fmla="*/ 0 h 952"/>
                          <a:gd name="connsiteX86" fmla="*/ 15663 w 18520"/>
                          <a:gd name="connsiteY86" fmla="*/ 0 h 952"/>
                          <a:gd name="connsiteX87" fmla="*/ 15663 w 18520"/>
                          <a:gd name="connsiteY87" fmla="*/ 0 h 952"/>
                          <a:gd name="connsiteX88" fmla="*/ 17568 w 18520"/>
                          <a:gd name="connsiteY88" fmla="*/ 0 h 952"/>
                          <a:gd name="connsiteX89" fmla="*/ 18521 w 18520"/>
                          <a:gd name="connsiteY89" fmla="*/ 0 h 952"/>
                          <a:gd name="connsiteX90" fmla="*/ 18521 w 18520"/>
                          <a:gd name="connsiteY90" fmla="*/ 0 h 952"/>
                          <a:gd name="connsiteX91" fmla="*/ 18521 w 18520"/>
                          <a:gd name="connsiteY91" fmla="*/ 0 h 952"/>
                          <a:gd name="connsiteX92" fmla="*/ 18521 w 18520"/>
                          <a:gd name="connsiteY92" fmla="*/ 0 h 952"/>
                          <a:gd name="connsiteX93" fmla="*/ 12806 w 18520"/>
                          <a:gd name="connsiteY93" fmla="*/ 952 h 952"/>
                          <a:gd name="connsiteX94" fmla="*/ 423 w 18520"/>
                          <a:gd name="connsiteY94" fmla="*/ 952 h 952"/>
                          <a:gd name="connsiteX95" fmla="*/ 423 w 18520"/>
                          <a:gd name="connsiteY95" fmla="*/ 952 h 952"/>
                          <a:gd name="connsiteX96" fmla="*/ 423 w 18520"/>
                          <a:gd name="connsiteY96" fmla="*/ 952 h 952"/>
                          <a:gd name="connsiteX97" fmla="*/ 423 w 18520"/>
                          <a:gd name="connsiteY97" fmla="*/ 952 h 952"/>
                          <a:gd name="connsiteX98" fmla="*/ 423 w 18520"/>
                          <a:gd name="connsiteY98" fmla="*/ 952 h 952"/>
                          <a:gd name="connsiteX99" fmla="*/ 2328 w 18520"/>
                          <a:gd name="connsiteY99" fmla="*/ 952 h 952"/>
                          <a:gd name="connsiteX100" fmla="*/ 2328 w 18520"/>
                          <a:gd name="connsiteY100" fmla="*/ 952 h 952"/>
                          <a:gd name="connsiteX101" fmla="*/ 2328 w 18520"/>
                          <a:gd name="connsiteY101" fmla="*/ 952 h 952"/>
                          <a:gd name="connsiteX102" fmla="*/ 2328 w 18520"/>
                          <a:gd name="connsiteY102" fmla="*/ 952 h 952"/>
                          <a:gd name="connsiteX103" fmla="*/ 2328 w 18520"/>
                          <a:gd name="connsiteY103" fmla="*/ 952 h 952"/>
                          <a:gd name="connsiteX104" fmla="*/ 11853 w 18520"/>
                          <a:gd name="connsiteY104" fmla="*/ 952 h 952"/>
                          <a:gd name="connsiteX105" fmla="*/ 11853 w 18520"/>
                          <a:gd name="connsiteY105" fmla="*/ 952 h 952"/>
                          <a:gd name="connsiteX106" fmla="*/ 11853 w 18520"/>
                          <a:gd name="connsiteY106" fmla="*/ 952 h 952"/>
                          <a:gd name="connsiteX107" fmla="*/ 11853 w 18520"/>
                          <a:gd name="connsiteY107" fmla="*/ 952 h 952"/>
                          <a:gd name="connsiteX108" fmla="*/ 11853 w 18520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520" h="952">
                            <a:moveTo>
                              <a:pt x="12806" y="952"/>
                            </a:moveTo>
                            <a:cubicBezTo>
                              <a:pt x="12806" y="952"/>
                              <a:pt x="12806" y="952"/>
                              <a:pt x="12806" y="952"/>
                            </a:cubicBezTo>
                            <a:cubicBezTo>
                              <a:pt x="11853" y="952"/>
                              <a:pt x="11853" y="952"/>
                              <a:pt x="12806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9948" y="952"/>
                              <a:pt x="9948" y="952"/>
                            </a:cubicBezTo>
                            <a:cubicBezTo>
                              <a:pt x="9948" y="952"/>
                              <a:pt x="8996" y="952"/>
                              <a:pt x="8996" y="952"/>
                            </a:cubicBezTo>
                            <a:cubicBezTo>
                              <a:pt x="8996" y="952"/>
                              <a:pt x="8043" y="952"/>
                              <a:pt x="8043" y="952"/>
                            </a:cubicBezTo>
                            <a:cubicBezTo>
                              <a:pt x="8043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996" y="0"/>
                            </a:cubicBezTo>
                            <a:cubicBezTo>
                              <a:pt x="9948" y="0"/>
                              <a:pt x="9948" y="0"/>
                              <a:pt x="9948" y="0"/>
                            </a:cubicBezTo>
                            <a:cubicBezTo>
                              <a:pt x="9948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3758" y="0"/>
                            </a:cubicBezTo>
                            <a:cubicBezTo>
                              <a:pt x="13758" y="0"/>
                              <a:pt x="13758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5663" y="0"/>
                            </a:cubicBezTo>
                            <a:cubicBezTo>
                              <a:pt x="15663" y="0"/>
                              <a:pt x="15663" y="0"/>
                              <a:pt x="15663" y="0"/>
                            </a:cubicBezTo>
                            <a:cubicBezTo>
                              <a:pt x="16616" y="0"/>
                              <a:pt x="16616" y="0"/>
                              <a:pt x="17568" y="0"/>
                            </a:cubicBezTo>
                            <a:cubicBezTo>
                              <a:pt x="17568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lnTo>
                              <a:pt x="12806" y="952"/>
                            </a:lnTo>
                            <a:close/>
                            <a:moveTo>
                              <a:pt x="423" y="952"/>
                            </a:moveTo>
                            <a:cubicBezTo>
                              <a:pt x="423" y="952"/>
                              <a:pt x="423" y="952"/>
                              <a:pt x="423" y="952"/>
                            </a:cubicBezTo>
                            <a:cubicBezTo>
                              <a:pt x="423" y="952"/>
                              <a:pt x="-529" y="952"/>
                              <a:pt x="423" y="952"/>
                            </a:cubicBezTo>
                            <a:cubicBezTo>
                              <a:pt x="-529" y="952"/>
                              <a:pt x="423" y="952"/>
                              <a:pt x="423" y="952"/>
                            </a:cubicBezTo>
                            <a:cubicBezTo>
                              <a:pt x="423" y="952"/>
                              <a:pt x="423" y="952"/>
                              <a:pt x="423" y="952"/>
                            </a:cubicBezTo>
                            <a:close/>
                            <a:moveTo>
                              <a:pt x="2328" y="952"/>
                            </a:move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cubicBezTo>
                              <a:pt x="2328" y="952"/>
                              <a:pt x="2328" y="952"/>
                              <a:pt x="2328" y="952"/>
                            </a:cubicBezTo>
                            <a:close/>
                            <a:moveTo>
                              <a:pt x="11853" y="952"/>
                            </a:move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5" name="任意多边形: 形状 249"/>
                      <p:cNvSpPr/>
                      <p:nvPr/>
                    </p:nvSpPr>
                    <p:spPr>
                      <a:xfrm>
                        <a:off x="4246244" y="37004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" name="任意多边形: 形状 250"/>
                      <p:cNvSpPr/>
                      <p:nvPr/>
                    </p:nvSpPr>
                    <p:spPr>
                      <a:xfrm>
                        <a:off x="4245292" y="3699509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953 h 952"/>
                          <a:gd name="connsiteX1" fmla="*/ 952 w 952"/>
                          <a:gd name="connsiteY1" fmla="*/ 953 h 952"/>
                          <a:gd name="connsiteX2" fmla="*/ 952 w 952"/>
                          <a:gd name="connsiteY2" fmla="*/ 0 h 952"/>
                          <a:gd name="connsiteX3" fmla="*/ 952 w 952"/>
                          <a:gd name="connsiteY3" fmla="*/ 953 h 952"/>
                          <a:gd name="connsiteX4" fmla="*/ 952 w 952"/>
                          <a:gd name="connsiteY4" fmla="*/ 953 h 952"/>
                          <a:gd name="connsiteX5" fmla="*/ 952 w 952"/>
                          <a:gd name="connsiteY5" fmla="*/ 953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3 h 952"/>
                          <a:gd name="connsiteX13" fmla="*/ 0 w 952"/>
                          <a:gd name="connsiteY13" fmla="*/ 953 h 952"/>
                          <a:gd name="connsiteX14" fmla="*/ 952 w 952"/>
                          <a:gd name="connsiteY14" fmla="*/ 953 h 952"/>
                          <a:gd name="connsiteX15" fmla="*/ 952 w 952"/>
                          <a:gd name="connsiteY15" fmla="*/ 953 h 952"/>
                          <a:gd name="connsiteX16" fmla="*/ 952 w 952"/>
                          <a:gd name="connsiteY16" fmla="*/ 953 h 952"/>
                          <a:gd name="connsiteX17" fmla="*/ 952 w 952"/>
                          <a:gd name="connsiteY17" fmla="*/ 953 h 952"/>
                          <a:gd name="connsiteX18" fmla="*/ 952 w 952"/>
                          <a:gd name="connsiteY18" fmla="*/ 953 h 952"/>
                          <a:gd name="connsiteX19" fmla="*/ 952 w 952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953"/>
                            </a:move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67" name="图形 2"/>
                    <p:cNvGrpSpPr/>
                    <p:nvPr/>
                  </p:nvGrpSpPr>
                  <p:grpSpPr>
                    <a:xfrm>
                      <a:off x="4259580" y="3697604"/>
                      <a:ext cx="20002" cy="1904"/>
                      <a:chOff x="4259580" y="3697604"/>
                      <a:chExt cx="20002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368" name="任意多边形: 形状 252"/>
                      <p:cNvSpPr/>
                      <p:nvPr/>
                    </p:nvSpPr>
                    <p:spPr>
                      <a:xfrm>
                        <a:off x="4259580" y="36985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9" name="任意多边形: 形状 253"/>
                      <p:cNvSpPr/>
                      <p:nvPr/>
                    </p:nvSpPr>
                    <p:spPr>
                      <a:xfrm>
                        <a:off x="4261061" y="3697604"/>
                        <a:ext cx="18520" cy="952"/>
                      </a:xfrm>
                      <a:custGeom>
                        <a:avLst/>
                        <a:gdLst>
                          <a:gd name="connsiteX0" fmla="*/ 12806 w 18520"/>
                          <a:gd name="connsiteY0" fmla="*/ 953 h 952"/>
                          <a:gd name="connsiteX1" fmla="*/ 12806 w 18520"/>
                          <a:gd name="connsiteY1" fmla="*/ 953 h 952"/>
                          <a:gd name="connsiteX2" fmla="*/ 12806 w 18520"/>
                          <a:gd name="connsiteY2" fmla="*/ 953 h 952"/>
                          <a:gd name="connsiteX3" fmla="*/ 11853 w 18520"/>
                          <a:gd name="connsiteY3" fmla="*/ 953 h 952"/>
                          <a:gd name="connsiteX4" fmla="*/ 11853 w 18520"/>
                          <a:gd name="connsiteY4" fmla="*/ 953 h 952"/>
                          <a:gd name="connsiteX5" fmla="*/ 11853 w 18520"/>
                          <a:gd name="connsiteY5" fmla="*/ 953 h 952"/>
                          <a:gd name="connsiteX6" fmla="*/ 11853 w 18520"/>
                          <a:gd name="connsiteY6" fmla="*/ 953 h 952"/>
                          <a:gd name="connsiteX7" fmla="*/ 11853 w 18520"/>
                          <a:gd name="connsiteY7" fmla="*/ 953 h 952"/>
                          <a:gd name="connsiteX8" fmla="*/ 11853 w 18520"/>
                          <a:gd name="connsiteY8" fmla="*/ 953 h 952"/>
                          <a:gd name="connsiteX9" fmla="*/ 11853 w 18520"/>
                          <a:gd name="connsiteY9" fmla="*/ 953 h 952"/>
                          <a:gd name="connsiteX10" fmla="*/ 11853 w 18520"/>
                          <a:gd name="connsiteY10" fmla="*/ 953 h 952"/>
                          <a:gd name="connsiteX11" fmla="*/ 11853 w 18520"/>
                          <a:gd name="connsiteY11" fmla="*/ 953 h 952"/>
                          <a:gd name="connsiteX12" fmla="*/ 11853 w 18520"/>
                          <a:gd name="connsiteY12" fmla="*/ 953 h 952"/>
                          <a:gd name="connsiteX13" fmla="*/ 11853 w 18520"/>
                          <a:gd name="connsiteY13" fmla="*/ 953 h 952"/>
                          <a:gd name="connsiteX14" fmla="*/ 11853 w 18520"/>
                          <a:gd name="connsiteY14" fmla="*/ 953 h 952"/>
                          <a:gd name="connsiteX15" fmla="*/ 11853 w 18520"/>
                          <a:gd name="connsiteY15" fmla="*/ 953 h 952"/>
                          <a:gd name="connsiteX16" fmla="*/ 11853 w 18520"/>
                          <a:gd name="connsiteY16" fmla="*/ 953 h 952"/>
                          <a:gd name="connsiteX17" fmla="*/ 11853 w 18520"/>
                          <a:gd name="connsiteY17" fmla="*/ 953 h 952"/>
                          <a:gd name="connsiteX18" fmla="*/ 11853 w 18520"/>
                          <a:gd name="connsiteY18" fmla="*/ 953 h 952"/>
                          <a:gd name="connsiteX19" fmla="*/ 11853 w 18520"/>
                          <a:gd name="connsiteY19" fmla="*/ 953 h 952"/>
                          <a:gd name="connsiteX20" fmla="*/ 11853 w 18520"/>
                          <a:gd name="connsiteY20" fmla="*/ 953 h 952"/>
                          <a:gd name="connsiteX21" fmla="*/ 11853 w 18520"/>
                          <a:gd name="connsiteY21" fmla="*/ 953 h 952"/>
                          <a:gd name="connsiteX22" fmla="*/ 11853 w 18520"/>
                          <a:gd name="connsiteY22" fmla="*/ 953 h 952"/>
                          <a:gd name="connsiteX23" fmla="*/ 11853 w 18520"/>
                          <a:gd name="connsiteY23" fmla="*/ 953 h 952"/>
                          <a:gd name="connsiteX24" fmla="*/ 11853 w 18520"/>
                          <a:gd name="connsiteY24" fmla="*/ 953 h 952"/>
                          <a:gd name="connsiteX25" fmla="*/ 11853 w 18520"/>
                          <a:gd name="connsiteY25" fmla="*/ 953 h 952"/>
                          <a:gd name="connsiteX26" fmla="*/ 10901 w 18520"/>
                          <a:gd name="connsiteY26" fmla="*/ 953 h 952"/>
                          <a:gd name="connsiteX27" fmla="*/ 10901 w 18520"/>
                          <a:gd name="connsiteY27" fmla="*/ 953 h 952"/>
                          <a:gd name="connsiteX28" fmla="*/ 10901 w 18520"/>
                          <a:gd name="connsiteY28" fmla="*/ 953 h 952"/>
                          <a:gd name="connsiteX29" fmla="*/ 10901 w 18520"/>
                          <a:gd name="connsiteY29" fmla="*/ 953 h 952"/>
                          <a:gd name="connsiteX30" fmla="*/ 10901 w 18520"/>
                          <a:gd name="connsiteY30" fmla="*/ 953 h 952"/>
                          <a:gd name="connsiteX31" fmla="*/ 10901 w 18520"/>
                          <a:gd name="connsiteY31" fmla="*/ 953 h 952"/>
                          <a:gd name="connsiteX32" fmla="*/ 9948 w 18520"/>
                          <a:gd name="connsiteY32" fmla="*/ 953 h 952"/>
                          <a:gd name="connsiteX33" fmla="*/ 8996 w 18520"/>
                          <a:gd name="connsiteY33" fmla="*/ 953 h 952"/>
                          <a:gd name="connsiteX34" fmla="*/ 8043 w 18520"/>
                          <a:gd name="connsiteY34" fmla="*/ 953 h 952"/>
                          <a:gd name="connsiteX35" fmla="*/ 7091 w 18520"/>
                          <a:gd name="connsiteY35" fmla="*/ 953 h 952"/>
                          <a:gd name="connsiteX36" fmla="*/ 7091 w 18520"/>
                          <a:gd name="connsiteY36" fmla="*/ 953 h 952"/>
                          <a:gd name="connsiteX37" fmla="*/ 7091 w 18520"/>
                          <a:gd name="connsiteY37" fmla="*/ 953 h 952"/>
                          <a:gd name="connsiteX38" fmla="*/ 7091 w 18520"/>
                          <a:gd name="connsiteY38" fmla="*/ 953 h 952"/>
                          <a:gd name="connsiteX39" fmla="*/ 7091 w 18520"/>
                          <a:gd name="connsiteY39" fmla="*/ 953 h 952"/>
                          <a:gd name="connsiteX40" fmla="*/ 7091 w 18520"/>
                          <a:gd name="connsiteY40" fmla="*/ 953 h 952"/>
                          <a:gd name="connsiteX41" fmla="*/ 7091 w 18520"/>
                          <a:gd name="connsiteY41" fmla="*/ 953 h 952"/>
                          <a:gd name="connsiteX42" fmla="*/ 7091 w 18520"/>
                          <a:gd name="connsiteY42" fmla="*/ 953 h 952"/>
                          <a:gd name="connsiteX43" fmla="*/ 7091 w 18520"/>
                          <a:gd name="connsiteY43" fmla="*/ 953 h 952"/>
                          <a:gd name="connsiteX44" fmla="*/ 7091 w 18520"/>
                          <a:gd name="connsiteY44" fmla="*/ 953 h 952"/>
                          <a:gd name="connsiteX45" fmla="*/ 7091 w 18520"/>
                          <a:gd name="connsiteY45" fmla="*/ 953 h 952"/>
                          <a:gd name="connsiteX46" fmla="*/ 7091 w 18520"/>
                          <a:gd name="connsiteY46" fmla="*/ 953 h 952"/>
                          <a:gd name="connsiteX47" fmla="*/ 7091 w 18520"/>
                          <a:gd name="connsiteY47" fmla="*/ 0 h 952"/>
                          <a:gd name="connsiteX48" fmla="*/ 7091 w 18520"/>
                          <a:gd name="connsiteY48" fmla="*/ 0 h 952"/>
                          <a:gd name="connsiteX49" fmla="*/ 7091 w 18520"/>
                          <a:gd name="connsiteY49" fmla="*/ 0 h 952"/>
                          <a:gd name="connsiteX50" fmla="*/ 7091 w 18520"/>
                          <a:gd name="connsiteY50" fmla="*/ 0 h 952"/>
                          <a:gd name="connsiteX51" fmla="*/ 7091 w 18520"/>
                          <a:gd name="connsiteY51" fmla="*/ 0 h 952"/>
                          <a:gd name="connsiteX52" fmla="*/ 7091 w 18520"/>
                          <a:gd name="connsiteY52" fmla="*/ 0 h 952"/>
                          <a:gd name="connsiteX53" fmla="*/ 7091 w 18520"/>
                          <a:gd name="connsiteY53" fmla="*/ 0 h 952"/>
                          <a:gd name="connsiteX54" fmla="*/ 7091 w 18520"/>
                          <a:gd name="connsiteY54" fmla="*/ 0 h 952"/>
                          <a:gd name="connsiteX55" fmla="*/ 7091 w 18520"/>
                          <a:gd name="connsiteY55" fmla="*/ 0 h 952"/>
                          <a:gd name="connsiteX56" fmla="*/ 7091 w 18520"/>
                          <a:gd name="connsiteY56" fmla="*/ 0 h 952"/>
                          <a:gd name="connsiteX57" fmla="*/ 7091 w 18520"/>
                          <a:gd name="connsiteY57" fmla="*/ 0 h 952"/>
                          <a:gd name="connsiteX58" fmla="*/ 8043 w 18520"/>
                          <a:gd name="connsiteY58" fmla="*/ 0 h 952"/>
                          <a:gd name="connsiteX59" fmla="*/ 8043 w 18520"/>
                          <a:gd name="connsiteY59" fmla="*/ 0 h 952"/>
                          <a:gd name="connsiteX60" fmla="*/ 8043 w 18520"/>
                          <a:gd name="connsiteY60" fmla="*/ 0 h 952"/>
                          <a:gd name="connsiteX61" fmla="*/ 8996 w 18520"/>
                          <a:gd name="connsiteY61" fmla="*/ 0 h 952"/>
                          <a:gd name="connsiteX62" fmla="*/ 9948 w 18520"/>
                          <a:gd name="connsiteY62" fmla="*/ 0 h 952"/>
                          <a:gd name="connsiteX63" fmla="*/ 10901 w 18520"/>
                          <a:gd name="connsiteY63" fmla="*/ 0 h 952"/>
                          <a:gd name="connsiteX64" fmla="*/ 10901 w 18520"/>
                          <a:gd name="connsiteY64" fmla="*/ 0 h 952"/>
                          <a:gd name="connsiteX65" fmla="*/ 11853 w 18520"/>
                          <a:gd name="connsiteY65" fmla="*/ 0 h 952"/>
                          <a:gd name="connsiteX66" fmla="*/ 11853 w 18520"/>
                          <a:gd name="connsiteY66" fmla="*/ 0 h 952"/>
                          <a:gd name="connsiteX67" fmla="*/ 11853 w 18520"/>
                          <a:gd name="connsiteY67" fmla="*/ 0 h 952"/>
                          <a:gd name="connsiteX68" fmla="*/ 11853 w 18520"/>
                          <a:gd name="connsiteY68" fmla="*/ 0 h 952"/>
                          <a:gd name="connsiteX69" fmla="*/ 11853 w 18520"/>
                          <a:gd name="connsiteY69" fmla="*/ 0 h 952"/>
                          <a:gd name="connsiteX70" fmla="*/ 11853 w 18520"/>
                          <a:gd name="connsiteY70" fmla="*/ 0 h 952"/>
                          <a:gd name="connsiteX71" fmla="*/ 12806 w 18520"/>
                          <a:gd name="connsiteY71" fmla="*/ 0 h 952"/>
                          <a:gd name="connsiteX72" fmla="*/ 12806 w 18520"/>
                          <a:gd name="connsiteY72" fmla="*/ 0 h 952"/>
                          <a:gd name="connsiteX73" fmla="*/ 12806 w 18520"/>
                          <a:gd name="connsiteY73" fmla="*/ 0 h 952"/>
                          <a:gd name="connsiteX74" fmla="*/ 12806 w 18520"/>
                          <a:gd name="connsiteY74" fmla="*/ 0 h 952"/>
                          <a:gd name="connsiteX75" fmla="*/ 12806 w 18520"/>
                          <a:gd name="connsiteY75" fmla="*/ 0 h 952"/>
                          <a:gd name="connsiteX76" fmla="*/ 12806 w 18520"/>
                          <a:gd name="connsiteY76" fmla="*/ 0 h 952"/>
                          <a:gd name="connsiteX77" fmla="*/ 12806 w 18520"/>
                          <a:gd name="connsiteY77" fmla="*/ 0 h 952"/>
                          <a:gd name="connsiteX78" fmla="*/ 12806 w 18520"/>
                          <a:gd name="connsiteY78" fmla="*/ 0 h 952"/>
                          <a:gd name="connsiteX79" fmla="*/ 12806 w 18520"/>
                          <a:gd name="connsiteY79" fmla="*/ 0 h 952"/>
                          <a:gd name="connsiteX80" fmla="*/ 13758 w 18520"/>
                          <a:gd name="connsiteY80" fmla="*/ 0 h 952"/>
                          <a:gd name="connsiteX81" fmla="*/ 14711 w 18520"/>
                          <a:gd name="connsiteY81" fmla="*/ 0 h 952"/>
                          <a:gd name="connsiteX82" fmla="*/ 14711 w 18520"/>
                          <a:gd name="connsiteY82" fmla="*/ 0 h 952"/>
                          <a:gd name="connsiteX83" fmla="*/ 14711 w 18520"/>
                          <a:gd name="connsiteY83" fmla="*/ 0 h 952"/>
                          <a:gd name="connsiteX84" fmla="*/ 14711 w 18520"/>
                          <a:gd name="connsiteY84" fmla="*/ 0 h 952"/>
                          <a:gd name="connsiteX85" fmla="*/ 14711 w 18520"/>
                          <a:gd name="connsiteY85" fmla="*/ 0 h 952"/>
                          <a:gd name="connsiteX86" fmla="*/ 15663 w 18520"/>
                          <a:gd name="connsiteY86" fmla="*/ 0 h 952"/>
                          <a:gd name="connsiteX87" fmla="*/ 15663 w 18520"/>
                          <a:gd name="connsiteY87" fmla="*/ 0 h 952"/>
                          <a:gd name="connsiteX88" fmla="*/ 17568 w 18520"/>
                          <a:gd name="connsiteY88" fmla="*/ 0 h 952"/>
                          <a:gd name="connsiteX89" fmla="*/ 18521 w 18520"/>
                          <a:gd name="connsiteY89" fmla="*/ 0 h 952"/>
                          <a:gd name="connsiteX90" fmla="*/ 18521 w 18520"/>
                          <a:gd name="connsiteY90" fmla="*/ 0 h 952"/>
                          <a:gd name="connsiteX91" fmla="*/ 18521 w 18520"/>
                          <a:gd name="connsiteY91" fmla="*/ 0 h 952"/>
                          <a:gd name="connsiteX92" fmla="*/ 18521 w 18520"/>
                          <a:gd name="connsiteY92" fmla="*/ 0 h 952"/>
                          <a:gd name="connsiteX93" fmla="*/ 12806 w 18520"/>
                          <a:gd name="connsiteY93" fmla="*/ 953 h 952"/>
                          <a:gd name="connsiteX94" fmla="*/ 423 w 18520"/>
                          <a:gd name="connsiteY94" fmla="*/ 953 h 952"/>
                          <a:gd name="connsiteX95" fmla="*/ 423 w 18520"/>
                          <a:gd name="connsiteY95" fmla="*/ 953 h 952"/>
                          <a:gd name="connsiteX96" fmla="*/ 423 w 18520"/>
                          <a:gd name="connsiteY96" fmla="*/ 953 h 952"/>
                          <a:gd name="connsiteX97" fmla="*/ 423 w 18520"/>
                          <a:gd name="connsiteY97" fmla="*/ 953 h 952"/>
                          <a:gd name="connsiteX98" fmla="*/ 423 w 18520"/>
                          <a:gd name="connsiteY98" fmla="*/ 953 h 952"/>
                          <a:gd name="connsiteX99" fmla="*/ 2328 w 18520"/>
                          <a:gd name="connsiteY99" fmla="*/ 953 h 952"/>
                          <a:gd name="connsiteX100" fmla="*/ 2328 w 18520"/>
                          <a:gd name="connsiteY100" fmla="*/ 953 h 952"/>
                          <a:gd name="connsiteX101" fmla="*/ 2328 w 18520"/>
                          <a:gd name="connsiteY101" fmla="*/ 953 h 952"/>
                          <a:gd name="connsiteX102" fmla="*/ 2328 w 18520"/>
                          <a:gd name="connsiteY102" fmla="*/ 953 h 952"/>
                          <a:gd name="connsiteX103" fmla="*/ 2328 w 18520"/>
                          <a:gd name="connsiteY103" fmla="*/ 953 h 952"/>
                          <a:gd name="connsiteX104" fmla="*/ 11853 w 18520"/>
                          <a:gd name="connsiteY104" fmla="*/ 0 h 952"/>
                          <a:gd name="connsiteX105" fmla="*/ 11853 w 18520"/>
                          <a:gd name="connsiteY105" fmla="*/ 0 h 952"/>
                          <a:gd name="connsiteX106" fmla="*/ 11853 w 18520"/>
                          <a:gd name="connsiteY106" fmla="*/ 0 h 952"/>
                          <a:gd name="connsiteX107" fmla="*/ 11853 w 18520"/>
                          <a:gd name="connsiteY107" fmla="*/ 0 h 952"/>
                          <a:gd name="connsiteX108" fmla="*/ 11853 w 18520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520" h="952">
                            <a:moveTo>
                              <a:pt x="12806" y="953"/>
                            </a:moveTo>
                            <a:cubicBezTo>
                              <a:pt x="12806" y="953"/>
                              <a:pt x="12806" y="953"/>
                              <a:pt x="12806" y="953"/>
                            </a:cubicBezTo>
                            <a:cubicBezTo>
                              <a:pt x="12806" y="953"/>
                              <a:pt x="11853" y="953"/>
                              <a:pt x="12806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1853" y="953"/>
                            </a:cubicBezTo>
                            <a:cubicBezTo>
                              <a:pt x="11853" y="953"/>
                              <a:pt x="11853" y="953"/>
                              <a:pt x="10901" y="953"/>
                            </a:cubicBezTo>
                            <a:cubicBezTo>
                              <a:pt x="10901" y="953"/>
                              <a:pt x="10901" y="953"/>
                              <a:pt x="10901" y="953"/>
                            </a:cubicBezTo>
                            <a:cubicBezTo>
                              <a:pt x="10901" y="953"/>
                              <a:pt x="10901" y="953"/>
                              <a:pt x="10901" y="953"/>
                            </a:cubicBezTo>
                            <a:cubicBezTo>
                              <a:pt x="10901" y="953"/>
                              <a:pt x="10901" y="953"/>
                              <a:pt x="10901" y="953"/>
                            </a:cubicBezTo>
                            <a:cubicBezTo>
                              <a:pt x="10901" y="953"/>
                              <a:pt x="10901" y="953"/>
                              <a:pt x="10901" y="953"/>
                            </a:cubicBezTo>
                            <a:cubicBezTo>
                              <a:pt x="10901" y="953"/>
                              <a:pt x="10901" y="953"/>
                              <a:pt x="10901" y="953"/>
                            </a:cubicBezTo>
                            <a:cubicBezTo>
                              <a:pt x="10901" y="953"/>
                              <a:pt x="9948" y="953"/>
                              <a:pt x="9948" y="953"/>
                            </a:cubicBezTo>
                            <a:cubicBezTo>
                              <a:pt x="9948" y="953"/>
                              <a:pt x="8996" y="953"/>
                              <a:pt x="8996" y="953"/>
                            </a:cubicBezTo>
                            <a:cubicBezTo>
                              <a:pt x="8996" y="953"/>
                              <a:pt x="8043" y="953"/>
                              <a:pt x="8043" y="953"/>
                            </a:cubicBezTo>
                            <a:cubicBezTo>
                              <a:pt x="8043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953"/>
                              <a:pt x="7091" y="953"/>
                            </a:cubicBezTo>
                            <a:cubicBezTo>
                              <a:pt x="7091" y="953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996" y="0"/>
                            </a:cubicBezTo>
                            <a:cubicBezTo>
                              <a:pt x="9948" y="0"/>
                              <a:pt x="9948" y="0"/>
                              <a:pt x="9948" y="0"/>
                            </a:cubicBezTo>
                            <a:cubicBezTo>
                              <a:pt x="9948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3758" y="0"/>
                            </a:cubicBezTo>
                            <a:cubicBezTo>
                              <a:pt x="13758" y="0"/>
                              <a:pt x="13758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5663" y="0"/>
                            </a:cubicBezTo>
                            <a:cubicBezTo>
                              <a:pt x="15663" y="0"/>
                              <a:pt x="15663" y="0"/>
                              <a:pt x="15663" y="0"/>
                            </a:cubicBezTo>
                            <a:cubicBezTo>
                              <a:pt x="16616" y="0"/>
                              <a:pt x="16616" y="0"/>
                              <a:pt x="17568" y="0"/>
                            </a:cubicBezTo>
                            <a:cubicBezTo>
                              <a:pt x="17568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lnTo>
                              <a:pt x="12806" y="953"/>
                            </a:lnTo>
                            <a:close/>
                            <a:moveTo>
                              <a:pt x="423" y="953"/>
                            </a:move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cubicBezTo>
                              <a:pt x="423" y="953"/>
                              <a:pt x="-529" y="953"/>
                              <a:pt x="423" y="953"/>
                            </a:cubicBez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close/>
                            <a:moveTo>
                              <a:pt x="2328" y="953"/>
                            </a:moveTo>
                            <a:cubicBezTo>
                              <a:pt x="2328" y="953"/>
                              <a:pt x="2328" y="953"/>
                              <a:pt x="2328" y="953"/>
                            </a:cubicBezTo>
                            <a:cubicBezTo>
                              <a:pt x="2328" y="953"/>
                              <a:pt x="2328" y="953"/>
                              <a:pt x="2328" y="953"/>
                            </a:cubicBezTo>
                            <a:cubicBezTo>
                              <a:pt x="2328" y="953"/>
                              <a:pt x="2328" y="953"/>
                              <a:pt x="2328" y="953"/>
                            </a:cubicBezTo>
                            <a:cubicBezTo>
                              <a:pt x="2328" y="953"/>
                              <a:pt x="2328" y="953"/>
                              <a:pt x="2328" y="953"/>
                            </a:cubicBezTo>
                            <a:close/>
                            <a:moveTo>
                              <a:pt x="11853" y="0"/>
                            </a:move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953"/>
                              <a:pt x="11853" y="0"/>
                            </a:cubicBezTo>
                            <a:cubicBezTo>
                              <a:pt x="11853" y="953"/>
                              <a:pt x="11853" y="953"/>
                              <a:pt x="11853" y="0"/>
                            </a:cubicBezTo>
                            <a:cubicBezTo>
                              <a:pt x="11853" y="953"/>
                              <a:pt x="11853" y="953"/>
                              <a:pt x="118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0" name="任意多边形: 形状 254"/>
                      <p:cNvSpPr/>
                      <p:nvPr/>
                    </p:nvSpPr>
                    <p:spPr>
                      <a:xfrm>
                        <a:off x="4260532" y="36995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1" name="任意多边形: 形状 255"/>
                      <p:cNvSpPr/>
                      <p:nvPr/>
                    </p:nvSpPr>
                    <p:spPr>
                      <a:xfrm>
                        <a:off x="4259580" y="3698557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952 h 952"/>
                          <a:gd name="connsiteX1" fmla="*/ 952 w 952"/>
                          <a:gd name="connsiteY1" fmla="*/ 952 h 952"/>
                          <a:gd name="connsiteX2" fmla="*/ 952 w 952"/>
                          <a:gd name="connsiteY2" fmla="*/ 0 h 952"/>
                          <a:gd name="connsiteX3" fmla="*/ 952 w 952"/>
                          <a:gd name="connsiteY3" fmla="*/ 952 h 952"/>
                          <a:gd name="connsiteX4" fmla="*/ 952 w 952"/>
                          <a:gd name="connsiteY4" fmla="*/ 952 h 952"/>
                          <a:gd name="connsiteX5" fmla="*/ 952 w 952"/>
                          <a:gd name="connsiteY5" fmla="*/ 952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2 w 952"/>
                          <a:gd name="connsiteY14" fmla="*/ 952 h 952"/>
                          <a:gd name="connsiteX15" fmla="*/ 952 w 952"/>
                          <a:gd name="connsiteY15" fmla="*/ 952 h 952"/>
                          <a:gd name="connsiteX16" fmla="*/ 952 w 952"/>
                          <a:gd name="connsiteY16" fmla="*/ 952 h 952"/>
                          <a:gd name="connsiteX17" fmla="*/ 952 w 952"/>
                          <a:gd name="connsiteY17" fmla="*/ 952 h 952"/>
                          <a:gd name="connsiteX18" fmla="*/ 952 w 952"/>
                          <a:gd name="connsiteY18" fmla="*/ 952 h 952"/>
                          <a:gd name="connsiteX19" fmla="*/ 952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952"/>
                            </a:move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72" name="图形 2"/>
                    <p:cNvGrpSpPr/>
                    <p:nvPr/>
                  </p:nvGrpSpPr>
                  <p:grpSpPr>
                    <a:xfrm>
                      <a:off x="4275772" y="3700462"/>
                      <a:ext cx="1904" cy="3809"/>
                      <a:chOff x="4275772" y="3700462"/>
                      <a:chExt cx="1904" cy="3809"/>
                    </a:xfrm>
                    <a:solidFill>
                      <a:srgbClr val="113042"/>
                    </a:solidFill>
                  </p:grpSpPr>
                  <p:sp>
                    <p:nvSpPr>
                      <p:cNvPr id="373" name="任意多边形: 形状 257"/>
                      <p:cNvSpPr/>
                      <p:nvPr/>
                    </p:nvSpPr>
                    <p:spPr>
                      <a:xfrm>
                        <a:off x="4276725" y="37004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4" name="任意多边形: 形状 258"/>
                      <p:cNvSpPr/>
                      <p:nvPr/>
                    </p:nvSpPr>
                    <p:spPr>
                      <a:xfrm>
                        <a:off x="4276725" y="3700462"/>
                        <a:ext cx="952" cy="3809"/>
                      </a:xfrm>
                      <a:custGeom>
                        <a:avLst/>
                        <a:gdLst>
                          <a:gd name="connsiteX0" fmla="*/ 0 w 952"/>
                          <a:gd name="connsiteY0" fmla="*/ 3810 h 3809"/>
                          <a:gd name="connsiteX1" fmla="*/ 0 w 952"/>
                          <a:gd name="connsiteY1" fmla="*/ 3810 h 3809"/>
                          <a:gd name="connsiteX2" fmla="*/ 0 w 952"/>
                          <a:gd name="connsiteY2" fmla="*/ 3810 h 3809"/>
                          <a:gd name="connsiteX3" fmla="*/ 0 w 952"/>
                          <a:gd name="connsiteY3" fmla="*/ 3810 h 3809"/>
                          <a:gd name="connsiteX4" fmla="*/ 0 w 952"/>
                          <a:gd name="connsiteY4" fmla="*/ 3810 h 3809"/>
                          <a:gd name="connsiteX5" fmla="*/ 0 w 952"/>
                          <a:gd name="connsiteY5" fmla="*/ 3810 h 3809"/>
                          <a:gd name="connsiteX6" fmla="*/ 0 w 952"/>
                          <a:gd name="connsiteY6" fmla="*/ 3810 h 3809"/>
                          <a:gd name="connsiteX7" fmla="*/ 0 w 952"/>
                          <a:gd name="connsiteY7" fmla="*/ 3810 h 3809"/>
                          <a:gd name="connsiteX8" fmla="*/ 0 w 952"/>
                          <a:gd name="connsiteY8" fmla="*/ 3810 h 3809"/>
                          <a:gd name="connsiteX9" fmla="*/ 0 w 952"/>
                          <a:gd name="connsiteY9" fmla="*/ 3810 h 3809"/>
                          <a:gd name="connsiteX10" fmla="*/ 0 w 952"/>
                          <a:gd name="connsiteY10" fmla="*/ 3810 h 3809"/>
                          <a:gd name="connsiteX11" fmla="*/ 0 w 952"/>
                          <a:gd name="connsiteY11" fmla="*/ 3810 h 3809"/>
                          <a:gd name="connsiteX12" fmla="*/ 0 w 952"/>
                          <a:gd name="connsiteY12" fmla="*/ 2858 h 3809"/>
                          <a:gd name="connsiteX13" fmla="*/ 0 w 952"/>
                          <a:gd name="connsiteY13" fmla="*/ 2858 h 3809"/>
                          <a:gd name="connsiteX14" fmla="*/ 0 w 952"/>
                          <a:gd name="connsiteY14" fmla="*/ 2858 h 3809"/>
                          <a:gd name="connsiteX15" fmla="*/ 0 w 952"/>
                          <a:gd name="connsiteY15" fmla="*/ 2858 h 3809"/>
                          <a:gd name="connsiteX16" fmla="*/ 0 w 952"/>
                          <a:gd name="connsiteY16" fmla="*/ 2858 h 3809"/>
                          <a:gd name="connsiteX17" fmla="*/ 0 w 952"/>
                          <a:gd name="connsiteY17" fmla="*/ 2858 h 3809"/>
                          <a:gd name="connsiteX18" fmla="*/ 0 w 952"/>
                          <a:gd name="connsiteY18" fmla="*/ 2858 h 3809"/>
                          <a:gd name="connsiteX19" fmla="*/ 0 w 952"/>
                          <a:gd name="connsiteY19" fmla="*/ 2858 h 3809"/>
                          <a:gd name="connsiteX20" fmla="*/ 0 w 952"/>
                          <a:gd name="connsiteY20" fmla="*/ 2858 h 3809"/>
                          <a:gd name="connsiteX21" fmla="*/ 0 w 952"/>
                          <a:gd name="connsiteY21" fmla="*/ 2858 h 3809"/>
                          <a:gd name="connsiteX22" fmla="*/ 0 w 952"/>
                          <a:gd name="connsiteY22" fmla="*/ 2858 h 3809"/>
                          <a:gd name="connsiteX23" fmla="*/ 0 w 952"/>
                          <a:gd name="connsiteY23" fmla="*/ 2858 h 3809"/>
                          <a:gd name="connsiteX24" fmla="*/ 0 w 952"/>
                          <a:gd name="connsiteY24" fmla="*/ 2858 h 3809"/>
                          <a:gd name="connsiteX25" fmla="*/ 0 w 952"/>
                          <a:gd name="connsiteY25" fmla="*/ 2858 h 3809"/>
                          <a:gd name="connsiteX26" fmla="*/ 0 w 952"/>
                          <a:gd name="connsiteY26" fmla="*/ 2858 h 3809"/>
                          <a:gd name="connsiteX27" fmla="*/ 0 w 952"/>
                          <a:gd name="connsiteY27" fmla="*/ 2858 h 3809"/>
                          <a:gd name="connsiteX28" fmla="*/ 0 w 952"/>
                          <a:gd name="connsiteY28" fmla="*/ 2858 h 3809"/>
                          <a:gd name="connsiteX29" fmla="*/ 0 w 952"/>
                          <a:gd name="connsiteY29" fmla="*/ 2858 h 3809"/>
                          <a:gd name="connsiteX30" fmla="*/ 0 w 952"/>
                          <a:gd name="connsiteY30" fmla="*/ 2858 h 3809"/>
                          <a:gd name="connsiteX31" fmla="*/ 0 w 952"/>
                          <a:gd name="connsiteY31" fmla="*/ 2858 h 3809"/>
                          <a:gd name="connsiteX32" fmla="*/ 0 w 952"/>
                          <a:gd name="connsiteY32" fmla="*/ 2858 h 3809"/>
                          <a:gd name="connsiteX33" fmla="*/ 0 w 952"/>
                          <a:gd name="connsiteY33" fmla="*/ 2858 h 3809"/>
                          <a:gd name="connsiteX34" fmla="*/ 0 w 952"/>
                          <a:gd name="connsiteY34" fmla="*/ 2858 h 3809"/>
                          <a:gd name="connsiteX35" fmla="*/ 0 w 952"/>
                          <a:gd name="connsiteY35" fmla="*/ 2858 h 3809"/>
                          <a:gd name="connsiteX36" fmla="*/ 0 w 952"/>
                          <a:gd name="connsiteY36" fmla="*/ 2858 h 3809"/>
                          <a:gd name="connsiteX37" fmla="*/ 0 w 952"/>
                          <a:gd name="connsiteY37" fmla="*/ 2858 h 3809"/>
                          <a:gd name="connsiteX38" fmla="*/ 0 w 952"/>
                          <a:gd name="connsiteY38" fmla="*/ 2858 h 3809"/>
                          <a:gd name="connsiteX39" fmla="*/ 0 w 952"/>
                          <a:gd name="connsiteY39" fmla="*/ 2858 h 3809"/>
                          <a:gd name="connsiteX40" fmla="*/ 0 w 952"/>
                          <a:gd name="connsiteY40" fmla="*/ 2858 h 3809"/>
                          <a:gd name="connsiteX41" fmla="*/ 0 w 952"/>
                          <a:gd name="connsiteY41" fmla="*/ 2858 h 3809"/>
                          <a:gd name="connsiteX42" fmla="*/ 0 w 952"/>
                          <a:gd name="connsiteY42" fmla="*/ 2858 h 3809"/>
                          <a:gd name="connsiteX43" fmla="*/ 0 w 952"/>
                          <a:gd name="connsiteY43" fmla="*/ 2858 h 3809"/>
                          <a:gd name="connsiteX44" fmla="*/ 0 w 952"/>
                          <a:gd name="connsiteY44" fmla="*/ 2858 h 3809"/>
                          <a:gd name="connsiteX45" fmla="*/ 0 w 952"/>
                          <a:gd name="connsiteY45" fmla="*/ 2858 h 3809"/>
                          <a:gd name="connsiteX46" fmla="*/ 0 w 952"/>
                          <a:gd name="connsiteY46" fmla="*/ 2858 h 3809"/>
                          <a:gd name="connsiteX47" fmla="*/ 952 w 952"/>
                          <a:gd name="connsiteY47" fmla="*/ 2858 h 3809"/>
                          <a:gd name="connsiteX48" fmla="*/ 952 w 952"/>
                          <a:gd name="connsiteY48" fmla="*/ 2858 h 3809"/>
                          <a:gd name="connsiteX49" fmla="*/ 952 w 952"/>
                          <a:gd name="connsiteY49" fmla="*/ 2858 h 3809"/>
                          <a:gd name="connsiteX50" fmla="*/ 952 w 952"/>
                          <a:gd name="connsiteY50" fmla="*/ 2858 h 3809"/>
                          <a:gd name="connsiteX51" fmla="*/ 952 w 952"/>
                          <a:gd name="connsiteY51" fmla="*/ 2858 h 3809"/>
                          <a:gd name="connsiteX52" fmla="*/ 952 w 952"/>
                          <a:gd name="connsiteY52" fmla="*/ 2858 h 3809"/>
                          <a:gd name="connsiteX53" fmla="*/ 952 w 952"/>
                          <a:gd name="connsiteY53" fmla="*/ 2858 h 3809"/>
                          <a:gd name="connsiteX54" fmla="*/ 952 w 952"/>
                          <a:gd name="connsiteY54" fmla="*/ 2858 h 3809"/>
                          <a:gd name="connsiteX55" fmla="*/ 952 w 952"/>
                          <a:gd name="connsiteY55" fmla="*/ 2858 h 3809"/>
                          <a:gd name="connsiteX56" fmla="*/ 952 w 952"/>
                          <a:gd name="connsiteY56" fmla="*/ 2858 h 3809"/>
                          <a:gd name="connsiteX57" fmla="*/ 952 w 952"/>
                          <a:gd name="connsiteY57" fmla="*/ 2858 h 3809"/>
                          <a:gd name="connsiteX58" fmla="*/ 952 w 952"/>
                          <a:gd name="connsiteY58" fmla="*/ 2858 h 3809"/>
                          <a:gd name="connsiteX59" fmla="*/ 952 w 952"/>
                          <a:gd name="connsiteY59" fmla="*/ 2858 h 3809"/>
                          <a:gd name="connsiteX60" fmla="*/ 952 w 952"/>
                          <a:gd name="connsiteY60" fmla="*/ 2858 h 3809"/>
                          <a:gd name="connsiteX61" fmla="*/ 952 w 952"/>
                          <a:gd name="connsiteY61" fmla="*/ 2858 h 3809"/>
                          <a:gd name="connsiteX62" fmla="*/ 952 w 952"/>
                          <a:gd name="connsiteY62" fmla="*/ 2858 h 3809"/>
                          <a:gd name="connsiteX63" fmla="*/ 952 w 952"/>
                          <a:gd name="connsiteY63" fmla="*/ 2858 h 3809"/>
                          <a:gd name="connsiteX64" fmla="*/ 952 w 952"/>
                          <a:gd name="connsiteY64" fmla="*/ 2858 h 3809"/>
                          <a:gd name="connsiteX65" fmla="*/ 952 w 952"/>
                          <a:gd name="connsiteY65" fmla="*/ 2858 h 3809"/>
                          <a:gd name="connsiteX66" fmla="*/ 952 w 952"/>
                          <a:gd name="connsiteY66" fmla="*/ 2858 h 3809"/>
                          <a:gd name="connsiteX67" fmla="*/ 952 w 952"/>
                          <a:gd name="connsiteY67" fmla="*/ 2858 h 3809"/>
                          <a:gd name="connsiteX68" fmla="*/ 952 w 952"/>
                          <a:gd name="connsiteY68" fmla="*/ 2858 h 3809"/>
                          <a:gd name="connsiteX69" fmla="*/ 952 w 952"/>
                          <a:gd name="connsiteY69" fmla="*/ 2858 h 3809"/>
                          <a:gd name="connsiteX70" fmla="*/ 952 w 952"/>
                          <a:gd name="connsiteY70" fmla="*/ 2858 h 3809"/>
                          <a:gd name="connsiteX71" fmla="*/ 952 w 952"/>
                          <a:gd name="connsiteY71" fmla="*/ 2858 h 3809"/>
                          <a:gd name="connsiteX72" fmla="*/ 952 w 952"/>
                          <a:gd name="connsiteY72" fmla="*/ 2858 h 3809"/>
                          <a:gd name="connsiteX73" fmla="*/ 952 w 952"/>
                          <a:gd name="connsiteY73" fmla="*/ 2858 h 3809"/>
                          <a:gd name="connsiteX74" fmla="*/ 952 w 952"/>
                          <a:gd name="connsiteY74" fmla="*/ 2858 h 3809"/>
                          <a:gd name="connsiteX75" fmla="*/ 952 w 952"/>
                          <a:gd name="connsiteY75" fmla="*/ 2858 h 3809"/>
                          <a:gd name="connsiteX76" fmla="*/ 952 w 952"/>
                          <a:gd name="connsiteY76" fmla="*/ 2858 h 3809"/>
                          <a:gd name="connsiteX77" fmla="*/ 952 w 952"/>
                          <a:gd name="connsiteY77" fmla="*/ 2858 h 3809"/>
                          <a:gd name="connsiteX78" fmla="*/ 952 w 952"/>
                          <a:gd name="connsiteY78" fmla="*/ 2858 h 3809"/>
                          <a:gd name="connsiteX79" fmla="*/ 952 w 952"/>
                          <a:gd name="connsiteY79" fmla="*/ 2858 h 3809"/>
                          <a:gd name="connsiteX80" fmla="*/ 952 w 952"/>
                          <a:gd name="connsiteY80" fmla="*/ 2858 h 3809"/>
                          <a:gd name="connsiteX81" fmla="*/ 952 w 952"/>
                          <a:gd name="connsiteY81" fmla="*/ 2858 h 3809"/>
                          <a:gd name="connsiteX82" fmla="*/ 952 w 952"/>
                          <a:gd name="connsiteY82" fmla="*/ 2858 h 3809"/>
                          <a:gd name="connsiteX83" fmla="*/ 952 w 952"/>
                          <a:gd name="connsiteY83" fmla="*/ 2858 h 3809"/>
                          <a:gd name="connsiteX84" fmla="*/ 952 w 952"/>
                          <a:gd name="connsiteY84" fmla="*/ 2858 h 3809"/>
                          <a:gd name="connsiteX85" fmla="*/ 952 w 952"/>
                          <a:gd name="connsiteY85" fmla="*/ 2858 h 3809"/>
                          <a:gd name="connsiteX86" fmla="*/ 952 w 952"/>
                          <a:gd name="connsiteY86" fmla="*/ 2858 h 3809"/>
                          <a:gd name="connsiteX87" fmla="*/ 952 w 952"/>
                          <a:gd name="connsiteY87" fmla="*/ 2858 h 3809"/>
                          <a:gd name="connsiteX88" fmla="*/ 952 w 952"/>
                          <a:gd name="connsiteY88" fmla="*/ 2858 h 3809"/>
                          <a:gd name="connsiteX89" fmla="*/ 952 w 952"/>
                          <a:gd name="connsiteY89" fmla="*/ 2858 h 3809"/>
                          <a:gd name="connsiteX90" fmla="*/ 952 w 952"/>
                          <a:gd name="connsiteY90" fmla="*/ 2858 h 3809"/>
                          <a:gd name="connsiteX91" fmla="*/ 952 w 952"/>
                          <a:gd name="connsiteY91" fmla="*/ 2858 h 3809"/>
                          <a:gd name="connsiteX92" fmla="*/ 952 w 952"/>
                          <a:gd name="connsiteY92" fmla="*/ 2858 h 3809"/>
                          <a:gd name="connsiteX93" fmla="*/ 0 w 952"/>
                          <a:gd name="connsiteY93" fmla="*/ 3810 h 3809"/>
                          <a:gd name="connsiteX94" fmla="*/ 0 w 952"/>
                          <a:gd name="connsiteY94" fmla="*/ 0 h 3809"/>
                          <a:gd name="connsiteX95" fmla="*/ 0 w 952"/>
                          <a:gd name="connsiteY95" fmla="*/ 0 h 3809"/>
                          <a:gd name="connsiteX96" fmla="*/ 0 w 952"/>
                          <a:gd name="connsiteY96" fmla="*/ 0 h 3809"/>
                          <a:gd name="connsiteX97" fmla="*/ 0 w 952"/>
                          <a:gd name="connsiteY97" fmla="*/ 0 h 3809"/>
                          <a:gd name="connsiteX98" fmla="*/ 0 w 952"/>
                          <a:gd name="connsiteY98" fmla="*/ 0 h 3809"/>
                          <a:gd name="connsiteX99" fmla="*/ 0 w 952"/>
                          <a:gd name="connsiteY99" fmla="*/ 953 h 3809"/>
                          <a:gd name="connsiteX100" fmla="*/ 0 w 952"/>
                          <a:gd name="connsiteY100" fmla="*/ 953 h 3809"/>
                          <a:gd name="connsiteX101" fmla="*/ 0 w 952"/>
                          <a:gd name="connsiteY101" fmla="*/ 953 h 3809"/>
                          <a:gd name="connsiteX102" fmla="*/ 0 w 952"/>
                          <a:gd name="connsiteY102" fmla="*/ 953 h 3809"/>
                          <a:gd name="connsiteX103" fmla="*/ 0 w 952"/>
                          <a:gd name="connsiteY103" fmla="*/ 953 h 3809"/>
                          <a:gd name="connsiteX104" fmla="*/ 0 w 952"/>
                          <a:gd name="connsiteY104" fmla="*/ 2858 h 3809"/>
                          <a:gd name="connsiteX105" fmla="*/ 0 w 952"/>
                          <a:gd name="connsiteY105" fmla="*/ 2858 h 3809"/>
                          <a:gd name="connsiteX106" fmla="*/ 0 w 952"/>
                          <a:gd name="connsiteY106" fmla="*/ 2858 h 3809"/>
                          <a:gd name="connsiteX107" fmla="*/ 0 w 952"/>
                          <a:gd name="connsiteY107" fmla="*/ 2858 h 3809"/>
                          <a:gd name="connsiteX108" fmla="*/ 0 w 952"/>
                          <a:gd name="connsiteY108" fmla="*/ 2858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" h="3809">
                            <a:moveTo>
                              <a:pt x="0" y="3810"/>
                            </a:move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lnTo>
                              <a:pt x="0" y="3810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0" y="2858"/>
                            </a:move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5" name="任意多边形: 形状 259"/>
                      <p:cNvSpPr/>
                      <p:nvPr/>
                    </p:nvSpPr>
                    <p:spPr>
                      <a:xfrm>
                        <a:off x="4275772" y="37004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6" name="任意多边形: 形状 260"/>
                      <p:cNvSpPr/>
                      <p:nvPr/>
                    </p:nvSpPr>
                    <p:spPr>
                      <a:xfrm>
                        <a:off x="4276010" y="3700462"/>
                        <a:ext cx="1666" cy="9525"/>
                      </a:xfrm>
                      <a:custGeom>
                        <a:avLst/>
                        <a:gdLst>
                          <a:gd name="connsiteX0" fmla="*/ 714 w 1666"/>
                          <a:gd name="connsiteY0" fmla="*/ 0 h 9525"/>
                          <a:gd name="connsiteX1" fmla="*/ 714 w 1666"/>
                          <a:gd name="connsiteY1" fmla="*/ 0 h 9525"/>
                          <a:gd name="connsiteX2" fmla="*/ 1667 w 1666"/>
                          <a:gd name="connsiteY2" fmla="*/ 0 h 9525"/>
                          <a:gd name="connsiteX3" fmla="*/ 714 w 1666"/>
                          <a:gd name="connsiteY3" fmla="*/ 0 h 9525"/>
                          <a:gd name="connsiteX4" fmla="*/ 714 w 1666"/>
                          <a:gd name="connsiteY4" fmla="*/ 0 h 9525"/>
                          <a:gd name="connsiteX5" fmla="*/ 714 w 1666"/>
                          <a:gd name="connsiteY5" fmla="*/ 0 h 9525"/>
                          <a:gd name="connsiteX6" fmla="*/ 1667 w 1666"/>
                          <a:gd name="connsiteY6" fmla="*/ 0 h 9525"/>
                          <a:gd name="connsiteX7" fmla="*/ 1667 w 1666"/>
                          <a:gd name="connsiteY7" fmla="*/ 0 h 9525"/>
                          <a:gd name="connsiteX8" fmla="*/ 714 w 1666"/>
                          <a:gd name="connsiteY8" fmla="*/ 0 h 9525"/>
                          <a:gd name="connsiteX9" fmla="*/ 714 w 1666"/>
                          <a:gd name="connsiteY9" fmla="*/ 0 h 9525"/>
                          <a:gd name="connsiteX10" fmla="*/ 714 w 1666"/>
                          <a:gd name="connsiteY10" fmla="*/ 0 h 9525"/>
                          <a:gd name="connsiteX11" fmla="*/ 714 w 1666"/>
                          <a:gd name="connsiteY11" fmla="*/ 0 h 9525"/>
                          <a:gd name="connsiteX12" fmla="*/ 714 w 1666"/>
                          <a:gd name="connsiteY12" fmla="*/ 0 h 9525"/>
                          <a:gd name="connsiteX13" fmla="*/ 714 w 1666"/>
                          <a:gd name="connsiteY13" fmla="*/ 0 h 9525"/>
                          <a:gd name="connsiteX14" fmla="*/ 714 w 1666"/>
                          <a:gd name="connsiteY14" fmla="*/ 0 h 9525"/>
                          <a:gd name="connsiteX15" fmla="*/ 714 w 1666"/>
                          <a:gd name="connsiteY15" fmla="*/ 0 h 9525"/>
                          <a:gd name="connsiteX16" fmla="*/ 714 w 1666"/>
                          <a:gd name="connsiteY16" fmla="*/ 0 h 9525"/>
                          <a:gd name="connsiteX17" fmla="*/ 714 w 1666"/>
                          <a:gd name="connsiteY17" fmla="*/ 0 h 9525"/>
                          <a:gd name="connsiteX18" fmla="*/ 714 w 1666"/>
                          <a:gd name="connsiteY18" fmla="*/ 0 h 9525"/>
                          <a:gd name="connsiteX19" fmla="*/ 714 w 1666"/>
                          <a:gd name="connsiteY1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5">
                            <a:moveTo>
                              <a:pt x="714" y="0"/>
                            </a:move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1667" y="0"/>
                              <a:pt x="714" y="0"/>
                            </a:cubicBezTo>
                            <a:lnTo>
                              <a:pt x="714" y="0"/>
                            </a:ln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77" name="图形 2"/>
                    <p:cNvGrpSpPr/>
                    <p:nvPr/>
                  </p:nvGrpSpPr>
                  <p:grpSpPr>
                    <a:xfrm>
                      <a:off x="4254817" y="3706177"/>
                      <a:ext cx="20002" cy="2857"/>
                      <a:chOff x="4254817" y="3706177"/>
                      <a:chExt cx="20002" cy="2857"/>
                    </a:xfrm>
                    <a:solidFill>
                      <a:srgbClr val="113042"/>
                    </a:solidFill>
                  </p:grpSpPr>
                  <p:sp>
                    <p:nvSpPr>
                      <p:cNvPr id="378" name="任意多边形: 形状 262"/>
                      <p:cNvSpPr/>
                      <p:nvPr/>
                    </p:nvSpPr>
                    <p:spPr>
                      <a:xfrm>
                        <a:off x="4274819" y="37071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79" name="任意多边形: 形状 263"/>
                      <p:cNvSpPr/>
                      <p:nvPr/>
                    </p:nvSpPr>
                    <p:spPr>
                      <a:xfrm>
                        <a:off x="4254817" y="3707129"/>
                        <a:ext cx="18097" cy="1904"/>
                      </a:xfrm>
                      <a:custGeom>
                        <a:avLst/>
                        <a:gdLst>
                          <a:gd name="connsiteX0" fmla="*/ 5715 w 18097"/>
                          <a:gd name="connsiteY0" fmla="*/ 953 h 1904"/>
                          <a:gd name="connsiteX1" fmla="*/ 5715 w 18097"/>
                          <a:gd name="connsiteY1" fmla="*/ 953 h 1904"/>
                          <a:gd name="connsiteX2" fmla="*/ 5715 w 18097"/>
                          <a:gd name="connsiteY2" fmla="*/ 953 h 1904"/>
                          <a:gd name="connsiteX3" fmla="*/ 6668 w 18097"/>
                          <a:gd name="connsiteY3" fmla="*/ 953 h 1904"/>
                          <a:gd name="connsiteX4" fmla="*/ 6668 w 18097"/>
                          <a:gd name="connsiteY4" fmla="*/ 953 h 1904"/>
                          <a:gd name="connsiteX5" fmla="*/ 6668 w 18097"/>
                          <a:gd name="connsiteY5" fmla="*/ 953 h 1904"/>
                          <a:gd name="connsiteX6" fmla="*/ 6668 w 18097"/>
                          <a:gd name="connsiteY6" fmla="*/ 953 h 1904"/>
                          <a:gd name="connsiteX7" fmla="*/ 6668 w 18097"/>
                          <a:gd name="connsiteY7" fmla="*/ 953 h 1904"/>
                          <a:gd name="connsiteX8" fmla="*/ 6668 w 18097"/>
                          <a:gd name="connsiteY8" fmla="*/ 953 h 1904"/>
                          <a:gd name="connsiteX9" fmla="*/ 6668 w 18097"/>
                          <a:gd name="connsiteY9" fmla="*/ 953 h 1904"/>
                          <a:gd name="connsiteX10" fmla="*/ 6668 w 18097"/>
                          <a:gd name="connsiteY10" fmla="*/ 953 h 1904"/>
                          <a:gd name="connsiteX11" fmla="*/ 6668 w 18097"/>
                          <a:gd name="connsiteY11" fmla="*/ 953 h 1904"/>
                          <a:gd name="connsiteX12" fmla="*/ 6668 w 18097"/>
                          <a:gd name="connsiteY12" fmla="*/ 953 h 1904"/>
                          <a:gd name="connsiteX13" fmla="*/ 6668 w 18097"/>
                          <a:gd name="connsiteY13" fmla="*/ 953 h 1904"/>
                          <a:gd name="connsiteX14" fmla="*/ 6668 w 18097"/>
                          <a:gd name="connsiteY14" fmla="*/ 953 h 1904"/>
                          <a:gd name="connsiteX15" fmla="*/ 6668 w 18097"/>
                          <a:gd name="connsiteY15" fmla="*/ 953 h 1904"/>
                          <a:gd name="connsiteX16" fmla="*/ 6668 w 18097"/>
                          <a:gd name="connsiteY16" fmla="*/ 953 h 1904"/>
                          <a:gd name="connsiteX17" fmla="*/ 6668 w 18097"/>
                          <a:gd name="connsiteY17" fmla="*/ 953 h 1904"/>
                          <a:gd name="connsiteX18" fmla="*/ 6668 w 18097"/>
                          <a:gd name="connsiteY18" fmla="*/ 953 h 1904"/>
                          <a:gd name="connsiteX19" fmla="*/ 6668 w 18097"/>
                          <a:gd name="connsiteY19" fmla="*/ 953 h 1904"/>
                          <a:gd name="connsiteX20" fmla="*/ 6668 w 18097"/>
                          <a:gd name="connsiteY20" fmla="*/ 953 h 1904"/>
                          <a:gd name="connsiteX21" fmla="*/ 6668 w 18097"/>
                          <a:gd name="connsiteY21" fmla="*/ 953 h 1904"/>
                          <a:gd name="connsiteX22" fmla="*/ 6668 w 18097"/>
                          <a:gd name="connsiteY22" fmla="*/ 953 h 1904"/>
                          <a:gd name="connsiteX23" fmla="*/ 6668 w 18097"/>
                          <a:gd name="connsiteY23" fmla="*/ 953 h 1904"/>
                          <a:gd name="connsiteX24" fmla="*/ 6668 w 18097"/>
                          <a:gd name="connsiteY24" fmla="*/ 953 h 1904"/>
                          <a:gd name="connsiteX25" fmla="*/ 6668 w 18097"/>
                          <a:gd name="connsiteY25" fmla="*/ 953 h 1904"/>
                          <a:gd name="connsiteX26" fmla="*/ 7620 w 18097"/>
                          <a:gd name="connsiteY26" fmla="*/ 953 h 1904"/>
                          <a:gd name="connsiteX27" fmla="*/ 7620 w 18097"/>
                          <a:gd name="connsiteY27" fmla="*/ 953 h 1904"/>
                          <a:gd name="connsiteX28" fmla="*/ 7620 w 18097"/>
                          <a:gd name="connsiteY28" fmla="*/ 953 h 1904"/>
                          <a:gd name="connsiteX29" fmla="*/ 7620 w 18097"/>
                          <a:gd name="connsiteY29" fmla="*/ 953 h 1904"/>
                          <a:gd name="connsiteX30" fmla="*/ 7620 w 18097"/>
                          <a:gd name="connsiteY30" fmla="*/ 953 h 1904"/>
                          <a:gd name="connsiteX31" fmla="*/ 7620 w 18097"/>
                          <a:gd name="connsiteY31" fmla="*/ 953 h 1904"/>
                          <a:gd name="connsiteX32" fmla="*/ 8572 w 18097"/>
                          <a:gd name="connsiteY32" fmla="*/ 953 h 1904"/>
                          <a:gd name="connsiteX33" fmla="*/ 9525 w 18097"/>
                          <a:gd name="connsiteY33" fmla="*/ 953 h 1904"/>
                          <a:gd name="connsiteX34" fmla="*/ 10477 w 18097"/>
                          <a:gd name="connsiteY34" fmla="*/ 953 h 1904"/>
                          <a:gd name="connsiteX35" fmla="*/ 11430 w 18097"/>
                          <a:gd name="connsiteY35" fmla="*/ 953 h 1904"/>
                          <a:gd name="connsiteX36" fmla="*/ 11430 w 18097"/>
                          <a:gd name="connsiteY36" fmla="*/ 953 h 1904"/>
                          <a:gd name="connsiteX37" fmla="*/ 11430 w 18097"/>
                          <a:gd name="connsiteY37" fmla="*/ 953 h 1904"/>
                          <a:gd name="connsiteX38" fmla="*/ 11430 w 18097"/>
                          <a:gd name="connsiteY38" fmla="*/ 953 h 1904"/>
                          <a:gd name="connsiteX39" fmla="*/ 11430 w 18097"/>
                          <a:gd name="connsiteY39" fmla="*/ 953 h 1904"/>
                          <a:gd name="connsiteX40" fmla="*/ 11430 w 18097"/>
                          <a:gd name="connsiteY40" fmla="*/ 953 h 1904"/>
                          <a:gd name="connsiteX41" fmla="*/ 11430 w 18097"/>
                          <a:gd name="connsiteY41" fmla="*/ 953 h 1904"/>
                          <a:gd name="connsiteX42" fmla="*/ 11430 w 18097"/>
                          <a:gd name="connsiteY42" fmla="*/ 953 h 1904"/>
                          <a:gd name="connsiteX43" fmla="*/ 11430 w 18097"/>
                          <a:gd name="connsiteY43" fmla="*/ 953 h 1904"/>
                          <a:gd name="connsiteX44" fmla="*/ 11430 w 18097"/>
                          <a:gd name="connsiteY44" fmla="*/ 953 h 1904"/>
                          <a:gd name="connsiteX45" fmla="*/ 11430 w 18097"/>
                          <a:gd name="connsiteY45" fmla="*/ 953 h 1904"/>
                          <a:gd name="connsiteX46" fmla="*/ 11430 w 18097"/>
                          <a:gd name="connsiteY46" fmla="*/ 953 h 1904"/>
                          <a:gd name="connsiteX47" fmla="*/ 11430 w 18097"/>
                          <a:gd name="connsiteY47" fmla="*/ 1905 h 1904"/>
                          <a:gd name="connsiteX48" fmla="*/ 11430 w 18097"/>
                          <a:gd name="connsiteY48" fmla="*/ 1905 h 1904"/>
                          <a:gd name="connsiteX49" fmla="*/ 11430 w 18097"/>
                          <a:gd name="connsiteY49" fmla="*/ 1905 h 1904"/>
                          <a:gd name="connsiteX50" fmla="*/ 11430 w 18097"/>
                          <a:gd name="connsiteY50" fmla="*/ 1905 h 1904"/>
                          <a:gd name="connsiteX51" fmla="*/ 11430 w 18097"/>
                          <a:gd name="connsiteY51" fmla="*/ 1905 h 1904"/>
                          <a:gd name="connsiteX52" fmla="*/ 11430 w 18097"/>
                          <a:gd name="connsiteY52" fmla="*/ 1905 h 1904"/>
                          <a:gd name="connsiteX53" fmla="*/ 11430 w 18097"/>
                          <a:gd name="connsiteY53" fmla="*/ 1905 h 1904"/>
                          <a:gd name="connsiteX54" fmla="*/ 11430 w 18097"/>
                          <a:gd name="connsiteY54" fmla="*/ 1905 h 1904"/>
                          <a:gd name="connsiteX55" fmla="*/ 11430 w 18097"/>
                          <a:gd name="connsiteY55" fmla="*/ 1905 h 1904"/>
                          <a:gd name="connsiteX56" fmla="*/ 11430 w 18097"/>
                          <a:gd name="connsiteY56" fmla="*/ 1905 h 1904"/>
                          <a:gd name="connsiteX57" fmla="*/ 11430 w 18097"/>
                          <a:gd name="connsiteY57" fmla="*/ 1905 h 1904"/>
                          <a:gd name="connsiteX58" fmla="*/ 10477 w 18097"/>
                          <a:gd name="connsiteY58" fmla="*/ 1905 h 1904"/>
                          <a:gd name="connsiteX59" fmla="*/ 10477 w 18097"/>
                          <a:gd name="connsiteY59" fmla="*/ 1905 h 1904"/>
                          <a:gd name="connsiteX60" fmla="*/ 10477 w 18097"/>
                          <a:gd name="connsiteY60" fmla="*/ 1905 h 1904"/>
                          <a:gd name="connsiteX61" fmla="*/ 9525 w 18097"/>
                          <a:gd name="connsiteY61" fmla="*/ 1905 h 1904"/>
                          <a:gd name="connsiteX62" fmla="*/ 8572 w 18097"/>
                          <a:gd name="connsiteY62" fmla="*/ 1905 h 1904"/>
                          <a:gd name="connsiteX63" fmla="*/ 7620 w 18097"/>
                          <a:gd name="connsiteY63" fmla="*/ 1905 h 1904"/>
                          <a:gd name="connsiteX64" fmla="*/ 7620 w 18097"/>
                          <a:gd name="connsiteY64" fmla="*/ 1905 h 1904"/>
                          <a:gd name="connsiteX65" fmla="*/ 6668 w 18097"/>
                          <a:gd name="connsiteY65" fmla="*/ 1905 h 1904"/>
                          <a:gd name="connsiteX66" fmla="*/ 6668 w 18097"/>
                          <a:gd name="connsiteY66" fmla="*/ 1905 h 1904"/>
                          <a:gd name="connsiteX67" fmla="*/ 6668 w 18097"/>
                          <a:gd name="connsiteY67" fmla="*/ 1905 h 1904"/>
                          <a:gd name="connsiteX68" fmla="*/ 6668 w 18097"/>
                          <a:gd name="connsiteY68" fmla="*/ 1905 h 1904"/>
                          <a:gd name="connsiteX69" fmla="*/ 6668 w 18097"/>
                          <a:gd name="connsiteY69" fmla="*/ 1905 h 1904"/>
                          <a:gd name="connsiteX70" fmla="*/ 6668 w 18097"/>
                          <a:gd name="connsiteY70" fmla="*/ 1905 h 1904"/>
                          <a:gd name="connsiteX71" fmla="*/ 5715 w 18097"/>
                          <a:gd name="connsiteY71" fmla="*/ 1905 h 1904"/>
                          <a:gd name="connsiteX72" fmla="*/ 5715 w 18097"/>
                          <a:gd name="connsiteY72" fmla="*/ 1905 h 1904"/>
                          <a:gd name="connsiteX73" fmla="*/ 5715 w 18097"/>
                          <a:gd name="connsiteY73" fmla="*/ 1905 h 1904"/>
                          <a:gd name="connsiteX74" fmla="*/ 5715 w 18097"/>
                          <a:gd name="connsiteY74" fmla="*/ 1905 h 1904"/>
                          <a:gd name="connsiteX75" fmla="*/ 5715 w 18097"/>
                          <a:gd name="connsiteY75" fmla="*/ 1905 h 1904"/>
                          <a:gd name="connsiteX76" fmla="*/ 5715 w 18097"/>
                          <a:gd name="connsiteY76" fmla="*/ 1905 h 1904"/>
                          <a:gd name="connsiteX77" fmla="*/ 5715 w 18097"/>
                          <a:gd name="connsiteY77" fmla="*/ 1905 h 1904"/>
                          <a:gd name="connsiteX78" fmla="*/ 5715 w 18097"/>
                          <a:gd name="connsiteY78" fmla="*/ 1905 h 1904"/>
                          <a:gd name="connsiteX79" fmla="*/ 5715 w 18097"/>
                          <a:gd name="connsiteY79" fmla="*/ 1905 h 1904"/>
                          <a:gd name="connsiteX80" fmla="*/ 4763 w 18097"/>
                          <a:gd name="connsiteY80" fmla="*/ 1905 h 1904"/>
                          <a:gd name="connsiteX81" fmla="*/ 3810 w 18097"/>
                          <a:gd name="connsiteY81" fmla="*/ 1905 h 1904"/>
                          <a:gd name="connsiteX82" fmla="*/ 3810 w 18097"/>
                          <a:gd name="connsiteY82" fmla="*/ 1905 h 1904"/>
                          <a:gd name="connsiteX83" fmla="*/ 3810 w 18097"/>
                          <a:gd name="connsiteY83" fmla="*/ 1905 h 1904"/>
                          <a:gd name="connsiteX84" fmla="*/ 3810 w 18097"/>
                          <a:gd name="connsiteY84" fmla="*/ 1905 h 1904"/>
                          <a:gd name="connsiteX85" fmla="*/ 3810 w 18097"/>
                          <a:gd name="connsiteY85" fmla="*/ 1905 h 1904"/>
                          <a:gd name="connsiteX86" fmla="*/ 2857 w 18097"/>
                          <a:gd name="connsiteY86" fmla="*/ 1905 h 1904"/>
                          <a:gd name="connsiteX87" fmla="*/ 2857 w 18097"/>
                          <a:gd name="connsiteY87" fmla="*/ 1905 h 1904"/>
                          <a:gd name="connsiteX88" fmla="*/ 952 w 18097"/>
                          <a:gd name="connsiteY88" fmla="*/ 1905 h 1904"/>
                          <a:gd name="connsiteX89" fmla="*/ 0 w 18097"/>
                          <a:gd name="connsiteY89" fmla="*/ 1905 h 1904"/>
                          <a:gd name="connsiteX90" fmla="*/ 0 w 18097"/>
                          <a:gd name="connsiteY90" fmla="*/ 1905 h 1904"/>
                          <a:gd name="connsiteX91" fmla="*/ 0 w 18097"/>
                          <a:gd name="connsiteY91" fmla="*/ 1905 h 1904"/>
                          <a:gd name="connsiteX92" fmla="*/ 0 w 18097"/>
                          <a:gd name="connsiteY92" fmla="*/ 1905 h 1904"/>
                          <a:gd name="connsiteX93" fmla="*/ 5715 w 18097"/>
                          <a:gd name="connsiteY93" fmla="*/ 953 h 1904"/>
                          <a:gd name="connsiteX94" fmla="*/ 18097 w 18097"/>
                          <a:gd name="connsiteY94" fmla="*/ 0 h 1904"/>
                          <a:gd name="connsiteX95" fmla="*/ 18097 w 18097"/>
                          <a:gd name="connsiteY95" fmla="*/ 0 h 1904"/>
                          <a:gd name="connsiteX96" fmla="*/ 18097 w 18097"/>
                          <a:gd name="connsiteY96" fmla="*/ 0 h 1904"/>
                          <a:gd name="connsiteX97" fmla="*/ 18097 w 18097"/>
                          <a:gd name="connsiteY97" fmla="*/ 0 h 1904"/>
                          <a:gd name="connsiteX98" fmla="*/ 18097 w 18097"/>
                          <a:gd name="connsiteY98" fmla="*/ 0 h 1904"/>
                          <a:gd name="connsiteX99" fmla="*/ 16193 w 18097"/>
                          <a:gd name="connsiteY99" fmla="*/ 0 h 1904"/>
                          <a:gd name="connsiteX100" fmla="*/ 16193 w 18097"/>
                          <a:gd name="connsiteY100" fmla="*/ 0 h 1904"/>
                          <a:gd name="connsiteX101" fmla="*/ 16193 w 18097"/>
                          <a:gd name="connsiteY101" fmla="*/ 0 h 1904"/>
                          <a:gd name="connsiteX102" fmla="*/ 16193 w 18097"/>
                          <a:gd name="connsiteY102" fmla="*/ 0 h 1904"/>
                          <a:gd name="connsiteX103" fmla="*/ 16193 w 18097"/>
                          <a:gd name="connsiteY103" fmla="*/ 0 h 1904"/>
                          <a:gd name="connsiteX104" fmla="*/ 6668 w 18097"/>
                          <a:gd name="connsiteY104" fmla="*/ 953 h 1904"/>
                          <a:gd name="connsiteX105" fmla="*/ 6668 w 18097"/>
                          <a:gd name="connsiteY105" fmla="*/ 953 h 1904"/>
                          <a:gd name="connsiteX106" fmla="*/ 6668 w 18097"/>
                          <a:gd name="connsiteY106" fmla="*/ 953 h 1904"/>
                          <a:gd name="connsiteX107" fmla="*/ 6668 w 18097"/>
                          <a:gd name="connsiteY107" fmla="*/ 953 h 1904"/>
                          <a:gd name="connsiteX108" fmla="*/ 6668 w 18097"/>
                          <a:gd name="connsiteY108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1904">
                            <a:moveTo>
                              <a:pt x="5715" y="953"/>
                            </a:move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9525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1905" y="1905"/>
                              <a:pt x="1905" y="1905"/>
                              <a:pt x="952" y="1905"/>
                            </a:cubicBezTo>
                            <a:cubicBezTo>
                              <a:pt x="952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5715" y="953"/>
                            </a:lnTo>
                            <a:close/>
                            <a:moveTo>
                              <a:pt x="18097" y="0"/>
                            </a:move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lose/>
                            <a:moveTo>
                              <a:pt x="16193" y="0"/>
                            </a:move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lose/>
                            <a:moveTo>
                              <a:pt x="6668" y="953"/>
                            </a:move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0" name="任意多边形: 形状 264"/>
                      <p:cNvSpPr/>
                      <p:nvPr/>
                    </p:nvSpPr>
                    <p:spPr>
                      <a:xfrm>
                        <a:off x="4273867" y="37061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1" name="任意多边形: 形状 265"/>
                      <p:cNvSpPr/>
                      <p:nvPr/>
                    </p:nvSpPr>
                    <p:spPr>
                      <a:xfrm>
                        <a:off x="4272914" y="3706177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0 w 952"/>
                          <a:gd name="connsiteY1" fmla="*/ 0 h 952"/>
                          <a:gd name="connsiteX2" fmla="*/ 0 w 952"/>
                          <a:gd name="connsiteY2" fmla="*/ 952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0 w 952"/>
                          <a:gd name="connsiteY6" fmla="*/ 0 h 952"/>
                          <a:gd name="connsiteX7" fmla="*/ 953 w 952"/>
                          <a:gd name="connsiteY7" fmla="*/ 952 h 952"/>
                          <a:gd name="connsiteX8" fmla="*/ 953 w 952"/>
                          <a:gd name="connsiteY8" fmla="*/ 952 h 952"/>
                          <a:gd name="connsiteX9" fmla="*/ 953 w 952"/>
                          <a:gd name="connsiteY9" fmla="*/ 952 h 952"/>
                          <a:gd name="connsiteX10" fmla="*/ 953 w 952"/>
                          <a:gd name="connsiteY10" fmla="*/ 952 h 952"/>
                          <a:gd name="connsiteX11" fmla="*/ 953 w 952"/>
                          <a:gd name="connsiteY11" fmla="*/ 952 h 952"/>
                          <a:gd name="connsiteX12" fmla="*/ 953 w 952"/>
                          <a:gd name="connsiteY12" fmla="*/ 0 h 952"/>
                          <a:gd name="connsiteX13" fmla="*/ 953 w 952"/>
                          <a:gd name="connsiteY13" fmla="*/ 0 h 952"/>
                          <a:gd name="connsiteX14" fmla="*/ 0 w 952"/>
                          <a:gd name="connsiteY14" fmla="*/ 0 h 952"/>
                          <a:gd name="connsiteX15" fmla="*/ 0 w 952"/>
                          <a:gd name="connsiteY15" fmla="*/ 0 h 952"/>
                          <a:gd name="connsiteX16" fmla="*/ 0 w 952"/>
                          <a:gd name="connsiteY16" fmla="*/ 0 h 952"/>
                          <a:gd name="connsiteX17" fmla="*/ 0 w 952"/>
                          <a:gd name="connsiteY17" fmla="*/ 0 h 952"/>
                          <a:gd name="connsiteX18" fmla="*/ 0 w 952"/>
                          <a:gd name="connsiteY18" fmla="*/ 0 h 952"/>
                          <a:gd name="connsiteX19" fmla="*/ 0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cubicBezTo>
                              <a:pt x="0" y="952"/>
                              <a:pt x="953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2" name="图形 2"/>
                    <p:cNvGrpSpPr/>
                    <p:nvPr/>
                  </p:nvGrpSpPr>
                  <p:grpSpPr>
                    <a:xfrm>
                      <a:off x="4241482" y="3708082"/>
                      <a:ext cx="19050" cy="2857"/>
                      <a:chOff x="4241482" y="3708082"/>
                      <a:chExt cx="19050" cy="2857"/>
                    </a:xfrm>
                    <a:solidFill>
                      <a:srgbClr val="113042"/>
                    </a:solidFill>
                  </p:grpSpPr>
                  <p:sp>
                    <p:nvSpPr>
                      <p:cNvPr id="383" name="任意多边形: 形状 267"/>
                      <p:cNvSpPr/>
                      <p:nvPr/>
                    </p:nvSpPr>
                    <p:spPr>
                      <a:xfrm>
                        <a:off x="4260532" y="37090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4" name="任意多边形: 形状 268"/>
                      <p:cNvSpPr/>
                      <p:nvPr/>
                    </p:nvSpPr>
                    <p:spPr>
                      <a:xfrm>
                        <a:off x="4241482" y="3709034"/>
                        <a:ext cx="17859" cy="1905"/>
                      </a:xfrm>
                      <a:custGeom>
                        <a:avLst/>
                        <a:gdLst>
                          <a:gd name="connsiteX0" fmla="*/ 5715 w 17859"/>
                          <a:gd name="connsiteY0" fmla="*/ 953 h 1905"/>
                          <a:gd name="connsiteX1" fmla="*/ 5715 w 17859"/>
                          <a:gd name="connsiteY1" fmla="*/ 953 h 1905"/>
                          <a:gd name="connsiteX2" fmla="*/ 5715 w 17859"/>
                          <a:gd name="connsiteY2" fmla="*/ 953 h 1905"/>
                          <a:gd name="connsiteX3" fmla="*/ 6668 w 17859"/>
                          <a:gd name="connsiteY3" fmla="*/ 953 h 1905"/>
                          <a:gd name="connsiteX4" fmla="*/ 6668 w 17859"/>
                          <a:gd name="connsiteY4" fmla="*/ 953 h 1905"/>
                          <a:gd name="connsiteX5" fmla="*/ 6668 w 17859"/>
                          <a:gd name="connsiteY5" fmla="*/ 953 h 1905"/>
                          <a:gd name="connsiteX6" fmla="*/ 6668 w 17859"/>
                          <a:gd name="connsiteY6" fmla="*/ 953 h 1905"/>
                          <a:gd name="connsiteX7" fmla="*/ 6668 w 17859"/>
                          <a:gd name="connsiteY7" fmla="*/ 953 h 1905"/>
                          <a:gd name="connsiteX8" fmla="*/ 6668 w 17859"/>
                          <a:gd name="connsiteY8" fmla="*/ 953 h 1905"/>
                          <a:gd name="connsiteX9" fmla="*/ 6668 w 17859"/>
                          <a:gd name="connsiteY9" fmla="*/ 953 h 1905"/>
                          <a:gd name="connsiteX10" fmla="*/ 6668 w 17859"/>
                          <a:gd name="connsiteY10" fmla="*/ 953 h 1905"/>
                          <a:gd name="connsiteX11" fmla="*/ 6668 w 17859"/>
                          <a:gd name="connsiteY11" fmla="*/ 953 h 1905"/>
                          <a:gd name="connsiteX12" fmla="*/ 6668 w 17859"/>
                          <a:gd name="connsiteY12" fmla="*/ 953 h 1905"/>
                          <a:gd name="connsiteX13" fmla="*/ 6668 w 17859"/>
                          <a:gd name="connsiteY13" fmla="*/ 953 h 1905"/>
                          <a:gd name="connsiteX14" fmla="*/ 6668 w 17859"/>
                          <a:gd name="connsiteY14" fmla="*/ 953 h 1905"/>
                          <a:gd name="connsiteX15" fmla="*/ 6668 w 17859"/>
                          <a:gd name="connsiteY15" fmla="*/ 953 h 1905"/>
                          <a:gd name="connsiteX16" fmla="*/ 6668 w 17859"/>
                          <a:gd name="connsiteY16" fmla="*/ 953 h 1905"/>
                          <a:gd name="connsiteX17" fmla="*/ 6668 w 17859"/>
                          <a:gd name="connsiteY17" fmla="*/ 953 h 1905"/>
                          <a:gd name="connsiteX18" fmla="*/ 6668 w 17859"/>
                          <a:gd name="connsiteY18" fmla="*/ 953 h 1905"/>
                          <a:gd name="connsiteX19" fmla="*/ 6668 w 17859"/>
                          <a:gd name="connsiteY19" fmla="*/ 953 h 1905"/>
                          <a:gd name="connsiteX20" fmla="*/ 6668 w 17859"/>
                          <a:gd name="connsiteY20" fmla="*/ 953 h 1905"/>
                          <a:gd name="connsiteX21" fmla="*/ 6668 w 17859"/>
                          <a:gd name="connsiteY21" fmla="*/ 953 h 1905"/>
                          <a:gd name="connsiteX22" fmla="*/ 6668 w 17859"/>
                          <a:gd name="connsiteY22" fmla="*/ 953 h 1905"/>
                          <a:gd name="connsiteX23" fmla="*/ 6668 w 17859"/>
                          <a:gd name="connsiteY23" fmla="*/ 953 h 1905"/>
                          <a:gd name="connsiteX24" fmla="*/ 6668 w 17859"/>
                          <a:gd name="connsiteY24" fmla="*/ 953 h 1905"/>
                          <a:gd name="connsiteX25" fmla="*/ 6668 w 17859"/>
                          <a:gd name="connsiteY25" fmla="*/ 953 h 1905"/>
                          <a:gd name="connsiteX26" fmla="*/ 7620 w 17859"/>
                          <a:gd name="connsiteY26" fmla="*/ 953 h 1905"/>
                          <a:gd name="connsiteX27" fmla="*/ 7620 w 17859"/>
                          <a:gd name="connsiteY27" fmla="*/ 953 h 1905"/>
                          <a:gd name="connsiteX28" fmla="*/ 7620 w 17859"/>
                          <a:gd name="connsiteY28" fmla="*/ 953 h 1905"/>
                          <a:gd name="connsiteX29" fmla="*/ 7620 w 17859"/>
                          <a:gd name="connsiteY29" fmla="*/ 953 h 1905"/>
                          <a:gd name="connsiteX30" fmla="*/ 7620 w 17859"/>
                          <a:gd name="connsiteY30" fmla="*/ 953 h 1905"/>
                          <a:gd name="connsiteX31" fmla="*/ 7620 w 17859"/>
                          <a:gd name="connsiteY31" fmla="*/ 953 h 1905"/>
                          <a:gd name="connsiteX32" fmla="*/ 8573 w 17859"/>
                          <a:gd name="connsiteY32" fmla="*/ 953 h 1905"/>
                          <a:gd name="connsiteX33" fmla="*/ 9525 w 17859"/>
                          <a:gd name="connsiteY33" fmla="*/ 953 h 1905"/>
                          <a:gd name="connsiteX34" fmla="*/ 10478 w 17859"/>
                          <a:gd name="connsiteY34" fmla="*/ 953 h 1905"/>
                          <a:gd name="connsiteX35" fmla="*/ 11430 w 17859"/>
                          <a:gd name="connsiteY35" fmla="*/ 953 h 1905"/>
                          <a:gd name="connsiteX36" fmla="*/ 11430 w 17859"/>
                          <a:gd name="connsiteY36" fmla="*/ 953 h 1905"/>
                          <a:gd name="connsiteX37" fmla="*/ 11430 w 17859"/>
                          <a:gd name="connsiteY37" fmla="*/ 953 h 1905"/>
                          <a:gd name="connsiteX38" fmla="*/ 11430 w 17859"/>
                          <a:gd name="connsiteY38" fmla="*/ 953 h 1905"/>
                          <a:gd name="connsiteX39" fmla="*/ 11430 w 17859"/>
                          <a:gd name="connsiteY39" fmla="*/ 953 h 1905"/>
                          <a:gd name="connsiteX40" fmla="*/ 11430 w 17859"/>
                          <a:gd name="connsiteY40" fmla="*/ 953 h 1905"/>
                          <a:gd name="connsiteX41" fmla="*/ 11430 w 17859"/>
                          <a:gd name="connsiteY41" fmla="*/ 953 h 1905"/>
                          <a:gd name="connsiteX42" fmla="*/ 11430 w 17859"/>
                          <a:gd name="connsiteY42" fmla="*/ 953 h 1905"/>
                          <a:gd name="connsiteX43" fmla="*/ 11430 w 17859"/>
                          <a:gd name="connsiteY43" fmla="*/ 953 h 1905"/>
                          <a:gd name="connsiteX44" fmla="*/ 11430 w 17859"/>
                          <a:gd name="connsiteY44" fmla="*/ 953 h 1905"/>
                          <a:gd name="connsiteX45" fmla="*/ 11430 w 17859"/>
                          <a:gd name="connsiteY45" fmla="*/ 953 h 1905"/>
                          <a:gd name="connsiteX46" fmla="*/ 11430 w 17859"/>
                          <a:gd name="connsiteY46" fmla="*/ 953 h 1905"/>
                          <a:gd name="connsiteX47" fmla="*/ 11430 w 17859"/>
                          <a:gd name="connsiteY47" fmla="*/ 1905 h 1905"/>
                          <a:gd name="connsiteX48" fmla="*/ 11430 w 17859"/>
                          <a:gd name="connsiteY48" fmla="*/ 1905 h 1905"/>
                          <a:gd name="connsiteX49" fmla="*/ 11430 w 17859"/>
                          <a:gd name="connsiteY49" fmla="*/ 1905 h 1905"/>
                          <a:gd name="connsiteX50" fmla="*/ 11430 w 17859"/>
                          <a:gd name="connsiteY50" fmla="*/ 1905 h 1905"/>
                          <a:gd name="connsiteX51" fmla="*/ 11430 w 17859"/>
                          <a:gd name="connsiteY51" fmla="*/ 1905 h 1905"/>
                          <a:gd name="connsiteX52" fmla="*/ 11430 w 17859"/>
                          <a:gd name="connsiteY52" fmla="*/ 1905 h 1905"/>
                          <a:gd name="connsiteX53" fmla="*/ 11430 w 17859"/>
                          <a:gd name="connsiteY53" fmla="*/ 1905 h 1905"/>
                          <a:gd name="connsiteX54" fmla="*/ 11430 w 17859"/>
                          <a:gd name="connsiteY54" fmla="*/ 1905 h 1905"/>
                          <a:gd name="connsiteX55" fmla="*/ 11430 w 17859"/>
                          <a:gd name="connsiteY55" fmla="*/ 1905 h 1905"/>
                          <a:gd name="connsiteX56" fmla="*/ 11430 w 17859"/>
                          <a:gd name="connsiteY56" fmla="*/ 1905 h 1905"/>
                          <a:gd name="connsiteX57" fmla="*/ 11430 w 17859"/>
                          <a:gd name="connsiteY57" fmla="*/ 1905 h 1905"/>
                          <a:gd name="connsiteX58" fmla="*/ 10478 w 17859"/>
                          <a:gd name="connsiteY58" fmla="*/ 1905 h 1905"/>
                          <a:gd name="connsiteX59" fmla="*/ 10478 w 17859"/>
                          <a:gd name="connsiteY59" fmla="*/ 1905 h 1905"/>
                          <a:gd name="connsiteX60" fmla="*/ 10478 w 17859"/>
                          <a:gd name="connsiteY60" fmla="*/ 1905 h 1905"/>
                          <a:gd name="connsiteX61" fmla="*/ 9525 w 17859"/>
                          <a:gd name="connsiteY61" fmla="*/ 1905 h 1905"/>
                          <a:gd name="connsiteX62" fmla="*/ 8573 w 17859"/>
                          <a:gd name="connsiteY62" fmla="*/ 1905 h 1905"/>
                          <a:gd name="connsiteX63" fmla="*/ 7620 w 17859"/>
                          <a:gd name="connsiteY63" fmla="*/ 1905 h 1905"/>
                          <a:gd name="connsiteX64" fmla="*/ 7620 w 17859"/>
                          <a:gd name="connsiteY64" fmla="*/ 1905 h 1905"/>
                          <a:gd name="connsiteX65" fmla="*/ 6668 w 17859"/>
                          <a:gd name="connsiteY65" fmla="*/ 1905 h 1905"/>
                          <a:gd name="connsiteX66" fmla="*/ 6668 w 17859"/>
                          <a:gd name="connsiteY66" fmla="*/ 1905 h 1905"/>
                          <a:gd name="connsiteX67" fmla="*/ 6668 w 17859"/>
                          <a:gd name="connsiteY67" fmla="*/ 1905 h 1905"/>
                          <a:gd name="connsiteX68" fmla="*/ 6668 w 17859"/>
                          <a:gd name="connsiteY68" fmla="*/ 1905 h 1905"/>
                          <a:gd name="connsiteX69" fmla="*/ 6668 w 17859"/>
                          <a:gd name="connsiteY69" fmla="*/ 1905 h 1905"/>
                          <a:gd name="connsiteX70" fmla="*/ 6668 w 17859"/>
                          <a:gd name="connsiteY70" fmla="*/ 1905 h 1905"/>
                          <a:gd name="connsiteX71" fmla="*/ 5715 w 17859"/>
                          <a:gd name="connsiteY71" fmla="*/ 1905 h 1905"/>
                          <a:gd name="connsiteX72" fmla="*/ 5715 w 17859"/>
                          <a:gd name="connsiteY72" fmla="*/ 1905 h 1905"/>
                          <a:gd name="connsiteX73" fmla="*/ 5715 w 17859"/>
                          <a:gd name="connsiteY73" fmla="*/ 1905 h 1905"/>
                          <a:gd name="connsiteX74" fmla="*/ 5715 w 17859"/>
                          <a:gd name="connsiteY74" fmla="*/ 1905 h 1905"/>
                          <a:gd name="connsiteX75" fmla="*/ 5715 w 17859"/>
                          <a:gd name="connsiteY75" fmla="*/ 1905 h 1905"/>
                          <a:gd name="connsiteX76" fmla="*/ 5715 w 17859"/>
                          <a:gd name="connsiteY76" fmla="*/ 1905 h 1905"/>
                          <a:gd name="connsiteX77" fmla="*/ 5715 w 17859"/>
                          <a:gd name="connsiteY77" fmla="*/ 1905 h 1905"/>
                          <a:gd name="connsiteX78" fmla="*/ 5715 w 17859"/>
                          <a:gd name="connsiteY78" fmla="*/ 1905 h 1905"/>
                          <a:gd name="connsiteX79" fmla="*/ 5715 w 17859"/>
                          <a:gd name="connsiteY79" fmla="*/ 1905 h 1905"/>
                          <a:gd name="connsiteX80" fmla="*/ 4763 w 17859"/>
                          <a:gd name="connsiteY80" fmla="*/ 1905 h 1905"/>
                          <a:gd name="connsiteX81" fmla="*/ 3810 w 17859"/>
                          <a:gd name="connsiteY81" fmla="*/ 1905 h 1905"/>
                          <a:gd name="connsiteX82" fmla="*/ 3810 w 17859"/>
                          <a:gd name="connsiteY82" fmla="*/ 1905 h 1905"/>
                          <a:gd name="connsiteX83" fmla="*/ 3810 w 17859"/>
                          <a:gd name="connsiteY83" fmla="*/ 1905 h 1905"/>
                          <a:gd name="connsiteX84" fmla="*/ 3810 w 17859"/>
                          <a:gd name="connsiteY84" fmla="*/ 1905 h 1905"/>
                          <a:gd name="connsiteX85" fmla="*/ 3810 w 17859"/>
                          <a:gd name="connsiteY85" fmla="*/ 1905 h 1905"/>
                          <a:gd name="connsiteX86" fmla="*/ 2857 w 17859"/>
                          <a:gd name="connsiteY86" fmla="*/ 1905 h 1905"/>
                          <a:gd name="connsiteX87" fmla="*/ 2857 w 17859"/>
                          <a:gd name="connsiteY87" fmla="*/ 1905 h 1905"/>
                          <a:gd name="connsiteX88" fmla="*/ 953 w 17859"/>
                          <a:gd name="connsiteY88" fmla="*/ 1905 h 1905"/>
                          <a:gd name="connsiteX89" fmla="*/ 0 w 17859"/>
                          <a:gd name="connsiteY89" fmla="*/ 1905 h 1905"/>
                          <a:gd name="connsiteX90" fmla="*/ 0 w 17859"/>
                          <a:gd name="connsiteY90" fmla="*/ 1905 h 1905"/>
                          <a:gd name="connsiteX91" fmla="*/ 0 w 17859"/>
                          <a:gd name="connsiteY91" fmla="*/ 1905 h 1905"/>
                          <a:gd name="connsiteX92" fmla="*/ 0 w 17859"/>
                          <a:gd name="connsiteY92" fmla="*/ 1905 h 1905"/>
                          <a:gd name="connsiteX93" fmla="*/ 5715 w 17859"/>
                          <a:gd name="connsiteY93" fmla="*/ 953 h 1905"/>
                          <a:gd name="connsiteX94" fmla="*/ 17145 w 17859"/>
                          <a:gd name="connsiteY94" fmla="*/ 0 h 1905"/>
                          <a:gd name="connsiteX95" fmla="*/ 17145 w 17859"/>
                          <a:gd name="connsiteY95" fmla="*/ 0 h 1905"/>
                          <a:gd name="connsiteX96" fmla="*/ 17145 w 17859"/>
                          <a:gd name="connsiteY96" fmla="*/ 0 h 1905"/>
                          <a:gd name="connsiteX97" fmla="*/ 17145 w 17859"/>
                          <a:gd name="connsiteY97" fmla="*/ 0 h 1905"/>
                          <a:gd name="connsiteX98" fmla="*/ 17145 w 17859"/>
                          <a:gd name="connsiteY98" fmla="*/ 0 h 1905"/>
                          <a:gd name="connsiteX99" fmla="*/ 15240 w 17859"/>
                          <a:gd name="connsiteY99" fmla="*/ 0 h 1905"/>
                          <a:gd name="connsiteX100" fmla="*/ 15240 w 17859"/>
                          <a:gd name="connsiteY100" fmla="*/ 0 h 1905"/>
                          <a:gd name="connsiteX101" fmla="*/ 15240 w 17859"/>
                          <a:gd name="connsiteY101" fmla="*/ 0 h 1905"/>
                          <a:gd name="connsiteX102" fmla="*/ 15240 w 17859"/>
                          <a:gd name="connsiteY102" fmla="*/ 0 h 1905"/>
                          <a:gd name="connsiteX103" fmla="*/ 15240 w 17859"/>
                          <a:gd name="connsiteY103" fmla="*/ 0 h 1905"/>
                          <a:gd name="connsiteX104" fmla="*/ 6668 w 17859"/>
                          <a:gd name="connsiteY104" fmla="*/ 953 h 1905"/>
                          <a:gd name="connsiteX105" fmla="*/ 6668 w 17859"/>
                          <a:gd name="connsiteY105" fmla="*/ 953 h 1905"/>
                          <a:gd name="connsiteX106" fmla="*/ 6668 w 17859"/>
                          <a:gd name="connsiteY106" fmla="*/ 953 h 1905"/>
                          <a:gd name="connsiteX107" fmla="*/ 6668 w 17859"/>
                          <a:gd name="connsiteY107" fmla="*/ 953 h 1905"/>
                          <a:gd name="connsiteX108" fmla="*/ 6668 w 17859"/>
                          <a:gd name="connsiteY108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7859" h="1905">
                            <a:moveTo>
                              <a:pt x="5715" y="953"/>
                            </a:move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9525" y="1905"/>
                            </a:cubicBezTo>
                            <a:cubicBezTo>
                              <a:pt x="9525" y="1905"/>
                              <a:pt x="8573" y="1905"/>
                              <a:pt x="8573" y="1905"/>
                            </a:cubicBezTo>
                            <a:cubicBezTo>
                              <a:pt x="8573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1905" y="1905"/>
                              <a:pt x="1905" y="1905"/>
                              <a:pt x="953" y="1905"/>
                            </a:cubicBezTo>
                            <a:cubicBezTo>
                              <a:pt x="953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5715" y="953"/>
                            </a:lnTo>
                            <a:close/>
                            <a:moveTo>
                              <a:pt x="17145" y="0"/>
                            </a:moveTo>
                            <a:cubicBezTo>
                              <a:pt x="17145" y="0"/>
                              <a:pt x="18098" y="0"/>
                              <a:pt x="17145" y="0"/>
                            </a:cubicBezTo>
                            <a:cubicBezTo>
                              <a:pt x="18098" y="0"/>
                              <a:pt x="18098" y="0"/>
                              <a:pt x="17145" y="0"/>
                            </a:cubicBezTo>
                            <a:cubicBezTo>
                              <a:pt x="18098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lose/>
                            <a:moveTo>
                              <a:pt x="15240" y="0"/>
                            </a:move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lose/>
                            <a:moveTo>
                              <a:pt x="6668" y="953"/>
                            </a:move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5" name="任意多边形: 形状 269"/>
                      <p:cNvSpPr/>
                      <p:nvPr/>
                    </p:nvSpPr>
                    <p:spPr>
                      <a:xfrm>
                        <a:off x="4259580" y="37080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86" name="任意多边形: 形状 270"/>
                      <p:cNvSpPr/>
                      <p:nvPr/>
                    </p:nvSpPr>
                    <p:spPr>
                      <a:xfrm>
                        <a:off x="4259580" y="3708082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0 w 952"/>
                          <a:gd name="connsiteY1" fmla="*/ 0 h 952"/>
                          <a:gd name="connsiteX2" fmla="*/ 0 w 952"/>
                          <a:gd name="connsiteY2" fmla="*/ 952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0 w 952"/>
                          <a:gd name="connsiteY6" fmla="*/ 0 h 952"/>
                          <a:gd name="connsiteX7" fmla="*/ 952 w 952"/>
                          <a:gd name="connsiteY7" fmla="*/ 952 h 952"/>
                          <a:gd name="connsiteX8" fmla="*/ 952 w 952"/>
                          <a:gd name="connsiteY8" fmla="*/ 952 h 952"/>
                          <a:gd name="connsiteX9" fmla="*/ 952 w 952"/>
                          <a:gd name="connsiteY9" fmla="*/ 952 h 952"/>
                          <a:gd name="connsiteX10" fmla="*/ 952 w 952"/>
                          <a:gd name="connsiteY10" fmla="*/ 952 h 952"/>
                          <a:gd name="connsiteX11" fmla="*/ 952 w 952"/>
                          <a:gd name="connsiteY11" fmla="*/ 952 h 952"/>
                          <a:gd name="connsiteX12" fmla="*/ 952 w 952"/>
                          <a:gd name="connsiteY12" fmla="*/ 0 h 952"/>
                          <a:gd name="connsiteX13" fmla="*/ 952 w 952"/>
                          <a:gd name="connsiteY13" fmla="*/ 0 h 952"/>
                          <a:gd name="connsiteX14" fmla="*/ 0 w 952"/>
                          <a:gd name="connsiteY14" fmla="*/ 0 h 952"/>
                          <a:gd name="connsiteX15" fmla="*/ 0 w 952"/>
                          <a:gd name="connsiteY15" fmla="*/ 0 h 952"/>
                          <a:gd name="connsiteX16" fmla="*/ 0 w 952"/>
                          <a:gd name="connsiteY16" fmla="*/ 0 h 952"/>
                          <a:gd name="connsiteX17" fmla="*/ 0 w 952"/>
                          <a:gd name="connsiteY17" fmla="*/ 0 h 952"/>
                          <a:gd name="connsiteX18" fmla="*/ 0 w 952"/>
                          <a:gd name="connsiteY18" fmla="*/ 0 h 952"/>
                          <a:gd name="connsiteX19" fmla="*/ 0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87" name="图形 2"/>
                    <p:cNvGrpSpPr/>
                    <p:nvPr/>
                  </p:nvGrpSpPr>
                  <p:grpSpPr>
                    <a:xfrm>
                      <a:off x="4240530" y="3699509"/>
                      <a:ext cx="4762" cy="2530"/>
                      <a:chOff x="4240530" y="3699509"/>
                      <a:chExt cx="4762" cy="2530"/>
                    </a:xfrm>
                  </p:grpSpPr>
                  <p:grpSp>
                    <p:nvGrpSpPr>
                      <p:cNvPr id="388" name="图形 2"/>
                      <p:cNvGrpSpPr/>
                      <p:nvPr/>
                    </p:nvGrpSpPr>
                    <p:grpSpPr>
                      <a:xfrm>
                        <a:off x="4243387" y="3699509"/>
                        <a:ext cx="1905" cy="952"/>
                        <a:chOff x="4243387" y="3699509"/>
                        <a:chExt cx="1905" cy="952"/>
                      </a:xfrm>
                    </p:grpSpPr>
                    <p:sp>
                      <p:nvSpPr>
                        <p:cNvPr id="389" name="任意多边形: 形状 273"/>
                        <p:cNvSpPr/>
                        <p:nvPr/>
                      </p:nvSpPr>
                      <p:spPr>
                        <a:xfrm>
                          <a:off x="4243387" y="37004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90" name="任意多边形: 形状 274"/>
                        <p:cNvSpPr/>
                        <p:nvPr/>
                      </p:nvSpPr>
                      <p:spPr>
                        <a:xfrm>
                          <a:off x="4243387" y="3699509"/>
                          <a:ext cx="1905" cy="95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952"/>
                            <a:gd name="connsiteX1" fmla="*/ 1905 w 1905"/>
                            <a:gd name="connsiteY1" fmla="*/ 0 h 952"/>
                            <a:gd name="connsiteX2" fmla="*/ 1905 w 1905"/>
                            <a:gd name="connsiteY2" fmla="*/ 953 h 952"/>
                            <a:gd name="connsiteX3" fmla="*/ 1905 w 1905"/>
                            <a:gd name="connsiteY3" fmla="*/ 953 h 952"/>
                            <a:gd name="connsiteX4" fmla="*/ 1905 w 1905"/>
                            <a:gd name="connsiteY4" fmla="*/ 953 h 952"/>
                            <a:gd name="connsiteX5" fmla="*/ 1905 w 1905"/>
                            <a:gd name="connsiteY5" fmla="*/ 953 h 952"/>
                            <a:gd name="connsiteX6" fmla="*/ 1905 w 1905"/>
                            <a:gd name="connsiteY6" fmla="*/ 953 h 952"/>
                            <a:gd name="connsiteX7" fmla="*/ 1905 w 1905"/>
                            <a:gd name="connsiteY7" fmla="*/ 953 h 952"/>
                            <a:gd name="connsiteX8" fmla="*/ 1905 w 1905"/>
                            <a:gd name="connsiteY8" fmla="*/ 953 h 952"/>
                            <a:gd name="connsiteX9" fmla="*/ 1905 w 1905"/>
                            <a:gd name="connsiteY9" fmla="*/ 953 h 952"/>
                            <a:gd name="connsiteX10" fmla="*/ 1905 w 1905"/>
                            <a:gd name="connsiteY10" fmla="*/ 953 h 952"/>
                            <a:gd name="connsiteX11" fmla="*/ 1905 w 1905"/>
                            <a:gd name="connsiteY11" fmla="*/ 953 h 952"/>
                            <a:gd name="connsiteX12" fmla="*/ 1905 w 1905"/>
                            <a:gd name="connsiteY12" fmla="*/ 953 h 952"/>
                            <a:gd name="connsiteX13" fmla="*/ 1905 w 1905"/>
                            <a:gd name="connsiteY13" fmla="*/ 953 h 952"/>
                            <a:gd name="connsiteX14" fmla="*/ 1905 w 1905"/>
                            <a:gd name="connsiteY14" fmla="*/ 953 h 952"/>
                            <a:gd name="connsiteX15" fmla="*/ 1905 w 1905"/>
                            <a:gd name="connsiteY15" fmla="*/ 953 h 952"/>
                            <a:gd name="connsiteX16" fmla="*/ 1905 w 1905"/>
                            <a:gd name="connsiteY16" fmla="*/ 953 h 952"/>
                            <a:gd name="connsiteX17" fmla="*/ 1905 w 1905"/>
                            <a:gd name="connsiteY17" fmla="*/ 953 h 952"/>
                            <a:gd name="connsiteX18" fmla="*/ 1905 w 1905"/>
                            <a:gd name="connsiteY18" fmla="*/ 953 h 952"/>
                            <a:gd name="connsiteX19" fmla="*/ 1905 w 1905"/>
                            <a:gd name="connsiteY19" fmla="*/ 953 h 952"/>
                            <a:gd name="connsiteX20" fmla="*/ 1905 w 1905"/>
                            <a:gd name="connsiteY20" fmla="*/ 953 h 952"/>
                            <a:gd name="connsiteX21" fmla="*/ 1905 w 1905"/>
                            <a:gd name="connsiteY21" fmla="*/ 953 h 952"/>
                            <a:gd name="connsiteX22" fmla="*/ 1905 w 1905"/>
                            <a:gd name="connsiteY22" fmla="*/ 953 h 952"/>
                            <a:gd name="connsiteX23" fmla="*/ 1905 w 1905"/>
                            <a:gd name="connsiteY23" fmla="*/ 953 h 952"/>
                            <a:gd name="connsiteX24" fmla="*/ 0 w 1905"/>
                            <a:gd name="connsiteY24" fmla="*/ 0 h 952"/>
                            <a:gd name="connsiteX25" fmla="*/ 0 w 1905"/>
                            <a:gd name="connsiteY25" fmla="*/ 0 h 952"/>
                            <a:gd name="connsiteX26" fmla="*/ 0 w 1905"/>
                            <a:gd name="connsiteY26" fmla="*/ 0 h 952"/>
                            <a:gd name="connsiteX27" fmla="*/ 0 w 1905"/>
                            <a:gd name="connsiteY27" fmla="*/ 0 h 952"/>
                            <a:gd name="connsiteX28" fmla="*/ 0 w 1905"/>
                            <a:gd name="connsiteY28" fmla="*/ 0 h 952"/>
                            <a:gd name="connsiteX29" fmla="*/ 0 w 1905"/>
                            <a:gd name="connsiteY29" fmla="*/ 0 h 952"/>
                            <a:gd name="connsiteX30" fmla="*/ 0 w 1905"/>
                            <a:gd name="connsiteY30" fmla="*/ 0 h 952"/>
                            <a:gd name="connsiteX31" fmla="*/ 0 w 1905"/>
                            <a:gd name="connsiteY31" fmla="*/ 0 h 952"/>
                            <a:gd name="connsiteX32" fmla="*/ 0 w 1905"/>
                            <a:gd name="connsiteY32" fmla="*/ 0 h 952"/>
                            <a:gd name="connsiteX33" fmla="*/ 0 w 1905"/>
                            <a:gd name="connsiteY33" fmla="*/ 0 h 952"/>
                            <a:gd name="connsiteX34" fmla="*/ 0 w 1905"/>
                            <a:gd name="connsiteY34" fmla="*/ 0 h 952"/>
                            <a:gd name="connsiteX35" fmla="*/ 952 w 1905"/>
                            <a:gd name="connsiteY35" fmla="*/ 0 h 952"/>
                            <a:gd name="connsiteX36" fmla="*/ 1905 w 1905"/>
                            <a:gd name="connsiteY36" fmla="*/ 0 h 952"/>
                            <a:gd name="connsiteX37" fmla="*/ 1905 w 1905"/>
                            <a:gd name="connsiteY37" fmla="*/ 0 h 952"/>
                            <a:gd name="connsiteX38" fmla="*/ 1905 w 1905"/>
                            <a:gd name="connsiteY38" fmla="*/ 0 h 952"/>
                            <a:gd name="connsiteX39" fmla="*/ 1905 w 1905"/>
                            <a:gd name="connsiteY39" fmla="*/ 0 h 952"/>
                            <a:gd name="connsiteX40" fmla="*/ 1905 w 1905"/>
                            <a:gd name="connsiteY40" fmla="*/ 0 h 952"/>
                            <a:gd name="connsiteX41" fmla="*/ 1905 w 1905"/>
                            <a:gd name="connsiteY41" fmla="*/ 0 h 952"/>
                            <a:gd name="connsiteX42" fmla="*/ 1905 w 1905"/>
                            <a:gd name="connsiteY42" fmla="*/ 0 h 952"/>
                            <a:gd name="connsiteX43" fmla="*/ 1905 w 1905"/>
                            <a:gd name="connsiteY43" fmla="*/ 0 h 952"/>
                            <a:gd name="connsiteX44" fmla="*/ 1905 w 1905"/>
                            <a:gd name="connsiteY44" fmla="*/ 0 h 952"/>
                            <a:gd name="connsiteX45" fmla="*/ 0 w 1905"/>
                            <a:gd name="connsiteY45" fmla="*/ 953 h 952"/>
                            <a:gd name="connsiteX46" fmla="*/ 0 w 1905"/>
                            <a:gd name="connsiteY46" fmla="*/ 953 h 952"/>
                            <a:gd name="connsiteX47" fmla="*/ 0 w 1905"/>
                            <a:gd name="connsiteY47" fmla="*/ 953 h 952"/>
                            <a:gd name="connsiteX48" fmla="*/ 0 w 1905"/>
                            <a:gd name="connsiteY48" fmla="*/ 953 h 952"/>
                            <a:gd name="connsiteX49" fmla="*/ 0 w 1905"/>
                            <a:gd name="connsiteY49" fmla="*/ 953 h 952"/>
                            <a:gd name="connsiteX50" fmla="*/ 0 w 1905"/>
                            <a:gd name="connsiteY50" fmla="*/ 953 h 952"/>
                            <a:gd name="connsiteX51" fmla="*/ 0 w 1905"/>
                            <a:gd name="connsiteY51" fmla="*/ 953 h 952"/>
                            <a:gd name="connsiteX52" fmla="*/ 0 w 1905"/>
                            <a:gd name="connsiteY52" fmla="*/ 953 h 952"/>
                            <a:gd name="connsiteX53" fmla="*/ 0 w 1905"/>
                            <a:gd name="connsiteY53" fmla="*/ 953 h 952"/>
                            <a:gd name="connsiteX54" fmla="*/ 0 w 1905"/>
                            <a:gd name="connsiteY54" fmla="*/ 953 h 952"/>
                            <a:gd name="connsiteX55" fmla="*/ 0 w 1905"/>
                            <a:gd name="connsiteY55" fmla="*/ 953 h 952"/>
                            <a:gd name="connsiteX56" fmla="*/ 0 w 1905"/>
                            <a:gd name="connsiteY56" fmla="*/ 953 h 952"/>
                            <a:gd name="connsiteX57" fmla="*/ 0 w 1905"/>
                            <a:gd name="connsiteY57" fmla="*/ 953 h 952"/>
                            <a:gd name="connsiteX58" fmla="*/ 0 w 1905"/>
                            <a:gd name="connsiteY58" fmla="*/ 953 h 952"/>
                            <a:gd name="connsiteX59" fmla="*/ 0 w 1905"/>
                            <a:gd name="connsiteY59" fmla="*/ 953 h 952"/>
                            <a:gd name="connsiteX60" fmla="*/ 0 w 1905"/>
                            <a:gd name="connsiteY60" fmla="*/ 953 h 952"/>
                            <a:gd name="connsiteX61" fmla="*/ 0 w 1905"/>
                            <a:gd name="connsiteY61" fmla="*/ 953 h 952"/>
                            <a:gd name="connsiteX62" fmla="*/ 0 w 1905"/>
                            <a:gd name="connsiteY62" fmla="*/ 953 h 952"/>
                            <a:gd name="connsiteX63" fmla="*/ 0 w 1905"/>
                            <a:gd name="connsiteY63" fmla="*/ 953 h 952"/>
                            <a:gd name="connsiteX64" fmla="*/ 0 w 1905"/>
                            <a:gd name="connsiteY64" fmla="*/ 953 h 952"/>
                            <a:gd name="connsiteX65" fmla="*/ 0 w 1905"/>
                            <a:gd name="connsiteY65" fmla="*/ 953 h 952"/>
                            <a:gd name="connsiteX66" fmla="*/ 0 w 1905"/>
                            <a:gd name="connsiteY66" fmla="*/ 953 h 952"/>
                            <a:gd name="connsiteX67" fmla="*/ 0 w 1905"/>
                            <a:gd name="connsiteY67" fmla="*/ 953 h 952"/>
                            <a:gd name="connsiteX68" fmla="*/ 0 w 1905"/>
                            <a:gd name="connsiteY68" fmla="*/ 953 h 952"/>
                            <a:gd name="connsiteX69" fmla="*/ 0 w 1905"/>
                            <a:gd name="connsiteY69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</a:cxnLst>
                          <a:rect l="l" t="t" r="r" b="b"/>
                          <a:pathLst>
                            <a:path w="1905" h="952">
                              <a:moveTo>
                                <a:pt x="1905" y="0"/>
                              </a:moveTo>
                              <a:lnTo>
                                <a:pt x="1905" y="0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1905" y="0"/>
                                <a:pt x="1905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0" y="953"/>
                              </a:move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91" name="任意多边形: 形状 275"/>
                      <p:cNvSpPr/>
                      <p:nvPr/>
                    </p:nvSpPr>
                    <p:spPr>
                      <a:xfrm>
                        <a:off x="4240530" y="3699509"/>
                        <a:ext cx="2619" cy="2530"/>
                      </a:xfrm>
                      <a:custGeom>
                        <a:avLst/>
                        <a:gdLst>
                          <a:gd name="connsiteX0" fmla="*/ 1905 w 2619"/>
                          <a:gd name="connsiteY0" fmla="*/ 1905 h 2530"/>
                          <a:gd name="connsiteX1" fmla="*/ 1905 w 2619"/>
                          <a:gd name="connsiteY1" fmla="*/ 1905 h 2530"/>
                          <a:gd name="connsiteX2" fmla="*/ 1905 w 2619"/>
                          <a:gd name="connsiteY2" fmla="*/ 1905 h 2530"/>
                          <a:gd name="connsiteX3" fmla="*/ 1905 w 2619"/>
                          <a:gd name="connsiteY3" fmla="*/ 1905 h 2530"/>
                          <a:gd name="connsiteX4" fmla="*/ 1905 w 2619"/>
                          <a:gd name="connsiteY4" fmla="*/ 1905 h 2530"/>
                          <a:gd name="connsiteX5" fmla="*/ 1905 w 2619"/>
                          <a:gd name="connsiteY5" fmla="*/ 1905 h 2530"/>
                          <a:gd name="connsiteX6" fmla="*/ 1905 w 2619"/>
                          <a:gd name="connsiteY6" fmla="*/ 1905 h 2530"/>
                          <a:gd name="connsiteX7" fmla="*/ 1905 w 2619"/>
                          <a:gd name="connsiteY7" fmla="*/ 1905 h 2530"/>
                          <a:gd name="connsiteX8" fmla="*/ 1905 w 2619"/>
                          <a:gd name="connsiteY8" fmla="*/ 1905 h 2530"/>
                          <a:gd name="connsiteX9" fmla="*/ 1905 w 2619"/>
                          <a:gd name="connsiteY9" fmla="*/ 1905 h 2530"/>
                          <a:gd name="connsiteX10" fmla="*/ 1905 w 2619"/>
                          <a:gd name="connsiteY10" fmla="*/ 1905 h 2530"/>
                          <a:gd name="connsiteX11" fmla="*/ 1905 w 2619"/>
                          <a:gd name="connsiteY11" fmla="*/ 1905 h 2530"/>
                          <a:gd name="connsiteX12" fmla="*/ 1905 w 2619"/>
                          <a:gd name="connsiteY12" fmla="*/ 1905 h 2530"/>
                          <a:gd name="connsiteX13" fmla="*/ 1905 w 2619"/>
                          <a:gd name="connsiteY13" fmla="*/ 1905 h 2530"/>
                          <a:gd name="connsiteX14" fmla="*/ 1905 w 2619"/>
                          <a:gd name="connsiteY14" fmla="*/ 1905 h 2530"/>
                          <a:gd name="connsiteX15" fmla="*/ 1905 w 2619"/>
                          <a:gd name="connsiteY15" fmla="*/ 1905 h 2530"/>
                          <a:gd name="connsiteX16" fmla="*/ 1905 w 2619"/>
                          <a:gd name="connsiteY16" fmla="*/ 1905 h 2530"/>
                          <a:gd name="connsiteX17" fmla="*/ 1905 w 2619"/>
                          <a:gd name="connsiteY17" fmla="*/ 1905 h 2530"/>
                          <a:gd name="connsiteX18" fmla="*/ 1905 w 2619"/>
                          <a:gd name="connsiteY18" fmla="*/ 1905 h 2530"/>
                          <a:gd name="connsiteX19" fmla="*/ 1905 w 2619"/>
                          <a:gd name="connsiteY19" fmla="*/ 1905 h 2530"/>
                          <a:gd name="connsiteX20" fmla="*/ 1905 w 2619"/>
                          <a:gd name="connsiteY20" fmla="*/ 1905 h 2530"/>
                          <a:gd name="connsiteX21" fmla="*/ 1905 w 2619"/>
                          <a:gd name="connsiteY21" fmla="*/ 1905 h 2530"/>
                          <a:gd name="connsiteX22" fmla="*/ 1905 w 2619"/>
                          <a:gd name="connsiteY22" fmla="*/ 953 h 2530"/>
                          <a:gd name="connsiteX23" fmla="*/ 1905 w 2619"/>
                          <a:gd name="connsiteY23" fmla="*/ 953 h 2530"/>
                          <a:gd name="connsiteX24" fmla="*/ 1905 w 2619"/>
                          <a:gd name="connsiteY24" fmla="*/ 953 h 2530"/>
                          <a:gd name="connsiteX25" fmla="*/ 1905 w 2619"/>
                          <a:gd name="connsiteY25" fmla="*/ 953 h 2530"/>
                          <a:gd name="connsiteX26" fmla="*/ 1905 w 2619"/>
                          <a:gd name="connsiteY26" fmla="*/ 953 h 2530"/>
                          <a:gd name="connsiteX27" fmla="*/ 0 w 2619"/>
                          <a:gd name="connsiteY27" fmla="*/ 0 h 2530"/>
                          <a:gd name="connsiteX28" fmla="*/ 0 w 2619"/>
                          <a:gd name="connsiteY28" fmla="*/ 0 h 2530"/>
                          <a:gd name="connsiteX29" fmla="*/ 0 w 2619"/>
                          <a:gd name="connsiteY29" fmla="*/ 0 h 2530"/>
                          <a:gd name="connsiteX30" fmla="*/ 0 w 2619"/>
                          <a:gd name="connsiteY30" fmla="*/ 0 h 2530"/>
                          <a:gd name="connsiteX31" fmla="*/ 0 w 2619"/>
                          <a:gd name="connsiteY31" fmla="*/ 0 h 2530"/>
                          <a:gd name="connsiteX32" fmla="*/ 0 w 2619"/>
                          <a:gd name="connsiteY32" fmla="*/ 0 h 2530"/>
                          <a:gd name="connsiteX33" fmla="*/ 0 w 2619"/>
                          <a:gd name="connsiteY33" fmla="*/ 953 h 2530"/>
                          <a:gd name="connsiteX34" fmla="*/ 0 w 2619"/>
                          <a:gd name="connsiteY34" fmla="*/ 953 h 2530"/>
                          <a:gd name="connsiteX35" fmla="*/ 0 w 2619"/>
                          <a:gd name="connsiteY35" fmla="*/ 953 h 2530"/>
                          <a:gd name="connsiteX36" fmla="*/ 0 w 2619"/>
                          <a:gd name="connsiteY36" fmla="*/ 953 h 2530"/>
                          <a:gd name="connsiteX37" fmla="*/ 0 w 2619"/>
                          <a:gd name="connsiteY37" fmla="*/ 953 h 2530"/>
                          <a:gd name="connsiteX38" fmla="*/ 0 w 2619"/>
                          <a:gd name="connsiteY38" fmla="*/ 953 h 2530"/>
                          <a:gd name="connsiteX39" fmla="*/ 0 w 2619"/>
                          <a:gd name="connsiteY39" fmla="*/ 953 h 2530"/>
                          <a:gd name="connsiteX40" fmla="*/ 0 w 2619"/>
                          <a:gd name="connsiteY40" fmla="*/ 953 h 2530"/>
                          <a:gd name="connsiteX41" fmla="*/ 0 w 2619"/>
                          <a:gd name="connsiteY41" fmla="*/ 953 h 2530"/>
                          <a:gd name="connsiteX42" fmla="*/ 0 w 2619"/>
                          <a:gd name="connsiteY42" fmla="*/ 953 h 2530"/>
                          <a:gd name="connsiteX43" fmla="*/ 0 w 2619"/>
                          <a:gd name="connsiteY43" fmla="*/ 953 h 2530"/>
                          <a:gd name="connsiteX44" fmla="*/ 0 w 2619"/>
                          <a:gd name="connsiteY44" fmla="*/ 953 h 2530"/>
                          <a:gd name="connsiteX45" fmla="*/ 0 w 2619"/>
                          <a:gd name="connsiteY45" fmla="*/ 953 h 2530"/>
                          <a:gd name="connsiteX46" fmla="*/ 0 w 2619"/>
                          <a:gd name="connsiteY46" fmla="*/ 953 h 2530"/>
                          <a:gd name="connsiteX47" fmla="*/ 0 w 2619"/>
                          <a:gd name="connsiteY47" fmla="*/ 953 h 2530"/>
                          <a:gd name="connsiteX48" fmla="*/ 0 w 2619"/>
                          <a:gd name="connsiteY48" fmla="*/ 953 h 2530"/>
                          <a:gd name="connsiteX49" fmla="*/ 0 w 2619"/>
                          <a:gd name="connsiteY49" fmla="*/ 953 h 2530"/>
                          <a:gd name="connsiteX50" fmla="*/ 0 w 2619"/>
                          <a:gd name="connsiteY50" fmla="*/ 953 h 2530"/>
                          <a:gd name="connsiteX51" fmla="*/ 0 w 2619"/>
                          <a:gd name="connsiteY51" fmla="*/ 953 h 2530"/>
                          <a:gd name="connsiteX52" fmla="*/ 0 w 2619"/>
                          <a:gd name="connsiteY52" fmla="*/ 953 h 2530"/>
                          <a:gd name="connsiteX53" fmla="*/ 0 w 2619"/>
                          <a:gd name="connsiteY53" fmla="*/ 953 h 2530"/>
                          <a:gd name="connsiteX54" fmla="*/ 0 w 2619"/>
                          <a:gd name="connsiteY54" fmla="*/ 953 h 2530"/>
                          <a:gd name="connsiteX55" fmla="*/ 0 w 2619"/>
                          <a:gd name="connsiteY55" fmla="*/ 953 h 2530"/>
                          <a:gd name="connsiteX56" fmla="*/ 0 w 2619"/>
                          <a:gd name="connsiteY56" fmla="*/ 953 h 2530"/>
                          <a:gd name="connsiteX57" fmla="*/ 0 w 2619"/>
                          <a:gd name="connsiteY57" fmla="*/ 953 h 2530"/>
                          <a:gd name="connsiteX58" fmla="*/ 0 w 2619"/>
                          <a:gd name="connsiteY58" fmla="*/ 953 h 2530"/>
                          <a:gd name="connsiteX59" fmla="*/ 0 w 2619"/>
                          <a:gd name="connsiteY59" fmla="*/ 953 h 2530"/>
                          <a:gd name="connsiteX60" fmla="*/ 0 w 2619"/>
                          <a:gd name="connsiteY60" fmla="*/ 953 h 2530"/>
                          <a:gd name="connsiteX61" fmla="*/ 0 w 2619"/>
                          <a:gd name="connsiteY61" fmla="*/ 953 h 2530"/>
                          <a:gd name="connsiteX62" fmla="*/ 0 w 2619"/>
                          <a:gd name="connsiteY62" fmla="*/ 953 h 2530"/>
                          <a:gd name="connsiteX63" fmla="*/ 0 w 2619"/>
                          <a:gd name="connsiteY63" fmla="*/ 953 h 2530"/>
                          <a:gd name="connsiteX64" fmla="*/ 0 w 2619"/>
                          <a:gd name="connsiteY64" fmla="*/ 953 h 2530"/>
                          <a:gd name="connsiteX65" fmla="*/ 0 w 2619"/>
                          <a:gd name="connsiteY65" fmla="*/ 953 h 2530"/>
                          <a:gd name="connsiteX66" fmla="*/ 0 w 2619"/>
                          <a:gd name="connsiteY66" fmla="*/ 953 h 2530"/>
                          <a:gd name="connsiteX67" fmla="*/ 0 w 2619"/>
                          <a:gd name="connsiteY67" fmla="*/ 953 h 2530"/>
                          <a:gd name="connsiteX68" fmla="*/ 0 w 2619"/>
                          <a:gd name="connsiteY68" fmla="*/ 953 h 2530"/>
                          <a:gd name="connsiteX69" fmla="*/ 0 w 2619"/>
                          <a:gd name="connsiteY69" fmla="*/ 953 h 2530"/>
                          <a:gd name="connsiteX70" fmla="*/ 0 w 2619"/>
                          <a:gd name="connsiteY70" fmla="*/ 953 h 2530"/>
                          <a:gd name="connsiteX71" fmla="*/ 0 w 2619"/>
                          <a:gd name="connsiteY71" fmla="*/ 953 h 2530"/>
                          <a:gd name="connsiteX72" fmla="*/ 0 w 2619"/>
                          <a:gd name="connsiteY72" fmla="*/ 953 h 2530"/>
                          <a:gd name="connsiteX73" fmla="*/ 0 w 2619"/>
                          <a:gd name="connsiteY73" fmla="*/ 953 h 2530"/>
                          <a:gd name="connsiteX74" fmla="*/ 0 w 2619"/>
                          <a:gd name="connsiteY74" fmla="*/ 953 h 2530"/>
                          <a:gd name="connsiteX75" fmla="*/ 0 w 2619"/>
                          <a:gd name="connsiteY75" fmla="*/ 953 h 2530"/>
                          <a:gd name="connsiteX76" fmla="*/ 0 w 2619"/>
                          <a:gd name="connsiteY76" fmla="*/ 953 h 2530"/>
                          <a:gd name="connsiteX77" fmla="*/ 0 w 2619"/>
                          <a:gd name="connsiteY77" fmla="*/ 953 h 2530"/>
                          <a:gd name="connsiteX78" fmla="*/ 0 w 2619"/>
                          <a:gd name="connsiteY78" fmla="*/ 953 h 2530"/>
                          <a:gd name="connsiteX79" fmla="*/ 0 w 2619"/>
                          <a:gd name="connsiteY79" fmla="*/ 953 h 2530"/>
                          <a:gd name="connsiteX80" fmla="*/ 0 w 2619"/>
                          <a:gd name="connsiteY80" fmla="*/ 953 h 2530"/>
                          <a:gd name="connsiteX81" fmla="*/ 0 w 2619"/>
                          <a:gd name="connsiteY81" fmla="*/ 953 h 2530"/>
                          <a:gd name="connsiteX82" fmla="*/ 0 w 2619"/>
                          <a:gd name="connsiteY82" fmla="*/ 953 h 2530"/>
                          <a:gd name="connsiteX83" fmla="*/ 952 w 2619"/>
                          <a:gd name="connsiteY83" fmla="*/ 953 h 2530"/>
                          <a:gd name="connsiteX84" fmla="*/ 952 w 2619"/>
                          <a:gd name="connsiteY84" fmla="*/ 953 h 2530"/>
                          <a:gd name="connsiteX85" fmla="*/ 1905 w 2619"/>
                          <a:gd name="connsiteY85" fmla="*/ 1905 h 2530"/>
                          <a:gd name="connsiteX86" fmla="*/ 1905 w 2619"/>
                          <a:gd name="connsiteY86" fmla="*/ 1905 h 2530"/>
                          <a:gd name="connsiteX87" fmla="*/ 1905 w 2619"/>
                          <a:gd name="connsiteY87" fmla="*/ 1905 h 2530"/>
                          <a:gd name="connsiteX88" fmla="*/ 1905 w 2619"/>
                          <a:gd name="connsiteY88" fmla="*/ 1905 h 2530"/>
                          <a:gd name="connsiteX89" fmla="*/ 1905 w 2619"/>
                          <a:gd name="connsiteY89" fmla="*/ 1905 h 25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</a:cxnLst>
                        <a:rect l="l" t="t" r="r" b="b"/>
                        <a:pathLst>
                          <a:path w="2619" h="2530">
                            <a:moveTo>
                              <a:pt x="1905" y="1905"/>
                            </a:move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2857" y="2858"/>
                              <a:pt x="2857" y="2858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2857" y="2858"/>
                              <a:pt x="2857" y="1905"/>
                              <a:pt x="190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92" name="图形 2"/>
                    <p:cNvGrpSpPr/>
                    <p:nvPr/>
                  </p:nvGrpSpPr>
                  <p:grpSpPr>
                    <a:xfrm>
                      <a:off x="4274105" y="3697604"/>
                      <a:ext cx="3571" cy="1904"/>
                      <a:chOff x="4274105" y="3697604"/>
                      <a:chExt cx="3571" cy="1904"/>
                    </a:xfrm>
                  </p:grpSpPr>
                  <p:grpSp>
                    <p:nvGrpSpPr>
                      <p:cNvPr id="393" name="图形 2"/>
                      <p:cNvGrpSpPr/>
                      <p:nvPr/>
                    </p:nvGrpSpPr>
                    <p:grpSpPr>
                      <a:xfrm>
                        <a:off x="4275772" y="3698557"/>
                        <a:ext cx="1904" cy="952"/>
                        <a:chOff x="4275772" y="3698557"/>
                        <a:chExt cx="1904" cy="952"/>
                      </a:xfrm>
                    </p:grpSpPr>
                    <p:sp>
                      <p:nvSpPr>
                        <p:cNvPr id="394" name="任意多边形: 形状 278"/>
                        <p:cNvSpPr/>
                        <p:nvPr/>
                      </p:nvSpPr>
                      <p:spPr>
                        <a:xfrm>
                          <a:off x="4275772" y="3698557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952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0 h 952"/>
                            <a:gd name="connsiteX14" fmla="*/ 952 w 952"/>
                            <a:gd name="connsiteY14" fmla="*/ 0 h 952"/>
                            <a:gd name="connsiteX15" fmla="*/ 952 w 952"/>
                            <a:gd name="connsiteY15" fmla="*/ 0 h 952"/>
                            <a:gd name="connsiteX16" fmla="*/ 952 w 952"/>
                            <a:gd name="connsiteY16" fmla="*/ 0 h 952"/>
                            <a:gd name="connsiteX17" fmla="*/ 952 w 952"/>
                            <a:gd name="connsiteY17" fmla="*/ 0 h 952"/>
                            <a:gd name="connsiteX18" fmla="*/ 952 w 952"/>
                            <a:gd name="connsiteY18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95" name="任意多边形: 形状 279"/>
                        <p:cNvSpPr/>
                        <p:nvPr/>
                      </p:nvSpPr>
                      <p:spPr>
                        <a:xfrm>
                          <a:off x="4275772" y="3698557"/>
                          <a:ext cx="1904" cy="95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952 h 952"/>
                            <a:gd name="connsiteX1" fmla="*/ 1905 w 1904"/>
                            <a:gd name="connsiteY1" fmla="*/ 952 h 952"/>
                            <a:gd name="connsiteX2" fmla="*/ 952 w 1904"/>
                            <a:gd name="connsiteY2" fmla="*/ 952 h 952"/>
                            <a:gd name="connsiteX3" fmla="*/ 952 w 1904"/>
                            <a:gd name="connsiteY3" fmla="*/ 952 h 952"/>
                            <a:gd name="connsiteX4" fmla="*/ 952 w 1904"/>
                            <a:gd name="connsiteY4" fmla="*/ 952 h 952"/>
                            <a:gd name="connsiteX5" fmla="*/ 952 w 1904"/>
                            <a:gd name="connsiteY5" fmla="*/ 952 h 952"/>
                            <a:gd name="connsiteX6" fmla="*/ 952 w 1904"/>
                            <a:gd name="connsiteY6" fmla="*/ 952 h 952"/>
                            <a:gd name="connsiteX7" fmla="*/ 952 w 1904"/>
                            <a:gd name="connsiteY7" fmla="*/ 952 h 952"/>
                            <a:gd name="connsiteX8" fmla="*/ 952 w 1904"/>
                            <a:gd name="connsiteY8" fmla="*/ 952 h 952"/>
                            <a:gd name="connsiteX9" fmla="*/ 952 w 1904"/>
                            <a:gd name="connsiteY9" fmla="*/ 952 h 952"/>
                            <a:gd name="connsiteX10" fmla="*/ 952 w 1904"/>
                            <a:gd name="connsiteY10" fmla="*/ 952 h 952"/>
                            <a:gd name="connsiteX11" fmla="*/ 952 w 1904"/>
                            <a:gd name="connsiteY11" fmla="*/ 952 h 952"/>
                            <a:gd name="connsiteX12" fmla="*/ 952 w 1904"/>
                            <a:gd name="connsiteY12" fmla="*/ 952 h 952"/>
                            <a:gd name="connsiteX13" fmla="*/ 952 w 1904"/>
                            <a:gd name="connsiteY13" fmla="*/ 952 h 952"/>
                            <a:gd name="connsiteX14" fmla="*/ 952 w 1904"/>
                            <a:gd name="connsiteY14" fmla="*/ 952 h 952"/>
                            <a:gd name="connsiteX15" fmla="*/ 952 w 1904"/>
                            <a:gd name="connsiteY15" fmla="*/ 952 h 952"/>
                            <a:gd name="connsiteX16" fmla="*/ 952 w 1904"/>
                            <a:gd name="connsiteY16" fmla="*/ 952 h 952"/>
                            <a:gd name="connsiteX17" fmla="*/ 952 w 1904"/>
                            <a:gd name="connsiteY17" fmla="*/ 952 h 952"/>
                            <a:gd name="connsiteX18" fmla="*/ 952 w 1904"/>
                            <a:gd name="connsiteY18" fmla="*/ 952 h 952"/>
                            <a:gd name="connsiteX19" fmla="*/ 952 w 1904"/>
                            <a:gd name="connsiteY19" fmla="*/ 952 h 952"/>
                            <a:gd name="connsiteX20" fmla="*/ 952 w 1904"/>
                            <a:gd name="connsiteY20" fmla="*/ 952 h 952"/>
                            <a:gd name="connsiteX21" fmla="*/ 952 w 1904"/>
                            <a:gd name="connsiteY21" fmla="*/ 952 h 952"/>
                            <a:gd name="connsiteX22" fmla="*/ 952 w 1904"/>
                            <a:gd name="connsiteY22" fmla="*/ 952 h 952"/>
                            <a:gd name="connsiteX23" fmla="*/ 952 w 1904"/>
                            <a:gd name="connsiteY23" fmla="*/ 952 h 952"/>
                            <a:gd name="connsiteX24" fmla="*/ 1905 w 1904"/>
                            <a:gd name="connsiteY24" fmla="*/ 0 h 952"/>
                            <a:gd name="connsiteX25" fmla="*/ 1905 w 1904"/>
                            <a:gd name="connsiteY25" fmla="*/ 0 h 952"/>
                            <a:gd name="connsiteX26" fmla="*/ 1905 w 1904"/>
                            <a:gd name="connsiteY26" fmla="*/ 0 h 952"/>
                            <a:gd name="connsiteX27" fmla="*/ 1905 w 1904"/>
                            <a:gd name="connsiteY27" fmla="*/ 0 h 952"/>
                            <a:gd name="connsiteX28" fmla="*/ 1905 w 1904"/>
                            <a:gd name="connsiteY28" fmla="*/ 0 h 952"/>
                            <a:gd name="connsiteX29" fmla="*/ 1905 w 1904"/>
                            <a:gd name="connsiteY29" fmla="*/ 0 h 952"/>
                            <a:gd name="connsiteX30" fmla="*/ 1905 w 1904"/>
                            <a:gd name="connsiteY30" fmla="*/ 0 h 952"/>
                            <a:gd name="connsiteX31" fmla="*/ 1905 w 1904"/>
                            <a:gd name="connsiteY31" fmla="*/ 0 h 952"/>
                            <a:gd name="connsiteX32" fmla="*/ 1905 w 1904"/>
                            <a:gd name="connsiteY32" fmla="*/ 0 h 952"/>
                            <a:gd name="connsiteX33" fmla="*/ 1905 w 1904"/>
                            <a:gd name="connsiteY33" fmla="*/ 0 h 952"/>
                            <a:gd name="connsiteX34" fmla="*/ 1905 w 1904"/>
                            <a:gd name="connsiteY34" fmla="*/ 952 h 952"/>
                            <a:gd name="connsiteX35" fmla="*/ 1905 w 1904"/>
                            <a:gd name="connsiteY35" fmla="*/ 952 h 952"/>
                            <a:gd name="connsiteX36" fmla="*/ 1905 w 1904"/>
                            <a:gd name="connsiteY36" fmla="*/ 952 h 952"/>
                            <a:gd name="connsiteX37" fmla="*/ 1905 w 1904"/>
                            <a:gd name="connsiteY37" fmla="*/ 952 h 952"/>
                            <a:gd name="connsiteX38" fmla="*/ 1905 w 1904"/>
                            <a:gd name="connsiteY38" fmla="*/ 952 h 952"/>
                            <a:gd name="connsiteX39" fmla="*/ 1905 w 1904"/>
                            <a:gd name="connsiteY39" fmla="*/ 952 h 952"/>
                            <a:gd name="connsiteX40" fmla="*/ 1905 w 1904"/>
                            <a:gd name="connsiteY40" fmla="*/ 952 h 952"/>
                            <a:gd name="connsiteX41" fmla="*/ 1905 w 1904"/>
                            <a:gd name="connsiteY41" fmla="*/ 952 h 952"/>
                            <a:gd name="connsiteX42" fmla="*/ 1905 w 1904"/>
                            <a:gd name="connsiteY42" fmla="*/ 952 h 952"/>
                            <a:gd name="connsiteX43" fmla="*/ 1905 w 1904"/>
                            <a:gd name="connsiteY43" fmla="*/ 952 h 952"/>
                            <a:gd name="connsiteX44" fmla="*/ 0 w 1904"/>
                            <a:gd name="connsiteY44" fmla="*/ 952 h 952"/>
                            <a:gd name="connsiteX45" fmla="*/ 0 w 1904"/>
                            <a:gd name="connsiteY45" fmla="*/ 952 h 952"/>
                            <a:gd name="connsiteX46" fmla="*/ 0 w 1904"/>
                            <a:gd name="connsiteY46" fmla="*/ 952 h 952"/>
                            <a:gd name="connsiteX47" fmla="*/ 0 w 1904"/>
                            <a:gd name="connsiteY47" fmla="*/ 952 h 952"/>
                            <a:gd name="connsiteX48" fmla="*/ 0 w 1904"/>
                            <a:gd name="connsiteY48" fmla="*/ 952 h 952"/>
                            <a:gd name="connsiteX49" fmla="*/ 0 w 1904"/>
                            <a:gd name="connsiteY49" fmla="*/ 952 h 952"/>
                            <a:gd name="connsiteX50" fmla="*/ 0 w 1904"/>
                            <a:gd name="connsiteY50" fmla="*/ 952 h 952"/>
                            <a:gd name="connsiteX51" fmla="*/ 0 w 1904"/>
                            <a:gd name="connsiteY51" fmla="*/ 952 h 952"/>
                            <a:gd name="connsiteX52" fmla="*/ 0 w 1904"/>
                            <a:gd name="connsiteY52" fmla="*/ 952 h 952"/>
                            <a:gd name="connsiteX53" fmla="*/ 0 w 1904"/>
                            <a:gd name="connsiteY53" fmla="*/ 952 h 952"/>
                            <a:gd name="connsiteX54" fmla="*/ 0 w 1904"/>
                            <a:gd name="connsiteY54" fmla="*/ 952 h 952"/>
                            <a:gd name="connsiteX55" fmla="*/ 0 w 1904"/>
                            <a:gd name="connsiteY55" fmla="*/ 952 h 952"/>
                            <a:gd name="connsiteX56" fmla="*/ 0 w 1904"/>
                            <a:gd name="connsiteY56" fmla="*/ 952 h 952"/>
                            <a:gd name="connsiteX57" fmla="*/ 0 w 1904"/>
                            <a:gd name="connsiteY57" fmla="*/ 952 h 952"/>
                            <a:gd name="connsiteX58" fmla="*/ 0 w 1904"/>
                            <a:gd name="connsiteY58" fmla="*/ 952 h 952"/>
                            <a:gd name="connsiteX59" fmla="*/ 0 w 1904"/>
                            <a:gd name="connsiteY59" fmla="*/ 952 h 952"/>
                            <a:gd name="connsiteX60" fmla="*/ 0 w 1904"/>
                            <a:gd name="connsiteY60" fmla="*/ 952 h 952"/>
                            <a:gd name="connsiteX61" fmla="*/ 0 w 1904"/>
                            <a:gd name="connsiteY61" fmla="*/ 952 h 952"/>
                            <a:gd name="connsiteX62" fmla="*/ 0 w 1904"/>
                            <a:gd name="connsiteY62" fmla="*/ 952 h 952"/>
                            <a:gd name="connsiteX63" fmla="*/ 0 w 1904"/>
                            <a:gd name="connsiteY63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</a:cxnLst>
                          <a:rect l="l" t="t" r="r" b="b"/>
                          <a:pathLst>
                            <a:path w="1904" h="952">
                              <a:moveTo>
                                <a:pt x="1905" y="952"/>
                              </a:moveTo>
                              <a:lnTo>
                                <a:pt x="1905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952"/>
                                <a:pt x="1905" y="952"/>
                              </a:cubicBezTo>
                              <a:cubicBezTo>
                                <a:pt x="952" y="0"/>
                                <a:pt x="952" y="0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lose/>
                              <a:moveTo>
                                <a:pt x="0" y="952"/>
                              </a:move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96" name="任意多边形: 形状 280"/>
                      <p:cNvSpPr/>
                      <p:nvPr/>
                    </p:nvSpPr>
                    <p:spPr>
                      <a:xfrm>
                        <a:off x="4274105" y="3697604"/>
                        <a:ext cx="2619" cy="952"/>
                      </a:xfrm>
                      <a:custGeom>
                        <a:avLst/>
                        <a:gdLst>
                          <a:gd name="connsiteX0" fmla="*/ 714 w 2619"/>
                          <a:gd name="connsiteY0" fmla="*/ 953 h 952"/>
                          <a:gd name="connsiteX1" fmla="*/ 714 w 2619"/>
                          <a:gd name="connsiteY1" fmla="*/ 953 h 952"/>
                          <a:gd name="connsiteX2" fmla="*/ 714 w 2619"/>
                          <a:gd name="connsiteY2" fmla="*/ 953 h 952"/>
                          <a:gd name="connsiteX3" fmla="*/ 714 w 2619"/>
                          <a:gd name="connsiteY3" fmla="*/ 953 h 952"/>
                          <a:gd name="connsiteX4" fmla="*/ 714 w 2619"/>
                          <a:gd name="connsiteY4" fmla="*/ 953 h 952"/>
                          <a:gd name="connsiteX5" fmla="*/ 714 w 2619"/>
                          <a:gd name="connsiteY5" fmla="*/ 953 h 952"/>
                          <a:gd name="connsiteX6" fmla="*/ 714 w 2619"/>
                          <a:gd name="connsiteY6" fmla="*/ 953 h 952"/>
                          <a:gd name="connsiteX7" fmla="*/ 714 w 2619"/>
                          <a:gd name="connsiteY7" fmla="*/ 953 h 952"/>
                          <a:gd name="connsiteX8" fmla="*/ 714 w 2619"/>
                          <a:gd name="connsiteY8" fmla="*/ 953 h 952"/>
                          <a:gd name="connsiteX9" fmla="*/ 714 w 2619"/>
                          <a:gd name="connsiteY9" fmla="*/ 953 h 952"/>
                          <a:gd name="connsiteX10" fmla="*/ 714 w 2619"/>
                          <a:gd name="connsiteY10" fmla="*/ 953 h 952"/>
                          <a:gd name="connsiteX11" fmla="*/ 714 w 2619"/>
                          <a:gd name="connsiteY11" fmla="*/ 953 h 952"/>
                          <a:gd name="connsiteX12" fmla="*/ 714 w 2619"/>
                          <a:gd name="connsiteY12" fmla="*/ 953 h 952"/>
                          <a:gd name="connsiteX13" fmla="*/ 714 w 2619"/>
                          <a:gd name="connsiteY13" fmla="*/ 953 h 952"/>
                          <a:gd name="connsiteX14" fmla="*/ 714 w 2619"/>
                          <a:gd name="connsiteY14" fmla="*/ 953 h 952"/>
                          <a:gd name="connsiteX15" fmla="*/ 714 w 2619"/>
                          <a:gd name="connsiteY15" fmla="*/ 953 h 952"/>
                          <a:gd name="connsiteX16" fmla="*/ 714 w 2619"/>
                          <a:gd name="connsiteY16" fmla="*/ 953 h 952"/>
                          <a:gd name="connsiteX17" fmla="*/ 714 w 2619"/>
                          <a:gd name="connsiteY17" fmla="*/ 953 h 952"/>
                          <a:gd name="connsiteX18" fmla="*/ 714 w 2619"/>
                          <a:gd name="connsiteY18" fmla="*/ 953 h 952"/>
                          <a:gd name="connsiteX19" fmla="*/ 714 w 2619"/>
                          <a:gd name="connsiteY19" fmla="*/ 953 h 952"/>
                          <a:gd name="connsiteX20" fmla="*/ 714 w 2619"/>
                          <a:gd name="connsiteY20" fmla="*/ 953 h 952"/>
                          <a:gd name="connsiteX21" fmla="*/ 714 w 2619"/>
                          <a:gd name="connsiteY21" fmla="*/ 953 h 952"/>
                          <a:gd name="connsiteX22" fmla="*/ 2619 w 2619"/>
                          <a:gd name="connsiteY22" fmla="*/ 0 h 952"/>
                          <a:gd name="connsiteX23" fmla="*/ 2619 w 2619"/>
                          <a:gd name="connsiteY23" fmla="*/ 0 h 952"/>
                          <a:gd name="connsiteX24" fmla="*/ 2619 w 2619"/>
                          <a:gd name="connsiteY24" fmla="*/ 0 h 952"/>
                          <a:gd name="connsiteX25" fmla="*/ 2619 w 2619"/>
                          <a:gd name="connsiteY25" fmla="*/ 0 h 952"/>
                          <a:gd name="connsiteX26" fmla="*/ 1667 w 2619"/>
                          <a:gd name="connsiteY26" fmla="*/ 0 h 952"/>
                          <a:gd name="connsiteX27" fmla="*/ 714 w 2619"/>
                          <a:gd name="connsiteY27" fmla="*/ 0 h 952"/>
                          <a:gd name="connsiteX28" fmla="*/ 714 w 2619"/>
                          <a:gd name="connsiteY28" fmla="*/ 0 h 952"/>
                          <a:gd name="connsiteX29" fmla="*/ 714 w 2619"/>
                          <a:gd name="connsiteY29" fmla="*/ 0 h 952"/>
                          <a:gd name="connsiteX30" fmla="*/ 714 w 2619"/>
                          <a:gd name="connsiteY30" fmla="*/ 0 h 952"/>
                          <a:gd name="connsiteX31" fmla="*/ 714 w 2619"/>
                          <a:gd name="connsiteY31" fmla="*/ 0 h 952"/>
                          <a:gd name="connsiteX32" fmla="*/ 714 w 2619"/>
                          <a:gd name="connsiteY32" fmla="*/ 0 h 952"/>
                          <a:gd name="connsiteX33" fmla="*/ 714 w 2619"/>
                          <a:gd name="connsiteY33" fmla="*/ 0 h 952"/>
                          <a:gd name="connsiteX34" fmla="*/ 714 w 2619"/>
                          <a:gd name="connsiteY34" fmla="*/ 0 h 952"/>
                          <a:gd name="connsiteX35" fmla="*/ 714 w 2619"/>
                          <a:gd name="connsiteY35" fmla="*/ 0 h 952"/>
                          <a:gd name="connsiteX36" fmla="*/ 714 w 2619"/>
                          <a:gd name="connsiteY36" fmla="*/ 0 h 952"/>
                          <a:gd name="connsiteX37" fmla="*/ 714 w 2619"/>
                          <a:gd name="connsiteY37" fmla="*/ 0 h 952"/>
                          <a:gd name="connsiteX38" fmla="*/ 714 w 2619"/>
                          <a:gd name="connsiteY38" fmla="*/ 0 h 952"/>
                          <a:gd name="connsiteX39" fmla="*/ 714 w 2619"/>
                          <a:gd name="connsiteY39" fmla="*/ 0 h 952"/>
                          <a:gd name="connsiteX40" fmla="*/ 714 w 2619"/>
                          <a:gd name="connsiteY40" fmla="*/ 0 h 952"/>
                          <a:gd name="connsiteX41" fmla="*/ 714 w 2619"/>
                          <a:gd name="connsiteY41" fmla="*/ 0 h 952"/>
                          <a:gd name="connsiteX42" fmla="*/ 714 w 2619"/>
                          <a:gd name="connsiteY42" fmla="*/ 0 h 952"/>
                          <a:gd name="connsiteX43" fmla="*/ 714 w 2619"/>
                          <a:gd name="connsiteY43" fmla="*/ 0 h 952"/>
                          <a:gd name="connsiteX44" fmla="*/ 714 w 2619"/>
                          <a:gd name="connsiteY44" fmla="*/ 0 h 952"/>
                          <a:gd name="connsiteX45" fmla="*/ 714 w 2619"/>
                          <a:gd name="connsiteY45" fmla="*/ 0 h 952"/>
                          <a:gd name="connsiteX46" fmla="*/ 714 w 2619"/>
                          <a:gd name="connsiteY46" fmla="*/ 0 h 952"/>
                          <a:gd name="connsiteX47" fmla="*/ 714 w 2619"/>
                          <a:gd name="connsiteY47" fmla="*/ 0 h 952"/>
                          <a:gd name="connsiteX48" fmla="*/ 714 w 2619"/>
                          <a:gd name="connsiteY48" fmla="*/ 0 h 952"/>
                          <a:gd name="connsiteX49" fmla="*/ 714 w 2619"/>
                          <a:gd name="connsiteY49" fmla="*/ 0 h 952"/>
                          <a:gd name="connsiteX50" fmla="*/ 714 w 2619"/>
                          <a:gd name="connsiteY50" fmla="*/ 0 h 952"/>
                          <a:gd name="connsiteX51" fmla="*/ 714 w 2619"/>
                          <a:gd name="connsiteY51" fmla="*/ 0 h 952"/>
                          <a:gd name="connsiteX52" fmla="*/ 714 w 2619"/>
                          <a:gd name="connsiteY52" fmla="*/ 0 h 952"/>
                          <a:gd name="connsiteX53" fmla="*/ 714 w 2619"/>
                          <a:gd name="connsiteY53" fmla="*/ 0 h 952"/>
                          <a:gd name="connsiteX54" fmla="*/ 714 w 2619"/>
                          <a:gd name="connsiteY54" fmla="*/ 0 h 952"/>
                          <a:gd name="connsiteX55" fmla="*/ 714 w 2619"/>
                          <a:gd name="connsiteY55" fmla="*/ 0 h 952"/>
                          <a:gd name="connsiteX56" fmla="*/ 714 w 2619"/>
                          <a:gd name="connsiteY56" fmla="*/ 0 h 952"/>
                          <a:gd name="connsiteX57" fmla="*/ 714 w 2619"/>
                          <a:gd name="connsiteY57" fmla="*/ 0 h 952"/>
                          <a:gd name="connsiteX58" fmla="*/ 714 w 2619"/>
                          <a:gd name="connsiteY58" fmla="*/ 0 h 952"/>
                          <a:gd name="connsiteX59" fmla="*/ 714 w 2619"/>
                          <a:gd name="connsiteY59" fmla="*/ 0 h 952"/>
                          <a:gd name="connsiteX60" fmla="*/ 714 w 2619"/>
                          <a:gd name="connsiteY60" fmla="*/ 0 h 952"/>
                          <a:gd name="connsiteX61" fmla="*/ 714 w 2619"/>
                          <a:gd name="connsiteY61" fmla="*/ 0 h 952"/>
                          <a:gd name="connsiteX62" fmla="*/ 714 w 2619"/>
                          <a:gd name="connsiteY62" fmla="*/ 0 h 952"/>
                          <a:gd name="connsiteX63" fmla="*/ 714 w 2619"/>
                          <a:gd name="connsiteY63" fmla="*/ 0 h 952"/>
                          <a:gd name="connsiteX64" fmla="*/ 714 w 2619"/>
                          <a:gd name="connsiteY64" fmla="*/ 0 h 952"/>
                          <a:gd name="connsiteX65" fmla="*/ 714 w 2619"/>
                          <a:gd name="connsiteY65" fmla="*/ 0 h 952"/>
                          <a:gd name="connsiteX66" fmla="*/ 714 w 2619"/>
                          <a:gd name="connsiteY66" fmla="*/ 0 h 952"/>
                          <a:gd name="connsiteX67" fmla="*/ 714 w 2619"/>
                          <a:gd name="connsiteY67" fmla="*/ 0 h 952"/>
                          <a:gd name="connsiteX68" fmla="*/ 714 w 2619"/>
                          <a:gd name="connsiteY68" fmla="*/ 0 h 952"/>
                          <a:gd name="connsiteX69" fmla="*/ 714 w 2619"/>
                          <a:gd name="connsiteY69" fmla="*/ 0 h 952"/>
                          <a:gd name="connsiteX70" fmla="*/ 714 w 2619"/>
                          <a:gd name="connsiteY70" fmla="*/ 0 h 952"/>
                          <a:gd name="connsiteX71" fmla="*/ 714 w 2619"/>
                          <a:gd name="connsiteY71" fmla="*/ 0 h 952"/>
                          <a:gd name="connsiteX72" fmla="*/ 714 w 2619"/>
                          <a:gd name="connsiteY72" fmla="*/ 0 h 952"/>
                          <a:gd name="connsiteX73" fmla="*/ 714 w 2619"/>
                          <a:gd name="connsiteY73" fmla="*/ 0 h 952"/>
                          <a:gd name="connsiteX74" fmla="*/ 714 w 2619"/>
                          <a:gd name="connsiteY74" fmla="*/ 0 h 952"/>
                          <a:gd name="connsiteX75" fmla="*/ 714 w 2619"/>
                          <a:gd name="connsiteY75" fmla="*/ 0 h 952"/>
                          <a:gd name="connsiteX76" fmla="*/ 714 w 2619"/>
                          <a:gd name="connsiteY76" fmla="*/ 0 h 952"/>
                          <a:gd name="connsiteX77" fmla="*/ 714 w 2619"/>
                          <a:gd name="connsiteY77" fmla="*/ 0 h 952"/>
                          <a:gd name="connsiteX78" fmla="*/ 714 w 2619"/>
                          <a:gd name="connsiteY78" fmla="*/ 0 h 952"/>
                          <a:gd name="connsiteX79" fmla="*/ 714 w 2619"/>
                          <a:gd name="connsiteY79" fmla="*/ 953 h 952"/>
                          <a:gd name="connsiteX80" fmla="*/ 714 w 2619"/>
                          <a:gd name="connsiteY80" fmla="*/ 953 h 952"/>
                          <a:gd name="connsiteX81" fmla="*/ 714 w 2619"/>
                          <a:gd name="connsiteY81" fmla="*/ 953 h 952"/>
                          <a:gd name="connsiteX82" fmla="*/ 714 w 2619"/>
                          <a:gd name="connsiteY82" fmla="*/ 953 h 952"/>
                          <a:gd name="connsiteX83" fmla="*/ 714 w 2619"/>
                          <a:gd name="connsiteY83" fmla="*/ 953 h 952"/>
                          <a:gd name="connsiteX84" fmla="*/ 714 w 2619"/>
                          <a:gd name="connsiteY84" fmla="*/ 953 h 952"/>
                          <a:gd name="connsiteX85" fmla="*/ 714 w 2619"/>
                          <a:gd name="connsiteY85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</a:cxnLst>
                        <a:rect l="l" t="t" r="r" b="b"/>
                        <a:pathLst>
                          <a:path w="2619" h="952">
                            <a:moveTo>
                              <a:pt x="714" y="953"/>
                            </a:move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1667" y="0"/>
                              <a:pt x="1667" y="0"/>
                              <a:pt x="714" y="953"/>
                            </a:cubicBezTo>
                            <a:cubicBezTo>
                              <a:pt x="1667" y="0"/>
                              <a:pt x="1667" y="0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1667" y="953"/>
                              <a:pt x="1667" y="953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2619" y="0"/>
                            </a:lnTo>
                            <a:lnTo>
                              <a:pt x="2619" y="0"/>
                            </a:lnTo>
                            <a:lnTo>
                              <a:pt x="2619" y="0"/>
                            </a:ln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lnTo>
                              <a:pt x="714" y="953"/>
                            </a:ln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97" name="图形 2"/>
                    <p:cNvGrpSpPr/>
                    <p:nvPr/>
                  </p:nvGrpSpPr>
                  <p:grpSpPr>
                    <a:xfrm>
                      <a:off x="4273867" y="3704510"/>
                      <a:ext cx="4762" cy="2619"/>
                      <a:chOff x="4273867" y="3704510"/>
                      <a:chExt cx="4762" cy="2619"/>
                    </a:xfrm>
                  </p:grpSpPr>
                  <p:grpSp>
                    <p:nvGrpSpPr>
                      <p:cNvPr id="398" name="图形 2"/>
                      <p:cNvGrpSpPr/>
                      <p:nvPr/>
                    </p:nvGrpSpPr>
                    <p:grpSpPr>
                      <a:xfrm>
                        <a:off x="4273867" y="3706177"/>
                        <a:ext cx="1905" cy="952"/>
                        <a:chOff x="4273867" y="3706177"/>
                        <a:chExt cx="1905" cy="952"/>
                      </a:xfrm>
                    </p:grpSpPr>
                    <p:sp>
                      <p:nvSpPr>
                        <p:cNvPr id="399" name="任意多边形: 形状 283"/>
                        <p:cNvSpPr/>
                        <p:nvPr/>
                      </p:nvSpPr>
                      <p:spPr>
                        <a:xfrm>
                          <a:off x="4275772" y="370617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400" name="任意多边形: 形状 284"/>
                        <p:cNvSpPr/>
                        <p:nvPr/>
                      </p:nvSpPr>
                      <p:spPr>
                        <a:xfrm>
                          <a:off x="4273867" y="3706177"/>
                          <a:ext cx="1905" cy="952"/>
                        </a:xfrm>
                        <a:custGeom>
                          <a:avLst/>
                          <a:gdLst>
                            <a:gd name="connsiteX0" fmla="*/ 952 w 1905"/>
                            <a:gd name="connsiteY0" fmla="*/ 952 h 952"/>
                            <a:gd name="connsiteX1" fmla="*/ 952 w 1905"/>
                            <a:gd name="connsiteY1" fmla="*/ 952 h 952"/>
                            <a:gd name="connsiteX2" fmla="*/ 952 w 1905"/>
                            <a:gd name="connsiteY2" fmla="*/ 0 h 952"/>
                            <a:gd name="connsiteX3" fmla="*/ 952 w 1905"/>
                            <a:gd name="connsiteY3" fmla="*/ 0 h 952"/>
                            <a:gd name="connsiteX4" fmla="*/ 952 w 1905"/>
                            <a:gd name="connsiteY4" fmla="*/ 0 h 952"/>
                            <a:gd name="connsiteX5" fmla="*/ 952 w 1905"/>
                            <a:gd name="connsiteY5" fmla="*/ 0 h 952"/>
                            <a:gd name="connsiteX6" fmla="*/ 952 w 1905"/>
                            <a:gd name="connsiteY6" fmla="*/ 0 h 952"/>
                            <a:gd name="connsiteX7" fmla="*/ 952 w 1905"/>
                            <a:gd name="connsiteY7" fmla="*/ 0 h 952"/>
                            <a:gd name="connsiteX8" fmla="*/ 952 w 1905"/>
                            <a:gd name="connsiteY8" fmla="*/ 0 h 952"/>
                            <a:gd name="connsiteX9" fmla="*/ 952 w 1905"/>
                            <a:gd name="connsiteY9" fmla="*/ 0 h 952"/>
                            <a:gd name="connsiteX10" fmla="*/ 952 w 1905"/>
                            <a:gd name="connsiteY10" fmla="*/ 0 h 952"/>
                            <a:gd name="connsiteX11" fmla="*/ 952 w 1905"/>
                            <a:gd name="connsiteY11" fmla="*/ 0 h 952"/>
                            <a:gd name="connsiteX12" fmla="*/ 952 w 1905"/>
                            <a:gd name="connsiteY12" fmla="*/ 0 h 952"/>
                            <a:gd name="connsiteX13" fmla="*/ 952 w 1905"/>
                            <a:gd name="connsiteY13" fmla="*/ 0 h 952"/>
                            <a:gd name="connsiteX14" fmla="*/ 952 w 1905"/>
                            <a:gd name="connsiteY14" fmla="*/ 0 h 952"/>
                            <a:gd name="connsiteX15" fmla="*/ 952 w 1905"/>
                            <a:gd name="connsiteY15" fmla="*/ 0 h 952"/>
                            <a:gd name="connsiteX16" fmla="*/ 952 w 1905"/>
                            <a:gd name="connsiteY16" fmla="*/ 0 h 952"/>
                            <a:gd name="connsiteX17" fmla="*/ 952 w 1905"/>
                            <a:gd name="connsiteY17" fmla="*/ 0 h 952"/>
                            <a:gd name="connsiteX18" fmla="*/ 952 w 1905"/>
                            <a:gd name="connsiteY18" fmla="*/ 0 h 952"/>
                            <a:gd name="connsiteX19" fmla="*/ 952 w 1905"/>
                            <a:gd name="connsiteY19" fmla="*/ 0 h 952"/>
                            <a:gd name="connsiteX20" fmla="*/ 952 w 1905"/>
                            <a:gd name="connsiteY20" fmla="*/ 0 h 952"/>
                            <a:gd name="connsiteX21" fmla="*/ 952 w 1905"/>
                            <a:gd name="connsiteY21" fmla="*/ 0 h 952"/>
                            <a:gd name="connsiteX22" fmla="*/ 952 w 1905"/>
                            <a:gd name="connsiteY22" fmla="*/ 0 h 952"/>
                            <a:gd name="connsiteX23" fmla="*/ 952 w 1905"/>
                            <a:gd name="connsiteY23" fmla="*/ 0 h 952"/>
                            <a:gd name="connsiteX24" fmla="*/ 1905 w 1905"/>
                            <a:gd name="connsiteY24" fmla="*/ 952 h 952"/>
                            <a:gd name="connsiteX25" fmla="*/ 1905 w 1905"/>
                            <a:gd name="connsiteY25" fmla="*/ 952 h 952"/>
                            <a:gd name="connsiteX26" fmla="*/ 1905 w 1905"/>
                            <a:gd name="connsiteY26" fmla="*/ 952 h 952"/>
                            <a:gd name="connsiteX27" fmla="*/ 1905 w 1905"/>
                            <a:gd name="connsiteY27" fmla="*/ 952 h 952"/>
                            <a:gd name="connsiteX28" fmla="*/ 1905 w 1905"/>
                            <a:gd name="connsiteY28" fmla="*/ 952 h 952"/>
                            <a:gd name="connsiteX29" fmla="*/ 1905 w 1905"/>
                            <a:gd name="connsiteY29" fmla="*/ 952 h 952"/>
                            <a:gd name="connsiteX30" fmla="*/ 1905 w 1905"/>
                            <a:gd name="connsiteY30" fmla="*/ 952 h 952"/>
                            <a:gd name="connsiteX31" fmla="*/ 1905 w 1905"/>
                            <a:gd name="connsiteY31" fmla="*/ 952 h 952"/>
                            <a:gd name="connsiteX32" fmla="*/ 1905 w 1905"/>
                            <a:gd name="connsiteY32" fmla="*/ 952 h 952"/>
                            <a:gd name="connsiteX33" fmla="*/ 1905 w 1905"/>
                            <a:gd name="connsiteY33" fmla="*/ 952 h 952"/>
                            <a:gd name="connsiteX34" fmla="*/ 952 w 1905"/>
                            <a:gd name="connsiteY34" fmla="*/ 952 h 952"/>
                            <a:gd name="connsiteX35" fmla="*/ 0 w 1905"/>
                            <a:gd name="connsiteY35" fmla="*/ 952 h 952"/>
                            <a:gd name="connsiteX36" fmla="*/ 952 w 1905"/>
                            <a:gd name="connsiteY36" fmla="*/ 952 h 952"/>
                            <a:gd name="connsiteX37" fmla="*/ 952 w 1905"/>
                            <a:gd name="connsiteY37" fmla="*/ 952 h 952"/>
                            <a:gd name="connsiteX38" fmla="*/ 952 w 1905"/>
                            <a:gd name="connsiteY38" fmla="*/ 952 h 952"/>
                            <a:gd name="connsiteX39" fmla="*/ 952 w 1905"/>
                            <a:gd name="connsiteY39" fmla="*/ 952 h 952"/>
                            <a:gd name="connsiteX40" fmla="*/ 952 w 1905"/>
                            <a:gd name="connsiteY40" fmla="*/ 952 h 952"/>
                            <a:gd name="connsiteX41" fmla="*/ 952 w 1905"/>
                            <a:gd name="connsiteY41" fmla="*/ 952 h 952"/>
                            <a:gd name="connsiteX42" fmla="*/ 952 w 1905"/>
                            <a:gd name="connsiteY42" fmla="*/ 952 h 952"/>
                            <a:gd name="connsiteX43" fmla="*/ 952 w 1905"/>
                            <a:gd name="connsiteY43" fmla="*/ 952 h 952"/>
                            <a:gd name="connsiteX44" fmla="*/ 1905 w 1905"/>
                            <a:gd name="connsiteY44" fmla="*/ 0 h 952"/>
                            <a:gd name="connsiteX45" fmla="*/ 1905 w 1905"/>
                            <a:gd name="connsiteY45" fmla="*/ 0 h 952"/>
                            <a:gd name="connsiteX46" fmla="*/ 1905 w 1905"/>
                            <a:gd name="connsiteY46" fmla="*/ 0 h 952"/>
                            <a:gd name="connsiteX47" fmla="*/ 1905 w 1905"/>
                            <a:gd name="connsiteY47" fmla="*/ 0 h 952"/>
                            <a:gd name="connsiteX48" fmla="*/ 1905 w 1905"/>
                            <a:gd name="connsiteY48" fmla="*/ 0 h 952"/>
                            <a:gd name="connsiteX49" fmla="*/ 1905 w 1905"/>
                            <a:gd name="connsiteY49" fmla="*/ 0 h 952"/>
                            <a:gd name="connsiteX50" fmla="*/ 1905 w 1905"/>
                            <a:gd name="connsiteY50" fmla="*/ 0 h 952"/>
                            <a:gd name="connsiteX51" fmla="*/ 1905 w 1905"/>
                            <a:gd name="connsiteY51" fmla="*/ 0 h 952"/>
                            <a:gd name="connsiteX52" fmla="*/ 1905 w 1905"/>
                            <a:gd name="connsiteY52" fmla="*/ 0 h 952"/>
                            <a:gd name="connsiteX53" fmla="*/ 1905 w 1905"/>
                            <a:gd name="connsiteY53" fmla="*/ 0 h 952"/>
                            <a:gd name="connsiteX54" fmla="*/ 1905 w 1905"/>
                            <a:gd name="connsiteY54" fmla="*/ 0 h 952"/>
                            <a:gd name="connsiteX55" fmla="*/ 1905 w 1905"/>
                            <a:gd name="connsiteY55" fmla="*/ 0 h 952"/>
                            <a:gd name="connsiteX56" fmla="*/ 1905 w 1905"/>
                            <a:gd name="connsiteY56" fmla="*/ 0 h 952"/>
                            <a:gd name="connsiteX57" fmla="*/ 1905 w 1905"/>
                            <a:gd name="connsiteY57" fmla="*/ 0 h 952"/>
                            <a:gd name="connsiteX58" fmla="*/ 1905 w 1905"/>
                            <a:gd name="connsiteY58" fmla="*/ 0 h 952"/>
                            <a:gd name="connsiteX59" fmla="*/ 1905 w 1905"/>
                            <a:gd name="connsiteY59" fmla="*/ 0 h 952"/>
                            <a:gd name="connsiteX60" fmla="*/ 1905 w 1905"/>
                            <a:gd name="connsiteY60" fmla="*/ 0 h 952"/>
                            <a:gd name="connsiteX61" fmla="*/ 1905 w 1905"/>
                            <a:gd name="connsiteY61" fmla="*/ 0 h 952"/>
                            <a:gd name="connsiteX62" fmla="*/ 1905 w 1905"/>
                            <a:gd name="connsiteY62" fmla="*/ 0 h 952"/>
                            <a:gd name="connsiteX63" fmla="*/ 1905 w 1905"/>
                            <a:gd name="connsiteY63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</a:cxnLst>
                          <a:rect l="l" t="t" r="r" b="b"/>
                          <a:pathLst>
                            <a:path w="1905" h="952">
                              <a:moveTo>
                                <a:pt x="952" y="952"/>
                              </a:moveTo>
                              <a:lnTo>
                                <a:pt x="952" y="952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0" y="952"/>
                                <a:pt x="0" y="952"/>
                              </a:cubicBezTo>
                              <a:cubicBezTo>
                                <a:pt x="1905" y="952"/>
                                <a:pt x="1905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lose/>
                              <a:moveTo>
                                <a:pt x="1905" y="0"/>
                              </a:move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01" name="任意多边形: 形状 285"/>
                      <p:cNvSpPr/>
                      <p:nvPr/>
                    </p:nvSpPr>
                    <p:spPr>
                      <a:xfrm>
                        <a:off x="4276725" y="3704510"/>
                        <a:ext cx="1905" cy="2619"/>
                      </a:xfrm>
                      <a:custGeom>
                        <a:avLst/>
                        <a:gdLst>
                          <a:gd name="connsiteX0" fmla="*/ 0 w 1905"/>
                          <a:gd name="connsiteY0" fmla="*/ 714 h 2619"/>
                          <a:gd name="connsiteX1" fmla="*/ 0 w 1905"/>
                          <a:gd name="connsiteY1" fmla="*/ 714 h 2619"/>
                          <a:gd name="connsiteX2" fmla="*/ 0 w 1905"/>
                          <a:gd name="connsiteY2" fmla="*/ 714 h 2619"/>
                          <a:gd name="connsiteX3" fmla="*/ 0 w 1905"/>
                          <a:gd name="connsiteY3" fmla="*/ 714 h 2619"/>
                          <a:gd name="connsiteX4" fmla="*/ 0 w 1905"/>
                          <a:gd name="connsiteY4" fmla="*/ 714 h 2619"/>
                          <a:gd name="connsiteX5" fmla="*/ 0 w 1905"/>
                          <a:gd name="connsiteY5" fmla="*/ 714 h 2619"/>
                          <a:gd name="connsiteX6" fmla="*/ 0 w 1905"/>
                          <a:gd name="connsiteY6" fmla="*/ 714 h 2619"/>
                          <a:gd name="connsiteX7" fmla="*/ 0 w 1905"/>
                          <a:gd name="connsiteY7" fmla="*/ 714 h 2619"/>
                          <a:gd name="connsiteX8" fmla="*/ 0 w 1905"/>
                          <a:gd name="connsiteY8" fmla="*/ 714 h 2619"/>
                          <a:gd name="connsiteX9" fmla="*/ 0 w 1905"/>
                          <a:gd name="connsiteY9" fmla="*/ 714 h 2619"/>
                          <a:gd name="connsiteX10" fmla="*/ 0 w 1905"/>
                          <a:gd name="connsiteY10" fmla="*/ 714 h 2619"/>
                          <a:gd name="connsiteX11" fmla="*/ 0 w 1905"/>
                          <a:gd name="connsiteY11" fmla="*/ 714 h 2619"/>
                          <a:gd name="connsiteX12" fmla="*/ 0 w 1905"/>
                          <a:gd name="connsiteY12" fmla="*/ 714 h 2619"/>
                          <a:gd name="connsiteX13" fmla="*/ 0 w 1905"/>
                          <a:gd name="connsiteY13" fmla="*/ 714 h 2619"/>
                          <a:gd name="connsiteX14" fmla="*/ 0 w 1905"/>
                          <a:gd name="connsiteY14" fmla="*/ 714 h 2619"/>
                          <a:gd name="connsiteX15" fmla="*/ 0 w 1905"/>
                          <a:gd name="connsiteY15" fmla="*/ 714 h 2619"/>
                          <a:gd name="connsiteX16" fmla="*/ 0 w 1905"/>
                          <a:gd name="connsiteY16" fmla="*/ 714 h 2619"/>
                          <a:gd name="connsiteX17" fmla="*/ 0 w 1905"/>
                          <a:gd name="connsiteY17" fmla="*/ 714 h 2619"/>
                          <a:gd name="connsiteX18" fmla="*/ 0 w 1905"/>
                          <a:gd name="connsiteY18" fmla="*/ 714 h 2619"/>
                          <a:gd name="connsiteX19" fmla="*/ 0 w 1905"/>
                          <a:gd name="connsiteY19" fmla="*/ 714 h 2619"/>
                          <a:gd name="connsiteX20" fmla="*/ 0 w 1905"/>
                          <a:gd name="connsiteY20" fmla="*/ 714 h 2619"/>
                          <a:gd name="connsiteX21" fmla="*/ 0 w 1905"/>
                          <a:gd name="connsiteY21" fmla="*/ 714 h 2619"/>
                          <a:gd name="connsiteX22" fmla="*/ 0 w 1905"/>
                          <a:gd name="connsiteY22" fmla="*/ 714 h 2619"/>
                          <a:gd name="connsiteX23" fmla="*/ 1905 w 1905"/>
                          <a:gd name="connsiteY23" fmla="*/ 2619 h 2619"/>
                          <a:gd name="connsiteX24" fmla="*/ 1905 w 1905"/>
                          <a:gd name="connsiteY24" fmla="*/ 2619 h 2619"/>
                          <a:gd name="connsiteX25" fmla="*/ 1905 w 1905"/>
                          <a:gd name="connsiteY25" fmla="*/ 2619 h 2619"/>
                          <a:gd name="connsiteX26" fmla="*/ 1905 w 1905"/>
                          <a:gd name="connsiteY26" fmla="*/ 2619 h 2619"/>
                          <a:gd name="connsiteX27" fmla="*/ 1905 w 1905"/>
                          <a:gd name="connsiteY27" fmla="*/ 2619 h 2619"/>
                          <a:gd name="connsiteX28" fmla="*/ 1905 w 1905"/>
                          <a:gd name="connsiteY28" fmla="*/ 1667 h 2619"/>
                          <a:gd name="connsiteX29" fmla="*/ 1905 w 1905"/>
                          <a:gd name="connsiteY29" fmla="*/ 1667 h 2619"/>
                          <a:gd name="connsiteX30" fmla="*/ 1905 w 1905"/>
                          <a:gd name="connsiteY30" fmla="*/ 1667 h 2619"/>
                          <a:gd name="connsiteX31" fmla="*/ 1905 w 1905"/>
                          <a:gd name="connsiteY31" fmla="*/ 1667 h 2619"/>
                          <a:gd name="connsiteX32" fmla="*/ 1905 w 1905"/>
                          <a:gd name="connsiteY32" fmla="*/ 1667 h 2619"/>
                          <a:gd name="connsiteX33" fmla="*/ 1905 w 1905"/>
                          <a:gd name="connsiteY33" fmla="*/ 1667 h 2619"/>
                          <a:gd name="connsiteX34" fmla="*/ 1905 w 1905"/>
                          <a:gd name="connsiteY34" fmla="*/ 1667 h 2619"/>
                          <a:gd name="connsiteX35" fmla="*/ 1905 w 1905"/>
                          <a:gd name="connsiteY35" fmla="*/ 1667 h 2619"/>
                          <a:gd name="connsiteX36" fmla="*/ 1905 w 1905"/>
                          <a:gd name="connsiteY36" fmla="*/ 1667 h 2619"/>
                          <a:gd name="connsiteX37" fmla="*/ 1905 w 1905"/>
                          <a:gd name="connsiteY37" fmla="*/ 1667 h 2619"/>
                          <a:gd name="connsiteX38" fmla="*/ 1905 w 1905"/>
                          <a:gd name="connsiteY38" fmla="*/ 1667 h 2619"/>
                          <a:gd name="connsiteX39" fmla="*/ 1905 w 1905"/>
                          <a:gd name="connsiteY39" fmla="*/ 1667 h 2619"/>
                          <a:gd name="connsiteX40" fmla="*/ 1905 w 1905"/>
                          <a:gd name="connsiteY40" fmla="*/ 1667 h 2619"/>
                          <a:gd name="connsiteX41" fmla="*/ 1905 w 1905"/>
                          <a:gd name="connsiteY41" fmla="*/ 1667 h 2619"/>
                          <a:gd name="connsiteX42" fmla="*/ 1905 w 1905"/>
                          <a:gd name="connsiteY42" fmla="*/ 1667 h 2619"/>
                          <a:gd name="connsiteX43" fmla="*/ 1905 w 1905"/>
                          <a:gd name="connsiteY43" fmla="*/ 1667 h 2619"/>
                          <a:gd name="connsiteX44" fmla="*/ 1905 w 1905"/>
                          <a:gd name="connsiteY44" fmla="*/ 1667 h 2619"/>
                          <a:gd name="connsiteX45" fmla="*/ 1905 w 1905"/>
                          <a:gd name="connsiteY45" fmla="*/ 1667 h 2619"/>
                          <a:gd name="connsiteX46" fmla="*/ 1905 w 1905"/>
                          <a:gd name="connsiteY46" fmla="*/ 1667 h 2619"/>
                          <a:gd name="connsiteX47" fmla="*/ 1905 w 1905"/>
                          <a:gd name="connsiteY47" fmla="*/ 1667 h 2619"/>
                          <a:gd name="connsiteX48" fmla="*/ 1905 w 1905"/>
                          <a:gd name="connsiteY48" fmla="*/ 1667 h 2619"/>
                          <a:gd name="connsiteX49" fmla="*/ 1905 w 1905"/>
                          <a:gd name="connsiteY49" fmla="*/ 1667 h 2619"/>
                          <a:gd name="connsiteX50" fmla="*/ 1905 w 1905"/>
                          <a:gd name="connsiteY50" fmla="*/ 1667 h 2619"/>
                          <a:gd name="connsiteX51" fmla="*/ 1905 w 1905"/>
                          <a:gd name="connsiteY51" fmla="*/ 1667 h 2619"/>
                          <a:gd name="connsiteX52" fmla="*/ 1905 w 1905"/>
                          <a:gd name="connsiteY52" fmla="*/ 1667 h 2619"/>
                          <a:gd name="connsiteX53" fmla="*/ 1905 w 1905"/>
                          <a:gd name="connsiteY53" fmla="*/ 1667 h 2619"/>
                          <a:gd name="connsiteX54" fmla="*/ 1905 w 1905"/>
                          <a:gd name="connsiteY54" fmla="*/ 1667 h 2619"/>
                          <a:gd name="connsiteX55" fmla="*/ 1905 w 1905"/>
                          <a:gd name="connsiteY55" fmla="*/ 1667 h 2619"/>
                          <a:gd name="connsiteX56" fmla="*/ 1905 w 1905"/>
                          <a:gd name="connsiteY56" fmla="*/ 1667 h 2619"/>
                          <a:gd name="connsiteX57" fmla="*/ 1905 w 1905"/>
                          <a:gd name="connsiteY57" fmla="*/ 1667 h 2619"/>
                          <a:gd name="connsiteX58" fmla="*/ 1905 w 1905"/>
                          <a:gd name="connsiteY58" fmla="*/ 1667 h 2619"/>
                          <a:gd name="connsiteX59" fmla="*/ 1905 w 1905"/>
                          <a:gd name="connsiteY59" fmla="*/ 1667 h 2619"/>
                          <a:gd name="connsiteX60" fmla="*/ 1905 w 1905"/>
                          <a:gd name="connsiteY60" fmla="*/ 1667 h 2619"/>
                          <a:gd name="connsiteX61" fmla="*/ 1905 w 1905"/>
                          <a:gd name="connsiteY61" fmla="*/ 1667 h 2619"/>
                          <a:gd name="connsiteX62" fmla="*/ 1905 w 1905"/>
                          <a:gd name="connsiteY62" fmla="*/ 1667 h 2619"/>
                          <a:gd name="connsiteX63" fmla="*/ 1905 w 1905"/>
                          <a:gd name="connsiteY63" fmla="*/ 1667 h 2619"/>
                          <a:gd name="connsiteX64" fmla="*/ 1905 w 1905"/>
                          <a:gd name="connsiteY64" fmla="*/ 1667 h 2619"/>
                          <a:gd name="connsiteX65" fmla="*/ 1905 w 1905"/>
                          <a:gd name="connsiteY65" fmla="*/ 1667 h 2619"/>
                          <a:gd name="connsiteX66" fmla="*/ 1905 w 1905"/>
                          <a:gd name="connsiteY66" fmla="*/ 1667 h 2619"/>
                          <a:gd name="connsiteX67" fmla="*/ 1905 w 1905"/>
                          <a:gd name="connsiteY67" fmla="*/ 1667 h 2619"/>
                          <a:gd name="connsiteX68" fmla="*/ 1905 w 1905"/>
                          <a:gd name="connsiteY68" fmla="*/ 1667 h 2619"/>
                          <a:gd name="connsiteX69" fmla="*/ 1905 w 1905"/>
                          <a:gd name="connsiteY69" fmla="*/ 1667 h 2619"/>
                          <a:gd name="connsiteX70" fmla="*/ 1905 w 1905"/>
                          <a:gd name="connsiteY70" fmla="*/ 1667 h 2619"/>
                          <a:gd name="connsiteX71" fmla="*/ 1905 w 1905"/>
                          <a:gd name="connsiteY71" fmla="*/ 1667 h 2619"/>
                          <a:gd name="connsiteX72" fmla="*/ 1905 w 1905"/>
                          <a:gd name="connsiteY72" fmla="*/ 1667 h 2619"/>
                          <a:gd name="connsiteX73" fmla="*/ 1905 w 1905"/>
                          <a:gd name="connsiteY73" fmla="*/ 1667 h 2619"/>
                          <a:gd name="connsiteX74" fmla="*/ 1905 w 1905"/>
                          <a:gd name="connsiteY74" fmla="*/ 1667 h 2619"/>
                          <a:gd name="connsiteX75" fmla="*/ 1905 w 1905"/>
                          <a:gd name="connsiteY75" fmla="*/ 1667 h 2619"/>
                          <a:gd name="connsiteX76" fmla="*/ 1905 w 1905"/>
                          <a:gd name="connsiteY76" fmla="*/ 1667 h 2619"/>
                          <a:gd name="connsiteX77" fmla="*/ 1905 w 1905"/>
                          <a:gd name="connsiteY77" fmla="*/ 1667 h 2619"/>
                          <a:gd name="connsiteX78" fmla="*/ 1905 w 1905"/>
                          <a:gd name="connsiteY78" fmla="*/ 1667 h 2619"/>
                          <a:gd name="connsiteX79" fmla="*/ 1905 w 1905"/>
                          <a:gd name="connsiteY79" fmla="*/ 1667 h 2619"/>
                          <a:gd name="connsiteX80" fmla="*/ 952 w 1905"/>
                          <a:gd name="connsiteY80" fmla="*/ 1667 h 2619"/>
                          <a:gd name="connsiteX81" fmla="*/ 0 w 1905"/>
                          <a:gd name="connsiteY81" fmla="*/ 714 h 2619"/>
                          <a:gd name="connsiteX82" fmla="*/ 0 w 1905"/>
                          <a:gd name="connsiteY82" fmla="*/ 714 h 2619"/>
                          <a:gd name="connsiteX83" fmla="*/ 0 w 1905"/>
                          <a:gd name="connsiteY83" fmla="*/ 714 h 2619"/>
                          <a:gd name="connsiteX84" fmla="*/ 0 w 1905"/>
                          <a:gd name="connsiteY84" fmla="*/ 714 h 2619"/>
                          <a:gd name="connsiteX85" fmla="*/ 0 w 1905"/>
                          <a:gd name="connsiteY85" fmla="*/ 714 h 2619"/>
                          <a:gd name="connsiteX86" fmla="*/ 0 w 1905"/>
                          <a:gd name="connsiteY86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</a:cxnLst>
                        <a:rect l="l" t="t" r="r" b="b"/>
                        <a:pathLst>
                          <a:path w="1905" h="2619">
                            <a:moveTo>
                              <a:pt x="0" y="714"/>
                            </a:move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1667"/>
                              <a:pt x="0" y="1667"/>
                              <a:pt x="0" y="714"/>
                            </a:cubicBezTo>
                            <a:cubicBezTo>
                              <a:pt x="0" y="1667"/>
                              <a:pt x="0" y="1667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1667"/>
                              <a:pt x="0" y="1667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1905" y="2619"/>
                            </a:lnTo>
                            <a:lnTo>
                              <a:pt x="1905" y="2619"/>
                            </a:lnTo>
                            <a:lnTo>
                              <a:pt x="1905" y="2619"/>
                            </a:lnTo>
                            <a:lnTo>
                              <a:pt x="1905" y="2619"/>
                            </a:lnTo>
                            <a:cubicBezTo>
                              <a:pt x="1905" y="2619"/>
                              <a:pt x="1905" y="2619"/>
                              <a:pt x="1905" y="2619"/>
                            </a:cubicBezTo>
                            <a:cubicBezTo>
                              <a:pt x="1905" y="2619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1905" y="1667"/>
                            </a:lnTo>
                            <a:lnTo>
                              <a:pt x="952" y="1667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02" name="图形 2"/>
                    <p:cNvGrpSpPr/>
                    <p:nvPr/>
                  </p:nvGrpSpPr>
                  <p:grpSpPr>
                    <a:xfrm>
                      <a:off x="4243387" y="3708082"/>
                      <a:ext cx="2619" cy="2857"/>
                      <a:chOff x="4243387" y="3708082"/>
                      <a:chExt cx="2619" cy="2857"/>
                    </a:xfrm>
                  </p:grpSpPr>
                  <p:grpSp>
                    <p:nvGrpSpPr>
                      <p:cNvPr id="403" name="图形 2"/>
                      <p:cNvGrpSpPr/>
                      <p:nvPr/>
                    </p:nvGrpSpPr>
                    <p:grpSpPr>
                      <a:xfrm>
                        <a:off x="4243387" y="3708082"/>
                        <a:ext cx="952" cy="1099"/>
                        <a:chOff x="4243387" y="3708082"/>
                        <a:chExt cx="952" cy="1099"/>
                      </a:xfrm>
                    </p:grpSpPr>
                    <p:sp>
                      <p:nvSpPr>
                        <p:cNvPr id="404" name="任意多边形: 形状 288"/>
                        <p:cNvSpPr/>
                        <p:nvPr/>
                      </p:nvSpPr>
                      <p:spPr>
                        <a:xfrm>
                          <a:off x="4244339" y="37090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405" name="任意多边形: 形状 289"/>
                        <p:cNvSpPr/>
                        <p:nvPr/>
                      </p:nvSpPr>
                      <p:spPr>
                        <a:xfrm>
                          <a:off x="4243387" y="3708082"/>
                          <a:ext cx="952" cy="1099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1099"/>
                            <a:gd name="connsiteX1" fmla="*/ 0 w 952"/>
                            <a:gd name="connsiteY1" fmla="*/ 0 h 1099"/>
                            <a:gd name="connsiteX2" fmla="*/ 952 w 952"/>
                            <a:gd name="connsiteY2" fmla="*/ 0 h 1099"/>
                            <a:gd name="connsiteX3" fmla="*/ 952 w 952"/>
                            <a:gd name="connsiteY3" fmla="*/ 0 h 1099"/>
                            <a:gd name="connsiteX4" fmla="*/ 952 w 952"/>
                            <a:gd name="connsiteY4" fmla="*/ 0 h 1099"/>
                            <a:gd name="connsiteX5" fmla="*/ 952 w 952"/>
                            <a:gd name="connsiteY5" fmla="*/ 0 h 1099"/>
                            <a:gd name="connsiteX6" fmla="*/ 952 w 952"/>
                            <a:gd name="connsiteY6" fmla="*/ 0 h 1099"/>
                            <a:gd name="connsiteX7" fmla="*/ 952 w 952"/>
                            <a:gd name="connsiteY7" fmla="*/ 0 h 1099"/>
                            <a:gd name="connsiteX8" fmla="*/ 952 w 952"/>
                            <a:gd name="connsiteY8" fmla="*/ 0 h 1099"/>
                            <a:gd name="connsiteX9" fmla="*/ 952 w 952"/>
                            <a:gd name="connsiteY9" fmla="*/ 0 h 1099"/>
                            <a:gd name="connsiteX10" fmla="*/ 952 w 952"/>
                            <a:gd name="connsiteY10" fmla="*/ 0 h 1099"/>
                            <a:gd name="connsiteX11" fmla="*/ 952 w 952"/>
                            <a:gd name="connsiteY11" fmla="*/ 0 h 1099"/>
                            <a:gd name="connsiteX12" fmla="*/ 952 w 952"/>
                            <a:gd name="connsiteY12" fmla="*/ 0 h 1099"/>
                            <a:gd name="connsiteX13" fmla="*/ 952 w 952"/>
                            <a:gd name="connsiteY13" fmla="*/ 0 h 1099"/>
                            <a:gd name="connsiteX14" fmla="*/ 952 w 952"/>
                            <a:gd name="connsiteY14" fmla="*/ 0 h 1099"/>
                            <a:gd name="connsiteX15" fmla="*/ 952 w 952"/>
                            <a:gd name="connsiteY15" fmla="*/ 0 h 1099"/>
                            <a:gd name="connsiteX16" fmla="*/ 952 w 952"/>
                            <a:gd name="connsiteY16" fmla="*/ 0 h 1099"/>
                            <a:gd name="connsiteX17" fmla="*/ 952 w 952"/>
                            <a:gd name="connsiteY17" fmla="*/ 0 h 1099"/>
                            <a:gd name="connsiteX18" fmla="*/ 952 w 952"/>
                            <a:gd name="connsiteY18" fmla="*/ 0 h 1099"/>
                            <a:gd name="connsiteX19" fmla="*/ 952 w 952"/>
                            <a:gd name="connsiteY19" fmla="*/ 0 h 1099"/>
                            <a:gd name="connsiteX20" fmla="*/ 952 w 952"/>
                            <a:gd name="connsiteY20" fmla="*/ 0 h 1099"/>
                            <a:gd name="connsiteX21" fmla="*/ 952 w 952"/>
                            <a:gd name="connsiteY21" fmla="*/ 0 h 1099"/>
                            <a:gd name="connsiteX22" fmla="*/ 952 w 952"/>
                            <a:gd name="connsiteY22" fmla="*/ 0 h 1099"/>
                            <a:gd name="connsiteX23" fmla="*/ 952 w 952"/>
                            <a:gd name="connsiteY23" fmla="*/ 0 h 1099"/>
                            <a:gd name="connsiteX24" fmla="*/ 0 w 952"/>
                            <a:gd name="connsiteY24" fmla="*/ 952 h 1099"/>
                            <a:gd name="connsiteX25" fmla="*/ 0 w 952"/>
                            <a:gd name="connsiteY25" fmla="*/ 952 h 1099"/>
                            <a:gd name="connsiteX26" fmla="*/ 0 w 952"/>
                            <a:gd name="connsiteY26" fmla="*/ 952 h 1099"/>
                            <a:gd name="connsiteX27" fmla="*/ 0 w 952"/>
                            <a:gd name="connsiteY27" fmla="*/ 952 h 1099"/>
                            <a:gd name="connsiteX28" fmla="*/ 0 w 952"/>
                            <a:gd name="connsiteY28" fmla="*/ 952 h 1099"/>
                            <a:gd name="connsiteX29" fmla="*/ 0 w 952"/>
                            <a:gd name="connsiteY29" fmla="*/ 952 h 1099"/>
                            <a:gd name="connsiteX30" fmla="*/ 0 w 952"/>
                            <a:gd name="connsiteY30" fmla="*/ 952 h 1099"/>
                            <a:gd name="connsiteX31" fmla="*/ 0 w 952"/>
                            <a:gd name="connsiteY31" fmla="*/ 952 h 1099"/>
                            <a:gd name="connsiteX32" fmla="*/ 0 w 952"/>
                            <a:gd name="connsiteY32" fmla="*/ 952 h 1099"/>
                            <a:gd name="connsiteX33" fmla="*/ 0 w 952"/>
                            <a:gd name="connsiteY33" fmla="*/ 0 h 1099"/>
                            <a:gd name="connsiteX34" fmla="*/ 0 w 952"/>
                            <a:gd name="connsiteY34" fmla="*/ 0 h 1099"/>
                            <a:gd name="connsiteX35" fmla="*/ 0 w 952"/>
                            <a:gd name="connsiteY35" fmla="*/ 0 h 1099"/>
                            <a:gd name="connsiteX36" fmla="*/ 0 w 952"/>
                            <a:gd name="connsiteY36" fmla="*/ 0 h 1099"/>
                            <a:gd name="connsiteX37" fmla="*/ 0 w 952"/>
                            <a:gd name="connsiteY37" fmla="*/ 0 h 1099"/>
                            <a:gd name="connsiteX38" fmla="*/ 0 w 952"/>
                            <a:gd name="connsiteY38" fmla="*/ 0 h 1099"/>
                            <a:gd name="connsiteX39" fmla="*/ 0 w 952"/>
                            <a:gd name="connsiteY39" fmla="*/ 0 h 1099"/>
                            <a:gd name="connsiteX40" fmla="*/ 0 w 952"/>
                            <a:gd name="connsiteY40" fmla="*/ 0 h 1099"/>
                            <a:gd name="connsiteX41" fmla="*/ 0 w 952"/>
                            <a:gd name="connsiteY41" fmla="*/ 0 h 1099"/>
                            <a:gd name="connsiteX42" fmla="*/ 0 w 952"/>
                            <a:gd name="connsiteY42" fmla="*/ 0 h 1099"/>
                            <a:gd name="connsiteX43" fmla="*/ 952 w 952"/>
                            <a:gd name="connsiteY43" fmla="*/ 952 h 1099"/>
                            <a:gd name="connsiteX44" fmla="*/ 952 w 952"/>
                            <a:gd name="connsiteY44" fmla="*/ 952 h 1099"/>
                            <a:gd name="connsiteX45" fmla="*/ 952 w 952"/>
                            <a:gd name="connsiteY45" fmla="*/ 952 h 1099"/>
                            <a:gd name="connsiteX46" fmla="*/ 952 w 952"/>
                            <a:gd name="connsiteY46" fmla="*/ 952 h 1099"/>
                            <a:gd name="connsiteX47" fmla="*/ 952 w 952"/>
                            <a:gd name="connsiteY47" fmla="*/ 952 h 1099"/>
                            <a:gd name="connsiteX48" fmla="*/ 952 w 952"/>
                            <a:gd name="connsiteY48" fmla="*/ 952 h 1099"/>
                            <a:gd name="connsiteX49" fmla="*/ 952 w 952"/>
                            <a:gd name="connsiteY49" fmla="*/ 952 h 1099"/>
                            <a:gd name="connsiteX50" fmla="*/ 952 w 952"/>
                            <a:gd name="connsiteY50" fmla="*/ 952 h 1099"/>
                            <a:gd name="connsiteX51" fmla="*/ 952 w 952"/>
                            <a:gd name="connsiteY51" fmla="*/ 952 h 1099"/>
                            <a:gd name="connsiteX52" fmla="*/ 952 w 952"/>
                            <a:gd name="connsiteY52" fmla="*/ 952 h 1099"/>
                            <a:gd name="connsiteX53" fmla="*/ 952 w 952"/>
                            <a:gd name="connsiteY53" fmla="*/ 952 h 1099"/>
                            <a:gd name="connsiteX54" fmla="*/ 952 w 952"/>
                            <a:gd name="connsiteY54" fmla="*/ 952 h 1099"/>
                            <a:gd name="connsiteX55" fmla="*/ 952 w 952"/>
                            <a:gd name="connsiteY55" fmla="*/ 952 h 1099"/>
                            <a:gd name="connsiteX56" fmla="*/ 952 w 952"/>
                            <a:gd name="connsiteY56" fmla="*/ 952 h 1099"/>
                            <a:gd name="connsiteX57" fmla="*/ 952 w 952"/>
                            <a:gd name="connsiteY57" fmla="*/ 952 h 1099"/>
                            <a:gd name="connsiteX58" fmla="*/ 952 w 952"/>
                            <a:gd name="connsiteY58" fmla="*/ 952 h 1099"/>
                            <a:gd name="connsiteX59" fmla="*/ 952 w 952"/>
                            <a:gd name="connsiteY59" fmla="*/ 952 h 1099"/>
                            <a:gd name="connsiteX60" fmla="*/ 952 w 952"/>
                            <a:gd name="connsiteY60" fmla="*/ 952 h 1099"/>
                            <a:gd name="connsiteX61" fmla="*/ 952 w 952"/>
                            <a:gd name="connsiteY61" fmla="*/ 952 h 1099"/>
                            <a:gd name="connsiteX62" fmla="*/ 952 w 952"/>
                            <a:gd name="connsiteY62" fmla="*/ 952 h 109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</a:cxnLst>
                          <a:rect l="l" t="t" r="r" b="b"/>
                          <a:pathLst>
                            <a:path w="952" h="1099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0"/>
                                <a:pt x="0" y="0"/>
                              </a:cubicBezTo>
                              <a:cubicBezTo>
                                <a:pt x="0" y="1905"/>
                                <a:pt x="0" y="952"/>
                                <a:pt x="0" y="0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952" y="952"/>
                              </a:move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06" name="任意多边形: 形状 290"/>
                      <p:cNvSpPr/>
                      <p:nvPr/>
                    </p:nvSpPr>
                    <p:spPr>
                      <a:xfrm>
                        <a:off x="4243387" y="3709987"/>
                        <a:ext cx="2619" cy="952"/>
                      </a:xfrm>
                      <a:custGeom>
                        <a:avLst/>
                        <a:gdLst>
                          <a:gd name="connsiteX0" fmla="*/ 1905 w 2619"/>
                          <a:gd name="connsiteY0" fmla="*/ 0 h 952"/>
                          <a:gd name="connsiteX1" fmla="*/ 1905 w 2619"/>
                          <a:gd name="connsiteY1" fmla="*/ 0 h 952"/>
                          <a:gd name="connsiteX2" fmla="*/ 1905 w 2619"/>
                          <a:gd name="connsiteY2" fmla="*/ 0 h 952"/>
                          <a:gd name="connsiteX3" fmla="*/ 1905 w 2619"/>
                          <a:gd name="connsiteY3" fmla="*/ 0 h 952"/>
                          <a:gd name="connsiteX4" fmla="*/ 1905 w 2619"/>
                          <a:gd name="connsiteY4" fmla="*/ 0 h 952"/>
                          <a:gd name="connsiteX5" fmla="*/ 1905 w 2619"/>
                          <a:gd name="connsiteY5" fmla="*/ 0 h 952"/>
                          <a:gd name="connsiteX6" fmla="*/ 1905 w 2619"/>
                          <a:gd name="connsiteY6" fmla="*/ 0 h 952"/>
                          <a:gd name="connsiteX7" fmla="*/ 1905 w 2619"/>
                          <a:gd name="connsiteY7" fmla="*/ 0 h 952"/>
                          <a:gd name="connsiteX8" fmla="*/ 1905 w 2619"/>
                          <a:gd name="connsiteY8" fmla="*/ 0 h 952"/>
                          <a:gd name="connsiteX9" fmla="*/ 1905 w 2619"/>
                          <a:gd name="connsiteY9" fmla="*/ 0 h 952"/>
                          <a:gd name="connsiteX10" fmla="*/ 1905 w 2619"/>
                          <a:gd name="connsiteY10" fmla="*/ 0 h 952"/>
                          <a:gd name="connsiteX11" fmla="*/ 1905 w 2619"/>
                          <a:gd name="connsiteY11" fmla="*/ 0 h 952"/>
                          <a:gd name="connsiteX12" fmla="*/ 1905 w 2619"/>
                          <a:gd name="connsiteY12" fmla="*/ 0 h 952"/>
                          <a:gd name="connsiteX13" fmla="*/ 1905 w 2619"/>
                          <a:gd name="connsiteY13" fmla="*/ 0 h 952"/>
                          <a:gd name="connsiteX14" fmla="*/ 1905 w 2619"/>
                          <a:gd name="connsiteY14" fmla="*/ 0 h 952"/>
                          <a:gd name="connsiteX15" fmla="*/ 1905 w 2619"/>
                          <a:gd name="connsiteY15" fmla="*/ 0 h 952"/>
                          <a:gd name="connsiteX16" fmla="*/ 1905 w 2619"/>
                          <a:gd name="connsiteY16" fmla="*/ 0 h 952"/>
                          <a:gd name="connsiteX17" fmla="*/ 1905 w 2619"/>
                          <a:gd name="connsiteY17" fmla="*/ 0 h 952"/>
                          <a:gd name="connsiteX18" fmla="*/ 1905 w 2619"/>
                          <a:gd name="connsiteY18" fmla="*/ 0 h 952"/>
                          <a:gd name="connsiteX19" fmla="*/ 1905 w 2619"/>
                          <a:gd name="connsiteY19" fmla="*/ 0 h 952"/>
                          <a:gd name="connsiteX20" fmla="*/ 1905 w 2619"/>
                          <a:gd name="connsiteY20" fmla="*/ 0 h 952"/>
                          <a:gd name="connsiteX21" fmla="*/ 1905 w 2619"/>
                          <a:gd name="connsiteY21" fmla="*/ 0 h 952"/>
                          <a:gd name="connsiteX22" fmla="*/ 0 w 2619"/>
                          <a:gd name="connsiteY22" fmla="*/ 953 h 952"/>
                          <a:gd name="connsiteX23" fmla="*/ 0 w 2619"/>
                          <a:gd name="connsiteY23" fmla="*/ 953 h 952"/>
                          <a:gd name="connsiteX24" fmla="*/ 0 w 2619"/>
                          <a:gd name="connsiteY24" fmla="*/ 953 h 952"/>
                          <a:gd name="connsiteX25" fmla="*/ 0 w 2619"/>
                          <a:gd name="connsiteY25" fmla="*/ 953 h 952"/>
                          <a:gd name="connsiteX26" fmla="*/ 0 w 2619"/>
                          <a:gd name="connsiteY26" fmla="*/ 953 h 952"/>
                          <a:gd name="connsiteX27" fmla="*/ 952 w 2619"/>
                          <a:gd name="connsiteY27" fmla="*/ 953 h 952"/>
                          <a:gd name="connsiteX28" fmla="*/ 952 w 2619"/>
                          <a:gd name="connsiteY28" fmla="*/ 953 h 952"/>
                          <a:gd name="connsiteX29" fmla="*/ 952 w 2619"/>
                          <a:gd name="connsiteY29" fmla="*/ 953 h 952"/>
                          <a:gd name="connsiteX30" fmla="*/ 952 w 2619"/>
                          <a:gd name="connsiteY30" fmla="*/ 953 h 952"/>
                          <a:gd name="connsiteX31" fmla="*/ 952 w 2619"/>
                          <a:gd name="connsiteY31" fmla="*/ 953 h 952"/>
                          <a:gd name="connsiteX32" fmla="*/ 952 w 2619"/>
                          <a:gd name="connsiteY32" fmla="*/ 953 h 952"/>
                          <a:gd name="connsiteX33" fmla="*/ 952 w 2619"/>
                          <a:gd name="connsiteY33" fmla="*/ 953 h 952"/>
                          <a:gd name="connsiteX34" fmla="*/ 952 w 2619"/>
                          <a:gd name="connsiteY34" fmla="*/ 953 h 952"/>
                          <a:gd name="connsiteX35" fmla="*/ 952 w 2619"/>
                          <a:gd name="connsiteY35" fmla="*/ 953 h 952"/>
                          <a:gd name="connsiteX36" fmla="*/ 952 w 2619"/>
                          <a:gd name="connsiteY36" fmla="*/ 953 h 952"/>
                          <a:gd name="connsiteX37" fmla="*/ 952 w 2619"/>
                          <a:gd name="connsiteY37" fmla="*/ 953 h 952"/>
                          <a:gd name="connsiteX38" fmla="*/ 952 w 2619"/>
                          <a:gd name="connsiteY38" fmla="*/ 953 h 952"/>
                          <a:gd name="connsiteX39" fmla="*/ 952 w 2619"/>
                          <a:gd name="connsiteY39" fmla="*/ 953 h 952"/>
                          <a:gd name="connsiteX40" fmla="*/ 952 w 2619"/>
                          <a:gd name="connsiteY40" fmla="*/ 953 h 952"/>
                          <a:gd name="connsiteX41" fmla="*/ 952 w 2619"/>
                          <a:gd name="connsiteY41" fmla="*/ 953 h 952"/>
                          <a:gd name="connsiteX42" fmla="*/ 952 w 2619"/>
                          <a:gd name="connsiteY42" fmla="*/ 953 h 952"/>
                          <a:gd name="connsiteX43" fmla="*/ 952 w 2619"/>
                          <a:gd name="connsiteY43" fmla="*/ 953 h 952"/>
                          <a:gd name="connsiteX44" fmla="*/ 952 w 2619"/>
                          <a:gd name="connsiteY44" fmla="*/ 953 h 952"/>
                          <a:gd name="connsiteX45" fmla="*/ 952 w 2619"/>
                          <a:gd name="connsiteY45" fmla="*/ 953 h 952"/>
                          <a:gd name="connsiteX46" fmla="*/ 952 w 2619"/>
                          <a:gd name="connsiteY46" fmla="*/ 953 h 952"/>
                          <a:gd name="connsiteX47" fmla="*/ 952 w 2619"/>
                          <a:gd name="connsiteY47" fmla="*/ 953 h 952"/>
                          <a:gd name="connsiteX48" fmla="*/ 952 w 2619"/>
                          <a:gd name="connsiteY48" fmla="*/ 953 h 952"/>
                          <a:gd name="connsiteX49" fmla="*/ 952 w 2619"/>
                          <a:gd name="connsiteY49" fmla="*/ 953 h 952"/>
                          <a:gd name="connsiteX50" fmla="*/ 952 w 2619"/>
                          <a:gd name="connsiteY50" fmla="*/ 953 h 952"/>
                          <a:gd name="connsiteX51" fmla="*/ 952 w 2619"/>
                          <a:gd name="connsiteY51" fmla="*/ 953 h 952"/>
                          <a:gd name="connsiteX52" fmla="*/ 952 w 2619"/>
                          <a:gd name="connsiteY52" fmla="*/ 953 h 952"/>
                          <a:gd name="connsiteX53" fmla="*/ 952 w 2619"/>
                          <a:gd name="connsiteY53" fmla="*/ 953 h 952"/>
                          <a:gd name="connsiteX54" fmla="*/ 952 w 2619"/>
                          <a:gd name="connsiteY54" fmla="*/ 953 h 952"/>
                          <a:gd name="connsiteX55" fmla="*/ 952 w 2619"/>
                          <a:gd name="connsiteY55" fmla="*/ 953 h 952"/>
                          <a:gd name="connsiteX56" fmla="*/ 952 w 2619"/>
                          <a:gd name="connsiteY56" fmla="*/ 953 h 952"/>
                          <a:gd name="connsiteX57" fmla="*/ 952 w 2619"/>
                          <a:gd name="connsiteY57" fmla="*/ 953 h 952"/>
                          <a:gd name="connsiteX58" fmla="*/ 952 w 2619"/>
                          <a:gd name="connsiteY58" fmla="*/ 953 h 952"/>
                          <a:gd name="connsiteX59" fmla="*/ 952 w 2619"/>
                          <a:gd name="connsiteY59" fmla="*/ 953 h 952"/>
                          <a:gd name="connsiteX60" fmla="*/ 952 w 2619"/>
                          <a:gd name="connsiteY60" fmla="*/ 953 h 952"/>
                          <a:gd name="connsiteX61" fmla="*/ 952 w 2619"/>
                          <a:gd name="connsiteY61" fmla="*/ 953 h 952"/>
                          <a:gd name="connsiteX62" fmla="*/ 952 w 2619"/>
                          <a:gd name="connsiteY62" fmla="*/ 953 h 952"/>
                          <a:gd name="connsiteX63" fmla="*/ 952 w 2619"/>
                          <a:gd name="connsiteY63" fmla="*/ 953 h 952"/>
                          <a:gd name="connsiteX64" fmla="*/ 952 w 2619"/>
                          <a:gd name="connsiteY64" fmla="*/ 953 h 952"/>
                          <a:gd name="connsiteX65" fmla="*/ 952 w 2619"/>
                          <a:gd name="connsiteY65" fmla="*/ 953 h 952"/>
                          <a:gd name="connsiteX66" fmla="*/ 952 w 2619"/>
                          <a:gd name="connsiteY66" fmla="*/ 953 h 952"/>
                          <a:gd name="connsiteX67" fmla="*/ 952 w 2619"/>
                          <a:gd name="connsiteY67" fmla="*/ 953 h 952"/>
                          <a:gd name="connsiteX68" fmla="*/ 952 w 2619"/>
                          <a:gd name="connsiteY68" fmla="*/ 953 h 952"/>
                          <a:gd name="connsiteX69" fmla="*/ 952 w 2619"/>
                          <a:gd name="connsiteY69" fmla="*/ 953 h 952"/>
                          <a:gd name="connsiteX70" fmla="*/ 952 w 2619"/>
                          <a:gd name="connsiteY70" fmla="*/ 953 h 952"/>
                          <a:gd name="connsiteX71" fmla="*/ 952 w 2619"/>
                          <a:gd name="connsiteY71" fmla="*/ 953 h 952"/>
                          <a:gd name="connsiteX72" fmla="*/ 952 w 2619"/>
                          <a:gd name="connsiteY72" fmla="*/ 953 h 952"/>
                          <a:gd name="connsiteX73" fmla="*/ 952 w 2619"/>
                          <a:gd name="connsiteY73" fmla="*/ 953 h 952"/>
                          <a:gd name="connsiteX74" fmla="*/ 952 w 2619"/>
                          <a:gd name="connsiteY74" fmla="*/ 953 h 952"/>
                          <a:gd name="connsiteX75" fmla="*/ 952 w 2619"/>
                          <a:gd name="connsiteY75" fmla="*/ 953 h 952"/>
                          <a:gd name="connsiteX76" fmla="*/ 952 w 2619"/>
                          <a:gd name="connsiteY76" fmla="*/ 953 h 952"/>
                          <a:gd name="connsiteX77" fmla="*/ 952 w 2619"/>
                          <a:gd name="connsiteY77" fmla="*/ 953 h 952"/>
                          <a:gd name="connsiteX78" fmla="*/ 952 w 2619"/>
                          <a:gd name="connsiteY78" fmla="*/ 953 h 952"/>
                          <a:gd name="connsiteX79" fmla="*/ 952 w 2619"/>
                          <a:gd name="connsiteY79" fmla="*/ 953 h 952"/>
                          <a:gd name="connsiteX80" fmla="*/ 952 w 2619"/>
                          <a:gd name="connsiteY80" fmla="*/ 0 h 952"/>
                          <a:gd name="connsiteX81" fmla="*/ 1905 w 2619"/>
                          <a:gd name="connsiteY81" fmla="*/ 0 h 952"/>
                          <a:gd name="connsiteX82" fmla="*/ 1905 w 2619"/>
                          <a:gd name="connsiteY82" fmla="*/ 0 h 952"/>
                          <a:gd name="connsiteX83" fmla="*/ 1905 w 2619"/>
                          <a:gd name="connsiteY83" fmla="*/ 0 h 952"/>
                          <a:gd name="connsiteX84" fmla="*/ 1905 w 2619"/>
                          <a:gd name="connsiteY84" fmla="*/ 0 h 952"/>
                          <a:gd name="connsiteX85" fmla="*/ 1905 w 2619"/>
                          <a:gd name="connsiteY85" fmla="*/ 0 h 952"/>
                          <a:gd name="connsiteX86" fmla="*/ 1905 w 2619"/>
                          <a:gd name="connsiteY86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</a:cxnLst>
                        <a:rect l="l" t="t" r="r" b="b"/>
                        <a:pathLst>
                          <a:path w="2619" h="952">
                            <a:moveTo>
                              <a:pt x="1905" y="0"/>
                            </a:move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lnTo>
                              <a:pt x="952" y="0"/>
                            </a:ln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407" name="任意多边形: 形状 291"/>
                <p:cNvSpPr/>
                <p:nvPr/>
              </p:nvSpPr>
              <p:spPr>
                <a:xfrm>
                  <a:off x="4345486" y="3553777"/>
                  <a:ext cx="21133" cy="121919"/>
                </a:xfrm>
                <a:custGeom>
                  <a:avLst/>
                  <a:gdLst>
                    <a:gd name="connsiteX0" fmla="*/ 14106 w 21133"/>
                    <a:gd name="connsiteY0" fmla="*/ 121920 h 121919"/>
                    <a:gd name="connsiteX1" fmla="*/ 7439 w 21133"/>
                    <a:gd name="connsiteY1" fmla="*/ 0 h 121919"/>
                    <a:gd name="connsiteX2" fmla="*/ 14106 w 21133"/>
                    <a:gd name="connsiteY2" fmla="*/ 121920 h 121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133" h="121919">
                      <a:moveTo>
                        <a:pt x="14106" y="121920"/>
                      </a:moveTo>
                      <a:cubicBezTo>
                        <a:pt x="14106" y="121920"/>
                        <a:pt x="-12564" y="70485"/>
                        <a:pt x="7439" y="0"/>
                      </a:cubicBezTo>
                      <a:cubicBezTo>
                        <a:pt x="7439" y="0"/>
                        <a:pt x="33156" y="71438"/>
                        <a:pt x="14106" y="121920"/>
                      </a:cubicBezTo>
                      <a:close/>
                    </a:path>
                  </a:pathLst>
                </a:custGeom>
                <a:solidFill>
                  <a:srgbClr val="22594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408" name="图形 2"/>
                <p:cNvGrpSpPr/>
                <p:nvPr/>
              </p:nvGrpSpPr>
              <p:grpSpPr>
                <a:xfrm>
                  <a:off x="4334827" y="3577589"/>
                  <a:ext cx="28575" cy="104775"/>
                  <a:chOff x="4334827" y="3577589"/>
                  <a:chExt cx="28575" cy="104775"/>
                </a:xfrm>
                <a:solidFill>
                  <a:srgbClr val="FFB8CB"/>
                </a:solidFill>
              </p:grpSpPr>
              <p:sp>
                <p:nvSpPr>
                  <p:cNvPr id="409" name="任意多边形: 形状 293"/>
                  <p:cNvSpPr/>
                  <p:nvPr/>
                </p:nvSpPr>
                <p:spPr>
                  <a:xfrm>
                    <a:off x="4335397" y="3579442"/>
                    <a:ext cx="27279" cy="100856"/>
                  </a:xfrm>
                  <a:custGeom>
                    <a:avLst/>
                    <a:gdLst>
                      <a:gd name="connsiteX0" fmla="*/ 10860 w 27279"/>
                      <a:gd name="connsiteY0" fmla="*/ 89587 h 100856"/>
                      <a:gd name="connsiteX1" fmla="*/ 5145 w 27279"/>
                      <a:gd name="connsiteY1" fmla="*/ 1005 h 100856"/>
                      <a:gd name="connsiteX2" fmla="*/ 24195 w 27279"/>
                      <a:gd name="connsiteY2" fmla="*/ 95302 h 100856"/>
                      <a:gd name="connsiteX3" fmla="*/ 10860 w 27279"/>
                      <a:gd name="connsiteY3" fmla="*/ 89587 h 100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79" h="100856">
                        <a:moveTo>
                          <a:pt x="10860" y="89587"/>
                        </a:moveTo>
                        <a:cubicBezTo>
                          <a:pt x="10860" y="89587"/>
                          <a:pt x="-9142" y="11482"/>
                          <a:pt x="5145" y="1005"/>
                        </a:cubicBezTo>
                        <a:cubicBezTo>
                          <a:pt x="19433" y="-10425"/>
                          <a:pt x="33720" y="79110"/>
                          <a:pt x="24195" y="95302"/>
                        </a:cubicBezTo>
                        <a:cubicBezTo>
                          <a:pt x="15623" y="110542"/>
                          <a:pt x="10860" y="89587"/>
                          <a:pt x="10860" y="89587"/>
                        </a:cubicBezTo>
                        <a:close/>
                      </a:path>
                    </a:pathLst>
                  </a:custGeom>
                  <a:solidFill>
                    <a:srgbClr val="FFB8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410" name="图形 2"/>
                  <p:cNvGrpSpPr/>
                  <p:nvPr/>
                </p:nvGrpSpPr>
                <p:grpSpPr>
                  <a:xfrm>
                    <a:off x="4334827" y="3577589"/>
                    <a:ext cx="28575" cy="104775"/>
                    <a:chOff x="4334827" y="3577589"/>
                    <a:chExt cx="28575" cy="104775"/>
                  </a:xfrm>
                  <a:solidFill>
                    <a:srgbClr val="FFB8CB"/>
                  </a:solidFill>
                </p:grpSpPr>
                <p:grpSp>
                  <p:nvGrpSpPr>
                    <p:cNvPr id="411" name="图形 2"/>
                    <p:cNvGrpSpPr/>
                    <p:nvPr/>
                  </p:nvGrpSpPr>
                  <p:grpSpPr>
                    <a:xfrm>
                      <a:off x="4341494" y="3645216"/>
                      <a:ext cx="4762" cy="23812"/>
                      <a:chOff x="4341494" y="3645216"/>
                      <a:chExt cx="4762" cy="23812"/>
                    </a:xfrm>
                    <a:solidFill>
                      <a:srgbClr val="FFB8CB"/>
                    </a:solidFill>
                  </p:grpSpPr>
                  <p:sp>
                    <p:nvSpPr>
                      <p:cNvPr id="412" name="任意多边形: 形状 296"/>
                      <p:cNvSpPr/>
                      <p:nvPr/>
                    </p:nvSpPr>
                    <p:spPr>
                      <a:xfrm>
                        <a:off x="4345304" y="36690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13" name="任意多边形: 形状 297"/>
                      <p:cNvSpPr/>
                      <p:nvPr/>
                    </p:nvSpPr>
                    <p:spPr>
                      <a:xfrm>
                        <a:off x="4341494" y="3645216"/>
                        <a:ext cx="3809" cy="21669"/>
                      </a:xfrm>
                      <a:custGeom>
                        <a:avLst/>
                        <a:gdLst>
                          <a:gd name="connsiteX0" fmla="*/ 953 w 3809"/>
                          <a:gd name="connsiteY0" fmla="*/ 3810 h 21669"/>
                          <a:gd name="connsiteX1" fmla="*/ 953 w 3809"/>
                          <a:gd name="connsiteY1" fmla="*/ 3810 h 21669"/>
                          <a:gd name="connsiteX2" fmla="*/ 953 w 3809"/>
                          <a:gd name="connsiteY2" fmla="*/ 4763 h 21669"/>
                          <a:gd name="connsiteX3" fmla="*/ 953 w 3809"/>
                          <a:gd name="connsiteY3" fmla="*/ 5715 h 21669"/>
                          <a:gd name="connsiteX4" fmla="*/ 953 w 3809"/>
                          <a:gd name="connsiteY4" fmla="*/ 6667 h 21669"/>
                          <a:gd name="connsiteX5" fmla="*/ 953 w 3809"/>
                          <a:gd name="connsiteY5" fmla="*/ 6667 h 21669"/>
                          <a:gd name="connsiteX6" fmla="*/ 953 w 3809"/>
                          <a:gd name="connsiteY6" fmla="*/ 6667 h 21669"/>
                          <a:gd name="connsiteX7" fmla="*/ 953 w 3809"/>
                          <a:gd name="connsiteY7" fmla="*/ 6667 h 21669"/>
                          <a:gd name="connsiteX8" fmla="*/ 953 w 3809"/>
                          <a:gd name="connsiteY8" fmla="*/ 6667 h 21669"/>
                          <a:gd name="connsiteX9" fmla="*/ 953 w 3809"/>
                          <a:gd name="connsiteY9" fmla="*/ 7620 h 21669"/>
                          <a:gd name="connsiteX10" fmla="*/ 953 w 3809"/>
                          <a:gd name="connsiteY10" fmla="*/ 7620 h 21669"/>
                          <a:gd name="connsiteX11" fmla="*/ 953 w 3809"/>
                          <a:gd name="connsiteY11" fmla="*/ 7620 h 21669"/>
                          <a:gd name="connsiteX12" fmla="*/ 953 w 3809"/>
                          <a:gd name="connsiteY12" fmla="*/ 7620 h 21669"/>
                          <a:gd name="connsiteX13" fmla="*/ 953 w 3809"/>
                          <a:gd name="connsiteY13" fmla="*/ 8573 h 21669"/>
                          <a:gd name="connsiteX14" fmla="*/ 953 w 3809"/>
                          <a:gd name="connsiteY14" fmla="*/ 8573 h 21669"/>
                          <a:gd name="connsiteX15" fmla="*/ 953 w 3809"/>
                          <a:gd name="connsiteY15" fmla="*/ 8573 h 21669"/>
                          <a:gd name="connsiteX16" fmla="*/ 953 w 3809"/>
                          <a:gd name="connsiteY16" fmla="*/ 8573 h 21669"/>
                          <a:gd name="connsiteX17" fmla="*/ 953 w 3809"/>
                          <a:gd name="connsiteY17" fmla="*/ 9525 h 21669"/>
                          <a:gd name="connsiteX18" fmla="*/ 953 w 3809"/>
                          <a:gd name="connsiteY18" fmla="*/ 9525 h 21669"/>
                          <a:gd name="connsiteX19" fmla="*/ 953 w 3809"/>
                          <a:gd name="connsiteY19" fmla="*/ 9525 h 21669"/>
                          <a:gd name="connsiteX20" fmla="*/ 953 w 3809"/>
                          <a:gd name="connsiteY20" fmla="*/ 9525 h 21669"/>
                          <a:gd name="connsiteX21" fmla="*/ 953 w 3809"/>
                          <a:gd name="connsiteY21" fmla="*/ 9525 h 21669"/>
                          <a:gd name="connsiteX22" fmla="*/ 953 w 3809"/>
                          <a:gd name="connsiteY22" fmla="*/ 9525 h 21669"/>
                          <a:gd name="connsiteX23" fmla="*/ 953 w 3809"/>
                          <a:gd name="connsiteY23" fmla="*/ 9525 h 21669"/>
                          <a:gd name="connsiteX24" fmla="*/ 953 w 3809"/>
                          <a:gd name="connsiteY24" fmla="*/ 9525 h 21669"/>
                          <a:gd name="connsiteX25" fmla="*/ 953 w 3809"/>
                          <a:gd name="connsiteY25" fmla="*/ 9525 h 21669"/>
                          <a:gd name="connsiteX26" fmla="*/ 953 w 3809"/>
                          <a:gd name="connsiteY26" fmla="*/ 10478 h 21669"/>
                          <a:gd name="connsiteX27" fmla="*/ 953 w 3809"/>
                          <a:gd name="connsiteY27" fmla="*/ 10478 h 21669"/>
                          <a:gd name="connsiteX28" fmla="*/ 953 w 3809"/>
                          <a:gd name="connsiteY28" fmla="*/ 10478 h 21669"/>
                          <a:gd name="connsiteX29" fmla="*/ 953 w 3809"/>
                          <a:gd name="connsiteY29" fmla="*/ 10478 h 21669"/>
                          <a:gd name="connsiteX30" fmla="*/ 953 w 3809"/>
                          <a:gd name="connsiteY30" fmla="*/ 10478 h 21669"/>
                          <a:gd name="connsiteX31" fmla="*/ 953 w 3809"/>
                          <a:gd name="connsiteY31" fmla="*/ 10478 h 21669"/>
                          <a:gd name="connsiteX32" fmla="*/ 953 w 3809"/>
                          <a:gd name="connsiteY32" fmla="*/ 12383 h 21669"/>
                          <a:gd name="connsiteX33" fmla="*/ 953 w 3809"/>
                          <a:gd name="connsiteY33" fmla="*/ 13335 h 21669"/>
                          <a:gd name="connsiteX34" fmla="*/ 953 w 3809"/>
                          <a:gd name="connsiteY34" fmla="*/ 14288 h 21669"/>
                          <a:gd name="connsiteX35" fmla="*/ 953 w 3809"/>
                          <a:gd name="connsiteY35" fmla="*/ 15240 h 21669"/>
                          <a:gd name="connsiteX36" fmla="*/ 953 w 3809"/>
                          <a:gd name="connsiteY36" fmla="*/ 15240 h 21669"/>
                          <a:gd name="connsiteX37" fmla="*/ 953 w 3809"/>
                          <a:gd name="connsiteY37" fmla="*/ 15240 h 21669"/>
                          <a:gd name="connsiteX38" fmla="*/ 953 w 3809"/>
                          <a:gd name="connsiteY38" fmla="*/ 15240 h 21669"/>
                          <a:gd name="connsiteX39" fmla="*/ 953 w 3809"/>
                          <a:gd name="connsiteY39" fmla="*/ 15240 h 21669"/>
                          <a:gd name="connsiteX40" fmla="*/ 953 w 3809"/>
                          <a:gd name="connsiteY40" fmla="*/ 15240 h 21669"/>
                          <a:gd name="connsiteX41" fmla="*/ 953 w 3809"/>
                          <a:gd name="connsiteY41" fmla="*/ 15240 h 21669"/>
                          <a:gd name="connsiteX42" fmla="*/ 953 w 3809"/>
                          <a:gd name="connsiteY42" fmla="*/ 15240 h 21669"/>
                          <a:gd name="connsiteX43" fmla="*/ 953 w 3809"/>
                          <a:gd name="connsiteY43" fmla="*/ 15240 h 21669"/>
                          <a:gd name="connsiteX44" fmla="*/ 953 w 3809"/>
                          <a:gd name="connsiteY44" fmla="*/ 15240 h 21669"/>
                          <a:gd name="connsiteX45" fmla="*/ 953 w 3809"/>
                          <a:gd name="connsiteY45" fmla="*/ 15240 h 21669"/>
                          <a:gd name="connsiteX46" fmla="*/ 953 w 3809"/>
                          <a:gd name="connsiteY46" fmla="*/ 15240 h 21669"/>
                          <a:gd name="connsiteX47" fmla="*/ 0 w 3809"/>
                          <a:gd name="connsiteY47" fmla="*/ 16192 h 21669"/>
                          <a:gd name="connsiteX48" fmla="*/ 0 w 3809"/>
                          <a:gd name="connsiteY48" fmla="*/ 16192 h 21669"/>
                          <a:gd name="connsiteX49" fmla="*/ 0 w 3809"/>
                          <a:gd name="connsiteY49" fmla="*/ 16192 h 21669"/>
                          <a:gd name="connsiteX50" fmla="*/ 0 w 3809"/>
                          <a:gd name="connsiteY50" fmla="*/ 16192 h 21669"/>
                          <a:gd name="connsiteX51" fmla="*/ 0 w 3809"/>
                          <a:gd name="connsiteY51" fmla="*/ 16192 h 21669"/>
                          <a:gd name="connsiteX52" fmla="*/ 0 w 3809"/>
                          <a:gd name="connsiteY52" fmla="*/ 16192 h 21669"/>
                          <a:gd name="connsiteX53" fmla="*/ 0 w 3809"/>
                          <a:gd name="connsiteY53" fmla="*/ 16192 h 21669"/>
                          <a:gd name="connsiteX54" fmla="*/ 0 w 3809"/>
                          <a:gd name="connsiteY54" fmla="*/ 16192 h 21669"/>
                          <a:gd name="connsiteX55" fmla="*/ 0 w 3809"/>
                          <a:gd name="connsiteY55" fmla="*/ 16192 h 21669"/>
                          <a:gd name="connsiteX56" fmla="*/ 0 w 3809"/>
                          <a:gd name="connsiteY56" fmla="*/ 16192 h 21669"/>
                          <a:gd name="connsiteX57" fmla="*/ 0 w 3809"/>
                          <a:gd name="connsiteY57" fmla="*/ 16192 h 21669"/>
                          <a:gd name="connsiteX58" fmla="*/ 0 w 3809"/>
                          <a:gd name="connsiteY58" fmla="*/ 15240 h 21669"/>
                          <a:gd name="connsiteX59" fmla="*/ 0 w 3809"/>
                          <a:gd name="connsiteY59" fmla="*/ 14288 h 21669"/>
                          <a:gd name="connsiteX60" fmla="*/ 0 w 3809"/>
                          <a:gd name="connsiteY60" fmla="*/ 14288 h 21669"/>
                          <a:gd name="connsiteX61" fmla="*/ 0 w 3809"/>
                          <a:gd name="connsiteY61" fmla="*/ 13335 h 21669"/>
                          <a:gd name="connsiteX62" fmla="*/ 0 w 3809"/>
                          <a:gd name="connsiteY62" fmla="*/ 12383 h 21669"/>
                          <a:gd name="connsiteX63" fmla="*/ 0 w 3809"/>
                          <a:gd name="connsiteY63" fmla="*/ 11430 h 21669"/>
                          <a:gd name="connsiteX64" fmla="*/ 0 w 3809"/>
                          <a:gd name="connsiteY64" fmla="*/ 10478 h 21669"/>
                          <a:gd name="connsiteX65" fmla="*/ 0 w 3809"/>
                          <a:gd name="connsiteY65" fmla="*/ 9525 h 21669"/>
                          <a:gd name="connsiteX66" fmla="*/ 0 w 3809"/>
                          <a:gd name="connsiteY66" fmla="*/ 9525 h 21669"/>
                          <a:gd name="connsiteX67" fmla="*/ 0 w 3809"/>
                          <a:gd name="connsiteY67" fmla="*/ 9525 h 21669"/>
                          <a:gd name="connsiteX68" fmla="*/ 0 w 3809"/>
                          <a:gd name="connsiteY68" fmla="*/ 9525 h 21669"/>
                          <a:gd name="connsiteX69" fmla="*/ 0 w 3809"/>
                          <a:gd name="connsiteY69" fmla="*/ 9525 h 21669"/>
                          <a:gd name="connsiteX70" fmla="*/ 0 w 3809"/>
                          <a:gd name="connsiteY70" fmla="*/ 8573 h 21669"/>
                          <a:gd name="connsiteX71" fmla="*/ 0 w 3809"/>
                          <a:gd name="connsiteY71" fmla="*/ 7620 h 21669"/>
                          <a:gd name="connsiteX72" fmla="*/ 0 w 3809"/>
                          <a:gd name="connsiteY72" fmla="*/ 7620 h 21669"/>
                          <a:gd name="connsiteX73" fmla="*/ 0 w 3809"/>
                          <a:gd name="connsiteY73" fmla="*/ 7620 h 21669"/>
                          <a:gd name="connsiteX74" fmla="*/ 0 w 3809"/>
                          <a:gd name="connsiteY74" fmla="*/ 7620 h 21669"/>
                          <a:gd name="connsiteX75" fmla="*/ 0 w 3809"/>
                          <a:gd name="connsiteY75" fmla="*/ 7620 h 21669"/>
                          <a:gd name="connsiteX76" fmla="*/ 0 w 3809"/>
                          <a:gd name="connsiteY76" fmla="*/ 7620 h 21669"/>
                          <a:gd name="connsiteX77" fmla="*/ 0 w 3809"/>
                          <a:gd name="connsiteY77" fmla="*/ 7620 h 21669"/>
                          <a:gd name="connsiteX78" fmla="*/ 0 w 3809"/>
                          <a:gd name="connsiteY78" fmla="*/ 7620 h 21669"/>
                          <a:gd name="connsiteX79" fmla="*/ 0 w 3809"/>
                          <a:gd name="connsiteY79" fmla="*/ 7620 h 21669"/>
                          <a:gd name="connsiteX80" fmla="*/ 0 w 3809"/>
                          <a:gd name="connsiteY80" fmla="*/ 6667 h 21669"/>
                          <a:gd name="connsiteX81" fmla="*/ 0 w 3809"/>
                          <a:gd name="connsiteY81" fmla="*/ 5715 h 21669"/>
                          <a:gd name="connsiteX82" fmla="*/ 0 w 3809"/>
                          <a:gd name="connsiteY82" fmla="*/ 5715 h 21669"/>
                          <a:gd name="connsiteX83" fmla="*/ 0 w 3809"/>
                          <a:gd name="connsiteY83" fmla="*/ 5715 h 21669"/>
                          <a:gd name="connsiteX84" fmla="*/ 0 w 3809"/>
                          <a:gd name="connsiteY84" fmla="*/ 5715 h 21669"/>
                          <a:gd name="connsiteX85" fmla="*/ 0 w 3809"/>
                          <a:gd name="connsiteY85" fmla="*/ 5715 h 21669"/>
                          <a:gd name="connsiteX86" fmla="*/ 0 w 3809"/>
                          <a:gd name="connsiteY86" fmla="*/ 4763 h 21669"/>
                          <a:gd name="connsiteX87" fmla="*/ 0 w 3809"/>
                          <a:gd name="connsiteY87" fmla="*/ 4763 h 21669"/>
                          <a:gd name="connsiteX88" fmla="*/ 0 w 3809"/>
                          <a:gd name="connsiteY88" fmla="*/ 2858 h 21669"/>
                          <a:gd name="connsiteX89" fmla="*/ 0 w 3809"/>
                          <a:gd name="connsiteY89" fmla="*/ 1905 h 21669"/>
                          <a:gd name="connsiteX90" fmla="*/ 0 w 3809"/>
                          <a:gd name="connsiteY90" fmla="*/ 953 h 21669"/>
                          <a:gd name="connsiteX91" fmla="*/ 0 w 3809"/>
                          <a:gd name="connsiteY91" fmla="*/ 0 h 21669"/>
                          <a:gd name="connsiteX92" fmla="*/ 0 w 3809"/>
                          <a:gd name="connsiteY92" fmla="*/ 0 h 21669"/>
                          <a:gd name="connsiteX93" fmla="*/ 953 w 3809"/>
                          <a:gd name="connsiteY93" fmla="*/ 3810 h 21669"/>
                          <a:gd name="connsiteX94" fmla="*/ 3810 w 3809"/>
                          <a:gd name="connsiteY94" fmla="*/ 20955 h 21669"/>
                          <a:gd name="connsiteX95" fmla="*/ 3810 w 3809"/>
                          <a:gd name="connsiteY95" fmla="*/ 20955 h 21669"/>
                          <a:gd name="connsiteX96" fmla="*/ 3810 w 3809"/>
                          <a:gd name="connsiteY96" fmla="*/ 20955 h 21669"/>
                          <a:gd name="connsiteX97" fmla="*/ 3810 w 3809"/>
                          <a:gd name="connsiteY97" fmla="*/ 20955 h 21669"/>
                          <a:gd name="connsiteX98" fmla="*/ 3810 w 3809"/>
                          <a:gd name="connsiteY98" fmla="*/ 20955 h 21669"/>
                          <a:gd name="connsiteX99" fmla="*/ 2857 w 3809"/>
                          <a:gd name="connsiteY99" fmla="*/ 18098 h 21669"/>
                          <a:gd name="connsiteX100" fmla="*/ 2857 w 3809"/>
                          <a:gd name="connsiteY100" fmla="*/ 18098 h 21669"/>
                          <a:gd name="connsiteX101" fmla="*/ 2857 w 3809"/>
                          <a:gd name="connsiteY101" fmla="*/ 18098 h 21669"/>
                          <a:gd name="connsiteX102" fmla="*/ 2857 w 3809"/>
                          <a:gd name="connsiteY102" fmla="*/ 18098 h 21669"/>
                          <a:gd name="connsiteX103" fmla="*/ 2857 w 3809"/>
                          <a:gd name="connsiteY103" fmla="*/ 18098 h 21669"/>
                          <a:gd name="connsiteX104" fmla="*/ 953 w 3809"/>
                          <a:gd name="connsiteY104" fmla="*/ 5715 h 21669"/>
                          <a:gd name="connsiteX105" fmla="*/ 953 w 3809"/>
                          <a:gd name="connsiteY105" fmla="*/ 5715 h 21669"/>
                          <a:gd name="connsiteX106" fmla="*/ 953 w 3809"/>
                          <a:gd name="connsiteY106" fmla="*/ 5715 h 21669"/>
                          <a:gd name="connsiteX107" fmla="*/ 953 w 3809"/>
                          <a:gd name="connsiteY107" fmla="*/ 5715 h 21669"/>
                          <a:gd name="connsiteX108" fmla="*/ 953 w 3809"/>
                          <a:gd name="connsiteY108" fmla="*/ 5715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21669">
                            <a:moveTo>
                              <a:pt x="953" y="3810"/>
                            </a:moveTo>
                            <a:cubicBezTo>
                              <a:pt x="953" y="4763"/>
                              <a:pt x="953" y="4763"/>
                              <a:pt x="953" y="3810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lnTo>
                              <a:pt x="953" y="15240"/>
                            </a:ln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3335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8"/>
                            </a:cubicBezTo>
                            <a:cubicBezTo>
                              <a:pt x="0" y="10478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8573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3" y="3810"/>
                            </a:lnTo>
                            <a:close/>
                            <a:moveTo>
                              <a:pt x="3810" y="20955"/>
                            </a:move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1908"/>
                              <a:pt x="3810" y="21908"/>
                              <a:pt x="3810" y="20955"/>
                            </a:cubicBezTo>
                            <a:cubicBezTo>
                              <a:pt x="3810" y="21908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lose/>
                            <a:moveTo>
                              <a:pt x="2857" y="18098"/>
                            </a:move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lose/>
                            <a:moveTo>
                              <a:pt x="953" y="5715"/>
                            </a:move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14" name="任意多边形: 形状 298"/>
                      <p:cNvSpPr/>
                      <p:nvPr/>
                    </p:nvSpPr>
                    <p:spPr>
                      <a:xfrm>
                        <a:off x="4346257" y="36671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15" name="任意多边形: 形状 299"/>
                      <p:cNvSpPr/>
                      <p:nvPr/>
                    </p:nvSpPr>
                    <p:spPr>
                      <a:xfrm>
                        <a:off x="4344910" y="3667124"/>
                        <a:ext cx="1347" cy="952"/>
                      </a:xfrm>
                      <a:custGeom>
                        <a:avLst/>
                        <a:gdLst>
                          <a:gd name="connsiteX0" fmla="*/ 1347 w 1347"/>
                          <a:gd name="connsiteY0" fmla="*/ 0 h 952"/>
                          <a:gd name="connsiteX1" fmla="*/ 395 w 1347"/>
                          <a:gd name="connsiteY1" fmla="*/ 953 h 952"/>
                          <a:gd name="connsiteX2" fmla="*/ 395 w 1347"/>
                          <a:gd name="connsiteY2" fmla="*/ 953 h 952"/>
                          <a:gd name="connsiteX3" fmla="*/ 1347 w 1347"/>
                          <a:gd name="connsiteY3" fmla="*/ 0 h 952"/>
                          <a:gd name="connsiteX4" fmla="*/ 1347 w 1347"/>
                          <a:gd name="connsiteY4" fmla="*/ 0 h 952"/>
                          <a:gd name="connsiteX5" fmla="*/ 1347 w 1347"/>
                          <a:gd name="connsiteY5" fmla="*/ 0 h 952"/>
                          <a:gd name="connsiteX6" fmla="*/ 395 w 1347"/>
                          <a:gd name="connsiteY6" fmla="*/ 953 h 952"/>
                          <a:gd name="connsiteX7" fmla="*/ 395 w 1347"/>
                          <a:gd name="connsiteY7" fmla="*/ 953 h 952"/>
                          <a:gd name="connsiteX8" fmla="*/ 395 w 1347"/>
                          <a:gd name="connsiteY8" fmla="*/ 953 h 952"/>
                          <a:gd name="connsiteX9" fmla="*/ 395 w 1347"/>
                          <a:gd name="connsiteY9" fmla="*/ 953 h 952"/>
                          <a:gd name="connsiteX10" fmla="*/ 395 w 1347"/>
                          <a:gd name="connsiteY10" fmla="*/ 953 h 952"/>
                          <a:gd name="connsiteX11" fmla="*/ 395 w 1347"/>
                          <a:gd name="connsiteY11" fmla="*/ 953 h 952"/>
                          <a:gd name="connsiteX12" fmla="*/ 1347 w 1347"/>
                          <a:gd name="connsiteY12" fmla="*/ 953 h 952"/>
                          <a:gd name="connsiteX13" fmla="*/ 1347 w 1347"/>
                          <a:gd name="connsiteY13" fmla="*/ 953 h 952"/>
                          <a:gd name="connsiteX14" fmla="*/ 1347 w 1347"/>
                          <a:gd name="connsiteY14" fmla="*/ 0 h 952"/>
                          <a:gd name="connsiteX15" fmla="*/ 1347 w 1347"/>
                          <a:gd name="connsiteY15" fmla="*/ 0 h 952"/>
                          <a:gd name="connsiteX16" fmla="*/ 1347 w 1347"/>
                          <a:gd name="connsiteY16" fmla="*/ 0 h 952"/>
                          <a:gd name="connsiteX17" fmla="*/ 1347 w 1347"/>
                          <a:gd name="connsiteY17" fmla="*/ 0 h 952"/>
                          <a:gd name="connsiteX18" fmla="*/ 1347 w 1347"/>
                          <a:gd name="connsiteY18" fmla="*/ 0 h 952"/>
                          <a:gd name="connsiteX19" fmla="*/ 1347 w 1347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347" h="952">
                            <a:moveTo>
                              <a:pt x="1347" y="0"/>
                            </a:moveTo>
                            <a:cubicBezTo>
                              <a:pt x="1347" y="0"/>
                              <a:pt x="395" y="953"/>
                              <a:pt x="395" y="953"/>
                            </a:cubicBezTo>
                            <a:lnTo>
                              <a:pt x="395" y="953"/>
                            </a:lnTo>
                            <a:cubicBezTo>
                              <a:pt x="-558" y="953"/>
                              <a:pt x="395" y="953"/>
                              <a:pt x="1347" y="0"/>
                            </a:cubicBezTo>
                            <a:lnTo>
                              <a:pt x="1347" y="0"/>
                            </a:lnTo>
                            <a:cubicBezTo>
                              <a:pt x="395" y="953"/>
                              <a:pt x="395" y="953"/>
                              <a:pt x="1347" y="0"/>
                            </a:cubicBezTo>
                            <a:cubicBezTo>
                              <a:pt x="395" y="953"/>
                              <a:pt x="395" y="953"/>
                              <a:pt x="395" y="953"/>
                            </a:cubicBezTo>
                            <a:cubicBezTo>
                              <a:pt x="395" y="953"/>
                              <a:pt x="395" y="953"/>
                              <a:pt x="395" y="953"/>
                            </a:cubicBezTo>
                            <a:cubicBezTo>
                              <a:pt x="395" y="953"/>
                              <a:pt x="395" y="953"/>
                              <a:pt x="395" y="953"/>
                            </a:cubicBezTo>
                            <a:lnTo>
                              <a:pt x="395" y="953"/>
                            </a:lnTo>
                            <a:lnTo>
                              <a:pt x="395" y="953"/>
                            </a:lnTo>
                            <a:cubicBezTo>
                              <a:pt x="395" y="953"/>
                              <a:pt x="395" y="953"/>
                              <a:pt x="395" y="953"/>
                            </a:cubicBezTo>
                            <a:lnTo>
                              <a:pt x="1347" y="953"/>
                            </a:lnTo>
                            <a:cubicBezTo>
                              <a:pt x="1347" y="953"/>
                              <a:pt x="1347" y="953"/>
                              <a:pt x="1347" y="953"/>
                            </a:cubicBezTo>
                            <a:cubicBezTo>
                              <a:pt x="1347" y="953"/>
                              <a:pt x="1347" y="953"/>
                              <a:pt x="1347" y="0"/>
                            </a:cubicBezTo>
                            <a:cubicBezTo>
                              <a:pt x="1347" y="953"/>
                              <a:pt x="1347" y="0"/>
                              <a:pt x="1347" y="0"/>
                            </a:cubicBezTo>
                            <a:lnTo>
                              <a:pt x="1347" y="0"/>
                            </a:lnTo>
                            <a:cubicBezTo>
                              <a:pt x="1347" y="0"/>
                              <a:pt x="1347" y="0"/>
                              <a:pt x="1347" y="0"/>
                            </a:cubicBezTo>
                            <a:lnTo>
                              <a:pt x="1347" y="0"/>
                            </a:lnTo>
                            <a:cubicBezTo>
                              <a:pt x="1347" y="0"/>
                              <a:pt x="1347" y="0"/>
                              <a:pt x="134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16" name="图形 2"/>
                    <p:cNvGrpSpPr/>
                    <p:nvPr/>
                  </p:nvGrpSpPr>
                  <p:grpSpPr>
                    <a:xfrm>
                      <a:off x="4337685" y="3626166"/>
                      <a:ext cx="4524" cy="22860"/>
                      <a:chOff x="4337685" y="3626166"/>
                      <a:chExt cx="4524" cy="22860"/>
                    </a:xfrm>
                    <a:solidFill>
                      <a:srgbClr val="FFB8CB"/>
                    </a:solidFill>
                  </p:grpSpPr>
                  <p:sp>
                    <p:nvSpPr>
                      <p:cNvPr id="417" name="任意多边形: 形状 301"/>
                      <p:cNvSpPr/>
                      <p:nvPr/>
                    </p:nvSpPr>
                    <p:spPr>
                      <a:xfrm>
                        <a:off x="4340542" y="364902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18" name="任意多边形: 形状 302"/>
                      <p:cNvSpPr/>
                      <p:nvPr/>
                    </p:nvSpPr>
                    <p:spPr>
                      <a:xfrm>
                        <a:off x="4337685" y="3626166"/>
                        <a:ext cx="3809" cy="20954"/>
                      </a:xfrm>
                      <a:custGeom>
                        <a:avLst/>
                        <a:gdLst>
                          <a:gd name="connsiteX0" fmla="*/ 952 w 3809"/>
                          <a:gd name="connsiteY0" fmla="*/ 3810 h 20954"/>
                          <a:gd name="connsiteX1" fmla="*/ 952 w 3809"/>
                          <a:gd name="connsiteY1" fmla="*/ 3810 h 20954"/>
                          <a:gd name="connsiteX2" fmla="*/ 952 w 3809"/>
                          <a:gd name="connsiteY2" fmla="*/ 4763 h 20954"/>
                          <a:gd name="connsiteX3" fmla="*/ 952 w 3809"/>
                          <a:gd name="connsiteY3" fmla="*/ 5715 h 20954"/>
                          <a:gd name="connsiteX4" fmla="*/ 952 w 3809"/>
                          <a:gd name="connsiteY4" fmla="*/ 6667 h 20954"/>
                          <a:gd name="connsiteX5" fmla="*/ 952 w 3809"/>
                          <a:gd name="connsiteY5" fmla="*/ 6667 h 20954"/>
                          <a:gd name="connsiteX6" fmla="*/ 952 w 3809"/>
                          <a:gd name="connsiteY6" fmla="*/ 6667 h 20954"/>
                          <a:gd name="connsiteX7" fmla="*/ 952 w 3809"/>
                          <a:gd name="connsiteY7" fmla="*/ 6667 h 20954"/>
                          <a:gd name="connsiteX8" fmla="*/ 952 w 3809"/>
                          <a:gd name="connsiteY8" fmla="*/ 6667 h 20954"/>
                          <a:gd name="connsiteX9" fmla="*/ 952 w 3809"/>
                          <a:gd name="connsiteY9" fmla="*/ 7620 h 20954"/>
                          <a:gd name="connsiteX10" fmla="*/ 952 w 3809"/>
                          <a:gd name="connsiteY10" fmla="*/ 7620 h 20954"/>
                          <a:gd name="connsiteX11" fmla="*/ 952 w 3809"/>
                          <a:gd name="connsiteY11" fmla="*/ 7620 h 20954"/>
                          <a:gd name="connsiteX12" fmla="*/ 952 w 3809"/>
                          <a:gd name="connsiteY12" fmla="*/ 7620 h 20954"/>
                          <a:gd name="connsiteX13" fmla="*/ 952 w 3809"/>
                          <a:gd name="connsiteY13" fmla="*/ 8573 h 20954"/>
                          <a:gd name="connsiteX14" fmla="*/ 952 w 3809"/>
                          <a:gd name="connsiteY14" fmla="*/ 8573 h 20954"/>
                          <a:gd name="connsiteX15" fmla="*/ 952 w 3809"/>
                          <a:gd name="connsiteY15" fmla="*/ 8573 h 20954"/>
                          <a:gd name="connsiteX16" fmla="*/ 952 w 3809"/>
                          <a:gd name="connsiteY16" fmla="*/ 8573 h 20954"/>
                          <a:gd name="connsiteX17" fmla="*/ 952 w 3809"/>
                          <a:gd name="connsiteY17" fmla="*/ 9525 h 20954"/>
                          <a:gd name="connsiteX18" fmla="*/ 952 w 3809"/>
                          <a:gd name="connsiteY18" fmla="*/ 9525 h 20954"/>
                          <a:gd name="connsiteX19" fmla="*/ 952 w 3809"/>
                          <a:gd name="connsiteY19" fmla="*/ 9525 h 20954"/>
                          <a:gd name="connsiteX20" fmla="*/ 952 w 3809"/>
                          <a:gd name="connsiteY20" fmla="*/ 9525 h 20954"/>
                          <a:gd name="connsiteX21" fmla="*/ 952 w 3809"/>
                          <a:gd name="connsiteY21" fmla="*/ 9525 h 20954"/>
                          <a:gd name="connsiteX22" fmla="*/ 952 w 3809"/>
                          <a:gd name="connsiteY22" fmla="*/ 9525 h 20954"/>
                          <a:gd name="connsiteX23" fmla="*/ 952 w 3809"/>
                          <a:gd name="connsiteY23" fmla="*/ 9525 h 20954"/>
                          <a:gd name="connsiteX24" fmla="*/ 952 w 3809"/>
                          <a:gd name="connsiteY24" fmla="*/ 9525 h 20954"/>
                          <a:gd name="connsiteX25" fmla="*/ 952 w 3809"/>
                          <a:gd name="connsiteY25" fmla="*/ 9525 h 20954"/>
                          <a:gd name="connsiteX26" fmla="*/ 952 w 3809"/>
                          <a:gd name="connsiteY26" fmla="*/ 10478 h 20954"/>
                          <a:gd name="connsiteX27" fmla="*/ 952 w 3809"/>
                          <a:gd name="connsiteY27" fmla="*/ 10478 h 20954"/>
                          <a:gd name="connsiteX28" fmla="*/ 952 w 3809"/>
                          <a:gd name="connsiteY28" fmla="*/ 10478 h 20954"/>
                          <a:gd name="connsiteX29" fmla="*/ 952 w 3809"/>
                          <a:gd name="connsiteY29" fmla="*/ 10478 h 20954"/>
                          <a:gd name="connsiteX30" fmla="*/ 952 w 3809"/>
                          <a:gd name="connsiteY30" fmla="*/ 10478 h 20954"/>
                          <a:gd name="connsiteX31" fmla="*/ 952 w 3809"/>
                          <a:gd name="connsiteY31" fmla="*/ 10478 h 20954"/>
                          <a:gd name="connsiteX32" fmla="*/ 952 w 3809"/>
                          <a:gd name="connsiteY32" fmla="*/ 12383 h 20954"/>
                          <a:gd name="connsiteX33" fmla="*/ 952 w 3809"/>
                          <a:gd name="connsiteY33" fmla="*/ 13335 h 20954"/>
                          <a:gd name="connsiteX34" fmla="*/ 952 w 3809"/>
                          <a:gd name="connsiteY34" fmla="*/ 14288 h 20954"/>
                          <a:gd name="connsiteX35" fmla="*/ 952 w 3809"/>
                          <a:gd name="connsiteY35" fmla="*/ 15240 h 20954"/>
                          <a:gd name="connsiteX36" fmla="*/ 952 w 3809"/>
                          <a:gd name="connsiteY36" fmla="*/ 15240 h 20954"/>
                          <a:gd name="connsiteX37" fmla="*/ 952 w 3809"/>
                          <a:gd name="connsiteY37" fmla="*/ 15240 h 20954"/>
                          <a:gd name="connsiteX38" fmla="*/ 952 w 3809"/>
                          <a:gd name="connsiteY38" fmla="*/ 15240 h 20954"/>
                          <a:gd name="connsiteX39" fmla="*/ 952 w 3809"/>
                          <a:gd name="connsiteY39" fmla="*/ 15240 h 20954"/>
                          <a:gd name="connsiteX40" fmla="*/ 952 w 3809"/>
                          <a:gd name="connsiteY40" fmla="*/ 15240 h 20954"/>
                          <a:gd name="connsiteX41" fmla="*/ 952 w 3809"/>
                          <a:gd name="connsiteY41" fmla="*/ 15240 h 20954"/>
                          <a:gd name="connsiteX42" fmla="*/ 952 w 3809"/>
                          <a:gd name="connsiteY42" fmla="*/ 15240 h 20954"/>
                          <a:gd name="connsiteX43" fmla="*/ 952 w 3809"/>
                          <a:gd name="connsiteY43" fmla="*/ 15240 h 20954"/>
                          <a:gd name="connsiteX44" fmla="*/ 952 w 3809"/>
                          <a:gd name="connsiteY44" fmla="*/ 15240 h 20954"/>
                          <a:gd name="connsiteX45" fmla="*/ 952 w 3809"/>
                          <a:gd name="connsiteY45" fmla="*/ 15240 h 20954"/>
                          <a:gd name="connsiteX46" fmla="*/ 952 w 3809"/>
                          <a:gd name="connsiteY46" fmla="*/ 15240 h 20954"/>
                          <a:gd name="connsiteX47" fmla="*/ 0 w 3809"/>
                          <a:gd name="connsiteY47" fmla="*/ 16192 h 20954"/>
                          <a:gd name="connsiteX48" fmla="*/ 0 w 3809"/>
                          <a:gd name="connsiteY48" fmla="*/ 16192 h 20954"/>
                          <a:gd name="connsiteX49" fmla="*/ 0 w 3809"/>
                          <a:gd name="connsiteY49" fmla="*/ 16192 h 20954"/>
                          <a:gd name="connsiteX50" fmla="*/ 0 w 3809"/>
                          <a:gd name="connsiteY50" fmla="*/ 16192 h 20954"/>
                          <a:gd name="connsiteX51" fmla="*/ 0 w 3809"/>
                          <a:gd name="connsiteY51" fmla="*/ 16192 h 20954"/>
                          <a:gd name="connsiteX52" fmla="*/ 0 w 3809"/>
                          <a:gd name="connsiteY52" fmla="*/ 16192 h 20954"/>
                          <a:gd name="connsiteX53" fmla="*/ 0 w 3809"/>
                          <a:gd name="connsiteY53" fmla="*/ 16192 h 20954"/>
                          <a:gd name="connsiteX54" fmla="*/ 0 w 3809"/>
                          <a:gd name="connsiteY54" fmla="*/ 16192 h 20954"/>
                          <a:gd name="connsiteX55" fmla="*/ 0 w 3809"/>
                          <a:gd name="connsiteY55" fmla="*/ 16192 h 20954"/>
                          <a:gd name="connsiteX56" fmla="*/ 0 w 3809"/>
                          <a:gd name="connsiteY56" fmla="*/ 16192 h 20954"/>
                          <a:gd name="connsiteX57" fmla="*/ 0 w 3809"/>
                          <a:gd name="connsiteY57" fmla="*/ 16192 h 20954"/>
                          <a:gd name="connsiteX58" fmla="*/ 0 w 3809"/>
                          <a:gd name="connsiteY58" fmla="*/ 15240 h 20954"/>
                          <a:gd name="connsiteX59" fmla="*/ 0 w 3809"/>
                          <a:gd name="connsiteY59" fmla="*/ 14288 h 20954"/>
                          <a:gd name="connsiteX60" fmla="*/ 0 w 3809"/>
                          <a:gd name="connsiteY60" fmla="*/ 14288 h 20954"/>
                          <a:gd name="connsiteX61" fmla="*/ 0 w 3809"/>
                          <a:gd name="connsiteY61" fmla="*/ 13335 h 20954"/>
                          <a:gd name="connsiteX62" fmla="*/ 0 w 3809"/>
                          <a:gd name="connsiteY62" fmla="*/ 12383 h 20954"/>
                          <a:gd name="connsiteX63" fmla="*/ 0 w 3809"/>
                          <a:gd name="connsiteY63" fmla="*/ 11430 h 20954"/>
                          <a:gd name="connsiteX64" fmla="*/ 0 w 3809"/>
                          <a:gd name="connsiteY64" fmla="*/ 10478 h 20954"/>
                          <a:gd name="connsiteX65" fmla="*/ 0 w 3809"/>
                          <a:gd name="connsiteY65" fmla="*/ 9525 h 20954"/>
                          <a:gd name="connsiteX66" fmla="*/ 0 w 3809"/>
                          <a:gd name="connsiteY66" fmla="*/ 9525 h 20954"/>
                          <a:gd name="connsiteX67" fmla="*/ 0 w 3809"/>
                          <a:gd name="connsiteY67" fmla="*/ 9525 h 20954"/>
                          <a:gd name="connsiteX68" fmla="*/ 0 w 3809"/>
                          <a:gd name="connsiteY68" fmla="*/ 9525 h 20954"/>
                          <a:gd name="connsiteX69" fmla="*/ 0 w 3809"/>
                          <a:gd name="connsiteY69" fmla="*/ 9525 h 20954"/>
                          <a:gd name="connsiteX70" fmla="*/ 0 w 3809"/>
                          <a:gd name="connsiteY70" fmla="*/ 8573 h 20954"/>
                          <a:gd name="connsiteX71" fmla="*/ 0 w 3809"/>
                          <a:gd name="connsiteY71" fmla="*/ 7620 h 20954"/>
                          <a:gd name="connsiteX72" fmla="*/ 0 w 3809"/>
                          <a:gd name="connsiteY72" fmla="*/ 7620 h 20954"/>
                          <a:gd name="connsiteX73" fmla="*/ 0 w 3809"/>
                          <a:gd name="connsiteY73" fmla="*/ 7620 h 20954"/>
                          <a:gd name="connsiteX74" fmla="*/ 0 w 3809"/>
                          <a:gd name="connsiteY74" fmla="*/ 7620 h 20954"/>
                          <a:gd name="connsiteX75" fmla="*/ 0 w 3809"/>
                          <a:gd name="connsiteY75" fmla="*/ 7620 h 20954"/>
                          <a:gd name="connsiteX76" fmla="*/ 0 w 3809"/>
                          <a:gd name="connsiteY76" fmla="*/ 7620 h 20954"/>
                          <a:gd name="connsiteX77" fmla="*/ 0 w 3809"/>
                          <a:gd name="connsiteY77" fmla="*/ 7620 h 20954"/>
                          <a:gd name="connsiteX78" fmla="*/ 0 w 3809"/>
                          <a:gd name="connsiteY78" fmla="*/ 7620 h 20954"/>
                          <a:gd name="connsiteX79" fmla="*/ 0 w 3809"/>
                          <a:gd name="connsiteY79" fmla="*/ 7620 h 20954"/>
                          <a:gd name="connsiteX80" fmla="*/ 0 w 3809"/>
                          <a:gd name="connsiteY80" fmla="*/ 6667 h 20954"/>
                          <a:gd name="connsiteX81" fmla="*/ 0 w 3809"/>
                          <a:gd name="connsiteY81" fmla="*/ 5715 h 20954"/>
                          <a:gd name="connsiteX82" fmla="*/ 0 w 3809"/>
                          <a:gd name="connsiteY82" fmla="*/ 5715 h 20954"/>
                          <a:gd name="connsiteX83" fmla="*/ 0 w 3809"/>
                          <a:gd name="connsiteY83" fmla="*/ 5715 h 20954"/>
                          <a:gd name="connsiteX84" fmla="*/ 0 w 3809"/>
                          <a:gd name="connsiteY84" fmla="*/ 5715 h 20954"/>
                          <a:gd name="connsiteX85" fmla="*/ 0 w 3809"/>
                          <a:gd name="connsiteY85" fmla="*/ 5715 h 20954"/>
                          <a:gd name="connsiteX86" fmla="*/ 0 w 3809"/>
                          <a:gd name="connsiteY86" fmla="*/ 4763 h 20954"/>
                          <a:gd name="connsiteX87" fmla="*/ 0 w 3809"/>
                          <a:gd name="connsiteY87" fmla="*/ 4763 h 20954"/>
                          <a:gd name="connsiteX88" fmla="*/ 0 w 3809"/>
                          <a:gd name="connsiteY88" fmla="*/ 2858 h 20954"/>
                          <a:gd name="connsiteX89" fmla="*/ 0 w 3809"/>
                          <a:gd name="connsiteY89" fmla="*/ 1905 h 20954"/>
                          <a:gd name="connsiteX90" fmla="*/ 0 w 3809"/>
                          <a:gd name="connsiteY90" fmla="*/ 953 h 20954"/>
                          <a:gd name="connsiteX91" fmla="*/ 0 w 3809"/>
                          <a:gd name="connsiteY91" fmla="*/ 0 h 20954"/>
                          <a:gd name="connsiteX92" fmla="*/ 0 w 3809"/>
                          <a:gd name="connsiteY92" fmla="*/ 0 h 20954"/>
                          <a:gd name="connsiteX93" fmla="*/ 952 w 3809"/>
                          <a:gd name="connsiteY93" fmla="*/ 3810 h 20954"/>
                          <a:gd name="connsiteX94" fmla="*/ 3810 w 3809"/>
                          <a:gd name="connsiteY94" fmla="*/ 20955 h 20954"/>
                          <a:gd name="connsiteX95" fmla="*/ 3810 w 3809"/>
                          <a:gd name="connsiteY95" fmla="*/ 20955 h 20954"/>
                          <a:gd name="connsiteX96" fmla="*/ 3810 w 3809"/>
                          <a:gd name="connsiteY96" fmla="*/ 20955 h 20954"/>
                          <a:gd name="connsiteX97" fmla="*/ 3810 w 3809"/>
                          <a:gd name="connsiteY97" fmla="*/ 20955 h 20954"/>
                          <a:gd name="connsiteX98" fmla="*/ 3810 w 3809"/>
                          <a:gd name="connsiteY98" fmla="*/ 20955 h 20954"/>
                          <a:gd name="connsiteX99" fmla="*/ 2857 w 3809"/>
                          <a:gd name="connsiteY99" fmla="*/ 18098 h 20954"/>
                          <a:gd name="connsiteX100" fmla="*/ 2857 w 3809"/>
                          <a:gd name="connsiteY100" fmla="*/ 18098 h 20954"/>
                          <a:gd name="connsiteX101" fmla="*/ 2857 w 3809"/>
                          <a:gd name="connsiteY101" fmla="*/ 18098 h 20954"/>
                          <a:gd name="connsiteX102" fmla="*/ 2857 w 3809"/>
                          <a:gd name="connsiteY102" fmla="*/ 18098 h 20954"/>
                          <a:gd name="connsiteX103" fmla="*/ 2857 w 3809"/>
                          <a:gd name="connsiteY103" fmla="*/ 18098 h 20954"/>
                          <a:gd name="connsiteX104" fmla="*/ 952 w 3809"/>
                          <a:gd name="connsiteY104" fmla="*/ 5715 h 20954"/>
                          <a:gd name="connsiteX105" fmla="*/ 952 w 3809"/>
                          <a:gd name="connsiteY105" fmla="*/ 5715 h 20954"/>
                          <a:gd name="connsiteX106" fmla="*/ 952 w 3809"/>
                          <a:gd name="connsiteY106" fmla="*/ 5715 h 20954"/>
                          <a:gd name="connsiteX107" fmla="*/ 952 w 3809"/>
                          <a:gd name="connsiteY107" fmla="*/ 5715 h 20954"/>
                          <a:gd name="connsiteX108" fmla="*/ 952 w 3809"/>
                          <a:gd name="connsiteY108" fmla="*/ 5715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20954">
                            <a:moveTo>
                              <a:pt x="952" y="3810"/>
                            </a:move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0478"/>
                              <a:pt x="952" y="10478"/>
                            </a:cubicBezTo>
                            <a:cubicBezTo>
                              <a:pt x="952" y="11430"/>
                              <a:pt x="952" y="11430"/>
                              <a:pt x="952" y="12383"/>
                            </a:cubicBezTo>
                            <a:cubicBezTo>
                              <a:pt x="952" y="12383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lnTo>
                              <a:pt x="952" y="15240"/>
                            </a:ln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8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2" y="3810"/>
                            </a:lnTo>
                            <a:close/>
                            <a:moveTo>
                              <a:pt x="3810" y="20955"/>
                            </a:move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lose/>
                            <a:moveTo>
                              <a:pt x="2857" y="18098"/>
                            </a:move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lose/>
                            <a:moveTo>
                              <a:pt x="952" y="5715"/>
                            </a:move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19" name="任意多边形: 形状 303"/>
                      <p:cNvSpPr/>
                      <p:nvPr/>
                    </p:nvSpPr>
                    <p:spPr>
                      <a:xfrm>
                        <a:off x="4341494" y="36480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0" name="任意多边形: 形状 304"/>
                      <p:cNvSpPr/>
                      <p:nvPr/>
                    </p:nvSpPr>
                    <p:spPr>
                      <a:xfrm>
                        <a:off x="4340542" y="3647121"/>
                        <a:ext cx="1666" cy="1578"/>
                      </a:xfrm>
                      <a:custGeom>
                        <a:avLst/>
                        <a:gdLst>
                          <a:gd name="connsiteX0" fmla="*/ 952 w 1666"/>
                          <a:gd name="connsiteY0" fmla="*/ 0 h 1578"/>
                          <a:gd name="connsiteX1" fmla="*/ 0 w 1666"/>
                          <a:gd name="connsiteY1" fmla="*/ 953 h 1578"/>
                          <a:gd name="connsiteX2" fmla="*/ 0 w 1666"/>
                          <a:gd name="connsiteY2" fmla="*/ 953 h 1578"/>
                          <a:gd name="connsiteX3" fmla="*/ 0 w 1666"/>
                          <a:gd name="connsiteY3" fmla="*/ 953 h 1578"/>
                          <a:gd name="connsiteX4" fmla="*/ 0 w 1666"/>
                          <a:gd name="connsiteY4" fmla="*/ 953 h 1578"/>
                          <a:gd name="connsiteX5" fmla="*/ 0 w 1666"/>
                          <a:gd name="connsiteY5" fmla="*/ 953 h 1578"/>
                          <a:gd name="connsiteX6" fmla="*/ 0 w 1666"/>
                          <a:gd name="connsiteY6" fmla="*/ 953 h 1578"/>
                          <a:gd name="connsiteX7" fmla="*/ 0 w 1666"/>
                          <a:gd name="connsiteY7" fmla="*/ 953 h 1578"/>
                          <a:gd name="connsiteX8" fmla="*/ 0 w 1666"/>
                          <a:gd name="connsiteY8" fmla="*/ 953 h 1578"/>
                          <a:gd name="connsiteX9" fmla="*/ 0 w 1666"/>
                          <a:gd name="connsiteY9" fmla="*/ 953 h 1578"/>
                          <a:gd name="connsiteX10" fmla="*/ 0 w 1666"/>
                          <a:gd name="connsiteY10" fmla="*/ 953 h 1578"/>
                          <a:gd name="connsiteX11" fmla="*/ 0 w 1666"/>
                          <a:gd name="connsiteY11" fmla="*/ 953 h 1578"/>
                          <a:gd name="connsiteX12" fmla="*/ 952 w 1666"/>
                          <a:gd name="connsiteY12" fmla="*/ 953 h 1578"/>
                          <a:gd name="connsiteX13" fmla="*/ 952 w 1666"/>
                          <a:gd name="connsiteY13" fmla="*/ 953 h 1578"/>
                          <a:gd name="connsiteX14" fmla="*/ 952 w 1666"/>
                          <a:gd name="connsiteY14" fmla="*/ 0 h 1578"/>
                          <a:gd name="connsiteX15" fmla="*/ 952 w 1666"/>
                          <a:gd name="connsiteY15" fmla="*/ 0 h 1578"/>
                          <a:gd name="connsiteX16" fmla="*/ 952 w 1666"/>
                          <a:gd name="connsiteY16" fmla="*/ 0 h 1578"/>
                          <a:gd name="connsiteX17" fmla="*/ 952 w 1666"/>
                          <a:gd name="connsiteY17" fmla="*/ 0 h 1578"/>
                          <a:gd name="connsiteX18" fmla="*/ 952 w 1666"/>
                          <a:gd name="connsiteY18" fmla="*/ 0 h 1578"/>
                          <a:gd name="connsiteX19" fmla="*/ 952 w 1666"/>
                          <a:gd name="connsiteY19" fmla="*/ 0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1578">
                            <a:moveTo>
                              <a:pt x="952" y="0"/>
                            </a:moveTo>
                            <a:cubicBezTo>
                              <a:pt x="952" y="0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1905" y="1905"/>
                              <a:pt x="1905" y="1905"/>
                              <a:pt x="952" y="0"/>
                            </a:cubicBezTo>
                            <a:cubicBezTo>
                              <a:pt x="1905" y="953"/>
                              <a:pt x="1905" y="953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953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21" name="图形 2"/>
                    <p:cNvGrpSpPr/>
                    <p:nvPr/>
                  </p:nvGrpSpPr>
                  <p:grpSpPr>
                    <a:xfrm>
                      <a:off x="4334827" y="3607116"/>
                      <a:ext cx="3810" cy="22860"/>
                      <a:chOff x="4334827" y="3607116"/>
                      <a:chExt cx="3810" cy="22860"/>
                    </a:xfrm>
                    <a:solidFill>
                      <a:srgbClr val="FFB8CB"/>
                    </a:solidFill>
                  </p:grpSpPr>
                  <p:sp>
                    <p:nvSpPr>
                      <p:cNvPr id="422" name="任意多边形: 形状 306"/>
                      <p:cNvSpPr/>
                      <p:nvPr/>
                    </p:nvSpPr>
                    <p:spPr>
                      <a:xfrm>
                        <a:off x="4337685" y="36299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3" name="任意多边形: 形状 307"/>
                      <p:cNvSpPr/>
                      <p:nvPr/>
                    </p:nvSpPr>
                    <p:spPr>
                      <a:xfrm>
                        <a:off x="4334827" y="3607116"/>
                        <a:ext cx="2857" cy="20954"/>
                      </a:xfrm>
                      <a:custGeom>
                        <a:avLst/>
                        <a:gdLst>
                          <a:gd name="connsiteX0" fmla="*/ 953 w 2857"/>
                          <a:gd name="connsiteY0" fmla="*/ 3810 h 20954"/>
                          <a:gd name="connsiteX1" fmla="*/ 953 w 2857"/>
                          <a:gd name="connsiteY1" fmla="*/ 3810 h 20954"/>
                          <a:gd name="connsiteX2" fmla="*/ 953 w 2857"/>
                          <a:gd name="connsiteY2" fmla="*/ 4763 h 20954"/>
                          <a:gd name="connsiteX3" fmla="*/ 953 w 2857"/>
                          <a:gd name="connsiteY3" fmla="*/ 5715 h 20954"/>
                          <a:gd name="connsiteX4" fmla="*/ 953 w 2857"/>
                          <a:gd name="connsiteY4" fmla="*/ 6667 h 20954"/>
                          <a:gd name="connsiteX5" fmla="*/ 953 w 2857"/>
                          <a:gd name="connsiteY5" fmla="*/ 6667 h 20954"/>
                          <a:gd name="connsiteX6" fmla="*/ 953 w 2857"/>
                          <a:gd name="connsiteY6" fmla="*/ 6667 h 20954"/>
                          <a:gd name="connsiteX7" fmla="*/ 953 w 2857"/>
                          <a:gd name="connsiteY7" fmla="*/ 6667 h 20954"/>
                          <a:gd name="connsiteX8" fmla="*/ 953 w 2857"/>
                          <a:gd name="connsiteY8" fmla="*/ 6667 h 20954"/>
                          <a:gd name="connsiteX9" fmla="*/ 953 w 2857"/>
                          <a:gd name="connsiteY9" fmla="*/ 7620 h 20954"/>
                          <a:gd name="connsiteX10" fmla="*/ 953 w 2857"/>
                          <a:gd name="connsiteY10" fmla="*/ 7620 h 20954"/>
                          <a:gd name="connsiteX11" fmla="*/ 953 w 2857"/>
                          <a:gd name="connsiteY11" fmla="*/ 7620 h 20954"/>
                          <a:gd name="connsiteX12" fmla="*/ 953 w 2857"/>
                          <a:gd name="connsiteY12" fmla="*/ 7620 h 20954"/>
                          <a:gd name="connsiteX13" fmla="*/ 953 w 2857"/>
                          <a:gd name="connsiteY13" fmla="*/ 8573 h 20954"/>
                          <a:gd name="connsiteX14" fmla="*/ 953 w 2857"/>
                          <a:gd name="connsiteY14" fmla="*/ 8573 h 20954"/>
                          <a:gd name="connsiteX15" fmla="*/ 953 w 2857"/>
                          <a:gd name="connsiteY15" fmla="*/ 8573 h 20954"/>
                          <a:gd name="connsiteX16" fmla="*/ 953 w 2857"/>
                          <a:gd name="connsiteY16" fmla="*/ 8573 h 20954"/>
                          <a:gd name="connsiteX17" fmla="*/ 953 w 2857"/>
                          <a:gd name="connsiteY17" fmla="*/ 9525 h 20954"/>
                          <a:gd name="connsiteX18" fmla="*/ 953 w 2857"/>
                          <a:gd name="connsiteY18" fmla="*/ 9525 h 20954"/>
                          <a:gd name="connsiteX19" fmla="*/ 953 w 2857"/>
                          <a:gd name="connsiteY19" fmla="*/ 9525 h 20954"/>
                          <a:gd name="connsiteX20" fmla="*/ 953 w 2857"/>
                          <a:gd name="connsiteY20" fmla="*/ 9525 h 20954"/>
                          <a:gd name="connsiteX21" fmla="*/ 953 w 2857"/>
                          <a:gd name="connsiteY21" fmla="*/ 9525 h 20954"/>
                          <a:gd name="connsiteX22" fmla="*/ 953 w 2857"/>
                          <a:gd name="connsiteY22" fmla="*/ 9525 h 20954"/>
                          <a:gd name="connsiteX23" fmla="*/ 953 w 2857"/>
                          <a:gd name="connsiteY23" fmla="*/ 9525 h 20954"/>
                          <a:gd name="connsiteX24" fmla="*/ 953 w 2857"/>
                          <a:gd name="connsiteY24" fmla="*/ 9525 h 20954"/>
                          <a:gd name="connsiteX25" fmla="*/ 953 w 2857"/>
                          <a:gd name="connsiteY25" fmla="*/ 9525 h 20954"/>
                          <a:gd name="connsiteX26" fmla="*/ 953 w 2857"/>
                          <a:gd name="connsiteY26" fmla="*/ 10478 h 20954"/>
                          <a:gd name="connsiteX27" fmla="*/ 953 w 2857"/>
                          <a:gd name="connsiteY27" fmla="*/ 10478 h 20954"/>
                          <a:gd name="connsiteX28" fmla="*/ 953 w 2857"/>
                          <a:gd name="connsiteY28" fmla="*/ 10478 h 20954"/>
                          <a:gd name="connsiteX29" fmla="*/ 953 w 2857"/>
                          <a:gd name="connsiteY29" fmla="*/ 10478 h 20954"/>
                          <a:gd name="connsiteX30" fmla="*/ 953 w 2857"/>
                          <a:gd name="connsiteY30" fmla="*/ 10478 h 20954"/>
                          <a:gd name="connsiteX31" fmla="*/ 953 w 2857"/>
                          <a:gd name="connsiteY31" fmla="*/ 10478 h 20954"/>
                          <a:gd name="connsiteX32" fmla="*/ 953 w 2857"/>
                          <a:gd name="connsiteY32" fmla="*/ 12383 h 20954"/>
                          <a:gd name="connsiteX33" fmla="*/ 953 w 2857"/>
                          <a:gd name="connsiteY33" fmla="*/ 13335 h 20954"/>
                          <a:gd name="connsiteX34" fmla="*/ 953 w 2857"/>
                          <a:gd name="connsiteY34" fmla="*/ 14288 h 20954"/>
                          <a:gd name="connsiteX35" fmla="*/ 953 w 2857"/>
                          <a:gd name="connsiteY35" fmla="*/ 15240 h 20954"/>
                          <a:gd name="connsiteX36" fmla="*/ 953 w 2857"/>
                          <a:gd name="connsiteY36" fmla="*/ 15240 h 20954"/>
                          <a:gd name="connsiteX37" fmla="*/ 953 w 2857"/>
                          <a:gd name="connsiteY37" fmla="*/ 15240 h 20954"/>
                          <a:gd name="connsiteX38" fmla="*/ 953 w 2857"/>
                          <a:gd name="connsiteY38" fmla="*/ 15240 h 20954"/>
                          <a:gd name="connsiteX39" fmla="*/ 953 w 2857"/>
                          <a:gd name="connsiteY39" fmla="*/ 15240 h 20954"/>
                          <a:gd name="connsiteX40" fmla="*/ 953 w 2857"/>
                          <a:gd name="connsiteY40" fmla="*/ 15240 h 20954"/>
                          <a:gd name="connsiteX41" fmla="*/ 953 w 2857"/>
                          <a:gd name="connsiteY41" fmla="*/ 15240 h 20954"/>
                          <a:gd name="connsiteX42" fmla="*/ 953 w 2857"/>
                          <a:gd name="connsiteY42" fmla="*/ 15240 h 20954"/>
                          <a:gd name="connsiteX43" fmla="*/ 953 w 2857"/>
                          <a:gd name="connsiteY43" fmla="*/ 15240 h 20954"/>
                          <a:gd name="connsiteX44" fmla="*/ 953 w 2857"/>
                          <a:gd name="connsiteY44" fmla="*/ 15240 h 20954"/>
                          <a:gd name="connsiteX45" fmla="*/ 953 w 2857"/>
                          <a:gd name="connsiteY45" fmla="*/ 15240 h 20954"/>
                          <a:gd name="connsiteX46" fmla="*/ 953 w 2857"/>
                          <a:gd name="connsiteY46" fmla="*/ 15240 h 20954"/>
                          <a:gd name="connsiteX47" fmla="*/ 0 w 2857"/>
                          <a:gd name="connsiteY47" fmla="*/ 16192 h 20954"/>
                          <a:gd name="connsiteX48" fmla="*/ 0 w 2857"/>
                          <a:gd name="connsiteY48" fmla="*/ 16192 h 20954"/>
                          <a:gd name="connsiteX49" fmla="*/ 0 w 2857"/>
                          <a:gd name="connsiteY49" fmla="*/ 16192 h 20954"/>
                          <a:gd name="connsiteX50" fmla="*/ 0 w 2857"/>
                          <a:gd name="connsiteY50" fmla="*/ 16192 h 20954"/>
                          <a:gd name="connsiteX51" fmla="*/ 0 w 2857"/>
                          <a:gd name="connsiteY51" fmla="*/ 16192 h 20954"/>
                          <a:gd name="connsiteX52" fmla="*/ 0 w 2857"/>
                          <a:gd name="connsiteY52" fmla="*/ 16192 h 20954"/>
                          <a:gd name="connsiteX53" fmla="*/ 0 w 2857"/>
                          <a:gd name="connsiteY53" fmla="*/ 16192 h 20954"/>
                          <a:gd name="connsiteX54" fmla="*/ 0 w 2857"/>
                          <a:gd name="connsiteY54" fmla="*/ 16192 h 20954"/>
                          <a:gd name="connsiteX55" fmla="*/ 0 w 2857"/>
                          <a:gd name="connsiteY55" fmla="*/ 16192 h 20954"/>
                          <a:gd name="connsiteX56" fmla="*/ 0 w 2857"/>
                          <a:gd name="connsiteY56" fmla="*/ 16192 h 20954"/>
                          <a:gd name="connsiteX57" fmla="*/ 0 w 2857"/>
                          <a:gd name="connsiteY57" fmla="*/ 16192 h 20954"/>
                          <a:gd name="connsiteX58" fmla="*/ 0 w 2857"/>
                          <a:gd name="connsiteY58" fmla="*/ 15240 h 20954"/>
                          <a:gd name="connsiteX59" fmla="*/ 0 w 2857"/>
                          <a:gd name="connsiteY59" fmla="*/ 14288 h 20954"/>
                          <a:gd name="connsiteX60" fmla="*/ 0 w 2857"/>
                          <a:gd name="connsiteY60" fmla="*/ 14288 h 20954"/>
                          <a:gd name="connsiteX61" fmla="*/ 0 w 2857"/>
                          <a:gd name="connsiteY61" fmla="*/ 13335 h 20954"/>
                          <a:gd name="connsiteX62" fmla="*/ 0 w 2857"/>
                          <a:gd name="connsiteY62" fmla="*/ 12383 h 20954"/>
                          <a:gd name="connsiteX63" fmla="*/ 0 w 2857"/>
                          <a:gd name="connsiteY63" fmla="*/ 11430 h 20954"/>
                          <a:gd name="connsiteX64" fmla="*/ 0 w 2857"/>
                          <a:gd name="connsiteY64" fmla="*/ 10478 h 20954"/>
                          <a:gd name="connsiteX65" fmla="*/ 0 w 2857"/>
                          <a:gd name="connsiteY65" fmla="*/ 9525 h 20954"/>
                          <a:gd name="connsiteX66" fmla="*/ 0 w 2857"/>
                          <a:gd name="connsiteY66" fmla="*/ 9525 h 20954"/>
                          <a:gd name="connsiteX67" fmla="*/ 0 w 2857"/>
                          <a:gd name="connsiteY67" fmla="*/ 9525 h 20954"/>
                          <a:gd name="connsiteX68" fmla="*/ 0 w 2857"/>
                          <a:gd name="connsiteY68" fmla="*/ 9525 h 20954"/>
                          <a:gd name="connsiteX69" fmla="*/ 0 w 2857"/>
                          <a:gd name="connsiteY69" fmla="*/ 9525 h 20954"/>
                          <a:gd name="connsiteX70" fmla="*/ 0 w 2857"/>
                          <a:gd name="connsiteY70" fmla="*/ 8573 h 20954"/>
                          <a:gd name="connsiteX71" fmla="*/ 0 w 2857"/>
                          <a:gd name="connsiteY71" fmla="*/ 7620 h 20954"/>
                          <a:gd name="connsiteX72" fmla="*/ 0 w 2857"/>
                          <a:gd name="connsiteY72" fmla="*/ 7620 h 20954"/>
                          <a:gd name="connsiteX73" fmla="*/ 0 w 2857"/>
                          <a:gd name="connsiteY73" fmla="*/ 7620 h 20954"/>
                          <a:gd name="connsiteX74" fmla="*/ 0 w 2857"/>
                          <a:gd name="connsiteY74" fmla="*/ 7620 h 20954"/>
                          <a:gd name="connsiteX75" fmla="*/ 0 w 2857"/>
                          <a:gd name="connsiteY75" fmla="*/ 7620 h 20954"/>
                          <a:gd name="connsiteX76" fmla="*/ 0 w 2857"/>
                          <a:gd name="connsiteY76" fmla="*/ 7620 h 20954"/>
                          <a:gd name="connsiteX77" fmla="*/ 0 w 2857"/>
                          <a:gd name="connsiteY77" fmla="*/ 7620 h 20954"/>
                          <a:gd name="connsiteX78" fmla="*/ 0 w 2857"/>
                          <a:gd name="connsiteY78" fmla="*/ 7620 h 20954"/>
                          <a:gd name="connsiteX79" fmla="*/ 0 w 2857"/>
                          <a:gd name="connsiteY79" fmla="*/ 7620 h 20954"/>
                          <a:gd name="connsiteX80" fmla="*/ 0 w 2857"/>
                          <a:gd name="connsiteY80" fmla="*/ 6667 h 20954"/>
                          <a:gd name="connsiteX81" fmla="*/ 0 w 2857"/>
                          <a:gd name="connsiteY81" fmla="*/ 5715 h 20954"/>
                          <a:gd name="connsiteX82" fmla="*/ 0 w 2857"/>
                          <a:gd name="connsiteY82" fmla="*/ 5715 h 20954"/>
                          <a:gd name="connsiteX83" fmla="*/ 0 w 2857"/>
                          <a:gd name="connsiteY83" fmla="*/ 5715 h 20954"/>
                          <a:gd name="connsiteX84" fmla="*/ 0 w 2857"/>
                          <a:gd name="connsiteY84" fmla="*/ 5715 h 20954"/>
                          <a:gd name="connsiteX85" fmla="*/ 0 w 2857"/>
                          <a:gd name="connsiteY85" fmla="*/ 5715 h 20954"/>
                          <a:gd name="connsiteX86" fmla="*/ 0 w 2857"/>
                          <a:gd name="connsiteY86" fmla="*/ 4763 h 20954"/>
                          <a:gd name="connsiteX87" fmla="*/ 0 w 2857"/>
                          <a:gd name="connsiteY87" fmla="*/ 4763 h 20954"/>
                          <a:gd name="connsiteX88" fmla="*/ 0 w 2857"/>
                          <a:gd name="connsiteY88" fmla="*/ 2858 h 20954"/>
                          <a:gd name="connsiteX89" fmla="*/ 0 w 2857"/>
                          <a:gd name="connsiteY89" fmla="*/ 1905 h 20954"/>
                          <a:gd name="connsiteX90" fmla="*/ 0 w 2857"/>
                          <a:gd name="connsiteY90" fmla="*/ 953 h 20954"/>
                          <a:gd name="connsiteX91" fmla="*/ 0 w 2857"/>
                          <a:gd name="connsiteY91" fmla="*/ 0 h 20954"/>
                          <a:gd name="connsiteX92" fmla="*/ 0 w 2857"/>
                          <a:gd name="connsiteY92" fmla="*/ 0 h 20954"/>
                          <a:gd name="connsiteX93" fmla="*/ 953 w 2857"/>
                          <a:gd name="connsiteY93" fmla="*/ 3810 h 20954"/>
                          <a:gd name="connsiteX94" fmla="*/ 2858 w 2857"/>
                          <a:gd name="connsiteY94" fmla="*/ 20955 h 20954"/>
                          <a:gd name="connsiteX95" fmla="*/ 2858 w 2857"/>
                          <a:gd name="connsiteY95" fmla="*/ 20955 h 20954"/>
                          <a:gd name="connsiteX96" fmla="*/ 2858 w 2857"/>
                          <a:gd name="connsiteY96" fmla="*/ 20955 h 20954"/>
                          <a:gd name="connsiteX97" fmla="*/ 2858 w 2857"/>
                          <a:gd name="connsiteY97" fmla="*/ 20955 h 20954"/>
                          <a:gd name="connsiteX98" fmla="*/ 2858 w 2857"/>
                          <a:gd name="connsiteY98" fmla="*/ 20955 h 20954"/>
                          <a:gd name="connsiteX99" fmla="*/ 2858 w 2857"/>
                          <a:gd name="connsiteY99" fmla="*/ 17145 h 20954"/>
                          <a:gd name="connsiteX100" fmla="*/ 2858 w 2857"/>
                          <a:gd name="connsiteY100" fmla="*/ 17145 h 20954"/>
                          <a:gd name="connsiteX101" fmla="*/ 2858 w 2857"/>
                          <a:gd name="connsiteY101" fmla="*/ 17145 h 20954"/>
                          <a:gd name="connsiteX102" fmla="*/ 2858 w 2857"/>
                          <a:gd name="connsiteY102" fmla="*/ 17145 h 20954"/>
                          <a:gd name="connsiteX103" fmla="*/ 2858 w 2857"/>
                          <a:gd name="connsiteY103" fmla="*/ 17145 h 20954"/>
                          <a:gd name="connsiteX104" fmla="*/ 953 w 2857"/>
                          <a:gd name="connsiteY104" fmla="*/ 4763 h 20954"/>
                          <a:gd name="connsiteX105" fmla="*/ 953 w 2857"/>
                          <a:gd name="connsiteY105" fmla="*/ 4763 h 20954"/>
                          <a:gd name="connsiteX106" fmla="*/ 953 w 2857"/>
                          <a:gd name="connsiteY106" fmla="*/ 4763 h 20954"/>
                          <a:gd name="connsiteX107" fmla="*/ 953 w 2857"/>
                          <a:gd name="connsiteY107" fmla="*/ 4763 h 20954"/>
                          <a:gd name="connsiteX108" fmla="*/ 953 w 2857"/>
                          <a:gd name="connsiteY108" fmla="*/ 476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857" h="20954">
                            <a:moveTo>
                              <a:pt x="953" y="3810"/>
                            </a:move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lnTo>
                              <a:pt x="953" y="15240"/>
                            </a:ln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lnTo>
                              <a:pt x="0" y="16192"/>
                            </a:ln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8"/>
                            </a:cubicBezTo>
                            <a:cubicBezTo>
                              <a:pt x="0" y="10478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3" y="3810"/>
                            </a:lnTo>
                            <a:close/>
                            <a:moveTo>
                              <a:pt x="2858" y="20955"/>
                            </a:moveTo>
                            <a:cubicBezTo>
                              <a:pt x="2858" y="20955"/>
                              <a:pt x="2858" y="20955"/>
                              <a:pt x="2858" y="20955"/>
                            </a:cubicBezTo>
                            <a:cubicBezTo>
                              <a:pt x="2858" y="20955"/>
                              <a:pt x="2858" y="20955"/>
                              <a:pt x="2858" y="20955"/>
                            </a:cubicBezTo>
                            <a:cubicBezTo>
                              <a:pt x="2858" y="20955"/>
                              <a:pt x="2858" y="20955"/>
                              <a:pt x="2858" y="20955"/>
                            </a:cubicBezTo>
                            <a:cubicBezTo>
                              <a:pt x="2858" y="20955"/>
                              <a:pt x="2858" y="20955"/>
                              <a:pt x="2858" y="20955"/>
                            </a:cubicBezTo>
                            <a:close/>
                            <a:moveTo>
                              <a:pt x="2858" y="17145"/>
                            </a:moveTo>
                            <a:cubicBezTo>
                              <a:pt x="2858" y="17145"/>
                              <a:pt x="1905" y="18098"/>
                              <a:pt x="2858" y="17145"/>
                            </a:cubicBezTo>
                            <a:cubicBezTo>
                              <a:pt x="1905" y="18098"/>
                              <a:pt x="2858" y="18098"/>
                              <a:pt x="2858" y="17145"/>
                            </a:cubicBezTo>
                            <a:cubicBezTo>
                              <a:pt x="2858" y="18098"/>
                              <a:pt x="2858" y="18098"/>
                              <a:pt x="2858" y="17145"/>
                            </a:cubicBezTo>
                            <a:cubicBezTo>
                              <a:pt x="2858" y="18098"/>
                              <a:pt x="2858" y="17145"/>
                              <a:pt x="2858" y="17145"/>
                            </a:cubicBezTo>
                            <a:close/>
                            <a:moveTo>
                              <a:pt x="953" y="4763"/>
                            </a:move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4" name="任意多边形: 形状 308"/>
                      <p:cNvSpPr/>
                      <p:nvPr/>
                    </p:nvSpPr>
                    <p:spPr>
                      <a:xfrm>
                        <a:off x="4338637" y="36280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5" name="任意多边形: 形状 309"/>
                      <p:cNvSpPr/>
                      <p:nvPr/>
                    </p:nvSpPr>
                    <p:spPr>
                      <a:xfrm>
                        <a:off x="4336732" y="3628071"/>
                        <a:ext cx="1666" cy="952"/>
                      </a:xfrm>
                      <a:custGeom>
                        <a:avLst/>
                        <a:gdLst>
                          <a:gd name="connsiteX0" fmla="*/ 953 w 1666"/>
                          <a:gd name="connsiteY0" fmla="*/ 0 h 952"/>
                          <a:gd name="connsiteX1" fmla="*/ 0 w 1666"/>
                          <a:gd name="connsiteY1" fmla="*/ 953 h 952"/>
                          <a:gd name="connsiteX2" fmla="*/ 0 w 1666"/>
                          <a:gd name="connsiteY2" fmla="*/ 953 h 952"/>
                          <a:gd name="connsiteX3" fmla="*/ 0 w 1666"/>
                          <a:gd name="connsiteY3" fmla="*/ 953 h 952"/>
                          <a:gd name="connsiteX4" fmla="*/ 0 w 1666"/>
                          <a:gd name="connsiteY4" fmla="*/ 953 h 952"/>
                          <a:gd name="connsiteX5" fmla="*/ 0 w 1666"/>
                          <a:gd name="connsiteY5" fmla="*/ 953 h 952"/>
                          <a:gd name="connsiteX6" fmla="*/ 0 w 1666"/>
                          <a:gd name="connsiteY6" fmla="*/ 953 h 952"/>
                          <a:gd name="connsiteX7" fmla="*/ 0 w 1666"/>
                          <a:gd name="connsiteY7" fmla="*/ 953 h 952"/>
                          <a:gd name="connsiteX8" fmla="*/ 0 w 1666"/>
                          <a:gd name="connsiteY8" fmla="*/ 953 h 952"/>
                          <a:gd name="connsiteX9" fmla="*/ 0 w 1666"/>
                          <a:gd name="connsiteY9" fmla="*/ 953 h 952"/>
                          <a:gd name="connsiteX10" fmla="*/ 0 w 1666"/>
                          <a:gd name="connsiteY10" fmla="*/ 953 h 952"/>
                          <a:gd name="connsiteX11" fmla="*/ 0 w 1666"/>
                          <a:gd name="connsiteY11" fmla="*/ 953 h 952"/>
                          <a:gd name="connsiteX12" fmla="*/ 953 w 1666"/>
                          <a:gd name="connsiteY12" fmla="*/ 953 h 952"/>
                          <a:gd name="connsiteX13" fmla="*/ 953 w 1666"/>
                          <a:gd name="connsiteY13" fmla="*/ 953 h 952"/>
                          <a:gd name="connsiteX14" fmla="*/ 953 w 1666"/>
                          <a:gd name="connsiteY14" fmla="*/ 0 h 952"/>
                          <a:gd name="connsiteX15" fmla="*/ 953 w 1666"/>
                          <a:gd name="connsiteY15" fmla="*/ 0 h 952"/>
                          <a:gd name="connsiteX16" fmla="*/ 953 w 1666"/>
                          <a:gd name="connsiteY16" fmla="*/ 0 h 952"/>
                          <a:gd name="connsiteX17" fmla="*/ 953 w 1666"/>
                          <a:gd name="connsiteY17" fmla="*/ 0 h 952"/>
                          <a:gd name="connsiteX18" fmla="*/ 953 w 1666"/>
                          <a:gd name="connsiteY18" fmla="*/ 0 h 952"/>
                          <a:gd name="connsiteX19" fmla="*/ 953 w 1666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953" y="0"/>
                            </a:moveTo>
                            <a:cubicBezTo>
                              <a:pt x="953" y="0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26" name="图形 2"/>
                    <p:cNvGrpSpPr/>
                    <p:nvPr/>
                  </p:nvGrpSpPr>
                  <p:grpSpPr>
                    <a:xfrm>
                      <a:off x="4334827" y="3587114"/>
                      <a:ext cx="1905" cy="22859"/>
                      <a:chOff x="4334827" y="3587114"/>
                      <a:chExt cx="1905" cy="22859"/>
                    </a:xfrm>
                    <a:solidFill>
                      <a:srgbClr val="FFB8CB"/>
                    </a:solidFill>
                  </p:grpSpPr>
                  <p:sp>
                    <p:nvSpPr>
                      <p:cNvPr id="427" name="任意多边形: 形状 311"/>
                      <p:cNvSpPr/>
                      <p:nvPr/>
                    </p:nvSpPr>
                    <p:spPr>
                      <a:xfrm>
                        <a:off x="4334827" y="36099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8" name="任意多边形: 形状 312"/>
                      <p:cNvSpPr/>
                      <p:nvPr/>
                    </p:nvSpPr>
                    <p:spPr>
                      <a:xfrm>
                        <a:off x="4335065" y="3587114"/>
                        <a:ext cx="1666" cy="20954"/>
                      </a:xfrm>
                      <a:custGeom>
                        <a:avLst/>
                        <a:gdLst>
                          <a:gd name="connsiteX0" fmla="*/ 1667 w 1666"/>
                          <a:gd name="connsiteY0" fmla="*/ 3810 h 20954"/>
                          <a:gd name="connsiteX1" fmla="*/ 1667 w 1666"/>
                          <a:gd name="connsiteY1" fmla="*/ 3810 h 20954"/>
                          <a:gd name="connsiteX2" fmla="*/ 1667 w 1666"/>
                          <a:gd name="connsiteY2" fmla="*/ 4763 h 20954"/>
                          <a:gd name="connsiteX3" fmla="*/ 1667 w 1666"/>
                          <a:gd name="connsiteY3" fmla="*/ 5715 h 20954"/>
                          <a:gd name="connsiteX4" fmla="*/ 1667 w 1666"/>
                          <a:gd name="connsiteY4" fmla="*/ 5715 h 20954"/>
                          <a:gd name="connsiteX5" fmla="*/ 1667 w 1666"/>
                          <a:gd name="connsiteY5" fmla="*/ 5715 h 20954"/>
                          <a:gd name="connsiteX6" fmla="*/ 1667 w 1666"/>
                          <a:gd name="connsiteY6" fmla="*/ 5715 h 20954"/>
                          <a:gd name="connsiteX7" fmla="*/ 1667 w 1666"/>
                          <a:gd name="connsiteY7" fmla="*/ 5715 h 20954"/>
                          <a:gd name="connsiteX8" fmla="*/ 1667 w 1666"/>
                          <a:gd name="connsiteY8" fmla="*/ 5715 h 20954"/>
                          <a:gd name="connsiteX9" fmla="*/ 1667 w 1666"/>
                          <a:gd name="connsiteY9" fmla="*/ 6667 h 20954"/>
                          <a:gd name="connsiteX10" fmla="*/ 1667 w 1666"/>
                          <a:gd name="connsiteY10" fmla="*/ 6667 h 20954"/>
                          <a:gd name="connsiteX11" fmla="*/ 1667 w 1666"/>
                          <a:gd name="connsiteY11" fmla="*/ 6667 h 20954"/>
                          <a:gd name="connsiteX12" fmla="*/ 1667 w 1666"/>
                          <a:gd name="connsiteY12" fmla="*/ 6667 h 20954"/>
                          <a:gd name="connsiteX13" fmla="*/ 1667 w 1666"/>
                          <a:gd name="connsiteY13" fmla="*/ 7620 h 20954"/>
                          <a:gd name="connsiteX14" fmla="*/ 1667 w 1666"/>
                          <a:gd name="connsiteY14" fmla="*/ 7620 h 20954"/>
                          <a:gd name="connsiteX15" fmla="*/ 1667 w 1666"/>
                          <a:gd name="connsiteY15" fmla="*/ 7620 h 20954"/>
                          <a:gd name="connsiteX16" fmla="*/ 1667 w 1666"/>
                          <a:gd name="connsiteY16" fmla="*/ 7620 h 20954"/>
                          <a:gd name="connsiteX17" fmla="*/ 1667 w 1666"/>
                          <a:gd name="connsiteY17" fmla="*/ 8572 h 20954"/>
                          <a:gd name="connsiteX18" fmla="*/ 1667 w 1666"/>
                          <a:gd name="connsiteY18" fmla="*/ 9525 h 20954"/>
                          <a:gd name="connsiteX19" fmla="*/ 1667 w 1666"/>
                          <a:gd name="connsiteY19" fmla="*/ 9525 h 20954"/>
                          <a:gd name="connsiteX20" fmla="*/ 1667 w 1666"/>
                          <a:gd name="connsiteY20" fmla="*/ 9525 h 20954"/>
                          <a:gd name="connsiteX21" fmla="*/ 1667 w 1666"/>
                          <a:gd name="connsiteY21" fmla="*/ 9525 h 20954"/>
                          <a:gd name="connsiteX22" fmla="*/ 1667 w 1666"/>
                          <a:gd name="connsiteY22" fmla="*/ 9525 h 20954"/>
                          <a:gd name="connsiteX23" fmla="*/ 1667 w 1666"/>
                          <a:gd name="connsiteY23" fmla="*/ 9525 h 20954"/>
                          <a:gd name="connsiteX24" fmla="*/ 1667 w 1666"/>
                          <a:gd name="connsiteY24" fmla="*/ 9525 h 20954"/>
                          <a:gd name="connsiteX25" fmla="*/ 1667 w 1666"/>
                          <a:gd name="connsiteY25" fmla="*/ 9525 h 20954"/>
                          <a:gd name="connsiteX26" fmla="*/ 1667 w 1666"/>
                          <a:gd name="connsiteY26" fmla="*/ 10477 h 20954"/>
                          <a:gd name="connsiteX27" fmla="*/ 1667 w 1666"/>
                          <a:gd name="connsiteY27" fmla="*/ 10477 h 20954"/>
                          <a:gd name="connsiteX28" fmla="*/ 1667 w 1666"/>
                          <a:gd name="connsiteY28" fmla="*/ 10477 h 20954"/>
                          <a:gd name="connsiteX29" fmla="*/ 1667 w 1666"/>
                          <a:gd name="connsiteY29" fmla="*/ 10477 h 20954"/>
                          <a:gd name="connsiteX30" fmla="*/ 1667 w 1666"/>
                          <a:gd name="connsiteY30" fmla="*/ 10477 h 20954"/>
                          <a:gd name="connsiteX31" fmla="*/ 1667 w 1666"/>
                          <a:gd name="connsiteY31" fmla="*/ 10477 h 20954"/>
                          <a:gd name="connsiteX32" fmla="*/ 1667 w 1666"/>
                          <a:gd name="connsiteY32" fmla="*/ 12382 h 20954"/>
                          <a:gd name="connsiteX33" fmla="*/ 1667 w 1666"/>
                          <a:gd name="connsiteY33" fmla="*/ 13335 h 20954"/>
                          <a:gd name="connsiteX34" fmla="*/ 1667 w 1666"/>
                          <a:gd name="connsiteY34" fmla="*/ 14288 h 20954"/>
                          <a:gd name="connsiteX35" fmla="*/ 1667 w 1666"/>
                          <a:gd name="connsiteY35" fmla="*/ 15240 h 20954"/>
                          <a:gd name="connsiteX36" fmla="*/ 1667 w 1666"/>
                          <a:gd name="connsiteY36" fmla="*/ 15240 h 20954"/>
                          <a:gd name="connsiteX37" fmla="*/ 1667 w 1666"/>
                          <a:gd name="connsiteY37" fmla="*/ 15240 h 20954"/>
                          <a:gd name="connsiteX38" fmla="*/ 1667 w 1666"/>
                          <a:gd name="connsiteY38" fmla="*/ 15240 h 20954"/>
                          <a:gd name="connsiteX39" fmla="*/ 1667 w 1666"/>
                          <a:gd name="connsiteY39" fmla="*/ 15240 h 20954"/>
                          <a:gd name="connsiteX40" fmla="*/ 1667 w 1666"/>
                          <a:gd name="connsiteY40" fmla="*/ 15240 h 20954"/>
                          <a:gd name="connsiteX41" fmla="*/ 1667 w 1666"/>
                          <a:gd name="connsiteY41" fmla="*/ 15240 h 20954"/>
                          <a:gd name="connsiteX42" fmla="*/ 1667 w 1666"/>
                          <a:gd name="connsiteY42" fmla="*/ 15240 h 20954"/>
                          <a:gd name="connsiteX43" fmla="*/ 1667 w 1666"/>
                          <a:gd name="connsiteY43" fmla="*/ 15240 h 20954"/>
                          <a:gd name="connsiteX44" fmla="*/ 1667 w 1666"/>
                          <a:gd name="connsiteY44" fmla="*/ 15240 h 20954"/>
                          <a:gd name="connsiteX45" fmla="*/ 1667 w 1666"/>
                          <a:gd name="connsiteY45" fmla="*/ 15240 h 20954"/>
                          <a:gd name="connsiteX46" fmla="*/ 1667 w 1666"/>
                          <a:gd name="connsiteY46" fmla="*/ 15240 h 20954"/>
                          <a:gd name="connsiteX47" fmla="*/ 714 w 1666"/>
                          <a:gd name="connsiteY47" fmla="*/ 16192 h 20954"/>
                          <a:gd name="connsiteX48" fmla="*/ 714 w 1666"/>
                          <a:gd name="connsiteY48" fmla="*/ 16192 h 20954"/>
                          <a:gd name="connsiteX49" fmla="*/ 714 w 1666"/>
                          <a:gd name="connsiteY49" fmla="*/ 16192 h 20954"/>
                          <a:gd name="connsiteX50" fmla="*/ 714 w 1666"/>
                          <a:gd name="connsiteY50" fmla="*/ 16192 h 20954"/>
                          <a:gd name="connsiteX51" fmla="*/ 714 w 1666"/>
                          <a:gd name="connsiteY51" fmla="*/ 16192 h 20954"/>
                          <a:gd name="connsiteX52" fmla="*/ 714 w 1666"/>
                          <a:gd name="connsiteY52" fmla="*/ 16192 h 20954"/>
                          <a:gd name="connsiteX53" fmla="*/ 714 w 1666"/>
                          <a:gd name="connsiteY53" fmla="*/ 16192 h 20954"/>
                          <a:gd name="connsiteX54" fmla="*/ 714 w 1666"/>
                          <a:gd name="connsiteY54" fmla="*/ 16192 h 20954"/>
                          <a:gd name="connsiteX55" fmla="*/ 714 w 1666"/>
                          <a:gd name="connsiteY55" fmla="*/ 16192 h 20954"/>
                          <a:gd name="connsiteX56" fmla="*/ 714 w 1666"/>
                          <a:gd name="connsiteY56" fmla="*/ 16192 h 20954"/>
                          <a:gd name="connsiteX57" fmla="*/ 714 w 1666"/>
                          <a:gd name="connsiteY57" fmla="*/ 16192 h 20954"/>
                          <a:gd name="connsiteX58" fmla="*/ 714 w 1666"/>
                          <a:gd name="connsiteY58" fmla="*/ 15240 h 20954"/>
                          <a:gd name="connsiteX59" fmla="*/ 714 w 1666"/>
                          <a:gd name="connsiteY59" fmla="*/ 14288 h 20954"/>
                          <a:gd name="connsiteX60" fmla="*/ 714 w 1666"/>
                          <a:gd name="connsiteY60" fmla="*/ 14288 h 20954"/>
                          <a:gd name="connsiteX61" fmla="*/ 714 w 1666"/>
                          <a:gd name="connsiteY61" fmla="*/ 13335 h 20954"/>
                          <a:gd name="connsiteX62" fmla="*/ 714 w 1666"/>
                          <a:gd name="connsiteY62" fmla="*/ 12382 h 20954"/>
                          <a:gd name="connsiteX63" fmla="*/ 714 w 1666"/>
                          <a:gd name="connsiteY63" fmla="*/ 11430 h 20954"/>
                          <a:gd name="connsiteX64" fmla="*/ 714 w 1666"/>
                          <a:gd name="connsiteY64" fmla="*/ 10477 h 20954"/>
                          <a:gd name="connsiteX65" fmla="*/ 714 w 1666"/>
                          <a:gd name="connsiteY65" fmla="*/ 9525 h 20954"/>
                          <a:gd name="connsiteX66" fmla="*/ 714 w 1666"/>
                          <a:gd name="connsiteY66" fmla="*/ 9525 h 20954"/>
                          <a:gd name="connsiteX67" fmla="*/ 714 w 1666"/>
                          <a:gd name="connsiteY67" fmla="*/ 9525 h 20954"/>
                          <a:gd name="connsiteX68" fmla="*/ 714 w 1666"/>
                          <a:gd name="connsiteY68" fmla="*/ 9525 h 20954"/>
                          <a:gd name="connsiteX69" fmla="*/ 714 w 1666"/>
                          <a:gd name="connsiteY69" fmla="*/ 9525 h 20954"/>
                          <a:gd name="connsiteX70" fmla="*/ 714 w 1666"/>
                          <a:gd name="connsiteY70" fmla="*/ 8572 h 20954"/>
                          <a:gd name="connsiteX71" fmla="*/ 714 w 1666"/>
                          <a:gd name="connsiteY71" fmla="*/ 7620 h 20954"/>
                          <a:gd name="connsiteX72" fmla="*/ 714 w 1666"/>
                          <a:gd name="connsiteY72" fmla="*/ 7620 h 20954"/>
                          <a:gd name="connsiteX73" fmla="*/ 714 w 1666"/>
                          <a:gd name="connsiteY73" fmla="*/ 7620 h 20954"/>
                          <a:gd name="connsiteX74" fmla="*/ 714 w 1666"/>
                          <a:gd name="connsiteY74" fmla="*/ 7620 h 20954"/>
                          <a:gd name="connsiteX75" fmla="*/ 714 w 1666"/>
                          <a:gd name="connsiteY75" fmla="*/ 7620 h 20954"/>
                          <a:gd name="connsiteX76" fmla="*/ 714 w 1666"/>
                          <a:gd name="connsiteY76" fmla="*/ 7620 h 20954"/>
                          <a:gd name="connsiteX77" fmla="*/ 714 w 1666"/>
                          <a:gd name="connsiteY77" fmla="*/ 7620 h 20954"/>
                          <a:gd name="connsiteX78" fmla="*/ 714 w 1666"/>
                          <a:gd name="connsiteY78" fmla="*/ 7620 h 20954"/>
                          <a:gd name="connsiteX79" fmla="*/ 714 w 1666"/>
                          <a:gd name="connsiteY79" fmla="*/ 7620 h 20954"/>
                          <a:gd name="connsiteX80" fmla="*/ 714 w 1666"/>
                          <a:gd name="connsiteY80" fmla="*/ 6667 h 20954"/>
                          <a:gd name="connsiteX81" fmla="*/ 714 w 1666"/>
                          <a:gd name="connsiteY81" fmla="*/ 5715 h 20954"/>
                          <a:gd name="connsiteX82" fmla="*/ 714 w 1666"/>
                          <a:gd name="connsiteY82" fmla="*/ 5715 h 20954"/>
                          <a:gd name="connsiteX83" fmla="*/ 714 w 1666"/>
                          <a:gd name="connsiteY83" fmla="*/ 5715 h 20954"/>
                          <a:gd name="connsiteX84" fmla="*/ 714 w 1666"/>
                          <a:gd name="connsiteY84" fmla="*/ 5715 h 20954"/>
                          <a:gd name="connsiteX85" fmla="*/ 714 w 1666"/>
                          <a:gd name="connsiteY85" fmla="*/ 5715 h 20954"/>
                          <a:gd name="connsiteX86" fmla="*/ 714 w 1666"/>
                          <a:gd name="connsiteY86" fmla="*/ 4763 h 20954"/>
                          <a:gd name="connsiteX87" fmla="*/ 714 w 1666"/>
                          <a:gd name="connsiteY87" fmla="*/ 4763 h 20954"/>
                          <a:gd name="connsiteX88" fmla="*/ 714 w 1666"/>
                          <a:gd name="connsiteY88" fmla="*/ 2857 h 20954"/>
                          <a:gd name="connsiteX89" fmla="*/ 714 w 1666"/>
                          <a:gd name="connsiteY89" fmla="*/ 1905 h 20954"/>
                          <a:gd name="connsiteX90" fmla="*/ 714 w 1666"/>
                          <a:gd name="connsiteY90" fmla="*/ 952 h 20954"/>
                          <a:gd name="connsiteX91" fmla="*/ 714 w 1666"/>
                          <a:gd name="connsiteY91" fmla="*/ 0 h 20954"/>
                          <a:gd name="connsiteX92" fmla="*/ 714 w 1666"/>
                          <a:gd name="connsiteY92" fmla="*/ 0 h 20954"/>
                          <a:gd name="connsiteX93" fmla="*/ 1667 w 1666"/>
                          <a:gd name="connsiteY93" fmla="*/ 3810 h 20954"/>
                          <a:gd name="connsiteX94" fmla="*/ 714 w 1666"/>
                          <a:gd name="connsiteY94" fmla="*/ 20955 h 20954"/>
                          <a:gd name="connsiteX95" fmla="*/ 714 w 1666"/>
                          <a:gd name="connsiteY95" fmla="*/ 20955 h 20954"/>
                          <a:gd name="connsiteX96" fmla="*/ 714 w 1666"/>
                          <a:gd name="connsiteY96" fmla="*/ 20955 h 20954"/>
                          <a:gd name="connsiteX97" fmla="*/ 714 w 1666"/>
                          <a:gd name="connsiteY97" fmla="*/ 20955 h 20954"/>
                          <a:gd name="connsiteX98" fmla="*/ 714 w 1666"/>
                          <a:gd name="connsiteY98" fmla="*/ 20955 h 20954"/>
                          <a:gd name="connsiteX99" fmla="*/ 714 w 1666"/>
                          <a:gd name="connsiteY99" fmla="*/ 18097 h 20954"/>
                          <a:gd name="connsiteX100" fmla="*/ 714 w 1666"/>
                          <a:gd name="connsiteY100" fmla="*/ 18097 h 20954"/>
                          <a:gd name="connsiteX101" fmla="*/ 714 w 1666"/>
                          <a:gd name="connsiteY101" fmla="*/ 18097 h 20954"/>
                          <a:gd name="connsiteX102" fmla="*/ 714 w 1666"/>
                          <a:gd name="connsiteY102" fmla="*/ 18097 h 20954"/>
                          <a:gd name="connsiteX103" fmla="*/ 714 w 1666"/>
                          <a:gd name="connsiteY103" fmla="*/ 18097 h 20954"/>
                          <a:gd name="connsiteX104" fmla="*/ 714 w 1666"/>
                          <a:gd name="connsiteY104" fmla="*/ 4763 h 20954"/>
                          <a:gd name="connsiteX105" fmla="*/ 714 w 1666"/>
                          <a:gd name="connsiteY105" fmla="*/ 4763 h 20954"/>
                          <a:gd name="connsiteX106" fmla="*/ 714 w 1666"/>
                          <a:gd name="connsiteY106" fmla="*/ 4763 h 20954"/>
                          <a:gd name="connsiteX107" fmla="*/ 714 w 1666"/>
                          <a:gd name="connsiteY107" fmla="*/ 4763 h 20954"/>
                          <a:gd name="connsiteX108" fmla="*/ 714 w 1666"/>
                          <a:gd name="connsiteY108" fmla="*/ 476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666" h="20954">
                            <a:moveTo>
                              <a:pt x="1667" y="3810"/>
                            </a:moveTo>
                            <a:cubicBezTo>
                              <a:pt x="1667" y="3810"/>
                              <a:pt x="1667" y="3810"/>
                              <a:pt x="1667" y="3810"/>
                            </a:cubicBezTo>
                            <a:cubicBezTo>
                              <a:pt x="1667" y="3810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5715"/>
                            </a:cubicBezTo>
                            <a:cubicBezTo>
                              <a:pt x="1667" y="5715"/>
                              <a:pt x="1667" y="5715"/>
                              <a:pt x="1667" y="6667"/>
                            </a:cubicBezTo>
                            <a:cubicBezTo>
                              <a:pt x="1667" y="6667"/>
                              <a:pt x="1667" y="6667"/>
                              <a:pt x="1667" y="6667"/>
                            </a:cubicBezTo>
                            <a:cubicBezTo>
                              <a:pt x="1667" y="6667"/>
                              <a:pt x="1667" y="6667"/>
                              <a:pt x="1667" y="6667"/>
                            </a:cubicBezTo>
                            <a:cubicBezTo>
                              <a:pt x="1667" y="6667"/>
                              <a:pt x="1667" y="6667"/>
                              <a:pt x="1667" y="6667"/>
                            </a:cubicBezTo>
                            <a:cubicBezTo>
                              <a:pt x="1667" y="6667"/>
                              <a:pt x="1667" y="6667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8572"/>
                            </a:cubicBezTo>
                            <a:cubicBezTo>
                              <a:pt x="1667" y="8572"/>
                              <a:pt x="1667" y="8572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1430"/>
                              <a:pt x="1667" y="11430"/>
                              <a:pt x="1667" y="12382"/>
                            </a:cubicBezTo>
                            <a:cubicBezTo>
                              <a:pt x="1667" y="12382"/>
                              <a:pt x="1667" y="13335"/>
                              <a:pt x="1667" y="13335"/>
                            </a:cubicBezTo>
                            <a:cubicBezTo>
                              <a:pt x="1667" y="13335"/>
                              <a:pt x="1667" y="14288"/>
                              <a:pt x="1667" y="14288"/>
                            </a:cubicBezTo>
                            <a:cubicBezTo>
                              <a:pt x="1667" y="14288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lnTo>
                              <a:pt x="1667" y="15240"/>
                            </a:ln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714" y="16192"/>
                              <a:pt x="714" y="16192"/>
                            </a:cubicBezTo>
                            <a:lnTo>
                              <a:pt x="714" y="16192"/>
                            </a:ln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lnTo>
                              <a:pt x="714" y="16192"/>
                            </a:ln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6192"/>
                            </a:cubicBezTo>
                            <a:cubicBezTo>
                              <a:pt x="714" y="15240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5240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3335"/>
                              <a:pt x="714" y="13335"/>
                            </a:cubicBezTo>
                            <a:cubicBezTo>
                              <a:pt x="714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1430"/>
                              <a:pt x="714" y="11430"/>
                            </a:cubicBezTo>
                            <a:cubicBezTo>
                              <a:pt x="714" y="11430"/>
                              <a:pt x="714" y="11430"/>
                              <a:pt x="714" y="10477"/>
                            </a:cubicBezTo>
                            <a:cubicBezTo>
                              <a:pt x="714" y="10477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8572"/>
                            </a:cubicBezTo>
                            <a:cubicBezTo>
                              <a:pt x="714" y="8572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6667"/>
                              <a:pt x="714" y="6667"/>
                            </a:cubicBezTo>
                            <a:cubicBezTo>
                              <a:pt x="714" y="6667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4763"/>
                              <a:pt x="714" y="4763"/>
                            </a:cubicBezTo>
                            <a:cubicBezTo>
                              <a:pt x="714" y="4763"/>
                              <a:pt x="714" y="4763"/>
                              <a:pt x="714" y="4763"/>
                            </a:cubicBezTo>
                            <a:cubicBezTo>
                              <a:pt x="714" y="3810"/>
                              <a:pt x="714" y="3810"/>
                              <a:pt x="714" y="2857"/>
                            </a:cubicBezTo>
                            <a:cubicBezTo>
                              <a:pt x="714" y="2857"/>
                              <a:pt x="714" y="1905"/>
                              <a:pt x="714" y="1905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952"/>
                              <a:pt x="714" y="952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1667" y="3810"/>
                            </a:lnTo>
                            <a:close/>
                            <a:moveTo>
                              <a:pt x="714" y="20955"/>
                            </a:moveTo>
                            <a:cubicBezTo>
                              <a:pt x="714" y="20955"/>
                              <a:pt x="714" y="20955"/>
                              <a:pt x="714" y="20955"/>
                            </a:cubicBezTo>
                            <a:cubicBezTo>
                              <a:pt x="714" y="20955"/>
                              <a:pt x="714" y="20955"/>
                              <a:pt x="714" y="20955"/>
                            </a:cubicBezTo>
                            <a:cubicBezTo>
                              <a:pt x="714" y="20955"/>
                              <a:pt x="714" y="20955"/>
                              <a:pt x="714" y="20955"/>
                            </a:cubicBezTo>
                            <a:cubicBezTo>
                              <a:pt x="714" y="20955"/>
                              <a:pt x="714" y="20955"/>
                              <a:pt x="714" y="20955"/>
                            </a:cubicBezTo>
                            <a:close/>
                            <a:moveTo>
                              <a:pt x="714" y="18097"/>
                            </a:moveTo>
                            <a:cubicBezTo>
                              <a:pt x="714" y="18097"/>
                              <a:pt x="-238" y="18097"/>
                              <a:pt x="714" y="18097"/>
                            </a:cubicBezTo>
                            <a:cubicBezTo>
                              <a:pt x="-238" y="18097"/>
                              <a:pt x="-238" y="18097"/>
                              <a:pt x="714" y="18097"/>
                            </a:cubicBezTo>
                            <a:cubicBezTo>
                              <a:pt x="714" y="18097"/>
                              <a:pt x="714" y="18097"/>
                              <a:pt x="714" y="18097"/>
                            </a:cubicBezTo>
                            <a:cubicBezTo>
                              <a:pt x="714" y="18097"/>
                              <a:pt x="714" y="18097"/>
                              <a:pt x="714" y="18097"/>
                            </a:cubicBezTo>
                            <a:close/>
                            <a:moveTo>
                              <a:pt x="714" y="4763"/>
                            </a:moveTo>
                            <a:cubicBezTo>
                              <a:pt x="714" y="4763"/>
                              <a:pt x="714" y="4763"/>
                              <a:pt x="714" y="4763"/>
                            </a:cubicBezTo>
                            <a:cubicBezTo>
                              <a:pt x="714" y="4763"/>
                              <a:pt x="714" y="5715"/>
                              <a:pt x="714" y="4763"/>
                            </a:cubicBezTo>
                            <a:cubicBezTo>
                              <a:pt x="714" y="5715"/>
                              <a:pt x="714" y="5715"/>
                              <a:pt x="714" y="4763"/>
                            </a:cubicBezTo>
                            <a:cubicBezTo>
                              <a:pt x="714" y="4763"/>
                              <a:pt x="714" y="4763"/>
                              <a:pt x="714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29" name="任意多边形: 形状 313"/>
                      <p:cNvSpPr/>
                      <p:nvPr/>
                    </p:nvSpPr>
                    <p:spPr>
                      <a:xfrm>
                        <a:off x="4335780" y="36090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0" name="任意多边形: 形状 314"/>
                      <p:cNvSpPr/>
                      <p:nvPr/>
                    </p:nvSpPr>
                    <p:spPr>
                      <a:xfrm>
                        <a:off x="4334827" y="3608069"/>
                        <a:ext cx="1375" cy="952"/>
                      </a:xfrm>
                      <a:custGeom>
                        <a:avLst/>
                        <a:gdLst>
                          <a:gd name="connsiteX0" fmla="*/ 953 w 1375"/>
                          <a:gd name="connsiteY0" fmla="*/ 0 h 952"/>
                          <a:gd name="connsiteX1" fmla="*/ 0 w 1375"/>
                          <a:gd name="connsiteY1" fmla="*/ 952 h 952"/>
                          <a:gd name="connsiteX2" fmla="*/ 0 w 1375"/>
                          <a:gd name="connsiteY2" fmla="*/ 952 h 952"/>
                          <a:gd name="connsiteX3" fmla="*/ 0 w 1375"/>
                          <a:gd name="connsiteY3" fmla="*/ 952 h 952"/>
                          <a:gd name="connsiteX4" fmla="*/ 0 w 1375"/>
                          <a:gd name="connsiteY4" fmla="*/ 952 h 952"/>
                          <a:gd name="connsiteX5" fmla="*/ 0 w 1375"/>
                          <a:gd name="connsiteY5" fmla="*/ 952 h 952"/>
                          <a:gd name="connsiteX6" fmla="*/ 0 w 1375"/>
                          <a:gd name="connsiteY6" fmla="*/ 952 h 952"/>
                          <a:gd name="connsiteX7" fmla="*/ 0 w 1375"/>
                          <a:gd name="connsiteY7" fmla="*/ 952 h 952"/>
                          <a:gd name="connsiteX8" fmla="*/ 0 w 1375"/>
                          <a:gd name="connsiteY8" fmla="*/ 952 h 952"/>
                          <a:gd name="connsiteX9" fmla="*/ 0 w 1375"/>
                          <a:gd name="connsiteY9" fmla="*/ 952 h 952"/>
                          <a:gd name="connsiteX10" fmla="*/ 0 w 1375"/>
                          <a:gd name="connsiteY10" fmla="*/ 952 h 952"/>
                          <a:gd name="connsiteX11" fmla="*/ 0 w 1375"/>
                          <a:gd name="connsiteY11" fmla="*/ 952 h 952"/>
                          <a:gd name="connsiteX12" fmla="*/ 953 w 1375"/>
                          <a:gd name="connsiteY12" fmla="*/ 952 h 952"/>
                          <a:gd name="connsiteX13" fmla="*/ 953 w 1375"/>
                          <a:gd name="connsiteY13" fmla="*/ 952 h 952"/>
                          <a:gd name="connsiteX14" fmla="*/ 953 w 1375"/>
                          <a:gd name="connsiteY14" fmla="*/ 0 h 952"/>
                          <a:gd name="connsiteX15" fmla="*/ 953 w 1375"/>
                          <a:gd name="connsiteY15" fmla="*/ 0 h 952"/>
                          <a:gd name="connsiteX16" fmla="*/ 953 w 1375"/>
                          <a:gd name="connsiteY16" fmla="*/ 0 h 952"/>
                          <a:gd name="connsiteX17" fmla="*/ 953 w 1375"/>
                          <a:gd name="connsiteY17" fmla="*/ 0 h 952"/>
                          <a:gd name="connsiteX18" fmla="*/ 953 w 1375"/>
                          <a:gd name="connsiteY18" fmla="*/ 0 h 952"/>
                          <a:gd name="connsiteX19" fmla="*/ 953 w 1375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375" h="952">
                            <a:moveTo>
                              <a:pt x="953" y="0"/>
                            </a:moveTo>
                            <a:cubicBezTo>
                              <a:pt x="953" y="0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cubicBezTo>
                              <a:pt x="1905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952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31" name="图形 2"/>
                    <p:cNvGrpSpPr/>
                    <p:nvPr/>
                  </p:nvGrpSpPr>
                  <p:grpSpPr>
                    <a:xfrm>
                      <a:off x="4334827" y="3577589"/>
                      <a:ext cx="18097" cy="12382"/>
                      <a:chOff x="4334827" y="3577589"/>
                      <a:chExt cx="18097" cy="12382"/>
                    </a:xfrm>
                    <a:solidFill>
                      <a:srgbClr val="FFB8CB"/>
                    </a:solidFill>
                  </p:grpSpPr>
                  <p:sp>
                    <p:nvSpPr>
                      <p:cNvPr id="432" name="任意多边形: 形状 316"/>
                      <p:cNvSpPr/>
                      <p:nvPr/>
                    </p:nvSpPr>
                    <p:spPr>
                      <a:xfrm>
                        <a:off x="4334827" y="35899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3" name="任意多边形: 形状 317"/>
                      <p:cNvSpPr/>
                      <p:nvPr/>
                    </p:nvSpPr>
                    <p:spPr>
                      <a:xfrm>
                        <a:off x="4336018" y="3577589"/>
                        <a:ext cx="16906" cy="10900"/>
                      </a:xfrm>
                      <a:custGeom>
                        <a:avLst/>
                        <a:gdLst>
                          <a:gd name="connsiteX0" fmla="*/ 10239 w 16906"/>
                          <a:gd name="connsiteY0" fmla="*/ 4763 h 10900"/>
                          <a:gd name="connsiteX1" fmla="*/ 10239 w 16906"/>
                          <a:gd name="connsiteY1" fmla="*/ 4763 h 10900"/>
                          <a:gd name="connsiteX2" fmla="*/ 10239 w 16906"/>
                          <a:gd name="connsiteY2" fmla="*/ 4763 h 10900"/>
                          <a:gd name="connsiteX3" fmla="*/ 9287 w 16906"/>
                          <a:gd name="connsiteY3" fmla="*/ 3810 h 10900"/>
                          <a:gd name="connsiteX4" fmla="*/ 9287 w 16906"/>
                          <a:gd name="connsiteY4" fmla="*/ 3810 h 10900"/>
                          <a:gd name="connsiteX5" fmla="*/ 9287 w 16906"/>
                          <a:gd name="connsiteY5" fmla="*/ 3810 h 10900"/>
                          <a:gd name="connsiteX6" fmla="*/ 9287 w 16906"/>
                          <a:gd name="connsiteY6" fmla="*/ 3810 h 10900"/>
                          <a:gd name="connsiteX7" fmla="*/ 9287 w 16906"/>
                          <a:gd name="connsiteY7" fmla="*/ 3810 h 10900"/>
                          <a:gd name="connsiteX8" fmla="*/ 9287 w 16906"/>
                          <a:gd name="connsiteY8" fmla="*/ 3810 h 10900"/>
                          <a:gd name="connsiteX9" fmla="*/ 9287 w 16906"/>
                          <a:gd name="connsiteY9" fmla="*/ 3810 h 10900"/>
                          <a:gd name="connsiteX10" fmla="*/ 9287 w 16906"/>
                          <a:gd name="connsiteY10" fmla="*/ 3810 h 10900"/>
                          <a:gd name="connsiteX11" fmla="*/ 9287 w 16906"/>
                          <a:gd name="connsiteY11" fmla="*/ 3810 h 10900"/>
                          <a:gd name="connsiteX12" fmla="*/ 9287 w 16906"/>
                          <a:gd name="connsiteY12" fmla="*/ 3810 h 10900"/>
                          <a:gd name="connsiteX13" fmla="*/ 9287 w 16906"/>
                          <a:gd name="connsiteY13" fmla="*/ 3810 h 10900"/>
                          <a:gd name="connsiteX14" fmla="*/ 9287 w 16906"/>
                          <a:gd name="connsiteY14" fmla="*/ 3810 h 10900"/>
                          <a:gd name="connsiteX15" fmla="*/ 9287 w 16906"/>
                          <a:gd name="connsiteY15" fmla="*/ 3810 h 10900"/>
                          <a:gd name="connsiteX16" fmla="*/ 9287 w 16906"/>
                          <a:gd name="connsiteY16" fmla="*/ 3810 h 10900"/>
                          <a:gd name="connsiteX17" fmla="*/ 9287 w 16906"/>
                          <a:gd name="connsiteY17" fmla="*/ 3810 h 10900"/>
                          <a:gd name="connsiteX18" fmla="*/ 9287 w 16906"/>
                          <a:gd name="connsiteY18" fmla="*/ 3810 h 10900"/>
                          <a:gd name="connsiteX19" fmla="*/ 9287 w 16906"/>
                          <a:gd name="connsiteY19" fmla="*/ 3810 h 10900"/>
                          <a:gd name="connsiteX20" fmla="*/ 9287 w 16906"/>
                          <a:gd name="connsiteY20" fmla="*/ 3810 h 10900"/>
                          <a:gd name="connsiteX21" fmla="*/ 9287 w 16906"/>
                          <a:gd name="connsiteY21" fmla="*/ 3810 h 10900"/>
                          <a:gd name="connsiteX22" fmla="*/ 9287 w 16906"/>
                          <a:gd name="connsiteY22" fmla="*/ 3810 h 10900"/>
                          <a:gd name="connsiteX23" fmla="*/ 9287 w 16906"/>
                          <a:gd name="connsiteY23" fmla="*/ 3810 h 10900"/>
                          <a:gd name="connsiteX24" fmla="*/ 9287 w 16906"/>
                          <a:gd name="connsiteY24" fmla="*/ 3810 h 10900"/>
                          <a:gd name="connsiteX25" fmla="*/ 9287 w 16906"/>
                          <a:gd name="connsiteY25" fmla="*/ 3810 h 10900"/>
                          <a:gd name="connsiteX26" fmla="*/ 9287 w 16906"/>
                          <a:gd name="connsiteY26" fmla="*/ 4763 h 10900"/>
                          <a:gd name="connsiteX27" fmla="*/ 9287 w 16906"/>
                          <a:gd name="connsiteY27" fmla="*/ 4763 h 10900"/>
                          <a:gd name="connsiteX28" fmla="*/ 9287 w 16906"/>
                          <a:gd name="connsiteY28" fmla="*/ 4763 h 10900"/>
                          <a:gd name="connsiteX29" fmla="*/ 9287 w 16906"/>
                          <a:gd name="connsiteY29" fmla="*/ 4763 h 10900"/>
                          <a:gd name="connsiteX30" fmla="*/ 9287 w 16906"/>
                          <a:gd name="connsiteY30" fmla="*/ 4763 h 10900"/>
                          <a:gd name="connsiteX31" fmla="*/ 9287 w 16906"/>
                          <a:gd name="connsiteY31" fmla="*/ 4763 h 10900"/>
                          <a:gd name="connsiteX32" fmla="*/ 8334 w 16906"/>
                          <a:gd name="connsiteY32" fmla="*/ 5715 h 10900"/>
                          <a:gd name="connsiteX33" fmla="*/ 8334 w 16906"/>
                          <a:gd name="connsiteY33" fmla="*/ 6667 h 10900"/>
                          <a:gd name="connsiteX34" fmla="*/ 8334 w 16906"/>
                          <a:gd name="connsiteY34" fmla="*/ 7620 h 10900"/>
                          <a:gd name="connsiteX35" fmla="*/ 8334 w 16906"/>
                          <a:gd name="connsiteY35" fmla="*/ 8572 h 10900"/>
                          <a:gd name="connsiteX36" fmla="*/ 8334 w 16906"/>
                          <a:gd name="connsiteY36" fmla="*/ 8572 h 10900"/>
                          <a:gd name="connsiteX37" fmla="*/ 8334 w 16906"/>
                          <a:gd name="connsiteY37" fmla="*/ 8572 h 10900"/>
                          <a:gd name="connsiteX38" fmla="*/ 8334 w 16906"/>
                          <a:gd name="connsiteY38" fmla="*/ 8572 h 10900"/>
                          <a:gd name="connsiteX39" fmla="*/ 8334 w 16906"/>
                          <a:gd name="connsiteY39" fmla="*/ 8572 h 10900"/>
                          <a:gd name="connsiteX40" fmla="*/ 8334 w 16906"/>
                          <a:gd name="connsiteY40" fmla="*/ 8572 h 10900"/>
                          <a:gd name="connsiteX41" fmla="*/ 8334 w 16906"/>
                          <a:gd name="connsiteY41" fmla="*/ 8572 h 10900"/>
                          <a:gd name="connsiteX42" fmla="*/ 8334 w 16906"/>
                          <a:gd name="connsiteY42" fmla="*/ 8572 h 10900"/>
                          <a:gd name="connsiteX43" fmla="*/ 8334 w 16906"/>
                          <a:gd name="connsiteY43" fmla="*/ 8572 h 10900"/>
                          <a:gd name="connsiteX44" fmla="*/ 8334 w 16906"/>
                          <a:gd name="connsiteY44" fmla="*/ 8572 h 10900"/>
                          <a:gd name="connsiteX45" fmla="*/ 8334 w 16906"/>
                          <a:gd name="connsiteY45" fmla="*/ 8572 h 10900"/>
                          <a:gd name="connsiteX46" fmla="*/ 8334 w 16906"/>
                          <a:gd name="connsiteY46" fmla="*/ 8572 h 10900"/>
                          <a:gd name="connsiteX47" fmla="*/ 7382 w 16906"/>
                          <a:gd name="connsiteY47" fmla="*/ 8572 h 10900"/>
                          <a:gd name="connsiteX48" fmla="*/ 7382 w 16906"/>
                          <a:gd name="connsiteY48" fmla="*/ 8572 h 10900"/>
                          <a:gd name="connsiteX49" fmla="*/ 7382 w 16906"/>
                          <a:gd name="connsiteY49" fmla="*/ 8572 h 10900"/>
                          <a:gd name="connsiteX50" fmla="*/ 7382 w 16906"/>
                          <a:gd name="connsiteY50" fmla="*/ 8572 h 10900"/>
                          <a:gd name="connsiteX51" fmla="*/ 7382 w 16906"/>
                          <a:gd name="connsiteY51" fmla="*/ 8572 h 10900"/>
                          <a:gd name="connsiteX52" fmla="*/ 7382 w 16906"/>
                          <a:gd name="connsiteY52" fmla="*/ 8572 h 10900"/>
                          <a:gd name="connsiteX53" fmla="*/ 7382 w 16906"/>
                          <a:gd name="connsiteY53" fmla="*/ 7620 h 10900"/>
                          <a:gd name="connsiteX54" fmla="*/ 7382 w 16906"/>
                          <a:gd name="connsiteY54" fmla="*/ 7620 h 10900"/>
                          <a:gd name="connsiteX55" fmla="*/ 7382 w 16906"/>
                          <a:gd name="connsiteY55" fmla="*/ 7620 h 10900"/>
                          <a:gd name="connsiteX56" fmla="*/ 7382 w 16906"/>
                          <a:gd name="connsiteY56" fmla="*/ 7620 h 10900"/>
                          <a:gd name="connsiteX57" fmla="*/ 7382 w 16906"/>
                          <a:gd name="connsiteY57" fmla="*/ 7620 h 10900"/>
                          <a:gd name="connsiteX58" fmla="*/ 7382 w 16906"/>
                          <a:gd name="connsiteY58" fmla="*/ 6667 h 10900"/>
                          <a:gd name="connsiteX59" fmla="*/ 7382 w 16906"/>
                          <a:gd name="connsiteY59" fmla="*/ 5715 h 10900"/>
                          <a:gd name="connsiteX60" fmla="*/ 7382 w 16906"/>
                          <a:gd name="connsiteY60" fmla="*/ 5715 h 10900"/>
                          <a:gd name="connsiteX61" fmla="*/ 7382 w 16906"/>
                          <a:gd name="connsiteY61" fmla="*/ 4763 h 10900"/>
                          <a:gd name="connsiteX62" fmla="*/ 7382 w 16906"/>
                          <a:gd name="connsiteY62" fmla="*/ 3810 h 10900"/>
                          <a:gd name="connsiteX63" fmla="*/ 8334 w 16906"/>
                          <a:gd name="connsiteY63" fmla="*/ 2857 h 10900"/>
                          <a:gd name="connsiteX64" fmla="*/ 8334 w 16906"/>
                          <a:gd name="connsiteY64" fmla="*/ 2857 h 10900"/>
                          <a:gd name="connsiteX65" fmla="*/ 8334 w 16906"/>
                          <a:gd name="connsiteY65" fmla="*/ 1905 h 10900"/>
                          <a:gd name="connsiteX66" fmla="*/ 8334 w 16906"/>
                          <a:gd name="connsiteY66" fmla="*/ 1905 h 10900"/>
                          <a:gd name="connsiteX67" fmla="*/ 8334 w 16906"/>
                          <a:gd name="connsiteY67" fmla="*/ 1905 h 10900"/>
                          <a:gd name="connsiteX68" fmla="*/ 8334 w 16906"/>
                          <a:gd name="connsiteY68" fmla="*/ 1905 h 10900"/>
                          <a:gd name="connsiteX69" fmla="*/ 8334 w 16906"/>
                          <a:gd name="connsiteY69" fmla="*/ 1905 h 10900"/>
                          <a:gd name="connsiteX70" fmla="*/ 8334 w 16906"/>
                          <a:gd name="connsiteY70" fmla="*/ 1905 h 10900"/>
                          <a:gd name="connsiteX71" fmla="*/ 9287 w 16906"/>
                          <a:gd name="connsiteY71" fmla="*/ 952 h 10900"/>
                          <a:gd name="connsiteX72" fmla="*/ 9287 w 16906"/>
                          <a:gd name="connsiteY72" fmla="*/ 952 h 10900"/>
                          <a:gd name="connsiteX73" fmla="*/ 9287 w 16906"/>
                          <a:gd name="connsiteY73" fmla="*/ 952 h 10900"/>
                          <a:gd name="connsiteX74" fmla="*/ 9287 w 16906"/>
                          <a:gd name="connsiteY74" fmla="*/ 952 h 10900"/>
                          <a:gd name="connsiteX75" fmla="*/ 9287 w 16906"/>
                          <a:gd name="connsiteY75" fmla="*/ 952 h 10900"/>
                          <a:gd name="connsiteX76" fmla="*/ 9287 w 16906"/>
                          <a:gd name="connsiteY76" fmla="*/ 952 h 10900"/>
                          <a:gd name="connsiteX77" fmla="*/ 9287 w 16906"/>
                          <a:gd name="connsiteY77" fmla="*/ 952 h 10900"/>
                          <a:gd name="connsiteX78" fmla="*/ 9287 w 16906"/>
                          <a:gd name="connsiteY78" fmla="*/ 952 h 10900"/>
                          <a:gd name="connsiteX79" fmla="*/ 9287 w 16906"/>
                          <a:gd name="connsiteY79" fmla="*/ 952 h 10900"/>
                          <a:gd name="connsiteX80" fmla="*/ 10239 w 16906"/>
                          <a:gd name="connsiteY80" fmla="*/ 0 h 10900"/>
                          <a:gd name="connsiteX81" fmla="*/ 11192 w 16906"/>
                          <a:gd name="connsiteY81" fmla="*/ 0 h 10900"/>
                          <a:gd name="connsiteX82" fmla="*/ 11192 w 16906"/>
                          <a:gd name="connsiteY82" fmla="*/ 0 h 10900"/>
                          <a:gd name="connsiteX83" fmla="*/ 11192 w 16906"/>
                          <a:gd name="connsiteY83" fmla="*/ 0 h 10900"/>
                          <a:gd name="connsiteX84" fmla="*/ 11192 w 16906"/>
                          <a:gd name="connsiteY84" fmla="*/ 0 h 10900"/>
                          <a:gd name="connsiteX85" fmla="*/ 11192 w 16906"/>
                          <a:gd name="connsiteY85" fmla="*/ 0 h 10900"/>
                          <a:gd name="connsiteX86" fmla="*/ 12144 w 16906"/>
                          <a:gd name="connsiteY86" fmla="*/ 0 h 10900"/>
                          <a:gd name="connsiteX87" fmla="*/ 13097 w 16906"/>
                          <a:gd name="connsiteY87" fmla="*/ 0 h 10900"/>
                          <a:gd name="connsiteX88" fmla="*/ 13097 w 16906"/>
                          <a:gd name="connsiteY88" fmla="*/ 0 h 10900"/>
                          <a:gd name="connsiteX89" fmla="*/ 15002 w 16906"/>
                          <a:gd name="connsiteY89" fmla="*/ 952 h 10900"/>
                          <a:gd name="connsiteX90" fmla="*/ 15954 w 16906"/>
                          <a:gd name="connsiteY90" fmla="*/ 1905 h 10900"/>
                          <a:gd name="connsiteX91" fmla="*/ 16907 w 16906"/>
                          <a:gd name="connsiteY91" fmla="*/ 1905 h 10900"/>
                          <a:gd name="connsiteX92" fmla="*/ 16907 w 16906"/>
                          <a:gd name="connsiteY92" fmla="*/ 2857 h 10900"/>
                          <a:gd name="connsiteX93" fmla="*/ 16907 w 16906"/>
                          <a:gd name="connsiteY93" fmla="*/ 2857 h 10900"/>
                          <a:gd name="connsiteX94" fmla="*/ 10239 w 16906"/>
                          <a:gd name="connsiteY94" fmla="*/ 4763 h 10900"/>
                          <a:gd name="connsiteX95" fmla="*/ 714 w 16906"/>
                          <a:gd name="connsiteY95" fmla="*/ 10477 h 10900"/>
                          <a:gd name="connsiteX96" fmla="*/ 714 w 16906"/>
                          <a:gd name="connsiteY96" fmla="*/ 10477 h 10900"/>
                          <a:gd name="connsiteX97" fmla="*/ 714 w 16906"/>
                          <a:gd name="connsiteY97" fmla="*/ 10477 h 10900"/>
                          <a:gd name="connsiteX98" fmla="*/ 714 w 16906"/>
                          <a:gd name="connsiteY98" fmla="*/ 10477 h 10900"/>
                          <a:gd name="connsiteX99" fmla="*/ 714 w 16906"/>
                          <a:gd name="connsiteY99" fmla="*/ 10477 h 10900"/>
                          <a:gd name="connsiteX100" fmla="*/ 714 w 16906"/>
                          <a:gd name="connsiteY100" fmla="*/ 7620 h 10900"/>
                          <a:gd name="connsiteX101" fmla="*/ 714 w 16906"/>
                          <a:gd name="connsiteY101" fmla="*/ 7620 h 10900"/>
                          <a:gd name="connsiteX102" fmla="*/ 714 w 16906"/>
                          <a:gd name="connsiteY102" fmla="*/ 7620 h 10900"/>
                          <a:gd name="connsiteX103" fmla="*/ 714 w 16906"/>
                          <a:gd name="connsiteY103" fmla="*/ 7620 h 10900"/>
                          <a:gd name="connsiteX104" fmla="*/ 714 w 16906"/>
                          <a:gd name="connsiteY104" fmla="*/ 7620 h 10900"/>
                          <a:gd name="connsiteX105" fmla="*/ 10239 w 16906"/>
                          <a:gd name="connsiteY105" fmla="*/ 2857 h 10900"/>
                          <a:gd name="connsiteX106" fmla="*/ 10239 w 16906"/>
                          <a:gd name="connsiteY106" fmla="*/ 2857 h 10900"/>
                          <a:gd name="connsiteX107" fmla="*/ 10239 w 16906"/>
                          <a:gd name="connsiteY107" fmla="*/ 2857 h 10900"/>
                          <a:gd name="connsiteX108" fmla="*/ 10239 w 16906"/>
                          <a:gd name="connsiteY108" fmla="*/ 2857 h 10900"/>
                          <a:gd name="connsiteX109" fmla="*/ 10239 w 16906"/>
                          <a:gd name="connsiteY109" fmla="*/ 2857 h 1090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16906" h="10900">
                            <a:moveTo>
                              <a:pt x="10239" y="4763"/>
                            </a:moveTo>
                            <a:cubicBezTo>
                              <a:pt x="10239" y="4763"/>
                              <a:pt x="10239" y="3810"/>
                              <a:pt x="10239" y="4763"/>
                            </a:cubicBezTo>
                            <a:cubicBezTo>
                              <a:pt x="10239" y="3810"/>
                              <a:pt x="10239" y="3810"/>
                              <a:pt x="10239" y="4763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3810"/>
                            </a:cubicBezTo>
                            <a:cubicBezTo>
                              <a:pt x="9287" y="3810"/>
                              <a:pt x="9287" y="3810"/>
                              <a:pt x="9287" y="4763"/>
                            </a:cubicBezTo>
                            <a:cubicBezTo>
                              <a:pt x="9287" y="4763"/>
                              <a:pt x="9287" y="4763"/>
                              <a:pt x="9287" y="4763"/>
                            </a:cubicBezTo>
                            <a:cubicBezTo>
                              <a:pt x="9287" y="4763"/>
                              <a:pt x="9287" y="4763"/>
                              <a:pt x="9287" y="4763"/>
                            </a:cubicBezTo>
                            <a:cubicBezTo>
                              <a:pt x="9287" y="4763"/>
                              <a:pt x="9287" y="4763"/>
                              <a:pt x="9287" y="4763"/>
                            </a:cubicBezTo>
                            <a:cubicBezTo>
                              <a:pt x="9287" y="4763"/>
                              <a:pt x="9287" y="4763"/>
                              <a:pt x="9287" y="4763"/>
                            </a:cubicBezTo>
                            <a:cubicBezTo>
                              <a:pt x="9287" y="4763"/>
                              <a:pt x="9287" y="4763"/>
                              <a:pt x="9287" y="4763"/>
                            </a:cubicBezTo>
                            <a:cubicBezTo>
                              <a:pt x="9287" y="4763"/>
                              <a:pt x="8334" y="5715"/>
                              <a:pt x="8334" y="5715"/>
                            </a:cubicBezTo>
                            <a:cubicBezTo>
                              <a:pt x="8334" y="5715"/>
                              <a:pt x="8334" y="6667"/>
                              <a:pt x="8334" y="6667"/>
                            </a:cubicBezTo>
                            <a:cubicBezTo>
                              <a:pt x="8334" y="6667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lnTo>
                              <a:pt x="8334" y="8572"/>
                            </a:lnTo>
                            <a:cubicBezTo>
                              <a:pt x="8334" y="8572"/>
                              <a:pt x="8334" y="8572"/>
                              <a:pt x="8334" y="8572"/>
                            </a:cubicBezTo>
                            <a:cubicBezTo>
                              <a:pt x="8334" y="8572"/>
                              <a:pt x="7382" y="8572"/>
                              <a:pt x="7382" y="8572"/>
                            </a:cubicBezTo>
                            <a:lnTo>
                              <a:pt x="7382" y="8572"/>
                            </a:lnTo>
                            <a:cubicBezTo>
                              <a:pt x="7382" y="8572"/>
                              <a:pt x="7382" y="8572"/>
                              <a:pt x="7382" y="8572"/>
                            </a:cubicBezTo>
                            <a:lnTo>
                              <a:pt x="7382" y="8572"/>
                            </a:lnTo>
                            <a:cubicBezTo>
                              <a:pt x="7382" y="8572"/>
                              <a:pt x="7382" y="8572"/>
                              <a:pt x="7382" y="8572"/>
                            </a:cubicBezTo>
                            <a:cubicBezTo>
                              <a:pt x="7382" y="8572"/>
                              <a:pt x="7382" y="8572"/>
                              <a:pt x="7382" y="8572"/>
                            </a:cubicBezTo>
                            <a:cubicBezTo>
                              <a:pt x="7382" y="8572"/>
                              <a:pt x="7382" y="8572"/>
                              <a:pt x="7382" y="7620"/>
                            </a:cubicBezTo>
                            <a:cubicBezTo>
                              <a:pt x="7382" y="7620"/>
                              <a:pt x="7382" y="7620"/>
                              <a:pt x="7382" y="7620"/>
                            </a:cubicBezTo>
                            <a:cubicBezTo>
                              <a:pt x="7382" y="7620"/>
                              <a:pt x="7382" y="7620"/>
                              <a:pt x="7382" y="7620"/>
                            </a:cubicBezTo>
                            <a:cubicBezTo>
                              <a:pt x="7382" y="7620"/>
                              <a:pt x="7382" y="7620"/>
                              <a:pt x="7382" y="7620"/>
                            </a:cubicBezTo>
                            <a:cubicBezTo>
                              <a:pt x="7382" y="7620"/>
                              <a:pt x="7382" y="7620"/>
                              <a:pt x="7382" y="7620"/>
                            </a:cubicBez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cubicBezTo>
                              <a:pt x="7382" y="6667"/>
                              <a:pt x="7382" y="6667"/>
                              <a:pt x="7382" y="5715"/>
                            </a:cubicBezTo>
                            <a:cubicBezTo>
                              <a:pt x="7382" y="5715"/>
                              <a:pt x="7382" y="5715"/>
                              <a:pt x="7382" y="5715"/>
                            </a:cubicBezTo>
                            <a:cubicBezTo>
                              <a:pt x="7382" y="5715"/>
                              <a:pt x="7382" y="4763"/>
                              <a:pt x="7382" y="4763"/>
                            </a:cubicBezTo>
                            <a:cubicBezTo>
                              <a:pt x="7382" y="4763"/>
                              <a:pt x="7382" y="3810"/>
                              <a:pt x="7382" y="3810"/>
                            </a:cubicBezTo>
                            <a:cubicBezTo>
                              <a:pt x="7382" y="3810"/>
                              <a:pt x="7382" y="2857"/>
                              <a:pt x="8334" y="2857"/>
                            </a:cubicBezTo>
                            <a:cubicBezTo>
                              <a:pt x="8334" y="2857"/>
                              <a:pt x="8334" y="2857"/>
                              <a:pt x="8334" y="2857"/>
                            </a:cubicBezTo>
                            <a:cubicBezTo>
                              <a:pt x="8334" y="2857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8334" y="1905"/>
                            </a:cubicBezTo>
                            <a:cubicBezTo>
                              <a:pt x="8334" y="1905"/>
                              <a:pt x="8334" y="1905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10239" y="952"/>
                              <a:pt x="10239" y="0"/>
                            </a:cubicBezTo>
                            <a:cubicBezTo>
                              <a:pt x="10239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4049" y="0"/>
                              <a:pt x="15002" y="952"/>
                              <a:pt x="15002" y="952"/>
                            </a:cubicBezTo>
                            <a:cubicBezTo>
                              <a:pt x="15002" y="952"/>
                              <a:pt x="15954" y="1905"/>
                              <a:pt x="15954" y="1905"/>
                            </a:cubicBezTo>
                            <a:cubicBezTo>
                              <a:pt x="15954" y="1905"/>
                              <a:pt x="15954" y="1905"/>
                              <a:pt x="16907" y="1905"/>
                            </a:cubicBezTo>
                            <a:cubicBezTo>
                              <a:pt x="16907" y="1905"/>
                              <a:pt x="16907" y="1905"/>
                              <a:pt x="16907" y="2857"/>
                            </a:cubicBezTo>
                            <a:lnTo>
                              <a:pt x="16907" y="2857"/>
                            </a:lnTo>
                            <a:lnTo>
                              <a:pt x="10239" y="4763"/>
                            </a:lnTo>
                            <a:close/>
                            <a:moveTo>
                              <a:pt x="714" y="10477"/>
                            </a:moveTo>
                            <a:cubicBezTo>
                              <a:pt x="-238" y="10477"/>
                              <a:pt x="-238" y="10477"/>
                              <a:pt x="714" y="10477"/>
                            </a:cubicBezTo>
                            <a:cubicBezTo>
                              <a:pt x="-238" y="10477"/>
                              <a:pt x="-238" y="11430"/>
                              <a:pt x="714" y="10477"/>
                            </a:cubicBezTo>
                            <a:cubicBezTo>
                              <a:pt x="-238" y="11430"/>
                              <a:pt x="714" y="10477"/>
                              <a:pt x="714" y="10477"/>
                            </a:cubicBezTo>
                            <a:cubicBezTo>
                              <a:pt x="714" y="10477"/>
                              <a:pt x="714" y="10477"/>
                              <a:pt x="714" y="10477"/>
                            </a:cubicBezTo>
                            <a:close/>
                            <a:moveTo>
                              <a:pt x="714" y="7620"/>
                            </a:move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ubicBezTo>
                              <a:pt x="714" y="7620"/>
                              <a:pt x="714" y="7620"/>
                              <a:pt x="714" y="7620"/>
                            </a:cubicBezTo>
                            <a:close/>
                            <a:moveTo>
                              <a:pt x="10239" y="2857"/>
                            </a:moveTo>
                            <a:cubicBezTo>
                              <a:pt x="10239" y="2857"/>
                              <a:pt x="10239" y="2857"/>
                              <a:pt x="10239" y="2857"/>
                            </a:cubicBezTo>
                            <a:cubicBezTo>
                              <a:pt x="10239" y="2857"/>
                              <a:pt x="9287" y="2857"/>
                              <a:pt x="10239" y="2857"/>
                            </a:cubicBezTo>
                            <a:cubicBezTo>
                              <a:pt x="9287" y="2857"/>
                              <a:pt x="9287" y="2857"/>
                              <a:pt x="10239" y="2857"/>
                            </a:cubicBezTo>
                            <a:cubicBezTo>
                              <a:pt x="9287" y="2857"/>
                              <a:pt x="10239" y="2857"/>
                              <a:pt x="10239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4" name="任意多边形: 形状 318"/>
                      <p:cNvSpPr/>
                      <p:nvPr/>
                    </p:nvSpPr>
                    <p:spPr>
                      <a:xfrm>
                        <a:off x="4336732" y="35890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5" name="任意多边形: 形状 319"/>
                      <p:cNvSpPr/>
                      <p:nvPr/>
                    </p:nvSpPr>
                    <p:spPr>
                      <a:xfrm>
                        <a:off x="4335780" y="3588066"/>
                        <a:ext cx="952" cy="1578"/>
                      </a:xfrm>
                      <a:custGeom>
                        <a:avLst/>
                        <a:gdLst>
                          <a:gd name="connsiteX0" fmla="*/ 952 w 952"/>
                          <a:gd name="connsiteY0" fmla="*/ 953 h 1578"/>
                          <a:gd name="connsiteX1" fmla="*/ 0 w 952"/>
                          <a:gd name="connsiteY1" fmla="*/ 953 h 1578"/>
                          <a:gd name="connsiteX2" fmla="*/ 0 w 952"/>
                          <a:gd name="connsiteY2" fmla="*/ 953 h 1578"/>
                          <a:gd name="connsiteX3" fmla="*/ 0 w 952"/>
                          <a:gd name="connsiteY3" fmla="*/ 953 h 1578"/>
                          <a:gd name="connsiteX4" fmla="*/ 0 w 952"/>
                          <a:gd name="connsiteY4" fmla="*/ 953 h 1578"/>
                          <a:gd name="connsiteX5" fmla="*/ 0 w 952"/>
                          <a:gd name="connsiteY5" fmla="*/ 953 h 1578"/>
                          <a:gd name="connsiteX6" fmla="*/ 0 w 952"/>
                          <a:gd name="connsiteY6" fmla="*/ 953 h 1578"/>
                          <a:gd name="connsiteX7" fmla="*/ 0 w 952"/>
                          <a:gd name="connsiteY7" fmla="*/ 953 h 1578"/>
                          <a:gd name="connsiteX8" fmla="*/ 0 w 952"/>
                          <a:gd name="connsiteY8" fmla="*/ 953 h 1578"/>
                          <a:gd name="connsiteX9" fmla="*/ 0 w 952"/>
                          <a:gd name="connsiteY9" fmla="*/ 953 h 1578"/>
                          <a:gd name="connsiteX10" fmla="*/ 0 w 952"/>
                          <a:gd name="connsiteY10" fmla="*/ 953 h 1578"/>
                          <a:gd name="connsiteX11" fmla="*/ 0 w 952"/>
                          <a:gd name="connsiteY11" fmla="*/ 953 h 1578"/>
                          <a:gd name="connsiteX12" fmla="*/ 952 w 952"/>
                          <a:gd name="connsiteY12" fmla="*/ 953 h 1578"/>
                          <a:gd name="connsiteX13" fmla="*/ 952 w 952"/>
                          <a:gd name="connsiteY13" fmla="*/ 953 h 1578"/>
                          <a:gd name="connsiteX14" fmla="*/ 952 w 952"/>
                          <a:gd name="connsiteY14" fmla="*/ 0 h 1578"/>
                          <a:gd name="connsiteX15" fmla="*/ 952 w 952"/>
                          <a:gd name="connsiteY15" fmla="*/ 953 h 1578"/>
                          <a:gd name="connsiteX16" fmla="*/ 952 w 952"/>
                          <a:gd name="connsiteY16" fmla="*/ 953 h 1578"/>
                          <a:gd name="connsiteX17" fmla="*/ 952 w 952"/>
                          <a:gd name="connsiteY17" fmla="*/ 953 h 1578"/>
                          <a:gd name="connsiteX18" fmla="*/ 952 w 952"/>
                          <a:gd name="connsiteY18" fmla="*/ 953 h 1578"/>
                          <a:gd name="connsiteX19" fmla="*/ 952 w 952"/>
                          <a:gd name="connsiteY19" fmla="*/ 953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578">
                            <a:moveTo>
                              <a:pt x="952" y="953"/>
                            </a:moveTo>
                            <a:cubicBezTo>
                              <a:pt x="952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cubicBezTo>
                              <a:pt x="952" y="1905"/>
                              <a:pt x="952" y="1905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36" name="图形 2"/>
                    <p:cNvGrpSpPr/>
                    <p:nvPr/>
                  </p:nvGrpSpPr>
                  <p:grpSpPr>
                    <a:xfrm>
                      <a:off x="4347210" y="3581399"/>
                      <a:ext cx="8572" cy="24765"/>
                      <a:chOff x="4347210" y="3581399"/>
                      <a:chExt cx="8572" cy="24765"/>
                    </a:xfrm>
                    <a:solidFill>
                      <a:srgbClr val="FFB8CB"/>
                    </a:solidFill>
                  </p:grpSpPr>
                  <p:sp>
                    <p:nvSpPr>
                      <p:cNvPr id="437" name="任意多边形: 形状 321"/>
                      <p:cNvSpPr/>
                      <p:nvPr/>
                    </p:nvSpPr>
                    <p:spPr>
                      <a:xfrm>
                        <a:off x="4348162" y="35813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8" name="任意多边形: 形状 322"/>
                      <p:cNvSpPr/>
                      <p:nvPr/>
                    </p:nvSpPr>
                    <p:spPr>
                      <a:xfrm>
                        <a:off x="4348162" y="3583304"/>
                        <a:ext cx="7620" cy="22860"/>
                      </a:xfrm>
                      <a:custGeom>
                        <a:avLst/>
                        <a:gdLst>
                          <a:gd name="connsiteX0" fmla="*/ 5715 w 7620"/>
                          <a:gd name="connsiteY0" fmla="*/ 16192 h 22860"/>
                          <a:gd name="connsiteX1" fmla="*/ 5715 w 7620"/>
                          <a:gd name="connsiteY1" fmla="*/ 16192 h 22860"/>
                          <a:gd name="connsiteX2" fmla="*/ 5715 w 7620"/>
                          <a:gd name="connsiteY2" fmla="*/ 15240 h 22860"/>
                          <a:gd name="connsiteX3" fmla="*/ 5715 w 7620"/>
                          <a:gd name="connsiteY3" fmla="*/ 14288 h 22860"/>
                          <a:gd name="connsiteX4" fmla="*/ 5715 w 7620"/>
                          <a:gd name="connsiteY4" fmla="*/ 13335 h 22860"/>
                          <a:gd name="connsiteX5" fmla="*/ 5715 w 7620"/>
                          <a:gd name="connsiteY5" fmla="*/ 13335 h 22860"/>
                          <a:gd name="connsiteX6" fmla="*/ 5715 w 7620"/>
                          <a:gd name="connsiteY6" fmla="*/ 13335 h 22860"/>
                          <a:gd name="connsiteX7" fmla="*/ 5715 w 7620"/>
                          <a:gd name="connsiteY7" fmla="*/ 13335 h 22860"/>
                          <a:gd name="connsiteX8" fmla="*/ 5715 w 7620"/>
                          <a:gd name="connsiteY8" fmla="*/ 13335 h 22860"/>
                          <a:gd name="connsiteX9" fmla="*/ 5715 w 7620"/>
                          <a:gd name="connsiteY9" fmla="*/ 13335 h 22860"/>
                          <a:gd name="connsiteX10" fmla="*/ 5715 w 7620"/>
                          <a:gd name="connsiteY10" fmla="*/ 13335 h 22860"/>
                          <a:gd name="connsiteX11" fmla="*/ 5715 w 7620"/>
                          <a:gd name="connsiteY11" fmla="*/ 13335 h 22860"/>
                          <a:gd name="connsiteX12" fmla="*/ 5715 w 7620"/>
                          <a:gd name="connsiteY12" fmla="*/ 13335 h 22860"/>
                          <a:gd name="connsiteX13" fmla="*/ 5715 w 7620"/>
                          <a:gd name="connsiteY13" fmla="*/ 12383 h 22860"/>
                          <a:gd name="connsiteX14" fmla="*/ 5715 w 7620"/>
                          <a:gd name="connsiteY14" fmla="*/ 12383 h 22860"/>
                          <a:gd name="connsiteX15" fmla="*/ 5715 w 7620"/>
                          <a:gd name="connsiteY15" fmla="*/ 12383 h 22860"/>
                          <a:gd name="connsiteX16" fmla="*/ 5715 w 7620"/>
                          <a:gd name="connsiteY16" fmla="*/ 12383 h 22860"/>
                          <a:gd name="connsiteX17" fmla="*/ 5715 w 7620"/>
                          <a:gd name="connsiteY17" fmla="*/ 12383 h 22860"/>
                          <a:gd name="connsiteX18" fmla="*/ 5715 w 7620"/>
                          <a:gd name="connsiteY18" fmla="*/ 12383 h 22860"/>
                          <a:gd name="connsiteX19" fmla="*/ 5715 w 7620"/>
                          <a:gd name="connsiteY19" fmla="*/ 12383 h 22860"/>
                          <a:gd name="connsiteX20" fmla="*/ 5715 w 7620"/>
                          <a:gd name="connsiteY20" fmla="*/ 12383 h 22860"/>
                          <a:gd name="connsiteX21" fmla="*/ 5715 w 7620"/>
                          <a:gd name="connsiteY21" fmla="*/ 12383 h 22860"/>
                          <a:gd name="connsiteX22" fmla="*/ 5715 w 7620"/>
                          <a:gd name="connsiteY22" fmla="*/ 12383 h 22860"/>
                          <a:gd name="connsiteX23" fmla="*/ 5715 w 7620"/>
                          <a:gd name="connsiteY23" fmla="*/ 12383 h 22860"/>
                          <a:gd name="connsiteX24" fmla="*/ 5715 w 7620"/>
                          <a:gd name="connsiteY24" fmla="*/ 12383 h 22860"/>
                          <a:gd name="connsiteX25" fmla="*/ 5715 w 7620"/>
                          <a:gd name="connsiteY25" fmla="*/ 12383 h 22860"/>
                          <a:gd name="connsiteX26" fmla="*/ 5715 w 7620"/>
                          <a:gd name="connsiteY26" fmla="*/ 11430 h 22860"/>
                          <a:gd name="connsiteX27" fmla="*/ 5715 w 7620"/>
                          <a:gd name="connsiteY27" fmla="*/ 11430 h 22860"/>
                          <a:gd name="connsiteX28" fmla="*/ 5715 w 7620"/>
                          <a:gd name="connsiteY28" fmla="*/ 11430 h 22860"/>
                          <a:gd name="connsiteX29" fmla="*/ 5715 w 7620"/>
                          <a:gd name="connsiteY29" fmla="*/ 11430 h 22860"/>
                          <a:gd name="connsiteX30" fmla="*/ 5715 w 7620"/>
                          <a:gd name="connsiteY30" fmla="*/ 11430 h 22860"/>
                          <a:gd name="connsiteX31" fmla="*/ 5715 w 7620"/>
                          <a:gd name="connsiteY31" fmla="*/ 11430 h 22860"/>
                          <a:gd name="connsiteX32" fmla="*/ 4763 w 7620"/>
                          <a:gd name="connsiteY32" fmla="*/ 10478 h 22860"/>
                          <a:gd name="connsiteX33" fmla="*/ 3810 w 7620"/>
                          <a:gd name="connsiteY33" fmla="*/ 9525 h 22860"/>
                          <a:gd name="connsiteX34" fmla="*/ 2858 w 7620"/>
                          <a:gd name="connsiteY34" fmla="*/ 8573 h 22860"/>
                          <a:gd name="connsiteX35" fmla="*/ 1905 w 7620"/>
                          <a:gd name="connsiteY35" fmla="*/ 7620 h 22860"/>
                          <a:gd name="connsiteX36" fmla="*/ 1905 w 7620"/>
                          <a:gd name="connsiteY36" fmla="*/ 7620 h 22860"/>
                          <a:gd name="connsiteX37" fmla="*/ 1905 w 7620"/>
                          <a:gd name="connsiteY37" fmla="*/ 7620 h 22860"/>
                          <a:gd name="connsiteX38" fmla="*/ 1905 w 7620"/>
                          <a:gd name="connsiteY38" fmla="*/ 7620 h 22860"/>
                          <a:gd name="connsiteX39" fmla="*/ 1905 w 7620"/>
                          <a:gd name="connsiteY39" fmla="*/ 7620 h 22860"/>
                          <a:gd name="connsiteX40" fmla="*/ 1905 w 7620"/>
                          <a:gd name="connsiteY40" fmla="*/ 7620 h 22860"/>
                          <a:gd name="connsiteX41" fmla="*/ 1905 w 7620"/>
                          <a:gd name="connsiteY41" fmla="*/ 7620 h 22860"/>
                          <a:gd name="connsiteX42" fmla="*/ 1905 w 7620"/>
                          <a:gd name="connsiteY42" fmla="*/ 7620 h 22860"/>
                          <a:gd name="connsiteX43" fmla="*/ 1905 w 7620"/>
                          <a:gd name="connsiteY43" fmla="*/ 7620 h 22860"/>
                          <a:gd name="connsiteX44" fmla="*/ 1905 w 7620"/>
                          <a:gd name="connsiteY44" fmla="*/ 7620 h 22860"/>
                          <a:gd name="connsiteX45" fmla="*/ 1905 w 7620"/>
                          <a:gd name="connsiteY45" fmla="*/ 7620 h 22860"/>
                          <a:gd name="connsiteX46" fmla="*/ 1905 w 7620"/>
                          <a:gd name="connsiteY46" fmla="*/ 7620 h 22860"/>
                          <a:gd name="connsiteX47" fmla="*/ 2858 w 7620"/>
                          <a:gd name="connsiteY47" fmla="*/ 6667 h 22860"/>
                          <a:gd name="connsiteX48" fmla="*/ 2858 w 7620"/>
                          <a:gd name="connsiteY48" fmla="*/ 6667 h 22860"/>
                          <a:gd name="connsiteX49" fmla="*/ 2858 w 7620"/>
                          <a:gd name="connsiteY49" fmla="*/ 6667 h 22860"/>
                          <a:gd name="connsiteX50" fmla="*/ 2858 w 7620"/>
                          <a:gd name="connsiteY50" fmla="*/ 6667 h 22860"/>
                          <a:gd name="connsiteX51" fmla="*/ 2858 w 7620"/>
                          <a:gd name="connsiteY51" fmla="*/ 6667 h 22860"/>
                          <a:gd name="connsiteX52" fmla="*/ 2858 w 7620"/>
                          <a:gd name="connsiteY52" fmla="*/ 6667 h 22860"/>
                          <a:gd name="connsiteX53" fmla="*/ 2858 w 7620"/>
                          <a:gd name="connsiteY53" fmla="*/ 6667 h 22860"/>
                          <a:gd name="connsiteX54" fmla="*/ 2858 w 7620"/>
                          <a:gd name="connsiteY54" fmla="*/ 6667 h 22860"/>
                          <a:gd name="connsiteX55" fmla="*/ 2858 w 7620"/>
                          <a:gd name="connsiteY55" fmla="*/ 6667 h 22860"/>
                          <a:gd name="connsiteX56" fmla="*/ 2858 w 7620"/>
                          <a:gd name="connsiteY56" fmla="*/ 6667 h 22860"/>
                          <a:gd name="connsiteX57" fmla="*/ 2858 w 7620"/>
                          <a:gd name="connsiteY57" fmla="*/ 6667 h 22860"/>
                          <a:gd name="connsiteX58" fmla="*/ 3810 w 7620"/>
                          <a:gd name="connsiteY58" fmla="*/ 7620 h 22860"/>
                          <a:gd name="connsiteX59" fmla="*/ 3810 w 7620"/>
                          <a:gd name="connsiteY59" fmla="*/ 8573 h 22860"/>
                          <a:gd name="connsiteX60" fmla="*/ 3810 w 7620"/>
                          <a:gd name="connsiteY60" fmla="*/ 8573 h 22860"/>
                          <a:gd name="connsiteX61" fmla="*/ 4763 w 7620"/>
                          <a:gd name="connsiteY61" fmla="*/ 9525 h 22860"/>
                          <a:gd name="connsiteX62" fmla="*/ 5715 w 7620"/>
                          <a:gd name="connsiteY62" fmla="*/ 10478 h 22860"/>
                          <a:gd name="connsiteX63" fmla="*/ 6667 w 7620"/>
                          <a:gd name="connsiteY63" fmla="*/ 11430 h 22860"/>
                          <a:gd name="connsiteX64" fmla="*/ 6667 w 7620"/>
                          <a:gd name="connsiteY64" fmla="*/ 12383 h 22860"/>
                          <a:gd name="connsiteX65" fmla="*/ 6667 w 7620"/>
                          <a:gd name="connsiteY65" fmla="*/ 13335 h 22860"/>
                          <a:gd name="connsiteX66" fmla="*/ 6667 w 7620"/>
                          <a:gd name="connsiteY66" fmla="*/ 13335 h 22860"/>
                          <a:gd name="connsiteX67" fmla="*/ 6667 w 7620"/>
                          <a:gd name="connsiteY67" fmla="*/ 13335 h 22860"/>
                          <a:gd name="connsiteX68" fmla="*/ 6667 w 7620"/>
                          <a:gd name="connsiteY68" fmla="*/ 13335 h 22860"/>
                          <a:gd name="connsiteX69" fmla="*/ 6667 w 7620"/>
                          <a:gd name="connsiteY69" fmla="*/ 13335 h 22860"/>
                          <a:gd name="connsiteX70" fmla="*/ 6667 w 7620"/>
                          <a:gd name="connsiteY70" fmla="*/ 14288 h 22860"/>
                          <a:gd name="connsiteX71" fmla="*/ 6667 w 7620"/>
                          <a:gd name="connsiteY71" fmla="*/ 15240 h 22860"/>
                          <a:gd name="connsiteX72" fmla="*/ 6667 w 7620"/>
                          <a:gd name="connsiteY72" fmla="*/ 15240 h 22860"/>
                          <a:gd name="connsiteX73" fmla="*/ 6667 w 7620"/>
                          <a:gd name="connsiteY73" fmla="*/ 15240 h 22860"/>
                          <a:gd name="connsiteX74" fmla="*/ 6667 w 7620"/>
                          <a:gd name="connsiteY74" fmla="*/ 15240 h 22860"/>
                          <a:gd name="connsiteX75" fmla="*/ 6667 w 7620"/>
                          <a:gd name="connsiteY75" fmla="*/ 15240 h 22860"/>
                          <a:gd name="connsiteX76" fmla="*/ 6667 w 7620"/>
                          <a:gd name="connsiteY76" fmla="*/ 15240 h 22860"/>
                          <a:gd name="connsiteX77" fmla="*/ 6667 w 7620"/>
                          <a:gd name="connsiteY77" fmla="*/ 15240 h 22860"/>
                          <a:gd name="connsiteX78" fmla="*/ 6667 w 7620"/>
                          <a:gd name="connsiteY78" fmla="*/ 15240 h 22860"/>
                          <a:gd name="connsiteX79" fmla="*/ 6667 w 7620"/>
                          <a:gd name="connsiteY79" fmla="*/ 15240 h 22860"/>
                          <a:gd name="connsiteX80" fmla="*/ 6667 w 7620"/>
                          <a:gd name="connsiteY80" fmla="*/ 16192 h 22860"/>
                          <a:gd name="connsiteX81" fmla="*/ 6667 w 7620"/>
                          <a:gd name="connsiteY81" fmla="*/ 17145 h 22860"/>
                          <a:gd name="connsiteX82" fmla="*/ 6667 w 7620"/>
                          <a:gd name="connsiteY82" fmla="*/ 17145 h 22860"/>
                          <a:gd name="connsiteX83" fmla="*/ 6667 w 7620"/>
                          <a:gd name="connsiteY83" fmla="*/ 17145 h 22860"/>
                          <a:gd name="connsiteX84" fmla="*/ 6667 w 7620"/>
                          <a:gd name="connsiteY84" fmla="*/ 17145 h 22860"/>
                          <a:gd name="connsiteX85" fmla="*/ 6667 w 7620"/>
                          <a:gd name="connsiteY85" fmla="*/ 17145 h 22860"/>
                          <a:gd name="connsiteX86" fmla="*/ 6667 w 7620"/>
                          <a:gd name="connsiteY86" fmla="*/ 18098 h 22860"/>
                          <a:gd name="connsiteX87" fmla="*/ 6667 w 7620"/>
                          <a:gd name="connsiteY87" fmla="*/ 18098 h 22860"/>
                          <a:gd name="connsiteX88" fmla="*/ 7620 w 7620"/>
                          <a:gd name="connsiteY88" fmla="*/ 20003 h 22860"/>
                          <a:gd name="connsiteX89" fmla="*/ 7620 w 7620"/>
                          <a:gd name="connsiteY89" fmla="*/ 20955 h 22860"/>
                          <a:gd name="connsiteX90" fmla="*/ 7620 w 7620"/>
                          <a:gd name="connsiteY90" fmla="*/ 21908 h 22860"/>
                          <a:gd name="connsiteX91" fmla="*/ 7620 w 7620"/>
                          <a:gd name="connsiteY91" fmla="*/ 22860 h 22860"/>
                          <a:gd name="connsiteX92" fmla="*/ 7620 w 7620"/>
                          <a:gd name="connsiteY92" fmla="*/ 22860 h 22860"/>
                          <a:gd name="connsiteX93" fmla="*/ 5715 w 7620"/>
                          <a:gd name="connsiteY93" fmla="*/ 16192 h 22860"/>
                          <a:gd name="connsiteX94" fmla="*/ 0 w 7620"/>
                          <a:gd name="connsiteY94" fmla="*/ 0 h 22860"/>
                          <a:gd name="connsiteX95" fmla="*/ 0 w 7620"/>
                          <a:gd name="connsiteY95" fmla="*/ 0 h 22860"/>
                          <a:gd name="connsiteX96" fmla="*/ 0 w 7620"/>
                          <a:gd name="connsiteY96" fmla="*/ 0 h 22860"/>
                          <a:gd name="connsiteX97" fmla="*/ 0 w 7620"/>
                          <a:gd name="connsiteY97" fmla="*/ 0 h 22860"/>
                          <a:gd name="connsiteX98" fmla="*/ 0 w 7620"/>
                          <a:gd name="connsiteY98" fmla="*/ 0 h 22860"/>
                          <a:gd name="connsiteX99" fmla="*/ 1905 w 7620"/>
                          <a:gd name="connsiteY99" fmla="*/ 2858 h 22860"/>
                          <a:gd name="connsiteX100" fmla="*/ 1905 w 7620"/>
                          <a:gd name="connsiteY100" fmla="*/ 2858 h 22860"/>
                          <a:gd name="connsiteX101" fmla="*/ 1905 w 7620"/>
                          <a:gd name="connsiteY101" fmla="*/ 2858 h 22860"/>
                          <a:gd name="connsiteX102" fmla="*/ 1905 w 7620"/>
                          <a:gd name="connsiteY102" fmla="*/ 2858 h 22860"/>
                          <a:gd name="connsiteX103" fmla="*/ 1905 w 7620"/>
                          <a:gd name="connsiteY103" fmla="*/ 2858 h 22860"/>
                          <a:gd name="connsiteX104" fmla="*/ 5715 w 7620"/>
                          <a:gd name="connsiteY104" fmla="*/ 15240 h 22860"/>
                          <a:gd name="connsiteX105" fmla="*/ 5715 w 7620"/>
                          <a:gd name="connsiteY105" fmla="*/ 15240 h 22860"/>
                          <a:gd name="connsiteX106" fmla="*/ 5715 w 7620"/>
                          <a:gd name="connsiteY106" fmla="*/ 15240 h 22860"/>
                          <a:gd name="connsiteX107" fmla="*/ 5715 w 7620"/>
                          <a:gd name="connsiteY107" fmla="*/ 15240 h 22860"/>
                          <a:gd name="connsiteX108" fmla="*/ 5715 w 7620"/>
                          <a:gd name="connsiteY108" fmla="*/ 15240 h 228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20" h="22860">
                            <a:moveTo>
                              <a:pt x="5715" y="16192"/>
                            </a:move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0478"/>
                              <a:pt x="4763" y="10478"/>
                            </a:cubicBezTo>
                            <a:cubicBezTo>
                              <a:pt x="4763" y="10478"/>
                              <a:pt x="4763" y="9525"/>
                              <a:pt x="3810" y="9525"/>
                            </a:cubicBezTo>
                            <a:cubicBezTo>
                              <a:pt x="3810" y="9525"/>
                              <a:pt x="3810" y="8573"/>
                              <a:pt x="2858" y="8573"/>
                            </a:cubicBezTo>
                            <a:cubicBezTo>
                              <a:pt x="2858" y="8573"/>
                              <a:pt x="2858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lnTo>
                              <a:pt x="1905" y="7620"/>
                            </a:ln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6667"/>
                              <a:pt x="2858" y="6667"/>
                            </a:cubicBezTo>
                            <a:lnTo>
                              <a:pt x="2858" y="6667"/>
                            </a:ln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lnTo>
                              <a:pt x="2858" y="6667"/>
                            </a:ln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9525"/>
                              <a:pt x="4763" y="9525"/>
                            </a:cubicBezTo>
                            <a:cubicBezTo>
                              <a:pt x="4763" y="9525"/>
                              <a:pt x="4763" y="10478"/>
                              <a:pt x="5715" y="10478"/>
                            </a:cubicBezTo>
                            <a:cubicBezTo>
                              <a:pt x="5715" y="10478"/>
                              <a:pt x="5715" y="11430"/>
                              <a:pt x="6667" y="11430"/>
                            </a:cubicBezTo>
                            <a:cubicBezTo>
                              <a:pt x="6667" y="11430"/>
                              <a:pt x="6667" y="11430"/>
                              <a:pt x="6667" y="12383"/>
                            </a:cubicBezTo>
                            <a:cubicBezTo>
                              <a:pt x="6667" y="12383"/>
                              <a:pt x="6667" y="12383"/>
                              <a:pt x="6667" y="13335"/>
                            </a:cubicBezTo>
                            <a:cubicBezTo>
                              <a:pt x="6667" y="13335"/>
                              <a:pt x="6667" y="13335"/>
                              <a:pt x="6667" y="13335"/>
                            </a:cubicBezTo>
                            <a:cubicBezTo>
                              <a:pt x="6667" y="13335"/>
                              <a:pt x="6667" y="13335"/>
                              <a:pt x="6667" y="13335"/>
                            </a:cubicBezTo>
                            <a:cubicBezTo>
                              <a:pt x="6667" y="13335"/>
                              <a:pt x="6667" y="13335"/>
                              <a:pt x="6667" y="13335"/>
                            </a:cubicBezTo>
                            <a:cubicBezTo>
                              <a:pt x="6667" y="13335"/>
                              <a:pt x="6667" y="13335"/>
                              <a:pt x="6667" y="13335"/>
                            </a:cubicBezTo>
                            <a:cubicBezTo>
                              <a:pt x="6667" y="13335"/>
                              <a:pt x="6667" y="13335"/>
                              <a:pt x="6667" y="14288"/>
                            </a:cubicBezTo>
                            <a:cubicBezTo>
                              <a:pt x="6667" y="14288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5240"/>
                              <a:pt x="6667" y="15240"/>
                            </a:cubicBezTo>
                            <a:cubicBezTo>
                              <a:pt x="6667" y="15240"/>
                              <a:pt x="6667" y="16192"/>
                              <a:pt x="6667" y="16192"/>
                            </a:cubicBezTo>
                            <a:cubicBezTo>
                              <a:pt x="6667" y="16192"/>
                              <a:pt x="6667" y="17145"/>
                              <a:pt x="6667" y="17145"/>
                            </a:cubicBezTo>
                            <a:cubicBezTo>
                              <a:pt x="6667" y="17145"/>
                              <a:pt x="6667" y="17145"/>
                              <a:pt x="6667" y="17145"/>
                            </a:cubicBezTo>
                            <a:cubicBezTo>
                              <a:pt x="6667" y="17145"/>
                              <a:pt x="6667" y="17145"/>
                              <a:pt x="6667" y="17145"/>
                            </a:cubicBezTo>
                            <a:cubicBezTo>
                              <a:pt x="6667" y="17145"/>
                              <a:pt x="6667" y="17145"/>
                              <a:pt x="6667" y="17145"/>
                            </a:cubicBezTo>
                            <a:cubicBezTo>
                              <a:pt x="6667" y="17145"/>
                              <a:pt x="6667" y="17145"/>
                              <a:pt x="6667" y="17145"/>
                            </a:cubicBezTo>
                            <a:cubicBezTo>
                              <a:pt x="6667" y="17145"/>
                              <a:pt x="6667" y="18098"/>
                              <a:pt x="6667" y="18098"/>
                            </a:cubicBezTo>
                            <a:cubicBezTo>
                              <a:pt x="6667" y="18098"/>
                              <a:pt x="6667" y="18098"/>
                              <a:pt x="6667" y="18098"/>
                            </a:cubicBezTo>
                            <a:cubicBezTo>
                              <a:pt x="6667" y="19050"/>
                              <a:pt x="6667" y="19050"/>
                              <a:pt x="7620" y="20003"/>
                            </a:cubicBezTo>
                            <a:cubicBezTo>
                              <a:pt x="7620" y="20003"/>
                              <a:pt x="7620" y="20955"/>
                              <a:pt x="7620" y="20955"/>
                            </a:cubicBezTo>
                            <a:cubicBezTo>
                              <a:pt x="7620" y="20955"/>
                              <a:pt x="7620" y="20955"/>
                              <a:pt x="7620" y="21908"/>
                            </a:cubicBezTo>
                            <a:cubicBezTo>
                              <a:pt x="7620" y="21908"/>
                              <a:pt x="7620" y="21908"/>
                              <a:pt x="7620" y="22860"/>
                            </a:cubicBezTo>
                            <a:lnTo>
                              <a:pt x="7620" y="22860"/>
                            </a:lnTo>
                            <a:lnTo>
                              <a:pt x="5715" y="16192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1905" y="2858"/>
                            </a:move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lose/>
                            <a:moveTo>
                              <a:pt x="5715" y="15240"/>
                            </a:move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39" name="任意多边形: 形状 323"/>
                      <p:cNvSpPr/>
                      <p:nvPr/>
                    </p:nvSpPr>
                    <p:spPr>
                      <a:xfrm>
                        <a:off x="4347210" y="35833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0" name="任意多边形: 形状 324"/>
                      <p:cNvSpPr/>
                      <p:nvPr/>
                    </p:nvSpPr>
                    <p:spPr>
                      <a:xfrm>
                        <a:off x="4347448" y="3582352"/>
                        <a:ext cx="1666" cy="952"/>
                      </a:xfrm>
                      <a:custGeom>
                        <a:avLst/>
                        <a:gdLst>
                          <a:gd name="connsiteX0" fmla="*/ 714 w 1666"/>
                          <a:gd name="connsiteY0" fmla="*/ 952 h 952"/>
                          <a:gd name="connsiteX1" fmla="*/ 1667 w 1666"/>
                          <a:gd name="connsiteY1" fmla="*/ 0 h 952"/>
                          <a:gd name="connsiteX2" fmla="*/ 1667 w 1666"/>
                          <a:gd name="connsiteY2" fmla="*/ 0 h 952"/>
                          <a:gd name="connsiteX3" fmla="*/ 1667 w 1666"/>
                          <a:gd name="connsiteY3" fmla="*/ 0 h 952"/>
                          <a:gd name="connsiteX4" fmla="*/ 1667 w 1666"/>
                          <a:gd name="connsiteY4" fmla="*/ 0 h 952"/>
                          <a:gd name="connsiteX5" fmla="*/ 1667 w 1666"/>
                          <a:gd name="connsiteY5" fmla="*/ 0 h 952"/>
                          <a:gd name="connsiteX6" fmla="*/ 1667 w 1666"/>
                          <a:gd name="connsiteY6" fmla="*/ 0 h 952"/>
                          <a:gd name="connsiteX7" fmla="*/ 1667 w 1666"/>
                          <a:gd name="connsiteY7" fmla="*/ 0 h 952"/>
                          <a:gd name="connsiteX8" fmla="*/ 1667 w 1666"/>
                          <a:gd name="connsiteY8" fmla="*/ 0 h 952"/>
                          <a:gd name="connsiteX9" fmla="*/ 1667 w 1666"/>
                          <a:gd name="connsiteY9" fmla="*/ 0 h 952"/>
                          <a:gd name="connsiteX10" fmla="*/ 1667 w 1666"/>
                          <a:gd name="connsiteY10" fmla="*/ 0 h 952"/>
                          <a:gd name="connsiteX11" fmla="*/ 1667 w 1666"/>
                          <a:gd name="connsiteY11" fmla="*/ 0 h 952"/>
                          <a:gd name="connsiteX12" fmla="*/ 714 w 1666"/>
                          <a:gd name="connsiteY12" fmla="*/ 952 h 952"/>
                          <a:gd name="connsiteX13" fmla="*/ 714 w 1666"/>
                          <a:gd name="connsiteY13" fmla="*/ 952 h 952"/>
                          <a:gd name="connsiteX14" fmla="*/ 714 w 1666"/>
                          <a:gd name="connsiteY14" fmla="*/ 952 h 952"/>
                          <a:gd name="connsiteX15" fmla="*/ 714 w 1666"/>
                          <a:gd name="connsiteY15" fmla="*/ 952 h 952"/>
                          <a:gd name="connsiteX16" fmla="*/ 714 w 1666"/>
                          <a:gd name="connsiteY16" fmla="*/ 952 h 952"/>
                          <a:gd name="connsiteX17" fmla="*/ 714 w 1666"/>
                          <a:gd name="connsiteY17" fmla="*/ 952 h 952"/>
                          <a:gd name="connsiteX18" fmla="*/ 714 w 1666"/>
                          <a:gd name="connsiteY18" fmla="*/ 952 h 952"/>
                          <a:gd name="connsiteX19" fmla="*/ 714 w 1666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714" y="952"/>
                            </a:moveTo>
                            <a:cubicBezTo>
                              <a:pt x="714" y="952"/>
                              <a:pt x="714" y="0"/>
                              <a:pt x="1667" y="0"/>
                            </a:cubicBez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ubicBezTo>
                              <a:pt x="-238" y="0"/>
                              <a:pt x="-238" y="0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-238" y="952"/>
                              <a:pt x="714" y="952"/>
                              <a:pt x="714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1" name="图形 2"/>
                    <p:cNvGrpSpPr/>
                    <p:nvPr/>
                  </p:nvGrpSpPr>
                  <p:grpSpPr>
                    <a:xfrm>
                      <a:off x="4354115" y="3599496"/>
                      <a:ext cx="5476" cy="22860"/>
                      <a:chOff x="4354115" y="3599496"/>
                      <a:chExt cx="5476" cy="22860"/>
                    </a:xfrm>
                    <a:solidFill>
                      <a:srgbClr val="FFB8CB"/>
                    </a:solidFill>
                  </p:grpSpPr>
                  <p:sp>
                    <p:nvSpPr>
                      <p:cNvPr id="442" name="任意多边形: 形状 326"/>
                      <p:cNvSpPr/>
                      <p:nvPr/>
                    </p:nvSpPr>
                    <p:spPr>
                      <a:xfrm>
                        <a:off x="4355782" y="35994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3" name="任意多边形: 形状 327"/>
                      <p:cNvSpPr/>
                      <p:nvPr/>
                    </p:nvSpPr>
                    <p:spPr>
                      <a:xfrm>
                        <a:off x="4355068" y="3601640"/>
                        <a:ext cx="4524" cy="20716"/>
                      </a:xfrm>
                      <a:custGeom>
                        <a:avLst/>
                        <a:gdLst>
                          <a:gd name="connsiteX0" fmla="*/ 3572 w 4524"/>
                          <a:gd name="connsiteY0" fmla="*/ 16907 h 20716"/>
                          <a:gd name="connsiteX1" fmla="*/ 3572 w 4524"/>
                          <a:gd name="connsiteY1" fmla="*/ 16907 h 20716"/>
                          <a:gd name="connsiteX2" fmla="*/ 3572 w 4524"/>
                          <a:gd name="connsiteY2" fmla="*/ 15954 h 20716"/>
                          <a:gd name="connsiteX3" fmla="*/ 3572 w 4524"/>
                          <a:gd name="connsiteY3" fmla="*/ 15002 h 20716"/>
                          <a:gd name="connsiteX4" fmla="*/ 3572 w 4524"/>
                          <a:gd name="connsiteY4" fmla="*/ 14049 h 20716"/>
                          <a:gd name="connsiteX5" fmla="*/ 3572 w 4524"/>
                          <a:gd name="connsiteY5" fmla="*/ 14049 h 20716"/>
                          <a:gd name="connsiteX6" fmla="*/ 3572 w 4524"/>
                          <a:gd name="connsiteY6" fmla="*/ 14049 h 20716"/>
                          <a:gd name="connsiteX7" fmla="*/ 3572 w 4524"/>
                          <a:gd name="connsiteY7" fmla="*/ 14049 h 20716"/>
                          <a:gd name="connsiteX8" fmla="*/ 3572 w 4524"/>
                          <a:gd name="connsiteY8" fmla="*/ 14049 h 20716"/>
                          <a:gd name="connsiteX9" fmla="*/ 3572 w 4524"/>
                          <a:gd name="connsiteY9" fmla="*/ 13097 h 20716"/>
                          <a:gd name="connsiteX10" fmla="*/ 3572 w 4524"/>
                          <a:gd name="connsiteY10" fmla="*/ 13097 h 20716"/>
                          <a:gd name="connsiteX11" fmla="*/ 3572 w 4524"/>
                          <a:gd name="connsiteY11" fmla="*/ 13097 h 20716"/>
                          <a:gd name="connsiteX12" fmla="*/ 3572 w 4524"/>
                          <a:gd name="connsiteY12" fmla="*/ 13097 h 20716"/>
                          <a:gd name="connsiteX13" fmla="*/ 3572 w 4524"/>
                          <a:gd name="connsiteY13" fmla="*/ 12144 h 20716"/>
                          <a:gd name="connsiteX14" fmla="*/ 3572 w 4524"/>
                          <a:gd name="connsiteY14" fmla="*/ 12144 h 20716"/>
                          <a:gd name="connsiteX15" fmla="*/ 3572 w 4524"/>
                          <a:gd name="connsiteY15" fmla="*/ 12144 h 20716"/>
                          <a:gd name="connsiteX16" fmla="*/ 3572 w 4524"/>
                          <a:gd name="connsiteY16" fmla="*/ 12144 h 20716"/>
                          <a:gd name="connsiteX17" fmla="*/ 3572 w 4524"/>
                          <a:gd name="connsiteY17" fmla="*/ 11192 h 20716"/>
                          <a:gd name="connsiteX18" fmla="*/ 3572 w 4524"/>
                          <a:gd name="connsiteY18" fmla="*/ 11192 h 20716"/>
                          <a:gd name="connsiteX19" fmla="*/ 3572 w 4524"/>
                          <a:gd name="connsiteY19" fmla="*/ 11192 h 20716"/>
                          <a:gd name="connsiteX20" fmla="*/ 3572 w 4524"/>
                          <a:gd name="connsiteY20" fmla="*/ 11192 h 20716"/>
                          <a:gd name="connsiteX21" fmla="*/ 3572 w 4524"/>
                          <a:gd name="connsiteY21" fmla="*/ 11192 h 20716"/>
                          <a:gd name="connsiteX22" fmla="*/ 3572 w 4524"/>
                          <a:gd name="connsiteY22" fmla="*/ 11192 h 20716"/>
                          <a:gd name="connsiteX23" fmla="*/ 3572 w 4524"/>
                          <a:gd name="connsiteY23" fmla="*/ 11192 h 20716"/>
                          <a:gd name="connsiteX24" fmla="*/ 3572 w 4524"/>
                          <a:gd name="connsiteY24" fmla="*/ 11192 h 20716"/>
                          <a:gd name="connsiteX25" fmla="*/ 3572 w 4524"/>
                          <a:gd name="connsiteY25" fmla="*/ 11192 h 20716"/>
                          <a:gd name="connsiteX26" fmla="*/ 3572 w 4524"/>
                          <a:gd name="connsiteY26" fmla="*/ 10239 h 20716"/>
                          <a:gd name="connsiteX27" fmla="*/ 3572 w 4524"/>
                          <a:gd name="connsiteY27" fmla="*/ 10239 h 20716"/>
                          <a:gd name="connsiteX28" fmla="*/ 3572 w 4524"/>
                          <a:gd name="connsiteY28" fmla="*/ 10239 h 20716"/>
                          <a:gd name="connsiteX29" fmla="*/ 3572 w 4524"/>
                          <a:gd name="connsiteY29" fmla="*/ 10239 h 20716"/>
                          <a:gd name="connsiteX30" fmla="*/ 3572 w 4524"/>
                          <a:gd name="connsiteY30" fmla="*/ 10239 h 20716"/>
                          <a:gd name="connsiteX31" fmla="*/ 3572 w 4524"/>
                          <a:gd name="connsiteY31" fmla="*/ 10239 h 20716"/>
                          <a:gd name="connsiteX32" fmla="*/ 3572 w 4524"/>
                          <a:gd name="connsiteY32" fmla="*/ 8334 h 20716"/>
                          <a:gd name="connsiteX33" fmla="*/ 3572 w 4524"/>
                          <a:gd name="connsiteY33" fmla="*/ 7382 h 20716"/>
                          <a:gd name="connsiteX34" fmla="*/ 3572 w 4524"/>
                          <a:gd name="connsiteY34" fmla="*/ 6429 h 20716"/>
                          <a:gd name="connsiteX35" fmla="*/ 3572 w 4524"/>
                          <a:gd name="connsiteY35" fmla="*/ 5477 h 20716"/>
                          <a:gd name="connsiteX36" fmla="*/ 3572 w 4524"/>
                          <a:gd name="connsiteY36" fmla="*/ 5477 h 20716"/>
                          <a:gd name="connsiteX37" fmla="*/ 3572 w 4524"/>
                          <a:gd name="connsiteY37" fmla="*/ 5477 h 20716"/>
                          <a:gd name="connsiteX38" fmla="*/ 3572 w 4524"/>
                          <a:gd name="connsiteY38" fmla="*/ 5477 h 20716"/>
                          <a:gd name="connsiteX39" fmla="*/ 3572 w 4524"/>
                          <a:gd name="connsiteY39" fmla="*/ 5477 h 20716"/>
                          <a:gd name="connsiteX40" fmla="*/ 3572 w 4524"/>
                          <a:gd name="connsiteY40" fmla="*/ 5477 h 20716"/>
                          <a:gd name="connsiteX41" fmla="*/ 3572 w 4524"/>
                          <a:gd name="connsiteY41" fmla="*/ 5477 h 20716"/>
                          <a:gd name="connsiteX42" fmla="*/ 3572 w 4524"/>
                          <a:gd name="connsiteY42" fmla="*/ 5477 h 20716"/>
                          <a:gd name="connsiteX43" fmla="*/ 3572 w 4524"/>
                          <a:gd name="connsiteY43" fmla="*/ 5477 h 20716"/>
                          <a:gd name="connsiteX44" fmla="*/ 3572 w 4524"/>
                          <a:gd name="connsiteY44" fmla="*/ 5477 h 20716"/>
                          <a:gd name="connsiteX45" fmla="*/ 3572 w 4524"/>
                          <a:gd name="connsiteY45" fmla="*/ 5477 h 20716"/>
                          <a:gd name="connsiteX46" fmla="*/ 3572 w 4524"/>
                          <a:gd name="connsiteY46" fmla="*/ 5477 h 20716"/>
                          <a:gd name="connsiteX47" fmla="*/ 4524 w 4524"/>
                          <a:gd name="connsiteY47" fmla="*/ 4524 h 20716"/>
                          <a:gd name="connsiteX48" fmla="*/ 4524 w 4524"/>
                          <a:gd name="connsiteY48" fmla="*/ 4524 h 20716"/>
                          <a:gd name="connsiteX49" fmla="*/ 4524 w 4524"/>
                          <a:gd name="connsiteY49" fmla="*/ 4524 h 20716"/>
                          <a:gd name="connsiteX50" fmla="*/ 4524 w 4524"/>
                          <a:gd name="connsiteY50" fmla="*/ 4524 h 20716"/>
                          <a:gd name="connsiteX51" fmla="*/ 4524 w 4524"/>
                          <a:gd name="connsiteY51" fmla="*/ 4524 h 20716"/>
                          <a:gd name="connsiteX52" fmla="*/ 4524 w 4524"/>
                          <a:gd name="connsiteY52" fmla="*/ 4524 h 20716"/>
                          <a:gd name="connsiteX53" fmla="*/ 4524 w 4524"/>
                          <a:gd name="connsiteY53" fmla="*/ 4524 h 20716"/>
                          <a:gd name="connsiteX54" fmla="*/ 4524 w 4524"/>
                          <a:gd name="connsiteY54" fmla="*/ 4524 h 20716"/>
                          <a:gd name="connsiteX55" fmla="*/ 4524 w 4524"/>
                          <a:gd name="connsiteY55" fmla="*/ 4524 h 20716"/>
                          <a:gd name="connsiteX56" fmla="*/ 4524 w 4524"/>
                          <a:gd name="connsiteY56" fmla="*/ 4524 h 20716"/>
                          <a:gd name="connsiteX57" fmla="*/ 4524 w 4524"/>
                          <a:gd name="connsiteY57" fmla="*/ 4524 h 20716"/>
                          <a:gd name="connsiteX58" fmla="*/ 4524 w 4524"/>
                          <a:gd name="connsiteY58" fmla="*/ 5477 h 20716"/>
                          <a:gd name="connsiteX59" fmla="*/ 4524 w 4524"/>
                          <a:gd name="connsiteY59" fmla="*/ 6429 h 20716"/>
                          <a:gd name="connsiteX60" fmla="*/ 4524 w 4524"/>
                          <a:gd name="connsiteY60" fmla="*/ 6429 h 20716"/>
                          <a:gd name="connsiteX61" fmla="*/ 4524 w 4524"/>
                          <a:gd name="connsiteY61" fmla="*/ 7382 h 20716"/>
                          <a:gd name="connsiteX62" fmla="*/ 4524 w 4524"/>
                          <a:gd name="connsiteY62" fmla="*/ 8334 h 20716"/>
                          <a:gd name="connsiteX63" fmla="*/ 4524 w 4524"/>
                          <a:gd name="connsiteY63" fmla="*/ 9287 h 20716"/>
                          <a:gd name="connsiteX64" fmla="*/ 4524 w 4524"/>
                          <a:gd name="connsiteY64" fmla="*/ 10239 h 20716"/>
                          <a:gd name="connsiteX65" fmla="*/ 4524 w 4524"/>
                          <a:gd name="connsiteY65" fmla="*/ 11192 h 20716"/>
                          <a:gd name="connsiteX66" fmla="*/ 4524 w 4524"/>
                          <a:gd name="connsiteY66" fmla="*/ 11192 h 20716"/>
                          <a:gd name="connsiteX67" fmla="*/ 4524 w 4524"/>
                          <a:gd name="connsiteY67" fmla="*/ 11192 h 20716"/>
                          <a:gd name="connsiteX68" fmla="*/ 4524 w 4524"/>
                          <a:gd name="connsiteY68" fmla="*/ 11192 h 20716"/>
                          <a:gd name="connsiteX69" fmla="*/ 4524 w 4524"/>
                          <a:gd name="connsiteY69" fmla="*/ 11192 h 20716"/>
                          <a:gd name="connsiteX70" fmla="*/ 4524 w 4524"/>
                          <a:gd name="connsiteY70" fmla="*/ 12144 h 20716"/>
                          <a:gd name="connsiteX71" fmla="*/ 4524 w 4524"/>
                          <a:gd name="connsiteY71" fmla="*/ 13097 h 20716"/>
                          <a:gd name="connsiteX72" fmla="*/ 4524 w 4524"/>
                          <a:gd name="connsiteY72" fmla="*/ 13097 h 20716"/>
                          <a:gd name="connsiteX73" fmla="*/ 4524 w 4524"/>
                          <a:gd name="connsiteY73" fmla="*/ 13097 h 20716"/>
                          <a:gd name="connsiteX74" fmla="*/ 4524 w 4524"/>
                          <a:gd name="connsiteY74" fmla="*/ 13097 h 20716"/>
                          <a:gd name="connsiteX75" fmla="*/ 4524 w 4524"/>
                          <a:gd name="connsiteY75" fmla="*/ 13097 h 20716"/>
                          <a:gd name="connsiteX76" fmla="*/ 4524 w 4524"/>
                          <a:gd name="connsiteY76" fmla="*/ 13097 h 20716"/>
                          <a:gd name="connsiteX77" fmla="*/ 4524 w 4524"/>
                          <a:gd name="connsiteY77" fmla="*/ 13097 h 20716"/>
                          <a:gd name="connsiteX78" fmla="*/ 4524 w 4524"/>
                          <a:gd name="connsiteY78" fmla="*/ 13097 h 20716"/>
                          <a:gd name="connsiteX79" fmla="*/ 4524 w 4524"/>
                          <a:gd name="connsiteY79" fmla="*/ 13097 h 20716"/>
                          <a:gd name="connsiteX80" fmla="*/ 4524 w 4524"/>
                          <a:gd name="connsiteY80" fmla="*/ 14049 h 20716"/>
                          <a:gd name="connsiteX81" fmla="*/ 4524 w 4524"/>
                          <a:gd name="connsiteY81" fmla="*/ 15002 h 20716"/>
                          <a:gd name="connsiteX82" fmla="*/ 4524 w 4524"/>
                          <a:gd name="connsiteY82" fmla="*/ 15002 h 20716"/>
                          <a:gd name="connsiteX83" fmla="*/ 4524 w 4524"/>
                          <a:gd name="connsiteY83" fmla="*/ 15002 h 20716"/>
                          <a:gd name="connsiteX84" fmla="*/ 4524 w 4524"/>
                          <a:gd name="connsiteY84" fmla="*/ 15002 h 20716"/>
                          <a:gd name="connsiteX85" fmla="*/ 4524 w 4524"/>
                          <a:gd name="connsiteY85" fmla="*/ 15002 h 20716"/>
                          <a:gd name="connsiteX86" fmla="*/ 4524 w 4524"/>
                          <a:gd name="connsiteY86" fmla="*/ 15954 h 20716"/>
                          <a:gd name="connsiteX87" fmla="*/ 4524 w 4524"/>
                          <a:gd name="connsiteY87" fmla="*/ 15954 h 20716"/>
                          <a:gd name="connsiteX88" fmla="*/ 4524 w 4524"/>
                          <a:gd name="connsiteY88" fmla="*/ 17859 h 20716"/>
                          <a:gd name="connsiteX89" fmla="*/ 4524 w 4524"/>
                          <a:gd name="connsiteY89" fmla="*/ 18812 h 20716"/>
                          <a:gd name="connsiteX90" fmla="*/ 4524 w 4524"/>
                          <a:gd name="connsiteY90" fmla="*/ 19764 h 20716"/>
                          <a:gd name="connsiteX91" fmla="*/ 4524 w 4524"/>
                          <a:gd name="connsiteY91" fmla="*/ 20717 h 20716"/>
                          <a:gd name="connsiteX92" fmla="*/ 4524 w 4524"/>
                          <a:gd name="connsiteY92" fmla="*/ 20717 h 20716"/>
                          <a:gd name="connsiteX93" fmla="*/ 3572 w 4524"/>
                          <a:gd name="connsiteY93" fmla="*/ 16907 h 20716"/>
                          <a:gd name="connsiteX94" fmla="*/ 714 w 4524"/>
                          <a:gd name="connsiteY94" fmla="*/ 714 h 20716"/>
                          <a:gd name="connsiteX95" fmla="*/ 714 w 4524"/>
                          <a:gd name="connsiteY95" fmla="*/ 714 h 20716"/>
                          <a:gd name="connsiteX96" fmla="*/ 714 w 4524"/>
                          <a:gd name="connsiteY96" fmla="*/ 714 h 20716"/>
                          <a:gd name="connsiteX97" fmla="*/ 714 w 4524"/>
                          <a:gd name="connsiteY97" fmla="*/ 714 h 20716"/>
                          <a:gd name="connsiteX98" fmla="*/ 714 w 4524"/>
                          <a:gd name="connsiteY98" fmla="*/ 714 h 20716"/>
                          <a:gd name="connsiteX99" fmla="*/ 714 w 4524"/>
                          <a:gd name="connsiteY99" fmla="*/ 3572 h 20716"/>
                          <a:gd name="connsiteX100" fmla="*/ 714 w 4524"/>
                          <a:gd name="connsiteY100" fmla="*/ 3572 h 20716"/>
                          <a:gd name="connsiteX101" fmla="*/ 714 w 4524"/>
                          <a:gd name="connsiteY101" fmla="*/ 3572 h 20716"/>
                          <a:gd name="connsiteX102" fmla="*/ 714 w 4524"/>
                          <a:gd name="connsiteY102" fmla="*/ 3572 h 20716"/>
                          <a:gd name="connsiteX103" fmla="*/ 714 w 4524"/>
                          <a:gd name="connsiteY103" fmla="*/ 3572 h 20716"/>
                          <a:gd name="connsiteX104" fmla="*/ 3572 w 4524"/>
                          <a:gd name="connsiteY104" fmla="*/ 15954 h 20716"/>
                          <a:gd name="connsiteX105" fmla="*/ 3572 w 4524"/>
                          <a:gd name="connsiteY105" fmla="*/ 15954 h 20716"/>
                          <a:gd name="connsiteX106" fmla="*/ 3572 w 4524"/>
                          <a:gd name="connsiteY106" fmla="*/ 15954 h 20716"/>
                          <a:gd name="connsiteX107" fmla="*/ 3572 w 4524"/>
                          <a:gd name="connsiteY107" fmla="*/ 15954 h 20716"/>
                          <a:gd name="connsiteX108" fmla="*/ 3572 w 4524"/>
                          <a:gd name="connsiteY108" fmla="*/ 15954 h 2071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524" h="20716">
                            <a:moveTo>
                              <a:pt x="3572" y="16907"/>
                            </a:moveTo>
                            <a:cubicBezTo>
                              <a:pt x="3572" y="16907"/>
                              <a:pt x="3572" y="16907"/>
                              <a:pt x="3572" y="16907"/>
                            </a:cubicBezTo>
                            <a:cubicBezTo>
                              <a:pt x="3572" y="15954"/>
                              <a:pt x="3572" y="15954"/>
                              <a:pt x="3572" y="15954"/>
                            </a:cubicBezTo>
                            <a:cubicBezTo>
                              <a:pt x="3572" y="15954"/>
                              <a:pt x="3572" y="15954"/>
                              <a:pt x="3572" y="15002"/>
                            </a:cubicBezTo>
                            <a:cubicBezTo>
                              <a:pt x="3572" y="15002"/>
                              <a:pt x="3572" y="15002"/>
                              <a:pt x="3572" y="14049"/>
                            </a:cubicBezTo>
                            <a:cubicBezTo>
                              <a:pt x="3572" y="14049"/>
                              <a:pt x="3572" y="14049"/>
                              <a:pt x="3572" y="14049"/>
                            </a:cubicBezTo>
                            <a:cubicBezTo>
                              <a:pt x="3572" y="14049"/>
                              <a:pt x="3572" y="14049"/>
                              <a:pt x="3572" y="14049"/>
                            </a:cubicBezTo>
                            <a:cubicBezTo>
                              <a:pt x="3572" y="14049"/>
                              <a:pt x="3572" y="14049"/>
                              <a:pt x="3572" y="14049"/>
                            </a:cubicBezTo>
                            <a:cubicBezTo>
                              <a:pt x="3572" y="14049"/>
                              <a:pt x="3572" y="14049"/>
                              <a:pt x="3572" y="14049"/>
                            </a:cubicBezTo>
                            <a:cubicBezTo>
                              <a:pt x="3572" y="14049"/>
                              <a:pt x="3572" y="14049"/>
                              <a:pt x="3572" y="13097"/>
                            </a:cubicBezTo>
                            <a:cubicBezTo>
                              <a:pt x="3572" y="13097"/>
                              <a:pt x="3572" y="13097"/>
                              <a:pt x="3572" y="13097"/>
                            </a:cubicBezTo>
                            <a:cubicBezTo>
                              <a:pt x="3572" y="13097"/>
                              <a:pt x="3572" y="13097"/>
                              <a:pt x="3572" y="13097"/>
                            </a:cubicBezTo>
                            <a:cubicBezTo>
                              <a:pt x="3572" y="13097"/>
                              <a:pt x="3572" y="13097"/>
                              <a:pt x="3572" y="13097"/>
                            </a:cubicBezTo>
                            <a:cubicBezTo>
                              <a:pt x="3572" y="13097"/>
                              <a:pt x="3572" y="13097"/>
                              <a:pt x="3572" y="12144"/>
                            </a:cubicBezTo>
                            <a:cubicBezTo>
                              <a:pt x="3572" y="12144"/>
                              <a:pt x="3572" y="12144"/>
                              <a:pt x="3572" y="12144"/>
                            </a:cubicBezTo>
                            <a:cubicBezTo>
                              <a:pt x="3572" y="12144"/>
                              <a:pt x="3572" y="12144"/>
                              <a:pt x="3572" y="12144"/>
                            </a:cubicBezTo>
                            <a:cubicBezTo>
                              <a:pt x="3572" y="12144"/>
                              <a:pt x="3572" y="12144"/>
                              <a:pt x="3572" y="12144"/>
                            </a:cubicBezTo>
                            <a:cubicBezTo>
                              <a:pt x="3572" y="12144"/>
                              <a:pt x="3572" y="12144"/>
                              <a:pt x="3572" y="11192"/>
                            </a:cubicBezTo>
                            <a:cubicBezTo>
                              <a:pt x="3572" y="10239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1192"/>
                              <a:pt x="3572" y="11192"/>
                            </a:cubicBezTo>
                            <a:cubicBezTo>
                              <a:pt x="3572" y="11192"/>
                              <a:pt x="3572" y="10239"/>
                              <a:pt x="3572" y="10239"/>
                            </a:cubicBezTo>
                            <a:cubicBezTo>
                              <a:pt x="3572" y="10239"/>
                              <a:pt x="3572" y="10239"/>
                              <a:pt x="3572" y="10239"/>
                            </a:cubicBezTo>
                            <a:cubicBezTo>
                              <a:pt x="3572" y="10239"/>
                              <a:pt x="3572" y="10239"/>
                              <a:pt x="3572" y="10239"/>
                            </a:cubicBezTo>
                            <a:cubicBezTo>
                              <a:pt x="3572" y="10239"/>
                              <a:pt x="3572" y="10239"/>
                              <a:pt x="3572" y="10239"/>
                            </a:cubicBezTo>
                            <a:cubicBezTo>
                              <a:pt x="3572" y="10239"/>
                              <a:pt x="3572" y="10239"/>
                              <a:pt x="3572" y="10239"/>
                            </a:cubicBezTo>
                            <a:cubicBezTo>
                              <a:pt x="3572" y="10239"/>
                              <a:pt x="3572" y="10239"/>
                              <a:pt x="3572" y="10239"/>
                            </a:cubicBezTo>
                            <a:cubicBezTo>
                              <a:pt x="3572" y="9287"/>
                              <a:pt x="3572" y="9287"/>
                              <a:pt x="3572" y="8334"/>
                            </a:cubicBezTo>
                            <a:cubicBezTo>
                              <a:pt x="3572" y="8334"/>
                              <a:pt x="3572" y="7382"/>
                              <a:pt x="3572" y="7382"/>
                            </a:cubicBezTo>
                            <a:cubicBezTo>
                              <a:pt x="3572" y="7382"/>
                              <a:pt x="3572" y="6429"/>
                              <a:pt x="3572" y="6429"/>
                            </a:cubicBezTo>
                            <a:cubicBezTo>
                              <a:pt x="3572" y="6429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lnTo>
                              <a:pt x="3572" y="5477"/>
                            </a:ln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4524" y="4524"/>
                              <a:pt x="4524" y="4524"/>
                            </a:cubicBezTo>
                            <a:lnTo>
                              <a:pt x="4524" y="4524"/>
                            </a:ln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lnTo>
                              <a:pt x="4524" y="4524"/>
                            </a:ln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4524"/>
                              <a:pt x="4524" y="4524"/>
                              <a:pt x="4524" y="4524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6429"/>
                            </a:cubicBezTo>
                            <a:cubicBezTo>
                              <a:pt x="4524" y="7382"/>
                              <a:pt x="4524" y="6429"/>
                              <a:pt x="4524" y="6429"/>
                            </a:cubicBezTo>
                            <a:cubicBezTo>
                              <a:pt x="4524" y="6429"/>
                              <a:pt x="4524" y="7382"/>
                              <a:pt x="4524" y="7382"/>
                            </a:cubicBezTo>
                            <a:cubicBezTo>
                              <a:pt x="4524" y="7382"/>
                              <a:pt x="4524" y="8334"/>
                              <a:pt x="4524" y="8334"/>
                            </a:cubicBezTo>
                            <a:cubicBezTo>
                              <a:pt x="4524" y="8334"/>
                              <a:pt x="4524" y="9287"/>
                              <a:pt x="4524" y="9287"/>
                            </a:cubicBezTo>
                            <a:cubicBezTo>
                              <a:pt x="4524" y="9287"/>
                              <a:pt x="4524" y="9287"/>
                              <a:pt x="4524" y="10239"/>
                            </a:cubicBezTo>
                            <a:cubicBezTo>
                              <a:pt x="4524" y="10239"/>
                              <a:pt x="4524" y="11192"/>
                              <a:pt x="4524" y="11192"/>
                            </a:cubicBezTo>
                            <a:cubicBezTo>
                              <a:pt x="4524" y="11192"/>
                              <a:pt x="4524" y="11192"/>
                              <a:pt x="4524" y="11192"/>
                            </a:cubicBezTo>
                            <a:cubicBezTo>
                              <a:pt x="4524" y="11192"/>
                              <a:pt x="4524" y="11192"/>
                              <a:pt x="4524" y="11192"/>
                            </a:cubicBezTo>
                            <a:cubicBezTo>
                              <a:pt x="4524" y="11192"/>
                              <a:pt x="4524" y="11192"/>
                              <a:pt x="4524" y="11192"/>
                            </a:cubicBezTo>
                            <a:cubicBezTo>
                              <a:pt x="4524" y="11192"/>
                              <a:pt x="4524" y="11192"/>
                              <a:pt x="4524" y="11192"/>
                            </a:cubicBezTo>
                            <a:cubicBezTo>
                              <a:pt x="4524" y="11192"/>
                              <a:pt x="4524" y="11192"/>
                              <a:pt x="4524" y="12144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3097"/>
                              <a:pt x="4524" y="13097"/>
                            </a:cubicBezTo>
                            <a:cubicBezTo>
                              <a:pt x="4524" y="13097"/>
                              <a:pt x="4524" y="14049"/>
                              <a:pt x="4524" y="14049"/>
                            </a:cubicBezTo>
                            <a:cubicBezTo>
                              <a:pt x="4524" y="14049"/>
                              <a:pt x="4524" y="15002"/>
                              <a:pt x="4524" y="15002"/>
                            </a:cubicBezTo>
                            <a:cubicBezTo>
                              <a:pt x="4524" y="15002"/>
                              <a:pt x="4524" y="15002"/>
                              <a:pt x="4524" y="15002"/>
                            </a:cubicBezTo>
                            <a:cubicBezTo>
                              <a:pt x="4524" y="15002"/>
                              <a:pt x="4524" y="15002"/>
                              <a:pt x="4524" y="15002"/>
                            </a:cubicBezTo>
                            <a:cubicBezTo>
                              <a:pt x="4524" y="15002"/>
                              <a:pt x="4524" y="15002"/>
                              <a:pt x="4524" y="15002"/>
                            </a:cubicBezTo>
                            <a:cubicBezTo>
                              <a:pt x="4524" y="15002"/>
                              <a:pt x="4524" y="15002"/>
                              <a:pt x="4524" y="15002"/>
                            </a:cubicBezTo>
                            <a:cubicBezTo>
                              <a:pt x="4524" y="15002"/>
                              <a:pt x="4524" y="15954"/>
                              <a:pt x="4524" y="15954"/>
                            </a:cubicBezTo>
                            <a:cubicBezTo>
                              <a:pt x="4524" y="15954"/>
                              <a:pt x="4524" y="15954"/>
                              <a:pt x="4524" y="15954"/>
                            </a:cubicBezTo>
                            <a:cubicBezTo>
                              <a:pt x="4524" y="16907"/>
                              <a:pt x="4524" y="16907"/>
                              <a:pt x="4524" y="17859"/>
                            </a:cubicBezTo>
                            <a:cubicBezTo>
                              <a:pt x="4524" y="17859"/>
                              <a:pt x="4524" y="18812"/>
                              <a:pt x="4524" y="18812"/>
                            </a:cubicBezTo>
                            <a:cubicBezTo>
                              <a:pt x="4524" y="18812"/>
                              <a:pt x="4524" y="18812"/>
                              <a:pt x="4524" y="19764"/>
                            </a:cubicBezTo>
                            <a:cubicBezTo>
                              <a:pt x="4524" y="19764"/>
                              <a:pt x="4524" y="19764"/>
                              <a:pt x="4524" y="20717"/>
                            </a:cubicBezTo>
                            <a:lnTo>
                              <a:pt x="4524" y="20717"/>
                            </a:lnTo>
                            <a:lnTo>
                              <a:pt x="3572" y="16907"/>
                            </a:lnTo>
                            <a:close/>
                            <a:moveTo>
                              <a:pt x="714" y="714"/>
                            </a:move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-238" y="-238"/>
                              <a:pt x="-238" y="714"/>
                              <a:pt x="714" y="714"/>
                            </a:cubicBezTo>
                            <a:cubicBezTo>
                              <a:pt x="-238" y="714"/>
                              <a:pt x="714" y="714"/>
                              <a:pt x="714" y="714"/>
                            </a:cubicBezTo>
                            <a:close/>
                            <a:moveTo>
                              <a:pt x="714" y="3572"/>
                            </a:moveTo>
                            <a:cubicBezTo>
                              <a:pt x="714" y="3572"/>
                              <a:pt x="714" y="3572"/>
                              <a:pt x="714" y="3572"/>
                            </a:cubicBezTo>
                            <a:cubicBezTo>
                              <a:pt x="714" y="2619"/>
                              <a:pt x="714" y="2619"/>
                              <a:pt x="714" y="3572"/>
                            </a:cubicBezTo>
                            <a:cubicBezTo>
                              <a:pt x="714" y="3572"/>
                              <a:pt x="714" y="3572"/>
                              <a:pt x="714" y="3572"/>
                            </a:cubicBezTo>
                            <a:cubicBezTo>
                              <a:pt x="714" y="3572"/>
                              <a:pt x="714" y="3572"/>
                              <a:pt x="714" y="3572"/>
                            </a:cubicBezTo>
                            <a:close/>
                            <a:moveTo>
                              <a:pt x="3572" y="15954"/>
                            </a:moveTo>
                            <a:cubicBezTo>
                              <a:pt x="3572" y="15954"/>
                              <a:pt x="3572" y="15954"/>
                              <a:pt x="3572" y="15954"/>
                            </a:cubicBezTo>
                            <a:cubicBezTo>
                              <a:pt x="3572" y="15954"/>
                              <a:pt x="3572" y="15954"/>
                              <a:pt x="3572" y="15954"/>
                            </a:cubicBezTo>
                            <a:cubicBezTo>
                              <a:pt x="3572" y="15954"/>
                              <a:pt x="3572" y="15954"/>
                              <a:pt x="3572" y="15954"/>
                            </a:cubicBezTo>
                            <a:cubicBezTo>
                              <a:pt x="3572" y="15954"/>
                              <a:pt x="3572" y="15954"/>
                              <a:pt x="3572" y="15954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4" name="任意多边形: 形状 328"/>
                      <p:cNvSpPr/>
                      <p:nvPr/>
                    </p:nvSpPr>
                    <p:spPr>
                      <a:xfrm>
                        <a:off x="4354829" y="36014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5" name="任意多边形: 形状 329"/>
                      <p:cNvSpPr/>
                      <p:nvPr/>
                    </p:nvSpPr>
                    <p:spPr>
                      <a:xfrm>
                        <a:off x="4354115" y="3600449"/>
                        <a:ext cx="1666" cy="952"/>
                      </a:xfrm>
                      <a:custGeom>
                        <a:avLst/>
                        <a:gdLst>
                          <a:gd name="connsiteX0" fmla="*/ 714 w 1666"/>
                          <a:gd name="connsiteY0" fmla="*/ 953 h 952"/>
                          <a:gd name="connsiteX1" fmla="*/ 1667 w 1666"/>
                          <a:gd name="connsiteY1" fmla="*/ 0 h 952"/>
                          <a:gd name="connsiteX2" fmla="*/ 1667 w 1666"/>
                          <a:gd name="connsiteY2" fmla="*/ 0 h 952"/>
                          <a:gd name="connsiteX3" fmla="*/ 714 w 1666"/>
                          <a:gd name="connsiteY3" fmla="*/ 953 h 952"/>
                          <a:gd name="connsiteX4" fmla="*/ 714 w 1666"/>
                          <a:gd name="connsiteY4" fmla="*/ 953 h 952"/>
                          <a:gd name="connsiteX5" fmla="*/ 714 w 1666"/>
                          <a:gd name="connsiteY5" fmla="*/ 953 h 952"/>
                          <a:gd name="connsiteX6" fmla="*/ 1667 w 1666"/>
                          <a:gd name="connsiteY6" fmla="*/ 0 h 952"/>
                          <a:gd name="connsiteX7" fmla="*/ 1667 w 1666"/>
                          <a:gd name="connsiteY7" fmla="*/ 0 h 952"/>
                          <a:gd name="connsiteX8" fmla="*/ 1667 w 1666"/>
                          <a:gd name="connsiteY8" fmla="*/ 0 h 952"/>
                          <a:gd name="connsiteX9" fmla="*/ 1667 w 1666"/>
                          <a:gd name="connsiteY9" fmla="*/ 0 h 952"/>
                          <a:gd name="connsiteX10" fmla="*/ 1667 w 1666"/>
                          <a:gd name="connsiteY10" fmla="*/ 0 h 952"/>
                          <a:gd name="connsiteX11" fmla="*/ 1667 w 1666"/>
                          <a:gd name="connsiteY11" fmla="*/ 0 h 952"/>
                          <a:gd name="connsiteX12" fmla="*/ 714 w 1666"/>
                          <a:gd name="connsiteY12" fmla="*/ 0 h 952"/>
                          <a:gd name="connsiteX13" fmla="*/ 714 w 1666"/>
                          <a:gd name="connsiteY13" fmla="*/ 0 h 952"/>
                          <a:gd name="connsiteX14" fmla="*/ 714 w 1666"/>
                          <a:gd name="connsiteY14" fmla="*/ 953 h 952"/>
                          <a:gd name="connsiteX15" fmla="*/ 714 w 1666"/>
                          <a:gd name="connsiteY15" fmla="*/ 953 h 952"/>
                          <a:gd name="connsiteX16" fmla="*/ 714 w 1666"/>
                          <a:gd name="connsiteY16" fmla="*/ 953 h 952"/>
                          <a:gd name="connsiteX17" fmla="*/ 714 w 1666"/>
                          <a:gd name="connsiteY17" fmla="*/ 953 h 952"/>
                          <a:gd name="connsiteX18" fmla="*/ 714 w 1666"/>
                          <a:gd name="connsiteY18" fmla="*/ 953 h 952"/>
                          <a:gd name="connsiteX19" fmla="*/ 714 w 1666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714" y="953"/>
                            </a:moveTo>
                            <a:cubicBezTo>
                              <a:pt x="714" y="953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1667" y="0"/>
                              <a:pt x="1667" y="0"/>
                              <a:pt x="714" y="953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714" y="0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46" name="图形 2"/>
                    <p:cNvGrpSpPr/>
                    <p:nvPr/>
                  </p:nvGrpSpPr>
                  <p:grpSpPr>
                    <a:xfrm>
                      <a:off x="4358639" y="3619499"/>
                      <a:ext cx="3810" cy="22859"/>
                      <a:chOff x="4358639" y="3619499"/>
                      <a:chExt cx="3810" cy="22859"/>
                    </a:xfrm>
                    <a:solidFill>
                      <a:srgbClr val="FFB8CB"/>
                    </a:solidFill>
                  </p:grpSpPr>
                  <p:sp>
                    <p:nvSpPr>
                      <p:cNvPr id="447" name="任意多边形: 形状 331"/>
                      <p:cNvSpPr/>
                      <p:nvPr/>
                    </p:nvSpPr>
                    <p:spPr>
                      <a:xfrm>
                        <a:off x="4359592" y="36194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8" name="任意多边形: 形状 332"/>
                      <p:cNvSpPr/>
                      <p:nvPr/>
                    </p:nvSpPr>
                    <p:spPr>
                      <a:xfrm>
                        <a:off x="4359592" y="3621404"/>
                        <a:ext cx="2857" cy="20954"/>
                      </a:xfrm>
                      <a:custGeom>
                        <a:avLst/>
                        <a:gdLst>
                          <a:gd name="connsiteX0" fmla="*/ 1905 w 2857"/>
                          <a:gd name="connsiteY0" fmla="*/ 17145 h 20954"/>
                          <a:gd name="connsiteX1" fmla="*/ 1905 w 2857"/>
                          <a:gd name="connsiteY1" fmla="*/ 17145 h 20954"/>
                          <a:gd name="connsiteX2" fmla="*/ 1905 w 2857"/>
                          <a:gd name="connsiteY2" fmla="*/ 16192 h 20954"/>
                          <a:gd name="connsiteX3" fmla="*/ 1905 w 2857"/>
                          <a:gd name="connsiteY3" fmla="*/ 15240 h 20954"/>
                          <a:gd name="connsiteX4" fmla="*/ 1905 w 2857"/>
                          <a:gd name="connsiteY4" fmla="*/ 14288 h 20954"/>
                          <a:gd name="connsiteX5" fmla="*/ 1905 w 2857"/>
                          <a:gd name="connsiteY5" fmla="*/ 14288 h 20954"/>
                          <a:gd name="connsiteX6" fmla="*/ 1905 w 2857"/>
                          <a:gd name="connsiteY6" fmla="*/ 14288 h 20954"/>
                          <a:gd name="connsiteX7" fmla="*/ 1905 w 2857"/>
                          <a:gd name="connsiteY7" fmla="*/ 14288 h 20954"/>
                          <a:gd name="connsiteX8" fmla="*/ 1905 w 2857"/>
                          <a:gd name="connsiteY8" fmla="*/ 14288 h 20954"/>
                          <a:gd name="connsiteX9" fmla="*/ 1905 w 2857"/>
                          <a:gd name="connsiteY9" fmla="*/ 13335 h 20954"/>
                          <a:gd name="connsiteX10" fmla="*/ 1905 w 2857"/>
                          <a:gd name="connsiteY10" fmla="*/ 13335 h 20954"/>
                          <a:gd name="connsiteX11" fmla="*/ 1905 w 2857"/>
                          <a:gd name="connsiteY11" fmla="*/ 13335 h 20954"/>
                          <a:gd name="connsiteX12" fmla="*/ 1905 w 2857"/>
                          <a:gd name="connsiteY12" fmla="*/ 13335 h 20954"/>
                          <a:gd name="connsiteX13" fmla="*/ 1905 w 2857"/>
                          <a:gd name="connsiteY13" fmla="*/ 12383 h 20954"/>
                          <a:gd name="connsiteX14" fmla="*/ 1905 w 2857"/>
                          <a:gd name="connsiteY14" fmla="*/ 12383 h 20954"/>
                          <a:gd name="connsiteX15" fmla="*/ 1905 w 2857"/>
                          <a:gd name="connsiteY15" fmla="*/ 12383 h 20954"/>
                          <a:gd name="connsiteX16" fmla="*/ 1905 w 2857"/>
                          <a:gd name="connsiteY16" fmla="*/ 12383 h 20954"/>
                          <a:gd name="connsiteX17" fmla="*/ 1905 w 2857"/>
                          <a:gd name="connsiteY17" fmla="*/ 11430 h 20954"/>
                          <a:gd name="connsiteX18" fmla="*/ 1905 w 2857"/>
                          <a:gd name="connsiteY18" fmla="*/ 11430 h 20954"/>
                          <a:gd name="connsiteX19" fmla="*/ 1905 w 2857"/>
                          <a:gd name="connsiteY19" fmla="*/ 11430 h 20954"/>
                          <a:gd name="connsiteX20" fmla="*/ 1905 w 2857"/>
                          <a:gd name="connsiteY20" fmla="*/ 11430 h 20954"/>
                          <a:gd name="connsiteX21" fmla="*/ 1905 w 2857"/>
                          <a:gd name="connsiteY21" fmla="*/ 11430 h 20954"/>
                          <a:gd name="connsiteX22" fmla="*/ 1905 w 2857"/>
                          <a:gd name="connsiteY22" fmla="*/ 11430 h 20954"/>
                          <a:gd name="connsiteX23" fmla="*/ 1905 w 2857"/>
                          <a:gd name="connsiteY23" fmla="*/ 11430 h 20954"/>
                          <a:gd name="connsiteX24" fmla="*/ 1905 w 2857"/>
                          <a:gd name="connsiteY24" fmla="*/ 11430 h 20954"/>
                          <a:gd name="connsiteX25" fmla="*/ 1905 w 2857"/>
                          <a:gd name="connsiteY25" fmla="*/ 11430 h 20954"/>
                          <a:gd name="connsiteX26" fmla="*/ 1905 w 2857"/>
                          <a:gd name="connsiteY26" fmla="*/ 10478 h 20954"/>
                          <a:gd name="connsiteX27" fmla="*/ 1905 w 2857"/>
                          <a:gd name="connsiteY27" fmla="*/ 10478 h 20954"/>
                          <a:gd name="connsiteX28" fmla="*/ 1905 w 2857"/>
                          <a:gd name="connsiteY28" fmla="*/ 10478 h 20954"/>
                          <a:gd name="connsiteX29" fmla="*/ 1905 w 2857"/>
                          <a:gd name="connsiteY29" fmla="*/ 10478 h 20954"/>
                          <a:gd name="connsiteX30" fmla="*/ 1905 w 2857"/>
                          <a:gd name="connsiteY30" fmla="*/ 10478 h 20954"/>
                          <a:gd name="connsiteX31" fmla="*/ 1905 w 2857"/>
                          <a:gd name="connsiteY31" fmla="*/ 10478 h 20954"/>
                          <a:gd name="connsiteX32" fmla="*/ 1905 w 2857"/>
                          <a:gd name="connsiteY32" fmla="*/ 8573 h 20954"/>
                          <a:gd name="connsiteX33" fmla="*/ 1905 w 2857"/>
                          <a:gd name="connsiteY33" fmla="*/ 7620 h 20954"/>
                          <a:gd name="connsiteX34" fmla="*/ 1905 w 2857"/>
                          <a:gd name="connsiteY34" fmla="*/ 6667 h 20954"/>
                          <a:gd name="connsiteX35" fmla="*/ 1905 w 2857"/>
                          <a:gd name="connsiteY35" fmla="*/ 5715 h 20954"/>
                          <a:gd name="connsiteX36" fmla="*/ 1905 w 2857"/>
                          <a:gd name="connsiteY36" fmla="*/ 5715 h 20954"/>
                          <a:gd name="connsiteX37" fmla="*/ 1905 w 2857"/>
                          <a:gd name="connsiteY37" fmla="*/ 5715 h 20954"/>
                          <a:gd name="connsiteX38" fmla="*/ 1905 w 2857"/>
                          <a:gd name="connsiteY38" fmla="*/ 5715 h 20954"/>
                          <a:gd name="connsiteX39" fmla="*/ 1905 w 2857"/>
                          <a:gd name="connsiteY39" fmla="*/ 5715 h 20954"/>
                          <a:gd name="connsiteX40" fmla="*/ 1905 w 2857"/>
                          <a:gd name="connsiteY40" fmla="*/ 5715 h 20954"/>
                          <a:gd name="connsiteX41" fmla="*/ 1905 w 2857"/>
                          <a:gd name="connsiteY41" fmla="*/ 5715 h 20954"/>
                          <a:gd name="connsiteX42" fmla="*/ 1905 w 2857"/>
                          <a:gd name="connsiteY42" fmla="*/ 5715 h 20954"/>
                          <a:gd name="connsiteX43" fmla="*/ 1905 w 2857"/>
                          <a:gd name="connsiteY43" fmla="*/ 5715 h 20954"/>
                          <a:gd name="connsiteX44" fmla="*/ 1905 w 2857"/>
                          <a:gd name="connsiteY44" fmla="*/ 5715 h 20954"/>
                          <a:gd name="connsiteX45" fmla="*/ 1905 w 2857"/>
                          <a:gd name="connsiteY45" fmla="*/ 5715 h 20954"/>
                          <a:gd name="connsiteX46" fmla="*/ 1905 w 2857"/>
                          <a:gd name="connsiteY46" fmla="*/ 5715 h 20954"/>
                          <a:gd name="connsiteX47" fmla="*/ 2858 w 2857"/>
                          <a:gd name="connsiteY47" fmla="*/ 4763 h 20954"/>
                          <a:gd name="connsiteX48" fmla="*/ 2858 w 2857"/>
                          <a:gd name="connsiteY48" fmla="*/ 4763 h 20954"/>
                          <a:gd name="connsiteX49" fmla="*/ 2858 w 2857"/>
                          <a:gd name="connsiteY49" fmla="*/ 4763 h 20954"/>
                          <a:gd name="connsiteX50" fmla="*/ 2858 w 2857"/>
                          <a:gd name="connsiteY50" fmla="*/ 4763 h 20954"/>
                          <a:gd name="connsiteX51" fmla="*/ 2858 w 2857"/>
                          <a:gd name="connsiteY51" fmla="*/ 4763 h 20954"/>
                          <a:gd name="connsiteX52" fmla="*/ 2858 w 2857"/>
                          <a:gd name="connsiteY52" fmla="*/ 4763 h 20954"/>
                          <a:gd name="connsiteX53" fmla="*/ 2858 w 2857"/>
                          <a:gd name="connsiteY53" fmla="*/ 4763 h 20954"/>
                          <a:gd name="connsiteX54" fmla="*/ 2858 w 2857"/>
                          <a:gd name="connsiteY54" fmla="*/ 4763 h 20954"/>
                          <a:gd name="connsiteX55" fmla="*/ 2858 w 2857"/>
                          <a:gd name="connsiteY55" fmla="*/ 4763 h 20954"/>
                          <a:gd name="connsiteX56" fmla="*/ 2858 w 2857"/>
                          <a:gd name="connsiteY56" fmla="*/ 4763 h 20954"/>
                          <a:gd name="connsiteX57" fmla="*/ 2858 w 2857"/>
                          <a:gd name="connsiteY57" fmla="*/ 4763 h 20954"/>
                          <a:gd name="connsiteX58" fmla="*/ 2858 w 2857"/>
                          <a:gd name="connsiteY58" fmla="*/ 5715 h 20954"/>
                          <a:gd name="connsiteX59" fmla="*/ 2858 w 2857"/>
                          <a:gd name="connsiteY59" fmla="*/ 6667 h 20954"/>
                          <a:gd name="connsiteX60" fmla="*/ 2858 w 2857"/>
                          <a:gd name="connsiteY60" fmla="*/ 6667 h 20954"/>
                          <a:gd name="connsiteX61" fmla="*/ 2858 w 2857"/>
                          <a:gd name="connsiteY61" fmla="*/ 7620 h 20954"/>
                          <a:gd name="connsiteX62" fmla="*/ 2858 w 2857"/>
                          <a:gd name="connsiteY62" fmla="*/ 8573 h 20954"/>
                          <a:gd name="connsiteX63" fmla="*/ 2858 w 2857"/>
                          <a:gd name="connsiteY63" fmla="*/ 9525 h 20954"/>
                          <a:gd name="connsiteX64" fmla="*/ 2858 w 2857"/>
                          <a:gd name="connsiteY64" fmla="*/ 10478 h 20954"/>
                          <a:gd name="connsiteX65" fmla="*/ 2858 w 2857"/>
                          <a:gd name="connsiteY65" fmla="*/ 11430 h 20954"/>
                          <a:gd name="connsiteX66" fmla="*/ 2858 w 2857"/>
                          <a:gd name="connsiteY66" fmla="*/ 11430 h 20954"/>
                          <a:gd name="connsiteX67" fmla="*/ 2858 w 2857"/>
                          <a:gd name="connsiteY67" fmla="*/ 11430 h 20954"/>
                          <a:gd name="connsiteX68" fmla="*/ 2858 w 2857"/>
                          <a:gd name="connsiteY68" fmla="*/ 11430 h 20954"/>
                          <a:gd name="connsiteX69" fmla="*/ 2858 w 2857"/>
                          <a:gd name="connsiteY69" fmla="*/ 11430 h 20954"/>
                          <a:gd name="connsiteX70" fmla="*/ 2858 w 2857"/>
                          <a:gd name="connsiteY70" fmla="*/ 12383 h 20954"/>
                          <a:gd name="connsiteX71" fmla="*/ 2858 w 2857"/>
                          <a:gd name="connsiteY71" fmla="*/ 13335 h 20954"/>
                          <a:gd name="connsiteX72" fmla="*/ 2858 w 2857"/>
                          <a:gd name="connsiteY72" fmla="*/ 13335 h 20954"/>
                          <a:gd name="connsiteX73" fmla="*/ 2858 w 2857"/>
                          <a:gd name="connsiteY73" fmla="*/ 13335 h 20954"/>
                          <a:gd name="connsiteX74" fmla="*/ 2858 w 2857"/>
                          <a:gd name="connsiteY74" fmla="*/ 13335 h 20954"/>
                          <a:gd name="connsiteX75" fmla="*/ 2858 w 2857"/>
                          <a:gd name="connsiteY75" fmla="*/ 13335 h 20954"/>
                          <a:gd name="connsiteX76" fmla="*/ 2858 w 2857"/>
                          <a:gd name="connsiteY76" fmla="*/ 13335 h 20954"/>
                          <a:gd name="connsiteX77" fmla="*/ 2858 w 2857"/>
                          <a:gd name="connsiteY77" fmla="*/ 13335 h 20954"/>
                          <a:gd name="connsiteX78" fmla="*/ 2858 w 2857"/>
                          <a:gd name="connsiteY78" fmla="*/ 13335 h 20954"/>
                          <a:gd name="connsiteX79" fmla="*/ 2858 w 2857"/>
                          <a:gd name="connsiteY79" fmla="*/ 13335 h 20954"/>
                          <a:gd name="connsiteX80" fmla="*/ 2858 w 2857"/>
                          <a:gd name="connsiteY80" fmla="*/ 14288 h 20954"/>
                          <a:gd name="connsiteX81" fmla="*/ 2858 w 2857"/>
                          <a:gd name="connsiteY81" fmla="*/ 15240 h 20954"/>
                          <a:gd name="connsiteX82" fmla="*/ 2858 w 2857"/>
                          <a:gd name="connsiteY82" fmla="*/ 15240 h 20954"/>
                          <a:gd name="connsiteX83" fmla="*/ 2858 w 2857"/>
                          <a:gd name="connsiteY83" fmla="*/ 15240 h 20954"/>
                          <a:gd name="connsiteX84" fmla="*/ 2858 w 2857"/>
                          <a:gd name="connsiteY84" fmla="*/ 15240 h 20954"/>
                          <a:gd name="connsiteX85" fmla="*/ 2858 w 2857"/>
                          <a:gd name="connsiteY85" fmla="*/ 15240 h 20954"/>
                          <a:gd name="connsiteX86" fmla="*/ 2858 w 2857"/>
                          <a:gd name="connsiteY86" fmla="*/ 16192 h 20954"/>
                          <a:gd name="connsiteX87" fmla="*/ 2858 w 2857"/>
                          <a:gd name="connsiteY87" fmla="*/ 16192 h 20954"/>
                          <a:gd name="connsiteX88" fmla="*/ 2858 w 2857"/>
                          <a:gd name="connsiteY88" fmla="*/ 18098 h 20954"/>
                          <a:gd name="connsiteX89" fmla="*/ 2858 w 2857"/>
                          <a:gd name="connsiteY89" fmla="*/ 19050 h 20954"/>
                          <a:gd name="connsiteX90" fmla="*/ 2858 w 2857"/>
                          <a:gd name="connsiteY90" fmla="*/ 20003 h 20954"/>
                          <a:gd name="connsiteX91" fmla="*/ 2858 w 2857"/>
                          <a:gd name="connsiteY91" fmla="*/ 20955 h 20954"/>
                          <a:gd name="connsiteX92" fmla="*/ 2858 w 2857"/>
                          <a:gd name="connsiteY92" fmla="*/ 20955 h 20954"/>
                          <a:gd name="connsiteX93" fmla="*/ 1905 w 2857"/>
                          <a:gd name="connsiteY93" fmla="*/ 17145 h 20954"/>
                          <a:gd name="connsiteX94" fmla="*/ 0 w 2857"/>
                          <a:gd name="connsiteY94" fmla="*/ 0 h 20954"/>
                          <a:gd name="connsiteX95" fmla="*/ 0 w 2857"/>
                          <a:gd name="connsiteY95" fmla="*/ 0 h 20954"/>
                          <a:gd name="connsiteX96" fmla="*/ 0 w 2857"/>
                          <a:gd name="connsiteY96" fmla="*/ 0 h 20954"/>
                          <a:gd name="connsiteX97" fmla="*/ 0 w 2857"/>
                          <a:gd name="connsiteY97" fmla="*/ 0 h 20954"/>
                          <a:gd name="connsiteX98" fmla="*/ 0 w 2857"/>
                          <a:gd name="connsiteY98" fmla="*/ 0 h 20954"/>
                          <a:gd name="connsiteX99" fmla="*/ 0 w 2857"/>
                          <a:gd name="connsiteY99" fmla="*/ 2858 h 20954"/>
                          <a:gd name="connsiteX100" fmla="*/ 0 w 2857"/>
                          <a:gd name="connsiteY100" fmla="*/ 2858 h 20954"/>
                          <a:gd name="connsiteX101" fmla="*/ 0 w 2857"/>
                          <a:gd name="connsiteY101" fmla="*/ 2858 h 20954"/>
                          <a:gd name="connsiteX102" fmla="*/ 0 w 2857"/>
                          <a:gd name="connsiteY102" fmla="*/ 2858 h 20954"/>
                          <a:gd name="connsiteX103" fmla="*/ 0 w 2857"/>
                          <a:gd name="connsiteY103" fmla="*/ 2858 h 20954"/>
                          <a:gd name="connsiteX104" fmla="*/ 1905 w 2857"/>
                          <a:gd name="connsiteY104" fmla="*/ 16192 h 20954"/>
                          <a:gd name="connsiteX105" fmla="*/ 1905 w 2857"/>
                          <a:gd name="connsiteY105" fmla="*/ 16192 h 20954"/>
                          <a:gd name="connsiteX106" fmla="*/ 1905 w 2857"/>
                          <a:gd name="connsiteY106" fmla="*/ 16192 h 20954"/>
                          <a:gd name="connsiteX107" fmla="*/ 1905 w 2857"/>
                          <a:gd name="connsiteY107" fmla="*/ 16192 h 20954"/>
                          <a:gd name="connsiteX108" fmla="*/ 1905 w 2857"/>
                          <a:gd name="connsiteY108" fmla="*/ 16192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857" h="20954">
                            <a:moveTo>
                              <a:pt x="1905" y="17145"/>
                            </a:move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1905" y="10478"/>
                            </a:cubicBezTo>
                            <a:cubicBezTo>
                              <a:pt x="1905" y="9525"/>
                              <a:pt x="1905" y="9525"/>
                              <a:pt x="1905" y="8573"/>
                            </a:cubicBezTo>
                            <a:cubicBezTo>
                              <a:pt x="1905" y="8573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lnTo>
                              <a:pt x="1905" y="5715"/>
                            </a:ln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6667"/>
                            </a:cubicBezTo>
                            <a:cubicBezTo>
                              <a:pt x="2858" y="6667"/>
                              <a:pt x="2858" y="6667"/>
                              <a:pt x="2858" y="6667"/>
                            </a:cubicBezTo>
                            <a:cubicBezTo>
                              <a:pt x="2858" y="6667"/>
                              <a:pt x="2858" y="7620"/>
                              <a:pt x="2858" y="7620"/>
                            </a:cubicBezTo>
                            <a:cubicBezTo>
                              <a:pt x="2858" y="7620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9525"/>
                              <a:pt x="2858" y="9525"/>
                            </a:cubicBezTo>
                            <a:cubicBezTo>
                              <a:pt x="2858" y="9525"/>
                              <a:pt x="2858" y="9525"/>
                              <a:pt x="2858" y="10478"/>
                            </a:cubicBezTo>
                            <a:cubicBezTo>
                              <a:pt x="2858" y="10478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2383"/>
                            </a:cubicBezTo>
                            <a:cubicBezTo>
                              <a:pt x="2858" y="12383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3335"/>
                              <a:pt x="2858" y="13335"/>
                            </a:cubicBezTo>
                            <a:cubicBezTo>
                              <a:pt x="2858" y="13335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7145"/>
                              <a:pt x="2858" y="17145"/>
                              <a:pt x="2858" y="18098"/>
                            </a:cubicBezTo>
                            <a:cubicBezTo>
                              <a:pt x="2858" y="18098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955"/>
                            </a:cubicBezTo>
                            <a:lnTo>
                              <a:pt x="2858" y="20955"/>
                            </a:lnTo>
                            <a:lnTo>
                              <a:pt x="1905" y="17145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0" y="2858"/>
                            </a:move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lose/>
                            <a:moveTo>
                              <a:pt x="1905" y="16192"/>
                            </a:moveTo>
                            <a:cubicBezTo>
                              <a:pt x="1905" y="16192"/>
                              <a:pt x="1905" y="15240"/>
                              <a:pt x="1905" y="16192"/>
                            </a:cubicBezTo>
                            <a:cubicBezTo>
                              <a:pt x="1905" y="15240"/>
                              <a:pt x="1905" y="15240"/>
                              <a:pt x="1905" y="16192"/>
                            </a:cubicBezTo>
                            <a:cubicBezTo>
                              <a:pt x="1905" y="15240"/>
                              <a:pt x="1905" y="15240"/>
                              <a:pt x="1905" y="16192"/>
                            </a:cubicBezTo>
                            <a:cubicBezTo>
                              <a:pt x="1905" y="15240"/>
                              <a:pt x="1905" y="16192"/>
                              <a:pt x="1905" y="16192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49" name="任意多边形: 形状 333"/>
                      <p:cNvSpPr/>
                      <p:nvPr/>
                    </p:nvSpPr>
                    <p:spPr>
                      <a:xfrm>
                        <a:off x="4358639" y="36204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0" name="任意多边形: 形状 334"/>
                      <p:cNvSpPr/>
                      <p:nvPr/>
                    </p:nvSpPr>
                    <p:spPr>
                      <a:xfrm>
                        <a:off x="4358639" y="3619826"/>
                        <a:ext cx="952" cy="1578"/>
                      </a:xfrm>
                      <a:custGeom>
                        <a:avLst/>
                        <a:gdLst>
                          <a:gd name="connsiteX0" fmla="*/ 0 w 952"/>
                          <a:gd name="connsiteY0" fmla="*/ 1578 h 1578"/>
                          <a:gd name="connsiteX1" fmla="*/ 952 w 952"/>
                          <a:gd name="connsiteY1" fmla="*/ 626 h 1578"/>
                          <a:gd name="connsiteX2" fmla="*/ 952 w 952"/>
                          <a:gd name="connsiteY2" fmla="*/ 626 h 1578"/>
                          <a:gd name="connsiteX3" fmla="*/ 952 w 952"/>
                          <a:gd name="connsiteY3" fmla="*/ 626 h 1578"/>
                          <a:gd name="connsiteX4" fmla="*/ 952 w 952"/>
                          <a:gd name="connsiteY4" fmla="*/ 626 h 1578"/>
                          <a:gd name="connsiteX5" fmla="*/ 952 w 952"/>
                          <a:gd name="connsiteY5" fmla="*/ 626 h 1578"/>
                          <a:gd name="connsiteX6" fmla="*/ 952 w 952"/>
                          <a:gd name="connsiteY6" fmla="*/ 626 h 1578"/>
                          <a:gd name="connsiteX7" fmla="*/ 952 w 952"/>
                          <a:gd name="connsiteY7" fmla="*/ 626 h 1578"/>
                          <a:gd name="connsiteX8" fmla="*/ 952 w 952"/>
                          <a:gd name="connsiteY8" fmla="*/ 626 h 1578"/>
                          <a:gd name="connsiteX9" fmla="*/ 952 w 952"/>
                          <a:gd name="connsiteY9" fmla="*/ 626 h 1578"/>
                          <a:gd name="connsiteX10" fmla="*/ 952 w 952"/>
                          <a:gd name="connsiteY10" fmla="*/ 626 h 1578"/>
                          <a:gd name="connsiteX11" fmla="*/ 952 w 952"/>
                          <a:gd name="connsiteY11" fmla="*/ 626 h 1578"/>
                          <a:gd name="connsiteX12" fmla="*/ 0 w 952"/>
                          <a:gd name="connsiteY12" fmla="*/ 626 h 1578"/>
                          <a:gd name="connsiteX13" fmla="*/ 0 w 952"/>
                          <a:gd name="connsiteY13" fmla="*/ 626 h 1578"/>
                          <a:gd name="connsiteX14" fmla="*/ 0 w 952"/>
                          <a:gd name="connsiteY14" fmla="*/ 1578 h 1578"/>
                          <a:gd name="connsiteX15" fmla="*/ 0 w 952"/>
                          <a:gd name="connsiteY15" fmla="*/ 1578 h 1578"/>
                          <a:gd name="connsiteX16" fmla="*/ 0 w 952"/>
                          <a:gd name="connsiteY16" fmla="*/ 1578 h 1578"/>
                          <a:gd name="connsiteX17" fmla="*/ 0 w 952"/>
                          <a:gd name="connsiteY17" fmla="*/ 1578 h 1578"/>
                          <a:gd name="connsiteX18" fmla="*/ 0 w 952"/>
                          <a:gd name="connsiteY18" fmla="*/ 1578 h 1578"/>
                          <a:gd name="connsiteX19" fmla="*/ 0 w 952"/>
                          <a:gd name="connsiteY19" fmla="*/ 1578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578">
                            <a:moveTo>
                              <a:pt x="0" y="1578"/>
                            </a:moveTo>
                            <a:cubicBezTo>
                              <a:pt x="0" y="1578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0" y="626"/>
                            </a:lnTo>
                            <a:cubicBezTo>
                              <a:pt x="0" y="626"/>
                              <a:pt x="0" y="626"/>
                              <a:pt x="0" y="626"/>
                            </a:cubicBezTo>
                            <a:cubicBezTo>
                              <a:pt x="0" y="-327"/>
                              <a:pt x="0" y="-327"/>
                              <a:pt x="0" y="1578"/>
                            </a:cubicBezTo>
                            <a:cubicBezTo>
                              <a:pt x="0" y="626"/>
                              <a:pt x="0" y="626"/>
                              <a:pt x="0" y="1578"/>
                            </a:cubicBezTo>
                            <a:lnTo>
                              <a:pt x="0" y="1578"/>
                            </a:lnTo>
                            <a:cubicBezTo>
                              <a:pt x="0" y="626"/>
                              <a:pt x="0" y="626"/>
                              <a:pt x="0" y="1578"/>
                            </a:cubicBezTo>
                            <a:lnTo>
                              <a:pt x="0" y="1578"/>
                            </a:lnTo>
                            <a:cubicBezTo>
                              <a:pt x="0" y="626"/>
                              <a:pt x="0" y="1578"/>
                              <a:pt x="0" y="1578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51" name="图形 2"/>
                    <p:cNvGrpSpPr/>
                    <p:nvPr/>
                  </p:nvGrpSpPr>
                  <p:grpSpPr>
                    <a:xfrm>
                      <a:off x="4361074" y="3638549"/>
                      <a:ext cx="1375" cy="23812"/>
                      <a:chOff x="4361074" y="3638549"/>
                      <a:chExt cx="1375" cy="23812"/>
                    </a:xfrm>
                    <a:solidFill>
                      <a:srgbClr val="FFB8CB"/>
                    </a:solidFill>
                  </p:grpSpPr>
                  <p:sp>
                    <p:nvSpPr>
                      <p:cNvPr id="452" name="任意多边形: 形状 336"/>
                      <p:cNvSpPr/>
                      <p:nvPr/>
                    </p:nvSpPr>
                    <p:spPr>
                      <a:xfrm>
                        <a:off x="4362450" y="36385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3" name="任意多边形: 形状 337"/>
                      <p:cNvSpPr/>
                      <p:nvPr/>
                    </p:nvSpPr>
                    <p:spPr>
                      <a:xfrm>
                        <a:off x="4361497" y="3640692"/>
                        <a:ext cx="952" cy="21669"/>
                      </a:xfrm>
                      <a:custGeom>
                        <a:avLst/>
                        <a:gdLst>
                          <a:gd name="connsiteX0" fmla="*/ 0 w 952"/>
                          <a:gd name="connsiteY0" fmla="*/ 17859 h 21669"/>
                          <a:gd name="connsiteX1" fmla="*/ 0 w 952"/>
                          <a:gd name="connsiteY1" fmla="*/ 17859 h 21669"/>
                          <a:gd name="connsiteX2" fmla="*/ 0 w 952"/>
                          <a:gd name="connsiteY2" fmla="*/ 16907 h 21669"/>
                          <a:gd name="connsiteX3" fmla="*/ 0 w 952"/>
                          <a:gd name="connsiteY3" fmla="*/ 15954 h 21669"/>
                          <a:gd name="connsiteX4" fmla="*/ 0 w 952"/>
                          <a:gd name="connsiteY4" fmla="*/ 15002 h 21669"/>
                          <a:gd name="connsiteX5" fmla="*/ 0 w 952"/>
                          <a:gd name="connsiteY5" fmla="*/ 15002 h 21669"/>
                          <a:gd name="connsiteX6" fmla="*/ 0 w 952"/>
                          <a:gd name="connsiteY6" fmla="*/ 15002 h 21669"/>
                          <a:gd name="connsiteX7" fmla="*/ 0 w 952"/>
                          <a:gd name="connsiteY7" fmla="*/ 15002 h 21669"/>
                          <a:gd name="connsiteX8" fmla="*/ 0 w 952"/>
                          <a:gd name="connsiteY8" fmla="*/ 15002 h 21669"/>
                          <a:gd name="connsiteX9" fmla="*/ 0 w 952"/>
                          <a:gd name="connsiteY9" fmla="*/ 14049 h 21669"/>
                          <a:gd name="connsiteX10" fmla="*/ 0 w 952"/>
                          <a:gd name="connsiteY10" fmla="*/ 14049 h 21669"/>
                          <a:gd name="connsiteX11" fmla="*/ 0 w 952"/>
                          <a:gd name="connsiteY11" fmla="*/ 14049 h 21669"/>
                          <a:gd name="connsiteX12" fmla="*/ 0 w 952"/>
                          <a:gd name="connsiteY12" fmla="*/ 14049 h 21669"/>
                          <a:gd name="connsiteX13" fmla="*/ 0 w 952"/>
                          <a:gd name="connsiteY13" fmla="*/ 13097 h 21669"/>
                          <a:gd name="connsiteX14" fmla="*/ 0 w 952"/>
                          <a:gd name="connsiteY14" fmla="*/ 13097 h 21669"/>
                          <a:gd name="connsiteX15" fmla="*/ 0 w 952"/>
                          <a:gd name="connsiteY15" fmla="*/ 13097 h 21669"/>
                          <a:gd name="connsiteX16" fmla="*/ 0 w 952"/>
                          <a:gd name="connsiteY16" fmla="*/ 13097 h 21669"/>
                          <a:gd name="connsiteX17" fmla="*/ 0 w 952"/>
                          <a:gd name="connsiteY17" fmla="*/ 12144 h 21669"/>
                          <a:gd name="connsiteX18" fmla="*/ 0 w 952"/>
                          <a:gd name="connsiteY18" fmla="*/ 12144 h 21669"/>
                          <a:gd name="connsiteX19" fmla="*/ 0 w 952"/>
                          <a:gd name="connsiteY19" fmla="*/ 12144 h 21669"/>
                          <a:gd name="connsiteX20" fmla="*/ 0 w 952"/>
                          <a:gd name="connsiteY20" fmla="*/ 12144 h 21669"/>
                          <a:gd name="connsiteX21" fmla="*/ 0 w 952"/>
                          <a:gd name="connsiteY21" fmla="*/ 12144 h 21669"/>
                          <a:gd name="connsiteX22" fmla="*/ 0 w 952"/>
                          <a:gd name="connsiteY22" fmla="*/ 12144 h 21669"/>
                          <a:gd name="connsiteX23" fmla="*/ 0 w 952"/>
                          <a:gd name="connsiteY23" fmla="*/ 12144 h 21669"/>
                          <a:gd name="connsiteX24" fmla="*/ 0 w 952"/>
                          <a:gd name="connsiteY24" fmla="*/ 12144 h 21669"/>
                          <a:gd name="connsiteX25" fmla="*/ 0 w 952"/>
                          <a:gd name="connsiteY25" fmla="*/ 12144 h 21669"/>
                          <a:gd name="connsiteX26" fmla="*/ 0 w 952"/>
                          <a:gd name="connsiteY26" fmla="*/ 11192 h 21669"/>
                          <a:gd name="connsiteX27" fmla="*/ 0 w 952"/>
                          <a:gd name="connsiteY27" fmla="*/ 11192 h 21669"/>
                          <a:gd name="connsiteX28" fmla="*/ 0 w 952"/>
                          <a:gd name="connsiteY28" fmla="*/ 11192 h 21669"/>
                          <a:gd name="connsiteX29" fmla="*/ 0 w 952"/>
                          <a:gd name="connsiteY29" fmla="*/ 11192 h 21669"/>
                          <a:gd name="connsiteX30" fmla="*/ 0 w 952"/>
                          <a:gd name="connsiteY30" fmla="*/ 11192 h 21669"/>
                          <a:gd name="connsiteX31" fmla="*/ 0 w 952"/>
                          <a:gd name="connsiteY31" fmla="*/ 11192 h 21669"/>
                          <a:gd name="connsiteX32" fmla="*/ 0 w 952"/>
                          <a:gd name="connsiteY32" fmla="*/ 9287 h 21669"/>
                          <a:gd name="connsiteX33" fmla="*/ 0 w 952"/>
                          <a:gd name="connsiteY33" fmla="*/ 8334 h 21669"/>
                          <a:gd name="connsiteX34" fmla="*/ 0 w 952"/>
                          <a:gd name="connsiteY34" fmla="*/ 7382 h 21669"/>
                          <a:gd name="connsiteX35" fmla="*/ 0 w 952"/>
                          <a:gd name="connsiteY35" fmla="*/ 6429 h 21669"/>
                          <a:gd name="connsiteX36" fmla="*/ 0 w 952"/>
                          <a:gd name="connsiteY36" fmla="*/ 6429 h 21669"/>
                          <a:gd name="connsiteX37" fmla="*/ 0 w 952"/>
                          <a:gd name="connsiteY37" fmla="*/ 6429 h 21669"/>
                          <a:gd name="connsiteX38" fmla="*/ 0 w 952"/>
                          <a:gd name="connsiteY38" fmla="*/ 6429 h 21669"/>
                          <a:gd name="connsiteX39" fmla="*/ 0 w 952"/>
                          <a:gd name="connsiteY39" fmla="*/ 6429 h 21669"/>
                          <a:gd name="connsiteX40" fmla="*/ 0 w 952"/>
                          <a:gd name="connsiteY40" fmla="*/ 6429 h 21669"/>
                          <a:gd name="connsiteX41" fmla="*/ 0 w 952"/>
                          <a:gd name="connsiteY41" fmla="*/ 6429 h 21669"/>
                          <a:gd name="connsiteX42" fmla="*/ 0 w 952"/>
                          <a:gd name="connsiteY42" fmla="*/ 6429 h 21669"/>
                          <a:gd name="connsiteX43" fmla="*/ 0 w 952"/>
                          <a:gd name="connsiteY43" fmla="*/ 6429 h 21669"/>
                          <a:gd name="connsiteX44" fmla="*/ 0 w 952"/>
                          <a:gd name="connsiteY44" fmla="*/ 6429 h 21669"/>
                          <a:gd name="connsiteX45" fmla="*/ 0 w 952"/>
                          <a:gd name="connsiteY45" fmla="*/ 6429 h 21669"/>
                          <a:gd name="connsiteX46" fmla="*/ 0 w 952"/>
                          <a:gd name="connsiteY46" fmla="*/ 6429 h 21669"/>
                          <a:gd name="connsiteX47" fmla="*/ 952 w 952"/>
                          <a:gd name="connsiteY47" fmla="*/ 5477 h 21669"/>
                          <a:gd name="connsiteX48" fmla="*/ 952 w 952"/>
                          <a:gd name="connsiteY48" fmla="*/ 5477 h 21669"/>
                          <a:gd name="connsiteX49" fmla="*/ 952 w 952"/>
                          <a:gd name="connsiteY49" fmla="*/ 5477 h 21669"/>
                          <a:gd name="connsiteX50" fmla="*/ 952 w 952"/>
                          <a:gd name="connsiteY50" fmla="*/ 5477 h 21669"/>
                          <a:gd name="connsiteX51" fmla="*/ 952 w 952"/>
                          <a:gd name="connsiteY51" fmla="*/ 5477 h 21669"/>
                          <a:gd name="connsiteX52" fmla="*/ 952 w 952"/>
                          <a:gd name="connsiteY52" fmla="*/ 5477 h 21669"/>
                          <a:gd name="connsiteX53" fmla="*/ 952 w 952"/>
                          <a:gd name="connsiteY53" fmla="*/ 5477 h 21669"/>
                          <a:gd name="connsiteX54" fmla="*/ 952 w 952"/>
                          <a:gd name="connsiteY54" fmla="*/ 5477 h 21669"/>
                          <a:gd name="connsiteX55" fmla="*/ 952 w 952"/>
                          <a:gd name="connsiteY55" fmla="*/ 5477 h 21669"/>
                          <a:gd name="connsiteX56" fmla="*/ 952 w 952"/>
                          <a:gd name="connsiteY56" fmla="*/ 5477 h 21669"/>
                          <a:gd name="connsiteX57" fmla="*/ 952 w 952"/>
                          <a:gd name="connsiteY57" fmla="*/ 5477 h 21669"/>
                          <a:gd name="connsiteX58" fmla="*/ 952 w 952"/>
                          <a:gd name="connsiteY58" fmla="*/ 6429 h 21669"/>
                          <a:gd name="connsiteX59" fmla="*/ 952 w 952"/>
                          <a:gd name="connsiteY59" fmla="*/ 7382 h 21669"/>
                          <a:gd name="connsiteX60" fmla="*/ 952 w 952"/>
                          <a:gd name="connsiteY60" fmla="*/ 7382 h 21669"/>
                          <a:gd name="connsiteX61" fmla="*/ 952 w 952"/>
                          <a:gd name="connsiteY61" fmla="*/ 8334 h 21669"/>
                          <a:gd name="connsiteX62" fmla="*/ 952 w 952"/>
                          <a:gd name="connsiteY62" fmla="*/ 9287 h 21669"/>
                          <a:gd name="connsiteX63" fmla="*/ 952 w 952"/>
                          <a:gd name="connsiteY63" fmla="*/ 10239 h 21669"/>
                          <a:gd name="connsiteX64" fmla="*/ 952 w 952"/>
                          <a:gd name="connsiteY64" fmla="*/ 11192 h 21669"/>
                          <a:gd name="connsiteX65" fmla="*/ 952 w 952"/>
                          <a:gd name="connsiteY65" fmla="*/ 12144 h 21669"/>
                          <a:gd name="connsiteX66" fmla="*/ 952 w 952"/>
                          <a:gd name="connsiteY66" fmla="*/ 12144 h 21669"/>
                          <a:gd name="connsiteX67" fmla="*/ 952 w 952"/>
                          <a:gd name="connsiteY67" fmla="*/ 12144 h 21669"/>
                          <a:gd name="connsiteX68" fmla="*/ 952 w 952"/>
                          <a:gd name="connsiteY68" fmla="*/ 12144 h 21669"/>
                          <a:gd name="connsiteX69" fmla="*/ 952 w 952"/>
                          <a:gd name="connsiteY69" fmla="*/ 12144 h 21669"/>
                          <a:gd name="connsiteX70" fmla="*/ 952 w 952"/>
                          <a:gd name="connsiteY70" fmla="*/ 13097 h 21669"/>
                          <a:gd name="connsiteX71" fmla="*/ 952 w 952"/>
                          <a:gd name="connsiteY71" fmla="*/ 14049 h 21669"/>
                          <a:gd name="connsiteX72" fmla="*/ 952 w 952"/>
                          <a:gd name="connsiteY72" fmla="*/ 14049 h 21669"/>
                          <a:gd name="connsiteX73" fmla="*/ 952 w 952"/>
                          <a:gd name="connsiteY73" fmla="*/ 14049 h 21669"/>
                          <a:gd name="connsiteX74" fmla="*/ 952 w 952"/>
                          <a:gd name="connsiteY74" fmla="*/ 14049 h 21669"/>
                          <a:gd name="connsiteX75" fmla="*/ 952 w 952"/>
                          <a:gd name="connsiteY75" fmla="*/ 14049 h 21669"/>
                          <a:gd name="connsiteX76" fmla="*/ 952 w 952"/>
                          <a:gd name="connsiteY76" fmla="*/ 14049 h 21669"/>
                          <a:gd name="connsiteX77" fmla="*/ 952 w 952"/>
                          <a:gd name="connsiteY77" fmla="*/ 14049 h 21669"/>
                          <a:gd name="connsiteX78" fmla="*/ 952 w 952"/>
                          <a:gd name="connsiteY78" fmla="*/ 14049 h 21669"/>
                          <a:gd name="connsiteX79" fmla="*/ 952 w 952"/>
                          <a:gd name="connsiteY79" fmla="*/ 14049 h 21669"/>
                          <a:gd name="connsiteX80" fmla="*/ 952 w 952"/>
                          <a:gd name="connsiteY80" fmla="*/ 15002 h 21669"/>
                          <a:gd name="connsiteX81" fmla="*/ 952 w 952"/>
                          <a:gd name="connsiteY81" fmla="*/ 15954 h 21669"/>
                          <a:gd name="connsiteX82" fmla="*/ 952 w 952"/>
                          <a:gd name="connsiteY82" fmla="*/ 15954 h 21669"/>
                          <a:gd name="connsiteX83" fmla="*/ 952 w 952"/>
                          <a:gd name="connsiteY83" fmla="*/ 15954 h 21669"/>
                          <a:gd name="connsiteX84" fmla="*/ 952 w 952"/>
                          <a:gd name="connsiteY84" fmla="*/ 15954 h 21669"/>
                          <a:gd name="connsiteX85" fmla="*/ 952 w 952"/>
                          <a:gd name="connsiteY85" fmla="*/ 15954 h 21669"/>
                          <a:gd name="connsiteX86" fmla="*/ 952 w 952"/>
                          <a:gd name="connsiteY86" fmla="*/ 16907 h 21669"/>
                          <a:gd name="connsiteX87" fmla="*/ 952 w 952"/>
                          <a:gd name="connsiteY87" fmla="*/ 16907 h 21669"/>
                          <a:gd name="connsiteX88" fmla="*/ 952 w 952"/>
                          <a:gd name="connsiteY88" fmla="*/ 18812 h 21669"/>
                          <a:gd name="connsiteX89" fmla="*/ 952 w 952"/>
                          <a:gd name="connsiteY89" fmla="*/ 19764 h 21669"/>
                          <a:gd name="connsiteX90" fmla="*/ 952 w 952"/>
                          <a:gd name="connsiteY90" fmla="*/ 20717 h 21669"/>
                          <a:gd name="connsiteX91" fmla="*/ 952 w 952"/>
                          <a:gd name="connsiteY91" fmla="*/ 21669 h 21669"/>
                          <a:gd name="connsiteX92" fmla="*/ 952 w 952"/>
                          <a:gd name="connsiteY92" fmla="*/ 21669 h 21669"/>
                          <a:gd name="connsiteX93" fmla="*/ 0 w 952"/>
                          <a:gd name="connsiteY93" fmla="*/ 17859 h 21669"/>
                          <a:gd name="connsiteX94" fmla="*/ 0 w 952"/>
                          <a:gd name="connsiteY94" fmla="*/ 714 h 21669"/>
                          <a:gd name="connsiteX95" fmla="*/ 0 w 952"/>
                          <a:gd name="connsiteY95" fmla="*/ 714 h 21669"/>
                          <a:gd name="connsiteX96" fmla="*/ 0 w 952"/>
                          <a:gd name="connsiteY96" fmla="*/ 714 h 21669"/>
                          <a:gd name="connsiteX97" fmla="*/ 0 w 952"/>
                          <a:gd name="connsiteY97" fmla="*/ 714 h 21669"/>
                          <a:gd name="connsiteX98" fmla="*/ 0 w 952"/>
                          <a:gd name="connsiteY98" fmla="*/ 714 h 21669"/>
                          <a:gd name="connsiteX99" fmla="*/ 952 w 952"/>
                          <a:gd name="connsiteY99" fmla="*/ 3572 h 21669"/>
                          <a:gd name="connsiteX100" fmla="*/ 952 w 952"/>
                          <a:gd name="connsiteY100" fmla="*/ 3572 h 21669"/>
                          <a:gd name="connsiteX101" fmla="*/ 952 w 952"/>
                          <a:gd name="connsiteY101" fmla="*/ 3572 h 21669"/>
                          <a:gd name="connsiteX102" fmla="*/ 952 w 952"/>
                          <a:gd name="connsiteY102" fmla="*/ 3572 h 21669"/>
                          <a:gd name="connsiteX103" fmla="*/ 952 w 952"/>
                          <a:gd name="connsiteY103" fmla="*/ 3572 h 21669"/>
                          <a:gd name="connsiteX104" fmla="*/ 952 w 952"/>
                          <a:gd name="connsiteY104" fmla="*/ 15954 h 21669"/>
                          <a:gd name="connsiteX105" fmla="*/ 952 w 952"/>
                          <a:gd name="connsiteY105" fmla="*/ 15954 h 21669"/>
                          <a:gd name="connsiteX106" fmla="*/ 952 w 952"/>
                          <a:gd name="connsiteY106" fmla="*/ 15954 h 21669"/>
                          <a:gd name="connsiteX107" fmla="*/ 952 w 952"/>
                          <a:gd name="connsiteY107" fmla="*/ 15954 h 21669"/>
                          <a:gd name="connsiteX108" fmla="*/ 952 w 952"/>
                          <a:gd name="connsiteY108" fmla="*/ 15954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" h="21669">
                            <a:moveTo>
                              <a:pt x="0" y="17859"/>
                            </a:moveTo>
                            <a:cubicBezTo>
                              <a:pt x="0" y="17859"/>
                              <a:pt x="0" y="17859"/>
                              <a:pt x="0" y="17859"/>
                            </a:cubicBezTo>
                            <a:cubicBezTo>
                              <a:pt x="0" y="16907"/>
                              <a:pt x="0" y="16907"/>
                              <a:pt x="0" y="16907"/>
                            </a:cubicBezTo>
                            <a:cubicBezTo>
                              <a:pt x="0" y="16907"/>
                              <a:pt x="0" y="16907"/>
                              <a:pt x="0" y="15954"/>
                            </a:cubicBezTo>
                            <a:cubicBezTo>
                              <a:pt x="0" y="15954"/>
                              <a:pt x="0" y="15954"/>
                              <a:pt x="0" y="15002"/>
                            </a:cubicBezTo>
                            <a:cubicBezTo>
                              <a:pt x="0" y="15002"/>
                              <a:pt x="0" y="15002"/>
                              <a:pt x="0" y="15002"/>
                            </a:cubicBezTo>
                            <a:cubicBezTo>
                              <a:pt x="0" y="15002"/>
                              <a:pt x="0" y="15002"/>
                              <a:pt x="0" y="15002"/>
                            </a:cubicBezTo>
                            <a:cubicBezTo>
                              <a:pt x="0" y="15002"/>
                              <a:pt x="0" y="15002"/>
                              <a:pt x="0" y="15002"/>
                            </a:cubicBezTo>
                            <a:cubicBezTo>
                              <a:pt x="0" y="15002"/>
                              <a:pt x="0" y="15002"/>
                              <a:pt x="0" y="15002"/>
                            </a:cubicBezTo>
                            <a:cubicBezTo>
                              <a:pt x="0" y="15002"/>
                              <a:pt x="0" y="15002"/>
                              <a:pt x="0" y="14049"/>
                            </a:cubicBezTo>
                            <a:cubicBezTo>
                              <a:pt x="0" y="14049"/>
                              <a:pt x="0" y="14049"/>
                              <a:pt x="0" y="14049"/>
                            </a:cubicBezTo>
                            <a:cubicBezTo>
                              <a:pt x="0" y="14049"/>
                              <a:pt x="0" y="14049"/>
                              <a:pt x="0" y="14049"/>
                            </a:cubicBezTo>
                            <a:cubicBezTo>
                              <a:pt x="0" y="14049"/>
                              <a:pt x="0" y="14049"/>
                              <a:pt x="0" y="14049"/>
                            </a:cubicBezTo>
                            <a:cubicBezTo>
                              <a:pt x="0" y="14049"/>
                              <a:pt x="0" y="14049"/>
                              <a:pt x="0" y="13097"/>
                            </a:cubicBezTo>
                            <a:cubicBezTo>
                              <a:pt x="0" y="12144"/>
                              <a:pt x="0" y="13097"/>
                              <a:pt x="0" y="13097"/>
                            </a:cubicBezTo>
                            <a:cubicBezTo>
                              <a:pt x="0" y="13097"/>
                              <a:pt x="0" y="13097"/>
                              <a:pt x="0" y="13097"/>
                            </a:cubicBezTo>
                            <a:cubicBezTo>
                              <a:pt x="0" y="13097"/>
                              <a:pt x="0" y="13097"/>
                              <a:pt x="0" y="13097"/>
                            </a:cubicBezTo>
                            <a:cubicBezTo>
                              <a:pt x="0" y="13097"/>
                              <a:pt x="0" y="13097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0239"/>
                              <a:pt x="0" y="10239"/>
                              <a:pt x="0" y="9287"/>
                            </a:cubicBezTo>
                            <a:cubicBezTo>
                              <a:pt x="0" y="9287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lnTo>
                              <a:pt x="0" y="6429"/>
                            </a:ln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952" y="5477"/>
                              <a:pt x="952" y="5477"/>
                            </a:cubicBezTo>
                            <a:lnTo>
                              <a:pt x="952" y="5477"/>
                            </a:ln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lnTo>
                              <a:pt x="952" y="5477"/>
                            </a:ln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5477"/>
                              <a:pt x="952" y="5477"/>
                              <a:pt x="952" y="5477"/>
                            </a:cubicBezTo>
                            <a:cubicBezTo>
                              <a:pt x="952" y="6429"/>
                              <a:pt x="952" y="6429"/>
                              <a:pt x="952" y="6429"/>
                            </a:cubicBezTo>
                            <a:cubicBezTo>
                              <a:pt x="952" y="6429"/>
                              <a:pt x="952" y="6429"/>
                              <a:pt x="952" y="7382"/>
                            </a:cubicBezTo>
                            <a:cubicBezTo>
                              <a:pt x="952" y="7382"/>
                              <a:pt x="952" y="7382"/>
                              <a:pt x="952" y="7382"/>
                            </a:cubicBezTo>
                            <a:cubicBezTo>
                              <a:pt x="952" y="7382"/>
                              <a:pt x="952" y="8334"/>
                              <a:pt x="952" y="8334"/>
                            </a:cubicBezTo>
                            <a:cubicBezTo>
                              <a:pt x="952" y="8334"/>
                              <a:pt x="952" y="9287"/>
                              <a:pt x="952" y="9287"/>
                            </a:cubicBezTo>
                            <a:cubicBezTo>
                              <a:pt x="952" y="9287"/>
                              <a:pt x="952" y="10239"/>
                              <a:pt x="952" y="10239"/>
                            </a:cubicBezTo>
                            <a:cubicBezTo>
                              <a:pt x="952" y="10239"/>
                              <a:pt x="952" y="10239"/>
                              <a:pt x="952" y="11192"/>
                            </a:cubicBezTo>
                            <a:cubicBezTo>
                              <a:pt x="952" y="11192"/>
                              <a:pt x="952" y="12144"/>
                              <a:pt x="952" y="12144"/>
                            </a:cubicBezTo>
                            <a:cubicBezTo>
                              <a:pt x="952" y="12144"/>
                              <a:pt x="952" y="12144"/>
                              <a:pt x="952" y="12144"/>
                            </a:cubicBezTo>
                            <a:cubicBezTo>
                              <a:pt x="952" y="12144"/>
                              <a:pt x="952" y="12144"/>
                              <a:pt x="952" y="12144"/>
                            </a:cubicBezTo>
                            <a:cubicBezTo>
                              <a:pt x="952" y="12144"/>
                              <a:pt x="952" y="12144"/>
                              <a:pt x="952" y="12144"/>
                            </a:cubicBezTo>
                            <a:cubicBezTo>
                              <a:pt x="952" y="12144"/>
                              <a:pt x="952" y="12144"/>
                              <a:pt x="952" y="12144"/>
                            </a:cubicBezTo>
                            <a:cubicBezTo>
                              <a:pt x="952" y="12144"/>
                              <a:pt x="952" y="12144"/>
                              <a:pt x="952" y="13097"/>
                            </a:cubicBezTo>
                            <a:cubicBezTo>
                              <a:pt x="952" y="13097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4049"/>
                              <a:pt x="952" y="14049"/>
                            </a:cubicBezTo>
                            <a:cubicBezTo>
                              <a:pt x="952" y="14049"/>
                              <a:pt x="952" y="15002"/>
                              <a:pt x="952" y="15002"/>
                            </a:cubicBezTo>
                            <a:cubicBezTo>
                              <a:pt x="952" y="15002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6907"/>
                              <a:pt x="952" y="16907"/>
                            </a:cubicBezTo>
                            <a:cubicBezTo>
                              <a:pt x="952" y="16907"/>
                              <a:pt x="952" y="16907"/>
                              <a:pt x="952" y="16907"/>
                            </a:cubicBezTo>
                            <a:cubicBezTo>
                              <a:pt x="952" y="17859"/>
                              <a:pt x="952" y="17859"/>
                              <a:pt x="952" y="18812"/>
                            </a:cubicBezTo>
                            <a:cubicBezTo>
                              <a:pt x="952" y="18812"/>
                              <a:pt x="952" y="19764"/>
                              <a:pt x="952" y="19764"/>
                            </a:cubicBezTo>
                            <a:cubicBezTo>
                              <a:pt x="952" y="19764"/>
                              <a:pt x="952" y="19764"/>
                              <a:pt x="952" y="20717"/>
                            </a:cubicBezTo>
                            <a:cubicBezTo>
                              <a:pt x="952" y="20717"/>
                              <a:pt x="952" y="20717"/>
                              <a:pt x="952" y="21669"/>
                            </a:cubicBezTo>
                            <a:lnTo>
                              <a:pt x="952" y="21669"/>
                            </a:lnTo>
                            <a:lnTo>
                              <a:pt x="0" y="17859"/>
                            </a:lnTo>
                            <a:close/>
                            <a:moveTo>
                              <a:pt x="0" y="714"/>
                            </a:moveTo>
                            <a:cubicBezTo>
                              <a:pt x="0" y="714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  <a:moveTo>
                              <a:pt x="952" y="3572"/>
                            </a:moveTo>
                            <a:cubicBezTo>
                              <a:pt x="952" y="3572"/>
                              <a:pt x="952" y="3572"/>
                              <a:pt x="952" y="3572"/>
                            </a:cubicBezTo>
                            <a:cubicBezTo>
                              <a:pt x="952" y="3572"/>
                              <a:pt x="952" y="2619"/>
                              <a:pt x="952" y="3572"/>
                            </a:cubicBezTo>
                            <a:cubicBezTo>
                              <a:pt x="952" y="3572"/>
                              <a:pt x="0" y="3572"/>
                              <a:pt x="952" y="3572"/>
                            </a:cubicBezTo>
                            <a:cubicBezTo>
                              <a:pt x="0" y="3572"/>
                              <a:pt x="952" y="3572"/>
                              <a:pt x="952" y="3572"/>
                            </a:cubicBezTo>
                            <a:close/>
                            <a:moveTo>
                              <a:pt x="952" y="15954"/>
                            </a:move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ubicBezTo>
                              <a:pt x="952" y="15954"/>
                              <a:pt x="952" y="15954"/>
                              <a:pt x="952" y="15954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4" name="任意多边形: 形状 338"/>
                      <p:cNvSpPr/>
                      <p:nvPr/>
                    </p:nvSpPr>
                    <p:spPr>
                      <a:xfrm>
                        <a:off x="4361497" y="36404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5" name="任意多边形: 形状 339"/>
                      <p:cNvSpPr/>
                      <p:nvPr/>
                    </p:nvSpPr>
                    <p:spPr>
                      <a:xfrm>
                        <a:off x="4361074" y="3639502"/>
                        <a:ext cx="1375" cy="952"/>
                      </a:xfrm>
                      <a:custGeom>
                        <a:avLst/>
                        <a:gdLst>
                          <a:gd name="connsiteX0" fmla="*/ 423 w 1375"/>
                          <a:gd name="connsiteY0" fmla="*/ 952 h 952"/>
                          <a:gd name="connsiteX1" fmla="*/ 1376 w 1375"/>
                          <a:gd name="connsiteY1" fmla="*/ 0 h 952"/>
                          <a:gd name="connsiteX2" fmla="*/ 1376 w 1375"/>
                          <a:gd name="connsiteY2" fmla="*/ 0 h 952"/>
                          <a:gd name="connsiteX3" fmla="*/ 1376 w 1375"/>
                          <a:gd name="connsiteY3" fmla="*/ 0 h 952"/>
                          <a:gd name="connsiteX4" fmla="*/ 1376 w 1375"/>
                          <a:gd name="connsiteY4" fmla="*/ 0 h 952"/>
                          <a:gd name="connsiteX5" fmla="*/ 1376 w 1375"/>
                          <a:gd name="connsiteY5" fmla="*/ 0 h 952"/>
                          <a:gd name="connsiteX6" fmla="*/ 1376 w 1375"/>
                          <a:gd name="connsiteY6" fmla="*/ 0 h 952"/>
                          <a:gd name="connsiteX7" fmla="*/ 1376 w 1375"/>
                          <a:gd name="connsiteY7" fmla="*/ 0 h 952"/>
                          <a:gd name="connsiteX8" fmla="*/ 1376 w 1375"/>
                          <a:gd name="connsiteY8" fmla="*/ 0 h 952"/>
                          <a:gd name="connsiteX9" fmla="*/ 1376 w 1375"/>
                          <a:gd name="connsiteY9" fmla="*/ 0 h 952"/>
                          <a:gd name="connsiteX10" fmla="*/ 1376 w 1375"/>
                          <a:gd name="connsiteY10" fmla="*/ 0 h 952"/>
                          <a:gd name="connsiteX11" fmla="*/ 1376 w 1375"/>
                          <a:gd name="connsiteY11" fmla="*/ 0 h 952"/>
                          <a:gd name="connsiteX12" fmla="*/ 423 w 1375"/>
                          <a:gd name="connsiteY12" fmla="*/ 0 h 952"/>
                          <a:gd name="connsiteX13" fmla="*/ 423 w 1375"/>
                          <a:gd name="connsiteY13" fmla="*/ 0 h 952"/>
                          <a:gd name="connsiteX14" fmla="*/ 423 w 1375"/>
                          <a:gd name="connsiteY14" fmla="*/ 952 h 952"/>
                          <a:gd name="connsiteX15" fmla="*/ 423 w 1375"/>
                          <a:gd name="connsiteY15" fmla="*/ 952 h 952"/>
                          <a:gd name="connsiteX16" fmla="*/ 423 w 1375"/>
                          <a:gd name="connsiteY16" fmla="*/ 952 h 952"/>
                          <a:gd name="connsiteX17" fmla="*/ 423 w 1375"/>
                          <a:gd name="connsiteY17" fmla="*/ 952 h 952"/>
                          <a:gd name="connsiteX18" fmla="*/ 423 w 1375"/>
                          <a:gd name="connsiteY18" fmla="*/ 952 h 952"/>
                          <a:gd name="connsiteX19" fmla="*/ 423 w 1375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375" h="952">
                            <a:moveTo>
                              <a:pt x="423" y="952"/>
                            </a:moveTo>
                            <a:cubicBezTo>
                              <a:pt x="423" y="952"/>
                              <a:pt x="1376" y="0"/>
                              <a:pt x="1376" y="0"/>
                            </a:cubicBezTo>
                            <a:lnTo>
                              <a:pt x="1376" y="0"/>
                            </a:ln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lnTo>
                              <a:pt x="1376" y="0"/>
                            </a:ln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lnTo>
                              <a:pt x="423" y="0"/>
                            </a:ln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952"/>
                            </a:cubicBezTo>
                            <a:cubicBezTo>
                              <a:pt x="-529" y="0"/>
                              <a:pt x="423" y="0"/>
                              <a:pt x="423" y="952"/>
                            </a:cubicBezTo>
                            <a:lnTo>
                              <a:pt x="423" y="952"/>
                            </a:lnTo>
                            <a:cubicBezTo>
                              <a:pt x="423" y="952"/>
                              <a:pt x="423" y="952"/>
                              <a:pt x="423" y="952"/>
                            </a:cubicBezTo>
                            <a:lnTo>
                              <a:pt x="423" y="952"/>
                            </a:lnTo>
                            <a:cubicBezTo>
                              <a:pt x="423" y="952"/>
                              <a:pt x="423" y="952"/>
                              <a:pt x="42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56" name="图形 2"/>
                    <p:cNvGrpSpPr/>
                    <p:nvPr/>
                  </p:nvGrpSpPr>
                  <p:grpSpPr>
                    <a:xfrm>
                      <a:off x="4357687" y="3658552"/>
                      <a:ext cx="5714" cy="23812"/>
                      <a:chOff x="4357687" y="3658552"/>
                      <a:chExt cx="5714" cy="23812"/>
                    </a:xfrm>
                    <a:solidFill>
                      <a:srgbClr val="FFB8CB"/>
                    </a:solidFill>
                  </p:grpSpPr>
                  <p:sp>
                    <p:nvSpPr>
                      <p:cNvPr id="457" name="任意多边形: 形状 341"/>
                      <p:cNvSpPr/>
                      <p:nvPr/>
                    </p:nvSpPr>
                    <p:spPr>
                      <a:xfrm>
                        <a:off x="4363402" y="36585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8" name="任意多边形: 形状 342"/>
                      <p:cNvSpPr/>
                      <p:nvPr/>
                    </p:nvSpPr>
                    <p:spPr>
                      <a:xfrm>
                        <a:off x="4357687" y="3660457"/>
                        <a:ext cx="4762" cy="21907"/>
                      </a:xfrm>
                      <a:custGeom>
                        <a:avLst/>
                        <a:gdLst>
                          <a:gd name="connsiteX0" fmla="*/ 0 w 4762"/>
                          <a:gd name="connsiteY0" fmla="*/ 16192 h 21907"/>
                          <a:gd name="connsiteX1" fmla="*/ 0 w 4762"/>
                          <a:gd name="connsiteY1" fmla="*/ 16192 h 21907"/>
                          <a:gd name="connsiteX2" fmla="*/ 0 w 4762"/>
                          <a:gd name="connsiteY2" fmla="*/ 16192 h 21907"/>
                          <a:gd name="connsiteX3" fmla="*/ 952 w 4762"/>
                          <a:gd name="connsiteY3" fmla="*/ 14288 h 21907"/>
                          <a:gd name="connsiteX4" fmla="*/ 952 w 4762"/>
                          <a:gd name="connsiteY4" fmla="*/ 14288 h 21907"/>
                          <a:gd name="connsiteX5" fmla="*/ 952 w 4762"/>
                          <a:gd name="connsiteY5" fmla="*/ 14288 h 21907"/>
                          <a:gd name="connsiteX6" fmla="*/ 952 w 4762"/>
                          <a:gd name="connsiteY6" fmla="*/ 14288 h 21907"/>
                          <a:gd name="connsiteX7" fmla="*/ 952 w 4762"/>
                          <a:gd name="connsiteY7" fmla="*/ 14288 h 21907"/>
                          <a:gd name="connsiteX8" fmla="*/ 952 w 4762"/>
                          <a:gd name="connsiteY8" fmla="*/ 14288 h 21907"/>
                          <a:gd name="connsiteX9" fmla="*/ 952 w 4762"/>
                          <a:gd name="connsiteY9" fmla="*/ 14288 h 21907"/>
                          <a:gd name="connsiteX10" fmla="*/ 952 w 4762"/>
                          <a:gd name="connsiteY10" fmla="*/ 14288 h 21907"/>
                          <a:gd name="connsiteX11" fmla="*/ 952 w 4762"/>
                          <a:gd name="connsiteY11" fmla="*/ 14288 h 21907"/>
                          <a:gd name="connsiteX12" fmla="*/ 952 w 4762"/>
                          <a:gd name="connsiteY12" fmla="*/ 14288 h 21907"/>
                          <a:gd name="connsiteX13" fmla="*/ 952 w 4762"/>
                          <a:gd name="connsiteY13" fmla="*/ 14288 h 21907"/>
                          <a:gd name="connsiteX14" fmla="*/ 952 w 4762"/>
                          <a:gd name="connsiteY14" fmla="*/ 14288 h 21907"/>
                          <a:gd name="connsiteX15" fmla="*/ 952 w 4762"/>
                          <a:gd name="connsiteY15" fmla="*/ 14288 h 21907"/>
                          <a:gd name="connsiteX16" fmla="*/ 952 w 4762"/>
                          <a:gd name="connsiteY16" fmla="*/ 14288 h 21907"/>
                          <a:gd name="connsiteX17" fmla="*/ 952 w 4762"/>
                          <a:gd name="connsiteY17" fmla="*/ 13335 h 21907"/>
                          <a:gd name="connsiteX18" fmla="*/ 952 w 4762"/>
                          <a:gd name="connsiteY18" fmla="*/ 13335 h 21907"/>
                          <a:gd name="connsiteX19" fmla="*/ 952 w 4762"/>
                          <a:gd name="connsiteY19" fmla="*/ 13335 h 21907"/>
                          <a:gd name="connsiteX20" fmla="*/ 952 w 4762"/>
                          <a:gd name="connsiteY20" fmla="*/ 13335 h 21907"/>
                          <a:gd name="connsiteX21" fmla="*/ 952 w 4762"/>
                          <a:gd name="connsiteY21" fmla="*/ 13335 h 21907"/>
                          <a:gd name="connsiteX22" fmla="*/ 952 w 4762"/>
                          <a:gd name="connsiteY22" fmla="*/ 13335 h 21907"/>
                          <a:gd name="connsiteX23" fmla="*/ 952 w 4762"/>
                          <a:gd name="connsiteY23" fmla="*/ 13335 h 21907"/>
                          <a:gd name="connsiteX24" fmla="*/ 952 w 4762"/>
                          <a:gd name="connsiteY24" fmla="*/ 13335 h 21907"/>
                          <a:gd name="connsiteX25" fmla="*/ 952 w 4762"/>
                          <a:gd name="connsiteY25" fmla="*/ 13335 h 21907"/>
                          <a:gd name="connsiteX26" fmla="*/ 952 w 4762"/>
                          <a:gd name="connsiteY26" fmla="*/ 12383 h 21907"/>
                          <a:gd name="connsiteX27" fmla="*/ 952 w 4762"/>
                          <a:gd name="connsiteY27" fmla="*/ 12383 h 21907"/>
                          <a:gd name="connsiteX28" fmla="*/ 952 w 4762"/>
                          <a:gd name="connsiteY28" fmla="*/ 12383 h 21907"/>
                          <a:gd name="connsiteX29" fmla="*/ 952 w 4762"/>
                          <a:gd name="connsiteY29" fmla="*/ 12383 h 21907"/>
                          <a:gd name="connsiteX30" fmla="*/ 952 w 4762"/>
                          <a:gd name="connsiteY30" fmla="*/ 12383 h 21907"/>
                          <a:gd name="connsiteX31" fmla="*/ 952 w 4762"/>
                          <a:gd name="connsiteY31" fmla="*/ 12383 h 21907"/>
                          <a:gd name="connsiteX32" fmla="*/ 952 w 4762"/>
                          <a:gd name="connsiteY32" fmla="*/ 10477 h 21907"/>
                          <a:gd name="connsiteX33" fmla="*/ 952 w 4762"/>
                          <a:gd name="connsiteY33" fmla="*/ 9525 h 21907"/>
                          <a:gd name="connsiteX34" fmla="*/ 952 w 4762"/>
                          <a:gd name="connsiteY34" fmla="*/ 8572 h 21907"/>
                          <a:gd name="connsiteX35" fmla="*/ 952 w 4762"/>
                          <a:gd name="connsiteY35" fmla="*/ 7620 h 21907"/>
                          <a:gd name="connsiteX36" fmla="*/ 952 w 4762"/>
                          <a:gd name="connsiteY36" fmla="*/ 7620 h 21907"/>
                          <a:gd name="connsiteX37" fmla="*/ 952 w 4762"/>
                          <a:gd name="connsiteY37" fmla="*/ 6667 h 21907"/>
                          <a:gd name="connsiteX38" fmla="*/ 952 w 4762"/>
                          <a:gd name="connsiteY38" fmla="*/ 6667 h 21907"/>
                          <a:gd name="connsiteX39" fmla="*/ 952 w 4762"/>
                          <a:gd name="connsiteY39" fmla="*/ 6667 h 21907"/>
                          <a:gd name="connsiteX40" fmla="*/ 952 w 4762"/>
                          <a:gd name="connsiteY40" fmla="*/ 6667 h 21907"/>
                          <a:gd name="connsiteX41" fmla="*/ 952 w 4762"/>
                          <a:gd name="connsiteY41" fmla="*/ 6667 h 21907"/>
                          <a:gd name="connsiteX42" fmla="*/ 952 w 4762"/>
                          <a:gd name="connsiteY42" fmla="*/ 6667 h 21907"/>
                          <a:gd name="connsiteX43" fmla="*/ 952 w 4762"/>
                          <a:gd name="connsiteY43" fmla="*/ 6667 h 21907"/>
                          <a:gd name="connsiteX44" fmla="*/ 952 w 4762"/>
                          <a:gd name="connsiteY44" fmla="*/ 6667 h 21907"/>
                          <a:gd name="connsiteX45" fmla="*/ 952 w 4762"/>
                          <a:gd name="connsiteY45" fmla="*/ 6667 h 21907"/>
                          <a:gd name="connsiteX46" fmla="*/ 952 w 4762"/>
                          <a:gd name="connsiteY46" fmla="*/ 6667 h 21907"/>
                          <a:gd name="connsiteX47" fmla="*/ 1905 w 4762"/>
                          <a:gd name="connsiteY47" fmla="*/ 6667 h 21907"/>
                          <a:gd name="connsiteX48" fmla="*/ 1905 w 4762"/>
                          <a:gd name="connsiteY48" fmla="*/ 6667 h 21907"/>
                          <a:gd name="connsiteX49" fmla="*/ 1905 w 4762"/>
                          <a:gd name="connsiteY49" fmla="*/ 6667 h 21907"/>
                          <a:gd name="connsiteX50" fmla="*/ 1905 w 4762"/>
                          <a:gd name="connsiteY50" fmla="*/ 6667 h 21907"/>
                          <a:gd name="connsiteX51" fmla="*/ 1905 w 4762"/>
                          <a:gd name="connsiteY51" fmla="*/ 6667 h 21907"/>
                          <a:gd name="connsiteX52" fmla="*/ 1905 w 4762"/>
                          <a:gd name="connsiteY52" fmla="*/ 6667 h 21907"/>
                          <a:gd name="connsiteX53" fmla="*/ 1905 w 4762"/>
                          <a:gd name="connsiteY53" fmla="*/ 6667 h 21907"/>
                          <a:gd name="connsiteX54" fmla="*/ 1905 w 4762"/>
                          <a:gd name="connsiteY54" fmla="*/ 6667 h 21907"/>
                          <a:gd name="connsiteX55" fmla="*/ 1905 w 4762"/>
                          <a:gd name="connsiteY55" fmla="*/ 6667 h 21907"/>
                          <a:gd name="connsiteX56" fmla="*/ 1905 w 4762"/>
                          <a:gd name="connsiteY56" fmla="*/ 6667 h 21907"/>
                          <a:gd name="connsiteX57" fmla="*/ 1905 w 4762"/>
                          <a:gd name="connsiteY57" fmla="*/ 6667 h 21907"/>
                          <a:gd name="connsiteX58" fmla="*/ 1905 w 4762"/>
                          <a:gd name="connsiteY58" fmla="*/ 7620 h 21907"/>
                          <a:gd name="connsiteX59" fmla="*/ 1905 w 4762"/>
                          <a:gd name="connsiteY59" fmla="*/ 8572 h 21907"/>
                          <a:gd name="connsiteX60" fmla="*/ 1905 w 4762"/>
                          <a:gd name="connsiteY60" fmla="*/ 8572 h 21907"/>
                          <a:gd name="connsiteX61" fmla="*/ 1905 w 4762"/>
                          <a:gd name="connsiteY61" fmla="*/ 9525 h 21907"/>
                          <a:gd name="connsiteX62" fmla="*/ 1905 w 4762"/>
                          <a:gd name="connsiteY62" fmla="*/ 10477 h 21907"/>
                          <a:gd name="connsiteX63" fmla="*/ 1905 w 4762"/>
                          <a:gd name="connsiteY63" fmla="*/ 11430 h 21907"/>
                          <a:gd name="connsiteX64" fmla="*/ 1905 w 4762"/>
                          <a:gd name="connsiteY64" fmla="*/ 12383 h 21907"/>
                          <a:gd name="connsiteX65" fmla="*/ 1905 w 4762"/>
                          <a:gd name="connsiteY65" fmla="*/ 13335 h 21907"/>
                          <a:gd name="connsiteX66" fmla="*/ 1905 w 4762"/>
                          <a:gd name="connsiteY66" fmla="*/ 13335 h 21907"/>
                          <a:gd name="connsiteX67" fmla="*/ 1905 w 4762"/>
                          <a:gd name="connsiteY67" fmla="*/ 13335 h 21907"/>
                          <a:gd name="connsiteX68" fmla="*/ 1905 w 4762"/>
                          <a:gd name="connsiteY68" fmla="*/ 13335 h 21907"/>
                          <a:gd name="connsiteX69" fmla="*/ 1905 w 4762"/>
                          <a:gd name="connsiteY69" fmla="*/ 13335 h 21907"/>
                          <a:gd name="connsiteX70" fmla="*/ 1905 w 4762"/>
                          <a:gd name="connsiteY70" fmla="*/ 14288 h 21907"/>
                          <a:gd name="connsiteX71" fmla="*/ 1905 w 4762"/>
                          <a:gd name="connsiteY71" fmla="*/ 15240 h 21907"/>
                          <a:gd name="connsiteX72" fmla="*/ 1905 w 4762"/>
                          <a:gd name="connsiteY72" fmla="*/ 15240 h 21907"/>
                          <a:gd name="connsiteX73" fmla="*/ 1905 w 4762"/>
                          <a:gd name="connsiteY73" fmla="*/ 15240 h 21907"/>
                          <a:gd name="connsiteX74" fmla="*/ 1905 w 4762"/>
                          <a:gd name="connsiteY74" fmla="*/ 15240 h 21907"/>
                          <a:gd name="connsiteX75" fmla="*/ 1905 w 4762"/>
                          <a:gd name="connsiteY75" fmla="*/ 15240 h 21907"/>
                          <a:gd name="connsiteX76" fmla="*/ 1905 w 4762"/>
                          <a:gd name="connsiteY76" fmla="*/ 15240 h 21907"/>
                          <a:gd name="connsiteX77" fmla="*/ 1905 w 4762"/>
                          <a:gd name="connsiteY77" fmla="*/ 15240 h 21907"/>
                          <a:gd name="connsiteX78" fmla="*/ 1905 w 4762"/>
                          <a:gd name="connsiteY78" fmla="*/ 15240 h 21907"/>
                          <a:gd name="connsiteX79" fmla="*/ 1905 w 4762"/>
                          <a:gd name="connsiteY79" fmla="*/ 15240 h 21907"/>
                          <a:gd name="connsiteX80" fmla="*/ 1905 w 4762"/>
                          <a:gd name="connsiteY80" fmla="*/ 16192 h 21907"/>
                          <a:gd name="connsiteX81" fmla="*/ 1905 w 4762"/>
                          <a:gd name="connsiteY81" fmla="*/ 17145 h 21907"/>
                          <a:gd name="connsiteX82" fmla="*/ 1905 w 4762"/>
                          <a:gd name="connsiteY82" fmla="*/ 17145 h 21907"/>
                          <a:gd name="connsiteX83" fmla="*/ 1905 w 4762"/>
                          <a:gd name="connsiteY83" fmla="*/ 17145 h 21907"/>
                          <a:gd name="connsiteX84" fmla="*/ 1905 w 4762"/>
                          <a:gd name="connsiteY84" fmla="*/ 17145 h 21907"/>
                          <a:gd name="connsiteX85" fmla="*/ 1905 w 4762"/>
                          <a:gd name="connsiteY85" fmla="*/ 17145 h 21907"/>
                          <a:gd name="connsiteX86" fmla="*/ 1905 w 4762"/>
                          <a:gd name="connsiteY86" fmla="*/ 18097 h 21907"/>
                          <a:gd name="connsiteX87" fmla="*/ 1905 w 4762"/>
                          <a:gd name="connsiteY87" fmla="*/ 18097 h 21907"/>
                          <a:gd name="connsiteX88" fmla="*/ 952 w 4762"/>
                          <a:gd name="connsiteY88" fmla="*/ 20002 h 21907"/>
                          <a:gd name="connsiteX89" fmla="*/ 0 w 4762"/>
                          <a:gd name="connsiteY89" fmla="*/ 20955 h 21907"/>
                          <a:gd name="connsiteX90" fmla="*/ 0 w 4762"/>
                          <a:gd name="connsiteY90" fmla="*/ 21908 h 21907"/>
                          <a:gd name="connsiteX91" fmla="*/ 0 w 4762"/>
                          <a:gd name="connsiteY91" fmla="*/ 21908 h 21907"/>
                          <a:gd name="connsiteX92" fmla="*/ 0 w 4762"/>
                          <a:gd name="connsiteY92" fmla="*/ 21908 h 21907"/>
                          <a:gd name="connsiteX93" fmla="*/ 0 w 4762"/>
                          <a:gd name="connsiteY93" fmla="*/ 16192 h 21907"/>
                          <a:gd name="connsiteX94" fmla="*/ 4763 w 4762"/>
                          <a:gd name="connsiteY94" fmla="*/ 0 h 21907"/>
                          <a:gd name="connsiteX95" fmla="*/ 4763 w 4762"/>
                          <a:gd name="connsiteY95" fmla="*/ 0 h 21907"/>
                          <a:gd name="connsiteX96" fmla="*/ 4763 w 4762"/>
                          <a:gd name="connsiteY96" fmla="*/ 0 h 21907"/>
                          <a:gd name="connsiteX97" fmla="*/ 4763 w 4762"/>
                          <a:gd name="connsiteY97" fmla="*/ 0 h 21907"/>
                          <a:gd name="connsiteX98" fmla="*/ 4763 w 4762"/>
                          <a:gd name="connsiteY98" fmla="*/ 0 h 21907"/>
                          <a:gd name="connsiteX99" fmla="*/ 4763 w 4762"/>
                          <a:gd name="connsiteY99" fmla="*/ 2858 h 21907"/>
                          <a:gd name="connsiteX100" fmla="*/ 4763 w 4762"/>
                          <a:gd name="connsiteY100" fmla="*/ 2858 h 21907"/>
                          <a:gd name="connsiteX101" fmla="*/ 4763 w 4762"/>
                          <a:gd name="connsiteY101" fmla="*/ 2858 h 21907"/>
                          <a:gd name="connsiteX102" fmla="*/ 4763 w 4762"/>
                          <a:gd name="connsiteY102" fmla="*/ 2858 h 21907"/>
                          <a:gd name="connsiteX103" fmla="*/ 4763 w 4762"/>
                          <a:gd name="connsiteY103" fmla="*/ 2858 h 21907"/>
                          <a:gd name="connsiteX104" fmla="*/ 952 w 4762"/>
                          <a:gd name="connsiteY104" fmla="*/ 15240 h 21907"/>
                          <a:gd name="connsiteX105" fmla="*/ 952 w 4762"/>
                          <a:gd name="connsiteY105" fmla="*/ 15240 h 21907"/>
                          <a:gd name="connsiteX106" fmla="*/ 952 w 4762"/>
                          <a:gd name="connsiteY106" fmla="*/ 15240 h 21907"/>
                          <a:gd name="connsiteX107" fmla="*/ 952 w 4762"/>
                          <a:gd name="connsiteY107" fmla="*/ 15240 h 21907"/>
                          <a:gd name="connsiteX108" fmla="*/ 952 w 4762"/>
                          <a:gd name="connsiteY108" fmla="*/ 1524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762" h="21907">
                            <a:moveTo>
                              <a:pt x="0" y="16192"/>
                            </a:move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6192"/>
                            </a:cubicBezTo>
                            <a:cubicBezTo>
                              <a:pt x="952" y="15240"/>
                              <a:pt x="952" y="15240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1430"/>
                              <a:pt x="952" y="11430"/>
                              <a:pt x="952" y="10477"/>
                            </a:cubicBezTo>
                            <a:cubicBezTo>
                              <a:pt x="952" y="10477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8572"/>
                              <a:pt x="952" y="8572"/>
                            </a:cubicBezTo>
                            <a:cubicBezTo>
                              <a:pt x="952" y="8572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lnTo>
                              <a:pt x="952" y="6667"/>
                            </a:ln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1905" y="6667"/>
                              <a:pt x="1905" y="6667"/>
                            </a:cubicBezTo>
                            <a:lnTo>
                              <a:pt x="1905" y="6667"/>
                            </a:ln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lnTo>
                              <a:pt x="1905" y="6667"/>
                            </a:ln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2383"/>
                            </a:cubicBezTo>
                            <a:cubicBezTo>
                              <a:pt x="1905" y="12383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8097"/>
                              <a:pt x="1905" y="18097"/>
                            </a:cubicBezTo>
                            <a:cubicBezTo>
                              <a:pt x="1905" y="18097"/>
                              <a:pt x="1905" y="18097"/>
                              <a:pt x="1905" y="18097"/>
                            </a:cubicBezTo>
                            <a:cubicBezTo>
                              <a:pt x="1905" y="19050"/>
                              <a:pt x="952" y="19050"/>
                              <a:pt x="952" y="20002"/>
                            </a:cubicBezTo>
                            <a:cubicBezTo>
                              <a:pt x="952" y="20002"/>
                              <a:pt x="952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1908"/>
                            </a:cubicBezTo>
                            <a:cubicBezTo>
                              <a:pt x="0" y="21908"/>
                              <a:pt x="0" y="21908"/>
                              <a:pt x="0" y="21908"/>
                            </a:cubicBezTo>
                            <a:lnTo>
                              <a:pt x="0" y="21908"/>
                            </a:lnTo>
                            <a:lnTo>
                              <a:pt x="0" y="16192"/>
                            </a:lnTo>
                            <a:close/>
                            <a:moveTo>
                              <a:pt x="4763" y="0"/>
                            </a:move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lose/>
                            <a:moveTo>
                              <a:pt x="4763" y="2858"/>
                            </a:move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lose/>
                            <a:moveTo>
                              <a:pt x="952" y="15240"/>
                            </a:move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59" name="任意多边形: 形状 343"/>
                      <p:cNvSpPr/>
                      <p:nvPr/>
                    </p:nvSpPr>
                    <p:spPr>
                      <a:xfrm>
                        <a:off x="4361497" y="36595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60" name="任意多边形: 形状 344"/>
                      <p:cNvSpPr/>
                      <p:nvPr/>
                    </p:nvSpPr>
                    <p:spPr>
                      <a:xfrm>
                        <a:off x="4361497" y="3659831"/>
                        <a:ext cx="952" cy="1578"/>
                      </a:xfrm>
                      <a:custGeom>
                        <a:avLst/>
                        <a:gdLst>
                          <a:gd name="connsiteX0" fmla="*/ 0 w 952"/>
                          <a:gd name="connsiteY0" fmla="*/ 626 h 1578"/>
                          <a:gd name="connsiteX1" fmla="*/ 952 w 952"/>
                          <a:gd name="connsiteY1" fmla="*/ 626 h 1578"/>
                          <a:gd name="connsiteX2" fmla="*/ 952 w 952"/>
                          <a:gd name="connsiteY2" fmla="*/ 626 h 1578"/>
                          <a:gd name="connsiteX3" fmla="*/ 952 w 952"/>
                          <a:gd name="connsiteY3" fmla="*/ 626 h 1578"/>
                          <a:gd name="connsiteX4" fmla="*/ 952 w 952"/>
                          <a:gd name="connsiteY4" fmla="*/ 626 h 1578"/>
                          <a:gd name="connsiteX5" fmla="*/ 952 w 952"/>
                          <a:gd name="connsiteY5" fmla="*/ 626 h 1578"/>
                          <a:gd name="connsiteX6" fmla="*/ 952 w 952"/>
                          <a:gd name="connsiteY6" fmla="*/ 626 h 1578"/>
                          <a:gd name="connsiteX7" fmla="*/ 952 w 952"/>
                          <a:gd name="connsiteY7" fmla="*/ 626 h 1578"/>
                          <a:gd name="connsiteX8" fmla="*/ 952 w 952"/>
                          <a:gd name="connsiteY8" fmla="*/ 626 h 1578"/>
                          <a:gd name="connsiteX9" fmla="*/ 952 w 952"/>
                          <a:gd name="connsiteY9" fmla="*/ 626 h 1578"/>
                          <a:gd name="connsiteX10" fmla="*/ 952 w 952"/>
                          <a:gd name="connsiteY10" fmla="*/ 626 h 1578"/>
                          <a:gd name="connsiteX11" fmla="*/ 952 w 952"/>
                          <a:gd name="connsiteY11" fmla="*/ 626 h 1578"/>
                          <a:gd name="connsiteX12" fmla="*/ 0 w 952"/>
                          <a:gd name="connsiteY12" fmla="*/ 626 h 1578"/>
                          <a:gd name="connsiteX13" fmla="*/ 0 w 952"/>
                          <a:gd name="connsiteY13" fmla="*/ 626 h 1578"/>
                          <a:gd name="connsiteX14" fmla="*/ 0 w 952"/>
                          <a:gd name="connsiteY14" fmla="*/ 1578 h 1578"/>
                          <a:gd name="connsiteX15" fmla="*/ 0 w 952"/>
                          <a:gd name="connsiteY15" fmla="*/ 626 h 1578"/>
                          <a:gd name="connsiteX16" fmla="*/ 0 w 952"/>
                          <a:gd name="connsiteY16" fmla="*/ 626 h 1578"/>
                          <a:gd name="connsiteX17" fmla="*/ 0 w 952"/>
                          <a:gd name="connsiteY17" fmla="*/ 626 h 1578"/>
                          <a:gd name="connsiteX18" fmla="*/ 0 w 952"/>
                          <a:gd name="connsiteY18" fmla="*/ 626 h 1578"/>
                          <a:gd name="connsiteX19" fmla="*/ 0 w 952"/>
                          <a:gd name="connsiteY19" fmla="*/ 626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578">
                            <a:moveTo>
                              <a:pt x="0" y="626"/>
                            </a:moveTo>
                            <a:cubicBezTo>
                              <a:pt x="0" y="626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952" y="626"/>
                            </a:lnTo>
                            <a:lnTo>
                              <a:pt x="952" y="626"/>
                            </a:lnTo>
                            <a:cubicBezTo>
                              <a:pt x="952" y="626"/>
                              <a:pt x="952" y="626"/>
                              <a:pt x="952" y="626"/>
                            </a:cubicBezTo>
                            <a:lnTo>
                              <a:pt x="0" y="626"/>
                            </a:lnTo>
                            <a:cubicBezTo>
                              <a:pt x="0" y="626"/>
                              <a:pt x="0" y="626"/>
                              <a:pt x="0" y="626"/>
                            </a:cubicBezTo>
                            <a:cubicBezTo>
                              <a:pt x="0" y="626"/>
                              <a:pt x="0" y="626"/>
                              <a:pt x="0" y="1578"/>
                            </a:cubicBezTo>
                            <a:cubicBezTo>
                              <a:pt x="0" y="-327"/>
                              <a:pt x="0" y="-327"/>
                              <a:pt x="0" y="626"/>
                            </a:cubicBezTo>
                            <a:lnTo>
                              <a:pt x="0" y="626"/>
                            </a:lnTo>
                            <a:cubicBezTo>
                              <a:pt x="0" y="-327"/>
                              <a:pt x="0" y="626"/>
                              <a:pt x="0" y="626"/>
                            </a:cubicBezTo>
                            <a:lnTo>
                              <a:pt x="0" y="626"/>
                            </a:lnTo>
                            <a:cubicBezTo>
                              <a:pt x="0" y="626"/>
                              <a:pt x="0" y="626"/>
                              <a:pt x="0" y="626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61" name="图形 2"/>
                    <p:cNvGrpSpPr/>
                    <p:nvPr/>
                  </p:nvGrpSpPr>
                  <p:grpSpPr>
                    <a:xfrm>
                      <a:off x="4345304" y="3666171"/>
                      <a:ext cx="12382" cy="14287"/>
                      <a:chOff x="4345304" y="3666171"/>
                      <a:chExt cx="12382" cy="14287"/>
                    </a:xfrm>
                    <a:solidFill>
                      <a:srgbClr val="FFB8CB"/>
                    </a:solidFill>
                  </p:grpSpPr>
                  <p:sp>
                    <p:nvSpPr>
                      <p:cNvPr id="462" name="任意多边形: 形状 346"/>
                      <p:cNvSpPr/>
                      <p:nvPr/>
                    </p:nvSpPr>
                    <p:spPr>
                      <a:xfrm>
                        <a:off x="4357687" y="36776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63" name="任意多边形: 形状 347"/>
                      <p:cNvSpPr/>
                      <p:nvPr/>
                    </p:nvSpPr>
                    <p:spPr>
                      <a:xfrm>
                        <a:off x="4345304" y="3666171"/>
                        <a:ext cx="10477" cy="14287"/>
                      </a:xfrm>
                      <a:custGeom>
                        <a:avLst/>
                        <a:gdLst>
                          <a:gd name="connsiteX0" fmla="*/ 953 w 10477"/>
                          <a:gd name="connsiteY0" fmla="*/ 2858 h 14287"/>
                          <a:gd name="connsiteX1" fmla="*/ 953 w 10477"/>
                          <a:gd name="connsiteY1" fmla="*/ 2858 h 14287"/>
                          <a:gd name="connsiteX2" fmla="*/ 953 w 10477"/>
                          <a:gd name="connsiteY2" fmla="*/ 3810 h 14287"/>
                          <a:gd name="connsiteX3" fmla="*/ 953 w 10477"/>
                          <a:gd name="connsiteY3" fmla="*/ 4763 h 14287"/>
                          <a:gd name="connsiteX4" fmla="*/ 953 w 10477"/>
                          <a:gd name="connsiteY4" fmla="*/ 5715 h 14287"/>
                          <a:gd name="connsiteX5" fmla="*/ 953 w 10477"/>
                          <a:gd name="connsiteY5" fmla="*/ 5715 h 14287"/>
                          <a:gd name="connsiteX6" fmla="*/ 953 w 10477"/>
                          <a:gd name="connsiteY6" fmla="*/ 5715 h 14287"/>
                          <a:gd name="connsiteX7" fmla="*/ 953 w 10477"/>
                          <a:gd name="connsiteY7" fmla="*/ 5715 h 14287"/>
                          <a:gd name="connsiteX8" fmla="*/ 953 w 10477"/>
                          <a:gd name="connsiteY8" fmla="*/ 5715 h 14287"/>
                          <a:gd name="connsiteX9" fmla="*/ 953 w 10477"/>
                          <a:gd name="connsiteY9" fmla="*/ 5715 h 14287"/>
                          <a:gd name="connsiteX10" fmla="*/ 953 w 10477"/>
                          <a:gd name="connsiteY10" fmla="*/ 5715 h 14287"/>
                          <a:gd name="connsiteX11" fmla="*/ 953 w 10477"/>
                          <a:gd name="connsiteY11" fmla="*/ 5715 h 14287"/>
                          <a:gd name="connsiteX12" fmla="*/ 953 w 10477"/>
                          <a:gd name="connsiteY12" fmla="*/ 5715 h 14287"/>
                          <a:gd name="connsiteX13" fmla="*/ 953 w 10477"/>
                          <a:gd name="connsiteY13" fmla="*/ 5715 h 14287"/>
                          <a:gd name="connsiteX14" fmla="*/ 953 w 10477"/>
                          <a:gd name="connsiteY14" fmla="*/ 5715 h 14287"/>
                          <a:gd name="connsiteX15" fmla="*/ 953 w 10477"/>
                          <a:gd name="connsiteY15" fmla="*/ 5715 h 14287"/>
                          <a:gd name="connsiteX16" fmla="*/ 953 w 10477"/>
                          <a:gd name="connsiteY16" fmla="*/ 5715 h 14287"/>
                          <a:gd name="connsiteX17" fmla="*/ 953 w 10477"/>
                          <a:gd name="connsiteY17" fmla="*/ 5715 h 14287"/>
                          <a:gd name="connsiteX18" fmla="*/ 953 w 10477"/>
                          <a:gd name="connsiteY18" fmla="*/ 5715 h 14287"/>
                          <a:gd name="connsiteX19" fmla="*/ 953 w 10477"/>
                          <a:gd name="connsiteY19" fmla="*/ 5715 h 14287"/>
                          <a:gd name="connsiteX20" fmla="*/ 953 w 10477"/>
                          <a:gd name="connsiteY20" fmla="*/ 5715 h 14287"/>
                          <a:gd name="connsiteX21" fmla="*/ 953 w 10477"/>
                          <a:gd name="connsiteY21" fmla="*/ 5715 h 14287"/>
                          <a:gd name="connsiteX22" fmla="*/ 953 w 10477"/>
                          <a:gd name="connsiteY22" fmla="*/ 5715 h 14287"/>
                          <a:gd name="connsiteX23" fmla="*/ 953 w 10477"/>
                          <a:gd name="connsiteY23" fmla="*/ 5715 h 14287"/>
                          <a:gd name="connsiteX24" fmla="*/ 953 w 10477"/>
                          <a:gd name="connsiteY24" fmla="*/ 5715 h 14287"/>
                          <a:gd name="connsiteX25" fmla="*/ 953 w 10477"/>
                          <a:gd name="connsiteY25" fmla="*/ 5715 h 14287"/>
                          <a:gd name="connsiteX26" fmla="*/ 1905 w 10477"/>
                          <a:gd name="connsiteY26" fmla="*/ 6668 h 14287"/>
                          <a:gd name="connsiteX27" fmla="*/ 1905 w 10477"/>
                          <a:gd name="connsiteY27" fmla="*/ 6668 h 14287"/>
                          <a:gd name="connsiteX28" fmla="*/ 1905 w 10477"/>
                          <a:gd name="connsiteY28" fmla="*/ 6668 h 14287"/>
                          <a:gd name="connsiteX29" fmla="*/ 1905 w 10477"/>
                          <a:gd name="connsiteY29" fmla="*/ 6668 h 14287"/>
                          <a:gd name="connsiteX30" fmla="*/ 1905 w 10477"/>
                          <a:gd name="connsiteY30" fmla="*/ 6668 h 14287"/>
                          <a:gd name="connsiteX31" fmla="*/ 1905 w 10477"/>
                          <a:gd name="connsiteY31" fmla="*/ 6668 h 14287"/>
                          <a:gd name="connsiteX32" fmla="*/ 2858 w 10477"/>
                          <a:gd name="connsiteY32" fmla="*/ 7620 h 14287"/>
                          <a:gd name="connsiteX33" fmla="*/ 3810 w 10477"/>
                          <a:gd name="connsiteY33" fmla="*/ 7620 h 14287"/>
                          <a:gd name="connsiteX34" fmla="*/ 4763 w 10477"/>
                          <a:gd name="connsiteY34" fmla="*/ 7620 h 14287"/>
                          <a:gd name="connsiteX35" fmla="*/ 5715 w 10477"/>
                          <a:gd name="connsiteY35" fmla="*/ 7620 h 14287"/>
                          <a:gd name="connsiteX36" fmla="*/ 6668 w 10477"/>
                          <a:gd name="connsiteY36" fmla="*/ 7620 h 14287"/>
                          <a:gd name="connsiteX37" fmla="*/ 7620 w 10477"/>
                          <a:gd name="connsiteY37" fmla="*/ 7620 h 14287"/>
                          <a:gd name="connsiteX38" fmla="*/ 7620 w 10477"/>
                          <a:gd name="connsiteY38" fmla="*/ 7620 h 14287"/>
                          <a:gd name="connsiteX39" fmla="*/ 7620 w 10477"/>
                          <a:gd name="connsiteY39" fmla="*/ 7620 h 14287"/>
                          <a:gd name="connsiteX40" fmla="*/ 7620 w 10477"/>
                          <a:gd name="connsiteY40" fmla="*/ 7620 h 14287"/>
                          <a:gd name="connsiteX41" fmla="*/ 7620 w 10477"/>
                          <a:gd name="connsiteY41" fmla="*/ 7620 h 14287"/>
                          <a:gd name="connsiteX42" fmla="*/ 7620 w 10477"/>
                          <a:gd name="connsiteY42" fmla="*/ 7620 h 14287"/>
                          <a:gd name="connsiteX43" fmla="*/ 7620 w 10477"/>
                          <a:gd name="connsiteY43" fmla="*/ 7620 h 14287"/>
                          <a:gd name="connsiteX44" fmla="*/ 7620 w 10477"/>
                          <a:gd name="connsiteY44" fmla="*/ 7620 h 14287"/>
                          <a:gd name="connsiteX45" fmla="*/ 7620 w 10477"/>
                          <a:gd name="connsiteY45" fmla="*/ 7620 h 14287"/>
                          <a:gd name="connsiteX46" fmla="*/ 7620 w 10477"/>
                          <a:gd name="connsiteY46" fmla="*/ 7620 h 14287"/>
                          <a:gd name="connsiteX47" fmla="*/ 7620 w 10477"/>
                          <a:gd name="connsiteY47" fmla="*/ 7620 h 14287"/>
                          <a:gd name="connsiteX48" fmla="*/ 7620 w 10477"/>
                          <a:gd name="connsiteY48" fmla="*/ 7620 h 14287"/>
                          <a:gd name="connsiteX49" fmla="*/ 8573 w 10477"/>
                          <a:gd name="connsiteY49" fmla="*/ 8573 h 14287"/>
                          <a:gd name="connsiteX50" fmla="*/ 8573 w 10477"/>
                          <a:gd name="connsiteY50" fmla="*/ 8573 h 14287"/>
                          <a:gd name="connsiteX51" fmla="*/ 8573 w 10477"/>
                          <a:gd name="connsiteY51" fmla="*/ 8573 h 14287"/>
                          <a:gd name="connsiteX52" fmla="*/ 8573 w 10477"/>
                          <a:gd name="connsiteY52" fmla="*/ 8573 h 14287"/>
                          <a:gd name="connsiteX53" fmla="*/ 8573 w 10477"/>
                          <a:gd name="connsiteY53" fmla="*/ 8573 h 14287"/>
                          <a:gd name="connsiteX54" fmla="*/ 8573 w 10477"/>
                          <a:gd name="connsiteY54" fmla="*/ 8573 h 14287"/>
                          <a:gd name="connsiteX55" fmla="*/ 8573 w 10477"/>
                          <a:gd name="connsiteY55" fmla="*/ 8573 h 14287"/>
                          <a:gd name="connsiteX56" fmla="*/ 8573 w 10477"/>
                          <a:gd name="connsiteY56" fmla="*/ 8573 h 14287"/>
                          <a:gd name="connsiteX57" fmla="*/ 8573 w 10477"/>
                          <a:gd name="connsiteY57" fmla="*/ 8573 h 14287"/>
                          <a:gd name="connsiteX58" fmla="*/ 8573 w 10477"/>
                          <a:gd name="connsiteY58" fmla="*/ 8573 h 14287"/>
                          <a:gd name="connsiteX59" fmla="*/ 8573 w 10477"/>
                          <a:gd name="connsiteY59" fmla="*/ 8573 h 14287"/>
                          <a:gd name="connsiteX60" fmla="*/ 7620 w 10477"/>
                          <a:gd name="connsiteY60" fmla="*/ 9525 h 14287"/>
                          <a:gd name="connsiteX61" fmla="*/ 6668 w 10477"/>
                          <a:gd name="connsiteY61" fmla="*/ 9525 h 14287"/>
                          <a:gd name="connsiteX62" fmla="*/ 6668 w 10477"/>
                          <a:gd name="connsiteY62" fmla="*/ 9525 h 14287"/>
                          <a:gd name="connsiteX63" fmla="*/ 5715 w 10477"/>
                          <a:gd name="connsiteY63" fmla="*/ 9525 h 14287"/>
                          <a:gd name="connsiteX64" fmla="*/ 4763 w 10477"/>
                          <a:gd name="connsiteY64" fmla="*/ 9525 h 14287"/>
                          <a:gd name="connsiteX65" fmla="*/ 2858 w 10477"/>
                          <a:gd name="connsiteY65" fmla="*/ 8573 h 14287"/>
                          <a:gd name="connsiteX66" fmla="*/ 2858 w 10477"/>
                          <a:gd name="connsiteY66" fmla="*/ 8573 h 14287"/>
                          <a:gd name="connsiteX67" fmla="*/ 1905 w 10477"/>
                          <a:gd name="connsiteY67" fmla="*/ 8573 h 14287"/>
                          <a:gd name="connsiteX68" fmla="*/ 1905 w 10477"/>
                          <a:gd name="connsiteY68" fmla="*/ 8573 h 14287"/>
                          <a:gd name="connsiteX69" fmla="*/ 1905 w 10477"/>
                          <a:gd name="connsiteY69" fmla="*/ 8573 h 14287"/>
                          <a:gd name="connsiteX70" fmla="*/ 1905 w 10477"/>
                          <a:gd name="connsiteY70" fmla="*/ 8573 h 14287"/>
                          <a:gd name="connsiteX71" fmla="*/ 1905 w 10477"/>
                          <a:gd name="connsiteY71" fmla="*/ 8573 h 14287"/>
                          <a:gd name="connsiteX72" fmla="*/ 1905 w 10477"/>
                          <a:gd name="connsiteY72" fmla="*/ 8573 h 14287"/>
                          <a:gd name="connsiteX73" fmla="*/ 1905 w 10477"/>
                          <a:gd name="connsiteY73" fmla="*/ 7620 h 14287"/>
                          <a:gd name="connsiteX74" fmla="*/ 1905 w 10477"/>
                          <a:gd name="connsiteY74" fmla="*/ 7620 h 14287"/>
                          <a:gd name="connsiteX75" fmla="*/ 1905 w 10477"/>
                          <a:gd name="connsiteY75" fmla="*/ 7620 h 14287"/>
                          <a:gd name="connsiteX76" fmla="*/ 1905 w 10477"/>
                          <a:gd name="connsiteY76" fmla="*/ 7620 h 14287"/>
                          <a:gd name="connsiteX77" fmla="*/ 1905 w 10477"/>
                          <a:gd name="connsiteY77" fmla="*/ 7620 h 14287"/>
                          <a:gd name="connsiteX78" fmla="*/ 1905 w 10477"/>
                          <a:gd name="connsiteY78" fmla="*/ 7620 h 14287"/>
                          <a:gd name="connsiteX79" fmla="*/ 1905 w 10477"/>
                          <a:gd name="connsiteY79" fmla="*/ 7620 h 14287"/>
                          <a:gd name="connsiteX80" fmla="*/ 1905 w 10477"/>
                          <a:gd name="connsiteY80" fmla="*/ 7620 h 14287"/>
                          <a:gd name="connsiteX81" fmla="*/ 1905 w 10477"/>
                          <a:gd name="connsiteY81" fmla="*/ 7620 h 14287"/>
                          <a:gd name="connsiteX82" fmla="*/ 1905 w 10477"/>
                          <a:gd name="connsiteY82" fmla="*/ 6668 h 14287"/>
                          <a:gd name="connsiteX83" fmla="*/ 1905 w 10477"/>
                          <a:gd name="connsiteY83" fmla="*/ 5715 h 14287"/>
                          <a:gd name="connsiteX84" fmla="*/ 1905 w 10477"/>
                          <a:gd name="connsiteY84" fmla="*/ 5715 h 14287"/>
                          <a:gd name="connsiteX85" fmla="*/ 1905 w 10477"/>
                          <a:gd name="connsiteY85" fmla="*/ 5715 h 14287"/>
                          <a:gd name="connsiteX86" fmla="*/ 1905 w 10477"/>
                          <a:gd name="connsiteY86" fmla="*/ 5715 h 14287"/>
                          <a:gd name="connsiteX87" fmla="*/ 1905 w 10477"/>
                          <a:gd name="connsiteY87" fmla="*/ 5715 h 14287"/>
                          <a:gd name="connsiteX88" fmla="*/ 953 w 10477"/>
                          <a:gd name="connsiteY88" fmla="*/ 4763 h 14287"/>
                          <a:gd name="connsiteX89" fmla="*/ 953 w 10477"/>
                          <a:gd name="connsiteY89" fmla="*/ 4763 h 14287"/>
                          <a:gd name="connsiteX90" fmla="*/ 0 w 10477"/>
                          <a:gd name="connsiteY90" fmla="*/ 2858 h 14287"/>
                          <a:gd name="connsiteX91" fmla="*/ 0 w 10477"/>
                          <a:gd name="connsiteY91" fmla="*/ 1905 h 14287"/>
                          <a:gd name="connsiteX92" fmla="*/ 0 w 10477"/>
                          <a:gd name="connsiteY92" fmla="*/ 953 h 14287"/>
                          <a:gd name="connsiteX93" fmla="*/ 0 w 10477"/>
                          <a:gd name="connsiteY93" fmla="*/ 0 h 14287"/>
                          <a:gd name="connsiteX94" fmla="*/ 0 w 10477"/>
                          <a:gd name="connsiteY94" fmla="*/ 0 h 14287"/>
                          <a:gd name="connsiteX95" fmla="*/ 953 w 10477"/>
                          <a:gd name="connsiteY95" fmla="*/ 2858 h 14287"/>
                          <a:gd name="connsiteX96" fmla="*/ 10478 w 10477"/>
                          <a:gd name="connsiteY96" fmla="*/ 12383 h 14287"/>
                          <a:gd name="connsiteX97" fmla="*/ 10478 w 10477"/>
                          <a:gd name="connsiteY97" fmla="*/ 12383 h 14287"/>
                          <a:gd name="connsiteX98" fmla="*/ 10478 w 10477"/>
                          <a:gd name="connsiteY98" fmla="*/ 12383 h 14287"/>
                          <a:gd name="connsiteX99" fmla="*/ 10478 w 10477"/>
                          <a:gd name="connsiteY99" fmla="*/ 12383 h 14287"/>
                          <a:gd name="connsiteX100" fmla="*/ 10478 w 10477"/>
                          <a:gd name="connsiteY100" fmla="*/ 12383 h 14287"/>
                          <a:gd name="connsiteX101" fmla="*/ 7620 w 10477"/>
                          <a:gd name="connsiteY101" fmla="*/ 14288 h 14287"/>
                          <a:gd name="connsiteX102" fmla="*/ 7620 w 10477"/>
                          <a:gd name="connsiteY102" fmla="*/ 14288 h 14287"/>
                          <a:gd name="connsiteX103" fmla="*/ 7620 w 10477"/>
                          <a:gd name="connsiteY103" fmla="*/ 14288 h 14287"/>
                          <a:gd name="connsiteX104" fmla="*/ 7620 w 10477"/>
                          <a:gd name="connsiteY104" fmla="*/ 14288 h 14287"/>
                          <a:gd name="connsiteX105" fmla="*/ 7620 w 10477"/>
                          <a:gd name="connsiteY105" fmla="*/ 14288 h 14287"/>
                          <a:gd name="connsiteX106" fmla="*/ 953 w 10477"/>
                          <a:gd name="connsiteY106" fmla="*/ 3810 h 14287"/>
                          <a:gd name="connsiteX107" fmla="*/ 953 w 10477"/>
                          <a:gd name="connsiteY107" fmla="*/ 3810 h 14287"/>
                          <a:gd name="connsiteX108" fmla="*/ 953 w 10477"/>
                          <a:gd name="connsiteY108" fmla="*/ 3810 h 14287"/>
                          <a:gd name="connsiteX109" fmla="*/ 953 w 10477"/>
                          <a:gd name="connsiteY109" fmla="*/ 3810 h 14287"/>
                          <a:gd name="connsiteX110" fmla="*/ 953 w 10477"/>
                          <a:gd name="connsiteY110" fmla="*/ 3810 h 1428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10477" h="14287">
                            <a:moveTo>
                              <a:pt x="953" y="2858"/>
                            </a:move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2858" y="7620"/>
                              <a:pt x="2858" y="7620"/>
                            </a:cubicBezTo>
                            <a:cubicBezTo>
                              <a:pt x="2858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lnTo>
                              <a:pt x="7620" y="7620"/>
                            </a:ln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8573" y="7620"/>
                              <a:pt x="8573" y="8573"/>
                            </a:cubicBezTo>
                            <a:lnTo>
                              <a:pt x="8573" y="8573"/>
                            </a:ln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lnTo>
                              <a:pt x="8573" y="8573"/>
                            </a:ln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8573" y="8573"/>
                              <a:pt x="8573" y="8573"/>
                            </a:cubicBezTo>
                            <a:cubicBezTo>
                              <a:pt x="8573" y="8573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6668" y="9525"/>
                            </a:cubicBezTo>
                            <a:cubicBezTo>
                              <a:pt x="6668" y="9525"/>
                              <a:pt x="6668" y="9525"/>
                              <a:pt x="6668" y="9525"/>
                            </a:cubicBezTo>
                            <a:cubicBezTo>
                              <a:pt x="6668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4763" y="9525"/>
                              <a:pt x="4763" y="9525"/>
                            </a:cubicBezTo>
                            <a:cubicBezTo>
                              <a:pt x="3810" y="9525"/>
                              <a:pt x="3810" y="9525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6668"/>
                            </a:cubicBezTo>
                            <a:cubicBezTo>
                              <a:pt x="1905" y="6668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3" y="2858"/>
                            </a:lnTo>
                            <a:close/>
                            <a:moveTo>
                              <a:pt x="10478" y="12383"/>
                            </a:move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lose/>
                            <a:moveTo>
                              <a:pt x="7620" y="14288"/>
                            </a:moveTo>
                            <a:cubicBezTo>
                              <a:pt x="7620" y="14288"/>
                              <a:pt x="8573" y="14288"/>
                              <a:pt x="7620" y="14288"/>
                            </a:cubicBezTo>
                            <a:cubicBezTo>
                              <a:pt x="8573" y="14288"/>
                              <a:pt x="8573" y="14288"/>
                              <a:pt x="7620" y="14288"/>
                            </a:cubicBezTo>
                            <a:cubicBezTo>
                              <a:pt x="8573" y="14288"/>
                              <a:pt x="8573" y="13335"/>
                              <a:pt x="7620" y="14288"/>
                            </a:cubicBezTo>
                            <a:cubicBezTo>
                              <a:pt x="8573" y="13335"/>
                              <a:pt x="7620" y="14288"/>
                              <a:pt x="7620" y="14288"/>
                            </a:cubicBezTo>
                            <a:close/>
                            <a:moveTo>
                              <a:pt x="953" y="3810"/>
                            </a:move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1905" y="3810"/>
                              <a:pt x="1905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64" name="任意多边形: 形状 348"/>
                      <p:cNvSpPr/>
                      <p:nvPr/>
                    </p:nvSpPr>
                    <p:spPr>
                      <a:xfrm>
                        <a:off x="4355782" y="3677602"/>
                        <a:ext cx="952" cy="9525"/>
                      </a:xfrm>
                      <a:custGeom>
                        <a:avLst/>
                        <a:gdLst>
                          <a:gd name="connsiteX0" fmla="*/ 952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2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2" y="0"/>
                            </a:moveTo>
                            <a:lnTo>
                              <a:pt x="0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65" name="任意多边形: 形状 349"/>
                      <p:cNvSpPr/>
                      <p:nvPr/>
                    </p:nvSpPr>
                    <p:spPr>
                      <a:xfrm>
                        <a:off x="4355782" y="3677454"/>
                        <a:ext cx="952" cy="2052"/>
                      </a:xfrm>
                      <a:custGeom>
                        <a:avLst/>
                        <a:gdLst>
                          <a:gd name="connsiteX0" fmla="*/ 0 w 952"/>
                          <a:gd name="connsiteY0" fmla="*/ 1100 h 2052"/>
                          <a:gd name="connsiteX1" fmla="*/ 952 w 952"/>
                          <a:gd name="connsiteY1" fmla="*/ 2052 h 2052"/>
                          <a:gd name="connsiteX2" fmla="*/ 952 w 952"/>
                          <a:gd name="connsiteY2" fmla="*/ 2052 h 2052"/>
                          <a:gd name="connsiteX3" fmla="*/ 952 w 952"/>
                          <a:gd name="connsiteY3" fmla="*/ 2052 h 2052"/>
                          <a:gd name="connsiteX4" fmla="*/ 952 w 952"/>
                          <a:gd name="connsiteY4" fmla="*/ 2052 h 2052"/>
                          <a:gd name="connsiteX5" fmla="*/ 952 w 952"/>
                          <a:gd name="connsiteY5" fmla="*/ 2052 h 2052"/>
                          <a:gd name="connsiteX6" fmla="*/ 952 w 952"/>
                          <a:gd name="connsiteY6" fmla="*/ 2052 h 2052"/>
                          <a:gd name="connsiteX7" fmla="*/ 952 w 952"/>
                          <a:gd name="connsiteY7" fmla="*/ 2052 h 2052"/>
                          <a:gd name="connsiteX8" fmla="*/ 952 w 952"/>
                          <a:gd name="connsiteY8" fmla="*/ 2052 h 2052"/>
                          <a:gd name="connsiteX9" fmla="*/ 952 w 952"/>
                          <a:gd name="connsiteY9" fmla="*/ 2052 h 2052"/>
                          <a:gd name="connsiteX10" fmla="*/ 952 w 952"/>
                          <a:gd name="connsiteY10" fmla="*/ 2052 h 2052"/>
                          <a:gd name="connsiteX11" fmla="*/ 952 w 952"/>
                          <a:gd name="connsiteY11" fmla="*/ 2052 h 2052"/>
                          <a:gd name="connsiteX12" fmla="*/ 0 w 952"/>
                          <a:gd name="connsiteY12" fmla="*/ 1100 h 2052"/>
                          <a:gd name="connsiteX13" fmla="*/ 0 w 952"/>
                          <a:gd name="connsiteY13" fmla="*/ 1100 h 2052"/>
                          <a:gd name="connsiteX14" fmla="*/ 0 w 952"/>
                          <a:gd name="connsiteY14" fmla="*/ 1100 h 2052"/>
                          <a:gd name="connsiteX15" fmla="*/ 0 w 952"/>
                          <a:gd name="connsiteY15" fmla="*/ 1100 h 2052"/>
                          <a:gd name="connsiteX16" fmla="*/ 0 w 952"/>
                          <a:gd name="connsiteY16" fmla="*/ 1100 h 2052"/>
                          <a:gd name="connsiteX17" fmla="*/ 0 w 952"/>
                          <a:gd name="connsiteY17" fmla="*/ 1100 h 2052"/>
                          <a:gd name="connsiteX18" fmla="*/ 0 w 952"/>
                          <a:gd name="connsiteY18" fmla="*/ 1100 h 2052"/>
                          <a:gd name="connsiteX19" fmla="*/ 0 w 952"/>
                          <a:gd name="connsiteY19" fmla="*/ 1100 h 2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2052">
                            <a:moveTo>
                              <a:pt x="0" y="1100"/>
                            </a:moveTo>
                            <a:cubicBezTo>
                              <a:pt x="0" y="1100"/>
                              <a:pt x="952" y="1100"/>
                              <a:pt x="952" y="2052"/>
                            </a:cubicBezTo>
                            <a:lnTo>
                              <a:pt x="952" y="2052"/>
                            </a:ln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lnTo>
                              <a:pt x="952" y="2052"/>
                            </a:ln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lnTo>
                              <a:pt x="952" y="2052"/>
                            </a:lnTo>
                            <a:lnTo>
                              <a:pt x="952" y="2052"/>
                            </a:lnTo>
                            <a:cubicBezTo>
                              <a:pt x="952" y="2052"/>
                              <a:pt x="952" y="2052"/>
                              <a:pt x="952" y="2052"/>
                            </a:cubicBezTo>
                            <a:lnTo>
                              <a:pt x="0" y="1100"/>
                            </a:lnTo>
                            <a:cubicBezTo>
                              <a:pt x="0" y="1100"/>
                              <a:pt x="0" y="1100"/>
                              <a:pt x="0" y="1100"/>
                            </a:cubicBezTo>
                            <a:cubicBezTo>
                              <a:pt x="952" y="-805"/>
                              <a:pt x="952" y="147"/>
                              <a:pt x="0" y="1100"/>
                            </a:cubicBezTo>
                            <a:cubicBezTo>
                              <a:pt x="952" y="147"/>
                              <a:pt x="952" y="147"/>
                              <a:pt x="0" y="1100"/>
                            </a:cubicBezTo>
                            <a:lnTo>
                              <a:pt x="0" y="1100"/>
                            </a:lnTo>
                            <a:cubicBezTo>
                              <a:pt x="0" y="147"/>
                              <a:pt x="0" y="147"/>
                              <a:pt x="0" y="1100"/>
                            </a:cubicBezTo>
                            <a:lnTo>
                              <a:pt x="0" y="1100"/>
                            </a:lnTo>
                            <a:cubicBezTo>
                              <a:pt x="0" y="1100"/>
                              <a:pt x="0" y="1100"/>
                              <a:pt x="0" y="110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466" name="任意多边形: 形状 350"/>
                <p:cNvSpPr/>
                <p:nvPr/>
              </p:nvSpPr>
              <p:spPr>
                <a:xfrm>
                  <a:off x="4251007" y="4777739"/>
                  <a:ext cx="160019" cy="133350"/>
                </a:xfrm>
                <a:custGeom>
                  <a:avLst/>
                  <a:gdLst>
                    <a:gd name="connsiteX0" fmla="*/ 0 w 160019"/>
                    <a:gd name="connsiteY0" fmla="*/ 3810 h 133350"/>
                    <a:gd name="connsiteX1" fmla="*/ 29528 w 160019"/>
                    <a:gd name="connsiteY1" fmla="*/ 132397 h 133350"/>
                    <a:gd name="connsiteX2" fmla="*/ 160020 w 160019"/>
                    <a:gd name="connsiteY2" fmla="*/ 133350 h 133350"/>
                    <a:gd name="connsiteX3" fmla="*/ 81915 w 160019"/>
                    <a:gd name="connsiteY3" fmla="*/ 98107 h 133350"/>
                    <a:gd name="connsiteX4" fmla="*/ 69532 w 160019"/>
                    <a:gd name="connsiteY4" fmla="*/ 0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0019" h="133350">
                      <a:moveTo>
                        <a:pt x="0" y="3810"/>
                      </a:moveTo>
                      <a:lnTo>
                        <a:pt x="29528" y="132397"/>
                      </a:lnTo>
                      <a:lnTo>
                        <a:pt x="160020" y="133350"/>
                      </a:lnTo>
                      <a:lnTo>
                        <a:pt x="81915" y="98107"/>
                      </a:lnTo>
                      <a:lnTo>
                        <a:pt x="69532" y="0"/>
                      </a:ln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467" name="图形 2"/>
                <p:cNvGrpSpPr/>
                <p:nvPr/>
              </p:nvGrpSpPr>
              <p:grpSpPr>
                <a:xfrm>
                  <a:off x="4259580" y="4818696"/>
                  <a:ext cx="74294" cy="26670"/>
                  <a:chOff x="4259580" y="4818696"/>
                  <a:chExt cx="74294" cy="26670"/>
                </a:xfrm>
              </p:grpSpPr>
              <p:sp>
                <p:nvSpPr>
                  <p:cNvPr id="468" name="任意多边形: 形状 352"/>
                  <p:cNvSpPr/>
                  <p:nvPr/>
                </p:nvSpPr>
                <p:spPr>
                  <a:xfrm>
                    <a:off x="4261485" y="4820602"/>
                    <a:ext cx="65722" cy="19050"/>
                  </a:xfrm>
                  <a:custGeom>
                    <a:avLst/>
                    <a:gdLst>
                      <a:gd name="connsiteX0" fmla="*/ 65722 w 65722"/>
                      <a:gd name="connsiteY0" fmla="*/ 3810 h 19050"/>
                      <a:gd name="connsiteX1" fmla="*/ 3810 w 65722"/>
                      <a:gd name="connsiteY1" fmla="*/ 19050 h 19050"/>
                      <a:gd name="connsiteX2" fmla="*/ 0 w 65722"/>
                      <a:gd name="connsiteY2" fmla="*/ 0 h 19050"/>
                      <a:gd name="connsiteX3" fmla="*/ 65722 w 65722"/>
                      <a:gd name="connsiteY3" fmla="*/ 381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722" h="19050">
                        <a:moveTo>
                          <a:pt x="65722" y="3810"/>
                        </a:moveTo>
                        <a:cubicBezTo>
                          <a:pt x="65722" y="3810"/>
                          <a:pt x="18097" y="18097"/>
                          <a:pt x="3810" y="19050"/>
                        </a:cubicBezTo>
                        <a:lnTo>
                          <a:pt x="0" y="0"/>
                        </a:lnTo>
                        <a:lnTo>
                          <a:pt x="65722" y="3810"/>
                        </a:ln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469" name="图形 2"/>
                  <p:cNvGrpSpPr/>
                  <p:nvPr/>
                </p:nvGrpSpPr>
                <p:grpSpPr>
                  <a:xfrm>
                    <a:off x="4259580" y="4818696"/>
                    <a:ext cx="74294" cy="26670"/>
                    <a:chOff x="4259580" y="4818696"/>
                    <a:chExt cx="74294" cy="26670"/>
                  </a:xfrm>
                </p:grpSpPr>
                <p:grpSp>
                  <p:nvGrpSpPr>
                    <p:cNvPr id="470" name="图形 2"/>
                    <p:cNvGrpSpPr/>
                    <p:nvPr/>
                  </p:nvGrpSpPr>
                  <p:grpSpPr>
                    <a:xfrm>
                      <a:off x="4261485" y="4827269"/>
                      <a:ext cx="3809" cy="8572"/>
                      <a:chOff x="4261485" y="4827269"/>
                      <a:chExt cx="3809" cy="8572"/>
                    </a:xfrm>
                    <a:solidFill>
                      <a:srgbClr val="FF9B80"/>
                    </a:solidFill>
                  </p:grpSpPr>
                  <p:sp>
                    <p:nvSpPr>
                      <p:cNvPr id="471" name="任意多边形: 形状 355"/>
                      <p:cNvSpPr/>
                      <p:nvPr/>
                    </p:nvSpPr>
                    <p:spPr>
                      <a:xfrm>
                        <a:off x="4262437" y="483584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2" name="任意多边形: 形状 356"/>
                      <p:cNvSpPr/>
                      <p:nvPr/>
                    </p:nvSpPr>
                    <p:spPr>
                      <a:xfrm>
                        <a:off x="4261485" y="4827269"/>
                        <a:ext cx="2328" cy="7620"/>
                      </a:xfrm>
                      <a:custGeom>
                        <a:avLst/>
                        <a:gdLst>
                          <a:gd name="connsiteX0" fmla="*/ 1905 w 2328"/>
                          <a:gd name="connsiteY0" fmla="*/ 0 h 7620"/>
                          <a:gd name="connsiteX1" fmla="*/ 1905 w 2328"/>
                          <a:gd name="connsiteY1" fmla="*/ 0 h 7620"/>
                          <a:gd name="connsiteX2" fmla="*/ 1905 w 2328"/>
                          <a:gd name="connsiteY2" fmla="*/ 0 h 7620"/>
                          <a:gd name="connsiteX3" fmla="*/ 1905 w 2328"/>
                          <a:gd name="connsiteY3" fmla="*/ 0 h 7620"/>
                          <a:gd name="connsiteX4" fmla="*/ 1905 w 2328"/>
                          <a:gd name="connsiteY4" fmla="*/ 0 h 7620"/>
                          <a:gd name="connsiteX5" fmla="*/ 1905 w 2328"/>
                          <a:gd name="connsiteY5" fmla="*/ 953 h 7620"/>
                          <a:gd name="connsiteX6" fmla="*/ 1905 w 2328"/>
                          <a:gd name="connsiteY6" fmla="*/ 953 h 7620"/>
                          <a:gd name="connsiteX7" fmla="*/ 1905 w 2328"/>
                          <a:gd name="connsiteY7" fmla="*/ 953 h 7620"/>
                          <a:gd name="connsiteX8" fmla="*/ 1905 w 2328"/>
                          <a:gd name="connsiteY8" fmla="*/ 953 h 7620"/>
                          <a:gd name="connsiteX9" fmla="*/ 1905 w 2328"/>
                          <a:gd name="connsiteY9" fmla="*/ 953 h 7620"/>
                          <a:gd name="connsiteX10" fmla="*/ 1905 w 2328"/>
                          <a:gd name="connsiteY10" fmla="*/ 953 h 7620"/>
                          <a:gd name="connsiteX11" fmla="*/ 1905 w 2328"/>
                          <a:gd name="connsiteY11" fmla="*/ 953 h 7620"/>
                          <a:gd name="connsiteX12" fmla="*/ 1905 w 2328"/>
                          <a:gd name="connsiteY12" fmla="*/ 953 h 7620"/>
                          <a:gd name="connsiteX13" fmla="*/ 1905 w 2328"/>
                          <a:gd name="connsiteY13" fmla="*/ 953 h 7620"/>
                          <a:gd name="connsiteX14" fmla="*/ 1905 w 2328"/>
                          <a:gd name="connsiteY14" fmla="*/ 953 h 7620"/>
                          <a:gd name="connsiteX15" fmla="*/ 1905 w 2328"/>
                          <a:gd name="connsiteY15" fmla="*/ 953 h 7620"/>
                          <a:gd name="connsiteX16" fmla="*/ 1905 w 2328"/>
                          <a:gd name="connsiteY16" fmla="*/ 953 h 7620"/>
                          <a:gd name="connsiteX17" fmla="*/ 1905 w 2328"/>
                          <a:gd name="connsiteY17" fmla="*/ 953 h 7620"/>
                          <a:gd name="connsiteX18" fmla="*/ 1905 w 2328"/>
                          <a:gd name="connsiteY18" fmla="*/ 953 h 7620"/>
                          <a:gd name="connsiteX19" fmla="*/ 1905 w 2328"/>
                          <a:gd name="connsiteY19" fmla="*/ 953 h 7620"/>
                          <a:gd name="connsiteX20" fmla="*/ 1905 w 2328"/>
                          <a:gd name="connsiteY20" fmla="*/ 953 h 7620"/>
                          <a:gd name="connsiteX21" fmla="*/ 1905 w 2328"/>
                          <a:gd name="connsiteY21" fmla="*/ 953 h 7620"/>
                          <a:gd name="connsiteX22" fmla="*/ 1905 w 2328"/>
                          <a:gd name="connsiteY22" fmla="*/ 953 h 7620"/>
                          <a:gd name="connsiteX23" fmla="*/ 1905 w 2328"/>
                          <a:gd name="connsiteY23" fmla="*/ 953 h 7620"/>
                          <a:gd name="connsiteX24" fmla="*/ 1905 w 2328"/>
                          <a:gd name="connsiteY24" fmla="*/ 953 h 7620"/>
                          <a:gd name="connsiteX25" fmla="*/ 1905 w 2328"/>
                          <a:gd name="connsiteY25" fmla="*/ 953 h 7620"/>
                          <a:gd name="connsiteX26" fmla="*/ 1905 w 2328"/>
                          <a:gd name="connsiteY26" fmla="*/ 953 h 7620"/>
                          <a:gd name="connsiteX27" fmla="*/ 1905 w 2328"/>
                          <a:gd name="connsiteY27" fmla="*/ 953 h 7620"/>
                          <a:gd name="connsiteX28" fmla="*/ 1905 w 2328"/>
                          <a:gd name="connsiteY28" fmla="*/ 953 h 7620"/>
                          <a:gd name="connsiteX29" fmla="*/ 1905 w 2328"/>
                          <a:gd name="connsiteY29" fmla="*/ 953 h 7620"/>
                          <a:gd name="connsiteX30" fmla="*/ 1905 w 2328"/>
                          <a:gd name="connsiteY30" fmla="*/ 953 h 7620"/>
                          <a:gd name="connsiteX31" fmla="*/ 1905 w 2328"/>
                          <a:gd name="connsiteY31" fmla="*/ 953 h 7620"/>
                          <a:gd name="connsiteX32" fmla="*/ 1905 w 2328"/>
                          <a:gd name="connsiteY32" fmla="*/ 1905 h 7620"/>
                          <a:gd name="connsiteX33" fmla="*/ 1905 w 2328"/>
                          <a:gd name="connsiteY33" fmla="*/ 1905 h 7620"/>
                          <a:gd name="connsiteX34" fmla="*/ 1905 w 2328"/>
                          <a:gd name="connsiteY34" fmla="*/ 2858 h 7620"/>
                          <a:gd name="connsiteX35" fmla="*/ 1905 w 2328"/>
                          <a:gd name="connsiteY35" fmla="*/ 3810 h 7620"/>
                          <a:gd name="connsiteX36" fmla="*/ 1905 w 2328"/>
                          <a:gd name="connsiteY36" fmla="*/ 3810 h 7620"/>
                          <a:gd name="connsiteX37" fmla="*/ 1905 w 2328"/>
                          <a:gd name="connsiteY37" fmla="*/ 3810 h 7620"/>
                          <a:gd name="connsiteX38" fmla="*/ 1905 w 2328"/>
                          <a:gd name="connsiteY38" fmla="*/ 3810 h 7620"/>
                          <a:gd name="connsiteX39" fmla="*/ 1905 w 2328"/>
                          <a:gd name="connsiteY39" fmla="*/ 3810 h 7620"/>
                          <a:gd name="connsiteX40" fmla="*/ 1905 w 2328"/>
                          <a:gd name="connsiteY40" fmla="*/ 3810 h 7620"/>
                          <a:gd name="connsiteX41" fmla="*/ 1905 w 2328"/>
                          <a:gd name="connsiteY41" fmla="*/ 3810 h 7620"/>
                          <a:gd name="connsiteX42" fmla="*/ 1905 w 2328"/>
                          <a:gd name="connsiteY42" fmla="*/ 3810 h 7620"/>
                          <a:gd name="connsiteX43" fmla="*/ 1905 w 2328"/>
                          <a:gd name="connsiteY43" fmla="*/ 3810 h 7620"/>
                          <a:gd name="connsiteX44" fmla="*/ 1905 w 2328"/>
                          <a:gd name="connsiteY44" fmla="*/ 3810 h 7620"/>
                          <a:gd name="connsiteX45" fmla="*/ 1905 w 2328"/>
                          <a:gd name="connsiteY45" fmla="*/ 3810 h 7620"/>
                          <a:gd name="connsiteX46" fmla="*/ 1905 w 2328"/>
                          <a:gd name="connsiteY46" fmla="*/ 3810 h 7620"/>
                          <a:gd name="connsiteX47" fmla="*/ 0 w 2328"/>
                          <a:gd name="connsiteY47" fmla="*/ 4763 h 7620"/>
                          <a:gd name="connsiteX48" fmla="*/ 0 w 2328"/>
                          <a:gd name="connsiteY48" fmla="*/ 4763 h 7620"/>
                          <a:gd name="connsiteX49" fmla="*/ 0 w 2328"/>
                          <a:gd name="connsiteY49" fmla="*/ 4763 h 7620"/>
                          <a:gd name="connsiteX50" fmla="*/ 0 w 2328"/>
                          <a:gd name="connsiteY50" fmla="*/ 4763 h 7620"/>
                          <a:gd name="connsiteX51" fmla="*/ 0 w 2328"/>
                          <a:gd name="connsiteY51" fmla="*/ 4763 h 7620"/>
                          <a:gd name="connsiteX52" fmla="*/ 0 w 2328"/>
                          <a:gd name="connsiteY52" fmla="*/ 4763 h 7620"/>
                          <a:gd name="connsiteX53" fmla="*/ 0 w 2328"/>
                          <a:gd name="connsiteY53" fmla="*/ 4763 h 7620"/>
                          <a:gd name="connsiteX54" fmla="*/ 952 w 2328"/>
                          <a:gd name="connsiteY54" fmla="*/ 4763 h 7620"/>
                          <a:gd name="connsiteX55" fmla="*/ 952 w 2328"/>
                          <a:gd name="connsiteY55" fmla="*/ 4763 h 7620"/>
                          <a:gd name="connsiteX56" fmla="*/ 952 w 2328"/>
                          <a:gd name="connsiteY56" fmla="*/ 4763 h 7620"/>
                          <a:gd name="connsiteX57" fmla="*/ 0 w 2328"/>
                          <a:gd name="connsiteY57" fmla="*/ 4763 h 7620"/>
                          <a:gd name="connsiteX58" fmla="*/ 0 w 2328"/>
                          <a:gd name="connsiteY58" fmla="*/ 3810 h 7620"/>
                          <a:gd name="connsiteX59" fmla="*/ 0 w 2328"/>
                          <a:gd name="connsiteY59" fmla="*/ 3810 h 7620"/>
                          <a:gd name="connsiteX60" fmla="*/ 0 w 2328"/>
                          <a:gd name="connsiteY60" fmla="*/ 3810 h 7620"/>
                          <a:gd name="connsiteX61" fmla="*/ 0 w 2328"/>
                          <a:gd name="connsiteY61" fmla="*/ 3810 h 7620"/>
                          <a:gd name="connsiteX62" fmla="*/ 0 w 2328"/>
                          <a:gd name="connsiteY62" fmla="*/ 3810 h 7620"/>
                          <a:gd name="connsiteX63" fmla="*/ 0 w 2328"/>
                          <a:gd name="connsiteY63" fmla="*/ 2858 h 7620"/>
                          <a:gd name="connsiteX64" fmla="*/ 0 w 2328"/>
                          <a:gd name="connsiteY64" fmla="*/ 2858 h 7620"/>
                          <a:gd name="connsiteX65" fmla="*/ 0 w 2328"/>
                          <a:gd name="connsiteY65" fmla="*/ 2858 h 7620"/>
                          <a:gd name="connsiteX66" fmla="*/ 0 w 2328"/>
                          <a:gd name="connsiteY66" fmla="*/ 2858 h 7620"/>
                          <a:gd name="connsiteX67" fmla="*/ 0 w 2328"/>
                          <a:gd name="connsiteY67" fmla="*/ 2858 h 7620"/>
                          <a:gd name="connsiteX68" fmla="*/ 0 w 2328"/>
                          <a:gd name="connsiteY68" fmla="*/ 2858 h 7620"/>
                          <a:gd name="connsiteX69" fmla="*/ 0 w 2328"/>
                          <a:gd name="connsiteY69" fmla="*/ 2858 h 7620"/>
                          <a:gd name="connsiteX70" fmla="*/ 0 w 2328"/>
                          <a:gd name="connsiteY70" fmla="*/ 2858 h 7620"/>
                          <a:gd name="connsiteX71" fmla="*/ 0 w 2328"/>
                          <a:gd name="connsiteY71" fmla="*/ 2858 h 7620"/>
                          <a:gd name="connsiteX72" fmla="*/ 0 w 2328"/>
                          <a:gd name="connsiteY72" fmla="*/ 2858 h 7620"/>
                          <a:gd name="connsiteX73" fmla="*/ 0 w 2328"/>
                          <a:gd name="connsiteY73" fmla="*/ 2858 h 7620"/>
                          <a:gd name="connsiteX74" fmla="*/ 0 w 2328"/>
                          <a:gd name="connsiteY74" fmla="*/ 2858 h 7620"/>
                          <a:gd name="connsiteX75" fmla="*/ 0 w 2328"/>
                          <a:gd name="connsiteY75" fmla="*/ 2858 h 7620"/>
                          <a:gd name="connsiteX76" fmla="*/ 0 w 2328"/>
                          <a:gd name="connsiteY76" fmla="*/ 2858 h 7620"/>
                          <a:gd name="connsiteX77" fmla="*/ 0 w 2328"/>
                          <a:gd name="connsiteY77" fmla="*/ 2858 h 7620"/>
                          <a:gd name="connsiteX78" fmla="*/ 0 w 2328"/>
                          <a:gd name="connsiteY78" fmla="*/ 2858 h 7620"/>
                          <a:gd name="connsiteX79" fmla="*/ 0 w 2328"/>
                          <a:gd name="connsiteY79" fmla="*/ 2858 h 7620"/>
                          <a:gd name="connsiteX80" fmla="*/ 0 w 2328"/>
                          <a:gd name="connsiteY80" fmla="*/ 2858 h 7620"/>
                          <a:gd name="connsiteX81" fmla="*/ 0 w 2328"/>
                          <a:gd name="connsiteY81" fmla="*/ 2858 h 7620"/>
                          <a:gd name="connsiteX82" fmla="*/ 0 w 2328"/>
                          <a:gd name="connsiteY82" fmla="*/ 2858 h 7620"/>
                          <a:gd name="connsiteX83" fmla="*/ 0 w 2328"/>
                          <a:gd name="connsiteY83" fmla="*/ 2858 h 7620"/>
                          <a:gd name="connsiteX84" fmla="*/ 0 w 2328"/>
                          <a:gd name="connsiteY84" fmla="*/ 2858 h 7620"/>
                          <a:gd name="connsiteX85" fmla="*/ 0 w 2328"/>
                          <a:gd name="connsiteY85" fmla="*/ 2858 h 7620"/>
                          <a:gd name="connsiteX86" fmla="*/ 0 w 2328"/>
                          <a:gd name="connsiteY86" fmla="*/ 2858 h 7620"/>
                          <a:gd name="connsiteX87" fmla="*/ 0 w 2328"/>
                          <a:gd name="connsiteY87" fmla="*/ 2858 h 7620"/>
                          <a:gd name="connsiteX88" fmla="*/ 0 w 2328"/>
                          <a:gd name="connsiteY88" fmla="*/ 1905 h 7620"/>
                          <a:gd name="connsiteX89" fmla="*/ 0 w 2328"/>
                          <a:gd name="connsiteY89" fmla="*/ 1905 h 7620"/>
                          <a:gd name="connsiteX90" fmla="*/ 0 w 2328"/>
                          <a:gd name="connsiteY90" fmla="*/ 1905 h 7620"/>
                          <a:gd name="connsiteX91" fmla="*/ 0 w 2328"/>
                          <a:gd name="connsiteY91" fmla="*/ 1905 h 7620"/>
                          <a:gd name="connsiteX92" fmla="*/ 0 w 2328"/>
                          <a:gd name="connsiteY92" fmla="*/ 1905 h 7620"/>
                          <a:gd name="connsiteX93" fmla="*/ 1905 w 2328"/>
                          <a:gd name="connsiteY93" fmla="*/ 0 h 7620"/>
                          <a:gd name="connsiteX94" fmla="*/ 1905 w 2328"/>
                          <a:gd name="connsiteY94" fmla="*/ 7620 h 7620"/>
                          <a:gd name="connsiteX95" fmla="*/ 1905 w 2328"/>
                          <a:gd name="connsiteY95" fmla="*/ 7620 h 7620"/>
                          <a:gd name="connsiteX96" fmla="*/ 1905 w 2328"/>
                          <a:gd name="connsiteY96" fmla="*/ 7620 h 7620"/>
                          <a:gd name="connsiteX97" fmla="*/ 1905 w 2328"/>
                          <a:gd name="connsiteY97" fmla="*/ 7620 h 7620"/>
                          <a:gd name="connsiteX98" fmla="*/ 1905 w 2328"/>
                          <a:gd name="connsiteY98" fmla="*/ 7620 h 7620"/>
                          <a:gd name="connsiteX99" fmla="*/ 1905 w 2328"/>
                          <a:gd name="connsiteY99" fmla="*/ 5715 h 7620"/>
                          <a:gd name="connsiteX100" fmla="*/ 1905 w 2328"/>
                          <a:gd name="connsiteY100" fmla="*/ 5715 h 7620"/>
                          <a:gd name="connsiteX101" fmla="*/ 1905 w 2328"/>
                          <a:gd name="connsiteY101" fmla="*/ 5715 h 7620"/>
                          <a:gd name="connsiteX102" fmla="*/ 1905 w 2328"/>
                          <a:gd name="connsiteY102" fmla="*/ 5715 h 7620"/>
                          <a:gd name="connsiteX103" fmla="*/ 1905 w 2328"/>
                          <a:gd name="connsiteY103" fmla="*/ 5715 h 7620"/>
                          <a:gd name="connsiteX104" fmla="*/ 952 w 2328"/>
                          <a:gd name="connsiteY104" fmla="*/ 953 h 7620"/>
                          <a:gd name="connsiteX105" fmla="*/ 952 w 2328"/>
                          <a:gd name="connsiteY105" fmla="*/ 953 h 7620"/>
                          <a:gd name="connsiteX106" fmla="*/ 952 w 2328"/>
                          <a:gd name="connsiteY106" fmla="*/ 953 h 7620"/>
                          <a:gd name="connsiteX107" fmla="*/ 952 w 2328"/>
                          <a:gd name="connsiteY107" fmla="*/ 953 h 7620"/>
                          <a:gd name="connsiteX108" fmla="*/ 952 w 2328"/>
                          <a:gd name="connsiteY108" fmla="*/ 953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28" h="7620"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953"/>
                              <a:pt x="1905" y="0"/>
                            </a:cubicBez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952" y="3810"/>
                              <a:pt x="952" y="3810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952" y="4763"/>
                            </a:cubicBezTo>
                            <a:cubicBezTo>
                              <a:pt x="1905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0" y="4763"/>
                              <a:pt x="952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1905" y="0"/>
                            </a:ln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2857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1905" y="5715"/>
                            </a:move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6668"/>
                              <a:pt x="1905" y="6668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1905" y="953"/>
                              <a:pt x="952" y="953"/>
                            </a:cubicBezTo>
                            <a:cubicBezTo>
                              <a:pt x="1905" y="953"/>
                              <a:pt x="1905" y="953"/>
                              <a:pt x="952" y="953"/>
                            </a:cubicBezTo>
                            <a:cubicBezTo>
                              <a:pt x="1905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3" name="任意多边形: 形状 357"/>
                      <p:cNvSpPr/>
                      <p:nvPr/>
                    </p:nvSpPr>
                    <p:spPr>
                      <a:xfrm>
                        <a:off x="4265294" y="48348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4" name="任意多边形: 形状 358"/>
                      <p:cNvSpPr/>
                      <p:nvPr/>
                    </p:nvSpPr>
                    <p:spPr>
                      <a:xfrm>
                        <a:off x="4262437" y="4834889"/>
                        <a:ext cx="2619" cy="952"/>
                      </a:xfrm>
                      <a:custGeom>
                        <a:avLst/>
                        <a:gdLst>
                          <a:gd name="connsiteX0" fmla="*/ 1905 w 2619"/>
                          <a:gd name="connsiteY0" fmla="*/ 0 h 952"/>
                          <a:gd name="connsiteX1" fmla="*/ 0 w 2619"/>
                          <a:gd name="connsiteY1" fmla="*/ 953 h 952"/>
                          <a:gd name="connsiteX2" fmla="*/ 0 w 2619"/>
                          <a:gd name="connsiteY2" fmla="*/ 953 h 952"/>
                          <a:gd name="connsiteX3" fmla="*/ 0 w 2619"/>
                          <a:gd name="connsiteY3" fmla="*/ 953 h 952"/>
                          <a:gd name="connsiteX4" fmla="*/ 0 w 2619"/>
                          <a:gd name="connsiteY4" fmla="*/ 953 h 952"/>
                          <a:gd name="connsiteX5" fmla="*/ 0 w 2619"/>
                          <a:gd name="connsiteY5" fmla="*/ 953 h 952"/>
                          <a:gd name="connsiteX6" fmla="*/ 0 w 2619"/>
                          <a:gd name="connsiteY6" fmla="*/ 953 h 952"/>
                          <a:gd name="connsiteX7" fmla="*/ 0 w 2619"/>
                          <a:gd name="connsiteY7" fmla="*/ 953 h 952"/>
                          <a:gd name="connsiteX8" fmla="*/ 0 w 2619"/>
                          <a:gd name="connsiteY8" fmla="*/ 953 h 952"/>
                          <a:gd name="connsiteX9" fmla="*/ 0 w 2619"/>
                          <a:gd name="connsiteY9" fmla="*/ 953 h 952"/>
                          <a:gd name="connsiteX10" fmla="*/ 0 w 2619"/>
                          <a:gd name="connsiteY10" fmla="*/ 953 h 952"/>
                          <a:gd name="connsiteX11" fmla="*/ 0 w 2619"/>
                          <a:gd name="connsiteY11" fmla="*/ 953 h 952"/>
                          <a:gd name="connsiteX12" fmla="*/ 1905 w 2619"/>
                          <a:gd name="connsiteY12" fmla="*/ 0 h 952"/>
                          <a:gd name="connsiteX13" fmla="*/ 1905 w 2619"/>
                          <a:gd name="connsiteY13" fmla="*/ 0 h 952"/>
                          <a:gd name="connsiteX14" fmla="*/ 1905 w 2619"/>
                          <a:gd name="connsiteY14" fmla="*/ 0 h 952"/>
                          <a:gd name="connsiteX15" fmla="*/ 1905 w 2619"/>
                          <a:gd name="connsiteY15" fmla="*/ 0 h 952"/>
                          <a:gd name="connsiteX16" fmla="*/ 1905 w 2619"/>
                          <a:gd name="connsiteY16" fmla="*/ 0 h 952"/>
                          <a:gd name="connsiteX17" fmla="*/ 1905 w 2619"/>
                          <a:gd name="connsiteY17" fmla="*/ 0 h 952"/>
                          <a:gd name="connsiteX18" fmla="*/ 1905 w 2619"/>
                          <a:gd name="connsiteY18" fmla="*/ 0 h 952"/>
                          <a:gd name="connsiteX19" fmla="*/ 1905 w 2619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952">
                            <a:moveTo>
                              <a:pt x="1905" y="0"/>
                            </a:moveTo>
                            <a:cubicBezTo>
                              <a:pt x="952" y="0"/>
                              <a:pt x="952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1905" y="0"/>
                            </a:ln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75" name="图形 2"/>
                    <p:cNvGrpSpPr/>
                    <p:nvPr/>
                  </p:nvGrpSpPr>
                  <p:grpSpPr>
                    <a:xfrm>
                      <a:off x="4266247" y="4819649"/>
                      <a:ext cx="30479" cy="4762"/>
                      <a:chOff x="4266247" y="4819649"/>
                      <a:chExt cx="30479" cy="4762"/>
                    </a:xfrm>
                    <a:solidFill>
                      <a:srgbClr val="FF9B80"/>
                    </a:solidFill>
                  </p:grpSpPr>
                  <p:sp>
                    <p:nvSpPr>
                      <p:cNvPr id="476" name="任意多边形: 形状 360"/>
                      <p:cNvSpPr/>
                      <p:nvPr/>
                    </p:nvSpPr>
                    <p:spPr>
                      <a:xfrm>
                        <a:off x="4268152" y="48196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7" name="任意多边形: 形状 361"/>
                      <p:cNvSpPr/>
                      <p:nvPr/>
                    </p:nvSpPr>
                    <p:spPr>
                      <a:xfrm>
                        <a:off x="4266247" y="4821554"/>
                        <a:ext cx="30479" cy="2857"/>
                      </a:xfrm>
                      <a:custGeom>
                        <a:avLst/>
                        <a:gdLst>
                          <a:gd name="connsiteX0" fmla="*/ 30480 w 30479"/>
                          <a:gd name="connsiteY0" fmla="*/ 2857 h 2857"/>
                          <a:gd name="connsiteX1" fmla="*/ 30480 w 30479"/>
                          <a:gd name="connsiteY1" fmla="*/ 2857 h 2857"/>
                          <a:gd name="connsiteX2" fmla="*/ 28575 w 30479"/>
                          <a:gd name="connsiteY2" fmla="*/ 2857 h 2857"/>
                          <a:gd name="connsiteX3" fmla="*/ 27622 w 30479"/>
                          <a:gd name="connsiteY3" fmla="*/ 2857 h 2857"/>
                          <a:gd name="connsiteX4" fmla="*/ 26670 w 30479"/>
                          <a:gd name="connsiteY4" fmla="*/ 2857 h 2857"/>
                          <a:gd name="connsiteX5" fmla="*/ 26670 w 30479"/>
                          <a:gd name="connsiteY5" fmla="*/ 2857 h 2857"/>
                          <a:gd name="connsiteX6" fmla="*/ 25717 w 30479"/>
                          <a:gd name="connsiteY6" fmla="*/ 2857 h 2857"/>
                          <a:gd name="connsiteX7" fmla="*/ 24765 w 30479"/>
                          <a:gd name="connsiteY7" fmla="*/ 2857 h 2857"/>
                          <a:gd name="connsiteX8" fmla="*/ 23813 w 30479"/>
                          <a:gd name="connsiteY8" fmla="*/ 2857 h 2857"/>
                          <a:gd name="connsiteX9" fmla="*/ 22860 w 30479"/>
                          <a:gd name="connsiteY9" fmla="*/ 2857 h 2857"/>
                          <a:gd name="connsiteX10" fmla="*/ 22860 w 30479"/>
                          <a:gd name="connsiteY10" fmla="*/ 2857 h 2857"/>
                          <a:gd name="connsiteX11" fmla="*/ 21907 w 30479"/>
                          <a:gd name="connsiteY11" fmla="*/ 2857 h 2857"/>
                          <a:gd name="connsiteX12" fmla="*/ 20955 w 30479"/>
                          <a:gd name="connsiteY12" fmla="*/ 2857 h 2857"/>
                          <a:gd name="connsiteX13" fmla="*/ 20002 w 30479"/>
                          <a:gd name="connsiteY13" fmla="*/ 2857 h 2857"/>
                          <a:gd name="connsiteX14" fmla="*/ 19050 w 30479"/>
                          <a:gd name="connsiteY14" fmla="*/ 2857 h 2857"/>
                          <a:gd name="connsiteX15" fmla="*/ 19050 w 30479"/>
                          <a:gd name="connsiteY15" fmla="*/ 2857 h 2857"/>
                          <a:gd name="connsiteX16" fmla="*/ 19050 w 30479"/>
                          <a:gd name="connsiteY16" fmla="*/ 2857 h 2857"/>
                          <a:gd name="connsiteX17" fmla="*/ 18097 w 30479"/>
                          <a:gd name="connsiteY17" fmla="*/ 2857 h 2857"/>
                          <a:gd name="connsiteX18" fmla="*/ 17145 w 30479"/>
                          <a:gd name="connsiteY18" fmla="*/ 2857 h 2857"/>
                          <a:gd name="connsiteX19" fmla="*/ 17145 w 30479"/>
                          <a:gd name="connsiteY19" fmla="*/ 2857 h 2857"/>
                          <a:gd name="connsiteX20" fmla="*/ 16192 w 30479"/>
                          <a:gd name="connsiteY20" fmla="*/ 2857 h 2857"/>
                          <a:gd name="connsiteX21" fmla="*/ 16192 w 30479"/>
                          <a:gd name="connsiteY21" fmla="*/ 2857 h 2857"/>
                          <a:gd name="connsiteX22" fmla="*/ 16192 w 30479"/>
                          <a:gd name="connsiteY22" fmla="*/ 2857 h 2857"/>
                          <a:gd name="connsiteX23" fmla="*/ 16192 w 30479"/>
                          <a:gd name="connsiteY23" fmla="*/ 2857 h 2857"/>
                          <a:gd name="connsiteX24" fmla="*/ 16192 w 30479"/>
                          <a:gd name="connsiteY24" fmla="*/ 2857 h 2857"/>
                          <a:gd name="connsiteX25" fmla="*/ 16192 w 30479"/>
                          <a:gd name="connsiteY25" fmla="*/ 2857 h 2857"/>
                          <a:gd name="connsiteX26" fmla="*/ 15240 w 30479"/>
                          <a:gd name="connsiteY26" fmla="*/ 2857 h 2857"/>
                          <a:gd name="connsiteX27" fmla="*/ 14288 w 30479"/>
                          <a:gd name="connsiteY27" fmla="*/ 2857 h 2857"/>
                          <a:gd name="connsiteX28" fmla="*/ 14288 w 30479"/>
                          <a:gd name="connsiteY28" fmla="*/ 2857 h 2857"/>
                          <a:gd name="connsiteX29" fmla="*/ 14288 w 30479"/>
                          <a:gd name="connsiteY29" fmla="*/ 2857 h 2857"/>
                          <a:gd name="connsiteX30" fmla="*/ 14288 w 30479"/>
                          <a:gd name="connsiteY30" fmla="*/ 2857 h 2857"/>
                          <a:gd name="connsiteX31" fmla="*/ 13335 w 30479"/>
                          <a:gd name="connsiteY31" fmla="*/ 2857 h 2857"/>
                          <a:gd name="connsiteX32" fmla="*/ 11430 w 30479"/>
                          <a:gd name="connsiteY32" fmla="*/ 2857 h 2857"/>
                          <a:gd name="connsiteX33" fmla="*/ 9525 w 30479"/>
                          <a:gd name="connsiteY33" fmla="*/ 2857 h 2857"/>
                          <a:gd name="connsiteX34" fmla="*/ 7620 w 30479"/>
                          <a:gd name="connsiteY34" fmla="*/ 2857 h 2857"/>
                          <a:gd name="connsiteX35" fmla="*/ 5715 w 30479"/>
                          <a:gd name="connsiteY35" fmla="*/ 2857 h 2857"/>
                          <a:gd name="connsiteX36" fmla="*/ 5715 w 30479"/>
                          <a:gd name="connsiteY36" fmla="*/ 2857 h 2857"/>
                          <a:gd name="connsiteX37" fmla="*/ 4763 w 30479"/>
                          <a:gd name="connsiteY37" fmla="*/ 2857 h 2857"/>
                          <a:gd name="connsiteX38" fmla="*/ 4763 w 30479"/>
                          <a:gd name="connsiteY38" fmla="*/ 2857 h 2857"/>
                          <a:gd name="connsiteX39" fmla="*/ 4763 w 30479"/>
                          <a:gd name="connsiteY39" fmla="*/ 2857 h 2857"/>
                          <a:gd name="connsiteX40" fmla="*/ 4763 w 30479"/>
                          <a:gd name="connsiteY40" fmla="*/ 2857 h 2857"/>
                          <a:gd name="connsiteX41" fmla="*/ 3810 w 30479"/>
                          <a:gd name="connsiteY41" fmla="*/ 2857 h 2857"/>
                          <a:gd name="connsiteX42" fmla="*/ 2857 w 30479"/>
                          <a:gd name="connsiteY42" fmla="*/ 2857 h 2857"/>
                          <a:gd name="connsiteX43" fmla="*/ 2857 w 30479"/>
                          <a:gd name="connsiteY43" fmla="*/ 2857 h 2857"/>
                          <a:gd name="connsiteX44" fmla="*/ 1905 w 30479"/>
                          <a:gd name="connsiteY44" fmla="*/ 2857 h 2857"/>
                          <a:gd name="connsiteX45" fmla="*/ 1905 w 30479"/>
                          <a:gd name="connsiteY45" fmla="*/ 2857 h 2857"/>
                          <a:gd name="connsiteX46" fmla="*/ 1905 w 30479"/>
                          <a:gd name="connsiteY46" fmla="*/ 2857 h 2857"/>
                          <a:gd name="connsiteX47" fmla="*/ 952 w 30479"/>
                          <a:gd name="connsiteY47" fmla="*/ 952 h 2857"/>
                          <a:gd name="connsiteX48" fmla="*/ 952 w 30479"/>
                          <a:gd name="connsiteY48" fmla="*/ 952 h 2857"/>
                          <a:gd name="connsiteX49" fmla="*/ 952 w 30479"/>
                          <a:gd name="connsiteY49" fmla="*/ 952 h 2857"/>
                          <a:gd name="connsiteX50" fmla="*/ 952 w 30479"/>
                          <a:gd name="connsiteY50" fmla="*/ 952 h 2857"/>
                          <a:gd name="connsiteX51" fmla="*/ 952 w 30479"/>
                          <a:gd name="connsiteY51" fmla="*/ 952 h 2857"/>
                          <a:gd name="connsiteX52" fmla="*/ 0 w 30479"/>
                          <a:gd name="connsiteY52" fmla="*/ 952 h 2857"/>
                          <a:gd name="connsiteX53" fmla="*/ 952 w 30479"/>
                          <a:gd name="connsiteY53" fmla="*/ 952 h 2857"/>
                          <a:gd name="connsiteX54" fmla="*/ 952 w 30479"/>
                          <a:gd name="connsiteY54" fmla="*/ 1905 h 2857"/>
                          <a:gd name="connsiteX55" fmla="*/ 952 w 30479"/>
                          <a:gd name="connsiteY55" fmla="*/ 1905 h 2857"/>
                          <a:gd name="connsiteX56" fmla="*/ 952 w 30479"/>
                          <a:gd name="connsiteY56" fmla="*/ 1905 h 2857"/>
                          <a:gd name="connsiteX57" fmla="*/ 1905 w 30479"/>
                          <a:gd name="connsiteY57" fmla="*/ 1905 h 2857"/>
                          <a:gd name="connsiteX58" fmla="*/ 3810 w 30479"/>
                          <a:gd name="connsiteY58" fmla="*/ 1905 h 2857"/>
                          <a:gd name="connsiteX59" fmla="*/ 4763 w 30479"/>
                          <a:gd name="connsiteY59" fmla="*/ 1905 h 2857"/>
                          <a:gd name="connsiteX60" fmla="*/ 4763 w 30479"/>
                          <a:gd name="connsiteY60" fmla="*/ 1905 h 2857"/>
                          <a:gd name="connsiteX61" fmla="*/ 5715 w 30479"/>
                          <a:gd name="connsiteY61" fmla="*/ 1905 h 2857"/>
                          <a:gd name="connsiteX62" fmla="*/ 7620 w 30479"/>
                          <a:gd name="connsiteY62" fmla="*/ 1905 h 2857"/>
                          <a:gd name="connsiteX63" fmla="*/ 9525 w 30479"/>
                          <a:gd name="connsiteY63" fmla="*/ 1905 h 2857"/>
                          <a:gd name="connsiteX64" fmla="*/ 10477 w 30479"/>
                          <a:gd name="connsiteY64" fmla="*/ 1905 h 2857"/>
                          <a:gd name="connsiteX65" fmla="*/ 11430 w 30479"/>
                          <a:gd name="connsiteY65" fmla="*/ 1905 h 2857"/>
                          <a:gd name="connsiteX66" fmla="*/ 12382 w 30479"/>
                          <a:gd name="connsiteY66" fmla="*/ 1905 h 2857"/>
                          <a:gd name="connsiteX67" fmla="*/ 12382 w 30479"/>
                          <a:gd name="connsiteY67" fmla="*/ 1905 h 2857"/>
                          <a:gd name="connsiteX68" fmla="*/ 12382 w 30479"/>
                          <a:gd name="connsiteY68" fmla="*/ 1905 h 2857"/>
                          <a:gd name="connsiteX69" fmla="*/ 13335 w 30479"/>
                          <a:gd name="connsiteY69" fmla="*/ 1905 h 2857"/>
                          <a:gd name="connsiteX70" fmla="*/ 14288 w 30479"/>
                          <a:gd name="connsiteY70" fmla="*/ 1905 h 2857"/>
                          <a:gd name="connsiteX71" fmla="*/ 15240 w 30479"/>
                          <a:gd name="connsiteY71" fmla="*/ 1905 h 2857"/>
                          <a:gd name="connsiteX72" fmla="*/ 15240 w 30479"/>
                          <a:gd name="connsiteY72" fmla="*/ 1905 h 2857"/>
                          <a:gd name="connsiteX73" fmla="*/ 15240 w 30479"/>
                          <a:gd name="connsiteY73" fmla="*/ 1905 h 2857"/>
                          <a:gd name="connsiteX74" fmla="*/ 15240 w 30479"/>
                          <a:gd name="connsiteY74" fmla="*/ 1905 h 2857"/>
                          <a:gd name="connsiteX75" fmla="*/ 15240 w 30479"/>
                          <a:gd name="connsiteY75" fmla="*/ 1905 h 2857"/>
                          <a:gd name="connsiteX76" fmla="*/ 15240 w 30479"/>
                          <a:gd name="connsiteY76" fmla="*/ 1905 h 2857"/>
                          <a:gd name="connsiteX77" fmla="*/ 15240 w 30479"/>
                          <a:gd name="connsiteY77" fmla="*/ 1905 h 2857"/>
                          <a:gd name="connsiteX78" fmla="*/ 15240 w 30479"/>
                          <a:gd name="connsiteY78" fmla="*/ 1905 h 2857"/>
                          <a:gd name="connsiteX79" fmla="*/ 15240 w 30479"/>
                          <a:gd name="connsiteY79" fmla="*/ 1905 h 2857"/>
                          <a:gd name="connsiteX80" fmla="*/ 16192 w 30479"/>
                          <a:gd name="connsiteY80" fmla="*/ 1905 h 2857"/>
                          <a:gd name="connsiteX81" fmla="*/ 17145 w 30479"/>
                          <a:gd name="connsiteY81" fmla="*/ 1905 h 2857"/>
                          <a:gd name="connsiteX82" fmla="*/ 17145 w 30479"/>
                          <a:gd name="connsiteY82" fmla="*/ 1905 h 2857"/>
                          <a:gd name="connsiteX83" fmla="*/ 17145 w 30479"/>
                          <a:gd name="connsiteY83" fmla="*/ 1905 h 2857"/>
                          <a:gd name="connsiteX84" fmla="*/ 17145 w 30479"/>
                          <a:gd name="connsiteY84" fmla="*/ 1905 h 2857"/>
                          <a:gd name="connsiteX85" fmla="*/ 17145 w 30479"/>
                          <a:gd name="connsiteY85" fmla="*/ 1905 h 2857"/>
                          <a:gd name="connsiteX86" fmla="*/ 19050 w 30479"/>
                          <a:gd name="connsiteY86" fmla="*/ 1905 h 2857"/>
                          <a:gd name="connsiteX87" fmla="*/ 19050 w 30479"/>
                          <a:gd name="connsiteY87" fmla="*/ 1905 h 2857"/>
                          <a:gd name="connsiteX88" fmla="*/ 21907 w 30479"/>
                          <a:gd name="connsiteY88" fmla="*/ 1905 h 2857"/>
                          <a:gd name="connsiteX89" fmla="*/ 22860 w 30479"/>
                          <a:gd name="connsiteY89" fmla="*/ 1905 h 2857"/>
                          <a:gd name="connsiteX90" fmla="*/ 23813 w 30479"/>
                          <a:gd name="connsiteY90" fmla="*/ 1905 h 2857"/>
                          <a:gd name="connsiteX91" fmla="*/ 24765 w 30479"/>
                          <a:gd name="connsiteY91" fmla="*/ 1905 h 2857"/>
                          <a:gd name="connsiteX92" fmla="*/ 24765 w 30479"/>
                          <a:gd name="connsiteY92" fmla="*/ 1905 h 2857"/>
                          <a:gd name="connsiteX93" fmla="*/ 30480 w 30479"/>
                          <a:gd name="connsiteY93" fmla="*/ 2857 h 2857"/>
                          <a:gd name="connsiteX94" fmla="*/ 4763 w 30479"/>
                          <a:gd name="connsiteY94" fmla="*/ 0 h 2857"/>
                          <a:gd name="connsiteX95" fmla="*/ 4763 w 30479"/>
                          <a:gd name="connsiteY95" fmla="*/ 0 h 2857"/>
                          <a:gd name="connsiteX96" fmla="*/ 4763 w 30479"/>
                          <a:gd name="connsiteY96" fmla="*/ 0 h 2857"/>
                          <a:gd name="connsiteX97" fmla="*/ 4763 w 30479"/>
                          <a:gd name="connsiteY97" fmla="*/ 0 h 2857"/>
                          <a:gd name="connsiteX98" fmla="*/ 4763 w 30479"/>
                          <a:gd name="connsiteY98" fmla="*/ 0 h 2857"/>
                          <a:gd name="connsiteX99" fmla="*/ 9525 w 30479"/>
                          <a:gd name="connsiteY99" fmla="*/ 0 h 2857"/>
                          <a:gd name="connsiteX100" fmla="*/ 9525 w 30479"/>
                          <a:gd name="connsiteY100" fmla="*/ 0 h 2857"/>
                          <a:gd name="connsiteX101" fmla="*/ 9525 w 30479"/>
                          <a:gd name="connsiteY101" fmla="*/ 0 h 2857"/>
                          <a:gd name="connsiteX102" fmla="*/ 9525 w 30479"/>
                          <a:gd name="connsiteY102" fmla="*/ 0 h 2857"/>
                          <a:gd name="connsiteX103" fmla="*/ 9525 w 30479"/>
                          <a:gd name="connsiteY103" fmla="*/ 0 h 2857"/>
                          <a:gd name="connsiteX104" fmla="*/ 28575 w 30479"/>
                          <a:gd name="connsiteY104" fmla="*/ 1905 h 2857"/>
                          <a:gd name="connsiteX105" fmla="*/ 28575 w 30479"/>
                          <a:gd name="connsiteY105" fmla="*/ 1905 h 2857"/>
                          <a:gd name="connsiteX106" fmla="*/ 28575 w 30479"/>
                          <a:gd name="connsiteY106" fmla="*/ 1905 h 2857"/>
                          <a:gd name="connsiteX107" fmla="*/ 28575 w 30479"/>
                          <a:gd name="connsiteY107" fmla="*/ 1905 h 2857"/>
                          <a:gd name="connsiteX108" fmla="*/ 28575 w 30479"/>
                          <a:gd name="connsiteY108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79" h="2857">
                            <a:moveTo>
                              <a:pt x="30480" y="2857"/>
                            </a:move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ubicBezTo>
                              <a:pt x="29527" y="2857"/>
                              <a:pt x="29527" y="2857"/>
                              <a:pt x="28575" y="2857"/>
                            </a:cubicBezTo>
                            <a:cubicBezTo>
                              <a:pt x="28575" y="2857"/>
                              <a:pt x="27622" y="2857"/>
                              <a:pt x="27622" y="2857"/>
                            </a:cubicBezTo>
                            <a:cubicBezTo>
                              <a:pt x="27622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5717" y="2857"/>
                            </a:cubicBezTo>
                            <a:cubicBezTo>
                              <a:pt x="25717" y="2857"/>
                              <a:pt x="25717" y="2857"/>
                              <a:pt x="24765" y="2857"/>
                            </a:cubicBezTo>
                            <a:cubicBezTo>
                              <a:pt x="24765" y="2857"/>
                              <a:pt x="24765" y="2857"/>
                              <a:pt x="23813" y="2857"/>
                            </a:cubicBezTo>
                            <a:cubicBezTo>
                              <a:pt x="22860" y="2857"/>
                              <a:pt x="23813" y="2857"/>
                              <a:pt x="22860" y="2857"/>
                            </a:cubicBezTo>
                            <a:cubicBezTo>
                              <a:pt x="22860" y="2857"/>
                              <a:pt x="22860" y="2857"/>
                              <a:pt x="22860" y="2857"/>
                            </a:cubicBezTo>
                            <a:cubicBezTo>
                              <a:pt x="22860" y="2857"/>
                              <a:pt x="22860" y="2857"/>
                              <a:pt x="21907" y="2857"/>
                            </a:cubicBezTo>
                            <a:cubicBezTo>
                              <a:pt x="21907" y="2857"/>
                              <a:pt x="21907" y="2857"/>
                              <a:pt x="20955" y="2857"/>
                            </a:cubicBezTo>
                            <a:cubicBezTo>
                              <a:pt x="20955" y="2857"/>
                              <a:pt x="20002" y="2857"/>
                              <a:pt x="20002" y="2857"/>
                            </a:cubicBezTo>
                            <a:cubicBezTo>
                              <a:pt x="20002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8097" y="2857"/>
                              <a:pt x="18097" y="2857"/>
                            </a:cubicBezTo>
                            <a:cubicBezTo>
                              <a:pt x="18097" y="2857"/>
                              <a:pt x="17145" y="2857"/>
                              <a:pt x="17145" y="2857"/>
                            </a:cubicBezTo>
                            <a:cubicBezTo>
                              <a:pt x="17145" y="2857"/>
                              <a:pt x="17145" y="2857"/>
                              <a:pt x="17145" y="2857"/>
                            </a:cubicBezTo>
                            <a:cubicBezTo>
                              <a:pt x="17145" y="2857"/>
                              <a:pt x="17145" y="2857"/>
                              <a:pt x="16192" y="2857"/>
                            </a:cubicBezTo>
                            <a:cubicBezTo>
                              <a:pt x="15240" y="2857"/>
                              <a:pt x="16192" y="2857"/>
                              <a:pt x="16192" y="2857"/>
                            </a:cubicBezTo>
                            <a:cubicBezTo>
                              <a:pt x="16192" y="2857"/>
                              <a:pt x="16192" y="2857"/>
                              <a:pt x="16192" y="2857"/>
                            </a:cubicBezTo>
                            <a:cubicBezTo>
                              <a:pt x="16192" y="2857"/>
                              <a:pt x="16192" y="2857"/>
                              <a:pt x="16192" y="2857"/>
                            </a:cubicBezTo>
                            <a:cubicBezTo>
                              <a:pt x="16192" y="2857"/>
                              <a:pt x="16192" y="2857"/>
                              <a:pt x="16192" y="2857"/>
                            </a:cubicBezTo>
                            <a:cubicBezTo>
                              <a:pt x="16192" y="2857"/>
                              <a:pt x="16192" y="2857"/>
                              <a:pt x="16192" y="2857"/>
                            </a:cubicBezTo>
                            <a:cubicBezTo>
                              <a:pt x="16192" y="2857"/>
                              <a:pt x="15240" y="2857"/>
                              <a:pt x="15240" y="2857"/>
                            </a:cubicBezTo>
                            <a:cubicBezTo>
                              <a:pt x="15240" y="2857"/>
                              <a:pt x="15240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3335" y="2857"/>
                            </a:cubicBezTo>
                            <a:cubicBezTo>
                              <a:pt x="12382" y="2857"/>
                              <a:pt x="11430" y="2857"/>
                              <a:pt x="11430" y="2857"/>
                            </a:cubicBezTo>
                            <a:cubicBezTo>
                              <a:pt x="10477" y="2857"/>
                              <a:pt x="10477" y="2857"/>
                              <a:pt x="9525" y="2857"/>
                            </a:cubicBezTo>
                            <a:cubicBezTo>
                              <a:pt x="8572" y="2857"/>
                              <a:pt x="8572" y="2857"/>
                              <a:pt x="7620" y="2857"/>
                            </a:cubicBezTo>
                            <a:cubicBezTo>
                              <a:pt x="6667" y="2857"/>
                              <a:pt x="6667" y="2857"/>
                              <a:pt x="5715" y="2857"/>
                            </a:cubicBezTo>
                            <a:cubicBezTo>
                              <a:pt x="5715" y="2857"/>
                              <a:pt x="5715" y="2857"/>
                              <a:pt x="5715" y="2857"/>
                            </a:cubicBezTo>
                            <a:cubicBezTo>
                              <a:pt x="5715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2857" y="2857"/>
                            </a:cubicBezTo>
                            <a:cubicBezTo>
                              <a:pt x="1905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1905" y="2857"/>
                            </a:cubicBezTo>
                            <a:cubicBezTo>
                              <a:pt x="1905" y="2857"/>
                              <a:pt x="1905" y="2857"/>
                              <a:pt x="1905" y="2857"/>
                            </a:cubicBezTo>
                            <a:cubicBezTo>
                              <a:pt x="1905" y="2857"/>
                              <a:pt x="1905" y="2857"/>
                              <a:pt x="1905" y="2857"/>
                            </a:cubicBezTo>
                            <a:cubicBezTo>
                              <a:pt x="1905" y="1905"/>
                              <a:pt x="952" y="1905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952"/>
                              <a:pt x="952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3810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6667" y="1905"/>
                              <a:pt x="6667" y="1905"/>
                              <a:pt x="7620" y="1905"/>
                            </a:cubicBezTo>
                            <a:cubicBezTo>
                              <a:pt x="8572" y="1905"/>
                              <a:pt x="8572" y="1905"/>
                              <a:pt x="9525" y="1905"/>
                            </a:cubicBezTo>
                            <a:cubicBezTo>
                              <a:pt x="9525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3335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6192" y="1905"/>
                              <a:pt x="16192" y="1905"/>
                            </a:cubicBezTo>
                            <a:cubicBezTo>
                              <a:pt x="16192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8097" y="1905"/>
                              <a:pt x="18097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20002" y="1905"/>
                              <a:pt x="20955" y="1905"/>
                              <a:pt x="21907" y="1905"/>
                            </a:cubicBezTo>
                            <a:cubicBezTo>
                              <a:pt x="21907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4765" y="1905"/>
                              <a:pt x="24765" y="1905"/>
                            </a:cubicBezTo>
                            <a:cubicBezTo>
                              <a:pt x="24765" y="1905"/>
                              <a:pt x="24765" y="1905"/>
                              <a:pt x="24765" y="1905"/>
                            </a:cubicBezTo>
                            <a:lnTo>
                              <a:pt x="30480" y="2857"/>
                            </a:lnTo>
                            <a:close/>
                            <a:moveTo>
                              <a:pt x="4763" y="0"/>
                            </a:move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lose/>
                            <a:moveTo>
                              <a:pt x="9525" y="0"/>
                            </a:move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lose/>
                            <a:moveTo>
                              <a:pt x="28575" y="1905"/>
                            </a:move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8" name="任意多边形: 形状 362"/>
                      <p:cNvSpPr/>
                      <p:nvPr/>
                    </p:nvSpPr>
                    <p:spPr>
                      <a:xfrm>
                        <a:off x="4270057" y="482250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79" name="任意多边形: 形状 363"/>
                      <p:cNvSpPr/>
                      <p:nvPr/>
                    </p:nvSpPr>
                    <p:spPr>
                      <a:xfrm>
                        <a:off x="4267200" y="4820602"/>
                        <a:ext cx="3810" cy="1904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1904"/>
                          <a:gd name="connsiteX1" fmla="*/ 2857 w 3810"/>
                          <a:gd name="connsiteY1" fmla="*/ 0 h 1904"/>
                          <a:gd name="connsiteX2" fmla="*/ 2857 w 3810"/>
                          <a:gd name="connsiteY2" fmla="*/ 0 h 1904"/>
                          <a:gd name="connsiteX3" fmla="*/ 2857 w 3810"/>
                          <a:gd name="connsiteY3" fmla="*/ 0 h 1904"/>
                          <a:gd name="connsiteX4" fmla="*/ 2857 w 3810"/>
                          <a:gd name="connsiteY4" fmla="*/ 0 h 1904"/>
                          <a:gd name="connsiteX5" fmla="*/ 2857 w 3810"/>
                          <a:gd name="connsiteY5" fmla="*/ 0 h 1904"/>
                          <a:gd name="connsiteX6" fmla="*/ 1905 w 3810"/>
                          <a:gd name="connsiteY6" fmla="*/ 0 h 1904"/>
                          <a:gd name="connsiteX7" fmla="*/ 952 w 3810"/>
                          <a:gd name="connsiteY7" fmla="*/ 0 h 1904"/>
                          <a:gd name="connsiteX8" fmla="*/ 952 w 3810"/>
                          <a:gd name="connsiteY8" fmla="*/ 0 h 1904"/>
                          <a:gd name="connsiteX9" fmla="*/ 952 w 3810"/>
                          <a:gd name="connsiteY9" fmla="*/ 0 h 1904"/>
                          <a:gd name="connsiteX10" fmla="*/ 952 w 3810"/>
                          <a:gd name="connsiteY10" fmla="*/ 0 h 1904"/>
                          <a:gd name="connsiteX11" fmla="*/ 0 w 3810"/>
                          <a:gd name="connsiteY11" fmla="*/ 0 h 1904"/>
                          <a:gd name="connsiteX12" fmla="*/ 0 w 3810"/>
                          <a:gd name="connsiteY12" fmla="*/ 1905 h 1904"/>
                          <a:gd name="connsiteX13" fmla="*/ 952 w 3810"/>
                          <a:gd name="connsiteY13" fmla="*/ 1905 h 1904"/>
                          <a:gd name="connsiteX14" fmla="*/ 1905 w 3810"/>
                          <a:gd name="connsiteY14" fmla="*/ 1905 h 1904"/>
                          <a:gd name="connsiteX15" fmla="*/ 3810 w 3810"/>
                          <a:gd name="connsiteY15" fmla="*/ 1905 h 1904"/>
                          <a:gd name="connsiteX16" fmla="*/ 3810 w 3810"/>
                          <a:gd name="connsiteY16" fmla="*/ 1905 h 1904"/>
                          <a:gd name="connsiteX17" fmla="*/ 3810 w 3810"/>
                          <a:gd name="connsiteY17" fmla="*/ 1905 h 1904"/>
                          <a:gd name="connsiteX18" fmla="*/ 3810 w 3810"/>
                          <a:gd name="connsiteY18" fmla="*/ 1905 h 1904"/>
                          <a:gd name="connsiteX19" fmla="*/ 3810 w 3810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3810" y="1905"/>
                            </a:moveTo>
                            <a:cubicBezTo>
                              <a:pt x="3810" y="953"/>
                              <a:pt x="2857" y="953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80" name="图形 2"/>
                    <p:cNvGrpSpPr/>
                    <p:nvPr/>
                  </p:nvGrpSpPr>
                  <p:grpSpPr>
                    <a:xfrm>
                      <a:off x="4269105" y="4832031"/>
                      <a:ext cx="29527" cy="13335"/>
                      <a:chOff x="4269105" y="4832031"/>
                      <a:chExt cx="29527" cy="13335"/>
                    </a:xfrm>
                    <a:solidFill>
                      <a:srgbClr val="FF9B80"/>
                    </a:solidFill>
                  </p:grpSpPr>
                  <p:sp>
                    <p:nvSpPr>
                      <p:cNvPr id="481" name="任意多边形: 形状 365"/>
                      <p:cNvSpPr/>
                      <p:nvPr/>
                    </p:nvSpPr>
                    <p:spPr>
                      <a:xfrm>
                        <a:off x="4297680" y="48339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82" name="任意多边形: 形状 366"/>
                      <p:cNvSpPr/>
                      <p:nvPr/>
                    </p:nvSpPr>
                    <p:spPr>
                      <a:xfrm>
                        <a:off x="4269105" y="4833937"/>
                        <a:ext cx="29527" cy="11430"/>
                      </a:xfrm>
                      <a:custGeom>
                        <a:avLst/>
                        <a:gdLst>
                          <a:gd name="connsiteX0" fmla="*/ 0 w 29527"/>
                          <a:gd name="connsiteY0" fmla="*/ 4763 h 11430"/>
                          <a:gd name="connsiteX1" fmla="*/ 0 w 29527"/>
                          <a:gd name="connsiteY1" fmla="*/ 4763 h 11430"/>
                          <a:gd name="connsiteX2" fmla="*/ 1905 w 29527"/>
                          <a:gd name="connsiteY2" fmla="*/ 4763 h 11430"/>
                          <a:gd name="connsiteX3" fmla="*/ 2857 w 29527"/>
                          <a:gd name="connsiteY3" fmla="*/ 4763 h 11430"/>
                          <a:gd name="connsiteX4" fmla="*/ 3810 w 29527"/>
                          <a:gd name="connsiteY4" fmla="*/ 4763 h 11430"/>
                          <a:gd name="connsiteX5" fmla="*/ 3810 w 29527"/>
                          <a:gd name="connsiteY5" fmla="*/ 4763 h 11430"/>
                          <a:gd name="connsiteX6" fmla="*/ 4763 w 29527"/>
                          <a:gd name="connsiteY6" fmla="*/ 4763 h 11430"/>
                          <a:gd name="connsiteX7" fmla="*/ 5715 w 29527"/>
                          <a:gd name="connsiteY7" fmla="*/ 4763 h 11430"/>
                          <a:gd name="connsiteX8" fmla="*/ 6668 w 29527"/>
                          <a:gd name="connsiteY8" fmla="*/ 4763 h 11430"/>
                          <a:gd name="connsiteX9" fmla="*/ 7620 w 29527"/>
                          <a:gd name="connsiteY9" fmla="*/ 4763 h 11430"/>
                          <a:gd name="connsiteX10" fmla="*/ 7620 w 29527"/>
                          <a:gd name="connsiteY10" fmla="*/ 4763 h 11430"/>
                          <a:gd name="connsiteX11" fmla="*/ 8572 w 29527"/>
                          <a:gd name="connsiteY11" fmla="*/ 4763 h 11430"/>
                          <a:gd name="connsiteX12" fmla="*/ 9525 w 29527"/>
                          <a:gd name="connsiteY12" fmla="*/ 4763 h 11430"/>
                          <a:gd name="connsiteX13" fmla="*/ 10477 w 29527"/>
                          <a:gd name="connsiteY13" fmla="*/ 4763 h 11430"/>
                          <a:gd name="connsiteX14" fmla="*/ 11430 w 29527"/>
                          <a:gd name="connsiteY14" fmla="*/ 4763 h 11430"/>
                          <a:gd name="connsiteX15" fmla="*/ 11430 w 29527"/>
                          <a:gd name="connsiteY15" fmla="*/ 4763 h 11430"/>
                          <a:gd name="connsiteX16" fmla="*/ 11430 w 29527"/>
                          <a:gd name="connsiteY16" fmla="*/ 4763 h 11430"/>
                          <a:gd name="connsiteX17" fmla="*/ 12382 w 29527"/>
                          <a:gd name="connsiteY17" fmla="*/ 4763 h 11430"/>
                          <a:gd name="connsiteX18" fmla="*/ 13335 w 29527"/>
                          <a:gd name="connsiteY18" fmla="*/ 4763 h 11430"/>
                          <a:gd name="connsiteX19" fmla="*/ 13335 w 29527"/>
                          <a:gd name="connsiteY19" fmla="*/ 4763 h 11430"/>
                          <a:gd name="connsiteX20" fmla="*/ 14288 w 29527"/>
                          <a:gd name="connsiteY20" fmla="*/ 4763 h 11430"/>
                          <a:gd name="connsiteX21" fmla="*/ 14288 w 29527"/>
                          <a:gd name="connsiteY21" fmla="*/ 4763 h 11430"/>
                          <a:gd name="connsiteX22" fmla="*/ 14288 w 29527"/>
                          <a:gd name="connsiteY22" fmla="*/ 4763 h 11430"/>
                          <a:gd name="connsiteX23" fmla="*/ 14288 w 29527"/>
                          <a:gd name="connsiteY23" fmla="*/ 4763 h 11430"/>
                          <a:gd name="connsiteX24" fmla="*/ 14288 w 29527"/>
                          <a:gd name="connsiteY24" fmla="*/ 4763 h 11430"/>
                          <a:gd name="connsiteX25" fmla="*/ 14288 w 29527"/>
                          <a:gd name="connsiteY25" fmla="*/ 4763 h 11430"/>
                          <a:gd name="connsiteX26" fmla="*/ 15240 w 29527"/>
                          <a:gd name="connsiteY26" fmla="*/ 4763 h 11430"/>
                          <a:gd name="connsiteX27" fmla="*/ 16193 w 29527"/>
                          <a:gd name="connsiteY27" fmla="*/ 4763 h 11430"/>
                          <a:gd name="connsiteX28" fmla="*/ 16193 w 29527"/>
                          <a:gd name="connsiteY28" fmla="*/ 4763 h 11430"/>
                          <a:gd name="connsiteX29" fmla="*/ 16193 w 29527"/>
                          <a:gd name="connsiteY29" fmla="*/ 4763 h 11430"/>
                          <a:gd name="connsiteX30" fmla="*/ 16193 w 29527"/>
                          <a:gd name="connsiteY30" fmla="*/ 4763 h 11430"/>
                          <a:gd name="connsiteX31" fmla="*/ 16193 w 29527"/>
                          <a:gd name="connsiteY31" fmla="*/ 4763 h 11430"/>
                          <a:gd name="connsiteX32" fmla="*/ 18097 w 29527"/>
                          <a:gd name="connsiteY32" fmla="*/ 4763 h 11430"/>
                          <a:gd name="connsiteX33" fmla="*/ 20002 w 29527"/>
                          <a:gd name="connsiteY33" fmla="*/ 4763 h 11430"/>
                          <a:gd name="connsiteX34" fmla="*/ 21907 w 29527"/>
                          <a:gd name="connsiteY34" fmla="*/ 3810 h 11430"/>
                          <a:gd name="connsiteX35" fmla="*/ 23813 w 29527"/>
                          <a:gd name="connsiteY35" fmla="*/ 3810 h 11430"/>
                          <a:gd name="connsiteX36" fmla="*/ 23813 w 29527"/>
                          <a:gd name="connsiteY36" fmla="*/ 3810 h 11430"/>
                          <a:gd name="connsiteX37" fmla="*/ 24765 w 29527"/>
                          <a:gd name="connsiteY37" fmla="*/ 3810 h 11430"/>
                          <a:gd name="connsiteX38" fmla="*/ 24765 w 29527"/>
                          <a:gd name="connsiteY38" fmla="*/ 3810 h 11430"/>
                          <a:gd name="connsiteX39" fmla="*/ 24765 w 29527"/>
                          <a:gd name="connsiteY39" fmla="*/ 3810 h 11430"/>
                          <a:gd name="connsiteX40" fmla="*/ 24765 w 29527"/>
                          <a:gd name="connsiteY40" fmla="*/ 3810 h 11430"/>
                          <a:gd name="connsiteX41" fmla="*/ 25718 w 29527"/>
                          <a:gd name="connsiteY41" fmla="*/ 3810 h 11430"/>
                          <a:gd name="connsiteX42" fmla="*/ 26670 w 29527"/>
                          <a:gd name="connsiteY42" fmla="*/ 3810 h 11430"/>
                          <a:gd name="connsiteX43" fmla="*/ 26670 w 29527"/>
                          <a:gd name="connsiteY43" fmla="*/ 3810 h 11430"/>
                          <a:gd name="connsiteX44" fmla="*/ 27622 w 29527"/>
                          <a:gd name="connsiteY44" fmla="*/ 3810 h 11430"/>
                          <a:gd name="connsiteX45" fmla="*/ 27622 w 29527"/>
                          <a:gd name="connsiteY45" fmla="*/ 3810 h 11430"/>
                          <a:gd name="connsiteX46" fmla="*/ 27622 w 29527"/>
                          <a:gd name="connsiteY46" fmla="*/ 3810 h 11430"/>
                          <a:gd name="connsiteX47" fmla="*/ 28575 w 29527"/>
                          <a:gd name="connsiteY47" fmla="*/ 5715 h 11430"/>
                          <a:gd name="connsiteX48" fmla="*/ 28575 w 29527"/>
                          <a:gd name="connsiteY48" fmla="*/ 5715 h 11430"/>
                          <a:gd name="connsiteX49" fmla="*/ 28575 w 29527"/>
                          <a:gd name="connsiteY49" fmla="*/ 5715 h 11430"/>
                          <a:gd name="connsiteX50" fmla="*/ 28575 w 29527"/>
                          <a:gd name="connsiteY50" fmla="*/ 5715 h 11430"/>
                          <a:gd name="connsiteX51" fmla="*/ 28575 w 29527"/>
                          <a:gd name="connsiteY51" fmla="*/ 5715 h 11430"/>
                          <a:gd name="connsiteX52" fmla="*/ 29527 w 29527"/>
                          <a:gd name="connsiteY52" fmla="*/ 5715 h 11430"/>
                          <a:gd name="connsiteX53" fmla="*/ 28575 w 29527"/>
                          <a:gd name="connsiteY53" fmla="*/ 5715 h 11430"/>
                          <a:gd name="connsiteX54" fmla="*/ 27622 w 29527"/>
                          <a:gd name="connsiteY54" fmla="*/ 5715 h 11430"/>
                          <a:gd name="connsiteX55" fmla="*/ 27622 w 29527"/>
                          <a:gd name="connsiteY55" fmla="*/ 5715 h 11430"/>
                          <a:gd name="connsiteX56" fmla="*/ 27622 w 29527"/>
                          <a:gd name="connsiteY56" fmla="*/ 5715 h 11430"/>
                          <a:gd name="connsiteX57" fmla="*/ 27622 w 29527"/>
                          <a:gd name="connsiteY57" fmla="*/ 6668 h 11430"/>
                          <a:gd name="connsiteX58" fmla="*/ 25718 w 29527"/>
                          <a:gd name="connsiteY58" fmla="*/ 7620 h 11430"/>
                          <a:gd name="connsiteX59" fmla="*/ 24765 w 29527"/>
                          <a:gd name="connsiteY59" fmla="*/ 7620 h 11430"/>
                          <a:gd name="connsiteX60" fmla="*/ 24765 w 29527"/>
                          <a:gd name="connsiteY60" fmla="*/ 7620 h 11430"/>
                          <a:gd name="connsiteX61" fmla="*/ 23813 w 29527"/>
                          <a:gd name="connsiteY61" fmla="*/ 7620 h 11430"/>
                          <a:gd name="connsiteX62" fmla="*/ 21907 w 29527"/>
                          <a:gd name="connsiteY62" fmla="*/ 8572 h 11430"/>
                          <a:gd name="connsiteX63" fmla="*/ 20002 w 29527"/>
                          <a:gd name="connsiteY63" fmla="*/ 9525 h 11430"/>
                          <a:gd name="connsiteX64" fmla="*/ 19050 w 29527"/>
                          <a:gd name="connsiteY64" fmla="*/ 9525 h 11430"/>
                          <a:gd name="connsiteX65" fmla="*/ 18097 w 29527"/>
                          <a:gd name="connsiteY65" fmla="*/ 9525 h 11430"/>
                          <a:gd name="connsiteX66" fmla="*/ 17145 w 29527"/>
                          <a:gd name="connsiteY66" fmla="*/ 9525 h 11430"/>
                          <a:gd name="connsiteX67" fmla="*/ 17145 w 29527"/>
                          <a:gd name="connsiteY67" fmla="*/ 9525 h 11430"/>
                          <a:gd name="connsiteX68" fmla="*/ 17145 w 29527"/>
                          <a:gd name="connsiteY68" fmla="*/ 9525 h 11430"/>
                          <a:gd name="connsiteX69" fmla="*/ 16193 w 29527"/>
                          <a:gd name="connsiteY69" fmla="*/ 9525 h 11430"/>
                          <a:gd name="connsiteX70" fmla="*/ 15240 w 29527"/>
                          <a:gd name="connsiteY70" fmla="*/ 9525 h 11430"/>
                          <a:gd name="connsiteX71" fmla="*/ 14288 w 29527"/>
                          <a:gd name="connsiteY71" fmla="*/ 9525 h 11430"/>
                          <a:gd name="connsiteX72" fmla="*/ 14288 w 29527"/>
                          <a:gd name="connsiteY72" fmla="*/ 9525 h 11430"/>
                          <a:gd name="connsiteX73" fmla="*/ 14288 w 29527"/>
                          <a:gd name="connsiteY73" fmla="*/ 9525 h 11430"/>
                          <a:gd name="connsiteX74" fmla="*/ 14288 w 29527"/>
                          <a:gd name="connsiteY74" fmla="*/ 9525 h 11430"/>
                          <a:gd name="connsiteX75" fmla="*/ 14288 w 29527"/>
                          <a:gd name="connsiteY75" fmla="*/ 9525 h 11430"/>
                          <a:gd name="connsiteX76" fmla="*/ 14288 w 29527"/>
                          <a:gd name="connsiteY76" fmla="*/ 9525 h 11430"/>
                          <a:gd name="connsiteX77" fmla="*/ 14288 w 29527"/>
                          <a:gd name="connsiteY77" fmla="*/ 9525 h 11430"/>
                          <a:gd name="connsiteX78" fmla="*/ 14288 w 29527"/>
                          <a:gd name="connsiteY78" fmla="*/ 9525 h 11430"/>
                          <a:gd name="connsiteX79" fmla="*/ 14288 w 29527"/>
                          <a:gd name="connsiteY79" fmla="*/ 9525 h 11430"/>
                          <a:gd name="connsiteX80" fmla="*/ 13335 w 29527"/>
                          <a:gd name="connsiteY80" fmla="*/ 9525 h 11430"/>
                          <a:gd name="connsiteX81" fmla="*/ 12382 w 29527"/>
                          <a:gd name="connsiteY81" fmla="*/ 9525 h 11430"/>
                          <a:gd name="connsiteX82" fmla="*/ 11430 w 29527"/>
                          <a:gd name="connsiteY82" fmla="*/ 9525 h 11430"/>
                          <a:gd name="connsiteX83" fmla="*/ 11430 w 29527"/>
                          <a:gd name="connsiteY83" fmla="*/ 9525 h 11430"/>
                          <a:gd name="connsiteX84" fmla="*/ 11430 w 29527"/>
                          <a:gd name="connsiteY84" fmla="*/ 9525 h 11430"/>
                          <a:gd name="connsiteX85" fmla="*/ 11430 w 29527"/>
                          <a:gd name="connsiteY85" fmla="*/ 9525 h 11430"/>
                          <a:gd name="connsiteX86" fmla="*/ 9525 w 29527"/>
                          <a:gd name="connsiteY86" fmla="*/ 10478 h 11430"/>
                          <a:gd name="connsiteX87" fmla="*/ 9525 w 29527"/>
                          <a:gd name="connsiteY87" fmla="*/ 10478 h 11430"/>
                          <a:gd name="connsiteX88" fmla="*/ 6668 w 29527"/>
                          <a:gd name="connsiteY88" fmla="*/ 11430 h 11430"/>
                          <a:gd name="connsiteX89" fmla="*/ 5715 w 29527"/>
                          <a:gd name="connsiteY89" fmla="*/ 11430 h 11430"/>
                          <a:gd name="connsiteX90" fmla="*/ 4763 w 29527"/>
                          <a:gd name="connsiteY90" fmla="*/ 11430 h 11430"/>
                          <a:gd name="connsiteX91" fmla="*/ 3810 w 29527"/>
                          <a:gd name="connsiteY91" fmla="*/ 11430 h 11430"/>
                          <a:gd name="connsiteX92" fmla="*/ 3810 w 29527"/>
                          <a:gd name="connsiteY92" fmla="*/ 11430 h 11430"/>
                          <a:gd name="connsiteX93" fmla="*/ 0 w 29527"/>
                          <a:gd name="connsiteY93" fmla="*/ 4763 h 11430"/>
                          <a:gd name="connsiteX94" fmla="*/ 24765 w 29527"/>
                          <a:gd name="connsiteY94" fmla="*/ 0 h 11430"/>
                          <a:gd name="connsiteX95" fmla="*/ 24765 w 29527"/>
                          <a:gd name="connsiteY95" fmla="*/ 0 h 11430"/>
                          <a:gd name="connsiteX96" fmla="*/ 24765 w 29527"/>
                          <a:gd name="connsiteY96" fmla="*/ 0 h 11430"/>
                          <a:gd name="connsiteX97" fmla="*/ 24765 w 29527"/>
                          <a:gd name="connsiteY97" fmla="*/ 0 h 11430"/>
                          <a:gd name="connsiteX98" fmla="*/ 24765 w 29527"/>
                          <a:gd name="connsiteY98" fmla="*/ 0 h 11430"/>
                          <a:gd name="connsiteX99" fmla="*/ 20955 w 29527"/>
                          <a:gd name="connsiteY99" fmla="*/ 953 h 11430"/>
                          <a:gd name="connsiteX100" fmla="*/ 20955 w 29527"/>
                          <a:gd name="connsiteY100" fmla="*/ 953 h 11430"/>
                          <a:gd name="connsiteX101" fmla="*/ 20955 w 29527"/>
                          <a:gd name="connsiteY101" fmla="*/ 953 h 11430"/>
                          <a:gd name="connsiteX102" fmla="*/ 20955 w 29527"/>
                          <a:gd name="connsiteY102" fmla="*/ 953 h 11430"/>
                          <a:gd name="connsiteX103" fmla="*/ 20955 w 29527"/>
                          <a:gd name="connsiteY103" fmla="*/ 953 h 11430"/>
                          <a:gd name="connsiteX104" fmla="*/ 1905 w 29527"/>
                          <a:gd name="connsiteY104" fmla="*/ 4763 h 11430"/>
                          <a:gd name="connsiteX105" fmla="*/ 1905 w 29527"/>
                          <a:gd name="connsiteY105" fmla="*/ 4763 h 11430"/>
                          <a:gd name="connsiteX106" fmla="*/ 1905 w 29527"/>
                          <a:gd name="connsiteY106" fmla="*/ 4763 h 11430"/>
                          <a:gd name="connsiteX107" fmla="*/ 1905 w 29527"/>
                          <a:gd name="connsiteY107" fmla="*/ 4763 h 11430"/>
                          <a:gd name="connsiteX108" fmla="*/ 1905 w 29527"/>
                          <a:gd name="connsiteY108" fmla="*/ 4763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430">
                            <a:moveTo>
                              <a:pt x="0" y="4763"/>
                            </a:move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1905" y="4763"/>
                            </a:cubicBezTo>
                            <a:cubicBezTo>
                              <a:pt x="1905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6668" y="4763"/>
                            </a:cubicBezTo>
                            <a:cubicBezTo>
                              <a:pt x="6668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9525" y="4763"/>
                            </a:cubicBezTo>
                            <a:cubicBezTo>
                              <a:pt x="9525" y="4763"/>
                              <a:pt x="10477" y="4763"/>
                              <a:pt x="10477" y="4763"/>
                            </a:cubicBezTo>
                            <a:cubicBezTo>
                              <a:pt x="10477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2382" y="4763"/>
                            </a:cubicBezTo>
                            <a:cubicBezTo>
                              <a:pt x="12382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5240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7145" y="4763"/>
                              <a:pt x="18097" y="4763"/>
                              <a:pt x="18097" y="4763"/>
                            </a:cubicBezTo>
                            <a:cubicBezTo>
                              <a:pt x="19050" y="4763"/>
                              <a:pt x="19050" y="4763"/>
                              <a:pt x="20002" y="4763"/>
                            </a:cubicBezTo>
                            <a:cubicBezTo>
                              <a:pt x="20955" y="4763"/>
                              <a:pt x="20955" y="4763"/>
                              <a:pt x="21907" y="3810"/>
                            </a:cubicBezTo>
                            <a:cubicBezTo>
                              <a:pt x="22860" y="3810"/>
                              <a:pt x="22860" y="3810"/>
                              <a:pt x="23813" y="3810"/>
                            </a:cubicBezTo>
                            <a:cubicBezTo>
                              <a:pt x="23813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7622" y="3810"/>
                            </a:cubicBezTo>
                            <a:lnTo>
                              <a:pt x="27622" y="3810"/>
                            </a:lnTo>
                            <a:cubicBezTo>
                              <a:pt x="27622" y="3810"/>
                              <a:pt x="27622" y="3810"/>
                              <a:pt x="27622" y="3810"/>
                            </a:cubicBezTo>
                            <a:cubicBezTo>
                              <a:pt x="27622" y="4763"/>
                              <a:pt x="28575" y="4763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9527" y="5715"/>
                            </a:cubicBezTo>
                            <a:cubicBezTo>
                              <a:pt x="29527" y="5715"/>
                              <a:pt x="29527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6668"/>
                              <a:pt x="27622" y="6668"/>
                              <a:pt x="27622" y="6668"/>
                            </a:cubicBezTo>
                            <a:cubicBezTo>
                              <a:pt x="26670" y="6668"/>
                              <a:pt x="26670" y="6668"/>
                              <a:pt x="25718" y="7620"/>
                            </a:cubicBezTo>
                            <a:cubicBezTo>
                              <a:pt x="25718" y="7620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4765" y="7620"/>
                              <a:pt x="24765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cubicBezTo>
                              <a:pt x="22860" y="7620"/>
                              <a:pt x="22860" y="7620"/>
                              <a:pt x="21907" y="8572"/>
                            </a:cubicBezTo>
                            <a:cubicBezTo>
                              <a:pt x="20955" y="8572"/>
                              <a:pt x="20955" y="8572"/>
                              <a:pt x="20002" y="9525"/>
                            </a:cubicBezTo>
                            <a:cubicBezTo>
                              <a:pt x="20002" y="9525"/>
                              <a:pt x="19050" y="9525"/>
                              <a:pt x="19050" y="9525"/>
                            </a:cubicBezTo>
                            <a:cubicBezTo>
                              <a:pt x="19050" y="9525"/>
                              <a:pt x="18097" y="9525"/>
                              <a:pt x="18097" y="9525"/>
                            </a:cubicBezTo>
                            <a:cubicBezTo>
                              <a:pt x="18097" y="9525"/>
                              <a:pt x="18097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6193" y="9525"/>
                            </a:cubicBezTo>
                            <a:cubicBezTo>
                              <a:pt x="16193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0477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8572" y="10478"/>
                              <a:pt x="7620" y="10478"/>
                              <a:pt x="6668" y="11430"/>
                            </a:cubicBezTo>
                            <a:cubicBezTo>
                              <a:pt x="6668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4763" y="11430"/>
                              <a:pt x="4763" y="11430"/>
                            </a:cubicBezTo>
                            <a:cubicBezTo>
                              <a:pt x="4763" y="11430"/>
                              <a:pt x="3810" y="11430"/>
                              <a:pt x="3810" y="11430"/>
                            </a:cubicBezTo>
                            <a:lnTo>
                              <a:pt x="3810" y="11430"/>
                            </a:lnTo>
                            <a:lnTo>
                              <a:pt x="0" y="4763"/>
                            </a:lnTo>
                            <a:close/>
                            <a:moveTo>
                              <a:pt x="24765" y="0"/>
                            </a:moveTo>
                            <a:cubicBezTo>
                              <a:pt x="24765" y="0"/>
                              <a:pt x="25718" y="0"/>
                              <a:pt x="24765" y="0"/>
                            </a:cubicBezTo>
                            <a:cubicBezTo>
                              <a:pt x="25718" y="0"/>
                              <a:pt x="25718" y="0"/>
                              <a:pt x="24765" y="0"/>
                            </a:cubicBezTo>
                            <a:cubicBezTo>
                              <a:pt x="25718" y="0"/>
                              <a:pt x="25718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lose/>
                            <a:moveTo>
                              <a:pt x="20955" y="953"/>
                            </a:move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lose/>
                            <a:moveTo>
                              <a:pt x="1905" y="4763"/>
                            </a:moveTo>
                            <a:cubicBezTo>
                              <a:pt x="1905" y="4763"/>
                              <a:pt x="2857" y="4763"/>
                              <a:pt x="1905" y="4763"/>
                            </a:cubicBezTo>
                            <a:cubicBezTo>
                              <a:pt x="2857" y="4763"/>
                              <a:pt x="2857" y="4763"/>
                              <a:pt x="1905" y="4763"/>
                            </a:cubicBezTo>
                            <a:cubicBezTo>
                              <a:pt x="2857" y="4763"/>
                              <a:pt x="2857" y="4763"/>
                              <a:pt x="1905" y="4763"/>
                            </a:cubicBezTo>
                            <a:cubicBezTo>
                              <a:pt x="2857" y="4763"/>
                              <a:pt x="1905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83" name="任意多边形: 形状 367"/>
                      <p:cNvSpPr/>
                      <p:nvPr/>
                    </p:nvSpPr>
                    <p:spPr>
                      <a:xfrm>
                        <a:off x="4295775" y="483203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484" name="任意多边形: 形状 368"/>
                      <p:cNvSpPr/>
                      <p:nvPr/>
                    </p:nvSpPr>
                    <p:spPr>
                      <a:xfrm>
                        <a:off x="4294822" y="4832270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20 h 2619"/>
                          <a:gd name="connsiteX2" fmla="*/ 952 w 3809"/>
                          <a:gd name="connsiteY2" fmla="*/ 2620 h 2619"/>
                          <a:gd name="connsiteX3" fmla="*/ 952 w 3809"/>
                          <a:gd name="connsiteY3" fmla="*/ 2620 h 2619"/>
                          <a:gd name="connsiteX4" fmla="*/ 952 w 3809"/>
                          <a:gd name="connsiteY4" fmla="*/ 2620 h 2619"/>
                          <a:gd name="connsiteX5" fmla="*/ 952 w 3809"/>
                          <a:gd name="connsiteY5" fmla="*/ 2620 h 2619"/>
                          <a:gd name="connsiteX6" fmla="*/ 1905 w 3809"/>
                          <a:gd name="connsiteY6" fmla="*/ 2620 h 2619"/>
                          <a:gd name="connsiteX7" fmla="*/ 2857 w 3809"/>
                          <a:gd name="connsiteY7" fmla="*/ 2620 h 2619"/>
                          <a:gd name="connsiteX8" fmla="*/ 2857 w 3809"/>
                          <a:gd name="connsiteY8" fmla="*/ 2620 h 2619"/>
                          <a:gd name="connsiteX9" fmla="*/ 2857 w 3809"/>
                          <a:gd name="connsiteY9" fmla="*/ 2620 h 2619"/>
                          <a:gd name="connsiteX10" fmla="*/ 2857 w 3809"/>
                          <a:gd name="connsiteY10" fmla="*/ 2620 h 2619"/>
                          <a:gd name="connsiteX11" fmla="*/ 3810 w 3809"/>
                          <a:gd name="connsiteY11" fmla="*/ 2620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20"/>
                            </a:cubicBezTo>
                            <a:lnTo>
                              <a:pt x="952" y="2620"/>
                            </a:lnTo>
                            <a:cubicBezTo>
                              <a:pt x="952" y="2620"/>
                              <a:pt x="952" y="2620"/>
                              <a:pt x="952" y="2620"/>
                            </a:cubicBezTo>
                            <a:lnTo>
                              <a:pt x="952" y="2620"/>
                            </a:lnTo>
                            <a:cubicBezTo>
                              <a:pt x="952" y="2620"/>
                              <a:pt x="952" y="2620"/>
                              <a:pt x="952" y="2620"/>
                            </a:cubicBezTo>
                            <a:cubicBezTo>
                              <a:pt x="952" y="2620"/>
                              <a:pt x="952" y="2620"/>
                              <a:pt x="1905" y="2620"/>
                            </a:cubicBezTo>
                            <a:cubicBezTo>
                              <a:pt x="1905" y="2620"/>
                              <a:pt x="1905" y="2620"/>
                              <a:pt x="2857" y="2620"/>
                            </a:cubicBezTo>
                            <a:cubicBezTo>
                              <a:pt x="2857" y="2620"/>
                              <a:pt x="2857" y="2620"/>
                              <a:pt x="2857" y="2620"/>
                            </a:cubicBezTo>
                            <a:lnTo>
                              <a:pt x="2857" y="2620"/>
                            </a:lnTo>
                            <a:lnTo>
                              <a:pt x="2857" y="2620"/>
                            </a:lnTo>
                            <a:cubicBezTo>
                              <a:pt x="2857" y="2620"/>
                              <a:pt x="2857" y="2620"/>
                              <a:pt x="3810" y="2620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85" name="图形 2"/>
                    <p:cNvGrpSpPr/>
                    <p:nvPr/>
                  </p:nvGrpSpPr>
                  <p:grpSpPr>
                    <a:xfrm>
                      <a:off x="4259580" y="4818696"/>
                      <a:ext cx="8572" cy="6667"/>
                      <a:chOff x="4259580" y="4818696"/>
                      <a:chExt cx="8572" cy="6667"/>
                    </a:xfrm>
                  </p:grpSpPr>
                  <p:grpSp>
                    <p:nvGrpSpPr>
                      <p:cNvPr id="486" name="图形 2"/>
                      <p:cNvGrpSpPr/>
                      <p:nvPr/>
                    </p:nvGrpSpPr>
                    <p:grpSpPr>
                      <a:xfrm>
                        <a:off x="4262437" y="4818696"/>
                        <a:ext cx="5714" cy="2857"/>
                        <a:chOff x="4262437" y="4818696"/>
                        <a:chExt cx="5714" cy="2857"/>
                      </a:xfrm>
                    </p:grpSpPr>
                    <p:sp>
                      <p:nvSpPr>
                        <p:cNvPr id="487" name="任意多边形: 形状 371"/>
                        <p:cNvSpPr/>
                        <p:nvPr/>
                      </p:nvSpPr>
                      <p:spPr>
                        <a:xfrm>
                          <a:off x="4264342" y="48215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488" name="任意多边形: 形状 372"/>
                        <p:cNvSpPr/>
                        <p:nvPr/>
                      </p:nvSpPr>
                      <p:spPr>
                        <a:xfrm>
                          <a:off x="4262437" y="4818696"/>
                          <a:ext cx="5714" cy="2857"/>
                        </a:xfrm>
                        <a:custGeom>
                          <a:avLst/>
                          <a:gdLst>
                            <a:gd name="connsiteX0" fmla="*/ 5715 w 5714"/>
                            <a:gd name="connsiteY0" fmla="*/ 953 h 2857"/>
                            <a:gd name="connsiteX1" fmla="*/ 5715 w 5714"/>
                            <a:gd name="connsiteY1" fmla="*/ 953 h 2857"/>
                            <a:gd name="connsiteX2" fmla="*/ 5715 w 5714"/>
                            <a:gd name="connsiteY2" fmla="*/ 2858 h 2857"/>
                            <a:gd name="connsiteX3" fmla="*/ 5715 w 5714"/>
                            <a:gd name="connsiteY3" fmla="*/ 2858 h 2857"/>
                            <a:gd name="connsiteX4" fmla="*/ 5715 w 5714"/>
                            <a:gd name="connsiteY4" fmla="*/ 2858 h 2857"/>
                            <a:gd name="connsiteX5" fmla="*/ 4763 w 5714"/>
                            <a:gd name="connsiteY5" fmla="*/ 2858 h 2857"/>
                            <a:gd name="connsiteX6" fmla="*/ 3810 w 5714"/>
                            <a:gd name="connsiteY6" fmla="*/ 2858 h 2857"/>
                            <a:gd name="connsiteX7" fmla="*/ 3810 w 5714"/>
                            <a:gd name="connsiteY7" fmla="*/ 2858 h 2857"/>
                            <a:gd name="connsiteX8" fmla="*/ 3810 w 5714"/>
                            <a:gd name="connsiteY8" fmla="*/ 2858 h 2857"/>
                            <a:gd name="connsiteX9" fmla="*/ 2857 w 5714"/>
                            <a:gd name="connsiteY9" fmla="*/ 2858 h 2857"/>
                            <a:gd name="connsiteX10" fmla="*/ 2857 w 5714"/>
                            <a:gd name="connsiteY10" fmla="*/ 2858 h 2857"/>
                            <a:gd name="connsiteX11" fmla="*/ 2857 w 5714"/>
                            <a:gd name="connsiteY11" fmla="*/ 2858 h 2857"/>
                            <a:gd name="connsiteX12" fmla="*/ 2857 w 5714"/>
                            <a:gd name="connsiteY12" fmla="*/ 2858 h 2857"/>
                            <a:gd name="connsiteX13" fmla="*/ 2857 w 5714"/>
                            <a:gd name="connsiteY13" fmla="*/ 2858 h 2857"/>
                            <a:gd name="connsiteX14" fmla="*/ 2857 w 5714"/>
                            <a:gd name="connsiteY14" fmla="*/ 2858 h 2857"/>
                            <a:gd name="connsiteX15" fmla="*/ 2857 w 5714"/>
                            <a:gd name="connsiteY15" fmla="*/ 2858 h 2857"/>
                            <a:gd name="connsiteX16" fmla="*/ 2857 w 5714"/>
                            <a:gd name="connsiteY16" fmla="*/ 2858 h 2857"/>
                            <a:gd name="connsiteX17" fmla="*/ 2857 w 5714"/>
                            <a:gd name="connsiteY17" fmla="*/ 2858 h 2857"/>
                            <a:gd name="connsiteX18" fmla="*/ 2857 w 5714"/>
                            <a:gd name="connsiteY18" fmla="*/ 2858 h 2857"/>
                            <a:gd name="connsiteX19" fmla="*/ 2857 w 5714"/>
                            <a:gd name="connsiteY19" fmla="*/ 2858 h 2857"/>
                            <a:gd name="connsiteX20" fmla="*/ 2857 w 5714"/>
                            <a:gd name="connsiteY20" fmla="*/ 2858 h 2857"/>
                            <a:gd name="connsiteX21" fmla="*/ 2857 w 5714"/>
                            <a:gd name="connsiteY21" fmla="*/ 2858 h 2857"/>
                            <a:gd name="connsiteX22" fmla="*/ 2857 w 5714"/>
                            <a:gd name="connsiteY22" fmla="*/ 2858 h 2857"/>
                            <a:gd name="connsiteX23" fmla="*/ 2857 w 5714"/>
                            <a:gd name="connsiteY23" fmla="*/ 2858 h 2857"/>
                            <a:gd name="connsiteX24" fmla="*/ 2857 w 5714"/>
                            <a:gd name="connsiteY24" fmla="*/ 2858 h 2857"/>
                            <a:gd name="connsiteX25" fmla="*/ 2857 w 5714"/>
                            <a:gd name="connsiteY25" fmla="*/ 2858 h 2857"/>
                            <a:gd name="connsiteX26" fmla="*/ 2857 w 5714"/>
                            <a:gd name="connsiteY26" fmla="*/ 2858 h 2857"/>
                            <a:gd name="connsiteX27" fmla="*/ 2857 w 5714"/>
                            <a:gd name="connsiteY27" fmla="*/ 2858 h 2857"/>
                            <a:gd name="connsiteX28" fmla="*/ 2857 w 5714"/>
                            <a:gd name="connsiteY28" fmla="*/ 2858 h 2857"/>
                            <a:gd name="connsiteX29" fmla="*/ 2857 w 5714"/>
                            <a:gd name="connsiteY29" fmla="*/ 2858 h 2857"/>
                            <a:gd name="connsiteX30" fmla="*/ 0 w 5714"/>
                            <a:gd name="connsiteY30" fmla="*/ 0 h 2857"/>
                            <a:gd name="connsiteX31" fmla="*/ 0 w 5714"/>
                            <a:gd name="connsiteY31" fmla="*/ 0 h 2857"/>
                            <a:gd name="connsiteX32" fmla="*/ 0 w 5714"/>
                            <a:gd name="connsiteY32" fmla="*/ 0 h 2857"/>
                            <a:gd name="connsiteX33" fmla="*/ 0 w 5714"/>
                            <a:gd name="connsiteY33" fmla="*/ 0 h 2857"/>
                            <a:gd name="connsiteX34" fmla="*/ 0 w 5714"/>
                            <a:gd name="connsiteY34" fmla="*/ 0 h 2857"/>
                            <a:gd name="connsiteX35" fmla="*/ 0 w 5714"/>
                            <a:gd name="connsiteY35" fmla="*/ 0 h 2857"/>
                            <a:gd name="connsiteX36" fmla="*/ 0 w 5714"/>
                            <a:gd name="connsiteY36" fmla="*/ 0 h 2857"/>
                            <a:gd name="connsiteX37" fmla="*/ 0 w 5714"/>
                            <a:gd name="connsiteY37" fmla="*/ 0 h 2857"/>
                            <a:gd name="connsiteX38" fmla="*/ 0 w 5714"/>
                            <a:gd name="connsiteY38" fmla="*/ 0 h 2857"/>
                            <a:gd name="connsiteX39" fmla="*/ 0 w 5714"/>
                            <a:gd name="connsiteY39" fmla="*/ 0 h 2857"/>
                            <a:gd name="connsiteX40" fmla="*/ 0 w 5714"/>
                            <a:gd name="connsiteY40" fmla="*/ 0 h 2857"/>
                            <a:gd name="connsiteX41" fmla="*/ 0 w 5714"/>
                            <a:gd name="connsiteY41" fmla="*/ 0 h 2857"/>
                            <a:gd name="connsiteX42" fmla="*/ 0 w 5714"/>
                            <a:gd name="connsiteY42" fmla="*/ 0 h 2857"/>
                            <a:gd name="connsiteX43" fmla="*/ 952 w 5714"/>
                            <a:gd name="connsiteY43" fmla="*/ 0 h 2857"/>
                            <a:gd name="connsiteX44" fmla="*/ 1905 w 5714"/>
                            <a:gd name="connsiteY44" fmla="*/ 0 h 2857"/>
                            <a:gd name="connsiteX45" fmla="*/ 2857 w 5714"/>
                            <a:gd name="connsiteY45" fmla="*/ 0 h 2857"/>
                            <a:gd name="connsiteX46" fmla="*/ 4763 w 5714"/>
                            <a:gd name="connsiteY46" fmla="*/ 0 h 2857"/>
                            <a:gd name="connsiteX47" fmla="*/ 5715 w 5714"/>
                            <a:gd name="connsiteY47" fmla="*/ 0 h 2857"/>
                            <a:gd name="connsiteX48" fmla="*/ 5715 w 5714"/>
                            <a:gd name="connsiteY48" fmla="*/ 0 h 2857"/>
                            <a:gd name="connsiteX49" fmla="*/ 5715 w 5714"/>
                            <a:gd name="connsiteY49" fmla="*/ 0 h 2857"/>
                            <a:gd name="connsiteX50" fmla="*/ 5715 w 5714"/>
                            <a:gd name="connsiteY50" fmla="*/ 0 h 2857"/>
                            <a:gd name="connsiteX51" fmla="*/ 5715 w 5714"/>
                            <a:gd name="connsiteY51" fmla="*/ 953 h 2857"/>
                            <a:gd name="connsiteX52" fmla="*/ 5715 w 5714"/>
                            <a:gd name="connsiteY52" fmla="*/ 953 h 2857"/>
                            <a:gd name="connsiteX53" fmla="*/ 5715 w 5714"/>
                            <a:gd name="connsiteY53" fmla="*/ 953 h 2857"/>
                            <a:gd name="connsiteX54" fmla="*/ 5715 w 5714"/>
                            <a:gd name="connsiteY54" fmla="*/ 953 h 2857"/>
                            <a:gd name="connsiteX55" fmla="*/ 1905 w 5714"/>
                            <a:gd name="connsiteY55" fmla="*/ 2858 h 2857"/>
                            <a:gd name="connsiteX56" fmla="*/ 1905 w 5714"/>
                            <a:gd name="connsiteY56" fmla="*/ 2858 h 2857"/>
                            <a:gd name="connsiteX57" fmla="*/ 1905 w 5714"/>
                            <a:gd name="connsiteY57" fmla="*/ 2858 h 2857"/>
                            <a:gd name="connsiteX58" fmla="*/ 1905 w 5714"/>
                            <a:gd name="connsiteY58" fmla="*/ 2858 h 2857"/>
                            <a:gd name="connsiteX59" fmla="*/ 1905 w 5714"/>
                            <a:gd name="connsiteY59" fmla="*/ 2858 h 2857"/>
                            <a:gd name="connsiteX60" fmla="*/ 1905 w 5714"/>
                            <a:gd name="connsiteY60" fmla="*/ 2858 h 2857"/>
                            <a:gd name="connsiteX61" fmla="*/ 1905 w 5714"/>
                            <a:gd name="connsiteY61" fmla="*/ 2858 h 2857"/>
                            <a:gd name="connsiteX62" fmla="*/ 1905 w 5714"/>
                            <a:gd name="connsiteY62" fmla="*/ 2858 h 2857"/>
                            <a:gd name="connsiteX63" fmla="*/ 1905 w 5714"/>
                            <a:gd name="connsiteY63" fmla="*/ 2858 h 2857"/>
                            <a:gd name="connsiteX64" fmla="*/ 1905 w 5714"/>
                            <a:gd name="connsiteY64" fmla="*/ 2858 h 2857"/>
                            <a:gd name="connsiteX65" fmla="*/ 1905 w 5714"/>
                            <a:gd name="connsiteY65" fmla="*/ 2858 h 2857"/>
                            <a:gd name="connsiteX66" fmla="*/ 1905 w 5714"/>
                            <a:gd name="connsiteY66" fmla="*/ 2858 h 2857"/>
                            <a:gd name="connsiteX67" fmla="*/ 1905 w 5714"/>
                            <a:gd name="connsiteY67" fmla="*/ 2858 h 2857"/>
                            <a:gd name="connsiteX68" fmla="*/ 1905 w 5714"/>
                            <a:gd name="connsiteY68" fmla="*/ 2858 h 2857"/>
                            <a:gd name="connsiteX69" fmla="*/ 1905 w 5714"/>
                            <a:gd name="connsiteY69" fmla="*/ 2858 h 2857"/>
                            <a:gd name="connsiteX70" fmla="*/ 1905 w 5714"/>
                            <a:gd name="connsiteY70" fmla="*/ 2858 h 2857"/>
                            <a:gd name="connsiteX71" fmla="*/ 1905 w 5714"/>
                            <a:gd name="connsiteY71" fmla="*/ 2858 h 2857"/>
                            <a:gd name="connsiteX72" fmla="*/ 1905 w 5714"/>
                            <a:gd name="connsiteY72" fmla="*/ 2858 h 2857"/>
                            <a:gd name="connsiteX73" fmla="*/ 1905 w 5714"/>
                            <a:gd name="connsiteY73" fmla="*/ 2858 h 2857"/>
                            <a:gd name="connsiteX74" fmla="*/ 1905 w 5714"/>
                            <a:gd name="connsiteY74" fmla="*/ 2858 h 2857"/>
                            <a:gd name="connsiteX75" fmla="*/ 1905 w 5714"/>
                            <a:gd name="connsiteY75" fmla="*/ 2858 h 2857"/>
                            <a:gd name="connsiteX76" fmla="*/ 1905 w 5714"/>
                            <a:gd name="connsiteY76" fmla="*/ 2858 h 2857"/>
                            <a:gd name="connsiteX77" fmla="*/ 1905 w 5714"/>
                            <a:gd name="connsiteY77" fmla="*/ 2858 h 2857"/>
                            <a:gd name="connsiteX78" fmla="*/ 1905 w 5714"/>
                            <a:gd name="connsiteY78" fmla="*/ 2858 h 2857"/>
                            <a:gd name="connsiteX79" fmla="*/ 1905 w 5714"/>
                            <a:gd name="connsiteY79" fmla="*/ 2858 h 2857"/>
                            <a:gd name="connsiteX80" fmla="*/ 1905 w 5714"/>
                            <a:gd name="connsiteY80" fmla="*/ 2858 h 2857"/>
                            <a:gd name="connsiteX81" fmla="*/ 1905 w 5714"/>
                            <a:gd name="connsiteY81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</a:cxnLst>
                          <a:rect l="l" t="t" r="r" b="b"/>
                          <a:pathLst>
                            <a:path w="5714" h="2857">
                              <a:moveTo>
                                <a:pt x="5715" y="953"/>
                              </a:moveTo>
                              <a:lnTo>
                                <a:pt x="5715" y="953"/>
                              </a:lnTo>
                              <a:lnTo>
                                <a:pt x="5715" y="2858"/>
                              </a:lnTo>
                              <a:lnTo>
                                <a:pt x="5715" y="2858"/>
                              </a:ln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cubicBezTo>
                                <a:pt x="952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2857" y="0"/>
                                <a:pt x="2857" y="0"/>
                              </a:cubicBezTo>
                              <a:cubicBezTo>
                                <a:pt x="3810" y="0"/>
                                <a:pt x="3810" y="0"/>
                                <a:pt x="4763" y="0"/>
                              </a:cubicBezTo>
                              <a:cubicBezTo>
                                <a:pt x="4763" y="0"/>
                                <a:pt x="5715" y="0"/>
                                <a:pt x="5715" y="0"/>
                              </a:cubicBez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lnTo>
                                <a:pt x="5715" y="0"/>
                              </a:lnTo>
                              <a:lnTo>
                                <a:pt x="5715" y="953"/>
                              </a:lnTo>
                              <a:lnTo>
                                <a:pt x="5715" y="953"/>
                              </a:lnTo>
                              <a:lnTo>
                                <a:pt x="5715" y="953"/>
                              </a:lnTo>
                              <a:lnTo>
                                <a:pt x="5715" y="953"/>
                              </a:lnTo>
                              <a:close/>
                              <a:moveTo>
                                <a:pt x="1905" y="2858"/>
                              </a:move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89" name="任意多边形: 形状 373"/>
                      <p:cNvSpPr/>
                      <p:nvPr/>
                    </p:nvSpPr>
                    <p:spPr>
                      <a:xfrm>
                        <a:off x="4259580" y="4820602"/>
                        <a:ext cx="3095" cy="4762"/>
                      </a:xfrm>
                      <a:custGeom>
                        <a:avLst/>
                        <a:gdLst>
                          <a:gd name="connsiteX0" fmla="*/ 2857 w 3095"/>
                          <a:gd name="connsiteY0" fmla="*/ 3810 h 4762"/>
                          <a:gd name="connsiteX1" fmla="*/ 2857 w 3095"/>
                          <a:gd name="connsiteY1" fmla="*/ 3810 h 4762"/>
                          <a:gd name="connsiteX2" fmla="*/ 2857 w 3095"/>
                          <a:gd name="connsiteY2" fmla="*/ 3810 h 4762"/>
                          <a:gd name="connsiteX3" fmla="*/ 2857 w 3095"/>
                          <a:gd name="connsiteY3" fmla="*/ 3810 h 4762"/>
                          <a:gd name="connsiteX4" fmla="*/ 2857 w 3095"/>
                          <a:gd name="connsiteY4" fmla="*/ 3810 h 4762"/>
                          <a:gd name="connsiteX5" fmla="*/ 2857 w 3095"/>
                          <a:gd name="connsiteY5" fmla="*/ 3810 h 4762"/>
                          <a:gd name="connsiteX6" fmla="*/ 2857 w 3095"/>
                          <a:gd name="connsiteY6" fmla="*/ 2857 h 4762"/>
                          <a:gd name="connsiteX7" fmla="*/ 2857 w 3095"/>
                          <a:gd name="connsiteY7" fmla="*/ 2857 h 4762"/>
                          <a:gd name="connsiteX8" fmla="*/ 2857 w 3095"/>
                          <a:gd name="connsiteY8" fmla="*/ 2857 h 4762"/>
                          <a:gd name="connsiteX9" fmla="*/ 2857 w 3095"/>
                          <a:gd name="connsiteY9" fmla="*/ 2857 h 4762"/>
                          <a:gd name="connsiteX10" fmla="*/ 2857 w 3095"/>
                          <a:gd name="connsiteY10" fmla="*/ 2857 h 4762"/>
                          <a:gd name="connsiteX11" fmla="*/ 2857 w 3095"/>
                          <a:gd name="connsiteY11" fmla="*/ 2857 h 4762"/>
                          <a:gd name="connsiteX12" fmla="*/ 2857 w 3095"/>
                          <a:gd name="connsiteY12" fmla="*/ 2857 h 4762"/>
                          <a:gd name="connsiteX13" fmla="*/ 2857 w 3095"/>
                          <a:gd name="connsiteY13" fmla="*/ 2857 h 4762"/>
                          <a:gd name="connsiteX14" fmla="*/ 2857 w 3095"/>
                          <a:gd name="connsiteY14" fmla="*/ 2857 h 4762"/>
                          <a:gd name="connsiteX15" fmla="*/ 2857 w 3095"/>
                          <a:gd name="connsiteY15" fmla="*/ 2857 h 4762"/>
                          <a:gd name="connsiteX16" fmla="*/ 2857 w 3095"/>
                          <a:gd name="connsiteY16" fmla="*/ 2857 h 4762"/>
                          <a:gd name="connsiteX17" fmla="*/ 2857 w 3095"/>
                          <a:gd name="connsiteY17" fmla="*/ 2857 h 4762"/>
                          <a:gd name="connsiteX18" fmla="*/ 2857 w 3095"/>
                          <a:gd name="connsiteY18" fmla="*/ 2857 h 4762"/>
                          <a:gd name="connsiteX19" fmla="*/ 2857 w 3095"/>
                          <a:gd name="connsiteY19" fmla="*/ 2857 h 4762"/>
                          <a:gd name="connsiteX20" fmla="*/ 2857 w 3095"/>
                          <a:gd name="connsiteY20" fmla="*/ 2857 h 4762"/>
                          <a:gd name="connsiteX21" fmla="*/ 2857 w 3095"/>
                          <a:gd name="connsiteY21" fmla="*/ 2857 h 4762"/>
                          <a:gd name="connsiteX22" fmla="*/ 2857 w 3095"/>
                          <a:gd name="connsiteY22" fmla="*/ 2857 h 4762"/>
                          <a:gd name="connsiteX23" fmla="*/ 2857 w 3095"/>
                          <a:gd name="connsiteY23" fmla="*/ 2857 h 4762"/>
                          <a:gd name="connsiteX24" fmla="*/ 2857 w 3095"/>
                          <a:gd name="connsiteY24" fmla="*/ 2857 h 4762"/>
                          <a:gd name="connsiteX25" fmla="*/ 2857 w 3095"/>
                          <a:gd name="connsiteY25" fmla="*/ 2857 h 4762"/>
                          <a:gd name="connsiteX26" fmla="*/ 2857 w 3095"/>
                          <a:gd name="connsiteY26" fmla="*/ 2857 h 4762"/>
                          <a:gd name="connsiteX27" fmla="*/ 2857 w 3095"/>
                          <a:gd name="connsiteY27" fmla="*/ 2857 h 4762"/>
                          <a:gd name="connsiteX28" fmla="*/ 2857 w 3095"/>
                          <a:gd name="connsiteY28" fmla="*/ 2857 h 4762"/>
                          <a:gd name="connsiteX29" fmla="*/ 2857 w 3095"/>
                          <a:gd name="connsiteY29" fmla="*/ 2857 h 4762"/>
                          <a:gd name="connsiteX30" fmla="*/ 2857 w 3095"/>
                          <a:gd name="connsiteY30" fmla="*/ 2857 h 4762"/>
                          <a:gd name="connsiteX31" fmla="*/ 2857 w 3095"/>
                          <a:gd name="connsiteY31" fmla="*/ 2857 h 4762"/>
                          <a:gd name="connsiteX32" fmla="*/ 0 w 3095"/>
                          <a:gd name="connsiteY32" fmla="*/ 0 h 4762"/>
                          <a:gd name="connsiteX33" fmla="*/ 0 w 3095"/>
                          <a:gd name="connsiteY33" fmla="*/ 0 h 4762"/>
                          <a:gd name="connsiteX34" fmla="*/ 0 w 3095"/>
                          <a:gd name="connsiteY34" fmla="*/ 0 h 4762"/>
                          <a:gd name="connsiteX35" fmla="*/ 0 w 3095"/>
                          <a:gd name="connsiteY35" fmla="*/ 0 h 4762"/>
                          <a:gd name="connsiteX36" fmla="*/ 0 w 3095"/>
                          <a:gd name="connsiteY36" fmla="*/ 0 h 4762"/>
                          <a:gd name="connsiteX37" fmla="*/ 0 w 3095"/>
                          <a:gd name="connsiteY37" fmla="*/ 953 h 4762"/>
                          <a:gd name="connsiteX38" fmla="*/ 0 w 3095"/>
                          <a:gd name="connsiteY38" fmla="*/ 1905 h 4762"/>
                          <a:gd name="connsiteX39" fmla="*/ 0 w 3095"/>
                          <a:gd name="connsiteY39" fmla="*/ 3810 h 4762"/>
                          <a:gd name="connsiteX40" fmla="*/ 0 w 3095"/>
                          <a:gd name="connsiteY40" fmla="*/ 3810 h 4762"/>
                          <a:gd name="connsiteX41" fmla="*/ 0 w 3095"/>
                          <a:gd name="connsiteY41" fmla="*/ 3810 h 4762"/>
                          <a:gd name="connsiteX42" fmla="*/ 0 w 3095"/>
                          <a:gd name="connsiteY42" fmla="*/ 3810 h 4762"/>
                          <a:gd name="connsiteX43" fmla="*/ 0 w 3095"/>
                          <a:gd name="connsiteY43" fmla="*/ 3810 h 4762"/>
                          <a:gd name="connsiteX44" fmla="*/ 0 w 3095"/>
                          <a:gd name="connsiteY44" fmla="*/ 3810 h 4762"/>
                          <a:gd name="connsiteX45" fmla="*/ 0 w 3095"/>
                          <a:gd name="connsiteY45" fmla="*/ 3810 h 4762"/>
                          <a:gd name="connsiteX46" fmla="*/ 0 w 3095"/>
                          <a:gd name="connsiteY46" fmla="*/ 3810 h 4762"/>
                          <a:gd name="connsiteX47" fmla="*/ 0 w 3095"/>
                          <a:gd name="connsiteY47" fmla="*/ 3810 h 4762"/>
                          <a:gd name="connsiteX48" fmla="*/ 0 w 3095"/>
                          <a:gd name="connsiteY48" fmla="*/ 3810 h 4762"/>
                          <a:gd name="connsiteX49" fmla="*/ 0 w 3095"/>
                          <a:gd name="connsiteY49" fmla="*/ 3810 h 4762"/>
                          <a:gd name="connsiteX50" fmla="*/ 0 w 3095"/>
                          <a:gd name="connsiteY50" fmla="*/ 3810 h 4762"/>
                          <a:gd name="connsiteX51" fmla="*/ 0 w 3095"/>
                          <a:gd name="connsiteY51" fmla="*/ 3810 h 4762"/>
                          <a:gd name="connsiteX52" fmla="*/ 0 w 3095"/>
                          <a:gd name="connsiteY52" fmla="*/ 3810 h 4762"/>
                          <a:gd name="connsiteX53" fmla="*/ 0 w 3095"/>
                          <a:gd name="connsiteY53" fmla="*/ 3810 h 4762"/>
                          <a:gd name="connsiteX54" fmla="*/ 0 w 3095"/>
                          <a:gd name="connsiteY54" fmla="*/ 3810 h 4762"/>
                          <a:gd name="connsiteX55" fmla="*/ 0 w 3095"/>
                          <a:gd name="connsiteY55" fmla="*/ 3810 h 4762"/>
                          <a:gd name="connsiteX56" fmla="*/ 0 w 3095"/>
                          <a:gd name="connsiteY56" fmla="*/ 3810 h 4762"/>
                          <a:gd name="connsiteX57" fmla="*/ 0 w 3095"/>
                          <a:gd name="connsiteY57" fmla="*/ 3810 h 4762"/>
                          <a:gd name="connsiteX58" fmla="*/ 0 w 3095"/>
                          <a:gd name="connsiteY58" fmla="*/ 3810 h 4762"/>
                          <a:gd name="connsiteX59" fmla="*/ 0 w 3095"/>
                          <a:gd name="connsiteY59" fmla="*/ 3810 h 4762"/>
                          <a:gd name="connsiteX60" fmla="*/ 0 w 3095"/>
                          <a:gd name="connsiteY60" fmla="*/ 3810 h 4762"/>
                          <a:gd name="connsiteX61" fmla="*/ 0 w 3095"/>
                          <a:gd name="connsiteY61" fmla="*/ 3810 h 4762"/>
                          <a:gd name="connsiteX62" fmla="*/ 0 w 3095"/>
                          <a:gd name="connsiteY62" fmla="*/ 3810 h 4762"/>
                          <a:gd name="connsiteX63" fmla="*/ 0 w 3095"/>
                          <a:gd name="connsiteY63" fmla="*/ 3810 h 4762"/>
                          <a:gd name="connsiteX64" fmla="*/ 0 w 3095"/>
                          <a:gd name="connsiteY64" fmla="*/ 3810 h 4762"/>
                          <a:gd name="connsiteX65" fmla="*/ 0 w 3095"/>
                          <a:gd name="connsiteY65" fmla="*/ 3810 h 4762"/>
                          <a:gd name="connsiteX66" fmla="*/ 0 w 3095"/>
                          <a:gd name="connsiteY66" fmla="*/ 3810 h 4762"/>
                          <a:gd name="connsiteX67" fmla="*/ 0 w 3095"/>
                          <a:gd name="connsiteY67" fmla="*/ 3810 h 4762"/>
                          <a:gd name="connsiteX68" fmla="*/ 0 w 3095"/>
                          <a:gd name="connsiteY68" fmla="*/ 3810 h 4762"/>
                          <a:gd name="connsiteX69" fmla="*/ 0 w 3095"/>
                          <a:gd name="connsiteY69" fmla="*/ 3810 h 4762"/>
                          <a:gd name="connsiteX70" fmla="*/ 0 w 3095"/>
                          <a:gd name="connsiteY70" fmla="*/ 3810 h 4762"/>
                          <a:gd name="connsiteX71" fmla="*/ 0 w 3095"/>
                          <a:gd name="connsiteY71" fmla="*/ 3810 h 4762"/>
                          <a:gd name="connsiteX72" fmla="*/ 0 w 3095"/>
                          <a:gd name="connsiteY72" fmla="*/ 3810 h 4762"/>
                          <a:gd name="connsiteX73" fmla="*/ 0 w 3095"/>
                          <a:gd name="connsiteY73" fmla="*/ 3810 h 4762"/>
                          <a:gd name="connsiteX74" fmla="*/ 0 w 3095"/>
                          <a:gd name="connsiteY74" fmla="*/ 3810 h 4762"/>
                          <a:gd name="connsiteX75" fmla="*/ 0 w 3095"/>
                          <a:gd name="connsiteY75" fmla="*/ 3810 h 4762"/>
                          <a:gd name="connsiteX76" fmla="*/ 0 w 3095"/>
                          <a:gd name="connsiteY76" fmla="*/ 3810 h 4762"/>
                          <a:gd name="connsiteX77" fmla="*/ 0 w 3095"/>
                          <a:gd name="connsiteY77" fmla="*/ 3810 h 4762"/>
                          <a:gd name="connsiteX78" fmla="*/ 0 w 3095"/>
                          <a:gd name="connsiteY78" fmla="*/ 3810 h 4762"/>
                          <a:gd name="connsiteX79" fmla="*/ 0 w 3095"/>
                          <a:gd name="connsiteY79" fmla="*/ 3810 h 4762"/>
                          <a:gd name="connsiteX80" fmla="*/ 0 w 3095"/>
                          <a:gd name="connsiteY80" fmla="*/ 3810 h 4762"/>
                          <a:gd name="connsiteX81" fmla="*/ 0 w 3095"/>
                          <a:gd name="connsiteY81" fmla="*/ 3810 h 4762"/>
                          <a:gd name="connsiteX82" fmla="*/ 0 w 3095"/>
                          <a:gd name="connsiteY82" fmla="*/ 3810 h 4762"/>
                          <a:gd name="connsiteX83" fmla="*/ 0 w 3095"/>
                          <a:gd name="connsiteY83" fmla="*/ 3810 h 4762"/>
                          <a:gd name="connsiteX84" fmla="*/ 0 w 3095"/>
                          <a:gd name="connsiteY84" fmla="*/ 3810 h 4762"/>
                          <a:gd name="connsiteX85" fmla="*/ 0 w 3095"/>
                          <a:gd name="connsiteY85" fmla="*/ 4763 h 4762"/>
                          <a:gd name="connsiteX86" fmla="*/ 0 w 3095"/>
                          <a:gd name="connsiteY86" fmla="*/ 4763 h 4762"/>
                          <a:gd name="connsiteX87" fmla="*/ 0 w 3095"/>
                          <a:gd name="connsiteY87" fmla="*/ 4763 h 4762"/>
                          <a:gd name="connsiteX88" fmla="*/ 0 w 3095"/>
                          <a:gd name="connsiteY88" fmla="*/ 4763 h 4762"/>
                          <a:gd name="connsiteX89" fmla="*/ 0 w 3095"/>
                          <a:gd name="connsiteY89" fmla="*/ 4763 h 4762"/>
                          <a:gd name="connsiteX90" fmla="*/ 0 w 3095"/>
                          <a:gd name="connsiteY90" fmla="*/ 4763 h 4762"/>
                          <a:gd name="connsiteX91" fmla="*/ 0 w 3095"/>
                          <a:gd name="connsiteY91" fmla="*/ 4763 h 4762"/>
                          <a:gd name="connsiteX92" fmla="*/ 0 w 3095"/>
                          <a:gd name="connsiteY92" fmla="*/ 4763 h 4762"/>
                          <a:gd name="connsiteX93" fmla="*/ 0 w 3095"/>
                          <a:gd name="connsiteY93" fmla="*/ 4763 h 4762"/>
                          <a:gd name="connsiteX94" fmla="*/ 0 w 3095"/>
                          <a:gd name="connsiteY94" fmla="*/ 4763 h 4762"/>
                          <a:gd name="connsiteX95" fmla="*/ 0 w 3095"/>
                          <a:gd name="connsiteY95" fmla="*/ 4763 h 4762"/>
                          <a:gd name="connsiteX96" fmla="*/ 0 w 3095"/>
                          <a:gd name="connsiteY96" fmla="*/ 4763 h 4762"/>
                          <a:gd name="connsiteX97" fmla="*/ 0 w 3095"/>
                          <a:gd name="connsiteY97" fmla="*/ 4763 h 4762"/>
                          <a:gd name="connsiteX98" fmla="*/ 0 w 3095"/>
                          <a:gd name="connsiteY98" fmla="*/ 4763 h 4762"/>
                          <a:gd name="connsiteX99" fmla="*/ 0 w 3095"/>
                          <a:gd name="connsiteY99" fmla="*/ 4763 h 4762"/>
                          <a:gd name="connsiteX100" fmla="*/ 0 w 3095"/>
                          <a:gd name="connsiteY100" fmla="*/ 4763 h 4762"/>
                          <a:gd name="connsiteX101" fmla="*/ 0 w 3095"/>
                          <a:gd name="connsiteY101" fmla="*/ 4763 h 4762"/>
                          <a:gd name="connsiteX102" fmla="*/ 0 w 3095"/>
                          <a:gd name="connsiteY102" fmla="*/ 4763 h 4762"/>
                          <a:gd name="connsiteX103" fmla="*/ 1905 w 3095"/>
                          <a:gd name="connsiteY103" fmla="*/ 3810 h 4762"/>
                          <a:gd name="connsiteX104" fmla="*/ 1905 w 3095"/>
                          <a:gd name="connsiteY104" fmla="*/ 2857 h 4762"/>
                          <a:gd name="connsiteX105" fmla="*/ 1905 w 3095"/>
                          <a:gd name="connsiteY105" fmla="*/ 1905 h 4762"/>
                          <a:gd name="connsiteX106" fmla="*/ 1905 w 3095"/>
                          <a:gd name="connsiteY106" fmla="*/ 1905 h 4762"/>
                          <a:gd name="connsiteX107" fmla="*/ 1905 w 3095"/>
                          <a:gd name="connsiteY107" fmla="*/ 1905 h 4762"/>
                          <a:gd name="connsiteX108" fmla="*/ 1905 w 3095"/>
                          <a:gd name="connsiteY108" fmla="*/ 1905 h 4762"/>
                          <a:gd name="connsiteX109" fmla="*/ 2857 w 3095"/>
                          <a:gd name="connsiteY109" fmla="*/ 381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3095" h="4762">
                            <a:moveTo>
                              <a:pt x="2857" y="3810"/>
                            </a:moveTo>
                            <a:lnTo>
                              <a:pt x="2857" y="3810"/>
                            </a:lnTo>
                            <a:lnTo>
                              <a:pt x="2857" y="3810"/>
                            </a:lnTo>
                            <a:cubicBezTo>
                              <a:pt x="2857" y="3810"/>
                              <a:pt x="2857" y="2857"/>
                              <a:pt x="2857" y="3810"/>
                            </a:cubicBezTo>
                            <a:cubicBezTo>
                              <a:pt x="2857" y="2857"/>
                              <a:pt x="2857" y="2857"/>
                              <a:pt x="2857" y="3810"/>
                            </a:cubicBezTo>
                            <a:lnTo>
                              <a:pt x="2857" y="3810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2857"/>
                              <a:pt x="1905" y="2857"/>
                            </a:cubicBezTo>
                            <a:cubicBezTo>
                              <a:pt x="1905" y="2857"/>
                              <a:pt x="1905" y="2857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3810" y="4763"/>
                              <a:pt x="2857" y="3810"/>
                              <a:pt x="2857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0" name="图形 2"/>
                    <p:cNvGrpSpPr/>
                    <p:nvPr/>
                  </p:nvGrpSpPr>
                  <p:grpSpPr>
                    <a:xfrm>
                      <a:off x="4297680" y="4823459"/>
                      <a:ext cx="36194" cy="10477"/>
                      <a:chOff x="4297680" y="4823459"/>
                      <a:chExt cx="36194" cy="10477"/>
                    </a:xfrm>
                  </p:grpSpPr>
                  <p:grpSp>
                    <p:nvGrpSpPr>
                      <p:cNvPr id="491" name="图形 2"/>
                      <p:cNvGrpSpPr/>
                      <p:nvPr/>
                    </p:nvGrpSpPr>
                    <p:grpSpPr>
                      <a:xfrm>
                        <a:off x="4297680" y="4824412"/>
                        <a:ext cx="36194" cy="9525"/>
                        <a:chOff x="4297680" y="4824412"/>
                        <a:chExt cx="36194" cy="9525"/>
                      </a:xfrm>
                    </p:grpSpPr>
                    <p:sp>
                      <p:nvSpPr>
                        <p:cNvPr id="492" name="任意多边形: 形状 376"/>
                        <p:cNvSpPr/>
                        <p:nvPr/>
                      </p:nvSpPr>
                      <p:spPr>
                        <a:xfrm>
                          <a:off x="4310300" y="4828221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953 h 952"/>
                            <a:gd name="connsiteX1" fmla="*/ 714 w 1666"/>
                            <a:gd name="connsiteY1" fmla="*/ 953 h 952"/>
                            <a:gd name="connsiteX2" fmla="*/ 714 w 1666"/>
                            <a:gd name="connsiteY2" fmla="*/ 953 h 952"/>
                            <a:gd name="connsiteX3" fmla="*/ 714 w 1666"/>
                            <a:gd name="connsiteY3" fmla="*/ 953 h 952"/>
                            <a:gd name="connsiteX4" fmla="*/ 1667 w 1666"/>
                            <a:gd name="connsiteY4" fmla="*/ 0 h 952"/>
                            <a:gd name="connsiteX5" fmla="*/ 1667 w 1666"/>
                            <a:gd name="connsiteY5" fmla="*/ 0 h 952"/>
                            <a:gd name="connsiteX6" fmla="*/ 1667 w 1666"/>
                            <a:gd name="connsiteY6" fmla="*/ 0 h 952"/>
                            <a:gd name="connsiteX7" fmla="*/ 1667 w 1666"/>
                            <a:gd name="connsiteY7" fmla="*/ 0 h 952"/>
                            <a:gd name="connsiteX8" fmla="*/ 1667 w 1666"/>
                            <a:gd name="connsiteY8" fmla="*/ 0 h 952"/>
                            <a:gd name="connsiteX9" fmla="*/ 1667 w 1666"/>
                            <a:gd name="connsiteY9" fmla="*/ 0 h 952"/>
                            <a:gd name="connsiteX10" fmla="*/ 1667 w 1666"/>
                            <a:gd name="connsiteY10" fmla="*/ 0 h 952"/>
                            <a:gd name="connsiteX11" fmla="*/ 1667 w 1666"/>
                            <a:gd name="connsiteY11" fmla="*/ 0 h 952"/>
                            <a:gd name="connsiteX12" fmla="*/ 1667 w 1666"/>
                            <a:gd name="connsiteY12" fmla="*/ 0 h 952"/>
                            <a:gd name="connsiteX13" fmla="*/ 714 w 1666"/>
                            <a:gd name="connsiteY13" fmla="*/ 953 h 952"/>
                            <a:gd name="connsiteX14" fmla="*/ 714 w 1666"/>
                            <a:gd name="connsiteY14" fmla="*/ 953 h 952"/>
                            <a:gd name="connsiteX15" fmla="*/ 714 w 1666"/>
                            <a:gd name="connsiteY15" fmla="*/ 953 h 952"/>
                            <a:gd name="connsiteX16" fmla="*/ 714 w 1666"/>
                            <a:gd name="connsiteY16" fmla="*/ 953 h 952"/>
                            <a:gd name="connsiteX17" fmla="*/ 714 w 1666"/>
                            <a:gd name="connsiteY17" fmla="*/ 953 h 952"/>
                            <a:gd name="connsiteX18" fmla="*/ 714 w 1666"/>
                            <a:gd name="connsiteY18" fmla="*/ 953 h 952"/>
                            <a:gd name="connsiteX19" fmla="*/ 714 w 1666"/>
                            <a:gd name="connsiteY19" fmla="*/ 953 h 952"/>
                            <a:gd name="connsiteX20" fmla="*/ 714 w 1666"/>
                            <a:gd name="connsiteY20" fmla="*/ 953 h 952"/>
                            <a:gd name="connsiteX21" fmla="*/ 714 w 1666"/>
                            <a:gd name="connsiteY21" fmla="*/ 953 h 952"/>
                            <a:gd name="connsiteX22" fmla="*/ 714 w 1666"/>
                            <a:gd name="connsiteY22" fmla="*/ 953 h 952"/>
                            <a:gd name="connsiteX23" fmla="*/ 714 w 1666"/>
                            <a:gd name="connsiteY23" fmla="*/ 953 h 952"/>
                            <a:gd name="connsiteX24" fmla="*/ 714 w 1666"/>
                            <a:gd name="connsiteY24" fmla="*/ 953 h 952"/>
                            <a:gd name="connsiteX25" fmla="*/ 714 w 1666"/>
                            <a:gd name="connsiteY25" fmla="*/ 953 h 952"/>
                            <a:gd name="connsiteX26" fmla="*/ 714 w 1666"/>
                            <a:gd name="connsiteY26" fmla="*/ 953 h 952"/>
                            <a:gd name="connsiteX27" fmla="*/ 714 w 1666"/>
                            <a:gd name="connsiteY27" fmla="*/ 953 h 952"/>
                            <a:gd name="connsiteX28" fmla="*/ 714 w 1666"/>
                            <a:gd name="connsiteY28" fmla="*/ 953 h 952"/>
                            <a:gd name="connsiteX29" fmla="*/ 714 w 1666"/>
                            <a:gd name="connsiteY29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953"/>
                              </a:move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cubicBezTo>
                                <a:pt x="714" y="953"/>
                                <a:pt x="1667" y="0"/>
                                <a:pt x="714" y="953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cubicBezTo>
                                <a:pt x="1667" y="0"/>
                                <a:pt x="1667" y="0"/>
                                <a:pt x="714" y="953"/>
                              </a:cubicBezTo>
                              <a:cubicBezTo>
                                <a:pt x="1667" y="0"/>
                                <a:pt x="714" y="0"/>
                                <a:pt x="714" y="953"/>
                              </a:cubicBezTo>
                              <a:cubicBezTo>
                                <a:pt x="714" y="0"/>
                                <a:pt x="714" y="953"/>
                                <a:pt x="714" y="953"/>
                              </a:cubicBezTo>
                              <a:cubicBezTo>
                                <a:pt x="-238" y="953"/>
                                <a:pt x="-238" y="953"/>
                                <a:pt x="714" y="953"/>
                              </a:cubicBezTo>
                              <a:cubicBezTo>
                                <a:pt x="-238" y="953"/>
                                <a:pt x="-238" y="953"/>
                                <a:pt x="714" y="953"/>
                              </a:cubicBezTo>
                              <a:cubicBezTo>
                                <a:pt x="-238" y="953"/>
                                <a:pt x="-238" y="953"/>
                                <a:pt x="714" y="953"/>
                              </a:cubicBez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493" name="任意多边形: 形状 377"/>
                        <p:cNvSpPr/>
                        <p:nvPr/>
                      </p:nvSpPr>
                      <p:spPr>
                        <a:xfrm>
                          <a:off x="4297680" y="4824412"/>
                          <a:ext cx="36194" cy="9525"/>
                        </a:xfrm>
                        <a:custGeom>
                          <a:avLst/>
                          <a:gdLst>
                            <a:gd name="connsiteX0" fmla="*/ 952 w 36194"/>
                            <a:gd name="connsiteY0" fmla="*/ 9525 h 9525"/>
                            <a:gd name="connsiteX1" fmla="*/ 952 w 36194"/>
                            <a:gd name="connsiteY1" fmla="*/ 9525 h 9525"/>
                            <a:gd name="connsiteX2" fmla="*/ 0 w 36194"/>
                            <a:gd name="connsiteY2" fmla="*/ 7620 h 9525"/>
                            <a:gd name="connsiteX3" fmla="*/ 1905 w 36194"/>
                            <a:gd name="connsiteY3" fmla="*/ 6668 h 9525"/>
                            <a:gd name="connsiteX4" fmla="*/ 5715 w 36194"/>
                            <a:gd name="connsiteY4" fmla="*/ 5715 h 9525"/>
                            <a:gd name="connsiteX5" fmla="*/ 9525 w 36194"/>
                            <a:gd name="connsiteY5" fmla="*/ 4763 h 9525"/>
                            <a:gd name="connsiteX6" fmla="*/ 12382 w 36194"/>
                            <a:gd name="connsiteY6" fmla="*/ 3810 h 9525"/>
                            <a:gd name="connsiteX7" fmla="*/ 15240 w 36194"/>
                            <a:gd name="connsiteY7" fmla="*/ 2857 h 9525"/>
                            <a:gd name="connsiteX8" fmla="*/ 16193 w 36194"/>
                            <a:gd name="connsiteY8" fmla="*/ 2857 h 9525"/>
                            <a:gd name="connsiteX9" fmla="*/ 17145 w 36194"/>
                            <a:gd name="connsiteY9" fmla="*/ 2857 h 9525"/>
                            <a:gd name="connsiteX10" fmla="*/ 18097 w 36194"/>
                            <a:gd name="connsiteY10" fmla="*/ 2857 h 9525"/>
                            <a:gd name="connsiteX11" fmla="*/ 19050 w 36194"/>
                            <a:gd name="connsiteY11" fmla="*/ 2857 h 9525"/>
                            <a:gd name="connsiteX12" fmla="*/ 20002 w 36194"/>
                            <a:gd name="connsiteY12" fmla="*/ 2857 h 9525"/>
                            <a:gd name="connsiteX13" fmla="*/ 20002 w 36194"/>
                            <a:gd name="connsiteY13" fmla="*/ 2857 h 9525"/>
                            <a:gd name="connsiteX14" fmla="*/ 20002 w 36194"/>
                            <a:gd name="connsiteY14" fmla="*/ 2857 h 9525"/>
                            <a:gd name="connsiteX15" fmla="*/ 20002 w 36194"/>
                            <a:gd name="connsiteY15" fmla="*/ 2857 h 9525"/>
                            <a:gd name="connsiteX16" fmla="*/ 20002 w 36194"/>
                            <a:gd name="connsiteY16" fmla="*/ 2857 h 9525"/>
                            <a:gd name="connsiteX17" fmla="*/ 20002 w 36194"/>
                            <a:gd name="connsiteY17" fmla="*/ 2857 h 9525"/>
                            <a:gd name="connsiteX18" fmla="*/ 20002 w 36194"/>
                            <a:gd name="connsiteY18" fmla="*/ 2857 h 9525"/>
                            <a:gd name="connsiteX19" fmla="*/ 20002 w 36194"/>
                            <a:gd name="connsiteY19" fmla="*/ 2857 h 9525"/>
                            <a:gd name="connsiteX20" fmla="*/ 20002 w 36194"/>
                            <a:gd name="connsiteY20" fmla="*/ 2857 h 9525"/>
                            <a:gd name="connsiteX21" fmla="*/ 20955 w 36194"/>
                            <a:gd name="connsiteY21" fmla="*/ 2857 h 9525"/>
                            <a:gd name="connsiteX22" fmla="*/ 20955 w 36194"/>
                            <a:gd name="connsiteY22" fmla="*/ 2857 h 9525"/>
                            <a:gd name="connsiteX23" fmla="*/ 20955 w 36194"/>
                            <a:gd name="connsiteY23" fmla="*/ 2857 h 9525"/>
                            <a:gd name="connsiteX24" fmla="*/ 20955 w 36194"/>
                            <a:gd name="connsiteY24" fmla="*/ 2857 h 9525"/>
                            <a:gd name="connsiteX25" fmla="*/ 20955 w 36194"/>
                            <a:gd name="connsiteY25" fmla="*/ 2857 h 9525"/>
                            <a:gd name="connsiteX26" fmla="*/ 20955 w 36194"/>
                            <a:gd name="connsiteY26" fmla="*/ 2857 h 9525"/>
                            <a:gd name="connsiteX27" fmla="*/ 20955 w 36194"/>
                            <a:gd name="connsiteY27" fmla="*/ 2857 h 9525"/>
                            <a:gd name="connsiteX28" fmla="*/ 20955 w 36194"/>
                            <a:gd name="connsiteY28" fmla="*/ 2857 h 9525"/>
                            <a:gd name="connsiteX29" fmla="*/ 20955 w 36194"/>
                            <a:gd name="connsiteY29" fmla="*/ 2857 h 9525"/>
                            <a:gd name="connsiteX30" fmla="*/ 20955 w 36194"/>
                            <a:gd name="connsiteY30" fmla="*/ 2857 h 9525"/>
                            <a:gd name="connsiteX31" fmla="*/ 20955 w 36194"/>
                            <a:gd name="connsiteY31" fmla="*/ 2857 h 9525"/>
                            <a:gd name="connsiteX32" fmla="*/ 20955 w 36194"/>
                            <a:gd name="connsiteY32" fmla="*/ 2857 h 9525"/>
                            <a:gd name="connsiteX33" fmla="*/ 20955 w 36194"/>
                            <a:gd name="connsiteY33" fmla="*/ 2857 h 9525"/>
                            <a:gd name="connsiteX34" fmla="*/ 36195 w 36194"/>
                            <a:gd name="connsiteY34" fmla="*/ 0 h 9525"/>
                            <a:gd name="connsiteX35" fmla="*/ 36195 w 36194"/>
                            <a:gd name="connsiteY35" fmla="*/ 0 h 9525"/>
                            <a:gd name="connsiteX36" fmla="*/ 36195 w 36194"/>
                            <a:gd name="connsiteY36" fmla="*/ 0 h 9525"/>
                            <a:gd name="connsiteX37" fmla="*/ 36195 w 36194"/>
                            <a:gd name="connsiteY37" fmla="*/ 0 h 9525"/>
                            <a:gd name="connsiteX38" fmla="*/ 36195 w 36194"/>
                            <a:gd name="connsiteY38" fmla="*/ 0 h 9525"/>
                            <a:gd name="connsiteX39" fmla="*/ 36195 w 36194"/>
                            <a:gd name="connsiteY39" fmla="*/ 0 h 9525"/>
                            <a:gd name="connsiteX40" fmla="*/ 36195 w 36194"/>
                            <a:gd name="connsiteY40" fmla="*/ 0 h 9525"/>
                            <a:gd name="connsiteX41" fmla="*/ 36195 w 36194"/>
                            <a:gd name="connsiteY41" fmla="*/ 0 h 9525"/>
                            <a:gd name="connsiteX42" fmla="*/ 35243 w 36194"/>
                            <a:gd name="connsiteY42" fmla="*/ 0 h 9525"/>
                            <a:gd name="connsiteX43" fmla="*/ 34290 w 36194"/>
                            <a:gd name="connsiteY43" fmla="*/ 0 h 9525"/>
                            <a:gd name="connsiteX44" fmla="*/ 32385 w 36194"/>
                            <a:gd name="connsiteY44" fmla="*/ 953 h 9525"/>
                            <a:gd name="connsiteX45" fmla="*/ 29527 w 36194"/>
                            <a:gd name="connsiteY45" fmla="*/ 1905 h 9525"/>
                            <a:gd name="connsiteX46" fmla="*/ 19050 w 36194"/>
                            <a:gd name="connsiteY46" fmla="*/ 4763 h 9525"/>
                            <a:gd name="connsiteX47" fmla="*/ 10477 w 36194"/>
                            <a:gd name="connsiteY47" fmla="*/ 6668 h 9525"/>
                            <a:gd name="connsiteX48" fmla="*/ 7620 w 36194"/>
                            <a:gd name="connsiteY48" fmla="*/ 7620 h 9525"/>
                            <a:gd name="connsiteX49" fmla="*/ 4763 w 36194"/>
                            <a:gd name="connsiteY49" fmla="*/ 8572 h 9525"/>
                            <a:gd name="connsiteX50" fmla="*/ 3810 w 36194"/>
                            <a:gd name="connsiteY50" fmla="*/ 8572 h 9525"/>
                            <a:gd name="connsiteX51" fmla="*/ 2857 w 36194"/>
                            <a:gd name="connsiteY51" fmla="*/ 8572 h 9525"/>
                            <a:gd name="connsiteX52" fmla="*/ 952 w 36194"/>
                            <a:gd name="connsiteY52" fmla="*/ 9525 h 9525"/>
                            <a:gd name="connsiteX53" fmla="*/ 12382 w 36194"/>
                            <a:gd name="connsiteY53" fmla="*/ 4763 h 9525"/>
                            <a:gd name="connsiteX54" fmla="*/ 12382 w 36194"/>
                            <a:gd name="connsiteY54" fmla="*/ 4763 h 9525"/>
                            <a:gd name="connsiteX55" fmla="*/ 12382 w 36194"/>
                            <a:gd name="connsiteY55" fmla="*/ 4763 h 9525"/>
                            <a:gd name="connsiteX56" fmla="*/ 12382 w 36194"/>
                            <a:gd name="connsiteY56" fmla="*/ 4763 h 9525"/>
                            <a:gd name="connsiteX57" fmla="*/ 12382 w 36194"/>
                            <a:gd name="connsiteY57" fmla="*/ 4763 h 9525"/>
                            <a:gd name="connsiteX58" fmla="*/ 12382 w 36194"/>
                            <a:gd name="connsiteY58" fmla="*/ 4763 h 9525"/>
                            <a:gd name="connsiteX59" fmla="*/ 12382 w 36194"/>
                            <a:gd name="connsiteY59" fmla="*/ 4763 h 9525"/>
                            <a:gd name="connsiteX60" fmla="*/ 12382 w 36194"/>
                            <a:gd name="connsiteY60" fmla="*/ 4763 h 9525"/>
                            <a:gd name="connsiteX61" fmla="*/ 12382 w 36194"/>
                            <a:gd name="connsiteY61" fmla="*/ 4763 h 9525"/>
                            <a:gd name="connsiteX62" fmla="*/ 12382 w 36194"/>
                            <a:gd name="connsiteY62" fmla="*/ 4763 h 9525"/>
                            <a:gd name="connsiteX63" fmla="*/ 12382 w 36194"/>
                            <a:gd name="connsiteY63" fmla="*/ 4763 h 9525"/>
                            <a:gd name="connsiteX64" fmla="*/ 12382 w 36194"/>
                            <a:gd name="connsiteY64" fmla="*/ 4763 h 9525"/>
                            <a:gd name="connsiteX65" fmla="*/ 13335 w 36194"/>
                            <a:gd name="connsiteY65" fmla="*/ 4763 h 9525"/>
                            <a:gd name="connsiteX66" fmla="*/ 13335 w 36194"/>
                            <a:gd name="connsiteY66" fmla="*/ 4763 h 9525"/>
                            <a:gd name="connsiteX67" fmla="*/ 13335 w 36194"/>
                            <a:gd name="connsiteY67" fmla="*/ 4763 h 9525"/>
                            <a:gd name="connsiteX68" fmla="*/ 13335 w 36194"/>
                            <a:gd name="connsiteY68" fmla="*/ 4763 h 9525"/>
                            <a:gd name="connsiteX69" fmla="*/ 13335 w 36194"/>
                            <a:gd name="connsiteY69" fmla="*/ 4763 h 9525"/>
                            <a:gd name="connsiteX70" fmla="*/ 13335 w 36194"/>
                            <a:gd name="connsiteY70" fmla="*/ 4763 h 9525"/>
                            <a:gd name="connsiteX71" fmla="*/ 13335 w 36194"/>
                            <a:gd name="connsiteY71" fmla="*/ 4763 h 9525"/>
                            <a:gd name="connsiteX72" fmla="*/ 13335 w 36194"/>
                            <a:gd name="connsiteY72" fmla="*/ 4763 h 9525"/>
                            <a:gd name="connsiteX73" fmla="*/ 13335 w 36194"/>
                            <a:gd name="connsiteY73" fmla="*/ 4763 h 9525"/>
                            <a:gd name="connsiteX74" fmla="*/ 13335 w 36194"/>
                            <a:gd name="connsiteY74" fmla="*/ 4763 h 9525"/>
                            <a:gd name="connsiteX75" fmla="*/ 13335 w 36194"/>
                            <a:gd name="connsiteY75" fmla="*/ 4763 h 9525"/>
                            <a:gd name="connsiteX76" fmla="*/ 13335 w 36194"/>
                            <a:gd name="connsiteY76" fmla="*/ 4763 h 9525"/>
                            <a:gd name="connsiteX77" fmla="*/ 13335 w 36194"/>
                            <a:gd name="connsiteY77" fmla="*/ 4763 h 9525"/>
                            <a:gd name="connsiteX78" fmla="*/ 13335 w 36194"/>
                            <a:gd name="connsiteY78" fmla="*/ 4763 h 9525"/>
                            <a:gd name="connsiteX79" fmla="*/ 12382 w 36194"/>
                            <a:gd name="connsiteY79" fmla="*/ 4763 h 9525"/>
                            <a:gd name="connsiteX80" fmla="*/ 12382 w 36194"/>
                            <a:gd name="connsiteY80" fmla="*/ 4763 h 9525"/>
                            <a:gd name="connsiteX81" fmla="*/ 12382 w 36194"/>
                            <a:gd name="connsiteY81" fmla="*/ 4763 h 9525"/>
                            <a:gd name="connsiteX82" fmla="*/ 12382 w 36194"/>
                            <a:gd name="connsiteY82" fmla="*/ 4763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36194" h="9525">
                              <a:moveTo>
                                <a:pt x="952" y="9525"/>
                              </a:moveTo>
                              <a:lnTo>
                                <a:pt x="952" y="9525"/>
                              </a:lnTo>
                              <a:lnTo>
                                <a:pt x="0" y="7620"/>
                              </a:lnTo>
                              <a:cubicBezTo>
                                <a:pt x="952" y="7620"/>
                                <a:pt x="952" y="7620"/>
                                <a:pt x="1905" y="6668"/>
                              </a:cubicBezTo>
                              <a:cubicBezTo>
                                <a:pt x="2857" y="6668"/>
                                <a:pt x="4763" y="5715"/>
                                <a:pt x="5715" y="5715"/>
                              </a:cubicBezTo>
                              <a:cubicBezTo>
                                <a:pt x="7620" y="5715"/>
                                <a:pt x="8572" y="4763"/>
                                <a:pt x="9525" y="4763"/>
                              </a:cubicBezTo>
                              <a:cubicBezTo>
                                <a:pt x="10477" y="4763"/>
                                <a:pt x="11430" y="3810"/>
                                <a:pt x="12382" y="3810"/>
                              </a:cubicBezTo>
                              <a:cubicBezTo>
                                <a:pt x="13335" y="3810"/>
                                <a:pt x="14288" y="2857"/>
                                <a:pt x="15240" y="2857"/>
                              </a:cubicBezTo>
                              <a:cubicBezTo>
                                <a:pt x="16193" y="2857"/>
                                <a:pt x="16193" y="2857"/>
                                <a:pt x="16193" y="2857"/>
                              </a:cubicBezTo>
                              <a:cubicBezTo>
                                <a:pt x="16193" y="2857"/>
                                <a:pt x="16193" y="2857"/>
                                <a:pt x="17145" y="2857"/>
                              </a:cubicBezTo>
                              <a:cubicBezTo>
                                <a:pt x="17145" y="2857"/>
                                <a:pt x="17145" y="2857"/>
                                <a:pt x="18097" y="2857"/>
                              </a:cubicBezTo>
                              <a:lnTo>
                                <a:pt x="19050" y="2857"/>
                              </a:lnTo>
                              <a:cubicBezTo>
                                <a:pt x="19050" y="2857"/>
                                <a:pt x="19050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lnTo>
                                <a:pt x="20002" y="2857"/>
                              </a:lnTo>
                              <a:lnTo>
                                <a:pt x="20002" y="2857"/>
                              </a:ln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955" y="2857"/>
                              </a:cubicBezTo>
                              <a:cubicBezTo>
                                <a:pt x="20955" y="2857"/>
                                <a:pt x="20955" y="2857"/>
                                <a:pt x="20955" y="2857"/>
                              </a:cubicBez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lnTo>
                                <a:pt x="20955" y="2857"/>
                              </a:lnTo>
                              <a:cubicBezTo>
                                <a:pt x="20955" y="2857"/>
                                <a:pt x="20955" y="2857"/>
                                <a:pt x="20955" y="2857"/>
                              </a:cubicBez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lnTo>
                                <a:pt x="36195" y="0"/>
                              </a:lnTo>
                              <a:cubicBezTo>
                                <a:pt x="36195" y="0"/>
                                <a:pt x="36195" y="0"/>
                                <a:pt x="35243" y="0"/>
                              </a:cubicBezTo>
                              <a:cubicBezTo>
                                <a:pt x="35243" y="0"/>
                                <a:pt x="34290" y="0"/>
                                <a:pt x="34290" y="0"/>
                              </a:cubicBezTo>
                              <a:cubicBezTo>
                                <a:pt x="33338" y="0"/>
                                <a:pt x="33338" y="0"/>
                                <a:pt x="32385" y="953"/>
                              </a:cubicBezTo>
                              <a:cubicBezTo>
                                <a:pt x="31432" y="953"/>
                                <a:pt x="30480" y="953"/>
                                <a:pt x="29527" y="1905"/>
                              </a:cubicBezTo>
                              <a:cubicBezTo>
                                <a:pt x="25718" y="2857"/>
                                <a:pt x="21907" y="3810"/>
                                <a:pt x="19050" y="4763"/>
                              </a:cubicBezTo>
                              <a:cubicBezTo>
                                <a:pt x="16193" y="5715"/>
                                <a:pt x="13335" y="6668"/>
                                <a:pt x="10477" y="6668"/>
                              </a:cubicBezTo>
                              <a:cubicBezTo>
                                <a:pt x="9525" y="6668"/>
                                <a:pt x="8572" y="7620"/>
                                <a:pt x="7620" y="7620"/>
                              </a:cubicBezTo>
                              <a:cubicBezTo>
                                <a:pt x="6668" y="7620"/>
                                <a:pt x="5715" y="8572"/>
                                <a:pt x="4763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2857" y="8572"/>
                                <a:pt x="2857" y="8572"/>
                              </a:cubicBezTo>
                              <a:cubicBezTo>
                                <a:pt x="1905" y="9525"/>
                                <a:pt x="952" y="9525"/>
                                <a:pt x="952" y="9525"/>
                              </a:cubicBezTo>
                              <a:close/>
                              <a:moveTo>
                                <a:pt x="12382" y="4763"/>
                              </a:move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lnTo>
                                <a:pt x="12382" y="4763"/>
                              </a:ln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lnTo>
                                <a:pt x="13335" y="4763"/>
                              </a:ln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3810"/>
                                <a:pt x="13335" y="4763"/>
                                <a:pt x="12382" y="4763"/>
                              </a:cubicBezTo>
                              <a:cubicBezTo>
                                <a:pt x="12382" y="4763"/>
                                <a:pt x="12382" y="4763"/>
                                <a:pt x="12382" y="4763"/>
                              </a:cubicBezTo>
                              <a:cubicBezTo>
                                <a:pt x="12382" y="4763"/>
                                <a:pt x="12382" y="4763"/>
                                <a:pt x="12382" y="4763"/>
                              </a:cubicBezTo>
                              <a:cubicBezTo>
                                <a:pt x="12382" y="4763"/>
                                <a:pt x="12382" y="4763"/>
                                <a:pt x="12382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94" name="任意多边形: 形状 378"/>
                      <p:cNvSpPr/>
                      <p:nvPr/>
                    </p:nvSpPr>
                    <p:spPr>
                      <a:xfrm>
                        <a:off x="4301489" y="4823459"/>
                        <a:ext cx="32385" cy="1905"/>
                      </a:xfrm>
                      <a:custGeom>
                        <a:avLst/>
                        <a:gdLst>
                          <a:gd name="connsiteX0" fmla="*/ 9525 w 32385"/>
                          <a:gd name="connsiteY0" fmla="*/ 1905 h 1905"/>
                          <a:gd name="connsiteX1" fmla="*/ 9525 w 32385"/>
                          <a:gd name="connsiteY1" fmla="*/ 1905 h 1905"/>
                          <a:gd name="connsiteX2" fmla="*/ 9525 w 32385"/>
                          <a:gd name="connsiteY2" fmla="*/ 1905 h 1905"/>
                          <a:gd name="connsiteX3" fmla="*/ 12383 w 32385"/>
                          <a:gd name="connsiteY3" fmla="*/ 1905 h 1905"/>
                          <a:gd name="connsiteX4" fmla="*/ 14288 w 32385"/>
                          <a:gd name="connsiteY4" fmla="*/ 1905 h 1905"/>
                          <a:gd name="connsiteX5" fmla="*/ 15240 w 32385"/>
                          <a:gd name="connsiteY5" fmla="*/ 1905 h 1905"/>
                          <a:gd name="connsiteX6" fmla="*/ 16193 w 32385"/>
                          <a:gd name="connsiteY6" fmla="*/ 1905 h 1905"/>
                          <a:gd name="connsiteX7" fmla="*/ 16193 w 32385"/>
                          <a:gd name="connsiteY7" fmla="*/ 1905 h 1905"/>
                          <a:gd name="connsiteX8" fmla="*/ 16193 w 32385"/>
                          <a:gd name="connsiteY8" fmla="*/ 1905 h 1905"/>
                          <a:gd name="connsiteX9" fmla="*/ 16193 w 32385"/>
                          <a:gd name="connsiteY9" fmla="*/ 1905 h 1905"/>
                          <a:gd name="connsiteX10" fmla="*/ 16193 w 32385"/>
                          <a:gd name="connsiteY10" fmla="*/ 1905 h 1905"/>
                          <a:gd name="connsiteX11" fmla="*/ 16193 w 32385"/>
                          <a:gd name="connsiteY11" fmla="*/ 1905 h 1905"/>
                          <a:gd name="connsiteX12" fmla="*/ 16193 w 32385"/>
                          <a:gd name="connsiteY12" fmla="*/ 1905 h 1905"/>
                          <a:gd name="connsiteX13" fmla="*/ 16193 w 32385"/>
                          <a:gd name="connsiteY13" fmla="*/ 1905 h 1905"/>
                          <a:gd name="connsiteX14" fmla="*/ 17145 w 32385"/>
                          <a:gd name="connsiteY14" fmla="*/ 1905 h 1905"/>
                          <a:gd name="connsiteX15" fmla="*/ 17145 w 32385"/>
                          <a:gd name="connsiteY15" fmla="*/ 1905 h 1905"/>
                          <a:gd name="connsiteX16" fmla="*/ 17145 w 32385"/>
                          <a:gd name="connsiteY16" fmla="*/ 1905 h 1905"/>
                          <a:gd name="connsiteX17" fmla="*/ 17145 w 32385"/>
                          <a:gd name="connsiteY17" fmla="*/ 1905 h 1905"/>
                          <a:gd name="connsiteX18" fmla="*/ 17145 w 32385"/>
                          <a:gd name="connsiteY18" fmla="*/ 1905 h 1905"/>
                          <a:gd name="connsiteX19" fmla="*/ 17145 w 32385"/>
                          <a:gd name="connsiteY19" fmla="*/ 1905 h 1905"/>
                          <a:gd name="connsiteX20" fmla="*/ 17145 w 32385"/>
                          <a:gd name="connsiteY20" fmla="*/ 1905 h 1905"/>
                          <a:gd name="connsiteX21" fmla="*/ 17145 w 32385"/>
                          <a:gd name="connsiteY21" fmla="*/ 1905 h 1905"/>
                          <a:gd name="connsiteX22" fmla="*/ 17145 w 32385"/>
                          <a:gd name="connsiteY22" fmla="*/ 1905 h 1905"/>
                          <a:gd name="connsiteX23" fmla="*/ 17145 w 32385"/>
                          <a:gd name="connsiteY23" fmla="*/ 1905 h 1905"/>
                          <a:gd name="connsiteX24" fmla="*/ 17145 w 32385"/>
                          <a:gd name="connsiteY24" fmla="*/ 1905 h 1905"/>
                          <a:gd name="connsiteX25" fmla="*/ 17145 w 32385"/>
                          <a:gd name="connsiteY25" fmla="*/ 1905 h 1905"/>
                          <a:gd name="connsiteX26" fmla="*/ 17145 w 32385"/>
                          <a:gd name="connsiteY26" fmla="*/ 1905 h 1905"/>
                          <a:gd name="connsiteX27" fmla="*/ 17145 w 32385"/>
                          <a:gd name="connsiteY27" fmla="*/ 1905 h 1905"/>
                          <a:gd name="connsiteX28" fmla="*/ 17145 w 32385"/>
                          <a:gd name="connsiteY28" fmla="*/ 1905 h 1905"/>
                          <a:gd name="connsiteX29" fmla="*/ 32385 w 32385"/>
                          <a:gd name="connsiteY29" fmla="*/ 953 h 1905"/>
                          <a:gd name="connsiteX30" fmla="*/ 32385 w 32385"/>
                          <a:gd name="connsiteY30" fmla="*/ 953 h 1905"/>
                          <a:gd name="connsiteX31" fmla="*/ 32385 w 32385"/>
                          <a:gd name="connsiteY31" fmla="*/ 953 h 1905"/>
                          <a:gd name="connsiteX32" fmla="*/ 32385 w 32385"/>
                          <a:gd name="connsiteY32" fmla="*/ 953 h 1905"/>
                          <a:gd name="connsiteX33" fmla="*/ 32385 w 32385"/>
                          <a:gd name="connsiteY33" fmla="*/ 953 h 1905"/>
                          <a:gd name="connsiteX34" fmla="*/ 32385 w 32385"/>
                          <a:gd name="connsiteY34" fmla="*/ 953 h 1905"/>
                          <a:gd name="connsiteX35" fmla="*/ 32385 w 32385"/>
                          <a:gd name="connsiteY35" fmla="*/ 953 h 1905"/>
                          <a:gd name="connsiteX36" fmla="*/ 32385 w 32385"/>
                          <a:gd name="connsiteY36" fmla="*/ 953 h 1905"/>
                          <a:gd name="connsiteX37" fmla="*/ 32385 w 32385"/>
                          <a:gd name="connsiteY37" fmla="*/ 953 h 1905"/>
                          <a:gd name="connsiteX38" fmla="*/ 32385 w 32385"/>
                          <a:gd name="connsiteY38" fmla="*/ 953 h 1905"/>
                          <a:gd name="connsiteX39" fmla="*/ 32385 w 32385"/>
                          <a:gd name="connsiteY39" fmla="*/ 953 h 1905"/>
                          <a:gd name="connsiteX40" fmla="*/ 32385 w 32385"/>
                          <a:gd name="connsiteY40" fmla="*/ 953 h 1905"/>
                          <a:gd name="connsiteX41" fmla="*/ 31433 w 32385"/>
                          <a:gd name="connsiteY41" fmla="*/ 953 h 1905"/>
                          <a:gd name="connsiteX42" fmla="*/ 29528 w 32385"/>
                          <a:gd name="connsiteY42" fmla="*/ 953 h 1905"/>
                          <a:gd name="connsiteX43" fmla="*/ 17145 w 32385"/>
                          <a:gd name="connsiteY43" fmla="*/ 0 h 1905"/>
                          <a:gd name="connsiteX44" fmla="*/ 16193 w 32385"/>
                          <a:gd name="connsiteY44" fmla="*/ 0 h 1905"/>
                          <a:gd name="connsiteX45" fmla="*/ 15240 w 32385"/>
                          <a:gd name="connsiteY45" fmla="*/ 0 h 1905"/>
                          <a:gd name="connsiteX46" fmla="*/ 15240 w 32385"/>
                          <a:gd name="connsiteY46" fmla="*/ 0 h 1905"/>
                          <a:gd name="connsiteX47" fmla="*/ 15240 w 32385"/>
                          <a:gd name="connsiteY47" fmla="*/ 0 h 1905"/>
                          <a:gd name="connsiteX48" fmla="*/ 15240 w 32385"/>
                          <a:gd name="connsiteY48" fmla="*/ 0 h 1905"/>
                          <a:gd name="connsiteX49" fmla="*/ 15240 w 32385"/>
                          <a:gd name="connsiteY49" fmla="*/ 0 h 1905"/>
                          <a:gd name="connsiteX50" fmla="*/ 15240 w 32385"/>
                          <a:gd name="connsiteY50" fmla="*/ 0 h 1905"/>
                          <a:gd name="connsiteX51" fmla="*/ 15240 w 32385"/>
                          <a:gd name="connsiteY51" fmla="*/ 0 h 1905"/>
                          <a:gd name="connsiteX52" fmla="*/ 15240 w 32385"/>
                          <a:gd name="connsiteY52" fmla="*/ 0 h 1905"/>
                          <a:gd name="connsiteX53" fmla="*/ 15240 w 32385"/>
                          <a:gd name="connsiteY53" fmla="*/ 0 h 1905"/>
                          <a:gd name="connsiteX54" fmla="*/ 15240 w 32385"/>
                          <a:gd name="connsiteY54" fmla="*/ 0 h 1905"/>
                          <a:gd name="connsiteX55" fmla="*/ 15240 w 32385"/>
                          <a:gd name="connsiteY55" fmla="*/ 0 h 1905"/>
                          <a:gd name="connsiteX56" fmla="*/ 15240 w 32385"/>
                          <a:gd name="connsiteY56" fmla="*/ 0 h 1905"/>
                          <a:gd name="connsiteX57" fmla="*/ 15240 w 32385"/>
                          <a:gd name="connsiteY57" fmla="*/ 0 h 1905"/>
                          <a:gd name="connsiteX58" fmla="*/ 15240 w 32385"/>
                          <a:gd name="connsiteY58" fmla="*/ 0 h 1905"/>
                          <a:gd name="connsiteX59" fmla="*/ 15240 w 32385"/>
                          <a:gd name="connsiteY59" fmla="*/ 0 h 1905"/>
                          <a:gd name="connsiteX60" fmla="*/ 15240 w 32385"/>
                          <a:gd name="connsiteY60" fmla="*/ 0 h 1905"/>
                          <a:gd name="connsiteX61" fmla="*/ 15240 w 32385"/>
                          <a:gd name="connsiteY61" fmla="*/ 0 h 1905"/>
                          <a:gd name="connsiteX62" fmla="*/ 15240 w 32385"/>
                          <a:gd name="connsiteY62" fmla="*/ 0 h 1905"/>
                          <a:gd name="connsiteX63" fmla="*/ 15240 w 32385"/>
                          <a:gd name="connsiteY63" fmla="*/ 0 h 1905"/>
                          <a:gd name="connsiteX64" fmla="*/ 15240 w 32385"/>
                          <a:gd name="connsiteY64" fmla="*/ 0 h 1905"/>
                          <a:gd name="connsiteX65" fmla="*/ 15240 w 32385"/>
                          <a:gd name="connsiteY65" fmla="*/ 0 h 1905"/>
                          <a:gd name="connsiteX66" fmla="*/ 15240 w 32385"/>
                          <a:gd name="connsiteY66" fmla="*/ 0 h 1905"/>
                          <a:gd name="connsiteX67" fmla="*/ 15240 w 32385"/>
                          <a:gd name="connsiteY67" fmla="*/ 0 h 1905"/>
                          <a:gd name="connsiteX68" fmla="*/ 15240 w 32385"/>
                          <a:gd name="connsiteY68" fmla="*/ 0 h 1905"/>
                          <a:gd name="connsiteX69" fmla="*/ 15240 w 32385"/>
                          <a:gd name="connsiteY69" fmla="*/ 0 h 1905"/>
                          <a:gd name="connsiteX70" fmla="*/ 15240 w 32385"/>
                          <a:gd name="connsiteY70" fmla="*/ 0 h 1905"/>
                          <a:gd name="connsiteX71" fmla="*/ 15240 w 32385"/>
                          <a:gd name="connsiteY71" fmla="*/ 0 h 1905"/>
                          <a:gd name="connsiteX72" fmla="*/ 15240 w 32385"/>
                          <a:gd name="connsiteY72" fmla="*/ 0 h 1905"/>
                          <a:gd name="connsiteX73" fmla="*/ 15240 w 32385"/>
                          <a:gd name="connsiteY73" fmla="*/ 0 h 1905"/>
                          <a:gd name="connsiteX74" fmla="*/ 15240 w 32385"/>
                          <a:gd name="connsiteY74" fmla="*/ 0 h 1905"/>
                          <a:gd name="connsiteX75" fmla="*/ 15240 w 32385"/>
                          <a:gd name="connsiteY75" fmla="*/ 0 h 1905"/>
                          <a:gd name="connsiteX76" fmla="*/ 15240 w 32385"/>
                          <a:gd name="connsiteY76" fmla="*/ 0 h 1905"/>
                          <a:gd name="connsiteX77" fmla="*/ 15240 w 32385"/>
                          <a:gd name="connsiteY77" fmla="*/ 0 h 1905"/>
                          <a:gd name="connsiteX78" fmla="*/ 15240 w 32385"/>
                          <a:gd name="connsiteY78" fmla="*/ 0 h 1905"/>
                          <a:gd name="connsiteX79" fmla="*/ 15240 w 32385"/>
                          <a:gd name="connsiteY79" fmla="*/ 0 h 1905"/>
                          <a:gd name="connsiteX80" fmla="*/ 15240 w 32385"/>
                          <a:gd name="connsiteY80" fmla="*/ 0 h 1905"/>
                          <a:gd name="connsiteX81" fmla="*/ 15240 w 32385"/>
                          <a:gd name="connsiteY81" fmla="*/ 0 h 1905"/>
                          <a:gd name="connsiteX82" fmla="*/ 15240 w 32385"/>
                          <a:gd name="connsiteY82" fmla="*/ 0 h 1905"/>
                          <a:gd name="connsiteX83" fmla="*/ 15240 w 32385"/>
                          <a:gd name="connsiteY83" fmla="*/ 0 h 1905"/>
                          <a:gd name="connsiteX84" fmla="*/ 15240 w 32385"/>
                          <a:gd name="connsiteY84" fmla="*/ 0 h 1905"/>
                          <a:gd name="connsiteX85" fmla="*/ 14288 w 32385"/>
                          <a:gd name="connsiteY85" fmla="*/ 0 h 1905"/>
                          <a:gd name="connsiteX86" fmla="*/ 13335 w 32385"/>
                          <a:gd name="connsiteY86" fmla="*/ 0 h 1905"/>
                          <a:gd name="connsiteX87" fmla="*/ 11430 w 32385"/>
                          <a:gd name="connsiteY87" fmla="*/ 0 h 1905"/>
                          <a:gd name="connsiteX88" fmla="*/ 9525 w 32385"/>
                          <a:gd name="connsiteY88" fmla="*/ 0 h 1905"/>
                          <a:gd name="connsiteX89" fmla="*/ 7620 w 32385"/>
                          <a:gd name="connsiteY89" fmla="*/ 0 h 1905"/>
                          <a:gd name="connsiteX90" fmla="*/ 6668 w 32385"/>
                          <a:gd name="connsiteY90" fmla="*/ 0 h 1905"/>
                          <a:gd name="connsiteX91" fmla="*/ 5715 w 32385"/>
                          <a:gd name="connsiteY91" fmla="*/ 0 h 1905"/>
                          <a:gd name="connsiteX92" fmla="*/ 5715 w 32385"/>
                          <a:gd name="connsiteY92" fmla="*/ 0 h 1905"/>
                          <a:gd name="connsiteX93" fmla="*/ 4763 w 32385"/>
                          <a:gd name="connsiteY93" fmla="*/ 0 h 1905"/>
                          <a:gd name="connsiteX94" fmla="*/ 3810 w 32385"/>
                          <a:gd name="connsiteY94" fmla="*/ 0 h 1905"/>
                          <a:gd name="connsiteX95" fmla="*/ 3810 w 32385"/>
                          <a:gd name="connsiteY95" fmla="*/ 0 h 1905"/>
                          <a:gd name="connsiteX96" fmla="*/ 3810 w 32385"/>
                          <a:gd name="connsiteY96" fmla="*/ 0 h 1905"/>
                          <a:gd name="connsiteX97" fmla="*/ 3810 w 32385"/>
                          <a:gd name="connsiteY97" fmla="*/ 0 h 1905"/>
                          <a:gd name="connsiteX98" fmla="*/ 3810 w 32385"/>
                          <a:gd name="connsiteY98" fmla="*/ 0 h 1905"/>
                          <a:gd name="connsiteX99" fmla="*/ 2858 w 32385"/>
                          <a:gd name="connsiteY99" fmla="*/ 0 h 1905"/>
                          <a:gd name="connsiteX100" fmla="*/ 1905 w 32385"/>
                          <a:gd name="connsiteY100" fmla="*/ 0 h 1905"/>
                          <a:gd name="connsiteX101" fmla="*/ 0 w 32385"/>
                          <a:gd name="connsiteY101" fmla="*/ 0 h 1905"/>
                          <a:gd name="connsiteX102" fmla="*/ 0 w 32385"/>
                          <a:gd name="connsiteY102" fmla="*/ 1905 h 1905"/>
                          <a:gd name="connsiteX103" fmla="*/ 3810 w 32385"/>
                          <a:gd name="connsiteY103" fmla="*/ 1905 h 1905"/>
                          <a:gd name="connsiteX104" fmla="*/ 6668 w 32385"/>
                          <a:gd name="connsiteY104" fmla="*/ 1905 h 1905"/>
                          <a:gd name="connsiteX105" fmla="*/ 8573 w 32385"/>
                          <a:gd name="connsiteY105" fmla="*/ 1905 h 1905"/>
                          <a:gd name="connsiteX106" fmla="*/ 10478 w 32385"/>
                          <a:gd name="connsiteY106" fmla="*/ 1905 h 1905"/>
                          <a:gd name="connsiteX107" fmla="*/ 9525 w 32385"/>
                          <a:gd name="connsiteY107" fmla="*/ 1905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</a:cxnLst>
                        <a:rect l="l" t="t" r="r" b="b"/>
                        <a:pathLst>
                          <a:path w="32385" h="1905">
                            <a:moveTo>
                              <a:pt x="9525" y="1905"/>
                            </a:move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11430" y="1905"/>
                              <a:pt x="12383" y="1905"/>
                              <a:pt x="12383" y="1905"/>
                            </a:cubicBezTo>
                            <a:cubicBezTo>
                              <a:pt x="13335" y="1905"/>
                              <a:pt x="13335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6193" y="1905"/>
                              <a:pt x="16193" y="1905"/>
                            </a:cubicBezTo>
                            <a:lnTo>
                              <a:pt x="16193" y="1905"/>
                            </a:lnTo>
                            <a:lnTo>
                              <a:pt x="16193" y="1905"/>
                            </a:lnTo>
                            <a:lnTo>
                              <a:pt x="16193" y="1905"/>
                            </a:lnTo>
                            <a:lnTo>
                              <a:pt x="16193" y="1905"/>
                            </a:lnTo>
                            <a:lnTo>
                              <a:pt x="16193" y="1905"/>
                            </a:lnTo>
                            <a:lnTo>
                              <a:pt x="16193" y="1905"/>
                            </a:ln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7145" y="1905"/>
                              <a:pt x="17145" y="1905"/>
                            </a:cubicBez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lnTo>
                              <a:pt x="17145" y="1905"/>
                            </a:lnTo>
                            <a:lnTo>
                              <a:pt x="17145" y="1905"/>
                            </a:ln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lnTo>
                              <a:pt x="32385" y="953"/>
                            </a:lnTo>
                            <a:cubicBezTo>
                              <a:pt x="32385" y="953"/>
                              <a:pt x="32385" y="953"/>
                              <a:pt x="32385" y="953"/>
                            </a:cubicBezTo>
                            <a:cubicBezTo>
                              <a:pt x="32385" y="953"/>
                              <a:pt x="31433" y="953"/>
                              <a:pt x="31433" y="953"/>
                            </a:cubicBezTo>
                            <a:cubicBezTo>
                              <a:pt x="30480" y="953"/>
                              <a:pt x="29528" y="953"/>
                              <a:pt x="29528" y="953"/>
                            </a:cubicBezTo>
                            <a:cubicBezTo>
                              <a:pt x="25718" y="953"/>
                              <a:pt x="21908" y="953"/>
                              <a:pt x="17145" y="0"/>
                            </a:cubicBezTo>
                            <a:cubicBezTo>
                              <a:pt x="17145" y="0"/>
                              <a:pt x="16193" y="0"/>
                              <a:pt x="16193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3335" y="0"/>
                            </a:cubicBezTo>
                            <a:cubicBezTo>
                              <a:pt x="12383" y="0"/>
                              <a:pt x="12383" y="0"/>
                              <a:pt x="11430" y="0"/>
                            </a:cubicBezTo>
                            <a:cubicBezTo>
                              <a:pt x="10478" y="0"/>
                              <a:pt x="9525" y="0"/>
                              <a:pt x="9525" y="0"/>
                            </a:cubicBezTo>
                            <a:cubicBezTo>
                              <a:pt x="8573" y="0"/>
                              <a:pt x="8573" y="0"/>
                              <a:pt x="7620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cubicBezTo>
                              <a:pt x="3810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1905" y="0"/>
                              <a:pt x="1905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953" y="1905"/>
                              <a:pt x="1905" y="1905"/>
                              <a:pt x="3810" y="1905"/>
                            </a:cubicBezTo>
                            <a:cubicBezTo>
                              <a:pt x="4763" y="1905"/>
                              <a:pt x="5715" y="1905"/>
                              <a:pt x="6668" y="1905"/>
                            </a:cubicBezTo>
                            <a:cubicBezTo>
                              <a:pt x="7620" y="1905"/>
                              <a:pt x="7620" y="1905"/>
                              <a:pt x="8573" y="1905"/>
                            </a:cubicBezTo>
                            <a:cubicBezTo>
                              <a:pt x="9525" y="1905"/>
                              <a:pt x="9525" y="1905"/>
                              <a:pt x="10478" y="1905"/>
                            </a:cubicBezTo>
                            <a:cubicBezTo>
                              <a:pt x="5715" y="1905"/>
                              <a:pt x="7620" y="1905"/>
                              <a:pt x="952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495" name="图形 2"/>
                    <p:cNvGrpSpPr/>
                    <p:nvPr/>
                  </p:nvGrpSpPr>
                  <p:grpSpPr>
                    <a:xfrm>
                      <a:off x="4262437" y="4834889"/>
                      <a:ext cx="4762" cy="6667"/>
                      <a:chOff x="4262437" y="4834889"/>
                      <a:chExt cx="4762" cy="6667"/>
                    </a:xfrm>
                  </p:grpSpPr>
                  <p:grpSp>
                    <p:nvGrpSpPr>
                      <p:cNvPr id="496" name="图形 2"/>
                      <p:cNvGrpSpPr/>
                      <p:nvPr/>
                    </p:nvGrpSpPr>
                    <p:grpSpPr>
                      <a:xfrm>
                        <a:off x="4262437" y="4834889"/>
                        <a:ext cx="2619" cy="2857"/>
                        <a:chOff x="4262437" y="4834889"/>
                        <a:chExt cx="2619" cy="2857"/>
                      </a:xfrm>
                    </p:grpSpPr>
                    <p:sp>
                      <p:nvSpPr>
                        <p:cNvPr id="497" name="任意多边形: 形状 381"/>
                        <p:cNvSpPr/>
                        <p:nvPr/>
                      </p:nvSpPr>
                      <p:spPr>
                        <a:xfrm>
                          <a:off x="4264342" y="4837746"/>
                          <a:ext cx="714" cy="9525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9525"/>
                            <a:gd name="connsiteX1" fmla="*/ 0 w 714"/>
                            <a:gd name="connsiteY1" fmla="*/ 0 h 9525"/>
                            <a:gd name="connsiteX2" fmla="*/ 0 w 714"/>
                            <a:gd name="connsiteY2" fmla="*/ 0 h 9525"/>
                            <a:gd name="connsiteX3" fmla="*/ 0 w 714"/>
                            <a:gd name="connsiteY3" fmla="*/ 0 h 9525"/>
                            <a:gd name="connsiteX4" fmla="*/ 0 w 714"/>
                            <a:gd name="connsiteY4" fmla="*/ 0 h 9525"/>
                            <a:gd name="connsiteX5" fmla="*/ 0 w 714"/>
                            <a:gd name="connsiteY5" fmla="*/ 0 h 9525"/>
                            <a:gd name="connsiteX6" fmla="*/ 0 w 714"/>
                            <a:gd name="connsiteY6" fmla="*/ 0 h 9525"/>
                            <a:gd name="connsiteX7" fmla="*/ 0 w 714"/>
                            <a:gd name="connsiteY7" fmla="*/ 0 h 9525"/>
                            <a:gd name="connsiteX8" fmla="*/ 0 w 714"/>
                            <a:gd name="connsiteY8" fmla="*/ 0 h 9525"/>
                            <a:gd name="connsiteX9" fmla="*/ 0 w 714"/>
                            <a:gd name="connsiteY9" fmla="*/ 0 h 9525"/>
                            <a:gd name="connsiteX10" fmla="*/ 0 w 714"/>
                            <a:gd name="connsiteY10" fmla="*/ 0 h 9525"/>
                            <a:gd name="connsiteX11" fmla="*/ 0 w 714"/>
                            <a:gd name="connsiteY11" fmla="*/ 0 h 9525"/>
                            <a:gd name="connsiteX12" fmla="*/ 0 w 714"/>
                            <a:gd name="connsiteY12" fmla="*/ 0 h 9525"/>
                            <a:gd name="connsiteX13" fmla="*/ 0 w 714"/>
                            <a:gd name="connsiteY13" fmla="*/ 0 h 9525"/>
                            <a:gd name="connsiteX14" fmla="*/ 0 w 714"/>
                            <a:gd name="connsiteY14" fmla="*/ 0 h 9525"/>
                            <a:gd name="connsiteX15" fmla="*/ 0 w 714"/>
                            <a:gd name="connsiteY15" fmla="*/ 0 h 9525"/>
                            <a:gd name="connsiteX16" fmla="*/ 0 w 714"/>
                            <a:gd name="connsiteY16" fmla="*/ 0 h 9525"/>
                            <a:gd name="connsiteX17" fmla="*/ 0 w 714"/>
                            <a:gd name="connsiteY17" fmla="*/ 0 h 9525"/>
                            <a:gd name="connsiteX18" fmla="*/ 0 w 714"/>
                            <a:gd name="connsiteY18" fmla="*/ 0 h 9525"/>
                            <a:gd name="connsiteX19" fmla="*/ 0 w 714"/>
                            <a:gd name="connsiteY19" fmla="*/ 0 h 9525"/>
                            <a:gd name="connsiteX20" fmla="*/ 0 w 714"/>
                            <a:gd name="connsiteY20" fmla="*/ 0 h 9525"/>
                            <a:gd name="connsiteX21" fmla="*/ 0 w 714"/>
                            <a:gd name="connsiteY21" fmla="*/ 0 h 9525"/>
                            <a:gd name="connsiteX22" fmla="*/ 0 w 714"/>
                            <a:gd name="connsiteY22" fmla="*/ 0 h 9525"/>
                            <a:gd name="connsiteX23" fmla="*/ 0 w 714"/>
                            <a:gd name="connsiteY23" fmla="*/ 0 h 9525"/>
                            <a:gd name="connsiteX24" fmla="*/ 0 w 714"/>
                            <a:gd name="connsiteY24" fmla="*/ 0 h 9525"/>
                            <a:gd name="connsiteX25" fmla="*/ 0 w 714"/>
                            <a:gd name="connsiteY25" fmla="*/ 0 h 9525"/>
                            <a:gd name="connsiteX26" fmla="*/ 0 w 714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498" name="任意多边形: 形状 382"/>
                        <p:cNvSpPr/>
                        <p:nvPr/>
                      </p:nvSpPr>
                      <p:spPr>
                        <a:xfrm>
                          <a:off x="4262437" y="4834889"/>
                          <a:ext cx="2619" cy="2857"/>
                        </a:xfrm>
                        <a:custGeom>
                          <a:avLst/>
                          <a:gdLst>
                            <a:gd name="connsiteX0" fmla="*/ 0 w 2619"/>
                            <a:gd name="connsiteY0" fmla="*/ 953 h 2857"/>
                            <a:gd name="connsiteX1" fmla="*/ 0 w 2619"/>
                            <a:gd name="connsiteY1" fmla="*/ 953 h 2857"/>
                            <a:gd name="connsiteX2" fmla="*/ 1905 w 2619"/>
                            <a:gd name="connsiteY2" fmla="*/ 0 h 2857"/>
                            <a:gd name="connsiteX3" fmla="*/ 1905 w 2619"/>
                            <a:gd name="connsiteY3" fmla="*/ 0 h 2857"/>
                            <a:gd name="connsiteX4" fmla="*/ 1905 w 2619"/>
                            <a:gd name="connsiteY4" fmla="*/ 0 h 2857"/>
                            <a:gd name="connsiteX5" fmla="*/ 1905 w 2619"/>
                            <a:gd name="connsiteY5" fmla="*/ 0 h 2857"/>
                            <a:gd name="connsiteX6" fmla="*/ 1905 w 2619"/>
                            <a:gd name="connsiteY6" fmla="*/ 0 h 2857"/>
                            <a:gd name="connsiteX7" fmla="*/ 1905 w 2619"/>
                            <a:gd name="connsiteY7" fmla="*/ 953 h 2857"/>
                            <a:gd name="connsiteX8" fmla="*/ 1905 w 2619"/>
                            <a:gd name="connsiteY8" fmla="*/ 953 h 2857"/>
                            <a:gd name="connsiteX9" fmla="*/ 1905 w 2619"/>
                            <a:gd name="connsiteY9" fmla="*/ 953 h 2857"/>
                            <a:gd name="connsiteX10" fmla="*/ 1905 w 2619"/>
                            <a:gd name="connsiteY10" fmla="*/ 953 h 2857"/>
                            <a:gd name="connsiteX11" fmla="*/ 1905 w 2619"/>
                            <a:gd name="connsiteY11" fmla="*/ 953 h 2857"/>
                            <a:gd name="connsiteX12" fmla="*/ 1905 w 2619"/>
                            <a:gd name="connsiteY12" fmla="*/ 953 h 2857"/>
                            <a:gd name="connsiteX13" fmla="*/ 1905 w 2619"/>
                            <a:gd name="connsiteY13" fmla="*/ 953 h 2857"/>
                            <a:gd name="connsiteX14" fmla="*/ 1905 w 2619"/>
                            <a:gd name="connsiteY14" fmla="*/ 953 h 2857"/>
                            <a:gd name="connsiteX15" fmla="*/ 1905 w 2619"/>
                            <a:gd name="connsiteY15" fmla="*/ 953 h 2857"/>
                            <a:gd name="connsiteX16" fmla="*/ 1905 w 2619"/>
                            <a:gd name="connsiteY16" fmla="*/ 953 h 2857"/>
                            <a:gd name="connsiteX17" fmla="*/ 1905 w 2619"/>
                            <a:gd name="connsiteY17" fmla="*/ 953 h 2857"/>
                            <a:gd name="connsiteX18" fmla="*/ 1905 w 2619"/>
                            <a:gd name="connsiteY18" fmla="*/ 953 h 2857"/>
                            <a:gd name="connsiteX19" fmla="*/ 1905 w 2619"/>
                            <a:gd name="connsiteY19" fmla="*/ 953 h 2857"/>
                            <a:gd name="connsiteX20" fmla="*/ 1905 w 2619"/>
                            <a:gd name="connsiteY20" fmla="*/ 953 h 2857"/>
                            <a:gd name="connsiteX21" fmla="*/ 1905 w 2619"/>
                            <a:gd name="connsiteY21" fmla="*/ 953 h 2857"/>
                            <a:gd name="connsiteX22" fmla="*/ 1905 w 2619"/>
                            <a:gd name="connsiteY22" fmla="*/ 953 h 2857"/>
                            <a:gd name="connsiteX23" fmla="*/ 1905 w 2619"/>
                            <a:gd name="connsiteY23" fmla="*/ 953 h 2857"/>
                            <a:gd name="connsiteX24" fmla="*/ 1905 w 2619"/>
                            <a:gd name="connsiteY24" fmla="*/ 953 h 2857"/>
                            <a:gd name="connsiteX25" fmla="*/ 1905 w 2619"/>
                            <a:gd name="connsiteY25" fmla="*/ 953 h 2857"/>
                            <a:gd name="connsiteX26" fmla="*/ 1905 w 2619"/>
                            <a:gd name="connsiteY26" fmla="*/ 953 h 2857"/>
                            <a:gd name="connsiteX27" fmla="*/ 1905 w 2619"/>
                            <a:gd name="connsiteY27" fmla="*/ 953 h 2857"/>
                            <a:gd name="connsiteX28" fmla="*/ 1905 w 2619"/>
                            <a:gd name="connsiteY28" fmla="*/ 953 h 2857"/>
                            <a:gd name="connsiteX29" fmla="*/ 1905 w 2619"/>
                            <a:gd name="connsiteY29" fmla="*/ 953 h 2857"/>
                            <a:gd name="connsiteX30" fmla="*/ 1905 w 2619"/>
                            <a:gd name="connsiteY30" fmla="*/ 953 h 2857"/>
                            <a:gd name="connsiteX31" fmla="*/ 1905 w 2619"/>
                            <a:gd name="connsiteY31" fmla="*/ 953 h 2857"/>
                            <a:gd name="connsiteX32" fmla="*/ 1905 w 2619"/>
                            <a:gd name="connsiteY32" fmla="*/ 953 h 2857"/>
                            <a:gd name="connsiteX33" fmla="*/ 1905 w 2619"/>
                            <a:gd name="connsiteY33" fmla="*/ 953 h 2857"/>
                            <a:gd name="connsiteX34" fmla="*/ 1905 w 2619"/>
                            <a:gd name="connsiteY34" fmla="*/ 953 h 2857"/>
                            <a:gd name="connsiteX35" fmla="*/ 1905 w 2619"/>
                            <a:gd name="connsiteY35" fmla="*/ 953 h 2857"/>
                            <a:gd name="connsiteX36" fmla="*/ 1905 w 2619"/>
                            <a:gd name="connsiteY36" fmla="*/ 953 h 2857"/>
                            <a:gd name="connsiteX37" fmla="*/ 1905 w 2619"/>
                            <a:gd name="connsiteY37" fmla="*/ 953 h 2857"/>
                            <a:gd name="connsiteX38" fmla="*/ 1905 w 2619"/>
                            <a:gd name="connsiteY38" fmla="*/ 953 h 2857"/>
                            <a:gd name="connsiteX39" fmla="*/ 1905 w 2619"/>
                            <a:gd name="connsiteY39" fmla="*/ 953 h 2857"/>
                            <a:gd name="connsiteX40" fmla="*/ 1905 w 2619"/>
                            <a:gd name="connsiteY40" fmla="*/ 953 h 2857"/>
                            <a:gd name="connsiteX41" fmla="*/ 1905 w 2619"/>
                            <a:gd name="connsiteY41" fmla="*/ 953 h 2857"/>
                            <a:gd name="connsiteX42" fmla="*/ 1905 w 2619"/>
                            <a:gd name="connsiteY42" fmla="*/ 953 h 2857"/>
                            <a:gd name="connsiteX43" fmla="*/ 952 w 2619"/>
                            <a:gd name="connsiteY43" fmla="*/ 1905 h 2857"/>
                            <a:gd name="connsiteX44" fmla="*/ 0 w 2619"/>
                            <a:gd name="connsiteY44" fmla="*/ 2857 h 2857"/>
                            <a:gd name="connsiteX45" fmla="*/ 0 w 2619"/>
                            <a:gd name="connsiteY45" fmla="*/ 2857 h 2857"/>
                            <a:gd name="connsiteX46" fmla="*/ 0 w 2619"/>
                            <a:gd name="connsiteY46" fmla="*/ 2857 h 2857"/>
                            <a:gd name="connsiteX47" fmla="*/ 0 w 2619"/>
                            <a:gd name="connsiteY47" fmla="*/ 2857 h 2857"/>
                            <a:gd name="connsiteX48" fmla="*/ 0 w 2619"/>
                            <a:gd name="connsiteY48" fmla="*/ 2857 h 2857"/>
                            <a:gd name="connsiteX49" fmla="*/ 0 w 2619"/>
                            <a:gd name="connsiteY49" fmla="*/ 2857 h 2857"/>
                            <a:gd name="connsiteX50" fmla="*/ 0 w 2619"/>
                            <a:gd name="connsiteY50" fmla="*/ 2857 h 2857"/>
                            <a:gd name="connsiteX51" fmla="*/ 0 w 2619"/>
                            <a:gd name="connsiteY51" fmla="*/ 2857 h 2857"/>
                            <a:gd name="connsiteX52" fmla="*/ 0 w 2619"/>
                            <a:gd name="connsiteY52" fmla="*/ 2857 h 2857"/>
                            <a:gd name="connsiteX53" fmla="*/ 0 w 2619"/>
                            <a:gd name="connsiteY53" fmla="*/ 2857 h 2857"/>
                            <a:gd name="connsiteX54" fmla="*/ 0 w 2619"/>
                            <a:gd name="connsiteY54" fmla="*/ 2857 h 2857"/>
                            <a:gd name="connsiteX55" fmla="*/ 0 w 2619"/>
                            <a:gd name="connsiteY55" fmla="*/ 1905 h 2857"/>
                            <a:gd name="connsiteX56" fmla="*/ 0 w 2619"/>
                            <a:gd name="connsiteY56" fmla="*/ 1905 h 2857"/>
                            <a:gd name="connsiteX57" fmla="*/ 0 w 2619"/>
                            <a:gd name="connsiteY57" fmla="*/ 1905 h 2857"/>
                            <a:gd name="connsiteX58" fmla="*/ 0 w 2619"/>
                            <a:gd name="connsiteY58" fmla="*/ 953 h 2857"/>
                            <a:gd name="connsiteX59" fmla="*/ 0 w 2619"/>
                            <a:gd name="connsiteY59" fmla="*/ 953 h 2857"/>
                            <a:gd name="connsiteX60" fmla="*/ 0 w 2619"/>
                            <a:gd name="connsiteY60" fmla="*/ 953 h 2857"/>
                            <a:gd name="connsiteX61" fmla="*/ 0 w 2619"/>
                            <a:gd name="connsiteY61" fmla="*/ 953 h 2857"/>
                            <a:gd name="connsiteX62" fmla="*/ 0 w 2619"/>
                            <a:gd name="connsiteY62" fmla="*/ 953 h 2857"/>
                            <a:gd name="connsiteX63" fmla="*/ 0 w 2619"/>
                            <a:gd name="connsiteY63" fmla="*/ 953 h 2857"/>
                            <a:gd name="connsiteX64" fmla="*/ 0 w 2619"/>
                            <a:gd name="connsiteY64" fmla="*/ 953 h 2857"/>
                            <a:gd name="connsiteX65" fmla="*/ 0 w 2619"/>
                            <a:gd name="connsiteY65" fmla="*/ 953 h 2857"/>
                            <a:gd name="connsiteX66" fmla="*/ 0 w 2619"/>
                            <a:gd name="connsiteY66" fmla="*/ 953 h 2857"/>
                            <a:gd name="connsiteX67" fmla="*/ 0 w 2619"/>
                            <a:gd name="connsiteY67" fmla="*/ 953 h 2857"/>
                            <a:gd name="connsiteX68" fmla="*/ 0 w 2619"/>
                            <a:gd name="connsiteY68" fmla="*/ 953 h 2857"/>
                            <a:gd name="connsiteX69" fmla="*/ 1905 w 2619"/>
                            <a:gd name="connsiteY69" fmla="*/ 2857 h 2857"/>
                            <a:gd name="connsiteX70" fmla="*/ 1905 w 2619"/>
                            <a:gd name="connsiteY70" fmla="*/ 2857 h 2857"/>
                            <a:gd name="connsiteX71" fmla="*/ 1905 w 2619"/>
                            <a:gd name="connsiteY71" fmla="*/ 2857 h 2857"/>
                            <a:gd name="connsiteX72" fmla="*/ 1905 w 2619"/>
                            <a:gd name="connsiteY72" fmla="*/ 2857 h 2857"/>
                            <a:gd name="connsiteX73" fmla="*/ 1905 w 2619"/>
                            <a:gd name="connsiteY73" fmla="*/ 2857 h 2857"/>
                            <a:gd name="connsiteX74" fmla="*/ 1905 w 2619"/>
                            <a:gd name="connsiteY74" fmla="*/ 2857 h 2857"/>
                            <a:gd name="connsiteX75" fmla="*/ 1905 w 2619"/>
                            <a:gd name="connsiteY75" fmla="*/ 2857 h 2857"/>
                            <a:gd name="connsiteX76" fmla="*/ 1905 w 2619"/>
                            <a:gd name="connsiteY76" fmla="*/ 2857 h 2857"/>
                            <a:gd name="connsiteX77" fmla="*/ 1905 w 2619"/>
                            <a:gd name="connsiteY77" fmla="*/ 2857 h 2857"/>
                            <a:gd name="connsiteX78" fmla="*/ 1905 w 2619"/>
                            <a:gd name="connsiteY78" fmla="*/ 2857 h 2857"/>
                            <a:gd name="connsiteX79" fmla="*/ 1905 w 2619"/>
                            <a:gd name="connsiteY79" fmla="*/ 2857 h 2857"/>
                            <a:gd name="connsiteX80" fmla="*/ 1905 w 2619"/>
                            <a:gd name="connsiteY80" fmla="*/ 2857 h 2857"/>
                            <a:gd name="connsiteX81" fmla="*/ 1905 w 2619"/>
                            <a:gd name="connsiteY81" fmla="*/ 2857 h 2857"/>
                            <a:gd name="connsiteX82" fmla="*/ 1905 w 2619"/>
                            <a:gd name="connsiteY82" fmla="*/ 2857 h 2857"/>
                            <a:gd name="connsiteX83" fmla="*/ 1905 w 2619"/>
                            <a:gd name="connsiteY83" fmla="*/ 2857 h 2857"/>
                            <a:gd name="connsiteX84" fmla="*/ 1905 w 2619"/>
                            <a:gd name="connsiteY84" fmla="*/ 2857 h 2857"/>
                            <a:gd name="connsiteX85" fmla="*/ 1905 w 2619"/>
                            <a:gd name="connsiteY85" fmla="*/ 2857 h 2857"/>
                            <a:gd name="connsiteX86" fmla="*/ 1905 w 2619"/>
                            <a:gd name="connsiteY86" fmla="*/ 2857 h 2857"/>
                            <a:gd name="connsiteX87" fmla="*/ 1905 w 2619"/>
                            <a:gd name="connsiteY87" fmla="*/ 2857 h 2857"/>
                            <a:gd name="connsiteX88" fmla="*/ 1905 w 2619"/>
                            <a:gd name="connsiteY88" fmla="*/ 2857 h 2857"/>
                            <a:gd name="connsiteX89" fmla="*/ 1905 w 2619"/>
                            <a:gd name="connsiteY89" fmla="*/ 2857 h 2857"/>
                            <a:gd name="connsiteX90" fmla="*/ 1905 w 2619"/>
                            <a:gd name="connsiteY90" fmla="*/ 2857 h 2857"/>
                            <a:gd name="connsiteX91" fmla="*/ 1905 w 2619"/>
                            <a:gd name="connsiteY91" fmla="*/ 2857 h 2857"/>
                            <a:gd name="connsiteX92" fmla="*/ 1905 w 2619"/>
                            <a:gd name="connsiteY92" fmla="*/ 2857 h 2857"/>
                            <a:gd name="connsiteX93" fmla="*/ 1905 w 2619"/>
                            <a:gd name="connsiteY93" fmla="*/ 2857 h 2857"/>
                            <a:gd name="connsiteX94" fmla="*/ 1905 w 2619"/>
                            <a:gd name="connsiteY94" fmla="*/ 2857 h 2857"/>
                            <a:gd name="connsiteX95" fmla="*/ 1905 w 2619"/>
                            <a:gd name="connsiteY95" fmla="*/ 2857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</a:cxnLst>
                          <a:rect l="l" t="t" r="r" b="b"/>
                          <a:pathLst>
                            <a:path w="2619" h="2857">
                              <a:moveTo>
                                <a:pt x="0" y="953"/>
                              </a:moveTo>
                              <a:lnTo>
                                <a:pt x="0" y="953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952" y="1905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lose/>
                              <a:moveTo>
                                <a:pt x="1905" y="2857"/>
                              </a:move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cubicBezTo>
                                <a:pt x="2857" y="2857"/>
                                <a:pt x="2857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cubicBezTo>
                                <a:pt x="2857" y="2857"/>
                                <a:pt x="2857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499" name="任意多边形: 形状 383"/>
                      <p:cNvSpPr/>
                      <p:nvPr/>
                    </p:nvSpPr>
                    <p:spPr>
                      <a:xfrm>
                        <a:off x="4264342" y="4838699"/>
                        <a:ext cx="2857" cy="2857"/>
                      </a:xfrm>
                      <a:custGeom>
                        <a:avLst/>
                        <a:gdLst>
                          <a:gd name="connsiteX0" fmla="*/ 2857 w 2857"/>
                          <a:gd name="connsiteY0" fmla="*/ 0 h 2857"/>
                          <a:gd name="connsiteX1" fmla="*/ 2857 w 2857"/>
                          <a:gd name="connsiteY1" fmla="*/ 0 h 2857"/>
                          <a:gd name="connsiteX2" fmla="*/ 2857 w 2857"/>
                          <a:gd name="connsiteY2" fmla="*/ 0 h 2857"/>
                          <a:gd name="connsiteX3" fmla="*/ 2857 w 2857"/>
                          <a:gd name="connsiteY3" fmla="*/ 0 h 2857"/>
                          <a:gd name="connsiteX4" fmla="*/ 2857 w 2857"/>
                          <a:gd name="connsiteY4" fmla="*/ 0 h 2857"/>
                          <a:gd name="connsiteX5" fmla="*/ 2857 w 2857"/>
                          <a:gd name="connsiteY5" fmla="*/ 0 h 2857"/>
                          <a:gd name="connsiteX6" fmla="*/ 2857 w 2857"/>
                          <a:gd name="connsiteY6" fmla="*/ 0 h 2857"/>
                          <a:gd name="connsiteX7" fmla="*/ 2857 w 2857"/>
                          <a:gd name="connsiteY7" fmla="*/ 0 h 2857"/>
                          <a:gd name="connsiteX8" fmla="*/ 2857 w 2857"/>
                          <a:gd name="connsiteY8" fmla="*/ 0 h 2857"/>
                          <a:gd name="connsiteX9" fmla="*/ 1905 w 2857"/>
                          <a:gd name="connsiteY9" fmla="*/ 0 h 2857"/>
                          <a:gd name="connsiteX10" fmla="*/ 1905 w 2857"/>
                          <a:gd name="connsiteY10" fmla="*/ 0 h 2857"/>
                          <a:gd name="connsiteX11" fmla="*/ 1905 w 2857"/>
                          <a:gd name="connsiteY11" fmla="*/ 0 h 2857"/>
                          <a:gd name="connsiteX12" fmla="*/ 1905 w 2857"/>
                          <a:gd name="connsiteY12" fmla="*/ 0 h 2857"/>
                          <a:gd name="connsiteX13" fmla="*/ 1905 w 2857"/>
                          <a:gd name="connsiteY13" fmla="*/ 0 h 2857"/>
                          <a:gd name="connsiteX14" fmla="*/ 1905 w 2857"/>
                          <a:gd name="connsiteY14" fmla="*/ 0 h 2857"/>
                          <a:gd name="connsiteX15" fmla="*/ 1905 w 2857"/>
                          <a:gd name="connsiteY15" fmla="*/ 0 h 2857"/>
                          <a:gd name="connsiteX16" fmla="*/ 1905 w 2857"/>
                          <a:gd name="connsiteY16" fmla="*/ 0 h 2857"/>
                          <a:gd name="connsiteX17" fmla="*/ 1905 w 2857"/>
                          <a:gd name="connsiteY17" fmla="*/ 0 h 2857"/>
                          <a:gd name="connsiteX18" fmla="*/ 1905 w 2857"/>
                          <a:gd name="connsiteY18" fmla="*/ 0 h 2857"/>
                          <a:gd name="connsiteX19" fmla="*/ 1905 w 2857"/>
                          <a:gd name="connsiteY19" fmla="*/ 0 h 2857"/>
                          <a:gd name="connsiteX20" fmla="*/ 1905 w 2857"/>
                          <a:gd name="connsiteY20" fmla="*/ 0 h 2857"/>
                          <a:gd name="connsiteX21" fmla="*/ 1905 w 2857"/>
                          <a:gd name="connsiteY21" fmla="*/ 0 h 2857"/>
                          <a:gd name="connsiteX22" fmla="*/ 1905 w 2857"/>
                          <a:gd name="connsiteY22" fmla="*/ 0 h 2857"/>
                          <a:gd name="connsiteX23" fmla="*/ 1905 w 2857"/>
                          <a:gd name="connsiteY23" fmla="*/ 0 h 2857"/>
                          <a:gd name="connsiteX24" fmla="*/ 1905 w 2857"/>
                          <a:gd name="connsiteY24" fmla="*/ 0 h 2857"/>
                          <a:gd name="connsiteX25" fmla="*/ 1905 w 2857"/>
                          <a:gd name="connsiteY25" fmla="*/ 0 h 2857"/>
                          <a:gd name="connsiteX26" fmla="*/ 1905 w 2857"/>
                          <a:gd name="connsiteY26" fmla="*/ 0 h 2857"/>
                          <a:gd name="connsiteX27" fmla="*/ 1905 w 2857"/>
                          <a:gd name="connsiteY27" fmla="*/ 0 h 2857"/>
                          <a:gd name="connsiteX28" fmla="*/ 1905 w 2857"/>
                          <a:gd name="connsiteY28" fmla="*/ 0 h 2857"/>
                          <a:gd name="connsiteX29" fmla="*/ 1905 w 2857"/>
                          <a:gd name="connsiteY29" fmla="*/ 0 h 2857"/>
                          <a:gd name="connsiteX30" fmla="*/ 1905 w 2857"/>
                          <a:gd name="connsiteY30" fmla="*/ 0 h 2857"/>
                          <a:gd name="connsiteX31" fmla="*/ 1905 w 2857"/>
                          <a:gd name="connsiteY31" fmla="*/ 0 h 2857"/>
                          <a:gd name="connsiteX32" fmla="*/ 1905 w 2857"/>
                          <a:gd name="connsiteY32" fmla="*/ 0 h 2857"/>
                          <a:gd name="connsiteX33" fmla="*/ 1905 w 2857"/>
                          <a:gd name="connsiteY33" fmla="*/ 0 h 2857"/>
                          <a:gd name="connsiteX34" fmla="*/ 1905 w 2857"/>
                          <a:gd name="connsiteY34" fmla="*/ 0 h 2857"/>
                          <a:gd name="connsiteX35" fmla="*/ 1905 w 2857"/>
                          <a:gd name="connsiteY35" fmla="*/ 0 h 2857"/>
                          <a:gd name="connsiteX36" fmla="*/ 1905 w 2857"/>
                          <a:gd name="connsiteY36" fmla="*/ 0 h 2857"/>
                          <a:gd name="connsiteX37" fmla="*/ 0 w 2857"/>
                          <a:gd name="connsiteY37" fmla="*/ 2857 h 2857"/>
                          <a:gd name="connsiteX38" fmla="*/ 0 w 2857"/>
                          <a:gd name="connsiteY38" fmla="*/ 2857 h 2857"/>
                          <a:gd name="connsiteX39" fmla="*/ 0 w 2857"/>
                          <a:gd name="connsiteY39" fmla="*/ 2857 h 2857"/>
                          <a:gd name="connsiteX40" fmla="*/ 0 w 2857"/>
                          <a:gd name="connsiteY40" fmla="*/ 2857 h 2857"/>
                          <a:gd name="connsiteX41" fmla="*/ 0 w 2857"/>
                          <a:gd name="connsiteY41" fmla="*/ 2857 h 2857"/>
                          <a:gd name="connsiteX42" fmla="*/ 952 w 2857"/>
                          <a:gd name="connsiteY42" fmla="*/ 2857 h 2857"/>
                          <a:gd name="connsiteX43" fmla="*/ 1905 w 2857"/>
                          <a:gd name="connsiteY43" fmla="*/ 2857 h 2857"/>
                          <a:gd name="connsiteX44" fmla="*/ 2857 w 2857"/>
                          <a:gd name="connsiteY44" fmla="*/ 2857 h 2857"/>
                          <a:gd name="connsiteX45" fmla="*/ 2857 w 2857"/>
                          <a:gd name="connsiteY45" fmla="*/ 2857 h 2857"/>
                          <a:gd name="connsiteX46" fmla="*/ 2857 w 2857"/>
                          <a:gd name="connsiteY46" fmla="*/ 2857 h 2857"/>
                          <a:gd name="connsiteX47" fmla="*/ 2857 w 2857"/>
                          <a:gd name="connsiteY47" fmla="*/ 2857 h 2857"/>
                          <a:gd name="connsiteX48" fmla="*/ 2857 w 2857"/>
                          <a:gd name="connsiteY48" fmla="*/ 2857 h 2857"/>
                          <a:gd name="connsiteX49" fmla="*/ 2857 w 2857"/>
                          <a:gd name="connsiteY49" fmla="*/ 2857 h 2857"/>
                          <a:gd name="connsiteX50" fmla="*/ 2857 w 2857"/>
                          <a:gd name="connsiteY50" fmla="*/ 2857 h 2857"/>
                          <a:gd name="connsiteX51" fmla="*/ 2857 w 2857"/>
                          <a:gd name="connsiteY51" fmla="*/ 2857 h 2857"/>
                          <a:gd name="connsiteX52" fmla="*/ 2857 w 2857"/>
                          <a:gd name="connsiteY52" fmla="*/ 2857 h 2857"/>
                          <a:gd name="connsiteX53" fmla="*/ 2857 w 2857"/>
                          <a:gd name="connsiteY53" fmla="*/ 2857 h 2857"/>
                          <a:gd name="connsiteX54" fmla="*/ 2857 w 2857"/>
                          <a:gd name="connsiteY54" fmla="*/ 2857 h 2857"/>
                          <a:gd name="connsiteX55" fmla="*/ 2857 w 2857"/>
                          <a:gd name="connsiteY55" fmla="*/ 2857 h 2857"/>
                          <a:gd name="connsiteX56" fmla="*/ 2857 w 2857"/>
                          <a:gd name="connsiteY56" fmla="*/ 2857 h 2857"/>
                          <a:gd name="connsiteX57" fmla="*/ 2857 w 2857"/>
                          <a:gd name="connsiteY57" fmla="*/ 2857 h 2857"/>
                          <a:gd name="connsiteX58" fmla="*/ 2857 w 2857"/>
                          <a:gd name="connsiteY58" fmla="*/ 2857 h 2857"/>
                          <a:gd name="connsiteX59" fmla="*/ 2857 w 2857"/>
                          <a:gd name="connsiteY59" fmla="*/ 2857 h 2857"/>
                          <a:gd name="connsiteX60" fmla="*/ 2857 w 2857"/>
                          <a:gd name="connsiteY60" fmla="*/ 2857 h 2857"/>
                          <a:gd name="connsiteX61" fmla="*/ 2857 w 2857"/>
                          <a:gd name="connsiteY61" fmla="*/ 2857 h 2857"/>
                          <a:gd name="connsiteX62" fmla="*/ 2857 w 2857"/>
                          <a:gd name="connsiteY62" fmla="*/ 2857 h 2857"/>
                          <a:gd name="connsiteX63" fmla="*/ 2857 w 2857"/>
                          <a:gd name="connsiteY63" fmla="*/ 2857 h 2857"/>
                          <a:gd name="connsiteX64" fmla="*/ 2857 w 2857"/>
                          <a:gd name="connsiteY64" fmla="*/ 2857 h 2857"/>
                          <a:gd name="connsiteX65" fmla="*/ 2857 w 2857"/>
                          <a:gd name="connsiteY65" fmla="*/ 2857 h 2857"/>
                          <a:gd name="connsiteX66" fmla="*/ 2857 w 2857"/>
                          <a:gd name="connsiteY66" fmla="*/ 2857 h 2857"/>
                          <a:gd name="connsiteX67" fmla="*/ 2857 w 2857"/>
                          <a:gd name="connsiteY67" fmla="*/ 2857 h 2857"/>
                          <a:gd name="connsiteX68" fmla="*/ 2857 w 2857"/>
                          <a:gd name="connsiteY68" fmla="*/ 2857 h 2857"/>
                          <a:gd name="connsiteX69" fmla="*/ 2857 w 2857"/>
                          <a:gd name="connsiteY69" fmla="*/ 2857 h 2857"/>
                          <a:gd name="connsiteX70" fmla="*/ 2857 w 2857"/>
                          <a:gd name="connsiteY70" fmla="*/ 2857 h 2857"/>
                          <a:gd name="connsiteX71" fmla="*/ 2857 w 2857"/>
                          <a:gd name="connsiteY71" fmla="*/ 2857 h 2857"/>
                          <a:gd name="connsiteX72" fmla="*/ 2857 w 2857"/>
                          <a:gd name="connsiteY72" fmla="*/ 2857 h 2857"/>
                          <a:gd name="connsiteX73" fmla="*/ 2857 w 2857"/>
                          <a:gd name="connsiteY73" fmla="*/ 2857 h 2857"/>
                          <a:gd name="connsiteX74" fmla="*/ 2857 w 2857"/>
                          <a:gd name="connsiteY74" fmla="*/ 2857 h 2857"/>
                          <a:gd name="connsiteX75" fmla="*/ 2857 w 2857"/>
                          <a:gd name="connsiteY75" fmla="*/ 2857 h 2857"/>
                          <a:gd name="connsiteX76" fmla="*/ 2857 w 2857"/>
                          <a:gd name="connsiteY76" fmla="*/ 2857 h 2857"/>
                          <a:gd name="connsiteX77" fmla="*/ 2857 w 2857"/>
                          <a:gd name="connsiteY77" fmla="*/ 2857 h 2857"/>
                          <a:gd name="connsiteX78" fmla="*/ 2857 w 2857"/>
                          <a:gd name="connsiteY78" fmla="*/ 2857 h 2857"/>
                          <a:gd name="connsiteX79" fmla="*/ 2857 w 2857"/>
                          <a:gd name="connsiteY79" fmla="*/ 2857 h 2857"/>
                          <a:gd name="connsiteX80" fmla="*/ 2857 w 2857"/>
                          <a:gd name="connsiteY80" fmla="*/ 2857 h 2857"/>
                          <a:gd name="connsiteX81" fmla="*/ 2857 w 2857"/>
                          <a:gd name="connsiteY81" fmla="*/ 2857 h 2857"/>
                          <a:gd name="connsiteX82" fmla="*/ 2857 w 2857"/>
                          <a:gd name="connsiteY82" fmla="*/ 2857 h 2857"/>
                          <a:gd name="connsiteX83" fmla="*/ 2857 w 2857"/>
                          <a:gd name="connsiteY83" fmla="*/ 2857 h 2857"/>
                          <a:gd name="connsiteX84" fmla="*/ 2857 w 2857"/>
                          <a:gd name="connsiteY84" fmla="*/ 2857 h 2857"/>
                          <a:gd name="connsiteX85" fmla="*/ 2857 w 2857"/>
                          <a:gd name="connsiteY85" fmla="*/ 2857 h 2857"/>
                          <a:gd name="connsiteX86" fmla="*/ 2857 w 2857"/>
                          <a:gd name="connsiteY86" fmla="*/ 2857 h 2857"/>
                          <a:gd name="connsiteX87" fmla="*/ 2857 w 2857"/>
                          <a:gd name="connsiteY87" fmla="*/ 2857 h 2857"/>
                          <a:gd name="connsiteX88" fmla="*/ 2857 w 2857"/>
                          <a:gd name="connsiteY88" fmla="*/ 2857 h 2857"/>
                          <a:gd name="connsiteX89" fmla="*/ 2857 w 2857"/>
                          <a:gd name="connsiteY89" fmla="*/ 2857 h 2857"/>
                          <a:gd name="connsiteX90" fmla="*/ 2857 w 2857"/>
                          <a:gd name="connsiteY90" fmla="*/ 2857 h 2857"/>
                          <a:gd name="connsiteX91" fmla="*/ 2857 w 2857"/>
                          <a:gd name="connsiteY91" fmla="*/ 2857 h 2857"/>
                          <a:gd name="connsiteX92" fmla="*/ 2857 w 2857"/>
                          <a:gd name="connsiteY92" fmla="*/ 2857 h 2857"/>
                          <a:gd name="connsiteX93" fmla="*/ 2857 w 2857"/>
                          <a:gd name="connsiteY93" fmla="*/ 2857 h 2857"/>
                          <a:gd name="connsiteX94" fmla="*/ 2857 w 2857"/>
                          <a:gd name="connsiteY94" fmla="*/ 2857 h 2857"/>
                          <a:gd name="connsiteX95" fmla="*/ 2857 w 2857"/>
                          <a:gd name="connsiteY95" fmla="*/ 2857 h 2857"/>
                          <a:gd name="connsiteX96" fmla="*/ 2857 w 2857"/>
                          <a:gd name="connsiteY96" fmla="*/ 2857 h 2857"/>
                          <a:gd name="connsiteX97" fmla="*/ 2857 w 2857"/>
                          <a:gd name="connsiteY97" fmla="*/ 2857 h 2857"/>
                          <a:gd name="connsiteX98" fmla="*/ 2857 w 2857"/>
                          <a:gd name="connsiteY98" fmla="*/ 2857 h 2857"/>
                          <a:gd name="connsiteX99" fmla="*/ 2857 w 2857"/>
                          <a:gd name="connsiteY99" fmla="*/ 2857 h 2857"/>
                          <a:gd name="connsiteX100" fmla="*/ 2857 w 2857"/>
                          <a:gd name="connsiteY100" fmla="*/ 2857 h 2857"/>
                          <a:gd name="connsiteX101" fmla="*/ 2857 w 2857"/>
                          <a:gd name="connsiteY101" fmla="*/ 2857 h 2857"/>
                          <a:gd name="connsiteX102" fmla="*/ 2857 w 2857"/>
                          <a:gd name="connsiteY102" fmla="*/ 2857 h 2857"/>
                          <a:gd name="connsiteX103" fmla="*/ 2857 w 2857"/>
                          <a:gd name="connsiteY103" fmla="*/ 2857 h 2857"/>
                          <a:gd name="connsiteX104" fmla="*/ 2857 w 2857"/>
                          <a:gd name="connsiteY104" fmla="*/ 2857 h 2857"/>
                          <a:gd name="connsiteX105" fmla="*/ 2857 w 2857"/>
                          <a:gd name="connsiteY105" fmla="*/ 2857 h 2857"/>
                          <a:gd name="connsiteX106" fmla="*/ 2857 w 2857"/>
                          <a:gd name="connsiteY106" fmla="*/ 2857 h 2857"/>
                          <a:gd name="connsiteX107" fmla="*/ 2857 w 2857"/>
                          <a:gd name="connsiteY107" fmla="*/ 2857 h 2857"/>
                          <a:gd name="connsiteX108" fmla="*/ 2857 w 2857"/>
                          <a:gd name="connsiteY108" fmla="*/ 953 h 2857"/>
                          <a:gd name="connsiteX109" fmla="*/ 2857 w 2857"/>
                          <a:gd name="connsiteY109" fmla="*/ 953 h 2857"/>
                          <a:gd name="connsiteX110" fmla="*/ 2857 w 2857"/>
                          <a:gd name="connsiteY110" fmla="*/ 953 h 2857"/>
                          <a:gd name="connsiteX111" fmla="*/ 2857 w 2857"/>
                          <a:gd name="connsiteY111" fmla="*/ 953 h 2857"/>
                          <a:gd name="connsiteX112" fmla="*/ 2857 w 2857"/>
                          <a:gd name="connsiteY112" fmla="*/ 953 h 2857"/>
                          <a:gd name="connsiteX113" fmla="*/ 2857 w 2857"/>
                          <a:gd name="connsiteY113" fmla="*/ 0 h 2857"/>
                          <a:gd name="connsiteX114" fmla="*/ 2857 w 2857"/>
                          <a:gd name="connsiteY114" fmla="*/ 0 h 2857"/>
                          <a:gd name="connsiteX115" fmla="*/ 2857 w 2857"/>
                          <a:gd name="connsiteY115" fmla="*/ 0 h 2857"/>
                          <a:gd name="connsiteX116" fmla="*/ 2857 w 2857"/>
                          <a:gd name="connsiteY116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2857" y="0"/>
                            </a:move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2857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lnTo>
                              <a:pt x="0" y="2857"/>
                            </a:lnTo>
                            <a:lnTo>
                              <a:pt x="952" y="2857"/>
                            </a:lnTo>
                            <a:lnTo>
                              <a:pt x="1905" y="2857"/>
                            </a:lnTo>
                            <a:cubicBezTo>
                              <a:pt x="1905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2857"/>
                            </a:ln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lnTo>
                              <a:pt x="2857" y="953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500" name="任意多边形: 形状 384"/>
                <p:cNvSpPr/>
                <p:nvPr/>
              </p:nvSpPr>
              <p:spPr>
                <a:xfrm>
                  <a:off x="4269105" y="4868494"/>
                  <a:ext cx="147641" cy="46404"/>
                </a:xfrm>
                <a:custGeom>
                  <a:avLst/>
                  <a:gdLst>
                    <a:gd name="connsiteX0" fmla="*/ 0 w 147641"/>
                    <a:gd name="connsiteY0" fmla="*/ 685 h 46404"/>
                    <a:gd name="connsiteX1" fmla="*/ 6668 w 147641"/>
                    <a:gd name="connsiteY1" fmla="*/ 46405 h 46404"/>
                    <a:gd name="connsiteX2" fmla="*/ 147637 w 147641"/>
                    <a:gd name="connsiteY2" fmla="*/ 46405 h 46404"/>
                    <a:gd name="connsiteX3" fmla="*/ 121920 w 147641"/>
                    <a:gd name="connsiteY3" fmla="*/ 10210 h 46404"/>
                    <a:gd name="connsiteX4" fmla="*/ 80010 w 147641"/>
                    <a:gd name="connsiteY4" fmla="*/ 10210 h 46404"/>
                    <a:gd name="connsiteX5" fmla="*/ 0 w 147641"/>
                    <a:gd name="connsiteY5" fmla="*/ 685 h 464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7641" h="46404">
                      <a:moveTo>
                        <a:pt x="0" y="685"/>
                      </a:moveTo>
                      <a:cubicBezTo>
                        <a:pt x="0" y="685"/>
                        <a:pt x="4763" y="38785"/>
                        <a:pt x="6668" y="46405"/>
                      </a:cubicBezTo>
                      <a:lnTo>
                        <a:pt x="147637" y="46405"/>
                      </a:lnTo>
                      <a:cubicBezTo>
                        <a:pt x="147637" y="46405"/>
                        <a:pt x="148590" y="20687"/>
                        <a:pt x="121920" y="10210"/>
                      </a:cubicBezTo>
                      <a:cubicBezTo>
                        <a:pt x="103822" y="3542"/>
                        <a:pt x="80010" y="10210"/>
                        <a:pt x="80010" y="10210"/>
                      </a:cubicBezTo>
                      <a:cubicBezTo>
                        <a:pt x="80010" y="10210"/>
                        <a:pt x="23813" y="-3126"/>
                        <a:pt x="0" y="685"/>
                      </a:cubicBezTo>
                      <a:close/>
                    </a:path>
                  </a:pathLst>
                </a:custGeom>
                <a:solidFill>
                  <a:srgbClr val="7F55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501" name="任意多边形: 形状 385"/>
                <p:cNvSpPr/>
                <p:nvPr/>
              </p:nvSpPr>
              <p:spPr>
                <a:xfrm>
                  <a:off x="4096702" y="3893819"/>
                  <a:ext cx="309562" cy="932944"/>
                </a:xfrm>
                <a:custGeom>
                  <a:avLst/>
                  <a:gdLst>
                    <a:gd name="connsiteX0" fmla="*/ 165735 w 309562"/>
                    <a:gd name="connsiteY0" fmla="*/ 8572 h 932944"/>
                    <a:gd name="connsiteX1" fmla="*/ 216218 w 309562"/>
                    <a:gd name="connsiteY1" fmla="*/ 285750 h 932944"/>
                    <a:gd name="connsiteX2" fmla="*/ 309563 w 309562"/>
                    <a:gd name="connsiteY2" fmla="*/ 924877 h 932944"/>
                    <a:gd name="connsiteX3" fmla="*/ 144780 w 309562"/>
                    <a:gd name="connsiteY3" fmla="*/ 930593 h 932944"/>
                    <a:gd name="connsiteX4" fmla="*/ 33338 w 309562"/>
                    <a:gd name="connsiteY4" fmla="*/ 214313 h 932944"/>
                    <a:gd name="connsiteX5" fmla="*/ 0 w 309562"/>
                    <a:gd name="connsiteY5" fmla="*/ 0 h 932944"/>
                    <a:gd name="connsiteX6" fmla="*/ 165735 w 309562"/>
                    <a:gd name="connsiteY6" fmla="*/ 8572 h 932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9562" h="932944">
                      <a:moveTo>
                        <a:pt x="165735" y="8572"/>
                      </a:moveTo>
                      <a:cubicBezTo>
                        <a:pt x="165735" y="8572"/>
                        <a:pt x="200978" y="174308"/>
                        <a:pt x="216218" y="285750"/>
                      </a:cubicBezTo>
                      <a:cubicBezTo>
                        <a:pt x="232410" y="397192"/>
                        <a:pt x="300038" y="871537"/>
                        <a:pt x="309563" y="924877"/>
                      </a:cubicBezTo>
                      <a:cubicBezTo>
                        <a:pt x="309563" y="924877"/>
                        <a:pt x="177165" y="938212"/>
                        <a:pt x="144780" y="930593"/>
                      </a:cubicBezTo>
                      <a:cubicBezTo>
                        <a:pt x="144780" y="930593"/>
                        <a:pt x="68580" y="599123"/>
                        <a:pt x="33338" y="214313"/>
                      </a:cubicBezTo>
                      <a:lnTo>
                        <a:pt x="0" y="0"/>
                      </a:lnTo>
                      <a:lnTo>
                        <a:pt x="165735" y="8572"/>
                      </a:lnTo>
                      <a:close/>
                    </a:path>
                  </a:pathLst>
                </a:custGeom>
                <a:solidFill>
                  <a:srgbClr val="113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502" name="图形 2"/>
                <p:cNvGrpSpPr/>
                <p:nvPr/>
              </p:nvGrpSpPr>
              <p:grpSpPr>
                <a:xfrm>
                  <a:off x="4124563" y="3888104"/>
                  <a:ext cx="236934" cy="958929"/>
                  <a:chOff x="4124563" y="3888104"/>
                  <a:chExt cx="236934" cy="958929"/>
                </a:xfrm>
              </p:grpSpPr>
              <p:sp>
                <p:nvSpPr>
                  <p:cNvPr id="503" name="任意多边形: 形状 387"/>
                  <p:cNvSpPr/>
                  <p:nvPr/>
                </p:nvSpPr>
                <p:spPr>
                  <a:xfrm>
                    <a:off x="4127967" y="3893819"/>
                    <a:ext cx="231625" cy="950595"/>
                  </a:xfrm>
                  <a:custGeom>
                    <a:avLst/>
                    <a:gdLst>
                      <a:gd name="connsiteX0" fmla="*/ 3025 w 231625"/>
                      <a:gd name="connsiteY0" fmla="*/ 0 h 950595"/>
                      <a:gd name="connsiteX1" fmla="*/ 94465 w 231625"/>
                      <a:gd name="connsiteY1" fmla="*/ 486727 h 950595"/>
                      <a:gd name="connsiteX2" fmla="*/ 231625 w 231625"/>
                      <a:gd name="connsiteY2" fmla="*/ 941070 h 950595"/>
                      <a:gd name="connsiteX3" fmla="*/ 61128 w 231625"/>
                      <a:gd name="connsiteY3" fmla="*/ 950595 h 950595"/>
                      <a:gd name="connsiteX4" fmla="*/ 3025 w 231625"/>
                      <a:gd name="connsiteY4" fmla="*/ 0 h 950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625" h="950595">
                        <a:moveTo>
                          <a:pt x="3025" y="0"/>
                        </a:moveTo>
                        <a:lnTo>
                          <a:pt x="94465" y="486727"/>
                        </a:lnTo>
                        <a:cubicBezTo>
                          <a:pt x="94465" y="486727"/>
                          <a:pt x="149710" y="852487"/>
                          <a:pt x="231625" y="941070"/>
                        </a:cubicBezTo>
                        <a:lnTo>
                          <a:pt x="61128" y="950595"/>
                        </a:lnTo>
                        <a:cubicBezTo>
                          <a:pt x="61128" y="950595"/>
                          <a:pt x="-16025" y="65722"/>
                          <a:pt x="3025" y="0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504" name="图形 2"/>
                  <p:cNvGrpSpPr/>
                  <p:nvPr/>
                </p:nvGrpSpPr>
                <p:grpSpPr>
                  <a:xfrm>
                    <a:off x="4124563" y="3888104"/>
                    <a:ext cx="236934" cy="958929"/>
                    <a:chOff x="4124563" y="3888104"/>
                    <a:chExt cx="236934" cy="958929"/>
                  </a:xfrm>
                </p:grpSpPr>
                <p:grpSp>
                  <p:nvGrpSpPr>
                    <p:cNvPr id="505" name="图形 2"/>
                    <p:cNvGrpSpPr/>
                    <p:nvPr/>
                  </p:nvGrpSpPr>
                  <p:grpSpPr>
                    <a:xfrm>
                      <a:off x="4290060" y="4834889"/>
                      <a:ext cx="51434" cy="7381"/>
                      <a:chOff x="4290060" y="4834889"/>
                      <a:chExt cx="51434" cy="7381"/>
                    </a:xfrm>
                    <a:solidFill>
                      <a:srgbClr val="0D222B"/>
                    </a:solidFill>
                  </p:grpSpPr>
                  <p:sp>
                    <p:nvSpPr>
                      <p:cNvPr id="506" name="任意多边形: 形状 390"/>
                      <p:cNvSpPr/>
                      <p:nvPr/>
                    </p:nvSpPr>
                    <p:spPr>
                      <a:xfrm>
                        <a:off x="4341494" y="483774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7" name="任意多边形: 形状 391"/>
                      <p:cNvSpPr/>
                      <p:nvPr/>
                    </p:nvSpPr>
                    <p:spPr>
                      <a:xfrm>
                        <a:off x="4290060" y="4836080"/>
                        <a:ext cx="46434" cy="6191"/>
                      </a:xfrm>
                      <a:custGeom>
                        <a:avLst/>
                        <a:gdLst>
                          <a:gd name="connsiteX0" fmla="*/ 2857 w 46434"/>
                          <a:gd name="connsiteY0" fmla="*/ 1667 h 6191"/>
                          <a:gd name="connsiteX1" fmla="*/ 2857 w 46434"/>
                          <a:gd name="connsiteY1" fmla="*/ 1667 h 6191"/>
                          <a:gd name="connsiteX2" fmla="*/ 5715 w 46434"/>
                          <a:gd name="connsiteY2" fmla="*/ 1667 h 6191"/>
                          <a:gd name="connsiteX3" fmla="*/ 7620 w 46434"/>
                          <a:gd name="connsiteY3" fmla="*/ 1667 h 6191"/>
                          <a:gd name="connsiteX4" fmla="*/ 8572 w 46434"/>
                          <a:gd name="connsiteY4" fmla="*/ 1667 h 6191"/>
                          <a:gd name="connsiteX5" fmla="*/ 8572 w 46434"/>
                          <a:gd name="connsiteY5" fmla="*/ 1667 h 6191"/>
                          <a:gd name="connsiteX6" fmla="*/ 9525 w 46434"/>
                          <a:gd name="connsiteY6" fmla="*/ 1667 h 6191"/>
                          <a:gd name="connsiteX7" fmla="*/ 10477 w 46434"/>
                          <a:gd name="connsiteY7" fmla="*/ 1667 h 6191"/>
                          <a:gd name="connsiteX8" fmla="*/ 11430 w 46434"/>
                          <a:gd name="connsiteY8" fmla="*/ 1667 h 6191"/>
                          <a:gd name="connsiteX9" fmla="*/ 12382 w 46434"/>
                          <a:gd name="connsiteY9" fmla="*/ 1667 h 6191"/>
                          <a:gd name="connsiteX10" fmla="*/ 13335 w 46434"/>
                          <a:gd name="connsiteY10" fmla="*/ 1667 h 6191"/>
                          <a:gd name="connsiteX11" fmla="*/ 14288 w 46434"/>
                          <a:gd name="connsiteY11" fmla="*/ 1667 h 6191"/>
                          <a:gd name="connsiteX12" fmla="*/ 15240 w 46434"/>
                          <a:gd name="connsiteY12" fmla="*/ 1667 h 6191"/>
                          <a:gd name="connsiteX13" fmla="*/ 16192 w 46434"/>
                          <a:gd name="connsiteY13" fmla="*/ 1667 h 6191"/>
                          <a:gd name="connsiteX14" fmla="*/ 17145 w 46434"/>
                          <a:gd name="connsiteY14" fmla="*/ 1667 h 6191"/>
                          <a:gd name="connsiteX15" fmla="*/ 18097 w 46434"/>
                          <a:gd name="connsiteY15" fmla="*/ 1667 h 6191"/>
                          <a:gd name="connsiteX16" fmla="*/ 18097 w 46434"/>
                          <a:gd name="connsiteY16" fmla="*/ 1667 h 6191"/>
                          <a:gd name="connsiteX17" fmla="*/ 19050 w 46434"/>
                          <a:gd name="connsiteY17" fmla="*/ 1667 h 6191"/>
                          <a:gd name="connsiteX18" fmla="*/ 20002 w 46434"/>
                          <a:gd name="connsiteY18" fmla="*/ 1667 h 6191"/>
                          <a:gd name="connsiteX19" fmla="*/ 20002 w 46434"/>
                          <a:gd name="connsiteY19" fmla="*/ 1667 h 6191"/>
                          <a:gd name="connsiteX20" fmla="*/ 20955 w 46434"/>
                          <a:gd name="connsiteY20" fmla="*/ 1667 h 6191"/>
                          <a:gd name="connsiteX21" fmla="*/ 21907 w 46434"/>
                          <a:gd name="connsiteY21" fmla="*/ 1667 h 6191"/>
                          <a:gd name="connsiteX22" fmla="*/ 22860 w 46434"/>
                          <a:gd name="connsiteY22" fmla="*/ 1667 h 6191"/>
                          <a:gd name="connsiteX23" fmla="*/ 22860 w 46434"/>
                          <a:gd name="connsiteY23" fmla="*/ 1667 h 6191"/>
                          <a:gd name="connsiteX24" fmla="*/ 22860 w 46434"/>
                          <a:gd name="connsiteY24" fmla="*/ 1667 h 6191"/>
                          <a:gd name="connsiteX25" fmla="*/ 22860 w 46434"/>
                          <a:gd name="connsiteY25" fmla="*/ 1667 h 6191"/>
                          <a:gd name="connsiteX26" fmla="*/ 24765 w 46434"/>
                          <a:gd name="connsiteY26" fmla="*/ 1667 h 6191"/>
                          <a:gd name="connsiteX27" fmla="*/ 25717 w 46434"/>
                          <a:gd name="connsiteY27" fmla="*/ 1667 h 6191"/>
                          <a:gd name="connsiteX28" fmla="*/ 25717 w 46434"/>
                          <a:gd name="connsiteY28" fmla="*/ 1667 h 6191"/>
                          <a:gd name="connsiteX29" fmla="*/ 25717 w 46434"/>
                          <a:gd name="connsiteY29" fmla="*/ 1667 h 6191"/>
                          <a:gd name="connsiteX30" fmla="*/ 25717 w 46434"/>
                          <a:gd name="connsiteY30" fmla="*/ 1667 h 6191"/>
                          <a:gd name="connsiteX31" fmla="*/ 26670 w 46434"/>
                          <a:gd name="connsiteY31" fmla="*/ 714 h 6191"/>
                          <a:gd name="connsiteX32" fmla="*/ 30480 w 46434"/>
                          <a:gd name="connsiteY32" fmla="*/ 714 h 6191"/>
                          <a:gd name="connsiteX33" fmla="*/ 33338 w 46434"/>
                          <a:gd name="connsiteY33" fmla="*/ 714 h 6191"/>
                          <a:gd name="connsiteX34" fmla="*/ 36195 w 46434"/>
                          <a:gd name="connsiteY34" fmla="*/ 714 h 6191"/>
                          <a:gd name="connsiteX35" fmla="*/ 40005 w 46434"/>
                          <a:gd name="connsiteY35" fmla="*/ 714 h 6191"/>
                          <a:gd name="connsiteX36" fmla="*/ 40005 w 46434"/>
                          <a:gd name="connsiteY36" fmla="*/ 714 h 6191"/>
                          <a:gd name="connsiteX37" fmla="*/ 40957 w 46434"/>
                          <a:gd name="connsiteY37" fmla="*/ 714 h 6191"/>
                          <a:gd name="connsiteX38" fmla="*/ 40957 w 46434"/>
                          <a:gd name="connsiteY38" fmla="*/ 714 h 6191"/>
                          <a:gd name="connsiteX39" fmla="*/ 40957 w 46434"/>
                          <a:gd name="connsiteY39" fmla="*/ 714 h 6191"/>
                          <a:gd name="connsiteX40" fmla="*/ 40957 w 46434"/>
                          <a:gd name="connsiteY40" fmla="*/ 714 h 6191"/>
                          <a:gd name="connsiteX41" fmla="*/ 41910 w 46434"/>
                          <a:gd name="connsiteY41" fmla="*/ 714 h 6191"/>
                          <a:gd name="connsiteX42" fmla="*/ 42863 w 46434"/>
                          <a:gd name="connsiteY42" fmla="*/ 714 h 6191"/>
                          <a:gd name="connsiteX43" fmla="*/ 42863 w 46434"/>
                          <a:gd name="connsiteY43" fmla="*/ 714 h 6191"/>
                          <a:gd name="connsiteX44" fmla="*/ 43815 w 46434"/>
                          <a:gd name="connsiteY44" fmla="*/ 714 h 6191"/>
                          <a:gd name="connsiteX45" fmla="*/ 43815 w 46434"/>
                          <a:gd name="connsiteY45" fmla="*/ 714 h 6191"/>
                          <a:gd name="connsiteX46" fmla="*/ 43815 w 46434"/>
                          <a:gd name="connsiteY46" fmla="*/ 1667 h 6191"/>
                          <a:gd name="connsiteX47" fmla="*/ 44767 w 46434"/>
                          <a:gd name="connsiteY47" fmla="*/ 4524 h 6191"/>
                          <a:gd name="connsiteX48" fmla="*/ 44767 w 46434"/>
                          <a:gd name="connsiteY48" fmla="*/ 4524 h 6191"/>
                          <a:gd name="connsiteX49" fmla="*/ 44767 w 46434"/>
                          <a:gd name="connsiteY49" fmla="*/ 4524 h 6191"/>
                          <a:gd name="connsiteX50" fmla="*/ 44767 w 46434"/>
                          <a:gd name="connsiteY50" fmla="*/ 4524 h 6191"/>
                          <a:gd name="connsiteX51" fmla="*/ 44767 w 46434"/>
                          <a:gd name="connsiteY51" fmla="*/ 4524 h 6191"/>
                          <a:gd name="connsiteX52" fmla="*/ 45720 w 46434"/>
                          <a:gd name="connsiteY52" fmla="*/ 4524 h 6191"/>
                          <a:gd name="connsiteX53" fmla="*/ 44767 w 46434"/>
                          <a:gd name="connsiteY53" fmla="*/ 4524 h 6191"/>
                          <a:gd name="connsiteX54" fmla="*/ 43815 w 46434"/>
                          <a:gd name="connsiteY54" fmla="*/ 3572 h 6191"/>
                          <a:gd name="connsiteX55" fmla="*/ 43815 w 46434"/>
                          <a:gd name="connsiteY55" fmla="*/ 3572 h 6191"/>
                          <a:gd name="connsiteX56" fmla="*/ 43815 w 46434"/>
                          <a:gd name="connsiteY56" fmla="*/ 3572 h 6191"/>
                          <a:gd name="connsiteX57" fmla="*/ 42863 w 46434"/>
                          <a:gd name="connsiteY57" fmla="*/ 4524 h 6191"/>
                          <a:gd name="connsiteX58" fmla="*/ 39052 w 46434"/>
                          <a:gd name="connsiteY58" fmla="*/ 4524 h 6191"/>
                          <a:gd name="connsiteX59" fmla="*/ 38100 w 46434"/>
                          <a:gd name="connsiteY59" fmla="*/ 4524 h 6191"/>
                          <a:gd name="connsiteX60" fmla="*/ 38100 w 46434"/>
                          <a:gd name="connsiteY60" fmla="*/ 4524 h 6191"/>
                          <a:gd name="connsiteX61" fmla="*/ 36195 w 46434"/>
                          <a:gd name="connsiteY61" fmla="*/ 4524 h 6191"/>
                          <a:gd name="connsiteX62" fmla="*/ 33338 w 46434"/>
                          <a:gd name="connsiteY62" fmla="*/ 4524 h 6191"/>
                          <a:gd name="connsiteX63" fmla="*/ 29527 w 46434"/>
                          <a:gd name="connsiteY63" fmla="*/ 4524 h 6191"/>
                          <a:gd name="connsiteX64" fmla="*/ 28575 w 46434"/>
                          <a:gd name="connsiteY64" fmla="*/ 4524 h 6191"/>
                          <a:gd name="connsiteX65" fmla="*/ 26670 w 46434"/>
                          <a:gd name="connsiteY65" fmla="*/ 4524 h 6191"/>
                          <a:gd name="connsiteX66" fmla="*/ 25717 w 46434"/>
                          <a:gd name="connsiteY66" fmla="*/ 4524 h 6191"/>
                          <a:gd name="connsiteX67" fmla="*/ 25717 w 46434"/>
                          <a:gd name="connsiteY67" fmla="*/ 4524 h 6191"/>
                          <a:gd name="connsiteX68" fmla="*/ 25717 w 46434"/>
                          <a:gd name="connsiteY68" fmla="*/ 4524 h 6191"/>
                          <a:gd name="connsiteX69" fmla="*/ 24765 w 46434"/>
                          <a:gd name="connsiteY69" fmla="*/ 4524 h 6191"/>
                          <a:gd name="connsiteX70" fmla="*/ 23813 w 46434"/>
                          <a:gd name="connsiteY70" fmla="*/ 4524 h 6191"/>
                          <a:gd name="connsiteX71" fmla="*/ 21907 w 46434"/>
                          <a:gd name="connsiteY71" fmla="*/ 4524 h 6191"/>
                          <a:gd name="connsiteX72" fmla="*/ 21907 w 46434"/>
                          <a:gd name="connsiteY72" fmla="*/ 4524 h 6191"/>
                          <a:gd name="connsiteX73" fmla="*/ 21907 w 46434"/>
                          <a:gd name="connsiteY73" fmla="*/ 4524 h 6191"/>
                          <a:gd name="connsiteX74" fmla="*/ 21907 w 46434"/>
                          <a:gd name="connsiteY74" fmla="*/ 4524 h 6191"/>
                          <a:gd name="connsiteX75" fmla="*/ 20955 w 46434"/>
                          <a:gd name="connsiteY75" fmla="*/ 4524 h 6191"/>
                          <a:gd name="connsiteX76" fmla="*/ 20002 w 46434"/>
                          <a:gd name="connsiteY76" fmla="*/ 4524 h 6191"/>
                          <a:gd name="connsiteX77" fmla="*/ 20002 w 46434"/>
                          <a:gd name="connsiteY77" fmla="*/ 4524 h 6191"/>
                          <a:gd name="connsiteX78" fmla="*/ 20002 w 46434"/>
                          <a:gd name="connsiteY78" fmla="*/ 4524 h 6191"/>
                          <a:gd name="connsiteX79" fmla="*/ 19050 w 46434"/>
                          <a:gd name="connsiteY79" fmla="*/ 5477 h 6191"/>
                          <a:gd name="connsiteX80" fmla="*/ 17145 w 46434"/>
                          <a:gd name="connsiteY80" fmla="*/ 5477 h 6191"/>
                          <a:gd name="connsiteX81" fmla="*/ 15240 w 46434"/>
                          <a:gd name="connsiteY81" fmla="*/ 5477 h 6191"/>
                          <a:gd name="connsiteX82" fmla="*/ 14288 w 46434"/>
                          <a:gd name="connsiteY82" fmla="*/ 5477 h 6191"/>
                          <a:gd name="connsiteX83" fmla="*/ 13335 w 46434"/>
                          <a:gd name="connsiteY83" fmla="*/ 5477 h 6191"/>
                          <a:gd name="connsiteX84" fmla="*/ 12382 w 46434"/>
                          <a:gd name="connsiteY84" fmla="*/ 5477 h 6191"/>
                          <a:gd name="connsiteX85" fmla="*/ 12382 w 46434"/>
                          <a:gd name="connsiteY85" fmla="*/ 5477 h 6191"/>
                          <a:gd name="connsiteX86" fmla="*/ 9525 w 46434"/>
                          <a:gd name="connsiteY86" fmla="*/ 5477 h 6191"/>
                          <a:gd name="connsiteX87" fmla="*/ 9525 w 46434"/>
                          <a:gd name="connsiteY87" fmla="*/ 5477 h 6191"/>
                          <a:gd name="connsiteX88" fmla="*/ 4763 w 46434"/>
                          <a:gd name="connsiteY88" fmla="*/ 5477 h 6191"/>
                          <a:gd name="connsiteX89" fmla="*/ 2857 w 46434"/>
                          <a:gd name="connsiteY89" fmla="*/ 5477 h 6191"/>
                          <a:gd name="connsiteX90" fmla="*/ 952 w 46434"/>
                          <a:gd name="connsiteY90" fmla="*/ 5477 h 6191"/>
                          <a:gd name="connsiteX91" fmla="*/ 0 w 46434"/>
                          <a:gd name="connsiteY91" fmla="*/ 5477 h 6191"/>
                          <a:gd name="connsiteX92" fmla="*/ 0 w 46434"/>
                          <a:gd name="connsiteY92" fmla="*/ 5477 h 6191"/>
                          <a:gd name="connsiteX93" fmla="*/ 2857 w 46434"/>
                          <a:gd name="connsiteY93" fmla="*/ 1667 h 6191"/>
                          <a:gd name="connsiteX94" fmla="*/ 45720 w 46434"/>
                          <a:gd name="connsiteY94" fmla="*/ 714 h 6191"/>
                          <a:gd name="connsiteX95" fmla="*/ 45720 w 46434"/>
                          <a:gd name="connsiteY95" fmla="*/ 714 h 6191"/>
                          <a:gd name="connsiteX96" fmla="*/ 45720 w 46434"/>
                          <a:gd name="connsiteY96" fmla="*/ 714 h 6191"/>
                          <a:gd name="connsiteX97" fmla="*/ 45720 w 46434"/>
                          <a:gd name="connsiteY97" fmla="*/ 714 h 6191"/>
                          <a:gd name="connsiteX98" fmla="*/ 45720 w 46434"/>
                          <a:gd name="connsiteY98" fmla="*/ 714 h 6191"/>
                          <a:gd name="connsiteX99" fmla="*/ 38100 w 46434"/>
                          <a:gd name="connsiteY99" fmla="*/ 714 h 6191"/>
                          <a:gd name="connsiteX100" fmla="*/ 38100 w 46434"/>
                          <a:gd name="connsiteY100" fmla="*/ 714 h 6191"/>
                          <a:gd name="connsiteX101" fmla="*/ 38100 w 46434"/>
                          <a:gd name="connsiteY101" fmla="*/ 714 h 6191"/>
                          <a:gd name="connsiteX102" fmla="*/ 38100 w 46434"/>
                          <a:gd name="connsiteY102" fmla="*/ 714 h 6191"/>
                          <a:gd name="connsiteX103" fmla="*/ 38100 w 46434"/>
                          <a:gd name="connsiteY103" fmla="*/ 714 h 6191"/>
                          <a:gd name="connsiteX104" fmla="*/ 6667 w 46434"/>
                          <a:gd name="connsiteY104" fmla="*/ 1667 h 6191"/>
                          <a:gd name="connsiteX105" fmla="*/ 6667 w 46434"/>
                          <a:gd name="connsiteY105" fmla="*/ 1667 h 6191"/>
                          <a:gd name="connsiteX106" fmla="*/ 6667 w 46434"/>
                          <a:gd name="connsiteY106" fmla="*/ 1667 h 6191"/>
                          <a:gd name="connsiteX107" fmla="*/ 6667 w 46434"/>
                          <a:gd name="connsiteY107" fmla="*/ 1667 h 6191"/>
                          <a:gd name="connsiteX108" fmla="*/ 6667 w 46434"/>
                          <a:gd name="connsiteY108" fmla="*/ 1667 h 6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6434" h="6191">
                            <a:moveTo>
                              <a:pt x="2857" y="1667"/>
                            </a:moveTo>
                            <a:cubicBezTo>
                              <a:pt x="3810" y="1667"/>
                              <a:pt x="3810" y="1667"/>
                              <a:pt x="2857" y="1667"/>
                            </a:cubicBezTo>
                            <a:cubicBezTo>
                              <a:pt x="3810" y="1667"/>
                              <a:pt x="4763" y="1667"/>
                              <a:pt x="5715" y="1667"/>
                            </a:cubicBezTo>
                            <a:cubicBezTo>
                              <a:pt x="6667" y="1667"/>
                              <a:pt x="6667" y="1667"/>
                              <a:pt x="7620" y="1667"/>
                            </a:cubicBezTo>
                            <a:cubicBezTo>
                              <a:pt x="8572" y="1667"/>
                              <a:pt x="8572" y="1667"/>
                              <a:pt x="8572" y="1667"/>
                            </a:cubicBezTo>
                            <a:cubicBezTo>
                              <a:pt x="8572" y="1667"/>
                              <a:pt x="8572" y="1667"/>
                              <a:pt x="8572" y="1667"/>
                            </a:cubicBezTo>
                            <a:cubicBezTo>
                              <a:pt x="8572" y="1667"/>
                              <a:pt x="9525" y="1667"/>
                              <a:pt x="9525" y="1667"/>
                            </a:cubicBezTo>
                            <a:cubicBezTo>
                              <a:pt x="9525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11430" y="1667"/>
                              <a:pt x="11430" y="1667"/>
                            </a:cubicBezTo>
                            <a:cubicBezTo>
                              <a:pt x="12382" y="1667"/>
                              <a:pt x="12382" y="1667"/>
                              <a:pt x="12382" y="1667"/>
                            </a:cubicBezTo>
                            <a:cubicBezTo>
                              <a:pt x="12382" y="1667"/>
                              <a:pt x="12382" y="1667"/>
                              <a:pt x="13335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5240" y="1667"/>
                              <a:pt x="15240" y="1667"/>
                            </a:cubicBezTo>
                            <a:cubicBezTo>
                              <a:pt x="15240" y="1667"/>
                              <a:pt x="16192" y="1667"/>
                              <a:pt x="16192" y="1667"/>
                            </a:cubicBezTo>
                            <a:cubicBezTo>
                              <a:pt x="16192" y="1667"/>
                              <a:pt x="17145" y="1667"/>
                              <a:pt x="17145" y="1667"/>
                            </a:cubicBezTo>
                            <a:cubicBezTo>
                              <a:pt x="17145" y="1667"/>
                              <a:pt x="18097" y="1667"/>
                              <a:pt x="18097" y="1667"/>
                            </a:cubicBezTo>
                            <a:cubicBezTo>
                              <a:pt x="18097" y="1667"/>
                              <a:pt x="18097" y="1667"/>
                              <a:pt x="18097" y="1667"/>
                            </a:cubicBezTo>
                            <a:cubicBezTo>
                              <a:pt x="18097" y="714"/>
                              <a:pt x="19050" y="1667"/>
                              <a:pt x="19050" y="1667"/>
                            </a:cubicBezTo>
                            <a:cubicBezTo>
                              <a:pt x="19050" y="1667"/>
                              <a:pt x="20002" y="1667"/>
                              <a:pt x="20002" y="1667"/>
                            </a:cubicBezTo>
                            <a:cubicBezTo>
                              <a:pt x="20002" y="1667"/>
                              <a:pt x="20002" y="1667"/>
                              <a:pt x="20002" y="1667"/>
                            </a:cubicBezTo>
                            <a:cubicBezTo>
                              <a:pt x="20002" y="1667"/>
                              <a:pt x="20955" y="1667"/>
                              <a:pt x="20955" y="1667"/>
                            </a:cubicBezTo>
                            <a:cubicBezTo>
                              <a:pt x="20955" y="1667"/>
                              <a:pt x="20955" y="1667"/>
                              <a:pt x="21907" y="1667"/>
                            </a:cubicBezTo>
                            <a:cubicBezTo>
                              <a:pt x="21907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4765" y="1667"/>
                              <a:pt x="24765" y="1667"/>
                            </a:cubicBezTo>
                            <a:cubicBezTo>
                              <a:pt x="24765" y="1667"/>
                              <a:pt x="25717" y="1667"/>
                              <a:pt x="25717" y="1667"/>
                            </a:cubicBezTo>
                            <a:cubicBezTo>
                              <a:pt x="25717" y="1667"/>
                              <a:pt x="26670" y="1667"/>
                              <a:pt x="25717" y="1667"/>
                            </a:cubicBezTo>
                            <a:cubicBezTo>
                              <a:pt x="25717" y="1667"/>
                              <a:pt x="25717" y="1667"/>
                              <a:pt x="25717" y="1667"/>
                            </a:cubicBezTo>
                            <a:cubicBezTo>
                              <a:pt x="25717" y="1667"/>
                              <a:pt x="25717" y="1667"/>
                              <a:pt x="25717" y="1667"/>
                            </a:cubicBezTo>
                            <a:cubicBezTo>
                              <a:pt x="25717" y="714"/>
                              <a:pt x="26670" y="1667"/>
                              <a:pt x="26670" y="714"/>
                            </a:cubicBezTo>
                            <a:cubicBezTo>
                              <a:pt x="27622" y="714"/>
                              <a:pt x="29527" y="714"/>
                              <a:pt x="30480" y="714"/>
                            </a:cubicBezTo>
                            <a:cubicBezTo>
                              <a:pt x="31432" y="714"/>
                              <a:pt x="32385" y="714"/>
                              <a:pt x="33338" y="714"/>
                            </a:cubicBezTo>
                            <a:cubicBezTo>
                              <a:pt x="34290" y="714"/>
                              <a:pt x="35242" y="714"/>
                              <a:pt x="36195" y="714"/>
                            </a:cubicBezTo>
                            <a:cubicBezTo>
                              <a:pt x="37147" y="714"/>
                              <a:pt x="38100" y="714"/>
                              <a:pt x="40005" y="714"/>
                            </a:cubicBezTo>
                            <a:cubicBezTo>
                              <a:pt x="40005" y="714"/>
                              <a:pt x="40005" y="714"/>
                              <a:pt x="40005" y="714"/>
                            </a:cubicBezTo>
                            <a:cubicBezTo>
                              <a:pt x="40005" y="714"/>
                              <a:pt x="40957" y="714"/>
                              <a:pt x="40957" y="714"/>
                            </a:cubicBezTo>
                            <a:cubicBezTo>
                              <a:pt x="40957" y="714"/>
                              <a:pt x="40957" y="714"/>
                              <a:pt x="40957" y="714"/>
                            </a:cubicBezTo>
                            <a:cubicBezTo>
                              <a:pt x="40957" y="714"/>
                              <a:pt x="40957" y="714"/>
                              <a:pt x="40957" y="714"/>
                            </a:cubicBezTo>
                            <a:cubicBezTo>
                              <a:pt x="40957" y="714"/>
                              <a:pt x="40957" y="714"/>
                              <a:pt x="40957" y="714"/>
                            </a:cubicBezTo>
                            <a:cubicBezTo>
                              <a:pt x="40957" y="714"/>
                              <a:pt x="41910" y="714"/>
                              <a:pt x="41910" y="714"/>
                            </a:cubicBezTo>
                            <a:cubicBezTo>
                              <a:pt x="41910" y="714"/>
                              <a:pt x="42863" y="714"/>
                              <a:pt x="42863" y="714"/>
                            </a:cubicBezTo>
                            <a:cubicBezTo>
                              <a:pt x="42863" y="714"/>
                              <a:pt x="42863" y="714"/>
                              <a:pt x="42863" y="714"/>
                            </a:cubicBezTo>
                            <a:cubicBezTo>
                              <a:pt x="42863" y="714"/>
                              <a:pt x="43815" y="714"/>
                              <a:pt x="43815" y="714"/>
                            </a:cubicBezTo>
                            <a:cubicBezTo>
                              <a:pt x="43815" y="714"/>
                              <a:pt x="43815" y="714"/>
                              <a:pt x="43815" y="714"/>
                            </a:cubicBezTo>
                            <a:cubicBezTo>
                              <a:pt x="43815" y="714"/>
                              <a:pt x="43815" y="714"/>
                              <a:pt x="43815" y="1667"/>
                            </a:cubicBezTo>
                            <a:cubicBezTo>
                              <a:pt x="43815" y="2619"/>
                              <a:pt x="44767" y="3572"/>
                              <a:pt x="44767" y="4524"/>
                            </a:cubicBezTo>
                            <a:cubicBezTo>
                              <a:pt x="44767" y="4524"/>
                              <a:pt x="44767" y="4524"/>
                              <a:pt x="44767" y="4524"/>
                            </a:cubicBezTo>
                            <a:cubicBezTo>
                              <a:pt x="44767" y="4524"/>
                              <a:pt x="44767" y="4524"/>
                              <a:pt x="44767" y="4524"/>
                            </a:cubicBezTo>
                            <a:cubicBezTo>
                              <a:pt x="44767" y="4524"/>
                              <a:pt x="44767" y="4524"/>
                              <a:pt x="44767" y="4524"/>
                            </a:cubicBezTo>
                            <a:cubicBezTo>
                              <a:pt x="44767" y="4524"/>
                              <a:pt x="44767" y="4524"/>
                              <a:pt x="44767" y="4524"/>
                            </a:cubicBezTo>
                            <a:cubicBezTo>
                              <a:pt x="44767" y="4524"/>
                              <a:pt x="45720" y="4524"/>
                              <a:pt x="45720" y="4524"/>
                            </a:cubicBezTo>
                            <a:cubicBezTo>
                              <a:pt x="45720" y="4524"/>
                              <a:pt x="44767" y="4524"/>
                              <a:pt x="44767" y="4524"/>
                            </a:cubicBezTo>
                            <a:cubicBezTo>
                              <a:pt x="43815" y="4524"/>
                              <a:pt x="43815" y="3572"/>
                              <a:pt x="43815" y="3572"/>
                            </a:cubicBezTo>
                            <a:cubicBezTo>
                              <a:pt x="43815" y="3572"/>
                              <a:pt x="43815" y="3572"/>
                              <a:pt x="43815" y="3572"/>
                            </a:cubicBezTo>
                            <a:cubicBezTo>
                              <a:pt x="43815" y="3572"/>
                              <a:pt x="43815" y="3572"/>
                              <a:pt x="43815" y="3572"/>
                            </a:cubicBezTo>
                            <a:cubicBezTo>
                              <a:pt x="44767" y="4524"/>
                              <a:pt x="43815" y="4524"/>
                              <a:pt x="42863" y="4524"/>
                            </a:cubicBezTo>
                            <a:cubicBezTo>
                              <a:pt x="41910" y="4524"/>
                              <a:pt x="40957" y="4524"/>
                              <a:pt x="39052" y="4524"/>
                            </a:cubicBezTo>
                            <a:cubicBezTo>
                              <a:pt x="39052" y="4524"/>
                              <a:pt x="38100" y="4524"/>
                              <a:pt x="38100" y="4524"/>
                            </a:cubicBezTo>
                            <a:cubicBezTo>
                              <a:pt x="38100" y="4524"/>
                              <a:pt x="38100" y="4524"/>
                              <a:pt x="38100" y="4524"/>
                            </a:cubicBezTo>
                            <a:cubicBezTo>
                              <a:pt x="37147" y="4524"/>
                              <a:pt x="37147" y="4524"/>
                              <a:pt x="36195" y="4524"/>
                            </a:cubicBezTo>
                            <a:cubicBezTo>
                              <a:pt x="35242" y="4524"/>
                              <a:pt x="34290" y="4524"/>
                              <a:pt x="33338" y="4524"/>
                            </a:cubicBezTo>
                            <a:cubicBezTo>
                              <a:pt x="32385" y="4524"/>
                              <a:pt x="31432" y="4524"/>
                              <a:pt x="29527" y="4524"/>
                            </a:cubicBezTo>
                            <a:cubicBezTo>
                              <a:pt x="29527" y="4524"/>
                              <a:pt x="28575" y="4524"/>
                              <a:pt x="28575" y="4524"/>
                            </a:cubicBezTo>
                            <a:cubicBezTo>
                              <a:pt x="28575" y="4524"/>
                              <a:pt x="27622" y="4524"/>
                              <a:pt x="26670" y="4524"/>
                            </a:cubicBezTo>
                            <a:cubicBezTo>
                              <a:pt x="26670" y="4524"/>
                              <a:pt x="25717" y="4524"/>
                              <a:pt x="25717" y="4524"/>
                            </a:cubicBezTo>
                            <a:cubicBezTo>
                              <a:pt x="25717" y="4524"/>
                              <a:pt x="25717" y="4524"/>
                              <a:pt x="25717" y="4524"/>
                            </a:cubicBezTo>
                            <a:cubicBezTo>
                              <a:pt x="25717" y="4524"/>
                              <a:pt x="25717" y="4524"/>
                              <a:pt x="25717" y="4524"/>
                            </a:cubicBezTo>
                            <a:cubicBezTo>
                              <a:pt x="25717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2860" y="4524"/>
                              <a:pt x="21907" y="4524"/>
                            </a:cubicBezTo>
                            <a:cubicBezTo>
                              <a:pt x="21907" y="4524"/>
                              <a:pt x="21907" y="4524"/>
                              <a:pt x="21907" y="4524"/>
                            </a:cubicBezTo>
                            <a:cubicBezTo>
                              <a:pt x="21907" y="4524"/>
                              <a:pt x="21907" y="4524"/>
                              <a:pt x="21907" y="4524"/>
                            </a:cubicBezTo>
                            <a:cubicBezTo>
                              <a:pt x="21907" y="4524"/>
                              <a:pt x="21907" y="4524"/>
                              <a:pt x="21907" y="4524"/>
                            </a:cubicBezTo>
                            <a:cubicBezTo>
                              <a:pt x="21907" y="4524"/>
                              <a:pt x="21907" y="4524"/>
                              <a:pt x="20955" y="4524"/>
                            </a:cubicBezTo>
                            <a:cubicBezTo>
                              <a:pt x="20955" y="4524"/>
                              <a:pt x="20002" y="4524"/>
                              <a:pt x="20002" y="4524"/>
                            </a:cubicBezTo>
                            <a:cubicBezTo>
                              <a:pt x="20002" y="4524"/>
                              <a:pt x="20002" y="4524"/>
                              <a:pt x="20002" y="4524"/>
                            </a:cubicBezTo>
                            <a:cubicBezTo>
                              <a:pt x="20002" y="4524"/>
                              <a:pt x="20002" y="4524"/>
                              <a:pt x="20002" y="4524"/>
                            </a:cubicBezTo>
                            <a:cubicBezTo>
                              <a:pt x="20002" y="5477"/>
                              <a:pt x="20002" y="5477"/>
                              <a:pt x="19050" y="5477"/>
                            </a:cubicBezTo>
                            <a:cubicBezTo>
                              <a:pt x="18097" y="5477"/>
                              <a:pt x="18097" y="5477"/>
                              <a:pt x="17145" y="5477"/>
                            </a:cubicBezTo>
                            <a:cubicBezTo>
                              <a:pt x="16192" y="5477"/>
                              <a:pt x="15240" y="5477"/>
                              <a:pt x="15240" y="5477"/>
                            </a:cubicBezTo>
                            <a:cubicBezTo>
                              <a:pt x="15240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3335" y="5477"/>
                            </a:cubicBezTo>
                            <a:cubicBezTo>
                              <a:pt x="13335" y="6429"/>
                              <a:pt x="12382" y="5477"/>
                              <a:pt x="12382" y="5477"/>
                            </a:cubicBezTo>
                            <a:cubicBezTo>
                              <a:pt x="12382" y="5477"/>
                              <a:pt x="12382" y="5477"/>
                              <a:pt x="12382" y="5477"/>
                            </a:cubicBezTo>
                            <a:cubicBezTo>
                              <a:pt x="11430" y="6429"/>
                              <a:pt x="10477" y="6429"/>
                              <a:pt x="9525" y="5477"/>
                            </a:cubicBezTo>
                            <a:cubicBezTo>
                              <a:pt x="9525" y="5477"/>
                              <a:pt x="9525" y="5477"/>
                              <a:pt x="9525" y="5477"/>
                            </a:cubicBezTo>
                            <a:cubicBezTo>
                              <a:pt x="7620" y="5477"/>
                              <a:pt x="5715" y="5477"/>
                              <a:pt x="4763" y="5477"/>
                            </a:cubicBezTo>
                            <a:cubicBezTo>
                              <a:pt x="3810" y="5477"/>
                              <a:pt x="2857" y="5477"/>
                              <a:pt x="2857" y="5477"/>
                            </a:cubicBezTo>
                            <a:cubicBezTo>
                              <a:pt x="1905" y="5477"/>
                              <a:pt x="1905" y="5477"/>
                              <a:pt x="952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lnTo>
                              <a:pt x="2857" y="1667"/>
                            </a:lnTo>
                            <a:close/>
                            <a:moveTo>
                              <a:pt x="45720" y="714"/>
                            </a:moveTo>
                            <a:cubicBezTo>
                              <a:pt x="45720" y="714"/>
                              <a:pt x="45720" y="714"/>
                              <a:pt x="45720" y="714"/>
                            </a:cubicBezTo>
                            <a:cubicBezTo>
                              <a:pt x="46672" y="714"/>
                              <a:pt x="46672" y="714"/>
                              <a:pt x="45720" y="714"/>
                            </a:cubicBezTo>
                            <a:cubicBezTo>
                              <a:pt x="46672" y="-238"/>
                              <a:pt x="45720" y="-238"/>
                              <a:pt x="45720" y="714"/>
                            </a:cubicBezTo>
                            <a:cubicBezTo>
                              <a:pt x="45720" y="-238"/>
                              <a:pt x="45720" y="-238"/>
                              <a:pt x="45720" y="714"/>
                            </a:cubicBezTo>
                            <a:close/>
                            <a:moveTo>
                              <a:pt x="38100" y="714"/>
                            </a:moveTo>
                            <a:cubicBezTo>
                              <a:pt x="38100" y="714"/>
                              <a:pt x="39052" y="714"/>
                              <a:pt x="38100" y="714"/>
                            </a:cubicBezTo>
                            <a:cubicBezTo>
                              <a:pt x="39052" y="714"/>
                              <a:pt x="39052" y="714"/>
                              <a:pt x="38100" y="714"/>
                            </a:cubicBezTo>
                            <a:cubicBezTo>
                              <a:pt x="39052" y="714"/>
                              <a:pt x="39052" y="714"/>
                              <a:pt x="38100" y="714"/>
                            </a:cubicBezTo>
                            <a:cubicBezTo>
                              <a:pt x="39052" y="714"/>
                              <a:pt x="38100" y="714"/>
                              <a:pt x="38100" y="714"/>
                            </a:cubicBezTo>
                            <a:close/>
                            <a:moveTo>
                              <a:pt x="6667" y="1667"/>
                            </a:moveTo>
                            <a:cubicBezTo>
                              <a:pt x="6667" y="1667"/>
                              <a:pt x="6667" y="2619"/>
                              <a:pt x="6667" y="1667"/>
                            </a:cubicBezTo>
                            <a:cubicBezTo>
                              <a:pt x="6667" y="1667"/>
                              <a:pt x="7620" y="1667"/>
                              <a:pt x="6667" y="1667"/>
                            </a:cubicBezTo>
                            <a:cubicBezTo>
                              <a:pt x="7620" y="1667"/>
                              <a:pt x="7620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8" name="任意多边形: 形状 392"/>
                      <p:cNvSpPr/>
                      <p:nvPr/>
                    </p:nvSpPr>
                    <p:spPr>
                      <a:xfrm>
                        <a:off x="4337685" y="48348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09" name="任意多边形: 形状 393"/>
                      <p:cNvSpPr/>
                      <p:nvPr/>
                    </p:nvSpPr>
                    <p:spPr>
                      <a:xfrm>
                        <a:off x="4336732" y="4834889"/>
                        <a:ext cx="4762" cy="3809"/>
                      </a:xfrm>
                      <a:custGeom>
                        <a:avLst/>
                        <a:gdLst>
                          <a:gd name="connsiteX0" fmla="*/ 0 w 4762"/>
                          <a:gd name="connsiteY0" fmla="*/ 953 h 3809"/>
                          <a:gd name="connsiteX1" fmla="*/ 953 w 4762"/>
                          <a:gd name="connsiteY1" fmla="*/ 3810 h 3809"/>
                          <a:gd name="connsiteX2" fmla="*/ 953 w 4762"/>
                          <a:gd name="connsiteY2" fmla="*/ 3810 h 3809"/>
                          <a:gd name="connsiteX3" fmla="*/ 953 w 4762"/>
                          <a:gd name="connsiteY3" fmla="*/ 3810 h 3809"/>
                          <a:gd name="connsiteX4" fmla="*/ 953 w 4762"/>
                          <a:gd name="connsiteY4" fmla="*/ 3810 h 3809"/>
                          <a:gd name="connsiteX5" fmla="*/ 953 w 4762"/>
                          <a:gd name="connsiteY5" fmla="*/ 3810 h 3809"/>
                          <a:gd name="connsiteX6" fmla="*/ 1905 w 4762"/>
                          <a:gd name="connsiteY6" fmla="*/ 3810 h 3809"/>
                          <a:gd name="connsiteX7" fmla="*/ 2857 w 4762"/>
                          <a:gd name="connsiteY7" fmla="*/ 3810 h 3809"/>
                          <a:gd name="connsiteX8" fmla="*/ 3810 w 4762"/>
                          <a:gd name="connsiteY8" fmla="*/ 3810 h 3809"/>
                          <a:gd name="connsiteX9" fmla="*/ 3810 w 4762"/>
                          <a:gd name="connsiteY9" fmla="*/ 3810 h 3809"/>
                          <a:gd name="connsiteX10" fmla="*/ 3810 w 4762"/>
                          <a:gd name="connsiteY10" fmla="*/ 3810 h 3809"/>
                          <a:gd name="connsiteX11" fmla="*/ 4763 w 4762"/>
                          <a:gd name="connsiteY11" fmla="*/ 3810 h 3809"/>
                          <a:gd name="connsiteX12" fmla="*/ 4763 w 4762"/>
                          <a:gd name="connsiteY12" fmla="*/ 0 h 3809"/>
                          <a:gd name="connsiteX13" fmla="*/ 3810 w 4762"/>
                          <a:gd name="connsiteY13" fmla="*/ 0 h 3809"/>
                          <a:gd name="connsiteX14" fmla="*/ 1905 w 4762"/>
                          <a:gd name="connsiteY14" fmla="*/ 0 h 3809"/>
                          <a:gd name="connsiteX15" fmla="*/ 953 w 4762"/>
                          <a:gd name="connsiteY15" fmla="*/ 0 h 3809"/>
                          <a:gd name="connsiteX16" fmla="*/ 953 w 4762"/>
                          <a:gd name="connsiteY16" fmla="*/ 0 h 3809"/>
                          <a:gd name="connsiteX17" fmla="*/ 0 w 4762"/>
                          <a:gd name="connsiteY17" fmla="*/ 953 h 3809"/>
                          <a:gd name="connsiteX18" fmla="*/ 0 w 4762"/>
                          <a:gd name="connsiteY18" fmla="*/ 953 h 3809"/>
                          <a:gd name="connsiteX19" fmla="*/ 0 w 4762"/>
                          <a:gd name="connsiteY19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3809">
                            <a:moveTo>
                              <a:pt x="0" y="953"/>
                            </a:moveTo>
                            <a:cubicBezTo>
                              <a:pt x="0" y="1905"/>
                              <a:pt x="953" y="2857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953" y="0"/>
                              <a:pt x="0" y="0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10" name="图形 2"/>
                    <p:cNvGrpSpPr/>
                    <p:nvPr/>
                  </p:nvGrpSpPr>
                  <p:grpSpPr>
                    <a:xfrm>
                      <a:off x="4242435" y="4836794"/>
                      <a:ext cx="50482" cy="7382"/>
                      <a:chOff x="4242435" y="4836794"/>
                      <a:chExt cx="50482" cy="7382"/>
                    </a:xfrm>
                    <a:solidFill>
                      <a:srgbClr val="0D222B"/>
                    </a:solidFill>
                  </p:grpSpPr>
                  <p:sp>
                    <p:nvSpPr>
                      <p:cNvPr id="511" name="任意多边形: 形状 395"/>
                      <p:cNvSpPr/>
                      <p:nvPr/>
                    </p:nvSpPr>
                    <p:spPr>
                      <a:xfrm>
                        <a:off x="4292917" y="48406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2" name="任意多边形: 形状 396"/>
                      <p:cNvSpPr/>
                      <p:nvPr/>
                    </p:nvSpPr>
                    <p:spPr>
                      <a:xfrm>
                        <a:off x="4242435" y="4838699"/>
                        <a:ext cx="45719" cy="5476"/>
                      </a:xfrm>
                      <a:custGeom>
                        <a:avLst/>
                        <a:gdLst>
                          <a:gd name="connsiteX0" fmla="*/ 2857 w 45719"/>
                          <a:gd name="connsiteY0" fmla="*/ 953 h 5476"/>
                          <a:gd name="connsiteX1" fmla="*/ 2857 w 45719"/>
                          <a:gd name="connsiteY1" fmla="*/ 953 h 5476"/>
                          <a:gd name="connsiteX2" fmla="*/ 5715 w 45719"/>
                          <a:gd name="connsiteY2" fmla="*/ 953 h 5476"/>
                          <a:gd name="connsiteX3" fmla="*/ 7620 w 45719"/>
                          <a:gd name="connsiteY3" fmla="*/ 953 h 5476"/>
                          <a:gd name="connsiteX4" fmla="*/ 8572 w 45719"/>
                          <a:gd name="connsiteY4" fmla="*/ 953 h 5476"/>
                          <a:gd name="connsiteX5" fmla="*/ 8572 w 45719"/>
                          <a:gd name="connsiteY5" fmla="*/ 953 h 5476"/>
                          <a:gd name="connsiteX6" fmla="*/ 9525 w 45719"/>
                          <a:gd name="connsiteY6" fmla="*/ 953 h 5476"/>
                          <a:gd name="connsiteX7" fmla="*/ 10477 w 45719"/>
                          <a:gd name="connsiteY7" fmla="*/ 953 h 5476"/>
                          <a:gd name="connsiteX8" fmla="*/ 11430 w 45719"/>
                          <a:gd name="connsiteY8" fmla="*/ 953 h 5476"/>
                          <a:gd name="connsiteX9" fmla="*/ 12382 w 45719"/>
                          <a:gd name="connsiteY9" fmla="*/ 953 h 5476"/>
                          <a:gd name="connsiteX10" fmla="*/ 13335 w 45719"/>
                          <a:gd name="connsiteY10" fmla="*/ 953 h 5476"/>
                          <a:gd name="connsiteX11" fmla="*/ 14288 w 45719"/>
                          <a:gd name="connsiteY11" fmla="*/ 953 h 5476"/>
                          <a:gd name="connsiteX12" fmla="*/ 15240 w 45719"/>
                          <a:gd name="connsiteY12" fmla="*/ 953 h 5476"/>
                          <a:gd name="connsiteX13" fmla="*/ 16192 w 45719"/>
                          <a:gd name="connsiteY13" fmla="*/ 953 h 5476"/>
                          <a:gd name="connsiteX14" fmla="*/ 17145 w 45719"/>
                          <a:gd name="connsiteY14" fmla="*/ 953 h 5476"/>
                          <a:gd name="connsiteX15" fmla="*/ 18097 w 45719"/>
                          <a:gd name="connsiteY15" fmla="*/ 953 h 5476"/>
                          <a:gd name="connsiteX16" fmla="*/ 18097 w 45719"/>
                          <a:gd name="connsiteY16" fmla="*/ 953 h 5476"/>
                          <a:gd name="connsiteX17" fmla="*/ 19050 w 45719"/>
                          <a:gd name="connsiteY17" fmla="*/ 953 h 5476"/>
                          <a:gd name="connsiteX18" fmla="*/ 20002 w 45719"/>
                          <a:gd name="connsiteY18" fmla="*/ 953 h 5476"/>
                          <a:gd name="connsiteX19" fmla="*/ 20002 w 45719"/>
                          <a:gd name="connsiteY19" fmla="*/ 953 h 5476"/>
                          <a:gd name="connsiteX20" fmla="*/ 20955 w 45719"/>
                          <a:gd name="connsiteY20" fmla="*/ 953 h 5476"/>
                          <a:gd name="connsiteX21" fmla="*/ 21907 w 45719"/>
                          <a:gd name="connsiteY21" fmla="*/ 953 h 5476"/>
                          <a:gd name="connsiteX22" fmla="*/ 22860 w 45719"/>
                          <a:gd name="connsiteY22" fmla="*/ 953 h 5476"/>
                          <a:gd name="connsiteX23" fmla="*/ 22860 w 45719"/>
                          <a:gd name="connsiteY23" fmla="*/ 953 h 5476"/>
                          <a:gd name="connsiteX24" fmla="*/ 22860 w 45719"/>
                          <a:gd name="connsiteY24" fmla="*/ 953 h 5476"/>
                          <a:gd name="connsiteX25" fmla="*/ 22860 w 45719"/>
                          <a:gd name="connsiteY25" fmla="*/ 953 h 5476"/>
                          <a:gd name="connsiteX26" fmla="*/ 24765 w 45719"/>
                          <a:gd name="connsiteY26" fmla="*/ 953 h 5476"/>
                          <a:gd name="connsiteX27" fmla="*/ 25717 w 45719"/>
                          <a:gd name="connsiteY27" fmla="*/ 953 h 5476"/>
                          <a:gd name="connsiteX28" fmla="*/ 25717 w 45719"/>
                          <a:gd name="connsiteY28" fmla="*/ 953 h 5476"/>
                          <a:gd name="connsiteX29" fmla="*/ 25717 w 45719"/>
                          <a:gd name="connsiteY29" fmla="*/ 953 h 5476"/>
                          <a:gd name="connsiteX30" fmla="*/ 25717 w 45719"/>
                          <a:gd name="connsiteY30" fmla="*/ 953 h 5476"/>
                          <a:gd name="connsiteX31" fmla="*/ 26670 w 45719"/>
                          <a:gd name="connsiteY31" fmla="*/ 0 h 5476"/>
                          <a:gd name="connsiteX32" fmla="*/ 30480 w 45719"/>
                          <a:gd name="connsiteY32" fmla="*/ 0 h 5476"/>
                          <a:gd name="connsiteX33" fmla="*/ 33338 w 45719"/>
                          <a:gd name="connsiteY33" fmla="*/ 0 h 5476"/>
                          <a:gd name="connsiteX34" fmla="*/ 36195 w 45719"/>
                          <a:gd name="connsiteY34" fmla="*/ 0 h 5476"/>
                          <a:gd name="connsiteX35" fmla="*/ 40005 w 45719"/>
                          <a:gd name="connsiteY35" fmla="*/ 0 h 5476"/>
                          <a:gd name="connsiteX36" fmla="*/ 40005 w 45719"/>
                          <a:gd name="connsiteY36" fmla="*/ 0 h 5476"/>
                          <a:gd name="connsiteX37" fmla="*/ 40957 w 45719"/>
                          <a:gd name="connsiteY37" fmla="*/ 0 h 5476"/>
                          <a:gd name="connsiteX38" fmla="*/ 40957 w 45719"/>
                          <a:gd name="connsiteY38" fmla="*/ 0 h 5476"/>
                          <a:gd name="connsiteX39" fmla="*/ 40957 w 45719"/>
                          <a:gd name="connsiteY39" fmla="*/ 0 h 5476"/>
                          <a:gd name="connsiteX40" fmla="*/ 40957 w 45719"/>
                          <a:gd name="connsiteY40" fmla="*/ 0 h 5476"/>
                          <a:gd name="connsiteX41" fmla="*/ 41910 w 45719"/>
                          <a:gd name="connsiteY41" fmla="*/ 0 h 5476"/>
                          <a:gd name="connsiteX42" fmla="*/ 42863 w 45719"/>
                          <a:gd name="connsiteY42" fmla="*/ 0 h 5476"/>
                          <a:gd name="connsiteX43" fmla="*/ 42863 w 45719"/>
                          <a:gd name="connsiteY43" fmla="*/ 0 h 5476"/>
                          <a:gd name="connsiteX44" fmla="*/ 43815 w 45719"/>
                          <a:gd name="connsiteY44" fmla="*/ 0 h 5476"/>
                          <a:gd name="connsiteX45" fmla="*/ 43815 w 45719"/>
                          <a:gd name="connsiteY45" fmla="*/ 0 h 5476"/>
                          <a:gd name="connsiteX46" fmla="*/ 43815 w 45719"/>
                          <a:gd name="connsiteY46" fmla="*/ 953 h 5476"/>
                          <a:gd name="connsiteX47" fmla="*/ 44767 w 45719"/>
                          <a:gd name="connsiteY47" fmla="*/ 3810 h 5476"/>
                          <a:gd name="connsiteX48" fmla="*/ 44767 w 45719"/>
                          <a:gd name="connsiteY48" fmla="*/ 3810 h 5476"/>
                          <a:gd name="connsiteX49" fmla="*/ 44767 w 45719"/>
                          <a:gd name="connsiteY49" fmla="*/ 3810 h 5476"/>
                          <a:gd name="connsiteX50" fmla="*/ 44767 w 45719"/>
                          <a:gd name="connsiteY50" fmla="*/ 3810 h 5476"/>
                          <a:gd name="connsiteX51" fmla="*/ 44767 w 45719"/>
                          <a:gd name="connsiteY51" fmla="*/ 3810 h 5476"/>
                          <a:gd name="connsiteX52" fmla="*/ 45720 w 45719"/>
                          <a:gd name="connsiteY52" fmla="*/ 3810 h 5476"/>
                          <a:gd name="connsiteX53" fmla="*/ 44767 w 45719"/>
                          <a:gd name="connsiteY53" fmla="*/ 3810 h 5476"/>
                          <a:gd name="connsiteX54" fmla="*/ 43815 w 45719"/>
                          <a:gd name="connsiteY54" fmla="*/ 2857 h 5476"/>
                          <a:gd name="connsiteX55" fmla="*/ 43815 w 45719"/>
                          <a:gd name="connsiteY55" fmla="*/ 2857 h 5476"/>
                          <a:gd name="connsiteX56" fmla="*/ 43815 w 45719"/>
                          <a:gd name="connsiteY56" fmla="*/ 2857 h 5476"/>
                          <a:gd name="connsiteX57" fmla="*/ 42863 w 45719"/>
                          <a:gd name="connsiteY57" fmla="*/ 3810 h 5476"/>
                          <a:gd name="connsiteX58" fmla="*/ 39052 w 45719"/>
                          <a:gd name="connsiteY58" fmla="*/ 3810 h 5476"/>
                          <a:gd name="connsiteX59" fmla="*/ 38100 w 45719"/>
                          <a:gd name="connsiteY59" fmla="*/ 3810 h 5476"/>
                          <a:gd name="connsiteX60" fmla="*/ 38100 w 45719"/>
                          <a:gd name="connsiteY60" fmla="*/ 3810 h 5476"/>
                          <a:gd name="connsiteX61" fmla="*/ 36195 w 45719"/>
                          <a:gd name="connsiteY61" fmla="*/ 3810 h 5476"/>
                          <a:gd name="connsiteX62" fmla="*/ 33338 w 45719"/>
                          <a:gd name="connsiteY62" fmla="*/ 3810 h 5476"/>
                          <a:gd name="connsiteX63" fmla="*/ 29527 w 45719"/>
                          <a:gd name="connsiteY63" fmla="*/ 3810 h 5476"/>
                          <a:gd name="connsiteX64" fmla="*/ 28575 w 45719"/>
                          <a:gd name="connsiteY64" fmla="*/ 3810 h 5476"/>
                          <a:gd name="connsiteX65" fmla="*/ 26670 w 45719"/>
                          <a:gd name="connsiteY65" fmla="*/ 3810 h 5476"/>
                          <a:gd name="connsiteX66" fmla="*/ 25717 w 45719"/>
                          <a:gd name="connsiteY66" fmla="*/ 3810 h 5476"/>
                          <a:gd name="connsiteX67" fmla="*/ 25717 w 45719"/>
                          <a:gd name="connsiteY67" fmla="*/ 3810 h 5476"/>
                          <a:gd name="connsiteX68" fmla="*/ 25717 w 45719"/>
                          <a:gd name="connsiteY68" fmla="*/ 3810 h 5476"/>
                          <a:gd name="connsiteX69" fmla="*/ 24765 w 45719"/>
                          <a:gd name="connsiteY69" fmla="*/ 3810 h 5476"/>
                          <a:gd name="connsiteX70" fmla="*/ 23813 w 45719"/>
                          <a:gd name="connsiteY70" fmla="*/ 3810 h 5476"/>
                          <a:gd name="connsiteX71" fmla="*/ 21907 w 45719"/>
                          <a:gd name="connsiteY71" fmla="*/ 3810 h 5476"/>
                          <a:gd name="connsiteX72" fmla="*/ 21907 w 45719"/>
                          <a:gd name="connsiteY72" fmla="*/ 3810 h 5476"/>
                          <a:gd name="connsiteX73" fmla="*/ 21907 w 45719"/>
                          <a:gd name="connsiteY73" fmla="*/ 3810 h 5476"/>
                          <a:gd name="connsiteX74" fmla="*/ 21907 w 45719"/>
                          <a:gd name="connsiteY74" fmla="*/ 3810 h 5476"/>
                          <a:gd name="connsiteX75" fmla="*/ 20955 w 45719"/>
                          <a:gd name="connsiteY75" fmla="*/ 3810 h 5476"/>
                          <a:gd name="connsiteX76" fmla="*/ 20002 w 45719"/>
                          <a:gd name="connsiteY76" fmla="*/ 3810 h 5476"/>
                          <a:gd name="connsiteX77" fmla="*/ 20002 w 45719"/>
                          <a:gd name="connsiteY77" fmla="*/ 3810 h 5476"/>
                          <a:gd name="connsiteX78" fmla="*/ 20002 w 45719"/>
                          <a:gd name="connsiteY78" fmla="*/ 3810 h 5476"/>
                          <a:gd name="connsiteX79" fmla="*/ 19050 w 45719"/>
                          <a:gd name="connsiteY79" fmla="*/ 4763 h 5476"/>
                          <a:gd name="connsiteX80" fmla="*/ 17145 w 45719"/>
                          <a:gd name="connsiteY80" fmla="*/ 4763 h 5476"/>
                          <a:gd name="connsiteX81" fmla="*/ 15240 w 45719"/>
                          <a:gd name="connsiteY81" fmla="*/ 4763 h 5476"/>
                          <a:gd name="connsiteX82" fmla="*/ 14288 w 45719"/>
                          <a:gd name="connsiteY82" fmla="*/ 4763 h 5476"/>
                          <a:gd name="connsiteX83" fmla="*/ 13335 w 45719"/>
                          <a:gd name="connsiteY83" fmla="*/ 4763 h 5476"/>
                          <a:gd name="connsiteX84" fmla="*/ 12382 w 45719"/>
                          <a:gd name="connsiteY84" fmla="*/ 4763 h 5476"/>
                          <a:gd name="connsiteX85" fmla="*/ 12382 w 45719"/>
                          <a:gd name="connsiteY85" fmla="*/ 4763 h 5476"/>
                          <a:gd name="connsiteX86" fmla="*/ 9525 w 45719"/>
                          <a:gd name="connsiteY86" fmla="*/ 4763 h 5476"/>
                          <a:gd name="connsiteX87" fmla="*/ 9525 w 45719"/>
                          <a:gd name="connsiteY87" fmla="*/ 4763 h 5476"/>
                          <a:gd name="connsiteX88" fmla="*/ 4763 w 45719"/>
                          <a:gd name="connsiteY88" fmla="*/ 4763 h 5476"/>
                          <a:gd name="connsiteX89" fmla="*/ 2857 w 45719"/>
                          <a:gd name="connsiteY89" fmla="*/ 4763 h 5476"/>
                          <a:gd name="connsiteX90" fmla="*/ 952 w 45719"/>
                          <a:gd name="connsiteY90" fmla="*/ 4763 h 5476"/>
                          <a:gd name="connsiteX91" fmla="*/ 0 w 45719"/>
                          <a:gd name="connsiteY91" fmla="*/ 4763 h 5476"/>
                          <a:gd name="connsiteX92" fmla="*/ 0 w 45719"/>
                          <a:gd name="connsiteY92" fmla="*/ 4763 h 5476"/>
                          <a:gd name="connsiteX93" fmla="*/ 2857 w 45719"/>
                          <a:gd name="connsiteY93" fmla="*/ 953 h 5476"/>
                          <a:gd name="connsiteX94" fmla="*/ 44767 w 45719"/>
                          <a:gd name="connsiteY94" fmla="*/ 0 h 5476"/>
                          <a:gd name="connsiteX95" fmla="*/ 44767 w 45719"/>
                          <a:gd name="connsiteY95" fmla="*/ 0 h 5476"/>
                          <a:gd name="connsiteX96" fmla="*/ 44767 w 45719"/>
                          <a:gd name="connsiteY96" fmla="*/ 0 h 5476"/>
                          <a:gd name="connsiteX97" fmla="*/ 44767 w 45719"/>
                          <a:gd name="connsiteY97" fmla="*/ 0 h 5476"/>
                          <a:gd name="connsiteX98" fmla="*/ 44767 w 45719"/>
                          <a:gd name="connsiteY98" fmla="*/ 0 h 5476"/>
                          <a:gd name="connsiteX99" fmla="*/ 37147 w 45719"/>
                          <a:gd name="connsiteY99" fmla="*/ 953 h 5476"/>
                          <a:gd name="connsiteX100" fmla="*/ 37147 w 45719"/>
                          <a:gd name="connsiteY100" fmla="*/ 953 h 5476"/>
                          <a:gd name="connsiteX101" fmla="*/ 37147 w 45719"/>
                          <a:gd name="connsiteY101" fmla="*/ 953 h 5476"/>
                          <a:gd name="connsiteX102" fmla="*/ 37147 w 45719"/>
                          <a:gd name="connsiteY102" fmla="*/ 953 h 5476"/>
                          <a:gd name="connsiteX103" fmla="*/ 37147 w 45719"/>
                          <a:gd name="connsiteY103" fmla="*/ 953 h 5476"/>
                          <a:gd name="connsiteX104" fmla="*/ 5715 w 45719"/>
                          <a:gd name="connsiteY104" fmla="*/ 1905 h 5476"/>
                          <a:gd name="connsiteX105" fmla="*/ 5715 w 45719"/>
                          <a:gd name="connsiteY105" fmla="*/ 1905 h 5476"/>
                          <a:gd name="connsiteX106" fmla="*/ 5715 w 45719"/>
                          <a:gd name="connsiteY106" fmla="*/ 1905 h 5476"/>
                          <a:gd name="connsiteX107" fmla="*/ 5715 w 45719"/>
                          <a:gd name="connsiteY107" fmla="*/ 1905 h 5476"/>
                          <a:gd name="connsiteX108" fmla="*/ 5715 w 45719"/>
                          <a:gd name="connsiteY108" fmla="*/ 1905 h 5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5719" h="5476">
                            <a:moveTo>
                              <a:pt x="2857" y="953"/>
                            </a:move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3810" y="953"/>
                              <a:pt x="4763" y="953"/>
                              <a:pt x="5715" y="953"/>
                            </a:cubicBezTo>
                            <a:cubicBezTo>
                              <a:pt x="6667" y="953"/>
                              <a:pt x="6667" y="953"/>
                              <a:pt x="7620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1430" y="953"/>
                              <a:pt x="11430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3335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cubicBezTo>
                              <a:pt x="18097" y="0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20002" y="953"/>
                              <a:pt x="20002" y="953"/>
                            </a:cubicBezTo>
                            <a:cubicBezTo>
                              <a:pt x="20002" y="953"/>
                              <a:pt x="20002" y="953"/>
                              <a:pt x="20002" y="953"/>
                            </a:cubicBezTo>
                            <a:cubicBezTo>
                              <a:pt x="20002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1907" y="953"/>
                            </a:cubicBezTo>
                            <a:cubicBezTo>
                              <a:pt x="21907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5717" y="953"/>
                              <a:pt x="25717" y="953"/>
                            </a:cubicBezTo>
                            <a:cubicBezTo>
                              <a:pt x="25717" y="953"/>
                              <a:pt x="26670" y="953"/>
                              <a:pt x="25717" y="953"/>
                            </a:cubicBezTo>
                            <a:cubicBezTo>
                              <a:pt x="25717" y="953"/>
                              <a:pt x="25717" y="953"/>
                              <a:pt x="25717" y="953"/>
                            </a:cubicBezTo>
                            <a:cubicBezTo>
                              <a:pt x="25717" y="953"/>
                              <a:pt x="25717" y="953"/>
                              <a:pt x="25717" y="953"/>
                            </a:cubicBezTo>
                            <a:cubicBezTo>
                              <a:pt x="25717" y="0"/>
                              <a:pt x="26670" y="953"/>
                              <a:pt x="26670" y="0"/>
                            </a:cubicBezTo>
                            <a:cubicBezTo>
                              <a:pt x="27622" y="0"/>
                              <a:pt x="29527" y="0"/>
                              <a:pt x="30480" y="0"/>
                            </a:cubicBezTo>
                            <a:cubicBezTo>
                              <a:pt x="31432" y="0"/>
                              <a:pt x="32385" y="0"/>
                              <a:pt x="33338" y="0"/>
                            </a:cubicBezTo>
                            <a:cubicBezTo>
                              <a:pt x="34290" y="0"/>
                              <a:pt x="35242" y="0"/>
                              <a:pt x="36195" y="0"/>
                            </a:cubicBezTo>
                            <a:cubicBezTo>
                              <a:pt x="37147" y="0"/>
                              <a:pt x="38100" y="0"/>
                              <a:pt x="40005" y="0"/>
                            </a:cubicBezTo>
                            <a:cubicBezTo>
                              <a:pt x="40005" y="0"/>
                              <a:pt x="40005" y="0"/>
                              <a:pt x="40005" y="0"/>
                            </a:cubicBezTo>
                            <a:cubicBezTo>
                              <a:pt x="40005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1910" y="0"/>
                              <a:pt x="41910" y="0"/>
                            </a:cubicBezTo>
                            <a:cubicBezTo>
                              <a:pt x="41910" y="0"/>
                              <a:pt x="42863" y="0"/>
                              <a:pt x="42863" y="0"/>
                            </a:cubicBezTo>
                            <a:cubicBezTo>
                              <a:pt x="42863" y="0"/>
                              <a:pt x="42863" y="0"/>
                              <a:pt x="42863" y="0"/>
                            </a:cubicBezTo>
                            <a:cubicBezTo>
                              <a:pt x="42863" y="0"/>
                              <a:pt x="43815" y="0"/>
                              <a:pt x="43815" y="0"/>
                            </a:cubicBezTo>
                            <a:cubicBezTo>
                              <a:pt x="43815" y="0"/>
                              <a:pt x="43815" y="0"/>
                              <a:pt x="43815" y="0"/>
                            </a:cubicBezTo>
                            <a:cubicBezTo>
                              <a:pt x="43815" y="0"/>
                              <a:pt x="43815" y="0"/>
                              <a:pt x="43815" y="953"/>
                            </a:cubicBezTo>
                            <a:cubicBezTo>
                              <a:pt x="43815" y="1905"/>
                              <a:pt x="44767" y="2857"/>
                              <a:pt x="44767" y="3810"/>
                            </a:cubicBezTo>
                            <a:cubicBezTo>
                              <a:pt x="44767" y="3810"/>
                              <a:pt x="44767" y="3810"/>
                              <a:pt x="44767" y="3810"/>
                            </a:cubicBezTo>
                            <a:cubicBezTo>
                              <a:pt x="44767" y="3810"/>
                              <a:pt x="44767" y="3810"/>
                              <a:pt x="44767" y="3810"/>
                            </a:cubicBezTo>
                            <a:cubicBezTo>
                              <a:pt x="44767" y="3810"/>
                              <a:pt x="44767" y="3810"/>
                              <a:pt x="44767" y="3810"/>
                            </a:cubicBezTo>
                            <a:cubicBezTo>
                              <a:pt x="44767" y="3810"/>
                              <a:pt x="44767" y="3810"/>
                              <a:pt x="44767" y="3810"/>
                            </a:cubicBezTo>
                            <a:cubicBezTo>
                              <a:pt x="44767" y="3810"/>
                              <a:pt x="45720" y="3810"/>
                              <a:pt x="45720" y="3810"/>
                            </a:cubicBezTo>
                            <a:cubicBezTo>
                              <a:pt x="45720" y="3810"/>
                              <a:pt x="44767" y="3810"/>
                              <a:pt x="44767" y="3810"/>
                            </a:cubicBezTo>
                            <a:cubicBezTo>
                              <a:pt x="43815" y="3810"/>
                              <a:pt x="43815" y="2857"/>
                              <a:pt x="43815" y="2857"/>
                            </a:cubicBezTo>
                            <a:cubicBezTo>
                              <a:pt x="43815" y="2857"/>
                              <a:pt x="43815" y="2857"/>
                              <a:pt x="43815" y="2857"/>
                            </a:cubicBezTo>
                            <a:cubicBezTo>
                              <a:pt x="43815" y="2857"/>
                              <a:pt x="43815" y="2857"/>
                              <a:pt x="43815" y="2857"/>
                            </a:cubicBezTo>
                            <a:cubicBezTo>
                              <a:pt x="44767" y="3810"/>
                              <a:pt x="43815" y="3810"/>
                              <a:pt x="42863" y="3810"/>
                            </a:cubicBezTo>
                            <a:cubicBezTo>
                              <a:pt x="41910" y="3810"/>
                              <a:pt x="40957" y="3810"/>
                              <a:pt x="39052" y="3810"/>
                            </a:cubicBezTo>
                            <a:cubicBezTo>
                              <a:pt x="39052" y="3810"/>
                              <a:pt x="38100" y="3810"/>
                              <a:pt x="38100" y="3810"/>
                            </a:cubicBezTo>
                            <a:cubicBezTo>
                              <a:pt x="38100" y="3810"/>
                              <a:pt x="38100" y="3810"/>
                              <a:pt x="38100" y="3810"/>
                            </a:cubicBezTo>
                            <a:cubicBezTo>
                              <a:pt x="37147" y="3810"/>
                              <a:pt x="37147" y="3810"/>
                              <a:pt x="36195" y="3810"/>
                            </a:cubicBezTo>
                            <a:cubicBezTo>
                              <a:pt x="35242" y="3810"/>
                              <a:pt x="34290" y="3810"/>
                              <a:pt x="33338" y="3810"/>
                            </a:cubicBezTo>
                            <a:cubicBezTo>
                              <a:pt x="32385" y="3810"/>
                              <a:pt x="31432" y="3810"/>
                              <a:pt x="29527" y="3810"/>
                            </a:cubicBezTo>
                            <a:cubicBezTo>
                              <a:pt x="29527" y="3810"/>
                              <a:pt x="28575" y="3810"/>
                              <a:pt x="28575" y="3810"/>
                            </a:cubicBezTo>
                            <a:cubicBezTo>
                              <a:pt x="28575" y="3810"/>
                              <a:pt x="27622" y="3810"/>
                              <a:pt x="26670" y="3810"/>
                            </a:cubicBezTo>
                            <a:cubicBezTo>
                              <a:pt x="26670" y="3810"/>
                              <a:pt x="25717" y="3810"/>
                              <a:pt x="25717" y="3810"/>
                            </a:cubicBezTo>
                            <a:cubicBezTo>
                              <a:pt x="25717" y="3810"/>
                              <a:pt x="25717" y="3810"/>
                              <a:pt x="25717" y="3810"/>
                            </a:cubicBezTo>
                            <a:cubicBezTo>
                              <a:pt x="25717" y="3810"/>
                              <a:pt x="25717" y="3810"/>
                              <a:pt x="25717" y="3810"/>
                            </a:cubicBezTo>
                            <a:cubicBezTo>
                              <a:pt x="25717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2860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0955" y="3810"/>
                            </a:cubicBezTo>
                            <a:cubicBezTo>
                              <a:pt x="20955" y="3810"/>
                              <a:pt x="20002" y="3810"/>
                              <a:pt x="20002" y="3810"/>
                            </a:cubicBezTo>
                            <a:cubicBezTo>
                              <a:pt x="20002" y="3810"/>
                              <a:pt x="20002" y="3810"/>
                              <a:pt x="20002" y="3810"/>
                            </a:cubicBezTo>
                            <a:cubicBezTo>
                              <a:pt x="20002" y="3810"/>
                              <a:pt x="20002" y="3810"/>
                              <a:pt x="20002" y="3810"/>
                            </a:cubicBezTo>
                            <a:cubicBezTo>
                              <a:pt x="20002" y="4763"/>
                              <a:pt x="20002" y="4763"/>
                              <a:pt x="19050" y="4763"/>
                            </a:cubicBezTo>
                            <a:cubicBezTo>
                              <a:pt x="18097" y="4763"/>
                              <a:pt x="18097" y="4763"/>
                              <a:pt x="17145" y="4763"/>
                            </a:cubicBezTo>
                            <a:cubicBezTo>
                              <a:pt x="16192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3335" y="4763"/>
                            </a:cubicBezTo>
                            <a:cubicBezTo>
                              <a:pt x="13335" y="5715"/>
                              <a:pt x="12382" y="4763"/>
                              <a:pt x="12382" y="4763"/>
                            </a:cubicBezTo>
                            <a:cubicBezTo>
                              <a:pt x="12382" y="4763"/>
                              <a:pt x="12382" y="4763"/>
                              <a:pt x="12382" y="4763"/>
                            </a:cubicBezTo>
                            <a:cubicBezTo>
                              <a:pt x="11430" y="5715"/>
                              <a:pt x="10477" y="5715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7620" y="4763"/>
                              <a:pt x="5715" y="4763"/>
                              <a:pt x="4763" y="4763"/>
                            </a:cubicBezTo>
                            <a:cubicBezTo>
                              <a:pt x="3810" y="4763"/>
                              <a:pt x="2857" y="4763"/>
                              <a:pt x="2857" y="4763"/>
                            </a:cubicBezTo>
                            <a:cubicBezTo>
                              <a:pt x="1905" y="4763"/>
                              <a:pt x="1905" y="4763"/>
                              <a:pt x="952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2857" y="953"/>
                            </a:lnTo>
                            <a:close/>
                            <a:moveTo>
                              <a:pt x="44767" y="0"/>
                            </a:moveTo>
                            <a:cubicBezTo>
                              <a:pt x="44767" y="0"/>
                              <a:pt x="44767" y="953"/>
                              <a:pt x="44767" y="0"/>
                            </a:cubicBezTo>
                            <a:cubicBezTo>
                              <a:pt x="45720" y="953"/>
                              <a:pt x="45720" y="0"/>
                              <a:pt x="44767" y="0"/>
                            </a:cubicBezTo>
                            <a:cubicBezTo>
                              <a:pt x="45720" y="0"/>
                              <a:pt x="44767" y="0"/>
                              <a:pt x="44767" y="0"/>
                            </a:cubicBezTo>
                            <a:cubicBezTo>
                              <a:pt x="44767" y="0"/>
                              <a:pt x="44767" y="0"/>
                              <a:pt x="44767" y="0"/>
                            </a:cubicBezTo>
                            <a:close/>
                            <a:moveTo>
                              <a:pt x="37147" y="953"/>
                            </a:moveTo>
                            <a:cubicBezTo>
                              <a:pt x="37147" y="953"/>
                              <a:pt x="38100" y="953"/>
                              <a:pt x="37147" y="953"/>
                            </a:cubicBezTo>
                            <a:cubicBezTo>
                              <a:pt x="38100" y="953"/>
                              <a:pt x="38100" y="953"/>
                              <a:pt x="37147" y="953"/>
                            </a:cubicBezTo>
                            <a:cubicBezTo>
                              <a:pt x="38100" y="953"/>
                              <a:pt x="38100" y="953"/>
                              <a:pt x="37147" y="953"/>
                            </a:cubicBezTo>
                            <a:cubicBezTo>
                              <a:pt x="38100" y="953"/>
                              <a:pt x="37147" y="953"/>
                              <a:pt x="37147" y="953"/>
                            </a:cubicBezTo>
                            <a:close/>
                            <a:moveTo>
                              <a:pt x="5715" y="1905"/>
                            </a:move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6667" y="1905"/>
                              <a:pt x="5715" y="1905"/>
                            </a:cubicBezTo>
                            <a:cubicBezTo>
                              <a:pt x="6667" y="1905"/>
                              <a:pt x="6667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3" name="任意多边形: 形状 397"/>
                      <p:cNvSpPr/>
                      <p:nvPr/>
                    </p:nvSpPr>
                    <p:spPr>
                      <a:xfrm>
                        <a:off x="4289345" y="4837746"/>
                        <a:ext cx="714" cy="9525"/>
                      </a:xfrm>
                      <a:custGeom>
                        <a:avLst/>
                        <a:gdLst>
                          <a:gd name="connsiteX0" fmla="*/ 714 w 714"/>
                          <a:gd name="connsiteY0" fmla="*/ 0 h 9525"/>
                          <a:gd name="connsiteX1" fmla="*/ 714 w 714"/>
                          <a:gd name="connsiteY1" fmla="*/ 0 h 9525"/>
                          <a:gd name="connsiteX2" fmla="*/ 714 w 714"/>
                          <a:gd name="connsiteY2" fmla="*/ 0 h 9525"/>
                          <a:gd name="connsiteX3" fmla="*/ 714 w 714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714" y="0"/>
                            </a:move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4" name="任意多边形: 形状 398"/>
                      <p:cNvSpPr/>
                      <p:nvPr/>
                    </p:nvSpPr>
                    <p:spPr>
                      <a:xfrm>
                        <a:off x="4288155" y="4836794"/>
                        <a:ext cx="4762" cy="3810"/>
                      </a:xfrm>
                      <a:custGeom>
                        <a:avLst/>
                        <a:gdLst>
                          <a:gd name="connsiteX0" fmla="*/ 0 w 4762"/>
                          <a:gd name="connsiteY0" fmla="*/ 953 h 3810"/>
                          <a:gd name="connsiteX1" fmla="*/ 952 w 4762"/>
                          <a:gd name="connsiteY1" fmla="*/ 3810 h 3810"/>
                          <a:gd name="connsiteX2" fmla="*/ 952 w 4762"/>
                          <a:gd name="connsiteY2" fmla="*/ 3810 h 3810"/>
                          <a:gd name="connsiteX3" fmla="*/ 952 w 4762"/>
                          <a:gd name="connsiteY3" fmla="*/ 3810 h 3810"/>
                          <a:gd name="connsiteX4" fmla="*/ 952 w 4762"/>
                          <a:gd name="connsiteY4" fmla="*/ 3810 h 3810"/>
                          <a:gd name="connsiteX5" fmla="*/ 952 w 4762"/>
                          <a:gd name="connsiteY5" fmla="*/ 3810 h 3810"/>
                          <a:gd name="connsiteX6" fmla="*/ 1905 w 4762"/>
                          <a:gd name="connsiteY6" fmla="*/ 3810 h 3810"/>
                          <a:gd name="connsiteX7" fmla="*/ 2857 w 4762"/>
                          <a:gd name="connsiteY7" fmla="*/ 3810 h 3810"/>
                          <a:gd name="connsiteX8" fmla="*/ 3810 w 4762"/>
                          <a:gd name="connsiteY8" fmla="*/ 3810 h 3810"/>
                          <a:gd name="connsiteX9" fmla="*/ 3810 w 4762"/>
                          <a:gd name="connsiteY9" fmla="*/ 3810 h 3810"/>
                          <a:gd name="connsiteX10" fmla="*/ 3810 w 4762"/>
                          <a:gd name="connsiteY10" fmla="*/ 3810 h 3810"/>
                          <a:gd name="connsiteX11" fmla="*/ 4763 w 4762"/>
                          <a:gd name="connsiteY11" fmla="*/ 3810 h 3810"/>
                          <a:gd name="connsiteX12" fmla="*/ 4763 w 4762"/>
                          <a:gd name="connsiteY12" fmla="*/ 0 h 3810"/>
                          <a:gd name="connsiteX13" fmla="*/ 3810 w 4762"/>
                          <a:gd name="connsiteY13" fmla="*/ 0 h 3810"/>
                          <a:gd name="connsiteX14" fmla="*/ 1905 w 4762"/>
                          <a:gd name="connsiteY14" fmla="*/ 0 h 3810"/>
                          <a:gd name="connsiteX15" fmla="*/ 952 w 4762"/>
                          <a:gd name="connsiteY15" fmla="*/ 0 h 3810"/>
                          <a:gd name="connsiteX16" fmla="*/ 952 w 4762"/>
                          <a:gd name="connsiteY16" fmla="*/ 0 h 3810"/>
                          <a:gd name="connsiteX17" fmla="*/ 0 w 4762"/>
                          <a:gd name="connsiteY17" fmla="*/ 953 h 3810"/>
                          <a:gd name="connsiteX18" fmla="*/ 0 w 4762"/>
                          <a:gd name="connsiteY18" fmla="*/ 953 h 3810"/>
                          <a:gd name="connsiteX19" fmla="*/ 0 w 4762"/>
                          <a:gd name="connsiteY19" fmla="*/ 953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3810">
                            <a:moveTo>
                              <a:pt x="0" y="953"/>
                            </a:moveTo>
                            <a:cubicBezTo>
                              <a:pt x="0" y="1905"/>
                              <a:pt x="952" y="2858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952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15" name="图形 2"/>
                    <p:cNvGrpSpPr/>
                    <p:nvPr/>
                  </p:nvGrpSpPr>
                  <p:grpSpPr>
                    <a:xfrm>
                      <a:off x="4193857" y="4839652"/>
                      <a:ext cx="50482" cy="7381"/>
                      <a:chOff x="4193857" y="4839652"/>
                      <a:chExt cx="50482" cy="7381"/>
                    </a:xfrm>
                    <a:solidFill>
                      <a:srgbClr val="0D222B"/>
                    </a:solidFill>
                  </p:grpSpPr>
                  <p:sp>
                    <p:nvSpPr>
                      <p:cNvPr id="516" name="任意多边形: 形状 400"/>
                      <p:cNvSpPr/>
                      <p:nvPr/>
                    </p:nvSpPr>
                    <p:spPr>
                      <a:xfrm>
                        <a:off x="4244339" y="48434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7" name="任意多边形: 形状 401"/>
                      <p:cNvSpPr/>
                      <p:nvPr/>
                    </p:nvSpPr>
                    <p:spPr>
                      <a:xfrm>
                        <a:off x="4193857" y="4841556"/>
                        <a:ext cx="45719" cy="5476"/>
                      </a:xfrm>
                      <a:custGeom>
                        <a:avLst/>
                        <a:gdLst>
                          <a:gd name="connsiteX0" fmla="*/ 2857 w 45719"/>
                          <a:gd name="connsiteY0" fmla="*/ 953 h 5476"/>
                          <a:gd name="connsiteX1" fmla="*/ 2857 w 45719"/>
                          <a:gd name="connsiteY1" fmla="*/ 953 h 5476"/>
                          <a:gd name="connsiteX2" fmla="*/ 5715 w 45719"/>
                          <a:gd name="connsiteY2" fmla="*/ 953 h 5476"/>
                          <a:gd name="connsiteX3" fmla="*/ 7620 w 45719"/>
                          <a:gd name="connsiteY3" fmla="*/ 953 h 5476"/>
                          <a:gd name="connsiteX4" fmla="*/ 8573 w 45719"/>
                          <a:gd name="connsiteY4" fmla="*/ 953 h 5476"/>
                          <a:gd name="connsiteX5" fmla="*/ 8573 w 45719"/>
                          <a:gd name="connsiteY5" fmla="*/ 953 h 5476"/>
                          <a:gd name="connsiteX6" fmla="*/ 9525 w 45719"/>
                          <a:gd name="connsiteY6" fmla="*/ 953 h 5476"/>
                          <a:gd name="connsiteX7" fmla="*/ 10478 w 45719"/>
                          <a:gd name="connsiteY7" fmla="*/ 953 h 5476"/>
                          <a:gd name="connsiteX8" fmla="*/ 11430 w 45719"/>
                          <a:gd name="connsiteY8" fmla="*/ 953 h 5476"/>
                          <a:gd name="connsiteX9" fmla="*/ 12382 w 45719"/>
                          <a:gd name="connsiteY9" fmla="*/ 953 h 5476"/>
                          <a:gd name="connsiteX10" fmla="*/ 13335 w 45719"/>
                          <a:gd name="connsiteY10" fmla="*/ 953 h 5476"/>
                          <a:gd name="connsiteX11" fmla="*/ 14288 w 45719"/>
                          <a:gd name="connsiteY11" fmla="*/ 953 h 5476"/>
                          <a:gd name="connsiteX12" fmla="*/ 15240 w 45719"/>
                          <a:gd name="connsiteY12" fmla="*/ 953 h 5476"/>
                          <a:gd name="connsiteX13" fmla="*/ 16193 w 45719"/>
                          <a:gd name="connsiteY13" fmla="*/ 953 h 5476"/>
                          <a:gd name="connsiteX14" fmla="*/ 17145 w 45719"/>
                          <a:gd name="connsiteY14" fmla="*/ 953 h 5476"/>
                          <a:gd name="connsiteX15" fmla="*/ 18098 w 45719"/>
                          <a:gd name="connsiteY15" fmla="*/ 953 h 5476"/>
                          <a:gd name="connsiteX16" fmla="*/ 18098 w 45719"/>
                          <a:gd name="connsiteY16" fmla="*/ 953 h 5476"/>
                          <a:gd name="connsiteX17" fmla="*/ 19050 w 45719"/>
                          <a:gd name="connsiteY17" fmla="*/ 953 h 5476"/>
                          <a:gd name="connsiteX18" fmla="*/ 20003 w 45719"/>
                          <a:gd name="connsiteY18" fmla="*/ 953 h 5476"/>
                          <a:gd name="connsiteX19" fmla="*/ 20003 w 45719"/>
                          <a:gd name="connsiteY19" fmla="*/ 953 h 5476"/>
                          <a:gd name="connsiteX20" fmla="*/ 20955 w 45719"/>
                          <a:gd name="connsiteY20" fmla="*/ 953 h 5476"/>
                          <a:gd name="connsiteX21" fmla="*/ 21907 w 45719"/>
                          <a:gd name="connsiteY21" fmla="*/ 953 h 5476"/>
                          <a:gd name="connsiteX22" fmla="*/ 22860 w 45719"/>
                          <a:gd name="connsiteY22" fmla="*/ 953 h 5476"/>
                          <a:gd name="connsiteX23" fmla="*/ 22860 w 45719"/>
                          <a:gd name="connsiteY23" fmla="*/ 953 h 5476"/>
                          <a:gd name="connsiteX24" fmla="*/ 22860 w 45719"/>
                          <a:gd name="connsiteY24" fmla="*/ 953 h 5476"/>
                          <a:gd name="connsiteX25" fmla="*/ 22860 w 45719"/>
                          <a:gd name="connsiteY25" fmla="*/ 953 h 5476"/>
                          <a:gd name="connsiteX26" fmla="*/ 24765 w 45719"/>
                          <a:gd name="connsiteY26" fmla="*/ 953 h 5476"/>
                          <a:gd name="connsiteX27" fmla="*/ 25718 w 45719"/>
                          <a:gd name="connsiteY27" fmla="*/ 953 h 5476"/>
                          <a:gd name="connsiteX28" fmla="*/ 25718 w 45719"/>
                          <a:gd name="connsiteY28" fmla="*/ 953 h 5476"/>
                          <a:gd name="connsiteX29" fmla="*/ 25718 w 45719"/>
                          <a:gd name="connsiteY29" fmla="*/ 953 h 5476"/>
                          <a:gd name="connsiteX30" fmla="*/ 25718 w 45719"/>
                          <a:gd name="connsiteY30" fmla="*/ 953 h 5476"/>
                          <a:gd name="connsiteX31" fmla="*/ 26670 w 45719"/>
                          <a:gd name="connsiteY31" fmla="*/ 0 h 5476"/>
                          <a:gd name="connsiteX32" fmla="*/ 30480 w 45719"/>
                          <a:gd name="connsiteY32" fmla="*/ 0 h 5476"/>
                          <a:gd name="connsiteX33" fmla="*/ 33338 w 45719"/>
                          <a:gd name="connsiteY33" fmla="*/ 0 h 5476"/>
                          <a:gd name="connsiteX34" fmla="*/ 36195 w 45719"/>
                          <a:gd name="connsiteY34" fmla="*/ 0 h 5476"/>
                          <a:gd name="connsiteX35" fmla="*/ 40005 w 45719"/>
                          <a:gd name="connsiteY35" fmla="*/ 0 h 5476"/>
                          <a:gd name="connsiteX36" fmla="*/ 40005 w 45719"/>
                          <a:gd name="connsiteY36" fmla="*/ 0 h 5476"/>
                          <a:gd name="connsiteX37" fmla="*/ 40957 w 45719"/>
                          <a:gd name="connsiteY37" fmla="*/ 0 h 5476"/>
                          <a:gd name="connsiteX38" fmla="*/ 40957 w 45719"/>
                          <a:gd name="connsiteY38" fmla="*/ 0 h 5476"/>
                          <a:gd name="connsiteX39" fmla="*/ 40957 w 45719"/>
                          <a:gd name="connsiteY39" fmla="*/ 0 h 5476"/>
                          <a:gd name="connsiteX40" fmla="*/ 40957 w 45719"/>
                          <a:gd name="connsiteY40" fmla="*/ 0 h 5476"/>
                          <a:gd name="connsiteX41" fmla="*/ 41910 w 45719"/>
                          <a:gd name="connsiteY41" fmla="*/ 0 h 5476"/>
                          <a:gd name="connsiteX42" fmla="*/ 42863 w 45719"/>
                          <a:gd name="connsiteY42" fmla="*/ 0 h 5476"/>
                          <a:gd name="connsiteX43" fmla="*/ 42863 w 45719"/>
                          <a:gd name="connsiteY43" fmla="*/ 0 h 5476"/>
                          <a:gd name="connsiteX44" fmla="*/ 43815 w 45719"/>
                          <a:gd name="connsiteY44" fmla="*/ 0 h 5476"/>
                          <a:gd name="connsiteX45" fmla="*/ 43815 w 45719"/>
                          <a:gd name="connsiteY45" fmla="*/ 0 h 5476"/>
                          <a:gd name="connsiteX46" fmla="*/ 43815 w 45719"/>
                          <a:gd name="connsiteY46" fmla="*/ 953 h 5476"/>
                          <a:gd name="connsiteX47" fmla="*/ 44768 w 45719"/>
                          <a:gd name="connsiteY47" fmla="*/ 3810 h 5476"/>
                          <a:gd name="connsiteX48" fmla="*/ 44768 w 45719"/>
                          <a:gd name="connsiteY48" fmla="*/ 3810 h 5476"/>
                          <a:gd name="connsiteX49" fmla="*/ 44768 w 45719"/>
                          <a:gd name="connsiteY49" fmla="*/ 3810 h 5476"/>
                          <a:gd name="connsiteX50" fmla="*/ 44768 w 45719"/>
                          <a:gd name="connsiteY50" fmla="*/ 3810 h 5476"/>
                          <a:gd name="connsiteX51" fmla="*/ 44768 w 45719"/>
                          <a:gd name="connsiteY51" fmla="*/ 3810 h 5476"/>
                          <a:gd name="connsiteX52" fmla="*/ 45720 w 45719"/>
                          <a:gd name="connsiteY52" fmla="*/ 3810 h 5476"/>
                          <a:gd name="connsiteX53" fmla="*/ 44768 w 45719"/>
                          <a:gd name="connsiteY53" fmla="*/ 3810 h 5476"/>
                          <a:gd name="connsiteX54" fmla="*/ 43815 w 45719"/>
                          <a:gd name="connsiteY54" fmla="*/ 2858 h 5476"/>
                          <a:gd name="connsiteX55" fmla="*/ 43815 w 45719"/>
                          <a:gd name="connsiteY55" fmla="*/ 2858 h 5476"/>
                          <a:gd name="connsiteX56" fmla="*/ 43815 w 45719"/>
                          <a:gd name="connsiteY56" fmla="*/ 2858 h 5476"/>
                          <a:gd name="connsiteX57" fmla="*/ 42863 w 45719"/>
                          <a:gd name="connsiteY57" fmla="*/ 3810 h 5476"/>
                          <a:gd name="connsiteX58" fmla="*/ 39053 w 45719"/>
                          <a:gd name="connsiteY58" fmla="*/ 3810 h 5476"/>
                          <a:gd name="connsiteX59" fmla="*/ 38100 w 45719"/>
                          <a:gd name="connsiteY59" fmla="*/ 3810 h 5476"/>
                          <a:gd name="connsiteX60" fmla="*/ 38100 w 45719"/>
                          <a:gd name="connsiteY60" fmla="*/ 3810 h 5476"/>
                          <a:gd name="connsiteX61" fmla="*/ 36195 w 45719"/>
                          <a:gd name="connsiteY61" fmla="*/ 3810 h 5476"/>
                          <a:gd name="connsiteX62" fmla="*/ 33338 w 45719"/>
                          <a:gd name="connsiteY62" fmla="*/ 3810 h 5476"/>
                          <a:gd name="connsiteX63" fmla="*/ 29528 w 45719"/>
                          <a:gd name="connsiteY63" fmla="*/ 3810 h 5476"/>
                          <a:gd name="connsiteX64" fmla="*/ 28575 w 45719"/>
                          <a:gd name="connsiteY64" fmla="*/ 3810 h 5476"/>
                          <a:gd name="connsiteX65" fmla="*/ 26670 w 45719"/>
                          <a:gd name="connsiteY65" fmla="*/ 3810 h 5476"/>
                          <a:gd name="connsiteX66" fmla="*/ 25718 w 45719"/>
                          <a:gd name="connsiteY66" fmla="*/ 3810 h 5476"/>
                          <a:gd name="connsiteX67" fmla="*/ 25718 w 45719"/>
                          <a:gd name="connsiteY67" fmla="*/ 3810 h 5476"/>
                          <a:gd name="connsiteX68" fmla="*/ 25718 w 45719"/>
                          <a:gd name="connsiteY68" fmla="*/ 3810 h 5476"/>
                          <a:gd name="connsiteX69" fmla="*/ 24765 w 45719"/>
                          <a:gd name="connsiteY69" fmla="*/ 3810 h 5476"/>
                          <a:gd name="connsiteX70" fmla="*/ 23813 w 45719"/>
                          <a:gd name="connsiteY70" fmla="*/ 3810 h 5476"/>
                          <a:gd name="connsiteX71" fmla="*/ 21907 w 45719"/>
                          <a:gd name="connsiteY71" fmla="*/ 3810 h 5476"/>
                          <a:gd name="connsiteX72" fmla="*/ 21907 w 45719"/>
                          <a:gd name="connsiteY72" fmla="*/ 3810 h 5476"/>
                          <a:gd name="connsiteX73" fmla="*/ 21907 w 45719"/>
                          <a:gd name="connsiteY73" fmla="*/ 3810 h 5476"/>
                          <a:gd name="connsiteX74" fmla="*/ 21907 w 45719"/>
                          <a:gd name="connsiteY74" fmla="*/ 3810 h 5476"/>
                          <a:gd name="connsiteX75" fmla="*/ 20955 w 45719"/>
                          <a:gd name="connsiteY75" fmla="*/ 3810 h 5476"/>
                          <a:gd name="connsiteX76" fmla="*/ 20003 w 45719"/>
                          <a:gd name="connsiteY76" fmla="*/ 3810 h 5476"/>
                          <a:gd name="connsiteX77" fmla="*/ 20003 w 45719"/>
                          <a:gd name="connsiteY77" fmla="*/ 3810 h 5476"/>
                          <a:gd name="connsiteX78" fmla="*/ 20003 w 45719"/>
                          <a:gd name="connsiteY78" fmla="*/ 3810 h 5476"/>
                          <a:gd name="connsiteX79" fmla="*/ 19050 w 45719"/>
                          <a:gd name="connsiteY79" fmla="*/ 4763 h 5476"/>
                          <a:gd name="connsiteX80" fmla="*/ 17145 w 45719"/>
                          <a:gd name="connsiteY80" fmla="*/ 4763 h 5476"/>
                          <a:gd name="connsiteX81" fmla="*/ 15240 w 45719"/>
                          <a:gd name="connsiteY81" fmla="*/ 4763 h 5476"/>
                          <a:gd name="connsiteX82" fmla="*/ 14288 w 45719"/>
                          <a:gd name="connsiteY82" fmla="*/ 4763 h 5476"/>
                          <a:gd name="connsiteX83" fmla="*/ 13335 w 45719"/>
                          <a:gd name="connsiteY83" fmla="*/ 4763 h 5476"/>
                          <a:gd name="connsiteX84" fmla="*/ 12382 w 45719"/>
                          <a:gd name="connsiteY84" fmla="*/ 4763 h 5476"/>
                          <a:gd name="connsiteX85" fmla="*/ 12382 w 45719"/>
                          <a:gd name="connsiteY85" fmla="*/ 4763 h 5476"/>
                          <a:gd name="connsiteX86" fmla="*/ 9525 w 45719"/>
                          <a:gd name="connsiteY86" fmla="*/ 4763 h 5476"/>
                          <a:gd name="connsiteX87" fmla="*/ 9525 w 45719"/>
                          <a:gd name="connsiteY87" fmla="*/ 4763 h 5476"/>
                          <a:gd name="connsiteX88" fmla="*/ 4763 w 45719"/>
                          <a:gd name="connsiteY88" fmla="*/ 4763 h 5476"/>
                          <a:gd name="connsiteX89" fmla="*/ 2857 w 45719"/>
                          <a:gd name="connsiteY89" fmla="*/ 4763 h 5476"/>
                          <a:gd name="connsiteX90" fmla="*/ 953 w 45719"/>
                          <a:gd name="connsiteY90" fmla="*/ 4763 h 5476"/>
                          <a:gd name="connsiteX91" fmla="*/ 0 w 45719"/>
                          <a:gd name="connsiteY91" fmla="*/ 4763 h 5476"/>
                          <a:gd name="connsiteX92" fmla="*/ 0 w 45719"/>
                          <a:gd name="connsiteY92" fmla="*/ 4763 h 5476"/>
                          <a:gd name="connsiteX93" fmla="*/ 2857 w 45719"/>
                          <a:gd name="connsiteY93" fmla="*/ 953 h 5476"/>
                          <a:gd name="connsiteX94" fmla="*/ 44768 w 45719"/>
                          <a:gd name="connsiteY94" fmla="*/ 0 h 5476"/>
                          <a:gd name="connsiteX95" fmla="*/ 44768 w 45719"/>
                          <a:gd name="connsiteY95" fmla="*/ 0 h 5476"/>
                          <a:gd name="connsiteX96" fmla="*/ 44768 w 45719"/>
                          <a:gd name="connsiteY96" fmla="*/ 0 h 5476"/>
                          <a:gd name="connsiteX97" fmla="*/ 44768 w 45719"/>
                          <a:gd name="connsiteY97" fmla="*/ 0 h 5476"/>
                          <a:gd name="connsiteX98" fmla="*/ 44768 w 45719"/>
                          <a:gd name="connsiteY98" fmla="*/ 0 h 5476"/>
                          <a:gd name="connsiteX99" fmla="*/ 37148 w 45719"/>
                          <a:gd name="connsiteY99" fmla="*/ 953 h 5476"/>
                          <a:gd name="connsiteX100" fmla="*/ 37148 w 45719"/>
                          <a:gd name="connsiteY100" fmla="*/ 953 h 5476"/>
                          <a:gd name="connsiteX101" fmla="*/ 37148 w 45719"/>
                          <a:gd name="connsiteY101" fmla="*/ 953 h 5476"/>
                          <a:gd name="connsiteX102" fmla="*/ 37148 w 45719"/>
                          <a:gd name="connsiteY102" fmla="*/ 953 h 5476"/>
                          <a:gd name="connsiteX103" fmla="*/ 37148 w 45719"/>
                          <a:gd name="connsiteY103" fmla="*/ 953 h 5476"/>
                          <a:gd name="connsiteX104" fmla="*/ 5715 w 45719"/>
                          <a:gd name="connsiteY104" fmla="*/ 1905 h 5476"/>
                          <a:gd name="connsiteX105" fmla="*/ 5715 w 45719"/>
                          <a:gd name="connsiteY105" fmla="*/ 1905 h 5476"/>
                          <a:gd name="connsiteX106" fmla="*/ 5715 w 45719"/>
                          <a:gd name="connsiteY106" fmla="*/ 1905 h 5476"/>
                          <a:gd name="connsiteX107" fmla="*/ 5715 w 45719"/>
                          <a:gd name="connsiteY107" fmla="*/ 1905 h 5476"/>
                          <a:gd name="connsiteX108" fmla="*/ 5715 w 45719"/>
                          <a:gd name="connsiteY108" fmla="*/ 1905 h 5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5719" h="5476">
                            <a:moveTo>
                              <a:pt x="2857" y="953"/>
                            </a:move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3810" y="953"/>
                              <a:pt x="4763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7620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1430" y="953"/>
                              <a:pt x="11430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3335" y="953"/>
                            </a:cubicBezTo>
                            <a:cubicBezTo>
                              <a:pt x="13335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8098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8098" y="0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1907" y="953"/>
                            </a:cubicBezTo>
                            <a:cubicBezTo>
                              <a:pt x="21907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953"/>
                            </a:cubicBezTo>
                            <a:cubicBezTo>
                              <a:pt x="22860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5718" y="953"/>
                              <a:pt x="25718" y="953"/>
                            </a:cubicBezTo>
                            <a:cubicBezTo>
                              <a:pt x="25718" y="953"/>
                              <a:pt x="26670" y="953"/>
                              <a:pt x="25718" y="953"/>
                            </a:cubicBezTo>
                            <a:cubicBezTo>
                              <a:pt x="25718" y="953"/>
                              <a:pt x="25718" y="953"/>
                              <a:pt x="25718" y="953"/>
                            </a:cubicBezTo>
                            <a:cubicBezTo>
                              <a:pt x="25718" y="953"/>
                              <a:pt x="25718" y="953"/>
                              <a:pt x="25718" y="953"/>
                            </a:cubicBezTo>
                            <a:cubicBezTo>
                              <a:pt x="25718" y="0"/>
                              <a:pt x="26670" y="953"/>
                              <a:pt x="26670" y="0"/>
                            </a:cubicBezTo>
                            <a:cubicBezTo>
                              <a:pt x="27623" y="0"/>
                              <a:pt x="29528" y="0"/>
                              <a:pt x="30480" y="0"/>
                            </a:cubicBezTo>
                            <a:cubicBezTo>
                              <a:pt x="31432" y="0"/>
                              <a:pt x="32385" y="0"/>
                              <a:pt x="33338" y="0"/>
                            </a:cubicBezTo>
                            <a:cubicBezTo>
                              <a:pt x="34290" y="0"/>
                              <a:pt x="35243" y="0"/>
                              <a:pt x="36195" y="0"/>
                            </a:cubicBezTo>
                            <a:cubicBezTo>
                              <a:pt x="37148" y="0"/>
                              <a:pt x="38100" y="0"/>
                              <a:pt x="40005" y="0"/>
                            </a:cubicBezTo>
                            <a:cubicBezTo>
                              <a:pt x="40005" y="0"/>
                              <a:pt x="40005" y="0"/>
                              <a:pt x="40005" y="0"/>
                            </a:cubicBezTo>
                            <a:cubicBezTo>
                              <a:pt x="40005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0957" y="0"/>
                              <a:pt x="40957" y="0"/>
                            </a:cubicBezTo>
                            <a:cubicBezTo>
                              <a:pt x="40957" y="0"/>
                              <a:pt x="41910" y="0"/>
                              <a:pt x="41910" y="0"/>
                            </a:cubicBezTo>
                            <a:cubicBezTo>
                              <a:pt x="41910" y="0"/>
                              <a:pt x="42863" y="0"/>
                              <a:pt x="42863" y="0"/>
                            </a:cubicBezTo>
                            <a:cubicBezTo>
                              <a:pt x="42863" y="0"/>
                              <a:pt x="42863" y="0"/>
                              <a:pt x="42863" y="0"/>
                            </a:cubicBezTo>
                            <a:cubicBezTo>
                              <a:pt x="42863" y="0"/>
                              <a:pt x="43815" y="0"/>
                              <a:pt x="43815" y="0"/>
                            </a:cubicBezTo>
                            <a:cubicBezTo>
                              <a:pt x="43815" y="0"/>
                              <a:pt x="43815" y="0"/>
                              <a:pt x="43815" y="0"/>
                            </a:cubicBezTo>
                            <a:cubicBezTo>
                              <a:pt x="43815" y="0"/>
                              <a:pt x="43815" y="0"/>
                              <a:pt x="43815" y="953"/>
                            </a:cubicBezTo>
                            <a:cubicBezTo>
                              <a:pt x="43815" y="1905"/>
                              <a:pt x="44768" y="2858"/>
                              <a:pt x="44768" y="3810"/>
                            </a:cubicBezTo>
                            <a:cubicBezTo>
                              <a:pt x="44768" y="3810"/>
                              <a:pt x="44768" y="3810"/>
                              <a:pt x="44768" y="3810"/>
                            </a:cubicBezTo>
                            <a:cubicBezTo>
                              <a:pt x="44768" y="3810"/>
                              <a:pt x="44768" y="3810"/>
                              <a:pt x="44768" y="3810"/>
                            </a:cubicBezTo>
                            <a:cubicBezTo>
                              <a:pt x="44768" y="3810"/>
                              <a:pt x="44768" y="3810"/>
                              <a:pt x="44768" y="3810"/>
                            </a:cubicBezTo>
                            <a:cubicBezTo>
                              <a:pt x="44768" y="3810"/>
                              <a:pt x="44768" y="3810"/>
                              <a:pt x="44768" y="3810"/>
                            </a:cubicBezTo>
                            <a:cubicBezTo>
                              <a:pt x="44768" y="3810"/>
                              <a:pt x="45720" y="3810"/>
                              <a:pt x="45720" y="3810"/>
                            </a:cubicBezTo>
                            <a:cubicBezTo>
                              <a:pt x="45720" y="3810"/>
                              <a:pt x="44768" y="3810"/>
                              <a:pt x="44768" y="3810"/>
                            </a:cubicBezTo>
                            <a:cubicBezTo>
                              <a:pt x="43815" y="3810"/>
                              <a:pt x="43815" y="2858"/>
                              <a:pt x="43815" y="2858"/>
                            </a:cubicBezTo>
                            <a:cubicBezTo>
                              <a:pt x="43815" y="2858"/>
                              <a:pt x="43815" y="2858"/>
                              <a:pt x="43815" y="2858"/>
                            </a:cubicBezTo>
                            <a:cubicBezTo>
                              <a:pt x="43815" y="2858"/>
                              <a:pt x="43815" y="2858"/>
                              <a:pt x="43815" y="2858"/>
                            </a:cubicBezTo>
                            <a:cubicBezTo>
                              <a:pt x="44768" y="3810"/>
                              <a:pt x="43815" y="3810"/>
                              <a:pt x="42863" y="3810"/>
                            </a:cubicBezTo>
                            <a:cubicBezTo>
                              <a:pt x="41910" y="3810"/>
                              <a:pt x="40957" y="3810"/>
                              <a:pt x="39053" y="3810"/>
                            </a:cubicBezTo>
                            <a:cubicBezTo>
                              <a:pt x="39053" y="3810"/>
                              <a:pt x="38100" y="3810"/>
                              <a:pt x="38100" y="3810"/>
                            </a:cubicBezTo>
                            <a:cubicBezTo>
                              <a:pt x="38100" y="3810"/>
                              <a:pt x="38100" y="3810"/>
                              <a:pt x="38100" y="3810"/>
                            </a:cubicBezTo>
                            <a:cubicBezTo>
                              <a:pt x="37148" y="3810"/>
                              <a:pt x="37148" y="3810"/>
                              <a:pt x="36195" y="3810"/>
                            </a:cubicBezTo>
                            <a:cubicBezTo>
                              <a:pt x="35243" y="3810"/>
                              <a:pt x="34290" y="3810"/>
                              <a:pt x="33338" y="3810"/>
                            </a:cubicBezTo>
                            <a:cubicBezTo>
                              <a:pt x="32385" y="3810"/>
                              <a:pt x="31432" y="3810"/>
                              <a:pt x="29528" y="3810"/>
                            </a:cubicBezTo>
                            <a:cubicBezTo>
                              <a:pt x="29528" y="3810"/>
                              <a:pt x="28575" y="3810"/>
                              <a:pt x="28575" y="3810"/>
                            </a:cubicBezTo>
                            <a:cubicBezTo>
                              <a:pt x="28575" y="3810"/>
                              <a:pt x="27623" y="3810"/>
                              <a:pt x="26670" y="3810"/>
                            </a:cubicBezTo>
                            <a:cubicBezTo>
                              <a:pt x="26670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2860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0955" y="3810"/>
                            </a:cubicBezTo>
                            <a:cubicBezTo>
                              <a:pt x="20955" y="3810"/>
                              <a:pt x="20003" y="3810"/>
                              <a:pt x="20003" y="3810"/>
                            </a:cubicBezTo>
                            <a:cubicBezTo>
                              <a:pt x="20003" y="3810"/>
                              <a:pt x="20003" y="3810"/>
                              <a:pt x="20003" y="3810"/>
                            </a:cubicBezTo>
                            <a:cubicBezTo>
                              <a:pt x="20003" y="3810"/>
                              <a:pt x="20003" y="3810"/>
                              <a:pt x="20003" y="3810"/>
                            </a:cubicBezTo>
                            <a:cubicBezTo>
                              <a:pt x="20003" y="4763"/>
                              <a:pt x="20003" y="4763"/>
                              <a:pt x="19050" y="4763"/>
                            </a:cubicBezTo>
                            <a:cubicBezTo>
                              <a:pt x="18098" y="4763"/>
                              <a:pt x="18098" y="4763"/>
                              <a:pt x="17145" y="4763"/>
                            </a:cubicBezTo>
                            <a:cubicBezTo>
                              <a:pt x="16193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3335" y="4763"/>
                            </a:cubicBezTo>
                            <a:cubicBezTo>
                              <a:pt x="13335" y="5715"/>
                              <a:pt x="12382" y="4763"/>
                              <a:pt x="12382" y="4763"/>
                            </a:cubicBezTo>
                            <a:cubicBezTo>
                              <a:pt x="12382" y="4763"/>
                              <a:pt x="12382" y="4763"/>
                              <a:pt x="12382" y="4763"/>
                            </a:cubicBezTo>
                            <a:cubicBezTo>
                              <a:pt x="11430" y="5715"/>
                              <a:pt x="10478" y="5715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7620" y="4763"/>
                              <a:pt x="5715" y="4763"/>
                              <a:pt x="4763" y="4763"/>
                            </a:cubicBezTo>
                            <a:cubicBezTo>
                              <a:pt x="3810" y="4763"/>
                              <a:pt x="2857" y="4763"/>
                              <a:pt x="2857" y="4763"/>
                            </a:cubicBezTo>
                            <a:cubicBezTo>
                              <a:pt x="1905" y="4763"/>
                              <a:pt x="1905" y="4763"/>
                              <a:pt x="953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2857" y="953"/>
                            </a:lnTo>
                            <a:close/>
                            <a:moveTo>
                              <a:pt x="44768" y="0"/>
                            </a:moveTo>
                            <a:cubicBezTo>
                              <a:pt x="44768" y="0"/>
                              <a:pt x="44768" y="0"/>
                              <a:pt x="44768" y="0"/>
                            </a:cubicBezTo>
                            <a:cubicBezTo>
                              <a:pt x="45720" y="0"/>
                              <a:pt x="45720" y="0"/>
                              <a:pt x="44768" y="0"/>
                            </a:cubicBezTo>
                            <a:cubicBezTo>
                              <a:pt x="45720" y="0"/>
                              <a:pt x="44768" y="0"/>
                              <a:pt x="44768" y="0"/>
                            </a:cubicBezTo>
                            <a:cubicBezTo>
                              <a:pt x="44768" y="0"/>
                              <a:pt x="44768" y="0"/>
                              <a:pt x="44768" y="0"/>
                            </a:cubicBezTo>
                            <a:close/>
                            <a:moveTo>
                              <a:pt x="37148" y="953"/>
                            </a:moveTo>
                            <a:cubicBezTo>
                              <a:pt x="37148" y="953"/>
                              <a:pt x="38100" y="953"/>
                              <a:pt x="37148" y="953"/>
                            </a:cubicBezTo>
                            <a:cubicBezTo>
                              <a:pt x="38100" y="953"/>
                              <a:pt x="38100" y="953"/>
                              <a:pt x="37148" y="953"/>
                            </a:cubicBezTo>
                            <a:cubicBezTo>
                              <a:pt x="38100" y="953"/>
                              <a:pt x="38100" y="0"/>
                              <a:pt x="37148" y="953"/>
                            </a:cubicBezTo>
                            <a:cubicBezTo>
                              <a:pt x="38100" y="0"/>
                              <a:pt x="37148" y="953"/>
                              <a:pt x="37148" y="953"/>
                            </a:cubicBezTo>
                            <a:close/>
                            <a:moveTo>
                              <a:pt x="5715" y="1905"/>
                            </a:move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6668" y="1905"/>
                              <a:pt x="5715" y="1905"/>
                            </a:cubicBezTo>
                            <a:cubicBezTo>
                              <a:pt x="6668" y="953"/>
                              <a:pt x="6668" y="953"/>
                              <a:pt x="5715" y="1905"/>
                            </a:cubicBezTo>
                            <a:cubicBezTo>
                              <a:pt x="6668" y="1905"/>
                              <a:pt x="5715" y="1905"/>
                              <a:pt x="571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8" name="任意多边形: 形状 402"/>
                      <p:cNvSpPr/>
                      <p:nvPr/>
                    </p:nvSpPr>
                    <p:spPr>
                      <a:xfrm>
                        <a:off x="4240530" y="4839652"/>
                        <a:ext cx="952" cy="9525"/>
                      </a:xfrm>
                      <a:custGeom>
                        <a:avLst/>
                        <a:gdLst>
                          <a:gd name="connsiteX0" fmla="*/ 952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2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2" y="0"/>
                            </a:moveTo>
                            <a:lnTo>
                              <a:pt x="0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19" name="任意多边形: 形状 403"/>
                      <p:cNvSpPr/>
                      <p:nvPr/>
                    </p:nvSpPr>
                    <p:spPr>
                      <a:xfrm>
                        <a:off x="4239577" y="4839652"/>
                        <a:ext cx="4762" cy="3809"/>
                      </a:xfrm>
                      <a:custGeom>
                        <a:avLst/>
                        <a:gdLst>
                          <a:gd name="connsiteX0" fmla="*/ 0 w 4762"/>
                          <a:gd name="connsiteY0" fmla="*/ 953 h 3809"/>
                          <a:gd name="connsiteX1" fmla="*/ 953 w 4762"/>
                          <a:gd name="connsiteY1" fmla="*/ 3810 h 3809"/>
                          <a:gd name="connsiteX2" fmla="*/ 953 w 4762"/>
                          <a:gd name="connsiteY2" fmla="*/ 3810 h 3809"/>
                          <a:gd name="connsiteX3" fmla="*/ 953 w 4762"/>
                          <a:gd name="connsiteY3" fmla="*/ 3810 h 3809"/>
                          <a:gd name="connsiteX4" fmla="*/ 953 w 4762"/>
                          <a:gd name="connsiteY4" fmla="*/ 3810 h 3809"/>
                          <a:gd name="connsiteX5" fmla="*/ 953 w 4762"/>
                          <a:gd name="connsiteY5" fmla="*/ 3810 h 3809"/>
                          <a:gd name="connsiteX6" fmla="*/ 1905 w 4762"/>
                          <a:gd name="connsiteY6" fmla="*/ 3810 h 3809"/>
                          <a:gd name="connsiteX7" fmla="*/ 2858 w 4762"/>
                          <a:gd name="connsiteY7" fmla="*/ 3810 h 3809"/>
                          <a:gd name="connsiteX8" fmla="*/ 3810 w 4762"/>
                          <a:gd name="connsiteY8" fmla="*/ 3810 h 3809"/>
                          <a:gd name="connsiteX9" fmla="*/ 3810 w 4762"/>
                          <a:gd name="connsiteY9" fmla="*/ 3810 h 3809"/>
                          <a:gd name="connsiteX10" fmla="*/ 3810 w 4762"/>
                          <a:gd name="connsiteY10" fmla="*/ 3810 h 3809"/>
                          <a:gd name="connsiteX11" fmla="*/ 4763 w 4762"/>
                          <a:gd name="connsiteY11" fmla="*/ 3810 h 3809"/>
                          <a:gd name="connsiteX12" fmla="*/ 4763 w 4762"/>
                          <a:gd name="connsiteY12" fmla="*/ 0 h 3809"/>
                          <a:gd name="connsiteX13" fmla="*/ 3810 w 4762"/>
                          <a:gd name="connsiteY13" fmla="*/ 0 h 3809"/>
                          <a:gd name="connsiteX14" fmla="*/ 1905 w 4762"/>
                          <a:gd name="connsiteY14" fmla="*/ 0 h 3809"/>
                          <a:gd name="connsiteX15" fmla="*/ 953 w 4762"/>
                          <a:gd name="connsiteY15" fmla="*/ 0 h 3809"/>
                          <a:gd name="connsiteX16" fmla="*/ 953 w 4762"/>
                          <a:gd name="connsiteY16" fmla="*/ 0 h 3809"/>
                          <a:gd name="connsiteX17" fmla="*/ 0 w 4762"/>
                          <a:gd name="connsiteY17" fmla="*/ 953 h 3809"/>
                          <a:gd name="connsiteX18" fmla="*/ 0 w 4762"/>
                          <a:gd name="connsiteY18" fmla="*/ 953 h 3809"/>
                          <a:gd name="connsiteX19" fmla="*/ 0 w 4762"/>
                          <a:gd name="connsiteY19" fmla="*/ 953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3809">
                            <a:moveTo>
                              <a:pt x="0" y="953"/>
                            </a:moveTo>
                            <a:cubicBezTo>
                              <a:pt x="0" y="1905"/>
                              <a:pt x="953" y="2857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953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20" name="图形 2"/>
                    <p:cNvGrpSpPr/>
                    <p:nvPr/>
                  </p:nvGrpSpPr>
                  <p:grpSpPr>
                    <a:xfrm>
                      <a:off x="4180760" y="4786312"/>
                      <a:ext cx="9286" cy="50482"/>
                      <a:chOff x="4180760" y="4786312"/>
                      <a:chExt cx="9286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21" name="任意多边形: 形状 405"/>
                      <p:cNvSpPr/>
                      <p:nvPr/>
                    </p:nvSpPr>
                    <p:spPr>
                      <a:xfrm>
                        <a:off x="4186237" y="483584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2" name="任意多边形: 形状 406"/>
                      <p:cNvSpPr/>
                      <p:nvPr/>
                    </p:nvSpPr>
                    <p:spPr>
                      <a:xfrm>
                        <a:off x="4180760" y="4786312"/>
                        <a:ext cx="7381" cy="45190"/>
                      </a:xfrm>
                      <a:custGeom>
                        <a:avLst/>
                        <a:gdLst>
                          <a:gd name="connsiteX0" fmla="*/ 4524 w 7381"/>
                          <a:gd name="connsiteY0" fmla="*/ 2857 h 45190"/>
                          <a:gd name="connsiteX1" fmla="*/ 4524 w 7381"/>
                          <a:gd name="connsiteY1" fmla="*/ 2857 h 45190"/>
                          <a:gd name="connsiteX2" fmla="*/ 4524 w 7381"/>
                          <a:gd name="connsiteY2" fmla="*/ 5715 h 45190"/>
                          <a:gd name="connsiteX3" fmla="*/ 4524 w 7381"/>
                          <a:gd name="connsiteY3" fmla="*/ 7620 h 45190"/>
                          <a:gd name="connsiteX4" fmla="*/ 4524 w 7381"/>
                          <a:gd name="connsiteY4" fmla="*/ 8572 h 45190"/>
                          <a:gd name="connsiteX5" fmla="*/ 4524 w 7381"/>
                          <a:gd name="connsiteY5" fmla="*/ 8572 h 45190"/>
                          <a:gd name="connsiteX6" fmla="*/ 4524 w 7381"/>
                          <a:gd name="connsiteY6" fmla="*/ 9525 h 45190"/>
                          <a:gd name="connsiteX7" fmla="*/ 4524 w 7381"/>
                          <a:gd name="connsiteY7" fmla="*/ 10478 h 45190"/>
                          <a:gd name="connsiteX8" fmla="*/ 4524 w 7381"/>
                          <a:gd name="connsiteY8" fmla="*/ 11430 h 45190"/>
                          <a:gd name="connsiteX9" fmla="*/ 4524 w 7381"/>
                          <a:gd name="connsiteY9" fmla="*/ 12382 h 45190"/>
                          <a:gd name="connsiteX10" fmla="*/ 4524 w 7381"/>
                          <a:gd name="connsiteY10" fmla="*/ 13335 h 45190"/>
                          <a:gd name="connsiteX11" fmla="*/ 4524 w 7381"/>
                          <a:gd name="connsiteY11" fmla="*/ 14288 h 45190"/>
                          <a:gd name="connsiteX12" fmla="*/ 4524 w 7381"/>
                          <a:gd name="connsiteY12" fmla="*/ 15240 h 45190"/>
                          <a:gd name="connsiteX13" fmla="*/ 4524 w 7381"/>
                          <a:gd name="connsiteY13" fmla="*/ 16193 h 45190"/>
                          <a:gd name="connsiteX14" fmla="*/ 4524 w 7381"/>
                          <a:gd name="connsiteY14" fmla="*/ 17145 h 45190"/>
                          <a:gd name="connsiteX15" fmla="*/ 4524 w 7381"/>
                          <a:gd name="connsiteY15" fmla="*/ 18097 h 45190"/>
                          <a:gd name="connsiteX16" fmla="*/ 4524 w 7381"/>
                          <a:gd name="connsiteY16" fmla="*/ 18097 h 45190"/>
                          <a:gd name="connsiteX17" fmla="*/ 4524 w 7381"/>
                          <a:gd name="connsiteY17" fmla="*/ 19050 h 45190"/>
                          <a:gd name="connsiteX18" fmla="*/ 4524 w 7381"/>
                          <a:gd name="connsiteY18" fmla="*/ 20003 h 45190"/>
                          <a:gd name="connsiteX19" fmla="*/ 4524 w 7381"/>
                          <a:gd name="connsiteY19" fmla="*/ 20003 h 45190"/>
                          <a:gd name="connsiteX20" fmla="*/ 4524 w 7381"/>
                          <a:gd name="connsiteY20" fmla="*/ 20955 h 45190"/>
                          <a:gd name="connsiteX21" fmla="*/ 4524 w 7381"/>
                          <a:gd name="connsiteY21" fmla="*/ 21907 h 45190"/>
                          <a:gd name="connsiteX22" fmla="*/ 4524 w 7381"/>
                          <a:gd name="connsiteY22" fmla="*/ 22860 h 45190"/>
                          <a:gd name="connsiteX23" fmla="*/ 4524 w 7381"/>
                          <a:gd name="connsiteY23" fmla="*/ 22860 h 45190"/>
                          <a:gd name="connsiteX24" fmla="*/ 4524 w 7381"/>
                          <a:gd name="connsiteY24" fmla="*/ 22860 h 45190"/>
                          <a:gd name="connsiteX25" fmla="*/ 4524 w 7381"/>
                          <a:gd name="connsiteY25" fmla="*/ 22860 h 45190"/>
                          <a:gd name="connsiteX26" fmla="*/ 4524 w 7381"/>
                          <a:gd name="connsiteY26" fmla="*/ 24765 h 45190"/>
                          <a:gd name="connsiteX27" fmla="*/ 4524 w 7381"/>
                          <a:gd name="connsiteY27" fmla="*/ 25718 h 45190"/>
                          <a:gd name="connsiteX28" fmla="*/ 4524 w 7381"/>
                          <a:gd name="connsiteY28" fmla="*/ 25718 h 45190"/>
                          <a:gd name="connsiteX29" fmla="*/ 4524 w 7381"/>
                          <a:gd name="connsiteY29" fmla="*/ 25718 h 45190"/>
                          <a:gd name="connsiteX30" fmla="*/ 4524 w 7381"/>
                          <a:gd name="connsiteY30" fmla="*/ 25718 h 45190"/>
                          <a:gd name="connsiteX31" fmla="*/ 5477 w 7381"/>
                          <a:gd name="connsiteY31" fmla="*/ 26670 h 45190"/>
                          <a:gd name="connsiteX32" fmla="*/ 5477 w 7381"/>
                          <a:gd name="connsiteY32" fmla="*/ 30480 h 45190"/>
                          <a:gd name="connsiteX33" fmla="*/ 5477 w 7381"/>
                          <a:gd name="connsiteY33" fmla="*/ 33338 h 45190"/>
                          <a:gd name="connsiteX34" fmla="*/ 5477 w 7381"/>
                          <a:gd name="connsiteY34" fmla="*/ 36195 h 45190"/>
                          <a:gd name="connsiteX35" fmla="*/ 5477 w 7381"/>
                          <a:gd name="connsiteY35" fmla="*/ 39053 h 45190"/>
                          <a:gd name="connsiteX36" fmla="*/ 5477 w 7381"/>
                          <a:gd name="connsiteY36" fmla="*/ 39053 h 45190"/>
                          <a:gd name="connsiteX37" fmla="*/ 5477 w 7381"/>
                          <a:gd name="connsiteY37" fmla="*/ 40005 h 45190"/>
                          <a:gd name="connsiteX38" fmla="*/ 5477 w 7381"/>
                          <a:gd name="connsiteY38" fmla="*/ 40005 h 45190"/>
                          <a:gd name="connsiteX39" fmla="*/ 5477 w 7381"/>
                          <a:gd name="connsiteY39" fmla="*/ 40005 h 45190"/>
                          <a:gd name="connsiteX40" fmla="*/ 5477 w 7381"/>
                          <a:gd name="connsiteY40" fmla="*/ 40005 h 45190"/>
                          <a:gd name="connsiteX41" fmla="*/ 5477 w 7381"/>
                          <a:gd name="connsiteY41" fmla="*/ 40957 h 45190"/>
                          <a:gd name="connsiteX42" fmla="*/ 5477 w 7381"/>
                          <a:gd name="connsiteY42" fmla="*/ 41910 h 45190"/>
                          <a:gd name="connsiteX43" fmla="*/ 5477 w 7381"/>
                          <a:gd name="connsiteY43" fmla="*/ 41910 h 45190"/>
                          <a:gd name="connsiteX44" fmla="*/ 5477 w 7381"/>
                          <a:gd name="connsiteY44" fmla="*/ 42863 h 45190"/>
                          <a:gd name="connsiteX45" fmla="*/ 5477 w 7381"/>
                          <a:gd name="connsiteY45" fmla="*/ 42863 h 45190"/>
                          <a:gd name="connsiteX46" fmla="*/ 4524 w 7381"/>
                          <a:gd name="connsiteY46" fmla="*/ 42863 h 45190"/>
                          <a:gd name="connsiteX47" fmla="*/ 1667 w 7381"/>
                          <a:gd name="connsiteY47" fmla="*/ 43815 h 45190"/>
                          <a:gd name="connsiteX48" fmla="*/ 1667 w 7381"/>
                          <a:gd name="connsiteY48" fmla="*/ 43815 h 45190"/>
                          <a:gd name="connsiteX49" fmla="*/ 1667 w 7381"/>
                          <a:gd name="connsiteY49" fmla="*/ 43815 h 45190"/>
                          <a:gd name="connsiteX50" fmla="*/ 1667 w 7381"/>
                          <a:gd name="connsiteY50" fmla="*/ 43815 h 45190"/>
                          <a:gd name="connsiteX51" fmla="*/ 1667 w 7381"/>
                          <a:gd name="connsiteY51" fmla="*/ 43815 h 45190"/>
                          <a:gd name="connsiteX52" fmla="*/ 1667 w 7381"/>
                          <a:gd name="connsiteY52" fmla="*/ 44768 h 45190"/>
                          <a:gd name="connsiteX53" fmla="*/ 1667 w 7381"/>
                          <a:gd name="connsiteY53" fmla="*/ 43815 h 45190"/>
                          <a:gd name="connsiteX54" fmla="*/ 2619 w 7381"/>
                          <a:gd name="connsiteY54" fmla="*/ 42863 h 45190"/>
                          <a:gd name="connsiteX55" fmla="*/ 2619 w 7381"/>
                          <a:gd name="connsiteY55" fmla="*/ 42863 h 45190"/>
                          <a:gd name="connsiteX56" fmla="*/ 2619 w 7381"/>
                          <a:gd name="connsiteY56" fmla="*/ 42863 h 45190"/>
                          <a:gd name="connsiteX57" fmla="*/ 1667 w 7381"/>
                          <a:gd name="connsiteY57" fmla="*/ 41910 h 45190"/>
                          <a:gd name="connsiteX58" fmla="*/ 1667 w 7381"/>
                          <a:gd name="connsiteY58" fmla="*/ 39053 h 45190"/>
                          <a:gd name="connsiteX59" fmla="*/ 1667 w 7381"/>
                          <a:gd name="connsiteY59" fmla="*/ 38100 h 45190"/>
                          <a:gd name="connsiteX60" fmla="*/ 1667 w 7381"/>
                          <a:gd name="connsiteY60" fmla="*/ 38100 h 45190"/>
                          <a:gd name="connsiteX61" fmla="*/ 1667 w 7381"/>
                          <a:gd name="connsiteY61" fmla="*/ 36195 h 45190"/>
                          <a:gd name="connsiteX62" fmla="*/ 1667 w 7381"/>
                          <a:gd name="connsiteY62" fmla="*/ 33338 h 45190"/>
                          <a:gd name="connsiteX63" fmla="*/ 1667 w 7381"/>
                          <a:gd name="connsiteY63" fmla="*/ 29528 h 45190"/>
                          <a:gd name="connsiteX64" fmla="*/ 1667 w 7381"/>
                          <a:gd name="connsiteY64" fmla="*/ 28575 h 45190"/>
                          <a:gd name="connsiteX65" fmla="*/ 1667 w 7381"/>
                          <a:gd name="connsiteY65" fmla="*/ 26670 h 45190"/>
                          <a:gd name="connsiteX66" fmla="*/ 1667 w 7381"/>
                          <a:gd name="connsiteY66" fmla="*/ 25718 h 45190"/>
                          <a:gd name="connsiteX67" fmla="*/ 1667 w 7381"/>
                          <a:gd name="connsiteY67" fmla="*/ 25718 h 45190"/>
                          <a:gd name="connsiteX68" fmla="*/ 1667 w 7381"/>
                          <a:gd name="connsiteY68" fmla="*/ 25718 h 45190"/>
                          <a:gd name="connsiteX69" fmla="*/ 1667 w 7381"/>
                          <a:gd name="connsiteY69" fmla="*/ 24765 h 45190"/>
                          <a:gd name="connsiteX70" fmla="*/ 1667 w 7381"/>
                          <a:gd name="connsiteY70" fmla="*/ 23813 h 45190"/>
                          <a:gd name="connsiteX71" fmla="*/ 1667 w 7381"/>
                          <a:gd name="connsiteY71" fmla="*/ 21907 h 45190"/>
                          <a:gd name="connsiteX72" fmla="*/ 1667 w 7381"/>
                          <a:gd name="connsiteY72" fmla="*/ 21907 h 45190"/>
                          <a:gd name="connsiteX73" fmla="*/ 1667 w 7381"/>
                          <a:gd name="connsiteY73" fmla="*/ 21907 h 45190"/>
                          <a:gd name="connsiteX74" fmla="*/ 1667 w 7381"/>
                          <a:gd name="connsiteY74" fmla="*/ 21907 h 45190"/>
                          <a:gd name="connsiteX75" fmla="*/ 1667 w 7381"/>
                          <a:gd name="connsiteY75" fmla="*/ 20955 h 45190"/>
                          <a:gd name="connsiteX76" fmla="*/ 1667 w 7381"/>
                          <a:gd name="connsiteY76" fmla="*/ 20003 h 45190"/>
                          <a:gd name="connsiteX77" fmla="*/ 1667 w 7381"/>
                          <a:gd name="connsiteY77" fmla="*/ 20003 h 45190"/>
                          <a:gd name="connsiteX78" fmla="*/ 1667 w 7381"/>
                          <a:gd name="connsiteY78" fmla="*/ 20003 h 45190"/>
                          <a:gd name="connsiteX79" fmla="*/ 714 w 7381"/>
                          <a:gd name="connsiteY79" fmla="*/ 19050 h 45190"/>
                          <a:gd name="connsiteX80" fmla="*/ 714 w 7381"/>
                          <a:gd name="connsiteY80" fmla="*/ 17145 h 45190"/>
                          <a:gd name="connsiteX81" fmla="*/ 714 w 7381"/>
                          <a:gd name="connsiteY81" fmla="*/ 15240 h 45190"/>
                          <a:gd name="connsiteX82" fmla="*/ 714 w 7381"/>
                          <a:gd name="connsiteY82" fmla="*/ 14288 h 45190"/>
                          <a:gd name="connsiteX83" fmla="*/ 714 w 7381"/>
                          <a:gd name="connsiteY83" fmla="*/ 13335 h 45190"/>
                          <a:gd name="connsiteX84" fmla="*/ 714 w 7381"/>
                          <a:gd name="connsiteY84" fmla="*/ 12382 h 45190"/>
                          <a:gd name="connsiteX85" fmla="*/ 714 w 7381"/>
                          <a:gd name="connsiteY85" fmla="*/ 12382 h 45190"/>
                          <a:gd name="connsiteX86" fmla="*/ 714 w 7381"/>
                          <a:gd name="connsiteY86" fmla="*/ 9525 h 45190"/>
                          <a:gd name="connsiteX87" fmla="*/ 714 w 7381"/>
                          <a:gd name="connsiteY87" fmla="*/ 9525 h 45190"/>
                          <a:gd name="connsiteX88" fmla="*/ 714 w 7381"/>
                          <a:gd name="connsiteY88" fmla="*/ 4763 h 45190"/>
                          <a:gd name="connsiteX89" fmla="*/ 714 w 7381"/>
                          <a:gd name="connsiteY89" fmla="*/ 2857 h 45190"/>
                          <a:gd name="connsiteX90" fmla="*/ 714 w 7381"/>
                          <a:gd name="connsiteY90" fmla="*/ 953 h 45190"/>
                          <a:gd name="connsiteX91" fmla="*/ 714 w 7381"/>
                          <a:gd name="connsiteY91" fmla="*/ 0 h 45190"/>
                          <a:gd name="connsiteX92" fmla="*/ 714 w 7381"/>
                          <a:gd name="connsiteY92" fmla="*/ 0 h 45190"/>
                          <a:gd name="connsiteX93" fmla="*/ 4524 w 7381"/>
                          <a:gd name="connsiteY93" fmla="*/ 2857 h 45190"/>
                          <a:gd name="connsiteX94" fmla="*/ 7382 w 7381"/>
                          <a:gd name="connsiteY94" fmla="*/ 44768 h 45190"/>
                          <a:gd name="connsiteX95" fmla="*/ 7382 w 7381"/>
                          <a:gd name="connsiteY95" fmla="*/ 44768 h 45190"/>
                          <a:gd name="connsiteX96" fmla="*/ 7382 w 7381"/>
                          <a:gd name="connsiteY96" fmla="*/ 44768 h 45190"/>
                          <a:gd name="connsiteX97" fmla="*/ 7382 w 7381"/>
                          <a:gd name="connsiteY97" fmla="*/ 44768 h 45190"/>
                          <a:gd name="connsiteX98" fmla="*/ 7382 w 7381"/>
                          <a:gd name="connsiteY98" fmla="*/ 44768 h 45190"/>
                          <a:gd name="connsiteX99" fmla="*/ 6429 w 7381"/>
                          <a:gd name="connsiteY99" fmla="*/ 37147 h 45190"/>
                          <a:gd name="connsiteX100" fmla="*/ 6429 w 7381"/>
                          <a:gd name="connsiteY100" fmla="*/ 37147 h 45190"/>
                          <a:gd name="connsiteX101" fmla="*/ 6429 w 7381"/>
                          <a:gd name="connsiteY101" fmla="*/ 37147 h 45190"/>
                          <a:gd name="connsiteX102" fmla="*/ 6429 w 7381"/>
                          <a:gd name="connsiteY102" fmla="*/ 37147 h 45190"/>
                          <a:gd name="connsiteX103" fmla="*/ 6429 w 7381"/>
                          <a:gd name="connsiteY103" fmla="*/ 37147 h 45190"/>
                          <a:gd name="connsiteX104" fmla="*/ 4524 w 7381"/>
                          <a:gd name="connsiteY104" fmla="*/ 5715 h 45190"/>
                          <a:gd name="connsiteX105" fmla="*/ 4524 w 7381"/>
                          <a:gd name="connsiteY105" fmla="*/ 5715 h 45190"/>
                          <a:gd name="connsiteX106" fmla="*/ 4524 w 7381"/>
                          <a:gd name="connsiteY106" fmla="*/ 5715 h 45190"/>
                          <a:gd name="connsiteX107" fmla="*/ 4524 w 7381"/>
                          <a:gd name="connsiteY107" fmla="*/ 5715 h 45190"/>
                          <a:gd name="connsiteX108" fmla="*/ 4524 w 7381"/>
                          <a:gd name="connsiteY108" fmla="*/ 5715 h 45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381" h="45190">
                            <a:moveTo>
                              <a:pt x="4524" y="2857"/>
                            </a:moveTo>
                            <a:cubicBezTo>
                              <a:pt x="4524" y="2857"/>
                              <a:pt x="4524" y="2857"/>
                              <a:pt x="4524" y="2857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2"/>
                              <a:pt x="4524" y="12382"/>
                              <a:pt x="4524" y="12382"/>
                            </a:cubicBezTo>
                            <a:cubicBezTo>
                              <a:pt x="4524" y="12382"/>
                              <a:pt x="4524" y="12382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7"/>
                            </a:cubicBezTo>
                            <a:cubicBezTo>
                              <a:pt x="4524" y="21907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2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7"/>
                              <a:pt x="5477" y="40957"/>
                            </a:cubicBezTo>
                            <a:cubicBezTo>
                              <a:pt x="5477" y="40957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7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2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2382"/>
                              <a:pt x="714" y="12382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7"/>
                              <a:pt x="714" y="2857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7"/>
                            </a:lnTo>
                            <a:close/>
                            <a:moveTo>
                              <a:pt x="7382" y="44768"/>
                            </a:moveTo>
                            <a:cubicBezTo>
                              <a:pt x="7382" y="44768"/>
                              <a:pt x="6429" y="44768"/>
                              <a:pt x="7382" y="44768"/>
                            </a:cubicBezTo>
                            <a:cubicBezTo>
                              <a:pt x="6429" y="44768"/>
                              <a:pt x="7382" y="45720"/>
                              <a:pt x="7382" y="44768"/>
                            </a:cubicBezTo>
                            <a:cubicBezTo>
                              <a:pt x="7382" y="45720"/>
                              <a:pt x="7382" y="44768"/>
                              <a:pt x="7382" y="44768"/>
                            </a:cubicBezTo>
                            <a:cubicBezTo>
                              <a:pt x="7382" y="44768"/>
                              <a:pt x="7382" y="44768"/>
                              <a:pt x="7382" y="44768"/>
                            </a:cubicBezTo>
                            <a:close/>
                            <a:moveTo>
                              <a:pt x="6429" y="37147"/>
                            </a:moveTo>
                            <a:cubicBezTo>
                              <a:pt x="6429" y="37147"/>
                              <a:pt x="6429" y="38100"/>
                              <a:pt x="6429" y="37147"/>
                            </a:cubicBezTo>
                            <a:cubicBezTo>
                              <a:pt x="6429" y="38100"/>
                              <a:pt x="6429" y="38100"/>
                              <a:pt x="6429" y="37147"/>
                            </a:cubicBezTo>
                            <a:cubicBezTo>
                              <a:pt x="6429" y="38100"/>
                              <a:pt x="6429" y="38100"/>
                              <a:pt x="6429" y="37147"/>
                            </a:cubicBezTo>
                            <a:cubicBezTo>
                              <a:pt x="6429" y="37147"/>
                              <a:pt x="6429" y="37147"/>
                              <a:pt x="6429" y="37147"/>
                            </a:cubicBezTo>
                            <a:close/>
                            <a:moveTo>
                              <a:pt x="4524" y="5715"/>
                            </a:moveTo>
                            <a:cubicBezTo>
                              <a:pt x="4524" y="5715"/>
                              <a:pt x="4524" y="6668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3" name="任意多边形: 形状 407"/>
                      <p:cNvSpPr/>
                      <p:nvPr/>
                    </p:nvSpPr>
                    <p:spPr>
                      <a:xfrm>
                        <a:off x="4189094" y="48329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4" name="任意多边形: 形状 408"/>
                      <p:cNvSpPr/>
                      <p:nvPr/>
                    </p:nvSpPr>
                    <p:spPr>
                      <a:xfrm>
                        <a:off x="4186237" y="4832031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25" name="图形 2"/>
                    <p:cNvGrpSpPr/>
                    <p:nvPr/>
                  </p:nvGrpSpPr>
                  <p:grpSpPr>
                    <a:xfrm>
                      <a:off x="4176950" y="4738687"/>
                      <a:ext cx="8334" cy="50482"/>
                      <a:chOff x="4176950" y="4738687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26" name="任意多边形: 形状 410"/>
                      <p:cNvSpPr/>
                      <p:nvPr/>
                    </p:nvSpPr>
                    <p:spPr>
                      <a:xfrm>
                        <a:off x="4182427" y="478821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7" name="任意多边形: 形状 411"/>
                      <p:cNvSpPr/>
                      <p:nvPr/>
                    </p:nvSpPr>
                    <p:spPr>
                      <a:xfrm>
                        <a:off x="4176950" y="4738687"/>
                        <a:ext cx="6852" cy="44767"/>
                      </a:xfrm>
                      <a:custGeom>
                        <a:avLst/>
                        <a:gdLst>
                          <a:gd name="connsiteX0" fmla="*/ 4524 w 6852"/>
                          <a:gd name="connsiteY0" fmla="*/ 2857 h 44767"/>
                          <a:gd name="connsiteX1" fmla="*/ 4524 w 6852"/>
                          <a:gd name="connsiteY1" fmla="*/ 2857 h 44767"/>
                          <a:gd name="connsiteX2" fmla="*/ 4524 w 6852"/>
                          <a:gd name="connsiteY2" fmla="*/ 5715 h 44767"/>
                          <a:gd name="connsiteX3" fmla="*/ 4524 w 6852"/>
                          <a:gd name="connsiteY3" fmla="*/ 7620 h 44767"/>
                          <a:gd name="connsiteX4" fmla="*/ 4524 w 6852"/>
                          <a:gd name="connsiteY4" fmla="*/ 8572 h 44767"/>
                          <a:gd name="connsiteX5" fmla="*/ 4524 w 6852"/>
                          <a:gd name="connsiteY5" fmla="*/ 8572 h 44767"/>
                          <a:gd name="connsiteX6" fmla="*/ 4524 w 6852"/>
                          <a:gd name="connsiteY6" fmla="*/ 9525 h 44767"/>
                          <a:gd name="connsiteX7" fmla="*/ 4524 w 6852"/>
                          <a:gd name="connsiteY7" fmla="*/ 10478 h 44767"/>
                          <a:gd name="connsiteX8" fmla="*/ 4524 w 6852"/>
                          <a:gd name="connsiteY8" fmla="*/ 11430 h 44767"/>
                          <a:gd name="connsiteX9" fmla="*/ 4524 w 6852"/>
                          <a:gd name="connsiteY9" fmla="*/ 12382 h 44767"/>
                          <a:gd name="connsiteX10" fmla="*/ 4524 w 6852"/>
                          <a:gd name="connsiteY10" fmla="*/ 13335 h 44767"/>
                          <a:gd name="connsiteX11" fmla="*/ 4524 w 6852"/>
                          <a:gd name="connsiteY11" fmla="*/ 14288 h 44767"/>
                          <a:gd name="connsiteX12" fmla="*/ 4524 w 6852"/>
                          <a:gd name="connsiteY12" fmla="*/ 15240 h 44767"/>
                          <a:gd name="connsiteX13" fmla="*/ 4524 w 6852"/>
                          <a:gd name="connsiteY13" fmla="*/ 16193 h 44767"/>
                          <a:gd name="connsiteX14" fmla="*/ 4524 w 6852"/>
                          <a:gd name="connsiteY14" fmla="*/ 17145 h 44767"/>
                          <a:gd name="connsiteX15" fmla="*/ 4524 w 6852"/>
                          <a:gd name="connsiteY15" fmla="*/ 18097 h 44767"/>
                          <a:gd name="connsiteX16" fmla="*/ 4524 w 6852"/>
                          <a:gd name="connsiteY16" fmla="*/ 18097 h 44767"/>
                          <a:gd name="connsiteX17" fmla="*/ 4524 w 6852"/>
                          <a:gd name="connsiteY17" fmla="*/ 19050 h 44767"/>
                          <a:gd name="connsiteX18" fmla="*/ 4524 w 6852"/>
                          <a:gd name="connsiteY18" fmla="*/ 20003 h 44767"/>
                          <a:gd name="connsiteX19" fmla="*/ 4524 w 6852"/>
                          <a:gd name="connsiteY19" fmla="*/ 20003 h 44767"/>
                          <a:gd name="connsiteX20" fmla="*/ 4524 w 6852"/>
                          <a:gd name="connsiteY20" fmla="*/ 20955 h 44767"/>
                          <a:gd name="connsiteX21" fmla="*/ 4524 w 6852"/>
                          <a:gd name="connsiteY21" fmla="*/ 21907 h 44767"/>
                          <a:gd name="connsiteX22" fmla="*/ 4524 w 6852"/>
                          <a:gd name="connsiteY22" fmla="*/ 22860 h 44767"/>
                          <a:gd name="connsiteX23" fmla="*/ 4524 w 6852"/>
                          <a:gd name="connsiteY23" fmla="*/ 22860 h 44767"/>
                          <a:gd name="connsiteX24" fmla="*/ 4524 w 6852"/>
                          <a:gd name="connsiteY24" fmla="*/ 22860 h 44767"/>
                          <a:gd name="connsiteX25" fmla="*/ 4524 w 6852"/>
                          <a:gd name="connsiteY25" fmla="*/ 22860 h 44767"/>
                          <a:gd name="connsiteX26" fmla="*/ 4524 w 6852"/>
                          <a:gd name="connsiteY26" fmla="*/ 24765 h 44767"/>
                          <a:gd name="connsiteX27" fmla="*/ 4524 w 6852"/>
                          <a:gd name="connsiteY27" fmla="*/ 25718 h 44767"/>
                          <a:gd name="connsiteX28" fmla="*/ 4524 w 6852"/>
                          <a:gd name="connsiteY28" fmla="*/ 25718 h 44767"/>
                          <a:gd name="connsiteX29" fmla="*/ 4524 w 6852"/>
                          <a:gd name="connsiteY29" fmla="*/ 25718 h 44767"/>
                          <a:gd name="connsiteX30" fmla="*/ 4524 w 6852"/>
                          <a:gd name="connsiteY30" fmla="*/ 25718 h 44767"/>
                          <a:gd name="connsiteX31" fmla="*/ 5477 w 6852"/>
                          <a:gd name="connsiteY31" fmla="*/ 26670 h 44767"/>
                          <a:gd name="connsiteX32" fmla="*/ 5477 w 6852"/>
                          <a:gd name="connsiteY32" fmla="*/ 30480 h 44767"/>
                          <a:gd name="connsiteX33" fmla="*/ 5477 w 6852"/>
                          <a:gd name="connsiteY33" fmla="*/ 33338 h 44767"/>
                          <a:gd name="connsiteX34" fmla="*/ 5477 w 6852"/>
                          <a:gd name="connsiteY34" fmla="*/ 36195 h 44767"/>
                          <a:gd name="connsiteX35" fmla="*/ 5477 w 6852"/>
                          <a:gd name="connsiteY35" fmla="*/ 39053 h 44767"/>
                          <a:gd name="connsiteX36" fmla="*/ 5477 w 6852"/>
                          <a:gd name="connsiteY36" fmla="*/ 39053 h 44767"/>
                          <a:gd name="connsiteX37" fmla="*/ 5477 w 6852"/>
                          <a:gd name="connsiteY37" fmla="*/ 40005 h 44767"/>
                          <a:gd name="connsiteX38" fmla="*/ 5477 w 6852"/>
                          <a:gd name="connsiteY38" fmla="*/ 40005 h 44767"/>
                          <a:gd name="connsiteX39" fmla="*/ 5477 w 6852"/>
                          <a:gd name="connsiteY39" fmla="*/ 40005 h 44767"/>
                          <a:gd name="connsiteX40" fmla="*/ 5477 w 6852"/>
                          <a:gd name="connsiteY40" fmla="*/ 40005 h 44767"/>
                          <a:gd name="connsiteX41" fmla="*/ 5477 w 6852"/>
                          <a:gd name="connsiteY41" fmla="*/ 40957 h 44767"/>
                          <a:gd name="connsiteX42" fmla="*/ 5477 w 6852"/>
                          <a:gd name="connsiteY42" fmla="*/ 41910 h 44767"/>
                          <a:gd name="connsiteX43" fmla="*/ 5477 w 6852"/>
                          <a:gd name="connsiteY43" fmla="*/ 41910 h 44767"/>
                          <a:gd name="connsiteX44" fmla="*/ 5477 w 6852"/>
                          <a:gd name="connsiteY44" fmla="*/ 42863 h 44767"/>
                          <a:gd name="connsiteX45" fmla="*/ 5477 w 6852"/>
                          <a:gd name="connsiteY45" fmla="*/ 42863 h 44767"/>
                          <a:gd name="connsiteX46" fmla="*/ 4524 w 6852"/>
                          <a:gd name="connsiteY46" fmla="*/ 42863 h 44767"/>
                          <a:gd name="connsiteX47" fmla="*/ 1667 w 6852"/>
                          <a:gd name="connsiteY47" fmla="*/ 43815 h 44767"/>
                          <a:gd name="connsiteX48" fmla="*/ 1667 w 6852"/>
                          <a:gd name="connsiteY48" fmla="*/ 43815 h 44767"/>
                          <a:gd name="connsiteX49" fmla="*/ 1667 w 6852"/>
                          <a:gd name="connsiteY49" fmla="*/ 43815 h 44767"/>
                          <a:gd name="connsiteX50" fmla="*/ 1667 w 6852"/>
                          <a:gd name="connsiteY50" fmla="*/ 43815 h 44767"/>
                          <a:gd name="connsiteX51" fmla="*/ 1667 w 6852"/>
                          <a:gd name="connsiteY51" fmla="*/ 43815 h 44767"/>
                          <a:gd name="connsiteX52" fmla="*/ 1667 w 6852"/>
                          <a:gd name="connsiteY52" fmla="*/ 44768 h 44767"/>
                          <a:gd name="connsiteX53" fmla="*/ 1667 w 6852"/>
                          <a:gd name="connsiteY53" fmla="*/ 43815 h 44767"/>
                          <a:gd name="connsiteX54" fmla="*/ 2619 w 6852"/>
                          <a:gd name="connsiteY54" fmla="*/ 42863 h 44767"/>
                          <a:gd name="connsiteX55" fmla="*/ 2619 w 6852"/>
                          <a:gd name="connsiteY55" fmla="*/ 42863 h 44767"/>
                          <a:gd name="connsiteX56" fmla="*/ 2619 w 6852"/>
                          <a:gd name="connsiteY56" fmla="*/ 42863 h 44767"/>
                          <a:gd name="connsiteX57" fmla="*/ 1667 w 6852"/>
                          <a:gd name="connsiteY57" fmla="*/ 41910 h 44767"/>
                          <a:gd name="connsiteX58" fmla="*/ 1667 w 6852"/>
                          <a:gd name="connsiteY58" fmla="*/ 39053 h 44767"/>
                          <a:gd name="connsiteX59" fmla="*/ 1667 w 6852"/>
                          <a:gd name="connsiteY59" fmla="*/ 38100 h 44767"/>
                          <a:gd name="connsiteX60" fmla="*/ 1667 w 6852"/>
                          <a:gd name="connsiteY60" fmla="*/ 38100 h 44767"/>
                          <a:gd name="connsiteX61" fmla="*/ 1667 w 6852"/>
                          <a:gd name="connsiteY61" fmla="*/ 36195 h 44767"/>
                          <a:gd name="connsiteX62" fmla="*/ 1667 w 6852"/>
                          <a:gd name="connsiteY62" fmla="*/ 33338 h 44767"/>
                          <a:gd name="connsiteX63" fmla="*/ 1667 w 6852"/>
                          <a:gd name="connsiteY63" fmla="*/ 29528 h 44767"/>
                          <a:gd name="connsiteX64" fmla="*/ 1667 w 6852"/>
                          <a:gd name="connsiteY64" fmla="*/ 28575 h 44767"/>
                          <a:gd name="connsiteX65" fmla="*/ 1667 w 6852"/>
                          <a:gd name="connsiteY65" fmla="*/ 26670 h 44767"/>
                          <a:gd name="connsiteX66" fmla="*/ 1667 w 6852"/>
                          <a:gd name="connsiteY66" fmla="*/ 25718 h 44767"/>
                          <a:gd name="connsiteX67" fmla="*/ 1667 w 6852"/>
                          <a:gd name="connsiteY67" fmla="*/ 25718 h 44767"/>
                          <a:gd name="connsiteX68" fmla="*/ 1667 w 6852"/>
                          <a:gd name="connsiteY68" fmla="*/ 25718 h 44767"/>
                          <a:gd name="connsiteX69" fmla="*/ 1667 w 6852"/>
                          <a:gd name="connsiteY69" fmla="*/ 24765 h 44767"/>
                          <a:gd name="connsiteX70" fmla="*/ 1667 w 6852"/>
                          <a:gd name="connsiteY70" fmla="*/ 23813 h 44767"/>
                          <a:gd name="connsiteX71" fmla="*/ 1667 w 6852"/>
                          <a:gd name="connsiteY71" fmla="*/ 21907 h 44767"/>
                          <a:gd name="connsiteX72" fmla="*/ 1667 w 6852"/>
                          <a:gd name="connsiteY72" fmla="*/ 21907 h 44767"/>
                          <a:gd name="connsiteX73" fmla="*/ 1667 w 6852"/>
                          <a:gd name="connsiteY73" fmla="*/ 21907 h 44767"/>
                          <a:gd name="connsiteX74" fmla="*/ 1667 w 6852"/>
                          <a:gd name="connsiteY74" fmla="*/ 21907 h 44767"/>
                          <a:gd name="connsiteX75" fmla="*/ 1667 w 6852"/>
                          <a:gd name="connsiteY75" fmla="*/ 20955 h 44767"/>
                          <a:gd name="connsiteX76" fmla="*/ 1667 w 6852"/>
                          <a:gd name="connsiteY76" fmla="*/ 20003 h 44767"/>
                          <a:gd name="connsiteX77" fmla="*/ 1667 w 6852"/>
                          <a:gd name="connsiteY77" fmla="*/ 20003 h 44767"/>
                          <a:gd name="connsiteX78" fmla="*/ 1667 w 6852"/>
                          <a:gd name="connsiteY78" fmla="*/ 20003 h 44767"/>
                          <a:gd name="connsiteX79" fmla="*/ 714 w 6852"/>
                          <a:gd name="connsiteY79" fmla="*/ 19050 h 44767"/>
                          <a:gd name="connsiteX80" fmla="*/ 714 w 6852"/>
                          <a:gd name="connsiteY80" fmla="*/ 17145 h 44767"/>
                          <a:gd name="connsiteX81" fmla="*/ 714 w 6852"/>
                          <a:gd name="connsiteY81" fmla="*/ 15240 h 44767"/>
                          <a:gd name="connsiteX82" fmla="*/ 714 w 6852"/>
                          <a:gd name="connsiteY82" fmla="*/ 14288 h 44767"/>
                          <a:gd name="connsiteX83" fmla="*/ 714 w 6852"/>
                          <a:gd name="connsiteY83" fmla="*/ 13335 h 44767"/>
                          <a:gd name="connsiteX84" fmla="*/ 714 w 6852"/>
                          <a:gd name="connsiteY84" fmla="*/ 12382 h 44767"/>
                          <a:gd name="connsiteX85" fmla="*/ 714 w 6852"/>
                          <a:gd name="connsiteY85" fmla="*/ 12382 h 44767"/>
                          <a:gd name="connsiteX86" fmla="*/ 714 w 6852"/>
                          <a:gd name="connsiteY86" fmla="*/ 9525 h 44767"/>
                          <a:gd name="connsiteX87" fmla="*/ 714 w 6852"/>
                          <a:gd name="connsiteY87" fmla="*/ 9525 h 44767"/>
                          <a:gd name="connsiteX88" fmla="*/ 714 w 6852"/>
                          <a:gd name="connsiteY88" fmla="*/ 4763 h 44767"/>
                          <a:gd name="connsiteX89" fmla="*/ 714 w 6852"/>
                          <a:gd name="connsiteY89" fmla="*/ 2857 h 44767"/>
                          <a:gd name="connsiteX90" fmla="*/ 714 w 6852"/>
                          <a:gd name="connsiteY90" fmla="*/ 953 h 44767"/>
                          <a:gd name="connsiteX91" fmla="*/ 714 w 6852"/>
                          <a:gd name="connsiteY91" fmla="*/ 0 h 44767"/>
                          <a:gd name="connsiteX92" fmla="*/ 714 w 6852"/>
                          <a:gd name="connsiteY92" fmla="*/ 0 h 44767"/>
                          <a:gd name="connsiteX93" fmla="*/ 4524 w 6852"/>
                          <a:gd name="connsiteY93" fmla="*/ 2857 h 44767"/>
                          <a:gd name="connsiteX94" fmla="*/ 6429 w 6852"/>
                          <a:gd name="connsiteY94" fmla="*/ 44768 h 44767"/>
                          <a:gd name="connsiteX95" fmla="*/ 6429 w 6852"/>
                          <a:gd name="connsiteY95" fmla="*/ 44768 h 44767"/>
                          <a:gd name="connsiteX96" fmla="*/ 6429 w 6852"/>
                          <a:gd name="connsiteY96" fmla="*/ 44768 h 44767"/>
                          <a:gd name="connsiteX97" fmla="*/ 6429 w 6852"/>
                          <a:gd name="connsiteY97" fmla="*/ 44768 h 44767"/>
                          <a:gd name="connsiteX98" fmla="*/ 6429 w 6852"/>
                          <a:gd name="connsiteY98" fmla="*/ 44768 h 44767"/>
                          <a:gd name="connsiteX99" fmla="*/ 6429 w 6852"/>
                          <a:gd name="connsiteY99" fmla="*/ 37147 h 44767"/>
                          <a:gd name="connsiteX100" fmla="*/ 6429 w 6852"/>
                          <a:gd name="connsiteY100" fmla="*/ 37147 h 44767"/>
                          <a:gd name="connsiteX101" fmla="*/ 6429 w 6852"/>
                          <a:gd name="connsiteY101" fmla="*/ 37147 h 44767"/>
                          <a:gd name="connsiteX102" fmla="*/ 6429 w 6852"/>
                          <a:gd name="connsiteY102" fmla="*/ 37147 h 44767"/>
                          <a:gd name="connsiteX103" fmla="*/ 6429 w 6852"/>
                          <a:gd name="connsiteY103" fmla="*/ 37147 h 44767"/>
                          <a:gd name="connsiteX104" fmla="*/ 3572 w 6852"/>
                          <a:gd name="connsiteY104" fmla="*/ 5715 h 44767"/>
                          <a:gd name="connsiteX105" fmla="*/ 3572 w 6852"/>
                          <a:gd name="connsiteY105" fmla="*/ 5715 h 44767"/>
                          <a:gd name="connsiteX106" fmla="*/ 3572 w 6852"/>
                          <a:gd name="connsiteY106" fmla="*/ 5715 h 44767"/>
                          <a:gd name="connsiteX107" fmla="*/ 3572 w 6852"/>
                          <a:gd name="connsiteY107" fmla="*/ 5715 h 44767"/>
                          <a:gd name="connsiteX108" fmla="*/ 3572 w 6852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852" h="44767">
                            <a:moveTo>
                              <a:pt x="4524" y="2857"/>
                            </a:moveTo>
                            <a:cubicBezTo>
                              <a:pt x="4524" y="2857"/>
                              <a:pt x="4524" y="2857"/>
                              <a:pt x="4524" y="2857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2"/>
                              <a:pt x="4524" y="12382"/>
                              <a:pt x="4524" y="12382"/>
                            </a:cubicBezTo>
                            <a:cubicBezTo>
                              <a:pt x="4524" y="12382"/>
                              <a:pt x="4524" y="12382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7"/>
                            </a:cubicBezTo>
                            <a:cubicBezTo>
                              <a:pt x="4524" y="21907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2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7"/>
                              <a:pt x="5477" y="40957"/>
                            </a:cubicBezTo>
                            <a:cubicBezTo>
                              <a:pt x="5477" y="40957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7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2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2382"/>
                              <a:pt x="714" y="12382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7"/>
                              <a:pt x="714" y="2857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7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7382" y="44768"/>
                              <a:pt x="6429" y="44768"/>
                              <a:pt x="6429" y="44768"/>
                            </a:cubicBezTo>
                            <a:close/>
                            <a:moveTo>
                              <a:pt x="6429" y="37147"/>
                            </a:moveTo>
                            <a:cubicBezTo>
                              <a:pt x="6429" y="37147"/>
                              <a:pt x="5477" y="37147"/>
                              <a:pt x="6429" y="37147"/>
                            </a:cubicBezTo>
                            <a:cubicBezTo>
                              <a:pt x="5477" y="38100"/>
                              <a:pt x="5477" y="38100"/>
                              <a:pt x="6429" y="37147"/>
                            </a:cubicBezTo>
                            <a:cubicBezTo>
                              <a:pt x="6429" y="38100"/>
                              <a:pt x="6429" y="37147"/>
                              <a:pt x="6429" y="37147"/>
                            </a:cubicBezTo>
                            <a:cubicBezTo>
                              <a:pt x="6429" y="37147"/>
                              <a:pt x="6429" y="37147"/>
                              <a:pt x="6429" y="37147"/>
                            </a:cubicBezTo>
                            <a:close/>
                            <a:moveTo>
                              <a:pt x="3572" y="5715"/>
                            </a:move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6668"/>
                              <a:pt x="4524" y="6668"/>
                              <a:pt x="3572" y="5715"/>
                            </a:cubicBezTo>
                            <a:cubicBezTo>
                              <a:pt x="4524" y="6668"/>
                              <a:pt x="4524" y="6668"/>
                              <a:pt x="3572" y="5715"/>
                            </a:cubicBezTo>
                            <a:cubicBezTo>
                              <a:pt x="4524" y="6668"/>
                              <a:pt x="4524" y="5715"/>
                              <a:pt x="3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8" name="任意多边形: 形状 412"/>
                      <p:cNvSpPr/>
                      <p:nvPr/>
                    </p:nvSpPr>
                    <p:spPr>
                      <a:xfrm>
                        <a:off x="4185285" y="47853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29" name="任意多边形: 形状 413"/>
                      <p:cNvSpPr/>
                      <p:nvPr/>
                    </p:nvSpPr>
                    <p:spPr>
                      <a:xfrm>
                        <a:off x="4181475" y="4784406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30" name="图形 2"/>
                    <p:cNvGrpSpPr/>
                    <p:nvPr/>
                  </p:nvGrpSpPr>
                  <p:grpSpPr>
                    <a:xfrm>
                      <a:off x="4173140" y="4691062"/>
                      <a:ext cx="8334" cy="50482"/>
                      <a:chOff x="4173140" y="4691062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31" name="任意多边形: 形状 415"/>
                      <p:cNvSpPr/>
                      <p:nvPr/>
                    </p:nvSpPr>
                    <p:spPr>
                      <a:xfrm>
                        <a:off x="4177664" y="474059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2" name="任意多边形: 形状 416"/>
                      <p:cNvSpPr/>
                      <p:nvPr/>
                    </p:nvSpPr>
                    <p:spPr>
                      <a:xfrm>
                        <a:off x="4173140" y="4691062"/>
                        <a:ext cx="6429" cy="44767"/>
                      </a:xfrm>
                      <a:custGeom>
                        <a:avLst/>
                        <a:gdLst>
                          <a:gd name="connsiteX0" fmla="*/ 4524 w 6429"/>
                          <a:gd name="connsiteY0" fmla="*/ 2857 h 44767"/>
                          <a:gd name="connsiteX1" fmla="*/ 4524 w 6429"/>
                          <a:gd name="connsiteY1" fmla="*/ 2857 h 44767"/>
                          <a:gd name="connsiteX2" fmla="*/ 4524 w 6429"/>
                          <a:gd name="connsiteY2" fmla="*/ 5715 h 44767"/>
                          <a:gd name="connsiteX3" fmla="*/ 4524 w 6429"/>
                          <a:gd name="connsiteY3" fmla="*/ 7620 h 44767"/>
                          <a:gd name="connsiteX4" fmla="*/ 4524 w 6429"/>
                          <a:gd name="connsiteY4" fmla="*/ 8572 h 44767"/>
                          <a:gd name="connsiteX5" fmla="*/ 4524 w 6429"/>
                          <a:gd name="connsiteY5" fmla="*/ 8572 h 44767"/>
                          <a:gd name="connsiteX6" fmla="*/ 4524 w 6429"/>
                          <a:gd name="connsiteY6" fmla="*/ 9525 h 44767"/>
                          <a:gd name="connsiteX7" fmla="*/ 4524 w 6429"/>
                          <a:gd name="connsiteY7" fmla="*/ 10478 h 44767"/>
                          <a:gd name="connsiteX8" fmla="*/ 4524 w 6429"/>
                          <a:gd name="connsiteY8" fmla="*/ 11430 h 44767"/>
                          <a:gd name="connsiteX9" fmla="*/ 4524 w 6429"/>
                          <a:gd name="connsiteY9" fmla="*/ 12382 h 44767"/>
                          <a:gd name="connsiteX10" fmla="*/ 4524 w 6429"/>
                          <a:gd name="connsiteY10" fmla="*/ 13335 h 44767"/>
                          <a:gd name="connsiteX11" fmla="*/ 4524 w 6429"/>
                          <a:gd name="connsiteY11" fmla="*/ 14288 h 44767"/>
                          <a:gd name="connsiteX12" fmla="*/ 4524 w 6429"/>
                          <a:gd name="connsiteY12" fmla="*/ 15240 h 44767"/>
                          <a:gd name="connsiteX13" fmla="*/ 4524 w 6429"/>
                          <a:gd name="connsiteY13" fmla="*/ 16193 h 44767"/>
                          <a:gd name="connsiteX14" fmla="*/ 4524 w 6429"/>
                          <a:gd name="connsiteY14" fmla="*/ 17145 h 44767"/>
                          <a:gd name="connsiteX15" fmla="*/ 4524 w 6429"/>
                          <a:gd name="connsiteY15" fmla="*/ 18097 h 44767"/>
                          <a:gd name="connsiteX16" fmla="*/ 4524 w 6429"/>
                          <a:gd name="connsiteY16" fmla="*/ 18097 h 44767"/>
                          <a:gd name="connsiteX17" fmla="*/ 4524 w 6429"/>
                          <a:gd name="connsiteY17" fmla="*/ 19050 h 44767"/>
                          <a:gd name="connsiteX18" fmla="*/ 4524 w 6429"/>
                          <a:gd name="connsiteY18" fmla="*/ 20003 h 44767"/>
                          <a:gd name="connsiteX19" fmla="*/ 4524 w 6429"/>
                          <a:gd name="connsiteY19" fmla="*/ 20003 h 44767"/>
                          <a:gd name="connsiteX20" fmla="*/ 4524 w 6429"/>
                          <a:gd name="connsiteY20" fmla="*/ 20955 h 44767"/>
                          <a:gd name="connsiteX21" fmla="*/ 4524 w 6429"/>
                          <a:gd name="connsiteY21" fmla="*/ 21907 h 44767"/>
                          <a:gd name="connsiteX22" fmla="*/ 4524 w 6429"/>
                          <a:gd name="connsiteY22" fmla="*/ 22860 h 44767"/>
                          <a:gd name="connsiteX23" fmla="*/ 4524 w 6429"/>
                          <a:gd name="connsiteY23" fmla="*/ 22860 h 44767"/>
                          <a:gd name="connsiteX24" fmla="*/ 4524 w 6429"/>
                          <a:gd name="connsiteY24" fmla="*/ 22860 h 44767"/>
                          <a:gd name="connsiteX25" fmla="*/ 4524 w 6429"/>
                          <a:gd name="connsiteY25" fmla="*/ 22860 h 44767"/>
                          <a:gd name="connsiteX26" fmla="*/ 4524 w 6429"/>
                          <a:gd name="connsiteY26" fmla="*/ 24765 h 44767"/>
                          <a:gd name="connsiteX27" fmla="*/ 4524 w 6429"/>
                          <a:gd name="connsiteY27" fmla="*/ 25718 h 44767"/>
                          <a:gd name="connsiteX28" fmla="*/ 4524 w 6429"/>
                          <a:gd name="connsiteY28" fmla="*/ 25718 h 44767"/>
                          <a:gd name="connsiteX29" fmla="*/ 4524 w 6429"/>
                          <a:gd name="connsiteY29" fmla="*/ 25718 h 44767"/>
                          <a:gd name="connsiteX30" fmla="*/ 4524 w 6429"/>
                          <a:gd name="connsiteY30" fmla="*/ 25718 h 44767"/>
                          <a:gd name="connsiteX31" fmla="*/ 5477 w 6429"/>
                          <a:gd name="connsiteY31" fmla="*/ 26670 h 44767"/>
                          <a:gd name="connsiteX32" fmla="*/ 5477 w 6429"/>
                          <a:gd name="connsiteY32" fmla="*/ 30480 h 44767"/>
                          <a:gd name="connsiteX33" fmla="*/ 5477 w 6429"/>
                          <a:gd name="connsiteY33" fmla="*/ 33338 h 44767"/>
                          <a:gd name="connsiteX34" fmla="*/ 5477 w 6429"/>
                          <a:gd name="connsiteY34" fmla="*/ 36195 h 44767"/>
                          <a:gd name="connsiteX35" fmla="*/ 5477 w 6429"/>
                          <a:gd name="connsiteY35" fmla="*/ 39053 h 44767"/>
                          <a:gd name="connsiteX36" fmla="*/ 5477 w 6429"/>
                          <a:gd name="connsiteY36" fmla="*/ 39053 h 44767"/>
                          <a:gd name="connsiteX37" fmla="*/ 5477 w 6429"/>
                          <a:gd name="connsiteY37" fmla="*/ 40005 h 44767"/>
                          <a:gd name="connsiteX38" fmla="*/ 5477 w 6429"/>
                          <a:gd name="connsiteY38" fmla="*/ 40005 h 44767"/>
                          <a:gd name="connsiteX39" fmla="*/ 5477 w 6429"/>
                          <a:gd name="connsiteY39" fmla="*/ 40005 h 44767"/>
                          <a:gd name="connsiteX40" fmla="*/ 5477 w 6429"/>
                          <a:gd name="connsiteY40" fmla="*/ 40005 h 44767"/>
                          <a:gd name="connsiteX41" fmla="*/ 5477 w 6429"/>
                          <a:gd name="connsiteY41" fmla="*/ 40957 h 44767"/>
                          <a:gd name="connsiteX42" fmla="*/ 5477 w 6429"/>
                          <a:gd name="connsiteY42" fmla="*/ 41910 h 44767"/>
                          <a:gd name="connsiteX43" fmla="*/ 5477 w 6429"/>
                          <a:gd name="connsiteY43" fmla="*/ 41910 h 44767"/>
                          <a:gd name="connsiteX44" fmla="*/ 5477 w 6429"/>
                          <a:gd name="connsiteY44" fmla="*/ 42863 h 44767"/>
                          <a:gd name="connsiteX45" fmla="*/ 5477 w 6429"/>
                          <a:gd name="connsiteY45" fmla="*/ 42863 h 44767"/>
                          <a:gd name="connsiteX46" fmla="*/ 4524 w 6429"/>
                          <a:gd name="connsiteY46" fmla="*/ 42863 h 44767"/>
                          <a:gd name="connsiteX47" fmla="*/ 1667 w 6429"/>
                          <a:gd name="connsiteY47" fmla="*/ 43815 h 44767"/>
                          <a:gd name="connsiteX48" fmla="*/ 1667 w 6429"/>
                          <a:gd name="connsiteY48" fmla="*/ 43815 h 44767"/>
                          <a:gd name="connsiteX49" fmla="*/ 1667 w 6429"/>
                          <a:gd name="connsiteY49" fmla="*/ 43815 h 44767"/>
                          <a:gd name="connsiteX50" fmla="*/ 1667 w 6429"/>
                          <a:gd name="connsiteY50" fmla="*/ 43815 h 44767"/>
                          <a:gd name="connsiteX51" fmla="*/ 1667 w 6429"/>
                          <a:gd name="connsiteY51" fmla="*/ 43815 h 44767"/>
                          <a:gd name="connsiteX52" fmla="*/ 1667 w 6429"/>
                          <a:gd name="connsiteY52" fmla="*/ 44768 h 44767"/>
                          <a:gd name="connsiteX53" fmla="*/ 1667 w 6429"/>
                          <a:gd name="connsiteY53" fmla="*/ 43815 h 44767"/>
                          <a:gd name="connsiteX54" fmla="*/ 2619 w 6429"/>
                          <a:gd name="connsiteY54" fmla="*/ 42863 h 44767"/>
                          <a:gd name="connsiteX55" fmla="*/ 2619 w 6429"/>
                          <a:gd name="connsiteY55" fmla="*/ 42863 h 44767"/>
                          <a:gd name="connsiteX56" fmla="*/ 2619 w 6429"/>
                          <a:gd name="connsiteY56" fmla="*/ 42863 h 44767"/>
                          <a:gd name="connsiteX57" fmla="*/ 1667 w 6429"/>
                          <a:gd name="connsiteY57" fmla="*/ 41910 h 44767"/>
                          <a:gd name="connsiteX58" fmla="*/ 1667 w 6429"/>
                          <a:gd name="connsiteY58" fmla="*/ 39053 h 44767"/>
                          <a:gd name="connsiteX59" fmla="*/ 1667 w 6429"/>
                          <a:gd name="connsiteY59" fmla="*/ 38100 h 44767"/>
                          <a:gd name="connsiteX60" fmla="*/ 1667 w 6429"/>
                          <a:gd name="connsiteY60" fmla="*/ 38100 h 44767"/>
                          <a:gd name="connsiteX61" fmla="*/ 1667 w 6429"/>
                          <a:gd name="connsiteY61" fmla="*/ 36195 h 44767"/>
                          <a:gd name="connsiteX62" fmla="*/ 1667 w 6429"/>
                          <a:gd name="connsiteY62" fmla="*/ 33338 h 44767"/>
                          <a:gd name="connsiteX63" fmla="*/ 1667 w 6429"/>
                          <a:gd name="connsiteY63" fmla="*/ 29528 h 44767"/>
                          <a:gd name="connsiteX64" fmla="*/ 1667 w 6429"/>
                          <a:gd name="connsiteY64" fmla="*/ 28575 h 44767"/>
                          <a:gd name="connsiteX65" fmla="*/ 1667 w 6429"/>
                          <a:gd name="connsiteY65" fmla="*/ 26670 h 44767"/>
                          <a:gd name="connsiteX66" fmla="*/ 1667 w 6429"/>
                          <a:gd name="connsiteY66" fmla="*/ 25718 h 44767"/>
                          <a:gd name="connsiteX67" fmla="*/ 1667 w 6429"/>
                          <a:gd name="connsiteY67" fmla="*/ 25718 h 44767"/>
                          <a:gd name="connsiteX68" fmla="*/ 1667 w 6429"/>
                          <a:gd name="connsiteY68" fmla="*/ 25718 h 44767"/>
                          <a:gd name="connsiteX69" fmla="*/ 1667 w 6429"/>
                          <a:gd name="connsiteY69" fmla="*/ 24765 h 44767"/>
                          <a:gd name="connsiteX70" fmla="*/ 1667 w 6429"/>
                          <a:gd name="connsiteY70" fmla="*/ 23813 h 44767"/>
                          <a:gd name="connsiteX71" fmla="*/ 1667 w 6429"/>
                          <a:gd name="connsiteY71" fmla="*/ 21907 h 44767"/>
                          <a:gd name="connsiteX72" fmla="*/ 1667 w 6429"/>
                          <a:gd name="connsiteY72" fmla="*/ 21907 h 44767"/>
                          <a:gd name="connsiteX73" fmla="*/ 1667 w 6429"/>
                          <a:gd name="connsiteY73" fmla="*/ 21907 h 44767"/>
                          <a:gd name="connsiteX74" fmla="*/ 1667 w 6429"/>
                          <a:gd name="connsiteY74" fmla="*/ 21907 h 44767"/>
                          <a:gd name="connsiteX75" fmla="*/ 1667 w 6429"/>
                          <a:gd name="connsiteY75" fmla="*/ 20955 h 44767"/>
                          <a:gd name="connsiteX76" fmla="*/ 1667 w 6429"/>
                          <a:gd name="connsiteY76" fmla="*/ 20003 h 44767"/>
                          <a:gd name="connsiteX77" fmla="*/ 1667 w 6429"/>
                          <a:gd name="connsiteY77" fmla="*/ 20003 h 44767"/>
                          <a:gd name="connsiteX78" fmla="*/ 1667 w 6429"/>
                          <a:gd name="connsiteY78" fmla="*/ 20003 h 44767"/>
                          <a:gd name="connsiteX79" fmla="*/ 714 w 6429"/>
                          <a:gd name="connsiteY79" fmla="*/ 19050 h 44767"/>
                          <a:gd name="connsiteX80" fmla="*/ 714 w 6429"/>
                          <a:gd name="connsiteY80" fmla="*/ 17145 h 44767"/>
                          <a:gd name="connsiteX81" fmla="*/ 714 w 6429"/>
                          <a:gd name="connsiteY81" fmla="*/ 15240 h 44767"/>
                          <a:gd name="connsiteX82" fmla="*/ 714 w 6429"/>
                          <a:gd name="connsiteY82" fmla="*/ 14288 h 44767"/>
                          <a:gd name="connsiteX83" fmla="*/ 714 w 6429"/>
                          <a:gd name="connsiteY83" fmla="*/ 13335 h 44767"/>
                          <a:gd name="connsiteX84" fmla="*/ 714 w 6429"/>
                          <a:gd name="connsiteY84" fmla="*/ 12382 h 44767"/>
                          <a:gd name="connsiteX85" fmla="*/ 714 w 6429"/>
                          <a:gd name="connsiteY85" fmla="*/ 12382 h 44767"/>
                          <a:gd name="connsiteX86" fmla="*/ 714 w 6429"/>
                          <a:gd name="connsiteY86" fmla="*/ 9525 h 44767"/>
                          <a:gd name="connsiteX87" fmla="*/ 714 w 6429"/>
                          <a:gd name="connsiteY87" fmla="*/ 9525 h 44767"/>
                          <a:gd name="connsiteX88" fmla="*/ 714 w 6429"/>
                          <a:gd name="connsiteY88" fmla="*/ 4763 h 44767"/>
                          <a:gd name="connsiteX89" fmla="*/ 714 w 6429"/>
                          <a:gd name="connsiteY89" fmla="*/ 2857 h 44767"/>
                          <a:gd name="connsiteX90" fmla="*/ 714 w 6429"/>
                          <a:gd name="connsiteY90" fmla="*/ 953 h 44767"/>
                          <a:gd name="connsiteX91" fmla="*/ 714 w 6429"/>
                          <a:gd name="connsiteY91" fmla="*/ 0 h 44767"/>
                          <a:gd name="connsiteX92" fmla="*/ 714 w 6429"/>
                          <a:gd name="connsiteY92" fmla="*/ 0 h 44767"/>
                          <a:gd name="connsiteX93" fmla="*/ 4524 w 6429"/>
                          <a:gd name="connsiteY93" fmla="*/ 2857 h 44767"/>
                          <a:gd name="connsiteX94" fmla="*/ 6429 w 6429"/>
                          <a:gd name="connsiteY94" fmla="*/ 44768 h 44767"/>
                          <a:gd name="connsiteX95" fmla="*/ 6429 w 6429"/>
                          <a:gd name="connsiteY95" fmla="*/ 44768 h 44767"/>
                          <a:gd name="connsiteX96" fmla="*/ 6429 w 6429"/>
                          <a:gd name="connsiteY96" fmla="*/ 44768 h 44767"/>
                          <a:gd name="connsiteX97" fmla="*/ 6429 w 6429"/>
                          <a:gd name="connsiteY97" fmla="*/ 44768 h 44767"/>
                          <a:gd name="connsiteX98" fmla="*/ 6429 w 6429"/>
                          <a:gd name="connsiteY98" fmla="*/ 44768 h 44767"/>
                          <a:gd name="connsiteX99" fmla="*/ 5477 w 6429"/>
                          <a:gd name="connsiteY99" fmla="*/ 37147 h 44767"/>
                          <a:gd name="connsiteX100" fmla="*/ 5477 w 6429"/>
                          <a:gd name="connsiteY100" fmla="*/ 37147 h 44767"/>
                          <a:gd name="connsiteX101" fmla="*/ 5477 w 6429"/>
                          <a:gd name="connsiteY101" fmla="*/ 37147 h 44767"/>
                          <a:gd name="connsiteX102" fmla="*/ 5477 w 6429"/>
                          <a:gd name="connsiteY102" fmla="*/ 37147 h 44767"/>
                          <a:gd name="connsiteX103" fmla="*/ 5477 w 6429"/>
                          <a:gd name="connsiteY103" fmla="*/ 37147 h 44767"/>
                          <a:gd name="connsiteX104" fmla="*/ 3572 w 6429"/>
                          <a:gd name="connsiteY104" fmla="*/ 5715 h 44767"/>
                          <a:gd name="connsiteX105" fmla="*/ 3572 w 6429"/>
                          <a:gd name="connsiteY105" fmla="*/ 5715 h 44767"/>
                          <a:gd name="connsiteX106" fmla="*/ 3572 w 6429"/>
                          <a:gd name="connsiteY106" fmla="*/ 5715 h 44767"/>
                          <a:gd name="connsiteX107" fmla="*/ 3572 w 6429"/>
                          <a:gd name="connsiteY107" fmla="*/ 5715 h 44767"/>
                          <a:gd name="connsiteX108" fmla="*/ 3572 w 6429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4767">
                            <a:moveTo>
                              <a:pt x="4524" y="2857"/>
                            </a:moveTo>
                            <a:cubicBezTo>
                              <a:pt x="4524" y="2857"/>
                              <a:pt x="4524" y="2857"/>
                              <a:pt x="4524" y="2857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2"/>
                              <a:pt x="4524" y="12382"/>
                              <a:pt x="4524" y="12382"/>
                            </a:cubicBezTo>
                            <a:cubicBezTo>
                              <a:pt x="4524" y="12382"/>
                              <a:pt x="4524" y="12382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7"/>
                            </a:cubicBezTo>
                            <a:cubicBezTo>
                              <a:pt x="4524" y="21907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2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7"/>
                              <a:pt x="5477" y="40957"/>
                            </a:cubicBezTo>
                            <a:cubicBezTo>
                              <a:pt x="5477" y="40957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7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2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2382"/>
                              <a:pt x="714" y="12382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7"/>
                              <a:pt x="714" y="2857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7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3815"/>
                              <a:pt x="6429" y="44768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ubicBezTo>
                              <a:pt x="5477" y="37147"/>
                              <a:pt x="6429" y="37147"/>
                              <a:pt x="5477" y="37147"/>
                            </a:cubicBezTo>
                            <a:cubicBezTo>
                              <a:pt x="6429" y="37147"/>
                              <a:pt x="6429" y="37147"/>
                              <a:pt x="5477" y="37147"/>
                            </a:cubicBezTo>
                            <a:close/>
                            <a:moveTo>
                              <a:pt x="3572" y="5715"/>
                            </a:move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4524" y="6668"/>
                              <a:pt x="3572" y="5715"/>
                            </a:cubicBezTo>
                            <a:cubicBezTo>
                              <a:pt x="4524" y="6668"/>
                              <a:pt x="4524" y="6668"/>
                              <a:pt x="3572" y="5715"/>
                            </a:cubicBezTo>
                            <a:cubicBezTo>
                              <a:pt x="4524" y="5715"/>
                              <a:pt x="3572" y="5715"/>
                              <a:pt x="3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3" name="任意多边形: 形状 417"/>
                      <p:cNvSpPr/>
                      <p:nvPr/>
                    </p:nvSpPr>
                    <p:spPr>
                      <a:xfrm>
                        <a:off x="4181475" y="47377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4" name="任意多边形: 形状 418"/>
                      <p:cNvSpPr/>
                      <p:nvPr/>
                    </p:nvSpPr>
                    <p:spPr>
                      <a:xfrm>
                        <a:off x="4177664" y="4736781"/>
                        <a:ext cx="3810" cy="4762"/>
                      </a:xfrm>
                      <a:custGeom>
                        <a:avLst/>
                        <a:gdLst>
                          <a:gd name="connsiteX0" fmla="*/ 2858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8 w 3810"/>
                          <a:gd name="connsiteY17" fmla="*/ 0 h 4762"/>
                          <a:gd name="connsiteX18" fmla="*/ 2858 w 3810"/>
                          <a:gd name="connsiteY18" fmla="*/ 0 h 4762"/>
                          <a:gd name="connsiteX19" fmla="*/ 2858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8" y="0"/>
                            </a:moveTo>
                            <a:cubicBezTo>
                              <a:pt x="1905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3810" y="0"/>
                              <a:pt x="2858" y="0"/>
                              <a:pt x="2858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35" name="图形 2"/>
                    <p:cNvGrpSpPr/>
                    <p:nvPr/>
                  </p:nvGrpSpPr>
                  <p:grpSpPr>
                    <a:xfrm>
                      <a:off x="4169330" y="4642484"/>
                      <a:ext cx="8334" cy="50482"/>
                      <a:chOff x="4169330" y="4642484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36" name="任意多边形: 形状 420"/>
                      <p:cNvSpPr/>
                      <p:nvPr/>
                    </p:nvSpPr>
                    <p:spPr>
                      <a:xfrm>
                        <a:off x="4173855" y="469296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7" name="任意多边形: 形状 421"/>
                      <p:cNvSpPr/>
                      <p:nvPr/>
                    </p:nvSpPr>
                    <p:spPr>
                      <a:xfrm>
                        <a:off x="4169330" y="4642484"/>
                        <a:ext cx="6429" cy="45482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5482"/>
                          <a:gd name="connsiteX1" fmla="*/ 4524 w 6429"/>
                          <a:gd name="connsiteY1" fmla="*/ 2858 h 45482"/>
                          <a:gd name="connsiteX2" fmla="*/ 4524 w 6429"/>
                          <a:gd name="connsiteY2" fmla="*/ 5715 h 45482"/>
                          <a:gd name="connsiteX3" fmla="*/ 4524 w 6429"/>
                          <a:gd name="connsiteY3" fmla="*/ 7620 h 45482"/>
                          <a:gd name="connsiteX4" fmla="*/ 4524 w 6429"/>
                          <a:gd name="connsiteY4" fmla="*/ 8572 h 45482"/>
                          <a:gd name="connsiteX5" fmla="*/ 4524 w 6429"/>
                          <a:gd name="connsiteY5" fmla="*/ 8572 h 45482"/>
                          <a:gd name="connsiteX6" fmla="*/ 4524 w 6429"/>
                          <a:gd name="connsiteY6" fmla="*/ 9525 h 45482"/>
                          <a:gd name="connsiteX7" fmla="*/ 4524 w 6429"/>
                          <a:gd name="connsiteY7" fmla="*/ 10478 h 45482"/>
                          <a:gd name="connsiteX8" fmla="*/ 4524 w 6429"/>
                          <a:gd name="connsiteY8" fmla="*/ 11430 h 45482"/>
                          <a:gd name="connsiteX9" fmla="*/ 4524 w 6429"/>
                          <a:gd name="connsiteY9" fmla="*/ 12383 h 45482"/>
                          <a:gd name="connsiteX10" fmla="*/ 4524 w 6429"/>
                          <a:gd name="connsiteY10" fmla="*/ 13335 h 45482"/>
                          <a:gd name="connsiteX11" fmla="*/ 4524 w 6429"/>
                          <a:gd name="connsiteY11" fmla="*/ 14288 h 45482"/>
                          <a:gd name="connsiteX12" fmla="*/ 4524 w 6429"/>
                          <a:gd name="connsiteY12" fmla="*/ 15240 h 45482"/>
                          <a:gd name="connsiteX13" fmla="*/ 4524 w 6429"/>
                          <a:gd name="connsiteY13" fmla="*/ 16193 h 45482"/>
                          <a:gd name="connsiteX14" fmla="*/ 4524 w 6429"/>
                          <a:gd name="connsiteY14" fmla="*/ 17145 h 45482"/>
                          <a:gd name="connsiteX15" fmla="*/ 4524 w 6429"/>
                          <a:gd name="connsiteY15" fmla="*/ 18097 h 45482"/>
                          <a:gd name="connsiteX16" fmla="*/ 4524 w 6429"/>
                          <a:gd name="connsiteY16" fmla="*/ 18097 h 45482"/>
                          <a:gd name="connsiteX17" fmla="*/ 4524 w 6429"/>
                          <a:gd name="connsiteY17" fmla="*/ 19050 h 45482"/>
                          <a:gd name="connsiteX18" fmla="*/ 4524 w 6429"/>
                          <a:gd name="connsiteY18" fmla="*/ 20003 h 45482"/>
                          <a:gd name="connsiteX19" fmla="*/ 4524 w 6429"/>
                          <a:gd name="connsiteY19" fmla="*/ 20003 h 45482"/>
                          <a:gd name="connsiteX20" fmla="*/ 4524 w 6429"/>
                          <a:gd name="connsiteY20" fmla="*/ 20955 h 45482"/>
                          <a:gd name="connsiteX21" fmla="*/ 4524 w 6429"/>
                          <a:gd name="connsiteY21" fmla="*/ 21908 h 45482"/>
                          <a:gd name="connsiteX22" fmla="*/ 4524 w 6429"/>
                          <a:gd name="connsiteY22" fmla="*/ 22860 h 45482"/>
                          <a:gd name="connsiteX23" fmla="*/ 4524 w 6429"/>
                          <a:gd name="connsiteY23" fmla="*/ 22860 h 45482"/>
                          <a:gd name="connsiteX24" fmla="*/ 4524 w 6429"/>
                          <a:gd name="connsiteY24" fmla="*/ 22860 h 45482"/>
                          <a:gd name="connsiteX25" fmla="*/ 4524 w 6429"/>
                          <a:gd name="connsiteY25" fmla="*/ 22860 h 45482"/>
                          <a:gd name="connsiteX26" fmla="*/ 4524 w 6429"/>
                          <a:gd name="connsiteY26" fmla="*/ 24765 h 45482"/>
                          <a:gd name="connsiteX27" fmla="*/ 4524 w 6429"/>
                          <a:gd name="connsiteY27" fmla="*/ 25718 h 45482"/>
                          <a:gd name="connsiteX28" fmla="*/ 4524 w 6429"/>
                          <a:gd name="connsiteY28" fmla="*/ 25718 h 45482"/>
                          <a:gd name="connsiteX29" fmla="*/ 4524 w 6429"/>
                          <a:gd name="connsiteY29" fmla="*/ 25718 h 45482"/>
                          <a:gd name="connsiteX30" fmla="*/ 4524 w 6429"/>
                          <a:gd name="connsiteY30" fmla="*/ 25718 h 45482"/>
                          <a:gd name="connsiteX31" fmla="*/ 5477 w 6429"/>
                          <a:gd name="connsiteY31" fmla="*/ 26670 h 45482"/>
                          <a:gd name="connsiteX32" fmla="*/ 5477 w 6429"/>
                          <a:gd name="connsiteY32" fmla="*/ 30480 h 45482"/>
                          <a:gd name="connsiteX33" fmla="*/ 5477 w 6429"/>
                          <a:gd name="connsiteY33" fmla="*/ 33338 h 45482"/>
                          <a:gd name="connsiteX34" fmla="*/ 5477 w 6429"/>
                          <a:gd name="connsiteY34" fmla="*/ 36195 h 45482"/>
                          <a:gd name="connsiteX35" fmla="*/ 5477 w 6429"/>
                          <a:gd name="connsiteY35" fmla="*/ 39053 h 45482"/>
                          <a:gd name="connsiteX36" fmla="*/ 5477 w 6429"/>
                          <a:gd name="connsiteY36" fmla="*/ 39053 h 45482"/>
                          <a:gd name="connsiteX37" fmla="*/ 5477 w 6429"/>
                          <a:gd name="connsiteY37" fmla="*/ 40005 h 45482"/>
                          <a:gd name="connsiteX38" fmla="*/ 5477 w 6429"/>
                          <a:gd name="connsiteY38" fmla="*/ 40005 h 45482"/>
                          <a:gd name="connsiteX39" fmla="*/ 5477 w 6429"/>
                          <a:gd name="connsiteY39" fmla="*/ 40005 h 45482"/>
                          <a:gd name="connsiteX40" fmla="*/ 5477 w 6429"/>
                          <a:gd name="connsiteY40" fmla="*/ 40005 h 45482"/>
                          <a:gd name="connsiteX41" fmla="*/ 5477 w 6429"/>
                          <a:gd name="connsiteY41" fmla="*/ 40958 h 45482"/>
                          <a:gd name="connsiteX42" fmla="*/ 5477 w 6429"/>
                          <a:gd name="connsiteY42" fmla="*/ 41910 h 45482"/>
                          <a:gd name="connsiteX43" fmla="*/ 5477 w 6429"/>
                          <a:gd name="connsiteY43" fmla="*/ 41910 h 45482"/>
                          <a:gd name="connsiteX44" fmla="*/ 5477 w 6429"/>
                          <a:gd name="connsiteY44" fmla="*/ 42863 h 45482"/>
                          <a:gd name="connsiteX45" fmla="*/ 5477 w 6429"/>
                          <a:gd name="connsiteY45" fmla="*/ 42863 h 45482"/>
                          <a:gd name="connsiteX46" fmla="*/ 4524 w 6429"/>
                          <a:gd name="connsiteY46" fmla="*/ 42863 h 45482"/>
                          <a:gd name="connsiteX47" fmla="*/ 1667 w 6429"/>
                          <a:gd name="connsiteY47" fmla="*/ 43815 h 45482"/>
                          <a:gd name="connsiteX48" fmla="*/ 1667 w 6429"/>
                          <a:gd name="connsiteY48" fmla="*/ 43815 h 45482"/>
                          <a:gd name="connsiteX49" fmla="*/ 1667 w 6429"/>
                          <a:gd name="connsiteY49" fmla="*/ 43815 h 45482"/>
                          <a:gd name="connsiteX50" fmla="*/ 1667 w 6429"/>
                          <a:gd name="connsiteY50" fmla="*/ 43815 h 45482"/>
                          <a:gd name="connsiteX51" fmla="*/ 1667 w 6429"/>
                          <a:gd name="connsiteY51" fmla="*/ 43815 h 45482"/>
                          <a:gd name="connsiteX52" fmla="*/ 1667 w 6429"/>
                          <a:gd name="connsiteY52" fmla="*/ 44768 h 45482"/>
                          <a:gd name="connsiteX53" fmla="*/ 1667 w 6429"/>
                          <a:gd name="connsiteY53" fmla="*/ 43815 h 45482"/>
                          <a:gd name="connsiteX54" fmla="*/ 2619 w 6429"/>
                          <a:gd name="connsiteY54" fmla="*/ 42863 h 45482"/>
                          <a:gd name="connsiteX55" fmla="*/ 2619 w 6429"/>
                          <a:gd name="connsiteY55" fmla="*/ 42863 h 45482"/>
                          <a:gd name="connsiteX56" fmla="*/ 2619 w 6429"/>
                          <a:gd name="connsiteY56" fmla="*/ 42863 h 45482"/>
                          <a:gd name="connsiteX57" fmla="*/ 1667 w 6429"/>
                          <a:gd name="connsiteY57" fmla="*/ 41910 h 45482"/>
                          <a:gd name="connsiteX58" fmla="*/ 1667 w 6429"/>
                          <a:gd name="connsiteY58" fmla="*/ 39053 h 45482"/>
                          <a:gd name="connsiteX59" fmla="*/ 1667 w 6429"/>
                          <a:gd name="connsiteY59" fmla="*/ 38100 h 45482"/>
                          <a:gd name="connsiteX60" fmla="*/ 1667 w 6429"/>
                          <a:gd name="connsiteY60" fmla="*/ 38100 h 45482"/>
                          <a:gd name="connsiteX61" fmla="*/ 1667 w 6429"/>
                          <a:gd name="connsiteY61" fmla="*/ 36195 h 45482"/>
                          <a:gd name="connsiteX62" fmla="*/ 1667 w 6429"/>
                          <a:gd name="connsiteY62" fmla="*/ 33338 h 45482"/>
                          <a:gd name="connsiteX63" fmla="*/ 1667 w 6429"/>
                          <a:gd name="connsiteY63" fmla="*/ 29528 h 45482"/>
                          <a:gd name="connsiteX64" fmla="*/ 1667 w 6429"/>
                          <a:gd name="connsiteY64" fmla="*/ 28575 h 45482"/>
                          <a:gd name="connsiteX65" fmla="*/ 1667 w 6429"/>
                          <a:gd name="connsiteY65" fmla="*/ 26670 h 45482"/>
                          <a:gd name="connsiteX66" fmla="*/ 1667 w 6429"/>
                          <a:gd name="connsiteY66" fmla="*/ 25718 h 45482"/>
                          <a:gd name="connsiteX67" fmla="*/ 1667 w 6429"/>
                          <a:gd name="connsiteY67" fmla="*/ 25718 h 45482"/>
                          <a:gd name="connsiteX68" fmla="*/ 1667 w 6429"/>
                          <a:gd name="connsiteY68" fmla="*/ 25718 h 45482"/>
                          <a:gd name="connsiteX69" fmla="*/ 1667 w 6429"/>
                          <a:gd name="connsiteY69" fmla="*/ 24765 h 45482"/>
                          <a:gd name="connsiteX70" fmla="*/ 1667 w 6429"/>
                          <a:gd name="connsiteY70" fmla="*/ 23813 h 45482"/>
                          <a:gd name="connsiteX71" fmla="*/ 1667 w 6429"/>
                          <a:gd name="connsiteY71" fmla="*/ 21908 h 45482"/>
                          <a:gd name="connsiteX72" fmla="*/ 1667 w 6429"/>
                          <a:gd name="connsiteY72" fmla="*/ 21908 h 45482"/>
                          <a:gd name="connsiteX73" fmla="*/ 1667 w 6429"/>
                          <a:gd name="connsiteY73" fmla="*/ 21908 h 45482"/>
                          <a:gd name="connsiteX74" fmla="*/ 1667 w 6429"/>
                          <a:gd name="connsiteY74" fmla="*/ 21908 h 45482"/>
                          <a:gd name="connsiteX75" fmla="*/ 1667 w 6429"/>
                          <a:gd name="connsiteY75" fmla="*/ 20955 h 45482"/>
                          <a:gd name="connsiteX76" fmla="*/ 1667 w 6429"/>
                          <a:gd name="connsiteY76" fmla="*/ 20003 h 45482"/>
                          <a:gd name="connsiteX77" fmla="*/ 1667 w 6429"/>
                          <a:gd name="connsiteY77" fmla="*/ 20003 h 45482"/>
                          <a:gd name="connsiteX78" fmla="*/ 1667 w 6429"/>
                          <a:gd name="connsiteY78" fmla="*/ 20003 h 45482"/>
                          <a:gd name="connsiteX79" fmla="*/ 714 w 6429"/>
                          <a:gd name="connsiteY79" fmla="*/ 19050 h 45482"/>
                          <a:gd name="connsiteX80" fmla="*/ 714 w 6429"/>
                          <a:gd name="connsiteY80" fmla="*/ 17145 h 45482"/>
                          <a:gd name="connsiteX81" fmla="*/ 714 w 6429"/>
                          <a:gd name="connsiteY81" fmla="*/ 15240 h 45482"/>
                          <a:gd name="connsiteX82" fmla="*/ 714 w 6429"/>
                          <a:gd name="connsiteY82" fmla="*/ 14288 h 45482"/>
                          <a:gd name="connsiteX83" fmla="*/ 714 w 6429"/>
                          <a:gd name="connsiteY83" fmla="*/ 13335 h 45482"/>
                          <a:gd name="connsiteX84" fmla="*/ 714 w 6429"/>
                          <a:gd name="connsiteY84" fmla="*/ 12383 h 45482"/>
                          <a:gd name="connsiteX85" fmla="*/ 714 w 6429"/>
                          <a:gd name="connsiteY85" fmla="*/ 12383 h 45482"/>
                          <a:gd name="connsiteX86" fmla="*/ 714 w 6429"/>
                          <a:gd name="connsiteY86" fmla="*/ 9525 h 45482"/>
                          <a:gd name="connsiteX87" fmla="*/ 714 w 6429"/>
                          <a:gd name="connsiteY87" fmla="*/ 9525 h 45482"/>
                          <a:gd name="connsiteX88" fmla="*/ 714 w 6429"/>
                          <a:gd name="connsiteY88" fmla="*/ 4763 h 45482"/>
                          <a:gd name="connsiteX89" fmla="*/ 714 w 6429"/>
                          <a:gd name="connsiteY89" fmla="*/ 2858 h 45482"/>
                          <a:gd name="connsiteX90" fmla="*/ 714 w 6429"/>
                          <a:gd name="connsiteY90" fmla="*/ 953 h 45482"/>
                          <a:gd name="connsiteX91" fmla="*/ 714 w 6429"/>
                          <a:gd name="connsiteY91" fmla="*/ 0 h 45482"/>
                          <a:gd name="connsiteX92" fmla="*/ 714 w 6429"/>
                          <a:gd name="connsiteY92" fmla="*/ 0 h 45482"/>
                          <a:gd name="connsiteX93" fmla="*/ 4524 w 6429"/>
                          <a:gd name="connsiteY93" fmla="*/ 2858 h 45482"/>
                          <a:gd name="connsiteX94" fmla="*/ 6429 w 6429"/>
                          <a:gd name="connsiteY94" fmla="*/ 44768 h 45482"/>
                          <a:gd name="connsiteX95" fmla="*/ 6429 w 6429"/>
                          <a:gd name="connsiteY95" fmla="*/ 44768 h 45482"/>
                          <a:gd name="connsiteX96" fmla="*/ 6429 w 6429"/>
                          <a:gd name="connsiteY96" fmla="*/ 44768 h 45482"/>
                          <a:gd name="connsiteX97" fmla="*/ 6429 w 6429"/>
                          <a:gd name="connsiteY97" fmla="*/ 44768 h 45482"/>
                          <a:gd name="connsiteX98" fmla="*/ 6429 w 6429"/>
                          <a:gd name="connsiteY98" fmla="*/ 44768 h 45482"/>
                          <a:gd name="connsiteX99" fmla="*/ 5477 w 6429"/>
                          <a:gd name="connsiteY99" fmla="*/ 38100 h 45482"/>
                          <a:gd name="connsiteX100" fmla="*/ 5477 w 6429"/>
                          <a:gd name="connsiteY100" fmla="*/ 38100 h 45482"/>
                          <a:gd name="connsiteX101" fmla="*/ 5477 w 6429"/>
                          <a:gd name="connsiteY101" fmla="*/ 38100 h 45482"/>
                          <a:gd name="connsiteX102" fmla="*/ 5477 w 6429"/>
                          <a:gd name="connsiteY102" fmla="*/ 38100 h 45482"/>
                          <a:gd name="connsiteX103" fmla="*/ 5477 w 6429"/>
                          <a:gd name="connsiteY103" fmla="*/ 38100 h 45482"/>
                          <a:gd name="connsiteX104" fmla="*/ 3572 w 6429"/>
                          <a:gd name="connsiteY104" fmla="*/ 6668 h 45482"/>
                          <a:gd name="connsiteX105" fmla="*/ 3572 w 6429"/>
                          <a:gd name="connsiteY105" fmla="*/ 6668 h 45482"/>
                          <a:gd name="connsiteX106" fmla="*/ 3572 w 6429"/>
                          <a:gd name="connsiteY106" fmla="*/ 6668 h 45482"/>
                          <a:gd name="connsiteX107" fmla="*/ 3572 w 6429"/>
                          <a:gd name="connsiteY107" fmla="*/ 6668 h 45482"/>
                          <a:gd name="connsiteX108" fmla="*/ 3572 w 6429"/>
                          <a:gd name="connsiteY108" fmla="*/ 6668 h 454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5482">
                            <a:moveTo>
                              <a:pt x="4524" y="2858"/>
                            </a:moveTo>
                            <a:cubicBezTo>
                              <a:pt x="4524" y="3810"/>
                              <a:pt x="4524" y="3810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5720"/>
                              <a:pt x="6429" y="44768"/>
                            </a:cubicBezTo>
                            <a:cubicBezTo>
                              <a:pt x="6429" y="45720"/>
                              <a:pt x="6429" y="45720"/>
                              <a:pt x="6429" y="44768"/>
                            </a:cubicBezTo>
                            <a:cubicBezTo>
                              <a:pt x="6429" y="45720"/>
                              <a:pt x="6429" y="45720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lose/>
                            <a:moveTo>
                              <a:pt x="5477" y="38100"/>
                            </a:move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6429" y="38100"/>
                              <a:pt x="5477" y="38100"/>
                            </a:cubicBezTo>
                            <a:cubicBezTo>
                              <a:pt x="6429" y="38100"/>
                              <a:pt x="5477" y="38100"/>
                              <a:pt x="5477" y="38100"/>
                            </a:cubicBezTo>
                            <a:close/>
                            <a:moveTo>
                              <a:pt x="3572" y="6668"/>
                            </a:move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3572" y="6668"/>
                              <a:pt x="3572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8" name="任意多边形: 形状 422"/>
                      <p:cNvSpPr/>
                      <p:nvPr/>
                    </p:nvSpPr>
                    <p:spPr>
                      <a:xfrm>
                        <a:off x="4177664" y="46901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39" name="任意多边形: 形状 423"/>
                      <p:cNvSpPr/>
                      <p:nvPr/>
                    </p:nvSpPr>
                    <p:spPr>
                      <a:xfrm>
                        <a:off x="4173855" y="4688204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2 h 4762"/>
                          <a:gd name="connsiteX2" fmla="*/ 0 w 3809"/>
                          <a:gd name="connsiteY2" fmla="*/ 952 h 4762"/>
                          <a:gd name="connsiteX3" fmla="*/ 0 w 3809"/>
                          <a:gd name="connsiteY3" fmla="*/ 952 h 4762"/>
                          <a:gd name="connsiteX4" fmla="*/ 0 w 3809"/>
                          <a:gd name="connsiteY4" fmla="*/ 952 h 4762"/>
                          <a:gd name="connsiteX5" fmla="*/ 0 w 3809"/>
                          <a:gd name="connsiteY5" fmla="*/ 952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7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2 h 4762"/>
                          <a:gd name="connsiteX16" fmla="*/ 3810 w 3809"/>
                          <a:gd name="connsiteY16" fmla="*/ 952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3810" y="952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40" name="图形 2"/>
                    <p:cNvGrpSpPr/>
                    <p:nvPr/>
                  </p:nvGrpSpPr>
                  <p:grpSpPr>
                    <a:xfrm>
                      <a:off x="4165520" y="4594859"/>
                      <a:ext cx="8334" cy="50482"/>
                      <a:chOff x="4165520" y="4594859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41" name="任意多边形: 形状 425"/>
                      <p:cNvSpPr/>
                      <p:nvPr/>
                    </p:nvSpPr>
                    <p:spPr>
                      <a:xfrm>
                        <a:off x="4170044" y="464534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2" name="任意多边形: 形状 426"/>
                      <p:cNvSpPr/>
                      <p:nvPr/>
                    </p:nvSpPr>
                    <p:spPr>
                      <a:xfrm>
                        <a:off x="4165520" y="4594859"/>
                        <a:ext cx="6429" cy="45482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5482"/>
                          <a:gd name="connsiteX1" fmla="*/ 4524 w 6429"/>
                          <a:gd name="connsiteY1" fmla="*/ 2858 h 45482"/>
                          <a:gd name="connsiteX2" fmla="*/ 4524 w 6429"/>
                          <a:gd name="connsiteY2" fmla="*/ 5715 h 45482"/>
                          <a:gd name="connsiteX3" fmla="*/ 4524 w 6429"/>
                          <a:gd name="connsiteY3" fmla="*/ 7620 h 45482"/>
                          <a:gd name="connsiteX4" fmla="*/ 4524 w 6429"/>
                          <a:gd name="connsiteY4" fmla="*/ 8572 h 45482"/>
                          <a:gd name="connsiteX5" fmla="*/ 4524 w 6429"/>
                          <a:gd name="connsiteY5" fmla="*/ 8572 h 45482"/>
                          <a:gd name="connsiteX6" fmla="*/ 4524 w 6429"/>
                          <a:gd name="connsiteY6" fmla="*/ 9525 h 45482"/>
                          <a:gd name="connsiteX7" fmla="*/ 4524 w 6429"/>
                          <a:gd name="connsiteY7" fmla="*/ 10478 h 45482"/>
                          <a:gd name="connsiteX8" fmla="*/ 4524 w 6429"/>
                          <a:gd name="connsiteY8" fmla="*/ 11430 h 45482"/>
                          <a:gd name="connsiteX9" fmla="*/ 4524 w 6429"/>
                          <a:gd name="connsiteY9" fmla="*/ 12383 h 45482"/>
                          <a:gd name="connsiteX10" fmla="*/ 4524 w 6429"/>
                          <a:gd name="connsiteY10" fmla="*/ 13335 h 45482"/>
                          <a:gd name="connsiteX11" fmla="*/ 4524 w 6429"/>
                          <a:gd name="connsiteY11" fmla="*/ 14288 h 45482"/>
                          <a:gd name="connsiteX12" fmla="*/ 4524 w 6429"/>
                          <a:gd name="connsiteY12" fmla="*/ 15240 h 45482"/>
                          <a:gd name="connsiteX13" fmla="*/ 4524 w 6429"/>
                          <a:gd name="connsiteY13" fmla="*/ 16193 h 45482"/>
                          <a:gd name="connsiteX14" fmla="*/ 4524 w 6429"/>
                          <a:gd name="connsiteY14" fmla="*/ 17145 h 45482"/>
                          <a:gd name="connsiteX15" fmla="*/ 4524 w 6429"/>
                          <a:gd name="connsiteY15" fmla="*/ 18097 h 45482"/>
                          <a:gd name="connsiteX16" fmla="*/ 4524 w 6429"/>
                          <a:gd name="connsiteY16" fmla="*/ 18097 h 45482"/>
                          <a:gd name="connsiteX17" fmla="*/ 4524 w 6429"/>
                          <a:gd name="connsiteY17" fmla="*/ 19050 h 45482"/>
                          <a:gd name="connsiteX18" fmla="*/ 4524 w 6429"/>
                          <a:gd name="connsiteY18" fmla="*/ 20003 h 45482"/>
                          <a:gd name="connsiteX19" fmla="*/ 4524 w 6429"/>
                          <a:gd name="connsiteY19" fmla="*/ 20003 h 45482"/>
                          <a:gd name="connsiteX20" fmla="*/ 4524 w 6429"/>
                          <a:gd name="connsiteY20" fmla="*/ 20955 h 45482"/>
                          <a:gd name="connsiteX21" fmla="*/ 4524 w 6429"/>
                          <a:gd name="connsiteY21" fmla="*/ 21908 h 45482"/>
                          <a:gd name="connsiteX22" fmla="*/ 4524 w 6429"/>
                          <a:gd name="connsiteY22" fmla="*/ 22860 h 45482"/>
                          <a:gd name="connsiteX23" fmla="*/ 4524 w 6429"/>
                          <a:gd name="connsiteY23" fmla="*/ 22860 h 45482"/>
                          <a:gd name="connsiteX24" fmla="*/ 4524 w 6429"/>
                          <a:gd name="connsiteY24" fmla="*/ 22860 h 45482"/>
                          <a:gd name="connsiteX25" fmla="*/ 4524 w 6429"/>
                          <a:gd name="connsiteY25" fmla="*/ 22860 h 45482"/>
                          <a:gd name="connsiteX26" fmla="*/ 4524 w 6429"/>
                          <a:gd name="connsiteY26" fmla="*/ 24765 h 45482"/>
                          <a:gd name="connsiteX27" fmla="*/ 4524 w 6429"/>
                          <a:gd name="connsiteY27" fmla="*/ 25718 h 45482"/>
                          <a:gd name="connsiteX28" fmla="*/ 4524 w 6429"/>
                          <a:gd name="connsiteY28" fmla="*/ 25718 h 45482"/>
                          <a:gd name="connsiteX29" fmla="*/ 4524 w 6429"/>
                          <a:gd name="connsiteY29" fmla="*/ 25718 h 45482"/>
                          <a:gd name="connsiteX30" fmla="*/ 4524 w 6429"/>
                          <a:gd name="connsiteY30" fmla="*/ 25718 h 45482"/>
                          <a:gd name="connsiteX31" fmla="*/ 5477 w 6429"/>
                          <a:gd name="connsiteY31" fmla="*/ 26670 h 45482"/>
                          <a:gd name="connsiteX32" fmla="*/ 5477 w 6429"/>
                          <a:gd name="connsiteY32" fmla="*/ 30480 h 45482"/>
                          <a:gd name="connsiteX33" fmla="*/ 5477 w 6429"/>
                          <a:gd name="connsiteY33" fmla="*/ 33338 h 45482"/>
                          <a:gd name="connsiteX34" fmla="*/ 5477 w 6429"/>
                          <a:gd name="connsiteY34" fmla="*/ 36195 h 45482"/>
                          <a:gd name="connsiteX35" fmla="*/ 5477 w 6429"/>
                          <a:gd name="connsiteY35" fmla="*/ 39053 h 45482"/>
                          <a:gd name="connsiteX36" fmla="*/ 5477 w 6429"/>
                          <a:gd name="connsiteY36" fmla="*/ 39053 h 45482"/>
                          <a:gd name="connsiteX37" fmla="*/ 5477 w 6429"/>
                          <a:gd name="connsiteY37" fmla="*/ 40005 h 45482"/>
                          <a:gd name="connsiteX38" fmla="*/ 5477 w 6429"/>
                          <a:gd name="connsiteY38" fmla="*/ 40005 h 45482"/>
                          <a:gd name="connsiteX39" fmla="*/ 5477 w 6429"/>
                          <a:gd name="connsiteY39" fmla="*/ 40005 h 45482"/>
                          <a:gd name="connsiteX40" fmla="*/ 5477 w 6429"/>
                          <a:gd name="connsiteY40" fmla="*/ 40005 h 45482"/>
                          <a:gd name="connsiteX41" fmla="*/ 5477 w 6429"/>
                          <a:gd name="connsiteY41" fmla="*/ 40958 h 45482"/>
                          <a:gd name="connsiteX42" fmla="*/ 5477 w 6429"/>
                          <a:gd name="connsiteY42" fmla="*/ 41910 h 45482"/>
                          <a:gd name="connsiteX43" fmla="*/ 5477 w 6429"/>
                          <a:gd name="connsiteY43" fmla="*/ 41910 h 45482"/>
                          <a:gd name="connsiteX44" fmla="*/ 5477 w 6429"/>
                          <a:gd name="connsiteY44" fmla="*/ 42863 h 45482"/>
                          <a:gd name="connsiteX45" fmla="*/ 5477 w 6429"/>
                          <a:gd name="connsiteY45" fmla="*/ 42863 h 45482"/>
                          <a:gd name="connsiteX46" fmla="*/ 4524 w 6429"/>
                          <a:gd name="connsiteY46" fmla="*/ 42863 h 45482"/>
                          <a:gd name="connsiteX47" fmla="*/ 1667 w 6429"/>
                          <a:gd name="connsiteY47" fmla="*/ 43815 h 45482"/>
                          <a:gd name="connsiteX48" fmla="*/ 1667 w 6429"/>
                          <a:gd name="connsiteY48" fmla="*/ 43815 h 45482"/>
                          <a:gd name="connsiteX49" fmla="*/ 1667 w 6429"/>
                          <a:gd name="connsiteY49" fmla="*/ 43815 h 45482"/>
                          <a:gd name="connsiteX50" fmla="*/ 1667 w 6429"/>
                          <a:gd name="connsiteY50" fmla="*/ 43815 h 45482"/>
                          <a:gd name="connsiteX51" fmla="*/ 1667 w 6429"/>
                          <a:gd name="connsiteY51" fmla="*/ 43815 h 45482"/>
                          <a:gd name="connsiteX52" fmla="*/ 1667 w 6429"/>
                          <a:gd name="connsiteY52" fmla="*/ 44768 h 45482"/>
                          <a:gd name="connsiteX53" fmla="*/ 1667 w 6429"/>
                          <a:gd name="connsiteY53" fmla="*/ 43815 h 45482"/>
                          <a:gd name="connsiteX54" fmla="*/ 2619 w 6429"/>
                          <a:gd name="connsiteY54" fmla="*/ 42863 h 45482"/>
                          <a:gd name="connsiteX55" fmla="*/ 2619 w 6429"/>
                          <a:gd name="connsiteY55" fmla="*/ 42863 h 45482"/>
                          <a:gd name="connsiteX56" fmla="*/ 2619 w 6429"/>
                          <a:gd name="connsiteY56" fmla="*/ 42863 h 45482"/>
                          <a:gd name="connsiteX57" fmla="*/ 1667 w 6429"/>
                          <a:gd name="connsiteY57" fmla="*/ 41910 h 45482"/>
                          <a:gd name="connsiteX58" fmla="*/ 1667 w 6429"/>
                          <a:gd name="connsiteY58" fmla="*/ 39053 h 45482"/>
                          <a:gd name="connsiteX59" fmla="*/ 1667 w 6429"/>
                          <a:gd name="connsiteY59" fmla="*/ 38100 h 45482"/>
                          <a:gd name="connsiteX60" fmla="*/ 1667 w 6429"/>
                          <a:gd name="connsiteY60" fmla="*/ 38100 h 45482"/>
                          <a:gd name="connsiteX61" fmla="*/ 1667 w 6429"/>
                          <a:gd name="connsiteY61" fmla="*/ 36195 h 45482"/>
                          <a:gd name="connsiteX62" fmla="*/ 1667 w 6429"/>
                          <a:gd name="connsiteY62" fmla="*/ 33338 h 45482"/>
                          <a:gd name="connsiteX63" fmla="*/ 1667 w 6429"/>
                          <a:gd name="connsiteY63" fmla="*/ 29528 h 45482"/>
                          <a:gd name="connsiteX64" fmla="*/ 1667 w 6429"/>
                          <a:gd name="connsiteY64" fmla="*/ 28575 h 45482"/>
                          <a:gd name="connsiteX65" fmla="*/ 1667 w 6429"/>
                          <a:gd name="connsiteY65" fmla="*/ 26670 h 45482"/>
                          <a:gd name="connsiteX66" fmla="*/ 1667 w 6429"/>
                          <a:gd name="connsiteY66" fmla="*/ 25718 h 45482"/>
                          <a:gd name="connsiteX67" fmla="*/ 1667 w 6429"/>
                          <a:gd name="connsiteY67" fmla="*/ 25718 h 45482"/>
                          <a:gd name="connsiteX68" fmla="*/ 1667 w 6429"/>
                          <a:gd name="connsiteY68" fmla="*/ 25718 h 45482"/>
                          <a:gd name="connsiteX69" fmla="*/ 1667 w 6429"/>
                          <a:gd name="connsiteY69" fmla="*/ 24765 h 45482"/>
                          <a:gd name="connsiteX70" fmla="*/ 1667 w 6429"/>
                          <a:gd name="connsiteY70" fmla="*/ 23813 h 45482"/>
                          <a:gd name="connsiteX71" fmla="*/ 1667 w 6429"/>
                          <a:gd name="connsiteY71" fmla="*/ 21908 h 45482"/>
                          <a:gd name="connsiteX72" fmla="*/ 1667 w 6429"/>
                          <a:gd name="connsiteY72" fmla="*/ 21908 h 45482"/>
                          <a:gd name="connsiteX73" fmla="*/ 1667 w 6429"/>
                          <a:gd name="connsiteY73" fmla="*/ 21908 h 45482"/>
                          <a:gd name="connsiteX74" fmla="*/ 1667 w 6429"/>
                          <a:gd name="connsiteY74" fmla="*/ 21908 h 45482"/>
                          <a:gd name="connsiteX75" fmla="*/ 1667 w 6429"/>
                          <a:gd name="connsiteY75" fmla="*/ 20955 h 45482"/>
                          <a:gd name="connsiteX76" fmla="*/ 1667 w 6429"/>
                          <a:gd name="connsiteY76" fmla="*/ 20003 h 45482"/>
                          <a:gd name="connsiteX77" fmla="*/ 1667 w 6429"/>
                          <a:gd name="connsiteY77" fmla="*/ 20003 h 45482"/>
                          <a:gd name="connsiteX78" fmla="*/ 1667 w 6429"/>
                          <a:gd name="connsiteY78" fmla="*/ 20003 h 45482"/>
                          <a:gd name="connsiteX79" fmla="*/ 714 w 6429"/>
                          <a:gd name="connsiteY79" fmla="*/ 19050 h 45482"/>
                          <a:gd name="connsiteX80" fmla="*/ 714 w 6429"/>
                          <a:gd name="connsiteY80" fmla="*/ 17145 h 45482"/>
                          <a:gd name="connsiteX81" fmla="*/ 714 w 6429"/>
                          <a:gd name="connsiteY81" fmla="*/ 15240 h 45482"/>
                          <a:gd name="connsiteX82" fmla="*/ 714 w 6429"/>
                          <a:gd name="connsiteY82" fmla="*/ 14288 h 45482"/>
                          <a:gd name="connsiteX83" fmla="*/ 714 w 6429"/>
                          <a:gd name="connsiteY83" fmla="*/ 13335 h 45482"/>
                          <a:gd name="connsiteX84" fmla="*/ 714 w 6429"/>
                          <a:gd name="connsiteY84" fmla="*/ 12383 h 45482"/>
                          <a:gd name="connsiteX85" fmla="*/ 714 w 6429"/>
                          <a:gd name="connsiteY85" fmla="*/ 12383 h 45482"/>
                          <a:gd name="connsiteX86" fmla="*/ 714 w 6429"/>
                          <a:gd name="connsiteY86" fmla="*/ 9525 h 45482"/>
                          <a:gd name="connsiteX87" fmla="*/ 714 w 6429"/>
                          <a:gd name="connsiteY87" fmla="*/ 9525 h 45482"/>
                          <a:gd name="connsiteX88" fmla="*/ 714 w 6429"/>
                          <a:gd name="connsiteY88" fmla="*/ 4763 h 45482"/>
                          <a:gd name="connsiteX89" fmla="*/ 714 w 6429"/>
                          <a:gd name="connsiteY89" fmla="*/ 2858 h 45482"/>
                          <a:gd name="connsiteX90" fmla="*/ 714 w 6429"/>
                          <a:gd name="connsiteY90" fmla="*/ 953 h 45482"/>
                          <a:gd name="connsiteX91" fmla="*/ 714 w 6429"/>
                          <a:gd name="connsiteY91" fmla="*/ 0 h 45482"/>
                          <a:gd name="connsiteX92" fmla="*/ 714 w 6429"/>
                          <a:gd name="connsiteY92" fmla="*/ 0 h 45482"/>
                          <a:gd name="connsiteX93" fmla="*/ 4524 w 6429"/>
                          <a:gd name="connsiteY93" fmla="*/ 2858 h 45482"/>
                          <a:gd name="connsiteX94" fmla="*/ 6429 w 6429"/>
                          <a:gd name="connsiteY94" fmla="*/ 44768 h 45482"/>
                          <a:gd name="connsiteX95" fmla="*/ 6429 w 6429"/>
                          <a:gd name="connsiteY95" fmla="*/ 44768 h 45482"/>
                          <a:gd name="connsiteX96" fmla="*/ 6429 w 6429"/>
                          <a:gd name="connsiteY96" fmla="*/ 44768 h 45482"/>
                          <a:gd name="connsiteX97" fmla="*/ 6429 w 6429"/>
                          <a:gd name="connsiteY97" fmla="*/ 44768 h 45482"/>
                          <a:gd name="connsiteX98" fmla="*/ 6429 w 6429"/>
                          <a:gd name="connsiteY98" fmla="*/ 44768 h 45482"/>
                          <a:gd name="connsiteX99" fmla="*/ 5477 w 6429"/>
                          <a:gd name="connsiteY99" fmla="*/ 38100 h 45482"/>
                          <a:gd name="connsiteX100" fmla="*/ 5477 w 6429"/>
                          <a:gd name="connsiteY100" fmla="*/ 38100 h 45482"/>
                          <a:gd name="connsiteX101" fmla="*/ 5477 w 6429"/>
                          <a:gd name="connsiteY101" fmla="*/ 38100 h 45482"/>
                          <a:gd name="connsiteX102" fmla="*/ 5477 w 6429"/>
                          <a:gd name="connsiteY102" fmla="*/ 38100 h 45482"/>
                          <a:gd name="connsiteX103" fmla="*/ 5477 w 6429"/>
                          <a:gd name="connsiteY103" fmla="*/ 38100 h 45482"/>
                          <a:gd name="connsiteX104" fmla="*/ 3572 w 6429"/>
                          <a:gd name="connsiteY104" fmla="*/ 6668 h 45482"/>
                          <a:gd name="connsiteX105" fmla="*/ 3572 w 6429"/>
                          <a:gd name="connsiteY105" fmla="*/ 6668 h 45482"/>
                          <a:gd name="connsiteX106" fmla="*/ 3572 w 6429"/>
                          <a:gd name="connsiteY106" fmla="*/ 6668 h 45482"/>
                          <a:gd name="connsiteX107" fmla="*/ 3572 w 6429"/>
                          <a:gd name="connsiteY107" fmla="*/ 6668 h 45482"/>
                          <a:gd name="connsiteX108" fmla="*/ 3572 w 6429"/>
                          <a:gd name="connsiteY108" fmla="*/ 6668 h 454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5482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3810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5720"/>
                              <a:pt x="6429" y="45720"/>
                              <a:pt x="6429" y="44768"/>
                            </a:cubicBezTo>
                            <a:cubicBezTo>
                              <a:pt x="6429" y="45720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lose/>
                            <a:moveTo>
                              <a:pt x="5477" y="38100"/>
                            </a:move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6429" y="38100"/>
                              <a:pt x="5477" y="38100"/>
                            </a:cubicBezTo>
                            <a:cubicBezTo>
                              <a:pt x="6429" y="38100"/>
                              <a:pt x="5477" y="37147"/>
                              <a:pt x="5477" y="38100"/>
                            </a:cubicBezTo>
                            <a:close/>
                            <a:moveTo>
                              <a:pt x="3572" y="6668"/>
                            </a:move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3572" y="6668"/>
                              <a:pt x="3572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3" name="任意多边形: 形状 427"/>
                      <p:cNvSpPr/>
                      <p:nvPr/>
                    </p:nvSpPr>
                    <p:spPr>
                      <a:xfrm>
                        <a:off x="4173855" y="464153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4" name="任意多边形: 形状 428"/>
                      <p:cNvSpPr/>
                      <p:nvPr/>
                    </p:nvSpPr>
                    <p:spPr>
                      <a:xfrm>
                        <a:off x="4170044" y="4640579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2 h 4762"/>
                          <a:gd name="connsiteX2" fmla="*/ 0 w 3810"/>
                          <a:gd name="connsiteY2" fmla="*/ 952 h 4762"/>
                          <a:gd name="connsiteX3" fmla="*/ 0 w 3810"/>
                          <a:gd name="connsiteY3" fmla="*/ 952 h 4762"/>
                          <a:gd name="connsiteX4" fmla="*/ 0 w 3810"/>
                          <a:gd name="connsiteY4" fmla="*/ 952 h 4762"/>
                          <a:gd name="connsiteX5" fmla="*/ 0 w 3810"/>
                          <a:gd name="connsiteY5" fmla="*/ 952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7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2 h 4762"/>
                          <a:gd name="connsiteX16" fmla="*/ 3810 w 3810"/>
                          <a:gd name="connsiteY16" fmla="*/ 952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2857" y="952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45" name="图形 2"/>
                    <p:cNvGrpSpPr/>
                    <p:nvPr/>
                  </p:nvGrpSpPr>
                  <p:grpSpPr>
                    <a:xfrm>
                      <a:off x="4161710" y="4547234"/>
                      <a:ext cx="8334" cy="50482"/>
                      <a:chOff x="4161710" y="4547234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46" name="任意多边形: 形状 430"/>
                      <p:cNvSpPr/>
                      <p:nvPr/>
                    </p:nvSpPr>
                    <p:spPr>
                      <a:xfrm>
                        <a:off x="4166235" y="45967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7" name="任意多边形: 形状 431"/>
                      <p:cNvSpPr/>
                      <p:nvPr/>
                    </p:nvSpPr>
                    <p:spPr>
                      <a:xfrm>
                        <a:off x="4161710" y="4547234"/>
                        <a:ext cx="6429" cy="45190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5190"/>
                          <a:gd name="connsiteX1" fmla="*/ 4524 w 6429"/>
                          <a:gd name="connsiteY1" fmla="*/ 2858 h 45190"/>
                          <a:gd name="connsiteX2" fmla="*/ 4524 w 6429"/>
                          <a:gd name="connsiteY2" fmla="*/ 5715 h 45190"/>
                          <a:gd name="connsiteX3" fmla="*/ 4524 w 6429"/>
                          <a:gd name="connsiteY3" fmla="*/ 7620 h 45190"/>
                          <a:gd name="connsiteX4" fmla="*/ 4524 w 6429"/>
                          <a:gd name="connsiteY4" fmla="*/ 8572 h 45190"/>
                          <a:gd name="connsiteX5" fmla="*/ 4524 w 6429"/>
                          <a:gd name="connsiteY5" fmla="*/ 8572 h 45190"/>
                          <a:gd name="connsiteX6" fmla="*/ 4524 w 6429"/>
                          <a:gd name="connsiteY6" fmla="*/ 9525 h 45190"/>
                          <a:gd name="connsiteX7" fmla="*/ 4524 w 6429"/>
                          <a:gd name="connsiteY7" fmla="*/ 10478 h 45190"/>
                          <a:gd name="connsiteX8" fmla="*/ 4524 w 6429"/>
                          <a:gd name="connsiteY8" fmla="*/ 11430 h 45190"/>
                          <a:gd name="connsiteX9" fmla="*/ 4524 w 6429"/>
                          <a:gd name="connsiteY9" fmla="*/ 12383 h 45190"/>
                          <a:gd name="connsiteX10" fmla="*/ 4524 w 6429"/>
                          <a:gd name="connsiteY10" fmla="*/ 13335 h 45190"/>
                          <a:gd name="connsiteX11" fmla="*/ 4524 w 6429"/>
                          <a:gd name="connsiteY11" fmla="*/ 14288 h 45190"/>
                          <a:gd name="connsiteX12" fmla="*/ 4524 w 6429"/>
                          <a:gd name="connsiteY12" fmla="*/ 15240 h 45190"/>
                          <a:gd name="connsiteX13" fmla="*/ 4524 w 6429"/>
                          <a:gd name="connsiteY13" fmla="*/ 16193 h 45190"/>
                          <a:gd name="connsiteX14" fmla="*/ 4524 w 6429"/>
                          <a:gd name="connsiteY14" fmla="*/ 17145 h 45190"/>
                          <a:gd name="connsiteX15" fmla="*/ 4524 w 6429"/>
                          <a:gd name="connsiteY15" fmla="*/ 18097 h 45190"/>
                          <a:gd name="connsiteX16" fmla="*/ 4524 w 6429"/>
                          <a:gd name="connsiteY16" fmla="*/ 18097 h 45190"/>
                          <a:gd name="connsiteX17" fmla="*/ 4524 w 6429"/>
                          <a:gd name="connsiteY17" fmla="*/ 19050 h 45190"/>
                          <a:gd name="connsiteX18" fmla="*/ 4524 w 6429"/>
                          <a:gd name="connsiteY18" fmla="*/ 20003 h 45190"/>
                          <a:gd name="connsiteX19" fmla="*/ 4524 w 6429"/>
                          <a:gd name="connsiteY19" fmla="*/ 20003 h 45190"/>
                          <a:gd name="connsiteX20" fmla="*/ 4524 w 6429"/>
                          <a:gd name="connsiteY20" fmla="*/ 20955 h 45190"/>
                          <a:gd name="connsiteX21" fmla="*/ 4524 w 6429"/>
                          <a:gd name="connsiteY21" fmla="*/ 21908 h 45190"/>
                          <a:gd name="connsiteX22" fmla="*/ 4524 w 6429"/>
                          <a:gd name="connsiteY22" fmla="*/ 22860 h 45190"/>
                          <a:gd name="connsiteX23" fmla="*/ 4524 w 6429"/>
                          <a:gd name="connsiteY23" fmla="*/ 22860 h 45190"/>
                          <a:gd name="connsiteX24" fmla="*/ 4524 w 6429"/>
                          <a:gd name="connsiteY24" fmla="*/ 22860 h 45190"/>
                          <a:gd name="connsiteX25" fmla="*/ 4524 w 6429"/>
                          <a:gd name="connsiteY25" fmla="*/ 22860 h 45190"/>
                          <a:gd name="connsiteX26" fmla="*/ 4524 w 6429"/>
                          <a:gd name="connsiteY26" fmla="*/ 24765 h 45190"/>
                          <a:gd name="connsiteX27" fmla="*/ 4524 w 6429"/>
                          <a:gd name="connsiteY27" fmla="*/ 25718 h 45190"/>
                          <a:gd name="connsiteX28" fmla="*/ 4524 w 6429"/>
                          <a:gd name="connsiteY28" fmla="*/ 25718 h 45190"/>
                          <a:gd name="connsiteX29" fmla="*/ 4524 w 6429"/>
                          <a:gd name="connsiteY29" fmla="*/ 25718 h 45190"/>
                          <a:gd name="connsiteX30" fmla="*/ 4524 w 6429"/>
                          <a:gd name="connsiteY30" fmla="*/ 25718 h 45190"/>
                          <a:gd name="connsiteX31" fmla="*/ 5477 w 6429"/>
                          <a:gd name="connsiteY31" fmla="*/ 26670 h 45190"/>
                          <a:gd name="connsiteX32" fmla="*/ 5477 w 6429"/>
                          <a:gd name="connsiteY32" fmla="*/ 30480 h 45190"/>
                          <a:gd name="connsiteX33" fmla="*/ 5477 w 6429"/>
                          <a:gd name="connsiteY33" fmla="*/ 33338 h 45190"/>
                          <a:gd name="connsiteX34" fmla="*/ 5477 w 6429"/>
                          <a:gd name="connsiteY34" fmla="*/ 36195 h 45190"/>
                          <a:gd name="connsiteX35" fmla="*/ 5477 w 6429"/>
                          <a:gd name="connsiteY35" fmla="*/ 39053 h 45190"/>
                          <a:gd name="connsiteX36" fmla="*/ 5477 w 6429"/>
                          <a:gd name="connsiteY36" fmla="*/ 39053 h 45190"/>
                          <a:gd name="connsiteX37" fmla="*/ 5477 w 6429"/>
                          <a:gd name="connsiteY37" fmla="*/ 40005 h 45190"/>
                          <a:gd name="connsiteX38" fmla="*/ 5477 w 6429"/>
                          <a:gd name="connsiteY38" fmla="*/ 40005 h 45190"/>
                          <a:gd name="connsiteX39" fmla="*/ 5477 w 6429"/>
                          <a:gd name="connsiteY39" fmla="*/ 40005 h 45190"/>
                          <a:gd name="connsiteX40" fmla="*/ 5477 w 6429"/>
                          <a:gd name="connsiteY40" fmla="*/ 40005 h 45190"/>
                          <a:gd name="connsiteX41" fmla="*/ 5477 w 6429"/>
                          <a:gd name="connsiteY41" fmla="*/ 40958 h 45190"/>
                          <a:gd name="connsiteX42" fmla="*/ 5477 w 6429"/>
                          <a:gd name="connsiteY42" fmla="*/ 41910 h 45190"/>
                          <a:gd name="connsiteX43" fmla="*/ 5477 w 6429"/>
                          <a:gd name="connsiteY43" fmla="*/ 41910 h 45190"/>
                          <a:gd name="connsiteX44" fmla="*/ 5477 w 6429"/>
                          <a:gd name="connsiteY44" fmla="*/ 42863 h 45190"/>
                          <a:gd name="connsiteX45" fmla="*/ 5477 w 6429"/>
                          <a:gd name="connsiteY45" fmla="*/ 42863 h 45190"/>
                          <a:gd name="connsiteX46" fmla="*/ 4524 w 6429"/>
                          <a:gd name="connsiteY46" fmla="*/ 42863 h 45190"/>
                          <a:gd name="connsiteX47" fmla="*/ 1667 w 6429"/>
                          <a:gd name="connsiteY47" fmla="*/ 43815 h 45190"/>
                          <a:gd name="connsiteX48" fmla="*/ 1667 w 6429"/>
                          <a:gd name="connsiteY48" fmla="*/ 43815 h 45190"/>
                          <a:gd name="connsiteX49" fmla="*/ 1667 w 6429"/>
                          <a:gd name="connsiteY49" fmla="*/ 43815 h 45190"/>
                          <a:gd name="connsiteX50" fmla="*/ 1667 w 6429"/>
                          <a:gd name="connsiteY50" fmla="*/ 43815 h 45190"/>
                          <a:gd name="connsiteX51" fmla="*/ 1667 w 6429"/>
                          <a:gd name="connsiteY51" fmla="*/ 43815 h 45190"/>
                          <a:gd name="connsiteX52" fmla="*/ 1667 w 6429"/>
                          <a:gd name="connsiteY52" fmla="*/ 44768 h 45190"/>
                          <a:gd name="connsiteX53" fmla="*/ 1667 w 6429"/>
                          <a:gd name="connsiteY53" fmla="*/ 43815 h 45190"/>
                          <a:gd name="connsiteX54" fmla="*/ 2619 w 6429"/>
                          <a:gd name="connsiteY54" fmla="*/ 42863 h 45190"/>
                          <a:gd name="connsiteX55" fmla="*/ 2619 w 6429"/>
                          <a:gd name="connsiteY55" fmla="*/ 42863 h 45190"/>
                          <a:gd name="connsiteX56" fmla="*/ 2619 w 6429"/>
                          <a:gd name="connsiteY56" fmla="*/ 42863 h 45190"/>
                          <a:gd name="connsiteX57" fmla="*/ 1667 w 6429"/>
                          <a:gd name="connsiteY57" fmla="*/ 41910 h 45190"/>
                          <a:gd name="connsiteX58" fmla="*/ 1667 w 6429"/>
                          <a:gd name="connsiteY58" fmla="*/ 39053 h 45190"/>
                          <a:gd name="connsiteX59" fmla="*/ 1667 w 6429"/>
                          <a:gd name="connsiteY59" fmla="*/ 38100 h 45190"/>
                          <a:gd name="connsiteX60" fmla="*/ 1667 w 6429"/>
                          <a:gd name="connsiteY60" fmla="*/ 38100 h 45190"/>
                          <a:gd name="connsiteX61" fmla="*/ 1667 w 6429"/>
                          <a:gd name="connsiteY61" fmla="*/ 36195 h 45190"/>
                          <a:gd name="connsiteX62" fmla="*/ 1667 w 6429"/>
                          <a:gd name="connsiteY62" fmla="*/ 33338 h 45190"/>
                          <a:gd name="connsiteX63" fmla="*/ 1667 w 6429"/>
                          <a:gd name="connsiteY63" fmla="*/ 29528 h 45190"/>
                          <a:gd name="connsiteX64" fmla="*/ 1667 w 6429"/>
                          <a:gd name="connsiteY64" fmla="*/ 28575 h 45190"/>
                          <a:gd name="connsiteX65" fmla="*/ 1667 w 6429"/>
                          <a:gd name="connsiteY65" fmla="*/ 26670 h 45190"/>
                          <a:gd name="connsiteX66" fmla="*/ 1667 w 6429"/>
                          <a:gd name="connsiteY66" fmla="*/ 25718 h 45190"/>
                          <a:gd name="connsiteX67" fmla="*/ 1667 w 6429"/>
                          <a:gd name="connsiteY67" fmla="*/ 25718 h 45190"/>
                          <a:gd name="connsiteX68" fmla="*/ 1667 w 6429"/>
                          <a:gd name="connsiteY68" fmla="*/ 25718 h 45190"/>
                          <a:gd name="connsiteX69" fmla="*/ 1667 w 6429"/>
                          <a:gd name="connsiteY69" fmla="*/ 24765 h 45190"/>
                          <a:gd name="connsiteX70" fmla="*/ 1667 w 6429"/>
                          <a:gd name="connsiteY70" fmla="*/ 23813 h 45190"/>
                          <a:gd name="connsiteX71" fmla="*/ 1667 w 6429"/>
                          <a:gd name="connsiteY71" fmla="*/ 21908 h 45190"/>
                          <a:gd name="connsiteX72" fmla="*/ 1667 w 6429"/>
                          <a:gd name="connsiteY72" fmla="*/ 21908 h 45190"/>
                          <a:gd name="connsiteX73" fmla="*/ 1667 w 6429"/>
                          <a:gd name="connsiteY73" fmla="*/ 21908 h 45190"/>
                          <a:gd name="connsiteX74" fmla="*/ 1667 w 6429"/>
                          <a:gd name="connsiteY74" fmla="*/ 21908 h 45190"/>
                          <a:gd name="connsiteX75" fmla="*/ 1667 w 6429"/>
                          <a:gd name="connsiteY75" fmla="*/ 20955 h 45190"/>
                          <a:gd name="connsiteX76" fmla="*/ 1667 w 6429"/>
                          <a:gd name="connsiteY76" fmla="*/ 20003 h 45190"/>
                          <a:gd name="connsiteX77" fmla="*/ 1667 w 6429"/>
                          <a:gd name="connsiteY77" fmla="*/ 20003 h 45190"/>
                          <a:gd name="connsiteX78" fmla="*/ 1667 w 6429"/>
                          <a:gd name="connsiteY78" fmla="*/ 20003 h 45190"/>
                          <a:gd name="connsiteX79" fmla="*/ 714 w 6429"/>
                          <a:gd name="connsiteY79" fmla="*/ 19050 h 45190"/>
                          <a:gd name="connsiteX80" fmla="*/ 714 w 6429"/>
                          <a:gd name="connsiteY80" fmla="*/ 17145 h 45190"/>
                          <a:gd name="connsiteX81" fmla="*/ 714 w 6429"/>
                          <a:gd name="connsiteY81" fmla="*/ 15240 h 45190"/>
                          <a:gd name="connsiteX82" fmla="*/ 714 w 6429"/>
                          <a:gd name="connsiteY82" fmla="*/ 14288 h 45190"/>
                          <a:gd name="connsiteX83" fmla="*/ 714 w 6429"/>
                          <a:gd name="connsiteY83" fmla="*/ 13335 h 45190"/>
                          <a:gd name="connsiteX84" fmla="*/ 714 w 6429"/>
                          <a:gd name="connsiteY84" fmla="*/ 12383 h 45190"/>
                          <a:gd name="connsiteX85" fmla="*/ 714 w 6429"/>
                          <a:gd name="connsiteY85" fmla="*/ 12383 h 45190"/>
                          <a:gd name="connsiteX86" fmla="*/ 714 w 6429"/>
                          <a:gd name="connsiteY86" fmla="*/ 9525 h 45190"/>
                          <a:gd name="connsiteX87" fmla="*/ 714 w 6429"/>
                          <a:gd name="connsiteY87" fmla="*/ 9525 h 45190"/>
                          <a:gd name="connsiteX88" fmla="*/ 714 w 6429"/>
                          <a:gd name="connsiteY88" fmla="*/ 4763 h 45190"/>
                          <a:gd name="connsiteX89" fmla="*/ 714 w 6429"/>
                          <a:gd name="connsiteY89" fmla="*/ 2858 h 45190"/>
                          <a:gd name="connsiteX90" fmla="*/ 714 w 6429"/>
                          <a:gd name="connsiteY90" fmla="*/ 953 h 45190"/>
                          <a:gd name="connsiteX91" fmla="*/ 714 w 6429"/>
                          <a:gd name="connsiteY91" fmla="*/ 0 h 45190"/>
                          <a:gd name="connsiteX92" fmla="*/ 714 w 6429"/>
                          <a:gd name="connsiteY92" fmla="*/ 0 h 45190"/>
                          <a:gd name="connsiteX93" fmla="*/ 4524 w 6429"/>
                          <a:gd name="connsiteY93" fmla="*/ 2858 h 45190"/>
                          <a:gd name="connsiteX94" fmla="*/ 6429 w 6429"/>
                          <a:gd name="connsiteY94" fmla="*/ 44768 h 45190"/>
                          <a:gd name="connsiteX95" fmla="*/ 6429 w 6429"/>
                          <a:gd name="connsiteY95" fmla="*/ 44768 h 45190"/>
                          <a:gd name="connsiteX96" fmla="*/ 6429 w 6429"/>
                          <a:gd name="connsiteY96" fmla="*/ 44768 h 45190"/>
                          <a:gd name="connsiteX97" fmla="*/ 6429 w 6429"/>
                          <a:gd name="connsiteY97" fmla="*/ 44768 h 45190"/>
                          <a:gd name="connsiteX98" fmla="*/ 6429 w 6429"/>
                          <a:gd name="connsiteY98" fmla="*/ 44768 h 45190"/>
                          <a:gd name="connsiteX99" fmla="*/ 5477 w 6429"/>
                          <a:gd name="connsiteY99" fmla="*/ 37147 h 45190"/>
                          <a:gd name="connsiteX100" fmla="*/ 5477 w 6429"/>
                          <a:gd name="connsiteY100" fmla="*/ 37147 h 45190"/>
                          <a:gd name="connsiteX101" fmla="*/ 5477 w 6429"/>
                          <a:gd name="connsiteY101" fmla="*/ 37147 h 45190"/>
                          <a:gd name="connsiteX102" fmla="*/ 5477 w 6429"/>
                          <a:gd name="connsiteY102" fmla="*/ 37147 h 45190"/>
                          <a:gd name="connsiteX103" fmla="*/ 5477 w 6429"/>
                          <a:gd name="connsiteY103" fmla="*/ 37147 h 45190"/>
                          <a:gd name="connsiteX104" fmla="*/ 3572 w 6429"/>
                          <a:gd name="connsiteY104" fmla="*/ 6668 h 45190"/>
                          <a:gd name="connsiteX105" fmla="*/ 3572 w 6429"/>
                          <a:gd name="connsiteY105" fmla="*/ 6668 h 45190"/>
                          <a:gd name="connsiteX106" fmla="*/ 3572 w 6429"/>
                          <a:gd name="connsiteY106" fmla="*/ 6668 h 45190"/>
                          <a:gd name="connsiteX107" fmla="*/ 3572 w 6429"/>
                          <a:gd name="connsiteY107" fmla="*/ 6668 h 45190"/>
                          <a:gd name="connsiteX108" fmla="*/ 3572 w 6429"/>
                          <a:gd name="connsiteY108" fmla="*/ 6668 h 45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5190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5720"/>
                              <a:pt x="6429" y="44768"/>
                            </a:cubicBezTo>
                            <a:cubicBezTo>
                              <a:pt x="6429" y="45720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6429" y="38100"/>
                              <a:pt x="5477" y="37147"/>
                            </a:cubicBezTo>
                            <a:cubicBezTo>
                              <a:pt x="6429" y="38100"/>
                              <a:pt x="5477" y="37147"/>
                              <a:pt x="5477" y="37147"/>
                            </a:cubicBezTo>
                            <a:close/>
                            <a:moveTo>
                              <a:pt x="3572" y="6668"/>
                            </a:moveTo>
                            <a:cubicBezTo>
                              <a:pt x="3572" y="5715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4524" y="6668"/>
                              <a:pt x="3572" y="6668"/>
                            </a:cubicBezTo>
                            <a:cubicBezTo>
                              <a:pt x="4524" y="6668"/>
                              <a:pt x="3572" y="6668"/>
                              <a:pt x="3572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8" name="任意多边形: 形状 432"/>
                      <p:cNvSpPr/>
                      <p:nvPr/>
                    </p:nvSpPr>
                    <p:spPr>
                      <a:xfrm>
                        <a:off x="4170044" y="459390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49" name="任意多边形: 形状 433"/>
                      <p:cNvSpPr/>
                      <p:nvPr/>
                    </p:nvSpPr>
                    <p:spPr>
                      <a:xfrm>
                        <a:off x="4166235" y="4592954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2 h 4762"/>
                          <a:gd name="connsiteX2" fmla="*/ 0 w 3809"/>
                          <a:gd name="connsiteY2" fmla="*/ 952 h 4762"/>
                          <a:gd name="connsiteX3" fmla="*/ 0 w 3809"/>
                          <a:gd name="connsiteY3" fmla="*/ 952 h 4762"/>
                          <a:gd name="connsiteX4" fmla="*/ 0 w 3809"/>
                          <a:gd name="connsiteY4" fmla="*/ 952 h 4762"/>
                          <a:gd name="connsiteX5" fmla="*/ 0 w 3809"/>
                          <a:gd name="connsiteY5" fmla="*/ 952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7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2 h 4762"/>
                          <a:gd name="connsiteX16" fmla="*/ 3810 w 3809"/>
                          <a:gd name="connsiteY16" fmla="*/ 952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50" name="图形 2"/>
                    <p:cNvGrpSpPr/>
                    <p:nvPr/>
                  </p:nvGrpSpPr>
                  <p:grpSpPr>
                    <a:xfrm>
                      <a:off x="4157900" y="4499609"/>
                      <a:ext cx="8334" cy="50482"/>
                      <a:chOff x="4157900" y="4499609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51" name="任意多边形: 形状 435"/>
                      <p:cNvSpPr/>
                      <p:nvPr/>
                    </p:nvSpPr>
                    <p:spPr>
                      <a:xfrm>
                        <a:off x="4162425" y="45491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2" name="任意多边形: 形状 436"/>
                      <p:cNvSpPr/>
                      <p:nvPr/>
                    </p:nvSpPr>
                    <p:spPr>
                      <a:xfrm>
                        <a:off x="4157900" y="4499609"/>
                        <a:ext cx="6429" cy="44767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4767"/>
                          <a:gd name="connsiteX1" fmla="*/ 4524 w 6429"/>
                          <a:gd name="connsiteY1" fmla="*/ 2858 h 44767"/>
                          <a:gd name="connsiteX2" fmla="*/ 4524 w 6429"/>
                          <a:gd name="connsiteY2" fmla="*/ 5715 h 44767"/>
                          <a:gd name="connsiteX3" fmla="*/ 4524 w 6429"/>
                          <a:gd name="connsiteY3" fmla="*/ 7620 h 44767"/>
                          <a:gd name="connsiteX4" fmla="*/ 4524 w 6429"/>
                          <a:gd name="connsiteY4" fmla="*/ 8572 h 44767"/>
                          <a:gd name="connsiteX5" fmla="*/ 4524 w 6429"/>
                          <a:gd name="connsiteY5" fmla="*/ 8572 h 44767"/>
                          <a:gd name="connsiteX6" fmla="*/ 4524 w 6429"/>
                          <a:gd name="connsiteY6" fmla="*/ 9525 h 44767"/>
                          <a:gd name="connsiteX7" fmla="*/ 4524 w 6429"/>
                          <a:gd name="connsiteY7" fmla="*/ 10478 h 44767"/>
                          <a:gd name="connsiteX8" fmla="*/ 4524 w 6429"/>
                          <a:gd name="connsiteY8" fmla="*/ 11430 h 44767"/>
                          <a:gd name="connsiteX9" fmla="*/ 4524 w 6429"/>
                          <a:gd name="connsiteY9" fmla="*/ 12383 h 44767"/>
                          <a:gd name="connsiteX10" fmla="*/ 4524 w 6429"/>
                          <a:gd name="connsiteY10" fmla="*/ 13335 h 44767"/>
                          <a:gd name="connsiteX11" fmla="*/ 4524 w 6429"/>
                          <a:gd name="connsiteY11" fmla="*/ 14288 h 44767"/>
                          <a:gd name="connsiteX12" fmla="*/ 4524 w 6429"/>
                          <a:gd name="connsiteY12" fmla="*/ 15240 h 44767"/>
                          <a:gd name="connsiteX13" fmla="*/ 4524 w 6429"/>
                          <a:gd name="connsiteY13" fmla="*/ 16193 h 44767"/>
                          <a:gd name="connsiteX14" fmla="*/ 4524 w 6429"/>
                          <a:gd name="connsiteY14" fmla="*/ 17145 h 44767"/>
                          <a:gd name="connsiteX15" fmla="*/ 4524 w 6429"/>
                          <a:gd name="connsiteY15" fmla="*/ 18097 h 44767"/>
                          <a:gd name="connsiteX16" fmla="*/ 4524 w 6429"/>
                          <a:gd name="connsiteY16" fmla="*/ 18097 h 44767"/>
                          <a:gd name="connsiteX17" fmla="*/ 4524 w 6429"/>
                          <a:gd name="connsiteY17" fmla="*/ 19050 h 44767"/>
                          <a:gd name="connsiteX18" fmla="*/ 4524 w 6429"/>
                          <a:gd name="connsiteY18" fmla="*/ 20003 h 44767"/>
                          <a:gd name="connsiteX19" fmla="*/ 4524 w 6429"/>
                          <a:gd name="connsiteY19" fmla="*/ 20003 h 44767"/>
                          <a:gd name="connsiteX20" fmla="*/ 4524 w 6429"/>
                          <a:gd name="connsiteY20" fmla="*/ 20955 h 44767"/>
                          <a:gd name="connsiteX21" fmla="*/ 4524 w 6429"/>
                          <a:gd name="connsiteY21" fmla="*/ 21908 h 44767"/>
                          <a:gd name="connsiteX22" fmla="*/ 4524 w 6429"/>
                          <a:gd name="connsiteY22" fmla="*/ 22860 h 44767"/>
                          <a:gd name="connsiteX23" fmla="*/ 4524 w 6429"/>
                          <a:gd name="connsiteY23" fmla="*/ 22860 h 44767"/>
                          <a:gd name="connsiteX24" fmla="*/ 4524 w 6429"/>
                          <a:gd name="connsiteY24" fmla="*/ 22860 h 44767"/>
                          <a:gd name="connsiteX25" fmla="*/ 4524 w 6429"/>
                          <a:gd name="connsiteY25" fmla="*/ 22860 h 44767"/>
                          <a:gd name="connsiteX26" fmla="*/ 4524 w 6429"/>
                          <a:gd name="connsiteY26" fmla="*/ 24765 h 44767"/>
                          <a:gd name="connsiteX27" fmla="*/ 4524 w 6429"/>
                          <a:gd name="connsiteY27" fmla="*/ 25718 h 44767"/>
                          <a:gd name="connsiteX28" fmla="*/ 4524 w 6429"/>
                          <a:gd name="connsiteY28" fmla="*/ 25718 h 44767"/>
                          <a:gd name="connsiteX29" fmla="*/ 4524 w 6429"/>
                          <a:gd name="connsiteY29" fmla="*/ 25718 h 44767"/>
                          <a:gd name="connsiteX30" fmla="*/ 4524 w 6429"/>
                          <a:gd name="connsiteY30" fmla="*/ 25718 h 44767"/>
                          <a:gd name="connsiteX31" fmla="*/ 5477 w 6429"/>
                          <a:gd name="connsiteY31" fmla="*/ 26670 h 44767"/>
                          <a:gd name="connsiteX32" fmla="*/ 5477 w 6429"/>
                          <a:gd name="connsiteY32" fmla="*/ 30480 h 44767"/>
                          <a:gd name="connsiteX33" fmla="*/ 5477 w 6429"/>
                          <a:gd name="connsiteY33" fmla="*/ 33338 h 44767"/>
                          <a:gd name="connsiteX34" fmla="*/ 5477 w 6429"/>
                          <a:gd name="connsiteY34" fmla="*/ 36195 h 44767"/>
                          <a:gd name="connsiteX35" fmla="*/ 5477 w 6429"/>
                          <a:gd name="connsiteY35" fmla="*/ 39053 h 44767"/>
                          <a:gd name="connsiteX36" fmla="*/ 5477 w 6429"/>
                          <a:gd name="connsiteY36" fmla="*/ 39053 h 44767"/>
                          <a:gd name="connsiteX37" fmla="*/ 5477 w 6429"/>
                          <a:gd name="connsiteY37" fmla="*/ 40005 h 44767"/>
                          <a:gd name="connsiteX38" fmla="*/ 5477 w 6429"/>
                          <a:gd name="connsiteY38" fmla="*/ 40005 h 44767"/>
                          <a:gd name="connsiteX39" fmla="*/ 5477 w 6429"/>
                          <a:gd name="connsiteY39" fmla="*/ 40005 h 44767"/>
                          <a:gd name="connsiteX40" fmla="*/ 5477 w 6429"/>
                          <a:gd name="connsiteY40" fmla="*/ 40005 h 44767"/>
                          <a:gd name="connsiteX41" fmla="*/ 5477 w 6429"/>
                          <a:gd name="connsiteY41" fmla="*/ 40958 h 44767"/>
                          <a:gd name="connsiteX42" fmla="*/ 5477 w 6429"/>
                          <a:gd name="connsiteY42" fmla="*/ 41910 h 44767"/>
                          <a:gd name="connsiteX43" fmla="*/ 5477 w 6429"/>
                          <a:gd name="connsiteY43" fmla="*/ 41910 h 44767"/>
                          <a:gd name="connsiteX44" fmla="*/ 5477 w 6429"/>
                          <a:gd name="connsiteY44" fmla="*/ 42863 h 44767"/>
                          <a:gd name="connsiteX45" fmla="*/ 5477 w 6429"/>
                          <a:gd name="connsiteY45" fmla="*/ 42863 h 44767"/>
                          <a:gd name="connsiteX46" fmla="*/ 4524 w 6429"/>
                          <a:gd name="connsiteY46" fmla="*/ 42863 h 44767"/>
                          <a:gd name="connsiteX47" fmla="*/ 1667 w 6429"/>
                          <a:gd name="connsiteY47" fmla="*/ 43815 h 44767"/>
                          <a:gd name="connsiteX48" fmla="*/ 1667 w 6429"/>
                          <a:gd name="connsiteY48" fmla="*/ 43815 h 44767"/>
                          <a:gd name="connsiteX49" fmla="*/ 1667 w 6429"/>
                          <a:gd name="connsiteY49" fmla="*/ 43815 h 44767"/>
                          <a:gd name="connsiteX50" fmla="*/ 1667 w 6429"/>
                          <a:gd name="connsiteY50" fmla="*/ 43815 h 44767"/>
                          <a:gd name="connsiteX51" fmla="*/ 1667 w 6429"/>
                          <a:gd name="connsiteY51" fmla="*/ 43815 h 44767"/>
                          <a:gd name="connsiteX52" fmla="*/ 1667 w 6429"/>
                          <a:gd name="connsiteY52" fmla="*/ 44768 h 44767"/>
                          <a:gd name="connsiteX53" fmla="*/ 1667 w 6429"/>
                          <a:gd name="connsiteY53" fmla="*/ 43815 h 44767"/>
                          <a:gd name="connsiteX54" fmla="*/ 2619 w 6429"/>
                          <a:gd name="connsiteY54" fmla="*/ 42863 h 44767"/>
                          <a:gd name="connsiteX55" fmla="*/ 2619 w 6429"/>
                          <a:gd name="connsiteY55" fmla="*/ 42863 h 44767"/>
                          <a:gd name="connsiteX56" fmla="*/ 2619 w 6429"/>
                          <a:gd name="connsiteY56" fmla="*/ 42863 h 44767"/>
                          <a:gd name="connsiteX57" fmla="*/ 1667 w 6429"/>
                          <a:gd name="connsiteY57" fmla="*/ 41910 h 44767"/>
                          <a:gd name="connsiteX58" fmla="*/ 1667 w 6429"/>
                          <a:gd name="connsiteY58" fmla="*/ 39053 h 44767"/>
                          <a:gd name="connsiteX59" fmla="*/ 1667 w 6429"/>
                          <a:gd name="connsiteY59" fmla="*/ 38100 h 44767"/>
                          <a:gd name="connsiteX60" fmla="*/ 1667 w 6429"/>
                          <a:gd name="connsiteY60" fmla="*/ 38100 h 44767"/>
                          <a:gd name="connsiteX61" fmla="*/ 1667 w 6429"/>
                          <a:gd name="connsiteY61" fmla="*/ 36195 h 44767"/>
                          <a:gd name="connsiteX62" fmla="*/ 1667 w 6429"/>
                          <a:gd name="connsiteY62" fmla="*/ 33338 h 44767"/>
                          <a:gd name="connsiteX63" fmla="*/ 1667 w 6429"/>
                          <a:gd name="connsiteY63" fmla="*/ 29528 h 44767"/>
                          <a:gd name="connsiteX64" fmla="*/ 1667 w 6429"/>
                          <a:gd name="connsiteY64" fmla="*/ 28575 h 44767"/>
                          <a:gd name="connsiteX65" fmla="*/ 1667 w 6429"/>
                          <a:gd name="connsiteY65" fmla="*/ 26670 h 44767"/>
                          <a:gd name="connsiteX66" fmla="*/ 1667 w 6429"/>
                          <a:gd name="connsiteY66" fmla="*/ 25718 h 44767"/>
                          <a:gd name="connsiteX67" fmla="*/ 1667 w 6429"/>
                          <a:gd name="connsiteY67" fmla="*/ 25718 h 44767"/>
                          <a:gd name="connsiteX68" fmla="*/ 1667 w 6429"/>
                          <a:gd name="connsiteY68" fmla="*/ 25718 h 44767"/>
                          <a:gd name="connsiteX69" fmla="*/ 1667 w 6429"/>
                          <a:gd name="connsiteY69" fmla="*/ 24765 h 44767"/>
                          <a:gd name="connsiteX70" fmla="*/ 1667 w 6429"/>
                          <a:gd name="connsiteY70" fmla="*/ 23813 h 44767"/>
                          <a:gd name="connsiteX71" fmla="*/ 1667 w 6429"/>
                          <a:gd name="connsiteY71" fmla="*/ 21908 h 44767"/>
                          <a:gd name="connsiteX72" fmla="*/ 1667 w 6429"/>
                          <a:gd name="connsiteY72" fmla="*/ 21908 h 44767"/>
                          <a:gd name="connsiteX73" fmla="*/ 1667 w 6429"/>
                          <a:gd name="connsiteY73" fmla="*/ 21908 h 44767"/>
                          <a:gd name="connsiteX74" fmla="*/ 1667 w 6429"/>
                          <a:gd name="connsiteY74" fmla="*/ 21908 h 44767"/>
                          <a:gd name="connsiteX75" fmla="*/ 1667 w 6429"/>
                          <a:gd name="connsiteY75" fmla="*/ 20955 h 44767"/>
                          <a:gd name="connsiteX76" fmla="*/ 1667 w 6429"/>
                          <a:gd name="connsiteY76" fmla="*/ 20003 h 44767"/>
                          <a:gd name="connsiteX77" fmla="*/ 1667 w 6429"/>
                          <a:gd name="connsiteY77" fmla="*/ 20003 h 44767"/>
                          <a:gd name="connsiteX78" fmla="*/ 1667 w 6429"/>
                          <a:gd name="connsiteY78" fmla="*/ 20003 h 44767"/>
                          <a:gd name="connsiteX79" fmla="*/ 714 w 6429"/>
                          <a:gd name="connsiteY79" fmla="*/ 19050 h 44767"/>
                          <a:gd name="connsiteX80" fmla="*/ 714 w 6429"/>
                          <a:gd name="connsiteY80" fmla="*/ 17145 h 44767"/>
                          <a:gd name="connsiteX81" fmla="*/ 714 w 6429"/>
                          <a:gd name="connsiteY81" fmla="*/ 15240 h 44767"/>
                          <a:gd name="connsiteX82" fmla="*/ 714 w 6429"/>
                          <a:gd name="connsiteY82" fmla="*/ 14288 h 44767"/>
                          <a:gd name="connsiteX83" fmla="*/ 714 w 6429"/>
                          <a:gd name="connsiteY83" fmla="*/ 13335 h 44767"/>
                          <a:gd name="connsiteX84" fmla="*/ 714 w 6429"/>
                          <a:gd name="connsiteY84" fmla="*/ 12383 h 44767"/>
                          <a:gd name="connsiteX85" fmla="*/ 714 w 6429"/>
                          <a:gd name="connsiteY85" fmla="*/ 12383 h 44767"/>
                          <a:gd name="connsiteX86" fmla="*/ 714 w 6429"/>
                          <a:gd name="connsiteY86" fmla="*/ 9525 h 44767"/>
                          <a:gd name="connsiteX87" fmla="*/ 714 w 6429"/>
                          <a:gd name="connsiteY87" fmla="*/ 9525 h 44767"/>
                          <a:gd name="connsiteX88" fmla="*/ 714 w 6429"/>
                          <a:gd name="connsiteY88" fmla="*/ 4763 h 44767"/>
                          <a:gd name="connsiteX89" fmla="*/ 714 w 6429"/>
                          <a:gd name="connsiteY89" fmla="*/ 2858 h 44767"/>
                          <a:gd name="connsiteX90" fmla="*/ 714 w 6429"/>
                          <a:gd name="connsiteY90" fmla="*/ 953 h 44767"/>
                          <a:gd name="connsiteX91" fmla="*/ 714 w 6429"/>
                          <a:gd name="connsiteY91" fmla="*/ 0 h 44767"/>
                          <a:gd name="connsiteX92" fmla="*/ 714 w 6429"/>
                          <a:gd name="connsiteY92" fmla="*/ 0 h 44767"/>
                          <a:gd name="connsiteX93" fmla="*/ 4524 w 6429"/>
                          <a:gd name="connsiteY93" fmla="*/ 2858 h 44767"/>
                          <a:gd name="connsiteX94" fmla="*/ 6429 w 6429"/>
                          <a:gd name="connsiteY94" fmla="*/ 44768 h 44767"/>
                          <a:gd name="connsiteX95" fmla="*/ 6429 w 6429"/>
                          <a:gd name="connsiteY95" fmla="*/ 44768 h 44767"/>
                          <a:gd name="connsiteX96" fmla="*/ 6429 w 6429"/>
                          <a:gd name="connsiteY96" fmla="*/ 44768 h 44767"/>
                          <a:gd name="connsiteX97" fmla="*/ 6429 w 6429"/>
                          <a:gd name="connsiteY97" fmla="*/ 44768 h 44767"/>
                          <a:gd name="connsiteX98" fmla="*/ 6429 w 6429"/>
                          <a:gd name="connsiteY98" fmla="*/ 44768 h 44767"/>
                          <a:gd name="connsiteX99" fmla="*/ 5477 w 6429"/>
                          <a:gd name="connsiteY99" fmla="*/ 37147 h 44767"/>
                          <a:gd name="connsiteX100" fmla="*/ 5477 w 6429"/>
                          <a:gd name="connsiteY100" fmla="*/ 37147 h 44767"/>
                          <a:gd name="connsiteX101" fmla="*/ 5477 w 6429"/>
                          <a:gd name="connsiteY101" fmla="*/ 37147 h 44767"/>
                          <a:gd name="connsiteX102" fmla="*/ 5477 w 6429"/>
                          <a:gd name="connsiteY102" fmla="*/ 37147 h 44767"/>
                          <a:gd name="connsiteX103" fmla="*/ 5477 w 6429"/>
                          <a:gd name="connsiteY103" fmla="*/ 37147 h 44767"/>
                          <a:gd name="connsiteX104" fmla="*/ 3572 w 6429"/>
                          <a:gd name="connsiteY104" fmla="*/ 5715 h 44767"/>
                          <a:gd name="connsiteX105" fmla="*/ 3572 w 6429"/>
                          <a:gd name="connsiteY105" fmla="*/ 5715 h 44767"/>
                          <a:gd name="connsiteX106" fmla="*/ 3572 w 6429"/>
                          <a:gd name="connsiteY106" fmla="*/ 5715 h 44767"/>
                          <a:gd name="connsiteX107" fmla="*/ 3572 w 6429"/>
                          <a:gd name="connsiteY107" fmla="*/ 5715 h 44767"/>
                          <a:gd name="connsiteX108" fmla="*/ 3572 w 6429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4767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ubicBezTo>
                              <a:pt x="5477" y="38100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6429" y="37147"/>
                              <a:pt x="5477" y="37147"/>
                            </a:cubicBezTo>
                            <a:cubicBezTo>
                              <a:pt x="6429" y="37147"/>
                              <a:pt x="6429" y="37147"/>
                              <a:pt x="5477" y="37147"/>
                            </a:cubicBezTo>
                            <a:close/>
                            <a:moveTo>
                              <a:pt x="3572" y="5715"/>
                            </a:move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6668"/>
                              <a:pt x="4524" y="6668"/>
                              <a:pt x="3572" y="5715"/>
                            </a:cubicBezTo>
                            <a:cubicBezTo>
                              <a:pt x="4524" y="6668"/>
                              <a:pt x="4524" y="6668"/>
                              <a:pt x="3572" y="5715"/>
                            </a:cubicBezTo>
                            <a:cubicBezTo>
                              <a:pt x="4524" y="6668"/>
                              <a:pt x="4524" y="5715"/>
                              <a:pt x="3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3" name="任意多边形: 形状 437"/>
                      <p:cNvSpPr/>
                      <p:nvPr/>
                    </p:nvSpPr>
                    <p:spPr>
                      <a:xfrm>
                        <a:off x="4166235" y="454628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4" name="任意多边形: 形状 438"/>
                      <p:cNvSpPr/>
                      <p:nvPr/>
                    </p:nvSpPr>
                    <p:spPr>
                      <a:xfrm>
                        <a:off x="4162425" y="4545329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2 h 4762"/>
                          <a:gd name="connsiteX2" fmla="*/ 0 w 3810"/>
                          <a:gd name="connsiteY2" fmla="*/ 952 h 4762"/>
                          <a:gd name="connsiteX3" fmla="*/ 0 w 3810"/>
                          <a:gd name="connsiteY3" fmla="*/ 952 h 4762"/>
                          <a:gd name="connsiteX4" fmla="*/ 0 w 3810"/>
                          <a:gd name="connsiteY4" fmla="*/ 952 h 4762"/>
                          <a:gd name="connsiteX5" fmla="*/ 0 w 3810"/>
                          <a:gd name="connsiteY5" fmla="*/ 952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7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2 h 4762"/>
                          <a:gd name="connsiteX16" fmla="*/ 3810 w 3810"/>
                          <a:gd name="connsiteY16" fmla="*/ 952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55" name="图形 2"/>
                    <p:cNvGrpSpPr/>
                    <p:nvPr/>
                  </p:nvGrpSpPr>
                  <p:grpSpPr>
                    <a:xfrm>
                      <a:off x="4154090" y="4451984"/>
                      <a:ext cx="8334" cy="50482"/>
                      <a:chOff x="4154090" y="4451984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56" name="任意多边形: 形状 440"/>
                      <p:cNvSpPr/>
                      <p:nvPr/>
                    </p:nvSpPr>
                    <p:spPr>
                      <a:xfrm>
                        <a:off x="4158614" y="45015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7" name="任意多边形: 形状 441"/>
                      <p:cNvSpPr/>
                      <p:nvPr/>
                    </p:nvSpPr>
                    <p:spPr>
                      <a:xfrm>
                        <a:off x="4154090" y="4451984"/>
                        <a:ext cx="6429" cy="44767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4767"/>
                          <a:gd name="connsiteX1" fmla="*/ 4524 w 6429"/>
                          <a:gd name="connsiteY1" fmla="*/ 2858 h 44767"/>
                          <a:gd name="connsiteX2" fmla="*/ 4524 w 6429"/>
                          <a:gd name="connsiteY2" fmla="*/ 5715 h 44767"/>
                          <a:gd name="connsiteX3" fmla="*/ 4524 w 6429"/>
                          <a:gd name="connsiteY3" fmla="*/ 7620 h 44767"/>
                          <a:gd name="connsiteX4" fmla="*/ 4524 w 6429"/>
                          <a:gd name="connsiteY4" fmla="*/ 8572 h 44767"/>
                          <a:gd name="connsiteX5" fmla="*/ 4524 w 6429"/>
                          <a:gd name="connsiteY5" fmla="*/ 8572 h 44767"/>
                          <a:gd name="connsiteX6" fmla="*/ 4524 w 6429"/>
                          <a:gd name="connsiteY6" fmla="*/ 9525 h 44767"/>
                          <a:gd name="connsiteX7" fmla="*/ 4524 w 6429"/>
                          <a:gd name="connsiteY7" fmla="*/ 10478 h 44767"/>
                          <a:gd name="connsiteX8" fmla="*/ 4524 w 6429"/>
                          <a:gd name="connsiteY8" fmla="*/ 11430 h 44767"/>
                          <a:gd name="connsiteX9" fmla="*/ 4524 w 6429"/>
                          <a:gd name="connsiteY9" fmla="*/ 12383 h 44767"/>
                          <a:gd name="connsiteX10" fmla="*/ 4524 w 6429"/>
                          <a:gd name="connsiteY10" fmla="*/ 13335 h 44767"/>
                          <a:gd name="connsiteX11" fmla="*/ 4524 w 6429"/>
                          <a:gd name="connsiteY11" fmla="*/ 14288 h 44767"/>
                          <a:gd name="connsiteX12" fmla="*/ 4524 w 6429"/>
                          <a:gd name="connsiteY12" fmla="*/ 15240 h 44767"/>
                          <a:gd name="connsiteX13" fmla="*/ 4524 w 6429"/>
                          <a:gd name="connsiteY13" fmla="*/ 16193 h 44767"/>
                          <a:gd name="connsiteX14" fmla="*/ 4524 w 6429"/>
                          <a:gd name="connsiteY14" fmla="*/ 17145 h 44767"/>
                          <a:gd name="connsiteX15" fmla="*/ 4524 w 6429"/>
                          <a:gd name="connsiteY15" fmla="*/ 18097 h 44767"/>
                          <a:gd name="connsiteX16" fmla="*/ 4524 w 6429"/>
                          <a:gd name="connsiteY16" fmla="*/ 18097 h 44767"/>
                          <a:gd name="connsiteX17" fmla="*/ 4524 w 6429"/>
                          <a:gd name="connsiteY17" fmla="*/ 19050 h 44767"/>
                          <a:gd name="connsiteX18" fmla="*/ 4524 w 6429"/>
                          <a:gd name="connsiteY18" fmla="*/ 20003 h 44767"/>
                          <a:gd name="connsiteX19" fmla="*/ 4524 w 6429"/>
                          <a:gd name="connsiteY19" fmla="*/ 20003 h 44767"/>
                          <a:gd name="connsiteX20" fmla="*/ 4524 w 6429"/>
                          <a:gd name="connsiteY20" fmla="*/ 20955 h 44767"/>
                          <a:gd name="connsiteX21" fmla="*/ 4524 w 6429"/>
                          <a:gd name="connsiteY21" fmla="*/ 21908 h 44767"/>
                          <a:gd name="connsiteX22" fmla="*/ 4524 w 6429"/>
                          <a:gd name="connsiteY22" fmla="*/ 22860 h 44767"/>
                          <a:gd name="connsiteX23" fmla="*/ 4524 w 6429"/>
                          <a:gd name="connsiteY23" fmla="*/ 22860 h 44767"/>
                          <a:gd name="connsiteX24" fmla="*/ 4524 w 6429"/>
                          <a:gd name="connsiteY24" fmla="*/ 22860 h 44767"/>
                          <a:gd name="connsiteX25" fmla="*/ 4524 w 6429"/>
                          <a:gd name="connsiteY25" fmla="*/ 22860 h 44767"/>
                          <a:gd name="connsiteX26" fmla="*/ 4524 w 6429"/>
                          <a:gd name="connsiteY26" fmla="*/ 24765 h 44767"/>
                          <a:gd name="connsiteX27" fmla="*/ 4524 w 6429"/>
                          <a:gd name="connsiteY27" fmla="*/ 25718 h 44767"/>
                          <a:gd name="connsiteX28" fmla="*/ 4524 w 6429"/>
                          <a:gd name="connsiteY28" fmla="*/ 25718 h 44767"/>
                          <a:gd name="connsiteX29" fmla="*/ 4524 w 6429"/>
                          <a:gd name="connsiteY29" fmla="*/ 25718 h 44767"/>
                          <a:gd name="connsiteX30" fmla="*/ 4524 w 6429"/>
                          <a:gd name="connsiteY30" fmla="*/ 25718 h 44767"/>
                          <a:gd name="connsiteX31" fmla="*/ 5477 w 6429"/>
                          <a:gd name="connsiteY31" fmla="*/ 26670 h 44767"/>
                          <a:gd name="connsiteX32" fmla="*/ 5477 w 6429"/>
                          <a:gd name="connsiteY32" fmla="*/ 30480 h 44767"/>
                          <a:gd name="connsiteX33" fmla="*/ 5477 w 6429"/>
                          <a:gd name="connsiteY33" fmla="*/ 33338 h 44767"/>
                          <a:gd name="connsiteX34" fmla="*/ 5477 w 6429"/>
                          <a:gd name="connsiteY34" fmla="*/ 36195 h 44767"/>
                          <a:gd name="connsiteX35" fmla="*/ 5477 w 6429"/>
                          <a:gd name="connsiteY35" fmla="*/ 39053 h 44767"/>
                          <a:gd name="connsiteX36" fmla="*/ 5477 w 6429"/>
                          <a:gd name="connsiteY36" fmla="*/ 39053 h 44767"/>
                          <a:gd name="connsiteX37" fmla="*/ 5477 w 6429"/>
                          <a:gd name="connsiteY37" fmla="*/ 40005 h 44767"/>
                          <a:gd name="connsiteX38" fmla="*/ 5477 w 6429"/>
                          <a:gd name="connsiteY38" fmla="*/ 40005 h 44767"/>
                          <a:gd name="connsiteX39" fmla="*/ 5477 w 6429"/>
                          <a:gd name="connsiteY39" fmla="*/ 40005 h 44767"/>
                          <a:gd name="connsiteX40" fmla="*/ 5477 w 6429"/>
                          <a:gd name="connsiteY40" fmla="*/ 40005 h 44767"/>
                          <a:gd name="connsiteX41" fmla="*/ 5477 w 6429"/>
                          <a:gd name="connsiteY41" fmla="*/ 40958 h 44767"/>
                          <a:gd name="connsiteX42" fmla="*/ 5477 w 6429"/>
                          <a:gd name="connsiteY42" fmla="*/ 41910 h 44767"/>
                          <a:gd name="connsiteX43" fmla="*/ 5477 w 6429"/>
                          <a:gd name="connsiteY43" fmla="*/ 41910 h 44767"/>
                          <a:gd name="connsiteX44" fmla="*/ 5477 w 6429"/>
                          <a:gd name="connsiteY44" fmla="*/ 42863 h 44767"/>
                          <a:gd name="connsiteX45" fmla="*/ 5477 w 6429"/>
                          <a:gd name="connsiteY45" fmla="*/ 42863 h 44767"/>
                          <a:gd name="connsiteX46" fmla="*/ 4524 w 6429"/>
                          <a:gd name="connsiteY46" fmla="*/ 42863 h 44767"/>
                          <a:gd name="connsiteX47" fmla="*/ 1667 w 6429"/>
                          <a:gd name="connsiteY47" fmla="*/ 43815 h 44767"/>
                          <a:gd name="connsiteX48" fmla="*/ 1667 w 6429"/>
                          <a:gd name="connsiteY48" fmla="*/ 43815 h 44767"/>
                          <a:gd name="connsiteX49" fmla="*/ 1667 w 6429"/>
                          <a:gd name="connsiteY49" fmla="*/ 43815 h 44767"/>
                          <a:gd name="connsiteX50" fmla="*/ 1667 w 6429"/>
                          <a:gd name="connsiteY50" fmla="*/ 43815 h 44767"/>
                          <a:gd name="connsiteX51" fmla="*/ 1667 w 6429"/>
                          <a:gd name="connsiteY51" fmla="*/ 43815 h 44767"/>
                          <a:gd name="connsiteX52" fmla="*/ 1667 w 6429"/>
                          <a:gd name="connsiteY52" fmla="*/ 44768 h 44767"/>
                          <a:gd name="connsiteX53" fmla="*/ 1667 w 6429"/>
                          <a:gd name="connsiteY53" fmla="*/ 43815 h 44767"/>
                          <a:gd name="connsiteX54" fmla="*/ 2619 w 6429"/>
                          <a:gd name="connsiteY54" fmla="*/ 42863 h 44767"/>
                          <a:gd name="connsiteX55" fmla="*/ 2619 w 6429"/>
                          <a:gd name="connsiteY55" fmla="*/ 42863 h 44767"/>
                          <a:gd name="connsiteX56" fmla="*/ 2619 w 6429"/>
                          <a:gd name="connsiteY56" fmla="*/ 42863 h 44767"/>
                          <a:gd name="connsiteX57" fmla="*/ 1667 w 6429"/>
                          <a:gd name="connsiteY57" fmla="*/ 41910 h 44767"/>
                          <a:gd name="connsiteX58" fmla="*/ 1667 w 6429"/>
                          <a:gd name="connsiteY58" fmla="*/ 39053 h 44767"/>
                          <a:gd name="connsiteX59" fmla="*/ 1667 w 6429"/>
                          <a:gd name="connsiteY59" fmla="*/ 38100 h 44767"/>
                          <a:gd name="connsiteX60" fmla="*/ 1667 w 6429"/>
                          <a:gd name="connsiteY60" fmla="*/ 38100 h 44767"/>
                          <a:gd name="connsiteX61" fmla="*/ 1667 w 6429"/>
                          <a:gd name="connsiteY61" fmla="*/ 36195 h 44767"/>
                          <a:gd name="connsiteX62" fmla="*/ 1667 w 6429"/>
                          <a:gd name="connsiteY62" fmla="*/ 33338 h 44767"/>
                          <a:gd name="connsiteX63" fmla="*/ 1667 w 6429"/>
                          <a:gd name="connsiteY63" fmla="*/ 29528 h 44767"/>
                          <a:gd name="connsiteX64" fmla="*/ 1667 w 6429"/>
                          <a:gd name="connsiteY64" fmla="*/ 28575 h 44767"/>
                          <a:gd name="connsiteX65" fmla="*/ 1667 w 6429"/>
                          <a:gd name="connsiteY65" fmla="*/ 26670 h 44767"/>
                          <a:gd name="connsiteX66" fmla="*/ 1667 w 6429"/>
                          <a:gd name="connsiteY66" fmla="*/ 25718 h 44767"/>
                          <a:gd name="connsiteX67" fmla="*/ 1667 w 6429"/>
                          <a:gd name="connsiteY67" fmla="*/ 25718 h 44767"/>
                          <a:gd name="connsiteX68" fmla="*/ 1667 w 6429"/>
                          <a:gd name="connsiteY68" fmla="*/ 25718 h 44767"/>
                          <a:gd name="connsiteX69" fmla="*/ 1667 w 6429"/>
                          <a:gd name="connsiteY69" fmla="*/ 24765 h 44767"/>
                          <a:gd name="connsiteX70" fmla="*/ 1667 w 6429"/>
                          <a:gd name="connsiteY70" fmla="*/ 23813 h 44767"/>
                          <a:gd name="connsiteX71" fmla="*/ 1667 w 6429"/>
                          <a:gd name="connsiteY71" fmla="*/ 21908 h 44767"/>
                          <a:gd name="connsiteX72" fmla="*/ 1667 w 6429"/>
                          <a:gd name="connsiteY72" fmla="*/ 21908 h 44767"/>
                          <a:gd name="connsiteX73" fmla="*/ 1667 w 6429"/>
                          <a:gd name="connsiteY73" fmla="*/ 21908 h 44767"/>
                          <a:gd name="connsiteX74" fmla="*/ 1667 w 6429"/>
                          <a:gd name="connsiteY74" fmla="*/ 21908 h 44767"/>
                          <a:gd name="connsiteX75" fmla="*/ 1667 w 6429"/>
                          <a:gd name="connsiteY75" fmla="*/ 20955 h 44767"/>
                          <a:gd name="connsiteX76" fmla="*/ 1667 w 6429"/>
                          <a:gd name="connsiteY76" fmla="*/ 20003 h 44767"/>
                          <a:gd name="connsiteX77" fmla="*/ 1667 w 6429"/>
                          <a:gd name="connsiteY77" fmla="*/ 20003 h 44767"/>
                          <a:gd name="connsiteX78" fmla="*/ 1667 w 6429"/>
                          <a:gd name="connsiteY78" fmla="*/ 20003 h 44767"/>
                          <a:gd name="connsiteX79" fmla="*/ 714 w 6429"/>
                          <a:gd name="connsiteY79" fmla="*/ 19050 h 44767"/>
                          <a:gd name="connsiteX80" fmla="*/ 714 w 6429"/>
                          <a:gd name="connsiteY80" fmla="*/ 17145 h 44767"/>
                          <a:gd name="connsiteX81" fmla="*/ 714 w 6429"/>
                          <a:gd name="connsiteY81" fmla="*/ 15240 h 44767"/>
                          <a:gd name="connsiteX82" fmla="*/ 714 w 6429"/>
                          <a:gd name="connsiteY82" fmla="*/ 14288 h 44767"/>
                          <a:gd name="connsiteX83" fmla="*/ 714 w 6429"/>
                          <a:gd name="connsiteY83" fmla="*/ 13335 h 44767"/>
                          <a:gd name="connsiteX84" fmla="*/ 714 w 6429"/>
                          <a:gd name="connsiteY84" fmla="*/ 12383 h 44767"/>
                          <a:gd name="connsiteX85" fmla="*/ 714 w 6429"/>
                          <a:gd name="connsiteY85" fmla="*/ 12383 h 44767"/>
                          <a:gd name="connsiteX86" fmla="*/ 714 w 6429"/>
                          <a:gd name="connsiteY86" fmla="*/ 9525 h 44767"/>
                          <a:gd name="connsiteX87" fmla="*/ 714 w 6429"/>
                          <a:gd name="connsiteY87" fmla="*/ 9525 h 44767"/>
                          <a:gd name="connsiteX88" fmla="*/ 714 w 6429"/>
                          <a:gd name="connsiteY88" fmla="*/ 4763 h 44767"/>
                          <a:gd name="connsiteX89" fmla="*/ 714 w 6429"/>
                          <a:gd name="connsiteY89" fmla="*/ 2858 h 44767"/>
                          <a:gd name="connsiteX90" fmla="*/ 714 w 6429"/>
                          <a:gd name="connsiteY90" fmla="*/ 953 h 44767"/>
                          <a:gd name="connsiteX91" fmla="*/ 714 w 6429"/>
                          <a:gd name="connsiteY91" fmla="*/ 0 h 44767"/>
                          <a:gd name="connsiteX92" fmla="*/ 714 w 6429"/>
                          <a:gd name="connsiteY92" fmla="*/ 0 h 44767"/>
                          <a:gd name="connsiteX93" fmla="*/ 4524 w 6429"/>
                          <a:gd name="connsiteY93" fmla="*/ 2858 h 44767"/>
                          <a:gd name="connsiteX94" fmla="*/ 6429 w 6429"/>
                          <a:gd name="connsiteY94" fmla="*/ 44768 h 44767"/>
                          <a:gd name="connsiteX95" fmla="*/ 6429 w 6429"/>
                          <a:gd name="connsiteY95" fmla="*/ 44768 h 44767"/>
                          <a:gd name="connsiteX96" fmla="*/ 6429 w 6429"/>
                          <a:gd name="connsiteY96" fmla="*/ 44768 h 44767"/>
                          <a:gd name="connsiteX97" fmla="*/ 6429 w 6429"/>
                          <a:gd name="connsiteY97" fmla="*/ 44768 h 44767"/>
                          <a:gd name="connsiteX98" fmla="*/ 6429 w 6429"/>
                          <a:gd name="connsiteY98" fmla="*/ 44768 h 44767"/>
                          <a:gd name="connsiteX99" fmla="*/ 6429 w 6429"/>
                          <a:gd name="connsiteY99" fmla="*/ 37147 h 44767"/>
                          <a:gd name="connsiteX100" fmla="*/ 6429 w 6429"/>
                          <a:gd name="connsiteY100" fmla="*/ 37147 h 44767"/>
                          <a:gd name="connsiteX101" fmla="*/ 6429 w 6429"/>
                          <a:gd name="connsiteY101" fmla="*/ 37147 h 44767"/>
                          <a:gd name="connsiteX102" fmla="*/ 6429 w 6429"/>
                          <a:gd name="connsiteY102" fmla="*/ 37147 h 44767"/>
                          <a:gd name="connsiteX103" fmla="*/ 6429 w 6429"/>
                          <a:gd name="connsiteY103" fmla="*/ 37147 h 44767"/>
                          <a:gd name="connsiteX104" fmla="*/ 4524 w 6429"/>
                          <a:gd name="connsiteY104" fmla="*/ 5715 h 44767"/>
                          <a:gd name="connsiteX105" fmla="*/ 4524 w 6429"/>
                          <a:gd name="connsiteY105" fmla="*/ 5715 h 44767"/>
                          <a:gd name="connsiteX106" fmla="*/ 4524 w 6429"/>
                          <a:gd name="connsiteY106" fmla="*/ 5715 h 44767"/>
                          <a:gd name="connsiteX107" fmla="*/ 4524 w 6429"/>
                          <a:gd name="connsiteY107" fmla="*/ 5715 h 44767"/>
                          <a:gd name="connsiteX108" fmla="*/ 4524 w 6429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4767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8"/>
                            </a:move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4768"/>
                              <a:pt x="6429" y="44768"/>
                            </a:cubicBezTo>
                            <a:cubicBezTo>
                              <a:pt x="6429" y="44768"/>
                              <a:pt x="6429" y="43815"/>
                              <a:pt x="6429" y="44768"/>
                            </a:cubicBezTo>
                            <a:close/>
                            <a:moveTo>
                              <a:pt x="6429" y="37147"/>
                            </a:moveTo>
                            <a:cubicBezTo>
                              <a:pt x="5477" y="37147"/>
                              <a:pt x="5477" y="37147"/>
                              <a:pt x="6429" y="37147"/>
                            </a:cubicBezTo>
                            <a:cubicBezTo>
                              <a:pt x="5477" y="37147"/>
                              <a:pt x="5477" y="37147"/>
                              <a:pt x="6429" y="37147"/>
                            </a:cubicBezTo>
                            <a:cubicBezTo>
                              <a:pt x="6429" y="37147"/>
                              <a:pt x="6429" y="37147"/>
                              <a:pt x="6429" y="37147"/>
                            </a:cubicBezTo>
                            <a:cubicBezTo>
                              <a:pt x="6429" y="37147"/>
                              <a:pt x="6429" y="37147"/>
                              <a:pt x="6429" y="37147"/>
                            </a:cubicBezTo>
                            <a:close/>
                            <a:moveTo>
                              <a:pt x="4524" y="5715"/>
                            </a:moveTo>
                            <a:cubicBezTo>
                              <a:pt x="4524" y="5715"/>
                              <a:pt x="3572" y="5715"/>
                              <a:pt x="4524" y="5715"/>
                            </a:cubicBezTo>
                            <a:cubicBezTo>
                              <a:pt x="4524" y="5715"/>
                              <a:pt x="4524" y="6668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5715"/>
                            </a:cubicBezTo>
                            <a:cubicBezTo>
                              <a:pt x="4524" y="5715"/>
                              <a:pt x="4524" y="5715"/>
                              <a:pt x="4524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8" name="任意多边形: 形状 442"/>
                      <p:cNvSpPr/>
                      <p:nvPr/>
                    </p:nvSpPr>
                    <p:spPr>
                      <a:xfrm>
                        <a:off x="4162425" y="449865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59" name="任意多边形: 形状 443"/>
                      <p:cNvSpPr/>
                      <p:nvPr/>
                    </p:nvSpPr>
                    <p:spPr>
                      <a:xfrm>
                        <a:off x="4158614" y="4497281"/>
                        <a:ext cx="3810" cy="5185"/>
                      </a:xfrm>
                      <a:custGeom>
                        <a:avLst/>
                        <a:gdLst>
                          <a:gd name="connsiteX0" fmla="*/ 2858 w 3810"/>
                          <a:gd name="connsiteY0" fmla="*/ 423 h 5185"/>
                          <a:gd name="connsiteX1" fmla="*/ 0 w 3810"/>
                          <a:gd name="connsiteY1" fmla="*/ 1376 h 5185"/>
                          <a:gd name="connsiteX2" fmla="*/ 0 w 3810"/>
                          <a:gd name="connsiteY2" fmla="*/ 1376 h 5185"/>
                          <a:gd name="connsiteX3" fmla="*/ 0 w 3810"/>
                          <a:gd name="connsiteY3" fmla="*/ 1376 h 5185"/>
                          <a:gd name="connsiteX4" fmla="*/ 0 w 3810"/>
                          <a:gd name="connsiteY4" fmla="*/ 1376 h 5185"/>
                          <a:gd name="connsiteX5" fmla="*/ 0 w 3810"/>
                          <a:gd name="connsiteY5" fmla="*/ 1376 h 5185"/>
                          <a:gd name="connsiteX6" fmla="*/ 0 w 3810"/>
                          <a:gd name="connsiteY6" fmla="*/ 2328 h 5185"/>
                          <a:gd name="connsiteX7" fmla="*/ 0 w 3810"/>
                          <a:gd name="connsiteY7" fmla="*/ 3281 h 5185"/>
                          <a:gd name="connsiteX8" fmla="*/ 0 w 3810"/>
                          <a:gd name="connsiteY8" fmla="*/ 4233 h 5185"/>
                          <a:gd name="connsiteX9" fmla="*/ 0 w 3810"/>
                          <a:gd name="connsiteY9" fmla="*/ 4233 h 5185"/>
                          <a:gd name="connsiteX10" fmla="*/ 0 w 3810"/>
                          <a:gd name="connsiteY10" fmla="*/ 4233 h 5185"/>
                          <a:gd name="connsiteX11" fmla="*/ 0 w 3810"/>
                          <a:gd name="connsiteY11" fmla="*/ 5186 h 5185"/>
                          <a:gd name="connsiteX12" fmla="*/ 3810 w 3810"/>
                          <a:gd name="connsiteY12" fmla="*/ 5186 h 5185"/>
                          <a:gd name="connsiteX13" fmla="*/ 3810 w 3810"/>
                          <a:gd name="connsiteY13" fmla="*/ 4233 h 5185"/>
                          <a:gd name="connsiteX14" fmla="*/ 3810 w 3810"/>
                          <a:gd name="connsiteY14" fmla="*/ 2328 h 5185"/>
                          <a:gd name="connsiteX15" fmla="*/ 3810 w 3810"/>
                          <a:gd name="connsiteY15" fmla="*/ 1376 h 5185"/>
                          <a:gd name="connsiteX16" fmla="*/ 3810 w 3810"/>
                          <a:gd name="connsiteY16" fmla="*/ 1376 h 5185"/>
                          <a:gd name="connsiteX17" fmla="*/ 2858 w 3810"/>
                          <a:gd name="connsiteY17" fmla="*/ 423 h 5185"/>
                          <a:gd name="connsiteX18" fmla="*/ 2858 w 3810"/>
                          <a:gd name="connsiteY18" fmla="*/ 423 h 5185"/>
                          <a:gd name="connsiteX19" fmla="*/ 2858 w 3810"/>
                          <a:gd name="connsiteY19" fmla="*/ 423 h 51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185">
                            <a:moveTo>
                              <a:pt x="2858" y="423"/>
                            </a:moveTo>
                            <a:cubicBezTo>
                              <a:pt x="1905" y="423"/>
                              <a:pt x="953" y="1376"/>
                              <a:pt x="0" y="1376"/>
                            </a:cubicBezTo>
                            <a:lnTo>
                              <a:pt x="0" y="1376"/>
                            </a:lnTo>
                            <a:cubicBezTo>
                              <a:pt x="0" y="1376"/>
                              <a:pt x="0" y="1376"/>
                              <a:pt x="0" y="1376"/>
                            </a:cubicBezTo>
                            <a:cubicBezTo>
                              <a:pt x="0" y="1376"/>
                              <a:pt x="0" y="1376"/>
                              <a:pt x="0" y="1376"/>
                            </a:cubicBezTo>
                            <a:cubicBezTo>
                              <a:pt x="0" y="1376"/>
                              <a:pt x="0" y="1376"/>
                              <a:pt x="0" y="1376"/>
                            </a:cubicBezTo>
                            <a:cubicBezTo>
                              <a:pt x="0" y="1376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3281"/>
                              <a:pt x="0" y="3281"/>
                            </a:cubicBezTo>
                            <a:cubicBezTo>
                              <a:pt x="0" y="3281"/>
                              <a:pt x="0" y="3281"/>
                              <a:pt x="0" y="4233"/>
                            </a:cubicBezTo>
                            <a:lnTo>
                              <a:pt x="0" y="4233"/>
                            </a:lnTo>
                            <a:lnTo>
                              <a:pt x="0" y="4233"/>
                            </a:lnTo>
                            <a:cubicBezTo>
                              <a:pt x="0" y="4233"/>
                              <a:pt x="0" y="5186"/>
                              <a:pt x="0" y="5186"/>
                            </a:cubicBezTo>
                            <a:lnTo>
                              <a:pt x="3810" y="5186"/>
                            </a:lnTo>
                            <a:cubicBezTo>
                              <a:pt x="3810" y="5186"/>
                              <a:pt x="3810" y="4233"/>
                              <a:pt x="3810" y="4233"/>
                            </a:cubicBezTo>
                            <a:cubicBezTo>
                              <a:pt x="3810" y="3281"/>
                              <a:pt x="3810" y="3281"/>
                              <a:pt x="3810" y="2328"/>
                            </a:cubicBezTo>
                            <a:cubicBezTo>
                              <a:pt x="3810" y="2328"/>
                              <a:pt x="3810" y="1376"/>
                              <a:pt x="3810" y="1376"/>
                            </a:cubicBezTo>
                            <a:lnTo>
                              <a:pt x="3810" y="1376"/>
                            </a:lnTo>
                            <a:cubicBezTo>
                              <a:pt x="3810" y="423"/>
                              <a:pt x="3810" y="423"/>
                              <a:pt x="2858" y="423"/>
                            </a:cubicBezTo>
                            <a:cubicBezTo>
                              <a:pt x="3810" y="423"/>
                              <a:pt x="3810" y="423"/>
                              <a:pt x="2858" y="423"/>
                            </a:cubicBezTo>
                            <a:cubicBezTo>
                              <a:pt x="3810" y="423"/>
                              <a:pt x="2858" y="-529"/>
                              <a:pt x="2858" y="42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60" name="图形 2"/>
                    <p:cNvGrpSpPr/>
                    <p:nvPr/>
                  </p:nvGrpSpPr>
                  <p:grpSpPr>
                    <a:xfrm>
                      <a:off x="4151233" y="4403406"/>
                      <a:ext cx="7381" cy="50482"/>
                      <a:chOff x="4151233" y="4403406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61" name="任意多边形: 形状 445"/>
                      <p:cNvSpPr/>
                      <p:nvPr/>
                    </p:nvSpPr>
                    <p:spPr>
                      <a:xfrm>
                        <a:off x="4155757" y="44538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2" name="任意多边形: 形状 446"/>
                      <p:cNvSpPr/>
                      <p:nvPr/>
                    </p:nvSpPr>
                    <p:spPr>
                      <a:xfrm>
                        <a:off x="4151233" y="4403406"/>
                        <a:ext cx="5900" cy="45482"/>
                      </a:xfrm>
                      <a:custGeom>
                        <a:avLst/>
                        <a:gdLst>
                          <a:gd name="connsiteX0" fmla="*/ 4524 w 5900"/>
                          <a:gd name="connsiteY0" fmla="*/ 2858 h 45482"/>
                          <a:gd name="connsiteX1" fmla="*/ 4524 w 5900"/>
                          <a:gd name="connsiteY1" fmla="*/ 2858 h 45482"/>
                          <a:gd name="connsiteX2" fmla="*/ 4524 w 5900"/>
                          <a:gd name="connsiteY2" fmla="*/ 5715 h 45482"/>
                          <a:gd name="connsiteX3" fmla="*/ 4524 w 5900"/>
                          <a:gd name="connsiteY3" fmla="*/ 7620 h 45482"/>
                          <a:gd name="connsiteX4" fmla="*/ 4524 w 5900"/>
                          <a:gd name="connsiteY4" fmla="*/ 8573 h 45482"/>
                          <a:gd name="connsiteX5" fmla="*/ 4524 w 5900"/>
                          <a:gd name="connsiteY5" fmla="*/ 8573 h 45482"/>
                          <a:gd name="connsiteX6" fmla="*/ 4524 w 5900"/>
                          <a:gd name="connsiteY6" fmla="*/ 9525 h 45482"/>
                          <a:gd name="connsiteX7" fmla="*/ 4524 w 5900"/>
                          <a:gd name="connsiteY7" fmla="*/ 10478 h 45482"/>
                          <a:gd name="connsiteX8" fmla="*/ 4524 w 5900"/>
                          <a:gd name="connsiteY8" fmla="*/ 11430 h 45482"/>
                          <a:gd name="connsiteX9" fmla="*/ 4524 w 5900"/>
                          <a:gd name="connsiteY9" fmla="*/ 12383 h 45482"/>
                          <a:gd name="connsiteX10" fmla="*/ 4524 w 5900"/>
                          <a:gd name="connsiteY10" fmla="*/ 13335 h 45482"/>
                          <a:gd name="connsiteX11" fmla="*/ 4524 w 5900"/>
                          <a:gd name="connsiteY11" fmla="*/ 14288 h 45482"/>
                          <a:gd name="connsiteX12" fmla="*/ 4524 w 5900"/>
                          <a:gd name="connsiteY12" fmla="*/ 15240 h 45482"/>
                          <a:gd name="connsiteX13" fmla="*/ 4524 w 5900"/>
                          <a:gd name="connsiteY13" fmla="*/ 16193 h 45482"/>
                          <a:gd name="connsiteX14" fmla="*/ 4524 w 5900"/>
                          <a:gd name="connsiteY14" fmla="*/ 17145 h 45482"/>
                          <a:gd name="connsiteX15" fmla="*/ 4524 w 5900"/>
                          <a:gd name="connsiteY15" fmla="*/ 18098 h 45482"/>
                          <a:gd name="connsiteX16" fmla="*/ 4524 w 5900"/>
                          <a:gd name="connsiteY16" fmla="*/ 18098 h 45482"/>
                          <a:gd name="connsiteX17" fmla="*/ 4524 w 5900"/>
                          <a:gd name="connsiteY17" fmla="*/ 19050 h 45482"/>
                          <a:gd name="connsiteX18" fmla="*/ 4524 w 5900"/>
                          <a:gd name="connsiteY18" fmla="*/ 20003 h 45482"/>
                          <a:gd name="connsiteX19" fmla="*/ 4524 w 5900"/>
                          <a:gd name="connsiteY19" fmla="*/ 20003 h 45482"/>
                          <a:gd name="connsiteX20" fmla="*/ 4524 w 5900"/>
                          <a:gd name="connsiteY20" fmla="*/ 20955 h 45482"/>
                          <a:gd name="connsiteX21" fmla="*/ 4524 w 5900"/>
                          <a:gd name="connsiteY21" fmla="*/ 21908 h 45482"/>
                          <a:gd name="connsiteX22" fmla="*/ 4524 w 5900"/>
                          <a:gd name="connsiteY22" fmla="*/ 22860 h 45482"/>
                          <a:gd name="connsiteX23" fmla="*/ 4524 w 5900"/>
                          <a:gd name="connsiteY23" fmla="*/ 22860 h 45482"/>
                          <a:gd name="connsiteX24" fmla="*/ 4524 w 5900"/>
                          <a:gd name="connsiteY24" fmla="*/ 22860 h 45482"/>
                          <a:gd name="connsiteX25" fmla="*/ 4524 w 5900"/>
                          <a:gd name="connsiteY25" fmla="*/ 22860 h 45482"/>
                          <a:gd name="connsiteX26" fmla="*/ 4524 w 5900"/>
                          <a:gd name="connsiteY26" fmla="*/ 24765 h 45482"/>
                          <a:gd name="connsiteX27" fmla="*/ 4524 w 5900"/>
                          <a:gd name="connsiteY27" fmla="*/ 25718 h 45482"/>
                          <a:gd name="connsiteX28" fmla="*/ 4524 w 5900"/>
                          <a:gd name="connsiteY28" fmla="*/ 25718 h 45482"/>
                          <a:gd name="connsiteX29" fmla="*/ 4524 w 5900"/>
                          <a:gd name="connsiteY29" fmla="*/ 25718 h 45482"/>
                          <a:gd name="connsiteX30" fmla="*/ 4524 w 5900"/>
                          <a:gd name="connsiteY30" fmla="*/ 25718 h 45482"/>
                          <a:gd name="connsiteX31" fmla="*/ 5477 w 5900"/>
                          <a:gd name="connsiteY31" fmla="*/ 26670 h 45482"/>
                          <a:gd name="connsiteX32" fmla="*/ 5477 w 5900"/>
                          <a:gd name="connsiteY32" fmla="*/ 30480 h 45482"/>
                          <a:gd name="connsiteX33" fmla="*/ 5477 w 5900"/>
                          <a:gd name="connsiteY33" fmla="*/ 33338 h 45482"/>
                          <a:gd name="connsiteX34" fmla="*/ 5477 w 5900"/>
                          <a:gd name="connsiteY34" fmla="*/ 36195 h 45482"/>
                          <a:gd name="connsiteX35" fmla="*/ 5477 w 5900"/>
                          <a:gd name="connsiteY35" fmla="*/ 39053 h 45482"/>
                          <a:gd name="connsiteX36" fmla="*/ 5477 w 5900"/>
                          <a:gd name="connsiteY36" fmla="*/ 39053 h 45482"/>
                          <a:gd name="connsiteX37" fmla="*/ 5477 w 5900"/>
                          <a:gd name="connsiteY37" fmla="*/ 40005 h 45482"/>
                          <a:gd name="connsiteX38" fmla="*/ 5477 w 5900"/>
                          <a:gd name="connsiteY38" fmla="*/ 40005 h 45482"/>
                          <a:gd name="connsiteX39" fmla="*/ 5477 w 5900"/>
                          <a:gd name="connsiteY39" fmla="*/ 40005 h 45482"/>
                          <a:gd name="connsiteX40" fmla="*/ 5477 w 5900"/>
                          <a:gd name="connsiteY40" fmla="*/ 40005 h 45482"/>
                          <a:gd name="connsiteX41" fmla="*/ 5477 w 5900"/>
                          <a:gd name="connsiteY41" fmla="*/ 40958 h 45482"/>
                          <a:gd name="connsiteX42" fmla="*/ 5477 w 5900"/>
                          <a:gd name="connsiteY42" fmla="*/ 41910 h 45482"/>
                          <a:gd name="connsiteX43" fmla="*/ 5477 w 5900"/>
                          <a:gd name="connsiteY43" fmla="*/ 41910 h 45482"/>
                          <a:gd name="connsiteX44" fmla="*/ 5477 w 5900"/>
                          <a:gd name="connsiteY44" fmla="*/ 42863 h 45482"/>
                          <a:gd name="connsiteX45" fmla="*/ 5477 w 5900"/>
                          <a:gd name="connsiteY45" fmla="*/ 42863 h 45482"/>
                          <a:gd name="connsiteX46" fmla="*/ 4524 w 5900"/>
                          <a:gd name="connsiteY46" fmla="*/ 42863 h 45482"/>
                          <a:gd name="connsiteX47" fmla="*/ 1667 w 5900"/>
                          <a:gd name="connsiteY47" fmla="*/ 43815 h 45482"/>
                          <a:gd name="connsiteX48" fmla="*/ 1667 w 5900"/>
                          <a:gd name="connsiteY48" fmla="*/ 43815 h 45482"/>
                          <a:gd name="connsiteX49" fmla="*/ 1667 w 5900"/>
                          <a:gd name="connsiteY49" fmla="*/ 43815 h 45482"/>
                          <a:gd name="connsiteX50" fmla="*/ 1667 w 5900"/>
                          <a:gd name="connsiteY50" fmla="*/ 43815 h 45482"/>
                          <a:gd name="connsiteX51" fmla="*/ 1667 w 5900"/>
                          <a:gd name="connsiteY51" fmla="*/ 43815 h 45482"/>
                          <a:gd name="connsiteX52" fmla="*/ 1667 w 5900"/>
                          <a:gd name="connsiteY52" fmla="*/ 44768 h 45482"/>
                          <a:gd name="connsiteX53" fmla="*/ 1667 w 5900"/>
                          <a:gd name="connsiteY53" fmla="*/ 43815 h 45482"/>
                          <a:gd name="connsiteX54" fmla="*/ 2619 w 5900"/>
                          <a:gd name="connsiteY54" fmla="*/ 42863 h 45482"/>
                          <a:gd name="connsiteX55" fmla="*/ 2619 w 5900"/>
                          <a:gd name="connsiteY55" fmla="*/ 42863 h 45482"/>
                          <a:gd name="connsiteX56" fmla="*/ 2619 w 5900"/>
                          <a:gd name="connsiteY56" fmla="*/ 42863 h 45482"/>
                          <a:gd name="connsiteX57" fmla="*/ 1667 w 5900"/>
                          <a:gd name="connsiteY57" fmla="*/ 41910 h 45482"/>
                          <a:gd name="connsiteX58" fmla="*/ 1667 w 5900"/>
                          <a:gd name="connsiteY58" fmla="*/ 39053 h 45482"/>
                          <a:gd name="connsiteX59" fmla="*/ 1667 w 5900"/>
                          <a:gd name="connsiteY59" fmla="*/ 38100 h 45482"/>
                          <a:gd name="connsiteX60" fmla="*/ 1667 w 5900"/>
                          <a:gd name="connsiteY60" fmla="*/ 38100 h 45482"/>
                          <a:gd name="connsiteX61" fmla="*/ 1667 w 5900"/>
                          <a:gd name="connsiteY61" fmla="*/ 36195 h 45482"/>
                          <a:gd name="connsiteX62" fmla="*/ 1667 w 5900"/>
                          <a:gd name="connsiteY62" fmla="*/ 33338 h 45482"/>
                          <a:gd name="connsiteX63" fmla="*/ 1667 w 5900"/>
                          <a:gd name="connsiteY63" fmla="*/ 29528 h 45482"/>
                          <a:gd name="connsiteX64" fmla="*/ 1667 w 5900"/>
                          <a:gd name="connsiteY64" fmla="*/ 28575 h 45482"/>
                          <a:gd name="connsiteX65" fmla="*/ 1667 w 5900"/>
                          <a:gd name="connsiteY65" fmla="*/ 26670 h 45482"/>
                          <a:gd name="connsiteX66" fmla="*/ 1667 w 5900"/>
                          <a:gd name="connsiteY66" fmla="*/ 25718 h 45482"/>
                          <a:gd name="connsiteX67" fmla="*/ 1667 w 5900"/>
                          <a:gd name="connsiteY67" fmla="*/ 25718 h 45482"/>
                          <a:gd name="connsiteX68" fmla="*/ 1667 w 5900"/>
                          <a:gd name="connsiteY68" fmla="*/ 25718 h 45482"/>
                          <a:gd name="connsiteX69" fmla="*/ 1667 w 5900"/>
                          <a:gd name="connsiteY69" fmla="*/ 24765 h 45482"/>
                          <a:gd name="connsiteX70" fmla="*/ 1667 w 5900"/>
                          <a:gd name="connsiteY70" fmla="*/ 23813 h 45482"/>
                          <a:gd name="connsiteX71" fmla="*/ 1667 w 5900"/>
                          <a:gd name="connsiteY71" fmla="*/ 21908 h 45482"/>
                          <a:gd name="connsiteX72" fmla="*/ 1667 w 5900"/>
                          <a:gd name="connsiteY72" fmla="*/ 21908 h 45482"/>
                          <a:gd name="connsiteX73" fmla="*/ 1667 w 5900"/>
                          <a:gd name="connsiteY73" fmla="*/ 21908 h 45482"/>
                          <a:gd name="connsiteX74" fmla="*/ 1667 w 5900"/>
                          <a:gd name="connsiteY74" fmla="*/ 21908 h 45482"/>
                          <a:gd name="connsiteX75" fmla="*/ 1667 w 5900"/>
                          <a:gd name="connsiteY75" fmla="*/ 20955 h 45482"/>
                          <a:gd name="connsiteX76" fmla="*/ 1667 w 5900"/>
                          <a:gd name="connsiteY76" fmla="*/ 20003 h 45482"/>
                          <a:gd name="connsiteX77" fmla="*/ 1667 w 5900"/>
                          <a:gd name="connsiteY77" fmla="*/ 20003 h 45482"/>
                          <a:gd name="connsiteX78" fmla="*/ 1667 w 5900"/>
                          <a:gd name="connsiteY78" fmla="*/ 20003 h 45482"/>
                          <a:gd name="connsiteX79" fmla="*/ 714 w 5900"/>
                          <a:gd name="connsiteY79" fmla="*/ 19050 h 45482"/>
                          <a:gd name="connsiteX80" fmla="*/ 714 w 5900"/>
                          <a:gd name="connsiteY80" fmla="*/ 17145 h 45482"/>
                          <a:gd name="connsiteX81" fmla="*/ 714 w 5900"/>
                          <a:gd name="connsiteY81" fmla="*/ 15240 h 45482"/>
                          <a:gd name="connsiteX82" fmla="*/ 714 w 5900"/>
                          <a:gd name="connsiteY82" fmla="*/ 14288 h 45482"/>
                          <a:gd name="connsiteX83" fmla="*/ 714 w 5900"/>
                          <a:gd name="connsiteY83" fmla="*/ 13335 h 45482"/>
                          <a:gd name="connsiteX84" fmla="*/ 714 w 5900"/>
                          <a:gd name="connsiteY84" fmla="*/ 12383 h 45482"/>
                          <a:gd name="connsiteX85" fmla="*/ 714 w 5900"/>
                          <a:gd name="connsiteY85" fmla="*/ 12383 h 45482"/>
                          <a:gd name="connsiteX86" fmla="*/ 714 w 5900"/>
                          <a:gd name="connsiteY86" fmla="*/ 9525 h 45482"/>
                          <a:gd name="connsiteX87" fmla="*/ 714 w 5900"/>
                          <a:gd name="connsiteY87" fmla="*/ 9525 h 45482"/>
                          <a:gd name="connsiteX88" fmla="*/ 714 w 5900"/>
                          <a:gd name="connsiteY88" fmla="*/ 4763 h 45482"/>
                          <a:gd name="connsiteX89" fmla="*/ 714 w 5900"/>
                          <a:gd name="connsiteY89" fmla="*/ 2858 h 45482"/>
                          <a:gd name="connsiteX90" fmla="*/ 714 w 5900"/>
                          <a:gd name="connsiteY90" fmla="*/ 953 h 45482"/>
                          <a:gd name="connsiteX91" fmla="*/ 714 w 5900"/>
                          <a:gd name="connsiteY91" fmla="*/ 0 h 45482"/>
                          <a:gd name="connsiteX92" fmla="*/ 714 w 5900"/>
                          <a:gd name="connsiteY92" fmla="*/ 0 h 45482"/>
                          <a:gd name="connsiteX93" fmla="*/ 4524 w 5900"/>
                          <a:gd name="connsiteY93" fmla="*/ 2858 h 45482"/>
                          <a:gd name="connsiteX94" fmla="*/ 5477 w 5900"/>
                          <a:gd name="connsiteY94" fmla="*/ 44768 h 45482"/>
                          <a:gd name="connsiteX95" fmla="*/ 5477 w 5900"/>
                          <a:gd name="connsiteY95" fmla="*/ 44768 h 45482"/>
                          <a:gd name="connsiteX96" fmla="*/ 5477 w 5900"/>
                          <a:gd name="connsiteY96" fmla="*/ 44768 h 45482"/>
                          <a:gd name="connsiteX97" fmla="*/ 5477 w 5900"/>
                          <a:gd name="connsiteY97" fmla="*/ 44768 h 45482"/>
                          <a:gd name="connsiteX98" fmla="*/ 5477 w 5900"/>
                          <a:gd name="connsiteY98" fmla="*/ 44768 h 45482"/>
                          <a:gd name="connsiteX99" fmla="*/ 5477 w 5900"/>
                          <a:gd name="connsiteY99" fmla="*/ 38100 h 45482"/>
                          <a:gd name="connsiteX100" fmla="*/ 5477 w 5900"/>
                          <a:gd name="connsiteY100" fmla="*/ 38100 h 45482"/>
                          <a:gd name="connsiteX101" fmla="*/ 5477 w 5900"/>
                          <a:gd name="connsiteY101" fmla="*/ 38100 h 45482"/>
                          <a:gd name="connsiteX102" fmla="*/ 5477 w 5900"/>
                          <a:gd name="connsiteY102" fmla="*/ 38100 h 45482"/>
                          <a:gd name="connsiteX103" fmla="*/ 5477 w 5900"/>
                          <a:gd name="connsiteY103" fmla="*/ 38100 h 45482"/>
                          <a:gd name="connsiteX104" fmla="*/ 3572 w 5900"/>
                          <a:gd name="connsiteY104" fmla="*/ 6668 h 45482"/>
                          <a:gd name="connsiteX105" fmla="*/ 3572 w 5900"/>
                          <a:gd name="connsiteY105" fmla="*/ 6668 h 45482"/>
                          <a:gd name="connsiteX106" fmla="*/ 3572 w 5900"/>
                          <a:gd name="connsiteY106" fmla="*/ 6668 h 45482"/>
                          <a:gd name="connsiteX107" fmla="*/ 3572 w 5900"/>
                          <a:gd name="connsiteY107" fmla="*/ 6668 h 45482"/>
                          <a:gd name="connsiteX108" fmla="*/ 3572 w 5900"/>
                          <a:gd name="connsiteY108" fmla="*/ 6668 h 454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900" h="45482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3810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8"/>
                              <a:pt x="4524" y="6668"/>
                              <a:pt x="4524" y="7620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3"/>
                              <a:pt x="4524" y="16193"/>
                            </a:cubicBezTo>
                            <a:cubicBezTo>
                              <a:pt x="4524" y="16193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8"/>
                              <a:pt x="4524" y="18098"/>
                            </a:cubicBezTo>
                            <a:cubicBezTo>
                              <a:pt x="4524" y="18098"/>
                              <a:pt x="4524" y="18098"/>
                              <a:pt x="4524" y="18098"/>
                            </a:cubicBezTo>
                            <a:cubicBezTo>
                              <a:pt x="5477" y="18098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6670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4524" y="25718"/>
                              <a:pt x="4524" y="25718"/>
                              <a:pt x="4524" y="25718"/>
                            </a:cubicBezTo>
                            <a:cubicBezTo>
                              <a:pt x="5477" y="25718"/>
                              <a:pt x="5477" y="26670"/>
                              <a:pt x="5477" y="26670"/>
                            </a:cubicBezTo>
                            <a:cubicBezTo>
                              <a:pt x="5477" y="27623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3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8"/>
                              <a:pt x="1667" y="44768"/>
                            </a:cubicBezTo>
                            <a:cubicBezTo>
                              <a:pt x="1667" y="44768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3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5718"/>
                              <a:pt x="1667" y="25718"/>
                            </a:cubicBezTo>
                            <a:cubicBezTo>
                              <a:pt x="1667" y="25718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0955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8"/>
                              <a:pt x="714" y="18098"/>
                              <a:pt x="714" y="17145"/>
                            </a:cubicBezTo>
                            <a:cubicBezTo>
                              <a:pt x="714" y="16193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5477" y="44768"/>
                            </a:moveTo>
                            <a:cubicBezTo>
                              <a:pt x="5477" y="44768"/>
                              <a:pt x="5477" y="45720"/>
                              <a:pt x="5477" y="44768"/>
                            </a:cubicBezTo>
                            <a:cubicBezTo>
                              <a:pt x="5477" y="45720"/>
                              <a:pt x="5477" y="45720"/>
                              <a:pt x="5477" y="44768"/>
                            </a:cubicBezTo>
                            <a:cubicBezTo>
                              <a:pt x="5477" y="45720"/>
                              <a:pt x="6429" y="45720"/>
                              <a:pt x="5477" y="44768"/>
                            </a:cubicBezTo>
                            <a:cubicBezTo>
                              <a:pt x="6429" y="44768"/>
                              <a:pt x="5477" y="44768"/>
                              <a:pt x="5477" y="44768"/>
                            </a:cubicBezTo>
                            <a:close/>
                            <a:moveTo>
                              <a:pt x="5477" y="38100"/>
                            </a:move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lose/>
                            <a:moveTo>
                              <a:pt x="3572" y="6668"/>
                            </a:move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ubicBezTo>
                              <a:pt x="3572" y="6668"/>
                              <a:pt x="3572" y="6668"/>
                              <a:pt x="3572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3" name="任意多边形: 形状 447"/>
                      <p:cNvSpPr/>
                      <p:nvPr/>
                    </p:nvSpPr>
                    <p:spPr>
                      <a:xfrm>
                        <a:off x="4158614" y="445103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4" name="任意多边形: 形状 448"/>
                      <p:cNvSpPr/>
                      <p:nvPr/>
                    </p:nvSpPr>
                    <p:spPr>
                      <a:xfrm>
                        <a:off x="4154805" y="4449127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7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3810" y="953"/>
                              <a:pt x="3810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65" name="图形 2"/>
                    <p:cNvGrpSpPr/>
                    <p:nvPr/>
                  </p:nvGrpSpPr>
                  <p:grpSpPr>
                    <a:xfrm>
                      <a:off x="4147423" y="4355782"/>
                      <a:ext cx="8334" cy="50482"/>
                      <a:chOff x="4147423" y="4355782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66" name="任意多边形: 形状 450"/>
                      <p:cNvSpPr/>
                      <p:nvPr/>
                    </p:nvSpPr>
                    <p:spPr>
                      <a:xfrm>
                        <a:off x="4151947" y="44062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7" name="任意多边形: 形状 451"/>
                      <p:cNvSpPr/>
                      <p:nvPr/>
                    </p:nvSpPr>
                    <p:spPr>
                      <a:xfrm>
                        <a:off x="4147423" y="4355782"/>
                        <a:ext cx="6429" cy="45481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5481"/>
                          <a:gd name="connsiteX1" fmla="*/ 4524 w 6429"/>
                          <a:gd name="connsiteY1" fmla="*/ 2858 h 45481"/>
                          <a:gd name="connsiteX2" fmla="*/ 4524 w 6429"/>
                          <a:gd name="connsiteY2" fmla="*/ 5715 h 45481"/>
                          <a:gd name="connsiteX3" fmla="*/ 4524 w 6429"/>
                          <a:gd name="connsiteY3" fmla="*/ 7620 h 45481"/>
                          <a:gd name="connsiteX4" fmla="*/ 4524 w 6429"/>
                          <a:gd name="connsiteY4" fmla="*/ 8572 h 45481"/>
                          <a:gd name="connsiteX5" fmla="*/ 4524 w 6429"/>
                          <a:gd name="connsiteY5" fmla="*/ 8572 h 45481"/>
                          <a:gd name="connsiteX6" fmla="*/ 4524 w 6429"/>
                          <a:gd name="connsiteY6" fmla="*/ 9525 h 45481"/>
                          <a:gd name="connsiteX7" fmla="*/ 4524 w 6429"/>
                          <a:gd name="connsiteY7" fmla="*/ 10477 h 45481"/>
                          <a:gd name="connsiteX8" fmla="*/ 4524 w 6429"/>
                          <a:gd name="connsiteY8" fmla="*/ 11430 h 45481"/>
                          <a:gd name="connsiteX9" fmla="*/ 4524 w 6429"/>
                          <a:gd name="connsiteY9" fmla="*/ 12383 h 45481"/>
                          <a:gd name="connsiteX10" fmla="*/ 4524 w 6429"/>
                          <a:gd name="connsiteY10" fmla="*/ 13335 h 45481"/>
                          <a:gd name="connsiteX11" fmla="*/ 4524 w 6429"/>
                          <a:gd name="connsiteY11" fmla="*/ 14288 h 45481"/>
                          <a:gd name="connsiteX12" fmla="*/ 4524 w 6429"/>
                          <a:gd name="connsiteY12" fmla="*/ 15240 h 45481"/>
                          <a:gd name="connsiteX13" fmla="*/ 4524 w 6429"/>
                          <a:gd name="connsiteY13" fmla="*/ 16192 h 45481"/>
                          <a:gd name="connsiteX14" fmla="*/ 4524 w 6429"/>
                          <a:gd name="connsiteY14" fmla="*/ 17145 h 45481"/>
                          <a:gd name="connsiteX15" fmla="*/ 4524 w 6429"/>
                          <a:gd name="connsiteY15" fmla="*/ 18097 h 45481"/>
                          <a:gd name="connsiteX16" fmla="*/ 4524 w 6429"/>
                          <a:gd name="connsiteY16" fmla="*/ 18097 h 45481"/>
                          <a:gd name="connsiteX17" fmla="*/ 4524 w 6429"/>
                          <a:gd name="connsiteY17" fmla="*/ 19050 h 45481"/>
                          <a:gd name="connsiteX18" fmla="*/ 4524 w 6429"/>
                          <a:gd name="connsiteY18" fmla="*/ 20002 h 45481"/>
                          <a:gd name="connsiteX19" fmla="*/ 4524 w 6429"/>
                          <a:gd name="connsiteY19" fmla="*/ 20002 h 45481"/>
                          <a:gd name="connsiteX20" fmla="*/ 4524 w 6429"/>
                          <a:gd name="connsiteY20" fmla="*/ 20955 h 45481"/>
                          <a:gd name="connsiteX21" fmla="*/ 4524 w 6429"/>
                          <a:gd name="connsiteY21" fmla="*/ 21908 h 45481"/>
                          <a:gd name="connsiteX22" fmla="*/ 4524 w 6429"/>
                          <a:gd name="connsiteY22" fmla="*/ 22860 h 45481"/>
                          <a:gd name="connsiteX23" fmla="*/ 4524 w 6429"/>
                          <a:gd name="connsiteY23" fmla="*/ 22860 h 45481"/>
                          <a:gd name="connsiteX24" fmla="*/ 4524 w 6429"/>
                          <a:gd name="connsiteY24" fmla="*/ 22860 h 45481"/>
                          <a:gd name="connsiteX25" fmla="*/ 4524 w 6429"/>
                          <a:gd name="connsiteY25" fmla="*/ 22860 h 45481"/>
                          <a:gd name="connsiteX26" fmla="*/ 4524 w 6429"/>
                          <a:gd name="connsiteY26" fmla="*/ 24765 h 45481"/>
                          <a:gd name="connsiteX27" fmla="*/ 4524 w 6429"/>
                          <a:gd name="connsiteY27" fmla="*/ 25717 h 45481"/>
                          <a:gd name="connsiteX28" fmla="*/ 4524 w 6429"/>
                          <a:gd name="connsiteY28" fmla="*/ 25717 h 45481"/>
                          <a:gd name="connsiteX29" fmla="*/ 4524 w 6429"/>
                          <a:gd name="connsiteY29" fmla="*/ 25717 h 45481"/>
                          <a:gd name="connsiteX30" fmla="*/ 4524 w 6429"/>
                          <a:gd name="connsiteY30" fmla="*/ 25717 h 45481"/>
                          <a:gd name="connsiteX31" fmla="*/ 5477 w 6429"/>
                          <a:gd name="connsiteY31" fmla="*/ 26670 h 45481"/>
                          <a:gd name="connsiteX32" fmla="*/ 5477 w 6429"/>
                          <a:gd name="connsiteY32" fmla="*/ 30480 h 45481"/>
                          <a:gd name="connsiteX33" fmla="*/ 5477 w 6429"/>
                          <a:gd name="connsiteY33" fmla="*/ 33337 h 45481"/>
                          <a:gd name="connsiteX34" fmla="*/ 5477 w 6429"/>
                          <a:gd name="connsiteY34" fmla="*/ 36195 h 45481"/>
                          <a:gd name="connsiteX35" fmla="*/ 5477 w 6429"/>
                          <a:gd name="connsiteY35" fmla="*/ 39052 h 45481"/>
                          <a:gd name="connsiteX36" fmla="*/ 5477 w 6429"/>
                          <a:gd name="connsiteY36" fmla="*/ 39052 h 45481"/>
                          <a:gd name="connsiteX37" fmla="*/ 5477 w 6429"/>
                          <a:gd name="connsiteY37" fmla="*/ 40005 h 45481"/>
                          <a:gd name="connsiteX38" fmla="*/ 5477 w 6429"/>
                          <a:gd name="connsiteY38" fmla="*/ 40005 h 45481"/>
                          <a:gd name="connsiteX39" fmla="*/ 5477 w 6429"/>
                          <a:gd name="connsiteY39" fmla="*/ 40005 h 45481"/>
                          <a:gd name="connsiteX40" fmla="*/ 5477 w 6429"/>
                          <a:gd name="connsiteY40" fmla="*/ 40005 h 45481"/>
                          <a:gd name="connsiteX41" fmla="*/ 5477 w 6429"/>
                          <a:gd name="connsiteY41" fmla="*/ 40958 h 45481"/>
                          <a:gd name="connsiteX42" fmla="*/ 5477 w 6429"/>
                          <a:gd name="connsiteY42" fmla="*/ 41910 h 45481"/>
                          <a:gd name="connsiteX43" fmla="*/ 5477 w 6429"/>
                          <a:gd name="connsiteY43" fmla="*/ 41910 h 45481"/>
                          <a:gd name="connsiteX44" fmla="*/ 5477 w 6429"/>
                          <a:gd name="connsiteY44" fmla="*/ 42862 h 45481"/>
                          <a:gd name="connsiteX45" fmla="*/ 5477 w 6429"/>
                          <a:gd name="connsiteY45" fmla="*/ 42862 h 45481"/>
                          <a:gd name="connsiteX46" fmla="*/ 4524 w 6429"/>
                          <a:gd name="connsiteY46" fmla="*/ 42862 h 45481"/>
                          <a:gd name="connsiteX47" fmla="*/ 1667 w 6429"/>
                          <a:gd name="connsiteY47" fmla="*/ 43815 h 45481"/>
                          <a:gd name="connsiteX48" fmla="*/ 1667 w 6429"/>
                          <a:gd name="connsiteY48" fmla="*/ 43815 h 45481"/>
                          <a:gd name="connsiteX49" fmla="*/ 1667 w 6429"/>
                          <a:gd name="connsiteY49" fmla="*/ 43815 h 45481"/>
                          <a:gd name="connsiteX50" fmla="*/ 1667 w 6429"/>
                          <a:gd name="connsiteY50" fmla="*/ 43815 h 45481"/>
                          <a:gd name="connsiteX51" fmla="*/ 1667 w 6429"/>
                          <a:gd name="connsiteY51" fmla="*/ 43815 h 45481"/>
                          <a:gd name="connsiteX52" fmla="*/ 1667 w 6429"/>
                          <a:gd name="connsiteY52" fmla="*/ 44767 h 45481"/>
                          <a:gd name="connsiteX53" fmla="*/ 1667 w 6429"/>
                          <a:gd name="connsiteY53" fmla="*/ 43815 h 45481"/>
                          <a:gd name="connsiteX54" fmla="*/ 2619 w 6429"/>
                          <a:gd name="connsiteY54" fmla="*/ 42862 h 45481"/>
                          <a:gd name="connsiteX55" fmla="*/ 2619 w 6429"/>
                          <a:gd name="connsiteY55" fmla="*/ 42862 h 45481"/>
                          <a:gd name="connsiteX56" fmla="*/ 2619 w 6429"/>
                          <a:gd name="connsiteY56" fmla="*/ 42862 h 45481"/>
                          <a:gd name="connsiteX57" fmla="*/ 1667 w 6429"/>
                          <a:gd name="connsiteY57" fmla="*/ 41910 h 45481"/>
                          <a:gd name="connsiteX58" fmla="*/ 1667 w 6429"/>
                          <a:gd name="connsiteY58" fmla="*/ 39052 h 45481"/>
                          <a:gd name="connsiteX59" fmla="*/ 1667 w 6429"/>
                          <a:gd name="connsiteY59" fmla="*/ 38100 h 45481"/>
                          <a:gd name="connsiteX60" fmla="*/ 1667 w 6429"/>
                          <a:gd name="connsiteY60" fmla="*/ 38100 h 45481"/>
                          <a:gd name="connsiteX61" fmla="*/ 1667 w 6429"/>
                          <a:gd name="connsiteY61" fmla="*/ 36195 h 45481"/>
                          <a:gd name="connsiteX62" fmla="*/ 1667 w 6429"/>
                          <a:gd name="connsiteY62" fmla="*/ 33337 h 45481"/>
                          <a:gd name="connsiteX63" fmla="*/ 1667 w 6429"/>
                          <a:gd name="connsiteY63" fmla="*/ 29527 h 45481"/>
                          <a:gd name="connsiteX64" fmla="*/ 1667 w 6429"/>
                          <a:gd name="connsiteY64" fmla="*/ 28575 h 45481"/>
                          <a:gd name="connsiteX65" fmla="*/ 1667 w 6429"/>
                          <a:gd name="connsiteY65" fmla="*/ 26670 h 45481"/>
                          <a:gd name="connsiteX66" fmla="*/ 1667 w 6429"/>
                          <a:gd name="connsiteY66" fmla="*/ 25717 h 45481"/>
                          <a:gd name="connsiteX67" fmla="*/ 1667 w 6429"/>
                          <a:gd name="connsiteY67" fmla="*/ 25717 h 45481"/>
                          <a:gd name="connsiteX68" fmla="*/ 1667 w 6429"/>
                          <a:gd name="connsiteY68" fmla="*/ 25717 h 45481"/>
                          <a:gd name="connsiteX69" fmla="*/ 1667 w 6429"/>
                          <a:gd name="connsiteY69" fmla="*/ 24765 h 45481"/>
                          <a:gd name="connsiteX70" fmla="*/ 1667 w 6429"/>
                          <a:gd name="connsiteY70" fmla="*/ 23812 h 45481"/>
                          <a:gd name="connsiteX71" fmla="*/ 1667 w 6429"/>
                          <a:gd name="connsiteY71" fmla="*/ 21908 h 45481"/>
                          <a:gd name="connsiteX72" fmla="*/ 1667 w 6429"/>
                          <a:gd name="connsiteY72" fmla="*/ 21908 h 45481"/>
                          <a:gd name="connsiteX73" fmla="*/ 1667 w 6429"/>
                          <a:gd name="connsiteY73" fmla="*/ 21908 h 45481"/>
                          <a:gd name="connsiteX74" fmla="*/ 1667 w 6429"/>
                          <a:gd name="connsiteY74" fmla="*/ 21908 h 45481"/>
                          <a:gd name="connsiteX75" fmla="*/ 1667 w 6429"/>
                          <a:gd name="connsiteY75" fmla="*/ 20955 h 45481"/>
                          <a:gd name="connsiteX76" fmla="*/ 1667 w 6429"/>
                          <a:gd name="connsiteY76" fmla="*/ 20002 h 45481"/>
                          <a:gd name="connsiteX77" fmla="*/ 1667 w 6429"/>
                          <a:gd name="connsiteY77" fmla="*/ 20002 h 45481"/>
                          <a:gd name="connsiteX78" fmla="*/ 1667 w 6429"/>
                          <a:gd name="connsiteY78" fmla="*/ 20002 h 45481"/>
                          <a:gd name="connsiteX79" fmla="*/ 714 w 6429"/>
                          <a:gd name="connsiteY79" fmla="*/ 19050 h 45481"/>
                          <a:gd name="connsiteX80" fmla="*/ 714 w 6429"/>
                          <a:gd name="connsiteY80" fmla="*/ 17145 h 45481"/>
                          <a:gd name="connsiteX81" fmla="*/ 714 w 6429"/>
                          <a:gd name="connsiteY81" fmla="*/ 15240 h 45481"/>
                          <a:gd name="connsiteX82" fmla="*/ 714 w 6429"/>
                          <a:gd name="connsiteY82" fmla="*/ 14288 h 45481"/>
                          <a:gd name="connsiteX83" fmla="*/ 714 w 6429"/>
                          <a:gd name="connsiteY83" fmla="*/ 13335 h 45481"/>
                          <a:gd name="connsiteX84" fmla="*/ 714 w 6429"/>
                          <a:gd name="connsiteY84" fmla="*/ 12383 h 45481"/>
                          <a:gd name="connsiteX85" fmla="*/ 714 w 6429"/>
                          <a:gd name="connsiteY85" fmla="*/ 12383 h 45481"/>
                          <a:gd name="connsiteX86" fmla="*/ 714 w 6429"/>
                          <a:gd name="connsiteY86" fmla="*/ 9525 h 45481"/>
                          <a:gd name="connsiteX87" fmla="*/ 714 w 6429"/>
                          <a:gd name="connsiteY87" fmla="*/ 9525 h 45481"/>
                          <a:gd name="connsiteX88" fmla="*/ 714 w 6429"/>
                          <a:gd name="connsiteY88" fmla="*/ 4763 h 45481"/>
                          <a:gd name="connsiteX89" fmla="*/ 714 w 6429"/>
                          <a:gd name="connsiteY89" fmla="*/ 2858 h 45481"/>
                          <a:gd name="connsiteX90" fmla="*/ 714 w 6429"/>
                          <a:gd name="connsiteY90" fmla="*/ 952 h 45481"/>
                          <a:gd name="connsiteX91" fmla="*/ 714 w 6429"/>
                          <a:gd name="connsiteY91" fmla="*/ 0 h 45481"/>
                          <a:gd name="connsiteX92" fmla="*/ 714 w 6429"/>
                          <a:gd name="connsiteY92" fmla="*/ 0 h 45481"/>
                          <a:gd name="connsiteX93" fmla="*/ 4524 w 6429"/>
                          <a:gd name="connsiteY93" fmla="*/ 2858 h 45481"/>
                          <a:gd name="connsiteX94" fmla="*/ 6429 w 6429"/>
                          <a:gd name="connsiteY94" fmla="*/ 44767 h 45481"/>
                          <a:gd name="connsiteX95" fmla="*/ 6429 w 6429"/>
                          <a:gd name="connsiteY95" fmla="*/ 44767 h 45481"/>
                          <a:gd name="connsiteX96" fmla="*/ 6429 w 6429"/>
                          <a:gd name="connsiteY96" fmla="*/ 44767 h 45481"/>
                          <a:gd name="connsiteX97" fmla="*/ 6429 w 6429"/>
                          <a:gd name="connsiteY97" fmla="*/ 44767 h 45481"/>
                          <a:gd name="connsiteX98" fmla="*/ 6429 w 6429"/>
                          <a:gd name="connsiteY98" fmla="*/ 44767 h 45481"/>
                          <a:gd name="connsiteX99" fmla="*/ 5477 w 6429"/>
                          <a:gd name="connsiteY99" fmla="*/ 37148 h 45481"/>
                          <a:gd name="connsiteX100" fmla="*/ 5477 w 6429"/>
                          <a:gd name="connsiteY100" fmla="*/ 37148 h 45481"/>
                          <a:gd name="connsiteX101" fmla="*/ 5477 w 6429"/>
                          <a:gd name="connsiteY101" fmla="*/ 37148 h 45481"/>
                          <a:gd name="connsiteX102" fmla="*/ 5477 w 6429"/>
                          <a:gd name="connsiteY102" fmla="*/ 37148 h 45481"/>
                          <a:gd name="connsiteX103" fmla="*/ 5477 w 6429"/>
                          <a:gd name="connsiteY103" fmla="*/ 37148 h 45481"/>
                          <a:gd name="connsiteX104" fmla="*/ 3572 w 6429"/>
                          <a:gd name="connsiteY104" fmla="*/ 6667 h 45481"/>
                          <a:gd name="connsiteX105" fmla="*/ 3572 w 6429"/>
                          <a:gd name="connsiteY105" fmla="*/ 6667 h 45481"/>
                          <a:gd name="connsiteX106" fmla="*/ 3572 w 6429"/>
                          <a:gd name="connsiteY106" fmla="*/ 6667 h 45481"/>
                          <a:gd name="connsiteX107" fmla="*/ 3572 w 6429"/>
                          <a:gd name="connsiteY107" fmla="*/ 6667 h 45481"/>
                          <a:gd name="connsiteX108" fmla="*/ 3572 w 6429"/>
                          <a:gd name="connsiteY108" fmla="*/ 6667 h 454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5481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7"/>
                              <a:pt x="4524" y="10477"/>
                            </a:cubicBezTo>
                            <a:cubicBezTo>
                              <a:pt x="4524" y="10477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5477" y="26670"/>
                              <a:pt x="5477" y="26670"/>
                            </a:cubicBezTo>
                            <a:cubicBezTo>
                              <a:pt x="5477" y="27623"/>
                              <a:pt x="5477" y="29527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7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2"/>
                            </a:cubicBezTo>
                            <a:cubicBezTo>
                              <a:pt x="5477" y="39052"/>
                              <a:pt x="5477" y="39052"/>
                              <a:pt x="5477" y="39052"/>
                            </a:cubicBezTo>
                            <a:cubicBezTo>
                              <a:pt x="5477" y="39052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2"/>
                              <a:pt x="5477" y="42862"/>
                            </a:cubicBezTo>
                            <a:cubicBezTo>
                              <a:pt x="5477" y="42862"/>
                              <a:pt x="5477" y="42862"/>
                              <a:pt x="5477" y="42862"/>
                            </a:cubicBezTo>
                            <a:cubicBezTo>
                              <a:pt x="5477" y="42862"/>
                              <a:pt x="5477" y="42862"/>
                              <a:pt x="4524" y="42862"/>
                            </a:cubicBezTo>
                            <a:cubicBezTo>
                              <a:pt x="3572" y="42862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2"/>
                              <a:pt x="2619" y="42862"/>
                              <a:pt x="2619" y="42862"/>
                            </a:cubicBezTo>
                            <a:cubicBezTo>
                              <a:pt x="2619" y="42862"/>
                              <a:pt x="2619" y="42862"/>
                              <a:pt x="2619" y="42862"/>
                            </a:cubicBezTo>
                            <a:cubicBezTo>
                              <a:pt x="2619" y="42862"/>
                              <a:pt x="2619" y="42862"/>
                              <a:pt x="2619" y="42862"/>
                            </a:cubicBezTo>
                            <a:cubicBezTo>
                              <a:pt x="1667" y="43815"/>
                              <a:pt x="1667" y="42862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2"/>
                            </a:cubicBezTo>
                            <a:cubicBezTo>
                              <a:pt x="1667" y="39052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7"/>
                            </a:cubicBezTo>
                            <a:cubicBezTo>
                              <a:pt x="1667" y="32385"/>
                              <a:pt x="1667" y="31433"/>
                              <a:pt x="1667" y="29527"/>
                            </a:cubicBezTo>
                            <a:cubicBezTo>
                              <a:pt x="1667" y="29527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2"/>
                              <a:pt x="1667" y="23812"/>
                            </a:cubicBezTo>
                            <a:cubicBezTo>
                              <a:pt x="1667" y="23812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714" y="20002"/>
                              <a:pt x="714" y="20002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7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7"/>
                            </a:move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5720"/>
                              <a:pt x="6429" y="45720"/>
                              <a:pt x="6429" y="44767"/>
                            </a:cubicBezTo>
                            <a:cubicBezTo>
                              <a:pt x="6429" y="45720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lose/>
                            <a:moveTo>
                              <a:pt x="5477" y="37148"/>
                            </a:moveTo>
                            <a:cubicBezTo>
                              <a:pt x="5477" y="37148"/>
                              <a:pt x="5477" y="38100"/>
                              <a:pt x="5477" y="37148"/>
                            </a:cubicBezTo>
                            <a:cubicBezTo>
                              <a:pt x="5477" y="38100"/>
                              <a:pt x="5477" y="38100"/>
                              <a:pt x="5477" y="37148"/>
                            </a:cubicBezTo>
                            <a:cubicBezTo>
                              <a:pt x="5477" y="38100"/>
                              <a:pt x="5477" y="38100"/>
                              <a:pt x="5477" y="37148"/>
                            </a:cubicBezTo>
                            <a:cubicBezTo>
                              <a:pt x="5477" y="38100"/>
                              <a:pt x="5477" y="37148"/>
                              <a:pt x="5477" y="37148"/>
                            </a:cubicBezTo>
                            <a:close/>
                            <a:moveTo>
                              <a:pt x="3572" y="6667"/>
                            </a:move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4524" y="6667"/>
                              <a:pt x="3572" y="6667"/>
                            </a:cubicBezTo>
                            <a:cubicBezTo>
                              <a:pt x="4524" y="6667"/>
                              <a:pt x="4524" y="6667"/>
                              <a:pt x="3572" y="6667"/>
                            </a:cubicBezTo>
                            <a:cubicBezTo>
                              <a:pt x="4524" y="6667"/>
                              <a:pt x="3572" y="6667"/>
                              <a:pt x="3572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8" name="任意多边形: 形状 452"/>
                      <p:cNvSpPr/>
                      <p:nvPr/>
                    </p:nvSpPr>
                    <p:spPr>
                      <a:xfrm>
                        <a:off x="4154805" y="44024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69" name="任意多边形: 形状 453"/>
                      <p:cNvSpPr/>
                      <p:nvPr/>
                    </p:nvSpPr>
                    <p:spPr>
                      <a:xfrm>
                        <a:off x="4151947" y="4401502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7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70" name="图形 2"/>
                    <p:cNvGrpSpPr/>
                    <p:nvPr/>
                  </p:nvGrpSpPr>
                  <p:grpSpPr>
                    <a:xfrm>
                      <a:off x="4143613" y="4308157"/>
                      <a:ext cx="8334" cy="50482"/>
                      <a:chOff x="4143613" y="4308157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71" name="任意多边形: 形状 455"/>
                      <p:cNvSpPr/>
                      <p:nvPr/>
                    </p:nvSpPr>
                    <p:spPr>
                      <a:xfrm>
                        <a:off x="4148137" y="43576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2" name="任意多边形: 形状 456"/>
                      <p:cNvSpPr/>
                      <p:nvPr/>
                    </p:nvSpPr>
                    <p:spPr>
                      <a:xfrm>
                        <a:off x="4143613" y="4308157"/>
                        <a:ext cx="6429" cy="45190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5190"/>
                          <a:gd name="connsiteX1" fmla="*/ 4524 w 6429"/>
                          <a:gd name="connsiteY1" fmla="*/ 2858 h 45190"/>
                          <a:gd name="connsiteX2" fmla="*/ 4524 w 6429"/>
                          <a:gd name="connsiteY2" fmla="*/ 5715 h 45190"/>
                          <a:gd name="connsiteX3" fmla="*/ 4524 w 6429"/>
                          <a:gd name="connsiteY3" fmla="*/ 7620 h 45190"/>
                          <a:gd name="connsiteX4" fmla="*/ 4524 w 6429"/>
                          <a:gd name="connsiteY4" fmla="*/ 8572 h 45190"/>
                          <a:gd name="connsiteX5" fmla="*/ 4524 w 6429"/>
                          <a:gd name="connsiteY5" fmla="*/ 8572 h 45190"/>
                          <a:gd name="connsiteX6" fmla="*/ 4524 w 6429"/>
                          <a:gd name="connsiteY6" fmla="*/ 9525 h 45190"/>
                          <a:gd name="connsiteX7" fmla="*/ 4524 w 6429"/>
                          <a:gd name="connsiteY7" fmla="*/ 10477 h 45190"/>
                          <a:gd name="connsiteX8" fmla="*/ 4524 w 6429"/>
                          <a:gd name="connsiteY8" fmla="*/ 11430 h 45190"/>
                          <a:gd name="connsiteX9" fmla="*/ 4524 w 6429"/>
                          <a:gd name="connsiteY9" fmla="*/ 12383 h 45190"/>
                          <a:gd name="connsiteX10" fmla="*/ 4524 w 6429"/>
                          <a:gd name="connsiteY10" fmla="*/ 13335 h 45190"/>
                          <a:gd name="connsiteX11" fmla="*/ 4524 w 6429"/>
                          <a:gd name="connsiteY11" fmla="*/ 14288 h 45190"/>
                          <a:gd name="connsiteX12" fmla="*/ 4524 w 6429"/>
                          <a:gd name="connsiteY12" fmla="*/ 15240 h 45190"/>
                          <a:gd name="connsiteX13" fmla="*/ 4524 w 6429"/>
                          <a:gd name="connsiteY13" fmla="*/ 16192 h 45190"/>
                          <a:gd name="connsiteX14" fmla="*/ 4524 w 6429"/>
                          <a:gd name="connsiteY14" fmla="*/ 17145 h 45190"/>
                          <a:gd name="connsiteX15" fmla="*/ 4524 w 6429"/>
                          <a:gd name="connsiteY15" fmla="*/ 18097 h 45190"/>
                          <a:gd name="connsiteX16" fmla="*/ 4524 w 6429"/>
                          <a:gd name="connsiteY16" fmla="*/ 18097 h 45190"/>
                          <a:gd name="connsiteX17" fmla="*/ 4524 w 6429"/>
                          <a:gd name="connsiteY17" fmla="*/ 19050 h 45190"/>
                          <a:gd name="connsiteX18" fmla="*/ 4524 w 6429"/>
                          <a:gd name="connsiteY18" fmla="*/ 20002 h 45190"/>
                          <a:gd name="connsiteX19" fmla="*/ 4524 w 6429"/>
                          <a:gd name="connsiteY19" fmla="*/ 20002 h 45190"/>
                          <a:gd name="connsiteX20" fmla="*/ 4524 w 6429"/>
                          <a:gd name="connsiteY20" fmla="*/ 20955 h 45190"/>
                          <a:gd name="connsiteX21" fmla="*/ 4524 w 6429"/>
                          <a:gd name="connsiteY21" fmla="*/ 21908 h 45190"/>
                          <a:gd name="connsiteX22" fmla="*/ 4524 w 6429"/>
                          <a:gd name="connsiteY22" fmla="*/ 22860 h 45190"/>
                          <a:gd name="connsiteX23" fmla="*/ 4524 w 6429"/>
                          <a:gd name="connsiteY23" fmla="*/ 22860 h 45190"/>
                          <a:gd name="connsiteX24" fmla="*/ 4524 w 6429"/>
                          <a:gd name="connsiteY24" fmla="*/ 22860 h 45190"/>
                          <a:gd name="connsiteX25" fmla="*/ 4524 w 6429"/>
                          <a:gd name="connsiteY25" fmla="*/ 22860 h 45190"/>
                          <a:gd name="connsiteX26" fmla="*/ 4524 w 6429"/>
                          <a:gd name="connsiteY26" fmla="*/ 24765 h 45190"/>
                          <a:gd name="connsiteX27" fmla="*/ 4524 w 6429"/>
                          <a:gd name="connsiteY27" fmla="*/ 25717 h 45190"/>
                          <a:gd name="connsiteX28" fmla="*/ 4524 w 6429"/>
                          <a:gd name="connsiteY28" fmla="*/ 25717 h 45190"/>
                          <a:gd name="connsiteX29" fmla="*/ 4524 w 6429"/>
                          <a:gd name="connsiteY29" fmla="*/ 25717 h 45190"/>
                          <a:gd name="connsiteX30" fmla="*/ 4524 w 6429"/>
                          <a:gd name="connsiteY30" fmla="*/ 25717 h 45190"/>
                          <a:gd name="connsiteX31" fmla="*/ 5477 w 6429"/>
                          <a:gd name="connsiteY31" fmla="*/ 26670 h 45190"/>
                          <a:gd name="connsiteX32" fmla="*/ 5477 w 6429"/>
                          <a:gd name="connsiteY32" fmla="*/ 30480 h 45190"/>
                          <a:gd name="connsiteX33" fmla="*/ 5477 w 6429"/>
                          <a:gd name="connsiteY33" fmla="*/ 33338 h 45190"/>
                          <a:gd name="connsiteX34" fmla="*/ 5477 w 6429"/>
                          <a:gd name="connsiteY34" fmla="*/ 36195 h 45190"/>
                          <a:gd name="connsiteX35" fmla="*/ 5477 w 6429"/>
                          <a:gd name="connsiteY35" fmla="*/ 39052 h 45190"/>
                          <a:gd name="connsiteX36" fmla="*/ 5477 w 6429"/>
                          <a:gd name="connsiteY36" fmla="*/ 39052 h 45190"/>
                          <a:gd name="connsiteX37" fmla="*/ 5477 w 6429"/>
                          <a:gd name="connsiteY37" fmla="*/ 40005 h 45190"/>
                          <a:gd name="connsiteX38" fmla="*/ 5477 w 6429"/>
                          <a:gd name="connsiteY38" fmla="*/ 40005 h 45190"/>
                          <a:gd name="connsiteX39" fmla="*/ 5477 w 6429"/>
                          <a:gd name="connsiteY39" fmla="*/ 40005 h 45190"/>
                          <a:gd name="connsiteX40" fmla="*/ 5477 w 6429"/>
                          <a:gd name="connsiteY40" fmla="*/ 40005 h 45190"/>
                          <a:gd name="connsiteX41" fmla="*/ 5477 w 6429"/>
                          <a:gd name="connsiteY41" fmla="*/ 40958 h 45190"/>
                          <a:gd name="connsiteX42" fmla="*/ 5477 w 6429"/>
                          <a:gd name="connsiteY42" fmla="*/ 41910 h 45190"/>
                          <a:gd name="connsiteX43" fmla="*/ 5477 w 6429"/>
                          <a:gd name="connsiteY43" fmla="*/ 41910 h 45190"/>
                          <a:gd name="connsiteX44" fmla="*/ 5477 w 6429"/>
                          <a:gd name="connsiteY44" fmla="*/ 42863 h 45190"/>
                          <a:gd name="connsiteX45" fmla="*/ 5477 w 6429"/>
                          <a:gd name="connsiteY45" fmla="*/ 42863 h 45190"/>
                          <a:gd name="connsiteX46" fmla="*/ 4524 w 6429"/>
                          <a:gd name="connsiteY46" fmla="*/ 42863 h 45190"/>
                          <a:gd name="connsiteX47" fmla="*/ 1667 w 6429"/>
                          <a:gd name="connsiteY47" fmla="*/ 43815 h 45190"/>
                          <a:gd name="connsiteX48" fmla="*/ 1667 w 6429"/>
                          <a:gd name="connsiteY48" fmla="*/ 43815 h 45190"/>
                          <a:gd name="connsiteX49" fmla="*/ 1667 w 6429"/>
                          <a:gd name="connsiteY49" fmla="*/ 43815 h 45190"/>
                          <a:gd name="connsiteX50" fmla="*/ 1667 w 6429"/>
                          <a:gd name="connsiteY50" fmla="*/ 43815 h 45190"/>
                          <a:gd name="connsiteX51" fmla="*/ 1667 w 6429"/>
                          <a:gd name="connsiteY51" fmla="*/ 43815 h 45190"/>
                          <a:gd name="connsiteX52" fmla="*/ 1667 w 6429"/>
                          <a:gd name="connsiteY52" fmla="*/ 44767 h 45190"/>
                          <a:gd name="connsiteX53" fmla="*/ 1667 w 6429"/>
                          <a:gd name="connsiteY53" fmla="*/ 43815 h 45190"/>
                          <a:gd name="connsiteX54" fmla="*/ 2619 w 6429"/>
                          <a:gd name="connsiteY54" fmla="*/ 42863 h 45190"/>
                          <a:gd name="connsiteX55" fmla="*/ 2619 w 6429"/>
                          <a:gd name="connsiteY55" fmla="*/ 42863 h 45190"/>
                          <a:gd name="connsiteX56" fmla="*/ 2619 w 6429"/>
                          <a:gd name="connsiteY56" fmla="*/ 42863 h 45190"/>
                          <a:gd name="connsiteX57" fmla="*/ 1667 w 6429"/>
                          <a:gd name="connsiteY57" fmla="*/ 41910 h 45190"/>
                          <a:gd name="connsiteX58" fmla="*/ 1667 w 6429"/>
                          <a:gd name="connsiteY58" fmla="*/ 39052 h 45190"/>
                          <a:gd name="connsiteX59" fmla="*/ 1667 w 6429"/>
                          <a:gd name="connsiteY59" fmla="*/ 38100 h 45190"/>
                          <a:gd name="connsiteX60" fmla="*/ 1667 w 6429"/>
                          <a:gd name="connsiteY60" fmla="*/ 38100 h 45190"/>
                          <a:gd name="connsiteX61" fmla="*/ 1667 w 6429"/>
                          <a:gd name="connsiteY61" fmla="*/ 36195 h 45190"/>
                          <a:gd name="connsiteX62" fmla="*/ 1667 w 6429"/>
                          <a:gd name="connsiteY62" fmla="*/ 33338 h 45190"/>
                          <a:gd name="connsiteX63" fmla="*/ 1667 w 6429"/>
                          <a:gd name="connsiteY63" fmla="*/ 29527 h 45190"/>
                          <a:gd name="connsiteX64" fmla="*/ 1667 w 6429"/>
                          <a:gd name="connsiteY64" fmla="*/ 28575 h 45190"/>
                          <a:gd name="connsiteX65" fmla="*/ 1667 w 6429"/>
                          <a:gd name="connsiteY65" fmla="*/ 26670 h 45190"/>
                          <a:gd name="connsiteX66" fmla="*/ 1667 w 6429"/>
                          <a:gd name="connsiteY66" fmla="*/ 25717 h 45190"/>
                          <a:gd name="connsiteX67" fmla="*/ 1667 w 6429"/>
                          <a:gd name="connsiteY67" fmla="*/ 25717 h 45190"/>
                          <a:gd name="connsiteX68" fmla="*/ 1667 w 6429"/>
                          <a:gd name="connsiteY68" fmla="*/ 25717 h 45190"/>
                          <a:gd name="connsiteX69" fmla="*/ 1667 w 6429"/>
                          <a:gd name="connsiteY69" fmla="*/ 24765 h 45190"/>
                          <a:gd name="connsiteX70" fmla="*/ 1667 w 6429"/>
                          <a:gd name="connsiteY70" fmla="*/ 23813 h 45190"/>
                          <a:gd name="connsiteX71" fmla="*/ 1667 w 6429"/>
                          <a:gd name="connsiteY71" fmla="*/ 21908 h 45190"/>
                          <a:gd name="connsiteX72" fmla="*/ 1667 w 6429"/>
                          <a:gd name="connsiteY72" fmla="*/ 21908 h 45190"/>
                          <a:gd name="connsiteX73" fmla="*/ 1667 w 6429"/>
                          <a:gd name="connsiteY73" fmla="*/ 21908 h 45190"/>
                          <a:gd name="connsiteX74" fmla="*/ 1667 w 6429"/>
                          <a:gd name="connsiteY74" fmla="*/ 21908 h 45190"/>
                          <a:gd name="connsiteX75" fmla="*/ 1667 w 6429"/>
                          <a:gd name="connsiteY75" fmla="*/ 20955 h 45190"/>
                          <a:gd name="connsiteX76" fmla="*/ 1667 w 6429"/>
                          <a:gd name="connsiteY76" fmla="*/ 20002 h 45190"/>
                          <a:gd name="connsiteX77" fmla="*/ 1667 w 6429"/>
                          <a:gd name="connsiteY77" fmla="*/ 20002 h 45190"/>
                          <a:gd name="connsiteX78" fmla="*/ 1667 w 6429"/>
                          <a:gd name="connsiteY78" fmla="*/ 20002 h 45190"/>
                          <a:gd name="connsiteX79" fmla="*/ 714 w 6429"/>
                          <a:gd name="connsiteY79" fmla="*/ 19050 h 45190"/>
                          <a:gd name="connsiteX80" fmla="*/ 714 w 6429"/>
                          <a:gd name="connsiteY80" fmla="*/ 17145 h 45190"/>
                          <a:gd name="connsiteX81" fmla="*/ 714 w 6429"/>
                          <a:gd name="connsiteY81" fmla="*/ 15240 h 45190"/>
                          <a:gd name="connsiteX82" fmla="*/ 714 w 6429"/>
                          <a:gd name="connsiteY82" fmla="*/ 14288 h 45190"/>
                          <a:gd name="connsiteX83" fmla="*/ 714 w 6429"/>
                          <a:gd name="connsiteY83" fmla="*/ 13335 h 45190"/>
                          <a:gd name="connsiteX84" fmla="*/ 714 w 6429"/>
                          <a:gd name="connsiteY84" fmla="*/ 12383 h 45190"/>
                          <a:gd name="connsiteX85" fmla="*/ 714 w 6429"/>
                          <a:gd name="connsiteY85" fmla="*/ 12383 h 45190"/>
                          <a:gd name="connsiteX86" fmla="*/ 714 w 6429"/>
                          <a:gd name="connsiteY86" fmla="*/ 9525 h 45190"/>
                          <a:gd name="connsiteX87" fmla="*/ 714 w 6429"/>
                          <a:gd name="connsiteY87" fmla="*/ 9525 h 45190"/>
                          <a:gd name="connsiteX88" fmla="*/ 714 w 6429"/>
                          <a:gd name="connsiteY88" fmla="*/ 4763 h 45190"/>
                          <a:gd name="connsiteX89" fmla="*/ 714 w 6429"/>
                          <a:gd name="connsiteY89" fmla="*/ 2858 h 45190"/>
                          <a:gd name="connsiteX90" fmla="*/ 714 w 6429"/>
                          <a:gd name="connsiteY90" fmla="*/ 952 h 45190"/>
                          <a:gd name="connsiteX91" fmla="*/ 714 w 6429"/>
                          <a:gd name="connsiteY91" fmla="*/ 0 h 45190"/>
                          <a:gd name="connsiteX92" fmla="*/ 714 w 6429"/>
                          <a:gd name="connsiteY92" fmla="*/ 0 h 45190"/>
                          <a:gd name="connsiteX93" fmla="*/ 4524 w 6429"/>
                          <a:gd name="connsiteY93" fmla="*/ 2858 h 45190"/>
                          <a:gd name="connsiteX94" fmla="*/ 6429 w 6429"/>
                          <a:gd name="connsiteY94" fmla="*/ 44767 h 45190"/>
                          <a:gd name="connsiteX95" fmla="*/ 6429 w 6429"/>
                          <a:gd name="connsiteY95" fmla="*/ 44767 h 45190"/>
                          <a:gd name="connsiteX96" fmla="*/ 6429 w 6429"/>
                          <a:gd name="connsiteY96" fmla="*/ 44767 h 45190"/>
                          <a:gd name="connsiteX97" fmla="*/ 6429 w 6429"/>
                          <a:gd name="connsiteY97" fmla="*/ 44767 h 45190"/>
                          <a:gd name="connsiteX98" fmla="*/ 6429 w 6429"/>
                          <a:gd name="connsiteY98" fmla="*/ 44767 h 45190"/>
                          <a:gd name="connsiteX99" fmla="*/ 5477 w 6429"/>
                          <a:gd name="connsiteY99" fmla="*/ 37147 h 45190"/>
                          <a:gd name="connsiteX100" fmla="*/ 5477 w 6429"/>
                          <a:gd name="connsiteY100" fmla="*/ 37147 h 45190"/>
                          <a:gd name="connsiteX101" fmla="*/ 5477 w 6429"/>
                          <a:gd name="connsiteY101" fmla="*/ 37147 h 45190"/>
                          <a:gd name="connsiteX102" fmla="*/ 5477 w 6429"/>
                          <a:gd name="connsiteY102" fmla="*/ 37147 h 45190"/>
                          <a:gd name="connsiteX103" fmla="*/ 5477 w 6429"/>
                          <a:gd name="connsiteY103" fmla="*/ 37147 h 45190"/>
                          <a:gd name="connsiteX104" fmla="*/ 4524 w 6429"/>
                          <a:gd name="connsiteY104" fmla="*/ 5715 h 45190"/>
                          <a:gd name="connsiteX105" fmla="*/ 4524 w 6429"/>
                          <a:gd name="connsiteY105" fmla="*/ 5715 h 45190"/>
                          <a:gd name="connsiteX106" fmla="*/ 4524 w 6429"/>
                          <a:gd name="connsiteY106" fmla="*/ 5715 h 45190"/>
                          <a:gd name="connsiteX107" fmla="*/ 4524 w 6429"/>
                          <a:gd name="connsiteY107" fmla="*/ 5715 h 45190"/>
                          <a:gd name="connsiteX108" fmla="*/ 4524 w 6429"/>
                          <a:gd name="connsiteY108" fmla="*/ 5715 h 45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5190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7"/>
                              <a:pt x="4524" y="10477"/>
                            </a:cubicBezTo>
                            <a:cubicBezTo>
                              <a:pt x="4524" y="10477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7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2"/>
                            </a:cubicBezTo>
                            <a:cubicBezTo>
                              <a:pt x="5477" y="39052"/>
                              <a:pt x="5477" y="39052"/>
                              <a:pt x="5477" y="39052"/>
                            </a:cubicBezTo>
                            <a:cubicBezTo>
                              <a:pt x="5477" y="39052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2"/>
                            </a:cubicBezTo>
                            <a:cubicBezTo>
                              <a:pt x="1667" y="39052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7"/>
                            </a:cubicBezTo>
                            <a:cubicBezTo>
                              <a:pt x="1667" y="29527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714" y="20002"/>
                              <a:pt x="714" y="20002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7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7"/>
                            </a:move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5720"/>
                              <a:pt x="6429" y="44767"/>
                            </a:cubicBezTo>
                            <a:cubicBezTo>
                              <a:pt x="6429" y="45720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6429" y="38100"/>
                              <a:pt x="5477" y="37147"/>
                            </a:cubicBezTo>
                            <a:cubicBezTo>
                              <a:pt x="6429" y="37147"/>
                              <a:pt x="6429" y="37147"/>
                              <a:pt x="5477" y="37147"/>
                            </a:cubicBezTo>
                            <a:close/>
                            <a:moveTo>
                              <a:pt x="4524" y="5715"/>
                            </a:moveTo>
                            <a:cubicBezTo>
                              <a:pt x="4524" y="5715"/>
                              <a:pt x="4524" y="6667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5715"/>
                            </a:cubicBezTo>
                            <a:cubicBezTo>
                              <a:pt x="4524" y="6667"/>
                              <a:pt x="4524" y="5715"/>
                              <a:pt x="4524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3" name="任意多边形: 形状 457"/>
                      <p:cNvSpPr/>
                      <p:nvPr/>
                    </p:nvSpPr>
                    <p:spPr>
                      <a:xfrm>
                        <a:off x="4151947" y="43548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4" name="任意多边形: 形状 458"/>
                      <p:cNvSpPr/>
                      <p:nvPr/>
                    </p:nvSpPr>
                    <p:spPr>
                      <a:xfrm>
                        <a:off x="4148137" y="4353877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2 h 4762"/>
                          <a:gd name="connsiteX2" fmla="*/ 0 w 3810"/>
                          <a:gd name="connsiteY2" fmla="*/ 952 h 4762"/>
                          <a:gd name="connsiteX3" fmla="*/ 0 w 3810"/>
                          <a:gd name="connsiteY3" fmla="*/ 952 h 4762"/>
                          <a:gd name="connsiteX4" fmla="*/ 0 w 3810"/>
                          <a:gd name="connsiteY4" fmla="*/ 952 h 4762"/>
                          <a:gd name="connsiteX5" fmla="*/ 0 w 3810"/>
                          <a:gd name="connsiteY5" fmla="*/ 952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7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2 h 4762"/>
                          <a:gd name="connsiteX16" fmla="*/ 3810 w 3810"/>
                          <a:gd name="connsiteY16" fmla="*/ 952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75" name="图形 2"/>
                    <p:cNvGrpSpPr/>
                    <p:nvPr/>
                  </p:nvGrpSpPr>
                  <p:grpSpPr>
                    <a:xfrm>
                      <a:off x="4140755" y="4260532"/>
                      <a:ext cx="7381" cy="50482"/>
                      <a:chOff x="4140755" y="4260532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76" name="任意多边形: 形状 460"/>
                      <p:cNvSpPr/>
                      <p:nvPr/>
                    </p:nvSpPr>
                    <p:spPr>
                      <a:xfrm>
                        <a:off x="4145280" y="43100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7" name="任意多边形: 形状 461"/>
                      <p:cNvSpPr/>
                      <p:nvPr/>
                    </p:nvSpPr>
                    <p:spPr>
                      <a:xfrm>
                        <a:off x="4140755" y="4260532"/>
                        <a:ext cx="6429" cy="44767"/>
                      </a:xfrm>
                      <a:custGeom>
                        <a:avLst/>
                        <a:gdLst>
                          <a:gd name="connsiteX0" fmla="*/ 4524 w 6429"/>
                          <a:gd name="connsiteY0" fmla="*/ 2858 h 44767"/>
                          <a:gd name="connsiteX1" fmla="*/ 4524 w 6429"/>
                          <a:gd name="connsiteY1" fmla="*/ 2858 h 44767"/>
                          <a:gd name="connsiteX2" fmla="*/ 4524 w 6429"/>
                          <a:gd name="connsiteY2" fmla="*/ 5715 h 44767"/>
                          <a:gd name="connsiteX3" fmla="*/ 4524 w 6429"/>
                          <a:gd name="connsiteY3" fmla="*/ 7620 h 44767"/>
                          <a:gd name="connsiteX4" fmla="*/ 4524 w 6429"/>
                          <a:gd name="connsiteY4" fmla="*/ 8572 h 44767"/>
                          <a:gd name="connsiteX5" fmla="*/ 4524 w 6429"/>
                          <a:gd name="connsiteY5" fmla="*/ 8572 h 44767"/>
                          <a:gd name="connsiteX6" fmla="*/ 4524 w 6429"/>
                          <a:gd name="connsiteY6" fmla="*/ 9525 h 44767"/>
                          <a:gd name="connsiteX7" fmla="*/ 4524 w 6429"/>
                          <a:gd name="connsiteY7" fmla="*/ 10477 h 44767"/>
                          <a:gd name="connsiteX8" fmla="*/ 4524 w 6429"/>
                          <a:gd name="connsiteY8" fmla="*/ 11430 h 44767"/>
                          <a:gd name="connsiteX9" fmla="*/ 4524 w 6429"/>
                          <a:gd name="connsiteY9" fmla="*/ 12383 h 44767"/>
                          <a:gd name="connsiteX10" fmla="*/ 4524 w 6429"/>
                          <a:gd name="connsiteY10" fmla="*/ 13335 h 44767"/>
                          <a:gd name="connsiteX11" fmla="*/ 4524 w 6429"/>
                          <a:gd name="connsiteY11" fmla="*/ 14288 h 44767"/>
                          <a:gd name="connsiteX12" fmla="*/ 4524 w 6429"/>
                          <a:gd name="connsiteY12" fmla="*/ 15240 h 44767"/>
                          <a:gd name="connsiteX13" fmla="*/ 4524 w 6429"/>
                          <a:gd name="connsiteY13" fmla="*/ 16192 h 44767"/>
                          <a:gd name="connsiteX14" fmla="*/ 4524 w 6429"/>
                          <a:gd name="connsiteY14" fmla="*/ 17145 h 44767"/>
                          <a:gd name="connsiteX15" fmla="*/ 4524 w 6429"/>
                          <a:gd name="connsiteY15" fmla="*/ 18097 h 44767"/>
                          <a:gd name="connsiteX16" fmla="*/ 4524 w 6429"/>
                          <a:gd name="connsiteY16" fmla="*/ 18097 h 44767"/>
                          <a:gd name="connsiteX17" fmla="*/ 4524 w 6429"/>
                          <a:gd name="connsiteY17" fmla="*/ 19050 h 44767"/>
                          <a:gd name="connsiteX18" fmla="*/ 4524 w 6429"/>
                          <a:gd name="connsiteY18" fmla="*/ 20002 h 44767"/>
                          <a:gd name="connsiteX19" fmla="*/ 4524 w 6429"/>
                          <a:gd name="connsiteY19" fmla="*/ 20002 h 44767"/>
                          <a:gd name="connsiteX20" fmla="*/ 4524 w 6429"/>
                          <a:gd name="connsiteY20" fmla="*/ 20955 h 44767"/>
                          <a:gd name="connsiteX21" fmla="*/ 4524 w 6429"/>
                          <a:gd name="connsiteY21" fmla="*/ 21908 h 44767"/>
                          <a:gd name="connsiteX22" fmla="*/ 4524 w 6429"/>
                          <a:gd name="connsiteY22" fmla="*/ 22860 h 44767"/>
                          <a:gd name="connsiteX23" fmla="*/ 4524 w 6429"/>
                          <a:gd name="connsiteY23" fmla="*/ 22860 h 44767"/>
                          <a:gd name="connsiteX24" fmla="*/ 4524 w 6429"/>
                          <a:gd name="connsiteY24" fmla="*/ 22860 h 44767"/>
                          <a:gd name="connsiteX25" fmla="*/ 4524 w 6429"/>
                          <a:gd name="connsiteY25" fmla="*/ 22860 h 44767"/>
                          <a:gd name="connsiteX26" fmla="*/ 4524 w 6429"/>
                          <a:gd name="connsiteY26" fmla="*/ 24765 h 44767"/>
                          <a:gd name="connsiteX27" fmla="*/ 4524 w 6429"/>
                          <a:gd name="connsiteY27" fmla="*/ 25717 h 44767"/>
                          <a:gd name="connsiteX28" fmla="*/ 4524 w 6429"/>
                          <a:gd name="connsiteY28" fmla="*/ 25717 h 44767"/>
                          <a:gd name="connsiteX29" fmla="*/ 4524 w 6429"/>
                          <a:gd name="connsiteY29" fmla="*/ 25717 h 44767"/>
                          <a:gd name="connsiteX30" fmla="*/ 4524 w 6429"/>
                          <a:gd name="connsiteY30" fmla="*/ 25717 h 44767"/>
                          <a:gd name="connsiteX31" fmla="*/ 5477 w 6429"/>
                          <a:gd name="connsiteY31" fmla="*/ 26670 h 44767"/>
                          <a:gd name="connsiteX32" fmla="*/ 5477 w 6429"/>
                          <a:gd name="connsiteY32" fmla="*/ 30480 h 44767"/>
                          <a:gd name="connsiteX33" fmla="*/ 5477 w 6429"/>
                          <a:gd name="connsiteY33" fmla="*/ 33338 h 44767"/>
                          <a:gd name="connsiteX34" fmla="*/ 5477 w 6429"/>
                          <a:gd name="connsiteY34" fmla="*/ 36195 h 44767"/>
                          <a:gd name="connsiteX35" fmla="*/ 5477 w 6429"/>
                          <a:gd name="connsiteY35" fmla="*/ 39052 h 44767"/>
                          <a:gd name="connsiteX36" fmla="*/ 5477 w 6429"/>
                          <a:gd name="connsiteY36" fmla="*/ 39052 h 44767"/>
                          <a:gd name="connsiteX37" fmla="*/ 5477 w 6429"/>
                          <a:gd name="connsiteY37" fmla="*/ 40005 h 44767"/>
                          <a:gd name="connsiteX38" fmla="*/ 5477 w 6429"/>
                          <a:gd name="connsiteY38" fmla="*/ 40005 h 44767"/>
                          <a:gd name="connsiteX39" fmla="*/ 5477 w 6429"/>
                          <a:gd name="connsiteY39" fmla="*/ 40005 h 44767"/>
                          <a:gd name="connsiteX40" fmla="*/ 5477 w 6429"/>
                          <a:gd name="connsiteY40" fmla="*/ 40005 h 44767"/>
                          <a:gd name="connsiteX41" fmla="*/ 5477 w 6429"/>
                          <a:gd name="connsiteY41" fmla="*/ 40958 h 44767"/>
                          <a:gd name="connsiteX42" fmla="*/ 5477 w 6429"/>
                          <a:gd name="connsiteY42" fmla="*/ 41910 h 44767"/>
                          <a:gd name="connsiteX43" fmla="*/ 5477 w 6429"/>
                          <a:gd name="connsiteY43" fmla="*/ 41910 h 44767"/>
                          <a:gd name="connsiteX44" fmla="*/ 5477 w 6429"/>
                          <a:gd name="connsiteY44" fmla="*/ 42863 h 44767"/>
                          <a:gd name="connsiteX45" fmla="*/ 5477 w 6429"/>
                          <a:gd name="connsiteY45" fmla="*/ 42863 h 44767"/>
                          <a:gd name="connsiteX46" fmla="*/ 4524 w 6429"/>
                          <a:gd name="connsiteY46" fmla="*/ 42863 h 44767"/>
                          <a:gd name="connsiteX47" fmla="*/ 1667 w 6429"/>
                          <a:gd name="connsiteY47" fmla="*/ 43815 h 44767"/>
                          <a:gd name="connsiteX48" fmla="*/ 1667 w 6429"/>
                          <a:gd name="connsiteY48" fmla="*/ 43815 h 44767"/>
                          <a:gd name="connsiteX49" fmla="*/ 1667 w 6429"/>
                          <a:gd name="connsiteY49" fmla="*/ 43815 h 44767"/>
                          <a:gd name="connsiteX50" fmla="*/ 1667 w 6429"/>
                          <a:gd name="connsiteY50" fmla="*/ 43815 h 44767"/>
                          <a:gd name="connsiteX51" fmla="*/ 1667 w 6429"/>
                          <a:gd name="connsiteY51" fmla="*/ 43815 h 44767"/>
                          <a:gd name="connsiteX52" fmla="*/ 1667 w 6429"/>
                          <a:gd name="connsiteY52" fmla="*/ 44767 h 44767"/>
                          <a:gd name="connsiteX53" fmla="*/ 1667 w 6429"/>
                          <a:gd name="connsiteY53" fmla="*/ 43815 h 44767"/>
                          <a:gd name="connsiteX54" fmla="*/ 2619 w 6429"/>
                          <a:gd name="connsiteY54" fmla="*/ 42863 h 44767"/>
                          <a:gd name="connsiteX55" fmla="*/ 2619 w 6429"/>
                          <a:gd name="connsiteY55" fmla="*/ 42863 h 44767"/>
                          <a:gd name="connsiteX56" fmla="*/ 2619 w 6429"/>
                          <a:gd name="connsiteY56" fmla="*/ 42863 h 44767"/>
                          <a:gd name="connsiteX57" fmla="*/ 1667 w 6429"/>
                          <a:gd name="connsiteY57" fmla="*/ 41910 h 44767"/>
                          <a:gd name="connsiteX58" fmla="*/ 1667 w 6429"/>
                          <a:gd name="connsiteY58" fmla="*/ 39052 h 44767"/>
                          <a:gd name="connsiteX59" fmla="*/ 1667 w 6429"/>
                          <a:gd name="connsiteY59" fmla="*/ 38100 h 44767"/>
                          <a:gd name="connsiteX60" fmla="*/ 1667 w 6429"/>
                          <a:gd name="connsiteY60" fmla="*/ 38100 h 44767"/>
                          <a:gd name="connsiteX61" fmla="*/ 1667 w 6429"/>
                          <a:gd name="connsiteY61" fmla="*/ 36195 h 44767"/>
                          <a:gd name="connsiteX62" fmla="*/ 1667 w 6429"/>
                          <a:gd name="connsiteY62" fmla="*/ 33338 h 44767"/>
                          <a:gd name="connsiteX63" fmla="*/ 1667 w 6429"/>
                          <a:gd name="connsiteY63" fmla="*/ 29527 h 44767"/>
                          <a:gd name="connsiteX64" fmla="*/ 1667 w 6429"/>
                          <a:gd name="connsiteY64" fmla="*/ 28575 h 44767"/>
                          <a:gd name="connsiteX65" fmla="*/ 1667 w 6429"/>
                          <a:gd name="connsiteY65" fmla="*/ 26670 h 44767"/>
                          <a:gd name="connsiteX66" fmla="*/ 1667 w 6429"/>
                          <a:gd name="connsiteY66" fmla="*/ 25717 h 44767"/>
                          <a:gd name="connsiteX67" fmla="*/ 1667 w 6429"/>
                          <a:gd name="connsiteY67" fmla="*/ 25717 h 44767"/>
                          <a:gd name="connsiteX68" fmla="*/ 1667 w 6429"/>
                          <a:gd name="connsiteY68" fmla="*/ 25717 h 44767"/>
                          <a:gd name="connsiteX69" fmla="*/ 1667 w 6429"/>
                          <a:gd name="connsiteY69" fmla="*/ 24765 h 44767"/>
                          <a:gd name="connsiteX70" fmla="*/ 1667 w 6429"/>
                          <a:gd name="connsiteY70" fmla="*/ 23813 h 44767"/>
                          <a:gd name="connsiteX71" fmla="*/ 1667 w 6429"/>
                          <a:gd name="connsiteY71" fmla="*/ 21908 h 44767"/>
                          <a:gd name="connsiteX72" fmla="*/ 1667 w 6429"/>
                          <a:gd name="connsiteY72" fmla="*/ 21908 h 44767"/>
                          <a:gd name="connsiteX73" fmla="*/ 1667 w 6429"/>
                          <a:gd name="connsiteY73" fmla="*/ 21908 h 44767"/>
                          <a:gd name="connsiteX74" fmla="*/ 1667 w 6429"/>
                          <a:gd name="connsiteY74" fmla="*/ 21908 h 44767"/>
                          <a:gd name="connsiteX75" fmla="*/ 1667 w 6429"/>
                          <a:gd name="connsiteY75" fmla="*/ 20955 h 44767"/>
                          <a:gd name="connsiteX76" fmla="*/ 1667 w 6429"/>
                          <a:gd name="connsiteY76" fmla="*/ 20002 h 44767"/>
                          <a:gd name="connsiteX77" fmla="*/ 1667 w 6429"/>
                          <a:gd name="connsiteY77" fmla="*/ 20002 h 44767"/>
                          <a:gd name="connsiteX78" fmla="*/ 1667 w 6429"/>
                          <a:gd name="connsiteY78" fmla="*/ 20002 h 44767"/>
                          <a:gd name="connsiteX79" fmla="*/ 714 w 6429"/>
                          <a:gd name="connsiteY79" fmla="*/ 19050 h 44767"/>
                          <a:gd name="connsiteX80" fmla="*/ 714 w 6429"/>
                          <a:gd name="connsiteY80" fmla="*/ 17145 h 44767"/>
                          <a:gd name="connsiteX81" fmla="*/ 714 w 6429"/>
                          <a:gd name="connsiteY81" fmla="*/ 15240 h 44767"/>
                          <a:gd name="connsiteX82" fmla="*/ 714 w 6429"/>
                          <a:gd name="connsiteY82" fmla="*/ 14288 h 44767"/>
                          <a:gd name="connsiteX83" fmla="*/ 714 w 6429"/>
                          <a:gd name="connsiteY83" fmla="*/ 13335 h 44767"/>
                          <a:gd name="connsiteX84" fmla="*/ 714 w 6429"/>
                          <a:gd name="connsiteY84" fmla="*/ 12383 h 44767"/>
                          <a:gd name="connsiteX85" fmla="*/ 714 w 6429"/>
                          <a:gd name="connsiteY85" fmla="*/ 12383 h 44767"/>
                          <a:gd name="connsiteX86" fmla="*/ 714 w 6429"/>
                          <a:gd name="connsiteY86" fmla="*/ 9525 h 44767"/>
                          <a:gd name="connsiteX87" fmla="*/ 714 w 6429"/>
                          <a:gd name="connsiteY87" fmla="*/ 9525 h 44767"/>
                          <a:gd name="connsiteX88" fmla="*/ 714 w 6429"/>
                          <a:gd name="connsiteY88" fmla="*/ 4763 h 44767"/>
                          <a:gd name="connsiteX89" fmla="*/ 714 w 6429"/>
                          <a:gd name="connsiteY89" fmla="*/ 2858 h 44767"/>
                          <a:gd name="connsiteX90" fmla="*/ 714 w 6429"/>
                          <a:gd name="connsiteY90" fmla="*/ 952 h 44767"/>
                          <a:gd name="connsiteX91" fmla="*/ 714 w 6429"/>
                          <a:gd name="connsiteY91" fmla="*/ 0 h 44767"/>
                          <a:gd name="connsiteX92" fmla="*/ 714 w 6429"/>
                          <a:gd name="connsiteY92" fmla="*/ 0 h 44767"/>
                          <a:gd name="connsiteX93" fmla="*/ 4524 w 6429"/>
                          <a:gd name="connsiteY93" fmla="*/ 2858 h 44767"/>
                          <a:gd name="connsiteX94" fmla="*/ 6429 w 6429"/>
                          <a:gd name="connsiteY94" fmla="*/ 44767 h 44767"/>
                          <a:gd name="connsiteX95" fmla="*/ 6429 w 6429"/>
                          <a:gd name="connsiteY95" fmla="*/ 44767 h 44767"/>
                          <a:gd name="connsiteX96" fmla="*/ 6429 w 6429"/>
                          <a:gd name="connsiteY96" fmla="*/ 44767 h 44767"/>
                          <a:gd name="connsiteX97" fmla="*/ 6429 w 6429"/>
                          <a:gd name="connsiteY97" fmla="*/ 44767 h 44767"/>
                          <a:gd name="connsiteX98" fmla="*/ 6429 w 6429"/>
                          <a:gd name="connsiteY98" fmla="*/ 44767 h 44767"/>
                          <a:gd name="connsiteX99" fmla="*/ 5477 w 6429"/>
                          <a:gd name="connsiteY99" fmla="*/ 37147 h 44767"/>
                          <a:gd name="connsiteX100" fmla="*/ 5477 w 6429"/>
                          <a:gd name="connsiteY100" fmla="*/ 37147 h 44767"/>
                          <a:gd name="connsiteX101" fmla="*/ 5477 w 6429"/>
                          <a:gd name="connsiteY101" fmla="*/ 37147 h 44767"/>
                          <a:gd name="connsiteX102" fmla="*/ 5477 w 6429"/>
                          <a:gd name="connsiteY102" fmla="*/ 37147 h 44767"/>
                          <a:gd name="connsiteX103" fmla="*/ 5477 w 6429"/>
                          <a:gd name="connsiteY103" fmla="*/ 37147 h 44767"/>
                          <a:gd name="connsiteX104" fmla="*/ 3572 w 6429"/>
                          <a:gd name="connsiteY104" fmla="*/ 5715 h 44767"/>
                          <a:gd name="connsiteX105" fmla="*/ 3572 w 6429"/>
                          <a:gd name="connsiteY105" fmla="*/ 5715 h 44767"/>
                          <a:gd name="connsiteX106" fmla="*/ 3572 w 6429"/>
                          <a:gd name="connsiteY106" fmla="*/ 5715 h 44767"/>
                          <a:gd name="connsiteX107" fmla="*/ 3572 w 6429"/>
                          <a:gd name="connsiteY107" fmla="*/ 5715 h 44767"/>
                          <a:gd name="connsiteX108" fmla="*/ 3572 w 6429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4767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8572"/>
                              <a:pt x="4524" y="8572"/>
                            </a:cubicBezTo>
                            <a:cubicBezTo>
                              <a:pt x="4524" y="8572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7"/>
                              <a:pt x="4524" y="10477"/>
                            </a:cubicBezTo>
                            <a:cubicBezTo>
                              <a:pt x="4524" y="10477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7"/>
                              <a:pt x="4524" y="18097"/>
                            </a:cubicBezTo>
                            <a:cubicBezTo>
                              <a:pt x="4524" y="18097"/>
                              <a:pt x="4524" y="18097"/>
                              <a:pt x="4524" y="18097"/>
                            </a:cubicBezTo>
                            <a:cubicBezTo>
                              <a:pt x="5477" y="18097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002"/>
                              <a:pt x="4524" y="20002"/>
                            </a:cubicBezTo>
                            <a:cubicBezTo>
                              <a:pt x="4524" y="20002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7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2"/>
                            </a:cubicBezTo>
                            <a:cubicBezTo>
                              <a:pt x="5477" y="39052"/>
                              <a:pt x="5477" y="39052"/>
                              <a:pt x="5477" y="39052"/>
                            </a:cubicBezTo>
                            <a:cubicBezTo>
                              <a:pt x="5477" y="39052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2"/>
                            </a:cubicBezTo>
                            <a:cubicBezTo>
                              <a:pt x="1667" y="39052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7"/>
                            </a:cubicBezTo>
                            <a:cubicBezTo>
                              <a:pt x="1667" y="29527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714" y="20002"/>
                              <a:pt x="714" y="20002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7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6429" y="44767"/>
                            </a:moveTo>
                            <a:cubicBezTo>
                              <a:pt x="5477" y="44767"/>
                              <a:pt x="5477" y="44767"/>
                              <a:pt x="6429" y="44767"/>
                            </a:cubicBezTo>
                            <a:cubicBezTo>
                              <a:pt x="5477" y="44767"/>
                              <a:pt x="5477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ubicBezTo>
                              <a:pt x="5477" y="37147"/>
                              <a:pt x="5477" y="38100"/>
                              <a:pt x="5477" y="37147"/>
                            </a:cubicBez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ubicBezTo>
                              <a:pt x="5477" y="37147"/>
                              <a:pt x="5477" y="37147"/>
                              <a:pt x="5477" y="37147"/>
                            </a:cubicBezTo>
                            <a:close/>
                            <a:moveTo>
                              <a:pt x="3572" y="5715"/>
                            </a:move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4524" y="6667"/>
                              <a:pt x="3572" y="5715"/>
                            </a:cubicBezTo>
                            <a:cubicBezTo>
                              <a:pt x="4524" y="6667"/>
                              <a:pt x="4524" y="6667"/>
                              <a:pt x="3572" y="5715"/>
                            </a:cubicBezTo>
                            <a:cubicBezTo>
                              <a:pt x="4524" y="5715"/>
                              <a:pt x="3572" y="5715"/>
                              <a:pt x="3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8" name="任意多边形: 形状 462"/>
                      <p:cNvSpPr/>
                      <p:nvPr/>
                    </p:nvSpPr>
                    <p:spPr>
                      <a:xfrm>
                        <a:off x="4148137" y="43072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79" name="任意多边形: 形状 463"/>
                      <p:cNvSpPr/>
                      <p:nvPr/>
                    </p:nvSpPr>
                    <p:spPr>
                      <a:xfrm>
                        <a:off x="4144327" y="4306252"/>
                        <a:ext cx="3810" cy="4762"/>
                      </a:xfrm>
                      <a:custGeom>
                        <a:avLst/>
                        <a:gdLst>
                          <a:gd name="connsiteX0" fmla="*/ 2858 w 3810"/>
                          <a:gd name="connsiteY0" fmla="*/ 0 h 4762"/>
                          <a:gd name="connsiteX1" fmla="*/ 0 w 3810"/>
                          <a:gd name="connsiteY1" fmla="*/ 952 h 4762"/>
                          <a:gd name="connsiteX2" fmla="*/ 0 w 3810"/>
                          <a:gd name="connsiteY2" fmla="*/ 952 h 4762"/>
                          <a:gd name="connsiteX3" fmla="*/ 0 w 3810"/>
                          <a:gd name="connsiteY3" fmla="*/ 952 h 4762"/>
                          <a:gd name="connsiteX4" fmla="*/ 0 w 3810"/>
                          <a:gd name="connsiteY4" fmla="*/ 952 h 4762"/>
                          <a:gd name="connsiteX5" fmla="*/ 0 w 3810"/>
                          <a:gd name="connsiteY5" fmla="*/ 952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7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2 h 4762"/>
                          <a:gd name="connsiteX16" fmla="*/ 3810 w 3810"/>
                          <a:gd name="connsiteY16" fmla="*/ 952 h 4762"/>
                          <a:gd name="connsiteX17" fmla="*/ 2858 w 3810"/>
                          <a:gd name="connsiteY17" fmla="*/ 0 h 4762"/>
                          <a:gd name="connsiteX18" fmla="*/ 2858 w 3810"/>
                          <a:gd name="connsiteY18" fmla="*/ 0 h 4762"/>
                          <a:gd name="connsiteX19" fmla="*/ 2858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8" y="0"/>
                            </a:moveTo>
                            <a:cubicBezTo>
                              <a:pt x="1905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2858" y="0"/>
                            </a:cubicBez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80" name="图形 2"/>
                    <p:cNvGrpSpPr/>
                    <p:nvPr/>
                  </p:nvGrpSpPr>
                  <p:grpSpPr>
                    <a:xfrm>
                      <a:off x="4137898" y="4211954"/>
                      <a:ext cx="7381" cy="50482"/>
                      <a:chOff x="4137898" y="4211954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81" name="任意多边形: 形状 465"/>
                      <p:cNvSpPr/>
                      <p:nvPr/>
                    </p:nvSpPr>
                    <p:spPr>
                      <a:xfrm>
                        <a:off x="4141469" y="42624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2" name="任意多边形: 形状 466"/>
                      <p:cNvSpPr/>
                      <p:nvPr/>
                    </p:nvSpPr>
                    <p:spPr>
                      <a:xfrm>
                        <a:off x="4137898" y="4211954"/>
                        <a:ext cx="5476" cy="45481"/>
                      </a:xfrm>
                      <a:custGeom>
                        <a:avLst/>
                        <a:gdLst>
                          <a:gd name="connsiteX0" fmla="*/ 4524 w 5476"/>
                          <a:gd name="connsiteY0" fmla="*/ 2858 h 45481"/>
                          <a:gd name="connsiteX1" fmla="*/ 4524 w 5476"/>
                          <a:gd name="connsiteY1" fmla="*/ 2858 h 45481"/>
                          <a:gd name="connsiteX2" fmla="*/ 4524 w 5476"/>
                          <a:gd name="connsiteY2" fmla="*/ 5715 h 45481"/>
                          <a:gd name="connsiteX3" fmla="*/ 4524 w 5476"/>
                          <a:gd name="connsiteY3" fmla="*/ 7620 h 45481"/>
                          <a:gd name="connsiteX4" fmla="*/ 4524 w 5476"/>
                          <a:gd name="connsiteY4" fmla="*/ 8573 h 45481"/>
                          <a:gd name="connsiteX5" fmla="*/ 4524 w 5476"/>
                          <a:gd name="connsiteY5" fmla="*/ 8573 h 45481"/>
                          <a:gd name="connsiteX6" fmla="*/ 4524 w 5476"/>
                          <a:gd name="connsiteY6" fmla="*/ 9525 h 45481"/>
                          <a:gd name="connsiteX7" fmla="*/ 4524 w 5476"/>
                          <a:gd name="connsiteY7" fmla="*/ 10478 h 45481"/>
                          <a:gd name="connsiteX8" fmla="*/ 4524 w 5476"/>
                          <a:gd name="connsiteY8" fmla="*/ 11430 h 45481"/>
                          <a:gd name="connsiteX9" fmla="*/ 4524 w 5476"/>
                          <a:gd name="connsiteY9" fmla="*/ 12383 h 45481"/>
                          <a:gd name="connsiteX10" fmla="*/ 4524 w 5476"/>
                          <a:gd name="connsiteY10" fmla="*/ 13335 h 45481"/>
                          <a:gd name="connsiteX11" fmla="*/ 4524 w 5476"/>
                          <a:gd name="connsiteY11" fmla="*/ 14288 h 45481"/>
                          <a:gd name="connsiteX12" fmla="*/ 4524 w 5476"/>
                          <a:gd name="connsiteY12" fmla="*/ 15240 h 45481"/>
                          <a:gd name="connsiteX13" fmla="*/ 4524 w 5476"/>
                          <a:gd name="connsiteY13" fmla="*/ 16192 h 45481"/>
                          <a:gd name="connsiteX14" fmla="*/ 4524 w 5476"/>
                          <a:gd name="connsiteY14" fmla="*/ 17145 h 45481"/>
                          <a:gd name="connsiteX15" fmla="*/ 4524 w 5476"/>
                          <a:gd name="connsiteY15" fmla="*/ 18098 h 45481"/>
                          <a:gd name="connsiteX16" fmla="*/ 4524 w 5476"/>
                          <a:gd name="connsiteY16" fmla="*/ 18098 h 45481"/>
                          <a:gd name="connsiteX17" fmla="*/ 4524 w 5476"/>
                          <a:gd name="connsiteY17" fmla="*/ 19050 h 45481"/>
                          <a:gd name="connsiteX18" fmla="*/ 4524 w 5476"/>
                          <a:gd name="connsiteY18" fmla="*/ 20003 h 45481"/>
                          <a:gd name="connsiteX19" fmla="*/ 4524 w 5476"/>
                          <a:gd name="connsiteY19" fmla="*/ 20003 h 45481"/>
                          <a:gd name="connsiteX20" fmla="*/ 4524 w 5476"/>
                          <a:gd name="connsiteY20" fmla="*/ 20955 h 45481"/>
                          <a:gd name="connsiteX21" fmla="*/ 4524 w 5476"/>
                          <a:gd name="connsiteY21" fmla="*/ 21908 h 45481"/>
                          <a:gd name="connsiteX22" fmla="*/ 4524 w 5476"/>
                          <a:gd name="connsiteY22" fmla="*/ 22860 h 45481"/>
                          <a:gd name="connsiteX23" fmla="*/ 4524 w 5476"/>
                          <a:gd name="connsiteY23" fmla="*/ 22860 h 45481"/>
                          <a:gd name="connsiteX24" fmla="*/ 4524 w 5476"/>
                          <a:gd name="connsiteY24" fmla="*/ 22860 h 45481"/>
                          <a:gd name="connsiteX25" fmla="*/ 4524 w 5476"/>
                          <a:gd name="connsiteY25" fmla="*/ 22860 h 45481"/>
                          <a:gd name="connsiteX26" fmla="*/ 4524 w 5476"/>
                          <a:gd name="connsiteY26" fmla="*/ 24765 h 45481"/>
                          <a:gd name="connsiteX27" fmla="*/ 4524 w 5476"/>
                          <a:gd name="connsiteY27" fmla="*/ 25717 h 45481"/>
                          <a:gd name="connsiteX28" fmla="*/ 4524 w 5476"/>
                          <a:gd name="connsiteY28" fmla="*/ 25717 h 45481"/>
                          <a:gd name="connsiteX29" fmla="*/ 4524 w 5476"/>
                          <a:gd name="connsiteY29" fmla="*/ 25717 h 45481"/>
                          <a:gd name="connsiteX30" fmla="*/ 4524 w 5476"/>
                          <a:gd name="connsiteY30" fmla="*/ 25717 h 45481"/>
                          <a:gd name="connsiteX31" fmla="*/ 5477 w 5476"/>
                          <a:gd name="connsiteY31" fmla="*/ 26670 h 45481"/>
                          <a:gd name="connsiteX32" fmla="*/ 5477 w 5476"/>
                          <a:gd name="connsiteY32" fmla="*/ 30480 h 45481"/>
                          <a:gd name="connsiteX33" fmla="*/ 5477 w 5476"/>
                          <a:gd name="connsiteY33" fmla="*/ 33338 h 45481"/>
                          <a:gd name="connsiteX34" fmla="*/ 5477 w 5476"/>
                          <a:gd name="connsiteY34" fmla="*/ 36195 h 45481"/>
                          <a:gd name="connsiteX35" fmla="*/ 5477 w 5476"/>
                          <a:gd name="connsiteY35" fmla="*/ 39053 h 45481"/>
                          <a:gd name="connsiteX36" fmla="*/ 5477 w 5476"/>
                          <a:gd name="connsiteY36" fmla="*/ 39053 h 45481"/>
                          <a:gd name="connsiteX37" fmla="*/ 5477 w 5476"/>
                          <a:gd name="connsiteY37" fmla="*/ 40005 h 45481"/>
                          <a:gd name="connsiteX38" fmla="*/ 5477 w 5476"/>
                          <a:gd name="connsiteY38" fmla="*/ 40005 h 45481"/>
                          <a:gd name="connsiteX39" fmla="*/ 5477 w 5476"/>
                          <a:gd name="connsiteY39" fmla="*/ 40005 h 45481"/>
                          <a:gd name="connsiteX40" fmla="*/ 5477 w 5476"/>
                          <a:gd name="connsiteY40" fmla="*/ 40005 h 45481"/>
                          <a:gd name="connsiteX41" fmla="*/ 5477 w 5476"/>
                          <a:gd name="connsiteY41" fmla="*/ 40958 h 45481"/>
                          <a:gd name="connsiteX42" fmla="*/ 5477 w 5476"/>
                          <a:gd name="connsiteY42" fmla="*/ 41910 h 45481"/>
                          <a:gd name="connsiteX43" fmla="*/ 5477 w 5476"/>
                          <a:gd name="connsiteY43" fmla="*/ 41910 h 45481"/>
                          <a:gd name="connsiteX44" fmla="*/ 5477 w 5476"/>
                          <a:gd name="connsiteY44" fmla="*/ 42863 h 45481"/>
                          <a:gd name="connsiteX45" fmla="*/ 5477 w 5476"/>
                          <a:gd name="connsiteY45" fmla="*/ 42863 h 45481"/>
                          <a:gd name="connsiteX46" fmla="*/ 4524 w 5476"/>
                          <a:gd name="connsiteY46" fmla="*/ 42863 h 45481"/>
                          <a:gd name="connsiteX47" fmla="*/ 1667 w 5476"/>
                          <a:gd name="connsiteY47" fmla="*/ 43815 h 45481"/>
                          <a:gd name="connsiteX48" fmla="*/ 1667 w 5476"/>
                          <a:gd name="connsiteY48" fmla="*/ 43815 h 45481"/>
                          <a:gd name="connsiteX49" fmla="*/ 1667 w 5476"/>
                          <a:gd name="connsiteY49" fmla="*/ 43815 h 45481"/>
                          <a:gd name="connsiteX50" fmla="*/ 1667 w 5476"/>
                          <a:gd name="connsiteY50" fmla="*/ 43815 h 45481"/>
                          <a:gd name="connsiteX51" fmla="*/ 1667 w 5476"/>
                          <a:gd name="connsiteY51" fmla="*/ 43815 h 45481"/>
                          <a:gd name="connsiteX52" fmla="*/ 1667 w 5476"/>
                          <a:gd name="connsiteY52" fmla="*/ 44767 h 45481"/>
                          <a:gd name="connsiteX53" fmla="*/ 1667 w 5476"/>
                          <a:gd name="connsiteY53" fmla="*/ 43815 h 45481"/>
                          <a:gd name="connsiteX54" fmla="*/ 2619 w 5476"/>
                          <a:gd name="connsiteY54" fmla="*/ 42863 h 45481"/>
                          <a:gd name="connsiteX55" fmla="*/ 2619 w 5476"/>
                          <a:gd name="connsiteY55" fmla="*/ 42863 h 45481"/>
                          <a:gd name="connsiteX56" fmla="*/ 2619 w 5476"/>
                          <a:gd name="connsiteY56" fmla="*/ 42863 h 45481"/>
                          <a:gd name="connsiteX57" fmla="*/ 1667 w 5476"/>
                          <a:gd name="connsiteY57" fmla="*/ 41910 h 45481"/>
                          <a:gd name="connsiteX58" fmla="*/ 1667 w 5476"/>
                          <a:gd name="connsiteY58" fmla="*/ 39053 h 45481"/>
                          <a:gd name="connsiteX59" fmla="*/ 1667 w 5476"/>
                          <a:gd name="connsiteY59" fmla="*/ 38100 h 45481"/>
                          <a:gd name="connsiteX60" fmla="*/ 1667 w 5476"/>
                          <a:gd name="connsiteY60" fmla="*/ 38100 h 45481"/>
                          <a:gd name="connsiteX61" fmla="*/ 1667 w 5476"/>
                          <a:gd name="connsiteY61" fmla="*/ 36195 h 45481"/>
                          <a:gd name="connsiteX62" fmla="*/ 1667 w 5476"/>
                          <a:gd name="connsiteY62" fmla="*/ 33338 h 45481"/>
                          <a:gd name="connsiteX63" fmla="*/ 1667 w 5476"/>
                          <a:gd name="connsiteY63" fmla="*/ 29528 h 45481"/>
                          <a:gd name="connsiteX64" fmla="*/ 1667 w 5476"/>
                          <a:gd name="connsiteY64" fmla="*/ 28575 h 45481"/>
                          <a:gd name="connsiteX65" fmla="*/ 1667 w 5476"/>
                          <a:gd name="connsiteY65" fmla="*/ 26670 h 45481"/>
                          <a:gd name="connsiteX66" fmla="*/ 1667 w 5476"/>
                          <a:gd name="connsiteY66" fmla="*/ 25717 h 45481"/>
                          <a:gd name="connsiteX67" fmla="*/ 1667 w 5476"/>
                          <a:gd name="connsiteY67" fmla="*/ 25717 h 45481"/>
                          <a:gd name="connsiteX68" fmla="*/ 1667 w 5476"/>
                          <a:gd name="connsiteY68" fmla="*/ 25717 h 45481"/>
                          <a:gd name="connsiteX69" fmla="*/ 1667 w 5476"/>
                          <a:gd name="connsiteY69" fmla="*/ 24765 h 45481"/>
                          <a:gd name="connsiteX70" fmla="*/ 1667 w 5476"/>
                          <a:gd name="connsiteY70" fmla="*/ 23813 h 45481"/>
                          <a:gd name="connsiteX71" fmla="*/ 1667 w 5476"/>
                          <a:gd name="connsiteY71" fmla="*/ 21908 h 45481"/>
                          <a:gd name="connsiteX72" fmla="*/ 1667 w 5476"/>
                          <a:gd name="connsiteY72" fmla="*/ 21908 h 45481"/>
                          <a:gd name="connsiteX73" fmla="*/ 1667 w 5476"/>
                          <a:gd name="connsiteY73" fmla="*/ 21908 h 45481"/>
                          <a:gd name="connsiteX74" fmla="*/ 1667 w 5476"/>
                          <a:gd name="connsiteY74" fmla="*/ 21908 h 45481"/>
                          <a:gd name="connsiteX75" fmla="*/ 1667 w 5476"/>
                          <a:gd name="connsiteY75" fmla="*/ 20955 h 45481"/>
                          <a:gd name="connsiteX76" fmla="*/ 1667 w 5476"/>
                          <a:gd name="connsiteY76" fmla="*/ 20003 h 45481"/>
                          <a:gd name="connsiteX77" fmla="*/ 1667 w 5476"/>
                          <a:gd name="connsiteY77" fmla="*/ 20003 h 45481"/>
                          <a:gd name="connsiteX78" fmla="*/ 1667 w 5476"/>
                          <a:gd name="connsiteY78" fmla="*/ 20003 h 45481"/>
                          <a:gd name="connsiteX79" fmla="*/ 714 w 5476"/>
                          <a:gd name="connsiteY79" fmla="*/ 19050 h 45481"/>
                          <a:gd name="connsiteX80" fmla="*/ 714 w 5476"/>
                          <a:gd name="connsiteY80" fmla="*/ 17145 h 45481"/>
                          <a:gd name="connsiteX81" fmla="*/ 714 w 5476"/>
                          <a:gd name="connsiteY81" fmla="*/ 15240 h 45481"/>
                          <a:gd name="connsiteX82" fmla="*/ 714 w 5476"/>
                          <a:gd name="connsiteY82" fmla="*/ 14288 h 45481"/>
                          <a:gd name="connsiteX83" fmla="*/ 714 w 5476"/>
                          <a:gd name="connsiteY83" fmla="*/ 13335 h 45481"/>
                          <a:gd name="connsiteX84" fmla="*/ 714 w 5476"/>
                          <a:gd name="connsiteY84" fmla="*/ 12383 h 45481"/>
                          <a:gd name="connsiteX85" fmla="*/ 714 w 5476"/>
                          <a:gd name="connsiteY85" fmla="*/ 12383 h 45481"/>
                          <a:gd name="connsiteX86" fmla="*/ 714 w 5476"/>
                          <a:gd name="connsiteY86" fmla="*/ 9525 h 45481"/>
                          <a:gd name="connsiteX87" fmla="*/ 714 w 5476"/>
                          <a:gd name="connsiteY87" fmla="*/ 9525 h 45481"/>
                          <a:gd name="connsiteX88" fmla="*/ 714 w 5476"/>
                          <a:gd name="connsiteY88" fmla="*/ 4763 h 45481"/>
                          <a:gd name="connsiteX89" fmla="*/ 714 w 5476"/>
                          <a:gd name="connsiteY89" fmla="*/ 2858 h 45481"/>
                          <a:gd name="connsiteX90" fmla="*/ 714 w 5476"/>
                          <a:gd name="connsiteY90" fmla="*/ 953 h 45481"/>
                          <a:gd name="connsiteX91" fmla="*/ 714 w 5476"/>
                          <a:gd name="connsiteY91" fmla="*/ 0 h 45481"/>
                          <a:gd name="connsiteX92" fmla="*/ 714 w 5476"/>
                          <a:gd name="connsiteY92" fmla="*/ 0 h 45481"/>
                          <a:gd name="connsiteX93" fmla="*/ 4524 w 5476"/>
                          <a:gd name="connsiteY93" fmla="*/ 2858 h 45481"/>
                          <a:gd name="connsiteX94" fmla="*/ 5477 w 5476"/>
                          <a:gd name="connsiteY94" fmla="*/ 44767 h 45481"/>
                          <a:gd name="connsiteX95" fmla="*/ 5477 w 5476"/>
                          <a:gd name="connsiteY95" fmla="*/ 44767 h 45481"/>
                          <a:gd name="connsiteX96" fmla="*/ 5477 w 5476"/>
                          <a:gd name="connsiteY96" fmla="*/ 44767 h 45481"/>
                          <a:gd name="connsiteX97" fmla="*/ 5477 w 5476"/>
                          <a:gd name="connsiteY97" fmla="*/ 44767 h 45481"/>
                          <a:gd name="connsiteX98" fmla="*/ 5477 w 5476"/>
                          <a:gd name="connsiteY98" fmla="*/ 44767 h 45481"/>
                          <a:gd name="connsiteX99" fmla="*/ 5477 w 5476"/>
                          <a:gd name="connsiteY99" fmla="*/ 38100 h 45481"/>
                          <a:gd name="connsiteX100" fmla="*/ 5477 w 5476"/>
                          <a:gd name="connsiteY100" fmla="*/ 38100 h 45481"/>
                          <a:gd name="connsiteX101" fmla="*/ 5477 w 5476"/>
                          <a:gd name="connsiteY101" fmla="*/ 38100 h 45481"/>
                          <a:gd name="connsiteX102" fmla="*/ 5477 w 5476"/>
                          <a:gd name="connsiteY102" fmla="*/ 38100 h 45481"/>
                          <a:gd name="connsiteX103" fmla="*/ 5477 w 5476"/>
                          <a:gd name="connsiteY103" fmla="*/ 38100 h 45481"/>
                          <a:gd name="connsiteX104" fmla="*/ 3572 w 5476"/>
                          <a:gd name="connsiteY104" fmla="*/ 6667 h 45481"/>
                          <a:gd name="connsiteX105" fmla="*/ 3572 w 5476"/>
                          <a:gd name="connsiteY105" fmla="*/ 6667 h 45481"/>
                          <a:gd name="connsiteX106" fmla="*/ 3572 w 5476"/>
                          <a:gd name="connsiteY106" fmla="*/ 6667 h 45481"/>
                          <a:gd name="connsiteX107" fmla="*/ 3572 w 5476"/>
                          <a:gd name="connsiteY107" fmla="*/ 6667 h 45481"/>
                          <a:gd name="connsiteX108" fmla="*/ 3572 w 5476"/>
                          <a:gd name="connsiteY108" fmla="*/ 6667 h 454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476" h="45481">
                            <a:moveTo>
                              <a:pt x="4524" y="2858"/>
                            </a:moveTo>
                            <a:cubicBezTo>
                              <a:pt x="4524" y="3810"/>
                              <a:pt x="4524" y="3810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8"/>
                              <a:pt x="4524" y="18098"/>
                            </a:cubicBezTo>
                            <a:cubicBezTo>
                              <a:pt x="4524" y="18098"/>
                              <a:pt x="4524" y="18098"/>
                              <a:pt x="4524" y="18098"/>
                            </a:cubicBezTo>
                            <a:cubicBezTo>
                              <a:pt x="5477" y="18098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955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4524" y="26670"/>
                              <a:pt x="5477" y="26670"/>
                            </a:cubicBezTo>
                            <a:cubicBezTo>
                              <a:pt x="5477" y="27623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8"/>
                              <a:pt x="714" y="18098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5477" y="44767"/>
                            </a:moveTo>
                            <a:cubicBezTo>
                              <a:pt x="5477" y="44767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5720"/>
                              <a:pt x="5477" y="44767"/>
                            </a:cubicBez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lose/>
                            <a:moveTo>
                              <a:pt x="5477" y="38100"/>
                            </a:moveTo>
                            <a:cubicBezTo>
                              <a:pt x="4524" y="38100"/>
                              <a:pt x="4524" y="38100"/>
                              <a:pt x="5477" y="38100"/>
                            </a:cubicBezTo>
                            <a:cubicBezTo>
                              <a:pt x="4524" y="38100"/>
                              <a:pt x="4524" y="38100"/>
                              <a:pt x="5477" y="38100"/>
                            </a:cubicBezTo>
                            <a:cubicBezTo>
                              <a:pt x="4524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lose/>
                            <a:moveTo>
                              <a:pt x="3572" y="6667"/>
                            </a:move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3" name="任意多边形: 形状 467"/>
                      <p:cNvSpPr/>
                      <p:nvPr/>
                    </p:nvSpPr>
                    <p:spPr>
                      <a:xfrm>
                        <a:off x="4145280" y="42595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4" name="任意多边形: 形状 468"/>
                      <p:cNvSpPr/>
                      <p:nvPr/>
                    </p:nvSpPr>
                    <p:spPr>
                      <a:xfrm>
                        <a:off x="4141469" y="4257674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3810" y="953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85" name="图形 2"/>
                    <p:cNvGrpSpPr/>
                    <p:nvPr/>
                  </p:nvGrpSpPr>
                  <p:grpSpPr>
                    <a:xfrm>
                      <a:off x="4135040" y="4164329"/>
                      <a:ext cx="7381" cy="50482"/>
                      <a:chOff x="4135040" y="4164329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86" name="任意多边形: 形状 470"/>
                      <p:cNvSpPr/>
                      <p:nvPr/>
                    </p:nvSpPr>
                    <p:spPr>
                      <a:xfrm>
                        <a:off x="4138612" y="42148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7" name="任意多边形: 形状 471"/>
                      <p:cNvSpPr/>
                      <p:nvPr/>
                    </p:nvSpPr>
                    <p:spPr>
                      <a:xfrm>
                        <a:off x="4135040" y="4164329"/>
                        <a:ext cx="5476" cy="45481"/>
                      </a:xfrm>
                      <a:custGeom>
                        <a:avLst/>
                        <a:gdLst>
                          <a:gd name="connsiteX0" fmla="*/ 4524 w 5476"/>
                          <a:gd name="connsiteY0" fmla="*/ 2858 h 45481"/>
                          <a:gd name="connsiteX1" fmla="*/ 4524 w 5476"/>
                          <a:gd name="connsiteY1" fmla="*/ 2858 h 45481"/>
                          <a:gd name="connsiteX2" fmla="*/ 4524 w 5476"/>
                          <a:gd name="connsiteY2" fmla="*/ 5715 h 45481"/>
                          <a:gd name="connsiteX3" fmla="*/ 4524 w 5476"/>
                          <a:gd name="connsiteY3" fmla="*/ 7620 h 45481"/>
                          <a:gd name="connsiteX4" fmla="*/ 4524 w 5476"/>
                          <a:gd name="connsiteY4" fmla="*/ 8573 h 45481"/>
                          <a:gd name="connsiteX5" fmla="*/ 4524 w 5476"/>
                          <a:gd name="connsiteY5" fmla="*/ 8573 h 45481"/>
                          <a:gd name="connsiteX6" fmla="*/ 4524 w 5476"/>
                          <a:gd name="connsiteY6" fmla="*/ 9525 h 45481"/>
                          <a:gd name="connsiteX7" fmla="*/ 4524 w 5476"/>
                          <a:gd name="connsiteY7" fmla="*/ 10478 h 45481"/>
                          <a:gd name="connsiteX8" fmla="*/ 4524 w 5476"/>
                          <a:gd name="connsiteY8" fmla="*/ 11430 h 45481"/>
                          <a:gd name="connsiteX9" fmla="*/ 4524 w 5476"/>
                          <a:gd name="connsiteY9" fmla="*/ 12383 h 45481"/>
                          <a:gd name="connsiteX10" fmla="*/ 4524 w 5476"/>
                          <a:gd name="connsiteY10" fmla="*/ 13335 h 45481"/>
                          <a:gd name="connsiteX11" fmla="*/ 4524 w 5476"/>
                          <a:gd name="connsiteY11" fmla="*/ 14288 h 45481"/>
                          <a:gd name="connsiteX12" fmla="*/ 4524 w 5476"/>
                          <a:gd name="connsiteY12" fmla="*/ 15240 h 45481"/>
                          <a:gd name="connsiteX13" fmla="*/ 4524 w 5476"/>
                          <a:gd name="connsiteY13" fmla="*/ 16192 h 45481"/>
                          <a:gd name="connsiteX14" fmla="*/ 4524 w 5476"/>
                          <a:gd name="connsiteY14" fmla="*/ 17145 h 45481"/>
                          <a:gd name="connsiteX15" fmla="*/ 4524 w 5476"/>
                          <a:gd name="connsiteY15" fmla="*/ 18098 h 45481"/>
                          <a:gd name="connsiteX16" fmla="*/ 4524 w 5476"/>
                          <a:gd name="connsiteY16" fmla="*/ 18098 h 45481"/>
                          <a:gd name="connsiteX17" fmla="*/ 4524 w 5476"/>
                          <a:gd name="connsiteY17" fmla="*/ 19050 h 45481"/>
                          <a:gd name="connsiteX18" fmla="*/ 4524 w 5476"/>
                          <a:gd name="connsiteY18" fmla="*/ 20003 h 45481"/>
                          <a:gd name="connsiteX19" fmla="*/ 4524 w 5476"/>
                          <a:gd name="connsiteY19" fmla="*/ 20003 h 45481"/>
                          <a:gd name="connsiteX20" fmla="*/ 4524 w 5476"/>
                          <a:gd name="connsiteY20" fmla="*/ 20955 h 45481"/>
                          <a:gd name="connsiteX21" fmla="*/ 4524 w 5476"/>
                          <a:gd name="connsiteY21" fmla="*/ 21908 h 45481"/>
                          <a:gd name="connsiteX22" fmla="*/ 4524 w 5476"/>
                          <a:gd name="connsiteY22" fmla="*/ 22860 h 45481"/>
                          <a:gd name="connsiteX23" fmla="*/ 4524 w 5476"/>
                          <a:gd name="connsiteY23" fmla="*/ 22860 h 45481"/>
                          <a:gd name="connsiteX24" fmla="*/ 4524 w 5476"/>
                          <a:gd name="connsiteY24" fmla="*/ 22860 h 45481"/>
                          <a:gd name="connsiteX25" fmla="*/ 4524 w 5476"/>
                          <a:gd name="connsiteY25" fmla="*/ 22860 h 45481"/>
                          <a:gd name="connsiteX26" fmla="*/ 4524 w 5476"/>
                          <a:gd name="connsiteY26" fmla="*/ 24765 h 45481"/>
                          <a:gd name="connsiteX27" fmla="*/ 4524 w 5476"/>
                          <a:gd name="connsiteY27" fmla="*/ 25717 h 45481"/>
                          <a:gd name="connsiteX28" fmla="*/ 4524 w 5476"/>
                          <a:gd name="connsiteY28" fmla="*/ 25717 h 45481"/>
                          <a:gd name="connsiteX29" fmla="*/ 4524 w 5476"/>
                          <a:gd name="connsiteY29" fmla="*/ 25717 h 45481"/>
                          <a:gd name="connsiteX30" fmla="*/ 4524 w 5476"/>
                          <a:gd name="connsiteY30" fmla="*/ 25717 h 45481"/>
                          <a:gd name="connsiteX31" fmla="*/ 5477 w 5476"/>
                          <a:gd name="connsiteY31" fmla="*/ 26670 h 45481"/>
                          <a:gd name="connsiteX32" fmla="*/ 5477 w 5476"/>
                          <a:gd name="connsiteY32" fmla="*/ 30480 h 45481"/>
                          <a:gd name="connsiteX33" fmla="*/ 5477 w 5476"/>
                          <a:gd name="connsiteY33" fmla="*/ 33338 h 45481"/>
                          <a:gd name="connsiteX34" fmla="*/ 5477 w 5476"/>
                          <a:gd name="connsiteY34" fmla="*/ 36195 h 45481"/>
                          <a:gd name="connsiteX35" fmla="*/ 5477 w 5476"/>
                          <a:gd name="connsiteY35" fmla="*/ 39053 h 45481"/>
                          <a:gd name="connsiteX36" fmla="*/ 5477 w 5476"/>
                          <a:gd name="connsiteY36" fmla="*/ 39053 h 45481"/>
                          <a:gd name="connsiteX37" fmla="*/ 5477 w 5476"/>
                          <a:gd name="connsiteY37" fmla="*/ 40005 h 45481"/>
                          <a:gd name="connsiteX38" fmla="*/ 5477 w 5476"/>
                          <a:gd name="connsiteY38" fmla="*/ 40005 h 45481"/>
                          <a:gd name="connsiteX39" fmla="*/ 5477 w 5476"/>
                          <a:gd name="connsiteY39" fmla="*/ 40005 h 45481"/>
                          <a:gd name="connsiteX40" fmla="*/ 5477 w 5476"/>
                          <a:gd name="connsiteY40" fmla="*/ 40005 h 45481"/>
                          <a:gd name="connsiteX41" fmla="*/ 5477 w 5476"/>
                          <a:gd name="connsiteY41" fmla="*/ 40958 h 45481"/>
                          <a:gd name="connsiteX42" fmla="*/ 5477 w 5476"/>
                          <a:gd name="connsiteY42" fmla="*/ 41910 h 45481"/>
                          <a:gd name="connsiteX43" fmla="*/ 5477 w 5476"/>
                          <a:gd name="connsiteY43" fmla="*/ 41910 h 45481"/>
                          <a:gd name="connsiteX44" fmla="*/ 5477 w 5476"/>
                          <a:gd name="connsiteY44" fmla="*/ 42863 h 45481"/>
                          <a:gd name="connsiteX45" fmla="*/ 5477 w 5476"/>
                          <a:gd name="connsiteY45" fmla="*/ 42863 h 45481"/>
                          <a:gd name="connsiteX46" fmla="*/ 4524 w 5476"/>
                          <a:gd name="connsiteY46" fmla="*/ 42863 h 45481"/>
                          <a:gd name="connsiteX47" fmla="*/ 1667 w 5476"/>
                          <a:gd name="connsiteY47" fmla="*/ 43815 h 45481"/>
                          <a:gd name="connsiteX48" fmla="*/ 1667 w 5476"/>
                          <a:gd name="connsiteY48" fmla="*/ 43815 h 45481"/>
                          <a:gd name="connsiteX49" fmla="*/ 1667 w 5476"/>
                          <a:gd name="connsiteY49" fmla="*/ 43815 h 45481"/>
                          <a:gd name="connsiteX50" fmla="*/ 1667 w 5476"/>
                          <a:gd name="connsiteY50" fmla="*/ 43815 h 45481"/>
                          <a:gd name="connsiteX51" fmla="*/ 1667 w 5476"/>
                          <a:gd name="connsiteY51" fmla="*/ 43815 h 45481"/>
                          <a:gd name="connsiteX52" fmla="*/ 1667 w 5476"/>
                          <a:gd name="connsiteY52" fmla="*/ 44767 h 45481"/>
                          <a:gd name="connsiteX53" fmla="*/ 1667 w 5476"/>
                          <a:gd name="connsiteY53" fmla="*/ 43815 h 45481"/>
                          <a:gd name="connsiteX54" fmla="*/ 2619 w 5476"/>
                          <a:gd name="connsiteY54" fmla="*/ 42863 h 45481"/>
                          <a:gd name="connsiteX55" fmla="*/ 2619 w 5476"/>
                          <a:gd name="connsiteY55" fmla="*/ 42863 h 45481"/>
                          <a:gd name="connsiteX56" fmla="*/ 2619 w 5476"/>
                          <a:gd name="connsiteY56" fmla="*/ 42863 h 45481"/>
                          <a:gd name="connsiteX57" fmla="*/ 1667 w 5476"/>
                          <a:gd name="connsiteY57" fmla="*/ 41910 h 45481"/>
                          <a:gd name="connsiteX58" fmla="*/ 1667 w 5476"/>
                          <a:gd name="connsiteY58" fmla="*/ 39053 h 45481"/>
                          <a:gd name="connsiteX59" fmla="*/ 1667 w 5476"/>
                          <a:gd name="connsiteY59" fmla="*/ 38100 h 45481"/>
                          <a:gd name="connsiteX60" fmla="*/ 1667 w 5476"/>
                          <a:gd name="connsiteY60" fmla="*/ 38100 h 45481"/>
                          <a:gd name="connsiteX61" fmla="*/ 1667 w 5476"/>
                          <a:gd name="connsiteY61" fmla="*/ 36195 h 45481"/>
                          <a:gd name="connsiteX62" fmla="*/ 1667 w 5476"/>
                          <a:gd name="connsiteY62" fmla="*/ 33338 h 45481"/>
                          <a:gd name="connsiteX63" fmla="*/ 1667 w 5476"/>
                          <a:gd name="connsiteY63" fmla="*/ 29528 h 45481"/>
                          <a:gd name="connsiteX64" fmla="*/ 1667 w 5476"/>
                          <a:gd name="connsiteY64" fmla="*/ 28575 h 45481"/>
                          <a:gd name="connsiteX65" fmla="*/ 1667 w 5476"/>
                          <a:gd name="connsiteY65" fmla="*/ 26670 h 45481"/>
                          <a:gd name="connsiteX66" fmla="*/ 1667 w 5476"/>
                          <a:gd name="connsiteY66" fmla="*/ 25717 h 45481"/>
                          <a:gd name="connsiteX67" fmla="*/ 1667 w 5476"/>
                          <a:gd name="connsiteY67" fmla="*/ 25717 h 45481"/>
                          <a:gd name="connsiteX68" fmla="*/ 1667 w 5476"/>
                          <a:gd name="connsiteY68" fmla="*/ 25717 h 45481"/>
                          <a:gd name="connsiteX69" fmla="*/ 1667 w 5476"/>
                          <a:gd name="connsiteY69" fmla="*/ 24765 h 45481"/>
                          <a:gd name="connsiteX70" fmla="*/ 1667 w 5476"/>
                          <a:gd name="connsiteY70" fmla="*/ 23813 h 45481"/>
                          <a:gd name="connsiteX71" fmla="*/ 1667 w 5476"/>
                          <a:gd name="connsiteY71" fmla="*/ 21908 h 45481"/>
                          <a:gd name="connsiteX72" fmla="*/ 1667 w 5476"/>
                          <a:gd name="connsiteY72" fmla="*/ 21908 h 45481"/>
                          <a:gd name="connsiteX73" fmla="*/ 1667 w 5476"/>
                          <a:gd name="connsiteY73" fmla="*/ 21908 h 45481"/>
                          <a:gd name="connsiteX74" fmla="*/ 1667 w 5476"/>
                          <a:gd name="connsiteY74" fmla="*/ 21908 h 45481"/>
                          <a:gd name="connsiteX75" fmla="*/ 1667 w 5476"/>
                          <a:gd name="connsiteY75" fmla="*/ 20955 h 45481"/>
                          <a:gd name="connsiteX76" fmla="*/ 1667 w 5476"/>
                          <a:gd name="connsiteY76" fmla="*/ 20003 h 45481"/>
                          <a:gd name="connsiteX77" fmla="*/ 1667 w 5476"/>
                          <a:gd name="connsiteY77" fmla="*/ 20003 h 45481"/>
                          <a:gd name="connsiteX78" fmla="*/ 1667 w 5476"/>
                          <a:gd name="connsiteY78" fmla="*/ 20003 h 45481"/>
                          <a:gd name="connsiteX79" fmla="*/ 714 w 5476"/>
                          <a:gd name="connsiteY79" fmla="*/ 19050 h 45481"/>
                          <a:gd name="connsiteX80" fmla="*/ 714 w 5476"/>
                          <a:gd name="connsiteY80" fmla="*/ 17145 h 45481"/>
                          <a:gd name="connsiteX81" fmla="*/ 714 w 5476"/>
                          <a:gd name="connsiteY81" fmla="*/ 15240 h 45481"/>
                          <a:gd name="connsiteX82" fmla="*/ 714 w 5476"/>
                          <a:gd name="connsiteY82" fmla="*/ 14288 h 45481"/>
                          <a:gd name="connsiteX83" fmla="*/ 714 w 5476"/>
                          <a:gd name="connsiteY83" fmla="*/ 13335 h 45481"/>
                          <a:gd name="connsiteX84" fmla="*/ 714 w 5476"/>
                          <a:gd name="connsiteY84" fmla="*/ 12383 h 45481"/>
                          <a:gd name="connsiteX85" fmla="*/ 714 w 5476"/>
                          <a:gd name="connsiteY85" fmla="*/ 12383 h 45481"/>
                          <a:gd name="connsiteX86" fmla="*/ 714 w 5476"/>
                          <a:gd name="connsiteY86" fmla="*/ 9525 h 45481"/>
                          <a:gd name="connsiteX87" fmla="*/ 714 w 5476"/>
                          <a:gd name="connsiteY87" fmla="*/ 9525 h 45481"/>
                          <a:gd name="connsiteX88" fmla="*/ 714 w 5476"/>
                          <a:gd name="connsiteY88" fmla="*/ 4763 h 45481"/>
                          <a:gd name="connsiteX89" fmla="*/ 714 w 5476"/>
                          <a:gd name="connsiteY89" fmla="*/ 2858 h 45481"/>
                          <a:gd name="connsiteX90" fmla="*/ 714 w 5476"/>
                          <a:gd name="connsiteY90" fmla="*/ 953 h 45481"/>
                          <a:gd name="connsiteX91" fmla="*/ 714 w 5476"/>
                          <a:gd name="connsiteY91" fmla="*/ 0 h 45481"/>
                          <a:gd name="connsiteX92" fmla="*/ 714 w 5476"/>
                          <a:gd name="connsiteY92" fmla="*/ 0 h 45481"/>
                          <a:gd name="connsiteX93" fmla="*/ 4524 w 5476"/>
                          <a:gd name="connsiteY93" fmla="*/ 2858 h 45481"/>
                          <a:gd name="connsiteX94" fmla="*/ 5477 w 5476"/>
                          <a:gd name="connsiteY94" fmla="*/ 44767 h 45481"/>
                          <a:gd name="connsiteX95" fmla="*/ 5477 w 5476"/>
                          <a:gd name="connsiteY95" fmla="*/ 44767 h 45481"/>
                          <a:gd name="connsiteX96" fmla="*/ 5477 w 5476"/>
                          <a:gd name="connsiteY96" fmla="*/ 44767 h 45481"/>
                          <a:gd name="connsiteX97" fmla="*/ 5477 w 5476"/>
                          <a:gd name="connsiteY97" fmla="*/ 44767 h 45481"/>
                          <a:gd name="connsiteX98" fmla="*/ 5477 w 5476"/>
                          <a:gd name="connsiteY98" fmla="*/ 44767 h 45481"/>
                          <a:gd name="connsiteX99" fmla="*/ 4524 w 5476"/>
                          <a:gd name="connsiteY99" fmla="*/ 37148 h 45481"/>
                          <a:gd name="connsiteX100" fmla="*/ 4524 w 5476"/>
                          <a:gd name="connsiteY100" fmla="*/ 37148 h 45481"/>
                          <a:gd name="connsiteX101" fmla="*/ 4524 w 5476"/>
                          <a:gd name="connsiteY101" fmla="*/ 37148 h 45481"/>
                          <a:gd name="connsiteX102" fmla="*/ 4524 w 5476"/>
                          <a:gd name="connsiteY102" fmla="*/ 37148 h 45481"/>
                          <a:gd name="connsiteX103" fmla="*/ 4524 w 5476"/>
                          <a:gd name="connsiteY103" fmla="*/ 37148 h 45481"/>
                          <a:gd name="connsiteX104" fmla="*/ 3572 w 5476"/>
                          <a:gd name="connsiteY104" fmla="*/ 6667 h 45481"/>
                          <a:gd name="connsiteX105" fmla="*/ 3572 w 5476"/>
                          <a:gd name="connsiteY105" fmla="*/ 6667 h 45481"/>
                          <a:gd name="connsiteX106" fmla="*/ 3572 w 5476"/>
                          <a:gd name="connsiteY106" fmla="*/ 6667 h 45481"/>
                          <a:gd name="connsiteX107" fmla="*/ 3572 w 5476"/>
                          <a:gd name="connsiteY107" fmla="*/ 6667 h 45481"/>
                          <a:gd name="connsiteX108" fmla="*/ 3572 w 5476"/>
                          <a:gd name="connsiteY108" fmla="*/ 6667 h 454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476" h="45481">
                            <a:moveTo>
                              <a:pt x="4524" y="2858"/>
                            </a:moveTo>
                            <a:cubicBezTo>
                              <a:pt x="3572" y="2858"/>
                              <a:pt x="3572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8"/>
                              <a:pt x="4524" y="18098"/>
                            </a:cubicBezTo>
                            <a:cubicBezTo>
                              <a:pt x="4524" y="18098"/>
                              <a:pt x="4524" y="18098"/>
                              <a:pt x="4524" y="18098"/>
                            </a:cubicBezTo>
                            <a:cubicBezTo>
                              <a:pt x="5477" y="18098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4524" y="26670"/>
                              <a:pt x="5477" y="26670"/>
                            </a:cubicBezTo>
                            <a:cubicBezTo>
                              <a:pt x="5477" y="27623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8"/>
                              <a:pt x="714" y="18098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5477" y="44767"/>
                            </a:move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ubicBezTo>
                              <a:pt x="5477" y="45720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4767"/>
                              <a:pt x="5477" y="44767"/>
                            </a:cubicBez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lose/>
                            <a:moveTo>
                              <a:pt x="4524" y="37148"/>
                            </a:moveTo>
                            <a:cubicBezTo>
                              <a:pt x="4524" y="37148"/>
                              <a:pt x="4524" y="38100"/>
                              <a:pt x="4524" y="37148"/>
                            </a:cubicBezTo>
                            <a:cubicBezTo>
                              <a:pt x="4524" y="38100"/>
                              <a:pt x="4524" y="38100"/>
                              <a:pt x="4524" y="37148"/>
                            </a:cubicBezTo>
                            <a:cubicBezTo>
                              <a:pt x="4524" y="38100"/>
                              <a:pt x="4524" y="38100"/>
                              <a:pt x="4524" y="37148"/>
                            </a:cubicBezTo>
                            <a:cubicBezTo>
                              <a:pt x="5477" y="38100"/>
                              <a:pt x="4524" y="37148"/>
                              <a:pt x="4524" y="37148"/>
                            </a:cubicBezTo>
                            <a:close/>
                            <a:moveTo>
                              <a:pt x="3572" y="6667"/>
                            </a:move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ubicBezTo>
                              <a:pt x="3572" y="6667"/>
                              <a:pt x="3572" y="6667"/>
                              <a:pt x="3572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8" name="任意多边形: 形状 472"/>
                      <p:cNvSpPr/>
                      <p:nvPr/>
                    </p:nvSpPr>
                    <p:spPr>
                      <a:xfrm>
                        <a:off x="4142422" y="42110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89" name="任意多边形: 形状 473"/>
                      <p:cNvSpPr/>
                      <p:nvPr/>
                    </p:nvSpPr>
                    <p:spPr>
                      <a:xfrm>
                        <a:off x="4138612" y="4210049"/>
                        <a:ext cx="3810" cy="4762"/>
                      </a:xfrm>
                      <a:custGeom>
                        <a:avLst/>
                        <a:gdLst>
                          <a:gd name="connsiteX0" fmla="*/ 2857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7 w 3810"/>
                          <a:gd name="connsiteY17" fmla="*/ 0 h 4762"/>
                          <a:gd name="connsiteX18" fmla="*/ 2857 w 3810"/>
                          <a:gd name="connsiteY18" fmla="*/ 0 h 4762"/>
                          <a:gd name="connsiteX19" fmla="*/ 2857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90" name="图形 2"/>
                    <p:cNvGrpSpPr/>
                    <p:nvPr/>
                  </p:nvGrpSpPr>
                  <p:grpSpPr>
                    <a:xfrm>
                      <a:off x="4132183" y="4116704"/>
                      <a:ext cx="7381" cy="50482"/>
                      <a:chOff x="4132183" y="4116704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91" name="任意多边形: 形状 475"/>
                      <p:cNvSpPr/>
                      <p:nvPr/>
                    </p:nvSpPr>
                    <p:spPr>
                      <a:xfrm>
                        <a:off x="4135755" y="41662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2" name="任意多边形: 形状 476"/>
                      <p:cNvSpPr/>
                      <p:nvPr/>
                    </p:nvSpPr>
                    <p:spPr>
                      <a:xfrm>
                        <a:off x="4132183" y="4116704"/>
                        <a:ext cx="5476" cy="45190"/>
                      </a:xfrm>
                      <a:custGeom>
                        <a:avLst/>
                        <a:gdLst>
                          <a:gd name="connsiteX0" fmla="*/ 4524 w 5476"/>
                          <a:gd name="connsiteY0" fmla="*/ 2858 h 45190"/>
                          <a:gd name="connsiteX1" fmla="*/ 4524 w 5476"/>
                          <a:gd name="connsiteY1" fmla="*/ 2858 h 45190"/>
                          <a:gd name="connsiteX2" fmla="*/ 4524 w 5476"/>
                          <a:gd name="connsiteY2" fmla="*/ 5715 h 45190"/>
                          <a:gd name="connsiteX3" fmla="*/ 4524 w 5476"/>
                          <a:gd name="connsiteY3" fmla="*/ 7620 h 45190"/>
                          <a:gd name="connsiteX4" fmla="*/ 4524 w 5476"/>
                          <a:gd name="connsiteY4" fmla="*/ 8573 h 45190"/>
                          <a:gd name="connsiteX5" fmla="*/ 4524 w 5476"/>
                          <a:gd name="connsiteY5" fmla="*/ 8573 h 45190"/>
                          <a:gd name="connsiteX6" fmla="*/ 4524 w 5476"/>
                          <a:gd name="connsiteY6" fmla="*/ 9525 h 45190"/>
                          <a:gd name="connsiteX7" fmla="*/ 4524 w 5476"/>
                          <a:gd name="connsiteY7" fmla="*/ 10478 h 45190"/>
                          <a:gd name="connsiteX8" fmla="*/ 4524 w 5476"/>
                          <a:gd name="connsiteY8" fmla="*/ 11430 h 45190"/>
                          <a:gd name="connsiteX9" fmla="*/ 4524 w 5476"/>
                          <a:gd name="connsiteY9" fmla="*/ 12383 h 45190"/>
                          <a:gd name="connsiteX10" fmla="*/ 4524 w 5476"/>
                          <a:gd name="connsiteY10" fmla="*/ 13335 h 45190"/>
                          <a:gd name="connsiteX11" fmla="*/ 4524 w 5476"/>
                          <a:gd name="connsiteY11" fmla="*/ 14288 h 45190"/>
                          <a:gd name="connsiteX12" fmla="*/ 4524 w 5476"/>
                          <a:gd name="connsiteY12" fmla="*/ 15240 h 45190"/>
                          <a:gd name="connsiteX13" fmla="*/ 4524 w 5476"/>
                          <a:gd name="connsiteY13" fmla="*/ 16192 h 45190"/>
                          <a:gd name="connsiteX14" fmla="*/ 4524 w 5476"/>
                          <a:gd name="connsiteY14" fmla="*/ 17145 h 45190"/>
                          <a:gd name="connsiteX15" fmla="*/ 4524 w 5476"/>
                          <a:gd name="connsiteY15" fmla="*/ 18098 h 45190"/>
                          <a:gd name="connsiteX16" fmla="*/ 4524 w 5476"/>
                          <a:gd name="connsiteY16" fmla="*/ 18098 h 45190"/>
                          <a:gd name="connsiteX17" fmla="*/ 4524 w 5476"/>
                          <a:gd name="connsiteY17" fmla="*/ 19050 h 45190"/>
                          <a:gd name="connsiteX18" fmla="*/ 4524 w 5476"/>
                          <a:gd name="connsiteY18" fmla="*/ 20003 h 45190"/>
                          <a:gd name="connsiteX19" fmla="*/ 4524 w 5476"/>
                          <a:gd name="connsiteY19" fmla="*/ 20003 h 45190"/>
                          <a:gd name="connsiteX20" fmla="*/ 4524 w 5476"/>
                          <a:gd name="connsiteY20" fmla="*/ 20955 h 45190"/>
                          <a:gd name="connsiteX21" fmla="*/ 4524 w 5476"/>
                          <a:gd name="connsiteY21" fmla="*/ 21908 h 45190"/>
                          <a:gd name="connsiteX22" fmla="*/ 4524 w 5476"/>
                          <a:gd name="connsiteY22" fmla="*/ 22860 h 45190"/>
                          <a:gd name="connsiteX23" fmla="*/ 4524 w 5476"/>
                          <a:gd name="connsiteY23" fmla="*/ 22860 h 45190"/>
                          <a:gd name="connsiteX24" fmla="*/ 4524 w 5476"/>
                          <a:gd name="connsiteY24" fmla="*/ 22860 h 45190"/>
                          <a:gd name="connsiteX25" fmla="*/ 4524 w 5476"/>
                          <a:gd name="connsiteY25" fmla="*/ 22860 h 45190"/>
                          <a:gd name="connsiteX26" fmla="*/ 4524 w 5476"/>
                          <a:gd name="connsiteY26" fmla="*/ 24765 h 45190"/>
                          <a:gd name="connsiteX27" fmla="*/ 4524 w 5476"/>
                          <a:gd name="connsiteY27" fmla="*/ 25717 h 45190"/>
                          <a:gd name="connsiteX28" fmla="*/ 4524 w 5476"/>
                          <a:gd name="connsiteY28" fmla="*/ 25717 h 45190"/>
                          <a:gd name="connsiteX29" fmla="*/ 4524 w 5476"/>
                          <a:gd name="connsiteY29" fmla="*/ 25717 h 45190"/>
                          <a:gd name="connsiteX30" fmla="*/ 4524 w 5476"/>
                          <a:gd name="connsiteY30" fmla="*/ 25717 h 45190"/>
                          <a:gd name="connsiteX31" fmla="*/ 5477 w 5476"/>
                          <a:gd name="connsiteY31" fmla="*/ 26670 h 45190"/>
                          <a:gd name="connsiteX32" fmla="*/ 5477 w 5476"/>
                          <a:gd name="connsiteY32" fmla="*/ 30480 h 45190"/>
                          <a:gd name="connsiteX33" fmla="*/ 5477 w 5476"/>
                          <a:gd name="connsiteY33" fmla="*/ 33338 h 45190"/>
                          <a:gd name="connsiteX34" fmla="*/ 5477 w 5476"/>
                          <a:gd name="connsiteY34" fmla="*/ 36195 h 45190"/>
                          <a:gd name="connsiteX35" fmla="*/ 5477 w 5476"/>
                          <a:gd name="connsiteY35" fmla="*/ 39053 h 45190"/>
                          <a:gd name="connsiteX36" fmla="*/ 5477 w 5476"/>
                          <a:gd name="connsiteY36" fmla="*/ 39053 h 45190"/>
                          <a:gd name="connsiteX37" fmla="*/ 5477 w 5476"/>
                          <a:gd name="connsiteY37" fmla="*/ 40005 h 45190"/>
                          <a:gd name="connsiteX38" fmla="*/ 5477 w 5476"/>
                          <a:gd name="connsiteY38" fmla="*/ 40005 h 45190"/>
                          <a:gd name="connsiteX39" fmla="*/ 5477 w 5476"/>
                          <a:gd name="connsiteY39" fmla="*/ 40005 h 45190"/>
                          <a:gd name="connsiteX40" fmla="*/ 5477 w 5476"/>
                          <a:gd name="connsiteY40" fmla="*/ 40005 h 45190"/>
                          <a:gd name="connsiteX41" fmla="*/ 5477 w 5476"/>
                          <a:gd name="connsiteY41" fmla="*/ 40958 h 45190"/>
                          <a:gd name="connsiteX42" fmla="*/ 5477 w 5476"/>
                          <a:gd name="connsiteY42" fmla="*/ 41910 h 45190"/>
                          <a:gd name="connsiteX43" fmla="*/ 5477 w 5476"/>
                          <a:gd name="connsiteY43" fmla="*/ 41910 h 45190"/>
                          <a:gd name="connsiteX44" fmla="*/ 5477 w 5476"/>
                          <a:gd name="connsiteY44" fmla="*/ 42863 h 45190"/>
                          <a:gd name="connsiteX45" fmla="*/ 5477 w 5476"/>
                          <a:gd name="connsiteY45" fmla="*/ 42863 h 45190"/>
                          <a:gd name="connsiteX46" fmla="*/ 4524 w 5476"/>
                          <a:gd name="connsiteY46" fmla="*/ 42863 h 45190"/>
                          <a:gd name="connsiteX47" fmla="*/ 1667 w 5476"/>
                          <a:gd name="connsiteY47" fmla="*/ 43815 h 45190"/>
                          <a:gd name="connsiteX48" fmla="*/ 1667 w 5476"/>
                          <a:gd name="connsiteY48" fmla="*/ 43815 h 45190"/>
                          <a:gd name="connsiteX49" fmla="*/ 1667 w 5476"/>
                          <a:gd name="connsiteY49" fmla="*/ 43815 h 45190"/>
                          <a:gd name="connsiteX50" fmla="*/ 1667 w 5476"/>
                          <a:gd name="connsiteY50" fmla="*/ 43815 h 45190"/>
                          <a:gd name="connsiteX51" fmla="*/ 1667 w 5476"/>
                          <a:gd name="connsiteY51" fmla="*/ 43815 h 45190"/>
                          <a:gd name="connsiteX52" fmla="*/ 1667 w 5476"/>
                          <a:gd name="connsiteY52" fmla="*/ 44767 h 45190"/>
                          <a:gd name="connsiteX53" fmla="*/ 1667 w 5476"/>
                          <a:gd name="connsiteY53" fmla="*/ 43815 h 45190"/>
                          <a:gd name="connsiteX54" fmla="*/ 2619 w 5476"/>
                          <a:gd name="connsiteY54" fmla="*/ 42863 h 45190"/>
                          <a:gd name="connsiteX55" fmla="*/ 2619 w 5476"/>
                          <a:gd name="connsiteY55" fmla="*/ 42863 h 45190"/>
                          <a:gd name="connsiteX56" fmla="*/ 2619 w 5476"/>
                          <a:gd name="connsiteY56" fmla="*/ 42863 h 45190"/>
                          <a:gd name="connsiteX57" fmla="*/ 1667 w 5476"/>
                          <a:gd name="connsiteY57" fmla="*/ 41910 h 45190"/>
                          <a:gd name="connsiteX58" fmla="*/ 1667 w 5476"/>
                          <a:gd name="connsiteY58" fmla="*/ 39053 h 45190"/>
                          <a:gd name="connsiteX59" fmla="*/ 1667 w 5476"/>
                          <a:gd name="connsiteY59" fmla="*/ 38100 h 45190"/>
                          <a:gd name="connsiteX60" fmla="*/ 1667 w 5476"/>
                          <a:gd name="connsiteY60" fmla="*/ 38100 h 45190"/>
                          <a:gd name="connsiteX61" fmla="*/ 1667 w 5476"/>
                          <a:gd name="connsiteY61" fmla="*/ 36195 h 45190"/>
                          <a:gd name="connsiteX62" fmla="*/ 1667 w 5476"/>
                          <a:gd name="connsiteY62" fmla="*/ 33338 h 45190"/>
                          <a:gd name="connsiteX63" fmla="*/ 1667 w 5476"/>
                          <a:gd name="connsiteY63" fmla="*/ 29528 h 45190"/>
                          <a:gd name="connsiteX64" fmla="*/ 1667 w 5476"/>
                          <a:gd name="connsiteY64" fmla="*/ 28575 h 45190"/>
                          <a:gd name="connsiteX65" fmla="*/ 1667 w 5476"/>
                          <a:gd name="connsiteY65" fmla="*/ 26670 h 45190"/>
                          <a:gd name="connsiteX66" fmla="*/ 1667 w 5476"/>
                          <a:gd name="connsiteY66" fmla="*/ 25717 h 45190"/>
                          <a:gd name="connsiteX67" fmla="*/ 1667 w 5476"/>
                          <a:gd name="connsiteY67" fmla="*/ 25717 h 45190"/>
                          <a:gd name="connsiteX68" fmla="*/ 1667 w 5476"/>
                          <a:gd name="connsiteY68" fmla="*/ 25717 h 45190"/>
                          <a:gd name="connsiteX69" fmla="*/ 1667 w 5476"/>
                          <a:gd name="connsiteY69" fmla="*/ 24765 h 45190"/>
                          <a:gd name="connsiteX70" fmla="*/ 1667 w 5476"/>
                          <a:gd name="connsiteY70" fmla="*/ 23813 h 45190"/>
                          <a:gd name="connsiteX71" fmla="*/ 1667 w 5476"/>
                          <a:gd name="connsiteY71" fmla="*/ 21908 h 45190"/>
                          <a:gd name="connsiteX72" fmla="*/ 1667 w 5476"/>
                          <a:gd name="connsiteY72" fmla="*/ 21908 h 45190"/>
                          <a:gd name="connsiteX73" fmla="*/ 1667 w 5476"/>
                          <a:gd name="connsiteY73" fmla="*/ 21908 h 45190"/>
                          <a:gd name="connsiteX74" fmla="*/ 1667 w 5476"/>
                          <a:gd name="connsiteY74" fmla="*/ 21908 h 45190"/>
                          <a:gd name="connsiteX75" fmla="*/ 1667 w 5476"/>
                          <a:gd name="connsiteY75" fmla="*/ 20955 h 45190"/>
                          <a:gd name="connsiteX76" fmla="*/ 1667 w 5476"/>
                          <a:gd name="connsiteY76" fmla="*/ 20003 h 45190"/>
                          <a:gd name="connsiteX77" fmla="*/ 1667 w 5476"/>
                          <a:gd name="connsiteY77" fmla="*/ 20003 h 45190"/>
                          <a:gd name="connsiteX78" fmla="*/ 1667 w 5476"/>
                          <a:gd name="connsiteY78" fmla="*/ 20003 h 45190"/>
                          <a:gd name="connsiteX79" fmla="*/ 714 w 5476"/>
                          <a:gd name="connsiteY79" fmla="*/ 19050 h 45190"/>
                          <a:gd name="connsiteX80" fmla="*/ 714 w 5476"/>
                          <a:gd name="connsiteY80" fmla="*/ 17145 h 45190"/>
                          <a:gd name="connsiteX81" fmla="*/ 714 w 5476"/>
                          <a:gd name="connsiteY81" fmla="*/ 15240 h 45190"/>
                          <a:gd name="connsiteX82" fmla="*/ 714 w 5476"/>
                          <a:gd name="connsiteY82" fmla="*/ 14288 h 45190"/>
                          <a:gd name="connsiteX83" fmla="*/ 714 w 5476"/>
                          <a:gd name="connsiteY83" fmla="*/ 13335 h 45190"/>
                          <a:gd name="connsiteX84" fmla="*/ 714 w 5476"/>
                          <a:gd name="connsiteY84" fmla="*/ 12383 h 45190"/>
                          <a:gd name="connsiteX85" fmla="*/ 714 w 5476"/>
                          <a:gd name="connsiteY85" fmla="*/ 12383 h 45190"/>
                          <a:gd name="connsiteX86" fmla="*/ 714 w 5476"/>
                          <a:gd name="connsiteY86" fmla="*/ 9525 h 45190"/>
                          <a:gd name="connsiteX87" fmla="*/ 714 w 5476"/>
                          <a:gd name="connsiteY87" fmla="*/ 9525 h 45190"/>
                          <a:gd name="connsiteX88" fmla="*/ 714 w 5476"/>
                          <a:gd name="connsiteY88" fmla="*/ 4763 h 45190"/>
                          <a:gd name="connsiteX89" fmla="*/ 714 w 5476"/>
                          <a:gd name="connsiteY89" fmla="*/ 2858 h 45190"/>
                          <a:gd name="connsiteX90" fmla="*/ 714 w 5476"/>
                          <a:gd name="connsiteY90" fmla="*/ 953 h 45190"/>
                          <a:gd name="connsiteX91" fmla="*/ 714 w 5476"/>
                          <a:gd name="connsiteY91" fmla="*/ 0 h 45190"/>
                          <a:gd name="connsiteX92" fmla="*/ 714 w 5476"/>
                          <a:gd name="connsiteY92" fmla="*/ 0 h 45190"/>
                          <a:gd name="connsiteX93" fmla="*/ 4524 w 5476"/>
                          <a:gd name="connsiteY93" fmla="*/ 2858 h 45190"/>
                          <a:gd name="connsiteX94" fmla="*/ 5477 w 5476"/>
                          <a:gd name="connsiteY94" fmla="*/ 44767 h 45190"/>
                          <a:gd name="connsiteX95" fmla="*/ 5477 w 5476"/>
                          <a:gd name="connsiteY95" fmla="*/ 44767 h 45190"/>
                          <a:gd name="connsiteX96" fmla="*/ 5477 w 5476"/>
                          <a:gd name="connsiteY96" fmla="*/ 44767 h 45190"/>
                          <a:gd name="connsiteX97" fmla="*/ 5477 w 5476"/>
                          <a:gd name="connsiteY97" fmla="*/ 44767 h 45190"/>
                          <a:gd name="connsiteX98" fmla="*/ 5477 w 5476"/>
                          <a:gd name="connsiteY98" fmla="*/ 44767 h 45190"/>
                          <a:gd name="connsiteX99" fmla="*/ 4524 w 5476"/>
                          <a:gd name="connsiteY99" fmla="*/ 37148 h 45190"/>
                          <a:gd name="connsiteX100" fmla="*/ 4524 w 5476"/>
                          <a:gd name="connsiteY100" fmla="*/ 37148 h 45190"/>
                          <a:gd name="connsiteX101" fmla="*/ 4524 w 5476"/>
                          <a:gd name="connsiteY101" fmla="*/ 37148 h 45190"/>
                          <a:gd name="connsiteX102" fmla="*/ 4524 w 5476"/>
                          <a:gd name="connsiteY102" fmla="*/ 37148 h 45190"/>
                          <a:gd name="connsiteX103" fmla="*/ 4524 w 5476"/>
                          <a:gd name="connsiteY103" fmla="*/ 37148 h 45190"/>
                          <a:gd name="connsiteX104" fmla="*/ 3572 w 5476"/>
                          <a:gd name="connsiteY104" fmla="*/ 5715 h 45190"/>
                          <a:gd name="connsiteX105" fmla="*/ 3572 w 5476"/>
                          <a:gd name="connsiteY105" fmla="*/ 5715 h 45190"/>
                          <a:gd name="connsiteX106" fmla="*/ 3572 w 5476"/>
                          <a:gd name="connsiteY106" fmla="*/ 5715 h 45190"/>
                          <a:gd name="connsiteX107" fmla="*/ 3572 w 5476"/>
                          <a:gd name="connsiteY107" fmla="*/ 5715 h 45190"/>
                          <a:gd name="connsiteX108" fmla="*/ 3572 w 5476"/>
                          <a:gd name="connsiteY108" fmla="*/ 5715 h 45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476" h="45190">
                            <a:moveTo>
                              <a:pt x="4524" y="2858"/>
                            </a:moveTo>
                            <a:cubicBezTo>
                              <a:pt x="4524" y="2858"/>
                              <a:pt x="4524" y="2858"/>
                              <a:pt x="4524" y="2858"/>
                            </a:cubicBezTo>
                            <a:cubicBezTo>
                              <a:pt x="4524" y="3810"/>
                              <a:pt x="4524" y="4763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7620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8573"/>
                              <a:pt x="4524" y="8573"/>
                            </a:cubicBezTo>
                            <a:cubicBezTo>
                              <a:pt x="4524" y="8573"/>
                              <a:pt x="4524" y="9525"/>
                              <a:pt x="4524" y="9525"/>
                            </a:cubicBezTo>
                            <a:cubicBezTo>
                              <a:pt x="4524" y="9525"/>
                              <a:pt x="4524" y="10478"/>
                              <a:pt x="4524" y="10478"/>
                            </a:cubicBezTo>
                            <a:cubicBezTo>
                              <a:pt x="4524" y="10478"/>
                              <a:pt x="4524" y="11430"/>
                              <a:pt x="4524" y="11430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3335"/>
                            </a:cubicBezTo>
                            <a:cubicBezTo>
                              <a:pt x="4524" y="13335"/>
                              <a:pt x="4524" y="14288"/>
                              <a:pt x="4524" y="14288"/>
                            </a:cubicBezTo>
                            <a:cubicBezTo>
                              <a:pt x="4524" y="14288"/>
                              <a:pt x="4524" y="15240"/>
                              <a:pt x="4524" y="15240"/>
                            </a:cubicBezTo>
                            <a:cubicBezTo>
                              <a:pt x="4524" y="15240"/>
                              <a:pt x="4524" y="16192"/>
                              <a:pt x="4524" y="16192"/>
                            </a:cubicBezTo>
                            <a:cubicBezTo>
                              <a:pt x="4524" y="16192"/>
                              <a:pt x="4524" y="17145"/>
                              <a:pt x="4524" y="17145"/>
                            </a:cubicBezTo>
                            <a:cubicBezTo>
                              <a:pt x="4524" y="17145"/>
                              <a:pt x="4524" y="18098"/>
                              <a:pt x="4524" y="18098"/>
                            </a:cubicBezTo>
                            <a:cubicBezTo>
                              <a:pt x="4524" y="18098"/>
                              <a:pt x="4524" y="18098"/>
                              <a:pt x="4524" y="18098"/>
                            </a:cubicBezTo>
                            <a:cubicBezTo>
                              <a:pt x="5477" y="18098"/>
                              <a:pt x="4524" y="19050"/>
                              <a:pt x="4524" y="19050"/>
                            </a:cubicBezTo>
                            <a:cubicBezTo>
                              <a:pt x="4524" y="19050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003"/>
                            </a:cubicBezTo>
                            <a:cubicBezTo>
                              <a:pt x="4524" y="20003"/>
                              <a:pt x="4524" y="20003"/>
                              <a:pt x="4524" y="20955"/>
                            </a:cubicBezTo>
                            <a:cubicBezTo>
                              <a:pt x="4524" y="20955"/>
                              <a:pt x="4524" y="20955"/>
                              <a:pt x="4524" y="21908"/>
                            </a:cubicBezTo>
                            <a:cubicBezTo>
                              <a:pt x="4524" y="21908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2860"/>
                              <a:pt x="4524" y="22860"/>
                            </a:cubicBezTo>
                            <a:cubicBezTo>
                              <a:pt x="4524" y="22860"/>
                              <a:pt x="4524" y="24765"/>
                              <a:pt x="4524" y="24765"/>
                            </a:cubicBezTo>
                            <a:cubicBezTo>
                              <a:pt x="4524" y="24765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6670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4524" y="25717"/>
                              <a:pt x="4524" y="25717"/>
                              <a:pt x="4524" y="25717"/>
                            </a:cubicBezTo>
                            <a:cubicBezTo>
                              <a:pt x="5477" y="25717"/>
                              <a:pt x="4524" y="26670"/>
                              <a:pt x="5477" y="26670"/>
                            </a:cubicBezTo>
                            <a:cubicBezTo>
                              <a:pt x="5477" y="27623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955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8"/>
                              <a:pt x="714" y="18098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4524" y="2858"/>
                            </a:lnTo>
                            <a:close/>
                            <a:moveTo>
                              <a:pt x="5477" y="44767"/>
                            </a:move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ubicBezTo>
                              <a:pt x="5477" y="44767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4767"/>
                              <a:pt x="5477" y="44767"/>
                            </a:cubicBez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lose/>
                            <a:moveTo>
                              <a:pt x="4524" y="37148"/>
                            </a:moveTo>
                            <a:cubicBezTo>
                              <a:pt x="4524" y="37148"/>
                              <a:pt x="4524" y="38100"/>
                              <a:pt x="4524" y="37148"/>
                            </a:cubicBezTo>
                            <a:cubicBezTo>
                              <a:pt x="4524" y="38100"/>
                              <a:pt x="4524" y="38100"/>
                              <a:pt x="4524" y="37148"/>
                            </a:cubicBezTo>
                            <a:cubicBezTo>
                              <a:pt x="4524" y="38100"/>
                              <a:pt x="4524" y="38100"/>
                              <a:pt x="4524" y="37148"/>
                            </a:cubicBezTo>
                            <a:cubicBezTo>
                              <a:pt x="4524" y="37148"/>
                              <a:pt x="4524" y="37148"/>
                              <a:pt x="4524" y="37148"/>
                            </a:cubicBezTo>
                            <a:close/>
                            <a:moveTo>
                              <a:pt x="3572" y="5715"/>
                            </a:moveTo>
                            <a:cubicBezTo>
                              <a:pt x="3572" y="5715"/>
                              <a:pt x="3572" y="6667"/>
                              <a:pt x="3572" y="5715"/>
                            </a:cubicBezTo>
                            <a:cubicBezTo>
                              <a:pt x="3572" y="6667"/>
                              <a:pt x="3572" y="6667"/>
                              <a:pt x="3572" y="5715"/>
                            </a:cubicBezTo>
                            <a:cubicBezTo>
                              <a:pt x="3572" y="6667"/>
                              <a:pt x="3572" y="6667"/>
                              <a:pt x="3572" y="5715"/>
                            </a:cubicBezTo>
                            <a:cubicBezTo>
                              <a:pt x="3572" y="6667"/>
                              <a:pt x="3572" y="5715"/>
                              <a:pt x="3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3" name="任意多边形: 形状 477"/>
                      <p:cNvSpPr/>
                      <p:nvPr/>
                    </p:nvSpPr>
                    <p:spPr>
                      <a:xfrm>
                        <a:off x="4138612" y="41633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4" name="任意多边形: 形状 478"/>
                      <p:cNvSpPr/>
                      <p:nvPr/>
                    </p:nvSpPr>
                    <p:spPr>
                      <a:xfrm>
                        <a:off x="4135755" y="4162424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8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595" name="图形 2"/>
                    <p:cNvGrpSpPr/>
                    <p:nvPr/>
                  </p:nvGrpSpPr>
                  <p:grpSpPr>
                    <a:xfrm>
                      <a:off x="4128373" y="4069079"/>
                      <a:ext cx="8334" cy="50482"/>
                      <a:chOff x="4128373" y="4069079"/>
                      <a:chExt cx="8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596" name="任意多边形: 形状 480"/>
                      <p:cNvSpPr/>
                      <p:nvPr/>
                    </p:nvSpPr>
                    <p:spPr>
                      <a:xfrm>
                        <a:off x="4132897" y="41186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7" name="任意多边形: 形状 481"/>
                      <p:cNvSpPr/>
                      <p:nvPr/>
                    </p:nvSpPr>
                    <p:spPr>
                      <a:xfrm>
                        <a:off x="4128373" y="4069079"/>
                        <a:ext cx="6429" cy="44767"/>
                      </a:xfrm>
                      <a:custGeom>
                        <a:avLst/>
                        <a:gdLst>
                          <a:gd name="connsiteX0" fmla="*/ 5477 w 6429"/>
                          <a:gd name="connsiteY0" fmla="*/ 2858 h 44767"/>
                          <a:gd name="connsiteX1" fmla="*/ 5477 w 6429"/>
                          <a:gd name="connsiteY1" fmla="*/ 2858 h 44767"/>
                          <a:gd name="connsiteX2" fmla="*/ 5477 w 6429"/>
                          <a:gd name="connsiteY2" fmla="*/ 5715 h 44767"/>
                          <a:gd name="connsiteX3" fmla="*/ 5477 w 6429"/>
                          <a:gd name="connsiteY3" fmla="*/ 7620 h 44767"/>
                          <a:gd name="connsiteX4" fmla="*/ 5477 w 6429"/>
                          <a:gd name="connsiteY4" fmla="*/ 8573 h 44767"/>
                          <a:gd name="connsiteX5" fmla="*/ 5477 w 6429"/>
                          <a:gd name="connsiteY5" fmla="*/ 8573 h 44767"/>
                          <a:gd name="connsiteX6" fmla="*/ 5477 w 6429"/>
                          <a:gd name="connsiteY6" fmla="*/ 9525 h 44767"/>
                          <a:gd name="connsiteX7" fmla="*/ 5477 w 6429"/>
                          <a:gd name="connsiteY7" fmla="*/ 10478 h 44767"/>
                          <a:gd name="connsiteX8" fmla="*/ 5477 w 6429"/>
                          <a:gd name="connsiteY8" fmla="*/ 11430 h 44767"/>
                          <a:gd name="connsiteX9" fmla="*/ 5477 w 6429"/>
                          <a:gd name="connsiteY9" fmla="*/ 12383 h 44767"/>
                          <a:gd name="connsiteX10" fmla="*/ 5477 w 6429"/>
                          <a:gd name="connsiteY10" fmla="*/ 13335 h 44767"/>
                          <a:gd name="connsiteX11" fmla="*/ 5477 w 6429"/>
                          <a:gd name="connsiteY11" fmla="*/ 14288 h 44767"/>
                          <a:gd name="connsiteX12" fmla="*/ 5477 w 6429"/>
                          <a:gd name="connsiteY12" fmla="*/ 15240 h 44767"/>
                          <a:gd name="connsiteX13" fmla="*/ 5477 w 6429"/>
                          <a:gd name="connsiteY13" fmla="*/ 16192 h 44767"/>
                          <a:gd name="connsiteX14" fmla="*/ 5477 w 6429"/>
                          <a:gd name="connsiteY14" fmla="*/ 17145 h 44767"/>
                          <a:gd name="connsiteX15" fmla="*/ 5477 w 6429"/>
                          <a:gd name="connsiteY15" fmla="*/ 18098 h 44767"/>
                          <a:gd name="connsiteX16" fmla="*/ 5477 w 6429"/>
                          <a:gd name="connsiteY16" fmla="*/ 18098 h 44767"/>
                          <a:gd name="connsiteX17" fmla="*/ 5477 w 6429"/>
                          <a:gd name="connsiteY17" fmla="*/ 19050 h 44767"/>
                          <a:gd name="connsiteX18" fmla="*/ 5477 w 6429"/>
                          <a:gd name="connsiteY18" fmla="*/ 20003 h 44767"/>
                          <a:gd name="connsiteX19" fmla="*/ 5477 w 6429"/>
                          <a:gd name="connsiteY19" fmla="*/ 20003 h 44767"/>
                          <a:gd name="connsiteX20" fmla="*/ 5477 w 6429"/>
                          <a:gd name="connsiteY20" fmla="*/ 20955 h 44767"/>
                          <a:gd name="connsiteX21" fmla="*/ 5477 w 6429"/>
                          <a:gd name="connsiteY21" fmla="*/ 21908 h 44767"/>
                          <a:gd name="connsiteX22" fmla="*/ 5477 w 6429"/>
                          <a:gd name="connsiteY22" fmla="*/ 22860 h 44767"/>
                          <a:gd name="connsiteX23" fmla="*/ 5477 w 6429"/>
                          <a:gd name="connsiteY23" fmla="*/ 22860 h 44767"/>
                          <a:gd name="connsiteX24" fmla="*/ 5477 w 6429"/>
                          <a:gd name="connsiteY24" fmla="*/ 22860 h 44767"/>
                          <a:gd name="connsiteX25" fmla="*/ 5477 w 6429"/>
                          <a:gd name="connsiteY25" fmla="*/ 22860 h 44767"/>
                          <a:gd name="connsiteX26" fmla="*/ 5477 w 6429"/>
                          <a:gd name="connsiteY26" fmla="*/ 24765 h 44767"/>
                          <a:gd name="connsiteX27" fmla="*/ 5477 w 6429"/>
                          <a:gd name="connsiteY27" fmla="*/ 25717 h 44767"/>
                          <a:gd name="connsiteX28" fmla="*/ 5477 w 6429"/>
                          <a:gd name="connsiteY28" fmla="*/ 25717 h 44767"/>
                          <a:gd name="connsiteX29" fmla="*/ 5477 w 6429"/>
                          <a:gd name="connsiteY29" fmla="*/ 25717 h 44767"/>
                          <a:gd name="connsiteX30" fmla="*/ 5477 w 6429"/>
                          <a:gd name="connsiteY30" fmla="*/ 25717 h 44767"/>
                          <a:gd name="connsiteX31" fmla="*/ 5477 w 6429"/>
                          <a:gd name="connsiteY31" fmla="*/ 26670 h 44767"/>
                          <a:gd name="connsiteX32" fmla="*/ 5477 w 6429"/>
                          <a:gd name="connsiteY32" fmla="*/ 30480 h 44767"/>
                          <a:gd name="connsiteX33" fmla="*/ 5477 w 6429"/>
                          <a:gd name="connsiteY33" fmla="*/ 33338 h 44767"/>
                          <a:gd name="connsiteX34" fmla="*/ 5477 w 6429"/>
                          <a:gd name="connsiteY34" fmla="*/ 36195 h 44767"/>
                          <a:gd name="connsiteX35" fmla="*/ 5477 w 6429"/>
                          <a:gd name="connsiteY35" fmla="*/ 39053 h 44767"/>
                          <a:gd name="connsiteX36" fmla="*/ 5477 w 6429"/>
                          <a:gd name="connsiteY36" fmla="*/ 39053 h 44767"/>
                          <a:gd name="connsiteX37" fmla="*/ 5477 w 6429"/>
                          <a:gd name="connsiteY37" fmla="*/ 40005 h 44767"/>
                          <a:gd name="connsiteX38" fmla="*/ 5477 w 6429"/>
                          <a:gd name="connsiteY38" fmla="*/ 40005 h 44767"/>
                          <a:gd name="connsiteX39" fmla="*/ 5477 w 6429"/>
                          <a:gd name="connsiteY39" fmla="*/ 40005 h 44767"/>
                          <a:gd name="connsiteX40" fmla="*/ 5477 w 6429"/>
                          <a:gd name="connsiteY40" fmla="*/ 40005 h 44767"/>
                          <a:gd name="connsiteX41" fmla="*/ 5477 w 6429"/>
                          <a:gd name="connsiteY41" fmla="*/ 40958 h 44767"/>
                          <a:gd name="connsiteX42" fmla="*/ 5477 w 6429"/>
                          <a:gd name="connsiteY42" fmla="*/ 41910 h 44767"/>
                          <a:gd name="connsiteX43" fmla="*/ 5477 w 6429"/>
                          <a:gd name="connsiteY43" fmla="*/ 41910 h 44767"/>
                          <a:gd name="connsiteX44" fmla="*/ 5477 w 6429"/>
                          <a:gd name="connsiteY44" fmla="*/ 42863 h 44767"/>
                          <a:gd name="connsiteX45" fmla="*/ 5477 w 6429"/>
                          <a:gd name="connsiteY45" fmla="*/ 42863 h 44767"/>
                          <a:gd name="connsiteX46" fmla="*/ 4524 w 6429"/>
                          <a:gd name="connsiteY46" fmla="*/ 42863 h 44767"/>
                          <a:gd name="connsiteX47" fmla="*/ 1667 w 6429"/>
                          <a:gd name="connsiteY47" fmla="*/ 43815 h 44767"/>
                          <a:gd name="connsiteX48" fmla="*/ 1667 w 6429"/>
                          <a:gd name="connsiteY48" fmla="*/ 43815 h 44767"/>
                          <a:gd name="connsiteX49" fmla="*/ 1667 w 6429"/>
                          <a:gd name="connsiteY49" fmla="*/ 43815 h 44767"/>
                          <a:gd name="connsiteX50" fmla="*/ 1667 w 6429"/>
                          <a:gd name="connsiteY50" fmla="*/ 43815 h 44767"/>
                          <a:gd name="connsiteX51" fmla="*/ 1667 w 6429"/>
                          <a:gd name="connsiteY51" fmla="*/ 43815 h 44767"/>
                          <a:gd name="connsiteX52" fmla="*/ 1667 w 6429"/>
                          <a:gd name="connsiteY52" fmla="*/ 44767 h 44767"/>
                          <a:gd name="connsiteX53" fmla="*/ 1667 w 6429"/>
                          <a:gd name="connsiteY53" fmla="*/ 43815 h 44767"/>
                          <a:gd name="connsiteX54" fmla="*/ 2619 w 6429"/>
                          <a:gd name="connsiteY54" fmla="*/ 42863 h 44767"/>
                          <a:gd name="connsiteX55" fmla="*/ 2619 w 6429"/>
                          <a:gd name="connsiteY55" fmla="*/ 42863 h 44767"/>
                          <a:gd name="connsiteX56" fmla="*/ 2619 w 6429"/>
                          <a:gd name="connsiteY56" fmla="*/ 42863 h 44767"/>
                          <a:gd name="connsiteX57" fmla="*/ 1667 w 6429"/>
                          <a:gd name="connsiteY57" fmla="*/ 41910 h 44767"/>
                          <a:gd name="connsiteX58" fmla="*/ 1667 w 6429"/>
                          <a:gd name="connsiteY58" fmla="*/ 39053 h 44767"/>
                          <a:gd name="connsiteX59" fmla="*/ 1667 w 6429"/>
                          <a:gd name="connsiteY59" fmla="*/ 38100 h 44767"/>
                          <a:gd name="connsiteX60" fmla="*/ 1667 w 6429"/>
                          <a:gd name="connsiteY60" fmla="*/ 38100 h 44767"/>
                          <a:gd name="connsiteX61" fmla="*/ 1667 w 6429"/>
                          <a:gd name="connsiteY61" fmla="*/ 36195 h 44767"/>
                          <a:gd name="connsiteX62" fmla="*/ 1667 w 6429"/>
                          <a:gd name="connsiteY62" fmla="*/ 33338 h 44767"/>
                          <a:gd name="connsiteX63" fmla="*/ 1667 w 6429"/>
                          <a:gd name="connsiteY63" fmla="*/ 29528 h 44767"/>
                          <a:gd name="connsiteX64" fmla="*/ 1667 w 6429"/>
                          <a:gd name="connsiteY64" fmla="*/ 28575 h 44767"/>
                          <a:gd name="connsiteX65" fmla="*/ 1667 w 6429"/>
                          <a:gd name="connsiteY65" fmla="*/ 26670 h 44767"/>
                          <a:gd name="connsiteX66" fmla="*/ 1667 w 6429"/>
                          <a:gd name="connsiteY66" fmla="*/ 25717 h 44767"/>
                          <a:gd name="connsiteX67" fmla="*/ 1667 w 6429"/>
                          <a:gd name="connsiteY67" fmla="*/ 25717 h 44767"/>
                          <a:gd name="connsiteX68" fmla="*/ 1667 w 6429"/>
                          <a:gd name="connsiteY68" fmla="*/ 25717 h 44767"/>
                          <a:gd name="connsiteX69" fmla="*/ 1667 w 6429"/>
                          <a:gd name="connsiteY69" fmla="*/ 24765 h 44767"/>
                          <a:gd name="connsiteX70" fmla="*/ 1667 w 6429"/>
                          <a:gd name="connsiteY70" fmla="*/ 23813 h 44767"/>
                          <a:gd name="connsiteX71" fmla="*/ 1667 w 6429"/>
                          <a:gd name="connsiteY71" fmla="*/ 21908 h 44767"/>
                          <a:gd name="connsiteX72" fmla="*/ 1667 w 6429"/>
                          <a:gd name="connsiteY72" fmla="*/ 21908 h 44767"/>
                          <a:gd name="connsiteX73" fmla="*/ 1667 w 6429"/>
                          <a:gd name="connsiteY73" fmla="*/ 21908 h 44767"/>
                          <a:gd name="connsiteX74" fmla="*/ 1667 w 6429"/>
                          <a:gd name="connsiteY74" fmla="*/ 21908 h 44767"/>
                          <a:gd name="connsiteX75" fmla="*/ 1667 w 6429"/>
                          <a:gd name="connsiteY75" fmla="*/ 20955 h 44767"/>
                          <a:gd name="connsiteX76" fmla="*/ 1667 w 6429"/>
                          <a:gd name="connsiteY76" fmla="*/ 20003 h 44767"/>
                          <a:gd name="connsiteX77" fmla="*/ 1667 w 6429"/>
                          <a:gd name="connsiteY77" fmla="*/ 20003 h 44767"/>
                          <a:gd name="connsiteX78" fmla="*/ 1667 w 6429"/>
                          <a:gd name="connsiteY78" fmla="*/ 20003 h 44767"/>
                          <a:gd name="connsiteX79" fmla="*/ 714 w 6429"/>
                          <a:gd name="connsiteY79" fmla="*/ 19050 h 44767"/>
                          <a:gd name="connsiteX80" fmla="*/ 714 w 6429"/>
                          <a:gd name="connsiteY80" fmla="*/ 17145 h 44767"/>
                          <a:gd name="connsiteX81" fmla="*/ 714 w 6429"/>
                          <a:gd name="connsiteY81" fmla="*/ 15240 h 44767"/>
                          <a:gd name="connsiteX82" fmla="*/ 714 w 6429"/>
                          <a:gd name="connsiteY82" fmla="*/ 14288 h 44767"/>
                          <a:gd name="connsiteX83" fmla="*/ 714 w 6429"/>
                          <a:gd name="connsiteY83" fmla="*/ 13335 h 44767"/>
                          <a:gd name="connsiteX84" fmla="*/ 714 w 6429"/>
                          <a:gd name="connsiteY84" fmla="*/ 12383 h 44767"/>
                          <a:gd name="connsiteX85" fmla="*/ 714 w 6429"/>
                          <a:gd name="connsiteY85" fmla="*/ 12383 h 44767"/>
                          <a:gd name="connsiteX86" fmla="*/ 714 w 6429"/>
                          <a:gd name="connsiteY86" fmla="*/ 9525 h 44767"/>
                          <a:gd name="connsiteX87" fmla="*/ 714 w 6429"/>
                          <a:gd name="connsiteY87" fmla="*/ 9525 h 44767"/>
                          <a:gd name="connsiteX88" fmla="*/ 714 w 6429"/>
                          <a:gd name="connsiteY88" fmla="*/ 4763 h 44767"/>
                          <a:gd name="connsiteX89" fmla="*/ 714 w 6429"/>
                          <a:gd name="connsiteY89" fmla="*/ 2858 h 44767"/>
                          <a:gd name="connsiteX90" fmla="*/ 714 w 6429"/>
                          <a:gd name="connsiteY90" fmla="*/ 953 h 44767"/>
                          <a:gd name="connsiteX91" fmla="*/ 714 w 6429"/>
                          <a:gd name="connsiteY91" fmla="*/ 0 h 44767"/>
                          <a:gd name="connsiteX92" fmla="*/ 714 w 6429"/>
                          <a:gd name="connsiteY92" fmla="*/ 0 h 44767"/>
                          <a:gd name="connsiteX93" fmla="*/ 5477 w 6429"/>
                          <a:gd name="connsiteY93" fmla="*/ 2858 h 44767"/>
                          <a:gd name="connsiteX94" fmla="*/ 6429 w 6429"/>
                          <a:gd name="connsiteY94" fmla="*/ 44767 h 44767"/>
                          <a:gd name="connsiteX95" fmla="*/ 6429 w 6429"/>
                          <a:gd name="connsiteY95" fmla="*/ 44767 h 44767"/>
                          <a:gd name="connsiteX96" fmla="*/ 6429 w 6429"/>
                          <a:gd name="connsiteY96" fmla="*/ 44767 h 44767"/>
                          <a:gd name="connsiteX97" fmla="*/ 6429 w 6429"/>
                          <a:gd name="connsiteY97" fmla="*/ 44767 h 44767"/>
                          <a:gd name="connsiteX98" fmla="*/ 6429 w 6429"/>
                          <a:gd name="connsiteY98" fmla="*/ 44767 h 44767"/>
                          <a:gd name="connsiteX99" fmla="*/ 5477 w 6429"/>
                          <a:gd name="connsiteY99" fmla="*/ 37148 h 44767"/>
                          <a:gd name="connsiteX100" fmla="*/ 5477 w 6429"/>
                          <a:gd name="connsiteY100" fmla="*/ 37148 h 44767"/>
                          <a:gd name="connsiteX101" fmla="*/ 5477 w 6429"/>
                          <a:gd name="connsiteY101" fmla="*/ 37148 h 44767"/>
                          <a:gd name="connsiteX102" fmla="*/ 5477 w 6429"/>
                          <a:gd name="connsiteY102" fmla="*/ 37148 h 44767"/>
                          <a:gd name="connsiteX103" fmla="*/ 5477 w 6429"/>
                          <a:gd name="connsiteY103" fmla="*/ 37148 h 44767"/>
                          <a:gd name="connsiteX104" fmla="*/ 4524 w 6429"/>
                          <a:gd name="connsiteY104" fmla="*/ 5715 h 44767"/>
                          <a:gd name="connsiteX105" fmla="*/ 4524 w 6429"/>
                          <a:gd name="connsiteY105" fmla="*/ 5715 h 44767"/>
                          <a:gd name="connsiteX106" fmla="*/ 4524 w 6429"/>
                          <a:gd name="connsiteY106" fmla="*/ 5715 h 44767"/>
                          <a:gd name="connsiteX107" fmla="*/ 4524 w 6429"/>
                          <a:gd name="connsiteY107" fmla="*/ 5715 h 44767"/>
                          <a:gd name="connsiteX108" fmla="*/ 4524 w 6429"/>
                          <a:gd name="connsiteY108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429" h="44767">
                            <a:moveTo>
                              <a:pt x="5477" y="2858"/>
                            </a:moveTo>
                            <a:cubicBezTo>
                              <a:pt x="5477" y="2858"/>
                              <a:pt x="5477" y="2858"/>
                              <a:pt x="5477" y="2858"/>
                            </a:cubicBezTo>
                            <a:cubicBezTo>
                              <a:pt x="5477" y="3810"/>
                              <a:pt x="5477" y="4763"/>
                              <a:pt x="5477" y="5715"/>
                            </a:cubicBezTo>
                            <a:cubicBezTo>
                              <a:pt x="5477" y="6667"/>
                              <a:pt x="5477" y="6667"/>
                              <a:pt x="5477" y="7620"/>
                            </a:cubicBezTo>
                            <a:cubicBezTo>
                              <a:pt x="5477" y="8573"/>
                              <a:pt x="5477" y="8573"/>
                              <a:pt x="5477" y="8573"/>
                            </a:cubicBezTo>
                            <a:cubicBezTo>
                              <a:pt x="5477" y="8573"/>
                              <a:pt x="5477" y="8573"/>
                              <a:pt x="5477" y="8573"/>
                            </a:cubicBezTo>
                            <a:cubicBezTo>
                              <a:pt x="5477" y="8573"/>
                              <a:pt x="5477" y="9525"/>
                              <a:pt x="5477" y="9525"/>
                            </a:cubicBezTo>
                            <a:cubicBezTo>
                              <a:pt x="5477" y="9525"/>
                              <a:pt x="5477" y="10478"/>
                              <a:pt x="5477" y="10478"/>
                            </a:cubicBezTo>
                            <a:cubicBezTo>
                              <a:pt x="5477" y="10478"/>
                              <a:pt x="5477" y="11430"/>
                              <a:pt x="5477" y="11430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3335"/>
                            </a:cubicBezTo>
                            <a:cubicBezTo>
                              <a:pt x="5477" y="13335"/>
                              <a:pt x="5477" y="14288"/>
                              <a:pt x="5477" y="14288"/>
                            </a:cubicBezTo>
                            <a:cubicBezTo>
                              <a:pt x="5477" y="14288"/>
                              <a:pt x="5477" y="15240"/>
                              <a:pt x="5477" y="15240"/>
                            </a:cubicBezTo>
                            <a:cubicBezTo>
                              <a:pt x="5477" y="15240"/>
                              <a:pt x="5477" y="16192"/>
                              <a:pt x="5477" y="16192"/>
                            </a:cubicBezTo>
                            <a:cubicBezTo>
                              <a:pt x="5477" y="16192"/>
                              <a:pt x="5477" y="17145"/>
                              <a:pt x="5477" y="17145"/>
                            </a:cubicBezTo>
                            <a:cubicBezTo>
                              <a:pt x="5477" y="17145"/>
                              <a:pt x="5477" y="18098"/>
                              <a:pt x="5477" y="18098"/>
                            </a:cubicBezTo>
                            <a:cubicBezTo>
                              <a:pt x="5477" y="18098"/>
                              <a:pt x="5477" y="18098"/>
                              <a:pt x="5477" y="18098"/>
                            </a:cubicBezTo>
                            <a:cubicBezTo>
                              <a:pt x="6429" y="18098"/>
                              <a:pt x="5477" y="19050"/>
                              <a:pt x="5477" y="19050"/>
                            </a:cubicBezTo>
                            <a:cubicBezTo>
                              <a:pt x="5477" y="19050"/>
                              <a:pt x="5477" y="20003"/>
                              <a:pt x="5477" y="20003"/>
                            </a:cubicBezTo>
                            <a:cubicBezTo>
                              <a:pt x="5477" y="20003"/>
                              <a:pt x="5477" y="20003"/>
                              <a:pt x="5477" y="20003"/>
                            </a:cubicBezTo>
                            <a:cubicBezTo>
                              <a:pt x="5477" y="20003"/>
                              <a:pt x="5477" y="20003"/>
                              <a:pt x="5477" y="20955"/>
                            </a:cubicBezTo>
                            <a:cubicBezTo>
                              <a:pt x="5477" y="20955"/>
                              <a:pt x="5477" y="20955"/>
                              <a:pt x="5477" y="21908"/>
                            </a:cubicBezTo>
                            <a:cubicBezTo>
                              <a:pt x="5477" y="21908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4765"/>
                              <a:pt x="5477" y="24765"/>
                            </a:cubicBezTo>
                            <a:cubicBezTo>
                              <a:pt x="5477" y="24765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6670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6429" y="25717"/>
                              <a:pt x="5477" y="26670"/>
                              <a:pt x="5477" y="26670"/>
                            </a:cubicBezTo>
                            <a:cubicBezTo>
                              <a:pt x="5477" y="27623"/>
                              <a:pt x="5477" y="29528"/>
                              <a:pt x="5477" y="30480"/>
                            </a:cubicBezTo>
                            <a:cubicBezTo>
                              <a:pt x="5477" y="31433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8"/>
                              <a:pt x="5477" y="38100"/>
                              <a:pt x="5477" y="39053"/>
                            </a:cubicBezTo>
                            <a:cubicBezTo>
                              <a:pt x="5477" y="39053"/>
                              <a:pt x="5477" y="39053"/>
                              <a:pt x="5477" y="39053"/>
                            </a:cubicBezTo>
                            <a:cubicBezTo>
                              <a:pt x="5477" y="39053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8"/>
                              <a:pt x="5477" y="40958"/>
                            </a:cubicBezTo>
                            <a:cubicBezTo>
                              <a:pt x="5477" y="40958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8"/>
                              <a:pt x="1667" y="40005"/>
                              <a:pt x="1667" y="39053"/>
                            </a:cubicBezTo>
                            <a:cubicBezTo>
                              <a:pt x="1667" y="39053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8"/>
                              <a:pt x="1667" y="37148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3"/>
                              <a:pt x="1667" y="29528"/>
                            </a:cubicBezTo>
                            <a:cubicBezTo>
                              <a:pt x="1667" y="29528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3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1908"/>
                            </a:cubicBezTo>
                            <a:cubicBezTo>
                              <a:pt x="1667" y="21908"/>
                              <a:pt x="1667" y="21908"/>
                              <a:pt x="1667" y="20955"/>
                            </a:cubicBezTo>
                            <a:cubicBezTo>
                              <a:pt x="1667" y="20955"/>
                              <a:pt x="1667" y="20955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714" y="20003"/>
                              <a:pt x="714" y="20003"/>
                              <a:pt x="714" y="19050"/>
                            </a:cubicBezTo>
                            <a:cubicBezTo>
                              <a:pt x="714" y="18098"/>
                              <a:pt x="714" y="18098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3"/>
                              <a:pt x="714" y="12383"/>
                            </a:cubicBezTo>
                            <a:cubicBezTo>
                              <a:pt x="714" y="12383"/>
                              <a:pt x="714" y="12383"/>
                              <a:pt x="714" y="12383"/>
                            </a:cubicBezTo>
                            <a:cubicBezTo>
                              <a:pt x="-238" y="11430"/>
                              <a:pt x="-238" y="10478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8"/>
                              <a:pt x="714" y="2858"/>
                            </a:cubicBezTo>
                            <a:cubicBezTo>
                              <a:pt x="714" y="1905"/>
                              <a:pt x="714" y="1905"/>
                              <a:pt x="714" y="953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5477" y="2858"/>
                            </a:lnTo>
                            <a:close/>
                            <a:moveTo>
                              <a:pt x="6429" y="44767"/>
                            </a:move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ubicBezTo>
                              <a:pt x="6429" y="44767"/>
                              <a:pt x="6429" y="44767"/>
                              <a:pt x="6429" y="44767"/>
                            </a:cubicBezTo>
                            <a:close/>
                            <a:moveTo>
                              <a:pt x="5477" y="37148"/>
                            </a:moveTo>
                            <a:cubicBezTo>
                              <a:pt x="5477" y="37148"/>
                              <a:pt x="5477" y="37148"/>
                              <a:pt x="5477" y="37148"/>
                            </a:cubicBezTo>
                            <a:cubicBezTo>
                              <a:pt x="5477" y="37148"/>
                              <a:pt x="5477" y="37148"/>
                              <a:pt x="5477" y="37148"/>
                            </a:cubicBezTo>
                            <a:cubicBezTo>
                              <a:pt x="5477" y="37148"/>
                              <a:pt x="6429" y="37148"/>
                              <a:pt x="5477" y="37148"/>
                            </a:cubicBezTo>
                            <a:cubicBezTo>
                              <a:pt x="6429" y="37148"/>
                              <a:pt x="5477" y="37148"/>
                              <a:pt x="5477" y="37148"/>
                            </a:cubicBezTo>
                            <a:close/>
                            <a:moveTo>
                              <a:pt x="4524" y="5715"/>
                            </a:moveTo>
                            <a:cubicBezTo>
                              <a:pt x="4524" y="5715"/>
                              <a:pt x="4524" y="5715"/>
                              <a:pt x="4524" y="5715"/>
                            </a:cubicBezTo>
                            <a:cubicBezTo>
                              <a:pt x="4524" y="5715"/>
                              <a:pt x="4524" y="6667"/>
                              <a:pt x="4524" y="5715"/>
                            </a:cubicBezTo>
                            <a:cubicBezTo>
                              <a:pt x="5477" y="6667"/>
                              <a:pt x="5477" y="6667"/>
                              <a:pt x="4524" y="5715"/>
                            </a:cubicBezTo>
                            <a:cubicBezTo>
                              <a:pt x="5477" y="5715"/>
                              <a:pt x="4524" y="5715"/>
                              <a:pt x="4524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8" name="任意多边形: 形状 482"/>
                      <p:cNvSpPr/>
                      <p:nvPr/>
                    </p:nvSpPr>
                    <p:spPr>
                      <a:xfrm>
                        <a:off x="4136707" y="41157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599" name="任意多边形: 形状 483"/>
                      <p:cNvSpPr/>
                      <p:nvPr/>
                    </p:nvSpPr>
                    <p:spPr>
                      <a:xfrm>
                        <a:off x="4132897" y="4114799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8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00" name="图形 2"/>
                    <p:cNvGrpSpPr/>
                    <p:nvPr/>
                  </p:nvGrpSpPr>
                  <p:grpSpPr>
                    <a:xfrm>
                      <a:off x="4126468" y="4020502"/>
                      <a:ext cx="7381" cy="50482"/>
                      <a:chOff x="4126468" y="4020502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01" name="任意多边形: 形状 485"/>
                      <p:cNvSpPr/>
                      <p:nvPr/>
                    </p:nvSpPr>
                    <p:spPr>
                      <a:xfrm>
                        <a:off x="4130039" y="40709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2" name="任意多边形: 形状 486"/>
                      <p:cNvSpPr/>
                      <p:nvPr/>
                    </p:nvSpPr>
                    <p:spPr>
                      <a:xfrm>
                        <a:off x="4126468" y="4020502"/>
                        <a:ext cx="5900" cy="45481"/>
                      </a:xfrm>
                      <a:custGeom>
                        <a:avLst/>
                        <a:gdLst>
                          <a:gd name="connsiteX0" fmla="*/ 5477 w 5900"/>
                          <a:gd name="connsiteY0" fmla="*/ 2857 h 45481"/>
                          <a:gd name="connsiteX1" fmla="*/ 5477 w 5900"/>
                          <a:gd name="connsiteY1" fmla="*/ 2857 h 45481"/>
                          <a:gd name="connsiteX2" fmla="*/ 5477 w 5900"/>
                          <a:gd name="connsiteY2" fmla="*/ 5715 h 45481"/>
                          <a:gd name="connsiteX3" fmla="*/ 5477 w 5900"/>
                          <a:gd name="connsiteY3" fmla="*/ 7620 h 45481"/>
                          <a:gd name="connsiteX4" fmla="*/ 5477 w 5900"/>
                          <a:gd name="connsiteY4" fmla="*/ 8572 h 45481"/>
                          <a:gd name="connsiteX5" fmla="*/ 5477 w 5900"/>
                          <a:gd name="connsiteY5" fmla="*/ 8572 h 45481"/>
                          <a:gd name="connsiteX6" fmla="*/ 5477 w 5900"/>
                          <a:gd name="connsiteY6" fmla="*/ 9525 h 45481"/>
                          <a:gd name="connsiteX7" fmla="*/ 5477 w 5900"/>
                          <a:gd name="connsiteY7" fmla="*/ 10477 h 45481"/>
                          <a:gd name="connsiteX8" fmla="*/ 5477 w 5900"/>
                          <a:gd name="connsiteY8" fmla="*/ 11430 h 45481"/>
                          <a:gd name="connsiteX9" fmla="*/ 5477 w 5900"/>
                          <a:gd name="connsiteY9" fmla="*/ 12382 h 45481"/>
                          <a:gd name="connsiteX10" fmla="*/ 5477 w 5900"/>
                          <a:gd name="connsiteY10" fmla="*/ 13335 h 45481"/>
                          <a:gd name="connsiteX11" fmla="*/ 5477 w 5900"/>
                          <a:gd name="connsiteY11" fmla="*/ 14288 h 45481"/>
                          <a:gd name="connsiteX12" fmla="*/ 5477 w 5900"/>
                          <a:gd name="connsiteY12" fmla="*/ 15240 h 45481"/>
                          <a:gd name="connsiteX13" fmla="*/ 5477 w 5900"/>
                          <a:gd name="connsiteY13" fmla="*/ 16192 h 45481"/>
                          <a:gd name="connsiteX14" fmla="*/ 5477 w 5900"/>
                          <a:gd name="connsiteY14" fmla="*/ 17145 h 45481"/>
                          <a:gd name="connsiteX15" fmla="*/ 5477 w 5900"/>
                          <a:gd name="connsiteY15" fmla="*/ 18097 h 45481"/>
                          <a:gd name="connsiteX16" fmla="*/ 5477 w 5900"/>
                          <a:gd name="connsiteY16" fmla="*/ 18097 h 45481"/>
                          <a:gd name="connsiteX17" fmla="*/ 5477 w 5900"/>
                          <a:gd name="connsiteY17" fmla="*/ 19050 h 45481"/>
                          <a:gd name="connsiteX18" fmla="*/ 5477 w 5900"/>
                          <a:gd name="connsiteY18" fmla="*/ 20002 h 45481"/>
                          <a:gd name="connsiteX19" fmla="*/ 5477 w 5900"/>
                          <a:gd name="connsiteY19" fmla="*/ 20002 h 45481"/>
                          <a:gd name="connsiteX20" fmla="*/ 5477 w 5900"/>
                          <a:gd name="connsiteY20" fmla="*/ 20955 h 45481"/>
                          <a:gd name="connsiteX21" fmla="*/ 5477 w 5900"/>
                          <a:gd name="connsiteY21" fmla="*/ 21907 h 45481"/>
                          <a:gd name="connsiteX22" fmla="*/ 5477 w 5900"/>
                          <a:gd name="connsiteY22" fmla="*/ 22860 h 45481"/>
                          <a:gd name="connsiteX23" fmla="*/ 5477 w 5900"/>
                          <a:gd name="connsiteY23" fmla="*/ 22860 h 45481"/>
                          <a:gd name="connsiteX24" fmla="*/ 5477 w 5900"/>
                          <a:gd name="connsiteY24" fmla="*/ 22860 h 45481"/>
                          <a:gd name="connsiteX25" fmla="*/ 5477 w 5900"/>
                          <a:gd name="connsiteY25" fmla="*/ 22860 h 45481"/>
                          <a:gd name="connsiteX26" fmla="*/ 5477 w 5900"/>
                          <a:gd name="connsiteY26" fmla="*/ 24765 h 45481"/>
                          <a:gd name="connsiteX27" fmla="*/ 5477 w 5900"/>
                          <a:gd name="connsiteY27" fmla="*/ 25717 h 45481"/>
                          <a:gd name="connsiteX28" fmla="*/ 5477 w 5900"/>
                          <a:gd name="connsiteY28" fmla="*/ 25717 h 45481"/>
                          <a:gd name="connsiteX29" fmla="*/ 5477 w 5900"/>
                          <a:gd name="connsiteY29" fmla="*/ 25717 h 45481"/>
                          <a:gd name="connsiteX30" fmla="*/ 5477 w 5900"/>
                          <a:gd name="connsiteY30" fmla="*/ 25717 h 45481"/>
                          <a:gd name="connsiteX31" fmla="*/ 5477 w 5900"/>
                          <a:gd name="connsiteY31" fmla="*/ 26670 h 45481"/>
                          <a:gd name="connsiteX32" fmla="*/ 5477 w 5900"/>
                          <a:gd name="connsiteY32" fmla="*/ 30480 h 45481"/>
                          <a:gd name="connsiteX33" fmla="*/ 5477 w 5900"/>
                          <a:gd name="connsiteY33" fmla="*/ 33338 h 45481"/>
                          <a:gd name="connsiteX34" fmla="*/ 5477 w 5900"/>
                          <a:gd name="connsiteY34" fmla="*/ 36195 h 45481"/>
                          <a:gd name="connsiteX35" fmla="*/ 5477 w 5900"/>
                          <a:gd name="connsiteY35" fmla="*/ 39052 h 45481"/>
                          <a:gd name="connsiteX36" fmla="*/ 5477 w 5900"/>
                          <a:gd name="connsiteY36" fmla="*/ 39052 h 45481"/>
                          <a:gd name="connsiteX37" fmla="*/ 5477 w 5900"/>
                          <a:gd name="connsiteY37" fmla="*/ 40005 h 45481"/>
                          <a:gd name="connsiteX38" fmla="*/ 5477 w 5900"/>
                          <a:gd name="connsiteY38" fmla="*/ 40005 h 45481"/>
                          <a:gd name="connsiteX39" fmla="*/ 5477 w 5900"/>
                          <a:gd name="connsiteY39" fmla="*/ 40005 h 45481"/>
                          <a:gd name="connsiteX40" fmla="*/ 5477 w 5900"/>
                          <a:gd name="connsiteY40" fmla="*/ 40005 h 45481"/>
                          <a:gd name="connsiteX41" fmla="*/ 5477 w 5900"/>
                          <a:gd name="connsiteY41" fmla="*/ 40957 h 45481"/>
                          <a:gd name="connsiteX42" fmla="*/ 5477 w 5900"/>
                          <a:gd name="connsiteY42" fmla="*/ 41910 h 45481"/>
                          <a:gd name="connsiteX43" fmla="*/ 5477 w 5900"/>
                          <a:gd name="connsiteY43" fmla="*/ 41910 h 45481"/>
                          <a:gd name="connsiteX44" fmla="*/ 5477 w 5900"/>
                          <a:gd name="connsiteY44" fmla="*/ 42863 h 45481"/>
                          <a:gd name="connsiteX45" fmla="*/ 5477 w 5900"/>
                          <a:gd name="connsiteY45" fmla="*/ 42863 h 45481"/>
                          <a:gd name="connsiteX46" fmla="*/ 4524 w 5900"/>
                          <a:gd name="connsiteY46" fmla="*/ 42863 h 45481"/>
                          <a:gd name="connsiteX47" fmla="*/ 1667 w 5900"/>
                          <a:gd name="connsiteY47" fmla="*/ 43815 h 45481"/>
                          <a:gd name="connsiteX48" fmla="*/ 1667 w 5900"/>
                          <a:gd name="connsiteY48" fmla="*/ 43815 h 45481"/>
                          <a:gd name="connsiteX49" fmla="*/ 1667 w 5900"/>
                          <a:gd name="connsiteY49" fmla="*/ 43815 h 45481"/>
                          <a:gd name="connsiteX50" fmla="*/ 1667 w 5900"/>
                          <a:gd name="connsiteY50" fmla="*/ 43815 h 45481"/>
                          <a:gd name="connsiteX51" fmla="*/ 1667 w 5900"/>
                          <a:gd name="connsiteY51" fmla="*/ 43815 h 45481"/>
                          <a:gd name="connsiteX52" fmla="*/ 1667 w 5900"/>
                          <a:gd name="connsiteY52" fmla="*/ 44767 h 45481"/>
                          <a:gd name="connsiteX53" fmla="*/ 1667 w 5900"/>
                          <a:gd name="connsiteY53" fmla="*/ 43815 h 45481"/>
                          <a:gd name="connsiteX54" fmla="*/ 2619 w 5900"/>
                          <a:gd name="connsiteY54" fmla="*/ 42863 h 45481"/>
                          <a:gd name="connsiteX55" fmla="*/ 2619 w 5900"/>
                          <a:gd name="connsiteY55" fmla="*/ 42863 h 45481"/>
                          <a:gd name="connsiteX56" fmla="*/ 2619 w 5900"/>
                          <a:gd name="connsiteY56" fmla="*/ 42863 h 45481"/>
                          <a:gd name="connsiteX57" fmla="*/ 1667 w 5900"/>
                          <a:gd name="connsiteY57" fmla="*/ 41910 h 45481"/>
                          <a:gd name="connsiteX58" fmla="*/ 1667 w 5900"/>
                          <a:gd name="connsiteY58" fmla="*/ 39052 h 45481"/>
                          <a:gd name="connsiteX59" fmla="*/ 1667 w 5900"/>
                          <a:gd name="connsiteY59" fmla="*/ 38100 h 45481"/>
                          <a:gd name="connsiteX60" fmla="*/ 1667 w 5900"/>
                          <a:gd name="connsiteY60" fmla="*/ 38100 h 45481"/>
                          <a:gd name="connsiteX61" fmla="*/ 1667 w 5900"/>
                          <a:gd name="connsiteY61" fmla="*/ 36195 h 45481"/>
                          <a:gd name="connsiteX62" fmla="*/ 1667 w 5900"/>
                          <a:gd name="connsiteY62" fmla="*/ 33338 h 45481"/>
                          <a:gd name="connsiteX63" fmla="*/ 1667 w 5900"/>
                          <a:gd name="connsiteY63" fmla="*/ 29527 h 45481"/>
                          <a:gd name="connsiteX64" fmla="*/ 1667 w 5900"/>
                          <a:gd name="connsiteY64" fmla="*/ 28575 h 45481"/>
                          <a:gd name="connsiteX65" fmla="*/ 1667 w 5900"/>
                          <a:gd name="connsiteY65" fmla="*/ 26670 h 45481"/>
                          <a:gd name="connsiteX66" fmla="*/ 1667 w 5900"/>
                          <a:gd name="connsiteY66" fmla="*/ 25717 h 45481"/>
                          <a:gd name="connsiteX67" fmla="*/ 1667 w 5900"/>
                          <a:gd name="connsiteY67" fmla="*/ 25717 h 45481"/>
                          <a:gd name="connsiteX68" fmla="*/ 1667 w 5900"/>
                          <a:gd name="connsiteY68" fmla="*/ 25717 h 45481"/>
                          <a:gd name="connsiteX69" fmla="*/ 1667 w 5900"/>
                          <a:gd name="connsiteY69" fmla="*/ 24765 h 45481"/>
                          <a:gd name="connsiteX70" fmla="*/ 1667 w 5900"/>
                          <a:gd name="connsiteY70" fmla="*/ 23813 h 45481"/>
                          <a:gd name="connsiteX71" fmla="*/ 1667 w 5900"/>
                          <a:gd name="connsiteY71" fmla="*/ 21907 h 45481"/>
                          <a:gd name="connsiteX72" fmla="*/ 1667 w 5900"/>
                          <a:gd name="connsiteY72" fmla="*/ 21907 h 45481"/>
                          <a:gd name="connsiteX73" fmla="*/ 1667 w 5900"/>
                          <a:gd name="connsiteY73" fmla="*/ 21907 h 45481"/>
                          <a:gd name="connsiteX74" fmla="*/ 1667 w 5900"/>
                          <a:gd name="connsiteY74" fmla="*/ 21907 h 45481"/>
                          <a:gd name="connsiteX75" fmla="*/ 1667 w 5900"/>
                          <a:gd name="connsiteY75" fmla="*/ 20955 h 45481"/>
                          <a:gd name="connsiteX76" fmla="*/ 1667 w 5900"/>
                          <a:gd name="connsiteY76" fmla="*/ 20002 h 45481"/>
                          <a:gd name="connsiteX77" fmla="*/ 1667 w 5900"/>
                          <a:gd name="connsiteY77" fmla="*/ 20002 h 45481"/>
                          <a:gd name="connsiteX78" fmla="*/ 1667 w 5900"/>
                          <a:gd name="connsiteY78" fmla="*/ 20002 h 45481"/>
                          <a:gd name="connsiteX79" fmla="*/ 714 w 5900"/>
                          <a:gd name="connsiteY79" fmla="*/ 19050 h 45481"/>
                          <a:gd name="connsiteX80" fmla="*/ 714 w 5900"/>
                          <a:gd name="connsiteY80" fmla="*/ 17145 h 45481"/>
                          <a:gd name="connsiteX81" fmla="*/ 714 w 5900"/>
                          <a:gd name="connsiteY81" fmla="*/ 15240 h 45481"/>
                          <a:gd name="connsiteX82" fmla="*/ 714 w 5900"/>
                          <a:gd name="connsiteY82" fmla="*/ 14288 h 45481"/>
                          <a:gd name="connsiteX83" fmla="*/ 714 w 5900"/>
                          <a:gd name="connsiteY83" fmla="*/ 13335 h 45481"/>
                          <a:gd name="connsiteX84" fmla="*/ 714 w 5900"/>
                          <a:gd name="connsiteY84" fmla="*/ 12382 h 45481"/>
                          <a:gd name="connsiteX85" fmla="*/ 714 w 5900"/>
                          <a:gd name="connsiteY85" fmla="*/ 12382 h 45481"/>
                          <a:gd name="connsiteX86" fmla="*/ 714 w 5900"/>
                          <a:gd name="connsiteY86" fmla="*/ 9525 h 45481"/>
                          <a:gd name="connsiteX87" fmla="*/ 714 w 5900"/>
                          <a:gd name="connsiteY87" fmla="*/ 9525 h 45481"/>
                          <a:gd name="connsiteX88" fmla="*/ 714 w 5900"/>
                          <a:gd name="connsiteY88" fmla="*/ 4763 h 45481"/>
                          <a:gd name="connsiteX89" fmla="*/ 714 w 5900"/>
                          <a:gd name="connsiteY89" fmla="*/ 2857 h 45481"/>
                          <a:gd name="connsiteX90" fmla="*/ 714 w 5900"/>
                          <a:gd name="connsiteY90" fmla="*/ 952 h 45481"/>
                          <a:gd name="connsiteX91" fmla="*/ 714 w 5900"/>
                          <a:gd name="connsiteY91" fmla="*/ 0 h 45481"/>
                          <a:gd name="connsiteX92" fmla="*/ 714 w 5900"/>
                          <a:gd name="connsiteY92" fmla="*/ 0 h 45481"/>
                          <a:gd name="connsiteX93" fmla="*/ 5477 w 5900"/>
                          <a:gd name="connsiteY93" fmla="*/ 2857 h 45481"/>
                          <a:gd name="connsiteX94" fmla="*/ 5477 w 5900"/>
                          <a:gd name="connsiteY94" fmla="*/ 44767 h 45481"/>
                          <a:gd name="connsiteX95" fmla="*/ 5477 w 5900"/>
                          <a:gd name="connsiteY95" fmla="*/ 44767 h 45481"/>
                          <a:gd name="connsiteX96" fmla="*/ 5477 w 5900"/>
                          <a:gd name="connsiteY96" fmla="*/ 44767 h 45481"/>
                          <a:gd name="connsiteX97" fmla="*/ 5477 w 5900"/>
                          <a:gd name="connsiteY97" fmla="*/ 44767 h 45481"/>
                          <a:gd name="connsiteX98" fmla="*/ 5477 w 5900"/>
                          <a:gd name="connsiteY98" fmla="*/ 44767 h 45481"/>
                          <a:gd name="connsiteX99" fmla="*/ 5477 w 5900"/>
                          <a:gd name="connsiteY99" fmla="*/ 38100 h 45481"/>
                          <a:gd name="connsiteX100" fmla="*/ 5477 w 5900"/>
                          <a:gd name="connsiteY100" fmla="*/ 38100 h 45481"/>
                          <a:gd name="connsiteX101" fmla="*/ 5477 w 5900"/>
                          <a:gd name="connsiteY101" fmla="*/ 38100 h 45481"/>
                          <a:gd name="connsiteX102" fmla="*/ 5477 w 5900"/>
                          <a:gd name="connsiteY102" fmla="*/ 38100 h 45481"/>
                          <a:gd name="connsiteX103" fmla="*/ 5477 w 5900"/>
                          <a:gd name="connsiteY103" fmla="*/ 38100 h 45481"/>
                          <a:gd name="connsiteX104" fmla="*/ 4524 w 5900"/>
                          <a:gd name="connsiteY104" fmla="*/ 6667 h 45481"/>
                          <a:gd name="connsiteX105" fmla="*/ 4524 w 5900"/>
                          <a:gd name="connsiteY105" fmla="*/ 6667 h 45481"/>
                          <a:gd name="connsiteX106" fmla="*/ 4524 w 5900"/>
                          <a:gd name="connsiteY106" fmla="*/ 6667 h 45481"/>
                          <a:gd name="connsiteX107" fmla="*/ 4524 w 5900"/>
                          <a:gd name="connsiteY107" fmla="*/ 6667 h 45481"/>
                          <a:gd name="connsiteX108" fmla="*/ 4524 w 5900"/>
                          <a:gd name="connsiteY108" fmla="*/ 6667 h 454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900" h="45481">
                            <a:moveTo>
                              <a:pt x="5477" y="2857"/>
                            </a:moveTo>
                            <a:cubicBezTo>
                              <a:pt x="5477" y="2857"/>
                              <a:pt x="5477" y="3810"/>
                              <a:pt x="5477" y="2857"/>
                            </a:cubicBezTo>
                            <a:cubicBezTo>
                              <a:pt x="5477" y="3810"/>
                              <a:pt x="5477" y="4763"/>
                              <a:pt x="5477" y="5715"/>
                            </a:cubicBezTo>
                            <a:cubicBezTo>
                              <a:pt x="5477" y="6667"/>
                              <a:pt x="5477" y="6667"/>
                              <a:pt x="5477" y="7620"/>
                            </a:cubicBezTo>
                            <a:cubicBezTo>
                              <a:pt x="5477" y="8572"/>
                              <a:pt x="5477" y="8572"/>
                              <a:pt x="5477" y="8572"/>
                            </a:cubicBezTo>
                            <a:cubicBezTo>
                              <a:pt x="5477" y="8572"/>
                              <a:pt x="5477" y="8572"/>
                              <a:pt x="5477" y="8572"/>
                            </a:cubicBezTo>
                            <a:cubicBezTo>
                              <a:pt x="5477" y="8572"/>
                              <a:pt x="5477" y="9525"/>
                              <a:pt x="5477" y="9525"/>
                            </a:cubicBezTo>
                            <a:cubicBezTo>
                              <a:pt x="5477" y="9525"/>
                              <a:pt x="5477" y="10477"/>
                              <a:pt x="5477" y="10477"/>
                            </a:cubicBezTo>
                            <a:cubicBezTo>
                              <a:pt x="5477" y="10477"/>
                              <a:pt x="5477" y="11430"/>
                              <a:pt x="5477" y="11430"/>
                            </a:cubicBezTo>
                            <a:cubicBezTo>
                              <a:pt x="5477" y="12382"/>
                              <a:pt x="5477" y="12382"/>
                              <a:pt x="5477" y="12382"/>
                            </a:cubicBezTo>
                            <a:cubicBezTo>
                              <a:pt x="5477" y="12382"/>
                              <a:pt x="5477" y="12382"/>
                              <a:pt x="5477" y="13335"/>
                            </a:cubicBezTo>
                            <a:cubicBezTo>
                              <a:pt x="5477" y="13335"/>
                              <a:pt x="5477" y="14288"/>
                              <a:pt x="5477" y="14288"/>
                            </a:cubicBezTo>
                            <a:cubicBezTo>
                              <a:pt x="5477" y="14288"/>
                              <a:pt x="5477" y="15240"/>
                              <a:pt x="5477" y="15240"/>
                            </a:cubicBezTo>
                            <a:cubicBezTo>
                              <a:pt x="5477" y="15240"/>
                              <a:pt x="5477" y="16192"/>
                              <a:pt x="5477" y="16192"/>
                            </a:cubicBezTo>
                            <a:cubicBezTo>
                              <a:pt x="5477" y="16192"/>
                              <a:pt x="5477" y="17145"/>
                              <a:pt x="5477" y="17145"/>
                            </a:cubicBezTo>
                            <a:cubicBezTo>
                              <a:pt x="5477" y="17145"/>
                              <a:pt x="5477" y="18097"/>
                              <a:pt x="5477" y="18097"/>
                            </a:cubicBezTo>
                            <a:cubicBezTo>
                              <a:pt x="5477" y="18097"/>
                              <a:pt x="5477" y="18097"/>
                              <a:pt x="5477" y="18097"/>
                            </a:cubicBezTo>
                            <a:cubicBezTo>
                              <a:pt x="6429" y="18097"/>
                              <a:pt x="5477" y="19050"/>
                              <a:pt x="5477" y="19050"/>
                            </a:cubicBezTo>
                            <a:cubicBezTo>
                              <a:pt x="5477" y="19050"/>
                              <a:pt x="5477" y="20002"/>
                              <a:pt x="5477" y="20002"/>
                            </a:cubicBezTo>
                            <a:cubicBezTo>
                              <a:pt x="5477" y="20002"/>
                              <a:pt x="5477" y="20002"/>
                              <a:pt x="5477" y="20002"/>
                            </a:cubicBezTo>
                            <a:cubicBezTo>
                              <a:pt x="5477" y="20002"/>
                              <a:pt x="5477" y="20002"/>
                              <a:pt x="5477" y="20955"/>
                            </a:cubicBezTo>
                            <a:cubicBezTo>
                              <a:pt x="5477" y="20955"/>
                              <a:pt x="5477" y="20955"/>
                              <a:pt x="5477" y="21907"/>
                            </a:cubicBezTo>
                            <a:cubicBezTo>
                              <a:pt x="5477" y="21907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4765"/>
                              <a:pt x="5477" y="24765"/>
                            </a:cubicBezTo>
                            <a:cubicBezTo>
                              <a:pt x="5477" y="24765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6670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6429" y="25717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7"/>
                              <a:pt x="5477" y="30480"/>
                            </a:cubicBezTo>
                            <a:cubicBezTo>
                              <a:pt x="5477" y="31432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2"/>
                            </a:cubicBezTo>
                            <a:cubicBezTo>
                              <a:pt x="5477" y="39052"/>
                              <a:pt x="5477" y="39052"/>
                              <a:pt x="5477" y="39052"/>
                            </a:cubicBezTo>
                            <a:cubicBezTo>
                              <a:pt x="5477" y="39052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7"/>
                              <a:pt x="5477" y="40957"/>
                            </a:cubicBezTo>
                            <a:cubicBezTo>
                              <a:pt x="5477" y="40957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7"/>
                              <a:pt x="1667" y="40005"/>
                              <a:pt x="1667" y="39052"/>
                            </a:cubicBezTo>
                            <a:cubicBezTo>
                              <a:pt x="1667" y="39052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2"/>
                              <a:pt x="1667" y="29527"/>
                            </a:cubicBezTo>
                            <a:cubicBezTo>
                              <a:pt x="1667" y="29527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0955"/>
                            </a:cubicBezTo>
                            <a:cubicBezTo>
                              <a:pt x="1667" y="20955"/>
                              <a:pt x="1667" y="20955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714" y="20002"/>
                              <a:pt x="714" y="20002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2382"/>
                              <a:pt x="714" y="12382"/>
                            </a:cubicBezTo>
                            <a:cubicBezTo>
                              <a:pt x="-238" y="11430"/>
                              <a:pt x="-238" y="10477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7"/>
                              <a:pt x="714" y="2857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5477" y="2857"/>
                            </a:lnTo>
                            <a:close/>
                            <a:moveTo>
                              <a:pt x="5477" y="44767"/>
                            </a:moveTo>
                            <a:cubicBezTo>
                              <a:pt x="5477" y="44767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5720"/>
                              <a:pt x="5477" y="44767"/>
                            </a:cubicBez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lose/>
                            <a:moveTo>
                              <a:pt x="5477" y="38100"/>
                            </a:move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4524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ubicBezTo>
                              <a:pt x="5477" y="38100"/>
                              <a:pt x="5477" y="38100"/>
                              <a:pt x="5477" y="38100"/>
                            </a:cubicBezTo>
                            <a:close/>
                            <a:moveTo>
                              <a:pt x="4524" y="6667"/>
                            </a:moveTo>
                            <a:cubicBezTo>
                              <a:pt x="4524" y="6667"/>
                              <a:pt x="4524" y="6667"/>
                              <a:pt x="4524" y="6667"/>
                            </a:cubicBezTo>
                            <a:cubicBezTo>
                              <a:pt x="4524" y="6667"/>
                              <a:pt x="4524" y="6667"/>
                              <a:pt x="4524" y="6667"/>
                            </a:cubicBezTo>
                            <a:cubicBezTo>
                              <a:pt x="4524" y="6667"/>
                              <a:pt x="4524" y="6667"/>
                              <a:pt x="4524" y="6667"/>
                            </a:cubicBezTo>
                            <a:cubicBezTo>
                              <a:pt x="4524" y="6667"/>
                              <a:pt x="4524" y="6667"/>
                              <a:pt x="4524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3" name="任意多边形: 形状 487"/>
                      <p:cNvSpPr/>
                      <p:nvPr/>
                    </p:nvSpPr>
                    <p:spPr>
                      <a:xfrm>
                        <a:off x="4133850" y="406812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4" name="任意多边形: 形状 488"/>
                      <p:cNvSpPr/>
                      <p:nvPr/>
                    </p:nvSpPr>
                    <p:spPr>
                      <a:xfrm>
                        <a:off x="4130039" y="4066221"/>
                        <a:ext cx="3810" cy="4762"/>
                      </a:xfrm>
                      <a:custGeom>
                        <a:avLst/>
                        <a:gdLst>
                          <a:gd name="connsiteX0" fmla="*/ 2858 w 3810"/>
                          <a:gd name="connsiteY0" fmla="*/ 0 h 4762"/>
                          <a:gd name="connsiteX1" fmla="*/ 0 w 3810"/>
                          <a:gd name="connsiteY1" fmla="*/ 953 h 4762"/>
                          <a:gd name="connsiteX2" fmla="*/ 0 w 3810"/>
                          <a:gd name="connsiteY2" fmla="*/ 953 h 4762"/>
                          <a:gd name="connsiteX3" fmla="*/ 0 w 3810"/>
                          <a:gd name="connsiteY3" fmla="*/ 953 h 4762"/>
                          <a:gd name="connsiteX4" fmla="*/ 0 w 3810"/>
                          <a:gd name="connsiteY4" fmla="*/ 953 h 4762"/>
                          <a:gd name="connsiteX5" fmla="*/ 0 w 3810"/>
                          <a:gd name="connsiteY5" fmla="*/ 953 h 4762"/>
                          <a:gd name="connsiteX6" fmla="*/ 0 w 3810"/>
                          <a:gd name="connsiteY6" fmla="*/ 1905 h 4762"/>
                          <a:gd name="connsiteX7" fmla="*/ 0 w 3810"/>
                          <a:gd name="connsiteY7" fmla="*/ 2858 h 4762"/>
                          <a:gd name="connsiteX8" fmla="*/ 0 w 3810"/>
                          <a:gd name="connsiteY8" fmla="*/ 3810 h 4762"/>
                          <a:gd name="connsiteX9" fmla="*/ 0 w 3810"/>
                          <a:gd name="connsiteY9" fmla="*/ 3810 h 4762"/>
                          <a:gd name="connsiteX10" fmla="*/ 0 w 3810"/>
                          <a:gd name="connsiteY10" fmla="*/ 3810 h 4762"/>
                          <a:gd name="connsiteX11" fmla="*/ 0 w 3810"/>
                          <a:gd name="connsiteY11" fmla="*/ 4763 h 4762"/>
                          <a:gd name="connsiteX12" fmla="*/ 3810 w 3810"/>
                          <a:gd name="connsiteY12" fmla="*/ 4763 h 4762"/>
                          <a:gd name="connsiteX13" fmla="*/ 3810 w 3810"/>
                          <a:gd name="connsiteY13" fmla="*/ 3810 h 4762"/>
                          <a:gd name="connsiteX14" fmla="*/ 3810 w 3810"/>
                          <a:gd name="connsiteY14" fmla="*/ 1905 h 4762"/>
                          <a:gd name="connsiteX15" fmla="*/ 3810 w 3810"/>
                          <a:gd name="connsiteY15" fmla="*/ 953 h 4762"/>
                          <a:gd name="connsiteX16" fmla="*/ 3810 w 3810"/>
                          <a:gd name="connsiteY16" fmla="*/ 953 h 4762"/>
                          <a:gd name="connsiteX17" fmla="*/ 2858 w 3810"/>
                          <a:gd name="connsiteY17" fmla="*/ 0 h 4762"/>
                          <a:gd name="connsiteX18" fmla="*/ 2858 w 3810"/>
                          <a:gd name="connsiteY18" fmla="*/ 0 h 4762"/>
                          <a:gd name="connsiteX19" fmla="*/ 2858 w 3810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4762">
                            <a:moveTo>
                              <a:pt x="2858" y="0"/>
                            </a:moveTo>
                            <a:cubicBezTo>
                              <a:pt x="1905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2858" y="0"/>
                            </a:cubicBezTo>
                            <a:cubicBezTo>
                              <a:pt x="3810" y="953"/>
                              <a:pt x="3810" y="953"/>
                              <a:pt x="2858" y="0"/>
                            </a:cubicBezTo>
                            <a:cubicBezTo>
                              <a:pt x="3810" y="953"/>
                              <a:pt x="2858" y="0"/>
                              <a:pt x="2858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05" name="图形 2"/>
                    <p:cNvGrpSpPr/>
                    <p:nvPr/>
                  </p:nvGrpSpPr>
                  <p:grpSpPr>
                    <a:xfrm>
                      <a:off x="4124563" y="3972877"/>
                      <a:ext cx="7381" cy="50482"/>
                      <a:chOff x="4124563" y="3972877"/>
                      <a:chExt cx="7381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06" name="任意多边形: 形状 490"/>
                      <p:cNvSpPr/>
                      <p:nvPr/>
                    </p:nvSpPr>
                    <p:spPr>
                      <a:xfrm>
                        <a:off x="4128135" y="40224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7" name="任意多边形: 形状 491"/>
                      <p:cNvSpPr/>
                      <p:nvPr/>
                    </p:nvSpPr>
                    <p:spPr>
                      <a:xfrm>
                        <a:off x="4124563" y="3972877"/>
                        <a:ext cx="5900" cy="45190"/>
                      </a:xfrm>
                      <a:custGeom>
                        <a:avLst/>
                        <a:gdLst>
                          <a:gd name="connsiteX0" fmla="*/ 5477 w 5900"/>
                          <a:gd name="connsiteY0" fmla="*/ 2857 h 45190"/>
                          <a:gd name="connsiteX1" fmla="*/ 5477 w 5900"/>
                          <a:gd name="connsiteY1" fmla="*/ 2857 h 45190"/>
                          <a:gd name="connsiteX2" fmla="*/ 5477 w 5900"/>
                          <a:gd name="connsiteY2" fmla="*/ 5715 h 45190"/>
                          <a:gd name="connsiteX3" fmla="*/ 5477 w 5900"/>
                          <a:gd name="connsiteY3" fmla="*/ 7620 h 45190"/>
                          <a:gd name="connsiteX4" fmla="*/ 5477 w 5900"/>
                          <a:gd name="connsiteY4" fmla="*/ 8572 h 45190"/>
                          <a:gd name="connsiteX5" fmla="*/ 5477 w 5900"/>
                          <a:gd name="connsiteY5" fmla="*/ 8572 h 45190"/>
                          <a:gd name="connsiteX6" fmla="*/ 5477 w 5900"/>
                          <a:gd name="connsiteY6" fmla="*/ 9525 h 45190"/>
                          <a:gd name="connsiteX7" fmla="*/ 5477 w 5900"/>
                          <a:gd name="connsiteY7" fmla="*/ 10477 h 45190"/>
                          <a:gd name="connsiteX8" fmla="*/ 5477 w 5900"/>
                          <a:gd name="connsiteY8" fmla="*/ 11430 h 45190"/>
                          <a:gd name="connsiteX9" fmla="*/ 5477 w 5900"/>
                          <a:gd name="connsiteY9" fmla="*/ 12382 h 45190"/>
                          <a:gd name="connsiteX10" fmla="*/ 5477 w 5900"/>
                          <a:gd name="connsiteY10" fmla="*/ 13335 h 45190"/>
                          <a:gd name="connsiteX11" fmla="*/ 5477 w 5900"/>
                          <a:gd name="connsiteY11" fmla="*/ 14288 h 45190"/>
                          <a:gd name="connsiteX12" fmla="*/ 5477 w 5900"/>
                          <a:gd name="connsiteY12" fmla="*/ 15240 h 45190"/>
                          <a:gd name="connsiteX13" fmla="*/ 5477 w 5900"/>
                          <a:gd name="connsiteY13" fmla="*/ 16192 h 45190"/>
                          <a:gd name="connsiteX14" fmla="*/ 5477 w 5900"/>
                          <a:gd name="connsiteY14" fmla="*/ 17145 h 45190"/>
                          <a:gd name="connsiteX15" fmla="*/ 5477 w 5900"/>
                          <a:gd name="connsiteY15" fmla="*/ 18097 h 45190"/>
                          <a:gd name="connsiteX16" fmla="*/ 5477 w 5900"/>
                          <a:gd name="connsiteY16" fmla="*/ 18097 h 45190"/>
                          <a:gd name="connsiteX17" fmla="*/ 5477 w 5900"/>
                          <a:gd name="connsiteY17" fmla="*/ 19050 h 45190"/>
                          <a:gd name="connsiteX18" fmla="*/ 5477 w 5900"/>
                          <a:gd name="connsiteY18" fmla="*/ 20002 h 45190"/>
                          <a:gd name="connsiteX19" fmla="*/ 5477 w 5900"/>
                          <a:gd name="connsiteY19" fmla="*/ 20002 h 45190"/>
                          <a:gd name="connsiteX20" fmla="*/ 5477 w 5900"/>
                          <a:gd name="connsiteY20" fmla="*/ 20955 h 45190"/>
                          <a:gd name="connsiteX21" fmla="*/ 5477 w 5900"/>
                          <a:gd name="connsiteY21" fmla="*/ 21907 h 45190"/>
                          <a:gd name="connsiteX22" fmla="*/ 5477 w 5900"/>
                          <a:gd name="connsiteY22" fmla="*/ 22860 h 45190"/>
                          <a:gd name="connsiteX23" fmla="*/ 5477 w 5900"/>
                          <a:gd name="connsiteY23" fmla="*/ 22860 h 45190"/>
                          <a:gd name="connsiteX24" fmla="*/ 5477 w 5900"/>
                          <a:gd name="connsiteY24" fmla="*/ 22860 h 45190"/>
                          <a:gd name="connsiteX25" fmla="*/ 5477 w 5900"/>
                          <a:gd name="connsiteY25" fmla="*/ 22860 h 45190"/>
                          <a:gd name="connsiteX26" fmla="*/ 5477 w 5900"/>
                          <a:gd name="connsiteY26" fmla="*/ 24765 h 45190"/>
                          <a:gd name="connsiteX27" fmla="*/ 5477 w 5900"/>
                          <a:gd name="connsiteY27" fmla="*/ 25717 h 45190"/>
                          <a:gd name="connsiteX28" fmla="*/ 5477 w 5900"/>
                          <a:gd name="connsiteY28" fmla="*/ 25717 h 45190"/>
                          <a:gd name="connsiteX29" fmla="*/ 5477 w 5900"/>
                          <a:gd name="connsiteY29" fmla="*/ 25717 h 45190"/>
                          <a:gd name="connsiteX30" fmla="*/ 5477 w 5900"/>
                          <a:gd name="connsiteY30" fmla="*/ 25717 h 45190"/>
                          <a:gd name="connsiteX31" fmla="*/ 5477 w 5900"/>
                          <a:gd name="connsiteY31" fmla="*/ 26670 h 45190"/>
                          <a:gd name="connsiteX32" fmla="*/ 5477 w 5900"/>
                          <a:gd name="connsiteY32" fmla="*/ 30480 h 45190"/>
                          <a:gd name="connsiteX33" fmla="*/ 5477 w 5900"/>
                          <a:gd name="connsiteY33" fmla="*/ 33338 h 45190"/>
                          <a:gd name="connsiteX34" fmla="*/ 5477 w 5900"/>
                          <a:gd name="connsiteY34" fmla="*/ 36195 h 45190"/>
                          <a:gd name="connsiteX35" fmla="*/ 5477 w 5900"/>
                          <a:gd name="connsiteY35" fmla="*/ 39052 h 45190"/>
                          <a:gd name="connsiteX36" fmla="*/ 5477 w 5900"/>
                          <a:gd name="connsiteY36" fmla="*/ 39052 h 45190"/>
                          <a:gd name="connsiteX37" fmla="*/ 5477 w 5900"/>
                          <a:gd name="connsiteY37" fmla="*/ 40005 h 45190"/>
                          <a:gd name="connsiteX38" fmla="*/ 5477 w 5900"/>
                          <a:gd name="connsiteY38" fmla="*/ 40005 h 45190"/>
                          <a:gd name="connsiteX39" fmla="*/ 5477 w 5900"/>
                          <a:gd name="connsiteY39" fmla="*/ 40005 h 45190"/>
                          <a:gd name="connsiteX40" fmla="*/ 5477 w 5900"/>
                          <a:gd name="connsiteY40" fmla="*/ 40005 h 45190"/>
                          <a:gd name="connsiteX41" fmla="*/ 5477 w 5900"/>
                          <a:gd name="connsiteY41" fmla="*/ 40957 h 45190"/>
                          <a:gd name="connsiteX42" fmla="*/ 5477 w 5900"/>
                          <a:gd name="connsiteY42" fmla="*/ 41910 h 45190"/>
                          <a:gd name="connsiteX43" fmla="*/ 5477 w 5900"/>
                          <a:gd name="connsiteY43" fmla="*/ 41910 h 45190"/>
                          <a:gd name="connsiteX44" fmla="*/ 5477 w 5900"/>
                          <a:gd name="connsiteY44" fmla="*/ 42863 h 45190"/>
                          <a:gd name="connsiteX45" fmla="*/ 5477 w 5900"/>
                          <a:gd name="connsiteY45" fmla="*/ 42863 h 45190"/>
                          <a:gd name="connsiteX46" fmla="*/ 4524 w 5900"/>
                          <a:gd name="connsiteY46" fmla="*/ 42863 h 45190"/>
                          <a:gd name="connsiteX47" fmla="*/ 1667 w 5900"/>
                          <a:gd name="connsiteY47" fmla="*/ 43815 h 45190"/>
                          <a:gd name="connsiteX48" fmla="*/ 1667 w 5900"/>
                          <a:gd name="connsiteY48" fmla="*/ 43815 h 45190"/>
                          <a:gd name="connsiteX49" fmla="*/ 1667 w 5900"/>
                          <a:gd name="connsiteY49" fmla="*/ 43815 h 45190"/>
                          <a:gd name="connsiteX50" fmla="*/ 1667 w 5900"/>
                          <a:gd name="connsiteY50" fmla="*/ 43815 h 45190"/>
                          <a:gd name="connsiteX51" fmla="*/ 1667 w 5900"/>
                          <a:gd name="connsiteY51" fmla="*/ 43815 h 45190"/>
                          <a:gd name="connsiteX52" fmla="*/ 1667 w 5900"/>
                          <a:gd name="connsiteY52" fmla="*/ 44767 h 45190"/>
                          <a:gd name="connsiteX53" fmla="*/ 1667 w 5900"/>
                          <a:gd name="connsiteY53" fmla="*/ 43815 h 45190"/>
                          <a:gd name="connsiteX54" fmla="*/ 2619 w 5900"/>
                          <a:gd name="connsiteY54" fmla="*/ 42863 h 45190"/>
                          <a:gd name="connsiteX55" fmla="*/ 2619 w 5900"/>
                          <a:gd name="connsiteY55" fmla="*/ 42863 h 45190"/>
                          <a:gd name="connsiteX56" fmla="*/ 2619 w 5900"/>
                          <a:gd name="connsiteY56" fmla="*/ 42863 h 45190"/>
                          <a:gd name="connsiteX57" fmla="*/ 1667 w 5900"/>
                          <a:gd name="connsiteY57" fmla="*/ 41910 h 45190"/>
                          <a:gd name="connsiteX58" fmla="*/ 1667 w 5900"/>
                          <a:gd name="connsiteY58" fmla="*/ 39052 h 45190"/>
                          <a:gd name="connsiteX59" fmla="*/ 1667 w 5900"/>
                          <a:gd name="connsiteY59" fmla="*/ 38100 h 45190"/>
                          <a:gd name="connsiteX60" fmla="*/ 1667 w 5900"/>
                          <a:gd name="connsiteY60" fmla="*/ 38100 h 45190"/>
                          <a:gd name="connsiteX61" fmla="*/ 1667 w 5900"/>
                          <a:gd name="connsiteY61" fmla="*/ 36195 h 45190"/>
                          <a:gd name="connsiteX62" fmla="*/ 1667 w 5900"/>
                          <a:gd name="connsiteY62" fmla="*/ 33338 h 45190"/>
                          <a:gd name="connsiteX63" fmla="*/ 1667 w 5900"/>
                          <a:gd name="connsiteY63" fmla="*/ 29527 h 45190"/>
                          <a:gd name="connsiteX64" fmla="*/ 1667 w 5900"/>
                          <a:gd name="connsiteY64" fmla="*/ 28575 h 45190"/>
                          <a:gd name="connsiteX65" fmla="*/ 1667 w 5900"/>
                          <a:gd name="connsiteY65" fmla="*/ 26670 h 45190"/>
                          <a:gd name="connsiteX66" fmla="*/ 1667 w 5900"/>
                          <a:gd name="connsiteY66" fmla="*/ 25717 h 45190"/>
                          <a:gd name="connsiteX67" fmla="*/ 1667 w 5900"/>
                          <a:gd name="connsiteY67" fmla="*/ 25717 h 45190"/>
                          <a:gd name="connsiteX68" fmla="*/ 1667 w 5900"/>
                          <a:gd name="connsiteY68" fmla="*/ 25717 h 45190"/>
                          <a:gd name="connsiteX69" fmla="*/ 1667 w 5900"/>
                          <a:gd name="connsiteY69" fmla="*/ 24765 h 45190"/>
                          <a:gd name="connsiteX70" fmla="*/ 1667 w 5900"/>
                          <a:gd name="connsiteY70" fmla="*/ 23813 h 45190"/>
                          <a:gd name="connsiteX71" fmla="*/ 1667 w 5900"/>
                          <a:gd name="connsiteY71" fmla="*/ 21907 h 45190"/>
                          <a:gd name="connsiteX72" fmla="*/ 1667 w 5900"/>
                          <a:gd name="connsiteY72" fmla="*/ 21907 h 45190"/>
                          <a:gd name="connsiteX73" fmla="*/ 1667 w 5900"/>
                          <a:gd name="connsiteY73" fmla="*/ 21907 h 45190"/>
                          <a:gd name="connsiteX74" fmla="*/ 1667 w 5900"/>
                          <a:gd name="connsiteY74" fmla="*/ 21907 h 45190"/>
                          <a:gd name="connsiteX75" fmla="*/ 1667 w 5900"/>
                          <a:gd name="connsiteY75" fmla="*/ 20955 h 45190"/>
                          <a:gd name="connsiteX76" fmla="*/ 1667 w 5900"/>
                          <a:gd name="connsiteY76" fmla="*/ 20002 h 45190"/>
                          <a:gd name="connsiteX77" fmla="*/ 1667 w 5900"/>
                          <a:gd name="connsiteY77" fmla="*/ 20002 h 45190"/>
                          <a:gd name="connsiteX78" fmla="*/ 1667 w 5900"/>
                          <a:gd name="connsiteY78" fmla="*/ 20002 h 45190"/>
                          <a:gd name="connsiteX79" fmla="*/ 714 w 5900"/>
                          <a:gd name="connsiteY79" fmla="*/ 19050 h 45190"/>
                          <a:gd name="connsiteX80" fmla="*/ 714 w 5900"/>
                          <a:gd name="connsiteY80" fmla="*/ 17145 h 45190"/>
                          <a:gd name="connsiteX81" fmla="*/ 714 w 5900"/>
                          <a:gd name="connsiteY81" fmla="*/ 15240 h 45190"/>
                          <a:gd name="connsiteX82" fmla="*/ 714 w 5900"/>
                          <a:gd name="connsiteY82" fmla="*/ 14288 h 45190"/>
                          <a:gd name="connsiteX83" fmla="*/ 714 w 5900"/>
                          <a:gd name="connsiteY83" fmla="*/ 13335 h 45190"/>
                          <a:gd name="connsiteX84" fmla="*/ 714 w 5900"/>
                          <a:gd name="connsiteY84" fmla="*/ 12382 h 45190"/>
                          <a:gd name="connsiteX85" fmla="*/ 714 w 5900"/>
                          <a:gd name="connsiteY85" fmla="*/ 12382 h 45190"/>
                          <a:gd name="connsiteX86" fmla="*/ 714 w 5900"/>
                          <a:gd name="connsiteY86" fmla="*/ 9525 h 45190"/>
                          <a:gd name="connsiteX87" fmla="*/ 714 w 5900"/>
                          <a:gd name="connsiteY87" fmla="*/ 9525 h 45190"/>
                          <a:gd name="connsiteX88" fmla="*/ 714 w 5900"/>
                          <a:gd name="connsiteY88" fmla="*/ 4763 h 45190"/>
                          <a:gd name="connsiteX89" fmla="*/ 714 w 5900"/>
                          <a:gd name="connsiteY89" fmla="*/ 2857 h 45190"/>
                          <a:gd name="connsiteX90" fmla="*/ 714 w 5900"/>
                          <a:gd name="connsiteY90" fmla="*/ 952 h 45190"/>
                          <a:gd name="connsiteX91" fmla="*/ 714 w 5900"/>
                          <a:gd name="connsiteY91" fmla="*/ 0 h 45190"/>
                          <a:gd name="connsiteX92" fmla="*/ 714 w 5900"/>
                          <a:gd name="connsiteY92" fmla="*/ 0 h 45190"/>
                          <a:gd name="connsiteX93" fmla="*/ 5477 w 5900"/>
                          <a:gd name="connsiteY93" fmla="*/ 2857 h 45190"/>
                          <a:gd name="connsiteX94" fmla="*/ 5477 w 5900"/>
                          <a:gd name="connsiteY94" fmla="*/ 44767 h 45190"/>
                          <a:gd name="connsiteX95" fmla="*/ 5477 w 5900"/>
                          <a:gd name="connsiteY95" fmla="*/ 44767 h 45190"/>
                          <a:gd name="connsiteX96" fmla="*/ 5477 w 5900"/>
                          <a:gd name="connsiteY96" fmla="*/ 44767 h 45190"/>
                          <a:gd name="connsiteX97" fmla="*/ 5477 w 5900"/>
                          <a:gd name="connsiteY97" fmla="*/ 44767 h 45190"/>
                          <a:gd name="connsiteX98" fmla="*/ 5477 w 5900"/>
                          <a:gd name="connsiteY98" fmla="*/ 44767 h 45190"/>
                          <a:gd name="connsiteX99" fmla="*/ 5477 w 5900"/>
                          <a:gd name="connsiteY99" fmla="*/ 37147 h 45190"/>
                          <a:gd name="connsiteX100" fmla="*/ 5477 w 5900"/>
                          <a:gd name="connsiteY100" fmla="*/ 37147 h 45190"/>
                          <a:gd name="connsiteX101" fmla="*/ 5477 w 5900"/>
                          <a:gd name="connsiteY101" fmla="*/ 37147 h 45190"/>
                          <a:gd name="connsiteX102" fmla="*/ 5477 w 5900"/>
                          <a:gd name="connsiteY102" fmla="*/ 37147 h 45190"/>
                          <a:gd name="connsiteX103" fmla="*/ 5477 w 5900"/>
                          <a:gd name="connsiteY103" fmla="*/ 37147 h 45190"/>
                          <a:gd name="connsiteX104" fmla="*/ 4524 w 5900"/>
                          <a:gd name="connsiteY104" fmla="*/ 5715 h 45190"/>
                          <a:gd name="connsiteX105" fmla="*/ 4524 w 5900"/>
                          <a:gd name="connsiteY105" fmla="*/ 5715 h 45190"/>
                          <a:gd name="connsiteX106" fmla="*/ 4524 w 5900"/>
                          <a:gd name="connsiteY106" fmla="*/ 5715 h 45190"/>
                          <a:gd name="connsiteX107" fmla="*/ 4524 w 5900"/>
                          <a:gd name="connsiteY107" fmla="*/ 5715 h 45190"/>
                          <a:gd name="connsiteX108" fmla="*/ 4524 w 5900"/>
                          <a:gd name="connsiteY108" fmla="*/ 5715 h 45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900" h="45190">
                            <a:moveTo>
                              <a:pt x="5477" y="2857"/>
                            </a:moveTo>
                            <a:cubicBezTo>
                              <a:pt x="5477" y="2857"/>
                              <a:pt x="5477" y="2857"/>
                              <a:pt x="5477" y="2857"/>
                            </a:cubicBezTo>
                            <a:cubicBezTo>
                              <a:pt x="5477" y="3810"/>
                              <a:pt x="5477" y="4763"/>
                              <a:pt x="5477" y="5715"/>
                            </a:cubicBezTo>
                            <a:cubicBezTo>
                              <a:pt x="5477" y="6667"/>
                              <a:pt x="5477" y="6667"/>
                              <a:pt x="5477" y="7620"/>
                            </a:cubicBezTo>
                            <a:cubicBezTo>
                              <a:pt x="5477" y="8572"/>
                              <a:pt x="5477" y="8572"/>
                              <a:pt x="5477" y="8572"/>
                            </a:cubicBezTo>
                            <a:cubicBezTo>
                              <a:pt x="5477" y="8572"/>
                              <a:pt x="5477" y="8572"/>
                              <a:pt x="5477" y="8572"/>
                            </a:cubicBezTo>
                            <a:cubicBezTo>
                              <a:pt x="5477" y="8572"/>
                              <a:pt x="5477" y="9525"/>
                              <a:pt x="5477" y="9525"/>
                            </a:cubicBezTo>
                            <a:cubicBezTo>
                              <a:pt x="5477" y="9525"/>
                              <a:pt x="5477" y="10477"/>
                              <a:pt x="5477" y="10477"/>
                            </a:cubicBezTo>
                            <a:cubicBezTo>
                              <a:pt x="5477" y="10477"/>
                              <a:pt x="5477" y="11430"/>
                              <a:pt x="5477" y="11430"/>
                            </a:cubicBezTo>
                            <a:cubicBezTo>
                              <a:pt x="5477" y="12382"/>
                              <a:pt x="5477" y="12382"/>
                              <a:pt x="5477" y="12382"/>
                            </a:cubicBezTo>
                            <a:cubicBezTo>
                              <a:pt x="5477" y="12382"/>
                              <a:pt x="5477" y="12382"/>
                              <a:pt x="5477" y="13335"/>
                            </a:cubicBezTo>
                            <a:cubicBezTo>
                              <a:pt x="5477" y="13335"/>
                              <a:pt x="5477" y="14288"/>
                              <a:pt x="5477" y="14288"/>
                            </a:cubicBezTo>
                            <a:cubicBezTo>
                              <a:pt x="5477" y="14288"/>
                              <a:pt x="5477" y="15240"/>
                              <a:pt x="5477" y="15240"/>
                            </a:cubicBezTo>
                            <a:cubicBezTo>
                              <a:pt x="5477" y="15240"/>
                              <a:pt x="5477" y="16192"/>
                              <a:pt x="5477" y="16192"/>
                            </a:cubicBezTo>
                            <a:cubicBezTo>
                              <a:pt x="5477" y="16192"/>
                              <a:pt x="5477" y="17145"/>
                              <a:pt x="5477" y="17145"/>
                            </a:cubicBezTo>
                            <a:cubicBezTo>
                              <a:pt x="5477" y="17145"/>
                              <a:pt x="5477" y="18097"/>
                              <a:pt x="5477" y="18097"/>
                            </a:cubicBezTo>
                            <a:cubicBezTo>
                              <a:pt x="5477" y="18097"/>
                              <a:pt x="5477" y="18097"/>
                              <a:pt x="5477" y="18097"/>
                            </a:cubicBezTo>
                            <a:cubicBezTo>
                              <a:pt x="6429" y="18097"/>
                              <a:pt x="5477" y="19050"/>
                              <a:pt x="5477" y="19050"/>
                            </a:cubicBezTo>
                            <a:cubicBezTo>
                              <a:pt x="5477" y="19050"/>
                              <a:pt x="5477" y="20002"/>
                              <a:pt x="5477" y="20002"/>
                            </a:cubicBezTo>
                            <a:cubicBezTo>
                              <a:pt x="5477" y="20002"/>
                              <a:pt x="5477" y="20002"/>
                              <a:pt x="5477" y="20002"/>
                            </a:cubicBezTo>
                            <a:cubicBezTo>
                              <a:pt x="5477" y="20002"/>
                              <a:pt x="5477" y="20002"/>
                              <a:pt x="5477" y="20955"/>
                            </a:cubicBezTo>
                            <a:cubicBezTo>
                              <a:pt x="5477" y="20955"/>
                              <a:pt x="5477" y="20955"/>
                              <a:pt x="5477" y="21907"/>
                            </a:cubicBezTo>
                            <a:cubicBezTo>
                              <a:pt x="5477" y="21907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2860"/>
                              <a:pt x="5477" y="22860"/>
                            </a:cubicBezTo>
                            <a:cubicBezTo>
                              <a:pt x="5477" y="22860"/>
                              <a:pt x="5477" y="24765"/>
                              <a:pt x="5477" y="24765"/>
                            </a:cubicBezTo>
                            <a:cubicBezTo>
                              <a:pt x="5477" y="24765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6670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5477" y="25717"/>
                              <a:pt x="5477" y="25717"/>
                              <a:pt x="5477" y="25717"/>
                            </a:cubicBezTo>
                            <a:cubicBezTo>
                              <a:pt x="6429" y="25717"/>
                              <a:pt x="5477" y="26670"/>
                              <a:pt x="5477" y="26670"/>
                            </a:cubicBezTo>
                            <a:cubicBezTo>
                              <a:pt x="5477" y="27622"/>
                              <a:pt x="5477" y="29527"/>
                              <a:pt x="5477" y="30480"/>
                            </a:cubicBezTo>
                            <a:cubicBezTo>
                              <a:pt x="5477" y="31432"/>
                              <a:pt x="5477" y="32385"/>
                              <a:pt x="5477" y="33338"/>
                            </a:cubicBezTo>
                            <a:cubicBezTo>
                              <a:pt x="5477" y="34290"/>
                              <a:pt x="5477" y="35242"/>
                              <a:pt x="5477" y="36195"/>
                            </a:cubicBezTo>
                            <a:cubicBezTo>
                              <a:pt x="5477" y="37147"/>
                              <a:pt x="5477" y="38100"/>
                              <a:pt x="5477" y="39052"/>
                            </a:cubicBezTo>
                            <a:cubicBezTo>
                              <a:pt x="5477" y="39052"/>
                              <a:pt x="5477" y="39052"/>
                              <a:pt x="5477" y="39052"/>
                            </a:cubicBezTo>
                            <a:cubicBezTo>
                              <a:pt x="5477" y="39052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005"/>
                              <a:pt x="5477" y="40005"/>
                            </a:cubicBezTo>
                            <a:cubicBezTo>
                              <a:pt x="5477" y="40005"/>
                              <a:pt x="5477" y="40957"/>
                              <a:pt x="5477" y="40957"/>
                            </a:cubicBezTo>
                            <a:cubicBezTo>
                              <a:pt x="5477" y="40957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1910"/>
                              <a:pt x="5477" y="41910"/>
                            </a:cubicBezTo>
                            <a:cubicBezTo>
                              <a:pt x="5477" y="41910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5477" y="42863"/>
                            </a:cubicBezTo>
                            <a:cubicBezTo>
                              <a:pt x="5477" y="42863"/>
                              <a:pt x="5477" y="42863"/>
                              <a:pt x="4524" y="42863"/>
                            </a:cubicBezTo>
                            <a:cubicBezTo>
                              <a:pt x="3572" y="42863"/>
                              <a:pt x="2619" y="43815"/>
                              <a:pt x="1667" y="43815"/>
                            </a:cubicBezTo>
                            <a:lnTo>
                              <a:pt x="1667" y="43815"/>
                            </a:ln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3815"/>
                              <a:pt x="1667" y="43815"/>
                            </a:cubicBezTo>
                            <a:cubicBezTo>
                              <a:pt x="1667" y="43815"/>
                              <a:pt x="1667" y="44767"/>
                              <a:pt x="1667" y="44767"/>
                            </a:cubicBezTo>
                            <a:cubicBezTo>
                              <a:pt x="1667" y="44767"/>
                              <a:pt x="1667" y="43815"/>
                              <a:pt x="1667" y="43815"/>
                            </a:cubicBezTo>
                            <a:cubicBezTo>
                              <a:pt x="1667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2619" y="42863"/>
                              <a:pt x="2619" y="42863"/>
                              <a:pt x="2619" y="42863"/>
                            </a:cubicBezTo>
                            <a:cubicBezTo>
                              <a:pt x="1667" y="43815"/>
                              <a:pt x="1667" y="42863"/>
                              <a:pt x="1667" y="41910"/>
                            </a:cubicBezTo>
                            <a:cubicBezTo>
                              <a:pt x="1667" y="40957"/>
                              <a:pt x="1667" y="40005"/>
                              <a:pt x="1667" y="39052"/>
                            </a:cubicBezTo>
                            <a:cubicBezTo>
                              <a:pt x="1667" y="39052"/>
                              <a:pt x="1667" y="38100"/>
                              <a:pt x="1667" y="38100"/>
                            </a:cubicBezTo>
                            <a:cubicBezTo>
                              <a:pt x="1667" y="38100"/>
                              <a:pt x="1667" y="38100"/>
                              <a:pt x="1667" y="38100"/>
                            </a:cubicBezTo>
                            <a:cubicBezTo>
                              <a:pt x="1667" y="37147"/>
                              <a:pt x="1667" y="37147"/>
                              <a:pt x="1667" y="36195"/>
                            </a:cubicBezTo>
                            <a:cubicBezTo>
                              <a:pt x="1667" y="35242"/>
                              <a:pt x="1667" y="34290"/>
                              <a:pt x="1667" y="33338"/>
                            </a:cubicBezTo>
                            <a:cubicBezTo>
                              <a:pt x="1667" y="32385"/>
                              <a:pt x="1667" y="31432"/>
                              <a:pt x="1667" y="29527"/>
                            </a:cubicBezTo>
                            <a:cubicBezTo>
                              <a:pt x="1667" y="29527"/>
                              <a:pt x="1667" y="28575"/>
                              <a:pt x="1667" y="28575"/>
                            </a:cubicBezTo>
                            <a:cubicBezTo>
                              <a:pt x="1667" y="28575"/>
                              <a:pt x="1667" y="27622"/>
                              <a:pt x="1667" y="26670"/>
                            </a:cubicBezTo>
                            <a:cubicBezTo>
                              <a:pt x="1667" y="26670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5717"/>
                              <a:pt x="1667" y="25717"/>
                            </a:cubicBezTo>
                            <a:cubicBezTo>
                              <a:pt x="1667" y="25717"/>
                              <a:pt x="1667" y="24765"/>
                              <a:pt x="1667" y="24765"/>
                            </a:cubicBezTo>
                            <a:cubicBezTo>
                              <a:pt x="1667" y="24765"/>
                              <a:pt x="1667" y="23813"/>
                              <a:pt x="1667" y="23813"/>
                            </a:cubicBezTo>
                            <a:cubicBezTo>
                              <a:pt x="1667" y="23813"/>
                              <a:pt x="1667" y="22860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1907"/>
                            </a:cubicBezTo>
                            <a:cubicBezTo>
                              <a:pt x="1667" y="21907"/>
                              <a:pt x="1667" y="21907"/>
                              <a:pt x="1667" y="20955"/>
                            </a:cubicBezTo>
                            <a:cubicBezTo>
                              <a:pt x="1667" y="20955"/>
                              <a:pt x="1667" y="20955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1667" y="20002"/>
                              <a:pt x="1667" y="20002"/>
                              <a:pt x="1667" y="20002"/>
                            </a:cubicBezTo>
                            <a:cubicBezTo>
                              <a:pt x="714" y="20002"/>
                              <a:pt x="714" y="20002"/>
                              <a:pt x="714" y="19050"/>
                            </a:cubicBezTo>
                            <a:cubicBezTo>
                              <a:pt x="714" y="18097"/>
                              <a:pt x="714" y="18097"/>
                              <a:pt x="714" y="17145"/>
                            </a:cubicBezTo>
                            <a:cubicBezTo>
                              <a:pt x="714" y="16192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3335"/>
                            </a:cubicBezTo>
                            <a:cubicBezTo>
                              <a:pt x="-238" y="13335"/>
                              <a:pt x="714" y="12382"/>
                              <a:pt x="714" y="12382"/>
                            </a:cubicBezTo>
                            <a:cubicBezTo>
                              <a:pt x="714" y="12382"/>
                              <a:pt x="714" y="12382"/>
                              <a:pt x="714" y="12382"/>
                            </a:cubicBezTo>
                            <a:cubicBezTo>
                              <a:pt x="-238" y="11430"/>
                              <a:pt x="-238" y="10477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714" y="7620"/>
                              <a:pt x="714" y="5715"/>
                              <a:pt x="714" y="4763"/>
                            </a:cubicBezTo>
                            <a:cubicBezTo>
                              <a:pt x="714" y="3810"/>
                              <a:pt x="714" y="2857"/>
                              <a:pt x="714" y="2857"/>
                            </a:cubicBezTo>
                            <a:cubicBezTo>
                              <a:pt x="714" y="1905"/>
                              <a:pt x="714" y="1905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lnTo>
                              <a:pt x="5477" y="2857"/>
                            </a:lnTo>
                            <a:close/>
                            <a:moveTo>
                              <a:pt x="5477" y="44767"/>
                            </a:move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ubicBezTo>
                              <a:pt x="5477" y="44767"/>
                              <a:pt x="5477" y="45720"/>
                              <a:pt x="5477" y="44767"/>
                            </a:cubicBezTo>
                            <a:cubicBezTo>
                              <a:pt x="5477" y="45720"/>
                              <a:pt x="5477" y="44767"/>
                              <a:pt x="5477" y="44767"/>
                            </a:cubicBezTo>
                            <a:cubicBezTo>
                              <a:pt x="5477" y="44767"/>
                              <a:pt x="5477" y="44767"/>
                              <a:pt x="5477" y="44767"/>
                            </a:cubicBezTo>
                            <a:close/>
                            <a:moveTo>
                              <a:pt x="5477" y="37147"/>
                            </a:moveTo>
                            <a:cubicBezTo>
                              <a:pt x="5477" y="37147"/>
                              <a:pt x="4524" y="38100"/>
                              <a:pt x="5477" y="37147"/>
                            </a:cubicBezTo>
                            <a:cubicBezTo>
                              <a:pt x="4524" y="38100"/>
                              <a:pt x="4524" y="38100"/>
                              <a:pt x="5477" y="37147"/>
                            </a:cubicBezTo>
                            <a:cubicBezTo>
                              <a:pt x="5477" y="38100"/>
                              <a:pt x="5477" y="38100"/>
                              <a:pt x="5477" y="37147"/>
                            </a:cubicBezTo>
                            <a:cubicBezTo>
                              <a:pt x="5477" y="38100"/>
                              <a:pt x="5477" y="37147"/>
                              <a:pt x="5477" y="37147"/>
                            </a:cubicBezTo>
                            <a:close/>
                            <a:moveTo>
                              <a:pt x="4524" y="5715"/>
                            </a:moveTo>
                            <a:cubicBezTo>
                              <a:pt x="4524" y="5715"/>
                              <a:pt x="4524" y="6667"/>
                              <a:pt x="4524" y="5715"/>
                            </a:cubicBezTo>
                            <a:cubicBezTo>
                              <a:pt x="4524" y="6667"/>
                              <a:pt x="4524" y="6667"/>
                              <a:pt x="4524" y="5715"/>
                            </a:cubicBezTo>
                            <a:cubicBezTo>
                              <a:pt x="5477" y="6667"/>
                              <a:pt x="5477" y="6667"/>
                              <a:pt x="4524" y="5715"/>
                            </a:cubicBezTo>
                            <a:cubicBezTo>
                              <a:pt x="5477" y="6667"/>
                              <a:pt x="4524" y="5715"/>
                              <a:pt x="4524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8" name="任意多边形: 形状 492"/>
                      <p:cNvSpPr/>
                      <p:nvPr/>
                    </p:nvSpPr>
                    <p:spPr>
                      <a:xfrm>
                        <a:off x="4131944" y="40195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09" name="任意多边形: 形状 493"/>
                      <p:cNvSpPr/>
                      <p:nvPr/>
                    </p:nvSpPr>
                    <p:spPr>
                      <a:xfrm>
                        <a:off x="4128135" y="4018596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8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10" name="图形 2"/>
                    <p:cNvGrpSpPr/>
                    <p:nvPr/>
                  </p:nvGrpSpPr>
                  <p:grpSpPr>
                    <a:xfrm>
                      <a:off x="4124854" y="3926204"/>
                      <a:ext cx="5609" cy="49529"/>
                      <a:chOff x="4124854" y="3926204"/>
                      <a:chExt cx="5609" cy="49529"/>
                    </a:xfrm>
                    <a:solidFill>
                      <a:srgbClr val="0D222B"/>
                    </a:solidFill>
                  </p:grpSpPr>
                  <p:sp>
                    <p:nvSpPr>
                      <p:cNvPr id="611" name="任意多边形: 形状 495"/>
                      <p:cNvSpPr/>
                      <p:nvPr/>
                    </p:nvSpPr>
                    <p:spPr>
                      <a:xfrm>
                        <a:off x="4126230" y="39747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2" name="任意多边形: 形状 496"/>
                      <p:cNvSpPr/>
                      <p:nvPr/>
                    </p:nvSpPr>
                    <p:spPr>
                      <a:xfrm>
                        <a:off x="4124854" y="3926204"/>
                        <a:ext cx="5609" cy="43815"/>
                      </a:xfrm>
                      <a:custGeom>
                        <a:avLst/>
                        <a:gdLst>
                          <a:gd name="connsiteX0" fmla="*/ 5186 w 5609"/>
                          <a:gd name="connsiteY0" fmla="*/ 1905 h 43815"/>
                          <a:gd name="connsiteX1" fmla="*/ 5186 w 5609"/>
                          <a:gd name="connsiteY1" fmla="*/ 1905 h 43815"/>
                          <a:gd name="connsiteX2" fmla="*/ 5186 w 5609"/>
                          <a:gd name="connsiteY2" fmla="*/ 4763 h 43815"/>
                          <a:gd name="connsiteX3" fmla="*/ 5186 w 5609"/>
                          <a:gd name="connsiteY3" fmla="*/ 6667 h 43815"/>
                          <a:gd name="connsiteX4" fmla="*/ 5186 w 5609"/>
                          <a:gd name="connsiteY4" fmla="*/ 7620 h 43815"/>
                          <a:gd name="connsiteX5" fmla="*/ 5186 w 5609"/>
                          <a:gd name="connsiteY5" fmla="*/ 7620 h 43815"/>
                          <a:gd name="connsiteX6" fmla="*/ 5186 w 5609"/>
                          <a:gd name="connsiteY6" fmla="*/ 8573 h 43815"/>
                          <a:gd name="connsiteX7" fmla="*/ 5186 w 5609"/>
                          <a:gd name="connsiteY7" fmla="*/ 9525 h 43815"/>
                          <a:gd name="connsiteX8" fmla="*/ 5186 w 5609"/>
                          <a:gd name="connsiteY8" fmla="*/ 10478 h 43815"/>
                          <a:gd name="connsiteX9" fmla="*/ 5186 w 5609"/>
                          <a:gd name="connsiteY9" fmla="*/ 11430 h 43815"/>
                          <a:gd name="connsiteX10" fmla="*/ 5186 w 5609"/>
                          <a:gd name="connsiteY10" fmla="*/ 12383 h 43815"/>
                          <a:gd name="connsiteX11" fmla="*/ 5186 w 5609"/>
                          <a:gd name="connsiteY11" fmla="*/ 13335 h 43815"/>
                          <a:gd name="connsiteX12" fmla="*/ 5186 w 5609"/>
                          <a:gd name="connsiteY12" fmla="*/ 14288 h 43815"/>
                          <a:gd name="connsiteX13" fmla="*/ 5186 w 5609"/>
                          <a:gd name="connsiteY13" fmla="*/ 15240 h 43815"/>
                          <a:gd name="connsiteX14" fmla="*/ 5186 w 5609"/>
                          <a:gd name="connsiteY14" fmla="*/ 16192 h 43815"/>
                          <a:gd name="connsiteX15" fmla="*/ 5186 w 5609"/>
                          <a:gd name="connsiteY15" fmla="*/ 17145 h 43815"/>
                          <a:gd name="connsiteX16" fmla="*/ 5186 w 5609"/>
                          <a:gd name="connsiteY16" fmla="*/ 17145 h 43815"/>
                          <a:gd name="connsiteX17" fmla="*/ 5186 w 5609"/>
                          <a:gd name="connsiteY17" fmla="*/ 18098 h 43815"/>
                          <a:gd name="connsiteX18" fmla="*/ 5186 w 5609"/>
                          <a:gd name="connsiteY18" fmla="*/ 19050 h 43815"/>
                          <a:gd name="connsiteX19" fmla="*/ 5186 w 5609"/>
                          <a:gd name="connsiteY19" fmla="*/ 19050 h 43815"/>
                          <a:gd name="connsiteX20" fmla="*/ 5186 w 5609"/>
                          <a:gd name="connsiteY20" fmla="*/ 20003 h 43815"/>
                          <a:gd name="connsiteX21" fmla="*/ 5186 w 5609"/>
                          <a:gd name="connsiteY21" fmla="*/ 20955 h 43815"/>
                          <a:gd name="connsiteX22" fmla="*/ 5186 w 5609"/>
                          <a:gd name="connsiteY22" fmla="*/ 21908 h 43815"/>
                          <a:gd name="connsiteX23" fmla="*/ 5186 w 5609"/>
                          <a:gd name="connsiteY23" fmla="*/ 21908 h 43815"/>
                          <a:gd name="connsiteX24" fmla="*/ 5186 w 5609"/>
                          <a:gd name="connsiteY24" fmla="*/ 21908 h 43815"/>
                          <a:gd name="connsiteX25" fmla="*/ 5186 w 5609"/>
                          <a:gd name="connsiteY25" fmla="*/ 21908 h 43815"/>
                          <a:gd name="connsiteX26" fmla="*/ 5186 w 5609"/>
                          <a:gd name="connsiteY26" fmla="*/ 23813 h 43815"/>
                          <a:gd name="connsiteX27" fmla="*/ 5186 w 5609"/>
                          <a:gd name="connsiteY27" fmla="*/ 24765 h 43815"/>
                          <a:gd name="connsiteX28" fmla="*/ 5186 w 5609"/>
                          <a:gd name="connsiteY28" fmla="*/ 24765 h 43815"/>
                          <a:gd name="connsiteX29" fmla="*/ 5186 w 5609"/>
                          <a:gd name="connsiteY29" fmla="*/ 24765 h 43815"/>
                          <a:gd name="connsiteX30" fmla="*/ 5186 w 5609"/>
                          <a:gd name="connsiteY30" fmla="*/ 24765 h 43815"/>
                          <a:gd name="connsiteX31" fmla="*/ 5186 w 5609"/>
                          <a:gd name="connsiteY31" fmla="*/ 25717 h 43815"/>
                          <a:gd name="connsiteX32" fmla="*/ 5186 w 5609"/>
                          <a:gd name="connsiteY32" fmla="*/ 29528 h 43815"/>
                          <a:gd name="connsiteX33" fmla="*/ 5186 w 5609"/>
                          <a:gd name="connsiteY33" fmla="*/ 32385 h 43815"/>
                          <a:gd name="connsiteX34" fmla="*/ 5186 w 5609"/>
                          <a:gd name="connsiteY34" fmla="*/ 35242 h 43815"/>
                          <a:gd name="connsiteX35" fmla="*/ 5186 w 5609"/>
                          <a:gd name="connsiteY35" fmla="*/ 38100 h 43815"/>
                          <a:gd name="connsiteX36" fmla="*/ 5186 w 5609"/>
                          <a:gd name="connsiteY36" fmla="*/ 38100 h 43815"/>
                          <a:gd name="connsiteX37" fmla="*/ 5186 w 5609"/>
                          <a:gd name="connsiteY37" fmla="*/ 39053 h 43815"/>
                          <a:gd name="connsiteX38" fmla="*/ 5186 w 5609"/>
                          <a:gd name="connsiteY38" fmla="*/ 39053 h 43815"/>
                          <a:gd name="connsiteX39" fmla="*/ 5186 w 5609"/>
                          <a:gd name="connsiteY39" fmla="*/ 39053 h 43815"/>
                          <a:gd name="connsiteX40" fmla="*/ 5186 w 5609"/>
                          <a:gd name="connsiteY40" fmla="*/ 39053 h 43815"/>
                          <a:gd name="connsiteX41" fmla="*/ 5186 w 5609"/>
                          <a:gd name="connsiteY41" fmla="*/ 40005 h 43815"/>
                          <a:gd name="connsiteX42" fmla="*/ 5186 w 5609"/>
                          <a:gd name="connsiteY42" fmla="*/ 40958 h 43815"/>
                          <a:gd name="connsiteX43" fmla="*/ 5186 w 5609"/>
                          <a:gd name="connsiteY43" fmla="*/ 40958 h 43815"/>
                          <a:gd name="connsiteX44" fmla="*/ 5186 w 5609"/>
                          <a:gd name="connsiteY44" fmla="*/ 41910 h 43815"/>
                          <a:gd name="connsiteX45" fmla="*/ 5186 w 5609"/>
                          <a:gd name="connsiteY45" fmla="*/ 41910 h 43815"/>
                          <a:gd name="connsiteX46" fmla="*/ 4233 w 5609"/>
                          <a:gd name="connsiteY46" fmla="*/ 41910 h 43815"/>
                          <a:gd name="connsiteX47" fmla="*/ 1376 w 5609"/>
                          <a:gd name="connsiteY47" fmla="*/ 42863 h 43815"/>
                          <a:gd name="connsiteX48" fmla="*/ 1376 w 5609"/>
                          <a:gd name="connsiteY48" fmla="*/ 42863 h 43815"/>
                          <a:gd name="connsiteX49" fmla="*/ 1376 w 5609"/>
                          <a:gd name="connsiteY49" fmla="*/ 42863 h 43815"/>
                          <a:gd name="connsiteX50" fmla="*/ 1376 w 5609"/>
                          <a:gd name="connsiteY50" fmla="*/ 42863 h 43815"/>
                          <a:gd name="connsiteX51" fmla="*/ 1376 w 5609"/>
                          <a:gd name="connsiteY51" fmla="*/ 42863 h 43815"/>
                          <a:gd name="connsiteX52" fmla="*/ 1376 w 5609"/>
                          <a:gd name="connsiteY52" fmla="*/ 43815 h 43815"/>
                          <a:gd name="connsiteX53" fmla="*/ 1376 w 5609"/>
                          <a:gd name="connsiteY53" fmla="*/ 42863 h 43815"/>
                          <a:gd name="connsiteX54" fmla="*/ 2328 w 5609"/>
                          <a:gd name="connsiteY54" fmla="*/ 41910 h 43815"/>
                          <a:gd name="connsiteX55" fmla="*/ 2328 w 5609"/>
                          <a:gd name="connsiteY55" fmla="*/ 41910 h 43815"/>
                          <a:gd name="connsiteX56" fmla="*/ 2328 w 5609"/>
                          <a:gd name="connsiteY56" fmla="*/ 41910 h 43815"/>
                          <a:gd name="connsiteX57" fmla="*/ 1376 w 5609"/>
                          <a:gd name="connsiteY57" fmla="*/ 40958 h 43815"/>
                          <a:gd name="connsiteX58" fmla="*/ 1376 w 5609"/>
                          <a:gd name="connsiteY58" fmla="*/ 38100 h 43815"/>
                          <a:gd name="connsiteX59" fmla="*/ 1376 w 5609"/>
                          <a:gd name="connsiteY59" fmla="*/ 37148 h 43815"/>
                          <a:gd name="connsiteX60" fmla="*/ 1376 w 5609"/>
                          <a:gd name="connsiteY60" fmla="*/ 37148 h 43815"/>
                          <a:gd name="connsiteX61" fmla="*/ 1376 w 5609"/>
                          <a:gd name="connsiteY61" fmla="*/ 35242 h 43815"/>
                          <a:gd name="connsiteX62" fmla="*/ 1376 w 5609"/>
                          <a:gd name="connsiteY62" fmla="*/ 32385 h 43815"/>
                          <a:gd name="connsiteX63" fmla="*/ 1376 w 5609"/>
                          <a:gd name="connsiteY63" fmla="*/ 28575 h 43815"/>
                          <a:gd name="connsiteX64" fmla="*/ 1376 w 5609"/>
                          <a:gd name="connsiteY64" fmla="*/ 27623 h 43815"/>
                          <a:gd name="connsiteX65" fmla="*/ 1376 w 5609"/>
                          <a:gd name="connsiteY65" fmla="*/ 25717 h 43815"/>
                          <a:gd name="connsiteX66" fmla="*/ 1376 w 5609"/>
                          <a:gd name="connsiteY66" fmla="*/ 24765 h 43815"/>
                          <a:gd name="connsiteX67" fmla="*/ 1376 w 5609"/>
                          <a:gd name="connsiteY67" fmla="*/ 24765 h 43815"/>
                          <a:gd name="connsiteX68" fmla="*/ 1376 w 5609"/>
                          <a:gd name="connsiteY68" fmla="*/ 24765 h 43815"/>
                          <a:gd name="connsiteX69" fmla="*/ 1376 w 5609"/>
                          <a:gd name="connsiteY69" fmla="*/ 23813 h 43815"/>
                          <a:gd name="connsiteX70" fmla="*/ 1376 w 5609"/>
                          <a:gd name="connsiteY70" fmla="*/ 22860 h 43815"/>
                          <a:gd name="connsiteX71" fmla="*/ 1376 w 5609"/>
                          <a:gd name="connsiteY71" fmla="*/ 20955 h 43815"/>
                          <a:gd name="connsiteX72" fmla="*/ 1376 w 5609"/>
                          <a:gd name="connsiteY72" fmla="*/ 20955 h 43815"/>
                          <a:gd name="connsiteX73" fmla="*/ 1376 w 5609"/>
                          <a:gd name="connsiteY73" fmla="*/ 20955 h 43815"/>
                          <a:gd name="connsiteX74" fmla="*/ 1376 w 5609"/>
                          <a:gd name="connsiteY74" fmla="*/ 20955 h 43815"/>
                          <a:gd name="connsiteX75" fmla="*/ 1376 w 5609"/>
                          <a:gd name="connsiteY75" fmla="*/ 20003 h 43815"/>
                          <a:gd name="connsiteX76" fmla="*/ 1376 w 5609"/>
                          <a:gd name="connsiteY76" fmla="*/ 19050 h 43815"/>
                          <a:gd name="connsiteX77" fmla="*/ 1376 w 5609"/>
                          <a:gd name="connsiteY77" fmla="*/ 19050 h 43815"/>
                          <a:gd name="connsiteX78" fmla="*/ 1376 w 5609"/>
                          <a:gd name="connsiteY78" fmla="*/ 19050 h 43815"/>
                          <a:gd name="connsiteX79" fmla="*/ 423 w 5609"/>
                          <a:gd name="connsiteY79" fmla="*/ 18098 h 43815"/>
                          <a:gd name="connsiteX80" fmla="*/ 423 w 5609"/>
                          <a:gd name="connsiteY80" fmla="*/ 16192 h 43815"/>
                          <a:gd name="connsiteX81" fmla="*/ 423 w 5609"/>
                          <a:gd name="connsiteY81" fmla="*/ 14288 h 43815"/>
                          <a:gd name="connsiteX82" fmla="*/ 423 w 5609"/>
                          <a:gd name="connsiteY82" fmla="*/ 13335 h 43815"/>
                          <a:gd name="connsiteX83" fmla="*/ 423 w 5609"/>
                          <a:gd name="connsiteY83" fmla="*/ 13335 h 43815"/>
                          <a:gd name="connsiteX84" fmla="*/ 423 w 5609"/>
                          <a:gd name="connsiteY84" fmla="*/ 12383 h 43815"/>
                          <a:gd name="connsiteX85" fmla="*/ 423 w 5609"/>
                          <a:gd name="connsiteY85" fmla="*/ 12383 h 43815"/>
                          <a:gd name="connsiteX86" fmla="*/ 423 w 5609"/>
                          <a:gd name="connsiteY86" fmla="*/ 9525 h 43815"/>
                          <a:gd name="connsiteX87" fmla="*/ 423 w 5609"/>
                          <a:gd name="connsiteY87" fmla="*/ 9525 h 43815"/>
                          <a:gd name="connsiteX88" fmla="*/ 423 w 5609"/>
                          <a:gd name="connsiteY88" fmla="*/ 4763 h 43815"/>
                          <a:gd name="connsiteX89" fmla="*/ 423 w 5609"/>
                          <a:gd name="connsiteY89" fmla="*/ 2858 h 43815"/>
                          <a:gd name="connsiteX90" fmla="*/ 423 w 5609"/>
                          <a:gd name="connsiteY90" fmla="*/ 953 h 43815"/>
                          <a:gd name="connsiteX91" fmla="*/ 423 w 5609"/>
                          <a:gd name="connsiteY91" fmla="*/ 0 h 43815"/>
                          <a:gd name="connsiteX92" fmla="*/ 423 w 5609"/>
                          <a:gd name="connsiteY92" fmla="*/ 0 h 43815"/>
                          <a:gd name="connsiteX93" fmla="*/ 5186 w 5609"/>
                          <a:gd name="connsiteY93" fmla="*/ 1905 h 43815"/>
                          <a:gd name="connsiteX94" fmla="*/ 4233 w 5609"/>
                          <a:gd name="connsiteY94" fmla="*/ 43815 h 43815"/>
                          <a:gd name="connsiteX95" fmla="*/ 4233 w 5609"/>
                          <a:gd name="connsiteY95" fmla="*/ 43815 h 43815"/>
                          <a:gd name="connsiteX96" fmla="*/ 4233 w 5609"/>
                          <a:gd name="connsiteY96" fmla="*/ 43815 h 43815"/>
                          <a:gd name="connsiteX97" fmla="*/ 4233 w 5609"/>
                          <a:gd name="connsiteY97" fmla="*/ 43815 h 43815"/>
                          <a:gd name="connsiteX98" fmla="*/ 4233 w 5609"/>
                          <a:gd name="connsiteY98" fmla="*/ 43815 h 43815"/>
                          <a:gd name="connsiteX99" fmla="*/ 3281 w 5609"/>
                          <a:gd name="connsiteY99" fmla="*/ 36195 h 43815"/>
                          <a:gd name="connsiteX100" fmla="*/ 3281 w 5609"/>
                          <a:gd name="connsiteY100" fmla="*/ 36195 h 43815"/>
                          <a:gd name="connsiteX101" fmla="*/ 3281 w 5609"/>
                          <a:gd name="connsiteY101" fmla="*/ 36195 h 43815"/>
                          <a:gd name="connsiteX102" fmla="*/ 3281 w 5609"/>
                          <a:gd name="connsiteY102" fmla="*/ 36195 h 43815"/>
                          <a:gd name="connsiteX103" fmla="*/ 3281 w 5609"/>
                          <a:gd name="connsiteY103" fmla="*/ 36195 h 43815"/>
                          <a:gd name="connsiteX104" fmla="*/ 4233 w 5609"/>
                          <a:gd name="connsiteY104" fmla="*/ 4763 h 43815"/>
                          <a:gd name="connsiteX105" fmla="*/ 4233 w 5609"/>
                          <a:gd name="connsiteY105" fmla="*/ 4763 h 43815"/>
                          <a:gd name="connsiteX106" fmla="*/ 4233 w 5609"/>
                          <a:gd name="connsiteY106" fmla="*/ 4763 h 43815"/>
                          <a:gd name="connsiteX107" fmla="*/ 4233 w 5609"/>
                          <a:gd name="connsiteY107" fmla="*/ 4763 h 43815"/>
                          <a:gd name="connsiteX108" fmla="*/ 4233 w 5609"/>
                          <a:gd name="connsiteY108" fmla="*/ 4763 h 438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609" h="43815">
                            <a:moveTo>
                              <a:pt x="5186" y="1905"/>
                            </a:moveTo>
                            <a:cubicBezTo>
                              <a:pt x="5186" y="1905"/>
                              <a:pt x="5186" y="1905"/>
                              <a:pt x="5186" y="1905"/>
                            </a:cubicBezTo>
                            <a:cubicBezTo>
                              <a:pt x="5186" y="2858"/>
                              <a:pt x="5186" y="3810"/>
                              <a:pt x="5186" y="4763"/>
                            </a:cubicBezTo>
                            <a:cubicBezTo>
                              <a:pt x="5186" y="5715"/>
                              <a:pt x="5186" y="5715"/>
                              <a:pt x="5186" y="6667"/>
                            </a:cubicBezTo>
                            <a:cubicBezTo>
                              <a:pt x="5186" y="7620"/>
                              <a:pt x="5186" y="7620"/>
                              <a:pt x="5186" y="7620"/>
                            </a:cubicBezTo>
                            <a:cubicBezTo>
                              <a:pt x="5186" y="7620"/>
                              <a:pt x="5186" y="7620"/>
                              <a:pt x="5186" y="7620"/>
                            </a:cubicBezTo>
                            <a:cubicBezTo>
                              <a:pt x="5186" y="7620"/>
                              <a:pt x="5186" y="8573"/>
                              <a:pt x="5186" y="8573"/>
                            </a:cubicBezTo>
                            <a:cubicBezTo>
                              <a:pt x="5186" y="8573"/>
                              <a:pt x="5186" y="9525"/>
                              <a:pt x="5186" y="9525"/>
                            </a:cubicBezTo>
                            <a:cubicBezTo>
                              <a:pt x="5186" y="9525"/>
                              <a:pt x="5186" y="10478"/>
                              <a:pt x="5186" y="10478"/>
                            </a:cubicBezTo>
                            <a:cubicBezTo>
                              <a:pt x="5186" y="11430"/>
                              <a:pt x="5186" y="11430"/>
                              <a:pt x="5186" y="11430"/>
                            </a:cubicBezTo>
                            <a:cubicBezTo>
                              <a:pt x="5186" y="11430"/>
                              <a:pt x="5186" y="11430"/>
                              <a:pt x="5186" y="12383"/>
                            </a:cubicBezTo>
                            <a:cubicBezTo>
                              <a:pt x="5186" y="12383"/>
                              <a:pt x="5186" y="13335"/>
                              <a:pt x="5186" y="13335"/>
                            </a:cubicBezTo>
                            <a:cubicBezTo>
                              <a:pt x="5186" y="13335"/>
                              <a:pt x="5186" y="14288"/>
                              <a:pt x="5186" y="14288"/>
                            </a:cubicBezTo>
                            <a:cubicBezTo>
                              <a:pt x="5186" y="14288"/>
                              <a:pt x="5186" y="15240"/>
                              <a:pt x="5186" y="15240"/>
                            </a:cubicBezTo>
                            <a:cubicBezTo>
                              <a:pt x="5186" y="15240"/>
                              <a:pt x="5186" y="16192"/>
                              <a:pt x="5186" y="16192"/>
                            </a:cubicBezTo>
                            <a:cubicBezTo>
                              <a:pt x="5186" y="16192"/>
                              <a:pt x="5186" y="17145"/>
                              <a:pt x="5186" y="17145"/>
                            </a:cubicBezTo>
                            <a:cubicBezTo>
                              <a:pt x="5186" y="17145"/>
                              <a:pt x="5186" y="17145"/>
                              <a:pt x="5186" y="17145"/>
                            </a:cubicBezTo>
                            <a:cubicBezTo>
                              <a:pt x="6138" y="17145"/>
                              <a:pt x="5186" y="18098"/>
                              <a:pt x="5186" y="18098"/>
                            </a:cubicBezTo>
                            <a:cubicBezTo>
                              <a:pt x="5186" y="18098"/>
                              <a:pt x="5186" y="19050"/>
                              <a:pt x="5186" y="19050"/>
                            </a:cubicBezTo>
                            <a:cubicBezTo>
                              <a:pt x="5186" y="19050"/>
                              <a:pt x="5186" y="19050"/>
                              <a:pt x="5186" y="19050"/>
                            </a:cubicBezTo>
                            <a:cubicBezTo>
                              <a:pt x="5186" y="19050"/>
                              <a:pt x="5186" y="19050"/>
                              <a:pt x="5186" y="20003"/>
                            </a:cubicBezTo>
                            <a:cubicBezTo>
                              <a:pt x="5186" y="20003"/>
                              <a:pt x="5186" y="20003"/>
                              <a:pt x="5186" y="20955"/>
                            </a:cubicBezTo>
                            <a:cubicBezTo>
                              <a:pt x="5186" y="20955"/>
                              <a:pt x="5186" y="21908"/>
                              <a:pt x="5186" y="21908"/>
                            </a:cubicBezTo>
                            <a:cubicBezTo>
                              <a:pt x="5186" y="21908"/>
                              <a:pt x="5186" y="21908"/>
                              <a:pt x="5186" y="21908"/>
                            </a:cubicBezTo>
                            <a:cubicBezTo>
                              <a:pt x="5186" y="21908"/>
                              <a:pt x="5186" y="21908"/>
                              <a:pt x="5186" y="21908"/>
                            </a:cubicBezTo>
                            <a:cubicBezTo>
                              <a:pt x="5186" y="21908"/>
                              <a:pt x="5186" y="21908"/>
                              <a:pt x="5186" y="21908"/>
                            </a:cubicBezTo>
                            <a:cubicBezTo>
                              <a:pt x="5186" y="21908"/>
                              <a:pt x="5186" y="23813"/>
                              <a:pt x="5186" y="23813"/>
                            </a:cubicBezTo>
                            <a:cubicBezTo>
                              <a:pt x="5186" y="23813"/>
                              <a:pt x="5186" y="24765"/>
                              <a:pt x="5186" y="24765"/>
                            </a:cubicBezTo>
                            <a:cubicBezTo>
                              <a:pt x="5186" y="24765"/>
                              <a:pt x="5186" y="25717"/>
                              <a:pt x="5186" y="24765"/>
                            </a:cubicBezTo>
                            <a:cubicBezTo>
                              <a:pt x="5186" y="24765"/>
                              <a:pt x="5186" y="24765"/>
                              <a:pt x="5186" y="24765"/>
                            </a:cubicBezTo>
                            <a:cubicBezTo>
                              <a:pt x="5186" y="24765"/>
                              <a:pt x="5186" y="24765"/>
                              <a:pt x="5186" y="24765"/>
                            </a:cubicBezTo>
                            <a:cubicBezTo>
                              <a:pt x="6138" y="24765"/>
                              <a:pt x="5186" y="25717"/>
                              <a:pt x="5186" y="25717"/>
                            </a:cubicBezTo>
                            <a:cubicBezTo>
                              <a:pt x="5186" y="26670"/>
                              <a:pt x="5186" y="28575"/>
                              <a:pt x="5186" y="29528"/>
                            </a:cubicBezTo>
                            <a:cubicBezTo>
                              <a:pt x="5186" y="30480"/>
                              <a:pt x="5186" y="31433"/>
                              <a:pt x="5186" y="32385"/>
                            </a:cubicBezTo>
                            <a:cubicBezTo>
                              <a:pt x="5186" y="33338"/>
                              <a:pt x="5186" y="34290"/>
                              <a:pt x="5186" y="35242"/>
                            </a:cubicBezTo>
                            <a:cubicBezTo>
                              <a:pt x="5186" y="36195"/>
                              <a:pt x="5186" y="37148"/>
                              <a:pt x="5186" y="38100"/>
                            </a:cubicBezTo>
                            <a:cubicBezTo>
                              <a:pt x="5186" y="38100"/>
                              <a:pt x="5186" y="38100"/>
                              <a:pt x="5186" y="38100"/>
                            </a:cubicBezTo>
                            <a:cubicBezTo>
                              <a:pt x="5186" y="38100"/>
                              <a:pt x="5186" y="39053"/>
                              <a:pt x="5186" y="39053"/>
                            </a:cubicBezTo>
                            <a:cubicBezTo>
                              <a:pt x="5186" y="39053"/>
                              <a:pt x="5186" y="39053"/>
                              <a:pt x="5186" y="39053"/>
                            </a:cubicBezTo>
                            <a:cubicBezTo>
                              <a:pt x="5186" y="39053"/>
                              <a:pt x="5186" y="39053"/>
                              <a:pt x="5186" y="39053"/>
                            </a:cubicBezTo>
                            <a:cubicBezTo>
                              <a:pt x="5186" y="39053"/>
                              <a:pt x="5186" y="39053"/>
                              <a:pt x="5186" y="39053"/>
                            </a:cubicBezTo>
                            <a:cubicBezTo>
                              <a:pt x="5186" y="39053"/>
                              <a:pt x="5186" y="40005"/>
                              <a:pt x="5186" y="40005"/>
                            </a:cubicBezTo>
                            <a:cubicBezTo>
                              <a:pt x="5186" y="40005"/>
                              <a:pt x="5186" y="40958"/>
                              <a:pt x="5186" y="40958"/>
                            </a:cubicBezTo>
                            <a:cubicBezTo>
                              <a:pt x="5186" y="40958"/>
                              <a:pt x="5186" y="40958"/>
                              <a:pt x="5186" y="40958"/>
                            </a:cubicBezTo>
                            <a:cubicBezTo>
                              <a:pt x="5186" y="40958"/>
                              <a:pt x="5186" y="41910"/>
                              <a:pt x="5186" y="41910"/>
                            </a:cubicBezTo>
                            <a:cubicBezTo>
                              <a:pt x="5186" y="41910"/>
                              <a:pt x="5186" y="41910"/>
                              <a:pt x="5186" y="41910"/>
                            </a:cubicBezTo>
                            <a:cubicBezTo>
                              <a:pt x="5186" y="41910"/>
                              <a:pt x="5186" y="41910"/>
                              <a:pt x="4233" y="41910"/>
                            </a:cubicBezTo>
                            <a:cubicBezTo>
                              <a:pt x="3281" y="41910"/>
                              <a:pt x="2328" y="42863"/>
                              <a:pt x="1376" y="42863"/>
                            </a:cubicBezTo>
                            <a:lnTo>
                              <a:pt x="1376" y="42863"/>
                            </a:lnTo>
                            <a:cubicBezTo>
                              <a:pt x="1376" y="42863"/>
                              <a:pt x="1376" y="42863"/>
                              <a:pt x="1376" y="42863"/>
                            </a:cubicBezTo>
                            <a:cubicBezTo>
                              <a:pt x="1376" y="42863"/>
                              <a:pt x="1376" y="42863"/>
                              <a:pt x="1376" y="42863"/>
                            </a:cubicBezTo>
                            <a:cubicBezTo>
                              <a:pt x="1376" y="42863"/>
                              <a:pt x="1376" y="42863"/>
                              <a:pt x="1376" y="42863"/>
                            </a:cubicBezTo>
                            <a:cubicBezTo>
                              <a:pt x="1376" y="42863"/>
                              <a:pt x="1376" y="43815"/>
                              <a:pt x="1376" y="43815"/>
                            </a:cubicBezTo>
                            <a:cubicBezTo>
                              <a:pt x="1376" y="43815"/>
                              <a:pt x="1376" y="42863"/>
                              <a:pt x="1376" y="42863"/>
                            </a:cubicBezTo>
                            <a:cubicBezTo>
                              <a:pt x="1376" y="41910"/>
                              <a:pt x="2328" y="41910"/>
                              <a:pt x="2328" y="41910"/>
                            </a:cubicBezTo>
                            <a:cubicBezTo>
                              <a:pt x="2328" y="41910"/>
                              <a:pt x="2328" y="41910"/>
                              <a:pt x="2328" y="41910"/>
                            </a:cubicBezTo>
                            <a:cubicBezTo>
                              <a:pt x="2328" y="41910"/>
                              <a:pt x="2328" y="41910"/>
                              <a:pt x="2328" y="41910"/>
                            </a:cubicBezTo>
                            <a:cubicBezTo>
                              <a:pt x="1376" y="41910"/>
                              <a:pt x="1376" y="41910"/>
                              <a:pt x="1376" y="40958"/>
                            </a:cubicBezTo>
                            <a:cubicBezTo>
                              <a:pt x="1376" y="40005"/>
                              <a:pt x="1376" y="39053"/>
                              <a:pt x="1376" y="38100"/>
                            </a:cubicBezTo>
                            <a:cubicBezTo>
                              <a:pt x="1376" y="38100"/>
                              <a:pt x="1376" y="37148"/>
                              <a:pt x="1376" y="37148"/>
                            </a:cubicBezTo>
                            <a:cubicBezTo>
                              <a:pt x="1376" y="37148"/>
                              <a:pt x="1376" y="37148"/>
                              <a:pt x="1376" y="37148"/>
                            </a:cubicBezTo>
                            <a:cubicBezTo>
                              <a:pt x="1376" y="36195"/>
                              <a:pt x="1376" y="36195"/>
                              <a:pt x="1376" y="35242"/>
                            </a:cubicBezTo>
                            <a:cubicBezTo>
                              <a:pt x="1376" y="34290"/>
                              <a:pt x="1376" y="33338"/>
                              <a:pt x="1376" y="32385"/>
                            </a:cubicBezTo>
                            <a:cubicBezTo>
                              <a:pt x="1376" y="31433"/>
                              <a:pt x="1376" y="30480"/>
                              <a:pt x="1376" y="28575"/>
                            </a:cubicBezTo>
                            <a:cubicBezTo>
                              <a:pt x="1376" y="28575"/>
                              <a:pt x="1376" y="27623"/>
                              <a:pt x="1376" y="27623"/>
                            </a:cubicBezTo>
                            <a:cubicBezTo>
                              <a:pt x="1376" y="27623"/>
                              <a:pt x="1376" y="26670"/>
                              <a:pt x="1376" y="25717"/>
                            </a:cubicBezTo>
                            <a:cubicBezTo>
                              <a:pt x="1376" y="25717"/>
                              <a:pt x="1376" y="24765"/>
                              <a:pt x="1376" y="24765"/>
                            </a:cubicBezTo>
                            <a:cubicBezTo>
                              <a:pt x="1376" y="24765"/>
                              <a:pt x="1376" y="24765"/>
                              <a:pt x="1376" y="24765"/>
                            </a:cubicBezTo>
                            <a:cubicBezTo>
                              <a:pt x="1376" y="24765"/>
                              <a:pt x="1376" y="24765"/>
                              <a:pt x="1376" y="24765"/>
                            </a:cubicBezTo>
                            <a:cubicBezTo>
                              <a:pt x="1376" y="24765"/>
                              <a:pt x="1376" y="23813"/>
                              <a:pt x="1376" y="23813"/>
                            </a:cubicBezTo>
                            <a:cubicBezTo>
                              <a:pt x="1376" y="23813"/>
                              <a:pt x="1376" y="22860"/>
                              <a:pt x="1376" y="22860"/>
                            </a:cubicBezTo>
                            <a:cubicBezTo>
                              <a:pt x="1376" y="22860"/>
                              <a:pt x="1376" y="21908"/>
                              <a:pt x="1376" y="20955"/>
                            </a:cubicBezTo>
                            <a:cubicBezTo>
                              <a:pt x="1376" y="20955"/>
                              <a:pt x="1376" y="20955"/>
                              <a:pt x="1376" y="20955"/>
                            </a:cubicBezTo>
                            <a:cubicBezTo>
                              <a:pt x="1376" y="20955"/>
                              <a:pt x="1376" y="20955"/>
                              <a:pt x="1376" y="20955"/>
                            </a:cubicBezTo>
                            <a:cubicBezTo>
                              <a:pt x="1376" y="20955"/>
                              <a:pt x="1376" y="20955"/>
                              <a:pt x="1376" y="20955"/>
                            </a:cubicBezTo>
                            <a:cubicBezTo>
                              <a:pt x="1376" y="20955"/>
                              <a:pt x="1376" y="20955"/>
                              <a:pt x="1376" y="20003"/>
                            </a:cubicBezTo>
                            <a:cubicBezTo>
                              <a:pt x="1376" y="20003"/>
                              <a:pt x="1376" y="20003"/>
                              <a:pt x="1376" y="19050"/>
                            </a:cubicBezTo>
                            <a:cubicBezTo>
                              <a:pt x="1376" y="19050"/>
                              <a:pt x="1376" y="19050"/>
                              <a:pt x="1376" y="19050"/>
                            </a:cubicBezTo>
                            <a:cubicBezTo>
                              <a:pt x="1376" y="19050"/>
                              <a:pt x="1376" y="19050"/>
                              <a:pt x="1376" y="19050"/>
                            </a:cubicBezTo>
                            <a:cubicBezTo>
                              <a:pt x="423" y="19050"/>
                              <a:pt x="423" y="19050"/>
                              <a:pt x="423" y="18098"/>
                            </a:cubicBezTo>
                            <a:cubicBezTo>
                              <a:pt x="423" y="17145"/>
                              <a:pt x="423" y="17145"/>
                              <a:pt x="423" y="16192"/>
                            </a:cubicBezTo>
                            <a:cubicBezTo>
                              <a:pt x="423" y="15240"/>
                              <a:pt x="423" y="14288"/>
                              <a:pt x="423" y="14288"/>
                            </a:cubicBezTo>
                            <a:cubicBezTo>
                              <a:pt x="423" y="14288"/>
                              <a:pt x="423" y="13335"/>
                              <a:pt x="423" y="13335"/>
                            </a:cubicBezTo>
                            <a:cubicBezTo>
                              <a:pt x="423" y="13335"/>
                              <a:pt x="423" y="13335"/>
                              <a:pt x="423" y="13335"/>
                            </a:cubicBezTo>
                            <a:cubicBezTo>
                              <a:pt x="-529" y="13335"/>
                              <a:pt x="423" y="12383"/>
                              <a:pt x="423" y="12383"/>
                            </a:cubicBezTo>
                            <a:cubicBezTo>
                              <a:pt x="423" y="12383"/>
                              <a:pt x="423" y="12383"/>
                              <a:pt x="423" y="12383"/>
                            </a:cubicBezTo>
                            <a:cubicBezTo>
                              <a:pt x="-529" y="11430"/>
                              <a:pt x="423" y="10478"/>
                              <a:pt x="423" y="9525"/>
                            </a:cubicBezTo>
                            <a:cubicBezTo>
                              <a:pt x="423" y="9525"/>
                              <a:pt x="423" y="9525"/>
                              <a:pt x="423" y="9525"/>
                            </a:cubicBezTo>
                            <a:cubicBezTo>
                              <a:pt x="423" y="7620"/>
                              <a:pt x="423" y="5715"/>
                              <a:pt x="423" y="4763"/>
                            </a:cubicBezTo>
                            <a:cubicBezTo>
                              <a:pt x="423" y="3810"/>
                              <a:pt x="423" y="2858"/>
                              <a:pt x="423" y="2858"/>
                            </a:cubicBezTo>
                            <a:cubicBezTo>
                              <a:pt x="423" y="1905"/>
                              <a:pt x="423" y="1905"/>
                              <a:pt x="423" y="953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lnTo>
                              <a:pt x="423" y="0"/>
                            </a:lnTo>
                            <a:lnTo>
                              <a:pt x="5186" y="1905"/>
                            </a:lnTo>
                            <a:close/>
                            <a:moveTo>
                              <a:pt x="4233" y="43815"/>
                            </a:moveTo>
                            <a:cubicBezTo>
                              <a:pt x="3281" y="43815"/>
                              <a:pt x="3281" y="43815"/>
                              <a:pt x="4233" y="43815"/>
                            </a:cubicBezTo>
                            <a:cubicBezTo>
                              <a:pt x="3281" y="43815"/>
                              <a:pt x="3281" y="43815"/>
                              <a:pt x="4233" y="43815"/>
                            </a:cubicBezTo>
                            <a:cubicBezTo>
                              <a:pt x="4233" y="43815"/>
                              <a:pt x="4233" y="43815"/>
                              <a:pt x="4233" y="43815"/>
                            </a:cubicBezTo>
                            <a:cubicBezTo>
                              <a:pt x="4233" y="43815"/>
                              <a:pt x="4233" y="43815"/>
                              <a:pt x="4233" y="43815"/>
                            </a:cubicBezTo>
                            <a:close/>
                            <a:moveTo>
                              <a:pt x="3281" y="36195"/>
                            </a:moveTo>
                            <a:cubicBezTo>
                              <a:pt x="3281" y="36195"/>
                              <a:pt x="3281" y="36195"/>
                              <a:pt x="3281" y="36195"/>
                            </a:cubicBezTo>
                            <a:cubicBezTo>
                              <a:pt x="3281" y="36195"/>
                              <a:pt x="3281" y="36195"/>
                              <a:pt x="3281" y="36195"/>
                            </a:cubicBezTo>
                            <a:cubicBezTo>
                              <a:pt x="3281" y="36195"/>
                              <a:pt x="4233" y="36195"/>
                              <a:pt x="3281" y="36195"/>
                            </a:cubicBezTo>
                            <a:cubicBezTo>
                              <a:pt x="4233" y="36195"/>
                              <a:pt x="3281" y="36195"/>
                              <a:pt x="3281" y="36195"/>
                            </a:cubicBezTo>
                            <a:close/>
                            <a:moveTo>
                              <a:pt x="4233" y="4763"/>
                            </a:moveTo>
                            <a:cubicBezTo>
                              <a:pt x="4233" y="4763"/>
                              <a:pt x="4233" y="4763"/>
                              <a:pt x="4233" y="4763"/>
                            </a:cubicBezTo>
                            <a:cubicBezTo>
                              <a:pt x="4233" y="4763"/>
                              <a:pt x="4233" y="5715"/>
                              <a:pt x="4233" y="4763"/>
                            </a:cubicBezTo>
                            <a:cubicBezTo>
                              <a:pt x="4233" y="5715"/>
                              <a:pt x="4233" y="5715"/>
                              <a:pt x="4233" y="4763"/>
                            </a:cubicBezTo>
                            <a:cubicBezTo>
                              <a:pt x="4233" y="4763"/>
                              <a:pt x="4233" y="4763"/>
                              <a:pt x="423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3" name="任意多边形: 形状 497"/>
                      <p:cNvSpPr/>
                      <p:nvPr/>
                    </p:nvSpPr>
                    <p:spPr>
                      <a:xfrm>
                        <a:off x="4130039" y="39719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4" name="任意多边形: 形状 498"/>
                      <p:cNvSpPr/>
                      <p:nvPr/>
                    </p:nvSpPr>
                    <p:spPr>
                      <a:xfrm>
                        <a:off x="4126230" y="3970971"/>
                        <a:ext cx="3809" cy="4762"/>
                      </a:xfrm>
                      <a:custGeom>
                        <a:avLst/>
                        <a:gdLst>
                          <a:gd name="connsiteX0" fmla="*/ 2857 w 3809"/>
                          <a:gd name="connsiteY0" fmla="*/ 0 h 4762"/>
                          <a:gd name="connsiteX1" fmla="*/ 0 w 3809"/>
                          <a:gd name="connsiteY1" fmla="*/ 953 h 4762"/>
                          <a:gd name="connsiteX2" fmla="*/ 0 w 3809"/>
                          <a:gd name="connsiteY2" fmla="*/ 953 h 4762"/>
                          <a:gd name="connsiteX3" fmla="*/ 0 w 3809"/>
                          <a:gd name="connsiteY3" fmla="*/ 953 h 4762"/>
                          <a:gd name="connsiteX4" fmla="*/ 0 w 3809"/>
                          <a:gd name="connsiteY4" fmla="*/ 953 h 4762"/>
                          <a:gd name="connsiteX5" fmla="*/ 0 w 3809"/>
                          <a:gd name="connsiteY5" fmla="*/ 953 h 4762"/>
                          <a:gd name="connsiteX6" fmla="*/ 0 w 3809"/>
                          <a:gd name="connsiteY6" fmla="*/ 1905 h 4762"/>
                          <a:gd name="connsiteX7" fmla="*/ 0 w 3809"/>
                          <a:gd name="connsiteY7" fmla="*/ 2858 h 4762"/>
                          <a:gd name="connsiteX8" fmla="*/ 0 w 3809"/>
                          <a:gd name="connsiteY8" fmla="*/ 3810 h 4762"/>
                          <a:gd name="connsiteX9" fmla="*/ 0 w 3809"/>
                          <a:gd name="connsiteY9" fmla="*/ 3810 h 4762"/>
                          <a:gd name="connsiteX10" fmla="*/ 0 w 3809"/>
                          <a:gd name="connsiteY10" fmla="*/ 3810 h 4762"/>
                          <a:gd name="connsiteX11" fmla="*/ 0 w 3809"/>
                          <a:gd name="connsiteY11" fmla="*/ 4763 h 4762"/>
                          <a:gd name="connsiteX12" fmla="*/ 3810 w 3809"/>
                          <a:gd name="connsiteY12" fmla="*/ 4763 h 4762"/>
                          <a:gd name="connsiteX13" fmla="*/ 3810 w 3809"/>
                          <a:gd name="connsiteY13" fmla="*/ 3810 h 4762"/>
                          <a:gd name="connsiteX14" fmla="*/ 3810 w 3809"/>
                          <a:gd name="connsiteY14" fmla="*/ 1905 h 4762"/>
                          <a:gd name="connsiteX15" fmla="*/ 3810 w 3809"/>
                          <a:gd name="connsiteY15" fmla="*/ 953 h 4762"/>
                          <a:gd name="connsiteX16" fmla="*/ 3810 w 3809"/>
                          <a:gd name="connsiteY16" fmla="*/ 953 h 4762"/>
                          <a:gd name="connsiteX17" fmla="*/ 2857 w 3809"/>
                          <a:gd name="connsiteY17" fmla="*/ 0 h 4762"/>
                          <a:gd name="connsiteX18" fmla="*/ 2857 w 3809"/>
                          <a:gd name="connsiteY18" fmla="*/ 0 h 4762"/>
                          <a:gd name="connsiteX19" fmla="*/ 2857 w 380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15" name="图形 2"/>
                    <p:cNvGrpSpPr/>
                    <p:nvPr/>
                  </p:nvGrpSpPr>
                  <p:grpSpPr>
                    <a:xfrm>
                      <a:off x="4135755" y="3927157"/>
                      <a:ext cx="13334" cy="50482"/>
                      <a:chOff x="4135755" y="3927157"/>
                      <a:chExt cx="13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16" name="任意多边形: 形状 500"/>
                      <p:cNvSpPr/>
                      <p:nvPr/>
                    </p:nvSpPr>
                    <p:spPr>
                      <a:xfrm>
                        <a:off x="4139564" y="39281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7" name="任意多边形: 形状 501"/>
                      <p:cNvSpPr/>
                      <p:nvPr/>
                    </p:nvSpPr>
                    <p:spPr>
                      <a:xfrm>
                        <a:off x="4137660" y="3932871"/>
                        <a:ext cx="11429" cy="44767"/>
                      </a:xfrm>
                      <a:custGeom>
                        <a:avLst/>
                        <a:gdLst>
                          <a:gd name="connsiteX0" fmla="*/ 6667 w 11429"/>
                          <a:gd name="connsiteY0" fmla="*/ 42863 h 44767"/>
                          <a:gd name="connsiteX1" fmla="*/ 6667 w 11429"/>
                          <a:gd name="connsiteY1" fmla="*/ 42863 h 44767"/>
                          <a:gd name="connsiteX2" fmla="*/ 5715 w 11429"/>
                          <a:gd name="connsiteY2" fmla="*/ 40005 h 44767"/>
                          <a:gd name="connsiteX3" fmla="*/ 4763 w 11429"/>
                          <a:gd name="connsiteY3" fmla="*/ 38100 h 44767"/>
                          <a:gd name="connsiteX4" fmla="*/ 4763 w 11429"/>
                          <a:gd name="connsiteY4" fmla="*/ 37148 h 44767"/>
                          <a:gd name="connsiteX5" fmla="*/ 4763 w 11429"/>
                          <a:gd name="connsiteY5" fmla="*/ 37148 h 44767"/>
                          <a:gd name="connsiteX6" fmla="*/ 4763 w 11429"/>
                          <a:gd name="connsiteY6" fmla="*/ 36195 h 44767"/>
                          <a:gd name="connsiteX7" fmla="*/ 4763 w 11429"/>
                          <a:gd name="connsiteY7" fmla="*/ 35243 h 44767"/>
                          <a:gd name="connsiteX8" fmla="*/ 4763 w 11429"/>
                          <a:gd name="connsiteY8" fmla="*/ 34290 h 44767"/>
                          <a:gd name="connsiteX9" fmla="*/ 4763 w 11429"/>
                          <a:gd name="connsiteY9" fmla="*/ 33338 h 44767"/>
                          <a:gd name="connsiteX10" fmla="*/ 4763 w 11429"/>
                          <a:gd name="connsiteY10" fmla="*/ 32385 h 44767"/>
                          <a:gd name="connsiteX11" fmla="*/ 4763 w 11429"/>
                          <a:gd name="connsiteY11" fmla="*/ 31433 h 44767"/>
                          <a:gd name="connsiteX12" fmla="*/ 4763 w 11429"/>
                          <a:gd name="connsiteY12" fmla="*/ 30480 h 44767"/>
                          <a:gd name="connsiteX13" fmla="*/ 4763 w 11429"/>
                          <a:gd name="connsiteY13" fmla="*/ 29528 h 44767"/>
                          <a:gd name="connsiteX14" fmla="*/ 4763 w 11429"/>
                          <a:gd name="connsiteY14" fmla="*/ 28575 h 44767"/>
                          <a:gd name="connsiteX15" fmla="*/ 4763 w 11429"/>
                          <a:gd name="connsiteY15" fmla="*/ 27623 h 44767"/>
                          <a:gd name="connsiteX16" fmla="*/ 4763 w 11429"/>
                          <a:gd name="connsiteY16" fmla="*/ 27623 h 44767"/>
                          <a:gd name="connsiteX17" fmla="*/ 4763 w 11429"/>
                          <a:gd name="connsiteY17" fmla="*/ 26670 h 44767"/>
                          <a:gd name="connsiteX18" fmla="*/ 4763 w 11429"/>
                          <a:gd name="connsiteY18" fmla="*/ 25718 h 44767"/>
                          <a:gd name="connsiteX19" fmla="*/ 4763 w 11429"/>
                          <a:gd name="connsiteY19" fmla="*/ 25718 h 44767"/>
                          <a:gd name="connsiteX20" fmla="*/ 4763 w 11429"/>
                          <a:gd name="connsiteY20" fmla="*/ 24765 h 44767"/>
                          <a:gd name="connsiteX21" fmla="*/ 4763 w 11429"/>
                          <a:gd name="connsiteY21" fmla="*/ 23813 h 44767"/>
                          <a:gd name="connsiteX22" fmla="*/ 4763 w 11429"/>
                          <a:gd name="connsiteY22" fmla="*/ 22860 h 44767"/>
                          <a:gd name="connsiteX23" fmla="*/ 4763 w 11429"/>
                          <a:gd name="connsiteY23" fmla="*/ 22860 h 44767"/>
                          <a:gd name="connsiteX24" fmla="*/ 4763 w 11429"/>
                          <a:gd name="connsiteY24" fmla="*/ 22860 h 44767"/>
                          <a:gd name="connsiteX25" fmla="*/ 4763 w 11429"/>
                          <a:gd name="connsiteY25" fmla="*/ 22860 h 44767"/>
                          <a:gd name="connsiteX26" fmla="*/ 3810 w 11429"/>
                          <a:gd name="connsiteY26" fmla="*/ 20955 h 44767"/>
                          <a:gd name="connsiteX27" fmla="*/ 3810 w 11429"/>
                          <a:gd name="connsiteY27" fmla="*/ 20003 h 44767"/>
                          <a:gd name="connsiteX28" fmla="*/ 3810 w 11429"/>
                          <a:gd name="connsiteY28" fmla="*/ 20003 h 44767"/>
                          <a:gd name="connsiteX29" fmla="*/ 3810 w 11429"/>
                          <a:gd name="connsiteY29" fmla="*/ 20003 h 44767"/>
                          <a:gd name="connsiteX30" fmla="*/ 3810 w 11429"/>
                          <a:gd name="connsiteY30" fmla="*/ 20003 h 44767"/>
                          <a:gd name="connsiteX31" fmla="*/ 2857 w 11429"/>
                          <a:gd name="connsiteY31" fmla="*/ 19050 h 44767"/>
                          <a:gd name="connsiteX32" fmla="*/ 1905 w 11429"/>
                          <a:gd name="connsiteY32" fmla="*/ 15240 h 44767"/>
                          <a:gd name="connsiteX33" fmla="*/ 952 w 11429"/>
                          <a:gd name="connsiteY33" fmla="*/ 12383 h 44767"/>
                          <a:gd name="connsiteX34" fmla="*/ 0 w 11429"/>
                          <a:gd name="connsiteY34" fmla="*/ 9525 h 44767"/>
                          <a:gd name="connsiteX35" fmla="*/ 0 w 11429"/>
                          <a:gd name="connsiteY35" fmla="*/ 6668 h 44767"/>
                          <a:gd name="connsiteX36" fmla="*/ 0 w 11429"/>
                          <a:gd name="connsiteY36" fmla="*/ 6668 h 44767"/>
                          <a:gd name="connsiteX37" fmla="*/ 0 w 11429"/>
                          <a:gd name="connsiteY37" fmla="*/ 5715 h 44767"/>
                          <a:gd name="connsiteX38" fmla="*/ 0 w 11429"/>
                          <a:gd name="connsiteY38" fmla="*/ 5715 h 44767"/>
                          <a:gd name="connsiteX39" fmla="*/ 0 w 11429"/>
                          <a:gd name="connsiteY39" fmla="*/ 5715 h 44767"/>
                          <a:gd name="connsiteX40" fmla="*/ 0 w 11429"/>
                          <a:gd name="connsiteY40" fmla="*/ 5715 h 44767"/>
                          <a:gd name="connsiteX41" fmla="*/ 0 w 11429"/>
                          <a:gd name="connsiteY41" fmla="*/ 4763 h 44767"/>
                          <a:gd name="connsiteX42" fmla="*/ 0 w 11429"/>
                          <a:gd name="connsiteY42" fmla="*/ 3810 h 44767"/>
                          <a:gd name="connsiteX43" fmla="*/ 0 w 11429"/>
                          <a:gd name="connsiteY43" fmla="*/ 3810 h 44767"/>
                          <a:gd name="connsiteX44" fmla="*/ 0 w 11429"/>
                          <a:gd name="connsiteY44" fmla="*/ 2858 h 44767"/>
                          <a:gd name="connsiteX45" fmla="*/ 0 w 11429"/>
                          <a:gd name="connsiteY45" fmla="*/ 2858 h 44767"/>
                          <a:gd name="connsiteX46" fmla="*/ 952 w 11429"/>
                          <a:gd name="connsiteY46" fmla="*/ 2858 h 44767"/>
                          <a:gd name="connsiteX47" fmla="*/ 3810 w 11429"/>
                          <a:gd name="connsiteY47" fmla="*/ 953 h 44767"/>
                          <a:gd name="connsiteX48" fmla="*/ 3810 w 11429"/>
                          <a:gd name="connsiteY48" fmla="*/ 953 h 44767"/>
                          <a:gd name="connsiteX49" fmla="*/ 3810 w 11429"/>
                          <a:gd name="connsiteY49" fmla="*/ 953 h 44767"/>
                          <a:gd name="connsiteX50" fmla="*/ 3810 w 11429"/>
                          <a:gd name="connsiteY50" fmla="*/ 953 h 44767"/>
                          <a:gd name="connsiteX51" fmla="*/ 3810 w 11429"/>
                          <a:gd name="connsiteY51" fmla="*/ 953 h 44767"/>
                          <a:gd name="connsiteX52" fmla="*/ 3810 w 11429"/>
                          <a:gd name="connsiteY52" fmla="*/ 0 h 44767"/>
                          <a:gd name="connsiteX53" fmla="*/ 3810 w 11429"/>
                          <a:gd name="connsiteY53" fmla="*/ 953 h 44767"/>
                          <a:gd name="connsiteX54" fmla="*/ 2857 w 11429"/>
                          <a:gd name="connsiteY54" fmla="*/ 1905 h 44767"/>
                          <a:gd name="connsiteX55" fmla="*/ 2857 w 11429"/>
                          <a:gd name="connsiteY55" fmla="*/ 1905 h 44767"/>
                          <a:gd name="connsiteX56" fmla="*/ 2857 w 11429"/>
                          <a:gd name="connsiteY56" fmla="*/ 1905 h 44767"/>
                          <a:gd name="connsiteX57" fmla="*/ 3810 w 11429"/>
                          <a:gd name="connsiteY57" fmla="*/ 2858 h 44767"/>
                          <a:gd name="connsiteX58" fmla="*/ 4763 w 11429"/>
                          <a:gd name="connsiteY58" fmla="*/ 5715 h 44767"/>
                          <a:gd name="connsiteX59" fmla="*/ 4763 w 11429"/>
                          <a:gd name="connsiteY59" fmla="*/ 6668 h 44767"/>
                          <a:gd name="connsiteX60" fmla="*/ 4763 w 11429"/>
                          <a:gd name="connsiteY60" fmla="*/ 6668 h 44767"/>
                          <a:gd name="connsiteX61" fmla="*/ 5715 w 11429"/>
                          <a:gd name="connsiteY61" fmla="*/ 8573 h 44767"/>
                          <a:gd name="connsiteX62" fmla="*/ 6667 w 11429"/>
                          <a:gd name="connsiteY62" fmla="*/ 11430 h 44767"/>
                          <a:gd name="connsiteX63" fmla="*/ 7620 w 11429"/>
                          <a:gd name="connsiteY63" fmla="*/ 15240 h 44767"/>
                          <a:gd name="connsiteX64" fmla="*/ 7620 w 11429"/>
                          <a:gd name="connsiteY64" fmla="*/ 16193 h 44767"/>
                          <a:gd name="connsiteX65" fmla="*/ 8572 w 11429"/>
                          <a:gd name="connsiteY65" fmla="*/ 18098 h 44767"/>
                          <a:gd name="connsiteX66" fmla="*/ 8572 w 11429"/>
                          <a:gd name="connsiteY66" fmla="*/ 19050 h 44767"/>
                          <a:gd name="connsiteX67" fmla="*/ 8572 w 11429"/>
                          <a:gd name="connsiteY67" fmla="*/ 19050 h 44767"/>
                          <a:gd name="connsiteX68" fmla="*/ 8572 w 11429"/>
                          <a:gd name="connsiteY68" fmla="*/ 19050 h 44767"/>
                          <a:gd name="connsiteX69" fmla="*/ 8572 w 11429"/>
                          <a:gd name="connsiteY69" fmla="*/ 20003 h 44767"/>
                          <a:gd name="connsiteX70" fmla="*/ 8572 w 11429"/>
                          <a:gd name="connsiteY70" fmla="*/ 20955 h 44767"/>
                          <a:gd name="connsiteX71" fmla="*/ 8572 w 11429"/>
                          <a:gd name="connsiteY71" fmla="*/ 22860 h 44767"/>
                          <a:gd name="connsiteX72" fmla="*/ 8572 w 11429"/>
                          <a:gd name="connsiteY72" fmla="*/ 22860 h 44767"/>
                          <a:gd name="connsiteX73" fmla="*/ 8572 w 11429"/>
                          <a:gd name="connsiteY73" fmla="*/ 22860 h 44767"/>
                          <a:gd name="connsiteX74" fmla="*/ 8572 w 11429"/>
                          <a:gd name="connsiteY74" fmla="*/ 22860 h 44767"/>
                          <a:gd name="connsiteX75" fmla="*/ 8572 w 11429"/>
                          <a:gd name="connsiteY75" fmla="*/ 23813 h 44767"/>
                          <a:gd name="connsiteX76" fmla="*/ 8572 w 11429"/>
                          <a:gd name="connsiteY76" fmla="*/ 24765 h 44767"/>
                          <a:gd name="connsiteX77" fmla="*/ 8572 w 11429"/>
                          <a:gd name="connsiteY77" fmla="*/ 24765 h 44767"/>
                          <a:gd name="connsiteX78" fmla="*/ 8572 w 11429"/>
                          <a:gd name="connsiteY78" fmla="*/ 24765 h 44767"/>
                          <a:gd name="connsiteX79" fmla="*/ 9525 w 11429"/>
                          <a:gd name="connsiteY79" fmla="*/ 25718 h 44767"/>
                          <a:gd name="connsiteX80" fmla="*/ 9525 w 11429"/>
                          <a:gd name="connsiteY80" fmla="*/ 27623 h 44767"/>
                          <a:gd name="connsiteX81" fmla="*/ 9525 w 11429"/>
                          <a:gd name="connsiteY81" fmla="*/ 29528 h 44767"/>
                          <a:gd name="connsiteX82" fmla="*/ 9525 w 11429"/>
                          <a:gd name="connsiteY82" fmla="*/ 30480 h 44767"/>
                          <a:gd name="connsiteX83" fmla="*/ 9525 w 11429"/>
                          <a:gd name="connsiteY83" fmla="*/ 31433 h 44767"/>
                          <a:gd name="connsiteX84" fmla="*/ 9525 w 11429"/>
                          <a:gd name="connsiteY84" fmla="*/ 32385 h 44767"/>
                          <a:gd name="connsiteX85" fmla="*/ 9525 w 11429"/>
                          <a:gd name="connsiteY85" fmla="*/ 32385 h 44767"/>
                          <a:gd name="connsiteX86" fmla="*/ 10477 w 11429"/>
                          <a:gd name="connsiteY86" fmla="*/ 35243 h 44767"/>
                          <a:gd name="connsiteX87" fmla="*/ 10477 w 11429"/>
                          <a:gd name="connsiteY87" fmla="*/ 35243 h 44767"/>
                          <a:gd name="connsiteX88" fmla="*/ 11430 w 11429"/>
                          <a:gd name="connsiteY88" fmla="*/ 40005 h 44767"/>
                          <a:gd name="connsiteX89" fmla="*/ 11430 w 11429"/>
                          <a:gd name="connsiteY89" fmla="*/ 41910 h 44767"/>
                          <a:gd name="connsiteX90" fmla="*/ 11430 w 11429"/>
                          <a:gd name="connsiteY90" fmla="*/ 43815 h 44767"/>
                          <a:gd name="connsiteX91" fmla="*/ 11430 w 11429"/>
                          <a:gd name="connsiteY91" fmla="*/ 44768 h 44767"/>
                          <a:gd name="connsiteX92" fmla="*/ 11430 w 11429"/>
                          <a:gd name="connsiteY92" fmla="*/ 44768 h 44767"/>
                          <a:gd name="connsiteX93" fmla="*/ 6667 w 11429"/>
                          <a:gd name="connsiteY93" fmla="*/ 42863 h 44767"/>
                          <a:gd name="connsiteX94" fmla="*/ 0 w 11429"/>
                          <a:gd name="connsiteY94" fmla="*/ 953 h 44767"/>
                          <a:gd name="connsiteX95" fmla="*/ 0 w 11429"/>
                          <a:gd name="connsiteY95" fmla="*/ 953 h 44767"/>
                          <a:gd name="connsiteX96" fmla="*/ 0 w 11429"/>
                          <a:gd name="connsiteY96" fmla="*/ 953 h 44767"/>
                          <a:gd name="connsiteX97" fmla="*/ 0 w 11429"/>
                          <a:gd name="connsiteY97" fmla="*/ 953 h 44767"/>
                          <a:gd name="connsiteX98" fmla="*/ 0 w 11429"/>
                          <a:gd name="connsiteY98" fmla="*/ 953 h 44767"/>
                          <a:gd name="connsiteX99" fmla="*/ 1905 w 11429"/>
                          <a:gd name="connsiteY99" fmla="*/ 7620 h 44767"/>
                          <a:gd name="connsiteX100" fmla="*/ 1905 w 11429"/>
                          <a:gd name="connsiteY100" fmla="*/ 7620 h 44767"/>
                          <a:gd name="connsiteX101" fmla="*/ 1905 w 11429"/>
                          <a:gd name="connsiteY101" fmla="*/ 7620 h 44767"/>
                          <a:gd name="connsiteX102" fmla="*/ 1905 w 11429"/>
                          <a:gd name="connsiteY102" fmla="*/ 7620 h 44767"/>
                          <a:gd name="connsiteX103" fmla="*/ 1905 w 11429"/>
                          <a:gd name="connsiteY103" fmla="*/ 7620 h 44767"/>
                          <a:gd name="connsiteX104" fmla="*/ 7620 w 11429"/>
                          <a:gd name="connsiteY104" fmla="*/ 39053 h 44767"/>
                          <a:gd name="connsiteX105" fmla="*/ 7620 w 11429"/>
                          <a:gd name="connsiteY105" fmla="*/ 39053 h 44767"/>
                          <a:gd name="connsiteX106" fmla="*/ 7620 w 11429"/>
                          <a:gd name="connsiteY106" fmla="*/ 39053 h 44767"/>
                          <a:gd name="connsiteX107" fmla="*/ 7620 w 11429"/>
                          <a:gd name="connsiteY107" fmla="*/ 39053 h 44767"/>
                          <a:gd name="connsiteX108" fmla="*/ 7620 w 11429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29" h="44767">
                            <a:moveTo>
                              <a:pt x="6667" y="42863"/>
                            </a:moveTo>
                            <a:cubicBezTo>
                              <a:pt x="6667" y="41910"/>
                              <a:pt x="6667" y="41910"/>
                              <a:pt x="6667" y="42863"/>
                            </a:cubicBezTo>
                            <a:cubicBezTo>
                              <a:pt x="6667" y="41910"/>
                              <a:pt x="6667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8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7" y="11430"/>
                            </a:cubicBezTo>
                            <a:cubicBezTo>
                              <a:pt x="6667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2" y="18098"/>
                            </a:cubicBezTo>
                            <a:cubicBezTo>
                              <a:pt x="8572" y="18098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8"/>
                              <a:pt x="8572" y="22860"/>
                            </a:cubicBezTo>
                            <a:cubicBezTo>
                              <a:pt x="8572" y="23813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3813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3"/>
                            </a:cubicBezTo>
                            <a:cubicBezTo>
                              <a:pt x="10477" y="35243"/>
                              <a:pt x="10477" y="35243"/>
                              <a:pt x="10477" y="35243"/>
                            </a:cubicBezTo>
                            <a:cubicBezTo>
                              <a:pt x="10477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7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952" y="953"/>
                              <a:pt x="952" y="0"/>
                              <a:pt x="0" y="953"/>
                            </a:cubicBezTo>
                            <a:cubicBezTo>
                              <a:pt x="952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7620" y="39053"/>
                            </a:moveTo>
                            <a:cubicBezTo>
                              <a:pt x="7620" y="39053"/>
                              <a:pt x="7620" y="39053"/>
                              <a:pt x="7620" y="39053"/>
                            </a:cubicBezTo>
                            <a:cubicBezTo>
                              <a:pt x="7620" y="39053"/>
                              <a:pt x="6667" y="39053"/>
                              <a:pt x="7620" y="39053"/>
                            </a:cubicBezTo>
                            <a:cubicBezTo>
                              <a:pt x="6667" y="39053"/>
                              <a:pt x="6667" y="39053"/>
                              <a:pt x="7620" y="39053"/>
                            </a:cubicBezTo>
                            <a:cubicBezTo>
                              <a:pt x="6667" y="39053"/>
                              <a:pt x="6667" y="39053"/>
                              <a:pt x="7620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8" name="任意多边形: 形状 502"/>
                      <p:cNvSpPr/>
                      <p:nvPr/>
                    </p:nvSpPr>
                    <p:spPr>
                      <a:xfrm>
                        <a:off x="4135755" y="3930966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3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19" name="任意多边形: 形状 503"/>
                      <p:cNvSpPr/>
                      <p:nvPr/>
                    </p:nvSpPr>
                    <p:spPr>
                      <a:xfrm>
                        <a:off x="4135755" y="3927157"/>
                        <a:ext cx="3809" cy="5714"/>
                      </a:xfrm>
                      <a:custGeom>
                        <a:avLst/>
                        <a:gdLst>
                          <a:gd name="connsiteX0" fmla="*/ 952 w 3809"/>
                          <a:gd name="connsiteY0" fmla="*/ 5715 h 5714"/>
                          <a:gd name="connsiteX1" fmla="*/ 3810 w 3809"/>
                          <a:gd name="connsiteY1" fmla="*/ 3810 h 5714"/>
                          <a:gd name="connsiteX2" fmla="*/ 3810 w 3809"/>
                          <a:gd name="connsiteY2" fmla="*/ 3810 h 5714"/>
                          <a:gd name="connsiteX3" fmla="*/ 3810 w 3809"/>
                          <a:gd name="connsiteY3" fmla="*/ 3810 h 5714"/>
                          <a:gd name="connsiteX4" fmla="*/ 3810 w 3809"/>
                          <a:gd name="connsiteY4" fmla="*/ 3810 h 5714"/>
                          <a:gd name="connsiteX5" fmla="*/ 3810 w 3809"/>
                          <a:gd name="connsiteY5" fmla="*/ 3810 h 5714"/>
                          <a:gd name="connsiteX6" fmla="*/ 3810 w 3809"/>
                          <a:gd name="connsiteY6" fmla="*/ 2858 h 5714"/>
                          <a:gd name="connsiteX7" fmla="*/ 3810 w 3809"/>
                          <a:gd name="connsiteY7" fmla="*/ 1905 h 5714"/>
                          <a:gd name="connsiteX8" fmla="*/ 3810 w 3809"/>
                          <a:gd name="connsiteY8" fmla="*/ 952 h 5714"/>
                          <a:gd name="connsiteX9" fmla="*/ 3810 w 3809"/>
                          <a:gd name="connsiteY9" fmla="*/ 952 h 5714"/>
                          <a:gd name="connsiteX10" fmla="*/ 3810 w 3809"/>
                          <a:gd name="connsiteY10" fmla="*/ 952 h 5714"/>
                          <a:gd name="connsiteX11" fmla="*/ 3810 w 3809"/>
                          <a:gd name="connsiteY11" fmla="*/ 0 h 5714"/>
                          <a:gd name="connsiteX12" fmla="*/ 0 w 3809"/>
                          <a:gd name="connsiteY12" fmla="*/ 952 h 5714"/>
                          <a:gd name="connsiteX13" fmla="*/ 0 w 3809"/>
                          <a:gd name="connsiteY13" fmla="*/ 1905 h 5714"/>
                          <a:gd name="connsiteX14" fmla="*/ 0 w 3809"/>
                          <a:gd name="connsiteY14" fmla="*/ 3810 h 5714"/>
                          <a:gd name="connsiteX15" fmla="*/ 0 w 3809"/>
                          <a:gd name="connsiteY15" fmla="*/ 4763 h 5714"/>
                          <a:gd name="connsiteX16" fmla="*/ 0 w 3809"/>
                          <a:gd name="connsiteY16" fmla="*/ 4763 h 5714"/>
                          <a:gd name="connsiteX17" fmla="*/ 952 w 3809"/>
                          <a:gd name="connsiteY17" fmla="*/ 5715 h 5714"/>
                          <a:gd name="connsiteX18" fmla="*/ 952 w 3809"/>
                          <a:gd name="connsiteY18" fmla="*/ 5715 h 5714"/>
                          <a:gd name="connsiteX19" fmla="*/ 952 w 3809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952" y="4763"/>
                              <a:pt x="952" y="4763"/>
                              <a:pt x="952" y="5715"/>
                            </a:cubicBezTo>
                            <a:cubicBezTo>
                              <a:pt x="952" y="4763"/>
                              <a:pt x="952" y="4763"/>
                              <a:pt x="952" y="5715"/>
                            </a:cubicBezTo>
                            <a:cubicBezTo>
                              <a:pt x="952" y="4763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20" name="图形 2"/>
                    <p:cNvGrpSpPr/>
                    <p:nvPr/>
                  </p:nvGrpSpPr>
                  <p:grpSpPr>
                    <a:xfrm>
                      <a:off x="4145280" y="3974782"/>
                      <a:ext cx="13334" cy="50482"/>
                      <a:chOff x="4145280" y="3974782"/>
                      <a:chExt cx="13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21" name="任意多边形: 形状 505"/>
                      <p:cNvSpPr/>
                      <p:nvPr/>
                    </p:nvSpPr>
                    <p:spPr>
                      <a:xfrm>
                        <a:off x="4148137" y="39757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2" name="任意多边形: 形状 506"/>
                      <p:cNvSpPr/>
                      <p:nvPr/>
                    </p:nvSpPr>
                    <p:spPr>
                      <a:xfrm>
                        <a:off x="4147185" y="3980496"/>
                        <a:ext cx="11429" cy="44767"/>
                      </a:xfrm>
                      <a:custGeom>
                        <a:avLst/>
                        <a:gdLst>
                          <a:gd name="connsiteX0" fmla="*/ 6667 w 11429"/>
                          <a:gd name="connsiteY0" fmla="*/ 42863 h 44767"/>
                          <a:gd name="connsiteX1" fmla="*/ 6667 w 11429"/>
                          <a:gd name="connsiteY1" fmla="*/ 42863 h 44767"/>
                          <a:gd name="connsiteX2" fmla="*/ 5715 w 11429"/>
                          <a:gd name="connsiteY2" fmla="*/ 40005 h 44767"/>
                          <a:gd name="connsiteX3" fmla="*/ 4763 w 11429"/>
                          <a:gd name="connsiteY3" fmla="*/ 38100 h 44767"/>
                          <a:gd name="connsiteX4" fmla="*/ 4763 w 11429"/>
                          <a:gd name="connsiteY4" fmla="*/ 37148 h 44767"/>
                          <a:gd name="connsiteX5" fmla="*/ 4763 w 11429"/>
                          <a:gd name="connsiteY5" fmla="*/ 37148 h 44767"/>
                          <a:gd name="connsiteX6" fmla="*/ 4763 w 11429"/>
                          <a:gd name="connsiteY6" fmla="*/ 36195 h 44767"/>
                          <a:gd name="connsiteX7" fmla="*/ 4763 w 11429"/>
                          <a:gd name="connsiteY7" fmla="*/ 35243 h 44767"/>
                          <a:gd name="connsiteX8" fmla="*/ 4763 w 11429"/>
                          <a:gd name="connsiteY8" fmla="*/ 34290 h 44767"/>
                          <a:gd name="connsiteX9" fmla="*/ 4763 w 11429"/>
                          <a:gd name="connsiteY9" fmla="*/ 33338 h 44767"/>
                          <a:gd name="connsiteX10" fmla="*/ 4763 w 11429"/>
                          <a:gd name="connsiteY10" fmla="*/ 32385 h 44767"/>
                          <a:gd name="connsiteX11" fmla="*/ 4763 w 11429"/>
                          <a:gd name="connsiteY11" fmla="*/ 31433 h 44767"/>
                          <a:gd name="connsiteX12" fmla="*/ 4763 w 11429"/>
                          <a:gd name="connsiteY12" fmla="*/ 30480 h 44767"/>
                          <a:gd name="connsiteX13" fmla="*/ 4763 w 11429"/>
                          <a:gd name="connsiteY13" fmla="*/ 29528 h 44767"/>
                          <a:gd name="connsiteX14" fmla="*/ 4763 w 11429"/>
                          <a:gd name="connsiteY14" fmla="*/ 28575 h 44767"/>
                          <a:gd name="connsiteX15" fmla="*/ 4763 w 11429"/>
                          <a:gd name="connsiteY15" fmla="*/ 27623 h 44767"/>
                          <a:gd name="connsiteX16" fmla="*/ 4763 w 11429"/>
                          <a:gd name="connsiteY16" fmla="*/ 27623 h 44767"/>
                          <a:gd name="connsiteX17" fmla="*/ 4763 w 11429"/>
                          <a:gd name="connsiteY17" fmla="*/ 26670 h 44767"/>
                          <a:gd name="connsiteX18" fmla="*/ 4763 w 11429"/>
                          <a:gd name="connsiteY18" fmla="*/ 25718 h 44767"/>
                          <a:gd name="connsiteX19" fmla="*/ 4763 w 11429"/>
                          <a:gd name="connsiteY19" fmla="*/ 25718 h 44767"/>
                          <a:gd name="connsiteX20" fmla="*/ 4763 w 11429"/>
                          <a:gd name="connsiteY20" fmla="*/ 24765 h 44767"/>
                          <a:gd name="connsiteX21" fmla="*/ 4763 w 11429"/>
                          <a:gd name="connsiteY21" fmla="*/ 23813 h 44767"/>
                          <a:gd name="connsiteX22" fmla="*/ 4763 w 11429"/>
                          <a:gd name="connsiteY22" fmla="*/ 22860 h 44767"/>
                          <a:gd name="connsiteX23" fmla="*/ 4763 w 11429"/>
                          <a:gd name="connsiteY23" fmla="*/ 22860 h 44767"/>
                          <a:gd name="connsiteX24" fmla="*/ 4763 w 11429"/>
                          <a:gd name="connsiteY24" fmla="*/ 22860 h 44767"/>
                          <a:gd name="connsiteX25" fmla="*/ 4763 w 11429"/>
                          <a:gd name="connsiteY25" fmla="*/ 22860 h 44767"/>
                          <a:gd name="connsiteX26" fmla="*/ 3810 w 11429"/>
                          <a:gd name="connsiteY26" fmla="*/ 20955 h 44767"/>
                          <a:gd name="connsiteX27" fmla="*/ 3810 w 11429"/>
                          <a:gd name="connsiteY27" fmla="*/ 20003 h 44767"/>
                          <a:gd name="connsiteX28" fmla="*/ 3810 w 11429"/>
                          <a:gd name="connsiteY28" fmla="*/ 20003 h 44767"/>
                          <a:gd name="connsiteX29" fmla="*/ 3810 w 11429"/>
                          <a:gd name="connsiteY29" fmla="*/ 20003 h 44767"/>
                          <a:gd name="connsiteX30" fmla="*/ 3810 w 11429"/>
                          <a:gd name="connsiteY30" fmla="*/ 20003 h 44767"/>
                          <a:gd name="connsiteX31" fmla="*/ 2857 w 11429"/>
                          <a:gd name="connsiteY31" fmla="*/ 19050 h 44767"/>
                          <a:gd name="connsiteX32" fmla="*/ 1905 w 11429"/>
                          <a:gd name="connsiteY32" fmla="*/ 15240 h 44767"/>
                          <a:gd name="connsiteX33" fmla="*/ 952 w 11429"/>
                          <a:gd name="connsiteY33" fmla="*/ 12383 h 44767"/>
                          <a:gd name="connsiteX34" fmla="*/ 0 w 11429"/>
                          <a:gd name="connsiteY34" fmla="*/ 9525 h 44767"/>
                          <a:gd name="connsiteX35" fmla="*/ 0 w 11429"/>
                          <a:gd name="connsiteY35" fmla="*/ 6668 h 44767"/>
                          <a:gd name="connsiteX36" fmla="*/ 0 w 11429"/>
                          <a:gd name="connsiteY36" fmla="*/ 6668 h 44767"/>
                          <a:gd name="connsiteX37" fmla="*/ 0 w 11429"/>
                          <a:gd name="connsiteY37" fmla="*/ 5715 h 44767"/>
                          <a:gd name="connsiteX38" fmla="*/ 0 w 11429"/>
                          <a:gd name="connsiteY38" fmla="*/ 5715 h 44767"/>
                          <a:gd name="connsiteX39" fmla="*/ 0 w 11429"/>
                          <a:gd name="connsiteY39" fmla="*/ 5715 h 44767"/>
                          <a:gd name="connsiteX40" fmla="*/ 0 w 11429"/>
                          <a:gd name="connsiteY40" fmla="*/ 5715 h 44767"/>
                          <a:gd name="connsiteX41" fmla="*/ 0 w 11429"/>
                          <a:gd name="connsiteY41" fmla="*/ 4763 h 44767"/>
                          <a:gd name="connsiteX42" fmla="*/ 0 w 11429"/>
                          <a:gd name="connsiteY42" fmla="*/ 3810 h 44767"/>
                          <a:gd name="connsiteX43" fmla="*/ 0 w 11429"/>
                          <a:gd name="connsiteY43" fmla="*/ 3810 h 44767"/>
                          <a:gd name="connsiteX44" fmla="*/ 0 w 11429"/>
                          <a:gd name="connsiteY44" fmla="*/ 2858 h 44767"/>
                          <a:gd name="connsiteX45" fmla="*/ 0 w 11429"/>
                          <a:gd name="connsiteY45" fmla="*/ 2858 h 44767"/>
                          <a:gd name="connsiteX46" fmla="*/ 952 w 11429"/>
                          <a:gd name="connsiteY46" fmla="*/ 2858 h 44767"/>
                          <a:gd name="connsiteX47" fmla="*/ 3810 w 11429"/>
                          <a:gd name="connsiteY47" fmla="*/ 953 h 44767"/>
                          <a:gd name="connsiteX48" fmla="*/ 3810 w 11429"/>
                          <a:gd name="connsiteY48" fmla="*/ 953 h 44767"/>
                          <a:gd name="connsiteX49" fmla="*/ 3810 w 11429"/>
                          <a:gd name="connsiteY49" fmla="*/ 953 h 44767"/>
                          <a:gd name="connsiteX50" fmla="*/ 3810 w 11429"/>
                          <a:gd name="connsiteY50" fmla="*/ 953 h 44767"/>
                          <a:gd name="connsiteX51" fmla="*/ 3810 w 11429"/>
                          <a:gd name="connsiteY51" fmla="*/ 953 h 44767"/>
                          <a:gd name="connsiteX52" fmla="*/ 3810 w 11429"/>
                          <a:gd name="connsiteY52" fmla="*/ 0 h 44767"/>
                          <a:gd name="connsiteX53" fmla="*/ 3810 w 11429"/>
                          <a:gd name="connsiteY53" fmla="*/ 953 h 44767"/>
                          <a:gd name="connsiteX54" fmla="*/ 2857 w 11429"/>
                          <a:gd name="connsiteY54" fmla="*/ 1905 h 44767"/>
                          <a:gd name="connsiteX55" fmla="*/ 2857 w 11429"/>
                          <a:gd name="connsiteY55" fmla="*/ 1905 h 44767"/>
                          <a:gd name="connsiteX56" fmla="*/ 2857 w 11429"/>
                          <a:gd name="connsiteY56" fmla="*/ 1905 h 44767"/>
                          <a:gd name="connsiteX57" fmla="*/ 3810 w 11429"/>
                          <a:gd name="connsiteY57" fmla="*/ 2858 h 44767"/>
                          <a:gd name="connsiteX58" fmla="*/ 4763 w 11429"/>
                          <a:gd name="connsiteY58" fmla="*/ 5715 h 44767"/>
                          <a:gd name="connsiteX59" fmla="*/ 4763 w 11429"/>
                          <a:gd name="connsiteY59" fmla="*/ 6668 h 44767"/>
                          <a:gd name="connsiteX60" fmla="*/ 4763 w 11429"/>
                          <a:gd name="connsiteY60" fmla="*/ 6668 h 44767"/>
                          <a:gd name="connsiteX61" fmla="*/ 5715 w 11429"/>
                          <a:gd name="connsiteY61" fmla="*/ 8573 h 44767"/>
                          <a:gd name="connsiteX62" fmla="*/ 6667 w 11429"/>
                          <a:gd name="connsiteY62" fmla="*/ 11430 h 44767"/>
                          <a:gd name="connsiteX63" fmla="*/ 7620 w 11429"/>
                          <a:gd name="connsiteY63" fmla="*/ 15240 h 44767"/>
                          <a:gd name="connsiteX64" fmla="*/ 7620 w 11429"/>
                          <a:gd name="connsiteY64" fmla="*/ 16193 h 44767"/>
                          <a:gd name="connsiteX65" fmla="*/ 8572 w 11429"/>
                          <a:gd name="connsiteY65" fmla="*/ 18098 h 44767"/>
                          <a:gd name="connsiteX66" fmla="*/ 8572 w 11429"/>
                          <a:gd name="connsiteY66" fmla="*/ 19050 h 44767"/>
                          <a:gd name="connsiteX67" fmla="*/ 8572 w 11429"/>
                          <a:gd name="connsiteY67" fmla="*/ 19050 h 44767"/>
                          <a:gd name="connsiteX68" fmla="*/ 8572 w 11429"/>
                          <a:gd name="connsiteY68" fmla="*/ 19050 h 44767"/>
                          <a:gd name="connsiteX69" fmla="*/ 8572 w 11429"/>
                          <a:gd name="connsiteY69" fmla="*/ 20003 h 44767"/>
                          <a:gd name="connsiteX70" fmla="*/ 8572 w 11429"/>
                          <a:gd name="connsiteY70" fmla="*/ 20955 h 44767"/>
                          <a:gd name="connsiteX71" fmla="*/ 8572 w 11429"/>
                          <a:gd name="connsiteY71" fmla="*/ 22860 h 44767"/>
                          <a:gd name="connsiteX72" fmla="*/ 8572 w 11429"/>
                          <a:gd name="connsiteY72" fmla="*/ 22860 h 44767"/>
                          <a:gd name="connsiteX73" fmla="*/ 8572 w 11429"/>
                          <a:gd name="connsiteY73" fmla="*/ 22860 h 44767"/>
                          <a:gd name="connsiteX74" fmla="*/ 8572 w 11429"/>
                          <a:gd name="connsiteY74" fmla="*/ 22860 h 44767"/>
                          <a:gd name="connsiteX75" fmla="*/ 8572 w 11429"/>
                          <a:gd name="connsiteY75" fmla="*/ 23813 h 44767"/>
                          <a:gd name="connsiteX76" fmla="*/ 8572 w 11429"/>
                          <a:gd name="connsiteY76" fmla="*/ 24765 h 44767"/>
                          <a:gd name="connsiteX77" fmla="*/ 8572 w 11429"/>
                          <a:gd name="connsiteY77" fmla="*/ 24765 h 44767"/>
                          <a:gd name="connsiteX78" fmla="*/ 8572 w 11429"/>
                          <a:gd name="connsiteY78" fmla="*/ 24765 h 44767"/>
                          <a:gd name="connsiteX79" fmla="*/ 9525 w 11429"/>
                          <a:gd name="connsiteY79" fmla="*/ 25718 h 44767"/>
                          <a:gd name="connsiteX80" fmla="*/ 9525 w 11429"/>
                          <a:gd name="connsiteY80" fmla="*/ 27623 h 44767"/>
                          <a:gd name="connsiteX81" fmla="*/ 9525 w 11429"/>
                          <a:gd name="connsiteY81" fmla="*/ 29528 h 44767"/>
                          <a:gd name="connsiteX82" fmla="*/ 9525 w 11429"/>
                          <a:gd name="connsiteY82" fmla="*/ 30480 h 44767"/>
                          <a:gd name="connsiteX83" fmla="*/ 9525 w 11429"/>
                          <a:gd name="connsiteY83" fmla="*/ 31433 h 44767"/>
                          <a:gd name="connsiteX84" fmla="*/ 9525 w 11429"/>
                          <a:gd name="connsiteY84" fmla="*/ 32385 h 44767"/>
                          <a:gd name="connsiteX85" fmla="*/ 9525 w 11429"/>
                          <a:gd name="connsiteY85" fmla="*/ 32385 h 44767"/>
                          <a:gd name="connsiteX86" fmla="*/ 10477 w 11429"/>
                          <a:gd name="connsiteY86" fmla="*/ 35243 h 44767"/>
                          <a:gd name="connsiteX87" fmla="*/ 10477 w 11429"/>
                          <a:gd name="connsiteY87" fmla="*/ 35243 h 44767"/>
                          <a:gd name="connsiteX88" fmla="*/ 11430 w 11429"/>
                          <a:gd name="connsiteY88" fmla="*/ 40005 h 44767"/>
                          <a:gd name="connsiteX89" fmla="*/ 11430 w 11429"/>
                          <a:gd name="connsiteY89" fmla="*/ 41910 h 44767"/>
                          <a:gd name="connsiteX90" fmla="*/ 11430 w 11429"/>
                          <a:gd name="connsiteY90" fmla="*/ 43815 h 44767"/>
                          <a:gd name="connsiteX91" fmla="*/ 11430 w 11429"/>
                          <a:gd name="connsiteY91" fmla="*/ 44768 h 44767"/>
                          <a:gd name="connsiteX92" fmla="*/ 11430 w 11429"/>
                          <a:gd name="connsiteY92" fmla="*/ 44768 h 44767"/>
                          <a:gd name="connsiteX93" fmla="*/ 6667 w 11429"/>
                          <a:gd name="connsiteY93" fmla="*/ 42863 h 44767"/>
                          <a:gd name="connsiteX94" fmla="*/ 0 w 11429"/>
                          <a:gd name="connsiteY94" fmla="*/ 953 h 44767"/>
                          <a:gd name="connsiteX95" fmla="*/ 0 w 11429"/>
                          <a:gd name="connsiteY95" fmla="*/ 953 h 44767"/>
                          <a:gd name="connsiteX96" fmla="*/ 0 w 11429"/>
                          <a:gd name="connsiteY96" fmla="*/ 953 h 44767"/>
                          <a:gd name="connsiteX97" fmla="*/ 0 w 11429"/>
                          <a:gd name="connsiteY97" fmla="*/ 953 h 44767"/>
                          <a:gd name="connsiteX98" fmla="*/ 0 w 11429"/>
                          <a:gd name="connsiteY98" fmla="*/ 953 h 44767"/>
                          <a:gd name="connsiteX99" fmla="*/ 952 w 11429"/>
                          <a:gd name="connsiteY99" fmla="*/ 7620 h 44767"/>
                          <a:gd name="connsiteX100" fmla="*/ 952 w 11429"/>
                          <a:gd name="connsiteY100" fmla="*/ 7620 h 44767"/>
                          <a:gd name="connsiteX101" fmla="*/ 952 w 11429"/>
                          <a:gd name="connsiteY101" fmla="*/ 7620 h 44767"/>
                          <a:gd name="connsiteX102" fmla="*/ 952 w 11429"/>
                          <a:gd name="connsiteY102" fmla="*/ 7620 h 44767"/>
                          <a:gd name="connsiteX103" fmla="*/ 952 w 11429"/>
                          <a:gd name="connsiteY103" fmla="*/ 7620 h 44767"/>
                          <a:gd name="connsiteX104" fmla="*/ 6667 w 11429"/>
                          <a:gd name="connsiteY104" fmla="*/ 39053 h 44767"/>
                          <a:gd name="connsiteX105" fmla="*/ 6667 w 11429"/>
                          <a:gd name="connsiteY105" fmla="*/ 39053 h 44767"/>
                          <a:gd name="connsiteX106" fmla="*/ 6667 w 11429"/>
                          <a:gd name="connsiteY106" fmla="*/ 39053 h 44767"/>
                          <a:gd name="connsiteX107" fmla="*/ 6667 w 11429"/>
                          <a:gd name="connsiteY107" fmla="*/ 39053 h 44767"/>
                          <a:gd name="connsiteX108" fmla="*/ 6667 w 11429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29" h="44767">
                            <a:moveTo>
                              <a:pt x="6667" y="42863"/>
                            </a:moveTo>
                            <a:cubicBezTo>
                              <a:pt x="6667" y="42863"/>
                              <a:pt x="6667" y="41910"/>
                              <a:pt x="6667" y="42863"/>
                            </a:cubicBezTo>
                            <a:cubicBezTo>
                              <a:pt x="6667" y="41910"/>
                              <a:pt x="6667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4290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8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7" y="11430"/>
                            </a:cubicBezTo>
                            <a:cubicBezTo>
                              <a:pt x="6667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2" y="18098"/>
                            </a:cubicBezTo>
                            <a:cubicBezTo>
                              <a:pt x="8572" y="18098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8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3813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3"/>
                            </a:cubicBezTo>
                            <a:cubicBezTo>
                              <a:pt x="10477" y="35243"/>
                              <a:pt x="10477" y="35243"/>
                              <a:pt x="10477" y="35243"/>
                            </a:cubicBezTo>
                            <a:cubicBezTo>
                              <a:pt x="10477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7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952" y="7620"/>
                            </a:moveTo>
                            <a:cubicBezTo>
                              <a:pt x="952" y="7620"/>
                              <a:pt x="1905" y="7620"/>
                              <a:pt x="952" y="7620"/>
                            </a:cubicBezTo>
                            <a:cubicBezTo>
                              <a:pt x="1905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lose/>
                            <a:moveTo>
                              <a:pt x="6667" y="39053"/>
                            </a:moveTo>
                            <a:cubicBezTo>
                              <a:pt x="6667" y="39053"/>
                              <a:pt x="6667" y="39053"/>
                              <a:pt x="6667" y="39053"/>
                            </a:cubicBezTo>
                            <a:cubicBezTo>
                              <a:pt x="6667" y="39053"/>
                              <a:pt x="6667" y="39053"/>
                              <a:pt x="6667" y="39053"/>
                            </a:cubicBezTo>
                            <a:cubicBezTo>
                              <a:pt x="5715" y="39053"/>
                              <a:pt x="5715" y="39053"/>
                              <a:pt x="6667" y="39053"/>
                            </a:cubicBezTo>
                            <a:cubicBezTo>
                              <a:pt x="6667" y="39053"/>
                              <a:pt x="6667" y="39053"/>
                              <a:pt x="6667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3" name="任意多边形: 形状 507"/>
                      <p:cNvSpPr/>
                      <p:nvPr/>
                    </p:nvSpPr>
                    <p:spPr>
                      <a:xfrm>
                        <a:off x="4145280" y="39795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4" name="任意多边形: 形状 508"/>
                      <p:cNvSpPr/>
                      <p:nvPr/>
                    </p:nvSpPr>
                    <p:spPr>
                      <a:xfrm>
                        <a:off x="4145280" y="3974782"/>
                        <a:ext cx="3809" cy="5714"/>
                      </a:xfrm>
                      <a:custGeom>
                        <a:avLst/>
                        <a:gdLst>
                          <a:gd name="connsiteX0" fmla="*/ 952 w 3809"/>
                          <a:gd name="connsiteY0" fmla="*/ 5715 h 5714"/>
                          <a:gd name="connsiteX1" fmla="*/ 3810 w 3809"/>
                          <a:gd name="connsiteY1" fmla="*/ 3810 h 5714"/>
                          <a:gd name="connsiteX2" fmla="*/ 3810 w 3809"/>
                          <a:gd name="connsiteY2" fmla="*/ 3810 h 5714"/>
                          <a:gd name="connsiteX3" fmla="*/ 3810 w 3809"/>
                          <a:gd name="connsiteY3" fmla="*/ 3810 h 5714"/>
                          <a:gd name="connsiteX4" fmla="*/ 3810 w 3809"/>
                          <a:gd name="connsiteY4" fmla="*/ 3810 h 5714"/>
                          <a:gd name="connsiteX5" fmla="*/ 3810 w 3809"/>
                          <a:gd name="connsiteY5" fmla="*/ 3810 h 5714"/>
                          <a:gd name="connsiteX6" fmla="*/ 3810 w 3809"/>
                          <a:gd name="connsiteY6" fmla="*/ 2858 h 5714"/>
                          <a:gd name="connsiteX7" fmla="*/ 3810 w 3809"/>
                          <a:gd name="connsiteY7" fmla="*/ 1905 h 5714"/>
                          <a:gd name="connsiteX8" fmla="*/ 3810 w 3809"/>
                          <a:gd name="connsiteY8" fmla="*/ 952 h 5714"/>
                          <a:gd name="connsiteX9" fmla="*/ 3810 w 3809"/>
                          <a:gd name="connsiteY9" fmla="*/ 952 h 5714"/>
                          <a:gd name="connsiteX10" fmla="*/ 3810 w 3809"/>
                          <a:gd name="connsiteY10" fmla="*/ 952 h 5714"/>
                          <a:gd name="connsiteX11" fmla="*/ 3810 w 3809"/>
                          <a:gd name="connsiteY11" fmla="*/ 0 h 5714"/>
                          <a:gd name="connsiteX12" fmla="*/ 0 w 3809"/>
                          <a:gd name="connsiteY12" fmla="*/ 952 h 5714"/>
                          <a:gd name="connsiteX13" fmla="*/ 0 w 3809"/>
                          <a:gd name="connsiteY13" fmla="*/ 1905 h 5714"/>
                          <a:gd name="connsiteX14" fmla="*/ 0 w 3809"/>
                          <a:gd name="connsiteY14" fmla="*/ 3810 h 5714"/>
                          <a:gd name="connsiteX15" fmla="*/ 0 w 3809"/>
                          <a:gd name="connsiteY15" fmla="*/ 4763 h 5714"/>
                          <a:gd name="connsiteX16" fmla="*/ 0 w 3809"/>
                          <a:gd name="connsiteY16" fmla="*/ 4763 h 5714"/>
                          <a:gd name="connsiteX17" fmla="*/ 952 w 3809"/>
                          <a:gd name="connsiteY17" fmla="*/ 5715 h 5714"/>
                          <a:gd name="connsiteX18" fmla="*/ 952 w 3809"/>
                          <a:gd name="connsiteY18" fmla="*/ 5715 h 5714"/>
                          <a:gd name="connsiteX19" fmla="*/ 952 w 3809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2" y="5715"/>
                            </a:cubicBezTo>
                            <a:cubicBezTo>
                              <a:pt x="0" y="4763"/>
                              <a:pt x="0" y="4763"/>
                              <a:pt x="952" y="5715"/>
                            </a:cubicBezTo>
                            <a:cubicBezTo>
                              <a:pt x="0" y="4763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25" name="图形 2"/>
                    <p:cNvGrpSpPr/>
                    <p:nvPr/>
                  </p:nvGrpSpPr>
                  <p:grpSpPr>
                    <a:xfrm>
                      <a:off x="4153852" y="4022407"/>
                      <a:ext cx="13335" cy="50482"/>
                      <a:chOff x="4153852" y="4022407"/>
                      <a:chExt cx="13335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26" name="任意多边形: 形状 510"/>
                      <p:cNvSpPr/>
                      <p:nvPr/>
                    </p:nvSpPr>
                    <p:spPr>
                      <a:xfrm>
                        <a:off x="4156710" y="40233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7" name="任意多边形: 形状 511"/>
                      <p:cNvSpPr/>
                      <p:nvPr/>
                    </p:nvSpPr>
                    <p:spPr>
                      <a:xfrm>
                        <a:off x="4155757" y="4028121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8 h 44767"/>
                          <a:gd name="connsiteX5" fmla="*/ 4763 w 11430"/>
                          <a:gd name="connsiteY5" fmla="*/ 37148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3 h 44767"/>
                          <a:gd name="connsiteX16" fmla="*/ 4763 w 11430"/>
                          <a:gd name="connsiteY16" fmla="*/ 27623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3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3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3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3 w 11430"/>
                          <a:gd name="connsiteY65" fmla="*/ 18098 h 44767"/>
                          <a:gd name="connsiteX66" fmla="*/ 8573 w 11430"/>
                          <a:gd name="connsiteY66" fmla="*/ 19050 h 44767"/>
                          <a:gd name="connsiteX67" fmla="*/ 8573 w 11430"/>
                          <a:gd name="connsiteY67" fmla="*/ 19050 h 44767"/>
                          <a:gd name="connsiteX68" fmla="*/ 8573 w 11430"/>
                          <a:gd name="connsiteY68" fmla="*/ 19050 h 44767"/>
                          <a:gd name="connsiteX69" fmla="*/ 8573 w 11430"/>
                          <a:gd name="connsiteY69" fmla="*/ 20003 h 44767"/>
                          <a:gd name="connsiteX70" fmla="*/ 8573 w 11430"/>
                          <a:gd name="connsiteY70" fmla="*/ 20955 h 44767"/>
                          <a:gd name="connsiteX71" fmla="*/ 8573 w 11430"/>
                          <a:gd name="connsiteY71" fmla="*/ 22860 h 44767"/>
                          <a:gd name="connsiteX72" fmla="*/ 8573 w 11430"/>
                          <a:gd name="connsiteY72" fmla="*/ 22860 h 44767"/>
                          <a:gd name="connsiteX73" fmla="*/ 8573 w 11430"/>
                          <a:gd name="connsiteY73" fmla="*/ 22860 h 44767"/>
                          <a:gd name="connsiteX74" fmla="*/ 8573 w 11430"/>
                          <a:gd name="connsiteY74" fmla="*/ 22860 h 44767"/>
                          <a:gd name="connsiteX75" fmla="*/ 8573 w 11430"/>
                          <a:gd name="connsiteY75" fmla="*/ 23813 h 44767"/>
                          <a:gd name="connsiteX76" fmla="*/ 8573 w 11430"/>
                          <a:gd name="connsiteY76" fmla="*/ 24765 h 44767"/>
                          <a:gd name="connsiteX77" fmla="*/ 8573 w 11430"/>
                          <a:gd name="connsiteY77" fmla="*/ 24765 h 44767"/>
                          <a:gd name="connsiteX78" fmla="*/ 8573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3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8 w 11430"/>
                          <a:gd name="connsiteY86" fmla="*/ 35243 h 44767"/>
                          <a:gd name="connsiteX87" fmla="*/ 10478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0 w 11430"/>
                          <a:gd name="connsiteY94" fmla="*/ 953 h 44767"/>
                          <a:gd name="connsiteX95" fmla="*/ 0 w 11430"/>
                          <a:gd name="connsiteY95" fmla="*/ 953 h 44767"/>
                          <a:gd name="connsiteX96" fmla="*/ 0 w 11430"/>
                          <a:gd name="connsiteY96" fmla="*/ 953 h 44767"/>
                          <a:gd name="connsiteX97" fmla="*/ 0 w 11430"/>
                          <a:gd name="connsiteY97" fmla="*/ 953 h 44767"/>
                          <a:gd name="connsiteX98" fmla="*/ 0 w 11430"/>
                          <a:gd name="connsiteY98" fmla="*/ 953 h 44767"/>
                          <a:gd name="connsiteX99" fmla="*/ 1905 w 11430"/>
                          <a:gd name="connsiteY99" fmla="*/ 7620 h 44767"/>
                          <a:gd name="connsiteX100" fmla="*/ 1905 w 11430"/>
                          <a:gd name="connsiteY100" fmla="*/ 7620 h 44767"/>
                          <a:gd name="connsiteX101" fmla="*/ 1905 w 11430"/>
                          <a:gd name="connsiteY101" fmla="*/ 7620 h 44767"/>
                          <a:gd name="connsiteX102" fmla="*/ 1905 w 11430"/>
                          <a:gd name="connsiteY102" fmla="*/ 7620 h 44767"/>
                          <a:gd name="connsiteX103" fmla="*/ 1905 w 11430"/>
                          <a:gd name="connsiteY103" fmla="*/ 7620 h 44767"/>
                          <a:gd name="connsiteX104" fmla="*/ 6668 w 11430"/>
                          <a:gd name="connsiteY104" fmla="*/ 39053 h 44767"/>
                          <a:gd name="connsiteX105" fmla="*/ 6668 w 11430"/>
                          <a:gd name="connsiteY105" fmla="*/ 39053 h 44767"/>
                          <a:gd name="connsiteX106" fmla="*/ 6668 w 11430"/>
                          <a:gd name="connsiteY106" fmla="*/ 39053 h 44767"/>
                          <a:gd name="connsiteX107" fmla="*/ 6668 w 11430"/>
                          <a:gd name="connsiteY107" fmla="*/ 39053 h 44767"/>
                          <a:gd name="connsiteX108" fmla="*/ 6668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8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3" y="12383"/>
                            </a:cubicBezTo>
                            <a:cubicBezTo>
                              <a:pt x="953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3" y="18098"/>
                            </a:cubicBezTo>
                            <a:cubicBezTo>
                              <a:pt x="8573" y="18098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20003"/>
                              <a:pt x="8573" y="20003"/>
                            </a:cubicBezTo>
                            <a:cubicBezTo>
                              <a:pt x="8573" y="20003"/>
                              <a:pt x="8573" y="20955"/>
                              <a:pt x="8573" y="20955"/>
                            </a:cubicBezTo>
                            <a:cubicBezTo>
                              <a:pt x="8573" y="20955"/>
                              <a:pt x="8573" y="21908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3813"/>
                            </a:cubicBezTo>
                            <a:cubicBezTo>
                              <a:pt x="8573" y="23813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8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8" y="33338"/>
                              <a:pt x="10478" y="34290"/>
                              <a:pt x="10478" y="35243"/>
                            </a:cubicBezTo>
                            <a:cubicBezTo>
                              <a:pt x="10478" y="35243"/>
                              <a:pt x="10478" y="35243"/>
                              <a:pt x="10478" y="35243"/>
                            </a:cubicBezTo>
                            <a:cubicBezTo>
                              <a:pt x="10478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953" y="7620"/>
                              <a:pt x="1905" y="7620"/>
                            </a:cubicBezTo>
                            <a:cubicBezTo>
                              <a:pt x="953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6668" y="39053"/>
                            </a:move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8" name="任意多边形: 形状 512"/>
                      <p:cNvSpPr/>
                      <p:nvPr/>
                    </p:nvSpPr>
                    <p:spPr>
                      <a:xfrm>
                        <a:off x="4153852" y="40271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29" name="任意多边形: 形状 513"/>
                      <p:cNvSpPr/>
                      <p:nvPr/>
                    </p:nvSpPr>
                    <p:spPr>
                      <a:xfrm>
                        <a:off x="4153852" y="4022407"/>
                        <a:ext cx="3810" cy="5714"/>
                      </a:xfrm>
                      <a:custGeom>
                        <a:avLst/>
                        <a:gdLst>
                          <a:gd name="connsiteX0" fmla="*/ 953 w 3810"/>
                          <a:gd name="connsiteY0" fmla="*/ 5715 h 5714"/>
                          <a:gd name="connsiteX1" fmla="*/ 3810 w 3810"/>
                          <a:gd name="connsiteY1" fmla="*/ 3810 h 5714"/>
                          <a:gd name="connsiteX2" fmla="*/ 3810 w 3810"/>
                          <a:gd name="connsiteY2" fmla="*/ 3810 h 5714"/>
                          <a:gd name="connsiteX3" fmla="*/ 3810 w 3810"/>
                          <a:gd name="connsiteY3" fmla="*/ 3810 h 5714"/>
                          <a:gd name="connsiteX4" fmla="*/ 3810 w 3810"/>
                          <a:gd name="connsiteY4" fmla="*/ 3810 h 5714"/>
                          <a:gd name="connsiteX5" fmla="*/ 3810 w 3810"/>
                          <a:gd name="connsiteY5" fmla="*/ 3810 h 5714"/>
                          <a:gd name="connsiteX6" fmla="*/ 3810 w 3810"/>
                          <a:gd name="connsiteY6" fmla="*/ 2858 h 5714"/>
                          <a:gd name="connsiteX7" fmla="*/ 3810 w 3810"/>
                          <a:gd name="connsiteY7" fmla="*/ 1905 h 5714"/>
                          <a:gd name="connsiteX8" fmla="*/ 3810 w 3810"/>
                          <a:gd name="connsiteY8" fmla="*/ 952 h 5714"/>
                          <a:gd name="connsiteX9" fmla="*/ 3810 w 3810"/>
                          <a:gd name="connsiteY9" fmla="*/ 952 h 5714"/>
                          <a:gd name="connsiteX10" fmla="*/ 3810 w 3810"/>
                          <a:gd name="connsiteY10" fmla="*/ 952 h 5714"/>
                          <a:gd name="connsiteX11" fmla="*/ 3810 w 3810"/>
                          <a:gd name="connsiteY11" fmla="*/ 0 h 5714"/>
                          <a:gd name="connsiteX12" fmla="*/ 0 w 3810"/>
                          <a:gd name="connsiteY12" fmla="*/ 952 h 5714"/>
                          <a:gd name="connsiteX13" fmla="*/ 0 w 3810"/>
                          <a:gd name="connsiteY13" fmla="*/ 1905 h 5714"/>
                          <a:gd name="connsiteX14" fmla="*/ 0 w 3810"/>
                          <a:gd name="connsiteY14" fmla="*/ 3810 h 5714"/>
                          <a:gd name="connsiteX15" fmla="*/ 0 w 3810"/>
                          <a:gd name="connsiteY15" fmla="*/ 4763 h 5714"/>
                          <a:gd name="connsiteX16" fmla="*/ 0 w 3810"/>
                          <a:gd name="connsiteY16" fmla="*/ 4763 h 5714"/>
                          <a:gd name="connsiteX17" fmla="*/ 953 w 3810"/>
                          <a:gd name="connsiteY17" fmla="*/ 5715 h 5714"/>
                          <a:gd name="connsiteX18" fmla="*/ 953 w 3810"/>
                          <a:gd name="connsiteY18" fmla="*/ 5715 h 5714"/>
                          <a:gd name="connsiteX19" fmla="*/ 953 w 3810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953" y="5715"/>
                            </a:moveTo>
                            <a:cubicBezTo>
                              <a:pt x="1905" y="4763"/>
                              <a:pt x="2858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30" name="图形 2"/>
                    <p:cNvGrpSpPr/>
                    <p:nvPr/>
                  </p:nvGrpSpPr>
                  <p:grpSpPr>
                    <a:xfrm>
                      <a:off x="4163377" y="4070032"/>
                      <a:ext cx="12382" cy="50482"/>
                      <a:chOff x="4163377" y="4070032"/>
                      <a:chExt cx="12382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31" name="任意多边形: 形状 515"/>
                      <p:cNvSpPr/>
                      <p:nvPr/>
                    </p:nvSpPr>
                    <p:spPr>
                      <a:xfrm>
                        <a:off x="4166235" y="40709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2" name="任意多边形: 形状 516"/>
                      <p:cNvSpPr/>
                      <p:nvPr/>
                    </p:nvSpPr>
                    <p:spPr>
                      <a:xfrm>
                        <a:off x="4164330" y="4075746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8 h 44767"/>
                          <a:gd name="connsiteX5" fmla="*/ 4763 w 11430"/>
                          <a:gd name="connsiteY5" fmla="*/ 37148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3 h 44767"/>
                          <a:gd name="connsiteX16" fmla="*/ 4763 w 11430"/>
                          <a:gd name="connsiteY16" fmla="*/ 27623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2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2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3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2 w 11430"/>
                          <a:gd name="connsiteY65" fmla="*/ 18098 h 44767"/>
                          <a:gd name="connsiteX66" fmla="*/ 8572 w 11430"/>
                          <a:gd name="connsiteY66" fmla="*/ 19050 h 44767"/>
                          <a:gd name="connsiteX67" fmla="*/ 8572 w 11430"/>
                          <a:gd name="connsiteY67" fmla="*/ 19050 h 44767"/>
                          <a:gd name="connsiteX68" fmla="*/ 8572 w 11430"/>
                          <a:gd name="connsiteY68" fmla="*/ 19050 h 44767"/>
                          <a:gd name="connsiteX69" fmla="*/ 8572 w 11430"/>
                          <a:gd name="connsiteY69" fmla="*/ 20003 h 44767"/>
                          <a:gd name="connsiteX70" fmla="*/ 8572 w 11430"/>
                          <a:gd name="connsiteY70" fmla="*/ 20955 h 44767"/>
                          <a:gd name="connsiteX71" fmla="*/ 8572 w 11430"/>
                          <a:gd name="connsiteY71" fmla="*/ 22860 h 44767"/>
                          <a:gd name="connsiteX72" fmla="*/ 8572 w 11430"/>
                          <a:gd name="connsiteY72" fmla="*/ 22860 h 44767"/>
                          <a:gd name="connsiteX73" fmla="*/ 8572 w 11430"/>
                          <a:gd name="connsiteY73" fmla="*/ 22860 h 44767"/>
                          <a:gd name="connsiteX74" fmla="*/ 8572 w 11430"/>
                          <a:gd name="connsiteY74" fmla="*/ 22860 h 44767"/>
                          <a:gd name="connsiteX75" fmla="*/ 8572 w 11430"/>
                          <a:gd name="connsiteY75" fmla="*/ 23813 h 44767"/>
                          <a:gd name="connsiteX76" fmla="*/ 8572 w 11430"/>
                          <a:gd name="connsiteY76" fmla="*/ 24765 h 44767"/>
                          <a:gd name="connsiteX77" fmla="*/ 8572 w 11430"/>
                          <a:gd name="connsiteY77" fmla="*/ 24765 h 44767"/>
                          <a:gd name="connsiteX78" fmla="*/ 8572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3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7 w 11430"/>
                          <a:gd name="connsiteY86" fmla="*/ 35243 h 44767"/>
                          <a:gd name="connsiteX87" fmla="*/ 10477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952 w 11430"/>
                          <a:gd name="connsiteY94" fmla="*/ 953 h 44767"/>
                          <a:gd name="connsiteX95" fmla="*/ 952 w 11430"/>
                          <a:gd name="connsiteY95" fmla="*/ 953 h 44767"/>
                          <a:gd name="connsiteX96" fmla="*/ 952 w 11430"/>
                          <a:gd name="connsiteY96" fmla="*/ 953 h 44767"/>
                          <a:gd name="connsiteX97" fmla="*/ 952 w 11430"/>
                          <a:gd name="connsiteY97" fmla="*/ 953 h 44767"/>
                          <a:gd name="connsiteX98" fmla="*/ 952 w 11430"/>
                          <a:gd name="connsiteY98" fmla="*/ 953 h 44767"/>
                          <a:gd name="connsiteX99" fmla="*/ 1905 w 11430"/>
                          <a:gd name="connsiteY99" fmla="*/ 8573 h 44767"/>
                          <a:gd name="connsiteX100" fmla="*/ 1905 w 11430"/>
                          <a:gd name="connsiteY100" fmla="*/ 8573 h 44767"/>
                          <a:gd name="connsiteX101" fmla="*/ 1905 w 11430"/>
                          <a:gd name="connsiteY101" fmla="*/ 8573 h 44767"/>
                          <a:gd name="connsiteX102" fmla="*/ 1905 w 11430"/>
                          <a:gd name="connsiteY102" fmla="*/ 8573 h 44767"/>
                          <a:gd name="connsiteX103" fmla="*/ 1905 w 11430"/>
                          <a:gd name="connsiteY103" fmla="*/ 8573 h 44767"/>
                          <a:gd name="connsiteX104" fmla="*/ 7620 w 11430"/>
                          <a:gd name="connsiteY104" fmla="*/ 39053 h 44767"/>
                          <a:gd name="connsiteX105" fmla="*/ 7620 w 11430"/>
                          <a:gd name="connsiteY105" fmla="*/ 39053 h 44767"/>
                          <a:gd name="connsiteX106" fmla="*/ 7620 w 11430"/>
                          <a:gd name="connsiteY106" fmla="*/ 39053 h 44767"/>
                          <a:gd name="connsiteX107" fmla="*/ 7620 w 11430"/>
                          <a:gd name="connsiteY107" fmla="*/ 39053 h 44767"/>
                          <a:gd name="connsiteX108" fmla="*/ 7620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8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2" y="18098"/>
                            </a:cubicBezTo>
                            <a:cubicBezTo>
                              <a:pt x="8572" y="18098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8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3"/>
                            </a:cubicBezTo>
                            <a:cubicBezTo>
                              <a:pt x="10477" y="35243"/>
                              <a:pt x="10477" y="35243"/>
                              <a:pt x="10477" y="35243"/>
                            </a:cubicBezTo>
                            <a:cubicBezTo>
                              <a:pt x="10477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0" y="0"/>
                              <a:pt x="0" y="953"/>
                              <a:pt x="952" y="953"/>
                            </a:cubicBezTo>
                            <a:cubicBezTo>
                              <a:pt x="0" y="953"/>
                              <a:pt x="952" y="953"/>
                              <a:pt x="952" y="953"/>
                            </a:cubicBezTo>
                            <a:close/>
                            <a:moveTo>
                              <a:pt x="1905" y="8573"/>
                            </a:moveTo>
                            <a:cubicBezTo>
                              <a:pt x="1905" y="8573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8573"/>
                              <a:pt x="1905" y="8573"/>
                            </a:cubicBezTo>
                            <a:close/>
                            <a:moveTo>
                              <a:pt x="7620" y="39053"/>
                            </a:moveTo>
                            <a:cubicBezTo>
                              <a:pt x="7620" y="39053"/>
                              <a:pt x="7620" y="39053"/>
                              <a:pt x="7620" y="39053"/>
                            </a:cubicBezTo>
                            <a:cubicBezTo>
                              <a:pt x="7620" y="39053"/>
                              <a:pt x="6668" y="39053"/>
                              <a:pt x="7620" y="39053"/>
                            </a:cubicBezTo>
                            <a:cubicBezTo>
                              <a:pt x="6668" y="39053"/>
                              <a:pt x="6668" y="39053"/>
                              <a:pt x="7620" y="39053"/>
                            </a:cubicBezTo>
                            <a:cubicBezTo>
                              <a:pt x="6668" y="39053"/>
                              <a:pt x="7620" y="39053"/>
                              <a:pt x="7620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3" name="任意多边形: 形状 517"/>
                      <p:cNvSpPr/>
                      <p:nvPr/>
                    </p:nvSpPr>
                    <p:spPr>
                      <a:xfrm>
                        <a:off x="4163377" y="40747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4" name="任意多边形: 形状 518"/>
                      <p:cNvSpPr/>
                      <p:nvPr/>
                    </p:nvSpPr>
                    <p:spPr>
                      <a:xfrm>
                        <a:off x="4163377" y="4070032"/>
                        <a:ext cx="3810" cy="5714"/>
                      </a:xfrm>
                      <a:custGeom>
                        <a:avLst/>
                        <a:gdLst>
                          <a:gd name="connsiteX0" fmla="*/ 953 w 3810"/>
                          <a:gd name="connsiteY0" fmla="*/ 5715 h 5714"/>
                          <a:gd name="connsiteX1" fmla="*/ 3810 w 3810"/>
                          <a:gd name="connsiteY1" fmla="*/ 3810 h 5714"/>
                          <a:gd name="connsiteX2" fmla="*/ 3810 w 3810"/>
                          <a:gd name="connsiteY2" fmla="*/ 3810 h 5714"/>
                          <a:gd name="connsiteX3" fmla="*/ 3810 w 3810"/>
                          <a:gd name="connsiteY3" fmla="*/ 3810 h 5714"/>
                          <a:gd name="connsiteX4" fmla="*/ 3810 w 3810"/>
                          <a:gd name="connsiteY4" fmla="*/ 3810 h 5714"/>
                          <a:gd name="connsiteX5" fmla="*/ 3810 w 3810"/>
                          <a:gd name="connsiteY5" fmla="*/ 3810 h 5714"/>
                          <a:gd name="connsiteX6" fmla="*/ 3810 w 3810"/>
                          <a:gd name="connsiteY6" fmla="*/ 2858 h 5714"/>
                          <a:gd name="connsiteX7" fmla="*/ 3810 w 3810"/>
                          <a:gd name="connsiteY7" fmla="*/ 1905 h 5714"/>
                          <a:gd name="connsiteX8" fmla="*/ 3810 w 3810"/>
                          <a:gd name="connsiteY8" fmla="*/ 952 h 5714"/>
                          <a:gd name="connsiteX9" fmla="*/ 3810 w 3810"/>
                          <a:gd name="connsiteY9" fmla="*/ 952 h 5714"/>
                          <a:gd name="connsiteX10" fmla="*/ 3810 w 3810"/>
                          <a:gd name="connsiteY10" fmla="*/ 952 h 5714"/>
                          <a:gd name="connsiteX11" fmla="*/ 3810 w 3810"/>
                          <a:gd name="connsiteY11" fmla="*/ 0 h 5714"/>
                          <a:gd name="connsiteX12" fmla="*/ 0 w 3810"/>
                          <a:gd name="connsiteY12" fmla="*/ 952 h 5714"/>
                          <a:gd name="connsiteX13" fmla="*/ 0 w 3810"/>
                          <a:gd name="connsiteY13" fmla="*/ 1905 h 5714"/>
                          <a:gd name="connsiteX14" fmla="*/ 0 w 3810"/>
                          <a:gd name="connsiteY14" fmla="*/ 3810 h 5714"/>
                          <a:gd name="connsiteX15" fmla="*/ 0 w 3810"/>
                          <a:gd name="connsiteY15" fmla="*/ 4763 h 5714"/>
                          <a:gd name="connsiteX16" fmla="*/ 0 w 3810"/>
                          <a:gd name="connsiteY16" fmla="*/ 4763 h 5714"/>
                          <a:gd name="connsiteX17" fmla="*/ 953 w 3810"/>
                          <a:gd name="connsiteY17" fmla="*/ 5715 h 5714"/>
                          <a:gd name="connsiteX18" fmla="*/ 953 w 3810"/>
                          <a:gd name="connsiteY18" fmla="*/ 5715 h 5714"/>
                          <a:gd name="connsiteX19" fmla="*/ 953 w 3810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953" y="5715"/>
                            </a:moveTo>
                            <a:cubicBezTo>
                              <a:pt x="1905" y="4763"/>
                              <a:pt x="2858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0" y="5715"/>
                              <a:pt x="0" y="5715"/>
                              <a:pt x="953" y="5715"/>
                            </a:cubicBezTo>
                            <a:cubicBezTo>
                              <a:pt x="0" y="5715"/>
                              <a:pt x="0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35" name="图形 2"/>
                    <p:cNvGrpSpPr/>
                    <p:nvPr/>
                  </p:nvGrpSpPr>
                  <p:grpSpPr>
                    <a:xfrm>
                      <a:off x="4171950" y="4117657"/>
                      <a:ext cx="13335" cy="50482"/>
                      <a:chOff x="4171950" y="4117657"/>
                      <a:chExt cx="13335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36" name="任意多边形: 形状 520"/>
                      <p:cNvSpPr/>
                      <p:nvPr/>
                    </p:nvSpPr>
                    <p:spPr>
                      <a:xfrm>
                        <a:off x="4174807" y="41186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7" name="任意多边形: 形状 521"/>
                      <p:cNvSpPr/>
                      <p:nvPr/>
                    </p:nvSpPr>
                    <p:spPr>
                      <a:xfrm>
                        <a:off x="4173855" y="4123371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8 h 44767"/>
                          <a:gd name="connsiteX5" fmla="*/ 4763 w 11430"/>
                          <a:gd name="connsiteY5" fmla="*/ 37148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3 h 44767"/>
                          <a:gd name="connsiteX16" fmla="*/ 4763 w 11430"/>
                          <a:gd name="connsiteY16" fmla="*/ 27623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2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2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3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2 w 11430"/>
                          <a:gd name="connsiteY65" fmla="*/ 18098 h 44767"/>
                          <a:gd name="connsiteX66" fmla="*/ 8572 w 11430"/>
                          <a:gd name="connsiteY66" fmla="*/ 19050 h 44767"/>
                          <a:gd name="connsiteX67" fmla="*/ 8572 w 11430"/>
                          <a:gd name="connsiteY67" fmla="*/ 19050 h 44767"/>
                          <a:gd name="connsiteX68" fmla="*/ 8572 w 11430"/>
                          <a:gd name="connsiteY68" fmla="*/ 19050 h 44767"/>
                          <a:gd name="connsiteX69" fmla="*/ 8572 w 11430"/>
                          <a:gd name="connsiteY69" fmla="*/ 20003 h 44767"/>
                          <a:gd name="connsiteX70" fmla="*/ 8572 w 11430"/>
                          <a:gd name="connsiteY70" fmla="*/ 20955 h 44767"/>
                          <a:gd name="connsiteX71" fmla="*/ 8572 w 11430"/>
                          <a:gd name="connsiteY71" fmla="*/ 22860 h 44767"/>
                          <a:gd name="connsiteX72" fmla="*/ 8572 w 11430"/>
                          <a:gd name="connsiteY72" fmla="*/ 22860 h 44767"/>
                          <a:gd name="connsiteX73" fmla="*/ 8572 w 11430"/>
                          <a:gd name="connsiteY73" fmla="*/ 22860 h 44767"/>
                          <a:gd name="connsiteX74" fmla="*/ 8572 w 11430"/>
                          <a:gd name="connsiteY74" fmla="*/ 22860 h 44767"/>
                          <a:gd name="connsiteX75" fmla="*/ 8572 w 11430"/>
                          <a:gd name="connsiteY75" fmla="*/ 23813 h 44767"/>
                          <a:gd name="connsiteX76" fmla="*/ 8572 w 11430"/>
                          <a:gd name="connsiteY76" fmla="*/ 24765 h 44767"/>
                          <a:gd name="connsiteX77" fmla="*/ 8572 w 11430"/>
                          <a:gd name="connsiteY77" fmla="*/ 24765 h 44767"/>
                          <a:gd name="connsiteX78" fmla="*/ 8572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3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7 w 11430"/>
                          <a:gd name="connsiteY86" fmla="*/ 35243 h 44767"/>
                          <a:gd name="connsiteX87" fmla="*/ 10477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0 w 11430"/>
                          <a:gd name="connsiteY94" fmla="*/ 953 h 44767"/>
                          <a:gd name="connsiteX95" fmla="*/ 0 w 11430"/>
                          <a:gd name="connsiteY95" fmla="*/ 953 h 44767"/>
                          <a:gd name="connsiteX96" fmla="*/ 0 w 11430"/>
                          <a:gd name="connsiteY96" fmla="*/ 953 h 44767"/>
                          <a:gd name="connsiteX97" fmla="*/ 0 w 11430"/>
                          <a:gd name="connsiteY97" fmla="*/ 953 h 44767"/>
                          <a:gd name="connsiteX98" fmla="*/ 0 w 11430"/>
                          <a:gd name="connsiteY98" fmla="*/ 953 h 44767"/>
                          <a:gd name="connsiteX99" fmla="*/ 1905 w 11430"/>
                          <a:gd name="connsiteY99" fmla="*/ 8573 h 44767"/>
                          <a:gd name="connsiteX100" fmla="*/ 1905 w 11430"/>
                          <a:gd name="connsiteY100" fmla="*/ 8573 h 44767"/>
                          <a:gd name="connsiteX101" fmla="*/ 1905 w 11430"/>
                          <a:gd name="connsiteY101" fmla="*/ 8573 h 44767"/>
                          <a:gd name="connsiteX102" fmla="*/ 1905 w 11430"/>
                          <a:gd name="connsiteY102" fmla="*/ 8573 h 44767"/>
                          <a:gd name="connsiteX103" fmla="*/ 1905 w 11430"/>
                          <a:gd name="connsiteY103" fmla="*/ 8573 h 44767"/>
                          <a:gd name="connsiteX104" fmla="*/ 6668 w 11430"/>
                          <a:gd name="connsiteY104" fmla="*/ 39053 h 44767"/>
                          <a:gd name="connsiteX105" fmla="*/ 6668 w 11430"/>
                          <a:gd name="connsiteY105" fmla="*/ 39053 h 44767"/>
                          <a:gd name="connsiteX106" fmla="*/ 6668 w 11430"/>
                          <a:gd name="connsiteY106" fmla="*/ 39053 h 44767"/>
                          <a:gd name="connsiteX107" fmla="*/ 6668 w 11430"/>
                          <a:gd name="connsiteY107" fmla="*/ 39053 h 44767"/>
                          <a:gd name="connsiteX108" fmla="*/ 6668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8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2" y="18098"/>
                            </a:cubicBezTo>
                            <a:cubicBezTo>
                              <a:pt x="8572" y="18098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8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3813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3"/>
                            </a:cubicBezTo>
                            <a:cubicBezTo>
                              <a:pt x="10477" y="35243"/>
                              <a:pt x="10477" y="35243"/>
                              <a:pt x="10477" y="35243"/>
                            </a:cubicBezTo>
                            <a:cubicBezTo>
                              <a:pt x="10477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1905" y="8573"/>
                            </a:moveTo>
                            <a:cubicBezTo>
                              <a:pt x="1905" y="8573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952" y="7620"/>
                              <a:pt x="952" y="7620"/>
                              <a:pt x="1905" y="8573"/>
                            </a:cubicBezTo>
                            <a:cubicBezTo>
                              <a:pt x="952" y="8573"/>
                              <a:pt x="952" y="8573"/>
                              <a:pt x="1905" y="8573"/>
                            </a:cubicBezTo>
                            <a:close/>
                            <a:moveTo>
                              <a:pt x="6668" y="39053"/>
                            </a:moveTo>
                            <a:cubicBezTo>
                              <a:pt x="6668" y="40005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8" name="任意多边形: 形状 522"/>
                      <p:cNvSpPr/>
                      <p:nvPr/>
                    </p:nvSpPr>
                    <p:spPr>
                      <a:xfrm>
                        <a:off x="4171950" y="41224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39" name="任意多边形: 形状 523"/>
                      <p:cNvSpPr/>
                      <p:nvPr/>
                    </p:nvSpPr>
                    <p:spPr>
                      <a:xfrm>
                        <a:off x="4171950" y="4117657"/>
                        <a:ext cx="3810" cy="5714"/>
                      </a:xfrm>
                      <a:custGeom>
                        <a:avLst/>
                        <a:gdLst>
                          <a:gd name="connsiteX0" fmla="*/ 952 w 3810"/>
                          <a:gd name="connsiteY0" fmla="*/ 5715 h 5714"/>
                          <a:gd name="connsiteX1" fmla="*/ 3810 w 3810"/>
                          <a:gd name="connsiteY1" fmla="*/ 3810 h 5714"/>
                          <a:gd name="connsiteX2" fmla="*/ 3810 w 3810"/>
                          <a:gd name="connsiteY2" fmla="*/ 3810 h 5714"/>
                          <a:gd name="connsiteX3" fmla="*/ 3810 w 3810"/>
                          <a:gd name="connsiteY3" fmla="*/ 3810 h 5714"/>
                          <a:gd name="connsiteX4" fmla="*/ 3810 w 3810"/>
                          <a:gd name="connsiteY4" fmla="*/ 3810 h 5714"/>
                          <a:gd name="connsiteX5" fmla="*/ 3810 w 3810"/>
                          <a:gd name="connsiteY5" fmla="*/ 3810 h 5714"/>
                          <a:gd name="connsiteX6" fmla="*/ 3810 w 3810"/>
                          <a:gd name="connsiteY6" fmla="*/ 2858 h 5714"/>
                          <a:gd name="connsiteX7" fmla="*/ 3810 w 3810"/>
                          <a:gd name="connsiteY7" fmla="*/ 1905 h 5714"/>
                          <a:gd name="connsiteX8" fmla="*/ 3810 w 3810"/>
                          <a:gd name="connsiteY8" fmla="*/ 952 h 5714"/>
                          <a:gd name="connsiteX9" fmla="*/ 3810 w 3810"/>
                          <a:gd name="connsiteY9" fmla="*/ 952 h 5714"/>
                          <a:gd name="connsiteX10" fmla="*/ 3810 w 3810"/>
                          <a:gd name="connsiteY10" fmla="*/ 952 h 5714"/>
                          <a:gd name="connsiteX11" fmla="*/ 3810 w 3810"/>
                          <a:gd name="connsiteY11" fmla="*/ 0 h 5714"/>
                          <a:gd name="connsiteX12" fmla="*/ 0 w 3810"/>
                          <a:gd name="connsiteY12" fmla="*/ 952 h 5714"/>
                          <a:gd name="connsiteX13" fmla="*/ 0 w 3810"/>
                          <a:gd name="connsiteY13" fmla="*/ 1905 h 5714"/>
                          <a:gd name="connsiteX14" fmla="*/ 0 w 3810"/>
                          <a:gd name="connsiteY14" fmla="*/ 3810 h 5714"/>
                          <a:gd name="connsiteX15" fmla="*/ 0 w 3810"/>
                          <a:gd name="connsiteY15" fmla="*/ 4763 h 5714"/>
                          <a:gd name="connsiteX16" fmla="*/ 0 w 3810"/>
                          <a:gd name="connsiteY16" fmla="*/ 4763 h 5714"/>
                          <a:gd name="connsiteX17" fmla="*/ 952 w 3810"/>
                          <a:gd name="connsiteY17" fmla="*/ 5715 h 5714"/>
                          <a:gd name="connsiteX18" fmla="*/ 952 w 3810"/>
                          <a:gd name="connsiteY18" fmla="*/ 5715 h 5714"/>
                          <a:gd name="connsiteX19" fmla="*/ 952 w 3810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4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40" name="图形 2"/>
                    <p:cNvGrpSpPr/>
                    <p:nvPr/>
                  </p:nvGrpSpPr>
                  <p:grpSpPr>
                    <a:xfrm>
                      <a:off x="4180522" y="4165282"/>
                      <a:ext cx="13334" cy="50482"/>
                      <a:chOff x="4180522" y="4165282"/>
                      <a:chExt cx="13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41" name="任意多边形: 形状 525"/>
                      <p:cNvSpPr/>
                      <p:nvPr/>
                    </p:nvSpPr>
                    <p:spPr>
                      <a:xfrm>
                        <a:off x="4184332" y="4166234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3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3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2" name="任意多边形: 形状 526"/>
                      <p:cNvSpPr/>
                      <p:nvPr/>
                    </p:nvSpPr>
                    <p:spPr>
                      <a:xfrm>
                        <a:off x="4182427" y="4170996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8 h 44767"/>
                          <a:gd name="connsiteX5" fmla="*/ 4763 w 11430"/>
                          <a:gd name="connsiteY5" fmla="*/ 37148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3 h 44767"/>
                          <a:gd name="connsiteX16" fmla="*/ 4763 w 11430"/>
                          <a:gd name="connsiteY16" fmla="*/ 27623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8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3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3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8 w 11430"/>
                          <a:gd name="connsiteY54" fmla="*/ 1905 h 44767"/>
                          <a:gd name="connsiteX55" fmla="*/ 2858 w 11430"/>
                          <a:gd name="connsiteY55" fmla="*/ 1905 h 44767"/>
                          <a:gd name="connsiteX56" fmla="*/ 2858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3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3 w 11430"/>
                          <a:gd name="connsiteY65" fmla="*/ 18098 h 44767"/>
                          <a:gd name="connsiteX66" fmla="*/ 8573 w 11430"/>
                          <a:gd name="connsiteY66" fmla="*/ 19050 h 44767"/>
                          <a:gd name="connsiteX67" fmla="*/ 8573 w 11430"/>
                          <a:gd name="connsiteY67" fmla="*/ 19050 h 44767"/>
                          <a:gd name="connsiteX68" fmla="*/ 8573 w 11430"/>
                          <a:gd name="connsiteY68" fmla="*/ 19050 h 44767"/>
                          <a:gd name="connsiteX69" fmla="*/ 8573 w 11430"/>
                          <a:gd name="connsiteY69" fmla="*/ 20003 h 44767"/>
                          <a:gd name="connsiteX70" fmla="*/ 8573 w 11430"/>
                          <a:gd name="connsiteY70" fmla="*/ 20955 h 44767"/>
                          <a:gd name="connsiteX71" fmla="*/ 8573 w 11430"/>
                          <a:gd name="connsiteY71" fmla="*/ 22860 h 44767"/>
                          <a:gd name="connsiteX72" fmla="*/ 8573 w 11430"/>
                          <a:gd name="connsiteY72" fmla="*/ 22860 h 44767"/>
                          <a:gd name="connsiteX73" fmla="*/ 8573 w 11430"/>
                          <a:gd name="connsiteY73" fmla="*/ 22860 h 44767"/>
                          <a:gd name="connsiteX74" fmla="*/ 8573 w 11430"/>
                          <a:gd name="connsiteY74" fmla="*/ 22860 h 44767"/>
                          <a:gd name="connsiteX75" fmla="*/ 8573 w 11430"/>
                          <a:gd name="connsiteY75" fmla="*/ 23813 h 44767"/>
                          <a:gd name="connsiteX76" fmla="*/ 8573 w 11430"/>
                          <a:gd name="connsiteY76" fmla="*/ 24765 h 44767"/>
                          <a:gd name="connsiteX77" fmla="*/ 8573 w 11430"/>
                          <a:gd name="connsiteY77" fmla="*/ 24765 h 44767"/>
                          <a:gd name="connsiteX78" fmla="*/ 8573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3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8 w 11430"/>
                          <a:gd name="connsiteY86" fmla="*/ 35243 h 44767"/>
                          <a:gd name="connsiteX87" fmla="*/ 10478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0 w 11430"/>
                          <a:gd name="connsiteY94" fmla="*/ 953 h 44767"/>
                          <a:gd name="connsiteX95" fmla="*/ 0 w 11430"/>
                          <a:gd name="connsiteY95" fmla="*/ 953 h 44767"/>
                          <a:gd name="connsiteX96" fmla="*/ 0 w 11430"/>
                          <a:gd name="connsiteY96" fmla="*/ 953 h 44767"/>
                          <a:gd name="connsiteX97" fmla="*/ 0 w 11430"/>
                          <a:gd name="connsiteY97" fmla="*/ 953 h 44767"/>
                          <a:gd name="connsiteX98" fmla="*/ 0 w 11430"/>
                          <a:gd name="connsiteY98" fmla="*/ 953 h 44767"/>
                          <a:gd name="connsiteX99" fmla="*/ 1905 w 11430"/>
                          <a:gd name="connsiteY99" fmla="*/ 8573 h 44767"/>
                          <a:gd name="connsiteX100" fmla="*/ 1905 w 11430"/>
                          <a:gd name="connsiteY100" fmla="*/ 8573 h 44767"/>
                          <a:gd name="connsiteX101" fmla="*/ 1905 w 11430"/>
                          <a:gd name="connsiteY101" fmla="*/ 8573 h 44767"/>
                          <a:gd name="connsiteX102" fmla="*/ 1905 w 11430"/>
                          <a:gd name="connsiteY102" fmla="*/ 8573 h 44767"/>
                          <a:gd name="connsiteX103" fmla="*/ 1905 w 11430"/>
                          <a:gd name="connsiteY103" fmla="*/ 8573 h 44767"/>
                          <a:gd name="connsiteX104" fmla="*/ 7620 w 11430"/>
                          <a:gd name="connsiteY104" fmla="*/ 40005 h 44767"/>
                          <a:gd name="connsiteX105" fmla="*/ 7620 w 11430"/>
                          <a:gd name="connsiteY105" fmla="*/ 40005 h 44767"/>
                          <a:gd name="connsiteX106" fmla="*/ 7620 w 11430"/>
                          <a:gd name="connsiteY106" fmla="*/ 40005 h 44767"/>
                          <a:gd name="connsiteX107" fmla="*/ 7620 w 11430"/>
                          <a:gd name="connsiteY107" fmla="*/ 40005 h 44767"/>
                          <a:gd name="connsiteX108" fmla="*/ 7620 w 11430"/>
                          <a:gd name="connsiteY108" fmla="*/ 4000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4290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8" y="20003"/>
                              <a:pt x="2858" y="19050"/>
                              <a:pt x="2858" y="19050"/>
                            </a:cubicBezTo>
                            <a:cubicBezTo>
                              <a:pt x="2858" y="18098"/>
                              <a:pt x="2858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3" y="12383"/>
                            </a:cubicBezTo>
                            <a:cubicBezTo>
                              <a:pt x="953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1905" y="1905"/>
                              <a:pt x="2858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3" y="18098"/>
                            </a:cubicBezTo>
                            <a:cubicBezTo>
                              <a:pt x="8573" y="18098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20003"/>
                              <a:pt x="8573" y="20003"/>
                            </a:cubicBezTo>
                            <a:cubicBezTo>
                              <a:pt x="8573" y="20003"/>
                              <a:pt x="8573" y="20955"/>
                              <a:pt x="8573" y="20955"/>
                            </a:cubicBezTo>
                            <a:cubicBezTo>
                              <a:pt x="8573" y="20955"/>
                              <a:pt x="8573" y="21908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3813"/>
                            </a:cubicBezTo>
                            <a:cubicBezTo>
                              <a:pt x="8573" y="23813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8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8" y="33338"/>
                              <a:pt x="10478" y="34290"/>
                              <a:pt x="10478" y="35243"/>
                            </a:cubicBezTo>
                            <a:cubicBezTo>
                              <a:pt x="10478" y="35243"/>
                              <a:pt x="10478" y="35243"/>
                              <a:pt x="10478" y="35243"/>
                            </a:cubicBezTo>
                            <a:cubicBezTo>
                              <a:pt x="10478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953" y="953"/>
                              <a:pt x="0" y="953"/>
                            </a:cubicBezTo>
                            <a:cubicBezTo>
                              <a:pt x="953" y="953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1905" y="8573"/>
                            </a:moveTo>
                            <a:cubicBezTo>
                              <a:pt x="1905" y="8573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lose/>
                            <a:moveTo>
                              <a:pt x="7620" y="40005"/>
                            </a:moveTo>
                            <a:cubicBezTo>
                              <a:pt x="7620" y="40005"/>
                              <a:pt x="7620" y="39053"/>
                              <a:pt x="7620" y="40005"/>
                            </a:cubicBezTo>
                            <a:cubicBezTo>
                              <a:pt x="6668" y="39053"/>
                              <a:pt x="6668" y="39053"/>
                              <a:pt x="7620" y="40005"/>
                            </a:cubicBezTo>
                            <a:cubicBezTo>
                              <a:pt x="6668" y="39053"/>
                              <a:pt x="6668" y="39053"/>
                              <a:pt x="7620" y="40005"/>
                            </a:cubicBezTo>
                            <a:cubicBezTo>
                              <a:pt x="6668" y="39053"/>
                              <a:pt x="6668" y="40005"/>
                              <a:pt x="7620" y="400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3" name="任意多边形: 形状 527"/>
                      <p:cNvSpPr/>
                      <p:nvPr/>
                    </p:nvSpPr>
                    <p:spPr>
                      <a:xfrm>
                        <a:off x="4180522" y="41700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4" name="任意多边形: 形状 528"/>
                      <p:cNvSpPr/>
                      <p:nvPr/>
                    </p:nvSpPr>
                    <p:spPr>
                      <a:xfrm>
                        <a:off x="4180522" y="4165282"/>
                        <a:ext cx="3809" cy="5714"/>
                      </a:xfrm>
                      <a:custGeom>
                        <a:avLst/>
                        <a:gdLst>
                          <a:gd name="connsiteX0" fmla="*/ 952 w 3809"/>
                          <a:gd name="connsiteY0" fmla="*/ 5715 h 5714"/>
                          <a:gd name="connsiteX1" fmla="*/ 3810 w 3809"/>
                          <a:gd name="connsiteY1" fmla="*/ 3810 h 5714"/>
                          <a:gd name="connsiteX2" fmla="*/ 3810 w 3809"/>
                          <a:gd name="connsiteY2" fmla="*/ 3810 h 5714"/>
                          <a:gd name="connsiteX3" fmla="*/ 3810 w 3809"/>
                          <a:gd name="connsiteY3" fmla="*/ 3810 h 5714"/>
                          <a:gd name="connsiteX4" fmla="*/ 3810 w 3809"/>
                          <a:gd name="connsiteY4" fmla="*/ 3810 h 5714"/>
                          <a:gd name="connsiteX5" fmla="*/ 3810 w 3809"/>
                          <a:gd name="connsiteY5" fmla="*/ 3810 h 5714"/>
                          <a:gd name="connsiteX6" fmla="*/ 3810 w 3809"/>
                          <a:gd name="connsiteY6" fmla="*/ 2858 h 5714"/>
                          <a:gd name="connsiteX7" fmla="*/ 3810 w 3809"/>
                          <a:gd name="connsiteY7" fmla="*/ 1905 h 5714"/>
                          <a:gd name="connsiteX8" fmla="*/ 3810 w 3809"/>
                          <a:gd name="connsiteY8" fmla="*/ 952 h 5714"/>
                          <a:gd name="connsiteX9" fmla="*/ 3810 w 3809"/>
                          <a:gd name="connsiteY9" fmla="*/ 952 h 5714"/>
                          <a:gd name="connsiteX10" fmla="*/ 3810 w 3809"/>
                          <a:gd name="connsiteY10" fmla="*/ 952 h 5714"/>
                          <a:gd name="connsiteX11" fmla="*/ 3810 w 3809"/>
                          <a:gd name="connsiteY11" fmla="*/ 0 h 5714"/>
                          <a:gd name="connsiteX12" fmla="*/ 0 w 3809"/>
                          <a:gd name="connsiteY12" fmla="*/ 952 h 5714"/>
                          <a:gd name="connsiteX13" fmla="*/ 0 w 3809"/>
                          <a:gd name="connsiteY13" fmla="*/ 1905 h 5714"/>
                          <a:gd name="connsiteX14" fmla="*/ 0 w 3809"/>
                          <a:gd name="connsiteY14" fmla="*/ 3810 h 5714"/>
                          <a:gd name="connsiteX15" fmla="*/ 0 w 3809"/>
                          <a:gd name="connsiteY15" fmla="*/ 4763 h 5714"/>
                          <a:gd name="connsiteX16" fmla="*/ 0 w 3809"/>
                          <a:gd name="connsiteY16" fmla="*/ 4763 h 5714"/>
                          <a:gd name="connsiteX17" fmla="*/ 952 w 3809"/>
                          <a:gd name="connsiteY17" fmla="*/ 5715 h 5714"/>
                          <a:gd name="connsiteX18" fmla="*/ 952 w 3809"/>
                          <a:gd name="connsiteY18" fmla="*/ 5715 h 5714"/>
                          <a:gd name="connsiteX19" fmla="*/ 952 w 3809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952" y="4763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45" name="图形 2"/>
                    <p:cNvGrpSpPr/>
                    <p:nvPr/>
                  </p:nvGrpSpPr>
                  <p:grpSpPr>
                    <a:xfrm>
                      <a:off x="4190047" y="4212907"/>
                      <a:ext cx="13334" cy="50482"/>
                      <a:chOff x="4190047" y="4212907"/>
                      <a:chExt cx="13334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46" name="任意多边形: 形状 530"/>
                      <p:cNvSpPr/>
                      <p:nvPr/>
                    </p:nvSpPr>
                    <p:spPr>
                      <a:xfrm>
                        <a:off x="4192905" y="42148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7" name="任意多边形: 形状 531"/>
                      <p:cNvSpPr/>
                      <p:nvPr/>
                    </p:nvSpPr>
                    <p:spPr>
                      <a:xfrm>
                        <a:off x="4191952" y="4218621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8 h 44767"/>
                          <a:gd name="connsiteX5" fmla="*/ 4763 w 11430"/>
                          <a:gd name="connsiteY5" fmla="*/ 37148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3 h 44767"/>
                          <a:gd name="connsiteX16" fmla="*/ 4763 w 11430"/>
                          <a:gd name="connsiteY16" fmla="*/ 27623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8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3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3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8 w 11430"/>
                          <a:gd name="connsiteY54" fmla="*/ 1905 h 44767"/>
                          <a:gd name="connsiteX55" fmla="*/ 2858 w 11430"/>
                          <a:gd name="connsiteY55" fmla="*/ 1905 h 44767"/>
                          <a:gd name="connsiteX56" fmla="*/ 2858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3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3 w 11430"/>
                          <a:gd name="connsiteY65" fmla="*/ 18098 h 44767"/>
                          <a:gd name="connsiteX66" fmla="*/ 8573 w 11430"/>
                          <a:gd name="connsiteY66" fmla="*/ 19050 h 44767"/>
                          <a:gd name="connsiteX67" fmla="*/ 8573 w 11430"/>
                          <a:gd name="connsiteY67" fmla="*/ 19050 h 44767"/>
                          <a:gd name="connsiteX68" fmla="*/ 8573 w 11430"/>
                          <a:gd name="connsiteY68" fmla="*/ 19050 h 44767"/>
                          <a:gd name="connsiteX69" fmla="*/ 8573 w 11430"/>
                          <a:gd name="connsiteY69" fmla="*/ 20003 h 44767"/>
                          <a:gd name="connsiteX70" fmla="*/ 8573 w 11430"/>
                          <a:gd name="connsiteY70" fmla="*/ 20955 h 44767"/>
                          <a:gd name="connsiteX71" fmla="*/ 8573 w 11430"/>
                          <a:gd name="connsiteY71" fmla="*/ 22860 h 44767"/>
                          <a:gd name="connsiteX72" fmla="*/ 8573 w 11430"/>
                          <a:gd name="connsiteY72" fmla="*/ 22860 h 44767"/>
                          <a:gd name="connsiteX73" fmla="*/ 8573 w 11430"/>
                          <a:gd name="connsiteY73" fmla="*/ 22860 h 44767"/>
                          <a:gd name="connsiteX74" fmla="*/ 8573 w 11430"/>
                          <a:gd name="connsiteY74" fmla="*/ 22860 h 44767"/>
                          <a:gd name="connsiteX75" fmla="*/ 8573 w 11430"/>
                          <a:gd name="connsiteY75" fmla="*/ 23813 h 44767"/>
                          <a:gd name="connsiteX76" fmla="*/ 8573 w 11430"/>
                          <a:gd name="connsiteY76" fmla="*/ 24765 h 44767"/>
                          <a:gd name="connsiteX77" fmla="*/ 8573 w 11430"/>
                          <a:gd name="connsiteY77" fmla="*/ 24765 h 44767"/>
                          <a:gd name="connsiteX78" fmla="*/ 8573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3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8 w 11430"/>
                          <a:gd name="connsiteY86" fmla="*/ 35243 h 44767"/>
                          <a:gd name="connsiteX87" fmla="*/ 10478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0 w 11430"/>
                          <a:gd name="connsiteY94" fmla="*/ 953 h 44767"/>
                          <a:gd name="connsiteX95" fmla="*/ 0 w 11430"/>
                          <a:gd name="connsiteY95" fmla="*/ 953 h 44767"/>
                          <a:gd name="connsiteX96" fmla="*/ 0 w 11430"/>
                          <a:gd name="connsiteY96" fmla="*/ 953 h 44767"/>
                          <a:gd name="connsiteX97" fmla="*/ 0 w 11430"/>
                          <a:gd name="connsiteY97" fmla="*/ 953 h 44767"/>
                          <a:gd name="connsiteX98" fmla="*/ 0 w 11430"/>
                          <a:gd name="connsiteY98" fmla="*/ 953 h 44767"/>
                          <a:gd name="connsiteX99" fmla="*/ 953 w 11430"/>
                          <a:gd name="connsiteY99" fmla="*/ 8573 h 44767"/>
                          <a:gd name="connsiteX100" fmla="*/ 953 w 11430"/>
                          <a:gd name="connsiteY100" fmla="*/ 8573 h 44767"/>
                          <a:gd name="connsiteX101" fmla="*/ 953 w 11430"/>
                          <a:gd name="connsiteY101" fmla="*/ 8573 h 44767"/>
                          <a:gd name="connsiteX102" fmla="*/ 953 w 11430"/>
                          <a:gd name="connsiteY102" fmla="*/ 8573 h 44767"/>
                          <a:gd name="connsiteX103" fmla="*/ 953 w 11430"/>
                          <a:gd name="connsiteY103" fmla="*/ 8573 h 44767"/>
                          <a:gd name="connsiteX104" fmla="*/ 6668 w 11430"/>
                          <a:gd name="connsiteY104" fmla="*/ 40005 h 44767"/>
                          <a:gd name="connsiteX105" fmla="*/ 6668 w 11430"/>
                          <a:gd name="connsiteY105" fmla="*/ 40005 h 44767"/>
                          <a:gd name="connsiteX106" fmla="*/ 6668 w 11430"/>
                          <a:gd name="connsiteY106" fmla="*/ 40005 h 44767"/>
                          <a:gd name="connsiteX107" fmla="*/ 6668 w 11430"/>
                          <a:gd name="connsiteY107" fmla="*/ 40005 h 44767"/>
                          <a:gd name="connsiteX108" fmla="*/ 6668 w 11430"/>
                          <a:gd name="connsiteY108" fmla="*/ 4000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7148"/>
                              <a:pt x="4763" y="37148"/>
                            </a:cubicBezTo>
                            <a:cubicBezTo>
                              <a:pt x="4763" y="37148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7623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8" y="20003"/>
                              <a:pt x="2858" y="19050"/>
                              <a:pt x="2858" y="19050"/>
                            </a:cubicBezTo>
                            <a:cubicBezTo>
                              <a:pt x="2858" y="18098"/>
                              <a:pt x="2858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3" y="12383"/>
                            </a:cubicBezTo>
                            <a:cubicBezTo>
                              <a:pt x="953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1905" y="1905"/>
                              <a:pt x="2858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3" y="18098"/>
                            </a:cubicBezTo>
                            <a:cubicBezTo>
                              <a:pt x="9525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20003"/>
                              <a:pt x="8573" y="20003"/>
                            </a:cubicBezTo>
                            <a:cubicBezTo>
                              <a:pt x="8573" y="20003"/>
                              <a:pt x="8573" y="20955"/>
                              <a:pt x="8573" y="20955"/>
                            </a:cubicBezTo>
                            <a:cubicBezTo>
                              <a:pt x="8573" y="20955"/>
                              <a:pt x="8573" y="21908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3813"/>
                            </a:cubicBezTo>
                            <a:cubicBezTo>
                              <a:pt x="8573" y="23813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3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8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8" y="33338"/>
                              <a:pt x="10478" y="34290"/>
                              <a:pt x="10478" y="35243"/>
                            </a:cubicBezTo>
                            <a:cubicBezTo>
                              <a:pt x="10478" y="35243"/>
                              <a:pt x="10478" y="35243"/>
                              <a:pt x="10478" y="35243"/>
                            </a:cubicBezTo>
                            <a:cubicBezTo>
                              <a:pt x="10478" y="37148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953" y="8573"/>
                            </a:moveTo>
                            <a:cubicBezTo>
                              <a:pt x="953" y="8573"/>
                              <a:pt x="1905" y="8573"/>
                              <a:pt x="953" y="8573"/>
                            </a:cubicBezTo>
                            <a:cubicBezTo>
                              <a:pt x="1905" y="7620"/>
                              <a:pt x="953" y="7620"/>
                              <a:pt x="953" y="8573"/>
                            </a:cubicBezTo>
                            <a:cubicBezTo>
                              <a:pt x="953" y="7620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lose/>
                            <a:moveTo>
                              <a:pt x="6668" y="40005"/>
                            </a:moveTo>
                            <a:cubicBezTo>
                              <a:pt x="6668" y="40005"/>
                              <a:pt x="6668" y="40005"/>
                              <a:pt x="6668" y="40005"/>
                            </a:cubicBezTo>
                            <a:cubicBezTo>
                              <a:pt x="6668" y="39053"/>
                              <a:pt x="6668" y="39053"/>
                              <a:pt x="6668" y="40005"/>
                            </a:cubicBezTo>
                            <a:cubicBezTo>
                              <a:pt x="5715" y="39053"/>
                              <a:pt x="5715" y="39053"/>
                              <a:pt x="6668" y="40005"/>
                            </a:cubicBezTo>
                            <a:cubicBezTo>
                              <a:pt x="5715" y="39053"/>
                              <a:pt x="6668" y="40005"/>
                              <a:pt x="6668" y="400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8" name="任意多边形: 形状 532"/>
                      <p:cNvSpPr/>
                      <p:nvPr/>
                    </p:nvSpPr>
                    <p:spPr>
                      <a:xfrm>
                        <a:off x="4190047" y="42176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49" name="任意多边形: 形状 533"/>
                      <p:cNvSpPr/>
                      <p:nvPr/>
                    </p:nvSpPr>
                    <p:spPr>
                      <a:xfrm>
                        <a:off x="4190047" y="4212907"/>
                        <a:ext cx="3809" cy="5714"/>
                      </a:xfrm>
                      <a:custGeom>
                        <a:avLst/>
                        <a:gdLst>
                          <a:gd name="connsiteX0" fmla="*/ 952 w 3809"/>
                          <a:gd name="connsiteY0" fmla="*/ 5715 h 5714"/>
                          <a:gd name="connsiteX1" fmla="*/ 3810 w 3809"/>
                          <a:gd name="connsiteY1" fmla="*/ 3810 h 5714"/>
                          <a:gd name="connsiteX2" fmla="*/ 3810 w 3809"/>
                          <a:gd name="connsiteY2" fmla="*/ 3810 h 5714"/>
                          <a:gd name="connsiteX3" fmla="*/ 3810 w 3809"/>
                          <a:gd name="connsiteY3" fmla="*/ 3810 h 5714"/>
                          <a:gd name="connsiteX4" fmla="*/ 3810 w 3809"/>
                          <a:gd name="connsiteY4" fmla="*/ 3810 h 5714"/>
                          <a:gd name="connsiteX5" fmla="*/ 3810 w 3809"/>
                          <a:gd name="connsiteY5" fmla="*/ 3810 h 5714"/>
                          <a:gd name="connsiteX6" fmla="*/ 3810 w 3809"/>
                          <a:gd name="connsiteY6" fmla="*/ 2858 h 5714"/>
                          <a:gd name="connsiteX7" fmla="*/ 3810 w 3809"/>
                          <a:gd name="connsiteY7" fmla="*/ 1905 h 5714"/>
                          <a:gd name="connsiteX8" fmla="*/ 3810 w 3809"/>
                          <a:gd name="connsiteY8" fmla="*/ 952 h 5714"/>
                          <a:gd name="connsiteX9" fmla="*/ 3810 w 3809"/>
                          <a:gd name="connsiteY9" fmla="*/ 952 h 5714"/>
                          <a:gd name="connsiteX10" fmla="*/ 3810 w 3809"/>
                          <a:gd name="connsiteY10" fmla="*/ 952 h 5714"/>
                          <a:gd name="connsiteX11" fmla="*/ 3810 w 3809"/>
                          <a:gd name="connsiteY11" fmla="*/ 0 h 5714"/>
                          <a:gd name="connsiteX12" fmla="*/ 0 w 3809"/>
                          <a:gd name="connsiteY12" fmla="*/ 952 h 5714"/>
                          <a:gd name="connsiteX13" fmla="*/ 0 w 3809"/>
                          <a:gd name="connsiteY13" fmla="*/ 1905 h 5714"/>
                          <a:gd name="connsiteX14" fmla="*/ 0 w 3809"/>
                          <a:gd name="connsiteY14" fmla="*/ 3810 h 5714"/>
                          <a:gd name="connsiteX15" fmla="*/ 0 w 3809"/>
                          <a:gd name="connsiteY15" fmla="*/ 4763 h 5714"/>
                          <a:gd name="connsiteX16" fmla="*/ 0 w 3809"/>
                          <a:gd name="connsiteY16" fmla="*/ 4763 h 5714"/>
                          <a:gd name="connsiteX17" fmla="*/ 952 w 3809"/>
                          <a:gd name="connsiteY17" fmla="*/ 5715 h 5714"/>
                          <a:gd name="connsiteX18" fmla="*/ 952 w 3809"/>
                          <a:gd name="connsiteY18" fmla="*/ 5715 h 5714"/>
                          <a:gd name="connsiteX19" fmla="*/ 952 w 3809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4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50" name="图形 2"/>
                    <p:cNvGrpSpPr/>
                    <p:nvPr/>
                  </p:nvGrpSpPr>
                  <p:grpSpPr>
                    <a:xfrm>
                      <a:off x="4198619" y="4261484"/>
                      <a:ext cx="13335" cy="50482"/>
                      <a:chOff x="4198619" y="4261484"/>
                      <a:chExt cx="13335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51" name="任意多边形: 形状 535"/>
                      <p:cNvSpPr/>
                      <p:nvPr/>
                    </p:nvSpPr>
                    <p:spPr>
                      <a:xfrm>
                        <a:off x="4201477" y="42624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2" name="任意多边形: 形状 536"/>
                      <p:cNvSpPr/>
                      <p:nvPr/>
                    </p:nvSpPr>
                    <p:spPr>
                      <a:xfrm>
                        <a:off x="4200525" y="4267199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7 h 44767"/>
                          <a:gd name="connsiteX5" fmla="*/ 4763 w 11430"/>
                          <a:gd name="connsiteY5" fmla="*/ 37147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2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3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2 h 44767"/>
                          <a:gd name="connsiteX16" fmla="*/ 4763 w 11430"/>
                          <a:gd name="connsiteY16" fmla="*/ 27622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7 h 44767"/>
                          <a:gd name="connsiteX19" fmla="*/ 4763 w 11430"/>
                          <a:gd name="connsiteY19" fmla="*/ 25717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2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7 h 44767"/>
                          <a:gd name="connsiteX36" fmla="*/ 0 w 11430"/>
                          <a:gd name="connsiteY36" fmla="*/ 6667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2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7 h 44767"/>
                          <a:gd name="connsiteX60" fmla="*/ 4763 w 11430"/>
                          <a:gd name="connsiteY60" fmla="*/ 6667 h 44767"/>
                          <a:gd name="connsiteX61" fmla="*/ 5715 w 11430"/>
                          <a:gd name="connsiteY61" fmla="*/ 8572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2 h 44767"/>
                          <a:gd name="connsiteX65" fmla="*/ 8573 w 11430"/>
                          <a:gd name="connsiteY65" fmla="*/ 18097 h 44767"/>
                          <a:gd name="connsiteX66" fmla="*/ 8573 w 11430"/>
                          <a:gd name="connsiteY66" fmla="*/ 19050 h 44767"/>
                          <a:gd name="connsiteX67" fmla="*/ 8573 w 11430"/>
                          <a:gd name="connsiteY67" fmla="*/ 19050 h 44767"/>
                          <a:gd name="connsiteX68" fmla="*/ 8573 w 11430"/>
                          <a:gd name="connsiteY68" fmla="*/ 19050 h 44767"/>
                          <a:gd name="connsiteX69" fmla="*/ 8573 w 11430"/>
                          <a:gd name="connsiteY69" fmla="*/ 20003 h 44767"/>
                          <a:gd name="connsiteX70" fmla="*/ 8573 w 11430"/>
                          <a:gd name="connsiteY70" fmla="*/ 20955 h 44767"/>
                          <a:gd name="connsiteX71" fmla="*/ 8573 w 11430"/>
                          <a:gd name="connsiteY71" fmla="*/ 22860 h 44767"/>
                          <a:gd name="connsiteX72" fmla="*/ 8573 w 11430"/>
                          <a:gd name="connsiteY72" fmla="*/ 22860 h 44767"/>
                          <a:gd name="connsiteX73" fmla="*/ 8573 w 11430"/>
                          <a:gd name="connsiteY73" fmla="*/ 22860 h 44767"/>
                          <a:gd name="connsiteX74" fmla="*/ 8573 w 11430"/>
                          <a:gd name="connsiteY74" fmla="*/ 22860 h 44767"/>
                          <a:gd name="connsiteX75" fmla="*/ 8573 w 11430"/>
                          <a:gd name="connsiteY75" fmla="*/ 23813 h 44767"/>
                          <a:gd name="connsiteX76" fmla="*/ 8573 w 11430"/>
                          <a:gd name="connsiteY76" fmla="*/ 24765 h 44767"/>
                          <a:gd name="connsiteX77" fmla="*/ 8573 w 11430"/>
                          <a:gd name="connsiteY77" fmla="*/ 24765 h 44767"/>
                          <a:gd name="connsiteX78" fmla="*/ 8573 w 11430"/>
                          <a:gd name="connsiteY78" fmla="*/ 24765 h 44767"/>
                          <a:gd name="connsiteX79" fmla="*/ 9525 w 11430"/>
                          <a:gd name="connsiteY79" fmla="*/ 25717 h 44767"/>
                          <a:gd name="connsiteX80" fmla="*/ 9525 w 11430"/>
                          <a:gd name="connsiteY80" fmla="*/ 27622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3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7 w 11430"/>
                          <a:gd name="connsiteY86" fmla="*/ 35242 h 44767"/>
                          <a:gd name="connsiteX87" fmla="*/ 10477 w 11430"/>
                          <a:gd name="connsiteY87" fmla="*/ 35242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7 h 44767"/>
                          <a:gd name="connsiteX92" fmla="*/ 11430 w 11430"/>
                          <a:gd name="connsiteY92" fmla="*/ 44767 h 44767"/>
                          <a:gd name="connsiteX93" fmla="*/ 6668 w 11430"/>
                          <a:gd name="connsiteY93" fmla="*/ 42863 h 44767"/>
                          <a:gd name="connsiteX94" fmla="*/ 0 w 11430"/>
                          <a:gd name="connsiteY94" fmla="*/ 0 h 44767"/>
                          <a:gd name="connsiteX95" fmla="*/ 0 w 11430"/>
                          <a:gd name="connsiteY95" fmla="*/ 0 h 44767"/>
                          <a:gd name="connsiteX96" fmla="*/ 0 w 11430"/>
                          <a:gd name="connsiteY96" fmla="*/ 0 h 44767"/>
                          <a:gd name="connsiteX97" fmla="*/ 0 w 11430"/>
                          <a:gd name="connsiteY97" fmla="*/ 0 h 44767"/>
                          <a:gd name="connsiteX98" fmla="*/ 0 w 11430"/>
                          <a:gd name="connsiteY98" fmla="*/ 0 h 44767"/>
                          <a:gd name="connsiteX99" fmla="*/ 1905 w 11430"/>
                          <a:gd name="connsiteY99" fmla="*/ 7620 h 44767"/>
                          <a:gd name="connsiteX100" fmla="*/ 1905 w 11430"/>
                          <a:gd name="connsiteY100" fmla="*/ 7620 h 44767"/>
                          <a:gd name="connsiteX101" fmla="*/ 1905 w 11430"/>
                          <a:gd name="connsiteY101" fmla="*/ 7620 h 44767"/>
                          <a:gd name="connsiteX102" fmla="*/ 1905 w 11430"/>
                          <a:gd name="connsiteY102" fmla="*/ 7620 h 44767"/>
                          <a:gd name="connsiteX103" fmla="*/ 1905 w 11430"/>
                          <a:gd name="connsiteY103" fmla="*/ 7620 h 44767"/>
                          <a:gd name="connsiteX104" fmla="*/ 6668 w 11430"/>
                          <a:gd name="connsiteY104" fmla="*/ 39053 h 44767"/>
                          <a:gd name="connsiteX105" fmla="*/ 6668 w 11430"/>
                          <a:gd name="connsiteY105" fmla="*/ 39053 h 44767"/>
                          <a:gd name="connsiteX106" fmla="*/ 6668 w 11430"/>
                          <a:gd name="connsiteY106" fmla="*/ 39053 h 44767"/>
                          <a:gd name="connsiteX107" fmla="*/ 6668 w 11430"/>
                          <a:gd name="connsiteY107" fmla="*/ 39053 h 44767"/>
                          <a:gd name="connsiteX108" fmla="*/ 6668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1910"/>
                              <a:pt x="6668" y="41910"/>
                              <a:pt x="6668" y="42863"/>
                            </a:cubicBezTo>
                            <a:cubicBezTo>
                              <a:pt x="6668" y="41910"/>
                              <a:pt x="6668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2"/>
                              <a:pt x="4763" y="35242"/>
                            </a:cubicBezTo>
                            <a:cubicBezTo>
                              <a:pt x="4763" y="35242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2"/>
                              <a:pt x="4763" y="27622"/>
                            </a:cubicBezTo>
                            <a:cubicBezTo>
                              <a:pt x="4763" y="27622"/>
                              <a:pt x="4763" y="27622"/>
                              <a:pt x="4763" y="27622"/>
                            </a:cubicBezTo>
                            <a:cubicBezTo>
                              <a:pt x="3810" y="27622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7"/>
                              <a:pt x="4763" y="25717"/>
                            </a:cubicBezTo>
                            <a:cubicBezTo>
                              <a:pt x="4763" y="25717"/>
                              <a:pt x="4763" y="25717"/>
                              <a:pt x="4763" y="25717"/>
                            </a:cubicBezTo>
                            <a:cubicBezTo>
                              <a:pt x="4763" y="25717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7"/>
                              <a:pt x="2857" y="16192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2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7620"/>
                              <a:pt x="4763" y="7620"/>
                              <a:pt x="5715" y="8572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7145"/>
                              <a:pt x="8573" y="18097"/>
                            </a:cubicBezTo>
                            <a:cubicBezTo>
                              <a:pt x="8573" y="18097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20003"/>
                              <a:pt x="8573" y="20003"/>
                            </a:cubicBezTo>
                            <a:cubicBezTo>
                              <a:pt x="8573" y="20003"/>
                              <a:pt x="8573" y="20955"/>
                              <a:pt x="8573" y="20955"/>
                            </a:cubicBezTo>
                            <a:cubicBezTo>
                              <a:pt x="8573" y="20955"/>
                              <a:pt x="8573" y="21908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3813"/>
                            </a:cubicBezTo>
                            <a:cubicBezTo>
                              <a:pt x="8573" y="23813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9525" y="24765"/>
                              <a:pt x="9525" y="24765"/>
                              <a:pt x="9525" y="25717"/>
                            </a:cubicBezTo>
                            <a:cubicBezTo>
                              <a:pt x="9525" y="26670"/>
                              <a:pt x="9525" y="26670"/>
                              <a:pt x="9525" y="27622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2"/>
                            </a:cubicBezTo>
                            <a:cubicBezTo>
                              <a:pt x="10477" y="35242"/>
                              <a:pt x="10477" y="35242"/>
                              <a:pt x="10477" y="35242"/>
                            </a:cubicBezTo>
                            <a:cubicBezTo>
                              <a:pt x="10477" y="37147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7"/>
                              <a:pt x="11430" y="44767"/>
                              <a:pt x="11430" y="44767"/>
                            </a:cubicBezTo>
                            <a:lnTo>
                              <a:pt x="11430" y="44767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0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952" y="7620"/>
                              <a:pt x="1905" y="7620"/>
                            </a:cubicBezTo>
                            <a:cubicBezTo>
                              <a:pt x="952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6668" y="39053"/>
                            </a:move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8100"/>
                              <a:pt x="6668" y="39053"/>
                            </a:cubicBezTo>
                            <a:cubicBezTo>
                              <a:pt x="6668" y="38100"/>
                              <a:pt x="6668" y="38100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3" name="任意多边形: 形状 537"/>
                      <p:cNvSpPr/>
                      <p:nvPr/>
                    </p:nvSpPr>
                    <p:spPr>
                      <a:xfrm>
                        <a:off x="4198619" y="42652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4" name="任意多边形: 形状 538"/>
                      <p:cNvSpPr/>
                      <p:nvPr/>
                    </p:nvSpPr>
                    <p:spPr>
                      <a:xfrm>
                        <a:off x="4198619" y="4261484"/>
                        <a:ext cx="3810" cy="5715"/>
                      </a:xfrm>
                      <a:custGeom>
                        <a:avLst/>
                        <a:gdLst>
                          <a:gd name="connsiteX0" fmla="*/ 953 w 3810"/>
                          <a:gd name="connsiteY0" fmla="*/ 5715 h 5715"/>
                          <a:gd name="connsiteX1" fmla="*/ 3810 w 3810"/>
                          <a:gd name="connsiteY1" fmla="*/ 3810 h 5715"/>
                          <a:gd name="connsiteX2" fmla="*/ 3810 w 3810"/>
                          <a:gd name="connsiteY2" fmla="*/ 3810 h 5715"/>
                          <a:gd name="connsiteX3" fmla="*/ 3810 w 3810"/>
                          <a:gd name="connsiteY3" fmla="*/ 3810 h 5715"/>
                          <a:gd name="connsiteX4" fmla="*/ 3810 w 3810"/>
                          <a:gd name="connsiteY4" fmla="*/ 3810 h 5715"/>
                          <a:gd name="connsiteX5" fmla="*/ 3810 w 3810"/>
                          <a:gd name="connsiteY5" fmla="*/ 3810 h 5715"/>
                          <a:gd name="connsiteX6" fmla="*/ 3810 w 3810"/>
                          <a:gd name="connsiteY6" fmla="*/ 2858 h 5715"/>
                          <a:gd name="connsiteX7" fmla="*/ 3810 w 3810"/>
                          <a:gd name="connsiteY7" fmla="*/ 1905 h 5715"/>
                          <a:gd name="connsiteX8" fmla="*/ 3810 w 3810"/>
                          <a:gd name="connsiteY8" fmla="*/ 953 h 5715"/>
                          <a:gd name="connsiteX9" fmla="*/ 3810 w 3810"/>
                          <a:gd name="connsiteY9" fmla="*/ 953 h 5715"/>
                          <a:gd name="connsiteX10" fmla="*/ 3810 w 3810"/>
                          <a:gd name="connsiteY10" fmla="*/ 953 h 5715"/>
                          <a:gd name="connsiteX11" fmla="*/ 3810 w 3810"/>
                          <a:gd name="connsiteY11" fmla="*/ 0 h 5715"/>
                          <a:gd name="connsiteX12" fmla="*/ 0 w 3810"/>
                          <a:gd name="connsiteY12" fmla="*/ 953 h 5715"/>
                          <a:gd name="connsiteX13" fmla="*/ 0 w 3810"/>
                          <a:gd name="connsiteY13" fmla="*/ 1905 h 5715"/>
                          <a:gd name="connsiteX14" fmla="*/ 0 w 3810"/>
                          <a:gd name="connsiteY14" fmla="*/ 3810 h 5715"/>
                          <a:gd name="connsiteX15" fmla="*/ 0 w 3810"/>
                          <a:gd name="connsiteY15" fmla="*/ 4763 h 5715"/>
                          <a:gd name="connsiteX16" fmla="*/ 0 w 3810"/>
                          <a:gd name="connsiteY16" fmla="*/ 4763 h 5715"/>
                          <a:gd name="connsiteX17" fmla="*/ 953 w 3810"/>
                          <a:gd name="connsiteY17" fmla="*/ 5715 h 5715"/>
                          <a:gd name="connsiteX18" fmla="*/ 953 w 3810"/>
                          <a:gd name="connsiteY18" fmla="*/ 5715 h 5715"/>
                          <a:gd name="connsiteX19" fmla="*/ 953 w 3810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5">
                            <a:moveTo>
                              <a:pt x="953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953" y="4763"/>
                              <a:pt x="953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55" name="图形 2"/>
                    <p:cNvGrpSpPr/>
                    <p:nvPr/>
                  </p:nvGrpSpPr>
                  <p:grpSpPr>
                    <a:xfrm>
                      <a:off x="4208144" y="4309109"/>
                      <a:ext cx="12382" cy="50482"/>
                      <a:chOff x="4208144" y="4309109"/>
                      <a:chExt cx="12382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56" name="任意多边形: 形状 540"/>
                      <p:cNvSpPr/>
                      <p:nvPr/>
                    </p:nvSpPr>
                    <p:spPr>
                      <a:xfrm>
                        <a:off x="4211002" y="43100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7" name="任意多边形: 形状 541"/>
                      <p:cNvSpPr/>
                      <p:nvPr/>
                    </p:nvSpPr>
                    <p:spPr>
                      <a:xfrm>
                        <a:off x="4209097" y="4314824"/>
                        <a:ext cx="11429" cy="44767"/>
                      </a:xfrm>
                      <a:custGeom>
                        <a:avLst/>
                        <a:gdLst>
                          <a:gd name="connsiteX0" fmla="*/ 6667 w 11429"/>
                          <a:gd name="connsiteY0" fmla="*/ 42863 h 44767"/>
                          <a:gd name="connsiteX1" fmla="*/ 6667 w 11429"/>
                          <a:gd name="connsiteY1" fmla="*/ 42863 h 44767"/>
                          <a:gd name="connsiteX2" fmla="*/ 5715 w 11429"/>
                          <a:gd name="connsiteY2" fmla="*/ 40005 h 44767"/>
                          <a:gd name="connsiteX3" fmla="*/ 4763 w 11429"/>
                          <a:gd name="connsiteY3" fmla="*/ 38100 h 44767"/>
                          <a:gd name="connsiteX4" fmla="*/ 4763 w 11429"/>
                          <a:gd name="connsiteY4" fmla="*/ 37147 h 44767"/>
                          <a:gd name="connsiteX5" fmla="*/ 4763 w 11429"/>
                          <a:gd name="connsiteY5" fmla="*/ 37147 h 44767"/>
                          <a:gd name="connsiteX6" fmla="*/ 4763 w 11429"/>
                          <a:gd name="connsiteY6" fmla="*/ 36195 h 44767"/>
                          <a:gd name="connsiteX7" fmla="*/ 4763 w 11429"/>
                          <a:gd name="connsiteY7" fmla="*/ 35242 h 44767"/>
                          <a:gd name="connsiteX8" fmla="*/ 4763 w 11429"/>
                          <a:gd name="connsiteY8" fmla="*/ 34290 h 44767"/>
                          <a:gd name="connsiteX9" fmla="*/ 4763 w 11429"/>
                          <a:gd name="connsiteY9" fmla="*/ 33338 h 44767"/>
                          <a:gd name="connsiteX10" fmla="*/ 4763 w 11429"/>
                          <a:gd name="connsiteY10" fmla="*/ 32385 h 44767"/>
                          <a:gd name="connsiteX11" fmla="*/ 4763 w 11429"/>
                          <a:gd name="connsiteY11" fmla="*/ 31433 h 44767"/>
                          <a:gd name="connsiteX12" fmla="*/ 4763 w 11429"/>
                          <a:gd name="connsiteY12" fmla="*/ 30480 h 44767"/>
                          <a:gd name="connsiteX13" fmla="*/ 4763 w 11429"/>
                          <a:gd name="connsiteY13" fmla="*/ 29528 h 44767"/>
                          <a:gd name="connsiteX14" fmla="*/ 4763 w 11429"/>
                          <a:gd name="connsiteY14" fmla="*/ 28575 h 44767"/>
                          <a:gd name="connsiteX15" fmla="*/ 4763 w 11429"/>
                          <a:gd name="connsiteY15" fmla="*/ 27622 h 44767"/>
                          <a:gd name="connsiteX16" fmla="*/ 4763 w 11429"/>
                          <a:gd name="connsiteY16" fmla="*/ 27622 h 44767"/>
                          <a:gd name="connsiteX17" fmla="*/ 4763 w 11429"/>
                          <a:gd name="connsiteY17" fmla="*/ 26670 h 44767"/>
                          <a:gd name="connsiteX18" fmla="*/ 4763 w 11429"/>
                          <a:gd name="connsiteY18" fmla="*/ 25717 h 44767"/>
                          <a:gd name="connsiteX19" fmla="*/ 4763 w 11429"/>
                          <a:gd name="connsiteY19" fmla="*/ 25717 h 44767"/>
                          <a:gd name="connsiteX20" fmla="*/ 4763 w 11429"/>
                          <a:gd name="connsiteY20" fmla="*/ 24765 h 44767"/>
                          <a:gd name="connsiteX21" fmla="*/ 4763 w 11429"/>
                          <a:gd name="connsiteY21" fmla="*/ 23813 h 44767"/>
                          <a:gd name="connsiteX22" fmla="*/ 4763 w 11429"/>
                          <a:gd name="connsiteY22" fmla="*/ 22860 h 44767"/>
                          <a:gd name="connsiteX23" fmla="*/ 4763 w 11429"/>
                          <a:gd name="connsiteY23" fmla="*/ 22860 h 44767"/>
                          <a:gd name="connsiteX24" fmla="*/ 4763 w 11429"/>
                          <a:gd name="connsiteY24" fmla="*/ 22860 h 44767"/>
                          <a:gd name="connsiteX25" fmla="*/ 4763 w 11429"/>
                          <a:gd name="connsiteY25" fmla="*/ 22860 h 44767"/>
                          <a:gd name="connsiteX26" fmla="*/ 3810 w 11429"/>
                          <a:gd name="connsiteY26" fmla="*/ 20955 h 44767"/>
                          <a:gd name="connsiteX27" fmla="*/ 3810 w 11429"/>
                          <a:gd name="connsiteY27" fmla="*/ 20003 h 44767"/>
                          <a:gd name="connsiteX28" fmla="*/ 3810 w 11429"/>
                          <a:gd name="connsiteY28" fmla="*/ 20003 h 44767"/>
                          <a:gd name="connsiteX29" fmla="*/ 3810 w 11429"/>
                          <a:gd name="connsiteY29" fmla="*/ 20003 h 44767"/>
                          <a:gd name="connsiteX30" fmla="*/ 3810 w 11429"/>
                          <a:gd name="connsiteY30" fmla="*/ 20003 h 44767"/>
                          <a:gd name="connsiteX31" fmla="*/ 2857 w 11429"/>
                          <a:gd name="connsiteY31" fmla="*/ 19050 h 44767"/>
                          <a:gd name="connsiteX32" fmla="*/ 1905 w 11429"/>
                          <a:gd name="connsiteY32" fmla="*/ 15240 h 44767"/>
                          <a:gd name="connsiteX33" fmla="*/ 952 w 11429"/>
                          <a:gd name="connsiteY33" fmla="*/ 12383 h 44767"/>
                          <a:gd name="connsiteX34" fmla="*/ 0 w 11429"/>
                          <a:gd name="connsiteY34" fmla="*/ 9525 h 44767"/>
                          <a:gd name="connsiteX35" fmla="*/ 0 w 11429"/>
                          <a:gd name="connsiteY35" fmla="*/ 6667 h 44767"/>
                          <a:gd name="connsiteX36" fmla="*/ 0 w 11429"/>
                          <a:gd name="connsiteY36" fmla="*/ 6667 h 44767"/>
                          <a:gd name="connsiteX37" fmla="*/ 0 w 11429"/>
                          <a:gd name="connsiteY37" fmla="*/ 5715 h 44767"/>
                          <a:gd name="connsiteX38" fmla="*/ 0 w 11429"/>
                          <a:gd name="connsiteY38" fmla="*/ 5715 h 44767"/>
                          <a:gd name="connsiteX39" fmla="*/ 0 w 11429"/>
                          <a:gd name="connsiteY39" fmla="*/ 5715 h 44767"/>
                          <a:gd name="connsiteX40" fmla="*/ 0 w 11429"/>
                          <a:gd name="connsiteY40" fmla="*/ 5715 h 44767"/>
                          <a:gd name="connsiteX41" fmla="*/ 0 w 11429"/>
                          <a:gd name="connsiteY41" fmla="*/ 4763 h 44767"/>
                          <a:gd name="connsiteX42" fmla="*/ 0 w 11429"/>
                          <a:gd name="connsiteY42" fmla="*/ 3810 h 44767"/>
                          <a:gd name="connsiteX43" fmla="*/ 0 w 11429"/>
                          <a:gd name="connsiteY43" fmla="*/ 3810 h 44767"/>
                          <a:gd name="connsiteX44" fmla="*/ 0 w 11429"/>
                          <a:gd name="connsiteY44" fmla="*/ 2858 h 44767"/>
                          <a:gd name="connsiteX45" fmla="*/ 0 w 11429"/>
                          <a:gd name="connsiteY45" fmla="*/ 2858 h 44767"/>
                          <a:gd name="connsiteX46" fmla="*/ 952 w 11429"/>
                          <a:gd name="connsiteY46" fmla="*/ 2858 h 44767"/>
                          <a:gd name="connsiteX47" fmla="*/ 3810 w 11429"/>
                          <a:gd name="connsiteY47" fmla="*/ 953 h 44767"/>
                          <a:gd name="connsiteX48" fmla="*/ 3810 w 11429"/>
                          <a:gd name="connsiteY48" fmla="*/ 953 h 44767"/>
                          <a:gd name="connsiteX49" fmla="*/ 3810 w 11429"/>
                          <a:gd name="connsiteY49" fmla="*/ 953 h 44767"/>
                          <a:gd name="connsiteX50" fmla="*/ 3810 w 11429"/>
                          <a:gd name="connsiteY50" fmla="*/ 953 h 44767"/>
                          <a:gd name="connsiteX51" fmla="*/ 3810 w 11429"/>
                          <a:gd name="connsiteY51" fmla="*/ 953 h 44767"/>
                          <a:gd name="connsiteX52" fmla="*/ 3810 w 11429"/>
                          <a:gd name="connsiteY52" fmla="*/ 0 h 44767"/>
                          <a:gd name="connsiteX53" fmla="*/ 3810 w 11429"/>
                          <a:gd name="connsiteY53" fmla="*/ 953 h 44767"/>
                          <a:gd name="connsiteX54" fmla="*/ 2857 w 11429"/>
                          <a:gd name="connsiteY54" fmla="*/ 1905 h 44767"/>
                          <a:gd name="connsiteX55" fmla="*/ 2857 w 11429"/>
                          <a:gd name="connsiteY55" fmla="*/ 1905 h 44767"/>
                          <a:gd name="connsiteX56" fmla="*/ 2857 w 11429"/>
                          <a:gd name="connsiteY56" fmla="*/ 1905 h 44767"/>
                          <a:gd name="connsiteX57" fmla="*/ 3810 w 11429"/>
                          <a:gd name="connsiteY57" fmla="*/ 2858 h 44767"/>
                          <a:gd name="connsiteX58" fmla="*/ 4763 w 11429"/>
                          <a:gd name="connsiteY58" fmla="*/ 5715 h 44767"/>
                          <a:gd name="connsiteX59" fmla="*/ 4763 w 11429"/>
                          <a:gd name="connsiteY59" fmla="*/ 6667 h 44767"/>
                          <a:gd name="connsiteX60" fmla="*/ 4763 w 11429"/>
                          <a:gd name="connsiteY60" fmla="*/ 6667 h 44767"/>
                          <a:gd name="connsiteX61" fmla="*/ 5715 w 11429"/>
                          <a:gd name="connsiteY61" fmla="*/ 8572 h 44767"/>
                          <a:gd name="connsiteX62" fmla="*/ 6667 w 11429"/>
                          <a:gd name="connsiteY62" fmla="*/ 11430 h 44767"/>
                          <a:gd name="connsiteX63" fmla="*/ 7620 w 11429"/>
                          <a:gd name="connsiteY63" fmla="*/ 15240 h 44767"/>
                          <a:gd name="connsiteX64" fmla="*/ 7620 w 11429"/>
                          <a:gd name="connsiteY64" fmla="*/ 16192 h 44767"/>
                          <a:gd name="connsiteX65" fmla="*/ 8572 w 11429"/>
                          <a:gd name="connsiteY65" fmla="*/ 18097 h 44767"/>
                          <a:gd name="connsiteX66" fmla="*/ 8572 w 11429"/>
                          <a:gd name="connsiteY66" fmla="*/ 19050 h 44767"/>
                          <a:gd name="connsiteX67" fmla="*/ 8572 w 11429"/>
                          <a:gd name="connsiteY67" fmla="*/ 19050 h 44767"/>
                          <a:gd name="connsiteX68" fmla="*/ 8572 w 11429"/>
                          <a:gd name="connsiteY68" fmla="*/ 19050 h 44767"/>
                          <a:gd name="connsiteX69" fmla="*/ 8572 w 11429"/>
                          <a:gd name="connsiteY69" fmla="*/ 20003 h 44767"/>
                          <a:gd name="connsiteX70" fmla="*/ 8572 w 11429"/>
                          <a:gd name="connsiteY70" fmla="*/ 20955 h 44767"/>
                          <a:gd name="connsiteX71" fmla="*/ 8572 w 11429"/>
                          <a:gd name="connsiteY71" fmla="*/ 22860 h 44767"/>
                          <a:gd name="connsiteX72" fmla="*/ 8572 w 11429"/>
                          <a:gd name="connsiteY72" fmla="*/ 22860 h 44767"/>
                          <a:gd name="connsiteX73" fmla="*/ 8572 w 11429"/>
                          <a:gd name="connsiteY73" fmla="*/ 22860 h 44767"/>
                          <a:gd name="connsiteX74" fmla="*/ 8572 w 11429"/>
                          <a:gd name="connsiteY74" fmla="*/ 22860 h 44767"/>
                          <a:gd name="connsiteX75" fmla="*/ 8572 w 11429"/>
                          <a:gd name="connsiteY75" fmla="*/ 23813 h 44767"/>
                          <a:gd name="connsiteX76" fmla="*/ 8572 w 11429"/>
                          <a:gd name="connsiteY76" fmla="*/ 24765 h 44767"/>
                          <a:gd name="connsiteX77" fmla="*/ 8572 w 11429"/>
                          <a:gd name="connsiteY77" fmla="*/ 24765 h 44767"/>
                          <a:gd name="connsiteX78" fmla="*/ 8572 w 11429"/>
                          <a:gd name="connsiteY78" fmla="*/ 24765 h 44767"/>
                          <a:gd name="connsiteX79" fmla="*/ 9525 w 11429"/>
                          <a:gd name="connsiteY79" fmla="*/ 25717 h 44767"/>
                          <a:gd name="connsiteX80" fmla="*/ 9525 w 11429"/>
                          <a:gd name="connsiteY80" fmla="*/ 27622 h 44767"/>
                          <a:gd name="connsiteX81" fmla="*/ 9525 w 11429"/>
                          <a:gd name="connsiteY81" fmla="*/ 29528 h 44767"/>
                          <a:gd name="connsiteX82" fmla="*/ 9525 w 11429"/>
                          <a:gd name="connsiteY82" fmla="*/ 30480 h 44767"/>
                          <a:gd name="connsiteX83" fmla="*/ 9525 w 11429"/>
                          <a:gd name="connsiteY83" fmla="*/ 31433 h 44767"/>
                          <a:gd name="connsiteX84" fmla="*/ 9525 w 11429"/>
                          <a:gd name="connsiteY84" fmla="*/ 32385 h 44767"/>
                          <a:gd name="connsiteX85" fmla="*/ 9525 w 11429"/>
                          <a:gd name="connsiteY85" fmla="*/ 32385 h 44767"/>
                          <a:gd name="connsiteX86" fmla="*/ 10477 w 11429"/>
                          <a:gd name="connsiteY86" fmla="*/ 35242 h 44767"/>
                          <a:gd name="connsiteX87" fmla="*/ 10477 w 11429"/>
                          <a:gd name="connsiteY87" fmla="*/ 35242 h 44767"/>
                          <a:gd name="connsiteX88" fmla="*/ 11430 w 11429"/>
                          <a:gd name="connsiteY88" fmla="*/ 40005 h 44767"/>
                          <a:gd name="connsiteX89" fmla="*/ 11430 w 11429"/>
                          <a:gd name="connsiteY89" fmla="*/ 41910 h 44767"/>
                          <a:gd name="connsiteX90" fmla="*/ 11430 w 11429"/>
                          <a:gd name="connsiteY90" fmla="*/ 43815 h 44767"/>
                          <a:gd name="connsiteX91" fmla="*/ 11430 w 11429"/>
                          <a:gd name="connsiteY91" fmla="*/ 44767 h 44767"/>
                          <a:gd name="connsiteX92" fmla="*/ 11430 w 11429"/>
                          <a:gd name="connsiteY92" fmla="*/ 44767 h 44767"/>
                          <a:gd name="connsiteX93" fmla="*/ 6667 w 11429"/>
                          <a:gd name="connsiteY93" fmla="*/ 42863 h 44767"/>
                          <a:gd name="connsiteX94" fmla="*/ 952 w 11429"/>
                          <a:gd name="connsiteY94" fmla="*/ 953 h 44767"/>
                          <a:gd name="connsiteX95" fmla="*/ 952 w 11429"/>
                          <a:gd name="connsiteY95" fmla="*/ 953 h 44767"/>
                          <a:gd name="connsiteX96" fmla="*/ 952 w 11429"/>
                          <a:gd name="connsiteY96" fmla="*/ 953 h 44767"/>
                          <a:gd name="connsiteX97" fmla="*/ 952 w 11429"/>
                          <a:gd name="connsiteY97" fmla="*/ 953 h 44767"/>
                          <a:gd name="connsiteX98" fmla="*/ 952 w 11429"/>
                          <a:gd name="connsiteY98" fmla="*/ 953 h 44767"/>
                          <a:gd name="connsiteX99" fmla="*/ 1905 w 11429"/>
                          <a:gd name="connsiteY99" fmla="*/ 7620 h 44767"/>
                          <a:gd name="connsiteX100" fmla="*/ 1905 w 11429"/>
                          <a:gd name="connsiteY100" fmla="*/ 7620 h 44767"/>
                          <a:gd name="connsiteX101" fmla="*/ 1905 w 11429"/>
                          <a:gd name="connsiteY101" fmla="*/ 7620 h 44767"/>
                          <a:gd name="connsiteX102" fmla="*/ 1905 w 11429"/>
                          <a:gd name="connsiteY102" fmla="*/ 7620 h 44767"/>
                          <a:gd name="connsiteX103" fmla="*/ 1905 w 11429"/>
                          <a:gd name="connsiteY103" fmla="*/ 7620 h 44767"/>
                          <a:gd name="connsiteX104" fmla="*/ 7620 w 11429"/>
                          <a:gd name="connsiteY104" fmla="*/ 39053 h 44767"/>
                          <a:gd name="connsiteX105" fmla="*/ 7620 w 11429"/>
                          <a:gd name="connsiteY105" fmla="*/ 39053 h 44767"/>
                          <a:gd name="connsiteX106" fmla="*/ 7620 w 11429"/>
                          <a:gd name="connsiteY106" fmla="*/ 39053 h 44767"/>
                          <a:gd name="connsiteX107" fmla="*/ 7620 w 11429"/>
                          <a:gd name="connsiteY107" fmla="*/ 39053 h 44767"/>
                          <a:gd name="connsiteX108" fmla="*/ 7620 w 11429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29" h="44767">
                            <a:moveTo>
                              <a:pt x="6667" y="42863"/>
                            </a:moveTo>
                            <a:cubicBezTo>
                              <a:pt x="6667" y="41910"/>
                              <a:pt x="6667" y="41910"/>
                              <a:pt x="6667" y="42863"/>
                            </a:cubicBezTo>
                            <a:cubicBezTo>
                              <a:pt x="6667" y="41910"/>
                              <a:pt x="6667" y="40958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2"/>
                              <a:pt x="4763" y="35242"/>
                            </a:cubicBezTo>
                            <a:cubicBezTo>
                              <a:pt x="4763" y="35242"/>
                              <a:pt x="4763" y="34290"/>
                              <a:pt x="4763" y="34290"/>
                            </a:cubicBezTo>
                            <a:cubicBezTo>
                              <a:pt x="4763" y="34290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3"/>
                              <a:pt x="4763" y="31433"/>
                            </a:cubicBezTo>
                            <a:cubicBezTo>
                              <a:pt x="4763" y="31433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2"/>
                              <a:pt x="4763" y="27622"/>
                            </a:cubicBezTo>
                            <a:cubicBezTo>
                              <a:pt x="4763" y="27622"/>
                              <a:pt x="4763" y="27622"/>
                              <a:pt x="4763" y="27622"/>
                            </a:cubicBezTo>
                            <a:cubicBezTo>
                              <a:pt x="3810" y="27622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7"/>
                              <a:pt x="4763" y="25717"/>
                            </a:cubicBezTo>
                            <a:cubicBezTo>
                              <a:pt x="4763" y="25717"/>
                              <a:pt x="4763" y="25717"/>
                              <a:pt x="4763" y="25717"/>
                            </a:cubicBezTo>
                            <a:cubicBezTo>
                              <a:pt x="4763" y="25717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7"/>
                              <a:pt x="2857" y="16192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3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2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7620"/>
                              <a:pt x="4763" y="7620"/>
                              <a:pt x="5715" y="8572"/>
                            </a:cubicBezTo>
                            <a:cubicBezTo>
                              <a:pt x="5715" y="9525"/>
                              <a:pt x="5715" y="10478"/>
                              <a:pt x="6667" y="11430"/>
                            </a:cubicBezTo>
                            <a:cubicBezTo>
                              <a:pt x="6667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7145"/>
                              <a:pt x="8572" y="18097"/>
                            </a:cubicBezTo>
                            <a:cubicBezTo>
                              <a:pt x="8572" y="18097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8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3813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7"/>
                            </a:cubicBezTo>
                            <a:cubicBezTo>
                              <a:pt x="9525" y="26670"/>
                              <a:pt x="9525" y="26670"/>
                              <a:pt x="9525" y="27622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3"/>
                            </a:cubicBezTo>
                            <a:cubicBezTo>
                              <a:pt x="10477" y="31433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2"/>
                            </a:cubicBezTo>
                            <a:cubicBezTo>
                              <a:pt x="10477" y="35242"/>
                              <a:pt x="10477" y="35242"/>
                              <a:pt x="10477" y="35242"/>
                            </a:cubicBezTo>
                            <a:cubicBezTo>
                              <a:pt x="10477" y="37147"/>
                              <a:pt x="11430" y="39053"/>
                              <a:pt x="11430" y="40005"/>
                            </a:cubicBezTo>
                            <a:cubicBezTo>
                              <a:pt x="11430" y="40958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7"/>
                              <a:pt x="11430" y="44767"/>
                              <a:pt x="11430" y="44767"/>
                            </a:cubicBezTo>
                            <a:lnTo>
                              <a:pt x="11430" y="44767"/>
                            </a:lnTo>
                            <a:lnTo>
                              <a:pt x="6667" y="42863"/>
                            </a:ln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0"/>
                              <a:pt x="952" y="953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0" y="0"/>
                              <a:pt x="0" y="0"/>
                              <a:pt x="952" y="953"/>
                            </a:cubicBezTo>
                            <a:cubicBezTo>
                              <a:pt x="0" y="953"/>
                              <a:pt x="952" y="953"/>
                              <a:pt x="952" y="953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7620" y="39053"/>
                            </a:moveTo>
                            <a:cubicBezTo>
                              <a:pt x="7620" y="39053"/>
                              <a:pt x="7620" y="39053"/>
                              <a:pt x="7620" y="39053"/>
                            </a:cubicBezTo>
                            <a:cubicBezTo>
                              <a:pt x="7620" y="39053"/>
                              <a:pt x="6667" y="39053"/>
                              <a:pt x="7620" y="39053"/>
                            </a:cubicBezTo>
                            <a:cubicBezTo>
                              <a:pt x="6667" y="39053"/>
                              <a:pt x="6667" y="39053"/>
                              <a:pt x="7620" y="39053"/>
                            </a:cubicBezTo>
                            <a:cubicBezTo>
                              <a:pt x="6667" y="39053"/>
                              <a:pt x="7620" y="39053"/>
                              <a:pt x="7620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8" name="任意多边形: 形状 542"/>
                      <p:cNvSpPr/>
                      <p:nvPr/>
                    </p:nvSpPr>
                    <p:spPr>
                      <a:xfrm>
                        <a:off x="4208144" y="4312919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59" name="任意多边形: 形状 543"/>
                      <p:cNvSpPr/>
                      <p:nvPr/>
                    </p:nvSpPr>
                    <p:spPr>
                      <a:xfrm>
                        <a:off x="4208144" y="4309109"/>
                        <a:ext cx="3810" cy="5715"/>
                      </a:xfrm>
                      <a:custGeom>
                        <a:avLst/>
                        <a:gdLst>
                          <a:gd name="connsiteX0" fmla="*/ 953 w 3810"/>
                          <a:gd name="connsiteY0" fmla="*/ 5715 h 5715"/>
                          <a:gd name="connsiteX1" fmla="*/ 3810 w 3810"/>
                          <a:gd name="connsiteY1" fmla="*/ 3810 h 5715"/>
                          <a:gd name="connsiteX2" fmla="*/ 3810 w 3810"/>
                          <a:gd name="connsiteY2" fmla="*/ 3810 h 5715"/>
                          <a:gd name="connsiteX3" fmla="*/ 3810 w 3810"/>
                          <a:gd name="connsiteY3" fmla="*/ 3810 h 5715"/>
                          <a:gd name="connsiteX4" fmla="*/ 3810 w 3810"/>
                          <a:gd name="connsiteY4" fmla="*/ 3810 h 5715"/>
                          <a:gd name="connsiteX5" fmla="*/ 3810 w 3810"/>
                          <a:gd name="connsiteY5" fmla="*/ 3810 h 5715"/>
                          <a:gd name="connsiteX6" fmla="*/ 3810 w 3810"/>
                          <a:gd name="connsiteY6" fmla="*/ 2858 h 5715"/>
                          <a:gd name="connsiteX7" fmla="*/ 3810 w 3810"/>
                          <a:gd name="connsiteY7" fmla="*/ 1905 h 5715"/>
                          <a:gd name="connsiteX8" fmla="*/ 3810 w 3810"/>
                          <a:gd name="connsiteY8" fmla="*/ 953 h 5715"/>
                          <a:gd name="connsiteX9" fmla="*/ 3810 w 3810"/>
                          <a:gd name="connsiteY9" fmla="*/ 953 h 5715"/>
                          <a:gd name="connsiteX10" fmla="*/ 3810 w 3810"/>
                          <a:gd name="connsiteY10" fmla="*/ 953 h 5715"/>
                          <a:gd name="connsiteX11" fmla="*/ 3810 w 3810"/>
                          <a:gd name="connsiteY11" fmla="*/ 0 h 5715"/>
                          <a:gd name="connsiteX12" fmla="*/ 0 w 3810"/>
                          <a:gd name="connsiteY12" fmla="*/ 953 h 5715"/>
                          <a:gd name="connsiteX13" fmla="*/ 0 w 3810"/>
                          <a:gd name="connsiteY13" fmla="*/ 1905 h 5715"/>
                          <a:gd name="connsiteX14" fmla="*/ 0 w 3810"/>
                          <a:gd name="connsiteY14" fmla="*/ 3810 h 5715"/>
                          <a:gd name="connsiteX15" fmla="*/ 0 w 3810"/>
                          <a:gd name="connsiteY15" fmla="*/ 4763 h 5715"/>
                          <a:gd name="connsiteX16" fmla="*/ 0 w 3810"/>
                          <a:gd name="connsiteY16" fmla="*/ 4763 h 5715"/>
                          <a:gd name="connsiteX17" fmla="*/ 953 w 3810"/>
                          <a:gd name="connsiteY17" fmla="*/ 5715 h 5715"/>
                          <a:gd name="connsiteX18" fmla="*/ 953 w 3810"/>
                          <a:gd name="connsiteY18" fmla="*/ 5715 h 5715"/>
                          <a:gd name="connsiteX19" fmla="*/ 953 w 3810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5">
                            <a:moveTo>
                              <a:pt x="953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0" y="4763"/>
                              <a:pt x="0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60" name="图形 2"/>
                    <p:cNvGrpSpPr/>
                    <p:nvPr/>
                  </p:nvGrpSpPr>
                  <p:grpSpPr>
                    <a:xfrm>
                      <a:off x="4216717" y="4356734"/>
                      <a:ext cx="12382" cy="50482"/>
                      <a:chOff x="4216717" y="4356734"/>
                      <a:chExt cx="12382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61" name="任意多边形: 形状 545"/>
                      <p:cNvSpPr/>
                      <p:nvPr/>
                    </p:nvSpPr>
                    <p:spPr>
                      <a:xfrm>
                        <a:off x="4219575" y="43576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2" name="任意多边形: 形状 546"/>
                      <p:cNvSpPr/>
                      <p:nvPr/>
                    </p:nvSpPr>
                    <p:spPr>
                      <a:xfrm>
                        <a:off x="4217669" y="4362449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7 h 44767"/>
                          <a:gd name="connsiteX5" fmla="*/ 4763 w 11430"/>
                          <a:gd name="connsiteY5" fmla="*/ 37147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2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2 h 44767"/>
                          <a:gd name="connsiteX16" fmla="*/ 4763 w 11430"/>
                          <a:gd name="connsiteY16" fmla="*/ 27622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3 w 11430"/>
                          <a:gd name="connsiteY33" fmla="*/ 12383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7 h 44767"/>
                          <a:gd name="connsiteX36" fmla="*/ 0 w 11430"/>
                          <a:gd name="connsiteY36" fmla="*/ 6667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8 h 44767"/>
                          <a:gd name="connsiteX45" fmla="*/ 0 w 11430"/>
                          <a:gd name="connsiteY45" fmla="*/ 2858 h 44767"/>
                          <a:gd name="connsiteX46" fmla="*/ 953 w 11430"/>
                          <a:gd name="connsiteY46" fmla="*/ 2858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8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7 h 44767"/>
                          <a:gd name="connsiteX60" fmla="*/ 4763 w 11430"/>
                          <a:gd name="connsiteY60" fmla="*/ 6667 h 44767"/>
                          <a:gd name="connsiteX61" fmla="*/ 5715 w 11430"/>
                          <a:gd name="connsiteY61" fmla="*/ 8572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3 w 11430"/>
                          <a:gd name="connsiteY65" fmla="*/ 18097 h 44767"/>
                          <a:gd name="connsiteX66" fmla="*/ 8573 w 11430"/>
                          <a:gd name="connsiteY66" fmla="*/ 19050 h 44767"/>
                          <a:gd name="connsiteX67" fmla="*/ 8573 w 11430"/>
                          <a:gd name="connsiteY67" fmla="*/ 19050 h 44767"/>
                          <a:gd name="connsiteX68" fmla="*/ 8573 w 11430"/>
                          <a:gd name="connsiteY68" fmla="*/ 19050 h 44767"/>
                          <a:gd name="connsiteX69" fmla="*/ 8573 w 11430"/>
                          <a:gd name="connsiteY69" fmla="*/ 20003 h 44767"/>
                          <a:gd name="connsiteX70" fmla="*/ 8573 w 11430"/>
                          <a:gd name="connsiteY70" fmla="*/ 20955 h 44767"/>
                          <a:gd name="connsiteX71" fmla="*/ 8573 w 11430"/>
                          <a:gd name="connsiteY71" fmla="*/ 22860 h 44767"/>
                          <a:gd name="connsiteX72" fmla="*/ 8573 w 11430"/>
                          <a:gd name="connsiteY72" fmla="*/ 22860 h 44767"/>
                          <a:gd name="connsiteX73" fmla="*/ 8573 w 11430"/>
                          <a:gd name="connsiteY73" fmla="*/ 22860 h 44767"/>
                          <a:gd name="connsiteX74" fmla="*/ 8573 w 11430"/>
                          <a:gd name="connsiteY74" fmla="*/ 22860 h 44767"/>
                          <a:gd name="connsiteX75" fmla="*/ 8573 w 11430"/>
                          <a:gd name="connsiteY75" fmla="*/ 23813 h 44767"/>
                          <a:gd name="connsiteX76" fmla="*/ 8573 w 11430"/>
                          <a:gd name="connsiteY76" fmla="*/ 24765 h 44767"/>
                          <a:gd name="connsiteX77" fmla="*/ 8573 w 11430"/>
                          <a:gd name="connsiteY77" fmla="*/ 24765 h 44767"/>
                          <a:gd name="connsiteX78" fmla="*/ 8573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2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2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8 w 11430"/>
                          <a:gd name="connsiteY86" fmla="*/ 35243 h 44767"/>
                          <a:gd name="connsiteX87" fmla="*/ 10478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953 w 11430"/>
                          <a:gd name="connsiteY94" fmla="*/ 953 h 44767"/>
                          <a:gd name="connsiteX95" fmla="*/ 953 w 11430"/>
                          <a:gd name="connsiteY95" fmla="*/ 953 h 44767"/>
                          <a:gd name="connsiteX96" fmla="*/ 953 w 11430"/>
                          <a:gd name="connsiteY96" fmla="*/ 953 h 44767"/>
                          <a:gd name="connsiteX97" fmla="*/ 953 w 11430"/>
                          <a:gd name="connsiteY97" fmla="*/ 953 h 44767"/>
                          <a:gd name="connsiteX98" fmla="*/ 953 w 11430"/>
                          <a:gd name="connsiteY98" fmla="*/ 953 h 44767"/>
                          <a:gd name="connsiteX99" fmla="*/ 1905 w 11430"/>
                          <a:gd name="connsiteY99" fmla="*/ 7620 h 44767"/>
                          <a:gd name="connsiteX100" fmla="*/ 1905 w 11430"/>
                          <a:gd name="connsiteY100" fmla="*/ 7620 h 44767"/>
                          <a:gd name="connsiteX101" fmla="*/ 1905 w 11430"/>
                          <a:gd name="connsiteY101" fmla="*/ 7620 h 44767"/>
                          <a:gd name="connsiteX102" fmla="*/ 1905 w 11430"/>
                          <a:gd name="connsiteY102" fmla="*/ 7620 h 44767"/>
                          <a:gd name="connsiteX103" fmla="*/ 1905 w 11430"/>
                          <a:gd name="connsiteY103" fmla="*/ 7620 h 44767"/>
                          <a:gd name="connsiteX104" fmla="*/ 6668 w 11430"/>
                          <a:gd name="connsiteY104" fmla="*/ 39053 h 44767"/>
                          <a:gd name="connsiteX105" fmla="*/ 6668 w 11430"/>
                          <a:gd name="connsiteY105" fmla="*/ 39053 h 44767"/>
                          <a:gd name="connsiteX106" fmla="*/ 6668 w 11430"/>
                          <a:gd name="connsiteY106" fmla="*/ 39053 h 44767"/>
                          <a:gd name="connsiteX107" fmla="*/ 6668 w 11430"/>
                          <a:gd name="connsiteY107" fmla="*/ 39053 h 44767"/>
                          <a:gd name="connsiteX108" fmla="*/ 6668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1910"/>
                              <a:pt x="6668" y="42863"/>
                            </a:cubicBezTo>
                            <a:cubicBezTo>
                              <a:pt x="6668" y="41910"/>
                              <a:pt x="6668" y="40957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2"/>
                              <a:pt x="4763" y="31432"/>
                            </a:cubicBezTo>
                            <a:cubicBezTo>
                              <a:pt x="4763" y="31432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2"/>
                              <a:pt x="4763" y="27622"/>
                            </a:cubicBezTo>
                            <a:cubicBezTo>
                              <a:pt x="4763" y="27622"/>
                              <a:pt x="4763" y="27622"/>
                              <a:pt x="4763" y="27622"/>
                            </a:cubicBezTo>
                            <a:cubicBezTo>
                              <a:pt x="3810" y="27622"/>
                              <a:pt x="3810" y="26670"/>
                              <a:pt x="4763" y="26670"/>
                            </a:cubicBezTo>
                            <a:cubicBezTo>
                              <a:pt x="4763" y="26670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7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3" y="12383"/>
                            </a:cubicBezTo>
                            <a:cubicBezTo>
                              <a:pt x="953" y="11430"/>
                              <a:pt x="0" y="10478"/>
                              <a:pt x="0" y="9525"/>
                            </a:cubicBezTo>
                            <a:cubicBezTo>
                              <a:pt x="0" y="8572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7620"/>
                              <a:pt x="4763" y="7620"/>
                              <a:pt x="5715" y="8572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3" y="18097"/>
                            </a:cubicBezTo>
                            <a:cubicBezTo>
                              <a:pt x="8573" y="18097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20003"/>
                              <a:pt x="8573" y="20003"/>
                            </a:cubicBezTo>
                            <a:cubicBezTo>
                              <a:pt x="8573" y="20003"/>
                              <a:pt x="8573" y="20955"/>
                              <a:pt x="8573" y="20955"/>
                            </a:cubicBezTo>
                            <a:cubicBezTo>
                              <a:pt x="8573" y="20955"/>
                              <a:pt x="8573" y="21907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2860"/>
                            </a:cubicBezTo>
                            <a:cubicBezTo>
                              <a:pt x="8573" y="22860"/>
                              <a:pt x="8573" y="22860"/>
                              <a:pt x="8573" y="23813"/>
                            </a:cubicBezTo>
                            <a:cubicBezTo>
                              <a:pt x="8573" y="23813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2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2"/>
                            </a:cubicBezTo>
                            <a:cubicBezTo>
                              <a:pt x="10478" y="31432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8" y="33338"/>
                              <a:pt x="10478" y="34290"/>
                              <a:pt x="10478" y="35243"/>
                            </a:cubicBezTo>
                            <a:cubicBezTo>
                              <a:pt x="10478" y="35243"/>
                              <a:pt x="10478" y="35243"/>
                              <a:pt x="10478" y="35243"/>
                            </a:cubicBezTo>
                            <a:cubicBezTo>
                              <a:pt x="10478" y="37147"/>
                              <a:pt x="11430" y="39053"/>
                              <a:pt x="11430" y="40005"/>
                            </a:cubicBezTo>
                            <a:cubicBezTo>
                              <a:pt x="11430" y="40957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953" y="953"/>
                            </a:moveTo>
                            <a:cubicBezTo>
                              <a:pt x="953" y="953"/>
                              <a:pt x="953" y="0"/>
                              <a:pt x="953" y="953"/>
                            </a:cubicBezTo>
                            <a:cubicBezTo>
                              <a:pt x="953" y="0"/>
                              <a:pt x="953" y="0"/>
                              <a:pt x="953" y="953"/>
                            </a:cubicBezTo>
                            <a:cubicBezTo>
                              <a:pt x="953" y="0"/>
                              <a:pt x="953" y="0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2857" y="7620"/>
                              <a:pt x="2857" y="7620"/>
                              <a:pt x="1905" y="7620"/>
                            </a:cubicBezTo>
                            <a:cubicBezTo>
                              <a:pt x="2857" y="7620"/>
                              <a:pt x="2857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6668" y="39053"/>
                            </a:moveTo>
                            <a:cubicBezTo>
                              <a:pt x="7620" y="39053"/>
                              <a:pt x="7620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3" name="任意多边形: 形状 547"/>
                      <p:cNvSpPr/>
                      <p:nvPr/>
                    </p:nvSpPr>
                    <p:spPr>
                      <a:xfrm>
                        <a:off x="4216717" y="43614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4" name="任意多边形: 形状 548"/>
                      <p:cNvSpPr/>
                      <p:nvPr/>
                    </p:nvSpPr>
                    <p:spPr>
                      <a:xfrm>
                        <a:off x="4216717" y="4356734"/>
                        <a:ext cx="3809" cy="5715"/>
                      </a:xfrm>
                      <a:custGeom>
                        <a:avLst/>
                        <a:gdLst>
                          <a:gd name="connsiteX0" fmla="*/ 952 w 3809"/>
                          <a:gd name="connsiteY0" fmla="*/ 5715 h 5715"/>
                          <a:gd name="connsiteX1" fmla="*/ 3810 w 3809"/>
                          <a:gd name="connsiteY1" fmla="*/ 3810 h 5715"/>
                          <a:gd name="connsiteX2" fmla="*/ 3810 w 3809"/>
                          <a:gd name="connsiteY2" fmla="*/ 3810 h 5715"/>
                          <a:gd name="connsiteX3" fmla="*/ 3810 w 3809"/>
                          <a:gd name="connsiteY3" fmla="*/ 3810 h 5715"/>
                          <a:gd name="connsiteX4" fmla="*/ 3810 w 3809"/>
                          <a:gd name="connsiteY4" fmla="*/ 3810 h 5715"/>
                          <a:gd name="connsiteX5" fmla="*/ 3810 w 3809"/>
                          <a:gd name="connsiteY5" fmla="*/ 3810 h 5715"/>
                          <a:gd name="connsiteX6" fmla="*/ 3810 w 3809"/>
                          <a:gd name="connsiteY6" fmla="*/ 2858 h 5715"/>
                          <a:gd name="connsiteX7" fmla="*/ 3810 w 3809"/>
                          <a:gd name="connsiteY7" fmla="*/ 1905 h 5715"/>
                          <a:gd name="connsiteX8" fmla="*/ 3810 w 3809"/>
                          <a:gd name="connsiteY8" fmla="*/ 953 h 5715"/>
                          <a:gd name="connsiteX9" fmla="*/ 3810 w 3809"/>
                          <a:gd name="connsiteY9" fmla="*/ 953 h 5715"/>
                          <a:gd name="connsiteX10" fmla="*/ 3810 w 3809"/>
                          <a:gd name="connsiteY10" fmla="*/ 953 h 5715"/>
                          <a:gd name="connsiteX11" fmla="*/ 3810 w 3809"/>
                          <a:gd name="connsiteY11" fmla="*/ 0 h 5715"/>
                          <a:gd name="connsiteX12" fmla="*/ 0 w 3809"/>
                          <a:gd name="connsiteY12" fmla="*/ 953 h 5715"/>
                          <a:gd name="connsiteX13" fmla="*/ 0 w 3809"/>
                          <a:gd name="connsiteY13" fmla="*/ 1905 h 5715"/>
                          <a:gd name="connsiteX14" fmla="*/ 0 w 3809"/>
                          <a:gd name="connsiteY14" fmla="*/ 3810 h 5715"/>
                          <a:gd name="connsiteX15" fmla="*/ 0 w 3809"/>
                          <a:gd name="connsiteY15" fmla="*/ 4763 h 5715"/>
                          <a:gd name="connsiteX16" fmla="*/ 0 w 3809"/>
                          <a:gd name="connsiteY16" fmla="*/ 4763 h 5715"/>
                          <a:gd name="connsiteX17" fmla="*/ 952 w 3809"/>
                          <a:gd name="connsiteY17" fmla="*/ 5715 h 5715"/>
                          <a:gd name="connsiteX18" fmla="*/ 952 w 3809"/>
                          <a:gd name="connsiteY18" fmla="*/ 5715 h 5715"/>
                          <a:gd name="connsiteX19" fmla="*/ 952 w 3809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2" y="5715"/>
                            </a:cubicBezTo>
                            <a:cubicBezTo>
                              <a:pt x="0" y="4763"/>
                              <a:pt x="0" y="4763"/>
                              <a:pt x="952" y="5715"/>
                            </a:cubicBezTo>
                            <a:cubicBezTo>
                              <a:pt x="0" y="4763"/>
                              <a:pt x="952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65" name="图形 2"/>
                    <p:cNvGrpSpPr/>
                    <p:nvPr/>
                  </p:nvGrpSpPr>
                  <p:grpSpPr>
                    <a:xfrm>
                      <a:off x="4225289" y="4404359"/>
                      <a:ext cx="12382" cy="50482"/>
                      <a:chOff x="4225289" y="4404359"/>
                      <a:chExt cx="12382" cy="50482"/>
                    </a:xfrm>
                    <a:solidFill>
                      <a:srgbClr val="0D222B"/>
                    </a:solidFill>
                  </p:grpSpPr>
                  <p:sp>
                    <p:nvSpPr>
                      <p:cNvPr id="666" name="任意多边形: 形状 550"/>
                      <p:cNvSpPr/>
                      <p:nvPr/>
                    </p:nvSpPr>
                    <p:spPr>
                      <a:xfrm>
                        <a:off x="4228147" y="44053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7" name="任意多边形: 形状 551"/>
                      <p:cNvSpPr/>
                      <p:nvPr/>
                    </p:nvSpPr>
                    <p:spPr>
                      <a:xfrm>
                        <a:off x="4226242" y="4410074"/>
                        <a:ext cx="11430" cy="44767"/>
                      </a:xfrm>
                      <a:custGeom>
                        <a:avLst/>
                        <a:gdLst>
                          <a:gd name="connsiteX0" fmla="*/ 6668 w 11430"/>
                          <a:gd name="connsiteY0" fmla="*/ 42863 h 44767"/>
                          <a:gd name="connsiteX1" fmla="*/ 6668 w 11430"/>
                          <a:gd name="connsiteY1" fmla="*/ 42863 h 44767"/>
                          <a:gd name="connsiteX2" fmla="*/ 5715 w 11430"/>
                          <a:gd name="connsiteY2" fmla="*/ 40005 h 44767"/>
                          <a:gd name="connsiteX3" fmla="*/ 4763 w 11430"/>
                          <a:gd name="connsiteY3" fmla="*/ 38100 h 44767"/>
                          <a:gd name="connsiteX4" fmla="*/ 4763 w 11430"/>
                          <a:gd name="connsiteY4" fmla="*/ 37147 h 44767"/>
                          <a:gd name="connsiteX5" fmla="*/ 4763 w 11430"/>
                          <a:gd name="connsiteY5" fmla="*/ 37147 h 44767"/>
                          <a:gd name="connsiteX6" fmla="*/ 4763 w 11430"/>
                          <a:gd name="connsiteY6" fmla="*/ 36195 h 44767"/>
                          <a:gd name="connsiteX7" fmla="*/ 4763 w 11430"/>
                          <a:gd name="connsiteY7" fmla="*/ 35243 h 44767"/>
                          <a:gd name="connsiteX8" fmla="*/ 4763 w 11430"/>
                          <a:gd name="connsiteY8" fmla="*/ 34290 h 44767"/>
                          <a:gd name="connsiteX9" fmla="*/ 4763 w 11430"/>
                          <a:gd name="connsiteY9" fmla="*/ 33338 h 44767"/>
                          <a:gd name="connsiteX10" fmla="*/ 4763 w 11430"/>
                          <a:gd name="connsiteY10" fmla="*/ 32385 h 44767"/>
                          <a:gd name="connsiteX11" fmla="*/ 4763 w 11430"/>
                          <a:gd name="connsiteY11" fmla="*/ 31432 h 44767"/>
                          <a:gd name="connsiteX12" fmla="*/ 4763 w 11430"/>
                          <a:gd name="connsiteY12" fmla="*/ 30480 h 44767"/>
                          <a:gd name="connsiteX13" fmla="*/ 4763 w 11430"/>
                          <a:gd name="connsiteY13" fmla="*/ 29528 h 44767"/>
                          <a:gd name="connsiteX14" fmla="*/ 4763 w 11430"/>
                          <a:gd name="connsiteY14" fmla="*/ 28575 h 44767"/>
                          <a:gd name="connsiteX15" fmla="*/ 4763 w 11430"/>
                          <a:gd name="connsiteY15" fmla="*/ 27622 h 44767"/>
                          <a:gd name="connsiteX16" fmla="*/ 4763 w 11430"/>
                          <a:gd name="connsiteY16" fmla="*/ 27622 h 44767"/>
                          <a:gd name="connsiteX17" fmla="*/ 4763 w 11430"/>
                          <a:gd name="connsiteY17" fmla="*/ 26670 h 44767"/>
                          <a:gd name="connsiteX18" fmla="*/ 4763 w 11430"/>
                          <a:gd name="connsiteY18" fmla="*/ 25718 h 44767"/>
                          <a:gd name="connsiteX19" fmla="*/ 4763 w 11430"/>
                          <a:gd name="connsiteY19" fmla="*/ 25718 h 44767"/>
                          <a:gd name="connsiteX20" fmla="*/ 4763 w 11430"/>
                          <a:gd name="connsiteY20" fmla="*/ 24765 h 44767"/>
                          <a:gd name="connsiteX21" fmla="*/ 4763 w 11430"/>
                          <a:gd name="connsiteY21" fmla="*/ 23813 h 44767"/>
                          <a:gd name="connsiteX22" fmla="*/ 4763 w 11430"/>
                          <a:gd name="connsiteY22" fmla="*/ 22860 h 44767"/>
                          <a:gd name="connsiteX23" fmla="*/ 4763 w 11430"/>
                          <a:gd name="connsiteY23" fmla="*/ 22860 h 44767"/>
                          <a:gd name="connsiteX24" fmla="*/ 4763 w 11430"/>
                          <a:gd name="connsiteY24" fmla="*/ 22860 h 44767"/>
                          <a:gd name="connsiteX25" fmla="*/ 4763 w 11430"/>
                          <a:gd name="connsiteY25" fmla="*/ 22860 h 44767"/>
                          <a:gd name="connsiteX26" fmla="*/ 3810 w 11430"/>
                          <a:gd name="connsiteY26" fmla="*/ 20955 h 44767"/>
                          <a:gd name="connsiteX27" fmla="*/ 3810 w 11430"/>
                          <a:gd name="connsiteY27" fmla="*/ 20003 h 44767"/>
                          <a:gd name="connsiteX28" fmla="*/ 3810 w 11430"/>
                          <a:gd name="connsiteY28" fmla="*/ 20003 h 44767"/>
                          <a:gd name="connsiteX29" fmla="*/ 3810 w 11430"/>
                          <a:gd name="connsiteY29" fmla="*/ 20003 h 44767"/>
                          <a:gd name="connsiteX30" fmla="*/ 3810 w 11430"/>
                          <a:gd name="connsiteY30" fmla="*/ 20003 h 44767"/>
                          <a:gd name="connsiteX31" fmla="*/ 2857 w 11430"/>
                          <a:gd name="connsiteY31" fmla="*/ 19050 h 44767"/>
                          <a:gd name="connsiteX32" fmla="*/ 1905 w 11430"/>
                          <a:gd name="connsiteY32" fmla="*/ 15240 h 44767"/>
                          <a:gd name="connsiteX33" fmla="*/ 952 w 11430"/>
                          <a:gd name="connsiteY33" fmla="*/ 12382 h 44767"/>
                          <a:gd name="connsiteX34" fmla="*/ 0 w 11430"/>
                          <a:gd name="connsiteY34" fmla="*/ 9525 h 44767"/>
                          <a:gd name="connsiteX35" fmla="*/ 0 w 11430"/>
                          <a:gd name="connsiteY35" fmla="*/ 6668 h 44767"/>
                          <a:gd name="connsiteX36" fmla="*/ 0 w 11430"/>
                          <a:gd name="connsiteY36" fmla="*/ 6668 h 44767"/>
                          <a:gd name="connsiteX37" fmla="*/ 0 w 11430"/>
                          <a:gd name="connsiteY37" fmla="*/ 5715 h 44767"/>
                          <a:gd name="connsiteX38" fmla="*/ 0 w 11430"/>
                          <a:gd name="connsiteY38" fmla="*/ 5715 h 44767"/>
                          <a:gd name="connsiteX39" fmla="*/ 0 w 11430"/>
                          <a:gd name="connsiteY39" fmla="*/ 5715 h 44767"/>
                          <a:gd name="connsiteX40" fmla="*/ 0 w 11430"/>
                          <a:gd name="connsiteY40" fmla="*/ 5715 h 44767"/>
                          <a:gd name="connsiteX41" fmla="*/ 0 w 11430"/>
                          <a:gd name="connsiteY41" fmla="*/ 4763 h 44767"/>
                          <a:gd name="connsiteX42" fmla="*/ 0 w 11430"/>
                          <a:gd name="connsiteY42" fmla="*/ 3810 h 44767"/>
                          <a:gd name="connsiteX43" fmla="*/ 0 w 11430"/>
                          <a:gd name="connsiteY43" fmla="*/ 3810 h 44767"/>
                          <a:gd name="connsiteX44" fmla="*/ 0 w 11430"/>
                          <a:gd name="connsiteY44" fmla="*/ 2857 h 44767"/>
                          <a:gd name="connsiteX45" fmla="*/ 0 w 11430"/>
                          <a:gd name="connsiteY45" fmla="*/ 2857 h 44767"/>
                          <a:gd name="connsiteX46" fmla="*/ 952 w 11430"/>
                          <a:gd name="connsiteY46" fmla="*/ 2857 h 44767"/>
                          <a:gd name="connsiteX47" fmla="*/ 3810 w 11430"/>
                          <a:gd name="connsiteY47" fmla="*/ 953 h 44767"/>
                          <a:gd name="connsiteX48" fmla="*/ 3810 w 11430"/>
                          <a:gd name="connsiteY48" fmla="*/ 953 h 44767"/>
                          <a:gd name="connsiteX49" fmla="*/ 3810 w 11430"/>
                          <a:gd name="connsiteY49" fmla="*/ 953 h 44767"/>
                          <a:gd name="connsiteX50" fmla="*/ 3810 w 11430"/>
                          <a:gd name="connsiteY50" fmla="*/ 953 h 44767"/>
                          <a:gd name="connsiteX51" fmla="*/ 3810 w 11430"/>
                          <a:gd name="connsiteY51" fmla="*/ 953 h 44767"/>
                          <a:gd name="connsiteX52" fmla="*/ 3810 w 11430"/>
                          <a:gd name="connsiteY52" fmla="*/ 0 h 44767"/>
                          <a:gd name="connsiteX53" fmla="*/ 3810 w 11430"/>
                          <a:gd name="connsiteY53" fmla="*/ 953 h 44767"/>
                          <a:gd name="connsiteX54" fmla="*/ 2857 w 11430"/>
                          <a:gd name="connsiteY54" fmla="*/ 1905 h 44767"/>
                          <a:gd name="connsiteX55" fmla="*/ 2857 w 11430"/>
                          <a:gd name="connsiteY55" fmla="*/ 1905 h 44767"/>
                          <a:gd name="connsiteX56" fmla="*/ 2857 w 11430"/>
                          <a:gd name="connsiteY56" fmla="*/ 1905 h 44767"/>
                          <a:gd name="connsiteX57" fmla="*/ 3810 w 11430"/>
                          <a:gd name="connsiteY57" fmla="*/ 2857 h 44767"/>
                          <a:gd name="connsiteX58" fmla="*/ 4763 w 11430"/>
                          <a:gd name="connsiteY58" fmla="*/ 5715 h 44767"/>
                          <a:gd name="connsiteX59" fmla="*/ 4763 w 11430"/>
                          <a:gd name="connsiteY59" fmla="*/ 6668 h 44767"/>
                          <a:gd name="connsiteX60" fmla="*/ 4763 w 11430"/>
                          <a:gd name="connsiteY60" fmla="*/ 6668 h 44767"/>
                          <a:gd name="connsiteX61" fmla="*/ 5715 w 11430"/>
                          <a:gd name="connsiteY61" fmla="*/ 8572 h 44767"/>
                          <a:gd name="connsiteX62" fmla="*/ 6668 w 11430"/>
                          <a:gd name="connsiteY62" fmla="*/ 11430 h 44767"/>
                          <a:gd name="connsiteX63" fmla="*/ 7620 w 11430"/>
                          <a:gd name="connsiteY63" fmla="*/ 15240 h 44767"/>
                          <a:gd name="connsiteX64" fmla="*/ 7620 w 11430"/>
                          <a:gd name="connsiteY64" fmla="*/ 16193 h 44767"/>
                          <a:gd name="connsiteX65" fmla="*/ 8572 w 11430"/>
                          <a:gd name="connsiteY65" fmla="*/ 18097 h 44767"/>
                          <a:gd name="connsiteX66" fmla="*/ 8572 w 11430"/>
                          <a:gd name="connsiteY66" fmla="*/ 19050 h 44767"/>
                          <a:gd name="connsiteX67" fmla="*/ 8572 w 11430"/>
                          <a:gd name="connsiteY67" fmla="*/ 19050 h 44767"/>
                          <a:gd name="connsiteX68" fmla="*/ 8572 w 11430"/>
                          <a:gd name="connsiteY68" fmla="*/ 19050 h 44767"/>
                          <a:gd name="connsiteX69" fmla="*/ 8572 w 11430"/>
                          <a:gd name="connsiteY69" fmla="*/ 20003 h 44767"/>
                          <a:gd name="connsiteX70" fmla="*/ 8572 w 11430"/>
                          <a:gd name="connsiteY70" fmla="*/ 20955 h 44767"/>
                          <a:gd name="connsiteX71" fmla="*/ 8572 w 11430"/>
                          <a:gd name="connsiteY71" fmla="*/ 22860 h 44767"/>
                          <a:gd name="connsiteX72" fmla="*/ 8572 w 11430"/>
                          <a:gd name="connsiteY72" fmla="*/ 22860 h 44767"/>
                          <a:gd name="connsiteX73" fmla="*/ 8572 w 11430"/>
                          <a:gd name="connsiteY73" fmla="*/ 22860 h 44767"/>
                          <a:gd name="connsiteX74" fmla="*/ 8572 w 11430"/>
                          <a:gd name="connsiteY74" fmla="*/ 22860 h 44767"/>
                          <a:gd name="connsiteX75" fmla="*/ 8572 w 11430"/>
                          <a:gd name="connsiteY75" fmla="*/ 23813 h 44767"/>
                          <a:gd name="connsiteX76" fmla="*/ 8572 w 11430"/>
                          <a:gd name="connsiteY76" fmla="*/ 24765 h 44767"/>
                          <a:gd name="connsiteX77" fmla="*/ 8572 w 11430"/>
                          <a:gd name="connsiteY77" fmla="*/ 24765 h 44767"/>
                          <a:gd name="connsiteX78" fmla="*/ 8572 w 11430"/>
                          <a:gd name="connsiteY78" fmla="*/ 24765 h 44767"/>
                          <a:gd name="connsiteX79" fmla="*/ 9525 w 11430"/>
                          <a:gd name="connsiteY79" fmla="*/ 25718 h 44767"/>
                          <a:gd name="connsiteX80" fmla="*/ 9525 w 11430"/>
                          <a:gd name="connsiteY80" fmla="*/ 27622 h 44767"/>
                          <a:gd name="connsiteX81" fmla="*/ 9525 w 11430"/>
                          <a:gd name="connsiteY81" fmla="*/ 29528 h 44767"/>
                          <a:gd name="connsiteX82" fmla="*/ 9525 w 11430"/>
                          <a:gd name="connsiteY82" fmla="*/ 30480 h 44767"/>
                          <a:gd name="connsiteX83" fmla="*/ 9525 w 11430"/>
                          <a:gd name="connsiteY83" fmla="*/ 31432 h 44767"/>
                          <a:gd name="connsiteX84" fmla="*/ 9525 w 11430"/>
                          <a:gd name="connsiteY84" fmla="*/ 32385 h 44767"/>
                          <a:gd name="connsiteX85" fmla="*/ 9525 w 11430"/>
                          <a:gd name="connsiteY85" fmla="*/ 32385 h 44767"/>
                          <a:gd name="connsiteX86" fmla="*/ 10477 w 11430"/>
                          <a:gd name="connsiteY86" fmla="*/ 35243 h 44767"/>
                          <a:gd name="connsiteX87" fmla="*/ 10477 w 11430"/>
                          <a:gd name="connsiteY87" fmla="*/ 35243 h 44767"/>
                          <a:gd name="connsiteX88" fmla="*/ 11430 w 11430"/>
                          <a:gd name="connsiteY88" fmla="*/ 40005 h 44767"/>
                          <a:gd name="connsiteX89" fmla="*/ 11430 w 11430"/>
                          <a:gd name="connsiteY89" fmla="*/ 41910 h 44767"/>
                          <a:gd name="connsiteX90" fmla="*/ 11430 w 11430"/>
                          <a:gd name="connsiteY90" fmla="*/ 43815 h 44767"/>
                          <a:gd name="connsiteX91" fmla="*/ 11430 w 11430"/>
                          <a:gd name="connsiteY91" fmla="*/ 44768 h 44767"/>
                          <a:gd name="connsiteX92" fmla="*/ 11430 w 11430"/>
                          <a:gd name="connsiteY92" fmla="*/ 44768 h 44767"/>
                          <a:gd name="connsiteX93" fmla="*/ 6668 w 11430"/>
                          <a:gd name="connsiteY93" fmla="*/ 42863 h 44767"/>
                          <a:gd name="connsiteX94" fmla="*/ 952 w 11430"/>
                          <a:gd name="connsiteY94" fmla="*/ 953 h 44767"/>
                          <a:gd name="connsiteX95" fmla="*/ 952 w 11430"/>
                          <a:gd name="connsiteY95" fmla="*/ 953 h 44767"/>
                          <a:gd name="connsiteX96" fmla="*/ 952 w 11430"/>
                          <a:gd name="connsiteY96" fmla="*/ 953 h 44767"/>
                          <a:gd name="connsiteX97" fmla="*/ 952 w 11430"/>
                          <a:gd name="connsiteY97" fmla="*/ 953 h 44767"/>
                          <a:gd name="connsiteX98" fmla="*/ 952 w 11430"/>
                          <a:gd name="connsiteY98" fmla="*/ 953 h 44767"/>
                          <a:gd name="connsiteX99" fmla="*/ 1905 w 11430"/>
                          <a:gd name="connsiteY99" fmla="*/ 8572 h 44767"/>
                          <a:gd name="connsiteX100" fmla="*/ 1905 w 11430"/>
                          <a:gd name="connsiteY100" fmla="*/ 8572 h 44767"/>
                          <a:gd name="connsiteX101" fmla="*/ 1905 w 11430"/>
                          <a:gd name="connsiteY101" fmla="*/ 8572 h 44767"/>
                          <a:gd name="connsiteX102" fmla="*/ 1905 w 11430"/>
                          <a:gd name="connsiteY102" fmla="*/ 8572 h 44767"/>
                          <a:gd name="connsiteX103" fmla="*/ 1905 w 11430"/>
                          <a:gd name="connsiteY103" fmla="*/ 8572 h 44767"/>
                          <a:gd name="connsiteX104" fmla="*/ 6668 w 11430"/>
                          <a:gd name="connsiteY104" fmla="*/ 39053 h 44767"/>
                          <a:gd name="connsiteX105" fmla="*/ 6668 w 11430"/>
                          <a:gd name="connsiteY105" fmla="*/ 39053 h 44767"/>
                          <a:gd name="connsiteX106" fmla="*/ 6668 w 11430"/>
                          <a:gd name="connsiteY106" fmla="*/ 39053 h 44767"/>
                          <a:gd name="connsiteX107" fmla="*/ 6668 w 11430"/>
                          <a:gd name="connsiteY107" fmla="*/ 39053 h 44767"/>
                          <a:gd name="connsiteX108" fmla="*/ 6668 w 11430"/>
                          <a:gd name="connsiteY108" fmla="*/ 39053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4767">
                            <a:moveTo>
                              <a:pt x="6668" y="42863"/>
                            </a:moveTo>
                            <a:cubicBezTo>
                              <a:pt x="6668" y="42863"/>
                              <a:pt x="6668" y="42863"/>
                              <a:pt x="6668" y="42863"/>
                            </a:cubicBezTo>
                            <a:cubicBezTo>
                              <a:pt x="6668" y="41910"/>
                              <a:pt x="6668" y="40957"/>
                              <a:pt x="5715" y="40005"/>
                            </a:cubicBezTo>
                            <a:cubicBezTo>
                              <a:pt x="5715" y="39053"/>
                              <a:pt x="5715" y="39053"/>
                              <a:pt x="4763" y="38100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7147"/>
                              <a:pt x="4763" y="37147"/>
                            </a:cubicBezTo>
                            <a:cubicBezTo>
                              <a:pt x="4763" y="37147"/>
                              <a:pt x="4763" y="36195"/>
                              <a:pt x="4763" y="36195"/>
                            </a:cubicBezTo>
                            <a:cubicBezTo>
                              <a:pt x="4763" y="36195"/>
                              <a:pt x="4763" y="35243"/>
                              <a:pt x="4763" y="35243"/>
                            </a:cubicBezTo>
                            <a:cubicBezTo>
                              <a:pt x="4763" y="35243"/>
                              <a:pt x="4763" y="34290"/>
                              <a:pt x="4763" y="34290"/>
                            </a:cubicBezTo>
                            <a:cubicBezTo>
                              <a:pt x="4763" y="33338"/>
                              <a:pt x="4763" y="33338"/>
                              <a:pt x="4763" y="33338"/>
                            </a:cubicBezTo>
                            <a:cubicBezTo>
                              <a:pt x="4763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4763" y="31432"/>
                              <a:pt x="4763" y="31432"/>
                            </a:cubicBezTo>
                            <a:cubicBezTo>
                              <a:pt x="4763" y="31432"/>
                              <a:pt x="4763" y="30480"/>
                              <a:pt x="4763" y="30480"/>
                            </a:cubicBezTo>
                            <a:cubicBezTo>
                              <a:pt x="4763" y="30480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8575"/>
                              <a:pt x="4763" y="28575"/>
                            </a:cubicBezTo>
                            <a:cubicBezTo>
                              <a:pt x="4763" y="28575"/>
                              <a:pt x="4763" y="27622"/>
                              <a:pt x="4763" y="27622"/>
                            </a:cubicBezTo>
                            <a:cubicBezTo>
                              <a:pt x="4763" y="27622"/>
                              <a:pt x="4763" y="27622"/>
                              <a:pt x="4763" y="27622"/>
                            </a:cubicBezTo>
                            <a:cubicBezTo>
                              <a:pt x="3810" y="27622"/>
                              <a:pt x="3810" y="26670"/>
                              <a:pt x="4763" y="26670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4765"/>
                              <a:pt x="4763" y="24765"/>
                            </a:cubicBezTo>
                            <a:cubicBezTo>
                              <a:pt x="4763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19050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ubicBezTo>
                              <a:pt x="2857" y="18097"/>
                              <a:pt x="2857" y="16193"/>
                              <a:pt x="1905" y="15240"/>
                            </a:cubicBezTo>
                            <a:cubicBezTo>
                              <a:pt x="1905" y="14288"/>
                              <a:pt x="1905" y="13335"/>
                              <a:pt x="952" y="12382"/>
                            </a:cubicBezTo>
                            <a:cubicBezTo>
                              <a:pt x="952" y="11430"/>
                              <a:pt x="0" y="10478"/>
                              <a:pt x="0" y="9525"/>
                            </a:cubicBezTo>
                            <a:cubicBezTo>
                              <a:pt x="0" y="8572"/>
                              <a:pt x="0" y="7620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952" y="2857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7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2"/>
                            </a:cubicBezTo>
                            <a:cubicBezTo>
                              <a:pt x="5715" y="9525"/>
                              <a:pt x="5715" y="10478"/>
                              <a:pt x="6668" y="11430"/>
                            </a:cubicBezTo>
                            <a:cubicBezTo>
                              <a:pt x="6668" y="12382"/>
                              <a:pt x="7620" y="13335"/>
                              <a:pt x="7620" y="15240"/>
                            </a:cubicBezTo>
                            <a:cubicBezTo>
                              <a:pt x="7620" y="15240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7145"/>
                              <a:pt x="8572" y="18097"/>
                            </a:cubicBezTo>
                            <a:cubicBezTo>
                              <a:pt x="8572" y="18097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8572" y="20955"/>
                              <a:pt x="8572" y="20955"/>
                            </a:cubicBezTo>
                            <a:cubicBezTo>
                              <a:pt x="8572" y="20955"/>
                              <a:pt x="8572" y="21907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2860"/>
                            </a:cubicBezTo>
                            <a:cubicBezTo>
                              <a:pt x="8572" y="22860"/>
                              <a:pt x="8572" y="22860"/>
                              <a:pt x="8572" y="23813"/>
                            </a:cubicBezTo>
                            <a:cubicBezTo>
                              <a:pt x="8572" y="23813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8572" y="24765"/>
                              <a:pt x="8572" y="24765"/>
                              <a:pt x="8572" y="24765"/>
                            </a:cubicBezTo>
                            <a:cubicBezTo>
                              <a:pt x="9525" y="24765"/>
                              <a:pt x="9525" y="24765"/>
                              <a:pt x="9525" y="25718"/>
                            </a:cubicBezTo>
                            <a:cubicBezTo>
                              <a:pt x="9525" y="26670"/>
                              <a:pt x="9525" y="26670"/>
                              <a:pt x="9525" y="27622"/>
                            </a:cubicBezTo>
                            <a:cubicBezTo>
                              <a:pt x="9525" y="28575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30480"/>
                              <a:pt x="9525" y="31432"/>
                            </a:cubicBezTo>
                            <a:cubicBezTo>
                              <a:pt x="10477" y="31432"/>
                              <a:pt x="9525" y="32385"/>
                              <a:pt x="9525" y="32385"/>
                            </a:cubicBezTo>
                            <a:cubicBezTo>
                              <a:pt x="9525" y="32385"/>
                              <a:pt x="9525" y="32385"/>
                              <a:pt x="9525" y="32385"/>
                            </a:cubicBezTo>
                            <a:cubicBezTo>
                              <a:pt x="10477" y="33338"/>
                              <a:pt x="10477" y="34290"/>
                              <a:pt x="10477" y="35243"/>
                            </a:cubicBezTo>
                            <a:cubicBezTo>
                              <a:pt x="10477" y="35243"/>
                              <a:pt x="10477" y="35243"/>
                              <a:pt x="10477" y="35243"/>
                            </a:cubicBezTo>
                            <a:cubicBezTo>
                              <a:pt x="10477" y="37147"/>
                              <a:pt x="11430" y="39053"/>
                              <a:pt x="11430" y="40005"/>
                            </a:cubicBezTo>
                            <a:cubicBezTo>
                              <a:pt x="11430" y="40957"/>
                              <a:pt x="11430" y="41910"/>
                              <a:pt x="11430" y="41910"/>
                            </a:cubicBezTo>
                            <a:cubicBezTo>
                              <a:pt x="11430" y="42863"/>
                              <a:pt x="11430" y="42863"/>
                              <a:pt x="11430" y="43815"/>
                            </a:cubicBezTo>
                            <a:cubicBezTo>
                              <a:pt x="11430" y="44768"/>
                              <a:pt x="11430" y="44768"/>
                              <a:pt x="11430" y="44768"/>
                            </a:cubicBezTo>
                            <a:lnTo>
                              <a:pt x="11430" y="44768"/>
                            </a:lnTo>
                            <a:lnTo>
                              <a:pt x="6668" y="42863"/>
                            </a:ln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0"/>
                              <a:pt x="952" y="953"/>
                            </a:cubicBezTo>
                            <a:cubicBezTo>
                              <a:pt x="0" y="0"/>
                              <a:pt x="0" y="953"/>
                              <a:pt x="952" y="953"/>
                            </a:cubicBezTo>
                            <a:cubicBezTo>
                              <a:pt x="0" y="953"/>
                              <a:pt x="952" y="953"/>
                              <a:pt x="952" y="953"/>
                            </a:cubicBezTo>
                            <a:close/>
                            <a:moveTo>
                              <a:pt x="1905" y="8572"/>
                            </a:moveTo>
                            <a:cubicBezTo>
                              <a:pt x="1905" y="8572"/>
                              <a:pt x="1905" y="7620"/>
                              <a:pt x="1905" y="8572"/>
                            </a:cubicBezTo>
                            <a:cubicBezTo>
                              <a:pt x="1905" y="7620"/>
                              <a:pt x="1905" y="7620"/>
                              <a:pt x="1905" y="8572"/>
                            </a:cubicBezTo>
                            <a:cubicBezTo>
                              <a:pt x="1905" y="7620"/>
                              <a:pt x="1905" y="7620"/>
                              <a:pt x="1905" y="8572"/>
                            </a:cubicBezTo>
                            <a:cubicBezTo>
                              <a:pt x="1905" y="7620"/>
                              <a:pt x="1905" y="8572"/>
                              <a:pt x="1905" y="8572"/>
                            </a:cubicBezTo>
                            <a:close/>
                            <a:moveTo>
                              <a:pt x="6668" y="39053"/>
                            </a:move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ubicBezTo>
                              <a:pt x="6668" y="39053"/>
                              <a:pt x="6668" y="39053"/>
                              <a:pt x="666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8" name="任意多边形: 形状 552"/>
                      <p:cNvSpPr/>
                      <p:nvPr/>
                    </p:nvSpPr>
                    <p:spPr>
                      <a:xfrm>
                        <a:off x="4225289" y="44091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69" name="任意多边形: 形状 553"/>
                      <p:cNvSpPr/>
                      <p:nvPr/>
                    </p:nvSpPr>
                    <p:spPr>
                      <a:xfrm>
                        <a:off x="4225289" y="4404359"/>
                        <a:ext cx="3810" cy="5715"/>
                      </a:xfrm>
                      <a:custGeom>
                        <a:avLst/>
                        <a:gdLst>
                          <a:gd name="connsiteX0" fmla="*/ 953 w 3810"/>
                          <a:gd name="connsiteY0" fmla="*/ 5715 h 5715"/>
                          <a:gd name="connsiteX1" fmla="*/ 3810 w 3810"/>
                          <a:gd name="connsiteY1" fmla="*/ 3810 h 5715"/>
                          <a:gd name="connsiteX2" fmla="*/ 3810 w 3810"/>
                          <a:gd name="connsiteY2" fmla="*/ 3810 h 5715"/>
                          <a:gd name="connsiteX3" fmla="*/ 3810 w 3810"/>
                          <a:gd name="connsiteY3" fmla="*/ 3810 h 5715"/>
                          <a:gd name="connsiteX4" fmla="*/ 3810 w 3810"/>
                          <a:gd name="connsiteY4" fmla="*/ 3810 h 5715"/>
                          <a:gd name="connsiteX5" fmla="*/ 3810 w 3810"/>
                          <a:gd name="connsiteY5" fmla="*/ 3810 h 5715"/>
                          <a:gd name="connsiteX6" fmla="*/ 3810 w 3810"/>
                          <a:gd name="connsiteY6" fmla="*/ 2858 h 5715"/>
                          <a:gd name="connsiteX7" fmla="*/ 3810 w 3810"/>
                          <a:gd name="connsiteY7" fmla="*/ 1905 h 5715"/>
                          <a:gd name="connsiteX8" fmla="*/ 3810 w 3810"/>
                          <a:gd name="connsiteY8" fmla="*/ 953 h 5715"/>
                          <a:gd name="connsiteX9" fmla="*/ 3810 w 3810"/>
                          <a:gd name="connsiteY9" fmla="*/ 953 h 5715"/>
                          <a:gd name="connsiteX10" fmla="*/ 3810 w 3810"/>
                          <a:gd name="connsiteY10" fmla="*/ 953 h 5715"/>
                          <a:gd name="connsiteX11" fmla="*/ 3810 w 3810"/>
                          <a:gd name="connsiteY11" fmla="*/ 0 h 5715"/>
                          <a:gd name="connsiteX12" fmla="*/ 0 w 3810"/>
                          <a:gd name="connsiteY12" fmla="*/ 953 h 5715"/>
                          <a:gd name="connsiteX13" fmla="*/ 0 w 3810"/>
                          <a:gd name="connsiteY13" fmla="*/ 1905 h 5715"/>
                          <a:gd name="connsiteX14" fmla="*/ 0 w 3810"/>
                          <a:gd name="connsiteY14" fmla="*/ 3810 h 5715"/>
                          <a:gd name="connsiteX15" fmla="*/ 0 w 3810"/>
                          <a:gd name="connsiteY15" fmla="*/ 4763 h 5715"/>
                          <a:gd name="connsiteX16" fmla="*/ 0 w 3810"/>
                          <a:gd name="connsiteY16" fmla="*/ 4763 h 5715"/>
                          <a:gd name="connsiteX17" fmla="*/ 953 w 3810"/>
                          <a:gd name="connsiteY17" fmla="*/ 5715 h 5715"/>
                          <a:gd name="connsiteX18" fmla="*/ 953 w 3810"/>
                          <a:gd name="connsiteY18" fmla="*/ 5715 h 5715"/>
                          <a:gd name="connsiteX19" fmla="*/ 953 w 3810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5">
                            <a:moveTo>
                              <a:pt x="953" y="5715"/>
                            </a:moveTo>
                            <a:cubicBezTo>
                              <a:pt x="1905" y="4763"/>
                              <a:pt x="2858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953" y="5715"/>
                            </a:cubicBezTo>
                            <a:cubicBezTo>
                              <a:pt x="0" y="5715"/>
                              <a:pt x="0" y="5715"/>
                              <a:pt x="953" y="5715"/>
                            </a:cubicBezTo>
                            <a:cubicBezTo>
                              <a:pt x="0" y="5715"/>
                              <a:pt x="0" y="5715"/>
                              <a:pt x="95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70" name="图形 2"/>
                    <p:cNvGrpSpPr/>
                    <p:nvPr/>
                  </p:nvGrpSpPr>
                  <p:grpSpPr>
                    <a:xfrm>
                      <a:off x="4233862" y="4451984"/>
                      <a:ext cx="13335" cy="49530"/>
                      <a:chOff x="4233862" y="4451984"/>
                      <a:chExt cx="13335" cy="49530"/>
                    </a:xfrm>
                    <a:solidFill>
                      <a:srgbClr val="0D222B"/>
                    </a:solidFill>
                  </p:grpSpPr>
                  <p:sp>
                    <p:nvSpPr>
                      <p:cNvPr id="671" name="任意多边形: 形状 555"/>
                      <p:cNvSpPr/>
                      <p:nvPr/>
                    </p:nvSpPr>
                    <p:spPr>
                      <a:xfrm>
                        <a:off x="4236719" y="44529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2" name="任意多边形: 形状 556"/>
                      <p:cNvSpPr/>
                      <p:nvPr/>
                    </p:nvSpPr>
                    <p:spPr>
                      <a:xfrm>
                        <a:off x="4235053" y="4458228"/>
                        <a:ext cx="12144" cy="43285"/>
                      </a:xfrm>
                      <a:custGeom>
                        <a:avLst/>
                        <a:gdLst>
                          <a:gd name="connsiteX0" fmla="*/ 7382 w 12144"/>
                          <a:gd name="connsiteY0" fmla="*/ 42333 h 43285"/>
                          <a:gd name="connsiteX1" fmla="*/ 7382 w 12144"/>
                          <a:gd name="connsiteY1" fmla="*/ 42333 h 43285"/>
                          <a:gd name="connsiteX2" fmla="*/ 6429 w 12144"/>
                          <a:gd name="connsiteY2" fmla="*/ 39476 h 43285"/>
                          <a:gd name="connsiteX3" fmla="*/ 5477 w 12144"/>
                          <a:gd name="connsiteY3" fmla="*/ 38523 h 43285"/>
                          <a:gd name="connsiteX4" fmla="*/ 5477 w 12144"/>
                          <a:gd name="connsiteY4" fmla="*/ 37571 h 43285"/>
                          <a:gd name="connsiteX5" fmla="*/ 5477 w 12144"/>
                          <a:gd name="connsiteY5" fmla="*/ 37571 h 43285"/>
                          <a:gd name="connsiteX6" fmla="*/ 5477 w 12144"/>
                          <a:gd name="connsiteY6" fmla="*/ 36618 h 43285"/>
                          <a:gd name="connsiteX7" fmla="*/ 5477 w 12144"/>
                          <a:gd name="connsiteY7" fmla="*/ 35666 h 43285"/>
                          <a:gd name="connsiteX8" fmla="*/ 5477 w 12144"/>
                          <a:gd name="connsiteY8" fmla="*/ 34713 h 43285"/>
                          <a:gd name="connsiteX9" fmla="*/ 5477 w 12144"/>
                          <a:gd name="connsiteY9" fmla="*/ 33761 h 43285"/>
                          <a:gd name="connsiteX10" fmla="*/ 5477 w 12144"/>
                          <a:gd name="connsiteY10" fmla="*/ 32808 h 43285"/>
                          <a:gd name="connsiteX11" fmla="*/ 5477 w 12144"/>
                          <a:gd name="connsiteY11" fmla="*/ 31856 h 43285"/>
                          <a:gd name="connsiteX12" fmla="*/ 5477 w 12144"/>
                          <a:gd name="connsiteY12" fmla="*/ 30903 h 43285"/>
                          <a:gd name="connsiteX13" fmla="*/ 5477 w 12144"/>
                          <a:gd name="connsiteY13" fmla="*/ 29951 h 43285"/>
                          <a:gd name="connsiteX14" fmla="*/ 5477 w 12144"/>
                          <a:gd name="connsiteY14" fmla="*/ 28998 h 43285"/>
                          <a:gd name="connsiteX15" fmla="*/ 5477 w 12144"/>
                          <a:gd name="connsiteY15" fmla="*/ 28046 h 43285"/>
                          <a:gd name="connsiteX16" fmla="*/ 5477 w 12144"/>
                          <a:gd name="connsiteY16" fmla="*/ 28046 h 43285"/>
                          <a:gd name="connsiteX17" fmla="*/ 5477 w 12144"/>
                          <a:gd name="connsiteY17" fmla="*/ 27093 h 43285"/>
                          <a:gd name="connsiteX18" fmla="*/ 5477 w 12144"/>
                          <a:gd name="connsiteY18" fmla="*/ 26141 h 43285"/>
                          <a:gd name="connsiteX19" fmla="*/ 5477 w 12144"/>
                          <a:gd name="connsiteY19" fmla="*/ 26141 h 43285"/>
                          <a:gd name="connsiteX20" fmla="*/ 5477 w 12144"/>
                          <a:gd name="connsiteY20" fmla="*/ 25188 h 43285"/>
                          <a:gd name="connsiteX21" fmla="*/ 5477 w 12144"/>
                          <a:gd name="connsiteY21" fmla="*/ 24236 h 43285"/>
                          <a:gd name="connsiteX22" fmla="*/ 5477 w 12144"/>
                          <a:gd name="connsiteY22" fmla="*/ 23283 h 43285"/>
                          <a:gd name="connsiteX23" fmla="*/ 5477 w 12144"/>
                          <a:gd name="connsiteY23" fmla="*/ 23283 h 43285"/>
                          <a:gd name="connsiteX24" fmla="*/ 5477 w 12144"/>
                          <a:gd name="connsiteY24" fmla="*/ 23283 h 43285"/>
                          <a:gd name="connsiteX25" fmla="*/ 5477 w 12144"/>
                          <a:gd name="connsiteY25" fmla="*/ 23283 h 43285"/>
                          <a:gd name="connsiteX26" fmla="*/ 4524 w 12144"/>
                          <a:gd name="connsiteY26" fmla="*/ 21378 h 43285"/>
                          <a:gd name="connsiteX27" fmla="*/ 4524 w 12144"/>
                          <a:gd name="connsiteY27" fmla="*/ 20426 h 43285"/>
                          <a:gd name="connsiteX28" fmla="*/ 4524 w 12144"/>
                          <a:gd name="connsiteY28" fmla="*/ 20426 h 43285"/>
                          <a:gd name="connsiteX29" fmla="*/ 4524 w 12144"/>
                          <a:gd name="connsiteY29" fmla="*/ 20426 h 43285"/>
                          <a:gd name="connsiteX30" fmla="*/ 4524 w 12144"/>
                          <a:gd name="connsiteY30" fmla="*/ 20426 h 43285"/>
                          <a:gd name="connsiteX31" fmla="*/ 3572 w 12144"/>
                          <a:gd name="connsiteY31" fmla="*/ 19473 h 43285"/>
                          <a:gd name="connsiteX32" fmla="*/ 2619 w 12144"/>
                          <a:gd name="connsiteY32" fmla="*/ 15663 h 43285"/>
                          <a:gd name="connsiteX33" fmla="*/ 1667 w 12144"/>
                          <a:gd name="connsiteY33" fmla="*/ 12806 h 43285"/>
                          <a:gd name="connsiteX34" fmla="*/ 714 w 12144"/>
                          <a:gd name="connsiteY34" fmla="*/ 9948 h 43285"/>
                          <a:gd name="connsiteX35" fmla="*/ 714 w 12144"/>
                          <a:gd name="connsiteY35" fmla="*/ 7091 h 43285"/>
                          <a:gd name="connsiteX36" fmla="*/ 714 w 12144"/>
                          <a:gd name="connsiteY36" fmla="*/ 7091 h 43285"/>
                          <a:gd name="connsiteX37" fmla="*/ 714 w 12144"/>
                          <a:gd name="connsiteY37" fmla="*/ 6138 h 43285"/>
                          <a:gd name="connsiteX38" fmla="*/ 714 w 12144"/>
                          <a:gd name="connsiteY38" fmla="*/ 6138 h 43285"/>
                          <a:gd name="connsiteX39" fmla="*/ 714 w 12144"/>
                          <a:gd name="connsiteY39" fmla="*/ 6138 h 43285"/>
                          <a:gd name="connsiteX40" fmla="*/ 714 w 12144"/>
                          <a:gd name="connsiteY40" fmla="*/ 6138 h 43285"/>
                          <a:gd name="connsiteX41" fmla="*/ 714 w 12144"/>
                          <a:gd name="connsiteY41" fmla="*/ 5186 h 43285"/>
                          <a:gd name="connsiteX42" fmla="*/ 714 w 12144"/>
                          <a:gd name="connsiteY42" fmla="*/ 4233 h 43285"/>
                          <a:gd name="connsiteX43" fmla="*/ 714 w 12144"/>
                          <a:gd name="connsiteY43" fmla="*/ 4233 h 43285"/>
                          <a:gd name="connsiteX44" fmla="*/ 714 w 12144"/>
                          <a:gd name="connsiteY44" fmla="*/ 3281 h 43285"/>
                          <a:gd name="connsiteX45" fmla="*/ 714 w 12144"/>
                          <a:gd name="connsiteY45" fmla="*/ 3281 h 43285"/>
                          <a:gd name="connsiteX46" fmla="*/ 1667 w 12144"/>
                          <a:gd name="connsiteY46" fmla="*/ 3281 h 43285"/>
                          <a:gd name="connsiteX47" fmla="*/ 4524 w 12144"/>
                          <a:gd name="connsiteY47" fmla="*/ 1376 h 43285"/>
                          <a:gd name="connsiteX48" fmla="*/ 4524 w 12144"/>
                          <a:gd name="connsiteY48" fmla="*/ 1376 h 43285"/>
                          <a:gd name="connsiteX49" fmla="*/ 4524 w 12144"/>
                          <a:gd name="connsiteY49" fmla="*/ 1376 h 43285"/>
                          <a:gd name="connsiteX50" fmla="*/ 4524 w 12144"/>
                          <a:gd name="connsiteY50" fmla="*/ 1376 h 43285"/>
                          <a:gd name="connsiteX51" fmla="*/ 4524 w 12144"/>
                          <a:gd name="connsiteY51" fmla="*/ 1376 h 43285"/>
                          <a:gd name="connsiteX52" fmla="*/ 4524 w 12144"/>
                          <a:gd name="connsiteY52" fmla="*/ 423 h 43285"/>
                          <a:gd name="connsiteX53" fmla="*/ 4524 w 12144"/>
                          <a:gd name="connsiteY53" fmla="*/ 1376 h 43285"/>
                          <a:gd name="connsiteX54" fmla="*/ 3572 w 12144"/>
                          <a:gd name="connsiteY54" fmla="*/ 2328 h 43285"/>
                          <a:gd name="connsiteX55" fmla="*/ 3572 w 12144"/>
                          <a:gd name="connsiteY55" fmla="*/ 2328 h 43285"/>
                          <a:gd name="connsiteX56" fmla="*/ 3572 w 12144"/>
                          <a:gd name="connsiteY56" fmla="*/ 2328 h 43285"/>
                          <a:gd name="connsiteX57" fmla="*/ 4524 w 12144"/>
                          <a:gd name="connsiteY57" fmla="*/ 3281 h 43285"/>
                          <a:gd name="connsiteX58" fmla="*/ 5477 w 12144"/>
                          <a:gd name="connsiteY58" fmla="*/ 6138 h 43285"/>
                          <a:gd name="connsiteX59" fmla="*/ 5477 w 12144"/>
                          <a:gd name="connsiteY59" fmla="*/ 7091 h 43285"/>
                          <a:gd name="connsiteX60" fmla="*/ 5477 w 12144"/>
                          <a:gd name="connsiteY60" fmla="*/ 7091 h 43285"/>
                          <a:gd name="connsiteX61" fmla="*/ 6429 w 12144"/>
                          <a:gd name="connsiteY61" fmla="*/ 8996 h 43285"/>
                          <a:gd name="connsiteX62" fmla="*/ 7382 w 12144"/>
                          <a:gd name="connsiteY62" fmla="*/ 11853 h 43285"/>
                          <a:gd name="connsiteX63" fmla="*/ 8334 w 12144"/>
                          <a:gd name="connsiteY63" fmla="*/ 14711 h 43285"/>
                          <a:gd name="connsiteX64" fmla="*/ 8334 w 12144"/>
                          <a:gd name="connsiteY64" fmla="*/ 15663 h 43285"/>
                          <a:gd name="connsiteX65" fmla="*/ 9287 w 12144"/>
                          <a:gd name="connsiteY65" fmla="*/ 17568 h 43285"/>
                          <a:gd name="connsiteX66" fmla="*/ 9287 w 12144"/>
                          <a:gd name="connsiteY66" fmla="*/ 18521 h 43285"/>
                          <a:gd name="connsiteX67" fmla="*/ 9287 w 12144"/>
                          <a:gd name="connsiteY67" fmla="*/ 18521 h 43285"/>
                          <a:gd name="connsiteX68" fmla="*/ 9287 w 12144"/>
                          <a:gd name="connsiteY68" fmla="*/ 18521 h 43285"/>
                          <a:gd name="connsiteX69" fmla="*/ 9287 w 12144"/>
                          <a:gd name="connsiteY69" fmla="*/ 19473 h 43285"/>
                          <a:gd name="connsiteX70" fmla="*/ 9287 w 12144"/>
                          <a:gd name="connsiteY70" fmla="*/ 20426 h 43285"/>
                          <a:gd name="connsiteX71" fmla="*/ 9287 w 12144"/>
                          <a:gd name="connsiteY71" fmla="*/ 22331 h 43285"/>
                          <a:gd name="connsiteX72" fmla="*/ 9287 w 12144"/>
                          <a:gd name="connsiteY72" fmla="*/ 22331 h 43285"/>
                          <a:gd name="connsiteX73" fmla="*/ 9287 w 12144"/>
                          <a:gd name="connsiteY73" fmla="*/ 22331 h 43285"/>
                          <a:gd name="connsiteX74" fmla="*/ 9287 w 12144"/>
                          <a:gd name="connsiteY74" fmla="*/ 22331 h 43285"/>
                          <a:gd name="connsiteX75" fmla="*/ 9287 w 12144"/>
                          <a:gd name="connsiteY75" fmla="*/ 23283 h 43285"/>
                          <a:gd name="connsiteX76" fmla="*/ 9287 w 12144"/>
                          <a:gd name="connsiteY76" fmla="*/ 24236 h 43285"/>
                          <a:gd name="connsiteX77" fmla="*/ 9287 w 12144"/>
                          <a:gd name="connsiteY77" fmla="*/ 24236 h 43285"/>
                          <a:gd name="connsiteX78" fmla="*/ 9287 w 12144"/>
                          <a:gd name="connsiteY78" fmla="*/ 24236 h 43285"/>
                          <a:gd name="connsiteX79" fmla="*/ 10239 w 12144"/>
                          <a:gd name="connsiteY79" fmla="*/ 24236 h 43285"/>
                          <a:gd name="connsiteX80" fmla="*/ 10239 w 12144"/>
                          <a:gd name="connsiteY80" fmla="*/ 26141 h 43285"/>
                          <a:gd name="connsiteX81" fmla="*/ 10239 w 12144"/>
                          <a:gd name="connsiteY81" fmla="*/ 28046 h 43285"/>
                          <a:gd name="connsiteX82" fmla="*/ 10239 w 12144"/>
                          <a:gd name="connsiteY82" fmla="*/ 28998 h 43285"/>
                          <a:gd name="connsiteX83" fmla="*/ 10239 w 12144"/>
                          <a:gd name="connsiteY83" fmla="*/ 29951 h 43285"/>
                          <a:gd name="connsiteX84" fmla="*/ 10239 w 12144"/>
                          <a:gd name="connsiteY84" fmla="*/ 30903 h 43285"/>
                          <a:gd name="connsiteX85" fmla="*/ 10239 w 12144"/>
                          <a:gd name="connsiteY85" fmla="*/ 30903 h 43285"/>
                          <a:gd name="connsiteX86" fmla="*/ 11192 w 12144"/>
                          <a:gd name="connsiteY86" fmla="*/ 33761 h 43285"/>
                          <a:gd name="connsiteX87" fmla="*/ 11192 w 12144"/>
                          <a:gd name="connsiteY87" fmla="*/ 33761 h 43285"/>
                          <a:gd name="connsiteX88" fmla="*/ 12144 w 12144"/>
                          <a:gd name="connsiteY88" fmla="*/ 38523 h 43285"/>
                          <a:gd name="connsiteX89" fmla="*/ 12144 w 12144"/>
                          <a:gd name="connsiteY89" fmla="*/ 40428 h 43285"/>
                          <a:gd name="connsiteX90" fmla="*/ 12144 w 12144"/>
                          <a:gd name="connsiteY90" fmla="*/ 42333 h 43285"/>
                          <a:gd name="connsiteX91" fmla="*/ 12144 w 12144"/>
                          <a:gd name="connsiteY91" fmla="*/ 43286 h 43285"/>
                          <a:gd name="connsiteX92" fmla="*/ 12144 w 12144"/>
                          <a:gd name="connsiteY92" fmla="*/ 43286 h 43285"/>
                          <a:gd name="connsiteX93" fmla="*/ 7382 w 12144"/>
                          <a:gd name="connsiteY93" fmla="*/ 42333 h 43285"/>
                          <a:gd name="connsiteX94" fmla="*/ 714 w 12144"/>
                          <a:gd name="connsiteY94" fmla="*/ 423 h 43285"/>
                          <a:gd name="connsiteX95" fmla="*/ 714 w 12144"/>
                          <a:gd name="connsiteY95" fmla="*/ 423 h 43285"/>
                          <a:gd name="connsiteX96" fmla="*/ 714 w 12144"/>
                          <a:gd name="connsiteY96" fmla="*/ 423 h 43285"/>
                          <a:gd name="connsiteX97" fmla="*/ 714 w 12144"/>
                          <a:gd name="connsiteY97" fmla="*/ 423 h 43285"/>
                          <a:gd name="connsiteX98" fmla="*/ 714 w 12144"/>
                          <a:gd name="connsiteY98" fmla="*/ 423 h 43285"/>
                          <a:gd name="connsiteX99" fmla="*/ 1667 w 12144"/>
                          <a:gd name="connsiteY99" fmla="*/ 8043 h 43285"/>
                          <a:gd name="connsiteX100" fmla="*/ 1667 w 12144"/>
                          <a:gd name="connsiteY100" fmla="*/ 8043 h 43285"/>
                          <a:gd name="connsiteX101" fmla="*/ 1667 w 12144"/>
                          <a:gd name="connsiteY101" fmla="*/ 8043 h 43285"/>
                          <a:gd name="connsiteX102" fmla="*/ 1667 w 12144"/>
                          <a:gd name="connsiteY102" fmla="*/ 8043 h 43285"/>
                          <a:gd name="connsiteX103" fmla="*/ 1667 w 12144"/>
                          <a:gd name="connsiteY103" fmla="*/ 8043 h 43285"/>
                          <a:gd name="connsiteX104" fmla="*/ 7382 w 12144"/>
                          <a:gd name="connsiteY104" fmla="*/ 39476 h 43285"/>
                          <a:gd name="connsiteX105" fmla="*/ 7382 w 12144"/>
                          <a:gd name="connsiteY105" fmla="*/ 39476 h 43285"/>
                          <a:gd name="connsiteX106" fmla="*/ 7382 w 12144"/>
                          <a:gd name="connsiteY106" fmla="*/ 39476 h 43285"/>
                          <a:gd name="connsiteX107" fmla="*/ 7382 w 12144"/>
                          <a:gd name="connsiteY107" fmla="*/ 39476 h 43285"/>
                          <a:gd name="connsiteX108" fmla="*/ 7382 w 12144"/>
                          <a:gd name="connsiteY108" fmla="*/ 39476 h 43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2144" h="43285">
                            <a:moveTo>
                              <a:pt x="7382" y="42333"/>
                            </a:moveTo>
                            <a:cubicBezTo>
                              <a:pt x="7382" y="42333"/>
                              <a:pt x="7382" y="42333"/>
                              <a:pt x="7382" y="42333"/>
                            </a:cubicBezTo>
                            <a:cubicBezTo>
                              <a:pt x="7382" y="41381"/>
                              <a:pt x="7382" y="40428"/>
                              <a:pt x="6429" y="39476"/>
                            </a:cubicBezTo>
                            <a:cubicBezTo>
                              <a:pt x="6429" y="38523"/>
                              <a:pt x="6429" y="38523"/>
                              <a:pt x="5477" y="38523"/>
                            </a:cubicBezTo>
                            <a:cubicBezTo>
                              <a:pt x="5477" y="37571"/>
                              <a:pt x="5477" y="37571"/>
                              <a:pt x="5477" y="37571"/>
                            </a:cubicBezTo>
                            <a:cubicBezTo>
                              <a:pt x="5477" y="37571"/>
                              <a:pt x="5477" y="37571"/>
                              <a:pt x="5477" y="37571"/>
                            </a:cubicBezTo>
                            <a:cubicBezTo>
                              <a:pt x="5477" y="37571"/>
                              <a:pt x="5477" y="36618"/>
                              <a:pt x="5477" y="36618"/>
                            </a:cubicBezTo>
                            <a:cubicBezTo>
                              <a:pt x="5477" y="36618"/>
                              <a:pt x="5477" y="35666"/>
                              <a:pt x="5477" y="35666"/>
                            </a:cubicBezTo>
                            <a:cubicBezTo>
                              <a:pt x="5477" y="35666"/>
                              <a:pt x="5477" y="34713"/>
                              <a:pt x="5477" y="34713"/>
                            </a:cubicBezTo>
                            <a:cubicBezTo>
                              <a:pt x="5477" y="33761"/>
                              <a:pt x="5477" y="33761"/>
                              <a:pt x="5477" y="33761"/>
                            </a:cubicBezTo>
                            <a:cubicBezTo>
                              <a:pt x="5477" y="33761"/>
                              <a:pt x="5477" y="33761"/>
                              <a:pt x="5477" y="32808"/>
                            </a:cubicBezTo>
                            <a:cubicBezTo>
                              <a:pt x="5477" y="31856"/>
                              <a:pt x="5477" y="31856"/>
                              <a:pt x="5477" y="31856"/>
                            </a:cubicBezTo>
                            <a:cubicBezTo>
                              <a:pt x="5477" y="31856"/>
                              <a:pt x="5477" y="30903"/>
                              <a:pt x="5477" y="30903"/>
                            </a:cubicBezTo>
                            <a:cubicBezTo>
                              <a:pt x="5477" y="30903"/>
                              <a:pt x="5477" y="29951"/>
                              <a:pt x="5477" y="29951"/>
                            </a:cubicBezTo>
                            <a:cubicBezTo>
                              <a:pt x="5477" y="29951"/>
                              <a:pt x="5477" y="28998"/>
                              <a:pt x="5477" y="28998"/>
                            </a:cubicBezTo>
                            <a:cubicBezTo>
                              <a:pt x="5477" y="28998"/>
                              <a:pt x="5477" y="28046"/>
                              <a:pt x="5477" y="28046"/>
                            </a:cubicBezTo>
                            <a:cubicBezTo>
                              <a:pt x="5477" y="28046"/>
                              <a:pt x="5477" y="28046"/>
                              <a:pt x="5477" y="28046"/>
                            </a:cubicBezTo>
                            <a:cubicBezTo>
                              <a:pt x="4524" y="28046"/>
                              <a:pt x="4524" y="27093"/>
                              <a:pt x="5477" y="27093"/>
                            </a:cubicBezTo>
                            <a:cubicBezTo>
                              <a:pt x="5477" y="26141"/>
                              <a:pt x="5477" y="26141"/>
                              <a:pt x="5477" y="26141"/>
                            </a:cubicBezTo>
                            <a:cubicBezTo>
                              <a:pt x="5477" y="26141"/>
                              <a:pt x="5477" y="26141"/>
                              <a:pt x="5477" y="26141"/>
                            </a:cubicBezTo>
                            <a:cubicBezTo>
                              <a:pt x="5477" y="26141"/>
                              <a:pt x="5477" y="25188"/>
                              <a:pt x="5477" y="25188"/>
                            </a:cubicBezTo>
                            <a:cubicBezTo>
                              <a:pt x="5477" y="25188"/>
                              <a:pt x="5477" y="25188"/>
                              <a:pt x="5477" y="24236"/>
                            </a:cubicBezTo>
                            <a:cubicBezTo>
                              <a:pt x="5477" y="24236"/>
                              <a:pt x="5477" y="23283"/>
                              <a:pt x="5477" y="23283"/>
                            </a:cubicBezTo>
                            <a:cubicBezTo>
                              <a:pt x="5477" y="23283"/>
                              <a:pt x="5477" y="23283"/>
                              <a:pt x="5477" y="23283"/>
                            </a:cubicBezTo>
                            <a:cubicBezTo>
                              <a:pt x="5477" y="23283"/>
                              <a:pt x="5477" y="23283"/>
                              <a:pt x="5477" y="23283"/>
                            </a:cubicBezTo>
                            <a:cubicBezTo>
                              <a:pt x="5477" y="23283"/>
                              <a:pt x="5477" y="23283"/>
                              <a:pt x="5477" y="23283"/>
                            </a:cubicBezTo>
                            <a:cubicBezTo>
                              <a:pt x="5477" y="23283"/>
                              <a:pt x="4524" y="21378"/>
                              <a:pt x="4524" y="21378"/>
                            </a:cubicBezTo>
                            <a:cubicBezTo>
                              <a:pt x="4524" y="21378"/>
                              <a:pt x="4524" y="20426"/>
                              <a:pt x="4524" y="20426"/>
                            </a:cubicBezTo>
                            <a:cubicBezTo>
                              <a:pt x="4524" y="20426"/>
                              <a:pt x="4524" y="19473"/>
                              <a:pt x="4524" y="20426"/>
                            </a:cubicBezTo>
                            <a:cubicBezTo>
                              <a:pt x="4524" y="20426"/>
                              <a:pt x="4524" y="20426"/>
                              <a:pt x="4524" y="20426"/>
                            </a:cubicBezTo>
                            <a:cubicBezTo>
                              <a:pt x="4524" y="20426"/>
                              <a:pt x="4524" y="20426"/>
                              <a:pt x="4524" y="20426"/>
                            </a:cubicBezTo>
                            <a:cubicBezTo>
                              <a:pt x="3572" y="20426"/>
                              <a:pt x="3572" y="19473"/>
                              <a:pt x="3572" y="19473"/>
                            </a:cubicBezTo>
                            <a:cubicBezTo>
                              <a:pt x="3572" y="18521"/>
                              <a:pt x="3572" y="16616"/>
                              <a:pt x="2619" y="15663"/>
                            </a:cubicBezTo>
                            <a:cubicBezTo>
                              <a:pt x="2619" y="14711"/>
                              <a:pt x="2619" y="13758"/>
                              <a:pt x="1667" y="12806"/>
                            </a:cubicBezTo>
                            <a:cubicBezTo>
                              <a:pt x="1667" y="11853"/>
                              <a:pt x="714" y="10901"/>
                              <a:pt x="714" y="9948"/>
                            </a:cubicBezTo>
                            <a:cubicBezTo>
                              <a:pt x="714" y="8996"/>
                              <a:pt x="714" y="8043"/>
                              <a:pt x="714" y="7091"/>
                            </a:cubicBezTo>
                            <a:cubicBezTo>
                              <a:pt x="714" y="7091"/>
                              <a:pt x="714" y="7091"/>
                              <a:pt x="714" y="7091"/>
                            </a:cubicBezTo>
                            <a:cubicBezTo>
                              <a:pt x="714" y="7091"/>
                              <a:pt x="714" y="6138"/>
                              <a:pt x="714" y="6138"/>
                            </a:cubicBezTo>
                            <a:cubicBezTo>
                              <a:pt x="714" y="6138"/>
                              <a:pt x="714" y="6138"/>
                              <a:pt x="714" y="6138"/>
                            </a:cubicBezTo>
                            <a:cubicBezTo>
                              <a:pt x="714" y="6138"/>
                              <a:pt x="714" y="6138"/>
                              <a:pt x="714" y="6138"/>
                            </a:cubicBezTo>
                            <a:cubicBezTo>
                              <a:pt x="714" y="6138"/>
                              <a:pt x="714" y="6138"/>
                              <a:pt x="714" y="6138"/>
                            </a:cubicBezTo>
                            <a:cubicBezTo>
                              <a:pt x="714" y="6138"/>
                              <a:pt x="714" y="5186"/>
                              <a:pt x="714" y="5186"/>
                            </a:cubicBezTo>
                            <a:cubicBezTo>
                              <a:pt x="714" y="5186"/>
                              <a:pt x="714" y="4233"/>
                              <a:pt x="714" y="4233"/>
                            </a:cubicBezTo>
                            <a:cubicBezTo>
                              <a:pt x="714" y="4233"/>
                              <a:pt x="714" y="4233"/>
                              <a:pt x="714" y="4233"/>
                            </a:cubicBezTo>
                            <a:cubicBezTo>
                              <a:pt x="714" y="4233"/>
                              <a:pt x="714" y="3281"/>
                              <a:pt x="714" y="3281"/>
                            </a:cubicBezTo>
                            <a:cubicBezTo>
                              <a:pt x="714" y="3281"/>
                              <a:pt x="714" y="3281"/>
                              <a:pt x="714" y="3281"/>
                            </a:cubicBezTo>
                            <a:cubicBezTo>
                              <a:pt x="714" y="3281"/>
                              <a:pt x="1667" y="3281"/>
                              <a:pt x="1667" y="3281"/>
                            </a:cubicBezTo>
                            <a:cubicBezTo>
                              <a:pt x="2619" y="2328"/>
                              <a:pt x="3572" y="1376"/>
                              <a:pt x="4524" y="1376"/>
                            </a:cubicBezTo>
                            <a:lnTo>
                              <a:pt x="4524" y="1376"/>
                            </a:lnTo>
                            <a:cubicBezTo>
                              <a:pt x="4524" y="1376"/>
                              <a:pt x="4524" y="1376"/>
                              <a:pt x="4524" y="1376"/>
                            </a:cubicBezTo>
                            <a:cubicBezTo>
                              <a:pt x="4524" y="1376"/>
                              <a:pt x="4524" y="1376"/>
                              <a:pt x="4524" y="1376"/>
                            </a:cubicBezTo>
                            <a:cubicBezTo>
                              <a:pt x="4524" y="1376"/>
                              <a:pt x="4524" y="1376"/>
                              <a:pt x="4524" y="1376"/>
                            </a:cubicBezTo>
                            <a:cubicBezTo>
                              <a:pt x="4524" y="1376"/>
                              <a:pt x="4524" y="423"/>
                              <a:pt x="4524" y="423"/>
                            </a:cubicBezTo>
                            <a:cubicBezTo>
                              <a:pt x="4524" y="423"/>
                              <a:pt x="4524" y="1376"/>
                              <a:pt x="4524" y="1376"/>
                            </a:cubicBezTo>
                            <a:cubicBezTo>
                              <a:pt x="4524" y="2328"/>
                              <a:pt x="3572" y="2328"/>
                              <a:pt x="3572" y="2328"/>
                            </a:cubicBezTo>
                            <a:cubicBezTo>
                              <a:pt x="3572" y="2328"/>
                              <a:pt x="3572" y="2328"/>
                              <a:pt x="3572" y="2328"/>
                            </a:cubicBezTo>
                            <a:cubicBezTo>
                              <a:pt x="3572" y="2328"/>
                              <a:pt x="3572" y="2328"/>
                              <a:pt x="3572" y="2328"/>
                            </a:cubicBezTo>
                            <a:cubicBezTo>
                              <a:pt x="4524" y="1376"/>
                              <a:pt x="4524" y="2328"/>
                              <a:pt x="4524" y="3281"/>
                            </a:cubicBezTo>
                            <a:cubicBezTo>
                              <a:pt x="4524" y="4233"/>
                              <a:pt x="5477" y="5186"/>
                              <a:pt x="5477" y="6138"/>
                            </a:cubicBezTo>
                            <a:cubicBezTo>
                              <a:pt x="5477" y="6138"/>
                              <a:pt x="5477" y="7091"/>
                              <a:pt x="5477" y="7091"/>
                            </a:cubicBezTo>
                            <a:cubicBezTo>
                              <a:pt x="5477" y="7091"/>
                              <a:pt x="5477" y="7091"/>
                              <a:pt x="5477" y="7091"/>
                            </a:cubicBezTo>
                            <a:cubicBezTo>
                              <a:pt x="5477" y="8043"/>
                              <a:pt x="5477" y="8043"/>
                              <a:pt x="6429" y="8996"/>
                            </a:cubicBezTo>
                            <a:cubicBezTo>
                              <a:pt x="6429" y="9948"/>
                              <a:pt x="6429" y="10901"/>
                              <a:pt x="7382" y="11853"/>
                            </a:cubicBezTo>
                            <a:cubicBezTo>
                              <a:pt x="7382" y="12806"/>
                              <a:pt x="8334" y="13758"/>
                              <a:pt x="8334" y="14711"/>
                            </a:cubicBezTo>
                            <a:cubicBezTo>
                              <a:pt x="8334" y="14711"/>
                              <a:pt x="8334" y="15663"/>
                              <a:pt x="8334" y="15663"/>
                            </a:cubicBezTo>
                            <a:cubicBezTo>
                              <a:pt x="8334" y="15663"/>
                              <a:pt x="8334" y="16616"/>
                              <a:pt x="9287" y="17568"/>
                            </a:cubicBezTo>
                            <a:cubicBezTo>
                              <a:pt x="9287" y="17568"/>
                              <a:pt x="9287" y="18521"/>
                              <a:pt x="9287" y="18521"/>
                            </a:cubicBezTo>
                            <a:cubicBezTo>
                              <a:pt x="9287" y="18521"/>
                              <a:pt x="9287" y="18521"/>
                              <a:pt x="9287" y="18521"/>
                            </a:cubicBezTo>
                            <a:cubicBezTo>
                              <a:pt x="9287" y="18521"/>
                              <a:pt x="9287" y="18521"/>
                              <a:pt x="9287" y="18521"/>
                            </a:cubicBezTo>
                            <a:cubicBezTo>
                              <a:pt x="9287" y="18521"/>
                              <a:pt x="9287" y="19473"/>
                              <a:pt x="9287" y="19473"/>
                            </a:cubicBezTo>
                            <a:cubicBezTo>
                              <a:pt x="9287" y="19473"/>
                              <a:pt x="9287" y="20426"/>
                              <a:pt x="9287" y="20426"/>
                            </a:cubicBezTo>
                            <a:cubicBezTo>
                              <a:pt x="9287" y="20426"/>
                              <a:pt x="9287" y="21378"/>
                              <a:pt x="9287" y="22331"/>
                            </a:cubicBezTo>
                            <a:cubicBezTo>
                              <a:pt x="9287" y="22331"/>
                              <a:pt x="9287" y="22331"/>
                              <a:pt x="9287" y="22331"/>
                            </a:cubicBezTo>
                            <a:cubicBezTo>
                              <a:pt x="9287" y="22331"/>
                              <a:pt x="9287" y="22331"/>
                              <a:pt x="9287" y="22331"/>
                            </a:cubicBezTo>
                            <a:cubicBezTo>
                              <a:pt x="9287" y="22331"/>
                              <a:pt x="9287" y="22331"/>
                              <a:pt x="9287" y="22331"/>
                            </a:cubicBezTo>
                            <a:cubicBezTo>
                              <a:pt x="9287" y="22331"/>
                              <a:pt x="9287" y="22331"/>
                              <a:pt x="9287" y="23283"/>
                            </a:cubicBezTo>
                            <a:cubicBezTo>
                              <a:pt x="9287" y="23283"/>
                              <a:pt x="9287" y="24236"/>
                              <a:pt x="9287" y="24236"/>
                            </a:cubicBezTo>
                            <a:cubicBezTo>
                              <a:pt x="9287" y="24236"/>
                              <a:pt x="9287" y="24236"/>
                              <a:pt x="9287" y="24236"/>
                            </a:cubicBezTo>
                            <a:cubicBezTo>
                              <a:pt x="9287" y="24236"/>
                              <a:pt x="9287" y="24236"/>
                              <a:pt x="9287" y="24236"/>
                            </a:cubicBezTo>
                            <a:cubicBezTo>
                              <a:pt x="10239" y="24236"/>
                              <a:pt x="10239" y="24236"/>
                              <a:pt x="10239" y="24236"/>
                            </a:cubicBezTo>
                            <a:cubicBezTo>
                              <a:pt x="10239" y="25188"/>
                              <a:pt x="10239" y="25188"/>
                              <a:pt x="10239" y="26141"/>
                            </a:cubicBezTo>
                            <a:cubicBezTo>
                              <a:pt x="10239" y="27093"/>
                              <a:pt x="10239" y="28046"/>
                              <a:pt x="10239" y="28046"/>
                            </a:cubicBezTo>
                            <a:cubicBezTo>
                              <a:pt x="10239" y="28046"/>
                              <a:pt x="10239" y="28998"/>
                              <a:pt x="10239" y="28998"/>
                            </a:cubicBezTo>
                            <a:cubicBezTo>
                              <a:pt x="10239" y="28998"/>
                              <a:pt x="10239" y="28998"/>
                              <a:pt x="10239" y="29951"/>
                            </a:cubicBezTo>
                            <a:cubicBezTo>
                              <a:pt x="11192" y="29951"/>
                              <a:pt x="10239" y="30903"/>
                              <a:pt x="10239" y="30903"/>
                            </a:cubicBezTo>
                            <a:cubicBezTo>
                              <a:pt x="10239" y="30903"/>
                              <a:pt x="10239" y="30903"/>
                              <a:pt x="10239" y="30903"/>
                            </a:cubicBezTo>
                            <a:cubicBezTo>
                              <a:pt x="11192" y="31856"/>
                              <a:pt x="11192" y="32808"/>
                              <a:pt x="11192" y="33761"/>
                            </a:cubicBezTo>
                            <a:cubicBezTo>
                              <a:pt x="11192" y="33761"/>
                              <a:pt x="11192" y="33761"/>
                              <a:pt x="11192" y="33761"/>
                            </a:cubicBezTo>
                            <a:cubicBezTo>
                              <a:pt x="11192" y="35666"/>
                              <a:pt x="12144" y="37571"/>
                              <a:pt x="12144" y="38523"/>
                            </a:cubicBezTo>
                            <a:cubicBezTo>
                              <a:pt x="12144" y="39476"/>
                              <a:pt x="12144" y="40428"/>
                              <a:pt x="12144" y="40428"/>
                            </a:cubicBezTo>
                            <a:cubicBezTo>
                              <a:pt x="12144" y="41381"/>
                              <a:pt x="12144" y="41381"/>
                              <a:pt x="12144" y="42333"/>
                            </a:cubicBezTo>
                            <a:cubicBezTo>
                              <a:pt x="12144" y="43286"/>
                              <a:pt x="12144" y="43286"/>
                              <a:pt x="12144" y="43286"/>
                            </a:cubicBezTo>
                            <a:lnTo>
                              <a:pt x="12144" y="43286"/>
                            </a:lnTo>
                            <a:lnTo>
                              <a:pt x="7382" y="42333"/>
                            </a:lnTo>
                            <a:close/>
                            <a:moveTo>
                              <a:pt x="714" y="423"/>
                            </a:moveTo>
                            <a:cubicBezTo>
                              <a:pt x="714" y="423"/>
                              <a:pt x="714" y="423"/>
                              <a:pt x="714" y="423"/>
                            </a:cubicBezTo>
                            <a:cubicBezTo>
                              <a:pt x="714" y="423"/>
                              <a:pt x="714" y="-529"/>
                              <a:pt x="714" y="423"/>
                            </a:cubicBezTo>
                            <a:cubicBezTo>
                              <a:pt x="-238" y="423"/>
                              <a:pt x="-238" y="423"/>
                              <a:pt x="714" y="423"/>
                            </a:cubicBezTo>
                            <a:cubicBezTo>
                              <a:pt x="-238" y="423"/>
                              <a:pt x="-238" y="423"/>
                              <a:pt x="714" y="423"/>
                            </a:cubicBezTo>
                            <a:close/>
                            <a:moveTo>
                              <a:pt x="1667" y="8043"/>
                            </a:moveTo>
                            <a:cubicBezTo>
                              <a:pt x="1667" y="8043"/>
                              <a:pt x="1667" y="7091"/>
                              <a:pt x="1667" y="8043"/>
                            </a:cubicBezTo>
                            <a:cubicBezTo>
                              <a:pt x="1667" y="7091"/>
                              <a:pt x="1667" y="7091"/>
                              <a:pt x="1667" y="8043"/>
                            </a:cubicBezTo>
                            <a:cubicBezTo>
                              <a:pt x="1667" y="7091"/>
                              <a:pt x="1667" y="7091"/>
                              <a:pt x="1667" y="8043"/>
                            </a:cubicBezTo>
                            <a:cubicBezTo>
                              <a:pt x="1667" y="8043"/>
                              <a:pt x="1667" y="8043"/>
                              <a:pt x="1667" y="8043"/>
                            </a:cubicBezTo>
                            <a:close/>
                            <a:moveTo>
                              <a:pt x="7382" y="39476"/>
                            </a:moveTo>
                            <a:cubicBezTo>
                              <a:pt x="7382" y="39476"/>
                              <a:pt x="7382" y="38523"/>
                              <a:pt x="7382" y="39476"/>
                            </a:cubicBezTo>
                            <a:cubicBezTo>
                              <a:pt x="7382" y="38523"/>
                              <a:pt x="7382" y="38523"/>
                              <a:pt x="7382" y="39476"/>
                            </a:cubicBezTo>
                            <a:cubicBezTo>
                              <a:pt x="6429" y="38523"/>
                              <a:pt x="6429" y="38523"/>
                              <a:pt x="7382" y="39476"/>
                            </a:cubicBezTo>
                            <a:cubicBezTo>
                              <a:pt x="6429" y="38523"/>
                              <a:pt x="7382" y="39476"/>
                              <a:pt x="7382" y="39476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3" name="任意多边形: 形状 557"/>
                      <p:cNvSpPr/>
                      <p:nvPr/>
                    </p:nvSpPr>
                    <p:spPr>
                      <a:xfrm>
                        <a:off x="4233862" y="445674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4" name="任意多边形: 形状 558"/>
                      <p:cNvSpPr/>
                      <p:nvPr/>
                    </p:nvSpPr>
                    <p:spPr>
                      <a:xfrm>
                        <a:off x="4233862" y="4451984"/>
                        <a:ext cx="3810" cy="5715"/>
                      </a:xfrm>
                      <a:custGeom>
                        <a:avLst/>
                        <a:gdLst>
                          <a:gd name="connsiteX0" fmla="*/ 952 w 3810"/>
                          <a:gd name="connsiteY0" fmla="*/ 5715 h 5715"/>
                          <a:gd name="connsiteX1" fmla="*/ 3810 w 3810"/>
                          <a:gd name="connsiteY1" fmla="*/ 3810 h 5715"/>
                          <a:gd name="connsiteX2" fmla="*/ 3810 w 3810"/>
                          <a:gd name="connsiteY2" fmla="*/ 3810 h 5715"/>
                          <a:gd name="connsiteX3" fmla="*/ 3810 w 3810"/>
                          <a:gd name="connsiteY3" fmla="*/ 3810 h 5715"/>
                          <a:gd name="connsiteX4" fmla="*/ 3810 w 3810"/>
                          <a:gd name="connsiteY4" fmla="*/ 3810 h 5715"/>
                          <a:gd name="connsiteX5" fmla="*/ 3810 w 3810"/>
                          <a:gd name="connsiteY5" fmla="*/ 3810 h 5715"/>
                          <a:gd name="connsiteX6" fmla="*/ 3810 w 3810"/>
                          <a:gd name="connsiteY6" fmla="*/ 2858 h 5715"/>
                          <a:gd name="connsiteX7" fmla="*/ 3810 w 3810"/>
                          <a:gd name="connsiteY7" fmla="*/ 1905 h 5715"/>
                          <a:gd name="connsiteX8" fmla="*/ 3810 w 3810"/>
                          <a:gd name="connsiteY8" fmla="*/ 953 h 5715"/>
                          <a:gd name="connsiteX9" fmla="*/ 3810 w 3810"/>
                          <a:gd name="connsiteY9" fmla="*/ 953 h 5715"/>
                          <a:gd name="connsiteX10" fmla="*/ 3810 w 3810"/>
                          <a:gd name="connsiteY10" fmla="*/ 953 h 5715"/>
                          <a:gd name="connsiteX11" fmla="*/ 3810 w 3810"/>
                          <a:gd name="connsiteY11" fmla="*/ 0 h 5715"/>
                          <a:gd name="connsiteX12" fmla="*/ 0 w 3810"/>
                          <a:gd name="connsiteY12" fmla="*/ 953 h 5715"/>
                          <a:gd name="connsiteX13" fmla="*/ 0 w 3810"/>
                          <a:gd name="connsiteY13" fmla="*/ 1905 h 5715"/>
                          <a:gd name="connsiteX14" fmla="*/ 0 w 3810"/>
                          <a:gd name="connsiteY14" fmla="*/ 3810 h 5715"/>
                          <a:gd name="connsiteX15" fmla="*/ 0 w 3810"/>
                          <a:gd name="connsiteY15" fmla="*/ 4763 h 5715"/>
                          <a:gd name="connsiteX16" fmla="*/ 0 w 3810"/>
                          <a:gd name="connsiteY16" fmla="*/ 4763 h 5715"/>
                          <a:gd name="connsiteX17" fmla="*/ 952 w 3810"/>
                          <a:gd name="connsiteY17" fmla="*/ 5715 h 5715"/>
                          <a:gd name="connsiteX18" fmla="*/ 952 w 3810"/>
                          <a:gd name="connsiteY18" fmla="*/ 5715 h 5715"/>
                          <a:gd name="connsiteX19" fmla="*/ 952 w 3810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5">
                            <a:moveTo>
                              <a:pt x="952" y="5715"/>
                            </a:moveTo>
                            <a:cubicBezTo>
                              <a:pt x="1905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75" name="图形 2"/>
                    <p:cNvGrpSpPr/>
                    <p:nvPr/>
                  </p:nvGrpSpPr>
                  <p:grpSpPr>
                    <a:xfrm>
                      <a:off x="4241482" y="4499609"/>
                      <a:ext cx="14287" cy="49530"/>
                      <a:chOff x="4241482" y="4499609"/>
                      <a:chExt cx="14287" cy="49530"/>
                    </a:xfrm>
                    <a:solidFill>
                      <a:srgbClr val="0D222B"/>
                    </a:solidFill>
                  </p:grpSpPr>
                  <p:sp>
                    <p:nvSpPr>
                      <p:cNvPr id="676" name="任意多边形: 形状 560"/>
                      <p:cNvSpPr/>
                      <p:nvPr/>
                    </p:nvSpPr>
                    <p:spPr>
                      <a:xfrm>
                        <a:off x="4245292" y="4500562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3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3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7" name="任意多边形: 形状 561"/>
                      <p:cNvSpPr/>
                      <p:nvPr/>
                    </p:nvSpPr>
                    <p:spPr>
                      <a:xfrm>
                        <a:off x="4244339" y="4505853"/>
                        <a:ext cx="11430" cy="43285"/>
                      </a:xfrm>
                      <a:custGeom>
                        <a:avLst/>
                        <a:gdLst>
                          <a:gd name="connsiteX0" fmla="*/ 7620 w 11430"/>
                          <a:gd name="connsiteY0" fmla="*/ 42333 h 43285"/>
                          <a:gd name="connsiteX1" fmla="*/ 7620 w 11430"/>
                          <a:gd name="connsiteY1" fmla="*/ 42333 h 43285"/>
                          <a:gd name="connsiteX2" fmla="*/ 6668 w 11430"/>
                          <a:gd name="connsiteY2" fmla="*/ 39476 h 43285"/>
                          <a:gd name="connsiteX3" fmla="*/ 5715 w 11430"/>
                          <a:gd name="connsiteY3" fmla="*/ 38523 h 43285"/>
                          <a:gd name="connsiteX4" fmla="*/ 5715 w 11430"/>
                          <a:gd name="connsiteY4" fmla="*/ 37571 h 43285"/>
                          <a:gd name="connsiteX5" fmla="*/ 5715 w 11430"/>
                          <a:gd name="connsiteY5" fmla="*/ 37571 h 43285"/>
                          <a:gd name="connsiteX6" fmla="*/ 5715 w 11430"/>
                          <a:gd name="connsiteY6" fmla="*/ 36618 h 43285"/>
                          <a:gd name="connsiteX7" fmla="*/ 5715 w 11430"/>
                          <a:gd name="connsiteY7" fmla="*/ 35666 h 43285"/>
                          <a:gd name="connsiteX8" fmla="*/ 5715 w 11430"/>
                          <a:gd name="connsiteY8" fmla="*/ 34713 h 43285"/>
                          <a:gd name="connsiteX9" fmla="*/ 5715 w 11430"/>
                          <a:gd name="connsiteY9" fmla="*/ 33761 h 43285"/>
                          <a:gd name="connsiteX10" fmla="*/ 5715 w 11430"/>
                          <a:gd name="connsiteY10" fmla="*/ 32808 h 43285"/>
                          <a:gd name="connsiteX11" fmla="*/ 5715 w 11430"/>
                          <a:gd name="connsiteY11" fmla="*/ 31856 h 43285"/>
                          <a:gd name="connsiteX12" fmla="*/ 5715 w 11430"/>
                          <a:gd name="connsiteY12" fmla="*/ 30903 h 43285"/>
                          <a:gd name="connsiteX13" fmla="*/ 5715 w 11430"/>
                          <a:gd name="connsiteY13" fmla="*/ 29951 h 43285"/>
                          <a:gd name="connsiteX14" fmla="*/ 5715 w 11430"/>
                          <a:gd name="connsiteY14" fmla="*/ 28998 h 43285"/>
                          <a:gd name="connsiteX15" fmla="*/ 5715 w 11430"/>
                          <a:gd name="connsiteY15" fmla="*/ 28046 h 43285"/>
                          <a:gd name="connsiteX16" fmla="*/ 5715 w 11430"/>
                          <a:gd name="connsiteY16" fmla="*/ 28046 h 43285"/>
                          <a:gd name="connsiteX17" fmla="*/ 4763 w 11430"/>
                          <a:gd name="connsiteY17" fmla="*/ 27093 h 43285"/>
                          <a:gd name="connsiteX18" fmla="*/ 4763 w 11430"/>
                          <a:gd name="connsiteY18" fmla="*/ 26141 h 43285"/>
                          <a:gd name="connsiteX19" fmla="*/ 4763 w 11430"/>
                          <a:gd name="connsiteY19" fmla="*/ 26141 h 43285"/>
                          <a:gd name="connsiteX20" fmla="*/ 4763 w 11430"/>
                          <a:gd name="connsiteY20" fmla="*/ 25188 h 43285"/>
                          <a:gd name="connsiteX21" fmla="*/ 4763 w 11430"/>
                          <a:gd name="connsiteY21" fmla="*/ 24236 h 43285"/>
                          <a:gd name="connsiteX22" fmla="*/ 4763 w 11430"/>
                          <a:gd name="connsiteY22" fmla="*/ 23283 h 43285"/>
                          <a:gd name="connsiteX23" fmla="*/ 4763 w 11430"/>
                          <a:gd name="connsiteY23" fmla="*/ 23283 h 43285"/>
                          <a:gd name="connsiteX24" fmla="*/ 4763 w 11430"/>
                          <a:gd name="connsiteY24" fmla="*/ 23283 h 43285"/>
                          <a:gd name="connsiteX25" fmla="*/ 4763 w 11430"/>
                          <a:gd name="connsiteY25" fmla="*/ 23283 h 43285"/>
                          <a:gd name="connsiteX26" fmla="*/ 3810 w 11430"/>
                          <a:gd name="connsiteY26" fmla="*/ 21378 h 43285"/>
                          <a:gd name="connsiteX27" fmla="*/ 3810 w 11430"/>
                          <a:gd name="connsiteY27" fmla="*/ 20426 h 43285"/>
                          <a:gd name="connsiteX28" fmla="*/ 3810 w 11430"/>
                          <a:gd name="connsiteY28" fmla="*/ 20426 h 43285"/>
                          <a:gd name="connsiteX29" fmla="*/ 3810 w 11430"/>
                          <a:gd name="connsiteY29" fmla="*/ 20426 h 43285"/>
                          <a:gd name="connsiteX30" fmla="*/ 3810 w 11430"/>
                          <a:gd name="connsiteY30" fmla="*/ 20426 h 43285"/>
                          <a:gd name="connsiteX31" fmla="*/ 2858 w 11430"/>
                          <a:gd name="connsiteY31" fmla="*/ 19473 h 43285"/>
                          <a:gd name="connsiteX32" fmla="*/ 1905 w 11430"/>
                          <a:gd name="connsiteY32" fmla="*/ 15663 h 43285"/>
                          <a:gd name="connsiteX33" fmla="*/ 953 w 11430"/>
                          <a:gd name="connsiteY33" fmla="*/ 12806 h 43285"/>
                          <a:gd name="connsiteX34" fmla="*/ 0 w 11430"/>
                          <a:gd name="connsiteY34" fmla="*/ 9948 h 43285"/>
                          <a:gd name="connsiteX35" fmla="*/ 0 w 11430"/>
                          <a:gd name="connsiteY35" fmla="*/ 7091 h 43285"/>
                          <a:gd name="connsiteX36" fmla="*/ 0 w 11430"/>
                          <a:gd name="connsiteY36" fmla="*/ 7091 h 43285"/>
                          <a:gd name="connsiteX37" fmla="*/ 0 w 11430"/>
                          <a:gd name="connsiteY37" fmla="*/ 6138 h 43285"/>
                          <a:gd name="connsiteX38" fmla="*/ 0 w 11430"/>
                          <a:gd name="connsiteY38" fmla="*/ 6138 h 43285"/>
                          <a:gd name="connsiteX39" fmla="*/ 0 w 11430"/>
                          <a:gd name="connsiteY39" fmla="*/ 6138 h 43285"/>
                          <a:gd name="connsiteX40" fmla="*/ 0 w 11430"/>
                          <a:gd name="connsiteY40" fmla="*/ 6138 h 43285"/>
                          <a:gd name="connsiteX41" fmla="*/ 0 w 11430"/>
                          <a:gd name="connsiteY41" fmla="*/ 5186 h 43285"/>
                          <a:gd name="connsiteX42" fmla="*/ 0 w 11430"/>
                          <a:gd name="connsiteY42" fmla="*/ 4233 h 43285"/>
                          <a:gd name="connsiteX43" fmla="*/ 0 w 11430"/>
                          <a:gd name="connsiteY43" fmla="*/ 4233 h 43285"/>
                          <a:gd name="connsiteX44" fmla="*/ 0 w 11430"/>
                          <a:gd name="connsiteY44" fmla="*/ 3281 h 43285"/>
                          <a:gd name="connsiteX45" fmla="*/ 0 w 11430"/>
                          <a:gd name="connsiteY45" fmla="*/ 3281 h 43285"/>
                          <a:gd name="connsiteX46" fmla="*/ 953 w 11430"/>
                          <a:gd name="connsiteY46" fmla="*/ 3281 h 43285"/>
                          <a:gd name="connsiteX47" fmla="*/ 3810 w 11430"/>
                          <a:gd name="connsiteY47" fmla="*/ 1376 h 43285"/>
                          <a:gd name="connsiteX48" fmla="*/ 3810 w 11430"/>
                          <a:gd name="connsiteY48" fmla="*/ 1376 h 43285"/>
                          <a:gd name="connsiteX49" fmla="*/ 3810 w 11430"/>
                          <a:gd name="connsiteY49" fmla="*/ 1376 h 43285"/>
                          <a:gd name="connsiteX50" fmla="*/ 3810 w 11430"/>
                          <a:gd name="connsiteY50" fmla="*/ 1376 h 43285"/>
                          <a:gd name="connsiteX51" fmla="*/ 3810 w 11430"/>
                          <a:gd name="connsiteY51" fmla="*/ 1376 h 43285"/>
                          <a:gd name="connsiteX52" fmla="*/ 3810 w 11430"/>
                          <a:gd name="connsiteY52" fmla="*/ 423 h 43285"/>
                          <a:gd name="connsiteX53" fmla="*/ 3810 w 11430"/>
                          <a:gd name="connsiteY53" fmla="*/ 1376 h 43285"/>
                          <a:gd name="connsiteX54" fmla="*/ 2858 w 11430"/>
                          <a:gd name="connsiteY54" fmla="*/ 2328 h 43285"/>
                          <a:gd name="connsiteX55" fmla="*/ 2858 w 11430"/>
                          <a:gd name="connsiteY55" fmla="*/ 2328 h 43285"/>
                          <a:gd name="connsiteX56" fmla="*/ 2858 w 11430"/>
                          <a:gd name="connsiteY56" fmla="*/ 2328 h 43285"/>
                          <a:gd name="connsiteX57" fmla="*/ 3810 w 11430"/>
                          <a:gd name="connsiteY57" fmla="*/ 3281 h 43285"/>
                          <a:gd name="connsiteX58" fmla="*/ 4763 w 11430"/>
                          <a:gd name="connsiteY58" fmla="*/ 6138 h 43285"/>
                          <a:gd name="connsiteX59" fmla="*/ 4763 w 11430"/>
                          <a:gd name="connsiteY59" fmla="*/ 7091 h 43285"/>
                          <a:gd name="connsiteX60" fmla="*/ 4763 w 11430"/>
                          <a:gd name="connsiteY60" fmla="*/ 7091 h 43285"/>
                          <a:gd name="connsiteX61" fmla="*/ 5715 w 11430"/>
                          <a:gd name="connsiteY61" fmla="*/ 8996 h 43285"/>
                          <a:gd name="connsiteX62" fmla="*/ 6668 w 11430"/>
                          <a:gd name="connsiteY62" fmla="*/ 11853 h 43285"/>
                          <a:gd name="connsiteX63" fmla="*/ 7620 w 11430"/>
                          <a:gd name="connsiteY63" fmla="*/ 14711 h 43285"/>
                          <a:gd name="connsiteX64" fmla="*/ 7620 w 11430"/>
                          <a:gd name="connsiteY64" fmla="*/ 15663 h 43285"/>
                          <a:gd name="connsiteX65" fmla="*/ 8573 w 11430"/>
                          <a:gd name="connsiteY65" fmla="*/ 17568 h 43285"/>
                          <a:gd name="connsiteX66" fmla="*/ 8573 w 11430"/>
                          <a:gd name="connsiteY66" fmla="*/ 18521 h 43285"/>
                          <a:gd name="connsiteX67" fmla="*/ 8573 w 11430"/>
                          <a:gd name="connsiteY67" fmla="*/ 18521 h 43285"/>
                          <a:gd name="connsiteX68" fmla="*/ 8573 w 11430"/>
                          <a:gd name="connsiteY68" fmla="*/ 18521 h 43285"/>
                          <a:gd name="connsiteX69" fmla="*/ 8573 w 11430"/>
                          <a:gd name="connsiteY69" fmla="*/ 19473 h 43285"/>
                          <a:gd name="connsiteX70" fmla="*/ 8573 w 11430"/>
                          <a:gd name="connsiteY70" fmla="*/ 20426 h 43285"/>
                          <a:gd name="connsiteX71" fmla="*/ 8573 w 11430"/>
                          <a:gd name="connsiteY71" fmla="*/ 22331 h 43285"/>
                          <a:gd name="connsiteX72" fmla="*/ 8573 w 11430"/>
                          <a:gd name="connsiteY72" fmla="*/ 22331 h 43285"/>
                          <a:gd name="connsiteX73" fmla="*/ 8573 w 11430"/>
                          <a:gd name="connsiteY73" fmla="*/ 22331 h 43285"/>
                          <a:gd name="connsiteX74" fmla="*/ 8573 w 11430"/>
                          <a:gd name="connsiteY74" fmla="*/ 22331 h 43285"/>
                          <a:gd name="connsiteX75" fmla="*/ 8573 w 11430"/>
                          <a:gd name="connsiteY75" fmla="*/ 23283 h 43285"/>
                          <a:gd name="connsiteX76" fmla="*/ 8573 w 11430"/>
                          <a:gd name="connsiteY76" fmla="*/ 24236 h 43285"/>
                          <a:gd name="connsiteX77" fmla="*/ 8573 w 11430"/>
                          <a:gd name="connsiteY77" fmla="*/ 24236 h 43285"/>
                          <a:gd name="connsiteX78" fmla="*/ 8573 w 11430"/>
                          <a:gd name="connsiteY78" fmla="*/ 24236 h 43285"/>
                          <a:gd name="connsiteX79" fmla="*/ 9525 w 11430"/>
                          <a:gd name="connsiteY79" fmla="*/ 24236 h 43285"/>
                          <a:gd name="connsiteX80" fmla="*/ 9525 w 11430"/>
                          <a:gd name="connsiteY80" fmla="*/ 26141 h 43285"/>
                          <a:gd name="connsiteX81" fmla="*/ 9525 w 11430"/>
                          <a:gd name="connsiteY81" fmla="*/ 28046 h 43285"/>
                          <a:gd name="connsiteX82" fmla="*/ 9525 w 11430"/>
                          <a:gd name="connsiteY82" fmla="*/ 28998 h 43285"/>
                          <a:gd name="connsiteX83" fmla="*/ 9525 w 11430"/>
                          <a:gd name="connsiteY83" fmla="*/ 29951 h 43285"/>
                          <a:gd name="connsiteX84" fmla="*/ 9525 w 11430"/>
                          <a:gd name="connsiteY84" fmla="*/ 30903 h 43285"/>
                          <a:gd name="connsiteX85" fmla="*/ 9525 w 11430"/>
                          <a:gd name="connsiteY85" fmla="*/ 30903 h 43285"/>
                          <a:gd name="connsiteX86" fmla="*/ 10478 w 11430"/>
                          <a:gd name="connsiteY86" fmla="*/ 33761 h 43285"/>
                          <a:gd name="connsiteX87" fmla="*/ 10478 w 11430"/>
                          <a:gd name="connsiteY87" fmla="*/ 33761 h 43285"/>
                          <a:gd name="connsiteX88" fmla="*/ 11430 w 11430"/>
                          <a:gd name="connsiteY88" fmla="*/ 38523 h 43285"/>
                          <a:gd name="connsiteX89" fmla="*/ 11430 w 11430"/>
                          <a:gd name="connsiteY89" fmla="*/ 40428 h 43285"/>
                          <a:gd name="connsiteX90" fmla="*/ 11430 w 11430"/>
                          <a:gd name="connsiteY90" fmla="*/ 42333 h 43285"/>
                          <a:gd name="connsiteX91" fmla="*/ 11430 w 11430"/>
                          <a:gd name="connsiteY91" fmla="*/ 43286 h 43285"/>
                          <a:gd name="connsiteX92" fmla="*/ 11430 w 11430"/>
                          <a:gd name="connsiteY92" fmla="*/ 43286 h 43285"/>
                          <a:gd name="connsiteX93" fmla="*/ 7620 w 11430"/>
                          <a:gd name="connsiteY93" fmla="*/ 42333 h 43285"/>
                          <a:gd name="connsiteX94" fmla="*/ 0 w 11430"/>
                          <a:gd name="connsiteY94" fmla="*/ 423 h 43285"/>
                          <a:gd name="connsiteX95" fmla="*/ 0 w 11430"/>
                          <a:gd name="connsiteY95" fmla="*/ 423 h 43285"/>
                          <a:gd name="connsiteX96" fmla="*/ 0 w 11430"/>
                          <a:gd name="connsiteY96" fmla="*/ 423 h 43285"/>
                          <a:gd name="connsiteX97" fmla="*/ 0 w 11430"/>
                          <a:gd name="connsiteY97" fmla="*/ 423 h 43285"/>
                          <a:gd name="connsiteX98" fmla="*/ 0 w 11430"/>
                          <a:gd name="connsiteY98" fmla="*/ 423 h 43285"/>
                          <a:gd name="connsiteX99" fmla="*/ 1905 w 11430"/>
                          <a:gd name="connsiteY99" fmla="*/ 8043 h 43285"/>
                          <a:gd name="connsiteX100" fmla="*/ 1905 w 11430"/>
                          <a:gd name="connsiteY100" fmla="*/ 8043 h 43285"/>
                          <a:gd name="connsiteX101" fmla="*/ 1905 w 11430"/>
                          <a:gd name="connsiteY101" fmla="*/ 8043 h 43285"/>
                          <a:gd name="connsiteX102" fmla="*/ 1905 w 11430"/>
                          <a:gd name="connsiteY102" fmla="*/ 8043 h 43285"/>
                          <a:gd name="connsiteX103" fmla="*/ 1905 w 11430"/>
                          <a:gd name="connsiteY103" fmla="*/ 8043 h 43285"/>
                          <a:gd name="connsiteX104" fmla="*/ 7620 w 11430"/>
                          <a:gd name="connsiteY104" fmla="*/ 38523 h 43285"/>
                          <a:gd name="connsiteX105" fmla="*/ 7620 w 11430"/>
                          <a:gd name="connsiteY105" fmla="*/ 38523 h 43285"/>
                          <a:gd name="connsiteX106" fmla="*/ 7620 w 11430"/>
                          <a:gd name="connsiteY106" fmla="*/ 38523 h 43285"/>
                          <a:gd name="connsiteX107" fmla="*/ 7620 w 11430"/>
                          <a:gd name="connsiteY107" fmla="*/ 38523 h 43285"/>
                          <a:gd name="connsiteX108" fmla="*/ 7620 w 11430"/>
                          <a:gd name="connsiteY108" fmla="*/ 38523 h 43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3285">
                            <a:moveTo>
                              <a:pt x="7620" y="42333"/>
                            </a:moveTo>
                            <a:cubicBezTo>
                              <a:pt x="7620" y="42333"/>
                              <a:pt x="7620" y="42333"/>
                              <a:pt x="7620" y="42333"/>
                            </a:cubicBezTo>
                            <a:cubicBezTo>
                              <a:pt x="7620" y="41381"/>
                              <a:pt x="7620" y="40428"/>
                              <a:pt x="6668" y="39476"/>
                            </a:cubicBezTo>
                            <a:cubicBezTo>
                              <a:pt x="5715" y="38523"/>
                              <a:pt x="6668" y="38523"/>
                              <a:pt x="5715" y="38523"/>
                            </a:cubicBezTo>
                            <a:cubicBezTo>
                              <a:pt x="4763" y="38523"/>
                              <a:pt x="5715" y="37571"/>
                              <a:pt x="5715" y="37571"/>
                            </a:cubicBezTo>
                            <a:cubicBezTo>
                              <a:pt x="5715" y="37571"/>
                              <a:pt x="5715" y="37571"/>
                              <a:pt x="5715" y="37571"/>
                            </a:cubicBezTo>
                            <a:cubicBezTo>
                              <a:pt x="5715" y="37571"/>
                              <a:pt x="5715" y="36618"/>
                              <a:pt x="5715" y="36618"/>
                            </a:cubicBezTo>
                            <a:cubicBezTo>
                              <a:pt x="5715" y="36618"/>
                              <a:pt x="5715" y="35666"/>
                              <a:pt x="5715" y="35666"/>
                            </a:cubicBezTo>
                            <a:cubicBezTo>
                              <a:pt x="5715" y="35666"/>
                              <a:pt x="5715" y="34713"/>
                              <a:pt x="5715" y="34713"/>
                            </a:cubicBezTo>
                            <a:cubicBezTo>
                              <a:pt x="5715" y="33761"/>
                              <a:pt x="5715" y="33761"/>
                              <a:pt x="5715" y="33761"/>
                            </a:cubicBezTo>
                            <a:cubicBezTo>
                              <a:pt x="5715" y="33761"/>
                              <a:pt x="5715" y="33761"/>
                              <a:pt x="5715" y="32808"/>
                            </a:cubicBezTo>
                            <a:cubicBezTo>
                              <a:pt x="5715" y="32808"/>
                              <a:pt x="5715" y="31856"/>
                              <a:pt x="5715" y="31856"/>
                            </a:cubicBezTo>
                            <a:cubicBezTo>
                              <a:pt x="5715" y="31856"/>
                              <a:pt x="5715" y="30903"/>
                              <a:pt x="5715" y="30903"/>
                            </a:cubicBezTo>
                            <a:cubicBezTo>
                              <a:pt x="5715" y="30903"/>
                              <a:pt x="5715" y="29951"/>
                              <a:pt x="5715" y="29951"/>
                            </a:cubicBezTo>
                            <a:cubicBezTo>
                              <a:pt x="5715" y="29951"/>
                              <a:pt x="5715" y="28998"/>
                              <a:pt x="5715" y="28998"/>
                            </a:cubicBezTo>
                            <a:cubicBezTo>
                              <a:pt x="5715" y="28998"/>
                              <a:pt x="5715" y="28046"/>
                              <a:pt x="5715" y="28046"/>
                            </a:cubicBezTo>
                            <a:cubicBezTo>
                              <a:pt x="5715" y="28046"/>
                              <a:pt x="5715" y="28046"/>
                              <a:pt x="5715" y="28046"/>
                            </a:cubicBezTo>
                            <a:cubicBezTo>
                              <a:pt x="4763" y="28046"/>
                              <a:pt x="4763" y="27093"/>
                              <a:pt x="4763" y="27093"/>
                            </a:cubicBezTo>
                            <a:cubicBezTo>
                              <a:pt x="4763" y="26141"/>
                              <a:pt x="4763" y="26141"/>
                              <a:pt x="4763" y="26141"/>
                            </a:cubicBezTo>
                            <a:cubicBezTo>
                              <a:pt x="4763" y="26141"/>
                              <a:pt x="4763" y="26141"/>
                              <a:pt x="4763" y="26141"/>
                            </a:cubicBezTo>
                            <a:cubicBezTo>
                              <a:pt x="4763" y="26141"/>
                              <a:pt x="4763" y="25188"/>
                              <a:pt x="4763" y="25188"/>
                            </a:cubicBezTo>
                            <a:cubicBezTo>
                              <a:pt x="4763" y="25188"/>
                              <a:pt x="4763" y="25188"/>
                              <a:pt x="4763" y="24236"/>
                            </a:cubicBezTo>
                            <a:cubicBezTo>
                              <a:pt x="4763" y="24236"/>
                              <a:pt x="4763" y="23283"/>
                              <a:pt x="4763" y="23283"/>
                            </a:cubicBezTo>
                            <a:cubicBezTo>
                              <a:pt x="4763" y="23283"/>
                              <a:pt x="4763" y="23283"/>
                              <a:pt x="4763" y="23283"/>
                            </a:cubicBezTo>
                            <a:cubicBezTo>
                              <a:pt x="4763" y="23283"/>
                              <a:pt x="4763" y="23283"/>
                              <a:pt x="4763" y="23283"/>
                            </a:cubicBezTo>
                            <a:cubicBezTo>
                              <a:pt x="4763" y="23283"/>
                              <a:pt x="4763" y="23283"/>
                              <a:pt x="4763" y="23283"/>
                            </a:cubicBezTo>
                            <a:cubicBezTo>
                              <a:pt x="4763" y="23283"/>
                              <a:pt x="3810" y="21378"/>
                              <a:pt x="3810" y="21378"/>
                            </a:cubicBezTo>
                            <a:cubicBezTo>
                              <a:pt x="3810" y="21378"/>
                              <a:pt x="3810" y="20426"/>
                              <a:pt x="3810" y="20426"/>
                            </a:cubicBezTo>
                            <a:cubicBezTo>
                              <a:pt x="3810" y="20426"/>
                              <a:pt x="3810" y="19473"/>
                              <a:pt x="3810" y="20426"/>
                            </a:cubicBezTo>
                            <a:cubicBezTo>
                              <a:pt x="3810" y="20426"/>
                              <a:pt x="3810" y="20426"/>
                              <a:pt x="3810" y="20426"/>
                            </a:cubicBezTo>
                            <a:cubicBezTo>
                              <a:pt x="3810" y="20426"/>
                              <a:pt x="3810" y="20426"/>
                              <a:pt x="3810" y="20426"/>
                            </a:cubicBezTo>
                            <a:cubicBezTo>
                              <a:pt x="2858" y="20426"/>
                              <a:pt x="2858" y="19473"/>
                              <a:pt x="2858" y="19473"/>
                            </a:cubicBezTo>
                            <a:cubicBezTo>
                              <a:pt x="2858" y="18521"/>
                              <a:pt x="2858" y="16616"/>
                              <a:pt x="1905" y="15663"/>
                            </a:cubicBezTo>
                            <a:cubicBezTo>
                              <a:pt x="1905" y="14711"/>
                              <a:pt x="1905" y="13758"/>
                              <a:pt x="953" y="12806"/>
                            </a:cubicBezTo>
                            <a:cubicBezTo>
                              <a:pt x="953" y="11853"/>
                              <a:pt x="0" y="10901"/>
                              <a:pt x="0" y="9948"/>
                            </a:cubicBezTo>
                            <a:cubicBezTo>
                              <a:pt x="0" y="8996"/>
                              <a:pt x="0" y="8043"/>
                              <a:pt x="0" y="7091"/>
                            </a:cubicBezTo>
                            <a:cubicBezTo>
                              <a:pt x="0" y="7091"/>
                              <a:pt x="0" y="7091"/>
                              <a:pt x="0" y="7091"/>
                            </a:cubicBezTo>
                            <a:cubicBezTo>
                              <a:pt x="0" y="7091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5186"/>
                              <a:pt x="0" y="5186"/>
                            </a:cubicBezTo>
                            <a:cubicBezTo>
                              <a:pt x="0" y="5186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3281"/>
                              <a:pt x="0" y="3281"/>
                            </a:cubicBezTo>
                            <a:cubicBezTo>
                              <a:pt x="0" y="3281"/>
                              <a:pt x="0" y="3281"/>
                              <a:pt x="0" y="3281"/>
                            </a:cubicBezTo>
                            <a:cubicBezTo>
                              <a:pt x="0" y="3281"/>
                              <a:pt x="953" y="3281"/>
                              <a:pt x="953" y="3281"/>
                            </a:cubicBezTo>
                            <a:cubicBezTo>
                              <a:pt x="1905" y="2328"/>
                              <a:pt x="2858" y="1376"/>
                              <a:pt x="3810" y="1376"/>
                            </a:cubicBezTo>
                            <a:lnTo>
                              <a:pt x="3810" y="1376"/>
                            </a:ln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1376"/>
                              <a:pt x="3810" y="1376"/>
                            </a:cubicBezTo>
                            <a:cubicBezTo>
                              <a:pt x="3810" y="2328"/>
                              <a:pt x="2858" y="2328"/>
                              <a:pt x="2858" y="2328"/>
                            </a:cubicBezTo>
                            <a:cubicBezTo>
                              <a:pt x="2858" y="2328"/>
                              <a:pt x="2858" y="2328"/>
                              <a:pt x="2858" y="2328"/>
                            </a:cubicBezTo>
                            <a:cubicBezTo>
                              <a:pt x="2858" y="2328"/>
                              <a:pt x="2858" y="2328"/>
                              <a:pt x="2858" y="2328"/>
                            </a:cubicBezTo>
                            <a:cubicBezTo>
                              <a:pt x="3810" y="1376"/>
                              <a:pt x="3810" y="2328"/>
                              <a:pt x="3810" y="3281"/>
                            </a:cubicBezTo>
                            <a:cubicBezTo>
                              <a:pt x="3810" y="4233"/>
                              <a:pt x="4763" y="5186"/>
                              <a:pt x="4763" y="6138"/>
                            </a:cubicBezTo>
                            <a:cubicBezTo>
                              <a:pt x="4763" y="6138"/>
                              <a:pt x="4763" y="7091"/>
                              <a:pt x="4763" y="7091"/>
                            </a:cubicBezTo>
                            <a:cubicBezTo>
                              <a:pt x="4763" y="7091"/>
                              <a:pt x="4763" y="7091"/>
                              <a:pt x="4763" y="7091"/>
                            </a:cubicBezTo>
                            <a:cubicBezTo>
                              <a:pt x="4763" y="8043"/>
                              <a:pt x="4763" y="8043"/>
                              <a:pt x="5715" y="8996"/>
                            </a:cubicBezTo>
                            <a:cubicBezTo>
                              <a:pt x="5715" y="9948"/>
                              <a:pt x="5715" y="10901"/>
                              <a:pt x="6668" y="11853"/>
                            </a:cubicBezTo>
                            <a:cubicBezTo>
                              <a:pt x="6668" y="12806"/>
                              <a:pt x="7620" y="13758"/>
                              <a:pt x="7620" y="14711"/>
                            </a:cubicBezTo>
                            <a:cubicBezTo>
                              <a:pt x="7620" y="14711"/>
                              <a:pt x="7620" y="15663"/>
                              <a:pt x="7620" y="15663"/>
                            </a:cubicBezTo>
                            <a:cubicBezTo>
                              <a:pt x="7620" y="15663"/>
                              <a:pt x="7620" y="16616"/>
                              <a:pt x="8573" y="17568"/>
                            </a:cubicBezTo>
                            <a:cubicBezTo>
                              <a:pt x="8573" y="17568"/>
                              <a:pt x="8573" y="18521"/>
                              <a:pt x="8573" y="18521"/>
                            </a:cubicBezTo>
                            <a:cubicBezTo>
                              <a:pt x="8573" y="18521"/>
                              <a:pt x="8573" y="18521"/>
                              <a:pt x="8573" y="18521"/>
                            </a:cubicBezTo>
                            <a:cubicBezTo>
                              <a:pt x="8573" y="18521"/>
                              <a:pt x="8573" y="18521"/>
                              <a:pt x="8573" y="18521"/>
                            </a:cubicBezTo>
                            <a:cubicBezTo>
                              <a:pt x="8573" y="18521"/>
                              <a:pt x="8573" y="19473"/>
                              <a:pt x="8573" y="19473"/>
                            </a:cubicBezTo>
                            <a:cubicBezTo>
                              <a:pt x="8573" y="19473"/>
                              <a:pt x="8573" y="20426"/>
                              <a:pt x="8573" y="20426"/>
                            </a:cubicBezTo>
                            <a:cubicBezTo>
                              <a:pt x="8573" y="20426"/>
                              <a:pt x="8573" y="21378"/>
                              <a:pt x="8573" y="22331"/>
                            </a:cubicBezTo>
                            <a:cubicBezTo>
                              <a:pt x="8573" y="22331"/>
                              <a:pt x="8573" y="22331"/>
                              <a:pt x="8573" y="22331"/>
                            </a:cubicBezTo>
                            <a:cubicBezTo>
                              <a:pt x="8573" y="22331"/>
                              <a:pt x="8573" y="22331"/>
                              <a:pt x="8573" y="22331"/>
                            </a:cubicBezTo>
                            <a:cubicBezTo>
                              <a:pt x="8573" y="22331"/>
                              <a:pt x="8573" y="22331"/>
                              <a:pt x="8573" y="22331"/>
                            </a:cubicBezTo>
                            <a:cubicBezTo>
                              <a:pt x="8573" y="22331"/>
                              <a:pt x="8573" y="22331"/>
                              <a:pt x="8573" y="23283"/>
                            </a:cubicBezTo>
                            <a:cubicBezTo>
                              <a:pt x="8573" y="23283"/>
                              <a:pt x="8573" y="24236"/>
                              <a:pt x="8573" y="24236"/>
                            </a:cubicBezTo>
                            <a:cubicBezTo>
                              <a:pt x="8573" y="24236"/>
                              <a:pt x="8573" y="24236"/>
                              <a:pt x="8573" y="24236"/>
                            </a:cubicBezTo>
                            <a:cubicBezTo>
                              <a:pt x="8573" y="24236"/>
                              <a:pt x="8573" y="24236"/>
                              <a:pt x="8573" y="24236"/>
                            </a:cubicBezTo>
                            <a:cubicBezTo>
                              <a:pt x="9525" y="24236"/>
                              <a:pt x="9525" y="24236"/>
                              <a:pt x="9525" y="24236"/>
                            </a:cubicBezTo>
                            <a:cubicBezTo>
                              <a:pt x="9525" y="25188"/>
                              <a:pt x="9525" y="25188"/>
                              <a:pt x="9525" y="26141"/>
                            </a:cubicBezTo>
                            <a:cubicBezTo>
                              <a:pt x="9525" y="27093"/>
                              <a:pt x="9525" y="28046"/>
                              <a:pt x="9525" y="28046"/>
                            </a:cubicBezTo>
                            <a:cubicBezTo>
                              <a:pt x="9525" y="28046"/>
                              <a:pt x="9525" y="28998"/>
                              <a:pt x="9525" y="28998"/>
                            </a:cubicBezTo>
                            <a:cubicBezTo>
                              <a:pt x="9525" y="28998"/>
                              <a:pt x="9525" y="28998"/>
                              <a:pt x="9525" y="29951"/>
                            </a:cubicBezTo>
                            <a:cubicBezTo>
                              <a:pt x="10478" y="29951"/>
                              <a:pt x="9525" y="30903"/>
                              <a:pt x="9525" y="30903"/>
                            </a:cubicBezTo>
                            <a:cubicBezTo>
                              <a:pt x="9525" y="30903"/>
                              <a:pt x="9525" y="30903"/>
                              <a:pt x="9525" y="30903"/>
                            </a:cubicBezTo>
                            <a:cubicBezTo>
                              <a:pt x="10478" y="31856"/>
                              <a:pt x="10478" y="32808"/>
                              <a:pt x="10478" y="33761"/>
                            </a:cubicBezTo>
                            <a:cubicBezTo>
                              <a:pt x="10478" y="33761"/>
                              <a:pt x="10478" y="33761"/>
                              <a:pt x="10478" y="33761"/>
                            </a:cubicBezTo>
                            <a:cubicBezTo>
                              <a:pt x="10478" y="35666"/>
                              <a:pt x="11430" y="37571"/>
                              <a:pt x="11430" y="38523"/>
                            </a:cubicBezTo>
                            <a:cubicBezTo>
                              <a:pt x="11430" y="39476"/>
                              <a:pt x="11430" y="40428"/>
                              <a:pt x="11430" y="40428"/>
                            </a:cubicBezTo>
                            <a:cubicBezTo>
                              <a:pt x="11430" y="41381"/>
                              <a:pt x="11430" y="41381"/>
                              <a:pt x="11430" y="42333"/>
                            </a:cubicBezTo>
                            <a:cubicBezTo>
                              <a:pt x="11430" y="43286"/>
                              <a:pt x="11430" y="43286"/>
                              <a:pt x="11430" y="43286"/>
                            </a:cubicBezTo>
                            <a:lnTo>
                              <a:pt x="11430" y="43286"/>
                            </a:lnTo>
                            <a:lnTo>
                              <a:pt x="7620" y="42333"/>
                            </a:lnTo>
                            <a:close/>
                            <a:moveTo>
                              <a:pt x="0" y="423"/>
                            </a:moveTo>
                            <a:cubicBezTo>
                              <a:pt x="0" y="423"/>
                              <a:pt x="953" y="423"/>
                              <a:pt x="0" y="423"/>
                            </a:cubicBezTo>
                            <a:cubicBezTo>
                              <a:pt x="0" y="423"/>
                              <a:pt x="0" y="-529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  <a:moveTo>
                              <a:pt x="1905" y="8043"/>
                            </a:moveTo>
                            <a:cubicBezTo>
                              <a:pt x="1905" y="8043"/>
                              <a:pt x="1905" y="7091"/>
                              <a:pt x="1905" y="8043"/>
                            </a:cubicBezTo>
                            <a:cubicBezTo>
                              <a:pt x="1905" y="7091"/>
                              <a:pt x="1905" y="7091"/>
                              <a:pt x="1905" y="8043"/>
                            </a:cubicBezTo>
                            <a:cubicBezTo>
                              <a:pt x="1905" y="7091"/>
                              <a:pt x="1905" y="7091"/>
                              <a:pt x="1905" y="8043"/>
                            </a:cubicBezTo>
                            <a:cubicBezTo>
                              <a:pt x="1905" y="8043"/>
                              <a:pt x="1905" y="8043"/>
                              <a:pt x="1905" y="8043"/>
                            </a:cubicBezTo>
                            <a:close/>
                            <a:moveTo>
                              <a:pt x="7620" y="38523"/>
                            </a:moveTo>
                            <a:cubicBezTo>
                              <a:pt x="8573" y="39476"/>
                              <a:pt x="8573" y="38523"/>
                              <a:pt x="7620" y="38523"/>
                            </a:cubicBezTo>
                            <a:cubicBezTo>
                              <a:pt x="7620" y="38523"/>
                              <a:pt x="7620" y="38523"/>
                              <a:pt x="7620" y="38523"/>
                            </a:cubicBezTo>
                            <a:cubicBezTo>
                              <a:pt x="7620" y="38523"/>
                              <a:pt x="7620" y="38523"/>
                              <a:pt x="7620" y="38523"/>
                            </a:cubicBezTo>
                            <a:cubicBezTo>
                              <a:pt x="7620" y="38523"/>
                              <a:pt x="7620" y="38523"/>
                              <a:pt x="7620" y="3852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8" name="任意多边形: 形状 562"/>
                      <p:cNvSpPr/>
                      <p:nvPr/>
                    </p:nvSpPr>
                    <p:spPr>
                      <a:xfrm>
                        <a:off x="4242435" y="45043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79" name="任意多边形: 形状 563"/>
                      <p:cNvSpPr/>
                      <p:nvPr/>
                    </p:nvSpPr>
                    <p:spPr>
                      <a:xfrm>
                        <a:off x="4241482" y="4499609"/>
                        <a:ext cx="4762" cy="5715"/>
                      </a:xfrm>
                      <a:custGeom>
                        <a:avLst/>
                        <a:gdLst>
                          <a:gd name="connsiteX0" fmla="*/ 1905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3810 h 5715"/>
                          <a:gd name="connsiteX3" fmla="*/ 4763 w 4762"/>
                          <a:gd name="connsiteY3" fmla="*/ 3810 h 5715"/>
                          <a:gd name="connsiteX4" fmla="*/ 4763 w 4762"/>
                          <a:gd name="connsiteY4" fmla="*/ 3810 h 5715"/>
                          <a:gd name="connsiteX5" fmla="*/ 4763 w 4762"/>
                          <a:gd name="connsiteY5" fmla="*/ 3810 h 5715"/>
                          <a:gd name="connsiteX6" fmla="*/ 4763 w 4762"/>
                          <a:gd name="connsiteY6" fmla="*/ 2858 h 5715"/>
                          <a:gd name="connsiteX7" fmla="*/ 4763 w 4762"/>
                          <a:gd name="connsiteY7" fmla="*/ 1905 h 5715"/>
                          <a:gd name="connsiteX8" fmla="*/ 3810 w 4762"/>
                          <a:gd name="connsiteY8" fmla="*/ 953 h 5715"/>
                          <a:gd name="connsiteX9" fmla="*/ 3810 w 4762"/>
                          <a:gd name="connsiteY9" fmla="*/ 953 h 5715"/>
                          <a:gd name="connsiteX10" fmla="*/ 3810 w 4762"/>
                          <a:gd name="connsiteY10" fmla="*/ 953 h 5715"/>
                          <a:gd name="connsiteX11" fmla="*/ 3810 w 4762"/>
                          <a:gd name="connsiteY11" fmla="*/ 0 h 5715"/>
                          <a:gd name="connsiteX12" fmla="*/ 0 w 4762"/>
                          <a:gd name="connsiteY12" fmla="*/ 953 h 5715"/>
                          <a:gd name="connsiteX13" fmla="*/ 0 w 4762"/>
                          <a:gd name="connsiteY13" fmla="*/ 1905 h 5715"/>
                          <a:gd name="connsiteX14" fmla="*/ 0 w 4762"/>
                          <a:gd name="connsiteY14" fmla="*/ 3810 h 5715"/>
                          <a:gd name="connsiteX15" fmla="*/ 953 w 4762"/>
                          <a:gd name="connsiteY15" fmla="*/ 4763 h 5715"/>
                          <a:gd name="connsiteX16" fmla="*/ 953 w 4762"/>
                          <a:gd name="connsiteY16" fmla="*/ 4763 h 5715"/>
                          <a:gd name="connsiteX17" fmla="*/ 1905 w 4762"/>
                          <a:gd name="connsiteY17" fmla="*/ 5715 h 5715"/>
                          <a:gd name="connsiteX18" fmla="*/ 1905 w 4762"/>
                          <a:gd name="connsiteY18" fmla="*/ 5715 h 5715"/>
                          <a:gd name="connsiteX19" fmla="*/ 1905 w 4762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1905" y="5715"/>
                            </a:moveTo>
                            <a:cubicBezTo>
                              <a:pt x="2857" y="4763"/>
                              <a:pt x="3810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3" y="4763"/>
                            </a:cubicBezTo>
                            <a:lnTo>
                              <a:pt x="953" y="4763"/>
                            </a:lnTo>
                            <a:cubicBezTo>
                              <a:pt x="953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80" name="图形 2"/>
                    <p:cNvGrpSpPr/>
                    <p:nvPr/>
                  </p:nvGrpSpPr>
                  <p:grpSpPr>
                    <a:xfrm>
                      <a:off x="4251960" y="4547234"/>
                      <a:ext cx="14287" cy="49530"/>
                      <a:chOff x="4251960" y="4547234"/>
                      <a:chExt cx="14287" cy="49530"/>
                    </a:xfrm>
                    <a:solidFill>
                      <a:srgbClr val="0D222B"/>
                    </a:solidFill>
                  </p:grpSpPr>
                  <p:sp>
                    <p:nvSpPr>
                      <p:cNvPr id="681" name="任意多边形: 形状 565"/>
                      <p:cNvSpPr/>
                      <p:nvPr/>
                    </p:nvSpPr>
                    <p:spPr>
                      <a:xfrm>
                        <a:off x="4255769" y="45481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2" name="任意多边形: 形状 566"/>
                      <p:cNvSpPr/>
                      <p:nvPr/>
                    </p:nvSpPr>
                    <p:spPr>
                      <a:xfrm>
                        <a:off x="4254817" y="4553478"/>
                        <a:ext cx="11430" cy="43285"/>
                      </a:xfrm>
                      <a:custGeom>
                        <a:avLst/>
                        <a:gdLst>
                          <a:gd name="connsiteX0" fmla="*/ 8572 w 11430"/>
                          <a:gd name="connsiteY0" fmla="*/ 42333 h 43285"/>
                          <a:gd name="connsiteX1" fmla="*/ 8572 w 11430"/>
                          <a:gd name="connsiteY1" fmla="*/ 42333 h 43285"/>
                          <a:gd name="connsiteX2" fmla="*/ 7620 w 11430"/>
                          <a:gd name="connsiteY2" fmla="*/ 39476 h 43285"/>
                          <a:gd name="connsiteX3" fmla="*/ 6668 w 11430"/>
                          <a:gd name="connsiteY3" fmla="*/ 38523 h 43285"/>
                          <a:gd name="connsiteX4" fmla="*/ 6668 w 11430"/>
                          <a:gd name="connsiteY4" fmla="*/ 37571 h 43285"/>
                          <a:gd name="connsiteX5" fmla="*/ 6668 w 11430"/>
                          <a:gd name="connsiteY5" fmla="*/ 37571 h 43285"/>
                          <a:gd name="connsiteX6" fmla="*/ 6668 w 11430"/>
                          <a:gd name="connsiteY6" fmla="*/ 36618 h 43285"/>
                          <a:gd name="connsiteX7" fmla="*/ 6668 w 11430"/>
                          <a:gd name="connsiteY7" fmla="*/ 35666 h 43285"/>
                          <a:gd name="connsiteX8" fmla="*/ 6668 w 11430"/>
                          <a:gd name="connsiteY8" fmla="*/ 34713 h 43285"/>
                          <a:gd name="connsiteX9" fmla="*/ 6668 w 11430"/>
                          <a:gd name="connsiteY9" fmla="*/ 33761 h 43285"/>
                          <a:gd name="connsiteX10" fmla="*/ 6668 w 11430"/>
                          <a:gd name="connsiteY10" fmla="*/ 32808 h 43285"/>
                          <a:gd name="connsiteX11" fmla="*/ 6668 w 11430"/>
                          <a:gd name="connsiteY11" fmla="*/ 31856 h 43285"/>
                          <a:gd name="connsiteX12" fmla="*/ 6668 w 11430"/>
                          <a:gd name="connsiteY12" fmla="*/ 30903 h 43285"/>
                          <a:gd name="connsiteX13" fmla="*/ 6668 w 11430"/>
                          <a:gd name="connsiteY13" fmla="*/ 29951 h 43285"/>
                          <a:gd name="connsiteX14" fmla="*/ 6668 w 11430"/>
                          <a:gd name="connsiteY14" fmla="*/ 28998 h 43285"/>
                          <a:gd name="connsiteX15" fmla="*/ 6668 w 11430"/>
                          <a:gd name="connsiteY15" fmla="*/ 28046 h 43285"/>
                          <a:gd name="connsiteX16" fmla="*/ 6668 w 11430"/>
                          <a:gd name="connsiteY16" fmla="*/ 28046 h 43285"/>
                          <a:gd name="connsiteX17" fmla="*/ 5715 w 11430"/>
                          <a:gd name="connsiteY17" fmla="*/ 27093 h 43285"/>
                          <a:gd name="connsiteX18" fmla="*/ 5715 w 11430"/>
                          <a:gd name="connsiteY18" fmla="*/ 26141 h 43285"/>
                          <a:gd name="connsiteX19" fmla="*/ 5715 w 11430"/>
                          <a:gd name="connsiteY19" fmla="*/ 26141 h 43285"/>
                          <a:gd name="connsiteX20" fmla="*/ 5715 w 11430"/>
                          <a:gd name="connsiteY20" fmla="*/ 25188 h 43285"/>
                          <a:gd name="connsiteX21" fmla="*/ 5715 w 11430"/>
                          <a:gd name="connsiteY21" fmla="*/ 24236 h 43285"/>
                          <a:gd name="connsiteX22" fmla="*/ 5715 w 11430"/>
                          <a:gd name="connsiteY22" fmla="*/ 23283 h 43285"/>
                          <a:gd name="connsiteX23" fmla="*/ 5715 w 11430"/>
                          <a:gd name="connsiteY23" fmla="*/ 23283 h 43285"/>
                          <a:gd name="connsiteX24" fmla="*/ 5715 w 11430"/>
                          <a:gd name="connsiteY24" fmla="*/ 23283 h 43285"/>
                          <a:gd name="connsiteX25" fmla="*/ 5715 w 11430"/>
                          <a:gd name="connsiteY25" fmla="*/ 23283 h 43285"/>
                          <a:gd name="connsiteX26" fmla="*/ 4763 w 11430"/>
                          <a:gd name="connsiteY26" fmla="*/ 21378 h 43285"/>
                          <a:gd name="connsiteX27" fmla="*/ 4763 w 11430"/>
                          <a:gd name="connsiteY27" fmla="*/ 20426 h 43285"/>
                          <a:gd name="connsiteX28" fmla="*/ 4763 w 11430"/>
                          <a:gd name="connsiteY28" fmla="*/ 20426 h 43285"/>
                          <a:gd name="connsiteX29" fmla="*/ 4763 w 11430"/>
                          <a:gd name="connsiteY29" fmla="*/ 20426 h 43285"/>
                          <a:gd name="connsiteX30" fmla="*/ 4763 w 11430"/>
                          <a:gd name="connsiteY30" fmla="*/ 20426 h 43285"/>
                          <a:gd name="connsiteX31" fmla="*/ 3810 w 11430"/>
                          <a:gd name="connsiteY31" fmla="*/ 19473 h 43285"/>
                          <a:gd name="connsiteX32" fmla="*/ 2857 w 11430"/>
                          <a:gd name="connsiteY32" fmla="*/ 15663 h 43285"/>
                          <a:gd name="connsiteX33" fmla="*/ 1905 w 11430"/>
                          <a:gd name="connsiteY33" fmla="*/ 12806 h 43285"/>
                          <a:gd name="connsiteX34" fmla="*/ 952 w 11430"/>
                          <a:gd name="connsiteY34" fmla="*/ 9948 h 43285"/>
                          <a:gd name="connsiteX35" fmla="*/ 0 w 11430"/>
                          <a:gd name="connsiteY35" fmla="*/ 7091 h 43285"/>
                          <a:gd name="connsiteX36" fmla="*/ 0 w 11430"/>
                          <a:gd name="connsiteY36" fmla="*/ 7091 h 43285"/>
                          <a:gd name="connsiteX37" fmla="*/ 0 w 11430"/>
                          <a:gd name="connsiteY37" fmla="*/ 6138 h 43285"/>
                          <a:gd name="connsiteX38" fmla="*/ 0 w 11430"/>
                          <a:gd name="connsiteY38" fmla="*/ 6138 h 43285"/>
                          <a:gd name="connsiteX39" fmla="*/ 0 w 11430"/>
                          <a:gd name="connsiteY39" fmla="*/ 6138 h 43285"/>
                          <a:gd name="connsiteX40" fmla="*/ 0 w 11430"/>
                          <a:gd name="connsiteY40" fmla="*/ 6138 h 43285"/>
                          <a:gd name="connsiteX41" fmla="*/ 0 w 11430"/>
                          <a:gd name="connsiteY41" fmla="*/ 5186 h 43285"/>
                          <a:gd name="connsiteX42" fmla="*/ 0 w 11430"/>
                          <a:gd name="connsiteY42" fmla="*/ 4233 h 43285"/>
                          <a:gd name="connsiteX43" fmla="*/ 0 w 11430"/>
                          <a:gd name="connsiteY43" fmla="*/ 4233 h 43285"/>
                          <a:gd name="connsiteX44" fmla="*/ 0 w 11430"/>
                          <a:gd name="connsiteY44" fmla="*/ 3281 h 43285"/>
                          <a:gd name="connsiteX45" fmla="*/ 0 w 11430"/>
                          <a:gd name="connsiteY45" fmla="*/ 3281 h 43285"/>
                          <a:gd name="connsiteX46" fmla="*/ 952 w 11430"/>
                          <a:gd name="connsiteY46" fmla="*/ 3281 h 43285"/>
                          <a:gd name="connsiteX47" fmla="*/ 3810 w 11430"/>
                          <a:gd name="connsiteY47" fmla="*/ 1376 h 43285"/>
                          <a:gd name="connsiteX48" fmla="*/ 3810 w 11430"/>
                          <a:gd name="connsiteY48" fmla="*/ 1376 h 43285"/>
                          <a:gd name="connsiteX49" fmla="*/ 3810 w 11430"/>
                          <a:gd name="connsiteY49" fmla="*/ 1376 h 43285"/>
                          <a:gd name="connsiteX50" fmla="*/ 3810 w 11430"/>
                          <a:gd name="connsiteY50" fmla="*/ 1376 h 43285"/>
                          <a:gd name="connsiteX51" fmla="*/ 3810 w 11430"/>
                          <a:gd name="connsiteY51" fmla="*/ 1376 h 43285"/>
                          <a:gd name="connsiteX52" fmla="*/ 3810 w 11430"/>
                          <a:gd name="connsiteY52" fmla="*/ 423 h 43285"/>
                          <a:gd name="connsiteX53" fmla="*/ 3810 w 11430"/>
                          <a:gd name="connsiteY53" fmla="*/ 1376 h 43285"/>
                          <a:gd name="connsiteX54" fmla="*/ 2857 w 11430"/>
                          <a:gd name="connsiteY54" fmla="*/ 2328 h 43285"/>
                          <a:gd name="connsiteX55" fmla="*/ 2857 w 11430"/>
                          <a:gd name="connsiteY55" fmla="*/ 2328 h 43285"/>
                          <a:gd name="connsiteX56" fmla="*/ 2857 w 11430"/>
                          <a:gd name="connsiteY56" fmla="*/ 2328 h 43285"/>
                          <a:gd name="connsiteX57" fmla="*/ 3810 w 11430"/>
                          <a:gd name="connsiteY57" fmla="*/ 3281 h 43285"/>
                          <a:gd name="connsiteX58" fmla="*/ 4763 w 11430"/>
                          <a:gd name="connsiteY58" fmla="*/ 6138 h 43285"/>
                          <a:gd name="connsiteX59" fmla="*/ 4763 w 11430"/>
                          <a:gd name="connsiteY59" fmla="*/ 7091 h 43285"/>
                          <a:gd name="connsiteX60" fmla="*/ 4763 w 11430"/>
                          <a:gd name="connsiteY60" fmla="*/ 7091 h 43285"/>
                          <a:gd name="connsiteX61" fmla="*/ 5715 w 11430"/>
                          <a:gd name="connsiteY61" fmla="*/ 8996 h 43285"/>
                          <a:gd name="connsiteX62" fmla="*/ 6668 w 11430"/>
                          <a:gd name="connsiteY62" fmla="*/ 11853 h 43285"/>
                          <a:gd name="connsiteX63" fmla="*/ 7620 w 11430"/>
                          <a:gd name="connsiteY63" fmla="*/ 14711 h 43285"/>
                          <a:gd name="connsiteX64" fmla="*/ 7620 w 11430"/>
                          <a:gd name="connsiteY64" fmla="*/ 15663 h 43285"/>
                          <a:gd name="connsiteX65" fmla="*/ 8572 w 11430"/>
                          <a:gd name="connsiteY65" fmla="*/ 17568 h 43285"/>
                          <a:gd name="connsiteX66" fmla="*/ 8572 w 11430"/>
                          <a:gd name="connsiteY66" fmla="*/ 18521 h 43285"/>
                          <a:gd name="connsiteX67" fmla="*/ 8572 w 11430"/>
                          <a:gd name="connsiteY67" fmla="*/ 18521 h 43285"/>
                          <a:gd name="connsiteX68" fmla="*/ 8572 w 11430"/>
                          <a:gd name="connsiteY68" fmla="*/ 18521 h 43285"/>
                          <a:gd name="connsiteX69" fmla="*/ 8572 w 11430"/>
                          <a:gd name="connsiteY69" fmla="*/ 19473 h 43285"/>
                          <a:gd name="connsiteX70" fmla="*/ 8572 w 11430"/>
                          <a:gd name="connsiteY70" fmla="*/ 20426 h 43285"/>
                          <a:gd name="connsiteX71" fmla="*/ 8572 w 11430"/>
                          <a:gd name="connsiteY71" fmla="*/ 22331 h 43285"/>
                          <a:gd name="connsiteX72" fmla="*/ 8572 w 11430"/>
                          <a:gd name="connsiteY72" fmla="*/ 22331 h 43285"/>
                          <a:gd name="connsiteX73" fmla="*/ 8572 w 11430"/>
                          <a:gd name="connsiteY73" fmla="*/ 22331 h 43285"/>
                          <a:gd name="connsiteX74" fmla="*/ 8572 w 11430"/>
                          <a:gd name="connsiteY74" fmla="*/ 22331 h 43285"/>
                          <a:gd name="connsiteX75" fmla="*/ 8572 w 11430"/>
                          <a:gd name="connsiteY75" fmla="*/ 23283 h 43285"/>
                          <a:gd name="connsiteX76" fmla="*/ 8572 w 11430"/>
                          <a:gd name="connsiteY76" fmla="*/ 24236 h 43285"/>
                          <a:gd name="connsiteX77" fmla="*/ 8572 w 11430"/>
                          <a:gd name="connsiteY77" fmla="*/ 24236 h 43285"/>
                          <a:gd name="connsiteX78" fmla="*/ 8572 w 11430"/>
                          <a:gd name="connsiteY78" fmla="*/ 24236 h 43285"/>
                          <a:gd name="connsiteX79" fmla="*/ 9525 w 11430"/>
                          <a:gd name="connsiteY79" fmla="*/ 24236 h 43285"/>
                          <a:gd name="connsiteX80" fmla="*/ 9525 w 11430"/>
                          <a:gd name="connsiteY80" fmla="*/ 26141 h 43285"/>
                          <a:gd name="connsiteX81" fmla="*/ 9525 w 11430"/>
                          <a:gd name="connsiteY81" fmla="*/ 28046 h 43285"/>
                          <a:gd name="connsiteX82" fmla="*/ 9525 w 11430"/>
                          <a:gd name="connsiteY82" fmla="*/ 28998 h 43285"/>
                          <a:gd name="connsiteX83" fmla="*/ 9525 w 11430"/>
                          <a:gd name="connsiteY83" fmla="*/ 29951 h 43285"/>
                          <a:gd name="connsiteX84" fmla="*/ 9525 w 11430"/>
                          <a:gd name="connsiteY84" fmla="*/ 30903 h 43285"/>
                          <a:gd name="connsiteX85" fmla="*/ 9525 w 11430"/>
                          <a:gd name="connsiteY85" fmla="*/ 30903 h 43285"/>
                          <a:gd name="connsiteX86" fmla="*/ 10477 w 11430"/>
                          <a:gd name="connsiteY86" fmla="*/ 33761 h 43285"/>
                          <a:gd name="connsiteX87" fmla="*/ 10477 w 11430"/>
                          <a:gd name="connsiteY87" fmla="*/ 33761 h 43285"/>
                          <a:gd name="connsiteX88" fmla="*/ 11430 w 11430"/>
                          <a:gd name="connsiteY88" fmla="*/ 38523 h 43285"/>
                          <a:gd name="connsiteX89" fmla="*/ 11430 w 11430"/>
                          <a:gd name="connsiteY89" fmla="*/ 40428 h 43285"/>
                          <a:gd name="connsiteX90" fmla="*/ 11430 w 11430"/>
                          <a:gd name="connsiteY90" fmla="*/ 42333 h 43285"/>
                          <a:gd name="connsiteX91" fmla="*/ 11430 w 11430"/>
                          <a:gd name="connsiteY91" fmla="*/ 43286 h 43285"/>
                          <a:gd name="connsiteX92" fmla="*/ 11430 w 11430"/>
                          <a:gd name="connsiteY92" fmla="*/ 43286 h 43285"/>
                          <a:gd name="connsiteX93" fmla="*/ 8572 w 11430"/>
                          <a:gd name="connsiteY93" fmla="*/ 42333 h 43285"/>
                          <a:gd name="connsiteX94" fmla="*/ 0 w 11430"/>
                          <a:gd name="connsiteY94" fmla="*/ 423 h 43285"/>
                          <a:gd name="connsiteX95" fmla="*/ 0 w 11430"/>
                          <a:gd name="connsiteY95" fmla="*/ 423 h 43285"/>
                          <a:gd name="connsiteX96" fmla="*/ 0 w 11430"/>
                          <a:gd name="connsiteY96" fmla="*/ 423 h 43285"/>
                          <a:gd name="connsiteX97" fmla="*/ 0 w 11430"/>
                          <a:gd name="connsiteY97" fmla="*/ 423 h 43285"/>
                          <a:gd name="connsiteX98" fmla="*/ 0 w 11430"/>
                          <a:gd name="connsiteY98" fmla="*/ 423 h 43285"/>
                          <a:gd name="connsiteX99" fmla="*/ 1905 w 11430"/>
                          <a:gd name="connsiteY99" fmla="*/ 8043 h 43285"/>
                          <a:gd name="connsiteX100" fmla="*/ 1905 w 11430"/>
                          <a:gd name="connsiteY100" fmla="*/ 8043 h 43285"/>
                          <a:gd name="connsiteX101" fmla="*/ 1905 w 11430"/>
                          <a:gd name="connsiteY101" fmla="*/ 8043 h 43285"/>
                          <a:gd name="connsiteX102" fmla="*/ 1905 w 11430"/>
                          <a:gd name="connsiteY102" fmla="*/ 8043 h 43285"/>
                          <a:gd name="connsiteX103" fmla="*/ 1905 w 11430"/>
                          <a:gd name="connsiteY103" fmla="*/ 8043 h 43285"/>
                          <a:gd name="connsiteX104" fmla="*/ 8572 w 11430"/>
                          <a:gd name="connsiteY104" fmla="*/ 38523 h 43285"/>
                          <a:gd name="connsiteX105" fmla="*/ 8572 w 11430"/>
                          <a:gd name="connsiteY105" fmla="*/ 38523 h 43285"/>
                          <a:gd name="connsiteX106" fmla="*/ 8572 w 11430"/>
                          <a:gd name="connsiteY106" fmla="*/ 38523 h 43285"/>
                          <a:gd name="connsiteX107" fmla="*/ 8572 w 11430"/>
                          <a:gd name="connsiteY107" fmla="*/ 38523 h 43285"/>
                          <a:gd name="connsiteX108" fmla="*/ 8572 w 11430"/>
                          <a:gd name="connsiteY108" fmla="*/ 38523 h 4328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1430" h="43285">
                            <a:moveTo>
                              <a:pt x="8572" y="42333"/>
                            </a:moveTo>
                            <a:cubicBezTo>
                              <a:pt x="8572" y="42333"/>
                              <a:pt x="8572" y="41381"/>
                              <a:pt x="8572" y="42333"/>
                            </a:cubicBezTo>
                            <a:cubicBezTo>
                              <a:pt x="8572" y="41381"/>
                              <a:pt x="7620" y="40428"/>
                              <a:pt x="7620" y="39476"/>
                            </a:cubicBezTo>
                            <a:cubicBezTo>
                              <a:pt x="7620" y="38523"/>
                              <a:pt x="7620" y="38523"/>
                              <a:pt x="6668" y="38523"/>
                            </a:cubicBezTo>
                            <a:cubicBezTo>
                              <a:pt x="6668" y="37571"/>
                              <a:pt x="6668" y="37571"/>
                              <a:pt x="6668" y="37571"/>
                            </a:cubicBezTo>
                            <a:cubicBezTo>
                              <a:pt x="6668" y="37571"/>
                              <a:pt x="6668" y="37571"/>
                              <a:pt x="6668" y="37571"/>
                            </a:cubicBezTo>
                            <a:cubicBezTo>
                              <a:pt x="6668" y="37571"/>
                              <a:pt x="6668" y="36618"/>
                              <a:pt x="6668" y="36618"/>
                            </a:cubicBezTo>
                            <a:cubicBezTo>
                              <a:pt x="6668" y="36618"/>
                              <a:pt x="6668" y="35666"/>
                              <a:pt x="6668" y="35666"/>
                            </a:cubicBezTo>
                            <a:cubicBezTo>
                              <a:pt x="6668" y="35666"/>
                              <a:pt x="6668" y="34713"/>
                              <a:pt x="6668" y="34713"/>
                            </a:cubicBezTo>
                            <a:cubicBezTo>
                              <a:pt x="6668" y="33761"/>
                              <a:pt x="6668" y="33761"/>
                              <a:pt x="6668" y="33761"/>
                            </a:cubicBezTo>
                            <a:cubicBezTo>
                              <a:pt x="6668" y="33761"/>
                              <a:pt x="6668" y="33761"/>
                              <a:pt x="6668" y="32808"/>
                            </a:cubicBezTo>
                            <a:cubicBezTo>
                              <a:pt x="6668" y="32808"/>
                              <a:pt x="6668" y="31856"/>
                              <a:pt x="6668" y="31856"/>
                            </a:cubicBezTo>
                            <a:cubicBezTo>
                              <a:pt x="6668" y="31856"/>
                              <a:pt x="6668" y="30903"/>
                              <a:pt x="6668" y="30903"/>
                            </a:cubicBezTo>
                            <a:cubicBezTo>
                              <a:pt x="6668" y="30903"/>
                              <a:pt x="6668" y="29951"/>
                              <a:pt x="6668" y="29951"/>
                            </a:cubicBezTo>
                            <a:cubicBezTo>
                              <a:pt x="6668" y="29951"/>
                              <a:pt x="6668" y="28998"/>
                              <a:pt x="6668" y="28998"/>
                            </a:cubicBezTo>
                            <a:cubicBezTo>
                              <a:pt x="6668" y="28998"/>
                              <a:pt x="6668" y="28046"/>
                              <a:pt x="6668" y="28046"/>
                            </a:cubicBezTo>
                            <a:cubicBezTo>
                              <a:pt x="6668" y="28046"/>
                              <a:pt x="6668" y="28046"/>
                              <a:pt x="6668" y="28046"/>
                            </a:cubicBezTo>
                            <a:cubicBezTo>
                              <a:pt x="5715" y="28046"/>
                              <a:pt x="5715" y="27093"/>
                              <a:pt x="5715" y="27093"/>
                            </a:cubicBezTo>
                            <a:cubicBezTo>
                              <a:pt x="5715" y="26141"/>
                              <a:pt x="5715" y="26141"/>
                              <a:pt x="5715" y="26141"/>
                            </a:cubicBezTo>
                            <a:cubicBezTo>
                              <a:pt x="5715" y="26141"/>
                              <a:pt x="5715" y="26141"/>
                              <a:pt x="5715" y="26141"/>
                            </a:cubicBezTo>
                            <a:cubicBezTo>
                              <a:pt x="5715" y="26141"/>
                              <a:pt x="5715" y="25188"/>
                              <a:pt x="5715" y="25188"/>
                            </a:cubicBezTo>
                            <a:cubicBezTo>
                              <a:pt x="5715" y="25188"/>
                              <a:pt x="5715" y="25188"/>
                              <a:pt x="5715" y="24236"/>
                            </a:cubicBezTo>
                            <a:cubicBezTo>
                              <a:pt x="5715" y="24236"/>
                              <a:pt x="5715" y="23283"/>
                              <a:pt x="5715" y="23283"/>
                            </a:cubicBezTo>
                            <a:cubicBezTo>
                              <a:pt x="5715" y="23283"/>
                              <a:pt x="5715" y="23283"/>
                              <a:pt x="5715" y="23283"/>
                            </a:cubicBezTo>
                            <a:cubicBezTo>
                              <a:pt x="5715" y="23283"/>
                              <a:pt x="5715" y="23283"/>
                              <a:pt x="5715" y="23283"/>
                            </a:cubicBezTo>
                            <a:cubicBezTo>
                              <a:pt x="5715" y="23283"/>
                              <a:pt x="5715" y="23283"/>
                              <a:pt x="5715" y="23283"/>
                            </a:cubicBezTo>
                            <a:cubicBezTo>
                              <a:pt x="5715" y="23283"/>
                              <a:pt x="4763" y="22331"/>
                              <a:pt x="4763" y="21378"/>
                            </a:cubicBezTo>
                            <a:cubicBezTo>
                              <a:pt x="4763" y="21378"/>
                              <a:pt x="4763" y="20426"/>
                              <a:pt x="4763" y="20426"/>
                            </a:cubicBezTo>
                            <a:cubicBezTo>
                              <a:pt x="4763" y="20426"/>
                              <a:pt x="4763" y="19473"/>
                              <a:pt x="4763" y="20426"/>
                            </a:cubicBezTo>
                            <a:cubicBezTo>
                              <a:pt x="4763" y="20426"/>
                              <a:pt x="4763" y="20426"/>
                              <a:pt x="4763" y="20426"/>
                            </a:cubicBezTo>
                            <a:cubicBezTo>
                              <a:pt x="4763" y="20426"/>
                              <a:pt x="4763" y="20426"/>
                              <a:pt x="4763" y="20426"/>
                            </a:cubicBezTo>
                            <a:cubicBezTo>
                              <a:pt x="3810" y="20426"/>
                              <a:pt x="3810" y="20426"/>
                              <a:pt x="3810" y="19473"/>
                            </a:cubicBezTo>
                            <a:cubicBezTo>
                              <a:pt x="3810" y="18521"/>
                              <a:pt x="2857" y="16616"/>
                              <a:pt x="2857" y="15663"/>
                            </a:cubicBezTo>
                            <a:cubicBezTo>
                              <a:pt x="2857" y="14711"/>
                              <a:pt x="2857" y="13758"/>
                              <a:pt x="1905" y="12806"/>
                            </a:cubicBezTo>
                            <a:cubicBezTo>
                              <a:pt x="1905" y="11853"/>
                              <a:pt x="952" y="10901"/>
                              <a:pt x="952" y="9948"/>
                            </a:cubicBezTo>
                            <a:cubicBezTo>
                              <a:pt x="952" y="8996"/>
                              <a:pt x="952" y="8043"/>
                              <a:pt x="0" y="7091"/>
                            </a:cubicBezTo>
                            <a:cubicBezTo>
                              <a:pt x="0" y="7091"/>
                              <a:pt x="0" y="7091"/>
                              <a:pt x="0" y="7091"/>
                            </a:cubicBezTo>
                            <a:cubicBezTo>
                              <a:pt x="0" y="7091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6138"/>
                              <a:pt x="0" y="6138"/>
                            </a:cubicBezTo>
                            <a:cubicBezTo>
                              <a:pt x="0" y="6138"/>
                              <a:pt x="0" y="5186"/>
                              <a:pt x="0" y="5186"/>
                            </a:cubicBezTo>
                            <a:cubicBezTo>
                              <a:pt x="0" y="5186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3281"/>
                              <a:pt x="0" y="3281"/>
                            </a:cubicBezTo>
                            <a:cubicBezTo>
                              <a:pt x="0" y="3281"/>
                              <a:pt x="0" y="3281"/>
                              <a:pt x="0" y="3281"/>
                            </a:cubicBezTo>
                            <a:cubicBezTo>
                              <a:pt x="0" y="3281"/>
                              <a:pt x="952" y="3281"/>
                              <a:pt x="952" y="3281"/>
                            </a:cubicBezTo>
                            <a:cubicBezTo>
                              <a:pt x="1905" y="2328"/>
                              <a:pt x="2857" y="1376"/>
                              <a:pt x="3810" y="1376"/>
                            </a:cubicBezTo>
                            <a:lnTo>
                              <a:pt x="3810" y="1376"/>
                            </a:ln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1376"/>
                              <a:pt x="3810" y="1376"/>
                            </a:cubicBezTo>
                            <a:cubicBezTo>
                              <a:pt x="3810" y="1376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1376"/>
                              <a:pt x="3810" y="1376"/>
                            </a:cubicBezTo>
                            <a:cubicBezTo>
                              <a:pt x="3810" y="2328"/>
                              <a:pt x="3810" y="2328"/>
                              <a:pt x="2857" y="2328"/>
                            </a:cubicBezTo>
                            <a:cubicBezTo>
                              <a:pt x="1905" y="2328"/>
                              <a:pt x="2857" y="2328"/>
                              <a:pt x="2857" y="2328"/>
                            </a:cubicBezTo>
                            <a:cubicBezTo>
                              <a:pt x="2857" y="2328"/>
                              <a:pt x="2857" y="2328"/>
                              <a:pt x="2857" y="2328"/>
                            </a:cubicBezTo>
                            <a:cubicBezTo>
                              <a:pt x="3810" y="1376"/>
                              <a:pt x="3810" y="2328"/>
                              <a:pt x="3810" y="3281"/>
                            </a:cubicBezTo>
                            <a:cubicBezTo>
                              <a:pt x="3810" y="4233"/>
                              <a:pt x="4763" y="5186"/>
                              <a:pt x="4763" y="6138"/>
                            </a:cubicBezTo>
                            <a:cubicBezTo>
                              <a:pt x="4763" y="6138"/>
                              <a:pt x="4763" y="7091"/>
                              <a:pt x="4763" y="7091"/>
                            </a:cubicBezTo>
                            <a:cubicBezTo>
                              <a:pt x="4763" y="7091"/>
                              <a:pt x="4763" y="7091"/>
                              <a:pt x="4763" y="7091"/>
                            </a:cubicBezTo>
                            <a:cubicBezTo>
                              <a:pt x="4763" y="8043"/>
                              <a:pt x="4763" y="8043"/>
                              <a:pt x="5715" y="8996"/>
                            </a:cubicBezTo>
                            <a:cubicBezTo>
                              <a:pt x="5715" y="9948"/>
                              <a:pt x="5715" y="10901"/>
                              <a:pt x="6668" y="11853"/>
                            </a:cubicBezTo>
                            <a:cubicBezTo>
                              <a:pt x="6668" y="12806"/>
                              <a:pt x="7620" y="13758"/>
                              <a:pt x="7620" y="14711"/>
                            </a:cubicBezTo>
                            <a:cubicBezTo>
                              <a:pt x="7620" y="14711"/>
                              <a:pt x="7620" y="15663"/>
                              <a:pt x="7620" y="15663"/>
                            </a:cubicBezTo>
                            <a:cubicBezTo>
                              <a:pt x="7620" y="15663"/>
                              <a:pt x="8572" y="16616"/>
                              <a:pt x="8572" y="17568"/>
                            </a:cubicBezTo>
                            <a:cubicBezTo>
                              <a:pt x="8572" y="17568"/>
                              <a:pt x="8572" y="18521"/>
                              <a:pt x="8572" y="18521"/>
                            </a:cubicBezTo>
                            <a:cubicBezTo>
                              <a:pt x="8572" y="18521"/>
                              <a:pt x="8572" y="18521"/>
                              <a:pt x="8572" y="18521"/>
                            </a:cubicBezTo>
                            <a:cubicBezTo>
                              <a:pt x="8572" y="18521"/>
                              <a:pt x="8572" y="18521"/>
                              <a:pt x="8572" y="18521"/>
                            </a:cubicBezTo>
                            <a:cubicBezTo>
                              <a:pt x="8572" y="18521"/>
                              <a:pt x="8572" y="19473"/>
                              <a:pt x="8572" y="19473"/>
                            </a:cubicBezTo>
                            <a:cubicBezTo>
                              <a:pt x="8572" y="19473"/>
                              <a:pt x="8572" y="20426"/>
                              <a:pt x="8572" y="20426"/>
                            </a:cubicBezTo>
                            <a:cubicBezTo>
                              <a:pt x="8572" y="20426"/>
                              <a:pt x="8572" y="21378"/>
                              <a:pt x="8572" y="22331"/>
                            </a:cubicBezTo>
                            <a:cubicBezTo>
                              <a:pt x="8572" y="22331"/>
                              <a:pt x="8572" y="22331"/>
                              <a:pt x="8572" y="22331"/>
                            </a:cubicBezTo>
                            <a:cubicBezTo>
                              <a:pt x="8572" y="22331"/>
                              <a:pt x="8572" y="22331"/>
                              <a:pt x="8572" y="22331"/>
                            </a:cubicBezTo>
                            <a:cubicBezTo>
                              <a:pt x="8572" y="22331"/>
                              <a:pt x="8572" y="22331"/>
                              <a:pt x="8572" y="22331"/>
                            </a:cubicBezTo>
                            <a:cubicBezTo>
                              <a:pt x="8572" y="22331"/>
                              <a:pt x="8572" y="22331"/>
                              <a:pt x="8572" y="23283"/>
                            </a:cubicBezTo>
                            <a:cubicBezTo>
                              <a:pt x="8572" y="24236"/>
                              <a:pt x="8572" y="24236"/>
                              <a:pt x="8572" y="24236"/>
                            </a:cubicBezTo>
                            <a:cubicBezTo>
                              <a:pt x="8572" y="24236"/>
                              <a:pt x="8572" y="24236"/>
                              <a:pt x="8572" y="24236"/>
                            </a:cubicBezTo>
                            <a:cubicBezTo>
                              <a:pt x="8572" y="24236"/>
                              <a:pt x="8572" y="24236"/>
                              <a:pt x="8572" y="24236"/>
                            </a:cubicBezTo>
                            <a:cubicBezTo>
                              <a:pt x="9525" y="24236"/>
                              <a:pt x="9525" y="24236"/>
                              <a:pt x="9525" y="24236"/>
                            </a:cubicBezTo>
                            <a:cubicBezTo>
                              <a:pt x="9525" y="25188"/>
                              <a:pt x="9525" y="25188"/>
                              <a:pt x="9525" y="26141"/>
                            </a:cubicBezTo>
                            <a:cubicBezTo>
                              <a:pt x="9525" y="27093"/>
                              <a:pt x="9525" y="28046"/>
                              <a:pt x="9525" y="28046"/>
                            </a:cubicBezTo>
                            <a:cubicBezTo>
                              <a:pt x="9525" y="28046"/>
                              <a:pt x="9525" y="28998"/>
                              <a:pt x="9525" y="28998"/>
                            </a:cubicBezTo>
                            <a:cubicBezTo>
                              <a:pt x="9525" y="28998"/>
                              <a:pt x="9525" y="28998"/>
                              <a:pt x="9525" y="29951"/>
                            </a:cubicBezTo>
                            <a:cubicBezTo>
                              <a:pt x="10477" y="29951"/>
                              <a:pt x="9525" y="30903"/>
                              <a:pt x="9525" y="30903"/>
                            </a:cubicBezTo>
                            <a:cubicBezTo>
                              <a:pt x="9525" y="30903"/>
                              <a:pt x="9525" y="30903"/>
                              <a:pt x="9525" y="30903"/>
                            </a:cubicBezTo>
                            <a:cubicBezTo>
                              <a:pt x="10477" y="31856"/>
                              <a:pt x="10477" y="31856"/>
                              <a:pt x="10477" y="33761"/>
                            </a:cubicBezTo>
                            <a:cubicBezTo>
                              <a:pt x="10477" y="33761"/>
                              <a:pt x="10477" y="33761"/>
                              <a:pt x="10477" y="33761"/>
                            </a:cubicBezTo>
                            <a:cubicBezTo>
                              <a:pt x="10477" y="35666"/>
                              <a:pt x="11430" y="37571"/>
                              <a:pt x="11430" y="38523"/>
                            </a:cubicBezTo>
                            <a:cubicBezTo>
                              <a:pt x="11430" y="39476"/>
                              <a:pt x="11430" y="40428"/>
                              <a:pt x="11430" y="40428"/>
                            </a:cubicBezTo>
                            <a:cubicBezTo>
                              <a:pt x="11430" y="41381"/>
                              <a:pt x="11430" y="41381"/>
                              <a:pt x="11430" y="42333"/>
                            </a:cubicBezTo>
                            <a:cubicBezTo>
                              <a:pt x="11430" y="43286"/>
                              <a:pt x="11430" y="43286"/>
                              <a:pt x="11430" y="43286"/>
                            </a:cubicBezTo>
                            <a:lnTo>
                              <a:pt x="11430" y="43286"/>
                            </a:lnTo>
                            <a:lnTo>
                              <a:pt x="8572" y="42333"/>
                            </a:lnTo>
                            <a:close/>
                            <a:moveTo>
                              <a:pt x="0" y="423"/>
                            </a:move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-529"/>
                              <a:pt x="0" y="423"/>
                            </a:cubicBezTo>
                            <a:cubicBezTo>
                              <a:pt x="0" y="-529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  <a:moveTo>
                              <a:pt x="1905" y="8043"/>
                            </a:moveTo>
                            <a:cubicBezTo>
                              <a:pt x="1905" y="8043"/>
                              <a:pt x="1905" y="7091"/>
                              <a:pt x="1905" y="8043"/>
                            </a:cubicBezTo>
                            <a:cubicBezTo>
                              <a:pt x="1905" y="7091"/>
                              <a:pt x="1905" y="7091"/>
                              <a:pt x="1905" y="8043"/>
                            </a:cubicBezTo>
                            <a:cubicBezTo>
                              <a:pt x="1905" y="7091"/>
                              <a:pt x="1905" y="7091"/>
                              <a:pt x="1905" y="8043"/>
                            </a:cubicBezTo>
                            <a:cubicBezTo>
                              <a:pt x="1905" y="7091"/>
                              <a:pt x="1905" y="8043"/>
                              <a:pt x="1905" y="8043"/>
                            </a:cubicBezTo>
                            <a:close/>
                            <a:moveTo>
                              <a:pt x="8572" y="38523"/>
                            </a:moveTo>
                            <a:cubicBezTo>
                              <a:pt x="8572" y="38523"/>
                              <a:pt x="8572" y="38523"/>
                              <a:pt x="8572" y="38523"/>
                            </a:cubicBezTo>
                            <a:cubicBezTo>
                              <a:pt x="8572" y="38523"/>
                              <a:pt x="7620" y="38523"/>
                              <a:pt x="8572" y="38523"/>
                            </a:cubicBezTo>
                            <a:cubicBezTo>
                              <a:pt x="7620" y="38523"/>
                              <a:pt x="7620" y="38523"/>
                              <a:pt x="8572" y="38523"/>
                            </a:cubicBezTo>
                            <a:cubicBezTo>
                              <a:pt x="7620" y="38523"/>
                              <a:pt x="8572" y="38523"/>
                              <a:pt x="8572" y="3852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3" name="任意多边形: 形状 567"/>
                      <p:cNvSpPr/>
                      <p:nvPr/>
                    </p:nvSpPr>
                    <p:spPr>
                      <a:xfrm>
                        <a:off x="4252912" y="45519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4" name="任意多边形: 形状 568"/>
                      <p:cNvSpPr/>
                      <p:nvPr/>
                    </p:nvSpPr>
                    <p:spPr>
                      <a:xfrm>
                        <a:off x="4251960" y="4547234"/>
                        <a:ext cx="4762" cy="5715"/>
                      </a:xfrm>
                      <a:custGeom>
                        <a:avLst/>
                        <a:gdLst>
                          <a:gd name="connsiteX0" fmla="*/ 1905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3810 h 5715"/>
                          <a:gd name="connsiteX3" fmla="*/ 4763 w 4762"/>
                          <a:gd name="connsiteY3" fmla="*/ 3810 h 5715"/>
                          <a:gd name="connsiteX4" fmla="*/ 4763 w 4762"/>
                          <a:gd name="connsiteY4" fmla="*/ 3810 h 5715"/>
                          <a:gd name="connsiteX5" fmla="*/ 4763 w 4762"/>
                          <a:gd name="connsiteY5" fmla="*/ 3810 h 5715"/>
                          <a:gd name="connsiteX6" fmla="*/ 4763 w 4762"/>
                          <a:gd name="connsiteY6" fmla="*/ 2858 h 5715"/>
                          <a:gd name="connsiteX7" fmla="*/ 4763 w 4762"/>
                          <a:gd name="connsiteY7" fmla="*/ 1905 h 5715"/>
                          <a:gd name="connsiteX8" fmla="*/ 3810 w 4762"/>
                          <a:gd name="connsiteY8" fmla="*/ 953 h 5715"/>
                          <a:gd name="connsiteX9" fmla="*/ 3810 w 4762"/>
                          <a:gd name="connsiteY9" fmla="*/ 953 h 5715"/>
                          <a:gd name="connsiteX10" fmla="*/ 3810 w 4762"/>
                          <a:gd name="connsiteY10" fmla="*/ 953 h 5715"/>
                          <a:gd name="connsiteX11" fmla="*/ 3810 w 4762"/>
                          <a:gd name="connsiteY11" fmla="*/ 0 h 5715"/>
                          <a:gd name="connsiteX12" fmla="*/ 0 w 4762"/>
                          <a:gd name="connsiteY12" fmla="*/ 953 h 5715"/>
                          <a:gd name="connsiteX13" fmla="*/ 0 w 4762"/>
                          <a:gd name="connsiteY13" fmla="*/ 1905 h 5715"/>
                          <a:gd name="connsiteX14" fmla="*/ 0 w 4762"/>
                          <a:gd name="connsiteY14" fmla="*/ 3810 h 5715"/>
                          <a:gd name="connsiteX15" fmla="*/ 952 w 4762"/>
                          <a:gd name="connsiteY15" fmla="*/ 4763 h 5715"/>
                          <a:gd name="connsiteX16" fmla="*/ 952 w 4762"/>
                          <a:gd name="connsiteY16" fmla="*/ 4763 h 5715"/>
                          <a:gd name="connsiteX17" fmla="*/ 1905 w 4762"/>
                          <a:gd name="connsiteY17" fmla="*/ 5715 h 5715"/>
                          <a:gd name="connsiteX18" fmla="*/ 1905 w 4762"/>
                          <a:gd name="connsiteY18" fmla="*/ 5715 h 5715"/>
                          <a:gd name="connsiteX19" fmla="*/ 1905 w 4762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1905" y="5715"/>
                            </a:moveTo>
                            <a:cubicBezTo>
                              <a:pt x="2857" y="4763"/>
                              <a:pt x="3810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2" y="4763"/>
                            </a:cubicBezTo>
                            <a:lnTo>
                              <a:pt x="952" y="4763"/>
                            </a:lnTo>
                            <a:cubicBezTo>
                              <a:pt x="952" y="4763"/>
                              <a:pt x="952" y="5715"/>
                              <a:pt x="1905" y="5715"/>
                            </a:cubicBezTo>
                            <a:cubicBezTo>
                              <a:pt x="952" y="5715"/>
                              <a:pt x="952" y="5715"/>
                              <a:pt x="1905" y="5715"/>
                            </a:cubicBezTo>
                            <a:cubicBezTo>
                              <a:pt x="952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85" name="图形 2"/>
                    <p:cNvGrpSpPr/>
                    <p:nvPr/>
                  </p:nvGrpSpPr>
                  <p:grpSpPr>
                    <a:xfrm>
                      <a:off x="4263389" y="4594859"/>
                      <a:ext cx="18097" cy="47625"/>
                      <a:chOff x="4263389" y="4594859"/>
                      <a:chExt cx="18097" cy="47625"/>
                    </a:xfrm>
                    <a:solidFill>
                      <a:srgbClr val="0D222B"/>
                    </a:solidFill>
                  </p:grpSpPr>
                  <p:sp>
                    <p:nvSpPr>
                      <p:cNvPr id="686" name="任意多边形: 形状 570"/>
                      <p:cNvSpPr/>
                      <p:nvPr/>
                    </p:nvSpPr>
                    <p:spPr>
                      <a:xfrm>
                        <a:off x="4267200" y="45958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7" name="任意多边形: 形状 571"/>
                      <p:cNvSpPr/>
                      <p:nvPr/>
                    </p:nvSpPr>
                    <p:spPr>
                      <a:xfrm>
                        <a:off x="4265294" y="4600574"/>
                        <a:ext cx="16192" cy="41909"/>
                      </a:xfrm>
                      <a:custGeom>
                        <a:avLst/>
                        <a:gdLst>
                          <a:gd name="connsiteX0" fmla="*/ 10478 w 16192"/>
                          <a:gd name="connsiteY0" fmla="*/ 41910 h 41909"/>
                          <a:gd name="connsiteX1" fmla="*/ 10478 w 16192"/>
                          <a:gd name="connsiteY1" fmla="*/ 41910 h 41909"/>
                          <a:gd name="connsiteX2" fmla="*/ 9525 w 16192"/>
                          <a:gd name="connsiteY2" fmla="*/ 39053 h 41909"/>
                          <a:gd name="connsiteX3" fmla="*/ 8573 w 16192"/>
                          <a:gd name="connsiteY3" fmla="*/ 38100 h 41909"/>
                          <a:gd name="connsiteX4" fmla="*/ 8573 w 16192"/>
                          <a:gd name="connsiteY4" fmla="*/ 37147 h 41909"/>
                          <a:gd name="connsiteX5" fmla="*/ 8573 w 16192"/>
                          <a:gd name="connsiteY5" fmla="*/ 37147 h 41909"/>
                          <a:gd name="connsiteX6" fmla="*/ 8573 w 16192"/>
                          <a:gd name="connsiteY6" fmla="*/ 36195 h 41909"/>
                          <a:gd name="connsiteX7" fmla="*/ 8573 w 16192"/>
                          <a:gd name="connsiteY7" fmla="*/ 35243 h 41909"/>
                          <a:gd name="connsiteX8" fmla="*/ 8573 w 16192"/>
                          <a:gd name="connsiteY8" fmla="*/ 34290 h 41909"/>
                          <a:gd name="connsiteX9" fmla="*/ 8573 w 16192"/>
                          <a:gd name="connsiteY9" fmla="*/ 33338 h 41909"/>
                          <a:gd name="connsiteX10" fmla="*/ 8573 w 16192"/>
                          <a:gd name="connsiteY10" fmla="*/ 32385 h 41909"/>
                          <a:gd name="connsiteX11" fmla="*/ 8573 w 16192"/>
                          <a:gd name="connsiteY11" fmla="*/ 31432 h 41909"/>
                          <a:gd name="connsiteX12" fmla="*/ 8573 w 16192"/>
                          <a:gd name="connsiteY12" fmla="*/ 30480 h 41909"/>
                          <a:gd name="connsiteX13" fmla="*/ 8573 w 16192"/>
                          <a:gd name="connsiteY13" fmla="*/ 29528 h 41909"/>
                          <a:gd name="connsiteX14" fmla="*/ 8573 w 16192"/>
                          <a:gd name="connsiteY14" fmla="*/ 28575 h 41909"/>
                          <a:gd name="connsiteX15" fmla="*/ 8573 w 16192"/>
                          <a:gd name="connsiteY15" fmla="*/ 27622 h 41909"/>
                          <a:gd name="connsiteX16" fmla="*/ 8573 w 16192"/>
                          <a:gd name="connsiteY16" fmla="*/ 27622 h 41909"/>
                          <a:gd name="connsiteX17" fmla="*/ 7620 w 16192"/>
                          <a:gd name="connsiteY17" fmla="*/ 26670 h 41909"/>
                          <a:gd name="connsiteX18" fmla="*/ 7620 w 16192"/>
                          <a:gd name="connsiteY18" fmla="*/ 25718 h 41909"/>
                          <a:gd name="connsiteX19" fmla="*/ 7620 w 16192"/>
                          <a:gd name="connsiteY19" fmla="*/ 25718 h 41909"/>
                          <a:gd name="connsiteX20" fmla="*/ 7620 w 16192"/>
                          <a:gd name="connsiteY20" fmla="*/ 24765 h 41909"/>
                          <a:gd name="connsiteX21" fmla="*/ 7620 w 16192"/>
                          <a:gd name="connsiteY21" fmla="*/ 23813 h 41909"/>
                          <a:gd name="connsiteX22" fmla="*/ 6668 w 16192"/>
                          <a:gd name="connsiteY22" fmla="*/ 22860 h 41909"/>
                          <a:gd name="connsiteX23" fmla="*/ 6668 w 16192"/>
                          <a:gd name="connsiteY23" fmla="*/ 22860 h 41909"/>
                          <a:gd name="connsiteX24" fmla="*/ 6668 w 16192"/>
                          <a:gd name="connsiteY24" fmla="*/ 22860 h 41909"/>
                          <a:gd name="connsiteX25" fmla="*/ 6668 w 16192"/>
                          <a:gd name="connsiteY25" fmla="*/ 22860 h 41909"/>
                          <a:gd name="connsiteX26" fmla="*/ 5715 w 16192"/>
                          <a:gd name="connsiteY26" fmla="*/ 20955 h 41909"/>
                          <a:gd name="connsiteX27" fmla="*/ 5715 w 16192"/>
                          <a:gd name="connsiteY27" fmla="*/ 20003 h 41909"/>
                          <a:gd name="connsiteX28" fmla="*/ 5715 w 16192"/>
                          <a:gd name="connsiteY28" fmla="*/ 20003 h 41909"/>
                          <a:gd name="connsiteX29" fmla="*/ 5715 w 16192"/>
                          <a:gd name="connsiteY29" fmla="*/ 20003 h 41909"/>
                          <a:gd name="connsiteX30" fmla="*/ 5715 w 16192"/>
                          <a:gd name="connsiteY30" fmla="*/ 20003 h 41909"/>
                          <a:gd name="connsiteX31" fmla="*/ 4763 w 16192"/>
                          <a:gd name="connsiteY31" fmla="*/ 19050 h 41909"/>
                          <a:gd name="connsiteX32" fmla="*/ 3810 w 16192"/>
                          <a:gd name="connsiteY32" fmla="*/ 15240 h 41909"/>
                          <a:gd name="connsiteX33" fmla="*/ 2857 w 16192"/>
                          <a:gd name="connsiteY33" fmla="*/ 12382 h 41909"/>
                          <a:gd name="connsiteX34" fmla="*/ 1905 w 16192"/>
                          <a:gd name="connsiteY34" fmla="*/ 9525 h 41909"/>
                          <a:gd name="connsiteX35" fmla="*/ 953 w 16192"/>
                          <a:gd name="connsiteY35" fmla="*/ 6668 h 41909"/>
                          <a:gd name="connsiteX36" fmla="*/ 953 w 16192"/>
                          <a:gd name="connsiteY36" fmla="*/ 6668 h 41909"/>
                          <a:gd name="connsiteX37" fmla="*/ 953 w 16192"/>
                          <a:gd name="connsiteY37" fmla="*/ 5715 h 41909"/>
                          <a:gd name="connsiteX38" fmla="*/ 953 w 16192"/>
                          <a:gd name="connsiteY38" fmla="*/ 5715 h 41909"/>
                          <a:gd name="connsiteX39" fmla="*/ 953 w 16192"/>
                          <a:gd name="connsiteY39" fmla="*/ 5715 h 41909"/>
                          <a:gd name="connsiteX40" fmla="*/ 953 w 16192"/>
                          <a:gd name="connsiteY40" fmla="*/ 5715 h 41909"/>
                          <a:gd name="connsiteX41" fmla="*/ 953 w 16192"/>
                          <a:gd name="connsiteY41" fmla="*/ 4763 h 41909"/>
                          <a:gd name="connsiteX42" fmla="*/ 953 w 16192"/>
                          <a:gd name="connsiteY42" fmla="*/ 3810 h 41909"/>
                          <a:gd name="connsiteX43" fmla="*/ 953 w 16192"/>
                          <a:gd name="connsiteY43" fmla="*/ 3810 h 41909"/>
                          <a:gd name="connsiteX44" fmla="*/ 0 w 16192"/>
                          <a:gd name="connsiteY44" fmla="*/ 2857 h 41909"/>
                          <a:gd name="connsiteX45" fmla="*/ 0 w 16192"/>
                          <a:gd name="connsiteY45" fmla="*/ 2857 h 41909"/>
                          <a:gd name="connsiteX46" fmla="*/ 953 w 16192"/>
                          <a:gd name="connsiteY46" fmla="*/ 2857 h 41909"/>
                          <a:gd name="connsiteX47" fmla="*/ 3810 w 16192"/>
                          <a:gd name="connsiteY47" fmla="*/ 953 h 41909"/>
                          <a:gd name="connsiteX48" fmla="*/ 3810 w 16192"/>
                          <a:gd name="connsiteY48" fmla="*/ 953 h 41909"/>
                          <a:gd name="connsiteX49" fmla="*/ 3810 w 16192"/>
                          <a:gd name="connsiteY49" fmla="*/ 953 h 41909"/>
                          <a:gd name="connsiteX50" fmla="*/ 3810 w 16192"/>
                          <a:gd name="connsiteY50" fmla="*/ 953 h 41909"/>
                          <a:gd name="connsiteX51" fmla="*/ 3810 w 16192"/>
                          <a:gd name="connsiteY51" fmla="*/ 953 h 41909"/>
                          <a:gd name="connsiteX52" fmla="*/ 3810 w 16192"/>
                          <a:gd name="connsiteY52" fmla="*/ 0 h 41909"/>
                          <a:gd name="connsiteX53" fmla="*/ 3810 w 16192"/>
                          <a:gd name="connsiteY53" fmla="*/ 953 h 41909"/>
                          <a:gd name="connsiteX54" fmla="*/ 2857 w 16192"/>
                          <a:gd name="connsiteY54" fmla="*/ 1905 h 41909"/>
                          <a:gd name="connsiteX55" fmla="*/ 2857 w 16192"/>
                          <a:gd name="connsiteY55" fmla="*/ 1905 h 41909"/>
                          <a:gd name="connsiteX56" fmla="*/ 2857 w 16192"/>
                          <a:gd name="connsiteY56" fmla="*/ 1905 h 41909"/>
                          <a:gd name="connsiteX57" fmla="*/ 3810 w 16192"/>
                          <a:gd name="connsiteY57" fmla="*/ 2857 h 41909"/>
                          <a:gd name="connsiteX58" fmla="*/ 4763 w 16192"/>
                          <a:gd name="connsiteY58" fmla="*/ 5715 h 41909"/>
                          <a:gd name="connsiteX59" fmla="*/ 4763 w 16192"/>
                          <a:gd name="connsiteY59" fmla="*/ 6668 h 41909"/>
                          <a:gd name="connsiteX60" fmla="*/ 4763 w 16192"/>
                          <a:gd name="connsiteY60" fmla="*/ 6668 h 41909"/>
                          <a:gd name="connsiteX61" fmla="*/ 5715 w 16192"/>
                          <a:gd name="connsiteY61" fmla="*/ 8572 h 41909"/>
                          <a:gd name="connsiteX62" fmla="*/ 6668 w 16192"/>
                          <a:gd name="connsiteY62" fmla="*/ 11430 h 41909"/>
                          <a:gd name="connsiteX63" fmla="*/ 7620 w 16192"/>
                          <a:gd name="connsiteY63" fmla="*/ 14288 h 41909"/>
                          <a:gd name="connsiteX64" fmla="*/ 7620 w 16192"/>
                          <a:gd name="connsiteY64" fmla="*/ 15240 h 41909"/>
                          <a:gd name="connsiteX65" fmla="*/ 8573 w 16192"/>
                          <a:gd name="connsiteY65" fmla="*/ 17145 h 41909"/>
                          <a:gd name="connsiteX66" fmla="*/ 8573 w 16192"/>
                          <a:gd name="connsiteY66" fmla="*/ 18097 h 41909"/>
                          <a:gd name="connsiteX67" fmla="*/ 8573 w 16192"/>
                          <a:gd name="connsiteY67" fmla="*/ 18097 h 41909"/>
                          <a:gd name="connsiteX68" fmla="*/ 8573 w 16192"/>
                          <a:gd name="connsiteY68" fmla="*/ 18097 h 41909"/>
                          <a:gd name="connsiteX69" fmla="*/ 9525 w 16192"/>
                          <a:gd name="connsiteY69" fmla="*/ 19050 h 41909"/>
                          <a:gd name="connsiteX70" fmla="*/ 9525 w 16192"/>
                          <a:gd name="connsiteY70" fmla="*/ 20003 h 41909"/>
                          <a:gd name="connsiteX71" fmla="*/ 10478 w 16192"/>
                          <a:gd name="connsiteY71" fmla="*/ 21907 h 41909"/>
                          <a:gd name="connsiteX72" fmla="*/ 10478 w 16192"/>
                          <a:gd name="connsiteY72" fmla="*/ 21907 h 41909"/>
                          <a:gd name="connsiteX73" fmla="*/ 10478 w 16192"/>
                          <a:gd name="connsiteY73" fmla="*/ 21907 h 41909"/>
                          <a:gd name="connsiteX74" fmla="*/ 10478 w 16192"/>
                          <a:gd name="connsiteY74" fmla="*/ 21907 h 41909"/>
                          <a:gd name="connsiteX75" fmla="*/ 10478 w 16192"/>
                          <a:gd name="connsiteY75" fmla="*/ 22860 h 41909"/>
                          <a:gd name="connsiteX76" fmla="*/ 10478 w 16192"/>
                          <a:gd name="connsiteY76" fmla="*/ 23813 h 41909"/>
                          <a:gd name="connsiteX77" fmla="*/ 10478 w 16192"/>
                          <a:gd name="connsiteY77" fmla="*/ 23813 h 41909"/>
                          <a:gd name="connsiteX78" fmla="*/ 10478 w 16192"/>
                          <a:gd name="connsiteY78" fmla="*/ 23813 h 41909"/>
                          <a:gd name="connsiteX79" fmla="*/ 11430 w 16192"/>
                          <a:gd name="connsiteY79" fmla="*/ 23813 h 41909"/>
                          <a:gd name="connsiteX80" fmla="*/ 12382 w 16192"/>
                          <a:gd name="connsiteY80" fmla="*/ 25718 h 41909"/>
                          <a:gd name="connsiteX81" fmla="*/ 12382 w 16192"/>
                          <a:gd name="connsiteY81" fmla="*/ 27622 h 41909"/>
                          <a:gd name="connsiteX82" fmla="*/ 12382 w 16192"/>
                          <a:gd name="connsiteY82" fmla="*/ 28575 h 41909"/>
                          <a:gd name="connsiteX83" fmla="*/ 12382 w 16192"/>
                          <a:gd name="connsiteY83" fmla="*/ 29528 h 41909"/>
                          <a:gd name="connsiteX84" fmla="*/ 12382 w 16192"/>
                          <a:gd name="connsiteY84" fmla="*/ 30480 h 41909"/>
                          <a:gd name="connsiteX85" fmla="*/ 12382 w 16192"/>
                          <a:gd name="connsiteY85" fmla="*/ 30480 h 41909"/>
                          <a:gd name="connsiteX86" fmla="*/ 13335 w 16192"/>
                          <a:gd name="connsiteY86" fmla="*/ 32385 h 41909"/>
                          <a:gd name="connsiteX87" fmla="*/ 13335 w 16192"/>
                          <a:gd name="connsiteY87" fmla="*/ 32385 h 41909"/>
                          <a:gd name="connsiteX88" fmla="*/ 14288 w 16192"/>
                          <a:gd name="connsiteY88" fmla="*/ 37147 h 41909"/>
                          <a:gd name="connsiteX89" fmla="*/ 15240 w 16192"/>
                          <a:gd name="connsiteY89" fmla="*/ 39053 h 41909"/>
                          <a:gd name="connsiteX90" fmla="*/ 16193 w 16192"/>
                          <a:gd name="connsiteY90" fmla="*/ 40957 h 41909"/>
                          <a:gd name="connsiteX91" fmla="*/ 16193 w 16192"/>
                          <a:gd name="connsiteY91" fmla="*/ 41910 h 41909"/>
                          <a:gd name="connsiteX92" fmla="*/ 16193 w 16192"/>
                          <a:gd name="connsiteY92" fmla="*/ 41910 h 41909"/>
                          <a:gd name="connsiteX93" fmla="*/ 10478 w 16192"/>
                          <a:gd name="connsiteY93" fmla="*/ 41910 h 41909"/>
                          <a:gd name="connsiteX94" fmla="*/ 953 w 16192"/>
                          <a:gd name="connsiteY94" fmla="*/ 953 h 41909"/>
                          <a:gd name="connsiteX95" fmla="*/ 953 w 16192"/>
                          <a:gd name="connsiteY95" fmla="*/ 953 h 41909"/>
                          <a:gd name="connsiteX96" fmla="*/ 953 w 16192"/>
                          <a:gd name="connsiteY96" fmla="*/ 953 h 41909"/>
                          <a:gd name="connsiteX97" fmla="*/ 953 w 16192"/>
                          <a:gd name="connsiteY97" fmla="*/ 953 h 41909"/>
                          <a:gd name="connsiteX98" fmla="*/ 953 w 16192"/>
                          <a:gd name="connsiteY98" fmla="*/ 953 h 41909"/>
                          <a:gd name="connsiteX99" fmla="*/ 2857 w 16192"/>
                          <a:gd name="connsiteY99" fmla="*/ 7620 h 41909"/>
                          <a:gd name="connsiteX100" fmla="*/ 2857 w 16192"/>
                          <a:gd name="connsiteY100" fmla="*/ 7620 h 41909"/>
                          <a:gd name="connsiteX101" fmla="*/ 2857 w 16192"/>
                          <a:gd name="connsiteY101" fmla="*/ 7620 h 41909"/>
                          <a:gd name="connsiteX102" fmla="*/ 2857 w 16192"/>
                          <a:gd name="connsiteY102" fmla="*/ 7620 h 41909"/>
                          <a:gd name="connsiteX103" fmla="*/ 2857 w 16192"/>
                          <a:gd name="connsiteY103" fmla="*/ 7620 h 41909"/>
                          <a:gd name="connsiteX104" fmla="*/ 10478 w 16192"/>
                          <a:gd name="connsiteY104" fmla="*/ 39053 h 41909"/>
                          <a:gd name="connsiteX105" fmla="*/ 10478 w 16192"/>
                          <a:gd name="connsiteY105" fmla="*/ 39053 h 41909"/>
                          <a:gd name="connsiteX106" fmla="*/ 10478 w 16192"/>
                          <a:gd name="connsiteY106" fmla="*/ 39053 h 41909"/>
                          <a:gd name="connsiteX107" fmla="*/ 10478 w 16192"/>
                          <a:gd name="connsiteY107" fmla="*/ 39053 h 41909"/>
                          <a:gd name="connsiteX108" fmla="*/ 10478 w 16192"/>
                          <a:gd name="connsiteY108" fmla="*/ 39053 h 41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6192" h="41909">
                            <a:moveTo>
                              <a:pt x="10478" y="41910"/>
                            </a:moveTo>
                            <a:cubicBezTo>
                              <a:pt x="10478" y="41910"/>
                              <a:pt x="10478" y="41910"/>
                              <a:pt x="10478" y="41910"/>
                            </a:cubicBezTo>
                            <a:cubicBezTo>
                              <a:pt x="10478" y="40957"/>
                              <a:pt x="9525" y="40005"/>
                              <a:pt x="9525" y="39053"/>
                            </a:cubicBezTo>
                            <a:cubicBezTo>
                              <a:pt x="9525" y="38100"/>
                              <a:pt x="9525" y="38100"/>
                              <a:pt x="8573" y="38100"/>
                            </a:cubicBezTo>
                            <a:cubicBezTo>
                              <a:pt x="8573" y="37147"/>
                              <a:pt x="8573" y="37147"/>
                              <a:pt x="8573" y="37147"/>
                            </a:cubicBezTo>
                            <a:cubicBezTo>
                              <a:pt x="8573" y="37147"/>
                              <a:pt x="8573" y="37147"/>
                              <a:pt x="8573" y="37147"/>
                            </a:cubicBezTo>
                            <a:cubicBezTo>
                              <a:pt x="8573" y="37147"/>
                              <a:pt x="8573" y="36195"/>
                              <a:pt x="8573" y="36195"/>
                            </a:cubicBezTo>
                            <a:cubicBezTo>
                              <a:pt x="8573" y="36195"/>
                              <a:pt x="8573" y="35243"/>
                              <a:pt x="8573" y="35243"/>
                            </a:cubicBezTo>
                            <a:cubicBezTo>
                              <a:pt x="8573" y="35243"/>
                              <a:pt x="7620" y="34290"/>
                              <a:pt x="8573" y="34290"/>
                            </a:cubicBezTo>
                            <a:cubicBezTo>
                              <a:pt x="8573" y="33338"/>
                              <a:pt x="8573" y="33338"/>
                              <a:pt x="8573" y="33338"/>
                            </a:cubicBezTo>
                            <a:cubicBezTo>
                              <a:pt x="8573" y="33338"/>
                              <a:pt x="8573" y="33338"/>
                              <a:pt x="8573" y="32385"/>
                            </a:cubicBezTo>
                            <a:cubicBezTo>
                              <a:pt x="8573" y="32385"/>
                              <a:pt x="8573" y="31432"/>
                              <a:pt x="8573" y="31432"/>
                            </a:cubicBezTo>
                            <a:cubicBezTo>
                              <a:pt x="8573" y="31432"/>
                              <a:pt x="8573" y="30480"/>
                              <a:pt x="8573" y="30480"/>
                            </a:cubicBezTo>
                            <a:cubicBezTo>
                              <a:pt x="8573" y="30480"/>
                              <a:pt x="8573" y="29528"/>
                              <a:pt x="8573" y="29528"/>
                            </a:cubicBezTo>
                            <a:cubicBezTo>
                              <a:pt x="8573" y="29528"/>
                              <a:pt x="8573" y="28575"/>
                              <a:pt x="8573" y="28575"/>
                            </a:cubicBezTo>
                            <a:cubicBezTo>
                              <a:pt x="8573" y="28575"/>
                              <a:pt x="8573" y="27622"/>
                              <a:pt x="8573" y="27622"/>
                            </a:cubicBezTo>
                            <a:cubicBezTo>
                              <a:pt x="8573" y="27622"/>
                              <a:pt x="8573" y="27622"/>
                              <a:pt x="8573" y="27622"/>
                            </a:cubicBezTo>
                            <a:cubicBezTo>
                              <a:pt x="7620" y="27622"/>
                              <a:pt x="7620" y="26670"/>
                              <a:pt x="7620" y="26670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3813"/>
                            </a:cubicBezTo>
                            <a:cubicBezTo>
                              <a:pt x="7620" y="23813"/>
                              <a:pt x="7620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5715" y="21907"/>
                              <a:pt x="5715" y="20955"/>
                            </a:cubicBezTo>
                            <a:cubicBezTo>
                              <a:pt x="5715" y="20955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19050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4763" y="20003"/>
                              <a:pt x="4763" y="20003"/>
                              <a:pt x="4763" y="19050"/>
                            </a:cubicBezTo>
                            <a:cubicBezTo>
                              <a:pt x="4763" y="18097"/>
                              <a:pt x="3810" y="16193"/>
                              <a:pt x="3810" y="15240"/>
                            </a:cubicBezTo>
                            <a:cubicBezTo>
                              <a:pt x="3810" y="14288"/>
                              <a:pt x="3810" y="13335"/>
                              <a:pt x="2857" y="12382"/>
                            </a:cubicBezTo>
                            <a:cubicBezTo>
                              <a:pt x="2857" y="11430"/>
                              <a:pt x="1905" y="10478"/>
                              <a:pt x="1905" y="9525"/>
                            </a:cubicBezTo>
                            <a:cubicBezTo>
                              <a:pt x="1905" y="8572"/>
                              <a:pt x="1905" y="7620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953" y="2857"/>
                              <a:pt x="953" y="2857"/>
                            </a:cubicBezTo>
                            <a:cubicBezTo>
                              <a:pt x="1905" y="1905"/>
                              <a:pt x="2857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7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4763" y="7620"/>
                              <a:pt x="5715" y="8572"/>
                            </a:cubicBezTo>
                            <a:cubicBezTo>
                              <a:pt x="5715" y="9525"/>
                              <a:pt x="6668" y="10478"/>
                              <a:pt x="6668" y="11430"/>
                            </a:cubicBezTo>
                            <a:cubicBezTo>
                              <a:pt x="6668" y="12382"/>
                              <a:pt x="7620" y="13335"/>
                              <a:pt x="7620" y="14288"/>
                            </a:cubicBezTo>
                            <a:cubicBezTo>
                              <a:pt x="7620" y="14288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8573" y="16193"/>
                              <a:pt x="8573" y="17145"/>
                            </a:cubicBezTo>
                            <a:cubicBezTo>
                              <a:pt x="8573" y="17145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9050"/>
                              <a:pt x="9525" y="19050"/>
                            </a:cubicBezTo>
                            <a:cubicBezTo>
                              <a:pt x="9525" y="19050"/>
                              <a:pt x="9525" y="20003"/>
                              <a:pt x="9525" y="20003"/>
                            </a:cubicBezTo>
                            <a:cubicBezTo>
                              <a:pt x="9525" y="20003"/>
                              <a:pt x="9525" y="20955"/>
                              <a:pt x="10478" y="21907"/>
                            </a:cubicBezTo>
                            <a:cubicBezTo>
                              <a:pt x="10478" y="21907"/>
                              <a:pt x="10478" y="21907"/>
                              <a:pt x="10478" y="21907"/>
                            </a:cubicBezTo>
                            <a:cubicBezTo>
                              <a:pt x="10478" y="21907"/>
                              <a:pt x="10478" y="21907"/>
                              <a:pt x="10478" y="21907"/>
                            </a:cubicBezTo>
                            <a:cubicBezTo>
                              <a:pt x="10478" y="21907"/>
                              <a:pt x="10478" y="21907"/>
                              <a:pt x="10478" y="21907"/>
                            </a:cubicBezTo>
                            <a:cubicBezTo>
                              <a:pt x="10478" y="21907"/>
                              <a:pt x="10478" y="21907"/>
                              <a:pt x="10478" y="22860"/>
                            </a:cubicBezTo>
                            <a:cubicBezTo>
                              <a:pt x="10478" y="22860"/>
                              <a:pt x="10478" y="23813"/>
                              <a:pt x="10478" y="23813"/>
                            </a:cubicBezTo>
                            <a:cubicBezTo>
                              <a:pt x="10478" y="23813"/>
                              <a:pt x="10478" y="23813"/>
                              <a:pt x="10478" y="23813"/>
                            </a:cubicBezTo>
                            <a:cubicBezTo>
                              <a:pt x="10478" y="23813"/>
                              <a:pt x="10478" y="23813"/>
                              <a:pt x="10478" y="23813"/>
                            </a:cubicBezTo>
                            <a:cubicBezTo>
                              <a:pt x="11430" y="23813"/>
                              <a:pt x="11430" y="23813"/>
                              <a:pt x="11430" y="23813"/>
                            </a:cubicBezTo>
                            <a:cubicBezTo>
                              <a:pt x="11430" y="24765"/>
                              <a:pt x="11430" y="24765"/>
                              <a:pt x="12382" y="25718"/>
                            </a:cubicBezTo>
                            <a:cubicBezTo>
                              <a:pt x="12382" y="26670"/>
                              <a:pt x="12382" y="27622"/>
                              <a:pt x="12382" y="27622"/>
                            </a:cubicBezTo>
                            <a:cubicBezTo>
                              <a:pt x="12382" y="27622"/>
                              <a:pt x="12382" y="28575"/>
                              <a:pt x="12382" y="28575"/>
                            </a:cubicBezTo>
                            <a:cubicBezTo>
                              <a:pt x="12382" y="28575"/>
                              <a:pt x="12382" y="28575"/>
                              <a:pt x="12382" y="29528"/>
                            </a:cubicBezTo>
                            <a:cubicBezTo>
                              <a:pt x="13335" y="29528"/>
                              <a:pt x="12382" y="30480"/>
                              <a:pt x="12382" y="30480"/>
                            </a:cubicBezTo>
                            <a:cubicBezTo>
                              <a:pt x="12382" y="30480"/>
                              <a:pt x="12382" y="30480"/>
                              <a:pt x="12382" y="30480"/>
                            </a:cubicBezTo>
                            <a:cubicBezTo>
                              <a:pt x="13335" y="31432"/>
                              <a:pt x="13335" y="31432"/>
                              <a:pt x="13335" y="32385"/>
                            </a:cubicBezTo>
                            <a:cubicBezTo>
                              <a:pt x="13335" y="32385"/>
                              <a:pt x="13335" y="32385"/>
                              <a:pt x="13335" y="32385"/>
                            </a:cubicBezTo>
                            <a:cubicBezTo>
                              <a:pt x="13335" y="34290"/>
                              <a:pt x="14288" y="35243"/>
                              <a:pt x="14288" y="37147"/>
                            </a:cubicBezTo>
                            <a:cubicBezTo>
                              <a:pt x="14288" y="38100"/>
                              <a:pt x="14288" y="39053"/>
                              <a:pt x="15240" y="39053"/>
                            </a:cubicBezTo>
                            <a:cubicBezTo>
                              <a:pt x="15240" y="40005"/>
                              <a:pt x="15240" y="40005"/>
                              <a:pt x="16193" y="40957"/>
                            </a:cubicBezTo>
                            <a:cubicBezTo>
                              <a:pt x="16193" y="40957"/>
                              <a:pt x="16193" y="41910"/>
                              <a:pt x="16193" y="41910"/>
                            </a:cubicBezTo>
                            <a:lnTo>
                              <a:pt x="16193" y="41910"/>
                            </a:lnTo>
                            <a:lnTo>
                              <a:pt x="10478" y="41910"/>
                            </a:lnTo>
                            <a:close/>
                            <a:moveTo>
                              <a:pt x="953" y="953"/>
                            </a:moveTo>
                            <a:cubicBezTo>
                              <a:pt x="953" y="953"/>
                              <a:pt x="953" y="0"/>
                              <a:pt x="953" y="953"/>
                            </a:cubicBezTo>
                            <a:cubicBezTo>
                              <a:pt x="953" y="0"/>
                              <a:pt x="953" y="0"/>
                              <a:pt x="953" y="953"/>
                            </a:cubicBezTo>
                            <a:cubicBezTo>
                              <a:pt x="953" y="0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  <a:moveTo>
                              <a:pt x="2857" y="7620"/>
                            </a:move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1905" y="7620"/>
                              <a:pt x="2857" y="7620"/>
                            </a:cubicBezTo>
                            <a:cubicBezTo>
                              <a:pt x="1905" y="7620"/>
                              <a:pt x="2857" y="7620"/>
                              <a:pt x="2857" y="7620"/>
                            </a:cubicBezTo>
                            <a:close/>
                            <a:moveTo>
                              <a:pt x="10478" y="39053"/>
                            </a:moveTo>
                            <a:cubicBezTo>
                              <a:pt x="10478" y="39053"/>
                              <a:pt x="10478" y="38100"/>
                              <a:pt x="10478" y="39053"/>
                            </a:cubicBezTo>
                            <a:cubicBezTo>
                              <a:pt x="9525" y="38100"/>
                              <a:pt x="9525" y="38100"/>
                              <a:pt x="10478" y="39053"/>
                            </a:cubicBezTo>
                            <a:cubicBezTo>
                              <a:pt x="9525" y="38100"/>
                              <a:pt x="9525" y="38100"/>
                              <a:pt x="10478" y="39053"/>
                            </a:cubicBezTo>
                            <a:cubicBezTo>
                              <a:pt x="9525" y="38100"/>
                              <a:pt x="9525" y="39053"/>
                              <a:pt x="10478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8" name="任意多边形: 形状 572"/>
                      <p:cNvSpPr/>
                      <p:nvPr/>
                    </p:nvSpPr>
                    <p:spPr>
                      <a:xfrm>
                        <a:off x="4264342" y="45996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89" name="任意多边形: 形状 573"/>
                      <p:cNvSpPr/>
                      <p:nvPr/>
                    </p:nvSpPr>
                    <p:spPr>
                      <a:xfrm>
                        <a:off x="4263389" y="4594859"/>
                        <a:ext cx="4762" cy="5715"/>
                      </a:xfrm>
                      <a:custGeom>
                        <a:avLst/>
                        <a:gdLst>
                          <a:gd name="connsiteX0" fmla="*/ 1905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3810 h 5715"/>
                          <a:gd name="connsiteX3" fmla="*/ 4763 w 4762"/>
                          <a:gd name="connsiteY3" fmla="*/ 3810 h 5715"/>
                          <a:gd name="connsiteX4" fmla="*/ 4763 w 4762"/>
                          <a:gd name="connsiteY4" fmla="*/ 3810 h 5715"/>
                          <a:gd name="connsiteX5" fmla="*/ 4763 w 4762"/>
                          <a:gd name="connsiteY5" fmla="*/ 3810 h 5715"/>
                          <a:gd name="connsiteX6" fmla="*/ 4763 w 4762"/>
                          <a:gd name="connsiteY6" fmla="*/ 2858 h 5715"/>
                          <a:gd name="connsiteX7" fmla="*/ 4763 w 4762"/>
                          <a:gd name="connsiteY7" fmla="*/ 1905 h 5715"/>
                          <a:gd name="connsiteX8" fmla="*/ 3810 w 4762"/>
                          <a:gd name="connsiteY8" fmla="*/ 953 h 5715"/>
                          <a:gd name="connsiteX9" fmla="*/ 3810 w 4762"/>
                          <a:gd name="connsiteY9" fmla="*/ 953 h 5715"/>
                          <a:gd name="connsiteX10" fmla="*/ 3810 w 4762"/>
                          <a:gd name="connsiteY10" fmla="*/ 953 h 5715"/>
                          <a:gd name="connsiteX11" fmla="*/ 3810 w 4762"/>
                          <a:gd name="connsiteY11" fmla="*/ 0 h 5715"/>
                          <a:gd name="connsiteX12" fmla="*/ 0 w 4762"/>
                          <a:gd name="connsiteY12" fmla="*/ 953 h 5715"/>
                          <a:gd name="connsiteX13" fmla="*/ 0 w 4762"/>
                          <a:gd name="connsiteY13" fmla="*/ 1905 h 5715"/>
                          <a:gd name="connsiteX14" fmla="*/ 0 w 4762"/>
                          <a:gd name="connsiteY14" fmla="*/ 3810 h 5715"/>
                          <a:gd name="connsiteX15" fmla="*/ 953 w 4762"/>
                          <a:gd name="connsiteY15" fmla="*/ 4763 h 5715"/>
                          <a:gd name="connsiteX16" fmla="*/ 953 w 4762"/>
                          <a:gd name="connsiteY16" fmla="*/ 4763 h 5715"/>
                          <a:gd name="connsiteX17" fmla="*/ 1905 w 4762"/>
                          <a:gd name="connsiteY17" fmla="*/ 5715 h 5715"/>
                          <a:gd name="connsiteX18" fmla="*/ 1905 w 4762"/>
                          <a:gd name="connsiteY18" fmla="*/ 5715 h 5715"/>
                          <a:gd name="connsiteX19" fmla="*/ 1905 w 4762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1905" y="5715"/>
                            </a:moveTo>
                            <a:cubicBezTo>
                              <a:pt x="2858" y="4763"/>
                              <a:pt x="3810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3" y="4763"/>
                            </a:cubicBezTo>
                            <a:lnTo>
                              <a:pt x="953" y="4763"/>
                            </a:lnTo>
                            <a:cubicBezTo>
                              <a:pt x="953" y="4763"/>
                              <a:pt x="953" y="4763"/>
                              <a:pt x="1905" y="5715"/>
                            </a:cubicBezTo>
                            <a:cubicBezTo>
                              <a:pt x="953" y="5715"/>
                              <a:pt x="953" y="5715"/>
                              <a:pt x="1905" y="5715"/>
                            </a:cubicBezTo>
                            <a:cubicBezTo>
                              <a:pt x="953" y="5715"/>
                              <a:pt x="953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90" name="图形 2"/>
                    <p:cNvGrpSpPr/>
                    <p:nvPr/>
                  </p:nvGrpSpPr>
                  <p:grpSpPr>
                    <a:xfrm>
                      <a:off x="4274819" y="4641531"/>
                      <a:ext cx="20002" cy="47625"/>
                      <a:chOff x="4274819" y="4641531"/>
                      <a:chExt cx="20002" cy="47625"/>
                    </a:xfrm>
                    <a:solidFill>
                      <a:srgbClr val="0D222B"/>
                    </a:solidFill>
                  </p:grpSpPr>
                  <p:sp>
                    <p:nvSpPr>
                      <p:cNvPr id="691" name="任意多边形: 形状 575"/>
                      <p:cNvSpPr/>
                      <p:nvPr/>
                    </p:nvSpPr>
                    <p:spPr>
                      <a:xfrm>
                        <a:off x="4278630" y="46424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2" name="任意多边形: 形状 576"/>
                      <p:cNvSpPr/>
                      <p:nvPr/>
                    </p:nvSpPr>
                    <p:spPr>
                      <a:xfrm>
                        <a:off x="4276725" y="4647246"/>
                        <a:ext cx="18097" cy="41909"/>
                      </a:xfrm>
                      <a:custGeom>
                        <a:avLst/>
                        <a:gdLst>
                          <a:gd name="connsiteX0" fmla="*/ 12382 w 18097"/>
                          <a:gd name="connsiteY0" fmla="*/ 41910 h 41909"/>
                          <a:gd name="connsiteX1" fmla="*/ 12382 w 18097"/>
                          <a:gd name="connsiteY1" fmla="*/ 41910 h 41909"/>
                          <a:gd name="connsiteX2" fmla="*/ 11430 w 18097"/>
                          <a:gd name="connsiteY2" fmla="*/ 39053 h 41909"/>
                          <a:gd name="connsiteX3" fmla="*/ 10477 w 18097"/>
                          <a:gd name="connsiteY3" fmla="*/ 38100 h 41909"/>
                          <a:gd name="connsiteX4" fmla="*/ 10477 w 18097"/>
                          <a:gd name="connsiteY4" fmla="*/ 37147 h 41909"/>
                          <a:gd name="connsiteX5" fmla="*/ 10477 w 18097"/>
                          <a:gd name="connsiteY5" fmla="*/ 37147 h 41909"/>
                          <a:gd name="connsiteX6" fmla="*/ 10477 w 18097"/>
                          <a:gd name="connsiteY6" fmla="*/ 36195 h 41909"/>
                          <a:gd name="connsiteX7" fmla="*/ 10477 w 18097"/>
                          <a:gd name="connsiteY7" fmla="*/ 35243 h 41909"/>
                          <a:gd name="connsiteX8" fmla="*/ 10477 w 18097"/>
                          <a:gd name="connsiteY8" fmla="*/ 34290 h 41909"/>
                          <a:gd name="connsiteX9" fmla="*/ 9525 w 18097"/>
                          <a:gd name="connsiteY9" fmla="*/ 33338 h 41909"/>
                          <a:gd name="connsiteX10" fmla="*/ 9525 w 18097"/>
                          <a:gd name="connsiteY10" fmla="*/ 32385 h 41909"/>
                          <a:gd name="connsiteX11" fmla="*/ 9525 w 18097"/>
                          <a:gd name="connsiteY11" fmla="*/ 31433 h 41909"/>
                          <a:gd name="connsiteX12" fmla="*/ 9525 w 18097"/>
                          <a:gd name="connsiteY12" fmla="*/ 30480 h 41909"/>
                          <a:gd name="connsiteX13" fmla="*/ 9525 w 18097"/>
                          <a:gd name="connsiteY13" fmla="*/ 29528 h 41909"/>
                          <a:gd name="connsiteX14" fmla="*/ 9525 w 18097"/>
                          <a:gd name="connsiteY14" fmla="*/ 28575 h 41909"/>
                          <a:gd name="connsiteX15" fmla="*/ 9525 w 18097"/>
                          <a:gd name="connsiteY15" fmla="*/ 27622 h 41909"/>
                          <a:gd name="connsiteX16" fmla="*/ 9525 w 18097"/>
                          <a:gd name="connsiteY16" fmla="*/ 27622 h 41909"/>
                          <a:gd name="connsiteX17" fmla="*/ 8573 w 18097"/>
                          <a:gd name="connsiteY17" fmla="*/ 26670 h 41909"/>
                          <a:gd name="connsiteX18" fmla="*/ 7620 w 18097"/>
                          <a:gd name="connsiteY18" fmla="*/ 25718 h 41909"/>
                          <a:gd name="connsiteX19" fmla="*/ 7620 w 18097"/>
                          <a:gd name="connsiteY19" fmla="*/ 25718 h 41909"/>
                          <a:gd name="connsiteX20" fmla="*/ 7620 w 18097"/>
                          <a:gd name="connsiteY20" fmla="*/ 24765 h 41909"/>
                          <a:gd name="connsiteX21" fmla="*/ 7620 w 18097"/>
                          <a:gd name="connsiteY21" fmla="*/ 23813 h 41909"/>
                          <a:gd name="connsiteX22" fmla="*/ 6668 w 18097"/>
                          <a:gd name="connsiteY22" fmla="*/ 22860 h 41909"/>
                          <a:gd name="connsiteX23" fmla="*/ 6668 w 18097"/>
                          <a:gd name="connsiteY23" fmla="*/ 22860 h 41909"/>
                          <a:gd name="connsiteX24" fmla="*/ 6668 w 18097"/>
                          <a:gd name="connsiteY24" fmla="*/ 22860 h 41909"/>
                          <a:gd name="connsiteX25" fmla="*/ 6668 w 18097"/>
                          <a:gd name="connsiteY25" fmla="*/ 22860 h 41909"/>
                          <a:gd name="connsiteX26" fmla="*/ 5715 w 18097"/>
                          <a:gd name="connsiteY26" fmla="*/ 20955 h 41909"/>
                          <a:gd name="connsiteX27" fmla="*/ 5715 w 18097"/>
                          <a:gd name="connsiteY27" fmla="*/ 20003 h 41909"/>
                          <a:gd name="connsiteX28" fmla="*/ 5715 w 18097"/>
                          <a:gd name="connsiteY28" fmla="*/ 20003 h 41909"/>
                          <a:gd name="connsiteX29" fmla="*/ 5715 w 18097"/>
                          <a:gd name="connsiteY29" fmla="*/ 20003 h 41909"/>
                          <a:gd name="connsiteX30" fmla="*/ 5715 w 18097"/>
                          <a:gd name="connsiteY30" fmla="*/ 20003 h 41909"/>
                          <a:gd name="connsiteX31" fmla="*/ 4763 w 18097"/>
                          <a:gd name="connsiteY31" fmla="*/ 19050 h 41909"/>
                          <a:gd name="connsiteX32" fmla="*/ 3810 w 18097"/>
                          <a:gd name="connsiteY32" fmla="*/ 15240 h 41909"/>
                          <a:gd name="connsiteX33" fmla="*/ 2857 w 18097"/>
                          <a:gd name="connsiteY33" fmla="*/ 12383 h 41909"/>
                          <a:gd name="connsiteX34" fmla="*/ 1905 w 18097"/>
                          <a:gd name="connsiteY34" fmla="*/ 9525 h 41909"/>
                          <a:gd name="connsiteX35" fmla="*/ 952 w 18097"/>
                          <a:gd name="connsiteY35" fmla="*/ 6668 h 41909"/>
                          <a:gd name="connsiteX36" fmla="*/ 952 w 18097"/>
                          <a:gd name="connsiteY36" fmla="*/ 6668 h 41909"/>
                          <a:gd name="connsiteX37" fmla="*/ 952 w 18097"/>
                          <a:gd name="connsiteY37" fmla="*/ 5715 h 41909"/>
                          <a:gd name="connsiteX38" fmla="*/ 952 w 18097"/>
                          <a:gd name="connsiteY38" fmla="*/ 5715 h 41909"/>
                          <a:gd name="connsiteX39" fmla="*/ 952 w 18097"/>
                          <a:gd name="connsiteY39" fmla="*/ 5715 h 41909"/>
                          <a:gd name="connsiteX40" fmla="*/ 952 w 18097"/>
                          <a:gd name="connsiteY40" fmla="*/ 5715 h 41909"/>
                          <a:gd name="connsiteX41" fmla="*/ 952 w 18097"/>
                          <a:gd name="connsiteY41" fmla="*/ 4763 h 41909"/>
                          <a:gd name="connsiteX42" fmla="*/ 952 w 18097"/>
                          <a:gd name="connsiteY42" fmla="*/ 3810 h 41909"/>
                          <a:gd name="connsiteX43" fmla="*/ 952 w 18097"/>
                          <a:gd name="connsiteY43" fmla="*/ 3810 h 41909"/>
                          <a:gd name="connsiteX44" fmla="*/ 0 w 18097"/>
                          <a:gd name="connsiteY44" fmla="*/ 2858 h 41909"/>
                          <a:gd name="connsiteX45" fmla="*/ 0 w 18097"/>
                          <a:gd name="connsiteY45" fmla="*/ 2858 h 41909"/>
                          <a:gd name="connsiteX46" fmla="*/ 952 w 18097"/>
                          <a:gd name="connsiteY46" fmla="*/ 2858 h 41909"/>
                          <a:gd name="connsiteX47" fmla="*/ 3810 w 18097"/>
                          <a:gd name="connsiteY47" fmla="*/ 953 h 41909"/>
                          <a:gd name="connsiteX48" fmla="*/ 3810 w 18097"/>
                          <a:gd name="connsiteY48" fmla="*/ 953 h 41909"/>
                          <a:gd name="connsiteX49" fmla="*/ 3810 w 18097"/>
                          <a:gd name="connsiteY49" fmla="*/ 953 h 41909"/>
                          <a:gd name="connsiteX50" fmla="*/ 3810 w 18097"/>
                          <a:gd name="connsiteY50" fmla="*/ 953 h 41909"/>
                          <a:gd name="connsiteX51" fmla="*/ 3810 w 18097"/>
                          <a:gd name="connsiteY51" fmla="*/ 953 h 41909"/>
                          <a:gd name="connsiteX52" fmla="*/ 3810 w 18097"/>
                          <a:gd name="connsiteY52" fmla="*/ 0 h 41909"/>
                          <a:gd name="connsiteX53" fmla="*/ 3810 w 18097"/>
                          <a:gd name="connsiteY53" fmla="*/ 953 h 41909"/>
                          <a:gd name="connsiteX54" fmla="*/ 2857 w 18097"/>
                          <a:gd name="connsiteY54" fmla="*/ 1905 h 41909"/>
                          <a:gd name="connsiteX55" fmla="*/ 2857 w 18097"/>
                          <a:gd name="connsiteY55" fmla="*/ 1905 h 41909"/>
                          <a:gd name="connsiteX56" fmla="*/ 2857 w 18097"/>
                          <a:gd name="connsiteY56" fmla="*/ 1905 h 41909"/>
                          <a:gd name="connsiteX57" fmla="*/ 3810 w 18097"/>
                          <a:gd name="connsiteY57" fmla="*/ 2858 h 41909"/>
                          <a:gd name="connsiteX58" fmla="*/ 4763 w 18097"/>
                          <a:gd name="connsiteY58" fmla="*/ 5715 h 41909"/>
                          <a:gd name="connsiteX59" fmla="*/ 4763 w 18097"/>
                          <a:gd name="connsiteY59" fmla="*/ 6668 h 41909"/>
                          <a:gd name="connsiteX60" fmla="*/ 4763 w 18097"/>
                          <a:gd name="connsiteY60" fmla="*/ 6668 h 41909"/>
                          <a:gd name="connsiteX61" fmla="*/ 5715 w 18097"/>
                          <a:gd name="connsiteY61" fmla="*/ 8572 h 41909"/>
                          <a:gd name="connsiteX62" fmla="*/ 6668 w 18097"/>
                          <a:gd name="connsiteY62" fmla="*/ 11430 h 41909"/>
                          <a:gd name="connsiteX63" fmla="*/ 7620 w 18097"/>
                          <a:gd name="connsiteY63" fmla="*/ 14288 h 41909"/>
                          <a:gd name="connsiteX64" fmla="*/ 7620 w 18097"/>
                          <a:gd name="connsiteY64" fmla="*/ 15240 h 41909"/>
                          <a:gd name="connsiteX65" fmla="*/ 8573 w 18097"/>
                          <a:gd name="connsiteY65" fmla="*/ 17145 h 41909"/>
                          <a:gd name="connsiteX66" fmla="*/ 8573 w 18097"/>
                          <a:gd name="connsiteY66" fmla="*/ 18097 h 41909"/>
                          <a:gd name="connsiteX67" fmla="*/ 8573 w 18097"/>
                          <a:gd name="connsiteY67" fmla="*/ 18097 h 41909"/>
                          <a:gd name="connsiteX68" fmla="*/ 8573 w 18097"/>
                          <a:gd name="connsiteY68" fmla="*/ 18097 h 41909"/>
                          <a:gd name="connsiteX69" fmla="*/ 9525 w 18097"/>
                          <a:gd name="connsiteY69" fmla="*/ 19050 h 41909"/>
                          <a:gd name="connsiteX70" fmla="*/ 9525 w 18097"/>
                          <a:gd name="connsiteY70" fmla="*/ 20003 h 41909"/>
                          <a:gd name="connsiteX71" fmla="*/ 10477 w 18097"/>
                          <a:gd name="connsiteY71" fmla="*/ 21908 h 41909"/>
                          <a:gd name="connsiteX72" fmla="*/ 10477 w 18097"/>
                          <a:gd name="connsiteY72" fmla="*/ 21908 h 41909"/>
                          <a:gd name="connsiteX73" fmla="*/ 10477 w 18097"/>
                          <a:gd name="connsiteY73" fmla="*/ 21908 h 41909"/>
                          <a:gd name="connsiteX74" fmla="*/ 10477 w 18097"/>
                          <a:gd name="connsiteY74" fmla="*/ 21908 h 41909"/>
                          <a:gd name="connsiteX75" fmla="*/ 10477 w 18097"/>
                          <a:gd name="connsiteY75" fmla="*/ 21908 h 41909"/>
                          <a:gd name="connsiteX76" fmla="*/ 10477 w 18097"/>
                          <a:gd name="connsiteY76" fmla="*/ 22860 h 41909"/>
                          <a:gd name="connsiteX77" fmla="*/ 10477 w 18097"/>
                          <a:gd name="connsiteY77" fmla="*/ 22860 h 41909"/>
                          <a:gd name="connsiteX78" fmla="*/ 10477 w 18097"/>
                          <a:gd name="connsiteY78" fmla="*/ 22860 h 41909"/>
                          <a:gd name="connsiteX79" fmla="*/ 11430 w 18097"/>
                          <a:gd name="connsiteY79" fmla="*/ 22860 h 41909"/>
                          <a:gd name="connsiteX80" fmla="*/ 12382 w 18097"/>
                          <a:gd name="connsiteY80" fmla="*/ 24765 h 41909"/>
                          <a:gd name="connsiteX81" fmla="*/ 13335 w 18097"/>
                          <a:gd name="connsiteY81" fmla="*/ 26670 h 41909"/>
                          <a:gd name="connsiteX82" fmla="*/ 13335 w 18097"/>
                          <a:gd name="connsiteY82" fmla="*/ 27622 h 41909"/>
                          <a:gd name="connsiteX83" fmla="*/ 13335 w 18097"/>
                          <a:gd name="connsiteY83" fmla="*/ 28575 h 41909"/>
                          <a:gd name="connsiteX84" fmla="*/ 13335 w 18097"/>
                          <a:gd name="connsiteY84" fmla="*/ 29528 h 41909"/>
                          <a:gd name="connsiteX85" fmla="*/ 13335 w 18097"/>
                          <a:gd name="connsiteY85" fmla="*/ 29528 h 41909"/>
                          <a:gd name="connsiteX86" fmla="*/ 14288 w 18097"/>
                          <a:gd name="connsiteY86" fmla="*/ 31433 h 41909"/>
                          <a:gd name="connsiteX87" fmla="*/ 14288 w 18097"/>
                          <a:gd name="connsiteY87" fmla="*/ 31433 h 41909"/>
                          <a:gd name="connsiteX88" fmla="*/ 16193 w 18097"/>
                          <a:gd name="connsiteY88" fmla="*/ 36195 h 41909"/>
                          <a:gd name="connsiteX89" fmla="*/ 17145 w 18097"/>
                          <a:gd name="connsiteY89" fmla="*/ 38100 h 41909"/>
                          <a:gd name="connsiteX90" fmla="*/ 18098 w 18097"/>
                          <a:gd name="connsiteY90" fmla="*/ 40005 h 41909"/>
                          <a:gd name="connsiteX91" fmla="*/ 18098 w 18097"/>
                          <a:gd name="connsiteY91" fmla="*/ 40958 h 41909"/>
                          <a:gd name="connsiteX92" fmla="*/ 18098 w 18097"/>
                          <a:gd name="connsiteY92" fmla="*/ 40958 h 41909"/>
                          <a:gd name="connsiteX93" fmla="*/ 12382 w 18097"/>
                          <a:gd name="connsiteY93" fmla="*/ 41910 h 41909"/>
                          <a:gd name="connsiteX94" fmla="*/ 1905 w 18097"/>
                          <a:gd name="connsiteY94" fmla="*/ 953 h 41909"/>
                          <a:gd name="connsiteX95" fmla="*/ 1905 w 18097"/>
                          <a:gd name="connsiteY95" fmla="*/ 953 h 41909"/>
                          <a:gd name="connsiteX96" fmla="*/ 1905 w 18097"/>
                          <a:gd name="connsiteY96" fmla="*/ 953 h 41909"/>
                          <a:gd name="connsiteX97" fmla="*/ 1905 w 18097"/>
                          <a:gd name="connsiteY97" fmla="*/ 953 h 41909"/>
                          <a:gd name="connsiteX98" fmla="*/ 1905 w 18097"/>
                          <a:gd name="connsiteY98" fmla="*/ 953 h 41909"/>
                          <a:gd name="connsiteX99" fmla="*/ 3810 w 18097"/>
                          <a:gd name="connsiteY99" fmla="*/ 8572 h 41909"/>
                          <a:gd name="connsiteX100" fmla="*/ 3810 w 18097"/>
                          <a:gd name="connsiteY100" fmla="*/ 8572 h 41909"/>
                          <a:gd name="connsiteX101" fmla="*/ 3810 w 18097"/>
                          <a:gd name="connsiteY101" fmla="*/ 8572 h 41909"/>
                          <a:gd name="connsiteX102" fmla="*/ 3810 w 18097"/>
                          <a:gd name="connsiteY102" fmla="*/ 8572 h 41909"/>
                          <a:gd name="connsiteX103" fmla="*/ 3810 w 18097"/>
                          <a:gd name="connsiteY103" fmla="*/ 8572 h 41909"/>
                          <a:gd name="connsiteX104" fmla="*/ 12382 w 18097"/>
                          <a:gd name="connsiteY104" fmla="*/ 39053 h 41909"/>
                          <a:gd name="connsiteX105" fmla="*/ 12382 w 18097"/>
                          <a:gd name="connsiteY105" fmla="*/ 39053 h 41909"/>
                          <a:gd name="connsiteX106" fmla="*/ 12382 w 18097"/>
                          <a:gd name="connsiteY106" fmla="*/ 39053 h 41909"/>
                          <a:gd name="connsiteX107" fmla="*/ 12382 w 18097"/>
                          <a:gd name="connsiteY107" fmla="*/ 39053 h 41909"/>
                          <a:gd name="connsiteX108" fmla="*/ 12382 w 18097"/>
                          <a:gd name="connsiteY108" fmla="*/ 39053 h 41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41909">
                            <a:moveTo>
                              <a:pt x="12382" y="41910"/>
                            </a:moveTo>
                            <a:cubicBezTo>
                              <a:pt x="12382" y="41910"/>
                              <a:pt x="12382" y="41910"/>
                              <a:pt x="12382" y="41910"/>
                            </a:cubicBezTo>
                            <a:cubicBezTo>
                              <a:pt x="12382" y="40958"/>
                              <a:pt x="11430" y="40005"/>
                              <a:pt x="11430" y="39053"/>
                            </a:cubicBezTo>
                            <a:cubicBezTo>
                              <a:pt x="11430" y="38100"/>
                              <a:pt x="11430" y="38100"/>
                              <a:pt x="10477" y="38100"/>
                            </a:cubicBezTo>
                            <a:cubicBezTo>
                              <a:pt x="10477" y="37147"/>
                              <a:pt x="10477" y="37147"/>
                              <a:pt x="10477" y="37147"/>
                            </a:cubicBezTo>
                            <a:cubicBezTo>
                              <a:pt x="10477" y="37147"/>
                              <a:pt x="10477" y="37147"/>
                              <a:pt x="10477" y="37147"/>
                            </a:cubicBezTo>
                            <a:cubicBezTo>
                              <a:pt x="10477" y="37147"/>
                              <a:pt x="10477" y="36195"/>
                              <a:pt x="10477" y="36195"/>
                            </a:cubicBezTo>
                            <a:cubicBezTo>
                              <a:pt x="10477" y="36195"/>
                              <a:pt x="10477" y="35243"/>
                              <a:pt x="10477" y="35243"/>
                            </a:cubicBezTo>
                            <a:cubicBezTo>
                              <a:pt x="10477" y="35243"/>
                              <a:pt x="9525" y="34290"/>
                              <a:pt x="10477" y="34290"/>
                            </a:cubicBezTo>
                            <a:cubicBezTo>
                              <a:pt x="10477" y="33338"/>
                              <a:pt x="10477" y="33338"/>
                              <a:pt x="9525" y="33338"/>
                            </a:cubicBezTo>
                            <a:cubicBezTo>
                              <a:pt x="9525" y="33338"/>
                              <a:pt x="9525" y="33338"/>
                              <a:pt x="9525" y="32385"/>
                            </a:cubicBezTo>
                            <a:cubicBezTo>
                              <a:pt x="9525" y="32385"/>
                              <a:pt x="9525" y="31433"/>
                              <a:pt x="9525" y="31433"/>
                            </a:cubicBezTo>
                            <a:cubicBezTo>
                              <a:pt x="9525" y="31433"/>
                              <a:pt x="9525" y="30480"/>
                              <a:pt x="9525" y="30480"/>
                            </a:cubicBezTo>
                            <a:cubicBezTo>
                              <a:pt x="9525" y="30480"/>
                              <a:pt x="9525" y="29528"/>
                              <a:pt x="9525" y="29528"/>
                            </a:cubicBezTo>
                            <a:cubicBezTo>
                              <a:pt x="9525" y="29528"/>
                              <a:pt x="9525" y="28575"/>
                              <a:pt x="9525" y="28575"/>
                            </a:cubicBezTo>
                            <a:cubicBezTo>
                              <a:pt x="9525" y="28575"/>
                              <a:pt x="9525" y="27622"/>
                              <a:pt x="9525" y="27622"/>
                            </a:cubicBezTo>
                            <a:cubicBezTo>
                              <a:pt x="9525" y="27622"/>
                              <a:pt x="9525" y="27622"/>
                              <a:pt x="9525" y="27622"/>
                            </a:cubicBezTo>
                            <a:cubicBezTo>
                              <a:pt x="8573" y="27622"/>
                              <a:pt x="8573" y="26670"/>
                              <a:pt x="8573" y="26670"/>
                            </a:cubicBezTo>
                            <a:cubicBezTo>
                              <a:pt x="8573" y="25718"/>
                              <a:pt x="8573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3813"/>
                            </a:cubicBezTo>
                            <a:cubicBezTo>
                              <a:pt x="7620" y="23813"/>
                              <a:pt x="7620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6668" y="22860"/>
                              <a:pt x="6668" y="22860"/>
                            </a:cubicBezTo>
                            <a:cubicBezTo>
                              <a:pt x="6668" y="22860"/>
                              <a:pt x="5715" y="21908"/>
                              <a:pt x="5715" y="20955"/>
                            </a:cubicBezTo>
                            <a:cubicBezTo>
                              <a:pt x="5715" y="20955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19050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4763" y="20003"/>
                              <a:pt x="4763" y="20003"/>
                              <a:pt x="4763" y="19050"/>
                            </a:cubicBezTo>
                            <a:cubicBezTo>
                              <a:pt x="4763" y="18097"/>
                              <a:pt x="3810" y="16193"/>
                              <a:pt x="3810" y="15240"/>
                            </a:cubicBezTo>
                            <a:cubicBezTo>
                              <a:pt x="3810" y="14288"/>
                              <a:pt x="2857" y="13335"/>
                              <a:pt x="2857" y="12383"/>
                            </a:cubicBezTo>
                            <a:cubicBezTo>
                              <a:pt x="2857" y="11430"/>
                              <a:pt x="1905" y="10478"/>
                              <a:pt x="1905" y="9525"/>
                            </a:cubicBezTo>
                            <a:cubicBezTo>
                              <a:pt x="1905" y="8572"/>
                              <a:pt x="1905" y="7620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1905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3810" y="953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3810" y="953"/>
                              <a:pt x="3810" y="1905"/>
                              <a:pt x="3810" y="2858"/>
                            </a:cubicBezTo>
                            <a:cubicBezTo>
                              <a:pt x="3810" y="3810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7620"/>
                              <a:pt x="5715" y="7620"/>
                              <a:pt x="5715" y="8572"/>
                            </a:cubicBezTo>
                            <a:cubicBezTo>
                              <a:pt x="5715" y="9525"/>
                              <a:pt x="6668" y="10478"/>
                              <a:pt x="6668" y="11430"/>
                            </a:cubicBezTo>
                            <a:cubicBezTo>
                              <a:pt x="6668" y="12383"/>
                              <a:pt x="7620" y="13335"/>
                              <a:pt x="7620" y="14288"/>
                            </a:cubicBezTo>
                            <a:cubicBezTo>
                              <a:pt x="7620" y="14288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8573" y="16193"/>
                              <a:pt x="8573" y="17145"/>
                            </a:cubicBezTo>
                            <a:cubicBezTo>
                              <a:pt x="8573" y="17145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8573" y="19050"/>
                              <a:pt x="9525" y="19050"/>
                            </a:cubicBezTo>
                            <a:cubicBezTo>
                              <a:pt x="9525" y="19050"/>
                              <a:pt x="9525" y="20003"/>
                              <a:pt x="9525" y="20003"/>
                            </a:cubicBezTo>
                            <a:cubicBezTo>
                              <a:pt x="9525" y="20003"/>
                              <a:pt x="9525" y="20955"/>
                              <a:pt x="10477" y="21908"/>
                            </a:cubicBezTo>
                            <a:cubicBezTo>
                              <a:pt x="10477" y="21908"/>
                              <a:pt x="10477" y="21908"/>
                              <a:pt x="10477" y="21908"/>
                            </a:cubicBezTo>
                            <a:cubicBezTo>
                              <a:pt x="10477" y="21908"/>
                              <a:pt x="10477" y="21908"/>
                              <a:pt x="10477" y="21908"/>
                            </a:cubicBezTo>
                            <a:cubicBezTo>
                              <a:pt x="10477" y="21908"/>
                              <a:pt x="10477" y="21908"/>
                              <a:pt x="10477" y="21908"/>
                            </a:cubicBezTo>
                            <a:cubicBezTo>
                              <a:pt x="10477" y="21908"/>
                              <a:pt x="10477" y="21908"/>
                              <a:pt x="10477" y="21908"/>
                            </a:cubicBezTo>
                            <a:cubicBezTo>
                              <a:pt x="10477" y="21908"/>
                              <a:pt x="10477" y="22860"/>
                              <a:pt x="10477" y="22860"/>
                            </a:cubicBezTo>
                            <a:cubicBezTo>
                              <a:pt x="10477" y="22860"/>
                              <a:pt x="10477" y="22860"/>
                              <a:pt x="10477" y="22860"/>
                            </a:cubicBezTo>
                            <a:cubicBezTo>
                              <a:pt x="10477" y="22860"/>
                              <a:pt x="10477" y="22860"/>
                              <a:pt x="10477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1430" y="23813"/>
                              <a:pt x="11430" y="23813"/>
                              <a:pt x="12382" y="24765"/>
                            </a:cubicBezTo>
                            <a:cubicBezTo>
                              <a:pt x="12382" y="25718"/>
                              <a:pt x="12382" y="25718"/>
                              <a:pt x="13335" y="26670"/>
                            </a:cubicBezTo>
                            <a:cubicBezTo>
                              <a:pt x="13335" y="26670"/>
                              <a:pt x="13335" y="27622"/>
                              <a:pt x="13335" y="27622"/>
                            </a:cubicBezTo>
                            <a:cubicBezTo>
                              <a:pt x="13335" y="27622"/>
                              <a:pt x="13335" y="27622"/>
                              <a:pt x="13335" y="28575"/>
                            </a:cubicBezTo>
                            <a:cubicBezTo>
                              <a:pt x="14288" y="28575"/>
                              <a:pt x="13335" y="29528"/>
                              <a:pt x="13335" y="29528"/>
                            </a:cubicBezTo>
                            <a:cubicBezTo>
                              <a:pt x="13335" y="29528"/>
                              <a:pt x="13335" y="29528"/>
                              <a:pt x="13335" y="29528"/>
                            </a:cubicBezTo>
                            <a:cubicBezTo>
                              <a:pt x="14288" y="30480"/>
                              <a:pt x="14288" y="30480"/>
                              <a:pt x="14288" y="31433"/>
                            </a:cubicBezTo>
                            <a:cubicBezTo>
                              <a:pt x="14288" y="31433"/>
                              <a:pt x="14288" y="31433"/>
                              <a:pt x="14288" y="31433"/>
                            </a:cubicBezTo>
                            <a:cubicBezTo>
                              <a:pt x="15240" y="33338"/>
                              <a:pt x="15240" y="34290"/>
                              <a:pt x="16193" y="36195"/>
                            </a:cubicBezTo>
                            <a:cubicBezTo>
                              <a:pt x="16193" y="37147"/>
                              <a:pt x="16193" y="38100"/>
                              <a:pt x="17145" y="38100"/>
                            </a:cubicBezTo>
                            <a:cubicBezTo>
                              <a:pt x="17145" y="39053"/>
                              <a:pt x="17145" y="39053"/>
                              <a:pt x="18098" y="40005"/>
                            </a:cubicBezTo>
                            <a:cubicBezTo>
                              <a:pt x="18098" y="40005"/>
                              <a:pt x="18098" y="40958"/>
                              <a:pt x="18098" y="40958"/>
                            </a:cubicBezTo>
                            <a:lnTo>
                              <a:pt x="18098" y="40958"/>
                            </a:lnTo>
                            <a:lnTo>
                              <a:pt x="12382" y="41910"/>
                            </a:lnTo>
                            <a:close/>
                            <a:moveTo>
                              <a:pt x="1905" y="953"/>
                            </a:move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0"/>
                              <a:pt x="1905" y="953"/>
                            </a:cubicBezTo>
                            <a:cubicBezTo>
                              <a:pt x="952" y="0"/>
                              <a:pt x="952" y="953"/>
                              <a:pt x="1905" y="953"/>
                            </a:cubicBezTo>
                            <a:cubicBezTo>
                              <a:pt x="952" y="953"/>
                              <a:pt x="1905" y="953"/>
                              <a:pt x="1905" y="953"/>
                            </a:cubicBezTo>
                            <a:close/>
                            <a:moveTo>
                              <a:pt x="3810" y="8572"/>
                            </a:moveTo>
                            <a:cubicBezTo>
                              <a:pt x="3810" y="8572"/>
                              <a:pt x="3810" y="7620"/>
                              <a:pt x="3810" y="8572"/>
                            </a:cubicBezTo>
                            <a:cubicBezTo>
                              <a:pt x="3810" y="7620"/>
                              <a:pt x="3810" y="7620"/>
                              <a:pt x="3810" y="8572"/>
                            </a:cubicBezTo>
                            <a:cubicBezTo>
                              <a:pt x="3810" y="7620"/>
                              <a:pt x="2857" y="7620"/>
                              <a:pt x="3810" y="8572"/>
                            </a:cubicBezTo>
                            <a:cubicBezTo>
                              <a:pt x="2857" y="7620"/>
                              <a:pt x="3810" y="8572"/>
                              <a:pt x="3810" y="8572"/>
                            </a:cubicBezTo>
                            <a:close/>
                            <a:moveTo>
                              <a:pt x="12382" y="39053"/>
                            </a:moveTo>
                            <a:cubicBezTo>
                              <a:pt x="12382" y="39053"/>
                              <a:pt x="12382" y="38100"/>
                              <a:pt x="12382" y="39053"/>
                            </a:cubicBezTo>
                            <a:cubicBezTo>
                              <a:pt x="12382" y="38100"/>
                              <a:pt x="11430" y="38100"/>
                              <a:pt x="12382" y="39053"/>
                            </a:cubicBezTo>
                            <a:cubicBezTo>
                              <a:pt x="11430" y="38100"/>
                              <a:pt x="11430" y="38100"/>
                              <a:pt x="12382" y="39053"/>
                            </a:cubicBezTo>
                            <a:cubicBezTo>
                              <a:pt x="11430" y="38100"/>
                              <a:pt x="12382" y="39053"/>
                              <a:pt x="12382" y="390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3" name="任意多边形: 形状 577"/>
                      <p:cNvSpPr/>
                      <p:nvPr/>
                    </p:nvSpPr>
                    <p:spPr>
                      <a:xfrm>
                        <a:off x="4275772" y="46462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4" name="任意多边形: 形状 578"/>
                      <p:cNvSpPr/>
                      <p:nvPr/>
                    </p:nvSpPr>
                    <p:spPr>
                      <a:xfrm>
                        <a:off x="4274819" y="4641531"/>
                        <a:ext cx="4762" cy="5715"/>
                      </a:xfrm>
                      <a:custGeom>
                        <a:avLst/>
                        <a:gdLst>
                          <a:gd name="connsiteX0" fmla="*/ 1905 w 4762"/>
                          <a:gd name="connsiteY0" fmla="*/ 5715 h 5715"/>
                          <a:gd name="connsiteX1" fmla="*/ 4763 w 4762"/>
                          <a:gd name="connsiteY1" fmla="*/ 3810 h 5715"/>
                          <a:gd name="connsiteX2" fmla="*/ 4763 w 4762"/>
                          <a:gd name="connsiteY2" fmla="*/ 3810 h 5715"/>
                          <a:gd name="connsiteX3" fmla="*/ 4763 w 4762"/>
                          <a:gd name="connsiteY3" fmla="*/ 3810 h 5715"/>
                          <a:gd name="connsiteX4" fmla="*/ 4763 w 4762"/>
                          <a:gd name="connsiteY4" fmla="*/ 3810 h 5715"/>
                          <a:gd name="connsiteX5" fmla="*/ 4763 w 4762"/>
                          <a:gd name="connsiteY5" fmla="*/ 3810 h 5715"/>
                          <a:gd name="connsiteX6" fmla="*/ 4763 w 4762"/>
                          <a:gd name="connsiteY6" fmla="*/ 2858 h 5715"/>
                          <a:gd name="connsiteX7" fmla="*/ 4763 w 4762"/>
                          <a:gd name="connsiteY7" fmla="*/ 1905 h 5715"/>
                          <a:gd name="connsiteX8" fmla="*/ 3810 w 4762"/>
                          <a:gd name="connsiteY8" fmla="*/ 953 h 5715"/>
                          <a:gd name="connsiteX9" fmla="*/ 3810 w 4762"/>
                          <a:gd name="connsiteY9" fmla="*/ 953 h 5715"/>
                          <a:gd name="connsiteX10" fmla="*/ 3810 w 4762"/>
                          <a:gd name="connsiteY10" fmla="*/ 953 h 5715"/>
                          <a:gd name="connsiteX11" fmla="*/ 3810 w 4762"/>
                          <a:gd name="connsiteY11" fmla="*/ 0 h 5715"/>
                          <a:gd name="connsiteX12" fmla="*/ 0 w 4762"/>
                          <a:gd name="connsiteY12" fmla="*/ 953 h 5715"/>
                          <a:gd name="connsiteX13" fmla="*/ 0 w 4762"/>
                          <a:gd name="connsiteY13" fmla="*/ 1905 h 5715"/>
                          <a:gd name="connsiteX14" fmla="*/ 0 w 4762"/>
                          <a:gd name="connsiteY14" fmla="*/ 3810 h 5715"/>
                          <a:gd name="connsiteX15" fmla="*/ 953 w 4762"/>
                          <a:gd name="connsiteY15" fmla="*/ 4763 h 5715"/>
                          <a:gd name="connsiteX16" fmla="*/ 953 w 4762"/>
                          <a:gd name="connsiteY16" fmla="*/ 4763 h 5715"/>
                          <a:gd name="connsiteX17" fmla="*/ 1905 w 4762"/>
                          <a:gd name="connsiteY17" fmla="*/ 5715 h 5715"/>
                          <a:gd name="connsiteX18" fmla="*/ 1905 w 4762"/>
                          <a:gd name="connsiteY18" fmla="*/ 5715 h 5715"/>
                          <a:gd name="connsiteX19" fmla="*/ 1905 w 4762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5715">
                            <a:moveTo>
                              <a:pt x="1905" y="5715"/>
                            </a:moveTo>
                            <a:cubicBezTo>
                              <a:pt x="2857" y="4763"/>
                              <a:pt x="2857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3" y="4763"/>
                            </a:cubicBezTo>
                            <a:lnTo>
                              <a:pt x="953" y="4763"/>
                            </a:ln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695" name="图形 2"/>
                    <p:cNvGrpSpPr/>
                    <p:nvPr/>
                  </p:nvGrpSpPr>
                  <p:grpSpPr>
                    <a:xfrm>
                      <a:off x="4289107" y="4688204"/>
                      <a:ext cx="20955" cy="47625"/>
                      <a:chOff x="4289107" y="4688204"/>
                      <a:chExt cx="20955" cy="47625"/>
                    </a:xfrm>
                    <a:solidFill>
                      <a:srgbClr val="0D222B"/>
                    </a:solidFill>
                  </p:grpSpPr>
                  <p:sp>
                    <p:nvSpPr>
                      <p:cNvPr id="696" name="任意多边形: 形状 580"/>
                      <p:cNvSpPr/>
                      <p:nvPr/>
                    </p:nvSpPr>
                    <p:spPr>
                      <a:xfrm>
                        <a:off x="4291964" y="4689156"/>
                        <a:ext cx="952" cy="9525"/>
                      </a:xfrm>
                      <a:custGeom>
                        <a:avLst/>
                        <a:gdLst>
                          <a:gd name="connsiteX0" fmla="*/ 953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0 w 952"/>
                          <a:gd name="connsiteY2" fmla="*/ 0 h 9525"/>
                          <a:gd name="connsiteX3" fmla="*/ 0 w 952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3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7" name="任意多边形: 形状 581"/>
                      <p:cNvSpPr/>
                      <p:nvPr/>
                    </p:nvSpPr>
                    <p:spPr>
                      <a:xfrm>
                        <a:off x="4291012" y="4693919"/>
                        <a:ext cx="19050" cy="41910"/>
                      </a:xfrm>
                      <a:custGeom>
                        <a:avLst/>
                        <a:gdLst>
                          <a:gd name="connsiteX0" fmla="*/ 13335 w 19050"/>
                          <a:gd name="connsiteY0" fmla="*/ 41910 h 41910"/>
                          <a:gd name="connsiteX1" fmla="*/ 13335 w 19050"/>
                          <a:gd name="connsiteY1" fmla="*/ 41910 h 41910"/>
                          <a:gd name="connsiteX2" fmla="*/ 12382 w 19050"/>
                          <a:gd name="connsiteY2" fmla="*/ 39053 h 41910"/>
                          <a:gd name="connsiteX3" fmla="*/ 11430 w 19050"/>
                          <a:gd name="connsiteY3" fmla="*/ 38100 h 41910"/>
                          <a:gd name="connsiteX4" fmla="*/ 11430 w 19050"/>
                          <a:gd name="connsiteY4" fmla="*/ 37148 h 41910"/>
                          <a:gd name="connsiteX5" fmla="*/ 11430 w 19050"/>
                          <a:gd name="connsiteY5" fmla="*/ 37148 h 41910"/>
                          <a:gd name="connsiteX6" fmla="*/ 11430 w 19050"/>
                          <a:gd name="connsiteY6" fmla="*/ 36195 h 41910"/>
                          <a:gd name="connsiteX7" fmla="*/ 11430 w 19050"/>
                          <a:gd name="connsiteY7" fmla="*/ 35243 h 41910"/>
                          <a:gd name="connsiteX8" fmla="*/ 11430 w 19050"/>
                          <a:gd name="connsiteY8" fmla="*/ 34290 h 41910"/>
                          <a:gd name="connsiteX9" fmla="*/ 10477 w 19050"/>
                          <a:gd name="connsiteY9" fmla="*/ 33338 h 41910"/>
                          <a:gd name="connsiteX10" fmla="*/ 10477 w 19050"/>
                          <a:gd name="connsiteY10" fmla="*/ 32385 h 41910"/>
                          <a:gd name="connsiteX11" fmla="*/ 10477 w 19050"/>
                          <a:gd name="connsiteY11" fmla="*/ 31433 h 41910"/>
                          <a:gd name="connsiteX12" fmla="*/ 10477 w 19050"/>
                          <a:gd name="connsiteY12" fmla="*/ 30480 h 41910"/>
                          <a:gd name="connsiteX13" fmla="*/ 10477 w 19050"/>
                          <a:gd name="connsiteY13" fmla="*/ 29528 h 41910"/>
                          <a:gd name="connsiteX14" fmla="*/ 10477 w 19050"/>
                          <a:gd name="connsiteY14" fmla="*/ 28575 h 41910"/>
                          <a:gd name="connsiteX15" fmla="*/ 10477 w 19050"/>
                          <a:gd name="connsiteY15" fmla="*/ 27623 h 41910"/>
                          <a:gd name="connsiteX16" fmla="*/ 10477 w 19050"/>
                          <a:gd name="connsiteY16" fmla="*/ 27623 h 41910"/>
                          <a:gd name="connsiteX17" fmla="*/ 9525 w 19050"/>
                          <a:gd name="connsiteY17" fmla="*/ 26670 h 41910"/>
                          <a:gd name="connsiteX18" fmla="*/ 8573 w 19050"/>
                          <a:gd name="connsiteY18" fmla="*/ 25718 h 41910"/>
                          <a:gd name="connsiteX19" fmla="*/ 8573 w 19050"/>
                          <a:gd name="connsiteY19" fmla="*/ 25718 h 41910"/>
                          <a:gd name="connsiteX20" fmla="*/ 8573 w 19050"/>
                          <a:gd name="connsiteY20" fmla="*/ 24765 h 41910"/>
                          <a:gd name="connsiteX21" fmla="*/ 8573 w 19050"/>
                          <a:gd name="connsiteY21" fmla="*/ 23813 h 41910"/>
                          <a:gd name="connsiteX22" fmla="*/ 7620 w 19050"/>
                          <a:gd name="connsiteY22" fmla="*/ 22860 h 41910"/>
                          <a:gd name="connsiteX23" fmla="*/ 7620 w 19050"/>
                          <a:gd name="connsiteY23" fmla="*/ 22860 h 41910"/>
                          <a:gd name="connsiteX24" fmla="*/ 7620 w 19050"/>
                          <a:gd name="connsiteY24" fmla="*/ 22860 h 41910"/>
                          <a:gd name="connsiteX25" fmla="*/ 7620 w 19050"/>
                          <a:gd name="connsiteY25" fmla="*/ 22860 h 41910"/>
                          <a:gd name="connsiteX26" fmla="*/ 6668 w 19050"/>
                          <a:gd name="connsiteY26" fmla="*/ 20955 h 41910"/>
                          <a:gd name="connsiteX27" fmla="*/ 6668 w 19050"/>
                          <a:gd name="connsiteY27" fmla="*/ 20003 h 41910"/>
                          <a:gd name="connsiteX28" fmla="*/ 6668 w 19050"/>
                          <a:gd name="connsiteY28" fmla="*/ 20003 h 41910"/>
                          <a:gd name="connsiteX29" fmla="*/ 6668 w 19050"/>
                          <a:gd name="connsiteY29" fmla="*/ 20003 h 41910"/>
                          <a:gd name="connsiteX30" fmla="*/ 6668 w 19050"/>
                          <a:gd name="connsiteY30" fmla="*/ 20003 h 41910"/>
                          <a:gd name="connsiteX31" fmla="*/ 5715 w 19050"/>
                          <a:gd name="connsiteY31" fmla="*/ 19050 h 41910"/>
                          <a:gd name="connsiteX32" fmla="*/ 4763 w 19050"/>
                          <a:gd name="connsiteY32" fmla="*/ 15240 h 41910"/>
                          <a:gd name="connsiteX33" fmla="*/ 3810 w 19050"/>
                          <a:gd name="connsiteY33" fmla="*/ 12383 h 41910"/>
                          <a:gd name="connsiteX34" fmla="*/ 2857 w 19050"/>
                          <a:gd name="connsiteY34" fmla="*/ 9525 h 41910"/>
                          <a:gd name="connsiteX35" fmla="*/ 1905 w 19050"/>
                          <a:gd name="connsiteY35" fmla="*/ 6668 h 41910"/>
                          <a:gd name="connsiteX36" fmla="*/ 1905 w 19050"/>
                          <a:gd name="connsiteY36" fmla="*/ 6668 h 41910"/>
                          <a:gd name="connsiteX37" fmla="*/ 952 w 19050"/>
                          <a:gd name="connsiteY37" fmla="*/ 5715 h 41910"/>
                          <a:gd name="connsiteX38" fmla="*/ 952 w 19050"/>
                          <a:gd name="connsiteY38" fmla="*/ 5715 h 41910"/>
                          <a:gd name="connsiteX39" fmla="*/ 952 w 19050"/>
                          <a:gd name="connsiteY39" fmla="*/ 5715 h 41910"/>
                          <a:gd name="connsiteX40" fmla="*/ 952 w 19050"/>
                          <a:gd name="connsiteY40" fmla="*/ 5715 h 41910"/>
                          <a:gd name="connsiteX41" fmla="*/ 952 w 19050"/>
                          <a:gd name="connsiteY41" fmla="*/ 4763 h 41910"/>
                          <a:gd name="connsiteX42" fmla="*/ 952 w 19050"/>
                          <a:gd name="connsiteY42" fmla="*/ 3810 h 41910"/>
                          <a:gd name="connsiteX43" fmla="*/ 952 w 19050"/>
                          <a:gd name="connsiteY43" fmla="*/ 3810 h 41910"/>
                          <a:gd name="connsiteX44" fmla="*/ 0 w 19050"/>
                          <a:gd name="connsiteY44" fmla="*/ 2858 h 41910"/>
                          <a:gd name="connsiteX45" fmla="*/ 0 w 19050"/>
                          <a:gd name="connsiteY45" fmla="*/ 2858 h 41910"/>
                          <a:gd name="connsiteX46" fmla="*/ 952 w 19050"/>
                          <a:gd name="connsiteY46" fmla="*/ 2858 h 41910"/>
                          <a:gd name="connsiteX47" fmla="*/ 3810 w 19050"/>
                          <a:gd name="connsiteY47" fmla="*/ 953 h 41910"/>
                          <a:gd name="connsiteX48" fmla="*/ 3810 w 19050"/>
                          <a:gd name="connsiteY48" fmla="*/ 953 h 41910"/>
                          <a:gd name="connsiteX49" fmla="*/ 3810 w 19050"/>
                          <a:gd name="connsiteY49" fmla="*/ 953 h 41910"/>
                          <a:gd name="connsiteX50" fmla="*/ 3810 w 19050"/>
                          <a:gd name="connsiteY50" fmla="*/ 953 h 41910"/>
                          <a:gd name="connsiteX51" fmla="*/ 3810 w 19050"/>
                          <a:gd name="connsiteY51" fmla="*/ 953 h 41910"/>
                          <a:gd name="connsiteX52" fmla="*/ 3810 w 19050"/>
                          <a:gd name="connsiteY52" fmla="*/ 0 h 41910"/>
                          <a:gd name="connsiteX53" fmla="*/ 4763 w 19050"/>
                          <a:gd name="connsiteY53" fmla="*/ 953 h 41910"/>
                          <a:gd name="connsiteX54" fmla="*/ 3810 w 19050"/>
                          <a:gd name="connsiteY54" fmla="*/ 1905 h 41910"/>
                          <a:gd name="connsiteX55" fmla="*/ 3810 w 19050"/>
                          <a:gd name="connsiteY55" fmla="*/ 1905 h 41910"/>
                          <a:gd name="connsiteX56" fmla="*/ 3810 w 19050"/>
                          <a:gd name="connsiteY56" fmla="*/ 1905 h 41910"/>
                          <a:gd name="connsiteX57" fmla="*/ 4763 w 19050"/>
                          <a:gd name="connsiteY57" fmla="*/ 2858 h 41910"/>
                          <a:gd name="connsiteX58" fmla="*/ 5715 w 19050"/>
                          <a:gd name="connsiteY58" fmla="*/ 5715 h 41910"/>
                          <a:gd name="connsiteX59" fmla="*/ 5715 w 19050"/>
                          <a:gd name="connsiteY59" fmla="*/ 6668 h 41910"/>
                          <a:gd name="connsiteX60" fmla="*/ 5715 w 19050"/>
                          <a:gd name="connsiteY60" fmla="*/ 6668 h 41910"/>
                          <a:gd name="connsiteX61" fmla="*/ 6668 w 19050"/>
                          <a:gd name="connsiteY61" fmla="*/ 8573 h 41910"/>
                          <a:gd name="connsiteX62" fmla="*/ 7620 w 19050"/>
                          <a:gd name="connsiteY62" fmla="*/ 11430 h 41910"/>
                          <a:gd name="connsiteX63" fmla="*/ 8573 w 19050"/>
                          <a:gd name="connsiteY63" fmla="*/ 14288 h 41910"/>
                          <a:gd name="connsiteX64" fmla="*/ 8573 w 19050"/>
                          <a:gd name="connsiteY64" fmla="*/ 15240 h 41910"/>
                          <a:gd name="connsiteX65" fmla="*/ 9525 w 19050"/>
                          <a:gd name="connsiteY65" fmla="*/ 17145 h 41910"/>
                          <a:gd name="connsiteX66" fmla="*/ 9525 w 19050"/>
                          <a:gd name="connsiteY66" fmla="*/ 18098 h 41910"/>
                          <a:gd name="connsiteX67" fmla="*/ 9525 w 19050"/>
                          <a:gd name="connsiteY67" fmla="*/ 18098 h 41910"/>
                          <a:gd name="connsiteX68" fmla="*/ 9525 w 19050"/>
                          <a:gd name="connsiteY68" fmla="*/ 18098 h 41910"/>
                          <a:gd name="connsiteX69" fmla="*/ 10477 w 19050"/>
                          <a:gd name="connsiteY69" fmla="*/ 19050 h 41910"/>
                          <a:gd name="connsiteX70" fmla="*/ 10477 w 19050"/>
                          <a:gd name="connsiteY70" fmla="*/ 20003 h 41910"/>
                          <a:gd name="connsiteX71" fmla="*/ 11430 w 19050"/>
                          <a:gd name="connsiteY71" fmla="*/ 21908 h 41910"/>
                          <a:gd name="connsiteX72" fmla="*/ 11430 w 19050"/>
                          <a:gd name="connsiteY72" fmla="*/ 21908 h 41910"/>
                          <a:gd name="connsiteX73" fmla="*/ 11430 w 19050"/>
                          <a:gd name="connsiteY73" fmla="*/ 21908 h 41910"/>
                          <a:gd name="connsiteX74" fmla="*/ 11430 w 19050"/>
                          <a:gd name="connsiteY74" fmla="*/ 21908 h 41910"/>
                          <a:gd name="connsiteX75" fmla="*/ 11430 w 19050"/>
                          <a:gd name="connsiteY75" fmla="*/ 21908 h 41910"/>
                          <a:gd name="connsiteX76" fmla="*/ 11430 w 19050"/>
                          <a:gd name="connsiteY76" fmla="*/ 22860 h 41910"/>
                          <a:gd name="connsiteX77" fmla="*/ 11430 w 19050"/>
                          <a:gd name="connsiteY77" fmla="*/ 22860 h 41910"/>
                          <a:gd name="connsiteX78" fmla="*/ 11430 w 19050"/>
                          <a:gd name="connsiteY78" fmla="*/ 22860 h 41910"/>
                          <a:gd name="connsiteX79" fmla="*/ 12382 w 19050"/>
                          <a:gd name="connsiteY79" fmla="*/ 22860 h 41910"/>
                          <a:gd name="connsiteX80" fmla="*/ 13335 w 19050"/>
                          <a:gd name="connsiteY80" fmla="*/ 24765 h 41910"/>
                          <a:gd name="connsiteX81" fmla="*/ 14288 w 19050"/>
                          <a:gd name="connsiteY81" fmla="*/ 26670 h 41910"/>
                          <a:gd name="connsiteX82" fmla="*/ 14288 w 19050"/>
                          <a:gd name="connsiteY82" fmla="*/ 27623 h 41910"/>
                          <a:gd name="connsiteX83" fmla="*/ 14288 w 19050"/>
                          <a:gd name="connsiteY83" fmla="*/ 28575 h 41910"/>
                          <a:gd name="connsiteX84" fmla="*/ 14288 w 19050"/>
                          <a:gd name="connsiteY84" fmla="*/ 29528 h 41910"/>
                          <a:gd name="connsiteX85" fmla="*/ 14288 w 19050"/>
                          <a:gd name="connsiteY85" fmla="*/ 29528 h 41910"/>
                          <a:gd name="connsiteX86" fmla="*/ 15240 w 19050"/>
                          <a:gd name="connsiteY86" fmla="*/ 31433 h 41910"/>
                          <a:gd name="connsiteX87" fmla="*/ 15240 w 19050"/>
                          <a:gd name="connsiteY87" fmla="*/ 31433 h 41910"/>
                          <a:gd name="connsiteX88" fmla="*/ 17145 w 19050"/>
                          <a:gd name="connsiteY88" fmla="*/ 36195 h 41910"/>
                          <a:gd name="connsiteX89" fmla="*/ 18098 w 19050"/>
                          <a:gd name="connsiteY89" fmla="*/ 38100 h 41910"/>
                          <a:gd name="connsiteX90" fmla="*/ 19050 w 19050"/>
                          <a:gd name="connsiteY90" fmla="*/ 39053 h 41910"/>
                          <a:gd name="connsiteX91" fmla="*/ 19050 w 19050"/>
                          <a:gd name="connsiteY91" fmla="*/ 40005 h 41910"/>
                          <a:gd name="connsiteX92" fmla="*/ 19050 w 19050"/>
                          <a:gd name="connsiteY92" fmla="*/ 40005 h 41910"/>
                          <a:gd name="connsiteX93" fmla="*/ 13335 w 19050"/>
                          <a:gd name="connsiteY93" fmla="*/ 41910 h 41910"/>
                          <a:gd name="connsiteX94" fmla="*/ 952 w 19050"/>
                          <a:gd name="connsiteY94" fmla="*/ 953 h 41910"/>
                          <a:gd name="connsiteX95" fmla="*/ 952 w 19050"/>
                          <a:gd name="connsiteY95" fmla="*/ 953 h 41910"/>
                          <a:gd name="connsiteX96" fmla="*/ 952 w 19050"/>
                          <a:gd name="connsiteY96" fmla="*/ 953 h 41910"/>
                          <a:gd name="connsiteX97" fmla="*/ 952 w 19050"/>
                          <a:gd name="connsiteY97" fmla="*/ 953 h 41910"/>
                          <a:gd name="connsiteX98" fmla="*/ 952 w 19050"/>
                          <a:gd name="connsiteY98" fmla="*/ 953 h 41910"/>
                          <a:gd name="connsiteX99" fmla="*/ 3810 w 19050"/>
                          <a:gd name="connsiteY99" fmla="*/ 7620 h 41910"/>
                          <a:gd name="connsiteX100" fmla="*/ 3810 w 19050"/>
                          <a:gd name="connsiteY100" fmla="*/ 7620 h 41910"/>
                          <a:gd name="connsiteX101" fmla="*/ 3810 w 19050"/>
                          <a:gd name="connsiteY101" fmla="*/ 7620 h 41910"/>
                          <a:gd name="connsiteX102" fmla="*/ 3810 w 19050"/>
                          <a:gd name="connsiteY102" fmla="*/ 7620 h 41910"/>
                          <a:gd name="connsiteX103" fmla="*/ 3810 w 19050"/>
                          <a:gd name="connsiteY103" fmla="*/ 7620 h 41910"/>
                          <a:gd name="connsiteX104" fmla="*/ 13335 w 19050"/>
                          <a:gd name="connsiteY104" fmla="*/ 38100 h 41910"/>
                          <a:gd name="connsiteX105" fmla="*/ 13335 w 19050"/>
                          <a:gd name="connsiteY105" fmla="*/ 38100 h 41910"/>
                          <a:gd name="connsiteX106" fmla="*/ 13335 w 19050"/>
                          <a:gd name="connsiteY106" fmla="*/ 38100 h 41910"/>
                          <a:gd name="connsiteX107" fmla="*/ 13335 w 19050"/>
                          <a:gd name="connsiteY107" fmla="*/ 38100 h 41910"/>
                          <a:gd name="connsiteX108" fmla="*/ 13335 w 19050"/>
                          <a:gd name="connsiteY108" fmla="*/ 38100 h 419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0" h="41910">
                            <a:moveTo>
                              <a:pt x="13335" y="41910"/>
                            </a:moveTo>
                            <a:cubicBezTo>
                              <a:pt x="13335" y="41910"/>
                              <a:pt x="13335" y="40958"/>
                              <a:pt x="13335" y="41910"/>
                            </a:cubicBezTo>
                            <a:cubicBezTo>
                              <a:pt x="13335" y="40958"/>
                              <a:pt x="12382" y="40005"/>
                              <a:pt x="12382" y="39053"/>
                            </a:cubicBezTo>
                            <a:cubicBezTo>
                              <a:pt x="12382" y="38100"/>
                              <a:pt x="11430" y="38100"/>
                              <a:pt x="11430" y="38100"/>
                            </a:cubicBezTo>
                            <a:cubicBezTo>
                              <a:pt x="11430" y="37148"/>
                              <a:pt x="11430" y="37148"/>
                              <a:pt x="11430" y="37148"/>
                            </a:cubicBezTo>
                            <a:cubicBezTo>
                              <a:pt x="11430" y="37148"/>
                              <a:pt x="11430" y="37148"/>
                              <a:pt x="11430" y="37148"/>
                            </a:cubicBezTo>
                            <a:cubicBezTo>
                              <a:pt x="11430" y="37148"/>
                              <a:pt x="11430" y="36195"/>
                              <a:pt x="11430" y="36195"/>
                            </a:cubicBezTo>
                            <a:cubicBezTo>
                              <a:pt x="11430" y="36195"/>
                              <a:pt x="11430" y="35243"/>
                              <a:pt x="11430" y="35243"/>
                            </a:cubicBezTo>
                            <a:cubicBezTo>
                              <a:pt x="11430" y="35243"/>
                              <a:pt x="10477" y="35243"/>
                              <a:pt x="11430" y="34290"/>
                            </a:cubicBezTo>
                            <a:cubicBezTo>
                              <a:pt x="11430" y="33338"/>
                              <a:pt x="11430" y="33338"/>
                              <a:pt x="10477" y="33338"/>
                            </a:cubicBezTo>
                            <a:cubicBezTo>
                              <a:pt x="10477" y="33338"/>
                              <a:pt x="10477" y="33338"/>
                              <a:pt x="10477" y="32385"/>
                            </a:cubicBezTo>
                            <a:cubicBezTo>
                              <a:pt x="10477" y="32385"/>
                              <a:pt x="10477" y="31433"/>
                              <a:pt x="10477" y="31433"/>
                            </a:cubicBezTo>
                            <a:cubicBezTo>
                              <a:pt x="10477" y="31433"/>
                              <a:pt x="10477" y="30480"/>
                              <a:pt x="10477" y="30480"/>
                            </a:cubicBezTo>
                            <a:cubicBezTo>
                              <a:pt x="10477" y="30480"/>
                              <a:pt x="10477" y="29528"/>
                              <a:pt x="10477" y="29528"/>
                            </a:cubicBezTo>
                            <a:cubicBezTo>
                              <a:pt x="10477" y="29528"/>
                              <a:pt x="10477" y="28575"/>
                              <a:pt x="10477" y="28575"/>
                            </a:cubicBezTo>
                            <a:cubicBezTo>
                              <a:pt x="10477" y="28575"/>
                              <a:pt x="10477" y="27623"/>
                              <a:pt x="10477" y="27623"/>
                            </a:cubicBezTo>
                            <a:cubicBezTo>
                              <a:pt x="10477" y="27623"/>
                              <a:pt x="10477" y="27623"/>
                              <a:pt x="10477" y="27623"/>
                            </a:cubicBezTo>
                            <a:cubicBezTo>
                              <a:pt x="9525" y="27623"/>
                              <a:pt x="9525" y="26670"/>
                              <a:pt x="9525" y="26670"/>
                            </a:cubicBezTo>
                            <a:cubicBezTo>
                              <a:pt x="9525" y="25718"/>
                              <a:pt x="9525" y="25718"/>
                              <a:pt x="8573" y="25718"/>
                            </a:cubicBezTo>
                            <a:cubicBezTo>
                              <a:pt x="8573" y="25718"/>
                              <a:pt x="8573" y="25718"/>
                              <a:pt x="8573" y="25718"/>
                            </a:cubicBezTo>
                            <a:cubicBezTo>
                              <a:pt x="8573" y="25718"/>
                              <a:pt x="8573" y="24765"/>
                              <a:pt x="8573" y="24765"/>
                            </a:cubicBezTo>
                            <a:cubicBezTo>
                              <a:pt x="8573" y="24765"/>
                              <a:pt x="8573" y="24765"/>
                              <a:pt x="8573" y="23813"/>
                            </a:cubicBezTo>
                            <a:cubicBezTo>
                              <a:pt x="8573" y="23813"/>
                              <a:pt x="7620" y="23813"/>
                              <a:pt x="7620" y="22860"/>
                            </a:cubicBezTo>
                            <a:cubicBezTo>
                              <a:pt x="7620" y="22860"/>
                              <a:pt x="7620" y="22860"/>
                              <a:pt x="7620" y="22860"/>
                            </a:cubicBezTo>
                            <a:cubicBezTo>
                              <a:pt x="7620" y="22860"/>
                              <a:pt x="7620" y="22860"/>
                              <a:pt x="7620" y="22860"/>
                            </a:cubicBezTo>
                            <a:cubicBezTo>
                              <a:pt x="7620" y="22860"/>
                              <a:pt x="7620" y="22860"/>
                              <a:pt x="7620" y="22860"/>
                            </a:cubicBezTo>
                            <a:cubicBezTo>
                              <a:pt x="7620" y="22860"/>
                              <a:pt x="6668" y="21908"/>
                              <a:pt x="6668" y="20955"/>
                            </a:cubicBezTo>
                            <a:cubicBezTo>
                              <a:pt x="6668" y="20003"/>
                              <a:pt x="6668" y="20003"/>
                              <a:pt x="6668" y="20003"/>
                            </a:cubicBezTo>
                            <a:cubicBezTo>
                              <a:pt x="6668" y="20003"/>
                              <a:pt x="6668" y="19050"/>
                              <a:pt x="6668" y="20003"/>
                            </a:cubicBezTo>
                            <a:cubicBezTo>
                              <a:pt x="6668" y="20003"/>
                              <a:pt x="6668" y="20003"/>
                              <a:pt x="6668" y="20003"/>
                            </a:cubicBezTo>
                            <a:cubicBezTo>
                              <a:pt x="6668" y="20003"/>
                              <a:pt x="6668" y="20003"/>
                              <a:pt x="6668" y="20003"/>
                            </a:cubicBezTo>
                            <a:cubicBezTo>
                              <a:pt x="5715" y="20003"/>
                              <a:pt x="5715" y="20003"/>
                              <a:pt x="5715" y="19050"/>
                            </a:cubicBezTo>
                            <a:cubicBezTo>
                              <a:pt x="5715" y="18098"/>
                              <a:pt x="4763" y="16193"/>
                              <a:pt x="4763" y="15240"/>
                            </a:cubicBezTo>
                            <a:cubicBezTo>
                              <a:pt x="4763" y="14288"/>
                              <a:pt x="3810" y="13335"/>
                              <a:pt x="3810" y="12383"/>
                            </a:cubicBezTo>
                            <a:cubicBezTo>
                              <a:pt x="3810" y="11430"/>
                              <a:pt x="2857" y="10478"/>
                              <a:pt x="2857" y="9525"/>
                            </a:cubicBezTo>
                            <a:cubicBezTo>
                              <a:pt x="2857" y="8573"/>
                              <a:pt x="1905" y="7620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1905" y="1905"/>
                              <a:pt x="1905" y="953"/>
                              <a:pt x="3810" y="953"/>
                            </a:cubicBez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953"/>
                              <a:pt x="4763" y="953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4763" y="953"/>
                              <a:pt x="4763" y="1905"/>
                              <a:pt x="4763" y="2858"/>
                            </a:cubicBezTo>
                            <a:cubicBezTo>
                              <a:pt x="4763" y="3810"/>
                              <a:pt x="5715" y="4763"/>
                              <a:pt x="5715" y="5715"/>
                            </a:cubicBezTo>
                            <a:cubicBezTo>
                              <a:pt x="5715" y="5715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7620"/>
                              <a:pt x="6668" y="7620"/>
                              <a:pt x="6668" y="8573"/>
                            </a:cubicBezTo>
                            <a:cubicBezTo>
                              <a:pt x="6668" y="9525"/>
                              <a:pt x="7620" y="10478"/>
                              <a:pt x="7620" y="11430"/>
                            </a:cubicBezTo>
                            <a:cubicBezTo>
                              <a:pt x="7620" y="12383"/>
                              <a:pt x="8573" y="13335"/>
                              <a:pt x="8573" y="14288"/>
                            </a:cubicBezTo>
                            <a:cubicBezTo>
                              <a:pt x="8573" y="14288"/>
                              <a:pt x="8573" y="15240"/>
                              <a:pt x="8573" y="15240"/>
                            </a:cubicBezTo>
                            <a:cubicBezTo>
                              <a:pt x="8573" y="15240"/>
                              <a:pt x="9525" y="16193"/>
                              <a:pt x="9525" y="17145"/>
                            </a:cubicBezTo>
                            <a:cubicBezTo>
                              <a:pt x="9525" y="17145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9050"/>
                              <a:pt x="10477" y="19050"/>
                            </a:cubicBezTo>
                            <a:cubicBezTo>
                              <a:pt x="10477" y="19050"/>
                              <a:pt x="10477" y="20003"/>
                              <a:pt x="10477" y="20003"/>
                            </a:cubicBezTo>
                            <a:cubicBezTo>
                              <a:pt x="10477" y="20003"/>
                              <a:pt x="11430" y="20955"/>
                              <a:pt x="11430" y="21908"/>
                            </a:cubicBezTo>
                            <a:cubicBezTo>
                              <a:pt x="11430" y="21908"/>
                              <a:pt x="11430" y="21908"/>
                              <a:pt x="11430" y="21908"/>
                            </a:cubicBezTo>
                            <a:cubicBezTo>
                              <a:pt x="11430" y="21908"/>
                              <a:pt x="11430" y="21908"/>
                              <a:pt x="11430" y="21908"/>
                            </a:cubicBezTo>
                            <a:cubicBezTo>
                              <a:pt x="11430" y="21908"/>
                              <a:pt x="11430" y="21908"/>
                              <a:pt x="11430" y="21908"/>
                            </a:cubicBezTo>
                            <a:cubicBezTo>
                              <a:pt x="11430" y="21908"/>
                              <a:pt x="11430" y="21908"/>
                              <a:pt x="11430" y="21908"/>
                            </a:cubicBezTo>
                            <a:cubicBezTo>
                              <a:pt x="11430" y="21908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2382" y="22860"/>
                              <a:pt x="12382" y="22860"/>
                              <a:pt x="12382" y="22860"/>
                            </a:cubicBezTo>
                            <a:cubicBezTo>
                              <a:pt x="12382" y="23813"/>
                              <a:pt x="12382" y="23813"/>
                              <a:pt x="13335" y="24765"/>
                            </a:cubicBezTo>
                            <a:cubicBezTo>
                              <a:pt x="13335" y="25718"/>
                              <a:pt x="13335" y="25718"/>
                              <a:pt x="14288" y="26670"/>
                            </a:cubicBezTo>
                            <a:cubicBezTo>
                              <a:pt x="14288" y="26670"/>
                              <a:pt x="14288" y="27623"/>
                              <a:pt x="14288" y="27623"/>
                            </a:cubicBezTo>
                            <a:cubicBezTo>
                              <a:pt x="14288" y="27623"/>
                              <a:pt x="14288" y="28575"/>
                              <a:pt x="14288" y="28575"/>
                            </a:cubicBezTo>
                            <a:cubicBezTo>
                              <a:pt x="15240" y="28575"/>
                              <a:pt x="14288" y="29528"/>
                              <a:pt x="14288" y="29528"/>
                            </a:cubicBezTo>
                            <a:cubicBezTo>
                              <a:pt x="14288" y="29528"/>
                              <a:pt x="14288" y="29528"/>
                              <a:pt x="14288" y="29528"/>
                            </a:cubicBezTo>
                            <a:cubicBezTo>
                              <a:pt x="15240" y="30480"/>
                              <a:pt x="15240" y="30480"/>
                              <a:pt x="15240" y="31433"/>
                            </a:cubicBezTo>
                            <a:cubicBezTo>
                              <a:pt x="15240" y="31433"/>
                              <a:pt x="15240" y="31433"/>
                              <a:pt x="15240" y="31433"/>
                            </a:cubicBezTo>
                            <a:cubicBezTo>
                              <a:pt x="16193" y="33338"/>
                              <a:pt x="16193" y="34290"/>
                              <a:pt x="17145" y="36195"/>
                            </a:cubicBezTo>
                            <a:cubicBezTo>
                              <a:pt x="17145" y="37148"/>
                              <a:pt x="18098" y="38100"/>
                              <a:pt x="18098" y="38100"/>
                            </a:cubicBezTo>
                            <a:cubicBezTo>
                              <a:pt x="18098" y="39053"/>
                              <a:pt x="18098" y="39053"/>
                              <a:pt x="19050" y="39053"/>
                            </a:cubicBezTo>
                            <a:cubicBezTo>
                              <a:pt x="19050" y="39053"/>
                              <a:pt x="19050" y="40005"/>
                              <a:pt x="19050" y="40005"/>
                            </a:cubicBezTo>
                            <a:lnTo>
                              <a:pt x="19050" y="40005"/>
                            </a:lnTo>
                            <a:lnTo>
                              <a:pt x="13335" y="41910"/>
                            </a:ln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0"/>
                              <a:pt x="952" y="953"/>
                            </a:cubicBezTo>
                            <a:cubicBezTo>
                              <a:pt x="952" y="0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  <a:moveTo>
                              <a:pt x="3810" y="7620"/>
                            </a:move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2857" y="7620"/>
                              <a:pt x="2857" y="7620"/>
                              <a:pt x="3810" y="7620"/>
                            </a:cubicBezTo>
                            <a:cubicBezTo>
                              <a:pt x="2857" y="7620"/>
                              <a:pt x="2857" y="7620"/>
                              <a:pt x="3810" y="7620"/>
                            </a:cubicBezTo>
                            <a:close/>
                            <a:moveTo>
                              <a:pt x="13335" y="38100"/>
                            </a:moveTo>
                            <a:cubicBezTo>
                              <a:pt x="13335" y="38100"/>
                              <a:pt x="13335" y="38100"/>
                              <a:pt x="13335" y="38100"/>
                            </a:cubicBezTo>
                            <a:cubicBezTo>
                              <a:pt x="13335" y="38100"/>
                              <a:pt x="12382" y="38100"/>
                              <a:pt x="13335" y="38100"/>
                            </a:cubicBezTo>
                            <a:cubicBezTo>
                              <a:pt x="12382" y="38100"/>
                              <a:pt x="12382" y="38100"/>
                              <a:pt x="13335" y="38100"/>
                            </a:cubicBezTo>
                            <a:cubicBezTo>
                              <a:pt x="12382" y="38100"/>
                              <a:pt x="13335" y="38100"/>
                              <a:pt x="13335" y="3810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8" name="任意多边形: 形状 582"/>
                      <p:cNvSpPr/>
                      <p:nvPr/>
                    </p:nvSpPr>
                    <p:spPr>
                      <a:xfrm>
                        <a:off x="4290060" y="469296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699" name="任意多边形: 形状 583"/>
                      <p:cNvSpPr/>
                      <p:nvPr/>
                    </p:nvSpPr>
                    <p:spPr>
                      <a:xfrm>
                        <a:off x="4289107" y="4688204"/>
                        <a:ext cx="4762" cy="5714"/>
                      </a:xfrm>
                      <a:custGeom>
                        <a:avLst/>
                        <a:gdLst>
                          <a:gd name="connsiteX0" fmla="*/ 1905 w 4762"/>
                          <a:gd name="connsiteY0" fmla="*/ 5715 h 5714"/>
                          <a:gd name="connsiteX1" fmla="*/ 4763 w 4762"/>
                          <a:gd name="connsiteY1" fmla="*/ 3810 h 5714"/>
                          <a:gd name="connsiteX2" fmla="*/ 4763 w 4762"/>
                          <a:gd name="connsiteY2" fmla="*/ 3810 h 5714"/>
                          <a:gd name="connsiteX3" fmla="*/ 4763 w 4762"/>
                          <a:gd name="connsiteY3" fmla="*/ 3810 h 5714"/>
                          <a:gd name="connsiteX4" fmla="*/ 4763 w 4762"/>
                          <a:gd name="connsiteY4" fmla="*/ 3810 h 5714"/>
                          <a:gd name="connsiteX5" fmla="*/ 4763 w 4762"/>
                          <a:gd name="connsiteY5" fmla="*/ 3810 h 5714"/>
                          <a:gd name="connsiteX6" fmla="*/ 4763 w 4762"/>
                          <a:gd name="connsiteY6" fmla="*/ 2857 h 5714"/>
                          <a:gd name="connsiteX7" fmla="*/ 4763 w 4762"/>
                          <a:gd name="connsiteY7" fmla="*/ 1905 h 5714"/>
                          <a:gd name="connsiteX8" fmla="*/ 3810 w 4762"/>
                          <a:gd name="connsiteY8" fmla="*/ 952 h 5714"/>
                          <a:gd name="connsiteX9" fmla="*/ 3810 w 4762"/>
                          <a:gd name="connsiteY9" fmla="*/ 952 h 5714"/>
                          <a:gd name="connsiteX10" fmla="*/ 3810 w 4762"/>
                          <a:gd name="connsiteY10" fmla="*/ 952 h 5714"/>
                          <a:gd name="connsiteX11" fmla="*/ 3810 w 4762"/>
                          <a:gd name="connsiteY11" fmla="*/ 0 h 5714"/>
                          <a:gd name="connsiteX12" fmla="*/ 0 w 4762"/>
                          <a:gd name="connsiteY12" fmla="*/ 952 h 5714"/>
                          <a:gd name="connsiteX13" fmla="*/ 0 w 4762"/>
                          <a:gd name="connsiteY13" fmla="*/ 1905 h 5714"/>
                          <a:gd name="connsiteX14" fmla="*/ 0 w 4762"/>
                          <a:gd name="connsiteY14" fmla="*/ 3810 h 5714"/>
                          <a:gd name="connsiteX15" fmla="*/ 953 w 4762"/>
                          <a:gd name="connsiteY15" fmla="*/ 4763 h 5714"/>
                          <a:gd name="connsiteX16" fmla="*/ 953 w 4762"/>
                          <a:gd name="connsiteY16" fmla="*/ 4763 h 5714"/>
                          <a:gd name="connsiteX17" fmla="*/ 1905 w 4762"/>
                          <a:gd name="connsiteY17" fmla="*/ 5715 h 5714"/>
                          <a:gd name="connsiteX18" fmla="*/ 1905 w 4762"/>
                          <a:gd name="connsiteY18" fmla="*/ 5715 h 5714"/>
                          <a:gd name="connsiteX19" fmla="*/ 1905 w 4762"/>
                          <a:gd name="connsiteY19" fmla="*/ 5715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5714">
                            <a:moveTo>
                              <a:pt x="1905" y="5715"/>
                            </a:moveTo>
                            <a:cubicBezTo>
                              <a:pt x="2857" y="4763"/>
                              <a:pt x="2857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2"/>
                            </a:cubicBezTo>
                            <a:lnTo>
                              <a:pt x="3810" y="952"/>
                            </a:ln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0"/>
                              <a:pt x="381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3" y="4763"/>
                            </a:cubicBezTo>
                            <a:lnTo>
                              <a:pt x="953" y="4763"/>
                            </a:lnTo>
                            <a:cubicBezTo>
                              <a:pt x="953" y="5715"/>
                              <a:pt x="953" y="5715"/>
                              <a:pt x="1905" y="5715"/>
                            </a:cubicBezTo>
                            <a:cubicBezTo>
                              <a:pt x="953" y="5715"/>
                              <a:pt x="953" y="5715"/>
                              <a:pt x="1905" y="5715"/>
                            </a:cubicBezTo>
                            <a:cubicBezTo>
                              <a:pt x="953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00" name="图形 2"/>
                    <p:cNvGrpSpPr/>
                    <p:nvPr/>
                  </p:nvGrpSpPr>
                  <p:grpSpPr>
                    <a:xfrm>
                      <a:off x="4305300" y="4733924"/>
                      <a:ext cx="22860" cy="46672"/>
                      <a:chOff x="4305300" y="4733924"/>
                      <a:chExt cx="22860" cy="46672"/>
                    </a:xfrm>
                    <a:solidFill>
                      <a:srgbClr val="0D222B"/>
                    </a:solidFill>
                  </p:grpSpPr>
                  <p:sp>
                    <p:nvSpPr>
                      <p:cNvPr id="701" name="任意多边形: 形状 585"/>
                      <p:cNvSpPr/>
                      <p:nvPr/>
                    </p:nvSpPr>
                    <p:spPr>
                      <a:xfrm>
                        <a:off x="4308157" y="47348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2" name="任意多边形: 形状 586"/>
                      <p:cNvSpPr/>
                      <p:nvPr/>
                    </p:nvSpPr>
                    <p:spPr>
                      <a:xfrm>
                        <a:off x="4307734" y="4738687"/>
                        <a:ext cx="20425" cy="41909"/>
                      </a:xfrm>
                      <a:custGeom>
                        <a:avLst/>
                        <a:gdLst>
                          <a:gd name="connsiteX0" fmla="*/ 15663 w 20425"/>
                          <a:gd name="connsiteY0" fmla="*/ 41910 h 41909"/>
                          <a:gd name="connsiteX1" fmla="*/ 15663 w 20425"/>
                          <a:gd name="connsiteY1" fmla="*/ 41910 h 41909"/>
                          <a:gd name="connsiteX2" fmla="*/ 14711 w 20425"/>
                          <a:gd name="connsiteY2" fmla="*/ 39053 h 41909"/>
                          <a:gd name="connsiteX3" fmla="*/ 13758 w 20425"/>
                          <a:gd name="connsiteY3" fmla="*/ 38100 h 41909"/>
                          <a:gd name="connsiteX4" fmla="*/ 13758 w 20425"/>
                          <a:gd name="connsiteY4" fmla="*/ 37147 h 41909"/>
                          <a:gd name="connsiteX5" fmla="*/ 13758 w 20425"/>
                          <a:gd name="connsiteY5" fmla="*/ 37147 h 41909"/>
                          <a:gd name="connsiteX6" fmla="*/ 13758 w 20425"/>
                          <a:gd name="connsiteY6" fmla="*/ 36195 h 41909"/>
                          <a:gd name="connsiteX7" fmla="*/ 13758 w 20425"/>
                          <a:gd name="connsiteY7" fmla="*/ 35243 h 41909"/>
                          <a:gd name="connsiteX8" fmla="*/ 12806 w 20425"/>
                          <a:gd name="connsiteY8" fmla="*/ 34290 h 41909"/>
                          <a:gd name="connsiteX9" fmla="*/ 11853 w 20425"/>
                          <a:gd name="connsiteY9" fmla="*/ 33338 h 41909"/>
                          <a:gd name="connsiteX10" fmla="*/ 11853 w 20425"/>
                          <a:gd name="connsiteY10" fmla="*/ 32385 h 41909"/>
                          <a:gd name="connsiteX11" fmla="*/ 11853 w 20425"/>
                          <a:gd name="connsiteY11" fmla="*/ 31432 h 41909"/>
                          <a:gd name="connsiteX12" fmla="*/ 11853 w 20425"/>
                          <a:gd name="connsiteY12" fmla="*/ 30480 h 41909"/>
                          <a:gd name="connsiteX13" fmla="*/ 11853 w 20425"/>
                          <a:gd name="connsiteY13" fmla="*/ 29528 h 41909"/>
                          <a:gd name="connsiteX14" fmla="*/ 10901 w 20425"/>
                          <a:gd name="connsiteY14" fmla="*/ 28575 h 41909"/>
                          <a:gd name="connsiteX15" fmla="*/ 10901 w 20425"/>
                          <a:gd name="connsiteY15" fmla="*/ 27622 h 41909"/>
                          <a:gd name="connsiteX16" fmla="*/ 10901 w 20425"/>
                          <a:gd name="connsiteY16" fmla="*/ 27622 h 41909"/>
                          <a:gd name="connsiteX17" fmla="*/ 9948 w 20425"/>
                          <a:gd name="connsiteY17" fmla="*/ 26670 h 41909"/>
                          <a:gd name="connsiteX18" fmla="*/ 8996 w 20425"/>
                          <a:gd name="connsiteY18" fmla="*/ 25718 h 41909"/>
                          <a:gd name="connsiteX19" fmla="*/ 8996 w 20425"/>
                          <a:gd name="connsiteY19" fmla="*/ 25718 h 41909"/>
                          <a:gd name="connsiteX20" fmla="*/ 8996 w 20425"/>
                          <a:gd name="connsiteY20" fmla="*/ 24765 h 41909"/>
                          <a:gd name="connsiteX21" fmla="*/ 8996 w 20425"/>
                          <a:gd name="connsiteY21" fmla="*/ 23813 h 41909"/>
                          <a:gd name="connsiteX22" fmla="*/ 8043 w 20425"/>
                          <a:gd name="connsiteY22" fmla="*/ 22860 h 41909"/>
                          <a:gd name="connsiteX23" fmla="*/ 8043 w 20425"/>
                          <a:gd name="connsiteY23" fmla="*/ 22860 h 41909"/>
                          <a:gd name="connsiteX24" fmla="*/ 8043 w 20425"/>
                          <a:gd name="connsiteY24" fmla="*/ 22860 h 41909"/>
                          <a:gd name="connsiteX25" fmla="*/ 8043 w 20425"/>
                          <a:gd name="connsiteY25" fmla="*/ 22860 h 41909"/>
                          <a:gd name="connsiteX26" fmla="*/ 7091 w 20425"/>
                          <a:gd name="connsiteY26" fmla="*/ 20955 h 41909"/>
                          <a:gd name="connsiteX27" fmla="*/ 7091 w 20425"/>
                          <a:gd name="connsiteY27" fmla="*/ 20003 h 41909"/>
                          <a:gd name="connsiteX28" fmla="*/ 7091 w 20425"/>
                          <a:gd name="connsiteY28" fmla="*/ 20003 h 41909"/>
                          <a:gd name="connsiteX29" fmla="*/ 7091 w 20425"/>
                          <a:gd name="connsiteY29" fmla="*/ 20003 h 41909"/>
                          <a:gd name="connsiteX30" fmla="*/ 7091 w 20425"/>
                          <a:gd name="connsiteY30" fmla="*/ 20003 h 41909"/>
                          <a:gd name="connsiteX31" fmla="*/ 6138 w 20425"/>
                          <a:gd name="connsiteY31" fmla="*/ 19050 h 41909"/>
                          <a:gd name="connsiteX32" fmla="*/ 5186 w 20425"/>
                          <a:gd name="connsiteY32" fmla="*/ 15240 h 41909"/>
                          <a:gd name="connsiteX33" fmla="*/ 4233 w 20425"/>
                          <a:gd name="connsiteY33" fmla="*/ 12382 h 41909"/>
                          <a:gd name="connsiteX34" fmla="*/ 3281 w 20425"/>
                          <a:gd name="connsiteY34" fmla="*/ 9525 h 41909"/>
                          <a:gd name="connsiteX35" fmla="*/ 2328 w 20425"/>
                          <a:gd name="connsiteY35" fmla="*/ 6668 h 41909"/>
                          <a:gd name="connsiteX36" fmla="*/ 2328 w 20425"/>
                          <a:gd name="connsiteY36" fmla="*/ 6668 h 41909"/>
                          <a:gd name="connsiteX37" fmla="*/ 1376 w 20425"/>
                          <a:gd name="connsiteY37" fmla="*/ 5715 h 41909"/>
                          <a:gd name="connsiteX38" fmla="*/ 1376 w 20425"/>
                          <a:gd name="connsiteY38" fmla="*/ 5715 h 41909"/>
                          <a:gd name="connsiteX39" fmla="*/ 1376 w 20425"/>
                          <a:gd name="connsiteY39" fmla="*/ 5715 h 41909"/>
                          <a:gd name="connsiteX40" fmla="*/ 1376 w 20425"/>
                          <a:gd name="connsiteY40" fmla="*/ 5715 h 41909"/>
                          <a:gd name="connsiteX41" fmla="*/ 1376 w 20425"/>
                          <a:gd name="connsiteY41" fmla="*/ 4763 h 41909"/>
                          <a:gd name="connsiteX42" fmla="*/ 1376 w 20425"/>
                          <a:gd name="connsiteY42" fmla="*/ 3810 h 41909"/>
                          <a:gd name="connsiteX43" fmla="*/ 1376 w 20425"/>
                          <a:gd name="connsiteY43" fmla="*/ 3810 h 41909"/>
                          <a:gd name="connsiteX44" fmla="*/ 423 w 20425"/>
                          <a:gd name="connsiteY44" fmla="*/ 2857 h 41909"/>
                          <a:gd name="connsiteX45" fmla="*/ 423 w 20425"/>
                          <a:gd name="connsiteY45" fmla="*/ 2857 h 41909"/>
                          <a:gd name="connsiteX46" fmla="*/ 1376 w 20425"/>
                          <a:gd name="connsiteY46" fmla="*/ 2857 h 41909"/>
                          <a:gd name="connsiteX47" fmla="*/ 3281 w 20425"/>
                          <a:gd name="connsiteY47" fmla="*/ 953 h 41909"/>
                          <a:gd name="connsiteX48" fmla="*/ 3281 w 20425"/>
                          <a:gd name="connsiteY48" fmla="*/ 953 h 41909"/>
                          <a:gd name="connsiteX49" fmla="*/ 3281 w 20425"/>
                          <a:gd name="connsiteY49" fmla="*/ 953 h 41909"/>
                          <a:gd name="connsiteX50" fmla="*/ 3281 w 20425"/>
                          <a:gd name="connsiteY50" fmla="*/ 953 h 41909"/>
                          <a:gd name="connsiteX51" fmla="*/ 3281 w 20425"/>
                          <a:gd name="connsiteY51" fmla="*/ 953 h 41909"/>
                          <a:gd name="connsiteX52" fmla="*/ 3281 w 20425"/>
                          <a:gd name="connsiteY52" fmla="*/ 0 h 41909"/>
                          <a:gd name="connsiteX53" fmla="*/ 4233 w 20425"/>
                          <a:gd name="connsiteY53" fmla="*/ 953 h 41909"/>
                          <a:gd name="connsiteX54" fmla="*/ 3281 w 20425"/>
                          <a:gd name="connsiteY54" fmla="*/ 1905 h 41909"/>
                          <a:gd name="connsiteX55" fmla="*/ 3281 w 20425"/>
                          <a:gd name="connsiteY55" fmla="*/ 1905 h 41909"/>
                          <a:gd name="connsiteX56" fmla="*/ 3281 w 20425"/>
                          <a:gd name="connsiteY56" fmla="*/ 1905 h 41909"/>
                          <a:gd name="connsiteX57" fmla="*/ 4233 w 20425"/>
                          <a:gd name="connsiteY57" fmla="*/ 2857 h 41909"/>
                          <a:gd name="connsiteX58" fmla="*/ 5186 w 20425"/>
                          <a:gd name="connsiteY58" fmla="*/ 5715 h 41909"/>
                          <a:gd name="connsiteX59" fmla="*/ 5186 w 20425"/>
                          <a:gd name="connsiteY59" fmla="*/ 6668 h 41909"/>
                          <a:gd name="connsiteX60" fmla="*/ 5186 w 20425"/>
                          <a:gd name="connsiteY60" fmla="*/ 6668 h 41909"/>
                          <a:gd name="connsiteX61" fmla="*/ 6138 w 20425"/>
                          <a:gd name="connsiteY61" fmla="*/ 8572 h 41909"/>
                          <a:gd name="connsiteX62" fmla="*/ 7091 w 20425"/>
                          <a:gd name="connsiteY62" fmla="*/ 11430 h 41909"/>
                          <a:gd name="connsiteX63" fmla="*/ 8043 w 20425"/>
                          <a:gd name="connsiteY63" fmla="*/ 14288 h 41909"/>
                          <a:gd name="connsiteX64" fmla="*/ 8043 w 20425"/>
                          <a:gd name="connsiteY64" fmla="*/ 15240 h 41909"/>
                          <a:gd name="connsiteX65" fmla="*/ 8996 w 20425"/>
                          <a:gd name="connsiteY65" fmla="*/ 17145 h 41909"/>
                          <a:gd name="connsiteX66" fmla="*/ 8996 w 20425"/>
                          <a:gd name="connsiteY66" fmla="*/ 18097 h 41909"/>
                          <a:gd name="connsiteX67" fmla="*/ 8996 w 20425"/>
                          <a:gd name="connsiteY67" fmla="*/ 18097 h 41909"/>
                          <a:gd name="connsiteX68" fmla="*/ 8996 w 20425"/>
                          <a:gd name="connsiteY68" fmla="*/ 18097 h 41909"/>
                          <a:gd name="connsiteX69" fmla="*/ 9948 w 20425"/>
                          <a:gd name="connsiteY69" fmla="*/ 19050 h 41909"/>
                          <a:gd name="connsiteX70" fmla="*/ 10901 w 20425"/>
                          <a:gd name="connsiteY70" fmla="*/ 20003 h 41909"/>
                          <a:gd name="connsiteX71" fmla="*/ 11853 w 20425"/>
                          <a:gd name="connsiteY71" fmla="*/ 21907 h 41909"/>
                          <a:gd name="connsiteX72" fmla="*/ 11853 w 20425"/>
                          <a:gd name="connsiteY72" fmla="*/ 21907 h 41909"/>
                          <a:gd name="connsiteX73" fmla="*/ 11853 w 20425"/>
                          <a:gd name="connsiteY73" fmla="*/ 21907 h 41909"/>
                          <a:gd name="connsiteX74" fmla="*/ 11853 w 20425"/>
                          <a:gd name="connsiteY74" fmla="*/ 21907 h 41909"/>
                          <a:gd name="connsiteX75" fmla="*/ 11853 w 20425"/>
                          <a:gd name="connsiteY75" fmla="*/ 21907 h 41909"/>
                          <a:gd name="connsiteX76" fmla="*/ 11853 w 20425"/>
                          <a:gd name="connsiteY76" fmla="*/ 22860 h 41909"/>
                          <a:gd name="connsiteX77" fmla="*/ 11853 w 20425"/>
                          <a:gd name="connsiteY77" fmla="*/ 22860 h 41909"/>
                          <a:gd name="connsiteX78" fmla="*/ 11853 w 20425"/>
                          <a:gd name="connsiteY78" fmla="*/ 22860 h 41909"/>
                          <a:gd name="connsiteX79" fmla="*/ 12806 w 20425"/>
                          <a:gd name="connsiteY79" fmla="*/ 22860 h 41909"/>
                          <a:gd name="connsiteX80" fmla="*/ 13758 w 20425"/>
                          <a:gd name="connsiteY80" fmla="*/ 24765 h 41909"/>
                          <a:gd name="connsiteX81" fmla="*/ 14711 w 20425"/>
                          <a:gd name="connsiteY81" fmla="*/ 26670 h 41909"/>
                          <a:gd name="connsiteX82" fmla="*/ 14711 w 20425"/>
                          <a:gd name="connsiteY82" fmla="*/ 27622 h 41909"/>
                          <a:gd name="connsiteX83" fmla="*/ 14711 w 20425"/>
                          <a:gd name="connsiteY83" fmla="*/ 28575 h 41909"/>
                          <a:gd name="connsiteX84" fmla="*/ 14711 w 20425"/>
                          <a:gd name="connsiteY84" fmla="*/ 29528 h 41909"/>
                          <a:gd name="connsiteX85" fmla="*/ 14711 w 20425"/>
                          <a:gd name="connsiteY85" fmla="*/ 29528 h 41909"/>
                          <a:gd name="connsiteX86" fmla="*/ 15663 w 20425"/>
                          <a:gd name="connsiteY86" fmla="*/ 31432 h 41909"/>
                          <a:gd name="connsiteX87" fmla="*/ 15663 w 20425"/>
                          <a:gd name="connsiteY87" fmla="*/ 31432 h 41909"/>
                          <a:gd name="connsiteX88" fmla="*/ 17568 w 20425"/>
                          <a:gd name="connsiteY88" fmla="*/ 36195 h 41909"/>
                          <a:gd name="connsiteX89" fmla="*/ 18521 w 20425"/>
                          <a:gd name="connsiteY89" fmla="*/ 38100 h 41909"/>
                          <a:gd name="connsiteX90" fmla="*/ 19473 w 20425"/>
                          <a:gd name="connsiteY90" fmla="*/ 39053 h 41909"/>
                          <a:gd name="connsiteX91" fmla="*/ 20426 w 20425"/>
                          <a:gd name="connsiteY91" fmla="*/ 40005 h 41909"/>
                          <a:gd name="connsiteX92" fmla="*/ 20426 w 20425"/>
                          <a:gd name="connsiteY92" fmla="*/ 40005 h 41909"/>
                          <a:gd name="connsiteX93" fmla="*/ 15663 w 20425"/>
                          <a:gd name="connsiteY93" fmla="*/ 41910 h 41909"/>
                          <a:gd name="connsiteX94" fmla="*/ 423 w 20425"/>
                          <a:gd name="connsiteY94" fmla="*/ 1905 h 41909"/>
                          <a:gd name="connsiteX95" fmla="*/ 423 w 20425"/>
                          <a:gd name="connsiteY95" fmla="*/ 1905 h 41909"/>
                          <a:gd name="connsiteX96" fmla="*/ 423 w 20425"/>
                          <a:gd name="connsiteY96" fmla="*/ 1905 h 41909"/>
                          <a:gd name="connsiteX97" fmla="*/ 423 w 20425"/>
                          <a:gd name="connsiteY97" fmla="*/ 1905 h 41909"/>
                          <a:gd name="connsiteX98" fmla="*/ 423 w 20425"/>
                          <a:gd name="connsiteY98" fmla="*/ 1905 h 41909"/>
                          <a:gd name="connsiteX99" fmla="*/ 3281 w 20425"/>
                          <a:gd name="connsiteY99" fmla="*/ 8572 h 41909"/>
                          <a:gd name="connsiteX100" fmla="*/ 3281 w 20425"/>
                          <a:gd name="connsiteY100" fmla="*/ 8572 h 41909"/>
                          <a:gd name="connsiteX101" fmla="*/ 3281 w 20425"/>
                          <a:gd name="connsiteY101" fmla="*/ 8572 h 41909"/>
                          <a:gd name="connsiteX102" fmla="*/ 3281 w 20425"/>
                          <a:gd name="connsiteY102" fmla="*/ 8572 h 41909"/>
                          <a:gd name="connsiteX103" fmla="*/ 3281 w 20425"/>
                          <a:gd name="connsiteY103" fmla="*/ 8572 h 41909"/>
                          <a:gd name="connsiteX104" fmla="*/ 14711 w 20425"/>
                          <a:gd name="connsiteY104" fmla="*/ 38100 h 41909"/>
                          <a:gd name="connsiteX105" fmla="*/ 14711 w 20425"/>
                          <a:gd name="connsiteY105" fmla="*/ 38100 h 41909"/>
                          <a:gd name="connsiteX106" fmla="*/ 14711 w 20425"/>
                          <a:gd name="connsiteY106" fmla="*/ 38100 h 41909"/>
                          <a:gd name="connsiteX107" fmla="*/ 14711 w 20425"/>
                          <a:gd name="connsiteY107" fmla="*/ 38100 h 41909"/>
                          <a:gd name="connsiteX108" fmla="*/ 14711 w 20425"/>
                          <a:gd name="connsiteY108" fmla="*/ 38100 h 41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425" h="41909">
                            <a:moveTo>
                              <a:pt x="15663" y="41910"/>
                            </a:moveTo>
                            <a:cubicBezTo>
                              <a:pt x="15663" y="41910"/>
                              <a:pt x="15663" y="41910"/>
                              <a:pt x="15663" y="41910"/>
                            </a:cubicBezTo>
                            <a:cubicBezTo>
                              <a:pt x="15663" y="40957"/>
                              <a:pt x="14711" y="40005"/>
                              <a:pt x="14711" y="39053"/>
                            </a:cubicBezTo>
                            <a:cubicBezTo>
                              <a:pt x="14711" y="38100"/>
                              <a:pt x="13758" y="38100"/>
                              <a:pt x="13758" y="38100"/>
                            </a:cubicBezTo>
                            <a:cubicBezTo>
                              <a:pt x="13758" y="38100"/>
                              <a:pt x="12806" y="37147"/>
                              <a:pt x="13758" y="37147"/>
                            </a:cubicBezTo>
                            <a:cubicBezTo>
                              <a:pt x="13758" y="37147"/>
                              <a:pt x="13758" y="37147"/>
                              <a:pt x="13758" y="37147"/>
                            </a:cubicBezTo>
                            <a:cubicBezTo>
                              <a:pt x="13758" y="37147"/>
                              <a:pt x="13758" y="36195"/>
                              <a:pt x="13758" y="36195"/>
                            </a:cubicBezTo>
                            <a:cubicBezTo>
                              <a:pt x="13758" y="36195"/>
                              <a:pt x="12806" y="35243"/>
                              <a:pt x="13758" y="35243"/>
                            </a:cubicBezTo>
                            <a:cubicBezTo>
                              <a:pt x="13758" y="35243"/>
                              <a:pt x="12806" y="35243"/>
                              <a:pt x="12806" y="34290"/>
                            </a:cubicBezTo>
                            <a:cubicBezTo>
                              <a:pt x="12806" y="33338"/>
                              <a:pt x="12806" y="33338"/>
                              <a:pt x="11853" y="33338"/>
                            </a:cubicBezTo>
                            <a:cubicBezTo>
                              <a:pt x="11853" y="33338"/>
                              <a:pt x="11853" y="33338"/>
                              <a:pt x="11853" y="32385"/>
                            </a:cubicBezTo>
                            <a:cubicBezTo>
                              <a:pt x="11853" y="32385"/>
                              <a:pt x="11853" y="31432"/>
                              <a:pt x="11853" y="31432"/>
                            </a:cubicBezTo>
                            <a:cubicBezTo>
                              <a:pt x="11853" y="31432"/>
                              <a:pt x="10901" y="30480"/>
                              <a:pt x="11853" y="30480"/>
                            </a:cubicBezTo>
                            <a:cubicBezTo>
                              <a:pt x="12806" y="30480"/>
                              <a:pt x="11853" y="29528"/>
                              <a:pt x="11853" y="29528"/>
                            </a:cubicBezTo>
                            <a:cubicBezTo>
                              <a:pt x="11853" y="29528"/>
                              <a:pt x="11853" y="28575"/>
                              <a:pt x="10901" y="28575"/>
                            </a:cubicBezTo>
                            <a:cubicBezTo>
                              <a:pt x="10901" y="28575"/>
                              <a:pt x="10901" y="27622"/>
                              <a:pt x="10901" y="27622"/>
                            </a:cubicBezTo>
                            <a:cubicBezTo>
                              <a:pt x="10901" y="27622"/>
                              <a:pt x="10901" y="27622"/>
                              <a:pt x="10901" y="27622"/>
                            </a:cubicBezTo>
                            <a:cubicBezTo>
                              <a:pt x="9948" y="27622"/>
                              <a:pt x="9948" y="26670"/>
                              <a:pt x="9948" y="26670"/>
                            </a:cubicBezTo>
                            <a:cubicBezTo>
                              <a:pt x="9948" y="25718"/>
                              <a:pt x="8996" y="25718"/>
                              <a:pt x="8996" y="25718"/>
                            </a:cubicBezTo>
                            <a:cubicBezTo>
                              <a:pt x="8996" y="25718"/>
                              <a:pt x="8996" y="25718"/>
                              <a:pt x="8996" y="25718"/>
                            </a:cubicBezTo>
                            <a:cubicBezTo>
                              <a:pt x="8996" y="25718"/>
                              <a:pt x="8996" y="24765"/>
                              <a:pt x="8996" y="24765"/>
                            </a:cubicBezTo>
                            <a:cubicBezTo>
                              <a:pt x="8996" y="24765"/>
                              <a:pt x="8996" y="24765"/>
                              <a:pt x="8996" y="23813"/>
                            </a:cubicBezTo>
                            <a:cubicBezTo>
                              <a:pt x="8996" y="23813"/>
                              <a:pt x="8043" y="23813"/>
                              <a:pt x="8043" y="22860"/>
                            </a:cubicBezTo>
                            <a:cubicBezTo>
                              <a:pt x="8043" y="22860"/>
                              <a:pt x="8043" y="22860"/>
                              <a:pt x="8043" y="22860"/>
                            </a:cubicBezTo>
                            <a:cubicBezTo>
                              <a:pt x="8043" y="22860"/>
                              <a:pt x="8043" y="22860"/>
                              <a:pt x="8043" y="22860"/>
                            </a:cubicBezTo>
                            <a:cubicBezTo>
                              <a:pt x="8043" y="22860"/>
                              <a:pt x="8043" y="22860"/>
                              <a:pt x="8043" y="22860"/>
                            </a:cubicBezTo>
                            <a:cubicBezTo>
                              <a:pt x="8043" y="22860"/>
                              <a:pt x="7091" y="21907"/>
                              <a:pt x="7091" y="20955"/>
                            </a:cubicBezTo>
                            <a:cubicBezTo>
                              <a:pt x="7091" y="20955"/>
                              <a:pt x="7091" y="20003"/>
                              <a:pt x="7091" y="20003"/>
                            </a:cubicBezTo>
                            <a:cubicBezTo>
                              <a:pt x="7091" y="20003"/>
                              <a:pt x="7091" y="19050"/>
                              <a:pt x="7091" y="20003"/>
                            </a:cubicBezTo>
                            <a:cubicBezTo>
                              <a:pt x="7091" y="20003"/>
                              <a:pt x="7091" y="20003"/>
                              <a:pt x="7091" y="20003"/>
                            </a:cubicBezTo>
                            <a:cubicBezTo>
                              <a:pt x="7091" y="20003"/>
                              <a:pt x="7091" y="20003"/>
                              <a:pt x="7091" y="20003"/>
                            </a:cubicBezTo>
                            <a:cubicBezTo>
                              <a:pt x="6138" y="20003"/>
                              <a:pt x="6138" y="20003"/>
                              <a:pt x="6138" y="19050"/>
                            </a:cubicBezTo>
                            <a:cubicBezTo>
                              <a:pt x="6138" y="18097"/>
                              <a:pt x="5186" y="16193"/>
                              <a:pt x="5186" y="15240"/>
                            </a:cubicBezTo>
                            <a:cubicBezTo>
                              <a:pt x="5186" y="14288"/>
                              <a:pt x="4233" y="13335"/>
                              <a:pt x="4233" y="12382"/>
                            </a:cubicBezTo>
                            <a:cubicBezTo>
                              <a:pt x="4233" y="11430"/>
                              <a:pt x="3281" y="10478"/>
                              <a:pt x="3281" y="9525"/>
                            </a:cubicBezTo>
                            <a:cubicBezTo>
                              <a:pt x="3281" y="8572"/>
                              <a:pt x="2328" y="7620"/>
                              <a:pt x="2328" y="6668"/>
                            </a:cubicBezTo>
                            <a:cubicBezTo>
                              <a:pt x="2328" y="6668"/>
                              <a:pt x="2328" y="6668"/>
                              <a:pt x="2328" y="6668"/>
                            </a:cubicBezTo>
                            <a:cubicBezTo>
                              <a:pt x="2328" y="6668"/>
                              <a:pt x="2328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4763"/>
                              <a:pt x="1376" y="4763"/>
                            </a:cubicBezTo>
                            <a:cubicBezTo>
                              <a:pt x="1376" y="4763"/>
                              <a:pt x="1376" y="3810"/>
                              <a:pt x="1376" y="3810"/>
                            </a:cubicBezTo>
                            <a:cubicBezTo>
                              <a:pt x="1376" y="3810"/>
                              <a:pt x="1376" y="3810"/>
                              <a:pt x="1376" y="3810"/>
                            </a:cubicBezTo>
                            <a:cubicBezTo>
                              <a:pt x="1376" y="3810"/>
                              <a:pt x="1376" y="2857"/>
                              <a:pt x="423" y="2857"/>
                            </a:cubicBezTo>
                            <a:cubicBezTo>
                              <a:pt x="423" y="2857"/>
                              <a:pt x="423" y="2857"/>
                              <a:pt x="423" y="2857"/>
                            </a:cubicBezTo>
                            <a:cubicBezTo>
                              <a:pt x="423" y="2857"/>
                              <a:pt x="1376" y="2857"/>
                              <a:pt x="1376" y="2857"/>
                            </a:cubicBezTo>
                            <a:cubicBezTo>
                              <a:pt x="2328" y="1905"/>
                              <a:pt x="2328" y="953"/>
                              <a:pt x="3281" y="953"/>
                            </a:cubicBezTo>
                            <a:lnTo>
                              <a:pt x="3281" y="953"/>
                            </a:lnTo>
                            <a:cubicBezTo>
                              <a:pt x="3281" y="953"/>
                              <a:pt x="3281" y="953"/>
                              <a:pt x="3281" y="953"/>
                            </a:cubicBezTo>
                            <a:cubicBezTo>
                              <a:pt x="3281" y="953"/>
                              <a:pt x="3281" y="953"/>
                              <a:pt x="3281" y="953"/>
                            </a:cubicBezTo>
                            <a:cubicBezTo>
                              <a:pt x="3281" y="953"/>
                              <a:pt x="3281" y="953"/>
                              <a:pt x="3281" y="953"/>
                            </a:cubicBezTo>
                            <a:cubicBezTo>
                              <a:pt x="3281" y="953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953"/>
                              <a:pt x="4233" y="953"/>
                            </a:cubicBezTo>
                            <a:cubicBezTo>
                              <a:pt x="4233" y="1905"/>
                              <a:pt x="4233" y="1905"/>
                              <a:pt x="3281" y="1905"/>
                            </a:cubicBezTo>
                            <a:cubicBezTo>
                              <a:pt x="3281" y="1905"/>
                              <a:pt x="3281" y="1905"/>
                              <a:pt x="3281" y="1905"/>
                            </a:cubicBezTo>
                            <a:cubicBezTo>
                              <a:pt x="3281" y="1905"/>
                              <a:pt x="3281" y="1905"/>
                              <a:pt x="3281" y="1905"/>
                            </a:cubicBezTo>
                            <a:cubicBezTo>
                              <a:pt x="4233" y="953"/>
                              <a:pt x="4233" y="1905"/>
                              <a:pt x="4233" y="2857"/>
                            </a:cubicBezTo>
                            <a:cubicBezTo>
                              <a:pt x="4233" y="3810"/>
                              <a:pt x="5186" y="4763"/>
                              <a:pt x="5186" y="5715"/>
                            </a:cubicBezTo>
                            <a:cubicBezTo>
                              <a:pt x="5186" y="5715"/>
                              <a:pt x="5186" y="6668"/>
                              <a:pt x="5186" y="6668"/>
                            </a:cubicBezTo>
                            <a:cubicBezTo>
                              <a:pt x="5186" y="6668"/>
                              <a:pt x="5186" y="6668"/>
                              <a:pt x="5186" y="6668"/>
                            </a:cubicBezTo>
                            <a:cubicBezTo>
                              <a:pt x="5186" y="7620"/>
                              <a:pt x="6138" y="7620"/>
                              <a:pt x="6138" y="8572"/>
                            </a:cubicBezTo>
                            <a:cubicBezTo>
                              <a:pt x="6138" y="9525"/>
                              <a:pt x="7091" y="10478"/>
                              <a:pt x="7091" y="11430"/>
                            </a:cubicBezTo>
                            <a:cubicBezTo>
                              <a:pt x="7091" y="12382"/>
                              <a:pt x="8043" y="13335"/>
                              <a:pt x="8043" y="14288"/>
                            </a:cubicBezTo>
                            <a:cubicBezTo>
                              <a:pt x="8043" y="14288"/>
                              <a:pt x="8043" y="15240"/>
                              <a:pt x="8043" y="15240"/>
                            </a:cubicBezTo>
                            <a:cubicBezTo>
                              <a:pt x="8043" y="15240"/>
                              <a:pt x="8996" y="16193"/>
                              <a:pt x="8996" y="17145"/>
                            </a:cubicBezTo>
                            <a:cubicBezTo>
                              <a:pt x="8996" y="17145"/>
                              <a:pt x="8996" y="18097"/>
                              <a:pt x="8996" y="18097"/>
                            </a:cubicBezTo>
                            <a:cubicBezTo>
                              <a:pt x="8996" y="18097"/>
                              <a:pt x="8996" y="18097"/>
                              <a:pt x="8996" y="18097"/>
                            </a:cubicBezTo>
                            <a:cubicBezTo>
                              <a:pt x="8996" y="18097"/>
                              <a:pt x="8996" y="18097"/>
                              <a:pt x="8996" y="18097"/>
                            </a:cubicBezTo>
                            <a:cubicBezTo>
                              <a:pt x="8996" y="18097"/>
                              <a:pt x="9948" y="19050"/>
                              <a:pt x="9948" y="19050"/>
                            </a:cubicBezTo>
                            <a:cubicBezTo>
                              <a:pt x="9948" y="19050"/>
                              <a:pt x="9948" y="20003"/>
                              <a:pt x="10901" y="20003"/>
                            </a:cubicBezTo>
                            <a:cubicBezTo>
                              <a:pt x="10901" y="20003"/>
                              <a:pt x="11853" y="20955"/>
                              <a:pt x="11853" y="21907"/>
                            </a:cubicBezTo>
                            <a:cubicBezTo>
                              <a:pt x="11853" y="21907"/>
                              <a:pt x="11853" y="21907"/>
                              <a:pt x="11853" y="21907"/>
                            </a:cubicBezTo>
                            <a:cubicBezTo>
                              <a:pt x="11853" y="21907"/>
                              <a:pt x="11853" y="21907"/>
                              <a:pt x="11853" y="21907"/>
                            </a:cubicBezTo>
                            <a:cubicBezTo>
                              <a:pt x="11853" y="21907"/>
                              <a:pt x="11853" y="21907"/>
                              <a:pt x="11853" y="21907"/>
                            </a:cubicBezTo>
                            <a:cubicBezTo>
                              <a:pt x="11853" y="21907"/>
                              <a:pt x="11853" y="21907"/>
                              <a:pt x="11853" y="21907"/>
                            </a:cubicBezTo>
                            <a:cubicBezTo>
                              <a:pt x="11853" y="21907"/>
                              <a:pt x="11853" y="22860"/>
                              <a:pt x="11853" y="22860"/>
                            </a:cubicBezTo>
                            <a:cubicBezTo>
                              <a:pt x="11853" y="22860"/>
                              <a:pt x="11853" y="22860"/>
                              <a:pt x="11853" y="22860"/>
                            </a:cubicBezTo>
                            <a:cubicBezTo>
                              <a:pt x="11853" y="22860"/>
                              <a:pt x="11853" y="22860"/>
                              <a:pt x="11853" y="22860"/>
                            </a:cubicBezTo>
                            <a:cubicBezTo>
                              <a:pt x="12806" y="22860"/>
                              <a:pt x="12806" y="22860"/>
                              <a:pt x="12806" y="22860"/>
                            </a:cubicBezTo>
                            <a:cubicBezTo>
                              <a:pt x="12806" y="22860"/>
                              <a:pt x="13758" y="23813"/>
                              <a:pt x="13758" y="24765"/>
                            </a:cubicBezTo>
                            <a:cubicBezTo>
                              <a:pt x="13758" y="25718"/>
                              <a:pt x="14711" y="25718"/>
                              <a:pt x="14711" y="26670"/>
                            </a:cubicBezTo>
                            <a:cubicBezTo>
                              <a:pt x="14711" y="26670"/>
                              <a:pt x="14711" y="27622"/>
                              <a:pt x="14711" y="27622"/>
                            </a:cubicBezTo>
                            <a:cubicBezTo>
                              <a:pt x="14711" y="27622"/>
                              <a:pt x="14711" y="27622"/>
                              <a:pt x="14711" y="28575"/>
                            </a:cubicBezTo>
                            <a:cubicBezTo>
                              <a:pt x="15663" y="28575"/>
                              <a:pt x="14711" y="28575"/>
                              <a:pt x="14711" y="29528"/>
                            </a:cubicBezTo>
                            <a:cubicBezTo>
                              <a:pt x="14711" y="29528"/>
                              <a:pt x="14711" y="29528"/>
                              <a:pt x="14711" y="29528"/>
                            </a:cubicBezTo>
                            <a:cubicBezTo>
                              <a:pt x="15663" y="30480"/>
                              <a:pt x="15663" y="30480"/>
                              <a:pt x="15663" y="31432"/>
                            </a:cubicBezTo>
                            <a:cubicBezTo>
                              <a:pt x="15663" y="31432"/>
                              <a:pt x="15663" y="31432"/>
                              <a:pt x="15663" y="31432"/>
                            </a:cubicBezTo>
                            <a:cubicBezTo>
                              <a:pt x="16616" y="33338"/>
                              <a:pt x="16616" y="34290"/>
                              <a:pt x="17568" y="36195"/>
                            </a:cubicBezTo>
                            <a:cubicBezTo>
                              <a:pt x="17568" y="37147"/>
                              <a:pt x="18521" y="38100"/>
                              <a:pt x="18521" y="38100"/>
                            </a:cubicBezTo>
                            <a:cubicBezTo>
                              <a:pt x="18521" y="39053"/>
                              <a:pt x="18521" y="39053"/>
                              <a:pt x="19473" y="39053"/>
                            </a:cubicBezTo>
                            <a:cubicBezTo>
                              <a:pt x="19473" y="39053"/>
                              <a:pt x="19473" y="40005"/>
                              <a:pt x="20426" y="40005"/>
                            </a:cubicBezTo>
                            <a:lnTo>
                              <a:pt x="20426" y="40005"/>
                            </a:lnTo>
                            <a:lnTo>
                              <a:pt x="15663" y="41910"/>
                            </a:lnTo>
                            <a:close/>
                            <a:moveTo>
                              <a:pt x="423" y="1905"/>
                            </a:moveTo>
                            <a:cubicBezTo>
                              <a:pt x="423" y="1905"/>
                              <a:pt x="423" y="1905"/>
                              <a:pt x="423" y="1905"/>
                            </a:cubicBezTo>
                            <a:cubicBezTo>
                              <a:pt x="423" y="1905"/>
                              <a:pt x="423" y="953"/>
                              <a:pt x="423" y="1905"/>
                            </a:cubicBezTo>
                            <a:cubicBezTo>
                              <a:pt x="-529" y="1905"/>
                              <a:pt x="423" y="1905"/>
                              <a:pt x="423" y="1905"/>
                            </a:cubicBezTo>
                            <a:cubicBezTo>
                              <a:pt x="423" y="1905"/>
                              <a:pt x="423" y="1905"/>
                              <a:pt x="423" y="1905"/>
                            </a:cubicBezTo>
                            <a:close/>
                            <a:moveTo>
                              <a:pt x="3281" y="8572"/>
                            </a:moveTo>
                            <a:cubicBezTo>
                              <a:pt x="3281" y="8572"/>
                              <a:pt x="3281" y="8572"/>
                              <a:pt x="3281" y="8572"/>
                            </a:cubicBezTo>
                            <a:cubicBezTo>
                              <a:pt x="3281" y="8572"/>
                              <a:pt x="3281" y="8572"/>
                              <a:pt x="3281" y="8572"/>
                            </a:cubicBezTo>
                            <a:cubicBezTo>
                              <a:pt x="2328" y="8572"/>
                              <a:pt x="2328" y="8572"/>
                              <a:pt x="3281" y="8572"/>
                            </a:cubicBezTo>
                            <a:cubicBezTo>
                              <a:pt x="2328" y="8572"/>
                              <a:pt x="3281" y="8572"/>
                              <a:pt x="3281" y="8572"/>
                            </a:cubicBezTo>
                            <a:close/>
                            <a:moveTo>
                              <a:pt x="14711" y="38100"/>
                            </a:moveTo>
                            <a:cubicBezTo>
                              <a:pt x="14711" y="38100"/>
                              <a:pt x="14711" y="38100"/>
                              <a:pt x="14711" y="38100"/>
                            </a:cubicBezTo>
                            <a:cubicBezTo>
                              <a:pt x="14711" y="38100"/>
                              <a:pt x="13758" y="38100"/>
                              <a:pt x="14711" y="38100"/>
                            </a:cubicBezTo>
                            <a:cubicBezTo>
                              <a:pt x="13758" y="38100"/>
                              <a:pt x="13758" y="38100"/>
                              <a:pt x="14711" y="38100"/>
                            </a:cubicBezTo>
                            <a:cubicBezTo>
                              <a:pt x="13758" y="38100"/>
                              <a:pt x="14711" y="38100"/>
                              <a:pt x="14711" y="3810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3" name="任意多边形: 形状 587"/>
                      <p:cNvSpPr/>
                      <p:nvPr/>
                    </p:nvSpPr>
                    <p:spPr>
                      <a:xfrm>
                        <a:off x="4305300" y="4738687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3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3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4" name="任意多边形: 形状 588"/>
                      <p:cNvSpPr/>
                      <p:nvPr/>
                    </p:nvSpPr>
                    <p:spPr>
                      <a:xfrm>
                        <a:off x="4305300" y="4733924"/>
                        <a:ext cx="3810" cy="6138"/>
                      </a:xfrm>
                      <a:custGeom>
                        <a:avLst/>
                        <a:gdLst>
                          <a:gd name="connsiteX0" fmla="*/ 1905 w 3810"/>
                          <a:gd name="connsiteY0" fmla="*/ 5715 h 6138"/>
                          <a:gd name="connsiteX1" fmla="*/ 3810 w 3810"/>
                          <a:gd name="connsiteY1" fmla="*/ 3810 h 6138"/>
                          <a:gd name="connsiteX2" fmla="*/ 3810 w 3810"/>
                          <a:gd name="connsiteY2" fmla="*/ 3810 h 6138"/>
                          <a:gd name="connsiteX3" fmla="*/ 3810 w 3810"/>
                          <a:gd name="connsiteY3" fmla="*/ 3810 h 6138"/>
                          <a:gd name="connsiteX4" fmla="*/ 3810 w 3810"/>
                          <a:gd name="connsiteY4" fmla="*/ 3810 h 6138"/>
                          <a:gd name="connsiteX5" fmla="*/ 3810 w 3810"/>
                          <a:gd name="connsiteY5" fmla="*/ 3810 h 6138"/>
                          <a:gd name="connsiteX6" fmla="*/ 3810 w 3810"/>
                          <a:gd name="connsiteY6" fmla="*/ 2857 h 6138"/>
                          <a:gd name="connsiteX7" fmla="*/ 3810 w 3810"/>
                          <a:gd name="connsiteY7" fmla="*/ 1905 h 6138"/>
                          <a:gd name="connsiteX8" fmla="*/ 2857 w 3810"/>
                          <a:gd name="connsiteY8" fmla="*/ 953 h 6138"/>
                          <a:gd name="connsiteX9" fmla="*/ 2857 w 3810"/>
                          <a:gd name="connsiteY9" fmla="*/ 953 h 6138"/>
                          <a:gd name="connsiteX10" fmla="*/ 2857 w 3810"/>
                          <a:gd name="connsiteY10" fmla="*/ 953 h 6138"/>
                          <a:gd name="connsiteX11" fmla="*/ 2857 w 3810"/>
                          <a:gd name="connsiteY11" fmla="*/ 0 h 6138"/>
                          <a:gd name="connsiteX12" fmla="*/ 0 w 3810"/>
                          <a:gd name="connsiteY12" fmla="*/ 953 h 6138"/>
                          <a:gd name="connsiteX13" fmla="*/ 0 w 3810"/>
                          <a:gd name="connsiteY13" fmla="*/ 1905 h 6138"/>
                          <a:gd name="connsiteX14" fmla="*/ 0 w 3810"/>
                          <a:gd name="connsiteY14" fmla="*/ 3810 h 6138"/>
                          <a:gd name="connsiteX15" fmla="*/ 952 w 3810"/>
                          <a:gd name="connsiteY15" fmla="*/ 4763 h 6138"/>
                          <a:gd name="connsiteX16" fmla="*/ 952 w 3810"/>
                          <a:gd name="connsiteY16" fmla="*/ 4763 h 6138"/>
                          <a:gd name="connsiteX17" fmla="*/ 1905 w 3810"/>
                          <a:gd name="connsiteY17" fmla="*/ 5715 h 6138"/>
                          <a:gd name="connsiteX18" fmla="*/ 1905 w 3810"/>
                          <a:gd name="connsiteY18" fmla="*/ 5715 h 6138"/>
                          <a:gd name="connsiteX19" fmla="*/ 1905 w 3810"/>
                          <a:gd name="connsiteY19" fmla="*/ 5715 h 61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6138">
                            <a:moveTo>
                              <a:pt x="1905" y="5715"/>
                            </a:moveTo>
                            <a:cubicBezTo>
                              <a:pt x="2857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953"/>
                            </a:cubicBez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cubicBezTo>
                              <a:pt x="0" y="3810"/>
                              <a:pt x="0" y="4763"/>
                              <a:pt x="952" y="4763"/>
                            </a:cubicBezTo>
                            <a:lnTo>
                              <a:pt x="952" y="4763"/>
                            </a:lnTo>
                            <a:cubicBezTo>
                              <a:pt x="952" y="5715"/>
                              <a:pt x="952" y="5715"/>
                              <a:pt x="1905" y="5715"/>
                            </a:cubicBezTo>
                            <a:cubicBezTo>
                              <a:pt x="952" y="5715"/>
                              <a:pt x="952" y="5715"/>
                              <a:pt x="1905" y="5715"/>
                            </a:cubicBezTo>
                            <a:cubicBezTo>
                              <a:pt x="952" y="5715"/>
                              <a:pt x="952" y="6668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05" name="图形 2"/>
                    <p:cNvGrpSpPr/>
                    <p:nvPr/>
                  </p:nvGrpSpPr>
                  <p:grpSpPr>
                    <a:xfrm>
                      <a:off x="4323397" y="4779644"/>
                      <a:ext cx="24764" cy="43815"/>
                      <a:chOff x="4323397" y="4779644"/>
                      <a:chExt cx="24764" cy="43815"/>
                    </a:xfrm>
                    <a:solidFill>
                      <a:srgbClr val="0D222B"/>
                    </a:solidFill>
                  </p:grpSpPr>
                  <p:sp>
                    <p:nvSpPr>
                      <p:cNvPr id="706" name="任意多边形: 形状 590"/>
                      <p:cNvSpPr/>
                      <p:nvPr/>
                    </p:nvSpPr>
                    <p:spPr>
                      <a:xfrm>
                        <a:off x="4326255" y="47796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7" name="任意多边形: 形状 591"/>
                      <p:cNvSpPr/>
                      <p:nvPr/>
                    </p:nvSpPr>
                    <p:spPr>
                      <a:xfrm>
                        <a:off x="4323397" y="4783454"/>
                        <a:ext cx="24764" cy="40004"/>
                      </a:xfrm>
                      <a:custGeom>
                        <a:avLst/>
                        <a:gdLst>
                          <a:gd name="connsiteX0" fmla="*/ 23813 w 24764"/>
                          <a:gd name="connsiteY0" fmla="*/ 40005 h 40004"/>
                          <a:gd name="connsiteX1" fmla="*/ 23813 w 24764"/>
                          <a:gd name="connsiteY1" fmla="*/ 40005 h 40004"/>
                          <a:gd name="connsiteX2" fmla="*/ 21907 w 24764"/>
                          <a:gd name="connsiteY2" fmla="*/ 38100 h 40004"/>
                          <a:gd name="connsiteX3" fmla="*/ 20955 w 24764"/>
                          <a:gd name="connsiteY3" fmla="*/ 37147 h 40004"/>
                          <a:gd name="connsiteX4" fmla="*/ 20955 w 24764"/>
                          <a:gd name="connsiteY4" fmla="*/ 36195 h 40004"/>
                          <a:gd name="connsiteX5" fmla="*/ 20955 w 24764"/>
                          <a:gd name="connsiteY5" fmla="*/ 36195 h 40004"/>
                          <a:gd name="connsiteX6" fmla="*/ 20002 w 24764"/>
                          <a:gd name="connsiteY6" fmla="*/ 35242 h 40004"/>
                          <a:gd name="connsiteX7" fmla="*/ 20002 w 24764"/>
                          <a:gd name="connsiteY7" fmla="*/ 34290 h 40004"/>
                          <a:gd name="connsiteX8" fmla="*/ 19050 w 24764"/>
                          <a:gd name="connsiteY8" fmla="*/ 33338 h 40004"/>
                          <a:gd name="connsiteX9" fmla="*/ 18097 w 24764"/>
                          <a:gd name="connsiteY9" fmla="*/ 32385 h 40004"/>
                          <a:gd name="connsiteX10" fmla="*/ 18097 w 24764"/>
                          <a:gd name="connsiteY10" fmla="*/ 31432 h 40004"/>
                          <a:gd name="connsiteX11" fmla="*/ 17145 w 24764"/>
                          <a:gd name="connsiteY11" fmla="*/ 30480 h 40004"/>
                          <a:gd name="connsiteX12" fmla="*/ 16192 w 24764"/>
                          <a:gd name="connsiteY12" fmla="*/ 29527 h 40004"/>
                          <a:gd name="connsiteX13" fmla="*/ 15240 w 24764"/>
                          <a:gd name="connsiteY13" fmla="*/ 28575 h 40004"/>
                          <a:gd name="connsiteX14" fmla="*/ 14288 w 24764"/>
                          <a:gd name="connsiteY14" fmla="*/ 27622 h 40004"/>
                          <a:gd name="connsiteX15" fmla="*/ 14288 w 24764"/>
                          <a:gd name="connsiteY15" fmla="*/ 26670 h 40004"/>
                          <a:gd name="connsiteX16" fmla="*/ 14288 w 24764"/>
                          <a:gd name="connsiteY16" fmla="*/ 26670 h 40004"/>
                          <a:gd name="connsiteX17" fmla="*/ 13335 w 24764"/>
                          <a:gd name="connsiteY17" fmla="*/ 25717 h 40004"/>
                          <a:gd name="connsiteX18" fmla="*/ 12382 w 24764"/>
                          <a:gd name="connsiteY18" fmla="*/ 24765 h 40004"/>
                          <a:gd name="connsiteX19" fmla="*/ 12382 w 24764"/>
                          <a:gd name="connsiteY19" fmla="*/ 24765 h 40004"/>
                          <a:gd name="connsiteX20" fmla="*/ 12382 w 24764"/>
                          <a:gd name="connsiteY20" fmla="*/ 23813 h 40004"/>
                          <a:gd name="connsiteX21" fmla="*/ 12382 w 24764"/>
                          <a:gd name="connsiteY21" fmla="*/ 22860 h 40004"/>
                          <a:gd name="connsiteX22" fmla="*/ 11430 w 24764"/>
                          <a:gd name="connsiteY22" fmla="*/ 22860 h 40004"/>
                          <a:gd name="connsiteX23" fmla="*/ 11430 w 24764"/>
                          <a:gd name="connsiteY23" fmla="*/ 22860 h 40004"/>
                          <a:gd name="connsiteX24" fmla="*/ 11430 w 24764"/>
                          <a:gd name="connsiteY24" fmla="*/ 22860 h 40004"/>
                          <a:gd name="connsiteX25" fmla="*/ 11430 w 24764"/>
                          <a:gd name="connsiteY25" fmla="*/ 22860 h 40004"/>
                          <a:gd name="connsiteX26" fmla="*/ 10477 w 24764"/>
                          <a:gd name="connsiteY26" fmla="*/ 20955 h 40004"/>
                          <a:gd name="connsiteX27" fmla="*/ 9525 w 24764"/>
                          <a:gd name="connsiteY27" fmla="*/ 20002 h 40004"/>
                          <a:gd name="connsiteX28" fmla="*/ 9525 w 24764"/>
                          <a:gd name="connsiteY28" fmla="*/ 20002 h 40004"/>
                          <a:gd name="connsiteX29" fmla="*/ 9525 w 24764"/>
                          <a:gd name="connsiteY29" fmla="*/ 20002 h 40004"/>
                          <a:gd name="connsiteX30" fmla="*/ 9525 w 24764"/>
                          <a:gd name="connsiteY30" fmla="*/ 20002 h 40004"/>
                          <a:gd name="connsiteX31" fmla="*/ 8572 w 24764"/>
                          <a:gd name="connsiteY31" fmla="*/ 19050 h 40004"/>
                          <a:gd name="connsiteX32" fmla="*/ 6667 w 24764"/>
                          <a:gd name="connsiteY32" fmla="*/ 15240 h 40004"/>
                          <a:gd name="connsiteX33" fmla="*/ 5715 w 24764"/>
                          <a:gd name="connsiteY33" fmla="*/ 12382 h 40004"/>
                          <a:gd name="connsiteX34" fmla="*/ 3810 w 24764"/>
                          <a:gd name="connsiteY34" fmla="*/ 9525 h 40004"/>
                          <a:gd name="connsiteX35" fmla="*/ 2857 w 24764"/>
                          <a:gd name="connsiteY35" fmla="*/ 6667 h 40004"/>
                          <a:gd name="connsiteX36" fmla="*/ 2857 w 24764"/>
                          <a:gd name="connsiteY36" fmla="*/ 6667 h 40004"/>
                          <a:gd name="connsiteX37" fmla="*/ 1905 w 24764"/>
                          <a:gd name="connsiteY37" fmla="*/ 5715 h 40004"/>
                          <a:gd name="connsiteX38" fmla="*/ 1905 w 24764"/>
                          <a:gd name="connsiteY38" fmla="*/ 5715 h 40004"/>
                          <a:gd name="connsiteX39" fmla="*/ 1905 w 24764"/>
                          <a:gd name="connsiteY39" fmla="*/ 5715 h 40004"/>
                          <a:gd name="connsiteX40" fmla="*/ 1905 w 24764"/>
                          <a:gd name="connsiteY40" fmla="*/ 5715 h 40004"/>
                          <a:gd name="connsiteX41" fmla="*/ 952 w 24764"/>
                          <a:gd name="connsiteY41" fmla="*/ 4763 h 40004"/>
                          <a:gd name="connsiteX42" fmla="*/ 952 w 24764"/>
                          <a:gd name="connsiteY42" fmla="*/ 3810 h 40004"/>
                          <a:gd name="connsiteX43" fmla="*/ 952 w 24764"/>
                          <a:gd name="connsiteY43" fmla="*/ 3810 h 40004"/>
                          <a:gd name="connsiteX44" fmla="*/ 0 w 24764"/>
                          <a:gd name="connsiteY44" fmla="*/ 2857 h 40004"/>
                          <a:gd name="connsiteX45" fmla="*/ 0 w 24764"/>
                          <a:gd name="connsiteY45" fmla="*/ 2857 h 40004"/>
                          <a:gd name="connsiteX46" fmla="*/ 952 w 24764"/>
                          <a:gd name="connsiteY46" fmla="*/ 2857 h 40004"/>
                          <a:gd name="connsiteX47" fmla="*/ 2857 w 24764"/>
                          <a:gd name="connsiteY47" fmla="*/ 952 h 40004"/>
                          <a:gd name="connsiteX48" fmla="*/ 2857 w 24764"/>
                          <a:gd name="connsiteY48" fmla="*/ 952 h 40004"/>
                          <a:gd name="connsiteX49" fmla="*/ 2857 w 24764"/>
                          <a:gd name="connsiteY49" fmla="*/ 952 h 40004"/>
                          <a:gd name="connsiteX50" fmla="*/ 2857 w 24764"/>
                          <a:gd name="connsiteY50" fmla="*/ 952 h 40004"/>
                          <a:gd name="connsiteX51" fmla="*/ 2857 w 24764"/>
                          <a:gd name="connsiteY51" fmla="*/ 952 h 40004"/>
                          <a:gd name="connsiteX52" fmla="*/ 2857 w 24764"/>
                          <a:gd name="connsiteY52" fmla="*/ 0 h 40004"/>
                          <a:gd name="connsiteX53" fmla="*/ 3810 w 24764"/>
                          <a:gd name="connsiteY53" fmla="*/ 952 h 40004"/>
                          <a:gd name="connsiteX54" fmla="*/ 3810 w 24764"/>
                          <a:gd name="connsiteY54" fmla="*/ 1905 h 40004"/>
                          <a:gd name="connsiteX55" fmla="*/ 3810 w 24764"/>
                          <a:gd name="connsiteY55" fmla="*/ 1905 h 40004"/>
                          <a:gd name="connsiteX56" fmla="*/ 3810 w 24764"/>
                          <a:gd name="connsiteY56" fmla="*/ 1905 h 40004"/>
                          <a:gd name="connsiteX57" fmla="*/ 4763 w 24764"/>
                          <a:gd name="connsiteY57" fmla="*/ 1905 h 40004"/>
                          <a:gd name="connsiteX58" fmla="*/ 6667 w 24764"/>
                          <a:gd name="connsiteY58" fmla="*/ 4763 h 40004"/>
                          <a:gd name="connsiteX59" fmla="*/ 6667 w 24764"/>
                          <a:gd name="connsiteY59" fmla="*/ 5715 h 40004"/>
                          <a:gd name="connsiteX60" fmla="*/ 6667 w 24764"/>
                          <a:gd name="connsiteY60" fmla="*/ 5715 h 40004"/>
                          <a:gd name="connsiteX61" fmla="*/ 7620 w 24764"/>
                          <a:gd name="connsiteY61" fmla="*/ 7620 h 40004"/>
                          <a:gd name="connsiteX62" fmla="*/ 8572 w 24764"/>
                          <a:gd name="connsiteY62" fmla="*/ 9525 h 40004"/>
                          <a:gd name="connsiteX63" fmla="*/ 10477 w 24764"/>
                          <a:gd name="connsiteY63" fmla="*/ 12382 h 40004"/>
                          <a:gd name="connsiteX64" fmla="*/ 10477 w 24764"/>
                          <a:gd name="connsiteY64" fmla="*/ 13335 h 40004"/>
                          <a:gd name="connsiteX65" fmla="*/ 11430 w 24764"/>
                          <a:gd name="connsiteY65" fmla="*/ 14288 h 40004"/>
                          <a:gd name="connsiteX66" fmla="*/ 11430 w 24764"/>
                          <a:gd name="connsiteY66" fmla="*/ 15240 h 40004"/>
                          <a:gd name="connsiteX67" fmla="*/ 11430 w 24764"/>
                          <a:gd name="connsiteY67" fmla="*/ 15240 h 40004"/>
                          <a:gd name="connsiteX68" fmla="*/ 11430 w 24764"/>
                          <a:gd name="connsiteY68" fmla="*/ 15240 h 40004"/>
                          <a:gd name="connsiteX69" fmla="*/ 12382 w 24764"/>
                          <a:gd name="connsiteY69" fmla="*/ 16192 h 40004"/>
                          <a:gd name="connsiteX70" fmla="*/ 13335 w 24764"/>
                          <a:gd name="connsiteY70" fmla="*/ 17145 h 40004"/>
                          <a:gd name="connsiteX71" fmla="*/ 14288 w 24764"/>
                          <a:gd name="connsiteY71" fmla="*/ 18097 h 40004"/>
                          <a:gd name="connsiteX72" fmla="*/ 14288 w 24764"/>
                          <a:gd name="connsiteY72" fmla="*/ 18097 h 40004"/>
                          <a:gd name="connsiteX73" fmla="*/ 14288 w 24764"/>
                          <a:gd name="connsiteY73" fmla="*/ 18097 h 40004"/>
                          <a:gd name="connsiteX74" fmla="*/ 14288 w 24764"/>
                          <a:gd name="connsiteY74" fmla="*/ 18097 h 40004"/>
                          <a:gd name="connsiteX75" fmla="*/ 14288 w 24764"/>
                          <a:gd name="connsiteY75" fmla="*/ 18097 h 40004"/>
                          <a:gd name="connsiteX76" fmla="*/ 14288 w 24764"/>
                          <a:gd name="connsiteY76" fmla="*/ 19050 h 40004"/>
                          <a:gd name="connsiteX77" fmla="*/ 14288 w 24764"/>
                          <a:gd name="connsiteY77" fmla="*/ 19050 h 40004"/>
                          <a:gd name="connsiteX78" fmla="*/ 14288 w 24764"/>
                          <a:gd name="connsiteY78" fmla="*/ 19050 h 40004"/>
                          <a:gd name="connsiteX79" fmla="*/ 15240 w 24764"/>
                          <a:gd name="connsiteY79" fmla="*/ 19050 h 40004"/>
                          <a:gd name="connsiteX80" fmla="*/ 16192 w 24764"/>
                          <a:gd name="connsiteY80" fmla="*/ 20955 h 40004"/>
                          <a:gd name="connsiteX81" fmla="*/ 17145 w 24764"/>
                          <a:gd name="connsiteY81" fmla="*/ 22860 h 40004"/>
                          <a:gd name="connsiteX82" fmla="*/ 17145 w 24764"/>
                          <a:gd name="connsiteY82" fmla="*/ 23813 h 40004"/>
                          <a:gd name="connsiteX83" fmla="*/ 17145 w 24764"/>
                          <a:gd name="connsiteY83" fmla="*/ 23813 h 40004"/>
                          <a:gd name="connsiteX84" fmla="*/ 17145 w 24764"/>
                          <a:gd name="connsiteY84" fmla="*/ 24765 h 40004"/>
                          <a:gd name="connsiteX85" fmla="*/ 17145 w 24764"/>
                          <a:gd name="connsiteY85" fmla="*/ 24765 h 40004"/>
                          <a:gd name="connsiteX86" fmla="*/ 19050 w 24764"/>
                          <a:gd name="connsiteY86" fmla="*/ 26670 h 40004"/>
                          <a:gd name="connsiteX87" fmla="*/ 19050 w 24764"/>
                          <a:gd name="connsiteY87" fmla="*/ 26670 h 40004"/>
                          <a:gd name="connsiteX88" fmla="*/ 20002 w 24764"/>
                          <a:gd name="connsiteY88" fmla="*/ 28575 h 40004"/>
                          <a:gd name="connsiteX89" fmla="*/ 21907 w 24764"/>
                          <a:gd name="connsiteY89" fmla="*/ 30480 h 40004"/>
                          <a:gd name="connsiteX90" fmla="*/ 22860 w 24764"/>
                          <a:gd name="connsiteY90" fmla="*/ 32385 h 40004"/>
                          <a:gd name="connsiteX91" fmla="*/ 23813 w 24764"/>
                          <a:gd name="connsiteY91" fmla="*/ 33338 h 40004"/>
                          <a:gd name="connsiteX92" fmla="*/ 24765 w 24764"/>
                          <a:gd name="connsiteY92" fmla="*/ 34290 h 40004"/>
                          <a:gd name="connsiteX93" fmla="*/ 24765 w 24764"/>
                          <a:gd name="connsiteY93" fmla="*/ 34290 h 40004"/>
                          <a:gd name="connsiteX94" fmla="*/ 23813 w 24764"/>
                          <a:gd name="connsiteY94" fmla="*/ 40005 h 40004"/>
                          <a:gd name="connsiteX95" fmla="*/ 3810 w 24764"/>
                          <a:gd name="connsiteY95" fmla="*/ 1905 h 40004"/>
                          <a:gd name="connsiteX96" fmla="*/ 3810 w 24764"/>
                          <a:gd name="connsiteY96" fmla="*/ 1905 h 40004"/>
                          <a:gd name="connsiteX97" fmla="*/ 3810 w 24764"/>
                          <a:gd name="connsiteY97" fmla="*/ 1905 h 40004"/>
                          <a:gd name="connsiteX98" fmla="*/ 3810 w 24764"/>
                          <a:gd name="connsiteY98" fmla="*/ 1905 h 40004"/>
                          <a:gd name="connsiteX99" fmla="*/ 3810 w 24764"/>
                          <a:gd name="connsiteY99" fmla="*/ 1905 h 40004"/>
                          <a:gd name="connsiteX100" fmla="*/ 6667 w 24764"/>
                          <a:gd name="connsiteY100" fmla="*/ 8572 h 40004"/>
                          <a:gd name="connsiteX101" fmla="*/ 6667 w 24764"/>
                          <a:gd name="connsiteY101" fmla="*/ 8572 h 40004"/>
                          <a:gd name="connsiteX102" fmla="*/ 6667 w 24764"/>
                          <a:gd name="connsiteY102" fmla="*/ 8572 h 40004"/>
                          <a:gd name="connsiteX103" fmla="*/ 6667 w 24764"/>
                          <a:gd name="connsiteY103" fmla="*/ 8572 h 40004"/>
                          <a:gd name="connsiteX104" fmla="*/ 6667 w 24764"/>
                          <a:gd name="connsiteY104" fmla="*/ 8572 h 40004"/>
                          <a:gd name="connsiteX105" fmla="*/ 22860 w 24764"/>
                          <a:gd name="connsiteY105" fmla="*/ 36195 h 40004"/>
                          <a:gd name="connsiteX106" fmla="*/ 22860 w 24764"/>
                          <a:gd name="connsiteY106" fmla="*/ 36195 h 40004"/>
                          <a:gd name="connsiteX107" fmla="*/ 22860 w 24764"/>
                          <a:gd name="connsiteY107" fmla="*/ 36195 h 40004"/>
                          <a:gd name="connsiteX108" fmla="*/ 22860 w 24764"/>
                          <a:gd name="connsiteY108" fmla="*/ 36195 h 40004"/>
                          <a:gd name="connsiteX109" fmla="*/ 22860 w 24764"/>
                          <a:gd name="connsiteY109" fmla="*/ 36195 h 400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24764" h="40004">
                            <a:moveTo>
                              <a:pt x="23813" y="40005"/>
                            </a:moveTo>
                            <a:cubicBezTo>
                              <a:pt x="23813" y="39052"/>
                              <a:pt x="23813" y="39052"/>
                              <a:pt x="23813" y="40005"/>
                            </a:cubicBezTo>
                            <a:cubicBezTo>
                              <a:pt x="22860" y="39052"/>
                              <a:pt x="22860" y="38100"/>
                              <a:pt x="21907" y="38100"/>
                            </a:cubicBezTo>
                            <a:cubicBezTo>
                              <a:pt x="21907" y="38100"/>
                              <a:pt x="20955" y="37147"/>
                              <a:pt x="20955" y="37147"/>
                            </a:cubicBezTo>
                            <a:cubicBezTo>
                              <a:pt x="20955" y="37147"/>
                              <a:pt x="20002" y="36195"/>
                              <a:pt x="20955" y="36195"/>
                            </a:cubicBezTo>
                            <a:cubicBezTo>
                              <a:pt x="20955" y="36195"/>
                              <a:pt x="20955" y="36195"/>
                              <a:pt x="20955" y="36195"/>
                            </a:cubicBezTo>
                            <a:cubicBezTo>
                              <a:pt x="20955" y="36195"/>
                              <a:pt x="20955" y="35242"/>
                              <a:pt x="20002" y="35242"/>
                            </a:cubicBezTo>
                            <a:cubicBezTo>
                              <a:pt x="20002" y="35242"/>
                              <a:pt x="19050" y="34290"/>
                              <a:pt x="20002" y="34290"/>
                            </a:cubicBezTo>
                            <a:cubicBezTo>
                              <a:pt x="19050" y="34290"/>
                              <a:pt x="19050" y="34290"/>
                              <a:pt x="19050" y="33338"/>
                            </a:cubicBezTo>
                            <a:cubicBezTo>
                              <a:pt x="19050" y="32385"/>
                              <a:pt x="19050" y="32385"/>
                              <a:pt x="18097" y="32385"/>
                            </a:cubicBezTo>
                            <a:cubicBezTo>
                              <a:pt x="18097" y="32385"/>
                              <a:pt x="18097" y="32385"/>
                              <a:pt x="18097" y="31432"/>
                            </a:cubicBezTo>
                            <a:cubicBezTo>
                              <a:pt x="18097" y="31432"/>
                              <a:pt x="18097" y="31432"/>
                              <a:pt x="17145" y="30480"/>
                            </a:cubicBezTo>
                            <a:cubicBezTo>
                              <a:pt x="17145" y="30480"/>
                              <a:pt x="16192" y="29527"/>
                              <a:pt x="16192" y="29527"/>
                            </a:cubicBezTo>
                            <a:cubicBezTo>
                              <a:pt x="16192" y="29527"/>
                              <a:pt x="16192" y="28575"/>
                              <a:pt x="15240" y="28575"/>
                            </a:cubicBezTo>
                            <a:cubicBezTo>
                              <a:pt x="15240" y="28575"/>
                              <a:pt x="14288" y="27622"/>
                              <a:pt x="14288" y="27622"/>
                            </a:cubicBezTo>
                            <a:cubicBezTo>
                              <a:pt x="14288" y="27622"/>
                              <a:pt x="14288" y="26670"/>
                              <a:pt x="14288" y="26670"/>
                            </a:cubicBezTo>
                            <a:cubicBezTo>
                              <a:pt x="14288" y="26670"/>
                              <a:pt x="14288" y="26670"/>
                              <a:pt x="14288" y="26670"/>
                            </a:cubicBezTo>
                            <a:cubicBezTo>
                              <a:pt x="13335" y="26670"/>
                              <a:pt x="13335" y="25717"/>
                              <a:pt x="13335" y="25717"/>
                            </a:cubicBezTo>
                            <a:cubicBezTo>
                              <a:pt x="13335" y="24765"/>
                              <a:pt x="12382" y="24765"/>
                              <a:pt x="12382" y="24765"/>
                            </a:cubicBezTo>
                            <a:cubicBezTo>
                              <a:pt x="12382" y="24765"/>
                              <a:pt x="12382" y="24765"/>
                              <a:pt x="12382" y="24765"/>
                            </a:cubicBezTo>
                            <a:cubicBezTo>
                              <a:pt x="12382" y="24765"/>
                              <a:pt x="12382" y="23813"/>
                              <a:pt x="12382" y="23813"/>
                            </a:cubicBezTo>
                            <a:cubicBezTo>
                              <a:pt x="12382" y="23813"/>
                              <a:pt x="12382" y="23813"/>
                              <a:pt x="12382" y="22860"/>
                            </a:cubicBezTo>
                            <a:cubicBezTo>
                              <a:pt x="12382" y="22860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0477" y="21907"/>
                              <a:pt x="10477" y="20955"/>
                            </a:cubicBezTo>
                            <a:cubicBezTo>
                              <a:pt x="10477" y="20955"/>
                              <a:pt x="10477" y="20002"/>
                              <a:pt x="9525" y="20002"/>
                            </a:cubicBezTo>
                            <a:cubicBezTo>
                              <a:pt x="9525" y="20002"/>
                              <a:pt x="9525" y="20002"/>
                              <a:pt x="9525" y="20002"/>
                            </a:cubicBezTo>
                            <a:cubicBezTo>
                              <a:pt x="9525" y="20002"/>
                              <a:pt x="9525" y="20002"/>
                              <a:pt x="9525" y="20002"/>
                            </a:cubicBezTo>
                            <a:cubicBezTo>
                              <a:pt x="9525" y="20002"/>
                              <a:pt x="9525" y="20002"/>
                              <a:pt x="9525" y="20002"/>
                            </a:cubicBezTo>
                            <a:cubicBezTo>
                              <a:pt x="8572" y="20002"/>
                              <a:pt x="8572" y="20002"/>
                              <a:pt x="8572" y="19050"/>
                            </a:cubicBezTo>
                            <a:cubicBezTo>
                              <a:pt x="7620" y="18097"/>
                              <a:pt x="7620" y="17145"/>
                              <a:pt x="6667" y="15240"/>
                            </a:cubicBezTo>
                            <a:cubicBezTo>
                              <a:pt x="5715" y="14288"/>
                              <a:pt x="5715" y="13335"/>
                              <a:pt x="5715" y="12382"/>
                            </a:cubicBezTo>
                            <a:cubicBezTo>
                              <a:pt x="4763" y="11430"/>
                              <a:pt x="4763" y="10477"/>
                              <a:pt x="3810" y="9525"/>
                            </a:cubicBezTo>
                            <a:cubicBezTo>
                              <a:pt x="2857" y="8572"/>
                              <a:pt x="2857" y="7620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952" y="4763"/>
                            </a:cubicBezTo>
                            <a:cubicBezTo>
                              <a:pt x="952" y="4763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952" y="2857"/>
                              <a:pt x="952" y="2857"/>
                            </a:cubicBezTo>
                            <a:cubicBezTo>
                              <a:pt x="1905" y="1905"/>
                              <a:pt x="1905" y="952"/>
                              <a:pt x="2857" y="952"/>
                            </a:cubicBezTo>
                            <a:lnTo>
                              <a:pt x="2857" y="952"/>
                            </a:ln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3810" y="952"/>
                              <a:pt x="3810" y="952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4763" y="952"/>
                              <a:pt x="4763" y="1905"/>
                              <a:pt x="4763" y="1905"/>
                            </a:cubicBezTo>
                            <a:cubicBezTo>
                              <a:pt x="5715" y="2857"/>
                              <a:pt x="5715" y="3810"/>
                              <a:pt x="6667" y="4763"/>
                            </a:cubicBezTo>
                            <a:cubicBezTo>
                              <a:pt x="6667" y="4763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6667"/>
                              <a:pt x="7620" y="6667"/>
                              <a:pt x="7620" y="7620"/>
                            </a:cubicBezTo>
                            <a:cubicBezTo>
                              <a:pt x="7620" y="8572"/>
                              <a:pt x="8572" y="9525"/>
                              <a:pt x="8572" y="9525"/>
                            </a:cubicBezTo>
                            <a:cubicBezTo>
                              <a:pt x="9525" y="10477"/>
                              <a:pt x="9525" y="11430"/>
                              <a:pt x="10477" y="12382"/>
                            </a:cubicBezTo>
                            <a:cubicBezTo>
                              <a:pt x="10477" y="12382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2382" y="16192"/>
                              <a:pt x="12382" y="16192"/>
                            </a:cubicBezTo>
                            <a:cubicBezTo>
                              <a:pt x="12382" y="16192"/>
                              <a:pt x="12382" y="17145"/>
                              <a:pt x="13335" y="17145"/>
                            </a:cubicBezTo>
                            <a:cubicBezTo>
                              <a:pt x="13335" y="17145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9050"/>
                              <a:pt x="14288" y="19050"/>
                            </a:cubicBezTo>
                            <a:cubicBezTo>
                              <a:pt x="14288" y="19050"/>
                              <a:pt x="14288" y="19050"/>
                              <a:pt x="14288" y="19050"/>
                            </a:cubicBezTo>
                            <a:cubicBezTo>
                              <a:pt x="14288" y="19050"/>
                              <a:pt x="14288" y="19050"/>
                              <a:pt x="14288" y="19050"/>
                            </a:cubicBezTo>
                            <a:cubicBezTo>
                              <a:pt x="14288" y="19050"/>
                              <a:pt x="15240" y="19050"/>
                              <a:pt x="15240" y="19050"/>
                            </a:cubicBezTo>
                            <a:cubicBezTo>
                              <a:pt x="15240" y="19050"/>
                              <a:pt x="16192" y="20002"/>
                              <a:pt x="16192" y="20955"/>
                            </a:cubicBezTo>
                            <a:cubicBezTo>
                              <a:pt x="16192" y="20955"/>
                              <a:pt x="17145" y="21907"/>
                              <a:pt x="17145" y="22860"/>
                            </a:cubicBezTo>
                            <a:cubicBezTo>
                              <a:pt x="17145" y="22860"/>
                              <a:pt x="17145" y="23813"/>
                              <a:pt x="17145" y="23813"/>
                            </a:cubicBezTo>
                            <a:cubicBezTo>
                              <a:pt x="17145" y="23813"/>
                              <a:pt x="17145" y="23813"/>
                              <a:pt x="17145" y="23813"/>
                            </a:cubicBezTo>
                            <a:cubicBezTo>
                              <a:pt x="18097" y="23813"/>
                              <a:pt x="17145" y="23813"/>
                              <a:pt x="17145" y="24765"/>
                            </a:cubicBezTo>
                            <a:cubicBezTo>
                              <a:pt x="17145" y="24765"/>
                              <a:pt x="17145" y="24765"/>
                              <a:pt x="17145" y="24765"/>
                            </a:cubicBezTo>
                            <a:cubicBezTo>
                              <a:pt x="18097" y="24765"/>
                              <a:pt x="18097" y="25717"/>
                              <a:pt x="19050" y="26670"/>
                            </a:cubicBezTo>
                            <a:cubicBezTo>
                              <a:pt x="19050" y="26670"/>
                              <a:pt x="19050" y="26670"/>
                              <a:pt x="19050" y="26670"/>
                            </a:cubicBezTo>
                            <a:cubicBezTo>
                              <a:pt x="19050" y="27622"/>
                              <a:pt x="20002" y="28575"/>
                              <a:pt x="20002" y="28575"/>
                            </a:cubicBezTo>
                            <a:cubicBezTo>
                              <a:pt x="20955" y="29527"/>
                              <a:pt x="20955" y="29527"/>
                              <a:pt x="21907" y="30480"/>
                            </a:cubicBezTo>
                            <a:cubicBezTo>
                              <a:pt x="21907" y="31432"/>
                              <a:pt x="22860" y="31432"/>
                              <a:pt x="22860" y="32385"/>
                            </a:cubicBezTo>
                            <a:cubicBezTo>
                              <a:pt x="22860" y="33338"/>
                              <a:pt x="23813" y="33338"/>
                              <a:pt x="23813" y="33338"/>
                            </a:cubicBezTo>
                            <a:cubicBezTo>
                              <a:pt x="23813" y="33338"/>
                              <a:pt x="23813" y="34290"/>
                              <a:pt x="24765" y="34290"/>
                            </a:cubicBezTo>
                            <a:lnTo>
                              <a:pt x="24765" y="34290"/>
                            </a:lnTo>
                            <a:lnTo>
                              <a:pt x="23813" y="40005"/>
                            </a:lnTo>
                            <a:close/>
                            <a:moveTo>
                              <a:pt x="3810" y="1905"/>
                            </a:move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952"/>
                              <a:pt x="3810" y="1905"/>
                            </a:cubicBezTo>
                            <a:cubicBezTo>
                              <a:pt x="2857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  <a:moveTo>
                              <a:pt x="6667" y="8572"/>
                            </a:moveTo>
                            <a:cubicBezTo>
                              <a:pt x="6667" y="8572"/>
                              <a:pt x="6667" y="8572"/>
                              <a:pt x="6667" y="8572"/>
                            </a:cubicBezTo>
                            <a:cubicBezTo>
                              <a:pt x="6667" y="8572"/>
                              <a:pt x="6667" y="8572"/>
                              <a:pt x="6667" y="8572"/>
                            </a:cubicBezTo>
                            <a:cubicBezTo>
                              <a:pt x="6667" y="8572"/>
                              <a:pt x="6667" y="8572"/>
                              <a:pt x="6667" y="8572"/>
                            </a:cubicBezTo>
                            <a:cubicBezTo>
                              <a:pt x="6667" y="8572"/>
                              <a:pt x="6667" y="8572"/>
                              <a:pt x="6667" y="8572"/>
                            </a:cubicBezTo>
                            <a:close/>
                            <a:moveTo>
                              <a:pt x="22860" y="36195"/>
                            </a:moveTo>
                            <a:cubicBezTo>
                              <a:pt x="22860" y="36195"/>
                              <a:pt x="22860" y="36195"/>
                              <a:pt x="22860" y="36195"/>
                            </a:cubicBezTo>
                            <a:cubicBezTo>
                              <a:pt x="21907" y="36195"/>
                              <a:pt x="21907" y="36195"/>
                              <a:pt x="22860" y="36195"/>
                            </a:cubicBezTo>
                            <a:cubicBezTo>
                              <a:pt x="21907" y="36195"/>
                              <a:pt x="21907" y="36195"/>
                              <a:pt x="22860" y="36195"/>
                            </a:cubicBezTo>
                            <a:cubicBezTo>
                              <a:pt x="21907" y="36195"/>
                              <a:pt x="21907" y="36195"/>
                              <a:pt x="22860" y="3619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8" name="任意多边形: 形状 592"/>
                      <p:cNvSpPr/>
                      <p:nvPr/>
                    </p:nvSpPr>
                    <p:spPr>
                      <a:xfrm>
                        <a:off x="4324350" y="478440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09" name="任意多边形: 形状 593"/>
                      <p:cNvSpPr/>
                      <p:nvPr/>
                    </p:nvSpPr>
                    <p:spPr>
                      <a:xfrm>
                        <a:off x="4323397" y="4779644"/>
                        <a:ext cx="3809" cy="5715"/>
                      </a:xfrm>
                      <a:custGeom>
                        <a:avLst/>
                        <a:gdLst>
                          <a:gd name="connsiteX0" fmla="*/ 1905 w 3809"/>
                          <a:gd name="connsiteY0" fmla="*/ 5715 h 5715"/>
                          <a:gd name="connsiteX1" fmla="*/ 3810 w 3809"/>
                          <a:gd name="connsiteY1" fmla="*/ 3810 h 5715"/>
                          <a:gd name="connsiteX2" fmla="*/ 3810 w 3809"/>
                          <a:gd name="connsiteY2" fmla="*/ 3810 h 5715"/>
                          <a:gd name="connsiteX3" fmla="*/ 3810 w 3809"/>
                          <a:gd name="connsiteY3" fmla="*/ 3810 h 5715"/>
                          <a:gd name="connsiteX4" fmla="*/ 3810 w 3809"/>
                          <a:gd name="connsiteY4" fmla="*/ 3810 h 5715"/>
                          <a:gd name="connsiteX5" fmla="*/ 3810 w 3809"/>
                          <a:gd name="connsiteY5" fmla="*/ 3810 h 5715"/>
                          <a:gd name="connsiteX6" fmla="*/ 3810 w 3809"/>
                          <a:gd name="connsiteY6" fmla="*/ 2858 h 5715"/>
                          <a:gd name="connsiteX7" fmla="*/ 3810 w 3809"/>
                          <a:gd name="connsiteY7" fmla="*/ 1905 h 5715"/>
                          <a:gd name="connsiteX8" fmla="*/ 2857 w 3809"/>
                          <a:gd name="connsiteY8" fmla="*/ 953 h 5715"/>
                          <a:gd name="connsiteX9" fmla="*/ 2857 w 3809"/>
                          <a:gd name="connsiteY9" fmla="*/ 953 h 5715"/>
                          <a:gd name="connsiteX10" fmla="*/ 2857 w 3809"/>
                          <a:gd name="connsiteY10" fmla="*/ 953 h 5715"/>
                          <a:gd name="connsiteX11" fmla="*/ 2857 w 3809"/>
                          <a:gd name="connsiteY11" fmla="*/ 0 h 5715"/>
                          <a:gd name="connsiteX12" fmla="*/ 0 w 3809"/>
                          <a:gd name="connsiteY12" fmla="*/ 1905 h 5715"/>
                          <a:gd name="connsiteX13" fmla="*/ 0 w 3809"/>
                          <a:gd name="connsiteY13" fmla="*/ 2858 h 5715"/>
                          <a:gd name="connsiteX14" fmla="*/ 952 w 3809"/>
                          <a:gd name="connsiteY14" fmla="*/ 4763 h 5715"/>
                          <a:gd name="connsiteX15" fmla="*/ 1905 w 3809"/>
                          <a:gd name="connsiteY15" fmla="*/ 5715 h 5715"/>
                          <a:gd name="connsiteX16" fmla="*/ 1905 w 3809"/>
                          <a:gd name="connsiteY16" fmla="*/ 5715 h 5715"/>
                          <a:gd name="connsiteX17" fmla="*/ 1905 w 3809"/>
                          <a:gd name="connsiteY17" fmla="*/ 5715 h 5715"/>
                          <a:gd name="connsiteX18" fmla="*/ 1905 w 3809"/>
                          <a:gd name="connsiteY18" fmla="*/ 5715 h 5715"/>
                          <a:gd name="connsiteX19" fmla="*/ 1905 w 3809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1905" y="5715"/>
                            </a:moveTo>
                            <a:cubicBezTo>
                              <a:pt x="2857" y="4763"/>
                              <a:pt x="2857" y="3810"/>
                              <a:pt x="3810" y="3810"/>
                            </a:cubicBez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953"/>
                            </a:cubicBez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3810"/>
                              <a:pt x="0" y="3810"/>
                              <a:pt x="952" y="4763"/>
                            </a:cubicBezTo>
                            <a:cubicBezTo>
                              <a:pt x="952" y="4763"/>
                              <a:pt x="952" y="5715"/>
                              <a:pt x="1905" y="5715"/>
                            </a:cubicBezTo>
                            <a:lnTo>
                              <a:pt x="1905" y="5715"/>
                            </a:lnTo>
                            <a:cubicBezTo>
                              <a:pt x="952" y="4763"/>
                              <a:pt x="1905" y="4763"/>
                              <a:pt x="1905" y="5715"/>
                            </a:cubicBezTo>
                            <a:cubicBezTo>
                              <a:pt x="1905" y="4763"/>
                              <a:pt x="1905" y="4763"/>
                              <a:pt x="1905" y="5715"/>
                            </a:cubicBezTo>
                            <a:cubicBezTo>
                              <a:pt x="1905" y="4763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10" name="图形 2"/>
                    <p:cNvGrpSpPr/>
                    <p:nvPr/>
                  </p:nvGrpSpPr>
                  <p:grpSpPr>
                    <a:xfrm>
                      <a:off x="4186237" y="4836794"/>
                      <a:ext cx="7619" cy="9525"/>
                      <a:chOff x="4186237" y="4836794"/>
                      <a:chExt cx="7619" cy="9525"/>
                    </a:xfrm>
                  </p:grpSpPr>
                  <p:grpSp>
                    <p:nvGrpSpPr>
                      <p:cNvPr id="711" name="图形 2"/>
                      <p:cNvGrpSpPr/>
                      <p:nvPr/>
                    </p:nvGrpSpPr>
                    <p:grpSpPr>
                      <a:xfrm>
                        <a:off x="4186237" y="4836794"/>
                        <a:ext cx="3810" cy="8572"/>
                        <a:chOff x="4186237" y="4836794"/>
                        <a:chExt cx="3810" cy="8572"/>
                      </a:xfrm>
                    </p:grpSpPr>
                    <p:sp>
                      <p:nvSpPr>
                        <p:cNvPr id="712" name="任意多边形: 形状 596"/>
                        <p:cNvSpPr/>
                        <p:nvPr/>
                      </p:nvSpPr>
                      <p:spPr>
                        <a:xfrm>
                          <a:off x="4189094" y="48406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  <a:gd name="connsiteX27" fmla="*/ 0 w 9525"/>
                            <a:gd name="connsiteY27" fmla="*/ 0 h 9525"/>
                            <a:gd name="connsiteX28" fmla="*/ 0 w 9525"/>
                            <a:gd name="connsiteY28" fmla="*/ 0 h 9525"/>
                            <a:gd name="connsiteX29" fmla="*/ 0 w 9525"/>
                            <a:gd name="connsiteY2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3" name="任意多边形: 形状 597"/>
                        <p:cNvSpPr/>
                        <p:nvPr/>
                      </p:nvSpPr>
                      <p:spPr>
                        <a:xfrm>
                          <a:off x="4186237" y="4836794"/>
                          <a:ext cx="3810" cy="8572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0 h 8572"/>
                            <a:gd name="connsiteX1" fmla="*/ 0 w 3810"/>
                            <a:gd name="connsiteY1" fmla="*/ 0 h 8572"/>
                            <a:gd name="connsiteX2" fmla="*/ 3810 w 3810"/>
                            <a:gd name="connsiteY2" fmla="*/ 0 h 8572"/>
                            <a:gd name="connsiteX3" fmla="*/ 3810 w 3810"/>
                            <a:gd name="connsiteY3" fmla="*/ 0 h 8572"/>
                            <a:gd name="connsiteX4" fmla="*/ 3810 w 3810"/>
                            <a:gd name="connsiteY4" fmla="*/ 0 h 8572"/>
                            <a:gd name="connsiteX5" fmla="*/ 3810 w 3810"/>
                            <a:gd name="connsiteY5" fmla="*/ 953 h 8572"/>
                            <a:gd name="connsiteX6" fmla="*/ 3810 w 3810"/>
                            <a:gd name="connsiteY6" fmla="*/ 1905 h 8572"/>
                            <a:gd name="connsiteX7" fmla="*/ 3810 w 3810"/>
                            <a:gd name="connsiteY7" fmla="*/ 2858 h 8572"/>
                            <a:gd name="connsiteX8" fmla="*/ 3810 w 3810"/>
                            <a:gd name="connsiteY8" fmla="*/ 3810 h 8572"/>
                            <a:gd name="connsiteX9" fmla="*/ 3810 w 3810"/>
                            <a:gd name="connsiteY9" fmla="*/ 3810 h 8572"/>
                            <a:gd name="connsiteX10" fmla="*/ 3810 w 3810"/>
                            <a:gd name="connsiteY10" fmla="*/ 3810 h 8572"/>
                            <a:gd name="connsiteX11" fmla="*/ 3810 w 3810"/>
                            <a:gd name="connsiteY11" fmla="*/ 4763 h 8572"/>
                            <a:gd name="connsiteX12" fmla="*/ 3810 w 3810"/>
                            <a:gd name="connsiteY12" fmla="*/ 4763 h 8572"/>
                            <a:gd name="connsiteX13" fmla="*/ 3810 w 3810"/>
                            <a:gd name="connsiteY13" fmla="*/ 4763 h 8572"/>
                            <a:gd name="connsiteX14" fmla="*/ 3810 w 3810"/>
                            <a:gd name="connsiteY14" fmla="*/ 4763 h 8572"/>
                            <a:gd name="connsiteX15" fmla="*/ 3810 w 3810"/>
                            <a:gd name="connsiteY15" fmla="*/ 4763 h 8572"/>
                            <a:gd name="connsiteX16" fmla="*/ 3810 w 3810"/>
                            <a:gd name="connsiteY16" fmla="*/ 4763 h 8572"/>
                            <a:gd name="connsiteX17" fmla="*/ 3810 w 3810"/>
                            <a:gd name="connsiteY17" fmla="*/ 4763 h 8572"/>
                            <a:gd name="connsiteX18" fmla="*/ 3810 w 3810"/>
                            <a:gd name="connsiteY18" fmla="*/ 4763 h 8572"/>
                            <a:gd name="connsiteX19" fmla="*/ 3810 w 3810"/>
                            <a:gd name="connsiteY19" fmla="*/ 4763 h 8572"/>
                            <a:gd name="connsiteX20" fmla="*/ 3810 w 3810"/>
                            <a:gd name="connsiteY20" fmla="*/ 4763 h 8572"/>
                            <a:gd name="connsiteX21" fmla="*/ 3810 w 3810"/>
                            <a:gd name="connsiteY21" fmla="*/ 4763 h 8572"/>
                            <a:gd name="connsiteX22" fmla="*/ 3810 w 3810"/>
                            <a:gd name="connsiteY22" fmla="*/ 4763 h 8572"/>
                            <a:gd name="connsiteX23" fmla="*/ 3810 w 3810"/>
                            <a:gd name="connsiteY23" fmla="*/ 4763 h 8572"/>
                            <a:gd name="connsiteX24" fmla="*/ 3810 w 3810"/>
                            <a:gd name="connsiteY24" fmla="*/ 4763 h 8572"/>
                            <a:gd name="connsiteX25" fmla="*/ 3810 w 3810"/>
                            <a:gd name="connsiteY25" fmla="*/ 4763 h 8572"/>
                            <a:gd name="connsiteX26" fmla="*/ 3810 w 3810"/>
                            <a:gd name="connsiteY26" fmla="*/ 4763 h 8572"/>
                            <a:gd name="connsiteX27" fmla="*/ 3810 w 3810"/>
                            <a:gd name="connsiteY27" fmla="*/ 4763 h 8572"/>
                            <a:gd name="connsiteX28" fmla="*/ 3810 w 3810"/>
                            <a:gd name="connsiteY28" fmla="*/ 4763 h 8572"/>
                            <a:gd name="connsiteX29" fmla="*/ 3810 w 3810"/>
                            <a:gd name="connsiteY29" fmla="*/ 4763 h 8572"/>
                            <a:gd name="connsiteX30" fmla="*/ 3810 w 3810"/>
                            <a:gd name="connsiteY30" fmla="*/ 4763 h 8572"/>
                            <a:gd name="connsiteX31" fmla="*/ 3810 w 3810"/>
                            <a:gd name="connsiteY31" fmla="*/ 4763 h 8572"/>
                            <a:gd name="connsiteX32" fmla="*/ 3810 w 3810"/>
                            <a:gd name="connsiteY32" fmla="*/ 4763 h 8572"/>
                            <a:gd name="connsiteX33" fmla="*/ 3810 w 3810"/>
                            <a:gd name="connsiteY33" fmla="*/ 4763 h 8572"/>
                            <a:gd name="connsiteX34" fmla="*/ 3810 w 3810"/>
                            <a:gd name="connsiteY34" fmla="*/ 4763 h 8572"/>
                            <a:gd name="connsiteX35" fmla="*/ 952 w 3810"/>
                            <a:gd name="connsiteY35" fmla="*/ 8573 h 8572"/>
                            <a:gd name="connsiteX36" fmla="*/ 952 w 3810"/>
                            <a:gd name="connsiteY36" fmla="*/ 8573 h 8572"/>
                            <a:gd name="connsiteX37" fmla="*/ 952 w 3810"/>
                            <a:gd name="connsiteY37" fmla="*/ 8573 h 8572"/>
                            <a:gd name="connsiteX38" fmla="*/ 952 w 3810"/>
                            <a:gd name="connsiteY38" fmla="*/ 8573 h 8572"/>
                            <a:gd name="connsiteX39" fmla="*/ 952 w 3810"/>
                            <a:gd name="connsiteY39" fmla="*/ 8573 h 8572"/>
                            <a:gd name="connsiteX40" fmla="*/ 952 w 3810"/>
                            <a:gd name="connsiteY40" fmla="*/ 8573 h 8572"/>
                            <a:gd name="connsiteX41" fmla="*/ 952 w 3810"/>
                            <a:gd name="connsiteY41" fmla="*/ 8573 h 8572"/>
                            <a:gd name="connsiteX42" fmla="*/ 952 w 3810"/>
                            <a:gd name="connsiteY42" fmla="*/ 8573 h 8572"/>
                            <a:gd name="connsiteX43" fmla="*/ 952 w 3810"/>
                            <a:gd name="connsiteY43" fmla="*/ 8573 h 8572"/>
                            <a:gd name="connsiteX44" fmla="*/ 952 w 3810"/>
                            <a:gd name="connsiteY44" fmla="*/ 8573 h 8572"/>
                            <a:gd name="connsiteX45" fmla="*/ 952 w 3810"/>
                            <a:gd name="connsiteY45" fmla="*/ 8573 h 8572"/>
                            <a:gd name="connsiteX46" fmla="*/ 952 w 3810"/>
                            <a:gd name="connsiteY46" fmla="*/ 8573 h 8572"/>
                            <a:gd name="connsiteX47" fmla="*/ 952 w 3810"/>
                            <a:gd name="connsiteY47" fmla="*/ 7620 h 8572"/>
                            <a:gd name="connsiteX48" fmla="*/ 952 w 3810"/>
                            <a:gd name="connsiteY48" fmla="*/ 5715 h 8572"/>
                            <a:gd name="connsiteX49" fmla="*/ 952 w 3810"/>
                            <a:gd name="connsiteY49" fmla="*/ 4763 h 8572"/>
                            <a:gd name="connsiteX50" fmla="*/ 952 w 3810"/>
                            <a:gd name="connsiteY50" fmla="*/ 3810 h 8572"/>
                            <a:gd name="connsiteX51" fmla="*/ 952 w 3810"/>
                            <a:gd name="connsiteY51" fmla="*/ 1905 h 8572"/>
                            <a:gd name="connsiteX52" fmla="*/ 952 w 3810"/>
                            <a:gd name="connsiteY52" fmla="*/ 953 h 8572"/>
                            <a:gd name="connsiteX53" fmla="*/ 952 w 3810"/>
                            <a:gd name="connsiteY53" fmla="*/ 953 h 8572"/>
                            <a:gd name="connsiteX54" fmla="*/ 952 w 3810"/>
                            <a:gd name="connsiteY54" fmla="*/ 953 h 8572"/>
                            <a:gd name="connsiteX55" fmla="*/ 952 w 3810"/>
                            <a:gd name="connsiteY55" fmla="*/ 953 h 8572"/>
                            <a:gd name="connsiteX56" fmla="*/ 952 w 3810"/>
                            <a:gd name="connsiteY56" fmla="*/ 953 h 8572"/>
                            <a:gd name="connsiteX57" fmla="*/ 0 w 3810"/>
                            <a:gd name="connsiteY57" fmla="*/ 0 h 8572"/>
                            <a:gd name="connsiteX58" fmla="*/ 0 w 3810"/>
                            <a:gd name="connsiteY58" fmla="*/ 0 h 8572"/>
                            <a:gd name="connsiteX59" fmla="*/ 0 w 3810"/>
                            <a:gd name="connsiteY59" fmla="*/ 0 h 8572"/>
                            <a:gd name="connsiteX60" fmla="*/ 0 w 3810"/>
                            <a:gd name="connsiteY60" fmla="*/ 0 h 8572"/>
                            <a:gd name="connsiteX61" fmla="*/ 0 w 3810"/>
                            <a:gd name="connsiteY61" fmla="*/ 0 h 8572"/>
                            <a:gd name="connsiteX62" fmla="*/ 2857 w 3810"/>
                            <a:gd name="connsiteY62" fmla="*/ 3810 h 8572"/>
                            <a:gd name="connsiteX63" fmla="*/ 2857 w 3810"/>
                            <a:gd name="connsiteY63" fmla="*/ 3810 h 8572"/>
                            <a:gd name="connsiteX64" fmla="*/ 2857 w 3810"/>
                            <a:gd name="connsiteY64" fmla="*/ 3810 h 8572"/>
                            <a:gd name="connsiteX65" fmla="*/ 2857 w 3810"/>
                            <a:gd name="connsiteY65" fmla="*/ 3810 h 8572"/>
                            <a:gd name="connsiteX66" fmla="*/ 2857 w 3810"/>
                            <a:gd name="connsiteY66" fmla="*/ 3810 h 8572"/>
                            <a:gd name="connsiteX67" fmla="*/ 2857 w 3810"/>
                            <a:gd name="connsiteY67" fmla="*/ 3810 h 8572"/>
                            <a:gd name="connsiteX68" fmla="*/ 2857 w 3810"/>
                            <a:gd name="connsiteY68" fmla="*/ 3810 h 8572"/>
                            <a:gd name="connsiteX69" fmla="*/ 2857 w 3810"/>
                            <a:gd name="connsiteY69" fmla="*/ 3810 h 8572"/>
                            <a:gd name="connsiteX70" fmla="*/ 2857 w 3810"/>
                            <a:gd name="connsiteY70" fmla="*/ 3810 h 8572"/>
                            <a:gd name="connsiteX71" fmla="*/ 2857 w 3810"/>
                            <a:gd name="connsiteY71" fmla="*/ 3810 h 8572"/>
                            <a:gd name="connsiteX72" fmla="*/ 2857 w 3810"/>
                            <a:gd name="connsiteY72" fmla="*/ 3810 h 8572"/>
                            <a:gd name="connsiteX73" fmla="*/ 2857 w 3810"/>
                            <a:gd name="connsiteY73" fmla="*/ 3810 h 8572"/>
                            <a:gd name="connsiteX74" fmla="*/ 2857 w 3810"/>
                            <a:gd name="connsiteY74" fmla="*/ 3810 h 8572"/>
                            <a:gd name="connsiteX75" fmla="*/ 2857 w 3810"/>
                            <a:gd name="connsiteY75" fmla="*/ 3810 h 8572"/>
                            <a:gd name="connsiteX76" fmla="*/ 2857 w 3810"/>
                            <a:gd name="connsiteY76" fmla="*/ 3810 h 8572"/>
                            <a:gd name="connsiteX77" fmla="*/ 2857 w 3810"/>
                            <a:gd name="connsiteY77" fmla="*/ 3810 h 8572"/>
                            <a:gd name="connsiteX78" fmla="*/ 2857 w 3810"/>
                            <a:gd name="connsiteY78" fmla="*/ 3810 h 8572"/>
                            <a:gd name="connsiteX79" fmla="*/ 2857 w 3810"/>
                            <a:gd name="connsiteY79" fmla="*/ 3810 h 8572"/>
                            <a:gd name="connsiteX80" fmla="*/ 2857 w 3810"/>
                            <a:gd name="connsiteY80" fmla="*/ 3810 h 8572"/>
                            <a:gd name="connsiteX81" fmla="*/ 2857 w 3810"/>
                            <a:gd name="connsiteY81" fmla="*/ 3810 h 8572"/>
                            <a:gd name="connsiteX82" fmla="*/ 2857 w 3810"/>
                            <a:gd name="connsiteY82" fmla="*/ 3810 h 8572"/>
                            <a:gd name="connsiteX83" fmla="*/ 2857 w 3810"/>
                            <a:gd name="connsiteY83" fmla="*/ 3810 h 8572"/>
                            <a:gd name="connsiteX84" fmla="*/ 2857 w 3810"/>
                            <a:gd name="connsiteY84" fmla="*/ 3810 h 8572"/>
                            <a:gd name="connsiteX85" fmla="*/ 2857 w 3810"/>
                            <a:gd name="connsiteY85" fmla="*/ 3810 h 8572"/>
                            <a:gd name="connsiteX86" fmla="*/ 2857 w 3810"/>
                            <a:gd name="connsiteY86" fmla="*/ 3810 h 8572"/>
                            <a:gd name="connsiteX87" fmla="*/ 2857 w 3810"/>
                            <a:gd name="connsiteY87" fmla="*/ 3810 h 8572"/>
                            <a:gd name="connsiteX88" fmla="*/ 2857 w 3810"/>
                            <a:gd name="connsiteY88" fmla="*/ 3810 h 8572"/>
                            <a:gd name="connsiteX89" fmla="*/ 2857 w 3810"/>
                            <a:gd name="connsiteY89" fmla="*/ 3810 h 8572"/>
                            <a:gd name="connsiteX90" fmla="*/ 2857 w 3810"/>
                            <a:gd name="connsiteY90" fmla="*/ 3810 h 8572"/>
                            <a:gd name="connsiteX91" fmla="*/ 2857 w 3810"/>
                            <a:gd name="connsiteY91" fmla="*/ 3810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</a:cxnLst>
                          <a:rect l="l" t="t" r="r" b="b"/>
                          <a:pathLst>
                            <a:path w="3810" h="8572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4763"/>
                              </a:cubicBez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lnTo>
                                <a:pt x="952" y="8573"/>
                              </a:ln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7620"/>
                              </a:cubicBezTo>
                              <a:cubicBezTo>
                                <a:pt x="952" y="7620"/>
                                <a:pt x="952" y="6668"/>
                                <a:pt x="952" y="5715"/>
                              </a:cubicBezTo>
                              <a:cubicBezTo>
                                <a:pt x="952" y="5715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3810"/>
                              </a:cubicBezTo>
                              <a:cubicBezTo>
                                <a:pt x="952" y="2858"/>
                                <a:pt x="952" y="1905"/>
                                <a:pt x="952" y="1905"/>
                              </a:cubicBezTo>
                              <a:cubicBezTo>
                                <a:pt x="952" y="1905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2857" y="3810"/>
                              </a:move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714" name="任意多边形: 形状 598"/>
                      <p:cNvSpPr/>
                      <p:nvPr/>
                    </p:nvSpPr>
                    <p:spPr>
                      <a:xfrm>
                        <a:off x="4189094" y="4842509"/>
                        <a:ext cx="4762" cy="3809"/>
                      </a:xfrm>
                      <a:custGeom>
                        <a:avLst/>
                        <a:gdLst>
                          <a:gd name="connsiteX0" fmla="*/ 3810 w 4762"/>
                          <a:gd name="connsiteY0" fmla="*/ 0 h 3809"/>
                          <a:gd name="connsiteX1" fmla="*/ 3810 w 4762"/>
                          <a:gd name="connsiteY1" fmla="*/ 0 h 3809"/>
                          <a:gd name="connsiteX2" fmla="*/ 3810 w 4762"/>
                          <a:gd name="connsiteY2" fmla="*/ 0 h 3809"/>
                          <a:gd name="connsiteX3" fmla="*/ 3810 w 4762"/>
                          <a:gd name="connsiteY3" fmla="*/ 0 h 3809"/>
                          <a:gd name="connsiteX4" fmla="*/ 3810 w 4762"/>
                          <a:gd name="connsiteY4" fmla="*/ 0 h 3809"/>
                          <a:gd name="connsiteX5" fmla="*/ 2857 w 4762"/>
                          <a:gd name="connsiteY5" fmla="*/ 0 h 3809"/>
                          <a:gd name="connsiteX6" fmla="*/ 2857 w 4762"/>
                          <a:gd name="connsiteY6" fmla="*/ 0 h 3809"/>
                          <a:gd name="connsiteX7" fmla="*/ 2857 w 4762"/>
                          <a:gd name="connsiteY7" fmla="*/ 0 h 3809"/>
                          <a:gd name="connsiteX8" fmla="*/ 2857 w 4762"/>
                          <a:gd name="connsiteY8" fmla="*/ 0 h 3809"/>
                          <a:gd name="connsiteX9" fmla="*/ 2857 w 4762"/>
                          <a:gd name="connsiteY9" fmla="*/ 0 h 3809"/>
                          <a:gd name="connsiteX10" fmla="*/ 2857 w 4762"/>
                          <a:gd name="connsiteY10" fmla="*/ 0 h 3809"/>
                          <a:gd name="connsiteX11" fmla="*/ 2857 w 4762"/>
                          <a:gd name="connsiteY11" fmla="*/ 0 h 3809"/>
                          <a:gd name="connsiteX12" fmla="*/ 2857 w 4762"/>
                          <a:gd name="connsiteY12" fmla="*/ 0 h 3809"/>
                          <a:gd name="connsiteX13" fmla="*/ 2857 w 4762"/>
                          <a:gd name="connsiteY13" fmla="*/ 0 h 3809"/>
                          <a:gd name="connsiteX14" fmla="*/ 2857 w 4762"/>
                          <a:gd name="connsiteY14" fmla="*/ 0 h 3809"/>
                          <a:gd name="connsiteX15" fmla="*/ 2857 w 4762"/>
                          <a:gd name="connsiteY15" fmla="*/ 0 h 3809"/>
                          <a:gd name="connsiteX16" fmla="*/ 2857 w 4762"/>
                          <a:gd name="connsiteY16" fmla="*/ 0 h 3809"/>
                          <a:gd name="connsiteX17" fmla="*/ 2857 w 4762"/>
                          <a:gd name="connsiteY17" fmla="*/ 0 h 3809"/>
                          <a:gd name="connsiteX18" fmla="*/ 2857 w 4762"/>
                          <a:gd name="connsiteY18" fmla="*/ 0 h 3809"/>
                          <a:gd name="connsiteX19" fmla="*/ 2857 w 4762"/>
                          <a:gd name="connsiteY19" fmla="*/ 0 h 3809"/>
                          <a:gd name="connsiteX20" fmla="*/ 2857 w 4762"/>
                          <a:gd name="connsiteY20" fmla="*/ 0 h 3809"/>
                          <a:gd name="connsiteX21" fmla="*/ 2857 w 4762"/>
                          <a:gd name="connsiteY21" fmla="*/ 0 h 3809"/>
                          <a:gd name="connsiteX22" fmla="*/ 2857 w 4762"/>
                          <a:gd name="connsiteY22" fmla="*/ 0 h 3809"/>
                          <a:gd name="connsiteX23" fmla="*/ 2857 w 4762"/>
                          <a:gd name="connsiteY23" fmla="*/ 0 h 3809"/>
                          <a:gd name="connsiteX24" fmla="*/ 2857 w 4762"/>
                          <a:gd name="connsiteY24" fmla="*/ 0 h 3809"/>
                          <a:gd name="connsiteX25" fmla="*/ 2857 w 4762"/>
                          <a:gd name="connsiteY25" fmla="*/ 0 h 3809"/>
                          <a:gd name="connsiteX26" fmla="*/ 2857 w 4762"/>
                          <a:gd name="connsiteY26" fmla="*/ 0 h 3809"/>
                          <a:gd name="connsiteX27" fmla="*/ 2857 w 4762"/>
                          <a:gd name="connsiteY27" fmla="*/ 0 h 3809"/>
                          <a:gd name="connsiteX28" fmla="*/ 2857 w 4762"/>
                          <a:gd name="connsiteY28" fmla="*/ 0 h 3809"/>
                          <a:gd name="connsiteX29" fmla="*/ 2857 w 4762"/>
                          <a:gd name="connsiteY29" fmla="*/ 0 h 3809"/>
                          <a:gd name="connsiteX30" fmla="*/ 2857 w 4762"/>
                          <a:gd name="connsiteY30" fmla="*/ 0 h 3809"/>
                          <a:gd name="connsiteX31" fmla="*/ 2857 w 4762"/>
                          <a:gd name="connsiteY31" fmla="*/ 0 h 3809"/>
                          <a:gd name="connsiteX32" fmla="*/ 2857 w 4762"/>
                          <a:gd name="connsiteY32" fmla="*/ 0 h 3809"/>
                          <a:gd name="connsiteX33" fmla="*/ 0 w 4762"/>
                          <a:gd name="connsiteY33" fmla="*/ 3810 h 3809"/>
                          <a:gd name="connsiteX34" fmla="*/ 0 w 4762"/>
                          <a:gd name="connsiteY34" fmla="*/ 3810 h 3809"/>
                          <a:gd name="connsiteX35" fmla="*/ 0 w 4762"/>
                          <a:gd name="connsiteY35" fmla="*/ 3810 h 3809"/>
                          <a:gd name="connsiteX36" fmla="*/ 0 w 4762"/>
                          <a:gd name="connsiteY36" fmla="*/ 3810 h 3809"/>
                          <a:gd name="connsiteX37" fmla="*/ 0 w 4762"/>
                          <a:gd name="connsiteY37" fmla="*/ 3810 h 3809"/>
                          <a:gd name="connsiteX38" fmla="*/ 0 w 4762"/>
                          <a:gd name="connsiteY38" fmla="*/ 3810 h 3809"/>
                          <a:gd name="connsiteX39" fmla="*/ 0 w 4762"/>
                          <a:gd name="connsiteY39" fmla="*/ 3810 h 3809"/>
                          <a:gd name="connsiteX40" fmla="*/ 953 w 4762"/>
                          <a:gd name="connsiteY40" fmla="*/ 3810 h 3809"/>
                          <a:gd name="connsiteX41" fmla="*/ 1905 w 4762"/>
                          <a:gd name="connsiteY41" fmla="*/ 3810 h 3809"/>
                          <a:gd name="connsiteX42" fmla="*/ 3810 w 4762"/>
                          <a:gd name="connsiteY42" fmla="*/ 3810 h 3809"/>
                          <a:gd name="connsiteX43" fmla="*/ 3810 w 4762"/>
                          <a:gd name="connsiteY43" fmla="*/ 3810 h 3809"/>
                          <a:gd name="connsiteX44" fmla="*/ 3810 w 4762"/>
                          <a:gd name="connsiteY44" fmla="*/ 3810 h 3809"/>
                          <a:gd name="connsiteX45" fmla="*/ 3810 w 4762"/>
                          <a:gd name="connsiteY45" fmla="*/ 3810 h 3809"/>
                          <a:gd name="connsiteX46" fmla="*/ 3810 w 4762"/>
                          <a:gd name="connsiteY46" fmla="*/ 3810 h 3809"/>
                          <a:gd name="connsiteX47" fmla="*/ 3810 w 4762"/>
                          <a:gd name="connsiteY47" fmla="*/ 3810 h 3809"/>
                          <a:gd name="connsiteX48" fmla="*/ 3810 w 4762"/>
                          <a:gd name="connsiteY48" fmla="*/ 3810 h 3809"/>
                          <a:gd name="connsiteX49" fmla="*/ 3810 w 4762"/>
                          <a:gd name="connsiteY49" fmla="*/ 3810 h 3809"/>
                          <a:gd name="connsiteX50" fmla="*/ 3810 w 4762"/>
                          <a:gd name="connsiteY50" fmla="*/ 3810 h 3809"/>
                          <a:gd name="connsiteX51" fmla="*/ 3810 w 4762"/>
                          <a:gd name="connsiteY51" fmla="*/ 3810 h 3809"/>
                          <a:gd name="connsiteX52" fmla="*/ 3810 w 4762"/>
                          <a:gd name="connsiteY52" fmla="*/ 3810 h 3809"/>
                          <a:gd name="connsiteX53" fmla="*/ 3810 w 4762"/>
                          <a:gd name="connsiteY53" fmla="*/ 3810 h 3809"/>
                          <a:gd name="connsiteX54" fmla="*/ 3810 w 4762"/>
                          <a:gd name="connsiteY54" fmla="*/ 3810 h 3809"/>
                          <a:gd name="connsiteX55" fmla="*/ 3810 w 4762"/>
                          <a:gd name="connsiteY55" fmla="*/ 3810 h 3809"/>
                          <a:gd name="connsiteX56" fmla="*/ 3810 w 4762"/>
                          <a:gd name="connsiteY56" fmla="*/ 3810 h 3809"/>
                          <a:gd name="connsiteX57" fmla="*/ 3810 w 4762"/>
                          <a:gd name="connsiteY57" fmla="*/ 3810 h 3809"/>
                          <a:gd name="connsiteX58" fmla="*/ 3810 w 4762"/>
                          <a:gd name="connsiteY58" fmla="*/ 3810 h 3809"/>
                          <a:gd name="connsiteX59" fmla="*/ 3810 w 4762"/>
                          <a:gd name="connsiteY59" fmla="*/ 3810 h 3809"/>
                          <a:gd name="connsiteX60" fmla="*/ 3810 w 4762"/>
                          <a:gd name="connsiteY60" fmla="*/ 3810 h 3809"/>
                          <a:gd name="connsiteX61" fmla="*/ 3810 w 4762"/>
                          <a:gd name="connsiteY61" fmla="*/ 3810 h 3809"/>
                          <a:gd name="connsiteX62" fmla="*/ 3810 w 4762"/>
                          <a:gd name="connsiteY62" fmla="*/ 3810 h 3809"/>
                          <a:gd name="connsiteX63" fmla="*/ 3810 w 4762"/>
                          <a:gd name="connsiteY63" fmla="*/ 3810 h 3809"/>
                          <a:gd name="connsiteX64" fmla="*/ 3810 w 4762"/>
                          <a:gd name="connsiteY64" fmla="*/ 3810 h 3809"/>
                          <a:gd name="connsiteX65" fmla="*/ 3810 w 4762"/>
                          <a:gd name="connsiteY65" fmla="*/ 3810 h 3809"/>
                          <a:gd name="connsiteX66" fmla="*/ 3810 w 4762"/>
                          <a:gd name="connsiteY66" fmla="*/ 3810 h 3809"/>
                          <a:gd name="connsiteX67" fmla="*/ 3810 w 4762"/>
                          <a:gd name="connsiteY67" fmla="*/ 3810 h 3809"/>
                          <a:gd name="connsiteX68" fmla="*/ 3810 w 4762"/>
                          <a:gd name="connsiteY68" fmla="*/ 3810 h 3809"/>
                          <a:gd name="connsiteX69" fmla="*/ 3810 w 4762"/>
                          <a:gd name="connsiteY69" fmla="*/ 3810 h 3809"/>
                          <a:gd name="connsiteX70" fmla="*/ 3810 w 4762"/>
                          <a:gd name="connsiteY70" fmla="*/ 3810 h 3809"/>
                          <a:gd name="connsiteX71" fmla="*/ 3810 w 4762"/>
                          <a:gd name="connsiteY71" fmla="*/ 3810 h 3809"/>
                          <a:gd name="connsiteX72" fmla="*/ 3810 w 4762"/>
                          <a:gd name="connsiteY72" fmla="*/ 3810 h 3809"/>
                          <a:gd name="connsiteX73" fmla="*/ 3810 w 4762"/>
                          <a:gd name="connsiteY73" fmla="*/ 3810 h 3809"/>
                          <a:gd name="connsiteX74" fmla="*/ 3810 w 4762"/>
                          <a:gd name="connsiteY74" fmla="*/ 3810 h 3809"/>
                          <a:gd name="connsiteX75" fmla="*/ 3810 w 4762"/>
                          <a:gd name="connsiteY75" fmla="*/ 3810 h 3809"/>
                          <a:gd name="connsiteX76" fmla="*/ 3810 w 4762"/>
                          <a:gd name="connsiteY76" fmla="*/ 3810 h 3809"/>
                          <a:gd name="connsiteX77" fmla="*/ 3810 w 4762"/>
                          <a:gd name="connsiteY77" fmla="*/ 3810 h 3809"/>
                          <a:gd name="connsiteX78" fmla="*/ 3810 w 4762"/>
                          <a:gd name="connsiteY78" fmla="*/ 3810 h 3809"/>
                          <a:gd name="connsiteX79" fmla="*/ 3810 w 4762"/>
                          <a:gd name="connsiteY79" fmla="*/ 3810 h 3809"/>
                          <a:gd name="connsiteX80" fmla="*/ 3810 w 4762"/>
                          <a:gd name="connsiteY80" fmla="*/ 3810 h 3809"/>
                          <a:gd name="connsiteX81" fmla="*/ 3810 w 4762"/>
                          <a:gd name="connsiteY81" fmla="*/ 3810 h 3809"/>
                          <a:gd name="connsiteX82" fmla="*/ 3810 w 4762"/>
                          <a:gd name="connsiteY82" fmla="*/ 3810 h 3809"/>
                          <a:gd name="connsiteX83" fmla="*/ 3810 w 4762"/>
                          <a:gd name="connsiteY83" fmla="*/ 3810 h 3809"/>
                          <a:gd name="connsiteX84" fmla="*/ 3810 w 4762"/>
                          <a:gd name="connsiteY84" fmla="*/ 3810 h 3809"/>
                          <a:gd name="connsiteX85" fmla="*/ 3810 w 4762"/>
                          <a:gd name="connsiteY85" fmla="*/ 3810 h 3809"/>
                          <a:gd name="connsiteX86" fmla="*/ 3810 w 4762"/>
                          <a:gd name="connsiteY86" fmla="*/ 3810 h 3809"/>
                          <a:gd name="connsiteX87" fmla="*/ 3810 w 4762"/>
                          <a:gd name="connsiteY87" fmla="*/ 3810 h 3809"/>
                          <a:gd name="connsiteX88" fmla="*/ 3810 w 4762"/>
                          <a:gd name="connsiteY88" fmla="*/ 3810 h 3809"/>
                          <a:gd name="connsiteX89" fmla="*/ 3810 w 4762"/>
                          <a:gd name="connsiteY89" fmla="*/ 3810 h 3809"/>
                          <a:gd name="connsiteX90" fmla="*/ 3810 w 4762"/>
                          <a:gd name="connsiteY90" fmla="*/ 3810 h 3809"/>
                          <a:gd name="connsiteX91" fmla="*/ 3810 w 4762"/>
                          <a:gd name="connsiteY91" fmla="*/ 3810 h 3809"/>
                          <a:gd name="connsiteX92" fmla="*/ 4763 w 4762"/>
                          <a:gd name="connsiteY92" fmla="*/ 3810 h 3809"/>
                          <a:gd name="connsiteX93" fmla="*/ 4763 w 4762"/>
                          <a:gd name="connsiteY93" fmla="*/ 3810 h 3809"/>
                          <a:gd name="connsiteX94" fmla="*/ 4763 w 4762"/>
                          <a:gd name="connsiteY94" fmla="*/ 3810 h 3809"/>
                          <a:gd name="connsiteX95" fmla="*/ 4763 w 4762"/>
                          <a:gd name="connsiteY95" fmla="*/ 3810 h 3809"/>
                          <a:gd name="connsiteX96" fmla="*/ 4763 w 4762"/>
                          <a:gd name="connsiteY96" fmla="*/ 3810 h 3809"/>
                          <a:gd name="connsiteX97" fmla="*/ 4763 w 4762"/>
                          <a:gd name="connsiteY97" fmla="*/ 3810 h 3809"/>
                          <a:gd name="connsiteX98" fmla="*/ 4763 w 4762"/>
                          <a:gd name="connsiteY98" fmla="*/ 3810 h 3809"/>
                          <a:gd name="connsiteX99" fmla="*/ 4763 w 4762"/>
                          <a:gd name="connsiteY99" fmla="*/ 3810 h 3809"/>
                          <a:gd name="connsiteX100" fmla="*/ 4763 w 4762"/>
                          <a:gd name="connsiteY100" fmla="*/ 3810 h 3809"/>
                          <a:gd name="connsiteX101" fmla="*/ 4763 w 4762"/>
                          <a:gd name="connsiteY101" fmla="*/ 3810 h 3809"/>
                          <a:gd name="connsiteX102" fmla="*/ 4763 w 4762"/>
                          <a:gd name="connsiteY102" fmla="*/ 3810 h 3809"/>
                          <a:gd name="connsiteX103" fmla="*/ 4763 w 4762"/>
                          <a:gd name="connsiteY103" fmla="*/ 3810 h 3809"/>
                          <a:gd name="connsiteX104" fmla="*/ 4763 w 4762"/>
                          <a:gd name="connsiteY104" fmla="*/ 3810 h 3809"/>
                          <a:gd name="connsiteX105" fmla="*/ 4763 w 4762"/>
                          <a:gd name="connsiteY105" fmla="*/ 3810 h 3809"/>
                          <a:gd name="connsiteX106" fmla="*/ 4763 w 4762"/>
                          <a:gd name="connsiteY106" fmla="*/ 3810 h 3809"/>
                          <a:gd name="connsiteX107" fmla="*/ 4763 w 4762"/>
                          <a:gd name="connsiteY107" fmla="*/ 3810 h 3809"/>
                          <a:gd name="connsiteX108" fmla="*/ 4763 w 4762"/>
                          <a:gd name="connsiteY108" fmla="*/ 3810 h 3809"/>
                          <a:gd name="connsiteX109" fmla="*/ 4763 w 4762"/>
                          <a:gd name="connsiteY109" fmla="*/ 3810 h 3809"/>
                          <a:gd name="connsiteX110" fmla="*/ 4763 w 4762"/>
                          <a:gd name="connsiteY110" fmla="*/ 3810 h 3809"/>
                          <a:gd name="connsiteX111" fmla="*/ 4763 w 4762"/>
                          <a:gd name="connsiteY111" fmla="*/ 3810 h 3809"/>
                          <a:gd name="connsiteX112" fmla="*/ 4763 w 4762"/>
                          <a:gd name="connsiteY112" fmla="*/ 3810 h 3809"/>
                          <a:gd name="connsiteX113" fmla="*/ 4763 w 4762"/>
                          <a:gd name="connsiteY113" fmla="*/ 3810 h 3809"/>
                          <a:gd name="connsiteX114" fmla="*/ 4763 w 4762"/>
                          <a:gd name="connsiteY114" fmla="*/ 0 h 3809"/>
                          <a:gd name="connsiteX115" fmla="*/ 4763 w 4762"/>
                          <a:gd name="connsiteY115" fmla="*/ 0 h 3809"/>
                          <a:gd name="connsiteX116" fmla="*/ 4763 w 4762"/>
                          <a:gd name="connsiteY116" fmla="*/ 0 h 3809"/>
                          <a:gd name="connsiteX117" fmla="*/ 4763 w 4762"/>
                          <a:gd name="connsiteY117" fmla="*/ 0 h 3809"/>
                          <a:gd name="connsiteX118" fmla="*/ 3810 w 4762"/>
                          <a:gd name="connsiteY118" fmla="*/ 0 h 3809"/>
                          <a:gd name="connsiteX119" fmla="*/ 3810 w 4762"/>
                          <a:gd name="connsiteY119" fmla="*/ 0 h 3809"/>
                          <a:gd name="connsiteX120" fmla="*/ 3810 w 4762"/>
                          <a:gd name="connsiteY120" fmla="*/ 0 h 3809"/>
                          <a:gd name="connsiteX121" fmla="*/ 3810 w 4762"/>
                          <a:gd name="connsiteY121" fmla="*/ 0 h 3809"/>
                          <a:gd name="connsiteX122" fmla="*/ 3810 w 4762"/>
                          <a:gd name="connsiteY122" fmla="*/ 0 h 3809"/>
                          <a:gd name="connsiteX123" fmla="*/ 3810 w 4762"/>
                          <a:gd name="connsiteY123" fmla="*/ 0 h 3809"/>
                          <a:gd name="connsiteX124" fmla="*/ 3810 w 4762"/>
                          <a:gd name="connsiteY124" fmla="*/ 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</a:cxnLst>
                        <a:rect l="l" t="t" r="r" b="b"/>
                        <a:pathLst>
                          <a:path w="4762" h="3809">
                            <a:moveTo>
                              <a:pt x="3810" y="0"/>
                            </a:move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cubicBezTo>
                              <a:pt x="3810" y="0"/>
                              <a:pt x="2857" y="0"/>
                              <a:pt x="3810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953" y="3810"/>
                            </a:lnTo>
                            <a:lnTo>
                              <a:pt x="1905" y="3810"/>
                            </a:lnTo>
                            <a:cubicBezTo>
                              <a:pt x="2857" y="3810"/>
                              <a:pt x="2857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lnTo>
                              <a:pt x="3810" y="3810"/>
                            </a:lnTo>
                            <a:cubicBezTo>
                              <a:pt x="3810" y="3810"/>
                              <a:pt x="3810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lnTo>
                              <a:pt x="4763" y="3810"/>
                            </a:lnTo>
                            <a:lnTo>
                              <a:pt x="4763" y="381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15" name="图形 2"/>
                    <p:cNvGrpSpPr/>
                    <p:nvPr/>
                  </p:nvGrpSpPr>
                  <p:grpSpPr>
                    <a:xfrm>
                      <a:off x="4129087" y="3888104"/>
                      <a:ext cx="10477" cy="40957"/>
                      <a:chOff x="4129087" y="3888104"/>
                      <a:chExt cx="10477" cy="40957"/>
                    </a:xfrm>
                  </p:grpSpPr>
                  <p:grpSp>
                    <p:nvGrpSpPr>
                      <p:cNvPr id="716" name="图形 2"/>
                      <p:cNvGrpSpPr/>
                      <p:nvPr/>
                    </p:nvGrpSpPr>
                    <p:grpSpPr>
                      <a:xfrm>
                        <a:off x="4131944" y="3889057"/>
                        <a:ext cx="7619" cy="40004"/>
                        <a:chOff x="4131944" y="3889057"/>
                        <a:chExt cx="7619" cy="40004"/>
                      </a:xfrm>
                    </p:grpSpPr>
                    <p:sp>
                      <p:nvSpPr>
                        <p:cNvPr id="717" name="任意多边形: 形状 601"/>
                        <p:cNvSpPr/>
                        <p:nvPr/>
                      </p:nvSpPr>
                      <p:spPr>
                        <a:xfrm>
                          <a:off x="4132897" y="3911916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1666"/>
                            <a:gd name="connsiteX1" fmla="*/ 952 w 952"/>
                            <a:gd name="connsiteY1" fmla="*/ 953 h 1666"/>
                            <a:gd name="connsiteX2" fmla="*/ 952 w 952"/>
                            <a:gd name="connsiteY2" fmla="*/ 953 h 1666"/>
                            <a:gd name="connsiteX3" fmla="*/ 0 w 952"/>
                            <a:gd name="connsiteY3" fmla="*/ 0 h 1666"/>
                            <a:gd name="connsiteX4" fmla="*/ 0 w 952"/>
                            <a:gd name="connsiteY4" fmla="*/ 0 h 1666"/>
                            <a:gd name="connsiteX5" fmla="*/ 0 w 952"/>
                            <a:gd name="connsiteY5" fmla="*/ 0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0 w 952"/>
                            <a:gd name="connsiteY12" fmla="*/ 0 h 1666"/>
                            <a:gd name="connsiteX13" fmla="*/ 0 w 952"/>
                            <a:gd name="connsiteY13" fmla="*/ 0 h 1666"/>
                            <a:gd name="connsiteX14" fmla="*/ 0 w 952"/>
                            <a:gd name="connsiteY14" fmla="*/ 0 h 1666"/>
                            <a:gd name="connsiteX15" fmla="*/ 952 w 952"/>
                            <a:gd name="connsiteY15" fmla="*/ 953 h 1666"/>
                            <a:gd name="connsiteX16" fmla="*/ 952 w 952"/>
                            <a:gd name="connsiteY16" fmla="*/ 953 h 1666"/>
                            <a:gd name="connsiteX17" fmla="*/ 952 w 952"/>
                            <a:gd name="connsiteY17" fmla="*/ 953 h 1666"/>
                            <a:gd name="connsiteX18" fmla="*/ 952 w 952"/>
                            <a:gd name="connsiteY18" fmla="*/ 953 h 1666"/>
                            <a:gd name="connsiteX19" fmla="*/ 952 w 952"/>
                            <a:gd name="connsiteY19" fmla="*/ 953 h 1666"/>
                            <a:gd name="connsiteX20" fmla="*/ 952 w 952"/>
                            <a:gd name="connsiteY20" fmla="*/ 953 h 1666"/>
                            <a:gd name="connsiteX21" fmla="*/ 952 w 952"/>
                            <a:gd name="connsiteY21" fmla="*/ 953 h 1666"/>
                            <a:gd name="connsiteX22" fmla="*/ 952 w 952"/>
                            <a:gd name="connsiteY22" fmla="*/ 953 h 1666"/>
                            <a:gd name="connsiteX23" fmla="*/ 952 w 952"/>
                            <a:gd name="connsiteY23" fmla="*/ 953 h 1666"/>
                            <a:gd name="connsiteX24" fmla="*/ 952 w 952"/>
                            <a:gd name="connsiteY24" fmla="*/ 953 h 1666"/>
                            <a:gd name="connsiteX25" fmla="*/ 952 w 952"/>
                            <a:gd name="connsiteY25" fmla="*/ 953 h 1666"/>
                            <a:gd name="connsiteX26" fmla="*/ 952 w 952"/>
                            <a:gd name="connsiteY26" fmla="*/ 953 h 1666"/>
                            <a:gd name="connsiteX27" fmla="*/ 952 w 952"/>
                            <a:gd name="connsiteY27" fmla="*/ 953 h 1666"/>
                            <a:gd name="connsiteX28" fmla="*/ 952 w 952"/>
                            <a:gd name="connsiteY28" fmla="*/ 953 h 1666"/>
                            <a:gd name="connsiteX29" fmla="*/ 952 w 952"/>
                            <a:gd name="connsiteY29" fmla="*/ 953 h 1666"/>
                            <a:gd name="connsiteX30" fmla="*/ 952 w 952"/>
                            <a:gd name="connsiteY30" fmla="*/ 953 h 1666"/>
                            <a:gd name="connsiteX31" fmla="*/ 952 w 952"/>
                            <a:gd name="connsiteY31" fmla="*/ 953 h 1666"/>
                            <a:gd name="connsiteX32" fmla="*/ 952 w 952"/>
                            <a:gd name="connsiteY32" fmla="*/ 953 h 1666"/>
                            <a:gd name="connsiteX33" fmla="*/ 952 w 952"/>
                            <a:gd name="connsiteY33" fmla="*/ 953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3"/>
                              </a:move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0"/>
                                <a:pt x="952" y="0"/>
                                <a:pt x="952" y="953"/>
                              </a:cubicBez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952" y="953"/>
                              </a:cubicBezTo>
                              <a:cubicBezTo>
                                <a:pt x="0" y="0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1905"/>
                                <a:pt x="952" y="1905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1905"/>
                                <a:pt x="952" y="1905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18" name="任意多边形: 形状 602"/>
                        <p:cNvSpPr/>
                        <p:nvPr/>
                      </p:nvSpPr>
                      <p:spPr>
                        <a:xfrm>
                          <a:off x="4131944" y="3889057"/>
                          <a:ext cx="7619" cy="40004"/>
                        </a:xfrm>
                        <a:custGeom>
                          <a:avLst/>
                          <a:gdLst>
                            <a:gd name="connsiteX0" fmla="*/ 7620 w 7619"/>
                            <a:gd name="connsiteY0" fmla="*/ 38100 h 40004"/>
                            <a:gd name="connsiteX1" fmla="*/ 7620 w 7619"/>
                            <a:gd name="connsiteY1" fmla="*/ 38100 h 40004"/>
                            <a:gd name="connsiteX2" fmla="*/ 3810 w 7619"/>
                            <a:gd name="connsiteY2" fmla="*/ 39052 h 40004"/>
                            <a:gd name="connsiteX3" fmla="*/ 3810 w 7619"/>
                            <a:gd name="connsiteY3" fmla="*/ 38100 h 40004"/>
                            <a:gd name="connsiteX4" fmla="*/ 3810 w 7619"/>
                            <a:gd name="connsiteY4" fmla="*/ 37147 h 40004"/>
                            <a:gd name="connsiteX5" fmla="*/ 2857 w 7619"/>
                            <a:gd name="connsiteY5" fmla="*/ 32385 h 40004"/>
                            <a:gd name="connsiteX6" fmla="*/ 1905 w 7619"/>
                            <a:gd name="connsiteY6" fmla="*/ 27622 h 40004"/>
                            <a:gd name="connsiteX7" fmla="*/ 953 w 7619"/>
                            <a:gd name="connsiteY7" fmla="*/ 24765 h 40004"/>
                            <a:gd name="connsiteX8" fmla="*/ 0 w 7619"/>
                            <a:gd name="connsiteY8" fmla="*/ 21908 h 40004"/>
                            <a:gd name="connsiteX9" fmla="*/ 0 w 7619"/>
                            <a:gd name="connsiteY9" fmla="*/ 20002 h 40004"/>
                            <a:gd name="connsiteX10" fmla="*/ 0 w 7619"/>
                            <a:gd name="connsiteY10" fmla="*/ 19050 h 40004"/>
                            <a:gd name="connsiteX11" fmla="*/ 0 w 7619"/>
                            <a:gd name="connsiteY11" fmla="*/ 18097 h 40004"/>
                            <a:gd name="connsiteX12" fmla="*/ 0 w 7619"/>
                            <a:gd name="connsiteY12" fmla="*/ 17145 h 40004"/>
                            <a:gd name="connsiteX13" fmla="*/ 0 w 7619"/>
                            <a:gd name="connsiteY13" fmla="*/ 16192 h 40004"/>
                            <a:gd name="connsiteX14" fmla="*/ 0 w 7619"/>
                            <a:gd name="connsiteY14" fmla="*/ 16192 h 40004"/>
                            <a:gd name="connsiteX15" fmla="*/ 0 w 7619"/>
                            <a:gd name="connsiteY15" fmla="*/ 16192 h 40004"/>
                            <a:gd name="connsiteX16" fmla="*/ 0 w 7619"/>
                            <a:gd name="connsiteY16" fmla="*/ 16192 h 40004"/>
                            <a:gd name="connsiteX17" fmla="*/ 0 w 7619"/>
                            <a:gd name="connsiteY17" fmla="*/ 16192 h 40004"/>
                            <a:gd name="connsiteX18" fmla="*/ 0 w 7619"/>
                            <a:gd name="connsiteY18" fmla="*/ 16192 h 40004"/>
                            <a:gd name="connsiteX19" fmla="*/ 0 w 7619"/>
                            <a:gd name="connsiteY19" fmla="*/ 16192 h 40004"/>
                            <a:gd name="connsiteX20" fmla="*/ 0 w 7619"/>
                            <a:gd name="connsiteY20" fmla="*/ 16192 h 40004"/>
                            <a:gd name="connsiteX21" fmla="*/ 0 w 7619"/>
                            <a:gd name="connsiteY21" fmla="*/ 16192 h 40004"/>
                            <a:gd name="connsiteX22" fmla="*/ 0 w 7619"/>
                            <a:gd name="connsiteY22" fmla="*/ 16192 h 40004"/>
                            <a:gd name="connsiteX23" fmla="*/ 0 w 7619"/>
                            <a:gd name="connsiteY23" fmla="*/ 16192 h 40004"/>
                            <a:gd name="connsiteX24" fmla="*/ 0 w 7619"/>
                            <a:gd name="connsiteY24" fmla="*/ 16192 h 40004"/>
                            <a:gd name="connsiteX25" fmla="*/ 0 w 7619"/>
                            <a:gd name="connsiteY25" fmla="*/ 15240 h 40004"/>
                            <a:gd name="connsiteX26" fmla="*/ 0 w 7619"/>
                            <a:gd name="connsiteY26" fmla="*/ 14288 h 40004"/>
                            <a:gd name="connsiteX27" fmla="*/ 0 w 7619"/>
                            <a:gd name="connsiteY27" fmla="*/ 14288 h 40004"/>
                            <a:gd name="connsiteX28" fmla="*/ 0 w 7619"/>
                            <a:gd name="connsiteY28" fmla="*/ 14288 h 40004"/>
                            <a:gd name="connsiteX29" fmla="*/ 0 w 7619"/>
                            <a:gd name="connsiteY29" fmla="*/ 14288 h 40004"/>
                            <a:gd name="connsiteX30" fmla="*/ 0 w 7619"/>
                            <a:gd name="connsiteY30" fmla="*/ 14288 h 40004"/>
                            <a:gd name="connsiteX31" fmla="*/ 0 w 7619"/>
                            <a:gd name="connsiteY31" fmla="*/ 14288 h 40004"/>
                            <a:gd name="connsiteX32" fmla="*/ 0 w 7619"/>
                            <a:gd name="connsiteY32" fmla="*/ 14288 h 40004"/>
                            <a:gd name="connsiteX33" fmla="*/ 0 w 7619"/>
                            <a:gd name="connsiteY33" fmla="*/ 14288 h 40004"/>
                            <a:gd name="connsiteX34" fmla="*/ 0 w 7619"/>
                            <a:gd name="connsiteY34" fmla="*/ 14288 h 40004"/>
                            <a:gd name="connsiteX35" fmla="*/ 0 w 7619"/>
                            <a:gd name="connsiteY35" fmla="*/ 14288 h 40004"/>
                            <a:gd name="connsiteX36" fmla="*/ 0 w 7619"/>
                            <a:gd name="connsiteY36" fmla="*/ 14288 h 40004"/>
                            <a:gd name="connsiteX37" fmla="*/ 953 w 7619"/>
                            <a:gd name="connsiteY37" fmla="*/ 14288 h 40004"/>
                            <a:gd name="connsiteX38" fmla="*/ 953 w 7619"/>
                            <a:gd name="connsiteY38" fmla="*/ 12383 h 40004"/>
                            <a:gd name="connsiteX39" fmla="*/ 953 w 7619"/>
                            <a:gd name="connsiteY39" fmla="*/ 11430 h 40004"/>
                            <a:gd name="connsiteX40" fmla="*/ 953 w 7619"/>
                            <a:gd name="connsiteY40" fmla="*/ 11430 h 40004"/>
                            <a:gd name="connsiteX41" fmla="*/ 953 w 7619"/>
                            <a:gd name="connsiteY41" fmla="*/ 11430 h 40004"/>
                            <a:gd name="connsiteX42" fmla="*/ 953 w 7619"/>
                            <a:gd name="connsiteY42" fmla="*/ 11430 h 40004"/>
                            <a:gd name="connsiteX43" fmla="*/ 953 w 7619"/>
                            <a:gd name="connsiteY43" fmla="*/ 9525 h 40004"/>
                            <a:gd name="connsiteX44" fmla="*/ 953 w 7619"/>
                            <a:gd name="connsiteY44" fmla="*/ 8572 h 40004"/>
                            <a:gd name="connsiteX45" fmla="*/ 953 w 7619"/>
                            <a:gd name="connsiteY45" fmla="*/ 7620 h 40004"/>
                            <a:gd name="connsiteX46" fmla="*/ 953 w 7619"/>
                            <a:gd name="connsiteY46" fmla="*/ 7620 h 40004"/>
                            <a:gd name="connsiteX47" fmla="*/ 953 w 7619"/>
                            <a:gd name="connsiteY47" fmla="*/ 7620 h 40004"/>
                            <a:gd name="connsiteX48" fmla="*/ 953 w 7619"/>
                            <a:gd name="connsiteY48" fmla="*/ 0 h 40004"/>
                            <a:gd name="connsiteX49" fmla="*/ 953 w 7619"/>
                            <a:gd name="connsiteY49" fmla="*/ 0 h 40004"/>
                            <a:gd name="connsiteX50" fmla="*/ 953 w 7619"/>
                            <a:gd name="connsiteY50" fmla="*/ 0 h 40004"/>
                            <a:gd name="connsiteX51" fmla="*/ 953 w 7619"/>
                            <a:gd name="connsiteY51" fmla="*/ 0 h 40004"/>
                            <a:gd name="connsiteX52" fmla="*/ 953 w 7619"/>
                            <a:gd name="connsiteY52" fmla="*/ 0 h 40004"/>
                            <a:gd name="connsiteX53" fmla="*/ 953 w 7619"/>
                            <a:gd name="connsiteY53" fmla="*/ 0 h 40004"/>
                            <a:gd name="connsiteX54" fmla="*/ 953 w 7619"/>
                            <a:gd name="connsiteY54" fmla="*/ 0 h 40004"/>
                            <a:gd name="connsiteX55" fmla="*/ 953 w 7619"/>
                            <a:gd name="connsiteY55" fmla="*/ 0 h 40004"/>
                            <a:gd name="connsiteX56" fmla="*/ 953 w 7619"/>
                            <a:gd name="connsiteY56" fmla="*/ 952 h 40004"/>
                            <a:gd name="connsiteX57" fmla="*/ 953 w 7619"/>
                            <a:gd name="connsiteY57" fmla="*/ 1905 h 40004"/>
                            <a:gd name="connsiteX58" fmla="*/ 1905 w 7619"/>
                            <a:gd name="connsiteY58" fmla="*/ 3810 h 40004"/>
                            <a:gd name="connsiteX59" fmla="*/ 2857 w 7619"/>
                            <a:gd name="connsiteY59" fmla="*/ 6667 h 40004"/>
                            <a:gd name="connsiteX60" fmla="*/ 4763 w 7619"/>
                            <a:gd name="connsiteY60" fmla="*/ 19050 h 40004"/>
                            <a:gd name="connsiteX61" fmla="*/ 6668 w 7619"/>
                            <a:gd name="connsiteY61" fmla="*/ 28575 h 40004"/>
                            <a:gd name="connsiteX62" fmla="*/ 7620 w 7619"/>
                            <a:gd name="connsiteY62" fmla="*/ 32385 h 40004"/>
                            <a:gd name="connsiteX63" fmla="*/ 7620 w 7619"/>
                            <a:gd name="connsiteY63" fmla="*/ 34290 h 40004"/>
                            <a:gd name="connsiteX64" fmla="*/ 7620 w 7619"/>
                            <a:gd name="connsiteY64" fmla="*/ 36195 h 40004"/>
                            <a:gd name="connsiteX65" fmla="*/ 7620 w 7619"/>
                            <a:gd name="connsiteY65" fmla="*/ 37147 h 40004"/>
                            <a:gd name="connsiteX66" fmla="*/ 7620 w 7619"/>
                            <a:gd name="connsiteY66" fmla="*/ 38100 h 40004"/>
                            <a:gd name="connsiteX67" fmla="*/ 7620 w 7619"/>
                            <a:gd name="connsiteY67" fmla="*/ 40005 h 40004"/>
                            <a:gd name="connsiteX68" fmla="*/ 7620 w 7619"/>
                            <a:gd name="connsiteY68" fmla="*/ 38100 h 40004"/>
                            <a:gd name="connsiteX69" fmla="*/ 1905 w 7619"/>
                            <a:gd name="connsiteY69" fmla="*/ 24765 h 40004"/>
                            <a:gd name="connsiteX70" fmla="*/ 1905 w 7619"/>
                            <a:gd name="connsiteY70" fmla="*/ 24765 h 40004"/>
                            <a:gd name="connsiteX71" fmla="*/ 1905 w 7619"/>
                            <a:gd name="connsiteY71" fmla="*/ 24765 h 40004"/>
                            <a:gd name="connsiteX72" fmla="*/ 1905 w 7619"/>
                            <a:gd name="connsiteY72" fmla="*/ 24765 h 40004"/>
                            <a:gd name="connsiteX73" fmla="*/ 1905 w 7619"/>
                            <a:gd name="connsiteY73" fmla="*/ 24765 h 40004"/>
                            <a:gd name="connsiteX74" fmla="*/ 1905 w 7619"/>
                            <a:gd name="connsiteY74" fmla="*/ 24765 h 40004"/>
                            <a:gd name="connsiteX75" fmla="*/ 1905 w 7619"/>
                            <a:gd name="connsiteY75" fmla="*/ 24765 h 40004"/>
                            <a:gd name="connsiteX76" fmla="*/ 1905 w 7619"/>
                            <a:gd name="connsiteY76" fmla="*/ 24765 h 40004"/>
                            <a:gd name="connsiteX77" fmla="*/ 1905 w 7619"/>
                            <a:gd name="connsiteY77" fmla="*/ 24765 h 40004"/>
                            <a:gd name="connsiteX78" fmla="*/ 1905 w 7619"/>
                            <a:gd name="connsiteY78" fmla="*/ 24765 h 40004"/>
                            <a:gd name="connsiteX79" fmla="*/ 1905 w 7619"/>
                            <a:gd name="connsiteY79" fmla="*/ 24765 h 40004"/>
                            <a:gd name="connsiteX80" fmla="*/ 1905 w 7619"/>
                            <a:gd name="connsiteY80" fmla="*/ 24765 h 40004"/>
                            <a:gd name="connsiteX81" fmla="*/ 1905 w 7619"/>
                            <a:gd name="connsiteY81" fmla="*/ 24765 h 40004"/>
                            <a:gd name="connsiteX82" fmla="*/ 1905 w 7619"/>
                            <a:gd name="connsiteY82" fmla="*/ 24765 h 40004"/>
                            <a:gd name="connsiteX83" fmla="*/ 1905 w 7619"/>
                            <a:gd name="connsiteY83" fmla="*/ 23813 h 40004"/>
                            <a:gd name="connsiteX84" fmla="*/ 1905 w 7619"/>
                            <a:gd name="connsiteY84" fmla="*/ 23813 h 40004"/>
                            <a:gd name="connsiteX85" fmla="*/ 1905 w 7619"/>
                            <a:gd name="connsiteY85" fmla="*/ 23813 h 40004"/>
                            <a:gd name="connsiteX86" fmla="*/ 1905 w 7619"/>
                            <a:gd name="connsiteY86" fmla="*/ 23813 h 40004"/>
                            <a:gd name="connsiteX87" fmla="*/ 1905 w 7619"/>
                            <a:gd name="connsiteY87" fmla="*/ 23813 h 40004"/>
                            <a:gd name="connsiteX88" fmla="*/ 1905 w 7619"/>
                            <a:gd name="connsiteY88" fmla="*/ 23813 h 40004"/>
                            <a:gd name="connsiteX89" fmla="*/ 1905 w 7619"/>
                            <a:gd name="connsiteY89" fmla="*/ 23813 h 40004"/>
                            <a:gd name="connsiteX90" fmla="*/ 1905 w 7619"/>
                            <a:gd name="connsiteY90" fmla="*/ 23813 h 40004"/>
                            <a:gd name="connsiteX91" fmla="*/ 1905 w 7619"/>
                            <a:gd name="connsiteY91" fmla="*/ 23813 h 40004"/>
                            <a:gd name="connsiteX92" fmla="*/ 1905 w 7619"/>
                            <a:gd name="connsiteY92" fmla="*/ 23813 h 40004"/>
                            <a:gd name="connsiteX93" fmla="*/ 1905 w 7619"/>
                            <a:gd name="connsiteY93" fmla="*/ 23813 h 40004"/>
                            <a:gd name="connsiteX94" fmla="*/ 1905 w 7619"/>
                            <a:gd name="connsiteY94" fmla="*/ 23813 h 40004"/>
                            <a:gd name="connsiteX95" fmla="*/ 1905 w 7619"/>
                            <a:gd name="connsiteY95" fmla="*/ 23813 h 40004"/>
                            <a:gd name="connsiteX96" fmla="*/ 1905 w 7619"/>
                            <a:gd name="connsiteY96" fmla="*/ 23813 h 40004"/>
                            <a:gd name="connsiteX97" fmla="*/ 1905 w 7619"/>
                            <a:gd name="connsiteY97" fmla="*/ 23813 h 40004"/>
                            <a:gd name="connsiteX98" fmla="*/ 1905 w 7619"/>
                            <a:gd name="connsiteY98" fmla="*/ 24765 h 40004"/>
                            <a:gd name="connsiteX99" fmla="*/ 1905 w 7619"/>
                            <a:gd name="connsiteY99" fmla="*/ 24765 h 40004"/>
                            <a:gd name="connsiteX100" fmla="*/ 1905 w 7619"/>
                            <a:gd name="connsiteY100" fmla="*/ 24765 h 40004"/>
                            <a:gd name="connsiteX101" fmla="*/ 1905 w 7619"/>
                            <a:gd name="connsiteY101" fmla="*/ 24765 h 40004"/>
                            <a:gd name="connsiteX102" fmla="*/ 1905 w 7619"/>
                            <a:gd name="connsiteY102" fmla="*/ 24765 h 40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</a:cxnLst>
                          <a:rect l="l" t="t" r="r" b="b"/>
                          <a:pathLst>
                            <a:path w="7619" h="40004">
                              <a:moveTo>
                                <a:pt x="7620" y="38100"/>
                              </a:moveTo>
                              <a:lnTo>
                                <a:pt x="7620" y="38100"/>
                              </a:lnTo>
                              <a:lnTo>
                                <a:pt x="3810" y="39052"/>
                              </a:lnTo>
                              <a:cubicBezTo>
                                <a:pt x="3810" y="39052"/>
                                <a:pt x="3810" y="38100"/>
                                <a:pt x="3810" y="38100"/>
                              </a:cubicBezTo>
                              <a:cubicBezTo>
                                <a:pt x="3810" y="38100"/>
                                <a:pt x="3810" y="37147"/>
                                <a:pt x="3810" y="37147"/>
                              </a:cubicBezTo>
                              <a:cubicBezTo>
                                <a:pt x="3810" y="36195"/>
                                <a:pt x="2857" y="34290"/>
                                <a:pt x="2857" y="32385"/>
                              </a:cubicBezTo>
                              <a:cubicBezTo>
                                <a:pt x="2857" y="30480"/>
                                <a:pt x="1905" y="28575"/>
                                <a:pt x="1905" y="27622"/>
                              </a:cubicBezTo>
                              <a:cubicBezTo>
                                <a:pt x="1905" y="26670"/>
                                <a:pt x="953" y="25717"/>
                                <a:pt x="953" y="24765"/>
                              </a:cubicBezTo>
                              <a:cubicBezTo>
                                <a:pt x="953" y="23813"/>
                                <a:pt x="953" y="22860"/>
                                <a:pt x="0" y="21908"/>
                              </a:cubicBezTo>
                              <a:cubicBezTo>
                                <a:pt x="0" y="20955"/>
                                <a:pt x="0" y="20955"/>
                                <a:pt x="0" y="20002"/>
                              </a:cubicBezTo>
                              <a:cubicBezTo>
                                <a:pt x="0" y="20002"/>
                                <a:pt x="0" y="20002"/>
                                <a:pt x="0" y="19050"/>
                              </a:cubicBezTo>
                              <a:cubicBezTo>
                                <a:pt x="0" y="19050"/>
                                <a:pt x="0" y="19050"/>
                                <a:pt x="0" y="18097"/>
                              </a:cubicBezTo>
                              <a:cubicBezTo>
                                <a:pt x="0" y="18097"/>
                                <a:pt x="0" y="18097"/>
                                <a:pt x="0" y="17145"/>
                              </a:cubicBezTo>
                              <a:cubicBezTo>
                                <a:pt x="0" y="17145"/>
                                <a:pt x="0" y="17145"/>
                                <a:pt x="0" y="16192"/>
                              </a:cubicBezTo>
                              <a:lnTo>
                                <a:pt x="0" y="16192"/>
                              </a:lnTo>
                              <a:lnTo>
                                <a:pt x="0" y="16192"/>
                              </a:ln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lnTo>
                                <a:pt x="0" y="16192"/>
                              </a:ln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4288"/>
                              </a:cubicBez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lnTo>
                                <a:pt x="0" y="14288"/>
                              </a:lnTo>
                              <a:cubicBezTo>
                                <a:pt x="953" y="14288"/>
                                <a:pt x="0" y="14288"/>
                                <a:pt x="953" y="14288"/>
                              </a:cubicBezTo>
                              <a:lnTo>
                                <a:pt x="953" y="12383"/>
                              </a:lnTo>
                              <a:lnTo>
                                <a:pt x="953" y="11430"/>
                              </a:lnTo>
                              <a:lnTo>
                                <a:pt x="953" y="11430"/>
                              </a:lnTo>
                              <a:lnTo>
                                <a:pt x="953" y="11430"/>
                              </a:lnTo>
                              <a:lnTo>
                                <a:pt x="953" y="11430"/>
                              </a:lnTo>
                              <a:lnTo>
                                <a:pt x="953" y="9525"/>
                              </a:lnTo>
                              <a:lnTo>
                                <a:pt x="953" y="8572"/>
                              </a:lnTo>
                              <a:lnTo>
                                <a:pt x="953" y="7620"/>
                              </a:lnTo>
                              <a:lnTo>
                                <a:pt x="953" y="7620"/>
                              </a:lnTo>
                              <a:lnTo>
                                <a:pt x="953" y="762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cubicBezTo>
                                <a:pt x="953" y="952"/>
                                <a:pt x="953" y="1905"/>
                                <a:pt x="953" y="1905"/>
                              </a:cubicBezTo>
                              <a:cubicBezTo>
                                <a:pt x="953" y="2858"/>
                                <a:pt x="953" y="3810"/>
                                <a:pt x="1905" y="3810"/>
                              </a:cubicBezTo>
                              <a:cubicBezTo>
                                <a:pt x="1905" y="4763"/>
                                <a:pt x="1905" y="5715"/>
                                <a:pt x="2857" y="6667"/>
                              </a:cubicBezTo>
                              <a:cubicBezTo>
                                <a:pt x="3810" y="10477"/>
                                <a:pt x="4763" y="15240"/>
                                <a:pt x="4763" y="19050"/>
                              </a:cubicBezTo>
                              <a:cubicBezTo>
                                <a:pt x="5715" y="21908"/>
                                <a:pt x="5715" y="25717"/>
                                <a:pt x="6668" y="28575"/>
                              </a:cubicBezTo>
                              <a:cubicBezTo>
                                <a:pt x="6668" y="29527"/>
                                <a:pt x="6668" y="31433"/>
                                <a:pt x="7620" y="32385"/>
                              </a:cubicBezTo>
                              <a:cubicBezTo>
                                <a:pt x="7620" y="33338"/>
                                <a:pt x="7620" y="33338"/>
                                <a:pt x="7620" y="34290"/>
                              </a:cubicBezTo>
                              <a:cubicBezTo>
                                <a:pt x="7620" y="35242"/>
                                <a:pt x="7620" y="35242"/>
                                <a:pt x="7620" y="36195"/>
                              </a:cubicBezTo>
                              <a:cubicBezTo>
                                <a:pt x="7620" y="36195"/>
                                <a:pt x="7620" y="37147"/>
                                <a:pt x="7620" y="37147"/>
                              </a:cubicBezTo>
                              <a:lnTo>
                                <a:pt x="7620" y="38100"/>
                              </a:lnTo>
                              <a:cubicBezTo>
                                <a:pt x="7620" y="39052"/>
                                <a:pt x="7620" y="39052"/>
                                <a:pt x="7620" y="40005"/>
                              </a:cubicBezTo>
                              <a:cubicBezTo>
                                <a:pt x="6668" y="36195"/>
                                <a:pt x="6668" y="37147"/>
                                <a:pt x="7620" y="38100"/>
                              </a:cubicBezTo>
                              <a:close/>
                              <a:moveTo>
                                <a:pt x="1905" y="24765"/>
                              </a:move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cubicBezTo>
                                <a:pt x="1905" y="24765"/>
                                <a:pt x="1905" y="24765"/>
                                <a:pt x="1905" y="24765"/>
                              </a:cubicBez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lnTo>
                                <a:pt x="1905" y="23813"/>
                              </a:ln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953" y="22860"/>
                                <a:pt x="1905" y="23813"/>
                                <a:pt x="1905" y="24765"/>
                              </a:cubicBezTo>
                              <a:cubicBezTo>
                                <a:pt x="1905" y="23813"/>
                                <a:pt x="1905" y="23813"/>
                                <a:pt x="1905" y="24765"/>
                              </a:cubicBezTo>
                              <a:cubicBezTo>
                                <a:pt x="1905" y="24765"/>
                                <a:pt x="1905" y="24765"/>
                                <a:pt x="1905" y="24765"/>
                              </a:cubicBezTo>
                              <a:lnTo>
                                <a:pt x="1905" y="24765"/>
                              </a:lnTo>
                              <a:lnTo>
                                <a:pt x="1905" y="24765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719" name="任意多边形: 形状 603"/>
                      <p:cNvSpPr/>
                      <p:nvPr/>
                    </p:nvSpPr>
                    <p:spPr>
                      <a:xfrm>
                        <a:off x="4129087" y="3888104"/>
                        <a:ext cx="3810" cy="33337"/>
                      </a:xfrm>
                      <a:custGeom>
                        <a:avLst/>
                        <a:gdLst>
                          <a:gd name="connsiteX0" fmla="*/ 1905 w 3810"/>
                          <a:gd name="connsiteY0" fmla="*/ 23813 h 33337"/>
                          <a:gd name="connsiteX1" fmla="*/ 1905 w 3810"/>
                          <a:gd name="connsiteY1" fmla="*/ 23813 h 33337"/>
                          <a:gd name="connsiteX2" fmla="*/ 1905 w 3810"/>
                          <a:gd name="connsiteY2" fmla="*/ 23813 h 33337"/>
                          <a:gd name="connsiteX3" fmla="*/ 1905 w 3810"/>
                          <a:gd name="connsiteY3" fmla="*/ 21908 h 33337"/>
                          <a:gd name="connsiteX4" fmla="*/ 1905 w 3810"/>
                          <a:gd name="connsiteY4" fmla="*/ 20955 h 33337"/>
                          <a:gd name="connsiteX5" fmla="*/ 1905 w 3810"/>
                          <a:gd name="connsiteY5" fmla="*/ 19050 h 33337"/>
                          <a:gd name="connsiteX6" fmla="*/ 1905 w 3810"/>
                          <a:gd name="connsiteY6" fmla="*/ 18098 h 33337"/>
                          <a:gd name="connsiteX7" fmla="*/ 1905 w 3810"/>
                          <a:gd name="connsiteY7" fmla="*/ 17145 h 33337"/>
                          <a:gd name="connsiteX8" fmla="*/ 1905 w 3810"/>
                          <a:gd name="connsiteY8" fmla="*/ 16192 h 33337"/>
                          <a:gd name="connsiteX9" fmla="*/ 1905 w 3810"/>
                          <a:gd name="connsiteY9" fmla="*/ 16192 h 33337"/>
                          <a:gd name="connsiteX10" fmla="*/ 1905 w 3810"/>
                          <a:gd name="connsiteY10" fmla="*/ 16192 h 33337"/>
                          <a:gd name="connsiteX11" fmla="*/ 1905 w 3810"/>
                          <a:gd name="connsiteY11" fmla="*/ 16192 h 33337"/>
                          <a:gd name="connsiteX12" fmla="*/ 1905 w 3810"/>
                          <a:gd name="connsiteY12" fmla="*/ 16192 h 33337"/>
                          <a:gd name="connsiteX13" fmla="*/ 1905 w 3810"/>
                          <a:gd name="connsiteY13" fmla="*/ 16192 h 33337"/>
                          <a:gd name="connsiteX14" fmla="*/ 1905 w 3810"/>
                          <a:gd name="connsiteY14" fmla="*/ 16192 h 33337"/>
                          <a:gd name="connsiteX15" fmla="*/ 1905 w 3810"/>
                          <a:gd name="connsiteY15" fmla="*/ 16192 h 33337"/>
                          <a:gd name="connsiteX16" fmla="*/ 1905 w 3810"/>
                          <a:gd name="connsiteY16" fmla="*/ 16192 h 33337"/>
                          <a:gd name="connsiteX17" fmla="*/ 1905 w 3810"/>
                          <a:gd name="connsiteY17" fmla="*/ 16192 h 33337"/>
                          <a:gd name="connsiteX18" fmla="*/ 1905 w 3810"/>
                          <a:gd name="connsiteY18" fmla="*/ 16192 h 33337"/>
                          <a:gd name="connsiteX19" fmla="*/ 1905 w 3810"/>
                          <a:gd name="connsiteY19" fmla="*/ 15240 h 33337"/>
                          <a:gd name="connsiteX20" fmla="*/ 1905 w 3810"/>
                          <a:gd name="connsiteY20" fmla="*/ 15240 h 33337"/>
                          <a:gd name="connsiteX21" fmla="*/ 1905 w 3810"/>
                          <a:gd name="connsiteY21" fmla="*/ 15240 h 33337"/>
                          <a:gd name="connsiteX22" fmla="*/ 1905 w 3810"/>
                          <a:gd name="connsiteY22" fmla="*/ 15240 h 33337"/>
                          <a:gd name="connsiteX23" fmla="*/ 1905 w 3810"/>
                          <a:gd name="connsiteY23" fmla="*/ 15240 h 33337"/>
                          <a:gd name="connsiteX24" fmla="*/ 1905 w 3810"/>
                          <a:gd name="connsiteY24" fmla="*/ 15240 h 33337"/>
                          <a:gd name="connsiteX25" fmla="*/ 1905 w 3810"/>
                          <a:gd name="connsiteY25" fmla="*/ 15240 h 33337"/>
                          <a:gd name="connsiteX26" fmla="*/ 1905 w 3810"/>
                          <a:gd name="connsiteY26" fmla="*/ 15240 h 33337"/>
                          <a:gd name="connsiteX27" fmla="*/ 1905 w 3810"/>
                          <a:gd name="connsiteY27" fmla="*/ 15240 h 33337"/>
                          <a:gd name="connsiteX28" fmla="*/ 1905 w 3810"/>
                          <a:gd name="connsiteY28" fmla="*/ 15240 h 33337"/>
                          <a:gd name="connsiteX29" fmla="*/ 1905 w 3810"/>
                          <a:gd name="connsiteY29" fmla="*/ 15240 h 33337"/>
                          <a:gd name="connsiteX30" fmla="*/ 1905 w 3810"/>
                          <a:gd name="connsiteY30" fmla="*/ 15240 h 33337"/>
                          <a:gd name="connsiteX31" fmla="*/ 1905 w 3810"/>
                          <a:gd name="connsiteY31" fmla="*/ 15240 h 33337"/>
                          <a:gd name="connsiteX32" fmla="*/ 1905 w 3810"/>
                          <a:gd name="connsiteY32" fmla="*/ 15240 h 33337"/>
                          <a:gd name="connsiteX33" fmla="*/ 952 w 3810"/>
                          <a:gd name="connsiteY33" fmla="*/ 15240 h 33337"/>
                          <a:gd name="connsiteX34" fmla="*/ 952 w 3810"/>
                          <a:gd name="connsiteY34" fmla="*/ 15240 h 33337"/>
                          <a:gd name="connsiteX35" fmla="*/ 952 w 3810"/>
                          <a:gd name="connsiteY35" fmla="*/ 15240 h 33337"/>
                          <a:gd name="connsiteX36" fmla="*/ 952 w 3810"/>
                          <a:gd name="connsiteY36" fmla="*/ 15240 h 33337"/>
                          <a:gd name="connsiteX37" fmla="*/ 1905 w 3810"/>
                          <a:gd name="connsiteY37" fmla="*/ 0 h 33337"/>
                          <a:gd name="connsiteX38" fmla="*/ 1905 w 3810"/>
                          <a:gd name="connsiteY38" fmla="*/ 0 h 33337"/>
                          <a:gd name="connsiteX39" fmla="*/ 1905 w 3810"/>
                          <a:gd name="connsiteY39" fmla="*/ 0 h 33337"/>
                          <a:gd name="connsiteX40" fmla="*/ 1905 w 3810"/>
                          <a:gd name="connsiteY40" fmla="*/ 0 h 33337"/>
                          <a:gd name="connsiteX41" fmla="*/ 1905 w 3810"/>
                          <a:gd name="connsiteY41" fmla="*/ 0 h 33337"/>
                          <a:gd name="connsiteX42" fmla="*/ 1905 w 3810"/>
                          <a:gd name="connsiteY42" fmla="*/ 0 h 33337"/>
                          <a:gd name="connsiteX43" fmla="*/ 1905 w 3810"/>
                          <a:gd name="connsiteY43" fmla="*/ 0 h 33337"/>
                          <a:gd name="connsiteX44" fmla="*/ 1905 w 3810"/>
                          <a:gd name="connsiteY44" fmla="*/ 0 h 33337"/>
                          <a:gd name="connsiteX45" fmla="*/ 1905 w 3810"/>
                          <a:gd name="connsiteY45" fmla="*/ 0 h 33337"/>
                          <a:gd name="connsiteX46" fmla="*/ 1905 w 3810"/>
                          <a:gd name="connsiteY46" fmla="*/ 0 h 33337"/>
                          <a:gd name="connsiteX47" fmla="*/ 1905 w 3810"/>
                          <a:gd name="connsiteY47" fmla="*/ 0 h 33337"/>
                          <a:gd name="connsiteX48" fmla="*/ 1905 w 3810"/>
                          <a:gd name="connsiteY48" fmla="*/ 953 h 33337"/>
                          <a:gd name="connsiteX49" fmla="*/ 1905 w 3810"/>
                          <a:gd name="connsiteY49" fmla="*/ 1905 h 33337"/>
                          <a:gd name="connsiteX50" fmla="*/ 952 w 3810"/>
                          <a:gd name="connsiteY50" fmla="*/ 3810 h 33337"/>
                          <a:gd name="connsiteX51" fmla="*/ 0 w 3810"/>
                          <a:gd name="connsiteY51" fmla="*/ 6667 h 33337"/>
                          <a:gd name="connsiteX52" fmla="*/ 0 w 3810"/>
                          <a:gd name="connsiteY52" fmla="*/ 6667 h 33337"/>
                          <a:gd name="connsiteX53" fmla="*/ 0 w 3810"/>
                          <a:gd name="connsiteY53" fmla="*/ 6667 h 33337"/>
                          <a:gd name="connsiteX54" fmla="*/ 0 w 3810"/>
                          <a:gd name="connsiteY54" fmla="*/ 6667 h 33337"/>
                          <a:gd name="connsiteX55" fmla="*/ 0 w 3810"/>
                          <a:gd name="connsiteY55" fmla="*/ 7620 h 33337"/>
                          <a:gd name="connsiteX56" fmla="*/ 0 w 3810"/>
                          <a:gd name="connsiteY56" fmla="*/ 9525 h 33337"/>
                          <a:gd name="connsiteX57" fmla="*/ 0 w 3810"/>
                          <a:gd name="connsiteY57" fmla="*/ 9525 h 33337"/>
                          <a:gd name="connsiteX58" fmla="*/ 0 w 3810"/>
                          <a:gd name="connsiteY58" fmla="*/ 9525 h 33337"/>
                          <a:gd name="connsiteX59" fmla="*/ 0 w 3810"/>
                          <a:gd name="connsiteY59" fmla="*/ 9525 h 33337"/>
                          <a:gd name="connsiteX60" fmla="*/ 0 w 3810"/>
                          <a:gd name="connsiteY60" fmla="*/ 10478 h 33337"/>
                          <a:gd name="connsiteX61" fmla="*/ 0 w 3810"/>
                          <a:gd name="connsiteY61" fmla="*/ 12383 h 33337"/>
                          <a:gd name="connsiteX62" fmla="*/ 0 w 3810"/>
                          <a:gd name="connsiteY62" fmla="*/ 14288 h 33337"/>
                          <a:gd name="connsiteX63" fmla="*/ 0 w 3810"/>
                          <a:gd name="connsiteY63" fmla="*/ 16192 h 33337"/>
                          <a:gd name="connsiteX64" fmla="*/ 0 w 3810"/>
                          <a:gd name="connsiteY64" fmla="*/ 17145 h 33337"/>
                          <a:gd name="connsiteX65" fmla="*/ 0 w 3810"/>
                          <a:gd name="connsiteY65" fmla="*/ 18098 h 33337"/>
                          <a:gd name="connsiteX66" fmla="*/ 0 w 3810"/>
                          <a:gd name="connsiteY66" fmla="*/ 19050 h 33337"/>
                          <a:gd name="connsiteX67" fmla="*/ 0 w 3810"/>
                          <a:gd name="connsiteY67" fmla="*/ 19050 h 33337"/>
                          <a:gd name="connsiteX68" fmla="*/ 0 w 3810"/>
                          <a:gd name="connsiteY68" fmla="*/ 19050 h 33337"/>
                          <a:gd name="connsiteX69" fmla="*/ 0 w 3810"/>
                          <a:gd name="connsiteY69" fmla="*/ 19050 h 33337"/>
                          <a:gd name="connsiteX70" fmla="*/ 0 w 3810"/>
                          <a:gd name="connsiteY70" fmla="*/ 19050 h 33337"/>
                          <a:gd name="connsiteX71" fmla="*/ 0 w 3810"/>
                          <a:gd name="connsiteY71" fmla="*/ 19050 h 33337"/>
                          <a:gd name="connsiteX72" fmla="*/ 0 w 3810"/>
                          <a:gd name="connsiteY72" fmla="*/ 19050 h 33337"/>
                          <a:gd name="connsiteX73" fmla="*/ 0 w 3810"/>
                          <a:gd name="connsiteY73" fmla="*/ 19050 h 33337"/>
                          <a:gd name="connsiteX74" fmla="*/ 0 w 3810"/>
                          <a:gd name="connsiteY74" fmla="*/ 19050 h 33337"/>
                          <a:gd name="connsiteX75" fmla="*/ 0 w 3810"/>
                          <a:gd name="connsiteY75" fmla="*/ 19050 h 33337"/>
                          <a:gd name="connsiteX76" fmla="*/ 0 w 3810"/>
                          <a:gd name="connsiteY76" fmla="*/ 19050 h 33337"/>
                          <a:gd name="connsiteX77" fmla="*/ 0 w 3810"/>
                          <a:gd name="connsiteY77" fmla="*/ 19050 h 33337"/>
                          <a:gd name="connsiteX78" fmla="*/ 0 w 3810"/>
                          <a:gd name="connsiteY78" fmla="*/ 19050 h 33337"/>
                          <a:gd name="connsiteX79" fmla="*/ 0 w 3810"/>
                          <a:gd name="connsiteY79" fmla="*/ 19050 h 33337"/>
                          <a:gd name="connsiteX80" fmla="*/ 0 w 3810"/>
                          <a:gd name="connsiteY80" fmla="*/ 19050 h 33337"/>
                          <a:gd name="connsiteX81" fmla="*/ 0 w 3810"/>
                          <a:gd name="connsiteY81" fmla="*/ 19050 h 33337"/>
                          <a:gd name="connsiteX82" fmla="*/ 0 w 3810"/>
                          <a:gd name="connsiteY82" fmla="*/ 19050 h 33337"/>
                          <a:gd name="connsiteX83" fmla="*/ 0 w 3810"/>
                          <a:gd name="connsiteY83" fmla="*/ 19050 h 33337"/>
                          <a:gd name="connsiteX84" fmla="*/ 0 w 3810"/>
                          <a:gd name="connsiteY84" fmla="*/ 19050 h 33337"/>
                          <a:gd name="connsiteX85" fmla="*/ 0 w 3810"/>
                          <a:gd name="connsiteY85" fmla="*/ 19050 h 33337"/>
                          <a:gd name="connsiteX86" fmla="*/ 0 w 3810"/>
                          <a:gd name="connsiteY86" fmla="*/ 19050 h 33337"/>
                          <a:gd name="connsiteX87" fmla="*/ 0 w 3810"/>
                          <a:gd name="connsiteY87" fmla="*/ 19050 h 33337"/>
                          <a:gd name="connsiteX88" fmla="*/ 0 w 3810"/>
                          <a:gd name="connsiteY88" fmla="*/ 19050 h 33337"/>
                          <a:gd name="connsiteX89" fmla="*/ 0 w 3810"/>
                          <a:gd name="connsiteY89" fmla="*/ 19050 h 33337"/>
                          <a:gd name="connsiteX90" fmla="*/ 0 w 3810"/>
                          <a:gd name="connsiteY90" fmla="*/ 19050 h 33337"/>
                          <a:gd name="connsiteX91" fmla="*/ 0 w 3810"/>
                          <a:gd name="connsiteY91" fmla="*/ 19050 h 33337"/>
                          <a:gd name="connsiteX92" fmla="*/ 0 w 3810"/>
                          <a:gd name="connsiteY92" fmla="*/ 19050 h 33337"/>
                          <a:gd name="connsiteX93" fmla="*/ 0 w 3810"/>
                          <a:gd name="connsiteY93" fmla="*/ 19050 h 33337"/>
                          <a:gd name="connsiteX94" fmla="*/ 0 w 3810"/>
                          <a:gd name="connsiteY94" fmla="*/ 19050 h 33337"/>
                          <a:gd name="connsiteX95" fmla="*/ 0 w 3810"/>
                          <a:gd name="connsiteY95" fmla="*/ 19050 h 33337"/>
                          <a:gd name="connsiteX96" fmla="*/ 0 w 3810"/>
                          <a:gd name="connsiteY96" fmla="*/ 19050 h 33337"/>
                          <a:gd name="connsiteX97" fmla="*/ 0 w 3810"/>
                          <a:gd name="connsiteY97" fmla="*/ 19050 h 33337"/>
                          <a:gd name="connsiteX98" fmla="*/ 0 w 3810"/>
                          <a:gd name="connsiteY98" fmla="*/ 19050 h 33337"/>
                          <a:gd name="connsiteX99" fmla="*/ 0 w 3810"/>
                          <a:gd name="connsiteY99" fmla="*/ 19050 h 33337"/>
                          <a:gd name="connsiteX100" fmla="*/ 0 w 3810"/>
                          <a:gd name="connsiteY100" fmla="*/ 19050 h 33337"/>
                          <a:gd name="connsiteX101" fmla="*/ 0 w 3810"/>
                          <a:gd name="connsiteY101" fmla="*/ 19050 h 33337"/>
                          <a:gd name="connsiteX102" fmla="*/ 0 w 3810"/>
                          <a:gd name="connsiteY102" fmla="*/ 19050 h 33337"/>
                          <a:gd name="connsiteX103" fmla="*/ 0 w 3810"/>
                          <a:gd name="connsiteY103" fmla="*/ 19050 h 33337"/>
                          <a:gd name="connsiteX104" fmla="*/ 0 w 3810"/>
                          <a:gd name="connsiteY104" fmla="*/ 19050 h 33337"/>
                          <a:gd name="connsiteX105" fmla="*/ 0 w 3810"/>
                          <a:gd name="connsiteY105" fmla="*/ 19050 h 33337"/>
                          <a:gd name="connsiteX106" fmla="*/ 0 w 3810"/>
                          <a:gd name="connsiteY106" fmla="*/ 19050 h 33337"/>
                          <a:gd name="connsiteX107" fmla="*/ 0 w 3810"/>
                          <a:gd name="connsiteY107" fmla="*/ 19050 h 33337"/>
                          <a:gd name="connsiteX108" fmla="*/ 0 w 3810"/>
                          <a:gd name="connsiteY108" fmla="*/ 19050 h 33337"/>
                          <a:gd name="connsiteX109" fmla="*/ 0 w 3810"/>
                          <a:gd name="connsiteY109" fmla="*/ 19050 h 33337"/>
                          <a:gd name="connsiteX110" fmla="*/ 0 w 3810"/>
                          <a:gd name="connsiteY110" fmla="*/ 19050 h 33337"/>
                          <a:gd name="connsiteX111" fmla="*/ 0 w 3810"/>
                          <a:gd name="connsiteY111" fmla="*/ 19050 h 33337"/>
                          <a:gd name="connsiteX112" fmla="*/ 0 w 3810"/>
                          <a:gd name="connsiteY112" fmla="*/ 19050 h 33337"/>
                          <a:gd name="connsiteX113" fmla="*/ 0 w 3810"/>
                          <a:gd name="connsiteY113" fmla="*/ 19050 h 33337"/>
                          <a:gd name="connsiteX114" fmla="*/ 0 w 3810"/>
                          <a:gd name="connsiteY114" fmla="*/ 19050 h 33337"/>
                          <a:gd name="connsiteX115" fmla="*/ 0 w 3810"/>
                          <a:gd name="connsiteY115" fmla="*/ 19050 h 33337"/>
                          <a:gd name="connsiteX116" fmla="*/ 0 w 3810"/>
                          <a:gd name="connsiteY116" fmla="*/ 20003 h 33337"/>
                          <a:gd name="connsiteX117" fmla="*/ 0 w 3810"/>
                          <a:gd name="connsiteY117" fmla="*/ 20955 h 33337"/>
                          <a:gd name="connsiteX118" fmla="*/ 0 w 3810"/>
                          <a:gd name="connsiteY118" fmla="*/ 23813 h 33337"/>
                          <a:gd name="connsiteX119" fmla="*/ 0 w 3810"/>
                          <a:gd name="connsiteY119" fmla="*/ 25717 h 33337"/>
                          <a:gd name="connsiteX120" fmla="*/ 0 w 3810"/>
                          <a:gd name="connsiteY120" fmla="*/ 27623 h 33337"/>
                          <a:gd name="connsiteX121" fmla="*/ 0 w 3810"/>
                          <a:gd name="connsiteY121" fmla="*/ 28575 h 33337"/>
                          <a:gd name="connsiteX122" fmla="*/ 0 w 3810"/>
                          <a:gd name="connsiteY122" fmla="*/ 28575 h 33337"/>
                          <a:gd name="connsiteX123" fmla="*/ 0 w 3810"/>
                          <a:gd name="connsiteY123" fmla="*/ 28575 h 33337"/>
                          <a:gd name="connsiteX124" fmla="*/ 0 w 3810"/>
                          <a:gd name="connsiteY124" fmla="*/ 28575 h 33337"/>
                          <a:gd name="connsiteX125" fmla="*/ 0 w 3810"/>
                          <a:gd name="connsiteY125" fmla="*/ 29528 h 33337"/>
                          <a:gd name="connsiteX126" fmla="*/ 0 w 3810"/>
                          <a:gd name="connsiteY126" fmla="*/ 29528 h 33337"/>
                          <a:gd name="connsiteX127" fmla="*/ 0 w 3810"/>
                          <a:gd name="connsiteY127" fmla="*/ 29528 h 33337"/>
                          <a:gd name="connsiteX128" fmla="*/ 0 w 3810"/>
                          <a:gd name="connsiteY128" fmla="*/ 29528 h 33337"/>
                          <a:gd name="connsiteX129" fmla="*/ 0 w 3810"/>
                          <a:gd name="connsiteY129" fmla="*/ 29528 h 33337"/>
                          <a:gd name="connsiteX130" fmla="*/ 0 w 3810"/>
                          <a:gd name="connsiteY130" fmla="*/ 30480 h 33337"/>
                          <a:gd name="connsiteX131" fmla="*/ 0 w 3810"/>
                          <a:gd name="connsiteY131" fmla="*/ 31433 h 33337"/>
                          <a:gd name="connsiteX132" fmla="*/ 0 w 3810"/>
                          <a:gd name="connsiteY132" fmla="*/ 32385 h 33337"/>
                          <a:gd name="connsiteX133" fmla="*/ 0 w 3810"/>
                          <a:gd name="connsiteY133" fmla="*/ 33338 h 33337"/>
                          <a:gd name="connsiteX134" fmla="*/ 3810 w 3810"/>
                          <a:gd name="connsiteY134" fmla="*/ 33338 h 33337"/>
                          <a:gd name="connsiteX135" fmla="*/ 3810 w 3810"/>
                          <a:gd name="connsiteY135" fmla="*/ 29528 h 33337"/>
                          <a:gd name="connsiteX136" fmla="*/ 3810 w 3810"/>
                          <a:gd name="connsiteY136" fmla="*/ 26670 h 33337"/>
                          <a:gd name="connsiteX137" fmla="*/ 3810 w 3810"/>
                          <a:gd name="connsiteY137" fmla="*/ 24765 h 33337"/>
                          <a:gd name="connsiteX138" fmla="*/ 3810 w 3810"/>
                          <a:gd name="connsiteY138" fmla="*/ 22860 h 33337"/>
                          <a:gd name="connsiteX139" fmla="*/ 1905 w 3810"/>
                          <a:gd name="connsiteY139" fmla="*/ 23813 h 3333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</a:cxnLst>
                        <a:rect l="l" t="t" r="r" b="b"/>
                        <a:pathLst>
                          <a:path w="3810" h="33337">
                            <a:moveTo>
                              <a:pt x="1905" y="23813"/>
                            </a:moveTo>
                            <a:lnTo>
                              <a:pt x="1905" y="23813"/>
                            </a:lnTo>
                            <a:cubicBezTo>
                              <a:pt x="1905" y="23813"/>
                              <a:pt x="1905" y="23813"/>
                              <a:pt x="1905" y="23813"/>
                            </a:cubicBezTo>
                            <a:cubicBezTo>
                              <a:pt x="1905" y="22860"/>
                              <a:pt x="1905" y="21908"/>
                              <a:pt x="1905" y="21908"/>
                            </a:cubicBezTo>
                            <a:cubicBezTo>
                              <a:pt x="1905" y="20955"/>
                              <a:pt x="1905" y="20955"/>
                              <a:pt x="1905" y="20955"/>
                            </a:cubicBezTo>
                            <a:cubicBezTo>
                              <a:pt x="1905" y="20003"/>
                              <a:pt x="1905" y="20003"/>
                              <a:pt x="1905" y="19050"/>
                            </a:cubicBezTo>
                            <a:cubicBezTo>
                              <a:pt x="1905" y="19050"/>
                              <a:pt x="1905" y="18098"/>
                              <a:pt x="1905" y="18098"/>
                            </a:cubicBezTo>
                            <a:cubicBezTo>
                              <a:pt x="1905" y="18098"/>
                              <a:pt x="1905" y="18098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6192"/>
                            </a:cubicBez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lnTo>
                              <a:pt x="1905" y="16192"/>
                            </a:ln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lnTo>
                              <a:pt x="1905" y="15240"/>
                            </a:ln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lnTo>
                              <a:pt x="952" y="15240"/>
                            </a:lnTo>
                            <a:lnTo>
                              <a:pt x="952" y="15240"/>
                            </a:ln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953"/>
                            </a:cubicBezTo>
                            <a:cubicBezTo>
                              <a:pt x="1905" y="953"/>
                              <a:pt x="1905" y="1905"/>
                              <a:pt x="1905" y="1905"/>
                            </a:cubicBezTo>
                            <a:cubicBezTo>
                              <a:pt x="1905" y="2858"/>
                              <a:pt x="952" y="3810"/>
                              <a:pt x="952" y="3810"/>
                            </a:cubicBezTo>
                            <a:cubicBezTo>
                              <a:pt x="952" y="4763"/>
                              <a:pt x="0" y="5715"/>
                              <a:pt x="0" y="6667"/>
                            </a:cubicBezTo>
                            <a:lnTo>
                              <a:pt x="0" y="6667"/>
                            </a:lnTo>
                            <a:lnTo>
                              <a:pt x="0" y="6667"/>
                            </a:lnTo>
                            <a:lnTo>
                              <a:pt x="0" y="6667"/>
                            </a:lnTo>
                            <a:lnTo>
                              <a:pt x="0" y="7620"/>
                            </a:lnTo>
                            <a:cubicBezTo>
                              <a:pt x="0" y="8573"/>
                              <a:pt x="0" y="8573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10478"/>
                            </a:lnTo>
                            <a:cubicBezTo>
                              <a:pt x="0" y="11430"/>
                              <a:pt x="0" y="11430"/>
                              <a:pt x="0" y="12383"/>
                            </a:cubicBezTo>
                            <a:cubicBezTo>
                              <a:pt x="0" y="13335"/>
                              <a:pt x="0" y="13335"/>
                              <a:pt x="0" y="14288"/>
                            </a:cubicBezTo>
                            <a:cubicBezTo>
                              <a:pt x="0" y="15240"/>
                              <a:pt x="0" y="15240"/>
                              <a:pt x="0" y="16192"/>
                            </a:cubicBezTo>
                            <a:cubicBezTo>
                              <a:pt x="0" y="16192"/>
                              <a:pt x="0" y="17145"/>
                              <a:pt x="0" y="17145"/>
                            </a:cubicBezTo>
                            <a:lnTo>
                              <a:pt x="0" y="18098"/>
                            </a:lnTo>
                            <a:cubicBezTo>
                              <a:pt x="0" y="18098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0" y="19050"/>
                            </a:cubicBezTo>
                            <a:lnTo>
                              <a:pt x="0" y="20003"/>
                            </a:lnTo>
                            <a:cubicBezTo>
                              <a:pt x="0" y="20003"/>
                              <a:pt x="0" y="20955"/>
                              <a:pt x="0" y="20955"/>
                            </a:cubicBezTo>
                            <a:cubicBezTo>
                              <a:pt x="0" y="21908"/>
                              <a:pt x="0" y="22860"/>
                              <a:pt x="0" y="23813"/>
                            </a:cubicBezTo>
                            <a:cubicBezTo>
                              <a:pt x="0" y="24765"/>
                              <a:pt x="0" y="24765"/>
                              <a:pt x="0" y="25717"/>
                            </a:cubicBezTo>
                            <a:cubicBezTo>
                              <a:pt x="0" y="26670"/>
                              <a:pt x="0" y="26670"/>
                              <a:pt x="0" y="27623"/>
                            </a:cubicBezTo>
                            <a:cubicBezTo>
                              <a:pt x="0" y="27623"/>
                              <a:pt x="0" y="27623"/>
                              <a:pt x="0" y="28575"/>
                            </a:cubicBezTo>
                            <a:cubicBezTo>
                              <a:pt x="0" y="28575"/>
                              <a:pt x="0" y="28575"/>
                              <a:pt x="0" y="28575"/>
                            </a:cubicBezTo>
                            <a:cubicBezTo>
                              <a:pt x="0" y="28575"/>
                              <a:pt x="0" y="28575"/>
                              <a:pt x="0" y="28575"/>
                            </a:cubicBezTo>
                            <a:lnTo>
                              <a:pt x="0" y="28575"/>
                            </a:lnTo>
                            <a:cubicBezTo>
                              <a:pt x="0" y="28575"/>
                              <a:pt x="0" y="28575"/>
                              <a:pt x="0" y="29528"/>
                            </a:cubicBezTo>
                            <a:cubicBezTo>
                              <a:pt x="0" y="29528"/>
                              <a:pt x="0" y="29528"/>
                              <a:pt x="0" y="29528"/>
                            </a:cubicBezTo>
                            <a:cubicBezTo>
                              <a:pt x="0" y="29528"/>
                              <a:pt x="0" y="29528"/>
                              <a:pt x="0" y="29528"/>
                            </a:cubicBezTo>
                            <a:lnTo>
                              <a:pt x="0" y="29528"/>
                            </a:lnTo>
                            <a:lnTo>
                              <a:pt x="0" y="29528"/>
                            </a:lnTo>
                            <a:cubicBezTo>
                              <a:pt x="0" y="29528"/>
                              <a:pt x="0" y="30480"/>
                              <a:pt x="0" y="30480"/>
                            </a:cubicBezTo>
                            <a:cubicBezTo>
                              <a:pt x="0" y="30480"/>
                              <a:pt x="0" y="31433"/>
                              <a:pt x="0" y="31433"/>
                            </a:cubicBezTo>
                            <a:cubicBezTo>
                              <a:pt x="0" y="31433"/>
                              <a:pt x="0" y="32385"/>
                              <a:pt x="0" y="32385"/>
                            </a:cubicBezTo>
                            <a:cubicBezTo>
                              <a:pt x="0" y="32385"/>
                              <a:pt x="0" y="33338"/>
                              <a:pt x="0" y="33338"/>
                            </a:cubicBezTo>
                            <a:lnTo>
                              <a:pt x="3810" y="33338"/>
                            </a:lnTo>
                            <a:cubicBezTo>
                              <a:pt x="3810" y="32385"/>
                              <a:pt x="3810" y="30480"/>
                              <a:pt x="3810" y="29528"/>
                            </a:cubicBezTo>
                            <a:cubicBezTo>
                              <a:pt x="3810" y="28575"/>
                              <a:pt x="3810" y="27623"/>
                              <a:pt x="3810" y="26670"/>
                            </a:cubicBezTo>
                            <a:cubicBezTo>
                              <a:pt x="3810" y="25717"/>
                              <a:pt x="3810" y="25717"/>
                              <a:pt x="3810" y="24765"/>
                            </a:cubicBezTo>
                            <a:cubicBezTo>
                              <a:pt x="3810" y="23813"/>
                              <a:pt x="3810" y="23813"/>
                              <a:pt x="3810" y="22860"/>
                            </a:cubicBezTo>
                            <a:cubicBezTo>
                              <a:pt x="1905" y="27623"/>
                              <a:pt x="1905" y="25717"/>
                              <a:pt x="1905" y="2381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20" name="图形 2"/>
                    <p:cNvGrpSpPr/>
                    <p:nvPr/>
                  </p:nvGrpSpPr>
                  <p:grpSpPr>
                    <a:xfrm>
                      <a:off x="4342447" y="4824412"/>
                      <a:ext cx="19050" cy="14287"/>
                      <a:chOff x="4342447" y="4824412"/>
                      <a:chExt cx="19050" cy="14287"/>
                    </a:xfrm>
                  </p:grpSpPr>
                  <p:grpSp>
                    <p:nvGrpSpPr>
                      <p:cNvPr id="721" name="图形 2"/>
                      <p:cNvGrpSpPr/>
                      <p:nvPr/>
                    </p:nvGrpSpPr>
                    <p:grpSpPr>
                      <a:xfrm>
                        <a:off x="4342447" y="4834889"/>
                        <a:ext cx="19050" cy="3809"/>
                        <a:chOff x="4342447" y="4834889"/>
                        <a:chExt cx="19050" cy="3809"/>
                      </a:xfrm>
                    </p:grpSpPr>
                    <p:sp>
                      <p:nvSpPr>
                        <p:cNvPr id="722" name="任意多边形: 形状 606"/>
                        <p:cNvSpPr/>
                        <p:nvPr/>
                      </p:nvSpPr>
                      <p:spPr>
                        <a:xfrm>
                          <a:off x="4349114" y="4834889"/>
                          <a:ext cx="714" cy="9525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9525"/>
                            <a:gd name="connsiteX1" fmla="*/ 0 w 714"/>
                            <a:gd name="connsiteY1" fmla="*/ 0 h 9525"/>
                            <a:gd name="connsiteX2" fmla="*/ 0 w 714"/>
                            <a:gd name="connsiteY2" fmla="*/ 0 h 9525"/>
                            <a:gd name="connsiteX3" fmla="*/ 0 w 714"/>
                            <a:gd name="connsiteY3" fmla="*/ 0 h 9525"/>
                            <a:gd name="connsiteX4" fmla="*/ 0 w 714"/>
                            <a:gd name="connsiteY4" fmla="*/ 0 h 9525"/>
                            <a:gd name="connsiteX5" fmla="*/ 0 w 714"/>
                            <a:gd name="connsiteY5" fmla="*/ 0 h 9525"/>
                            <a:gd name="connsiteX6" fmla="*/ 0 w 714"/>
                            <a:gd name="connsiteY6" fmla="*/ 0 h 9525"/>
                            <a:gd name="connsiteX7" fmla="*/ 0 w 714"/>
                            <a:gd name="connsiteY7" fmla="*/ 0 h 9525"/>
                            <a:gd name="connsiteX8" fmla="*/ 0 w 714"/>
                            <a:gd name="connsiteY8" fmla="*/ 0 h 9525"/>
                            <a:gd name="connsiteX9" fmla="*/ 0 w 714"/>
                            <a:gd name="connsiteY9" fmla="*/ 0 h 9525"/>
                            <a:gd name="connsiteX10" fmla="*/ 0 w 714"/>
                            <a:gd name="connsiteY10" fmla="*/ 0 h 9525"/>
                            <a:gd name="connsiteX11" fmla="*/ 0 w 714"/>
                            <a:gd name="connsiteY11" fmla="*/ 0 h 9525"/>
                            <a:gd name="connsiteX12" fmla="*/ 0 w 714"/>
                            <a:gd name="connsiteY12" fmla="*/ 0 h 9525"/>
                            <a:gd name="connsiteX13" fmla="*/ 0 w 714"/>
                            <a:gd name="connsiteY13" fmla="*/ 0 h 9525"/>
                            <a:gd name="connsiteX14" fmla="*/ 0 w 714"/>
                            <a:gd name="connsiteY14" fmla="*/ 0 h 9525"/>
                            <a:gd name="connsiteX15" fmla="*/ 0 w 714"/>
                            <a:gd name="connsiteY15" fmla="*/ 0 h 9525"/>
                            <a:gd name="connsiteX16" fmla="*/ 0 w 714"/>
                            <a:gd name="connsiteY16" fmla="*/ 0 h 9525"/>
                            <a:gd name="connsiteX17" fmla="*/ 0 w 714"/>
                            <a:gd name="connsiteY17" fmla="*/ 0 h 9525"/>
                            <a:gd name="connsiteX18" fmla="*/ 0 w 714"/>
                            <a:gd name="connsiteY18" fmla="*/ 0 h 9525"/>
                            <a:gd name="connsiteX19" fmla="*/ 0 w 714"/>
                            <a:gd name="connsiteY19" fmla="*/ 0 h 9525"/>
                            <a:gd name="connsiteX20" fmla="*/ 0 w 714"/>
                            <a:gd name="connsiteY20" fmla="*/ 0 h 9525"/>
                            <a:gd name="connsiteX21" fmla="*/ 0 w 714"/>
                            <a:gd name="connsiteY21" fmla="*/ 0 h 9525"/>
                            <a:gd name="connsiteX22" fmla="*/ 0 w 714"/>
                            <a:gd name="connsiteY22" fmla="*/ 0 h 9525"/>
                            <a:gd name="connsiteX23" fmla="*/ 0 w 714"/>
                            <a:gd name="connsiteY23" fmla="*/ 0 h 9525"/>
                            <a:gd name="connsiteX24" fmla="*/ 0 w 714"/>
                            <a:gd name="connsiteY24" fmla="*/ 0 h 9525"/>
                            <a:gd name="connsiteX25" fmla="*/ 0 w 714"/>
                            <a:gd name="connsiteY25" fmla="*/ 0 h 9525"/>
                            <a:gd name="connsiteX26" fmla="*/ 0 w 714"/>
                            <a:gd name="connsiteY26" fmla="*/ 0 h 9525"/>
                            <a:gd name="connsiteX27" fmla="*/ 0 w 714"/>
                            <a:gd name="connsiteY27" fmla="*/ 0 h 9525"/>
                            <a:gd name="connsiteX28" fmla="*/ 0 w 714"/>
                            <a:gd name="connsiteY28" fmla="*/ 0 h 9525"/>
                            <a:gd name="connsiteX29" fmla="*/ 0 w 714"/>
                            <a:gd name="connsiteY29" fmla="*/ 0 h 9525"/>
                            <a:gd name="connsiteX30" fmla="*/ 0 w 714"/>
                            <a:gd name="connsiteY30" fmla="*/ 0 h 9525"/>
                            <a:gd name="connsiteX31" fmla="*/ 0 w 714"/>
                            <a:gd name="connsiteY31" fmla="*/ 0 h 9525"/>
                            <a:gd name="connsiteX32" fmla="*/ 0 w 714"/>
                            <a:gd name="connsiteY32" fmla="*/ 0 h 9525"/>
                            <a:gd name="connsiteX33" fmla="*/ 0 w 714"/>
                            <a:gd name="connsiteY33" fmla="*/ 0 h 9525"/>
                            <a:gd name="connsiteX34" fmla="*/ 0 w 714"/>
                            <a:gd name="connsiteY34" fmla="*/ 0 h 9525"/>
                            <a:gd name="connsiteX35" fmla="*/ 0 w 714"/>
                            <a:gd name="connsiteY35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23" name="任意多边形: 形状 607"/>
                        <p:cNvSpPr/>
                        <p:nvPr/>
                      </p:nvSpPr>
                      <p:spPr>
                        <a:xfrm>
                          <a:off x="4342447" y="4834889"/>
                          <a:ext cx="19050" cy="3809"/>
                        </a:xfrm>
                        <a:custGeom>
                          <a:avLst/>
                          <a:gdLst>
                            <a:gd name="connsiteX0" fmla="*/ 0 w 19050"/>
                            <a:gd name="connsiteY0" fmla="*/ 3810 h 3809"/>
                            <a:gd name="connsiteX1" fmla="*/ 0 w 19050"/>
                            <a:gd name="connsiteY1" fmla="*/ 3810 h 3809"/>
                            <a:gd name="connsiteX2" fmla="*/ 0 w 19050"/>
                            <a:gd name="connsiteY2" fmla="*/ 0 h 3809"/>
                            <a:gd name="connsiteX3" fmla="*/ 952 w 19050"/>
                            <a:gd name="connsiteY3" fmla="*/ 0 h 3809"/>
                            <a:gd name="connsiteX4" fmla="*/ 1905 w 19050"/>
                            <a:gd name="connsiteY4" fmla="*/ 0 h 3809"/>
                            <a:gd name="connsiteX5" fmla="*/ 4763 w 19050"/>
                            <a:gd name="connsiteY5" fmla="*/ 0 h 3809"/>
                            <a:gd name="connsiteX6" fmla="*/ 7620 w 19050"/>
                            <a:gd name="connsiteY6" fmla="*/ 0 h 3809"/>
                            <a:gd name="connsiteX7" fmla="*/ 8573 w 19050"/>
                            <a:gd name="connsiteY7" fmla="*/ 0 h 3809"/>
                            <a:gd name="connsiteX8" fmla="*/ 9525 w 19050"/>
                            <a:gd name="connsiteY8" fmla="*/ 0 h 3809"/>
                            <a:gd name="connsiteX9" fmla="*/ 11430 w 19050"/>
                            <a:gd name="connsiteY9" fmla="*/ 0 h 3809"/>
                            <a:gd name="connsiteX10" fmla="*/ 11430 w 19050"/>
                            <a:gd name="connsiteY10" fmla="*/ 0 h 3809"/>
                            <a:gd name="connsiteX11" fmla="*/ 11430 w 19050"/>
                            <a:gd name="connsiteY11" fmla="*/ 0 h 3809"/>
                            <a:gd name="connsiteX12" fmla="*/ 11430 w 19050"/>
                            <a:gd name="connsiteY12" fmla="*/ 0 h 3809"/>
                            <a:gd name="connsiteX13" fmla="*/ 11430 w 19050"/>
                            <a:gd name="connsiteY13" fmla="*/ 0 h 3809"/>
                            <a:gd name="connsiteX14" fmla="*/ 11430 w 19050"/>
                            <a:gd name="connsiteY14" fmla="*/ 0 h 3809"/>
                            <a:gd name="connsiteX15" fmla="*/ 11430 w 19050"/>
                            <a:gd name="connsiteY15" fmla="*/ 0 h 3809"/>
                            <a:gd name="connsiteX16" fmla="*/ 11430 w 19050"/>
                            <a:gd name="connsiteY16" fmla="*/ 0 h 3809"/>
                            <a:gd name="connsiteX17" fmla="*/ 11430 w 19050"/>
                            <a:gd name="connsiteY17" fmla="*/ 0 h 3809"/>
                            <a:gd name="connsiteX18" fmla="*/ 11430 w 19050"/>
                            <a:gd name="connsiteY18" fmla="*/ 0 h 3809"/>
                            <a:gd name="connsiteX19" fmla="*/ 11430 w 19050"/>
                            <a:gd name="connsiteY19" fmla="*/ 0 h 3809"/>
                            <a:gd name="connsiteX20" fmla="*/ 11430 w 19050"/>
                            <a:gd name="connsiteY20" fmla="*/ 0 h 3809"/>
                            <a:gd name="connsiteX21" fmla="*/ 11430 w 19050"/>
                            <a:gd name="connsiteY21" fmla="*/ 0 h 3809"/>
                            <a:gd name="connsiteX22" fmla="*/ 11430 w 19050"/>
                            <a:gd name="connsiteY22" fmla="*/ 0 h 3809"/>
                            <a:gd name="connsiteX23" fmla="*/ 11430 w 19050"/>
                            <a:gd name="connsiteY23" fmla="*/ 0 h 3809"/>
                            <a:gd name="connsiteX24" fmla="*/ 11430 w 19050"/>
                            <a:gd name="connsiteY24" fmla="*/ 0 h 3809"/>
                            <a:gd name="connsiteX25" fmla="*/ 11430 w 19050"/>
                            <a:gd name="connsiteY25" fmla="*/ 0 h 3809"/>
                            <a:gd name="connsiteX26" fmla="*/ 11430 w 19050"/>
                            <a:gd name="connsiteY26" fmla="*/ 0 h 3809"/>
                            <a:gd name="connsiteX27" fmla="*/ 11430 w 19050"/>
                            <a:gd name="connsiteY27" fmla="*/ 0 h 3809"/>
                            <a:gd name="connsiteX28" fmla="*/ 11430 w 19050"/>
                            <a:gd name="connsiteY28" fmla="*/ 0 h 3809"/>
                            <a:gd name="connsiteX29" fmla="*/ 11430 w 19050"/>
                            <a:gd name="connsiteY29" fmla="*/ 0 h 3809"/>
                            <a:gd name="connsiteX30" fmla="*/ 11430 w 19050"/>
                            <a:gd name="connsiteY30" fmla="*/ 0 h 3809"/>
                            <a:gd name="connsiteX31" fmla="*/ 11430 w 19050"/>
                            <a:gd name="connsiteY31" fmla="*/ 0 h 3809"/>
                            <a:gd name="connsiteX32" fmla="*/ 11430 w 19050"/>
                            <a:gd name="connsiteY32" fmla="*/ 0 h 3809"/>
                            <a:gd name="connsiteX33" fmla="*/ 11430 w 19050"/>
                            <a:gd name="connsiteY33" fmla="*/ 0 h 3809"/>
                            <a:gd name="connsiteX34" fmla="*/ 11430 w 19050"/>
                            <a:gd name="connsiteY34" fmla="*/ 0 h 3809"/>
                            <a:gd name="connsiteX35" fmla="*/ 11430 w 19050"/>
                            <a:gd name="connsiteY35" fmla="*/ 0 h 3809"/>
                            <a:gd name="connsiteX36" fmla="*/ 11430 w 19050"/>
                            <a:gd name="connsiteY36" fmla="*/ 0 h 3809"/>
                            <a:gd name="connsiteX37" fmla="*/ 11430 w 19050"/>
                            <a:gd name="connsiteY37" fmla="*/ 0 h 3809"/>
                            <a:gd name="connsiteX38" fmla="*/ 11430 w 19050"/>
                            <a:gd name="connsiteY38" fmla="*/ 0 h 3809"/>
                            <a:gd name="connsiteX39" fmla="*/ 11430 w 19050"/>
                            <a:gd name="connsiteY39" fmla="*/ 0 h 3809"/>
                            <a:gd name="connsiteX40" fmla="*/ 11430 w 19050"/>
                            <a:gd name="connsiteY40" fmla="*/ 0 h 3809"/>
                            <a:gd name="connsiteX41" fmla="*/ 11430 w 19050"/>
                            <a:gd name="connsiteY41" fmla="*/ 0 h 3809"/>
                            <a:gd name="connsiteX42" fmla="*/ 11430 w 19050"/>
                            <a:gd name="connsiteY42" fmla="*/ 0 h 3809"/>
                            <a:gd name="connsiteX43" fmla="*/ 15240 w 19050"/>
                            <a:gd name="connsiteY43" fmla="*/ 1905 h 3809"/>
                            <a:gd name="connsiteX44" fmla="*/ 19050 w 19050"/>
                            <a:gd name="connsiteY44" fmla="*/ 3810 h 3809"/>
                            <a:gd name="connsiteX45" fmla="*/ 19050 w 19050"/>
                            <a:gd name="connsiteY45" fmla="*/ 3810 h 3809"/>
                            <a:gd name="connsiteX46" fmla="*/ 19050 w 19050"/>
                            <a:gd name="connsiteY46" fmla="*/ 3810 h 3809"/>
                            <a:gd name="connsiteX47" fmla="*/ 19050 w 19050"/>
                            <a:gd name="connsiteY47" fmla="*/ 3810 h 3809"/>
                            <a:gd name="connsiteX48" fmla="*/ 19050 w 19050"/>
                            <a:gd name="connsiteY48" fmla="*/ 3810 h 3809"/>
                            <a:gd name="connsiteX49" fmla="*/ 19050 w 19050"/>
                            <a:gd name="connsiteY49" fmla="*/ 3810 h 3809"/>
                            <a:gd name="connsiteX50" fmla="*/ 19050 w 19050"/>
                            <a:gd name="connsiteY50" fmla="*/ 3810 h 3809"/>
                            <a:gd name="connsiteX51" fmla="*/ 19050 w 19050"/>
                            <a:gd name="connsiteY51" fmla="*/ 3810 h 3809"/>
                            <a:gd name="connsiteX52" fmla="*/ 19050 w 19050"/>
                            <a:gd name="connsiteY52" fmla="*/ 3810 h 3809"/>
                            <a:gd name="connsiteX53" fmla="*/ 19050 w 19050"/>
                            <a:gd name="connsiteY53" fmla="*/ 3810 h 3809"/>
                            <a:gd name="connsiteX54" fmla="*/ 19050 w 19050"/>
                            <a:gd name="connsiteY54" fmla="*/ 3810 h 3809"/>
                            <a:gd name="connsiteX55" fmla="*/ 19050 w 19050"/>
                            <a:gd name="connsiteY55" fmla="*/ 3810 h 3809"/>
                            <a:gd name="connsiteX56" fmla="*/ 18098 w 19050"/>
                            <a:gd name="connsiteY56" fmla="*/ 3810 h 3809"/>
                            <a:gd name="connsiteX57" fmla="*/ 17145 w 19050"/>
                            <a:gd name="connsiteY57" fmla="*/ 3810 h 3809"/>
                            <a:gd name="connsiteX58" fmla="*/ 15240 w 19050"/>
                            <a:gd name="connsiteY58" fmla="*/ 3810 h 3809"/>
                            <a:gd name="connsiteX59" fmla="*/ 9525 w 19050"/>
                            <a:gd name="connsiteY59" fmla="*/ 3810 h 3809"/>
                            <a:gd name="connsiteX60" fmla="*/ 4763 w 19050"/>
                            <a:gd name="connsiteY60" fmla="*/ 3810 h 3809"/>
                            <a:gd name="connsiteX61" fmla="*/ 2857 w 19050"/>
                            <a:gd name="connsiteY61" fmla="*/ 3810 h 3809"/>
                            <a:gd name="connsiteX62" fmla="*/ 1905 w 19050"/>
                            <a:gd name="connsiteY62" fmla="*/ 3810 h 3809"/>
                            <a:gd name="connsiteX63" fmla="*/ 952 w 19050"/>
                            <a:gd name="connsiteY63" fmla="*/ 3810 h 3809"/>
                            <a:gd name="connsiteX64" fmla="*/ 952 w 19050"/>
                            <a:gd name="connsiteY64" fmla="*/ 3810 h 3809"/>
                            <a:gd name="connsiteX65" fmla="*/ 952 w 19050"/>
                            <a:gd name="connsiteY65" fmla="*/ 3810 h 3809"/>
                            <a:gd name="connsiteX66" fmla="*/ 0 w 19050"/>
                            <a:gd name="connsiteY66" fmla="*/ 3810 h 3809"/>
                            <a:gd name="connsiteX67" fmla="*/ 0 w 19050"/>
                            <a:gd name="connsiteY67" fmla="*/ 3810 h 3809"/>
                            <a:gd name="connsiteX68" fmla="*/ 0 w 19050"/>
                            <a:gd name="connsiteY68" fmla="*/ 3810 h 3809"/>
                            <a:gd name="connsiteX69" fmla="*/ 6667 w 19050"/>
                            <a:gd name="connsiteY69" fmla="*/ 0 h 3809"/>
                            <a:gd name="connsiteX70" fmla="*/ 6667 w 19050"/>
                            <a:gd name="connsiteY70" fmla="*/ 0 h 3809"/>
                            <a:gd name="connsiteX71" fmla="*/ 6667 w 19050"/>
                            <a:gd name="connsiteY71" fmla="*/ 0 h 3809"/>
                            <a:gd name="connsiteX72" fmla="*/ 6667 w 19050"/>
                            <a:gd name="connsiteY72" fmla="*/ 0 h 3809"/>
                            <a:gd name="connsiteX73" fmla="*/ 6667 w 19050"/>
                            <a:gd name="connsiteY73" fmla="*/ 0 h 3809"/>
                            <a:gd name="connsiteX74" fmla="*/ 6667 w 19050"/>
                            <a:gd name="connsiteY74" fmla="*/ 0 h 3809"/>
                            <a:gd name="connsiteX75" fmla="*/ 6667 w 19050"/>
                            <a:gd name="connsiteY75" fmla="*/ 0 h 3809"/>
                            <a:gd name="connsiteX76" fmla="*/ 6667 w 19050"/>
                            <a:gd name="connsiteY76" fmla="*/ 0 h 3809"/>
                            <a:gd name="connsiteX77" fmla="*/ 6667 w 19050"/>
                            <a:gd name="connsiteY77" fmla="*/ 0 h 3809"/>
                            <a:gd name="connsiteX78" fmla="*/ 6667 w 19050"/>
                            <a:gd name="connsiteY78" fmla="*/ 0 h 3809"/>
                            <a:gd name="connsiteX79" fmla="*/ 6667 w 19050"/>
                            <a:gd name="connsiteY79" fmla="*/ 0 h 3809"/>
                            <a:gd name="connsiteX80" fmla="*/ 6667 w 19050"/>
                            <a:gd name="connsiteY80" fmla="*/ 0 h 3809"/>
                            <a:gd name="connsiteX81" fmla="*/ 6667 w 19050"/>
                            <a:gd name="connsiteY81" fmla="*/ 0 h 3809"/>
                            <a:gd name="connsiteX82" fmla="*/ 6667 w 19050"/>
                            <a:gd name="connsiteY82" fmla="*/ 0 h 3809"/>
                            <a:gd name="connsiteX83" fmla="*/ 6667 w 19050"/>
                            <a:gd name="connsiteY83" fmla="*/ 0 h 3809"/>
                            <a:gd name="connsiteX84" fmla="*/ 6667 w 19050"/>
                            <a:gd name="connsiteY84" fmla="*/ 0 h 3809"/>
                            <a:gd name="connsiteX85" fmla="*/ 6667 w 19050"/>
                            <a:gd name="connsiteY85" fmla="*/ 0 h 3809"/>
                            <a:gd name="connsiteX86" fmla="*/ 7620 w 19050"/>
                            <a:gd name="connsiteY86" fmla="*/ 0 h 3809"/>
                            <a:gd name="connsiteX87" fmla="*/ 7620 w 19050"/>
                            <a:gd name="connsiteY87" fmla="*/ 0 h 3809"/>
                            <a:gd name="connsiteX88" fmla="*/ 7620 w 19050"/>
                            <a:gd name="connsiteY88" fmla="*/ 0 h 3809"/>
                            <a:gd name="connsiteX89" fmla="*/ 7620 w 19050"/>
                            <a:gd name="connsiteY89" fmla="*/ 0 h 3809"/>
                            <a:gd name="connsiteX90" fmla="*/ 7620 w 19050"/>
                            <a:gd name="connsiteY90" fmla="*/ 0 h 3809"/>
                            <a:gd name="connsiteX91" fmla="*/ 7620 w 19050"/>
                            <a:gd name="connsiteY91" fmla="*/ 0 h 3809"/>
                            <a:gd name="connsiteX92" fmla="*/ 7620 w 19050"/>
                            <a:gd name="connsiteY92" fmla="*/ 0 h 3809"/>
                            <a:gd name="connsiteX93" fmla="*/ 7620 w 19050"/>
                            <a:gd name="connsiteY93" fmla="*/ 0 h 3809"/>
                            <a:gd name="connsiteX94" fmla="*/ 7620 w 19050"/>
                            <a:gd name="connsiteY94" fmla="*/ 0 h 3809"/>
                            <a:gd name="connsiteX95" fmla="*/ 7620 w 19050"/>
                            <a:gd name="connsiteY95" fmla="*/ 0 h 3809"/>
                            <a:gd name="connsiteX96" fmla="*/ 7620 w 19050"/>
                            <a:gd name="connsiteY96" fmla="*/ 0 h 3809"/>
                            <a:gd name="connsiteX97" fmla="*/ 7620 w 19050"/>
                            <a:gd name="connsiteY97" fmla="*/ 0 h 3809"/>
                            <a:gd name="connsiteX98" fmla="*/ 6667 w 19050"/>
                            <a:gd name="connsiteY98" fmla="*/ 0 h 3809"/>
                            <a:gd name="connsiteX99" fmla="*/ 6667 w 19050"/>
                            <a:gd name="connsiteY99" fmla="*/ 0 h 3809"/>
                            <a:gd name="connsiteX100" fmla="*/ 6667 w 19050"/>
                            <a:gd name="connsiteY100" fmla="*/ 0 h 3809"/>
                            <a:gd name="connsiteX101" fmla="*/ 6667 w 19050"/>
                            <a:gd name="connsiteY101" fmla="*/ 0 h 3809"/>
                            <a:gd name="connsiteX102" fmla="*/ 6667 w 19050"/>
                            <a:gd name="connsiteY102" fmla="*/ 0 h 3809"/>
                            <a:gd name="connsiteX103" fmla="*/ 6667 w 19050"/>
                            <a:gd name="connsiteY103" fmla="*/ 0 h 3809"/>
                            <a:gd name="connsiteX104" fmla="*/ 6667 w 19050"/>
                            <a:gd name="connsiteY104" fmla="*/ 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</a:cxnLst>
                          <a:rect l="l" t="t" r="r" b="b"/>
                          <a:pathLst>
                            <a:path w="19050" h="3809">
                              <a:moveTo>
                                <a:pt x="0" y="3810"/>
                              </a:moveTo>
                              <a:lnTo>
                                <a:pt x="0" y="381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2857" y="0"/>
                                <a:pt x="3810" y="0"/>
                                <a:pt x="4763" y="0"/>
                              </a:cubicBezTo>
                              <a:cubicBezTo>
                                <a:pt x="5715" y="0"/>
                                <a:pt x="6667" y="0"/>
                                <a:pt x="7620" y="0"/>
                              </a:cubicBezTo>
                              <a:cubicBezTo>
                                <a:pt x="7620" y="0"/>
                                <a:pt x="8573" y="0"/>
                                <a:pt x="8573" y="0"/>
                              </a:cubicBezTo>
                              <a:cubicBezTo>
                                <a:pt x="8573" y="0"/>
                                <a:pt x="9525" y="0"/>
                                <a:pt x="9525" y="0"/>
                              </a:cubicBezTo>
                              <a:cubicBezTo>
                                <a:pt x="10477" y="0"/>
                                <a:pt x="10477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1430" y="0"/>
                              </a:lnTo>
                              <a:lnTo>
                                <a:pt x="15240" y="1905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lnTo>
                                <a:pt x="19050" y="3810"/>
                              </a:lnTo>
                              <a:cubicBezTo>
                                <a:pt x="19050" y="3810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9050" y="3810"/>
                                <a:pt x="18098" y="3810"/>
                              </a:cubicBezTo>
                              <a:cubicBezTo>
                                <a:pt x="18098" y="3810"/>
                                <a:pt x="18098" y="3810"/>
                                <a:pt x="17145" y="3810"/>
                              </a:cubicBezTo>
                              <a:cubicBezTo>
                                <a:pt x="17145" y="3810"/>
                                <a:pt x="16192" y="3810"/>
                                <a:pt x="15240" y="3810"/>
                              </a:cubicBezTo>
                              <a:cubicBezTo>
                                <a:pt x="13335" y="3810"/>
                                <a:pt x="10477" y="3810"/>
                                <a:pt x="9525" y="3810"/>
                              </a:cubicBezTo>
                              <a:cubicBezTo>
                                <a:pt x="7620" y="3810"/>
                                <a:pt x="5715" y="3810"/>
                                <a:pt x="4763" y="3810"/>
                              </a:cubicBezTo>
                              <a:cubicBezTo>
                                <a:pt x="3810" y="3810"/>
                                <a:pt x="3810" y="3810"/>
                                <a:pt x="2857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0" y="3810"/>
                                <a:pt x="0" y="3810"/>
                              </a:cubicBezTo>
                              <a:cubicBezTo>
                                <a:pt x="952" y="3810"/>
                                <a:pt x="952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  <a:moveTo>
                                <a:pt x="6667" y="0"/>
                              </a:move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cubicBezTo>
                                <a:pt x="6667" y="0"/>
                                <a:pt x="6667" y="0"/>
                                <a:pt x="6667" y="0"/>
                              </a:cubicBezTo>
                              <a:lnTo>
                                <a:pt x="6667" y="0"/>
                              </a:lnTo>
                              <a:cubicBezTo>
                                <a:pt x="7620" y="0"/>
                                <a:pt x="7620" y="0"/>
                                <a:pt x="6667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lnTo>
                                <a:pt x="7620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cubicBezTo>
                                <a:pt x="7620" y="0"/>
                                <a:pt x="7620" y="0"/>
                                <a:pt x="6667" y="0"/>
                              </a:cubicBezTo>
                              <a:cubicBezTo>
                                <a:pt x="6667" y="0"/>
                                <a:pt x="6667" y="0"/>
                                <a:pt x="6667" y="0"/>
                              </a:cubicBez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724" name="任意多边形: 形状 608"/>
                      <p:cNvSpPr/>
                      <p:nvPr/>
                    </p:nvSpPr>
                    <p:spPr>
                      <a:xfrm>
                        <a:off x="4351120" y="4824412"/>
                        <a:ext cx="9424" cy="8572"/>
                      </a:xfrm>
                      <a:custGeom>
                        <a:avLst/>
                        <a:gdLst>
                          <a:gd name="connsiteX0" fmla="*/ 852 w 9424"/>
                          <a:gd name="connsiteY0" fmla="*/ 4763 h 8572"/>
                          <a:gd name="connsiteX1" fmla="*/ 852 w 9424"/>
                          <a:gd name="connsiteY1" fmla="*/ 4763 h 8572"/>
                          <a:gd name="connsiteX2" fmla="*/ 852 w 9424"/>
                          <a:gd name="connsiteY2" fmla="*/ 4763 h 8572"/>
                          <a:gd name="connsiteX3" fmla="*/ 852 w 9424"/>
                          <a:gd name="connsiteY3" fmla="*/ 4763 h 8572"/>
                          <a:gd name="connsiteX4" fmla="*/ 1804 w 9424"/>
                          <a:gd name="connsiteY4" fmla="*/ 5715 h 8572"/>
                          <a:gd name="connsiteX5" fmla="*/ 1804 w 9424"/>
                          <a:gd name="connsiteY5" fmla="*/ 5715 h 8572"/>
                          <a:gd name="connsiteX6" fmla="*/ 1804 w 9424"/>
                          <a:gd name="connsiteY6" fmla="*/ 5715 h 8572"/>
                          <a:gd name="connsiteX7" fmla="*/ 1804 w 9424"/>
                          <a:gd name="connsiteY7" fmla="*/ 5715 h 8572"/>
                          <a:gd name="connsiteX8" fmla="*/ 1804 w 9424"/>
                          <a:gd name="connsiteY8" fmla="*/ 5715 h 8572"/>
                          <a:gd name="connsiteX9" fmla="*/ 1804 w 9424"/>
                          <a:gd name="connsiteY9" fmla="*/ 5715 h 8572"/>
                          <a:gd name="connsiteX10" fmla="*/ 1804 w 9424"/>
                          <a:gd name="connsiteY10" fmla="*/ 5715 h 8572"/>
                          <a:gd name="connsiteX11" fmla="*/ 1804 w 9424"/>
                          <a:gd name="connsiteY11" fmla="*/ 5715 h 8572"/>
                          <a:gd name="connsiteX12" fmla="*/ 1804 w 9424"/>
                          <a:gd name="connsiteY12" fmla="*/ 5715 h 8572"/>
                          <a:gd name="connsiteX13" fmla="*/ 1804 w 9424"/>
                          <a:gd name="connsiteY13" fmla="*/ 5715 h 8572"/>
                          <a:gd name="connsiteX14" fmla="*/ 1804 w 9424"/>
                          <a:gd name="connsiteY14" fmla="*/ 5715 h 8572"/>
                          <a:gd name="connsiteX15" fmla="*/ 1804 w 9424"/>
                          <a:gd name="connsiteY15" fmla="*/ 5715 h 8572"/>
                          <a:gd name="connsiteX16" fmla="*/ 1804 w 9424"/>
                          <a:gd name="connsiteY16" fmla="*/ 5715 h 8572"/>
                          <a:gd name="connsiteX17" fmla="*/ 1804 w 9424"/>
                          <a:gd name="connsiteY17" fmla="*/ 5715 h 8572"/>
                          <a:gd name="connsiteX18" fmla="*/ 1804 w 9424"/>
                          <a:gd name="connsiteY18" fmla="*/ 5715 h 8572"/>
                          <a:gd name="connsiteX19" fmla="*/ 1804 w 9424"/>
                          <a:gd name="connsiteY19" fmla="*/ 5715 h 8572"/>
                          <a:gd name="connsiteX20" fmla="*/ 1804 w 9424"/>
                          <a:gd name="connsiteY20" fmla="*/ 5715 h 8572"/>
                          <a:gd name="connsiteX21" fmla="*/ 1804 w 9424"/>
                          <a:gd name="connsiteY21" fmla="*/ 5715 h 8572"/>
                          <a:gd name="connsiteX22" fmla="*/ 1804 w 9424"/>
                          <a:gd name="connsiteY22" fmla="*/ 5715 h 8572"/>
                          <a:gd name="connsiteX23" fmla="*/ 1804 w 9424"/>
                          <a:gd name="connsiteY23" fmla="*/ 5715 h 8572"/>
                          <a:gd name="connsiteX24" fmla="*/ 1804 w 9424"/>
                          <a:gd name="connsiteY24" fmla="*/ 5715 h 8572"/>
                          <a:gd name="connsiteX25" fmla="*/ 1804 w 9424"/>
                          <a:gd name="connsiteY25" fmla="*/ 5715 h 8572"/>
                          <a:gd name="connsiteX26" fmla="*/ 1804 w 9424"/>
                          <a:gd name="connsiteY26" fmla="*/ 5715 h 8572"/>
                          <a:gd name="connsiteX27" fmla="*/ 1804 w 9424"/>
                          <a:gd name="connsiteY27" fmla="*/ 5715 h 8572"/>
                          <a:gd name="connsiteX28" fmla="*/ 1804 w 9424"/>
                          <a:gd name="connsiteY28" fmla="*/ 5715 h 8572"/>
                          <a:gd name="connsiteX29" fmla="*/ 1804 w 9424"/>
                          <a:gd name="connsiteY29" fmla="*/ 5715 h 8572"/>
                          <a:gd name="connsiteX30" fmla="*/ 1804 w 9424"/>
                          <a:gd name="connsiteY30" fmla="*/ 5715 h 8572"/>
                          <a:gd name="connsiteX31" fmla="*/ 1804 w 9424"/>
                          <a:gd name="connsiteY31" fmla="*/ 5715 h 8572"/>
                          <a:gd name="connsiteX32" fmla="*/ 1804 w 9424"/>
                          <a:gd name="connsiteY32" fmla="*/ 5715 h 8572"/>
                          <a:gd name="connsiteX33" fmla="*/ 1804 w 9424"/>
                          <a:gd name="connsiteY33" fmla="*/ 5715 h 8572"/>
                          <a:gd name="connsiteX34" fmla="*/ 1804 w 9424"/>
                          <a:gd name="connsiteY34" fmla="*/ 5715 h 8572"/>
                          <a:gd name="connsiteX35" fmla="*/ 1804 w 9424"/>
                          <a:gd name="connsiteY35" fmla="*/ 5715 h 8572"/>
                          <a:gd name="connsiteX36" fmla="*/ 1804 w 9424"/>
                          <a:gd name="connsiteY36" fmla="*/ 5715 h 8572"/>
                          <a:gd name="connsiteX37" fmla="*/ 1804 w 9424"/>
                          <a:gd name="connsiteY37" fmla="*/ 5715 h 8572"/>
                          <a:gd name="connsiteX38" fmla="*/ 1804 w 9424"/>
                          <a:gd name="connsiteY38" fmla="*/ 5715 h 8572"/>
                          <a:gd name="connsiteX39" fmla="*/ 1804 w 9424"/>
                          <a:gd name="connsiteY39" fmla="*/ 5715 h 8572"/>
                          <a:gd name="connsiteX40" fmla="*/ 9424 w 9424"/>
                          <a:gd name="connsiteY40" fmla="*/ 8572 h 8572"/>
                          <a:gd name="connsiteX41" fmla="*/ 9424 w 9424"/>
                          <a:gd name="connsiteY41" fmla="*/ 8572 h 8572"/>
                          <a:gd name="connsiteX42" fmla="*/ 9424 w 9424"/>
                          <a:gd name="connsiteY42" fmla="*/ 8572 h 8572"/>
                          <a:gd name="connsiteX43" fmla="*/ 9424 w 9424"/>
                          <a:gd name="connsiteY43" fmla="*/ 8572 h 8572"/>
                          <a:gd name="connsiteX44" fmla="*/ 9424 w 9424"/>
                          <a:gd name="connsiteY44" fmla="*/ 8572 h 8572"/>
                          <a:gd name="connsiteX45" fmla="*/ 9424 w 9424"/>
                          <a:gd name="connsiteY45" fmla="*/ 8572 h 8572"/>
                          <a:gd name="connsiteX46" fmla="*/ 9424 w 9424"/>
                          <a:gd name="connsiteY46" fmla="*/ 8572 h 8572"/>
                          <a:gd name="connsiteX47" fmla="*/ 9424 w 9424"/>
                          <a:gd name="connsiteY47" fmla="*/ 8572 h 8572"/>
                          <a:gd name="connsiteX48" fmla="*/ 9424 w 9424"/>
                          <a:gd name="connsiteY48" fmla="*/ 8572 h 8572"/>
                          <a:gd name="connsiteX49" fmla="*/ 9424 w 9424"/>
                          <a:gd name="connsiteY49" fmla="*/ 8572 h 8572"/>
                          <a:gd name="connsiteX50" fmla="*/ 9424 w 9424"/>
                          <a:gd name="connsiteY50" fmla="*/ 8572 h 8572"/>
                          <a:gd name="connsiteX51" fmla="*/ 9424 w 9424"/>
                          <a:gd name="connsiteY51" fmla="*/ 8572 h 8572"/>
                          <a:gd name="connsiteX52" fmla="*/ 8472 w 9424"/>
                          <a:gd name="connsiteY52" fmla="*/ 7620 h 8572"/>
                          <a:gd name="connsiteX53" fmla="*/ 7519 w 9424"/>
                          <a:gd name="connsiteY53" fmla="*/ 6668 h 8572"/>
                          <a:gd name="connsiteX54" fmla="*/ 6567 w 9424"/>
                          <a:gd name="connsiteY54" fmla="*/ 5715 h 8572"/>
                          <a:gd name="connsiteX55" fmla="*/ 4662 w 9424"/>
                          <a:gd name="connsiteY55" fmla="*/ 2857 h 8572"/>
                          <a:gd name="connsiteX56" fmla="*/ 4662 w 9424"/>
                          <a:gd name="connsiteY56" fmla="*/ 1905 h 8572"/>
                          <a:gd name="connsiteX57" fmla="*/ 4662 w 9424"/>
                          <a:gd name="connsiteY57" fmla="*/ 1905 h 8572"/>
                          <a:gd name="connsiteX58" fmla="*/ 4662 w 9424"/>
                          <a:gd name="connsiteY58" fmla="*/ 1905 h 8572"/>
                          <a:gd name="connsiteX59" fmla="*/ 4662 w 9424"/>
                          <a:gd name="connsiteY59" fmla="*/ 1905 h 8572"/>
                          <a:gd name="connsiteX60" fmla="*/ 4662 w 9424"/>
                          <a:gd name="connsiteY60" fmla="*/ 1905 h 8572"/>
                          <a:gd name="connsiteX61" fmla="*/ 4662 w 9424"/>
                          <a:gd name="connsiteY61" fmla="*/ 1905 h 8572"/>
                          <a:gd name="connsiteX62" fmla="*/ 4662 w 9424"/>
                          <a:gd name="connsiteY62" fmla="*/ 1905 h 8572"/>
                          <a:gd name="connsiteX63" fmla="*/ 4662 w 9424"/>
                          <a:gd name="connsiteY63" fmla="*/ 1905 h 8572"/>
                          <a:gd name="connsiteX64" fmla="*/ 4662 w 9424"/>
                          <a:gd name="connsiteY64" fmla="*/ 1905 h 8572"/>
                          <a:gd name="connsiteX65" fmla="*/ 4662 w 9424"/>
                          <a:gd name="connsiteY65" fmla="*/ 1905 h 8572"/>
                          <a:gd name="connsiteX66" fmla="*/ 4662 w 9424"/>
                          <a:gd name="connsiteY66" fmla="*/ 1905 h 8572"/>
                          <a:gd name="connsiteX67" fmla="*/ 4662 w 9424"/>
                          <a:gd name="connsiteY67" fmla="*/ 1905 h 8572"/>
                          <a:gd name="connsiteX68" fmla="*/ 4662 w 9424"/>
                          <a:gd name="connsiteY68" fmla="*/ 1905 h 8572"/>
                          <a:gd name="connsiteX69" fmla="*/ 4662 w 9424"/>
                          <a:gd name="connsiteY69" fmla="*/ 1905 h 8572"/>
                          <a:gd name="connsiteX70" fmla="*/ 4662 w 9424"/>
                          <a:gd name="connsiteY70" fmla="*/ 1905 h 8572"/>
                          <a:gd name="connsiteX71" fmla="*/ 4662 w 9424"/>
                          <a:gd name="connsiteY71" fmla="*/ 1905 h 8572"/>
                          <a:gd name="connsiteX72" fmla="*/ 4662 w 9424"/>
                          <a:gd name="connsiteY72" fmla="*/ 1905 h 8572"/>
                          <a:gd name="connsiteX73" fmla="*/ 4662 w 9424"/>
                          <a:gd name="connsiteY73" fmla="*/ 1905 h 8572"/>
                          <a:gd name="connsiteX74" fmla="*/ 4662 w 9424"/>
                          <a:gd name="connsiteY74" fmla="*/ 1905 h 8572"/>
                          <a:gd name="connsiteX75" fmla="*/ 4662 w 9424"/>
                          <a:gd name="connsiteY75" fmla="*/ 1905 h 8572"/>
                          <a:gd name="connsiteX76" fmla="*/ 4662 w 9424"/>
                          <a:gd name="connsiteY76" fmla="*/ 1905 h 8572"/>
                          <a:gd name="connsiteX77" fmla="*/ 4662 w 9424"/>
                          <a:gd name="connsiteY77" fmla="*/ 1905 h 8572"/>
                          <a:gd name="connsiteX78" fmla="*/ 4662 w 9424"/>
                          <a:gd name="connsiteY78" fmla="*/ 1905 h 8572"/>
                          <a:gd name="connsiteX79" fmla="*/ 4662 w 9424"/>
                          <a:gd name="connsiteY79" fmla="*/ 1905 h 8572"/>
                          <a:gd name="connsiteX80" fmla="*/ 4662 w 9424"/>
                          <a:gd name="connsiteY80" fmla="*/ 1905 h 8572"/>
                          <a:gd name="connsiteX81" fmla="*/ 4662 w 9424"/>
                          <a:gd name="connsiteY81" fmla="*/ 1905 h 8572"/>
                          <a:gd name="connsiteX82" fmla="*/ 4662 w 9424"/>
                          <a:gd name="connsiteY82" fmla="*/ 1905 h 8572"/>
                          <a:gd name="connsiteX83" fmla="*/ 4662 w 9424"/>
                          <a:gd name="connsiteY83" fmla="*/ 1905 h 8572"/>
                          <a:gd name="connsiteX84" fmla="*/ 4662 w 9424"/>
                          <a:gd name="connsiteY84" fmla="*/ 1905 h 8572"/>
                          <a:gd name="connsiteX85" fmla="*/ 4662 w 9424"/>
                          <a:gd name="connsiteY85" fmla="*/ 1905 h 8572"/>
                          <a:gd name="connsiteX86" fmla="*/ 4662 w 9424"/>
                          <a:gd name="connsiteY86" fmla="*/ 1905 h 8572"/>
                          <a:gd name="connsiteX87" fmla="*/ 4662 w 9424"/>
                          <a:gd name="connsiteY87" fmla="*/ 1905 h 8572"/>
                          <a:gd name="connsiteX88" fmla="*/ 4662 w 9424"/>
                          <a:gd name="connsiteY88" fmla="*/ 1905 h 8572"/>
                          <a:gd name="connsiteX89" fmla="*/ 4662 w 9424"/>
                          <a:gd name="connsiteY89" fmla="*/ 1905 h 8572"/>
                          <a:gd name="connsiteX90" fmla="*/ 4662 w 9424"/>
                          <a:gd name="connsiteY90" fmla="*/ 1905 h 8572"/>
                          <a:gd name="connsiteX91" fmla="*/ 4662 w 9424"/>
                          <a:gd name="connsiteY91" fmla="*/ 1905 h 8572"/>
                          <a:gd name="connsiteX92" fmla="*/ 4662 w 9424"/>
                          <a:gd name="connsiteY92" fmla="*/ 1905 h 8572"/>
                          <a:gd name="connsiteX93" fmla="*/ 4662 w 9424"/>
                          <a:gd name="connsiteY93" fmla="*/ 1905 h 8572"/>
                          <a:gd name="connsiteX94" fmla="*/ 4662 w 9424"/>
                          <a:gd name="connsiteY94" fmla="*/ 1905 h 8572"/>
                          <a:gd name="connsiteX95" fmla="*/ 4662 w 9424"/>
                          <a:gd name="connsiteY95" fmla="*/ 1905 h 8572"/>
                          <a:gd name="connsiteX96" fmla="*/ 4662 w 9424"/>
                          <a:gd name="connsiteY96" fmla="*/ 1905 h 8572"/>
                          <a:gd name="connsiteX97" fmla="*/ 4662 w 9424"/>
                          <a:gd name="connsiteY97" fmla="*/ 1905 h 8572"/>
                          <a:gd name="connsiteX98" fmla="*/ 4662 w 9424"/>
                          <a:gd name="connsiteY98" fmla="*/ 1905 h 8572"/>
                          <a:gd name="connsiteX99" fmla="*/ 4662 w 9424"/>
                          <a:gd name="connsiteY99" fmla="*/ 1905 h 8572"/>
                          <a:gd name="connsiteX100" fmla="*/ 4662 w 9424"/>
                          <a:gd name="connsiteY100" fmla="*/ 1905 h 8572"/>
                          <a:gd name="connsiteX101" fmla="*/ 4662 w 9424"/>
                          <a:gd name="connsiteY101" fmla="*/ 1905 h 8572"/>
                          <a:gd name="connsiteX102" fmla="*/ 4662 w 9424"/>
                          <a:gd name="connsiteY102" fmla="*/ 1905 h 8572"/>
                          <a:gd name="connsiteX103" fmla="*/ 4662 w 9424"/>
                          <a:gd name="connsiteY103" fmla="*/ 1905 h 8572"/>
                          <a:gd name="connsiteX104" fmla="*/ 4662 w 9424"/>
                          <a:gd name="connsiteY104" fmla="*/ 1905 h 8572"/>
                          <a:gd name="connsiteX105" fmla="*/ 4662 w 9424"/>
                          <a:gd name="connsiteY105" fmla="*/ 1905 h 8572"/>
                          <a:gd name="connsiteX106" fmla="*/ 4662 w 9424"/>
                          <a:gd name="connsiteY106" fmla="*/ 1905 h 8572"/>
                          <a:gd name="connsiteX107" fmla="*/ 4662 w 9424"/>
                          <a:gd name="connsiteY107" fmla="*/ 1905 h 8572"/>
                          <a:gd name="connsiteX108" fmla="*/ 3709 w 9424"/>
                          <a:gd name="connsiteY108" fmla="*/ 953 h 8572"/>
                          <a:gd name="connsiteX109" fmla="*/ 3709 w 9424"/>
                          <a:gd name="connsiteY109" fmla="*/ 953 h 8572"/>
                          <a:gd name="connsiteX110" fmla="*/ 3709 w 9424"/>
                          <a:gd name="connsiteY110" fmla="*/ 953 h 8572"/>
                          <a:gd name="connsiteX111" fmla="*/ 3709 w 9424"/>
                          <a:gd name="connsiteY111" fmla="*/ 953 h 8572"/>
                          <a:gd name="connsiteX112" fmla="*/ 3709 w 9424"/>
                          <a:gd name="connsiteY112" fmla="*/ 953 h 8572"/>
                          <a:gd name="connsiteX113" fmla="*/ 3709 w 9424"/>
                          <a:gd name="connsiteY113" fmla="*/ 953 h 8572"/>
                          <a:gd name="connsiteX114" fmla="*/ 3709 w 9424"/>
                          <a:gd name="connsiteY114" fmla="*/ 953 h 8572"/>
                          <a:gd name="connsiteX115" fmla="*/ 3709 w 9424"/>
                          <a:gd name="connsiteY115" fmla="*/ 953 h 8572"/>
                          <a:gd name="connsiteX116" fmla="*/ 3709 w 9424"/>
                          <a:gd name="connsiteY116" fmla="*/ 953 h 8572"/>
                          <a:gd name="connsiteX117" fmla="*/ 3709 w 9424"/>
                          <a:gd name="connsiteY117" fmla="*/ 953 h 8572"/>
                          <a:gd name="connsiteX118" fmla="*/ 3709 w 9424"/>
                          <a:gd name="connsiteY118" fmla="*/ 953 h 8572"/>
                          <a:gd name="connsiteX119" fmla="*/ 3709 w 9424"/>
                          <a:gd name="connsiteY119" fmla="*/ 953 h 8572"/>
                          <a:gd name="connsiteX120" fmla="*/ 3709 w 9424"/>
                          <a:gd name="connsiteY120" fmla="*/ 953 h 8572"/>
                          <a:gd name="connsiteX121" fmla="*/ 3709 w 9424"/>
                          <a:gd name="connsiteY121" fmla="*/ 953 h 8572"/>
                          <a:gd name="connsiteX122" fmla="*/ 3709 w 9424"/>
                          <a:gd name="connsiteY122" fmla="*/ 953 h 8572"/>
                          <a:gd name="connsiteX123" fmla="*/ 3709 w 9424"/>
                          <a:gd name="connsiteY123" fmla="*/ 953 h 8572"/>
                          <a:gd name="connsiteX124" fmla="*/ 3709 w 9424"/>
                          <a:gd name="connsiteY124" fmla="*/ 953 h 8572"/>
                          <a:gd name="connsiteX125" fmla="*/ 3709 w 9424"/>
                          <a:gd name="connsiteY125" fmla="*/ 953 h 8572"/>
                          <a:gd name="connsiteX126" fmla="*/ 3709 w 9424"/>
                          <a:gd name="connsiteY126" fmla="*/ 953 h 8572"/>
                          <a:gd name="connsiteX127" fmla="*/ 3709 w 9424"/>
                          <a:gd name="connsiteY127" fmla="*/ 0 h 8572"/>
                          <a:gd name="connsiteX128" fmla="*/ 852 w 9424"/>
                          <a:gd name="connsiteY128" fmla="*/ 1905 h 8572"/>
                          <a:gd name="connsiteX129" fmla="*/ 1804 w 9424"/>
                          <a:gd name="connsiteY129" fmla="*/ 3810 h 8572"/>
                          <a:gd name="connsiteX130" fmla="*/ 2757 w 9424"/>
                          <a:gd name="connsiteY130" fmla="*/ 5715 h 8572"/>
                          <a:gd name="connsiteX131" fmla="*/ 2757 w 9424"/>
                          <a:gd name="connsiteY131" fmla="*/ 6668 h 8572"/>
                          <a:gd name="connsiteX132" fmla="*/ 2757 w 9424"/>
                          <a:gd name="connsiteY132" fmla="*/ 6668 h 8572"/>
                          <a:gd name="connsiteX133" fmla="*/ 2757 w 9424"/>
                          <a:gd name="connsiteY133" fmla="*/ 6668 h 8572"/>
                          <a:gd name="connsiteX134" fmla="*/ 2757 w 9424"/>
                          <a:gd name="connsiteY134" fmla="*/ 6668 h 8572"/>
                          <a:gd name="connsiteX135" fmla="*/ 852 w 9424"/>
                          <a:gd name="connsiteY135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</a:cxnLst>
                        <a:rect l="l" t="t" r="r" b="b"/>
                        <a:pathLst>
                          <a:path w="9424" h="8572">
                            <a:moveTo>
                              <a:pt x="852" y="4763"/>
                            </a:moveTo>
                            <a:lnTo>
                              <a:pt x="852" y="4763"/>
                            </a:lnTo>
                            <a:cubicBezTo>
                              <a:pt x="852" y="4763"/>
                              <a:pt x="852" y="5715"/>
                              <a:pt x="852" y="4763"/>
                            </a:cubicBezTo>
                            <a:cubicBezTo>
                              <a:pt x="852" y="5715"/>
                              <a:pt x="852" y="5715"/>
                              <a:pt x="852" y="4763"/>
                            </a:cubicBezTo>
                            <a:cubicBezTo>
                              <a:pt x="1804" y="5715"/>
                              <a:pt x="1804" y="5715"/>
                              <a:pt x="1804" y="5715"/>
                            </a:cubicBez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cubicBezTo>
                              <a:pt x="1804" y="5715"/>
                              <a:pt x="1804" y="5715"/>
                              <a:pt x="1804" y="5715"/>
                            </a:cubicBezTo>
                            <a:cubicBezTo>
                              <a:pt x="1804" y="5715"/>
                              <a:pt x="1804" y="5715"/>
                              <a:pt x="1804" y="5715"/>
                            </a:cubicBezTo>
                            <a:cubicBezTo>
                              <a:pt x="1804" y="5715"/>
                              <a:pt x="1804" y="5715"/>
                              <a:pt x="1804" y="5715"/>
                            </a:cubicBez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1804" y="5715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lnTo>
                              <a:pt x="9424" y="8572"/>
                            </a:lnTo>
                            <a:cubicBezTo>
                              <a:pt x="9424" y="8572"/>
                              <a:pt x="9424" y="8572"/>
                              <a:pt x="9424" y="8572"/>
                            </a:cubicBezTo>
                            <a:cubicBezTo>
                              <a:pt x="9424" y="8572"/>
                              <a:pt x="8472" y="7620"/>
                              <a:pt x="8472" y="7620"/>
                            </a:cubicBezTo>
                            <a:cubicBezTo>
                              <a:pt x="8472" y="7620"/>
                              <a:pt x="7519" y="6668"/>
                              <a:pt x="7519" y="6668"/>
                            </a:cubicBezTo>
                            <a:cubicBezTo>
                              <a:pt x="7519" y="6668"/>
                              <a:pt x="6567" y="5715"/>
                              <a:pt x="6567" y="5715"/>
                            </a:cubicBezTo>
                            <a:cubicBezTo>
                              <a:pt x="5614" y="4763"/>
                              <a:pt x="4662" y="3810"/>
                              <a:pt x="4662" y="2857"/>
                            </a:cubicBezTo>
                            <a:cubicBezTo>
                              <a:pt x="4662" y="2857"/>
                              <a:pt x="4662" y="2857"/>
                              <a:pt x="4662" y="1905"/>
                            </a:cubicBezTo>
                            <a:lnTo>
                              <a:pt x="4662" y="1905"/>
                            </a:ln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lnTo>
                              <a:pt x="4662" y="1905"/>
                            </a:ln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cubicBezTo>
                              <a:pt x="4662" y="1905"/>
                              <a:pt x="4662" y="1905"/>
                              <a:pt x="4662" y="1905"/>
                            </a:cubicBez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lnTo>
                              <a:pt x="4662" y="1905"/>
                            </a:lnTo>
                            <a:cubicBezTo>
                              <a:pt x="4662" y="1905"/>
                              <a:pt x="3709" y="953"/>
                              <a:pt x="3709" y="953"/>
                            </a:cubicBez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lnTo>
                              <a:pt x="3709" y="953"/>
                            </a:lnTo>
                            <a:lnTo>
                              <a:pt x="3709" y="953"/>
                            </a:lnTo>
                            <a:cubicBezTo>
                              <a:pt x="3709" y="953"/>
                              <a:pt x="3709" y="953"/>
                              <a:pt x="3709" y="953"/>
                            </a:cubicBezTo>
                            <a:cubicBezTo>
                              <a:pt x="3709" y="953"/>
                              <a:pt x="3709" y="953"/>
                              <a:pt x="3709" y="0"/>
                            </a:cubicBezTo>
                            <a:lnTo>
                              <a:pt x="852" y="1905"/>
                            </a:lnTo>
                            <a:cubicBezTo>
                              <a:pt x="852" y="2857"/>
                              <a:pt x="1804" y="2857"/>
                              <a:pt x="1804" y="3810"/>
                            </a:cubicBezTo>
                            <a:cubicBezTo>
                              <a:pt x="1804" y="4763"/>
                              <a:pt x="2757" y="4763"/>
                              <a:pt x="2757" y="5715"/>
                            </a:cubicBezTo>
                            <a:cubicBezTo>
                              <a:pt x="2757" y="5715"/>
                              <a:pt x="2757" y="5715"/>
                              <a:pt x="2757" y="6668"/>
                            </a:cubicBezTo>
                            <a:lnTo>
                              <a:pt x="2757" y="6668"/>
                            </a:lnTo>
                            <a:lnTo>
                              <a:pt x="2757" y="6668"/>
                            </a:lnTo>
                            <a:lnTo>
                              <a:pt x="2757" y="6668"/>
                            </a:lnTo>
                            <a:cubicBezTo>
                              <a:pt x="-1053" y="3810"/>
                              <a:pt x="-101" y="4763"/>
                              <a:pt x="852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725" name="图形 2"/>
                <p:cNvGrpSpPr/>
                <p:nvPr/>
              </p:nvGrpSpPr>
              <p:grpSpPr>
                <a:xfrm>
                  <a:off x="4301489" y="4331969"/>
                  <a:ext cx="9525" cy="48577"/>
                  <a:chOff x="4301489" y="4331969"/>
                  <a:chExt cx="9525" cy="48577"/>
                </a:xfrm>
              </p:grpSpPr>
              <p:grpSp>
                <p:nvGrpSpPr>
                  <p:cNvPr id="726" name="图形 2"/>
                  <p:cNvGrpSpPr/>
                  <p:nvPr/>
                </p:nvGrpSpPr>
                <p:grpSpPr>
                  <a:xfrm>
                    <a:off x="4304876" y="4331969"/>
                    <a:ext cx="6138" cy="42862"/>
                    <a:chOff x="4304876" y="4331969"/>
                    <a:chExt cx="6138" cy="42862"/>
                  </a:xfrm>
                </p:grpSpPr>
                <p:sp>
                  <p:nvSpPr>
                    <p:cNvPr id="727" name="任意多边形: 形状 611"/>
                    <p:cNvSpPr/>
                    <p:nvPr/>
                  </p:nvSpPr>
                  <p:spPr>
                    <a:xfrm>
                      <a:off x="4310300" y="4360782"/>
                      <a:ext cx="714" cy="714"/>
                    </a:xfrm>
                    <a:custGeom>
                      <a:avLst/>
                      <a:gdLst>
                        <a:gd name="connsiteX0" fmla="*/ 714 w 714"/>
                        <a:gd name="connsiteY0" fmla="*/ 714 h 714"/>
                        <a:gd name="connsiteX1" fmla="*/ 714 w 714"/>
                        <a:gd name="connsiteY1" fmla="*/ 714 h 714"/>
                        <a:gd name="connsiteX2" fmla="*/ 714 w 714"/>
                        <a:gd name="connsiteY2" fmla="*/ 714 h 714"/>
                        <a:gd name="connsiteX3" fmla="*/ 714 w 714"/>
                        <a:gd name="connsiteY3" fmla="*/ 714 h 714"/>
                        <a:gd name="connsiteX4" fmla="*/ 714 w 714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714" y="714"/>
                          </a:moveTo>
                          <a:cubicBezTo>
                            <a:pt x="714" y="-238"/>
                            <a:pt x="-238" y="-238"/>
                            <a:pt x="714" y="714"/>
                          </a:cubicBezTo>
                          <a:cubicBezTo>
                            <a:pt x="-238" y="-238"/>
                            <a:pt x="-238" y="-238"/>
                            <a:pt x="714" y="714"/>
                          </a:cubicBezTo>
                          <a:cubicBezTo>
                            <a:pt x="-238" y="-238"/>
                            <a:pt x="-238" y="714"/>
                            <a:pt x="714" y="714"/>
                          </a:cubicBezTo>
                          <a:cubicBezTo>
                            <a:pt x="714" y="714"/>
                            <a:pt x="714" y="714"/>
                            <a:pt x="714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28" name="任意多边形: 形状 612"/>
                    <p:cNvSpPr/>
                    <p:nvPr/>
                  </p:nvSpPr>
                  <p:spPr>
                    <a:xfrm>
                      <a:off x="4309639" y="4361496"/>
                      <a:ext cx="423" cy="9525"/>
                    </a:xfrm>
                    <a:custGeom>
                      <a:avLst/>
                      <a:gdLst>
                        <a:gd name="connsiteX0" fmla="*/ 423 w 423"/>
                        <a:gd name="connsiteY0" fmla="*/ 0 h 9525"/>
                        <a:gd name="connsiteX1" fmla="*/ 423 w 423"/>
                        <a:gd name="connsiteY1" fmla="*/ 0 h 9525"/>
                        <a:gd name="connsiteX2" fmla="*/ 423 w 423"/>
                        <a:gd name="connsiteY2" fmla="*/ 0 h 9525"/>
                        <a:gd name="connsiteX3" fmla="*/ 423 w 423"/>
                        <a:gd name="connsiteY3" fmla="*/ 0 h 9525"/>
                        <a:gd name="connsiteX4" fmla="*/ 423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29" name="任意多边形: 形状 613"/>
                    <p:cNvSpPr/>
                    <p:nvPr/>
                  </p:nvSpPr>
                  <p:spPr>
                    <a:xfrm>
                      <a:off x="4306252" y="4368402"/>
                      <a:ext cx="1905" cy="1666"/>
                    </a:xfrm>
                    <a:custGeom>
                      <a:avLst/>
                      <a:gdLst>
                        <a:gd name="connsiteX0" fmla="*/ 0 w 1905"/>
                        <a:gd name="connsiteY0" fmla="*/ 714 h 1666"/>
                        <a:gd name="connsiteX1" fmla="*/ 1905 w 1905"/>
                        <a:gd name="connsiteY1" fmla="*/ 1667 h 1666"/>
                        <a:gd name="connsiteX2" fmla="*/ 1905 w 1905"/>
                        <a:gd name="connsiteY2" fmla="*/ 1667 h 1666"/>
                        <a:gd name="connsiteX3" fmla="*/ 1905 w 1905"/>
                        <a:gd name="connsiteY3" fmla="*/ 714 h 1666"/>
                        <a:gd name="connsiteX4" fmla="*/ 1905 w 1905"/>
                        <a:gd name="connsiteY4" fmla="*/ 714 h 1666"/>
                        <a:gd name="connsiteX5" fmla="*/ 1905 w 1905"/>
                        <a:gd name="connsiteY5" fmla="*/ 714 h 1666"/>
                        <a:gd name="connsiteX6" fmla="*/ 0 w 1905"/>
                        <a:gd name="connsiteY6" fmla="*/ 714 h 1666"/>
                        <a:gd name="connsiteX7" fmla="*/ 0 w 1905"/>
                        <a:gd name="connsiteY7" fmla="*/ 714 h 1666"/>
                        <a:gd name="connsiteX8" fmla="*/ 0 w 1905"/>
                        <a:gd name="connsiteY8" fmla="*/ 714 h 1666"/>
                        <a:gd name="connsiteX9" fmla="*/ 0 w 1905"/>
                        <a:gd name="connsiteY9" fmla="*/ 714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666">
                          <a:moveTo>
                            <a:pt x="0" y="714"/>
                          </a:moveTo>
                          <a:lnTo>
                            <a:pt x="1905" y="1667"/>
                          </a:ln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lnTo>
                            <a:pt x="1905" y="714"/>
                          </a:lnTo>
                          <a:cubicBezTo>
                            <a:pt x="1905" y="714"/>
                            <a:pt x="1905" y="714"/>
                            <a:pt x="0" y="714"/>
                          </a:cubicBezTo>
                          <a:cubicBezTo>
                            <a:pt x="953" y="714"/>
                            <a:pt x="953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30" name="任意多边形: 形状 614"/>
                    <p:cNvSpPr/>
                    <p:nvPr/>
                  </p:nvSpPr>
                  <p:spPr>
                    <a:xfrm>
                      <a:off x="4304876" y="4331969"/>
                      <a:ext cx="5900" cy="42862"/>
                    </a:xfrm>
                    <a:custGeom>
                      <a:avLst/>
                      <a:gdLst>
                        <a:gd name="connsiteX0" fmla="*/ 2328 w 5900"/>
                        <a:gd name="connsiteY0" fmla="*/ 37147 h 42862"/>
                        <a:gd name="connsiteX1" fmla="*/ 4233 w 5900"/>
                        <a:gd name="connsiteY1" fmla="*/ 37147 h 42862"/>
                        <a:gd name="connsiteX2" fmla="*/ 4233 w 5900"/>
                        <a:gd name="connsiteY2" fmla="*/ 37147 h 42862"/>
                        <a:gd name="connsiteX3" fmla="*/ 4233 w 5900"/>
                        <a:gd name="connsiteY3" fmla="*/ 37147 h 42862"/>
                        <a:gd name="connsiteX4" fmla="*/ 4233 w 5900"/>
                        <a:gd name="connsiteY4" fmla="*/ 36195 h 42862"/>
                        <a:gd name="connsiteX5" fmla="*/ 4233 w 5900"/>
                        <a:gd name="connsiteY5" fmla="*/ 35242 h 42862"/>
                        <a:gd name="connsiteX6" fmla="*/ 4233 w 5900"/>
                        <a:gd name="connsiteY6" fmla="*/ 34290 h 42862"/>
                        <a:gd name="connsiteX7" fmla="*/ 4233 w 5900"/>
                        <a:gd name="connsiteY7" fmla="*/ 34290 h 42862"/>
                        <a:gd name="connsiteX8" fmla="*/ 4233 w 5900"/>
                        <a:gd name="connsiteY8" fmla="*/ 33338 h 42862"/>
                        <a:gd name="connsiteX9" fmla="*/ 4233 w 5900"/>
                        <a:gd name="connsiteY9" fmla="*/ 33338 h 42862"/>
                        <a:gd name="connsiteX10" fmla="*/ 4233 w 5900"/>
                        <a:gd name="connsiteY10" fmla="*/ 33338 h 42862"/>
                        <a:gd name="connsiteX11" fmla="*/ 4233 w 5900"/>
                        <a:gd name="connsiteY11" fmla="*/ 32385 h 42862"/>
                        <a:gd name="connsiteX12" fmla="*/ 4233 w 5900"/>
                        <a:gd name="connsiteY12" fmla="*/ 31433 h 42862"/>
                        <a:gd name="connsiteX13" fmla="*/ 4233 w 5900"/>
                        <a:gd name="connsiteY13" fmla="*/ 31433 h 42862"/>
                        <a:gd name="connsiteX14" fmla="*/ 4233 w 5900"/>
                        <a:gd name="connsiteY14" fmla="*/ 30480 h 42862"/>
                        <a:gd name="connsiteX15" fmla="*/ 4233 w 5900"/>
                        <a:gd name="connsiteY15" fmla="*/ 29527 h 42862"/>
                        <a:gd name="connsiteX16" fmla="*/ 4233 w 5900"/>
                        <a:gd name="connsiteY16" fmla="*/ 27622 h 42862"/>
                        <a:gd name="connsiteX17" fmla="*/ 4233 w 5900"/>
                        <a:gd name="connsiteY17" fmla="*/ 26670 h 42862"/>
                        <a:gd name="connsiteX18" fmla="*/ 4233 w 5900"/>
                        <a:gd name="connsiteY18" fmla="*/ 25717 h 42862"/>
                        <a:gd name="connsiteX19" fmla="*/ 4233 w 5900"/>
                        <a:gd name="connsiteY19" fmla="*/ 23813 h 42862"/>
                        <a:gd name="connsiteX20" fmla="*/ 4233 w 5900"/>
                        <a:gd name="connsiteY20" fmla="*/ 22860 h 42862"/>
                        <a:gd name="connsiteX21" fmla="*/ 4233 w 5900"/>
                        <a:gd name="connsiteY21" fmla="*/ 22860 h 42862"/>
                        <a:gd name="connsiteX22" fmla="*/ 4233 w 5900"/>
                        <a:gd name="connsiteY22" fmla="*/ 22860 h 42862"/>
                        <a:gd name="connsiteX23" fmla="*/ 4233 w 5900"/>
                        <a:gd name="connsiteY23" fmla="*/ 22860 h 42862"/>
                        <a:gd name="connsiteX24" fmla="*/ 4233 w 5900"/>
                        <a:gd name="connsiteY24" fmla="*/ 21908 h 42862"/>
                        <a:gd name="connsiteX25" fmla="*/ 4233 w 5900"/>
                        <a:gd name="connsiteY25" fmla="*/ 20955 h 42862"/>
                        <a:gd name="connsiteX26" fmla="*/ 4233 w 5900"/>
                        <a:gd name="connsiteY26" fmla="*/ 20955 h 42862"/>
                        <a:gd name="connsiteX27" fmla="*/ 4233 w 5900"/>
                        <a:gd name="connsiteY27" fmla="*/ 20002 h 42862"/>
                        <a:gd name="connsiteX28" fmla="*/ 4233 w 5900"/>
                        <a:gd name="connsiteY28" fmla="*/ 20002 h 42862"/>
                        <a:gd name="connsiteX29" fmla="*/ 4233 w 5900"/>
                        <a:gd name="connsiteY29" fmla="*/ 20002 h 42862"/>
                        <a:gd name="connsiteX30" fmla="*/ 4233 w 5900"/>
                        <a:gd name="connsiteY30" fmla="*/ 20002 h 42862"/>
                        <a:gd name="connsiteX31" fmla="*/ 4233 w 5900"/>
                        <a:gd name="connsiteY31" fmla="*/ 20002 h 42862"/>
                        <a:gd name="connsiteX32" fmla="*/ 4233 w 5900"/>
                        <a:gd name="connsiteY32" fmla="*/ 20002 h 42862"/>
                        <a:gd name="connsiteX33" fmla="*/ 4233 w 5900"/>
                        <a:gd name="connsiteY33" fmla="*/ 20002 h 42862"/>
                        <a:gd name="connsiteX34" fmla="*/ 4233 w 5900"/>
                        <a:gd name="connsiteY34" fmla="*/ 19050 h 42862"/>
                        <a:gd name="connsiteX35" fmla="*/ 4233 w 5900"/>
                        <a:gd name="connsiteY35" fmla="*/ 18097 h 42862"/>
                        <a:gd name="connsiteX36" fmla="*/ 4233 w 5900"/>
                        <a:gd name="connsiteY36" fmla="*/ 18097 h 42862"/>
                        <a:gd name="connsiteX37" fmla="*/ 4233 w 5900"/>
                        <a:gd name="connsiteY37" fmla="*/ 17145 h 42862"/>
                        <a:gd name="connsiteX38" fmla="*/ 4233 w 5900"/>
                        <a:gd name="connsiteY38" fmla="*/ 17145 h 42862"/>
                        <a:gd name="connsiteX39" fmla="*/ 4233 w 5900"/>
                        <a:gd name="connsiteY39" fmla="*/ 17145 h 42862"/>
                        <a:gd name="connsiteX40" fmla="*/ 4233 w 5900"/>
                        <a:gd name="connsiteY40" fmla="*/ 16192 h 42862"/>
                        <a:gd name="connsiteX41" fmla="*/ 4233 w 5900"/>
                        <a:gd name="connsiteY41" fmla="*/ 15240 h 42862"/>
                        <a:gd name="connsiteX42" fmla="*/ 4233 w 5900"/>
                        <a:gd name="connsiteY42" fmla="*/ 14288 h 42862"/>
                        <a:gd name="connsiteX43" fmla="*/ 4233 w 5900"/>
                        <a:gd name="connsiteY43" fmla="*/ 14288 h 42862"/>
                        <a:gd name="connsiteX44" fmla="*/ 4233 w 5900"/>
                        <a:gd name="connsiteY44" fmla="*/ 13335 h 42862"/>
                        <a:gd name="connsiteX45" fmla="*/ 4233 w 5900"/>
                        <a:gd name="connsiteY45" fmla="*/ 13335 h 42862"/>
                        <a:gd name="connsiteX46" fmla="*/ 4233 w 5900"/>
                        <a:gd name="connsiteY46" fmla="*/ 12383 h 42862"/>
                        <a:gd name="connsiteX47" fmla="*/ 4233 w 5900"/>
                        <a:gd name="connsiteY47" fmla="*/ 12383 h 42862"/>
                        <a:gd name="connsiteX48" fmla="*/ 4233 w 5900"/>
                        <a:gd name="connsiteY48" fmla="*/ 12383 h 42862"/>
                        <a:gd name="connsiteX49" fmla="*/ 4233 w 5900"/>
                        <a:gd name="connsiteY49" fmla="*/ 12383 h 42862"/>
                        <a:gd name="connsiteX50" fmla="*/ 4233 w 5900"/>
                        <a:gd name="connsiteY50" fmla="*/ 12383 h 42862"/>
                        <a:gd name="connsiteX51" fmla="*/ 4233 w 5900"/>
                        <a:gd name="connsiteY51" fmla="*/ 11430 h 42862"/>
                        <a:gd name="connsiteX52" fmla="*/ 4233 w 5900"/>
                        <a:gd name="connsiteY52" fmla="*/ 11430 h 42862"/>
                        <a:gd name="connsiteX53" fmla="*/ 4233 w 5900"/>
                        <a:gd name="connsiteY53" fmla="*/ 9525 h 42862"/>
                        <a:gd name="connsiteX54" fmla="*/ 4233 w 5900"/>
                        <a:gd name="connsiteY54" fmla="*/ 8572 h 42862"/>
                        <a:gd name="connsiteX55" fmla="*/ 4233 w 5900"/>
                        <a:gd name="connsiteY55" fmla="*/ 7620 h 42862"/>
                        <a:gd name="connsiteX56" fmla="*/ 4233 w 5900"/>
                        <a:gd name="connsiteY56" fmla="*/ 7620 h 42862"/>
                        <a:gd name="connsiteX57" fmla="*/ 4233 w 5900"/>
                        <a:gd name="connsiteY57" fmla="*/ 6667 h 42862"/>
                        <a:gd name="connsiteX58" fmla="*/ 4233 w 5900"/>
                        <a:gd name="connsiteY58" fmla="*/ 5715 h 42862"/>
                        <a:gd name="connsiteX59" fmla="*/ 4233 w 5900"/>
                        <a:gd name="connsiteY59" fmla="*/ 5715 h 42862"/>
                        <a:gd name="connsiteX60" fmla="*/ 4233 w 5900"/>
                        <a:gd name="connsiteY60" fmla="*/ 5715 h 42862"/>
                        <a:gd name="connsiteX61" fmla="*/ 4233 w 5900"/>
                        <a:gd name="connsiteY61" fmla="*/ 4763 h 42862"/>
                        <a:gd name="connsiteX62" fmla="*/ 4233 w 5900"/>
                        <a:gd name="connsiteY62" fmla="*/ 4763 h 42862"/>
                        <a:gd name="connsiteX63" fmla="*/ 4233 w 5900"/>
                        <a:gd name="connsiteY63" fmla="*/ 4763 h 42862"/>
                        <a:gd name="connsiteX64" fmla="*/ 4233 w 5900"/>
                        <a:gd name="connsiteY64" fmla="*/ 4763 h 42862"/>
                        <a:gd name="connsiteX65" fmla="*/ 4233 w 5900"/>
                        <a:gd name="connsiteY65" fmla="*/ 3810 h 42862"/>
                        <a:gd name="connsiteX66" fmla="*/ 4233 w 5900"/>
                        <a:gd name="connsiteY66" fmla="*/ 1905 h 42862"/>
                        <a:gd name="connsiteX67" fmla="*/ 4233 w 5900"/>
                        <a:gd name="connsiteY67" fmla="*/ 952 h 42862"/>
                        <a:gd name="connsiteX68" fmla="*/ 4233 w 5900"/>
                        <a:gd name="connsiteY68" fmla="*/ 0 h 42862"/>
                        <a:gd name="connsiteX69" fmla="*/ 3281 w 5900"/>
                        <a:gd name="connsiteY69" fmla="*/ 0 h 42862"/>
                        <a:gd name="connsiteX70" fmla="*/ 3281 w 5900"/>
                        <a:gd name="connsiteY70" fmla="*/ 0 h 42862"/>
                        <a:gd name="connsiteX71" fmla="*/ 3281 w 5900"/>
                        <a:gd name="connsiteY71" fmla="*/ 952 h 42862"/>
                        <a:gd name="connsiteX72" fmla="*/ 3281 w 5900"/>
                        <a:gd name="connsiteY72" fmla="*/ 1905 h 42862"/>
                        <a:gd name="connsiteX73" fmla="*/ 3281 w 5900"/>
                        <a:gd name="connsiteY73" fmla="*/ 2858 h 42862"/>
                        <a:gd name="connsiteX74" fmla="*/ 3281 w 5900"/>
                        <a:gd name="connsiteY74" fmla="*/ 3810 h 42862"/>
                        <a:gd name="connsiteX75" fmla="*/ 3281 w 5900"/>
                        <a:gd name="connsiteY75" fmla="*/ 3810 h 42862"/>
                        <a:gd name="connsiteX76" fmla="*/ 3281 w 5900"/>
                        <a:gd name="connsiteY76" fmla="*/ 4763 h 42862"/>
                        <a:gd name="connsiteX77" fmla="*/ 3281 w 5900"/>
                        <a:gd name="connsiteY77" fmla="*/ 5715 h 42862"/>
                        <a:gd name="connsiteX78" fmla="*/ 3281 w 5900"/>
                        <a:gd name="connsiteY78" fmla="*/ 6667 h 42862"/>
                        <a:gd name="connsiteX79" fmla="*/ 3281 w 5900"/>
                        <a:gd name="connsiteY79" fmla="*/ 7620 h 42862"/>
                        <a:gd name="connsiteX80" fmla="*/ 3281 w 5900"/>
                        <a:gd name="connsiteY80" fmla="*/ 8572 h 42862"/>
                        <a:gd name="connsiteX81" fmla="*/ 3281 w 5900"/>
                        <a:gd name="connsiteY81" fmla="*/ 9525 h 42862"/>
                        <a:gd name="connsiteX82" fmla="*/ 3281 w 5900"/>
                        <a:gd name="connsiteY82" fmla="*/ 10477 h 42862"/>
                        <a:gd name="connsiteX83" fmla="*/ 3281 w 5900"/>
                        <a:gd name="connsiteY83" fmla="*/ 11430 h 42862"/>
                        <a:gd name="connsiteX84" fmla="*/ 3281 w 5900"/>
                        <a:gd name="connsiteY84" fmla="*/ 12383 h 42862"/>
                        <a:gd name="connsiteX85" fmla="*/ 3281 w 5900"/>
                        <a:gd name="connsiteY85" fmla="*/ 13335 h 42862"/>
                        <a:gd name="connsiteX86" fmla="*/ 3281 w 5900"/>
                        <a:gd name="connsiteY86" fmla="*/ 14288 h 42862"/>
                        <a:gd name="connsiteX87" fmla="*/ 3281 w 5900"/>
                        <a:gd name="connsiteY87" fmla="*/ 15240 h 42862"/>
                        <a:gd name="connsiteX88" fmla="*/ 3281 w 5900"/>
                        <a:gd name="connsiteY88" fmla="*/ 16192 h 42862"/>
                        <a:gd name="connsiteX89" fmla="*/ 3281 w 5900"/>
                        <a:gd name="connsiteY89" fmla="*/ 17145 h 42862"/>
                        <a:gd name="connsiteX90" fmla="*/ 3281 w 5900"/>
                        <a:gd name="connsiteY90" fmla="*/ 17145 h 42862"/>
                        <a:gd name="connsiteX91" fmla="*/ 3281 w 5900"/>
                        <a:gd name="connsiteY91" fmla="*/ 17145 h 42862"/>
                        <a:gd name="connsiteX92" fmla="*/ 3281 w 5900"/>
                        <a:gd name="connsiteY92" fmla="*/ 17145 h 42862"/>
                        <a:gd name="connsiteX93" fmla="*/ 3281 w 5900"/>
                        <a:gd name="connsiteY93" fmla="*/ 18097 h 42862"/>
                        <a:gd name="connsiteX94" fmla="*/ 3281 w 5900"/>
                        <a:gd name="connsiteY94" fmla="*/ 18097 h 42862"/>
                        <a:gd name="connsiteX95" fmla="*/ 3281 w 5900"/>
                        <a:gd name="connsiteY95" fmla="*/ 18097 h 42862"/>
                        <a:gd name="connsiteX96" fmla="*/ 3281 w 5900"/>
                        <a:gd name="connsiteY96" fmla="*/ 19050 h 42862"/>
                        <a:gd name="connsiteX97" fmla="*/ 3281 w 5900"/>
                        <a:gd name="connsiteY97" fmla="*/ 20955 h 42862"/>
                        <a:gd name="connsiteX98" fmla="*/ 3281 w 5900"/>
                        <a:gd name="connsiteY98" fmla="*/ 20955 h 42862"/>
                        <a:gd name="connsiteX99" fmla="*/ 3281 w 5900"/>
                        <a:gd name="connsiteY99" fmla="*/ 20955 h 42862"/>
                        <a:gd name="connsiteX100" fmla="*/ 3281 w 5900"/>
                        <a:gd name="connsiteY100" fmla="*/ 20955 h 42862"/>
                        <a:gd name="connsiteX101" fmla="*/ 3281 w 5900"/>
                        <a:gd name="connsiteY101" fmla="*/ 20955 h 42862"/>
                        <a:gd name="connsiteX102" fmla="*/ 3281 w 5900"/>
                        <a:gd name="connsiteY102" fmla="*/ 21908 h 42862"/>
                        <a:gd name="connsiteX103" fmla="*/ 3281 w 5900"/>
                        <a:gd name="connsiteY103" fmla="*/ 23813 h 42862"/>
                        <a:gd name="connsiteX104" fmla="*/ 3281 w 5900"/>
                        <a:gd name="connsiteY104" fmla="*/ 23813 h 42862"/>
                        <a:gd name="connsiteX105" fmla="*/ 3281 w 5900"/>
                        <a:gd name="connsiteY105" fmla="*/ 24765 h 42862"/>
                        <a:gd name="connsiteX106" fmla="*/ 2328 w 5900"/>
                        <a:gd name="connsiteY106" fmla="*/ 25717 h 42862"/>
                        <a:gd name="connsiteX107" fmla="*/ 2328 w 5900"/>
                        <a:gd name="connsiteY107" fmla="*/ 26670 h 42862"/>
                        <a:gd name="connsiteX108" fmla="*/ 2328 w 5900"/>
                        <a:gd name="connsiteY108" fmla="*/ 27622 h 42862"/>
                        <a:gd name="connsiteX109" fmla="*/ 2328 w 5900"/>
                        <a:gd name="connsiteY109" fmla="*/ 28575 h 42862"/>
                        <a:gd name="connsiteX110" fmla="*/ 2328 w 5900"/>
                        <a:gd name="connsiteY110" fmla="*/ 29527 h 42862"/>
                        <a:gd name="connsiteX111" fmla="*/ 2328 w 5900"/>
                        <a:gd name="connsiteY111" fmla="*/ 30480 h 42862"/>
                        <a:gd name="connsiteX112" fmla="*/ 2328 w 5900"/>
                        <a:gd name="connsiteY112" fmla="*/ 32385 h 42862"/>
                        <a:gd name="connsiteX113" fmla="*/ 1376 w 5900"/>
                        <a:gd name="connsiteY113" fmla="*/ 34290 h 42862"/>
                        <a:gd name="connsiteX114" fmla="*/ 423 w 5900"/>
                        <a:gd name="connsiteY114" fmla="*/ 36195 h 42862"/>
                        <a:gd name="connsiteX115" fmla="*/ 423 w 5900"/>
                        <a:gd name="connsiteY115" fmla="*/ 37147 h 42862"/>
                        <a:gd name="connsiteX116" fmla="*/ 423 w 5900"/>
                        <a:gd name="connsiteY116" fmla="*/ 38100 h 42862"/>
                        <a:gd name="connsiteX117" fmla="*/ 423 w 5900"/>
                        <a:gd name="connsiteY117" fmla="*/ 39052 h 42862"/>
                        <a:gd name="connsiteX118" fmla="*/ 423 w 5900"/>
                        <a:gd name="connsiteY118" fmla="*/ 40005 h 42862"/>
                        <a:gd name="connsiteX119" fmla="*/ 423 w 5900"/>
                        <a:gd name="connsiteY119" fmla="*/ 40005 h 42862"/>
                        <a:gd name="connsiteX120" fmla="*/ 423 w 5900"/>
                        <a:gd name="connsiteY120" fmla="*/ 40005 h 42862"/>
                        <a:gd name="connsiteX121" fmla="*/ 423 w 5900"/>
                        <a:gd name="connsiteY121" fmla="*/ 40958 h 42862"/>
                        <a:gd name="connsiteX122" fmla="*/ 423 w 5900"/>
                        <a:gd name="connsiteY122" fmla="*/ 41910 h 42862"/>
                        <a:gd name="connsiteX123" fmla="*/ 423 w 5900"/>
                        <a:gd name="connsiteY123" fmla="*/ 42863 h 42862"/>
                        <a:gd name="connsiteX124" fmla="*/ 2328 w 5900"/>
                        <a:gd name="connsiteY124" fmla="*/ 37147 h 42862"/>
                        <a:gd name="connsiteX125" fmla="*/ 2328 w 5900"/>
                        <a:gd name="connsiteY125" fmla="*/ 37147 h 42862"/>
                        <a:gd name="connsiteX126" fmla="*/ 2328 w 5900"/>
                        <a:gd name="connsiteY126" fmla="*/ 37147 h 42862"/>
                        <a:gd name="connsiteX127" fmla="*/ 2328 w 5900"/>
                        <a:gd name="connsiteY127" fmla="*/ 37147 h 42862"/>
                        <a:gd name="connsiteX128" fmla="*/ 2328 w 5900"/>
                        <a:gd name="connsiteY128" fmla="*/ 37147 h 42862"/>
                        <a:gd name="connsiteX129" fmla="*/ 5186 w 5900"/>
                        <a:gd name="connsiteY129" fmla="*/ 28575 h 42862"/>
                        <a:gd name="connsiteX130" fmla="*/ 5186 w 5900"/>
                        <a:gd name="connsiteY130" fmla="*/ 28575 h 42862"/>
                        <a:gd name="connsiteX131" fmla="*/ 5186 w 5900"/>
                        <a:gd name="connsiteY131" fmla="*/ 28575 h 42862"/>
                        <a:gd name="connsiteX132" fmla="*/ 5186 w 5900"/>
                        <a:gd name="connsiteY132" fmla="*/ 28575 h 42862"/>
                        <a:gd name="connsiteX133" fmla="*/ 5186 w 5900"/>
                        <a:gd name="connsiteY133" fmla="*/ 28575 h 42862"/>
                        <a:gd name="connsiteX134" fmla="*/ 5186 w 5900"/>
                        <a:gd name="connsiteY134" fmla="*/ 29527 h 42862"/>
                        <a:gd name="connsiteX135" fmla="*/ 5186 w 5900"/>
                        <a:gd name="connsiteY135" fmla="*/ 29527 h 42862"/>
                        <a:gd name="connsiteX136" fmla="*/ 5186 w 5900"/>
                        <a:gd name="connsiteY136" fmla="*/ 29527 h 42862"/>
                        <a:gd name="connsiteX137" fmla="*/ 5186 w 5900"/>
                        <a:gd name="connsiteY137" fmla="*/ 29527 h 42862"/>
                        <a:gd name="connsiteX138" fmla="*/ 5186 w 5900"/>
                        <a:gd name="connsiteY138" fmla="*/ 29527 h 428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5900" h="42862">
                          <a:moveTo>
                            <a:pt x="2328" y="37147"/>
                          </a:moveTo>
                          <a:cubicBezTo>
                            <a:pt x="3281" y="37147"/>
                            <a:pt x="3281" y="37147"/>
                            <a:pt x="4233" y="37147"/>
                          </a:cubicBezTo>
                          <a:lnTo>
                            <a:pt x="4233" y="37147"/>
                          </a:lnTo>
                          <a:cubicBezTo>
                            <a:pt x="4233" y="37147"/>
                            <a:pt x="4233" y="37147"/>
                            <a:pt x="4233" y="37147"/>
                          </a:cubicBezTo>
                          <a:cubicBezTo>
                            <a:pt x="4233" y="37147"/>
                            <a:pt x="4233" y="37147"/>
                            <a:pt x="4233" y="36195"/>
                          </a:cubicBezTo>
                          <a:cubicBezTo>
                            <a:pt x="4233" y="36195"/>
                            <a:pt x="4233" y="35242"/>
                            <a:pt x="4233" y="35242"/>
                          </a:cubicBezTo>
                          <a:cubicBezTo>
                            <a:pt x="4233" y="35242"/>
                            <a:pt x="4233" y="34290"/>
                            <a:pt x="4233" y="34290"/>
                          </a:cubicBezTo>
                          <a:cubicBezTo>
                            <a:pt x="4233" y="34290"/>
                            <a:pt x="4233" y="34290"/>
                            <a:pt x="4233" y="34290"/>
                          </a:cubicBezTo>
                          <a:cubicBezTo>
                            <a:pt x="4233" y="34290"/>
                            <a:pt x="5186" y="34290"/>
                            <a:pt x="4233" y="33338"/>
                          </a:cubicBezTo>
                          <a:cubicBezTo>
                            <a:pt x="4233" y="33338"/>
                            <a:pt x="4233" y="33338"/>
                            <a:pt x="4233" y="33338"/>
                          </a:cubicBezTo>
                          <a:cubicBezTo>
                            <a:pt x="4233" y="33338"/>
                            <a:pt x="4233" y="33338"/>
                            <a:pt x="4233" y="33338"/>
                          </a:cubicBezTo>
                          <a:cubicBezTo>
                            <a:pt x="4233" y="33338"/>
                            <a:pt x="4233" y="32385"/>
                            <a:pt x="4233" y="32385"/>
                          </a:cubicBezTo>
                          <a:cubicBezTo>
                            <a:pt x="4233" y="32385"/>
                            <a:pt x="4233" y="31433"/>
                            <a:pt x="4233" y="31433"/>
                          </a:cubicBezTo>
                          <a:cubicBezTo>
                            <a:pt x="4233" y="31433"/>
                            <a:pt x="4233" y="31433"/>
                            <a:pt x="4233" y="31433"/>
                          </a:cubicBezTo>
                          <a:cubicBezTo>
                            <a:pt x="4233" y="31433"/>
                            <a:pt x="4233" y="30480"/>
                            <a:pt x="4233" y="30480"/>
                          </a:cubicBezTo>
                          <a:cubicBezTo>
                            <a:pt x="4233" y="30480"/>
                            <a:pt x="4233" y="29527"/>
                            <a:pt x="4233" y="29527"/>
                          </a:cubicBezTo>
                          <a:cubicBezTo>
                            <a:pt x="4233" y="28575"/>
                            <a:pt x="4233" y="28575"/>
                            <a:pt x="4233" y="27622"/>
                          </a:cubicBezTo>
                          <a:cubicBezTo>
                            <a:pt x="4233" y="27622"/>
                            <a:pt x="4233" y="27622"/>
                            <a:pt x="4233" y="26670"/>
                          </a:cubicBezTo>
                          <a:cubicBezTo>
                            <a:pt x="4233" y="26670"/>
                            <a:pt x="4233" y="25717"/>
                            <a:pt x="4233" y="25717"/>
                          </a:cubicBezTo>
                          <a:cubicBezTo>
                            <a:pt x="4233" y="25717"/>
                            <a:pt x="4233" y="24765"/>
                            <a:pt x="4233" y="23813"/>
                          </a:cubicBezTo>
                          <a:cubicBezTo>
                            <a:pt x="4233" y="22860"/>
                            <a:pt x="4233" y="23813"/>
                            <a:pt x="4233" y="22860"/>
                          </a:cubicBezTo>
                          <a:cubicBezTo>
                            <a:pt x="4233" y="22860"/>
                            <a:pt x="4233" y="22860"/>
                            <a:pt x="4233" y="22860"/>
                          </a:cubicBezTo>
                          <a:cubicBezTo>
                            <a:pt x="4233" y="22860"/>
                            <a:pt x="4233" y="22860"/>
                            <a:pt x="4233" y="22860"/>
                          </a:cubicBezTo>
                          <a:cubicBezTo>
                            <a:pt x="4233" y="22860"/>
                            <a:pt x="4233" y="22860"/>
                            <a:pt x="4233" y="22860"/>
                          </a:cubicBezTo>
                          <a:cubicBezTo>
                            <a:pt x="4233" y="22860"/>
                            <a:pt x="4233" y="21908"/>
                            <a:pt x="4233" y="21908"/>
                          </a:cubicBezTo>
                          <a:cubicBezTo>
                            <a:pt x="4233" y="21908"/>
                            <a:pt x="4233" y="21908"/>
                            <a:pt x="4233" y="20955"/>
                          </a:cubicBezTo>
                          <a:cubicBezTo>
                            <a:pt x="4233" y="20955"/>
                            <a:pt x="4233" y="20955"/>
                            <a:pt x="4233" y="20955"/>
                          </a:cubicBezTo>
                          <a:cubicBezTo>
                            <a:pt x="4233" y="20955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20002"/>
                            <a:pt x="4233" y="20002"/>
                          </a:cubicBezTo>
                          <a:cubicBezTo>
                            <a:pt x="4233" y="20002"/>
                            <a:pt x="4233" y="19050"/>
                            <a:pt x="4233" y="19050"/>
                          </a:cubicBezTo>
                          <a:cubicBezTo>
                            <a:pt x="4233" y="19050"/>
                            <a:pt x="4233" y="18097"/>
                            <a:pt x="4233" y="18097"/>
                          </a:cubicBezTo>
                          <a:cubicBezTo>
                            <a:pt x="4233" y="18097"/>
                            <a:pt x="4233" y="18097"/>
                            <a:pt x="4233" y="18097"/>
                          </a:cubicBezTo>
                          <a:cubicBezTo>
                            <a:pt x="4233" y="18097"/>
                            <a:pt x="4233" y="18097"/>
                            <a:pt x="4233" y="17145"/>
                          </a:cubicBezTo>
                          <a:cubicBezTo>
                            <a:pt x="4233" y="17145"/>
                            <a:pt x="4233" y="17145"/>
                            <a:pt x="4233" y="17145"/>
                          </a:cubicBezTo>
                          <a:cubicBezTo>
                            <a:pt x="4233" y="17145"/>
                            <a:pt x="4233" y="17145"/>
                            <a:pt x="4233" y="17145"/>
                          </a:cubicBezTo>
                          <a:cubicBezTo>
                            <a:pt x="4233" y="17145"/>
                            <a:pt x="4233" y="16192"/>
                            <a:pt x="4233" y="16192"/>
                          </a:cubicBezTo>
                          <a:cubicBezTo>
                            <a:pt x="4233" y="16192"/>
                            <a:pt x="4233" y="15240"/>
                            <a:pt x="4233" y="15240"/>
                          </a:cubicBezTo>
                          <a:cubicBezTo>
                            <a:pt x="4233" y="15240"/>
                            <a:pt x="4233" y="14288"/>
                            <a:pt x="4233" y="14288"/>
                          </a:cubicBezTo>
                          <a:cubicBezTo>
                            <a:pt x="4233" y="14288"/>
                            <a:pt x="4233" y="14288"/>
                            <a:pt x="4233" y="14288"/>
                          </a:cubicBezTo>
                          <a:cubicBezTo>
                            <a:pt x="4233" y="14288"/>
                            <a:pt x="4233" y="13335"/>
                            <a:pt x="4233" y="13335"/>
                          </a:cubicBezTo>
                          <a:cubicBezTo>
                            <a:pt x="4233" y="13335"/>
                            <a:pt x="4233" y="13335"/>
                            <a:pt x="4233" y="13335"/>
                          </a:cubicBezTo>
                          <a:cubicBezTo>
                            <a:pt x="4233" y="13335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1430"/>
                            <a:pt x="4233" y="11430"/>
                          </a:cubicBezTo>
                          <a:cubicBezTo>
                            <a:pt x="4233" y="11430"/>
                            <a:pt x="4233" y="11430"/>
                            <a:pt x="4233" y="11430"/>
                          </a:cubicBezTo>
                          <a:cubicBezTo>
                            <a:pt x="4233" y="10477"/>
                            <a:pt x="4233" y="10477"/>
                            <a:pt x="4233" y="9525"/>
                          </a:cubicBezTo>
                          <a:cubicBezTo>
                            <a:pt x="4233" y="9525"/>
                            <a:pt x="4233" y="8572"/>
                            <a:pt x="4233" y="8572"/>
                          </a:cubicBezTo>
                          <a:cubicBezTo>
                            <a:pt x="4233" y="8572"/>
                            <a:pt x="4233" y="7620"/>
                            <a:pt x="4233" y="7620"/>
                          </a:cubicBezTo>
                          <a:cubicBezTo>
                            <a:pt x="4233" y="7620"/>
                            <a:pt x="4233" y="7620"/>
                            <a:pt x="4233" y="7620"/>
                          </a:cubicBezTo>
                          <a:cubicBezTo>
                            <a:pt x="4233" y="7620"/>
                            <a:pt x="4233" y="6667"/>
                            <a:pt x="4233" y="6667"/>
                          </a:cubicBezTo>
                          <a:cubicBezTo>
                            <a:pt x="4233" y="6667"/>
                            <a:pt x="4233" y="6667"/>
                            <a:pt x="4233" y="5715"/>
                          </a:cubicBezTo>
                          <a:cubicBezTo>
                            <a:pt x="4233" y="5715"/>
                            <a:pt x="4233" y="5715"/>
                            <a:pt x="4233" y="5715"/>
                          </a:cubicBezTo>
                          <a:cubicBezTo>
                            <a:pt x="4233" y="5715"/>
                            <a:pt x="4233" y="5715"/>
                            <a:pt x="4233" y="5715"/>
                          </a:cubicBezTo>
                          <a:cubicBezTo>
                            <a:pt x="4233" y="5715"/>
                            <a:pt x="4233" y="5715"/>
                            <a:pt x="4233" y="4763"/>
                          </a:cubicBezTo>
                          <a:cubicBezTo>
                            <a:pt x="4233" y="4763"/>
                            <a:pt x="4233" y="4763"/>
                            <a:pt x="4233" y="4763"/>
                          </a:cubicBezTo>
                          <a:cubicBezTo>
                            <a:pt x="4233" y="4763"/>
                            <a:pt x="4233" y="4763"/>
                            <a:pt x="4233" y="4763"/>
                          </a:cubicBezTo>
                          <a:cubicBezTo>
                            <a:pt x="4233" y="4763"/>
                            <a:pt x="4233" y="4763"/>
                            <a:pt x="4233" y="4763"/>
                          </a:cubicBezTo>
                          <a:cubicBezTo>
                            <a:pt x="4233" y="4763"/>
                            <a:pt x="4233" y="3810"/>
                            <a:pt x="4233" y="3810"/>
                          </a:cubicBezTo>
                          <a:cubicBezTo>
                            <a:pt x="4233" y="2858"/>
                            <a:pt x="4233" y="1905"/>
                            <a:pt x="4233" y="1905"/>
                          </a:cubicBezTo>
                          <a:cubicBezTo>
                            <a:pt x="4233" y="1905"/>
                            <a:pt x="4233" y="952"/>
                            <a:pt x="4233" y="952"/>
                          </a:cubicBezTo>
                          <a:cubicBezTo>
                            <a:pt x="4233" y="952"/>
                            <a:pt x="4233" y="0"/>
                            <a:pt x="4233" y="0"/>
                          </a:cubicBezTo>
                          <a:cubicBezTo>
                            <a:pt x="4233" y="0"/>
                            <a:pt x="4233" y="0"/>
                            <a:pt x="3281" y="0"/>
                          </a:cubicBezTo>
                          <a:cubicBezTo>
                            <a:pt x="3281" y="0"/>
                            <a:pt x="3281" y="0"/>
                            <a:pt x="3281" y="0"/>
                          </a:cubicBezTo>
                          <a:cubicBezTo>
                            <a:pt x="3281" y="0"/>
                            <a:pt x="3281" y="952"/>
                            <a:pt x="3281" y="952"/>
                          </a:cubicBezTo>
                          <a:cubicBezTo>
                            <a:pt x="3281" y="952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3281" y="2858"/>
                            <a:pt x="3281" y="2858"/>
                          </a:cubicBezTo>
                          <a:cubicBezTo>
                            <a:pt x="3281" y="2858"/>
                            <a:pt x="3281" y="2858"/>
                            <a:pt x="3281" y="3810"/>
                          </a:cubicBezTo>
                          <a:cubicBezTo>
                            <a:pt x="3281" y="3810"/>
                            <a:pt x="3281" y="3810"/>
                            <a:pt x="3281" y="3810"/>
                          </a:cubicBezTo>
                          <a:cubicBezTo>
                            <a:pt x="3281" y="3810"/>
                            <a:pt x="3281" y="3810"/>
                            <a:pt x="3281" y="4763"/>
                          </a:cubicBezTo>
                          <a:cubicBezTo>
                            <a:pt x="3281" y="4763"/>
                            <a:pt x="3281" y="5715"/>
                            <a:pt x="3281" y="5715"/>
                          </a:cubicBezTo>
                          <a:cubicBezTo>
                            <a:pt x="3281" y="5715"/>
                            <a:pt x="3281" y="6667"/>
                            <a:pt x="3281" y="6667"/>
                          </a:cubicBezTo>
                          <a:cubicBezTo>
                            <a:pt x="3281" y="6667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8572"/>
                            <a:pt x="3281" y="8572"/>
                          </a:cubicBezTo>
                          <a:cubicBezTo>
                            <a:pt x="3281" y="8572"/>
                            <a:pt x="3281" y="9525"/>
                            <a:pt x="3281" y="9525"/>
                          </a:cubicBezTo>
                          <a:cubicBezTo>
                            <a:pt x="3281" y="9525"/>
                            <a:pt x="3281" y="9525"/>
                            <a:pt x="3281" y="10477"/>
                          </a:cubicBezTo>
                          <a:cubicBezTo>
                            <a:pt x="3281" y="10477"/>
                            <a:pt x="3281" y="11430"/>
                            <a:pt x="3281" y="11430"/>
                          </a:cubicBezTo>
                          <a:cubicBezTo>
                            <a:pt x="3281" y="11430"/>
                            <a:pt x="3281" y="11430"/>
                            <a:pt x="3281" y="12383"/>
                          </a:cubicBezTo>
                          <a:cubicBezTo>
                            <a:pt x="3281" y="12383"/>
                            <a:pt x="3281" y="13335"/>
                            <a:pt x="3281" y="13335"/>
                          </a:cubicBezTo>
                          <a:cubicBezTo>
                            <a:pt x="3281" y="13335"/>
                            <a:pt x="3281" y="13335"/>
                            <a:pt x="3281" y="14288"/>
                          </a:cubicBezTo>
                          <a:cubicBezTo>
                            <a:pt x="3281" y="14288"/>
                            <a:pt x="3281" y="14288"/>
                            <a:pt x="3281" y="15240"/>
                          </a:cubicBezTo>
                          <a:cubicBezTo>
                            <a:pt x="3281" y="15240"/>
                            <a:pt x="3281" y="15240"/>
                            <a:pt x="3281" y="16192"/>
                          </a:cubicBezTo>
                          <a:cubicBezTo>
                            <a:pt x="3281" y="16192"/>
                            <a:pt x="3281" y="17145"/>
                            <a:pt x="3281" y="17145"/>
                          </a:cubicBezTo>
                          <a:cubicBezTo>
                            <a:pt x="3281" y="17145"/>
                            <a:pt x="3281" y="17145"/>
                            <a:pt x="3281" y="17145"/>
                          </a:cubicBezTo>
                          <a:cubicBezTo>
                            <a:pt x="3281" y="17145"/>
                            <a:pt x="3281" y="17145"/>
                            <a:pt x="3281" y="17145"/>
                          </a:cubicBezTo>
                          <a:cubicBezTo>
                            <a:pt x="3281" y="17145"/>
                            <a:pt x="3281" y="17145"/>
                            <a:pt x="3281" y="17145"/>
                          </a:cubicBezTo>
                          <a:cubicBezTo>
                            <a:pt x="3281" y="17145"/>
                            <a:pt x="3281" y="17145"/>
                            <a:pt x="3281" y="18097"/>
                          </a:cubicBezTo>
                          <a:cubicBezTo>
                            <a:pt x="3281" y="18097"/>
                            <a:pt x="3281" y="18097"/>
                            <a:pt x="3281" y="18097"/>
                          </a:cubicBezTo>
                          <a:cubicBezTo>
                            <a:pt x="3281" y="18097"/>
                            <a:pt x="3281" y="18097"/>
                            <a:pt x="3281" y="18097"/>
                          </a:cubicBezTo>
                          <a:cubicBezTo>
                            <a:pt x="3281" y="18097"/>
                            <a:pt x="3281" y="18097"/>
                            <a:pt x="3281" y="19050"/>
                          </a:cubicBezTo>
                          <a:cubicBezTo>
                            <a:pt x="3281" y="20002"/>
                            <a:pt x="3281" y="20002"/>
                            <a:pt x="3281" y="20955"/>
                          </a:cubicBezTo>
                          <a:cubicBezTo>
                            <a:pt x="2328" y="20955"/>
                            <a:pt x="3281" y="20955"/>
                            <a:pt x="3281" y="20955"/>
                          </a:cubicBezTo>
                          <a:cubicBezTo>
                            <a:pt x="3281" y="20955"/>
                            <a:pt x="3281" y="20955"/>
                            <a:pt x="3281" y="20955"/>
                          </a:cubicBezTo>
                          <a:cubicBezTo>
                            <a:pt x="3281" y="20955"/>
                            <a:pt x="3281" y="20955"/>
                            <a:pt x="3281" y="20955"/>
                          </a:cubicBezTo>
                          <a:cubicBezTo>
                            <a:pt x="3281" y="20955"/>
                            <a:pt x="3281" y="20955"/>
                            <a:pt x="3281" y="20955"/>
                          </a:cubicBezTo>
                          <a:cubicBezTo>
                            <a:pt x="3281" y="20955"/>
                            <a:pt x="3281" y="21908"/>
                            <a:pt x="3281" y="21908"/>
                          </a:cubicBezTo>
                          <a:cubicBezTo>
                            <a:pt x="3281" y="22860"/>
                            <a:pt x="3281" y="22860"/>
                            <a:pt x="3281" y="23813"/>
                          </a:cubicBezTo>
                          <a:cubicBezTo>
                            <a:pt x="3281" y="23813"/>
                            <a:pt x="3281" y="23813"/>
                            <a:pt x="3281" y="23813"/>
                          </a:cubicBezTo>
                          <a:cubicBezTo>
                            <a:pt x="3281" y="23813"/>
                            <a:pt x="3281" y="24765"/>
                            <a:pt x="3281" y="24765"/>
                          </a:cubicBezTo>
                          <a:cubicBezTo>
                            <a:pt x="3281" y="24765"/>
                            <a:pt x="3281" y="25717"/>
                            <a:pt x="2328" y="25717"/>
                          </a:cubicBezTo>
                          <a:cubicBezTo>
                            <a:pt x="2328" y="25717"/>
                            <a:pt x="2328" y="26670"/>
                            <a:pt x="2328" y="26670"/>
                          </a:cubicBezTo>
                          <a:cubicBezTo>
                            <a:pt x="2328" y="26670"/>
                            <a:pt x="2328" y="27622"/>
                            <a:pt x="2328" y="27622"/>
                          </a:cubicBezTo>
                          <a:cubicBezTo>
                            <a:pt x="2328" y="27622"/>
                            <a:pt x="2328" y="27622"/>
                            <a:pt x="2328" y="28575"/>
                          </a:cubicBezTo>
                          <a:cubicBezTo>
                            <a:pt x="2328" y="29527"/>
                            <a:pt x="2328" y="29527"/>
                            <a:pt x="2328" y="29527"/>
                          </a:cubicBezTo>
                          <a:cubicBezTo>
                            <a:pt x="2328" y="29527"/>
                            <a:pt x="2328" y="29527"/>
                            <a:pt x="2328" y="30480"/>
                          </a:cubicBezTo>
                          <a:cubicBezTo>
                            <a:pt x="2328" y="30480"/>
                            <a:pt x="2328" y="31433"/>
                            <a:pt x="2328" y="32385"/>
                          </a:cubicBezTo>
                          <a:cubicBezTo>
                            <a:pt x="2328" y="33338"/>
                            <a:pt x="2328" y="33338"/>
                            <a:pt x="1376" y="34290"/>
                          </a:cubicBezTo>
                          <a:cubicBezTo>
                            <a:pt x="1376" y="35242"/>
                            <a:pt x="423" y="36195"/>
                            <a:pt x="423" y="36195"/>
                          </a:cubicBezTo>
                          <a:cubicBezTo>
                            <a:pt x="423" y="36195"/>
                            <a:pt x="423" y="37147"/>
                            <a:pt x="423" y="37147"/>
                          </a:cubicBezTo>
                          <a:cubicBezTo>
                            <a:pt x="423" y="37147"/>
                            <a:pt x="423" y="37147"/>
                            <a:pt x="423" y="38100"/>
                          </a:cubicBezTo>
                          <a:cubicBezTo>
                            <a:pt x="423" y="38100"/>
                            <a:pt x="423" y="39052"/>
                            <a:pt x="423" y="39052"/>
                          </a:cubicBezTo>
                          <a:cubicBezTo>
                            <a:pt x="423" y="39052"/>
                            <a:pt x="-529" y="40005"/>
                            <a:pt x="423" y="40005"/>
                          </a:cubicBezTo>
                          <a:cubicBezTo>
                            <a:pt x="423" y="40005"/>
                            <a:pt x="423" y="40005"/>
                            <a:pt x="423" y="40005"/>
                          </a:cubicBezTo>
                          <a:cubicBezTo>
                            <a:pt x="423" y="40005"/>
                            <a:pt x="423" y="40005"/>
                            <a:pt x="423" y="40005"/>
                          </a:cubicBezTo>
                          <a:cubicBezTo>
                            <a:pt x="423" y="40005"/>
                            <a:pt x="423" y="40958"/>
                            <a:pt x="423" y="40958"/>
                          </a:cubicBezTo>
                          <a:cubicBezTo>
                            <a:pt x="423" y="40958"/>
                            <a:pt x="423" y="41910"/>
                            <a:pt x="423" y="41910"/>
                          </a:cubicBezTo>
                          <a:cubicBezTo>
                            <a:pt x="423" y="41910"/>
                            <a:pt x="423" y="41910"/>
                            <a:pt x="423" y="42863"/>
                          </a:cubicBezTo>
                          <a:cubicBezTo>
                            <a:pt x="2328" y="36195"/>
                            <a:pt x="2328" y="36195"/>
                            <a:pt x="2328" y="37147"/>
                          </a:cubicBezTo>
                          <a:cubicBezTo>
                            <a:pt x="1376" y="35242"/>
                            <a:pt x="1376" y="36195"/>
                            <a:pt x="2328" y="37147"/>
                          </a:cubicBezTo>
                          <a:cubicBezTo>
                            <a:pt x="1376" y="36195"/>
                            <a:pt x="1376" y="36195"/>
                            <a:pt x="2328" y="37147"/>
                          </a:cubicBezTo>
                          <a:cubicBezTo>
                            <a:pt x="1376" y="36195"/>
                            <a:pt x="1376" y="36195"/>
                            <a:pt x="2328" y="37147"/>
                          </a:cubicBezTo>
                          <a:cubicBezTo>
                            <a:pt x="2328" y="36195"/>
                            <a:pt x="2328" y="37147"/>
                            <a:pt x="2328" y="37147"/>
                          </a:cubicBezTo>
                          <a:close/>
                          <a:moveTo>
                            <a:pt x="5186" y="28575"/>
                          </a:moveTo>
                          <a:cubicBezTo>
                            <a:pt x="5186" y="28575"/>
                            <a:pt x="5186" y="28575"/>
                            <a:pt x="5186" y="28575"/>
                          </a:cubicBezTo>
                          <a:cubicBezTo>
                            <a:pt x="5186" y="28575"/>
                            <a:pt x="6138" y="28575"/>
                            <a:pt x="5186" y="28575"/>
                          </a:cubicBezTo>
                          <a:cubicBezTo>
                            <a:pt x="6138" y="29527"/>
                            <a:pt x="6138" y="29527"/>
                            <a:pt x="5186" y="28575"/>
                          </a:cubicBezTo>
                          <a:cubicBezTo>
                            <a:pt x="5186" y="29527"/>
                            <a:pt x="5186" y="28575"/>
                            <a:pt x="5186" y="28575"/>
                          </a:cubicBezTo>
                          <a:close/>
                          <a:moveTo>
                            <a:pt x="5186" y="29527"/>
                          </a:moveTo>
                          <a:cubicBezTo>
                            <a:pt x="5186" y="29527"/>
                            <a:pt x="4233" y="29527"/>
                            <a:pt x="5186" y="29527"/>
                          </a:cubicBezTo>
                          <a:cubicBezTo>
                            <a:pt x="4233" y="29527"/>
                            <a:pt x="5186" y="29527"/>
                            <a:pt x="5186" y="29527"/>
                          </a:cubicBezTo>
                          <a:cubicBezTo>
                            <a:pt x="5186" y="29527"/>
                            <a:pt x="5186" y="29527"/>
                            <a:pt x="5186" y="29527"/>
                          </a:cubicBezTo>
                          <a:cubicBezTo>
                            <a:pt x="5186" y="29527"/>
                            <a:pt x="5186" y="29527"/>
                            <a:pt x="5186" y="29527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1" name="任意多边形: 形状 615"/>
                  <p:cNvSpPr/>
                  <p:nvPr/>
                </p:nvSpPr>
                <p:spPr>
                  <a:xfrm>
                    <a:off x="4301489" y="4369116"/>
                    <a:ext cx="4762" cy="11429"/>
                  </a:xfrm>
                  <a:custGeom>
                    <a:avLst/>
                    <a:gdLst>
                      <a:gd name="connsiteX0" fmla="*/ 0 w 4762"/>
                      <a:gd name="connsiteY0" fmla="*/ 11430 h 11429"/>
                      <a:gd name="connsiteX1" fmla="*/ 0 w 4762"/>
                      <a:gd name="connsiteY1" fmla="*/ 11430 h 11429"/>
                      <a:gd name="connsiteX2" fmla="*/ 0 w 4762"/>
                      <a:gd name="connsiteY2" fmla="*/ 11430 h 11429"/>
                      <a:gd name="connsiteX3" fmla="*/ 0 w 4762"/>
                      <a:gd name="connsiteY3" fmla="*/ 11430 h 11429"/>
                      <a:gd name="connsiteX4" fmla="*/ 0 w 4762"/>
                      <a:gd name="connsiteY4" fmla="*/ 11430 h 11429"/>
                      <a:gd name="connsiteX5" fmla="*/ 0 w 4762"/>
                      <a:gd name="connsiteY5" fmla="*/ 11430 h 11429"/>
                      <a:gd name="connsiteX6" fmla="*/ 953 w 4762"/>
                      <a:gd name="connsiteY6" fmla="*/ 10477 h 11429"/>
                      <a:gd name="connsiteX7" fmla="*/ 1905 w 4762"/>
                      <a:gd name="connsiteY7" fmla="*/ 9525 h 11429"/>
                      <a:gd name="connsiteX8" fmla="*/ 2858 w 4762"/>
                      <a:gd name="connsiteY8" fmla="*/ 8573 h 11429"/>
                      <a:gd name="connsiteX9" fmla="*/ 2858 w 4762"/>
                      <a:gd name="connsiteY9" fmla="*/ 7620 h 11429"/>
                      <a:gd name="connsiteX10" fmla="*/ 2858 w 4762"/>
                      <a:gd name="connsiteY10" fmla="*/ 7620 h 11429"/>
                      <a:gd name="connsiteX11" fmla="*/ 2858 w 4762"/>
                      <a:gd name="connsiteY11" fmla="*/ 7620 h 11429"/>
                      <a:gd name="connsiteX12" fmla="*/ 2858 w 4762"/>
                      <a:gd name="connsiteY12" fmla="*/ 7620 h 11429"/>
                      <a:gd name="connsiteX13" fmla="*/ 2858 w 4762"/>
                      <a:gd name="connsiteY13" fmla="*/ 7620 h 11429"/>
                      <a:gd name="connsiteX14" fmla="*/ 2858 w 4762"/>
                      <a:gd name="connsiteY14" fmla="*/ 6667 h 11429"/>
                      <a:gd name="connsiteX15" fmla="*/ 3810 w 4762"/>
                      <a:gd name="connsiteY15" fmla="*/ 5715 h 11429"/>
                      <a:gd name="connsiteX16" fmla="*/ 3810 w 4762"/>
                      <a:gd name="connsiteY16" fmla="*/ 4763 h 11429"/>
                      <a:gd name="connsiteX17" fmla="*/ 3810 w 4762"/>
                      <a:gd name="connsiteY17" fmla="*/ 3810 h 11429"/>
                      <a:gd name="connsiteX18" fmla="*/ 3810 w 4762"/>
                      <a:gd name="connsiteY18" fmla="*/ 2858 h 11429"/>
                      <a:gd name="connsiteX19" fmla="*/ 3810 w 4762"/>
                      <a:gd name="connsiteY19" fmla="*/ 2858 h 11429"/>
                      <a:gd name="connsiteX20" fmla="*/ 3810 w 4762"/>
                      <a:gd name="connsiteY20" fmla="*/ 2858 h 11429"/>
                      <a:gd name="connsiteX21" fmla="*/ 3810 w 4762"/>
                      <a:gd name="connsiteY21" fmla="*/ 2858 h 11429"/>
                      <a:gd name="connsiteX22" fmla="*/ 3810 w 4762"/>
                      <a:gd name="connsiteY22" fmla="*/ 2858 h 11429"/>
                      <a:gd name="connsiteX23" fmla="*/ 3810 w 4762"/>
                      <a:gd name="connsiteY23" fmla="*/ 2858 h 11429"/>
                      <a:gd name="connsiteX24" fmla="*/ 3810 w 4762"/>
                      <a:gd name="connsiteY24" fmla="*/ 2858 h 11429"/>
                      <a:gd name="connsiteX25" fmla="*/ 3810 w 4762"/>
                      <a:gd name="connsiteY25" fmla="*/ 2858 h 11429"/>
                      <a:gd name="connsiteX26" fmla="*/ 3810 w 4762"/>
                      <a:gd name="connsiteY26" fmla="*/ 1905 h 11429"/>
                      <a:gd name="connsiteX27" fmla="*/ 3810 w 4762"/>
                      <a:gd name="connsiteY27" fmla="*/ 1905 h 11429"/>
                      <a:gd name="connsiteX28" fmla="*/ 3810 w 4762"/>
                      <a:gd name="connsiteY28" fmla="*/ 1905 h 11429"/>
                      <a:gd name="connsiteX29" fmla="*/ 4763 w 4762"/>
                      <a:gd name="connsiteY29" fmla="*/ 953 h 11429"/>
                      <a:gd name="connsiteX30" fmla="*/ 4763 w 4762"/>
                      <a:gd name="connsiteY30" fmla="*/ 953 h 11429"/>
                      <a:gd name="connsiteX31" fmla="*/ 4763 w 4762"/>
                      <a:gd name="connsiteY31" fmla="*/ 953 h 11429"/>
                      <a:gd name="connsiteX32" fmla="*/ 2858 w 4762"/>
                      <a:gd name="connsiteY32" fmla="*/ 0 h 11429"/>
                      <a:gd name="connsiteX33" fmla="*/ 2858 w 4762"/>
                      <a:gd name="connsiteY33" fmla="*/ 0 h 11429"/>
                      <a:gd name="connsiteX34" fmla="*/ 2858 w 4762"/>
                      <a:gd name="connsiteY34" fmla="*/ 953 h 11429"/>
                      <a:gd name="connsiteX35" fmla="*/ 2858 w 4762"/>
                      <a:gd name="connsiteY35" fmla="*/ 1905 h 11429"/>
                      <a:gd name="connsiteX36" fmla="*/ 2858 w 4762"/>
                      <a:gd name="connsiteY36" fmla="*/ 1905 h 11429"/>
                      <a:gd name="connsiteX37" fmla="*/ 2858 w 4762"/>
                      <a:gd name="connsiteY37" fmla="*/ 1905 h 11429"/>
                      <a:gd name="connsiteX38" fmla="*/ 2858 w 4762"/>
                      <a:gd name="connsiteY38" fmla="*/ 1905 h 11429"/>
                      <a:gd name="connsiteX39" fmla="*/ 2858 w 4762"/>
                      <a:gd name="connsiteY39" fmla="*/ 2858 h 11429"/>
                      <a:gd name="connsiteX40" fmla="*/ 2858 w 4762"/>
                      <a:gd name="connsiteY40" fmla="*/ 2858 h 11429"/>
                      <a:gd name="connsiteX41" fmla="*/ 2858 w 4762"/>
                      <a:gd name="connsiteY41" fmla="*/ 2858 h 11429"/>
                      <a:gd name="connsiteX42" fmla="*/ 2858 w 4762"/>
                      <a:gd name="connsiteY42" fmla="*/ 2858 h 11429"/>
                      <a:gd name="connsiteX43" fmla="*/ 2858 w 4762"/>
                      <a:gd name="connsiteY43" fmla="*/ 2858 h 11429"/>
                      <a:gd name="connsiteX44" fmla="*/ 2858 w 4762"/>
                      <a:gd name="connsiteY44" fmla="*/ 3810 h 11429"/>
                      <a:gd name="connsiteX45" fmla="*/ 2858 w 4762"/>
                      <a:gd name="connsiteY45" fmla="*/ 3810 h 11429"/>
                      <a:gd name="connsiteX46" fmla="*/ 2858 w 4762"/>
                      <a:gd name="connsiteY46" fmla="*/ 3810 h 11429"/>
                      <a:gd name="connsiteX47" fmla="*/ 2858 w 4762"/>
                      <a:gd name="connsiteY47" fmla="*/ 4763 h 11429"/>
                      <a:gd name="connsiteX48" fmla="*/ 2858 w 4762"/>
                      <a:gd name="connsiteY48" fmla="*/ 4763 h 11429"/>
                      <a:gd name="connsiteX49" fmla="*/ 2858 w 4762"/>
                      <a:gd name="connsiteY49" fmla="*/ 4763 h 11429"/>
                      <a:gd name="connsiteX50" fmla="*/ 2858 w 4762"/>
                      <a:gd name="connsiteY50" fmla="*/ 4763 h 11429"/>
                      <a:gd name="connsiteX51" fmla="*/ 2858 w 4762"/>
                      <a:gd name="connsiteY51" fmla="*/ 4763 h 11429"/>
                      <a:gd name="connsiteX52" fmla="*/ 2858 w 4762"/>
                      <a:gd name="connsiteY52" fmla="*/ 4763 h 11429"/>
                      <a:gd name="connsiteX53" fmla="*/ 2858 w 4762"/>
                      <a:gd name="connsiteY53" fmla="*/ 4763 h 11429"/>
                      <a:gd name="connsiteX54" fmla="*/ 2858 w 4762"/>
                      <a:gd name="connsiteY54" fmla="*/ 4763 h 11429"/>
                      <a:gd name="connsiteX55" fmla="*/ 2858 w 4762"/>
                      <a:gd name="connsiteY55" fmla="*/ 4763 h 11429"/>
                      <a:gd name="connsiteX56" fmla="*/ 2858 w 4762"/>
                      <a:gd name="connsiteY56" fmla="*/ 4763 h 11429"/>
                      <a:gd name="connsiteX57" fmla="*/ 1905 w 4762"/>
                      <a:gd name="connsiteY57" fmla="*/ 4763 h 11429"/>
                      <a:gd name="connsiteX58" fmla="*/ 1905 w 4762"/>
                      <a:gd name="connsiteY58" fmla="*/ 4763 h 11429"/>
                      <a:gd name="connsiteX59" fmla="*/ 1905 w 4762"/>
                      <a:gd name="connsiteY59" fmla="*/ 4763 h 11429"/>
                      <a:gd name="connsiteX60" fmla="*/ 1905 w 4762"/>
                      <a:gd name="connsiteY60" fmla="*/ 4763 h 11429"/>
                      <a:gd name="connsiteX61" fmla="*/ 1905 w 4762"/>
                      <a:gd name="connsiteY61" fmla="*/ 5715 h 11429"/>
                      <a:gd name="connsiteX62" fmla="*/ 1905 w 4762"/>
                      <a:gd name="connsiteY62" fmla="*/ 6667 h 11429"/>
                      <a:gd name="connsiteX63" fmla="*/ 1905 w 4762"/>
                      <a:gd name="connsiteY63" fmla="*/ 6667 h 11429"/>
                      <a:gd name="connsiteX64" fmla="*/ 1905 w 4762"/>
                      <a:gd name="connsiteY64" fmla="*/ 6667 h 11429"/>
                      <a:gd name="connsiteX65" fmla="*/ 1905 w 4762"/>
                      <a:gd name="connsiteY65" fmla="*/ 6667 h 11429"/>
                      <a:gd name="connsiteX66" fmla="*/ 1905 w 4762"/>
                      <a:gd name="connsiteY66" fmla="*/ 6667 h 11429"/>
                      <a:gd name="connsiteX67" fmla="*/ 1905 w 4762"/>
                      <a:gd name="connsiteY67" fmla="*/ 6667 h 11429"/>
                      <a:gd name="connsiteX68" fmla="*/ 0 w 4762"/>
                      <a:gd name="connsiteY68" fmla="*/ 11430 h 11429"/>
                      <a:gd name="connsiteX69" fmla="*/ 0 w 4762"/>
                      <a:gd name="connsiteY69" fmla="*/ 11430 h 11429"/>
                      <a:gd name="connsiteX70" fmla="*/ 0 w 4762"/>
                      <a:gd name="connsiteY70" fmla="*/ 11430 h 11429"/>
                      <a:gd name="connsiteX71" fmla="*/ 0 w 4762"/>
                      <a:gd name="connsiteY71" fmla="*/ 11430 h 11429"/>
                      <a:gd name="connsiteX72" fmla="*/ 0 w 4762"/>
                      <a:gd name="connsiteY72" fmla="*/ 11430 h 11429"/>
                      <a:gd name="connsiteX73" fmla="*/ 2858 w 4762"/>
                      <a:gd name="connsiteY73" fmla="*/ 3810 h 11429"/>
                      <a:gd name="connsiteX74" fmla="*/ 2858 w 4762"/>
                      <a:gd name="connsiteY74" fmla="*/ 3810 h 11429"/>
                      <a:gd name="connsiteX75" fmla="*/ 2858 w 4762"/>
                      <a:gd name="connsiteY75" fmla="*/ 3810 h 11429"/>
                      <a:gd name="connsiteX76" fmla="*/ 2858 w 4762"/>
                      <a:gd name="connsiteY76" fmla="*/ 3810 h 11429"/>
                      <a:gd name="connsiteX77" fmla="*/ 2858 w 4762"/>
                      <a:gd name="connsiteY77" fmla="*/ 3810 h 11429"/>
                      <a:gd name="connsiteX78" fmla="*/ 953 w 4762"/>
                      <a:gd name="connsiteY78" fmla="*/ 7620 h 11429"/>
                      <a:gd name="connsiteX79" fmla="*/ 953 w 4762"/>
                      <a:gd name="connsiteY79" fmla="*/ 7620 h 11429"/>
                      <a:gd name="connsiteX80" fmla="*/ 953 w 4762"/>
                      <a:gd name="connsiteY80" fmla="*/ 7620 h 11429"/>
                      <a:gd name="connsiteX81" fmla="*/ 953 w 4762"/>
                      <a:gd name="connsiteY81" fmla="*/ 7620 h 11429"/>
                      <a:gd name="connsiteX82" fmla="*/ 953 w 4762"/>
                      <a:gd name="connsiteY82" fmla="*/ 7620 h 11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4762" h="11429">
                        <a:moveTo>
                          <a:pt x="0" y="11430"/>
                        </a:moveTo>
                        <a:cubicBezTo>
                          <a:pt x="0" y="11430"/>
                          <a:pt x="0" y="10477"/>
                          <a:pt x="0" y="11430"/>
                        </a:cubicBezTo>
                        <a:cubicBezTo>
                          <a:pt x="953" y="10477"/>
                          <a:pt x="953" y="10477"/>
                          <a:pt x="0" y="11430"/>
                        </a:cubicBezTo>
                        <a:cubicBezTo>
                          <a:pt x="953" y="10477"/>
                          <a:pt x="0" y="10477"/>
                          <a:pt x="0" y="11430"/>
                        </a:cubicBezTo>
                        <a:cubicBezTo>
                          <a:pt x="953" y="10477"/>
                          <a:pt x="953" y="10477"/>
                          <a:pt x="0" y="11430"/>
                        </a:cubicBezTo>
                        <a:cubicBezTo>
                          <a:pt x="953" y="10477"/>
                          <a:pt x="953" y="10477"/>
                          <a:pt x="0" y="11430"/>
                        </a:cubicBezTo>
                        <a:cubicBezTo>
                          <a:pt x="953" y="10477"/>
                          <a:pt x="953" y="10477"/>
                          <a:pt x="953" y="10477"/>
                        </a:cubicBezTo>
                        <a:cubicBezTo>
                          <a:pt x="953" y="10477"/>
                          <a:pt x="1905" y="9525"/>
                          <a:pt x="1905" y="9525"/>
                        </a:cubicBezTo>
                        <a:cubicBezTo>
                          <a:pt x="1905" y="9525"/>
                          <a:pt x="2858" y="8573"/>
                          <a:pt x="2858" y="8573"/>
                        </a:cubicBezTo>
                        <a:cubicBezTo>
                          <a:pt x="2858" y="8573"/>
                          <a:pt x="2858" y="7620"/>
                          <a:pt x="2858" y="7620"/>
                        </a:cubicBezTo>
                        <a:cubicBezTo>
                          <a:pt x="2858" y="7620"/>
                          <a:pt x="2858" y="7620"/>
                          <a:pt x="2858" y="7620"/>
                        </a:cubicBezTo>
                        <a:cubicBezTo>
                          <a:pt x="2858" y="7620"/>
                          <a:pt x="2858" y="7620"/>
                          <a:pt x="2858" y="7620"/>
                        </a:cubicBezTo>
                        <a:cubicBezTo>
                          <a:pt x="2858" y="7620"/>
                          <a:pt x="2858" y="7620"/>
                          <a:pt x="2858" y="7620"/>
                        </a:cubicBezTo>
                        <a:cubicBezTo>
                          <a:pt x="2858" y="7620"/>
                          <a:pt x="2858" y="7620"/>
                          <a:pt x="2858" y="7620"/>
                        </a:cubicBezTo>
                        <a:cubicBezTo>
                          <a:pt x="2858" y="7620"/>
                          <a:pt x="2858" y="7620"/>
                          <a:pt x="2858" y="6667"/>
                        </a:cubicBezTo>
                        <a:cubicBezTo>
                          <a:pt x="2858" y="6667"/>
                          <a:pt x="2858" y="5715"/>
                          <a:pt x="3810" y="5715"/>
                        </a:cubicBezTo>
                        <a:cubicBezTo>
                          <a:pt x="3810" y="5715"/>
                          <a:pt x="3810" y="4763"/>
                          <a:pt x="3810" y="4763"/>
                        </a:cubicBezTo>
                        <a:cubicBezTo>
                          <a:pt x="3810" y="4763"/>
                          <a:pt x="3810" y="4763"/>
                          <a:pt x="3810" y="3810"/>
                        </a:cubicBezTo>
                        <a:cubicBezTo>
                          <a:pt x="3810" y="3810"/>
                          <a:pt x="4763" y="3810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1905"/>
                        </a:cubicBezTo>
                        <a:lnTo>
                          <a:pt x="3810" y="1905"/>
                        </a:ln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lnTo>
                          <a:pt x="2858" y="0"/>
                        </a:ln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953"/>
                        </a:cubicBezTo>
                        <a:cubicBezTo>
                          <a:pt x="2858" y="953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1905" y="2858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2858" y="4763"/>
                        </a:cubicBezTo>
                        <a:cubicBezTo>
                          <a:pt x="2858" y="4763"/>
                          <a:pt x="2858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6667"/>
                        </a:cubicBezTo>
                        <a:cubicBezTo>
                          <a:pt x="1905" y="6667"/>
                          <a:pt x="1905" y="6667"/>
                          <a:pt x="1905" y="6667"/>
                        </a:cubicBezTo>
                        <a:cubicBezTo>
                          <a:pt x="1905" y="6667"/>
                          <a:pt x="1905" y="6667"/>
                          <a:pt x="1905" y="6667"/>
                        </a:cubicBezTo>
                        <a:cubicBezTo>
                          <a:pt x="1905" y="6667"/>
                          <a:pt x="1905" y="6667"/>
                          <a:pt x="1905" y="6667"/>
                        </a:cubicBezTo>
                        <a:cubicBezTo>
                          <a:pt x="1905" y="6667"/>
                          <a:pt x="1905" y="6667"/>
                          <a:pt x="1905" y="6667"/>
                        </a:cubicBezTo>
                        <a:cubicBezTo>
                          <a:pt x="1905" y="6667"/>
                          <a:pt x="1905" y="6667"/>
                          <a:pt x="1905" y="6667"/>
                        </a:cubicBezTo>
                        <a:cubicBezTo>
                          <a:pt x="0" y="10477"/>
                          <a:pt x="0" y="10477"/>
                          <a:pt x="0" y="11430"/>
                        </a:cubicBezTo>
                        <a:cubicBezTo>
                          <a:pt x="0" y="10477"/>
                          <a:pt x="0" y="10477"/>
                          <a:pt x="0" y="11430"/>
                        </a:cubicBezTo>
                        <a:cubicBezTo>
                          <a:pt x="0" y="10477"/>
                          <a:pt x="0" y="10477"/>
                          <a:pt x="0" y="11430"/>
                        </a:cubicBezTo>
                        <a:cubicBezTo>
                          <a:pt x="0" y="11430"/>
                          <a:pt x="0" y="11430"/>
                          <a:pt x="0" y="11430"/>
                        </a:cubicBezTo>
                        <a:cubicBezTo>
                          <a:pt x="0" y="11430"/>
                          <a:pt x="0" y="11430"/>
                          <a:pt x="0" y="11430"/>
                        </a:cubicBezTo>
                        <a:close/>
                        <a:moveTo>
                          <a:pt x="2858" y="3810"/>
                        </a:moveTo>
                        <a:cubicBezTo>
                          <a:pt x="3810" y="3810"/>
                          <a:pt x="3810" y="3810"/>
                          <a:pt x="2858" y="3810"/>
                        </a:cubicBezTo>
                        <a:cubicBezTo>
                          <a:pt x="3810" y="3810"/>
                          <a:pt x="3810" y="3810"/>
                          <a:pt x="2858" y="3810"/>
                        </a:cubicBezTo>
                        <a:cubicBezTo>
                          <a:pt x="3810" y="4763"/>
                          <a:pt x="3810" y="4763"/>
                          <a:pt x="2858" y="3810"/>
                        </a:cubicBezTo>
                        <a:cubicBezTo>
                          <a:pt x="2858" y="4763"/>
                          <a:pt x="2858" y="3810"/>
                          <a:pt x="2858" y="3810"/>
                        </a:cubicBezTo>
                        <a:close/>
                        <a:moveTo>
                          <a:pt x="953" y="7620"/>
                        </a:moveTo>
                        <a:cubicBezTo>
                          <a:pt x="953" y="7620"/>
                          <a:pt x="1905" y="7620"/>
                          <a:pt x="953" y="7620"/>
                        </a:cubicBezTo>
                        <a:cubicBezTo>
                          <a:pt x="1905" y="7620"/>
                          <a:pt x="1905" y="7620"/>
                          <a:pt x="953" y="7620"/>
                        </a:cubicBezTo>
                        <a:cubicBezTo>
                          <a:pt x="1905" y="7620"/>
                          <a:pt x="953" y="8573"/>
                          <a:pt x="953" y="7620"/>
                        </a:cubicBezTo>
                        <a:cubicBezTo>
                          <a:pt x="953" y="7620"/>
                          <a:pt x="953" y="7620"/>
                          <a:pt x="953" y="7620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732" name="图形 2"/>
                <p:cNvGrpSpPr/>
                <p:nvPr/>
              </p:nvGrpSpPr>
              <p:grpSpPr>
                <a:xfrm>
                  <a:off x="4242964" y="3959541"/>
                  <a:ext cx="25188" cy="15240"/>
                  <a:chOff x="4242964" y="3959541"/>
                  <a:chExt cx="25188" cy="15240"/>
                </a:xfrm>
              </p:grpSpPr>
              <p:grpSp>
                <p:nvGrpSpPr>
                  <p:cNvPr id="733" name="图形 2"/>
                  <p:cNvGrpSpPr/>
                  <p:nvPr/>
                </p:nvGrpSpPr>
                <p:grpSpPr>
                  <a:xfrm>
                    <a:off x="4242964" y="3959541"/>
                    <a:ext cx="18520" cy="14710"/>
                    <a:chOff x="4242964" y="3959541"/>
                    <a:chExt cx="18520" cy="14710"/>
                  </a:xfrm>
                </p:grpSpPr>
                <p:sp>
                  <p:nvSpPr>
                    <p:cNvPr id="734" name="任意多边形: 形状 618"/>
                    <p:cNvSpPr/>
                    <p:nvPr/>
                  </p:nvSpPr>
                  <p:spPr>
                    <a:xfrm>
                      <a:off x="4256008" y="3968114"/>
                      <a:ext cx="714" cy="714"/>
                    </a:xfrm>
                    <a:custGeom>
                      <a:avLst/>
                      <a:gdLst>
                        <a:gd name="connsiteX0" fmla="*/ 714 w 714"/>
                        <a:gd name="connsiteY0" fmla="*/ 0 h 714"/>
                        <a:gd name="connsiteX1" fmla="*/ 714 w 714"/>
                        <a:gd name="connsiteY1" fmla="*/ 0 h 714"/>
                        <a:gd name="connsiteX2" fmla="*/ 714 w 714"/>
                        <a:gd name="connsiteY2" fmla="*/ 0 h 714"/>
                        <a:gd name="connsiteX3" fmla="*/ 714 w 714"/>
                        <a:gd name="connsiteY3" fmla="*/ 0 h 714"/>
                        <a:gd name="connsiteX4" fmla="*/ 714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714" y="0"/>
                          </a:moveTo>
                          <a:cubicBezTo>
                            <a:pt x="714" y="0"/>
                            <a:pt x="-238" y="952"/>
                            <a:pt x="714" y="0"/>
                          </a:cubicBezTo>
                          <a:cubicBezTo>
                            <a:pt x="-238" y="952"/>
                            <a:pt x="-238" y="952"/>
                            <a:pt x="714" y="0"/>
                          </a:cubicBezTo>
                          <a:cubicBezTo>
                            <a:pt x="-238" y="952"/>
                            <a:pt x="714" y="952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35" name="任意多边形: 形状 619"/>
                    <p:cNvSpPr/>
                    <p:nvPr/>
                  </p:nvSpPr>
                  <p:spPr>
                    <a:xfrm>
                      <a:off x="4256299" y="3969066"/>
                      <a:ext cx="423" cy="423"/>
                    </a:xfrm>
                    <a:custGeom>
                      <a:avLst/>
                      <a:gdLst>
                        <a:gd name="connsiteX0" fmla="*/ 423 w 423"/>
                        <a:gd name="connsiteY0" fmla="*/ 0 h 423"/>
                        <a:gd name="connsiteX1" fmla="*/ 423 w 423"/>
                        <a:gd name="connsiteY1" fmla="*/ 0 h 423"/>
                        <a:gd name="connsiteX2" fmla="*/ 423 w 423"/>
                        <a:gd name="connsiteY2" fmla="*/ 0 h 423"/>
                        <a:gd name="connsiteX3" fmla="*/ 423 w 423"/>
                        <a:gd name="connsiteY3" fmla="*/ 0 h 423"/>
                        <a:gd name="connsiteX4" fmla="*/ 423 w 423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423">
                          <a:moveTo>
                            <a:pt x="423" y="0"/>
                          </a:moveTo>
                          <a:cubicBezTo>
                            <a:pt x="423" y="0"/>
                            <a:pt x="-529" y="953"/>
                            <a:pt x="423" y="0"/>
                          </a:cubicBezTo>
                          <a:cubicBezTo>
                            <a:pt x="423" y="953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36" name="任意多边形: 形状 620"/>
                    <p:cNvSpPr/>
                    <p:nvPr/>
                  </p:nvSpPr>
                  <p:spPr>
                    <a:xfrm>
                      <a:off x="4260532" y="3969066"/>
                      <a:ext cx="952" cy="2857"/>
                    </a:xfrm>
                    <a:custGeom>
                      <a:avLst/>
                      <a:gdLst>
                        <a:gd name="connsiteX0" fmla="*/ 0 w 952"/>
                        <a:gd name="connsiteY0" fmla="*/ 2858 h 2857"/>
                        <a:gd name="connsiteX1" fmla="*/ 953 w 952"/>
                        <a:gd name="connsiteY1" fmla="*/ 0 h 2857"/>
                        <a:gd name="connsiteX2" fmla="*/ 953 w 952"/>
                        <a:gd name="connsiteY2" fmla="*/ 0 h 2857"/>
                        <a:gd name="connsiteX3" fmla="*/ 953 w 952"/>
                        <a:gd name="connsiteY3" fmla="*/ 0 h 2857"/>
                        <a:gd name="connsiteX4" fmla="*/ 953 w 952"/>
                        <a:gd name="connsiteY4" fmla="*/ 0 h 2857"/>
                        <a:gd name="connsiteX5" fmla="*/ 953 w 952"/>
                        <a:gd name="connsiteY5" fmla="*/ 0 h 2857"/>
                        <a:gd name="connsiteX6" fmla="*/ 0 w 952"/>
                        <a:gd name="connsiteY6" fmla="*/ 1905 h 2857"/>
                        <a:gd name="connsiteX7" fmla="*/ 0 w 952"/>
                        <a:gd name="connsiteY7" fmla="*/ 2858 h 2857"/>
                        <a:gd name="connsiteX8" fmla="*/ 0 w 952"/>
                        <a:gd name="connsiteY8" fmla="*/ 2858 h 2857"/>
                        <a:gd name="connsiteX9" fmla="*/ 0 w 952"/>
                        <a:gd name="connsiteY9" fmla="*/ 2858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2857">
                          <a:moveTo>
                            <a:pt x="0" y="2858"/>
                          </a:moveTo>
                          <a:lnTo>
                            <a:pt x="953" y="0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953"/>
                            <a:pt x="953" y="953"/>
                            <a:pt x="0" y="1905"/>
                          </a:cubicBezTo>
                          <a:cubicBezTo>
                            <a:pt x="0" y="1905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37" name="任意多边形: 形状 621"/>
                    <p:cNvSpPr/>
                    <p:nvPr/>
                  </p:nvSpPr>
                  <p:spPr>
                    <a:xfrm>
                      <a:off x="4242964" y="3959541"/>
                      <a:ext cx="18520" cy="14710"/>
                    </a:xfrm>
                    <a:custGeom>
                      <a:avLst/>
                      <a:gdLst>
                        <a:gd name="connsiteX0" fmla="*/ 17568 w 18520"/>
                        <a:gd name="connsiteY0" fmla="*/ 11430 h 14710"/>
                        <a:gd name="connsiteX1" fmla="*/ 18521 w 18520"/>
                        <a:gd name="connsiteY1" fmla="*/ 9525 h 14710"/>
                        <a:gd name="connsiteX2" fmla="*/ 18521 w 18520"/>
                        <a:gd name="connsiteY2" fmla="*/ 9525 h 14710"/>
                        <a:gd name="connsiteX3" fmla="*/ 18521 w 18520"/>
                        <a:gd name="connsiteY3" fmla="*/ 9525 h 14710"/>
                        <a:gd name="connsiteX4" fmla="*/ 18521 w 18520"/>
                        <a:gd name="connsiteY4" fmla="*/ 9525 h 14710"/>
                        <a:gd name="connsiteX5" fmla="*/ 17568 w 18520"/>
                        <a:gd name="connsiteY5" fmla="*/ 9525 h 14710"/>
                        <a:gd name="connsiteX6" fmla="*/ 16616 w 18520"/>
                        <a:gd name="connsiteY6" fmla="*/ 9525 h 14710"/>
                        <a:gd name="connsiteX7" fmla="*/ 16616 w 18520"/>
                        <a:gd name="connsiteY7" fmla="*/ 9525 h 14710"/>
                        <a:gd name="connsiteX8" fmla="*/ 16616 w 18520"/>
                        <a:gd name="connsiteY8" fmla="*/ 9525 h 14710"/>
                        <a:gd name="connsiteX9" fmla="*/ 16616 w 18520"/>
                        <a:gd name="connsiteY9" fmla="*/ 9525 h 14710"/>
                        <a:gd name="connsiteX10" fmla="*/ 16616 w 18520"/>
                        <a:gd name="connsiteY10" fmla="*/ 9525 h 14710"/>
                        <a:gd name="connsiteX11" fmla="*/ 15663 w 18520"/>
                        <a:gd name="connsiteY11" fmla="*/ 9525 h 14710"/>
                        <a:gd name="connsiteX12" fmla="*/ 14711 w 18520"/>
                        <a:gd name="connsiteY12" fmla="*/ 9525 h 14710"/>
                        <a:gd name="connsiteX13" fmla="*/ 14711 w 18520"/>
                        <a:gd name="connsiteY13" fmla="*/ 9525 h 14710"/>
                        <a:gd name="connsiteX14" fmla="*/ 13758 w 18520"/>
                        <a:gd name="connsiteY14" fmla="*/ 9525 h 14710"/>
                        <a:gd name="connsiteX15" fmla="*/ 13758 w 18520"/>
                        <a:gd name="connsiteY15" fmla="*/ 8573 h 14710"/>
                        <a:gd name="connsiteX16" fmla="*/ 12806 w 18520"/>
                        <a:gd name="connsiteY16" fmla="*/ 8573 h 14710"/>
                        <a:gd name="connsiteX17" fmla="*/ 12806 w 18520"/>
                        <a:gd name="connsiteY17" fmla="*/ 8573 h 14710"/>
                        <a:gd name="connsiteX18" fmla="*/ 11853 w 18520"/>
                        <a:gd name="connsiteY18" fmla="*/ 8573 h 14710"/>
                        <a:gd name="connsiteX19" fmla="*/ 10901 w 18520"/>
                        <a:gd name="connsiteY19" fmla="*/ 8573 h 14710"/>
                        <a:gd name="connsiteX20" fmla="*/ 9948 w 18520"/>
                        <a:gd name="connsiteY20" fmla="*/ 8573 h 14710"/>
                        <a:gd name="connsiteX21" fmla="*/ 9948 w 18520"/>
                        <a:gd name="connsiteY21" fmla="*/ 8573 h 14710"/>
                        <a:gd name="connsiteX22" fmla="*/ 9948 w 18520"/>
                        <a:gd name="connsiteY22" fmla="*/ 8573 h 14710"/>
                        <a:gd name="connsiteX23" fmla="*/ 9948 w 18520"/>
                        <a:gd name="connsiteY23" fmla="*/ 8573 h 14710"/>
                        <a:gd name="connsiteX24" fmla="*/ 9948 w 18520"/>
                        <a:gd name="connsiteY24" fmla="*/ 8573 h 14710"/>
                        <a:gd name="connsiteX25" fmla="*/ 9948 w 18520"/>
                        <a:gd name="connsiteY25" fmla="*/ 8573 h 14710"/>
                        <a:gd name="connsiteX26" fmla="*/ 9948 w 18520"/>
                        <a:gd name="connsiteY26" fmla="*/ 8573 h 14710"/>
                        <a:gd name="connsiteX27" fmla="*/ 9948 w 18520"/>
                        <a:gd name="connsiteY27" fmla="*/ 7620 h 14710"/>
                        <a:gd name="connsiteX28" fmla="*/ 9948 w 18520"/>
                        <a:gd name="connsiteY28" fmla="*/ 7620 h 14710"/>
                        <a:gd name="connsiteX29" fmla="*/ 9948 w 18520"/>
                        <a:gd name="connsiteY29" fmla="*/ 7620 h 14710"/>
                        <a:gd name="connsiteX30" fmla="*/ 9948 w 18520"/>
                        <a:gd name="connsiteY30" fmla="*/ 7620 h 14710"/>
                        <a:gd name="connsiteX31" fmla="*/ 9948 w 18520"/>
                        <a:gd name="connsiteY31" fmla="*/ 7620 h 14710"/>
                        <a:gd name="connsiteX32" fmla="*/ 9948 w 18520"/>
                        <a:gd name="connsiteY32" fmla="*/ 7620 h 14710"/>
                        <a:gd name="connsiteX33" fmla="*/ 9948 w 18520"/>
                        <a:gd name="connsiteY33" fmla="*/ 7620 h 14710"/>
                        <a:gd name="connsiteX34" fmla="*/ 8996 w 18520"/>
                        <a:gd name="connsiteY34" fmla="*/ 7620 h 14710"/>
                        <a:gd name="connsiteX35" fmla="*/ 8996 w 18520"/>
                        <a:gd name="connsiteY35" fmla="*/ 6667 h 14710"/>
                        <a:gd name="connsiteX36" fmla="*/ 8996 w 18520"/>
                        <a:gd name="connsiteY36" fmla="*/ 6667 h 14710"/>
                        <a:gd name="connsiteX37" fmla="*/ 8996 w 18520"/>
                        <a:gd name="connsiteY37" fmla="*/ 6667 h 14710"/>
                        <a:gd name="connsiteX38" fmla="*/ 8996 w 18520"/>
                        <a:gd name="connsiteY38" fmla="*/ 6667 h 14710"/>
                        <a:gd name="connsiteX39" fmla="*/ 8996 w 18520"/>
                        <a:gd name="connsiteY39" fmla="*/ 6667 h 14710"/>
                        <a:gd name="connsiteX40" fmla="*/ 8996 w 18520"/>
                        <a:gd name="connsiteY40" fmla="*/ 5715 h 14710"/>
                        <a:gd name="connsiteX41" fmla="*/ 8996 w 18520"/>
                        <a:gd name="connsiteY41" fmla="*/ 5715 h 14710"/>
                        <a:gd name="connsiteX42" fmla="*/ 8996 w 18520"/>
                        <a:gd name="connsiteY42" fmla="*/ 5715 h 14710"/>
                        <a:gd name="connsiteX43" fmla="*/ 8996 w 18520"/>
                        <a:gd name="connsiteY43" fmla="*/ 5715 h 14710"/>
                        <a:gd name="connsiteX44" fmla="*/ 8996 w 18520"/>
                        <a:gd name="connsiteY44" fmla="*/ 5715 h 14710"/>
                        <a:gd name="connsiteX45" fmla="*/ 8996 w 18520"/>
                        <a:gd name="connsiteY45" fmla="*/ 5715 h 14710"/>
                        <a:gd name="connsiteX46" fmla="*/ 8043 w 18520"/>
                        <a:gd name="connsiteY46" fmla="*/ 5715 h 14710"/>
                        <a:gd name="connsiteX47" fmla="*/ 8043 w 18520"/>
                        <a:gd name="connsiteY47" fmla="*/ 5715 h 14710"/>
                        <a:gd name="connsiteX48" fmla="*/ 8043 w 18520"/>
                        <a:gd name="connsiteY48" fmla="*/ 5715 h 14710"/>
                        <a:gd name="connsiteX49" fmla="*/ 8043 w 18520"/>
                        <a:gd name="connsiteY49" fmla="*/ 5715 h 14710"/>
                        <a:gd name="connsiteX50" fmla="*/ 8043 w 18520"/>
                        <a:gd name="connsiteY50" fmla="*/ 4763 h 14710"/>
                        <a:gd name="connsiteX51" fmla="*/ 7091 w 18520"/>
                        <a:gd name="connsiteY51" fmla="*/ 4763 h 14710"/>
                        <a:gd name="connsiteX52" fmla="*/ 7091 w 18520"/>
                        <a:gd name="connsiteY52" fmla="*/ 4763 h 14710"/>
                        <a:gd name="connsiteX53" fmla="*/ 7091 w 18520"/>
                        <a:gd name="connsiteY53" fmla="*/ 3810 h 14710"/>
                        <a:gd name="connsiteX54" fmla="*/ 6138 w 18520"/>
                        <a:gd name="connsiteY54" fmla="*/ 3810 h 14710"/>
                        <a:gd name="connsiteX55" fmla="*/ 5186 w 18520"/>
                        <a:gd name="connsiteY55" fmla="*/ 3810 h 14710"/>
                        <a:gd name="connsiteX56" fmla="*/ 5186 w 18520"/>
                        <a:gd name="connsiteY56" fmla="*/ 3810 h 14710"/>
                        <a:gd name="connsiteX57" fmla="*/ 5186 w 18520"/>
                        <a:gd name="connsiteY57" fmla="*/ 2858 h 14710"/>
                        <a:gd name="connsiteX58" fmla="*/ 5186 w 18520"/>
                        <a:gd name="connsiteY58" fmla="*/ 2858 h 14710"/>
                        <a:gd name="connsiteX59" fmla="*/ 5186 w 18520"/>
                        <a:gd name="connsiteY59" fmla="*/ 2858 h 14710"/>
                        <a:gd name="connsiteX60" fmla="*/ 5186 w 18520"/>
                        <a:gd name="connsiteY60" fmla="*/ 2858 h 14710"/>
                        <a:gd name="connsiteX61" fmla="*/ 4233 w 18520"/>
                        <a:gd name="connsiteY61" fmla="*/ 2858 h 14710"/>
                        <a:gd name="connsiteX62" fmla="*/ 4233 w 18520"/>
                        <a:gd name="connsiteY62" fmla="*/ 2858 h 14710"/>
                        <a:gd name="connsiteX63" fmla="*/ 4233 w 18520"/>
                        <a:gd name="connsiteY63" fmla="*/ 2858 h 14710"/>
                        <a:gd name="connsiteX64" fmla="*/ 4233 w 18520"/>
                        <a:gd name="connsiteY64" fmla="*/ 2858 h 14710"/>
                        <a:gd name="connsiteX65" fmla="*/ 3281 w 18520"/>
                        <a:gd name="connsiteY65" fmla="*/ 2858 h 14710"/>
                        <a:gd name="connsiteX66" fmla="*/ 2328 w 18520"/>
                        <a:gd name="connsiteY66" fmla="*/ 1905 h 14710"/>
                        <a:gd name="connsiteX67" fmla="*/ 2328 w 18520"/>
                        <a:gd name="connsiteY67" fmla="*/ 953 h 14710"/>
                        <a:gd name="connsiteX68" fmla="*/ 1376 w 18520"/>
                        <a:gd name="connsiteY68" fmla="*/ 0 h 14710"/>
                        <a:gd name="connsiteX69" fmla="*/ 423 w 18520"/>
                        <a:gd name="connsiteY69" fmla="*/ 0 h 14710"/>
                        <a:gd name="connsiteX70" fmla="*/ 423 w 18520"/>
                        <a:gd name="connsiteY70" fmla="*/ 0 h 14710"/>
                        <a:gd name="connsiteX71" fmla="*/ 423 w 18520"/>
                        <a:gd name="connsiteY71" fmla="*/ 953 h 14710"/>
                        <a:gd name="connsiteX72" fmla="*/ 1376 w 18520"/>
                        <a:gd name="connsiteY72" fmla="*/ 953 h 14710"/>
                        <a:gd name="connsiteX73" fmla="*/ 1376 w 18520"/>
                        <a:gd name="connsiteY73" fmla="*/ 1905 h 14710"/>
                        <a:gd name="connsiteX74" fmla="*/ 1376 w 18520"/>
                        <a:gd name="connsiteY74" fmla="*/ 1905 h 14710"/>
                        <a:gd name="connsiteX75" fmla="*/ 1376 w 18520"/>
                        <a:gd name="connsiteY75" fmla="*/ 1905 h 14710"/>
                        <a:gd name="connsiteX76" fmla="*/ 1376 w 18520"/>
                        <a:gd name="connsiteY76" fmla="*/ 1905 h 14710"/>
                        <a:gd name="connsiteX77" fmla="*/ 1376 w 18520"/>
                        <a:gd name="connsiteY77" fmla="*/ 2858 h 14710"/>
                        <a:gd name="connsiteX78" fmla="*/ 1376 w 18520"/>
                        <a:gd name="connsiteY78" fmla="*/ 3810 h 14710"/>
                        <a:gd name="connsiteX79" fmla="*/ 1376 w 18520"/>
                        <a:gd name="connsiteY79" fmla="*/ 4763 h 14710"/>
                        <a:gd name="connsiteX80" fmla="*/ 1376 w 18520"/>
                        <a:gd name="connsiteY80" fmla="*/ 4763 h 14710"/>
                        <a:gd name="connsiteX81" fmla="*/ 1376 w 18520"/>
                        <a:gd name="connsiteY81" fmla="*/ 5715 h 14710"/>
                        <a:gd name="connsiteX82" fmla="*/ 1376 w 18520"/>
                        <a:gd name="connsiteY82" fmla="*/ 5715 h 14710"/>
                        <a:gd name="connsiteX83" fmla="*/ 1376 w 18520"/>
                        <a:gd name="connsiteY83" fmla="*/ 6667 h 14710"/>
                        <a:gd name="connsiteX84" fmla="*/ 1376 w 18520"/>
                        <a:gd name="connsiteY84" fmla="*/ 6667 h 14710"/>
                        <a:gd name="connsiteX85" fmla="*/ 2328 w 18520"/>
                        <a:gd name="connsiteY85" fmla="*/ 6667 h 14710"/>
                        <a:gd name="connsiteX86" fmla="*/ 2328 w 18520"/>
                        <a:gd name="connsiteY86" fmla="*/ 6667 h 14710"/>
                        <a:gd name="connsiteX87" fmla="*/ 2328 w 18520"/>
                        <a:gd name="connsiteY87" fmla="*/ 6667 h 14710"/>
                        <a:gd name="connsiteX88" fmla="*/ 3281 w 18520"/>
                        <a:gd name="connsiteY88" fmla="*/ 6667 h 14710"/>
                        <a:gd name="connsiteX89" fmla="*/ 3281 w 18520"/>
                        <a:gd name="connsiteY89" fmla="*/ 7620 h 14710"/>
                        <a:gd name="connsiteX90" fmla="*/ 3281 w 18520"/>
                        <a:gd name="connsiteY90" fmla="*/ 7620 h 14710"/>
                        <a:gd name="connsiteX91" fmla="*/ 3281 w 18520"/>
                        <a:gd name="connsiteY91" fmla="*/ 7620 h 14710"/>
                        <a:gd name="connsiteX92" fmla="*/ 3281 w 18520"/>
                        <a:gd name="connsiteY92" fmla="*/ 7620 h 14710"/>
                        <a:gd name="connsiteX93" fmla="*/ 3281 w 18520"/>
                        <a:gd name="connsiteY93" fmla="*/ 7620 h 14710"/>
                        <a:gd name="connsiteX94" fmla="*/ 3281 w 18520"/>
                        <a:gd name="connsiteY94" fmla="*/ 7620 h 14710"/>
                        <a:gd name="connsiteX95" fmla="*/ 3281 w 18520"/>
                        <a:gd name="connsiteY95" fmla="*/ 7620 h 14710"/>
                        <a:gd name="connsiteX96" fmla="*/ 3281 w 18520"/>
                        <a:gd name="connsiteY96" fmla="*/ 7620 h 14710"/>
                        <a:gd name="connsiteX97" fmla="*/ 4233 w 18520"/>
                        <a:gd name="connsiteY97" fmla="*/ 8573 h 14710"/>
                        <a:gd name="connsiteX98" fmla="*/ 4233 w 18520"/>
                        <a:gd name="connsiteY98" fmla="*/ 8573 h 14710"/>
                        <a:gd name="connsiteX99" fmla="*/ 4233 w 18520"/>
                        <a:gd name="connsiteY99" fmla="*/ 8573 h 14710"/>
                        <a:gd name="connsiteX100" fmla="*/ 4233 w 18520"/>
                        <a:gd name="connsiteY100" fmla="*/ 8573 h 14710"/>
                        <a:gd name="connsiteX101" fmla="*/ 4233 w 18520"/>
                        <a:gd name="connsiteY101" fmla="*/ 8573 h 14710"/>
                        <a:gd name="connsiteX102" fmla="*/ 4233 w 18520"/>
                        <a:gd name="connsiteY102" fmla="*/ 9525 h 14710"/>
                        <a:gd name="connsiteX103" fmla="*/ 5186 w 18520"/>
                        <a:gd name="connsiteY103" fmla="*/ 10478 h 14710"/>
                        <a:gd name="connsiteX104" fmla="*/ 5186 w 18520"/>
                        <a:gd name="connsiteY104" fmla="*/ 10478 h 14710"/>
                        <a:gd name="connsiteX105" fmla="*/ 6138 w 18520"/>
                        <a:gd name="connsiteY105" fmla="*/ 10478 h 14710"/>
                        <a:gd name="connsiteX106" fmla="*/ 6138 w 18520"/>
                        <a:gd name="connsiteY106" fmla="*/ 11430 h 14710"/>
                        <a:gd name="connsiteX107" fmla="*/ 7091 w 18520"/>
                        <a:gd name="connsiteY107" fmla="*/ 12383 h 14710"/>
                        <a:gd name="connsiteX108" fmla="*/ 8043 w 18520"/>
                        <a:gd name="connsiteY108" fmla="*/ 12383 h 14710"/>
                        <a:gd name="connsiteX109" fmla="*/ 8043 w 18520"/>
                        <a:gd name="connsiteY109" fmla="*/ 12383 h 14710"/>
                        <a:gd name="connsiteX110" fmla="*/ 8996 w 18520"/>
                        <a:gd name="connsiteY110" fmla="*/ 12383 h 14710"/>
                        <a:gd name="connsiteX111" fmla="*/ 8996 w 18520"/>
                        <a:gd name="connsiteY111" fmla="*/ 12383 h 14710"/>
                        <a:gd name="connsiteX112" fmla="*/ 9948 w 18520"/>
                        <a:gd name="connsiteY112" fmla="*/ 12383 h 14710"/>
                        <a:gd name="connsiteX113" fmla="*/ 10901 w 18520"/>
                        <a:gd name="connsiteY113" fmla="*/ 13335 h 14710"/>
                        <a:gd name="connsiteX114" fmla="*/ 11853 w 18520"/>
                        <a:gd name="connsiteY114" fmla="*/ 14288 h 14710"/>
                        <a:gd name="connsiteX115" fmla="*/ 12806 w 18520"/>
                        <a:gd name="connsiteY115" fmla="*/ 14288 h 14710"/>
                        <a:gd name="connsiteX116" fmla="*/ 12806 w 18520"/>
                        <a:gd name="connsiteY116" fmla="*/ 14288 h 14710"/>
                        <a:gd name="connsiteX117" fmla="*/ 13758 w 18520"/>
                        <a:gd name="connsiteY117" fmla="*/ 14288 h 14710"/>
                        <a:gd name="connsiteX118" fmla="*/ 14711 w 18520"/>
                        <a:gd name="connsiteY118" fmla="*/ 14288 h 14710"/>
                        <a:gd name="connsiteX119" fmla="*/ 14711 w 18520"/>
                        <a:gd name="connsiteY119" fmla="*/ 14288 h 14710"/>
                        <a:gd name="connsiteX120" fmla="*/ 14711 w 18520"/>
                        <a:gd name="connsiteY120" fmla="*/ 14288 h 14710"/>
                        <a:gd name="connsiteX121" fmla="*/ 15663 w 18520"/>
                        <a:gd name="connsiteY121" fmla="*/ 14288 h 14710"/>
                        <a:gd name="connsiteX122" fmla="*/ 15663 w 18520"/>
                        <a:gd name="connsiteY122" fmla="*/ 14288 h 14710"/>
                        <a:gd name="connsiteX123" fmla="*/ 17568 w 18520"/>
                        <a:gd name="connsiteY123" fmla="*/ 11430 h 14710"/>
                        <a:gd name="connsiteX124" fmla="*/ 17568 w 18520"/>
                        <a:gd name="connsiteY124" fmla="*/ 11430 h 14710"/>
                        <a:gd name="connsiteX125" fmla="*/ 16616 w 18520"/>
                        <a:gd name="connsiteY125" fmla="*/ 12383 h 14710"/>
                        <a:gd name="connsiteX126" fmla="*/ 16616 w 18520"/>
                        <a:gd name="connsiteY126" fmla="*/ 12383 h 14710"/>
                        <a:gd name="connsiteX127" fmla="*/ 16616 w 18520"/>
                        <a:gd name="connsiteY127" fmla="*/ 12383 h 14710"/>
                        <a:gd name="connsiteX128" fmla="*/ 17568 w 18520"/>
                        <a:gd name="connsiteY128" fmla="*/ 11430 h 14710"/>
                        <a:gd name="connsiteX129" fmla="*/ 12806 w 18520"/>
                        <a:gd name="connsiteY129" fmla="*/ 9525 h 14710"/>
                        <a:gd name="connsiteX130" fmla="*/ 12806 w 18520"/>
                        <a:gd name="connsiteY130" fmla="*/ 9525 h 14710"/>
                        <a:gd name="connsiteX131" fmla="*/ 12806 w 18520"/>
                        <a:gd name="connsiteY131" fmla="*/ 9525 h 14710"/>
                        <a:gd name="connsiteX132" fmla="*/ 12806 w 18520"/>
                        <a:gd name="connsiteY132" fmla="*/ 9525 h 14710"/>
                        <a:gd name="connsiteX133" fmla="*/ 12806 w 18520"/>
                        <a:gd name="connsiteY133" fmla="*/ 9525 h 14710"/>
                        <a:gd name="connsiteX134" fmla="*/ 13758 w 18520"/>
                        <a:gd name="connsiteY134" fmla="*/ 9525 h 14710"/>
                        <a:gd name="connsiteX135" fmla="*/ 13758 w 18520"/>
                        <a:gd name="connsiteY135" fmla="*/ 9525 h 14710"/>
                        <a:gd name="connsiteX136" fmla="*/ 13758 w 18520"/>
                        <a:gd name="connsiteY136" fmla="*/ 9525 h 14710"/>
                        <a:gd name="connsiteX137" fmla="*/ 13758 w 18520"/>
                        <a:gd name="connsiteY137" fmla="*/ 9525 h 14710"/>
                        <a:gd name="connsiteX138" fmla="*/ 13758 w 18520"/>
                        <a:gd name="connsiteY138" fmla="*/ 9525 h 147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8520" h="14710">
                          <a:moveTo>
                            <a:pt x="17568" y="11430"/>
                          </a:moveTo>
                          <a:cubicBezTo>
                            <a:pt x="17568" y="10478"/>
                            <a:pt x="17568" y="9525"/>
                            <a:pt x="18521" y="9525"/>
                          </a:cubicBezTo>
                          <a:lnTo>
                            <a:pt x="18521" y="9525"/>
                          </a:lnTo>
                          <a:cubicBezTo>
                            <a:pt x="18521" y="9525"/>
                            <a:pt x="18521" y="9525"/>
                            <a:pt x="18521" y="9525"/>
                          </a:cubicBezTo>
                          <a:cubicBezTo>
                            <a:pt x="18521" y="9525"/>
                            <a:pt x="18521" y="9525"/>
                            <a:pt x="18521" y="9525"/>
                          </a:cubicBezTo>
                          <a:cubicBezTo>
                            <a:pt x="18521" y="9525"/>
                            <a:pt x="18521" y="9525"/>
                            <a:pt x="17568" y="9525"/>
                          </a:cubicBezTo>
                          <a:cubicBezTo>
                            <a:pt x="17568" y="9525"/>
                            <a:pt x="17568" y="9525"/>
                            <a:pt x="16616" y="9525"/>
                          </a:cubicBezTo>
                          <a:cubicBezTo>
                            <a:pt x="16616" y="9525"/>
                            <a:pt x="16616" y="9525"/>
                            <a:pt x="16616" y="9525"/>
                          </a:cubicBezTo>
                          <a:cubicBezTo>
                            <a:pt x="16616" y="9525"/>
                            <a:pt x="16616" y="8573"/>
                            <a:pt x="16616" y="9525"/>
                          </a:cubicBezTo>
                          <a:cubicBezTo>
                            <a:pt x="16616" y="9525"/>
                            <a:pt x="16616" y="9525"/>
                            <a:pt x="16616" y="9525"/>
                          </a:cubicBezTo>
                          <a:cubicBezTo>
                            <a:pt x="16616" y="9525"/>
                            <a:pt x="16616" y="8573"/>
                            <a:pt x="16616" y="9525"/>
                          </a:cubicBezTo>
                          <a:cubicBezTo>
                            <a:pt x="16616" y="9525"/>
                            <a:pt x="16616" y="9525"/>
                            <a:pt x="15663" y="9525"/>
                          </a:cubicBezTo>
                          <a:cubicBezTo>
                            <a:pt x="15663" y="9525"/>
                            <a:pt x="15663" y="9525"/>
                            <a:pt x="14711" y="9525"/>
                          </a:cubicBezTo>
                          <a:cubicBezTo>
                            <a:pt x="14711" y="9525"/>
                            <a:pt x="14711" y="9525"/>
                            <a:pt x="14711" y="9525"/>
                          </a:cubicBezTo>
                          <a:cubicBezTo>
                            <a:pt x="14711" y="9525"/>
                            <a:pt x="13758" y="9525"/>
                            <a:pt x="13758" y="9525"/>
                          </a:cubicBezTo>
                          <a:cubicBezTo>
                            <a:pt x="13758" y="9525"/>
                            <a:pt x="13758" y="9525"/>
                            <a:pt x="13758" y="8573"/>
                          </a:cubicBezTo>
                          <a:cubicBezTo>
                            <a:pt x="13758" y="8573"/>
                            <a:pt x="12806" y="8573"/>
                            <a:pt x="12806" y="8573"/>
                          </a:cubicBezTo>
                          <a:cubicBezTo>
                            <a:pt x="12806" y="8573"/>
                            <a:pt x="12806" y="8573"/>
                            <a:pt x="12806" y="8573"/>
                          </a:cubicBezTo>
                          <a:cubicBezTo>
                            <a:pt x="12806" y="8573"/>
                            <a:pt x="12806" y="8573"/>
                            <a:pt x="11853" y="8573"/>
                          </a:cubicBezTo>
                          <a:cubicBezTo>
                            <a:pt x="11853" y="8573"/>
                            <a:pt x="10901" y="8573"/>
                            <a:pt x="10901" y="8573"/>
                          </a:cubicBezTo>
                          <a:cubicBezTo>
                            <a:pt x="10901" y="8573"/>
                            <a:pt x="10901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8573"/>
                            <a:pt x="9948" y="8573"/>
                          </a:cubicBezTo>
                          <a:cubicBezTo>
                            <a:pt x="9948" y="8573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9948" y="7620"/>
                            <a:pt x="9948" y="7620"/>
                          </a:cubicBezTo>
                          <a:cubicBezTo>
                            <a:pt x="9948" y="7620"/>
                            <a:pt x="8996" y="7620"/>
                            <a:pt x="8996" y="7620"/>
                          </a:cubicBezTo>
                          <a:cubicBezTo>
                            <a:pt x="8996" y="7620"/>
                            <a:pt x="8043" y="7620"/>
                            <a:pt x="8996" y="6667"/>
                          </a:cubicBezTo>
                          <a:cubicBezTo>
                            <a:pt x="8996" y="6667"/>
                            <a:pt x="8996" y="6667"/>
                            <a:pt x="8996" y="6667"/>
                          </a:cubicBezTo>
                          <a:cubicBezTo>
                            <a:pt x="8996" y="6667"/>
                            <a:pt x="8996" y="6667"/>
                            <a:pt x="8996" y="6667"/>
                          </a:cubicBezTo>
                          <a:cubicBezTo>
                            <a:pt x="8996" y="6667"/>
                            <a:pt x="8996" y="6667"/>
                            <a:pt x="8996" y="6667"/>
                          </a:cubicBezTo>
                          <a:cubicBezTo>
                            <a:pt x="8996" y="6667"/>
                            <a:pt x="8996" y="6667"/>
                            <a:pt x="8996" y="6667"/>
                          </a:cubicBezTo>
                          <a:cubicBezTo>
                            <a:pt x="8996" y="6667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5715"/>
                            <a:pt x="8996" y="5715"/>
                          </a:cubicBezTo>
                          <a:cubicBezTo>
                            <a:pt x="8996" y="5715"/>
                            <a:pt x="8996" y="4763"/>
                            <a:pt x="8043" y="5715"/>
                          </a:cubicBezTo>
                          <a:cubicBezTo>
                            <a:pt x="8043" y="5715"/>
                            <a:pt x="8043" y="5715"/>
                            <a:pt x="8043" y="5715"/>
                          </a:cubicBezTo>
                          <a:cubicBezTo>
                            <a:pt x="8043" y="5715"/>
                            <a:pt x="8043" y="5715"/>
                            <a:pt x="8043" y="5715"/>
                          </a:cubicBezTo>
                          <a:cubicBezTo>
                            <a:pt x="8043" y="5715"/>
                            <a:pt x="8043" y="5715"/>
                            <a:pt x="8043" y="5715"/>
                          </a:cubicBezTo>
                          <a:cubicBezTo>
                            <a:pt x="8043" y="5715"/>
                            <a:pt x="8043" y="5715"/>
                            <a:pt x="8043" y="4763"/>
                          </a:cubicBezTo>
                          <a:cubicBezTo>
                            <a:pt x="8043" y="4763"/>
                            <a:pt x="7091" y="4763"/>
                            <a:pt x="7091" y="4763"/>
                          </a:cubicBezTo>
                          <a:cubicBezTo>
                            <a:pt x="7091" y="4763"/>
                            <a:pt x="7091" y="4763"/>
                            <a:pt x="7091" y="4763"/>
                          </a:cubicBezTo>
                          <a:cubicBezTo>
                            <a:pt x="7091" y="4763"/>
                            <a:pt x="7091" y="3810"/>
                            <a:pt x="7091" y="3810"/>
                          </a:cubicBezTo>
                          <a:cubicBezTo>
                            <a:pt x="7091" y="3810"/>
                            <a:pt x="7091" y="3810"/>
                            <a:pt x="6138" y="3810"/>
                          </a:cubicBezTo>
                          <a:cubicBezTo>
                            <a:pt x="6138" y="3810"/>
                            <a:pt x="6138" y="3810"/>
                            <a:pt x="5186" y="3810"/>
                          </a:cubicBezTo>
                          <a:cubicBezTo>
                            <a:pt x="5186" y="3810"/>
                            <a:pt x="5186" y="3810"/>
                            <a:pt x="5186" y="3810"/>
                          </a:cubicBezTo>
                          <a:cubicBezTo>
                            <a:pt x="5186" y="3810"/>
                            <a:pt x="5186" y="2858"/>
                            <a:pt x="5186" y="2858"/>
                          </a:cubicBezTo>
                          <a:cubicBezTo>
                            <a:pt x="5186" y="2858"/>
                            <a:pt x="5186" y="2858"/>
                            <a:pt x="5186" y="2858"/>
                          </a:cubicBezTo>
                          <a:cubicBezTo>
                            <a:pt x="5186" y="2858"/>
                            <a:pt x="5186" y="2858"/>
                            <a:pt x="5186" y="2858"/>
                          </a:cubicBezTo>
                          <a:cubicBezTo>
                            <a:pt x="5186" y="2858"/>
                            <a:pt x="5186" y="2858"/>
                            <a:pt x="5186" y="2858"/>
                          </a:cubicBezTo>
                          <a:cubicBezTo>
                            <a:pt x="5186" y="2858"/>
                            <a:pt x="4233" y="2858"/>
                            <a:pt x="4233" y="2858"/>
                          </a:cubicBezTo>
                          <a:cubicBezTo>
                            <a:pt x="4233" y="2858"/>
                            <a:pt x="4233" y="2858"/>
                            <a:pt x="4233" y="2858"/>
                          </a:cubicBezTo>
                          <a:cubicBezTo>
                            <a:pt x="4233" y="2858"/>
                            <a:pt x="4233" y="2858"/>
                            <a:pt x="4233" y="2858"/>
                          </a:cubicBezTo>
                          <a:cubicBezTo>
                            <a:pt x="4233" y="2858"/>
                            <a:pt x="4233" y="2858"/>
                            <a:pt x="4233" y="2858"/>
                          </a:cubicBezTo>
                          <a:cubicBezTo>
                            <a:pt x="4233" y="2858"/>
                            <a:pt x="4233" y="2858"/>
                            <a:pt x="3281" y="2858"/>
                          </a:cubicBezTo>
                          <a:cubicBezTo>
                            <a:pt x="3281" y="2858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1376" y="953"/>
                            <a:pt x="1376" y="0"/>
                          </a:cubicBezTo>
                          <a:cubicBezTo>
                            <a:pt x="1376" y="0"/>
                            <a:pt x="423" y="0"/>
                            <a:pt x="423" y="0"/>
                          </a:cubicBezTo>
                          <a:cubicBezTo>
                            <a:pt x="-529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953"/>
                          </a:cubicBezTo>
                          <a:cubicBezTo>
                            <a:pt x="423" y="953"/>
                            <a:pt x="423" y="953"/>
                            <a:pt x="1376" y="953"/>
                          </a:cubicBezTo>
                          <a:cubicBezTo>
                            <a:pt x="1376" y="953"/>
                            <a:pt x="1376" y="953"/>
                            <a:pt x="1376" y="1905"/>
                          </a:cubicBezTo>
                          <a:cubicBezTo>
                            <a:pt x="1376" y="1905"/>
                            <a:pt x="2328" y="1905"/>
                            <a:pt x="1376" y="1905"/>
                          </a:cubicBezTo>
                          <a:cubicBezTo>
                            <a:pt x="1376" y="1905"/>
                            <a:pt x="1376" y="1905"/>
                            <a:pt x="1376" y="1905"/>
                          </a:cubicBezTo>
                          <a:cubicBezTo>
                            <a:pt x="1376" y="1905"/>
                            <a:pt x="1376" y="1905"/>
                            <a:pt x="1376" y="1905"/>
                          </a:cubicBezTo>
                          <a:cubicBezTo>
                            <a:pt x="1376" y="1905"/>
                            <a:pt x="1376" y="2858"/>
                            <a:pt x="1376" y="2858"/>
                          </a:cubicBezTo>
                          <a:cubicBezTo>
                            <a:pt x="1376" y="2858"/>
                            <a:pt x="1376" y="3810"/>
                            <a:pt x="1376" y="3810"/>
                          </a:cubicBezTo>
                          <a:cubicBezTo>
                            <a:pt x="1376" y="3810"/>
                            <a:pt x="1376" y="3810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5715"/>
                            <a:pt x="1376" y="5715"/>
                          </a:cubicBezTo>
                          <a:cubicBezTo>
                            <a:pt x="1376" y="5715"/>
                            <a:pt x="1376" y="5715"/>
                            <a:pt x="1376" y="5715"/>
                          </a:cubicBezTo>
                          <a:cubicBezTo>
                            <a:pt x="1376" y="5715"/>
                            <a:pt x="1376" y="5715"/>
                            <a:pt x="1376" y="6667"/>
                          </a:cubicBezTo>
                          <a:cubicBezTo>
                            <a:pt x="1376" y="6667"/>
                            <a:pt x="1376" y="6667"/>
                            <a:pt x="1376" y="6667"/>
                          </a:cubicBezTo>
                          <a:cubicBezTo>
                            <a:pt x="1376" y="6667"/>
                            <a:pt x="1376" y="6667"/>
                            <a:pt x="2328" y="6667"/>
                          </a:cubicBezTo>
                          <a:cubicBezTo>
                            <a:pt x="2328" y="6667"/>
                            <a:pt x="2328" y="6667"/>
                            <a:pt x="2328" y="6667"/>
                          </a:cubicBezTo>
                          <a:cubicBezTo>
                            <a:pt x="2328" y="6667"/>
                            <a:pt x="2328" y="6667"/>
                            <a:pt x="2328" y="6667"/>
                          </a:cubicBezTo>
                          <a:cubicBezTo>
                            <a:pt x="2328" y="6667"/>
                            <a:pt x="2328" y="6667"/>
                            <a:pt x="3281" y="6667"/>
                          </a:cubicBezTo>
                          <a:cubicBezTo>
                            <a:pt x="3281" y="6667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7620"/>
                            <a:pt x="3281" y="7620"/>
                          </a:cubicBezTo>
                          <a:cubicBezTo>
                            <a:pt x="3281" y="7620"/>
                            <a:pt x="3281" y="8573"/>
                            <a:pt x="4233" y="8573"/>
                          </a:cubicBezTo>
                          <a:cubicBezTo>
                            <a:pt x="3281" y="9525"/>
                            <a:pt x="4233" y="8573"/>
                            <a:pt x="4233" y="8573"/>
                          </a:cubicBezTo>
                          <a:cubicBezTo>
                            <a:pt x="4233" y="8573"/>
                            <a:pt x="4233" y="8573"/>
                            <a:pt x="4233" y="8573"/>
                          </a:cubicBezTo>
                          <a:cubicBezTo>
                            <a:pt x="4233" y="8573"/>
                            <a:pt x="4233" y="8573"/>
                            <a:pt x="4233" y="8573"/>
                          </a:cubicBezTo>
                          <a:cubicBezTo>
                            <a:pt x="4233" y="8573"/>
                            <a:pt x="4233" y="8573"/>
                            <a:pt x="4233" y="8573"/>
                          </a:cubicBezTo>
                          <a:cubicBezTo>
                            <a:pt x="4233" y="8573"/>
                            <a:pt x="4233" y="8573"/>
                            <a:pt x="4233" y="9525"/>
                          </a:cubicBezTo>
                          <a:cubicBezTo>
                            <a:pt x="4233" y="9525"/>
                            <a:pt x="5186" y="10478"/>
                            <a:pt x="5186" y="10478"/>
                          </a:cubicBezTo>
                          <a:cubicBezTo>
                            <a:pt x="5186" y="10478"/>
                            <a:pt x="5186" y="10478"/>
                            <a:pt x="5186" y="10478"/>
                          </a:cubicBezTo>
                          <a:cubicBezTo>
                            <a:pt x="5186" y="10478"/>
                            <a:pt x="6138" y="10478"/>
                            <a:pt x="6138" y="10478"/>
                          </a:cubicBezTo>
                          <a:cubicBezTo>
                            <a:pt x="6138" y="10478"/>
                            <a:pt x="6138" y="11430"/>
                            <a:pt x="6138" y="11430"/>
                          </a:cubicBezTo>
                          <a:cubicBezTo>
                            <a:pt x="6138" y="11430"/>
                            <a:pt x="7091" y="11430"/>
                            <a:pt x="7091" y="12383"/>
                          </a:cubicBezTo>
                          <a:cubicBezTo>
                            <a:pt x="7091" y="12383"/>
                            <a:pt x="7091" y="12383"/>
                            <a:pt x="8043" y="12383"/>
                          </a:cubicBezTo>
                          <a:cubicBezTo>
                            <a:pt x="8043" y="12383"/>
                            <a:pt x="8043" y="12383"/>
                            <a:pt x="8043" y="12383"/>
                          </a:cubicBezTo>
                          <a:cubicBezTo>
                            <a:pt x="8043" y="12383"/>
                            <a:pt x="8996" y="12383"/>
                            <a:pt x="8996" y="12383"/>
                          </a:cubicBezTo>
                          <a:cubicBezTo>
                            <a:pt x="8996" y="12383"/>
                            <a:pt x="8996" y="12383"/>
                            <a:pt x="8996" y="12383"/>
                          </a:cubicBezTo>
                          <a:cubicBezTo>
                            <a:pt x="8996" y="12383"/>
                            <a:pt x="9948" y="12383"/>
                            <a:pt x="9948" y="12383"/>
                          </a:cubicBezTo>
                          <a:cubicBezTo>
                            <a:pt x="9948" y="12383"/>
                            <a:pt x="10901" y="12383"/>
                            <a:pt x="10901" y="13335"/>
                          </a:cubicBezTo>
                          <a:cubicBezTo>
                            <a:pt x="10901" y="13335"/>
                            <a:pt x="11853" y="14288"/>
                            <a:pt x="11853" y="14288"/>
                          </a:cubicBezTo>
                          <a:cubicBezTo>
                            <a:pt x="11853" y="14288"/>
                            <a:pt x="11853" y="14288"/>
                            <a:pt x="12806" y="14288"/>
                          </a:cubicBezTo>
                          <a:cubicBezTo>
                            <a:pt x="12806" y="14288"/>
                            <a:pt x="12806" y="14288"/>
                            <a:pt x="12806" y="14288"/>
                          </a:cubicBezTo>
                          <a:cubicBezTo>
                            <a:pt x="12806" y="14288"/>
                            <a:pt x="13758" y="14288"/>
                            <a:pt x="13758" y="14288"/>
                          </a:cubicBezTo>
                          <a:cubicBezTo>
                            <a:pt x="13758" y="14288"/>
                            <a:pt x="13758" y="15240"/>
                            <a:pt x="14711" y="14288"/>
                          </a:cubicBezTo>
                          <a:cubicBezTo>
                            <a:pt x="14711" y="14288"/>
                            <a:pt x="14711" y="14288"/>
                            <a:pt x="14711" y="14288"/>
                          </a:cubicBezTo>
                          <a:cubicBezTo>
                            <a:pt x="14711" y="14288"/>
                            <a:pt x="14711" y="14288"/>
                            <a:pt x="14711" y="14288"/>
                          </a:cubicBezTo>
                          <a:cubicBezTo>
                            <a:pt x="14711" y="14288"/>
                            <a:pt x="15663" y="14288"/>
                            <a:pt x="15663" y="14288"/>
                          </a:cubicBezTo>
                          <a:cubicBezTo>
                            <a:pt x="15663" y="14288"/>
                            <a:pt x="15663" y="14288"/>
                            <a:pt x="15663" y="14288"/>
                          </a:cubicBezTo>
                          <a:cubicBezTo>
                            <a:pt x="16616" y="12383"/>
                            <a:pt x="16616" y="12383"/>
                            <a:pt x="17568" y="11430"/>
                          </a:cubicBezTo>
                          <a:cubicBezTo>
                            <a:pt x="17568" y="12383"/>
                            <a:pt x="17568" y="12383"/>
                            <a:pt x="17568" y="11430"/>
                          </a:cubicBezTo>
                          <a:cubicBezTo>
                            <a:pt x="16616" y="13335"/>
                            <a:pt x="16616" y="12383"/>
                            <a:pt x="16616" y="12383"/>
                          </a:cubicBezTo>
                          <a:cubicBezTo>
                            <a:pt x="16616" y="12383"/>
                            <a:pt x="16616" y="12383"/>
                            <a:pt x="16616" y="12383"/>
                          </a:cubicBezTo>
                          <a:lnTo>
                            <a:pt x="16616" y="12383"/>
                          </a:lnTo>
                          <a:cubicBezTo>
                            <a:pt x="17568" y="12383"/>
                            <a:pt x="17568" y="11430"/>
                            <a:pt x="17568" y="11430"/>
                          </a:cubicBezTo>
                          <a:close/>
                          <a:moveTo>
                            <a:pt x="12806" y="9525"/>
                          </a:moveTo>
                          <a:cubicBezTo>
                            <a:pt x="12806" y="9525"/>
                            <a:pt x="12806" y="9525"/>
                            <a:pt x="12806" y="9525"/>
                          </a:cubicBezTo>
                          <a:cubicBezTo>
                            <a:pt x="12806" y="9525"/>
                            <a:pt x="13758" y="8573"/>
                            <a:pt x="12806" y="9525"/>
                          </a:cubicBezTo>
                          <a:cubicBezTo>
                            <a:pt x="13758" y="8573"/>
                            <a:pt x="13758" y="8573"/>
                            <a:pt x="12806" y="9525"/>
                          </a:cubicBezTo>
                          <a:cubicBezTo>
                            <a:pt x="13758" y="9525"/>
                            <a:pt x="12806" y="9525"/>
                            <a:pt x="12806" y="9525"/>
                          </a:cubicBezTo>
                          <a:close/>
                          <a:moveTo>
                            <a:pt x="13758" y="9525"/>
                          </a:moveTo>
                          <a:cubicBezTo>
                            <a:pt x="13758" y="9525"/>
                            <a:pt x="13758" y="10478"/>
                            <a:pt x="13758" y="9525"/>
                          </a:cubicBezTo>
                          <a:cubicBezTo>
                            <a:pt x="12806" y="10478"/>
                            <a:pt x="13758" y="9525"/>
                            <a:pt x="13758" y="9525"/>
                          </a:cubicBezTo>
                          <a:cubicBezTo>
                            <a:pt x="13758" y="9525"/>
                            <a:pt x="13758" y="9525"/>
                            <a:pt x="13758" y="9525"/>
                          </a:cubicBezTo>
                          <a:cubicBezTo>
                            <a:pt x="13758" y="9525"/>
                            <a:pt x="13758" y="9525"/>
                            <a:pt x="13758" y="952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38" name="任意多边形: 形状 622"/>
                  <p:cNvSpPr/>
                  <p:nvPr/>
                </p:nvSpPr>
                <p:spPr>
                  <a:xfrm>
                    <a:off x="4263389" y="3970971"/>
                    <a:ext cx="4762" cy="3810"/>
                  </a:xfrm>
                  <a:custGeom>
                    <a:avLst/>
                    <a:gdLst>
                      <a:gd name="connsiteX0" fmla="*/ 4763 w 4762"/>
                      <a:gd name="connsiteY0" fmla="*/ 1905 h 3810"/>
                      <a:gd name="connsiteX1" fmla="*/ 4763 w 4762"/>
                      <a:gd name="connsiteY1" fmla="*/ 1905 h 3810"/>
                      <a:gd name="connsiteX2" fmla="*/ 4763 w 4762"/>
                      <a:gd name="connsiteY2" fmla="*/ 1905 h 3810"/>
                      <a:gd name="connsiteX3" fmla="*/ 4763 w 4762"/>
                      <a:gd name="connsiteY3" fmla="*/ 1905 h 3810"/>
                      <a:gd name="connsiteX4" fmla="*/ 4763 w 4762"/>
                      <a:gd name="connsiteY4" fmla="*/ 1905 h 3810"/>
                      <a:gd name="connsiteX5" fmla="*/ 4763 w 4762"/>
                      <a:gd name="connsiteY5" fmla="*/ 1905 h 3810"/>
                      <a:gd name="connsiteX6" fmla="*/ 4763 w 4762"/>
                      <a:gd name="connsiteY6" fmla="*/ 1905 h 3810"/>
                      <a:gd name="connsiteX7" fmla="*/ 3810 w 4762"/>
                      <a:gd name="connsiteY7" fmla="*/ 953 h 3810"/>
                      <a:gd name="connsiteX8" fmla="*/ 2858 w 4762"/>
                      <a:gd name="connsiteY8" fmla="*/ 953 h 3810"/>
                      <a:gd name="connsiteX9" fmla="*/ 2858 w 4762"/>
                      <a:gd name="connsiteY9" fmla="*/ 953 h 3810"/>
                      <a:gd name="connsiteX10" fmla="*/ 2858 w 4762"/>
                      <a:gd name="connsiteY10" fmla="*/ 953 h 3810"/>
                      <a:gd name="connsiteX11" fmla="*/ 2858 w 4762"/>
                      <a:gd name="connsiteY11" fmla="*/ 953 h 3810"/>
                      <a:gd name="connsiteX12" fmla="*/ 2858 w 4762"/>
                      <a:gd name="connsiteY12" fmla="*/ 953 h 3810"/>
                      <a:gd name="connsiteX13" fmla="*/ 2858 w 4762"/>
                      <a:gd name="connsiteY13" fmla="*/ 953 h 3810"/>
                      <a:gd name="connsiteX14" fmla="*/ 2858 w 4762"/>
                      <a:gd name="connsiteY14" fmla="*/ 953 h 3810"/>
                      <a:gd name="connsiteX15" fmla="*/ 2858 w 4762"/>
                      <a:gd name="connsiteY15" fmla="*/ 953 h 3810"/>
                      <a:gd name="connsiteX16" fmla="*/ 2858 w 4762"/>
                      <a:gd name="connsiteY16" fmla="*/ 953 h 3810"/>
                      <a:gd name="connsiteX17" fmla="*/ 2858 w 4762"/>
                      <a:gd name="connsiteY17" fmla="*/ 953 h 3810"/>
                      <a:gd name="connsiteX18" fmla="*/ 1905 w 4762"/>
                      <a:gd name="connsiteY18" fmla="*/ 953 h 3810"/>
                      <a:gd name="connsiteX19" fmla="*/ 1905 w 4762"/>
                      <a:gd name="connsiteY19" fmla="*/ 953 h 3810"/>
                      <a:gd name="connsiteX20" fmla="*/ 1905 w 4762"/>
                      <a:gd name="connsiteY20" fmla="*/ 953 h 3810"/>
                      <a:gd name="connsiteX21" fmla="*/ 1905 w 4762"/>
                      <a:gd name="connsiteY21" fmla="*/ 953 h 3810"/>
                      <a:gd name="connsiteX22" fmla="*/ 1905 w 4762"/>
                      <a:gd name="connsiteY22" fmla="*/ 953 h 3810"/>
                      <a:gd name="connsiteX23" fmla="*/ 1905 w 4762"/>
                      <a:gd name="connsiteY23" fmla="*/ 953 h 3810"/>
                      <a:gd name="connsiteX24" fmla="*/ 1905 w 4762"/>
                      <a:gd name="connsiteY24" fmla="*/ 953 h 3810"/>
                      <a:gd name="connsiteX25" fmla="*/ 1905 w 4762"/>
                      <a:gd name="connsiteY25" fmla="*/ 953 h 3810"/>
                      <a:gd name="connsiteX26" fmla="*/ 1905 w 4762"/>
                      <a:gd name="connsiteY26" fmla="*/ 953 h 3810"/>
                      <a:gd name="connsiteX27" fmla="*/ 1905 w 4762"/>
                      <a:gd name="connsiteY27" fmla="*/ 953 h 3810"/>
                      <a:gd name="connsiteX28" fmla="*/ 1905 w 4762"/>
                      <a:gd name="connsiteY28" fmla="*/ 953 h 3810"/>
                      <a:gd name="connsiteX29" fmla="*/ 1905 w 4762"/>
                      <a:gd name="connsiteY29" fmla="*/ 0 h 3810"/>
                      <a:gd name="connsiteX30" fmla="*/ 1905 w 4762"/>
                      <a:gd name="connsiteY30" fmla="*/ 0 h 3810"/>
                      <a:gd name="connsiteX31" fmla="*/ 1905 w 4762"/>
                      <a:gd name="connsiteY31" fmla="*/ 0 h 3810"/>
                      <a:gd name="connsiteX32" fmla="*/ 953 w 4762"/>
                      <a:gd name="connsiteY32" fmla="*/ 2858 h 3810"/>
                      <a:gd name="connsiteX33" fmla="*/ 953 w 4762"/>
                      <a:gd name="connsiteY33" fmla="*/ 2858 h 3810"/>
                      <a:gd name="connsiteX34" fmla="*/ 953 w 4762"/>
                      <a:gd name="connsiteY34" fmla="*/ 2858 h 3810"/>
                      <a:gd name="connsiteX35" fmla="*/ 1905 w 4762"/>
                      <a:gd name="connsiteY35" fmla="*/ 2858 h 3810"/>
                      <a:gd name="connsiteX36" fmla="*/ 1905 w 4762"/>
                      <a:gd name="connsiteY36" fmla="*/ 2858 h 3810"/>
                      <a:gd name="connsiteX37" fmla="*/ 1905 w 4762"/>
                      <a:gd name="connsiteY37" fmla="*/ 2858 h 3810"/>
                      <a:gd name="connsiteX38" fmla="*/ 1905 w 4762"/>
                      <a:gd name="connsiteY38" fmla="*/ 2858 h 3810"/>
                      <a:gd name="connsiteX39" fmla="*/ 1905 w 4762"/>
                      <a:gd name="connsiteY39" fmla="*/ 2858 h 3810"/>
                      <a:gd name="connsiteX40" fmla="*/ 1905 w 4762"/>
                      <a:gd name="connsiteY40" fmla="*/ 2858 h 3810"/>
                      <a:gd name="connsiteX41" fmla="*/ 1905 w 4762"/>
                      <a:gd name="connsiteY41" fmla="*/ 2858 h 3810"/>
                      <a:gd name="connsiteX42" fmla="*/ 1905 w 4762"/>
                      <a:gd name="connsiteY42" fmla="*/ 2858 h 3810"/>
                      <a:gd name="connsiteX43" fmla="*/ 1905 w 4762"/>
                      <a:gd name="connsiteY43" fmla="*/ 2858 h 3810"/>
                      <a:gd name="connsiteX44" fmla="*/ 1905 w 4762"/>
                      <a:gd name="connsiteY44" fmla="*/ 2858 h 3810"/>
                      <a:gd name="connsiteX45" fmla="*/ 1905 w 4762"/>
                      <a:gd name="connsiteY45" fmla="*/ 2858 h 3810"/>
                      <a:gd name="connsiteX46" fmla="*/ 1905 w 4762"/>
                      <a:gd name="connsiteY46" fmla="*/ 2858 h 3810"/>
                      <a:gd name="connsiteX47" fmla="*/ 1905 w 4762"/>
                      <a:gd name="connsiteY47" fmla="*/ 2858 h 3810"/>
                      <a:gd name="connsiteX48" fmla="*/ 1905 w 4762"/>
                      <a:gd name="connsiteY48" fmla="*/ 2858 h 3810"/>
                      <a:gd name="connsiteX49" fmla="*/ 1905 w 4762"/>
                      <a:gd name="connsiteY49" fmla="*/ 2858 h 3810"/>
                      <a:gd name="connsiteX50" fmla="*/ 1905 w 4762"/>
                      <a:gd name="connsiteY50" fmla="*/ 2858 h 3810"/>
                      <a:gd name="connsiteX51" fmla="*/ 1905 w 4762"/>
                      <a:gd name="connsiteY51" fmla="*/ 2858 h 3810"/>
                      <a:gd name="connsiteX52" fmla="*/ 1905 w 4762"/>
                      <a:gd name="connsiteY52" fmla="*/ 2858 h 3810"/>
                      <a:gd name="connsiteX53" fmla="*/ 1905 w 4762"/>
                      <a:gd name="connsiteY53" fmla="*/ 2858 h 3810"/>
                      <a:gd name="connsiteX54" fmla="*/ 1905 w 4762"/>
                      <a:gd name="connsiteY54" fmla="*/ 2858 h 3810"/>
                      <a:gd name="connsiteX55" fmla="*/ 1905 w 4762"/>
                      <a:gd name="connsiteY55" fmla="*/ 2858 h 3810"/>
                      <a:gd name="connsiteX56" fmla="*/ 1905 w 4762"/>
                      <a:gd name="connsiteY56" fmla="*/ 2858 h 3810"/>
                      <a:gd name="connsiteX57" fmla="*/ 1905 w 4762"/>
                      <a:gd name="connsiteY57" fmla="*/ 3810 h 3810"/>
                      <a:gd name="connsiteX58" fmla="*/ 1905 w 4762"/>
                      <a:gd name="connsiteY58" fmla="*/ 3810 h 3810"/>
                      <a:gd name="connsiteX59" fmla="*/ 1905 w 4762"/>
                      <a:gd name="connsiteY59" fmla="*/ 3810 h 3810"/>
                      <a:gd name="connsiteX60" fmla="*/ 1905 w 4762"/>
                      <a:gd name="connsiteY60" fmla="*/ 3810 h 3810"/>
                      <a:gd name="connsiteX61" fmla="*/ 2858 w 4762"/>
                      <a:gd name="connsiteY61" fmla="*/ 3810 h 3810"/>
                      <a:gd name="connsiteX62" fmla="*/ 2858 w 4762"/>
                      <a:gd name="connsiteY62" fmla="*/ 3810 h 3810"/>
                      <a:gd name="connsiteX63" fmla="*/ 2858 w 4762"/>
                      <a:gd name="connsiteY63" fmla="*/ 3810 h 3810"/>
                      <a:gd name="connsiteX64" fmla="*/ 2858 w 4762"/>
                      <a:gd name="connsiteY64" fmla="*/ 3810 h 3810"/>
                      <a:gd name="connsiteX65" fmla="*/ 2858 w 4762"/>
                      <a:gd name="connsiteY65" fmla="*/ 3810 h 3810"/>
                      <a:gd name="connsiteX66" fmla="*/ 4763 w 4762"/>
                      <a:gd name="connsiteY66" fmla="*/ 1905 h 3810"/>
                      <a:gd name="connsiteX67" fmla="*/ 4763 w 4762"/>
                      <a:gd name="connsiteY67" fmla="*/ 1905 h 3810"/>
                      <a:gd name="connsiteX68" fmla="*/ 4763 w 4762"/>
                      <a:gd name="connsiteY68" fmla="*/ 1905 h 3810"/>
                      <a:gd name="connsiteX69" fmla="*/ 4763 w 4762"/>
                      <a:gd name="connsiteY69" fmla="*/ 1905 h 3810"/>
                      <a:gd name="connsiteX70" fmla="*/ 4763 w 4762"/>
                      <a:gd name="connsiteY70" fmla="*/ 1905 h 3810"/>
                      <a:gd name="connsiteX71" fmla="*/ 4763 w 4762"/>
                      <a:gd name="connsiteY71" fmla="*/ 1905 h 3810"/>
                      <a:gd name="connsiteX72" fmla="*/ 4763 w 4762"/>
                      <a:gd name="connsiteY72" fmla="*/ 1905 h 3810"/>
                      <a:gd name="connsiteX73" fmla="*/ 0 w 4762"/>
                      <a:gd name="connsiteY73" fmla="*/ 1905 h 3810"/>
                      <a:gd name="connsiteX74" fmla="*/ 0 w 4762"/>
                      <a:gd name="connsiteY74" fmla="*/ 1905 h 3810"/>
                      <a:gd name="connsiteX75" fmla="*/ 0 w 4762"/>
                      <a:gd name="connsiteY75" fmla="*/ 1905 h 3810"/>
                      <a:gd name="connsiteX76" fmla="*/ 0 w 4762"/>
                      <a:gd name="connsiteY76" fmla="*/ 1905 h 3810"/>
                      <a:gd name="connsiteX77" fmla="*/ 0 w 4762"/>
                      <a:gd name="connsiteY77" fmla="*/ 1905 h 3810"/>
                      <a:gd name="connsiteX78" fmla="*/ 2858 w 4762"/>
                      <a:gd name="connsiteY78" fmla="*/ 1905 h 3810"/>
                      <a:gd name="connsiteX79" fmla="*/ 2858 w 4762"/>
                      <a:gd name="connsiteY79" fmla="*/ 1905 h 3810"/>
                      <a:gd name="connsiteX80" fmla="*/ 2858 w 4762"/>
                      <a:gd name="connsiteY80" fmla="*/ 1905 h 3810"/>
                      <a:gd name="connsiteX81" fmla="*/ 2858 w 4762"/>
                      <a:gd name="connsiteY81" fmla="*/ 1905 h 3810"/>
                      <a:gd name="connsiteX82" fmla="*/ 2858 w 4762"/>
                      <a:gd name="connsiteY82" fmla="*/ 1905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4762" h="3810">
                        <a:moveTo>
                          <a:pt x="4763" y="1905"/>
                        </a:move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953"/>
                          <a:pt x="4763" y="953"/>
                          <a:pt x="4763" y="1905"/>
                        </a:cubicBezTo>
                        <a:cubicBezTo>
                          <a:pt x="3810" y="953"/>
                          <a:pt x="4763" y="953"/>
                          <a:pt x="4763" y="1905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lnTo>
                          <a:pt x="953" y="2858"/>
                        </a:lnTo>
                        <a:cubicBezTo>
                          <a:pt x="953" y="2858"/>
                          <a:pt x="953" y="2858"/>
                          <a:pt x="953" y="2858"/>
                        </a:cubicBezTo>
                        <a:cubicBezTo>
                          <a:pt x="953" y="2858"/>
                          <a:pt x="953" y="2858"/>
                          <a:pt x="953" y="2858"/>
                        </a:cubicBezTo>
                        <a:cubicBezTo>
                          <a:pt x="953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3810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3810"/>
                          <a:pt x="1905" y="2858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2858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3810" y="1905"/>
                          <a:pt x="3810" y="1905"/>
                          <a:pt x="4763" y="1905"/>
                        </a:cubicBezTo>
                        <a:cubicBezTo>
                          <a:pt x="3810" y="2858"/>
                          <a:pt x="3810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lose/>
                        <a:moveTo>
                          <a:pt x="0" y="1905"/>
                        </a:move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953"/>
                          <a:pt x="0" y="953"/>
                          <a:pt x="0" y="1905"/>
                        </a:cubicBezTo>
                        <a:cubicBezTo>
                          <a:pt x="0" y="953"/>
                          <a:pt x="0" y="953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lose/>
                        <a:moveTo>
                          <a:pt x="2858" y="1905"/>
                        </a:move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2858" y="1905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739" name="图形 2"/>
                <p:cNvGrpSpPr/>
                <p:nvPr/>
              </p:nvGrpSpPr>
              <p:grpSpPr>
                <a:xfrm>
                  <a:off x="4190047" y="4477940"/>
                  <a:ext cx="51434" cy="272600"/>
                  <a:chOff x="4190047" y="4477940"/>
                  <a:chExt cx="51434" cy="272600"/>
                </a:xfrm>
              </p:grpSpPr>
              <p:grpSp>
                <p:nvGrpSpPr>
                  <p:cNvPr id="740" name="图形 2"/>
                  <p:cNvGrpSpPr/>
                  <p:nvPr/>
                </p:nvGrpSpPr>
                <p:grpSpPr>
                  <a:xfrm>
                    <a:off x="4190047" y="4477940"/>
                    <a:ext cx="13334" cy="60721"/>
                    <a:chOff x="4190047" y="4477940"/>
                    <a:chExt cx="13334" cy="60721"/>
                  </a:xfrm>
                </p:grpSpPr>
                <p:sp>
                  <p:nvSpPr>
                    <p:cNvPr id="741" name="任意多边形: 形状 625"/>
                    <p:cNvSpPr/>
                    <p:nvPr/>
                  </p:nvSpPr>
                  <p:spPr>
                    <a:xfrm>
                      <a:off x="4199810" y="4525327"/>
                      <a:ext cx="714" cy="423"/>
                    </a:xfrm>
                    <a:custGeom>
                      <a:avLst/>
                      <a:gdLst>
                        <a:gd name="connsiteX0" fmla="*/ 714 w 714"/>
                        <a:gd name="connsiteY0" fmla="*/ 0 h 423"/>
                        <a:gd name="connsiteX1" fmla="*/ 714 w 714"/>
                        <a:gd name="connsiteY1" fmla="*/ 0 h 423"/>
                        <a:gd name="connsiteX2" fmla="*/ 714 w 714"/>
                        <a:gd name="connsiteY2" fmla="*/ 0 h 423"/>
                        <a:gd name="connsiteX3" fmla="*/ 714 w 714"/>
                        <a:gd name="connsiteY3" fmla="*/ 0 h 423"/>
                        <a:gd name="connsiteX4" fmla="*/ 714 w 714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423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953"/>
                            <a:pt x="714" y="0"/>
                          </a:cubicBezTo>
                          <a:cubicBezTo>
                            <a:pt x="714" y="953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2" name="任意多边形: 形状 626"/>
                    <p:cNvSpPr/>
                    <p:nvPr/>
                  </p:nvSpPr>
                  <p:spPr>
                    <a:xfrm>
                      <a:off x="4199572" y="4527231"/>
                      <a:ext cx="423" cy="9525"/>
                    </a:xfrm>
                    <a:custGeom>
                      <a:avLst/>
                      <a:gdLst>
                        <a:gd name="connsiteX0" fmla="*/ 0 w 423"/>
                        <a:gd name="connsiteY0" fmla="*/ 0 h 9525"/>
                        <a:gd name="connsiteX1" fmla="*/ 0 w 423"/>
                        <a:gd name="connsiteY1" fmla="*/ 0 h 9525"/>
                        <a:gd name="connsiteX2" fmla="*/ 0 w 423"/>
                        <a:gd name="connsiteY2" fmla="*/ 0 h 9525"/>
                        <a:gd name="connsiteX3" fmla="*/ 0 w 423"/>
                        <a:gd name="connsiteY3" fmla="*/ 0 h 9525"/>
                        <a:gd name="connsiteX4" fmla="*/ 0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3" name="任意多边形: 形状 627"/>
                    <p:cNvSpPr/>
                    <p:nvPr/>
                  </p:nvSpPr>
                  <p:spPr>
                    <a:xfrm>
                      <a:off x="4201477" y="4536756"/>
                      <a:ext cx="1905" cy="1905"/>
                    </a:xfrm>
                    <a:custGeom>
                      <a:avLst/>
                      <a:gdLst>
                        <a:gd name="connsiteX0" fmla="*/ 0 w 1905"/>
                        <a:gd name="connsiteY0" fmla="*/ 1905 h 1905"/>
                        <a:gd name="connsiteX1" fmla="*/ 1905 w 1905"/>
                        <a:gd name="connsiteY1" fmla="*/ 953 h 1905"/>
                        <a:gd name="connsiteX2" fmla="*/ 1905 w 1905"/>
                        <a:gd name="connsiteY2" fmla="*/ 953 h 1905"/>
                        <a:gd name="connsiteX3" fmla="*/ 1905 w 1905"/>
                        <a:gd name="connsiteY3" fmla="*/ 0 h 1905"/>
                        <a:gd name="connsiteX4" fmla="*/ 1905 w 1905"/>
                        <a:gd name="connsiteY4" fmla="*/ 0 h 1905"/>
                        <a:gd name="connsiteX5" fmla="*/ 1905 w 1905"/>
                        <a:gd name="connsiteY5" fmla="*/ 0 h 1905"/>
                        <a:gd name="connsiteX6" fmla="*/ 0 w 1905"/>
                        <a:gd name="connsiteY6" fmla="*/ 1905 h 1905"/>
                        <a:gd name="connsiteX7" fmla="*/ 0 w 1905"/>
                        <a:gd name="connsiteY7" fmla="*/ 1905 h 1905"/>
                        <a:gd name="connsiteX8" fmla="*/ 0 w 1905"/>
                        <a:gd name="connsiteY8" fmla="*/ 1905 h 1905"/>
                        <a:gd name="connsiteX9" fmla="*/ 0 w 1905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905">
                          <a:moveTo>
                            <a:pt x="0" y="1905"/>
                          </a:move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1905" y="953"/>
                            <a:pt x="0" y="1905"/>
                          </a:cubicBezTo>
                          <a:cubicBezTo>
                            <a:pt x="953" y="953"/>
                            <a:pt x="0" y="95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4" name="任意多边形: 形状 628"/>
                    <p:cNvSpPr/>
                    <p:nvPr/>
                  </p:nvSpPr>
                  <p:spPr>
                    <a:xfrm>
                      <a:off x="4190047" y="4477940"/>
                      <a:ext cx="13334" cy="60721"/>
                    </a:xfrm>
                    <a:custGeom>
                      <a:avLst/>
                      <a:gdLst>
                        <a:gd name="connsiteX0" fmla="*/ 12382 w 13334"/>
                        <a:gd name="connsiteY0" fmla="*/ 59769 h 60721"/>
                        <a:gd name="connsiteX1" fmla="*/ 13335 w 13334"/>
                        <a:gd name="connsiteY1" fmla="*/ 58817 h 60721"/>
                        <a:gd name="connsiteX2" fmla="*/ 13335 w 13334"/>
                        <a:gd name="connsiteY2" fmla="*/ 58817 h 60721"/>
                        <a:gd name="connsiteX3" fmla="*/ 13335 w 13334"/>
                        <a:gd name="connsiteY3" fmla="*/ 57864 h 60721"/>
                        <a:gd name="connsiteX4" fmla="*/ 13335 w 13334"/>
                        <a:gd name="connsiteY4" fmla="*/ 56912 h 60721"/>
                        <a:gd name="connsiteX5" fmla="*/ 12382 w 13334"/>
                        <a:gd name="connsiteY5" fmla="*/ 55959 h 60721"/>
                        <a:gd name="connsiteX6" fmla="*/ 12382 w 13334"/>
                        <a:gd name="connsiteY6" fmla="*/ 55007 h 60721"/>
                        <a:gd name="connsiteX7" fmla="*/ 12382 w 13334"/>
                        <a:gd name="connsiteY7" fmla="*/ 55007 h 60721"/>
                        <a:gd name="connsiteX8" fmla="*/ 12382 w 13334"/>
                        <a:gd name="connsiteY8" fmla="*/ 54054 h 60721"/>
                        <a:gd name="connsiteX9" fmla="*/ 12382 w 13334"/>
                        <a:gd name="connsiteY9" fmla="*/ 54054 h 60721"/>
                        <a:gd name="connsiteX10" fmla="*/ 12382 w 13334"/>
                        <a:gd name="connsiteY10" fmla="*/ 53102 h 60721"/>
                        <a:gd name="connsiteX11" fmla="*/ 12382 w 13334"/>
                        <a:gd name="connsiteY11" fmla="*/ 51197 h 60721"/>
                        <a:gd name="connsiteX12" fmla="*/ 12382 w 13334"/>
                        <a:gd name="connsiteY12" fmla="*/ 50244 h 60721"/>
                        <a:gd name="connsiteX13" fmla="*/ 12382 w 13334"/>
                        <a:gd name="connsiteY13" fmla="*/ 49292 h 60721"/>
                        <a:gd name="connsiteX14" fmla="*/ 11430 w 13334"/>
                        <a:gd name="connsiteY14" fmla="*/ 47387 h 60721"/>
                        <a:gd name="connsiteX15" fmla="*/ 11430 w 13334"/>
                        <a:gd name="connsiteY15" fmla="*/ 46434 h 60721"/>
                        <a:gd name="connsiteX16" fmla="*/ 10477 w 13334"/>
                        <a:gd name="connsiteY16" fmla="*/ 43577 h 60721"/>
                        <a:gd name="connsiteX17" fmla="*/ 10477 w 13334"/>
                        <a:gd name="connsiteY17" fmla="*/ 42624 h 60721"/>
                        <a:gd name="connsiteX18" fmla="*/ 9525 w 13334"/>
                        <a:gd name="connsiteY18" fmla="*/ 40719 h 60721"/>
                        <a:gd name="connsiteX19" fmla="*/ 8572 w 13334"/>
                        <a:gd name="connsiteY19" fmla="*/ 38814 h 60721"/>
                        <a:gd name="connsiteX20" fmla="*/ 8572 w 13334"/>
                        <a:gd name="connsiteY20" fmla="*/ 37862 h 60721"/>
                        <a:gd name="connsiteX21" fmla="*/ 8572 w 13334"/>
                        <a:gd name="connsiteY21" fmla="*/ 36909 h 60721"/>
                        <a:gd name="connsiteX22" fmla="*/ 8572 w 13334"/>
                        <a:gd name="connsiteY22" fmla="*/ 36909 h 60721"/>
                        <a:gd name="connsiteX23" fmla="*/ 8572 w 13334"/>
                        <a:gd name="connsiteY23" fmla="*/ 36909 h 60721"/>
                        <a:gd name="connsiteX24" fmla="*/ 8572 w 13334"/>
                        <a:gd name="connsiteY24" fmla="*/ 35957 h 60721"/>
                        <a:gd name="connsiteX25" fmla="*/ 8572 w 13334"/>
                        <a:gd name="connsiteY25" fmla="*/ 35004 h 60721"/>
                        <a:gd name="connsiteX26" fmla="*/ 8572 w 13334"/>
                        <a:gd name="connsiteY26" fmla="*/ 35004 h 60721"/>
                        <a:gd name="connsiteX27" fmla="*/ 8572 w 13334"/>
                        <a:gd name="connsiteY27" fmla="*/ 34052 h 60721"/>
                        <a:gd name="connsiteX28" fmla="*/ 8572 w 13334"/>
                        <a:gd name="connsiteY28" fmla="*/ 33099 h 60721"/>
                        <a:gd name="connsiteX29" fmla="*/ 8572 w 13334"/>
                        <a:gd name="connsiteY29" fmla="*/ 33099 h 60721"/>
                        <a:gd name="connsiteX30" fmla="*/ 8572 w 13334"/>
                        <a:gd name="connsiteY30" fmla="*/ 33099 h 60721"/>
                        <a:gd name="connsiteX31" fmla="*/ 8572 w 13334"/>
                        <a:gd name="connsiteY31" fmla="*/ 33099 h 60721"/>
                        <a:gd name="connsiteX32" fmla="*/ 8572 w 13334"/>
                        <a:gd name="connsiteY32" fmla="*/ 33099 h 60721"/>
                        <a:gd name="connsiteX33" fmla="*/ 8572 w 13334"/>
                        <a:gd name="connsiteY33" fmla="*/ 32147 h 60721"/>
                        <a:gd name="connsiteX34" fmla="*/ 8572 w 13334"/>
                        <a:gd name="connsiteY34" fmla="*/ 30242 h 60721"/>
                        <a:gd name="connsiteX35" fmla="*/ 8572 w 13334"/>
                        <a:gd name="connsiteY35" fmla="*/ 29289 h 60721"/>
                        <a:gd name="connsiteX36" fmla="*/ 8572 w 13334"/>
                        <a:gd name="connsiteY36" fmla="*/ 29289 h 60721"/>
                        <a:gd name="connsiteX37" fmla="*/ 8572 w 13334"/>
                        <a:gd name="connsiteY37" fmla="*/ 28337 h 60721"/>
                        <a:gd name="connsiteX38" fmla="*/ 8572 w 13334"/>
                        <a:gd name="connsiteY38" fmla="*/ 28337 h 60721"/>
                        <a:gd name="connsiteX39" fmla="*/ 8572 w 13334"/>
                        <a:gd name="connsiteY39" fmla="*/ 28337 h 60721"/>
                        <a:gd name="connsiteX40" fmla="*/ 8572 w 13334"/>
                        <a:gd name="connsiteY40" fmla="*/ 26432 h 60721"/>
                        <a:gd name="connsiteX41" fmla="*/ 8572 w 13334"/>
                        <a:gd name="connsiteY41" fmla="*/ 25479 h 60721"/>
                        <a:gd name="connsiteX42" fmla="*/ 8572 w 13334"/>
                        <a:gd name="connsiteY42" fmla="*/ 24527 h 60721"/>
                        <a:gd name="connsiteX43" fmla="*/ 8572 w 13334"/>
                        <a:gd name="connsiteY43" fmla="*/ 24527 h 60721"/>
                        <a:gd name="connsiteX44" fmla="*/ 8572 w 13334"/>
                        <a:gd name="connsiteY44" fmla="*/ 23574 h 60721"/>
                        <a:gd name="connsiteX45" fmla="*/ 8572 w 13334"/>
                        <a:gd name="connsiteY45" fmla="*/ 22622 h 60721"/>
                        <a:gd name="connsiteX46" fmla="*/ 7620 w 13334"/>
                        <a:gd name="connsiteY46" fmla="*/ 21669 h 60721"/>
                        <a:gd name="connsiteX47" fmla="*/ 7620 w 13334"/>
                        <a:gd name="connsiteY47" fmla="*/ 21669 h 60721"/>
                        <a:gd name="connsiteX48" fmla="*/ 7620 w 13334"/>
                        <a:gd name="connsiteY48" fmla="*/ 20717 h 60721"/>
                        <a:gd name="connsiteX49" fmla="*/ 7620 w 13334"/>
                        <a:gd name="connsiteY49" fmla="*/ 20717 h 60721"/>
                        <a:gd name="connsiteX50" fmla="*/ 7620 w 13334"/>
                        <a:gd name="connsiteY50" fmla="*/ 19764 h 60721"/>
                        <a:gd name="connsiteX51" fmla="*/ 6667 w 13334"/>
                        <a:gd name="connsiteY51" fmla="*/ 18812 h 60721"/>
                        <a:gd name="connsiteX52" fmla="*/ 6667 w 13334"/>
                        <a:gd name="connsiteY52" fmla="*/ 17859 h 60721"/>
                        <a:gd name="connsiteX53" fmla="*/ 6667 w 13334"/>
                        <a:gd name="connsiteY53" fmla="*/ 15002 h 60721"/>
                        <a:gd name="connsiteX54" fmla="*/ 5715 w 13334"/>
                        <a:gd name="connsiteY54" fmla="*/ 14049 h 60721"/>
                        <a:gd name="connsiteX55" fmla="*/ 4763 w 13334"/>
                        <a:gd name="connsiteY55" fmla="*/ 13097 h 60721"/>
                        <a:gd name="connsiteX56" fmla="*/ 4763 w 13334"/>
                        <a:gd name="connsiteY56" fmla="*/ 13097 h 60721"/>
                        <a:gd name="connsiteX57" fmla="*/ 4763 w 13334"/>
                        <a:gd name="connsiteY57" fmla="*/ 11192 h 60721"/>
                        <a:gd name="connsiteX58" fmla="*/ 4763 w 13334"/>
                        <a:gd name="connsiteY58" fmla="*/ 10239 h 60721"/>
                        <a:gd name="connsiteX59" fmla="*/ 4763 w 13334"/>
                        <a:gd name="connsiteY59" fmla="*/ 10239 h 60721"/>
                        <a:gd name="connsiteX60" fmla="*/ 4763 w 13334"/>
                        <a:gd name="connsiteY60" fmla="*/ 10239 h 60721"/>
                        <a:gd name="connsiteX61" fmla="*/ 3810 w 13334"/>
                        <a:gd name="connsiteY61" fmla="*/ 9287 h 60721"/>
                        <a:gd name="connsiteX62" fmla="*/ 3810 w 13334"/>
                        <a:gd name="connsiteY62" fmla="*/ 9287 h 60721"/>
                        <a:gd name="connsiteX63" fmla="*/ 3810 w 13334"/>
                        <a:gd name="connsiteY63" fmla="*/ 9287 h 60721"/>
                        <a:gd name="connsiteX64" fmla="*/ 3810 w 13334"/>
                        <a:gd name="connsiteY64" fmla="*/ 8334 h 60721"/>
                        <a:gd name="connsiteX65" fmla="*/ 2857 w 13334"/>
                        <a:gd name="connsiteY65" fmla="*/ 7382 h 60721"/>
                        <a:gd name="connsiteX66" fmla="*/ 1905 w 13334"/>
                        <a:gd name="connsiteY66" fmla="*/ 4524 h 60721"/>
                        <a:gd name="connsiteX67" fmla="*/ 1905 w 13334"/>
                        <a:gd name="connsiteY67" fmla="*/ 2619 h 60721"/>
                        <a:gd name="connsiteX68" fmla="*/ 952 w 13334"/>
                        <a:gd name="connsiteY68" fmla="*/ 714 h 60721"/>
                        <a:gd name="connsiteX69" fmla="*/ 0 w 13334"/>
                        <a:gd name="connsiteY69" fmla="*/ 714 h 60721"/>
                        <a:gd name="connsiteX70" fmla="*/ 0 w 13334"/>
                        <a:gd name="connsiteY70" fmla="*/ 714 h 60721"/>
                        <a:gd name="connsiteX71" fmla="*/ 0 w 13334"/>
                        <a:gd name="connsiteY71" fmla="*/ 1667 h 60721"/>
                        <a:gd name="connsiteX72" fmla="*/ 952 w 13334"/>
                        <a:gd name="connsiteY72" fmla="*/ 2619 h 60721"/>
                        <a:gd name="connsiteX73" fmla="*/ 952 w 13334"/>
                        <a:gd name="connsiteY73" fmla="*/ 3572 h 60721"/>
                        <a:gd name="connsiteX74" fmla="*/ 952 w 13334"/>
                        <a:gd name="connsiteY74" fmla="*/ 4524 h 60721"/>
                        <a:gd name="connsiteX75" fmla="*/ 952 w 13334"/>
                        <a:gd name="connsiteY75" fmla="*/ 5477 h 60721"/>
                        <a:gd name="connsiteX76" fmla="*/ 952 w 13334"/>
                        <a:gd name="connsiteY76" fmla="*/ 6429 h 60721"/>
                        <a:gd name="connsiteX77" fmla="*/ 952 w 13334"/>
                        <a:gd name="connsiteY77" fmla="*/ 8334 h 60721"/>
                        <a:gd name="connsiteX78" fmla="*/ 952 w 13334"/>
                        <a:gd name="connsiteY78" fmla="*/ 10239 h 60721"/>
                        <a:gd name="connsiteX79" fmla="*/ 952 w 13334"/>
                        <a:gd name="connsiteY79" fmla="*/ 11192 h 60721"/>
                        <a:gd name="connsiteX80" fmla="*/ 952 w 13334"/>
                        <a:gd name="connsiteY80" fmla="*/ 12144 h 60721"/>
                        <a:gd name="connsiteX81" fmla="*/ 952 w 13334"/>
                        <a:gd name="connsiteY81" fmla="*/ 14049 h 60721"/>
                        <a:gd name="connsiteX82" fmla="*/ 952 w 13334"/>
                        <a:gd name="connsiteY82" fmla="*/ 15002 h 60721"/>
                        <a:gd name="connsiteX83" fmla="*/ 952 w 13334"/>
                        <a:gd name="connsiteY83" fmla="*/ 15954 h 60721"/>
                        <a:gd name="connsiteX84" fmla="*/ 952 w 13334"/>
                        <a:gd name="connsiteY84" fmla="*/ 16907 h 60721"/>
                        <a:gd name="connsiteX85" fmla="*/ 1905 w 13334"/>
                        <a:gd name="connsiteY85" fmla="*/ 18812 h 60721"/>
                        <a:gd name="connsiteX86" fmla="*/ 1905 w 13334"/>
                        <a:gd name="connsiteY86" fmla="*/ 19764 h 60721"/>
                        <a:gd name="connsiteX87" fmla="*/ 1905 w 13334"/>
                        <a:gd name="connsiteY87" fmla="*/ 20717 h 60721"/>
                        <a:gd name="connsiteX88" fmla="*/ 1905 w 13334"/>
                        <a:gd name="connsiteY88" fmla="*/ 21669 h 60721"/>
                        <a:gd name="connsiteX89" fmla="*/ 1905 w 13334"/>
                        <a:gd name="connsiteY89" fmla="*/ 22622 h 60721"/>
                        <a:gd name="connsiteX90" fmla="*/ 1905 w 13334"/>
                        <a:gd name="connsiteY90" fmla="*/ 22622 h 60721"/>
                        <a:gd name="connsiteX91" fmla="*/ 1905 w 13334"/>
                        <a:gd name="connsiteY91" fmla="*/ 22622 h 60721"/>
                        <a:gd name="connsiteX92" fmla="*/ 1905 w 13334"/>
                        <a:gd name="connsiteY92" fmla="*/ 22622 h 60721"/>
                        <a:gd name="connsiteX93" fmla="*/ 1905 w 13334"/>
                        <a:gd name="connsiteY93" fmla="*/ 23574 h 60721"/>
                        <a:gd name="connsiteX94" fmla="*/ 1905 w 13334"/>
                        <a:gd name="connsiteY94" fmla="*/ 23574 h 60721"/>
                        <a:gd name="connsiteX95" fmla="*/ 1905 w 13334"/>
                        <a:gd name="connsiteY95" fmla="*/ 23574 h 60721"/>
                        <a:gd name="connsiteX96" fmla="*/ 1905 w 13334"/>
                        <a:gd name="connsiteY96" fmla="*/ 24527 h 60721"/>
                        <a:gd name="connsiteX97" fmla="*/ 2857 w 13334"/>
                        <a:gd name="connsiteY97" fmla="*/ 26432 h 60721"/>
                        <a:gd name="connsiteX98" fmla="*/ 2857 w 13334"/>
                        <a:gd name="connsiteY98" fmla="*/ 27384 h 60721"/>
                        <a:gd name="connsiteX99" fmla="*/ 2857 w 13334"/>
                        <a:gd name="connsiteY99" fmla="*/ 27384 h 60721"/>
                        <a:gd name="connsiteX100" fmla="*/ 2857 w 13334"/>
                        <a:gd name="connsiteY100" fmla="*/ 27384 h 60721"/>
                        <a:gd name="connsiteX101" fmla="*/ 2857 w 13334"/>
                        <a:gd name="connsiteY101" fmla="*/ 27384 h 60721"/>
                        <a:gd name="connsiteX102" fmla="*/ 2857 w 13334"/>
                        <a:gd name="connsiteY102" fmla="*/ 29289 h 60721"/>
                        <a:gd name="connsiteX103" fmla="*/ 2857 w 13334"/>
                        <a:gd name="connsiteY103" fmla="*/ 32147 h 60721"/>
                        <a:gd name="connsiteX104" fmla="*/ 2857 w 13334"/>
                        <a:gd name="connsiteY104" fmla="*/ 32147 h 60721"/>
                        <a:gd name="connsiteX105" fmla="*/ 3810 w 13334"/>
                        <a:gd name="connsiteY105" fmla="*/ 33099 h 60721"/>
                        <a:gd name="connsiteX106" fmla="*/ 3810 w 13334"/>
                        <a:gd name="connsiteY106" fmla="*/ 35004 h 60721"/>
                        <a:gd name="connsiteX107" fmla="*/ 3810 w 13334"/>
                        <a:gd name="connsiteY107" fmla="*/ 36909 h 60721"/>
                        <a:gd name="connsiteX108" fmla="*/ 3810 w 13334"/>
                        <a:gd name="connsiteY108" fmla="*/ 38814 h 60721"/>
                        <a:gd name="connsiteX109" fmla="*/ 3810 w 13334"/>
                        <a:gd name="connsiteY109" fmla="*/ 39767 h 60721"/>
                        <a:gd name="connsiteX110" fmla="*/ 4763 w 13334"/>
                        <a:gd name="connsiteY110" fmla="*/ 41672 h 60721"/>
                        <a:gd name="connsiteX111" fmla="*/ 4763 w 13334"/>
                        <a:gd name="connsiteY111" fmla="*/ 42624 h 60721"/>
                        <a:gd name="connsiteX112" fmla="*/ 5715 w 13334"/>
                        <a:gd name="connsiteY112" fmla="*/ 44529 h 60721"/>
                        <a:gd name="connsiteX113" fmla="*/ 5715 w 13334"/>
                        <a:gd name="connsiteY113" fmla="*/ 46434 h 60721"/>
                        <a:gd name="connsiteX114" fmla="*/ 6667 w 13334"/>
                        <a:gd name="connsiteY114" fmla="*/ 50244 h 60721"/>
                        <a:gd name="connsiteX115" fmla="*/ 6667 w 13334"/>
                        <a:gd name="connsiteY115" fmla="*/ 52149 h 60721"/>
                        <a:gd name="connsiteX116" fmla="*/ 6667 w 13334"/>
                        <a:gd name="connsiteY116" fmla="*/ 53102 h 60721"/>
                        <a:gd name="connsiteX117" fmla="*/ 7620 w 13334"/>
                        <a:gd name="connsiteY117" fmla="*/ 55007 h 60721"/>
                        <a:gd name="connsiteX118" fmla="*/ 8572 w 13334"/>
                        <a:gd name="connsiteY118" fmla="*/ 56912 h 60721"/>
                        <a:gd name="connsiteX119" fmla="*/ 8572 w 13334"/>
                        <a:gd name="connsiteY119" fmla="*/ 56912 h 60721"/>
                        <a:gd name="connsiteX120" fmla="*/ 8572 w 13334"/>
                        <a:gd name="connsiteY120" fmla="*/ 56912 h 60721"/>
                        <a:gd name="connsiteX121" fmla="*/ 8572 w 13334"/>
                        <a:gd name="connsiteY121" fmla="*/ 58817 h 60721"/>
                        <a:gd name="connsiteX122" fmla="*/ 8572 w 13334"/>
                        <a:gd name="connsiteY122" fmla="*/ 59769 h 60721"/>
                        <a:gd name="connsiteX123" fmla="*/ 8572 w 13334"/>
                        <a:gd name="connsiteY123" fmla="*/ 60722 h 60721"/>
                        <a:gd name="connsiteX124" fmla="*/ 12382 w 13334"/>
                        <a:gd name="connsiteY124" fmla="*/ 59769 h 60721"/>
                        <a:gd name="connsiteX125" fmla="*/ 11430 w 13334"/>
                        <a:gd name="connsiteY125" fmla="*/ 59769 h 60721"/>
                        <a:gd name="connsiteX126" fmla="*/ 12382 w 13334"/>
                        <a:gd name="connsiteY126" fmla="*/ 59769 h 60721"/>
                        <a:gd name="connsiteX127" fmla="*/ 12382 w 13334"/>
                        <a:gd name="connsiteY127" fmla="*/ 59769 h 60721"/>
                        <a:gd name="connsiteX128" fmla="*/ 12382 w 13334"/>
                        <a:gd name="connsiteY128" fmla="*/ 59769 h 60721"/>
                        <a:gd name="connsiteX129" fmla="*/ 9525 w 13334"/>
                        <a:gd name="connsiteY129" fmla="*/ 47387 h 60721"/>
                        <a:gd name="connsiteX130" fmla="*/ 9525 w 13334"/>
                        <a:gd name="connsiteY130" fmla="*/ 47387 h 60721"/>
                        <a:gd name="connsiteX131" fmla="*/ 9525 w 13334"/>
                        <a:gd name="connsiteY131" fmla="*/ 47387 h 60721"/>
                        <a:gd name="connsiteX132" fmla="*/ 9525 w 13334"/>
                        <a:gd name="connsiteY132" fmla="*/ 47387 h 60721"/>
                        <a:gd name="connsiteX133" fmla="*/ 9525 w 13334"/>
                        <a:gd name="connsiteY133" fmla="*/ 47387 h 60721"/>
                        <a:gd name="connsiteX134" fmla="*/ 9525 w 13334"/>
                        <a:gd name="connsiteY134" fmla="*/ 49292 h 60721"/>
                        <a:gd name="connsiteX135" fmla="*/ 9525 w 13334"/>
                        <a:gd name="connsiteY135" fmla="*/ 49292 h 60721"/>
                        <a:gd name="connsiteX136" fmla="*/ 9525 w 13334"/>
                        <a:gd name="connsiteY136" fmla="*/ 49292 h 60721"/>
                        <a:gd name="connsiteX137" fmla="*/ 9525 w 13334"/>
                        <a:gd name="connsiteY137" fmla="*/ 49292 h 60721"/>
                        <a:gd name="connsiteX138" fmla="*/ 9525 w 13334"/>
                        <a:gd name="connsiteY138" fmla="*/ 49292 h 607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3334" h="60721">
                          <a:moveTo>
                            <a:pt x="12382" y="59769"/>
                          </a:moveTo>
                          <a:cubicBezTo>
                            <a:pt x="13335" y="59769"/>
                            <a:pt x="13335" y="58817"/>
                            <a:pt x="13335" y="58817"/>
                          </a:cubicBezTo>
                          <a:lnTo>
                            <a:pt x="13335" y="58817"/>
                          </a:lnTo>
                          <a:cubicBezTo>
                            <a:pt x="13335" y="58817"/>
                            <a:pt x="13335" y="57864"/>
                            <a:pt x="13335" y="57864"/>
                          </a:cubicBezTo>
                          <a:cubicBezTo>
                            <a:pt x="13335" y="57864"/>
                            <a:pt x="13335" y="56912"/>
                            <a:pt x="13335" y="56912"/>
                          </a:cubicBezTo>
                          <a:cubicBezTo>
                            <a:pt x="13335" y="56912"/>
                            <a:pt x="13335" y="55959"/>
                            <a:pt x="12382" y="55959"/>
                          </a:cubicBezTo>
                          <a:cubicBezTo>
                            <a:pt x="12382" y="55959"/>
                            <a:pt x="12382" y="55007"/>
                            <a:pt x="12382" y="55007"/>
                          </a:cubicBezTo>
                          <a:cubicBezTo>
                            <a:pt x="12382" y="55007"/>
                            <a:pt x="12382" y="55007"/>
                            <a:pt x="12382" y="55007"/>
                          </a:cubicBezTo>
                          <a:cubicBezTo>
                            <a:pt x="12382" y="55007"/>
                            <a:pt x="12382" y="54054"/>
                            <a:pt x="12382" y="54054"/>
                          </a:cubicBezTo>
                          <a:cubicBezTo>
                            <a:pt x="12382" y="54054"/>
                            <a:pt x="12382" y="54054"/>
                            <a:pt x="12382" y="54054"/>
                          </a:cubicBezTo>
                          <a:cubicBezTo>
                            <a:pt x="12382" y="54054"/>
                            <a:pt x="12382" y="54054"/>
                            <a:pt x="12382" y="53102"/>
                          </a:cubicBezTo>
                          <a:cubicBezTo>
                            <a:pt x="12382" y="53102"/>
                            <a:pt x="12382" y="52149"/>
                            <a:pt x="12382" y="51197"/>
                          </a:cubicBezTo>
                          <a:cubicBezTo>
                            <a:pt x="12382" y="51197"/>
                            <a:pt x="12382" y="50244"/>
                            <a:pt x="12382" y="50244"/>
                          </a:cubicBezTo>
                          <a:cubicBezTo>
                            <a:pt x="12382" y="50244"/>
                            <a:pt x="12382" y="50244"/>
                            <a:pt x="12382" y="49292"/>
                          </a:cubicBezTo>
                          <a:cubicBezTo>
                            <a:pt x="12382" y="48339"/>
                            <a:pt x="12382" y="48339"/>
                            <a:pt x="11430" y="47387"/>
                          </a:cubicBezTo>
                          <a:cubicBezTo>
                            <a:pt x="11430" y="46434"/>
                            <a:pt x="11430" y="46434"/>
                            <a:pt x="11430" y="46434"/>
                          </a:cubicBezTo>
                          <a:cubicBezTo>
                            <a:pt x="11430" y="45482"/>
                            <a:pt x="10477" y="44529"/>
                            <a:pt x="10477" y="43577"/>
                          </a:cubicBezTo>
                          <a:cubicBezTo>
                            <a:pt x="10477" y="43577"/>
                            <a:pt x="10477" y="43577"/>
                            <a:pt x="10477" y="42624"/>
                          </a:cubicBezTo>
                          <a:cubicBezTo>
                            <a:pt x="10477" y="41672"/>
                            <a:pt x="10477" y="41672"/>
                            <a:pt x="9525" y="40719"/>
                          </a:cubicBezTo>
                          <a:cubicBezTo>
                            <a:pt x="9525" y="39767"/>
                            <a:pt x="9525" y="38814"/>
                            <a:pt x="8572" y="38814"/>
                          </a:cubicBezTo>
                          <a:cubicBezTo>
                            <a:pt x="7620" y="38814"/>
                            <a:pt x="8572" y="38814"/>
                            <a:pt x="8572" y="37862"/>
                          </a:cubicBezTo>
                          <a:cubicBezTo>
                            <a:pt x="8572" y="37862"/>
                            <a:pt x="8572" y="36909"/>
                            <a:pt x="8572" y="36909"/>
                          </a:cubicBezTo>
                          <a:cubicBezTo>
                            <a:pt x="8572" y="36909"/>
                            <a:pt x="8572" y="36909"/>
                            <a:pt x="8572" y="36909"/>
                          </a:cubicBezTo>
                          <a:cubicBezTo>
                            <a:pt x="8572" y="36909"/>
                            <a:pt x="8572" y="36909"/>
                            <a:pt x="8572" y="36909"/>
                          </a:cubicBezTo>
                          <a:cubicBezTo>
                            <a:pt x="8572" y="36909"/>
                            <a:pt x="8572" y="35957"/>
                            <a:pt x="8572" y="35957"/>
                          </a:cubicBezTo>
                          <a:cubicBezTo>
                            <a:pt x="8572" y="35957"/>
                            <a:pt x="8572" y="35004"/>
                            <a:pt x="8572" y="35004"/>
                          </a:cubicBezTo>
                          <a:cubicBezTo>
                            <a:pt x="8572" y="35004"/>
                            <a:pt x="8572" y="35004"/>
                            <a:pt x="8572" y="35004"/>
                          </a:cubicBezTo>
                          <a:cubicBezTo>
                            <a:pt x="8572" y="35004"/>
                            <a:pt x="8572" y="34052"/>
                            <a:pt x="8572" y="34052"/>
                          </a:cubicBezTo>
                          <a:cubicBezTo>
                            <a:pt x="8572" y="34052"/>
                            <a:pt x="8572" y="34052"/>
                            <a:pt x="8572" y="33099"/>
                          </a:cubicBezTo>
                          <a:cubicBezTo>
                            <a:pt x="8572" y="33099"/>
                            <a:pt x="8572" y="33099"/>
                            <a:pt x="8572" y="33099"/>
                          </a:cubicBezTo>
                          <a:cubicBezTo>
                            <a:pt x="8572" y="33099"/>
                            <a:pt x="8572" y="33099"/>
                            <a:pt x="8572" y="33099"/>
                          </a:cubicBezTo>
                          <a:cubicBezTo>
                            <a:pt x="8572" y="33099"/>
                            <a:pt x="8572" y="33099"/>
                            <a:pt x="8572" y="33099"/>
                          </a:cubicBezTo>
                          <a:cubicBezTo>
                            <a:pt x="8572" y="33099"/>
                            <a:pt x="8572" y="33099"/>
                            <a:pt x="8572" y="33099"/>
                          </a:cubicBezTo>
                          <a:cubicBezTo>
                            <a:pt x="8572" y="33099"/>
                            <a:pt x="8572" y="33099"/>
                            <a:pt x="8572" y="32147"/>
                          </a:cubicBezTo>
                          <a:cubicBezTo>
                            <a:pt x="8572" y="31194"/>
                            <a:pt x="8572" y="31194"/>
                            <a:pt x="8572" y="30242"/>
                          </a:cubicBezTo>
                          <a:cubicBezTo>
                            <a:pt x="8572" y="29289"/>
                            <a:pt x="8572" y="29289"/>
                            <a:pt x="8572" y="29289"/>
                          </a:cubicBezTo>
                          <a:cubicBezTo>
                            <a:pt x="8572" y="29289"/>
                            <a:pt x="8572" y="29289"/>
                            <a:pt x="8572" y="29289"/>
                          </a:cubicBezTo>
                          <a:cubicBezTo>
                            <a:pt x="8572" y="29289"/>
                            <a:pt x="8572" y="28337"/>
                            <a:pt x="8572" y="28337"/>
                          </a:cubicBezTo>
                          <a:cubicBezTo>
                            <a:pt x="8572" y="28337"/>
                            <a:pt x="8572" y="28337"/>
                            <a:pt x="8572" y="28337"/>
                          </a:cubicBezTo>
                          <a:cubicBezTo>
                            <a:pt x="8572" y="28337"/>
                            <a:pt x="8572" y="28337"/>
                            <a:pt x="8572" y="28337"/>
                          </a:cubicBezTo>
                          <a:cubicBezTo>
                            <a:pt x="8572" y="27384"/>
                            <a:pt x="8572" y="27384"/>
                            <a:pt x="8572" y="26432"/>
                          </a:cubicBezTo>
                          <a:cubicBezTo>
                            <a:pt x="8572" y="25479"/>
                            <a:pt x="8572" y="25479"/>
                            <a:pt x="8572" y="25479"/>
                          </a:cubicBezTo>
                          <a:cubicBezTo>
                            <a:pt x="8572" y="25479"/>
                            <a:pt x="8572" y="24527"/>
                            <a:pt x="8572" y="24527"/>
                          </a:cubicBezTo>
                          <a:cubicBezTo>
                            <a:pt x="8572" y="24527"/>
                            <a:pt x="8572" y="24527"/>
                            <a:pt x="8572" y="24527"/>
                          </a:cubicBezTo>
                          <a:cubicBezTo>
                            <a:pt x="8572" y="24527"/>
                            <a:pt x="8572" y="23574"/>
                            <a:pt x="8572" y="23574"/>
                          </a:cubicBezTo>
                          <a:cubicBezTo>
                            <a:pt x="8572" y="23574"/>
                            <a:pt x="8572" y="23574"/>
                            <a:pt x="8572" y="22622"/>
                          </a:cubicBezTo>
                          <a:cubicBezTo>
                            <a:pt x="8572" y="22622"/>
                            <a:pt x="8572" y="21669"/>
                            <a:pt x="7620" y="21669"/>
                          </a:cubicBezTo>
                          <a:cubicBezTo>
                            <a:pt x="7620" y="21669"/>
                            <a:pt x="7620" y="21669"/>
                            <a:pt x="7620" y="21669"/>
                          </a:cubicBezTo>
                          <a:cubicBezTo>
                            <a:pt x="7620" y="21669"/>
                            <a:pt x="7620" y="20717"/>
                            <a:pt x="7620" y="20717"/>
                          </a:cubicBezTo>
                          <a:cubicBezTo>
                            <a:pt x="7620" y="20717"/>
                            <a:pt x="7620" y="20717"/>
                            <a:pt x="7620" y="20717"/>
                          </a:cubicBezTo>
                          <a:cubicBezTo>
                            <a:pt x="7620" y="20717"/>
                            <a:pt x="7620" y="20717"/>
                            <a:pt x="7620" y="19764"/>
                          </a:cubicBezTo>
                          <a:cubicBezTo>
                            <a:pt x="7620" y="19764"/>
                            <a:pt x="7620" y="18812"/>
                            <a:pt x="6667" y="18812"/>
                          </a:cubicBezTo>
                          <a:cubicBezTo>
                            <a:pt x="5715" y="18812"/>
                            <a:pt x="6667" y="18812"/>
                            <a:pt x="6667" y="17859"/>
                          </a:cubicBezTo>
                          <a:cubicBezTo>
                            <a:pt x="6667" y="16907"/>
                            <a:pt x="6667" y="15954"/>
                            <a:pt x="6667" y="15002"/>
                          </a:cubicBezTo>
                          <a:cubicBezTo>
                            <a:pt x="6667" y="15002"/>
                            <a:pt x="6667" y="14049"/>
                            <a:pt x="5715" y="14049"/>
                          </a:cubicBezTo>
                          <a:cubicBezTo>
                            <a:pt x="5715" y="14049"/>
                            <a:pt x="5715" y="13097"/>
                            <a:pt x="4763" y="13097"/>
                          </a:cubicBezTo>
                          <a:cubicBezTo>
                            <a:pt x="4763" y="13097"/>
                            <a:pt x="4763" y="13097"/>
                            <a:pt x="4763" y="13097"/>
                          </a:cubicBezTo>
                          <a:cubicBezTo>
                            <a:pt x="4763" y="13097"/>
                            <a:pt x="4763" y="12144"/>
                            <a:pt x="4763" y="11192"/>
                          </a:cubicBezTo>
                          <a:cubicBezTo>
                            <a:pt x="4763" y="11192"/>
                            <a:pt x="4763" y="10239"/>
                            <a:pt x="4763" y="10239"/>
                          </a:cubicBezTo>
                          <a:cubicBezTo>
                            <a:pt x="4763" y="10239"/>
                            <a:pt x="4763" y="10239"/>
                            <a:pt x="4763" y="10239"/>
                          </a:cubicBezTo>
                          <a:cubicBezTo>
                            <a:pt x="4763" y="10239"/>
                            <a:pt x="4763" y="10239"/>
                            <a:pt x="4763" y="10239"/>
                          </a:cubicBezTo>
                          <a:cubicBezTo>
                            <a:pt x="4763" y="10239"/>
                            <a:pt x="4763" y="10239"/>
                            <a:pt x="3810" y="9287"/>
                          </a:cubicBezTo>
                          <a:cubicBezTo>
                            <a:pt x="3810" y="9287"/>
                            <a:pt x="3810" y="9287"/>
                            <a:pt x="3810" y="9287"/>
                          </a:cubicBezTo>
                          <a:cubicBezTo>
                            <a:pt x="3810" y="9287"/>
                            <a:pt x="3810" y="9287"/>
                            <a:pt x="3810" y="9287"/>
                          </a:cubicBezTo>
                          <a:cubicBezTo>
                            <a:pt x="3810" y="9287"/>
                            <a:pt x="3810" y="9287"/>
                            <a:pt x="3810" y="8334"/>
                          </a:cubicBezTo>
                          <a:cubicBezTo>
                            <a:pt x="3810" y="8334"/>
                            <a:pt x="3810" y="7382"/>
                            <a:pt x="2857" y="7382"/>
                          </a:cubicBezTo>
                          <a:cubicBezTo>
                            <a:pt x="2857" y="6429"/>
                            <a:pt x="1905" y="5477"/>
                            <a:pt x="1905" y="4524"/>
                          </a:cubicBezTo>
                          <a:cubicBezTo>
                            <a:pt x="1905" y="3572"/>
                            <a:pt x="1905" y="3572"/>
                            <a:pt x="1905" y="2619"/>
                          </a:cubicBezTo>
                          <a:cubicBezTo>
                            <a:pt x="1905" y="1667"/>
                            <a:pt x="952" y="1667"/>
                            <a:pt x="952" y="714"/>
                          </a:cubicBezTo>
                          <a:cubicBezTo>
                            <a:pt x="952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2619"/>
                            <a:pt x="952" y="2619"/>
                          </a:cubicBezTo>
                          <a:cubicBezTo>
                            <a:pt x="952" y="2619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5477"/>
                          </a:cubicBezTo>
                          <a:cubicBezTo>
                            <a:pt x="952" y="5477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7382"/>
                            <a:pt x="952" y="8334"/>
                          </a:cubicBezTo>
                          <a:cubicBezTo>
                            <a:pt x="952" y="9287"/>
                            <a:pt x="952" y="9287"/>
                            <a:pt x="952" y="10239"/>
                          </a:cubicBezTo>
                          <a:cubicBezTo>
                            <a:pt x="952" y="11192"/>
                            <a:pt x="952" y="11192"/>
                            <a:pt x="952" y="11192"/>
                          </a:cubicBezTo>
                          <a:cubicBezTo>
                            <a:pt x="952" y="11192"/>
                            <a:pt x="952" y="12144"/>
                            <a:pt x="952" y="12144"/>
                          </a:cubicBezTo>
                          <a:cubicBezTo>
                            <a:pt x="952" y="13097"/>
                            <a:pt x="952" y="13097"/>
                            <a:pt x="952" y="14049"/>
                          </a:cubicBezTo>
                          <a:cubicBezTo>
                            <a:pt x="952" y="14049"/>
                            <a:pt x="952" y="15002"/>
                            <a:pt x="952" y="15002"/>
                          </a:cubicBezTo>
                          <a:cubicBezTo>
                            <a:pt x="952" y="15002"/>
                            <a:pt x="952" y="15954"/>
                            <a:pt x="952" y="15954"/>
                          </a:cubicBezTo>
                          <a:cubicBezTo>
                            <a:pt x="952" y="15954"/>
                            <a:pt x="952" y="15954"/>
                            <a:pt x="952" y="16907"/>
                          </a:cubicBezTo>
                          <a:cubicBezTo>
                            <a:pt x="952" y="16907"/>
                            <a:pt x="952" y="17859"/>
                            <a:pt x="1905" y="18812"/>
                          </a:cubicBezTo>
                          <a:cubicBezTo>
                            <a:pt x="1905" y="18812"/>
                            <a:pt x="1905" y="19764"/>
                            <a:pt x="1905" y="19764"/>
                          </a:cubicBezTo>
                          <a:cubicBezTo>
                            <a:pt x="1905" y="19764"/>
                            <a:pt x="1905" y="20717"/>
                            <a:pt x="1905" y="20717"/>
                          </a:cubicBezTo>
                          <a:cubicBezTo>
                            <a:pt x="1905" y="20717"/>
                            <a:pt x="1905" y="21669"/>
                            <a:pt x="1905" y="21669"/>
                          </a:cubicBezTo>
                          <a:cubicBezTo>
                            <a:pt x="1905" y="21669"/>
                            <a:pt x="1905" y="22622"/>
                            <a:pt x="1905" y="22622"/>
                          </a:cubicBezTo>
                          <a:cubicBezTo>
                            <a:pt x="1905" y="22622"/>
                            <a:pt x="1905" y="22622"/>
                            <a:pt x="1905" y="22622"/>
                          </a:cubicBezTo>
                          <a:cubicBezTo>
                            <a:pt x="1905" y="22622"/>
                            <a:pt x="1905" y="22622"/>
                            <a:pt x="1905" y="22622"/>
                          </a:cubicBezTo>
                          <a:cubicBezTo>
                            <a:pt x="1905" y="22622"/>
                            <a:pt x="1905" y="22622"/>
                            <a:pt x="1905" y="22622"/>
                          </a:cubicBezTo>
                          <a:cubicBezTo>
                            <a:pt x="1905" y="22622"/>
                            <a:pt x="1905" y="23574"/>
                            <a:pt x="1905" y="23574"/>
                          </a:cubicBezTo>
                          <a:cubicBezTo>
                            <a:pt x="1905" y="23574"/>
                            <a:pt x="1905" y="23574"/>
                            <a:pt x="1905" y="23574"/>
                          </a:cubicBezTo>
                          <a:cubicBezTo>
                            <a:pt x="1905" y="23574"/>
                            <a:pt x="1905" y="23574"/>
                            <a:pt x="1905" y="23574"/>
                          </a:cubicBezTo>
                          <a:cubicBezTo>
                            <a:pt x="1905" y="23574"/>
                            <a:pt x="1905" y="24527"/>
                            <a:pt x="1905" y="24527"/>
                          </a:cubicBezTo>
                          <a:cubicBezTo>
                            <a:pt x="1905" y="25479"/>
                            <a:pt x="1905" y="26432"/>
                            <a:pt x="2857" y="26432"/>
                          </a:cubicBezTo>
                          <a:cubicBezTo>
                            <a:pt x="2857" y="26432"/>
                            <a:pt x="2857" y="26432"/>
                            <a:pt x="2857" y="27384"/>
                          </a:cubicBezTo>
                          <a:cubicBezTo>
                            <a:pt x="2857" y="27384"/>
                            <a:pt x="2857" y="27384"/>
                            <a:pt x="2857" y="27384"/>
                          </a:cubicBezTo>
                          <a:cubicBezTo>
                            <a:pt x="2857" y="27384"/>
                            <a:pt x="2857" y="27384"/>
                            <a:pt x="2857" y="27384"/>
                          </a:cubicBezTo>
                          <a:cubicBezTo>
                            <a:pt x="2857" y="27384"/>
                            <a:pt x="2857" y="27384"/>
                            <a:pt x="2857" y="27384"/>
                          </a:cubicBezTo>
                          <a:cubicBezTo>
                            <a:pt x="2857" y="28337"/>
                            <a:pt x="2857" y="28337"/>
                            <a:pt x="2857" y="29289"/>
                          </a:cubicBezTo>
                          <a:cubicBezTo>
                            <a:pt x="2857" y="30242"/>
                            <a:pt x="2857" y="31194"/>
                            <a:pt x="2857" y="32147"/>
                          </a:cubicBezTo>
                          <a:cubicBezTo>
                            <a:pt x="2857" y="32147"/>
                            <a:pt x="2857" y="32147"/>
                            <a:pt x="2857" y="32147"/>
                          </a:cubicBezTo>
                          <a:cubicBezTo>
                            <a:pt x="2857" y="32147"/>
                            <a:pt x="3810" y="33099"/>
                            <a:pt x="3810" y="33099"/>
                          </a:cubicBezTo>
                          <a:cubicBezTo>
                            <a:pt x="3810" y="33099"/>
                            <a:pt x="3810" y="34052"/>
                            <a:pt x="3810" y="35004"/>
                          </a:cubicBezTo>
                          <a:cubicBezTo>
                            <a:pt x="3810" y="35957"/>
                            <a:pt x="3810" y="35957"/>
                            <a:pt x="3810" y="36909"/>
                          </a:cubicBezTo>
                          <a:cubicBezTo>
                            <a:pt x="3810" y="37862"/>
                            <a:pt x="3810" y="37862"/>
                            <a:pt x="3810" y="38814"/>
                          </a:cubicBezTo>
                          <a:cubicBezTo>
                            <a:pt x="3810" y="38814"/>
                            <a:pt x="3810" y="39767"/>
                            <a:pt x="3810" y="39767"/>
                          </a:cubicBezTo>
                          <a:cubicBezTo>
                            <a:pt x="3810" y="40719"/>
                            <a:pt x="3810" y="40719"/>
                            <a:pt x="4763" y="41672"/>
                          </a:cubicBezTo>
                          <a:cubicBezTo>
                            <a:pt x="4763" y="41672"/>
                            <a:pt x="4763" y="41672"/>
                            <a:pt x="4763" y="42624"/>
                          </a:cubicBezTo>
                          <a:cubicBezTo>
                            <a:pt x="4763" y="43577"/>
                            <a:pt x="5715" y="44529"/>
                            <a:pt x="5715" y="44529"/>
                          </a:cubicBezTo>
                          <a:cubicBezTo>
                            <a:pt x="5715" y="45482"/>
                            <a:pt x="5715" y="46434"/>
                            <a:pt x="5715" y="46434"/>
                          </a:cubicBezTo>
                          <a:cubicBezTo>
                            <a:pt x="5715" y="47387"/>
                            <a:pt x="5715" y="49292"/>
                            <a:pt x="6667" y="50244"/>
                          </a:cubicBezTo>
                          <a:cubicBezTo>
                            <a:pt x="6667" y="51197"/>
                            <a:pt x="6667" y="51197"/>
                            <a:pt x="6667" y="52149"/>
                          </a:cubicBezTo>
                          <a:cubicBezTo>
                            <a:pt x="6667" y="52149"/>
                            <a:pt x="6667" y="52149"/>
                            <a:pt x="6667" y="53102"/>
                          </a:cubicBezTo>
                          <a:cubicBezTo>
                            <a:pt x="6667" y="53102"/>
                            <a:pt x="6667" y="54054"/>
                            <a:pt x="7620" y="55007"/>
                          </a:cubicBezTo>
                          <a:cubicBezTo>
                            <a:pt x="7620" y="55959"/>
                            <a:pt x="7620" y="55959"/>
                            <a:pt x="8572" y="56912"/>
                          </a:cubicBezTo>
                          <a:cubicBezTo>
                            <a:pt x="8572" y="56912"/>
                            <a:pt x="8572" y="56912"/>
                            <a:pt x="8572" y="56912"/>
                          </a:cubicBezTo>
                          <a:cubicBezTo>
                            <a:pt x="8572" y="56912"/>
                            <a:pt x="8572" y="56912"/>
                            <a:pt x="8572" y="56912"/>
                          </a:cubicBezTo>
                          <a:cubicBezTo>
                            <a:pt x="8572" y="56912"/>
                            <a:pt x="8572" y="57864"/>
                            <a:pt x="8572" y="58817"/>
                          </a:cubicBezTo>
                          <a:cubicBezTo>
                            <a:pt x="8572" y="58817"/>
                            <a:pt x="8572" y="59769"/>
                            <a:pt x="8572" y="59769"/>
                          </a:cubicBezTo>
                          <a:cubicBezTo>
                            <a:pt x="8572" y="59769"/>
                            <a:pt x="8572" y="59769"/>
                            <a:pt x="8572" y="60722"/>
                          </a:cubicBezTo>
                          <a:cubicBezTo>
                            <a:pt x="11430" y="58817"/>
                            <a:pt x="11430" y="58817"/>
                            <a:pt x="12382" y="59769"/>
                          </a:cubicBezTo>
                          <a:cubicBezTo>
                            <a:pt x="10477" y="58817"/>
                            <a:pt x="11430" y="59769"/>
                            <a:pt x="11430" y="59769"/>
                          </a:cubicBezTo>
                          <a:cubicBezTo>
                            <a:pt x="11430" y="59769"/>
                            <a:pt x="11430" y="59769"/>
                            <a:pt x="12382" y="59769"/>
                          </a:cubicBezTo>
                          <a:cubicBezTo>
                            <a:pt x="11430" y="59769"/>
                            <a:pt x="11430" y="59769"/>
                            <a:pt x="12382" y="59769"/>
                          </a:cubicBezTo>
                          <a:cubicBezTo>
                            <a:pt x="11430" y="59769"/>
                            <a:pt x="12382" y="59769"/>
                            <a:pt x="12382" y="59769"/>
                          </a:cubicBezTo>
                          <a:close/>
                          <a:moveTo>
                            <a:pt x="9525" y="47387"/>
                          </a:moveTo>
                          <a:cubicBezTo>
                            <a:pt x="9525" y="47387"/>
                            <a:pt x="9525" y="47387"/>
                            <a:pt x="9525" y="47387"/>
                          </a:cubicBezTo>
                          <a:cubicBezTo>
                            <a:pt x="9525" y="47387"/>
                            <a:pt x="10477" y="47387"/>
                            <a:pt x="9525" y="47387"/>
                          </a:cubicBezTo>
                          <a:cubicBezTo>
                            <a:pt x="10477" y="47387"/>
                            <a:pt x="10477" y="48339"/>
                            <a:pt x="9525" y="47387"/>
                          </a:cubicBezTo>
                          <a:cubicBezTo>
                            <a:pt x="9525" y="48339"/>
                            <a:pt x="9525" y="47387"/>
                            <a:pt x="9525" y="47387"/>
                          </a:cubicBezTo>
                          <a:close/>
                          <a:moveTo>
                            <a:pt x="9525" y="49292"/>
                          </a:moveTo>
                          <a:cubicBezTo>
                            <a:pt x="9525" y="49292"/>
                            <a:pt x="9525" y="49292"/>
                            <a:pt x="9525" y="49292"/>
                          </a:cubicBezTo>
                          <a:cubicBezTo>
                            <a:pt x="9525" y="49292"/>
                            <a:pt x="9525" y="49292"/>
                            <a:pt x="9525" y="49292"/>
                          </a:cubicBezTo>
                          <a:cubicBezTo>
                            <a:pt x="9525" y="49292"/>
                            <a:pt x="9525" y="49292"/>
                            <a:pt x="9525" y="49292"/>
                          </a:cubicBezTo>
                          <a:cubicBezTo>
                            <a:pt x="10477" y="49292"/>
                            <a:pt x="9525" y="49292"/>
                            <a:pt x="9525" y="49292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45" name="图形 2"/>
                  <p:cNvGrpSpPr/>
                  <p:nvPr/>
                </p:nvGrpSpPr>
                <p:grpSpPr>
                  <a:xfrm>
                    <a:off x="4202006" y="4537709"/>
                    <a:ext cx="11853" cy="33337"/>
                    <a:chOff x="4202006" y="4537709"/>
                    <a:chExt cx="11853" cy="33337"/>
                  </a:xfrm>
                  <a:solidFill>
                    <a:srgbClr val="0D222B"/>
                  </a:solidFill>
                </p:grpSpPr>
                <p:sp>
                  <p:nvSpPr>
                    <p:cNvPr id="746" name="任意多边形: 形状 630"/>
                    <p:cNvSpPr/>
                    <p:nvPr/>
                  </p:nvSpPr>
                  <p:spPr>
                    <a:xfrm>
                      <a:off x="4204335" y="45386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7" name="任意多边形: 形状 631"/>
                    <p:cNvSpPr/>
                    <p:nvPr/>
                  </p:nvSpPr>
                  <p:spPr>
                    <a:xfrm>
                      <a:off x="4203382" y="4539614"/>
                      <a:ext cx="10477" cy="31432"/>
                    </a:xfrm>
                    <a:custGeom>
                      <a:avLst/>
                      <a:gdLst>
                        <a:gd name="connsiteX0" fmla="*/ 4763 w 10477"/>
                        <a:gd name="connsiteY0" fmla="*/ 31432 h 31432"/>
                        <a:gd name="connsiteX1" fmla="*/ 4763 w 10477"/>
                        <a:gd name="connsiteY1" fmla="*/ 31432 h 31432"/>
                        <a:gd name="connsiteX2" fmla="*/ 4763 w 10477"/>
                        <a:gd name="connsiteY2" fmla="*/ 29528 h 31432"/>
                        <a:gd name="connsiteX3" fmla="*/ 4763 w 10477"/>
                        <a:gd name="connsiteY3" fmla="*/ 28575 h 31432"/>
                        <a:gd name="connsiteX4" fmla="*/ 4763 w 10477"/>
                        <a:gd name="connsiteY4" fmla="*/ 27622 h 31432"/>
                        <a:gd name="connsiteX5" fmla="*/ 4763 w 10477"/>
                        <a:gd name="connsiteY5" fmla="*/ 27622 h 31432"/>
                        <a:gd name="connsiteX6" fmla="*/ 4763 w 10477"/>
                        <a:gd name="connsiteY6" fmla="*/ 26670 h 31432"/>
                        <a:gd name="connsiteX7" fmla="*/ 4763 w 10477"/>
                        <a:gd name="connsiteY7" fmla="*/ 25717 h 31432"/>
                        <a:gd name="connsiteX8" fmla="*/ 4763 w 10477"/>
                        <a:gd name="connsiteY8" fmla="*/ 24765 h 31432"/>
                        <a:gd name="connsiteX9" fmla="*/ 4763 w 10477"/>
                        <a:gd name="connsiteY9" fmla="*/ 23813 h 31432"/>
                        <a:gd name="connsiteX10" fmla="*/ 4763 w 10477"/>
                        <a:gd name="connsiteY10" fmla="*/ 23813 h 31432"/>
                        <a:gd name="connsiteX11" fmla="*/ 4763 w 10477"/>
                        <a:gd name="connsiteY11" fmla="*/ 22860 h 31432"/>
                        <a:gd name="connsiteX12" fmla="*/ 4763 w 10477"/>
                        <a:gd name="connsiteY12" fmla="*/ 21907 h 31432"/>
                        <a:gd name="connsiteX13" fmla="*/ 4763 w 10477"/>
                        <a:gd name="connsiteY13" fmla="*/ 20955 h 31432"/>
                        <a:gd name="connsiteX14" fmla="*/ 4763 w 10477"/>
                        <a:gd name="connsiteY14" fmla="*/ 20003 h 31432"/>
                        <a:gd name="connsiteX15" fmla="*/ 4763 w 10477"/>
                        <a:gd name="connsiteY15" fmla="*/ 20003 h 31432"/>
                        <a:gd name="connsiteX16" fmla="*/ 4763 w 10477"/>
                        <a:gd name="connsiteY16" fmla="*/ 20003 h 31432"/>
                        <a:gd name="connsiteX17" fmla="*/ 4763 w 10477"/>
                        <a:gd name="connsiteY17" fmla="*/ 19050 h 31432"/>
                        <a:gd name="connsiteX18" fmla="*/ 4763 w 10477"/>
                        <a:gd name="connsiteY18" fmla="*/ 18097 h 31432"/>
                        <a:gd name="connsiteX19" fmla="*/ 4763 w 10477"/>
                        <a:gd name="connsiteY19" fmla="*/ 18097 h 31432"/>
                        <a:gd name="connsiteX20" fmla="*/ 4763 w 10477"/>
                        <a:gd name="connsiteY20" fmla="*/ 17145 h 31432"/>
                        <a:gd name="connsiteX21" fmla="*/ 4763 w 10477"/>
                        <a:gd name="connsiteY21" fmla="*/ 17145 h 31432"/>
                        <a:gd name="connsiteX22" fmla="*/ 4763 w 10477"/>
                        <a:gd name="connsiteY22" fmla="*/ 17145 h 31432"/>
                        <a:gd name="connsiteX23" fmla="*/ 4763 w 10477"/>
                        <a:gd name="connsiteY23" fmla="*/ 17145 h 31432"/>
                        <a:gd name="connsiteX24" fmla="*/ 4763 w 10477"/>
                        <a:gd name="connsiteY24" fmla="*/ 17145 h 31432"/>
                        <a:gd name="connsiteX25" fmla="*/ 4763 w 10477"/>
                        <a:gd name="connsiteY25" fmla="*/ 17145 h 31432"/>
                        <a:gd name="connsiteX26" fmla="*/ 4763 w 10477"/>
                        <a:gd name="connsiteY26" fmla="*/ 16192 h 31432"/>
                        <a:gd name="connsiteX27" fmla="*/ 4763 w 10477"/>
                        <a:gd name="connsiteY27" fmla="*/ 15240 h 31432"/>
                        <a:gd name="connsiteX28" fmla="*/ 4763 w 10477"/>
                        <a:gd name="connsiteY28" fmla="*/ 15240 h 31432"/>
                        <a:gd name="connsiteX29" fmla="*/ 4763 w 10477"/>
                        <a:gd name="connsiteY29" fmla="*/ 15240 h 31432"/>
                        <a:gd name="connsiteX30" fmla="*/ 4763 w 10477"/>
                        <a:gd name="connsiteY30" fmla="*/ 15240 h 31432"/>
                        <a:gd name="connsiteX31" fmla="*/ 4763 w 10477"/>
                        <a:gd name="connsiteY31" fmla="*/ 14288 h 31432"/>
                        <a:gd name="connsiteX32" fmla="*/ 4763 w 10477"/>
                        <a:gd name="connsiteY32" fmla="*/ 11430 h 31432"/>
                        <a:gd name="connsiteX33" fmla="*/ 4763 w 10477"/>
                        <a:gd name="connsiteY33" fmla="*/ 9525 h 31432"/>
                        <a:gd name="connsiteX34" fmla="*/ 3810 w 10477"/>
                        <a:gd name="connsiteY34" fmla="*/ 7620 h 31432"/>
                        <a:gd name="connsiteX35" fmla="*/ 3810 w 10477"/>
                        <a:gd name="connsiteY35" fmla="*/ 5715 h 31432"/>
                        <a:gd name="connsiteX36" fmla="*/ 3810 w 10477"/>
                        <a:gd name="connsiteY36" fmla="*/ 5715 h 31432"/>
                        <a:gd name="connsiteX37" fmla="*/ 3810 w 10477"/>
                        <a:gd name="connsiteY37" fmla="*/ 4763 h 31432"/>
                        <a:gd name="connsiteX38" fmla="*/ 3810 w 10477"/>
                        <a:gd name="connsiteY38" fmla="*/ 4763 h 31432"/>
                        <a:gd name="connsiteX39" fmla="*/ 3810 w 10477"/>
                        <a:gd name="connsiteY39" fmla="*/ 4763 h 31432"/>
                        <a:gd name="connsiteX40" fmla="*/ 3810 w 10477"/>
                        <a:gd name="connsiteY40" fmla="*/ 4763 h 31432"/>
                        <a:gd name="connsiteX41" fmla="*/ 3810 w 10477"/>
                        <a:gd name="connsiteY41" fmla="*/ 3810 h 31432"/>
                        <a:gd name="connsiteX42" fmla="*/ 3810 w 10477"/>
                        <a:gd name="connsiteY42" fmla="*/ 2857 h 31432"/>
                        <a:gd name="connsiteX43" fmla="*/ 3810 w 10477"/>
                        <a:gd name="connsiteY43" fmla="*/ 2857 h 31432"/>
                        <a:gd name="connsiteX44" fmla="*/ 3810 w 10477"/>
                        <a:gd name="connsiteY44" fmla="*/ 1905 h 31432"/>
                        <a:gd name="connsiteX45" fmla="*/ 3810 w 10477"/>
                        <a:gd name="connsiteY45" fmla="*/ 1905 h 31432"/>
                        <a:gd name="connsiteX46" fmla="*/ 3810 w 10477"/>
                        <a:gd name="connsiteY46" fmla="*/ 1905 h 31432"/>
                        <a:gd name="connsiteX47" fmla="*/ 5715 w 10477"/>
                        <a:gd name="connsiteY47" fmla="*/ 953 h 31432"/>
                        <a:gd name="connsiteX48" fmla="*/ 5715 w 10477"/>
                        <a:gd name="connsiteY48" fmla="*/ 953 h 31432"/>
                        <a:gd name="connsiteX49" fmla="*/ 5715 w 10477"/>
                        <a:gd name="connsiteY49" fmla="*/ 953 h 31432"/>
                        <a:gd name="connsiteX50" fmla="*/ 5715 w 10477"/>
                        <a:gd name="connsiteY50" fmla="*/ 953 h 31432"/>
                        <a:gd name="connsiteX51" fmla="*/ 5715 w 10477"/>
                        <a:gd name="connsiteY51" fmla="*/ 953 h 31432"/>
                        <a:gd name="connsiteX52" fmla="*/ 5715 w 10477"/>
                        <a:gd name="connsiteY52" fmla="*/ 0 h 31432"/>
                        <a:gd name="connsiteX53" fmla="*/ 5715 w 10477"/>
                        <a:gd name="connsiteY53" fmla="*/ 953 h 31432"/>
                        <a:gd name="connsiteX54" fmla="*/ 5715 w 10477"/>
                        <a:gd name="connsiteY54" fmla="*/ 1905 h 31432"/>
                        <a:gd name="connsiteX55" fmla="*/ 5715 w 10477"/>
                        <a:gd name="connsiteY55" fmla="*/ 1905 h 31432"/>
                        <a:gd name="connsiteX56" fmla="*/ 5715 w 10477"/>
                        <a:gd name="connsiteY56" fmla="*/ 1905 h 31432"/>
                        <a:gd name="connsiteX57" fmla="*/ 6668 w 10477"/>
                        <a:gd name="connsiteY57" fmla="*/ 1905 h 31432"/>
                        <a:gd name="connsiteX58" fmla="*/ 7620 w 10477"/>
                        <a:gd name="connsiteY58" fmla="*/ 3810 h 31432"/>
                        <a:gd name="connsiteX59" fmla="*/ 7620 w 10477"/>
                        <a:gd name="connsiteY59" fmla="*/ 4763 h 31432"/>
                        <a:gd name="connsiteX60" fmla="*/ 7620 w 10477"/>
                        <a:gd name="connsiteY60" fmla="*/ 4763 h 31432"/>
                        <a:gd name="connsiteX61" fmla="*/ 7620 w 10477"/>
                        <a:gd name="connsiteY61" fmla="*/ 6667 h 31432"/>
                        <a:gd name="connsiteX62" fmla="*/ 7620 w 10477"/>
                        <a:gd name="connsiteY62" fmla="*/ 8572 h 31432"/>
                        <a:gd name="connsiteX63" fmla="*/ 8573 w 10477"/>
                        <a:gd name="connsiteY63" fmla="*/ 10478 h 31432"/>
                        <a:gd name="connsiteX64" fmla="*/ 8573 w 10477"/>
                        <a:gd name="connsiteY64" fmla="*/ 11430 h 31432"/>
                        <a:gd name="connsiteX65" fmla="*/ 8573 w 10477"/>
                        <a:gd name="connsiteY65" fmla="*/ 12382 h 31432"/>
                        <a:gd name="connsiteX66" fmla="*/ 8573 w 10477"/>
                        <a:gd name="connsiteY66" fmla="*/ 13335 h 31432"/>
                        <a:gd name="connsiteX67" fmla="*/ 8573 w 10477"/>
                        <a:gd name="connsiteY67" fmla="*/ 13335 h 31432"/>
                        <a:gd name="connsiteX68" fmla="*/ 8573 w 10477"/>
                        <a:gd name="connsiteY68" fmla="*/ 13335 h 31432"/>
                        <a:gd name="connsiteX69" fmla="*/ 8573 w 10477"/>
                        <a:gd name="connsiteY69" fmla="*/ 14288 h 31432"/>
                        <a:gd name="connsiteX70" fmla="*/ 8573 w 10477"/>
                        <a:gd name="connsiteY70" fmla="*/ 15240 h 31432"/>
                        <a:gd name="connsiteX71" fmla="*/ 8573 w 10477"/>
                        <a:gd name="connsiteY71" fmla="*/ 16192 h 31432"/>
                        <a:gd name="connsiteX72" fmla="*/ 8573 w 10477"/>
                        <a:gd name="connsiteY72" fmla="*/ 16192 h 31432"/>
                        <a:gd name="connsiteX73" fmla="*/ 8573 w 10477"/>
                        <a:gd name="connsiteY73" fmla="*/ 16192 h 31432"/>
                        <a:gd name="connsiteX74" fmla="*/ 8573 w 10477"/>
                        <a:gd name="connsiteY74" fmla="*/ 16192 h 31432"/>
                        <a:gd name="connsiteX75" fmla="*/ 8573 w 10477"/>
                        <a:gd name="connsiteY75" fmla="*/ 16192 h 31432"/>
                        <a:gd name="connsiteX76" fmla="*/ 8573 w 10477"/>
                        <a:gd name="connsiteY76" fmla="*/ 16192 h 31432"/>
                        <a:gd name="connsiteX77" fmla="*/ 8573 w 10477"/>
                        <a:gd name="connsiteY77" fmla="*/ 16192 h 31432"/>
                        <a:gd name="connsiteX78" fmla="*/ 8573 w 10477"/>
                        <a:gd name="connsiteY78" fmla="*/ 16192 h 31432"/>
                        <a:gd name="connsiteX79" fmla="*/ 8573 w 10477"/>
                        <a:gd name="connsiteY79" fmla="*/ 16192 h 31432"/>
                        <a:gd name="connsiteX80" fmla="*/ 8573 w 10477"/>
                        <a:gd name="connsiteY80" fmla="*/ 17145 h 31432"/>
                        <a:gd name="connsiteX81" fmla="*/ 8573 w 10477"/>
                        <a:gd name="connsiteY81" fmla="*/ 18097 h 31432"/>
                        <a:gd name="connsiteX82" fmla="*/ 8573 w 10477"/>
                        <a:gd name="connsiteY82" fmla="*/ 19050 h 31432"/>
                        <a:gd name="connsiteX83" fmla="*/ 8573 w 10477"/>
                        <a:gd name="connsiteY83" fmla="*/ 19050 h 31432"/>
                        <a:gd name="connsiteX84" fmla="*/ 8573 w 10477"/>
                        <a:gd name="connsiteY84" fmla="*/ 19050 h 31432"/>
                        <a:gd name="connsiteX85" fmla="*/ 8573 w 10477"/>
                        <a:gd name="connsiteY85" fmla="*/ 19050 h 31432"/>
                        <a:gd name="connsiteX86" fmla="*/ 9525 w 10477"/>
                        <a:gd name="connsiteY86" fmla="*/ 20955 h 31432"/>
                        <a:gd name="connsiteX87" fmla="*/ 9525 w 10477"/>
                        <a:gd name="connsiteY87" fmla="*/ 20955 h 31432"/>
                        <a:gd name="connsiteX88" fmla="*/ 10478 w 10477"/>
                        <a:gd name="connsiteY88" fmla="*/ 24765 h 31432"/>
                        <a:gd name="connsiteX89" fmla="*/ 10478 w 10477"/>
                        <a:gd name="connsiteY89" fmla="*/ 26670 h 31432"/>
                        <a:gd name="connsiteX90" fmla="*/ 10478 w 10477"/>
                        <a:gd name="connsiteY90" fmla="*/ 27622 h 31432"/>
                        <a:gd name="connsiteX91" fmla="*/ 10478 w 10477"/>
                        <a:gd name="connsiteY91" fmla="*/ 28575 h 31432"/>
                        <a:gd name="connsiteX92" fmla="*/ 10478 w 10477"/>
                        <a:gd name="connsiteY92" fmla="*/ 28575 h 31432"/>
                        <a:gd name="connsiteX93" fmla="*/ 4763 w 10477"/>
                        <a:gd name="connsiteY93" fmla="*/ 31432 h 31432"/>
                        <a:gd name="connsiteX94" fmla="*/ 0 w 10477"/>
                        <a:gd name="connsiteY94" fmla="*/ 2857 h 31432"/>
                        <a:gd name="connsiteX95" fmla="*/ 0 w 10477"/>
                        <a:gd name="connsiteY95" fmla="*/ 2857 h 31432"/>
                        <a:gd name="connsiteX96" fmla="*/ 0 w 10477"/>
                        <a:gd name="connsiteY96" fmla="*/ 2857 h 31432"/>
                        <a:gd name="connsiteX97" fmla="*/ 0 w 10477"/>
                        <a:gd name="connsiteY97" fmla="*/ 2857 h 31432"/>
                        <a:gd name="connsiteX98" fmla="*/ 0 w 10477"/>
                        <a:gd name="connsiteY98" fmla="*/ 2857 h 31432"/>
                        <a:gd name="connsiteX99" fmla="*/ 953 w 10477"/>
                        <a:gd name="connsiteY99" fmla="*/ 7620 h 31432"/>
                        <a:gd name="connsiteX100" fmla="*/ 953 w 10477"/>
                        <a:gd name="connsiteY100" fmla="*/ 7620 h 31432"/>
                        <a:gd name="connsiteX101" fmla="*/ 953 w 10477"/>
                        <a:gd name="connsiteY101" fmla="*/ 7620 h 31432"/>
                        <a:gd name="connsiteX102" fmla="*/ 953 w 10477"/>
                        <a:gd name="connsiteY102" fmla="*/ 7620 h 31432"/>
                        <a:gd name="connsiteX103" fmla="*/ 953 w 10477"/>
                        <a:gd name="connsiteY103" fmla="*/ 7620 h 31432"/>
                        <a:gd name="connsiteX104" fmla="*/ 4763 w 10477"/>
                        <a:gd name="connsiteY104" fmla="*/ 28575 h 31432"/>
                        <a:gd name="connsiteX105" fmla="*/ 4763 w 10477"/>
                        <a:gd name="connsiteY105" fmla="*/ 28575 h 31432"/>
                        <a:gd name="connsiteX106" fmla="*/ 4763 w 10477"/>
                        <a:gd name="connsiteY106" fmla="*/ 28575 h 31432"/>
                        <a:gd name="connsiteX107" fmla="*/ 4763 w 10477"/>
                        <a:gd name="connsiteY107" fmla="*/ 28575 h 31432"/>
                        <a:gd name="connsiteX108" fmla="*/ 4763 w 10477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0477" h="31432">
                          <a:moveTo>
                            <a:pt x="4763" y="31432"/>
                          </a:moveTo>
                          <a:cubicBezTo>
                            <a:pt x="4763" y="31432"/>
                            <a:pt x="4763" y="30480"/>
                            <a:pt x="4763" y="31432"/>
                          </a:cubicBezTo>
                          <a:cubicBezTo>
                            <a:pt x="4763" y="30480"/>
                            <a:pt x="4763" y="29528"/>
                            <a:pt x="4763" y="29528"/>
                          </a:cubicBezTo>
                          <a:cubicBezTo>
                            <a:pt x="4763" y="29528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6670"/>
                          </a:cubicBezTo>
                          <a:cubicBezTo>
                            <a:pt x="4763" y="26670"/>
                            <a:pt x="4763" y="26670"/>
                            <a:pt x="4763" y="25717"/>
                          </a:cubicBezTo>
                          <a:cubicBezTo>
                            <a:pt x="4763" y="25717"/>
                            <a:pt x="4763" y="25717"/>
                            <a:pt x="4763" y="24765"/>
                          </a:cubicBezTo>
                          <a:cubicBezTo>
                            <a:pt x="4763" y="24765"/>
                            <a:pt x="4763" y="23813"/>
                            <a:pt x="4763" y="23813"/>
                          </a:cubicBezTo>
                          <a:cubicBezTo>
                            <a:pt x="4763" y="23813"/>
                            <a:pt x="4763" y="23813"/>
                            <a:pt x="4763" y="23813"/>
                          </a:cubicBezTo>
                          <a:cubicBezTo>
                            <a:pt x="4763" y="23813"/>
                            <a:pt x="4763" y="23813"/>
                            <a:pt x="4763" y="22860"/>
                          </a:cubicBezTo>
                          <a:cubicBezTo>
                            <a:pt x="4763" y="22860"/>
                            <a:pt x="4763" y="22860"/>
                            <a:pt x="4763" y="21907"/>
                          </a:cubicBezTo>
                          <a:cubicBezTo>
                            <a:pt x="4763" y="21907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20003"/>
                            <a:pt x="4763" y="19050"/>
                          </a:cubicBezTo>
                          <a:cubicBezTo>
                            <a:pt x="4763" y="19050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8097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4288"/>
                          </a:cubicBezTo>
                          <a:cubicBezTo>
                            <a:pt x="4763" y="13335"/>
                            <a:pt x="4763" y="12382"/>
                            <a:pt x="4763" y="11430"/>
                          </a:cubicBezTo>
                          <a:cubicBezTo>
                            <a:pt x="4763" y="10478"/>
                            <a:pt x="4763" y="10478"/>
                            <a:pt x="4763" y="9525"/>
                          </a:cubicBezTo>
                          <a:cubicBezTo>
                            <a:pt x="4763" y="8572"/>
                            <a:pt x="4763" y="8572"/>
                            <a:pt x="3810" y="7620"/>
                          </a:cubicBezTo>
                          <a:cubicBezTo>
                            <a:pt x="3810" y="6667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cubicBezTo>
                            <a:pt x="5715" y="0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7"/>
                            <a:pt x="6668" y="3810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7620" y="6667"/>
                          </a:cubicBezTo>
                          <a:cubicBezTo>
                            <a:pt x="7620" y="7620"/>
                            <a:pt x="7620" y="7620"/>
                            <a:pt x="7620" y="8572"/>
                          </a:cubicBezTo>
                          <a:cubicBezTo>
                            <a:pt x="7620" y="9525"/>
                            <a:pt x="7620" y="10478"/>
                            <a:pt x="8573" y="10478"/>
                          </a:cubicBezTo>
                          <a:cubicBezTo>
                            <a:pt x="8573" y="10478"/>
                            <a:pt x="8573" y="11430"/>
                            <a:pt x="8573" y="11430"/>
                          </a:cubicBezTo>
                          <a:cubicBezTo>
                            <a:pt x="8573" y="11430"/>
                            <a:pt x="8573" y="12382"/>
                            <a:pt x="8573" y="12382"/>
                          </a:cubicBezTo>
                          <a:cubicBezTo>
                            <a:pt x="8573" y="12382"/>
                            <a:pt x="8573" y="12382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4288"/>
                          </a:cubicBezTo>
                          <a:cubicBezTo>
                            <a:pt x="8573" y="14288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7145"/>
                            <a:pt x="8573" y="17145"/>
                          </a:cubicBezTo>
                          <a:cubicBezTo>
                            <a:pt x="8573" y="17145"/>
                            <a:pt x="8573" y="18097"/>
                            <a:pt x="8573" y="18097"/>
                          </a:cubicBezTo>
                          <a:cubicBezTo>
                            <a:pt x="8573" y="18097"/>
                            <a:pt x="8573" y="18097"/>
                            <a:pt x="8573" y="19050"/>
                          </a:cubicBezTo>
                          <a:cubicBezTo>
                            <a:pt x="8573" y="19050"/>
                            <a:pt x="8573" y="19050"/>
                            <a:pt x="8573" y="19050"/>
                          </a:cubicBezTo>
                          <a:cubicBezTo>
                            <a:pt x="8573" y="19050"/>
                            <a:pt x="8573" y="19050"/>
                            <a:pt x="8573" y="19050"/>
                          </a:cubicBezTo>
                          <a:cubicBezTo>
                            <a:pt x="8573" y="19050"/>
                            <a:pt x="8573" y="19050"/>
                            <a:pt x="8573" y="19050"/>
                          </a:cubicBezTo>
                          <a:cubicBezTo>
                            <a:pt x="8573" y="20003"/>
                            <a:pt x="9525" y="20003"/>
                            <a:pt x="9525" y="20955"/>
                          </a:cubicBezTo>
                          <a:cubicBezTo>
                            <a:pt x="9525" y="20955"/>
                            <a:pt x="9525" y="20955"/>
                            <a:pt x="9525" y="20955"/>
                          </a:cubicBezTo>
                          <a:cubicBezTo>
                            <a:pt x="9525" y="21907"/>
                            <a:pt x="9525" y="22860"/>
                            <a:pt x="10478" y="24765"/>
                          </a:cubicBezTo>
                          <a:cubicBezTo>
                            <a:pt x="10478" y="25717"/>
                            <a:pt x="10478" y="25717"/>
                            <a:pt x="10478" y="26670"/>
                          </a:cubicBezTo>
                          <a:cubicBezTo>
                            <a:pt x="10478" y="26670"/>
                            <a:pt x="10478" y="27622"/>
                            <a:pt x="10478" y="27622"/>
                          </a:cubicBezTo>
                          <a:cubicBezTo>
                            <a:pt x="10478" y="27622"/>
                            <a:pt x="10478" y="28575"/>
                            <a:pt x="10478" y="28575"/>
                          </a:cubicBezTo>
                          <a:lnTo>
                            <a:pt x="10478" y="28575"/>
                          </a:lnTo>
                          <a:lnTo>
                            <a:pt x="4763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953" y="7620"/>
                          </a:move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  <a:moveTo>
                            <a:pt x="4763" y="28575"/>
                          </a:moveTo>
                          <a:cubicBezTo>
                            <a:pt x="5715" y="28575"/>
                            <a:pt x="5715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8" name="任意多边形: 形状 632"/>
                    <p:cNvSpPr/>
                    <p:nvPr/>
                  </p:nvSpPr>
                  <p:spPr>
                    <a:xfrm>
                      <a:off x="4202430" y="4540567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0 h 952"/>
                        <a:gd name="connsiteX1" fmla="*/ 0 w 9525"/>
                        <a:gd name="connsiteY1" fmla="*/ 952 h 952"/>
                        <a:gd name="connsiteX2" fmla="*/ 0 w 9525"/>
                        <a:gd name="connsiteY2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0"/>
                          </a:moveTo>
                          <a:lnTo>
                            <a:pt x="0" y="95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49" name="任意多边形: 形状 633"/>
                    <p:cNvSpPr/>
                    <p:nvPr/>
                  </p:nvSpPr>
                  <p:spPr>
                    <a:xfrm>
                      <a:off x="4202006" y="4537709"/>
                      <a:ext cx="2328" cy="3809"/>
                    </a:xfrm>
                    <a:custGeom>
                      <a:avLst/>
                      <a:gdLst>
                        <a:gd name="connsiteX0" fmla="*/ 423 w 2328"/>
                        <a:gd name="connsiteY0" fmla="*/ 3810 h 3809"/>
                        <a:gd name="connsiteX1" fmla="*/ 2328 w 2328"/>
                        <a:gd name="connsiteY1" fmla="*/ 2858 h 3809"/>
                        <a:gd name="connsiteX2" fmla="*/ 2328 w 2328"/>
                        <a:gd name="connsiteY2" fmla="*/ 2858 h 3809"/>
                        <a:gd name="connsiteX3" fmla="*/ 2328 w 2328"/>
                        <a:gd name="connsiteY3" fmla="*/ 2858 h 3809"/>
                        <a:gd name="connsiteX4" fmla="*/ 2328 w 2328"/>
                        <a:gd name="connsiteY4" fmla="*/ 2858 h 3809"/>
                        <a:gd name="connsiteX5" fmla="*/ 2328 w 2328"/>
                        <a:gd name="connsiteY5" fmla="*/ 2858 h 3809"/>
                        <a:gd name="connsiteX6" fmla="*/ 2328 w 2328"/>
                        <a:gd name="connsiteY6" fmla="*/ 1905 h 3809"/>
                        <a:gd name="connsiteX7" fmla="*/ 2328 w 2328"/>
                        <a:gd name="connsiteY7" fmla="*/ 953 h 3809"/>
                        <a:gd name="connsiteX8" fmla="*/ 2328 w 2328"/>
                        <a:gd name="connsiteY8" fmla="*/ 953 h 3809"/>
                        <a:gd name="connsiteX9" fmla="*/ 2328 w 2328"/>
                        <a:gd name="connsiteY9" fmla="*/ 953 h 3809"/>
                        <a:gd name="connsiteX10" fmla="*/ 2328 w 2328"/>
                        <a:gd name="connsiteY10" fmla="*/ 953 h 3809"/>
                        <a:gd name="connsiteX11" fmla="*/ 2328 w 2328"/>
                        <a:gd name="connsiteY11" fmla="*/ 0 h 3809"/>
                        <a:gd name="connsiteX12" fmla="*/ 423 w 2328"/>
                        <a:gd name="connsiteY12" fmla="*/ 953 h 3809"/>
                        <a:gd name="connsiteX13" fmla="*/ 423 w 2328"/>
                        <a:gd name="connsiteY13" fmla="*/ 1905 h 3809"/>
                        <a:gd name="connsiteX14" fmla="*/ 423 w 2328"/>
                        <a:gd name="connsiteY14" fmla="*/ 2858 h 3809"/>
                        <a:gd name="connsiteX15" fmla="*/ 423 w 2328"/>
                        <a:gd name="connsiteY15" fmla="*/ 3810 h 3809"/>
                        <a:gd name="connsiteX16" fmla="*/ 423 w 2328"/>
                        <a:gd name="connsiteY16" fmla="*/ 3810 h 3809"/>
                        <a:gd name="connsiteX17" fmla="*/ 423 w 2328"/>
                        <a:gd name="connsiteY17" fmla="*/ 3810 h 3809"/>
                        <a:gd name="connsiteX18" fmla="*/ 423 w 2328"/>
                        <a:gd name="connsiteY18" fmla="*/ 3810 h 3809"/>
                        <a:gd name="connsiteX19" fmla="*/ 423 w 2328"/>
                        <a:gd name="connsiteY19" fmla="*/ 3810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8" h="3809">
                          <a:moveTo>
                            <a:pt x="423" y="3810"/>
                          </a:moveTo>
                          <a:cubicBezTo>
                            <a:pt x="1376" y="3810"/>
                            <a:pt x="1376" y="2858"/>
                            <a:pt x="2328" y="2858"/>
                          </a:cubicBezTo>
                          <a:lnTo>
                            <a:pt x="2328" y="2858"/>
                          </a:lnTo>
                          <a:cubicBezTo>
                            <a:pt x="2328" y="2858"/>
                            <a:pt x="2328" y="2858"/>
                            <a:pt x="2328" y="2858"/>
                          </a:cubicBezTo>
                          <a:lnTo>
                            <a:pt x="2328" y="2858"/>
                          </a:ln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lnTo>
                            <a:pt x="2328" y="953"/>
                          </a:lnTo>
                          <a:lnTo>
                            <a:pt x="2328" y="953"/>
                          </a:lnTo>
                          <a:cubicBezTo>
                            <a:pt x="2328" y="953"/>
                            <a:pt x="2328" y="953"/>
                            <a:pt x="2328" y="0"/>
                          </a:cubicBezTo>
                          <a:lnTo>
                            <a:pt x="423" y="953"/>
                          </a:lnTo>
                          <a:cubicBezTo>
                            <a:pt x="423" y="953"/>
                            <a:pt x="423" y="953"/>
                            <a:pt x="423" y="1905"/>
                          </a:cubicBezTo>
                          <a:cubicBezTo>
                            <a:pt x="423" y="1905"/>
                            <a:pt x="423" y="2858"/>
                            <a:pt x="423" y="2858"/>
                          </a:cubicBezTo>
                          <a:cubicBezTo>
                            <a:pt x="-529" y="2858"/>
                            <a:pt x="423" y="2858"/>
                            <a:pt x="423" y="3810"/>
                          </a:cubicBezTo>
                          <a:lnTo>
                            <a:pt x="423" y="3810"/>
                          </a:lnTo>
                          <a:cubicBezTo>
                            <a:pt x="423" y="3810"/>
                            <a:pt x="423" y="3810"/>
                            <a:pt x="423" y="3810"/>
                          </a:cubicBezTo>
                          <a:lnTo>
                            <a:pt x="423" y="3810"/>
                          </a:lnTo>
                          <a:cubicBezTo>
                            <a:pt x="423" y="3810"/>
                            <a:pt x="423" y="3810"/>
                            <a:pt x="423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50" name="图形 2"/>
                  <p:cNvGrpSpPr/>
                  <p:nvPr/>
                </p:nvGrpSpPr>
                <p:grpSpPr>
                  <a:xfrm>
                    <a:off x="4208674" y="4570094"/>
                    <a:ext cx="11853" cy="33337"/>
                    <a:chOff x="4208674" y="4570094"/>
                    <a:chExt cx="11853" cy="33337"/>
                  </a:xfrm>
                  <a:solidFill>
                    <a:srgbClr val="0D222B"/>
                  </a:solidFill>
                </p:grpSpPr>
                <p:sp>
                  <p:nvSpPr>
                    <p:cNvPr id="751" name="任意多边形: 形状 635"/>
                    <p:cNvSpPr/>
                    <p:nvPr/>
                  </p:nvSpPr>
                  <p:spPr>
                    <a:xfrm>
                      <a:off x="4211002" y="457104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2" name="任意多边形: 形状 636"/>
                    <p:cNvSpPr/>
                    <p:nvPr/>
                  </p:nvSpPr>
                  <p:spPr>
                    <a:xfrm>
                      <a:off x="4210050" y="4571999"/>
                      <a:ext cx="10477" cy="31432"/>
                    </a:xfrm>
                    <a:custGeom>
                      <a:avLst/>
                      <a:gdLst>
                        <a:gd name="connsiteX0" fmla="*/ 4763 w 10477"/>
                        <a:gd name="connsiteY0" fmla="*/ 31432 h 31432"/>
                        <a:gd name="connsiteX1" fmla="*/ 4763 w 10477"/>
                        <a:gd name="connsiteY1" fmla="*/ 31432 h 31432"/>
                        <a:gd name="connsiteX2" fmla="*/ 4763 w 10477"/>
                        <a:gd name="connsiteY2" fmla="*/ 29528 h 31432"/>
                        <a:gd name="connsiteX3" fmla="*/ 4763 w 10477"/>
                        <a:gd name="connsiteY3" fmla="*/ 28575 h 31432"/>
                        <a:gd name="connsiteX4" fmla="*/ 4763 w 10477"/>
                        <a:gd name="connsiteY4" fmla="*/ 27622 h 31432"/>
                        <a:gd name="connsiteX5" fmla="*/ 4763 w 10477"/>
                        <a:gd name="connsiteY5" fmla="*/ 27622 h 31432"/>
                        <a:gd name="connsiteX6" fmla="*/ 4763 w 10477"/>
                        <a:gd name="connsiteY6" fmla="*/ 26670 h 31432"/>
                        <a:gd name="connsiteX7" fmla="*/ 4763 w 10477"/>
                        <a:gd name="connsiteY7" fmla="*/ 25718 h 31432"/>
                        <a:gd name="connsiteX8" fmla="*/ 4763 w 10477"/>
                        <a:gd name="connsiteY8" fmla="*/ 24765 h 31432"/>
                        <a:gd name="connsiteX9" fmla="*/ 4763 w 10477"/>
                        <a:gd name="connsiteY9" fmla="*/ 23813 h 31432"/>
                        <a:gd name="connsiteX10" fmla="*/ 4763 w 10477"/>
                        <a:gd name="connsiteY10" fmla="*/ 23813 h 31432"/>
                        <a:gd name="connsiteX11" fmla="*/ 4763 w 10477"/>
                        <a:gd name="connsiteY11" fmla="*/ 22860 h 31432"/>
                        <a:gd name="connsiteX12" fmla="*/ 4763 w 10477"/>
                        <a:gd name="connsiteY12" fmla="*/ 21907 h 31432"/>
                        <a:gd name="connsiteX13" fmla="*/ 4763 w 10477"/>
                        <a:gd name="connsiteY13" fmla="*/ 20955 h 31432"/>
                        <a:gd name="connsiteX14" fmla="*/ 4763 w 10477"/>
                        <a:gd name="connsiteY14" fmla="*/ 20003 h 31432"/>
                        <a:gd name="connsiteX15" fmla="*/ 4763 w 10477"/>
                        <a:gd name="connsiteY15" fmla="*/ 20003 h 31432"/>
                        <a:gd name="connsiteX16" fmla="*/ 4763 w 10477"/>
                        <a:gd name="connsiteY16" fmla="*/ 20003 h 31432"/>
                        <a:gd name="connsiteX17" fmla="*/ 4763 w 10477"/>
                        <a:gd name="connsiteY17" fmla="*/ 19050 h 31432"/>
                        <a:gd name="connsiteX18" fmla="*/ 4763 w 10477"/>
                        <a:gd name="connsiteY18" fmla="*/ 18097 h 31432"/>
                        <a:gd name="connsiteX19" fmla="*/ 4763 w 10477"/>
                        <a:gd name="connsiteY19" fmla="*/ 18097 h 31432"/>
                        <a:gd name="connsiteX20" fmla="*/ 4763 w 10477"/>
                        <a:gd name="connsiteY20" fmla="*/ 17145 h 31432"/>
                        <a:gd name="connsiteX21" fmla="*/ 4763 w 10477"/>
                        <a:gd name="connsiteY21" fmla="*/ 17145 h 31432"/>
                        <a:gd name="connsiteX22" fmla="*/ 4763 w 10477"/>
                        <a:gd name="connsiteY22" fmla="*/ 17145 h 31432"/>
                        <a:gd name="connsiteX23" fmla="*/ 4763 w 10477"/>
                        <a:gd name="connsiteY23" fmla="*/ 17145 h 31432"/>
                        <a:gd name="connsiteX24" fmla="*/ 4763 w 10477"/>
                        <a:gd name="connsiteY24" fmla="*/ 17145 h 31432"/>
                        <a:gd name="connsiteX25" fmla="*/ 4763 w 10477"/>
                        <a:gd name="connsiteY25" fmla="*/ 17145 h 31432"/>
                        <a:gd name="connsiteX26" fmla="*/ 4763 w 10477"/>
                        <a:gd name="connsiteY26" fmla="*/ 16193 h 31432"/>
                        <a:gd name="connsiteX27" fmla="*/ 4763 w 10477"/>
                        <a:gd name="connsiteY27" fmla="*/ 15240 h 31432"/>
                        <a:gd name="connsiteX28" fmla="*/ 4763 w 10477"/>
                        <a:gd name="connsiteY28" fmla="*/ 15240 h 31432"/>
                        <a:gd name="connsiteX29" fmla="*/ 4763 w 10477"/>
                        <a:gd name="connsiteY29" fmla="*/ 15240 h 31432"/>
                        <a:gd name="connsiteX30" fmla="*/ 4763 w 10477"/>
                        <a:gd name="connsiteY30" fmla="*/ 15240 h 31432"/>
                        <a:gd name="connsiteX31" fmla="*/ 4763 w 10477"/>
                        <a:gd name="connsiteY31" fmla="*/ 14288 h 31432"/>
                        <a:gd name="connsiteX32" fmla="*/ 4763 w 10477"/>
                        <a:gd name="connsiteY32" fmla="*/ 11430 h 31432"/>
                        <a:gd name="connsiteX33" fmla="*/ 4763 w 10477"/>
                        <a:gd name="connsiteY33" fmla="*/ 9525 h 31432"/>
                        <a:gd name="connsiteX34" fmla="*/ 3810 w 10477"/>
                        <a:gd name="connsiteY34" fmla="*/ 7620 h 31432"/>
                        <a:gd name="connsiteX35" fmla="*/ 3810 w 10477"/>
                        <a:gd name="connsiteY35" fmla="*/ 5715 h 31432"/>
                        <a:gd name="connsiteX36" fmla="*/ 3810 w 10477"/>
                        <a:gd name="connsiteY36" fmla="*/ 5715 h 31432"/>
                        <a:gd name="connsiteX37" fmla="*/ 3810 w 10477"/>
                        <a:gd name="connsiteY37" fmla="*/ 4763 h 31432"/>
                        <a:gd name="connsiteX38" fmla="*/ 3810 w 10477"/>
                        <a:gd name="connsiteY38" fmla="*/ 4763 h 31432"/>
                        <a:gd name="connsiteX39" fmla="*/ 3810 w 10477"/>
                        <a:gd name="connsiteY39" fmla="*/ 4763 h 31432"/>
                        <a:gd name="connsiteX40" fmla="*/ 3810 w 10477"/>
                        <a:gd name="connsiteY40" fmla="*/ 4763 h 31432"/>
                        <a:gd name="connsiteX41" fmla="*/ 3810 w 10477"/>
                        <a:gd name="connsiteY41" fmla="*/ 3810 h 31432"/>
                        <a:gd name="connsiteX42" fmla="*/ 3810 w 10477"/>
                        <a:gd name="connsiteY42" fmla="*/ 2857 h 31432"/>
                        <a:gd name="connsiteX43" fmla="*/ 3810 w 10477"/>
                        <a:gd name="connsiteY43" fmla="*/ 2857 h 31432"/>
                        <a:gd name="connsiteX44" fmla="*/ 3810 w 10477"/>
                        <a:gd name="connsiteY44" fmla="*/ 1905 h 31432"/>
                        <a:gd name="connsiteX45" fmla="*/ 3810 w 10477"/>
                        <a:gd name="connsiteY45" fmla="*/ 1905 h 31432"/>
                        <a:gd name="connsiteX46" fmla="*/ 3810 w 10477"/>
                        <a:gd name="connsiteY46" fmla="*/ 1905 h 31432"/>
                        <a:gd name="connsiteX47" fmla="*/ 5715 w 10477"/>
                        <a:gd name="connsiteY47" fmla="*/ 953 h 31432"/>
                        <a:gd name="connsiteX48" fmla="*/ 5715 w 10477"/>
                        <a:gd name="connsiteY48" fmla="*/ 953 h 31432"/>
                        <a:gd name="connsiteX49" fmla="*/ 5715 w 10477"/>
                        <a:gd name="connsiteY49" fmla="*/ 953 h 31432"/>
                        <a:gd name="connsiteX50" fmla="*/ 5715 w 10477"/>
                        <a:gd name="connsiteY50" fmla="*/ 953 h 31432"/>
                        <a:gd name="connsiteX51" fmla="*/ 5715 w 10477"/>
                        <a:gd name="connsiteY51" fmla="*/ 953 h 31432"/>
                        <a:gd name="connsiteX52" fmla="*/ 5715 w 10477"/>
                        <a:gd name="connsiteY52" fmla="*/ 0 h 31432"/>
                        <a:gd name="connsiteX53" fmla="*/ 5715 w 10477"/>
                        <a:gd name="connsiteY53" fmla="*/ 953 h 31432"/>
                        <a:gd name="connsiteX54" fmla="*/ 5715 w 10477"/>
                        <a:gd name="connsiteY54" fmla="*/ 1905 h 31432"/>
                        <a:gd name="connsiteX55" fmla="*/ 5715 w 10477"/>
                        <a:gd name="connsiteY55" fmla="*/ 1905 h 31432"/>
                        <a:gd name="connsiteX56" fmla="*/ 5715 w 10477"/>
                        <a:gd name="connsiteY56" fmla="*/ 1905 h 31432"/>
                        <a:gd name="connsiteX57" fmla="*/ 6668 w 10477"/>
                        <a:gd name="connsiteY57" fmla="*/ 1905 h 31432"/>
                        <a:gd name="connsiteX58" fmla="*/ 7620 w 10477"/>
                        <a:gd name="connsiteY58" fmla="*/ 3810 h 31432"/>
                        <a:gd name="connsiteX59" fmla="*/ 7620 w 10477"/>
                        <a:gd name="connsiteY59" fmla="*/ 4763 h 31432"/>
                        <a:gd name="connsiteX60" fmla="*/ 7620 w 10477"/>
                        <a:gd name="connsiteY60" fmla="*/ 4763 h 31432"/>
                        <a:gd name="connsiteX61" fmla="*/ 7620 w 10477"/>
                        <a:gd name="connsiteY61" fmla="*/ 6668 h 31432"/>
                        <a:gd name="connsiteX62" fmla="*/ 7620 w 10477"/>
                        <a:gd name="connsiteY62" fmla="*/ 8572 h 31432"/>
                        <a:gd name="connsiteX63" fmla="*/ 8573 w 10477"/>
                        <a:gd name="connsiteY63" fmla="*/ 10478 h 31432"/>
                        <a:gd name="connsiteX64" fmla="*/ 8573 w 10477"/>
                        <a:gd name="connsiteY64" fmla="*/ 11430 h 31432"/>
                        <a:gd name="connsiteX65" fmla="*/ 8573 w 10477"/>
                        <a:gd name="connsiteY65" fmla="*/ 12382 h 31432"/>
                        <a:gd name="connsiteX66" fmla="*/ 8573 w 10477"/>
                        <a:gd name="connsiteY66" fmla="*/ 13335 h 31432"/>
                        <a:gd name="connsiteX67" fmla="*/ 8573 w 10477"/>
                        <a:gd name="connsiteY67" fmla="*/ 13335 h 31432"/>
                        <a:gd name="connsiteX68" fmla="*/ 8573 w 10477"/>
                        <a:gd name="connsiteY68" fmla="*/ 13335 h 31432"/>
                        <a:gd name="connsiteX69" fmla="*/ 8573 w 10477"/>
                        <a:gd name="connsiteY69" fmla="*/ 14288 h 31432"/>
                        <a:gd name="connsiteX70" fmla="*/ 8573 w 10477"/>
                        <a:gd name="connsiteY70" fmla="*/ 15240 h 31432"/>
                        <a:gd name="connsiteX71" fmla="*/ 8573 w 10477"/>
                        <a:gd name="connsiteY71" fmla="*/ 16193 h 31432"/>
                        <a:gd name="connsiteX72" fmla="*/ 8573 w 10477"/>
                        <a:gd name="connsiteY72" fmla="*/ 16193 h 31432"/>
                        <a:gd name="connsiteX73" fmla="*/ 8573 w 10477"/>
                        <a:gd name="connsiteY73" fmla="*/ 16193 h 31432"/>
                        <a:gd name="connsiteX74" fmla="*/ 8573 w 10477"/>
                        <a:gd name="connsiteY74" fmla="*/ 16193 h 31432"/>
                        <a:gd name="connsiteX75" fmla="*/ 8573 w 10477"/>
                        <a:gd name="connsiteY75" fmla="*/ 16193 h 31432"/>
                        <a:gd name="connsiteX76" fmla="*/ 8573 w 10477"/>
                        <a:gd name="connsiteY76" fmla="*/ 16193 h 31432"/>
                        <a:gd name="connsiteX77" fmla="*/ 8573 w 10477"/>
                        <a:gd name="connsiteY77" fmla="*/ 16193 h 31432"/>
                        <a:gd name="connsiteX78" fmla="*/ 8573 w 10477"/>
                        <a:gd name="connsiteY78" fmla="*/ 16193 h 31432"/>
                        <a:gd name="connsiteX79" fmla="*/ 8573 w 10477"/>
                        <a:gd name="connsiteY79" fmla="*/ 16193 h 31432"/>
                        <a:gd name="connsiteX80" fmla="*/ 8573 w 10477"/>
                        <a:gd name="connsiteY80" fmla="*/ 17145 h 31432"/>
                        <a:gd name="connsiteX81" fmla="*/ 8573 w 10477"/>
                        <a:gd name="connsiteY81" fmla="*/ 18097 h 31432"/>
                        <a:gd name="connsiteX82" fmla="*/ 8573 w 10477"/>
                        <a:gd name="connsiteY82" fmla="*/ 19050 h 31432"/>
                        <a:gd name="connsiteX83" fmla="*/ 8573 w 10477"/>
                        <a:gd name="connsiteY83" fmla="*/ 19050 h 31432"/>
                        <a:gd name="connsiteX84" fmla="*/ 8573 w 10477"/>
                        <a:gd name="connsiteY84" fmla="*/ 19050 h 31432"/>
                        <a:gd name="connsiteX85" fmla="*/ 8573 w 10477"/>
                        <a:gd name="connsiteY85" fmla="*/ 19050 h 31432"/>
                        <a:gd name="connsiteX86" fmla="*/ 9525 w 10477"/>
                        <a:gd name="connsiteY86" fmla="*/ 20955 h 31432"/>
                        <a:gd name="connsiteX87" fmla="*/ 9525 w 10477"/>
                        <a:gd name="connsiteY87" fmla="*/ 20955 h 31432"/>
                        <a:gd name="connsiteX88" fmla="*/ 10477 w 10477"/>
                        <a:gd name="connsiteY88" fmla="*/ 24765 h 31432"/>
                        <a:gd name="connsiteX89" fmla="*/ 10477 w 10477"/>
                        <a:gd name="connsiteY89" fmla="*/ 26670 h 31432"/>
                        <a:gd name="connsiteX90" fmla="*/ 10477 w 10477"/>
                        <a:gd name="connsiteY90" fmla="*/ 27622 h 31432"/>
                        <a:gd name="connsiteX91" fmla="*/ 10477 w 10477"/>
                        <a:gd name="connsiteY91" fmla="*/ 28575 h 31432"/>
                        <a:gd name="connsiteX92" fmla="*/ 10477 w 10477"/>
                        <a:gd name="connsiteY92" fmla="*/ 28575 h 31432"/>
                        <a:gd name="connsiteX93" fmla="*/ 4763 w 10477"/>
                        <a:gd name="connsiteY93" fmla="*/ 31432 h 31432"/>
                        <a:gd name="connsiteX94" fmla="*/ 0 w 10477"/>
                        <a:gd name="connsiteY94" fmla="*/ 2857 h 31432"/>
                        <a:gd name="connsiteX95" fmla="*/ 0 w 10477"/>
                        <a:gd name="connsiteY95" fmla="*/ 2857 h 31432"/>
                        <a:gd name="connsiteX96" fmla="*/ 0 w 10477"/>
                        <a:gd name="connsiteY96" fmla="*/ 2857 h 31432"/>
                        <a:gd name="connsiteX97" fmla="*/ 0 w 10477"/>
                        <a:gd name="connsiteY97" fmla="*/ 2857 h 31432"/>
                        <a:gd name="connsiteX98" fmla="*/ 0 w 10477"/>
                        <a:gd name="connsiteY98" fmla="*/ 2857 h 31432"/>
                        <a:gd name="connsiteX99" fmla="*/ 952 w 10477"/>
                        <a:gd name="connsiteY99" fmla="*/ 7620 h 31432"/>
                        <a:gd name="connsiteX100" fmla="*/ 952 w 10477"/>
                        <a:gd name="connsiteY100" fmla="*/ 7620 h 31432"/>
                        <a:gd name="connsiteX101" fmla="*/ 952 w 10477"/>
                        <a:gd name="connsiteY101" fmla="*/ 7620 h 31432"/>
                        <a:gd name="connsiteX102" fmla="*/ 952 w 10477"/>
                        <a:gd name="connsiteY102" fmla="*/ 7620 h 31432"/>
                        <a:gd name="connsiteX103" fmla="*/ 952 w 10477"/>
                        <a:gd name="connsiteY103" fmla="*/ 7620 h 31432"/>
                        <a:gd name="connsiteX104" fmla="*/ 4763 w 10477"/>
                        <a:gd name="connsiteY104" fmla="*/ 28575 h 31432"/>
                        <a:gd name="connsiteX105" fmla="*/ 4763 w 10477"/>
                        <a:gd name="connsiteY105" fmla="*/ 28575 h 31432"/>
                        <a:gd name="connsiteX106" fmla="*/ 4763 w 10477"/>
                        <a:gd name="connsiteY106" fmla="*/ 28575 h 31432"/>
                        <a:gd name="connsiteX107" fmla="*/ 4763 w 10477"/>
                        <a:gd name="connsiteY107" fmla="*/ 28575 h 31432"/>
                        <a:gd name="connsiteX108" fmla="*/ 4763 w 10477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0477" h="31432">
                          <a:moveTo>
                            <a:pt x="4763" y="31432"/>
                          </a:moveTo>
                          <a:cubicBezTo>
                            <a:pt x="4763" y="30480"/>
                            <a:pt x="4763" y="30480"/>
                            <a:pt x="4763" y="31432"/>
                          </a:cubicBezTo>
                          <a:cubicBezTo>
                            <a:pt x="4763" y="30480"/>
                            <a:pt x="4763" y="29528"/>
                            <a:pt x="4763" y="29528"/>
                          </a:cubicBezTo>
                          <a:cubicBezTo>
                            <a:pt x="4763" y="29528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6670"/>
                          </a:cubicBezTo>
                          <a:cubicBezTo>
                            <a:pt x="4763" y="26670"/>
                            <a:pt x="4763" y="26670"/>
                            <a:pt x="4763" y="25718"/>
                          </a:cubicBezTo>
                          <a:cubicBezTo>
                            <a:pt x="4763" y="25718"/>
                            <a:pt x="4763" y="25718"/>
                            <a:pt x="4763" y="24765"/>
                          </a:cubicBezTo>
                          <a:cubicBezTo>
                            <a:pt x="4763" y="24765"/>
                            <a:pt x="4763" y="23813"/>
                            <a:pt x="4763" y="23813"/>
                          </a:cubicBezTo>
                          <a:cubicBezTo>
                            <a:pt x="4763" y="23813"/>
                            <a:pt x="4763" y="23813"/>
                            <a:pt x="4763" y="23813"/>
                          </a:cubicBezTo>
                          <a:cubicBezTo>
                            <a:pt x="4763" y="23813"/>
                            <a:pt x="4763" y="23813"/>
                            <a:pt x="4763" y="22860"/>
                          </a:cubicBezTo>
                          <a:cubicBezTo>
                            <a:pt x="4763" y="22860"/>
                            <a:pt x="4763" y="22860"/>
                            <a:pt x="4763" y="21907"/>
                          </a:cubicBezTo>
                          <a:cubicBezTo>
                            <a:pt x="4763" y="21907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20003"/>
                            <a:pt x="4763" y="20003"/>
                          </a:cubicBezTo>
                          <a:cubicBezTo>
                            <a:pt x="4763" y="20003"/>
                            <a:pt x="4763" y="19050"/>
                            <a:pt x="4763" y="19050"/>
                          </a:cubicBezTo>
                          <a:cubicBezTo>
                            <a:pt x="4763" y="19050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8097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6193"/>
                            <a:pt x="4763" y="16193"/>
                          </a:cubicBezTo>
                          <a:cubicBezTo>
                            <a:pt x="4763" y="16193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4288"/>
                          </a:cubicBezTo>
                          <a:cubicBezTo>
                            <a:pt x="4763" y="13335"/>
                            <a:pt x="4763" y="12382"/>
                            <a:pt x="4763" y="11430"/>
                          </a:cubicBezTo>
                          <a:cubicBezTo>
                            <a:pt x="4763" y="10478"/>
                            <a:pt x="4763" y="10478"/>
                            <a:pt x="4763" y="9525"/>
                          </a:cubicBezTo>
                          <a:cubicBezTo>
                            <a:pt x="4763" y="8572"/>
                            <a:pt x="4763" y="8572"/>
                            <a:pt x="3810" y="7620"/>
                          </a:cubicBezTo>
                          <a:cubicBezTo>
                            <a:pt x="3810" y="6668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cubicBezTo>
                            <a:pt x="5715" y="0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7"/>
                            <a:pt x="6668" y="3810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7620" y="6668"/>
                          </a:cubicBezTo>
                          <a:cubicBezTo>
                            <a:pt x="7620" y="7620"/>
                            <a:pt x="7620" y="7620"/>
                            <a:pt x="7620" y="8572"/>
                          </a:cubicBezTo>
                          <a:cubicBezTo>
                            <a:pt x="7620" y="9525"/>
                            <a:pt x="7620" y="10478"/>
                            <a:pt x="8573" y="10478"/>
                          </a:cubicBezTo>
                          <a:cubicBezTo>
                            <a:pt x="8573" y="10478"/>
                            <a:pt x="8573" y="11430"/>
                            <a:pt x="8573" y="11430"/>
                          </a:cubicBezTo>
                          <a:cubicBezTo>
                            <a:pt x="8573" y="11430"/>
                            <a:pt x="8573" y="12382"/>
                            <a:pt x="8573" y="12382"/>
                          </a:cubicBezTo>
                          <a:cubicBezTo>
                            <a:pt x="8573" y="12382"/>
                            <a:pt x="8573" y="12382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4288"/>
                          </a:cubicBezTo>
                          <a:cubicBezTo>
                            <a:pt x="8573" y="15240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6193"/>
                            <a:pt x="8573" y="16193"/>
                          </a:cubicBezTo>
                          <a:cubicBezTo>
                            <a:pt x="8573" y="16193"/>
                            <a:pt x="8573" y="17145"/>
                            <a:pt x="8573" y="17145"/>
                          </a:cubicBezTo>
                          <a:cubicBezTo>
                            <a:pt x="8573" y="17145"/>
                            <a:pt x="8573" y="18097"/>
                            <a:pt x="8573" y="18097"/>
                          </a:cubicBezTo>
                          <a:cubicBezTo>
                            <a:pt x="8573" y="18097"/>
                            <a:pt x="8573" y="18097"/>
                            <a:pt x="8573" y="19050"/>
                          </a:cubicBezTo>
                          <a:cubicBezTo>
                            <a:pt x="8573" y="20003"/>
                            <a:pt x="8573" y="19050"/>
                            <a:pt x="8573" y="19050"/>
                          </a:cubicBezTo>
                          <a:cubicBezTo>
                            <a:pt x="8573" y="19050"/>
                            <a:pt x="8573" y="19050"/>
                            <a:pt x="8573" y="19050"/>
                          </a:cubicBezTo>
                          <a:cubicBezTo>
                            <a:pt x="8573" y="19050"/>
                            <a:pt x="8573" y="19050"/>
                            <a:pt x="8573" y="19050"/>
                          </a:cubicBezTo>
                          <a:cubicBezTo>
                            <a:pt x="8573" y="20003"/>
                            <a:pt x="9525" y="20003"/>
                            <a:pt x="9525" y="20955"/>
                          </a:cubicBezTo>
                          <a:cubicBezTo>
                            <a:pt x="9525" y="20955"/>
                            <a:pt x="9525" y="20955"/>
                            <a:pt x="9525" y="20955"/>
                          </a:cubicBezTo>
                          <a:cubicBezTo>
                            <a:pt x="9525" y="21907"/>
                            <a:pt x="9525" y="22860"/>
                            <a:pt x="10477" y="24765"/>
                          </a:cubicBezTo>
                          <a:cubicBezTo>
                            <a:pt x="10477" y="25718"/>
                            <a:pt x="10477" y="25718"/>
                            <a:pt x="10477" y="26670"/>
                          </a:cubicBezTo>
                          <a:cubicBezTo>
                            <a:pt x="10477" y="26670"/>
                            <a:pt x="10477" y="27622"/>
                            <a:pt x="10477" y="27622"/>
                          </a:cubicBezTo>
                          <a:cubicBezTo>
                            <a:pt x="10477" y="27622"/>
                            <a:pt x="10477" y="28575"/>
                            <a:pt x="10477" y="28575"/>
                          </a:cubicBezTo>
                          <a:lnTo>
                            <a:pt x="10477" y="28575"/>
                          </a:lnTo>
                          <a:lnTo>
                            <a:pt x="4763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1905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  <a:moveTo>
                            <a:pt x="4763" y="28575"/>
                          </a:move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3" name="任意多边形: 形状 637"/>
                    <p:cNvSpPr/>
                    <p:nvPr/>
                  </p:nvSpPr>
                  <p:spPr>
                    <a:xfrm>
                      <a:off x="4209097" y="45729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4" name="任意多边形: 形状 638"/>
                    <p:cNvSpPr/>
                    <p:nvPr/>
                  </p:nvSpPr>
                  <p:spPr>
                    <a:xfrm>
                      <a:off x="4208674" y="4570094"/>
                      <a:ext cx="2328" cy="3810"/>
                    </a:xfrm>
                    <a:custGeom>
                      <a:avLst/>
                      <a:gdLst>
                        <a:gd name="connsiteX0" fmla="*/ 423 w 2328"/>
                        <a:gd name="connsiteY0" fmla="*/ 3810 h 3810"/>
                        <a:gd name="connsiteX1" fmla="*/ 2328 w 2328"/>
                        <a:gd name="connsiteY1" fmla="*/ 2858 h 3810"/>
                        <a:gd name="connsiteX2" fmla="*/ 2328 w 2328"/>
                        <a:gd name="connsiteY2" fmla="*/ 2858 h 3810"/>
                        <a:gd name="connsiteX3" fmla="*/ 2328 w 2328"/>
                        <a:gd name="connsiteY3" fmla="*/ 2858 h 3810"/>
                        <a:gd name="connsiteX4" fmla="*/ 2328 w 2328"/>
                        <a:gd name="connsiteY4" fmla="*/ 2858 h 3810"/>
                        <a:gd name="connsiteX5" fmla="*/ 2328 w 2328"/>
                        <a:gd name="connsiteY5" fmla="*/ 2858 h 3810"/>
                        <a:gd name="connsiteX6" fmla="*/ 2328 w 2328"/>
                        <a:gd name="connsiteY6" fmla="*/ 1905 h 3810"/>
                        <a:gd name="connsiteX7" fmla="*/ 2328 w 2328"/>
                        <a:gd name="connsiteY7" fmla="*/ 953 h 3810"/>
                        <a:gd name="connsiteX8" fmla="*/ 2328 w 2328"/>
                        <a:gd name="connsiteY8" fmla="*/ 953 h 3810"/>
                        <a:gd name="connsiteX9" fmla="*/ 2328 w 2328"/>
                        <a:gd name="connsiteY9" fmla="*/ 953 h 3810"/>
                        <a:gd name="connsiteX10" fmla="*/ 2328 w 2328"/>
                        <a:gd name="connsiteY10" fmla="*/ 953 h 3810"/>
                        <a:gd name="connsiteX11" fmla="*/ 2328 w 2328"/>
                        <a:gd name="connsiteY11" fmla="*/ 0 h 3810"/>
                        <a:gd name="connsiteX12" fmla="*/ 423 w 2328"/>
                        <a:gd name="connsiteY12" fmla="*/ 0 h 3810"/>
                        <a:gd name="connsiteX13" fmla="*/ 423 w 2328"/>
                        <a:gd name="connsiteY13" fmla="*/ 953 h 3810"/>
                        <a:gd name="connsiteX14" fmla="*/ 423 w 2328"/>
                        <a:gd name="connsiteY14" fmla="*/ 1905 h 3810"/>
                        <a:gd name="connsiteX15" fmla="*/ 423 w 2328"/>
                        <a:gd name="connsiteY15" fmla="*/ 3810 h 3810"/>
                        <a:gd name="connsiteX16" fmla="*/ 423 w 2328"/>
                        <a:gd name="connsiteY16" fmla="*/ 3810 h 3810"/>
                        <a:gd name="connsiteX17" fmla="*/ 423 w 2328"/>
                        <a:gd name="connsiteY17" fmla="*/ 3810 h 3810"/>
                        <a:gd name="connsiteX18" fmla="*/ 423 w 2328"/>
                        <a:gd name="connsiteY18" fmla="*/ 3810 h 3810"/>
                        <a:gd name="connsiteX19" fmla="*/ 423 w 2328"/>
                        <a:gd name="connsiteY19" fmla="*/ 3810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8" h="3810">
                          <a:moveTo>
                            <a:pt x="423" y="3810"/>
                          </a:moveTo>
                          <a:cubicBezTo>
                            <a:pt x="1376" y="3810"/>
                            <a:pt x="1376" y="2858"/>
                            <a:pt x="2328" y="2858"/>
                          </a:cubicBezTo>
                          <a:lnTo>
                            <a:pt x="2328" y="2858"/>
                          </a:lnTo>
                          <a:cubicBezTo>
                            <a:pt x="2328" y="2858"/>
                            <a:pt x="2328" y="2858"/>
                            <a:pt x="2328" y="2858"/>
                          </a:cubicBezTo>
                          <a:lnTo>
                            <a:pt x="2328" y="2858"/>
                          </a:ln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lnTo>
                            <a:pt x="2328" y="953"/>
                          </a:lnTo>
                          <a:lnTo>
                            <a:pt x="2328" y="953"/>
                          </a:lnTo>
                          <a:cubicBezTo>
                            <a:pt x="2328" y="953"/>
                            <a:pt x="2328" y="953"/>
                            <a:pt x="2328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953"/>
                          </a:cubicBezTo>
                          <a:cubicBezTo>
                            <a:pt x="423" y="953"/>
                            <a:pt x="423" y="1905"/>
                            <a:pt x="423" y="1905"/>
                          </a:cubicBezTo>
                          <a:cubicBezTo>
                            <a:pt x="-529" y="2858"/>
                            <a:pt x="423" y="2858"/>
                            <a:pt x="423" y="3810"/>
                          </a:cubicBezTo>
                          <a:lnTo>
                            <a:pt x="423" y="3810"/>
                          </a:lnTo>
                          <a:cubicBezTo>
                            <a:pt x="423" y="3810"/>
                            <a:pt x="423" y="3810"/>
                            <a:pt x="423" y="3810"/>
                          </a:cubicBezTo>
                          <a:lnTo>
                            <a:pt x="423" y="3810"/>
                          </a:lnTo>
                          <a:cubicBezTo>
                            <a:pt x="423" y="3810"/>
                            <a:pt x="423" y="3810"/>
                            <a:pt x="423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55" name="图形 2"/>
                  <p:cNvGrpSpPr/>
                  <p:nvPr/>
                </p:nvGrpSpPr>
                <p:grpSpPr>
                  <a:xfrm>
                    <a:off x="4214812" y="4602479"/>
                    <a:ext cx="12382" cy="33337"/>
                    <a:chOff x="4214812" y="4602479"/>
                    <a:chExt cx="12382" cy="33337"/>
                  </a:xfrm>
                  <a:solidFill>
                    <a:srgbClr val="0D222B"/>
                  </a:solidFill>
                </p:grpSpPr>
                <p:sp>
                  <p:nvSpPr>
                    <p:cNvPr id="756" name="任意多边形: 形状 640"/>
                    <p:cNvSpPr/>
                    <p:nvPr/>
                  </p:nvSpPr>
                  <p:spPr>
                    <a:xfrm>
                      <a:off x="4216717" y="4603431"/>
                      <a:ext cx="952" cy="9525"/>
                    </a:xfrm>
                    <a:custGeom>
                      <a:avLst/>
                      <a:gdLst>
                        <a:gd name="connsiteX0" fmla="*/ 952 w 952"/>
                        <a:gd name="connsiteY0" fmla="*/ 0 h 9525"/>
                        <a:gd name="connsiteX1" fmla="*/ 0 w 952"/>
                        <a:gd name="connsiteY1" fmla="*/ 0 h 9525"/>
                        <a:gd name="connsiteX2" fmla="*/ 0 w 952"/>
                        <a:gd name="connsiteY2" fmla="*/ 0 h 9525"/>
                        <a:gd name="connsiteX3" fmla="*/ 0 w 952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952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7" name="任意多边形: 形状 641"/>
                    <p:cNvSpPr/>
                    <p:nvPr/>
                  </p:nvSpPr>
                  <p:spPr>
                    <a:xfrm>
                      <a:off x="4216717" y="4604384"/>
                      <a:ext cx="10477" cy="31432"/>
                    </a:xfrm>
                    <a:custGeom>
                      <a:avLst/>
                      <a:gdLst>
                        <a:gd name="connsiteX0" fmla="*/ 3810 w 10477"/>
                        <a:gd name="connsiteY0" fmla="*/ 31433 h 31432"/>
                        <a:gd name="connsiteX1" fmla="*/ 3810 w 10477"/>
                        <a:gd name="connsiteY1" fmla="*/ 31433 h 31432"/>
                        <a:gd name="connsiteX2" fmla="*/ 3810 w 10477"/>
                        <a:gd name="connsiteY2" fmla="*/ 29528 h 31432"/>
                        <a:gd name="connsiteX3" fmla="*/ 3810 w 10477"/>
                        <a:gd name="connsiteY3" fmla="*/ 28575 h 31432"/>
                        <a:gd name="connsiteX4" fmla="*/ 3810 w 10477"/>
                        <a:gd name="connsiteY4" fmla="*/ 27622 h 31432"/>
                        <a:gd name="connsiteX5" fmla="*/ 3810 w 10477"/>
                        <a:gd name="connsiteY5" fmla="*/ 27622 h 31432"/>
                        <a:gd name="connsiteX6" fmla="*/ 3810 w 10477"/>
                        <a:gd name="connsiteY6" fmla="*/ 26670 h 31432"/>
                        <a:gd name="connsiteX7" fmla="*/ 3810 w 10477"/>
                        <a:gd name="connsiteY7" fmla="*/ 25718 h 31432"/>
                        <a:gd name="connsiteX8" fmla="*/ 3810 w 10477"/>
                        <a:gd name="connsiteY8" fmla="*/ 24765 h 31432"/>
                        <a:gd name="connsiteX9" fmla="*/ 3810 w 10477"/>
                        <a:gd name="connsiteY9" fmla="*/ 23813 h 31432"/>
                        <a:gd name="connsiteX10" fmla="*/ 3810 w 10477"/>
                        <a:gd name="connsiteY10" fmla="*/ 23813 h 31432"/>
                        <a:gd name="connsiteX11" fmla="*/ 3810 w 10477"/>
                        <a:gd name="connsiteY11" fmla="*/ 22860 h 31432"/>
                        <a:gd name="connsiteX12" fmla="*/ 3810 w 10477"/>
                        <a:gd name="connsiteY12" fmla="*/ 21908 h 31432"/>
                        <a:gd name="connsiteX13" fmla="*/ 3810 w 10477"/>
                        <a:gd name="connsiteY13" fmla="*/ 20955 h 31432"/>
                        <a:gd name="connsiteX14" fmla="*/ 3810 w 10477"/>
                        <a:gd name="connsiteY14" fmla="*/ 20003 h 31432"/>
                        <a:gd name="connsiteX15" fmla="*/ 3810 w 10477"/>
                        <a:gd name="connsiteY15" fmla="*/ 20003 h 31432"/>
                        <a:gd name="connsiteX16" fmla="*/ 3810 w 10477"/>
                        <a:gd name="connsiteY16" fmla="*/ 20003 h 31432"/>
                        <a:gd name="connsiteX17" fmla="*/ 3810 w 10477"/>
                        <a:gd name="connsiteY17" fmla="*/ 19050 h 31432"/>
                        <a:gd name="connsiteX18" fmla="*/ 3810 w 10477"/>
                        <a:gd name="connsiteY18" fmla="*/ 18097 h 31432"/>
                        <a:gd name="connsiteX19" fmla="*/ 3810 w 10477"/>
                        <a:gd name="connsiteY19" fmla="*/ 18097 h 31432"/>
                        <a:gd name="connsiteX20" fmla="*/ 3810 w 10477"/>
                        <a:gd name="connsiteY20" fmla="*/ 17145 h 31432"/>
                        <a:gd name="connsiteX21" fmla="*/ 3810 w 10477"/>
                        <a:gd name="connsiteY21" fmla="*/ 17145 h 31432"/>
                        <a:gd name="connsiteX22" fmla="*/ 3810 w 10477"/>
                        <a:gd name="connsiteY22" fmla="*/ 17145 h 31432"/>
                        <a:gd name="connsiteX23" fmla="*/ 3810 w 10477"/>
                        <a:gd name="connsiteY23" fmla="*/ 17145 h 31432"/>
                        <a:gd name="connsiteX24" fmla="*/ 3810 w 10477"/>
                        <a:gd name="connsiteY24" fmla="*/ 17145 h 31432"/>
                        <a:gd name="connsiteX25" fmla="*/ 3810 w 10477"/>
                        <a:gd name="connsiteY25" fmla="*/ 17145 h 31432"/>
                        <a:gd name="connsiteX26" fmla="*/ 3810 w 10477"/>
                        <a:gd name="connsiteY26" fmla="*/ 16193 h 31432"/>
                        <a:gd name="connsiteX27" fmla="*/ 3810 w 10477"/>
                        <a:gd name="connsiteY27" fmla="*/ 15240 h 31432"/>
                        <a:gd name="connsiteX28" fmla="*/ 3810 w 10477"/>
                        <a:gd name="connsiteY28" fmla="*/ 15240 h 31432"/>
                        <a:gd name="connsiteX29" fmla="*/ 3810 w 10477"/>
                        <a:gd name="connsiteY29" fmla="*/ 15240 h 31432"/>
                        <a:gd name="connsiteX30" fmla="*/ 3810 w 10477"/>
                        <a:gd name="connsiteY30" fmla="*/ 15240 h 31432"/>
                        <a:gd name="connsiteX31" fmla="*/ 3810 w 10477"/>
                        <a:gd name="connsiteY31" fmla="*/ 14288 h 31432"/>
                        <a:gd name="connsiteX32" fmla="*/ 3810 w 10477"/>
                        <a:gd name="connsiteY32" fmla="*/ 11430 h 31432"/>
                        <a:gd name="connsiteX33" fmla="*/ 3810 w 10477"/>
                        <a:gd name="connsiteY33" fmla="*/ 9525 h 31432"/>
                        <a:gd name="connsiteX34" fmla="*/ 3810 w 10477"/>
                        <a:gd name="connsiteY34" fmla="*/ 7620 h 31432"/>
                        <a:gd name="connsiteX35" fmla="*/ 3810 w 10477"/>
                        <a:gd name="connsiteY35" fmla="*/ 5715 h 31432"/>
                        <a:gd name="connsiteX36" fmla="*/ 3810 w 10477"/>
                        <a:gd name="connsiteY36" fmla="*/ 5715 h 31432"/>
                        <a:gd name="connsiteX37" fmla="*/ 3810 w 10477"/>
                        <a:gd name="connsiteY37" fmla="*/ 4763 h 31432"/>
                        <a:gd name="connsiteX38" fmla="*/ 3810 w 10477"/>
                        <a:gd name="connsiteY38" fmla="*/ 4763 h 31432"/>
                        <a:gd name="connsiteX39" fmla="*/ 3810 w 10477"/>
                        <a:gd name="connsiteY39" fmla="*/ 4763 h 31432"/>
                        <a:gd name="connsiteX40" fmla="*/ 3810 w 10477"/>
                        <a:gd name="connsiteY40" fmla="*/ 4763 h 31432"/>
                        <a:gd name="connsiteX41" fmla="*/ 3810 w 10477"/>
                        <a:gd name="connsiteY41" fmla="*/ 3810 h 31432"/>
                        <a:gd name="connsiteX42" fmla="*/ 3810 w 10477"/>
                        <a:gd name="connsiteY42" fmla="*/ 2858 h 31432"/>
                        <a:gd name="connsiteX43" fmla="*/ 3810 w 10477"/>
                        <a:gd name="connsiteY43" fmla="*/ 2858 h 31432"/>
                        <a:gd name="connsiteX44" fmla="*/ 3810 w 10477"/>
                        <a:gd name="connsiteY44" fmla="*/ 1905 h 31432"/>
                        <a:gd name="connsiteX45" fmla="*/ 3810 w 10477"/>
                        <a:gd name="connsiteY45" fmla="*/ 1905 h 31432"/>
                        <a:gd name="connsiteX46" fmla="*/ 3810 w 10477"/>
                        <a:gd name="connsiteY46" fmla="*/ 1905 h 31432"/>
                        <a:gd name="connsiteX47" fmla="*/ 5715 w 10477"/>
                        <a:gd name="connsiteY47" fmla="*/ 953 h 31432"/>
                        <a:gd name="connsiteX48" fmla="*/ 5715 w 10477"/>
                        <a:gd name="connsiteY48" fmla="*/ 953 h 31432"/>
                        <a:gd name="connsiteX49" fmla="*/ 5715 w 10477"/>
                        <a:gd name="connsiteY49" fmla="*/ 953 h 31432"/>
                        <a:gd name="connsiteX50" fmla="*/ 5715 w 10477"/>
                        <a:gd name="connsiteY50" fmla="*/ 953 h 31432"/>
                        <a:gd name="connsiteX51" fmla="*/ 5715 w 10477"/>
                        <a:gd name="connsiteY51" fmla="*/ 953 h 31432"/>
                        <a:gd name="connsiteX52" fmla="*/ 5715 w 10477"/>
                        <a:gd name="connsiteY52" fmla="*/ 0 h 31432"/>
                        <a:gd name="connsiteX53" fmla="*/ 5715 w 10477"/>
                        <a:gd name="connsiteY53" fmla="*/ 953 h 31432"/>
                        <a:gd name="connsiteX54" fmla="*/ 5715 w 10477"/>
                        <a:gd name="connsiteY54" fmla="*/ 1905 h 31432"/>
                        <a:gd name="connsiteX55" fmla="*/ 5715 w 10477"/>
                        <a:gd name="connsiteY55" fmla="*/ 1905 h 31432"/>
                        <a:gd name="connsiteX56" fmla="*/ 5715 w 10477"/>
                        <a:gd name="connsiteY56" fmla="*/ 1905 h 31432"/>
                        <a:gd name="connsiteX57" fmla="*/ 6668 w 10477"/>
                        <a:gd name="connsiteY57" fmla="*/ 1905 h 31432"/>
                        <a:gd name="connsiteX58" fmla="*/ 7620 w 10477"/>
                        <a:gd name="connsiteY58" fmla="*/ 3810 h 31432"/>
                        <a:gd name="connsiteX59" fmla="*/ 7620 w 10477"/>
                        <a:gd name="connsiteY59" fmla="*/ 4763 h 31432"/>
                        <a:gd name="connsiteX60" fmla="*/ 7620 w 10477"/>
                        <a:gd name="connsiteY60" fmla="*/ 4763 h 31432"/>
                        <a:gd name="connsiteX61" fmla="*/ 7620 w 10477"/>
                        <a:gd name="connsiteY61" fmla="*/ 6668 h 31432"/>
                        <a:gd name="connsiteX62" fmla="*/ 7620 w 10477"/>
                        <a:gd name="connsiteY62" fmla="*/ 8572 h 31432"/>
                        <a:gd name="connsiteX63" fmla="*/ 8572 w 10477"/>
                        <a:gd name="connsiteY63" fmla="*/ 10478 h 31432"/>
                        <a:gd name="connsiteX64" fmla="*/ 8572 w 10477"/>
                        <a:gd name="connsiteY64" fmla="*/ 11430 h 31432"/>
                        <a:gd name="connsiteX65" fmla="*/ 8572 w 10477"/>
                        <a:gd name="connsiteY65" fmla="*/ 12383 h 31432"/>
                        <a:gd name="connsiteX66" fmla="*/ 8572 w 10477"/>
                        <a:gd name="connsiteY66" fmla="*/ 13335 h 31432"/>
                        <a:gd name="connsiteX67" fmla="*/ 8572 w 10477"/>
                        <a:gd name="connsiteY67" fmla="*/ 13335 h 31432"/>
                        <a:gd name="connsiteX68" fmla="*/ 8572 w 10477"/>
                        <a:gd name="connsiteY68" fmla="*/ 13335 h 31432"/>
                        <a:gd name="connsiteX69" fmla="*/ 8572 w 10477"/>
                        <a:gd name="connsiteY69" fmla="*/ 14288 h 31432"/>
                        <a:gd name="connsiteX70" fmla="*/ 8572 w 10477"/>
                        <a:gd name="connsiteY70" fmla="*/ 15240 h 31432"/>
                        <a:gd name="connsiteX71" fmla="*/ 8572 w 10477"/>
                        <a:gd name="connsiteY71" fmla="*/ 16193 h 31432"/>
                        <a:gd name="connsiteX72" fmla="*/ 8572 w 10477"/>
                        <a:gd name="connsiteY72" fmla="*/ 16193 h 31432"/>
                        <a:gd name="connsiteX73" fmla="*/ 8572 w 10477"/>
                        <a:gd name="connsiteY73" fmla="*/ 16193 h 31432"/>
                        <a:gd name="connsiteX74" fmla="*/ 8572 w 10477"/>
                        <a:gd name="connsiteY74" fmla="*/ 16193 h 31432"/>
                        <a:gd name="connsiteX75" fmla="*/ 8572 w 10477"/>
                        <a:gd name="connsiteY75" fmla="*/ 16193 h 31432"/>
                        <a:gd name="connsiteX76" fmla="*/ 8572 w 10477"/>
                        <a:gd name="connsiteY76" fmla="*/ 16193 h 31432"/>
                        <a:gd name="connsiteX77" fmla="*/ 8572 w 10477"/>
                        <a:gd name="connsiteY77" fmla="*/ 16193 h 31432"/>
                        <a:gd name="connsiteX78" fmla="*/ 8572 w 10477"/>
                        <a:gd name="connsiteY78" fmla="*/ 16193 h 31432"/>
                        <a:gd name="connsiteX79" fmla="*/ 8572 w 10477"/>
                        <a:gd name="connsiteY79" fmla="*/ 16193 h 31432"/>
                        <a:gd name="connsiteX80" fmla="*/ 8572 w 10477"/>
                        <a:gd name="connsiteY80" fmla="*/ 17145 h 31432"/>
                        <a:gd name="connsiteX81" fmla="*/ 8572 w 10477"/>
                        <a:gd name="connsiteY81" fmla="*/ 18097 h 31432"/>
                        <a:gd name="connsiteX82" fmla="*/ 8572 w 10477"/>
                        <a:gd name="connsiteY82" fmla="*/ 19050 h 31432"/>
                        <a:gd name="connsiteX83" fmla="*/ 8572 w 10477"/>
                        <a:gd name="connsiteY83" fmla="*/ 19050 h 31432"/>
                        <a:gd name="connsiteX84" fmla="*/ 8572 w 10477"/>
                        <a:gd name="connsiteY84" fmla="*/ 19050 h 31432"/>
                        <a:gd name="connsiteX85" fmla="*/ 8572 w 10477"/>
                        <a:gd name="connsiteY85" fmla="*/ 19050 h 31432"/>
                        <a:gd name="connsiteX86" fmla="*/ 9525 w 10477"/>
                        <a:gd name="connsiteY86" fmla="*/ 20955 h 31432"/>
                        <a:gd name="connsiteX87" fmla="*/ 9525 w 10477"/>
                        <a:gd name="connsiteY87" fmla="*/ 20955 h 31432"/>
                        <a:gd name="connsiteX88" fmla="*/ 10477 w 10477"/>
                        <a:gd name="connsiteY88" fmla="*/ 24765 h 31432"/>
                        <a:gd name="connsiteX89" fmla="*/ 10477 w 10477"/>
                        <a:gd name="connsiteY89" fmla="*/ 26670 h 31432"/>
                        <a:gd name="connsiteX90" fmla="*/ 10477 w 10477"/>
                        <a:gd name="connsiteY90" fmla="*/ 27622 h 31432"/>
                        <a:gd name="connsiteX91" fmla="*/ 10477 w 10477"/>
                        <a:gd name="connsiteY91" fmla="*/ 28575 h 31432"/>
                        <a:gd name="connsiteX92" fmla="*/ 10477 w 10477"/>
                        <a:gd name="connsiteY92" fmla="*/ 28575 h 31432"/>
                        <a:gd name="connsiteX93" fmla="*/ 3810 w 10477"/>
                        <a:gd name="connsiteY93" fmla="*/ 31433 h 31432"/>
                        <a:gd name="connsiteX94" fmla="*/ 0 w 10477"/>
                        <a:gd name="connsiteY94" fmla="*/ 2858 h 31432"/>
                        <a:gd name="connsiteX95" fmla="*/ 0 w 10477"/>
                        <a:gd name="connsiteY95" fmla="*/ 2858 h 31432"/>
                        <a:gd name="connsiteX96" fmla="*/ 0 w 10477"/>
                        <a:gd name="connsiteY96" fmla="*/ 2858 h 31432"/>
                        <a:gd name="connsiteX97" fmla="*/ 0 w 10477"/>
                        <a:gd name="connsiteY97" fmla="*/ 2858 h 31432"/>
                        <a:gd name="connsiteX98" fmla="*/ 0 w 10477"/>
                        <a:gd name="connsiteY98" fmla="*/ 2858 h 31432"/>
                        <a:gd name="connsiteX99" fmla="*/ 952 w 10477"/>
                        <a:gd name="connsiteY99" fmla="*/ 7620 h 31432"/>
                        <a:gd name="connsiteX100" fmla="*/ 952 w 10477"/>
                        <a:gd name="connsiteY100" fmla="*/ 7620 h 31432"/>
                        <a:gd name="connsiteX101" fmla="*/ 952 w 10477"/>
                        <a:gd name="connsiteY101" fmla="*/ 7620 h 31432"/>
                        <a:gd name="connsiteX102" fmla="*/ 952 w 10477"/>
                        <a:gd name="connsiteY102" fmla="*/ 7620 h 31432"/>
                        <a:gd name="connsiteX103" fmla="*/ 952 w 10477"/>
                        <a:gd name="connsiteY103" fmla="*/ 7620 h 31432"/>
                        <a:gd name="connsiteX104" fmla="*/ 4763 w 10477"/>
                        <a:gd name="connsiteY104" fmla="*/ 28575 h 31432"/>
                        <a:gd name="connsiteX105" fmla="*/ 4763 w 10477"/>
                        <a:gd name="connsiteY105" fmla="*/ 28575 h 31432"/>
                        <a:gd name="connsiteX106" fmla="*/ 4763 w 10477"/>
                        <a:gd name="connsiteY106" fmla="*/ 28575 h 31432"/>
                        <a:gd name="connsiteX107" fmla="*/ 4763 w 10477"/>
                        <a:gd name="connsiteY107" fmla="*/ 28575 h 31432"/>
                        <a:gd name="connsiteX108" fmla="*/ 4763 w 10477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0477" h="31432">
                          <a:moveTo>
                            <a:pt x="3810" y="31433"/>
                          </a:moveTo>
                          <a:cubicBezTo>
                            <a:pt x="3810" y="30480"/>
                            <a:pt x="3810" y="30480"/>
                            <a:pt x="3810" y="31433"/>
                          </a:cubicBezTo>
                          <a:cubicBezTo>
                            <a:pt x="3810" y="30480"/>
                            <a:pt x="3810" y="29528"/>
                            <a:pt x="3810" y="29528"/>
                          </a:cubicBezTo>
                          <a:cubicBezTo>
                            <a:pt x="3810" y="29528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8"/>
                          </a:cubicBezTo>
                          <a:cubicBezTo>
                            <a:pt x="3810" y="25718"/>
                            <a:pt x="3810" y="25718"/>
                            <a:pt x="3810" y="24765"/>
                          </a:cubicBezTo>
                          <a:cubicBezTo>
                            <a:pt x="3810" y="24765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8"/>
                          </a:cubicBezTo>
                          <a:cubicBezTo>
                            <a:pt x="3810" y="21908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4288"/>
                          </a:cubicBezTo>
                          <a:cubicBezTo>
                            <a:pt x="3810" y="13335"/>
                            <a:pt x="3810" y="12383"/>
                            <a:pt x="3810" y="11430"/>
                          </a:cubicBezTo>
                          <a:cubicBezTo>
                            <a:pt x="3810" y="10478"/>
                            <a:pt x="3810" y="10478"/>
                            <a:pt x="3810" y="9525"/>
                          </a:cubicBezTo>
                          <a:cubicBezTo>
                            <a:pt x="3810" y="8572"/>
                            <a:pt x="3810" y="8572"/>
                            <a:pt x="3810" y="7620"/>
                          </a:cubicBezTo>
                          <a:cubicBezTo>
                            <a:pt x="3810" y="6668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cubicBezTo>
                            <a:pt x="5715" y="0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8"/>
                            <a:pt x="6668" y="3810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7620" y="6668"/>
                          </a:cubicBezTo>
                          <a:cubicBezTo>
                            <a:pt x="7620" y="7620"/>
                            <a:pt x="7620" y="7620"/>
                            <a:pt x="7620" y="8572"/>
                          </a:cubicBezTo>
                          <a:cubicBezTo>
                            <a:pt x="7620" y="9525"/>
                            <a:pt x="7620" y="10478"/>
                            <a:pt x="8572" y="10478"/>
                          </a:cubicBezTo>
                          <a:cubicBezTo>
                            <a:pt x="8572" y="10478"/>
                            <a:pt x="8572" y="11430"/>
                            <a:pt x="8572" y="11430"/>
                          </a:cubicBezTo>
                          <a:cubicBezTo>
                            <a:pt x="8572" y="11430"/>
                            <a:pt x="8572" y="12383"/>
                            <a:pt x="8572" y="12383"/>
                          </a:cubicBezTo>
                          <a:cubicBezTo>
                            <a:pt x="8572" y="12383"/>
                            <a:pt x="8572" y="12383"/>
                            <a:pt x="8572" y="13335"/>
                          </a:cubicBezTo>
                          <a:cubicBezTo>
                            <a:pt x="8572" y="13335"/>
                            <a:pt x="8572" y="13335"/>
                            <a:pt x="8572" y="13335"/>
                          </a:cubicBezTo>
                          <a:cubicBezTo>
                            <a:pt x="8572" y="13335"/>
                            <a:pt x="8572" y="13335"/>
                            <a:pt x="8572" y="13335"/>
                          </a:cubicBezTo>
                          <a:cubicBezTo>
                            <a:pt x="8572" y="13335"/>
                            <a:pt x="8572" y="13335"/>
                            <a:pt x="8572" y="14288"/>
                          </a:cubicBezTo>
                          <a:cubicBezTo>
                            <a:pt x="8572" y="14288"/>
                            <a:pt x="8572" y="15240"/>
                            <a:pt x="8572" y="15240"/>
                          </a:cubicBezTo>
                          <a:cubicBezTo>
                            <a:pt x="8572" y="15240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6193"/>
                            <a:pt x="8572" y="16193"/>
                          </a:cubicBezTo>
                          <a:cubicBezTo>
                            <a:pt x="8572" y="16193"/>
                            <a:pt x="8572" y="17145"/>
                            <a:pt x="8572" y="17145"/>
                          </a:cubicBezTo>
                          <a:cubicBezTo>
                            <a:pt x="8572" y="17145"/>
                            <a:pt x="8572" y="18097"/>
                            <a:pt x="8572" y="18097"/>
                          </a:cubicBezTo>
                          <a:cubicBezTo>
                            <a:pt x="8572" y="18097"/>
                            <a:pt x="8572" y="18097"/>
                            <a:pt x="8572" y="19050"/>
                          </a:cubicBezTo>
                          <a:cubicBezTo>
                            <a:pt x="8572" y="19050"/>
                            <a:pt x="8572" y="19050"/>
                            <a:pt x="8572" y="19050"/>
                          </a:cubicBezTo>
                          <a:cubicBezTo>
                            <a:pt x="8572" y="19050"/>
                            <a:pt x="8572" y="19050"/>
                            <a:pt x="8572" y="19050"/>
                          </a:cubicBezTo>
                          <a:cubicBezTo>
                            <a:pt x="8572" y="19050"/>
                            <a:pt x="8572" y="19050"/>
                            <a:pt x="8572" y="19050"/>
                          </a:cubicBezTo>
                          <a:cubicBezTo>
                            <a:pt x="8572" y="20003"/>
                            <a:pt x="9525" y="20003"/>
                            <a:pt x="9525" y="20955"/>
                          </a:cubicBezTo>
                          <a:cubicBezTo>
                            <a:pt x="9525" y="20955"/>
                            <a:pt x="9525" y="20955"/>
                            <a:pt x="9525" y="20955"/>
                          </a:cubicBezTo>
                          <a:cubicBezTo>
                            <a:pt x="9525" y="21908"/>
                            <a:pt x="9525" y="22860"/>
                            <a:pt x="10477" y="24765"/>
                          </a:cubicBezTo>
                          <a:cubicBezTo>
                            <a:pt x="10477" y="25718"/>
                            <a:pt x="10477" y="25718"/>
                            <a:pt x="10477" y="26670"/>
                          </a:cubicBezTo>
                          <a:cubicBezTo>
                            <a:pt x="10477" y="26670"/>
                            <a:pt x="10477" y="27622"/>
                            <a:pt x="10477" y="27622"/>
                          </a:cubicBezTo>
                          <a:cubicBezTo>
                            <a:pt x="10477" y="27622"/>
                            <a:pt x="10477" y="28575"/>
                            <a:pt x="10477" y="28575"/>
                          </a:cubicBezTo>
                          <a:lnTo>
                            <a:pt x="10477" y="28575"/>
                          </a:lnTo>
                          <a:lnTo>
                            <a:pt x="3810" y="31433"/>
                          </a:lnTo>
                          <a:close/>
                          <a:moveTo>
                            <a:pt x="0" y="2858"/>
                          </a:moveTo>
                          <a:cubicBezTo>
                            <a:pt x="0" y="2858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6668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  <a:moveTo>
                            <a:pt x="4763" y="28575"/>
                          </a:move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4763" y="28575"/>
                            <a:pt x="4763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8" name="任意多边形: 形状 642"/>
                    <p:cNvSpPr/>
                    <p:nvPr/>
                  </p:nvSpPr>
                  <p:spPr>
                    <a:xfrm>
                      <a:off x="4214812" y="46053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59" name="任意多边形: 形状 643"/>
                    <p:cNvSpPr/>
                    <p:nvPr/>
                  </p:nvSpPr>
                  <p:spPr>
                    <a:xfrm>
                      <a:off x="4215050" y="4602479"/>
                      <a:ext cx="2619" cy="3809"/>
                    </a:xfrm>
                    <a:custGeom>
                      <a:avLst/>
                      <a:gdLst>
                        <a:gd name="connsiteX0" fmla="*/ 714 w 2619"/>
                        <a:gd name="connsiteY0" fmla="*/ 3810 h 3809"/>
                        <a:gd name="connsiteX1" fmla="*/ 2619 w 2619"/>
                        <a:gd name="connsiteY1" fmla="*/ 2857 h 3809"/>
                        <a:gd name="connsiteX2" fmla="*/ 2619 w 2619"/>
                        <a:gd name="connsiteY2" fmla="*/ 2857 h 3809"/>
                        <a:gd name="connsiteX3" fmla="*/ 2619 w 2619"/>
                        <a:gd name="connsiteY3" fmla="*/ 2857 h 3809"/>
                        <a:gd name="connsiteX4" fmla="*/ 2619 w 2619"/>
                        <a:gd name="connsiteY4" fmla="*/ 2857 h 3809"/>
                        <a:gd name="connsiteX5" fmla="*/ 2619 w 2619"/>
                        <a:gd name="connsiteY5" fmla="*/ 2857 h 3809"/>
                        <a:gd name="connsiteX6" fmla="*/ 2619 w 2619"/>
                        <a:gd name="connsiteY6" fmla="*/ 1905 h 3809"/>
                        <a:gd name="connsiteX7" fmla="*/ 2619 w 2619"/>
                        <a:gd name="connsiteY7" fmla="*/ 952 h 3809"/>
                        <a:gd name="connsiteX8" fmla="*/ 2619 w 2619"/>
                        <a:gd name="connsiteY8" fmla="*/ 952 h 3809"/>
                        <a:gd name="connsiteX9" fmla="*/ 2619 w 2619"/>
                        <a:gd name="connsiteY9" fmla="*/ 952 h 3809"/>
                        <a:gd name="connsiteX10" fmla="*/ 2619 w 2619"/>
                        <a:gd name="connsiteY10" fmla="*/ 952 h 3809"/>
                        <a:gd name="connsiteX11" fmla="*/ 2619 w 2619"/>
                        <a:gd name="connsiteY11" fmla="*/ 0 h 3809"/>
                        <a:gd name="connsiteX12" fmla="*/ 714 w 2619"/>
                        <a:gd name="connsiteY12" fmla="*/ 0 h 3809"/>
                        <a:gd name="connsiteX13" fmla="*/ 714 w 2619"/>
                        <a:gd name="connsiteY13" fmla="*/ 952 h 3809"/>
                        <a:gd name="connsiteX14" fmla="*/ 714 w 2619"/>
                        <a:gd name="connsiteY14" fmla="*/ 1905 h 3809"/>
                        <a:gd name="connsiteX15" fmla="*/ 714 w 2619"/>
                        <a:gd name="connsiteY15" fmla="*/ 3810 h 3809"/>
                        <a:gd name="connsiteX16" fmla="*/ 714 w 2619"/>
                        <a:gd name="connsiteY16" fmla="*/ 3810 h 3809"/>
                        <a:gd name="connsiteX17" fmla="*/ 714 w 2619"/>
                        <a:gd name="connsiteY17" fmla="*/ 3810 h 3809"/>
                        <a:gd name="connsiteX18" fmla="*/ 714 w 2619"/>
                        <a:gd name="connsiteY18" fmla="*/ 3810 h 3809"/>
                        <a:gd name="connsiteX19" fmla="*/ 714 w 2619"/>
                        <a:gd name="connsiteY19" fmla="*/ 3810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3809">
                          <a:moveTo>
                            <a:pt x="714" y="3810"/>
                          </a:moveTo>
                          <a:cubicBezTo>
                            <a:pt x="1667" y="3810"/>
                            <a:pt x="1667" y="2857"/>
                            <a:pt x="2619" y="2857"/>
                          </a:cubicBezTo>
                          <a:lnTo>
                            <a:pt x="2619" y="2857"/>
                          </a:lnTo>
                          <a:cubicBezTo>
                            <a:pt x="2619" y="2857"/>
                            <a:pt x="2619" y="2857"/>
                            <a:pt x="2619" y="2857"/>
                          </a:cubicBezTo>
                          <a:lnTo>
                            <a:pt x="2619" y="2857"/>
                          </a:lnTo>
                          <a:cubicBezTo>
                            <a:pt x="2619" y="2857"/>
                            <a:pt x="2619" y="2857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2"/>
                          </a:cubicBezTo>
                          <a:cubicBezTo>
                            <a:pt x="2619" y="952"/>
                            <a:pt x="2619" y="952"/>
                            <a:pt x="2619" y="952"/>
                          </a:cubicBezTo>
                          <a:lnTo>
                            <a:pt x="2619" y="952"/>
                          </a:lnTo>
                          <a:lnTo>
                            <a:pt x="2619" y="952"/>
                          </a:lnTo>
                          <a:cubicBezTo>
                            <a:pt x="2619" y="952"/>
                            <a:pt x="2619" y="952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2"/>
                          </a:cubicBezTo>
                          <a:cubicBezTo>
                            <a:pt x="714" y="952"/>
                            <a:pt x="714" y="1905"/>
                            <a:pt x="714" y="1905"/>
                          </a:cubicBezTo>
                          <a:cubicBezTo>
                            <a:pt x="-238" y="2857"/>
                            <a:pt x="-238" y="2857"/>
                            <a:pt x="714" y="3810"/>
                          </a:cubicBezTo>
                          <a:lnTo>
                            <a:pt x="714" y="3810"/>
                          </a:lnTo>
                          <a:cubicBezTo>
                            <a:pt x="714" y="3810"/>
                            <a:pt x="714" y="3810"/>
                            <a:pt x="714" y="3810"/>
                          </a:cubicBezTo>
                          <a:lnTo>
                            <a:pt x="714" y="3810"/>
                          </a:lnTo>
                          <a:cubicBezTo>
                            <a:pt x="714" y="3810"/>
                            <a:pt x="714" y="3810"/>
                            <a:pt x="714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60" name="图形 2"/>
                  <p:cNvGrpSpPr/>
                  <p:nvPr/>
                </p:nvGrpSpPr>
                <p:grpSpPr>
                  <a:xfrm>
                    <a:off x="4221480" y="4634864"/>
                    <a:ext cx="8572" cy="33337"/>
                    <a:chOff x="4221480" y="4634864"/>
                    <a:chExt cx="8572" cy="33337"/>
                  </a:xfrm>
                  <a:solidFill>
                    <a:srgbClr val="0D222B"/>
                  </a:solidFill>
                </p:grpSpPr>
                <p:sp>
                  <p:nvSpPr>
                    <p:cNvPr id="761" name="任意多边形: 形状 645"/>
                    <p:cNvSpPr/>
                    <p:nvPr/>
                  </p:nvSpPr>
                  <p:spPr>
                    <a:xfrm>
                      <a:off x="4223385" y="463581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2" name="任意多边形: 形状 646"/>
                    <p:cNvSpPr/>
                    <p:nvPr/>
                  </p:nvSpPr>
                  <p:spPr>
                    <a:xfrm>
                      <a:off x="4222432" y="4636769"/>
                      <a:ext cx="7619" cy="31432"/>
                    </a:xfrm>
                    <a:custGeom>
                      <a:avLst/>
                      <a:gdLst>
                        <a:gd name="connsiteX0" fmla="*/ 3810 w 7619"/>
                        <a:gd name="connsiteY0" fmla="*/ 31433 h 31432"/>
                        <a:gd name="connsiteX1" fmla="*/ 3810 w 7619"/>
                        <a:gd name="connsiteY1" fmla="*/ 31433 h 31432"/>
                        <a:gd name="connsiteX2" fmla="*/ 3810 w 7619"/>
                        <a:gd name="connsiteY2" fmla="*/ 29528 h 31432"/>
                        <a:gd name="connsiteX3" fmla="*/ 3810 w 7619"/>
                        <a:gd name="connsiteY3" fmla="*/ 28575 h 31432"/>
                        <a:gd name="connsiteX4" fmla="*/ 3810 w 7619"/>
                        <a:gd name="connsiteY4" fmla="*/ 27623 h 31432"/>
                        <a:gd name="connsiteX5" fmla="*/ 3810 w 7619"/>
                        <a:gd name="connsiteY5" fmla="*/ 27623 h 31432"/>
                        <a:gd name="connsiteX6" fmla="*/ 3810 w 7619"/>
                        <a:gd name="connsiteY6" fmla="*/ 26670 h 31432"/>
                        <a:gd name="connsiteX7" fmla="*/ 3810 w 7619"/>
                        <a:gd name="connsiteY7" fmla="*/ 25718 h 31432"/>
                        <a:gd name="connsiteX8" fmla="*/ 3810 w 7619"/>
                        <a:gd name="connsiteY8" fmla="*/ 24765 h 31432"/>
                        <a:gd name="connsiteX9" fmla="*/ 3810 w 7619"/>
                        <a:gd name="connsiteY9" fmla="*/ 23813 h 31432"/>
                        <a:gd name="connsiteX10" fmla="*/ 3810 w 7619"/>
                        <a:gd name="connsiteY10" fmla="*/ 23813 h 31432"/>
                        <a:gd name="connsiteX11" fmla="*/ 3810 w 7619"/>
                        <a:gd name="connsiteY11" fmla="*/ 22860 h 31432"/>
                        <a:gd name="connsiteX12" fmla="*/ 3810 w 7619"/>
                        <a:gd name="connsiteY12" fmla="*/ 21908 h 31432"/>
                        <a:gd name="connsiteX13" fmla="*/ 3810 w 7619"/>
                        <a:gd name="connsiteY13" fmla="*/ 20955 h 31432"/>
                        <a:gd name="connsiteX14" fmla="*/ 3810 w 7619"/>
                        <a:gd name="connsiteY14" fmla="*/ 20003 h 31432"/>
                        <a:gd name="connsiteX15" fmla="*/ 3810 w 7619"/>
                        <a:gd name="connsiteY15" fmla="*/ 20003 h 31432"/>
                        <a:gd name="connsiteX16" fmla="*/ 3810 w 7619"/>
                        <a:gd name="connsiteY16" fmla="*/ 20003 h 31432"/>
                        <a:gd name="connsiteX17" fmla="*/ 3810 w 7619"/>
                        <a:gd name="connsiteY17" fmla="*/ 19050 h 31432"/>
                        <a:gd name="connsiteX18" fmla="*/ 3810 w 7619"/>
                        <a:gd name="connsiteY18" fmla="*/ 18098 h 31432"/>
                        <a:gd name="connsiteX19" fmla="*/ 3810 w 7619"/>
                        <a:gd name="connsiteY19" fmla="*/ 18098 h 31432"/>
                        <a:gd name="connsiteX20" fmla="*/ 3810 w 7619"/>
                        <a:gd name="connsiteY20" fmla="*/ 17145 h 31432"/>
                        <a:gd name="connsiteX21" fmla="*/ 3810 w 7619"/>
                        <a:gd name="connsiteY21" fmla="*/ 17145 h 31432"/>
                        <a:gd name="connsiteX22" fmla="*/ 3810 w 7619"/>
                        <a:gd name="connsiteY22" fmla="*/ 17145 h 31432"/>
                        <a:gd name="connsiteX23" fmla="*/ 3810 w 7619"/>
                        <a:gd name="connsiteY23" fmla="*/ 17145 h 31432"/>
                        <a:gd name="connsiteX24" fmla="*/ 3810 w 7619"/>
                        <a:gd name="connsiteY24" fmla="*/ 17145 h 31432"/>
                        <a:gd name="connsiteX25" fmla="*/ 3810 w 7619"/>
                        <a:gd name="connsiteY25" fmla="*/ 17145 h 31432"/>
                        <a:gd name="connsiteX26" fmla="*/ 3810 w 7619"/>
                        <a:gd name="connsiteY26" fmla="*/ 16193 h 31432"/>
                        <a:gd name="connsiteX27" fmla="*/ 3810 w 7619"/>
                        <a:gd name="connsiteY27" fmla="*/ 15240 h 31432"/>
                        <a:gd name="connsiteX28" fmla="*/ 3810 w 7619"/>
                        <a:gd name="connsiteY28" fmla="*/ 15240 h 31432"/>
                        <a:gd name="connsiteX29" fmla="*/ 3810 w 7619"/>
                        <a:gd name="connsiteY29" fmla="*/ 15240 h 31432"/>
                        <a:gd name="connsiteX30" fmla="*/ 3810 w 7619"/>
                        <a:gd name="connsiteY30" fmla="*/ 15240 h 31432"/>
                        <a:gd name="connsiteX31" fmla="*/ 3810 w 7619"/>
                        <a:gd name="connsiteY31" fmla="*/ 14288 h 31432"/>
                        <a:gd name="connsiteX32" fmla="*/ 3810 w 7619"/>
                        <a:gd name="connsiteY32" fmla="*/ 11430 h 31432"/>
                        <a:gd name="connsiteX33" fmla="*/ 3810 w 7619"/>
                        <a:gd name="connsiteY33" fmla="*/ 9525 h 31432"/>
                        <a:gd name="connsiteX34" fmla="*/ 3810 w 7619"/>
                        <a:gd name="connsiteY34" fmla="*/ 7620 h 31432"/>
                        <a:gd name="connsiteX35" fmla="*/ 3810 w 7619"/>
                        <a:gd name="connsiteY35" fmla="*/ 5715 h 31432"/>
                        <a:gd name="connsiteX36" fmla="*/ 3810 w 7619"/>
                        <a:gd name="connsiteY36" fmla="*/ 5715 h 31432"/>
                        <a:gd name="connsiteX37" fmla="*/ 3810 w 7619"/>
                        <a:gd name="connsiteY37" fmla="*/ 4763 h 31432"/>
                        <a:gd name="connsiteX38" fmla="*/ 3810 w 7619"/>
                        <a:gd name="connsiteY38" fmla="*/ 4763 h 31432"/>
                        <a:gd name="connsiteX39" fmla="*/ 3810 w 7619"/>
                        <a:gd name="connsiteY39" fmla="*/ 4763 h 31432"/>
                        <a:gd name="connsiteX40" fmla="*/ 3810 w 7619"/>
                        <a:gd name="connsiteY40" fmla="*/ 4763 h 31432"/>
                        <a:gd name="connsiteX41" fmla="*/ 3810 w 7619"/>
                        <a:gd name="connsiteY41" fmla="*/ 3810 h 31432"/>
                        <a:gd name="connsiteX42" fmla="*/ 3810 w 7619"/>
                        <a:gd name="connsiteY42" fmla="*/ 2858 h 31432"/>
                        <a:gd name="connsiteX43" fmla="*/ 3810 w 7619"/>
                        <a:gd name="connsiteY43" fmla="*/ 2858 h 31432"/>
                        <a:gd name="connsiteX44" fmla="*/ 3810 w 7619"/>
                        <a:gd name="connsiteY44" fmla="*/ 1905 h 31432"/>
                        <a:gd name="connsiteX45" fmla="*/ 3810 w 7619"/>
                        <a:gd name="connsiteY45" fmla="*/ 1905 h 31432"/>
                        <a:gd name="connsiteX46" fmla="*/ 3810 w 7619"/>
                        <a:gd name="connsiteY46" fmla="*/ 1905 h 31432"/>
                        <a:gd name="connsiteX47" fmla="*/ 5715 w 7619"/>
                        <a:gd name="connsiteY47" fmla="*/ 953 h 31432"/>
                        <a:gd name="connsiteX48" fmla="*/ 5715 w 7619"/>
                        <a:gd name="connsiteY48" fmla="*/ 953 h 31432"/>
                        <a:gd name="connsiteX49" fmla="*/ 5715 w 7619"/>
                        <a:gd name="connsiteY49" fmla="*/ 953 h 31432"/>
                        <a:gd name="connsiteX50" fmla="*/ 5715 w 7619"/>
                        <a:gd name="connsiteY50" fmla="*/ 953 h 31432"/>
                        <a:gd name="connsiteX51" fmla="*/ 5715 w 7619"/>
                        <a:gd name="connsiteY51" fmla="*/ 953 h 31432"/>
                        <a:gd name="connsiteX52" fmla="*/ 5715 w 7619"/>
                        <a:gd name="connsiteY52" fmla="*/ 0 h 31432"/>
                        <a:gd name="connsiteX53" fmla="*/ 5715 w 7619"/>
                        <a:gd name="connsiteY53" fmla="*/ 953 h 31432"/>
                        <a:gd name="connsiteX54" fmla="*/ 5715 w 7619"/>
                        <a:gd name="connsiteY54" fmla="*/ 1905 h 31432"/>
                        <a:gd name="connsiteX55" fmla="*/ 5715 w 7619"/>
                        <a:gd name="connsiteY55" fmla="*/ 1905 h 31432"/>
                        <a:gd name="connsiteX56" fmla="*/ 5715 w 7619"/>
                        <a:gd name="connsiteY56" fmla="*/ 1905 h 31432"/>
                        <a:gd name="connsiteX57" fmla="*/ 6668 w 7619"/>
                        <a:gd name="connsiteY57" fmla="*/ 1905 h 31432"/>
                        <a:gd name="connsiteX58" fmla="*/ 6668 w 7619"/>
                        <a:gd name="connsiteY58" fmla="*/ 3810 h 31432"/>
                        <a:gd name="connsiteX59" fmla="*/ 6668 w 7619"/>
                        <a:gd name="connsiteY59" fmla="*/ 4763 h 31432"/>
                        <a:gd name="connsiteX60" fmla="*/ 6668 w 7619"/>
                        <a:gd name="connsiteY60" fmla="*/ 4763 h 31432"/>
                        <a:gd name="connsiteX61" fmla="*/ 6668 w 7619"/>
                        <a:gd name="connsiteY61" fmla="*/ 6668 h 31432"/>
                        <a:gd name="connsiteX62" fmla="*/ 6668 w 7619"/>
                        <a:gd name="connsiteY62" fmla="*/ 8573 h 31432"/>
                        <a:gd name="connsiteX63" fmla="*/ 6668 w 7619"/>
                        <a:gd name="connsiteY63" fmla="*/ 10478 h 31432"/>
                        <a:gd name="connsiteX64" fmla="*/ 6668 w 7619"/>
                        <a:gd name="connsiteY64" fmla="*/ 11430 h 31432"/>
                        <a:gd name="connsiteX65" fmla="*/ 6668 w 7619"/>
                        <a:gd name="connsiteY65" fmla="*/ 12383 h 31432"/>
                        <a:gd name="connsiteX66" fmla="*/ 6668 w 7619"/>
                        <a:gd name="connsiteY66" fmla="*/ 13335 h 31432"/>
                        <a:gd name="connsiteX67" fmla="*/ 6668 w 7619"/>
                        <a:gd name="connsiteY67" fmla="*/ 13335 h 31432"/>
                        <a:gd name="connsiteX68" fmla="*/ 6668 w 7619"/>
                        <a:gd name="connsiteY68" fmla="*/ 13335 h 31432"/>
                        <a:gd name="connsiteX69" fmla="*/ 6668 w 7619"/>
                        <a:gd name="connsiteY69" fmla="*/ 14288 h 31432"/>
                        <a:gd name="connsiteX70" fmla="*/ 6668 w 7619"/>
                        <a:gd name="connsiteY70" fmla="*/ 15240 h 31432"/>
                        <a:gd name="connsiteX71" fmla="*/ 6668 w 7619"/>
                        <a:gd name="connsiteY71" fmla="*/ 16193 h 31432"/>
                        <a:gd name="connsiteX72" fmla="*/ 6668 w 7619"/>
                        <a:gd name="connsiteY72" fmla="*/ 16193 h 31432"/>
                        <a:gd name="connsiteX73" fmla="*/ 6668 w 7619"/>
                        <a:gd name="connsiteY73" fmla="*/ 16193 h 31432"/>
                        <a:gd name="connsiteX74" fmla="*/ 6668 w 7619"/>
                        <a:gd name="connsiteY74" fmla="*/ 16193 h 31432"/>
                        <a:gd name="connsiteX75" fmla="*/ 6668 w 7619"/>
                        <a:gd name="connsiteY75" fmla="*/ 16193 h 31432"/>
                        <a:gd name="connsiteX76" fmla="*/ 6668 w 7619"/>
                        <a:gd name="connsiteY76" fmla="*/ 16193 h 31432"/>
                        <a:gd name="connsiteX77" fmla="*/ 6668 w 7619"/>
                        <a:gd name="connsiteY77" fmla="*/ 16193 h 31432"/>
                        <a:gd name="connsiteX78" fmla="*/ 6668 w 7619"/>
                        <a:gd name="connsiteY78" fmla="*/ 16193 h 31432"/>
                        <a:gd name="connsiteX79" fmla="*/ 6668 w 7619"/>
                        <a:gd name="connsiteY79" fmla="*/ 16193 h 31432"/>
                        <a:gd name="connsiteX80" fmla="*/ 6668 w 7619"/>
                        <a:gd name="connsiteY80" fmla="*/ 17145 h 31432"/>
                        <a:gd name="connsiteX81" fmla="*/ 6668 w 7619"/>
                        <a:gd name="connsiteY81" fmla="*/ 18098 h 31432"/>
                        <a:gd name="connsiteX82" fmla="*/ 6668 w 7619"/>
                        <a:gd name="connsiteY82" fmla="*/ 19050 h 31432"/>
                        <a:gd name="connsiteX83" fmla="*/ 6668 w 7619"/>
                        <a:gd name="connsiteY83" fmla="*/ 19050 h 31432"/>
                        <a:gd name="connsiteX84" fmla="*/ 6668 w 7619"/>
                        <a:gd name="connsiteY84" fmla="*/ 19050 h 31432"/>
                        <a:gd name="connsiteX85" fmla="*/ 6668 w 7619"/>
                        <a:gd name="connsiteY85" fmla="*/ 19050 h 31432"/>
                        <a:gd name="connsiteX86" fmla="*/ 6668 w 7619"/>
                        <a:gd name="connsiteY86" fmla="*/ 20955 h 31432"/>
                        <a:gd name="connsiteX87" fmla="*/ 6668 w 7619"/>
                        <a:gd name="connsiteY87" fmla="*/ 20955 h 31432"/>
                        <a:gd name="connsiteX88" fmla="*/ 7620 w 7619"/>
                        <a:gd name="connsiteY88" fmla="*/ 24765 h 31432"/>
                        <a:gd name="connsiteX89" fmla="*/ 7620 w 7619"/>
                        <a:gd name="connsiteY89" fmla="*/ 26670 h 31432"/>
                        <a:gd name="connsiteX90" fmla="*/ 7620 w 7619"/>
                        <a:gd name="connsiteY90" fmla="*/ 27623 h 31432"/>
                        <a:gd name="connsiteX91" fmla="*/ 7620 w 7619"/>
                        <a:gd name="connsiteY91" fmla="*/ 28575 h 31432"/>
                        <a:gd name="connsiteX92" fmla="*/ 7620 w 7619"/>
                        <a:gd name="connsiteY92" fmla="*/ 28575 h 31432"/>
                        <a:gd name="connsiteX93" fmla="*/ 3810 w 7619"/>
                        <a:gd name="connsiteY93" fmla="*/ 31433 h 31432"/>
                        <a:gd name="connsiteX94" fmla="*/ 0 w 7619"/>
                        <a:gd name="connsiteY94" fmla="*/ 2858 h 31432"/>
                        <a:gd name="connsiteX95" fmla="*/ 0 w 7619"/>
                        <a:gd name="connsiteY95" fmla="*/ 2858 h 31432"/>
                        <a:gd name="connsiteX96" fmla="*/ 0 w 7619"/>
                        <a:gd name="connsiteY96" fmla="*/ 2858 h 31432"/>
                        <a:gd name="connsiteX97" fmla="*/ 0 w 7619"/>
                        <a:gd name="connsiteY97" fmla="*/ 2858 h 31432"/>
                        <a:gd name="connsiteX98" fmla="*/ 0 w 7619"/>
                        <a:gd name="connsiteY98" fmla="*/ 2858 h 31432"/>
                        <a:gd name="connsiteX99" fmla="*/ 953 w 7619"/>
                        <a:gd name="connsiteY99" fmla="*/ 7620 h 31432"/>
                        <a:gd name="connsiteX100" fmla="*/ 953 w 7619"/>
                        <a:gd name="connsiteY100" fmla="*/ 7620 h 31432"/>
                        <a:gd name="connsiteX101" fmla="*/ 953 w 7619"/>
                        <a:gd name="connsiteY101" fmla="*/ 7620 h 31432"/>
                        <a:gd name="connsiteX102" fmla="*/ 953 w 7619"/>
                        <a:gd name="connsiteY102" fmla="*/ 7620 h 31432"/>
                        <a:gd name="connsiteX103" fmla="*/ 953 w 7619"/>
                        <a:gd name="connsiteY103" fmla="*/ 7620 h 31432"/>
                        <a:gd name="connsiteX104" fmla="*/ 4763 w 7619"/>
                        <a:gd name="connsiteY104" fmla="*/ 28575 h 31432"/>
                        <a:gd name="connsiteX105" fmla="*/ 4763 w 7619"/>
                        <a:gd name="connsiteY105" fmla="*/ 28575 h 31432"/>
                        <a:gd name="connsiteX106" fmla="*/ 4763 w 7619"/>
                        <a:gd name="connsiteY106" fmla="*/ 28575 h 31432"/>
                        <a:gd name="connsiteX107" fmla="*/ 4763 w 7619"/>
                        <a:gd name="connsiteY107" fmla="*/ 28575 h 31432"/>
                        <a:gd name="connsiteX108" fmla="*/ 4763 w 7619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19" h="31432">
                          <a:moveTo>
                            <a:pt x="3810" y="31433"/>
                          </a:moveTo>
                          <a:cubicBezTo>
                            <a:pt x="3810" y="31433"/>
                            <a:pt x="3810" y="30480"/>
                            <a:pt x="3810" y="31433"/>
                          </a:cubicBezTo>
                          <a:cubicBezTo>
                            <a:pt x="3810" y="30480"/>
                            <a:pt x="3810" y="29528"/>
                            <a:pt x="3810" y="29528"/>
                          </a:cubicBezTo>
                          <a:cubicBezTo>
                            <a:pt x="3810" y="29528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3"/>
                            <a:pt x="3810" y="27623"/>
                          </a:cubicBezTo>
                          <a:cubicBezTo>
                            <a:pt x="3810" y="27623"/>
                            <a:pt x="3810" y="27623"/>
                            <a:pt x="3810" y="27623"/>
                          </a:cubicBezTo>
                          <a:cubicBezTo>
                            <a:pt x="3810" y="27623"/>
                            <a:pt x="3810" y="27623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8"/>
                          </a:cubicBezTo>
                          <a:cubicBezTo>
                            <a:pt x="3810" y="25718"/>
                            <a:pt x="3810" y="25718"/>
                            <a:pt x="3810" y="24765"/>
                          </a:cubicBezTo>
                          <a:cubicBezTo>
                            <a:pt x="3810" y="24765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8"/>
                          </a:cubicBezTo>
                          <a:cubicBezTo>
                            <a:pt x="3810" y="21908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8098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4288"/>
                          </a:cubicBezTo>
                          <a:cubicBezTo>
                            <a:pt x="3810" y="13335"/>
                            <a:pt x="3810" y="12383"/>
                            <a:pt x="3810" y="11430"/>
                          </a:cubicBezTo>
                          <a:cubicBezTo>
                            <a:pt x="3810" y="10478"/>
                            <a:pt x="3810" y="10478"/>
                            <a:pt x="3810" y="9525"/>
                          </a:cubicBezTo>
                          <a:cubicBezTo>
                            <a:pt x="3810" y="8573"/>
                            <a:pt x="3810" y="8573"/>
                            <a:pt x="3810" y="7620"/>
                          </a:cubicBezTo>
                          <a:cubicBezTo>
                            <a:pt x="3810" y="6668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cubicBezTo>
                            <a:pt x="5715" y="0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8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5715"/>
                            <a:pt x="6668" y="5715"/>
                            <a:pt x="6668" y="6668"/>
                          </a:cubicBezTo>
                          <a:cubicBezTo>
                            <a:pt x="6668" y="7620"/>
                            <a:pt x="6668" y="7620"/>
                            <a:pt x="6668" y="8573"/>
                          </a:cubicBezTo>
                          <a:cubicBezTo>
                            <a:pt x="6668" y="9525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2383"/>
                            <a:pt x="6668" y="12383"/>
                          </a:cubicBezTo>
                          <a:cubicBezTo>
                            <a:pt x="6668" y="12383"/>
                            <a:pt x="6668" y="12383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4288"/>
                          </a:cubicBezTo>
                          <a:cubicBezTo>
                            <a:pt x="6668" y="14288"/>
                            <a:pt x="6668" y="15240"/>
                            <a:pt x="6668" y="15240"/>
                          </a:cubicBezTo>
                          <a:cubicBezTo>
                            <a:pt x="6668" y="15240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6193"/>
                            <a:pt x="6668" y="16193"/>
                          </a:cubicBezTo>
                          <a:cubicBezTo>
                            <a:pt x="6668" y="16193"/>
                            <a:pt x="6668" y="17145"/>
                            <a:pt x="6668" y="17145"/>
                          </a:cubicBezTo>
                          <a:cubicBezTo>
                            <a:pt x="6668" y="17145"/>
                            <a:pt x="6668" y="18098"/>
                            <a:pt x="6668" y="18098"/>
                          </a:cubicBezTo>
                          <a:cubicBezTo>
                            <a:pt x="6668" y="18098"/>
                            <a:pt x="6668" y="18098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20003"/>
                            <a:pt x="7620" y="20003"/>
                            <a:pt x="6668" y="20955"/>
                          </a:cubicBezTo>
                          <a:cubicBezTo>
                            <a:pt x="6668" y="20955"/>
                            <a:pt x="6668" y="20955"/>
                            <a:pt x="6668" y="20955"/>
                          </a:cubicBezTo>
                          <a:cubicBezTo>
                            <a:pt x="6668" y="21908"/>
                            <a:pt x="6668" y="22860"/>
                            <a:pt x="7620" y="24765"/>
                          </a:cubicBezTo>
                          <a:cubicBezTo>
                            <a:pt x="7620" y="25718"/>
                            <a:pt x="7620" y="25718"/>
                            <a:pt x="7620" y="26670"/>
                          </a:cubicBezTo>
                          <a:cubicBezTo>
                            <a:pt x="7620" y="26670"/>
                            <a:pt x="7620" y="27623"/>
                            <a:pt x="7620" y="27623"/>
                          </a:cubicBezTo>
                          <a:cubicBezTo>
                            <a:pt x="7620" y="27623"/>
                            <a:pt x="7620" y="28575"/>
                            <a:pt x="7620" y="28575"/>
                          </a:cubicBezTo>
                          <a:lnTo>
                            <a:pt x="7620" y="28575"/>
                          </a:lnTo>
                          <a:lnTo>
                            <a:pt x="3810" y="31433"/>
                          </a:lnTo>
                          <a:close/>
                          <a:moveTo>
                            <a:pt x="0" y="2858"/>
                          </a:move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  <a:moveTo>
                            <a:pt x="953" y="7620"/>
                          </a:move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6668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  <a:moveTo>
                            <a:pt x="4763" y="28575"/>
                          </a:move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4763" y="28575"/>
                            <a:pt x="4763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3" name="任意多边形: 形状 647"/>
                    <p:cNvSpPr/>
                    <p:nvPr/>
                  </p:nvSpPr>
                  <p:spPr>
                    <a:xfrm>
                      <a:off x="4221480" y="463772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4" name="任意多边形: 形状 648"/>
                    <p:cNvSpPr/>
                    <p:nvPr/>
                  </p:nvSpPr>
                  <p:spPr>
                    <a:xfrm>
                      <a:off x="4221480" y="4634864"/>
                      <a:ext cx="1905" cy="3809"/>
                    </a:xfrm>
                    <a:custGeom>
                      <a:avLst/>
                      <a:gdLst>
                        <a:gd name="connsiteX0" fmla="*/ 0 w 1905"/>
                        <a:gd name="connsiteY0" fmla="*/ 3810 h 3809"/>
                        <a:gd name="connsiteX1" fmla="*/ 1905 w 1905"/>
                        <a:gd name="connsiteY1" fmla="*/ 2857 h 3809"/>
                        <a:gd name="connsiteX2" fmla="*/ 1905 w 1905"/>
                        <a:gd name="connsiteY2" fmla="*/ 2857 h 3809"/>
                        <a:gd name="connsiteX3" fmla="*/ 1905 w 1905"/>
                        <a:gd name="connsiteY3" fmla="*/ 2857 h 3809"/>
                        <a:gd name="connsiteX4" fmla="*/ 1905 w 1905"/>
                        <a:gd name="connsiteY4" fmla="*/ 2857 h 3809"/>
                        <a:gd name="connsiteX5" fmla="*/ 1905 w 1905"/>
                        <a:gd name="connsiteY5" fmla="*/ 2857 h 3809"/>
                        <a:gd name="connsiteX6" fmla="*/ 1905 w 1905"/>
                        <a:gd name="connsiteY6" fmla="*/ 1905 h 3809"/>
                        <a:gd name="connsiteX7" fmla="*/ 1905 w 1905"/>
                        <a:gd name="connsiteY7" fmla="*/ 953 h 3809"/>
                        <a:gd name="connsiteX8" fmla="*/ 1905 w 1905"/>
                        <a:gd name="connsiteY8" fmla="*/ 953 h 3809"/>
                        <a:gd name="connsiteX9" fmla="*/ 1905 w 1905"/>
                        <a:gd name="connsiteY9" fmla="*/ 953 h 3809"/>
                        <a:gd name="connsiteX10" fmla="*/ 1905 w 1905"/>
                        <a:gd name="connsiteY10" fmla="*/ 953 h 3809"/>
                        <a:gd name="connsiteX11" fmla="*/ 1905 w 1905"/>
                        <a:gd name="connsiteY11" fmla="*/ 0 h 3809"/>
                        <a:gd name="connsiteX12" fmla="*/ 0 w 1905"/>
                        <a:gd name="connsiteY12" fmla="*/ 0 h 3809"/>
                        <a:gd name="connsiteX13" fmla="*/ 0 w 1905"/>
                        <a:gd name="connsiteY13" fmla="*/ 953 h 3809"/>
                        <a:gd name="connsiteX14" fmla="*/ 0 w 1905"/>
                        <a:gd name="connsiteY14" fmla="*/ 1905 h 3809"/>
                        <a:gd name="connsiteX15" fmla="*/ 0 w 1905"/>
                        <a:gd name="connsiteY15" fmla="*/ 3810 h 3809"/>
                        <a:gd name="connsiteX16" fmla="*/ 0 w 1905"/>
                        <a:gd name="connsiteY16" fmla="*/ 3810 h 3809"/>
                        <a:gd name="connsiteX17" fmla="*/ 0 w 1905"/>
                        <a:gd name="connsiteY17" fmla="*/ 3810 h 3809"/>
                        <a:gd name="connsiteX18" fmla="*/ 0 w 1905"/>
                        <a:gd name="connsiteY18" fmla="*/ 3810 h 3809"/>
                        <a:gd name="connsiteX19" fmla="*/ 0 w 1905"/>
                        <a:gd name="connsiteY19" fmla="*/ 3810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5" h="3809">
                          <a:moveTo>
                            <a:pt x="0" y="3810"/>
                          </a:moveTo>
                          <a:cubicBezTo>
                            <a:pt x="952" y="3810"/>
                            <a:pt x="952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65" name="图形 2"/>
                  <p:cNvGrpSpPr/>
                  <p:nvPr/>
                </p:nvGrpSpPr>
                <p:grpSpPr>
                  <a:xfrm>
                    <a:off x="4227194" y="4667249"/>
                    <a:ext cx="8572" cy="33337"/>
                    <a:chOff x="4227194" y="4667249"/>
                    <a:chExt cx="8572" cy="33337"/>
                  </a:xfrm>
                  <a:solidFill>
                    <a:srgbClr val="0D222B"/>
                  </a:solidFill>
                </p:grpSpPr>
                <p:sp>
                  <p:nvSpPr>
                    <p:cNvPr id="766" name="任意多边形: 形状 650"/>
                    <p:cNvSpPr/>
                    <p:nvPr/>
                  </p:nvSpPr>
                  <p:spPr>
                    <a:xfrm>
                      <a:off x="4229100" y="466820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7" name="任意多边形: 形状 651"/>
                    <p:cNvSpPr/>
                    <p:nvPr/>
                  </p:nvSpPr>
                  <p:spPr>
                    <a:xfrm>
                      <a:off x="4228147" y="4669154"/>
                      <a:ext cx="7619" cy="31432"/>
                    </a:xfrm>
                    <a:custGeom>
                      <a:avLst/>
                      <a:gdLst>
                        <a:gd name="connsiteX0" fmla="*/ 3810 w 7619"/>
                        <a:gd name="connsiteY0" fmla="*/ 31432 h 31432"/>
                        <a:gd name="connsiteX1" fmla="*/ 3810 w 7619"/>
                        <a:gd name="connsiteY1" fmla="*/ 31432 h 31432"/>
                        <a:gd name="connsiteX2" fmla="*/ 3810 w 7619"/>
                        <a:gd name="connsiteY2" fmla="*/ 29527 h 31432"/>
                        <a:gd name="connsiteX3" fmla="*/ 3810 w 7619"/>
                        <a:gd name="connsiteY3" fmla="*/ 28575 h 31432"/>
                        <a:gd name="connsiteX4" fmla="*/ 3810 w 7619"/>
                        <a:gd name="connsiteY4" fmla="*/ 27622 h 31432"/>
                        <a:gd name="connsiteX5" fmla="*/ 3810 w 7619"/>
                        <a:gd name="connsiteY5" fmla="*/ 27622 h 31432"/>
                        <a:gd name="connsiteX6" fmla="*/ 3810 w 7619"/>
                        <a:gd name="connsiteY6" fmla="*/ 26670 h 31432"/>
                        <a:gd name="connsiteX7" fmla="*/ 3810 w 7619"/>
                        <a:gd name="connsiteY7" fmla="*/ 25717 h 31432"/>
                        <a:gd name="connsiteX8" fmla="*/ 3810 w 7619"/>
                        <a:gd name="connsiteY8" fmla="*/ 24765 h 31432"/>
                        <a:gd name="connsiteX9" fmla="*/ 3810 w 7619"/>
                        <a:gd name="connsiteY9" fmla="*/ 23813 h 31432"/>
                        <a:gd name="connsiteX10" fmla="*/ 3810 w 7619"/>
                        <a:gd name="connsiteY10" fmla="*/ 23813 h 31432"/>
                        <a:gd name="connsiteX11" fmla="*/ 3810 w 7619"/>
                        <a:gd name="connsiteY11" fmla="*/ 22860 h 31432"/>
                        <a:gd name="connsiteX12" fmla="*/ 3810 w 7619"/>
                        <a:gd name="connsiteY12" fmla="*/ 21907 h 31432"/>
                        <a:gd name="connsiteX13" fmla="*/ 3810 w 7619"/>
                        <a:gd name="connsiteY13" fmla="*/ 20955 h 31432"/>
                        <a:gd name="connsiteX14" fmla="*/ 3810 w 7619"/>
                        <a:gd name="connsiteY14" fmla="*/ 20002 h 31432"/>
                        <a:gd name="connsiteX15" fmla="*/ 3810 w 7619"/>
                        <a:gd name="connsiteY15" fmla="*/ 20002 h 31432"/>
                        <a:gd name="connsiteX16" fmla="*/ 3810 w 7619"/>
                        <a:gd name="connsiteY16" fmla="*/ 20002 h 31432"/>
                        <a:gd name="connsiteX17" fmla="*/ 3810 w 7619"/>
                        <a:gd name="connsiteY17" fmla="*/ 19050 h 31432"/>
                        <a:gd name="connsiteX18" fmla="*/ 3810 w 7619"/>
                        <a:gd name="connsiteY18" fmla="*/ 18097 h 31432"/>
                        <a:gd name="connsiteX19" fmla="*/ 3810 w 7619"/>
                        <a:gd name="connsiteY19" fmla="*/ 18097 h 31432"/>
                        <a:gd name="connsiteX20" fmla="*/ 3810 w 7619"/>
                        <a:gd name="connsiteY20" fmla="*/ 17145 h 31432"/>
                        <a:gd name="connsiteX21" fmla="*/ 3810 w 7619"/>
                        <a:gd name="connsiteY21" fmla="*/ 17145 h 31432"/>
                        <a:gd name="connsiteX22" fmla="*/ 3810 w 7619"/>
                        <a:gd name="connsiteY22" fmla="*/ 17145 h 31432"/>
                        <a:gd name="connsiteX23" fmla="*/ 3810 w 7619"/>
                        <a:gd name="connsiteY23" fmla="*/ 17145 h 31432"/>
                        <a:gd name="connsiteX24" fmla="*/ 3810 w 7619"/>
                        <a:gd name="connsiteY24" fmla="*/ 17145 h 31432"/>
                        <a:gd name="connsiteX25" fmla="*/ 3810 w 7619"/>
                        <a:gd name="connsiteY25" fmla="*/ 17145 h 31432"/>
                        <a:gd name="connsiteX26" fmla="*/ 3810 w 7619"/>
                        <a:gd name="connsiteY26" fmla="*/ 16192 h 31432"/>
                        <a:gd name="connsiteX27" fmla="*/ 3810 w 7619"/>
                        <a:gd name="connsiteY27" fmla="*/ 15240 h 31432"/>
                        <a:gd name="connsiteX28" fmla="*/ 3810 w 7619"/>
                        <a:gd name="connsiteY28" fmla="*/ 15240 h 31432"/>
                        <a:gd name="connsiteX29" fmla="*/ 3810 w 7619"/>
                        <a:gd name="connsiteY29" fmla="*/ 15240 h 31432"/>
                        <a:gd name="connsiteX30" fmla="*/ 3810 w 7619"/>
                        <a:gd name="connsiteY30" fmla="*/ 15240 h 31432"/>
                        <a:gd name="connsiteX31" fmla="*/ 3810 w 7619"/>
                        <a:gd name="connsiteY31" fmla="*/ 14288 h 31432"/>
                        <a:gd name="connsiteX32" fmla="*/ 3810 w 7619"/>
                        <a:gd name="connsiteY32" fmla="*/ 11430 h 31432"/>
                        <a:gd name="connsiteX33" fmla="*/ 3810 w 7619"/>
                        <a:gd name="connsiteY33" fmla="*/ 9525 h 31432"/>
                        <a:gd name="connsiteX34" fmla="*/ 3810 w 7619"/>
                        <a:gd name="connsiteY34" fmla="*/ 7620 h 31432"/>
                        <a:gd name="connsiteX35" fmla="*/ 3810 w 7619"/>
                        <a:gd name="connsiteY35" fmla="*/ 5715 h 31432"/>
                        <a:gd name="connsiteX36" fmla="*/ 3810 w 7619"/>
                        <a:gd name="connsiteY36" fmla="*/ 5715 h 31432"/>
                        <a:gd name="connsiteX37" fmla="*/ 3810 w 7619"/>
                        <a:gd name="connsiteY37" fmla="*/ 4763 h 31432"/>
                        <a:gd name="connsiteX38" fmla="*/ 3810 w 7619"/>
                        <a:gd name="connsiteY38" fmla="*/ 4763 h 31432"/>
                        <a:gd name="connsiteX39" fmla="*/ 3810 w 7619"/>
                        <a:gd name="connsiteY39" fmla="*/ 4763 h 31432"/>
                        <a:gd name="connsiteX40" fmla="*/ 3810 w 7619"/>
                        <a:gd name="connsiteY40" fmla="*/ 4763 h 31432"/>
                        <a:gd name="connsiteX41" fmla="*/ 3810 w 7619"/>
                        <a:gd name="connsiteY41" fmla="*/ 3810 h 31432"/>
                        <a:gd name="connsiteX42" fmla="*/ 3810 w 7619"/>
                        <a:gd name="connsiteY42" fmla="*/ 2857 h 31432"/>
                        <a:gd name="connsiteX43" fmla="*/ 3810 w 7619"/>
                        <a:gd name="connsiteY43" fmla="*/ 2857 h 31432"/>
                        <a:gd name="connsiteX44" fmla="*/ 3810 w 7619"/>
                        <a:gd name="connsiteY44" fmla="*/ 1905 h 31432"/>
                        <a:gd name="connsiteX45" fmla="*/ 3810 w 7619"/>
                        <a:gd name="connsiteY45" fmla="*/ 1905 h 31432"/>
                        <a:gd name="connsiteX46" fmla="*/ 3810 w 7619"/>
                        <a:gd name="connsiteY46" fmla="*/ 1905 h 31432"/>
                        <a:gd name="connsiteX47" fmla="*/ 5715 w 7619"/>
                        <a:gd name="connsiteY47" fmla="*/ 952 h 31432"/>
                        <a:gd name="connsiteX48" fmla="*/ 5715 w 7619"/>
                        <a:gd name="connsiteY48" fmla="*/ 952 h 31432"/>
                        <a:gd name="connsiteX49" fmla="*/ 5715 w 7619"/>
                        <a:gd name="connsiteY49" fmla="*/ 952 h 31432"/>
                        <a:gd name="connsiteX50" fmla="*/ 5715 w 7619"/>
                        <a:gd name="connsiteY50" fmla="*/ 952 h 31432"/>
                        <a:gd name="connsiteX51" fmla="*/ 5715 w 7619"/>
                        <a:gd name="connsiteY51" fmla="*/ 952 h 31432"/>
                        <a:gd name="connsiteX52" fmla="*/ 5715 w 7619"/>
                        <a:gd name="connsiteY52" fmla="*/ 0 h 31432"/>
                        <a:gd name="connsiteX53" fmla="*/ 5715 w 7619"/>
                        <a:gd name="connsiteY53" fmla="*/ 952 h 31432"/>
                        <a:gd name="connsiteX54" fmla="*/ 5715 w 7619"/>
                        <a:gd name="connsiteY54" fmla="*/ 1905 h 31432"/>
                        <a:gd name="connsiteX55" fmla="*/ 5715 w 7619"/>
                        <a:gd name="connsiteY55" fmla="*/ 1905 h 31432"/>
                        <a:gd name="connsiteX56" fmla="*/ 5715 w 7619"/>
                        <a:gd name="connsiteY56" fmla="*/ 1905 h 31432"/>
                        <a:gd name="connsiteX57" fmla="*/ 6667 w 7619"/>
                        <a:gd name="connsiteY57" fmla="*/ 1905 h 31432"/>
                        <a:gd name="connsiteX58" fmla="*/ 6667 w 7619"/>
                        <a:gd name="connsiteY58" fmla="*/ 3810 h 31432"/>
                        <a:gd name="connsiteX59" fmla="*/ 6667 w 7619"/>
                        <a:gd name="connsiteY59" fmla="*/ 4763 h 31432"/>
                        <a:gd name="connsiteX60" fmla="*/ 6667 w 7619"/>
                        <a:gd name="connsiteY60" fmla="*/ 4763 h 31432"/>
                        <a:gd name="connsiteX61" fmla="*/ 6667 w 7619"/>
                        <a:gd name="connsiteY61" fmla="*/ 6667 h 31432"/>
                        <a:gd name="connsiteX62" fmla="*/ 6667 w 7619"/>
                        <a:gd name="connsiteY62" fmla="*/ 8572 h 31432"/>
                        <a:gd name="connsiteX63" fmla="*/ 6667 w 7619"/>
                        <a:gd name="connsiteY63" fmla="*/ 10477 h 31432"/>
                        <a:gd name="connsiteX64" fmla="*/ 6667 w 7619"/>
                        <a:gd name="connsiteY64" fmla="*/ 11430 h 31432"/>
                        <a:gd name="connsiteX65" fmla="*/ 6667 w 7619"/>
                        <a:gd name="connsiteY65" fmla="*/ 12382 h 31432"/>
                        <a:gd name="connsiteX66" fmla="*/ 6667 w 7619"/>
                        <a:gd name="connsiteY66" fmla="*/ 13335 h 31432"/>
                        <a:gd name="connsiteX67" fmla="*/ 6667 w 7619"/>
                        <a:gd name="connsiteY67" fmla="*/ 13335 h 31432"/>
                        <a:gd name="connsiteX68" fmla="*/ 6667 w 7619"/>
                        <a:gd name="connsiteY68" fmla="*/ 13335 h 31432"/>
                        <a:gd name="connsiteX69" fmla="*/ 6667 w 7619"/>
                        <a:gd name="connsiteY69" fmla="*/ 14288 h 31432"/>
                        <a:gd name="connsiteX70" fmla="*/ 6667 w 7619"/>
                        <a:gd name="connsiteY70" fmla="*/ 15240 h 31432"/>
                        <a:gd name="connsiteX71" fmla="*/ 6667 w 7619"/>
                        <a:gd name="connsiteY71" fmla="*/ 16192 h 31432"/>
                        <a:gd name="connsiteX72" fmla="*/ 6667 w 7619"/>
                        <a:gd name="connsiteY72" fmla="*/ 16192 h 31432"/>
                        <a:gd name="connsiteX73" fmla="*/ 6667 w 7619"/>
                        <a:gd name="connsiteY73" fmla="*/ 16192 h 31432"/>
                        <a:gd name="connsiteX74" fmla="*/ 6667 w 7619"/>
                        <a:gd name="connsiteY74" fmla="*/ 16192 h 31432"/>
                        <a:gd name="connsiteX75" fmla="*/ 6667 w 7619"/>
                        <a:gd name="connsiteY75" fmla="*/ 16192 h 31432"/>
                        <a:gd name="connsiteX76" fmla="*/ 6667 w 7619"/>
                        <a:gd name="connsiteY76" fmla="*/ 16192 h 31432"/>
                        <a:gd name="connsiteX77" fmla="*/ 6667 w 7619"/>
                        <a:gd name="connsiteY77" fmla="*/ 16192 h 31432"/>
                        <a:gd name="connsiteX78" fmla="*/ 6667 w 7619"/>
                        <a:gd name="connsiteY78" fmla="*/ 16192 h 31432"/>
                        <a:gd name="connsiteX79" fmla="*/ 6667 w 7619"/>
                        <a:gd name="connsiteY79" fmla="*/ 16192 h 31432"/>
                        <a:gd name="connsiteX80" fmla="*/ 6667 w 7619"/>
                        <a:gd name="connsiteY80" fmla="*/ 17145 h 31432"/>
                        <a:gd name="connsiteX81" fmla="*/ 6667 w 7619"/>
                        <a:gd name="connsiteY81" fmla="*/ 18097 h 31432"/>
                        <a:gd name="connsiteX82" fmla="*/ 6667 w 7619"/>
                        <a:gd name="connsiteY82" fmla="*/ 19050 h 31432"/>
                        <a:gd name="connsiteX83" fmla="*/ 6667 w 7619"/>
                        <a:gd name="connsiteY83" fmla="*/ 19050 h 31432"/>
                        <a:gd name="connsiteX84" fmla="*/ 6667 w 7619"/>
                        <a:gd name="connsiteY84" fmla="*/ 19050 h 31432"/>
                        <a:gd name="connsiteX85" fmla="*/ 6667 w 7619"/>
                        <a:gd name="connsiteY85" fmla="*/ 19050 h 31432"/>
                        <a:gd name="connsiteX86" fmla="*/ 6667 w 7619"/>
                        <a:gd name="connsiteY86" fmla="*/ 20955 h 31432"/>
                        <a:gd name="connsiteX87" fmla="*/ 6667 w 7619"/>
                        <a:gd name="connsiteY87" fmla="*/ 20955 h 31432"/>
                        <a:gd name="connsiteX88" fmla="*/ 7620 w 7619"/>
                        <a:gd name="connsiteY88" fmla="*/ 24765 h 31432"/>
                        <a:gd name="connsiteX89" fmla="*/ 7620 w 7619"/>
                        <a:gd name="connsiteY89" fmla="*/ 26670 h 31432"/>
                        <a:gd name="connsiteX90" fmla="*/ 7620 w 7619"/>
                        <a:gd name="connsiteY90" fmla="*/ 27622 h 31432"/>
                        <a:gd name="connsiteX91" fmla="*/ 7620 w 7619"/>
                        <a:gd name="connsiteY91" fmla="*/ 28575 h 31432"/>
                        <a:gd name="connsiteX92" fmla="*/ 7620 w 7619"/>
                        <a:gd name="connsiteY92" fmla="*/ 28575 h 31432"/>
                        <a:gd name="connsiteX93" fmla="*/ 3810 w 7619"/>
                        <a:gd name="connsiteY93" fmla="*/ 31432 h 31432"/>
                        <a:gd name="connsiteX94" fmla="*/ 0 w 7619"/>
                        <a:gd name="connsiteY94" fmla="*/ 2857 h 31432"/>
                        <a:gd name="connsiteX95" fmla="*/ 0 w 7619"/>
                        <a:gd name="connsiteY95" fmla="*/ 2857 h 31432"/>
                        <a:gd name="connsiteX96" fmla="*/ 0 w 7619"/>
                        <a:gd name="connsiteY96" fmla="*/ 2857 h 31432"/>
                        <a:gd name="connsiteX97" fmla="*/ 0 w 7619"/>
                        <a:gd name="connsiteY97" fmla="*/ 2857 h 31432"/>
                        <a:gd name="connsiteX98" fmla="*/ 0 w 7619"/>
                        <a:gd name="connsiteY98" fmla="*/ 2857 h 31432"/>
                        <a:gd name="connsiteX99" fmla="*/ 952 w 7619"/>
                        <a:gd name="connsiteY99" fmla="*/ 7620 h 31432"/>
                        <a:gd name="connsiteX100" fmla="*/ 952 w 7619"/>
                        <a:gd name="connsiteY100" fmla="*/ 7620 h 31432"/>
                        <a:gd name="connsiteX101" fmla="*/ 952 w 7619"/>
                        <a:gd name="connsiteY101" fmla="*/ 7620 h 31432"/>
                        <a:gd name="connsiteX102" fmla="*/ 952 w 7619"/>
                        <a:gd name="connsiteY102" fmla="*/ 7620 h 31432"/>
                        <a:gd name="connsiteX103" fmla="*/ 952 w 7619"/>
                        <a:gd name="connsiteY103" fmla="*/ 7620 h 31432"/>
                        <a:gd name="connsiteX104" fmla="*/ 3810 w 7619"/>
                        <a:gd name="connsiteY104" fmla="*/ 28575 h 31432"/>
                        <a:gd name="connsiteX105" fmla="*/ 3810 w 7619"/>
                        <a:gd name="connsiteY105" fmla="*/ 28575 h 31432"/>
                        <a:gd name="connsiteX106" fmla="*/ 3810 w 7619"/>
                        <a:gd name="connsiteY106" fmla="*/ 28575 h 31432"/>
                        <a:gd name="connsiteX107" fmla="*/ 3810 w 7619"/>
                        <a:gd name="connsiteY107" fmla="*/ 28575 h 31432"/>
                        <a:gd name="connsiteX108" fmla="*/ 3810 w 7619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19" h="31432">
                          <a:moveTo>
                            <a:pt x="3810" y="31432"/>
                          </a:move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3810" y="30480"/>
                            <a:pt x="3810" y="29527"/>
                            <a:pt x="3810" y="29527"/>
                          </a:cubicBezTo>
                          <a:cubicBezTo>
                            <a:pt x="3810" y="29527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7"/>
                          </a:cubicBezTo>
                          <a:cubicBezTo>
                            <a:pt x="3810" y="25717"/>
                            <a:pt x="3810" y="25717"/>
                            <a:pt x="3810" y="24765"/>
                          </a:cubicBezTo>
                          <a:cubicBezTo>
                            <a:pt x="3810" y="24765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7"/>
                          </a:cubicBezTo>
                          <a:cubicBezTo>
                            <a:pt x="3810" y="21907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4288"/>
                          </a:cubicBezTo>
                          <a:cubicBezTo>
                            <a:pt x="3810" y="13335"/>
                            <a:pt x="3810" y="12382"/>
                            <a:pt x="3810" y="11430"/>
                          </a:cubicBezTo>
                          <a:cubicBezTo>
                            <a:pt x="3810" y="10477"/>
                            <a:pt x="3810" y="10477"/>
                            <a:pt x="3810" y="9525"/>
                          </a:cubicBezTo>
                          <a:cubicBezTo>
                            <a:pt x="3810" y="8572"/>
                            <a:pt x="3810" y="8572"/>
                            <a:pt x="3810" y="7620"/>
                          </a:cubicBezTo>
                          <a:cubicBezTo>
                            <a:pt x="3810" y="6667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2"/>
                            <a:pt x="5715" y="952"/>
                          </a:cubicBezTo>
                          <a:lnTo>
                            <a:pt x="5715" y="952"/>
                          </a:lnTo>
                          <a:cubicBezTo>
                            <a:pt x="5715" y="952"/>
                            <a:pt x="5715" y="952"/>
                            <a:pt x="5715" y="952"/>
                          </a:cubicBezTo>
                          <a:lnTo>
                            <a:pt x="5715" y="952"/>
                          </a:ln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0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2857"/>
                            <a:pt x="6667" y="3810"/>
                            <a:pt x="6667" y="3810"/>
                          </a:cubicBezTo>
                          <a:cubicBezTo>
                            <a:pt x="6667" y="3810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5715"/>
                            <a:pt x="6667" y="5715"/>
                            <a:pt x="6667" y="6667"/>
                          </a:cubicBezTo>
                          <a:cubicBezTo>
                            <a:pt x="6667" y="7620"/>
                            <a:pt x="6667" y="7620"/>
                            <a:pt x="6667" y="8572"/>
                          </a:cubicBezTo>
                          <a:cubicBezTo>
                            <a:pt x="6667" y="9525"/>
                            <a:pt x="6667" y="10477"/>
                            <a:pt x="6667" y="10477"/>
                          </a:cubicBezTo>
                          <a:cubicBezTo>
                            <a:pt x="6667" y="10477"/>
                            <a:pt x="6667" y="11430"/>
                            <a:pt x="6667" y="11430"/>
                          </a:cubicBezTo>
                          <a:cubicBezTo>
                            <a:pt x="6667" y="11430"/>
                            <a:pt x="6667" y="12382"/>
                            <a:pt x="6667" y="12382"/>
                          </a:cubicBezTo>
                          <a:cubicBezTo>
                            <a:pt x="6667" y="12382"/>
                            <a:pt x="6667" y="12382"/>
                            <a:pt x="6667" y="13335"/>
                          </a:cubicBezTo>
                          <a:cubicBezTo>
                            <a:pt x="6667" y="14288"/>
                            <a:pt x="6667" y="13335"/>
                            <a:pt x="6667" y="13335"/>
                          </a:cubicBezTo>
                          <a:cubicBezTo>
                            <a:pt x="6667" y="13335"/>
                            <a:pt x="6667" y="13335"/>
                            <a:pt x="6667" y="13335"/>
                          </a:cubicBezTo>
                          <a:cubicBezTo>
                            <a:pt x="6667" y="13335"/>
                            <a:pt x="6667" y="13335"/>
                            <a:pt x="6667" y="14288"/>
                          </a:cubicBezTo>
                          <a:cubicBezTo>
                            <a:pt x="6667" y="14288"/>
                            <a:pt x="6667" y="15240"/>
                            <a:pt x="6667" y="15240"/>
                          </a:cubicBezTo>
                          <a:cubicBezTo>
                            <a:pt x="6667" y="15240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6192"/>
                            <a:pt x="6667" y="16192"/>
                          </a:cubicBezTo>
                          <a:cubicBezTo>
                            <a:pt x="6667" y="16192"/>
                            <a:pt x="6667" y="17145"/>
                            <a:pt x="6667" y="17145"/>
                          </a:cubicBezTo>
                          <a:cubicBezTo>
                            <a:pt x="6667" y="17145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20002"/>
                            <a:pt x="7620" y="20002"/>
                            <a:pt x="6667" y="20955"/>
                          </a:cubicBezTo>
                          <a:cubicBezTo>
                            <a:pt x="6667" y="20955"/>
                            <a:pt x="6667" y="20955"/>
                            <a:pt x="6667" y="20955"/>
                          </a:cubicBezTo>
                          <a:cubicBezTo>
                            <a:pt x="6667" y="21907"/>
                            <a:pt x="6667" y="22860"/>
                            <a:pt x="7620" y="24765"/>
                          </a:cubicBezTo>
                          <a:cubicBezTo>
                            <a:pt x="7620" y="25717"/>
                            <a:pt x="7620" y="25717"/>
                            <a:pt x="7620" y="26670"/>
                          </a:cubicBezTo>
                          <a:cubicBezTo>
                            <a:pt x="7620" y="26670"/>
                            <a:pt x="7620" y="27622"/>
                            <a:pt x="7620" y="27622"/>
                          </a:cubicBezTo>
                          <a:cubicBezTo>
                            <a:pt x="7620" y="27622"/>
                            <a:pt x="7620" y="28575"/>
                            <a:pt x="7620" y="28575"/>
                          </a:cubicBezTo>
                          <a:lnTo>
                            <a:pt x="7620" y="28575"/>
                          </a:lnTo>
                          <a:lnTo>
                            <a:pt x="3810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1905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  <a:moveTo>
                            <a:pt x="3810" y="28575"/>
                          </a:moveTo>
                          <a:cubicBezTo>
                            <a:pt x="4763" y="28575"/>
                            <a:pt x="4763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8" name="任意多边形: 形状 652"/>
                    <p:cNvSpPr/>
                    <p:nvPr/>
                  </p:nvSpPr>
                  <p:spPr>
                    <a:xfrm>
                      <a:off x="4227194" y="467010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69" name="任意多边形: 形状 653"/>
                    <p:cNvSpPr/>
                    <p:nvPr/>
                  </p:nvSpPr>
                  <p:spPr>
                    <a:xfrm>
                      <a:off x="4227194" y="4667249"/>
                      <a:ext cx="1905" cy="3809"/>
                    </a:xfrm>
                    <a:custGeom>
                      <a:avLst/>
                      <a:gdLst>
                        <a:gd name="connsiteX0" fmla="*/ 0 w 1905"/>
                        <a:gd name="connsiteY0" fmla="*/ 3810 h 3809"/>
                        <a:gd name="connsiteX1" fmla="*/ 1905 w 1905"/>
                        <a:gd name="connsiteY1" fmla="*/ 2857 h 3809"/>
                        <a:gd name="connsiteX2" fmla="*/ 1905 w 1905"/>
                        <a:gd name="connsiteY2" fmla="*/ 2857 h 3809"/>
                        <a:gd name="connsiteX3" fmla="*/ 1905 w 1905"/>
                        <a:gd name="connsiteY3" fmla="*/ 2857 h 3809"/>
                        <a:gd name="connsiteX4" fmla="*/ 1905 w 1905"/>
                        <a:gd name="connsiteY4" fmla="*/ 2857 h 3809"/>
                        <a:gd name="connsiteX5" fmla="*/ 1905 w 1905"/>
                        <a:gd name="connsiteY5" fmla="*/ 2857 h 3809"/>
                        <a:gd name="connsiteX6" fmla="*/ 1905 w 1905"/>
                        <a:gd name="connsiteY6" fmla="*/ 1905 h 3809"/>
                        <a:gd name="connsiteX7" fmla="*/ 1905 w 1905"/>
                        <a:gd name="connsiteY7" fmla="*/ 953 h 3809"/>
                        <a:gd name="connsiteX8" fmla="*/ 1905 w 1905"/>
                        <a:gd name="connsiteY8" fmla="*/ 953 h 3809"/>
                        <a:gd name="connsiteX9" fmla="*/ 1905 w 1905"/>
                        <a:gd name="connsiteY9" fmla="*/ 953 h 3809"/>
                        <a:gd name="connsiteX10" fmla="*/ 1905 w 1905"/>
                        <a:gd name="connsiteY10" fmla="*/ 953 h 3809"/>
                        <a:gd name="connsiteX11" fmla="*/ 1905 w 1905"/>
                        <a:gd name="connsiteY11" fmla="*/ 0 h 3809"/>
                        <a:gd name="connsiteX12" fmla="*/ 0 w 1905"/>
                        <a:gd name="connsiteY12" fmla="*/ 0 h 3809"/>
                        <a:gd name="connsiteX13" fmla="*/ 0 w 1905"/>
                        <a:gd name="connsiteY13" fmla="*/ 953 h 3809"/>
                        <a:gd name="connsiteX14" fmla="*/ 0 w 1905"/>
                        <a:gd name="connsiteY14" fmla="*/ 1905 h 3809"/>
                        <a:gd name="connsiteX15" fmla="*/ 0 w 1905"/>
                        <a:gd name="connsiteY15" fmla="*/ 3810 h 3809"/>
                        <a:gd name="connsiteX16" fmla="*/ 0 w 1905"/>
                        <a:gd name="connsiteY16" fmla="*/ 3810 h 3809"/>
                        <a:gd name="connsiteX17" fmla="*/ 0 w 1905"/>
                        <a:gd name="connsiteY17" fmla="*/ 3810 h 3809"/>
                        <a:gd name="connsiteX18" fmla="*/ 0 w 1905"/>
                        <a:gd name="connsiteY18" fmla="*/ 3810 h 3809"/>
                        <a:gd name="connsiteX19" fmla="*/ 0 w 1905"/>
                        <a:gd name="connsiteY19" fmla="*/ 3810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5" h="3809">
                          <a:moveTo>
                            <a:pt x="0" y="3810"/>
                          </a:moveTo>
                          <a:cubicBezTo>
                            <a:pt x="953" y="3810"/>
                            <a:pt x="953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770" name="图形 2"/>
                  <p:cNvGrpSpPr/>
                  <p:nvPr/>
                </p:nvGrpSpPr>
                <p:grpSpPr>
                  <a:xfrm>
                    <a:off x="4232195" y="4699634"/>
                    <a:ext cx="9286" cy="33337"/>
                    <a:chOff x="4232195" y="4699634"/>
                    <a:chExt cx="9286" cy="33337"/>
                  </a:xfrm>
                  <a:solidFill>
                    <a:srgbClr val="0D222B"/>
                  </a:solidFill>
                </p:grpSpPr>
                <p:sp>
                  <p:nvSpPr>
                    <p:cNvPr id="771" name="任意多边形: 形状 655"/>
                    <p:cNvSpPr/>
                    <p:nvPr/>
                  </p:nvSpPr>
                  <p:spPr>
                    <a:xfrm>
                      <a:off x="4234814" y="47005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72" name="任意多边形: 形状 656"/>
                    <p:cNvSpPr/>
                    <p:nvPr/>
                  </p:nvSpPr>
                  <p:spPr>
                    <a:xfrm>
                      <a:off x="4233862" y="4701539"/>
                      <a:ext cx="7619" cy="31432"/>
                    </a:xfrm>
                    <a:custGeom>
                      <a:avLst/>
                      <a:gdLst>
                        <a:gd name="connsiteX0" fmla="*/ 3810 w 7619"/>
                        <a:gd name="connsiteY0" fmla="*/ 31432 h 31432"/>
                        <a:gd name="connsiteX1" fmla="*/ 3810 w 7619"/>
                        <a:gd name="connsiteY1" fmla="*/ 31432 h 31432"/>
                        <a:gd name="connsiteX2" fmla="*/ 3810 w 7619"/>
                        <a:gd name="connsiteY2" fmla="*/ 29528 h 31432"/>
                        <a:gd name="connsiteX3" fmla="*/ 3810 w 7619"/>
                        <a:gd name="connsiteY3" fmla="*/ 28575 h 31432"/>
                        <a:gd name="connsiteX4" fmla="*/ 3810 w 7619"/>
                        <a:gd name="connsiteY4" fmla="*/ 27622 h 31432"/>
                        <a:gd name="connsiteX5" fmla="*/ 3810 w 7619"/>
                        <a:gd name="connsiteY5" fmla="*/ 27622 h 31432"/>
                        <a:gd name="connsiteX6" fmla="*/ 3810 w 7619"/>
                        <a:gd name="connsiteY6" fmla="*/ 26670 h 31432"/>
                        <a:gd name="connsiteX7" fmla="*/ 3810 w 7619"/>
                        <a:gd name="connsiteY7" fmla="*/ 25717 h 31432"/>
                        <a:gd name="connsiteX8" fmla="*/ 3810 w 7619"/>
                        <a:gd name="connsiteY8" fmla="*/ 24765 h 31432"/>
                        <a:gd name="connsiteX9" fmla="*/ 3810 w 7619"/>
                        <a:gd name="connsiteY9" fmla="*/ 23813 h 31432"/>
                        <a:gd name="connsiteX10" fmla="*/ 3810 w 7619"/>
                        <a:gd name="connsiteY10" fmla="*/ 23813 h 31432"/>
                        <a:gd name="connsiteX11" fmla="*/ 3810 w 7619"/>
                        <a:gd name="connsiteY11" fmla="*/ 22860 h 31432"/>
                        <a:gd name="connsiteX12" fmla="*/ 3810 w 7619"/>
                        <a:gd name="connsiteY12" fmla="*/ 21907 h 31432"/>
                        <a:gd name="connsiteX13" fmla="*/ 3810 w 7619"/>
                        <a:gd name="connsiteY13" fmla="*/ 20955 h 31432"/>
                        <a:gd name="connsiteX14" fmla="*/ 3810 w 7619"/>
                        <a:gd name="connsiteY14" fmla="*/ 20003 h 31432"/>
                        <a:gd name="connsiteX15" fmla="*/ 3810 w 7619"/>
                        <a:gd name="connsiteY15" fmla="*/ 20003 h 31432"/>
                        <a:gd name="connsiteX16" fmla="*/ 3810 w 7619"/>
                        <a:gd name="connsiteY16" fmla="*/ 20003 h 31432"/>
                        <a:gd name="connsiteX17" fmla="*/ 3810 w 7619"/>
                        <a:gd name="connsiteY17" fmla="*/ 19050 h 31432"/>
                        <a:gd name="connsiteX18" fmla="*/ 3810 w 7619"/>
                        <a:gd name="connsiteY18" fmla="*/ 18097 h 31432"/>
                        <a:gd name="connsiteX19" fmla="*/ 3810 w 7619"/>
                        <a:gd name="connsiteY19" fmla="*/ 18097 h 31432"/>
                        <a:gd name="connsiteX20" fmla="*/ 3810 w 7619"/>
                        <a:gd name="connsiteY20" fmla="*/ 17145 h 31432"/>
                        <a:gd name="connsiteX21" fmla="*/ 3810 w 7619"/>
                        <a:gd name="connsiteY21" fmla="*/ 17145 h 31432"/>
                        <a:gd name="connsiteX22" fmla="*/ 3810 w 7619"/>
                        <a:gd name="connsiteY22" fmla="*/ 17145 h 31432"/>
                        <a:gd name="connsiteX23" fmla="*/ 3810 w 7619"/>
                        <a:gd name="connsiteY23" fmla="*/ 17145 h 31432"/>
                        <a:gd name="connsiteX24" fmla="*/ 3810 w 7619"/>
                        <a:gd name="connsiteY24" fmla="*/ 17145 h 31432"/>
                        <a:gd name="connsiteX25" fmla="*/ 3810 w 7619"/>
                        <a:gd name="connsiteY25" fmla="*/ 17145 h 31432"/>
                        <a:gd name="connsiteX26" fmla="*/ 3810 w 7619"/>
                        <a:gd name="connsiteY26" fmla="*/ 16192 h 31432"/>
                        <a:gd name="connsiteX27" fmla="*/ 3810 w 7619"/>
                        <a:gd name="connsiteY27" fmla="*/ 15240 h 31432"/>
                        <a:gd name="connsiteX28" fmla="*/ 3810 w 7619"/>
                        <a:gd name="connsiteY28" fmla="*/ 15240 h 31432"/>
                        <a:gd name="connsiteX29" fmla="*/ 3810 w 7619"/>
                        <a:gd name="connsiteY29" fmla="*/ 15240 h 31432"/>
                        <a:gd name="connsiteX30" fmla="*/ 3810 w 7619"/>
                        <a:gd name="connsiteY30" fmla="*/ 15240 h 31432"/>
                        <a:gd name="connsiteX31" fmla="*/ 3810 w 7619"/>
                        <a:gd name="connsiteY31" fmla="*/ 14288 h 31432"/>
                        <a:gd name="connsiteX32" fmla="*/ 3810 w 7619"/>
                        <a:gd name="connsiteY32" fmla="*/ 11430 h 31432"/>
                        <a:gd name="connsiteX33" fmla="*/ 3810 w 7619"/>
                        <a:gd name="connsiteY33" fmla="*/ 9525 h 31432"/>
                        <a:gd name="connsiteX34" fmla="*/ 3810 w 7619"/>
                        <a:gd name="connsiteY34" fmla="*/ 7620 h 31432"/>
                        <a:gd name="connsiteX35" fmla="*/ 3810 w 7619"/>
                        <a:gd name="connsiteY35" fmla="*/ 5715 h 31432"/>
                        <a:gd name="connsiteX36" fmla="*/ 3810 w 7619"/>
                        <a:gd name="connsiteY36" fmla="*/ 5715 h 31432"/>
                        <a:gd name="connsiteX37" fmla="*/ 3810 w 7619"/>
                        <a:gd name="connsiteY37" fmla="*/ 4763 h 31432"/>
                        <a:gd name="connsiteX38" fmla="*/ 3810 w 7619"/>
                        <a:gd name="connsiteY38" fmla="*/ 4763 h 31432"/>
                        <a:gd name="connsiteX39" fmla="*/ 3810 w 7619"/>
                        <a:gd name="connsiteY39" fmla="*/ 4763 h 31432"/>
                        <a:gd name="connsiteX40" fmla="*/ 3810 w 7619"/>
                        <a:gd name="connsiteY40" fmla="*/ 4763 h 31432"/>
                        <a:gd name="connsiteX41" fmla="*/ 3810 w 7619"/>
                        <a:gd name="connsiteY41" fmla="*/ 3810 h 31432"/>
                        <a:gd name="connsiteX42" fmla="*/ 3810 w 7619"/>
                        <a:gd name="connsiteY42" fmla="*/ 2857 h 31432"/>
                        <a:gd name="connsiteX43" fmla="*/ 3810 w 7619"/>
                        <a:gd name="connsiteY43" fmla="*/ 2857 h 31432"/>
                        <a:gd name="connsiteX44" fmla="*/ 3810 w 7619"/>
                        <a:gd name="connsiteY44" fmla="*/ 1905 h 31432"/>
                        <a:gd name="connsiteX45" fmla="*/ 3810 w 7619"/>
                        <a:gd name="connsiteY45" fmla="*/ 1905 h 31432"/>
                        <a:gd name="connsiteX46" fmla="*/ 3810 w 7619"/>
                        <a:gd name="connsiteY46" fmla="*/ 1905 h 31432"/>
                        <a:gd name="connsiteX47" fmla="*/ 5715 w 7619"/>
                        <a:gd name="connsiteY47" fmla="*/ 953 h 31432"/>
                        <a:gd name="connsiteX48" fmla="*/ 5715 w 7619"/>
                        <a:gd name="connsiteY48" fmla="*/ 953 h 31432"/>
                        <a:gd name="connsiteX49" fmla="*/ 5715 w 7619"/>
                        <a:gd name="connsiteY49" fmla="*/ 953 h 31432"/>
                        <a:gd name="connsiteX50" fmla="*/ 5715 w 7619"/>
                        <a:gd name="connsiteY50" fmla="*/ 953 h 31432"/>
                        <a:gd name="connsiteX51" fmla="*/ 5715 w 7619"/>
                        <a:gd name="connsiteY51" fmla="*/ 953 h 31432"/>
                        <a:gd name="connsiteX52" fmla="*/ 5715 w 7619"/>
                        <a:gd name="connsiteY52" fmla="*/ 0 h 31432"/>
                        <a:gd name="connsiteX53" fmla="*/ 5715 w 7619"/>
                        <a:gd name="connsiteY53" fmla="*/ 953 h 31432"/>
                        <a:gd name="connsiteX54" fmla="*/ 5715 w 7619"/>
                        <a:gd name="connsiteY54" fmla="*/ 1905 h 31432"/>
                        <a:gd name="connsiteX55" fmla="*/ 5715 w 7619"/>
                        <a:gd name="connsiteY55" fmla="*/ 1905 h 31432"/>
                        <a:gd name="connsiteX56" fmla="*/ 5715 w 7619"/>
                        <a:gd name="connsiteY56" fmla="*/ 1905 h 31432"/>
                        <a:gd name="connsiteX57" fmla="*/ 6668 w 7619"/>
                        <a:gd name="connsiteY57" fmla="*/ 1905 h 31432"/>
                        <a:gd name="connsiteX58" fmla="*/ 6668 w 7619"/>
                        <a:gd name="connsiteY58" fmla="*/ 3810 h 31432"/>
                        <a:gd name="connsiteX59" fmla="*/ 6668 w 7619"/>
                        <a:gd name="connsiteY59" fmla="*/ 4763 h 31432"/>
                        <a:gd name="connsiteX60" fmla="*/ 6668 w 7619"/>
                        <a:gd name="connsiteY60" fmla="*/ 4763 h 31432"/>
                        <a:gd name="connsiteX61" fmla="*/ 6668 w 7619"/>
                        <a:gd name="connsiteY61" fmla="*/ 6667 h 31432"/>
                        <a:gd name="connsiteX62" fmla="*/ 6668 w 7619"/>
                        <a:gd name="connsiteY62" fmla="*/ 8572 h 31432"/>
                        <a:gd name="connsiteX63" fmla="*/ 6668 w 7619"/>
                        <a:gd name="connsiteY63" fmla="*/ 10478 h 31432"/>
                        <a:gd name="connsiteX64" fmla="*/ 6668 w 7619"/>
                        <a:gd name="connsiteY64" fmla="*/ 11430 h 31432"/>
                        <a:gd name="connsiteX65" fmla="*/ 6668 w 7619"/>
                        <a:gd name="connsiteY65" fmla="*/ 12382 h 31432"/>
                        <a:gd name="connsiteX66" fmla="*/ 6668 w 7619"/>
                        <a:gd name="connsiteY66" fmla="*/ 13335 h 31432"/>
                        <a:gd name="connsiteX67" fmla="*/ 6668 w 7619"/>
                        <a:gd name="connsiteY67" fmla="*/ 13335 h 31432"/>
                        <a:gd name="connsiteX68" fmla="*/ 6668 w 7619"/>
                        <a:gd name="connsiteY68" fmla="*/ 13335 h 31432"/>
                        <a:gd name="connsiteX69" fmla="*/ 6668 w 7619"/>
                        <a:gd name="connsiteY69" fmla="*/ 14288 h 31432"/>
                        <a:gd name="connsiteX70" fmla="*/ 6668 w 7619"/>
                        <a:gd name="connsiteY70" fmla="*/ 15240 h 31432"/>
                        <a:gd name="connsiteX71" fmla="*/ 6668 w 7619"/>
                        <a:gd name="connsiteY71" fmla="*/ 16192 h 31432"/>
                        <a:gd name="connsiteX72" fmla="*/ 6668 w 7619"/>
                        <a:gd name="connsiteY72" fmla="*/ 16192 h 31432"/>
                        <a:gd name="connsiteX73" fmla="*/ 6668 w 7619"/>
                        <a:gd name="connsiteY73" fmla="*/ 16192 h 31432"/>
                        <a:gd name="connsiteX74" fmla="*/ 6668 w 7619"/>
                        <a:gd name="connsiteY74" fmla="*/ 16192 h 31432"/>
                        <a:gd name="connsiteX75" fmla="*/ 6668 w 7619"/>
                        <a:gd name="connsiteY75" fmla="*/ 16192 h 31432"/>
                        <a:gd name="connsiteX76" fmla="*/ 6668 w 7619"/>
                        <a:gd name="connsiteY76" fmla="*/ 16192 h 31432"/>
                        <a:gd name="connsiteX77" fmla="*/ 6668 w 7619"/>
                        <a:gd name="connsiteY77" fmla="*/ 16192 h 31432"/>
                        <a:gd name="connsiteX78" fmla="*/ 6668 w 7619"/>
                        <a:gd name="connsiteY78" fmla="*/ 16192 h 31432"/>
                        <a:gd name="connsiteX79" fmla="*/ 6668 w 7619"/>
                        <a:gd name="connsiteY79" fmla="*/ 16192 h 31432"/>
                        <a:gd name="connsiteX80" fmla="*/ 6668 w 7619"/>
                        <a:gd name="connsiteY80" fmla="*/ 17145 h 31432"/>
                        <a:gd name="connsiteX81" fmla="*/ 6668 w 7619"/>
                        <a:gd name="connsiteY81" fmla="*/ 18097 h 31432"/>
                        <a:gd name="connsiteX82" fmla="*/ 6668 w 7619"/>
                        <a:gd name="connsiteY82" fmla="*/ 19050 h 31432"/>
                        <a:gd name="connsiteX83" fmla="*/ 6668 w 7619"/>
                        <a:gd name="connsiteY83" fmla="*/ 19050 h 31432"/>
                        <a:gd name="connsiteX84" fmla="*/ 6668 w 7619"/>
                        <a:gd name="connsiteY84" fmla="*/ 19050 h 31432"/>
                        <a:gd name="connsiteX85" fmla="*/ 6668 w 7619"/>
                        <a:gd name="connsiteY85" fmla="*/ 19050 h 31432"/>
                        <a:gd name="connsiteX86" fmla="*/ 6668 w 7619"/>
                        <a:gd name="connsiteY86" fmla="*/ 20955 h 31432"/>
                        <a:gd name="connsiteX87" fmla="*/ 6668 w 7619"/>
                        <a:gd name="connsiteY87" fmla="*/ 20955 h 31432"/>
                        <a:gd name="connsiteX88" fmla="*/ 7620 w 7619"/>
                        <a:gd name="connsiteY88" fmla="*/ 24765 h 31432"/>
                        <a:gd name="connsiteX89" fmla="*/ 7620 w 7619"/>
                        <a:gd name="connsiteY89" fmla="*/ 26670 h 31432"/>
                        <a:gd name="connsiteX90" fmla="*/ 7620 w 7619"/>
                        <a:gd name="connsiteY90" fmla="*/ 27622 h 31432"/>
                        <a:gd name="connsiteX91" fmla="*/ 7620 w 7619"/>
                        <a:gd name="connsiteY91" fmla="*/ 28575 h 31432"/>
                        <a:gd name="connsiteX92" fmla="*/ 7620 w 7619"/>
                        <a:gd name="connsiteY92" fmla="*/ 28575 h 31432"/>
                        <a:gd name="connsiteX93" fmla="*/ 3810 w 7619"/>
                        <a:gd name="connsiteY93" fmla="*/ 31432 h 31432"/>
                        <a:gd name="connsiteX94" fmla="*/ 0 w 7619"/>
                        <a:gd name="connsiteY94" fmla="*/ 2857 h 31432"/>
                        <a:gd name="connsiteX95" fmla="*/ 0 w 7619"/>
                        <a:gd name="connsiteY95" fmla="*/ 2857 h 31432"/>
                        <a:gd name="connsiteX96" fmla="*/ 0 w 7619"/>
                        <a:gd name="connsiteY96" fmla="*/ 2857 h 31432"/>
                        <a:gd name="connsiteX97" fmla="*/ 0 w 7619"/>
                        <a:gd name="connsiteY97" fmla="*/ 2857 h 31432"/>
                        <a:gd name="connsiteX98" fmla="*/ 0 w 7619"/>
                        <a:gd name="connsiteY98" fmla="*/ 2857 h 31432"/>
                        <a:gd name="connsiteX99" fmla="*/ 952 w 7619"/>
                        <a:gd name="connsiteY99" fmla="*/ 7620 h 31432"/>
                        <a:gd name="connsiteX100" fmla="*/ 952 w 7619"/>
                        <a:gd name="connsiteY100" fmla="*/ 7620 h 31432"/>
                        <a:gd name="connsiteX101" fmla="*/ 952 w 7619"/>
                        <a:gd name="connsiteY101" fmla="*/ 7620 h 31432"/>
                        <a:gd name="connsiteX102" fmla="*/ 952 w 7619"/>
                        <a:gd name="connsiteY102" fmla="*/ 7620 h 31432"/>
                        <a:gd name="connsiteX103" fmla="*/ 952 w 7619"/>
                        <a:gd name="connsiteY103" fmla="*/ 7620 h 31432"/>
                        <a:gd name="connsiteX104" fmla="*/ 3810 w 7619"/>
                        <a:gd name="connsiteY104" fmla="*/ 28575 h 31432"/>
                        <a:gd name="connsiteX105" fmla="*/ 3810 w 7619"/>
                        <a:gd name="connsiteY105" fmla="*/ 28575 h 31432"/>
                        <a:gd name="connsiteX106" fmla="*/ 3810 w 7619"/>
                        <a:gd name="connsiteY106" fmla="*/ 28575 h 31432"/>
                        <a:gd name="connsiteX107" fmla="*/ 3810 w 7619"/>
                        <a:gd name="connsiteY107" fmla="*/ 28575 h 31432"/>
                        <a:gd name="connsiteX108" fmla="*/ 3810 w 7619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19" h="31432">
                          <a:moveTo>
                            <a:pt x="3810" y="31432"/>
                          </a:move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3810" y="30480"/>
                            <a:pt x="3810" y="29528"/>
                            <a:pt x="3810" y="29528"/>
                          </a:cubicBezTo>
                          <a:cubicBezTo>
                            <a:pt x="3810" y="29528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7"/>
                          </a:cubicBezTo>
                          <a:cubicBezTo>
                            <a:pt x="3810" y="25717"/>
                            <a:pt x="3810" y="25717"/>
                            <a:pt x="3810" y="24765"/>
                          </a:cubicBezTo>
                          <a:cubicBezTo>
                            <a:pt x="3810" y="24765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7"/>
                          </a:cubicBezTo>
                          <a:cubicBezTo>
                            <a:pt x="3810" y="21907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4288"/>
                          </a:cubicBezTo>
                          <a:cubicBezTo>
                            <a:pt x="3810" y="13335"/>
                            <a:pt x="3810" y="12382"/>
                            <a:pt x="3810" y="11430"/>
                          </a:cubicBezTo>
                          <a:cubicBezTo>
                            <a:pt x="3810" y="10478"/>
                            <a:pt x="3810" y="10478"/>
                            <a:pt x="3810" y="9525"/>
                          </a:cubicBezTo>
                          <a:cubicBezTo>
                            <a:pt x="3810" y="8572"/>
                            <a:pt x="3810" y="8572"/>
                            <a:pt x="3810" y="7620"/>
                          </a:cubicBezTo>
                          <a:cubicBezTo>
                            <a:pt x="3810" y="6667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lnTo>
                            <a:pt x="3810" y="1905"/>
                          </a:ln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cubicBezTo>
                            <a:pt x="5715" y="0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7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5715"/>
                            <a:pt x="6668" y="5715"/>
                            <a:pt x="6668" y="6667"/>
                          </a:cubicBezTo>
                          <a:cubicBezTo>
                            <a:pt x="6668" y="7620"/>
                            <a:pt x="6668" y="7620"/>
                            <a:pt x="6668" y="8572"/>
                          </a:cubicBezTo>
                          <a:cubicBezTo>
                            <a:pt x="6668" y="9525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2382"/>
                            <a:pt x="6668" y="12382"/>
                          </a:cubicBezTo>
                          <a:cubicBezTo>
                            <a:pt x="6668" y="12382"/>
                            <a:pt x="6668" y="12382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4288"/>
                          </a:cubicBezTo>
                          <a:cubicBezTo>
                            <a:pt x="6668" y="14288"/>
                            <a:pt x="6668" y="15240"/>
                            <a:pt x="6668" y="15240"/>
                          </a:cubicBezTo>
                          <a:cubicBezTo>
                            <a:pt x="6668" y="15240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6192"/>
                            <a:pt x="6668" y="17145"/>
                            <a:pt x="6668" y="17145"/>
                          </a:cubicBezTo>
                          <a:cubicBezTo>
                            <a:pt x="6668" y="17145"/>
                            <a:pt x="6668" y="18097"/>
                            <a:pt x="6668" y="18097"/>
                          </a:cubicBezTo>
                          <a:cubicBezTo>
                            <a:pt x="6668" y="18097"/>
                            <a:pt x="6668" y="18097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19050"/>
                            <a:pt x="6668" y="19050"/>
                            <a:pt x="6668" y="19050"/>
                          </a:cubicBezTo>
                          <a:cubicBezTo>
                            <a:pt x="6668" y="20003"/>
                            <a:pt x="6668" y="20003"/>
                            <a:pt x="6668" y="20955"/>
                          </a:cubicBezTo>
                          <a:cubicBezTo>
                            <a:pt x="6668" y="20955"/>
                            <a:pt x="6668" y="20955"/>
                            <a:pt x="6668" y="20955"/>
                          </a:cubicBezTo>
                          <a:cubicBezTo>
                            <a:pt x="6668" y="21907"/>
                            <a:pt x="6668" y="22860"/>
                            <a:pt x="7620" y="24765"/>
                          </a:cubicBezTo>
                          <a:cubicBezTo>
                            <a:pt x="7620" y="25717"/>
                            <a:pt x="7620" y="25717"/>
                            <a:pt x="7620" y="26670"/>
                          </a:cubicBezTo>
                          <a:cubicBezTo>
                            <a:pt x="7620" y="26670"/>
                            <a:pt x="7620" y="27622"/>
                            <a:pt x="7620" y="27622"/>
                          </a:cubicBezTo>
                          <a:cubicBezTo>
                            <a:pt x="7620" y="27622"/>
                            <a:pt x="7620" y="28575"/>
                            <a:pt x="7620" y="28575"/>
                          </a:cubicBezTo>
                          <a:lnTo>
                            <a:pt x="7620" y="28575"/>
                          </a:lnTo>
                          <a:lnTo>
                            <a:pt x="3810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  <a:moveTo>
                            <a:pt x="3810" y="28575"/>
                          </a:move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73" name="任意多边形: 形状 657"/>
                    <p:cNvSpPr/>
                    <p:nvPr/>
                  </p:nvSpPr>
                  <p:spPr>
                    <a:xfrm>
                      <a:off x="4232910" y="4702492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0 h 952"/>
                        <a:gd name="connsiteX1" fmla="*/ 0 w 9525"/>
                        <a:gd name="connsiteY1" fmla="*/ 952 h 952"/>
                        <a:gd name="connsiteX2" fmla="*/ 0 w 9525"/>
                        <a:gd name="connsiteY2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0"/>
                          </a:moveTo>
                          <a:lnTo>
                            <a:pt x="0" y="95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774" name="任意多边形: 形状 658"/>
                    <p:cNvSpPr/>
                    <p:nvPr/>
                  </p:nvSpPr>
                  <p:spPr>
                    <a:xfrm>
                      <a:off x="4232195" y="4699634"/>
                      <a:ext cx="2619" cy="3809"/>
                    </a:xfrm>
                    <a:custGeom>
                      <a:avLst/>
                      <a:gdLst>
                        <a:gd name="connsiteX0" fmla="*/ 714 w 2619"/>
                        <a:gd name="connsiteY0" fmla="*/ 3810 h 3809"/>
                        <a:gd name="connsiteX1" fmla="*/ 2619 w 2619"/>
                        <a:gd name="connsiteY1" fmla="*/ 2858 h 3809"/>
                        <a:gd name="connsiteX2" fmla="*/ 2619 w 2619"/>
                        <a:gd name="connsiteY2" fmla="*/ 2858 h 3809"/>
                        <a:gd name="connsiteX3" fmla="*/ 2619 w 2619"/>
                        <a:gd name="connsiteY3" fmla="*/ 2858 h 3809"/>
                        <a:gd name="connsiteX4" fmla="*/ 2619 w 2619"/>
                        <a:gd name="connsiteY4" fmla="*/ 2858 h 3809"/>
                        <a:gd name="connsiteX5" fmla="*/ 2619 w 2619"/>
                        <a:gd name="connsiteY5" fmla="*/ 2858 h 3809"/>
                        <a:gd name="connsiteX6" fmla="*/ 2619 w 2619"/>
                        <a:gd name="connsiteY6" fmla="*/ 1905 h 3809"/>
                        <a:gd name="connsiteX7" fmla="*/ 2619 w 2619"/>
                        <a:gd name="connsiteY7" fmla="*/ 953 h 3809"/>
                        <a:gd name="connsiteX8" fmla="*/ 2619 w 2619"/>
                        <a:gd name="connsiteY8" fmla="*/ 953 h 3809"/>
                        <a:gd name="connsiteX9" fmla="*/ 2619 w 2619"/>
                        <a:gd name="connsiteY9" fmla="*/ 953 h 3809"/>
                        <a:gd name="connsiteX10" fmla="*/ 2619 w 2619"/>
                        <a:gd name="connsiteY10" fmla="*/ 953 h 3809"/>
                        <a:gd name="connsiteX11" fmla="*/ 2619 w 2619"/>
                        <a:gd name="connsiteY11" fmla="*/ 0 h 3809"/>
                        <a:gd name="connsiteX12" fmla="*/ 714 w 2619"/>
                        <a:gd name="connsiteY12" fmla="*/ 0 h 3809"/>
                        <a:gd name="connsiteX13" fmla="*/ 714 w 2619"/>
                        <a:gd name="connsiteY13" fmla="*/ 953 h 3809"/>
                        <a:gd name="connsiteX14" fmla="*/ 714 w 2619"/>
                        <a:gd name="connsiteY14" fmla="*/ 1905 h 3809"/>
                        <a:gd name="connsiteX15" fmla="*/ 714 w 2619"/>
                        <a:gd name="connsiteY15" fmla="*/ 3810 h 3809"/>
                        <a:gd name="connsiteX16" fmla="*/ 714 w 2619"/>
                        <a:gd name="connsiteY16" fmla="*/ 3810 h 3809"/>
                        <a:gd name="connsiteX17" fmla="*/ 714 w 2619"/>
                        <a:gd name="connsiteY17" fmla="*/ 3810 h 3809"/>
                        <a:gd name="connsiteX18" fmla="*/ 714 w 2619"/>
                        <a:gd name="connsiteY18" fmla="*/ 3810 h 3809"/>
                        <a:gd name="connsiteX19" fmla="*/ 714 w 2619"/>
                        <a:gd name="connsiteY19" fmla="*/ 3810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3809">
                          <a:moveTo>
                            <a:pt x="714" y="3810"/>
                          </a:moveTo>
                          <a:cubicBezTo>
                            <a:pt x="1667" y="3810"/>
                            <a:pt x="1667" y="2858"/>
                            <a:pt x="2619" y="2858"/>
                          </a:cubicBezTo>
                          <a:lnTo>
                            <a:pt x="2619" y="2858"/>
                          </a:lnTo>
                          <a:cubicBezTo>
                            <a:pt x="2619" y="2858"/>
                            <a:pt x="2619" y="2858"/>
                            <a:pt x="2619" y="2858"/>
                          </a:cubicBezTo>
                          <a:lnTo>
                            <a:pt x="2619" y="2858"/>
                          </a:lnTo>
                          <a:cubicBezTo>
                            <a:pt x="2619" y="2858"/>
                            <a:pt x="2619" y="2858"/>
                            <a:pt x="2619" y="2858"/>
                          </a:cubicBezTo>
                          <a:cubicBezTo>
                            <a:pt x="2619" y="2858"/>
                            <a:pt x="2619" y="2858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lnTo>
                            <a:pt x="2619" y="953"/>
                          </a:lnTo>
                          <a:lnTo>
                            <a:pt x="2619" y="953"/>
                          </a:lnTo>
                          <a:cubicBezTo>
                            <a:pt x="2619" y="953"/>
                            <a:pt x="2619" y="953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1905"/>
                            <a:pt x="714" y="1905"/>
                          </a:cubicBezTo>
                          <a:cubicBezTo>
                            <a:pt x="-238" y="2858"/>
                            <a:pt x="-238" y="2858"/>
                            <a:pt x="714" y="3810"/>
                          </a:cubicBezTo>
                          <a:lnTo>
                            <a:pt x="714" y="3810"/>
                          </a:lnTo>
                          <a:cubicBezTo>
                            <a:pt x="714" y="3810"/>
                            <a:pt x="714" y="3810"/>
                            <a:pt x="714" y="3810"/>
                          </a:cubicBezTo>
                          <a:lnTo>
                            <a:pt x="714" y="3810"/>
                          </a:lnTo>
                          <a:cubicBezTo>
                            <a:pt x="714" y="3810"/>
                            <a:pt x="714" y="3810"/>
                            <a:pt x="714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775" name="任意多边形: 形状 659"/>
                  <p:cNvSpPr/>
                  <p:nvPr/>
                </p:nvSpPr>
                <p:spPr>
                  <a:xfrm>
                    <a:off x="4238201" y="4732971"/>
                    <a:ext cx="3042" cy="17568"/>
                  </a:xfrm>
                  <a:custGeom>
                    <a:avLst/>
                    <a:gdLst>
                      <a:gd name="connsiteX0" fmla="*/ 2328 w 3042"/>
                      <a:gd name="connsiteY0" fmla="*/ 17145 h 17568"/>
                      <a:gd name="connsiteX1" fmla="*/ 2328 w 3042"/>
                      <a:gd name="connsiteY1" fmla="*/ 17145 h 17568"/>
                      <a:gd name="connsiteX2" fmla="*/ 2328 w 3042"/>
                      <a:gd name="connsiteY2" fmla="*/ 16193 h 17568"/>
                      <a:gd name="connsiteX3" fmla="*/ 2328 w 3042"/>
                      <a:gd name="connsiteY3" fmla="*/ 16193 h 17568"/>
                      <a:gd name="connsiteX4" fmla="*/ 2328 w 3042"/>
                      <a:gd name="connsiteY4" fmla="*/ 16193 h 17568"/>
                      <a:gd name="connsiteX5" fmla="*/ 2328 w 3042"/>
                      <a:gd name="connsiteY5" fmla="*/ 16193 h 17568"/>
                      <a:gd name="connsiteX6" fmla="*/ 2328 w 3042"/>
                      <a:gd name="connsiteY6" fmla="*/ 15240 h 17568"/>
                      <a:gd name="connsiteX7" fmla="*/ 2328 w 3042"/>
                      <a:gd name="connsiteY7" fmla="*/ 13335 h 17568"/>
                      <a:gd name="connsiteX8" fmla="*/ 2328 w 3042"/>
                      <a:gd name="connsiteY8" fmla="*/ 11430 h 17568"/>
                      <a:gd name="connsiteX9" fmla="*/ 2328 w 3042"/>
                      <a:gd name="connsiteY9" fmla="*/ 10478 h 17568"/>
                      <a:gd name="connsiteX10" fmla="*/ 2328 w 3042"/>
                      <a:gd name="connsiteY10" fmla="*/ 9525 h 17568"/>
                      <a:gd name="connsiteX11" fmla="*/ 2328 w 3042"/>
                      <a:gd name="connsiteY11" fmla="*/ 9525 h 17568"/>
                      <a:gd name="connsiteX12" fmla="*/ 2328 w 3042"/>
                      <a:gd name="connsiteY12" fmla="*/ 9525 h 17568"/>
                      <a:gd name="connsiteX13" fmla="*/ 2328 w 3042"/>
                      <a:gd name="connsiteY13" fmla="*/ 9525 h 17568"/>
                      <a:gd name="connsiteX14" fmla="*/ 2328 w 3042"/>
                      <a:gd name="connsiteY14" fmla="*/ 8572 h 17568"/>
                      <a:gd name="connsiteX15" fmla="*/ 2328 w 3042"/>
                      <a:gd name="connsiteY15" fmla="*/ 7620 h 17568"/>
                      <a:gd name="connsiteX16" fmla="*/ 2328 w 3042"/>
                      <a:gd name="connsiteY16" fmla="*/ 6668 h 17568"/>
                      <a:gd name="connsiteX17" fmla="*/ 2328 w 3042"/>
                      <a:gd name="connsiteY17" fmla="*/ 5715 h 17568"/>
                      <a:gd name="connsiteX18" fmla="*/ 2328 w 3042"/>
                      <a:gd name="connsiteY18" fmla="*/ 4763 h 17568"/>
                      <a:gd name="connsiteX19" fmla="*/ 2328 w 3042"/>
                      <a:gd name="connsiteY19" fmla="*/ 4763 h 17568"/>
                      <a:gd name="connsiteX20" fmla="*/ 2328 w 3042"/>
                      <a:gd name="connsiteY20" fmla="*/ 3810 h 17568"/>
                      <a:gd name="connsiteX21" fmla="*/ 2328 w 3042"/>
                      <a:gd name="connsiteY21" fmla="*/ 3810 h 17568"/>
                      <a:gd name="connsiteX22" fmla="*/ 2328 w 3042"/>
                      <a:gd name="connsiteY22" fmla="*/ 3810 h 17568"/>
                      <a:gd name="connsiteX23" fmla="*/ 2328 w 3042"/>
                      <a:gd name="connsiteY23" fmla="*/ 3810 h 17568"/>
                      <a:gd name="connsiteX24" fmla="*/ 2328 w 3042"/>
                      <a:gd name="connsiteY24" fmla="*/ 3810 h 17568"/>
                      <a:gd name="connsiteX25" fmla="*/ 2328 w 3042"/>
                      <a:gd name="connsiteY25" fmla="*/ 3810 h 17568"/>
                      <a:gd name="connsiteX26" fmla="*/ 2328 w 3042"/>
                      <a:gd name="connsiteY26" fmla="*/ 2858 h 17568"/>
                      <a:gd name="connsiteX27" fmla="*/ 2328 w 3042"/>
                      <a:gd name="connsiteY27" fmla="*/ 2858 h 17568"/>
                      <a:gd name="connsiteX28" fmla="*/ 2328 w 3042"/>
                      <a:gd name="connsiteY28" fmla="*/ 2858 h 17568"/>
                      <a:gd name="connsiteX29" fmla="*/ 2328 w 3042"/>
                      <a:gd name="connsiteY29" fmla="*/ 1905 h 17568"/>
                      <a:gd name="connsiteX30" fmla="*/ 2328 w 3042"/>
                      <a:gd name="connsiteY30" fmla="*/ 953 h 17568"/>
                      <a:gd name="connsiteX31" fmla="*/ 2328 w 3042"/>
                      <a:gd name="connsiteY31" fmla="*/ 0 h 17568"/>
                      <a:gd name="connsiteX32" fmla="*/ 423 w 3042"/>
                      <a:gd name="connsiteY32" fmla="*/ 0 h 17568"/>
                      <a:gd name="connsiteX33" fmla="*/ 423 w 3042"/>
                      <a:gd name="connsiteY33" fmla="*/ 953 h 17568"/>
                      <a:gd name="connsiteX34" fmla="*/ 423 w 3042"/>
                      <a:gd name="connsiteY34" fmla="*/ 1905 h 17568"/>
                      <a:gd name="connsiteX35" fmla="*/ 423 w 3042"/>
                      <a:gd name="connsiteY35" fmla="*/ 2858 h 17568"/>
                      <a:gd name="connsiteX36" fmla="*/ 423 w 3042"/>
                      <a:gd name="connsiteY36" fmla="*/ 3810 h 17568"/>
                      <a:gd name="connsiteX37" fmla="*/ 423 w 3042"/>
                      <a:gd name="connsiteY37" fmla="*/ 4763 h 17568"/>
                      <a:gd name="connsiteX38" fmla="*/ 423 w 3042"/>
                      <a:gd name="connsiteY38" fmla="*/ 5715 h 17568"/>
                      <a:gd name="connsiteX39" fmla="*/ 423 w 3042"/>
                      <a:gd name="connsiteY39" fmla="*/ 6668 h 17568"/>
                      <a:gd name="connsiteX40" fmla="*/ 423 w 3042"/>
                      <a:gd name="connsiteY40" fmla="*/ 7620 h 17568"/>
                      <a:gd name="connsiteX41" fmla="*/ 423 w 3042"/>
                      <a:gd name="connsiteY41" fmla="*/ 7620 h 17568"/>
                      <a:gd name="connsiteX42" fmla="*/ 423 w 3042"/>
                      <a:gd name="connsiteY42" fmla="*/ 7620 h 17568"/>
                      <a:gd name="connsiteX43" fmla="*/ 423 w 3042"/>
                      <a:gd name="connsiteY43" fmla="*/ 7620 h 17568"/>
                      <a:gd name="connsiteX44" fmla="*/ 423 w 3042"/>
                      <a:gd name="connsiteY44" fmla="*/ 8572 h 17568"/>
                      <a:gd name="connsiteX45" fmla="*/ 423 w 3042"/>
                      <a:gd name="connsiteY45" fmla="*/ 8572 h 17568"/>
                      <a:gd name="connsiteX46" fmla="*/ 423 w 3042"/>
                      <a:gd name="connsiteY46" fmla="*/ 9525 h 17568"/>
                      <a:gd name="connsiteX47" fmla="*/ 423 w 3042"/>
                      <a:gd name="connsiteY47" fmla="*/ 10478 h 17568"/>
                      <a:gd name="connsiteX48" fmla="*/ 423 w 3042"/>
                      <a:gd name="connsiteY48" fmla="*/ 10478 h 17568"/>
                      <a:gd name="connsiteX49" fmla="*/ 423 w 3042"/>
                      <a:gd name="connsiteY49" fmla="*/ 10478 h 17568"/>
                      <a:gd name="connsiteX50" fmla="*/ 423 w 3042"/>
                      <a:gd name="connsiteY50" fmla="*/ 10478 h 17568"/>
                      <a:gd name="connsiteX51" fmla="*/ 423 w 3042"/>
                      <a:gd name="connsiteY51" fmla="*/ 10478 h 17568"/>
                      <a:gd name="connsiteX52" fmla="*/ 423 w 3042"/>
                      <a:gd name="connsiteY52" fmla="*/ 10478 h 17568"/>
                      <a:gd name="connsiteX53" fmla="*/ 423 w 3042"/>
                      <a:gd name="connsiteY53" fmla="*/ 11430 h 17568"/>
                      <a:gd name="connsiteX54" fmla="*/ 423 w 3042"/>
                      <a:gd name="connsiteY54" fmla="*/ 11430 h 17568"/>
                      <a:gd name="connsiteX55" fmla="*/ 423 w 3042"/>
                      <a:gd name="connsiteY55" fmla="*/ 11430 h 17568"/>
                      <a:gd name="connsiteX56" fmla="*/ 423 w 3042"/>
                      <a:gd name="connsiteY56" fmla="*/ 11430 h 17568"/>
                      <a:gd name="connsiteX57" fmla="*/ 423 w 3042"/>
                      <a:gd name="connsiteY57" fmla="*/ 12383 h 17568"/>
                      <a:gd name="connsiteX58" fmla="*/ 423 w 3042"/>
                      <a:gd name="connsiteY58" fmla="*/ 12383 h 17568"/>
                      <a:gd name="connsiteX59" fmla="*/ 423 w 3042"/>
                      <a:gd name="connsiteY59" fmla="*/ 13335 h 17568"/>
                      <a:gd name="connsiteX60" fmla="*/ 423 w 3042"/>
                      <a:gd name="connsiteY60" fmla="*/ 13335 h 17568"/>
                      <a:gd name="connsiteX61" fmla="*/ 423 w 3042"/>
                      <a:gd name="connsiteY61" fmla="*/ 14288 h 17568"/>
                      <a:gd name="connsiteX62" fmla="*/ 423 w 3042"/>
                      <a:gd name="connsiteY62" fmla="*/ 15240 h 17568"/>
                      <a:gd name="connsiteX63" fmla="*/ 423 w 3042"/>
                      <a:gd name="connsiteY63" fmla="*/ 16193 h 17568"/>
                      <a:gd name="connsiteX64" fmla="*/ 423 w 3042"/>
                      <a:gd name="connsiteY64" fmla="*/ 16193 h 17568"/>
                      <a:gd name="connsiteX65" fmla="*/ 423 w 3042"/>
                      <a:gd name="connsiteY65" fmla="*/ 16193 h 17568"/>
                      <a:gd name="connsiteX66" fmla="*/ 423 w 3042"/>
                      <a:gd name="connsiteY66" fmla="*/ 17145 h 17568"/>
                      <a:gd name="connsiteX67" fmla="*/ 423 w 3042"/>
                      <a:gd name="connsiteY67" fmla="*/ 17145 h 17568"/>
                      <a:gd name="connsiteX68" fmla="*/ 2328 w 3042"/>
                      <a:gd name="connsiteY68" fmla="*/ 17145 h 17568"/>
                      <a:gd name="connsiteX69" fmla="*/ 2328 w 3042"/>
                      <a:gd name="connsiteY69" fmla="*/ 17145 h 17568"/>
                      <a:gd name="connsiteX70" fmla="*/ 2328 w 3042"/>
                      <a:gd name="connsiteY70" fmla="*/ 17145 h 17568"/>
                      <a:gd name="connsiteX71" fmla="*/ 2328 w 3042"/>
                      <a:gd name="connsiteY71" fmla="*/ 17145 h 17568"/>
                      <a:gd name="connsiteX72" fmla="*/ 2328 w 3042"/>
                      <a:gd name="connsiteY72" fmla="*/ 17145 h 17568"/>
                      <a:gd name="connsiteX73" fmla="*/ 423 w 3042"/>
                      <a:gd name="connsiteY73" fmla="*/ 6668 h 17568"/>
                      <a:gd name="connsiteX74" fmla="*/ 423 w 3042"/>
                      <a:gd name="connsiteY74" fmla="*/ 6668 h 17568"/>
                      <a:gd name="connsiteX75" fmla="*/ 423 w 3042"/>
                      <a:gd name="connsiteY75" fmla="*/ 6668 h 17568"/>
                      <a:gd name="connsiteX76" fmla="*/ 423 w 3042"/>
                      <a:gd name="connsiteY76" fmla="*/ 6668 h 17568"/>
                      <a:gd name="connsiteX77" fmla="*/ 423 w 3042"/>
                      <a:gd name="connsiteY77" fmla="*/ 6668 h 17568"/>
                      <a:gd name="connsiteX78" fmla="*/ 1376 w 3042"/>
                      <a:gd name="connsiteY78" fmla="*/ 12383 h 17568"/>
                      <a:gd name="connsiteX79" fmla="*/ 1376 w 3042"/>
                      <a:gd name="connsiteY79" fmla="*/ 12383 h 17568"/>
                      <a:gd name="connsiteX80" fmla="*/ 1376 w 3042"/>
                      <a:gd name="connsiteY80" fmla="*/ 12383 h 17568"/>
                      <a:gd name="connsiteX81" fmla="*/ 1376 w 3042"/>
                      <a:gd name="connsiteY81" fmla="*/ 12383 h 17568"/>
                      <a:gd name="connsiteX82" fmla="*/ 1376 w 3042"/>
                      <a:gd name="connsiteY82" fmla="*/ 12383 h 17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042" h="17568">
                        <a:moveTo>
                          <a:pt x="2328" y="17145"/>
                        </a:moveTo>
                        <a:cubicBezTo>
                          <a:pt x="3281" y="17145"/>
                          <a:pt x="3281" y="17145"/>
                          <a:pt x="2328" y="17145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5240"/>
                        </a:cubicBezTo>
                        <a:cubicBezTo>
                          <a:pt x="2328" y="14288"/>
                          <a:pt x="2328" y="14288"/>
                          <a:pt x="2328" y="13335"/>
                        </a:cubicBezTo>
                        <a:cubicBezTo>
                          <a:pt x="2328" y="13335"/>
                          <a:pt x="2328" y="12383"/>
                          <a:pt x="2328" y="11430"/>
                        </a:cubicBezTo>
                        <a:cubicBezTo>
                          <a:pt x="2328" y="11430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8572"/>
                        </a:cubicBezTo>
                        <a:cubicBezTo>
                          <a:pt x="2328" y="8572"/>
                          <a:pt x="2328" y="7620"/>
                          <a:pt x="2328" y="7620"/>
                        </a:cubicBezTo>
                        <a:cubicBezTo>
                          <a:pt x="2328" y="7620"/>
                          <a:pt x="2328" y="6668"/>
                          <a:pt x="2328" y="6668"/>
                        </a:cubicBezTo>
                        <a:cubicBezTo>
                          <a:pt x="2328" y="6668"/>
                          <a:pt x="2328" y="5715"/>
                          <a:pt x="2328" y="5715"/>
                        </a:cubicBezTo>
                        <a:cubicBezTo>
                          <a:pt x="2328" y="5715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4763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2858"/>
                          <a:pt x="2328" y="2858"/>
                        </a:cubicBezTo>
                        <a:lnTo>
                          <a:pt x="2328" y="2858"/>
                        </a:ln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1905"/>
                          <a:pt x="2328" y="1905"/>
                        </a:cubicBezTo>
                        <a:cubicBezTo>
                          <a:pt x="2328" y="1905"/>
                          <a:pt x="2328" y="1905"/>
                          <a:pt x="2328" y="953"/>
                        </a:cubicBezTo>
                        <a:cubicBezTo>
                          <a:pt x="2328" y="953"/>
                          <a:pt x="2328" y="953"/>
                          <a:pt x="2328" y="0"/>
                        </a:cubicBezTo>
                        <a:lnTo>
                          <a:pt x="423" y="0"/>
                        </a:lnTo>
                        <a:cubicBezTo>
                          <a:pt x="423" y="0"/>
                          <a:pt x="423" y="0"/>
                          <a:pt x="423" y="953"/>
                        </a:cubicBezTo>
                        <a:cubicBezTo>
                          <a:pt x="423" y="953"/>
                          <a:pt x="423" y="1905"/>
                          <a:pt x="423" y="1905"/>
                        </a:cubicBezTo>
                        <a:cubicBezTo>
                          <a:pt x="423" y="1905"/>
                          <a:pt x="423" y="2858"/>
                          <a:pt x="423" y="2858"/>
                        </a:cubicBezTo>
                        <a:cubicBezTo>
                          <a:pt x="423" y="2858"/>
                          <a:pt x="423" y="2858"/>
                          <a:pt x="423" y="3810"/>
                        </a:cubicBezTo>
                        <a:cubicBezTo>
                          <a:pt x="423" y="3810"/>
                          <a:pt x="423" y="4763"/>
                          <a:pt x="423" y="4763"/>
                        </a:cubicBezTo>
                        <a:cubicBezTo>
                          <a:pt x="423" y="4763"/>
                          <a:pt x="423" y="4763"/>
                          <a:pt x="423" y="5715"/>
                        </a:cubicBezTo>
                        <a:cubicBezTo>
                          <a:pt x="423" y="5715"/>
                          <a:pt x="423" y="5715"/>
                          <a:pt x="423" y="6668"/>
                        </a:cubicBezTo>
                        <a:cubicBezTo>
                          <a:pt x="423" y="6668"/>
                          <a:pt x="423" y="6668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9525"/>
                          <a:pt x="423" y="9525"/>
                        </a:cubicBezTo>
                        <a:cubicBezTo>
                          <a:pt x="423" y="9525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-529" y="11430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3335"/>
                        </a:cubicBezTo>
                        <a:cubicBezTo>
                          <a:pt x="423" y="13335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4288"/>
                          <a:pt x="423" y="14288"/>
                        </a:cubicBezTo>
                        <a:cubicBezTo>
                          <a:pt x="423" y="14288"/>
                          <a:pt x="423" y="15240"/>
                          <a:pt x="423" y="15240"/>
                        </a:cubicBezTo>
                        <a:cubicBezTo>
                          <a:pt x="423" y="15240"/>
                          <a:pt x="423" y="15240"/>
                          <a:pt x="423" y="16193"/>
                        </a:cubicBezTo>
                        <a:cubicBezTo>
                          <a:pt x="423" y="16193"/>
                          <a:pt x="423" y="16193"/>
                          <a:pt x="423" y="16193"/>
                        </a:cubicBezTo>
                        <a:cubicBezTo>
                          <a:pt x="423" y="16193"/>
                          <a:pt x="423" y="16193"/>
                          <a:pt x="423" y="16193"/>
                        </a:cubicBezTo>
                        <a:cubicBezTo>
                          <a:pt x="423" y="16193"/>
                          <a:pt x="423" y="17145"/>
                          <a:pt x="423" y="17145"/>
                        </a:cubicBezTo>
                        <a:cubicBezTo>
                          <a:pt x="423" y="17145"/>
                          <a:pt x="423" y="17145"/>
                          <a:pt x="423" y="17145"/>
                        </a:cubicBezTo>
                        <a:cubicBezTo>
                          <a:pt x="2328" y="16193"/>
                          <a:pt x="2328" y="16193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ubicBezTo>
                          <a:pt x="2328" y="17145"/>
                          <a:pt x="2328" y="18097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lose/>
                        <a:moveTo>
                          <a:pt x="423" y="6668"/>
                        </a:moveTo>
                        <a:cubicBezTo>
                          <a:pt x="423" y="6668"/>
                          <a:pt x="423" y="6668"/>
                          <a:pt x="423" y="6668"/>
                        </a:cubicBezTo>
                        <a:cubicBezTo>
                          <a:pt x="423" y="6668"/>
                          <a:pt x="423" y="6668"/>
                          <a:pt x="423" y="6668"/>
                        </a:cubicBezTo>
                        <a:cubicBezTo>
                          <a:pt x="423" y="6668"/>
                          <a:pt x="423" y="6668"/>
                          <a:pt x="423" y="6668"/>
                        </a:cubicBezTo>
                        <a:cubicBezTo>
                          <a:pt x="423" y="6668"/>
                          <a:pt x="423" y="6668"/>
                          <a:pt x="423" y="6668"/>
                        </a:cubicBezTo>
                        <a:close/>
                        <a:moveTo>
                          <a:pt x="1376" y="12383"/>
                        </a:move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3335"/>
                          <a:pt x="1376" y="12383"/>
                        </a:cubicBezTo>
                        <a:cubicBezTo>
                          <a:pt x="1376" y="13335"/>
                          <a:pt x="1376" y="12383"/>
                          <a:pt x="1376" y="12383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776" name="任意多边形: 形状 660"/>
                <p:cNvSpPr/>
                <p:nvPr/>
              </p:nvSpPr>
              <p:spPr>
                <a:xfrm>
                  <a:off x="3877627" y="4691062"/>
                  <a:ext cx="108584" cy="227647"/>
                </a:xfrm>
                <a:custGeom>
                  <a:avLst/>
                  <a:gdLst>
                    <a:gd name="connsiteX0" fmla="*/ 42863 w 108584"/>
                    <a:gd name="connsiteY0" fmla="*/ 0 h 227647"/>
                    <a:gd name="connsiteX1" fmla="*/ 0 w 108584"/>
                    <a:gd name="connsiteY1" fmla="*/ 137160 h 227647"/>
                    <a:gd name="connsiteX2" fmla="*/ 89535 w 108584"/>
                    <a:gd name="connsiteY2" fmla="*/ 227647 h 227647"/>
                    <a:gd name="connsiteX3" fmla="*/ 67628 w 108584"/>
                    <a:gd name="connsiteY3" fmla="*/ 143828 h 227647"/>
                    <a:gd name="connsiteX4" fmla="*/ 108585 w 108584"/>
                    <a:gd name="connsiteY4" fmla="*/ 30480 h 227647"/>
                    <a:gd name="connsiteX5" fmla="*/ 42863 w 108584"/>
                    <a:gd name="connsiteY5" fmla="*/ 0 h 22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8584" h="227647">
                      <a:moveTo>
                        <a:pt x="42863" y="0"/>
                      </a:moveTo>
                      <a:cubicBezTo>
                        <a:pt x="42863" y="0"/>
                        <a:pt x="8572" y="122872"/>
                        <a:pt x="0" y="137160"/>
                      </a:cubicBezTo>
                      <a:lnTo>
                        <a:pt x="89535" y="227647"/>
                      </a:lnTo>
                      <a:lnTo>
                        <a:pt x="67628" y="143828"/>
                      </a:lnTo>
                      <a:lnTo>
                        <a:pt x="108585" y="30480"/>
                      </a:lnTo>
                      <a:lnTo>
                        <a:pt x="42863" y="0"/>
                      </a:ln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777" name="图形 2"/>
                <p:cNvGrpSpPr/>
                <p:nvPr/>
              </p:nvGrpSpPr>
              <p:grpSpPr>
                <a:xfrm>
                  <a:off x="3894772" y="4752021"/>
                  <a:ext cx="72390" cy="31432"/>
                  <a:chOff x="3894772" y="4752021"/>
                  <a:chExt cx="72390" cy="31432"/>
                </a:xfrm>
              </p:grpSpPr>
              <p:sp>
                <p:nvSpPr>
                  <p:cNvPr id="778" name="任意多边形: 形状 662"/>
                  <p:cNvSpPr/>
                  <p:nvPr/>
                </p:nvSpPr>
                <p:spPr>
                  <a:xfrm>
                    <a:off x="3895725" y="4752974"/>
                    <a:ext cx="67627" cy="29051"/>
                  </a:xfrm>
                  <a:custGeom>
                    <a:avLst/>
                    <a:gdLst>
                      <a:gd name="connsiteX0" fmla="*/ 67628 w 67627"/>
                      <a:gd name="connsiteY0" fmla="*/ 28575 h 29051"/>
                      <a:gd name="connsiteX1" fmla="*/ 0 w 67627"/>
                      <a:gd name="connsiteY1" fmla="*/ 26670 h 29051"/>
                      <a:gd name="connsiteX2" fmla="*/ 9525 w 67627"/>
                      <a:gd name="connsiteY2" fmla="*/ 0 h 29051"/>
                      <a:gd name="connsiteX3" fmla="*/ 67628 w 67627"/>
                      <a:gd name="connsiteY3" fmla="*/ 28575 h 290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627" h="29051">
                        <a:moveTo>
                          <a:pt x="67628" y="28575"/>
                        </a:moveTo>
                        <a:cubicBezTo>
                          <a:pt x="67628" y="28575"/>
                          <a:pt x="21907" y="30480"/>
                          <a:pt x="0" y="26670"/>
                        </a:cubicBezTo>
                        <a:lnTo>
                          <a:pt x="9525" y="0"/>
                        </a:lnTo>
                        <a:lnTo>
                          <a:pt x="67628" y="28575"/>
                        </a:ln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779" name="图形 2"/>
                  <p:cNvGrpSpPr/>
                  <p:nvPr/>
                </p:nvGrpSpPr>
                <p:grpSpPr>
                  <a:xfrm>
                    <a:off x="3894772" y="4752021"/>
                    <a:ext cx="72390" cy="31432"/>
                    <a:chOff x="3894772" y="4752021"/>
                    <a:chExt cx="72390" cy="31432"/>
                  </a:xfrm>
                </p:grpSpPr>
                <p:grpSp>
                  <p:nvGrpSpPr>
                    <p:cNvPr id="780" name="图形 2"/>
                    <p:cNvGrpSpPr/>
                    <p:nvPr/>
                  </p:nvGrpSpPr>
                  <p:grpSpPr>
                    <a:xfrm>
                      <a:off x="3896677" y="4753927"/>
                      <a:ext cx="7619" cy="20002"/>
                      <a:chOff x="3896677" y="4753927"/>
                      <a:chExt cx="7619" cy="20002"/>
                    </a:xfrm>
                    <a:solidFill>
                      <a:srgbClr val="FF9B80"/>
                    </a:solidFill>
                  </p:grpSpPr>
                  <p:sp>
                    <p:nvSpPr>
                      <p:cNvPr id="781" name="任意多边形: 形状 665"/>
                      <p:cNvSpPr/>
                      <p:nvPr/>
                    </p:nvSpPr>
                    <p:spPr>
                      <a:xfrm>
                        <a:off x="3896677" y="47729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2" name="任意多边形: 形状 666"/>
                      <p:cNvSpPr/>
                      <p:nvPr/>
                    </p:nvSpPr>
                    <p:spPr>
                      <a:xfrm>
                        <a:off x="3898582" y="4753927"/>
                        <a:ext cx="5715" cy="18097"/>
                      </a:xfrm>
                      <a:custGeom>
                        <a:avLst/>
                        <a:gdLst>
                          <a:gd name="connsiteX0" fmla="*/ 5715 w 5715"/>
                          <a:gd name="connsiteY0" fmla="*/ 5715 h 18097"/>
                          <a:gd name="connsiteX1" fmla="*/ 5715 w 5715"/>
                          <a:gd name="connsiteY1" fmla="*/ 5715 h 18097"/>
                          <a:gd name="connsiteX2" fmla="*/ 5715 w 5715"/>
                          <a:gd name="connsiteY2" fmla="*/ 5715 h 18097"/>
                          <a:gd name="connsiteX3" fmla="*/ 5715 w 5715"/>
                          <a:gd name="connsiteY3" fmla="*/ 7620 h 18097"/>
                          <a:gd name="connsiteX4" fmla="*/ 5715 w 5715"/>
                          <a:gd name="connsiteY4" fmla="*/ 7620 h 18097"/>
                          <a:gd name="connsiteX5" fmla="*/ 5715 w 5715"/>
                          <a:gd name="connsiteY5" fmla="*/ 7620 h 18097"/>
                          <a:gd name="connsiteX6" fmla="*/ 5715 w 5715"/>
                          <a:gd name="connsiteY6" fmla="*/ 7620 h 18097"/>
                          <a:gd name="connsiteX7" fmla="*/ 5715 w 5715"/>
                          <a:gd name="connsiteY7" fmla="*/ 7620 h 18097"/>
                          <a:gd name="connsiteX8" fmla="*/ 5715 w 5715"/>
                          <a:gd name="connsiteY8" fmla="*/ 7620 h 18097"/>
                          <a:gd name="connsiteX9" fmla="*/ 5715 w 5715"/>
                          <a:gd name="connsiteY9" fmla="*/ 7620 h 18097"/>
                          <a:gd name="connsiteX10" fmla="*/ 5715 w 5715"/>
                          <a:gd name="connsiteY10" fmla="*/ 7620 h 18097"/>
                          <a:gd name="connsiteX11" fmla="*/ 5715 w 5715"/>
                          <a:gd name="connsiteY11" fmla="*/ 7620 h 18097"/>
                          <a:gd name="connsiteX12" fmla="*/ 5715 w 5715"/>
                          <a:gd name="connsiteY12" fmla="*/ 7620 h 18097"/>
                          <a:gd name="connsiteX13" fmla="*/ 5715 w 5715"/>
                          <a:gd name="connsiteY13" fmla="*/ 7620 h 18097"/>
                          <a:gd name="connsiteX14" fmla="*/ 5715 w 5715"/>
                          <a:gd name="connsiteY14" fmla="*/ 7620 h 18097"/>
                          <a:gd name="connsiteX15" fmla="*/ 5715 w 5715"/>
                          <a:gd name="connsiteY15" fmla="*/ 7620 h 18097"/>
                          <a:gd name="connsiteX16" fmla="*/ 5715 w 5715"/>
                          <a:gd name="connsiteY16" fmla="*/ 7620 h 18097"/>
                          <a:gd name="connsiteX17" fmla="*/ 5715 w 5715"/>
                          <a:gd name="connsiteY17" fmla="*/ 7620 h 18097"/>
                          <a:gd name="connsiteX18" fmla="*/ 5715 w 5715"/>
                          <a:gd name="connsiteY18" fmla="*/ 7620 h 18097"/>
                          <a:gd name="connsiteX19" fmla="*/ 5715 w 5715"/>
                          <a:gd name="connsiteY19" fmla="*/ 7620 h 18097"/>
                          <a:gd name="connsiteX20" fmla="*/ 5715 w 5715"/>
                          <a:gd name="connsiteY20" fmla="*/ 7620 h 18097"/>
                          <a:gd name="connsiteX21" fmla="*/ 5715 w 5715"/>
                          <a:gd name="connsiteY21" fmla="*/ 7620 h 18097"/>
                          <a:gd name="connsiteX22" fmla="*/ 5715 w 5715"/>
                          <a:gd name="connsiteY22" fmla="*/ 7620 h 18097"/>
                          <a:gd name="connsiteX23" fmla="*/ 5715 w 5715"/>
                          <a:gd name="connsiteY23" fmla="*/ 7620 h 18097"/>
                          <a:gd name="connsiteX24" fmla="*/ 5715 w 5715"/>
                          <a:gd name="connsiteY24" fmla="*/ 7620 h 18097"/>
                          <a:gd name="connsiteX25" fmla="*/ 5715 w 5715"/>
                          <a:gd name="connsiteY25" fmla="*/ 7620 h 18097"/>
                          <a:gd name="connsiteX26" fmla="*/ 5715 w 5715"/>
                          <a:gd name="connsiteY26" fmla="*/ 8572 h 18097"/>
                          <a:gd name="connsiteX27" fmla="*/ 5715 w 5715"/>
                          <a:gd name="connsiteY27" fmla="*/ 8572 h 18097"/>
                          <a:gd name="connsiteX28" fmla="*/ 5715 w 5715"/>
                          <a:gd name="connsiteY28" fmla="*/ 8572 h 18097"/>
                          <a:gd name="connsiteX29" fmla="*/ 5715 w 5715"/>
                          <a:gd name="connsiteY29" fmla="*/ 8572 h 18097"/>
                          <a:gd name="connsiteX30" fmla="*/ 5715 w 5715"/>
                          <a:gd name="connsiteY30" fmla="*/ 8572 h 18097"/>
                          <a:gd name="connsiteX31" fmla="*/ 5715 w 5715"/>
                          <a:gd name="connsiteY31" fmla="*/ 8572 h 18097"/>
                          <a:gd name="connsiteX32" fmla="*/ 5715 w 5715"/>
                          <a:gd name="connsiteY32" fmla="*/ 9525 h 18097"/>
                          <a:gd name="connsiteX33" fmla="*/ 5715 w 5715"/>
                          <a:gd name="connsiteY33" fmla="*/ 10478 h 18097"/>
                          <a:gd name="connsiteX34" fmla="*/ 5715 w 5715"/>
                          <a:gd name="connsiteY34" fmla="*/ 11430 h 18097"/>
                          <a:gd name="connsiteX35" fmla="*/ 4763 w 5715"/>
                          <a:gd name="connsiteY35" fmla="*/ 12382 h 18097"/>
                          <a:gd name="connsiteX36" fmla="*/ 4763 w 5715"/>
                          <a:gd name="connsiteY36" fmla="*/ 12382 h 18097"/>
                          <a:gd name="connsiteX37" fmla="*/ 4763 w 5715"/>
                          <a:gd name="connsiteY37" fmla="*/ 12382 h 18097"/>
                          <a:gd name="connsiteX38" fmla="*/ 4763 w 5715"/>
                          <a:gd name="connsiteY38" fmla="*/ 12382 h 18097"/>
                          <a:gd name="connsiteX39" fmla="*/ 4763 w 5715"/>
                          <a:gd name="connsiteY39" fmla="*/ 12382 h 18097"/>
                          <a:gd name="connsiteX40" fmla="*/ 4763 w 5715"/>
                          <a:gd name="connsiteY40" fmla="*/ 12382 h 18097"/>
                          <a:gd name="connsiteX41" fmla="*/ 4763 w 5715"/>
                          <a:gd name="connsiteY41" fmla="*/ 12382 h 18097"/>
                          <a:gd name="connsiteX42" fmla="*/ 4763 w 5715"/>
                          <a:gd name="connsiteY42" fmla="*/ 12382 h 18097"/>
                          <a:gd name="connsiteX43" fmla="*/ 4763 w 5715"/>
                          <a:gd name="connsiteY43" fmla="*/ 12382 h 18097"/>
                          <a:gd name="connsiteX44" fmla="*/ 4763 w 5715"/>
                          <a:gd name="connsiteY44" fmla="*/ 12382 h 18097"/>
                          <a:gd name="connsiteX45" fmla="*/ 4763 w 5715"/>
                          <a:gd name="connsiteY45" fmla="*/ 12382 h 18097"/>
                          <a:gd name="connsiteX46" fmla="*/ 4763 w 5715"/>
                          <a:gd name="connsiteY46" fmla="*/ 12382 h 18097"/>
                          <a:gd name="connsiteX47" fmla="*/ 2858 w 5715"/>
                          <a:gd name="connsiteY47" fmla="*/ 12382 h 18097"/>
                          <a:gd name="connsiteX48" fmla="*/ 2858 w 5715"/>
                          <a:gd name="connsiteY48" fmla="*/ 12382 h 18097"/>
                          <a:gd name="connsiteX49" fmla="*/ 2858 w 5715"/>
                          <a:gd name="connsiteY49" fmla="*/ 12382 h 18097"/>
                          <a:gd name="connsiteX50" fmla="*/ 2858 w 5715"/>
                          <a:gd name="connsiteY50" fmla="*/ 12382 h 18097"/>
                          <a:gd name="connsiteX51" fmla="*/ 2858 w 5715"/>
                          <a:gd name="connsiteY51" fmla="*/ 12382 h 18097"/>
                          <a:gd name="connsiteX52" fmla="*/ 2858 w 5715"/>
                          <a:gd name="connsiteY52" fmla="*/ 12382 h 18097"/>
                          <a:gd name="connsiteX53" fmla="*/ 2858 w 5715"/>
                          <a:gd name="connsiteY53" fmla="*/ 12382 h 18097"/>
                          <a:gd name="connsiteX54" fmla="*/ 3810 w 5715"/>
                          <a:gd name="connsiteY54" fmla="*/ 12382 h 18097"/>
                          <a:gd name="connsiteX55" fmla="*/ 3810 w 5715"/>
                          <a:gd name="connsiteY55" fmla="*/ 12382 h 18097"/>
                          <a:gd name="connsiteX56" fmla="*/ 3810 w 5715"/>
                          <a:gd name="connsiteY56" fmla="*/ 12382 h 18097"/>
                          <a:gd name="connsiteX57" fmla="*/ 3810 w 5715"/>
                          <a:gd name="connsiteY57" fmla="*/ 12382 h 18097"/>
                          <a:gd name="connsiteX58" fmla="*/ 3810 w 5715"/>
                          <a:gd name="connsiteY58" fmla="*/ 11430 h 18097"/>
                          <a:gd name="connsiteX59" fmla="*/ 3810 w 5715"/>
                          <a:gd name="connsiteY59" fmla="*/ 11430 h 18097"/>
                          <a:gd name="connsiteX60" fmla="*/ 3810 w 5715"/>
                          <a:gd name="connsiteY60" fmla="*/ 11430 h 18097"/>
                          <a:gd name="connsiteX61" fmla="*/ 3810 w 5715"/>
                          <a:gd name="connsiteY61" fmla="*/ 10478 h 18097"/>
                          <a:gd name="connsiteX62" fmla="*/ 3810 w 5715"/>
                          <a:gd name="connsiteY62" fmla="*/ 9525 h 18097"/>
                          <a:gd name="connsiteX63" fmla="*/ 3810 w 5715"/>
                          <a:gd name="connsiteY63" fmla="*/ 8572 h 18097"/>
                          <a:gd name="connsiteX64" fmla="*/ 3810 w 5715"/>
                          <a:gd name="connsiteY64" fmla="*/ 8572 h 18097"/>
                          <a:gd name="connsiteX65" fmla="*/ 3810 w 5715"/>
                          <a:gd name="connsiteY65" fmla="*/ 7620 h 18097"/>
                          <a:gd name="connsiteX66" fmla="*/ 3810 w 5715"/>
                          <a:gd name="connsiteY66" fmla="*/ 7620 h 18097"/>
                          <a:gd name="connsiteX67" fmla="*/ 3810 w 5715"/>
                          <a:gd name="connsiteY67" fmla="*/ 7620 h 18097"/>
                          <a:gd name="connsiteX68" fmla="*/ 3810 w 5715"/>
                          <a:gd name="connsiteY68" fmla="*/ 7620 h 18097"/>
                          <a:gd name="connsiteX69" fmla="*/ 3810 w 5715"/>
                          <a:gd name="connsiteY69" fmla="*/ 7620 h 18097"/>
                          <a:gd name="connsiteX70" fmla="*/ 3810 w 5715"/>
                          <a:gd name="connsiteY70" fmla="*/ 7620 h 18097"/>
                          <a:gd name="connsiteX71" fmla="*/ 3810 w 5715"/>
                          <a:gd name="connsiteY71" fmla="*/ 6667 h 18097"/>
                          <a:gd name="connsiteX72" fmla="*/ 3810 w 5715"/>
                          <a:gd name="connsiteY72" fmla="*/ 6667 h 18097"/>
                          <a:gd name="connsiteX73" fmla="*/ 3810 w 5715"/>
                          <a:gd name="connsiteY73" fmla="*/ 6667 h 18097"/>
                          <a:gd name="connsiteX74" fmla="*/ 3810 w 5715"/>
                          <a:gd name="connsiteY74" fmla="*/ 6667 h 18097"/>
                          <a:gd name="connsiteX75" fmla="*/ 3810 w 5715"/>
                          <a:gd name="connsiteY75" fmla="*/ 6667 h 18097"/>
                          <a:gd name="connsiteX76" fmla="*/ 3810 w 5715"/>
                          <a:gd name="connsiteY76" fmla="*/ 6667 h 18097"/>
                          <a:gd name="connsiteX77" fmla="*/ 3810 w 5715"/>
                          <a:gd name="connsiteY77" fmla="*/ 6667 h 18097"/>
                          <a:gd name="connsiteX78" fmla="*/ 3810 w 5715"/>
                          <a:gd name="connsiteY78" fmla="*/ 6667 h 18097"/>
                          <a:gd name="connsiteX79" fmla="*/ 3810 w 5715"/>
                          <a:gd name="connsiteY79" fmla="*/ 6667 h 18097"/>
                          <a:gd name="connsiteX80" fmla="*/ 3810 w 5715"/>
                          <a:gd name="connsiteY80" fmla="*/ 5715 h 18097"/>
                          <a:gd name="connsiteX81" fmla="*/ 3810 w 5715"/>
                          <a:gd name="connsiteY81" fmla="*/ 4763 h 18097"/>
                          <a:gd name="connsiteX82" fmla="*/ 3810 w 5715"/>
                          <a:gd name="connsiteY82" fmla="*/ 4763 h 18097"/>
                          <a:gd name="connsiteX83" fmla="*/ 3810 w 5715"/>
                          <a:gd name="connsiteY83" fmla="*/ 4763 h 18097"/>
                          <a:gd name="connsiteX84" fmla="*/ 3810 w 5715"/>
                          <a:gd name="connsiteY84" fmla="*/ 4763 h 18097"/>
                          <a:gd name="connsiteX85" fmla="*/ 3810 w 5715"/>
                          <a:gd name="connsiteY85" fmla="*/ 4763 h 18097"/>
                          <a:gd name="connsiteX86" fmla="*/ 3810 w 5715"/>
                          <a:gd name="connsiteY86" fmla="*/ 3810 h 18097"/>
                          <a:gd name="connsiteX87" fmla="*/ 3810 w 5715"/>
                          <a:gd name="connsiteY87" fmla="*/ 3810 h 18097"/>
                          <a:gd name="connsiteX88" fmla="*/ 4763 w 5715"/>
                          <a:gd name="connsiteY88" fmla="*/ 1905 h 18097"/>
                          <a:gd name="connsiteX89" fmla="*/ 4763 w 5715"/>
                          <a:gd name="connsiteY89" fmla="*/ 953 h 18097"/>
                          <a:gd name="connsiteX90" fmla="*/ 4763 w 5715"/>
                          <a:gd name="connsiteY90" fmla="*/ 0 h 18097"/>
                          <a:gd name="connsiteX91" fmla="*/ 4763 w 5715"/>
                          <a:gd name="connsiteY91" fmla="*/ 0 h 18097"/>
                          <a:gd name="connsiteX92" fmla="*/ 4763 w 5715"/>
                          <a:gd name="connsiteY92" fmla="*/ 0 h 18097"/>
                          <a:gd name="connsiteX93" fmla="*/ 5715 w 5715"/>
                          <a:gd name="connsiteY93" fmla="*/ 5715 h 18097"/>
                          <a:gd name="connsiteX94" fmla="*/ 0 w 5715"/>
                          <a:gd name="connsiteY94" fmla="*/ 18097 h 18097"/>
                          <a:gd name="connsiteX95" fmla="*/ 0 w 5715"/>
                          <a:gd name="connsiteY95" fmla="*/ 18097 h 18097"/>
                          <a:gd name="connsiteX96" fmla="*/ 0 w 5715"/>
                          <a:gd name="connsiteY96" fmla="*/ 18097 h 18097"/>
                          <a:gd name="connsiteX97" fmla="*/ 0 w 5715"/>
                          <a:gd name="connsiteY97" fmla="*/ 18097 h 18097"/>
                          <a:gd name="connsiteX98" fmla="*/ 0 w 5715"/>
                          <a:gd name="connsiteY98" fmla="*/ 18097 h 18097"/>
                          <a:gd name="connsiteX99" fmla="*/ 953 w 5715"/>
                          <a:gd name="connsiteY99" fmla="*/ 16192 h 18097"/>
                          <a:gd name="connsiteX100" fmla="*/ 953 w 5715"/>
                          <a:gd name="connsiteY100" fmla="*/ 16192 h 18097"/>
                          <a:gd name="connsiteX101" fmla="*/ 953 w 5715"/>
                          <a:gd name="connsiteY101" fmla="*/ 16192 h 18097"/>
                          <a:gd name="connsiteX102" fmla="*/ 953 w 5715"/>
                          <a:gd name="connsiteY102" fmla="*/ 16192 h 18097"/>
                          <a:gd name="connsiteX103" fmla="*/ 953 w 5715"/>
                          <a:gd name="connsiteY103" fmla="*/ 16192 h 18097"/>
                          <a:gd name="connsiteX104" fmla="*/ 4763 w 5715"/>
                          <a:gd name="connsiteY104" fmla="*/ 5715 h 18097"/>
                          <a:gd name="connsiteX105" fmla="*/ 4763 w 5715"/>
                          <a:gd name="connsiteY105" fmla="*/ 5715 h 18097"/>
                          <a:gd name="connsiteX106" fmla="*/ 4763 w 5715"/>
                          <a:gd name="connsiteY106" fmla="*/ 5715 h 18097"/>
                          <a:gd name="connsiteX107" fmla="*/ 4763 w 5715"/>
                          <a:gd name="connsiteY107" fmla="*/ 5715 h 18097"/>
                          <a:gd name="connsiteX108" fmla="*/ 4763 w 5715"/>
                          <a:gd name="connsiteY108" fmla="*/ 5715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715" h="18097">
                            <a:moveTo>
                              <a:pt x="5715" y="5715"/>
                            </a:move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6667"/>
                              <a:pt x="5715" y="6667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3810" y="12382"/>
                              <a:pt x="3810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2858" y="12382"/>
                            </a:cubicBezTo>
                            <a:cubicBezTo>
                              <a:pt x="2858" y="12382"/>
                              <a:pt x="2858" y="12382"/>
                              <a:pt x="3810" y="12382"/>
                            </a:cubicBezTo>
                            <a:cubicBezTo>
                              <a:pt x="3810" y="12382"/>
                              <a:pt x="3810" y="12382"/>
                              <a:pt x="3810" y="12382"/>
                            </a:cubicBezTo>
                            <a:cubicBezTo>
                              <a:pt x="3810" y="12382"/>
                              <a:pt x="3810" y="12382"/>
                              <a:pt x="3810" y="12382"/>
                            </a:cubicBezTo>
                            <a:cubicBezTo>
                              <a:pt x="2858" y="12382"/>
                              <a:pt x="3810" y="12382"/>
                              <a:pt x="3810" y="12382"/>
                            </a:cubicBezTo>
                            <a:cubicBezTo>
                              <a:pt x="3810" y="12382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0478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4763"/>
                            </a:cubicBezTo>
                            <a:cubicBezTo>
                              <a:pt x="3810" y="3810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2857"/>
                              <a:pt x="3810" y="2857"/>
                              <a:pt x="4763" y="1905"/>
                            </a:cubicBezTo>
                            <a:cubicBezTo>
                              <a:pt x="4763" y="1905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5715" y="5715"/>
                            </a:lnTo>
                            <a:close/>
                            <a:moveTo>
                              <a:pt x="0" y="18097"/>
                            </a:move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lose/>
                            <a:moveTo>
                              <a:pt x="953" y="16192"/>
                            </a:move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lose/>
                            <a:moveTo>
                              <a:pt x="4763" y="5715"/>
                            </a:move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6667"/>
                              <a:pt x="4763" y="6667"/>
                              <a:pt x="4763" y="5715"/>
                            </a:cubicBezTo>
                            <a:cubicBezTo>
                              <a:pt x="4763" y="6667"/>
                              <a:pt x="4763" y="6667"/>
                              <a:pt x="4763" y="5715"/>
                            </a:cubicBezTo>
                            <a:cubicBezTo>
                              <a:pt x="4763" y="6667"/>
                              <a:pt x="4763" y="5715"/>
                              <a:pt x="476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3" name="任意多边形: 形状 667"/>
                      <p:cNvSpPr/>
                      <p:nvPr/>
                    </p:nvSpPr>
                    <p:spPr>
                      <a:xfrm>
                        <a:off x="3899534" y="47729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4" name="任意多边形: 形状 668"/>
                      <p:cNvSpPr/>
                      <p:nvPr/>
                    </p:nvSpPr>
                    <p:spPr>
                      <a:xfrm>
                        <a:off x="3897630" y="4772977"/>
                        <a:ext cx="1904" cy="952"/>
                      </a:xfrm>
                      <a:custGeom>
                        <a:avLst/>
                        <a:gdLst>
                          <a:gd name="connsiteX0" fmla="*/ 1905 w 1904"/>
                          <a:gd name="connsiteY0" fmla="*/ 0 h 952"/>
                          <a:gd name="connsiteX1" fmla="*/ 0 w 1904"/>
                          <a:gd name="connsiteY1" fmla="*/ 0 h 952"/>
                          <a:gd name="connsiteX2" fmla="*/ 0 w 1904"/>
                          <a:gd name="connsiteY2" fmla="*/ 0 h 952"/>
                          <a:gd name="connsiteX3" fmla="*/ 0 w 1904"/>
                          <a:gd name="connsiteY3" fmla="*/ 0 h 952"/>
                          <a:gd name="connsiteX4" fmla="*/ 0 w 1904"/>
                          <a:gd name="connsiteY4" fmla="*/ 0 h 952"/>
                          <a:gd name="connsiteX5" fmla="*/ 0 w 1904"/>
                          <a:gd name="connsiteY5" fmla="*/ 0 h 952"/>
                          <a:gd name="connsiteX6" fmla="*/ 0 w 1904"/>
                          <a:gd name="connsiteY6" fmla="*/ 0 h 952"/>
                          <a:gd name="connsiteX7" fmla="*/ 0 w 1904"/>
                          <a:gd name="connsiteY7" fmla="*/ 0 h 952"/>
                          <a:gd name="connsiteX8" fmla="*/ 0 w 1904"/>
                          <a:gd name="connsiteY8" fmla="*/ 0 h 952"/>
                          <a:gd name="connsiteX9" fmla="*/ 0 w 1904"/>
                          <a:gd name="connsiteY9" fmla="*/ 0 h 952"/>
                          <a:gd name="connsiteX10" fmla="*/ 0 w 1904"/>
                          <a:gd name="connsiteY10" fmla="*/ 0 h 952"/>
                          <a:gd name="connsiteX11" fmla="*/ 0 w 1904"/>
                          <a:gd name="connsiteY11" fmla="*/ 0 h 952"/>
                          <a:gd name="connsiteX12" fmla="*/ 1905 w 1904"/>
                          <a:gd name="connsiteY12" fmla="*/ 953 h 952"/>
                          <a:gd name="connsiteX13" fmla="*/ 1905 w 1904"/>
                          <a:gd name="connsiteY13" fmla="*/ 953 h 952"/>
                          <a:gd name="connsiteX14" fmla="*/ 1905 w 1904"/>
                          <a:gd name="connsiteY14" fmla="*/ 953 h 952"/>
                          <a:gd name="connsiteX15" fmla="*/ 1905 w 1904"/>
                          <a:gd name="connsiteY15" fmla="*/ 0 h 952"/>
                          <a:gd name="connsiteX16" fmla="*/ 1905 w 1904"/>
                          <a:gd name="connsiteY16" fmla="*/ 0 h 952"/>
                          <a:gd name="connsiteX17" fmla="*/ 1905 w 1904"/>
                          <a:gd name="connsiteY17" fmla="*/ 0 h 952"/>
                          <a:gd name="connsiteX18" fmla="*/ 1905 w 1904"/>
                          <a:gd name="connsiteY18" fmla="*/ 0 h 952"/>
                          <a:gd name="connsiteX19" fmla="*/ 1905 w 1904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4" h="952">
                            <a:moveTo>
                              <a:pt x="1905" y="0"/>
                            </a:move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85" name="图形 2"/>
                    <p:cNvGrpSpPr/>
                    <p:nvPr/>
                  </p:nvGrpSpPr>
                  <p:grpSpPr>
                    <a:xfrm>
                      <a:off x="3909059" y="4754879"/>
                      <a:ext cx="34290" cy="23812"/>
                      <a:chOff x="3909059" y="4754879"/>
                      <a:chExt cx="34290" cy="23812"/>
                    </a:xfrm>
                    <a:solidFill>
                      <a:srgbClr val="FF9B80"/>
                    </a:solidFill>
                  </p:grpSpPr>
                  <p:sp>
                    <p:nvSpPr>
                      <p:cNvPr id="786" name="任意多边形: 形状 670"/>
                      <p:cNvSpPr/>
                      <p:nvPr/>
                    </p:nvSpPr>
                    <p:spPr>
                      <a:xfrm>
                        <a:off x="3911917" y="47548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7" name="任意多边形: 形状 671"/>
                      <p:cNvSpPr/>
                      <p:nvPr/>
                    </p:nvSpPr>
                    <p:spPr>
                      <a:xfrm>
                        <a:off x="3910965" y="4757737"/>
                        <a:ext cx="32384" cy="20955"/>
                      </a:xfrm>
                      <a:custGeom>
                        <a:avLst/>
                        <a:gdLst>
                          <a:gd name="connsiteX0" fmla="*/ 32385 w 32384"/>
                          <a:gd name="connsiteY0" fmla="*/ 15240 h 20955"/>
                          <a:gd name="connsiteX1" fmla="*/ 32385 w 32384"/>
                          <a:gd name="connsiteY1" fmla="*/ 15240 h 20955"/>
                          <a:gd name="connsiteX2" fmla="*/ 30480 w 32384"/>
                          <a:gd name="connsiteY2" fmla="*/ 14288 h 20955"/>
                          <a:gd name="connsiteX3" fmla="*/ 29528 w 32384"/>
                          <a:gd name="connsiteY3" fmla="*/ 14288 h 20955"/>
                          <a:gd name="connsiteX4" fmla="*/ 28575 w 32384"/>
                          <a:gd name="connsiteY4" fmla="*/ 13335 h 20955"/>
                          <a:gd name="connsiteX5" fmla="*/ 28575 w 32384"/>
                          <a:gd name="connsiteY5" fmla="*/ 13335 h 20955"/>
                          <a:gd name="connsiteX6" fmla="*/ 27622 w 32384"/>
                          <a:gd name="connsiteY6" fmla="*/ 13335 h 20955"/>
                          <a:gd name="connsiteX7" fmla="*/ 26670 w 32384"/>
                          <a:gd name="connsiteY7" fmla="*/ 13335 h 20955"/>
                          <a:gd name="connsiteX8" fmla="*/ 25717 w 32384"/>
                          <a:gd name="connsiteY8" fmla="*/ 13335 h 20955"/>
                          <a:gd name="connsiteX9" fmla="*/ 24765 w 32384"/>
                          <a:gd name="connsiteY9" fmla="*/ 13335 h 20955"/>
                          <a:gd name="connsiteX10" fmla="*/ 24765 w 32384"/>
                          <a:gd name="connsiteY10" fmla="*/ 13335 h 20955"/>
                          <a:gd name="connsiteX11" fmla="*/ 23813 w 32384"/>
                          <a:gd name="connsiteY11" fmla="*/ 13335 h 20955"/>
                          <a:gd name="connsiteX12" fmla="*/ 22860 w 32384"/>
                          <a:gd name="connsiteY12" fmla="*/ 13335 h 20955"/>
                          <a:gd name="connsiteX13" fmla="*/ 21907 w 32384"/>
                          <a:gd name="connsiteY13" fmla="*/ 13335 h 20955"/>
                          <a:gd name="connsiteX14" fmla="*/ 20955 w 32384"/>
                          <a:gd name="connsiteY14" fmla="*/ 13335 h 20955"/>
                          <a:gd name="connsiteX15" fmla="*/ 20955 w 32384"/>
                          <a:gd name="connsiteY15" fmla="*/ 13335 h 20955"/>
                          <a:gd name="connsiteX16" fmla="*/ 20955 w 32384"/>
                          <a:gd name="connsiteY16" fmla="*/ 13335 h 20955"/>
                          <a:gd name="connsiteX17" fmla="*/ 20003 w 32384"/>
                          <a:gd name="connsiteY17" fmla="*/ 13335 h 20955"/>
                          <a:gd name="connsiteX18" fmla="*/ 19050 w 32384"/>
                          <a:gd name="connsiteY18" fmla="*/ 13335 h 20955"/>
                          <a:gd name="connsiteX19" fmla="*/ 19050 w 32384"/>
                          <a:gd name="connsiteY19" fmla="*/ 13335 h 20955"/>
                          <a:gd name="connsiteX20" fmla="*/ 18097 w 32384"/>
                          <a:gd name="connsiteY20" fmla="*/ 13335 h 20955"/>
                          <a:gd name="connsiteX21" fmla="*/ 18097 w 32384"/>
                          <a:gd name="connsiteY21" fmla="*/ 13335 h 20955"/>
                          <a:gd name="connsiteX22" fmla="*/ 17145 w 32384"/>
                          <a:gd name="connsiteY22" fmla="*/ 13335 h 20955"/>
                          <a:gd name="connsiteX23" fmla="*/ 17145 w 32384"/>
                          <a:gd name="connsiteY23" fmla="*/ 13335 h 20955"/>
                          <a:gd name="connsiteX24" fmla="*/ 17145 w 32384"/>
                          <a:gd name="connsiteY24" fmla="*/ 13335 h 20955"/>
                          <a:gd name="connsiteX25" fmla="*/ 17145 w 32384"/>
                          <a:gd name="connsiteY25" fmla="*/ 13335 h 20955"/>
                          <a:gd name="connsiteX26" fmla="*/ 15240 w 32384"/>
                          <a:gd name="connsiteY26" fmla="*/ 12382 h 20955"/>
                          <a:gd name="connsiteX27" fmla="*/ 14288 w 32384"/>
                          <a:gd name="connsiteY27" fmla="*/ 12382 h 20955"/>
                          <a:gd name="connsiteX28" fmla="*/ 14288 w 32384"/>
                          <a:gd name="connsiteY28" fmla="*/ 12382 h 20955"/>
                          <a:gd name="connsiteX29" fmla="*/ 14288 w 32384"/>
                          <a:gd name="connsiteY29" fmla="*/ 12382 h 20955"/>
                          <a:gd name="connsiteX30" fmla="*/ 14288 w 32384"/>
                          <a:gd name="connsiteY30" fmla="*/ 12382 h 20955"/>
                          <a:gd name="connsiteX31" fmla="*/ 13335 w 32384"/>
                          <a:gd name="connsiteY31" fmla="*/ 12382 h 20955"/>
                          <a:gd name="connsiteX32" fmla="*/ 10478 w 32384"/>
                          <a:gd name="connsiteY32" fmla="*/ 11430 h 20955"/>
                          <a:gd name="connsiteX33" fmla="*/ 8572 w 32384"/>
                          <a:gd name="connsiteY33" fmla="*/ 10478 h 20955"/>
                          <a:gd name="connsiteX34" fmla="*/ 6667 w 32384"/>
                          <a:gd name="connsiteY34" fmla="*/ 9525 h 20955"/>
                          <a:gd name="connsiteX35" fmla="*/ 4763 w 32384"/>
                          <a:gd name="connsiteY35" fmla="*/ 8572 h 20955"/>
                          <a:gd name="connsiteX36" fmla="*/ 4763 w 32384"/>
                          <a:gd name="connsiteY36" fmla="*/ 8572 h 20955"/>
                          <a:gd name="connsiteX37" fmla="*/ 3810 w 32384"/>
                          <a:gd name="connsiteY37" fmla="*/ 8572 h 20955"/>
                          <a:gd name="connsiteX38" fmla="*/ 3810 w 32384"/>
                          <a:gd name="connsiteY38" fmla="*/ 8572 h 20955"/>
                          <a:gd name="connsiteX39" fmla="*/ 3810 w 32384"/>
                          <a:gd name="connsiteY39" fmla="*/ 8572 h 20955"/>
                          <a:gd name="connsiteX40" fmla="*/ 3810 w 32384"/>
                          <a:gd name="connsiteY40" fmla="*/ 8572 h 20955"/>
                          <a:gd name="connsiteX41" fmla="*/ 2857 w 32384"/>
                          <a:gd name="connsiteY41" fmla="*/ 8572 h 20955"/>
                          <a:gd name="connsiteX42" fmla="*/ 1905 w 32384"/>
                          <a:gd name="connsiteY42" fmla="*/ 8572 h 20955"/>
                          <a:gd name="connsiteX43" fmla="*/ 1905 w 32384"/>
                          <a:gd name="connsiteY43" fmla="*/ 8572 h 20955"/>
                          <a:gd name="connsiteX44" fmla="*/ 953 w 32384"/>
                          <a:gd name="connsiteY44" fmla="*/ 8572 h 20955"/>
                          <a:gd name="connsiteX45" fmla="*/ 953 w 32384"/>
                          <a:gd name="connsiteY45" fmla="*/ 8572 h 20955"/>
                          <a:gd name="connsiteX46" fmla="*/ 953 w 32384"/>
                          <a:gd name="connsiteY46" fmla="*/ 8572 h 20955"/>
                          <a:gd name="connsiteX47" fmla="*/ 953 w 32384"/>
                          <a:gd name="connsiteY47" fmla="*/ 6668 h 20955"/>
                          <a:gd name="connsiteX48" fmla="*/ 953 w 32384"/>
                          <a:gd name="connsiteY48" fmla="*/ 6668 h 20955"/>
                          <a:gd name="connsiteX49" fmla="*/ 953 w 32384"/>
                          <a:gd name="connsiteY49" fmla="*/ 6668 h 20955"/>
                          <a:gd name="connsiteX50" fmla="*/ 953 w 32384"/>
                          <a:gd name="connsiteY50" fmla="*/ 6668 h 20955"/>
                          <a:gd name="connsiteX51" fmla="*/ 953 w 32384"/>
                          <a:gd name="connsiteY51" fmla="*/ 6668 h 20955"/>
                          <a:gd name="connsiteX52" fmla="*/ 0 w 32384"/>
                          <a:gd name="connsiteY52" fmla="*/ 6668 h 20955"/>
                          <a:gd name="connsiteX53" fmla="*/ 953 w 32384"/>
                          <a:gd name="connsiteY53" fmla="*/ 6668 h 20955"/>
                          <a:gd name="connsiteX54" fmla="*/ 953 w 32384"/>
                          <a:gd name="connsiteY54" fmla="*/ 7620 h 20955"/>
                          <a:gd name="connsiteX55" fmla="*/ 953 w 32384"/>
                          <a:gd name="connsiteY55" fmla="*/ 7620 h 20955"/>
                          <a:gd name="connsiteX56" fmla="*/ 953 w 32384"/>
                          <a:gd name="connsiteY56" fmla="*/ 7620 h 20955"/>
                          <a:gd name="connsiteX57" fmla="*/ 1905 w 32384"/>
                          <a:gd name="connsiteY57" fmla="*/ 7620 h 20955"/>
                          <a:gd name="connsiteX58" fmla="*/ 3810 w 32384"/>
                          <a:gd name="connsiteY58" fmla="*/ 8572 h 20955"/>
                          <a:gd name="connsiteX59" fmla="*/ 4763 w 32384"/>
                          <a:gd name="connsiteY59" fmla="*/ 9525 h 20955"/>
                          <a:gd name="connsiteX60" fmla="*/ 4763 w 32384"/>
                          <a:gd name="connsiteY60" fmla="*/ 9525 h 20955"/>
                          <a:gd name="connsiteX61" fmla="*/ 6667 w 32384"/>
                          <a:gd name="connsiteY61" fmla="*/ 10478 h 20955"/>
                          <a:gd name="connsiteX62" fmla="*/ 8572 w 32384"/>
                          <a:gd name="connsiteY62" fmla="*/ 11430 h 20955"/>
                          <a:gd name="connsiteX63" fmla="*/ 11430 w 32384"/>
                          <a:gd name="connsiteY63" fmla="*/ 12382 h 20955"/>
                          <a:gd name="connsiteX64" fmla="*/ 12382 w 32384"/>
                          <a:gd name="connsiteY64" fmla="*/ 13335 h 20955"/>
                          <a:gd name="connsiteX65" fmla="*/ 13335 w 32384"/>
                          <a:gd name="connsiteY65" fmla="*/ 13335 h 20955"/>
                          <a:gd name="connsiteX66" fmla="*/ 14288 w 32384"/>
                          <a:gd name="connsiteY66" fmla="*/ 13335 h 20955"/>
                          <a:gd name="connsiteX67" fmla="*/ 14288 w 32384"/>
                          <a:gd name="connsiteY67" fmla="*/ 13335 h 20955"/>
                          <a:gd name="connsiteX68" fmla="*/ 14288 w 32384"/>
                          <a:gd name="connsiteY68" fmla="*/ 13335 h 20955"/>
                          <a:gd name="connsiteX69" fmla="*/ 15240 w 32384"/>
                          <a:gd name="connsiteY69" fmla="*/ 13335 h 20955"/>
                          <a:gd name="connsiteX70" fmla="*/ 16192 w 32384"/>
                          <a:gd name="connsiteY70" fmla="*/ 13335 h 20955"/>
                          <a:gd name="connsiteX71" fmla="*/ 17145 w 32384"/>
                          <a:gd name="connsiteY71" fmla="*/ 14288 h 20955"/>
                          <a:gd name="connsiteX72" fmla="*/ 17145 w 32384"/>
                          <a:gd name="connsiteY72" fmla="*/ 14288 h 20955"/>
                          <a:gd name="connsiteX73" fmla="*/ 17145 w 32384"/>
                          <a:gd name="connsiteY73" fmla="*/ 14288 h 20955"/>
                          <a:gd name="connsiteX74" fmla="*/ 17145 w 32384"/>
                          <a:gd name="connsiteY74" fmla="*/ 14288 h 20955"/>
                          <a:gd name="connsiteX75" fmla="*/ 17145 w 32384"/>
                          <a:gd name="connsiteY75" fmla="*/ 14288 h 20955"/>
                          <a:gd name="connsiteX76" fmla="*/ 17145 w 32384"/>
                          <a:gd name="connsiteY76" fmla="*/ 14288 h 20955"/>
                          <a:gd name="connsiteX77" fmla="*/ 17145 w 32384"/>
                          <a:gd name="connsiteY77" fmla="*/ 14288 h 20955"/>
                          <a:gd name="connsiteX78" fmla="*/ 17145 w 32384"/>
                          <a:gd name="connsiteY78" fmla="*/ 14288 h 20955"/>
                          <a:gd name="connsiteX79" fmla="*/ 18097 w 32384"/>
                          <a:gd name="connsiteY79" fmla="*/ 14288 h 20955"/>
                          <a:gd name="connsiteX80" fmla="*/ 19050 w 32384"/>
                          <a:gd name="connsiteY80" fmla="*/ 15240 h 20955"/>
                          <a:gd name="connsiteX81" fmla="*/ 20003 w 32384"/>
                          <a:gd name="connsiteY81" fmla="*/ 16193 h 20955"/>
                          <a:gd name="connsiteX82" fmla="*/ 20955 w 32384"/>
                          <a:gd name="connsiteY82" fmla="*/ 16193 h 20955"/>
                          <a:gd name="connsiteX83" fmla="*/ 20955 w 32384"/>
                          <a:gd name="connsiteY83" fmla="*/ 16193 h 20955"/>
                          <a:gd name="connsiteX84" fmla="*/ 20955 w 32384"/>
                          <a:gd name="connsiteY84" fmla="*/ 16193 h 20955"/>
                          <a:gd name="connsiteX85" fmla="*/ 20955 w 32384"/>
                          <a:gd name="connsiteY85" fmla="*/ 16193 h 20955"/>
                          <a:gd name="connsiteX86" fmla="*/ 22860 w 32384"/>
                          <a:gd name="connsiteY86" fmla="*/ 17145 h 20955"/>
                          <a:gd name="connsiteX87" fmla="*/ 22860 w 32384"/>
                          <a:gd name="connsiteY87" fmla="*/ 17145 h 20955"/>
                          <a:gd name="connsiteX88" fmla="*/ 26670 w 32384"/>
                          <a:gd name="connsiteY88" fmla="*/ 19050 h 20955"/>
                          <a:gd name="connsiteX89" fmla="*/ 28575 w 32384"/>
                          <a:gd name="connsiteY89" fmla="*/ 20003 h 20955"/>
                          <a:gd name="connsiteX90" fmla="*/ 29528 w 32384"/>
                          <a:gd name="connsiteY90" fmla="*/ 20003 h 20955"/>
                          <a:gd name="connsiteX91" fmla="*/ 30480 w 32384"/>
                          <a:gd name="connsiteY91" fmla="*/ 20955 h 20955"/>
                          <a:gd name="connsiteX92" fmla="*/ 30480 w 32384"/>
                          <a:gd name="connsiteY92" fmla="*/ 20955 h 20955"/>
                          <a:gd name="connsiteX93" fmla="*/ 32385 w 32384"/>
                          <a:gd name="connsiteY93" fmla="*/ 15240 h 20955"/>
                          <a:gd name="connsiteX94" fmla="*/ 3810 w 32384"/>
                          <a:gd name="connsiteY94" fmla="*/ 0 h 20955"/>
                          <a:gd name="connsiteX95" fmla="*/ 3810 w 32384"/>
                          <a:gd name="connsiteY95" fmla="*/ 0 h 20955"/>
                          <a:gd name="connsiteX96" fmla="*/ 3810 w 32384"/>
                          <a:gd name="connsiteY96" fmla="*/ 0 h 20955"/>
                          <a:gd name="connsiteX97" fmla="*/ 3810 w 32384"/>
                          <a:gd name="connsiteY97" fmla="*/ 0 h 20955"/>
                          <a:gd name="connsiteX98" fmla="*/ 3810 w 32384"/>
                          <a:gd name="connsiteY98" fmla="*/ 0 h 20955"/>
                          <a:gd name="connsiteX99" fmla="*/ 8572 w 32384"/>
                          <a:gd name="connsiteY99" fmla="*/ 2857 h 20955"/>
                          <a:gd name="connsiteX100" fmla="*/ 8572 w 32384"/>
                          <a:gd name="connsiteY100" fmla="*/ 2857 h 20955"/>
                          <a:gd name="connsiteX101" fmla="*/ 8572 w 32384"/>
                          <a:gd name="connsiteY101" fmla="*/ 2857 h 20955"/>
                          <a:gd name="connsiteX102" fmla="*/ 8572 w 32384"/>
                          <a:gd name="connsiteY102" fmla="*/ 2857 h 20955"/>
                          <a:gd name="connsiteX103" fmla="*/ 8572 w 32384"/>
                          <a:gd name="connsiteY103" fmla="*/ 2857 h 20955"/>
                          <a:gd name="connsiteX104" fmla="*/ 30480 w 32384"/>
                          <a:gd name="connsiteY104" fmla="*/ 13335 h 20955"/>
                          <a:gd name="connsiteX105" fmla="*/ 30480 w 32384"/>
                          <a:gd name="connsiteY105" fmla="*/ 13335 h 20955"/>
                          <a:gd name="connsiteX106" fmla="*/ 30480 w 32384"/>
                          <a:gd name="connsiteY106" fmla="*/ 13335 h 20955"/>
                          <a:gd name="connsiteX107" fmla="*/ 30480 w 32384"/>
                          <a:gd name="connsiteY107" fmla="*/ 13335 h 20955"/>
                          <a:gd name="connsiteX108" fmla="*/ 30480 w 32384"/>
                          <a:gd name="connsiteY108" fmla="*/ 13335 h 2095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2384" h="20955">
                            <a:moveTo>
                              <a:pt x="32385" y="15240"/>
                            </a:moveTo>
                            <a:cubicBezTo>
                              <a:pt x="32385" y="15240"/>
                              <a:pt x="32385" y="15240"/>
                              <a:pt x="32385" y="15240"/>
                            </a:cubicBezTo>
                            <a:cubicBezTo>
                              <a:pt x="31432" y="15240"/>
                              <a:pt x="30480" y="14288"/>
                              <a:pt x="30480" y="14288"/>
                            </a:cubicBezTo>
                            <a:cubicBezTo>
                              <a:pt x="30480" y="14288"/>
                              <a:pt x="29528" y="14288"/>
                              <a:pt x="29528" y="14288"/>
                            </a:cubicBezTo>
                            <a:cubicBezTo>
                              <a:pt x="29528" y="14288"/>
                              <a:pt x="28575" y="14288"/>
                              <a:pt x="28575" y="13335"/>
                            </a:cubicBezTo>
                            <a:cubicBezTo>
                              <a:pt x="28575" y="13335"/>
                              <a:pt x="28575" y="13335"/>
                              <a:pt x="28575" y="13335"/>
                            </a:cubicBezTo>
                            <a:cubicBezTo>
                              <a:pt x="28575" y="13335"/>
                              <a:pt x="28575" y="13335"/>
                              <a:pt x="27622" y="13335"/>
                            </a:cubicBezTo>
                            <a:cubicBezTo>
                              <a:pt x="27622" y="13335"/>
                              <a:pt x="26670" y="13335"/>
                              <a:pt x="26670" y="13335"/>
                            </a:cubicBezTo>
                            <a:cubicBezTo>
                              <a:pt x="26670" y="13335"/>
                              <a:pt x="25717" y="13335"/>
                              <a:pt x="25717" y="13335"/>
                            </a:cubicBezTo>
                            <a:cubicBezTo>
                              <a:pt x="25717" y="13335"/>
                              <a:pt x="25717" y="12382"/>
                              <a:pt x="24765" y="13335"/>
                            </a:cubicBezTo>
                            <a:cubicBezTo>
                              <a:pt x="24765" y="13335"/>
                              <a:pt x="24765" y="13335"/>
                              <a:pt x="24765" y="13335"/>
                            </a:cubicBezTo>
                            <a:cubicBezTo>
                              <a:pt x="24765" y="13335"/>
                              <a:pt x="24765" y="13335"/>
                              <a:pt x="23813" y="13335"/>
                            </a:cubicBezTo>
                            <a:cubicBezTo>
                              <a:pt x="23813" y="13335"/>
                              <a:pt x="22860" y="13335"/>
                              <a:pt x="22860" y="13335"/>
                            </a:cubicBezTo>
                            <a:cubicBezTo>
                              <a:pt x="22860" y="13335"/>
                              <a:pt x="21907" y="13335"/>
                              <a:pt x="21907" y="13335"/>
                            </a:cubicBezTo>
                            <a:cubicBezTo>
                              <a:pt x="21907" y="13335"/>
                              <a:pt x="20955" y="13335"/>
                              <a:pt x="20955" y="13335"/>
                            </a:cubicBezTo>
                            <a:cubicBezTo>
                              <a:pt x="20955" y="13335"/>
                              <a:pt x="20955" y="13335"/>
                              <a:pt x="20955" y="13335"/>
                            </a:cubicBezTo>
                            <a:cubicBezTo>
                              <a:pt x="20955" y="13335"/>
                              <a:pt x="20955" y="13335"/>
                              <a:pt x="20955" y="13335"/>
                            </a:cubicBezTo>
                            <a:cubicBezTo>
                              <a:pt x="20955" y="13335"/>
                              <a:pt x="20003" y="13335"/>
                              <a:pt x="20003" y="13335"/>
                            </a:cubicBezTo>
                            <a:cubicBezTo>
                              <a:pt x="20003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8097" y="13335"/>
                            </a:cubicBezTo>
                            <a:cubicBezTo>
                              <a:pt x="18097" y="13335"/>
                              <a:pt x="18097" y="13335"/>
                              <a:pt x="18097" y="13335"/>
                            </a:cubicBezTo>
                            <a:cubicBezTo>
                              <a:pt x="18097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6192" y="13335"/>
                              <a:pt x="15240" y="12382"/>
                            </a:cubicBezTo>
                            <a:cubicBezTo>
                              <a:pt x="15240" y="12382"/>
                              <a:pt x="14288" y="12382"/>
                              <a:pt x="14288" y="12382"/>
                            </a:cubicBezTo>
                            <a:cubicBezTo>
                              <a:pt x="14288" y="12382"/>
                              <a:pt x="13335" y="12382"/>
                              <a:pt x="14288" y="12382"/>
                            </a:cubicBezTo>
                            <a:cubicBezTo>
                              <a:pt x="14288" y="12382"/>
                              <a:pt x="14288" y="12382"/>
                              <a:pt x="14288" y="12382"/>
                            </a:cubicBezTo>
                            <a:cubicBezTo>
                              <a:pt x="14288" y="12382"/>
                              <a:pt x="14288" y="12382"/>
                              <a:pt x="14288" y="12382"/>
                            </a:cubicBezTo>
                            <a:cubicBezTo>
                              <a:pt x="14288" y="12382"/>
                              <a:pt x="13335" y="12382"/>
                              <a:pt x="13335" y="12382"/>
                            </a:cubicBezTo>
                            <a:cubicBezTo>
                              <a:pt x="12382" y="12382"/>
                              <a:pt x="11430" y="11430"/>
                              <a:pt x="10478" y="11430"/>
                            </a:cubicBezTo>
                            <a:cubicBezTo>
                              <a:pt x="9525" y="11430"/>
                              <a:pt x="9525" y="10478"/>
                              <a:pt x="8572" y="10478"/>
                            </a:cubicBezTo>
                            <a:cubicBezTo>
                              <a:pt x="7620" y="10478"/>
                              <a:pt x="6667" y="9525"/>
                              <a:pt x="6667" y="9525"/>
                            </a:cubicBezTo>
                            <a:cubicBezTo>
                              <a:pt x="5715" y="9525"/>
                              <a:pt x="4763" y="8572"/>
                              <a:pt x="4763" y="8572"/>
                            </a:cubicBezTo>
                            <a:cubicBezTo>
                              <a:pt x="4763" y="8572"/>
                              <a:pt x="4763" y="8572"/>
                              <a:pt x="4763" y="8572"/>
                            </a:cubicBezTo>
                            <a:cubicBezTo>
                              <a:pt x="4763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2857" y="8572"/>
                            </a:cubicBezTo>
                            <a:cubicBezTo>
                              <a:pt x="2857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953" y="8572"/>
                              <a:pt x="953" y="8572"/>
                            </a:cubicBezTo>
                            <a:cubicBezTo>
                              <a:pt x="953" y="8572"/>
                              <a:pt x="953" y="8572"/>
                              <a:pt x="953" y="8572"/>
                            </a:cubicBezTo>
                            <a:cubicBezTo>
                              <a:pt x="953" y="8572"/>
                              <a:pt x="953" y="8572"/>
                              <a:pt x="953" y="8572"/>
                            </a:cubicBezTo>
                            <a:cubicBezTo>
                              <a:pt x="953" y="7620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0" y="6668"/>
                            </a:cubicBezTo>
                            <a:cubicBezTo>
                              <a:pt x="0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6668"/>
                              <a:pt x="1905" y="7620"/>
                              <a:pt x="1905" y="7620"/>
                            </a:cubicBezTo>
                            <a:cubicBezTo>
                              <a:pt x="2857" y="7620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4763" y="8572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5715" y="9525"/>
                              <a:pt x="5715" y="9525"/>
                              <a:pt x="6667" y="10478"/>
                            </a:cubicBezTo>
                            <a:cubicBezTo>
                              <a:pt x="7620" y="10478"/>
                              <a:pt x="7620" y="11430"/>
                              <a:pt x="8572" y="11430"/>
                            </a:cubicBezTo>
                            <a:cubicBezTo>
                              <a:pt x="9525" y="11430"/>
                              <a:pt x="10478" y="12382"/>
                              <a:pt x="11430" y="12382"/>
                            </a:cubicBezTo>
                            <a:cubicBezTo>
                              <a:pt x="11430" y="12382"/>
                              <a:pt x="12382" y="12382"/>
                              <a:pt x="12382" y="13335"/>
                            </a:cubicBezTo>
                            <a:cubicBezTo>
                              <a:pt x="12382" y="13335"/>
                              <a:pt x="13335" y="13335"/>
                              <a:pt x="13335" y="13335"/>
                            </a:cubicBezTo>
                            <a:cubicBezTo>
                              <a:pt x="13335" y="13335"/>
                              <a:pt x="13335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5240" y="13335"/>
                              <a:pt x="15240" y="13335"/>
                            </a:cubicBezTo>
                            <a:cubicBezTo>
                              <a:pt x="15240" y="13335"/>
                              <a:pt x="16192" y="13335"/>
                              <a:pt x="16192" y="13335"/>
                            </a:cubicBezTo>
                            <a:cubicBezTo>
                              <a:pt x="16192" y="13335"/>
                              <a:pt x="17145" y="13335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8097" y="14288"/>
                            </a:cubicBezTo>
                            <a:cubicBezTo>
                              <a:pt x="18097" y="14288"/>
                              <a:pt x="19050" y="14288"/>
                              <a:pt x="19050" y="15240"/>
                            </a:cubicBezTo>
                            <a:cubicBezTo>
                              <a:pt x="19050" y="15240"/>
                              <a:pt x="20003" y="16193"/>
                              <a:pt x="20003" y="16193"/>
                            </a:cubicBezTo>
                            <a:cubicBezTo>
                              <a:pt x="20003" y="16193"/>
                              <a:pt x="20003" y="16193"/>
                              <a:pt x="20955" y="16193"/>
                            </a:cubicBezTo>
                            <a:cubicBezTo>
                              <a:pt x="20955" y="16193"/>
                              <a:pt x="20955" y="16193"/>
                              <a:pt x="20955" y="16193"/>
                            </a:cubicBezTo>
                            <a:cubicBezTo>
                              <a:pt x="20955" y="16193"/>
                              <a:pt x="20955" y="16193"/>
                              <a:pt x="20955" y="16193"/>
                            </a:cubicBezTo>
                            <a:cubicBezTo>
                              <a:pt x="20955" y="16193"/>
                              <a:pt x="20955" y="16193"/>
                              <a:pt x="20955" y="16193"/>
                            </a:cubicBezTo>
                            <a:cubicBezTo>
                              <a:pt x="21907" y="16193"/>
                              <a:pt x="21907" y="16193"/>
                              <a:pt x="22860" y="17145"/>
                            </a:cubicBezTo>
                            <a:cubicBezTo>
                              <a:pt x="22860" y="17145"/>
                              <a:pt x="22860" y="17145"/>
                              <a:pt x="22860" y="17145"/>
                            </a:cubicBezTo>
                            <a:cubicBezTo>
                              <a:pt x="23813" y="18097"/>
                              <a:pt x="25717" y="18097"/>
                              <a:pt x="26670" y="19050"/>
                            </a:cubicBezTo>
                            <a:cubicBezTo>
                              <a:pt x="27622" y="19050"/>
                              <a:pt x="27622" y="20003"/>
                              <a:pt x="28575" y="20003"/>
                            </a:cubicBezTo>
                            <a:cubicBezTo>
                              <a:pt x="28575" y="20003"/>
                              <a:pt x="29528" y="20003"/>
                              <a:pt x="29528" y="20003"/>
                            </a:cubicBezTo>
                            <a:cubicBezTo>
                              <a:pt x="29528" y="20003"/>
                              <a:pt x="30480" y="20003"/>
                              <a:pt x="30480" y="20955"/>
                            </a:cubicBezTo>
                            <a:cubicBezTo>
                              <a:pt x="30480" y="20955"/>
                              <a:pt x="30480" y="20955"/>
                              <a:pt x="30480" y="20955"/>
                            </a:cubicBezTo>
                            <a:lnTo>
                              <a:pt x="32385" y="15240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2857" y="0"/>
                              <a:pt x="3810" y="0"/>
                            </a:cubicBezTo>
                            <a:cubicBezTo>
                              <a:pt x="2857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8572" y="2857"/>
                            </a:move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lose/>
                            <a:moveTo>
                              <a:pt x="30480" y="13335"/>
                            </a:moveTo>
                            <a:cubicBezTo>
                              <a:pt x="30480" y="13335"/>
                              <a:pt x="30480" y="13335"/>
                              <a:pt x="30480" y="13335"/>
                            </a:cubicBezTo>
                            <a:cubicBezTo>
                              <a:pt x="30480" y="13335"/>
                              <a:pt x="30480" y="13335"/>
                              <a:pt x="30480" y="13335"/>
                            </a:cubicBezTo>
                            <a:cubicBezTo>
                              <a:pt x="30480" y="14288"/>
                              <a:pt x="30480" y="14288"/>
                              <a:pt x="30480" y="13335"/>
                            </a:cubicBezTo>
                            <a:cubicBezTo>
                              <a:pt x="30480" y="14288"/>
                              <a:pt x="30480" y="13335"/>
                              <a:pt x="30480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8" name="任意多边形: 形状 672"/>
                      <p:cNvSpPr/>
                      <p:nvPr/>
                    </p:nvSpPr>
                    <p:spPr>
                      <a:xfrm>
                        <a:off x="3912869" y="47577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89" name="任意多边形: 形状 673"/>
                      <p:cNvSpPr/>
                      <p:nvPr/>
                    </p:nvSpPr>
                    <p:spPr>
                      <a:xfrm>
                        <a:off x="3909059" y="4755831"/>
                        <a:ext cx="4762" cy="2857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2857"/>
                          <a:gd name="connsiteX1" fmla="*/ 4763 w 4762"/>
                          <a:gd name="connsiteY1" fmla="*/ 0 h 2857"/>
                          <a:gd name="connsiteX2" fmla="*/ 4763 w 4762"/>
                          <a:gd name="connsiteY2" fmla="*/ 0 h 2857"/>
                          <a:gd name="connsiteX3" fmla="*/ 4763 w 4762"/>
                          <a:gd name="connsiteY3" fmla="*/ 0 h 2857"/>
                          <a:gd name="connsiteX4" fmla="*/ 4763 w 4762"/>
                          <a:gd name="connsiteY4" fmla="*/ 0 h 2857"/>
                          <a:gd name="connsiteX5" fmla="*/ 4763 w 4762"/>
                          <a:gd name="connsiteY5" fmla="*/ 0 h 2857"/>
                          <a:gd name="connsiteX6" fmla="*/ 3810 w 4762"/>
                          <a:gd name="connsiteY6" fmla="*/ 0 h 2857"/>
                          <a:gd name="connsiteX7" fmla="*/ 2858 w 4762"/>
                          <a:gd name="connsiteY7" fmla="*/ 0 h 2857"/>
                          <a:gd name="connsiteX8" fmla="*/ 1905 w 4762"/>
                          <a:gd name="connsiteY8" fmla="*/ 0 h 2857"/>
                          <a:gd name="connsiteX9" fmla="*/ 1905 w 4762"/>
                          <a:gd name="connsiteY9" fmla="*/ 0 h 2857"/>
                          <a:gd name="connsiteX10" fmla="*/ 1905 w 4762"/>
                          <a:gd name="connsiteY10" fmla="*/ 0 h 2857"/>
                          <a:gd name="connsiteX11" fmla="*/ 953 w 4762"/>
                          <a:gd name="connsiteY11" fmla="*/ 0 h 2857"/>
                          <a:gd name="connsiteX12" fmla="*/ 0 w 4762"/>
                          <a:gd name="connsiteY12" fmla="*/ 1905 h 2857"/>
                          <a:gd name="connsiteX13" fmla="*/ 953 w 4762"/>
                          <a:gd name="connsiteY13" fmla="*/ 1905 h 2857"/>
                          <a:gd name="connsiteX14" fmla="*/ 1905 w 4762"/>
                          <a:gd name="connsiteY14" fmla="*/ 2858 h 2857"/>
                          <a:gd name="connsiteX15" fmla="*/ 2858 w 4762"/>
                          <a:gd name="connsiteY15" fmla="*/ 2858 h 2857"/>
                          <a:gd name="connsiteX16" fmla="*/ 2858 w 4762"/>
                          <a:gd name="connsiteY16" fmla="*/ 2858 h 2857"/>
                          <a:gd name="connsiteX17" fmla="*/ 4763 w 4762"/>
                          <a:gd name="connsiteY17" fmla="*/ 1905 h 2857"/>
                          <a:gd name="connsiteX18" fmla="*/ 4763 w 4762"/>
                          <a:gd name="connsiteY18" fmla="*/ 1905 h 2857"/>
                          <a:gd name="connsiteX19" fmla="*/ 4763 w 4762"/>
                          <a:gd name="connsiteY19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4763" y="1905"/>
                            </a:moveTo>
                            <a:cubicBezTo>
                              <a:pt x="4763" y="953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3810" y="1905"/>
                              <a:pt x="3810" y="2858"/>
                              <a:pt x="4763" y="1905"/>
                            </a:cubicBezTo>
                            <a:cubicBezTo>
                              <a:pt x="3810" y="2858"/>
                              <a:pt x="3810" y="2858"/>
                              <a:pt x="4763" y="1905"/>
                            </a:cubicBezTo>
                            <a:cubicBezTo>
                              <a:pt x="3810" y="2858"/>
                              <a:pt x="4763" y="2858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90" name="图形 2"/>
                    <p:cNvGrpSpPr/>
                    <p:nvPr/>
                  </p:nvGrpSpPr>
                  <p:grpSpPr>
                    <a:xfrm>
                      <a:off x="3902392" y="4779644"/>
                      <a:ext cx="40004" cy="3810"/>
                      <a:chOff x="3902392" y="4779644"/>
                      <a:chExt cx="40004" cy="3810"/>
                    </a:xfrm>
                    <a:solidFill>
                      <a:srgbClr val="FF9B80"/>
                    </a:solidFill>
                  </p:grpSpPr>
                  <p:sp>
                    <p:nvSpPr>
                      <p:cNvPr id="791" name="任意多边形: 形状 675"/>
                      <p:cNvSpPr/>
                      <p:nvPr/>
                    </p:nvSpPr>
                    <p:spPr>
                      <a:xfrm>
                        <a:off x="3941444" y="47834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2" name="任意多边形: 形状 676"/>
                      <p:cNvSpPr/>
                      <p:nvPr/>
                    </p:nvSpPr>
                    <p:spPr>
                      <a:xfrm>
                        <a:off x="3902392" y="4779644"/>
                        <a:ext cx="36194" cy="1905"/>
                      </a:xfrm>
                      <a:custGeom>
                        <a:avLst/>
                        <a:gdLst>
                          <a:gd name="connsiteX0" fmla="*/ 0 w 36194"/>
                          <a:gd name="connsiteY0" fmla="*/ 0 h 1905"/>
                          <a:gd name="connsiteX1" fmla="*/ 0 w 36194"/>
                          <a:gd name="connsiteY1" fmla="*/ 0 h 1905"/>
                          <a:gd name="connsiteX2" fmla="*/ 1905 w 36194"/>
                          <a:gd name="connsiteY2" fmla="*/ 0 h 1905"/>
                          <a:gd name="connsiteX3" fmla="*/ 2857 w 36194"/>
                          <a:gd name="connsiteY3" fmla="*/ 0 h 1905"/>
                          <a:gd name="connsiteX4" fmla="*/ 3810 w 36194"/>
                          <a:gd name="connsiteY4" fmla="*/ 0 h 1905"/>
                          <a:gd name="connsiteX5" fmla="*/ 3810 w 36194"/>
                          <a:gd name="connsiteY5" fmla="*/ 0 h 1905"/>
                          <a:gd name="connsiteX6" fmla="*/ 4763 w 36194"/>
                          <a:gd name="connsiteY6" fmla="*/ 0 h 1905"/>
                          <a:gd name="connsiteX7" fmla="*/ 5715 w 36194"/>
                          <a:gd name="connsiteY7" fmla="*/ 0 h 1905"/>
                          <a:gd name="connsiteX8" fmla="*/ 6667 w 36194"/>
                          <a:gd name="connsiteY8" fmla="*/ 0 h 1905"/>
                          <a:gd name="connsiteX9" fmla="*/ 7620 w 36194"/>
                          <a:gd name="connsiteY9" fmla="*/ 0 h 1905"/>
                          <a:gd name="connsiteX10" fmla="*/ 7620 w 36194"/>
                          <a:gd name="connsiteY10" fmla="*/ 0 h 1905"/>
                          <a:gd name="connsiteX11" fmla="*/ 8572 w 36194"/>
                          <a:gd name="connsiteY11" fmla="*/ 0 h 1905"/>
                          <a:gd name="connsiteX12" fmla="*/ 9525 w 36194"/>
                          <a:gd name="connsiteY12" fmla="*/ 0 h 1905"/>
                          <a:gd name="connsiteX13" fmla="*/ 10477 w 36194"/>
                          <a:gd name="connsiteY13" fmla="*/ 0 h 1905"/>
                          <a:gd name="connsiteX14" fmla="*/ 11430 w 36194"/>
                          <a:gd name="connsiteY14" fmla="*/ 0 h 1905"/>
                          <a:gd name="connsiteX15" fmla="*/ 12382 w 36194"/>
                          <a:gd name="connsiteY15" fmla="*/ 0 h 1905"/>
                          <a:gd name="connsiteX16" fmla="*/ 12382 w 36194"/>
                          <a:gd name="connsiteY16" fmla="*/ 0 h 1905"/>
                          <a:gd name="connsiteX17" fmla="*/ 13335 w 36194"/>
                          <a:gd name="connsiteY17" fmla="*/ 0 h 1905"/>
                          <a:gd name="connsiteX18" fmla="*/ 14288 w 36194"/>
                          <a:gd name="connsiteY18" fmla="*/ 0 h 1905"/>
                          <a:gd name="connsiteX19" fmla="*/ 14288 w 36194"/>
                          <a:gd name="connsiteY19" fmla="*/ 0 h 1905"/>
                          <a:gd name="connsiteX20" fmla="*/ 15240 w 36194"/>
                          <a:gd name="connsiteY20" fmla="*/ 0 h 1905"/>
                          <a:gd name="connsiteX21" fmla="*/ 15240 w 36194"/>
                          <a:gd name="connsiteY21" fmla="*/ 0 h 1905"/>
                          <a:gd name="connsiteX22" fmla="*/ 16192 w 36194"/>
                          <a:gd name="connsiteY22" fmla="*/ 0 h 1905"/>
                          <a:gd name="connsiteX23" fmla="*/ 16192 w 36194"/>
                          <a:gd name="connsiteY23" fmla="*/ 0 h 1905"/>
                          <a:gd name="connsiteX24" fmla="*/ 16192 w 36194"/>
                          <a:gd name="connsiteY24" fmla="*/ 0 h 1905"/>
                          <a:gd name="connsiteX25" fmla="*/ 16192 w 36194"/>
                          <a:gd name="connsiteY25" fmla="*/ 0 h 1905"/>
                          <a:gd name="connsiteX26" fmla="*/ 18097 w 36194"/>
                          <a:gd name="connsiteY26" fmla="*/ 0 h 1905"/>
                          <a:gd name="connsiteX27" fmla="*/ 19050 w 36194"/>
                          <a:gd name="connsiteY27" fmla="*/ 0 h 1905"/>
                          <a:gd name="connsiteX28" fmla="*/ 19050 w 36194"/>
                          <a:gd name="connsiteY28" fmla="*/ 0 h 1905"/>
                          <a:gd name="connsiteX29" fmla="*/ 19050 w 36194"/>
                          <a:gd name="connsiteY29" fmla="*/ 0 h 1905"/>
                          <a:gd name="connsiteX30" fmla="*/ 19050 w 36194"/>
                          <a:gd name="connsiteY30" fmla="*/ 0 h 1905"/>
                          <a:gd name="connsiteX31" fmla="*/ 20002 w 36194"/>
                          <a:gd name="connsiteY31" fmla="*/ 0 h 1905"/>
                          <a:gd name="connsiteX32" fmla="*/ 22860 w 36194"/>
                          <a:gd name="connsiteY32" fmla="*/ 0 h 1905"/>
                          <a:gd name="connsiteX33" fmla="*/ 24765 w 36194"/>
                          <a:gd name="connsiteY33" fmla="*/ 0 h 1905"/>
                          <a:gd name="connsiteX34" fmla="*/ 27622 w 36194"/>
                          <a:gd name="connsiteY34" fmla="*/ 0 h 1905"/>
                          <a:gd name="connsiteX35" fmla="*/ 30480 w 36194"/>
                          <a:gd name="connsiteY35" fmla="*/ 0 h 1905"/>
                          <a:gd name="connsiteX36" fmla="*/ 30480 w 36194"/>
                          <a:gd name="connsiteY36" fmla="*/ 0 h 1905"/>
                          <a:gd name="connsiteX37" fmla="*/ 31432 w 36194"/>
                          <a:gd name="connsiteY37" fmla="*/ 0 h 1905"/>
                          <a:gd name="connsiteX38" fmla="*/ 31432 w 36194"/>
                          <a:gd name="connsiteY38" fmla="*/ 0 h 1905"/>
                          <a:gd name="connsiteX39" fmla="*/ 31432 w 36194"/>
                          <a:gd name="connsiteY39" fmla="*/ 0 h 1905"/>
                          <a:gd name="connsiteX40" fmla="*/ 31432 w 36194"/>
                          <a:gd name="connsiteY40" fmla="*/ 0 h 1905"/>
                          <a:gd name="connsiteX41" fmla="*/ 32385 w 36194"/>
                          <a:gd name="connsiteY41" fmla="*/ 0 h 1905"/>
                          <a:gd name="connsiteX42" fmla="*/ 33338 w 36194"/>
                          <a:gd name="connsiteY42" fmla="*/ 0 h 1905"/>
                          <a:gd name="connsiteX43" fmla="*/ 33338 w 36194"/>
                          <a:gd name="connsiteY43" fmla="*/ 0 h 1905"/>
                          <a:gd name="connsiteX44" fmla="*/ 34290 w 36194"/>
                          <a:gd name="connsiteY44" fmla="*/ 0 h 1905"/>
                          <a:gd name="connsiteX45" fmla="*/ 34290 w 36194"/>
                          <a:gd name="connsiteY45" fmla="*/ 0 h 1905"/>
                          <a:gd name="connsiteX46" fmla="*/ 34290 w 36194"/>
                          <a:gd name="connsiteY46" fmla="*/ 0 h 1905"/>
                          <a:gd name="connsiteX47" fmla="*/ 35242 w 36194"/>
                          <a:gd name="connsiteY47" fmla="*/ 1905 h 1905"/>
                          <a:gd name="connsiteX48" fmla="*/ 35242 w 36194"/>
                          <a:gd name="connsiteY48" fmla="*/ 1905 h 1905"/>
                          <a:gd name="connsiteX49" fmla="*/ 35242 w 36194"/>
                          <a:gd name="connsiteY49" fmla="*/ 1905 h 1905"/>
                          <a:gd name="connsiteX50" fmla="*/ 35242 w 36194"/>
                          <a:gd name="connsiteY50" fmla="*/ 1905 h 1905"/>
                          <a:gd name="connsiteX51" fmla="*/ 35242 w 36194"/>
                          <a:gd name="connsiteY51" fmla="*/ 1905 h 1905"/>
                          <a:gd name="connsiteX52" fmla="*/ 36195 w 36194"/>
                          <a:gd name="connsiteY52" fmla="*/ 1905 h 1905"/>
                          <a:gd name="connsiteX53" fmla="*/ 35242 w 36194"/>
                          <a:gd name="connsiteY53" fmla="*/ 1905 h 1905"/>
                          <a:gd name="connsiteX54" fmla="*/ 34290 w 36194"/>
                          <a:gd name="connsiteY54" fmla="*/ 953 h 1905"/>
                          <a:gd name="connsiteX55" fmla="*/ 34290 w 36194"/>
                          <a:gd name="connsiteY55" fmla="*/ 953 h 1905"/>
                          <a:gd name="connsiteX56" fmla="*/ 34290 w 36194"/>
                          <a:gd name="connsiteY56" fmla="*/ 953 h 1905"/>
                          <a:gd name="connsiteX57" fmla="*/ 33338 w 36194"/>
                          <a:gd name="connsiteY57" fmla="*/ 953 h 1905"/>
                          <a:gd name="connsiteX58" fmla="*/ 30480 w 36194"/>
                          <a:gd name="connsiteY58" fmla="*/ 953 h 1905"/>
                          <a:gd name="connsiteX59" fmla="*/ 29527 w 36194"/>
                          <a:gd name="connsiteY59" fmla="*/ 953 h 1905"/>
                          <a:gd name="connsiteX60" fmla="*/ 29527 w 36194"/>
                          <a:gd name="connsiteY60" fmla="*/ 953 h 1905"/>
                          <a:gd name="connsiteX61" fmla="*/ 27622 w 36194"/>
                          <a:gd name="connsiteY61" fmla="*/ 953 h 1905"/>
                          <a:gd name="connsiteX62" fmla="*/ 25717 w 36194"/>
                          <a:gd name="connsiteY62" fmla="*/ 953 h 1905"/>
                          <a:gd name="connsiteX63" fmla="*/ 22860 w 36194"/>
                          <a:gd name="connsiteY63" fmla="*/ 953 h 1905"/>
                          <a:gd name="connsiteX64" fmla="*/ 21907 w 36194"/>
                          <a:gd name="connsiteY64" fmla="*/ 953 h 1905"/>
                          <a:gd name="connsiteX65" fmla="*/ 20002 w 36194"/>
                          <a:gd name="connsiteY65" fmla="*/ 953 h 1905"/>
                          <a:gd name="connsiteX66" fmla="*/ 19050 w 36194"/>
                          <a:gd name="connsiteY66" fmla="*/ 953 h 1905"/>
                          <a:gd name="connsiteX67" fmla="*/ 19050 w 36194"/>
                          <a:gd name="connsiteY67" fmla="*/ 953 h 1905"/>
                          <a:gd name="connsiteX68" fmla="*/ 19050 w 36194"/>
                          <a:gd name="connsiteY68" fmla="*/ 953 h 1905"/>
                          <a:gd name="connsiteX69" fmla="*/ 18097 w 36194"/>
                          <a:gd name="connsiteY69" fmla="*/ 953 h 1905"/>
                          <a:gd name="connsiteX70" fmla="*/ 17145 w 36194"/>
                          <a:gd name="connsiteY70" fmla="*/ 953 h 1905"/>
                          <a:gd name="connsiteX71" fmla="*/ 16192 w 36194"/>
                          <a:gd name="connsiteY71" fmla="*/ 953 h 1905"/>
                          <a:gd name="connsiteX72" fmla="*/ 16192 w 36194"/>
                          <a:gd name="connsiteY72" fmla="*/ 953 h 1905"/>
                          <a:gd name="connsiteX73" fmla="*/ 16192 w 36194"/>
                          <a:gd name="connsiteY73" fmla="*/ 953 h 1905"/>
                          <a:gd name="connsiteX74" fmla="*/ 16192 w 36194"/>
                          <a:gd name="connsiteY74" fmla="*/ 953 h 1905"/>
                          <a:gd name="connsiteX75" fmla="*/ 16192 w 36194"/>
                          <a:gd name="connsiteY75" fmla="*/ 953 h 1905"/>
                          <a:gd name="connsiteX76" fmla="*/ 16192 w 36194"/>
                          <a:gd name="connsiteY76" fmla="*/ 953 h 1905"/>
                          <a:gd name="connsiteX77" fmla="*/ 16192 w 36194"/>
                          <a:gd name="connsiteY77" fmla="*/ 953 h 1905"/>
                          <a:gd name="connsiteX78" fmla="*/ 16192 w 36194"/>
                          <a:gd name="connsiteY78" fmla="*/ 953 h 1905"/>
                          <a:gd name="connsiteX79" fmla="*/ 15240 w 36194"/>
                          <a:gd name="connsiteY79" fmla="*/ 953 h 1905"/>
                          <a:gd name="connsiteX80" fmla="*/ 13335 w 36194"/>
                          <a:gd name="connsiteY80" fmla="*/ 953 h 1905"/>
                          <a:gd name="connsiteX81" fmla="*/ 11430 w 36194"/>
                          <a:gd name="connsiteY81" fmla="*/ 953 h 1905"/>
                          <a:gd name="connsiteX82" fmla="*/ 10477 w 36194"/>
                          <a:gd name="connsiteY82" fmla="*/ 953 h 1905"/>
                          <a:gd name="connsiteX83" fmla="*/ 10477 w 36194"/>
                          <a:gd name="connsiteY83" fmla="*/ 953 h 1905"/>
                          <a:gd name="connsiteX84" fmla="*/ 9525 w 36194"/>
                          <a:gd name="connsiteY84" fmla="*/ 953 h 1905"/>
                          <a:gd name="connsiteX85" fmla="*/ 9525 w 36194"/>
                          <a:gd name="connsiteY85" fmla="*/ 953 h 1905"/>
                          <a:gd name="connsiteX86" fmla="*/ 7620 w 36194"/>
                          <a:gd name="connsiteY86" fmla="*/ 953 h 1905"/>
                          <a:gd name="connsiteX87" fmla="*/ 7620 w 36194"/>
                          <a:gd name="connsiteY87" fmla="*/ 953 h 1905"/>
                          <a:gd name="connsiteX88" fmla="*/ 3810 w 36194"/>
                          <a:gd name="connsiteY88" fmla="*/ 953 h 1905"/>
                          <a:gd name="connsiteX89" fmla="*/ 1905 w 36194"/>
                          <a:gd name="connsiteY89" fmla="*/ 953 h 1905"/>
                          <a:gd name="connsiteX90" fmla="*/ 952 w 36194"/>
                          <a:gd name="connsiteY90" fmla="*/ 953 h 1905"/>
                          <a:gd name="connsiteX91" fmla="*/ 0 w 36194"/>
                          <a:gd name="connsiteY91" fmla="*/ 953 h 1905"/>
                          <a:gd name="connsiteX92" fmla="*/ 0 w 36194"/>
                          <a:gd name="connsiteY92" fmla="*/ 953 h 1905"/>
                          <a:gd name="connsiteX93" fmla="*/ 0 w 36194"/>
                          <a:gd name="connsiteY93" fmla="*/ 0 h 1905"/>
                          <a:gd name="connsiteX94" fmla="*/ 34290 w 36194"/>
                          <a:gd name="connsiteY94" fmla="*/ 1905 h 1905"/>
                          <a:gd name="connsiteX95" fmla="*/ 34290 w 36194"/>
                          <a:gd name="connsiteY95" fmla="*/ 1905 h 1905"/>
                          <a:gd name="connsiteX96" fmla="*/ 34290 w 36194"/>
                          <a:gd name="connsiteY96" fmla="*/ 1905 h 1905"/>
                          <a:gd name="connsiteX97" fmla="*/ 34290 w 36194"/>
                          <a:gd name="connsiteY97" fmla="*/ 1905 h 1905"/>
                          <a:gd name="connsiteX98" fmla="*/ 34290 w 36194"/>
                          <a:gd name="connsiteY98" fmla="*/ 1905 h 1905"/>
                          <a:gd name="connsiteX99" fmla="*/ 28575 w 36194"/>
                          <a:gd name="connsiteY99" fmla="*/ 1905 h 1905"/>
                          <a:gd name="connsiteX100" fmla="*/ 28575 w 36194"/>
                          <a:gd name="connsiteY100" fmla="*/ 1905 h 1905"/>
                          <a:gd name="connsiteX101" fmla="*/ 28575 w 36194"/>
                          <a:gd name="connsiteY101" fmla="*/ 1905 h 1905"/>
                          <a:gd name="connsiteX102" fmla="*/ 28575 w 36194"/>
                          <a:gd name="connsiteY102" fmla="*/ 1905 h 1905"/>
                          <a:gd name="connsiteX103" fmla="*/ 28575 w 36194"/>
                          <a:gd name="connsiteY103" fmla="*/ 1905 h 1905"/>
                          <a:gd name="connsiteX104" fmla="*/ 2857 w 36194"/>
                          <a:gd name="connsiteY104" fmla="*/ 953 h 1905"/>
                          <a:gd name="connsiteX105" fmla="*/ 2857 w 36194"/>
                          <a:gd name="connsiteY105" fmla="*/ 953 h 1905"/>
                          <a:gd name="connsiteX106" fmla="*/ 2857 w 36194"/>
                          <a:gd name="connsiteY106" fmla="*/ 953 h 1905"/>
                          <a:gd name="connsiteX107" fmla="*/ 2857 w 36194"/>
                          <a:gd name="connsiteY107" fmla="*/ 953 h 1905"/>
                          <a:gd name="connsiteX108" fmla="*/ 2857 w 36194"/>
                          <a:gd name="connsiteY108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6194" h="190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2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7145" y="0"/>
                              <a:pt x="18097" y="0"/>
                            </a:cubicBezTo>
                            <a:cubicBezTo>
                              <a:pt x="18097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20002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20002" y="0"/>
                              <a:pt x="20002" y="0"/>
                            </a:cubicBezTo>
                            <a:cubicBezTo>
                              <a:pt x="20955" y="0"/>
                              <a:pt x="21907" y="0"/>
                              <a:pt x="22860" y="0"/>
                            </a:cubicBezTo>
                            <a:cubicBezTo>
                              <a:pt x="23813" y="0"/>
                              <a:pt x="24765" y="0"/>
                              <a:pt x="24765" y="0"/>
                            </a:cubicBezTo>
                            <a:cubicBezTo>
                              <a:pt x="25717" y="0"/>
                              <a:pt x="26670" y="0"/>
                              <a:pt x="27622" y="0"/>
                            </a:cubicBezTo>
                            <a:cubicBezTo>
                              <a:pt x="28575" y="0"/>
                              <a:pt x="29527" y="0"/>
                              <a:pt x="30480" y="0"/>
                            </a:cubicBezTo>
                            <a:cubicBezTo>
                              <a:pt x="30480" y="0"/>
                              <a:pt x="30480" y="0"/>
                              <a:pt x="30480" y="0"/>
                            </a:cubicBezTo>
                            <a:cubicBezTo>
                              <a:pt x="30480" y="0"/>
                              <a:pt x="31432" y="0"/>
                              <a:pt x="31432" y="0"/>
                            </a:cubicBezTo>
                            <a:cubicBezTo>
                              <a:pt x="31432" y="0"/>
                              <a:pt x="31432" y="0"/>
                              <a:pt x="31432" y="0"/>
                            </a:cubicBezTo>
                            <a:cubicBezTo>
                              <a:pt x="31432" y="0"/>
                              <a:pt x="31432" y="0"/>
                              <a:pt x="31432" y="0"/>
                            </a:cubicBezTo>
                            <a:cubicBezTo>
                              <a:pt x="31432" y="0"/>
                              <a:pt x="31432" y="0"/>
                              <a:pt x="31432" y="0"/>
                            </a:cubicBezTo>
                            <a:cubicBezTo>
                              <a:pt x="31432" y="0"/>
                              <a:pt x="31432" y="0"/>
                              <a:pt x="32385" y="0"/>
                            </a:cubicBezTo>
                            <a:cubicBezTo>
                              <a:pt x="32385" y="0"/>
                              <a:pt x="33338" y="0"/>
                              <a:pt x="33338" y="0"/>
                            </a:cubicBezTo>
                            <a:cubicBezTo>
                              <a:pt x="33338" y="0"/>
                              <a:pt x="33338" y="0"/>
                              <a:pt x="33338" y="0"/>
                            </a:cubicBezTo>
                            <a:cubicBezTo>
                              <a:pt x="33338" y="0"/>
                              <a:pt x="34290" y="0"/>
                              <a:pt x="34290" y="0"/>
                            </a:cubicBezTo>
                            <a:cubicBezTo>
                              <a:pt x="34290" y="0"/>
                              <a:pt x="34290" y="0"/>
                              <a:pt x="34290" y="0"/>
                            </a:cubicBezTo>
                            <a:cubicBezTo>
                              <a:pt x="34290" y="0"/>
                              <a:pt x="34290" y="0"/>
                              <a:pt x="34290" y="0"/>
                            </a:cubicBezTo>
                            <a:cubicBezTo>
                              <a:pt x="34290" y="953"/>
                              <a:pt x="35242" y="953"/>
                              <a:pt x="35242" y="1905"/>
                            </a:cubicBezTo>
                            <a:lnTo>
                              <a:pt x="35242" y="1905"/>
                            </a:lnTo>
                            <a:cubicBezTo>
                              <a:pt x="35242" y="1905"/>
                              <a:pt x="35242" y="1905"/>
                              <a:pt x="35242" y="1905"/>
                            </a:cubicBezTo>
                            <a:cubicBezTo>
                              <a:pt x="35242" y="1905"/>
                              <a:pt x="35242" y="1905"/>
                              <a:pt x="35242" y="1905"/>
                            </a:cubicBezTo>
                            <a:cubicBezTo>
                              <a:pt x="35242" y="1905"/>
                              <a:pt x="35242" y="1905"/>
                              <a:pt x="35242" y="1905"/>
                            </a:cubicBezTo>
                            <a:cubicBezTo>
                              <a:pt x="35242" y="1905"/>
                              <a:pt x="35242" y="1905"/>
                              <a:pt x="36195" y="1905"/>
                            </a:cubicBezTo>
                            <a:cubicBezTo>
                              <a:pt x="36195" y="1905"/>
                              <a:pt x="35242" y="1905"/>
                              <a:pt x="35242" y="1905"/>
                            </a:cubicBezTo>
                            <a:cubicBezTo>
                              <a:pt x="35242" y="1905"/>
                              <a:pt x="35242" y="1905"/>
                              <a:pt x="34290" y="953"/>
                            </a:cubicBezTo>
                            <a:cubicBezTo>
                              <a:pt x="34290" y="953"/>
                              <a:pt x="34290" y="953"/>
                              <a:pt x="34290" y="953"/>
                            </a:cubicBezTo>
                            <a:cubicBezTo>
                              <a:pt x="34290" y="953"/>
                              <a:pt x="34290" y="953"/>
                              <a:pt x="34290" y="953"/>
                            </a:cubicBezTo>
                            <a:cubicBezTo>
                              <a:pt x="34290" y="1905"/>
                              <a:pt x="34290" y="953"/>
                              <a:pt x="33338" y="953"/>
                            </a:cubicBezTo>
                            <a:cubicBezTo>
                              <a:pt x="32385" y="953"/>
                              <a:pt x="31432" y="953"/>
                              <a:pt x="30480" y="953"/>
                            </a:cubicBezTo>
                            <a:cubicBezTo>
                              <a:pt x="30480" y="953"/>
                              <a:pt x="29527" y="953"/>
                              <a:pt x="29527" y="953"/>
                            </a:cubicBezTo>
                            <a:cubicBezTo>
                              <a:pt x="29527" y="953"/>
                              <a:pt x="29527" y="953"/>
                              <a:pt x="29527" y="953"/>
                            </a:cubicBezTo>
                            <a:cubicBezTo>
                              <a:pt x="28575" y="953"/>
                              <a:pt x="28575" y="953"/>
                              <a:pt x="27622" y="953"/>
                            </a:cubicBezTo>
                            <a:cubicBezTo>
                              <a:pt x="26670" y="953"/>
                              <a:pt x="26670" y="953"/>
                              <a:pt x="25717" y="953"/>
                            </a:cubicBezTo>
                            <a:cubicBezTo>
                              <a:pt x="24765" y="953"/>
                              <a:pt x="23813" y="953"/>
                              <a:pt x="22860" y="953"/>
                            </a:cubicBezTo>
                            <a:cubicBezTo>
                              <a:pt x="22860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0955" y="953"/>
                              <a:pt x="20002" y="953"/>
                            </a:cubicBezTo>
                            <a:cubicBezTo>
                              <a:pt x="20002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6192" y="953"/>
                            </a:cubicBezTo>
                            <a:cubicBezTo>
                              <a:pt x="16192" y="953"/>
                              <a:pt x="16192" y="953"/>
                              <a:pt x="15240" y="953"/>
                            </a:cubicBezTo>
                            <a:cubicBezTo>
                              <a:pt x="15240" y="953"/>
                              <a:pt x="14288" y="953"/>
                              <a:pt x="13335" y="953"/>
                            </a:cubicBezTo>
                            <a:cubicBezTo>
                              <a:pt x="13335" y="953"/>
                              <a:pt x="12382" y="953"/>
                              <a:pt x="11430" y="953"/>
                            </a:cubicBezTo>
                            <a:cubicBezTo>
                              <a:pt x="11430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8572" y="953"/>
                              <a:pt x="8572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6667" y="953"/>
                              <a:pt x="4763" y="953"/>
                              <a:pt x="3810" y="953"/>
                            </a:cubicBezTo>
                            <a:cubicBezTo>
                              <a:pt x="2857" y="953"/>
                              <a:pt x="2857" y="953"/>
                              <a:pt x="1905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0"/>
                            </a:lnTo>
                            <a:close/>
                            <a:moveTo>
                              <a:pt x="34290" y="1905"/>
                            </a:moveTo>
                            <a:cubicBezTo>
                              <a:pt x="34290" y="1905"/>
                              <a:pt x="35242" y="1905"/>
                              <a:pt x="34290" y="1905"/>
                            </a:cubicBezTo>
                            <a:cubicBezTo>
                              <a:pt x="35242" y="1905"/>
                              <a:pt x="35242" y="1905"/>
                              <a:pt x="34290" y="1905"/>
                            </a:cubicBezTo>
                            <a:cubicBezTo>
                              <a:pt x="35242" y="1905"/>
                              <a:pt x="35242" y="1905"/>
                              <a:pt x="34290" y="1905"/>
                            </a:cubicBezTo>
                            <a:cubicBezTo>
                              <a:pt x="35242" y="1905"/>
                              <a:pt x="34290" y="1905"/>
                              <a:pt x="34290" y="1905"/>
                            </a:cubicBezTo>
                            <a:close/>
                            <a:moveTo>
                              <a:pt x="28575" y="1905"/>
                            </a:move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9527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lose/>
                            <a:moveTo>
                              <a:pt x="2857" y="953"/>
                            </a:move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3" name="任意多边形: 形状 677"/>
                      <p:cNvSpPr/>
                      <p:nvPr/>
                    </p:nvSpPr>
                    <p:spPr>
                      <a:xfrm>
                        <a:off x="3938587" y="47805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794" name="任意多边形: 形状 678"/>
                      <p:cNvSpPr/>
                      <p:nvPr/>
                    </p:nvSpPr>
                    <p:spPr>
                      <a:xfrm>
                        <a:off x="3937634" y="4780835"/>
                        <a:ext cx="4762" cy="2619"/>
                      </a:xfrm>
                      <a:custGeom>
                        <a:avLst/>
                        <a:gdLst>
                          <a:gd name="connsiteX0" fmla="*/ 0 w 4762"/>
                          <a:gd name="connsiteY0" fmla="*/ 714 h 2619"/>
                          <a:gd name="connsiteX1" fmla="*/ 953 w 4762"/>
                          <a:gd name="connsiteY1" fmla="*/ 2620 h 2619"/>
                          <a:gd name="connsiteX2" fmla="*/ 953 w 4762"/>
                          <a:gd name="connsiteY2" fmla="*/ 2620 h 2619"/>
                          <a:gd name="connsiteX3" fmla="*/ 953 w 4762"/>
                          <a:gd name="connsiteY3" fmla="*/ 2620 h 2619"/>
                          <a:gd name="connsiteX4" fmla="*/ 953 w 4762"/>
                          <a:gd name="connsiteY4" fmla="*/ 2620 h 2619"/>
                          <a:gd name="connsiteX5" fmla="*/ 953 w 4762"/>
                          <a:gd name="connsiteY5" fmla="*/ 2620 h 2619"/>
                          <a:gd name="connsiteX6" fmla="*/ 1905 w 4762"/>
                          <a:gd name="connsiteY6" fmla="*/ 2620 h 2619"/>
                          <a:gd name="connsiteX7" fmla="*/ 2858 w 4762"/>
                          <a:gd name="connsiteY7" fmla="*/ 2620 h 2619"/>
                          <a:gd name="connsiteX8" fmla="*/ 3810 w 4762"/>
                          <a:gd name="connsiteY8" fmla="*/ 2620 h 2619"/>
                          <a:gd name="connsiteX9" fmla="*/ 3810 w 4762"/>
                          <a:gd name="connsiteY9" fmla="*/ 2620 h 2619"/>
                          <a:gd name="connsiteX10" fmla="*/ 3810 w 4762"/>
                          <a:gd name="connsiteY10" fmla="*/ 2620 h 2619"/>
                          <a:gd name="connsiteX11" fmla="*/ 4763 w 4762"/>
                          <a:gd name="connsiteY11" fmla="*/ 2620 h 2619"/>
                          <a:gd name="connsiteX12" fmla="*/ 4763 w 4762"/>
                          <a:gd name="connsiteY12" fmla="*/ 714 h 2619"/>
                          <a:gd name="connsiteX13" fmla="*/ 3810 w 4762"/>
                          <a:gd name="connsiteY13" fmla="*/ 714 h 2619"/>
                          <a:gd name="connsiteX14" fmla="*/ 2858 w 4762"/>
                          <a:gd name="connsiteY14" fmla="*/ 714 h 2619"/>
                          <a:gd name="connsiteX15" fmla="*/ 1905 w 4762"/>
                          <a:gd name="connsiteY15" fmla="*/ 714 h 2619"/>
                          <a:gd name="connsiteX16" fmla="*/ 1905 w 4762"/>
                          <a:gd name="connsiteY16" fmla="*/ 714 h 2619"/>
                          <a:gd name="connsiteX17" fmla="*/ 0 w 4762"/>
                          <a:gd name="connsiteY17" fmla="*/ 714 h 2619"/>
                          <a:gd name="connsiteX18" fmla="*/ 0 w 4762"/>
                          <a:gd name="connsiteY18" fmla="*/ 714 h 2619"/>
                          <a:gd name="connsiteX19" fmla="*/ 0 w 4762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3" y="1667"/>
                              <a:pt x="953" y="2620"/>
                            </a:cubicBezTo>
                            <a:lnTo>
                              <a:pt x="953" y="2620"/>
                            </a:lnTo>
                            <a:cubicBezTo>
                              <a:pt x="953" y="2620"/>
                              <a:pt x="953" y="2620"/>
                              <a:pt x="953" y="2620"/>
                            </a:cubicBezTo>
                            <a:cubicBezTo>
                              <a:pt x="953" y="2620"/>
                              <a:pt x="953" y="2620"/>
                              <a:pt x="953" y="2620"/>
                            </a:cubicBezTo>
                            <a:cubicBezTo>
                              <a:pt x="953" y="2620"/>
                              <a:pt x="953" y="2620"/>
                              <a:pt x="953" y="2620"/>
                            </a:cubicBezTo>
                            <a:cubicBezTo>
                              <a:pt x="953" y="2620"/>
                              <a:pt x="953" y="2620"/>
                              <a:pt x="1905" y="2620"/>
                            </a:cubicBezTo>
                            <a:cubicBezTo>
                              <a:pt x="1905" y="2620"/>
                              <a:pt x="2858" y="2620"/>
                              <a:pt x="2858" y="2620"/>
                            </a:cubicBezTo>
                            <a:cubicBezTo>
                              <a:pt x="2858" y="2620"/>
                              <a:pt x="2858" y="2620"/>
                              <a:pt x="3810" y="2620"/>
                            </a:cubicBezTo>
                            <a:lnTo>
                              <a:pt x="3810" y="2620"/>
                            </a:lnTo>
                            <a:lnTo>
                              <a:pt x="3810" y="2620"/>
                            </a:lnTo>
                            <a:cubicBezTo>
                              <a:pt x="3810" y="2620"/>
                              <a:pt x="3810" y="2620"/>
                              <a:pt x="4763" y="2620"/>
                            </a:cubicBezTo>
                            <a:lnTo>
                              <a:pt x="4763" y="714"/>
                            </a:lnTo>
                            <a:cubicBezTo>
                              <a:pt x="4763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1905" y="714"/>
                              <a:pt x="1905" y="714"/>
                            </a:cubicBezTo>
                            <a:lnTo>
                              <a:pt x="1905" y="714"/>
                            </a:ln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795" name="图形 2"/>
                    <p:cNvGrpSpPr/>
                    <p:nvPr/>
                  </p:nvGrpSpPr>
                  <p:grpSpPr>
                    <a:xfrm>
                      <a:off x="3904297" y="4752021"/>
                      <a:ext cx="6667" cy="4762"/>
                      <a:chOff x="3904297" y="4752021"/>
                      <a:chExt cx="6667" cy="4762"/>
                    </a:xfrm>
                  </p:grpSpPr>
                  <p:grpSp>
                    <p:nvGrpSpPr>
                      <p:cNvPr id="796" name="图形 2"/>
                      <p:cNvGrpSpPr/>
                      <p:nvPr/>
                    </p:nvGrpSpPr>
                    <p:grpSpPr>
                      <a:xfrm>
                        <a:off x="3906202" y="4753927"/>
                        <a:ext cx="4762" cy="2857"/>
                        <a:chOff x="3906202" y="4753927"/>
                        <a:chExt cx="4762" cy="2857"/>
                      </a:xfrm>
                    </p:grpSpPr>
                    <p:sp>
                      <p:nvSpPr>
                        <p:cNvPr id="797" name="任意多边形: 形状 681"/>
                        <p:cNvSpPr/>
                        <p:nvPr/>
                      </p:nvSpPr>
                      <p:spPr>
                        <a:xfrm>
                          <a:off x="3907393" y="4754879"/>
                          <a:ext cx="714" cy="9525"/>
                        </a:xfrm>
                        <a:custGeom>
                          <a:avLst/>
                          <a:gdLst>
                            <a:gd name="connsiteX0" fmla="*/ 714 w 714"/>
                            <a:gd name="connsiteY0" fmla="*/ 0 h 9525"/>
                            <a:gd name="connsiteX1" fmla="*/ 714 w 714"/>
                            <a:gd name="connsiteY1" fmla="*/ 0 h 9525"/>
                            <a:gd name="connsiteX2" fmla="*/ 714 w 714"/>
                            <a:gd name="connsiteY2" fmla="*/ 0 h 9525"/>
                            <a:gd name="connsiteX3" fmla="*/ 714 w 714"/>
                            <a:gd name="connsiteY3" fmla="*/ 0 h 9525"/>
                            <a:gd name="connsiteX4" fmla="*/ 714 w 714"/>
                            <a:gd name="connsiteY4" fmla="*/ 0 h 9525"/>
                            <a:gd name="connsiteX5" fmla="*/ 714 w 714"/>
                            <a:gd name="connsiteY5" fmla="*/ 0 h 9525"/>
                            <a:gd name="connsiteX6" fmla="*/ 714 w 714"/>
                            <a:gd name="connsiteY6" fmla="*/ 0 h 9525"/>
                            <a:gd name="connsiteX7" fmla="*/ 714 w 714"/>
                            <a:gd name="connsiteY7" fmla="*/ 0 h 9525"/>
                            <a:gd name="connsiteX8" fmla="*/ 714 w 714"/>
                            <a:gd name="connsiteY8" fmla="*/ 0 h 9525"/>
                            <a:gd name="connsiteX9" fmla="*/ 714 w 714"/>
                            <a:gd name="connsiteY9" fmla="*/ 0 h 9525"/>
                            <a:gd name="connsiteX10" fmla="*/ 714 w 714"/>
                            <a:gd name="connsiteY10" fmla="*/ 0 h 9525"/>
                            <a:gd name="connsiteX11" fmla="*/ 714 w 714"/>
                            <a:gd name="connsiteY11" fmla="*/ 0 h 9525"/>
                            <a:gd name="connsiteX12" fmla="*/ 714 w 714"/>
                            <a:gd name="connsiteY12" fmla="*/ 0 h 9525"/>
                            <a:gd name="connsiteX13" fmla="*/ 714 w 714"/>
                            <a:gd name="connsiteY13" fmla="*/ 0 h 9525"/>
                            <a:gd name="connsiteX14" fmla="*/ 714 w 714"/>
                            <a:gd name="connsiteY14" fmla="*/ 0 h 9525"/>
                            <a:gd name="connsiteX15" fmla="*/ 714 w 714"/>
                            <a:gd name="connsiteY15" fmla="*/ 0 h 9525"/>
                            <a:gd name="connsiteX16" fmla="*/ 714 w 714"/>
                            <a:gd name="connsiteY16" fmla="*/ 0 h 9525"/>
                            <a:gd name="connsiteX17" fmla="*/ 714 w 714"/>
                            <a:gd name="connsiteY17" fmla="*/ 0 h 9525"/>
                            <a:gd name="connsiteX18" fmla="*/ 714 w 714"/>
                            <a:gd name="connsiteY18" fmla="*/ 0 h 9525"/>
                            <a:gd name="connsiteX19" fmla="*/ 714 w 714"/>
                            <a:gd name="connsiteY19" fmla="*/ 0 h 9525"/>
                            <a:gd name="connsiteX20" fmla="*/ 714 w 714"/>
                            <a:gd name="connsiteY20" fmla="*/ 0 h 9525"/>
                            <a:gd name="connsiteX21" fmla="*/ 714 w 714"/>
                            <a:gd name="connsiteY21" fmla="*/ 0 h 9525"/>
                            <a:gd name="connsiteX22" fmla="*/ 714 w 714"/>
                            <a:gd name="connsiteY22" fmla="*/ 0 h 9525"/>
                            <a:gd name="connsiteX23" fmla="*/ 714 w 714"/>
                            <a:gd name="connsiteY23" fmla="*/ 0 h 9525"/>
                            <a:gd name="connsiteX24" fmla="*/ 714 w 714"/>
                            <a:gd name="connsiteY24" fmla="*/ 0 h 9525"/>
                            <a:gd name="connsiteX25" fmla="*/ 714 w 714"/>
                            <a:gd name="connsiteY25" fmla="*/ 0 h 9525"/>
                            <a:gd name="connsiteX26" fmla="*/ 714 w 714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cubicBezTo>
                                <a:pt x="-238" y="0"/>
                                <a:pt x="-238" y="0"/>
                                <a:pt x="714" y="0"/>
                              </a:cubicBez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798" name="任意多边形: 形状 682"/>
                        <p:cNvSpPr/>
                        <p:nvPr/>
                      </p:nvSpPr>
                      <p:spPr>
                        <a:xfrm>
                          <a:off x="3906202" y="4753927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953 h 2857"/>
                            <a:gd name="connsiteX1" fmla="*/ 4763 w 4762"/>
                            <a:gd name="connsiteY1" fmla="*/ 953 h 2857"/>
                            <a:gd name="connsiteX2" fmla="*/ 3810 w 4762"/>
                            <a:gd name="connsiteY2" fmla="*/ 2857 h 2857"/>
                            <a:gd name="connsiteX3" fmla="*/ 3810 w 4762"/>
                            <a:gd name="connsiteY3" fmla="*/ 2857 h 2857"/>
                            <a:gd name="connsiteX4" fmla="*/ 3810 w 4762"/>
                            <a:gd name="connsiteY4" fmla="*/ 2857 h 2857"/>
                            <a:gd name="connsiteX5" fmla="*/ 2857 w 4762"/>
                            <a:gd name="connsiteY5" fmla="*/ 2857 h 2857"/>
                            <a:gd name="connsiteX6" fmla="*/ 1905 w 4762"/>
                            <a:gd name="connsiteY6" fmla="*/ 2857 h 2857"/>
                            <a:gd name="connsiteX7" fmla="*/ 1905 w 4762"/>
                            <a:gd name="connsiteY7" fmla="*/ 2857 h 2857"/>
                            <a:gd name="connsiteX8" fmla="*/ 1905 w 4762"/>
                            <a:gd name="connsiteY8" fmla="*/ 2857 h 2857"/>
                            <a:gd name="connsiteX9" fmla="*/ 953 w 4762"/>
                            <a:gd name="connsiteY9" fmla="*/ 2857 h 2857"/>
                            <a:gd name="connsiteX10" fmla="*/ 953 w 4762"/>
                            <a:gd name="connsiteY10" fmla="*/ 2857 h 2857"/>
                            <a:gd name="connsiteX11" fmla="*/ 953 w 4762"/>
                            <a:gd name="connsiteY11" fmla="*/ 2857 h 2857"/>
                            <a:gd name="connsiteX12" fmla="*/ 953 w 4762"/>
                            <a:gd name="connsiteY12" fmla="*/ 2857 h 2857"/>
                            <a:gd name="connsiteX13" fmla="*/ 953 w 4762"/>
                            <a:gd name="connsiteY13" fmla="*/ 2857 h 2857"/>
                            <a:gd name="connsiteX14" fmla="*/ 953 w 4762"/>
                            <a:gd name="connsiteY14" fmla="*/ 2857 h 2857"/>
                            <a:gd name="connsiteX15" fmla="*/ 953 w 4762"/>
                            <a:gd name="connsiteY15" fmla="*/ 2857 h 2857"/>
                            <a:gd name="connsiteX16" fmla="*/ 953 w 4762"/>
                            <a:gd name="connsiteY16" fmla="*/ 2857 h 2857"/>
                            <a:gd name="connsiteX17" fmla="*/ 953 w 4762"/>
                            <a:gd name="connsiteY17" fmla="*/ 2857 h 2857"/>
                            <a:gd name="connsiteX18" fmla="*/ 953 w 4762"/>
                            <a:gd name="connsiteY18" fmla="*/ 2857 h 2857"/>
                            <a:gd name="connsiteX19" fmla="*/ 953 w 4762"/>
                            <a:gd name="connsiteY19" fmla="*/ 2857 h 2857"/>
                            <a:gd name="connsiteX20" fmla="*/ 953 w 4762"/>
                            <a:gd name="connsiteY20" fmla="*/ 2857 h 2857"/>
                            <a:gd name="connsiteX21" fmla="*/ 953 w 4762"/>
                            <a:gd name="connsiteY21" fmla="*/ 2857 h 2857"/>
                            <a:gd name="connsiteX22" fmla="*/ 953 w 4762"/>
                            <a:gd name="connsiteY22" fmla="*/ 2857 h 2857"/>
                            <a:gd name="connsiteX23" fmla="*/ 953 w 4762"/>
                            <a:gd name="connsiteY23" fmla="*/ 2857 h 2857"/>
                            <a:gd name="connsiteX24" fmla="*/ 953 w 4762"/>
                            <a:gd name="connsiteY24" fmla="*/ 2857 h 2857"/>
                            <a:gd name="connsiteX25" fmla="*/ 953 w 4762"/>
                            <a:gd name="connsiteY25" fmla="*/ 2857 h 2857"/>
                            <a:gd name="connsiteX26" fmla="*/ 953 w 4762"/>
                            <a:gd name="connsiteY26" fmla="*/ 2857 h 2857"/>
                            <a:gd name="connsiteX27" fmla="*/ 953 w 4762"/>
                            <a:gd name="connsiteY27" fmla="*/ 2857 h 2857"/>
                            <a:gd name="connsiteX28" fmla="*/ 953 w 4762"/>
                            <a:gd name="connsiteY28" fmla="*/ 2857 h 2857"/>
                            <a:gd name="connsiteX29" fmla="*/ 953 w 4762"/>
                            <a:gd name="connsiteY29" fmla="*/ 2857 h 2857"/>
                            <a:gd name="connsiteX30" fmla="*/ 953 w 4762"/>
                            <a:gd name="connsiteY30" fmla="*/ 2857 h 2857"/>
                            <a:gd name="connsiteX31" fmla="*/ 0 w 4762"/>
                            <a:gd name="connsiteY31" fmla="*/ 0 h 2857"/>
                            <a:gd name="connsiteX32" fmla="*/ 0 w 4762"/>
                            <a:gd name="connsiteY32" fmla="*/ 0 h 2857"/>
                            <a:gd name="connsiteX33" fmla="*/ 0 w 4762"/>
                            <a:gd name="connsiteY33" fmla="*/ 0 h 2857"/>
                            <a:gd name="connsiteX34" fmla="*/ 0 w 4762"/>
                            <a:gd name="connsiteY34" fmla="*/ 0 h 2857"/>
                            <a:gd name="connsiteX35" fmla="*/ 0 w 4762"/>
                            <a:gd name="connsiteY35" fmla="*/ 0 h 2857"/>
                            <a:gd name="connsiteX36" fmla="*/ 0 w 4762"/>
                            <a:gd name="connsiteY36" fmla="*/ 0 h 2857"/>
                            <a:gd name="connsiteX37" fmla="*/ 0 w 4762"/>
                            <a:gd name="connsiteY37" fmla="*/ 0 h 2857"/>
                            <a:gd name="connsiteX38" fmla="*/ 0 w 4762"/>
                            <a:gd name="connsiteY38" fmla="*/ 0 h 2857"/>
                            <a:gd name="connsiteX39" fmla="*/ 0 w 4762"/>
                            <a:gd name="connsiteY39" fmla="*/ 0 h 2857"/>
                            <a:gd name="connsiteX40" fmla="*/ 0 w 4762"/>
                            <a:gd name="connsiteY40" fmla="*/ 0 h 2857"/>
                            <a:gd name="connsiteX41" fmla="*/ 0 w 4762"/>
                            <a:gd name="connsiteY41" fmla="*/ 0 h 2857"/>
                            <a:gd name="connsiteX42" fmla="*/ 0 w 4762"/>
                            <a:gd name="connsiteY42" fmla="*/ 0 h 2857"/>
                            <a:gd name="connsiteX43" fmla="*/ 0 w 4762"/>
                            <a:gd name="connsiteY43" fmla="*/ 0 h 2857"/>
                            <a:gd name="connsiteX44" fmla="*/ 953 w 4762"/>
                            <a:gd name="connsiteY44" fmla="*/ 953 h 2857"/>
                            <a:gd name="connsiteX45" fmla="*/ 1905 w 4762"/>
                            <a:gd name="connsiteY45" fmla="*/ 1905 h 2857"/>
                            <a:gd name="connsiteX46" fmla="*/ 3810 w 4762"/>
                            <a:gd name="connsiteY46" fmla="*/ 2857 h 2857"/>
                            <a:gd name="connsiteX47" fmla="*/ 4763 w 4762"/>
                            <a:gd name="connsiteY47" fmla="*/ 2857 h 2857"/>
                            <a:gd name="connsiteX48" fmla="*/ 4763 w 4762"/>
                            <a:gd name="connsiteY48" fmla="*/ 2857 h 2857"/>
                            <a:gd name="connsiteX49" fmla="*/ 4763 w 4762"/>
                            <a:gd name="connsiteY49" fmla="*/ 953 h 2857"/>
                            <a:gd name="connsiteX50" fmla="*/ 4763 w 4762"/>
                            <a:gd name="connsiteY50" fmla="*/ 953 h 2857"/>
                            <a:gd name="connsiteX51" fmla="*/ 4763 w 4762"/>
                            <a:gd name="connsiteY51" fmla="*/ 953 h 2857"/>
                            <a:gd name="connsiteX52" fmla="*/ 4763 w 4762"/>
                            <a:gd name="connsiteY52" fmla="*/ 953 h 2857"/>
                            <a:gd name="connsiteX53" fmla="*/ 4763 w 4762"/>
                            <a:gd name="connsiteY53" fmla="*/ 953 h 2857"/>
                            <a:gd name="connsiteX54" fmla="*/ 4763 w 4762"/>
                            <a:gd name="connsiteY54" fmla="*/ 953 h 2857"/>
                            <a:gd name="connsiteX55" fmla="*/ 4763 w 4762"/>
                            <a:gd name="connsiteY55" fmla="*/ 953 h 2857"/>
                            <a:gd name="connsiteX56" fmla="*/ 1905 w 4762"/>
                            <a:gd name="connsiteY56" fmla="*/ 953 h 2857"/>
                            <a:gd name="connsiteX57" fmla="*/ 1905 w 4762"/>
                            <a:gd name="connsiteY57" fmla="*/ 953 h 2857"/>
                            <a:gd name="connsiteX58" fmla="*/ 1905 w 4762"/>
                            <a:gd name="connsiteY58" fmla="*/ 953 h 2857"/>
                            <a:gd name="connsiteX59" fmla="*/ 1905 w 4762"/>
                            <a:gd name="connsiteY59" fmla="*/ 953 h 2857"/>
                            <a:gd name="connsiteX60" fmla="*/ 1905 w 4762"/>
                            <a:gd name="connsiteY60" fmla="*/ 953 h 2857"/>
                            <a:gd name="connsiteX61" fmla="*/ 1905 w 4762"/>
                            <a:gd name="connsiteY61" fmla="*/ 953 h 2857"/>
                            <a:gd name="connsiteX62" fmla="*/ 1905 w 4762"/>
                            <a:gd name="connsiteY62" fmla="*/ 953 h 2857"/>
                            <a:gd name="connsiteX63" fmla="*/ 1905 w 4762"/>
                            <a:gd name="connsiteY63" fmla="*/ 953 h 2857"/>
                            <a:gd name="connsiteX64" fmla="*/ 1905 w 4762"/>
                            <a:gd name="connsiteY64" fmla="*/ 953 h 2857"/>
                            <a:gd name="connsiteX65" fmla="*/ 1905 w 4762"/>
                            <a:gd name="connsiteY65" fmla="*/ 953 h 2857"/>
                            <a:gd name="connsiteX66" fmla="*/ 1905 w 4762"/>
                            <a:gd name="connsiteY66" fmla="*/ 953 h 2857"/>
                            <a:gd name="connsiteX67" fmla="*/ 1905 w 4762"/>
                            <a:gd name="connsiteY67" fmla="*/ 953 h 2857"/>
                            <a:gd name="connsiteX68" fmla="*/ 1905 w 4762"/>
                            <a:gd name="connsiteY68" fmla="*/ 953 h 2857"/>
                            <a:gd name="connsiteX69" fmla="*/ 1905 w 4762"/>
                            <a:gd name="connsiteY69" fmla="*/ 953 h 2857"/>
                            <a:gd name="connsiteX70" fmla="*/ 1905 w 4762"/>
                            <a:gd name="connsiteY70" fmla="*/ 953 h 2857"/>
                            <a:gd name="connsiteX71" fmla="*/ 1905 w 4762"/>
                            <a:gd name="connsiteY71" fmla="*/ 953 h 2857"/>
                            <a:gd name="connsiteX72" fmla="*/ 1905 w 4762"/>
                            <a:gd name="connsiteY72" fmla="*/ 953 h 2857"/>
                            <a:gd name="connsiteX73" fmla="*/ 1905 w 4762"/>
                            <a:gd name="connsiteY73" fmla="*/ 953 h 2857"/>
                            <a:gd name="connsiteX74" fmla="*/ 1905 w 4762"/>
                            <a:gd name="connsiteY74" fmla="*/ 953 h 2857"/>
                            <a:gd name="connsiteX75" fmla="*/ 1905 w 4762"/>
                            <a:gd name="connsiteY75" fmla="*/ 953 h 2857"/>
                            <a:gd name="connsiteX76" fmla="*/ 1905 w 4762"/>
                            <a:gd name="connsiteY76" fmla="*/ 953 h 2857"/>
                            <a:gd name="connsiteX77" fmla="*/ 1905 w 4762"/>
                            <a:gd name="connsiteY77" fmla="*/ 953 h 2857"/>
                            <a:gd name="connsiteX78" fmla="*/ 1905 w 4762"/>
                            <a:gd name="connsiteY78" fmla="*/ 953 h 2857"/>
                            <a:gd name="connsiteX79" fmla="*/ 1905 w 4762"/>
                            <a:gd name="connsiteY79" fmla="*/ 953 h 2857"/>
                            <a:gd name="connsiteX80" fmla="*/ 1905 w 4762"/>
                            <a:gd name="connsiteY80" fmla="*/ 953 h 2857"/>
                            <a:gd name="connsiteX81" fmla="*/ 1905 w 4762"/>
                            <a:gd name="connsiteY81" fmla="*/ 953 h 2857"/>
                            <a:gd name="connsiteX82" fmla="*/ 1905 w 4762"/>
                            <a:gd name="connsiteY82" fmla="*/ 953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953"/>
                              </a:moveTo>
                              <a:lnTo>
                                <a:pt x="4763" y="953"/>
                              </a:lnTo>
                              <a:lnTo>
                                <a:pt x="3810" y="2857"/>
                              </a:ln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953" y="0"/>
                                <a:pt x="953" y="953"/>
                              </a:cubicBezTo>
                              <a:cubicBezTo>
                                <a:pt x="953" y="953"/>
                                <a:pt x="1905" y="953"/>
                                <a:pt x="1905" y="1905"/>
                              </a:cubicBezTo>
                              <a:cubicBezTo>
                                <a:pt x="2857" y="1905"/>
                                <a:pt x="2857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lnTo>
                                <a:pt x="4763" y="2857"/>
                              </a:lnTo>
                              <a:cubicBezTo>
                                <a:pt x="3810" y="0"/>
                                <a:pt x="3810" y="0"/>
                                <a:pt x="4763" y="953"/>
                              </a:cubicBezTo>
                              <a:lnTo>
                                <a:pt x="4763" y="953"/>
                              </a:lnTo>
                              <a:lnTo>
                                <a:pt x="4763" y="953"/>
                              </a:lnTo>
                              <a:lnTo>
                                <a:pt x="4763" y="953"/>
                              </a:lnTo>
                              <a:lnTo>
                                <a:pt x="4763" y="953"/>
                              </a:lnTo>
                              <a:lnTo>
                                <a:pt x="4763" y="953"/>
                              </a:lnTo>
                              <a:lnTo>
                                <a:pt x="4763" y="953"/>
                              </a:lnTo>
                              <a:close/>
                              <a:moveTo>
                                <a:pt x="1905" y="953"/>
                              </a:move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953" y="953"/>
                                <a:pt x="953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799" name="任意多边形: 形状 683"/>
                      <p:cNvSpPr/>
                      <p:nvPr/>
                    </p:nvSpPr>
                    <p:spPr>
                      <a:xfrm>
                        <a:off x="3904297" y="4752021"/>
                        <a:ext cx="1905" cy="4762"/>
                      </a:xfrm>
                      <a:custGeom>
                        <a:avLst/>
                        <a:gdLst>
                          <a:gd name="connsiteX0" fmla="*/ 953 w 1905"/>
                          <a:gd name="connsiteY0" fmla="*/ 4763 h 4762"/>
                          <a:gd name="connsiteX1" fmla="*/ 953 w 1905"/>
                          <a:gd name="connsiteY1" fmla="*/ 4763 h 4762"/>
                          <a:gd name="connsiteX2" fmla="*/ 953 w 1905"/>
                          <a:gd name="connsiteY2" fmla="*/ 4763 h 4762"/>
                          <a:gd name="connsiteX3" fmla="*/ 953 w 1905"/>
                          <a:gd name="connsiteY3" fmla="*/ 4763 h 4762"/>
                          <a:gd name="connsiteX4" fmla="*/ 953 w 1905"/>
                          <a:gd name="connsiteY4" fmla="*/ 4763 h 4762"/>
                          <a:gd name="connsiteX5" fmla="*/ 953 w 1905"/>
                          <a:gd name="connsiteY5" fmla="*/ 4763 h 4762"/>
                          <a:gd name="connsiteX6" fmla="*/ 953 w 1905"/>
                          <a:gd name="connsiteY6" fmla="*/ 3810 h 4762"/>
                          <a:gd name="connsiteX7" fmla="*/ 953 w 1905"/>
                          <a:gd name="connsiteY7" fmla="*/ 3810 h 4762"/>
                          <a:gd name="connsiteX8" fmla="*/ 953 w 1905"/>
                          <a:gd name="connsiteY8" fmla="*/ 3810 h 4762"/>
                          <a:gd name="connsiteX9" fmla="*/ 953 w 1905"/>
                          <a:gd name="connsiteY9" fmla="*/ 3810 h 4762"/>
                          <a:gd name="connsiteX10" fmla="*/ 953 w 1905"/>
                          <a:gd name="connsiteY10" fmla="*/ 3810 h 4762"/>
                          <a:gd name="connsiteX11" fmla="*/ 953 w 1905"/>
                          <a:gd name="connsiteY11" fmla="*/ 3810 h 4762"/>
                          <a:gd name="connsiteX12" fmla="*/ 953 w 1905"/>
                          <a:gd name="connsiteY12" fmla="*/ 3810 h 4762"/>
                          <a:gd name="connsiteX13" fmla="*/ 953 w 1905"/>
                          <a:gd name="connsiteY13" fmla="*/ 3810 h 4762"/>
                          <a:gd name="connsiteX14" fmla="*/ 953 w 1905"/>
                          <a:gd name="connsiteY14" fmla="*/ 3810 h 4762"/>
                          <a:gd name="connsiteX15" fmla="*/ 953 w 1905"/>
                          <a:gd name="connsiteY15" fmla="*/ 3810 h 4762"/>
                          <a:gd name="connsiteX16" fmla="*/ 953 w 1905"/>
                          <a:gd name="connsiteY16" fmla="*/ 3810 h 4762"/>
                          <a:gd name="connsiteX17" fmla="*/ 953 w 1905"/>
                          <a:gd name="connsiteY17" fmla="*/ 3810 h 4762"/>
                          <a:gd name="connsiteX18" fmla="*/ 953 w 1905"/>
                          <a:gd name="connsiteY18" fmla="*/ 3810 h 4762"/>
                          <a:gd name="connsiteX19" fmla="*/ 953 w 1905"/>
                          <a:gd name="connsiteY19" fmla="*/ 3810 h 4762"/>
                          <a:gd name="connsiteX20" fmla="*/ 953 w 1905"/>
                          <a:gd name="connsiteY20" fmla="*/ 3810 h 4762"/>
                          <a:gd name="connsiteX21" fmla="*/ 953 w 1905"/>
                          <a:gd name="connsiteY21" fmla="*/ 3810 h 4762"/>
                          <a:gd name="connsiteX22" fmla="*/ 953 w 1905"/>
                          <a:gd name="connsiteY22" fmla="*/ 3810 h 4762"/>
                          <a:gd name="connsiteX23" fmla="*/ 953 w 1905"/>
                          <a:gd name="connsiteY23" fmla="*/ 3810 h 4762"/>
                          <a:gd name="connsiteX24" fmla="*/ 953 w 1905"/>
                          <a:gd name="connsiteY24" fmla="*/ 3810 h 4762"/>
                          <a:gd name="connsiteX25" fmla="*/ 953 w 1905"/>
                          <a:gd name="connsiteY25" fmla="*/ 3810 h 4762"/>
                          <a:gd name="connsiteX26" fmla="*/ 953 w 1905"/>
                          <a:gd name="connsiteY26" fmla="*/ 3810 h 4762"/>
                          <a:gd name="connsiteX27" fmla="*/ 953 w 1905"/>
                          <a:gd name="connsiteY27" fmla="*/ 3810 h 4762"/>
                          <a:gd name="connsiteX28" fmla="*/ 953 w 1905"/>
                          <a:gd name="connsiteY28" fmla="*/ 3810 h 4762"/>
                          <a:gd name="connsiteX29" fmla="*/ 953 w 1905"/>
                          <a:gd name="connsiteY29" fmla="*/ 3810 h 4762"/>
                          <a:gd name="connsiteX30" fmla="*/ 953 w 1905"/>
                          <a:gd name="connsiteY30" fmla="*/ 3810 h 4762"/>
                          <a:gd name="connsiteX31" fmla="*/ 0 w 1905"/>
                          <a:gd name="connsiteY31" fmla="*/ 0 h 4762"/>
                          <a:gd name="connsiteX32" fmla="*/ 0 w 1905"/>
                          <a:gd name="connsiteY32" fmla="*/ 0 h 4762"/>
                          <a:gd name="connsiteX33" fmla="*/ 0 w 1905"/>
                          <a:gd name="connsiteY33" fmla="*/ 0 h 4762"/>
                          <a:gd name="connsiteX34" fmla="*/ 0 w 1905"/>
                          <a:gd name="connsiteY34" fmla="*/ 0 h 4762"/>
                          <a:gd name="connsiteX35" fmla="*/ 0 w 1905"/>
                          <a:gd name="connsiteY35" fmla="*/ 0 h 4762"/>
                          <a:gd name="connsiteX36" fmla="*/ 0 w 1905"/>
                          <a:gd name="connsiteY36" fmla="*/ 0 h 4762"/>
                          <a:gd name="connsiteX37" fmla="*/ 0 w 1905"/>
                          <a:gd name="connsiteY37" fmla="*/ 0 h 4762"/>
                          <a:gd name="connsiteX38" fmla="*/ 0 w 1905"/>
                          <a:gd name="connsiteY38" fmla="*/ 953 h 4762"/>
                          <a:gd name="connsiteX39" fmla="*/ 0 w 1905"/>
                          <a:gd name="connsiteY39" fmla="*/ 1905 h 4762"/>
                          <a:gd name="connsiteX40" fmla="*/ 0 w 1905"/>
                          <a:gd name="connsiteY40" fmla="*/ 1905 h 4762"/>
                          <a:gd name="connsiteX41" fmla="*/ 0 w 1905"/>
                          <a:gd name="connsiteY41" fmla="*/ 1905 h 4762"/>
                          <a:gd name="connsiteX42" fmla="*/ 0 w 1905"/>
                          <a:gd name="connsiteY42" fmla="*/ 1905 h 4762"/>
                          <a:gd name="connsiteX43" fmla="*/ 0 w 1905"/>
                          <a:gd name="connsiteY43" fmla="*/ 1905 h 4762"/>
                          <a:gd name="connsiteX44" fmla="*/ 0 w 1905"/>
                          <a:gd name="connsiteY44" fmla="*/ 1905 h 4762"/>
                          <a:gd name="connsiteX45" fmla="*/ 0 w 1905"/>
                          <a:gd name="connsiteY45" fmla="*/ 1905 h 4762"/>
                          <a:gd name="connsiteX46" fmla="*/ 0 w 1905"/>
                          <a:gd name="connsiteY46" fmla="*/ 1905 h 4762"/>
                          <a:gd name="connsiteX47" fmla="*/ 0 w 1905"/>
                          <a:gd name="connsiteY47" fmla="*/ 1905 h 4762"/>
                          <a:gd name="connsiteX48" fmla="*/ 0 w 1905"/>
                          <a:gd name="connsiteY48" fmla="*/ 1905 h 4762"/>
                          <a:gd name="connsiteX49" fmla="*/ 0 w 1905"/>
                          <a:gd name="connsiteY49" fmla="*/ 1905 h 4762"/>
                          <a:gd name="connsiteX50" fmla="*/ 0 w 1905"/>
                          <a:gd name="connsiteY50" fmla="*/ 1905 h 4762"/>
                          <a:gd name="connsiteX51" fmla="*/ 0 w 1905"/>
                          <a:gd name="connsiteY51" fmla="*/ 1905 h 4762"/>
                          <a:gd name="connsiteX52" fmla="*/ 0 w 1905"/>
                          <a:gd name="connsiteY52" fmla="*/ 1905 h 4762"/>
                          <a:gd name="connsiteX53" fmla="*/ 0 w 1905"/>
                          <a:gd name="connsiteY53" fmla="*/ 1905 h 4762"/>
                          <a:gd name="connsiteX54" fmla="*/ 0 w 1905"/>
                          <a:gd name="connsiteY54" fmla="*/ 1905 h 4762"/>
                          <a:gd name="connsiteX55" fmla="*/ 0 w 1905"/>
                          <a:gd name="connsiteY55" fmla="*/ 1905 h 4762"/>
                          <a:gd name="connsiteX56" fmla="*/ 0 w 1905"/>
                          <a:gd name="connsiteY56" fmla="*/ 1905 h 4762"/>
                          <a:gd name="connsiteX57" fmla="*/ 0 w 1905"/>
                          <a:gd name="connsiteY57" fmla="*/ 1905 h 4762"/>
                          <a:gd name="connsiteX58" fmla="*/ 0 w 1905"/>
                          <a:gd name="connsiteY58" fmla="*/ 1905 h 4762"/>
                          <a:gd name="connsiteX59" fmla="*/ 0 w 1905"/>
                          <a:gd name="connsiteY59" fmla="*/ 1905 h 4762"/>
                          <a:gd name="connsiteX60" fmla="*/ 0 w 1905"/>
                          <a:gd name="connsiteY60" fmla="*/ 1905 h 4762"/>
                          <a:gd name="connsiteX61" fmla="*/ 0 w 1905"/>
                          <a:gd name="connsiteY61" fmla="*/ 1905 h 4762"/>
                          <a:gd name="connsiteX62" fmla="*/ 0 w 1905"/>
                          <a:gd name="connsiteY62" fmla="*/ 1905 h 4762"/>
                          <a:gd name="connsiteX63" fmla="*/ 0 w 1905"/>
                          <a:gd name="connsiteY63" fmla="*/ 1905 h 4762"/>
                          <a:gd name="connsiteX64" fmla="*/ 0 w 1905"/>
                          <a:gd name="connsiteY64" fmla="*/ 1905 h 4762"/>
                          <a:gd name="connsiteX65" fmla="*/ 0 w 1905"/>
                          <a:gd name="connsiteY65" fmla="*/ 1905 h 4762"/>
                          <a:gd name="connsiteX66" fmla="*/ 0 w 1905"/>
                          <a:gd name="connsiteY66" fmla="*/ 1905 h 4762"/>
                          <a:gd name="connsiteX67" fmla="*/ 0 w 1905"/>
                          <a:gd name="connsiteY67" fmla="*/ 1905 h 4762"/>
                          <a:gd name="connsiteX68" fmla="*/ 0 w 1905"/>
                          <a:gd name="connsiteY68" fmla="*/ 1905 h 4762"/>
                          <a:gd name="connsiteX69" fmla="*/ 0 w 1905"/>
                          <a:gd name="connsiteY69" fmla="*/ 1905 h 4762"/>
                          <a:gd name="connsiteX70" fmla="*/ 0 w 1905"/>
                          <a:gd name="connsiteY70" fmla="*/ 1905 h 4762"/>
                          <a:gd name="connsiteX71" fmla="*/ 0 w 1905"/>
                          <a:gd name="connsiteY71" fmla="*/ 1905 h 4762"/>
                          <a:gd name="connsiteX72" fmla="*/ 0 w 1905"/>
                          <a:gd name="connsiteY72" fmla="*/ 1905 h 4762"/>
                          <a:gd name="connsiteX73" fmla="*/ 0 w 1905"/>
                          <a:gd name="connsiteY73" fmla="*/ 1905 h 4762"/>
                          <a:gd name="connsiteX74" fmla="*/ 0 w 1905"/>
                          <a:gd name="connsiteY74" fmla="*/ 1905 h 4762"/>
                          <a:gd name="connsiteX75" fmla="*/ 0 w 1905"/>
                          <a:gd name="connsiteY75" fmla="*/ 1905 h 4762"/>
                          <a:gd name="connsiteX76" fmla="*/ 0 w 1905"/>
                          <a:gd name="connsiteY76" fmla="*/ 1905 h 4762"/>
                          <a:gd name="connsiteX77" fmla="*/ 0 w 1905"/>
                          <a:gd name="connsiteY77" fmla="*/ 1905 h 4762"/>
                          <a:gd name="connsiteX78" fmla="*/ 0 w 1905"/>
                          <a:gd name="connsiteY78" fmla="*/ 1905 h 4762"/>
                          <a:gd name="connsiteX79" fmla="*/ 0 w 1905"/>
                          <a:gd name="connsiteY79" fmla="*/ 1905 h 4762"/>
                          <a:gd name="connsiteX80" fmla="*/ 0 w 1905"/>
                          <a:gd name="connsiteY80" fmla="*/ 1905 h 4762"/>
                          <a:gd name="connsiteX81" fmla="*/ 0 w 1905"/>
                          <a:gd name="connsiteY81" fmla="*/ 1905 h 4762"/>
                          <a:gd name="connsiteX82" fmla="*/ 0 w 1905"/>
                          <a:gd name="connsiteY82" fmla="*/ 1905 h 4762"/>
                          <a:gd name="connsiteX83" fmla="*/ 0 w 1905"/>
                          <a:gd name="connsiteY83" fmla="*/ 1905 h 4762"/>
                          <a:gd name="connsiteX84" fmla="*/ 0 w 1905"/>
                          <a:gd name="connsiteY84" fmla="*/ 1905 h 4762"/>
                          <a:gd name="connsiteX85" fmla="*/ 0 w 1905"/>
                          <a:gd name="connsiteY85" fmla="*/ 1905 h 4762"/>
                          <a:gd name="connsiteX86" fmla="*/ 0 w 1905"/>
                          <a:gd name="connsiteY86" fmla="*/ 1905 h 4762"/>
                          <a:gd name="connsiteX87" fmla="*/ 0 w 1905"/>
                          <a:gd name="connsiteY87" fmla="*/ 1905 h 4762"/>
                          <a:gd name="connsiteX88" fmla="*/ 0 w 1905"/>
                          <a:gd name="connsiteY88" fmla="*/ 1905 h 4762"/>
                          <a:gd name="connsiteX89" fmla="*/ 0 w 1905"/>
                          <a:gd name="connsiteY89" fmla="*/ 1905 h 4762"/>
                          <a:gd name="connsiteX90" fmla="*/ 0 w 1905"/>
                          <a:gd name="connsiteY90" fmla="*/ 1905 h 4762"/>
                          <a:gd name="connsiteX91" fmla="*/ 0 w 1905"/>
                          <a:gd name="connsiteY91" fmla="*/ 1905 h 4762"/>
                          <a:gd name="connsiteX92" fmla="*/ 0 w 1905"/>
                          <a:gd name="connsiteY92" fmla="*/ 1905 h 4762"/>
                          <a:gd name="connsiteX93" fmla="*/ 0 w 1905"/>
                          <a:gd name="connsiteY93" fmla="*/ 1905 h 4762"/>
                          <a:gd name="connsiteX94" fmla="*/ 0 w 1905"/>
                          <a:gd name="connsiteY94" fmla="*/ 1905 h 4762"/>
                          <a:gd name="connsiteX95" fmla="*/ 0 w 1905"/>
                          <a:gd name="connsiteY95" fmla="*/ 1905 h 4762"/>
                          <a:gd name="connsiteX96" fmla="*/ 0 w 1905"/>
                          <a:gd name="connsiteY96" fmla="*/ 1905 h 4762"/>
                          <a:gd name="connsiteX97" fmla="*/ 0 w 1905"/>
                          <a:gd name="connsiteY97" fmla="*/ 1905 h 4762"/>
                          <a:gd name="connsiteX98" fmla="*/ 0 w 1905"/>
                          <a:gd name="connsiteY98" fmla="*/ 1905 h 4762"/>
                          <a:gd name="connsiteX99" fmla="*/ 0 w 1905"/>
                          <a:gd name="connsiteY99" fmla="*/ 1905 h 4762"/>
                          <a:gd name="connsiteX100" fmla="*/ 0 w 1905"/>
                          <a:gd name="connsiteY100" fmla="*/ 1905 h 4762"/>
                          <a:gd name="connsiteX101" fmla="*/ 0 w 1905"/>
                          <a:gd name="connsiteY101" fmla="*/ 1905 h 4762"/>
                          <a:gd name="connsiteX102" fmla="*/ 0 w 1905"/>
                          <a:gd name="connsiteY102" fmla="*/ 1905 h 4762"/>
                          <a:gd name="connsiteX103" fmla="*/ 0 w 1905"/>
                          <a:gd name="connsiteY103" fmla="*/ 1905 h 4762"/>
                          <a:gd name="connsiteX104" fmla="*/ 1905 w 1905"/>
                          <a:gd name="connsiteY104" fmla="*/ 2858 h 4762"/>
                          <a:gd name="connsiteX105" fmla="*/ 1905 w 1905"/>
                          <a:gd name="connsiteY105" fmla="*/ 2858 h 4762"/>
                          <a:gd name="connsiteX106" fmla="*/ 1905 w 1905"/>
                          <a:gd name="connsiteY106" fmla="*/ 2858 h 4762"/>
                          <a:gd name="connsiteX107" fmla="*/ 1905 w 1905"/>
                          <a:gd name="connsiteY107" fmla="*/ 1905 h 4762"/>
                          <a:gd name="connsiteX108" fmla="*/ 1905 w 1905"/>
                          <a:gd name="connsiteY108" fmla="*/ 1905 h 4762"/>
                          <a:gd name="connsiteX109" fmla="*/ 1905 w 1905"/>
                          <a:gd name="connsiteY109" fmla="*/ 1905 h 4762"/>
                          <a:gd name="connsiteX110" fmla="*/ 953 w 1905"/>
                          <a:gd name="connsiteY110" fmla="*/ 4763 h 4762"/>
                          <a:gd name="connsiteX111" fmla="*/ 953 w 1905"/>
                          <a:gd name="connsiteY111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953" y="4763"/>
                            </a:moveTo>
                            <a:lnTo>
                              <a:pt x="953" y="4763"/>
                            </a:lnTo>
                            <a:lnTo>
                              <a:pt x="953" y="4763"/>
                            </a:lnTo>
                            <a:cubicBezTo>
                              <a:pt x="953" y="4763"/>
                              <a:pt x="953" y="3810"/>
                              <a:pt x="953" y="4763"/>
                            </a:cubicBezTo>
                            <a:cubicBezTo>
                              <a:pt x="953" y="3810"/>
                              <a:pt x="953" y="3810"/>
                              <a:pt x="953" y="4763"/>
                            </a:cubicBezTo>
                            <a:lnTo>
                              <a:pt x="953" y="4763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953" y="4763"/>
                            </a:ln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00" name="图形 2"/>
                    <p:cNvGrpSpPr/>
                    <p:nvPr/>
                  </p:nvGrpSpPr>
                  <p:grpSpPr>
                    <a:xfrm>
                      <a:off x="3941444" y="4774881"/>
                      <a:ext cx="25717" cy="8572"/>
                      <a:chOff x="3941444" y="4774881"/>
                      <a:chExt cx="25717" cy="8572"/>
                    </a:xfrm>
                  </p:grpSpPr>
                  <p:grpSp>
                    <p:nvGrpSpPr>
                      <p:cNvPr id="801" name="图形 2"/>
                      <p:cNvGrpSpPr/>
                      <p:nvPr/>
                    </p:nvGrpSpPr>
                    <p:grpSpPr>
                      <a:xfrm>
                        <a:off x="3941444" y="4780835"/>
                        <a:ext cx="23812" cy="2619"/>
                        <a:chOff x="3941444" y="4780835"/>
                        <a:chExt cx="23812" cy="2619"/>
                      </a:xfrm>
                    </p:grpSpPr>
                    <p:sp>
                      <p:nvSpPr>
                        <p:cNvPr id="802" name="任意多边形: 形状 686"/>
                        <p:cNvSpPr/>
                        <p:nvPr/>
                      </p:nvSpPr>
                      <p:spPr>
                        <a:xfrm>
                          <a:off x="3951208" y="4780835"/>
                          <a:ext cx="714" cy="714"/>
                        </a:xfrm>
                        <a:custGeom>
                          <a:avLst/>
                          <a:gdLst>
                            <a:gd name="connsiteX0" fmla="*/ 714 w 714"/>
                            <a:gd name="connsiteY0" fmla="*/ 714 h 714"/>
                            <a:gd name="connsiteX1" fmla="*/ 714 w 714"/>
                            <a:gd name="connsiteY1" fmla="*/ 714 h 714"/>
                            <a:gd name="connsiteX2" fmla="*/ 714 w 714"/>
                            <a:gd name="connsiteY2" fmla="*/ 714 h 714"/>
                            <a:gd name="connsiteX3" fmla="*/ 714 w 714"/>
                            <a:gd name="connsiteY3" fmla="*/ 714 h 714"/>
                            <a:gd name="connsiteX4" fmla="*/ 714 w 714"/>
                            <a:gd name="connsiteY4" fmla="*/ 714 h 714"/>
                            <a:gd name="connsiteX5" fmla="*/ 714 w 714"/>
                            <a:gd name="connsiteY5" fmla="*/ 714 h 714"/>
                            <a:gd name="connsiteX6" fmla="*/ 714 w 714"/>
                            <a:gd name="connsiteY6" fmla="*/ 714 h 714"/>
                            <a:gd name="connsiteX7" fmla="*/ 714 w 714"/>
                            <a:gd name="connsiteY7" fmla="*/ 714 h 714"/>
                            <a:gd name="connsiteX8" fmla="*/ 714 w 714"/>
                            <a:gd name="connsiteY8" fmla="*/ 714 h 714"/>
                            <a:gd name="connsiteX9" fmla="*/ 714 w 714"/>
                            <a:gd name="connsiteY9" fmla="*/ 714 h 714"/>
                            <a:gd name="connsiteX10" fmla="*/ 714 w 714"/>
                            <a:gd name="connsiteY10" fmla="*/ 714 h 714"/>
                            <a:gd name="connsiteX11" fmla="*/ 714 w 714"/>
                            <a:gd name="connsiteY11" fmla="*/ 714 h 714"/>
                            <a:gd name="connsiteX12" fmla="*/ 714 w 714"/>
                            <a:gd name="connsiteY12" fmla="*/ 714 h 714"/>
                            <a:gd name="connsiteX13" fmla="*/ 714 w 714"/>
                            <a:gd name="connsiteY13" fmla="*/ 714 h 714"/>
                            <a:gd name="connsiteX14" fmla="*/ 714 w 714"/>
                            <a:gd name="connsiteY14" fmla="*/ 714 h 714"/>
                            <a:gd name="connsiteX15" fmla="*/ 714 w 714"/>
                            <a:gd name="connsiteY15" fmla="*/ 714 h 714"/>
                            <a:gd name="connsiteX16" fmla="*/ 714 w 714"/>
                            <a:gd name="connsiteY16" fmla="*/ 714 h 714"/>
                            <a:gd name="connsiteX17" fmla="*/ 714 w 714"/>
                            <a:gd name="connsiteY17" fmla="*/ 714 h 714"/>
                            <a:gd name="connsiteX18" fmla="*/ 714 w 714"/>
                            <a:gd name="connsiteY18" fmla="*/ 714 h 714"/>
                            <a:gd name="connsiteX19" fmla="*/ 714 w 714"/>
                            <a:gd name="connsiteY19" fmla="*/ 714 h 714"/>
                            <a:gd name="connsiteX20" fmla="*/ 714 w 714"/>
                            <a:gd name="connsiteY20" fmla="*/ 714 h 714"/>
                            <a:gd name="connsiteX21" fmla="*/ 714 w 714"/>
                            <a:gd name="connsiteY21" fmla="*/ 714 h 714"/>
                            <a:gd name="connsiteX22" fmla="*/ 714 w 714"/>
                            <a:gd name="connsiteY22" fmla="*/ 714 h 714"/>
                            <a:gd name="connsiteX23" fmla="*/ 714 w 714"/>
                            <a:gd name="connsiteY23" fmla="*/ 714 h 714"/>
                            <a:gd name="connsiteX24" fmla="*/ 714 w 714"/>
                            <a:gd name="connsiteY24" fmla="*/ 714 h 714"/>
                            <a:gd name="connsiteX25" fmla="*/ 714 w 714"/>
                            <a:gd name="connsiteY25" fmla="*/ 714 h 714"/>
                            <a:gd name="connsiteX26" fmla="*/ 714 w 714"/>
                            <a:gd name="connsiteY26" fmla="*/ 714 h 714"/>
                            <a:gd name="connsiteX27" fmla="*/ 714 w 714"/>
                            <a:gd name="connsiteY27" fmla="*/ 714 h 714"/>
                            <a:gd name="connsiteX28" fmla="*/ 714 w 714"/>
                            <a:gd name="connsiteY28" fmla="*/ 714 h 714"/>
                            <a:gd name="connsiteX29" fmla="*/ 714 w 714"/>
                            <a:gd name="connsiteY29" fmla="*/ 714 h 714"/>
                            <a:gd name="connsiteX30" fmla="*/ 714 w 714"/>
                            <a:gd name="connsiteY30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</a:cxnLst>
                          <a:rect l="l" t="t" r="r" b="b"/>
                          <a:pathLst>
                            <a:path w="714" h="714">
                              <a:moveTo>
                                <a:pt x="714" y="714"/>
                              </a:moveTo>
                              <a:cubicBezTo>
                                <a:pt x="714" y="714"/>
                                <a:pt x="714" y="714"/>
                                <a:pt x="714" y="714"/>
                              </a:cubicBezTo>
                              <a:cubicBezTo>
                                <a:pt x="714" y="714"/>
                                <a:pt x="714" y="714"/>
                                <a:pt x="714" y="714"/>
                              </a:cubicBezTo>
                              <a:cubicBezTo>
                                <a:pt x="714" y="714"/>
                                <a:pt x="714" y="714"/>
                                <a:pt x="714" y="714"/>
                              </a:cubicBez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cubicBezTo>
                                <a:pt x="714" y="-238"/>
                                <a:pt x="714" y="714"/>
                                <a:pt x="714" y="714"/>
                              </a:cubicBezTo>
                              <a:cubicBezTo>
                                <a:pt x="-238" y="714"/>
                                <a:pt x="-238" y="714"/>
                                <a:pt x="714" y="714"/>
                              </a:cubicBezTo>
                              <a:cubicBezTo>
                                <a:pt x="-238" y="714"/>
                                <a:pt x="-238" y="714"/>
                                <a:pt x="714" y="714"/>
                              </a:cubicBezTo>
                              <a:cubicBezTo>
                                <a:pt x="-238" y="714"/>
                                <a:pt x="-238" y="714"/>
                                <a:pt x="714" y="714"/>
                              </a:cubicBez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03" name="任意多边形: 形状 687"/>
                        <p:cNvSpPr/>
                        <p:nvPr/>
                      </p:nvSpPr>
                      <p:spPr>
                        <a:xfrm>
                          <a:off x="3941444" y="4781126"/>
                          <a:ext cx="23812" cy="2328"/>
                        </a:xfrm>
                        <a:custGeom>
                          <a:avLst/>
                          <a:gdLst>
                            <a:gd name="connsiteX0" fmla="*/ 953 w 23812"/>
                            <a:gd name="connsiteY0" fmla="*/ 2328 h 2328"/>
                            <a:gd name="connsiteX1" fmla="*/ 953 w 23812"/>
                            <a:gd name="connsiteY1" fmla="*/ 2328 h 2328"/>
                            <a:gd name="connsiteX2" fmla="*/ 953 w 23812"/>
                            <a:gd name="connsiteY2" fmla="*/ 423 h 2328"/>
                            <a:gd name="connsiteX3" fmla="*/ 1905 w 23812"/>
                            <a:gd name="connsiteY3" fmla="*/ 423 h 2328"/>
                            <a:gd name="connsiteX4" fmla="*/ 2858 w 23812"/>
                            <a:gd name="connsiteY4" fmla="*/ 423 h 2328"/>
                            <a:gd name="connsiteX5" fmla="*/ 5715 w 23812"/>
                            <a:gd name="connsiteY5" fmla="*/ 423 h 2328"/>
                            <a:gd name="connsiteX6" fmla="*/ 8573 w 23812"/>
                            <a:gd name="connsiteY6" fmla="*/ 423 h 2328"/>
                            <a:gd name="connsiteX7" fmla="*/ 10478 w 23812"/>
                            <a:gd name="connsiteY7" fmla="*/ 423 h 2328"/>
                            <a:gd name="connsiteX8" fmla="*/ 12383 w 23812"/>
                            <a:gd name="connsiteY8" fmla="*/ 423 h 2328"/>
                            <a:gd name="connsiteX9" fmla="*/ 13335 w 23812"/>
                            <a:gd name="connsiteY9" fmla="*/ 423 h 2328"/>
                            <a:gd name="connsiteX10" fmla="*/ 13335 w 23812"/>
                            <a:gd name="connsiteY10" fmla="*/ 423 h 2328"/>
                            <a:gd name="connsiteX11" fmla="*/ 13335 w 23812"/>
                            <a:gd name="connsiteY11" fmla="*/ 423 h 2328"/>
                            <a:gd name="connsiteX12" fmla="*/ 13335 w 23812"/>
                            <a:gd name="connsiteY12" fmla="*/ 423 h 2328"/>
                            <a:gd name="connsiteX13" fmla="*/ 13335 w 23812"/>
                            <a:gd name="connsiteY13" fmla="*/ 423 h 2328"/>
                            <a:gd name="connsiteX14" fmla="*/ 13335 w 23812"/>
                            <a:gd name="connsiteY14" fmla="*/ 423 h 2328"/>
                            <a:gd name="connsiteX15" fmla="*/ 13335 w 23812"/>
                            <a:gd name="connsiteY15" fmla="*/ 423 h 2328"/>
                            <a:gd name="connsiteX16" fmla="*/ 13335 w 23812"/>
                            <a:gd name="connsiteY16" fmla="*/ 423 h 2328"/>
                            <a:gd name="connsiteX17" fmla="*/ 13335 w 23812"/>
                            <a:gd name="connsiteY17" fmla="*/ 423 h 2328"/>
                            <a:gd name="connsiteX18" fmla="*/ 13335 w 23812"/>
                            <a:gd name="connsiteY18" fmla="*/ 423 h 2328"/>
                            <a:gd name="connsiteX19" fmla="*/ 13335 w 23812"/>
                            <a:gd name="connsiteY19" fmla="*/ 423 h 2328"/>
                            <a:gd name="connsiteX20" fmla="*/ 13335 w 23812"/>
                            <a:gd name="connsiteY20" fmla="*/ 423 h 2328"/>
                            <a:gd name="connsiteX21" fmla="*/ 13335 w 23812"/>
                            <a:gd name="connsiteY21" fmla="*/ 423 h 2328"/>
                            <a:gd name="connsiteX22" fmla="*/ 13335 w 23812"/>
                            <a:gd name="connsiteY22" fmla="*/ 423 h 2328"/>
                            <a:gd name="connsiteX23" fmla="*/ 14288 w 23812"/>
                            <a:gd name="connsiteY23" fmla="*/ 423 h 2328"/>
                            <a:gd name="connsiteX24" fmla="*/ 14288 w 23812"/>
                            <a:gd name="connsiteY24" fmla="*/ 423 h 2328"/>
                            <a:gd name="connsiteX25" fmla="*/ 14288 w 23812"/>
                            <a:gd name="connsiteY25" fmla="*/ 423 h 2328"/>
                            <a:gd name="connsiteX26" fmla="*/ 14288 w 23812"/>
                            <a:gd name="connsiteY26" fmla="*/ 423 h 2328"/>
                            <a:gd name="connsiteX27" fmla="*/ 14288 w 23812"/>
                            <a:gd name="connsiteY27" fmla="*/ 423 h 2328"/>
                            <a:gd name="connsiteX28" fmla="*/ 14288 w 23812"/>
                            <a:gd name="connsiteY28" fmla="*/ 423 h 2328"/>
                            <a:gd name="connsiteX29" fmla="*/ 14288 w 23812"/>
                            <a:gd name="connsiteY29" fmla="*/ 423 h 2328"/>
                            <a:gd name="connsiteX30" fmla="*/ 14288 w 23812"/>
                            <a:gd name="connsiteY30" fmla="*/ 423 h 2328"/>
                            <a:gd name="connsiteX31" fmla="*/ 14288 w 23812"/>
                            <a:gd name="connsiteY31" fmla="*/ 423 h 2328"/>
                            <a:gd name="connsiteX32" fmla="*/ 14288 w 23812"/>
                            <a:gd name="connsiteY32" fmla="*/ 423 h 2328"/>
                            <a:gd name="connsiteX33" fmla="*/ 14288 w 23812"/>
                            <a:gd name="connsiteY33" fmla="*/ 423 h 2328"/>
                            <a:gd name="connsiteX34" fmla="*/ 14288 w 23812"/>
                            <a:gd name="connsiteY34" fmla="*/ 423 h 2328"/>
                            <a:gd name="connsiteX35" fmla="*/ 14288 w 23812"/>
                            <a:gd name="connsiteY35" fmla="*/ 423 h 2328"/>
                            <a:gd name="connsiteX36" fmla="*/ 23813 w 23812"/>
                            <a:gd name="connsiteY36" fmla="*/ 2328 h 2328"/>
                            <a:gd name="connsiteX37" fmla="*/ 23813 w 23812"/>
                            <a:gd name="connsiteY37" fmla="*/ 2328 h 2328"/>
                            <a:gd name="connsiteX38" fmla="*/ 23813 w 23812"/>
                            <a:gd name="connsiteY38" fmla="*/ 2328 h 2328"/>
                            <a:gd name="connsiteX39" fmla="*/ 23813 w 23812"/>
                            <a:gd name="connsiteY39" fmla="*/ 2328 h 2328"/>
                            <a:gd name="connsiteX40" fmla="*/ 23813 w 23812"/>
                            <a:gd name="connsiteY40" fmla="*/ 2328 h 2328"/>
                            <a:gd name="connsiteX41" fmla="*/ 23813 w 23812"/>
                            <a:gd name="connsiteY41" fmla="*/ 2328 h 2328"/>
                            <a:gd name="connsiteX42" fmla="*/ 23813 w 23812"/>
                            <a:gd name="connsiteY42" fmla="*/ 2328 h 2328"/>
                            <a:gd name="connsiteX43" fmla="*/ 23813 w 23812"/>
                            <a:gd name="connsiteY43" fmla="*/ 2328 h 2328"/>
                            <a:gd name="connsiteX44" fmla="*/ 23813 w 23812"/>
                            <a:gd name="connsiteY44" fmla="*/ 2328 h 2328"/>
                            <a:gd name="connsiteX45" fmla="*/ 22860 w 23812"/>
                            <a:gd name="connsiteY45" fmla="*/ 2328 h 2328"/>
                            <a:gd name="connsiteX46" fmla="*/ 20955 w 23812"/>
                            <a:gd name="connsiteY46" fmla="*/ 2328 h 2328"/>
                            <a:gd name="connsiteX47" fmla="*/ 19050 w 23812"/>
                            <a:gd name="connsiteY47" fmla="*/ 2328 h 2328"/>
                            <a:gd name="connsiteX48" fmla="*/ 11430 w 23812"/>
                            <a:gd name="connsiteY48" fmla="*/ 2328 h 2328"/>
                            <a:gd name="connsiteX49" fmla="*/ 5715 w 23812"/>
                            <a:gd name="connsiteY49" fmla="*/ 2328 h 2328"/>
                            <a:gd name="connsiteX50" fmla="*/ 3810 w 23812"/>
                            <a:gd name="connsiteY50" fmla="*/ 2328 h 2328"/>
                            <a:gd name="connsiteX51" fmla="*/ 1905 w 23812"/>
                            <a:gd name="connsiteY51" fmla="*/ 2328 h 2328"/>
                            <a:gd name="connsiteX52" fmla="*/ 953 w 23812"/>
                            <a:gd name="connsiteY52" fmla="*/ 2328 h 2328"/>
                            <a:gd name="connsiteX53" fmla="*/ 0 w 23812"/>
                            <a:gd name="connsiteY53" fmla="*/ 2328 h 2328"/>
                            <a:gd name="connsiteX54" fmla="*/ 953 w 23812"/>
                            <a:gd name="connsiteY54" fmla="*/ 2328 h 2328"/>
                            <a:gd name="connsiteX55" fmla="*/ 9525 w 23812"/>
                            <a:gd name="connsiteY55" fmla="*/ 423 h 2328"/>
                            <a:gd name="connsiteX56" fmla="*/ 9525 w 23812"/>
                            <a:gd name="connsiteY56" fmla="*/ 423 h 2328"/>
                            <a:gd name="connsiteX57" fmla="*/ 9525 w 23812"/>
                            <a:gd name="connsiteY57" fmla="*/ 423 h 2328"/>
                            <a:gd name="connsiteX58" fmla="*/ 9525 w 23812"/>
                            <a:gd name="connsiteY58" fmla="*/ 423 h 2328"/>
                            <a:gd name="connsiteX59" fmla="*/ 9525 w 23812"/>
                            <a:gd name="connsiteY59" fmla="*/ 423 h 2328"/>
                            <a:gd name="connsiteX60" fmla="*/ 9525 w 23812"/>
                            <a:gd name="connsiteY60" fmla="*/ 423 h 2328"/>
                            <a:gd name="connsiteX61" fmla="*/ 9525 w 23812"/>
                            <a:gd name="connsiteY61" fmla="*/ 423 h 2328"/>
                            <a:gd name="connsiteX62" fmla="*/ 9525 w 23812"/>
                            <a:gd name="connsiteY62" fmla="*/ 423 h 2328"/>
                            <a:gd name="connsiteX63" fmla="*/ 9525 w 23812"/>
                            <a:gd name="connsiteY63" fmla="*/ 423 h 2328"/>
                            <a:gd name="connsiteX64" fmla="*/ 9525 w 23812"/>
                            <a:gd name="connsiteY64" fmla="*/ 423 h 2328"/>
                            <a:gd name="connsiteX65" fmla="*/ 9525 w 23812"/>
                            <a:gd name="connsiteY65" fmla="*/ 423 h 2328"/>
                            <a:gd name="connsiteX66" fmla="*/ 9525 w 23812"/>
                            <a:gd name="connsiteY66" fmla="*/ 423 h 2328"/>
                            <a:gd name="connsiteX67" fmla="*/ 9525 w 23812"/>
                            <a:gd name="connsiteY67" fmla="*/ 423 h 2328"/>
                            <a:gd name="connsiteX68" fmla="*/ 10478 w 23812"/>
                            <a:gd name="connsiteY68" fmla="*/ 423 h 2328"/>
                            <a:gd name="connsiteX69" fmla="*/ 10478 w 23812"/>
                            <a:gd name="connsiteY69" fmla="*/ 423 h 2328"/>
                            <a:gd name="connsiteX70" fmla="*/ 10478 w 23812"/>
                            <a:gd name="connsiteY70" fmla="*/ 423 h 2328"/>
                            <a:gd name="connsiteX71" fmla="*/ 10478 w 23812"/>
                            <a:gd name="connsiteY71" fmla="*/ 423 h 2328"/>
                            <a:gd name="connsiteX72" fmla="*/ 10478 w 23812"/>
                            <a:gd name="connsiteY72" fmla="*/ 423 h 2328"/>
                            <a:gd name="connsiteX73" fmla="*/ 10478 w 23812"/>
                            <a:gd name="connsiteY73" fmla="*/ 423 h 2328"/>
                            <a:gd name="connsiteX74" fmla="*/ 10478 w 23812"/>
                            <a:gd name="connsiteY74" fmla="*/ 423 h 2328"/>
                            <a:gd name="connsiteX75" fmla="*/ 10478 w 23812"/>
                            <a:gd name="connsiteY75" fmla="*/ 423 h 2328"/>
                            <a:gd name="connsiteX76" fmla="*/ 10478 w 23812"/>
                            <a:gd name="connsiteY76" fmla="*/ 423 h 2328"/>
                            <a:gd name="connsiteX77" fmla="*/ 10478 w 23812"/>
                            <a:gd name="connsiteY77" fmla="*/ 423 h 2328"/>
                            <a:gd name="connsiteX78" fmla="*/ 10478 w 23812"/>
                            <a:gd name="connsiteY78" fmla="*/ 423 h 2328"/>
                            <a:gd name="connsiteX79" fmla="*/ 10478 w 23812"/>
                            <a:gd name="connsiteY79" fmla="*/ 423 h 2328"/>
                            <a:gd name="connsiteX80" fmla="*/ 10478 w 23812"/>
                            <a:gd name="connsiteY80" fmla="*/ 423 h 2328"/>
                            <a:gd name="connsiteX81" fmla="*/ 10478 w 23812"/>
                            <a:gd name="connsiteY81" fmla="*/ 423 h 2328"/>
                            <a:gd name="connsiteX82" fmla="*/ 9525 w 23812"/>
                            <a:gd name="connsiteY82" fmla="*/ 423 h 2328"/>
                            <a:gd name="connsiteX83" fmla="*/ 9525 w 23812"/>
                            <a:gd name="connsiteY83" fmla="*/ 423 h 2328"/>
                            <a:gd name="connsiteX84" fmla="*/ 9525 w 23812"/>
                            <a:gd name="connsiteY84" fmla="*/ 423 h 2328"/>
                            <a:gd name="connsiteX85" fmla="*/ 9525 w 23812"/>
                            <a:gd name="connsiteY85" fmla="*/ 423 h 2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</a:cxnLst>
                          <a:rect l="l" t="t" r="r" b="b"/>
                          <a:pathLst>
                            <a:path w="23812" h="2328">
                              <a:moveTo>
                                <a:pt x="953" y="2328"/>
                              </a:moveTo>
                              <a:lnTo>
                                <a:pt x="953" y="2328"/>
                              </a:lnTo>
                              <a:lnTo>
                                <a:pt x="953" y="423"/>
                              </a:lnTo>
                              <a:cubicBezTo>
                                <a:pt x="953" y="423"/>
                                <a:pt x="953" y="423"/>
                                <a:pt x="1905" y="423"/>
                              </a:cubicBezTo>
                              <a:cubicBezTo>
                                <a:pt x="1905" y="423"/>
                                <a:pt x="2858" y="423"/>
                                <a:pt x="2858" y="423"/>
                              </a:cubicBezTo>
                              <a:cubicBezTo>
                                <a:pt x="3810" y="423"/>
                                <a:pt x="4763" y="423"/>
                                <a:pt x="5715" y="423"/>
                              </a:cubicBezTo>
                              <a:cubicBezTo>
                                <a:pt x="6668" y="423"/>
                                <a:pt x="7620" y="423"/>
                                <a:pt x="8573" y="423"/>
                              </a:cubicBezTo>
                              <a:cubicBezTo>
                                <a:pt x="9525" y="423"/>
                                <a:pt x="10478" y="423"/>
                                <a:pt x="10478" y="423"/>
                              </a:cubicBezTo>
                              <a:cubicBezTo>
                                <a:pt x="11430" y="423"/>
                                <a:pt x="11430" y="423"/>
                                <a:pt x="12383" y="423"/>
                              </a:cubicBezTo>
                              <a:cubicBezTo>
                                <a:pt x="12383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lnTo>
                                <a:pt x="13335" y="423"/>
                              </a:ln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lnTo>
                                <a:pt x="13335" y="423"/>
                              </a:lnTo>
                              <a:lnTo>
                                <a:pt x="13335" y="423"/>
                              </a:lnTo>
                              <a:lnTo>
                                <a:pt x="13335" y="423"/>
                              </a:ln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lnTo>
                                <a:pt x="13335" y="423"/>
                              </a:ln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4288" y="423"/>
                              </a:cubicBezTo>
                              <a:cubicBezTo>
                                <a:pt x="14288" y="423"/>
                                <a:pt x="14288" y="423"/>
                                <a:pt x="14288" y="423"/>
                              </a:cubicBez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lnTo>
                                <a:pt x="14288" y="423"/>
                              </a:lnTo>
                              <a:cubicBezTo>
                                <a:pt x="14288" y="423"/>
                                <a:pt x="14288" y="423"/>
                                <a:pt x="14288" y="423"/>
                              </a:cubicBez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lnTo>
                                <a:pt x="23813" y="2328"/>
                              </a:lnTo>
                              <a:cubicBezTo>
                                <a:pt x="23813" y="2328"/>
                                <a:pt x="23813" y="2328"/>
                                <a:pt x="23813" y="2328"/>
                              </a:cubicBezTo>
                              <a:cubicBezTo>
                                <a:pt x="23813" y="2328"/>
                                <a:pt x="23813" y="2328"/>
                                <a:pt x="22860" y="2328"/>
                              </a:cubicBezTo>
                              <a:cubicBezTo>
                                <a:pt x="22860" y="2328"/>
                                <a:pt x="21908" y="2328"/>
                                <a:pt x="20955" y="2328"/>
                              </a:cubicBezTo>
                              <a:cubicBezTo>
                                <a:pt x="20003" y="2328"/>
                                <a:pt x="20003" y="2328"/>
                                <a:pt x="19050" y="2328"/>
                              </a:cubicBezTo>
                              <a:cubicBezTo>
                                <a:pt x="16193" y="2328"/>
                                <a:pt x="13335" y="2328"/>
                                <a:pt x="11430" y="2328"/>
                              </a:cubicBezTo>
                              <a:cubicBezTo>
                                <a:pt x="9525" y="2328"/>
                                <a:pt x="6668" y="2328"/>
                                <a:pt x="5715" y="2328"/>
                              </a:cubicBezTo>
                              <a:cubicBezTo>
                                <a:pt x="4763" y="2328"/>
                                <a:pt x="3810" y="2328"/>
                                <a:pt x="3810" y="2328"/>
                              </a:cubicBezTo>
                              <a:cubicBezTo>
                                <a:pt x="2858" y="2328"/>
                                <a:pt x="2858" y="2328"/>
                                <a:pt x="1905" y="2328"/>
                              </a:cubicBezTo>
                              <a:cubicBezTo>
                                <a:pt x="1905" y="2328"/>
                                <a:pt x="953" y="2328"/>
                                <a:pt x="953" y="2328"/>
                              </a:cubicBezTo>
                              <a:cubicBezTo>
                                <a:pt x="953" y="2328"/>
                                <a:pt x="0" y="2328"/>
                                <a:pt x="0" y="2328"/>
                              </a:cubicBezTo>
                              <a:cubicBezTo>
                                <a:pt x="1905" y="2328"/>
                                <a:pt x="953" y="2328"/>
                                <a:pt x="953" y="2328"/>
                              </a:cubicBezTo>
                              <a:close/>
                              <a:moveTo>
                                <a:pt x="9525" y="423"/>
                              </a:move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lnTo>
                                <a:pt x="9525" y="423"/>
                              </a:lnTo>
                              <a:cubicBezTo>
                                <a:pt x="10478" y="423"/>
                                <a:pt x="10478" y="423"/>
                                <a:pt x="9525" y="423"/>
                              </a:cubicBezTo>
                              <a:cubicBezTo>
                                <a:pt x="10478" y="423"/>
                                <a:pt x="10478" y="423"/>
                                <a:pt x="10478" y="423"/>
                              </a:cubicBezTo>
                              <a:cubicBezTo>
                                <a:pt x="10478" y="423"/>
                                <a:pt x="10478" y="423"/>
                                <a:pt x="10478" y="423"/>
                              </a:cubicBez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lnTo>
                                <a:pt x="10478" y="423"/>
                              </a:lnTo>
                              <a:cubicBezTo>
                                <a:pt x="10478" y="423"/>
                                <a:pt x="10478" y="423"/>
                                <a:pt x="10478" y="423"/>
                              </a:cubicBezTo>
                              <a:cubicBezTo>
                                <a:pt x="10478" y="-529"/>
                                <a:pt x="10478" y="423"/>
                                <a:pt x="9525" y="423"/>
                              </a:cubicBezTo>
                              <a:cubicBezTo>
                                <a:pt x="9525" y="423"/>
                                <a:pt x="9525" y="423"/>
                                <a:pt x="9525" y="423"/>
                              </a:cubicBezTo>
                              <a:cubicBezTo>
                                <a:pt x="9525" y="423"/>
                                <a:pt x="9525" y="423"/>
                                <a:pt x="9525" y="423"/>
                              </a:cubicBezTo>
                              <a:cubicBezTo>
                                <a:pt x="9525" y="423"/>
                                <a:pt x="9525" y="423"/>
                                <a:pt x="9525" y="4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804" name="任意多边形: 形状 688"/>
                      <p:cNvSpPr/>
                      <p:nvPr/>
                    </p:nvSpPr>
                    <p:spPr>
                      <a:xfrm>
                        <a:off x="3947159" y="4774881"/>
                        <a:ext cx="20002" cy="6667"/>
                      </a:xfrm>
                      <a:custGeom>
                        <a:avLst/>
                        <a:gdLst>
                          <a:gd name="connsiteX0" fmla="*/ 5715 w 20002"/>
                          <a:gd name="connsiteY0" fmla="*/ 2858 h 6667"/>
                          <a:gd name="connsiteX1" fmla="*/ 5715 w 20002"/>
                          <a:gd name="connsiteY1" fmla="*/ 2858 h 6667"/>
                          <a:gd name="connsiteX2" fmla="*/ 5715 w 20002"/>
                          <a:gd name="connsiteY2" fmla="*/ 2858 h 6667"/>
                          <a:gd name="connsiteX3" fmla="*/ 7620 w 20002"/>
                          <a:gd name="connsiteY3" fmla="*/ 3810 h 6667"/>
                          <a:gd name="connsiteX4" fmla="*/ 8572 w 20002"/>
                          <a:gd name="connsiteY4" fmla="*/ 4763 h 6667"/>
                          <a:gd name="connsiteX5" fmla="*/ 9525 w 20002"/>
                          <a:gd name="connsiteY5" fmla="*/ 4763 h 6667"/>
                          <a:gd name="connsiteX6" fmla="*/ 10478 w 20002"/>
                          <a:gd name="connsiteY6" fmla="*/ 4763 h 6667"/>
                          <a:gd name="connsiteX7" fmla="*/ 10478 w 20002"/>
                          <a:gd name="connsiteY7" fmla="*/ 4763 h 6667"/>
                          <a:gd name="connsiteX8" fmla="*/ 10478 w 20002"/>
                          <a:gd name="connsiteY8" fmla="*/ 4763 h 6667"/>
                          <a:gd name="connsiteX9" fmla="*/ 10478 w 20002"/>
                          <a:gd name="connsiteY9" fmla="*/ 4763 h 6667"/>
                          <a:gd name="connsiteX10" fmla="*/ 10478 w 20002"/>
                          <a:gd name="connsiteY10" fmla="*/ 4763 h 6667"/>
                          <a:gd name="connsiteX11" fmla="*/ 10478 w 20002"/>
                          <a:gd name="connsiteY11" fmla="*/ 4763 h 6667"/>
                          <a:gd name="connsiteX12" fmla="*/ 10478 w 20002"/>
                          <a:gd name="connsiteY12" fmla="*/ 4763 h 6667"/>
                          <a:gd name="connsiteX13" fmla="*/ 10478 w 20002"/>
                          <a:gd name="connsiteY13" fmla="*/ 4763 h 6667"/>
                          <a:gd name="connsiteX14" fmla="*/ 10478 w 20002"/>
                          <a:gd name="connsiteY14" fmla="*/ 4763 h 6667"/>
                          <a:gd name="connsiteX15" fmla="*/ 10478 w 20002"/>
                          <a:gd name="connsiteY15" fmla="*/ 4763 h 6667"/>
                          <a:gd name="connsiteX16" fmla="*/ 10478 w 20002"/>
                          <a:gd name="connsiteY16" fmla="*/ 4763 h 6667"/>
                          <a:gd name="connsiteX17" fmla="*/ 10478 w 20002"/>
                          <a:gd name="connsiteY17" fmla="*/ 4763 h 6667"/>
                          <a:gd name="connsiteX18" fmla="*/ 10478 w 20002"/>
                          <a:gd name="connsiteY18" fmla="*/ 4763 h 6667"/>
                          <a:gd name="connsiteX19" fmla="*/ 10478 w 20002"/>
                          <a:gd name="connsiteY19" fmla="*/ 4763 h 6667"/>
                          <a:gd name="connsiteX20" fmla="*/ 10478 w 20002"/>
                          <a:gd name="connsiteY20" fmla="*/ 4763 h 6667"/>
                          <a:gd name="connsiteX21" fmla="*/ 10478 w 20002"/>
                          <a:gd name="connsiteY21" fmla="*/ 4763 h 6667"/>
                          <a:gd name="connsiteX22" fmla="*/ 10478 w 20002"/>
                          <a:gd name="connsiteY22" fmla="*/ 4763 h 6667"/>
                          <a:gd name="connsiteX23" fmla="*/ 10478 w 20002"/>
                          <a:gd name="connsiteY23" fmla="*/ 4763 h 6667"/>
                          <a:gd name="connsiteX24" fmla="*/ 10478 w 20002"/>
                          <a:gd name="connsiteY24" fmla="*/ 4763 h 6667"/>
                          <a:gd name="connsiteX25" fmla="*/ 10478 w 20002"/>
                          <a:gd name="connsiteY25" fmla="*/ 4763 h 6667"/>
                          <a:gd name="connsiteX26" fmla="*/ 10478 w 20002"/>
                          <a:gd name="connsiteY26" fmla="*/ 4763 h 6667"/>
                          <a:gd name="connsiteX27" fmla="*/ 10478 w 20002"/>
                          <a:gd name="connsiteY27" fmla="*/ 4763 h 6667"/>
                          <a:gd name="connsiteX28" fmla="*/ 10478 w 20002"/>
                          <a:gd name="connsiteY28" fmla="*/ 4763 h 6667"/>
                          <a:gd name="connsiteX29" fmla="*/ 20003 w 20002"/>
                          <a:gd name="connsiteY29" fmla="*/ 6668 h 6667"/>
                          <a:gd name="connsiteX30" fmla="*/ 20003 w 20002"/>
                          <a:gd name="connsiteY30" fmla="*/ 6668 h 6667"/>
                          <a:gd name="connsiteX31" fmla="*/ 20003 w 20002"/>
                          <a:gd name="connsiteY31" fmla="*/ 6668 h 6667"/>
                          <a:gd name="connsiteX32" fmla="*/ 20003 w 20002"/>
                          <a:gd name="connsiteY32" fmla="*/ 6668 h 6667"/>
                          <a:gd name="connsiteX33" fmla="*/ 20003 w 20002"/>
                          <a:gd name="connsiteY33" fmla="*/ 6668 h 6667"/>
                          <a:gd name="connsiteX34" fmla="*/ 20003 w 20002"/>
                          <a:gd name="connsiteY34" fmla="*/ 6668 h 6667"/>
                          <a:gd name="connsiteX35" fmla="*/ 20003 w 20002"/>
                          <a:gd name="connsiteY35" fmla="*/ 6668 h 6667"/>
                          <a:gd name="connsiteX36" fmla="*/ 20003 w 20002"/>
                          <a:gd name="connsiteY36" fmla="*/ 6668 h 6667"/>
                          <a:gd name="connsiteX37" fmla="*/ 20003 w 20002"/>
                          <a:gd name="connsiteY37" fmla="*/ 6668 h 6667"/>
                          <a:gd name="connsiteX38" fmla="*/ 20003 w 20002"/>
                          <a:gd name="connsiteY38" fmla="*/ 6668 h 6667"/>
                          <a:gd name="connsiteX39" fmla="*/ 20003 w 20002"/>
                          <a:gd name="connsiteY39" fmla="*/ 6668 h 6667"/>
                          <a:gd name="connsiteX40" fmla="*/ 20003 w 20002"/>
                          <a:gd name="connsiteY40" fmla="*/ 6668 h 6667"/>
                          <a:gd name="connsiteX41" fmla="*/ 19050 w 20002"/>
                          <a:gd name="connsiteY41" fmla="*/ 6668 h 6667"/>
                          <a:gd name="connsiteX42" fmla="*/ 18097 w 20002"/>
                          <a:gd name="connsiteY42" fmla="*/ 5715 h 6667"/>
                          <a:gd name="connsiteX43" fmla="*/ 10478 w 20002"/>
                          <a:gd name="connsiteY43" fmla="*/ 1905 h 6667"/>
                          <a:gd name="connsiteX44" fmla="*/ 9525 w 20002"/>
                          <a:gd name="connsiteY44" fmla="*/ 1905 h 6667"/>
                          <a:gd name="connsiteX45" fmla="*/ 9525 w 20002"/>
                          <a:gd name="connsiteY45" fmla="*/ 1905 h 6667"/>
                          <a:gd name="connsiteX46" fmla="*/ 9525 w 20002"/>
                          <a:gd name="connsiteY46" fmla="*/ 1905 h 6667"/>
                          <a:gd name="connsiteX47" fmla="*/ 9525 w 20002"/>
                          <a:gd name="connsiteY47" fmla="*/ 1905 h 6667"/>
                          <a:gd name="connsiteX48" fmla="*/ 9525 w 20002"/>
                          <a:gd name="connsiteY48" fmla="*/ 1905 h 6667"/>
                          <a:gd name="connsiteX49" fmla="*/ 9525 w 20002"/>
                          <a:gd name="connsiteY49" fmla="*/ 1905 h 6667"/>
                          <a:gd name="connsiteX50" fmla="*/ 9525 w 20002"/>
                          <a:gd name="connsiteY50" fmla="*/ 1905 h 6667"/>
                          <a:gd name="connsiteX51" fmla="*/ 9525 w 20002"/>
                          <a:gd name="connsiteY51" fmla="*/ 1905 h 6667"/>
                          <a:gd name="connsiteX52" fmla="*/ 9525 w 20002"/>
                          <a:gd name="connsiteY52" fmla="*/ 1905 h 6667"/>
                          <a:gd name="connsiteX53" fmla="*/ 9525 w 20002"/>
                          <a:gd name="connsiteY53" fmla="*/ 1905 h 6667"/>
                          <a:gd name="connsiteX54" fmla="*/ 9525 w 20002"/>
                          <a:gd name="connsiteY54" fmla="*/ 1905 h 6667"/>
                          <a:gd name="connsiteX55" fmla="*/ 9525 w 20002"/>
                          <a:gd name="connsiteY55" fmla="*/ 1905 h 6667"/>
                          <a:gd name="connsiteX56" fmla="*/ 9525 w 20002"/>
                          <a:gd name="connsiteY56" fmla="*/ 1905 h 6667"/>
                          <a:gd name="connsiteX57" fmla="*/ 9525 w 20002"/>
                          <a:gd name="connsiteY57" fmla="*/ 1905 h 6667"/>
                          <a:gd name="connsiteX58" fmla="*/ 9525 w 20002"/>
                          <a:gd name="connsiteY58" fmla="*/ 1905 h 6667"/>
                          <a:gd name="connsiteX59" fmla="*/ 9525 w 20002"/>
                          <a:gd name="connsiteY59" fmla="*/ 1905 h 6667"/>
                          <a:gd name="connsiteX60" fmla="*/ 9525 w 20002"/>
                          <a:gd name="connsiteY60" fmla="*/ 1905 h 6667"/>
                          <a:gd name="connsiteX61" fmla="*/ 9525 w 20002"/>
                          <a:gd name="connsiteY61" fmla="*/ 1905 h 6667"/>
                          <a:gd name="connsiteX62" fmla="*/ 9525 w 20002"/>
                          <a:gd name="connsiteY62" fmla="*/ 1905 h 6667"/>
                          <a:gd name="connsiteX63" fmla="*/ 9525 w 20002"/>
                          <a:gd name="connsiteY63" fmla="*/ 1905 h 6667"/>
                          <a:gd name="connsiteX64" fmla="*/ 9525 w 20002"/>
                          <a:gd name="connsiteY64" fmla="*/ 1905 h 6667"/>
                          <a:gd name="connsiteX65" fmla="*/ 9525 w 20002"/>
                          <a:gd name="connsiteY65" fmla="*/ 1905 h 6667"/>
                          <a:gd name="connsiteX66" fmla="*/ 9525 w 20002"/>
                          <a:gd name="connsiteY66" fmla="*/ 1905 h 6667"/>
                          <a:gd name="connsiteX67" fmla="*/ 9525 w 20002"/>
                          <a:gd name="connsiteY67" fmla="*/ 1905 h 6667"/>
                          <a:gd name="connsiteX68" fmla="*/ 9525 w 20002"/>
                          <a:gd name="connsiteY68" fmla="*/ 1905 h 6667"/>
                          <a:gd name="connsiteX69" fmla="*/ 9525 w 20002"/>
                          <a:gd name="connsiteY69" fmla="*/ 1905 h 6667"/>
                          <a:gd name="connsiteX70" fmla="*/ 9525 w 20002"/>
                          <a:gd name="connsiteY70" fmla="*/ 1905 h 6667"/>
                          <a:gd name="connsiteX71" fmla="*/ 9525 w 20002"/>
                          <a:gd name="connsiteY71" fmla="*/ 1905 h 6667"/>
                          <a:gd name="connsiteX72" fmla="*/ 9525 w 20002"/>
                          <a:gd name="connsiteY72" fmla="*/ 1905 h 6667"/>
                          <a:gd name="connsiteX73" fmla="*/ 9525 w 20002"/>
                          <a:gd name="connsiteY73" fmla="*/ 1905 h 6667"/>
                          <a:gd name="connsiteX74" fmla="*/ 9525 w 20002"/>
                          <a:gd name="connsiteY74" fmla="*/ 1905 h 6667"/>
                          <a:gd name="connsiteX75" fmla="*/ 9525 w 20002"/>
                          <a:gd name="connsiteY75" fmla="*/ 1905 h 6667"/>
                          <a:gd name="connsiteX76" fmla="*/ 9525 w 20002"/>
                          <a:gd name="connsiteY76" fmla="*/ 1905 h 6667"/>
                          <a:gd name="connsiteX77" fmla="*/ 9525 w 20002"/>
                          <a:gd name="connsiteY77" fmla="*/ 1905 h 6667"/>
                          <a:gd name="connsiteX78" fmla="*/ 9525 w 20002"/>
                          <a:gd name="connsiteY78" fmla="*/ 1905 h 6667"/>
                          <a:gd name="connsiteX79" fmla="*/ 9525 w 20002"/>
                          <a:gd name="connsiteY79" fmla="*/ 1905 h 6667"/>
                          <a:gd name="connsiteX80" fmla="*/ 9525 w 20002"/>
                          <a:gd name="connsiteY80" fmla="*/ 1905 h 6667"/>
                          <a:gd name="connsiteX81" fmla="*/ 9525 w 20002"/>
                          <a:gd name="connsiteY81" fmla="*/ 1905 h 6667"/>
                          <a:gd name="connsiteX82" fmla="*/ 9525 w 20002"/>
                          <a:gd name="connsiteY82" fmla="*/ 1905 h 6667"/>
                          <a:gd name="connsiteX83" fmla="*/ 9525 w 20002"/>
                          <a:gd name="connsiteY83" fmla="*/ 1905 h 6667"/>
                          <a:gd name="connsiteX84" fmla="*/ 9525 w 20002"/>
                          <a:gd name="connsiteY84" fmla="*/ 1905 h 6667"/>
                          <a:gd name="connsiteX85" fmla="*/ 9525 w 20002"/>
                          <a:gd name="connsiteY85" fmla="*/ 1905 h 6667"/>
                          <a:gd name="connsiteX86" fmla="*/ 9525 w 20002"/>
                          <a:gd name="connsiteY86" fmla="*/ 1905 h 6667"/>
                          <a:gd name="connsiteX87" fmla="*/ 9525 w 20002"/>
                          <a:gd name="connsiteY87" fmla="*/ 1905 h 6667"/>
                          <a:gd name="connsiteX88" fmla="*/ 9525 w 20002"/>
                          <a:gd name="connsiteY88" fmla="*/ 1905 h 6667"/>
                          <a:gd name="connsiteX89" fmla="*/ 9525 w 20002"/>
                          <a:gd name="connsiteY89" fmla="*/ 1905 h 6667"/>
                          <a:gd name="connsiteX90" fmla="*/ 9525 w 20002"/>
                          <a:gd name="connsiteY90" fmla="*/ 1905 h 6667"/>
                          <a:gd name="connsiteX91" fmla="*/ 8572 w 20002"/>
                          <a:gd name="connsiteY91" fmla="*/ 1905 h 6667"/>
                          <a:gd name="connsiteX92" fmla="*/ 7620 w 20002"/>
                          <a:gd name="connsiteY92" fmla="*/ 1905 h 6667"/>
                          <a:gd name="connsiteX93" fmla="*/ 6668 w 20002"/>
                          <a:gd name="connsiteY93" fmla="*/ 953 h 6667"/>
                          <a:gd name="connsiteX94" fmla="*/ 5715 w 20002"/>
                          <a:gd name="connsiteY94" fmla="*/ 0 h 6667"/>
                          <a:gd name="connsiteX95" fmla="*/ 4763 w 20002"/>
                          <a:gd name="connsiteY95" fmla="*/ 0 h 6667"/>
                          <a:gd name="connsiteX96" fmla="*/ 4763 w 20002"/>
                          <a:gd name="connsiteY96" fmla="*/ 0 h 6667"/>
                          <a:gd name="connsiteX97" fmla="*/ 4763 w 20002"/>
                          <a:gd name="connsiteY97" fmla="*/ 0 h 6667"/>
                          <a:gd name="connsiteX98" fmla="*/ 4763 w 20002"/>
                          <a:gd name="connsiteY98" fmla="*/ 0 h 6667"/>
                          <a:gd name="connsiteX99" fmla="*/ 4763 w 20002"/>
                          <a:gd name="connsiteY99" fmla="*/ 0 h 6667"/>
                          <a:gd name="connsiteX100" fmla="*/ 4763 w 20002"/>
                          <a:gd name="connsiteY100" fmla="*/ 0 h 6667"/>
                          <a:gd name="connsiteX101" fmla="*/ 4763 w 20002"/>
                          <a:gd name="connsiteY101" fmla="*/ 0 h 6667"/>
                          <a:gd name="connsiteX102" fmla="*/ 4763 w 20002"/>
                          <a:gd name="connsiteY102" fmla="*/ 0 h 6667"/>
                          <a:gd name="connsiteX103" fmla="*/ 4763 w 20002"/>
                          <a:gd name="connsiteY103" fmla="*/ 0 h 6667"/>
                          <a:gd name="connsiteX104" fmla="*/ 4763 w 20002"/>
                          <a:gd name="connsiteY104" fmla="*/ 0 h 6667"/>
                          <a:gd name="connsiteX105" fmla="*/ 3810 w 20002"/>
                          <a:gd name="connsiteY105" fmla="*/ 0 h 6667"/>
                          <a:gd name="connsiteX106" fmla="*/ 2858 w 20002"/>
                          <a:gd name="connsiteY106" fmla="*/ 0 h 6667"/>
                          <a:gd name="connsiteX107" fmla="*/ 1905 w 20002"/>
                          <a:gd name="connsiteY107" fmla="*/ 0 h 6667"/>
                          <a:gd name="connsiteX108" fmla="*/ 953 w 20002"/>
                          <a:gd name="connsiteY108" fmla="*/ 0 h 6667"/>
                          <a:gd name="connsiteX109" fmla="*/ 0 w 20002"/>
                          <a:gd name="connsiteY109" fmla="*/ 1905 h 6667"/>
                          <a:gd name="connsiteX110" fmla="*/ 1905 w 20002"/>
                          <a:gd name="connsiteY110" fmla="*/ 2858 h 6667"/>
                          <a:gd name="connsiteX111" fmla="*/ 3810 w 20002"/>
                          <a:gd name="connsiteY111" fmla="*/ 3810 h 6667"/>
                          <a:gd name="connsiteX112" fmla="*/ 4763 w 20002"/>
                          <a:gd name="connsiteY112" fmla="*/ 4763 h 6667"/>
                          <a:gd name="connsiteX113" fmla="*/ 5715 w 20002"/>
                          <a:gd name="connsiteY113" fmla="*/ 4763 h 6667"/>
                          <a:gd name="connsiteX114" fmla="*/ 5715 w 20002"/>
                          <a:gd name="connsiteY114" fmla="*/ 2858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</a:cxnLst>
                        <a:rect l="l" t="t" r="r" b="b"/>
                        <a:pathLst>
                          <a:path w="20002" h="6667">
                            <a:moveTo>
                              <a:pt x="5715" y="2858"/>
                            </a:moveTo>
                            <a:lnTo>
                              <a:pt x="5715" y="2858"/>
                            </a:ln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6668" y="2858"/>
                              <a:pt x="7620" y="3810"/>
                              <a:pt x="7620" y="3810"/>
                            </a:cubicBezTo>
                            <a:cubicBezTo>
                              <a:pt x="7620" y="3810"/>
                              <a:pt x="8572" y="3810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10478" y="4763"/>
                            </a:cubicBez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10478" y="4763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lnTo>
                              <a:pt x="20003" y="6668"/>
                            </a:lnTo>
                            <a:cubicBezTo>
                              <a:pt x="20003" y="6668"/>
                              <a:pt x="20003" y="6668"/>
                              <a:pt x="19050" y="6668"/>
                            </a:cubicBezTo>
                            <a:cubicBezTo>
                              <a:pt x="19050" y="6668"/>
                              <a:pt x="18097" y="6668"/>
                              <a:pt x="18097" y="5715"/>
                            </a:cubicBezTo>
                            <a:cubicBezTo>
                              <a:pt x="15240" y="4763"/>
                              <a:pt x="13335" y="2858"/>
                              <a:pt x="10478" y="1905"/>
                            </a:cubicBezTo>
                            <a:cubicBezTo>
                              <a:pt x="10478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lnTo>
                              <a:pt x="9525" y="1905"/>
                            </a:ln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lnTo>
                              <a:pt x="8572" y="1905"/>
                            </a:lnTo>
                            <a:lnTo>
                              <a:pt x="7620" y="1905"/>
                            </a:lnTo>
                            <a:cubicBezTo>
                              <a:pt x="7620" y="1905"/>
                              <a:pt x="6668" y="1905"/>
                              <a:pt x="6668" y="953"/>
                            </a:cubicBezTo>
                            <a:cubicBezTo>
                              <a:pt x="6668" y="953"/>
                              <a:pt x="5715" y="953"/>
                              <a:pt x="5715" y="0"/>
                            </a:cubicBezTo>
                            <a:cubicBezTo>
                              <a:pt x="5715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0" y="1905"/>
                            </a:lnTo>
                            <a:cubicBezTo>
                              <a:pt x="953" y="1905"/>
                              <a:pt x="953" y="2858"/>
                              <a:pt x="1905" y="2858"/>
                            </a:cubicBezTo>
                            <a:cubicBezTo>
                              <a:pt x="2858" y="2858"/>
                              <a:pt x="2858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4763"/>
                            </a:cubicBezTo>
                            <a:cubicBezTo>
                              <a:pt x="4763" y="4763"/>
                              <a:pt x="5715" y="4763"/>
                              <a:pt x="5715" y="4763"/>
                            </a:cubicBezTo>
                            <a:cubicBezTo>
                              <a:pt x="2858" y="1905"/>
                              <a:pt x="4763" y="1905"/>
                              <a:pt x="571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05" name="图形 2"/>
                    <p:cNvGrpSpPr/>
                    <p:nvPr/>
                  </p:nvGrpSpPr>
                  <p:grpSpPr>
                    <a:xfrm>
                      <a:off x="3894772" y="4773929"/>
                      <a:ext cx="5185" cy="7619"/>
                      <a:chOff x="3894772" y="4773929"/>
                      <a:chExt cx="5185" cy="7619"/>
                    </a:xfrm>
                  </p:grpSpPr>
                  <p:grpSp>
                    <p:nvGrpSpPr>
                      <p:cNvPr id="806" name="图形 2"/>
                      <p:cNvGrpSpPr/>
                      <p:nvPr/>
                    </p:nvGrpSpPr>
                    <p:grpSpPr>
                      <a:xfrm>
                        <a:off x="3894772" y="4773929"/>
                        <a:ext cx="3809" cy="5714"/>
                        <a:chOff x="3894772" y="4773929"/>
                        <a:chExt cx="3809" cy="5714"/>
                      </a:xfrm>
                    </p:grpSpPr>
                    <p:sp>
                      <p:nvSpPr>
                        <p:cNvPr id="807" name="任意多边形: 形状 691"/>
                        <p:cNvSpPr/>
                        <p:nvPr/>
                      </p:nvSpPr>
                      <p:spPr>
                        <a:xfrm>
                          <a:off x="3897630" y="47767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808" name="任意多边形: 形状 692"/>
                        <p:cNvSpPr/>
                        <p:nvPr/>
                      </p:nvSpPr>
                      <p:spPr>
                        <a:xfrm>
                          <a:off x="3894772" y="4773929"/>
                          <a:ext cx="3809" cy="5714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0 h 5714"/>
                            <a:gd name="connsiteX1" fmla="*/ 1905 w 3809"/>
                            <a:gd name="connsiteY1" fmla="*/ 0 h 5714"/>
                            <a:gd name="connsiteX2" fmla="*/ 3810 w 3809"/>
                            <a:gd name="connsiteY2" fmla="*/ 952 h 5714"/>
                            <a:gd name="connsiteX3" fmla="*/ 3810 w 3809"/>
                            <a:gd name="connsiteY3" fmla="*/ 952 h 5714"/>
                            <a:gd name="connsiteX4" fmla="*/ 3810 w 3809"/>
                            <a:gd name="connsiteY4" fmla="*/ 952 h 5714"/>
                            <a:gd name="connsiteX5" fmla="*/ 3810 w 3809"/>
                            <a:gd name="connsiteY5" fmla="*/ 1905 h 5714"/>
                            <a:gd name="connsiteX6" fmla="*/ 3810 w 3809"/>
                            <a:gd name="connsiteY6" fmla="*/ 2857 h 5714"/>
                            <a:gd name="connsiteX7" fmla="*/ 3810 w 3809"/>
                            <a:gd name="connsiteY7" fmla="*/ 2857 h 5714"/>
                            <a:gd name="connsiteX8" fmla="*/ 3810 w 3809"/>
                            <a:gd name="connsiteY8" fmla="*/ 2857 h 5714"/>
                            <a:gd name="connsiteX9" fmla="*/ 3810 w 3809"/>
                            <a:gd name="connsiteY9" fmla="*/ 3810 h 5714"/>
                            <a:gd name="connsiteX10" fmla="*/ 3810 w 3809"/>
                            <a:gd name="connsiteY10" fmla="*/ 3810 h 5714"/>
                            <a:gd name="connsiteX11" fmla="*/ 3810 w 3809"/>
                            <a:gd name="connsiteY11" fmla="*/ 3810 h 5714"/>
                            <a:gd name="connsiteX12" fmla="*/ 3810 w 3809"/>
                            <a:gd name="connsiteY12" fmla="*/ 3810 h 5714"/>
                            <a:gd name="connsiteX13" fmla="*/ 3810 w 3809"/>
                            <a:gd name="connsiteY13" fmla="*/ 3810 h 5714"/>
                            <a:gd name="connsiteX14" fmla="*/ 3810 w 3809"/>
                            <a:gd name="connsiteY14" fmla="*/ 3810 h 5714"/>
                            <a:gd name="connsiteX15" fmla="*/ 3810 w 3809"/>
                            <a:gd name="connsiteY15" fmla="*/ 3810 h 5714"/>
                            <a:gd name="connsiteX16" fmla="*/ 3810 w 3809"/>
                            <a:gd name="connsiteY16" fmla="*/ 3810 h 5714"/>
                            <a:gd name="connsiteX17" fmla="*/ 3810 w 3809"/>
                            <a:gd name="connsiteY17" fmla="*/ 3810 h 5714"/>
                            <a:gd name="connsiteX18" fmla="*/ 3810 w 3809"/>
                            <a:gd name="connsiteY18" fmla="*/ 3810 h 5714"/>
                            <a:gd name="connsiteX19" fmla="*/ 3810 w 3809"/>
                            <a:gd name="connsiteY19" fmla="*/ 3810 h 5714"/>
                            <a:gd name="connsiteX20" fmla="*/ 3810 w 3809"/>
                            <a:gd name="connsiteY20" fmla="*/ 3810 h 5714"/>
                            <a:gd name="connsiteX21" fmla="*/ 3810 w 3809"/>
                            <a:gd name="connsiteY21" fmla="*/ 3810 h 5714"/>
                            <a:gd name="connsiteX22" fmla="*/ 3810 w 3809"/>
                            <a:gd name="connsiteY22" fmla="*/ 3810 h 5714"/>
                            <a:gd name="connsiteX23" fmla="*/ 3810 w 3809"/>
                            <a:gd name="connsiteY23" fmla="*/ 3810 h 5714"/>
                            <a:gd name="connsiteX24" fmla="*/ 3810 w 3809"/>
                            <a:gd name="connsiteY24" fmla="*/ 3810 h 5714"/>
                            <a:gd name="connsiteX25" fmla="*/ 3810 w 3809"/>
                            <a:gd name="connsiteY25" fmla="*/ 3810 h 5714"/>
                            <a:gd name="connsiteX26" fmla="*/ 3810 w 3809"/>
                            <a:gd name="connsiteY26" fmla="*/ 3810 h 5714"/>
                            <a:gd name="connsiteX27" fmla="*/ 3810 w 3809"/>
                            <a:gd name="connsiteY27" fmla="*/ 3810 h 5714"/>
                            <a:gd name="connsiteX28" fmla="*/ 3810 w 3809"/>
                            <a:gd name="connsiteY28" fmla="*/ 3810 h 5714"/>
                            <a:gd name="connsiteX29" fmla="*/ 3810 w 3809"/>
                            <a:gd name="connsiteY29" fmla="*/ 3810 h 5714"/>
                            <a:gd name="connsiteX30" fmla="*/ 3810 w 3809"/>
                            <a:gd name="connsiteY30" fmla="*/ 3810 h 5714"/>
                            <a:gd name="connsiteX31" fmla="*/ 3810 w 3809"/>
                            <a:gd name="connsiteY31" fmla="*/ 3810 h 5714"/>
                            <a:gd name="connsiteX32" fmla="*/ 3810 w 3809"/>
                            <a:gd name="connsiteY32" fmla="*/ 3810 h 5714"/>
                            <a:gd name="connsiteX33" fmla="*/ 3810 w 3809"/>
                            <a:gd name="connsiteY33" fmla="*/ 3810 h 5714"/>
                            <a:gd name="connsiteX34" fmla="*/ 3810 w 3809"/>
                            <a:gd name="connsiteY34" fmla="*/ 3810 h 5714"/>
                            <a:gd name="connsiteX35" fmla="*/ 3810 w 3809"/>
                            <a:gd name="connsiteY35" fmla="*/ 3810 h 5714"/>
                            <a:gd name="connsiteX36" fmla="*/ 3810 w 3809"/>
                            <a:gd name="connsiteY36" fmla="*/ 3810 h 5714"/>
                            <a:gd name="connsiteX37" fmla="*/ 3810 w 3809"/>
                            <a:gd name="connsiteY37" fmla="*/ 3810 h 5714"/>
                            <a:gd name="connsiteX38" fmla="*/ 3810 w 3809"/>
                            <a:gd name="connsiteY38" fmla="*/ 3810 h 5714"/>
                            <a:gd name="connsiteX39" fmla="*/ 3810 w 3809"/>
                            <a:gd name="connsiteY39" fmla="*/ 3810 h 5714"/>
                            <a:gd name="connsiteX40" fmla="*/ 3810 w 3809"/>
                            <a:gd name="connsiteY40" fmla="*/ 3810 h 5714"/>
                            <a:gd name="connsiteX41" fmla="*/ 3810 w 3809"/>
                            <a:gd name="connsiteY41" fmla="*/ 3810 h 5714"/>
                            <a:gd name="connsiteX42" fmla="*/ 3810 w 3809"/>
                            <a:gd name="connsiteY42" fmla="*/ 3810 h 5714"/>
                            <a:gd name="connsiteX43" fmla="*/ 1905 w 3809"/>
                            <a:gd name="connsiteY43" fmla="*/ 4763 h 5714"/>
                            <a:gd name="connsiteX44" fmla="*/ 0 w 3809"/>
                            <a:gd name="connsiteY44" fmla="*/ 5715 h 5714"/>
                            <a:gd name="connsiteX45" fmla="*/ 0 w 3809"/>
                            <a:gd name="connsiteY45" fmla="*/ 5715 h 5714"/>
                            <a:gd name="connsiteX46" fmla="*/ 0 w 3809"/>
                            <a:gd name="connsiteY46" fmla="*/ 5715 h 5714"/>
                            <a:gd name="connsiteX47" fmla="*/ 0 w 3809"/>
                            <a:gd name="connsiteY47" fmla="*/ 5715 h 5714"/>
                            <a:gd name="connsiteX48" fmla="*/ 0 w 3809"/>
                            <a:gd name="connsiteY48" fmla="*/ 5715 h 5714"/>
                            <a:gd name="connsiteX49" fmla="*/ 0 w 3809"/>
                            <a:gd name="connsiteY49" fmla="*/ 5715 h 5714"/>
                            <a:gd name="connsiteX50" fmla="*/ 0 w 3809"/>
                            <a:gd name="connsiteY50" fmla="*/ 5715 h 5714"/>
                            <a:gd name="connsiteX51" fmla="*/ 0 w 3809"/>
                            <a:gd name="connsiteY51" fmla="*/ 5715 h 5714"/>
                            <a:gd name="connsiteX52" fmla="*/ 0 w 3809"/>
                            <a:gd name="connsiteY52" fmla="*/ 5715 h 5714"/>
                            <a:gd name="connsiteX53" fmla="*/ 0 w 3809"/>
                            <a:gd name="connsiteY53" fmla="*/ 5715 h 5714"/>
                            <a:gd name="connsiteX54" fmla="*/ 0 w 3809"/>
                            <a:gd name="connsiteY54" fmla="*/ 5715 h 5714"/>
                            <a:gd name="connsiteX55" fmla="*/ 0 w 3809"/>
                            <a:gd name="connsiteY55" fmla="*/ 5715 h 5714"/>
                            <a:gd name="connsiteX56" fmla="*/ 0 w 3809"/>
                            <a:gd name="connsiteY56" fmla="*/ 5715 h 5714"/>
                            <a:gd name="connsiteX57" fmla="*/ 0 w 3809"/>
                            <a:gd name="connsiteY57" fmla="*/ 4763 h 5714"/>
                            <a:gd name="connsiteX58" fmla="*/ 0 w 3809"/>
                            <a:gd name="connsiteY58" fmla="*/ 3810 h 5714"/>
                            <a:gd name="connsiteX59" fmla="*/ 0 w 3809"/>
                            <a:gd name="connsiteY59" fmla="*/ 2857 h 5714"/>
                            <a:gd name="connsiteX60" fmla="*/ 953 w 3809"/>
                            <a:gd name="connsiteY60" fmla="*/ 952 h 5714"/>
                            <a:gd name="connsiteX61" fmla="*/ 953 w 3809"/>
                            <a:gd name="connsiteY61" fmla="*/ 0 h 5714"/>
                            <a:gd name="connsiteX62" fmla="*/ 953 w 3809"/>
                            <a:gd name="connsiteY62" fmla="*/ 0 h 5714"/>
                            <a:gd name="connsiteX63" fmla="*/ 953 w 3809"/>
                            <a:gd name="connsiteY63" fmla="*/ 0 h 5714"/>
                            <a:gd name="connsiteX64" fmla="*/ 1905 w 3809"/>
                            <a:gd name="connsiteY64" fmla="*/ 0 h 5714"/>
                            <a:gd name="connsiteX65" fmla="*/ 1905 w 3809"/>
                            <a:gd name="connsiteY65" fmla="*/ 0 h 5714"/>
                            <a:gd name="connsiteX66" fmla="*/ 1905 w 3809"/>
                            <a:gd name="connsiteY66" fmla="*/ 0 h 5714"/>
                            <a:gd name="connsiteX67" fmla="*/ 1905 w 3809"/>
                            <a:gd name="connsiteY67" fmla="*/ 0 h 5714"/>
                            <a:gd name="connsiteX68" fmla="*/ 1905 w 3809"/>
                            <a:gd name="connsiteY68" fmla="*/ 0 h 5714"/>
                            <a:gd name="connsiteX69" fmla="*/ 2858 w 3809"/>
                            <a:gd name="connsiteY69" fmla="*/ 2857 h 5714"/>
                            <a:gd name="connsiteX70" fmla="*/ 2858 w 3809"/>
                            <a:gd name="connsiteY70" fmla="*/ 2857 h 5714"/>
                            <a:gd name="connsiteX71" fmla="*/ 2858 w 3809"/>
                            <a:gd name="connsiteY71" fmla="*/ 2857 h 5714"/>
                            <a:gd name="connsiteX72" fmla="*/ 2858 w 3809"/>
                            <a:gd name="connsiteY72" fmla="*/ 2857 h 5714"/>
                            <a:gd name="connsiteX73" fmla="*/ 2858 w 3809"/>
                            <a:gd name="connsiteY73" fmla="*/ 2857 h 5714"/>
                            <a:gd name="connsiteX74" fmla="*/ 2858 w 3809"/>
                            <a:gd name="connsiteY74" fmla="*/ 2857 h 5714"/>
                            <a:gd name="connsiteX75" fmla="*/ 2858 w 3809"/>
                            <a:gd name="connsiteY75" fmla="*/ 2857 h 5714"/>
                            <a:gd name="connsiteX76" fmla="*/ 2858 w 3809"/>
                            <a:gd name="connsiteY76" fmla="*/ 2857 h 5714"/>
                            <a:gd name="connsiteX77" fmla="*/ 2858 w 3809"/>
                            <a:gd name="connsiteY77" fmla="*/ 2857 h 5714"/>
                            <a:gd name="connsiteX78" fmla="*/ 2858 w 3809"/>
                            <a:gd name="connsiteY78" fmla="*/ 2857 h 5714"/>
                            <a:gd name="connsiteX79" fmla="*/ 2858 w 3809"/>
                            <a:gd name="connsiteY79" fmla="*/ 2857 h 5714"/>
                            <a:gd name="connsiteX80" fmla="*/ 2858 w 3809"/>
                            <a:gd name="connsiteY80" fmla="*/ 2857 h 5714"/>
                            <a:gd name="connsiteX81" fmla="*/ 2858 w 3809"/>
                            <a:gd name="connsiteY81" fmla="*/ 2857 h 5714"/>
                            <a:gd name="connsiteX82" fmla="*/ 2858 w 3809"/>
                            <a:gd name="connsiteY82" fmla="*/ 2857 h 5714"/>
                            <a:gd name="connsiteX83" fmla="*/ 2858 w 3809"/>
                            <a:gd name="connsiteY83" fmla="*/ 2857 h 5714"/>
                            <a:gd name="connsiteX84" fmla="*/ 2858 w 3809"/>
                            <a:gd name="connsiteY84" fmla="*/ 2857 h 5714"/>
                            <a:gd name="connsiteX85" fmla="*/ 2858 w 3809"/>
                            <a:gd name="connsiteY85" fmla="*/ 2857 h 5714"/>
                            <a:gd name="connsiteX86" fmla="*/ 2858 w 3809"/>
                            <a:gd name="connsiteY86" fmla="*/ 2857 h 5714"/>
                            <a:gd name="connsiteX87" fmla="*/ 2858 w 3809"/>
                            <a:gd name="connsiteY87" fmla="*/ 2857 h 5714"/>
                            <a:gd name="connsiteX88" fmla="*/ 2858 w 3809"/>
                            <a:gd name="connsiteY88" fmla="*/ 2857 h 5714"/>
                            <a:gd name="connsiteX89" fmla="*/ 2858 w 3809"/>
                            <a:gd name="connsiteY89" fmla="*/ 2857 h 5714"/>
                            <a:gd name="connsiteX90" fmla="*/ 2858 w 3809"/>
                            <a:gd name="connsiteY90" fmla="*/ 2857 h 5714"/>
                            <a:gd name="connsiteX91" fmla="*/ 2858 w 3809"/>
                            <a:gd name="connsiteY91" fmla="*/ 2857 h 5714"/>
                            <a:gd name="connsiteX92" fmla="*/ 2858 w 3809"/>
                            <a:gd name="connsiteY92" fmla="*/ 2857 h 5714"/>
                            <a:gd name="connsiteX93" fmla="*/ 2858 w 3809"/>
                            <a:gd name="connsiteY93" fmla="*/ 2857 h 5714"/>
                            <a:gd name="connsiteX94" fmla="*/ 2858 w 3809"/>
                            <a:gd name="connsiteY94" fmla="*/ 2857 h 5714"/>
                            <a:gd name="connsiteX95" fmla="*/ 2858 w 3809"/>
                            <a:gd name="connsiteY95" fmla="*/ 2857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</a:cxnLst>
                          <a:rect l="l" t="t" r="r" b="b"/>
                          <a:pathLst>
                            <a:path w="3809" h="5714">
                              <a:moveTo>
                                <a:pt x="1905" y="0"/>
                              </a:moveTo>
                              <a:lnTo>
                                <a:pt x="1905" y="0"/>
                              </a:ln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1905" y="4763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4763"/>
                              </a:cubicBezTo>
                              <a:cubicBezTo>
                                <a:pt x="0" y="4763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2857"/>
                                <a:pt x="0" y="2857"/>
                              </a:cubicBezTo>
                              <a:cubicBezTo>
                                <a:pt x="0" y="1905"/>
                                <a:pt x="0" y="1905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2858" y="2857"/>
                              </a:move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lnTo>
                                <a:pt x="2858" y="2857"/>
                              </a:lnTo>
                              <a:lnTo>
                                <a:pt x="2858" y="2857"/>
                              </a:ln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809" name="任意多边形: 形状 693"/>
                      <p:cNvSpPr/>
                      <p:nvPr/>
                    </p:nvSpPr>
                    <p:spPr>
                      <a:xfrm>
                        <a:off x="3895725" y="4778930"/>
                        <a:ext cx="4233" cy="2619"/>
                      </a:xfrm>
                      <a:custGeom>
                        <a:avLst/>
                        <a:gdLst>
                          <a:gd name="connsiteX0" fmla="*/ 3810 w 4233"/>
                          <a:gd name="connsiteY0" fmla="*/ 714 h 2619"/>
                          <a:gd name="connsiteX1" fmla="*/ 3810 w 4233"/>
                          <a:gd name="connsiteY1" fmla="*/ 714 h 2619"/>
                          <a:gd name="connsiteX2" fmla="*/ 3810 w 4233"/>
                          <a:gd name="connsiteY2" fmla="*/ 714 h 2619"/>
                          <a:gd name="connsiteX3" fmla="*/ 3810 w 4233"/>
                          <a:gd name="connsiteY3" fmla="*/ 714 h 2619"/>
                          <a:gd name="connsiteX4" fmla="*/ 3810 w 4233"/>
                          <a:gd name="connsiteY4" fmla="*/ 714 h 2619"/>
                          <a:gd name="connsiteX5" fmla="*/ 3810 w 4233"/>
                          <a:gd name="connsiteY5" fmla="*/ 714 h 2619"/>
                          <a:gd name="connsiteX6" fmla="*/ 2857 w 4233"/>
                          <a:gd name="connsiteY6" fmla="*/ 714 h 2619"/>
                          <a:gd name="connsiteX7" fmla="*/ 2857 w 4233"/>
                          <a:gd name="connsiteY7" fmla="*/ 714 h 2619"/>
                          <a:gd name="connsiteX8" fmla="*/ 2857 w 4233"/>
                          <a:gd name="connsiteY8" fmla="*/ 714 h 2619"/>
                          <a:gd name="connsiteX9" fmla="*/ 2857 w 4233"/>
                          <a:gd name="connsiteY9" fmla="*/ 714 h 2619"/>
                          <a:gd name="connsiteX10" fmla="*/ 2857 w 4233"/>
                          <a:gd name="connsiteY10" fmla="*/ 714 h 2619"/>
                          <a:gd name="connsiteX11" fmla="*/ 2857 w 4233"/>
                          <a:gd name="connsiteY11" fmla="*/ 714 h 2619"/>
                          <a:gd name="connsiteX12" fmla="*/ 2857 w 4233"/>
                          <a:gd name="connsiteY12" fmla="*/ 714 h 2619"/>
                          <a:gd name="connsiteX13" fmla="*/ 2857 w 4233"/>
                          <a:gd name="connsiteY13" fmla="*/ 714 h 2619"/>
                          <a:gd name="connsiteX14" fmla="*/ 2857 w 4233"/>
                          <a:gd name="connsiteY14" fmla="*/ 714 h 2619"/>
                          <a:gd name="connsiteX15" fmla="*/ 2857 w 4233"/>
                          <a:gd name="connsiteY15" fmla="*/ 714 h 2619"/>
                          <a:gd name="connsiteX16" fmla="*/ 2857 w 4233"/>
                          <a:gd name="connsiteY16" fmla="*/ 714 h 2619"/>
                          <a:gd name="connsiteX17" fmla="*/ 2857 w 4233"/>
                          <a:gd name="connsiteY17" fmla="*/ 714 h 2619"/>
                          <a:gd name="connsiteX18" fmla="*/ 2857 w 4233"/>
                          <a:gd name="connsiteY18" fmla="*/ 714 h 2619"/>
                          <a:gd name="connsiteX19" fmla="*/ 2857 w 4233"/>
                          <a:gd name="connsiteY19" fmla="*/ 714 h 2619"/>
                          <a:gd name="connsiteX20" fmla="*/ 2857 w 4233"/>
                          <a:gd name="connsiteY20" fmla="*/ 714 h 2619"/>
                          <a:gd name="connsiteX21" fmla="*/ 2857 w 4233"/>
                          <a:gd name="connsiteY21" fmla="*/ 714 h 2619"/>
                          <a:gd name="connsiteX22" fmla="*/ 2857 w 4233"/>
                          <a:gd name="connsiteY22" fmla="*/ 714 h 2619"/>
                          <a:gd name="connsiteX23" fmla="*/ 2857 w 4233"/>
                          <a:gd name="connsiteY23" fmla="*/ 714 h 2619"/>
                          <a:gd name="connsiteX24" fmla="*/ 2857 w 4233"/>
                          <a:gd name="connsiteY24" fmla="*/ 714 h 2619"/>
                          <a:gd name="connsiteX25" fmla="*/ 2857 w 4233"/>
                          <a:gd name="connsiteY25" fmla="*/ 714 h 2619"/>
                          <a:gd name="connsiteX26" fmla="*/ 2857 w 4233"/>
                          <a:gd name="connsiteY26" fmla="*/ 714 h 2619"/>
                          <a:gd name="connsiteX27" fmla="*/ 2857 w 4233"/>
                          <a:gd name="connsiteY27" fmla="*/ 714 h 2619"/>
                          <a:gd name="connsiteX28" fmla="*/ 2857 w 4233"/>
                          <a:gd name="connsiteY28" fmla="*/ 714 h 2619"/>
                          <a:gd name="connsiteX29" fmla="*/ 2857 w 4233"/>
                          <a:gd name="connsiteY29" fmla="*/ 714 h 2619"/>
                          <a:gd name="connsiteX30" fmla="*/ 2857 w 4233"/>
                          <a:gd name="connsiteY30" fmla="*/ 714 h 2619"/>
                          <a:gd name="connsiteX31" fmla="*/ 2857 w 4233"/>
                          <a:gd name="connsiteY31" fmla="*/ 714 h 2619"/>
                          <a:gd name="connsiteX32" fmla="*/ 2857 w 4233"/>
                          <a:gd name="connsiteY32" fmla="*/ 714 h 2619"/>
                          <a:gd name="connsiteX33" fmla="*/ 2857 w 4233"/>
                          <a:gd name="connsiteY33" fmla="*/ 714 h 2619"/>
                          <a:gd name="connsiteX34" fmla="*/ 2857 w 4233"/>
                          <a:gd name="connsiteY34" fmla="*/ 714 h 2619"/>
                          <a:gd name="connsiteX35" fmla="*/ 2857 w 4233"/>
                          <a:gd name="connsiteY35" fmla="*/ 714 h 2619"/>
                          <a:gd name="connsiteX36" fmla="*/ 2857 w 4233"/>
                          <a:gd name="connsiteY36" fmla="*/ 714 h 2619"/>
                          <a:gd name="connsiteX37" fmla="*/ 0 w 4233"/>
                          <a:gd name="connsiteY37" fmla="*/ 2619 h 2619"/>
                          <a:gd name="connsiteX38" fmla="*/ 0 w 4233"/>
                          <a:gd name="connsiteY38" fmla="*/ 2619 h 2619"/>
                          <a:gd name="connsiteX39" fmla="*/ 0 w 4233"/>
                          <a:gd name="connsiteY39" fmla="*/ 2619 h 2619"/>
                          <a:gd name="connsiteX40" fmla="*/ 0 w 4233"/>
                          <a:gd name="connsiteY40" fmla="*/ 2619 h 2619"/>
                          <a:gd name="connsiteX41" fmla="*/ 0 w 4233"/>
                          <a:gd name="connsiteY41" fmla="*/ 2619 h 2619"/>
                          <a:gd name="connsiteX42" fmla="*/ 0 w 4233"/>
                          <a:gd name="connsiteY42" fmla="*/ 2619 h 2619"/>
                          <a:gd name="connsiteX43" fmla="*/ 0 w 4233"/>
                          <a:gd name="connsiteY43" fmla="*/ 2619 h 2619"/>
                          <a:gd name="connsiteX44" fmla="*/ 953 w 4233"/>
                          <a:gd name="connsiteY44" fmla="*/ 2619 h 2619"/>
                          <a:gd name="connsiteX45" fmla="*/ 1905 w 4233"/>
                          <a:gd name="connsiteY45" fmla="*/ 2619 h 2619"/>
                          <a:gd name="connsiteX46" fmla="*/ 2857 w 4233"/>
                          <a:gd name="connsiteY46" fmla="*/ 2619 h 2619"/>
                          <a:gd name="connsiteX47" fmla="*/ 2857 w 4233"/>
                          <a:gd name="connsiteY47" fmla="*/ 2619 h 2619"/>
                          <a:gd name="connsiteX48" fmla="*/ 2857 w 4233"/>
                          <a:gd name="connsiteY48" fmla="*/ 2619 h 2619"/>
                          <a:gd name="connsiteX49" fmla="*/ 2857 w 4233"/>
                          <a:gd name="connsiteY49" fmla="*/ 2619 h 2619"/>
                          <a:gd name="connsiteX50" fmla="*/ 2857 w 4233"/>
                          <a:gd name="connsiteY50" fmla="*/ 2619 h 2619"/>
                          <a:gd name="connsiteX51" fmla="*/ 2857 w 4233"/>
                          <a:gd name="connsiteY51" fmla="*/ 2619 h 2619"/>
                          <a:gd name="connsiteX52" fmla="*/ 2857 w 4233"/>
                          <a:gd name="connsiteY52" fmla="*/ 2619 h 2619"/>
                          <a:gd name="connsiteX53" fmla="*/ 2857 w 4233"/>
                          <a:gd name="connsiteY53" fmla="*/ 2619 h 2619"/>
                          <a:gd name="connsiteX54" fmla="*/ 2857 w 4233"/>
                          <a:gd name="connsiteY54" fmla="*/ 2619 h 2619"/>
                          <a:gd name="connsiteX55" fmla="*/ 2857 w 4233"/>
                          <a:gd name="connsiteY55" fmla="*/ 2619 h 2619"/>
                          <a:gd name="connsiteX56" fmla="*/ 2857 w 4233"/>
                          <a:gd name="connsiteY56" fmla="*/ 2619 h 2619"/>
                          <a:gd name="connsiteX57" fmla="*/ 2857 w 4233"/>
                          <a:gd name="connsiteY57" fmla="*/ 2619 h 2619"/>
                          <a:gd name="connsiteX58" fmla="*/ 2857 w 4233"/>
                          <a:gd name="connsiteY58" fmla="*/ 2619 h 2619"/>
                          <a:gd name="connsiteX59" fmla="*/ 2857 w 4233"/>
                          <a:gd name="connsiteY59" fmla="*/ 2619 h 2619"/>
                          <a:gd name="connsiteX60" fmla="*/ 2857 w 4233"/>
                          <a:gd name="connsiteY60" fmla="*/ 2619 h 2619"/>
                          <a:gd name="connsiteX61" fmla="*/ 2857 w 4233"/>
                          <a:gd name="connsiteY61" fmla="*/ 2619 h 2619"/>
                          <a:gd name="connsiteX62" fmla="*/ 2857 w 4233"/>
                          <a:gd name="connsiteY62" fmla="*/ 2619 h 2619"/>
                          <a:gd name="connsiteX63" fmla="*/ 2857 w 4233"/>
                          <a:gd name="connsiteY63" fmla="*/ 2619 h 2619"/>
                          <a:gd name="connsiteX64" fmla="*/ 2857 w 4233"/>
                          <a:gd name="connsiteY64" fmla="*/ 2619 h 2619"/>
                          <a:gd name="connsiteX65" fmla="*/ 2857 w 4233"/>
                          <a:gd name="connsiteY65" fmla="*/ 2619 h 2619"/>
                          <a:gd name="connsiteX66" fmla="*/ 2857 w 4233"/>
                          <a:gd name="connsiteY66" fmla="*/ 2619 h 2619"/>
                          <a:gd name="connsiteX67" fmla="*/ 2857 w 4233"/>
                          <a:gd name="connsiteY67" fmla="*/ 2619 h 2619"/>
                          <a:gd name="connsiteX68" fmla="*/ 2857 w 4233"/>
                          <a:gd name="connsiteY68" fmla="*/ 2619 h 2619"/>
                          <a:gd name="connsiteX69" fmla="*/ 2857 w 4233"/>
                          <a:gd name="connsiteY69" fmla="*/ 2619 h 2619"/>
                          <a:gd name="connsiteX70" fmla="*/ 2857 w 4233"/>
                          <a:gd name="connsiteY70" fmla="*/ 2619 h 2619"/>
                          <a:gd name="connsiteX71" fmla="*/ 2857 w 4233"/>
                          <a:gd name="connsiteY71" fmla="*/ 2619 h 2619"/>
                          <a:gd name="connsiteX72" fmla="*/ 2857 w 4233"/>
                          <a:gd name="connsiteY72" fmla="*/ 2619 h 2619"/>
                          <a:gd name="connsiteX73" fmla="*/ 2857 w 4233"/>
                          <a:gd name="connsiteY73" fmla="*/ 2619 h 2619"/>
                          <a:gd name="connsiteX74" fmla="*/ 2857 w 4233"/>
                          <a:gd name="connsiteY74" fmla="*/ 2619 h 2619"/>
                          <a:gd name="connsiteX75" fmla="*/ 2857 w 4233"/>
                          <a:gd name="connsiteY75" fmla="*/ 2619 h 2619"/>
                          <a:gd name="connsiteX76" fmla="*/ 2857 w 4233"/>
                          <a:gd name="connsiteY76" fmla="*/ 2619 h 2619"/>
                          <a:gd name="connsiteX77" fmla="*/ 2857 w 4233"/>
                          <a:gd name="connsiteY77" fmla="*/ 2619 h 2619"/>
                          <a:gd name="connsiteX78" fmla="*/ 2857 w 4233"/>
                          <a:gd name="connsiteY78" fmla="*/ 2619 h 2619"/>
                          <a:gd name="connsiteX79" fmla="*/ 2857 w 4233"/>
                          <a:gd name="connsiteY79" fmla="*/ 2619 h 2619"/>
                          <a:gd name="connsiteX80" fmla="*/ 2857 w 4233"/>
                          <a:gd name="connsiteY80" fmla="*/ 2619 h 2619"/>
                          <a:gd name="connsiteX81" fmla="*/ 2857 w 4233"/>
                          <a:gd name="connsiteY81" fmla="*/ 2619 h 2619"/>
                          <a:gd name="connsiteX82" fmla="*/ 2857 w 4233"/>
                          <a:gd name="connsiteY82" fmla="*/ 2619 h 2619"/>
                          <a:gd name="connsiteX83" fmla="*/ 2857 w 4233"/>
                          <a:gd name="connsiteY83" fmla="*/ 2619 h 2619"/>
                          <a:gd name="connsiteX84" fmla="*/ 2857 w 4233"/>
                          <a:gd name="connsiteY84" fmla="*/ 2619 h 2619"/>
                          <a:gd name="connsiteX85" fmla="*/ 2857 w 4233"/>
                          <a:gd name="connsiteY85" fmla="*/ 2619 h 2619"/>
                          <a:gd name="connsiteX86" fmla="*/ 2857 w 4233"/>
                          <a:gd name="connsiteY86" fmla="*/ 2619 h 2619"/>
                          <a:gd name="connsiteX87" fmla="*/ 2857 w 4233"/>
                          <a:gd name="connsiteY87" fmla="*/ 2619 h 2619"/>
                          <a:gd name="connsiteX88" fmla="*/ 2857 w 4233"/>
                          <a:gd name="connsiteY88" fmla="*/ 2619 h 2619"/>
                          <a:gd name="connsiteX89" fmla="*/ 2857 w 4233"/>
                          <a:gd name="connsiteY89" fmla="*/ 2619 h 2619"/>
                          <a:gd name="connsiteX90" fmla="*/ 2857 w 4233"/>
                          <a:gd name="connsiteY90" fmla="*/ 2619 h 2619"/>
                          <a:gd name="connsiteX91" fmla="*/ 2857 w 4233"/>
                          <a:gd name="connsiteY91" fmla="*/ 2619 h 2619"/>
                          <a:gd name="connsiteX92" fmla="*/ 2857 w 4233"/>
                          <a:gd name="connsiteY92" fmla="*/ 2619 h 2619"/>
                          <a:gd name="connsiteX93" fmla="*/ 2857 w 4233"/>
                          <a:gd name="connsiteY93" fmla="*/ 2619 h 2619"/>
                          <a:gd name="connsiteX94" fmla="*/ 2857 w 4233"/>
                          <a:gd name="connsiteY94" fmla="*/ 2619 h 2619"/>
                          <a:gd name="connsiteX95" fmla="*/ 2857 w 4233"/>
                          <a:gd name="connsiteY95" fmla="*/ 2619 h 2619"/>
                          <a:gd name="connsiteX96" fmla="*/ 2857 w 4233"/>
                          <a:gd name="connsiteY96" fmla="*/ 2619 h 2619"/>
                          <a:gd name="connsiteX97" fmla="*/ 2857 w 4233"/>
                          <a:gd name="connsiteY97" fmla="*/ 2619 h 2619"/>
                          <a:gd name="connsiteX98" fmla="*/ 2857 w 4233"/>
                          <a:gd name="connsiteY98" fmla="*/ 2619 h 2619"/>
                          <a:gd name="connsiteX99" fmla="*/ 2857 w 4233"/>
                          <a:gd name="connsiteY99" fmla="*/ 2619 h 2619"/>
                          <a:gd name="connsiteX100" fmla="*/ 2857 w 4233"/>
                          <a:gd name="connsiteY100" fmla="*/ 2619 h 2619"/>
                          <a:gd name="connsiteX101" fmla="*/ 2857 w 4233"/>
                          <a:gd name="connsiteY101" fmla="*/ 2619 h 2619"/>
                          <a:gd name="connsiteX102" fmla="*/ 2857 w 4233"/>
                          <a:gd name="connsiteY102" fmla="*/ 2619 h 2619"/>
                          <a:gd name="connsiteX103" fmla="*/ 2857 w 4233"/>
                          <a:gd name="connsiteY103" fmla="*/ 2619 h 2619"/>
                          <a:gd name="connsiteX104" fmla="*/ 2857 w 4233"/>
                          <a:gd name="connsiteY104" fmla="*/ 2619 h 2619"/>
                          <a:gd name="connsiteX105" fmla="*/ 2857 w 4233"/>
                          <a:gd name="connsiteY105" fmla="*/ 2619 h 2619"/>
                          <a:gd name="connsiteX106" fmla="*/ 2857 w 4233"/>
                          <a:gd name="connsiteY106" fmla="*/ 2619 h 2619"/>
                          <a:gd name="connsiteX107" fmla="*/ 2857 w 4233"/>
                          <a:gd name="connsiteY107" fmla="*/ 2619 h 2619"/>
                          <a:gd name="connsiteX108" fmla="*/ 2857 w 4233"/>
                          <a:gd name="connsiteY108" fmla="*/ 2619 h 2619"/>
                          <a:gd name="connsiteX109" fmla="*/ 2857 w 4233"/>
                          <a:gd name="connsiteY109" fmla="*/ 2619 h 2619"/>
                          <a:gd name="connsiteX110" fmla="*/ 2857 w 4233"/>
                          <a:gd name="connsiteY110" fmla="*/ 2619 h 2619"/>
                          <a:gd name="connsiteX111" fmla="*/ 2857 w 4233"/>
                          <a:gd name="connsiteY111" fmla="*/ 714 h 2619"/>
                          <a:gd name="connsiteX112" fmla="*/ 2857 w 4233"/>
                          <a:gd name="connsiteY112" fmla="*/ 714 h 2619"/>
                          <a:gd name="connsiteX113" fmla="*/ 2857 w 4233"/>
                          <a:gd name="connsiteY113" fmla="*/ 714 h 2619"/>
                          <a:gd name="connsiteX114" fmla="*/ 1905 w 4233"/>
                          <a:gd name="connsiteY114" fmla="*/ 714 h 2619"/>
                          <a:gd name="connsiteX115" fmla="*/ 1905 w 4233"/>
                          <a:gd name="connsiteY115" fmla="*/ 714 h 2619"/>
                          <a:gd name="connsiteX116" fmla="*/ 1905 w 4233"/>
                          <a:gd name="connsiteY116" fmla="*/ 714 h 2619"/>
                          <a:gd name="connsiteX117" fmla="*/ 3810 w 4233"/>
                          <a:gd name="connsiteY117" fmla="*/ 714 h 2619"/>
                          <a:gd name="connsiteX118" fmla="*/ 3810 w 4233"/>
                          <a:gd name="connsiteY118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</a:cxnLst>
                        <a:rect l="l" t="t" r="r" b="b"/>
                        <a:pathLst>
                          <a:path w="4233" h="2619">
                            <a:moveTo>
                              <a:pt x="3810" y="714"/>
                            </a:moveTo>
                            <a:lnTo>
                              <a:pt x="3810" y="714"/>
                            </a:lnTo>
                            <a:lnTo>
                              <a:pt x="3810" y="714"/>
                            </a:ln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2857" y="714"/>
                              <a:pt x="2857" y="714"/>
                              <a:pt x="3810" y="714"/>
                            </a:cubicBezTo>
                            <a:lnTo>
                              <a:pt x="3810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2857" y="714"/>
                            </a:cubicBezTo>
                            <a:cubicBezTo>
                              <a:pt x="2857" y="714"/>
                              <a:pt x="2857" y="714"/>
                              <a:pt x="2857" y="714"/>
                            </a:cubicBez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2857" y="714"/>
                            </a:cubicBez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lnTo>
                              <a:pt x="0" y="2619"/>
                            </a:lnTo>
                            <a:lnTo>
                              <a:pt x="0" y="2619"/>
                            </a:lnTo>
                            <a:lnTo>
                              <a:pt x="0" y="2619"/>
                            </a:lnTo>
                            <a:lnTo>
                              <a:pt x="0" y="2619"/>
                            </a:lnTo>
                            <a:lnTo>
                              <a:pt x="0" y="2619"/>
                            </a:lnTo>
                            <a:lnTo>
                              <a:pt x="0" y="2619"/>
                            </a:ln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lnTo>
                              <a:pt x="953" y="2619"/>
                            </a:lnTo>
                            <a:lnTo>
                              <a:pt x="1905" y="2619"/>
                            </a:lnTo>
                            <a:cubicBezTo>
                              <a:pt x="1905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lnTo>
                              <a:pt x="2857" y="714"/>
                            </a:ln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2857" y="714"/>
                            </a:cubicBez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lnTo>
                              <a:pt x="1905" y="714"/>
                            </a:lnTo>
                            <a:lnTo>
                              <a:pt x="1905" y="714"/>
                            </a:lnTo>
                            <a:lnTo>
                              <a:pt x="3810" y="714"/>
                            </a:lnTo>
                            <a:cubicBezTo>
                              <a:pt x="4763" y="-238"/>
                              <a:pt x="3810" y="-238"/>
                              <a:pt x="381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810" name="任意多边形: 形状 694"/>
                <p:cNvSpPr/>
                <p:nvPr/>
              </p:nvSpPr>
              <p:spPr>
                <a:xfrm>
                  <a:off x="3874770" y="4788217"/>
                  <a:ext cx="143425" cy="133244"/>
                </a:xfrm>
                <a:custGeom>
                  <a:avLst/>
                  <a:gdLst>
                    <a:gd name="connsiteX0" fmla="*/ 15240 w 143425"/>
                    <a:gd name="connsiteY0" fmla="*/ 0 h 133244"/>
                    <a:gd name="connsiteX1" fmla="*/ 0 w 143425"/>
                    <a:gd name="connsiteY1" fmla="*/ 46672 h 133244"/>
                    <a:gd name="connsiteX2" fmla="*/ 64770 w 143425"/>
                    <a:gd name="connsiteY2" fmla="*/ 132397 h 133244"/>
                    <a:gd name="connsiteX3" fmla="*/ 142875 w 143425"/>
                    <a:gd name="connsiteY3" fmla="*/ 132397 h 133244"/>
                    <a:gd name="connsiteX4" fmla="*/ 100965 w 143425"/>
                    <a:gd name="connsiteY4" fmla="*/ 77152 h 133244"/>
                    <a:gd name="connsiteX5" fmla="*/ 73343 w 143425"/>
                    <a:gd name="connsiteY5" fmla="*/ 40957 h 133244"/>
                    <a:gd name="connsiteX6" fmla="*/ 15240 w 143425"/>
                    <a:gd name="connsiteY6" fmla="*/ 0 h 1332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3425" h="133244">
                      <a:moveTo>
                        <a:pt x="15240" y="0"/>
                      </a:moveTo>
                      <a:lnTo>
                        <a:pt x="0" y="46672"/>
                      </a:lnTo>
                      <a:cubicBezTo>
                        <a:pt x="0" y="46672"/>
                        <a:pt x="49530" y="125730"/>
                        <a:pt x="64770" y="132397"/>
                      </a:cubicBezTo>
                      <a:cubicBezTo>
                        <a:pt x="69533" y="134302"/>
                        <a:pt x="142875" y="132397"/>
                        <a:pt x="142875" y="132397"/>
                      </a:cubicBezTo>
                      <a:cubicBezTo>
                        <a:pt x="142875" y="132397"/>
                        <a:pt x="151448" y="80010"/>
                        <a:pt x="100965" y="77152"/>
                      </a:cubicBezTo>
                      <a:cubicBezTo>
                        <a:pt x="77152" y="67627"/>
                        <a:pt x="78105" y="50482"/>
                        <a:pt x="73343" y="40957"/>
                      </a:cubicBezTo>
                      <a:lnTo>
                        <a:pt x="15240" y="0"/>
                      </a:lnTo>
                      <a:close/>
                    </a:path>
                  </a:pathLst>
                </a:custGeom>
                <a:solidFill>
                  <a:srgbClr val="7F55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811" name="图形 2"/>
                <p:cNvGrpSpPr/>
                <p:nvPr/>
              </p:nvGrpSpPr>
              <p:grpSpPr>
                <a:xfrm>
                  <a:off x="3936682" y="4872037"/>
                  <a:ext cx="35242" cy="11430"/>
                  <a:chOff x="3936682" y="4872037"/>
                  <a:chExt cx="35242" cy="11430"/>
                </a:xfrm>
              </p:grpSpPr>
              <p:grpSp>
                <p:nvGrpSpPr>
                  <p:cNvPr id="812" name="图形 2"/>
                  <p:cNvGrpSpPr/>
                  <p:nvPr/>
                </p:nvGrpSpPr>
                <p:grpSpPr>
                  <a:xfrm>
                    <a:off x="3942397" y="4872037"/>
                    <a:ext cx="29527" cy="6667"/>
                    <a:chOff x="3942397" y="4872037"/>
                    <a:chExt cx="29527" cy="6667"/>
                  </a:xfrm>
                </p:grpSpPr>
                <p:sp>
                  <p:nvSpPr>
                    <p:cNvPr id="813" name="任意多边形: 形状 697"/>
                    <p:cNvSpPr/>
                    <p:nvPr/>
                  </p:nvSpPr>
                  <p:spPr>
                    <a:xfrm>
                      <a:off x="3949065" y="4873942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0 h 423"/>
                        <a:gd name="connsiteX1" fmla="*/ 0 w 9525"/>
                        <a:gd name="connsiteY1" fmla="*/ 0 h 423"/>
                        <a:gd name="connsiteX2" fmla="*/ 0 w 9525"/>
                        <a:gd name="connsiteY2" fmla="*/ 0 h 423"/>
                        <a:gd name="connsiteX3" fmla="*/ 0 w 9525"/>
                        <a:gd name="connsiteY3" fmla="*/ 0 h 423"/>
                        <a:gd name="connsiteX4" fmla="*/ 0 w 9525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2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814" name="任意多边形: 形状 698"/>
                    <p:cNvSpPr/>
                    <p:nvPr/>
                  </p:nvSpPr>
                  <p:spPr>
                    <a:xfrm>
                      <a:off x="3948112" y="487394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815" name="任意多边形: 形状 699"/>
                    <p:cNvSpPr/>
                    <p:nvPr/>
                  </p:nvSpPr>
                  <p:spPr>
                    <a:xfrm>
                      <a:off x="3942397" y="4876799"/>
                      <a:ext cx="1578" cy="1905"/>
                    </a:xfrm>
                    <a:custGeom>
                      <a:avLst/>
                      <a:gdLst>
                        <a:gd name="connsiteX0" fmla="*/ 0 w 1578"/>
                        <a:gd name="connsiteY0" fmla="*/ 0 h 1905"/>
                        <a:gd name="connsiteX1" fmla="*/ 953 w 1578"/>
                        <a:gd name="connsiteY1" fmla="*/ 1905 h 1905"/>
                        <a:gd name="connsiteX2" fmla="*/ 953 w 1578"/>
                        <a:gd name="connsiteY2" fmla="*/ 1905 h 1905"/>
                        <a:gd name="connsiteX3" fmla="*/ 953 w 1578"/>
                        <a:gd name="connsiteY3" fmla="*/ 1905 h 1905"/>
                        <a:gd name="connsiteX4" fmla="*/ 953 w 1578"/>
                        <a:gd name="connsiteY4" fmla="*/ 1905 h 1905"/>
                        <a:gd name="connsiteX5" fmla="*/ 953 w 1578"/>
                        <a:gd name="connsiteY5" fmla="*/ 1905 h 1905"/>
                        <a:gd name="connsiteX6" fmla="*/ 0 w 1578"/>
                        <a:gd name="connsiteY6" fmla="*/ 0 h 1905"/>
                        <a:gd name="connsiteX7" fmla="*/ 0 w 1578"/>
                        <a:gd name="connsiteY7" fmla="*/ 0 h 1905"/>
                        <a:gd name="connsiteX8" fmla="*/ 0 w 1578"/>
                        <a:gd name="connsiteY8" fmla="*/ 0 h 1905"/>
                        <a:gd name="connsiteX9" fmla="*/ 0 w 1578"/>
                        <a:gd name="connsiteY9" fmla="*/ 0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578" h="1905">
                          <a:moveTo>
                            <a:pt x="0" y="0"/>
                          </a:moveTo>
                          <a:lnTo>
                            <a:pt x="953" y="1905"/>
                          </a:lnTo>
                          <a:lnTo>
                            <a:pt x="953" y="1905"/>
                          </a:ln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lnTo>
                            <a:pt x="953" y="1905"/>
                          </a:lnTo>
                          <a:cubicBezTo>
                            <a:pt x="1905" y="953"/>
                            <a:pt x="1905" y="953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816" name="任意多边形: 形状 700"/>
                    <p:cNvSpPr/>
                    <p:nvPr/>
                  </p:nvSpPr>
                  <p:spPr>
                    <a:xfrm>
                      <a:off x="3942397" y="4872037"/>
                      <a:ext cx="29527" cy="6667"/>
                    </a:xfrm>
                    <a:custGeom>
                      <a:avLst/>
                      <a:gdLst>
                        <a:gd name="connsiteX0" fmla="*/ 953 w 29527"/>
                        <a:gd name="connsiteY0" fmla="*/ 5715 h 6667"/>
                        <a:gd name="connsiteX1" fmla="*/ 1905 w 29527"/>
                        <a:gd name="connsiteY1" fmla="*/ 6668 h 6667"/>
                        <a:gd name="connsiteX2" fmla="*/ 1905 w 29527"/>
                        <a:gd name="connsiteY2" fmla="*/ 6668 h 6667"/>
                        <a:gd name="connsiteX3" fmla="*/ 1905 w 29527"/>
                        <a:gd name="connsiteY3" fmla="*/ 6668 h 6667"/>
                        <a:gd name="connsiteX4" fmla="*/ 2858 w 29527"/>
                        <a:gd name="connsiteY4" fmla="*/ 6668 h 6667"/>
                        <a:gd name="connsiteX5" fmla="*/ 2858 w 29527"/>
                        <a:gd name="connsiteY5" fmla="*/ 5715 h 6667"/>
                        <a:gd name="connsiteX6" fmla="*/ 3810 w 29527"/>
                        <a:gd name="connsiteY6" fmla="*/ 5715 h 6667"/>
                        <a:gd name="connsiteX7" fmla="*/ 3810 w 29527"/>
                        <a:gd name="connsiteY7" fmla="*/ 5715 h 6667"/>
                        <a:gd name="connsiteX8" fmla="*/ 3810 w 29527"/>
                        <a:gd name="connsiteY8" fmla="*/ 5715 h 6667"/>
                        <a:gd name="connsiteX9" fmla="*/ 3810 w 29527"/>
                        <a:gd name="connsiteY9" fmla="*/ 5715 h 6667"/>
                        <a:gd name="connsiteX10" fmla="*/ 3810 w 29527"/>
                        <a:gd name="connsiteY10" fmla="*/ 5715 h 6667"/>
                        <a:gd name="connsiteX11" fmla="*/ 4763 w 29527"/>
                        <a:gd name="connsiteY11" fmla="*/ 5715 h 6667"/>
                        <a:gd name="connsiteX12" fmla="*/ 5715 w 29527"/>
                        <a:gd name="connsiteY12" fmla="*/ 5715 h 6667"/>
                        <a:gd name="connsiteX13" fmla="*/ 5715 w 29527"/>
                        <a:gd name="connsiteY13" fmla="*/ 5715 h 6667"/>
                        <a:gd name="connsiteX14" fmla="*/ 6668 w 29527"/>
                        <a:gd name="connsiteY14" fmla="*/ 4763 h 6667"/>
                        <a:gd name="connsiteX15" fmla="*/ 7620 w 29527"/>
                        <a:gd name="connsiteY15" fmla="*/ 4763 h 6667"/>
                        <a:gd name="connsiteX16" fmla="*/ 8572 w 29527"/>
                        <a:gd name="connsiteY16" fmla="*/ 3810 h 6667"/>
                        <a:gd name="connsiteX17" fmla="*/ 9525 w 29527"/>
                        <a:gd name="connsiteY17" fmla="*/ 3810 h 6667"/>
                        <a:gd name="connsiteX18" fmla="*/ 10478 w 29527"/>
                        <a:gd name="connsiteY18" fmla="*/ 2857 h 6667"/>
                        <a:gd name="connsiteX19" fmla="*/ 11430 w 29527"/>
                        <a:gd name="connsiteY19" fmla="*/ 1905 h 6667"/>
                        <a:gd name="connsiteX20" fmla="*/ 11430 w 29527"/>
                        <a:gd name="connsiteY20" fmla="*/ 1905 h 6667"/>
                        <a:gd name="connsiteX21" fmla="*/ 11430 w 29527"/>
                        <a:gd name="connsiteY21" fmla="*/ 1905 h 6667"/>
                        <a:gd name="connsiteX22" fmla="*/ 11430 w 29527"/>
                        <a:gd name="connsiteY22" fmla="*/ 1905 h 6667"/>
                        <a:gd name="connsiteX23" fmla="*/ 11430 w 29527"/>
                        <a:gd name="connsiteY23" fmla="*/ 1905 h 6667"/>
                        <a:gd name="connsiteX24" fmla="*/ 12383 w 29527"/>
                        <a:gd name="connsiteY24" fmla="*/ 1905 h 6667"/>
                        <a:gd name="connsiteX25" fmla="*/ 12383 w 29527"/>
                        <a:gd name="connsiteY25" fmla="*/ 1905 h 6667"/>
                        <a:gd name="connsiteX26" fmla="*/ 12383 w 29527"/>
                        <a:gd name="connsiteY26" fmla="*/ 1905 h 6667"/>
                        <a:gd name="connsiteX27" fmla="*/ 13335 w 29527"/>
                        <a:gd name="connsiteY27" fmla="*/ 1905 h 6667"/>
                        <a:gd name="connsiteX28" fmla="*/ 13335 w 29527"/>
                        <a:gd name="connsiteY28" fmla="*/ 1905 h 6667"/>
                        <a:gd name="connsiteX29" fmla="*/ 13335 w 29527"/>
                        <a:gd name="connsiteY29" fmla="*/ 1905 h 6667"/>
                        <a:gd name="connsiteX30" fmla="*/ 13335 w 29527"/>
                        <a:gd name="connsiteY30" fmla="*/ 1905 h 6667"/>
                        <a:gd name="connsiteX31" fmla="*/ 13335 w 29527"/>
                        <a:gd name="connsiteY31" fmla="*/ 1905 h 6667"/>
                        <a:gd name="connsiteX32" fmla="*/ 13335 w 29527"/>
                        <a:gd name="connsiteY32" fmla="*/ 1905 h 6667"/>
                        <a:gd name="connsiteX33" fmla="*/ 13335 w 29527"/>
                        <a:gd name="connsiteY33" fmla="*/ 1905 h 6667"/>
                        <a:gd name="connsiteX34" fmla="*/ 14288 w 29527"/>
                        <a:gd name="connsiteY34" fmla="*/ 1905 h 6667"/>
                        <a:gd name="connsiteX35" fmla="*/ 15240 w 29527"/>
                        <a:gd name="connsiteY35" fmla="*/ 1905 h 6667"/>
                        <a:gd name="connsiteX36" fmla="*/ 15240 w 29527"/>
                        <a:gd name="connsiteY36" fmla="*/ 1905 h 6667"/>
                        <a:gd name="connsiteX37" fmla="*/ 15240 w 29527"/>
                        <a:gd name="connsiteY37" fmla="*/ 1905 h 6667"/>
                        <a:gd name="connsiteX38" fmla="*/ 15240 w 29527"/>
                        <a:gd name="connsiteY38" fmla="*/ 1905 h 6667"/>
                        <a:gd name="connsiteX39" fmla="*/ 15240 w 29527"/>
                        <a:gd name="connsiteY39" fmla="*/ 1905 h 6667"/>
                        <a:gd name="connsiteX40" fmla="*/ 16193 w 29527"/>
                        <a:gd name="connsiteY40" fmla="*/ 1905 h 6667"/>
                        <a:gd name="connsiteX41" fmla="*/ 17145 w 29527"/>
                        <a:gd name="connsiteY41" fmla="*/ 1905 h 6667"/>
                        <a:gd name="connsiteX42" fmla="*/ 18097 w 29527"/>
                        <a:gd name="connsiteY42" fmla="*/ 1905 h 6667"/>
                        <a:gd name="connsiteX43" fmla="*/ 18097 w 29527"/>
                        <a:gd name="connsiteY43" fmla="*/ 1905 h 6667"/>
                        <a:gd name="connsiteX44" fmla="*/ 19050 w 29527"/>
                        <a:gd name="connsiteY44" fmla="*/ 1905 h 6667"/>
                        <a:gd name="connsiteX45" fmla="*/ 19050 w 29527"/>
                        <a:gd name="connsiteY45" fmla="*/ 1905 h 6667"/>
                        <a:gd name="connsiteX46" fmla="*/ 20003 w 29527"/>
                        <a:gd name="connsiteY46" fmla="*/ 953 h 6667"/>
                        <a:gd name="connsiteX47" fmla="*/ 20003 w 29527"/>
                        <a:gd name="connsiteY47" fmla="*/ 953 h 6667"/>
                        <a:gd name="connsiteX48" fmla="*/ 20003 w 29527"/>
                        <a:gd name="connsiteY48" fmla="*/ 953 h 6667"/>
                        <a:gd name="connsiteX49" fmla="*/ 20003 w 29527"/>
                        <a:gd name="connsiteY49" fmla="*/ 953 h 6667"/>
                        <a:gd name="connsiteX50" fmla="*/ 20003 w 29527"/>
                        <a:gd name="connsiteY50" fmla="*/ 953 h 6667"/>
                        <a:gd name="connsiteX51" fmla="*/ 20955 w 29527"/>
                        <a:gd name="connsiteY51" fmla="*/ 953 h 6667"/>
                        <a:gd name="connsiteX52" fmla="*/ 20955 w 29527"/>
                        <a:gd name="connsiteY52" fmla="*/ 953 h 6667"/>
                        <a:gd name="connsiteX53" fmla="*/ 21908 w 29527"/>
                        <a:gd name="connsiteY53" fmla="*/ 953 h 6667"/>
                        <a:gd name="connsiteX54" fmla="*/ 22860 w 29527"/>
                        <a:gd name="connsiteY54" fmla="*/ 953 h 6667"/>
                        <a:gd name="connsiteX55" fmla="*/ 23813 w 29527"/>
                        <a:gd name="connsiteY55" fmla="*/ 953 h 6667"/>
                        <a:gd name="connsiteX56" fmla="*/ 23813 w 29527"/>
                        <a:gd name="connsiteY56" fmla="*/ 953 h 6667"/>
                        <a:gd name="connsiteX57" fmla="*/ 24765 w 29527"/>
                        <a:gd name="connsiteY57" fmla="*/ 953 h 6667"/>
                        <a:gd name="connsiteX58" fmla="*/ 24765 w 29527"/>
                        <a:gd name="connsiteY58" fmla="*/ 953 h 6667"/>
                        <a:gd name="connsiteX59" fmla="*/ 24765 w 29527"/>
                        <a:gd name="connsiteY59" fmla="*/ 953 h 6667"/>
                        <a:gd name="connsiteX60" fmla="*/ 24765 w 29527"/>
                        <a:gd name="connsiteY60" fmla="*/ 953 h 6667"/>
                        <a:gd name="connsiteX61" fmla="*/ 24765 w 29527"/>
                        <a:gd name="connsiteY61" fmla="*/ 953 h 6667"/>
                        <a:gd name="connsiteX62" fmla="*/ 24765 w 29527"/>
                        <a:gd name="connsiteY62" fmla="*/ 953 h 6667"/>
                        <a:gd name="connsiteX63" fmla="*/ 24765 w 29527"/>
                        <a:gd name="connsiteY63" fmla="*/ 953 h 6667"/>
                        <a:gd name="connsiteX64" fmla="*/ 24765 w 29527"/>
                        <a:gd name="connsiteY64" fmla="*/ 953 h 6667"/>
                        <a:gd name="connsiteX65" fmla="*/ 25718 w 29527"/>
                        <a:gd name="connsiteY65" fmla="*/ 953 h 6667"/>
                        <a:gd name="connsiteX66" fmla="*/ 27622 w 29527"/>
                        <a:gd name="connsiteY66" fmla="*/ 953 h 6667"/>
                        <a:gd name="connsiteX67" fmla="*/ 28575 w 29527"/>
                        <a:gd name="connsiteY67" fmla="*/ 953 h 6667"/>
                        <a:gd name="connsiteX68" fmla="*/ 29528 w 29527"/>
                        <a:gd name="connsiteY68" fmla="*/ 953 h 6667"/>
                        <a:gd name="connsiteX69" fmla="*/ 29528 w 29527"/>
                        <a:gd name="connsiteY69" fmla="*/ 0 h 6667"/>
                        <a:gd name="connsiteX70" fmla="*/ 29528 w 29527"/>
                        <a:gd name="connsiteY70" fmla="*/ 0 h 6667"/>
                        <a:gd name="connsiteX71" fmla="*/ 28575 w 29527"/>
                        <a:gd name="connsiteY71" fmla="*/ 0 h 6667"/>
                        <a:gd name="connsiteX72" fmla="*/ 27622 w 29527"/>
                        <a:gd name="connsiteY72" fmla="*/ 0 h 6667"/>
                        <a:gd name="connsiteX73" fmla="*/ 26670 w 29527"/>
                        <a:gd name="connsiteY73" fmla="*/ 0 h 6667"/>
                        <a:gd name="connsiteX74" fmla="*/ 25718 w 29527"/>
                        <a:gd name="connsiteY74" fmla="*/ 0 h 6667"/>
                        <a:gd name="connsiteX75" fmla="*/ 25718 w 29527"/>
                        <a:gd name="connsiteY75" fmla="*/ 0 h 6667"/>
                        <a:gd name="connsiteX76" fmla="*/ 24765 w 29527"/>
                        <a:gd name="connsiteY76" fmla="*/ 0 h 6667"/>
                        <a:gd name="connsiteX77" fmla="*/ 23813 w 29527"/>
                        <a:gd name="connsiteY77" fmla="*/ 0 h 6667"/>
                        <a:gd name="connsiteX78" fmla="*/ 22860 w 29527"/>
                        <a:gd name="connsiteY78" fmla="*/ 0 h 6667"/>
                        <a:gd name="connsiteX79" fmla="*/ 21908 w 29527"/>
                        <a:gd name="connsiteY79" fmla="*/ 0 h 6667"/>
                        <a:gd name="connsiteX80" fmla="*/ 20955 w 29527"/>
                        <a:gd name="connsiteY80" fmla="*/ 0 h 6667"/>
                        <a:gd name="connsiteX81" fmla="*/ 20003 w 29527"/>
                        <a:gd name="connsiteY81" fmla="*/ 0 h 6667"/>
                        <a:gd name="connsiteX82" fmla="*/ 19050 w 29527"/>
                        <a:gd name="connsiteY82" fmla="*/ 0 h 6667"/>
                        <a:gd name="connsiteX83" fmla="*/ 18097 w 29527"/>
                        <a:gd name="connsiteY83" fmla="*/ 0 h 6667"/>
                        <a:gd name="connsiteX84" fmla="*/ 18097 w 29527"/>
                        <a:gd name="connsiteY84" fmla="*/ 0 h 6667"/>
                        <a:gd name="connsiteX85" fmla="*/ 17145 w 29527"/>
                        <a:gd name="connsiteY85" fmla="*/ 0 h 6667"/>
                        <a:gd name="connsiteX86" fmla="*/ 16193 w 29527"/>
                        <a:gd name="connsiteY86" fmla="*/ 0 h 6667"/>
                        <a:gd name="connsiteX87" fmla="*/ 16193 w 29527"/>
                        <a:gd name="connsiteY87" fmla="*/ 0 h 6667"/>
                        <a:gd name="connsiteX88" fmla="*/ 16193 w 29527"/>
                        <a:gd name="connsiteY88" fmla="*/ 0 h 6667"/>
                        <a:gd name="connsiteX89" fmla="*/ 15240 w 29527"/>
                        <a:gd name="connsiteY89" fmla="*/ 0 h 6667"/>
                        <a:gd name="connsiteX90" fmla="*/ 15240 w 29527"/>
                        <a:gd name="connsiteY90" fmla="*/ 0 h 6667"/>
                        <a:gd name="connsiteX91" fmla="*/ 15240 w 29527"/>
                        <a:gd name="connsiteY91" fmla="*/ 0 h 6667"/>
                        <a:gd name="connsiteX92" fmla="*/ 15240 w 29527"/>
                        <a:gd name="connsiteY92" fmla="*/ 0 h 6667"/>
                        <a:gd name="connsiteX93" fmla="*/ 15240 w 29527"/>
                        <a:gd name="connsiteY93" fmla="*/ 0 h 6667"/>
                        <a:gd name="connsiteX94" fmla="*/ 15240 w 29527"/>
                        <a:gd name="connsiteY94" fmla="*/ 0 h 6667"/>
                        <a:gd name="connsiteX95" fmla="*/ 15240 w 29527"/>
                        <a:gd name="connsiteY95" fmla="*/ 0 h 6667"/>
                        <a:gd name="connsiteX96" fmla="*/ 15240 w 29527"/>
                        <a:gd name="connsiteY96" fmla="*/ 0 h 6667"/>
                        <a:gd name="connsiteX97" fmla="*/ 14288 w 29527"/>
                        <a:gd name="connsiteY97" fmla="*/ 0 h 6667"/>
                        <a:gd name="connsiteX98" fmla="*/ 14288 w 29527"/>
                        <a:gd name="connsiteY98" fmla="*/ 0 h 6667"/>
                        <a:gd name="connsiteX99" fmla="*/ 14288 w 29527"/>
                        <a:gd name="connsiteY99" fmla="*/ 0 h 6667"/>
                        <a:gd name="connsiteX100" fmla="*/ 14288 w 29527"/>
                        <a:gd name="connsiteY100" fmla="*/ 0 h 6667"/>
                        <a:gd name="connsiteX101" fmla="*/ 14288 w 29527"/>
                        <a:gd name="connsiteY101" fmla="*/ 0 h 6667"/>
                        <a:gd name="connsiteX102" fmla="*/ 13335 w 29527"/>
                        <a:gd name="connsiteY102" fmla="*/ 0 h 6667"/>
                        <a:gd name="connsiteX103" fmla="*/ 12383 w 29527"/>
                        <a:gd name="connsiteY103" fmla="*/ 0 h 6667"/>
                        <a:gd name="connsiteX104" fmla="*/ 12383 w 29527"/>
                        <a:gd name="connsiteY104" fmla="*/ 0 h 6667"/>
                        <a:gd name="connsiteX105" fmla="*/ 11430 w 29527"/>
                        <a:gd name="connsiteY105" fmla="*/ 953 h 6667"/>
                        <a:gd name="connsiteX106" fmla="*/ 10478 w 29527"/>
                        <a:gd name="connsiteY106" fmla="*/ 953 h 6667"/>
                        <a:gd name="connsiteX107" fmla="*/ 9525 w 29527"/>
                        <a:gd name="connsiteY107" fmla="*/ 953 h 6667"/>
                        <a:gd name="connsiteX108" fmla="*/ 8572 w 29527"/>
                        <a:gd name="connsiteY108" fmla="*/ 953 h 6667"/>
                        <a:gd name="connsiteX109" fmla="*/ 8572 w 29527"/>
                        <a:gd name="connsiteY109" fmla="*/ 953 h 6667"/>
                        <a:gd name="connsiteX110" fmla="*/ 7620 w 29527"/>
                        <a:gd name="connsiteY110" fmla="*/ 1905 h 6667"/>
                        <a:gd name="connsiteX111" fmla="*/ 7620 w 29527"/>
                        <a:gd name="connsiteY111" fmla="*/ 1905 h 6667"/>
                        <a:gd name="connsiteX112" fmla="*/ 6668 w 29527"/>
                        <a:gd name="connsiteY112" fmla="*/ 2857 h 6667"/>
                        <a:gd name="connsiteX113" fmla="*/ 5715 w 29527"/>
                        <a:gd name="connsiteY113" fmla="*/ 2857 h 6667"/>
                        <a:gd name="connsiteX114" fmla="*/ 3810 w 29527"/>
                        <a:gd name="connsiteY114" fmla="*/ 3810 h 6667"/>
                        <a:gd name="connsiteX115" fmla="*/ 2858 w 29527"/>
                        <a:gd name="connsiteY115" fmla="*/ 3810 h 6667"/>
                        <a:gd name="connsiteX116" fmla="*/ 2858 w 29527"/>
                        <a:gd name="connsiteY116" fmla="*/ 3810 h 6667"/>
                        <a:gd name="connsiteX117" fmla="*/ 1905 w 29527"/>
                        <a:gd name="connsiteY117" fmla="*/ 4763 h 6667"/>
                        <a:gd name="connsiteX118" fmla="*/ 953 w 29527"/>
                        <a:gd name="connsiteY118" fmla="*/ 5715 h 6667"/>
                        <a:gd name="connsiteX119" fmla="*/ 953 w 29527"/>
                        <a:gd name="connsiteY119" fmla="*/ 5715 h 6667"/>
                        <a:gd name="connsiteX120" fmla="*/ 953 w 29527"/>
                        <a:gd name="connsiteY120" fmla="*/ 5715 h 6667"/>
                        <a:gd name="connsiteX121" fmla="*/ 0 w 29527"/>
                        <a:gd name="connsiteY121" fmla="*/ 6668 h 6667"/>
                        <a:gd name="connsiteX122" fmla="*/ 0 w 29527"/>
                        <a:gd name="connsiteY122" fmla="*/ 6668 h 6667"/>
                        <a:gd name="connsiteX123" fmla="*/ 953 w 29527"/>
                        <a:gd name="connsiteY123" fmla="*/ 5715 h 6667"/>
                        <a:gd name="connsiteX124" fmla="*/ 953 w 29527"/>
                        <a:gd name="connsiteY124" fmla="*/ 5715 h 6667"/>
                        <a:gd name="connsiteX125" fmla="*/ 953 w 29527"/>
                        <a:gd name="connsiteY125" fmla="*/ 4763 h 6667"/>
                        <a:gd name="connsiteX126" fmla="*/ 953 w 29527"/>
                        <a:gd name="connsiteY126" fmla="*/ 5715 h 6667"/>
                        <a:gd name="connsiteX127" fmla="*/ 953 w 29527"/>
                        <a:gd name="connsiteY127" fmla="*/ 5715 h 6667"/>
                        <a:gd name="connsiteX128" fmla="*/ 953 w 29527"/>
                        <a:gd name="connsiteY128" fmla="*/ 5715 h 6667"/>
                        <a:gd name="connsiteX129" fmla="*/ 6668 w 29527"/>
                        <a:gd name="connsiteY129" fmla="*/ 1905 h 6667"/>
                        <a:gd name="connsiteX130" fmla="*/ 6668 w 29527"/>
                        <a:gd name="connsiteY130" fmla="*/ 1905 h 6667"/>
                        <a:gd name="connsiteX131" fmla="*/ 6668 w 29527"/>
                        <a:gd name="connsiteY131" fmla="*/ 1905 h 6667"/>
                        <a:gd name="connsiteX132" fmla="*/ 6668 w 29527"/>
                        <a:gd name="connsiteY132" fmla="*/ 1905 h 6667"/>
                        <a:gd name="connsiteX133" fmla="*/ 6668 w 29527"/>
                        <a:gd name="connsiteY133" fmla="*/ 1905 h 6667"/>
                        <a:gd name="connsiteX134" fmla="*/ 5715 w 29527"/>
                        <a:gd name="connsiteY134" fmla="*/ 1905 h 6667"/>
                        <a:gd name="connsiteX135" fmla="*/ 5715 w 29527"/>
                        <a:gd name="connsiteY135" fmla="*/ 1905 h 6667"/>
                        <a:gd name="connsiteX136" fmla="*/ 5715 w 29527"/>
                        <a:gd name="connsiteY136" fmla="*/ 1905 h 6667"/>
                        <a:gd name="connsiteX137" fmla="*/ 5715 w 29527"/>
                        <a:gd name="connsiteY137" fmla="*/ 1905 h 6667"/>
                        <a:gd name="connsiteX138" fmla="*/ 5715 w 29527"/>
                        <a:gd name="connsiteY138" fmla="*/ 1905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9527" h="6667">
                          <a:moveTo>
                            <a:pt x="953" y="5715"/>
                          </a:moveTo>
                          <a:cubicBezTo>
                            <a:pt x="953" y="5715"/>
                            <a:pt x="1905" y="6668"/>
                            <a:pt x="1905" y="6668"/>
                          </a:cubicBezTo>
                          <a:lnTo>
                            <a:pt x="1905" y="6668"/>
                          </a:ln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2858" y="6668"/>
                          </a:cubicBezTo>
                          <a:cubicBezTo>
                            <a:pt x="2858" y="6668"/>
                            <a:pt x="2858" y="6668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4763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4763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7620" y="4763"/>
                          </a:cubicBezTo>
                          <a:cubicBezTo>
                            <a:pt x="7620" y="4763"/>
                            <a:pt x="8572" y="3810"/>
                            <a:pt x="8572" y="3810"/>
                          </a:cubicBezTo>
                          <a:cubicBezTo>
                            <a:pt x="8572" y="3810"/>
                            <a:pt x="8572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10478" y="2857"/>
                          </a:cubicBezTo>
                          <a:cubicBezTo>
                            <a:pt x="10478" y="2857"/>
                            <a:pt x="11430" y="2857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7145" y="1905"/>
                          </a:cubicBezTo>
                          <a:cubicBezTo>
                            <a:pt x="17145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8097" y="1905"/>
                            <a:pt x="18097" y="1905"/>
                          </a:cubicBezTo>
                          <a:cubicBezTo>
                            <a:pt x="18097" y="1905"/>
                            <a:pt x="18097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20003" y="1905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1908" y="953"/>
                            <a:pt x="21908" y="953"/>
                          </a:cubicBezTo>
                          <a:cubicBezTo>
                            <a:pt x="21908" y="953"/>
                            <a:pt x="21908" y="953"/>
                            <a:pt x="22860" y="953"/>
                          </a:cubicBezTo>
                          <a:cubicBezTo>
                            <a:pt x="22860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5718" y="953"/>
                          </a:cubicBezTo>
                          <a:cubicBezTo>
                            <a:pt x="26670" y="953"/>
                            <a:pt x="26670" y="953"/>
                            <a:pt x="27622" y="953"/>
                          </a:cubicBezTo>
                          <a:cubicBezTo>
                            <a:pt x="27622" y="953"/>
                            <a:pt x="28575" y="953"/>
                            <a:pt x="28575" y="953"/>
                          </a:cubicBezTo>
                          <a:cubicBezTo>
                            <a:pt x="28575" y="953"/>
                            <a:pt x="29528" y="953"/>
                            <a:pt x="29528" y="953"/>
                          </a:cubicBezTo>
                          <a:cubicBezTo>
                            <a:pt x="29528" y="953"/>
                            <a:pt x="29528" y="953"/>
                            <a:pt x="29528" y="0"/>
                          </a:cubicBezTo>
                          <a:cubicBezTo>
                            <a:pt x="29528" y="0"/>
                            <a:pt x="29528" y="0"/>
                            <a:pt x="29528" y="0"/>
                          </a:cubicBezTo>
                          <a:cubicBezTo>
                            <a:pt x="29528" y="0"/>
                            <a:pt x="29528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7622" y="0"/>
                          </a:cubicBezTo>
                          <a:cubicBezTo>
                            <a:pt x="27622" y="0"/>
                            <a:pt x="27622" y="0"/>
                            <a:pt x="26670" y="0"/>
                          </a:cubicBezTo>
                          <a:cubicBezTo>
                            <a:pt x="26670" y="0"/>
                            <a:pt x="26670" y="0"/>
                            <a:pt x="25718" y="0"/>
                          </a:cubicBezTo>
                          <a:cubicBezTo>
                            <a:pt x="25718" y="0"/>
                            <a:pt x="25718" y="0"/>
                            <a:pt x="25718" y="0"/>
                          </a:cubicBezTo>
                          <a:cubicBezTo>
                            <a:pt x="25718" y="0"/>
                            <a:pt x="25718" y="0"/>
                            <a:pt x="24765" y="0"/>
                          </a:cubicBezTo>
                          <a:cubicBezTo>
                            <a:pt x="24765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1908" y="0"/>
                          </a:cubicBezTo>
                          <a:cubicBezTo>
                            <a:pt x="21908" y="0"/>
                            <a:pt x="21908" y="0"/>
                            <a:pt x="20955" y="0"/>
                          </a:cubicBezTo>
                          <a:cubicBezTo>
                            <a:pt x="20955" y="0"/>
                            <a:pt x="20003" y="0"/>
                            <a:pt x="20003" y="0"/>
                          </a:cubicBezTo>
                          <a:cubicBezTo>
                            <a:pt x="20003" y="0"/>
                            <a:pt x="20003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8097" y="0"/>
                          </a:cubicBezTo>
                          <a:cubicBezTo>
                            <a:pt x="18097" y="0"/>
                            <a:pt x="18097" y="0"/>
                            <a:pt x="18097" y="0"/>
                          </a:cubicBezTo>
                          <a:cubicBezTo>
                            <a:pt x="18097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6193" y="0"/>
                          </a:cubicBezTo>
                          <a:cubicBezTo>
                            <a:pt x="16193" y="0"/>
                            <a:pt x="16193" y="0"/>
                            <a:pt x="16193" y="0"/>
                          </a:cubicBezTo>
                          <a:cubicBezTo>
                            <a:pt x="16193" y="0"/>
                            <a:pt x="16193" y="0"/>
                            <a:pt x="16193" y="0"/>
                          </a:cubicBezTo>
                          <a:cubicBezTo>
                            <a:pt x="16193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2383" y="0"/>
                            <a:pt x="12383" y="0"/>
                          </a:cubicBezTo>
                          <a:cubicBezTo>
                            <a:pt x="12383" y="0"/>
                            <a:pt x="12383" y="0"/>
                            <a:pt x="12383" y="0"/>
                          </a:cubicBezTo>
                          <a:cubicBezTo>
                            <a:pt x="12383" y="0"/>
                            <a:pt x="12383" y="953"/>
                            <a:pt x="11430" y="953"/>
                          </a:cubicBezTo>
                          <a:cubicBezTo>
                            <a:pt x="11430" y="953"/>
                            <a:pt x="10478" y="953"/>
                            <a:pt x="10478" y="953"/>
                          </a:cubicBezTo>
                          <a:cubicBezTo>
                            <a:pt x="10478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8572" y="953"/>
                            <a:pt x="8572" y="953"/>
                          </a:cubicBezTo>
                          <a:cubicBezTo>
                            <a:pt x="8572" y="953"/>
                            <a:pt x="8572" y="953"/>
                            <a:pt x="8572" y="953"/>
                          </a:cubicBezTo>
                          <a:cubicBezTo>
                            <a:pt x="8572" y="953"/>
                            <a:pt x="7620" y="953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6668" y="2857"/>
                            <a:pt x="6668" y="2857"/>
                          </a:cubicBezTo>
                          <a:cubicBezTo>
                            <a:pt x="6668" y="2857"/>
                            <a:pt x="5715" y="2857"/>
                            <a:pt x="5715" y="2857"/>
                          </a:cubicBezTo>
                          <a:cubicBezTo>
                            <a:pt x="4763" y="2857"/>
                            <a:pt x="4763" y="2857"/>
                            <a:pt x="3810" y="3810"/>
                          </a:cubicBezTo>
                          <a:cubicBezTo>
                            <a:pt x="3810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1905" y="4763"/>
                          </a:cubicBezTo>
                          <a:cubicBezTo>
                            <a:pt x="1905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0" y="5715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953" y="3810"/>
                            <a:pt x="953" y="4763"/>
                            <a:pt x="953" y="5715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lnTo>
                            <a:pt x="953" y="5715"/>
                          </a:lnTo>
                          <a:cubicBezTo>
                            <a:pt x="953" y="4763"/>
                            <a:pt x="953" y="4763"/>
                            <a:pt x="953" y="5715"/>
                          </a:cubicBezTo>
                          <a:close/>
                          <a:moveTo>
                            <a:pt x="6668" y="1905"/>
                          </a:move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2857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lose/>
                          <a:moveTo>
                            <a:pt x="5715" y="1905"/>
                          </a:move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817" name="任意多边形: 形状 701"/>
                  <p:cNvSpPr/>
                  <p:nvPr/>
                </p:nvSpPr>
                <p:spPr>
                  <a:xfrm>
                    <a:off x="3936682" y="4879656"/>
                    <a:ext cx="5715" cy="3810"/>
                  </a:xfrm>
                  <a:custGeom>
                    <a:avLst/>
                    <a:gdLst>
                      <a:gd name="connsiteX0" fmla="*/ 0 w 5715"/>
                      <a:gd name="connsiteY0" fmla="*/ 3810 h 3810"/>
                      <a:gd name="connsiteX1" fmla="*/ 0 w 5715"/>
                      <a:gd name="connsiteY1" fmla="*/ 3810 h 3810"/>
                      <a:gd name="connsiteX2" fmla="*/ 0 w 5715"/>
                      <a:gd name="connsiteY2" fmla="*/ 3810 h 3810"/>
                      <a:gd name="connsiteX3" fmla="*/ 0 w 5715"/>
                      <a:gd name="connsiteY3" fmla="*/ 3810 h 3810"/>
                      <a:gd name="connsiteX4" fmla="*/ 0 w 5715"/>
                      <a:gd name="connsiteY4" fmla="*/ 3810 h 3810"/>
                      <a:gd name="connsiteX5" fmla="*/ 0 w 5715"/>
                      <a:gd name="connsiteY5" fmla="*/ 3810 h 3810"/>
                      <a:gd name="connsiteX6" fmla="*/ 953 w 5715"/>
                      <a:gd name="connsiteY6" fmla="*/ 2858 h 3810"/>
                      <a:gd name="connsiteX7" fmla="*/ 1905 w 5715"/>
                      <a:gd name="connsiteY7" fmla="*/ 2858 h 3810"/>
                      <a:gd name="connsiteX8" fmla="*/ 2858 w 5715"/>
                      <a:gd name="connsiteY8" fmla="*/ 2858 h 3810"/>
                      <a:gd name="connsiteX9" fmla="*/ 2858 w 5715"/>
                      <a:gd name="connsiteY9" fmla="*/ 2858 h 3810"/>
                      <a:gd name="connsiteX10" fmla="*/ 2858 w 5715"/>
                      <a:gd name="connsiteY10" fmla="*/ 2858 h 3810"/>
                      <a:gd name="connsiteX11" fmla="*/ 2858 w 5715"/>
                      <a:gd name="connsiteY11" fmla="*/ 2858 h 3810"/>
                      <a:gd name="connsiteX12" fmla="*/ 2858 w 5715"/>
                      <a:gd name="connsiteY12" fmla="*/ 2858 h 3810"/>
                      <a:gd name="connsiteX13" fmla="*/ 2858 w 5715"/>
                      <a:gd name="connsiteY13" fmla="*/ 2858 h 3810"/>
                      <a:gd name="connsiteX14" fmla="*/ 2858 w 5715"/>
                      <a:gd name="connsiteY14" fmla="*/ 2858 h 3810"/>
                      <a:gd name="connsiteX15" fmla="*/ 3810 w 5715"/>
                      <a:gd name="connsiteY15" fmla="*/ 2858 h 3810"/>
                      <a:gd name="connsiteX16" fmla="*/ 4763 w 5715"/>
                      <a:gd name="connsiteY16" fmla="*/ 2858 h 3810"/>
                      <a:gd name="connsiteX17" fmla="*/ 4763 w 5715"/>
                      <a:gd name="connsiteY17" fmla="*/ 2858 h 3810"/>
                      <a:gd name="connsiteX18" fmla="*/ 4763 w 5715"/>
                      <a:gd name="connsiteY18" fmla="*/ 1905 h 3810"/>
                      <a:gd name="connsiteX19" fmla="*/ 4763 w 5715"/>
                      <a:gd name="connsiteY19" fmla="*/ 1905 h 3810"/>
                      <a:gd name="connsiteX20" fmla="*/ 4763 w 5715"/>
                      <a:gd name="connsiteY20" fmla="*/ 1905 h 3810"/>
                      <a:gd name="connsiteX21" fmla="*/ 4763 w 5715"/>
                      <a:gd name="connsiteY21" fmla="*/ 1905 h 3810"/>
                      <a:gd name="connsiteX22" fmla="*/ 4763 w 5715"/>
                      <a:gd name="connsiteY22" fmla="*/ 1905 h 3810"/>
                      <a:gd name="connsiteX23" fmla="*/ 4763 w 5715"/>
                      <a:gd name="connsiteY23" fmla="*/ 1905 h 3810"/>
                      <a:gd name="connsiteX24" fmla="*/ 4763 w 5715"/>
                      <a:gd name="connsiteY24" fmla="*/ 1905 h 3810"/>
                      <a:gd name="connsiteX25" fmla="*/ 4763 w 5715"/>
                      <a:gd name="connsiteY25" fmla="*/ 1905 h 3810"/>
                      <a:gd name="connsiteX26" fmla="*/ 4763 w 5715"/>
                      <a:gd name="connsiteY26" fmla="*/ 1905 h 3810"/>
                      <a:gd name="connsiteX27" fmla="*/ 4763 w 5715"/>
                      <a:gd name="connsiteY27" fmla="*/ 1905 h 3810"/>
                      <a:gd name="connsiteX28" fmla="*/ 4763 w 5715"/>
                      <a:gd name="connsiteY28" fmla="*/ 1905 h 3810"/>
                      <a:gd name="connsiteX29" fmla="*/ 5715 w 5715"/>
                      <a:gd name="connsiteY29" fmla="*/ 1905 h 3810"/>
                      <a:gd name="connsiteX30" fmla="*/ 5715 w 5715"/>
                      <a:gd name="connsiteY30" fmla="*/ 1905 h 3810"/>
                      <a:gd name="connsiteX31" fmla="*/ 5715 w 5715"/>
                      <a:gd name="connsiteY31" fmla="*/ 1905 h 3810"/>
                      <a:gd name="connsiteX32" fmla="*/ 4763 w 5715"/>
                      <a:gd name="connsiteY32" fmla="*/ 0 h 3810"/>
                      <a:gd name="connsiteX33" fmla="*/ 4763 w 5715"/>
                      <a:gd name="connsiteY33" fmla="*/ 0 h 3810"/>
                      <a:gd name="connsiteX34" fmla="*/ 3810 w 5715"/>
                      <a:gd name="connsiteY34" fmla="*/ 0 h 3810"/>
                      <a:gd name="connsiteX35" fmla="*/ 2858 w 5715"/>
                      <a:gd name="connsiteY35" fmla="*/ 953 h 3810"/>
                      <a:gd name="connsiteX36" fmla="*/ 2858 w 5715"/>
                      <a:gd name="connsiteY36" fmla="*/ 953 h 3810"/>
                      <a:gd name="connsiteX37" fmla="*/ 2858 w 5715"/>
                      <a:gd name="connsiteY37" fmla="*/ 953 h 3810"/>
                      <a:gd name="connsiteX38" fmla="*/ 2858 w 5715"/>
                      <a:gd name="connsiteY38" fmla="*/ 953 h 3810"/>
                      <a:gd name="connsiteX39" fmla="*/ 2858 w 5715"/>
                      <a:gd name="connsiteY39" fmla="*/ 953 h 3810"/>
                      <a:gd name="connsiteX40" fmla="*/ 2858 w 5715"/>
                      <a:gd name="connsiteY40" fmla="*/ 953 h 3810"/>
                      <a:gd name="connsiteX41" fmla="*/ 2858 w 5715"/>
                      <a:gd name="connsiteY41" fmla="*/ 953 h 3810"/>
                      <a:gd name="connsiteX42" fmla="*/ 2858 w 5715"/>
                      <a:gd name="connsiteY42" fmla="*/ 953 h 3810"/>
                      <a:gd name="connsiteX43" fmla="*/ 2858 w 5715"/>
                      <a:gd name="connsiteY43" fmla="*/ 953 h 3810"/>
                      <a:gd name="connsiteX44" fmla="*/ 2858 w 5715"/>
                      <a:gd name="connsiteY44" fmla="*/ 953 h 3810"/>
                      <a:gd name="connsiteX45" fmla="*/ 2858 w 5715"/>
                      <a:gd name="connsiteY45" fmla="*/ 953 h 3810"/>
                      <a:gd name="connsiteX46" fmla="*/ 2858 w 5715"/>
                      <a:gd name="connsiteY46" fmla="*/ 953 h 3810"/>
                      <a:gd name="connsiteX47" fmla="*/ 2858 w 5715"/>
                      <a:gd name="connsiteY47" fmla="*/ 953 h 3810"/>
                      <a:gd name="connsiteX48" fmla="*/ 2858 w 5715"/>
                      <a:gd name="connsiteY48" fmla="*/ 953 h 3810"/>
                      <a:gd name="connsiteX49" fmla="*/ 2858 w 5715"/>
                      <a:gd name="connsiteY49" fmla="*/ 953 h 3810"/>
                      <a:gd name="connsiteX50" fmla="*/ 2858 w 5715"/>
                      <a:gd name="connsiteY50" fmla="*/ 953 h 3810"/>
                      <a:gd name="connsiteX51" fmla="*/ 2858 w 5715"/>
                      <a:gd name="connsiteY51" fmla="*/ 953 h 3810"/>
                      <a:gd name="connsiteX52" fmla="*/ 2858 w 5715"/>
                      <a:gd name="connsiteY52" fmla="*/ 953 h 3810"/>
                      <a:gd name="connsiteX53" fmla="*/ 2858 w 5715"/>
                      <a:gd name="connsiteY53" fmla="*/ 953 h 3810"/>
                      <a:gd name="connsiteX54" fmla="*/ 2858 w 5715"/>
                      <a:gd name="connsiteY54" fmla="*/ 953 h 3810"/>
                      <a:gd name="connsiteX55" fmla="*/ 2858 w 5715"/>
                      <a:gd name="connsiteY55" fmla="*/ 953 h 3810"/>
                      <a:gd name="connsiteX56" fmla="*/ 2858 w 5715"/>
                      <a:gd name="connsiteY56" fmla="*/ 953 h 3810"/>
                      <a:gd name="connsiteX57" fmla="*/ 1905 w 5715"/>
                      <a:gd name="connsiteY57" fmla="*/ 953 h 3810"/>
                      <a:gd name="connsiteX58" fmla="*/ 1905 w 5715"/>
                      <a:gd name="connsiteY58" fmla="*/ 953 h 3810"/>
                      <a:gd name="connsiteX59" fmla="*/ 1905 w 5715"/>
                      <a:gd name="connsiteY59" fmla="*/ 953 h 3810"/>
                      <a:gd name="connsiteX60" fmla="*/ 1905 w 5715"/>
                      <a:gd name="connsiteY60" fmla="*/ 953 h 3810"/>
                      <a:gd name="connsiteX61" fmla="*/ 1905 w 5715"/>
                      <a:gd name="connsiteY61" fmla="*/ 1905 h 3810"/>
                      <a:gd name="connsiteX62" fmla="*/ 1905 w 5715"/>
                      <a:gd name="connsiteY62" fmla="*/ 1905 h 3810"/>
                      <a:gd name="connsiteX63" fmla="*/ 1905 w 5715"/>
                      <a:gd name="connsiteY63" fmla="*/ 1905 h 3810"/>
                      <a:gd name="connsiteX64" fmla="*/ 1905 w 5715"/>
                      <a:gd name="connsiteY64" fmla="*/ 1905 h 3810"/>
                      <a:gd name="connsiteX65" fmla="*/ 1905 w 5715"/>
                      <a:gd name="connsiteY65" fmla="*/ 1905 h 3810"/>
                      <a:gd name="connsiteX66" fmla="*/ 1905 w 5715"/>
                      <a:gd name="connsiteY66" fmla="*/ 1905 h 3810"/>
                      <a:gd name="connsiteX67" fmla="*/ 0 w 5715"/>
                      <a:gd name="connsiteY67" fmla="*/ 3810 h 3810"/>
                      <a:gd name="connsiteX68" fmla="*/ 0 w 5715"/>
                      <a:gd name="connsiteY68" fmla="*/ 3810 h 3810"/>
                      <a:gd name="connsiteX69" fmla="*/ 0 w 5715"/>
                      <a:gd name="connsiteY69" fmla="*/ 3810 h 3810"/>
                      <a:gd name="connsiteX70" fmla="*/ 0 w 5715"/>
                      <a:gd name="connsiteY70" fmla="*/ 3810 h 3810"/>
                      <a:gd name="connsiteX71" fmla="*/ 0 w 5715"/>
                      <a:gd name="connsiteY71" fmla="*/ 3810 h 3810"/>
                      <a:gd name="connsiteX72" fmla="*/ 0 w 5715"/>
                      <a:gd name="connsiteY72" fmla="*/ 3810 h 3810"/>
                      <a:gd name="connsiteX73" fmla="*/ 3810 w 5715"/>
                      <a:gd name="connsiteY73" fmla="*/ 0 h 3810"/>
                      <a:gd name="connsiteX74" fmla="*/ 3810 w 5715"/>
                      <a:gd name="connsiteY74" fmla="*/ 0 h 3810"/>
                      <a:gd name="connsiteX75" fmla="*/ 3810 w 5715"/>
                      <a:gd name="connsiteY75" fmla="*/ 0 h 3810"/>
                      <a:gd name="connsiteX76" fmla="*/ 3810 w 5715"/>
                      <a:gd name="connsiteY76" fmla="*/ 0 h 3810"/>
                      <a:gd name="connsiteX77" fmla="*/ 3810 w 5715"/>
                      <a:gd name="connsiteY77" fmla="*/ 0 h 3810"/>
                      <a:gd name="connsiteX78" fmla="*/ 953 w 5715"/>
                      <a:gd name="connsiteY78" fmla="*/ 1905 h 3810"/>
                      <a:gd name="connsiteX79" fmla="*/ 953 w 5715"/>
                      <a:gd name="connsiteY79" fmla="*/ 1905 h 3810"/>
                      <a:gd name="connsiteX80" fmla="*/ 953 w 5715"/>
                      <a:gd name="connsiteY80" fmla="*/ 1905 h 3810"/>
                      <a:gd name="connsiteX81" fmla="*/ 953 w 5715"/>
                      <a:gd name="connsiteY81" fmla="*/ 1905 h 3810"/>
                      <a:gd name="connsiteX82" fmla="*/ 953 w 5715"/>
                      <a:gd name="connsiteY82" fmla="*/ 1905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5715" h="3810">
                        <a:moveTo>
                          <a:pt x="0" y="3810"/>
                        </a:move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953" y="3810"/>
                          <a:pt x="953" y="3810"/>
                          <a:pt x="0" y="3810"/>
                        </a:cubicBezTo>
                        <a:cubicBezTo>
                          <a:pt x="953" y="3810"/>
                          <a:pt x="953" y="3810"/>
                          <a:pt x="953" y="2858"/>
                        </a:cubicBezTo>
                        <a:cubicBezTo>
                          <a:pt x="953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lnTo>
                          <a:pt x="4763" y="1905"/>
                        </a:ln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5715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5715" y="1905"/>
                        </a:cubicBezTo>
                        <a:lnTo>
                          <a:pt x="4763" y="0"/>
                        </a:ln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3810" y="0"/>
                        </a:cubicBezTo>
                        <a:cubicBezTo>
                          <a:pt x="3810" y="0"/>
                          <a:pt x="3810" y="0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1905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0" y="2858"/>
                          <a:pt x="0" y="2858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lose/>
                        <a:moveTo>
                          <a:pt x="3810" y="0"/>
                        </a:move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lose/>
                        <a:moveTo>
                          <a:pt x="953" y="1905"/>
                        </a:move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1905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818" name="任意多边形: 形状 702"/>
                <p:cNvSpPr/>
                <p:nvPr/>
              </p:nvSpPr>
              <p:spPr>
                <a:xfrm>
                  <a:off x="3845242" y="3911916"/>
                  <a:ext cx="335280" cy="891539"/>
                </a:xfrm>
                <a:custGeom>
                  <a:avLst/>
                  <a:gdLst>
                    <a:gd name="connsiteX0" fmla="*/ 154305 w 335280"/>
                    <a:gd name="connsiteY0" fmla="*/ 24765 h 891539"/>
                    <a:gd name="connsiteX1" fmla="*/ 128588 w 335280"/>
                    <a:gd name="connsiteY1" fmla="*/ 312420 h 891539"/>
                    <a:gd name="connsiteX2" fmla="*/ 0 w 335280"/>
                    <a:gd name="connsiteY2" fmla="*/ 829627 h 891539"/>
                    <a:gd name="connsiteX3" fmla="*/ 169545 w 335280"/>
                    <a:gd name="connsiteY3" fmla="*/ 891540 h 891539"/>
                    <a:gd name="connsiteX4" fmla="*/ 289560 w 335280"/>
                    <a:gd name="connsiteY4" fmla="*/ 452438 h 891539"/>
                    <a:gd name="connsiteX5" fmla="*/ 335280 w 335280"/>
                    <a:gd name="connsiteY5" fmla="*/ 0 h 891539"/>
                    <a:gd name="connsiteX6" fmla="*/ 154305 w 335280"/>
                    <a:gd name="connsiteY6" fmla="*/ 24765 h 8915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35280" h="891539">
                      <a:moveTo>
                        <a:pt x="154305" y="24765"/>
                      </a:moveTo>
                      <a:cubicBezTo>
                        <a:pt x="154305" y="24765"/>
                        <a:pt x="129540" y="183833"/>
                        <a:pt x="128588" y="312420"/>
                      </a:cubicBezTo>
                      <a:cubicBezTo>
                        <a:pt x="127635" y="421958"/>
                        <a:pt x="29528" y="782955"/>
                        <a:pt x="0" y="829627"/>
                      </a:cubicBezTo>
                      <a:cubicBezTo>
                        <a:pt x="0" y="829627"/>
                        <a:pt x="133350" y="882015"/>
                        <a:pt x="169545" y="891540"/>
                      </a:cubicBezTo>
                      <a:cubicBezTo>
                        <a:pt x="169545" y="891540"/>
                        <a:pt x="258128" y="645795"/>
                        <a:pt x="289560" y="452438"/>
                      </a:cubicBezTo>
                      <a:cubicBezTo>
                        <a:pt x="323850" y="241935"/>
                        <a:pt x="335280" y="0"/>
                        <a:pt x="335280" y="0"/>
                      </a:cubicBezTo>
                      <a:lnTo>
                        <a:pt x="154305" y="24765"/>
                      </a:lnTo>
                      <a:close/>
                    </a:path>
                  </a:pathLst>
                </a:custGeom>
                <a:solidFill>
                  <a:srgbClr val="11304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819" name="图形 2"/>
                <p:cNvGrpSpPr/>
                <p:nvPr/>
              </p:nvGrpSpPr>
              <p:grpSpPr>
                <a:xfrm>
                  <a:off x="3995737" y="3907154"/>
                  <a:ext cx="270510" cy="63817"/>
                  <a:chOff x="3995737" y="3907154"/>
                  <a:chExt cx="270510" cy="63817"/>
                </a:xfrm>
              </p:grpSpPr>
              <p:sp>
                <p:nvSpPr>
                  <p:cNvPr id="820" name="任意多边形: 形状 704"/>
                  <p:cNvSpPr/>
                  <p:nvPr/>
                </p:nvSpPr>
                <p:spPr>
                  <a:xfrm>
                    <a:off x="3997642" y="3907802"/>
                    <a:ext cx="266700" cy="61264"/>
                  </a:xfrm>
                  <a:custGeom>
                    <a:avLst/>
                    <a:gdLst>
                      <a:gd name="connsiteX0" fmla="*/ 266700 w 266700"/>
                      <a:gd name="connsiteY0" fmla="*/ 1256 h 61264"/>
                      <a:gd name="connsiteX1" fmla="*/ 0 w 266700"/>
                      <a:gd name="connsiteY1" fmla="*/ 61264 h 61264"/>
                      <a:gd name="connsiteX2" fmla="*/ 2857 w 266700"/>
                      <a:gd name="connsiteY2" fmla="*/ 30784 h 61264"/>
                      <a:gd name="connsiteX3" fmla="*/ 266700 w 266700"/>
                      <a:gd name="connsiteY3" fmla="*/ 1256 h 612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6700" h="61264">
                        <a:moveTo>
                          <a:pt x="266700" y="1256"/>
                        </a:moveTo>
                        <a:cubicBezTo>
                          <a:pt x="266700" y="1256"/>
                          <a:pt x="39052" y="49834"/>
                          <a:pt x="0" y="61264"/>
                        </a:cubicBezTo>
                        <a:lnTo>
                          <a:pt x="2857" y="30784"/>
                        </a:lnTo>
                        <a:cubicBezTo>
                          <a:pt x="2857" y="30784"/>
                          <a:pt x="252413" y="-7316"/>
                          <a:pt x="266700" y="1256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821" name="图形 2"/>
                  <p:cNvGrpSpPr/>
                  <p:nvPr/>
                </p:nvGrpSpPr>
                <p:grpSpPr>
                  <a:xfrm>
                    <a:off x="3995737" y="3907154"/>
                    <a:ext cx="270510" cy="63817"/>
                    <a:chOff x="3995737" y="3907154"/>
                    <a:chExt cx="270510" cy="63817"/>
                  </a:xfrm>
                </p:grpSpPr>
                <p:grpSp>
                  <p:nvGrpSpPr>
                    <p:cNvPr id="822" name="图形 2"/>
                    <p:cNvGrpSpPr/>
                    <p:nvPr/>
                  </p:nvGrpSpPr>
                  <p:grpSpPr>
                    <a:xfrm>
                      <a:off x="3996690" y="3934777"/>
                      <a:ext cx="3809" cy="25717"/>
                      <a:chOff x="3996690" y="3934777"/>
                      <a:chExt cx="3809" cy="25717"/>
                    </a:xfrm>
                    <a:solidFill>
                      <a:srgbClr val="0D222B"/>
                    </a:solidFill>
                  </p:grpSpPr>
                  <p:sp>
                    <p:nvSpPr>
                      <p:cNvPr id="823" name="任意多边形: 形状 707"/>
                      <p:cNvSpPr/>
                      <p:nvPr/>
                    </p:nvSpPr>
                    <p:spPr>
                      <a:xfrm>
                        <a:off x="3996690" y="39604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4" name="任意多边形: 形状 708"/>
                      <p:cNvSpPr/>
                      <p:nvPr/>
                    </p:nvSpPr>
                    <p:spPr>
                      <a:xfrm>
                        <a:off x="3998594" y="3934777"/>
                        <a:ext cx="1905" cy="23812"/>
                      </a:xfrm>
                      <a:custGeom>
                        <a:avLst/>
                        <a:gdLst>
                          <a:gd name="connsiteX0" fmla="*/ 1905 w 1905"/>
                          <a:gd name="connsiteY0" fmla="*/ 7620 h 23812"/>
                          <a:gd name="connsiteX1" fmla="*/ 1905 w 1905"/>
                          <a:gd name="connsiteY1" fmla="*/ 7620 h 23812"/>
                          <a:gd name="connsiteX2" fmla="*/ 1905 w 1905"/>
                          <a:gd name="connsiteY2" fmla="*/ 8572 h 23812"/>
                          <a:gd name="connsiteX3" fmla="*/ 1905 w 1905"/>
                          <a:gd name="connsiteY3" fmla="*/ 9525 h 23812"/>
                          <a:gd name="connsiteX4" fmla="*/ 1905 w 1905"/>
                          <a:gd name="connsiteY4" fmla="*/ 9525 h 23812"/>
                          <a:gd name="connsiteX5" fmla="*/ 1905 w 1905"/>
                          <a:gd name="connsiteY5" fmla="*/ 9525 h 23812"/>
                          <a:gd name="connsiteX6" fmla="*/ 1905 w 1905"/>
                          <a:gd name="connsiteY6" fmla="*/ 9525 h 23812"/>
                          <a:gd name="connsiteX7" fmla="*/ 1905 w 1905"/>
                          <a:gd name="connsiteY7" fmla="*/ 9525 h 23812"/>
                          <a:gd name="connsiteX8" fmla="*/ 1905 w 1905"/>
                          <a:gd name="connsiteY8" fmla="*/ 9525 h 23812"/>
                          <a:gd name="connsiteX9" fmla="*/ 1905 w 1905"/>
                          <a:gd name="connsiteY9" fmla="*/ 9525 h 23812"/>
                          <a:gd name="connsiteX10" fmla="*/ 1905 w 1905"/>
                          <a:gd name="connsiteY10" fmla="*/ 9525 h 23812"/>
                          <a:gd name="connsiteX11" fmla="*/ 1905 w 1905"/>
                          <a:gd name="connsiteY11" fmla="*/ 9525 h 23812"/>
                          <a:gd name="connsiteX12" fmla="*/ 1905 w 1905"/>
                          <a:gd name="connsiteY12" fmla="*/ 9525 h 23812"/>
                          <a:gd name="connsiteX13" fmla="*/ 1905 w 1905"/>
                          <a:gd name="connsiteY13" fmla="*/ 9525 h 23812"/>
                          <a:gd name="connsiteX14" fmla="*/ 1905 w 1905"/>
                          <a:gd name="connsiteY14" fmla="*/ 9525 h 23812"/>
                          <a:gd name="connsiteX15" fmla="*/ 1905 w 1905"/>
                          <a:gd name="connsiteY15" fmla="*/ 9525 h 23812"/>
                          <a:gd name="connsiteX16" fmla="*/ 1905 w 1905"/>
                          <a:gd name="connsiteY16" fmla="*/ 9525 h 23812"/>
                          <a:gd name="connsiteX17" fmla="*/ 1905 w 1905"/>
                          <a:gd name="connsiteY17" fmla="*/ 10477 h 23812"/>
                          <a:gd name="connsiteX18" fmla="*/ 1905 w 1905"/>
                          <a:gd name="connsiteY18" fmla="*/ 10477 h 23812"/>
                          <a:gd name="connsiteX19" fmla="*/ 1905 w 1905"/>
                          <a:gd name="connsiteY19" fmla="*/ 10477 h 23812"/>
                          <a:gd name="connsiteX20" fmla="*/ 1905 w 1905"/>
                          <a:gd name="connsiteY20" fmla="*/ 10477 h 23812"/>
                          <a:gd name="connsiteX21" fmla="*/ 1905 w 1905"/>
                          <a:gd name="connsiteY21" fmla="*/ 10477 h 23812"/>
                          <a:gd name="connsiteX22" fmla="*/ 1905 w 1905"/>
                          <a:gd name="connsiteY22" fmla="*/ 10477 h 23812"/>
                          <a:gd name="connsiteX23" fmla="*/ 1905 w 1905"/>
                          <a:gd name="connsiteY23" fmla="*/ 10477 h 23812"/>
                          <a:gd name="connsiteX24" fmla="*/ 1905 w 1905"/>
                          <a:gd name="connsiteY24" fmla="*/ 10477 h 23812"/>
                          <a:gd name="connsiteX25" fmla="*/ 1905 w 1905"/>
                          <a:gd name="connsiteY25" fmla="*/ 10477 h 23812"/>
                          <a:gd name="connsiteX26" fmla="*/ 1905 w 1905"/>
                          <a:gd name="connsiteY26" fmla="*/ 11430 h 23812"/>
                          <a:gd name="connsiteX27" fmla="*/ 1905 w 1905"/>
                          <a:gd name="connsiteY27" fmla="*/ 11430 h 23812"/>
                          <a:gd name="connsiteX28" fmla="*/ 1905 w 1905"/>
                          <a:gd name="connsiteY28" fmla="*/ 11430 h 23812"/>
                          <a:gd name="connsiteX29" fmla="*/ 1905 w 1905"/>
                          <a:gd name="connsiteY29" fmla="*/ 11430 h 23812"/>
                          <a:gd name="connsiteX30" fmla="*/ 1905 w 1905"/>
                          <a:gd name="connsiteY30" fmla="*/ 11430 h 23812"/>
                          <a:gd name="connsiteX31" fmla="*/ 1905 w 1905"/>
                          <a:gd name="connsiteY31" fmla="*/ 11430 h 23812"/>
                          <a:gd name="connsiteX32" fmla="*/ 1905 w 1905"/>
                          <a:gd name="connsiteY32" fmla="*/ 12382 h 23812"/>
                          <a:gd name="connsiteX33" fmla="*/ 1905 w 1905"/>
                          <a:gd name="connsiteY33" fmla="*/ 13335 h 23812"/>
                          <a:gd name="connsiteX34" fmla="*/ 1905 w 1905"/>
                          <a:gd name="connsiteY34" fmla="*/ 14288 h 23812"/>
                          <a:gd name="connsiteX35" fmla="*/ 1905 w 1905"/>
                          <a:gd name="connsiteY35" fmla="*/ 15240 h 23812"/>
                          <a:gd name="connsiteX36" fmla="*/ 1905 w 1905"/>
                          <a:gd name="connsiteY36" fmla="*/ 15240 h 23812"/>
                          <a:gd name="connsiteX37" fmla="*/ 1905 w 1905"/>
                          <a:gd name="connsiteY37" fmla="*/ 15240 h 23812"/>
                          <a:gd name="connsiteX38" fmla="*/ 1905 w 1905"/>
                          <a:gd name="connsiteY38" fmla="*/ 15240 h 23812"/>
                          <a:gd name="connsiteX39" fmla="*/ 1905 w 1905"/>
                          <a:gd name="connsiteY39" fmla="*/ 15240 h 23812"/>
                          <a:gd name="connsiteX40" fmla="*/ 1905 w 1905"/>
                          <a:gd name="connsiteY40" fmla="*/ 15240 h 23812"/>
                          <a:gd name="connsiteX41" fmla="*/ 1905 w 1905"/>
                          <a:gd name="connsiteY41" fmla="*/ 15240 h 23812"/>
                          <a:gd name="connsiteX42" fmla="*/ 1905 w 1905"/>
                          <a:gd name="connsiteY42" fmla="*/ 15240 h 23812"/>
                          <a:gd name="connsiteX43" fmla="*/ 1905 w 1905"/>
                          <a:gd name="connsiteY43" fmla="*/ 15240 h 23812"/>
                          <a:gd name="connsiteX44" fmla="*/ 1905 w 1905"/>
                          <a:gd name="connsiteY44" fmla="*/ 15240 h 23812"/>
                          <a:gd name="connsiteX45" fmla="*/ 1905 w 1905"/>
                          <a:gd name="connsiteY45" fmla="*/ 15240 h 23812"/>
                          <a:gd name="connsiteX46" fmla="*/ 1905 w 1905"/>
                          <a:gd name="connsiteY46" fmla="*/ 15240 h 23812"/>
                          <a:gd name="connsiteX47" fmla="*/ 0 w 1905"/>
                          <a:gd name="connsiteY47" fmla="*/ 15240 h 23812"/>
                          <a:gd name="connsiteX48" fmla="*/ 0 w 1905"/>
                          <a:gd name="connsiteY48" fmla="*/ 15240 h 23812"/>
                          <a:gd name="connsiteX49" fmla="*/ 0 w 1905"/>
                          <a:gd name="connsiteY49" fmla="*/ 15240 h 23812"/>
                          <a:gd name="connsiteX50" fmla="*/ 0 w 1905"/>
                          <a:gd name="connsiteY50" fmla="*/ 15240 h 23812"/>
                          <a:gd name="connsiteX51" fmla="*/ 0 w 1905"/>
                          <a:gd name="connsiteY51" fmla="*/ 15240 h 23812"/>
                          <a:gd name="connsiteX52" fmla="*/ 0 w 1905"/>
                          <a:gd name="connsiteY52" fmla="*/ 15240 h 23812"/>
                          <a:gd name="connsiteX53" fmla="*/ 0 w 1905"/>
                          <a:gd name="connsiteY53" fmla="*/ 15240 h 23812"/>
                          <a:gd name="connsiteX54" fmla="*/ 953 w 1905"/>
                          <a:gd name="connsiteY54" fmla="*/ 15240 h 23812"/>
                          <a:gd name="connsiteX55" fmla="*/ 953 w 1905"/>
                          <a:gd name="connsiteY55" fmla="*/ 15240 h 23812"/>
                          <a:gd name="connsiteX56" fmla="*/ 953 w 1905"/>
                          <a:gd name="connsiteY56" fmla="*/ 15240 h 23812"/>
                          <a:gd name="connsiteX57" fmla="*/ 953 w 1905"/>
                          <a:gd name="connsiteY57" fmla="*/ 15240 h 23812"/>
                          <a:gd name="connsiteX58" fmla="*/ 953 w 1905"/>
                          <a:gd name="connsiteY58" fmla="*/ 14288 h 23812"/>
                          <a:gd name="connsiteX59" fmla="*/ 953 w 1905"/>
                          <a:gd name="connsiteY59" fmla="*/ 14288 h 23812"/>
                          <a:gd name="connsiteX60" fmla="*/ 953 w 1905"/>
                          <a:gd name="connsiteY60" fmla="*/ 14288 h 23812"/>
                          <a:gd name="connsiteX61" fmla="*/ 953 w 1905"/>
                          <a:gd name="connsiteY61" fmla="*/ 13335 h 23812"/>
                          <a:gd name="connsiteX62" fmla="*/ 953 w 1905"/>
                          <a:gd name="connsiteY62" fmla="*/ 12382 h 23812"/>
                          <a:gd name="connsiteX63" fmla="*/ 953 w 1905"/>
                          <a:gd name="connsiteY63" fmla="*/ 11430 h 23812"/>
                          <a:gd name="connsiteX64" fmla="*/ 953 w 1905"/>
                          <a:gd name="connsiteY64" fmla="*/ 10477 h 23812"/>
                          <a:gd name="connsiteX65" fmla="*/ 953 w 1905"/>
                          <a:gd name="connsiteY65" fmla="*/ 9525 h 23812"/>
                          <a:gd name="connsiteX66" fmla="*/ 953 w 1905"/>
                          <a:gd name="connsiteY66" fmla="*/ 9525 h 23812"/>
                          <a:gd name="connsiteX67" fmla="*/ 953 w 1905"/>
                          <a:gd name="connsiteY67" fmla="*/ 9525 h 23812"/>
                          <a:gd name="connsiteX68" fmla="*/ 953 w 1905"/>
                          <a:gd name="connsiteY68" fmla="*/ 9525 h 23812"/>
                          <a:gd name="connsiteX69" fmla="*/ 953 w 1905"/>
                          <a:gd name="connsiteY69" fmla="*/ 9525 h 23812"/>
                          <a:gd name="connsiteX70" fmla="*/ 953 w 1905"/>
                          <a:gd name="connsiteY70" fmla="*/ 8572 h 23812"/>
                          <a:gd name="connsiteX71" fmla="*/ 953 w 1905"/>
                          <a:gd name="connsiteY71" fmla="*/ 7620 h 23812"/>
                          <a:gd name="connsiteX72" fmla="*/ 953 w 1905"/>
                          <a:gd name="connsiteY72" fmla="*/ 7620 h 23812"/>
                          <a:gd name="connsiteX73" fmla="*/ 953 w 1905"/>
                          <a:gd name="connsiteY73" fmla="*/ 7620 h 23812"/>
                          <a:gd name="connsiteX74" fmla="*/ 953 w 1905"/>
                          <a:gd name="connsiteY74" fmla="*/ 7620 h 23812"/>
                          <a:gd name="connsiteX75" fmla="*/ 953 w 1905"/>
                          <a:gd name="connsiteY75" fmla="*/ 7620 h 23812"/>
                          <a:gd name="connsiteX76" fmla="*/ 953 w 1905"/>
                          <a:gd name="connsiteY76" fmla="*/ 7620 h 23812"/>
                          <a:gd name="connsiteX77" fmla="*/ 953 w 1905"/>
                          <a:gd name="connsiteY77" fmla="*/ 7620 h 23812"/>
                          <a:gd name="connsiteX78" fmla="*/ 953 w 1905"/>
                          <a:gd name="connsiteY78" fmla="*/ 7620 h 23812"/>
                          <a:gd name="connsiteX79" fmla="*/ 953 w 1905"/>
                          <a:gd name="connsiteY79" fmla="*/ 7620 h 23812"/>
                          <a:gd name="connsiteX80" fmla="*/ 953 w 1905"/>
                          <a:gd name="connsiteY80" fmla="*/ 6667 h 23812"/>
                          <a:gd name="connsiteX81" fmla="*/ 953 w 1905"/>
                          <a:gd name="connsiteY81" fmla="*/ 5715 h 23812"/>
                          <a:gd name="connsiteX82" fmla="*/ 953 w 1905"/>
                          <a:gd name="connsiteY82" fmla="*/ 5715 h 23812"/>
                          <a:gd name="connsiteX83" fmla="*/ 953 w 1905"/>
                          <a:gd name="connsiteY83" fmla="*/ 5715 h 23812"/>
                          <a:gd name="connsiteX84" fmla="*/ 953 w 1905"/>
                          <a:gd name="connsiteY84" fmla="*/ 5715 h 23812"/>
                          <a:gd name="connsiteX85" fmla="*/ 953 w 1905"/>
                          <a:gd name="connsiteY85" fmla="*/ 5715 h 23812"/>
                          <a:gd name="connsiteX86" fmla="*/ 953 w 1905"/>
                          <a:gd name="connsiteY86" fmla="*/ 4763 h 23812"/>
                          <a:gd name="connsiteX87" fmla="*/ 953 w 1905"/>
                          <a:gd name="connsiteY87" fmla="*/ 4763 h 23812"/>
                          <a:gd name="connsiteX88" fmla="*/ 953 w 1905"/>
                          <a:gd name="connsiteY88" fmla="*/ 2857 h 23812"/>
                          <a:gd name="connsiteX89" fmla="*/ 953 w 1905"/>
                          <a:gd name="connsiteY89" fmla="*/ 1905 h 23812"/>
                          <a:gd name="connsiteX90" fmla="*/ 953 w 1905"/>
                          <a:gd name="connsiteY90" fmla="*/ 952 h 23812"/>
                          <a:gd name="connsiteX91" fmla="*/ 953 w 1905"/>
                          <a:gd name="connsiteY91" fmla="*/ 0 h 23812"/>
                          <a:gd name="connsiteX92" fmla="*/ 953 w 1905"/>
                          <a:gd name="connsiteY92" fmla="*/ 0 h 23812"/>
                          <a:gd name="connsiteX93" fmla="*/ 1905 w 1905"/>
                          <a:gd name="connsiteY93" fmla="*/ 7620 h 23812"/>
                          <a:gd name="connsiteX94" fmla="*/ 0 w 1905"/>
                          <a:gd name="connsiteY94" fmla="*/ 23813 h 23812"/>
                          <a:gd name="connsiteX95" fmla="*/ 0 w 1905"/>
                          <a:gd name="connsiteY95" fmla="*/ 23813 h 23812"/>
                          <a:gd name="connsiteX96" fmla="*/ 0 w 1905"/>
                          <a:gd name="connsiteY96" fmla="*/ 23813 h 23812"/>
                          <a:gd name="connsiteX97" fmla="*/ 0 w 1905"/>
                          <a:gd name="connsiteY97" fmla="*/ 23813 h 23812"/>
                          <a:gd name="connsiteX98" fmla="*/ 0 w 1905"/>
                          <a:gd name="connsiteY98" fmla="*/ 23813 h 23812"/>
                          <a:gd name="connsiteX99" fmla="*/ 0 w 1905"/>
                          <a:gd name="connsiteY99" fmla="*/ 20955 h 23812"/>
                          <a:gd name="connsiteX100" fmla="*/ 0 w 1905"/>
                          <a:gd name="connsiteY100" fmla="*/ 20955 h 23812"/>
                          <a:gd name="connsiteX101" fmla="*/ 0 w 1905"/>
                          <a:gd name="connsiteY101" fmla="*/ 20955 h 23812"/>
                          <a:gd name="connsiteX102" fmla="*/ 0 w 1905"/>
                          <a:gd name="connsiteY102" fmla="*/ 20955 h 23812"/>
                          <a:gd name="connsiteX103" fmla="*/ 0 w 1905"/>
                          <a:gd name="connsiteY103" fmla="*/ 20955 h 23812"/>
                          <a:gd name="connsiteX104" fmla="*/ 1905 w 1905"/>
                          <a:gd name="connsiteY104" fmla="*/ 9525 h 23812"/>
                          <a:gd name="connsiteX105" fmla="*/ 1905 w 1905"/>
                          <a:gd name="connsiteY105" fmla="*/ 9525 h 23812"/>
                          <a:gd name="connsiteX106" fmla="*/ 1905 w 1905"/>
                          <a:gd name="connsiteY106" fmla="*/ 9525 h 23812"/>
                          <a:gd name="connsiteX107" fmla="*/ 1905 w 1905"/>
                          <a:gd name="connsiteY107" fmla="*/ 9525 h 23812"/>
                          <a:gd name="connsiteX108" fmla="*/ 1905 w 1905"/>
                          <a:gd name="connsiteY108" fmla="*/ 9525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" h="23812"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2382"/>
                              <a:pt x="1905" y="12382"/>
                            </a:cubicBezTo>
                            <a:cubicBezTo>
                              <a:pt x="1905" y="12382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953" y="15240"/>
                              <a:pt x="953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0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0477"/>
                            </a:cubicBezTo>
                            <a:cubicBezTo>
                              <a:pt x="953" y="10477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8572"/>
                            </a:cubicBezTo>
                            <a:cubicBezTo>
                              <a:pt x="953" y="8572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6667"/>
                            </a:cubicBezTo>
                            <a:cubicBezTo>
                              <a:pt x="953" y="6667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3810"/>
                              <a:pt x="953" y="3810"/>
                              <a:pt x="953" y="2857"/>
                            </a:cubicBezTo>
                            <a:cubicBezTo>
                              <a:pt x="953" y="2857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1905" y="7620"/>
                            </a:lnTo>
                            <a:close/>
                            <a:moveTo>
                              <a:pt x="0" y="23813"/>
                            </a:move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lose/>
                            <a:moveTo>
                              <a:pt x="0" y="20955"/>
                            </a:move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lose/>
                            <a:moveTo>
                              <a:pt x="1905" y="9525"/>
                            </a:move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5" name="任意多边形: 形状 709"/>
                      <p:cNvSpPr/>
                      <p:nvPr/>
                    </p:nvSpPr>
                    <p:spPr>
                      <a:xfrm>
                        <a:off x="3999547" y="39595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6" name="任意多边形: 形状 710"/>
                      <p:cNvSpPr/>
                      <p:nvPr/>
                    </p:nvSpPr>
                    <p:spPr>
                      <a:xfrm>
                        <a:off x="3997642" y="3957637"/>
                        <a:ext cx="1904" cy="1666"/>
                      </a:xfrm>
                      <a:custGeom>
                        <a:avLst/>
                        <a:gdLst>
                          <a:gd name="connsiteX0" fmla="*/ 1905 w 1904"/>
                          <a:gd name="connsiteY0" fmla="*/ 953 h 1666"/>
                          <a:gd name="connsiteX1" fmla="*/ 0 w 1904"/>
                          <a:gd name="connsiteY1" fmla="*/ 953 h 1666"/>
                          <a:gd name="connsiteX2" fmla="*/ 0 w 1904"/>
                          <a:gd name="connsiteY2" fmla="*/ 953 h 1666"/>
                          <a:gd name="connsiteX3" fmla="*/ 0 w 1904"/>
                          <a:gd name="connsiteY3" fmla="*/ 953 h 1666"/>
                          <a:gd name="connsiteX4" fmla="*/ 0 w 1904"/>
                          <a:gd name="connsiteY4" fmla="*/ 953 h 1666"/>
                          <a:gd name="connsiteX5" fmla="*/ 0 w 1904"/>
                          <a:gd name="connsiteY5" fmla="*/ 953 h 1666"/>
                          <a:gd name="connsiteX6" fmla="*/ 0 w 1904"/>
                          <a:gd name="connsiteY6" fmla="*/ 953 h 1666"/>
                          <a:gd name="connsiteX7" fmla="*/ 0 w 1904"/>
                          <a:gd name="connsiteY7" fmla="*/ 953 h 1666"/>
                          <a:gd name="connsiteX8" fmla="*/ 0 w 1904"/>
                          <a:gd name="connsiteY8" fmla="*/ 953 h 1666"/>
                          <a:gd name="connsiteX9" fmla="*/ 0 w 1904"/>
                          <a:gd name="connsiteY9" fmla="*/ 953 h 1666"/>
                          <a:gd name="connsiteX10" fmla="*/ 0 w 1904"/>
                          <a:gd name="connsiteY10" fmla="*/ 953 h 1666"/>
                          <a:gd name="connsiteX11" fmla="*/ 0 w 1904"/>
                          <a:gd name="connsiteY11" fmla="*/ 953 h 1666"/>
                          <a:gd name="connsiteX12" fmla="*/ 1905 w 1904"/>
                          <a:gd name="connsiteY12" fmla="*/ 953 h 1666"/>
                          <a:gd name="connsiteX13" fmla="*/ 1905 w 1904"/>
                          <a:gd name="connsiteY13" fmla="*/ 953 h 1666"/>
                          <a:gd name="connsiteX14" fmla="*/ 1905 w 1904"/>
                          <a:gd name="connsiteY14" fmla="*/ 0 h 1666"/>
                          <a:gd name="connsiteX15" fmla="*/ 1905 w 1904"/>
                          <a:gd name="connsiteY15" fmla="*/ 953 h 1666"/>
                          <a:gd name="connsiteX16" fmla="*/ 1905 w 1904"/>
                          <a:gd name="connsiteY16" fmla="*/ 953 h 1666"/>
                          <a:gd name="connsiteX17" fmla="*/ 1905 w 1904"/>
                          <a:gd name="connsiteY17" fmla="*/ 953 h 1666"/>
                          <a:gd name="connsiteX18" fmla="*/ 1905 w 1904"/>
                          <a:gd name="connsiteY18" fmla="*/ 953 h 1666"/>
                          <a:gd name="connsiteX19" fmla="*/ 1905 w 1904"/>
                          <a:gd name="connsiteY19" fmla="*/ 953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4" h="1666">
                            <a:moveTo>
                              <a:pt x="1905" y="953"/>
                            </a:move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1905" y="1905"/>
                              <a:pt x="1905" y="953"/>
                              <a:pt x="1905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27" name="图形 2"/>
                    <p:cNvGrpSpPr/>
                    <p:nvPr/>
                  </p:nvGrpSpPr>
                  <p:grpSpPr>
                    <a:xfrm>
                      <a:off x="4004309" y="3930966"/>
                      <a:ext cx="30480" cy="7620"/>
                      <a:chOff x="4004309" y="3930966"/>
                      <a:chExt cx="30480" cy="7620"/>
                    </a:xfrm>
                    <a:solidFill>
                      <a:srgbClr val="0D222B"/>
                    </a:solidFill>
                  </p:grpSpPr>
                  <p:sp>
                    <p:nvSpPr>
                      <p:cNvPr id="828" name="任意多边形: 形状 712"/>
                      <p:cNvSpPr/>
                      <p:nvPr/>
                    </p:nvSpPr>
                    <p:spPr>
                      <a:xfrm>
                        <a:off x="4005262" y="39366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29" name="任意多边形: 形状 713"/>
                      <p:cNvSpPr/>
                      <p:nvPr/>
                    </p:nvSpPr>
                    <p:spPr>
                      <a:xfrm>
                        <a:off x="4005262" y="3930966"/>
                        <a:ext cx="29527" cy="6667"/>
                      </a:xfrm>
                      <a:custGeom>
                        <a:avLst/>
                        <a:gdLst>
                          <a:gd name="connsiteX0" fmla="*/ 29528 w 29527"/>
                          <a:gd name="connsiteY0" fmla="*/ 3810 h 6667"/>
                          <a:gd name="connsiteX1" fmla="*/ 29528 w 29527"/>
                          <a:gd name="connsiteY1" fmla="*/ 3810 h 6667"/>
                          <a:gd name="connsiteX2" fmla="*/ 27622 w 29527"/>
                          <a:gd name="connsiteY2" fmla="*/ 3810 h 6667"/>
                          <a:gd name="connsiteX3" fmla="*/ 26670 w 29527"/>
                          <a:gd name="connsiteY3" fmla="*/ 3810 h 6667"/>
                          <a:gd name="connsiteX4" fmla="*/ 25718 w 29527"/>
                          <a:gd name="connsiteY4" fmla="*/ 3810 h 6667"/>
                          <a:gd name="connsiteX5" fmla="*/ 25718 w 29527"/>
                          <a:gd name="connsiteY5" fmla="*/ 3810 h 6667"/>
                          <a:gd name="connsiteX6" fmla="*/ 24765 w 29527"/>
                          <a:gd name="connsiteY6" fmla="*/ 3810 h 6667"/>
                          <a:gd name="connsiteX7" fmla="*/ 23813 w 29527"/>
                          <a:gd name="connsiteY7" fmla="*/ 3810 h 6667"/>
                          <a:gd name="connsiteX8" fmla="*/ 22860 w 29527"/>
                          <a:gd name="connsiteY8" fmla="*/ 3810 h 6667"/>
                          <a:gd name="connsiteX9" fmla="*/ 21907 w 29527"/>
                          <a:gd name="connsiteY9" fmla="*/ 3810 h 6667"/>
                          <a:gd name="connsiteX10" fmla="*/ 21907 w 29527"/>
                          <a:gd name="connsiteY10" fmla="*/ 3810 h 6667"/>
                          <a:gd name="connsiteX11" fmla="*/ 20955 w 29527"/>
                          <a:gd name="connsiteY11" fmla="*/ 3810 h 6667"/>
                          <a:gd name="connsiteX12" fmla="*/ 20003 w 29527"/>
                          <a:gd name="connsiteY12" fmla="*/ 3810 h 6667"/>
                          <a:gd name="connsiteX13" fmla="*/ 19050 w 29527"/>
                          <a:gd name="connsiteY13" fmla="*/ 3810 h 6667"/>
                          <a:gd name="connsiteX14" fmla="*/ 18097 w 29527"/>
                          <a:gd name="connsiteY14" fmla="*/ 3810 h 6667"/>
                          <a:gd name="connsiteX15" fmla="*/ 18097 w 29527"/>
                          <a:gd name="connsiteY15" fmla="*/ 3810 h 6667"/>
                          <a:gd name="connsiteX16" fmla="*/ 18097 w 29527"/>
                          <a:gd name="connsiteY16" fmla="*/ 3810 h 6667"/>
                          <a:gd name="connsiteX17" fmla="*/ 17145 w 29527"/>
                          <a:gd name="connsiteY17" fmla="*/ 3810 h 6667"/>
                          <a:gd name="connsiteX18" fmla="*/ 16193 w 29527"/>
                          <a:gd name="connsiteY18" fmla="*/ 3810 h 6667"/>
                          <a:gd name="connsiteX19" fmla="*/ 16193 w 29527"/>
                          <a:gd name="connsiteY19" fmla="*/ 3810 h 6667"/>
                          <a:gd name="connsiteX20" fmla="*/ 15240 w 29527"/>
                          <a:gd name="connsiteY20" fmla="*/ 3810 h 6667"/>
                          <a:gd name="connsiteX21" fmla="*/ 15240 w 29527"/>
                          <a:gd name="connsiteY21" fmla="*/ 3810 h 6667"/>
                          <a:gd name="connsiteX22" fmla="*/ 15240 w 29527"/>
                          <a:gd name="connsiteY22" fmla="*/ 3810 h 6667"/>
                          <a:gd name="connsiteX23" fmla="*/ 15240 w 29527"/>
                          <a:gd name="connsiteY23" fmla="*/ 3810 h 6667"/>
                          <a:gd name="connsiteX24" fmla="*/ 15240 w 29527"/>
                          <a:gd name="connsiteY24" fmla="*/ 3810 h 6667"/>
                          <a:gd name="connsiteX25" fmla="*/ 15240 w 29527"/>
                          <a:gd name="connsiteY25" fmla="*/ 3810 h 6667"/>
                          <a:gd name="connsiteX26" fmla="*/ 14288 w 29527"/>
                          <a:gd name="connsiteY26" fmla="*/ 3810 h 6667"/>
                          <a:gd name="connsiteX27" fmla="*/ 13335 w 29527"/>
                          <a:gd name="connsiteY27" fmla="*/ 3810 h 6667"/>
                          <a:gd name="connsiteX28" fmla="*/ 13335 w 29527"/>
                          <a:gd name="connsiteY28" fmla="*/ 3810 h 6667"/>
                          <a:gd name="connsiteX29" fmla="*/ 13335 w 29527"/>
                          <a:gd name="connsiteY29" fmla="*/ 3810 h 6667"/>
                          <a:gd name="connsiteX30" fmla="*/ 13335 w 29527"/>
                          <a:gd name="connsiteY30" fmla="*/ 3810 h 6667"/>
                          <a:gd name="connsiteX31" fmla="*/ 13335 w 29527"/>
                          <a:gd name="connsiteY31" fmla="*/ 3810 h 6667"/>
                          <a:gd name="connsiteX32" fmla="*/ 11430 w 29527"/>
                          <a:gd name="connsiteY32" fmla="*/ 3810 h 6667"/>
                          <a:gd name="connsiteX33" fmla="*/ 9525 w 29527"/>
                          <a:gd name="connsiteY33" fmla="*/ 3810 h 6667"/>
                          <a:gd name="connsiteX34" fmla="*/ 7620 w 29527"/>
                          <a:gd name="connsiteY34" fmla="*/ 3810 h 6667"/>
                          <a:gd name="connsiteX35" fmla="*/ 5715 w 29527"/>
                          <a:gd name="connsiteY35" fmla="*/ 3810 h 6667"/>
                          <a:gd name="connsiteX36" fmla="*/ 5715 w 29527"/>
                          <a:gd name="connsiteY36" fmla="*/ 3810 h 6667"/>
                          <a:gd name="connsiteX37" fmla="*/ 4763 w 29527"/>
                          <a:gd name="connsiteY37" fmla="*/ 3810 h 6667"/>
                          <a:gd name="connsiteX38" fmla="*/ 4763 w 29527"/>
                          <a:gd name="connsiteY38" fmla="*/ 3810 h 6667"/>
                          <a:gd name="connsiteX39" fmla="*/ 4763 w 29527"/>
                          <a:gd name="connsiteY39" fmla="*/ 3810 h 6667"/>
                          <a:gd name="connsiteX40" fmla="*/ 4763 w 29527"/>
                          <a:gd name="connsiteY40" fmla="*/ 3810 h 6667"/>
                          <a:gd name="connsiteX41" fmla="*/ 3810 w 29527"/>
                          <a:gd name="connsiteY41" fmla="*/ 3810 h 6667"/>
                          <a:gd name="connsiteX42" fmla="*/ 2857 w 29527"/>
                          <a:gd name="connsiteY42" fmla="*/ 3810 h 6667"/>
                          <a:gd name="connsiteX43" fmla="*/ 2857 w 29527"/>
                          <a:gd name="connsiteY43" fmla="*/ 3810 h 6667"/>
                          <a:gd name="connsiteX44" fmla="*/ 1905 w 29527"/>
                          <a:gd name="connsiteY44" fmla="*/ 3810 h 6667"/>
                          <a:gd name="connsiteX45" fmla="*/ 1905 w 29527"/>
                          <a:gd name="connsiteY45" fmla="*/ 3810 h 6667"/>
                          <a:gd name="connsiteX46" fmla="*/ 1905 w 29527"/>
                          <a:gd name="connsiteY46" fmla="*/ 3810 h 6667"/>
                          <a:gd name="connsiteX47" fmla="*/ 953 w 29527"/>
                          <a:gd name="connsiteY47" fmla="*/ 1905 h 6667"/>
                          <a:gd name="connsiteX48" fmla="*/ 953 w 29527"/>
                          <a:gd name="connsiteY48" fmla="*/ 1905 h 6667"/>
                          <a:gd name="connsiteX49" fmla="*/ 953 w 29527"/>
                          <a:gd name="connsiteY49" fmla="*/ 1905 h 6667"/>
                          <a:gd name="connsiteX50" fmla="*/ 953 w 29527"/>
                          <a:gd name="connsiteY50" fmla="*/ 1905 h 6667"/>
                          <a:gd name="connsiteX51" fmla="*/ 953 w 29527"/>
                          <a:gd name="connsiteY51" fmla="*/ 1905 h 6667"/>
                          <a:gd name="connsiteX52" fmla="*/ 0 w 29527"/>
                          <a:gd name="connsiteY52" fmla="*/ 1905 h 6667"/>
                          <a:gd name="connsiteX53" fmla="*/ 953 w 29527"/>
                          <a:gd name="connsiteY53" fmla="*/ 1905 h 6667"/>
                          <a:gd name="connsiteX54" fmla="*/ 1905 w 29527"/>
                          <a:gd name="connsiteY54" fmla="*/ 1905 h 6667"/>
                          <a:gd name="connsiteX55" fmla="*/ 1905 w 29527"/>
                          <a:gd name="connsiteY55" fmla="*/ 1905 h 6667"/>
                          <a:gd name="connsiteX56" fmla="*/ 1905 w 29527"/>
                          <a:gd name="connsiteY56" fmla="*/ 1905 h 6667"/>
                          <a:gd name="connsiteX57" fmla="*/ 1905 w 29527"/>
                          <a:gd name="connsiteY57" fmla="*/ 953 h 6667"/>
                          <a:gd name="connsiteX58" fmla="*/ 3810 w 29527"/>
                          <a:gd name="connsiteY58" fmla="*/ 953 h 6667"/>
                          <a:gd name="connsiteX59" fmla="*/ 4763 w 29527"/>
                          <a:gd name="connsiteY59" fmla="*/ 953 h 6667"/>
                          <a:gd name="connsiteX60" fmla="*/ 4763 w 29527"/>
                          <a:gd name="connsiteY60" fmla="*/ 953 h 6667"/>
                          <a:gd name="connsiteX61" fmla="*/ 5715 w 29527"/>
                          <a:gd name="connsiteY61" fmla="*/ 953 h 6667"/>
                          <a:gd name="connsiteX62" fmla="*/ 7620 w 29527"/>
                          <a:gd name="connsiteY62" fmla="*/ 953 h 6667"/>
                          <a:gd name="connsiteX63" fmla="*/ 9525 w 29527"/>
                          <a:gd name="connsiteY63" fmla="*/ 953 h 6667"/>
                          <a:gd name="connsiteX64" fmla="*/ 10478 w 29527"/>
                          <a:gd name="connsiteY64" fmla="*/ 953 h 6667"/>
                          <a:gd name="connsiteX65" fmla="*/ 11430 w 29527"/>
                          <a:gd name="connsiteY65" fmla="*/ 953 h 6667"/>
                          <a:gd name="connsiteX66" fmla="*/ 12382 w 29527"/>
                          <a:gd name="connsiteY66" fmla="*/ 953 h 6667"/>
                          <a:gd name="connsiteX67" fmla="*/ 12382 w 29527"/>
                          <a:gd name="connsiteY67" fmla="*/ 953 h 6667"/>
                          <a:gd name="connsiteX68" fmla="*/ 12382 w 29527"/>
                          <a:gd name="connsiteY68" fmla="*/ 953 h 6667"/>
                          <a:gd name="connsiteX69" fmla="*/ 13335 w 29527"/>
                          <a:gd name="connsiteY69" fmla="*/ 953 h 6667"/>
                          <a:gd name="connsiteX70" fmla="*/ 14288 w 29527"/>
                          <a:gd name="connsiteY70" fmla="*/ 953 h 6667"/>
                          <a:gd name="connsiteX71" fmla="*/ 15240 w 29527"/>
                          <a:gd name="connsiteY71" fmla="*/ 953 h 6667"/>
                          <a:gd name="connsiteX72" fmla="*/ 15240 w 29527"/>
                          <a:gd name="connsiteY72" fmla="*/ 953 h 6667"/>
                          <a:gd name="connsiteX73" fmla="*/ 15240 w 29527"/>
                          <a:gd name="connsiteY73" fmla="*/ 953 h 6667"/>
                          <a:gd name="connsiteX74" fmla="*/ 15240 w 29527"/>
                          <a:gd name="connsiteY74" fmla="*/ 953 h 6667"/>
                          <a:gd name="connsiteX75" fmla="*/ 15240 w 29527"/>
                          <a:gd name="connsiteY75" fmla="*/ 953 h 6667"/>
                          <a:gd name="connsiteX76" fmla="*/ 15240 w 29527"/>
                          <a:gd name="connsiteY76" fmla="*/ 953 h 6667"/>
                          <a:gd name="connsiteX77" fmla="*/ 15240 w 29527"/>
                          <a:gd name="connsiteY77" fmla="*/ 953 h 6667"/>
                          <a:gd name="connsiteX78" fmla="*/ 15240 w 29527"/>
                          <a:gd name="connsiteY78" fmla="*/ 953 h 6667"/>
                          <a:gd name="connsiteX79" fmla="*/ 15240 w 29527"/>
                          <a:gd name="connsiteY79" fmla="*/ 953 h 6667"/>
                          <a:gd name="connsiteX80" fmla="*/ 16193 w 29527"/>
                          <a:gd name="connsiteY80" fmla="*/ 953 h 6667"/>
                          <a:gd name="connsiteX81" fmla="*/ 17145 w 29527"/>
                          <a:gd name="connsiteY81" fmla="*/ 953 h 6667"/>
                          <a:gd name="connsiteX82" fmla="*/ 18097 w 29527"/>
                          <a:gd name="connsiteY82" fmla="*/ 953 h 6667"/>
                          <a:gd name="connsiteX83" fmla="*/ 18097 w 29527"/>
                          <a:gd name="connsiteY83" fmla="*/ 953 h 6667"/>
                          <a:gd name="connsiteX84" fmla="*/ 18097 w 29527"/>
                          <a:gd name="connsiteY84" fmla="*/ 953 h 6667"/>
                          <a:gd name="connsiteX85" fmla="*/ 18097 w 29527"/>
                          <a:gd name="connsiteY85" fmla="*/ 953 h 6667"/>
                          <a:gd name="connsiteX86" fmla="*/ 20003 w 29527"/>
                          <a:gd name="connsiteY86" fmla="*/ 953 h 6667"/>
                          <a:gd name="connsiteX87" fmla="*/ 20003 w 29527"/>
                          <a:gd name="connsiteY87" fmla="*/ 953 h 6667"/>
                          <a:gd name="connsiteX88" fmla="*/ 22860 w 29527"/>
                          <a:gd name="connsiteY88" fmla="*/ 0 h 6667"/>
                          <a:gd name="connsiteX89" fmla="*/ 24765 w 29527"/>
                          <a:gd name="connsiteY89" fmla="*/ 0 h 6667"/>
                          <a:gd name="connsiteX90" fmla="*/ 25718 w 29527"/>
                          <a:gd name="connsiteY90" fmla="*/ 0 h 6667"/>
                          <a:gd name="connsiteX91" fmla="*/ 26670 w 29527"/>
                          <a:gd name="connsiteY91" fmla="*/ 0 h 6667"/>
                          <a:gd name="connsiteX92" fmla="*/ 26670 w 29527"/>
                          <a:gd name="connsiteY92" fmla="*/ 0 h 6667"/>
                          <a:gd name="connsiteX93" fmla="*/ 29528 w 29527"/>
                          <a:gd name="connsiteY93" fmla="*/ 3810 h 6667"/>
                          <a:gd name="connsiteX94" fmla="*/ 2857 w 29527"/>
                          <a:gd name="connsiteY94" fmla="*/ 6667 h 6667"/>
                          <a:gd name="connsiteX95" fmla="*/ 2857 w 29527"/>
                          <a:gd name="connsiteY95" fmla="*/ 6667 h 6667"/>
                          <a:gd name="connsiteX96" fmla="*/ 2857 w 29527"/>
                          <a:gd name="connsiteY96" fmla="*/ 6667 h 6667"/>
                          <a:gd name="connsiteX97" fmla="*/ 2857 w 29527"/>
                          <a:gd name="connsiteY97" fmla="*/ 6667 h 6667"/>
                          <a:gd name="connsiteX98" fmla="*/ 2857 w 29527"/>
                          <a:gd name="connsiteY98" fmla="*/ 6667 h 6667"/>
                          <a:gd name="connsiteX99" fmla="*/ 7620 w 29527"/>
                          <a:gd name="connsiteY99" fmla="*/ 5715 h 6667"/>
                          <a:gd name="connsiteX100" fmla="*/ 7620 w 29527"/>
                          <a:gd name="connsiteY100" fmla="*/ 5715 h 6667"/>
                          <a:gd name="connsiteX101" fmla="*/ 7620 w 29527"/>
                          <a:gd name="connsiteY101" fmla="*/ 5715 h 6667"/>
                          <a:gd name="connsiteX102" fmla="*/ 7620 w 29527"/>
                          <a:gd name="connsiteY102" fmla="*/ 5715 h 6667"/>
                          <a:gd name="connsiteX103" fmla="*/ 7620 w 29527"/>
                          <a:gd name="connsiteY103" fmla="*/ 5715 h 6667"/>
                          <a:gd name="connsiteX104" fmla="*/ 27622 w 29527"/>
                          <a:gd name="connsiteY104" fmla="*/ 2858 h 6667"/>
                          <a:gd name="connsiteX105" fmla="*/ 27622 w 29527"/>
                          <a:gd name="connsiteY105" fmla="*/ 2858 h 6667"/>
                          <a:gd name="connsiteX106" fmla="*/ 27622 w 29527"/>
                          <a:gd name="connsiteY106" fmla="*/ 2858 h 6667"/>
                          <a:gd name="connsiteX107" fmla="*/ 27622 w 29527"/>
                          <a:gd name="connsiteY107" fmla="*/ 2858 h 6667"/>
                          <a:gd name="connsiteX108" fmla="*/ 27622 w 29527"/>
                          <a:gd name="connsiteY108" fmla="*/ 2858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6667">
                            <a:moveTo>
                              <a:pt x="29528" y="3810"/>
                            </a:moveTo>
                            <a:cubicBezTo>
                              <a:pt x="29528" y="3810"/>
                              <a:pt x="29528" y="3810"/>
                              <a:pt x="29528" y="3810"/>
                            </a:cubicBezTo>
                            <a:cubicBezTo>
                              <a:pt x="28575" y="3810"/>
                              <a:pt x="28575" y="3810"/>
                              <a:pt x="27622" y="3810"/>
                            </a:cubicBezTo>
                            <a:cubicBezTo>
                              <a:pt x="27622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3813" y="3810"/>
                            </a:cubicBezTo>
                            <a:cubicBezTo>
                              <a:pt x="23813" y="3810"/>
                              <a:pt x="23813" y="3810"/>
                              <a:pt x="22860" y="3810"/>
                            </a:cubicBezTo>
                            <a:cubicBezTo>
                              <a:pt x="22860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0955" y="3810"/>
                            </a:cubicBezTo>
                            <a:cubicBezTo>
                              <a:pt x="20955" y="3810"/>
                              <a:pt x="20955" y="3810"/>
                              <a:pt x="20003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7145" y="3810"/>
                            </a:cubicBezTo>
                            <a:cubicBezTo>
                              <a:pt x="16193" y="3810"/>
                              <a:pt x="16193" y="3810"/>
                              <a:pt x="16193" y="3810"/>
                            </a:cubicBezTo>
                            <a:cubicBezTo>
                              <a:pt x="16193" y="3810"/>
                              <a:pt x="16193" y="3810"/>
                              <a:pt x="16193" y="3810"/>
                            </a:cubicBezTo>
                            <a:cubicBezTo>
                              <a:pt x="16193" y="3810"/>
                              <a:pt x="16193" y="3810"/>
                              <a:pt x="15240" y="3810"/>
                            </a:cubicBezTo>
                            <a:cubicBezTo>
                              <a:pt x="14288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2382" y="3810"/>
                              <a:pt x="11430" y="3810"/>
                              <a:pt x="11430" y="3810"/>
                            </a:cubicBezTo>
                            <a:cubicBezTo>
                              <a:pt x="10478" y="3810"/>
                              <a:pt x="10478" y="3810"/>
                              <a:pt x="9525" y="3810"/>
                            </a:cubicBezTo>
                            <a:cubicBezTo>
                              <a:pt x="8572" y="3810"/>
                              <a:pt x="8572" y="3810"/>
                              <a:pt x="7620" y="3810"/>
                            </a:cubicBezTo>
                            <a:cubicBezTo>
                              <a:pt x="6668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3810" y="3810"/>
                            </a:cubicBezTo>
                            <a:cubicBezTo>
                              <a:pt x="3810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2858"/>
                              <a:pt x="953" y="2858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2857" y="953"/>
                              <a:pt x="2857" y="953"/>
                              <a:pt x="3810" y="953"/>
                            </a:cubicBezTo>
                            <a:cubicBezTo>
                              <a:pt x="3810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7620" y="953"/>
                            </a:cubicBezTo>
                            <a:cubicBezTo>
                              <a:pt x="8572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3335" y="953"/>
                            </a:cubicBezTo>
                            <a:cubicBezTo>
                              <a:pt x="13335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cubicBezTo>
                              <a:pt x="19050" y="953"/>
                              <a:pt x="19050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955" y="953"/>
                              <a:pt x="21907" y="953"/>
                              <a:pt x="22860" y="0"/>
                            </a:cubicBezTo>
                            <a:cubicBezTo>
                              <a:pt x="23813" y="0"/>
                              <a:pt x="23813" y="0"/>
                              <a:pt x="24765" y="0"/>
                            </a:cubicBezTo>
                            <a:cubicBezTo>
                              <a:pt x="24765" y="0"/>
                              <a:pt x="25718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lnTo>
                              <a:pt x="26670" y="0"/>
                            </a:lnTo>
                            <a:lnTo>
                              <a:pt x="29528" y="3810"/>
                            </a:lnTo>
                            <a:close/>
                            <a:moveTo>
                              <a:pt x="2857" y="6667"/>
                            </a:move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lose/>
                            <a:moveTo>
                              <a:pt x="7620" y="5715"/>
                            </a:move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lose/>
                            <a:moveTo>
                              <a:pt x="27622" y="2858"/>
                            </a:moveTo>
                            <a:cubicBezTo>
                              <a:pt x="27622" y="2858"/>
                              <a:pt x="27622" y="2858"/>
                              <a:pt x="27622" y="2858"/>
                            </a:cubicBezTo>
                            <a:cubicBezTo>
                              <a:pt x="27622" y="2858"/>
                              <a:pt x="27622" y="3810"/>
                              <a:pt x="27622" y="2858"/>
                            </a:cubicBezTo>
                            <a:cubicBezTo>
                              <a:pt x="27622" y="3810"/>
                              <a:pt x="27622" y="3810"/>
                              <a:pt x="27622" y="2858"/>
                            </a:cubicBezTo>
                            <a:cubicBezTo>
                              <a:pt x="27622" y="3810"/>
                              <a:pt x="27622" y="2858"/>
                              <a:pt x="27622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0" name="任意多边形: 形状 714"/>
                      <p:cNvSpPr/>
                      <p:nvPr/>
                    </p:nvSpPr>
                    <p:spPr>
                      <a:xfrm>
                        <a:off x="4007167" y="39385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1" name="任意多边形: 形状 715"/>
                      <p:cNvSpPr/>
                      <p:nvPr/>
                    </p:nvSpPr>
                    <p:spPr>
                      <a:xfrm>
                        <a:off x="4004309" y="3935729"/>
                        <a:ext cx="3809" cy="2619"/>
                      </a:xfrm>
                      <a:custGeom>
                        <a:avLst/>
                        <a:gdLst>
                          <a:gd name="connsiteX0" fmla="*/ 3810 w 3809"/>
                          <a:gd name="connsiteY0" fmla="*/ 1905 h 2619"/>
                          <a:gd name="connsiteX1" fmla="*/ 2858 w 3809"/>
                          <a:gd name="connsiteY1" fmla="*/ 0 h 2619"/>
                          <a:gd name="connsiteX2" fmla="*/ 2858 w 3809"/>
                          <a:gd name="connsiteY2" fmla="*/ 0 h 2619"/>
                          <a:gd name="connsiteX3" fmla="*/ 2858 w 3809"/>
                          <a:gd name="connsiteY3" fmla="*/ 0 h 2619"/>
                          <a:gd name="connsiteX4" fmla="*/ 2858 w 3809"/>
                          <a:gd name="connsiteY4" fmla="*/ 0 h 2619"/>
                          <a:gd name="connsiteX5" fmla="*/ 2858 w 3809"/>
                          <a:gd name="connsiteY5" fmla="*/ 0 h 2619"/>
                          <a:gd name="connsiteX6" fmla="*/ 1905 w 3809"/>
                          <a:gd name="connsiteY6" fmla="*/ 0 h 2619"/>
                          <a:gd name="connsiteX7" fmla="*/ 953 w 3809"/>
                          <a:gd name="connsiteY7" fmla="*/ 0 h 2619"/>
                          <a:gd name="connsiteX8" fmla="*/ 953 w 3809"/>
                          <a:gd name="connsiteY8" fmla="*/ 0 h 2619"/>
                          <a:gd name="connsiteX9" fmla="*/ 953 w 3809"/>
                          <a:gd name="connsiteY9" fmla="*/ 0 h 2619"/>
                          <a:gd name="connsiteX10" fmla="*/ 953 w 3809"/>
                          <a:gd name="connsiteY10" fmla="*/ 0 h 2619"/>
                          <a:gd name="connsiteX11" fmla="*/ 0 w 3809"/>
                          <a:gd name="connsiteY11" fmla="*/ 0 h 2619"/>
                          <a:gd name="connsiteX12" fmla="*/ 0 w 3809"/>
                          <a:gd name="connsiteY12" fmla="*/ 1905 h 2619"/>
                          <a:gd name="connsiteX13" fmla="*/ 953 w 3809"/>
                          <a:gd name="connsiteY13" fmla="*/ 1905 h 2619"/>
                          <a:gd name="connsiteX14" fmla="*/ 1905 w 3809"/>
                          <a:gd name="connsiteY14" fmla="*/ 1905 h 2619"/>
                          <a:gd name="connsiteX15" fmla="*/ 3810 w 3809"/>
                          <a:gd name="connsiteY15" fmla="*/ 1905 h 2619"/>
                          <a:gd name="connsiteX16" fmla="*/ 3810 w 3809"/>
                          <a:gd name="connsiteY16" fmla="*/ 1905 h 2619"/>
                          <a:gd name="connsiteX17" fmla="*/ 3810 w 3809"/>
                          <a:gd name="connsiteY17" fmla="*/ 1905 h 2619"/>
                          <a:gd name="connsiteX18" fmla="*/ 3810 w 3809"/>
                          <a:gd name="connsiteY18" fmla="*/ 1905 h 2619"/>
                          <a:gd name="connsiteX19" fmla="*/ 3810 w 3809"/>
                          <a:gd name="connsiteY19" fmla="*/ 1905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3810" y="1905"/>
                            </a:moveTo>
                            <a:cubicBezTo>
                              <a:pt x="3810" y="953"/>
                              <a:pt x="2858" y="953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2858"/>
                              <a:pt x="2858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8" y="2858"/>
                              <a:pt x="2858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8" y="2858"/>
                              <a:pt x="3810" y="2858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32" name="图形 2"/>
                    <p:cNvGrpSpPr/>
                    <p:nvPr/>
                  </p:nvGrpSpPr>
                  <p:grpSpPr>
                    <a:xfrm>
                      <a:off x="4034790" y="3927157"/>
                      <a:ext cx="31432" cy="7090"/>
                      <a:chOff x="4034790" y="3927157"/>
                      <a:chExt cx="31432" cy="7090"/>
                    </a:xfrm>
                    <a:solidFill>
                      <a:srgbClr val="0D222B"/>
                    </a:solidFill>
                  </p:grpSpPr>
                  <p:sp>
                    <p:nvSpPr>
                      <p:cNvPr id="833" name="任意多边形: 形状 717"/>
                      <p:cNvSpPr/>
                      <p:nvPr/>
                    </p:nvSpPr>
                    <p:spPr>
                      <a:xfrm>
                        <a:off x="4035742" y="39319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4" name="任意多边形: 形状 718"/>
                      <p:cNvSpPr/>
                      <p:nvPr/>
                    </p:nvSpPr>
                    <p:spPr>
                      <a:xfrm>
                        <a:off x="4036694" y="3927157"/>
                        <a:ext cx="29527" cy="5714"/>
                      </a:xfrm>
                      <a:custGeom>
                        <a:avLst/>
                        <a:gdLst>
                          <a:gd name="connsiteX0" fmla="*/ 29528 w 29527"/>
                          <a:gd name="connsiteY0" fmla="*/ 2858 h 5714"/>
                          <a:gd name="connsiteX1" fmla="*/ 29528 w 29527"/>
                          <a:gd name="connsiteY1" fmla="*/ 2858 h 5714"/>
                          <a:gd name="connsiteX2" fmla="*/ 27623 w 29527"/>
                          <a:gd name="connsiteY2" fmla="*/ 2858 h 5714"/>
                          <a:gd name="connsiteX3" fmla="*/ 26670 w 29527"/>
                          <a:gd name="connsiteY3" fmla="*/ 2858 h 5714"/>
                          <a:gd name="connsiteX4" fmla="*/ 25718 w 29527"/>
                          <a:gd name="connsiteY4" fmla="*/ 2858 h 5714"/>
                          <a:gd name="connsiteX5" fmla="*/ 25718 w 29527"/>
                          <a:gd name="connsiteY5" fmla="*/ 2858 h 5714"/>
                          <a:gd name="connsiteX6" fmla="*/ 24765 w 29527"/>
                          <a:gd name="connsiteY6" fmla="*/ 2858 h 5714"/>
                          <a:gd name="connsiteX7" fmla="*/ 23813 w 29527"/>
                          <a:gd name="connsiteY7" fmla="*/ 2858 h 5714"/>
                          <a:gd name="connsiteX8" fmla="*/ 22860 w 29527"/>
                          <a:gd name="connsiteY8" fmla="*/ 2858 h 5714"/>
                          <a:gd name="connsiteX9" fmla="*/ 21907 w 29527"/>
                          <a:gd name="connsiteY9" fmla="*/ 2858 h 5714"/>
                          <a:gd name="connsiteX10" fmla="*/ 21907 w 29527"/>
                          <a:gd name="connsiteY10" fmla="*/ 2858 h 5714"/>
                          <a:gd name="connsiteX11" fmla="*/ 20955 w 29527"/>
                          <a:gd name="connsiteY11" fmla="*/ 2858 h 5714"/>
                          <a:gd name="connsiteX12" fmla="*/ 20003 w 29527"/>
                          <a:gd name="connsiteY12" fmla="*/ 2858 h 5714"/>
                          <a:gd name="connsiteX13" fmla="*/ 19050 w 29527"/>
                          <a:gd name="connsiteY13" fmla="*/ 2858 h 5714"/>
                          <a:gd name="connsiteX14" fmla="*/ 18098 w 29527"/>
                          <a:gd name="connsiteY14" fmla="*/ 2858 h 5714"/>
                          <a:gd name="connsiteX15" fmla="*/ 18098 w 29527"/>
                          <a:gd name="connsiteY15" fmla="*/ 2858 h 5714"/>
                          <a:gd name="connsiteX16" fmla="*/ 18098 w 29527"/>
                          <a:gd name="connsiteY16" fmla="*/ 2858 h 5714"/>
                          <a:gd name="connsiteX17" fmla="*/ 17145 w 29527"/>
                          <a:gd name="connsiteY17" fmla="*/ 2858 h 5714"/>
                          <a:gd name="connsiteX18" fmla="*/ 16193 w 29527"/>
                          <a:gd name="connsiteY18" fmla="*/ 2858 h 5714"/>
                          <a:gd name="connsiteX19" fmla="*/ 16193 w 29527"/>
                          <a:gd name="connsiteY19" fmla="*/ 2858 h 5714"/>
                          <a:gd name="connsiteX20" fmla="*/ 15240 w 29527"/>
                          <a:gd name="connsiteY20" fmla="*/ 2858 h 5714"/>
                          <a:gd name="connsiteX21" fmla="*/ 15240 w 29527"/>
                          <a:gd name="connsiteY21" fmla="*/ 2858 h 5714"/>
                          <a:gd name="connsiteX22" fmla="*/ 15240 w 29527"/>
                          <a:gd name="connsiteY22" fmla="*/ 2858 h 5714"/>
                          <a:gd name="connsiteX23" fmla="*/ 15240 w 29527"/>
                          <a:gd name="connsiteY23" fmla="*/ 2858 h 5714"/>
                          <a:gd name="connsiteX24" fmla="*/ 15240 w 29527"/>
                          <a:gd name="connsiteY24" fmla="*/ 2858 h 5714"/>
                          <a:gd name="connsiteX25" fmla="*/ 15240 w 29527"/>
                          <a:gd name="connsiteY25" fmla="*/ 2858 h 5714"/>
                          <a:gd name="connsiteX26" fmla="*/ 14288 w 29527"/>
                          <a:gd name="connsiteY26" fmla="*/ 2858 h 5714"/>
                          <a:gd name="connsiteX27" fmla="*/ 13335 w 29527"/>
                          <a:gd name="connsiteY27" fmla="*/ 2858 h 5714"/>
                          <a:gd name="connsiteX28" fmla="*/ 13335 w 29527"/>
                          <a:gd name="connsiteY28" fmla="*/ 2858 h 5714"/>
                          <a:gd name="connsiteX29" fmla="*/ 13335 w 29527"/>
                          <a:gd name="connsiteY29" fmla="*/ 2858 h 5714"/>
                          <a:gd name="connsiteX30" fmla="*/ 13335 w 29527"/>
                          <a:gd name="connsiteY30" fmla="*/ 2858 h 5714"/>
                          <a:gd name="connsiteX31" fmla="*/ 13335 w 29527"/>
                          <a:gd name="connsiteY31" fmla="*/ 2858 h 5714"/>
                          <a:gd name="connsiteX32" fmla="*/ 11430 w 29527"/>
                          <a:gd name="connsiteY32" fmla="*/ 2858 h 5714"/>
                          <a:gd name="connsiteX33" fmla="*/ 9525 w 29527"/>
                          <a:gd name="connsiteY33" fmla="*/ 2858 h 5714"/>
                          <a:gd name="connsiteX34" fmla="*/ 7620 w 29527"/>
                          <a:gd name="connsiteY34" fmla="*/ 2858 h 5714"/>
                          <a:gd name="connsiteX35" fmla="*/ 5715 w 29527"/>
                          <a:gd name="connsiteY35" fmla="*/ 2858 h 5714"/>
                          <a:gd name="connsiteX36" fmla="*/ 5715 w 29527"/>
                          <a:gd name="connsiteY36" fmla="*/ 2858 h 5714"/>
                          <a:gd name="connsiteX37" fmla="*/ 4763 w 29527"/>
                          <a:gd name="connsiteY37" fmla="*/ 2858 h 5714"/>
                          <a:gd name="connsiteX38" fmla="*/ 4763 w 29527"/>
                          <a:gd name="connsiteY38" fmla="*/ 2858 h 5714"/>
                          <a:gd name="connsiteX39" fmla="*/ 4763 w 29527"/>
                          <a:gd name="connsiteY39" fmla="*/ 2858 h 5714"/>
                          <a:gd name="connsiteX40" fmla="*/ 4763 w 29527"/>
                          <a:gd name="connsiteY40" fmla="*/ 2858 h 5714"/>
                          <a:gd name="connsiteX41" fmla="*/ 3810 w 29527"/>
                          <a:gd name="connsiteY41" fmla="*/ 2858 h 5714"/>
                          <a:gd name="connsiteX42" fmla="*/ 2857 w 29527"/>
                          <a:gd name="connsiteY42" fmla="*/ 2858 h 5714"/>
                          <a:gd name="connsiteX43" fmla="*/ 2857 w 29527"/>
                          <a:gd name="connsiteY43" fmla="*/ 2858 h 5714"/>
                          <a:gd name="connsiteX44" fmla="*/ 1905 w 29527"/>
                          <a:gd name="connsiteY44" fmla="*/ 2858 h 5714"/>
                          <a:gd name="connsiteX45" fmla="*/ 1905 w 29527"/>
                          <a:gd name="connsiteY45" fmla="*/ 2858 h 5714"/>
                          <a:gd name="connsiteX46" fmla="*/ 1905 w 29527"/>
                          <a:gd name="connsiteY46" fmla="*/ 2858 h 5714"/>
                          <a:gd name="connsiteX47" fmla="*/ 953 w 29527"/>
                          <a:gd name="connsiteY47" fmla="*/ 952 h 5714"/>
                          <a:gd name="connsiteX48" fmla="*/ 953 w 29527"/>
                          <a:gd name="connsiteY48" fmla="*/ 952 h 5714"/>
                          <a:gd name="connsiteX49" fmla="*/ 953 w 29527"/>
                          <a:gd name="connsiteY49" fmla="*/ 952 h 5714"/>
                          <a:gd name="connsiteX50" fmla="*/ 953 w 29527"/>
                          <a:gd name="connsiteY50" fmla="*/ 952 h 5714"/>
                          <a:gd name="connsiteX51" fmla="*/ 953 w 29527"/>
                          <a:gd name="connsiteY51" fmla="*/ 952 h 5714"/>
                          <a:gd name="connsiteX52" fmla="*/ 0 w 29527"/>
                          <a:gd name="connsiteY52" fmla="*/ 952 h 5714"/>
                          <a:gd name="connsiteX53" fmla="*/ 953 w 29527"/>
                          <a:gd name="connsiteY53" fmla="*/ 952 h 5714"/>
                          <a:gd name="connsiteX54" fmla="*/ 1905 w 29527"/>
                          <a:gd name="connsiteY54" fmla="*/ 952 h 5714"/>
                          <a:gd name="connsiteX55" fmla="*/ 1905 w 29527"/>
                          <a:gd name="connsiteY55" fmla="*/ 952 h 5714"/>
                          <a:gd name="connsiteX56" fmla="*/ 1905 w 29527"/>
                          <a:gd name="connsiteY56" fmla="*/ 952 h 5714"/>
                          <a:gd name="connsiteX57" fmla="*/ 1905 w 29527"/>
                          <a:gd name="connsiteY57" fmla="*/ 0 h 5714"/>
                          <a:gd name="connsiteX58" fmla="*/ 3810 w 29527"/>
                          <a:gd name="connsiteY58" fmla="*/ 0 h 5714"/>
                          <a:gd name="connsiteX59" fmla="*/ 4763 w 29527"/>
                          <a:gd name="connsiteY59" fmla="*/ 0 h 5714"/>
                          <a:gd name="connsiteX60" fmla="*/ 4763 w 29527"/>
                          <a:gd name="connsiteY60" fmla="*/ 0 h 5714"/>
                          <a:gd name="connsiteX61" fmla="*/ 5715 w 29527"/>
                          <a:gd name="connsiteY61" fmla="*/ 0 h 5714"/>
                          <a:gd name="connsiteX62" fmla="*/ 7620 w 29527"/>
                          <a:gd name="connsiteY62" fmla="*/ 0 h 5714"/>
                          <a:gd name="connsiteX63" fmla="*/ 9525 w 29527"/>
                          <a:gd name="connsiteY63" fmla="*/ 0 h 5714"/>
                          <a:gd name="connsiteX64" fmla="*/ 10478 w 29527"/>
                          <a:gd name="connsiteY64" fmla="*/ 0 h 5714"/>
                          <a:gd name="connsiteX65" fmla="*/ 11430 w 29527"/>
                          <a:gd name="connsiteY65" fmla="*/ 0 h 5714"/>
                          <a:gd name="connsiteX66" fmla="*/ 12382 w 29527"/>
                          <a:gd name="connsiteY66" fmla="*/ 0 h 5714"/>
                          <a:gd name="connsiteX67" fmla="*/ 12382 w 29527"/>
                          <a:gd name="connsiteY67" fmla="*/ 0 h 5714"/>
                          <a:gd name="connsiteX68" fmla="*/ 12382 w 29527"/>
                          <a:gd name="connsiteY68" fmla="*/ 0 h 5714"/>
                          <a:gd name="connsiteX69" fmla="*/ 13335 w 29527"/>
                          <a:gd name="connsiteY69" fmla="*/ 0 h 5714"/>
                          <a:gd name="connsiteX70" fmla="*/ 14288 w 29527"/>
                          <a:gd name="connsiteY70" fmla="*/ 0 h 5714"/>
                          <a:gd name="connsiteX71" fmla="*/ 15240 w 29527"/>
                          <a:gd name="connsiteY71" fmla="*/ 0 h 5714"/>
                          <a:gd name="connsiteX72" fmla="*/ 15240 w 29527"/>
                          <a:gd name="connsiteY72" fmla="*/ 0 h 5714"/>
                          <a:gd name="connsiteX73" fmla="*/ 15240 w 29527"/>
                          <a:gd name="connsiteY73" fmla="*/ 0 h 5714"/>
                          <a:gd name="connsiteX74" fmla="*/ 15240 w 29527"/>
                          <a:gd name="connsiteY74" fmla="*/ 0 h 5714"/>
                          <a:gd name="connsiteX75" fmla="*/ 15240 w 29527"/>
                          <a:gd name="connsiteY75" fmla="*/ 0 h 5714"/>
                          <a:gd name="connsiteX76" fmla="*/ 15240 w 29527"/>
                          <a:gd name="connsiteY76" fmla="*/ 0 h 5714"/>
                          <a:gd name="connsiteX77" fmla="*/ 15240 w 29527"/>
                          <a:gd name="connsiteY77" fmla="*/ 0 h 5714"/>
                          <a:gd name="connsiteX78" fmla="*/ 15240 w 29527"/>
                          <a:gd name="connsiteY78" fmla="*/ 0 h 5714"/>
                          <a:gd name="connsiteX79" fmla="*/ 15240 w 29527"/>
                          <a:gd name="connsiteY79" fmla="*/ 0 h 5714"/>
                          <a:gd name="connsiteX80" fmla="*/ 16193 w 29527"/>
                          <a:gd name="connsiteY80" fmla="*/ 0 h 5714"/>
                          <a:gd name="connsiteX81" fmla="*/ 17145 w 29527"/>
                          <a:gd name="connsiteY81" fmla="*/ 0 h 5714"/>
                          <a:gd name="connsiteX82" fmla="*/ 18098 w 29527"/>
                          <a:gd name="connsiteY82" fmla="*/ 0 h 5714"/>
                          <a:gd name="connsiteX83" fmla="*/ 18098 w 29527"/>
                          <a:gd name="connsiteY83" fmla="*/ 0 h 5714"/>
                          <a:gd name="connsiteX84" fmla="*/ 18098 w 29527"/>
                          <a:gd name="connsiteY84" fmla="*/ 0 h 5714"/>
                          <a:gd name="connsiteX85" fmla="*/ 18098 w 29527"/>
                          <a:gd name="connsiteY85" fmla="*/ 0 h 5714"/>
                          <a:gd name="connsiteX86" fmla="*/ 20003 w 29527"/>
                          <a:gd name="connsiteY86" fmla="*/ 0 h 5714"/>
                          <a:gd name="connsiteX87" fmla="*/ 20003 w 29527"/>
                          <a:gd name="connsiteY87" fmla="*/ 0 h 5714"/>
                          <a:gd name="connsiteX88" fmla="*/ 22860 w 29527"/>
                          <a:gd name="connsiteY88" fmla="*/ 0 h 5714"/>
                          <a:gd name="connsiteX89" fmla="*/ 24765 w 29527"/>
                          <a:gd name="connsiteY89" fmla="*/ 0 h 5714"/>
                          <a:gd name="connsiteX90" fmla="*/ 25718 w 29527"/>
                          <a:gd name="connsiteY90" fmla="*/ 0 h 5714"/>
                          <a:gd name="connsiteX91" fmla="*/ 26670 w 29527"/>
                          <a:gd name="connsiteY91" fmla="*/ 0 h 5714"/>
                          <a:gd name="connsiteX92" fmla="*/ 26670 w 29527"/>
                          <a:gd name="connsiteY92" fmla="*/ 0 h 5714"/>
                          <a:gd name="connsiteX93" fmla="*/ 29528 w 29527"/>
                          <a:gd name="connsiteY93" fmla="*/ 2858 h 5714"/>
                          <a:gd name="connsiteX94" fmla="*/ 1905 w 29527"/>
                          <a:gd name="connsiteY94" fmla="*/ 5715 h 5714"/>
                          <a:gd name="connsiteX95" fmla="*/ 1905 w 29527"/>
                          <a:gd name="connsiteY95" fmla="*/ 5715 h 5714"/>
                          <a:gd name="connsiteX96" fmla="*/ 1905 w 29527"/>
                          <a:gd name="connsiteY96" fmla="*/ 5715 h 5714"/>
                          <a:gd name="connsiteX97" fmla="*/ 1905 w 29527"/>
                          <a:gd name="connsiteY97" fmla="*/ 5715 h 5714"/>
                          <a:gd name="connsiteX98" fmla="*/ 1905 w 29527"/>
                          <a:gd name="connsiteY98" fmla="*/ 5715 h 5714"/>
                          <a:gd name="connsiteX99" fmla="*/ 6668 w 29527"/>
                          <a:gd name="connsiteY99" fmla="*/ 4763 h 5714"/>
                          <a:gd name="connsiteX100" fmla="*/ 6668 w 29527"/>
                          <a:gd name="connsiteY100" fmla="*/ 4763 h 5714"/>
                          <a:gd name="connsiteX101" fmla="*/ 6668 w 29527"/>
                          <a:gd name="connsiteY101" fmla="*/ 4763 h 5714"/>
                          <a:gd name="connsiteX102" fmla="*/ 6668 w 29527"/>
                          <a:gd name="connsiteY102" fmla="*/ 4763 h 5714"/>
                          <a:gd name="connsiteX103" fmla="*/ 6668 w 29527"/>
                          <a:gd name="connsiteY103" fmla="*/ 4763 h 5714"/>
                          <a:gd name="connsiteX104" fmla="*/ 26670 w 29527"/>
                          <a:gd name="connsiteY104" fmla="*/ 2858 h 5714"/>
                          <a:gd name="connsiteX105" fmla="*/ 26670 w 29527"/>
                          <a:gd name="connsiteY105" fmla="*/ 2858 h 5714"/>
                          <a:gd name="connsiteX106" fmla="*/ 26670 w 29527"/>
                          <a:gd name="connsiteY106" fmla="*/ 2858 h 5714"/>
                          <a:gd name="connsiteX107" fmla="*/ 26670 w 29527"/>
                          <a:gd name="connsiteY107" fmla="*/ 2858 h 5714"/>
                          <a:gd name="connsiteX108" fmla="*/ 26670 w 29527"/>
                          <a:gd name="connsiteY108" fmla="*/ 2858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5714">
                            <a:moveTo>
                              <a:pt x="29528" y="2858"/>
                            </a:moveTo>
                            <a:cubicBezTo>
                              <a:pt x="29528" y="2858"/>
                              <a:pt x="28575" y="2858"/>
                              <a:pt x="29528" y="2858"/>
                            </a:cubicBezTo>
                            <a:cubicBezTo>
                              <a:pt x="28575" y="2858"/>
                              <a:pt x="28575" y="2858"/>
                              <a:pt x="27623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2860" y="2858"/>
                            </a:cubicBezTo>
                            <a:cubicBezTo>
                              <a:pt x="22860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003" y="2858"/>
                            </a:cubicBezTo>
                            <a:cubicBezTo>
                              <a:pt x="20003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7145" y="2858"/>
                            </a:cubicBezTo>
                            <a:cubicBezTo>
                              <a:pt x="17145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2382" y="2858"/>
                              <a:pt x="11430" y="2858"/>
                              <a:pt x="11430" y="2858"/>
                            </a:cubicBezTo>
                            <a:cubicBezTo>
                              <a:pt x="10478" y="2858"/>
                              <a:pt x="10478" y="2858"/>
                              <a:pt x="9525" y="2858"/>
                            </a:cubicBezTo>
                            <a:cubicBezTo>
                              <a:pt x="8573" y="2858"/>
                              <a:pt x="8573" y="2858"/>
                              <a:pt x="7620" y="2858"/>
                            </a:cubicBezTo>
                            <a:cubicBezTo>
                              <a:pt x="6668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3810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953" y="1905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955" y="0"/>
                              <a:pt x="21907" y="0"/>
                              <a:pt x="22860" y="0"/>
                            </a:cubicBezTo>
                            <a:cubicBezTo>
                              <a:pt x="23813" y="0"/>
                              <a:pt x="23813" y="0"/>
                              <a:pt x="24765" y="0"/>
                            </a:cubicBezTo>
                            <a:cubicBezTo>
                              <a:pt x="24765" y="0"/>
                              <a:pt x="25718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lnTo>
                              <a:pt x="26670" y="0"/>
                            </a:lnTo>
                            <a:lnTo>
                              <a:pt x="29528" y="2858"/>
                            </a:lnTo>
                            <a:close/>
                            <a:moveTo>
                              <a:pt x="1905" y="5715"/>
                            </a:move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  <a:moveTo>
                              <a:pt x="6668" y="4763"/>
                            </a:moveTo>
                            <a:cubicBezTo>
                              <a:pt x="6668" y="4763"/>
                              <a:pt x="6668" y="4763"/>
                              <a:pt x="6668" y="4763"/>
                            </a:cubicBezTo>
                            <a:cubicBezTo>
                              <a:pt x="6668" y="4763"/>
                              <a:pt x="6668" y="4763"/>
                              <a:pt x="6668" y="4763"/>
                            </a:cubicBezTo>
                            <a:cubicBezTo>
                              <a:pt x="6668" y="4763"/>
                              <a:pt x="6668" y="5715"/>
                              <a:pt x="6668" y="4763"/>
                            </a:cubicBezTo>
                            <a:cubicBezTo>
                              <a:pt x="6668" y="5715"/>
                              <a:pt x="6668" y="4763"/>
                              <a:pt x="6668" y="4763"/>
                            </a:cubicBezTo>
                            <a:close/>
                            <a:moveTo>
                              <a:pt x="26670" y="2858"/>
                            </a:move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5" name="任意多边形: 形状 719"/>
                      <p:cNvSpPr/>
                      <p:nvPr/>
                    </p:nvSpPr>
                    <p:spPr>
                      <a:xfrm>
                        <a:off x="4037647" y="39338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6" name="任意多边形: 形状 720"/>
                      <p:cNvSpPr/>
                      <p:nvPr/>
                    </p:nvSpPr>
                    <p:spPr>
                      <a:xfrm>
                        <a:off x="4034790" y="3931919"/>
                        <a:ext cx="3809" cy="2328"/>
                      </a:xfrm>
                      <a:custGeom>
                        <a:avLst/>
                        <a:gdLst>
                          <a:gd name="connsiteX0" fmla="*/ 3810 w 3809"/>
                          <a:gd name="connsiteY0" fmla="*/ 1905 h 2328"/>
                          <a:gd name="connsiteX1" fmla="*/ 2857 w 3809"/>
                          <a:gd name="connsiteY1" fmla="*/ 0 h 2328"/>
                          <a:gd name="connsiteX2" fmla="*/ 2857 w 3809"/>
                          <a:gd name="connsiteY2" fmla="*/ 0 h 2328"/>
                          <a:gd name="connsiteX3" fmla="*/ 2857 w 3809"/>
                          <a:gd name="connsiteY3" fmla="*/ 0 h 2328"/>
                          <a:gd name="connsiteX4" fmla="*/ 2857 w 3809"/>
                          <a:gd name="connsiteY4" fmla="*/ 0 h 2328"/>
                          <a:gd name="connsiteX5" fmla="*/ 2857 w 3809"/>
                          <a:gd name="connsiteY5" fmla="*/ 0 h 2328"/>
                          <a:gd name="connsiteX6" fmla="*/ 1905 w 3809"/>
                          <a:gd name="connsiteY6" fmla="*/ 0 h 2328"/>
                          <a:gd name="connsiteX7" fmla="*/ 953 w 3809"/>
                          <a:gd name="connsiteY7" fmla="*/ 0 h 2328"/>
                          <a:gd name="connsiteX8" fmla="*/ 953 w 3809"/>
                          <a:gd name="connsiteY8" fmla="*/ 0 h 2328"/>
                          <a:gd name="connsiteX9" fmla="*/ 953 w 3809"/>
                          <a:gd name="connsiteY9" fmla="*/ 0 h 2328"/>
                          <a:gd name="connsiteX10" fmla="*/ 953 w 3809"/>
                          <a:gd name="connsiteY10" fmla="*/ 0 h 2328"/>
                          <a:gd name="connsiteX11" fmla="*/ 0 w 3809"/>
                          <a:gd name="connsiteY11" fmla="*/ 0 h 2328"/>
                          <a:gd name="connsiteX12" fmla="*/ 0 w 3809"/>
                          <a:gd name="connsiteY12" fmla="*/ 1905 h 2328"/>
                          <a:gd name="connsiteX13" fmla="*/ 953 w 3809"/>
                          <a:gd name="connsiteY13" fmla="*/ 1905 h 2328"/>
                          <a:gd name="connsiteX14" fmla="*/ 1905 w 3809"/>
                          <a:gd name="connsiteY14" fmla="*/ 1905 h 2328"/>
                          <a:gd name="connsiteX15" fmla="*/ 3810 w 3809"/>
                          <a:gd name="connsiteY15" fmla="*/ 1905 h 2328"/>
                          <a:gd name="connsiteX16" fmla="*/ 3810 w 3809"/>
                          <a:gd name="connsiteY16" fmla="*/ 1905 h 2328"/>
                          <a:gd name="connsiteX17" fmla="*/ 3810 w 3809"/>
                          <a:gd name="connsiteY17" fmla="*/ 1905 h 2328"/>
                          <a:gd name="connsiteX18" fmla="*/ 3810 w 3809"/>
                          <a:gd name="connsiteY18" fmla="*/ 1905 h 2328"/>
                          <a:gd name="connsiteX19" fmla="*/ 3810 w 3809"/>
                          <a:gd name="connsiteY19" fmla="*/ 1905 h 23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328">
                            <a:moveTo>
                              <a:pt x="3810" y="1905"/>
                            </a:moveTo>
                            <a:cubicBezTo>
                              <a:pt x="3810" y="952"/>
                              <a:pt x="2857" y="952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2858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37" name="图形 2"/>
                    <p:cNvGrpSpPr/>
                    <p:nvPr/>
                  </p:nvGrpSpPr>
                  <p:grpSpPr>
                    <a:xfrm>
                      <a:off x="4065269" y="3923346"/>
                      <a:ext cx="31432" cy="6667"/>
                      <a:chOff x="4065269" y="3923346"/>
                      <a:chExt cx="31432" cy="6667"/>
                    </a:xfrm>
                    <a:solidFill>
                      <a:srgbClr val="0D222B"/>
                    </a:solidFill>
                  </p:grpSpPr>
                  <p:sp>
                    <p:nvSpPr>
                      <p:cNvPr id="838" name="任意多边形: 形状 722"/>
                      <p:cNvSpPr/>
                      <p:nvPr/>
                    </p:nvSpPr>
                    <p:spPr>
                      <a:xfrm>
                        <a:off x="4066222" y="39281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39" name="任意多边形: 形状 723"/>
                      <p:cNvSpPr/>
                      <p:nvPr/>
                    </p:nvSpPr>
                    <p:spPr>
                      <a:xfrm>
                        <a:off x="4067175" y="3923346"/>
                        <a:ext cx="29527" cy="5715"/>
                      </a:xfrm>
                      <a:custGeom>
                        <a:avLst/>
                        <a:gdLst>
                          <a:gd name="connsiteX0" fmla="*/ 29527 w 29527"/>
                          <a:gd name="connsiteY0" fmla="*/ 2858 h 5715"/>
                          <a:gd name="connsiteX1" fmla="*/ 29527 w 29527"/>
                          <a:gd name="connsiteY1" fmla="*/ 2858 h 5715"/>
                          <a:gd name="connsiteX2" fmla="*/ 27623 w 29527"/>
                          <a:gd name="connsiteY2" fmla="*/ 2858 h 5715"/>
                          <a:gd name="connsiteX3" fmla="*/ 26670 w 29527"/>
                          <a:gd name="connsiteY3" fmla="*/ 2858 h 5715"/>
                          <a:gd name="connsiteX4" fmla="*/ 25718 w 29527"/>
                          <a:gd name="connsiteY4" fmla="*/ 2858 h 5715"/>
                          <a:gd name="connsiteX5" fmla="*/ 25718 w 29527"/>
                          <a:gd name="connsiteY5" fmla="*/ 2858 h 5715"/>
                          <a:gd name="connsiteX6" fmla="*/ 24765 w 29527"/>
                          <a:gd name="connsiteY6" fmla="*/ 2858 h 5715"/>
                          <a:gd name="connsiteX7" fmla="*/ 23813 w 29527"/>
                          <a:gd name="connsiteY7" fmla="*/ 2858 h 5715"/>
                          <a:gd name="connsiteX8" fmla="*/ 22860 w 29527"/>
                          <a:gd name="connsiteY8" fmla="*/ 2858 h 5715"/>
                          <a:gd name="connsiteX9" fmla="*/ 21907 w 29527"/>
                          <a:gd name="connsiteY9" fmla="*/ 2858 h 5715"/>
                          <a:gd name="connsiteX10" fmla="*/ 21907 w 29527"/>
                          <a:gd name="connsiteY10" fmla="*/ 2858 h 5715"/>
                          <a:gd name="connsiteX11" fmla="*/ 20955 w 29527"/>
                          <a:gd name="connsiteY11" fmla="*/ 2858 h 5715"/>
                          <a:gd name="connsiteX12" fmla="*/ 20002 w 29527"/>
                          <a:gd name="connsiteY12" fmla="*/ 2858 h 5715"/>
                          <a:gd name="connsiteX13" fmla="*/ 19050 w 29527"/>
                          <a:gd name="connsiteY13" fmla="*/ 2858 h 5715"/>
                          <a:gd name="connsiteX14" fmla="*/ 18098 w 29527"/>
                          <a:gd name="connsiteY14" fmla="*/ 2858 h 5715"/>
                          <a:gd name="connsiteX15" fmla="*/ 18098 w 29527"/>
                          <a:gd name="connsiteY15" fmla="*/ 2858 h 5715"/>
                          <a:gd name="connsiteX16" fmla="*/ 18098 w 29527"/>
                          <a:gd name="connsiteY16" fmla="*/ 2858 h 5715"/>
                          <a:gd name="connsiteX17" fmla="*/ 17145 w 29527"/>
                          <a:gd name="connsiteY17" fmla="*/ 2858 h 5715"/>
                          <a:gd name="connsiteX18" fmla="*/ 16193 w 29527"/>
                          <a:gd name="connsiteY18" fmla="*/ 2858 h 5715"/>
                          <a:gd name="connsiteX19" fmla="*/ 16193 w 29527"/>
                          <a:gd name="connsiteY19" fmla="*/ 2858 h 5715"/>
                          <a:gd name="connsiteX20" fmla="*/ 15240 w 29527"/>
                          <a:gd name="connsiteY20" fmla="*/ 2858 h 5715"/>
                          <a:gd name="connsiteX21" fmla="*/ 15240 w 29527"/>
                          <a:gd name="connsiteY21" fmla="*/ 2858 h 5715"/>
                          <a:gd name="connsiteX22" fmla="*/ 15240 w 29527"/>
                          <a:gd name="connsiteY22" fmla="*/ 2858 h 5715"/>
                          <a:gd name="connsiteX23" fmla="*/ 15240 w 29527"/>
                          <a:gd name="connsiteY23" fmla="*/ 2858 h 5715"/>
                          <a:gd name="connsiteX24" fmla="*/ 15240 w 29527"/>
                          <a:gd name="connsiteY24" fmla="*/ 2858 h 5715"/>
                          <a:gd name="connsiteX25" fmla="*/ 15240 w 29527"/>
                          <a:gd name="connsiteY25" fmla="*/ 2858 h 5715"/>
                          <a:gd name="connsiteX26" fmla="*/ 14288 w 29527"/>
                          <a:gd name="connsiteY26" fmla="*/ 2858 h 5715"/>
                          <a:gd name="connsiteX27" fmla="*/ 13335 w 29527"/>
                          <a:gd name="connsiteY27" fmla="*/ 2858 h 5715"/>
                          <a:gd name="connsiteX28" fmla="*/ 13335 w 29527"/>
                          <a:gd name="connsiteY28" fmla="*/ 2858 h 5715"/>
                          <a:gd name="connsiteX29" fmla="*/ 13335 w 29527"/>
                          <a:gd name="connsiteY29" fmla="*/ 2858 h 5715"/>
                          <a:gd name="connsiteX30" fmla="*/ 13335 w 29527"/>
                          <a:gd name="connsiteY30" fmla="*/ 2858 h 5715"/>
                          <a:gd name="connsiteX31" fmla="*/ 13335 w 29527"/>
                          <a:gd name="connsiteY31" fmla="*/ 2858 h 5715"/>
                          <a:gd name="connsiteX32" fmla="*/ 11430 w 29527"/>
                          <a:gd name="connsiteY32" fmla="*/ 2858 h 5715"/>
                          <a:gd name="connsiteX33" fmla="*/ 9525 w 29527"/>
                          <a:gd name="connsiteY33" fmla="*/ 2858 h 5715"/>
                          <a:gd name="connsiteX34" fmla="*/ 7620 w 29527"/>
                          <a:gd name="connsiteY34" fmla="*/ 2858 h 5715"/>
                          <a:gd name="connsiteX35" fmla="*/ 5715 w 29527"/>
                          <a:gd name="connsiteY35" fmla="*/ 2858 h 5715"/>
                          <a:gd name="connsiteX36" fmla="*/ 5715 w 29527"/>
                          <a:gd name="connsiteY36" fmla="*/ 2858 h 5715"/>
                          <a:gd name="connsiteX37" fmla="*/ 4763 w 29527"/>
                          <a:gd name="connsiteY37" fmla="*/ 2858 h 5715"/>
                          <a:gd name="connsiteX38" fmla="*/ 4763 w 29527"/>
                          <a:gd name="connsiteY38" fmla="*/ 2858 h 5715"/>
                          <a:gd name="connsiteX39" fmla="*/ 4763 w 29527"/>
                          <a:gd name="connsiteY39" fmla="*/ 2858 h 5715"/>
                          <a:gd name="connsiteX40" fmla="*/ 4763 w 29527"/>
                          <a:gd name="connsiteY40" fmla="*/ 2858 h 5715"/>
                          <a:gd name="connsiteX41" fmla="*/ 3810 w 29527"/>
                          <a:gd name="connsiteY41" fmla="*/ 2858 h 5715"/>
                          <a:gd name="connsiteX42" fmla="*/ 2857 w 29527"/>
                          <a:gd name="connsiteY42" fmla="*/ 2858 h 5715"/>
                          <a:gd name="connsiteX43" fmla="*/ 2857 w 29527"/>
                          <a:gd name="connsiteY43" fmla="*/ 2858 h 5715"/>
                          <a:gd name="connsiteX44" fmla="*/ 1905 w 29527"/>
                          <a:gd name="connsiteY44" fmla="*/ 2858 h 5715"/>
                          <a:gd name="connsiteX45" fmla="*/ 1905 w 29527"/>
                          <a:gd name="connsiteY45" fmla="*/ 2858 h 5715"/>
                          <a:gd name="connsiteX46" fmla="*/ 1905 w 29527"/>
                          <a:gd name="connsiteY46" fmla="*/ 2858 h 5715"/>
                          <a:gd name="connsiteX47" fmla="*/ 952 w 29527"/>
                          <a:gd name="connsiteY47" fmla="*/ 953 h 5715"/>
                          <a:gd name="connsiteX48" fmla="*/ 952 w 29527"/>
                          <a:gd name="connsiteY48" fmla="*/ 953 h 5715"/>
                          <a:gd name="connsiteX49" fmla="*/ 952 w 29527"/>
                          <a:gd name="connsiteY49" fmla="*/ 953 h 5715"/>
                          <a:gd name="connsiteX50" fmla="*/ 952 w 29527"/>
                          <a:gd name="connsiteY50" fmla="*/ 953 h 5715"/>
                          <a:gd name="connsiteX51" fmla="*/ 952 w 29527"/>
                          <a:gd name="connsiteY51" fmla="*/ 953 h 5715"/>
                          <a:gd name="connsiteX52" fmla="*/ 0 w 29527"/>
                          <a:gd name="connsiteY52" fmla="*/ 953 h 5715"/>
                          <a:gd name="connsiteX53" fmla="*/ 952 w 29527"/>
                          <a:gd name="connsiteY53" fmla="*/ 953 h 5715"/>
                          <a:gd name="connsiteX54" fmla="*/ 1905 w 29527"/>
                          <a:gd name="connsiteY54" fmla="*/ 953 h 5715"/>
                          <a:gd name="connsiteX55" fmla="*/ 1905 w 29527"/>
                          <a:gd name="connsiteY55" fmla="*/ 953 h 5715"/>
                          <a:gd name="connsiteX56" fmla="*/ 1905 w 29527"/>
                          <a:gd name="connsiteY56" fmla="*/ 953 h 5715"/>
                          <a:gd name="connsiteX57" fmla="*/ 1905 w 29527"/>
                          <a:gd name="connsiteY57" fmla="*/ 0 h 5715"/>
                          <a:gd name="connsiteX58" fmla="*/ 3810 w 29527"/>
                          <a:gd name="connsiteY58" fmla="*/ 0 h 5715"/>
                          <a:gd name="connsiteX59" fmla="*/ 4763 w 29527"/>
                          <a:gd name="connsiteY59" fmla="*/ 0 h 5715"/>
                          <a:gd name="connsiteX60" fmla="*/ 4763 w 29527"/>
                          <a:gd name="connsiteY60" fmla="*/ 0 h 5715"/>
                          <a:gd name="connsiteX61" fmla="*/ 5715 w 29527"/>
                          <a:gd name="connsiteY61" fmla="*/ 0 h 5715"/>
                          <a:gd name="connsiteX62" fmla="*/ 7620 w 29527"/>
                          <a:gd name="connsiteY62" fmla="*/ 0 h 5715"/>
                          <a:gd name="connsiteX63" fmla="*/ 9525 w 29527"/>
                          <a:gd name="connsiteY63" fmla="*/ 0 h 5715"/>
                          <a:gd name="connsiteX64" fmla="*/ 10477 w 29527"/>
                          <a:gd name="connsiteY64" fmla="*/ 0 h 5715"/>
                          <a:gd name="connsiteX65" fmla="*/ 11430 w 29527"/>
                          <a:gd name="connsiteY65" fmla="*/ 0 h 5715"/>
                          <a:gd name="connsiteX66" fmla="*/ 12382 w 29527"/>
                          <a:gd name="connsiteY66" fmla="*/ 0 h 5715"/>
                          <a:gd name="connsiteX67" fmla="*/ 12382 w 29527"/>
                          <a:gd name="connsiteY67" fmla="*/ 0 h 5715"/>
                          <a:gd name="connsiteX68" fmla="*/ 12382 w 29527"/>
                          <a:gd name="connsiteY68" fmla="*/ 0 h 5715"/>
                          <a:gd name="connsiteX69" fmla="*/ 13335 w 29527"/>
                          <a:gd name="connsiteY69" fmla="*/ 0 h 5715"/>
                          <a:gd name="connsiteX70" fmla="*/ 14288 w 29527"/>
                          <a:gd name="connsiteY70" fmla="*/ 0 h 5715"/>
                          <a:gd name="connsiteX71" fmla="*/ 15240 w 29527"/>
                          <a:gd name="connsiteY71" fmla="*/ 0 h 5715"/>
                          <a:gd name="connsiteX72" fmla="*/ 15240 w 29527"/>
                          <a:gd name="connsiteY72" fmla="*/ 0 h 5715"/>
                          <a:gd name="connsiteX73" fmla="*/ 15240 w 29527"/>
                          <a:gd name="connsiteY73" fmla="*/ 0 h 5715"/>
                          <a:gd name="connsiteX74" fmla="*/ 15240 w 29527"/>
                          <a:gd name="connsiteY74" fmla="*/ 0 h 5715"/>
                          <a:gd name="connsiteX75" fmla="*/ 15240 w 29527"/>
                          <a:gd name="connsiteY75" fmla="*/ 0 h 5715"/>
                          <a:gd name="connsiteX76" fmla="*/ 15240 w 29527"/>
                          <a:gd name="connsiteY76" fmla="*/ 0 h 5715"/>
                          <a:gd name="connsiteX77" fmla="*/ 15240 w 29527"/>
                          <a:gd name="connsiteY77" fmla="*/ 0 h 5715"/>
                          <a:gd name="connsiteX78" fmla="*/ 15240 w 29527"/>
                          <a:gd name="connsiteY78" fmla="*/ 0 h 5715"/>
                          <a:gd name="connsiteX79" fmla="*/ 15240 w 29527"/>
                          <a:gd name="connsiteY79" fmla="*/ 0 h 5715"/>
                          <a:gd name="connsiteX80" fmla="*/ 16193 w 29527"/>
                          <a:gd name="connsiteY80" fmla="*/ 0 h 5715"/>
                          <a:gd name="connsiteX81" fmla="*/ 17145 w 29527"/>
                          <a:gd name="connsiteY81" fmla="*/ 0 h 5715"/>
                          <a:gd name="connsiteX82" fmla="*/ 18098 w 29527"/>
                          <a:gd name="connsiteY82" fmla="*/ 0 h 5715"/>
                          <a:gd name="connsiteX83" fmla="*/ 18098 w 29527"/>
                          <a:gd name="connsiteY83" fmla="*/ 0 h 5715"/>
                          <a:gd name="connsiteX84" fmla="*/ 18098 w 29527"/>
                          <a:gd name="connsiteY84" fmla="*/ 0 h 5715"/>
                          <a:gd name="connsiteX85" fmla="*/ 18098 w 29527"/>
                          <a:gd name="connsiteY85" fmla="*/ 0 h 5715"/>
                          <a:gd name="connsiteX86" fmla="*/ 20002 w 29527"/>
                          <a:gd name="connsiteY86" fmla="*/ 0 h 5715"/>
                          <a:gd name="connsiteX87" fmla="*/ 20002 w 29527"/>
                          <a:gd name="connsiteY87" fmla="*/ 0 h 5715"/>
                          <a:gd name="connsiteX88" fmla="*/ 22860 w 29527"/>
                          <a:gd name="connsiteY88" fmla="*/ 0 h 5715"/>
                          <a:gd name="connsiteX89" fmla="*/ 24765 w 29527"/>
                          <a:gd name="connsiteY89" fmla="*/ 0 h 5715"/>
                          <a:gd name="connsiteX90" fmla="*/ 25718 w 29527"/>
                          <a:gd name="connsiteY90" fmla="*/ 0 h 5715"/>
                          <a:gd name="connsiteX91" fmla="*/ 26670 w 29527"/>
                          <a:gd name="connsiteY91" fmla="*/ 0 h 5715"/>
                          <a:gd name="connsiteX92" fmla="*/ 26670 w 29527"/>
                          <a:gd name="connsiteY92" fmla="*/ 0 h 5715"/>
                          <a:gd name="connsiteX93" fmla="*/ 29527 w 29527"/>
                          <a:gd name="connsiteY93" fmla="*/ 2858 h 5715"/>
                          <a:gd name="connsiteX94" fmla="*/ 2857 w 29527"/>
                          <a:gd name="connsiteY94" fmla="*/ 5715 h 5715"/>
                          <a:gd name="connsiteX95" fmla="*/ 2857 w 29527"/>
                          <a:gd name="connsiteY95" fmla="*/ 5715 h 5715"/>
                          <a:gd name="connsiteX96" fmla="*/ 2857 w 29527"/>
                          <a:gd name="connsiteY96" fmla="*/ 5715 h 5715"/>
                          <a:gd name="connsiteX97" fmla="*/ 2857 w 29527"/>
                          <a:gd name="connsiteY97" fmla="*/ 5715 h 5715"/>
                          <a:gd name="connsiteX98" fmla="*/ 2857 w 29527"/>
                          <a:gd name="connsiteY98" fmla="*/ 5715 h 5715"/>
                          <a:gd name="connsiteX99" fmla="*/ 7620 w 29527"/>
                          <a:gd name="connsiteY99" fmla="*/ 4763 h 5715"/>
                          <a:gd name="connsiteX100" fmla="*/ 7620 w 29527"/>
                          <a:gd name="connsiteY100" fmla="*/ 4763 h 5715"/>
                          <a:gd name="connsiteX101" fmla="*/ 7620 w 29527"/>
                          <a:gd name="connsiteY101" fmla="*/ 4763 h 5715"/>
                          <a:gd name="connsiteX102" fmla="*/ 7620 w 29527"/>
                          <a:gd name="connsiteY102" fmla="*/ 4763 h 5715"/>
                          <a:gd name="connsiteX103" fmla="*/ 7620 w 29527"/>
                          <a:gd name="connsiteY103" fmla="*/ 4763 h 5715"/>
                          <a:gd name="connsiteX104" fmla="*/ 27623 w 29527"/>
                          <a:gd name="connsiteY104" fmla="*/ 1905 h 5715"/>
                          <a:gd name="connsiteX105" fmla="*/ 27623 w 29527"/>
                          <a:gd name="connsiteY105" fmla="*/ 1905 h 5715"/>
                          <a:gd name="connsiteX106" fmla="*/ 27623 w 29527"/>
                          <a:gd name="connsiteY106" fmla="*/ 1905 h 5715"/>
                          <a:gd name="connsiteX107" fmla="*/ 27623 w 29527"/>
                          <a:gd name="connsiteY107" fmla="*/ 1905 h 5715"/>
                          <a:gd name="connsiteX108" fmla="*/ 27623 w 29527"/>
                          <a:gd name="connsiteY108" fmla="*/ 190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5715">
                            <a:moveTo>
                              <a:pt x="29527" y="2858"/>
                            </a:moveTo>
                            <a:cubicBezTo>
                              <a:pt x="29527" y="2858"/>
                              <a:pt x="29527" y="2858"/>
                              <a:pt x="29527" y="2858"/>
                            </a:cubicBezTo>
                            <a:cubicBezTo>
                              <a:pt x="28575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2860" y="2858"/>
                            </a:cubicBezTo>
                            <a:cubicBezTo>
                              <a:pt x="22860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002" y="2858"/>
                            </a:cubicBezTo>
                            <a:cubicBezTo>
                              <a:pt x="20002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7145" y="2858"/>
                            </a:cubicBezTo>
                            <a:cubicBezTo>
                              <a:pt x="17145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2382" y="2858"/>
                              <a:pt x="11430" y="2858"/>
                              <a:pt x="11430" y="2858"/>
                            </a:cubicBezTo>
                            <a:cubicBezTo>
                              <a:pt x="10477" y="2858"/>
                              <a:pt x="10477" y="2858"/>
                              <a:pt x="9525" y="2858"/>
                            </a:cubicBezTo>
                            <a:cubicBezTo>
                              <a:pt x="8573" y="2858"/>
                              <a:pt x="8573" y="2858"/>
                              <a:pt x="7620" y="2858"/>
                            </a:cubicBezTo>
                            <a:cubicBezTo>
                              <a:pt x="6668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3810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952" y="1905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9050" y="0"/>
                              <a:pt x="19050" y="0"/>
                              <a:pt x="20002" y="0"/>
                            </a:cubicBezTo>
                            <a:cubicBezTo>
                              <a:pt x="20002" y="0"/>
                              <a:pt x="20002" y="0"/>
                              <a:pt x="20002" y="0"/>
                            </a:cubicBezTo>
                            <a:cubicBezTo>
                              <a:pt x="20955" y="0"/>
                              <a:pt x="21907" y="0"/>
                              <a:pt x="22860" y="0"/>
                            </a:cubicBezTo>
                            <a:cubicBezTo>
                              <a:pt x="23813" y="0"/>
                              <a:pt x="23813" y="0"/>
                              <a:pt x="24765" y="0"/>
                            </a:cubicBezTo>
                            <a:cubicBezTo>
                              <a:pt x="24765" y="0"/>
                              <a:pt x="25718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lnTo>
                              <a:pt x="26670" y="0"/>
                            </a:lnTo>
                            <a:lnTo>
                              <a:pt x="29527" y="2858"/>
                            </a:lnTo>
                            <a:close/>
                            <a:moveTo>
                              <a:pt x="2857" y="5715"/>
                            </a:moveTo>
                            <a:cubicBezTo>
                              <a:pt x="2857" y="5715"/>
                              <a:pt x="1905" y="4763"/>
                              <a:pt x="2857" y="5715"/>
                            </a:cubicBezTo>
                            <a:cubicBezTo>
                              <a:pt x="1905" y="4763"/>
                              <a:pt x="1905" y="5715"/>
                              <a:pt x="2857" y="5715"/>
                            </a:cubicBezTo>
                            <a:cubicBezTo>
                              <a:pt x="1905" y="5715"/>
                              <a:pt x="1905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lose/>
                            <a:moveTo>
                              <a:pt x="7620" y="4763"/>
                            </a:moveTo>
                            <a:cubicBezTo>
                              <a:pt x="7620" y="4763"/>
                              <a:pt x="6668" y="4763"/>
                              <a:pt x="7620" y="4763"/>
                            </a:cubicBezTo>
                            <a:cubicBezTo>
                              <a:pt x="6668" y="4763"/>
                              <a:pt x="6668" y="4763"/>
                              <a:pt x="7620" y="4763"/>
                            </a:cubicBezTo>
                            <a:cubicBezTo>
                              <a:pt x="6668" y="4763"/>
                              <a:pt x="6668" y="4763"/>
                              <a:pt x="7620" y="4763"/>
                            </a:cubicBezTo>
                            <a:cubicBezTo>
                              <a:pt x="6668" y="4763"/>
                              <a:pt x="7620" y="4763"/>
                              <a:pt x="7620" y="4763"/>
                            </a:cubicBezTo>
                            <a:close/>
                            <a:moveTo>
                              <a:pt x="27623" y="1905"/>
                            </a:moveTo>
                            <a:cubicBezTo>
                              <a:pt x="27623" y="1905"/>
                              <a:pt x="27623" y="1905"/>
                              <a:pt x="27623" y="1905"/>
                            </a:cubicBezTo>
                            <a:cubicBezTo>
                              <a:pt x="26670" y="1905"/>
                              <a:pt x="26670" y="2858"/>
                              <a:pt x="27623" y="1905"/>
                            </a:cubicBezTo>
                            <a:cubicBezTo>
                              <a:pt x="26670" y="2858"/>
                              <a:pt x="26670" y="2858"/>
                              <a:pt x="27623" y="1905"/>
                            </a:cubicBezTo>
                            <a:cubicBezTo>
                              <a:pt x="26670" y="2858"/>
                              <a:pt x="27623" y="1905"/>
                              <a:pt x="2762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0" name="任意多边形: 形状 724"/>
                      <p:cNvSpPr/>
                      <p:nvPr/>
                    </p:nvSpPr>
                    <p:spPr>
                      <a:xfrm>
                        <a:off x="4068127" y="39300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1" name="任意多边形: 形状 725"/>
                      <p:cNvSpPr/>
                      <p:nvPr/>
                    </p:nvSpPr>
                    <p:spPr>
                      <a:xfrm>
                        <a:off x="4065269" y="3927157"/>
                        <a:ext cx="3810" cy="2619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2619"/>
                          <a:gd name="connsiteX1" fmla="*/ 2857 w 3810"/>
                          <a:gd name="connsiteY1" fmla="*/ 0 h 2619"/>
                          <a:gd name="connsiteX2" fmla="*/ 2857 w 3810"/>
                          <a:gd name="connsiteY2" fmla="*/ 0 h 2619"/>
                          <a:gd name="connsiteX3" fmla="*/ 2857 w 3810"/>
                          <a:gd name="connsiteY3" fmla="*/ 0 h 2619"/>
                          <a:gd name="connsiteX4" fmla="*/ 2857 w 3810"/>
                          <a:gd name="connsiteY4" fmla="*/ 0 h 2619"/>
                          <a:gd name="connsiteX5" fmla="*/ 2857 w 3810"/>
                          <a:gd name="connsiteY5" fmla="*/ 0 h 2619"/>
                          <a:gd name="connsiteX6" fmla="*/ 1905 w 3810"/>
                          <a:gd name="connsiteY6" fmla="*/ 0 h 2619"/>
                          <a:gd name="connsiteX7" fmla="*/ 953 w 3810"/>
                          <a:gd name="connsiteY7" fmla="*/ 0 h 2619"/>
                          <a:gd name="connsiteX8" fmla="*/ 953 w 3810"/>
                          <a:gd name="connsiteY8" fmla="*/ 0 h 2619"/>
                          <a:gd name="connsiteX9" fmla="*/ 953 w 3810"/>
                          <a:gd name="connsiteY9" fmla="*/ 0 h 2619"/>
                          <a:gd name="connsiteX10" fmla="*/ 953 w 3810"/>
                          <a:gd name="connsiteY10" fmla="*/ 0 h 2619"/>
                          <a:gd name="connsiteX11" fmla="*/ 0 w 3810"/>
                          <a:gd name="connsiteY11" fmla="*/ 0 h 2619"/>
                          <a:gd name="connsiteX12" fmla="*/ 0 w 3810"/>
                          <a:gd name="connsiteY12" fmla="*/ 1905 h 2619"/>
                          <a:gd name="connsiteX13" fmla="*/ 953 w 3810"/>
                          <a:gd name="connsiteY13" fmla="*/ 1905 h 2619"/>
                          <a:gd name="connsiteX14" fmla="*/ 1905 w 3810"/>
                          <a:gd name="connsiteY14" fmla="*/ 1905 h 2619"/>
                          <a:gd name="connsiteX15" fmla="*/ 3810 w 3810"/>
                          <a:gd name="connsiteY15" fmla="*/ 1905 h 2619"/>
                          <a:gd name="connsiteX16" fmla="*/ 3810 w 3810"/>
                          <a:gd name="connsiteY16" fmla="*/ 1905 h 2619"/>
                          <a:gd name="connsiteX17" fmla="*/ 3810 w 3810"/>
                          <a:gd name="connsiteY17" fmla="*/ 1905 h 2619"/>
                          <a:gd name="connsiteX18" fmla="*/ 3810 w 3810"/>
                          <a:gd name="connsiteY18" fmla="*/ 1905 h 2619"/>
                          <a:gd name="connsiteX19" fmla="*/ 3810 w 3810"/>
                          <a:gd name="connsiteY19" fmla="*/ 1905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3810" y="1905"/>
                            </a:moveTo>
                            <a:cubicBezTo>
                              <a:pt x="3810" y="952"/>
                              <a:pt x="2857" y="952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2857" y="2858"/>
                              <a:pt x="2857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2858"/>
                              <a:pt x="3810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2858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42" name="图形 2"/>
                    <p:cNvGrpSpPr/>
                    <p:nvPr/>
                  </p:nvGrpSpPr>
                  <p:grpSpPr>
                    <a:xfrm>
                      <a:off x="4095750" y="3918584"/>
                      <a:ext cx="31432" cy="7090"/>
                      <a:chOff x="4095750" y="3918584"/>
                      <a:chExt cx="31432" cy="7090"/>
                    </a:xfrm>
                    <a:solidFill>
                      <a:srgbClr val="0D222B"/>
                    </a:solidFill>
                  </p:grpSpPr>
                  <p:sp>
                    <p:nvSpPr>
                      <p:cNvPr id="843" name="任意多边形: 形状 727"/>
                      <p:cNvSpPr/>
                      <p:nvPr/>
                    </p:nvSpPr>
                    <p:spPr>
                      <a:xfrm>
                        <a:off x="4096702" y="392334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4" name="任意多边形: 形状 728"/>
                      <p:cNvSpPr/>
                      <p:nvPr/>
                    </p:nvSpPr>
                    <p:spPr>
                      <a:xfrm>
                        <a:off x="4096702" y="3918584"/>
                        <a:ext cx="30480" cy="5715"/>
                      </a:xfrm>
                      <a:custGeom>
                        <a:avLst/>
                        <a:gdLst>
                          <a:gd name="connsiteX0" fmla="*/ 30480 w 30480"/>
                          <a:gd name="connsiteY0" fmla="*/ 2858 h 5715"/>
                          <a:gd name="connsiteX1" fmla="*/ 30480 w 30480"/>
                          <a:gd name="connsiteY1" fmla="*/ 2858 h 5715"/>
                          <a:gd name="connsiteX2" fmla="*/ 28575 w 30480"/>
                          <a:gd name="connsiteY2" fmla="*/ 2858 h 5715"/>
                          <a:gd name="connsiteX3" fmla="*/ 27623 w 30480"/>
                          <a:gd name="connsiteY3" fmla="*/ 2858 h 5715"/>
                          <a:gd name="connsiteX4" fmla="*/ 26670 w 30480"/>
                          <a:gd name="connsiteY4" fmla="*/ 2858 h 5715"/>
                          <a:gd name="connsiteX5" fmla="*/ 26670 w 30480"/>
                          <a:gd name="connsiteY5" fmla="*/ 2858 h 5715"/>
                          <a:gd name="connsiteX6" fmla="*/ 25718 w 30480"/>
                          <a:gd name="connsiteY6" fmla="*/ 2858 h 5715"/>
                          <a:gd name="connsiteX7" fmla="*/ 24765 w 30480"/>
                          <a:gd name="connsiteY7" fmla="*/ 2858 h 5715"/>
                          <a:gd name="connsiteX8" fmla="*/ 23813 w 30480"/>
                          <a:gd name="connsiteY8" fmla="*/ 2858 h 5715"/>
                          <a:gd name="connsiteX9" fmla="*/ 22860 w 30480"/>
                          <a:gd name="connsiteY9" fmla="*/ 2858 h 5715"/>
                          <a:gd name="connsiteX10" fmla="*/ 22860 w 30480"/>
                          <a:gd name="connsiteY10" fmla="*/ 2858 h 5715"/>
                          <a:gd name="connsiteX11" fmla="*/ 21908 w 30480"/>
                          <a:gd name="connsiteY11" fmla="*/ 2858 h 5715"/>
                          <a:gd name="connsiteX12" fmla="*/ 20955 w 30480"/>
                          <a:gd name="connsiteY12" fmla="*/ 2858 h 5715"/>
                          <a:gd name="connsiteX13" fmla="*/ 20003 w 30480"/>
                          <a:gd name="connsiteY13" fmla="*/ 2858 h 5715"/>
                          <a:gd name="connsiteX14" fmla="*/ 19050 w 30480"/>
                          <a:gd name="connsiteY14" fmla="*/ 2858 h 5715"/>
                          <a:gd name="connsiteX15" fmla="*/ 19050 w 30480"/>
                          <a:gd name="connsiteY15" fmla="*/ 2858 h 5715"/>
                          <a:gd name="connsiteX16" fmla="*/ 19050 w 30480"/>
                          <a:gd name="connsiteY16" fmla="*/ 2858 h 5715"/>
                          <a:gd name="connsiteX17" fmla="*/ 18098 w 30480"/>
                          <a:gd name="connsiteY17" fmla="*/ 2858 h 5715"/>
                          <a:gd name="connsiteX18" fmla="*/ 17145 w 30480"/>
                          <a:gd name="connsiteY18" fmla="*/ 2858 h 5715"/>
                          <a:gd name="connsiteX19" fmla="*/ 17145 w 30480"/>
                          <a:gd name="connsiteY19" fmla="*/ 2858 h 5715"/>
                          <a:gd name="connsiteX20" fmla="*/ 16193 w 30480"/>
                          <a:gd name="connsiteY20" fmla="*/ 2858 h 5715"/>
                          <a:gd name="connsiteX21" fmla="*/ 16193 w 30480"/>
                          <a:gd name="connsiteY21" fmla="*/ 2858 h 5715"/>
                          <a:gd name="connsiteX22" fmla="*/ 16193 w 30480"/>
                          <a:gd name="connsiteY22" fmla="*/ 2858 h 5715"/>
                          <a:gd name="connsiteX23" fmla="*/ 16193 w 30480"/>
                          <a:gd name="connsiteY23" fmla="*/ 2858 h 5715"/>
                          <a:gd name="connsiteX24" fmla="*/ 16193 w 30480"/>
                          <a:gd name="connsiteY24" fmla="*/ 2858 h 5715"/>
                          <a:gd name="connsiteX25" fmla="*/ 16193 w 30480"/>
                          <a:gd name="connsiteY25" fmla="*/ 2858 h 5715"/>
                          <a:gd name="connsiteX26" fmla="*/ 15240 w 30480"/>
                          <a:gd name="connsiteY26" fmla="*/ 2858 h 5715"/>
                          <a:gd name="connsiteX27" fmla="*/ 14288 w 30480"/>
                          <a:gd name="connsiteY27" fmla="*/ 2858 h 5715"/>
                          <a:gd name="connsiteX28" fmla="*/ 14288 w 30480"/>
                          <a:gd name="connsiteY28" fmla="*/ 2858 h 5715"/>
                          <a:gd name="connsiteX29" fmla="*/ 14288 w 30480"/>
                          <a:gd name="connsiteY29" fmla="*/ 2858 h 5715"/>
                          <a:gd name="connsiteX30" fmla="*/ 14288 w 30480"/>
                          <a:gd name="connsiteY30" fmla="*/ 2858 h 5715"/>
                          <a:gd name="connsiteX31" fmla="*/ 13335 w 30480"/>
                          <a:gd name="connsiteY31" fmla="*/ 2858 h 5715"/>
                          <a:gd name="connsiteX32" fmla="*/ 11430 w 30480"/>
                          <a:gd name="connsiteY32" fmla="*/ 2858 h 5715"/>
                          <a:gd name="connsiteX33" fmla="*/ 9525 w 30480"/>
                          <a:gd name="connsiteY33" fmla="*/ 2858 h 5715"/>
                          <a:gd name="connsiteX34" fmla="*/ 7620 w 30480"/>
                          <a:gd name="connsiteY34" fmla="*/ 2858 h 5715"/>
                          <a:gd name="connsiteX35" fmla="*/ 5715 w 30480"/>
                          <a:gd name="connsiteY35" fmla="*/ 2858 h 5715"/>
                          <a:gd name="connsiteX36" fmla="*/ 5715 w 30480"/>
                          <a:gd name="connsiteY36" fmla="*/ 2858 h 5715"/>
                          <a:gd name="connsiteX37" fmla="*/ 4763 w 30480"/>
                          <a:gd name="connsiteY37" fmla="*/ 2858 h 5715"/>
                          <a:gd name="connsiteX38" fmla="*/ 4763 w 30480"/>
                          <a:gd name="connsiteY38" fmla="*/ 2858 h 5715"/>
                          <a:gd name="connsiteX39" fmla="*/ 4763 w 30480"/>
                          <a:gd name="connsiteY39" fmla="*/ 2858 h 5715"/>
                          <a:gd name="connsiteX40" fmla="*/ 4763 w 30480"/>
                          <a:gd name="connsiteY40" fmla="*/ 2858 h 5715"/>
                          <a:gd name="connsiteX41" fmla="*/ 3810 w 30480"/>
                          <a:gd name="connsiteY41" fmla="*/ 2858 h 5715"/>
                          <a:gd name="connsiteX42" fmla="*/ 2858 w 30480"/>
                          <a:gd name="connsiteY42" fmla="*/ 2858 h 5715"/>
                          <a:gd name="connsiteX43" fmla="*/ 2858 w 30480"/>
                          <a:gd name="connsiteY43" fmla="*/ 2858 h 5715"/>
                          <a:gd name="connsiteX44" fmla="*/ 1905 w 30480"/>
                          <a:gd name="connsiteY44" fmla="*/ 2858 h 5715"/>
                          <a:gd name="connsiteX45" fmla="*/ 1905 w 30480"/>
                          <a:gd name="connsiteY45" fmla="*/ 2858 h 5715"/>
                          <a:gd name="connsiteX46" fmla="*/ 1905 w 30480"/>
                          <a:gd name="connsiteY46" fmla="*/ 2858 h 5715"/>
                          <a:gd name="connsiteX47" fmla="*/ 953 w 30480"/>
                          <a:gd name="connsiteY47" fmla="*/ 953 h 5715"/>
                          <a:gd name="connsiteX48" fmla="*/ 953 w 30480"/>
                          <a:gd name="connsiteY48" fmla="*/ 953 h 5715"/>
                          <a:gd name="connsiteX49" fmla="*/ 953 w 30480"/>
                          <a:gd name="connsiteY49" fmla="*/ 953 h 5715"/>
                          <a:gd name="connsiteX50" fmla="*/ 953 w 30480"/>
                          <a:gd name="connsiteY50" fmla="*/ 953 h 5715"/>
                          <a:gd name="connsiteX51" fmla="*/ 953 w 30480"/>
                          <a:gd name="connsiteY51" fmla="*/ 953 h 5715"/>
                          <a:gd name="connsiteX52" fmla="*/ 0 w 30480"/>
                          <a:gd name="connsiteY52" fmla="*/ 953 h 5715"/>
                          <a:gd name="connsiteX53" fmla="*/ 953 w 30480"/>
                          <a:gd name="connsiteY53" fmla="*/ 953 h 5715"/>
                          <a:gd name="connsiteX54" fmla="*/ 1905 w 30480"/>
                          <a:gd name="connsiteY54" fmla="*/ 953 h 5715"/>
                          <a:gd name="connsiteX55" fmla="*/ 1905 w 30480"/>
                          <a:gd name="connsiteY55" fmla="*/ 953 h 5715"/>
                          <a:gd name="connsiteX56" fmla="*/ 1905 w 30480"/>
                          <a:gd name="connsiteY56" fmla="*/ 953 h 5715"/>
                          <a:gd name="connsiteX57" fmla="*/ 1905 w 30480"/>
                          <a:gd name="connsiteY57" fmla="*/ 0 h 5715"/>
                          <a:gd name="connsiteX58" fmla="*/ 3810 w 30480"/>
                          <a:gd name="connsiteY58" fmla="*/ 0 h 5715"/>
                          <a:gd name="connsiteX59" fmla="*/ 4763 w 30480"/>
                          <a:gd name="connsiteY59" fmla="*/ 0 h 5715"/>
                          <a:gd name="connsiteX60" fmla="*/ 4763 w 30480"/>
                          <a:gd name="connsiteY60" fmla="*/ 0 h 5715"/>
                          <a:gd name="connsiteX61" fmla="*/ 5715 w 30480"/>
                          <a:gd name="connsiteY61" fmla="*/ 0 h 5715"/>
                          <a:gd name="connsiteX62" fmla="*/ 7620 w 30480"/>
                          <a:gd name="connsiteY62" fmla="*/ 0 h 5715"/>
                          <a:gd name="connsiteX63" fmla="*/ 9525 w 30480"/>
                          <a:gd name="connsiteY63" fmla="*/ 0 h 5715"/>
                          <a:gd name="connsiteX64" fmla="*/ 10478 w 30480"/>
                          <a:gd name="connsiteY64" fmla="*/ 0 h 5715"/>
                          <a:gd name="connsiteX65" fmla="*/ 11430 w 30480"/>
                          <a:gd name="connsiteY65" fmla="*/ 0 h 5715"/>
                          <a:gd name="connsiteX66" fmla="*/ 12383 w 30480"/>
                          <a:gd name="connsiteY66" fmla="*/ 0 h 5715"/>
                          <a:gd name="connsiteX67" fmla="*/ 12383 w 30480"/>
                          <a:gd name="connsiteY67" fmla="*/ 0 h 5715"/>
                          <a:gd name="connsiteX68" fmla="*/ 12383 w 30480"/>
                          <a:gd name="connsiteY68" fmla="*/ 0 h 5715"/>
                          <a:gd name="connsiteX69" fmla="*/ 13335 w 30480"/>
                          <a:gd name="connsiteY69" fmla="*/ 0 h 5715"/>
                          <a:gd name="connsiteX70" fmla="*/ 14288 w 30480"/>
                          <a:gd name="connsiteY70" fmla="*/ 0 h 5715"/>
                          <a:gd name="connsiteX71" fmla="*/ 15240 w 30480"/>
                          <a:gd name="connsiteY71" fmla="*/ 0 h 5715"/>
                          <a:gd name="connsiteX72" fmla="*/ 15240 w 30480"/>
                          <a:gd name="connsiteY72" fmla="*/ 0 h 5715"/>
                          <a:gd name="connsiteX73" fmla="*/ 15240 w 30480"/>
                          <a:gd name="connsiteY73" fmla="*/ 0 h 5715"/>
                          <a:gd name="connsiteX74" fmla="*/ 15240 w 30480"/>
                          <a:gd name="connsiteY74" fmla="*/ 0 h 5715"/>
                          <a:gd name="connsiteX75" fmla="*/ 15240 w 30480"/>
                          <a:gd name="connsiteY75" fmla="*/ 0 h 5715"/>
                          <a:gd name="connsiteX76" fmla="*/ 15240 w 30480"/>
                          <a:gd name="connsiteY76" fmla="*/ 0 h 5715"/>
                          <a:gd name="connsiteX77" fmla="*/ 15240 w 30480"/>
                          <a:gd name="connsiteY77" fmla="*/ 0 h 5715"/>
                          <a:gd name="connsiteX78" fmla="*/ 15240 w 30480"/>
                          <a:gd name="connsiteY78" fmla="*/ 0 h 5715"/>
                          <a:gd name="connsiteX79" fmla="*/ 15240 w 30480"/>
                          <a:gd name="connsiteY79" fmla="*/ 0 h 5715"/>
                          <a:gd name="connsiteX80" fmla="*/ 16193 w 30480"/>
                          <a:gd name="connsiteY80" fmla="*/ 0 h 5715"/>
                          <a:gd name="connsiteX81" fmla="*/ 17145 w 30480"/>
                          <a:gd name="connsiteY81" fmla="*/ 0 h 5715"/>
                          <a:gd name="connsiteX82" fmla="*/ 18098 w 30480"/>
                          <a:gd name="connsiteY82" fmla="*/ 0 h 5715"/>
                          <a:gd name="connsiteX83" fmla="*/ 18098 w 30480"/>
                          <a:gd name="connsiteY83" fmla="*/ 0 h 5715"/>
                          <a:gd name="connsiteX84" fmla="*/ 18098 w 30480"/>
                          <a:gd name="connsiteY84" fmla="*/ 0 h 5715"/>
                          <a:gd name="connsiteX85" fmla="*/ 18098 w 30480"/>
                          <a:gd name="connsiteY85" fmla="*/ 0 h 5715"/>
                          <a:gd name="connsiteX86" fmla="*/ 20003 w 30480"/>
                          <a:gd name="connsiteY86" fmla="*/ 0 h 5715"/>
                          <a:gd name="connsiteX87" fmla="*/ 20003 w 30480"/>
                          <a:gd name="connsiteY87" fmla="*/ 0 h 5715"/>
                          <a:gd name="connsiteX88" fmla="*/ 22860 w 30480"/>
                          <a:gd name="connsiteY88" fmla="*/ 0 h 5715"/>
                          <a:gd name="connsiteX89" fmla="*/ 24765 w 30480"/>
                          <a:gd name="connsiteY89" fmla="*/ 0 h 5715"/>
                          <a:gd name="connsiteX90" fmla="*/ 25718 w 30480"/>
                          <a:gd name="connsiteY90" fmla="*/ 0 h 5715"/>
                          <a:gd name="connsiteX91" fmla="*/ 26670 w 30480"/>
                          <a:gd name="connsiteY91" fmla="*/ 0 h 5715"/>
                          <a:gd name="connsiteX92" fmla="*/ 26670 w 30480"/>
                          <a:gd name="connsiteY92" fmla="*/ 0 h 5715"/>
                          <a:gd name="connsiteX93" fmla="*/ 30480 w 30480"/>
                          <a:gd name="connsiteY93" fmla="*/ 2858 h 5715"/>
                          <a:gd name="connsiteX94" fmla="*/ 3810 w 30480"/>
                          <a:gd name="connsiteY94" fmla="*/ 5715 h 5715"/>
                          <a:gd name="connsiteX95" fmla="*/ 3810 w 30480"/>
                          <a:gd name="connsiteY95" fmla="*/ 5715 h 5715"/>
                          <a:gd name="connsiteX96" fmla="*/ 3810 w 30480"/>
                          <a:gd name="connsiteY96" fmla="*/ 5715 h 5715"/>
                          <a:gd name="connsiteX97" fmla="*/ 3810 w 30480"/>
                          <a:gd name="connsiteY97" fmla="*/ 5715 h 5715"/>
                          <a:gd name="connsiteX98" fmla="*/ 3810 w 30480"/>
                          <a:gd name="connsiteY98" fmla="*/ 5715 h 5715"/>
                          <a:gd name="connsiteX99" fmla="*/ 8573 w 30480"/>
                          <a:gd name="connsiteY99" fmla="*/ 4763 h 5715"/>
                          <a:gd name="connsiteX100" fmla="*/ 8573 w 30480"/>
                          <a:gd name="connsiteY100" fmla="*/ 4763 h 5715"/>
                          <a:gd name="connsiteX101" fmla="*/ 8573 w 30480"/>
                          <a:gd name="connsiteY101" fmla="*/ 4763 h 5715"/>
                          <a:gd name="connsiteX102" fmla="*/ 8573 w 30480"/>
                          <a:gd name="connsiteY102" fmla="*/ 4763 h 5715"/>
                          <a:gd name="connsiteX103" fmla="*/ 8573 w 30480"/>
                          <a:gd name="connsiteY103" fmla="*/ 4763 h 5715"/>
                          <a:gd name="connsiteX104" fmla="*/ 28575 w 30480"/>
                          <a:gd name="connsiteY104" fmla="*/ 2858 h 5715"/>
                          <a:gd name="connsiteX105" fmla="*/ 28575 w 30480"/>
                          <a:gd name="connsiteY105" fmla="*/ 2858 h 5715"/>
                          <a:gd name="connsiteX106" fmla="*/ 28575 w 30480"/>
                          <a:gd name="connsiteY106" fmla="*/ 2858 h 5715"/>
                          <a:gd name="connsiteX107" fmla="*/ 28575 w 30480"/>
                          <a:gd name="connsiteY107" fmla="*/ 2858 h 5715"/>
                          <a:gd name="connsiteX108" fmla="*/ 28575 w 30480"/>
                          <a:gd name="connsiteY108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5715">
                            <a:moveTo>
                              <a:pt x="30480" y="2858"/>
                            </a:moveTo>
                            <a:cubicBezTo>
                              <a:pt x="30480" y="2858"/>
                              <a:pt x="30480" y="2858"/>
                              <a:pt x="30480" y="2858"/>
                            </a:cubicBezTo>
                            <a:cubicBezTo>
                              <a:pt x="29528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1908" y="2858"/>
                            </a:cubicBezTo>
                            <a:cubicBezTo>
                              <a:pt x="21908" y="2858"/>
                              <a:pt x="21908" y="2858"/>
                              <a:pt x="20955" y="2858"/>
                            </a:cubicBezTo>
                            <a:cubicBezTo>
                              <a:pt x="20955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8098" y="2858"/>
                            </a:cubicBezTo>
                            <a:cubicBezTo>
                              <a:pt x="18098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3335" y="2858"/>
                            </a:cubicBezTo>
                            <a:cubicBezTo>
                              <a:pt x="12383" y="2858"/>
                              <a:pt x="11430" y="2858"/>
                              <a:pt x="11430" y="2858"/>
                            </a:cubicBezTo>
                            <a:cubicBezTo>
                              <a:pt x="10478" y="2858"/>
                              <a:pt x="10478" y="2858"/>
                              <a:pt x="9525" y="2858"/>
                            </a:cubicBezTo>
                            <a:cubicBezTo>
                              <a:pt x="8573" y="2858"/>
                              <a:pt x="8573" y="2858"/>
                              <a:pt x="7620" y="2858"/>
                            </a:cubicBezTo>
                            <a:cubicBezTo>
                              <a:pt x="6668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3810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953" y="1905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8" y="0"/>
                              <a:pt x="2858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3335" y="0"/>
                            </a:cubicBezTo>
                            <a:cubicBezTo>
                              <a:pt x="13335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8098" y="0"/>
                            </a:cubicBezTo>
                            <a:cubicBezTo>
                              <a:pt x="19050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955" y="0"/>
                              <a:pt x="21908" y="0"/>
                              <a:pt x="22860" y="0"/>
                            </a:cubicBezTo>
                            <a:cubicBezTo>
                              <a:pt x="23813" y="0"/>
                              <a:pt x="23813" y="0"/>
                              <a:pt x="24765" y="0"/>
                            </a:cubicBezTo>
                            <a:cubicBezTo>
                              <a:pt x="24765" y="0"/>
                              <a:pt x="25718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lnTo>
                              <a:pt x="26670" y="0"/>
                            </a:lnTo>
                            <a:lnTo>
                              <a:pt x="30480" y="2858"/>
                            </a:lnTo>
                            <a:close/>
                            <a:moveTo>
                              <a:pt x="3810" y="5715"/>
                            </a:move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2858" y="5715"/>
                              <a:pt x="3810" y="5715"/>
                            </a:cubicBezTo>
                            <a:cubicBezTo>
                              <a:pt x="2858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lose/>
                            <a:moveTo>
                              <a:pt x="8573" y="4763"/>
                            </a:move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7620" y="4763"/>
                              <a:pt x="7620" y="4763"/>
                              <a:pt x="8573" y="4763"/>
                            </a:cubicBezTo>
                            <a:cubicBezTo>
                              <a:pt x="7620" y="4763"/>
                              <a:pt x="8573" y="5715"/>
                              <a:pt x="8573" y="4763"/>
                            </a:cubicBezTo>
                            <a:cubicBezTo>
                              <a:pt x="8573" y="5715"/>
                              <a:pt x="8573" y="4763"/>
                              <a:pt x="8573" y="4763"/>
                            </a:cubicBezTo>
                            <a:close/>
                            <a:moveTo>
                              <a:pt x="28575" y="2858"/>
                            </a:move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5" name="任意多边形: 形状 729"/>
                      <p:cNvSpPr/>
                      <p:nvPr/>
                    </p:nvSpPr>
                    <p:spPr>
                      <a:xfrm>
                        <a:off x="4098607" y="3925252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3 w 952"/>
                          <a:gd name="connsiteY1" fmla="*/ 0 h 9525"/>
                          <a:gd name="connsiteX2" fmla="*/ 0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3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6" name="任意多边形: 形状 730"/>
                      <p:cNvSpPr/>
                      <p:nvPr/>
                    </p:nvSpPr>
                    <p:spPr>
                      <a:xfrm>
                        <a:off x="4095750" y="3923346"/>
                        <a:ext cx="3810" cy="2328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2328"/>
                          <a:gd name="connsiteX1" fmla="*/ 2857 w 3810"/>
                          <a:gd name="connsiteY1" fmla="*/ 0 h 2328"/>
                          <a:gd name="connsiteX2" fmla="*/ 2857 w 3810"/>
                          <a:gd name="connsiteY2" fmla="*/ 0 h 2328"/>
                          <a:gd name="connsiteX3" fmla="*/ 2857 w 3810"/>
                          <a:gd name="connsiteY3" fmla="*/ 0 h 2328"/>
                          <a:gd name="connsiteX4" fmla="*/ 2857 w 3810"/>
                          <a:gd name="connsiteY4" fmla="*/ 0 h 2328"/>
                          <a:gd name="connsiteX5" fmla="*/ 2857 w 3810"/>
                          <a:gd name="connsiteY5" fmla="*/ 0 h 2328"/>
                          <a:gd name="connsiteX6" fmla="*/ 1905 w 3810"/>
                          <a:gd name="connsiteY6" fmla="*/ 0 h 2328"/>
                          <a:gd name="connsiteX7" fmla="*/ 952 w 3810"/>
                          <a:gd name="connsiteY7" fmla="*/ 0 h 2328"/>
                          <a:gd name="connsiteX8" fmla="*/ 952 w 3810"/>
                          <a:gd name="connsiteY8" fmla="*/ 0 h 2328"/>
                          <a:gd name="connsiteX9" fmla="*/ 952 w 3810"/>
                          <a:gd name="connsiteY9" fmla="*/ 0 h 2328"/>
                          <a:gd name="connsiteX10" fmla="*/ 952 w 3810"/>
                          <a:gd name="connsiteY10" fmla="*/ 0 h 2328"/>
                          <a:gd name="connsiteX11" fmla="*/ 0 w 3810"/>
                          <a:gd name="connsiteY11" fmla="*/ 0 h 2328"/>
                          <a:gd name="connsiteX12" fmla="*/ 0 w 3810"/>
                          <a:gd name="connsiteY12" fmla="*/ 1905 h 2328"/>
                          <a:gd name="connsiteX13" fmla="*/ 952 w 3810"/>
                          <a:gd name="connsiteY13" fmla="*/ 1905 h 2328"/>
                          <a:gd name="connsiteX14" fmla="*/ 1905 w 3810"/>
                          <a:gd name="connsiteY14" fmla="*/ 1905 h 2328"/>
                          <a:gd name="connsiteX15" fmla="*/ 3810 w 3810"/>
                          <a:gd name="connsiteY15" fmla="*/ 1905 h 2328"/>
                          <a:gd name="connsiteX16" fmla="*/ 3810 w 3810"/>
                          <a:gd name="connsiteY16" fmla="*/ 1905 h 2328"/>
                          <a:gd name="connsiteX17" fmla="*/ 3810 w 3810"/>
                          <a:gd name="connsiteY17" fmla="*/ 1905 h 2328"/>
                          <a:gd name="connsiteX18" fmla="*/ 3810 w 3810"/>
                          <a:gd name="connsiteY18" fmla="*/ 1905 h 2328"/>
                          <a:gd name="connsiteX19" fmla="*/ 3810 w 3810"/>
                          <a:gd name="connsiteY19" fmla="*/ 1905 h 23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328">
                            <a:moveTo>
                              <a:pt x="3810" y="1905"/>
                            </a:moveTo>
                            <a:cubicBezTo>
                              <a:pt x="3810" y="953"/>
                              <a:pt x="2857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2857" y="2858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47" name="图形 2"/>
                    <p:cNvGrpSpPr/>
                    <p:nvPr/>
                  </p:nvGrpSpPr>
                  <p:grpSpPr>
                    <a:xfrm>
                      <a:off x="4127182" y="3914774"/>
                      <a:ext cx="30480" cy="6667"/>
                      <a:chOff x="4127182" y="3914774"/>
                      <a:chExt cx="30480" cy="6667"/>
                    </a:xfrm>
                    <a:solidFill>
                      <a:srgbClr val="0D222B"/>
                    </a:solidFill>
                  </p:grpSpPr>
                  <p:sp>
                    <p:nvSpPr>
                      <p:cNvPr id="848" name="任意多边形: 形状 732"/>
                      <p:cNvSpPr/>
                      <p:nvPr/>
                    </p:nvSpPr>
                    <p:spPr>
                      <a:xfrm>
                        <a:off x="4128135" y="39195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49" name="任意多边形: 形状 733"/>
                      <p:cNvSpPr/>
                      <p:nvPr/>
                    </p:nvSpPr>
                    <p:spPr>
                      <a:xfrm>
                        <a:off x="4127182" y="3914774"/>
                        <a:ext cx="30480" cy="5715"/>
                      </a:xfrm>
                      <a:custGeom>
                        <a:avLst/>
                        <a:gdLst>
                          <a:gd name="connsiteX0" fmla="*/ 30480 w 30480"/>
                          <a:gd name="connsiteY0" fmla="*/ 2858 h 5715"/>
                          <a:gd name="connsiteX1" fmla="*/ 30480 w 30480"/>
                          <a:gd name="connsiteY1" fmla="*/ 2858 h 5715"/>
                          <a:gd name="connsiteX2" fmla="*/ 28575 w 30480"/>
                          <a:gd name="connsiteY2" fmla="*/ 2858 h 5715"/>
                          <a:gd name="connsiteX3" fmla="*/ 27623 w 30480"/>
                          <a:gd name="connsiteY3" fmla="*/ 2858 h 5715"/>
                          <a:gd name="connsiteX4" fmla="*/ 26670 w 30480"/>
                          <a:gd name="connsiteY4" fmla="*/ 2858 h 5715"/>
                          <a:gd name="connsiteX5" fmla="*/ 26670 w 30480"/>
                          <a:gd name="connsiteY5" fmla="*/ 2858 h 5715"/>
                          <a:gd name="connsiteX6" fmla="*/ 25718 w 30480"/>
                          <a:gd name="connsiteY6" fmla="*/ 2858 h 5715"/>
                          <a:gd name="connsiteX7" fmla="*/ 24765 w 30480"/>
                          <a:gd name="connsiteY7" fmla="*/ 2858 h 5715"/>
                          <a:gd name="connsiteX8" fmla="*/ 23813 w 30480"/>
                          <a:gd name="connsiteY8" fmla="*/ 2858 h 5715"/>
                          <a:gd name="connsiteX9" fmla="*/ 22860 w 30480"/>
                          <a:gd name="connsiteY9" fmla="*/ 2858 h 5715"/>
                          <a:gd name="connsiteX10" fmla="*/ 22860 w 30480"/>
                          <a:gd name="connsiteY10" fmla="*/ 2858 h 5715"/>
                          <a:gd name="connsiteX11" fmla="*/ 21907 w 30480"/>
                          <a:gd name="connsiteY11" fmla="*/ 2858 h 5715"/>
                          <a:gd name="connsiteX12" fmla="*/ 20955 w 30480"/>
                          <a:gd name="connsiteY12" fmla="*/ 2858 h 5715"/>
                          <a:gd name="connsiteX13" fmla="*/ 20003 w 30480"/>
                          <a:gd name="connsiteY13" fmla="*/ 2858 h 5715"/>
                          <a:gd name="connsiteX14" fmla="*/ 19050 w 30480"/>
                          <a:gd name="connsiteY14" fmla="*/ 2858 h 5715"/>
                          <a:gd name="connsiteX15" fmla="*/ 19050 w 30480"/>
                          <a:gd name="connsiteY15" fmla="*/ 2858 h 5715"/>
                          <a:gd name="connsiteX16" fmla="*/ 19050 w 30480"/>
                          <a:gd name="connsiteY16" fmla="*/ 2858 h 5715"/>
                          <a:gd name="connsiteX17" fmla="*/ 18098 w 30480"/>
                          <a:gd name="connsiteY17" fmla="*/ 2858 h 5715"/>
                          <a:gd name="connsiteX18" fmla="*/ 17145 w 30480"/>
                          <a:gd name="connsiteY18" fmla="*/ 2858 h 5715"/>
                          <a:gd name="connsiteX19" fmla="*/ 17145 w 30480"/>
                          <a:gd name="connsiteY19" fmla="*/ 2858 h 5715"/>
                          <a:gd name="connsiteX20" fmla="*/ 16193 w 30480"/>
                          <a:gd name="connsiteY20" fmla="*/ 2858 h 5715"/>
                          <a:gd name="connsiteX21" fmla="*/ 16193 w 30480"/>
                          <a:gd name="connsiteY21" fmla="*/ 2858 h 5715"/>
                          <a:gd name="connsiteX22" fmla="*/ 16193 w 30480"/>
                          <a:gd name="connsiteY22" fmla="*/ 2858 h 5715"/>
                          <a:gd name="connsiteX23" fmla="*/ 16193 w 30480"/>
                          <a:gd name="connsiteY23" fmla="*/ 2858 h 5715"/>
                          <a:gd name="connsiteX24" fmla="*/ 16193 w 30480"/>
                          <a:gd name="connsiteY24" fmla="*/ 2858 h 5715"/>
                          <a:gd name="connsiteX25" fmla="*/ 16193 w 30480"/>
                          <a:gd name="connsiteY25" fmla="*/ 2858 h 5715"/>
                          <a:gd name="connsiteX26" fmla="*/ 15240 w 30480"/>
                          <a:gd name="connsiteY26" fmla="*/ 2858 h 5715"/>
                          <a:gd name="connsiteX27" fmla="*/ 14288 w 30480"/>
                          <a:gd name="connsiteY27" fmla="*/ 2858 h 5715"/>
                          <a:gd name="connsiteX28" fmla="*/ 14288 w 30480"/>
                          <a:gd name="connsiteY28" fmla="*/ 2858 h 5715"/>
                          <a:gd name="connsiteX29" fmla="*/ 14288 w 30480"/>
                          <a:gd name="connsiteY29" fmla="*/ 2858 h 5715"/>
                          <a:gd name="connsiteX30" fmla="*/ 14288 w 30480"/>
                          <a:gd name="connsiteY30" fmla="*/ 2858 h 5715"/>
                          <a:gd name="connsiteX31" fmla="*/ 13335 w 30480"/>
                          <a:gd name="connsiteY31" fmla="*/ 2858 h 5715"/>
                          <a:gd name="connsiteX32" fmla="*/ 11430 w 30480"/>
                          <a:gd name="connsiteY32" fmla="*/ 2858 h 5715"/>
                          <a:gd name="connsiteX33" fmla="*/ 9525 w 30480"/>
                          <a:gd name="connsiteY33" fmla="*/ 2858 h 5715"/>
                          <a:gd name="connsiteX34" fmla="*/ 7620 w 30480"/>
                          <a:gd name="connsiteY34" fmla="*/ 2858 h 5715"/>
                          <a:gd name="connsiteX35" fmla="*/ 5715 w 30480"/>
                          <a:gd name="connsiteY35" fmla="*/ 2858 h 5715"/>
                          <a:gd name="connsiteX36" fmla="*/ 5715 w 30480"/>
                          <a:gd name="connsiteY36" fmla="*/ 2858 h 5715"/>
                          <a:gd name="connsiteX37" fmla="*/ 4763 w 30480"/>
                          <a:gd name="connsiteY37" fmla="*/ 2858 h 5715"/>
                          <a:gd name="connsiteX38" fmla="*/ 4763 w 30480"/>
                          <a:gd name="connsiteY38" fmla="*/ 2858 h 5715"/>
                          <a:gd name="connsiteX39" fmla="*/ 4763 w 30480"/>
                          <a:gd name="connsiteY39" fmla="*/ 2858 h 5715"/>
                          <a:gd name="connsiteX40" fmla="*/ 4763 w 30480"/>
                          <a:gd name="connsiteY40" fmla="*/ 2858 h 5715"/>
                          <a:gd name="connsiteX41" fmla="*/ 3810 w 30480"/>
                          <a:gd name="connsiteY41" fmla="*/ 2858 h 5715"/>
                          <a:gd name="connsiteX42" fmla="*/ 2857 w 30480"/>
                          <a:gd name="connsiteY42" fmla="*/ 2858 h 5715"/>
                          <a:gd name="connsiteX43" fmla="*/ 2857 w 30480"/>
                          <a:gd name="connsiteY43" fmla="*/ 2858 h 5715"/>
                          <a:gd name="connsiteX44" fmla="*/ 1905 w 30480"/>
                          <a:gd name="connsiteY44" fmla="*/ 2858 h 5715"/>
                          <a:gd name="connsiteX45" fmla="*/ 1905 w 30480"/>
                          <a:gd name="connsiteY45" fmla="*/ 2858 h 5715"/>
                          <a:gd name="connsiteX46" fmla="*/ 1905 w 30480"/>
                          <a:gd name="connsiteY46" fmla="*/ 2858 h 5715"/>
                          <a:gd name="connsiteX47" fmla="*/ 953 w 30480"/>
                          <a:gd name="connsiteY47" fmla="*/ 953 h 5715"/>
                          <a:gd name="connsiteX48" fmla="*/ 953 w 30480"/>
                          <a:gd name="connsiteY48" fmla="*/ 953 h 5715"/>
                          <a:gd name="connsiteX49" fmla="*/ 953 w 30480"/>
                          <a:gd name="connsiteY49" fmla="*/ 953 h 5715"/>
                          <a:gd name="connsiteX50" fmla="*/ 953 w 30480"/>
                          <a:gd name="connsiteY50" fmla="*/ 953 h 5715"/>
                          <a:gd name="connsiteX51" fmla="*/ 953 w 30480"/>
                          <a:gd name="connsiteY51" fmla="*/ 953 h 5715"/>
                          <a:gd name="connsiteX52" fmla="*/ 0 w 30480"/>
                          <a:gd name="connsiteY52" fmla="*/ 953 h 5715"/>
                          <a:gd name="connsiteX53" fmla="*/ 953 w 30480"/>
                          <a:gd name="connsiteY53" fmla="*/ 953 h 5715"/>
                          <a:gd name="connsiteX54" fmla="*/ 1905 w 30480"/>
                          <a:gd name="connsiteY54" fmla="*/ 953 h 5715"/>
                          <a:gd name="connsiteX55" fmla="*/ 1905 w 30480"/>
                          <a:gd name="connsiteY55" fmla="*/ 953 h 5715"/>
                          <a:gd name="connsiteX56" fmla="*/ 1905 w 30480"/>
                          <a:gd name="connsiteY56" fmla="*/ 953 h 5715"/>
                          <a:gd name="connsiteX57" fmla="*/ 1905 w 30480"/>
                          <a:gd name="connsiteY57" fmla="*/ 0 h 5715"/>
                          <a:gd name="connsiteX58" fmla="*/ 3810 w 30480"/>
                          <a:gd name="connsiteY58" fmla="*/ 0 h 5715"/>
                          <a:gd name="connsiteX59" fmla="*/ 4763 w 30480"/>
                          <a:gd name="connsiteY59" fmla="*/ 0 h 5715"/>
                          <a:gd name="connsiteX60" fmla="*/ 4763 w 30480"/>
                          <a:gd name="connsiteY60" fmla="*/ 0 h 5715"/>
                          <a:gd name="connsiteX61" fmla="*/ 6668 w 30480"/>
                          <a:gd name="connsiteY61" fmla="*/ 0 h 5715"/>
                          <a:gd name="connsiteX62" fmla="*/ 8573 w 30480"/>
                          <a:gd name="connsiteY62" fmla="*/ 0 h 5715"/>
                          <a:gd name="connsiteX63" fmla="*/ 10478 w 30480"/>
                          <a:gd name="connsiteY63" fmla="*/ 0 h 5715"/>
                          <a:gd name="connsiteX64" fmla="*/ 11430 w 30480"/>
                          <a:gd name="connsiteY64" fmla="*/ 0 h 5715"/>
                          <a:gd name="connsiteX65" fmla="*/ 12382 w 30480"/>
                          <a:gd name="connsiteY65" fmla="*/ 0 h 5715"/>
                          <a:gd name="connsiteX66" fmla="*/ 13335 w 30480"/>
                          <a:gd name="connsiteY66" fmla="*/ 0 h 5715"/>
                          <a:gd name="connsiteX67" fmla="*/ 13335 w 30480"/>
                          <a:gd name="connsiteY67" fmla="*/ 0 h 5715"/>
                          <a:gd name="connsiteX68" fmla="*/ 13335 w 30480"/>
                          <a:gd name="connsiteY68" fmla="*/ 0 h 5715"/>
                          <a:gd name="connsiteX69" fmla="*/ 14288 w 30480"/>
                          <a:gd name="connsiteY69" fmla="*/ 0 h 5715"/>
                          <a:gd name="connsiteX70" fmla="*/ 15240 w 30480"/>
                          <a:gd name="connsiteY70" fmla="*/ 0 h 5715"/>
                          <a:gd name="connsiteX71" fmla="*/ 16193 w 30480"/>
                          <a:gd name="connsiteY71" fmla="*/ 0 h 5715"/>
                          <a:gd name="connsiteX72" fmla="*/ 16193 w 30480"/>
                          <a:gd name="connsiteY72" fmla="*/ 0 h 5715"/>
                          <a:gd name="connsiteX73" fmla="*/ 16193 w 30480"/>
                          <a:gd name="connsiteY73" fmla="*/ 0 h 5715"/>
                          <a:gd name="connsiteX74" fmla="*/ 16193 w 30480"/>
                          <a:gd name="connsiteY74" fmla="*/ 0 h 5715"/>
                          <a:gd name="connsiteX75" fmla="*/ 16193 w 30480"/>
                          <a:gd name="connsiteY75" fmla="*/ 0 h 5715"/>
                          <a:gd name="connsiteX76" fmla="*/ 16193 w 30480"/>
                          <a:gd name="connsiteY76" fmla="*/ 0 h 5715"/>
                          <a:gd name="connsiteX77" fmla="*/ 16193 w 30480"/>
                          <a:gd name="connsiteY77" fmla="*/ 0 h 5715"/>
                          <a:gd name="connsiteX78" fmla="*/ 16193 w 30480"/>
                          <a:gd name="connsiteY78" fmla="*/ 0 h 5715"/>
                          <a:gd name="connsiteX79" fmla="*/ 16193 w 30480"/>
                          <a:gd name="connsiteY79" fmla="*/ 0 h 5715"/>
                          <a:gd name="connsiteX80" fmla="*/ 17145 w 30480"/>
                          <a:gd name="connsiteY80" fmla="*/ 0 h 5715"/>
                          <a:gd name="connsiteX81" fmla="*/ 18098 w 30480"/>
                          <a:gd name="connsiteY81" fmla="*/ 0 h 5715"/>
                          <a:gd name="connsiteX82" fmla="*/ 19050 w 30480"/>
                          <a:gd name="connsiteY82" fmla="*/ 0 h 5715"/>
                          <a:gd name="connsiteX83" fmla="*/ 19050 w 30480"/>
                          <a:gd name="connsiteY83" fmla="*/ 0 h 5715"/>
                          <a:gd name="connsiteX84" fmla="*/ 19050 w 30480"/>
                          <a:gd name="connsiteY84" fmla="*/ 0 h 5715"/>
                          <a:gd name="connsiteX85" fmla="*/ 19050 w 30480"/>
                          <a:gd name="connsiteY85" fmla="*/ 0 h 5715"/>
                          <a:gd name="connsiteX86" fmla="*/ 20955 w 30480"/>
                          <a:gd name="connsiteY86" fmla="*/ 0 h 5715"/>
                          <a:gd name="connsiteX87" fmla="*/ 20955 w 30480"/>
                          <a:gd name="connsiteY87" fmla="*/ 0 h 5715"/>
                          <a:gd name="connsiteX88" fmla="*/ 23813 w 30480"/>
                          <a:gd name="connsiteY88" fmla="*/ 0 h 5715"/>
                          <a:gd name="connsiteX89" fmla="*/ 25718 w 30480"/>
                          <a:gd name="connsiteY89" fmla="*/ 0 h 5715"/>
                          <a:gd name="connsiteX90" fmla="*/ 26670 w 30480"/>
                          <a:gd name="connsiteY90" fmla="*/ 0 h 5715"/>
                          <a:gd name="connsiteX91" fmla="*/ 27623 w 30480"/>
                          <a:gd name="connsiteY91" fmla="*/ 0 h 5715"/>
                          <a:gd name="connsiteX92" fmla="*/ 27623 w 30480"/>
                          <a:gd name="connsiteY92" fmla="*/ 0 h 5715"/>
                          <a:gd name="connsiteX93" fmla="*/ 30480 w 30480"/>
                          <a:gd name="connsiteY93" fmla="*/ 2858 h 5715"/>
                          <a:gd name="connsiteX94" fmla="*/ 3810 w 30480"/>
                          <a:gd name="connsiteY94" fmla="*/ 5715 h 5715"/>
                          <a:gd name="connsiteX95" fmla="*/ 3810 w 30480"/>
                          <a:gd name="connsiteY95" fmla="*/ 5715 h 5715"/>
                          <a:gd name="connsiteX96" fmla="*/ 3810 w 30480"/>
                          <a:gd name="connsiteY96" fmla="*/ 5715 h 5715"/>
                          <a:gd name="connsiteX97" fmla="*/ 3810 w 30480"/>
                          <a:gd name="connsiteY97" fmla="*/ 5715 h 5715"/>
                          <a:gd name="connsiteX98" fmla="*/ 3810 w 30480"/>
                          <a:gd name="connsiteY98" fmla="*/ 5715 h 5715"/>
                          <a:gd name="connsiteX99" fmla="*/ 8573 w 30480"/>
                          <a:gd name="connsiteY99" fmla="*/ 4763 h 5715"/>
                          <a:gd name="connsiteX100" fmla="*/ 8573 w 30480"/>
                          <a:gd name="connsiteY100" fmla="*/ 4763 h 5715"/>
                          <a:gd name="connsiteX101" fmla="*/ 8573 w 30480"/>
                          <a:gd name="connsiteY101" fmla="*/ 4763 h 5715"/>
                          <a:gd name="connsiteX102" fmla="*/ 8573 w 30480"/>
                          <a:gd name="connsiteY102" fmla="*/ 4763 h 5715"/>
                          <a:gd name="connsiteX103" fmla="*/ 8573 w 30480"/>
                          <a:gd name="connsiteY103" fmla="*/ 4763 h 5715"/>
                          <a:gd name="connsiteX104" fmla="*/ 28575 w 30480"/>
                          <a:gd name="connsiteY104" fmla="*/ 2858 h 5715"/>
                          <a:gd name="connsiteX105" fmla="*/ 28575 w 30480"/>
                          <a:gd name="connsiteY105" fmla="*/ 2858 h 5715"/>
                          <a:gd name="connsiteX106" fmla="*/ 28575 w 30480"/>
                          <a:gd name="connsiteY106" fmla="*/ 2858 h 5715"/>
                          <a:gd name="connsiteX107" fmla="*/ 28575 w 30480"/>
                          <a:gd name="connsiteY107" fmla="*/ 2858 h 5715"/>
                          <a:gd name="connsiteX108" fmla="*/ 28575 w 30480"/>
                          <a:gd name="connsiteY108" fmla="*/ 2858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5715">
                            <a:moveTo>
                              <a:pt x="30480" y="2858"/>
                            </a:moveTo>
                            <a:cubicBezTo>
                              <a:pt x="30480" y="2858"/>
                              <a:pt x="30480" y="2858"/>
                              <a:pt x="30480" y="2858"/>
                            </a:cubicBezTo>
                            <a:cubicBezTo>
                              <a:pt x="29528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0955" y="2858"/>
                            </a:cubicBezTo>
                            <a:cubicBezTo>
                              <a:pt x="20955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8098" y="2858"/>
                            </a:cubicBezTo>
                            <a:cubicBezTo>
                              <a:pt x="18098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3335" y="2858"/>
                            </a:cubicBezTo>
                            <a:cubicBezTo>
                              <a:pt x="12382" y="2858"/>
                              <a:pt x="11430" y="2858"/>
                              <a:pt x="11430" y="2858"/>
                            </a:cubicBezTo>
                            <a:cubicBezTo>
                              <a:pt x="10478" y="2858"/>
                              <a:pt x="10478" y="2858"/>
                              <a:pt x="9525" y="2858"/>
                            </a:cubicBezTo>
                            <a:cubicBezTo>
                              <a:pt x="8573" y="2858"/>
                              <a:pt x="8573" y="2858"/>
                              <a:pt x="7620" y="2858"/>
                            </a:cubicBezTo>
                            <a:cubicBezTo>
                              <a:pt x="6668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3810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953" y="1905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6668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1907" y="0"/>
                              <a:pt x="22860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3" y="0"/>
                              <a:pt x="27623" y="0"/>
                            </a:cubicBezTo>
                            <a:lnTo>
                              <a:pt x="27623" y="0"/>
                            </a:lnTo>
                            <a:lnTo>
                              <a:pt x="30480" y="2858"/>
                            </a:lnTo>
                            <a:close/>
                            <a:moveTo>
                              <a:pt x="3810" y="5715"/>
                            </a:move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lose/>
                            <a:moveTo>
                              <a:pt x="8573" y="4763"/>
                            </a:move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lose/>
                            <a:moveTo>
                              <a:pt x="28575" y="2858"/>
                            </a:move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0" name="任意多边形: 形状 734"/>
                      <p:cNvSpPr/>
                      <p:nvPr/>
                    </p:nvSpPr>
                    <p:spPr>
                      <a:xfrm>
                        <a:off x="4130039" y="39214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1" name="任意多边形: 形状 735"/>
                      <p:cNvSpPr/>
                      <p:nvPr/>
                    </p:nvSpPr>
                    <p:spPr>
                      <a:xfrm>
                        <a:off x="4127182" y="3919537"/>
                        <a:ext cx="3810" cy="1904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1904"/>
                          <a:gd name="connsiteX1" fmla="*/ 2857 w 3810"/>
                          <a:gd name="connsiteY1" fmla="*/ 0 h 1904"/>
                          <a:gd name="connsiteX2" fmla="*/ 2857 w 3810"/>
                          <a:gd name="connsiteY2" fmla="*/ 0 h 1904"/>
                          <a:gd name="connsiteX3" fmla="*/ 2857 w 3810"/>
                          <a:gd name="connsiteY3" fmla="*/ 0 h 1904"/>
                          <a:gd name="connsiteX4" fmla="*/ 2857 w 3810"/>
                          <a:gd name="connsiteY4" fmla="*/ 0 h 1904"/>
                          <a:gd name="connsiteX5" fmla="*/ 2857 w 3810"/>
                          <a:gd name="connsiteY5" fmla="*/ 0 h 1904"/>
                          <a:gd name="connsiteX6" fmla="*/ 1905 w 3810"/>
                          <a:gd name="connsiteY6" fmla="*/ 0 h 1904"/>
                          <a:gd name="connsiteX7" fmla="*/ 953 w 3810"/>
                          <a:gd name="connsiteY7" fmla="*/ 0 h 1904"/>
                          <a:gd name="connsiteX8" fmla="*/ 953 w 3810"/>
                          <a:gd name="connsiteY8" fmla="*/ 0 h 1904"/>
                          <a:gd name="connsiteX9" fmla="*/ 953 w 3810"/>
                          <a:gd name="connsiteY9" fmla="*/ 0 h 1904"/>
                          <a:gd name="connsiteX10" fmla="*/ 953 w 3810"/>
                          <a:gd name="connsiteY10" fmla="*/ 0 h 1904"/>
                          <a:gd name="connsiteX11" fmla="*/ 0 w 3810"/>
                          <a:gd name="connsiteY11" fmla="*/ 0 h 1904"/>
                          <a:gd name="connsiteX12" fmla="*/ 0 w 3810"/>
                          <a:gd name="connsiteY12" fmla="*/ 1905 h 1904"/>
                          <a:gd name="connsiteX13" fmla="*/ 953 w 3810"/>
                          <a:gd name="connsiteY13" fmla="*/ 1905 h 1904"/>
                          <a:gd name="connsiteX14" fmla="*/ 1905 w 3810"/>
                          <a:gd name="connsiteY14" fmla="*/ 1905 h 1904"/>
                          <a:gd name="connsiteX15" fmla="*/ 3810 w 3810"/>
                          <a:gd name="connsiteY15" fmla="*/ 1905 h 1904"/>
                          <a:gd name="connsiteX16" fmla="*/ 3810 w 3810"/>
                          <a:gd name="connsiteY16" fmla="*/ 1905 h 1904"/>
                          <a:gd name="connsiteX17" fmla="*/ 3810 w 3810"/>
                          <a:gd name="connsiteY17" fmla="*/ 1905 h 1904"/>
                          <a:gd name="connsiteX18" fmla="*/ 3810 w 3810"/>
                          <a:gd name="connsiteY18" fmla="*/ 1905 h 1904"/>
                          <a:gd name="connsiteX19" fmla="*/ 3810 w 3810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1904">
                            <a:moveTo>
                              <a:pt x="3810" y="1905"/>
                            </a:moveTo>
                            <a:cubicBezTo>
                              <a:pt x="3810" y="953"/>
                              <a:pt x="2857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52" name="图形 2"/>
                    <p:cNvGrpSpPr/>
                    <p:nvPr/>
                  </p:nvGrpSpPr>
                  <p:grpSpPr>
                    <a:xfrm>
                      <a:off x="4157662" y="3910964"/>
                      <a:ext cx="31432" cy="6667"/>
                      <a:chOff x="4157662" y="3910964"/>
                      <a:chExt cx="31432" cy="6667"/>
                    </a:xfrm>
                    <a:solidFill>
                      <a:srgbClr val="0D222B"/>
                    </a:solidFill>
                  </p:grpSpPr>
                  <p:sp>
                    <p:nvSpPr>
                      <p:cNvPr id="853" name="任意多边形: 形状 737"/>
                      <p:cNvSpPr/>
                      <p:nvPr/>
                    </p:nvSpPr>
                    <p:spPr>
                      <a:xfrm>
                        <a:off x="4158614" y="391572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4" name="任意多边形: 形状 738"/>
                      <p:cNvSpPr/>
                      <p:nvPr/>
                    </p:nvSpPr>
                    <p:spPr>
                      <a:xfrm>
                        <a:off x="4158614" y="3910964"/>
                        <a:ext cx="30480" cy="5714"/>
                      </a:xfrm>
                      <a:custGeom>
                        <a:avLst/>
                        <a:gdLst>
                          <a:gd name="connsiteX0" fmla="*/ 30480 w 30480"/>
                          <a:gd name="connsiteY0" fmla="*/ 2857 h 5714"/>
                          <a:gd name="connsiteX1" fmla="*/ 30480 w 30480"/>
                          <a:gd name="connsiteY1" fmla="*/ 2857 h 5714"/>
                          <a:gd name="connsiteX2" fmla="*/ 28575 w 30480"/>
                          <a:gd name="connsiteY2" fmla="*/ 2857 h 5714"/>
                          <a:gd name="connsiteX3" fmla="*/ 27623 w 30480"/>
                          <a:gd name="connsiteY3" fmla="*/ 2857 h 5714"/>
                          <a:gd name="connsiteX4" fmla="*/ 26670 w 30480"/>
                          <a:gd name="connsiteY4" fmla="*/ 2857 h 5714"/>
                          <a:gd name="connsiteX5" fmla="*/ 26670 w 30480"/>
                          <a:gd name="connsiteY5" fmla="*/ 2857 h 5714"/>
                          <a:gd name="connsiteX6" fmla="*/ 25718 w 30480"/>
                          <a:gd name="connsiteY6" fmla="*/ 2857 h 5714"/>
                          <a:gd name="connsiteX7" fmla="*/ 24765 w 30480"/>
                          <a:gd name="connsiteY7" fmla="*/ 2857 h 5714"/>
                          <a:gd name="connsiteX8" fmla="*/ 23813 w 30480"/>
                          <a:gd name="connsiteY8" fmla="*/ 2857 h 5714"/>
                          <a:gd name="connsiteX9" fmla="*/ 22860 w 30480"/>
                          <a:gd name="connsiteY9" fmla="*/ 2857 h 5714"/>
                          <a:gd name="connsiteX10" fmla="*/ 22860 w 30480"/>
                          <a:gd name="connsiteY10" fmla="*/ 2857 h 5714"/>
                          <a:gd name="connsiteX11" fmla="*/ 21908 w 30480"/>
                          <a:gd name="connsiteY11" fmla="*/ 2857 h 5714"/>
                          <a:gd name="connsiteX12" fmla="*/ 20955 w 30480"/>
                          <a:gd name="connsiteY12" fmla="*/ 2857 h 5714"/>
                          <a:gd name="connsiteX13" fmla="*/ 20003 w 30480"/>
                          <a:gd name="connsiteY13" fmla="*/ 2857 h 5714"/>
                          <a:gd name="connsiteX14" fmla="*/ 19050 w 30480"/>
                          <a:gd name="connsiteY14" fmla="*/ 2857 h 5714"/>
                          <a:gd name="connsiteX15" fmla="*/ 19050 w 30480"/>
                          <a:gd name="connsiteY15" fmla="*/ 2857 h 5714"/>
                          <a:gd name="connsiteX16" fmla="*/ 19050 w 30480"/>
                          <a:gd name="connsiteY16" fmla="*/ 2857 h 5714"/>
                          <a:gd name="connsiteX17" fmla="*/ 18098 w 30480"/>
                          <a:gd name="connsiteY17" fmla="*/ 2857 h 5714"/>
                          <a:gd name="connsiteX18" fmla="*/ 17145 w 30480"/>
                          <a:gd name="connsiteY18" fmla="*/ 2857 h 5714"/>
                          <a:gd name="connsiteX19" fmla="*/ 17145 w 30480"/>
                          <a:gd name="connsiteY19" fmla="*/ 2857 h 5714"/>
                          <a:gd name="connsiteX20" fmla="*/ 16193 w 30480"/>
                          <a:gd name="connsiteY20" fmla="*/ 2857 h 5714"/>
                          <a:gd name="connsiteX21" fmla="*/ 16193 w 30480"/>
                          <a:gd name="connsiteY21" fmla="*/ 2857 h 5714"/>
                          <a:gd name="connsiteX22" fmla="*/ 16193 w 30480"/>
                          <a:gd name="connsiteY22" fmla="*/ 2857 h 5714"/>
                          <a:gd name="connsiteX23" fmla="*/ 16193 w 30480"/>
                          <a:gd name="connsiteY23" fmla="*/ 2857 h 5714"/>
                          <a:gd name="connsiteX24" fmla="*/ 16193 w 30480"/>
                          <a:gd name="connsiteY24" fmla="*/ 2857 h 5714"/>
                          <a:gd name="connsiteX25" fmla="*/ 16193 w 30480"/>
                          <a:gd name="connsiteY25" fmla="*/ 2857 h 5714"/>
                          <a:gd name="connsiteX26" fmla="*/ 15240 w 30480"/>
                          <a:gd name="connsiteY26" fmla="*/ 2857 h 5714"/>
                          <a:gd name="connsiteX27" fmla="*/ 14288 w 30480"/>
                          <a:gd name="connsiteY27" fmla="*/ 2857 h 5714"/>
                          <a:gd name="connsiteX28" fmla="*/ 14288 w 30480"/>
                          <a:gd name="connsiteY28" fmla="*/ 2857 h 5714"/>
                          <a:gd name="connsiteX29" fmla="*/ 14288 w 30480"/>
                          <a:gd name="connsiteY29" fmla="*/ 2857 h 5714"/>
                          <a:gd name="connsiteX30" fmla="*/ 14288 w 30480"/>
                          <a:gd name="connsiteY30" fmla="*/ 2857 h 5714"/>
                          <a:gd name="connsiteX31" fmla="*/ 13335 w 30480"/>
                          <a:gd name="connsiteY31" fmla="*/ 2857 h 5714"/>
                          <a:gd name="connsiteX32" fmla="*/ 11430 w 30480"/>
                          <a:gd name="connsiteY32" fmla="*/ 2857 h 5714"/>
                          <a:gd name="connsiteX33" fmla="*/ 9525 w 30480"/>
                          <a:gd name="connsiteY33" fmla="*/ 2857 h 5714"/>
                          <a:gd name="connsiteX34" fmla="*/ 7620 w 30480"/>
                          <a:gd name="connsiteY34" fmla="*/ 2857 h 5714"/>
                          <a:gd name="connsiteX35" fmla="*/ 5715 w 30480"/>
                          <a:gd name="connsiteY35" fmla="*/ 2857 h 5714"/>
                          <a:gd name="connsiteX36" fmla="*/ 5715 w 30480"/>
                          <a:gd name="connsiteY36" fmla="*/ 2857 h 5714"/>
                          <a:gd name="connsiteX37" fmla="*/ 4763 w 30480"/>
                          <a:gd name="connsiteY37" fmla="*/ 2857 h 5714"/>
                          <a:gd name="connsiteX38" fmla="*/ 4763 w 30480"/>
                          <a:gd name="connsiteY38" fmla="*/ 2857 h 5714"/>
                          <a:gd name="connsiteX39" fmla="*/ 4763 w 30480"/>
                          <a:gd name="connsiteY39" fmla="*/ 2857 h 5714"/>
                          <a:gd name="connsiteX40" fmla="*/ 4763 w 30480"/>
                          <a:gd name="connsiteY40" fmla="*/ 2857 h 5714"/>
                          <a:gd name="connsiteX41" fmla="*/ 3810 w 30480"/>
                          <a:gd name="connsiteY41" fmla="*/ 2857 h 5714"/>
                          <a:gd name="connsiteX42" fmla="*/ 2858 w 30480"/>
                          <a:gd name="connsiteY42" fmla="*/ 2857 h 5714"/>
                          <a:gd name="connsiteX43" fmla="*/ 2858 w 30480"/>
                          <a:gd name="connsiteY43" fmla="*/ 2857 h 5714"/>
                          <a:gd name="connsiteX44" fmla="*/ 1905 w 30480"/>
                          <a:gd name="connsiteY44" fmla="*/ 2857 h 5714"/>
                          <a:gd name="connsiteX45" fmla="*/ 1905 w 30480"/>
                          <a:gd name="connsiteY45" fmla="*/ 2857 h 5714"/>
                          <a:gd name="connsiteX46" fmla="*/ 1905 w 30480"/>
                          <a:gd name="connsiteY46" fmla="*/ 2857 h 5714"/>
                          <a:gd name="connsiteX47" fmla="*/ 953 w 30480"/>
                          <a:gd name="connsiteY47" fmla="*/ 952 h 5714"/>
                          <a:gd name="connsiteX48" fmla="*/ 953 w 30480"/>
                          <a:gd name="connsiteY48" fmla="*/ 952 h 5714"/>
                          <a:gd name="connsiteX49" fmla="*/ 953 w 30480"/>
                          <a:gd name="connsiteY49" fmla="*/ 952 h 5714"/>
                          <a:gd name="connsiteX50" fmla="*/ 953 w 30480"/>
                          <a:gd name="connsiteY50" fmla="*/ 952 h 5714"/>
                          <a:gd name="connsiteX51" fmla="*/ 953 w 30480"/>
                          <a:gd name="connsiteY51" fmla="*/ 952 h 5714"/>
                          <a:gd name="connsiteX52" fmla="*/ 0 w 30480"/>
                          <a:gd name="connsiteY52" fmla="*/ 952 h 5714"/>
                          <a:gd name="connsiteX53" fmla="*/ 953 w 30480"/>
                          <a:gd name="connsiteY53" fmla="*/ 952 h 5714"/>
                          <a:gd name="connsiteX54" fmla="*/ 1905 w 30480"/>
                          <a:gd name="connsiteY54" fmla="*/ 952 h 5714"/>
                          <a:gd name="connsiteX55" fmla="*/ 1905 w 30480"/>
                          <a:gd name="connsiteY55" fmla="*/ 952 h 5714"/>
                          <a:gd name="connsiteX56" fmla="*/ 1905 w 30480"/>
                          <a:gd name="connsiteY56" fmla="*/ 952 h 5714"/>
                          <a:gd name="connsiteX57" fmla="*/ 1905 w 30480"/>
                          <a:gd name="connsiteY57" fmla="*/ 0 h 5714"/>
                          <a:gd name="connsiteX58" fmla="*/ 3810 w 30480"/>
                          <a:gd name="connsiteY58" fmla="*/ 0 h 5714"/>
                          <a:gd name="connsiteX59" fmla="*/ 4763 w 30480"/>
                          <a:gd name="connsiteY59" fmla="*/ 0 h 5714"/>
                          <a:gd name="connsiteX60" fmla="*/ 4763 w 30480"/>
                          <a:gd name="connsiteY60" fmla="*/ 0 h 5714"/>
                          <a:gd name="connsiteX61" fmla="*/ 6668 w 30480"/>
                          <a:gd name="connsiteY61" fmla="*/ 0 h 5714"/>
                          <a:gd name="connsiteX62" fmla="*/ 8573 w 30480"/>
                          <a:gd name="connsiteY62" fmla="*/ 0 h 5714"/>
                          <a:gd name="connsiteX63" fmla="*/ 10478 w 30480"/>
                          <a:gd name="connsiteY63" fmla="*/ 0 h 5714"/>
                          <a:gd name="connsiteX64" fmla="*/ 11430 w 30480"/>
                          <a:gd name="connsiteY64" fmla="*/ 0 h 5714"/>
                          <a:gd name="connsiteX65" fmla="*/ 12383 w 30480"/>
                          <a:gd name="connsiteY65" fmla="*/ 0 h 5714"/>
                          <a:gd name="connsiteX66" fmla="*/ 13335 w 30480"/>
                          <a:gd name="connsiteY66" fmla="*/ 0 h 5714"/>
                          <a:gd name="connsiteX67" fmla="*/ 13335 w 30480"/>
                          <a:gd name="connsiteY67" fmla="*/ 0 h 5714"/>
                          <a:gd name="connsiteX68" fmla="*/ 13335 w 30480"/>
                          <a:gd name="connsiteY68" fmla="*/ 0 h 5714"/>
                          <a:gd name="connsiteX69" fmla="*/ 14288 w 30480"/>
                          <a:gd name="connsiteY69" fmla="*/ 0 h 5714"/>
                          <a:gd name="connsiteX70" fmla="*/ 15240 w 30480"/>
                          <a:gd name="connsiteY70" fmla="*/ 0 h 5714"/>
                          <a:gd name="connsiteX71" fmla="*/ 16193 w 30480"/>
                          <a:gd name="connsiteY71" fmla="*/ 0 h 5714"/>
                          <a:gd name="connsiteX72" fmla="*/ 16193 w 30480"/>
                          <a:gd name="connsiteY72" fmla="*/ 0 h 5714"/>
                          <a:gd name="connsiteX73" fmla="*/ 16193 w 30480"/>
                          <a:gd name="connsiteY73" fmla="*/ 0 h 5714"/>
                          <a:gd name="connsiteX74" fmla="*/ 16193 w 30480"/>
                          <a:gd name="connsiteY74" fmla="*/ 0 h 5714"/>
                          <a:gd name="connsiteX75" fmla="*/ 16193 w 30480"/>
                          <a:gd name="connsiteY75" fmla="*/ 0 h 5714"/>
                          <a:gd name="connsiteX76" fmla="*/ 16193 w 30480"/>
                          <a:gd name="connsiteY76" fmla="*/ 0 h 5714"/>
                          <a:gd name="connsiteX77" fmla="*/ 16193 w 30480"/>
                          <a:gd name="connsiteY77" fmla="*/ 0 h 5714"/>
                          <a:gd name="connsiteX78" fmla="*/ 16193 w 30480"/>
                          <a:gd name="connsiteY78" fmla="*/ 0 h 5714"/>
                          <a:gd name="connsiteX79" fmla="*/ 16193 w 30480"/>
                          <a:gd name="connsiteY79" fmla="*/ 0 h 5714"/>
                          <a:gd name="connsiteX80" fmla="*/ 17145 w 30480"/>
                          <a:gd name="connsiteY80" fmla="*/ 0 h 5714"/>
                          <a:gd name="connsiteX81" fmla="*/ 18098 w 30480"/>
                          <a:gd name="connsiteY81" fmla="*/ 0 h 5714"/>
                          <a:gd name="connsiteX82" fmla="*/ 19050 w 30480"/>
                          <a:gd name="connsiteY82" fmla="*/ 0 h 5714"/>
                          <a:gd name="connsiteX83" fmla="*/ 19050 w 30480"/>
                          <a:gd name="connsiteY83" fmla="*/ 0 h 5714"/>
                          <a:gd name="connsiteX84" fmla="*/ 19050 w 30480"/>
                          <a:gd name="connsiteY84" fmla="*/ 0 h 5714"/>
                          <a:gd name="connsiteX85" fmla="*/ 19050 w 30480"/>
                          <a:gd name="connsiteY85" fmla="*/ 0 h 5714"/>
                          <a:gd name="connsiteX86" fmla="*/ 20955 w 30480"/>
                          <a:gd name="connsiteY86" fmla="*/ 0 h 5714"/>
                          <a:gd name="connsiteX87" fmla="*/ 20955 w 30480"/>
                          <a:gd name="connsiteY87" fmla="*/ 0 h 5714"/>
                          <a:gd name="connsiteX88" fmla="*/ 23813 w 30480"/>
                          <a:gd name="connsiteY88" fmla="*/ 0 h 5714"/>
                          <a:gd name="connsiteX89" fmla="*/ 25718 w 30480"/>
                          <a:gd name="connsiteY89" fmla="*/ 0 h 5714"/>
                          <a:gd name="connsiteX90" fmla="*/ 26670 w 30480"/>
                          <a:gd name="connsiteY90" fmla="*/ 0 h 5714"/>
                          <a:gd name="connsiteX91" fmla="*/ 27623 w 30480"/>
                          <a:gd name="connsiteY91" fmla="*/ 0 h 5714"/>
                          <a:gd name="connsiteX92" fmla="*/ 27623 w 30480"/>
                          <a:gd name="connsiteY92" fmla="*/ 0 h 5714"/>
                          <a:gd name="connsiteX93" fmla="*/ 30480 w 30480"/>
                          <a:gd name="connsiteY93" fmla="*/ 2857 h 5714"/>
                          <a:gd name="connsiteX94" fmla="*/ 2858 w 30480"/>
                          <a:gd name="connsiteY94" fmla="*/ 5715 h 5714"/>
                          <a:gd name="connsiteX95" fmla="*/ 2858 w 30480"/>
                          <a:gd name="connsiteY95" fmla="*/ 5715 h 5714"/>
                          <a:gd name="connsiteX96" fmla="*/ 2858 w 30480"/>
                          <a:gd name="connsiteY96" fmla="*/ 5715 h 5714"/>
                          <a:gd name="connsiteX97" fmla="*/ 2858 w 30480"/>
                          <a:gd name="connsiteY97" fmla="*/ 5715 h 5714"/>
                          <a:gd name="connsiteX98" fmla="*/ 2858 w 30480"/>
                          <a:gd name="connsiteY98" fmla="*/ 5715 h 5714"/>
                          <a:gd name="connsiteX99" fmla="*/ 7620 w 30480"/>
                          <a:gd name="connsiteY99" fmla="*/ 4763 h 5714"/>
                          <a:gd name="connsiteX100" fmla="*/ 7620 w 30480"/>
                          <a:gd name="connsiteY100" fmla="*/ 4763 h 5714"/>
                          <a:gd name="connsiteX101" fmla="*/ 7620 w 30480"/>
                          <a:gd name="connsiteY101" fmla="*/ 4763 h 5714"/>
                          <a:gd name="connsiteX102" fmla="*/ 7620 w 30480"/>
                          <a:gd name="connsiteY102" fmla="*/ 4763 h 5714"/>
                          <a:gd name="connsiteX103" fmla="*/ 7620 w 30480"/>
                          <a:gd name="connsiteY103" fmla="*/ 4763 h 5714"/>
                          <a:gd name="connsiteX104" fmla="*/ 28575 w 30480"/>
                          <a:gd name="connsiteY104" fmla="*/ 2857 h 5714"/>
                          <a:gd name="connsiteX105" fmla="*/ 28575 w 30480"/>
                          <a:gd name="connsiteY105" fmla="*/ 2857 h 5714"/>
                          <a:gd name="connsiteX106" fmla="*/ 28575 w 30480"/>
                          <a:gd name="connsiteY106" fmla="*/ 2857 h 5714"/>
                          <a:gd name="connsiteX107" fmla="*/ 28575 w 30480"/>
                          <a:gd name="connsiteY107" fmla="*/ 2857 h 5714"/>
                          <a:gd name="connsiteX108" fmla="*/ 28575 w 30480"/>
                          <a:gd name="connsiteY108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5714">
                            <a:moveTo>
                              <a:pt x="30480" y="2857"/>
                            </a:move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ubicBezTo>
                              <a:pt x="29528" y="2857"/>
                              <a:pt x="28575" y="2857"/>
                              <a:pt x="28575" y="2857"/>
                            </a:cubicBezTo>
                            <a:cubicBezTo>
                              <a:pt x="28575" y="2857"/>
                              <a:pt x="27623" y="2857"/>
                              <a:pt x="27623" y="2857"/>
                            </a:cubicBezTo>
                            <a:cubicBezTo>
                              <a:pt x="27623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5718" y="2857"/>
                            </a:cubicBezTo>
                            <a:cubicBezTo>
                              <a:pt x="25718" y="2857"/>
                              <a:pt x="25718" y="2857"/>
                              <a:pt x="24765" y="2857"/>
                            </a:cubicBezTo>
                            <a:cubicBezTo>
                              <a:pt x="24765" y="2857"/>
                              <a:pt x="24765" y="2857"/>
                              <a:pt x="23813" y="2857"/>
                            </a:cubicBezTo>
                            <a:cubicBezTo>
                              <a:pt x="22860" y="2857"/>
                              <a:pt x="22860" y="2857"/>
                              <a:pt x="22860" y="2857"/>
                            </a:cubicBezTo>
                            <a:cubicBezTo>
                              <a:pt x="22860" y="2857"/>
                              <a:pt x="22860" y="2857"/>
                              <a:pt x="22860" y="2857"/>
                            </a:cubicBezTo>
                            <a:cubicBezTo>
                              <a:pt x="22860" y="2857"/>
                              <a:pt x="22860" y="2857"/>
                              <a:pt x="21908" y="2857"/>
                            </a:cubicBezTo>
                            <a:cubicBezTo>
                              <a:pt x="21908" y="2857"/>
                              <a:pt x="21908" y="2857"/>
                              <a:pt x="20955" y="2857"/>
                            </a:cubicBezTo>
                            <a:cubicBezTo>
                              <a:pt x="20955" y="2857"/>
                              <a:pt x="20003" y="2857"/>
                              <a:pt x="20003" y="2857"/>
                            </a:cubicBezTo>
                            <a:cubicBezTo>
                              <a:pt x="20003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8098" y="2857"/>
                            </a:cubicBezTo>
                            <a:cubicBezTo>
                              <a:pt x="18098" y="2857"/>
                              <a:pt x="17145" y="2857"/>
                              <a:pt x="17145" y="2857"/>
                            </a:cubicBezTo>
                            <a:cubicBezTo>
                              <a:pt x="17145" y="2857"/>
                              <a:pt x="17145" y="2857"/>
                              <a:pt x="17145" y="2857"/>
                            </a:cubicBezTo>
                            <a:cubicBezTo>
                              <a:pt x="17145" y="2857"/>
                              <a:pt x="17145" y="2857"/>
                              <a:pt x="16193" y="2857"/>
                            </a:cubicBezTo>
                            <a:cubicBezTo>
                              <a:pt x="16193" y="2857"/>
                              <a:pt x="16193" y="2857"/>
                              <a:pt x="16193" y="2857"/>
                            </a:cubicBezTo>
                            <a:cubicBezTo>
                              <a:pt x="16193" y="2857"/>
                              <a:pt x="16193" y="2857"/>
                              <a:pt x="16193" y="2857"/>
                            </a:cubicBezTo>
                            <a:cubicBezTo>
                              <a:pt x="16193" y="2857"/>
                              <a:pt x="16193" y="2857"/>
                              <a:pt x="16193" y="2857"/>
                            </a:cubicBezTo>
                            <a:cubicBezTo>
                              <a:pt x="16193" y="2857"/>
                              <a:pt x="16193" y="2857"/>
                              <a:pt x="16193" y="2857"/>
                            </a:cubicBezTo>
                            <a:cubicBezTo>
                              <a:pt x="16193" y="2857"/>
                              <a:pt x="16193" y="2857"/>
                              <a:pt x="16193" y="2857"/>
                            </a:cubicBezTo>
                            <a:cubicBezTo>
                              <a:pt x="16193" y="2857"/>
                              <a:pt x="15240" y="2857"/>
                              <a:pt x="15240" y="2857"/>
                            </a:cubicBezTo>
                            <a:cubicBezTo>
                              <a:pt x="15240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3335" y="2857"/>
                            </a:cubicBezTo>
                            <a:cubicBezTo>
                              <a:pt x="12383" y="2857"/>
                              <a:pt x="11430" y="2857"/>
                              <a:pt x="11430" y="2857"/>
                            </a:cubicBezTo>
                            <a:cubicBezTo>
                              <a:pt x="10478" y="2857"/>
                              <a:pt x="10478" y="2857"/>
                              <a:pt x="9525" y="2857"/>
                            </a:cubicBezTo>
                            <a:cubicBezTo>
                              <a:pt x="8573" y="2857"/>
                              <a:pt x="8573" y="2857"/>
                              <a:pt x="7620" y="2857"/>
                            </a:cubicBezTo>
                            <a:cubicBezTo>
                              <a:pt x="6668" y="2857"/>
                              <a:pt x="5715" y="2857"/>
                              <a:pt x="5715" y="2857"/>
                            </a:cubicBezTo>
                            <a:cubicBezTo>
                              <a:pt x="5715" y="2857"/>
                              <a:pt x="5715" y="2857"/>
                              <a:pt x="5715" y="2857"/>
                            </a:cubicBezTo>
                            <a:cubicBezTo>
                              <a:pt x="5715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3810" y="2857"/>
                            </a:cubicBezTo>
                            <a:cubicBezTo>
                              <a:pt x="3810" y="2857"/>
                              <a:pt x="2858" y="2857"/>
                              <a:pt x="2858" y="2857"/>
                            </a:cubicBezTo>
                            <a:cubicBezTo>
                              <a:pt x="2858" y="2857"/>
                              <a:pt x="2858" y="2857"/>
                              <a:pt x="2858" y="2857"/>
                            </a:cubicBezTo>
                            <a:cubicBezTo>
                              <a:pt x="2858" y="2857"/>
                              <a:pt x="2858" y="2857"/>
                              <a:pt x="1905" y="2857"/>
                            </a:cubicBezTo>
                            <a:lnTo>
                              <a:pt x="1905" y="2857"/>
                            </a:lnTo>
                            <a:cubicBezTo>
                              <a:pt x="1905" y="2857"/>
                              <a:pt x="1905" y="2857"/>
                              <a:pt x="1905" y="2857"/>
                            </a:cubicBezTo>
                            <a:cubicBezTo>
                              <a:pt x="1905" y="1905"/>
                              <a:pt x="953" y="1905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8" y="0"/>
                              <a:pt x="2858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6668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1908" y="0"/>
                              <a:pt x="22860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3" y="0"/>
                              <a:pt x="27623" y="0"/>
                            </a:cubicBezTo>
                            <a:lnTo>
                              <a:pt x="27623" y="0"/>
                            </a:lnTo>
                            <a:lnTo>
                              <a:pt x="30480" y="2857"/>
                            </a:lnTo>
                            <a:close/>
                            <a:moveTo>
                              <a:pt x="2858" y="5715"/>
                            </a:move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lose/>
                            <a:moveTo>
                              <a:pt x="7620" y="4763"/>
                            </a:move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lose/>
                            <a:moveTo>
                              <a:pt x="28575" y="2857"/>
                            </a:moveTo>
                            <a:cubicBezTo>
                              <a:pt x="28575" y="2857"/>
                              <a:pt x="27623" y="2857"/>
                              <a:pt x="28575" y="2857"/>
                            </a:cubicBezTo>
                            <a:cubicBezTo>
                              <a:pt x="27623" y="2857"/>
                              <a:pt x="27623" y="2857"/>
                              <a:pt x="28575" y="2857"/>
                            </a:cubicBezTo>
                            <a:cubicBezTo>
                              <a:pt x="27623" y="2857"/>
                              <a:pt x="27623" y="2857"/>
                              <a:pt x="28575" y="2857"/>
                            </a:cubicBezTo>
                            <a:cubicBezTo>
                              <a:pt x="27623" y="2857"/>
                              <a:pt x="27623" y="2857"/>
                              <a:pt x="28575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5" name="任意多边形: 形状 739"/>
                      <p:cNvSpPr/>
                      <p:nvPr/>
                    </p:nvSpPr>
                    <p:spPr>
                      <a:xfrm>
                        <a:off x="4160519" y="39176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6" name="任意多边形: 形状 740"/>
                      <p:cNvSpPr/>
                      <p:nvPr/>
                    </p:nvSpPr>
                    <p:spPr>
                      <a:xfrm>
                        <a:off x="4157662" y="3914774"/>
                        <a:ext cx="3810" cy="2619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2619"/>
                          <a:gd name="connsiteX1" fmla="*/ 2857 w 3810"/>
                          <a:gd name="connsiteY1" fmla="*/ 0 h 2619"/>
                          <a:gd name="connsiteX2" fmla="*/ 2857 w 3810"/>
                          <a:gd name="connsiteY2" fmla="*/ 0 h 2619"/>
                          <a:gd name="connsiteX3" fmla="*/ 2857 w 3810"/>
                          <a:gd name="connsiteY3" fmla="*/ 0 h 2619"/>
                          <a:gd name="connsiteX4" fmla="*/ 2857 w 3810"/>
                          <a:gd name="connsiteY4" fmla="*/ 0 h 2619"/>
                          <a:gd name="connsiteX5" fmla="*/ 2857 w 3810"/>
                          <a:gd name="connsiteY5" fmla="*/ 0 h 2619"/>
                          <a:gd name="connsiteX6" fmla="*/ 1905 w 3810"/>
                          <a:gd name="connsiteY6" fmla="*/ 0 h 2619"/>
                          <a:gd name="connsiteX7" fmla="*/ 952 w 3810"/>
                          <a:gd name="connsiteY7" fmla="*/ 0 h 2619"/>
                          <a:gd name="connsiteX8" fmla="*/ 952 w 3810"/>
                          <a:gd name="connsiteY8" fmla="*/ 0 h 2619"/>
                          <a:gd name="connsiteX9" fmla="*/ 952 w 3810"/>
                          <a:gd name="connsiteY9" fmla="*/ 0 h 2619"/>
                          <a:gd name="connsiteX10" fmla="*/ 952 w 3810"/>
                          <a:gd name="connsiteY10" fmla="*/ 0 h 2619"/>
                          <a:gd name="connsiteX11" fmla="*/ 0 w 3810"/>
                          <a:gd name="connsiteY11" fmla="*/ 0 h 2619"/>
                          <a:gd name="connsiteX12" fmla="*/ 0 w 3810"/>
                          <a:gd name="connsiteY12" fmla="*/ 1905 h 2619"/>
                          <a:gd name="connsiteX13" fmla="*/ 952 w 3810"/>
                          <a:gd name="connsiteY13" fmla="*/ 1905 h 2619"/>
                          <a:gd name="connsiteX14" fmla="*/ 1905 w 3810"/>
                          <a:gd name="connsiteY14" fmla="*/ 1905 h 2619"/>
                          <a:gd name="connsiteX15" fmla="*/ 3810 w 3810"/>
                          <a:gd name="connsiteY15" fmla="*/ 1905 h 2619"/>
                          <a:gd name="connsiteX16" fmla="*/ 3810 w 3810"/>
                          <a:gd name="connsiteY16" fmla="*/ 1905 h 2619"/>
                          <a:gd name="connsiteX17" fmla="*/ 3810 w 3810"/>
                          <a:gd name="connsiteY17" fmla="*/ 1905 h 2619"/>
                          <a:gd name="connsiteX18" fmla="*/ 3810 w 3810"/>
                          <a:gd name="connsiteY18" fmla="*/ 1905 h 2619"/>
                          <a:gd name="connsiteX19" fmla="*/ 3810 w 3810"/>
                          <a:gd name="connsiteY19" fmla="*/ 1905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3810" y="1905"/>
                            </a:moveTo>
                            <a:cubicBezTo>
                              <a:pt x="3810" y="953"/>
                              <a:pt x="2857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1905" y="2858"/>
                              <a:pt x="2857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2858"/>
                              <a:pt x="2857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57" name="图形 2"/>
                    <p:cNvGrpSpPr/>
                    <p:nvPr/>
                  </p:nvGrpSpPr>
                  <p:grpSpPr>
                    <a:xfrm>
                      <a:off x="4188142" y="3908107"/>
                      <a:ext cx="31432" cy="5714"/>
                      <a:chOff x="4188142" y="3908107"/>
                      <a:chExt cx="31432" cy="5714"/>
                    </a:xfrm>
                    <a:solidFill>
                      <a:srgbClr val="0D222B"/>
                    </a:solidFill>
                  </p:grpSpPr>
                  <p:sp>
                    <p:nvSpPr>
                      <p:cNvPr id="858" name="任意多边形: 形状 742"/>
                      <p:cNvSpPr/>
                      <p:nvPr/>
                    </p:nvSpPr>
                    <p:spPr>
                      <a:xfrm>
                        <a:off x="4189094" y="39119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59" name="任意多边形: 形状 743"/>
                      <p:cNvSpPr/>
                      <p:nvPr/>
                    </p:nvSpPr>
                    <p:spPr>
                      <a:xfrm>
                        <a:off x="4189094" y="3908107"/>
                        <a:ext cx="30480" cy="4762"/>
                      </a:xfrm>
                      <a:custGeom>
                        <a:avLst/>
                        <a:gdLst>
                          <a:gd name="connsiteX0" fmla="*/ 30480 w 30480"/>
                          <a:gd name="connsiteY0" fmla="*/ 2858 h 4762"/>
                          <a:gd name="connsiteX1" fmla="*/ 30480 w 30480"/>
                          <a:gd name="connsiteY1" fmla="*/ 2858 h 4762"/>
                          <a:gd name="connsiteX2" fmla="*/ 28575 w 30480"/>
                          <a:gd name="connsiteY2" fmla="*/ 2858 h 4762"/>
                          <a:gd name="connsiteX3" fmla="*/ 27623 w 30480"/>
                          <a:gd name="connsiteY3" fmla="*/ 2858 h 4762"/>
                          <a:gd name="connsiteX4" fmla="*/ 26670 w 30480"/>
                          <a:gd name="connsiteY4" fmla="*/ 2858 h 4762"/>
                          <a:gd name="connsiteX5" fmla="*/ 26670 w 30480"/>
                          <a:gd name="connsiteY5" fmla="*/ 2858 h 4762"/>
                          <a:gd name="connsiteX6" fmla="*/ 25718 w 30480"/>
                          <a:gd name="connsiteY6" fmla="*/ 2858 h 4762"/>
                          <a:gd name="connsiteX7" fmla="*/ 24765 w 30480"/>
                          <a:gd name="connsiteY7" fmla="*/ 2858 h 4762"/>
                          <a:gd name="connsiteX8" fmla="*/ 23813 w 30480"/>
                          <a:gd name="connsiteY8" fmla="*/ 2858 h 4762"/>
                          <a:gd name="connsiteX9" fmla="*/ 22860 w 30480"/>
                          <a:gd name="connsiteY9" fmla="*/ 2858 h 4762"/>
                          <a:gd name="connsiteX10" fmla="*/ 22860 w 30480"/>
                          <a:gd name="connsiteY10" fmla="*/ 2858 h 4762"/>
                          <a:gd name="connsiteX11" fmla="*/ 21907 w 30480"/>
                          <a:gd name="connsiteY11" fmla="*/ 2858 h 4762"/>
                          <a:gd name="connsiteX12" fmla="*/ 20955 w 30480"/>
                          <a:gd name="connsiteY12" fmla="*/ 2858 h 4762"/>
                          <a:gd name="connsiteX13" fmla="*/ 20003 w 30480"/>
                          <a:gd name="connsiteY13" fmla="*/ 2858 h 4762"/>
                          <a:gd name="connsiteX14" fmla="*/ 19050 w 30480"/>
                          <a:gd name="connsiteY14" fmla="*/ 2858 h 4762"/>
                          <a:gd name="connsiteX15" fmla="*/ 19050 w 30480"/>
                          <a:gd name="connsiteY15" fmla="*/ 2858 h 4762"/>
                          <a:gd name="connsiteX16" fmla="*/ 19050 w 30480"/>
                          <a:gd name="connsiteY16" fmla="*/ 2858 h 4762"/>
                          <a:gd name="connsiteX17" fmla="*/ 18098 w 30480"/>
                          <a:gd name="connsiteY17" fmla="*/ 2858 h 4762"/>
                          <a:gd name="connsiteX18" fmla="*/ 17145 w 30480"/>
                          <a:gd name="connsiteY18" fmla="*/ 2858 h 4762"/>
                          <a:gd name="connsiteX19" fmla="*/ 17145 w 30480"/>
                          <a:gd name="connsiteY19" fmla="*/ 2858 h 4762"/>
                          <a:gd name="connsiteX20" fmla="*/ 16193 w 30480"/>
                          <a:gd name="connsiteY20" fmla="*/ 2858 h 4762"/>
                          <a:gd name="connsiteX21" fmla="*/ 16193 w 30480"/>
                          <a:gd name="connsiteY21" fmla="*/ 2858 h 4762"/>
                          <a:gd name="connsiteX22" fmla="*/ 16193 w 30480"/>
                          <a:gd name="connsiteY22" fmla="*/ 2858 h 4762"/>
                          <a:gd name="connsiteX23" fmla="*/ 16193 w 30480"/>
                          <a:gd name="connsiteY23" fmla="*/ 2858 h 4762"/>
                          <a:gd name="connsiteX24" fmla="*/ 16193 w 30480"/>
                          <a:gd name="connsiteY24" fmla="*/ 2858 h 4762"/>
                          <a:gd name="connsiteX25" fmla="*/ 16193 w 30480"/>
                          <a:gd name="connsiteY25" fmla="*/ 2858 h 4762"/>
                          <a:gd name="connsiteX26" fmla="*/ 15240 w 30480"/>
                          <a:gd name="connsiteY26" fmla="*/ 2858 h 4762"/>
                          <a:gd name="connsiteX27" fmla="*/ 14288 w 30480"/>
                          <a:gd name="connsiteY27" fmla="*/ 2858 h 4762"/>
                          <a:gd name="connsiteX28" fmla="*/ 14288 w 30480"/>
                          <a:gd name="connsiteY28" fmla="*/ 2858 h 4762"/>
                          <a:gd name="connsiteX29" fmla="*/ 14288 w 30480"/>
                          <a:gd name="connsiteY29" fmla="*/ 2858 h 4762"/>
                          <a:gd name="connsiteX30" fmla="*/ 14288 w 30480"/>
                          <a:gd name="connsiteY30" fmla="*/ 2858 h 4762"/>
                          <a:gd name="connsiteX31" fmla="*/ 13335 w 30480"/>
                          <a:gd name="connsiteY31" fmla="*/ 2858 h 4762"/>
                          <a:gd name="connsiteX32" fmla="*/ 11430 w 30480"/>
                          <a:gd name="connsiteY32" fmla="*/ 2858 h 4762"/>
                          <a:gd name="connsiteX33" fmla="*/ 9525 w 30480"/>
                          <a:gd name="connsiteY33" fmla="*/ 2858 h 4762"/>
                          <a:gd name="connsiteX34" fmla="*/ 7620 w 30480"/>
                          <a:gd name="connsiteY34" fmla="*/ 2858 h 4762"/>
                          <a:gd name="connsiteX35" fmla="*/ 5715 w 30480"/>
                          <a:gd name="connsiteY35" fmla="*/ 2858 h 4762"/>
                          <a:gd name="connsiteX36" fmla="*/ 5715 w 30480"/>
                          <a:gd name="connsiteY36" fmla="*/ 2858 h 4762"/>
                          <a:gd name="connsiteX37" fmla="*/ 4763 w 30480"/>
                          <a:gd name="connsiteY37" fmla="*/ 2858 h 4762"/>
                          <a:gd name="connsiteX38" fmla="*/ 4763 w 30480"/>
                          <a:gd name="connsiteY38" fmla="*/ 2858 h 4762"/>
                          <a:gd name="connsiteX39" fmla="*/ 4763 w 30480"/>
                          <a:gd name="connsiteY39" fmla="*/ 2858 h 4762"/>
                          <a:gd name="connsiteX40" fmla="*/ 4763 w 30480"/>
                          <a:gd name="connsiteY40" fmla="*/ 2858 h 4762"/>
                          <a:gd name="connsiteX41" fmla="*/ 3810 w 30480"/>
                          <a:gd name="connsiteY41" fmla="*/ 2858 h 4762"/>
                          <a:gd name="connsiteX42" fmla="*/ 2857 w 30480"/>
                          <a:gd name="connsiteY42" fmla="*/ 2858 h 4762"/>
                          <a:gd name="connsiteX43" fmla="*/ 2857 w 30480"/>
                          <a:gd name="connsiteY43" fmla="*/ 2858 h 4762"/>
                          <a:gd name="connsiteX44" fmla="*/ 1905 w 30480"/>
                          <a:gd name="connsiteY44" fmla="*/ 2858 h 4762"/>
                          <a:gd name="connsiteX45" fmla="*/ 1905 w 30480"/>
                          <a:gd name="connsiteY45" fmla="*/ 2858 h 4762"/>
                          <a:gd name="connsiteX46" fmla="*/ 1905 w 30480"/>
                          <a:gd name="connsiteY46" fmla="*/ 2858 h 4762"/>
                          <a:gd name="connsiteX47" fmla="*/ 953 w 30480"/>
                          <a:gd name="connsiteY47" fmla="*/ 952 h 4762"/>
                          <a:gd name="connsiteX48" fmla="*/ 953 w 30480"/>
                          <a:gd name="connsiteY48" fmla="*/ 952 h 4762"/>
                          <a:gd name="connsiteX49" fmla="*/ 953 w 30480"/>
                          <a:gd name="connsiteY49" fmla="*/ 952 h 4762"/>
                          <a:gd name="connsiteX50" fmla="*/ 953 w 30480"/>
                          <a:gd name="connsiteY50" fmla="*/ 952 h 4762"/>
                          <a:gd name="connsiteX51" fmla="*/ 953 w 30480"/>
                          <a:gd name="connsiteY51" fmla="*/ 952 h 4762"/>
                          <a:gd name="connsiteX52" fmla="*/ 0 w 30480"/>
                          <a:gd name="connsiteY52" fmla="*/ 952 h 4762"/>
                          <a:gd name="connsiteX53" fmla="*/ 953 w 30480"/>
                          <a:gd name="connsiteY53" fmla="*/ 952 h 4762"/>
                          <a:gd name="connsiteX54" fmla="*/ 1905 w 30480"/>
                          <a:gd name="connsiteY54" fmla="*/ 952 h 4762"/>
                          <a:gd name="connsiteX55" fmla="*/ 1905 w 30480"/>
                          <a:gd name="connsiteY55" fmla="*/ 952 h 4762"/>
                          <a:gd name="connsiteX56" fmla="*/ 1905 w 30480"/>
                          <a:gd name="connsiteY56" fmla="*/ 952 h 4762"/>
                          <a:gd name="connsiteX57" fmla="*/ 1905 w 30480"/>
                          <a:gd name="connsiteY57" fmla="*/ 0 h 4762"/>
                          <a:gd name="connsiteX58" fmla="*/ 3810 w 30480"/>
                          <a:gd name="connsiteY58" fmla="*/ 0 h 4762"/>
                          <a:gd name="connsiteX59" fmla="*/ 4763 w 30480"/>
                          <a:gd name="connsiteY59" fmla="*/ 0 h 4762"/>
                          <a:gd name="connsiteX60" fmla="*/ 4763 w 30480"/>
                          <a:gd name="connsiteY60" fmla="*/ 0 h 4762"/>
                          <a:gd name="connsiteX61" fmla="*/ 6668 w 30480"/>
                          <a:gd name="connsiteY61" fmla="*/ 0 h 4762"/>
                          <a:gd name="connsiteX62" fmla="*/ 8573 w 30480"/>
                          <a:gd name="connsiteY62" fmla="*/ 0 h 4762"/>
                          <a:gd name="connsiteX63" fmla="*/ 10478 w 30480"/>
                          <a:gd name="connsiteY63" fmla="*/ 0 h 4762"/>
                          <a:gd name="connsiteX64" fmla="*/ 11430 w 30480"/>
                          <a:gd name="connsiteY64" fmla="*/ 0 h 4762"/>
                          <a:gd name="connsiteX65" fmla="*/ 12382 w 30480"/>
                          <a:gd name="connsiteY65" fmla="*/ 0 h 4762"/>
                          <a:gd name="connsiteX66" fmla="*/ 13335 w 30480"/>
                          <a:gd name="connsiteY66" fmla="*/ 0 h 4762"/>
                          <a:gd name="connsiteX67" fmla="*/ 13335 w 30480"/>
                          <a:gd name="connsiteY67" fmla="*/ 0 h 4762"/>
                          <a:gd name="connsiteX68" fmla="*/ 13335 w 30480"/>
                          <a:gd name="connsiteY68" fmla="*/ 0 h 4762"/>
                          <a:gd name="connsiteX69" fmla="*/ 14288 w 30480"/>
                          <a:gd name="connsiteY69" fmla="*/ 0 h 4762"/>
                          <a:gd name="connsiteX70" fmla="*/ 15240 w 30480"/>
                          <a:gd name="connsiteY70" fmla="*/ 0 h 4762"/>
                          <a:gd name="connsiteX71" fmla="*/ 16193 w 30480"/>
                          <a:gd name="connsiteY71" fmla="*/ 0 h 4762"/>
                          <a:gd name="connsiteX72" fmla="*/ 16193 w 30480"/>
                          <a:gd name="connsiteY72" fmla="*/ 0 h 4762"/>
                          <a:gd name="connsiteX73" fmla="*/ 16193 w 30480"/>
                          <a:gd name="connsiteY73" fmla="*/ 0 h 4762"/>
                          <a:gd name="connsiteX74" fmla="*/ 16193 w 30480"/>
                          <a:gd name="connsiteY74" fmla="*/ 0 h 4762"/>
                          <a:gd name="connsiteX75" fmla="*/ 16193 w 30480"/>
                          <a:gd name="connsiteY75" fmla="*/ 0 h 4762"/>
                          <a:gd name="connsiteX76" fmla="*/ 16193 w 30480"/>
                          <a:gd name="connsiteY76" fmla="*/ 0 h 4762"/>
                          <a:gd name="connsiteX77" fmla="*/ 16193 w 30480"/>
                          <a:gd name="connsiteY77" fmla="*/ 0 h 4762"/>
                          <a:gd name="connsiteX78" fmla="*/ 16193 w 30480"/>
                          <a:gd name="connsiteY78" fmla="*/ 0 h 4762"/>
                          <a:gd name="connsiteX79" fmla="*/ 16193 w 30480"/>
                          <a:gd name="connsiteY79" fmla="*/ 0 h 4762"/>
                          <a:gd name="connsiteX80" fmla="*/ 17145 w 30480"/>
                          <a:gd name="connsiteY80" fmla="*/ 0 h 4762"/>
                          <a:gd name="connsiteX81" fmla="*/ 18098 w 30480"/>
                          <a:gd name="connsiteY81" fmla="*/ 0 h 4762"/>
                          <a:gd name="connsiteX82" fmla="*/ 19050 w 30480"/>
                          <a:gd name="connsiteY82" fmla="*/ 0 h 4762"/>
                          <a:gd name="connsiteX83" fmla="*/ 19050 w 30480"/>
                          <a:gd name="connsiteY83" fmla="*/ 0 h 4762"/>
                          <a:gd name="connsiteX84" fmla="*/ 19050 w 30480"/>
                          <a:gd name="connsiteY84" fmla="*/ 0 h 4762"/>
                          <a:gd name="connsiteX85" fmla="*/ 19050 w 30480"/>
                          <a:gd name="connsiteY85" fmla="*/ 0 h 4762"/>
                          <a:gd name="connsiteX86" fmla="*/ 20955 w 30480"/>
                          <a:gd name="connsiteY86" fmla="*/ 0 h 4762"/>
                          <a:gd name="connsiteX87" fmla="*/ 20955 w 30480"/>
                          <a:gd name="connsiteY87" fmla="*/ 0 h 4762"/>
                          <a:gd name="connsiteX88" fmla="*/ 23813 w 30480"/>
                          <a:gd name="connsiteY88" fmla="*/ 0 h 4762"/>
                          <a:gd name="connsiteX89" fmla="*/ 25718 w 30480"/>
                          <a:gd name="connsiteY89" fmla="*/ 0 h 4762"/>
                          <a:gd name="connsiteX90" fmla="*/ 26670 w 30480"/>
                          <a:gd name="connsiteY90" fmla="*/ 0 h 4762"/>
                          <a:gd name="connsiteX91" fmla="*/ 27623 w 30480"/>
                          <a:gd name="connsiteY91" fmla="*/ 0 h 4762"/>
                          <a:gd name="connsiteX92" fmla="*/ 27623 w 30480"/>
                          <a:gd name="connsiteY92" fmla="*/ 0 h 4762"/>
                          <a:gd name="connsiteX93" fmla="*/ 30480 w 30480"/>
                          <a:gd name="connsiteY93" fmla="*/ 2858 h 4762"/>
                          <a:gd name="connsiteX94" fmla="*/ 3810 w 30480"/>
                          <a:gd name="connsiteY94" fmla="*/ 4763 h 4762"/>
                          <a:gd name="connsiteX95" fmla="*/ 3810 w 30480"/>
                          <a:gd name="connsiteY95" fmla="*/ 4763 h 4762"/>
                          <a:gd name="connsiteX96" fmla="*/ 3810 w 30480"/>
                          <a:gd name="connsiteY96" fmla="*/ 4763 h 4762"/>
                          <a:gd name="connsiteX97" fmla="*/ 3810 w 30480"/>
                          <a:gd name="connsiteY97" fmla="*/ 4763 h 4762"/>
                          <a:gd name="connsiteX98" fmla="*/ 3810 w 30480"/>
                          <a:gd name="connsiteY98" fmla="*/ 4763 h 4762"/>
                          <a:gd name="connsiteX99" fmla="*/ 8573 w 30480"/>
                          <a:gd name="connsiteY99" fmla="*/ 3810 h 4762"/>
                          <a:gd name="connsiteX100" fmla="*/ 8573 w 30480"/>
                          <a:gd name="connsiteY100" fmla="*/ 3810 h 4762"/>
                          <a:gd name="connsiteX101" fmla="*/ 8573 w 30480"/>
                          <a:gd name="connsiteY101" fmla="*/ 3810 h 4762"/>
                          <a:gd name="connsiteX102" fmla="*/ 8573 w 30480"/>
                          <a:gd name="connsiteY102" fmla="*/ 3810 h 4762"/>
                          <a:gd name="connsiteX103" fmla="*/ 8573 w 30480"/>
                          <a:gd name="connsiteY103" fmla="*/ 3810 h 4762"/>
                          <a:gd name="connsiteX104" fmla="*/ 28575 w 30480"/>
                          <a:gd name="connsiteY104" fmla="*/ 2858 h 4762"/>
                          <a:gd name="connsiteX105" fmla="*/ 28575 w 30480"/>
                          <a:gd name="connsiteY105" fmla="*/ 2858 h 4762"/>
                          <a:gd name="connsiteX106" fmla="*/ 28575 w 30480"/>
                          <a:gd name="connsiteY106" fmla="*/ 2858 h 4762"/>
                          <a:gd name="connsiteX107" fmla="*/ 28575 w 30480"/>
                          <a:gd name="connsiteY107" fmla="*/ 2858 h 4762"/>
                          <a:gd name="connsiteX108" fmla="*/ 28575 w 30480"/>
                          <a:gd name="connsiteY108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4762">
                            <a:moveTo>
                              <a:pt x="30480" y="2858"/>
                            </a:moveTo>
                            <a:cubicBezTo>
                              <a:pt x="30480" y="2858"/>
                              <a:pt x="30480" y="2858"/>
                              <a:pt x="30480" y="2858"/>
                            </a:cubicBezTo>
                            <a:cubicBezTo>
                              <a:pt x="29528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0955" y="2858"/>
                            </a:cubicBezTo>
                            <a:cubicBezTo>
                              <a:pt x="20955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3335" y="2858"/>
                            </a:cubicBezTo>
                            <a:cubicBezTo>
                              <a:pt x="12382" y="2858"/>
                              <a:pt x="11430" y="2858"/>
                              <a:pt x="11430" y="2858"/>
                            </a:cubicBezTo>
                            <a:cubicBezTo>
                              <a:pt x="10478" y="2858"/>
                              <a:pt x="10478" y="2858"/>
                              <a:pt x="9525" y="2858"/>
                            </a:cubicBezTo>
                            <a:cubicBezTo>
                              <a:pt x="8573" y="2858"/>
                              <a:pt x="8573" y="2858"/>
                              <a:pt x="7620" y="2858"/>
                            </a:cubicBezTo>
                            <a:cubicBezTo>
                              <a:pt x="6668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3810" y="2858"/>
                            </a:cubicBezTo>
                            <a:cubicBezTo>
                              <a:pt x="3810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953" y="1905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6668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1907" y="0"/>
                              <a:pt x="22860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3" y="0"/>
                              <a:pt x="27623" y="0"/>
                            </a:cubicBezTo>
                            <a:lnTo>
                              <a:pt x="27623" y="0"/>
                            </a:lnTo>
                            <a:lnTo>
                              <a:pt x="30480" y="2858"/>
                            </a:lnTo>
                            <a:close/>
                            <a:moveTo>
                              <a:pt x="3810" y="4763"/>
                            </a:move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2857" y="4763"/>
                              <a:pt x="2857" y="4763"/>
                              <a:pt x="3810" y="4763"/>
                            </a:cubicBezTo>
                            <a:cubicBezTo>
                              <a:pt x="2857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lose/>
                            <a:moveTo>
                              <a:pt x="8573" y="3810"/>
                            </a:moveTo>
                            <a:cubicBezTo>
                              <a:pt x="8573" y="3810"/>
                              <a:pt x="7620" y="3810"/>
                              <a:pt x="8573" y="3810"/>
                            </a:cubicBezTo>
                            <a:cubicBezTo>
                              <a:pt x="7620" y="3810"/>
                              <a:pt x="7620" y="3810"/>
                              <a:pt x="8573" y="3810"/>
                            </a:cubicBezTo>
                            <a:cubicBezTo>
                              <a:pt x="7620" y="3810"/>
                              <a:pt x="7620" y="4763"/>
                              <a:pt x="8573" y="3810"/>
                            </a:cubicBezTo>
                            <a:cubicBezTo>
                              <a:pt x="8573" y="4763"/>
                              <a:pt x="8573" y="3810"/>
                              <a:pt x="8573" y="3810"/>
                            </a:cubicBezTo>
                            <a:close/>
                            <a:moveTo>
                              <a:pt x="28575" y="2858"/>
                            </a:move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0" name="任意多边形: 形状 744"/>
                      <p:cNvSpPr/>
                      <p:nvPr/>
                    </p:nvSpPr>
                    <p:spPr>
                      <a:xfrm>
                        <a:off x="4191000" y="39138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1" name="任意多边形: 形状 745"/>
                      <p:cNvSpPr/>
                      <p:nvPr/>
                    </p:nvSpPr>
                    <p:spPr>
                      <a:xfrm>
                        <a:off x="4188142" y="3911916"/>
                        <a:ext cx="3809" cy="1904"/>
                      </a:xfrm>
                      <a:custGeom>
                        <a:avLst/>
                        <a:gdLst>
                          <a:gd name="connsiteX0" fmla="*/ 3810 w 3809"/>
                          <a:gd name="connsiteY0" fmla="*/ 1905 h 1904"/>
                          <a:gd name="connsiteX1" fmla="*/ 2857 w 3809"/>
                          <a:gd name="connsiteY1" fmla="*/ 0 h 1904"/>
                          <a:gd name="connsiteX2" fmla="*/ 2857 w 3809"/>
                          <a:gd name="connsiteY2" fmla="*/ 0 h 1904"/>
                          <a:gd name="connsiteX3" fmla="*/ 2857 w 3809"/>
                          <a:gd name="connsiteY3" fmla="*/ 0 h 1904"/>
                          <a:gd name="connsiteX4" fmla="*/ 2857 w 3809"/>
                          <a:gd name="connsiteY4" fmla="*/ 0 h 1904"/>
                          <a:gd name="connsiteX5" fmla="*/ 2857 w 3809"/>
                          <a:gd name="connsiteY5" fmla="*/ 0 h 1904"/>
                          <a:gd name="connsiteX6" fmla="*/ 1905 w 3809"/>
                          <a:gd name="connsiteY6" fmla="*/ 0 h 1904"/>
                          <a:gd name="connsiteX7" fmla="*/ 952 w 3809"/>
                          <a:gd name="connsiteY7" fmla="*/ 0 h 1904"/>
                          <a:gd name="connsiteX8" fmla="*/ 952 w 3809"/>
                          <a:gd name="connsiteY8" fmla="*/ 0 h 1904"/>
                          <a:gd name="connsiteX9" fmla="*/ 952 w 3809"/>
                          <a:gd name="connsiteY9" fmla="*/ 0 h 1904"/>
                          <a:gd name="connsiteX10" fmla="*/ 952 w 3809"/>
                          <a:gd name="connsiteY10" fmla="*/ 0 h 1904"/>
                          <a:gd name="connsiteX11" fmla="*/ 0 w 3809"/>
                          <a:gd name="connsiteY11" fmla="*/ 0 h 1904"/>
                          <a:gd name="connsiteX12" fmla="*/ 0 w 3809"/>
                          <a:gd name="connsiteY12" fmla="*/ 1905 h 1904"/>
                          <a:gd name="connsiteX13" fmla="*/ 952 w 3809"/>
                          <a:gd name="connsiteY13" fmla="*/ 1905 h 1904"/>
                          <a:gd name="connsiteX14" fmla="*/ 1905 w 3809"/>
                          <a:gd name="connsiteY14" fmla="*/ 1905 h 1904"/>
                          <a:gd name="connsiteX15" fmla="*/ 3810 w 3809"/>
                          <a:gd name="connsiteY15" fmla="*/ 1905 h 1904"/>
                          <a:gd name="connsiteX16" fmla="*/ 3810 w 3809"/>
                          <a:gd name="connsiteY16" fmla="*/ 1905 h 1904"/>
                          <a:gd name="connsiteX17" fmla="*/ 3810 w 3809"/>
                          <a:gd name="connsiteY17" fmla="*/ 1905 h 1904"/>
                          <a:gd name="connsiteX18" fmla="*/ 3810 w 3809"/>
                          <a:gd name="connsiteY18" fmla="*/ 1905 h 1904"/>
                          <a:gd name="connsiteX19" fmla="*/ 3810 w 3809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1904">
                            <a:moveTo>
                              <a:pt x="3810" y="1905"/>
                            </a:moveTo>
                            <a:cubicBezTo>
                              <a:pt x="3810" y="953"/>
                              <a:pt x="2857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62" name="图形 2"/>
                    <p:cNvGrpSpPr/>
                    <p:nvPr/>
                  </p:nvGrpSpPr>
                  <p:grpSpPr>
                    <a:xfrm>
                      <a:off x="4219575" y="3907154"/>
                      <a:ext cx="31432" cy="3810"/>
                      <a:chOff x="4219575" y="3907154"/>
                      <a:chExt cx="31432" cy="3810"/>
                    </a:xfrm>
                    <a:solidFill>
                      <a:srgbClr val="0D222B"/>
                    </a:solidFill>
                  </p:grpSpPr>
                  <p:sp>
                    <p:nvSpPr>
                      <p:cNvPr id="863" name="任意多边形: 形状 747"/>
                      <p:cNvSpPr/>
                      <p:nvPr/>
                    </p:nvSpPr>
                    <p:spPr>
                      <a:xfrm>
                        <a:off x="4220527" y="39090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4" name="任意多边形: 形状 748"/>
                      <p:cNvSpPr/>
                      <p:nvPr/>
                    </p:nvSpPr>
                    <p:spPr>
                      <a:xfrm>
                        <a:off x="4220527" y="3907154"/>
                        <a:ext cx="30480" cy="2857"/>
                      </a:xfrm>
                      <a:custGeom>
                        <a:avLst/>
                        <a:gdLst>
                          <a:gd name="connsiteX0" fmla="*/ 30480 w 30480"/>
                          <a:gd name="connsiteY0" fmla="*/ 1905 h 2857"/>
                          <a:gd name="connsiteX1" fmla="*/ 30480 w 30480"/>
                          <a:gd name="connsiteY1" fmla="*/ 1905 h 2857"/>
                          <a:gd name="connsiteX2" fmla="*/ 28575 w 30480"/>
                          <a:gd name="connsiteY2" fmla="*/ 1905 h 2857"/>
                          <a:gd name="connsiteX3" fmla="*/ 27623 w 30480"/>
                          <a:gd name="connsiteY3" fmla="*/ 1905 h 2857"/>
                          <a:gd name="connsiteX4" fmla="*/ 26670 w 30480"/>
                          <a:gd name="connsiteY4" fmla="*/ 1905 h 2857"/>
                          <a:gd name="connsiteX5" fmla="*/ 26670 w 30480"/>
                          <a:gd name="connsiteY5" fmla="*/ 1905 h 2857"/>
                          <a:gd name="connsiteX6" fmla="*/ 25718 w 30480"/>
                          <a:gd name="connsiteY6" fmla="*/ 1905 h 2857"/>
                          <a:gd name="connsiteX7" fmla="*/ 24765 w 30480"/>
                          <a:gd name="connsiteY7" fmla="*/ 1905 h 2857"/>
                          <a:gd name="connsiteX8" fmla="*/ 23813 w 30480"/>
                          <a:gd name="connsiteY8" fmla="*/ 1905 h 2857"/>
                          <a:gd name="connsiteX9" fmla="*/ 22860 w 30480"/>
                          <a:gd name="connsiteY9" fmla="*/ 1905 h 2857"/>
                          <a:gd name="connsiteX10" fmla="*/ 22860 w 30480"/>
                          <a:gd name="connsiteY10" fmla="*/ 1905 h 2857"/>
                          <a:gd name="connsiteX11" fmla="*/ 21908 w 30480"/>
                          <a:gd name="connsiteY11" fmla="*/ 1905 h 2857"/>
                          <a:gd name="connsiteX12" fmla="*/ 20955 w 30480"/>
                          <a:gd name="connsiteY12" fmla="*/ 1905 h 2857"/>
                          <a:gd name="connsiteX13" fmla="*/ 20003 w 30480"/>
                          <a:gd name="connsiteY13" fmla="*/ 1905 h 2857"/>
                          <a:gd name="connsiteX14" fmla="*/ 19050 w 30480"/>
                          <a:gd name="connsiteY14" fmla="*/ 1905 h 2857"/>
                          <a:gd name="connsiteX15" fmla="*/ 19050 w 30480"/>
                          <a:gd name="connsiteY15" fmla="*/ 1905 h 2857"/>
                          <a:gd name="connsiteX16" fmla="*/ 19050 w 30480"/>
                          <a:gd name="connsiteY16" fmla="*/ 1905 h 2857"/>
                          <a:gd name="connsiteX17" fmla="*/ 18098 w 30480"/>
                          <a:gd name="connsiteY17" fmla="*/ 1905 h 2857"/>
                          <a:gd name="connsiteX18" fmla="*/ 17145 w 30480"/>
                          <a:gd name="connsiteY18" fmla="*/ 1905 h 2857"/>
                          <a:gd name="connsiteX19" fmla="*/ 17145 w 30480"/>
                          <a:gd name="connsiteY19" fmla="*/ 1905 h 2857"/>
                          <a:gd name="connsiteX20" fmla="*/ 16193 w 30480"/>
                          <a:gd name="connsiteY20" fmla="*/ 1905 h 2857"/>
                          <a:gd name="connsiteX21" fmla="*/ 16193 w 30480"/>
                          <a:gd name="connsiteY21" fmla="*/ 1905 h 2857"/>
                          <a:gd name="connsiteX22" fmla="*/ 16193 w 30480"/>
                          <a:gd name="connsiteY22" fmla="*/ 1905 h 2857"/>
                          <a:gd name="connsiteX23" fmla="*/ 16193 w 30480"/>
                          <a:gd name="connsiteY23" fmla="*/ 1905 h 2857"/>
                          <a:gd name="connsiteX24" fmla="*/ 16193 w 30480"/>
                          <a:gd name="connsiteY24" fmla="*/ 1905 h 2857"/>
                          <a:gd name="connsiteX25" fmla="*/ 16193 w 30480"/>
                          <a:gd name="connsiteY25" fmla="*/ 1905 h 2857"/>
                          <a:gd name="connsiteX26" fmla="*/ 15240 w 30480"/>
                          <a:gd name="connsiteY26" fmla="*/ 1905 h 2857"/>
                          <a:gd name="connsiteX27" fmla="*/ 14288 w 30480"/>
                          <a:gd name="connsiteY27" fmla="*/ 1905 h 2857"/>
                          <a:gd name="connsiteX28" fmla="*/ 14288 w 30480"/>
                          <a:gd name="connsiteY28" fmla="*/ 1905 h 2857"/>
                          <a:gd name="connsiteX29" fmla="*/ 14288 w 30480"/>
                          <a:gd name="connsiteY29" fmla="*/ 1905 h 2857"/>
                          <a:gd name="connsiteX30" fmla="*/ 14288 w 30480"/>
                          <a:gd name="connsiteY30" fmla="*/ 1905 h 2857"/>
                          <a:gd name="connsiteX31" fmla="*/ 13335 w 30480"/>
                          <a:gd name="connsiteY31" fmla="*/ 1905 h 2857"/>
                          <a:gd name="connsiteX32" fmla="*/ 11430 w 30480"/>
                          <a:gd name="connsiteY32" fmla="*/ 1905 h 2857"/>
                          <a:gd name="connsiteX33" fmla="*/ 9525 w 30480"/>
                          <a:gd name="connsiteY33" fmla="*/ 1905 h 2857"/>
                          <a:gd name="connsiteX34" fmla="*/ 7620 w 30480"/>
                          <a:gd name="connsiteY34" fmla="*/ 1905 h 2857"/>
                          <a:gd name="connsiteX35" fmla="*/ 5715 w 30480"/>
                          <a:gd name="connsiteY35" fmla="*/ 1905 h 2857"/>
                          <a:gd name="connsiteX36" fmla="*/ 5715 w 30480"/>
                          <a:gd name="connsiteY36" fmla="*/ 1905 h 2857"/>
                          <a:gd name="connsiteX37" fmla="*/ 4763 w 30480"/>
                          <a:gd name="connsiteY37" fmla="*/ 1905 h 2857"/>
                          <a:gd name="connsiteX38" fmla="*/ 4763 w 30480"/>
                          <a:gd name="connsiteY38" fmla="*/ 1905 h 2857"/>
                          <a:gd name="connsiteX39" fmla="*/ 4763 w 30480"/>
                          <a:gd name="connsiteY39" fmla="*/ 1905 h 2857"/>
                          <a:gd name="connsiteX40" fmla="*/ 4763 w 30480"/>
                          <a:gd name="connsiteY40" fmla="*/ 1905 h 2857"/>
                          <a:gd name="connsiteX41" fmla="*/ 3810 w 30480"/>
                          <a:gd name="connsiteY41" fmla="*/ 1905 h 2857"/>
                          <a:gd name="connsiteX42" fmla="*/ 2858 w 30480"/>
                          <a:gd name="connsiteY42" fmla="*/ 1905 h 2857"/>
                          <a:gd name="connsiteX43" fmla="*/ 2858 w 30480"/>
                          <a:gd name="connsiteY43" fmla="*/ 1905 h 2857"/>
                          <a:gd name="connsiteX44" fmla="*/ 1905 w 30480"/>
                          <a:gd name="connsiteY44" fmla="*/ 1905 h 2857"/>
                          <a:gd name="connsiteX45" fmla="*/ 1905 w 30480"/>
                          <a:gd name="connsiteY45" fmla="*/ 1905 h 2857"/>
                          <a:gd name="connsiteX46" fmla="*/ 1905 w 30480"/>
                          <a:gd name="connsiteY46" fmla="*/ 1905 h 2857"/>
                          <a:gd name="connsiteX47" fmla="*/ 953 w 30480"/>
                          <a:gd name="connsiteY47" fmla="*/ 0 h 2857"/>
                          <a:gd name="connsiteX48" fmla="*/ 953 w 30480"/>
                          <a:gd name="connsiteY48" fmla="*/ 0 h 2857"/>
                          <a:gd name="connsiteX49" fmla="*/ 953 w 30480"/>
                          <a:gd name="connsiteY49" fmla="*/ 0 h 2857"/>
                          <a:gd name="connsiteX50" fmla="*/ 953 w 30480"/>
                          <a:gd name="connsiteY50" fmla="*/ 0 h 2857"/>
                          <a:gd name="connsiteX51" fmla="*/ 953 w 30480"/>
                          <a:gd name="connsiteY51" fmla="*/ 0 h 2857"/>
                          <a:gd name="connsiteX52" fmla="*/ 0 w 30480"/>
                          <a:gd name="connsiteY52" fmla="*/ 0 h 2857"/>
                          <a:gd name="connsiteX53" fmla="*/ 953 w 30480"/>
                          <a:gd name="connsiteY53" fmla="*/ 0 h 2857"/>
                          <a:gd name="connsiteX54" fmla="*/ 1905 w 30480"/>
                          <a:gd name="connsiteY54" fmla="*/ 953 h 2857"/>
                          <a:gd name="connsiteX55" fmla="*/ 1905 w 30480"/>
                          <a:gd name="connsiteY55" fmla="*/ 953 h 2857"/>
                          <a:gd name="connsiteX56" fmla="*/ 1905 w 30480"/>
                          <a:gd name="connsiteY56" fmla="*/ 953 h 2857"/>
                          <a:gd name="connsiteX57" fmla="*/ 2858 w 30480"/>
                          <a:gd name="connsiteY57" fmla="*/ 0 h 2857"/>
                          <a:gd name="connsiteX58" fmla="*/ 4763 w 30480"/>
                          <a:gd name="connsiteY58" fmla="*/ 0 h 2857"/>
                          <a:gd name="connsiteX59" fmla="*/ 5715 w 30480"/>
                          <a:gd name="connsiteY59" fmla="*/ 0 h 2857"/>
                          <a:gd name="connsiteX60" fmla="*/ 5715 w 30480"/>
                          <a:gd name="connsiteY60" fmla="*/ 0 h 2857"/>
                          <a:gd name="connsiteX61" fmla="*/ 7620 w 30480"/>
                          <a:gd name="connsiteY61" fmla="*/ 0 h 2857"/>
                          <a:gd name="connsiteX62" fmla="*/ 9525 w 30480"/>
                          <a:gd name="connsiteY62" fmla="*/ 0 h 2857"/>
                          <a:gd name="connsiteX63" fmla="*/ 11430 w 30480"/>
                          <a:gd name="connsiteY63" fmla="*/ 0 h 2857"/>
                          <a:gd name="connsiteX64" fmla="*/ 12383 w 30480"/>
                          <a:gd name="connsiteY64" fmla="*/ 0 h 2857"/>
                          <a:gd name="connsiteX65" fmla="*/ 13335 w 30480"/>
                          <a:gd name="connsiteY65" fmla="*/ 0 h 2857"/>
                          <a:gd name="connsiteX66" fmla="*/ 14288 w 30480"/>
                          <a:gd name="connsiteY66" fmla="*/ 0 h 2857"/>
                          <a:gd name="connsiteX67" fmla="*/ 14288 w 30480"/>
                          <a:gd name="connsiteY67" fmla="*/ 0 h 2857"/>
                          <a:gd name="connsiteX68" fmla="*/ 14288 w 30480"/>
                          <a:gd name="connsiteY68" fmla="*/ 0 h 2857"/>
                          <a:gd name="connsiteX69" fmla="*/ 15240 w 30480"/>
                          <a:gd name="connsiteY69" fmla="*/ 0 h 2857"/>
                          <a:gd name="connsiteX70" fmla="*/ 16193 w 30480"/>
                          <a:gd name="connsiteY70" fmla="*/ 0 h 2857"/>
                          <a:gd name="connsiteX71" fmla="*/ 17145 w 30480"/>
                          <a:gd name="connsiteY71" fmla="*/ 0 h 2857"/>
                          <a:gd name="connsiteX72" fmla="*/ 17145 w 30480"/>
                          <a:gd name="connsiteY72" fmla="*/ 0 h 2857"/>
                          <a:gd name="connsiteX73" fmla="*/ 17145 w 30480"/>
                          <a:gd name="connsiteY73" fmla="*/ 0 h 2857"/>
                          <a:gd name="connsiteX74" fmla="*/ 17145 w 30480"/>
                          <a:gd name="connsiteY74" fmla="*/ 0 h 2857"/>
                          <a:gd name="connsiteX75" fmla="*/ 17145 w 30480"/>
                          <a:gd name="connsiteY75" fmla="*/ 0 h 2857"/>
                          <a:gd name="connsiteX76" fmla="*/ 17145 w 30480"/>
                          <a:gd name="connsiteY76" fmla="*/ 0 h 2857"/>
                          <a:gd name="connsiteX77" fmla="*/ 17145 w 30480"/>
                          <a:gd name="connsiteY77" fmla="*/ 0 h 2857"/>
                          <a:gd name="connsiteX78" fmla="*/ 17145 w 30480"/>
                          <a:gd name="connsiteY78" fmla="*/ 0 h 2857"/>
                          <a:gd name="connsiteX79" fmla="*/ 17145 w 30480"/>
                          <a:gd name="connsiteY79" fmla="*/ 0 h 2857"/>
                          <a:gd name="connsiteX80" fmla="*/ 18098 w 30480"/>
                          <a:gd name="connsiteY80" fmla="*/ 0 h 2857"/>
                          <a:gd name="connsiteX81" fmla="*/ 19050 w 30480"/>
                          <a:gd name="connsiteY81" fmla="*/ 0 h 2857"/>
                          <a:gd name="connsiteX82" fmla="*/ 20003 w 30480"/>
                          <a:gd name="connsiteY82" fmla="*/ 0 h 2857"/>
                          <a:gd name="connsiteX83" fmla="*/ 20003 w 30480"/>
                          <a:gd name="connsiteY83" fmla="*/ 0 h 2857"/>
                          <a:gd name="connsiteX84" fmla="*/ 20003 w 30480"/>
                          <a:gd name="connsiteY84" fmla="*/ 0 h 2857"/>
                          <a:gd name="connsiteX85" fmla="*/ 20003 w 30480"/>
                          <a:gd name="connsiteY85" fmla="*/ 0 h 2857"/>
                          <a:gd name="connsiteX86" fmla="*/ 21908 w 30480"/>
                          <a:gd name="connsiteY86" fmla="*/ 0 h 2857"/>
                          <a:gd name="connsiteX87" fmla="*/ 21908 w 30480"/>
                          <a:gd name="connsiteY87" fmla="*/ 0 h 2857"/>
                          <a:gd name="connsiteX88" fmla="*/ 24765 w 30480"/>
                          <a:gd name="connsiteY88" fmla="*/ 0 h 2857"/>
                          <a:gd name="connsiteX89" fmla="*/ 26670 w 30480"/>
                          <a:gd name="connsiteY89" fmla="*/ 0 h 2857"/>
                          <a:gd name="connsiteX90" fmla="*/ 27623 w 30480"/>
                          <a:gd name="connsiteY90" fmla="*/ 0 h 2857"/>
                          <a:gd name="connsiteX91" fmla="*/ 28575 w 30480"/>
                          <a:gd name="connsiteY91" fmla="*/ 0 h 2857"/>
                          <a:gd name="connsiteX92" fmla="*/ 28575 w 30480"/>
                          <a:gd name="connsiteY92" fmla="*/ 0 h 2857"/>
                          <a:gd name="connsiteX93" fmla="*/ 30480 w 30480"/>
                          <a:gd name="connsiteY93" fmla="*/ 1905 h 2857"/>
                          <a:gd name="connsiteX94" fmla="*/ 2858 w 30480"/>
                          <a:gd name="connsiteY94" fmla="*/ 2858 h 2857"/>
                          <a:gd name="connsiteX95" fmla="*/ 2858 w 30480"/>
                          <a:gd name="connsiteY95" fmla="*/ 2858 h 2857"/>
                          <a:gd name="connsiteX96" fmla="*/ 2858 w 30480"/>
                          <a:gd name="connsiteY96" fmla="*/ 2858 h 2857"/>
                          <a:gd name="connsiteX97" fmla="*/ 2858 w 30480"/>
                          <a:gd name="connsiteY97" fmla="*/ 2858 h 2857"/>
                          <a:gd name="connsiteX98" fmla="*/ 2858 w 30480"/>
                          <a:gd name="connsiteY98" fmla="*/ 2858 h 2857"/>
                          <a:gd name="connsiteX99" fmla="*/ 7620 w 30480"/>
                          <a:gd name="connsiteY99" fmla="*/ 1905 h 2857"/>
                          <a:gd name="connsiteX100" fmla="*/ 7620 w 30480"/>
                          <a:gd name="connsiteY100" fmla="*/ 1905 h 2857"/>
                          <a:gd name="connsiteX101" fmla="*/ 7620 w 30480"/>
                          <a:gd name="connsiteY101" fmla="*/ 1905 h 2857"/>
                          <a:gd name="connsiteX102" fmla="*/ 7620 w 30480"/>
                          <a:gd name="connsiteY102" fmla="*/ 1905 h 2857"/>
                          <a:gd name="connsiteX103" fmla="*/ 7620 w 30480"/>
                          <a:gd name="connsiteY103" fmla="*/ 1905 h 2857"/>
                          <a:gd name="connsiteX104" fmla="*/ 27623 w 30480"/>
                          <a:gd name="connsiteY104" fmla="*/ 953 h 2857"/>
                          <a:gd name="connsiteX105" fmla="*/ 27623 w 30480"/>
                          <a:gd name="connsiteY105" fmla="*/ 953 h 2857"/>
                          <a:gd name="connsiteX106" fmla="*/ 27623 w 30480"/>
                          <a:gd name="connsiteY106" fmla="*/ 953 h 2857"/>
                          <a:gd name="connsiteX107" fmla="*/ 27623 w 30480"/>
                          <a:gd name="connsiteY107" fmla="*/ 953 h 2857"/>
                          <a:gd name="connsiteX108" fmla="*/ 27623 w 30480"/>
                          <a:gd name="connsiteY108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2857">
                            <a:moveTo>
                              <a:pt x="30480" y="1905"/>
                            </a:moveTo>
                            <a:cubicBezTo>
                              <a:pt x="29528" y="1905"/>
                              <a:pt x="29528" y="1905"/>
                              <a:pt x="30480" y="1905"/>
                            </a:cubicBezTo>
                            <a:cubicBezTo>
                              <a:pt x="29528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7623" y="1905"/>
                              <a:pt x="27623" y="1905"/>
                            </a:cubicBezTo>
                            <a:cubicBezTo>
                              <a:pt x="27623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4765" y="1905"/>
                            </a:cubicBezTo>
                            <a:cubicBezTo>
                              <a:pt x="24765" y="1905"/>
                              <a:pt x="24765" y="1905"/>
                              <a:pt x="23813" y="1905"/>
                            </a:cubicBezTo>
                            <a:cubicBezTo>
                              <a:pt x="23813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0955" y="1905"/>
                            </a:cubicBezTo>
                            <a:cubicBezTo>
                              <a:pt x="20955" y="1905"/>
                              <a:pt x="20003" y="1905"/>
                              <a:pt x="20003" y="1905"/>
                            </a:cubicBezTo>
                            <a:cubicBezTo>
                              <a:pt x="20003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8098" y="1905"/>
                              <a:pt x="18098" y="1905"/>
                            </a:cubicBezTo>
                            <a:cubicBezTo>
                              <a:pt x="18098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3335" y="1905"/>
                            </a:cubicBezTo>
                            <a:cubicBezTo>
                              <a:pt x="12383" y="1905"/>
                              <a:pt x="11430" y="1905"/>
                              <a:pt x="11430" y="1905"/>
                            </a:cubicBezTo>
                            <a:cubicBezTo>
                              <a:pt x="10478" y="1905"/>
                              <a:pt x="10478" y="1905"/>
                              <a:pt x="9525" y="1905"/>
                            </a:cubicBezTo>
                            <a:cubicBezTo>
                              <a:pt x="8573" y="1905"/>
                              <a:pt x="8573" y="1905"/>
                              <a:pt x="7620" y="1905"/>
                            </a:cubicBezTo>
                            <a:cubicBezTo>
                              <a:pt x="6668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953"/>
                              <a:pt x="953" y="953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0"/>
                              <a:pt x="1905" y="0"/>
                              <a:pt x="2858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8573" y="0"/>
                              <a:pt x="8573" y="0"/>
                              <a:pt x="9525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20955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955" y="0"/>
                              <a:pt x="20955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2860" y="0"/>
                              <a:pt x="23813" y="0"/>
                              <a:pt x="24765" y="0"/>
                            </a:cubicBezTo>
                            <a:cubicBezTo>
                              <a:pt x="25718" y="0"/>
                              <a:pt x="25718" y="0"/>
                              <a:pt x="26670" y="0"/>
                            </a:cubicBezTo>
                            <a:cubicBezTo>
                              <a:pt x="26670" y="0"/>
                              <a:pt x="27623" y="0"/>
                              <a:pt x="27623" y="0"/>
                            </a:cubicBezTo>
                            <a:cubicBezTo>
                              <a:pt x="27623" y="0"/>
                              <a:pt x="28575" y="0"/>
                              <a:pt x="28575" y="0"/>
                            </a:cubicBezTo>
                            <a:lnTo>
                              <a:pt x="28575" y="0"/>
                            </a:lnTo>
                            <a:lnTo>
                              <a:pt x="30480" y="1905"/>
                            </a:lnTo>
                            <a:close/>
                            <a:moveTo>
                              <a:pt x="2858" y="2858"/>
                            </a:move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lose/>
                            <a:moveTo>
                              <a:pt x="7620" y="1905"/>
                            </a:move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lose/>
                            <a:moveTo>
                              <a:pt x="27623" y="953"/>
                            </a:moveTo>
                            <a:cubicBezTo>
                              <a:pt x="27623" y="953"/>
                              <a:pt x="27623" y="953"/>
                              <a:pt x="27623" y="953"/>
                            </a:cubicBezTo>
                            <a:cubicBezTo>
                              <a:pt x="27623" y="953"/>
                              <a:pt x="27623" y="1905"/>
                              <a:pt x="27623" y="953"/>
                            </a:cubicBezTo>
                            <a:cubicBezTo>
                              <a:pt x="27623" y="1905"/>
                              <a:pt x="27623" y="1905"/>
                              <a:pt x="27623" y="953"/>
                            </a:cubicBezTo>
                            <a:cubicBezTo>
                              <a:pt x="27623" y="1905"/>
                              <a:pt x="27623" y="953"/>
                              <a:pt x="2762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5" name="任意多边形: 形状 749"/>
                      <p:cNvSpPr/>
                      <p:nvPr/>
                    </p:nvSpPr>
                    <p:spPr>
                      <a:xfrm>
                        <a:off x="4222432" y="39109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6" name="任意多边形: 形状 750"/>
                      <p:cNvSpPr/>
                      <p:nvPr/>
                    </p:nvSpPr>
                    <p:spPr>
                      <a:xfrm>
                        <a:off x="4219575" y="3908107"/>
                        <a:ext cx="3810" cy="2619"/>
                      </a:xfrm>
                      <a:custGeom>
                        <a:avLst/>
                        <a:gdLst>
                          <a:gd name="connsiteX0" fmla="*/ 3810 w 3810"/>
                          <a:gd name="connsiteY0" fmla="*/ 1905 h 2619"/>
                          <a:gd name="connsiteX1" fmla="*/ 2857 w 3810"/>
                          <a:gd name="connsiteY1" fmla="*/ 0 h 2619"/>
                          <a:gd name="connsiteX2" fmla="*/ 2857 w 3810"/>
                          <a:gd name="connsiteY2" fmla="*/ 0 h 2619"/>
                          <a:gd name="connsiteX3" fmla="*/ 2857 w 3810"/>
                          <a:gd name="connsiteY3" fmla="*/ 0 h 2619"/>
                          <a:gd name="connsiteX4" fmla="*/ 2857 w 3810"/>
                          <a:gd name="connsiteY4" fmla="*/ 0 h 2619"/>
                          <a:gd name="connsiteX5" fmla="*/ 2857 w 3810"/>
                          <a:gd name="connsiteY5" fmla="*/ 0 h 2619"/>
                          <a:gd name="connsiteX6" fmla="*/ 1905 w 3810"/>
                          <a:gd name="connsiteY6" fmla="*/ 0 h 2619"/>
                          <a:gd name="connsiteX7" fmla="*/ 952 w 3810"/>
                          <a:gd name="connsiteY7" fmla="*/ 0 h 2619"/>
                          <a:gd name="connsiteX8" fmla="*/ 952 w 3810"/>
                          <a:gd name="connsiteY8" fmla="*/ 0 h 2619"/>
                          <a:gd name="connsiteX9" fmla="*/ 952 w 3810"/>
                          <a:gd name="connsiteY9" fmla="*/ 0 h 2619"/>
                          <a:gd name="connsiteX10" fmla="*/ 952 w 3810"/>
                          <a:gd name="connsiteY10" fmla="*/ 0 h 2619"/>
                          <a:gd name="connsiteX11" fmla="*/ 0 w 3810"/>
                          <a:gd name="connsiteY11" fmla="*/ 0 h 2619"/>
                          <a:gd name="connsiteX12" fmla="*/ 0 w 3810"/>
                          <a:gd name="connsiteY12" fmla="*/ 1905 h 2619"/>
                          <a:gd name="connsiteX13" fmla="*/ 952 w 3810"/>
                          <a:gd name="connsiteY13" fmla="*/ 1905 h 2619"/>
                          <a:gd name="connsiteX14" fmla="*/ 1905 w 3810"/>
                          <a:gd name="connsiteY14" fmla="*/ 1905 h 2619"/>
                          <a:gd name="connsiteX15" fmla="*/ 3810 w 3810"/>
                          <a:gd name="connsiteY15" fmla="*/ 1905 h 2619"/>
                          <a:gd name="connsiteX16" fmla="*/ 3810 w 3810"/>
                          <a:gd name="connsiteY16" fmla="*/ 1905 h 2619"/>
                          <a:gd name="connsiteX17" fmla="*/ 3810 w 3810"/>
                          <a:gd name="connsiteY17" fmla="*/ 1905 h 2619"/>
                          <a:gd name="connsiteX18" fmla="*/ 3810 w 3810"/>
                          <a:gd name="connsiteY18" fmla="*/ 1905 h 2619"/>
                          <a:gd name="connsiteX19" fmla="*/ 3810 w 3810"/>
                          <a:gd name="connsiteY19" fmla="*/ 1905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3810" y="1905"/>
                            </a:moveTo>
                            <a:cubicBezTo>
                              <a:pt x="3810" y="952"/>
                              <a:pt x="2857" y="952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1905" y="2858"/>
                              <a:pt x="1905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2858"/>
                              <a:pt x="2857" y="2858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2857" y="2858"/>
                              <a:pt x="3810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67" name="图形 2"/>
                    <p:cNvGrpSpPr/>
                    <p:nvPr/>
                  </p:nvGrpSpPr>
                  <p:grpSpPr>
                    <a:xfrm>
                      <a:off x="4219575" y="3910964"/>
                      <a:ext cx="31432" cy="12382"/>
                      <a:chOff x="4219575" y="3910964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68" name="任意多边形: 形状 752"/>
                      <p:cNvSpPr/>
                      <p:nvPr/>
                    </p:nvSpPr>
                    <p:spPr>
                      <a:xfrm>
                        <a:off x="4250055" y="39128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69" name="任意多边形: 形状 753"/>
                      <p:cNvSpPr/>
                      <p:nvPr/>
                    </p:nvSpPr>
                    <p:spPr>
                      <a:xfrm>
                        <a:off x="4219575" y="3912869"/>
                        <a:ext cx="29527" cy="10477"/>
                      </a:xfrm>
                      <a:custGeom>
                        <a:avLst/>
                        <a:gdLst>
                          <a:gd name="connsiteX0" fmla="*/ 0 w 29527"/>
                          <a:gd name="connsiteY0" fmla="*/ 4763 h 10477"/>
                          <a:gd name="connsiteX1" fmla="*/ 0 w 29527"/>
                          <a:gd name="connsiteY1" fmla="*/ 4763 h 10477"/>
                          <a:gd name="connsiteX2" fmla="*/ 1905 w 29527"/>
                          <a:gd name="connsiteY2" fmla="*/ 4763 h 10477"/>
                          <a:gd name="connsiteX3" fmla="*/ 2857 w 29527"/>
                          <a:gd name="connsiteY3" fmla="*/ 4763 h 10477"/>
                          <a:gd name="connsiteX4" fmla="*/ 3810 w 29527"/>
                          <a:gd name="connsiteY4" fmla="*/ 4763 h 10477"/>
                          <a:gd name="connsiteX5" fmla="*/ 3810 w 29527"/>
                          <a:gd name="connsiteY5" fmla="*/ 4763 h 10477"/>
                          <a:gd name="connsiteX6" fmla="*/ 4763 w 29527"/>
                          <a:gd name="connsiteY6" fmla="*/ 4763 h 10477"/>
                          <a:gd name="connsiteX7" fmla="*/ 5715 w 29527"/>
                          <a:gd name="connsiteY7" fmla="*/ 4763 h 10477"/>
                          <a:gd name="connsiteX8" fmla="*/ 6668 w 29527"/>
                          <a:gd name="connsiteY8" fmla="*/ 4763 h 10477"/>
                          <a:gd name="connsiteX9" fmla="*/ 7620 w 29527"/>
                          <a:gd name="connsiteY9" fmla="*/ 4763 h 10477"/>
                          <a:gd name="connsiteX10" fmla="*/ 7620 w 29527"/>
                          <a:gd name="connsiteY10" fmla="*/ 4763 h 10477"/>
                          <a:gd name="connsiteX11" fmla="*/ 8573 w 29527"/>
                          <a:gd name="connsiteY11" fmla="*/ 4763 h 10477"/>
                          <a:gd name="connsiteX12" fmla="*/ 9525 w 29527"/>
                          <a:gd name="connsiteY12" fmla="*/ 4763 h 10477"/>
                          <a:gd name="connsiteX13" fmla="*/ 10477 w 29527"/>
                          <a:gd name="connsiteY13" fmla="*/ 4763 h 10477"/>
                          <a:gd name="connsiteX14" fmla="*/ 11430 w 29527"/>
                          <a:gd name="connsiteY14" fmla="*/ 4763 h 10477"/>
                          <a:gd name="connsiteX15" fmla="*/ 11430 w 29527"/>
                          <a:gd name="connsiteY15" fmla="*/ 4763 h 10477"/>
                          <a:gd name="connsiteX16" fmla="*/ 11430 w 29527"/>
                          <a:gd name="connsiteY16" fmla="*/ 4763 h 10477"/>
                          <a:gd name="connsiteX17" fmla="*/ 12382 w 29527"/>
                          <a:gd name="connsiteY17" fmla="*/ 4763 h 10477"/>
                          <a:gd name="connsiteX18" fmla="*/ 13335 w 29527"/>
                          <a:gd name="connsiteY18" fmla="*/ 4763 h 10477"/>
                          <a:gd name="connsiteX19" fmla="*/ 13335 w 29527"/>
                          <a:gd name="connsiteY19" fmla="*/ 4763 h 10477"/>
                          <a:gd name="connsiteX20" fmla="*/ 14288 w 29527"/>
                          <a:gd name="connsiteY20" fmla="*/ 4763 h 10477"/>
                          <a:gd name="connsiteX21" fmla="*/ 14288 w 29527"/>
                          <a:gd name="connsiteY21" fmla="*/ 4763 h 10477"/>
                          <a:gd name="connsiteX22" fmla="*/ 14288 w 29527"/>
                          <a:gd name="connsiteY22" fmla="*/ 4763 h 10477"/>
                          <a:gd name="connsiteX23" fmla="*/ 14288 w 29527"/>
                          <a:gd name="connsiteY23" fmla="*/ 4763 h 10477"/>
                          <a:gd name="connsiteX24" fmla="*/ 14288 w 29527"/>
                          <a:gd name="connsiteY24" fmla="*/ 4763 h 10477"/>
                          <a:gd name="connsiteX25" fmla="*/ 14288 w 29527"/>
                          <a:gd name="connsiteY25" fmla="*/ 4763 h 10477"/>
                          <a:gd name="connsiteX26" fmla="*/ 15240 w 29527"/>
                          <a:gd name="connsiteY26" fmla="*/ 4763 h 10477"/>
                          <a:gd name="connsiteX27" fmla="*/ 16193 w 29527"/>
                          <a:gd name="connsiteY27" fmla="*/ 4763 h 10477"/>
                          <a:gd name="connsiteX28" fmla="*/ 16193 w 29527"/>
                          <a:gd name="connsiteY28" fmla="*/ 4763 h 10477"/>
                          <a:gd name="connsiteX29" fmla="*/ 16193 w 29527"/>
                          <a:gd name="connsiteY29" fmla="*/ 4763 h 10477"/>
                          <a:gd name="connsiteX30" fmla="*/ 16193 w 29527"/>
                          <a:gd name="connsiteY30" fmla="*/ 4763 h 10477"/>
                          <a:gd name="connsiteX31" fmla="*/ 16193 w 29527"/>
                          <a:gd name="connsiteY31" fmla="*/ 4763 h 10477"/>
                          <a:gd name="connsiteX32" fmla="*/ 18098 w 29527"/>
                          <a:gd name="connsiteY32" fmla="*/ 4763 h 10477"/>
                          <a:gd name="connsiteX33" fmla="*/ 20002 w 29527"/>
                          <a:gd name="connsiteY33" fmla="*/ 4763 h 10477"/>
                          <a:gd name="connsiteX34" fmla="*/ 21907 w 29527"/>
                          <a:gd name="connsiteY34" fmla="*/ 3810 h 10477"/>
                          <a:gd name="connsiteX35" fmla="*/ 23813 w 29527"/>
                          <a:gd name="connsiteY35" fmla="*/ 3810 h 10477"/>
                          <a:gd name="connsiteX36" fmla="*/ 23813 w 29527"/>
                          <a:gd name="connsiteY36" fmla="*/ 3810 h 10477"/>
                          <a:gd name="connsiteX37" fmla="*/ 24765 w 29527"/>
                          <a:gd name="connsiteY37" fmla="*/ 3810 h 10477"/>
                          <a:gd name="connsiteX38" fmla="*/ 24765 w 29527"/>
                          <a:gd name="connsiteY38" fmla="*/ 3810 h 10477"/>
                          <a:gd name="connsiteX39" fmla="*/ 24765 w 29527"/>
                          <a:gd name="connsiteY39" fmla="*/ 3810 h 10477"/>
                          <a:gd name="connsiteX40" fmla="*/ 24765 w 29527"/>
                          <a:gd name="connsiteY40" fmla="*/ 3810 h 10477"/>
                          <a:gd name="connsiteX41" fmla="*/ 25718 w 29527"/>
                          <a:gd name="connsiteY41" fmla="*/ 3810 h 10477"/>
                          <a:gd name="connsiteX42" fmla="*/ 26670 w 29527"/>
                          <a:gd name="connsiteY42" fmla="*/ 3810 h 10477"/>
                          <a:gd name="connsiteX43" fmla="*/ 26670 w 29527"/>
                          <a:gd name="connsiteY43" fmla="*/ 3810 h 10477"/>
                          <a:gd name="connsiteX44" fmla="*/ 27623 w 29527"/>
                          <a:gd name="connsiteY44" fmla="*/ 3810 h 10477"/>
                          <a:gd name="connsiteX45" fmla="*/ 27623 w 29527"/>
                          <a:gd name="connsiteY45" fmla="*/ 3810 h 10477"/>
                          <a:gd name="connsiteX46" fmla="*/ 27623 w 29527"/>
                          <a:gd name="connsiteY46" fmla="*/ 3810 h 10477"/>
                          <a:gd name="connsiteX47" fmla="*/ 28575 w 29527"/>
                          <a:gd name="connsiteY47" fmla="*/ 5715 h 10477"/>
                          <a:gd name="connsiteX48" fmla="*/ 28575 w 29527"/>
                          <a:gd name="connsiteY48" fmla="*/ 5715 h 10477"/>
                          <a:gd name="connsiteX49" fmla="*/ 28575 w 29527"/>
                          <a:gd name="connsiteY49" fmla="*/ 5715 h 10477"/>
                          <a:gd name="connsiteX50" fmla="*/ 28575 w 29527"/>
                          <a:gd name="connsiteY50" fmla="*/ 5715 h 10477"/>
                          <a:gd name="connsiteX51" fmla="*/ 28575 w 29527"/>
                          <a:gd name="connsiteY51" fmla="*/ 5715 h 10477"/>
                          <a:gd name="connsiteX52" fmla="*/ 29527 w 29527"/>
                          <a:gd name="connsiteY52" fmla="*/ 5715 h 10477"/>
                          <a:gd name="connsiteX53" fmla="*/ 28575 w 29527"/>
                          <a:gd name="connsiteY53" fmla="*/ 5715 h 10477"/>
                          <a:gd name="connsiteX54" fmla="*/ 27623 w 29527"/>
                          <a:gd name="connsiteY54" fmla="*/ 5715 h 10477"/>
                          <a:gd name="connsiteX55" fmla="*/ 27623 w 29527"/>
                          <a:gd name="connsiteY55" fmla="*/ 5715 h 10477"/>
                          <a:gd name="connsiteX56" fmla="*/ 27623 w 29527"/>
                          <a:gd name="connsiteY56" fmla="*/ 5715 h 10477"/>
                          <a:gd name="connsiteX57" fmla="*/ 27623 w 29527"/>
                          <a:gd name="connsiteY57" fmla="*/ 6667 h 10477"/>
                          <a:gd name="connsiteX58" fmla="*/ 25718 w 29527"/>
                          <a:gd name="connsiteY58" fmla="*/ 7620 h 10477"/>
                          <a:gd name="connsiteX59" fmla="*/ 24765 w 29527"/>
                          <a:gd name="connsiteY59" fmla="*/ 7620 h 10477"/>
                          <a:gd name="connsiteX60" fmla="*/ 24765 w 29527"/>
                          <a:gd name="connsiteY60" fmla="*/ 7620 h 10477"/>
                          <a:gd name="connsiteX61" fmla="*/ 23813 w 29527"/>
                          <a:gd name="connsiteY61" fmla="*/ 7620 h 10477"/>
                          <a:gd name="connsiteX62" fmla="*/ 21907 w 29527"/>
                          <a:gd name="connsiteY62" fmla="*/ 7620 h 10477"/>
                          <a:gd name="connsiteX63" fmla="*/ 20002 w 29527"/>
                          <a:gd name="connsiteY63" fmla="*/ 8572 h 10477"/>
                          <a:gd name="connsiteX64" fmla="*/ 19050 w 29527"/>
                          <a:gd name="connsiteY64" fmla="*/ 8572 h 10477"/>
                          <a:gd name="connsiteX65" fmla="*/ 18098 w 29527"/>
                          <a:gd name="connsiteY65" fmla="*/ 8572 h 10477"/>
                          <a:gd name="connsiteX66" fmla="*/ 17145 w 29527"/>
                          <a:gd name="connsiteY66" fmla="*/ 8572 h 10477"/>
                          <a:gd name="connsiteX67" fmla="*/ 17145 w 29527"/>
                          <a:gd name="connsiteY67" fmla="*/ 8572 h 10477"/>
                          <a:gd name="connsiteX68" fmla="*/ 17145 w 29527"/>
                          <a:gd name="connsiteY68" fmla="*/ 8572 h 10477"/>
                          <a:gd name="connsiteX69" fmla="*/ 16193 w 29527"/>
                          <a:gd name="connsiteY69" fmla="*/ 8572 h 10477"/>
                          <a:gd name="connsiteX70" fmla="*/ 15240 w 29527"/>
                          <a:gd name="connsiteY70" fmla="*/ 8572 h 10477"/>
                          <a:gd name="connsiteX71" fmla="*/ 14288 w 29527"/>
                          <a:gd name="connsiteY71" fmla="*/ 8572 h 10477"/>
                          <a:gd name="connsiteX72" fmla="*/ 14288 w 29527"/>
                          <a:gd name="connsiteY72" fmla="*/ 8572 h 10477"/>
                          <a:gd name="connsiteX73" fmla="*/ 14288 w 29527"/>
                          <a:gd name="connsiteY73" fmla="*/ 8572 h 10477"/>
                          <a:gd name="connsiteX74" fmla="*/ 14288 w 29527"/>
                          <a:gd name="connsiteY74" fmla="*/ 8572 h 10477"/>
                          <a:gd name="connsiteX75" fmla="*/ 14288 w 29527"/>
                          <a:gd name="connsiteY75" fmla="*/ 8572 h 10477"/>
                          <a:gd name="connsiteX76" fmla="*/ 14288 w 29527"/>
                          <a:gd name="connsiteY76" fmla="*/ 8572 h 10477"/>
                          <a:gd name="connsiteX77" fmla="*/ 14288 w 29527"/>
                          <a:gd name="connsiteY77" fmla="*/ 8572 h 10477"/>
                          <a:gd name="connsiteX78" fmla="*/ 14288 w 29527"/>
                          <a:gd name="connsiteY78" fmla="*/ 8572 h 10477"/>
                          <a:gd name="connsiteX79" fmla="*/ 14288 w 29527"/>
                          <a:gd name="connsiteY79" fmla="*/ 8572 h 10477"/>
                          <a:gd name="connsiteX80" fmla="*/ 13335 w 29527"/>
                          <a:gd name="connsiteY80" fmla="*/ 8572 h 10477"/>
                          <a:gd name="connsiteX81" fmla="*/ 12382 w 29527"/>
                          <a:gd name="connsiteY81" fmla="*/ 8572 h 10477"/>
                          <a:gd name="connsiteX82" fmla="*/ 11430 w 29527"/>
                          <a:gd name="connsiteY82" fmla="*/ 8572 h 10477"/>
                          <a:gd name="connsiteX83" fmla="*/ 11430 w 29527"/>
                          <a:gd name="connsiteY83" fmla="*/ 8572 h 10477"/>
                          <a:gd name="connsiteX84" fmla="*/ 11430 w 29527"/>
                          <a:gd name="connsiteY84" fmla="*/ 8572 h 10477"/>
                          <a:gd name="connsiteX85" fmla="*/ 11430 w 29527"/>
                          <a:gd name="connsiteY85" fmla="*/ 8572 h 10477"/>
                          <a:gd name="connsiteX86" fmla="*/ 9525 w 29527"/>
                          <a:gd name="connsiteY86" fmla="*/ 9525 h 10477"/>
                          <a:gd name="connsiteX87" fmla="*/ 9525 w 29527"/>
                          <a:gd name="connsiteY87" fmla="*/ 9525 h 10477"/>
                          <a:gd name="connsiteX88" fmla="*/ 6668 w 29527"/>
                          <a:gd name="connsiteY88" fmla="*/ 10477 h 10477"/>
                          <a:gd name="connsiteX89" fmla="*/ 4763 w 29527"/>
                          <a:gd name="connsiteY89" fmla="*/ 10477 h 10477"/>
                          <a:gd name="connsiteX90" fmla="*/ 3810 w 29527"/>
                          <a:gd name="connsiteY90" fmla="*/ 10477 h 10477"/>
                          <a:gd name="connsiteX91" fmla="*/ 2857 w 29527"/>
                          <a:gd name="connsiteY91" fmla="*/ 10477 h 10477"/>
                          <a:gd name="connsiteX92" fmla="*/ 2857 w 29527"/>
                          <a:gd name="connsiteY92" fmla="*/ 10477 h 10477"/>
                          <a:gd name="connsiteX93" fmla="*/ 0 w 29527"/>
                          <a:gd name="connsiteY93" fmla="*/ 4763 h 10477"/>
                          <a:gd name="connsiteX94" fmla="*/ 27623 w 29527"/>
                          <a:gd name="connsiteY94" fmla="*/ 0 h 10477"/>
                          <a:gd name="connsiteX95" fmla="*/ 27623 w 29527"/>
                          <a:gd name="connsiteY95" fmla="*/ 0 h 10477"/>
                          <a:gd name="connsiteX96" fmla="*/ 27623 w 29527"/>
                          <a:gd name="connsiteY96" fmla="*/ 0 h 10477"/>
                          <a:gd name="connsiteX97" fmla="*/ 27623 w 29527"/>
                          <a:gd name="connsiteY97" fmla="*/ 0 h 10477"/>
                          <a:gd name="connsiteX98" fmla="*/ 27623 w 29527"/>
                          <a:gd name="connsiteY98" fmla="*/ 0 h 10477"/>
                          <a:gd name="connsiteX99" fmla="*/ 22860 w 29527"/>
                          <a:gd name="connsiteY99" fmla="*/ 952 h 10477"/>
                          <a:gd name="connsiteX100" fmla="*/ 22860 w 29527"/>
                          <a:gd name="connsiteY100" fmla="*/ 952 h 10477"/>
                          <a:gd name="connsiteX101" fmla="*/ 22860 w 29527"/>
                          <a:gd name="connsiteY101" fmla="*/ 952 h 10477"/>
                          <a:gd name="connsiteX102" fmla="*/ 22860 w 29527"/>
                          <a:gd name="connsiteY102" fmla="*/ 952 h 10477"/>
                          <a:gd name="connsiteX103" fmla="*/ 22860 w 29527"/>
                          <a:gd name="connsiteY103" fmla="*/ 952 h 10477"/>
                          <a:gd name="connsiteX104" fmla="*/ 2857 w 29527"/>
                          <a:gd name="connsiteY104" fmla="*/ 4763 h 10477"/>
                          <a:gd name="connsiteX105" fmla="*/ 2857 w 29527"/>
                          <a:gd name="connsiteY105" fmla="*/ 4763 h 10477"/>
                          <a:gd name="connsiteX106" fmla="*/ 2857 w 29527"/>
                          <a:gd name="connsiteY106" fmla="*/ 4763 h 10477"/>
                          <a:gd name="connsiteX107" fmla="*/ 2857 w 29527"/>
                          <a:gd name="connsiteY107" fmla="*/ 4763 h 10477"/>
                          <a:gd name="connsiteX108" fmla="*/ 2857 w 29527"/>
                          <a:gd name="connsiteY108" fmla="*/ 476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0477">
                            <a:moveTo>
                              <a:pt x="0" y="4763"/>
                            </a:move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952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6668" y="4763"/>
                            </a:cubicBezTo>
                            <a:cubicBezTo>
                              <a:pt x="6668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9525" y="4763"/>
                            </a:cubicBezTo>
                            <a:cubicBezTo>
                              <a:pt x="10477" y="4763"/>
                              <a:pt x="10477" y="4763"/>
                              <a:pt x="10477" y="4763"/>
                            </a:cubicBezTo>
                            <a:cubicBezTo>
                              <a:pt x="10477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2382" y="4763"/>
                            </a:cubicBezTo>
                            <a:cubicBezTo>
                              <a:pt x="12382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7145" y="4763"/>
                              <a:pt x="18098" y="4763"/>
                              <a:pt x="18098" y="4763"/>
                            </a:cubicBezTo>
                            <a:cubicBezTo>
                              <a:pt x="19050" y="4763"/>
                              <a:pt x="19050" y="4763"/>
                              <a:pt x="20002" y="4763"/>
                            </a:cubicBezTo>
                            <a:cubicBezTo>
                              <a:pt x="20955" y="4763"/>
                              <a:pt x="20955" y="4763"/>
                              <a:pt x="21907" y="3810"/>
                            </a:cubicBezTo>
                            <a:cubicBezTo>
                              <a:pt x="22860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5718" y="3810"/>
                            </a:cubicBezTo>
                            <a:cubicBezTo>
                              <a:pt x="25718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7623" y="3810"/>
                            </a:cubicBezTo>
                            <a:lnTo>
                              <a:pt x="27623" y="3810"/>
                            </a:lnTo>
                            <a:cubicBezTo>
                              <a:pt x="27623" y="3810"/>
                              <a:pt x="27623" y="3810"/>
                              <a:pt x="27623" y="3810"/>
                            </a:cubicBezTo>
                            <a:cubicBezTo>
                              <a:pt x="27623" y="4763"/>
                              <a:pt x="28575" y="4763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9527" y="5715"/>
                            </a:cubicBezTo>
                            <a:cubicBezTo>
                              <a:pt x="29527" y="5715"/>
                              <a:pt x="29527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7623" y="5715"/>
                            </a:cubicBezTo>
                            <a:cubicBezTo>
                              <a:pt x="27623" y="5715"/>
                              <a:pt x="27623" y="5715"/>
                              <a:pt x="27623" y="5715"/>
                            </a:cubicBezTo>
                            <a:cubicBezTo>
                              <a:pt x="27623" y="5715"/>
                              <a:pt x="27623" y="5715"/>
                              <a:pt x="27623" y="5715"/>
                            </a:cubicBezTo>
                            <a:cubicBezTo>
                              <a:pt x="27623" y="6667"/>
                              <a:pt x="27623" y="6667"/>
                              <a:pt x="27623" y="6667"/>
                            </a:cubicBezTo>
                            <a:cubicBezTo>
                              <a:pt x="26670" y="6667"/>
                              <a:pt x="26670" y="6667"/>
                              <a:pt x="25718" y="7620"/>
                            </a:cubicBezTo>
                            <a:cubicBezTo>
                              <a:pt x="25718" y="7620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4765" y="7620"/>
                              <a:pt x="24765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cubicBezTo>
                              <a:pt x="22860" y="7620"/>
                              <a:pt x="22860" y="7620"/>
                              <a:pt x="21907" y="7620"/>
                            </a:cubicBezTo>
                            <a:cubicBezTo>
                              <a:pt x="20955" y="7620"/>
                              <a:pt x="20002" y="7620"/>
                              <a:pt x="20002" y="8572"/>
                            </a:cubicBezTo>
                            <a:cubicBezTo>
                              <a:pt x="20002" y="8572"/>
                              <a:pt x="19050" y="8572"/>
                              <a:pt x="19050" y="8572"/>
                            </a:cubicBezTo>
                            <a:cubicBezTo>
                              <a:pt x="19050" y="8572"/>
                              <a:pt x="18098" y="8572"/>
                              <a:pt x="18098" y="8572"/>
                            </a:cubicBezTo>
                            <a:cubicBezTo>
                              <a:pt x="18098" y="8572"/>
                              <a:pt x="18098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6193" y="8572"/>
                            </a:cubicBezTo>
                            <a:cubicBezTo>
                              <a:pt x="16193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3335" y="8572"/>
                              <a:pt x="13335" y="8572"/>
                            </a:cubicBezTo>
                            <a:cubicBezTo>
                              <a:pt x="13335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0477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8573" y="9525"/>
                              <a:pt x="7620" y="10477"/>
                              <a:pt x="6668" y="10477"/>
                            </a:cubicBezTo>
                            <a:cubicBezTo>
                              <a:pt x="5715" y="10477"/>
                              <a:pt x="5715" y="10477"/>
                              <a:pt x="4763" y="10477"/>
                            </a:cubicBezTo>
                            <a:cubicBezTo>
                              <a:pt x="4763" y="10477"/>
                              <a:pt x="3810" y="10477"/>
                              <a:pt x="3810" y="10477"/>
                            </a:cubicBezTo>
                            <a:cubicBezTo>
                              <a:pt x="3810" y="10477"/>
                              <a:pt x="2857" y="10477"/>
                              <a:pt x="2857" y="10477"/>
                            </a:cubicBezTo>
                            <a:lnTo>
                              <a:pt x="2857" y="10477"/>
                            </a:lnTo>
                            <a:lnTo>
                              <a:pt x="0" y="4763"/>
                            </a:lnTo>
                            <a:close/>
                            <a:moveTo>
                              <a:pt x="27623" y="0"/>
                            </a:moveTo>
                            <a:cubicBezTo>
                              <a:pt x="27623" y="0"/>
                              <a:pt x="27623" y="0"/>
                              <a:pt x="27623" y="0"/>
                            </a:cubicBezTo>
                            <a:cubicBezTo>
                              <a:pt x="27623" y="0"/>
                              <a:pt x="27623" y="0"/>
                              <a:pt x="27623" y="0"/>
                            </a:cubicBezTo>
                            <a:cubicBezTo>
                              <a:pt x="27623" y="0"/>
                              <a:pt x="27623" y="0"/>
                              <a:pt x="27623" y="0"/>
                            </a:cubicBezTo>
                            <a:cubicBezTo>
                              <a:pt x="27623" y="0"/>
                              <a:pt x="27623" y="0"/>
                              <a:pt x="27623" y="0"/>
                            </a:cubicBezTo>
                            <a:close/>
                            <a:moveTo>
                              <a:pt x="22860" y="952"/>
                            </a:move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lose/>
                            <a:moveTo>
                              <a:pt x="2857" y="4763"/>
                            </a:move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3810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0" name="任意多边形: 形状 754"/>
                      <p:cNvSpPr/>
                      <p:nvPr/>
                    </p:nvSpPr>
                    <p:spPr>
                      <a:xfrm>
                        <a:off x="4248150" y="39109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1" name="任意多边形: 形状 755"/>
                      <p:cNvSpPr/>
                      <p:nvPr/>
                    </p:nvSpPr>
                    <p:spPr>
                      <a:xfrm>
                        <a:off x="4247197" y="3911202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19 h 2619"/>
                          <a:gd name="connsiteX2" fmla="*/ 952 w 3809"/>
                          <a:gd name="connsiteY2" fmla="*/ 2619 h 2619"/>
                          <a:gd name="connsiteX3" fmla="*/ 952 w 3809"/>
                          <a:gd name="connsiteY3" fmla="*/ 2619 h 2619"/>
                          <a:gd name="connsiteX4" fmla="*/ 952 w 3809"/>
                          <a:gd name="connsiteY4" fmla="*/ 2619 h 2619"/>
                          <a:gd name="connsiteX5" fmla="*/ 952 w 3809"/>
                          <a:gd name="connsiteY5" fmla="*/ 2619 h 2619"/>
                          <a:gd name="connsiteX6" fmla="*/ 1905 w 3809"/>
                          <a:gd name="connsiteY6" fmla="*/ 2619 h 2619"/>
                          <a:gd name="connsiteX7" fmla="*/ 2857 w 3809"/>
                          <a:gd name="connsiteY7" fmla="*/ 2619 h 2619"/>
                          <a:gd name="connsiteX8" fmla="*/ 2857 w 3809"/>
                          <a:gd name="connsiteY8" fmla="*/ 2619 h 2619"/>
                          <a:gd name="connsiteX9" fmla="*/ 2857 w 3809"/>
                          <a:gd name="connsiteY9" fmla="*/ 2619 h 2619"/>
                          <a:gd name="connsiteX10" fmla="*/ 2857 w 3809"/>
                          <a:gd name="connsiteY10" fmla="*/ 2619 h 2619"/>
                          <a:gd name="connsiteX11" fmla="*/ 3810 w 3809"/>
                          <a:gd name="connsiteY11" fmla="*/ 2619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1905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72" name="图形 2"/>
                    <p:cNvGrpSpPr/>
                    <p:nvPr/>
                  </p:nvGrpSpPr>
                  <p:grpSpPr>
                    <a:xfrm>
                      <a:off x="4189094" y="3917632"/>
                      <a:ext cx="31432" cy="12382"/>
                      <a:chOff x="4189094" y="3917632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73" name="任意多边形: 形状 757"/>
                      <p:cNvSpPr/>
                      <p:nvPr/>
                    </p:nvSpPr>
                    <p:spPr>
                      <a:xfrm>
                        <a:off x="4219575" y="39195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4" name="任意多边形: 形状 758"/>
                      <p:cNvSpPr/>
                      <p:nvPr/>
                    </p:nvSpPr>
                    <p:spPr>
                      <a:xfrm>
                        <a:off x="4189094" y="3918822"/>
                        <a:ext cx="29527" cy="11191"/>
                      </a:xfrm>
                      <a:custGeom>
                        <a:avLst/>
                        <a:gdLst>
                          <a:gd name="connsiteX0" fmla="*/ 0 w 29527"/>
                          <a:gd name="connsiteY0" fmla="*/ 5477 h 11191"/>
                          <a:gd name="connsiteX1" fmla="*/ 0 w 29527"/>
                          <a:gd name="connsiteY1" fmla="*/ 5477 h 11191"/>
                          <a:gd name="connsiteX2" fmla="*/ 1905 w 29527"/>
                          <a:gd name="connsiteY2" fmla="*/ 5477 h 11191"/>
                          <a:gd name="connsiteX3" fmla="*/ 2857 w 29527"/>
                          <a:gd name="connsiteY3" fmla="*/ 5477 h 11191"/>
                          <a:gd name="connsiteX4" fmla="*/ 3810 w 29527"/>
                          <a:gd name="connsiteY4" fmla="*/ 5477 h 11191"/>
                          <a:gd name="connsiteX5" fmla="*/ 3810 w 29527"/>
                          <a:gd name="connsiteY5" fmla="*/ 5477 h 11191"/>
                          <a:gd name="connsiteX6" fmla="*/ 4763 w 29527"/>
                          <a:gd name="connsiteY6" fmla="*/ 5477 h 11191"/>
                          <a:gd name="connsiteX7" fmla="*/ 5715 w 29527"/>
                          <a:gd name="connsiteY7" fmla="*/ 5477 h 11191"/>
                          <a:gd name="connsiteX8" fmla="*/ 6668 w 29527"/>
                          <a:gd name="connsiteY8" fmla="*/ 5477 h 11191"/>
                          <a:gd name="connsiteX9" fmla="*/ 7620 w 29527"/>
                          <a:gd name="connsiteY9" fmla="*/ 5477 h 11191"/>
                          <a:gd name="connsiteX10" fmla="*/ 7620 w 29527"/>
                          <a:gd name="connsiteY10" fmla="*/ 5477 h 11191"/>
                          <a:gd name="connsiteX11" fmla="*/ 8573 w 29527"/>
                          <a:gd name="connsiteY11" fmla="*/ 5477 h 11191"/>
                          <a:gd name="connsiteX12" fmla="*/ 9525 w 29527"/>
                          <a:gd name="connsiteY12" fmla="*/ 5477 h 11191"/>
                          <a:gd name="connsiteX13" fmla="*/ 10478 w 29527"/>
                          <a:gd name="connsiteY13" fmla="*/ 5477 h 11191"/>
                          <a:gd name="connsiteX14" fmla="*/ 11430 w 29527"/>
                          <a:gd name="connsiteY14" fmla="*/ 5477 h 11191"/>
                          <a:gd name="connsiteX15" fmla="*/ 11430 w 29527"/>
                          <a:gd name="connsiteY15" fmla="*/ 5477 h 11191"/>
                          <a:gd name="connsiteX16" fmla="*/ 11430 w 29527"/>
                          <a:gd name="connsiteY16" fmla="*/ 5477 h 11191"/>
                          <a:gd name="connsiteX17" fmla="*/ 12382 w 29527"/>
                          <a:gd name="connsiteY17" fmla="*/ 5477 h 11191"/>
                          <a:gd name="connsiteX18" fmla="*/ 13335 w 29527"/>
                          <a:gd name="connsiteY18" fmla="*/ 5477 h 11191"/>
                          <a:gd name="connsiteX19" fmla="*/ 13335 w 29527"/>
                          <a:gd name="connsiteY19" fmla="*/ 5477 h 11191"/>
                          <a:gd name="connsiteX20" fmla="*/ 14288 w 29527"/>
                          <a:gd name="connsiteY20" fmla="*/ 5477 h 11191"/>
                          <a:gd name="connsiteX21" fmla="*/ 14288 w 29527"/>
                          <a:gd name="connsiteY21" fmla="*/ 5477 h 11191"/>
                          <a:gd name="connsiteX22" fmla="*/ 14288 w 29527"/>
                          <a:gd name="connsiteY22" fmla="*/ 5477 h 11191"/>
                          <a:gd name="connsiteX23" fmla="*/ 14288 w 29527"/>
                          <a:gd name="connsiteY23" fmla="*/ 5477 h 11191"/>
                          <a:gd name="connsiteX24" fmla="*/ 14288 w 29527"/>
                          <a:gd name="connsiteY24" fmla="*/ 5477 h 11191"/>
                          <a:gd name="connsiteX25" fmla="*/ 14288 w 29527"/>
                          <a:gd name="connsiteY25" fmla="*/ 5477 h 11191"/>
                          <a:gd name="connsiteX26" fmla="*/ 15240 w 29527"/>
                          <a:gd name="connsiteY26" fmla="*/ 5477 h 11191"/>
                          <a:gd name="connsiteX27" fmla="*/ 16193 w 29527"/>
                          <a:gd name="connsiteY27" fmla="*/ 5477 h 11191"/>
                          <a:gd name="connsiteX28" fmla="*/ 16193 w 29527"/>
                          <a:gd name="connsiteY28" fmla="*/ 5477 h 11191"/>
                          <a:gd name="connsiteX29" fmla="*/ 16193 w 29527"/>
                          <a:gd name="connsiteY29" fmla="*/ 5477 h 11191"/>
                          <a:gd name="connsiteX30" fmla="*/ 16193 w 29527"/>
                          <a:gd name="connsiteY30" fmla="*/ 5477 h 11191"/>
                          <a:gd name="connsiteX31" fmla="*/ 16193 w 29527"/>
                          <a:gd name="connsiteY31" fmla="*/ 5477 h 11191"/>
                          <a:gd name="connsiteX32" fmla="*/ 18098 w 29527"/>
                          <a:gd name="connsiteY32" fmla="*/ 5477 h 11191"/>
                          <a:gd name="connsiteX33" fmla="*/ 20003 w 29527"/>
                          <a:gd name="connsiteY33" fmla="*/ 5477 h 11191"/>
                          <a:gd name="connsiteX34" fmla="*/ 21907 w 29527"/>
                          <a:gd name="connsiteY34" fmla="*/ 4524 h 11191"/>
                          <a:gd name="connsiteX35" fmla="*/ 23813 w 29527"/>
                          <a:gd name="connsiteY35" fmla="*/ 4524 h 11191"/>
                          <a:gd name="connsiteX36" fmla="*/ 23813 w 29527"/>
                          <a:gd name="connsiteY36" fmla="*/ 4524 h 11191"/>
                          <a:gd name="connsiteX37" fmla="*/ 24765 w 29527"/>
                          <a:gd name="connsiteY37" fmla="*/ 4524 h 11191"/>
                          <a:gd name="connsiteX38" fmla="*/ 24765 w 29527"/>
                          <a:gd name="connsiteY38" fmla="*/ 4524 h 11191"/>
                          <a:gd name="connsiteX39" fmla="*/ 24765 w 29527"/>
                          <a:gd name="connsiteY39" fmla="*/ 4524 h 11191"/>
                          <a:gd name="connsiteX40" fmla="*/ 24765 w 29527"/>
                          <a:gd name="connsiteY40" fmla="*/ 4524 h 11191"/>
                          <a:gd name="connsiteX41" fmla="*/ 25718 w 29527"/>
                          <a:gd name="connsiteY41" fmla="*/ 4524 h 11191"/>
                          <a:gd name="connsiteX42" fmla="*/ 26670 w 29527"/>
                          <a:gd name="connsiteY42" fmla="*/ 4524 h 11191"/>
                          <a:gd name="connsiteX43" fmla="*/ 26670 w 29527"/>
                          <a:gd name="connsiteY43" fmla="*/ 4524 h 11191"/>
                          <a:gd name="connsiteX44" fmla="*/ 27623 w 29527"/>
                          <a:gd name="connsiteY44" fmla="*/ 4524 h 11191"/>
                          <a:gd name="connsiteX45" fmla="*/ 27623 w 29527"/>
                          <a:gd name="connsiteY45" fmla="*/ 4524 h 11191"/>
                          <a:gd name="connsiteX46" fmla="*/ 27623 w 29527"/>
                          <a:gd name="connsiteY46" fmla="*/ 4524 h 11191"/>
                          <a:gd name="connsiteX47" fmla="*/ 28575 w 29527"/>
                          <a:gd name="connsiteY47" fmla="*/ 6429 h 11191"/>
                          <a:gd name="connsiteX48" fmla="*/ 28575 w 29527"/>
                          <a:gd name="connsiteY48" fmla="*/ 6429 h 11191"/>
                          <a:gd name="connsiteX49" fmla="*/ 28575 w 29527"/>
                          <a:gd name="connsiteY49" fmla="*/ 6429 h 11191"/>
                          <a:gd name="connsiteX50" fmla="*/ 28575 w 29527"/>
                          <a:gd name="connsiteY50" fmla="*/ 6429 h 11191"/>
                          <a:gd name="connsiteX51" fmla="*/ 28575 w 29527"/>
                          <a:gd name="connsiteY51" fmla="*/ 6429 h 11191"/>
                          <a:gd name="connsiteX52" fmla="*/ 29528 w 29527"/>
                          <a:gd name="connsiteY52" fmla="*/ 6429 h 11191"/>
                          <a:gd name="connsiteX53" fmla="*/ 28575 w 29527"/>
                          <a:gd name="connsiteY53" fmla="*/ 6429 h 11191"/>
                          <a:gd name="connsiteX54" fmla="*/ 27623 w 29527"/>
                          <a:gd name="connsiteY54" fmla="*/ 6429 h 11191"/>
                          <a:gd name="connsiteX55" fmla="*/ 27623 w 29527"/>
                          <a:gd name="connsiteY55" fmla="*/ 6429 h 11191"/>
                          <a:gd name="connsiteX56" fmla="*/ 27623 w 29527"/>
                          <a:gd name="connsiteY56" fmla="*/ 6429 h 11191"/>
                          <a:gd name="connsiteX57" fmla="*/ 27623 w 29527"/>
                          <a:gd name="connsiteY57" fmla="*/ 7382 h 11191"/>
                          <a:gd name="connsiteX58" fmla="*/ 25718 w 29527"/>
                          <a:gd name="connsiteY58" fmla="*/ 8334 h 11191"/>
                          <a:gd name="connsiteX59" fmla="*/ 24765 w 29527"/>
                          <a:gd name="connsiteY59" fmla="*/ 8334 h 11191"/>
                          <a:gd name="connsiteX60" fmla="*/ 24765 w 29527"/>
                          <a:gd name="connsiteY60" fmla="*/ 8334 h 11191"/>
                          <a:gd name="connsiteX61" fmla="*/ 23813 w 29527"/>
                          <a:gd name="connsiteY61" fmla="*/ 8334 h 11191"/>
                          <a:gd name="connsiteX62" fmla="*/ 21907 w 29527"/>
                          <a:gd name="connsiteY62" fmla="*/ 8334 h 11191"/>
                          <a:gd name="connsiteX63" fmla="*/ 20003 w 29527"/>
                          <a:gd name="connsiteY63" fmla="*/ 9287 h 11191"/>
                          <a:gd name="connsiteX64" fmla="*/ 19050 w 29527"/>
                          <a:gd name="connsiteY64" fmla="*/ 9287 h 11191"/>
                          <a:gd name="connsiteX65" fmla="*/ 18098 w 29527"/>
                          <a:gd name="connsiteY65" fmla="*/ 9287 h 11191"/>
                          <a:gd name="connsiteX66" fmla="*/ 17145 w 29527"/>
                          <a:gd name="connsiteY66" fmla="*/ 9287 h 11191"/>
                          <a:gd name="connsiteX67" fmla="*/ 17145 w 29527"/>
                          <a:gd name="connsiteY67" fmla="*/ 9287 h 11191"/>
                          <a:gd name="connsiteX68" fmla="*/ 17145 w 29527"/>
                          <a:gd name="connsiteY68" fmla="*/ 9287 h 11191"/>
                          <a:gd name="connsiteX69" fmla="*/ 16193 w 29527"/>
                          <a:gd name="connsiteY69" fmla="*/ 9287 h 11191"/>
                          <a:gd name="connsiteX70" fmla="*/ 15240 w 29527"/>
                          <a:gd name="connsiteY70" fmla="*/ 9287 h 11191"/>
                          <a:gd name="connsiteX71" fmla="*/ 14288 w 29527"/>
                          <a:gd name="connsiteY71" fmla="*/ 9287 h 11191"/>
                          <a:gd name="connsiteX72" fmla="*/ 14288 w 29527"/>
                          <a:gd name="connsiteY72" fmla="*/ 9287 h 11191"/>
                          <a:gd name="connsiteX73" fmla="*/ 14288 w 29527"/>
                          <a:gd name="connsiteY73" fmla="*/ 9287 h 11191"/>
                          <a:gd name="connsiteX74" fmla="*/ 14288 w 29527"/>
                          <a:gd name="connsiteY74" fmla="*/ 9287 h 11191"/>
                          <a:gd name="connsiteX75" fmla="*/ 14288 w 29527"/>
                          <a:gd name="connsiteY75" fmla="*/ 9287 h 11191"/>
                          <a:gd name="connsiteX76" fmla="*/ 14288 w 29527"/>
                          <a:gd name="connsiteY76" fmla="*/ 9287 h 11191"/>
                          <a:gd name="connsiteX77" fmla="*/ 14288 w 29527"/>
                          <a:gd name="connsiteY77" fmla="*/ 9287 h 11191"/>
                          <a:gd name="connsiteX78" fmla="*/ 14288 w 29527"/>
                          <a:gd name="connsiteY78" fmla="*/ 9287 h 11191"/>
                          <a:gd name="connsiteX79" fmla="*/ 14288 w 29527"/>
                          <a:gd name="connsiteY79" fmla="*/ 9287 h 11191"/>
                          <a:gd name="connsiteX80" fmla="*/ 13335 w 29527"/>
                          <a:gd name="connsiteY80" fmla="*/ 9287 h 11191"/>
                          <a:gd name="connsiteX81" fmla="*/ 12382 w 29527"/>
                          <a:gd name="connsiteY81" fmla="*/ 9287 h 11191"/>
                          <a:gd name="connsiteX82" fmla="*/ 11430 w 29527"/>
                          <a:gd name="connsiteY82" fmla="*/ 9287 h 11191"/>
                          <a:gd name="connsiteX83" fmla="*/ 11430 w 29527"/>
                          <a:gd name="connsiteY83" fmla="*/ 9287 h 11191"/>
                          <a:gd name="connsiteX84" fmla="*/ 11430 w 29527"/>
                          <a:gd name="connsiteY84" fmla="*/ 9287 h 11191"/>
                          <a:gd name="connsiteX85" fmla="*/ 11430 w 29527"/>
                          <a:gd name="connsiteY85" fmla="*/ 9287 h 11191"/>
                          <a:gd name="connsiteX86" fmla="*/ 9525 w 29527"/>
                          <a:gd name="connsiteY86" fmla="*/ 10239 h 11191"/>
                          <a:gd name="connsiteX87" fmla="*/ 9525 w 29527"/>
                          <a:gd name="connsiteY87" fmla="*/ 10239 h 11191"/>
                          <a:gd name="connsiteX88" fmla="*/ 6668 w 29527"/>
                          <a:gd name="connsiteY88" fmla="*/ 11192 h 11191"/>
                          <a:gd name="connsiteX89" fmla="*/ 4763 w 29527"/>
                          <a:gd name="connsiteY89" fmla="*/ 11192 h 11191"/>
                          <a:gd name="connsiteX90" fmla="*/ 3810 w 29527"/>
                          <a:gd name="connsiteY90" fmla="*/ 11192 h 11191"/>
                          <a:gd name="connsiteX91" fmla="*/ 2857 w 29527"/>
                          <a:gd name="connsiteY91" fmla="*/ 11192 h 11191"/>
                          <a:gd name="connsiteX92" fmla="*/ 2857 w 29527"/>
                          <a:gd name="connsiteY92" fmla="*/ 11192 h 11191"/>
                          <a:gd name="connsiteX93" fmla="*/ 0 w 29527"/>
                          <a:gd name="connsiteY93" fmla="*/ 5477 h 11191"/>
                          <a:gd name="connsiteX94" fmla="*/ 26670 w 29527"/>
                          <a:gd name="connsiteY94" fmla="*/ 714 h 11191"/>
                          <a:gd name="connsiteX95" fmla="*/ 26670 w 29527"/>
                          <a:gd name="connsiteY95" fmla="*/ 714 h 11191"/>
                          <a:gd name="connsiteX96" fmla="*/ 26670 w 29527"/>
                          <a:gd name="connsiteY96" fmla="*/ 714 h 11191"/>
                          <a:gd name="connsiteX97" fmla="*/ 26670 w 29527"/>
                          <a:gd name="connsiteY97" fmla="*/ 714 h 11191"/>
                          <a:gd name="connsiteX98" fmla="*/ 26670 w 29527"/>
                          <a:gd name="connsiteY98" fmla="*/ 714 h 11191"/>
                          <a:gd name="connsiteX99" fmla="*/ 21907 w 29527"/>
                          <a:gd name="connsiteY99" fmla="*/ 1667 h 11191"/>
                          <a:gd name="connsiteX100" fmla="*/ 21907 w 29527"/>
                          <a:gd name="connsiteY100" fmla="*/ 1667 h 11191"/>
                          <a:gd name="connsiteX101" fmla="*/ 21907 w 29527"/>
                          <a:gd name="connsiteY101" fmla="*/ 1667 h 11191"/>
                          <a:gd name="connsiteX102" fmla="*/ 21907 w 29527"/>
                          <a:gd name="connsiteY102" fmla="*/ 1667 h 11191"/>
                          <a:gd name="connsiteX103" fmla="*/ 21907 w 29527"/>
                          <a:gd name="connsiteY103" fmla="*/ 1667 h 11191"/>
                          <a:gd name="connsiteX104" fmla="*/ 1905 w 29527"/>
                          <a:gd name="connsiteY104" fmla="*/ 5477 h 11191"/>
                          <a:gd name="connsiteX105" fmla="*/ 1905 w 29527"/>
                          <a:gd name="connsiteY105" fmla="*/ 5477 h 11191"/>
                          <a:gd name="connsiteX106" fmla="*/ 1905 w 29527"/>
                          <a:gd name="connsiteY106" fmla="*/ 5477 h 11191"/>
                          <a:gd name="connsiteX107" fmla="*/ 1905 w 29527"/>
                          <a:gd name="connsiteY107" fmla="*/ 5477 h 11191"/>
                          <a:gd name="connsiteX108" fmla="*/ 1905 w 29527"/>
                          <a:gd name="connsiteY108" fmla="*/ 5477 h 11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191">
                            <a:moveTo>
                              <a:pt x="0" y="5477"/>
                            </a:move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953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2857" y="5477"/>
                              <a:pt x="2857" y="5477"/>
                            </a:cubicBezTo>
                            <a:cubicBezTo>
                              <a:pt x="2857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4763" y="5477"/>
                            </a:cubicBezTo>
                            <a:cubicBezTo>
                              <a:pt x="4763" y="5477"/>
                              <a:pt x="4763" y="5477"/>
                              <a:pt x="5715" y="5477"/>
                            </a:cubicBezTo>
                            <a:cubicBezTo>
                              <a:pt x="5715" y="5477"/>
                              <a:pt x="5715" y="5477"/>
                              <a:pt x="6668" y="5477"/>
                            </a:cubicBezTo>
                            <a:cubicBezTo>
                              <a:pt x="6668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8573" y="5477"/>
                            </a:cubicBezTo>
                            <a:cubicBezTo>
                              <a:pt x="8573" y="5477"/>
                              <a:pt x="8573" y="5477"/>
                              <a:pt x="9525" y="5477"/>
                            </a:cubicBezTo>
                            <a:cubicBezTo>
                              <a:pt x="9525" y="5477"/>
                              <a:pt x="10478" y="5477"/>
                              <a:pt x="10478" y="5477"/>
                            </a:cubicBezTo>
                            <a:cubicBezTo>
                              <a:pt x="10478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2382" y="5477"/>
                            </a:cubicBezTo>
                            <a:cubicBezTo>
                              <a:pt x="13335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5240" y="5477"/>
                              <a:pt x="15240" y="5477"/>
                            </a:cubicBezTo>
                            <a:cubicBezTo>
                              <a:pt x="15240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7145" y="5477"/>
                              <a:pt x="18098" y="5477"/>
                              <a:pt x="18098" y="5477"/>
                            </a:cubicBezTo>
                            <a:cubicBezTo>
                              <a:pt x="19050" y="5477"/>
                              <a:pt x="19050" y="5477"/>
                              <a:pt x="20003" y="5477"/>
                            </a:cubicBezTo>
                            <a:cubicBezTo>
                              <a:pt x="20955" y="5477"/>
                              <a:pt x="20955" y="5477"/>
                              <a:pt x="21907" y="4524"/>
                            </a:cubicBezTo>
                            <a:cubicBezTo>
                              <a:pt x="22860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5718" y="4524"/>
                            </a:cubicBezTo>
                            <a:cubicBezTo>
                              <a:pt x="25718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7623" y="4524"/>
                            </a:cubicBezTo>
                            <a:lnTo>
                              <a:pt x="27623" y="4524"/>
                            </a:lnTo>
                            <a:cubicBezTo>
                              <a:pt x="27623" y="4524"/>
                              <a:pt x="27623" y="4524"/>
                              <a:pt x="27623" y="4524"/>
                            </a:cubicBezTo>
                            <a:cubicBezTo>
                              <a:pt x="27623" y="5477"/>
                              <a:pt x="28575" y="5477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9528" y="6429"/>
                            </a:cubicBezTo>
                            <a:cubicBezTo>
                              <a:pt x="29528" y="6429"/>
                              <a:pt x="29528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7623" y="6429"/>
                            </a:cubicBezTo>
                            <a:cubicBezTo>
                              <a:pt x="26670" y="6429"/>
                              <a:pt x="27623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7382"/>
                              <a:pt x="27623" y="7382"/>
                              <a:pt x="27623" y="7382"/>
                            </a:cubicBezTo>
                            <a:cubicBezTo>
                              <a:pt x="26670" y="7382"/>
                              <a:pt x="26670" y="7382"/>
                              <a:pt x="25718" y="8334"/>
                            </a:cubicBezTo>
                            <a:cubicBezTo>
                              <a:pt x="25718" y="8334"/>
                              <a:pt x="24765" y="8334"/>
                              <a:pt x="24765" y="8334"/>
                            </a:cubicBezTo>
                            <a:cubicBezTo>
                              <a:pt x="24765" y="8334"/>
                              <a:pt x="24765" y="8334"/>
                              <a:pt x="24765" y="8334"/>
                            </a:cubicBezTo>
                            <a:cubicBezTo>
                              <a:pt x="23813" y="8334"/>
                              <a:pt x="23813" y="8334"/>
                              <a:pt x="23813" y="8334"/>
                            </a:cubicBezTo>
                            <a:cubicBezTo>
                              <a:pt x="22860" y="8334"/>
                              <a:pt x="22860" y="8334"/>
                              <a:pt x="21907" y="8334"/>
                            </a:cubicBezTo>
                            <a:cubicBezTo>
                              <a:pt x="20955" y="8334"/>
                              <a:pt x="20003" y="8334"/>
                              <a:pt x="20003" y="9287"/>
                            </a:cubicBezTo>
                            <a:cubicBezTo>
                              <a:pt x="20003" y="9287"/>
                              <a:pt x="19050" y="9287"/>
                              <a:pt x="19050" y="9287"/>
                            </a:cubicBezTo>
                            <a:cubicBezTo>
                              <a:pt x="19050" y="9287"/>
                              <a:pt x="18098" y="9287"/>
                              <a:pt x="18098" y="9287"/>
                            </a:cubicBezTo>
                            <a:cubicBezTo>
                              <a:pt x="18098" y="9287"/>
                              <a:pt x="18098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6193" y="9287"/>
                            </a:cubicBezTo>
                            <a:cubicBezTo>
                              <a:pt x="16193" y="9287"/>
                              <a:pt x="15240" y="9287"/>
                              <a:pt x="15240" y="9287"/>
                            </a:cubicBezTo>
                            <a:cubicBezTo>
                              <a:pt x="15240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3335" y="9287"/>
                              <a:pt x="13335" y="9287"/>
                            </a:cubicBezTo>
                            <a:cubicBezTo>
                              <a:pt x="13335" y="9287"/>
                              <a:pt x="12382" y="9287"/>
                              <a:pt x="12382" y="9287"/>
                            </a:cubicBezTo>
                            <a:cubicBezTo>
                              <a:pt x="12382" y="9287"/>
                              <a:pt x="12382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0478" y="10239"/>
                              <a:pt x="9525" y="10239"/>
                            </a:cubicBezTo>
                            <a:cubicBezTo>
                              <a:pt x="9525" y="10239"/>
                              <a:pt x="9525" y="10239"/>
                              <a:pt x="9525" y="10239"/>
                            </a:cubicBezTo>
                            <a:cubicBezTo>
                              <a:pt x="8573" y="10239"/>
                              <a:pt x="7620" y="11192"/>
                              <a:pt x="6668" y="11192"/>
                            </a:cubicBezTo>
                            <a:cubicBezTo>
                              <a:pt x="5715" y="11192"/>
                              <a:pt x="5715" y="11192"/>
                              <a:pt x="4763" y="11192"/>
                            </a:cubicBezTo>
                            <a:cubicBezTo>
                              <a:pt x="4763" y="11192"/>
                              <a:pt x="3810" y="11192"/>
                              <a:pt x="3810" y="11192"/>
                            </a:cubicBezTo>
                            <a:cubicBezTo>
                              <a:pt x="3810" y="11192"/>
                              <a:pt x="2857" y="11192"/>
                              <a:pt x="2857" y="11192"/>
                            </a:cubicBezTo>
                            <a:lnTo>
                              <a:pt x="2857" y="11192"/>
                            </a:lnTo>
                            <a:lnTo>
                              <a:pt x="0" y="5477"/>
                            </a:lnTo>
                            <a:close/>
                            <a:moveTo>
                              <a:pt x="26670" y="714"/>
                            </a:moveTo>
                            <a:cubicBezTo>
                              <a:pt x="26670" y="714"/>
                              <a:pt x="27623" y="714"/>
                              <a:pt x="26670" y="714"/>
                            </a:cubicBezTo>
                            <a:cubicBezTo>
                              <a:pt x="27623" y="714"/>
                              <a:pt x="27623" y="714"/>
                              <a:pt x="26670" y="714"/>
                            </a:cubicBezTo>
                            <a:cubicBezTo>
                              <a:pt x="27623" y="-238"/>
                              <a:pt x="26670" y="-238"/>
                              <a:pt x="26670" y="714"/>
                            </a:cubicBezTo>
                            <a:cubicBezTo>
                              <a:pt x="26670" y="-238"/>
                              <a:pt x="26670" y="714"/>
                              <a:pt x="26670" y="714"/>
                            </a:cubicBezTo>
                            <a:close/>
                            <a:moveTo>
                              <a:pt x="21907" y="1667"/>
                            </a:moveTo>
                            <a:cubicBezTo>
                              <a:pt x="21907" y="1667"/>
                              <a:pt x="22860" y="1667"/>
                              <a:pt x="21907" y="1667"/>
                            </a:cubicBezTo>
                            <a:cubicBezTo>
                              <a:pt x="22860" y="1667"/>
                              <a:pt x="22860" y="1667"/>
                              <a:pt x="21907" y="1667"/>
                            </a:cubicBezTo>
                            <a:cubicBezTo>
                              <a:pt x="22860" y="1667"/>
                              <a:pt x="22860" y="714"/>
                              <a:pt x="21907" y="1667"/>
                            </a:cubicBezTo>
                            <a:cubicBezTo>
                              <a:pt x="22860" y="714"/>
                              <a:pt x="21907" y="1667"/>
                              <a:pt x="21907" y="1667"/>
                            </a:cubicBezTo>
                            <a:close/>
                            <a:moveTo>
                              <a:pt x="1905" y="5477"/>
                            </a:moveTo>
                            <a:cubicBezTo>
                              <a:pt x="1905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2857" y="5477"/>
                              <a:pt x="1905" y="5477"/>
                            </a:cubicBezTo>
                            <a:cubicBezTo>
                              <a:pt x="2857" y="4524"/>
                              <a:pt x="2857" y="4524"/>
                              <a:pt x="1905" y="5477"/>
                            </a:cubicBezTo>
                            <a:cubicBezTo>
                              <a:pt x="1905" y="5477"/>
                              <a:pt x="1905" y="5477"/>
                              <a:pt x="1905" y="547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5" name="任意多边形: 形状 759"/>
                      <p:cNvSpPr/>
                      <p:nvPr/>
                    </p:nvSpPr>
                    <p:spPr>
                      <a:xfrm>
                        <a:off x="4217669" y="39176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6" name="任意多边形: 形状 760"/>
                      <p:cNvSpPr/>
                      <p:nvPr/>
                    </p:nvSpPr>
                    <p:spPr>
                      <a:xfrm>
                        <a:off x="4216717" y="3917870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19 h 2619"/>
                          <a:gd name="connsiteX2" fmla="*/ 952 w 3809"/>
                          <a:gd name="connsiteY2" fmla="*/ 2619 h 2619"/>
                          <a:gd name="connsiteX3" fmla="*/ 952 w 3809"/>
                          <a:gd name="connsiteY3" fmla="*/ 2619 h 2619"/>
                          <a:gd name="connsiteX4" fmla="*/ 952 w 3809"/>
                          <a:gd name="connsiteY4" fmla="*/ 2619 h 2619"/>
                          <a:gd name="connsiteX5" fmla="*/ 952 w 3809"/>
                          <a:gd name="connsiteY5" fmla="*/ 2619 h 2619"/>
                          <a:gd name="connsiteX6" fmla="*/ 1905 w 3809"/>
                          <a:gd name="connsiteY6" fmla="*/ 2619 h 2619"/>
                          <a:gd name="connsiteX7" fmla="*/ 2857 w 3809"/>
                          <a:gd name="connsiteY7" fmla="*/ 2619 h 2619"/>
                          <a:gd name="connsiteX8" fmla="*/ 2857 w 3809"/>
                          <a:gd name="connsiteY8" fmla="*/ 2619 h 2619"/>
                          <a:gd name="connsiteX9" fmla="*/ 2857 w 3809"/>
                          <a:gd name="connsiteY9" fmla="*/ 2619 h 2619"/>
                          <a:gd name="connsiteX10" fmla="*/ 2857 w 3809"/>
                          <a:gd name="connsiteY10" fmla="*/ 2619 h 2619"/>
                          <a:gd name="connsiteX11" fmla="*/ 3810 w 3809"/>
                          <a:gd name="connsiteY11" fmla="*/ 2619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77" name="图形 2"/>
                    <p:cNvGrpSpPr/>
                    <p:nvPr/>
                  </p:nvGrpSpPr>
                  <p:grpSpPr>
                    <a:xfrm>
                      <a:off x="4158614" y="3924299"/>
                      <a:ext cx="31432" cy="12382"/>
                      <a:chOff x="4158614" y="3924299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78" name="任意多边形: 形状 762"/>
                      <p:cNvSpPr/>
                      <p:nvPr/>
                    </p:nvSpPr>
                    <p:spPr>
                      <a:xfrm>
                        <a:off x="4189094" y="39262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79" name="任意多边形: 形状 763"/>
                      <p:cNvSpPr/>
                      <p:nvPr/>
                    </p:nvSpPr>
                    <p:spPr>
                      <a:xfrm>
                        <a:off x="4158614" y="3925490"/>
                        <a:ext cx="29527" cy="11191"/>
                      </a:xfrm>
                      <a:custGeom>
                        <a:avLst/>
                        <a:gdLst>
                          <a:gd name="connsiteX0" fmla="*/ 0 w 29527"/>
                          <a:gd name="connsiteY0" fmla="*/ 5477 h 11191"/>
                          <a:gd name="connsiteX1" fmla="*/ 0 w 29527"/>
                          <a:gd name="connsiteY1" fmla="*/ 5477 h 11191"/>
                          <a:gd name="connsiteX2" fmla="*/ 1905 w 29527"/>
                          <a:gd name="connsiteY2" fmla="*/ 5477 h 11191"/>
                          <a:gd name="connsiteX3" fmla="*/ 2858 w 29527"/>
                          <a:gd name="connsiteY3" fmla="*/ 5477 h 11191"/>
                          <a:gd name="connsiteX4" fmla="*/ 3810 w 29527"/>
                          <a:gd name="connsiteY4" fmla="*/ 5477 h 11191"/>
                          <a:gd name="connsiteX5" fmla="*/ 3810 w 29527"/>
                          <a:gd name="connsiteY5" fmla="*/ 5477 h 11191"/>
                          <a:gd name="connsiteX6" fmla="*/ 4763 w 29527"/>
                          <a:gd name="connsiteY6" fmla="*/ 5477 h 11191"/>
                          <a:gd name="connsiteX7" fmla="*/ 5715 w 29527"/>
                          <a:gd name="connsiteY7" fmla="*/ 5477 h 11191"/>
                          <a:gd name="connsiteX8" fmla="*/ 6668 w 29527"/>
                          <a:gd name="connsiteY8" fmla="*/ 5477 h 11191"/>
                          <a:gd name="connsiteX9" fmla="*/ 7620 w 29527"/>
                          <a:gd name="connsiteY9" fmla="*/ 5477 h 11191"/>
                          <a:gd name="connsiteX10" fmla="*/ 7620 w 29527"/>
                          <a:gd name="connsiteY10" fmla="*/ 5477 h 11191"/>
                          <a:gd name="connsiteX11" fmla="*/ 8573 w 29527"/>
                          <a:gd name="connsiteY11" fmla="*/ 5477 h 11191"/>
                          <a:gd name="connsiteX12" fmla="*/ 9525 w 29527"/>
                          <a:gd name="connsiteY12" fmla="*/ 5477 h 11191"/>
                          <a:gd name="connsiteX13" fmla="*/ 10478 w 29527"/>
                          <a:gd name="connsiteY13" fmla="*/ 5477 h 11191"/>
                          <a:gd name="connsiteX14" fmla="*/ 11430 w 29527"/>
                          <a:gd name="connsiteY14" fmla="*/ 5477 h 11191"/>
                          <a:gd name="connsiteX15" fmla="*/ 11430 w 29527"/>
                          <a:gd name="connsiteY15" fmla="*/ 5477 h 11191"/>
                          <a:gd name="connsiteX16" fmla="*/ 11430 w 29527"/>
                          <a:gd name="connsiteY16" fmla="*/ 5477 h 11191"/>
                          <a:gd name="connsiteX17" fmla="*/ 12383 w 29527"/>
                          <a:gd name="connsiteY17" fmla="*/ 5477 h 11191"/>
                          <a:gd name="connsiteX18" fmla="*/ 13335 w 29527"/>
                          <a:gd name="connsiteY18" fmla="*/ 5477 h 11191"/>
                          <a:gd name="connsiteX19" fmla="*/ 13335 w 29527"/>
                          <a:gd name="connsiteY19" fmla="*/ 5477 h 11191"/>
                          <a:gd name="connsiteX20" fmla="*/ 14288 w 29527"/>
                          <a:gd name="connsiteY20" fmla="*/ 5477 h 11191"/>
                          <a:gd name="connsiteX21" fmla="*/ 14288 w 29527"/>
                          <a:gd name="connsiteY21" fmla="*/ 5477 h 11191"/>
                          <a:gd name="connsiteX22" fmla="*/ 14288 w 29527"/>
                          <a:gd name="connsiteY22" fmla="*/ 5477 h 11191"/>
                          <a:gd name="connsiteX23" fmla="*/ 14288 w 29527"/>
                          <a:gd name="connsiteY23" fmla="*/ 5477 h 11191"/>
                          <a:gd name="connsiteX24" fmla="*/ 14288 w 29527"/>
                          <a:gd name="connsiteY24" fmla="*/ 5477 h 11191"/>
                          <a:gd name="connsiteX25" fmla="*/ 14288 w 29527"/>
                          <a:gd name="connsiteY25" fmla="*/ 5477 h 11191"/>
                          <a:gd name="connsiteX26" fmla="*/ 15240 w 29527"/>
                          <a:gd name="connsiteY26" fmla="*/ 5477 h 11191"/>
                          <a:gd name="connsiteX27" fmla="*/ 16193 w 29527"/>
                          <a:gd name="connsiteY27" fmla="*/ 5477 h 11191"/>
                          <a:gd name="connsiteX28" fmla="*/ 16193 w 29527"/>
                          <a:gd name="connsiteY28" fmla="*/ 5477 h 11191"/>
                          <a:gd name="connsiteX29" fmla="*/ 16193 w 29527"/>
                          <a:gd name="connsiteY29" fmla="*/ 5477 h 11191"/>
                          <a:gd name="connsiteX30" fmla="*/ 16193 w 29527"/>
                          <a:gd name="connsiteY30" fmla="*/ 5477 h 11191"/>
                          <a:gd name="connsiteX31" fmla="*/ 16193 w 29527"/>
                          <a:gd name="connsiteY31" fmla="*/ 5477 h 11191"/>
                          <a:gd name="connsiteX32" fmla="*/ 18098 w 29527"/>
                          <a:gd name="connsiteY32" fmla="*/ 5477 h 11191"/>
                          <a:gd name="connsiteX33" fmla="*/ 20003 w 29527"/>
                          <a:gd name="connsiteY33" fmla="*/ 5477 h 11191"/>
                          <a:gd name="connsiteX34" fmla="*/ 21908 w 29527"/>
                          <a:gd name="connsiteY34" fmla="*/ 4524 h 11191"/>
                          <a:gd name="connsiteX35" fmla="*/ 23813 w 29527"/>
                          <a:gd name="connsiteY35" fmla="*/ 4524 h 11191"/>
                          <a:gd name="connsiteX36" fmla="*/ 23813 w 29527"/>
                          <a:gd name="connsiteY36" fmla="*/ 4524 h 11191"/>
                          <a:gd name="connsiteX37" fmla="*/ 24765 w 29527"/>
                          <a:gd name="connsiteY37" fmla="*/ 4524 h 11191"/>
                          <a:gd name="connsiteX38" fmla="*/ 24765 w 29527"/>
                          <a:gd name="connsiteY38" fmla="*/ 4524 h 11191"/>
                          <a:gd name="connsiteX39" fmla="*/ 24765 w 29527"/>
                          <a:gd name="connsiteY39" fmla="*/ 4524 h 11191"/>
                          <a:gd name="connsiteX40" fmla="*/ 24765 w 29527"/>
                          <a:gd name="connsiteY40" fmla="*/ 4524 h 11191"/>
                          <a:gd name="connsiteX41" fmla="*/ 25718 w 29527"/>
                          <a:gd name="connsiteY41" fmla="*/ 4524 h 11191"/>
                          <a:gd name="connsiteX42" fmla="*/ 26670 w 29527"/>
                          <a:gd name="connsiteY42" fmla="*/ 4524 h 11191"/>
                          <a:gd name="connsiteX43" fmla="*/ 26670 w 29527"/>
                          <a:gd name="connsiteY43" fmla="*/ 4524 h 11191"/>
                          <a:gd name="connsiteX44" fmla="*/ 27623 w 29527"/>
                          <a:gd name="connsiteY44" fmla="*/ 4524 h 11191"/>
                          <a:gd name="connsiteX45" fmla="*/ 27623 w 29527"/>
                          <a:gd name="connsiteY45" fmla="*/ 4524 h 11191"/>
                          <a:gd name="connsiteX46" fmla="*/ 27623 w 29527"/>
                          <a:gd name="connsiteY46" fmla="*/ 4524 h 11191"/>
                          <a:gd name="connsiteX47" fmla="*/ 28575 w 29527"/>
                          <a:gd name="connsiteY47" fmla="*/ 6429 h 11191"/>
                          <a:gd name="connsiteX48" fmla="*/ 28575 w 29527"/>
                          <a:gd name="connsiteY48" fmla="*/ 6429 h 11191"/>
                          <a:gd name="connsiteX49" fmla="*/ 28575 w 29527"/>
                          <a:gd name="connsiteY49" fmla="*/ 6429 h 11191"/>
                          <a:gd name="connsiteX50" fmla="*/ 28575 w 29527"/>
                          <a:gd name="connsiteY50" fmla="*/ 6429 h 11191"/>
                          <a:gd name="connsiteX51" fmla="*/ 28575 w 29527"/>
                          <a:gd name="connsiteY51" fmla="*/ 6429 h 11191"/>
                          <a:gd name="connsiteX52" fmla="*/ 29528 w 29527"/>
                          <a:gd name="connsiteY52" fmla="*/ 6429 h 11191"/>
                          <a:gd name="connsiteX53" fmla="*/ 28575 w 29527"/>
                          <a:gd name="connsiteY53" fmla="*/ 6429 h 11191"/>
                          <a:gd name="connsiteX54" fmla="*/ 27623 w 29527"/>
                          <a:gd name="connsiteY54" fmla="*/ 6429 h 11191"/>
                          <a:gd name="connsiteX55" fmla="*/ 27623 w 29527"/>
                          <a:gd name="connsiteY55" fmla="*/ 6429 h 11191"/>
                          <a:gd name="connsiteX56" fmla="*/ 27623 w 29527"/>
                          <a:gd name="connsiteY56" fmla="*/ 6429 h 11191"/>
                          <a:gd name="connsiteX57" fmla="*/ 27623 w 29527"/>
                          <a:gd name="connsiteY57" fmla="*/ 7382 h 11191"/>
                          <a:gd name="connsiteX58" fmla="*/ 25718 w 29527"/>
                          <a:gd name="connsiteY58" fmla="*/ 8334 h 11191"/>
                          <a:gd name="connsiteX59" fmla="*/ 24765 w 29527"/>
                          <a:gd name="connsiteY59" fmla="*/ 8334 h 11191"/>
                          <a:gd name="connsiteX60" fmla="*/ 24765 w 29527"/>
                          <a:gd name="connsiteY60" fmla="*/ 8334 h 11191"/>
                          <a:gd name="connsiteX61" fmla="*/ 23813 w 29527"/>
                          <a:gd name="connsiteY61" fmla="*/ 8334 h 11191"/>
                          <a:gd name="connsiteX62" fmla="*/ 21908 w 29527"/>
                          <a:gd name="connsiteY62" fmla="*/ 8334 h 11191"/>
                          <a:gd name="connsiteX63" fmla="*/ 20003 w 29527"/>
                          <a:gd name="connsiteY63" fmla="*/ 9287 h 11191"/>
                          <a:gd name="connsiteX64" fmla="*/ 19050 w 29527"/>
                          <a:gd name="connsiteY64" fmla="*/ 9287 h 11191"/>
                          <a:gd name="connsiteX65" fmla="*/ 18098 w 29527"/>
                          <a:gd name="connsiteY65" fmla="*/ 9287 h 11191"/>
                          <a:gd name="connsiteX66" fmla="*/ 17145 w 29527"/>
                          <a:gd name="connsiteY66" fmla="*/ 9287 h 11191"/>
                          <a:gd name="connsiteX67" fmla="*/ 17145 w 29527"/>
                          <a:gd name="connsiteY67" fmla="*/ 9287 h 11191"/>
                          <a:gd name="connsiteX68" fmla="*/ 17145 w 29527"/>
                          <a:gd name="connsiteY68" fmla="*/ 9287 h 11191"/>
                          <a:gd name="connsiteX69" fmla="*/ 16193 w 29527"/>
                          <a:gd name="connsiteY69" fmla="*/ 9287 h 11191"/>
                          <a:gd name="connsiteX70" fmla="*/ 15240 w 29527"/>
                          <a:gd name="connsiteY70" fmla="*/ 9287 h 11191"/>
                          <a:gd name="connsiteX71" fmla="*/ 14288 w 29527"/>
                          <a:gd name="connsiteY71" fmla="*/ 9287 h 11191"/>
                          <a:gd name="connsiteX72" fmla="*/ 14288 w 29527"/>
                          <a:gd name="connsiteY72" fmla="*/ 9287 h 11191"/>
                          <a:gd name="connsiteX73" fmla="*/ 14288 w 29527"/>
                          <a:gd name="connsiteY73" fmla="*/ 9287 h 11191"/>
                          <a:gd name="connsiteX74" fmla="*/ 14288 w 29527"/>
                          <a:gd name="connsiteY74" fmla="*/ 9287 h 11191"/>
                          <a:gd name="connsiteX75" fmla="*/ 14288 w 29527"/>
                          <a:gd name="connsiteY75" fmla="*/ 9287 h 11191"/>
                          <a:gd name="connsiteX76" fmla="*/ 14288 w 29527"/>
                          <a:gd name="connsiteY76" fmla="*/ 9287 h 11191"/>
                          <a:gd name="connsiteX77" fmla="*/ 14288 w 29527"/>
                          <a:gd name="connsiteY77" fmla="*/ 9287 h 11191"/>
                          <a:gd name="connsiteX78" fmla="*/ 14288 w 29527"/>
                          <a:gd name="connsiteY78" fmla="*/ 9287 h 11191"/>
                          <a:gd name="connsiteX79" fmla="*/ 14288 w 29527"/>
                          <a:gd name="connsiteY79" fmla="*/ 9287 h 11191"/>
                          <a:gd name="connsiteX80" fmla="*/ 13335 w 29527"/>
                          <a:gd name="connsiteY80" fmla="*/ 9287 h 11191"/>
                          <a:gd name="connsiteX81" fmla="*/ 12383 w 29527"/>
                          <a:gd name="connsiteY81" fmla="*/ 9287 h 11191"/>
                          <a:gd name="connsiteX82" fmla="*/ 11430 w 29527"/>
                          <a:gd name="connsiteY82" fmla="*/ 9287 h 11191"/>
                          <a:gd name="connsiteX83" fmla="*/ 11430 w 29527"/>
                          <a:gd name="connsiteY83" fmla="*/ 9287 h 11191"/>
                          <a:gd name="connsiteX84" fmla="*/ 11430 w 29527"/>
                          <a:gd name="connsiteY84" fmla="*/ 9287 h 11191"/>
                          <a:gd name="connsiteX85" fmla="*/ 11430 w 29527"/>
                          <a:gd name="connsiteY85" fmla="*/ 9287 h 11191"/>
                          <a:gd name="connsiteX86" fmla="*/ 9525 w 29527"/>
                          <a:gd name="connsiteY86" fmla="*/ 10239 h 11191"/>
                          <a:gd name="connsiteX87" fmla="*/ 9525 w 29527"/>
                          <a:gd name="connsiteY87" fmla="*/ 10239 h 11191"/>
                          <a:gd name="connsiteX88" fmla="*/ 6668 w 29527"/>
                          <a:gd name="connsiteY88" fmla="*/ 11192 h 11191"/>
                          <a:gd name="connsiteX89" fmla="*/ 4763 w 29527"/>
                          <a:gd name="connsiteY89" fmla="*/ 11192 h 11191"/>
                          <a:gd name="connsiteX90" fmla="*/ 3810 w 29527"/>
                          <a:gd name="connsiteY90" fmla="*/ 11192 h 11191"/>
                          <a:gd name="connsiteX91" fmla="*/ 2858 w 29527"/>
                          <a:gd name="connsiteY91" fmla="*/ 11192 h 11191"/>
                          <a:gd name="connsiteX92" fmla="*/ 2858 w 29527"/>
                          <a:gd name="connsiteY92" fmla="*/ 11192 h 11191"/>
                          <a:gd name="connsiteX93" fmla="*/ 0 w 29527"/>
                          <a:gd name="connsiteY93" fmla="*/ 5477 h 11191"/>
                          <a:gd name="connsiteX94" fmla="*/ 26670 w 29527"/>
                          <a:gd name="connsiteY94" fmla="*/ 714 h 11191"/>
                          <a:gd name="connsiteX95" fmla="*/ 26670 w 29527"/>
                          <a:gd name="connsiteY95" fmla="*/ 714 h 11191"/>
                          <a:gd name="connsiteX96" fmla="*/ 26670 w 29527"/>
                          <a:gd name="connsiteY96" fmla="*/ 714 h 11191"/>
                          <a:gd name="connsiteX97" fmla="*/ 26670 w 29527"/>
                          <a:gd name="connsiteY97" fmla="*/ 714 h 11191"/>
                          <a:gd name="connsiteX98" fmla="*/ 26670 w 29527"/>
                          <a:gd name="connsiteY98" fmla="*/ 714 h 11191"/>
                          <a:gd name="connsiteX99" fmla="*/ 21908 w 29527"/>
                          <a:gd name="connsiteY99" fmla="*/ 1667 h 11191"/>
                          <a:gd name="connsiteX100" fmla="*/ 21908 w 29527"/>
                          <a:gd name="connsiteY100" fmla="*/ 1667 h 11191"/>
                          <a:gd name="connsiteX101" fmla="*/ 21908 w 29527"/>
                          <a:gd name="connsiteY101" fmla="*/ 1667 h 11191"/>
                          <a:gd name="connsiteX102" fmla="*/ 21908 w 29527"/>
                          <a:gd name="connsiteY102" fmla="*/ 1667 h 11191"/>
                          <a:gd name="connsiteX103" fmla="*/ 21908 w 29527"/>
                          <a:gd name="connsiteY103" fmla="*/ 1667 h 11191"/>
                          <a:gd name="connsiteX104" fmla="*/ 1905 w 29527"/>
                          <a:gd name="connsiteY104" fmla="*/ 5477 h 11191"/>
                          <a:gd name="connsiteX105" fmla="*/ 1905 w 29527"/>
                          <a:gd name="connsiteY105" fmla="*/ 5477 h 11191"/>
                          <a:gd name="connsiteX106" fmla="*/ 1905 w 29527"/>
                          <a:gd name="connsiteY106" fmla="*/ 5477 h 11191"/>
                          <a:gd name="connsiteX107" fmla="*/ 1905 w 29527"/>
                          <a:gd name="connsiteY107" fmla="*/ 5477 h 11191"/>
                          <a:gd name="connsiteX108" fmla="*/ 1905 w 29527"/>
                          <a:gd name="connsiteY108" fmla="*/ 5477 h 11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191">
                            <a:moveTo>
                              <a:pt x="0" y="5477"/>
                            </a:move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953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2858" y="5477"/>
                              <a:pt x="2858" y="5477"/>
                            </a:cubicBezTo>
                            <a:cubicBezTo>
                              <a:pt x="2858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4763" y="5477"/>
                            </a:cubicBezTo>
                            <a:cubicBezTo>
                              <a:pt x="4763" y="5477"/>
                              <a:pt x="4763" y="5477"/>
                              <a:pt x="5715" y="5477"/>
                            </a:cubicBezTo>
                            <a:cubicBezTo>
                              <a:pt x="5715" y="5477"/>
                              <a:pt x="5715" y="5477"/>
                              <a:pt x="6668" y="5477"/>
                            </a:cubicBezTo>
                            <a:cubicBezTo>
                              <a:pt x="6668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8573" y="5477"/>
                            </a:cubicBezTo>
                            <a:cubicBezTo>
                              <a:pt x="8573" y="5477"/>
                              <a:pt x="8573" y="5477"/>
                              <a:pt x="9525" y="5477"/>
                            </a:cubicBezTo>
                            <a:cubicBezTo>
                              <a:pt x="9525" y="5477"/>
                              <a:pt x="10478" y="5477"/>
                              <a:pt x="10478" y="5477"/>
                            </a:cubicBezTo>
                            <a:cubicBezTo>
                              <a:pt x="10478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2383" y="5477"/>
                            </a:cubicBezTo>
                            <a:cubicBezTo>
                              <a:pt x="12383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5240" y="5477"/>
                              <a:pt x="15240" y="5477"/>
                            </a:cubicBezTo>
                            <a:cubicBezTo>
                              <a:pt x="15240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7145" y="5477"/>
                              <a:pt x="18098" y="5477"/>
                              <a:pt x="18098" y="5477"/>
                            </a:cubicBezTo>
                            <a:cubicBezTo>
                              <a:pt x="19050" y="5477"/>
                              <a:pt x="19050" y="5477"/>
                              <a:pt x="20003" y="5477"/>
                            </a:cubicBezTo>
                            <a:cubicBezTo>
                              <a:pt x="20955" y="5477"/>
                              <a:pt x="20955" y="5477"/>
                              <a:pt x="21908" y="4524"/>
                            </a:cubicBezTo>
                            <a:cubicBezTo>
                              <a:pt x="22860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5718" y="4524"/>
                            </a:cubicBezTo>
                            <a:cubicBezTo>
                              <a:pt x="25718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7623" y="4524"/>
                            </a:cubicBezTo>
                            <a:lnTo>
                              <a:pt x="27623" y="4524"/>
                            </a:lnTo>
                            <a:cubicBezTo>
                              <a:pt x="27623" y="4524"/>
                              <a:pt x="27623" y="4524"/>
                              <a:pt x="27623" y="4524"/>
                            </a:cubicBezTo>
                            <a:cubicBezTo>
                              <a:pt x="27623" y="5477"/>
                              <a:pt x="28575" y="5477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9528" y="6429"/>
                            </a:cubicBezTo>
                            <a:cubicBezTo>
                              <a:pt x="29528" y="6429"/>
                              <a:pt x="29528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7382"/>
                              <a:pt x="27623" y="7382"/>
                              <a:pt x="27623" y="7382"/>
                            </a:cubicBezTo>
                            <a:cubicBezTo>
                              <a:pt x="26670" y="7382"/>
                              <a:pt x="26670" y="7382"/>
                              <a:pt x="25718" y="8334"/>
                            </a:cubicBezTo>
                            <a:cubicBezTo>
                              <a:pt x="25718" y="8334"/>
                              <a:pt x="24765" y="8334"/>
                              <a:pt x="24765" y="8334"/>
                            </a:cubicBezTo>
                            <a:cubicBezTo>
                              <a:pt x="24765" y="8334"/>
                              <a:pt x="24765" y="8334"/>
                              <a:pt x="24765" y="8334"/>
                            </a:cubicBezTo>
                            <a:cubicBezTo>
                              <a:pt x="23813" y="8334"/>
                              <a:pt x="23813" y="8334"/>
                              <a:pt x="23813" y="8334"/>
                            </a:cubicBezTo>
                            <a:cubicBezTo>
                              <a:pt x="22860" y="8334"/>
                              <a:pt x="22860" y="8334"/>
                              <a:pt x="21908" y="8334"/>
                            </a:cubicBezTo>
                            <a:cubicBezTo>
                              <a:pt x="20955" y="8334"/>
                              <a:pt x="20003" y="8334"/>
                              <a:pt x="20003" y="9287"/>
                            </a:cubicBezTo>
                            <a:cubicBezTo>
                              <a:pt x="20003" y="9287"/>
                              <a:pt x="19050" y="9287"/>
                              <a:pt x="19050" y="9287"/>
                            </a:cubicBezTo>
                            <a:cubicBezTo>
                              <a:pt x="19050" y="9287"/>
                              <a:pt x="18098" y="9287"/>
                              <a:pt x="18098" y="9287"/>
                            </a:cubicBezTo>
                            <a:cubicBezTo>
                              <a:pt x="18098" y="9287"/>
                              <a:pt x="18098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6193" y="9287"/>
                            </a:cubicBezTo>
                            <a:cubicBezTo>
                              <a:pt x="16193" y="9287"/>
                              <a:pt x="15240" y="9287"/>
                              <a:pt x="15240" y="9287"/>
                            </a:cubicBezTo>
                            <a:cubicBezTo>
                              <a:pt x="15240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3335" y="9287"/>
                              <a:pt x="13335" y="9287"/>
                            </a:cubicBezTo>
                            <a:cubicBezTo>
                              <a:pt x="13335" y="9287"/>
                              <a:pt x="12383" y="9287"/>
                              <a:pt x="12383" y="9287"/>
                            </a:cubicBezTo>
                            <a:cubicBezTo>
                              <a:pt x="12383" y="9287"/>
                              <a:pt x="12383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0478" y="10239"/>
                              <a:pt x="9525" y="10239"/>
                            </a:cubicBezTo>
                            <a:cubicBezTo>
                              <a:pt x="9525" y="10239"/>
                              <a:pt x="9525" y="10239"/>
                              <a:pt x="9525" y="10239"/>
                            </a:cubicBezTo>
                            <a:cubicBezTo>
                              <a:pt x="8573" y="10239"/>
                              <a:pt x="7620" y="11192"/>
                              <a:pt x="6668" y="11192"/>
                            </a:cubicBezTo>
                            <a:cubicBezTo>
                              <a:pt x="5715" y="11192"/>
                              <a:pt x="5715" y="11192"/>
                              <a:pt x="4763" y="11192"/>
                            </a:cubicBezTo>
                            <a:cubicBezTo>
                              <a:pt x="4763" y="11192"/>
                              <a:pt x="3810" y="11192"/>
                              <a:pt x="3810" y="11192"/>
                            </a:cubicBezTo>
                            <a:cubicBezTo>
                              <a:pt x="3810" y="11192"/>
                              <a:pt x="2858" y="11192"/>
                              <a:pt x="2858" y="11192"/>
                            </a:cubicBezTo>
                            <a:lnTo>
                              <a:pt x="2858" y="11192"/>
                            </a:lnTo>
                            <a:lnTo>
                              <a:pt x="0" y="5477"/>
                            </a:lnTo>
                            <a:close/>
                            <a:moveTo>
                              <a:pt x="26670" y="714"/>
                            </a:moveTo>
                            <a:cubicBezTo>
                              <a:pt x="26670" y="714"/>
                              <a:pt x="26670" y="714"/>
                              <a:pt x="26670" y="714"/>
                            </a:cubicBezTo>
                            <a:cubicBezTo>
                              <a:pt x="26670" y="714"/>
                              <a:pt x="27623" y="714"/>
                              <a:pt x="26670" y="714"/>
                            </a:cubicBezTo>
                            <a:cubicBezTo>
                              <a:pt x="26670" y="-238"/>
                              <a:pt x="26670" y="-238"/>
                              <a:pt x="26670" y="714"/>
                            </a:cubicBezTo>
                            <a:cubicBezTo>
                              <a:pt x="26670" y="-238"/>
                              <a:pt x="26670" y="-238"/>
                              <a:pt x="26670" y="714"/>
                            </a:cubicBezTo>
                            <a:close/>
                            <a:moveTo>
                              <a:pt x="21908" y="1667"/>
                            </a:moveTo>
                            <a:cubicBezTo>
                              <a:pt x="21908" y="1667"/>
                              <a:pt x="21908" y="1667"/>
                              <a:pt x="21908" y="1667"/>
                            </a:cubicBezTo>
                            <a:cubicBezTo>
                              <a:pt x="21908" y="1667"/>
                              <a:pt x="21908" y="1667"/>
                              <a:pt x="21908" y="1667"/>
                            </a:cubicBezTo>
                            <a:cubicBezTo>
                              <a:pt x="21908" y="1667"/>
                              <a:pt x="21908" y="714"/>
                              <a:pt x="21908" y="1667"/>
                            </a:cubicBezTo>
                            <a:cubicBezTo>
                              <a:pt x="21908" y="714"/>
                              <a:pt x="21908" y="1667"/>
                              <a:pt x="21908" y="1667"/>
                            </a:cubicBezTo>
                            <a:close/>
                            <a:moveTo>
                              <a:pt x="1905" y="5477"/>
                            </a:moveTo>
                            <a:cubicBezTo>
                              <a:pt x="1905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1905" y="5477"/>
                              <a:pt x="1905" y="5477"/>
                            </a:cubicBezTo>
                            <a:cubicBezTo>
                              <a:pt x="1905" y="4524"/>
                              <a:pt x="1905" y="4524"/>
                              <a:pt x="1905" y="5477"/>
                            </a:cubicBezTo>
                            <a:cubicBezTo>
                              <a:pt x="1905" y="5477"/>
                              <a:pt x="1905" y="5477"/>
                              <a:pt x="1905" y="547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0" name="任意多边形: 形状 764"/>
                      <p:cNvSpPr/>
                      <p:nvPr/>
                    </p:nvSpPr>
                    <p:spPr>
                      <a:xfrm>
                        <a:off x="4186237" y="39242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1" name="任意多边形: 形状 765"/>
                      <p:cNvSpPr/>
                      <p:nvPr/>
                    </p:nvSpPr>
                    <p:spPr>
                      <a:xfrm>
                        <a:off x="4186237" y="3924537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714 h 2619"/>
                          <a:gd name="connsiteX1" fmla="*/ 952 w 3810"/>
                          <a:gd name="connsiteY1" fmla="*/ 2619 h 2619"/>
                          <a:gd name="connsiteX2" fmla="*/ 952 w 3810"/>
                          <a:gd name="connsiteY2" fmla="*/ 2619 h 2619"/>
                          <a:gd name="connsiteX3" fmla="*/ 952 w 3810"/>
                          <a:gd name="connsiteY3" fmla="*/ 2619 h 2619"/>
                          <a:gd name="connsiteX4" fmla="*/ 952 w 3810"/>
                          <a:gd name="connsiteY4" fmla="*/ 2619 h 2619"/>
                          <a:gd name="connsiteX5" fmla="*/ 952 w 3810"/>
                          <a:gd name="connsiteY5" fmla="*/ 2619 h 2619"/>
                          <a:gd name="connsiteX6" fmla="*/ 1905 w 3810"/>
                          <a:gd name="connsiteY6" fmla="*/ 2619 h 2619"/>
                          <a:gd name="connsiteX7" fmla="*/ 2857 w 3810"/>
                          <a:gd name="connsiteY7" fmla="*/ 2619 h 2619"/>
                          <a:gd name="connsiteX8" fmla="*/ 2857 w 3810"/>
                          <a:gd name="connsiteY8" fmla="*/ 2619 h 2619"/>
                          <a:gd name="connsiteX9" fmla="*/ 2857 w 3810"/>
                          <a:gd name="connsiteY9" fmla="*/ 2619 h 2619"/>
                          <a:gd name="connsiteX10" fmla="*/ 2857 w 3810"/>
                          <a:gd name="connsiteY10" fmla="*/ 2619 h 2619"/>
                          <a:gd name="connsiteX11" fmla="*/ 3810 w 3810"/>
                          <a:gd name="connsiteY11" fmla="*/ 2619 h 2619"/>
                          <a:gd name="connsiteX12" fmla="*/ 2857 w 3810"/>
                          <a:gd name="connsiteY12" fmla="*/ 714 h 2619"/>
                          <a:gd name="connsiteX13" fmla="*/ 1905 w 3810"/>
                          <a:gd name="connsiteY13" fmla="*/ 714 h 2619"/>
                          <a:gd name="connsiteX14" fmla="*/ 952 w 3810"/>
                          <a:gd name="connsiteY14" fmla="*/ 714 h 2619"/>
                          <a:gd name="connsiteX15" fmla="*/ 0 w 3810"/>
                          <a:gd name="connsiteY15" fmla="*/ 714 h 2619"/>
                          <a:gd name="connsiteX16" fmla="*/ 0 w 3810"/>
                          <a:gd name="connsiteY16" fmla="*/ 714 h 2619"/>
                          <a:gd name="connsiteX17" fmla="*/ 0 w 3810"/>
                          <a:gd name="connsiteY17" fmla="*/ 714 h 2619"/>
                          <a:gd name="connsiteX18" fmla="*/ 0 w 3810"/>
                          <a:gd name="connsiteY18" fmla="*/ 714 h 2619"/>
                          <a:gd name="connsiteX19" fmla="*/ 0 w 3810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82" name="图形 2"/>
                    <p:cNvGrpSpPr/>
                    <p:nvPr/>
                  </p:nvGrpSpPr>
                  <p:grpSpPr>
                    <a:xfrm>
                      <a:off x="4127182" y="3930966"/>
                      <a:ext cx="31432" cy="12382"/>
                      <a:chOff x="4127182" y="3930966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83" name="任意多边形: 形状 767"/>
                      <p:cNvSpPr/>
                      <p:nvPr/>
                    </p:nvSpPr>
                    <p:spPr>
                      <a:xfrm>
                        <a:off x="4157662" y="3932871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2 w 952"/>
                          <a:gd name="connsiteY1" fmla="*/ 0 h 9525"/>
                          <a:gd name="connsiteX2" fmla="*/ 952 w 952"/>
                          <a:gd name="connsiteY2" fmla="*/ 0 h 9525"/>
                          <a:gd name="connsiteX3" fmla="*/ 952 w 952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4" name="任意多边形: 形状 768"/>
                      <p:cNvSpPr/>
                      <p:nvPr/>
                    </p:nvSpPr>
                    <p:spPr>
                      <a:xfrm>
                        <a:off x="4127182" y="3932157"/>
                        <a:ext cx="29527" cy="11191"/>
                      </a:xfrm>
                      <a:custGeom>
                        <a:avLst/>
                        <a:gdLst>
                          <a:gd name="connsiteX0" fmla="*/ 0 w 29527"/>
                          <a:gd name="connsiteY0" fmla="*/ 5477 h 11191"/>
                          <a:gd name="connsiteX1" fmla="*/ 0 w 29527"/>
                          <a:gd name="connsiteY1" fmla="*/ 5477 h 11191"/>
                          <a:gd name="connsiteX2" fmla="*/ 1905 w 29527"/>
                          <a:gd name="connsiteY2" fmla="*/ 5477 h 11191"/>
                          <a:gd name="connsiteX3" fmla="*/ 2857 w 29527"/>
                          <a:gd name="connsiteY3" fmla="*/ 5477 h 11191"/>
                          <a:gd name="connsiteX4" fmla="*/ 3810 w 29527"/>
                          <a:gd name="connsiteY4" fmla="*/ 5477 h 11191"/>
                          <a:gd name="connsiteX5" fmla="*/ 3810 w 29527"/>
                          <a:gd name="connsiteY5" fmla="*/ 5477 h 11191"/>
                          <a:gd name="connsiteX6" fmla="*/ 4763 w 29527"/>
                          <a:gd name="connsiteY6" fmla="*/ 5477 h 11191"/>
                          <a:gd name="connsiteX7" fmla="*/ 5715 w 29527"/>
                          <a:gd name="connsiteY7" fmla="*/ 5477 h 11191"/>
                          <a:gd name="connsiteX8" fmla="*/ 6668 w 29527"/>
                          <a:gd name="connsiteY8" fmla="*/ 5477 h 11191"/>
                          <a:gd name="connsiteX9" fmla="*/ 7620 w 29527"/>
                          <a:gd name="connsiteY9" fmla="*/ 5477 h 11191"/>
                          <a:gd name="connsiteX10" fmla="*/ 7620 w 29527"/>
                          <a:gd name="connsiteY10" fmla="*/ 5477 h 11191"/>
                          <a:gd name="connsiteX11" fmla="*/ 8573 w 29527"/>
                          <a:gd name="connsiteY11" fmla="*/ 5477 h 11191"/>
                          <a:gd name="connsiteX12" fmla="*/ 9525 w 29527"/>
                          <a:gd name="connsiteY12" fmla="*/ 5477 h 11191"/>
                          <a:gd name="connsiteX13" fmla="*/ 10478 w 29527"/>
                          <a:gd name="connsiteY13" fmla="*/ 5477 h 11191"/>
                          <a:gd name="connsiteX14" fmla="*/ 11430 w 29527"/>
                          <a:gd name="connsiteY14" fmla="*/ 5477 h 11191"/>
                          <a:gd name="connsiteX15" fmla="*/ 11430 w 29527"/>
                          <a:gd name="connsiteY15" fmla="*/ 5477 h 11191"/>
                          <a:gd name="connsiteX16" fmla="*/ 11430 w 29527"/>
                          <a:gd name="connsiteY16" fmla="*/ 5477 h 11191"/>
                          <a:gd name="connsiteX17" fmla="*/ 12382 w 29527"/>
                          <a:gd name="connsiteY17" fmla="*/ 5477 h 11191"/>
                          <a:gd name="connsiteX18" fmla="*/ 13335 w 29527"/>
                          <a:gd name="connsiteY18" fmla="*/ 5477 h 11191"/>
                          <a:gd name="connsiteX19" fmla="*/ 13335 w 29527"/>
                          <a:gd name="connsiteY19" fmla="*/ 5477 h 11191"/>
                          <a:gd name="connsiteX20" fmla="*/ 14288 w 29527"/>
                          <a:gd name="connsiteY20" fmla="*/ 5477 h 11191"/>
                          <a:gd name="connsiteX21" fmla="*/ 14288 w 29527"/>
                          <a:gd name="connsiteY21" fmla="*/ 5477 h 11191"/>
                          <a:gd name="connsiteX22" fmla="*/ 14288 w 29527"/>
                          <a:gd name="connsiteY22" fmla="*/ 5477 h 11191"/>
                          <a:gd name="connsiteX23" fmla="*/ 14288 w 29527"/>
                          <a:gd name="connsiteY23" fmla="*/ 5477 h 11191"/>
                          <a:gd name="connsiteX24" fmla="*/ 14288 w 29527"/>
                          <a:gd name="connsiteY24" fmla="*/ 5477 h 11191"/>
                          <a:gd name="connsiteX25" fmla="*/ 14288 w 29527"/>
                          <a:gd name="connsiteY25" fmla="*/ 5477 h 11191"/>
                          <a:gd name="connsiteX26" fmla="*/ 15240 w 29527"/>
                          <a:gd name="connsiteY26" fmla="*/ 5477 h 11191"/>
                          <a:gd name="connsiteX27" fmla="*/ 16193 w 29527"/>
                          <a:gd name="connsiteY27" fmla="*/ 5477 h 11191"/>
                          <a:gd name="connsiteX28" fmla="*/ 16193 w 29527"/>
                          <a:gd name="connsiteY28" fmla="*/ 5477 h 11191"/>
                          <a:gd name="connsiteX29" fmla="*/ 16193 w 29527"/>
                          <a:gd name="connsiteY29" fmla="*/ 5477 h 11191"/>
                          <a:gd name="connsiteX30" fmla="*/ 16193 w 29527"/>
                          <a:gd name="connsiteY30" fmla="*/ 5477 h 11191"/>
                          <a:gd name="connsiteX31" fmla="*/ 16193 w 29527"/>
                          <a:gd name="connsiteY31" fmla="*/ 5477 h 11191"/>
                          <a:gd name="connsiteX32" fmla="*/ 18098 w 29527"/>
                          <a:gd name="connsiteY32" fmla="*/ 5477 h 11191"/>
                          <a:gd name="connsiteX33" fmla="*/ 20003 w 29527"/>
                          <a:gd name="connsiteY33" fmla="*/ 5477 h 11191"/>
                          <a:gd name="connsiteX34" fmla="*/ 21907 w 29527"/>
                          <a:gd name="connsiteY34" fmla="*/ 4524 h 11191"/>
                          <a:gd name="connsiteX35" fmla="*/ 23813 w 29527"/>
                          <a:gd name="connsiteY35" fmla="*/ 4524 h 11191"/>
                          <a:gd name="connsiteX36" fmla="*/ 23813 w 29527"/>
                          <a:gd name="connsiteY36" fmla="*/ 4524 h 11191"/>
                          <a:gd name="connsiteX37" fmla="*/ 24765 w 29527"/>
                          <a:gd name="connsiteY37" fmla="*/ 4524 h 11191"/>
                          <a:gd name="connsiteX38" fmla="*/ 24765 w 29527"/>
                          <a:gd name="connsiteY38" fmla="*/ 4524 h 11191"/>
                          <a:gd name="connsiteX39" fmla="*/ 24765 w 29527"/>
                          <a:gd name="connsiteY39" fmla="*/ 4524 h 11191"/>
                          <a:gd name="connsiteX40" fmla="*/ 24765 w 29527"/>
                          <a:gd name="connsiteY40" fmla="*/ 4524 h 11191"/>
                          <a:gd name="connsiteX41" fmla="*/ 25718 w 29527"/>
                          <a:gd name="connsiteY41" fmla="*/ 4524 h 11191"/>
                          <a:gd name="connsiteX42" fmla="*/ 26670 w 29527"/>
                          <a:gd name="connsiteY42" fmla="*/ 4524 h 11191"/>
                          <a:gd name="connsiteX43" fmla="*/ 26670 w 29527"/>
                          <a:gd name="connsiteY43" fmla="*/ 4524 h 11191"/>
                          <a:gd name="connsiteX44" fmla="*/ 27623 w 29527"/>
                          <a:gd name="connsiteY44" fmla="*/ 4524 h 11191"/>
                          <a:gd name="connsiteX45" fmla="*/ 27623 w 29527"/>
                          <a:gd name="connsiteY45" fmla="*/ 4524 h 11191"/>
                          <a:gd name="connsiteX46" fmla="*/ 27623 w 29527"/>
                          <a:gd name="connsiteY46" fmla="*/ 4524 h 11191"/>
                          <a:gd name="connsiteX47" fmla="*/ 28575 w 29527"/>
                          <a:gd name="connsiteY47" fmla="*/ 6429 h 11191"/>
                          <a:gd name="connsiteX48" fmla="*/ 28575 w 29527"/>
                          <a:gd name="connsiteY48" fmla="*/ 6429 h 11191"/>
                          <a:gd name="connsiteX49" fmla="*/ 28575 w 29527"/>
                          <a:gd name="connsiteY49" fmla="*/ 6429 h 11191"/>
                          <a:gd name="connsiteX50" fmla="*/ 28575 w 29527"/>
                          <a:gd name="connsiteY50" fmla="*/ 6429 h 11191"/>
                          <a:gd name="connsiteX51" fmla="*/ 28575 w 29527"/>
                          <a:gd name="connsiteY51" fmla="*/ 6429 h 11191"/>
                          <a:gd name="connsiteX52" fmla="*/ 29528 w 29527"/>
                          <a:gd name="connsiteY52" fmla="*/ 6429 h 11191"/>
                          <a:gd name="connsiteX53" fmla="*/ 28575 w 29527"/>
                          <a:gd name="connsiteY53" fmla="*/ 6429 h 11191"/>
                          <a:gd name="connsiteX54" fmla="*/ 27623 w 29527"/>
                          <a:gd name="connsiteY54" fmla="*/ 6429 h 11191"/>
                          <a:gd name="connsiteX55" fmla="*/ 27623 w 29527"/>
                          <a:gd name="connsiteY55" fmla="*/ 6429 h 11191"/>
                          <a:gd name="connsiteX56" fmla="*/ 27623 w 29527"/>
                          <a:gd name="connsiteY56" fmla="*/ 6429 h 11191"/>
                          <a:gd name="connsiteX57" fmla="*/ 27623 w 29527"/>
                          <a:gd name="connsiteY57" fmla="*/ 7382 h 11191"/>
                          <a:gd name="connsiteX58" fmla="*/ 25718 w 29527"/>
                          <a:gd name="connsiteY58" fmla="*/ 8334 h 11191"/>
                          <a:gd name="connsiteX59" fmla="*/ 24765 w 29527"/>
                          <a:gd name="connsiteY59" fmla="*/ 8334 h 11191"/>
                          <a:gd name="connsiteX60" fmla="*/ 24765 w 29527"/>
                          <a:gd name="connsiteY60" fmla="*/ 8334 h 11191"/>
                          <a:gd name="connsiteX61" fmla="*/ 23813 w 29527"/>
                          <a:gd name="connsiteY61" fmla="*/ 8334 h 11191"/>
                          <a:gd name="connsiteX62" fmla="*/ 21907 w 29527"/>
                          <a:gd name="connsiteY62" fmla="*/ 8334 h 11191"/>
                          <a:gd name="connsiteX63" fmla="*/ 20003 w 29527"/>
                          <a:gd name="connsiteY63" fmla="*/ 9287 h 11191"/>
                          <a:gd name="connsiteX64" fmla="*/ 19050 w 29527"/>
                          <a:gd name="connsiteY64" fmla="*/ 9287 h 11191"/>
                          <a:gd name="connsiteX65" fmla="*/ 18098 w 29527"/>
                          <a:gd name="connsiteY65" fmla="*/ 9287 h 11191"/>
                          <a:gd name="connsiteX66" fmla="*/ 17145 w 29527"/>
                          <a:gd name="connsiteY66" fmla="*/ 9287 h 11191"/>
                          <a:gd name="connsiteX67" fmla="*/ 17145 w 29527"/>
                          <a:gd name="connsiteY67" fmla="*/ 9287 h 11191"/>
                          <a:gd name="connsiteX68" fmla="*/ 17145 w 29527"/>
                          <a:gd name="connsiteY68" fmla="*/ 9287 h 11191"/>
                          <a:gd name="connsiteX69" fmla="*/ 16193 w 29527"/>
                          <a:gd name="connsiteY69" fmla="*/ 9287 h 11191"/>
                          <a:gd name="connsiteX70" fmla="*/ 15240 w 29527"/>
                          <a:gd name="connsiteY70" fmla="*/ 9287 h 11191"/>
                          <a:gd name="connsiteX71" fmla="*/ 14288 w 29527"/>
                          <a:gd name="connsiteY71" fmla="*/ 9287 h 11191"/>
                          <a:gd name="connsiteX72" fmla="*/ 14288 w 29527"/>
                          <a:gd name="connsiteY72" fmla="*/ 9287 h 11191"/>
                          <a:gd name="connsiteX73" fmla="*/ 14288 w 29527"/>
                          <a:gd name="connsiteY73" fmla="*/ 9287 h 11191"/>
                          <a:gd name="connsiteX74" fmla="*/ 14288 w 29527"/>
                          <a:gd name="connsiteY74" fmla="*/ 9287 h 11191"/>
                          <a:gd name="connsiteX75" fmla="*/ 14288 w 29527"/>
                          <a:gd name="connsiteY75" fmla="*/ 9287 h 11191"/>
                          <a:gd name="connsiteX76" fmla="*/ 14288 w 29527"/>
                          <a:gd name="connsiteY76" fmla="*/ 9287 h 11191"/>
                          <a:gd name="connsiteX77" fmla="*/ 14288 w 29527"/>
                          <a:gd name="connsiteY77" fmla="*/ 9287 h 11191"/>
                          <a:gd name="connsiteX78" fmla="*/ 14288 w 29527"/>
                          <a:gd name="connsiteY78" fmla="*/ 9287 h 11191"/>
                          <a:gd name="connsiteX79" fmla="*/ 14288 w 29527"/>
                          <a:gd name="connsiteY79" fmla="*/ 9287 h 11191"/>
                          <a:gd name="connsiteX80" fmla="*/ 13335 w 29527"/>
                          <a:gd name="connsiteY80" fmla="*/ 9287 h 11191"/>
                          <a:gd name="connsiteX81" fmla="*/ 12382 w 29527"/>
                          <a:gd name="connsiteY81" fmla="*/ 9287 h 11191"/>
                          <a:gd name="connsiteX82" fmla="*/ 11430 w 29527"/>
                          <a:gd name="connsiteY82" fmla="*/ 9287 h 11191"/>
                          <a:gd name="connsiteX83" fmla="*/ 11430 w 29527"/>
                          <a:gd name="connsiteY83" fmla="*/ 9287 h 11191"/>
                          <a:gd name="connsiteX84" fmla="*/ 11430 w 29527"/>
                          <a:gd name="connsiteY84" fmla="*/ 9287 h 11191"/>
                          <a:gd name="connsiteX85" fmla="*/ 11430 w 29527"/>
                          <a:gd name="connsiteY85" fmla="*/ 9287 h 11191"/>
                          <a:gd name="connsiteX86" fmla="*/ 9525 w 29527"/>
                          <a:gd name="connsiteY86" fmla="*/ 10239 h 11191"/>
                          <a:gd name="connsiteX87" fmla="*/ 9525 w 29527"/>
                          <a:gd name="connsiteY87" fmla="*/ 10239 h 11191"/>
                          <a:gd name="connsiteX88" fmla="*/ 6668 w 29527"/>
                          <a:gd name="connsiteY88" fmla="*/ 11192 h 11191"/>
                          <a:gd name="connsiteX89" fmla="*/ 4763 w 29527"/>
                          <a:gd name="connsiteY89" fmla="*/ 11192 h 11191"/>
                          <a:gd name="connsiteX90" fmla="*/ 3810 w 29527"/>
                          <a:gd name="connsiteY90" fmla="*/ 11192 h 11191"/>
                          <a:gd name="connsiteX91" fmla="*/ 2857 w 29527"/>
                          <a:gd name="connsiteY91" fmla="*/ 11192 h 11191"/>
                          <a:gd name="connsiteX92" fmla="*/ 2857 w 29527"/>
                          <a:gd name="connsiteY92" fmla="*/ 11192 h 11191"/>
                          <a:gd name="connsiteX93" fmla="*/ 0 w 29527"/>
                          <a:gd name="connsiteY93" fmla="*/ 5477 h 11191"/>
                          <a:gd name="connsiteX94" fmla="*/ 27623 w 29527"/>
                          <a:gd name="connsiteY94" fmla="*/ 714 h 11191"/>
                          <a:gd name="connsiteX95" fmla="*/ 27623 w 29527"/>
                          <a:gd name="connsiteY95" fmla="*/ 714 h 11191"/>
                          <a:gd name="connsiteX96" fmla="*/ 27623 w 29527"/>
                          <a:gd name="connsiteY96" fmla="*/ 714 h 11191"/>
                          <a:gd name="connsiteX97" fmla="*/ 27623 w 29527"/>
                          <a:gd name="connsiteY97" fmla="*/ 714 h 11191"/>
                          <a:gd name="connsiteX98" fmla="*/ 27623 w 29527"/>
                          <a:gd name="connsiteY98" fmla="*/ 714 h 11191"/>
                          <a:gd name="connsiteX99" fmla="*/ 22860 w 29527"/>
                          <a:gd name="connsiteY99" fmla="*/ 1667 h 11191"/>
                          <a:gd name="connsiteX100" fmla="*/ 22860 w 29527"/>
                          <a:gd name="connsiteY100" fmla="*/ 1667 h 11191"/>
                          <a:gd name="connsiteX101" fmla="*/ 22860 w 29527"/>
                          <a:gd name="connsiteY101" fmla="*/ 1667 h 11191"/>
                          <a:gd name="connsiteX102" fmla="*/ 22860 w 29527"/>
                          <a:gd name="connsiteY102" fmla="*/ 1667 h 11191"/>
                          <a:gd name="connsiteX103" fmla="*/ 22860 w 29527"/>
                          <a:gd name="connsiteY103" fmla="*/ 1667 h 11191"/>
                          <a:gd name="connsiteX104" fmla="*/ 2857 w 29527"/>
                          <a:gd name="connsiteY104" fmla="*/ 5477 h 11191"/>
                          <a:gd name="connsiteX105" fmla="*/ 2857 w 29527"/>
                          <a:gd name="connsiteY105" fmla="*/ 5477 h 11191"/>
                          <a:gd name="connsiteX106" fmla="*/ 2857 w 29527"/>
                          <a:gd name="connsiteY106" fmla="*/ 5477 h 11191"/>
                          <a:gd name="connsiteX107" fmla="*/ 2857 w 29527"/>
                          <a:gd name="connsiteY107" fmla="*/ 5477 h 11191"/>
                          <a:gd name="connsiteX108" fmla="*/ 2857 w 29527"/>
                          <a:gd name="connsiteY108" fmla="*/ 5477 h 11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191">
                            <a:moveTo>
                              <a:pt x="0" y="5477"/>
                            </a:moveTo>
                            <a:cubicBezTo>
                              <a:pt x="0" y="5477"/>
                              <a:pt x="953" y="5477"/>
                              <a:pt x="0" y="5477"/>
                            </a:cubicBezTo>
                            <a:cubicBezTo>
                              <a:pt x="953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2857" y="5477"/>
                              <a:pt x="2857" y="5477"/>
                            </a:cubicBezTo>
                            <a:cubicBezTo>
                              <a:pt x="2857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4763" y="5477"/>
                            </a:cubicBezTo>
                            <a:cubicBezTo>
                              <a:pt x="4763" y="5477"/>
                              <a:pt x="4763" y="5477"/>
                              <a:pt x="5715" y="5477"/>
                            </a:cubicBezTo>
                            <a:cubicBezTo>
                              <a:pt x="5715" y="5477"/>
                              <a:pt x="5715" y="5477"/>
                              <a:pt x="6668" y="5477"/>
                            </a:cubicBezTo>
                            <a:cubicBezTo>
                              <a:pt x="6668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8573" y="5477"/>
                            </a:cubicBezTo>
                            <a:cubicBezTo>
                              <a:pt x="9525" y="5477"/>
                              <a:pt x="8573" y="5477"/>
                              <a:pt x="9525" y="5477"/>
                            </a:cubicBezTo>
                            <a:cubicBezTo>
                              <a:pt x="9525" y="5477"/>
                              <a:pt x="10478" y="5477"/>
                              <a:pt x="10478" y="5477"/>
                            </a:cubicBezTo>
                            <a:cubicBezTo>
                              <a:pt x="10478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2382" y="5477"/>
                            </a:cubicBezTo>
                            <a:cubicBezTo>
                              <a:pt x="12382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4288" y="5477"/>
                            </a:cubicBezTo>
                            <a:cubicBezTo>
                              <a:pt x="15240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5240" y="5477"/>
                              <a:pt x="15240" y="5477"/>
                            </a:cubicBezTo>
                            <a:cubicBezTo>
                              <a:pt x="15240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7145" y="5477"/>
                              <a:pt x="18098" y="5477"/>
                              <a:pt x="18098" y="5477"/>
                            </a:cubicBezTo>
                            <a:cubicBezTo>
                              <a:pt x="19050" y="5477"/>
                              <a:pt x="19050" y="5477"/>
                              <a:pt x="20003" y="5477"/>
                            </a:cubicBezTo>
                            <a:cubicBezTo>
                              <a:pt x="20955" y="5477"/>
                              <a:pt x="20955" y="5477"/>
                              <a:pt x="21907" y="4524"/>
                            </a:cubicBezTo>
                            <a:cubicBezTo>
                              <a:pt x="22860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5718" y="4524"/>
                            </a:cubicBezTo>
                            <a:cubicBezTo>
                              <a:pt x="25718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7623" y="4524"/>
                            </a:cubicBezTo>
                            <a:lnTo>
                              <a:pt x="27623" y="4524"/>
                            </a:lnTo>
                            <a:cubicBezTo>
                              <a:pt x="27623" y="4524"/>
                              <a:pt x="27623" y="4524"/>
                              <a:pt x="27623" y="4524"/>
                            </a:cubicBezTo>
                            <a:cubicBezTo>
                              <a:pt x="27623" y="5477"/>
                              <a:pt x="28575" y="5477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9528" y="6429"/>
                            </a:cubicBezTo>
                            <a:cubicBezTo>
                              <a:pt x="29528" y="6429"/>
                              <a:pt x="29528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7382"/>
                              <a:pt x="27623" y="7382"/>
                              <a:pt x="27623" y="7382"/>
                            </a:cubicBezTo>
                            <a:cubicBezTo>
                              <a:pt x="26670" y="7382"/>
                              <a:pt x="26670" y="7382"/>
                              <a:pt x="25718" y="8334"/>
                            </a:cubicBezTo>
                            <a:cubicBezTo>
                              <a:pt x="25718" y="8334"/>
                              <a:pt x="24765" y="8334"/>
                              <a:pt x="24765" y="8334"/>
                            </a:cubicBezTo>
                            <a:cubicBezTo>
                              <a:pt x="24765" y="8334"/>
                              <a:pt x="24765" y="8334"/>
                              <a:pt x="24765" y="8334"/>
                            </a:cubicBezTo>
                            <a:cubicBezTo>
                              <a:pt x="23813" y="8334"/>
                              <a:pt x="23813" y="8334"/>
                              <a:pt x="23813" y="8334"/>
                            </a:cubicBezTo>
                            <a:cubicBezTo>
                              <a:pt x="22860" y="8334"/>
                              <a:pt x="22860" y="8334"/>
                              <a:pt x="21907" y="8334"/>
                            </a:cubicBezTo>
                            <a:cubicBezTo>
                              <a:pt x="20955" y="8334"/>
                              <a:pt x="20003" y="8334"/>
                              <a:pt x="20003" y="9287"/>
                            </a:cubicBezTo>
                            <a:cubicBezTo>
                              <a:pt x="20003" y="9287"/>
                              <a:pt x="19050" y="9287"/>
                              <a:pt x="19050" y="9287"/>
                            </a:cubicBezTo>
                            <a:cubicBezTo>
                              <a:pt x="19050" y="9287"/>
                              <a:pt x="18098" y="9287"/>
                              <a:pt x="18098" y="9287"/>
                            </a:cubicBezTo>
                            <a:cubicBezTo>
                              <a:pt x="18098" y="9287"/>
                              <a:pt x="18098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6193" y="9287"/>
                            </a:cubicBezTo>
                            <a:cubicBezTo>
                              <a:pt x="16193" y="9287"/>
                              <a:pt x="15240" y="9287"/>
                              <a:pt x="15240" y="9287"/>
                            </a:cubicBezTo>
                            <a:cubicBezTo>
                              <a:pt x="15240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3335" y="9287"/>
                              <a:pt x="13335" y="9287"/>
                            </a:cubicBezTo>
                            <a:cubicBezTo>
                              <a:pt x="13335" y="9287"/>
                              <a:pt x="12382" y="9287"/>
                              <a:pt x="12382" y="9287"/>
                            </a:cubicBezTo>
                            <a:cubicBezTo>
                              <a:pt x="12382" y="9287"/>
                              <a:pt x="12382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0478" y="10239"/>
                              <a:pt x="9525" y="10239"/>
                            </a:cubicBezTo>
                            <a:cubicBezTo>
                              <a:pt x="9525" y="10239"/>
                              <a:pt x="9525" y="10239"/>
                              <a:pt x="9525" y="10239"/>
                            </a:cubicBezTo>
                            <a:cubicBezTo>
                              <a:pt x="8573" y="10239"/>
                              <a:pt x="7620" y="11192"/>
                              <a:pt x="6668" y="11192"/>
                            </a:cubicBezTo>
                            <a:cubicBezTo>
                              <a:pt x="5715" y="11192"/>
                              <a:pt x="5715" y="11192"/>
                              <a:pt x="4763" y="11192"/>
                            </a:cubicBezTo>
                            <a:cubicBezTo>
                              <a:pt x="4763" y="11192"/>
                              <a:pt x="3810" y="11192"/>
                              <a:pt x="3810" y="11192"/>
                            </a:cubicBezTo>
                            <a:cubicBezTo>
                              <a:pt x="3810" y="11192"/>
                              <a:pt x="2857" y="11192"/>
                              <a:pt x="2857" y="11192"/>
                            </a:cubicBezTo>
                            <a:lnTo>
                              <a:pt x="2857" y="11192"/>
                            </a:lnTo>
                            <a:lnTo>
                              <a:pt x="0" y="5477"/>
                            </a:lnTo>
                            <a:close/>
                            <a:moveTo>
                              <a:pt x="27623" y="714"/>
                            </a:moveTo>
                            <a:cubicBezTo>
                              <a:pt x="27623" y="714"/>
                              <a:pt x="27623" y="714"/>
                              <a:pt x="27623" y="714"/>
                            </a:cubicBezTo>
                            <a:cubicBezTo>
                              <a:pt x="27623" y="714"/>
                              <a:pt x="27623" y="714"/>
                              <a:pt x="27623" y="714"/>
                            </a:cubicBezTo>
                            <a:cubicBezTo>
                              <a:pt x="27623" y="-238"/>
                              <a:pt x="27623" y="-238"/>
                              <a:pt x="27623" y="714"/>
                            </a:cubicBezTo>
                            <a:cubicBezTo>
                              <a:pt x="27623" y="-238"/>
                              <a:pt x="27623" y="-238"/>
                              <a:pt x="27623" y="714"/>
                            </a:cubicBezTo>
                            <a:close/>
                            <a:moveTo>
                              <a:pt x="22860" y="1667"/>
                            </a:move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714"/>
                              <a:pt x="22860" y="1667"/>
                            </a:cubicBezTo>
                            <a:cubicBezTo>
                              <a:pt x="22860" y="714"/>
                              <a:pt x="22860" y="1667"/>
                              <a:pt x="22860" y="1667"/>
                            </a:cubicBezTo>
                            <a:close/>
                            <a:moveTo>
                              <a:pt x="2857" y="5477"/>
                            </a:moveTo>
                            <a:cubicBezTo>
                              <a:pt x="2857" y="5477"/>
                              <a:pt x="2857" y="5477"/>
                              <a:pt x="2857" y="5477"/>
                            </a:cubicBezTo>
                            <a:cubicBezTo>
                              <a:pt x="2857" y="5477"/>
                              <a:pt x="2857" y="5477"/>
                              <a:pt x="2857" y="5477"/>
                            </a:cubicBezTo>
                            <a:cubicBezTo>
                              <a:pt x="2857" y="5477"/>
                              <a:pt x="2857" y="4524"/>
                              <a:pt x="2857" y="5477"/>
                            </a:cubicBezTo>
                            <a:cubicBezTo>
                              <a:pt x="2857" y="5477"/>
                              <a:pt x="2857" y="5477"/>
                              <a:pt x="2857" y="547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5" name="任意多边形: 形状 769"/>
                      <p:cNvSpPr/>
                      <p:nvPr/>
                    </p:nvSpPr>
                    <p:spPr>
                      <a:xfrm>
                        <a:off x="4155757" y="393096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6" name="任意多边形: 形状 770"/>
                      <p:cNvSpPr/>
                      <p:nvPr/>
                    </p:nvSpPr>
                    <p:spPr>
                      <a:xfrm>
                        <a:off x="4154805" y="3931205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19 h 2619"/>
                          <a:gd name="connsiteX2" fmla="*/ 952 w 3809"/>
                          <a:gd name="connsiteY2" fmla="*/ 2619 h 2619"/>
                          <a:gd name="connsiteX3" fmla="*/ 952 w 3809"/>
                          <a:gd name="connsiteY3" fmla="*/ 2619 h 2619"/>
                          <a:gd name="connsiteX4" fmla="*/ 952 w 3809"/>
                          <a:gd name="connsiteY4" fmla="*/ 2619 h 2619"/>
                          <a:gd name="connsiteX5" fmla="*/ 952 w 3809"/>
                          <a:gd name="connsiteY5" fmla="*/ 2619 h 2619"/>
                          <a:gd name="connsiteX6" fmla="*/ 1905 w 3809"/>
                          <a:gd name="connsiteY6" fmla="*/ 2619 h 2619"/>
                          <a:gd name="connsiteX7" fmla="*/ 2857 w 3809"/>
                          <a:gd name="connsiteY7" fmla="*/ 2619 h 2619"/>
                          <a:gd name="connsiteX8" fmla="*/ 2857 w 3809"/>
                          <a:gd name="connsiteY8" fmla="*/ 2619 h 2619"/>
                          <a:gd name="connsiteX9" fmla="*/ 2857 w 3809"/>
                          <a:gd name="connsiteY9" fmla="*/ 2619 h 2619"/>
                          <a:gd name="connsiteX10" fmla="*/ 2857 w 3809"/>
                          <a:gd name="connsiteY10" fmla="*/ 2619 h 2619"/>
                          <a:gd name="connsiteX11" fmla="*/ 3810 w 3809"/>
                          <a:gd name="connsiteY11" fmla="*/ 2619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1905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87" name="图形 2"/>
                    <p:cNvGrpSpPr/>
                    <p:nvPr/>
                  </p:nvGrpSpPr>
                  <p:grpSpPr>
                    <a:xfrm>
                      <a:off x="4096702" y="3937634"/>
                      <a:ext cx="31432" cy="12382"/>
                      <a:chOff x="4096702" y="3937634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88" name="任意多边形: 形状 772"/>
                      <p:cNvSpPr/>
                      <p:nvPr/>
                    </p:nvSpPr>
                    <p:spPr>
                      <a:xfrm>
                        <a:off x="4127182" y="39395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89" name="任意多边形: 形状 773"/>
                      <p:cNvSpPr/>
                      <p:nvPr/>
                    </p:nvSpPr>
                    <p:spPr>
                      <a:xfrm>
                        <a:off x="4096702" y="3938825"/>
                        <a:ext cx="29527" cy="11191"/>
                      </a:xfrm>
                      <a:custGeom>
                        <a:avLst/>
                        <a:gdLst>
                          <a:gd name="connsiteX0" fmla="*/ 0 w 29527"/>
                          <a:gd name="connsiteY0" fmla="*/ 5477 h 11191"/>
                          <a:gd name="connsiteX1" fmla="*/ 0 w 29527"/>
                          <a:gd name="connsiteY1" fmla="*/ 5477 h 11191"/>
                          <a:gd name="connsiteX2" fmla="*/ 1905 w 29527"/>
                          <a:gd name="connsiteY2" fmla="*/ 5477 h 11191"/>
                          <a:gd name="connsiteX3" fmla="*/ 2858 w 29527"/>
                          <a:gd name="connsiteY3" fmla="*/ 5477 h 11191"/>
                          <a:gd name="connsiteX4" fmla="*/ 3810 w 29527"/>
                          <a:gd name="connsiteY4" fmla="*/ 5477 h 11191"/>
                          <a:gd name="connsiteX5" fmla="*/ 3810 w 29527"/>
                          <a:gd name="connsiteY5" fmla="*/ 5477 h 11191"/>
                          <a:gd name="connsiteX6" fmla="*/ 4763 w 29527"/>
                          <a:gd name="connsiteY6" fmla="*/ 5477 h 11191"/>
                          <a:gd name="connsiteX7" fmla="*/ 5715 w 29527"/>
                          <a:gd name="connsiteY7" fmla="*/ 5477 h 11191"/>
                          <a:gd name="connsiteX8" fmla="*/ 6668 w 29527"/>
                          <a:gd name="connsiteY8" fmla="*/ 5477 h 11191"/>
                          <a:gd name="connsiteX9" fmla="*/ 7620 w 29527"/>
                          <a:gd name="connsiteY9" fmla="*/ 5477 h 11191"/>
                          <a:gd name="connsiteX10" fmla="*/ 7620 w 29527"/>
                          <a:gd name="connsiteY10" fmla="*/ 5477 h 11191"/>
                          <a:gd name="connsiteX11" fmla="*/ 8573 w 29527"/>
                          <a:gd name="connsiteY11" fmla="*/ 5477 h 11191"/>
                          <a:gd name="connsiteX12" fmla="*/ 9525 w 29527"/>
                          <a:gd name="connsiteY12" fmla="*/ 5477 h 11191"/>
                          <a:gd name="connsiteX13" fmla="*/ 10478 w 29527"/>
                          <a:gd name="connsiteY13" fmla="*/ 5477 h 11191"/>
                          <a:gd name="connsiteX14" fmla="*/ 11430 w 29527"/>
                          <a:gd name="connsiteY14" fmla="*/ 5477 h 11191"/>
                          <a:gd name="connsiteX15" fmla="*/ 11430 w 29527"/>
                          <a:gd name="connsiteY15" fmla="*/ 5477 h 11191"/>
                          <a:gd name="connsiteX16" fmla="*/ 11430 w 29527"/>
                          <a:gd name="connsiteY16" fmla="*/ 5477 h 11191"/>
                          <a:gd name="connsiteX17" fmla="*/ 12383 w 29527"/>
                          <a:gd name="connsiteY17" fmla="*/ 5477 h 11191"/>
                          <a:gd name="connsiteX18" fmla="*/ 13335 w 29527"/>
                          <a:gd name="connsiteY18" fmla="*/ 5477 h 11191"/>
                          <a:gd name="connsiteX19" fmla="*/ 13335 w 29527"/>
                          <a:gd name="connsiteY19" fmla="*/ 5477 h 11191"/>
                          <a:gd name="connsiteX20" fmla="*/ 14288 w 29527"/>
                          <a:gd name="connsiteY20" fmla="*/ 5477 h 11191"/>
                          <a:gd name="connsiteX21" fmla="*/ 14288 w 29527"/>
                          <a:gd name="connsiteY21" fmla="*/ 5477 h 11191"/>
                          <a:gd name="connsiteX22" fmla="*/ 14288 w 29527"/>
                          <a:gd name="connsiteY22" fmla="*/ 5477 h 11191"/>
                          <a:gd name="connsiteX23" fmla="*/ 14288 w 29527"/>
                          <a:gd name="connsiteY23" fmla="*/ 5477 h 11191"/>
                          <a:gd name="connsiteX24" fmla="*/ 14288 w 29527"/>
                          <a:gd name="connsiteY24" fmla="*/ 5477 h 11191"/>
                          <a:gd name="connsiteX25" fmla="*/ 14288 w 29527"/>
                          <a:gd name="connsiteY25" fmla="*/ 5477 h 11191"/>
                          <a:gd name="connsiteX26" fmla="*/ 15240 w 29527"/>
                          <a:gd name="connsiteY26" fmla="*/ 5477 h 11191"/>
                          <a:gd name="connsiteX27" fmla="*/ 16193 w 29527"/>
                          <a:gd name="connsiteY27" fmla="*/ 5477 h 11191"/>
                          <a:gd name="connsiteX28" fmla="*/ 16193 w 29527"/>
                          <a:gd name="connsiteY28" fmla="*/ 5477 h 11191"/>
                          <a:gd name="connsiteX29" fmla="*/ 16193 w 29527"/>
                          <a:gd name="connsiteY29" fmla="*/ 5477 h 11191"/>
                          <a:gd name="connsiteX30" fmla="*/ 16193 w 29527"/>
                          <a:gd name="connsiteY30" fmla="*/ 5477 h 11191"/>
                          <a:gd name="connsiteX31" fmla="*/ 16193 w 29527"/>
                          <a:gd name="connsiteY31" fmla="*/ 5477 h 11191"/>
                          <a:gd name="connsiteX32" fmla="*/ 18098 w 29527"/>
                          <a:gd name="connsiteY32" fmla="*/ 5477 h 11191"/>
                          <a:gd name="connsiteX33" fmla="*/ 20003 w 29527"/>
                          <a:gd name="connsiteY33" fmla="*/ 5477 h 11191"/>
                          <a:gd name="connsiteX34" fmla="*/ 21908 w 29527"/>
                          <a:gd name="connsiteY34" fmla="*/ 4524 h 11191"/>
                          <a:gd name="connsiteX35" fmla="*/ 23813 w 29527"/>
                          <a:gd name="connsiteY35" fmla="*/ 4524 h 11191"/>
                          <a:gd name="connsiteX36" fmla="*/ 23813 w 29527"/>
                          <a:gd name="connsiteY36" fmla="*/ 4524 h 11191"/>
                          <a:gd name="connsiteX37" fmla="*/ 24765 w 29527"/>
                          <a:gd name="connsiteY37" fmla="*/ 4524 h 11191"/>
                          <a:gd name="connsiteX38" fmla="*/ 24765 w 29527"/>
                          <a:gd name="connsiteY38" fmla="*/ 4524 h 11191"/>
                          <a:gd name="connsiteX39" fmla="*/ 24765 w 29527"/>
                          <a:gd name="connsiteY39" fmla="*/ 4524 h 11191"/>
                          <a:gd name="connsiteX40" fmla="*/ 24765 w 29527"/>
                          <a:gd name="connsiteY40" fmla="*/ 4524 h 11191"/>
                          <a:gd name="connsiteX41" fmla="*/ 25718 w 29527"/>
                          <a:gd name="connsiteY41" fmla="*/ 4524 h 11191"/>
                          <a:gd name="connsiteX42" fmla="*/ 26670 w 29527"/>
                          <a:gd name="connsiteY42" fmla="*/ 4524 h 11191"/>
                          <a:gd name="connsiteX43" fmla="*/ 26670 w 29527"/>
                          <a:gd name="connsiteY43" fmla="*/ 4524 h 11191"/>
                          <a:gd name="connsiteX44" fmla="*/ 27623 w 29527"/>
                          <a:gd name="connsiteY44" fmla="*/ 4524 h 11191"/>
                          <a:gd name="connsiteX45" fmla="*/ 27623 w 29527"/>
                          <a:gd name="connsiteY45" fmla="*/ 4524 h 11191"/>
                          <a:gd name="connsiteX46" fmla="*/ 27623 w 29527"/>
                          <a:gd name="connsiteY46" fmla="*/ 4524 h 11191"/>
                          <a:gd name="connsiteX47" fmla="*/ 28575 w 29527"/>
                          <a:gd name="connsiteY47" fmla="*/ 6429 h 11191"/>
                          <a:gd name="connsiteX48" fmla="*/ 28575 w 29527"/>
                          <a:gd name="connsiteY48" fmla="*/ 6429 h 11191"/>
                          <a:gd name="connsiteX49" fmla="*/ 28575 w 29527"/>
                          <a:gd name="connsiteY49" fmla="*/ 6429 h 11191"/>
                          <a:gd name="connsiteX50" fmla="*/ 28575 w 29527"/>
                          <a:gd name="connsiteY50" fmla="*/ 6429 h 11191"/>
                          <a:gd name="connsiteX51" fmla="*/ 28575 w 29527"/>
                          <a:gd name="connsiteY51" fmla="*/ 6429 h 11191"/>
                          <a:gd name="connsiteX52" fmla="*/ 29528 w 29527"/>
                          <a:gd name="connsiteY52" fmla="*/ 6429 h 11191"/>
                          <a:gd name="connsiteX53" fmla="*/ 28575 w 29527"/>
                          <a:gd name="connsiteY53" fmla="*/ 6429 h 11191"/>
                          <a:gd name="connsiteX54" fmla="*/ 27623 w 29527"/>
                          <a:gd name="connsiteY54" fmla="*/ 6429 h 11191"/>
                          <a:gd name="connsiteX55" fmla="*/ 27623 w 29527"/>
                          <a:gd name="connsiteY55" fmla="*/ 6429 h 11191"/>
                          <a:gd name="connsiteX56" fmla="*/ 27623 w 29527"/>
                          <a:gd name="connsiteY56" fmla="*/ 6429 h 11191"/>
                          <a:gd name="connsiteX57" fmla="*/ 27623 w 29527"/>
                          <a:gd name="connsiteY57" fmla="*/ 7382 h 11191"/>
                          <a:gd name="connsiteX58" fmla="*/ 25718 w 29527"/>
                          <a:gd name="connsiteY58" fmla="*/ 8334 h 11191"/>
                          <a:gd name="connsiteX59" fmla="*/ 24765 w 29527"/>
                          <a:gd name="connsiteY59" fmla="*/ 8334 h 11191"/>
                          <a:gd name="connsiteX60" fmla="*/ 24765 w 29527"/>
                          <a:gd name="connsiteY60" fmla="*/ 8334 h 11191"/>
                          <a:gd name="connsiteX61" fmla="*/ 23813 w 29527"/>
                          <a:gd name="connsiteY61" fmla="*/ 8334 h 11191"/>
                          <a:gd name="connsiteX62" fmla="*/ 21908 w 29527"/>
                          <a:gd name="connsiteY62" fmla="*/ 8334 h 11191"/>
                          <a:gd name="connsiteX63" fmla="*/ 20003 w 29527"/>
                          <a:gd name="connsiteY63" fmla="*/ 9287 h 11191"/>
                          <a:gd name="connsiteX64" fmla="*/ 19050 w 29527"/>
                          <a:gd name="connsiteY64" fmla="*/ 9287 h 11191"/>
                          <a:gd name="connsiteX65" fmla="*/ 18098 w 29527"/>
                          <a:gd name="connsiteY65" fmla="*/ 9287 h 11191"/>
                          <a:gd name="connsiteX66" fmla="*/ 17145 w 29527"/>
                          <a:gd name="connsiteY66" fmla="*/ 9287 h 11191"/>
                          <a:gd name="connsiteX67" fmla="*/ 17145 w 29527"/>
                          <a:gd name="connsiteY67" fmla="*/ 9287 h 11191"/>
                          <a:gd name="connsiteX68" fmla="*/ 17145 w 29527"/>
                          <a:gd name="connsiteY68" fmla="*/ 9287 h 11191"/>
                          <a:gd name="connsiteX69" fmla="*/ 16193 w 29527"/>
                          <a:gd name="connsiteY69" fmla="*/ 9287 h 11191"/>
                          <a:gd name="connsiteX70" fmla="*/ 15240 w 29527"/>
                          <a:gd name="connsiteY70" fmla="*/ 9287 h 11191"/>
                          <a:gd name="connsiteX71" fmla="*/ 14288 w 29527"/>
                          <a:gd name="connsiteY71" fmla="*/ 9287 h 11191"/>
                          <a:gd name="connsiteX72" fmla="*/ 14288 w 29527"/>
                          <a:gd name="connsiteY72" fmla="*/ 9287 h 11191"/>
                          <a:gd name="connsiteX73" fmla="*/ 14288 w 29527"/>
                          <a:gd name="connsiteY73" fmla="*/ 9287 h 11191"/>
                          <a:gd name="connsiteX74" fmla="*/ 14288 w 29527"/>
                          <a:gd name="connsiteY74" fmla="*/ 9287 h 11191"/>
                          <a:gd name="connsiteX75" fmla="*/ 14288 w 29527"/>
                          <a:gd name="connsiteY75" fmla="*/ 9287 h 11191"/>
                          <a:gd name="connsiteX76" fmla="*/ 14288 w 29527"/>
                          <a:gd name="connsiteY76" fmla="*/ 9287 h 11191"/>
                          <a:gd name="connsiteX77" fmla="*/ 14288 w 29527"/>
                          <a:gd name="connsiteY77" fmla="*/ 9287 h 11191"/>
                          <a:gd name="connsiteX78" fmla="*/ 14288 w 29527"/>
                          <a:gd name="connsiteY78" fmla="*/ 9287 h 11191"/>
                          <a:gd name="connsiteX79" fmla="*/ 14288 w 29527"/>
                          <a:gd name="connsiteY79" fmla="*/ 9287 h 11191"/>
                          <a:gd name="connsiteX80" fmla="*/ 13335 w 29527"/>
                          <a:gd name="connsiteY80" fmla="*/ 9287 h 11191"/>
                          <a:gd name="connsiteX81" fmla="*/ 12383 w 29527"/>
                          <a:gd name="connsiteY81" fmla="*/ 9287 h 11191"/>
                          <a:gd name="connsiteX82" fmla="*/ 11430 w 29527"/>
                          <a:gd name="connsiteY82" fmla="*/ 9287 h 11191"/>
                          <a:gd name="connsiteX83" fmla="*/ 11430 w 29527"/>
                          <a:gd name="connsiteY83" fmla="*/ 9287 h 11191"/>
                          <a:gd name="connsiteX84" fmla="*/ 11430 w 29527"/>
                          <a:gd name="connsiteY84" fmla="*/ 9287 h 11191"/>
                          <a:gd name="connsiteX85" fmla="*/ 11430 w 29527"/>
                          <a:gd name="connsiteY85" fmla="*/ 9287 h 11191"/>
                          <a:gd name="connsiteX86" fmla="*/ 9525 w 29527"/>
                          <a:gd name="connsiteY86" fmla="*/ 10239 h 11191"/>
                          <a:gd name="connsiteX87" fmla="*/ 9525 w 29527"/>
                          <a:gd name="connsiteY87" fmla="*/ 10239 h 11191"/>
                          <a:gd name="connsiteX88" fmla="*/ 6668 w 29527"/>
                          <a:gd name="connsiteY88" fmla="*/ 11192 h 11191"/>
                          <a:gd name="connsiteX89" fmla="*/ 4763 w 29527"/>
                          <a:gd name="connsiteY89" fmla="*/ 11192 h 11191"/>
                          <a:gd name="connsiteX90" fmla="*/ 3810 w 29527"/>
                          <a:gd name="connsiteY90" fmla="*/ 11192 h 11191"/>
                          <a:gd name="connsiteX91" fmla="*/ 2858 w 29527"/>
                          <a:gd name="connsiteY91" fmla="*/ 11192 h 11191"/>
                          <a:gd name="connsiteX92" fmla="*/ 2858 w 29527"/>
                          <a:gd name="connsiteY92" fmla="*/ 11192 h 11191"/>
                          <a:gd name="connsiteX93" fmla="*/ 0 w 29527"/>
                          <a:gd name="connsiteY93" fmla="*/ 5477 h 11191"/>
                          <a:gd name="connsiteX94" fmla="*/ 26670 w 29527"/>
                          <a:gd name="connsiteY94" fmla="*/ 714 h 11191"/>
                          <a:gd name="connsiteX95" fmla="*/ 26670 w 29527"/>
                          <a:gd name="connsiteY95" fmla="*/ 714 h 11191"/>
                          <a:gd name="connsiteX96" fmla="*/ 26670 w 29527"/>
                          <a:gd name="connsiteY96" fmla="*/ 714 h 11191"/>
                          <a:gd name="connsiteX97" fmla="*/ 26670 w 29527"/>
                          <a:gd name="connsiteY97" fmla="*/ 714 h 11191"/>
                          <a:gd name="connsiteX98" fmla="*/ 26670 w 29527"/>
                          <a:gd name="connsiteY98" fmla="*/ 714 h 11191"/>
                          <a:gd name="connsiteX99" fmla="*/ 22860 w 29527"/>
                          <a:gd name="connsiteY99" fmla="*/ 1667 h 11191"/>
                          <a:gd name="connsiteX100" fmla="*/ 22860 w 29527"/>
                          <a:gd name="connsiteY100" fmla="*/ 1667 h 11191"/>
                          <a:gd name="connsiteX101" fmla="*/ 22860 w 29527"/>
                          <a:gd name="connsiteY101" fmla="*/ 1667 h 11191"/>
                          <a:gd name="connsiteX102" fmla="*/ 22860 w 29527"/>
                          <a:gd name="connsiteY102" fmla="*/ 1667 h 11191"/>
                          <a:gd name="connsiteX103" fmla="*/ 22860 w 29527"/>
                          <a:gd name="connsiteY103" fmla="*/ 1667 h 11191"/>
                          <a:gd name="connsiteX104" fmla="*/ 1905 w 29527"/>
                          <a:gd name="connsiteY104" fmla="*/ 5477 h 11191"/>
                          <a:gd name="connsiteX105" fmla="*/ 1905 w 29527"/>
                          <a:gd name="connsiteY105" fmla="*/ 5477 h 11191"/>
                          <a:gd name="connsiteX106" fmla="*/ 1905 w 29527"/>
                          <a:gd name="connsiteY106" fmla="*/ 5477 h 11191"/>
                          <a:gd name="connsiteX107" fmla="*/ 1905 w 29527"/>
                          <a:gd name="connsiteY107" fmla="*/ 5477 h 11191"/>
                          <a:gd name="connsiteX108" fmla="*/ 1905 w 29527"/>
                          <a:gd name="connsiteY108" fmla="*/ 5477 h 11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191">
                            <a:moveTo>
                              <a:pt x="0" y="5477"/>
                            </a:move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953" y="5477"/>
                              <a:pt x="1905" y="5477"/>
                              <a:pt x="1905" y="5477"/>
                            </a:cubicBezTo>
                            <a:cubicBezTo>
                              <a:pt x="1905" y="5477"/>
                              <a:pt x="2858" y="5477"/>
                              <a:pt x="2858" y="5477"/>
                            </a:cubicBezTo>
                            <a:cubicBezTo>
                              <a:pt x="2858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3810" y="5477"/>
                            </a:cubicBezTo>
                            <a:cubicBezTo>
                              <a:pt x="3810" y="5477"/>
                              <a:pt x="3810" y="5477"/>
                              <a:pt x="4763" y="5477"/>
                            </a:cubicBezTo>
                            <a:cubicBezTo>
                              <a:pt x="4763" y="5477"/>
                              <a:pt x="4763" y="5477"/>
                              <a:pt x="5715" y="5477"/>
                            </a:cubicBezTo>
                            <a:cubicBezTo>
                              <a:pt x="5715" y="5477"/>
                              <a:pt x="5715" y="5477"/>
                              <a:pt x="6668" y="5477"/>
                            </a:cubicBezTo>
                            <a:cubicBezTo>
                              <a:pt x="6668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7620" y="5477"/>
                            </a:cubicBezTo>
                            <a:cubicBezTo>
                              <a:pt x="7620" y="5477"/>
                              <a:pt x="7620" y="5477"/>
                              <a:pt x="8573" y="5477"/>
                            </a:cubicBezTo>
                            <a:cubicBezTo>
                              <a:pt x="8573" y="5477"/>
                              <a:pt x="8573" y="5477"/>
                              <a:pt x="9525" y="5477"/>
                            </a:cubicBezTo>
                            <a:cubicBezTo>
                              <a:pt x="9525" y="5477"/>
                              <a:pt x="10478" y="5477"/>
                              <a:pt x="10478" y="5477"/>
                            </a:cubicBezTo>
                            <a:cubicBezTo>
                              <a:pt x="10478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1430" y="5477"/>
                            </a:cubicBezTo>
                            <a:cubicBezTo>
                              <a:pt x="11430" y="5477"/>
                              <a:pt x="11430" y="5477"/>
                              <a:pt x="12383" y="5477"/>
                            </a:cubicBezTo>
                            <a:cubicBezTo>
                              <a:pt x="12383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3335" y="5477"/>
                            </a:cubicBezTo>
                            <a:cubicBezTo>
                              <a:pt x="13335" y="5477"/>
                              <a:pt x="13335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4288" y="5477"/>
                              <a:pt x="14288" y="5477"/>
                            </a:cubicBezTo>
                            <a:cubicBezTo>
                              <a:pt x="14288" y="5477"/>
                              <a:pt x="15240" y="5477"/>
                              <a:pt x="15240" y="5477"/>
                            </a:cubicBezTo>
                            <a:cubicBezTo>
                              <a:pt x="15240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6193" y="5477"/>
                              <a:pt x="16193" y="5477"/>
                              <a:pt x="16193" y="5477"/>
                            </a:cubicBezTo>
                            <a:cubicBezTo>
                              <a:pt x="17145" y="5477"/>
                              <a:pt x="18098" y="5477"/>
                              <a:pt x="18098" y="5477"/>
                            </a:cubicBezTo>
                            <a:cubicBezTo>
                              <a:pt x="19050" y="5477"/>
                              <a:pt x="19050" y="5477"/>
                              <a:pt x="20003" y="5477"/>
                            </a:cubicBezTo>
                            <a:cubicBezTo>
                              <a:pt x="20955" y="5477"/>
                              <a:pt x="20955" y="5477"/>
                              <a:pt x="21908" y="4524"/>
                            </a:cubicBezTo>
                            <a:cubicBezTo>
                              <a:pt x="22860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3813" y="4524"/>
                              <a:pt x="23813" y="4524"/>
                            </a:cubicBezTo>
                            <a:cubicBezTo>
                              <a:pt x="23813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4765" y="4524"/>
                            </a:cubicBezTo>
                            <a:cubicBezTo>
                              <a:pt x="24765" y="4524"/>
                              <a:pt x="24765" y="4524"/>
                              <a:pt x="25718" y="4524"/>
                            </a:cubicBezTo>
                            <a:cubicBezTo>
                              <a:pt x="25718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6670" y="4524"/>
                            </a:cubicBezTo>
                            <a:cubicBezTo>
                              <a:pt x="26670" y="4524"/>
                              <a:pt x="26670" y="4524"/>
                              <a:pt x="27623" y="4524"/>
                            </a:cubicBezTo>
                            <a:lnTo>
                              <a:pt x="27623" y="4524"/>
                            </a:lnTo>
                            <a:cubicBezTo>
                              <a:pt x="27623" y="4524"/>
                              <a:pt x="27623" y="4524"/>
                              <a:pt x="27623" y="4524"/>
                            </a:cubicBezTo>
                            <a:cubicBezTo>
                              <a:pt x="27623" y="5477"/>
                              <a:pt x="28575" y="5477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lnTo>
                              <a:pt x="28575" y="6429"/>
                            </a:lnTo>
                            <a:cubicBezTo>
                              <a:pt x="28575" y="6429"/>
                              <a:pt x="28575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9528" y="6429"/>
                            </a:cubicBezTo>
                            <a:cubicBezTo>
                              <a:pt x="29528" y="6429"/>
                              <a:pt x="29528" y="6429"/>
                              <a:pt x="28575" y="6429"/>
                            </a:cubicBezTo>
                            <a:cubicBezTo>
                              <a:pt x="28575" y="6429"/>
                              <a:pt x="28575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6429"/>
                              <a:pt x="27623" y="6429"/>
                              <a:pt x="27623" y="6429"/>
                            </a:cubicBezTo>
                            <a:cubicBezTo>
                              <a:pt x="27623" y="7382"/>
                              <a:pt x="27623" y="7382"/>
                              <a:pt x="27623" y="7382"/>
                            </a:cubicBezTo>
                            <a:cubicBezTo>
                              <a:pt x="26670" y="7382"/>
                              <a:pt x="26670" y="7382"/>
                              <a:pt x="25718" y="8334"/>
                            </a:cubicBezTo>
                            <a:cubicBezTo>
                              <a:pt x="25718" y="8334"/>
                              <a:pt x="24765" y="8334"/>
                              <a:pt x="24765" y="8334"/>
                            </a:cubicBezTo>
                            <a:cubicBezTo>
                              <a:pt x="24765" y="8334"/>
                              <a:pt x="24765" y="8334"/>
                              <a:pt x="24765" y="8334"/>
                            </a:cubicBezTo>
                            <a:cubicBezTo>
                              <a:pt x="23813" y="8334"/>
                              <a:pt x="23813" y="8334"/>
                              <a:pt x="23813" y="8334"/>
                            </a:cubicBezTo>
                            <a:cubicBezTo>
                              <a:pt x="22860" y="8334"/>
                              <a:pt x="22860" y="8334"/>
                              <a:pt x="21908" y="8334"/>
                            </a:cubicBezTo>
                            <a:cubicBezTo>
                              <a:pt x="20955" y="8334"/>
                              <a:pt x="20003" y="8334"/>
                              <a:pt x="20003" y="9287"/>
                            </a:cubicBezTo>
                            <a:cubicBezTo>
                              <a:pt x="20003" y="9287"/>
                              <a:pt x="19050" y="9287"/>
                              <a:pt x="19050" y="9287"/>
                            </a:cubicBezTo>
                            <a:cubicBezTo>
                              <a:pt x="19050" y="9287"/>
                              <a:pt x="18098" y="9287"/>
                              <a:pt x="18098" y="9287"/>
                            </a:cubicBezTo>
                            <a:cubicBezTo>
                              <a:pt x="18098" y="9287"/>
                              <a:pt x="18098" y="9287"/>
                              <a:pt x="17145" y="9287"/>
                            </a:cubicBezTo>
                            <a:cubicBezTo>
                              <a:pt x="16193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7145" y="9287"/>
                            </a:cubicBezTo>
                            <a:cubicBezTo>
                              <a:pt x="17145" y="9287"/>
                              <a:pt x="17145" y="9287"/>
                              <a:pt x="16193" y="9287"/>
                            </a:cubicBezTo>
                            <a:cubicBezTo>
                              <a:pt x="16193" y="9287"/>
                              <a:pt x="15240" y="9287"/>
                              <a:pt x="15240" y="9287"/>
                            </a:cubicBezTo>
                            <a:cubicBezTo>
                              <a:pt x="15240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4288" y="9287"/>
                              <a:pt x="14288" y="9287"/>
                            </a:cubicBezTo>
                            <a:cubicBezTo>
                              <a:pt x="14288" y="9287"/>
                              <a:pt x="13335" y="9287"/>
                              <a:pt x="13335" y="9287"/>
                            </a:cubicBezTo>
                            <a:cubicBezTo>
                              <a:pt x="13335" y="9287"/>
                              <a:pt x="12383" y="9287"/>
                              <a:pt x="12383" y="9287"/>
                            </a:cubicBezTo>
                            <a:cubicBezTo>
                              <a:pt x="12383" y="9287"/>
                              <a:pt x="12383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1430" y="9287"/>
                              <a:pt x="11430" y="9287"/>
                            </a:cubicBezTo>
                            <a:cubicBezTo>
                              <a:pt x="11430" y="9287"/>
                              <a:pt x="10478" y="10239"/>
                              <a:pt x="9525" y="10239"/>
                            </a:cubicBezTo>
                            <a:cubicBezTo>
                              <a:pt x="9525" y="10239"/>
                              <a:pt x="9525" y="10239"/>
                              <a:pt x="9525" y="10239"/>
                            </a:cubicBezTo>
                            <a:cubicBezTo>
                              <a:pt x="8573" y="10239"/>
                              <a:pt x="7620" y="11192"/>
                              <a:pt x="6668" y="11192"/>
                            </a:cubicBezTo>
                            <a:cubicBezTo>
                              <a:pt x="5715" y="11192"/>
                              <a:pt x="5715" y="11192"/>
                              <a:pt x="4763" y="11192"/>
                            </a:cubicBezTo>
                            <a:cubicBezTo>
                              <a:pt x="4763" y="11192"/>
                              <a:pt x="3810" y="11192"/>
                              <a:pt x="3810" y="11192"/>
                            </a:cubicBezTo>
                            <a:cubicBezTo>
                              <a:pt x="3810" y="11192"/>
                              <a:pt x="2858" y="11192"/>
                              <a:pt x="2858" y="11192"/>
                            </a:cubicBezTo>
                            <a:lnTo>
                              <a:pt x="2858" y="11192"/>
                            </a:lnTo>
                            <a:lnTo>
                              <a:pt x="0" y="5477"/>
                            </a:lnTo>
                            <a:close/>
                            <a:moveTo>
                              <a:pt x="26670" y="714"/>
                            </a:moveTo>
                            <a:cubicBezTo>
                              <a:pt x="27623" y="714"/>
                              <a:pt x="27623" y="714"/>
                              <a:pt x="26670" y="714"/>
                            </a:cubicBezTo>
                            <a:cubicBezTo>
                              <a:pt x="27623" y="714"/>
                              <a:pt x="27623" y="714"/>
                              <a:pt x="26670" y="714"/>
                            </a:cubicBezTo>
                            <a:cubicBezTo>
                              <a:pt x="27623" y="-238"/>
                              <a:pt x="27623" y="-238"/>
                              <a:pt x="26670" y="714"/>
                            </a:cubicBezTo>
                            <a:cubicBezTo>
                              <a:pt x="27623" y="-238"/>
                              <a:pt x="26670" y="714"/>
                              <a:pt x="26670" y="714"/>
                            </a:cubicBezTo>
                            <a:close/>
                            <a:moveTo>
                              <a:pt x="22860" y="1667"/>
                            </a:move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ubicBezTo>
                              <a:pt x="22860" y="1667"/>
                              <a:pt x="22860" y="1667"/>
                              <a:pt x="22860" y="1667"/>
                            </a:cubicBezTo>
                            <a:close/>
                            <a:moveTo>
                              <a:pt x="1905" y="5477"/>
                            </a:moveTo>
                            <a:cubicBezTo>
                              <a:pt x="1905" y="5477"/>
                              <a:pt x="2858" y="5477"/>
                              <a:pt x="1905" y="5477"/>
                            </a:cubicBezTo>
                            <a:cubicBezTo>
                              <a:pt x="2858" y="5477"/>
                              <a:pt x="2858" y="5477"/>
                              <a:pt x="1905" y="5477"/>
                            </a:cubicBezTo>
                            <a:cubicBezTo>
                              <a:pt x="2858" y="5477"/>
                              <a:pt x="2858" y="5477"/>
                              <a:pt x="1905" y="5477"/>
                            </a:cubicBezTo>
                            <a:cubicBezTo>
                              <a:pt x="2858" y="5477"/>
                              <a:pt x="1905" y="5477"/>
                              <a:pt x="1905" y="5477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0" name="任意多边形: 形状 774"/>
                      <p:cNvSpPr/>
                      <p:nvPr/>
                    </p:nvSpPr>
                    <p:spPr>
                      <a:xfrm>
                        <a:off x="4125277" y="39376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1" name="任意多边形: 形状 775"/>
                      <p:cNvSpPr/>
                      <p:nvPr/>
                    </p:nvSpPr>
                    <p:spPr>
                      <a:xfrm>
                        <a:off x="4124325" y="3937872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714 h 2619"/>
                          <a:gd name="connsiteX1" fmla="*/ 952 w 3810"/>
                          <a:gd name="connsiteY1" fmla="*/ 2619 h 2619"/>
                          <a:gd name="connsiteX2" fmla="*/ 952 w 3810"/>
                          <a:gd name="connsiteY2" fmla="*/ 2619 h 2619"/>
                          <a:gd name="connsiteX3" fmla="*/ 952 w 3810"/>
                          <a:gd name="connsiteY3" fmla="*/ 2619 h 2619"/>
                          <a:gd name="connsiteX4" fmla="*/ 952 w 3810"/>
                          <a:gd name="connsiteY4" fmla="*/ 2619 h 2619"/>
                          <a:gd name="connsiteX5" fmla="*/ 952 w 3810"/>
                          <a:gd name="connsiteY5" fmla="*/ 2619 h 2619"/>
                          <a:gd name="connsiteX6" fmla="*/ 1905 w 3810"/>
                          <a:gd name="connsiteY6" fmla="*/ 2619 h 2619"/>
                          <a:gd name="connsiteX7" fmla="*/ 2857 w 3810"/>
                          <a:gd name="connsiteY7" fmla="*/ 2619 h 2619"/>
                          <a:gd name="connsiteX8" fmla="*/ 2857 w 3810"/>
                          <a:gd name="connsiteY8" fmla="*/ 2619 h 2619"/>
                          <a:gd name="connsiteX9" fmla="*/ 2857 w 3810"/>
                          <a:gd name="connsiteY9" fmla="*/ 2619 h 2619"/>
                          <a:gd name="connsiteX10" fmla="*/ 2857 w 3810"/>
                          <a:gd name="connsiteY10" fmla="*/ 2619 h 2619"/>
                          <a:gd name="connsiteX11" fmla="*/ 3810 w 3810"/>
                          <a:gd name="connsiteY11" fmla="*/ 2619 h 2619"/>
                          <a:gd name="connsiteX12" fmla="*/ 2857 w 3810"/>
                          <a:gd name="connsiteY12" fmla="*/ 714 h 2619"/>
                          <a:gd name="connsiteX13" fmla="*/ 1905 w 3810"/>
                          <a:gd name="connsiteY13" fmla="*/ 714 h 2619"/>
                          <a:gd name="connsiteX14" fmla="*/ 952 w 3810"/>
                          <a:gd name="connsiteY14" fmla="*/ 714 h 2619"/>
                          <a:gd name="connsiteX15" fmla="*/ 0 w 3810"/>
                          <a:gd name="connsiteY15" fmla="*/ 714 h 2619"/>
                          <a:gd name="connsiteX16" fmla="*/ 0 w 3810"/>
                          <a:gd name="connsiteY16" fmla="*/ 714 h 2619"/>
                          <a:gd name="connsiteX17" fmla="*/ 0 w 3810"/>
                          <a:gd name="connsiteY17" fmla="*/ 714 h 2619"/>
                          <a:gd name="connsiteX18" fmla="*/ 0 w 3810"/>
                          <a:gd name="connsiteY18" fmla="*/ 714 h 2619"/>
                          <a:gd name="connsiteX19" fmla="*/ 0 w 3810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92" name="图形 2"/>
                    <p:cNvGrpSpPr/>
                    <p:nvPr/>
                  </p:nvGrpSpPr>
                  <p:grpSpPr>
                    <a:xfrm>
                      <a:off x="4066222" y="3944302"/>
                      <a:ext cx="31432" cy="12382"/>
                      <a:chOff x="4066222" y="3944302"/>
                      <a:chExt cx="31432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893" name="任意多边形: 形状 777"/>
                      <p:cNvSpPr/>
                      <p:nvPr/>
                    </p:nvSpPr>
                    <p:spPr>
                      <a:xfrm>
                        <a:off x="4096702" y="39462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4" name="任意多边形: 形状 778"/>
                      <p:cNvSpPr/>
                      <p:nvPr/>
                    </p:nvSpPr>
                    <p:spPr>
                      <a:xfrm>
                        <a:off x="4066222" y="3946207"/>
                        <a:ext cx="29527" cy="10477"/>
                      </a:xfrm>
                      <a:custGeom>
                        <a:avLst/>
                        <a:gdLst>
                          <a:gd name="connsiteX0" fmla="*/ 0 w 29527"/>
                          <a:gd name="connsiteY0" fmla="*/ 4763 h 10477"/>
                          <a:gd name="connsiteX1" fmla="*/ 0 w 29527"/>
                          <a:gd name="connsiteY1" fmla="*/ 4763 h 10477"/>
                          <a:gd name="connsiteX2" fmla="*/ 1905 w 29527"/>
                          <a:gd name="connsiteY2" fmla="*/ 4763 h 10477"/>
                          <a:gd name="connsiteX3" fmla="*/ 2857 w 29527"/>
                          <a:gd name="connsiteY3" fmla="*/ 4763 h 10477"/>
                          <a:gd name="connsiteX4" fmla="*/ 3810 w 29527"/>
                          <a:gd name="connsiteY4" fmla="*/ 4763 h 10477"/>
                          <a:gd name="connsiteX5" fmla="*/ 3810 w 29527"/>
                          <a:gd name="connsiteY5" fmla="*/ 4763 h 10477"/>
                          <a:gd name="connsiteX6" fmla="*/ 4763 w 29527"/>
                          <a:gd name="connsiteY6" fmla="*/ 4763 h 10477"/>
                          <a:gd name="connsiteX7" fmla="*/ 5715 w 29527"/>
                          <a:gd name="connsiteY7" fmla="*/ 4763 h 10477"/>
                          <a:gd name="connsiteX8" fmla="*/ 6667 w 29527"/>
                          <a:gd name="connsiteY8" fmla="*/ 4763 h 10477"/>
                          <a:gd name="connsiteX9" fmla="*/ 7620 w 29527"/>
                          <a:gd name="connsiteY9" fmla="*/ 4763 h 10477"/>
                          <a:gd name="connsiteX10" fmla="*/ 7620 w 29527"/>
                          <a:gd name="connsiteY10" fmla="*/ 4763 h 10477"/>
                          <a:gd name="connsiteX11" fmla="*/ 8572 w 29527"/>
                          <a:gd name="connsiteY11" fmla="*/ 4763 h 10477"/>
                          <a:gd name="connsiteX12" fmla="*/ 9525 w 29527"/>
                          <a:gd name="connsiteY12" fmla="*/ 4763 h 10477"/>
                          <a:gd name="connsiteX13" fmla="*/ 10477 w 29527"/>
                          <a:gd name="connsiteY13" fmla="*/ 4763 h 10477"/>
                          <a:gd name="connsiteX14" fmla="*/ 11430 w 29527"/>
                          <a:gd name="connsiteY14" fmla="*/ 4763 h 10477"/>
                          <a:gd name="connsiteX15" fmla="*/ 11430 w 29527"/>
                          <a:gd name="connsiteY15" fmla="*/ 4763 h 10477"/>
                          <a:gd name="connsiteX16" fmla="*/ 11430 w 29527"/>
                          <a:gd name="connsiteY16" fmla="*/ 4763 h 10477"/>
                          <a:gd name="connsiteX17" fmla="*/ 12382 w 29527"/>
                          <a:gd name="connsiteY17" fmla="*/ 4763 h 10477"/>
                          <a:gd name="connsiteX18" fmla="*/ 13335 w 29527"/>
                          <a:gd name="connsiteY18" fmla="*/ 4763 h 10477"/>
                          <a:gd name="connsiteX19" fmla="*/ 13335 w 29527"/>
                          <a:gd name="connsiteY19" fmla="*/ 4763 h 10477"/>
                          <a:gd name="connsiteX20" fmla="*/ 14288 w 29527"/>
                          <a:gd name="connsiteY20" fmla="*/ 4763 h 10477"/>
                          <a:gd name="connsiteX21" fmla="*/ 14288 w 29527"/>
                          <a:gd name="connsiteY21" fmla="*/ 4763 h 10477"/>
                          <a:gd name="connsiteX22" fmla="*/ 14288 w 29527"/>
                          <a:gd name="connsiteY22" fmla="*/ 4763 h 10477"/>
                          <a:gd name="connsiteX23" fmla="*/ 14288 w 29527"/>
                          <a:gd name="connsiteY23" fmla="*/ 4763 h 10477"/>
                          <a:gd name="connsiteX24" fmla="*/ 14288 w 29527"/>
                          <a:gd name="connsiteY24" fmla="*/ 4763 h 10477"/>
                          <a:gd name="connsiteX25" fmla="*/ 14288 w 29527"/>
                          <a:gd name="connsiteY25" fmla="*/ 4763 h 10477"/>
                          <a:gd name="connsiteX26" fmla="*/ 15240 w 29527"/>
                          <a:gd name="connsiteY26" fmla="*/ 4763 h 10477"/>
                          <a:gd name="connsiteX27" fmla="*/ 16192 w 29527"/>
                          <a:gd name="connsiteY27" fmla="*/ 4763 h 10477"/>
                          <a:gd name="connsiteX28" fmla="*/ 16192 w 29527"/>
                          <a:gd name="connsiteY28" fmla="*/ 4763 h 10477"/>
                          <a:gd name="connsiteX29" fmla="*/ 16192 w 29527"/>
                          <a:gd name="connsiteY29" fmla="*/ 4763 h 10477"/>
                          <a:gd name="connsiteX30" fmla="*/ 16192 w 29527"/>
                          <a:gd name="connsiteY30" fmla="*/ 4763 h 10477"/>
                          <a:gd name="connsiteX31" fmla="*/ 16192 w 29527"/>
                          <a:gd name="connsiteY31" fmla="*/ 4763 h 10477"/>
                          <a:gd name="connsiteX32" fmla="*/ 18097 w 29527"/>
                          <a:gd name="connsiteY32" fmla="*/ 4763 h 10477"/>
                          <a:gd name="connsiteX33" fmla="*/ 20002 w 29527"/>
                          <a:gd name="connsiteY33" fmla="*/ 4763 h 10477"/>
                          <a:gd name="connsiteX34" fmla="*/ 21907 w 29527"/>
                          <a:gd name="connsiteY34" fmla="*/ 3810 h 10477"/>
                          <a:gd name="connsiteX35" fmla="*/ 23813 w 29527"/>
                          <a:gd name="connsiteY35" fmla="*/ 3810 h 10477"/>
                          <a:gd name="connsiteX36" fmla="*/ 23813 w 29527"/>
                          <a:gd name="connsiteY36" fmla="*/ 3810 h 10477"/>
                          <a:gd name="connsiteX37" fmla="*/ 24765 w 29527"/>
                          <a:gd name="connsiteY37" fmla="*/ 3810 h 10477"/>
                          <a:gd name="connsiteX38" fmla="*/ 24765 w 29527"/>
                          <a:gd name="connsiteY38" fmla="*/ 3810 h 10477"/>
                          <a:gd name="connsiteX39" fmla="*/ 24765 w 29527"/>
                          <a:gd name="connsiteY39" fmla="*/ 3810 h 10477"/>
                          <a:gd name="connsiteX40" fmla="*/ 24765 w 29527"/>
                          <a:gd name="connsiteY40" fmla="*/ 3810 h 10477"/>
                          <a:gd name="connsiteX41" fmla="*/ 25717 w 29527"/>
                          <a:gd name="connsiteY41" fmla="*/ 3810 h 10477"/>
                          <a:gd name="connsiteX42" fmla="*/ 26670 w 29527"/>
                          <a:gd name="connsiteY42" fmla="*/ 3810 h 10477"/>
                          <a:gd name="connsiteX43" fmla="*/ 26670 w 29527"/>
                          <a:gd name="connsiteY43" fmla="*/ 3810 h 10477"/>
                          <a:gd name="connsiteX44" fmla="*/ 27622 w 29527"/>
                          <a:gd name="connsiteY44" fmla="*/ 3810 h 10477"/>
                          <a:gd name="connsiteX45" fmla="*/ 27622 w 29527"/>
                          <a:gd name="connsiteY45" fmla="*/ 3810 h 10477"/>
                          <a:gd name="connsiteX46" fmla="*/ 27622 w 29527"/>
                          <a:gd name="connsiteY46" fmla="*/ 3810 h 10477"/>
                          <a:gd name="connsiteX47" fmla="*/ 28575 w 29527"/>
                          <a:gd name="connsiteY47" fmla="*/ 5715 h 10477"/>
                          <a:gd name="connsiteX48" fmla="*/ 28575 w 29527"/>
                          <a:gd name="connsiteY48" fmla="*/ 5715 h 10477"/>
                          <a:gd name="connsiteX49" fmla="*/ 28575 w 29527"/>
                          <a:gd name="connsiteY49" fmla="*/ 5715 h 10477"/>
                          <a:gd name="connsiteX50" fmla="*/ 28575 w 29527"/>
                          <a:gd name="connsiteY50" fmla="*/ 5715 h 10477"/>
                          <a:gd name="connsiteX51" fmla="*/ 28575 w 29527"/>
                          <a:gd name="connsiteY51" fmla="*/ 5715 h 10477"/>
                          <a:gd name="connsiteX52" fmla="*/ 29527 w 29527"/>
                          <a:gd name="connsiteY52" fmla="*/ 5715 h 10477"/>
                          <a:gd name="connsiteX53" fmla="*/ 28575 w 29527"/>
                          <a:gd name="connsiteY53" fmla="*/ 5715 h 10477"/>
                          <a:gd name="connsiteX54" fmla="*/ 27622 w 29527"/>
                          <a:gd name="connsiteY54" fmla="*/ 5715 h 10477"/>
                          <a:gd name="connsiteX55" fmla="*/ 27622 w 29527"/>
                          <a:gd name="connsiteY55" fmla="*/ 5715 h 10477"/>
                          <a:gd name="connsiteX56" fmla="*/ 27622 w 29527"/>
                          <a:gd name="connsiteY56" fmla="*/ 5715 h 10477"/>
                          <a:gd name="connsiteX57" fmla="*/ 27622 w 29527"/>
                          <a:gd name="connsiteY57" fmla="*/ 6667 h 10477"/>
                          <a:gd name="connsiteX58" fmla="*/ 25717 w 29527"/>
                          <a:gd name="connsiteY58" fmla="*/ 7620 h 10477"/>
                          <a:gd name="connsiteX59" fmla="*/ 24765 w 29527"/>
                          <a:gd name="connsiteY59" fmla="*/ 7620 h 10477"/>
                          <a:gd name="connsiteX60" fmla="*/ 24765 w 29527"/>
                          <a:gd name="connsiteY60" fmla="*/ 7620 h 10477"/>
                          <a:gd name="connsiteX61" fmla="*/ 23813 w 29527"/>
                          <a:gd name="connsiteY61" fmla="*/ 7620 h 10477"/>
                          <a:gd name="connsiteX62" fmla="*/ 21907 w 29527"/>
                          <a:gd name="connsiteY62" fmla="*/ 7620 h 10477"/>
                          <a:gd name="connsiteX63" fmla="*/ 20002 w 29527"/>
                          <a:gd name="connsiteY63" fmla="*/ 8572 h 10477"/>
                          <a:gd name="connsiteX64" fmla="*/ 19050 w 29527"/>
                          <a:gd name="connsiteY64" fmla="*/ 8572 h 10477"/>
                          <a:gd name="connsiteX65" fmla="*/ 18097 w 29527"/>
                          <a:gd name="connsiteY65" fmla="*/ 8572 h 10477"/>
                          <a:gd name="connsiteX66" fmla="*/ 17145 w 29527"/>
                          <a:gd name="connsiteY66" fmla="*/ 8572 h 10477"/>
                          <a:gd name="connsiteX67" fmla="*/ 17145 w 29527"/>
                          <a:gd name="connsiteY67" fmla="*/ 8572 h 10477"/>
                          <a:gd name="connsiteX68" fmla="*/ 17145 w 29527"/>
                          <a:gd name="connsiteY68" fmla="*/ 8572 h 10477"/>
                          <a:gd name="connsiteX69" fmla="*/ 16192 w 29527"/>
                          <a:gd name="connsiteY69" fmla="*/ 8572 h 10477"/>
                          <a:gd name="connsiteX70" fmla="*/ 15240 w 29527"/>
                          <a:gd name="connsiteY70" fmla="*/ 8572 h 10477"/>
                          <a:gd name="connsiteX71" fmla="*/ 14288 w 29527"/>
                          <a:gd name="connsiteY71" fmla="*/ 8572 h 10477"/>
                          <a:gd name="connsiteX72" fmla="*/ 14288 w 29527"/>
                          <a:gd name="connsiteY72" fmla="*/ 8572 h 10477"/>
                          <a:gd name="connsiteX73" fmla="*/ 14288 w 29527"/>
                          <a:gd name="connsiteY73" fmla="*/ 8572 h 10477"/>
                          <a:gd name="connsiteX74" fmla="*/ 14288 w 29527"/>
                          <a:gd name="connsiteY74" fmla="*/ 8572 h 10477"/>
                          <a:gd name="connsiteX75" fmla="*/ 14288 w 29527"/>
                          <a:gd name="connsiteY75" fmla="*/ 8572 h 10477"/>
                          <a:gd name="connsiteX76" fmla="*/ 14288 w 29527"/>
                          <a:gd name="connsiteY76" fmla="*/ 8572 h 10477"/>
                          <a:gd name="connsiteX77" fmla="*/ 14288 w 29527"/>
                          <a:gd name="connsiteY77" fmla="*/ 8572 h 10477"/>
                          <a:gd name="connsiteX78" fmla="*/ 14288 w 29527"/>
                          <a:gd name="connsiteY78" fmla="*/ 8572 h 10477"/>
                          <a:gd name="connsiteX79" fmla="*/ 14288 w 29527"/>
                          <a:gd name="connsiteY79" fmla="*/ 8572 h 10477"/>
                          <a:gd name="connsiteX80" fmla="*/ 13335 w 29527"/>
                          <a:gd name="connsiteY80" fmla="*/ 8572 h 10477"/>
                          <a:gd name="connsiteX81" fmla="*/ 12382 w 29527"/>
                          <a:gd name="connsiteY81" fmla="*/ 8572 h 10477"/>
                          <a:gd name="connsiteX82" fmla="*/ 11430 w 29527"/>
                          <a:gd name="connsiteY82" fmla="*/ 8572 h 10477"/>
                          <a:gd name="connsiteX83" fmla="*/ 11430 w 29527"/>
                          <a:gd name="connsiteY83" fmla="*/ 8572 h 10477"/>
                          <a:gd name="connsiteX84" fmla="*/ 11430 w 29527"/>
                          <a:gd name="connsiteY84" fmla="*/ 8572 h 10477"/>
                          <a:gd name="connsiteX85" fmla="*/ 11430 w 29527"/>
                          <a:gd name="connsiteY85" fmla="*/ 8572 h 10477"/>
                          <a:gd name="connsiteX86" fmla="*/ 9525 w 29527"/>
                          <a:gd name="connsiteY86" fmla="*/ 9525 h 10477"/>
                          <a:gd name="connsiteX87" fmla="*/ 9525 w 29527"/>
                          <a:gd name="connsiteY87" fmla="*/ 9525 h 10477"/>
                          <a:gd name="connsiteX88" fmla="*/ 6667 w 29527"/>
                          <a:gd name="connsiteY88" fmla="*/ 10477 h 10477"/>
                          <a:gd name="connsiteX89" fmla="*/ 4763 w 29527"/>
                          <a:gd name="connsiteY89" fmla="*/ 10477 h 10477"/>
                          <a:gd name="connsiteX90" fmla="*/ 3810 w 29527"/>
                          <a:gd name="connsiteY90" fmla="*/ 10477 h 10477"/>
                          <a:gd name="connsiteX91" fmla="*/ 2857 w 29527"/>
                          <a:gd name="connsiteY91" fmla="*/ 10477 h 10477"/>
                          <a:gd name="connsiteX92" fmla="*/ 2857 w 29527"/>
                          <a:gd name="connsiteY92" fmla="*/ 10477 h 10477"/>
                          <a:gd name="connsiteX93" fmla="*/ 0 w 29527"/>
                          <a:gd name="connsiteY93" fmla="*/ 4763 h 10477"/>
                          <a:gd name="connsiteX94" fmla="*/ 26670 w 29527"/>
                          <a:gd name="connsiteY94" fmla="*/ 0 h 10477"/>
                          <a:gd name="connsiteX95" fmla="*/ 26670 w 29527"/>
                          <a:gd name="connsiteY95" fmla="*/ 0 h 10477"/>
                          <a:gd name="connsiteX96" fmla="*/ 26670 w 29527"/>
                          <a:gd name="connsiteY96" fmla="*/ 0 h 10477"/>
                          <a:gd name="connsiteX97" fmla="*/ 26670 w 29527"/>
                          <a:gd name="connsiteY97" fmla="*/ 0 h 10477"/>
                          <a:gd name="connsiteX98" fmla="*/ 26670 w 29527"/>
                          <a:gd name="connsiteY98" fmla="*/ 0 h 10477"/>
                          <a:gd name="connsiteX99" fmla="*/ 21907 w 29527"/>
                          <a:gd name="connsiteY99" fmla="*/ 952 h 10477"/>
                          <a:gd name="connsiteX100" fmla="*/ 21907 w 29527"/>
                          <a:gd name="connsiteY100" fmla="*/ 952 h 10477"/>
                          <a:gd name="connsiteX101" fmla="*/ 21907 w 29527"/>
                          <a:gd name="connsiteY101" fmla="*/ 952 h 10477"/>
                          <a:gd name="connsiteX102" fmla="*/ 21907 w 29527"/>
                          <a:gd name="connsiteY102" fmla="*/ 952 h 10477"/>
                          <a:gd name="connsiteX103" fmla="*/ 21907 w 29527"/>
                          <a:gd name="connsiteY103" fmla="*/ 952 h 10477"/>
                          <a:gd name="connsiteX104" fmla="*/ 1905 w 29527"/>
                          <a:gd name="connsiteY104" fmla="*/ 4763 h 10477"/>
                          <a:gd name="connsiteX105" fmla="*/ 1905 w 29527"/>
                          <a:gd name="connsiteY105" fmla="*/ 4763 h 10477"/>
                          <a:gd name="connsiteX106" fmla="*/ 1905 w 29527"/>
                          <a:gd name="connsiteY106" fmla="*/ 4763 h 10477"/>
                          <a:gd name="connsiteX107" fmla="*/ 1905 w 29527"/>
                          <a:gd name="connsiteY107" fmla="*/ 4763 h 10477"/>
                          <a:gd name="connsiteX108" fmla="*/ 1905 w 29527"/>
                          <a:gd name="connsiteY108" fmla="*/ 476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0477">
                            <a:moveTo>
                              <a:pt x="0" y="4763"/>
                            </a:move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1905" y="4763"/>
                            </a:cubicBezTo>
                            <a:cubicBezTo>
                              <a:pt x="1905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6667" y="4763"/>
                            </a:cubicBezTo>
                            <a:cubicBezTo>
                              <a:pt x="6667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9525" y="4763"/>
                            </a:cubicBezTo>
                            <a:cubicBezTo>
                              <a:pt x="9525" y="4763"/>
                              <a:pt x="10477" y="4763"/>
                              <a:pt x="10477" y="4763"/>
                            </a:cubicBezTo>
                            <a:cubicBezTo>
                              <a:pt x="10477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2382" y="4763"/>
                            </a:cubicBezTo>
                            <a:cubicBezTo>
                              <a:pt x="12382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6192" y="4763"/>
                              <a:pt x="16192" y="4763"/>
                            </a:cubicBezTo>
                            <a:cubicBezTo>
                              <a:pt x="17145" y="4763"/>
                              <a:pt x="18097" y="4763"/>
                              <a:pt x="18097" y="4763"/>
                            </a:cubicBezTo>
                            <a:cubicBezTo>
                              <a:pt x="19050" y="4763"/>
                              <a:pt x="19050" y="4763"/>
                              <a:pt x="20002" y="4763"/>
                            </a:cubicBezTo>
                            <a:cubicBezTo>
                              <a:pt x="20955" y="4763"/>
                              <a:pt x="20955" y="4763"/>
                              <a:pt x="21907" y="3810"/>
                            </a:cubicBezTo>
                            <a:cubicBezTo>
                              <a:pt x="22860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5717" y="3810"/>
                            </a:cubicBezTo>
                            <a:cubicBezTo>
                              <a:pt x="25717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7622" y="3810"/>
                            </a:cubicBezTo>
                            <a:lnTo>
                              <a:pt x="27622" y="3810"/>
                            </a:lnTo>
                            <a:cubicBezTo>
                              <a:pt x="27622" y="3810"/>
                              <a:pt x="27622" y="3810"/>
                              <a:pt x="27622" y="3810"/>
                            </a:cubicBezTo>
                            <a:cubicBezTo>
                              <a:pt x="27622" y="4763"/>
                              <a:pt x="28575" y="4763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9527" y="5715"/>
                            </a:cubicBezTo>
                            <a:cubicBezTo>
                              <a:pt x="29527" y="5715"/>
                              <a:pt x="29527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6667"/>
                              <a:pt x="27622" y="6667"/>
                              <a:pt x="27622" y="6667"/>
                            </a:cubicBezTo>
                            <a:cubicBezTo>
                              <a:pt x="26670" y="6667"/>
                              <a:pt x="26670" y="6667"/>
                              <a:pt x="25717" y="7620"/>
                            </a:cubicBezTo>
                            <a:cubicBezTo>
                              <a:pt x="25717" y="7620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4765" y="7620"/>
                              <a:pt x="24765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cubicBezTo>
                              <a:pt x="22860" y="7620"/>
                              <a:pt x="22860" y="7620"/>
                              <a:pt x="21907" y="7620"/>
                            </a:cubicBezTo>
                            <a:cubicBezTo>
                              <a:pt x="20955" y="7620"/>
                              <a:pt x="20002" y="7620"/>
                              <a:pt x="20002" y="8572"/>
                            </a:cubicBezTo>
                            <a:cubicBezTo>
                              <a:pt x="20002" y="8572"/>
                              <a:pt x="19050" y="8572"/>
                              <a:pt x="19050" y="8572"/>
                            </a:cubicBezTo>
                            <a:cubicBezTo>
                              <a:pt x="19050" y="8572"/>
                              <a:pt x="18097" y="8572"/>
                              <a:pt x="18097" y="8572"/>
                            </a:cubicBezTo>
                            <a:cubicBezTo>
                              <a:pt x="18097" y="8572"/>
                              <a:pt x="18097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6192" y="8572"/>
                            </a:cubicBezTo>
                            <a:cubicBezTo>
                              <a:pt x="16192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3335" y="8572"/>
                              <a:pt x="13335" y="8572"/>
                            </a:cubicBezTo>
                            <a:cubicBezTo>
                              <a:pt x="13335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0477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8572" y="9525"/>
                              <a:pt x="7620" y="10477"/>
                              <a:pt x="6667" y="10477"/>
                            </a:cubicBezTo>
                            <a:cubicBezTo>
                              <a:pt x="5715" y="10477"/>
                              <a:pt x="5715" y="10477"/>
                              <a:pt x="4763" y="10477"/>
                            </a:cubicBezTo>
                            <a:cubicBezTo>
                              <a:pt x="4763" y="10477"/>
                              <a:pt x="3810" y="10477"/>
                              <a:pt x="3810" y="10477"/>
                            </a:cubicBezTo>
                            <a:cubicBezTo>
                              <a:pt x="3810" y="10477"/>
                              <a:pt x="2857" y="10477"/>
                              <a:pt x="2857" y="10477"/>
                            </a:cubicBezTo>
                            <a:lnTo>
                              <a:pt x="2857" y="10477"/>
                            </a:lnTo>
                            <a:lnTo>
                              <a:pt x="0" y="4763"/>
                            </a:lnTo>
                            <a:close/>
                            <a:moveTo>
                              <a:pt x="26670" y="0"/>
                            </a:move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7622" y="0"/>
                              <a:pt x="27622" y="0"/>
                              <a:pt x="26670" y="0"/>
                            </a:cubicBezTo>
                            <a:cubicBezTo>
                              <a:pt x="27622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lose/>
                            <a:moveTo>
                              <a:pt x="21907" y="952"/>
                            </a:moveTo>
                            <a:cubicBezTo>
                              <a:pt x="21907" y="952"/>
                              <a:pt x="22860" y="952"/>
                              <a:pt x="21907" y="952"/>
                            </a:cubicBezTo>
                            <a:cubicBezTo>
                              <a:pt x="22860" y="952"/>
                              <a:pt x="22860" y="952"/>
                              <a:pt x="21907" y="952"/>
                            </a:cubicBezTo>
                            <a:cubicBezTo>
                              <a:pt x="22860" y="952"/>
                              <a:pt x="22860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lose/>
                            <a:moveTo>
                              <a:pt x="1905" y="4763"/>
                            </a:move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2857" y="4763"/>
                              <a:pt x="1905" y="4763"/>
                            </a:cubicBezTo>
                            <a:cubicBezTo>
                              <a:pt x="2857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5" name="任意多边形: 形状 779"/>
                      <p:cNvSpPr/>
                      <p:nvPr/>
                    </p:nvSpPr>
                    <p:spPr>
                      <a:xfrm>
                        <a:off x="4093844" y="3944302"/>
                        <a:ext cx="952" cy="9525"/>
                      </a:xfrm>
                      <a:custGeom>
                        <a:avLst/>
                        <a:gdLst>
                          <a:gd name="connsiteX0" fmla="*/ 953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3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3" y="0"/>
                            </a:moveTo>
                            <a:lnTo>
                              <a:pt x="0" y="0"/>
                            </a:lnTo>
                            <a:lnTo>
                              <a:pt x="953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6" name="任意多边形: 形状 780"/>
                      <p:cNvSpPr/>
                      <p:nvPr/>
                    </p:nvSpPr>
                    <p:spPr>
                      <a:xfrm>
                        <a:off x="4093844" y="3944540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714 h 2619"/>
                          <a:gd name="connsiteX1" fmla="*/ 953 w 3810"/>
                          <a:gd name="connsiteY1" fmla="*/ 2619 h 2619"/>
                          <a:gd name="connsiteX2" fmla="*/ 953 w 3810"/>
                          <a:gd name="connsiteY2" fmla="*/ 2619 h 2619"/>
                          <a:gd name="connsiteX3" fmla="*/ 953 w 3810"/>
                          <a:gd name="connsiteY3" fmla="*/ 2619 h 2619"/>
                          <a:gd name="connsiteX4" fmla="*/ 953 w 3810"/>
                          <a:gd name="connsiteY4" fmla="*/ 2619 h 2619"/>
                          <a:gd name="connsiteX5" fmla="*/ 953 w 3810"/>
                          <a:gd name="connsiteY5" fmla="*/ 2619 h 2619"/>
                          <a:gd name="connsiteX6" fmla="*/ 1905 w 3810"/>
                          <a:gd name="connsiteY6" fmla="*/ 2619 h 2619"/>
                          <a:gd name="connsiteX7" fmla="*/ 2857 w 3810"/>
                          <a:gd name="connsiteY7" fmla="*/ 2619 h 2619"/>
                          <a:gd name="connsiteX8" fmla="*/ 2857 w 3810"/>
                          <a:gd name="connsiteY8" fmla="*/ 2619 h 2619"/>
                          <a:gd name="connsiteX9" fmla="*/ 2857 w 3810"/>
                          <a:gd name="connsiteY9" fmla="*/ 2619 h 2619"/>
                          <a:gd name="connsiteX10" fmla="*/ 2857 w 3810"/>
                          <a:gd name="connsiteY10" fmla="*/ 2619 h 2619"/>
                          <a:gd name="connsiteX11" fmla="*/ 3810 w 3810"/>
                          <a:gd name="connsiteY11" fmla="*/ 2619 h 2619"/>
                          <a:gd name="connsiteX12" fmla="*/ 2857 w 3810"/>
                          <a:gd name="connsiteY12" fmla="*/ 714 h 2619"/>
                          <a:gd name="connsiteX13" fmla="*/ 1905 w 3810"/>
                          <a:gd name="connsiteY13" fmla="*/ 714 h 2619"/>
                          <a:gd name="connsiteX14" fmla="*/ 953 w 3810"/>
                          <a:gd name="connsiteY14" fmla="*/ 714 h 2619"/>
                          <a:gd name="connsiteX15" fmla="*/ 0 w 3810"/>
                          <a:gd name="connsiteY15" fmla="*/ 714 h 2619"/>
                          <a:gd name="connsiteX16" fmla="*/ 0 w 3810"/>
                          <a:gd name="connsiteY16" fmla="*/ 714 h 2619"/>
                          <a:gd name="connsiteX17" fmla="*/ 0 w 3810"/>
                          <a:gd name="connsiteY17" fmla="*/ 714 h 2619"/>
                          <a:gd name="connsiteX18" fmla="*/ 0 w 3810"/>
                          <a:gd name="connsiteY18" fmla="*/ 714 h 2619"/>
                          <a:gd name="connsiteX19" fmla="*/ 0 w 3810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3" y="1667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3" y="714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897" name="图形 2"/>
                    <p:cNvGrpSpPr/>
                    <p:nvPr/>
                  </p:nvGrpSpPr>
                  <p:grpSpPr>
                    <a:xfrm>
                      <a:off x="4035742" y="3951207"/>
                      <a:ext cx="31432" cy="14049"/>
                      <a:chOff x="4035742" y="3951207"/>
                      <a:chExt cx="31432" cy="14049"/>
                    </a:xfrm>
                    <a:solidFill>
                      <a:srgbClr val="0D222B"/>
                    </a:solidFill>
                  </p:grpSpPr>
                  <p:sp>
                    <p:nvSpPr>
                      <p:cNvPr id="898" name="任意多边形: 形状 782"/>
                      <p:cNvSpPr/>
                      <p:nvPr/>
                    </p:nvSpPr>
                    <p:spPr>
                      <a:xfrm>
                        <a:off x="4066222" y="395382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899" name="任意多边形: 形状 783"/>
                      <p:cNvSpPr/>
                      <p:nvPr/>
                    </p:nvSpPr>
                    <p:spPr>
                      <a:xfrm>
                        <a:off x="4035742" y="3952874"/>
                        <a:ext cx="29527" cy="12382"/>
                      </a:xfrm>
                      <a:custGeom>
                        <a:avLst/>
                        <a:gdLst>
                          <a:gd name="connsiteX0" fmla="*/ 0 w 29527"/>
                          <a:gd name="connsiteY0" fmla="*/ 5715 h 12382"/>
                          <a:gd name="connsiteX1" fmla="*/ 0 w 29527"/>
                          <a:gd name="connsiteY1" fmla="*/ 5715 h 12382"/>
                          <a:gd name="connsiteX2" fmla="*/ 1905 w 29527"/>
                          <a:gd name="connsiteY2" fmla="*/ 5715 h 12382"/>
                          <a:gd name="connsiteX3" fmla="*/ 2857 w 29527"/>
                          <a:gd name="connsiteY3" fmla="*/ 5715 h 12382"/>
                          <a:gd name="connsiteX4" fmla="*/ 3810 w 29527"/>
                          <a:gd name="connsiteY4" fmla="*/ 5715 h 12382"/>
                          <a:gd name="connsiteX5" fmla="*/ 3810 w 29527"/>
                          <a:gd name="connsiteY5" fmla="*/ 5715 h 12382"/>
                          <a:gd name="connsiteX6" fmla="*/ 4763 w 29527"/>
                          <a:gd name="connsiteY6" fmla="*/ 5715 h 12382"/>
                          <a:gd name="connsiteX7" fmla="*/ 5715 w 29527"/>
                          <a:gd name="connsiteY7" fmla="*/ 5715 h 12382"/>
                          <a:gd name="connsiteX8" fmla="*/ 6668 w 29527"/>
                          <a:gd name="connsiteY8" fmla="*/ 5715 h 12382"/>
                          <a:gd name="connsiteX9" fmla="*/ 7620 w 29527"/>
                          <a:gd name="connsiteY9" fmla="*/ 5715 h 12382"/>
                          <a:gd name="connsiteX10" fmla="*/ 7620 w 29527"/>
                          <a:gd name="connsiteY10" fmla="*/ 5715 h 12382"/>
                          <a:gd name="connsiteX11" fmla="*/ 8572 w 29527"/>
                          <a:gd name="connsiteY11" fmla="*/ 5715 h 12382"/>
                          <a:gd name="connsiteX12" fmla="*/ 9525 w 29527"/>
                          <a:gd name="connsiteY12" fmla="*/ 5715 h 12382"/>
                          <a:gd name="connsiteX13" fmla="*/ 10477 w 29527"/>
                          <a:gd name="connsiteY13" fmla="*/ 5715 h 12382"/>
                          <a:gd name="connsiteX14" fmla="*/ 11430 w 29527"/>
                          <a:gd name="connsiteY14" fmla="*/ 5715 h 12382"/>
                          <a:gd name="connsiteX15" fmla="*/ 11430 w 29527"/>
                          <a:gd name="connsiteY15" fmla="*/ 5715 h 12382"/>
                          <a:gd name="connsiteX16" fmla="*/ 11430 w 29527"/>
                          <a:gd name="connsiteY16" fmla="*/ 5715 h 12382"/>
                          <a:gd name="connsiteX17" fmla="*/ 12382 w 29527"/>
                          <a:gd name="connsiteY17" fmla="*/ 5715 h 12382"/>
                          <a:gd name="connsiteX18" fmla="*/ 13335 w 29527"/>
                          <a:gd name="connsiteY18" fmla="*/ 5715 h 12382"/>
                          <a:gd name="connsiteX19" fmla="*/ 13335 w 29527"/>
                          <a:gd name="connsiteY19" fmla="*/ 5715 h 12382"/>
                          <a:gd name="connsiteX20" fmla="*/ 14288 w 29527"/>
                          <a:gd name="connsiteY20" fmla="*/ 5715 h 12382"/>
                          <a:gd name="connsiteX21" fmla="*/ 14288 w 29527"/>
                          <a:gd name="connsiteY21" fmla="*/ 5715 h 12382"/>
                          <a:gd name="connsiteX22" fmla="*/ 14288 w 29527"/>
                          <a:gd name="connsiteY22" fmla="*/ 5715 h 12382"/>
                          <a:gd name="connsiteX23" fmla="*/ 14288 w 29527"/>
                          <a:gd name="connsiteY23" fmla="*/ 5715 h 12382"/>
                          <a:gd name="connsiteX24" fmla="*/ 14288 w 29527"/>
                          <a:gd name="connsiteY24" fmla="*/ 5715 h 12382"/>
                          <a:gd name="connsiteX25" fmla="*/ 14288 w 29527"/>
                          <a:gd name="connsiteY25" fmla="*/ 5715 h 12382"/>
                          <a:gd name="connsiteX26" fmla="*/ 15240 w 29527"/>
                          <a:gd name="connsiteY26" fmla="*/ 5715 h 12382"/>
                          <a:gd name="connsiteX27" fmla="*/ 16193 w 29527"/>
                          <a:gd name="connsiteY27" fmla="*/ 5715 h 12382"/>
                          <a:gd name="connsiteX28" fmla="*/ 16193 w 29527"/>
                          <a:gd name="connsiteY28" fmla="*/ 5715 h 12382"/>
                          <a:gd name="connsiteX29" fmla="*/ 16193 w 29527"/>
                          <a:gd name="connsiteY29" fmla="*/ 5715 h 12382"/>
                          <a:gd name="connsiteX30" fmla="*/ 16193 w 29527"/>
                          <a:gd name="connsiteY30" fmla="*/ 5715 h 12382"/>
                          <a:gd name="connsiteX31" fmla="*/ 16193 w 29527"/>
                          <a:gd name="connsiteY31" fmla="*/ 5715 h 12382"/>
                          <a:gd name="connsiteX32" fmla="*/ 18097 w 29527"/>
                          <a:gd name="connsiteY32" fmla="*/ 5715 h 12382"/>
                          <a:gd name="connsiteX33" fmla="*/ 20002 w 29527"/>
                          <a:gd name="connsiteY33" fmla="*/ 5715 h 12382"/>
                          <a:gd name="connsiteX34" fmla="*/ 21907 w 29527"/>
                          <a:gd name="connsiteY34" fmla="*/ 4763 h 12382"/>
                          <a:gd name="connsiteX35" fmla="*/ 23813 w 29527"/>
                          <a:gd name="connsiteY35" fmla="*/ 4763 h 12382"/>
                          <a:gd name="connsiteX36" fmla="*/ 23813 w 29527"/>
                          <a:gd name="connsiteY36" fmla="*/ 4763 h 12382"/>
                          <a:gd name="connsiteX37" fmla="*/ 24765 w 29527"/>
                          <a:gd name="connsiteY37" fmla="*/ 4763 h 12382"/>
                          <a:gd name="connsiteX38" fmla="*/ 24765 w 29527"/>
                          <a:gd name="connsiteY38" fmla="*/ 4763 h 12382"/>
                          <a:gd name="connsiteX39" fmla="*/ 24765 w 29527"/>
                          <a:gd name="connsiteY39" fmla="*/ 4763 h 12382"/>
                          <a:gd name="connsiteX40" fmla="*/ 24765 w 29527"/>
                          <a:gd name="connsiteY40" fmla="*/ 4763 h 12382"/>
                          <a:gd name="connsiteX41" fmla="*/ 25718 w 29527"/>
                          <a:gd name="connsiteY41" fmla="*/ 4763 h 12382"/>
                          <a:gd name="connsiteX42" fmla="*/ 26670 w 29527"/>
                          <a:gd name="connsiteY42" fmla="*/ 4763 h 12382"/>
                          <a:gd name="connsiteX43" fmla="*/ 26670 w 29527"/>
                          <a:gd name="connsiteY43" fmla="*/ 4763 h 12382"/>
                          <a:gd name="connsiteX44" fmla="*/ 27622 w 29527"/>
                          <a:gd name="connsiteY44" fmla="*/ 4763 h 12382"/>
                          <a:gd name="connsiteX45" fmla="*/ 27622 w 29527"/>
                          <a:gd name="connsiteY45" fmla="*/ 4763 h 12382"/>
                          <a:gd name="connsiteX46" fmla="*/ 27622 w 29527"/>
                          <a:gd name="connsiteY46" fmla="*/ 4763 h 12382"/>
                          <a:gd name="connsiteX47" fmla="*/ 28575 w 29527"/>
                          <a:gd name="connsiteY47" fmla="*/ 6667 h 12382"/>
                          <a:gd name="connsiteX48" fmla="*/ 28575 w 29527"/>
                          <a:gd name="connsiteY48" fmla="*/ 6667 h 12382"/>
                          <a:gd name="connsiteX49" fmla="*/ 28575 w 29527"/>
                          <a:gd name="connsiteY49" fmla="*/ 6667 h 12382"/>
                          <a:gd name="connsiteX50" fmla="*/ 28575 w 29527"/>
                          <a:gd name="connsiteY50" fmla="*/ 6667 h 12382"/>
                          <a:gd name="connsiteX51" fmla="*/ 28575 w 29527"/>
                          <a:gd name="connsiteY51" fmla="*/ 6667 h 12382"/>
                          <a:gd name="connsiteX52" fmla="*/ 29527 w 29527"/>
                          <a:gd name="connsiteY52" fmla="*/ 6667 h 12382"/>
                          <a:gd name="connsiteX53" fmla="*/ 28575 w 29527"/>
                          <a:gd name="connsiteY53" fmla="*/ 6667 h 12382"/>
                          <a:gd name="connsiteX54" fmla="*/ 27622 w 29527"/>
                          <a:gd name="connsiteY54" fmla="*/ 6667 h 12382"/>
                          <a:gd name="connsiteX55" fmla="*/ 27622 w 29527"/>
                          <a:gd name="connsiteY55" fmla="*/ 6667 h 12382"/>
                          <a:gd name="connsiteX56" fmla="*/ 27622 w 29527"/>
                          <a:gd name="connsiteY56" fmla="*/ 6667 h 12382"/>
                          <a:gd name="connsiteX57" fmla="*/ 27622 w 29527"/>
                          <a:gd name="connsiteY57" fmla="*/ 7620 h 12382"/>
                          <a:gd name="connsiteX58" fmla="*/ 25718 w 29527"/>
                          <a:gd name="connsiteY58" fmla="*/ 8572 h 12382"/>
                          <a:gd name="connsiteX59" fmla="*/ 24765 w 29527"/>
                          <a:gd name="connsiteY59" fmla="*/ 8572 h 12382"/>
                          <a:gd name="connsiteX60" fmla="*/ 24765 w 29527"/>
                          <a:gd name="connsiteY60" fmla="*/ 8572 h 12382"/>
                          <a:gd name="connsiteX61" fmla="*/ 23813 w 29527"/>
                          <a:gd name="connsiteY61" fmla="*/ 8572 h 12382"/>
                          <a:gd name="connsiteX62" fmla="*/ 21907 w 29527"/>
                          <a:gd name="connsiteY62" fmla="*/ 9525 h 12382"/>
                          <a:gd name="connsiteX63" fmla="*/ 20002 w 29527"/>
                          <a:gd name="connsiteY63" fmla="*/ 10478 h 12382"/>
                          <a:gd name="connsiteX64" fmla="*/ 19050 w 29527"/>
                          <a:gd name="connsiteY64" fmla="*/ 10478 h 12382"/>
                          <a:gd name="connsiteX65" fmla="*/ 18097 w 29527"/>
                          <a:gd name="connsiteY65" fmla="*/ 10478 h 12382"/>
                          <a:gd name="connsiteX66" fmla="*/ 17145 w 29527"/>
                          <a:gd name="connsiteY66" fmla="*/ 10478 h 12382"/>
                          <a:gd name="connsiteX67" fmla="*/ 17145 w 29527"/>
                          <a:gd name="connsiteY67" fmla="*/ 10478 h 12382"/>
                          <a:gd name="connsiteX68" fmla="*/ 17145 w 29527"/>
                          <a:gd name="connsiteY68" fmla="*/ 10478 h 12382"/>
                          <a:gd name="connsiteX69" fmla="*/ 16193 w 29527"/>
                          <a:gd name="connsiteY69" fmla="*/ 10478 h 12382"/>
                          <a:gd name="connsiteX70" fmla="*/ 15240 w 29527"/>
                          <a:gd name="connsiteY70" fmla="*/ 10478 h 12382"/>
                          <a:gd name="connsiteX71" fmla="*/ 14288 w 29527"/>
                          <a:gd name="connsiteY71" fmla="*/ 10478 h 12382"/>
                          <a:gd name="connsiteX72" fmla="*/ 14288 w 29527"/>
                          <a:gd name="connsiteY72" fmla="*/ 10478 h 12382"/>
                          <a:gd name="connsiteX73" fmla="*/ 14288 w 29527"/>
                          <a:gd name="connsiteY73" fmla="*/ 10478 h 12382"/>
                          <a:gd name="connsiteX74" fmla="*/ 14288 w 29527"/>
                          <a:gd name="connsiteY74" fmla="*/ 10478 h 12382"/>
                          <a:gd name="connsiteX75" fmla="*/ 14288 w 29527"/>
                          <a:gd name="connsiteY75" fmla="*/ 10478 h 12382"/>
                          <a:gd name="connsiteX76" fmla="*/ 14288 w 29527"/>
                          <a:gd name="connsiteY76" fmla="*/ 10478 h 12382"/>
                          <a:gd name="connsiteX77" fmla="*/ 14288 w 29527"/>
                          <a:gd name="connsiteY77" fmla="*/ 10478 h 12382"/>
                          <a:gd name="connsiteX78" fmla="*/ 14288 w 29527"/>
                          <a:gd name="connsiteY78" fmla="*/ 10478 h 12382"/>
                          <a:gd name="connsiteX79" fmla="*/ 14288 w 29527"/>
                          <a:gd name="connsiteY79" fmla="*/ 10478 h 12382"/>
                          <a:gd name="connsiteX80" fmla="*/ 13335 w 29527"/>
                          <a:gd name="connsiteY80" fmla="*/ 10478 h 12382"/>
                          <a:gd name="connsiteX81" fmla="*/ 12382 w 29527"/>
                          <a:gd name="connsiteY81" fmla="*/ 10478 h 12382"/>
                          <a:gd name="connsiteX82" fmla="*/ 11430 w 29527"/>
                          <a:gd name="connsiteY82" fmla="*/ 10478 h 12382"/>
                          <a:gd name="connsiteX83" fmla="*/ 11430 w 29527"/>
                          <a:gd name="connsiteY83" fmla="*/ 10478 h 12382"/>
                          <a:gd name="connsiteX84" fmla="*/ 11430 w 29527"/>
                          <a:gd name="connsiteY84" fmla="*/ 10478 h 12382"/>
                          <a:gd name="connsiteX85" fmla="*/ 11430 w 29527"/>
                          <a:gd name="connsiteY85" fmla="*/ 10478 h 12382"/>
                          <a:gd name="connsiteX86" fmla="*/ 9525 w 29527"/>
                          <a:gd name="connsiteY86" fmla="*/ 11430 h 12382"/>
                          <a:gd name="connsiteX87" fmla="*/ 9525 w 29527"/>
                          <a:gd name="connsiteY87" fmla="*/ 11430 h 12382"/>
                          <a:gd name="connsiteX88" fmla="*/ 6668 w 29527"/>
                          <a:gd name="connsiteY88" fmla="*/ 12383 h 12382"/>
                          <a:gd name="connsiteX89" fmla="*/ 4763 w 29527"/>
                          <a:gd name="connsiteY89" fmla="*/ 12383 h 12382"/>
                          <a:gd name="connsiteX90" fmla="*/ 3810 w 29527"/>
                          <a:gd name="connsiteY90" fmla="*/ 12383 h 12382"/>
                          <a:gd name="connsiteX91" fmla="*/ 2857 w 29527"/>
                          <a:gd name="connsiteY91" fmla="*/ 12383 h 12382"/>
                          <a:gd name="connsiteX92" fmla="*/ 2857 w 29527"/>
                          <a:gd name="connsiteY92" fmla="*/ 12383 h 12382"/>
                          <a:gd name="connsiteX93" fmla="*/ 0 w 29527"/>
                          <a:gd name="connsiteY93" fmla="*/ 5715 h 12382"/>
                          <a:gd name="connsiteX94" fmla="*/ 26670 w 29527"/>
                          <a:gd name="connsiteY94" fmla="*/ 0 h 12382"/>
                          <a:gd name="connsiteX95" fmla="*/ 26670 w 29527"/>
                          <a:gd name="connsiteY95" fmla="*/ 0 h 12382"/>
                          <a:gd name="connsiteX96" fmla="*/ 26670 w 29527"/>
                          <a:gd name="connsiteY96" fmla="*/ 0 h 12382"/>
                          <a:gd name="connsiteX97" fmla="*/ 26670 w 29527"/>
                          <a:gd name="connsiteY97" fmla="*/ 0 h 12382"/>
                          <a:gd name="connsiteX98" fmla="*/ 26670 w 29527"/>
                          <a:gd name="connsiteY98" fmla="*/ 0 h 12382"/>
                          <a:gd name="connsiteX99" fmla="*/ 21907 w 29527"/>
                          <a:gd name="connsiteY99" fmla="*/ 953 h 12382"/>
                          <a:gd name="connsiteX100" fmla="*/ 21907 w 29527"/>
                          <a:gd name="connsiteY100" fmla="*/ 953 h 12382"/>
                          <a:gd name="connsiteX101" fmla="*/ 21907 w 29527"/>
                          <a:gd name="connsiteY101" fmla="*/ 953 h 12382"/>
                          <a:gd name="connsiteX102" fmla="*/ 21907 w 29527"/>
                          <a:gd name="connsiteY102" fmla="*/ 953 h 12382"/>
                          <a:gd name="connsiteX103" fmla="*/ 21907 w 29527"/>
                          <a:gd name="connsiteY103" fmla="*/ 953 h 12382"/>
                          <a:gd name="connsiteX104" fmla="*/ 1905 w 29527"/>
                          <a:gd name="connsiteY104" fmla="*/ 5715 h 12382"/>
                          <a:gd name="connsiteX105" fmla="*/ 1905 w 29527"/>
                          <a:gd name="connsiteY105" fmla="*/ 5715 h 12382"/>
                          <a:gd name="connsiteX106" fmla="*/ 1905 w 29527"/>
                          <a:gd name="connsiteY106" fmla="*/ 5715 h 12382"/>
                          <a:gd name="connsiteX107" fmla="*/ 1905 w 29527"/>
                          <a:gd name="connsiteY107" fmla="*/ 5715 h 12382"/>
                          <a:gd name="connsiteX108" fmla="*/ 1905 w 29527"/>
                          <a:gd name="connsiteY108" fmla="*/ 5715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2382">
                            <a:moveTo>
                              <a:pt x="0" y="5715"/>
                            </a:moveTo>
                            <a:cubicBezTo>
                              <a:pt x="0" y="5715"/>
                              <a:pt x="0" y="4763"/>
                              <a:pt x="0" y="5715"/>
                            </a:cubicBezTo>
                            <a:cubicBezTo>
                              <a:pt x="952" y="5715"/>
                              <a:pt x="952" y="5715"/>
                              <a:pt x="1905" y="5715"/>
                            </a:cubicBezTo>
                            <a:cubicBezTo>
                              <a:pt x="1905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6668" y="5715"/>
                            </a:cubicBezTo>
                            <a:cubicBezTo>
                              <a:pt x="6668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8572" y="5715"/>
                            </a:cubicBezTo>
                            <a:cubicBezTo>
                              <a:pt x="8572" y="5715"/>
                              <a:pt x="8572" y="5715"/>
                              <a:pt x="9525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1430" y="5715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2382" y="5715"/>
                            </a:cubicBezTo>
                            <a:cubicBezTo>
                              <a:pt x="12382" y="5715"/>
                              <a:pt x="13335" y="5715"/>
                              <a:pt x="13335" y="5715"/>
                            </a:cubicBezTo>
                            <a:cubicBezTo>
                              <a:pt x="13335" y="5715"/>
                              <a:pt x="13335" y="5715"/>
                              <a:pt x="13335" y="5715"/>
                            </a:cubicBezTo>
                            <a:cubicBezTo>
                              <a:pt x="13335" y="5715"/>
                              <a:pt x="13335" y="5715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6193" y="5715"/>
                              <a:pt x="16193" y="5715"/>
                            </a:cubicBezTo>
                            <a:cubicBezTo>
                              <a:pt x="16193" y="5715"/>
                              <a:pt x="16193" y="5715"/>
                              <a:pt x="16193" y="5715"/>
                            </a:cubicBezTo>
                            <a:cubicBezTo>
                              <a:pt x="16193" y="5715"/>
                              <a:pt x="16193" y="5715"/>
                              <a:pt x="16193" y="5715"/>
                            </a:cubicBezTo>
                            <a:cubicBezTo>
                              <a:pt x="16193" y="5715"/>
                              <a:pt x="16193" y="5715"/>
                              <a:pt x="16193" y="5715"/>
                            </a:cubicBezTo>
                            <a:cubicBezTo>
                              <a:pt x="16193" y="5715"/>
                              <a:pt x="16193" y="5715"/>
                              <a:pt x="16193" y="5715"/>
                            </a:cubicBezTo>
                            <a:cubicBezTo>
                              <a:pt x="17145" y="5715"/>
                              <a:pt x="18097" y="5715"/>
                              <a:pt x="18097" y="5715"/>
                            </a:cubicBezTo>
                            <a:cubicBezTo>
                              <a:pt x="19050" y="5715"/>
                              <a:pt x="19050" y="5715"/>
                              <a:pt x="20002" y="5715"/>
                            </a:cubicBezTo>
                            <a:cubicBezTo>
                              <a:pt x="20955" y="5715"/>
                              <a:pt x="20955" y="5715"/>
                              <a:pt x="21907" y="4763"/>
                            </a:cubicBezTo>
                            <a:cubicBezTo>
                              <a:pt x="22860" y="4763"/>
                              <a:pt x="23813" y="4763"/>
                              <a:pt x="23813" y="4763"/>
                            </a:cubicBezTo>
                            <a:cubicBezTo>
                              <a:pt x="23813" y="4763"/>
                              <a:pt x="23813" y="4763"/>
                              <a:pt x="23813" y="4763"/>
                            </a:cubicBezTo>
                            <a:cubicBezTo>
                              <a:pt x="23813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5718" y="4763"/>
                            </a:cubicBezTo>
                            <a:cubicBezTo>
                              <a:pt x="25718" y="4763"/>
                              <a:pt x="26670" y="4763"/>
                              <a:pt x="26670" y="4763"/>
                            </a:cubicBezTo>
                            <a:cubicBezTo>
                              <a:pt x="26670" y="4763"/>
                              <a:pt x="26670" y="4763"/>
                              <a:pt x="26670" y="4763"/>
                            </a:cubicBezTo>
                            <a:cubicBezTo>
                              <a:pt x="26670" y="4763"/>
                              <a:pt x="26670" y="4763"/>
                              <a:pt x="27622" y="4763"/>
                            </a:cubicBezTo>
                            <a:lnTo>
                              <a:pt x="27622" y="4763"/>
                            </a:lnTo>
                            <a:cubicBezTo>
                              <a:pt x="27622" y="4763"/>
                              <a:pt x="27622" y="4763"/>
                              <a:pt x="27622" y="4763"/>
                            </a:cubicBezTo>
                            <a:cubicBezTo>
                              <a:pt x="27622" y="5715"/>
                              <a:pt x="28575" y="5715"/>
                              <a:pt x="28575" y="6667"/>
                            </a:cubicBezTo>
                            <a:lnTo>
                              <a:pt x="28575" y="6667"/>
                            </a:ln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lnTo>
                              <a:pt x="28575" y="6667"/>
                            </a:ln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cubicBezTo>
                              <a:pt x="28575" y="6667"/>
                              <a:pt x="28575" y="6667"/>
                              <a:pt x="29527" y="6667"/>
                            </a:cubicBezTo>
                            <a:cubicBezTo>
                              <a:pt x="29527" y="6667"/>
                              <a:pt x="29527" y="6667"/>
                              <a:pt x="28575" y="6667"/>
                            </a:cubicBezTo>
                            <a:cubicBezTo>
                              <a:pt x="28575" y="6667"/>
                              <a:pt x="28575" y="6667"/>
                              <a:pt x="27622" y="6667"/>
                            </a:cubicBezTo>
                            <a:cubicBezTo>
                              <a:pt x="27622" y="6667"/>
                              <a:pt x="27622" y="6667"/>
                              <a:pt x="27622" y="6667"/>
                            </a:cubicBezTo>
                            <a:cubicBezTo>
                              <a:pt x="27622" y="6667"/>
                              <a:pt x="27622" y="6667"/>
                              <a:pt x="27622" y="6667"/>
                            </a:cubicBezTo>
                            <a:cubicBezTo>
                              <a:pt x="27622" y="7620"/>
                              <a:pt x="27622" y="7620"/>
                              <a:pt x="27622" y="7620"/>
                            </a:cubicBezTo>
                            <a:cubicBezTo>
                              <a:pt x="26670" y="7620"/>
                              <a:pt x="26670" y="7620"/>
                              <a:pt x="25718" y="8572"/>
                            </a:cubicBezTo>
                            <a:cubicBezTo>
                              <a:pt x="25718" y="8572"/>
                              <a:pt x="24765" y="8572"/>
                              <a:pt x="24765" y="8572"/>
                            </a:cubicBezTo>
                            <a:cubicBezTo>
                              <a:pt x="24765" y="8572"/>
                              <a:pt x="24765" y="8572"/>
                              <a:pt x="24765" y="8572"/>
                            </a:cubicBezTo>
                            <a:cubicBezTo>
                              <a:pt x="23813" y="8572"/>
                              <a:pt x="23813" y="8572"/>
                              <a:pt x="23813" y="8572"/>
                            </a:cubicBezTo>
                            <a:cubicBezTo>
                              <a:pt x="22860" y="8572"/>
                              <a:pt x="22860" y="8572"/>
                              <a:pt x="21907" y="9525"/>
                            </a:cubicBezTo>
                            <a:cubicBezTo>
                              <a:pt x="20955" y="9525"/>
                              <a:pt x="20002" y="9525"/>
                              <a:pt x="20002" y="10478"/>
                            </a:cubicBezTo>
                            <a:cubicBezTo>
                              <a:pt x="20002" y="10478"/>
                              <a:pt x="19050" y="10478"/>
                              <a:pt x="19050" y="10478"/>
                            </a:cubicBezTo>
                            <a:cubicBezTo>
                              <a:pt x="19050" y="10478"/>
                              <a:pt x="18097" y="10478"/>
                              <a:pt x="18097" y="10478"/>
                            </a:cubicBezTo>
                            <a:cubicBezTo>
                              <a:pt x="18097" y="10478"/>
                              <a:pt x="18097" y="10478"/>
                              <a:pt x="17145" y="10478"/>
                            </a:cubicBezTo>
                            <a:cubicBezTo>
                              <a:pt x="17145" y="10478"/>
                              <a:pt x="17145" y="10478"/>
                              <a:pt x="17145" y="10478"/>
                            </a:cubicBezTo>
                            <a:cubicBezTo>
                              <a:pt x="17145" y="10478"/>
                              <a:pt x="17145" y="10478"/>
                              <a:pt x="17145" y="10478"/>
                            </a:cubicBezTo>
                            <a:cubicBezTo>
                              <a:pt x="17145" y="10478"/>
                              <a:pt x="17145" y="10478"/>
                              <a:pt x="16193" y="10478"/>
                            </a:cubicBezTo>
                            <a:cubicBezTo>
                              <a:pt x="16193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2382" y="10478"/>
                              <a:pt x="12382" y="10478"/>
                            </a:cubicBezTo>
                            <a:cubicBezTo>
                              <a:pt x="12382" y="10478"/>
                              <a:pt x="12382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0477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8572" y="11430"/>
                              <a:pt x="7620" y="12383"/>
                              <a:pt x="6668" y="12383"/>
                            </a:cubicBezTo>
                            <a:cubicBezTo>
                              <a:pt x="5715" y="12383"/>
                              <a:pt x="5715" y="12383"/>
                              <a:pt x="4763" y="12383"/>
                            </a:cubicBezTo>
                            <a:cubicBezTo>
                              <a:pt x="4763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2857" y="12383"/>
                              <a:pt x="2857" y="12383"/>
                            </a:cubicBezTo>
                            <a:lnTo>
                              <a:pt x="2857" y="12383"/>
                            </a:lnTo>
                            <a:lnTo>
                              <a:pt x="0" y="5715"/>
                            </a:lnTo>
                            <a:close/>
                            <a:moveTo>
                              <a:pt x="26670" y="0"/>
                            </a:move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2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lose/>
                            <a:moveTo>
                              <a:pt x="21907" y="953"/>
                            </a:move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ubicBezTo>
                              <a:pt x="21907" y="953"/>
                              <a:pt x="21907" y="953"/>
                              <a:pt x="21907" y="953"/>
                            </a:cubicBezTo>
                            <a:close/>
                            <a:moveTo>
                              <a:pt x="1905" y="5715"/>
                            </a:move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4763"/>
                              <a:pt x="1905" y="5715"/>
                            </a:cubicBezTo>
                            <a:cubicBezTo>
                              <a:pt x="1905" y="4763"/>
                              <a:pt x="1905" y="4763"/>
                              <a:pt x="1905" y="5715"/>
                            </a:cubicBezTo>
                            <a:cubicBezTo>
                              <a:pt x="1905" y="4763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0" name="任意多边形: 形状 784"/>
                      <p:cNvSpPr/>
                      <p:nvPr/>
                    </p:nvSpPr>
                    <p:spPr>
                      <a:xfrm>
                        <a:off x="4063364" y="39519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1" name="任意多边形: 形状 785"/>
                      <p:cNvSpPr/>
                      <p:nvPr/>
                    </p:nvSpPr>
                    <p:spPr>
                      <a:xfrm>
                        <a:off x="4063364" y="3951207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714 h 2619"/>
                          <a:gd name="connsiteX1" fmla="*/ 953 w 3810"/>
                          <a:gd name="connsiteY1" fmla="*/ 2619 h 2619"/>
                          <a:gd name="connsiteX2" fmla="*/ 953 w 3810"/>
                          <a:gd name="connsiteY2" fmla="*/ 2619 h 2619"/>
                          <a:gd name="connsiteX3" fmla="*/ 953 w 3810"/>
                          <a:gd name="connsiteY3" fmla="*/ 2619 h 2619"/>
                          <a:gd name="connsiteX4" fmla="*/ 953 w 3810"/>
                          <a:gd name="connsiteY4" fmla="*/ 2619 h 2619"/>
                          <a:gd name="connsiteX5" fmla="*/ 953 w 3810"/>
                          <a:gd name="connsiteY5" fmla="*/ 2619 h 2619"/>
                          <a:gd name="connsiteX6" fmla="*/ 1905 w 3810"/>
                          <a:gd name="connsiteY6" fmla="*/ 2619 h 2619"/>
                          <a:gd name="connsiteX7" fmla="*/ 2858 w 3810"/>
                          <a:gd name="connsiteY7" fmla="*/ 2619 h 2619"/>
                          <a:gd name="connsiteX8" fmla="*/ 2858 w 3810"/>
                          <a:gd name="connsiteY8" fmla="*/ 2619 h 2619"/>
                          <a:gd name="connsiteX9" fmla="*/ 2858 w 3810"/>
                          <a:gd name="connsiteY9" fmla="*/ 2619 h 2619"/>
                          <a:gd name="connsiteX10" fmla="*/ 2858 w 3810"/>
                          <a:gd name="connsiteY10" fmla="*/ 2619 h 2619"/>
                          <a:gd name="connsiteX11" fmla="*/ 3810 w 3810"/>
                          <a:gd name="connsiteY11" fmla="*/ 2619 h 2619"/>
                          <a:gd name="connsiteX12" fmla="*/ 2858 w 3810"/>
                          <a:gd name="connsiteY12" fmla="*/ 714 h 2619"/>
                          <a:gd name="connsiteX13" fmla="*/ 1905 w 3810"/>
                          <a:gd name="connsiteY13" fmla="*/ 714 h 2619"/>
                          <a:gd name="connsiteX14" fmla="*/ 953 w 3810"/>
                          <a:gd name="connsiteY14" fmla="*/ 714 h 2619"/>
                          <a:gd name="connsiteX15" fmla="*/ 0 w 3810"/>
                          <a:gd name="connsiteY15" fmla="*/ 714 h 2619"/>
                          <a:gd name="connsiteX16" fmla="*/ 0 w 3810"/>
                          <a:gd name="connsiteY16" fmla="*/ 714 h 2619"/>
                          <a:gd name="connsiteX17" fmla="*/ 0 w 3810"/>
                          <a:gd name="connsiteY17" fmla="*/ 714 h 2619"/>
                          <a:gd name="connsiteX18" fmla="*/ 0 w 3810"/>
                          <a:gd name="connsiteY18" fmla="*/ 714 h 2619"/>
                          <a:gd name="connsiteX19" fmla="*/ 0 w 3810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3" y="1667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8" y="2619"/>
                            </a:cubicBez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lnTo>
                              <a:pt x="2858" y="2619"/>
                            </a:lnTo>
                            <a:lnTo>
                              <a:pt x="2858" y="2619"/>
                            </a:lnTo>
                            <a:cubicBezTo>
                              <a:pt x="2858" y="2619"/>
                              <a:pt x="2858" y="2619"/>
                              <a:pt x="3810" y="2619"/>
                            </a:cubicBezTo>
                            <a:lnTo>
                              <a:pt x="2858" y="714"/>
                            </a:lnTo>
                            <a:cubicBezTo>
                              <a:pt x="2858" y="714"/>
                              <a:pt x="2858" y="714"/>
                              <a:pt x="1905" y="714"/>
                            </a:cubicBezTo>
                            <a:cubicBezTo>
                              <a:pt x="1905" y="714"/>
                              <a:pt x="953" y="714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02" name="图形 2"/>
                    <p:cNvGrpSpPr/>
                    <p:nvPr/>
                  </p:nvGrpSpPr>
                  <p:grpSpPr>
                    <a:xfrm>
                      <a:off x="4005262" y="3958589"/>
                      <a:ext cx="30480" cy="12382"/>
                      <a:chOff x="4005262" y="3958589"/>
                      <a:chExt cx="30480" cy="12382"/>
                    </a:xfrm>
                    <a:solidFill>
                      <a:srgbClr val="0D222B"/>
                    </a:solidFill>
                  </p:grpSpPr>
                  <p:sp>
                    <p:nvSpPr>
                      <p:cNvPr id="903" name="任意多边形: 形状 787"/>
                      <p:cNvSpPr/>
                      <p:nvPr/>
                    </p:nvSpPr>
                    <p:spPr>
                      <a:xfrm>
                        <a:off x="4035742" y="39604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4" name="任意多边形: 形状 788"/>
                      <p:cNvSpPr/>
                      <p:nvPr/>
                    </p:nvSpPr>
                    <p:spPr>
                      <a:xfrm>
                        <a:off x="4005262" y="3959541"/>
                        <a:ext cx="29527" cy="11429"/>
                      </a:xfrm>
                      <a:custGeom>
                        <a:avLst/>
                        <a:gdLst>
                          <a:gd name="connsiteX0" fmla="*/ 0 w 29527"/>
                          <a:gd name="connsiteY0" fmla="*/ 5715 h 11429"/>
                          <a:gd name="connsiteX1" fmla="*/ 0 w 29527"/>
                          <a:gd name="connsiteY1" fmla="*/ 5715 h 11429"/>
                          <a:gd name="connsiteX2" fmla="*/ 1905 w 29527"/>
                          <a:gd name="connsiteY2" fmla="*/ 4763 h 11429"/>
                          <a:gd name="connsiteX3" fmla="*/ 2857 w 29527"/>
                          <a:gd name="connsiteY3" fmla="*/ 4763 h 11429"/>
                          <a:gd name="connsiteX4" fmla="*/ 3810 w 29527"/>
                          <a:gd name="connsiteY4" fmla="*/ 4763 h 11429"/>
                          <a:gd name="connsiteX5" fmla="*/ 3810 w 29527"/>
                          <a:gd name="connsiteY5" fmla="*/ 4763 h 11429"/>
                          <a:gd name="connsiteX6" fmla="*/ 4763 w 29527"/>
                          <a:gd name="connsiteY6" fmla="*/ 4763 h 11429"/>
                          <a:gd name="connsiteX7" fmla="*/ 5715 w 29527"/>
                          <a:gd name="connsiteY7" fmla="*/ 4763 h 11429"/>
                          <a:gd name="connsiteX8" fmla="*/ 6668 w 29527"/>
                          <a:gd name="connsiteY8" fmla="*/ 4763 h 11429"/>
                          <a:gd name="connsiteX9" fmla="*/ 7620 w 29527"/>
                          <a:gd name="connsiteY9" fmla="*/ 4763 h 11429"/>
                          <a:gd name="connsiteX10" fmla="*/ 7620 w 29527"/>
                          <a:gd name="connsiteY10" fmla="*/ 4763 h 11429"/>
                          <a:gd name="connsiteX11" fmla="*/ 8572 w 29527"/>
                          <a:gd name="connsiteY11" fmla="*/ 4763 h 11429"/>
                          <a:gd name="connsiteX12" fmla="*/ 9525 w 29527"/>
                          <a:gd name="connsiteY12" fmla="*/ 4763 h 11429"/>
                          <a:gd name="connsiteX13" fmla="*/ 10478 w 29527"/>
                          <a:gd name="connsiteY13" fmla="*/ 4763 h 11429"/>
                          <a:gd name="connsiteX14" fmla="*/ 11430 w 29527"/>
                          <a:gd name="connsiteY14" fmla="*/ 4763 h 11429"/>
                          <a:gd name="connsiteX15" fmla="*/ 11430 w 29527"/>
                          <a:gd name="connsiteY15" fmla="*/ 4763 h 11429"/>
                          <a:gd name="connsiteX16" fmla="*/ 11430 w 29527"/>
                          <a:gd name="connsiteY16" fmla="*/ 4763 h 11429"/>
                          <a:gd name="connsiteX17" fmla="*/ 12382 w 29527"/>
                          <a:gd name="connsiteY17" fmla="*/ 4763 h 11429"/>
                          <a:gd name="connsiteX18" fmla="*/ 13335 w 29527"/>
                          <a:gd name="connsiteY18" fmla="*/ 4763 h 11429"/>
                          <a:gd name="connsiteX19" fmla="*/ 13335 w 29527"/>
                          <a:gd name="connsiteY19" fmla="*/ 4763 h 11429"/>
                          <a:gd name="connsiteX20" fmla="*/ 14288 w 29527"/>
                          <a:gd name="connsiteY20" fmla="*/ 4763 h 11429"/>
                          <a:gd name="connsiteX21" fmla="*/ 14288 w 29527"/>
                          <a:gd name="connsiteY21" fmla="*/ 4763 h 11429"/>
                          <a:gd name="connsiteX22" fmla="*/ 14288 w 29527"/>
                          <a:gd name="connsiteY22" fmla="*/ 4763 h 11429"/>
                          <a:gd name="connsiteX23" fmla="*/ 14288 w 29527"/>
                          <a:gd name="connsiteY23" fmla="*/ 4763 h 11429"/>
                          <a:gd name="connsiteX24" fmla="*/ 14288 w 29527"/>
                          <a:gd name="connsiteY24" fmla="*/ 4763 h 11429"/>
                          <a:gd name="connsiteX25" fmla="*/ 14288 w 29527"/>
                          <a:gd name="connsiteY25" fmla="*/ 4763 h 11429"/>
                          <a:gd name="connsiteX26" fmla="*/ 15240 w 29527"/>
                          <a:gd name="connsiteY26" fmla="*/ 4763 h 11429"/>
                          <a:gd name="connsiteX27" fmla="*/ 16193 w 29527"/>
                          <a:gd name="connsiteY27" fmla="*/ 4763 h 11429"/>
                          <a:gd name="connsiteX28" fmla="*/ 16193 w 29527"/>
                          <a:gd name="connsiteY28" fmla="*/ 4763 h 11429"/>
                          <a:gd name="connsiteX29" fmla="*/ 16193 w 29527"/>
                          <a:gd name="connsiteY29" fmla="*/ 4763 h 11429"/>
                          <a:gd name="connsiteX30" fmla="*/ 16193 w 29527"/>
                          <a:gd name="connsiteY30" fmla="*/ 4763 h 11429"/>
                          <a:gd name="connsiteX31" fmla="*/ 16193 w 29527"/>
                          <a:gd name="connsiteY31" fmla="*/ 4763 h 11429"/>
                          <a:gd name="connsiteX32" fmla="*/ 18097 w 29527"/>
                          <a:gd name="connsiteY32" fmla="*/ 4763 h 11429"/>
                          <a:gd name="connsiteX33" fmla="*/ 20003 w 29527"/>
                          <a:gd name="connsiteY33" fmla="*/ 4763 h 11429"/>
                          <a:gd name="connsiteX34" fmla="*/ 21907 w 29527"/>
                          <a:gd name="connsiteY34" fmla="*/ 3810 h 11429"/>
                          <a:gd name="connsiteX35" fmla="*/ 23813 w 29527"/>
                          <a:gd name="connsiteY35" fmla="*/ 3810 h 11429"/>
                          <a:gd name="connsiteX36" fmla="*/ 23813 w 29527"/>
                          <a:gd name="connsiteY36" fmla="*/ 3810 h 11429"/>
                          <a:gd name="connsiteX37" fmla="*/ 24765 w 29527"/>
                          <a:gd name="connsiteY37" fmla="*/ 3810 h 11429"/>
                          <a:gd name="connsiteX38" fmla="*/ 24765 w 29527"/>
                          <a:gd name="connsiteY38" fmla="*/ 3810 h 11429"/>
                          <a:gd name="connsiteX39" fmla="*/ 24765 w 29527"/>
                          <a:gd name="connsiteY39" fmla="*/ 3810 h 11429"/>
                          <a:gd name="connsiteX40" fmla="*/ 24765 w 29527"/>
                          <a:gd name="connsiteY40" fmla="*/ 3810 h 11429"/>
                          <a:gd name="connsiteX41" fmla="*/ 25718 w 29527"/>
                          <a:gd name="connsiteY41" fmla="*/ 3810 h 11429"/>
                          <a:gd name="connsiteX42" fmla="*/ 26670 w 29527"/>
                          <a:gd name="connsiteY42" fmla="*/ 3810 h 11429"/>
                          <a:gd name="connsiteX43" fmla="*/ 26670 w 29527"/>
                          <a:gd name="connsiteY43" fmla="*/ 3810 h 11429"/>
                          <a:gd name="connsiteX44" fmla="*/ 27622 w 29527"/>
                          <a:gd name="connsiteY44" fmla="*/ 3810 h 11429"/>
                          <a:gd name="connsiteX45" fmla="*/ 27622 w 29527"/>
                          <a:gd name="connsiteY45" fmla="*/ 3810 h 11429"/>
                          <a:gd name="connsiteX46" fmla="*/ 27622 w 29527"/>
                          <a:gd name="connsiteY46" fmla="*/ 3810 h 11429"/>
                          <a:gd name="connsiteX47" fmla="*/ 28575 w 29527"/>
                          <a:gd name="connsiteY47" fmla="*/ 5715 h 11429"/>
                          <a:gd name="connsiteX48" fmla="*/ 28575 w 29527"/>
                          <a:gd name="connsiteY48" fmla="*/ 5715 h 11429"/>
                          <a:gd name="connsiteX49" fmla="*/ 28575 w 29527"/>
                          <a:gd name="connsiteY49" fmla="*/ 5715 h 11429"/>
                          <a:gd name="connsiteX50" fmla="*/ 28575 w 29527"/>
                          <a:gd name="connsiteY50" fmla="*/ 5715 h 11429"/>
                          <a:gd name="connsiteX51" fmla="*/ 28575 w 29527"/>
                          <a:gd name="connsiteY51" fmla="*/ 5715 h 11429"/>
                          <a:gd name="connsiteX52" fmla="*/ 29528 w 29527"/>
                          <a:gd name="connsiteY52" fmla="*/ 5715 h 11429"/>
                          <a:gd name="connsiteX53" fmla="*/ 28575 w 29527"/>
                          <a:gd name="connsiteY53" fmla="*/ 5715 h 11429"/>
                          <a:gd name="connsiteX54" fmla="*/ 27622 w 29527"/>
                          <a:gd name="connsiteY54" fmla="*/ 5715 h 11429"/>
                          <a:gd name="connsiteX55" fmla="*/ 27622 w 29527"/>
                          <a:gd name="connsiteY55" fmla="*/ 5715 h 11429"/>
                          <a:gd name="connsiteX56" fmla="*/ 27622 w 29527"/>
                          <a:gd name="connsiteY56" fmla="*/ 5715 h 11429"/>
                          <a:gd name="connsiteX57" fmla="*/ 27622 w 29527"/>
                          <a:gd name="connsiteY57" fmla="*/ 6667 h 11429"/>
                          <a:gd name="connsiteX58" fmla="*/ 25718 w 29527"/>
                          <a:gd name="connsiteY58" fmla="*/ 7620 h 11429"/>
                          <a:gd name="connsiteX59" fmla="*/ 24765 w 29527"/>
                          <a:gd name="connsiteY59" fmla="*/ 7620 h 11429"/>
                          <a:gd name="connsiteX60" fmla="*/ 24765 w 29527"/>
                          <a:gd name="connsiteY60" fmla="*/ 7620 h 11429"/>
                          <a:gd name="connsiteX61" fmla="*/ 23813 w 29527"/>
                          <a:gd name="connsiteY61" fmla="*/ 7620 h 11429"/>
                          <a:gd name="connsiteX62" fmla="*/ 21907 w 29527"/>
                          <a:gd name="connsiteY62" fmla="*/ 8573 h 11429"/>
                          <a:gd name="connsiteX63" fmla="*/ 20003 w 29527"/>
                          <a:gd name="connsiteY63" fmla="*/ 9525 h 11429"/>
                          <a:gd name="connsiteX64" fmla="*/ 19050 w 29527"/>
                          <a:gd name="connsiteY64" fmla="*/ 9525 h 11429"/>
                          <a:gd name="connsiteX65" fmla="*/ 18097 w 29527"/>
                          <a:gd name="connsiteY65" fmla="*/ 9525 h 11429"/>
                          <a:gd name="connsiteX66" fmla="*/ 17145 w 29527"/>
                          <a:gd name="connsiteY66" fmla="*/ 9525 h 11429"/>
                          <a:gd name="connsiteX67" fmla="*/ 17145 w 29527"/>
                          <a:gd name="connsiteY67" fmla="*/ 9525 h 11429"/>
                          <a:gd name="connsiteX68" fmla="*/ 17145 w 29527"/>
                          <a:gd name="connsiteY68" fmla="*/ 9525 h 11429"/>
                          <a:gd name="connsiteX69" fmla="*/ 16193 w 29527"/>
                          <a:gd name="connsiteY69" fmla="*/ 9525 h 11429"/>
                          <a:gd name="connsiteX70" fmla="*/ 15240 w 29527"/>
                          <a:gd name="connsiteY70" fmla="*/ 9525 h 11429"/>
                          <a:gd name="connsiteX71" fmla="*/ 14288 w 29527"/>
                          <a:gd name="connsiteY71" fmla="*/ 9525 h 11429"/>
                          <a:gd name="connsiteX72" fmla="*/ 14288 w 29527"/>
                          <a:gd name="connsiteY72" fmla="*/ 9525 h 11429"/>
                          <a:gd name="connsiteX73" fmla="*/ 14288 w 29527"/>
                          <a:gd name="connsiteY73" fmla="*/ 9525 h 11429"/>
                          <a:gd name="connsiteX74" fmla="*/ 14288 w 29527"/>
                          <a:gd name="connsiteY74" fmla="*/ 9525 h 11429"/>
                          <a:gd name="connsiteX75" fmla="*/ 14288 w 29527"/>
                          <a:gd name="connsiteY75" fmla="*/ 9525 h 11429"/>
                          <a:gd name="connsiteX76" fmla="*/ 14288 w 29527"/>
                          <a:gd name="connsiteY76" fmla="*/ 9525 h 11429"/>
                          <a:gd name="connsiteX77" fmla="*/ 14288 w 29527"/>
                          <a:gd name="connsiteY77" fmla="*/ 9525 h 11429"/>
                          <a:gd name="connsiteX78" fmla="*/ 14288 w 29527"/>
                          <a:gd name="connsiteY78" fmla="*/ 9525 h 11429"/>
                          <a:gd name="connsiteX79" fmla="*/ 14288 w 29527"/>
                          <a:gd name="connsiteY79" fmla="*/ 9525 h 11429"/>
                          <a:gd name="connsiteX80" fmla="*/ 13335 w 29527"/>
                          <a:gd name="connsiteY80" fmla="*/ 9525 h 11429"/>
                          <a:gd name="connsiteX81" fmla="*/ 12382 w 29527"/>
                          <a:gd name="connsiteY81" fmla="*/ 9525 h 11429"/>
                          <a:gd name="connsiteX82" fmla="*/ 11430 w 29527"/>
                          <a:gd name="connsiteY82" fmla="*/ 9525 h 11429"/>
                          <a:gd name="connsiteX83" fmla="*/ 11430 w 29527"/>
                          <a:gd name="connsiteY83" fmla="*/ 9525 h 11429"/>
                          <a:gd name="connsiteX84" fmla="*/ 11430 w 29527"/>
                          <a:gd name="connsiteY84" fmla="*/ 9525 h 11429"/>
                          <a:gd name="connsiteX85" fmla="*/ 11430 w 29527"/>
                          <a:gd name="connsiteY85" fmla="*/ 9525 h 11429"/>
                          <a:gd name="connsiteX86" fmla="*/ 9525 w 29527"/>
                          <a:gd name="connsiteY86" fmla="*/ 10478 h 11429"/>
                          <a:gd name="connsiteX87" fmla="*/ 9525 w 29527"/>
                          <a:gd name="connsiteY87" fmla="*/ 10478 h 11429"/>
                          <a:gd name="connsiteX88" fmla="*/ 6668 w 29527"/>
                          <a:gd name="connsiteY88" fmla="*/ 11430 h 11429"/>
                          <a:gd name="connsiteX89" fmla="*/ 4763 w 29527"/>
                          <a:gd name="connsiteY89" fmla="*/ 11430 h 11429"/>
                          <a:gd name="connsiteX90" fmla="*/ 3810 w 29527"/>
                          <a:gd name="connsiteY90" fmla="*/ 11430 h 11429"/>
                          <a:gd name="connsiteX91" fmla="*/ 2857 w 29527"/>
                          <a:gd name="connsiteY91" fmla="*/ 11430 h 11429"/>
                          <a:gd name="connsiteX92" fmla="*/ 2857 w 29527"/>
                          <a:gd name="connsiteY92" fmla="*/ 11430 h 11429"/>
                          <a:gd name="connsiteX93" fmla="*/ 0 w 29527"/>
                          <a:gd name="connsiteY93" fmla="*/ 5715 h 11429"/>
                          <a:gd name="connsiteX94" fmla="*/ 26670 w 29527"/>
                          <a:gd name="connsiteY94" fmla="*/ 0 h 11429"/>
                          <a:gd name="connsiteX95" fmla="*/ 26670 w 29527"/>
                          <a:gd name="connsiteY95" fmla="*/ 0 h 11429"/>
                          <a:gd name="connsiteX96" fmla="*/ 26670 w 29527"/>
                          <a:gd name="connsiteY96" fmla="*/ 0 h 11429"/>
                          <a:gd name="connsiteX97" fmla="*/ 26670 w 29527"/>
                          <a:gd name="connsiteY97" fmla="*/ 0 h 11429"/>
                          <a:gd name="connsiteX98" fmla="*/ 26670 w 29527"/>
                          <a:gd name="connsiteY98" fmla="*/ 0 h 11429"/>
                          <a:gd name="connsiteX99" fmla="*/ 21907 w 29527"/>
                          <a:gd name="connsiteY99" fmla="*/ 1905 h 11429"/>
                          <a:gd name="connsiteX100" fmla="*/ 21907 w 29527"/>
                          <a:gd name="connsiteY100" fmla="*/ 1905 h 11429"/>
                          <a:gd name="connsiteX101" fmla="*/ 21907 w 29527"/>
                          <a:gd name="connsiteY101" fmla="*/ 1905 h 11429"/>
                          <a:gd name="connsiteX102" fmla="*/ 21907 w 29527"/>
                          <a:gd name="connsiteY102" fmla="*/ 1905 h 11429"/>
                          <a:gd name="connsiteX103" fmla="*/ 21907 w 29527"/>
                          <a:gd name="connsiteY103" fmla="*/ 1905 h 11429"/>
                          <a:gd name="connsiteX104" fmla="*/ 1905 w 29527"/>
                          <a:gd name="connsiteY104" fmla="*/ 5715 h 11429"/>
                          <a:gd name="connsiteX105" fmla="*/ 1905 w 29527"/>
                          <a:gd name="connsiteY105" fmla="*/ 5715 h 11429"/>
                          <a:gd name="connsiteX106" fmla="*/ 1905 w 29527"/>
                          <a:gd name="connsiteY106" fmla="*/ 5715 h 11429"/>
                          <a:gd name="connsiteX107" fmla="*/ 1905 w 29527"/>
                          <a:gd name="connsiteY107" fmla="*/ 5715 h 11429"/>
                          <a:gd name="connsiteX108" fmla="*/ 1905 w 29527"/>
                          <a:gd name="connsiteY108" fmla="*/ 571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1429">
                            <a:moveTo>
                              <a:pt x="0" y="5715"/>
                            </a:move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953" y="5715"/>
                              <a:pt x="953" y="5715"/>
                              <a:pt x="1905" y="4763"/>
                            </a:cubicBezTo>
                            <a:cubicBezTo>
                              <a:pt x="1905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6668" y="4763"/>
                            </a:cubicBezTo>
                            <a:cubicBezTo>
                              <a:pt x="6668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9525" y="4763"/>
                            </a:cubicBezTo>
                            <a:cubicBezTo>
                              <a:pt x="9525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2382" y="4763"/>
                            </a:cubicBezTo>
                            <a:cubicBezTo>
                              <a:pt x="12382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4288" y="4763"/>
                            </a:cubicBezTo>
                            <a:cubicBezTo>
                              <a:pt x="15240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7145" y="4763"/>
                              <a:pt x="18097" y="4763"/>
                              <a:pt x="18097" y="4763"/>
                            </a:cubicBezTo>
                            <a:cubicBezTo>
                              <a:pt x="19050" y="4763"/>
                              <a:pt x="19050" y="4763"/>
                              <a:pt x="20003" y="4763"/>
                            </a:cubicBezTo>
                            <a:cubicBezTo>
                              <a:pt x="20955" y="4763"/>
                              <a:pt x="20955" y="4763"/>
                              <a:pt x="21907" y="3810"/>
                            </a:cubicBezTo>
                            <a:cubicBezTo>
                              <a:pt x="22860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5718" y="3810"/>
                            </a:cubicBezTo>
                            <a:cubicBezTo>
                              <a:pt x="25718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7622" y="3810"/>
                            </a:cubicBezTo>
                            <a:lnTo>
                              <a:pt x="27622" y="3810"/>
                            </a:lnTo>
                            <a:cubicBezTo>
                              <a:pt x="27622" y="3810"/>
                              <a:pt x="27622" y="3810"/>
                              <a:pt x="27622" y="3810"/>
                            </a:cubicBezTo>
                            <a:cubicBezTo>
                              <a:pt x="27622" y="4763"/>
                              <a:pt x="28575" y="4763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lnTo>
                              <a:pt x="28575" y="5715"/>
                            </a:lnTo>
                            <a:cubicBezTo>
                              <a:pt x="28575" y="5715"/>
                              <a:pt x="28575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9528" y="5715"/>
                            </a:cubicBezTo>
                            <a:cubicBezTo>
                              <a:pt x="29528" y="5715"/>
                              <a:pt x="29528" y="5715"/>
                              <a:pt x="28575" y="5715"/>
                            </a:cubicBezTo>
                            <a:cubicBezTo>
                              <a:pt x="28575" y="5715"/>
                              <a:pt x="28575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5715"/>
                              <a:pt x="27622" y="5715"/>
                              <a:pt x="27622" y="5715"/>
                            </a:cubicBezTo>
                            <a:cubicBezTo>
                              <a:pt x="27622" y="6667"/>
                              <a:pt x="27622" y="6667"/>
                              <a:pt x="27622" y="6667"/>
                            </a:cubicBezTo>
                            <a:cubicBezTo>
                              <a:pt x="26670" y="6667"/>
                              <a:pt x="26670" y="6667"/>
                              <a:pt x="25718" y="7620"/>
                            </a:cubicBezTo>
                            <a:cubicBezTo>
                              <a:pt x="25718" y="7620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4765" y="7620"/>
                              <a:pt x="24765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cubicBezTo>
                              <a:pt x="22860" y="7620"/>
                              <a:pt x="22860" y="7620"/>
                              <a:pt x="21907" y="8573"/>
                            </a:cubicBezTo>
                            <a:cubicBezTo>
                              <a:pt x="20955" y="8573"/>
                              <a:pt x="20003" y="8573"/>
                              <a:pt x="20003" y="9525"/>
                            </a:cubicBezTo>
                            <a:cubicBezTo>
                              <a:pt x="20003" y="9525"/>
                              <a:pt x="19050" y="9525"/>
                              <a:pt x="19050" y="9525"/>
                            </a:cubicBezTo>
                            <a:cubicBezTo>
                              <a:pt x="19050" y="9525"/>
                              <a:pt x="18097" y="9525"/>
                              <a:pt x="18097" y="9525"/>
                            </a:cubicBezTo>
                            <a:cubicBezTo>
                              <a:pt x="18097" y="9525"/>
                              <a:pt x="18097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6193" y="9525"/>
                            </a:cubicBezTo>
                            <a:cubicBezTo>
                              <a:pt x="16193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10478"/>
                              <a:pt x="10478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8572" y="10478"/>
                              <a:pt x="7620" y="11430"/>
                              <a:pt x="6668" y="11430"/>
                            </a:cubicBezTo>
                            <a:cubicBezTo>
                              <a:pt x="5715" y="11430"/>
                              <a:pt x="5715" y="11430"/>
                              <a:pt x="4763" y="11430"/>
                            </a:cubicBezTo>
                            <a:cubicBezTo>
                              <a:pt x="4763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2857" y="11430"/>
                              <a:pt x="2857" y="11430"/>
                            </a:cubicBezTo>
                            <a:lnTo>
                              <a:pt x="2857" y="11430"/>
                            </a:lnTo>
                            <a:lnTo>
                              <a:pt x="0" y="5715"/>
                            </a:lnTo>
                            <a:close/>
                            <a:moveTo>
                              <a:pt x="26670" y="0"/>
                            </a:move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lose/>
                            <a:moveTo>
                              <a:pt x="21907" y="1905"/>
                            </a:moveTo>
                            <a:cubicBezTo>
                              <a:pt x="21907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953"/>
                              <a:pt x="21907" y="1905"/>
                            </a:cubicBezTo>
                            <a:cubicBezTo>
                              <a:pt x="21907" y="953"/>
                              <a:pt x="21907" y="1905"/>
                              <a:pt x="21907" y="1905"/>
                            </a:cubicBezTo>
                            <a:close/>
                            <a:moveTo>
                              <a:pt x="1905" y="5715"/>
                            </a:move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5" name="任意多边形: 形状 789"/>
                      <p:cNvSpPr/>
                      <p:nvPr/>
                    </p:nvSpPr>
                    <p:spPr>
                      <a:xfrm>
                        <a:off x="4032884" y="39585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06" name="任意多边形: 形状 790"/>
                      <p:cNvSpPr/>
                      <p:nvPr/>
                    </p:nvSpPr>
                    <p:spPr>
                      <a:xfrm>
                        <a:off x="4031932" y="3958827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714 h 2619"/>
                          <a:gd name="connsiteX1" fmla="*/ 953 w 3810"/>
                          <a:gd name="connsiteY1" fmla="*/ 2619 h 2619"/>
                          <a:gd name="connsiteX2" fmla="*/ 953 w 3810"/>
                          <a:gd name="connsiteY2" fmla="*/ 2619 h 2619"/>
                          <a:gd name="connsiteX3" fmla="*/ 953 w 3810"/>
                          <a:gd name="connsiteY3" fmla="*/ 2619 h 2619"/>
                          <a:gd name="connsiteX4" fmla="*/ 953 w 3810"/>
                          <a:gd name="connsiteY4" fmla="*/ 2619 h 2619"/>
                          <a:gd name="connsiteX5" fmla="*/ 953 w 3810"/>
                          <a:gd name="connsiteY5" fmla="*/ 2619 h 2619"/>
                          <a:gd name="connsiteX6" fmla="*/ 1905 w 3810"/>
                          <a:gd name="connsiteY6" fmla="*/ 2619 h 2619"/>
                          <a:gd name="connsiteX7" fmla="*/ 2858 w 3810"/>
                          <a:gd name="connsiteY7" fmla="*/ 2619 h 2619"/>
                          <a:gd name="connsiteX8" fmla="*/ 2858 w 3810"/>
                          <a:gd name="connsiteY8" fmla="*/ 2619 h 2619"/>
                          <a:gd name="connsiteX9" fmla="*/ 2858 w 3810"/>
                          <a:gd name="connsiteY9" fmla="*/ 2619 h 2619"/>
                          <a:gd name="connsiteX10" fmla="*/ 2858 w 3810"/>
                          <a:gd name="connsiteY10" fmla="*/ 2619 h 2619"/>
                          <a:gd name="connsiteX11" fmla="*/ 3810 w 3810"/>
                          <a:gd name="connsiteY11" fmla="*/ 2619 h 2619"/>
                          <a:gd name="connsiteX12" fmla="*/ 2858 w 3810"/>
                          <a:gd name="connsiteY12" fmla="*/ 714 h 2619"/>
                          <a:gd name="connsiteX13" fmla="*/ 1905 w 3810"/>
                          <a:gd name="connsiteY13" fmla="*/ 714 h 2619"/>
                          <a:gd name="connsiteX14" fmla="*/ 953 w 3810"/>
                          <a:gd name="connsiteY14" fmla="*/ 714 h 2619"/>
                          <a:gd name="connsiteX15" fmla="*/ 0 w 3810"/>
                          <a:gd name="connsiteY15" fmla="*/ 714 h 2619"/>
                          <a:gd name="connsiteX16" fmla="*/ 0 w 3810"/>
                          <a:gd name="connsiteY16" fmla="*/ 714 h 2619"/>
                          <a:gd name="connsiteX17" fmla="*/ 0 w 3810"/>
                          <a:gd name="connsiteY17" fmla="*/ 714 h 2619"/>
                          <a:gd name="connsiteX18" fmla="*/ 0 w 3810"/>
                          <a:gd name="connsiteY18" fmla="*/ 714 h 2619"/>
                          <a:gd name="connsiteX19" fmla="*/ 0 w 3810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3" y="1667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lnTo>
                              <a:pt x="953" y="2619"/>
                            </a:ln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8" y="2619"/>
                            </a:cubicBez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lnTo>
                              <a:pt x="2858" y="2619"/>
                            </a:lnTo>
                            <a:lnTo>
                              <a:pt x="2858" y="2619"/>
                            </a:lnTo>
                            <a:cubicBezTo>
                              <a:pt x="2858" y="2619"/>
                              <a:pt x="2858" y="2619"/>
                              <a:pt x="3810" y="2619"/>
                            </a:cubicBezTo>
                            <a:lnTo>
                              <a:pt x="2858" y="714"/>
                            </a:lnTo>
                            <a:cubicBezTo>
                              <a:pt x="2858" y="714"/>
                              <a:pt x="2858" y="714"/>
                              <a:pt x="1905" y="714"/>
                            </a:cubicBezTo>
                            <a:cubicBezTo>
                              <a:pt x="1905" y="714"/>
                              <a:pt x="953" y="714"/>
                              <a:pt x="953" y="714"/>
                            </a:cubicBezTo>
                            <a:cubicBezTo>
                              <a:pt x="1905" y="-238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07" name="图形 2"/>
                    <p:cNvGrpSpPr/>
                    <p:nvPr/>
                  </p:nvGrpSpPr>
                  <p:grpSpPr>
                    <a:xfrm>
                      <a:off x="3999547" y="3936682"/>
                      <a:ext cx="4762" cy="4524"/>
                      <a:chOff x="3999547" y="3936682"/>
                      <a:chExt cx="4762" cy="4524"/>
                    </a:xfrm>
                  </p:grpSpPr>
                  <p:grpSp>
                    <p:nvGrpSpPr>
                      <p:cNvPr id="908" name="图形 2"/>
                      <p:cNvGrpSpPr/>
                      <p:nvPr/>
                    </p:nvGrpSpPr>
                    <p:grpSpPr>
                      <a:xfrm>
                        <a:off x="4001452" y="3936682"/>
                        <a:ext cx="2857" cy="1904"/>
                        <a:chOff x="4001452" y="3936682"/>
                        <a:chExt cx="2857" cy="1904"/>
                      </a:xfrm>
                    </p:grpSpPr>
                    <p:sp>
                      <p:nvSpPr>
                        <p:cNvPr id="909" name="任意多边形: 形状 793"/>
                        <p:cNvSpPr/>
                        <p:nvPr/>
                      </p:nvSpPr>
                      <p:spPr>
                        <a:xfrm>
                          <a:off x="4002405" y="39385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10" name="任意多边形: 形状 794"/>
                        <p:cNvSpPr/>
                        <p:nvPr/>
                      </p:nvSpPr>
                      <p:spPr>
                        <a:xfrm>
                          <a:off x="4001452" y="3936682"/>
                          <a:ext cx="2857" cy="1904"/>
                        </a:xfrm>
                        <a:custGeom>
                          <a:avLst/>
                          <a:gdLst>
                            <a:gd name="connsiteX0" fmla="*/ 2857 w 2857"/>
                            <a:gd name="connsiteY0" fmla="*/ 0 h 1904"/>
                            <a:gd name="connsiteX1" fmla="*/ 2857 w 2857"/>
                            <a:gd name="connsiteY1" fmla="*/ 0 h 1904"/>
                            <a:gd name="connsiteX2" fmla="*/ 2857 w 2857"/>
                            <a:gd name="connsiteY2" fmla="*/ 1905 h 1904"/>
                            <a:gd name="connsiteX3" fmla="*/ 2857 w 2857"/>
                            <a:gd name="connsiteY3" fmla="*/ 1905 h 1904"/>
                            <a:gd name="connsiteX4" fmla="*/ 2857 w 2857"/>
                            <a:gd name="connsiteY4" fmla="*/ 1905 h 1904"/>
                            <a:gd name="connsiteX5" fmla="*/ 2857 w 2857"/>
                            <a:gd name="connsiteY5" fmla="*/ 1905 h 1904"/>
                            <a:gd name="connsiteX6" fmla="*/ 2857 w 2857"/>
                            <a:gd name="connsiteY6" fmla="*/ 1905 h 1904"/>
                            <a:gd name="connsiteX7" fmla="*/ 1905 w 2857"/>
                            <a:gd name="connsiteY7" fmla="*/ 1905 h 1904"/>
                            <a:gd name="connsiteX8" fmla="*/ 1905 w 2857"/>
                            <a:gd name="connsiteY8" fmla="*/ 1905 h 1904"/>
                            <a:gd name="connsiteX9" fmla="*/ 1905 w 2857"/>
                            <a:gd name="connsiteY9" fmla="*/ 1905 h 1904"/>
                            <a:gd name="connsiteX10" fmla="*/ 1905 w 2857"/>
                            <a:gd name="connsiteY10" fmla="*/ 1905 h 1904"/>
                            <a:gd name="connsiteX11" fmla="*/ 1905 w 2857"/>
                            <a:gd name="connsiteY11" fmla="*/ 1905 h 1904"/>
                            <a:gd name="connsiteX12" fmla="*/ 1905 w 2857"/>
                            <a:gd name="connsiteY12" fmla="*/ 1905 h 1904"/>
                            <a:gd name="connsiteX13" fmla="*/ 1905 w 2857"/>
                            <a:gd name="connsiteY13" fmla="*/ 1905 h 1904"/>
                            <a:gd name="connsiteX14" fmla="*/ 1905 w 2857"/>
                            <a:gd name="connsiteY14" fmla="*/ 1905 h 1904"/>
                            <a:gd name="connsiteX15" fmla="*/ 1905 w 2857"/>
                            <a:gd name="connsiteY15" fmla="*/ 1905 h 1904"/>
                            <a:gd name="connsiteX16" fmla="*/ 1905 w 2857"/>
                            <a:gd name="connsiteY16" fmla="*/ 1905 h 1904"/>
                            <a:gd name="connsiteX17" fmla="*/ 1905 w 2857"/>
                            <a:gd name="connsiteY17" fmla="*/ 1905 h 1904"/>
                            <a:gd name="connsiteX18" fmla="*/ 1905 w 2857"/>
                            <a:gd name="connsiteY18" fmla="*/ 1905 h 1904"/>
                            <a:gd name="connsiteX19" fmla="*/ 1905 w 2857"/>
                            <a:gd name="connsiteY19" fmla="*/ 1905 h 1904"/>
                            <a:gd name="connsiteX20" fmla="*/ 1905 w 2857"/>
                            <a:gd name="connsiteY20" fmla="*/ 1905 h 1904"/>
                            <a:gd name="connsiteX21" fmla="*/ 1905 w 2857"/>
                            <a:gd name="connsiteY21" fmla="*/ 1905 h 1904"/>
                            <a:gd name="connsiteX22" fmla="*/ 1905 w 2857"/>
                            <a:gd name="connsiteY22" fmla="*/ 1905 h 1904"/>
                            <a:gd name="connsiteX23" fmla="*/ 1905 w 2857"/>
                            <a:gd name="connsiteY23" fmla="*/ 1905 h 1904"/>
                            <a:gd name="connsiteX24" fmla="*/ 1905 w 2857"/>
                            <a:gd name="connsiteY24" fmla="*/ 1905 h 1904"/>
                            <a:gd name="connsiteX25" fmla="*/ 1905 w 2857"/>
                            <a:gd name="connsiteY25" fmla="*/ 1905 h 1904"/>
                            <a:gd name="connsiteX26" fmla="*/ 1905 w 2857"/>
                            <a:gd name="connsiteY26" fmla="*/ 1905 h 1904"/>
                            <a:gd name="connsiteX27" fmla="*/ 1905 w 2857"/>
                            <a:gd name="connsiteY27" fmla="*/ 1905 h 1904"/>
                            <a:gd name="connsiteX28" fmla="*/ 1905 w 2857"/>
                            <a:gd name="connsiteY28" fmla="*/ 1905 h 1904"/>
                            <a:gd name="connsiteX29" fmla="*/ 1905 w 2857"/>
                            <a:gd name="connsiteY29" fmla="*/ 1905 h 1904"/>
                            <a:gd name="connsiteX30" fmla="*/ 1905 w 2857"/>
                            <a:gd name="connsiteY30" fmla="*/ 1905 h 1904"/>
                            <a:gd name="connsiteX31" fmla="*/ 0 w 2857"/>
                            <a:gd name="connsiteY31" fmla="*/ 0 h 1904"/>
                            <a:gd name="connsiteX32" fmla="*/ 0 w 2857"/>
                            <a:gd name="connsiteY32" fmla="*/ 0 h 1904"/>
                            <a:gd name="connsiteX33" fmla="*/ 0 w 2857"/>
                            <a:gd name="connsiteY33" fmla="*/ 0 h 1904"/>
                            <a:gd name="connsiteX34" fmla="*/ 0 w 2857"/>
                            <a:gd name="connsiteY34" fmla="*/ 0 h 1904"/>
                            <a:gd name="connsiteX35" fmla="*/ 0 w 2857"/>
                            <a:gd name="connsiteY35" fmla="*/ 0 h 1904"/>
                            <a:gd name="connsiteX36" fmla="*/ 0 w 2857"/>
                            <a:gd name="connsiteY36" fmla="*/ 0 h 1904"/>
                            <a:gd name="connsiteX37" fmla="*/ 0 w 2857"/>
                            <a:gd name="connsiteY37" fmla="*/ 0 h 1904"/>
                            <a:gd name="connsiteX38" fmla="*/ 0 w 2857"/>
                            <a:gd name="connsiteY38" fmla="*/ 0 h 1904"/>
                            <a:gd name="connsiteX39" fmla="*/ 0 w 2857"/>
                            <a:gd name="connsiteY39" fmla="*/ 0 h 1904"/>
                            <a:gd name="connsiteX40" fmla="*/ 0 w 2857"/>
                            <a:gd name="connsiteY40" fmla="*/ 0 h 1904"/>
                            <a:gd name="connsiteX41" fmla="*/ 953 w 2857"/>
                            <a:gd name="connsiteY41" fmla="*/ 0 h 1904"/>
                            <a:gd name="connsiteX42" fmla="*/ 953 w 2857"/>
                            <a:gd name="connsiteY42" fmla="*/ 0 h 1904"/>
                            <a:gd name="connsiteX43" fmla="*/ 953 w 2857"/>
                            <a:gd name="connsiteY43" fmla="*/ 0 h 1904"/>
                            <a:gd name="connsiteX44" fmla="*/ 1905 w 2857"/>
                            <a:gd name="connsiteY44" fmla="*/ 0 h 1904"/>
                            <a:gd name="connsiteX45" fmla="*/ 1905 w 2857"/>
                            <a:gd name="connsiteY45" fmla="*/ 0 h 1904"/>
                            <a:gd name="connsiteX46" fmla="*/ 2857 w 2857"/>
                            <a:gd name="connsiteY46" fmla="*/ 0 h 1904"/>
                            <a:gd name="connsiteX47" fmla="*/ 2857 w 2857"/>
                            <a:gd name="connsiteY47" fmla="*/ 0 h 1904"/>
                            <a:gd name="connsiteX48" fmla="*/ 2857 w 2857"/>
                            <a:gd name="connsiteY48" fmla="*/ 0 h 1904"/>
                            <a:gd name="connsiteX49" fmla="*/ 2857 w 2857"/>
                            <a:gd name="connsiteY49" fmla="*/ 0 h 1904"/>
                            <a:gd name="connsiteX50" fmla="*/ 2857 w 2857"/>
                            <a:gd name="connsiteY50" fmla="*/ 0 h 1904"/>
                            <a:gd name="connsiteX51" fmla="*/ 2857 w 2857"/>
                            <a:gd name="connsiteY51" fmla="*/ 0 h 1904"/>
                            <a:gd name="connsiteX52" fmla="*/ 2857 w 2857"/>
                            <a:gd name="connsiteY52" fmla="*/ 0 h 1904"/>
                            <a:gd name="connsiteX53" fmla="*/ 2857 w 2857"/>
                            <a:gd name="connsiteY53" fmla="*/ 0 h 1904"/>
                            <a:gd name="connsiteX54" fmla="*/ 2857 w 2857"/>
                            <a:gd name="connsiteY54" fmla="*/ 0 h 1904"/>
                            <a:gd name="connsiteX55" fmla="*/ 953 w 2857"/>
                            <a:gd name="connsiteY55" fmla="*/ 1905 h 1904"/>
                            <a:gd name="connsiteX56" fmla="*/ 953 w 2857"/>
                            <a:gd name="connsiteY56" fmla="*/ 1905 h 1904"/>
                            <a:gd name="connsiteX57" fmla="*/ 953 w 2857"/>
                            <a:gd name="connsiteY57" fmla="*/ 1905 h 1904"/>
                            <a:gd name="connsiteX58" fmla="*/ 953 w 2857"/>
                            <a:gd name="connsiteY58" fmla="*/ 1905 h 1904"/>
                            <a:gd name="connsiteX59" fmla="*/ 953 w 2857"/>
                            <a:gd name="connsiteY59" fmla="*/ 1905 h 1904"/>
                            <a:gd name="connsiteX60" fmla="*/ 953 w 2857"/>
                            <a:gd name="connsiteY60" fmla="*/ 1905 h 1904"/>
                            <a:gd name="connsiteX61" fmla="*/ 953 w 2857"/>
                            <a:gd name="connsiteY61" fmla="*/ 1905 h 1904"/>
                            <a:gd name="connsiteX62" fmla="*/ 953 w 2857"/>
                            <a:gd name="connsiteY62" fmla="*/ 1905 h 1904"/>
                            <a:gd name="connsiteX63" fmla="*/ 953 w 2857"/>
                            <a:gd name="connsiteY63" fmla="*/ 1905 h 1904"/>
                            <a:gd name="connsiteX64" fmla="*/ 953 w 2857"/>
                            <a:gd name="connsiteY64" fmla="*/ 1905 h 1904"/>
                            <a:gd name="connsiteX65" fmla="*/ 953 w 2857"/>
                            <a:gd name="connsiteY65" fmla="*/ 1905 h 1904"/>
                            <a:gd name="connsiteX66" fmla="*/ 953 w 2857"/>
                            <a:gd name="connsiteY66" fmla="*/ 1905 h 1904"/>
                            <a:gd name="connsiteX67" fmla="*/ 953 w 2857"/>
                            <a:gd name="connsiteY67" fmla="*/ 1905 h 1904"/>
                            <a:gd name="connsiteX68" fmla="*/ 953 w 2857"/>
                            <a:gd name="connsiteY68" fmla="*/ 1905 h 1904"/>
                            <a:gd name="connsiteX69" fmla="*/ 953 w 2857"/>
                            <a:gd name="connsiteY69" fmla="*/ 1905 h 1904"/>
                            <a:gd name="connsiteX70" fmla="*/ 953 w 2857"/>
                            <a:gd name="connsiteY70" fmla="*/ 1905 h 1904"/>
                            <a:gd name="connsiteX71" fmla="*/ 953 w 2857"/>
                            <a:gd name="connsiteY71" fmla="*/ 1905 h 1904"/>
                            <a:gd name="connsiteX72" fmla="*/ 953 w 2857"/>
                            <a:gd name="connsiteY72" fmla="*/ 1905 h 1904"/>
                            <a:gd name="connsiteX73" fmla="*/ 953 w 2857"/>
                            <a:gd name="connsiteY73" fmla="*/ 1905 h 1904"/>
                            <a:gd name="connsiteX74" fmla="*/ 953 w 2857"/>
                            <a:gd name="connsiteY74" fmla="*/ 1905 h 1904"/>
                            <a:gd name="connsiteX75" fmla="*/ 953 w 2857"/>
                            <a:gd name="connsiteY75" fmla="*/ 1905 h 1904"/>
                            <a:gd name="connsiteX76" fmla="*/ 953 w 2857"/>
                            <a:gd name="connsiteY76" fmla="*/ 1905 h 1904"/>
                            <a:gd name="connsiteX77" fmla="*/ 953 w 2857"/>
                            <a:gd name="connsiteY77" fmla="*/ 1905 h 1904"/>
                            <a:gd name="connsiteX78" fmla="*/ 953 w 2857"/>
                            <a:gd name="connsiteY78" fmla="*/ 1905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</a:cxnLst>
                          <a:rect l="l" t="t" r="r" b="b"/>
                          <a:pathLst>
                            <a:path w="2857" h="1904">
                              <a:moveTo>
                                <a:pt x="2857" y="0"/>
                              </a:moveTo>
                              <a:lnTo>
                                <a:pt x="2857" y="0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lose/>
                              <a:moveTo>
                                <a:pt x="953" y="1905"/>
                              </a:move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911" name="任意多边形: 形状 795"/>
                      <p:cNvSpPr/>
                      <p:nvPr/>
                    </p:nvSpPr>
                    <p:spPr>
                      <a:xfrm>
                        <a:off x="3999547" y="3937634"/>
                        <a:ext cx="1905" cy="3571"/>
                      </a:xfrm>
                      <a:custGeom>
                        <a:avLst/>
                        <a:gdLst>
                          <a:gd name="connsiteX0" fmla="*/ 1905 w 1905"/>
                          <a:gd name="connsiteY0" fmla="*/ 2858 h 3571"/>
                          <a:gd name="connsiteX1" fmla="*/ 1905 w 1905"/>
                          <a:gd name="connsiteY1" fmla="*/ 2858 h 3571"/>
                          <a:gd name="connsiteX2" fmla="*/ 1905 w 1905"/>
                          <a:gd name="connsiteY2" fmla="*/ 2858 h 3571"/>
                          <a:gd name="connsiteX3" fmla="*/ 1905 w 1905"/>
                          <a:gd name="connsiteY3" fmla="*/ 2858 h 3571"/>
                          <a:gd name="connsiteX4" fmla="*/ 1905 w 1905"/>
                          <a:gd name="connsiteY4" fmla="*/ 2858 h 3571"/>
                          <a:gd name="connsiteX5" fmla="*/ 1905 w 1905"/>
                          <a:gd name="connsiteY5" fmla="*/ 2858 h 3571"/>
                          <a:gd name="connsiteX6" fmla="*/ 1905 w 1905"/>
                          <a:gd name="connsiteY6" fmla="*/ 2858 h 3571"/>
                          <a:gd name="connsiteX7" fmla="*/ 1905 w 1905"/>
                          <a:gd name="connsiteY7" fmla="*/ 2858 h 3571"/>
                          <a:gd name="connsiteX8" fmla="*/ 1905 w 1905"/>
                          <a:gd name="connsiteY8" fmla="*/ 2858 h 3571"/>
                          <a:gd name="connsiteX9" fmla="*/ 1905 w 1905"/>
                          <a:gd name="connsiteY9" fmla="*/ 2858 h 3571"/>
                          <a:gd name="connsiteX10" fmla="*/ 1905 w 1905"/>
                          <a:gd name="connsiteY10" fmla="*/ 1905 h 3571"/>
                          <a:gd name="connsiteX11" fmla="*/ 1905 w 1905"/>
                          <a:gd name="connsiteY11" fmla="*/ 1905 h 3571"/>
                          <a:gd name="connsiteX12" fmla="*/ 1905 w 1905"/>
                          <a:gd name="connsiteY12" fmla="*/ 1905 h 3571"/>
                          <a:gd name="connsiteX13" fmla="*/ 1905 w 1905"/>
                          <a:gd name="connsiteY13" fmla="*/ 1905 h 3571"/>
                          <a:gd name="connsiteX14" fmla="*/ 1905 w 1905"/>
                          <a:gd name="connsiteY14" fmla="*/ 1905 h 3571"/>
                          <a:gd name="connsiteX15" fmla="*/ 1905 w 1905"/>
                          <a:gd name="connsiteY15" fmla="*/ 1905 h 3571"/>
                          <a:gd name="connsiteX16" fmla="*/ 1905 w 1905"/>
                          <a:gd name="connsiteY16" fmla="*/ 1905 h 3571"/>
                          <a:gd name="connsiteX17" fmla="*/ 1905 w 1905"/>
                          <a:gd name="connsiteY17" fmla="*/ 1905 h 3571"/>
                          <a:gd name="connsiteX18" fmla="*/ 1905 w 1905"/>
                          <a:gd name="connsiteY18" fmla="*/ 1905 h 3571"/>
                          <a:gd name="connsiteX19" fmla="*/ 1905 w 1905"/>
                          <a:gd name="connsiteY19" fmla="*/ 1905 h 3571"/>
                          <a:gd name="connsiteX20" fmla="*/ 1905 w 1905"/>
                          <a:gd name="connsiteY20" fmla="*/ 1905 h 3571"/>
                          <a:gd name="connsiteX21" fmla="*/ 1905 w 1905"/>
                          <a:gd name="connsiteY21" fmla="*/ 1905 h 3571"/>
                          <a:gd name="connsiteX22" fmla="*/ 1905 w 1905"/>
                          <a:gd name="connsiteY22" fmla="*/ 1905 h 3571"/>
                          <a:gd name="connsiteX23" fmla="*/ 1905 w 1905"/>
                          <a:gd name="connsiteY23" fmla="*/ 1905 h 3571"/>
                          <a:gd name="connsiteX24" fmla="*/ 1905 w 1905"/>
                          <a:gd name="connsiteY24" fmla="*/ 1905 h 3571"/>
                          <a:gd name="connsiteX25" fmla="*/ 1905 w 1905"/>
                          <a:gd name="connsiteY25" fmla="*/ 1905 h 3571"/>
                          <a:gd name="connsiteX26" fmla="*/ 1905 w 1905"/>
                          <a:gd name="connsiteY26" fmla="*/ 1905 h 3571"/>
                          <a:gd name="connsiteX27" fmla="*/ 1905 w 1905"/>
                          <a:gd name="connsiteY27" fmla="*/ 1905 h 3571"/>
                          <a:gd name="connsiteX28" fmla="*/ 0 w 1905"/>
                          <a:gd name="connsiteY28" fmla="*/ 0 h 3571"/>
                          <a:gd name="connsiteX29" fmla="*/ 0 w 1905"/>
                          <a:gd name="connsiteY29" fmla="*/ 0 h 3571"/>
                          <a:gd name="connsiteX30" fmla="*/ 0 w 1905"/>
                          <a:gd name="connsiteY30" fmla="*/ 0 h 3571"/>
                          <a:gd name="connsiteX31" fmla="*/ 0 w 1905"/>
                          <a:gd name="connsiteY31" fmla="*/ 0 h 3571"/>
                          <a:gd name="connsiteX32" fmla="*/ 0 w 1905"/>
                          <a:gd name="connsiteY32" fmla="*/ 0 h 3571"/>
                          <a:gd name="connsiteX33" fmla="*/ 0 w 1905"/>
                          <a:gd name="connsiteY33" fmla="*/ 0 h 3571"/>
                          <a:gd name="connsiteX34" fmla="*/ 0 w 1905"/>
                          <a:gd name="connsiteY34" fmla="*/ 0 h 3571"/>
                          <a:gd name="connsiteX35" fmla="*/ 0 w 1905"/>
                          <a:gd name="connsiteY35" fmla="*/ 0 h 3571"/>
                          <a:gd name="connsiteX36" fmla="*/ 0 w 1905"/>
                          <a:gd name="connsiteY36" fmla="*/ 0 h 3571"/>
                          <a:gd name="connsiteX37" fmla="*/ 0 w 1905"/>
                          <a:gd name="connsiteY37" fmla="*/ 953 h 3571"/>
                          <a:gd name="connsiteX38" fmla="*/ 0 w 1905"/>
                          <a:gd name="connsiteY38" fmla="*/ 953 h 3571"/>
                          <a:gd name="connsiteX39" fmla="*/ 0 w 1905"/>
                          <a:gd name="connsiteY39" fmla="*/ 953 h 3571"/>
                          <a:gd name="connsiteX40" fmla="*/ 0 w 1905"/>
                          <a:gd name="connsiteY40" fmla="*/ 953 h 3571"/>
                          <a:gd name="connsiteX41" fmla="*/ 0 w 1905"/>
                          <a:gd name="connsiteY41" fmla="*/ 953 h 3571"/>
                          <a:gd name="connsiteX42" fmla="*/ 0 w 1905"/>
                          <a:gd name="connsiteY42" fmla="*/ 953 h 3571"/>
                          <a:gd name="connsiteX43" fmla="*/ 0 w 1905"/>
                          <a:gd name="connsiteY43" fmla="*/ 953 h 3571"/>
                          <a:gd name="connsiteX44" fmla="*/ 0 w 1905"/>
                          <a:gd name="connsiteY44" fmla="*/ 953 h 3571"/>
                          <a:gd name="connsiteX45" fmla="*/ 0 w 1905"/>
                          <a:gd name="connsiteY45" fmla="*/ 953 h 3571"/>
                          <a:gd name="connsiteX46" fmla="*/ 0 w 1905"/>
                          <a:gd name="connsiteY46" fmla="*/ 953 h 3571"/>
                          <a:gd name="connsiteX47" fmla="*/ 0 w 1905"/>
                          <a:gd name="connsiteY47" fmla="*/ 953 h 3571"/>
                          <a:gd name="connsiteX48" fmla="*/ 0 w 1905"/>
                          <a:gd name="connsiteY48" fmla="*/ 953 h 3571"/>
                          <a:gd name="connsiteX49" fmla="*/ 0 w 1905"/>
                          <a:gd name="connsiteY49" fmla="*/ 953 h 3571"/>
                          <a:gd name="connsiteX50" fmla="*/ 0 w 1905"/>
                          <a:gd name="connsiteY50" fmla="*/ 953 h 3571"/>
                          <a:gd name="connsiteX51" fmla="*/ 0 w 1905"/>
                          <a:gd name="connsiteY51" fmla="*/ 953 h 3571"/>
                          <a:gd name="connsiteX52" fmla="*/ 0 w 1905"/>
                          <a:gd name="connsiteY52" fmla="*/ 953 h 3571"/>
                          <a:gd name="connsiteX53" fmla="*/ 0 w 1905"/>
                          <a:gd name="connsiteY53" fmla="*/ 953 h 3571"/>
                          <a:gd name="connsiteX54" fmla="*/ 0 w 1905"/>
                          <a:gd name="connsiteY54" fmla="*/ 953 h 3571"/>
                          <a:gd name="connsiteX55" fmla="*/ 0 w 1905"/>
                          <a:gd name="connsiteY55" fmla="*/ 953 h 3571"/>
                          <a:gd name="connsiteX56" fmla="*/ 0 w 1905"/>
                          <a:gd name="connsiteY56" fmla="*/ 953 h 3571"/>
                          <a:gd name="connsiteX57" fmla="*/ 0 w 1905"/>
                          <a:gd name="connsiteY57" fmla="*/ 953 h 3571"/>
                          <a:gd name="connsiteX58" fmla="*/ 0 w 1905"/>
                          <a:gd name="connsiteY58" fmla="*/ 953 h 3571"/>
                          <a:gd name="connsiteX59" fmla="*/ 0 w 1905"/>
                          <a:gd name="connsiteY59" fmla="*/ 953 h 3571"/>
                          <a:gd name="connsiteX60" fmla="*/ 0 w 1905"/>
                          <a:gd name="connsiteY60" fmla="*/ 953 h 3571"/>
                          <a:gd name="connsiteX61" fmla="*/ 0 w 1905"/>
                          <a:gd name="connsiteY61" fmla="*/ 953 h 3571"/>
                          <a:gd name="connsiteX62" fmla="*/ 0 w 1905"/>
                          <a:gd name="connsiteY62" fmla="*/ 953 h 3571"/>
                          <a:gd name="connsiteX63" fmla="*/ 0 w 1905"/>
                          <a:gd name="connsiteY63" fmla="*/ 953 h 3571"/>
                          <a:gd name="connsiteX64" fmla="*/ 0 w 1905"/>
                          <a:gd name="connsiteY64" fmla="*/ 953 h 3571"/>
                          <a:gd name="connsiteX65" fmla="*/ 0 w 1905"/>
                          <a:gd name="connsiteY65" fmla="*/ 953 h 3571"/>
                          <a:gd name="connsiteX66" fmla="*/ 0 w 1905"/>
                          <a:gd name="connsiteY66" fmla="*/ 953 h 3571"/>
                          <a:gd name="connsiteX67" fmla="*/ 0 w 1905"/>
                          <a:gd name="connsiteY67" fmla="*/ 953 h 3571"/>
                          <a:gd name="connsiteX68" fmla="*/ 0 w 1905"/>
                          <a:gd name="connsiteY68" fmla="*/ 953 h 3571"/>
                          <a:gd name="connsiteX69" fmla="*/ 0 w 1905"/>
                          <a:gd name="connsiteY69" fmla="*/ 953 h 3571"/>
                          <a:gd name="connsiteX70" fmla="*/ 0 w 1905"/>
                          <a:gd name="connsiteY70" fmla="*/ 953 h 3571"/>
                          <a:gd name="connsiteX71" fmla="*/ 0 w 1905"/>
                          <a:gd name="connsiteY71" fmla="*/ 953 h 3571"/>
                          <a:gd name="connsiteX72" fmla="*/ 0 w 1905"/>
                          <a:gd name="connsiteY72" fmla="*/ 953 h 3571"/>
                          <a:gd name="connsiteX73" fmla="*/ 0 w 1905"/>
                          <a:gd name="connsiteY73" fmla="*/ 953 h 3571"/>
                          <a:gd name="connsiteX74" fmla="*/ 0 w 1905"/>
                          <a:gd name="connsiteY74" fmla="*/ 953 h 3571"/>
                          <a:gd name="connsiteX75" fmla="*/ 0 w 1905"/>
                          <a:gd name="connsiteY75" fmla="*/ 953 h 3571"/>
                          <a:gd name="connsiteX76" fmla="*/ 0 w 1905"/>
                          <a:gd name="connsiteY76" fmla="*/ 953 h 3571"/>
                          <a:gd name="connsiteX77" fmla="*/ 0 w 1905"/>
                          <a:gd name="connsiteY77" fmla="*/ 953 h 3571"/>
                          <a:gd name="connsiteX78" fmla="*/ 0 w 1905"/>
                          <a:gd name="connsiteY78" fmla="*/ 953 h 3571"/>
                          <a:gd name="connsiteX79" fmla="*/ 0 w 1905"/>
                          <a:gd name="connsiteY79" fmla="*/ 953 h 3571"/>
                          <a:gd name="connsiteX80" fmla="*/ 0 w 1905"/>
                          <a:gd name="connsiteY80" fmla="*/ 953 h 3571"/>
                          <a:gd name="connsiteX81" fmla="*/ 0 w 1905"/>
                          <a:gd name="connsiteY81" fmla="*/ 953 h 3571"/>
                          <a:gd name="connsiteX82" fmla="*/ 0 w 1905"/>
                          <a:gd name="connsiteY82" fmla="*/ 953 h 3571"/>
                          <a:gd name="connsiteX83" fmla="*/ 0 w 1905"/>
                          <a:gd name="connsiteY83" fmla="*/ 953 h 3571"/>
                          <a:gd name="connsiteX84" fmla="*/ 0 w 1905"/>
                          <a:gd name="connsiteY84" fmla="*/ 953 h 3571"/>
                          <a:gd name="connsiteX85" fmla="*/ 0 w 1905"/>
                          <a:gd name="connsiteY85" fmla="*/ 953 h 3571"/>
                          <a:gd name="connsiteX86" fmla="*/ 0 w 1905"/>
                          <a:gd name="connsiteY86" fmla="*/ 953 h 3571"/>
                          <a:gd name="connsiteX87" fmla="*/ 0 w 1905"/>
                          <a:gd name="connsiteY87" fmla="*/ 953 h 3571"/>
                          <a:gd name="connsiteX88" fmla="*/ 0 w 1905"/>
                          <a:gd name="connsiteY88" fmla="*/ 953 h 3571"/>
                          <a:gd name="connsiteX89" fmla="*/ 0 w 1905"/>
                          <a:gd name="connsiteY89" fmla="*/ 953 h 3571"/>
                          <a:gd name="connsiteX90" fmla="*/ 0 w 1905"/>
                          <a:gd name="connsiteY90" fmla="*/ 953 h 3571"/>
                          <a:gd name="connsiteX91" fmla="*/ 0 w 1905"/>
                          <a:gd name="connsiteY91" fmla="*/ 953 h 3571"/>
                          <a:gd name="connsiteX92" fmla="*/ 0 w 1905"/>
                          <a:gd name="connsiteY92" fmla="*/ 953 h 3571"/>
                          <a:gd name="connsiteX93" fmla="*/ 0 w 1905"/>
                          <a:gd name="connsiteY93" fmla="*/ 953 h 3571"/>
                          <a:gd name="connsiteX94" fmla="*/ 0 w 1905"/>
                          <a:gd name="connsiteY94" fmla="*/ 953 h 3571"/>
                          <a:gd name="connsiteX95" fmla="*/ 0 w 1905"/>
                          <a:gd name="connsiteY95" fmla="*/ 953 h 3571"/>
                          <a:gd name="connsiteX96" fmla="*/ 0 w 1905"/>
                          <a:gd name="connsiteY96" fmla="*/ 953 h 3571"/>
                          <a:gd name="connsiteX97" fmla="*/ 0 w 1905"/>
                          <a:gd name="connsiteY97" fmla="*/ 953 h 3571"/>
                          <a:gd name="connsiteX98" fmla="*/ 0 w 1905"/>
                          <a:gd name="connsiteY98" fmla="*/ 953 h 3571"/>
                          <a:gd name="connsiteX99" fmla="*/ 0 w 1905"/>
                          <a:gd name="connsiteY99" fmla="*/ 953 h 3571"/>
                          <a:gd name="connsiteX100" fmla="*/ 1905 w 1905"/>
                          <a:gd name="connsiteY100" fmla="*/ 953 h 3571"/>
                          <a:gd name="connsiteX101" fmla="*/ 1905 w 1905"/>
                          <a:gd name="connsiteY101" fmla="*/ 953 h 3571"/>
                          <a:gd name="connsiteX102" fmla="*/ 1905 w 1905"/>
                          <a:gd name="connsiteY102" fmla="*/ 953 h 3571"/>
                          <a:gd name="connsiteX103" fmla="*/ 1905 w 1905"/>
                          <a:gd name="connsiteY103" fmla="*/ 953 h 3571"/>
                          <a:gd name="connsiteX104" fmla="*/ 1905 w 1905"/>
                          <a:gd name="connsiteY104" fmla="*/ 953 h 3571"/>
                          <a:gd name="connsiteX105" fmla="*/ 1905 w 1905"/>
                          <a:gd name="connsiteY105" fmla="*/ 2858 h 3571"/>
                          <a:gd name="connsiteX106" fmla="*/ 1905 w 1905"/>
                          <a:gd name="connsiteY106" fmla="*/ 2858 h 3571"/>
                          <a:gd name="connsiteX107" fmla="*/ 1905 w 1905"/>
                          <a:gd name="connsiteY107" fmla="*/ 2858 h 3571"/>
                          <a:gd name="connsiteX108" fmla="*/ 1905 w 1905"/>
                          <a:gd name="connsiteY108" fmla="*/ 2858 h 3571"/>
                          <a:gd name="connsiteX109" fmla="*/ 1905 w 1905"/>
                          <a:gd name="connsiteY109" fmla="*/ 2858 h 3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1905" h="3571">
                            <a:moveTo>
                              <a:pt x="1905" y="2858"/>
                            </a:move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lnTo>
                              <a:pt x="1905" y="953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ubicBezTo>
                              <a:pt x="1905" y="3810"/>
                              <a:pt x="1905" y="3810"/>
                              <a:pt x="1905" y="2858"/>
                            </a:cubicBezTo>
                            <a:cubicBezTo>
                              <a:pt x="1905" y="3810"/>
                              <a:pt x="1905" y="2858"/>
                              <a:pt x="190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12" name="图形 2"/>
                    <p:cNvGrpSpPr/>
                    <p:nvPr/>
                  </p:nvGrpSpPr>
                  <p:grpSpPr>
                    <a:xfrm>
                      <a:off x="4247197" y="3907154"/>
                      <a:ext cx="19050" cy="5715"/>
                      <a:chOff x="4247197" y="3907154"/>
                      <a:chExt cx="19050" cy="5715"/>
                    </a:xfrm>
                  </p:grpSpPr>
                  <p:grpSp>
                    <p:nvGrpSpPr>
                      <p:cNvPr id="913" name="图形 2"/>
                      <p:cNvGrpSpPr/>
                      <p:nvPr/>
                    </p:nvGrpSpPr>
                    <p:grpSpPr>
                      <a:xfrm>
                        <a:off x="4247197" y="3910012"/>
                        <a:ext cx="14287" cy="2857"/>
                        <a:chOff x="4247197" y="3910012"/>
                        <a:chExt cx="14287" cy="2857"/>
                      </a:xfrm>
                    </p:grpSpPr>
                    <p:sp>
                      <p:nvSpPr>
                        <p:cNvPr id="914" name="任意多边形: 形状 798"/>
                        <p:cNvSpPr/>
                        <p:nvPr/>
                      </p:nvSpPr>
                      <p:spPr>
                        <a:xfrm>
                          <a:off x="4256722" y="39100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  <a:gd name="connsiteX27" fmla="*/ 0 w 9525"/>
                            <a:gd name="connsiteY27" fmla="*/ 0 h 9525"/>
                            <a:gd name="connsiteX28" fmla="*/ 0 w 9525"/>
                            <a:gd name="connsiteY28" fmla="*/ 0 h 9525"/>
                            <a:gd name="connsiteX29" fmla="*/ 0 w 9525"/>
                            <a:gd name="connsiteY2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15" name="任意多边形: 形状 799"/>
                        <p:cNvSpPr/>
                        <p:nvPr/>
                      </p:nvSpPr>
                      <p:spPr>
                        <a:xfrm>
                          <a:off x="4247197" y="3910012"/>
                          <a:ext cx="14287" cy="2857"/>
                        </a:xfrm>
                        <a:custGeom>
                          <a:avLst/>
                          <a:gdLst>
                            <a:gd name="connsiteX0" fmla="*/ 3810 w 14287"/>
                            <a:gd name="connsiteY0" fmla="*/ 2858 h 2857"/>
                            <a:gd name="connsiteX1" fmla="*/ 3810 w 14287"/>
                            <a:gd name="connsiteY1" fmla="*/ 2858 h 2857"/>
                            <a:gd name="connsiteX2" fmla="*/ 2857 w 14287"/>
                            <a:gd name="connsiteY2" fmla="*/ 953 h 2857"/>
                            <a:gd name="connsiteX3" fmla="*/ 2857 w 14287"/>
                            <a:gd name="connsiteY3" fmla="*/ 953 h 2857"/>
                            <a:gd name="connsiteX4" fmla="*/ 3810 w 14287"/>
                            <a:gd name="connsiteY4" fmla="*/ 953 h 2857"/>
                            <a:gd name="connsiteX5" fmla="*/ 5715 w 14287"/>
                            <a:gd name="connsiteY5" fmla="*/ 953 h 2857"/>
                            <a:gd name="connsiteX6" fmla="*/ 7620 w 14287"/>
                            <a:gd name="connsiteY6" fmla="*/ 0 h 2857"/>
                            <a:gd name="connsiteX7" fmla="*/ 8572 w 14287"/>
                            <a:gd name="connsiteY7" fmla="*/ 0 h 2857"/>
                            <a:gd name="connsiteX8" fmla="*/ 9525 w 14287"/>
                            <a:gd name="connsiteY8" fmla="*/ 0 h 2857"/>
                            <a:gd name="connsiteX9" fmla="*/ 10477 w 14287"/>
                            <a:gd name="connsiteY9" fmla="*/ 0 h 2857"/>
                            <a:gd name="connsiteX10" fmla="*/ 10477 w 14287"/>
                            <a:gd name="connsiteY10" fmla="*/ 0 h 2857"/>
                            <a:gd name="connsiteX11" fmla="*/ 10477 w 14287"/>
                            <a:gd name="connsiteY11" fmla="*/ 0 h 2857"/>
                            <a:gd name="connsiteX12" fmla="*/ 10477 w 14287"/>
                            <a:gd name="connsiteY12" fmla="*/ 0 h 2857"/>
                            <a:gd name="connsiteX13" fmla="*/ 10477 w 14287"/>
                            <a:gd name="connsiteY13" fmla="*/ 0 h 2857"/>
                            <a:gd name="connsiteX14" fmla="*/ 10477 w 14287"/>
                            <a:gd name="connsiteY14" fmla="*/ 0 h 2857"/>
                            <a:gd name="connsiteX15" fmla="*/ 10477 w 14287"/>
                            <a:gd name="connsiteY15" fmla="*/ 0 h 2857"/>
                            <a:gd name="connsiteX16" fmla="*/ 10477 w 14287"/>
                            <a:gd name="connsiteY16" fmla="*/ 0 h 2857"/>
                            <a:gd name="connsiteX17" fmla="*/ 10477 w 14287"/>
                            <a:gd name="connsiteY17" fmla="*/ 0 h 2857"/>
                            <a:gd name="connsiteX18" fmla="*/ 10477 w 14287"/>
                            <a:gd name="connsiteY18" fmla="*/ 0 h 2857"/>
                            <a:gd name="connsiteX19" fmla="*/ 10477 w 14287"/>
                            <a:gd name="connsiteY19" fmla="*/ 0 h 2857"/>
                            <a:gd name="connsiteX20" fmla="*/ 10477 w 14287"/>
                            <a:gd name="connsiteY20" fmla="*/ 0 h 2857"/>
                            <a:gd name="connsiteX21" fmla="*/ 10477 w 14287"/>
                            <a:gd name="connsiteY21" fmla="*/ 0 h 2857"/>
                            <a:gd name="connsiteX22" fmla="*/ 10477 w 14287"/>
                            <a:gd name="connsiteY22" fmla="*/ 0 h 2857"/>
                            <a:gd name="connsiteX23" fmla="*/ 10477 w 14287"/>
                            <a:gd name="connsiteY23" fmla="*/ 0 h 2857"/>
                            <a:gd name="connsiteX24" fmla="*/ 10477 w 14287"/>
                            <a:gd name="connsiteY24" fmla="*/ 0 h 2857"/>
                            <a:gd name="connsiteX25" fmla="*/ 10477 w 14287"/>
                            <a:gd name="connsiteY25" fmla="*/ 0 h 2857"/>
                            <a:gd name="connsiteX26" fmla="*/ 10477 w 14287"/>
                            <a:gd name="connsiteY26" fmla="*/ 0 h 2857"/>
                            <a:gd name="connsiteX27" fmla="*/ 10477 w 14287"/>
                            <a:gd name="connsiteY27" fmla="*/ 0 h 2857"/>
                            <a:gd name="connsiteX28" fmla="*/ 10477 w 14287"/>
                            <a:gd name="connsiteY28" fmla="*/ 0 h 2857"/>
                            <a:gd name="connsiteX29" fmla="*/ 10477 w 14287"/>
                            <a:gd name="connsiteY29" fmla="*/ 0 h 2857"/>
                            <a:gd name="connsiteX30" fmla="*/ 10477 w 14287"/>
                            <a:gd name="connsiteY30" fmla="*/ 0 h 2857"/>
                            <a:gd name="connsiteX31" fmla="*/ 10477 w 14287"/>
                            <a:gd name="connsiteY31" fmla="*/ 0 h 2857"/>
                            <a:gd name="connsiteX32" fmla="*/ 10477 w 14287"/>
                            <a:gd name="connsiteY32" fmla="*/ 0 h 2857"/>
                            <a:gd name="connsiteX33" fmla="*/ 10477 w 14287"/>
                            <a:gd name="connsiteY33" fmla="*/ 0 h 2857"/>
                            <a:gd name="connsiteX34" fmla="*/ 10477 w 14287"/>
                            <a:gd name="connsiteY34" fmla="*/ 0 h 2857"/>
                            <a:gd name="connsiteX35" fmla="*/ 10477 w 14287"/>
                            <a:gd name="connsiteY35" fmla="*/ 0 h 2857"/>
                            <a:gd name="connsiteX36" fmla="*/ 10477 w 14287"/>
                            <a:gd name="connsiteY36" fmla="*/ 0 h 2857"/>
                            <a:gd name="connsiteX37" fmla="*/ 10477 w 14287"/>
                            <a:gd name="connsiteY37" fmla="*/ 953 h 2857"/>
                            <a:gd name="connsiteX38" fmla="*/ 11430 w 14287"/>
                            <a:gd name="connsiteY38" fmla="*/ 953 h 2857"/>
                            <a:gd name="connsiteX39" fmla="*/ 11430 w 14287"/>
                            <a:gd name="connsiteY39" fmla="*/ 953 h 2857"/>
                            <a:gd name="connsiteX40" fmla="*/ 11430 w 14287"/>
                            <a:gd name="connsiteY40" fmla="*/ 953 h 2857"/>
                            <a:gd name="connsiteX41" fmla="*/ 11430 w 14287"/>
                            <a:gd name="connsiteY41" fmla="*/ 953 h 2857"/>
                            <a:gd name="connsiteX42" fmla="*/ 11430 w 14287"/>
                            <a:gd name="connsiteY42" fmla="*/ 953 h 2857"/>
                            <a:gd name="connsiteX43" fmla="*/ 11430 w 14287"/>
                            <a:gd name="connsiteY43" fmla="*/ 953 h 2857"/>
                            <a:gd name="connsiteX44" fmla="*/ 11430 w 14287"/>
                            <a:gd name="connsiteY44" fmla="*/ 953 h 2857"/>
                            <a:gd name="connsiteX45" fmla="*/ 11430 w 14287"/>
                            <a:gd name="connsiteY45" fmla="*/ 953 h 2857"/>
                            <a:gd name="connsiteX46" fmla="*/ 11430 w 14287"/>
                            <a:gd name="connsiteY46" fmla="*/ 953 h 2857"/>
                            <a:gd name="connsiteX47" fmla="*/ 11430 w 14287"/>
                            <a:gd name="connsiteY47" fmla="*/ 953 h 2857"/>
                            <a:gd name="connsiteX48" fmla="*/ 11430 w 14287"/>
                            <a:gd name="connsiteY48" fmla="*/ 953 h 2857"/>
                            <a:gd name="connsiteX49" fmla="*/ 11430 w 14287"/>
                            <a:gd name="connsiteY49" fmla="*/ 953 h 2857"/>
                            <a:gd name="connsiteX50" fmla="*/ 14288 w 14287"/>
                            <a:gd name="connsiteY50" fmla="*/ 953 h 2857"/>
                            <a:gd name="connsiteX51" fmla="*/ 14288 w 14287"/>
                            <a:gd name="connsiteY51" fmla="*/ 953 h 2857"/>
                            <a:gd name="connsiteX52" fmla="*/ 14288 w 14287"/>
                            <a:gd name="connsiteY52" fmla="*/ 953 h 2857"/>
                            <a:gd name="connsiteX53" fmla="*/ 14288 w 14287"/>
                            <a:gd name="connsiteY53" fmla="*/ 953 h 2857"/>
                            <a:gd name="connsiteX54" fmla="*/ 14288 w 14287"/>
                            <a:gd name="connsiteY54" fmla="*/ 953 h 2857"/>
                            <a:gd name="connsiteX55" fmla="*/ 14288 w 14287"/>
                            <a:gd name="connsiteY55" fmla="*/ 953 h 2857"/>
                            <a:gd name="connsiteX56" fmla="*/ 14288 w 14287"/>
                            <a:gd name="connsiteY56" fmla="*/ 953 h 2857"/>
                            <a:gd name="connsiteX57" fmla="*/ 14288 w 14287"/>
                            <a:gd name="connsiteY57" fmla="*/ 953 h 2857"/>
                            <a:gd name="connsiteX58" fmla="*/ 14288 w 14287"/>
                            <a:gd name="connsiteY58" fmla="*/ 953 h 2857"/>
                            <a:gd name="connsiteX59" fmla="*/ 14288 w 14287"/>
                            <a:gd name="connsiteY59" fmla="*/ 953 h 2857"/>
                            <a:gd name="connsiteX60" fmla="*/ 13335 w 14287"/>
                            <a:gd name="connsiteY60" fmla="*/ 953 h 2857"/>
                            <a:gd name="connsiteX61" fmla="*/ 12382 w 14287"/>
                            <a:gd name="connsiteY61" fmla="*/ 953 h 2857"/>
                            <a:gd name="connsiteX62" fmla="*/ 7620 w 14287"/>
                            <a:gd name="connsiteY62" fmla="*/ 1905 h 2857"/>
                            <a:gd name="connsiteX63" fmla="*/ 3810 w 14287"/>
                            <a:gd name="connsiteY63" fmla="*/ 2858 h 2857"/>
                            <a:gd name="connsiteX64" fmla="*/ 2857 w 14287"/>
                            <a:gd name="connsiteY64" fmla="*/ 2858 h 2857"/>
                            <a:gd name="connsiteX65" fmla="*/ 1905 w 14287"/>
                            <a:gd name="connsiteY65" fmla="*/ 2858 h 2857"/>
                            <a:gd name="connsiteX66" fmla="*/ 952 w 14287"/>
                            <a:gd name="connsiteY66" fmla="*/ 2858 h 2857"/>
                            <a:gd name="connsiteX67" fmla="*/ 952 w 14287"/>
                            <a:gd name="connsiteY67" fmla="*/ 2858 h 2857"/>
                            <a:gd name="connsiteX68" fmla="*/ 952 w 14287"/>
                            <a:gd name="connsiteY68" fmla="*/ 2858 h 2857"/>
                            <a:gd name="connsiteX69" fmla="*/ 0 w 14287"/>
                            <a:gd name="connsiteY69" fmla="*/ 2858 h 2857"/>
                            <a:gd name="connsiteX70" fmla="*/ 3810 w 14287"/>
                            <a:gd name="connsiteY70" fmla="*/ 2858 h 2857"/>
                            <a:gd name="connsiteX71" fmla="*/ 3810 w 14287"/>
                            <a:gd name="connsiteY71" fmla="*/ 2858 h 2857"/>
                            <a:gd name="connsiteX72" fmla="*/ 9525 w 14287"/>
                            <a:gd name="connsiteY72" fmla="*/ 0 h 2857"/>
                            <a:gd name="connsiteX73" fmla="*/ 9525 w 14287"/>
                            <a:gd name="connsiteY73" fmla="*/ 0 h 2857"/>
                            <a:gd name="connsiteX74" fmla="*/ 9525 w 14287"/>
                            <a:gd name="connsiteY74" fmla="*/ 0 h 2857"/>
                            <a:gd name="connsiteX75" fmla="*/ 9525 w 14287"/>
                            <a:gd name="connsiteY75" fmla="*/ 0 h 2857"/>
                            <a:gd name="connsiteX76" fmla="*/ 9525 w 14287"/>
                            <a:gd name="connsiteY76" fmla="*/ 0 h 2857"/>
                            <a:gd name="connsiteX77" fmla="*/ 9525 w 14287"/>
                            <a:gd name="connsiteY77" fmla="*/ 0 h 2857"/>
                            <a:gd name="connsiteX78" fmla="*/ 9525 w 14287"/>
                            <a:gd name="connsiteY78" fmla="*/ 0 h 2857"/>
                            <a:gd name="connsiteX79" fmla="*/ 9525 w 14287"/>
                            <a:gd name="connsiteY79" fmla="*/ 0 h 2857"/>
                            <a:gd name="connsiteX80" fmla="*/ 9525 w 14287"/>
                            <a:gd name="connsiteY80" fmla="*/ 0 h 2857"/>
                            <a:gd name="connsiteX81" fmla="*/ 9525 w 14287"/>
                            <a:gd name="connsiteY81" fmla="*/ 0 h 2857"/>
                            <a:gd name="connsiteX82" fmla="*/ 9525 w 14287"/>
                            <a:gd name="connsiteY82" fmla="*/ 0 h 2857"/>
                            <a:gd name="connsiteX83" fmla="*/ 9525 w 14287"/>
                            <a:gd name="connsiteY83" fmla="*/ 0 h 2857"/>
                            <a:gd name="connsiteX84" fmla="*/ 9525 w 14287"/>
                            <a:gd name="connsiteY84" fmla="*/ 0 h 2857"/>
                            <a:gd name="connsiteX85" fmla="*/ 9525 w 14287"/>
                            <a:gd name="connsiteY85" fmla="*/ 0 h 2857"/>
                            <a:gd name="connsiteX86" fmla="*/ 9525 w 14287"/>
                            <a:gd name="connsiteY86" fmla="*/ 0 h 2857"/>
                            <a:gd name="connsiteX87" fmla="*/ 9525 w 14287"/>
                            <a:gd name="connsiteY87" fmla="*/ 0 h 2857"/>
                            <a:gd name="connsiteX88" fmla="*/ 9525 w 14287"/>
                            <a:gd name="connsiteY88" fmla="*/ 0 h 2857"/>
                            <a:gd name="connsiteX89" fmla="*/ 9525 w 14287"/>
                            <a:gd name="connsiteY89" fmla="*/ 0 h 2857"/>
                            <a:gd name="connsiteX90" fmla="*/ 9525 w 14287"/>
                            <a:gd name="connsiteY90" fmla="*/ 0 h 2857"/>
                            <a:gd name="connsiteX91" fmla="*/ 9525 w 14287"/>
                            <a:gd name="connsiteY91" fmla="*/ 0 h 2857"/>
                            <a:gd name="connsiteX92" fmla="*/ 9525 w 14287"/>
                            <a:gd name="connsiteY92" fmla="*/ 0 h 2857"/>
                            <a:gd name="connsiteX93" fmla="*/ 9525 w 14287"/>
                            <a:gd name="connsiteY93" fmla="*/ 0 h 2857"/>
                            <a:gd name="connsiteX94" fmla="*/ 9525 w 14287"/>
                            <a:gd name="connsiteY94" fmla="*/ 0 h 2857"/>
                            <a:gd name="connsiteX95" fmla="*/ 9525 w 14287"/>
                            <a:gd name="connsiteY95" fmla="*/ 0 h 2857"/>
                            <a:gd name="connsiteX96" fmla="*/ 9525 w 14287"/>
                            <a:gd name="connsiteY96" fmla="*/ 0 h 2857"/>
                            <a:gd name="connsiteX97" fmla="*/ 9525 w 14287"/>
                            <a:gd name="connsiteY97" fmla="*/ 0 h 2857"/>
                            <a:gd name="connsiteX98" fmla="*/ 9525 w 14287"/>
                            <a:gd name="connsiteY98" fmla="*/ 0 h 2857"/>
                            <a:gd name="connsiteX99" fmla="*/ 9525 w 14287"/>
                            <a:gd name="connsiteY99" fmla="*/ 0 h 2857"/>
                            <a:gd name="connsiteX100" fmla="*/ 9525 w 14287"/>
                            <a:gd name="connsiteY100" fmla="*/ 0 h 2857"/>
                            <a:gd name="connsiteX101" fmla="*/ 9525 w 14287"/>
                            <a:gd name="connsiteY101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</a:cxnLst>
                          <a:rect l="l" t="t" r="r" b="b"/>
                          <a:pathLst>
                            <a:path w="14287" h="2857">
                              <a:moveTo>
                                <a:pt x="3810" y="2858"/>
                              </a:moveTo>
                              <a:lnTo>
                                <a:pt x="3810" y="2858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3810" y="953"/>
                              </a:cubicBezTo>
                              <a:cubicBezTo>
                                <a:pt x="4763" y="953"/>
                                <a:pt x="4763" y="953"/>
                                <a:pt x="5715" y="953"/>
                              </a:cubicBezTo>
                              <a:cubicBezTo>
                                <a:pt x="6667" y="953"/>
                                <a:pt x="6667" y="953"/>
                                <a:pt x="7620" y="0"/>
                              </a:cubicBezTo>
                              <a:cubicBezTo>
                                <a:pt x="8572" y="0"/>
                                <a:pt x="8572" y="0"/>
                                <a:pt x="8572" y="0"/>
                              </a:cubicBezTo>
                              <a:cubicBezTo>
                                <a:pt x="8572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lnTo>
                                <a:pt x="10477" y="0"/>
                              </a:lnTo>
                              <a:cubicBezTo>
                                <a:pt x="10477" y="953"/>
                                <a:pt x="10477" y="953"/>
                                <a:pt x="10477" y="953"/>
                              </a:cubicBez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1430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lnTo>
                                <a:pt x="14288" y="953"/>
                              </a:lnTo>
                              <a:cubicBezTo>
                                <a:pt x="14288" y="953"/>
                                <a:pt x="14288" y="953"/>
                                <a:pt x="14288" y="953"/>
                              </a:cubicBezTo>
                              <a:cubicBezTo>
                                <a:pt x="14288" y="953"/>
                                <a:pt x="14288" y="953"/>
                                <a:pt x="14288" y="953"/>
                              </a:cubicBezTo>
                              <a:cubicBezTo>
                                <a:pt x="14288" y="953"/>
                                <a:pt x="13335" y="953"/>
                                <a:pt x="13335" y="953"/>
                              </a:cubicBezTo>
                              <a:cubicBezTo>
                                <a:pt x="13335" y="953"/>
                                <a:pt x="12382" y="953"/>
                                <a:pt x="12382" y="953"/>
                              </a:cubicBezTo>
                              <a:cubicBezTo>
                                <a:pt x="10477" y="953"/>
                                <a:pt x="8572" y="1905"/>
                                <a:pt x="7620" y="1905"/>
                              </a:cubicBezTo>
                              <a:cubicBezTo>
                                <a:pt x="6667" y="1905"/>
                                <a:pt x="4763" y="2858"/>
                                <a:pt x="3810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952" y="2858"/>
                              </a:cubicBezTo>
                              <a:lnTo>
                                <a:pt x="952" y="2858"/>
                              </a:lnTo>
                              <a:lnTo>
                                <a:pt x="952" y="2858"/>
                              </a:lnTo>
                              <a:lnTo>
                                <a:pt x="0" y="2858"/>
                              </a:ln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lose/>
                              <a:moveTo>
                                <a:pt x="9525" y="0"/>
                              </a:move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lnTo>
                                <a:pt x="9525" y="0"/>
                              </a:ln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lnTo>
                                <a:pt x="9525" y="0"/>
                              </a:lnTo>
                              <a:lnTo>
                                <a:pt x="9525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916" name="任意多边形: 形状 800"/>
                      <p:cNvSpPr/>
                      <p:nvPr/>
                    </p:nvSpPr>
                    <p:spPr>
                      <a:xfrm>
                        <a:off x="4254817" y="3907154"/>
                        <a:ext cx="11430" cy="1904"/>
                      </a:xfrm>
                      <a:custGeom>
                        <a:avLst/>
                        <a:gdLst>
                          <a:gd name="connsiteX0" fmla="*/ 1905 w 11430"/>
                          <a:gd name="connsiteY0" fmla="*/ 1905 h 1904"/>
                          <a:gd name="connsiteX1" fmla="*/ 1905 w 11430"/>
                          <a:gd name="connsiteY1" fmla="*/ 1905 h 1904"/>
                          <a:gd name="connsiteX2" fmla="*/ 1905 w 11430"/>
                          <a:gd name="connsiteY2" fmla="*/ 1905 h 1904"/>
                          <a:gd name="connsiteX3" fmla="*/ 1905 w 11430"/>
                          <a:gd name="connsiteY3" fmla="*/ 1905 h 1904"/>
                          <a:gd name="connsiteX4" fmla="*/ 3810 w 11430"/>
                          <a:gd name="connsiteY4" fmla="*/ 1905 h 1904"/>
                          <a:gd name="connsiteX5" fmla="*/ 4763 w 11430"/>
                          <a:gd name="connsiteY5" fmla="*/ 1905 h 1904"/>
                          <a:gd name="connsiteX6" fmla="*/ 4763 w 11430"/>
                          <a:gd name="connsiteY6" fmla="*/ 1905 h 1904"/>
                          <a:gd name="connsiteX7" fmla="*/ 4763 w 11430"/>
                          <a:gd name="connsiteY7" fmla="*/ 1905 h 1904"/>
                          <a:gd name="connsiteX8" fmla="*/ 4763 w 11430"/>
                          <a:gd name="connsiteY8" fmla="*/ 1905 h 1904"/>
                          <a:gd name="connsiteX9" fmla="*/ 4763 w 11430"/>
                          <a:gd name="connsiteY9" fmla="*/ 1905 h 1904"/>
                          <a:gd name="connsiteX10" fmla="*/ 4763 w 11430"/>
                          <a:gd name="connsiteY10" fmla="*/ 1905 h 1904"/>
                          <a:gd name="connsiteX11" fmla="*/ 4763 w 11430"/>
                          <a:gd name="connsiteY11" fmla="*/ 1905 h 1904"/>
                          <a:gd name="connsiteX12" fmla="*/ 4763 w 11430"/>
                          <a:gd name="connsiteY12" fmla="*/ 1905 h 1904"/>
                          <a:gd name="connsiteX13" fmla="*/ 4763 w 11430"/>
                          <a:gd name="connsiteY13" fmla="*/ 1905 h 1904"/>
                          <a:gd name="connsiteX14" fmla="*/ 4763 w 11430"/>
                          <a:gd name="connsiteY14" fmla="*/ 1905 h 1904"/>
                          <a:gd name="connsiteX15" fmla="*/ 4763 w 11430"/>
                          <a:gd name="connsiteY15" fmla="*/ 1905 h 1904"/>
                          <a:gd name="connsiteX16" fmla="*/ 4763 w 11430"/>
                          <a:gd name="connsiteY16" fmla="*/ 1905 h 1904"/>
                          <a:gd name="connsiteX17" fmla="*/ 4763 w 11430"/>
                          <a:gd name="connsiteY17" fmla="*/ 1905 h 1904"/>
                          <a:gd name="connsiteX18" fmla="*/ 4763 w 11430"/>
                          <a:gd name="connsiteY18" fmla="*/ 1905 h 1904"/>
                          <a:gd name="connsiteX19" fmla="*/ 4763 w 11430"/>
                          <a:gd name="connsiteY19" fmla="*/ 1905 h 1904"/>
                          <a:gd name="connsiteX20" fmla="*/ 4763 w 11430"/>
                          <a:gd name="connsiteY20" fmla="*/ 1905 h 1904"/>
                          <a:gd name="connsiteX21" fmla="*/ 4763 w 11430"/>
                          <a:gd name="connsiteY21" fmla="*/ 1905 h 1904"/>
                          <a:gd name="connsiteX22" fmla="*/ 4763 w 11430"/>
                          <a:gd name="connsiteY22" fmla="*/ 1905 h 1904"/>
                          <a:gd name="connsiteX23" fmla="*/ 4763 w 11430"/>
                          <a:gd name="connsiteY23" fmla="*/ 1905 h 1904"/>
                          <a:gd name="connsiteX24" fmla="*/ 4763 w 11430"/>
                          <a:gd name="connsiteY24" fmla="*/ 1905 h 1904"/>
                          <a:gd name="connsiteX25" fmla="*/ 4763 w 11430"/>
                          <a:gd name="connsiteY25" fmla="*/ 1905 h 1904"/>
                          <a:gd name="connsiteX26" fmla="*/ 4763 w 11430"/>
                          <a:gd name="connsiteY26" fmla="*/ 1905 h 1904"/>
                          <a:gd name="connsiteX27" fmla="*/ 4763 w 11430"/>
                          <a:gd name="connsiteY27" fmla="*/ 1905 h 1904"/>
                          <a:gd name="connsiteX28" fmla="*/ 4763 w 11430"/>
                          <a:gd name="connsiteY28" fmla="*/ 1905 h 1904"/>
                          <a:gd name="connsiteX29" fmla="*/ 4763 w 11430"/>
                          <a:gd name="connsiteY29" fmla="*/ 1905 h 1904"/>
                          <a:gd name="connsiteX30" fmla="*/ 4763 w 11430"/>
                          <a:gd name="connsiteY30" fmla="*/ 1905 h 1904"/>
                          <a:gd name="connsiteX31" fmla="*/ 4763 w 11430"/>
                          <a:gd name="connsiteY31" fmla="*/ 1905 h 1904"/>
                          <a:gd name="connsiteX32" fmla="*/ 4763 w 11430"/>
                          <a:gd name="connsiteY32" fmla="*/ 953 h 1904"/>
                          <a:gd name="connsiteX33" fmla="*/ 4763 w 11430"/>
                          <a:gd name="connsiteY33" fmla="*/ 953 h 1904"/>
                          <a:gd name="connsiteX34" fmla="*/ 4763 w 11430"/>
                          <a:gd name="connsiteY34" fmla="*/ 953 h 1904"/>
                          <a:gd name="connsiteX35" fmla="*/ 4763 w 11430"/>
                          <a:gd name="connsiteY35" fmla="*/ 953 h 1904"/>
                          <a:gd name="connsiteX36" fmla="*/ 11430 w 11430"/>
                          <a:gd name="connsiteY36" fmla="*/ 1905 h 1904"/>
                          <a:gd name="connsiteX37" fmla="*/ 11430 w 11430"/>
                          <a:gd name="connsiteY37" fmla="*/ 1905 h 1904"/>
                          <a:gd name="connsiteX38" fmla="*/ 11430 w 11430"/>
                          <a:gd name="connsiteY38" fmla="*/ 1905 h 1904"/>
                          <a:gd name="connsiteX39" fmla="*/ 11430 w 11430"/>
                          <a:gd name="connsiteY39" fmla="*/ 1905 h 1904"/>
                          <a:gd name="connsiteX40" fmla="*/ 11430 w 11430"/>
                          <a:gd name="connsiteY40" fmla="*/ 1905 h 1904"/>
                          <a:gd name="connsiteX41" fmla="*/ 11430 w 11430"/>
                          <a:gd name="connsiteY41" fmla="*/ 1905 h 1904"/>
                          <a:gd name="connsiteX42" fmla="*/ 11430 w 11430"/>
                          <a:gd name="connsiteY42" fmla="*/ 1905 h 1904"/>
                          <a:gd name="connsiteX43" fmla="*/ 11430 w 11430"/>
                          <a:gd name="connsiteY43" fmla="*/ 1905 h 1904"/>
                          <a:gd name="connsiteX44" fmla="*/ 11430 w 11430"/>
                          <a:gd name="connsiteY44" fmla="*/ 1905 h 1904"/>
                          <a:gd name="connsiteX45" fmla="*/ 11430 w 11430"/>
                          <a:gd name="connsiteY45" fmla="*/ 1905 h 1904"/>
                          <a:gd name="connsiteX46" fmla="*/ 11430 w 11430"/>
                          <a:gd name="connsiteY46" fmla="*/ 1905 h 1904"/>
                          <a:gd name="connsiteX47" fmla="*/ 11430 w 11430"/>
                          <a:gd name="connsiteY47" fmla="*/ 1905 h 1904"/>
                          <a:gd name="connsiteX48" fmla="*/ 10477 w 11430"/>
                          <a:gd name="connsiteY48" fmla="*/ 953 h 1904"/>
                          <a:gd name="connsiteX49" fmla="*/ 9525 w 11430"/>
                          <a:gd name="connsiteY49" fmla="*/ 0 h 1904"/>
                          <a:gd name="connsiteX50" fmla="*/ 9525 w 11430"/>
                          <a:gd name="connsiteY50" fmla="*/ 0 h 1904"/>
                          <a:gd name="connsiteX51" fmla="*/ 9525 w 11430"/>
                          <a:gd name="connsiteY51" fmla="*/ 0 h 1904"/>
                          <a:gd name="connsiteX52" fmla="*/ 9525 w 11430"/>
                          <a:gd name="connsiteY52" fmla="*/ 0 h 1904"/>
                          <a:gd name="connsiteX53" fmla="*/ 9525 w 11430"/>
                          <a:gd name="connsiteY53" fmla="*/ 0 h 1904"/>
                          <a:gd name="connsiteX54" fmla="*/ 9525 w 11430"/>
                          <a:gd name="connsiteY54" fmla="*/ 0 h 1904"/>
                          <a:gd name="connsiteX55" fmla="*/ 9525 w 11430"/>
                          <a:gd name="connsiteY55" fmla="*/ 0 h 1904"/>
                          <a:gd name="connsiteX56" fmla="*/ 9525 w 11430"/>
                          <a:gd name="connsiteY56" fmla="*/ 0 h 1904"/>
                          <a:gd name="connsiteX57" fmla="*/ 9525 w 11430"/>
                          <a:gd name="connsiteY57" fmla="*/ 0 h 1904"/>
                          <a:gd name="connsiteX58" fmla="*/ 9525 w 11430"/>
                          <a:gd name="connsiteY58" fmla="*/ 0 h 1904"/>
                          <a:gd name="connsiteX59" fmla="*/ 8572 w 11430"/>
                          <a:gd name="connsiteY59" fmla="*/ 0 h 1904"/>
                          <a:gd name="connsiteX60" fmla="*/ 7620 w 11430"/>
                          <a:gd name="connsiteY60" fmla="*/ 0 h 1904"/>
                          <a:gd name="connsiteX61" fmla="*/ 6668 w 11430"/>
                          <a:gd name="connsiteY61" fmla="*/ 0 h 1904"/>
                          <a:gd name="connsiteX62" fmla="*/ 5715 w 11430"/>
                          <a:gd name="connsiteY62" fmla="*/ 0 h 1904"/>
                          <a:gd name="connsiteX63" fmla="*/ 4763 w 11430"/>
                          <a:gd name="connsiteY63" fmla="*/ 0 h 1904"/>
                          <a:gd name="connsiteX64" fmla="*/ 4763 w 11430"/>
                          <a:gd name="connsiteY64" fmla="*/ 0 h 1904"/>
                          <a:gd name="connsiteX65" fmla="*/ 4763 w 11430"/>
                          <a:gd name="connsiteY65" fmla="*/ 0 h 1904"/>
                          <a:gd name="connsiteX66" fmla="*/ 4763 w 11430"/>
                          <a:gd name="connsiteY66" fmla="*/ 0 h 1904"/>
                          <a:gd name="connsiteX67" fmla="*/ 4763 w 11430"/>
                          <a:gd name="connsiteY67" fmla="*/ 0 h 1904"/>
                          <a:gd name="connsiteX68" fmla="*/ 4763 w 11430"/>
                          <a:gd name="connsiteY68" fmla="*/ 0 h 1904"/>
                          <a:gd name="connsiteX69" fmla="*/ 4763 w 11430"/>
                          <a:gd name="connsiteY69" fmla="*/ 0 h 1904"/>
                          <a:gd name="connsiteX70" fmla="*/ 4763 w 11430"/>
                          <a:gd name="connsiteY70" fmla="*/ 0 h 1904"/>
                          <a:gd name="connsiteX71" fmla="*/ 4763 w 11430"/>
                          <a:gd name="connsiteY71" fmla="*/ 0 h 1904"/>
                          <a:gd name="connsiteX72" fmla="*/ 4763 w 11430"/>
                          <a:gd name="connsiteY72" fmla="*/ 0 h 1904"/>
                          <a:gd name="connsiteX73" fmla="*/ 4763 w 11430"/>
                          <a:gd name="connsiteY73" fmla="*/ 0 h 1904"/>
                          <a:gd name="connsiteX74" fmla="*/ 4763 w 11430"/>
                          <a:gd name="connsiteY74" fmla="*/ 0 h 1904"/>
                          <a:gd name="connsiteX75" fmla="*/ 4763 w 11430"/>
                          <a:gd name="connsiteY75" fmla="*/ 0 h 1904"/>
                          <a:gd name="connsiteX76" fmla="*/ 4763 w 11430"/>
                          <a:gd name="connsiteY76" fmla="*/ 0 h 1904"/>
                          <a:gd name="connsiteX77" fmla="*/ 4763 w 11430"/>
                          <a:gd name="connsiteY77" fmla="*/ 0 h 1904"/>
                          <a:gd name="connsiteX78" fmla="*/ 4763 w 11430"/>
                          <a:gd name="connsiteY78" fmla="*/ 0 h 1904"/>
                          <a:gd name="connsiteX79" fmla="*/ 4763 w 11430"/>
                          <a:gd name="connsiteY79" fmla="*/ 0 h 1904"/>
                          <a:gd name="connsiteX80" fmla="*/ 4763 w 11430"/>
                          <a:gd name="connsiteY80" fmla="*/ 0 h 1904"/>
                          <a:gd name="connsiteX81" fmla="*/ 4763 w 11430"/>
                          <a:gd name="connsiteY81" fmla="*/ 0 h 1904"/>
                          <a:gd name="connsiteX82" fmla="*/ 4763 w 11430"/>
                          <a:gd name="connsiteY82" fmla="*/ 0 h 1904"/>
                          <a:gd name="connsiteX83" fmla="*/ 4763 w 11430"/>
                          <a:gd name="connsiteY83" fmla="*/ 0 h 1904"/>
                          <a:gd name="connsiteX84" fmla="*/ 4763 w 11430"/>
                          <a:gd name="connsiteY84" fmla="*/ 0 h 1904"/>
                          <a:gd name="connsiteX85" fmla="*/ 4763 w 11430"/>
                          <a:gd name="connsiteY85" fmla="*/ 0 h 1904"/>
                          <a:gd name="connsiteX86" fmla="*/ 4763 w 11430"/>
                          <a:gd name="connsiteY86" fmla="*/ 0 h 1904"/>
                          <a:gd name="connsiteX87" fmla="*/ 4763 w 11430"/>
                          <a:gd name="connsiteY87" fmla="*/ 0 h 1904"/>
                          <a:gd name="connsiteX88" fmla="*/ 4763 w 11430"/>
                          <a:gd name="connsiteY88" fmla="*/ 0 h 1904"/>
                          <a:gd name="connsiteX89" fmla="*/ 4763 w 11430"/>
                          <a:gd name="connsiteY89" fmla="*/ 0 h 1904"/>
                          <a:gd name="connsiteX90" fmla="*/ 4763 w 11430"/>
                          <a:gd name="connsiteY90" fmla="*/ 0 h 1904"/>
                          <a:gd name="connsiteX91" fmla="*/ 4763 w 11430"/>
                          <a:gd name="connsiteY91" fmla="*/ 0 h 1904"/>
                          <a:gd name="connsiteX92" fmla="*/ 4763 w 11430"/>
                          <a:gd name="connsiteY92" fmla="*/ 0 h 1904"/>
                          <a:gd name="connsiteX93" fmla="*/ 4763 w 11430"/>
                          <a:gd name="connsiteY93" fmla="*/ 0 h 1904"/>
                          <a:gd name="connsiteX94" fmla="*/ 4763 w 11430"/>
                          <a:gd name="connsiteY94" fmla="*/ 0 h 1904"/>
                          <a:gd name="connsiteX95" fmla="*/ 4763 w 11430"/>
                          <a:gd name="connsiteY95" fmla="*/ 0 h 1904"/>
                          <a:gd name="connsiteX96" fmla="*/ 4763 w 11430"/>
                          <a:gd name="connsiteY96" fmla="*/ 0 h 1904"/>
                          <a:gd name="connsiteX97" fmla="*/ 4763 w 11430"/>
                          <a:gd name="connsiteY97" fmla="*/ 0 h 1904"/>
                          <a:gd name="connsiteX98" fmla="*/ 4763 w 11430"/>
                          <a:gd name="connsiteY98" fmla="*/ 0 h 1904"/>
                          <a:gd name="connsiteX99" fmla="*/ 4763 w 11430"/>
                          <a:gd name="connsiteY99" fmla="*/ 0 h 1904"/>
                          <a:gd name="connsiteX100" fmla="*/ 4763 w 11430"/>
                          <a:gd name="connsiteY100" fmla="*/ 0 h 1904"/>
                          <a:gd name="connsiteX101" fmla="*/ 4763 w 11430"/>
                          <a:gd name="connsiteY101" fmla="*/ 0 h 1904"/>
                          <a:gd name="connsiteX102" fmla="*/ 4763 w 11430"/>
                          <a:gd name="connsiteY102" fmla="*/ 0 h 1904"/>
                          <a:gd name="connsiteX103" fmla="*/ 4763 w 11430"/>
                          <a:gd name="connsiteY103" fmla="*/ 0 h 1904"/>
                          <a:gd name="connsiteX104" fmla="*/ 4763 w 11430"/>
                          <a:gd name="connsiteY104" fmla="*/ 0 h 1904"/>
                          <a:gd name="connsiteX105" fmla="*/ 4763 w 11430"/>
                          <a:gd name="connsiteY105" fmla="*/ 0 h 1904"/>
                          <a:gd name="connsiteX106" fmla="*/ 4763 w 11430"/>
                          <a:gd name="connsiteY106" fmla="*/ 0 h 1904"/>
                          <a:gd name="connsiteX107" fmla="*/ 4763 w 11430"/>
                          <a:gd name="connsiteY107" fmla="*/ 0 h 1904"/>
                          <a:gd name="connsiteX108" fmla="*/ 3810 w 11430"/>
                          <a:gd name="connsiteY108" fmla="*/ 0 h 1904"/>
                          <a:gd name="connsiteX109" fmla="*/ 2857 w 11430"/>
                          <a:gd name="connsiteY109" fmla="*/ 0 h 1904"/>
                          <a:gd name="connsiteX110" fmla="*/ 1905 w 11430"/>
                          <a:gd name="connsiteY110" fmla="*/ 0 h 1904"/>
                          <a:gd name="connsiteX111" fmla="*/ 952 w 11430"/>
                          <a:gd name="connsiteY111" fmla="*/ 0 h 1904"/>
                          <a:gd name="connsiteX112" fmla="*/ 0 w 11430"/>
                          <a:gd name="connsiteY112" fmla="*/ 0 h 1904"/>
                          <a:gd name="connsiteX113" fmla="*/ 0 w 11430"/>
                          <a:gd name="connsiteY113" fmla="*/ 0 h 1904"/>
                          <a:gd name="connsiteX114" fmla="*/ 0 w 11430"/>
                          <a:gd name="connsiteY114" fmla="*/ 0 h 1904"/>
                          <a:gd name="connsiteX115" fmla="*/ 0 w 11430"/>
                          <a:gd name="connsiteY115" fmla="*/ 0 h 1904"/>
                          <a:gd name="connsiteX116" fmla="*/ 0 w 11430"/>
                          <a:gd name="connsiteY116" fmla="*/ 0 h 1904"/>
                          <a:gd name="connsiteX117" fmla="*/ 0 w 11430"/>
                          <a:gd name="connsiteY117" fmla="*/ 0 h 1904"/>
                          <a:gd name="connsiteX118" fmla="*/ 0 w 11430"/>
                          <a:gd name="connsiteY118" fmla="*/ 0 h 1904"/>
                          <a:gd name="connsiteX119" fmla="*/ 0 w 11430"/>
                          <a:gd name="connsiteY119" fmla="*/ 0 h 1904"/>
                          <a:gd name="connsiteX120" fmla="*/ 0 w 11430"/>
                          <a:gd name="connsiteY120" fmla="*/ 0 h 1904"/>
                          <a:gd name="connsiteX121" fmla="*/ 0 w 11430"/>
                          <a:gd name="connsiteY121" fmla="*/ 0 h 1904"/>
                          <a:gd name="connsiteX122" fmla="*/ 0 w 11430"/>
                          <a:gd name="connsiteY122" fmla="*/ 0 h 1904"/>
                          <a:gd name="connsiteX123" fmla="*/ 0 w 11430"/>
                          <a:gd name="connsiteY123" fmla="*/ 0 h 1904"/>
                          <a:gd name="connsiteX124" fmla="*/ 0 w 11430"/>
                          <a:gd name="connsiteY124" fmla="*/ 0 h 1904"/>
                          <a:gd name="connsiteX125" fmla="*/ 0 w 11430"/>
                          <a:gd name="connsiteY125" fmla="*/ 0 h 1904"/>
                          <a:gd name="connsiteX126" fmla="*/ 0 w 11430"/>
                          <a:gd name="connsiteY126" fmla="*/ 1905 h 1904"/>
                          <a:gd name="connsiteX127" fmla="*/ 1905 w 11430"/>
                          <a:gd name="connsiteY127" fmla="*/ 1905 h 1904"/>
                          <a:gd name="connsiteX128" fmla="*/ 2857 w 11430"/>
                          <a:gd name="connsiteY128" fmla="*/ 1905 h 1904"/>
                          <a:gd name="connsiteX129" fmla="*/ 3810 w 11430"/>
                          <a:gd name="connsiteY129" fmla="*/ 1905 h 1904"/>
                          <a:gd name="connsiteX130" fmla="*/ 4763 w 11430"/>
                          <a:gd name="connsiteY130" fmla="*/ 1905 h 1904"/>
                          <a:gd name="connsiteX131" fmla="*/ 1905 w 11430"/>
                          <a:gd name="connsiteY131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</a:cxnLst>
                        <a:rect l="l" t="t" r="r" b="b"/>
                        <a:pathLst>
                          <a:path w="11430" h="1904">
                            <a:moveTo>
                              <a:pt x="1905" y="1905"/>
                            </a:move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lnTo>
                              <a:pt x="11430" y="1905"/>
                            </a:ln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0477" y="1905"/>
                              <a:pt x="10477" y="953"/>
                            </a:cubicBezTo>
                            <a:cubicBezTo>
                              <a:pt x="10477" y="953"/>
                              <a:pt x="9525" y="953"/>
                              <a:pt x="9525" y="0"/>
                            </a:cubicBez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8572" y="0"/>
                            </a:lnTo>
                            <a:cubicBezTo>
                              <a:pt x="8572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3810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1905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17" name="图形 2"/>
                    <p:cNvGrpSpPr/>
                    <p:nvPr/>
                  </p:nvGrpSpPr>
                  <p:grpSpPr>
                    <a:xfrm>
                      <a:off x="3995737" y="3959541"/>
                      <a:ext cx="6667" cy="9525"/>
                      <a:chOff x="3995737" y="3959541"/>
                      <a:chExt cx="6667" cy="9525"/>
                    </a:xfrm>
                  </p:grpSpPr>
                  <p:grpSp>
                    <p:nvGrpSpPr>
                      <p:cNvPr id="918" name="图形 2"/>
                      <p:cNvGrpSpPr/>
                      <p:nvPr/>
                    </p:nvGrpSpPr>
                    <p:grpSpPr>
                      <a:xfrm>
                        <a:off x="3995737" y="3959541"/>
                        <a:ext cx="2857" cy="6667"/>
                        <a:chOff x="3995737" y="3959541"/>
                        <a:chExt cx="2857" cy="6667"/>
                      </a:xfrm>
                    </p:grpSpPr>
                    <p:sp>
                      <p:nvSpPr>
                        <p:cNvPr id="919" name="任意多边形: 形状 803"/>
                        <p:cNvSpPr/>
                        <p:nvPr/>
                      </p:nvSpPr>
                      <p:spPr>
                        <a:xfrm>
                          <a:off x="3998594" y="39643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20" name="任意多边形: 形状 804"/>
                        <p:cNvSpPr/>
                        <p:nvPr/>
                      </p:nvSpPr>
                      <p:spPr>
                        <a:xfrm>
                          <a:off x="3995737" y="3959541"/>
                          <a:ext cx="2857" cy="6667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953 h 6667"/>
                            <a:gd name="connsiteX1" fmla="*/ 953 w 2857"/>
                            <a:gd name="connsiteY1" fmla="*/ 953 h 6667"/>
                            <a:gd name="connsiteX2" fmla="*/ 2857 w 2857"/>
                            <a:gd name="connsiteY2" fmla="*/ 953 h 6667"/>
                            <a:gd name="connsiteX3" fmla="*/ 2857 w 2857"/>
                            <a:gd name="connsiteY3" fmla="*/ 953 h 6667"/>
                            <a:gd name="connsiteX4" fmla="*/ 2857 w 2857"/>
                            <a:gd name="connsiteY4" fmla="*/ 953 h 6667"/>
                            <a:gd name="connsiteX5" fmla="*/ 2857 w 2857"/>
                            <a:gd name="connsiteY5" fmla="*/ 1905 h 6667"/>
                            <a:gd name="connsiteX6" fmla="*/ 2857 w 2857"/>
                            <a:gd name="connsiteY6" fmla="*/ 2858 h 6667"/>
                            <a:gd name="connsiteX7" fmla="*/ 2857 w 2857"/>
                            <a:gd name="connsiteY7" fmla="*/ 2858 h 6667"/>
                            <a:gd name="connsiteX8" fmla="*/ 2857 w 2857"/>
                            <a:gd name="connsiteY8" fmla="*/ 2858 h 6667"/>
                            <a:gd name="connsiteX9" fmla="*/ 2857 w 2857"/>
                            <a:gd name="connsiteY9" fmla="*/ 3810 h 6667"/>
                            <a:gd name="connsiteX10" fmla="*/ 2857 w 2857"/>
                            <a:gd name="connsiteY10" fmla="*/ 3810 h 6667"/>
                            <a:gd name="connsiteX11" fmla="*/ 2857 w 2857"/>
                            <a:gd name="connsiteY11" fmla="*/ 3810 h 6667"/>
                            <a:gd name="connsiteX12" fmla="*/ 2857 w 2857"/>
                            <a:gd name="connsiteY12" fmla="*/ 3810 h 6667"/>
                            <a:gd name="connsiteX13" fmla="*/ 2857 w 2857"/>
                            <a:gd name="connsiteY13" fmla="*/ 3810 h 6667"/>
                            <a:gd name="connsiteX14" fmla="*/ 2857 w 2857"/>
                            <a:gd name="connsiteY14" fmla="*/ 3810 h 6667"/>
                            <a:gd name="connsiteX15" fmla="*/ 2857 w 2857"/>
                            <a:gd name="connsiteY15" fmla="*/ 3810 h 6667"/>
                            <a:gd name="connsiteX16" fmla="*/ 2857 w 2857"/>
                            <a:gd name="connsiteY16" fmla="*/ 3810 h 6667"/>
                            <a:gd name="connsiteX17" fmla="*/ 2857 w 2857"/>
                            <a:gd name="connsiteY17" fmla="*/ 3810 h 6667"/>
                            <a:gd name="connsiteX18" fmla="*/ 2857 w 2857"/>
                            <a:gd name="connsiteY18" fmla="*/ 3810 h 6667"/>
                            <a:gd name="connsiteX19" fmla="*/ 2857 w 2857"/>
                            <a:gd name="connsiteY19" fmla="*/ 3810 h 6667"/>
                            <a:gd name="connsiteX20" fmla="*/ 2857 w 2857"/>
                            <a:gd name="connsiteY20" fmla="*/ 3810 h 6667"/>
                            <a:gd name="connsiteX21" fmla="*/ 2857 w 2857"/>
                            <a:gd name="connsiteY21" fmla="*/ 3810 h 6667"/>
                            <a:gd name="connsiteX22" fmla="*/ 2857 w 2857"/>
                            <a:gd name="connsiteY22" fmla="*/ 3810 h 6667"/>
                            <a:gd name="connsiteX23" fmla="*/ 2857 w 2857"/>
                            <a:gd name="connsiteY23" fmla="*/ 3810 h 6667"/>
                            <a:gd name="connsiteX24" fmla="*/ 2857 w 2857"/>
                            <a:gd name="connsiteY24" fmla="*/ 3810 h 6667"/>
                            <a:gd name="connsiteX25" fmla="*/ 2857 w 2857"/>
                            <a:gd name="connsiteY25" fmla="*/ 3810 h 6667"/>
                            <a:gd name="connsiteX26" fmla="*/ 2857 w 2857"/>
                            <a:gd name="connsiteY26" fmla="*/ 3810 h 6667"/>
                            <a:gd name="connsiteX27" fmla="*/ 2857 w 2857"/>
                            <a:gd name="connsiteY27" fmla="*/ 3810 h 6667"/>
                            <a:gd name="connsiteX28" fmla="*/ 2857 w 2857"/>
                            <a:gd name="connsiteY28" fmla="*/ 3810 h 6667"/>
                            <a:gd name="connsiteX29" fmla="*/ 2857 w 2857"/>
                            <a:gd name="connsiteY29" fmla="*/ 3810 h 6667"/>
                            <a:gd name="connsiteX30" fmla="*/ 2857 w 2857"/>
                            <a:gd name="connsiteY30" fmla="*/ 3810 h 6667"/>
                            <a:gd name="connsiteX31" fmla="*/ 2857 w 2857"/>
                            <a:gd name="connsiteY31" fmla="*/ 3810 h 6667"/>
                            <a:gd name="connsiteX32" fmla="*/ 2857 w 2857"/>
                            <a:gd name="connsiteY32" fmla="*/ 3810 h 6667"/>
                            <a:gd name="connsiteX33" fmla="*/ 2857 w 2857"/>
                            <a:gd name="connsiteY33" fmla="*/ 3810 h 6667"/>
                            <a:gd name="connsiteX34" fmla="*/ 2857 w 2857"/>
                            <a:gd name="connsiteY34" fmla="*/ 3810 h 6667"/>
                            <a:gd name="connsiteX35" fmla="*/ 2857 w 2857"/>
                            <a:gd name="connsiteY35" fmla="*/ 3810 h 6667"/>
                            <a:gd name="connsiteX36" fmla="*/ 2857 w 2857"/>
                            <a:gd name="connsiteY36" fmla="*/ 3810 h 6667"/>
                            <a:gd name="connsiteX37" fmla="*/ 2857 w 2857"/>
                            <a:gd name="connsiteY37" fmla="*/ 3810 h 6667"/>
                            <a:gd name="connsiteX38" fmla="*/ 2857 w 2857"/>
                            <a:gd name="connsiteY38" fmla="*/ 3810 h 6667"/>
                            <a:gd name="connsiteX39" fmla="*/ 0 w 2857"/>
                            <a:gd name="connsiteY39" fmla="*/ 6667 h 6667"/>
                            <a:gd name="connsiteX40" fmla="*/ 0 w 2857"/>
                            <a:gd name="connsiteY40" fmla="*/ 6667 h 6667"/>
                            <a:gd name="connsiteX41" fmla="*/ 0 w 2857"/>
                            <a:gd name="connsiteY41" fmla="*/ 6667 h 6667"/>
                            <a:gd name="connsiteX42" fmla="*/ 0 w 2857"/>
                            <a:gd name="connsiteY42" fmla="*/ 6667 h 6667"/>
                            <a:gd name="connsiteX43" fmla="*/ 0 w 2857"/>
                            <a:gd name="connsiteY43" fmla="*/ 6667 h 6667"/>
                            <a:gd name="connsiteX44" fmla="*/ 0 w 2857"/>
                            <a:gd name="connsiteY44" fmla="*/ 6667 h 6667"/>
                            <a:gd name="connsiteX45" fmla="*/ 0 w 2857"/>
                            <a:gd name="connsiteY45" fmla="*/ 6667 h 6667"/>
                            <a:gd name="connsiteX46" fmla="*/ 0 w 2857"/>
                            <a:gd name="connsiteY46" fmla="*/ 6667 h 6667"/>
                            <a:gd name="connsiteX47" fmla="*/ 0 w 2857"/>
                            <a:gd name="connsiteY47" fmla="*/ 6667 h 6667"/>
                            <a:gd name="connsiteX48" fmla="*/ 0 w 2857"/>
                            <a:gd name="connsiteY48" fmla="*/ 6667 h 6667"/>
                            <a:gd name="connsiteX49" fmla="*/ 0 w 2857"/>
                            <a:gd name="connsiteY49" fmla="*/ 6667 h 6667"/>
                            <a:gd name="connsiteX50" fmla="*/ 0 w 2857"/>
                            <a:gd name="connsiteY50" fmla="*/ 6667 h 6667"/>
                            <a:gd name="connsiteX51" fmla="*/ 0 w 2857"/>
                            <a:gd name="connsiteY51" fmla="*/ 6667 h 6667"/>
                            <a:gd name="connsiteX52" fmla="*/ 0 w 2857"/>
                            <a:gd name="connsiteY52" fmla="*/ 5715 h 6667"/>
                            <a:gd name="connsiteX53" fmla="*/ 0 w 2857"/>
                            <a:gd name="connsiteY53" fmla="*/ 2858 h 6667"/>
                            <a:gd name="connsiteX54" fmla="*/ 0 w 2857"/>
                            <a:gd name="connsiteY54" fmla="*/ 953 h 6667"/>
                            <a:gd name="connsiteX55" fmla="*/ 0 w 2857"/>
                            <a:gd name="connsiteY55" fmla="*/ 0 h 6667"/>
                            <a:gd name="connsiteX56" fmla="*/ 0 w 2857"/>
                            <a:gd name="connsiteY56" fmla="*/ 0 h 6667"/>
                            <a:gd name="connsiteX57" fmla="*/ 0 w 2857"/>
                            <a:gd name="connsiteY57" fmla="*/ 0 h 6667"/>
                            <a:gd name="connsiteX58" fmla="*/ 0 w 2857"/>
                            <a:gd name="connsiteY58" fmla="*/ 0 h 6667"/>
                            <a:gd name="connsiteX59" fmla="*/ 0 w 2857"/>
                            <a:gd name="connsiteY59" fmla="*/ 0 h 6667"/>
                            <a:gd name="connsiteX60" fmla="*/ 953 w 2857"/>
                            <a:gd name="connsiteY60" fmla="*/ 953 h 6667"/>
                            <a:gd name="connsiteX61" fmla="*/ 953 w 2857"/>
                            <a:gd name="connsiteY61" fmla="*/ 953 h 6667"/>
                            <a:gd name="connsiteX62" fmla="*/ 953 w 2857"/>
                            <a:gd name="connsiteY62" fmla="*/ 953 h 6667"/>
                            <a:gd name="connsiteX63" fmla="*/ 2857 w 2857"/>
                            <a:gd name="connsiteY63" fmla="*/ 4763 h 6667"/>
                            <a:gd name="connsiteX64" fmla="*/ 2857 w 2857"/>
                            <a:gd name="connsiteY64" fmla="*/ 4763 h 6667"/>
                            <a:gd name="connsiteX65" fmla="*/ 2857 w 2857"/>
                            <a:gd name="connsiteY65" fmla="*/ 4763 h 6667"/>
                            <a:gd name="connsiteX66" fmla="*/ 2857 w 2857"/>
                            <a:gd name="connsiteY66" fmla="*/ 4763 h 6667"/>
                            <a:gd name="connsiteX67" fmla="*/ 2857 w 2857"/>
                            <a:gd name="connsiteY67" fmla="*/ 4763 h 6667"/>
                            <a:gd name="connsiteX68" fmla="*/ 2857 w 2857"/>
                            <a:gd name="connsiteY68" fmla="*/ 4763 h 6667"/>
                            <a:gd name="connsiteX69" fmla="*/ 2857 w 2857"/>
                            <a:gd name="connsiteY69" fmla="*/ 4763 h 6667"/>
                            <a:gd name="connsiteX70" fmla="*/ 2857 w 2857"/>
                            <a:gd name="connsiteY70" fmla="*/ 4763 h 6667"/>
                            <a:gd name="connsiteX71" fmla="*/ 2857 w 2857"/>
                            <a:gd name="connsiteY71" fmla="*/ 4763 h 6667"/>
                            <a:gd name="connsiteX72" fmla="*/ 2857 w 2857"/>
                            <a:gd name="connsiteY72" fmla="*/ 4763 h 6667"/>
                            <a:gd name="connsiteX73" fmla="*/ 2857 w 2857"/>
                            <a:gd name="connsiteY73" fmla="*/ 4763 h 6667"/>
                            <a:gd name="connsiteX74" fmla="*/ 2857 w 2857"/>
                            <a:gd name="connsiteY74" fmla="*/ 4763 h 6667"/>
                            <a:gd name="connsiteX75" fmla="*/ 2857 w 2857"/>
                            <a:gd name="connsiteY75" fmla="*/ 4763 h 6667"/>
                            <a:gd name="connsiteX76" fmla="*/ 2857 w 2857"/>
                            <a:gd name="connsiteY76" fmla="*/ 4763 h 6667"/>
                            <a:gd name="connsiteX77" fmla="*/ 2857 w 2857"/>
                            <a:gd name="connsiteY77" fmla="*/ 4763 h 6667"/>
                            <a:gd name="connsiteX78" fmla="*/ 2857 w 2857"/>
                            <a:gd name="connsiteY78" fmla="*/ 4763 h 6667"/>
                            <a:gd name="connsiteX79" fmla="*/ 2857 w 2857"/>
                            <a:gd name="connsiteY79" fmla="*/ 4763 h 6667"/>
                            <a:gd name="connsiteX80" fmla="*/ 2857 w 2857"/>
                            <a:gd name="connsiteY80" fmla="*/ 4763 h 6667"/>
                            <a:gd name="connsiteX81" fmla="*/ 2857 w 2857"/>
                            <a:gd name="connsiteY81" fmla="*/ 4763 h 6667"/>
                            <a:gd name="connsiteX82" fmla="*/ 2857 w 2857"/>
                            <a:gd name="connsiteY82" fmla="*/ 4763 h 6667"/>
                            <a:gd name="connsiteX83" fmla="*/ 2857 w 2857"/>
                            <a:gd name="connsiteY83" fmla="*/ 4763 h 6667"/>
                            <a:gd name="connsiteX84" fmla="*/ 2857 w 2857"/>
                            <a:gd name="connsiteY84" fmla="*/ 4763 h 6667"/>
                            <a:gd name="connsiteX85" fmla="*/ 2857 w 2857"/>
                            <a:gd name="connsiteY85" fmla="*/ 4763 h 6667"/>
                            <a:gd name="connsiteX86" fmla="*/ 2857 w 2857"/>
                            <a:gd name="connsiteY86" fmla="*/ 4763 h 6667"/>
                            <a:gd name="connsiteX87" fmla="*/ 2857 w 2857"/>
                            <a:gd name="connsiteY87" fmla="*/ 4763 h 6667"/>
                            <a:gd name="connsiteX88" fmla="*/ 2857 w 2857"/>
                            <a:gd name="connsiteY88" fmla="*/ 4763 h 6667"/>
                            <a:gd name="connsiteX89" fmla="*/ 2857 w 2857"/>
                            <a:gd name="connsiteY89" fmla="*/ 4763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</a:cxnLst>
                          <a:rect l="l" t="t" r="r" b="b"/>
                          <a:pathLst>
                            <a:path w="2857" h="6667">
                              <a:moveTo>
                                <a:pt x="953" y="953"/>
                              </a:moveTo>
                              <a:lnTo>
                                <a:pt x="953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lnTo>
                                <a:pt x="0" y="6667"/>
                              </a:ln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5715"/>
                              </a:cubicBezTo>
                              <a:cubicBezTo>
                                <a:pt x="0" y="4763"/>
                                <a:pt x="0" y="3810"/>
                                <a:pt x="0" y="2858"/>
                              </a:cubicBezTo>
                              <a:cubicBezTo>
                                <a:pt x="0" y="1905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close/>
                              <a:moveTo>
                                <a:pt x="2857" y="4763"/>
                              </a:move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0D222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921" name="任意多边形: 形状 805"/>
                      <p:cNvSpPr/>
                      <p:nvPr/>
                    </p:nvSpPr>
                    <p:spPr>
                      <a:xfrm>
                        <a:off x="3997642" y="3966209"/>
                        <a:ext cx="4762" cy="2857"/>
                      </a:xfrm>
                      <a:custGeom>
                        <a:avLst/>
                        <a:gdLst>
                          <a:gd name="connsiteX0" fmla="*/ 3810 w 4762"/>
                          <a:gd name="connsiteY0" fmla="*/ 0 h 2857"/>
                          <a:gd name="connsiteX1" fmla="*/ 3810 w 4762"/>
                          <a:gd name="connsiteY1" fmla="*/ 0 h 2857"/>
                          <a:gd name="connsiteX2" fmla="*/ 3810 w 4762"/>
                          <a:gd name="connsiteY2" fmla="*/ 0 h 2857"/>
                          <a:gd name="connsiteX3" fmla="*/ 3810 w 4762"/>
                          <a:gd name="connsiteY3" fmla="*/ 0 h 2857"/>
                          <a:gd name="connsiteX4" fmla="*/ 3810 w 4762"/>
                          <a:gd name="connsiteY4" fmla="*/ 0 h 2857"/>
                          <a:gd name="connsiteX5" fmla="*/ 2857 w 4762"/>
                          <a:gd name="connsiteY5" fmla="*/ 0 h 2857"/>
                          <a:gd name="connsiteX6" fmla="*/ 2857 w 4762"/>
                          <a:gd name="connsiteY6" fmla="*/ 0 h 2857"/>
                          <a:gd name="connsiteX7" fmla="*/ 2857 w 4762"/>
                          <a:gd name="connsiteY7" fmla="*/ 0 h 2857"/>
                          <a:gd name="connsiteX8" fmla="*/ 2857 w 4762"/>
                          <a:gd name="connsiteY8" fmla="*/ 0 h 2857"/>
                          <a:gd name="connsiteX9" fmla="*/ 2857 w 4762"/>
                          <a:gd name="connsiteY9" fmla="*/ 0 h 2857"/>
                          <a:gd name="connsiteX10" fmla="*/ 2857 w 4762"/>
                          <a:gd name="connsiteY10" fmla="*/ 0 h 2857"/>
                          <a:gd name="connsiteX11" fmla="*/ 2857 w 4762"/>
                          <a:gd name="connsiteY11" fmla="*/ 0 h 2857"/>
                          <a:gd name="connsiteX12" fmla="*/ 2857 w 4762"/>
                          <a:gd name="connsiteY12" fmla="*/ 0 h 2857"/>
                          <a:gd name="connsiteX13" fmla="*/ 2857 w 4762"/>
                          <a:gd name="connsiteY13" fmla="*/ 0 h 2857"/>
                          <a:gd name="connsiteX14" fmla="*/ 2857 w 4762"/>
                          <a:gd name="connsiteY14" fmla="*/ 0 h 2857"/>
                          <a:gd name="connsiteX15" fmla="*/ 2857 w 4762"/>
                          <a:gd name="connsiteY15" fmla="*/ 0 h 2857"/>
                          <a:gd name="connsiteX16" fmla="*/ 2857 w 4762"/>
                          <a:gd name="connsiteY16" fmla="*/ 0 h 2857"/>
                          <a:gd name="connsiteX17" fmla="*/ 2857 w 4762"/>
                          <a:gd name="connsiteY17" fmla="*/ 0 h 2857"/>
                          <a:gd name="connsiteX18" fmla="*/ 2857 w 4762"/>
                          <a:gd name="connsiteY18" fmla="*/ 0 h 2857"/>
                          <a:gd name="connsiteX19" fmla="*/ 2857 w 4762"/>
                          <a:gd name="connsiteY19" fmla="*/ 0 h 2857"/>
                          <a:gd name="connsiteX20" fmla="*/ 2857 w 4762"/>
                          <a:gd name="connsiteY20" fmla="*/ 0 h 2857"/>
                          <a:gd name="connsiteX21" fmla="*/ 2857 w 4762"/>
                          <a:gd name="connsiteY21" fmla="*/ 0 h 2857"/>
                          <a:gd name="connsiteX22" fmla="*/ 2857 w 4762"/>
                          <a:gd name="connsiteY22" fmla="*/ 0 h 2857"/>
                          <a:gd name="connsiteX23" fmla="*/ 2857 w 4762"/>
                          <a:gd name="connsiteY23" fmla="*/ 0 h 2857"/>
                          <a:gd name="connsiteX24" fmla="*/ 2857 w 4762"/>
                          <a:gd name="connsiteY24" fmla="*/ 0 h 2857"/>
                          <a:gd name="connsiteX25" fmla="*/ 2857 w 4762"/>
                          <a:gd name="connsiteY25" fmla="*/ 0 h 2857"/>
                          <a:gd name="connsiteX26" fmla="*/ 2857 w 4762"/>
                          <a:gd name="connsiteY26" fmla="*/ 0 h 2857"/>
                          <a:gd name="connsiteX27" fmla="*/ 2857 w 4762"/>
                          <a:gd name="connsiteY27" fmla="*/ 0 h 2857"/>
                          <a:gd name="connsiteX28" fmla="*/ 2857 w 4762"/>
                          <a:gd name="connsiteY28" fmla="*/ 0 h 2857"/>
                          <a:gd name="connsiteX29" fmla="*/ 2857 w 4762"/>
                          <a:gd name="connsiteY29" fmla="*/ 0 h 2857"/>
                          <a:gd name="connsiteX30" fmla="*/ 2857 w 4762"/>
                          <a:gd name="connsiteY30" fmla="*/ 0 h 2857"/>
                          <a:gd name="connsiteX31" fmla="*/ 2857 w 4762"/>
                          <a:gd name="connsiteY31" fmla="*/ 0 h 2857"/>
                          <a:gd name="connsiteX32" fmla="*/ 2857 w 4762"/>
                          <a:gd name="connsiteY32" fmla="*/ 0 h 2857"/>
                          <a:gd name="connsiteX33" fmla="*/ 2857 w 4762"/>
                          <a:gd name="connsiteY33" fmla="*/ 0 h 2857"/>
                          <a:gd name="connsiteX34" fmla="*/ 2857 w 4762"/>
                          <a:gd name="connsiteY34" fmla="*/ 0 h 2857"/>
                          <a:gd name="connsiteX35" fmla="*/ 0 w 4762"/>
                          <a:gd name="connsiteY35" fmla="*/ 2858 h 2857"/>
                          <a:gd name="connsiteX36" fmla="*/ 0 w 4762"/>
                          <a:gd name="connsiteY36" fmla="*/ 2858 h 2857"/>
                          <a:gd name="connsiteX37" fmla="*/ 0 w 4762"/>
                          <a:gd name="connsiteY37" fmla="*/ 2858 h 2857"/>
                          <a:gd name="connsiteX38" fmla="*/ 0 w 4762"/>
                          <a:gd name="connsiteY38" fmla="*/ 2858 h 2857"/>
                          <a:gd name="connsiteX39" fmla="*/ 0 w 4762"/>
                          <a:gd name="connsiteY39" fmla="*/ 2858 h 2857"/>
                          <a:gd name="connsiteX40" fmla="*/ 952 w 4762"/>
                          <a:gd name="connsiteY40" fmla="*/ 2858 h 2857"/>
                          <a:gd name="connsiteX41" fmla="*/ 3810 w 4762"/>
                          <a:gd name="connsiteY41" fmla="*/ 1905 h 2857"/>
                          <a:gd name="connsiteX42" fmla="*/ 3810 w 4762"/>
                          <a:gd name="connsiteY42" fmla="*/ 1905 h 2857"/>
                          <a:gd name="connsiteX43" fmla="*/ 3810 w 4762"/>
                          <a:gd name="connsiteY43" fmla="*/ 1905 h 2857"/>
                          <a:gd name="connsiteX44" fmla="*/ 3810 w 4762"/>
                          <a:gd name="connsiteY44" fmla="*/ 1905 h 2857"/>
                          <a:gd name="connsiteX45" fmla="*/ 3810 w 4762"/>
                          <a:gd name="connsiteY45" fmla="*/ 1905 h 2857"/>
                          <a:gd name="connsiteX46" fmla="*/ 3810 w 4762"/>
                          <a:gd name="connsiteY46" fmla="*/ 1905 h 2857"/>
                          <a:gd name="connsiteX47" fmla="*/ 3810 w 4762"/>
                          <a:gd name="connsiteY47" fmla="*/ 1905 h 2857"/>
                          <a:gd name="connsiteX48" fmla="*/ 3810 w 4762"/>
                          <a:gd name="connsiteY48" fmla="*/ 1905 h 2857"/>
                          <a:gd name="connsiteX49" fmla="*/ 3810 w 4762"/>
                          <a:gd name="connsiteY49" fmla="*/ 1905 h 2857"/>
                          <a:gd name="connsiteX50" fmla="*/ 3810 w 4762"/>
                          <a:gd name="connsiteY50" fmla="*/ 1905 h 2857"/>
                          <a:gd name="connsiteX51" fmla="*/ 3810 w 4762"/>
                          <a:gd name="connsiteY51" fmla="*/ 1905 h 2857"/>
                          <a:gd name="connsiteX52" fmla="*/ 3810 w 4762"/>
                          <a:gd name="connsiteY52" fmla="*/ 1905 h 2857"/>
                          <a:gd name="connsiteX53" fmla="*/ 3810 w 4762"/>
                          <a:gd name="connsiteY53" fmla="*/ 1905 h 2857"/>
                          <a:gd name="connsiteX54" fmla="*/ 3810 w 4762"/>
                          <a:gd name="connsiteY54" fmla="*/ 1905 h 2857"/>
                          <a:gd name="connsiteX55" fmla="*/ 3810 w 4762"/>
                          <a:gd name="connsiteY55" fmla="*/ 1905 h 2857"/>
                          <a:gd name="connsiteX56" fmla="*/ 3810 w 4762"/>
                          <a:gd name="connsiteY56" fmla="*/ 1905 h 2857"/>
                          <a:gd name="connsiteX57" fmla="*/ 3810 w 4762"/>
                          <a:gd name="connsiteY57" fmla="*/ 1905 h 2857"/>
                          <a:gd name="connsiteX58" fmla="*/ 3810 w 4762"/>
                          <a:gd name="connsiteY58" fmla="*/ 1905 h 2857"/>
                          <a:gd name="connsiteX59" fmla="*/ 3810 w 4762"/>
                          <a:gd name="connsiteY59" fmla="*/ 1905 h 2857"/>
                          <a:gd name="connsiteX60" fmla="*/ 3810 w 4762"/>
                          <a:gd name="connsiteY60" fmla="*/ 1905 h 2857"/>
                          <a:gd name="connsiteX61" fmla="*/ 3810 w 4762"/>
                          <a:gd name="connsiteY61" fmla="*/ 1905 h 2857"/>
                          <a:gd name="connsiteX62" fmla="*/ 3810 w 4762"/>
                          <a:gd name="connsiteY62" fmla="*/ 1905 h 2857"/>
                          <a:gd name="connsiteX63" fmla="*/ 3810 w 4762"/>
                          <a:gd name="connsiteY63" fmla="*/ 1905 h 2857"/>
                          <a:gd name="connsiteX64" fmla="*/ 3810 w 4762"/>
                          <a:gd name="connsiteY64" fmla="*/ 1905 h 2857"/>
                          <a:gd name="connsiteX65" fmla="*/ 3810 w 4762"/>
                          <a:gd name="connsiteY65" fmla="*/ 1905 h 2857"/>
                          <a:gd name="connsiteX66" fmla="*/ 3810 w 4762"/>
                          <a:gd name="connsiteY66" fmla="*/ 1905 h 2857"/>
                          <a:gd name="connsiteX67" fmla="*/ 3810 w 4762"/>
                          <a:gd name="connsiteY67" fmla="*/ 1905 h 2857"/>
                          <a:gd name="connsiteX68" fmla="*/ 3810 w 4762"/>
                          <a:gd name="connsiteY68" fmla="*/ 1905 h 2857"/>
                          <a:gd name="connsiteX69" fmla="*/ 3810 w 4762"/>
                          <a:gd name="connsiteY69" fmla="*/ 1905 h 2857"/>
                          <a:gd name="connsiteX70" fmla="*/ 3810 w 4762"/>
                          <a:gd name="connsiteY70" fmla="*/ 1905 h 2857"/>
                          <a:gd name="connsiteX71" fmla="*/ 3810 w 4762"/>
                          <a:gd name="connsiteY71" fmla="*/ 1905 h 2857"/>
                          <a:gd name="connsiteX72" fmla="*/ 3810 w 4762"/>
                          <a:gd name="connsiteY72" fmla="*/ 1905 h 2857"/>
                          <a:gd name="connsiteX73" fmla="*/ 3810 w 4762"/>
                          <a:gd name="connsiteY73" fmla="*/ 1905 h 2857"/>
                          <a:gd name="connsiteX74" fmla="*/ 3810 w 4762"/>
                          <a:gd name="connsiteY74" fmla="*/ 1905 h 2857"/>
                          <a:gd name="connsiteX75" fmla="*/ 3810 w 4762"/>
                          <a:gd name="connsiteY75" fmla="*/ 1905 h 2857"/>
                          <a:gd name="connsiteX76" fmla="*/ 3810 w 4762"/>
                          <a:gd name="connsiteY76" fmla="*/ 1905 h 2857"/>
                          <a:gd name="connsiteX77" fmla="*/ 3810 w 4762"/>
                          <a:gd name="connsiteY77" fmla="*/ 1905 h 2857"/>
                          <a:gd name="connsiteX78" fmla="*/ 3810 w 4762"/>
                          <a:gd name="connsiteY78" fmla="*/ 1905 h 2857"/>
                          <a:gd name="connsiteX79" fmla="*/ 3810 w 4762"/>
                          <a:gd name="connsiteY79" fmla="*/ 1905 h 2857"/>
                          <a:gd name="connsiteX80" fmla="*/ 3810 w 4762"/>
                          <a:gd name="connsiteY80" fmla="*/ 1905 h 2857"/>
                          <a:gd name="connsiteX81" fmla="*/ 3810 w 4762"/>
                          <a:gd name="connsiteY81" fmla="*/ 1905 h 2857"/>
                          <a:gd name="connsiteX82" fmla="*/ 3810 w 4762"/>
                          <a:gd name="connsiteY82" fmla="*/ 1905 h 2857"/>
                          <a:gd name="connsiteX83" fmla="*/ 3810 w 4762"/>
                          <a:gd name="connsiteY83" fmla="*/ 1905 h 2857"/>
                          <a:gd name="connsiteX84" fmla="*/ 3810 w 4762"/>
                          <a:gd name="connsiteY84" fmla="*/ 1905 h 2857"/>
                          <a:gd name="connsiteX85" fmla="*/ 3810 w 4762"/>
                          <a:gd name="connsiteY85" fmla="*/ 1905 h 2857"/>
                          <a:gd name="connsiteX86" fmla="*/ 3810 w 4762"/>
                          <a:gd name="connsiteY86" fmla="*/ 1905 h 2857"/>
                          <a:gd name="connsiteX87" fmla="*/ 4763 w 4762"/>
                          <a:gd name="connsiteY87" fmla="*/ 1905 h 2857"/>
                          <a:gd name="connsiteX88" fmla="*/ 4763 w 4762"/>
                          <a:gd name="connsiteY88" fmla="*/ 1905 h 2857"/>
                          <a:gd name="connsiteX89" fmla="*/ 4763 w 4762"/>
                          <a:gd name="connsiteY89" fmla="*/ 1905 h 2857"/>
                          <a:gd name="connsiteX90" fmla="*/ 4763 w 4762"/>
                          <a:gd name="connsiteY90" fmla="*/ 1905 h 2857"/>
                          <a:gd name="connsiteX91" fmla="*/ 4763 w 4762"/>
                          <a:gd name="connsiteY91" fmla="*/ 1905 h 2857"/>
                          <a:gd name="connsiteX92" fmla="*/ 4763 w 4762"/>
                          <a:gd name="connsiteY92" fmla="*/ 1905 h 2857"/>
                          <a:gd name="connsiteX93" fmla="*/ 4763 w 4762"/>
                          <a:gd name="connsiteY93" fmla="*/ 1905 h 2857"/>
                          <a:gd name="connsiteX94" fmla="*/ 4763 w 4762"/>
                          <a:gd name="connsiteY94" fmla="*/ 1905 h 2857"/>
                          <a:gd name="connsiteX95" fmla="*/ 4763 w 4762"/>
                          <a:gd name="connsiteY95" fmla="*/ 1905 h 2857"/>
                          <a:gd name="connsiteX96" fmla="*/ 4763 w 4762"/>
                          <a:gd name="connsiteY96" fmla="*/ 1905 h 2857"/>
                          <a:gd name="connsiteX97" fmla="*/ 4763 w 4762"/>
                          <a:gd name="connsiteY97" fmla="*/ 1905 h 2857"/>
                          <a:gd name="connsiteX98" fmla="*/ 4763 w 4762"/>
                          <a:gd name="connsiteY98" fmla="*/ 1905 h 2857"/>
                          <a:gd name="connsiteX99" fmla="*/ 4763 w 4762"/>
                          <a:gd name="connsiteY99" fmla="*/ 1905 h 2857"/>
                          <a:gd name="connsiteX100" fmla="*/ 4763 w 4762"/>
                          <a:gd name="connsiteY100" fmla="*/ 1905 h 2857"/>
                          <a:gd name="connsiteX101" fmla="*/ 4763 w 4762"/>
                          <a:gd name="connsiteY101" fmla="*/ 1905 h 2857"/>
                          <a:gd name="connsiteX102" fmla="*/ 4763 w 4762"/>
                          <a:gd name="connsiteY102" fmla="*/ 1905 h 2857"/>
                          <a:gd name="connsiteX103" fmla="*/ 4763 w 4762"/>
                          <a:gd name="connsiteY103" fmla="*/ 1905 h 2857"/>
                          <a:gd name="connsiteX104" fmla="*/ 4763 w 4762"/>
                          <a:gd name="connsiteY104" fmla="*/ 1905 h 2857"/>
                          <a:gd name="connsiteX105" fmla="*/ 3810 w 4762"/>
                          <a:gd name="connsiteY105" fmla="*/ 0 h 2857"/>
                          <a:gd name="connsiteX106" fmla="*/ 2857 w 4762"/>
                          <a:gd name="connsiteY106" fmla="*/ 0 h 2857"/>
                          <a:gd name="connsiteX107" fmla="*/ 1905 w 4762"/>
                          <a:gd name="connsiteY107" fmla="*/ 0 h 2857"/>
                          <a:gd name="connsiteX108" fmla="*/ 1905 w 4762"/>
                          <a:gd name="connsiteY108" fmla="*/ 0 h 2857"/>
                          <a:gd name="connsiteX109" fmla="*/ 1905 w 4762"/>
                          <a:gd name="connsiteY109" fmla="*/ 0 h 2857"/>
                          <a:gd name="connsiteX110" fmla="*/ 1905 w 4762"/>
                          <a:gd name="connsiteY110" fmla="*/ 0 h 2857"/>
                          <a:gd name="connsiteX111" fmla="*/ 3810 w 4762"/>
                          <a:gd name="connsiteY111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3810" y="0"/>
                            </a:moveTo>
                            <a:lnTo>
                              <a:pt x="3810" y="0"/>
                            </a:lnTo>
                            <a:lnTo>
                              <a:pt x="3810" y="0"/>
                            </a:lnTo>
                            <a:cubicBezTo>
                              <a:pt x="3810" y="0"/>
                              <a:pt x="2857" y="0"/>
                              <a:pt x="3810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952" y="2858"/>
                            </a:cubicBezTo>
                            <a:cubicBezTo>
                              <a:pt x="1905" y="2858"/>
                              <a:pt x="2857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lose/>
                          </a:path>
                        </a:pathLst>
                      </a:custGeom>
                      <a:solidFill>
                        <a:srgbClr val="0D222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922" name="任意多边形: 形状 806"/>
                <p:cNvSpPr/>
                <p:nvPr/>
              </p:nvSpPr>
              <p:spPr>
                <a:xfrm>
                  <a:off x="4033837" y="4051934"/>
                  <a:ext cx="63208" cy="41660"/>
                </a:xfrm>
                <a:custGeom>
                  <a:avLst/>
                  <a:gdLst>
                    <a:gd name="connsiteX0" fmla="*/ 0 w 63208"/>
                    <a:gd name="connsiteY0" fmla="*/ 0 h 41660"/>
                    <a:gd name="connsiteX1" fmla="*/ 61913 w 63208"/>
                    <a:gd name="connsiteY1" fmla="*/ 30480 h 41660"/>
                    <a:gd name="connsiteX2" fmla="*/ 21907 w 63208"/>
                    <a:gd name="connsiteY2" fmla="*/ 37148 h 41660"/>
                    <a:gd name="connsiteX3" fmla="*/ 0 w 63208"/>
                    <a:gd name="connsiteY3" fmla="*/ 0 h 41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208" h="41660">
                      <a:moveTo>
                        <a:pt x="0" y="0"/>
                      </a:moveTo>
                      <a:cubicBezTo>
                        <a:pt x="0" y="0"/>
                        <a:pt x="54293" y="18098"/>
                        <a:pt x="61913" y="30480"/>
                      </a:cubicBezTo>
                      <a:cubicBezTo>
                        <a:pt x="69532" y="42863"/>
                        <a:pt x="41910" y="44768"/>
                        <a:pt x="21907" y="37148"/>
                      </a:cubicBezTo>
                      <a:cubicBezTo>
                        <a:pt x="1905" y="28575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sp>
              <p:nvSpPr>
                <p:cNvPr id="923" name="任意多边形: 形状 807"/>
                <p:cNvSpPr/>
                <p:nvPr/>
              </p:nvSpPr>
              <p:spPr>
                <a:xfrm>
                  <a:off x="4278630" y="3704050"/>
                  <a:ext cx="54731" cy="57371"/>
                </a:xfrm>
                <a:custGeom>
                  <a:avLst/>
                  <a:gdLst>
                    <a:gd name="connsiteX0" fmla="*/ 0 w 54731"/>
                    <a:gd name="connsiteY0" fmla="*/ 57371 h 57371"/>
                    <a:gd name="connsiteX1" fmla="*/ 51435 w 54731"/>
                    <a:gd name="connsiteY1" fmla="*/ 221 h 57371"/>
                    <a:gd name="connsiteX2" fmla="*/ 33338 w 54731"/>
                    <a:gd name="connsiteY2" fmla="*/ 43084 h 57371"/>
                    <a:gd name="connsiteX3" fmla="*/ 0 w 54731"/>
                    <a:gd name="connsiteY3" fmla="*/ 57371 h 57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731" h="57371">
                      <a:moveTo>
                        <a:pt x="0" y="57371"/>
                      </a:moveTo>
                      <a:cubicBezTo>
                        <a:pt x="0" y="57371"/>
                        <a:pt x="38100" y="4984"/>
                        <a:pt x="51435" y="221"/>
                      </a:cubicBezTo>
                      <a:cubicBezTo>
                        <a:pt x="64770" y="-3589"/>
                        <a:pt x="33338" y="43084"/>
                        <a:pt x="33338" y="43084"/>
                      </a:cubicBezTo>
                      <a:lnTo>
                        <a:pt x="0" y="57371"/>
                      </a:ln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924" name="图形 2"/>
                <p:cNvGrpSpPr/>
                <p:nvPr/>
              </p:nvGrpSpPr>
              <p:grpSpPr>
                <a:xfrm>
                  <a:off x="4284344" y="3705224"/>
                  <a:ext cx="50482" cy="60983"/>
                  <a:chOff x="4284344" y="3705224"/>
                  <a:chExt cx="50482" cy="60983"/>
                </a:xfrm>
                <a:solidFill>
                  <a:srgbClr val="FF9B80"/>
                </a:solidFill>
              </p:grpSpPr>
              <p:sp>
                <p:nvSpPr>
                  <p:cNvPr id="925" name="任意多边形: 形状 809"/>
                  <p:cNvSpPr/>
                  <p:nvPr/>
                </p:nvSpPr>
                <p:spPr>
                  <a:xfrm>
                    <a:off x="4285016" y="3707108"/>
                    <a:ext cx="48640" cy="59098"/>
                  </a:xfrm>
                  <a:custGeom>
                    <a:avLst/>
                    <a:gdLst>
                      <a:gd name="connsiteX0" fmla="*/ 38381 w 48640"/>
                      <a:gd name="connsiteY0" fmla="*/ 31453 h 59098"/>
                      <a:gd name="connsiteX1" fmla="*/ 46953 w 48640"/>
                      <a:gd name="connsiteY1" fmla="*/ 21 h 59098"/>
                      <a:gd name="connsiteX2" fmla="*/ 1233 w 48640"/>
                      <a:gd name="connsiteY2" fmla="*/ 59076 h 59098"/>
                      <a:gd name="connsiteX3" fmla="*/ 38381 w 48640"/>
                      <a:gd name="connsiteY3" fmla="*/ 31453 h 59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640" h="59098">
                        <a:moveTo>
                          <a:pt x="38381" y="31453"/>
                        </a:moveTo>
                        <a:cubicBezTo>
                          <a:pt x="38381" y="31453"/>
                          <a:pt x="53621" y="-932"/>
                          <a:pt x="46953" y="21"/>
                        </a:cubicBezTo>
                        <a:cubicBezTo>
                          <a:pt x="40285" y="973"/>
                          <a:pt x="-8292" y="58123"/>
                          <a:pt x="1233" y="59076"/>
                        </a:cubicBezTo>
                        <a:cubicBezTo>
                          <a:pt x="9806" y="60028"/>
                          <a:pt x="38381" y="31453"/>
                          <a:pt x="38381" y="3145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926" name="图形 2"/>
                  <p:cNvGrpSpPr/>
                  <p:nvPr/>
                </p:nvGrpSpPr>
                <p:grpSpPr>
                  <a:xfrm>
                    <a:off x="4284344" y="3705224"/>
                    <a:ext cx="50482" cy="59769"/>
                    <a:chOff x="4284344" y="3705224"/>
                    <a:chExt cx="50482" cy="59769"/>
                  </a:xfrm>
                  <a:solidFill>
                    <a:srgbClr val="FF9B80"/>
                  </a:solidFill>
                </p:grpSpPr>
                <p:grpSp>
                  <p:nvGrpSpPr>
                    <p:cNvPr id="927" name="图形 2"/>
                    <p:cNvGrpSpPr/>
                    <p:nvPr/>
                  </p:nvGrpSpPr>
                  <p:grpSpPr>
                    <a:xfrm>
                      <a:off x="4322444" y="3707129"/>
                      <a:ext cx="11430" cy="31432"/>
                      <a:chOff x="4322444" y="3707129"/>
                      <a:chExt cx="11430" cy="31432"/>
                    </a:xfrm>
                    <a:solidFill>
                      <a:srgbClr val="FF9B80"/>
                    </a:solidFill>
                  </p:grpSpPr>
                  <p:sp>
                    <p:nvSpPr>
                      <p:cNvPr id="928" name="任意多边形: 形状 812"/>
                      <p:cNvSpPr/>
                      <p:nvPr/>
                    </p:nvSpPr>
                    <p:spPr>
                      <a:xfrm>
                        <a:off x="4322444" y="37366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29" name="任意多边形: 形状 813"/>
                      <p:cNvSpPr/>
                      <p:nvPr/>
                    </p:nvSpPr>
                    <p:spPr>
                      <a:xfrm>
                        <a:off x="4324350" y="3707129"/>
                        <a:ext cx="9525" cy="30479"/>
                      </a:xfrm>
                      <a:custGeom>
                        <a:avLst/>
                        <a:gdLst>
                          <a:gd name="connsiteX0" fmla="*/ 9525 w 9525"/>
                          <a:gd name="connsiteY0" fmla="*/ 0 h 30479"/>
                          <a:gd name="connsiteX1" fmla="*/ 9525 w 9525"/>
                          <a:gd name="connsiteY1" fmla="*/ 0 h 30479"/>
                          <a:gd name="connsiteX2" fmla="*/ 9525 w 9525"/>
                          <a:gd name="connsiteY2" fmla="*/ 1905 h 30479"/>
                          <a:gd name="connsiteX3" fmla="*/ 9525 w 9525"/>
                          <a:gd name="connsiteY3" fmla="*/ 2858 h 30479"/>
                          <a:gd name="connsiteX4" fmla="*/ 9525 w 9525"/>
                          <a:gd name="connsiteY4" fmla="*/ 3810 h 30479"/>
                          <a:gd name="connsiteX5" fmla="*/ 9525 w 9525"/>
                          <a:gd name="connsiteY5" fmla="*/ 3810 h 30479"/>
                          <a:gd name="connsiteX6" fmla="*/ 9525 w 9525"/>
                          <a:gd name="connsiteY6" fmla="*/ 4763 h 30479"/>
                          <a:gd name="connsiteX7" fmla="*/ 9525 w 9525"/>
                          <a:gd name="connsiteY7" fmla="*/ 5715 h 30479"/>
                          <a:gd name="connsiteX8" fmla="*/ 9525 w 9525"/>
                          <a:gd name="connsiteY8" fmla="*/ 6667 h 30479"/>
                          <a:gd name="connsiteX9" fmla="*/ 9525 w 9525"/>
                          <a:gd name="connsiteY9" fmla="*/ 7620 h 30479"/>
                          <a:gd name="connsiteX10" fmla="*/ 9525 w 9525"/>
                          <a:gd name="connsiteY10" fmla="*/ 7620 h 30479"/>
                          <a:gd name="connsiteX11" fmla="*/ 9525 w 9525"/>
                          <a:gd name="connsiteY11" fmla="*/ 8573 h 30479"/>
                          <a:gd name="connsiteX12" fmla="*/ 9525 w 9525"/>
                          <a:gd name="connsiteY12" fmla="*/ 9525 h 30479"/>
                          <a:gd name="connsiteX13" fmla="*/ 9525 w 9525"/>
                          <a:gd name="connsiteY13" fmla="*/ 10478 h 30479"/>
                          <a:gd name="connsiteX14" fmla="*/ 9525 w 9525"/>
                          <a:gd name="connsiteY14" fmla="*/ 11430 h 30479"/>
                          <a:gd name="connsiteX15" fmla="*/ 9525 w 9525"/>
                          <a:gd name="connsiteY15" fmla="*/ 12383 h 30479"/>
                          <a:gd name="connsiteX16" fmla="*/ 9525 w 9525"/>
                          <a:gd name="connsiteY16" fmla="*/ 12383 h 30479"/>
                          <a:gd name="connsiteX17" fmla="*/ 9525 w 9525"/>
                          <a:gd name="connsiteY17" fmla="*/ 13335 h 30479"/>
                          <a:gd name="connsiteX18" fmla="*/ 9525 w 9525"/>
                          <a:gd name="connsiteY18" fmla="*/ 14288 h 30479"/>
                          <a:gd name="connsiteX19" fmla="*/ 9525 w 9525"/>
                          <a:gd name="connsiteY19" fmla="*/ 14288 h 30479"/>
                          <a:gd name="connsiteX20" fmla="*/ 9525 w 9525"/>
                          <a:gd name="connsiteY20" fmla="*/ 15240 h 30479"/>
                          <a:gd name="connsiteX21" fmla="*/ 9525 w 9525"/>
                          <a:gd name="connsiteY21" fmla="*/ 15240 h 30479"/>
                          <a:gd name="connsiteX22" fmla="*/ 9525 w 9525"/>
                          <a:gd name="connsiteY22" fmla="*/ 16192 h 30479"/>
                          <a:gd name="connsiteX23" fmla="*/ 9525 w 9525"/>
                          <a:gd name="connsiteY23" fmla="*/ 16192 h 30479"/>
                          <a:gd name="connsiteX24" fmla="*/ 9525 w 9525"/>
                          <a:gd name="connsiteY24" fmla="*/ 16192 h 30479"/>
                          <a:gd name="connsiteX25" fmla="*/ 9525 w 9525"/>
                          <a:gd name="connsiteY25" fmla="*/ 16192 h 30479"/>
                          <a:gd name="connsiteX26" fmla="*/ 9525 w 9525"/>
                          <a:gd name="connsiteY26" fmla="*/ 17145 h 30479"/>
                          <a:gd name="connsiteX27" fmla="*/ 9525 w 9525"/>
                          <a:gd name="connsiteY27" fmla="*/ 18098 h 30479"/>
                          <a:gd name="connsiteX28" fmla="*/ 9525 w 9525"/>
                          <a:gd name="connsiteY28" fmla="*/ 18098 h 30479"/>
                          <a:gd name="connsiteX29" fmla="*/ 9525 w 9525"/>
                          <a:gd name="connsiteY29" fmla="*/ 18098 h 30479"/>
                          <a:gd name="connsiteX30" fmla="*/ 9525 w 9525"/>
                          <a:gd name="connsiteY30" fmla="*/ 18098 h 30479"/>
                          <a:gd name="connsiteX31" fmla="*/ 9525 w 9525"/>
                          <a:gd name="connsiteY31" fmla="*/ 19050 h 30479"/>
                          <a:gd name="connsiteX32" fmla="*/ 8573 w 9525"/>
                          <a:gd name="connsiteY32" fmla="*/ 20955 h 30479"/>
                          <a:gd name="connsiteX33" fmla="*/ 7620 w 9525"/>
                          <a:gd name="connsiteY33" fmla="*/ 22860 h 30479"/>
                          <a:gd name="connsiteX34" fmla="*/ 6668 w 9525"/>
                          <a:gd name="connsiteY34" fmla="*/ 24765 h 30479"/>
                          <a:gd name="connsiteX35" fmla="*/ 5715 w 9525"/>
                          <a:gd name="connsiteY35" fmla="*/ 26670 h 30479"/>
                          <a:gd name="connsiteX36" fmla="*/ 5715 w 9525"/>
                          <a:gd name="connsiteY36" fmla="*/ 26670 h 30479"/>
                          <a:gd name="connsiteX37" fmla="*/ 5715 w 9525"/>
                          <a:gd name="connsiteY37" fmla="*/ 27623 h 30479"/>
                          <a:gd name="connsiteX38" fmla="*/ 5715 w 9525"/>
                          <a:gd name="connsiteY38" fmla="*/ 27623 h 30479"/>
                          <a:gd name="connsiteX39" fmla="*/ 5715 w 9525"/>
                          <a:gd name="connsiteY39" fmla="*/ 27623 h 30479"/>
                          <a:gd name="connsiteX40" fmla="*/ 5715 w 9525"/>
                          <a:gd name="connsiteY40" fmla="*/ 27623 h 30479"/>
                          <a:gd name="connsiteX41" fmla="*/ 5715 w 9525"/>
                          <a:gd name="connsiteY41" fmla="*/ 28575 h 30479"/>
                          <a:gd name="connsiteX42" fmla="*/ 5715 w 9525"/>
                          <a:gd name="connsiteY42" fmla="*/ 29528 h 30479"/>
                          <a:gd name="connsiteX43" fmla="*/ 5715 w 9525"/>
                          <a:gd name="connsiteY43" fmla="*/ 29528 h 30479"/>
                          <a:gd name="connsiteX44" fmla="*/ 5715 w 9525"/>
                          <a:gd name="connsiteY44" fmla="*/ 30480 h 30479"/>
                          <a:gd name="connsiteX45" fmla="*/ 5715 w 9525"/>
                          <a:gd name="connsiteY45" fmla="*/ 30480 h 30479"/>
                          <a:gd name="connsiteX46" fmla="*/ 5715 w 9525"/>
                          <a:gd name="connsiteY46" fmla="*/ 30480 h 30479"/>
                          <a:gd name="connsiteX47" fmla="*/ 3810 w 9525"/>
                          <a:gd name="connsiteY47" fmla="*/ 30480 h 30479"/>
                          <a:gd name="connsiteX48" fmla="*/ 3810 w 9525"/>
                          <a:gd name="connsiteY48" fmla="*/ 30480 h 30479"/>
                          <a:gd name="connsiteX49" fmla="*/ 3810 w 9525"/>
                          <a:gd name="connsiteY49" fmla="*/ 30480 h 30479"/>
                          <a:gd name="connsiteX50" fmla="*/ 3810 w 9525"/>
                          <a:gd name="connsiteY50" fmla="*/ 30480 h 30479"/>
                          <a:gd name="connsiteX51" fmla="*/ 3810 w 9525"/>
                          <a:gd name="connsiteY51" fmla="*/ 30480 h 30479"/>
                          <a:gd name="connsiteX52" fmla="*/ 3810 w 9525"/>
                          <a:gd name="connsiteY52" fmla="*/ 30480 h 30479"/>
                          <a:gd name="connsiteX53" fmla="*/ 3810 w 9525"/>
                          <a:gd name="connsiteY53" fmla="*/ 29528 h 30479"/>
                          <a:gd name="connsiteX54" fmla="*/ 4763 w 9525"/>
                          <a:gd name="connsiteY54" fmla="*/ 29528 h 30479"/>
                          <a:gd name="connsiteX55" fmla="*/ 4763 w 9525"/>
                          <a:gd name="connsiteY55" fmla="*/ 29528 h 30479"/>
                          <a:gd name="connsiteX56" fmla="*/ 4763 w 9525"/>
                          <a:gd name="connsiteY56" fmla="*/ 29528 h 30479"/>
                          <a:gd name="connsiteX57" fmla="*/ 4763 w 9525"/>
                          <a:gd name="connsiteY57" fmla="*/ 28575 h 30479"/>
                          <a:gd name="connsiteX58" fmla="*/ 5715 w 9525"/>
                          <a:gd name="connsiteY58" fmla="*/ 26670 h 30479"/>
                          <a:gd name="connsiteX59" fmla="*/ 5715 w 9525"/>
                          <a:gd name="connsiteY59" fmla="*/ 25717 h 30479"/>
                          <a:gd name="connsiteX60" fmla="*/ 5715 w 9525"/>
                          <a:gd name="connsiteY60" fmla="*/ 25717 h 30479"/>
                          <a:gd name="connsiteX61" fmla="*/ 6668 w 9525"/>
                          <a:gd name="connsiteY61" fmla="*/ 24765 h 30479"/>
                          <a:gd name="connsiteX62" fmla="*/ 7620 w 9525"/>
                          <a:gd name="connsiteY62" fmla="*/ 22860 h 30479"/>
                          <a:gd name="connsiteX63" fmla="*/ 8573 w 9525"/>
                          <a:gd name="connsiteY63" fmla="*/ 20955 h 30479"/>
                          <a:gd name="connsiteX64" fmla="*/ 8573 w 9525"/>
                          <a:gd name="connsiteY64" fmla="*/ 20003 h 30479"/>
                          <a:gd name="connsiteX65" fmla="*/ 8573 w 9525"/>
                          <a:gd name="connsiteY65" fmla="*/ 19050 h 30479"/>
                          <a:gd name="connsiteX66" fmla="*/ 8573 w 9525"/>
                          <a:gd name="connsiteY66" fmla="*/ 19050 h 30479"/>
                          <a:gd name="connsiteX67" fmla="*/ 8573 w 9525"/>
                          <a:gd name="connsiteY67" fmla="*/ 19050 h 30479"/>
                          <a:gd name="connsiteX68" fmla="*/ 8573 w 9525"/>
                          <a:gd name="connsiteY68" fmla="*/ 19050 h 30479"/>
                          <a:gd name="connsiteX69" fmla="*/ 8573 w 9525"/>
                          <a:gd name="connsiteY69" fmla="*/ 18098 h 30479"/>
                          <a:gd name="connsiteX70" fmla="*/ 8573 w 9525"/>
                          <a:gd name="connsiteY70" fmla="*/ 17145 h 30479"/>
                          <a:gd name="connsiteX71" fmla="*/ 8573 w 9525"/>
                          <a:gd name="connsiteY71" fmla="*/ 16192 h 30479"/>
                          <a:gd name="connsiteX72" fmla="*/ 8573 w 9525"/>
                          <a:gd name="connsiteY72" fmla="*/ 16192 h 30479"/>
                          <a:gd name="connsiteX73" fmla="*/ 8573 w 9525"/>
                          <a:gd name="connsiteY73" fmla="*/ 16192 h 30479"/>
                          <a:gd name="connsiteX74" fmla="*/ 8573 w 9525"/>
                          <a:gd name="connsiteY74" fmla="*/ 16192 h 30479"/>
                          <a:gd name="connsiteX75" fmla="*/ 8573 w 9525"/>
                          <a:gd name="connsiteY75" fmla="*/ 16192 h 30479"/>
                          <a:gd name="connsiteX76" fmla="*/ 8573 w 9525"/>
                          <a:gd name="connsiteY76" fmla="*/ 16192 h 30479"/>
                          <a:gd name="connsiteX77" fmla="*/ 8573 w 9525"/>
                          <a:gd name="connsiteY77" fmla="*/ 16192 h 30479"/>
                          <a:gd name="connsiteX78" fmla="*/ 8573 w 9525"/>
                          <a:gd name="connsiteY78" fmla="*/ 16192 h 30479"/>
                          <a:gd name="connsiteX79" fmla="*/ 8573 w 9525"/>
                          <a:gd name="connsiteY79" fmla="*/ 16192 h 30479"/>
                          <a:gd name="connsiteX80" fmla="*/ 8573 w 9525"/>
                          <a:gd name="connsiteY80" fmla="*/ 15240 h 30479"/>
                          <a:gd name="connsiteX81" fmla="*/ 8573 w 9525"/>
                          <a:gd name="connsiteY81" fmla="*/ 14288 h 30479"/>
                          <a:gd name="connsiteX82" fmla="*/ 8573 w 9525"/>
                          <a:gd name="connsiteY82" fmla="*/ 14288 h 30479"/>
                          <a:gd name="connsiteX83" fmla="*/ 8573 w 9525"/>
                          <a:gd name="connsiteY83" fmla="*/ 14288 h 30479"/>
                          <a:gd name="connsiteX84" fmla="*/ 8573 w 9525"/>
                          <a:gd name="connsiteY84" fmla="*/ 14288 h 30479"/>
                          <a:gd name="connsiteX85" fmla="*/ 8573 w 9525"/>
                          <a:gd name="connsiteY85" fmla="*/ 14288 h 30479"/>
                          <a:gd name="connsiteX86" fmla="*/ 8573 w 9525"/>
                          <a:gd name="connsiteY86" fmla="*/ 13335 h 30479"/>
                          <a:gd name="connsiteX87" fmla="*/ 8573 w 9525"/>
                          <a:gd name="connsiteY87" fmla="*/ 13335 h 30479"/>
                          <a:gd name="connsiteX88" fmla="*/ 9525 w 9525"/>
                          <a:gd name="connsiteY88" fmla="*/ 10478 h 30479"/>
                          <a:gd name="connsiteX89" fmla="*/ 9525 w 9525"/>
                          <a:gd name="connsiteY89" fmla="*/ 9525 h 30479"/>
                          <a:gd name="connsiteX90" fmla="*/ 9525 w 9525"/>
                          <a:gd name="connsiteY90" fmla="*/ 8573 h 30479"/>
                          <a:gd name="connsiteX91" fmla="*/ 9525 w 9525"/>
                          <a:gd name="connsiteY91" fmla="*/ 7620 h 30479"/>
                          <a:gd name="connsiteX92" fmla="*/ 9525 w 9525"/>
                          <a:gd name="connsiteY92" fmla="*/ 7620 h 30479"/>
                          <a:gd name="connsiteX93" fmla="*/ 9525 w 9525"/>
                          <a:gd name="connsiteY93" fmla="*/ 0 h 30479"/>
                          <a:gd name="connsiteX94" fmla="*/ 0 w 9525"/>
                          <a:gd name="connsiteY94" fmla="*/ 27623 h 30479"/>
                          <a:gd name="connsiteX95" fmla="*/ 0 w 9525"/>
                          <a:gd name="connsiteY95" fmla="*/ 27623 h 30479"/>
                          <a:gd name="connsiteX96" fmla="*/ 0 w 9525"/>
                          <a:gd name="connsiteY96" fmla="*/ 27623 h 30479"/>
                          <a:gd name="connsiteX97" fmla="*/ 0 w 9525"/>
                          <a:gd name="connsiteY97" fmla="*/ 27623 h 30479"/>
                          <a:gd name="connsiteX98" fmla="*/ 0 w 9525"/>
                          <a:gd name="connsiteY98" fmla="*/ 27623 h 30479"/>
                          <a:gd name="connsiteX99" fmla="*/ 1905 w 9525"/>
                          <a:gd name="connsiteY99" fmla="*/ 22860 h 30479"/>
                          <a:gd name="connsiteX100" fmla="*/ 1905 w 9525"/>
                          <a:gd name="connsiteY100" fmla="*/ 22860 h 30479"/>
                          <a:gd name="connsiteX101" fmla="*/ 1905 w 9525"/>
                          <a:gd name="connsiteY101" fmla="*/ 22860 h 30479"/>
                          <a:gd name="connsiteX102" fmla="*/ 1905 w 9525"/>
                          <a:gd name="connsiteY102" fmla="*/ 22860 h 30479"/>
                          <a:gd name="connsiteX103" fmla="*/ 1905 w 9525"/>
                          <a:gd name="connsiteY103" fmla="*/ 22860 h 30479"/>
                          <a:gd name="connsiteX104" fmla="*/ 9525 w 9525"/>
                          <a:gd name="connsiteY104" fmla="*/ 2858 h 30479"/>
                          <a:gd name="connsiteX105" fmla="*/ 9525 w 9525"/>
                          <a:gd name="connsiteY105" fmla="*/ 2858 h 30479"/>
                          <a:gd name="connsiteX106" fmla="*/ 9525 w 9525"/>
                          <a:gd name="connsiteY106" fmla="*/ 2858 h 30479"/>
                          <a:gd name="connsiteX107" fmla="*/ 9525 w 9525"/>
                          <a:gd name="connsiteY107" fmla="*/ 2858 h 30479"/>
                          <a:gd name="connsiteX108" fmla="*/ 9525 w 9525"/>
                          <a:gd name="connsiteY108" fmla="*/ 2858 h 30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5" h="30479">
                            <a:moveTo>
                              <a:pt x="9525" y="0"/>
                            </a:moveTo>
                            <a:cubicBezTo>
                              <a:pt x="9525" y="953"/>
                              <a:pt x="9525" y="953"/>
                              <a:pt x="9525" y="0"/>
                            </a:cubicBezTo>
                            <a:cubicBezTo>
                              <a:pt x="9525" y="953"/>
                              <a:pt x="9525" y="953"/>
                              <a:pt x="9525" y="1905"/>
                            </a:cubicBezTo>
                            <a:cubicBezTo>
                              <a:pt x="9525" y="1905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9525" y="6667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9525"/>
                            </a:cubicBezTo>
                            <a:cubicBezTo>
                              <a:pt x="9525" y="9525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9525" y="12383"/>
                            </a:cubicBezTo>
                            <a:cubicBezTo>
                              <a:pt x="9525" y="12383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cubicBezTo>
                              <a:pt x="9525" y="15240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7145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9050"/>
                            </a:cubicBezTo>
                            <a:cubicBezTo>
                              <a:pt x="9525" y="20003"/>
                              <a:pt x="8573" y="20955"/>
                              <a:pt x="8573" y="20955"/>
                            </a:cubicBezTo>
                            <a:cubicBezTo>
                              <a:pt x="8573" y="21908"/>
                              <a:pt x="8573" y="21908"/>
                              <a:pt x="7620" y="22860"/>
                            </a:cubicBezTo>
                            <a:cubicBezTo>
                              <a:pt x="7620" y="23813"/>
                              <a:pt x="7620" y="23813"/>
                              <a:pt x="6668" y="24765"/>
                            </a:cubicBezTo>
                            <a:cubicBezTo>
                              <a:pt x="6668" y="25717"/>
                              <a:pt x="5715" y="25717"/>
                              <a:pt x="5715" y="26670"/>
                            </a:cubicBezTo>
                            <a:cubicBezTo>
                              <a:pt x="5715" y="26670"/>
                              <a:pt x="5715" y="26670"/>
                              <a:pt x="5715" y="26670"/>
                            </a:cubicBezTo>
                            <a:cubicBezTo>
                              <a:pt x="5715" y="26670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7623"/>
                            </a:cubicBezTo>
                            <a:cubicBezTo>
                              <a:pt x="5715" y="27623"/>
                              <a:pt x="5715" y="27623"/>
                              <a:pt x="5715" y="28575"/>
                            </a:cubicBezTo>
                            <a:cubicBezTo>
                              <a:pt x="5715" y="28575"/>
                              <a:pt x="5715" y="28575"/>
                              <a:pt x="5715" y="29528"/>
                            </a:cubicBezTo>
                            <a:cubicBezTo>
                              <a:pt x="5715" y="29528"/>
                              <a:pt x="5715" y="29528"/>
                              <a:pt x="5715" y="29528"/>
                            </a:cubicBezTo>
                            <a:cubicBezTo>
                              <a:pt x="5715" y="29528"/>
                              <a:pt x="5715" y="30480"/>
                              <a:pt x="5715" y="30480"/>
                            </a:cubicBezTo>
                            <a:lnTo>
                              <a:pt x="5715" y="30480"/>
                            </a:lnTo>
                            <a:cubicBezTo>
                              <a:pt x="5715" y="30480"/>
                              <a:pt x="5715" y="30480"/>
                              <a:pt x="5715" y="30480"/>
                            </a:cubicBezTo>
                            <a:cubicBezTo>
                              <a:pt x="4763" y="30480"/>
                              <a:pt x="4763" y="30480"/>
                              <a:pt x="3810" y="30480"/>
                            </a:cubicBezTo>
                            <a:lnTo>
                              <a:pt x="3810" y="30480"/>
                            </a:lnTo>
                            <a:cubicBezTo>
                              <a:pt x="3810" y="30480"/>
                              <a:pt x="3810" y="30480"/>
                              <a:pt x="3810" y="30480"/>
                            </a:cubicBezTo>
                            <a:lnTo>
                              <a:pt x="3810" y="30480"/>
                            </a:lnTo>
                            <a:cubicBezTo>
                              <a:pt x="3810" y="30480"/>
                              <a:pt x="3810" y="30480"/>
                              <a:pt x="3810" y="30480"/>
                            </a:cubicBezTo>
                            <a:cubicBezTo>
                              <a:pt x="3810" y="30480"/>
                              <a:pt x="3810" y="30480"/>
                              <a:pt x="3810" y="30480"/>
                            </a:cubicBezTo>
                            <a:cubicBezTo>
                              <a:pt x="3810" y="30480"/>
                              <a:pt x="3810" y="29528"/>
                              <a:pt x="3810" y="29528"/>
                            </a:cubicBezTo>
                            <a:cubicBezTo>
                              <a:pt x="3810" y="29528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9528"/>
                              <a:pt x="4763" y="29528"/>
                            </a:cubicBezTo>
                            <a:cubicBezTo>
                              <a:pt x="4763" y="29528"/>
                              <a:pt x="4763" y="29528"/>
                              <a:pt x="4763" y="29528"/>
                            </a:cubicBezTo>
                            <a:cubicBezTo>
                              <a:pt x="3810" y="29528"/>
                              <a:pt x="4763" y="29528"/>
                              <a:pt x="4763" y="28575"/>
                            </a:cubicBezTo>
                            <a:cubicBezTo>
                              <a:pt x="4763" y="27623"/>
                              <a:pt x="5715" y="27623"/>
                              <a:pt x="5715" y="26670"/>
                            </a:cubicBezTo>
                            <a:cubicBezTo>
                              <a:pt x="5715" y="26670"/>
                              <a:pt x="5715" y="25717"/>
                              <a:pt x="5715" y="25717"/>
                            </a:cubicBezTo>
                            <a:cubicBezTo>
                              <a:pt x="5715" y="25717"/>
                              <a:pt x="5715" y="25717"/>
                              <a:pt x="5715" y="25717"/>
                            </a:cubicBezTo>
                            <a:cubicBezTo>
                              <a:pt x="5715" y="24765"/>
                              <a:pt x="5715" y="24765"/>
                              <a:pt x="6668" y="24765"/>
                            </a:cubicBezTo>
                            <a:cubicBezTo>
                              <a:pt x="6668" y="23813"/>
                              <a:pt x="6668" y="23813"/>
                              <a:pt x="7620" y="22860"/>
                            </a:cubicBezTo>
                            <a:cubicBezTo>
                              <a:pt x="7620" y="21908"/>
                              <a:pt x="8573" y="21908"/>
                              <a:pt x="8573" y="20955"/>
                            </a:cubicBezTo>
                            <a:cubicBezTo>
                              <a:pt x="8573" y="20955"/>
                              <a:pt x="8573" y="20955"/>
                              <a:pt x="8573" y="20003"/>
                            </a:cubicBezTo>
                            <a:cubicBezTo>
                              <a:pt x="8573" y="20003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9050"/>
                              <a:pt x="8573" y="19050"/>
                            </a:cubicBezTo>
                            <a:cubicBezTo>
                              <a:pt x="8573" y="19050"/>
                              <a:pt x="8573" y="18098"/>
                              <a:pt x="8573" y="18098"/>
                            </a:cubicBezTo>
                            <a:cubicBezTo>
                              <a:pt x="8573" y="18098"/>
                              <a:pt x="8573" y="17145"/>
                              <a:pt x="8573" y="17145"/>
                            </a:cubicBezTo>
                            <a:cubicBezTo>
                              <a:pt x="8573" y="17145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8573" y="15240"/>
                              <a:pt x="8573" y="15240"/>
                            </a:cubicBezTo>
                            <a:cubicBezTo>
                              <a:pt x="8573" y="15240"/>
                              <a:pt x="8573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8573" y="14288"/>
                            </a:cubicBezTo>
                            <a:cubicBezTo>
                              <a:pt x="8573" y="14288"/>
                              <a:pt x="8573" y="13335"/>
                              <a:pt x="8573" y="13335"/>
                            </a:cubicBezTo>
                            <a:cubicBezTo>
                              <a:pt x="8573" y="13335"/>
                              <a:pt x="8573" y="13335"/>
                              <a:pt x="8573" y="13335"/>
                            </a:cubicBezTo>
                            <a:cubicBezTo>
                              <a:pt x="8573" y="12383"/>
                              <a:pt x="8573" y="11430"/>
                              <a:pt x="9525" y="10478"/>
                            </a:cubicBezTo>
                            <a:cubicBezTo>
                              <a:pt x="9525" y="10478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7620"/>
                              <a:pt x="9525" y="7620"/>
                            </a:cubicBezTo>
                            <a:lnTo>
                              <a:pt x="9525" y="7620"/>
                            </a:lnTo>
                            <a:lnTo>
                              <a:pt x="9525" y="0"/>
                            </a:lnTo>
                            <a:close/>
                            <a:moveTo>
                              <a:pt x="0" y="27623"/>
                            </a:moveTo>
                            <a:cubicBezTo>
                              <a:pt x="0" y="27623"/>
                              <a:pt x="0" y="27623"/>
                              <a:pt x="0" y="27623"/>
                            </a:cubicBezTo>
                            <a:cubicBezTo>
                              <a:pt x="0" y="27623"/>
                              <a:pt x="0" y="27623"/>
                              <a:pt x="0" y="27623"/>
                            </a:cubicBezTo>
                            <a:cubicBezTo>
                              <a:pt x="0" y="27623"/>
                              <a:pt x="0" y="27623"/>
                              <a:pt x="0" y="27623"/>
                            </a:cubicBezTo>
                            <a:cubicBezTo>
                              <a:pt x="952" y="27623"/>
                              <a:pt x="952" y="27623"/>
                              <a:pt x="0" y="27623"/>
                            </a:cubicBezTo>
                            <a:close/>
                            <a:moveTo>
                              <a:pt x="1905" y="22860"/>
                            </a:move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3813"/>
                              <a:pt x="2857" y="23813"/>
                              <a:pt x="1905" y="22860"/>
                            </a:cubicBezTo>
                            <a:cubicBezTo>
                              <a:pt x="2857" y="22860"/>
                              <a:pt x="2857" y="22860"/>
                              <a:pt x="1905" y="22860"/>
                            </a:cubicBezTo>
                            <a:close/>
                            <a:moveTo>
                              <a:pt x="9525" y="2858"/>
                            </a:move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0" name="任意多边形: 形状 814"/>
                      <p:cNvSpPr/>
                      <p:nvPr/>
                    </p:nvSpPr>
                    <p:spPr>
                      <a:xfrm>
                        <a:off x="4325302" y="37366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1" name="任意多边形: 形状 815"/>
                      <p:cNvSpPr/>
                      <p:nvPr/>
                    </p:nvSpPr>
                    <p:spPr>
                      <a:xfrm>
                        <a:off x="4323397" y="3735704"/>
                        <a:ext cx="1904" cy="2857"/>
                      </a:xfrm>
                      <a:custGeom>
                        <a:avLst/>
                        <a:gdLst>
                          <a:gd name="connsiteX0" fmla="*/ 1905 w 1904"/>
                          <a:gd name="connsiteY0" fmla="*/ 0 h 2857"/>
                          <a:gd name="connsiteX1" fmla="*/ 0 w 1904"/>
                          <a:gd name="connsiteY1" fmla="*/ 0 h 2857"/>
                          <a:gd name="connsiteX2" fmla="*/ 0 w 1904"/>
                          <a:gd name="connsiteY2" fmla="*/ 0 h 2857"/>
                          <a:gd name="connsiteX3" fmla="*/ 0 w 1904"/>
                          <a:gd name="connsiteY3" fmla="*/ 0 h 2857"/>
                          <a:gd name="connsiteX4" fmla="*/ 0 w 1904"/>
                          <a:gd name="connsiteY4" fmla="*/ 0 h 2857"/>
                          <a:gd name="connsiteX5" fmla="*/ 0 w 1904"/>
                          <a:gd name="connsiteY5" fmla="*/ 0 h 2857"/>
                          <a:gd name="connsiteX6" fmla="*/ 0 w 1904"/>
                          <a:gd name="connsiteY6" fmla="*/ 0 h 2857"/>
                          <a:gd name="connsiteX7" fmla="*/ 0 w 1904"/>
                          <a:gd name="connsiteY7" fmla="*/ 0 h 2857"/>
                          <a:gd name="connsiteX8" fmla="*/ 0 w 1904"/>
                          <a:gd name="connsiteY8" fmla="*/ 0 h 2857"/>
                          <a:gd name="connsiteX9" fmla="*/ 0 w 1904"/>
                          <a:gd name="connsiteY9" fmla="*/ 0 h 2857"/>
                          <a:gd name="connsiteX10" fmla="*/ 0 w 1904"/>
                          <a:gd name="connsiteY10" fmla="*/ 0 h 2857"/>
                          <a:gd name="connsiteX11" fmla="*/ 0 w 1904"/>
                          <a:gd name="connsiteY11" fmla="*/ 0 h 2857"/>
                          <a:gd name="connsiteX12" fmla="*/ 952 w 1904"/>
                          <a:gd name="connsiteY12" fmla="*/ 2858 h 2857"/>
                          <a:gd name="connsiteX13" fmla="*/ 952 w 1904"/>
                          <a:gd name="connsiteY13" fmla="*/ 1905 h 2857"/>
                          <a:gd name="connsiteX14" fmla="*/ 1905 w 1904"/>
                          <a:gd name="connsiteY14" fmla="*/ 953 h 2857"/>
                          <a:gd name="connsiteX15" fmla="*/ 1905 w 1904"/>
                          <a:gd name="connsiteY15" fmla="*/ 0 h 2857"/>
                          <a:gd name="connsiteX16" fmla="*/ 1905 w 1904"/>
                          <a:gd name="connsiteY16" fmla="*/ 0 h 2857"/>
                          <a:gd name="connsiteX17" fmla="*/ 1905 w 1904"/>
                          <a:gd name="connsiteY17" fmla="*/ 0 h 2857"/>
                          <a:gd name="connsiteX18" fmla="*/ 1905 w 1904"/>
                          <a:gd name="connsiteY18" fmla="*/ 0 h 2857"/>
                          <a:gd name="connsiteX19" fmla="*/ 1905 w 1904"/>
                          <a:gd name="connsiteY19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4" h="2857">
                            <a:moveTo>
                              <a:pt x="1905" y="0"/>
                            </a:move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2858"/>
                            </a:lnTo>
                            <a:cubicBezTo>
                              <a:pt x="952" y="2858"/>
                              <a:pt x="952" y="2858"/>
                              <a:pt x="952" y="1905"/>
                            </a:cubicBezTo>
                            <a:cubicBezTo>
                              <a:pt x="952" y="1905"/>
                              <a:pt x="952" y="953"/>
                              <a:pt x="1905" y="953"/>
                            </a:cubicBez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32" name="图形 2"/>
                    <p:cNvGrpSpPr/>
                    <p:nvPr/>
                  </p:nvGrpSpPr>
                  <p:grpSpPr>
                    <a:xfrm>
                      <a:off x="4310062" y="3705224"/>
                      <a:ext cx="24764" cy="20954"/>
                      <a:chOff x="4310062" y="3705224"/>
                      <a:chExt cx="24764" cy="20954"/>
                    </a:xfrm>
                    <a:solidFill>
                      <a:srgbClr val="FF9B80"/>
                    </a:solidFill>
                  </p:grpSpPr>
                  <p:sp>
                    <p:nvSpPr>
                      <p:cNvPr id="933" name="任意多边形: 形状 817"/>
                      <p:cNvSpPr/>
                      <p:nvPr/>
                    </p:nvSpPr>
                    <p:spPr>
                      <a:xfrm>
                        <a:off x="4331017" y="37109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4" name="任意多边形: 形状 818"/>
                      <p:cNvSpPr/>
                      <p:nvPr/>
                    </p:nvSpPr>
                    <p:spPr>
                      <a:xfrm>
                        <a:off x="4310062" y="3705224"/>
                        <a:ext cx="20955" cy="20954"/>
                      </a:xfrm>
                      <a:custGeom>
                        <a:avLst/>
                        <a:gdLst>
                          <a:gd name="connsiteX0" fmla="*/ 0 w 20955"/>
                          <a:gd name="connsiteY0" fmla="*/ 20955 h 20954"/>
                          <a:gd name="connsiteX1" fmla="*/ 0 w 20955"/>
                          <a:gd name="connsiteY1" fmla="*/ 20955 h 20954"/>
                          <a:gd name="connsiteX2" fmla="*/ 952 w 20955"/>
                          <a:gd name="connsiteY2" fmla="*/ 19050 h 20954"/>
                          <a:gd name="connsiteX3" fmla="*/ 1905 w 20955"/>
                          <a:gd name="connsiteY3" fmla="*/ 18097 h 20954"/>
                          <a:gd name="connsiteX4" fmla="*/ 2857 w 20955"/>
                          <a:gd name="connsiteY4" fmla="*/ 18097 h 20954"/>
                          <a:gd name="connsiteX5" fmla="*/ 2857 w 20955"/>
                          <a:gd name="connsiteY5" fmla="*/ 18097 h 20954"/>
                          <a:gd name="connsiteX6" fmla="*/ 2857 w 20955"/>
                          <a:gd name="connsiteY6" fmla="*/ 18097 h 20954"/>
                          <a:gd name="connsiteX7" fmla="*/ 3810 w 20955"/>
                          <a:gd name="connsiteY7" fmla="*/ 18097 h 20954"/>
                          <a:gd name="connsiteX8" fmla="*/ 3810 w 20955"/>
                          <a:gd name="connsiteY8" fmla="*/ 17145 h 20954"/>
                          <a:gd name="connsiteX9" fmla="*/ 3810 w 20955"/>
                          <a:gd name="connsiteY9" fmla="*/ 16192 h 20954"/>
                          <a:gd name="connsiteX10" fmla="*/ 3810 w 20955"/>
                          <a:gd name="connsiteY10" fmla="*/ 16192 h 20954"/>
                          <a:gd name="connsiteX11" fmla="*/ 3810 w 20955"/>
                          <a:gd name="connsiteY11" fmla="*/ 16192 h 20954"/>
                          <a:gd name="connsiteX12" fmla="*/ 4763 w 20955"/>
                          <a:gd name="connsiteY12" fmla="*/ 15240 h 20954"/>
                          <a:gd name="connsiteX13" fmla="*/ 5715 w 20955"/>
                          <a:gd name="connsiteY13" fmla="*/ 14288 h 20954"/>
                          <a:gd name="connsiteX14" fmla="*/ 6668 w 20955"/>
                          <a:gd name="connsiteY14" fmla="*/ 13335 h 20954"/>
                          <a:gd name="connsiteX15" fmla="*/ 6668 w 20955"/>
                          <a:gd name="connsiteY15" fmla="*/ 13335 h 20954"/>
                          <a:gd name="connsiteX16" fmla="*/ 6668 w 20955"/>
                          <a:gd name="connsiteY16" fmla="*/ 13335 h 20954"/>
                          <a:gd name="connsiteX17" fmla="*/ 6668 w 20955"/>
                          <a:gd name="connsiteY17" fmla="*/ 12383 h 20954"/>
                          <a:gd name="connsiteX18" fmla="*/ 6668 w 20955"/>
                          <a:gd name="connsiteY18" fmla="*/ 11430 h 20954"/>
                          <a:gd name="connsiteX19" fmla="*/ 6668 w 20955"/>
                          <a:gd name="connsiteY19" fmla="*/ 11430 h 20954"/>
                          <a:gd name="connsiteX20" fmla="*/ 7620 w 20955"/>
                          <a:gd name="connsiteY20" fmla="*/ 11430 h 20954"/>
                          <a:gd name="connsiteX21" fmla="*/ 7620 w 20955"/>
                          <a:gd name="connsiteY21" fmla="*/ 11430 h 20954"/>
                          <a:gd name="connsiteX22" fmla="*/ 7620 w 20955"/>
                          <a:gd name="connsiteY22" fmla="*/ 10478 h 20954"/>
                          <a:gd name="connsiteX23" fmla="*/ 7620 w 20955"/>
                          <a:gd name="connsiteY23" fmla="*/ 10478 h 20954"/>
                          <a:gd name="connsiteX24" fmla="*/ 7620 w 20955"/>
                          <a:gd name="connsiteY24" fmla="*/ 10478 h 20954"/>
                          <a:gd name="connsiteX25" fmla="*/ 7620 w 20955"/>
                          <a:gd name="connsiteY25" fmla="*/ 10478 h 20954"/>
                          <a:gd name="connsiteX26" fmla="*/ 8573 w 20955"/>
                          <a:gd name="connsiteY26" fmla="*/ 9525 h 20954"/>
                          <a:gd name="connsiteX27" fmla="*/ 9525 w 20955"/>
                          <a:gd name="connsiteY27" fmla="*/ 8572 h 20954"/>
                          <a:gd name="connsiteX28" fmla="*/ 9525 w 20955"/>
                          <a:gd name="connsiteY28" fmla="*/ 8572 h 20954"/>
                          <a:gd name="connsiteX29" fmla="*/ 9525 w 20955"/>
                          <a:gd name="connsiteY29" fmla="*/ 8572 h 20954"/>
                          <a:gd name="connsiteX30" fmla="*/ 9525 w 20955"/>
                          <a:gd name="connsiteY30" fmla="*/ 8572 h 20954"/>
                          <a:gd name="connsiteX31" fmla="*/ 9525 w 20955"/>
                          <a:gd name="connsiteY31" fmla="*/ 7620 h 20954"/>
                          <a:gd name="connsiteX32" fmla="*/ 11430 w 20955"/>
                          <a:gd name="connsiteY32" fmla="*/ 5715 h 20954"/>
                          <a:gd name="connsiteX33" fmla="*/ 13335 w 20955"/>
                          <a:gd name="connsiteY33" fmla="*/ 3810 h 20954"/>
                          <a:gd name="connsiteX34" fmla="*/ 15240 w 20955"/>
                          <a:gd name="connsiteY34" fmla="*/ 1905 h 20954"/>
                          <a:gd name="connsiteX35" fmla="*/ 17145 w 20955"/>
                          <a:gd name="connsiteY35" fmla="*/ 953 h 20954"/>
                          <a:gd name="connsiteX36" fmla="*/ 17145 w 20955"/>
                          <a:gd name="connsiteY36" fmla="*/ 953 h 20954"/>
                          <a:gd name="connsiteX37" fmla="*/ 18098 w 20955"/>
                          <a:gd name="connsiteY37" fmla="*/ 0 h 20954"/>
                          <a:gd name="connsiteX38" fmla="*/ 18098 w 20955"/>
                          <a:gd name="connsiteY38" fmla="*/ 0 h 20954"/>
                          <a:gd name="connsiteX39" fmla="*/ 18098 w 20955"/>
                          <a:gd name="connsiteY39" fmla="*/ 0 h 20954"/>
                          <a:gd name="connsiteX40" fmla="*/ 18098 w 20955"/>
                          <a:gd name="connsiteY40" fmla="*/ 0 h 20954"/>
                          <a:gd name="connsiteX41" fmla="*/ 19050 w 20955"/>
                          <a:gd name="connsiteY41" fmla="*/ 0 h 20954"/>
                          <a:gd name="connsiteX42" fmla="*/ 20002 w 20955"/>
                          <a:gd name="connsiteY42" fmla="*/ 0 h 20954"/>
                          <a:gd name="connsiteX43" fmla="*/ 20002 w 20955"/>
                          <a:gd name="connsiteY43" fmla="*/ 0 h 20954"/>
                          <a:gd name="connsiteX44" fmla="*/ 20955 w 20955"/>
                          <a:gd name="connsiteY44" fmla="*/ 0 h 20954"/>
                          <a:gd name="connsiteX45" fmla="*/ 20955 w 20955"/>
                          <a:gd name="connsiteY45" fmla="*/ 0 h 20954"/>
                          <a:gd name="connsiteX46" fmla="*/ 20955 w 20955"/>
                          <a:gd name="connsiteY46" fmla="*/ 0 h 20954"/>
                          <a:gd name="connsiteX47" fmla="*/ 20955 w 20955"/>
                          <a:gd name="connsiteY47" fmla="*/ 0 h 20954"/>
                          <a:gd name="connsiteX48" fmla="*/ 20955 w 20955"/>
                          <a:gd name="connsiteY48" fmla="*/ 0 h 20954"/>
                          <a:gd name="connsiteX49" fmla="*/ 20955 w 20955"/>
                          <a:gd name="connsiteY49" fmla="*/ 953 h 20954"/>
                          <a:gd name="connsiteX50" fmla="*/ 20002 w 20955"/>
                          <a:gd name="connsiteY50" fmla="*/ 2858 h 20954"/>
                          <a:gd name="connsiteX51" fmla="*/ 20002 w 20955"/>
                          <a:gd name="connsiteY51" fmla="*/ 2858 h 20954"/>
                          <a:gd name="connsiteX52" fmla="*/ 20002 w 20955"/>
                          <a:gd name="connsiteY52" fmla="*/ 2858 h 20954"/>
                          <a:gd name="connsiteX53" fmla="*/ 20002 w 20955"/>
                          <a:gd name="connsiteY53" fmla="*/ 2858 h 20954"/>
                          <a:gd name="connsiteX54" fmla="*/ 20002 w 20955"/>
                          <a:gd name="connsiteY54" fmla="*/ 2858 h 20954"/>
                          <a:gd name="connsiteX55" fmla="*/ 20002 w 20955"/>
                          <a:gd name="connsiteY55" fmla="*/ 2858 h 20954"/>
                          <a:gd name="connsiteX56" fmla="*/ 19050 w 20955"/>
                          <a:gd name="connsiteY56" fmla="*/ 2858 h 20954"/>
                          <a:gd name="connsiteX57" fmla="*/ 19050 w 20955"/>
                          <a:gd name="connsiteY57" fmla="*/ 1905 h 20954"/>
                          <a:gd name="connsiteX58" fmla="*/ 19050 w 20955"/>
                          <a:gd name="connsiteY58" fmla="*/ 1905 h 20954"/>
                          <a:gd name="connsiteX59" fmla="*/ 19050 w 20955"/>
                          <a:gd name="connsiteY59" fmla="*/ 1905 h 20954"/>
                          <a:gd name="connsiteX60" fmla="*/ 18098 w 20955"/>
                          <a:gd name="connsiteY60" fmla="*/ 2858 h 20954"/>
                          <a:gd name="connsiteX61" fmla="*/ 17145 w 20955"/>
                          <a:gd name="connsiteY61" fmla="*/ 3810 h 20954"/>
                          <a:gd name="connsiteX62" fmla="*/ 17145 w 20955"/>
                          <a:gd name="connsiteY62" fmla="*/ 3810 h 20954"/>
                          <a:gd name="connsiteX63" fmla="*/ 17145 w 20955"/>
                          <a:gd name="connsiteY63" fmla="*/ 3810 h 20954"/>
                          <a:gd name="connsiteX64" fmla="*/ 16193 w 20955"/>
                          <a:gd name="connsiteY64" fmla="*/ 4763 h 20954"/>
                          <a:gd name="connsiteX65" fmla="*/ 15240 w 20955"/>
                          <a:gd name="connsiteY65" fmla="*/ 5715 h 20954"/>
                          <a:gd name="connsiteX66" fmla="*/ 14288 w 20955"/>
                          <a:gd name="connsiteY66" fmla="*/ 6667 h 20954"/>
                          <a:gd name="connsiteX67" fmla="*/ 13335 w 20955"/>
                          <a:gd name="connsiteY67" fmla="*/ 6667 h 20954"/>
                          <a:gd name="connsiteX68" fmla="*/ 12382 w 20955"/>
                          <a:gd name="connsiteY68" fmla="*/ 7620 h 20954"/>
                          <a:gd name="connsiteX69" fmla="*/ 12382 w 20955"/>
                          <a:gd name="connsiteY69" fmla="*/ 7620 h 20954"/>
                          <a:gd name="connsiteX70" fmla="*/ 12382 w 20955"/>
                          <a:gd name="connsiteY70" fmla="*/ 7620 h 20954"/>
                          <a:gd name="connsiteX71" fmla="*/ 12382 w 20955"/>
                          <a:gd name="connsiteY71" fmla="*/ 7620 h 20954"/>
                          <a:gd name="connsiteX72" fmla="*/ 12382 w 20955"/>
                          <a:gd name="connsiteY72" fmla="*/ 8572 h 20954"/>
                          <a:gd name="connsiteX73" fmla="*/ 12382 w 20955"/>
                          <a:gd name="connsiteY73" fmla="*/ 9525 h 20954"/>
                          <a:gd name="connsiteX74" fmla="*/ 11430 w 20955"/>
                          <a:gd name="connsiteY74" fmla="*/ 10478 h 20954"/>
                          <a:gd name="connsiteX75" fmla="*/ 11430 w 20955"/>
                          <a:gd name="connsiteY75" fmla="*/ 10478 h 20954"/>
                          <a:gd name="connsiteX76" fmla="*/ 11430 w 20955"/>
                          <a:gd name="connsiteY76" fmla="*/ 10478 h 20954"/>
                          <a:gd name="connsiteX77" fmla="*/ 11430 w 20955"/>
                          <a:gd name="connsiteY77" fmla="*/ 10478 h 20954"/>
                          <a:gd name="connsiteX78" fmla="*/ 11430 w 20955"/>
                          <a:gd name="connsiteY78" fmla="*/ 10478 h 20954"/>
                          <a:gd name="connsiteX79" fmla="*/ 11430 w 20955"/>
                          <a:gd name="connsiteY79" fmla="*/ 10478 h 20954"/>
                          <a:gd name="connsiteX80" fmla="*/ 11430 w 20955"/>
                          <a:gd name="connsiteY80" fmla="*/ 10478 h 20954"/>
                          <a:gd name="connsiteX81" fmla="*/ 11430 w 20955"/>
                          <a:gd name="connsiteY81" fmla="*/ 10478 h 20954"/>
                          <a:gd name="connsiteX82" fmla="*/ 11430 w 20955"/>
                          <a:gd name="connsiteY82" fmla="*/ 11430 h 20954"/>
                          <a:gd name="connsiteX83" fmla="*/ 10477 w 20955"/>
                          <a:gd name="connsiteY83" fmla="*/ 12383 h 20954"/>
                          <a:gd name="connsiteX84" fmla="*/ 9525 w 20955"/>
                          <a:gd name="connsiteY84" fmla="*/ 13335 h 20954"/>
                          <a:gd name="connsiteX85" fmla="*/ 9525 w 20955"/>
                          <a:gd name="connsiteY85" fmla="*/ 13335 h 20954"/>
                          <a:gd name="connsiteX86" fmla="*/ 9525 w 20955"/>
                          <a:gd name="connsiteY86" fmla="*/ 13335 h 20954"/>
                          <a:gd name="connsiteX87" fmla="*/ 9525 w 20955"/>
                          <a:gd name="connsiteY87" fmla="*/ 13335 h 20954"/>
                          <a:gd name="connsiteX88" fmla="*/ 9525 w 20955"/>
                          <a:gd name="connsiteY88" fmla="*/ 13335 h 20954"/>
                          <a:gd name="connsiteX89" fmla="*/ 8573 w 20955"/>
                          <a:gd name="connsiteY89" fmla="*/ 14288 h 20954"/>
                          <a:gd name="connsiteX90" fmla="*/ 8573 w 20955"/>
                          <a:gd name="connsiteY90" fmla="*/ 14288 h 20954"/>
                          <a:gd name="connsiteX91" fmla="*/ 6668 w 20955"/>
                          <a:gd name="connsiteY91" fmla="*/ 17145 h 20954"/>
                          <a:gd name="connsiteX92" fmla="*/ 5715 w 20955"/>
                          <a:gd name="connsiteY92" fmla="*/ 18097 h 20954"/>
                          <a:gd name="connsiteX93" fmla="*/ 4763 w 20955"/>
                          <a:gd name="connsiteY93" fmla="*/ 19050 h 20954"/>
                          <a:gd name="connsiteX94" fmla="*/ 3810 w 20955"/>
                          <a:gd name="connsiteY94" fmla="*/ 20003 h 20954"/>
                          <a:gd name="connsiteX95" fmla="*/ 3810 w 20955"/>
                          <a:gd name="connsiteY95" fmla="*/ 20003 h 20954"/>
                          <a:gd name="connsiteX96" fmla="*/ 0 w 20955"/>
                          <a:gd name="connsiteY96" fmla="*/ 20955 h 20954"/>
                          <a:gd name="connsiteX97" fmla="*/ 20955 w 20955"/>
                          <a:gd name="connsiteY97" fmla="*/ 1905 h 20954"/>
                          <a:gd name="connsiteX98" fmla="*/ 20955 w 20955"/>
                          <a:gd name="connsiteY98" fmla="*/ 1905 h 20954"/>
                          <a:gd name="connsiteX99" fmla="*/ 20955 w 20955"/>
                          <a:gd name="connsiteY99" fmla="*/ 1905 h 20954"/>
                          <a:gd name="connsiteX100" fmla="*/ 20955 w 20955"/>
                          <a:gd name="connsiteY100" fmla="*/ 1905 h 20954"/>
                          <a:gd name="connsiteX101" fmla="*/ 20955 w 20955"/>
                          <a:gd name="connsiteY101" fmla="*/ 1905 h 20954"/>
                          <a:gd name="connsiteX102" fmla="*/ 17145 w 20955"/>
                          <a:gd name="connsiteY102" fmla="*/ 4763 h 20954"/>
                          <a:gd name="connsiteX103" fmla="*/ 17145 w 20955"/>
                          <a:gd name="connsiteY103" fmla="*/ 4763 h 20954"/>
                          <a:gd name="connsiteX104" fmla="*/ 17145 w 20955"/>
                          <a:gd name="connsiteY104" fmla="*/ 4763 h 20954"/>
                          <a:gd name="connsiteX105" fmla="*/ 17145 w 20955"/>
                          <a:gd name="connsiteY105" fmla="*/ 4763 h 20954"/>
                          <a:gd name="connsiteX106" fmla="*/ 17145 w 20955"/>
                          <a:gd name="connsiteY106" fmla="*/ 4763 h 20954"/>
                          <a:gd name="connsiteX107" fmla="*/ 1905 w 20955"/>
                          <a:gd name="connsiteY107" fmla="*/ 20003 h 20954"/>
                          <a:gd name="connsiteX108" fmla="*/ 1905 w 20955"/>
                          <a:gd name="connsiteY108" fmla="*/ 20003 h 20954"/>
                          <a:gd name="connsiteX109" fmla="*/ 1905 w 20955"/>
                          <a:gd name="connsiteY109" fmla="*/ 20003 h 20954"/>
                          <a:gd name="connsiteX110" fmla="*/ 1905 w 20955"/>
                          <a:gd name="connsiteY110" fmla="*/ 20003 h 20954"/>
                          <a:gd name="connsiteX111" fmla="*/ 1905 w 20955"/>
                          <a:gd name="connsiteY111" fmla="*/ 2000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</a:cxnLst>
                        <a:rect l="l" t="t" r="r" b="b"/>
                        <a:pathLst>
                          <a:path w="20955" h="20954">
                            <a:moveTo>
                              <a:pt x="0" y="20955"/>
                            </a:move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952" y="20003"/>
                              <a:pt x="952" y="20003"/>
                              <a:pt x="952" y="19050"/>
                            </a:cubicBezTo>
                            <a:cubicBezTo>
                              <a:pt x="952" y="19050"/>
                              <a:pt x="952" y="18097"/>
                              <a:pt x="1905" y="18097"/>
                            </a:cubicBezTo>
                            <a:cubicBezTo>
                              <a:pt x="1905" y="18097"/>
                              <a:pt x="1905" y="17145"/>
                              <a:pt x="2857" y="18097"/>
                            </a:cubicBezTo>
                            <a:cubicBezTo>
                              <a:pt x="2857" y="18097"/>
                              <a:pt x="2857" y="18097"/>
                              <a:pt x="2857" y="18097"/>
                            </a:cubicBezTo>
                            <a:cubicBezTo>
                              <a:pt x="2857" y="18097"/>
                              <a:pt x="2857" y="18097"/>
                              <a:pt x="2857" y="18097"/>
                            </a:cubicBezTo>
                            <a:cubicBezTo>
                              <a:pt x="2857" y="18097"/>
                              <a:pt x="2857" y="18097"/>
                              <a:pt x="3810" y="18097"/>
                            </a:cubicBezTo>
                            <a:cubicBezTo>
                              <a:pt x="3810" y="18097"/>
                              <a:pt x="3810" y="18097"/>
                              <a:pt x="3810" y="17145"/>
                            </a:cubicBezTo>
                            <a:cubicBezTo>
                              <a:pt x="3810" y="17145"/>
                              <a:pt x="4763" y="17145"/>
                              <a:pt x="3810" y="16192"/>
                            </a:cubicBezTo>
                            <a:cubicBezTo>
                              <a:pt x="3810" y="16192"/>
                              <a:pt x="3810" y="16192"/>
                              <a:pt x="3810" y="16192"/>
                            </a:cubicBezTo>
                            <a:cubicBezTo>
                              <a:pt x="3810" y="16192"/>
                              <a:pt x="3810" y="16192"/>
                              <a:pt x="3810" y="16192"/>
                            </a:cubicBezTo>
                            <a:cubicBezTo>
                              <a:pt x="3810" y="16192"/>
                              <a:pt x="3810" y="16192"/>
                              <a:pt x="4763" y="15240"/>
                            </a:cubicBezTo>
                            <a:cubicBezTo>
                              <a:pt x="4763" y="15240"/>
                              <a:pt x="5715" y="15240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2383"/>
                              <a:pt x="6668" y="12383"/>
                            </a:cubicBezTo>
                            <a:cubicBezTo>
                              <a:pt x="6668" y="12383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7620" y="11430"/>
                            </a:cubicBezTo>
                            <a:cubicBezTo>
                              <a:pt x="7620" y="11430"/>
                              <a:pt x="7620" y="11430"/>
                              <a:pt x="7620" y="11430"/>
                            </a:cubicBezTo>
                            <a:cubicBezTo>
                              <a:pt x="7620" y="11430"/>
                              <a:pt x="7620" y="11430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8573" y="9525"/>
                              <a:pt x="8573" y="9525"/>
                            </a:cubicBezTo>
                            <a:cubicBezTo>
                              <a:pt x="8573" y="9525"/>
                              <a:pt x="8573" y="9525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7620"/>
                              <a:pt x="9525" y="7620"/>
                            </a:cubicBezTo>
                            <a:cubicBezTo>
                              <a:pt x="10477" y="6667"/>
                              <a:pt x="11430" y="6667"/>
                              <a:pt x="11430" y="5715"/>
                            </a:cubicBezTo>
                            <a:cubicBezTo>
                              <a:pt x="12382" y="4763"/>
                              <a:pt x="12382" y="4763"/>
                              <a:pt x="13335" y="3810"/>
                            </a:cubicBezTo>
                            <a:cubicBezTo>
                              <a:pt x="14288" y="2858"/>
                              <a:pt x="14288" y="2858"/>
                              <a:pt x="15240" y="1905"/>
                            </a:cubicBezTo>
                            <a:cubicBezTo>
                              <a:pt x="16193" y="1905"/>
                              <a:pt x="16193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8098" y="953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8098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20002" y="0"/>
                            </a:cubicBezTo>
                            <a:cubicBezTo>
                              <a:pt x="20002" y="0"/>
                              <a:pt x="20002" y="0"/>
                              <a:pt x="20002" y="0"/>
                            </a:cubicBezTo>
                            <a:cubicBezTo>
                              <a:pt x="20002" y="0"/>
                              <a:pt x="20002" y="0"/>
                              <a:pt x="20955" y="0"/>
                            </a:cubicBezTo>
                            <a:lnTo>
                              <a:pt x="20955" y="0"/>
                            </a:ln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lnTo>
                              <a:pt x="20955" y="0"/>
                            </a:lnTo>
                            <a:lnTo>
                              <a:pt x="20955" y="953"/>
                            </a:lnTo>
                            <a:cubicBezTo>
                              <a:pt x="20955" y="1905"/>
                              <a:pt x="20002" y="1905"/>
                              <a:pt x="20002" y="2858"/>
                            </a:cubicBezTo>
                            <a:lnTo>
                              <a:pt x="20002" y="2858"/>
                            </a:lnTo>
                            <a:cubicBezTo>
                              <a:pt x="20002" y="2858"/>
                              <a:pt x="20002" y="2858"/>
                              <a:pt x="20002" y="2858"/>
                            </a:cubicBezTo>
                            <a:cubicBezTo>
                              <a:pt x="20002" y="2858"/>
                              <a:pt x="20002" y="2858"/>
                              <a:pt x="20002" y="2858"/>
                            </a:cubicBezTo>
                            <a:cubicBezTo>
                              <a:pt x="20002" y="2858"/>
                              <a:pt x="20002" y="2858"/>
                              <a:pt x="20002" y="2858"/>
                            </a:cubicBezTo>
                            <a:cubicBezTo>
                              <a:pt x="20002" y="2858"/>
                              <a:pt x="20002" y="2858"/>
                              <a:pt x="20002" y="2858"/>
                            </a:cubicBezTo>
                            <a:cubicBezTo>
                              <a:pt x="20002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2858"/>
                              <a:pt x="18098" y="2858"/>
                              <a:pt x="18098" y="2858"/>
                            </a:cubicBezTo>
                            <a:cubicBezTo>
                              <a:pt x="17145" y="2858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3335" y="6667"/>
                            </a:cubicBezTo>
                            <a:cubicBezTo>
                              <a:pt x="13335" y="6667"/>
                              <a:pt x="13335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9525"/>
                            </a:cubicBezTo>
                            <a:cubicBezTo>
                              <a:pt x="12382" y="9525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1430"/>
                            </a:cubicBezTo>
                            <a:cubicBezTo>
                              <a:pt x="11430" y="11430"/>
                              <a:pt x="10477" y="12383"/>
                              <a:pt x="10477" y="12383"/>
                            </a:cubicBezTo>
                            <a:cubicBezTo>
                              <a:pt x="10477" y="12383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4288"/>
                              <a:pt x="9525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8573" y="14288"/>
                            </a:cubicBezTo>
                            <a:cubicBezTo>
                              <a:pt x="7620" y="15240"/>
                              <a:pt x="6668" y="16192"/>
                              <a:pt x="6668" y="17145"/>
                            </a:cubicBezTo>
                            <a:cubicBezTo>
                              <a:pt x="6668" y="17145"/>
                              <a:pt x="5715" y="18097"/>
                              <a:pt x="5715" y="18097"/>
                            </a:cubicBezTo>
                            <a:cubicBezTo>
                              <a:pt x="5715" y="18097"/>
                              <a:pt x="5715" y="19050"/>
                              <a:pt x="4763" y="19050"/>
                            </a:cubicBezTo>
                            <a:cubicBezTo>
                              <a:pt x="4763" y="19050"/>
                              <a:pt x="3810" y="19050"/>
                              <a:pt x="3810" y="20003"/>
                            </a:cubicBezTo>
                            <a:lnTo>
                              <a:pt x="3810" y="20003"/>
                            </a:lnTo>
                            <a:lnTo>
                              <a:pt x="0" y="20955"/>
                            </a:lnTo>
                            <a:close/>
                            <a:moveTo>
                              <a:pt x="20955" y="1905"/>
                            </a:move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lose/>
                            <a:moveTo>
                              <a:pt x="17145" y="4763"/>
                            </a:move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lose/>
                            <a:moveTo>
                              <a:pt x="1905" y="20003"/>
                            </a:moveTo>
                            <a:cubicBezTo>
                              <a:pt x="1905" y="20003"/>
                              <a:pt x="1905" y="20003"/>
                              <a:pt x="1905" y="20003"/>
                            </a:cubicBezTo>
                            <a:cubicBezTo>
                              <a:pt x="1905" y="20003"/>
                              <a:pt x="1905" y="19050"/>
                              <a:pt x="1905" y="20003"/>
                            </a:cubicBezTo>
                            <a:cubicBezTo>
                              <a:pt x="1905" y="19050"/>
                              <a:pt x="1905" y="19050"/>
                              <a:pt x="1905" y="20003"/>
                            </a:cubicBezTo>
                            <a:cubicBezTo>
                              <a:pt x="1905" y="20003"/>
                              <a:pt x="1905" y="20003"/>
                              <a:pt x="1905" y="2000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5" name="任意多边形: 形状 819"/>
                      <p:cNvSpPr/>
                      <p:nvPr/>
                    </p:nvSpPr>
                    <p:spPr>
                      <a:xfrm>
                        <a:off x="4332922" y="37061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6" name="任意多边形: 形状 820"/>
                      <p:cNvSpPr/>
                      <p:nvPr/>
                    </p:nvSpPr>
                    <p:spPr>
                      <a:xfrm>
                        <a:off x="4331017" y="3705224"/>
                        <a:ext cx="3809" cy="5715"/>
                      </a:xfrm>
                      <a:custGeom>
                        <a:avLst/>
                        <a:gdLst>
                          <a:gd name="connsiteX0" fmla="*/ 952 w 3809"/>
                          <a:gd name="connsiteY0" fmla="*/ 953 h 5715"/>
                          <a:gd name="connsiteX1" fmla="*/ 952 w 3809"/>
                          <a:gd name="connsiteY1" fmla="*/ 953 h 5715"/>
                          <a:gd name="connsiteX2" fmla="*/ 952 w 3809"/>
                          <a:gd name="connsiteY2" fmla="*/ 953 h 5715"/>
                          <a:gd name="connsiteX3" fmla="*/ 952 w 3809"/>
                          <a:gd name="connsiteY3" fmla="*/ 1905 h 5715"/>
                          <a:gd name="connsiteX4" fmla="*/ 0 w 3809"/>
                          <a:gd name="connsiteY4" fmla="*/ 3810 h 5715"/>
                          <a:gd name="connsiteX5" fmla="*/ 0 w 3809"/>
                          <a:gd name="connsiteY5" fmla="*/ 3810 h 5715"/>
                          <a:gd name="connsiteX6" fmla="*/ 0 w 3809"/>
                          <a:gd name="connsiteY6" fmla="*/ 3810 h 5715"/>
                          <a:gd name="connsiteX7" fmla="*/ 0 w 3809"/>
                          <a:gd name="connsiteY7" fmla="*/ 3810 h 5715"/>
                          <a:gd name="connsiteX8" fmla="*/ 0 w 3809"/>
                          <a:gd name="connsiteY8" fmla="*/ 3810 h 5715"/>
                          <a:gd name="connsiteX9" fmla="*/ 0 w 3809"/>
                          <a:gd name="connsiteY9" fmla="*/ 3810 h 5715"/>
                          <a:gd name="connsiteX10" fmla="*/ 0 w 3809"/>
                          <a:gd name="connsiteY10" fmla="*/ 4763 h 5715"/>
                          <a:gd name="connsiteX11" fmla="*/ 952 w 3809"/>
                          <a:gd name="connsiteY11" fmla="*/ 4763 h 5715"/>
                          <a:gd name="connsiteX12" fmla="*/ 952 w 3809"/>
                          <a:gd name="connsiteY12" fmla="*/ 4763 h 5715"/>
                          <a:gd name="connsiteX13" fmla="*/ 952 w 3809"/>
                          <a:gd name="connsiteY13" fmla="*/ 4763 h 5715"/>
                          <a:gd name="connsiteX14" fmla="*/ 952 w 3809"/>
                          <a:gd name="connsiteY14" fmla="*/ 5715 h 5715"/>
                          <a:gd name="connsiteX15" fmla="*/ 3810 w 3809"/>
                          <a:gd name="connsiteY15" fmla="*/ 1905 h 5715"/>
                          <a:gd name="connsiteX16" fmla="*/ 3810 w 3809"/>
                          <a:gd name="connsiteY16" fmla="*/ 953 h 5715"/>
                          <a:gd name="connsiteX17" fmla="*/ 2857 w 3809"/>
                          <a:gd name="connsiteY17" fmla="*/ 0 h 5715"/>
                          <a:gd name="connsiteX18" fmla="*/ 1905 w 3809"/>
                          <a:gd name="connsiteY18" fmla="*/ 0 h 5715"/>
                          <a:gd name="connsiteX19" fmla="*/ 952 w 3809"/>
                          <a:gd name="connsiteY19" fmla="*/ 953 h 5715"/>
                          <a:gd name="connsiteX20" fmla="*/ 952 w 3809"/>
                          <a:gd name="connsiteY20" fmla="*/ 953 h 5715"/>
                          <a:gd name="connsiteX21" fmla="*/ 952 w 3809"/>
                          <a:gd name="connsiteY21" fmla="*/ 953 h 5715"/>
                          <a:gd name="connsiteX22" fmla="*/ 952 w 3809"/>
                          <a:gd name="connsiteY22" fmla="*/ 953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3809" h="5715">
                            <a:moveTo>
                              <a:pt x="952" y="953"/>
                            </a:moveTo>
                            <a:cubicBezTo>
                              <a:pt x="0" y="953"/>
                              <a:pt x="0" y="1905"/>
                              <a:pt x="952" y="953"/>
                            </a:cubicBezTo>
                            <a:lnTo>
                              <a:pt x="952" y="953"/>
                            </a:lnTo>
                            <a:lnTo>
                              <a:pt x="952" y="1905"/>
                            </a:lnTo>
                            <a:cubicBezTo>
                              <a:pt x="952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952" y="4763"/>
                            </a:cubicBezTo>
                            <a:lnTo>
                              <a:pt x="952" y="4763"/>
                            </a:lnTo>
                            <a:lnTo>
                              <a:pt x="952" y="4763"/>
                            </a:lnTo>
                            <a:cubicBezTo>
                              <a:pt x="952" y="4763"/>
                              <a:pt x="952" y="4763"/>
                              <a:pt x="952" y="571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cubicBezTo>
                              <a:pt x="3810" y="953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37" name="图形 2"/>
                    <p:cNvGrpSpPr/>
                    <p:nvPr/>
                  </p:nvGrpSpPr>
                  <p:grpSpPr>
                    <a:xfrm>
                      <a:off x="4285297" y="3724274"/>
                      <a:ext cx="25717" cy="26670"/>
                      <a:chOff x="4285297" y="3724274"/>
                      <a:chExt cx="25717" cy="26670"/>
                    </a:xfrm>
                    <a:solidFill>
                      <a:srgbClr val="FF9B80"/>
                    </a:solidFill>
                  </p:grpSpPr>
                  <p:sp>
                    <p:nvSpPr>
                      <p:cNvPr id="938" name="任意多边形: 形状 822"/>
                      <p:cNvSpPr/>
                      <p:nvPr/>
                    </p:nvSpPr>
                    <p:spPr>
                      <a:xfrm>
                        <a:off x="4311014" y="37280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39" name="任意多边形: 形状 823"/>
                      <p:cNvSpPr/>
                      <p:nvPr/>
                    </p:nvSpPr>
                    <p:spPr>
                      <a:xfrm>
                        <a:off x="4285297" y="3724274"/>
                        <a:ext cx="22859" cy="26670"/>
                      </a:xfrm>
                      <a:custGeom>
                        <a:avLst/>
                        <a:gdLst>
                          <a:gd name="connsiteX0" fmla="*/ 4763 w 22859"/>
                          <a:gd name="connsiteY0" fmla="*/ 26670 h 26670"/>
                          <a:gd name="connsiteX1" fmla="*/ 4763 w 22859"/>
                          <a:gd name="connsiteY1" fmla="*/ 26670 h 26670"/>
                          <a:gd name="connsiteX2" fmla="*/ 5715 w 22859"/>
                          <a:gd name="connsiteY2" fmla="*/ 24765 h 26670"/>
                          <a:gd name="connsiteX3" fmla="*/ 5715 w 22859"/>
                          <a:gd name="connsiteY3" fmla="*/ 23813 h 26670"/>
                          <a:gd name="connsiteX4" fmla="*/ 6667 w 22859"/>
                          <a:gd name="connsiteY4" fmla="*/ 22860 h 26670"/>
                          <a:gd name="connsiteX5" fmla="*/ 6667 w 22859"/>
                          <a:gd name="connsiteY5" fmla="*/ 22860 h 26670"/>
                          <a:gd name="connsiteX6" fmla="*/ 6667 w 22859"/>
                          <a:gd name="connsiteY6" fmla="*/ 21908 h 26670"/>
                          <a:gd name="connsiteX7" fmla="*/ 6667 w 22859"/>
                          <a:gd name="connsiteY7" fmla="*/ 21908 h 26670"/>
                          <a:gd name="connsiteX8" fmla="*/ 6667 w 22859"/>
                          <a:gd name="connsiteY8" fmla="*/ 20955 h 26670"/>
                          <a:gd name="connsiteX9" fmla="*/ 6667 w 22859"/>
                          <a:gd name="connsiteY9" fmla="*/ 20003 h 26670"/>
                          <a:gd name="connsiteX10" fmla="*/ 6667 w 22859"/>
                          <a:gd name="connsiteY10" fmla="*/ 20003 h 26670"/>
                          <a:gd name="connsiteX11" fmla="*/ 6667 w 22859"/>
                          <a:gd name="connsiteY11" fmla="*/ 19050 h 26670"/>
                          <a:gd name="connsiteX12" fmla="*/ 6667 w 22859"/>
                          <a:gd name="connsiteY12" fmla="*/ 18097 h 26670"/>
                          <a:gd name="connsiteX13" fmla="*/ 7620 w 22859"/>
                          <a:gd name="connsiteY13" fmla="*/ 17145 h 26670"/>
                          <a:gd name="connsiteX14" fmla="*/ 7620 w 22859"/>
                          <a:gd name="connsiteY14" fmla="*/ 16192 h 26670"/>
                          <a:gd name="connsiteX15" fmla="*/ 7620 w 22859"/>
                          <a:gd name="connsiteY15" fmla="*/ 16192 h 26670"/>
                          <a:gd name="connsiteX16" fmla="*/ 7620 w 22859"/>
                          <a:gd name="connsiteY16" fmla="*/ 16192 h 26670"/>
                          <a:gd name="connsiteX17" fmla="*/ 7620 w 22859"/>
                          <a:gd name="connsiteY17" fmla="*/ 15240 h 26670"/>
                          <a:gd name="connsiteX18" fmla="*/ 7620 w 22859"/>
                          <a:gd name="connsiteY18" fmla="*/ 14288 h 26670"/>
                          <a:gd name="connsiteX19" fmla="*/ 7620 w 22859"/>
                          <a:gd name="connsiteY19" fmla="*/ 14288 h 26670"/>
                          <a:gd name="connsiteX20" fmla="*/ 7620 w 22859"/>
                          <a:gd name="connsiteY20" fmla="*/ 14288 h 26670"/>
                          <a:gd name="connsiteX21" fmla="*/ 7620 w 22859"/>
                          <a:gd name="connsiteY21" fmla="*/ 14288 h 26670"/>
                          <a:gd name="connsiteX22" fmla="*/ 7620 w 22859"/>
                          <a:gd name="connsiteY22" fmla="*/ 13335 h 26670"/>
                          <a:gd name="connsiteX23" fmla="*/ 7620 w 22859"/>
                          <a:gd name="connsiteY23" fmla="*/ 13335 h 26670"/>
                          <a:gd name="connsiteX24" fmla="*/ 7620 w 22859"/>
                          <a:gd name="connsiteY24" fmla="*/ 13335 h 26670"/>
                          <a:gd name="connsiteX25" fmla="*/ 7620 w 22859"/>
                          <a:gd name="connsiteY25" fmla="*/ 13335 h 26670"/>
                          <a:gd name="connsiteX26" fmla="*/ 8572 w 22859"/>
                          <a:gd name="connsiteY26" fmla="*/ 12383 h 26670"/>
                          <a:gd name="connsiteX27" fmla="*/ 9525 w 22859"/>
                          <a:gd name="connsiteY27" fmla="*/ 11430 h 26670"/>
                          <a:gd name="connsiteX28" fmla="*/ 9525 w 22859"/>
                          <a:gd name="connsiteY28" fmla="*/ 11430 h 26670"/>
                          <a:gd name="connsiteX29" fmla="*/ 9525 w 22859"/>
                          <a:gd name="connsiteY29" fmla="*/ 11430 h 26670"/>
                          <a:gd name="connsiteX30" fmla="*/ 9525 w 22859"/>
                          <a:gd name="connsiteY30" fmla="*/ 11430 h 26670"/>
                          <a:gd name="connsiteX31" fmla="*/ 9525 w 22859"/>
                          <a:gd name="connsiteY31" fmla="*/ 10478 h 26670"/>
                          <a:gd name="connsiteX32" fmla="*/ 11430 w 22859"/>
                          <a:gd name="connsiteY32" fmla="*/ 8572 h 26670"/>
                          <a:gd name="connsiteX33" fmla="*/ 12382 w 22859"/>
                          <a:gd name="connsiteY33" fmla="*/ 6667 h 26670"/>
                          <a:gd name="connsiteX34" fmla="*/ 13335 w 22859"/>
                          <a:gd name="connsiteY34" fmla="*/ 4763 h 26670"/>
                          <a:gd name="connsiteX35" fmla="*/ 15240 w 22859"/>
                          <a:gd name="connsiteY35" fmla="*/ 2858 h 26670"/>
                          <a:gd name="connsiteX36" fmla="*/ 15240 w 22859"/>
                          <a:gd name="connsiteY36" fmla="*/ 2858 h 26670"/>
                          <a:gd name="connsiteX37" fmla="*/ 15240 w 22859"/>
                          <a:gd name="connsiteY37" fmla="*/ 1905 h 26670"/>
                          <a:gd name="connsiteX38" fmla="*/ 15240 w 22859"/>
                          <a:gd name="connsiteY38" fmla="*/ 1905 h 26670"/>
                          <a:gd name="connsiteX39" fmla="*/ 15240 w 22859"/>
                          <a:gd name="connsiteY39" fmla="*/ 1905 h 26670"/>
                          <a:gd name="connsiteX40" fmla="*/ 15240 w 22859"/>
                          <a:gd name="connsiteY40" fmla="*/ 1905 h 26670"/>
                          <a:gd name="connsiteX41" fmla="*/ 15240 w 22859"/>
                          <a:gd name="connsiteY41" fmla="*/ 953 h 26670"/>
                          <a:gd name="connsiteX42" fmla="*/ 15240 w 22859"/>
                          <a:gd name="connsiteY42" fmla="*/ 953 h 26670"/>
                          <a:gd name="connsiteX43" fmla="*/ 15240 w 22859"/>
                          <a:gd name="connsiteY43" fmla="*/ 953 h 26670"/>
                          <a:gd name="connsiteX44" fmla="*/ 15240 w 22859"/>
                          <a:gd name="connsiteY44" fmla="*/ 0 h 26670"/>
                          <a:gd name="connsiteX45" fmla="*/ 15240 w 22859"/>
                          <a:gd name="connsiteY45" fmla="*/ 0 h 26670"/>
                          <a:gd name="connsiteX46" fmla="*/ 15240 w 22859"/>
                          <a:gd name="connsiteY46" fmla="*/ 0 h 26670"/>
                          <a:gd name="connsiteX47" fmla="*/ 17145 w 22859"/>
                          <a:gd name="connsiteY47" fmla="*/ 953 h 26670"/>
                          <a:gd name="connsiteX48" fmla="*/ 17145 w 22859"/>
                          <a:gd name="connsiteY48" fmla="*/ 953 h 26670"/>
                          <a:gd name="connsiteX49" fmla="*/ 17145 w 22859"/>
                          <a:gd name="connsiteY49" fmla="*/ 953 h 26670"/>
                          <a:gd name="connsiteX50" fmla="*/ 17145 w 22859"/>
                          <a:gd name="connsiteY50" fmla="*/ 953 h 26670"/>
                          <a:gd name="connsiteX51" fmla="*/ 17145 w 22859"/>
                          <a:gd name="connsiteY51" fmla="*/ 953 h 26670"/>
                          <a:gd name="connsiteX52" fmla="*/ 17145 w 22859"/>
                          <a:gd name="connsiteY52" fmla="*/ 953 h 26670"/>
                          <a:gd name="connsiteX53" fmla="*/ 17145 w 22859"/>
                          <a:gd name="connsiteY53" fmla="*/ 1905 h 26670"/>
                          <a:gd name="connsiteX54" fmla="*/ 16192 w 22859"/>
                          <a:gd name="connsiteY54" fmla="*/ 1905 h 26670"/>
                          <a:gd name="connsiteX55" fmla="*/ 16192 w 22859"/>
                          <a:gd name="connsiteY55" fmla="*/ 1905 h 26670"/>
                          <a:gd name="connsiteX56" fmla="*/ 16192 w 22859"/>
                          <a:gd name="connsiteY56" fmla="*/ 1905 h 26670"/>
                          <a:gd name="connsiteX57" fmla="*/ 16192 w 22859"/>
                          <a:gd name="connsiteY57" fmla="*/ 2858 h 26670"/>
                          <a:gd name="connsiteX58" fmla="*/ 15240 w 22859"/>
                          <a:gd name="connsiteY58" fmla="*/ 4763 h 26670"/>
                          <a:gd name="connsiteX59" fmla="*/ 14288 w 22859"/>
                          <a:gd name="connsiteY59" fmla="*/ 5715 h 26670"/>
                          <a:gd name="connsiteX60" fmla="*/ 14288 w 22859"/>
                          <a:gd name="connsiteY60" fmla="*/ 5715 h 26670"/>
                          <a:gd name="connsiteX61" fmla="*/ 13335 w 22859"/>
                          <a:gd name="connsiteY61" fmla="*/ 6667 h 26670"/>
                          <a:gd name="connsiteX62" fmla="*/ 12382 w 22859"/>
                          <a:gd name="connsiteY62" fmla="*/ 7620 h 26670"/>
                          <a:gd name="connsiteX63" fmla="*/ 11430 w 22859"/>
                          <a:gd name="connsiteY63" fmla="*/ 9525 h 26670"/>
                          <a:gd name="connsiteX64" fmla="*/ 10477 w 22859"/>
                          <a:gd name="connsiteY64" fmla="*/ 10478 h 26670"/>
                          <a:gd name="connsiteX65" fmla="*/ 9525 w 22859"/>
                          <a:gd name="connsiteY65" fmla="*/ 11430 h 26670"/>
                          <a:gd name="connsiteX66" fmla="*/ 9525 w 22859"/>
                          <a:gd name="connsiteY66" fmla="*/ 11430 h 26670"/>
                          <a:gd name="connsiteX67" fmla="*/ 9525 w 22859"/>
                          <a:gd name="connsiteY67" fmla="*/ 11430 h 26670"/>
                          <a:gd name="connsiteX68" fmla="*/ 9525 w 22859"/>
                          <a:gd name="connsiteY68" fmla="*/ 11430 h 26670"/>
                          <a:gd name="connsiteX69" fmla="*/ 9525 w 22859"/>
                          <a:gd name="connsiteY69" fmla="*/ 12383 h 26670"/>
                          <a:gd name="connsiteX70" fmla="*/ 8572 w 22859"/>
                          <a:gd name="connsiteY70" fmla="*/ 13335 h 26670"/>
                          <a:gd name="connsiteX71" fmla="*/ 7620 w 22859"/>
                          <a:gd name="connsiteY71" fmla="*/ 14288 h 26670"/>
                          <a:gd name="connsiteX72" fmla="*/ 7620 w 22859"/>
                          <a:gd name="connsiteY72" fmla="*/ 14288 h 26670"/>
                          <a:gd name="connsiteX73" fmla="*/ 7620 w 22859"/>
                          <a:gd name="connsiteY73" fmla="*/ 14288 h 26670"/>
                          <a:gd name="connsiteX74" fmla="*/ 7620 w 22859"/>
                          <a:gd name="connsiteY74" fmla="*/ 14288 h 26670"/>
                          <a:gd name="connsiteX75" fmla="*/ 7620 w 22859"/>
                          <a:gd name="connsiteY75" fmla="*/ 14288 h 26670"/>
                          <a:gd name="connsiteX76" fmla="*/ 7620 w 22859"/>
                          <a:gd name="connsiteY76" fmla="*/ 14288 h 26670"/>
                          <a:gd name="connsiteX77" fmla="*/ 7620 w 22859"/>
                          <a:gd name="connsiteY77" fmla="*/ 14288 h 26670"/>
                          <a:gd name="connsiteX78" fmla="*/ 7620 w 22859"/>
                          <a:gd name="connsiteY78" fmla="*/ 14288 h 26670"/>
                          <a:gd name="connsiteX79" fmla="*/ 7620 w 22859"/>
                          <a:gd name="connsiteY79" fmla="*/ 15240 h 26670"/>
                          <a:gd name="connsiteX80" fmla="*/ 6667 w 22859"/>
                          <a:gd name="connsiteY80" fmla="*/ 16192 h 26670"/>
                          <a:gd name="connsiteX81" fmla="*/ 5715 w 22859"/>
                          <a:gd name="connsiteY81" fmla="*/ 17145 h 26670"/>
                          <a:gd name="connsiteX82" fmla="*/ 5715 w 22859"/>
                          <a:gd name="connsiteY82" fmla="*/ 17145 h 26670"/>
                          <a:gd name="connsiteX83" fmla="*/ 5715 w 22859"/>
                          <a:gd name="connsiteY83" fmla="*/ 17145 h 26670"/>
                          <a:gd name="connsiteX84" fmla="*/ 5715 w 22859"/>
                          <a:gd name="connsiteY84" fmla="*/ 17145 h 26670"/>
                          <a:gd name="connsiteX85" fmla="*/ 5715 w 22859"/>
                          <a:gd name="connsiteY85" fmla="*/ 17145 h 26670"/>
                          <a:gd name="connsiteX86" fmla="*/ 4763 w 22859"/>
                          <a:gd name="connsiteY86" fmla="*/ 18097 h 26670"/>
                          <a:gd name="connsiteX87" fmla="*/ 4763 w 22859"/>
                          <a:gd name="connsiteY87" fmla="*/ 18097 h 26670"/>
                          <a:gd name="connsiteX88" fmla="*/ 2857 w 22859"/>
                          <a:gd name="connsiteY88" fmla="*/ 20955 h 26670"/>
                          <a:gd name="connsiteX89" fmla="*/ 1905 w 22859"/>
                          <a:gd name="connsiteY89" fmla="*/ 21908 h 26670"/>
                          <a:gd name="connsiteX90" fmla="*/ 952 w 22859"/>
                          <a:gd name="connsiteY90" fmla="*/ 22860 h 26670"/>
                          <a:gd name="connsiteX91" fmla="*/ 0 w 22859"/>
                          <a:gd name="connsiteY91" fmla="*/ 23813 h 26670"/>
                          <a:gd name="connsiteX92" fmla="*/ 0 w 22859"/>
                          <a:gd name="connsiteY92" fmla="*/ 23813 h 26670"/>
                          <a:gd name="connsiteX93" fmla="*/ 4763 w 22859"/>
                          <a:gd name="connsiteY93" fmla="*/ 26670 h 26670"/>
                          <a:gd name="connsiteX94" fmla="*/ 22860 w 22859"/>
                          <a:gd name="connsiteY94" fmla="*/ 5715 h 26670"/>
                          <a:gd name="connsiteX95" fmla="*/ 22860 w 22859"/>
                          <a:gd name="connsiteY95" fmla="*/ 5715 h 26670"/>
                          <a:gd name="connsiteX96" fmla="*/ 22860 w 22859"/>
                          <a:gd name="connsiteY96" fmla="*/ 5715 h 26670"/>
                          <a:gd name="connsiteX97" fmla="*/ 22860 w 22859"/>
                          <a:gd name="connsiteY97" fmla="*/ 5715 h 26670"/>
                          <a:gd name="connsiteX98" fmla="*/ 22860 w 22859"/>
                          <a:gd name="connsiteY98" fmla="*/ 5715 h 26670"/>
                          <a:gd name="connsiteX99" fmla="*/ 20002 w 22859"/>
                          <a:gd name="connsiteY99" fmla="*/ 9525 h 26670"/>
                          <a:gd name="connsiteX100" fmla="*/ 20002 w 22859"/>
                          <a:gd name="connsiteY100" fmla="*/ 9525 h 26670"/>
                          <a:gd name="connsiteX101" fmla="*/ 20002 w 22859"/>
                          <a:gd name="connsiteY101" fmla="*/ 9525 h 26670"/>
                          <a:gd name="connsiteX102" fmla="*/ 20002 w 22859"/>
                          <a:gd name="connsiteY102" fmla="*/ 9525 h 26670"/>
                          <a:gd name="connsiteX103" fmla="*/ 20002 w 22859"/>
                          <a:gd name="connsiteY103" fmla="*/ 9525 h 26670"/>
                          <a:gd name="connsiteX104" fmla="*/ 6667 w 22859"/>
                          <a:gd name="connsiteY104" fmla="*/ 25717 h 26670"/>
                          <a:gd name="connsiteX105" fmla="*/ 6667 w 22859"/>
                          <a:gd name="connsiteY105" fmla="*/ 25717 h 26670"/>
                          <a:gd name="connsiteX106" fmla="*/ 6667 w 22859"/>
                          <a:gd name="connsiteY106" fmla="*/ 25717 h 26670"/>
                          <a:gd name="connsiteX107" fmla="*/ 6667 w 22859"/>
                          <a:gd name="connsiteY107" fmla="*/ 25717 h 26670"/>
                          <a:gd name="connsiteX108" fmla="*/ 6667 w 22859"/>
                          <a:gd name="connsiteY108" fmla="*/ 25717 h 26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2859" h="26670">
                            <a:moveTo>
                              <a:pt x="4763" y="26670"/>
                            </a:moveTo>
                            <a:cubicBezTo>
                              <a:pt x="4763" y="26670"/>
                              <a:pt x="5715" y="26670"/>
                              <a:pt x="4763" y="26670"/>
                            </a:cubicBezTo>
                            <a:cubicBezTo>
                              <a:pt x="5715" y="25717"/>
                              <a:pt x="5715" y="25717"/>
                              <a:pt x="5715" y="24765"/>
                            </a:cubicBezTo>
                            <a:cubicBezTo>
                              <a:pt x="5715" y="24765"/>
                              <a:pt x="5715" y="23813"/>
                              <a:pt x="5715" y="23813"/>
                            </a:cubicBezTo>
                            <a:cubicBezTo>
                              <a:pt x="5715" y="23813"/>
                              <a:pt x="5715" y="22860"/>
                              <a:pt x="6667" y="22860"/>
                            </a:cubicBezTo>
                            <a:cubicBezTo>
                              <a:pt x="6667" y="22860"/>
                              <a:pt x="6667" y="22860"/>
                              <a:pt x="6667" y="22860"/>
                            </a:cubicBezTo>
                            <a:cubicBezTo>
                              <a:pt x="6667" y="22860"/>
                              <a:pt x="6667" y="22860"/>
                              <a:pt x="6667" y="21908"/>
                            </a:cubicBezTo>
                            <a:cubicBezTo>
                              <a:pt x="6667" y="21908"/>
                              <a:pt x="6667" y="20955"/>
                              <a:pt x="6667" y="21908"/>
                            </a:cubicBezTo>
                            <a:cubicBezTo>
                              <a:pt x="6667" y="21908"/>
                              <a:pt x="6667" y="21908"/>
                              <a:pt x="6667" y="20955"/>
                            </a:cubicBezTo>
                            <a:cubicBezTo>
                              <a:pt x="6667" y="20955"/>
                              <a:pt x="7620" y="20955"/>
                              <a:pt x="6667" y="20003"/>
                            </a:cubicBezTo>
                            <a:cubicBezTo>
                              <a:pt x="6667" y="20003"/>
                              <a:pt x="6667" y="20003"/>
                              <a:pt x="6667" y="20003"/>
                            </a:cubicBezTo>
                            <a:cubicBezTo>
                              <a:pt x="6667" y="20003"/>
                              <a:pt x="6667" y="20003"/>
                              <a:pt x="6667" y="19050"/>
                            </a:cubicBezTo>
                            <a:cubicBezTo>
                              <a:pt x="6667" y="19050"/>
                              <a:pt x="6667" y="19050"/>
                              <a:pt x="6667" y="18097"/>
                            </a:cubicBezTo>
                            <a:cubicBezTo>
                              <a:pt x="6667" y="18097"/>
                              <a:pt x="7620" y="18097"/>
                              <a:pt x="7620" y="17145"/>
                            </a:cubicBezTo>
                            <a:cubicBezTo>
                              <a:pt x="7620" y="17145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8572" y="12383"/>
                              <a:pt x="8572" y="12383"/>
                            </a:cubicBezTo>
                            <a:cubicBezTo>
                              <a:pt x="8572" y="12383"/>
                              <a:pt x="8572" y="12383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0478"/>
                              <a:pt x="9525" y="10478"/>
                            </a:cubicBezTo>
                            <a:cubicBezTo>
                              <a:pt x="10477" y="9525"/>
                              <a:pt x="10477" y="9525"/>
                              <a:pt x="11430" y="8572"/>
                            </a:cubicBezTo>
                            <a:cubicBezTo>
                              <a:pt x="11430" y="7620"/>
                              <a:pt x="12382" y="7620"/>
                              <a:pt x="12382" y="6667"/>
                            </a:cubicBezTo>
                            <a:cubicBezTo>
                              <a:pt x="12382" y="5715"/>
                              <a:pt x="13335" y="5715"/>
                              <a:pt x="13335" y="4763"/>
                            </a:cubicBezTo>
                            <a:cubicBezTo>
                              <a:pt x="13335" y="3810"/>
                              <a:pt x="14288" y="3810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0"/>
                            </a:cubicBezTo>
                            <a:lnTo>
                              <a:pt x="15240" y="0"/>
                            </a:ln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6192" y="0"/>
                              <a:pt x="16192" y="0"/>
                              <a:pt x="17145" y="953"/>
                            </a:cubicBezTo>
                            <a:lnTo>
                              <a:pt x="17145" y="953"/>
                            </a:ln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lnTo>
                              <a:pt x="17145" y="953"/>
                            </a:ln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1905"/>
                            </a:cubicBezTo>
                            <a:cubicBezTo>
                              <a:pt x="17145" y="1905"/>
                              <a:pt x="16192" y="1905"/>
                              <a:pt x="16192" y="1905"/>
                            </a:cubicBezTo>
                            <a:cubicBezTo>
                              <a:pt x="16192" y="1905"/>
                              <a:pt x="16192" y="1905"/>
                              <a:pt x="16192" y="1905"/>
                            </a:cubicBezTo>
                            <a:cubicBezTo>
                              <a:pt x="16192" y="1905"/>
                              <a:pt x="16192" y="1905"/>
                              <a:pt x="16192" y="1905"/>
                            </a:cubicBezTo>
                            <a:cubicBezTo>
                              <a:pt x="17145" y="1905"/>
                              <a:pt x="16192" y="2858"/>
                              <a:pt x="16192" y="2858"/>
                            </a:cubicBezTo>
                            <a:cubicBezTo>
                              <a:pt x="15240" y="3810"/>
                              <a:pt x="15240" y="3810"/>
                              <a:pt x="15240" y="4763"/>
                            </a:cubicBezTo>
                            <a:cubicBezTo>
                              <a:pt x="15240" y="4763"/>
                              <a:pt x="14288" y="4763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3335" y="6667"/>
                              <a:pt x="13335" y="6667"/>
                            </a:cubicBezTo>
                            <a:cubicBezTo>
                              <a:pt x="13335" y="6667"/>
                              <a:pt x="12382" y="7620"/>
                              <a:pt x="12382" y="7620"/>
                            </a:cubicBezTo>
                            <a:cubicBezTo>
                              <a:pt x="12382" y="8572"/>
                              <a:pt x="11430" y="8572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0477" y="10478"/>
                            </a:cubicBezTo>
                            <a:cubicBezTo>
                              <a:pt x="10477" y="10478"/>
                              <a:pt x="10477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8572" y="13335"/>
                            </a:cubicBezTo>
                            <a:cubicBezTo>
                              <a:pt x="8572" y="13335"/>
                              <a:pt x="8572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5240"/>
                            </a:cubicBezTo>
                            <a:cubicBezTo>
                              <a:pt x="7620" y="15240"/>
                              <a:pt x="7620" y="16192"/>
                              <a:pt x="6667" y="16192"/>
                            </a:cubicBezTo>
                            <a:cubicBezTo>
                              <a:pt x="6667" y="16192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8097"/>
                              <a:pt x="5715" y="18097"/>
                              <a:pt x="4763" y="18097"/>
                            </a:cubicBezTo>
                            <a:cubicBezTo>
                              <a:pt x="4763" y="18097"/>
                              <a:pt x="4763" y="18097"/>
                              <a:pt x="4763" y="18097"/>
                            </a:cubicBezTo>
                            <a:cubicBezTo>
                              <a:pt x="3810" y="19050"/>
                              <a:pt x="3810" y="20003"/>
                              <a:pt x="2857" y="20955"/>
                            </a:cubicBezTo>
                            <a:cubicBezTo>
                              <a:pt x="2857" y="20955"/>
                              <a:pt x="1905" y="21908"/>
                              <a:pt x="1905" y="21908"/>
                            </a:cubicBezTo>
                            <a:cubicBezTo>
                              <a:pt x="1905" y="21908"/>
                              <a:pt x="1905" y="22860"/>
                              <a:pt x="952" y="22860"/>
                            </a:cubicBezTo>
                            <a:cubicBezTo>
                              <a:pt x="952" y="22860"/>
                              <a:pt x="952" y="23813"/>
                              <a:pt x="0" y="23813"/>
                            </a:cubicBezTo>
                            <a:lnTo>
                              <a:pt x="0" y="23813"/>
                            </a:lnTo>
                            <a:lnTo>
                              <a:pt x="4763" y="26670"/>
                            </a:lnTo>
                            <a:close/>
                            <a:moveTo>
                              <a:pt x="22860" y="5715"/>
                            </a:move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lose/>
                            <a:moveTo>
                              <a:pt x="20002" y="9525"/>
                            </a:moveTo>
                            <a:cubicBezTo>
                              <a:pt x="20002" y="9525"/>
                              <a:pt x="20002" y="9525"/>
                              <a:pt x="20002" y="9525"/>
                            </a:cubicBezTo>
                            <a:cubicBezTo>
                              <a:pt x="20002" y="9525"/>
                              <a:pt x="20002" y="9525"/>
                              <a:pt x="20002" y="9525"/>
                            </a:cubicBezTo>
                            <a:cubicBezTo>
                              <a:pt x="20002" y="9525"/>
                              <a:pt x="20002" y="9525"/>
                              <a:pt x="20002" y="9525"/>
                            </a:cubicBezTo>
                            <a:cubicBezTo>
                              <a:pt x="20002" y="9525"/>
                              <a:pt x="20002" y="9525"/>
                              <a:pt x="20002" y="9525"/>
                            </a:cubicBezTo>
                            <a:close/>
                            <a:moveTo>
                              <a:pt x="6667" y="25717"/>
                            </a:moveTo>
                            <a:cubicBezTo>
                              <a:pt x="6667" y="25717"/>
                              <a:pt x="6667" y="25717"/>
                              <a:pt x="6667" y="25717"/>
                            </a:cubicBezTo>
                            <a:cubicBezTo>
                              <a:pt x="6667" y="25717"/>
                              <a:pt x="6667" y="24765"/>
                              <a:pt x="6667" y="25717"/>
                            </a:cubicBezTo>
                            <a:cubicBezTo>
                              <a:pt x="6667" y="24765"/>
                              <a:pt x="6667" y="24765"/>
                              <a:pt x="6667" y="25717"/>
                            </a:cubicBezTo>
                            <a:cubicBezTo>
                              <a:pt x="6667" y="24765"/>
                              <a:pt x="6667" y="25717"/>
                              <a:pt x="6667" y="25717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0" name="任意多边形: 形状 824"/>
                      <p:cNvSpPr/>
                      <p:nvPr/>
                    </p:nvSpPr>
                    <p:spPr>
                      <a:xfrm>
                        <a:off x="4308157" y="37280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1" name="任意多边形: 形状 825"/>
                      <p:cNvSpPr/>
                      <p:nvPr/>
                    </p:nvSpPr>
                    <p:spPr>
                      <a:xfrm>
                        <a:off x="4306252" y="3727132"/>
                        <a:ext cx="3810" cy="2857"/>
                      </a:xfrm>
                      <a:custGeom>
                        <a:avLst/>
                        <a:gdLst>
                          <a:gd name="connsiteX0" fmla="*/ 1905 w 3810"/>
                          <a:gd name="connsiteY0" fmla="*/ 1905 h 2857"/>
                          <a:gd name="connsiteX1" fmla="*/ 3810 w 3810"/>
                          <a:gd name="connsiteY1" fmla="*/ 2858 h 2857"/>
                          <a:gd name="connsiteX2" fmla="*/ 3810 w 3810"/>
                          <a:gd name="connsiteY2" fmla="*/ 2858 h 2857"/>
                          <a:gd name="connsiteX3" fmla="*/ 3810 w 3810"/>
                          <a:gd name="connsiteY3" fmla="*/ 2858 h 2857"/>
                          <a:gd name="connsiteX4" fmla="*/ 3810 w 3810"/>
                          <a:gd name="connsiteY4" fmla="*/ 2858 h 2857"/>
                          <a:gd name="connsiteX5" fmla="*/ 3810 w 3810"/>
                          <a:gd name="connsiteY5" fmla="*/ 2858 h 2857"/>
                          <a:gd name="connsiteX6" fmla="*/ 3810 w 3810"/>
                          <a:gd name="connsiteY6" fmla="*/ 2858 h 2857"/>
                          <a:gd name="connsiteX7" fmla="*/ 3810 w 3810"/>
                          <a:gd name="connsiteY7" fmla="*/ 2858 h 2857"/>
                          <a:gd name="connsiteX8" fmla="*/ 3810 w 3810"/>
                          <a:gd name="connsiteY8" fmla="*/ 1905 h 2857"/>
                          <a:gd name="connsiteX9" fmla="*/ 3810 w 3810"/>
                          <a:gd name="connsiteY9" fmla="*/ 1905 h 2857"/>
                          <a:gd name="connsiteX10" fmla="*/ 3810 w 3810"/>
                          <a:gd name="connsiteY10" fmla="*/ 1905 h 2857"/>
                          <a:gd name="connsiteX11" fmla="*/ 3810 w 3810"/>
                          <a:gd name="connsiteY11" fmla="*/ 1905 h 2857"/>
                          <a:gd name="connsiteX12" fmla="*/ 1905 w 3810"/>
                          <a:gd name="connsiteY12" fmla="*/ 0 h 2857"/>
                          <a:gd name="connsiteX13" fmla="*/ 953 w 3810"/>
                          <a:gd name="connsiteY13" fmla="*/ 0 h 2857"/>
                          <a:gd name="connsiteX14" fmla="*/ 0 w 3810"/>
                          <a:gd name="connsiteY14" fmla="*/ 952 h 2857"/>
                          <a:gd name="connsiteX15" fmla="*/ 1905 w 3810"/>
                          <a:gd name="connsiteY15" fmla="*/ 1905 h 2857"/>
                          <a:gd name="connsiteX16" fmla="*/ 1905 w 3810"/>
                          <a:gd name="connsiteY16" fmla="*/ 1905 h 2857"/>
                          <a:gd name="connsiteX17" fmla="*/ 1905 w 3810"/>
                          <a:gd name="connsiteY17" fmla="*/ 1905 h 2857"/>
                          <a:gd name="connsiteX18" fmla="*/ 1905 w 3810"/>
                          <a:gd name="connsiteY18" fmla="*/ 1905 h 2857"/>
                          <a:gd name="connsiteX19" fmla="*/ 1905 w 3810"/>
                          <a:gd name="connsiteY19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857">
                            <a:moveTo>
                              <a:pt x="1905" y="1905"/>
                            </a:moveTo>
                            <a:cubicBezTo>
                              <a:pt x="2858" y="1905"/>
                              <a:pt x="2858" y="1905"/>
                              <a:pt x="3810" y="2858"/>
                            </a:cubicBezTo>
                            <a:lnTo>
                              <a:pt x="3810" y="2858"/>
                            </a:ln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lnTo>
                              <a:pt x="3810" y="2858"/>
                            </a:ln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952"/>
                            </a:cubicBezTo>
                            <a:cubicBezTo>
                              <a:pt x="2858" y="0"/>
                              <a:pt x="1905" y="952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952"/>
                              <a:pt x="1905" y="952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42" name="图形 2"/>
                    <p:cNvGrpSpPr/>
                    <p:nvPr/>
                  </p:nvGrpSpPr>
                  <p:grpSpPr>
                    <a:xfrm>
                      <a:off x="4284344" y="3751896"/>
                      <a:ext cx="16192" cy="13096"/>
                      <a:chOff x="4284344" y="3751896"/>
                      <a:chExt cx="16192" cy="13096"/>
                    </a:xfrm>
                    <a:solidFill>
                      <a:srgbClr val="FF9B80"/>
                    </a:solidFill>
                  </p:grpSpPr>
                  <p:sp>
                    <p:nvSpPr>
                      <p:cNvPr id="943" name="任意多边形: 形状 827"/>
                      <p:cNvSpPr/>
                      <p:nvPr/>
                    </p:nvSpPr>
                    <p:spPr>
                      <a:xfrm>
                        <a:off x="4291964" y="37528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4" name="任意多边形: 形状 828"/>
                      <p:cNvSpPr/>
                      <p:nvPr/>
                    </p:nvSpPr>
                    <p:spPr>
                      <a:xfrm>
                        <a:off x="4284344" y="3751896"/>
                        <a:ext cx="16192" cy="13096"/>
                      </a:xfrm>
                      <a:custGeom>
                        <a:avLst/>
                        <a:gdLst>
                          <a:gd name="connsiteX0" fmla="*/ 16193 w 16192"/>
                          <a:gd name="connsiteY0" fmla="*/ 8573 h 13096"/>
                          <a:gd name="connsiteX1" fmla="*/ 16193 w 16192"/>
                          <a:gd name="connsiteY1" fmla="*/ 8573 h 13096"/>
                          <a:gd name="connsiteX2" fmla="*/ 14288 w 16192"/>
                          <a:gd name="connsiteY2" fmla="*/ 9525 h 13096"/>
                          <a:gd name="connsiteX3" fmla="*/ 13335 w 16192"/>
                          <a:gd name="connsiteY3" fmla="*/ 10478 h 13096"/>
                          <a:gd name="connsiteX4" fmla="*/ 12382 w 16192"/>
                          <a:gd name="connsiteY4" fmla="*/ 10478 h 13096"/>
                          <a:gd name="connsiteX5" fmla="*/ 12382 w 16192"/>
                          <a:gd name="connsiteY5" fmla="*/ 10478 h 13096"/>
                          <a:gd name="connsiteX6" fmla="*/ 11430 w 16192"/>
                          <a:gd name="connsiteY6" fmla="*/ 10478 h 13096"/>
                          <a:gd name="connsiteX7" fmla="*/ 10478 w 16192"/>
                          <a:gd name="connsiteY7" fmla="*/ 10478 h 13096"/>
                          <a:gd name="connsiteX8" fmla="*/ 9525 w 16192"/>
                          <a:gd name="connsiteY8" fmla="*/ 11430 h 13096"/>
                          <a:gd name="connsiteX9" fmla="*/ 8573 w 16192"/>
                          <a:gd name="connsiteY9" fmla="*/ 12383 h 13096"/>
                          <a:gd name="connsiteX10" fmla="*/ 8573 w 16192"/>
                          <a:gd name="connsiteY10" fmla="*/ 12383 h 13096"/>
                          <a:gd name="connsiteX11" fmla="*/ 7620 w 16192"/>
                          <a:gd name="connsiteY11" fmla="*/ 12383 h 13096"/>
                          <a:gd name="connsiteX12" fmla="*/ 6668 w 16192"/>
                          <a:gd name="connsiteY12" fmla="*/ 12383 h 13096"/>
                          <a:gd name="connsiteX13" fmla="*/ 5715 w 16192"/>
                          <a:gd name="connsiteY13" fmla="*/ 12383 h 13096"/>
                          <a:gd name="connsiteX14" fmla="*/ 4763 w 16192"/>
                          <a:gd name="connsiteY14" fmla="*/ 12383 h 13096"/>
                          <a:gd name="connsiteX15" fmla="*/ 4763 w 16192"/>
                          <a:gd name="connsiteY15" fmla="*/ 12383 h 13096"/>
                          <a:gd name="connsiteX16" fmla="*/ 4763 w 16192"/>
                          <a:gd name="connsiteY16" fmla="*/ 12383 h 13096"/>
                          <a:gd name="connsiteX17" fmla="*/ 3810 w 16192"/>
                          <a:gd name="connsiteY17" fmla="*/ 12383 h 13096"/>
                          <a:gd name="connsiteX18" fmla="*/ 2857 w 16192"/>
                          <a:gd name="connsiteY18" fmla="*/ 12383 h 13096"/>
                          <a:gd name="connsiteX19" fmla="*/ 2857 w 16192"/>
                          <a:gd name="connsiteY19" fmla="*/ 12383 h 13096"/>
                          <a:gd name="connsiteX20" fmla="*/ 2857 w 16192"/>
                          <a:gd name="connsiteY20" fmla="*/ 12383 h 13096"/>
                          <a:gd name="connsiteX21" fmla="*/ 2857 w 16192"/>
                          <a:gd name="connsiteY21" fmla="*/ 12383 h 13096"/>
                          <a:gd name="connsiteX22" fmla="*/ 2857 w 16192"/>
                          <a:gd name="connsiteY22" fmla="*/ 12383 h 13096"/>
                          <a:gd name="connsiteX23" fmla="*/ 1905 w 16192"/>
                          <a:gd name="connsiteY23" fmla="*/ 12383 h 13096"/>
                          <a:gd name="connsiteX24" fmla="*/ 1905 w 16192"/>
                          <a:gd name="connsiteY24" fmla="*/ 12383 h 13096"/>
                          <a:gd name="connsiteX25" fmla="*/ 1905 w 16192"/>
                          <a:gd name="connsiteY25" fmla="*/ 12383 h 13096"/>
                          <a:gd name="connsiteX26" fmla="*/ 1905 w 16192"/>
                          <a:gd name="connsiteY26" fmla="*/ 12383 h 13096"/>
                          <a:gd name="connsiteX27" fmla="*/ 953 w 16192"/>
                          <a:gd name="connsiteY27" fmla="*/ 12383 h 13096"/>
                          <a:gd name="connsiteX28" fmla="*/ 0 w 16192"/>
                          <a:gd name="connsiteY28" fmla="*/ 12383 h 13096"/>
                          <a:gd name="connsiteX29" fmla="*/ 0 w 16192"/>
                          <a:gd name="connsiteY29" fmla="*/ 12383 h 13096"/>
                          <a:gd name="connsiteX30" fmla="*/ 0 w 16192"/>
                          <a:gd name="connsiteY30" fmla="*/ 12383 h 13096"/>
                          <a:gd name="connsiteX31" fmla="*/ 0 w 16192"/>
                          <a:gd name="connsiteY31" fmla="*/ 12383 h 13096"/>
                          <a:gd name="connsiteX32" fmla="*/ 0 w 16192"/>
                          <a:gd name="connsiteY32" fmla="*/ 12383 h 13096"/>
                          <a:gd name="connsiteX33" fmla="*/ 0 w 16192"/>
                          <a:gd name="connsiteY33" fmla="*/ 9525 h 13096"/>
                          <a:gd name="connsiteX34" fmla="*/ 953 w 16192"/>
                          <a:gd name="connsiteY34" fmla="*/ 7620 h 13096"/>
                          <a:gd name="connsiteX35" fmla="*/ 1905 w 16192"/>
                          <a:gd name="connsiteY35" fmla="*/ 5715 h 13096"/>
                          <a:gd name="connsiteX36" fmla="*/ 2857 w 16192"/>
                          <a:gd name="connsiteY36" fmla="*/ 3810 h 13096"/>
                          <a:gd name="connsiteX37" fmla="*/ 2857 w 16192"/>
                          <a:gd name="connsiteY37" fmla="*/ 3810 h 13096"/>
                          <a:gd name="connsiteX38" fmla="*/ 2857 w 16192"/>
                          <a:gd name="connsiteY38" fmla="*/ 2858 h 13096"/>
                          <a:gd name="connsiteX39" fmla="*/ 2857 w 16192"/>
                          <a:gd name="connsiteY39" fmla="*/ 2858 h 13096"/>
                          <a:gd name="connsiteX40" fmla="*/ 2857 w 16192"/>
                          <a:gd name="connsiteY40" fmla="*/ 2858 h 13096"/>
                          <a:gd name="connsiteX41" fmla="*/ 2857 w 16192"/>
                          <a:gd name="connsiteY41" fmla="*/ 2858 h 13096"/>
                          <a:gd name="connsiteX42" fmla="*/ 2857 w 16192"/>
                          <a:gd name="connsiteY42" fmla="*/ 1905 h 13096"/>
                          <a:gd name="connsiteX43" fmla="*/ 2857 w 16192"/>
                          <a:gd name="connsiteY43" fmla="*/ 953 h 13096"/>
                          <a:gd name="connsiteX44" fmla="*/ 2857 w 16192"/>
                          <a:gd name="connsiteY44" fmla="*/ 953 h 13096"/>
                          <a:gd name="connsiteX45" fmla="*/ 2857 w 16192"/>
                          <a:gd name="connsiteY45" fmla="*/ 0 h 13096"/>
                          <a:gd name="connsiteX46" fmla="*/ 2857 w 16192"/>
                          <a:gd name="connsiteY46" fmla="*/ 0 h 13096"/>
                          <a:gd name="connsiteX47" fmla="*/ 2857 w 16192"/>
                          <a:gd name="connsiteY47" fmla="*/ 0 h 13096"/>
                          <a:gd name="connsiteX48" fmla="*/ 4763 w 16192"/>
                          <a:gd name="connsiteY48" fmla="*/ 0 h 13096"/>
                          <a:gd name="connsiteX49" fmla="*/ 4763 w 16192"/>
                          <a:gd name="connsiteY49" fmla="*/ 0 h 13096"/>
                          <a:gd name="connsiteX50" fmla="*/ 4763 w 16192"/>
                          <a:gd name="connsiteY50" fmla="*/ 0 h 13096"/>
                          <a:gd name="connsiteX51" fmla="*/ 4763 w 16192"/>
                          <a:gd name="connsiteY51" fmla="*/ 0 h 13096"/>
                          <a:gd name="connsiteX52" fmla="*/ 4763 w 16192"/>
                          <a:gd name="connsiteY52" fmla="*/ 0 h 13096"/>
                          <a:gd name="connsiteX53" fmla="*/ 4763 w 16192"/>
                          <a:gd name="connsiteY53" fmla="*/ 0 h 13096"/>
                          <a:gd name="connsiteX54" fmla="*/ 4763 w 16192"/>
                          <a:gd name="connsiteY54" fmla="*/ 953 h 13096"/>
                          <a:gd name="connsiteX55" fmla="*/ 3810 w 16192"/>
                          <a:gd name="connsiteY55" fmla="*/ 953 h 13096"/>
                          <a:gd name="connsiteX56" fmla="*/ 3810 w 16192"/>
                          <a:gd name="connsiteY56" fmla="*/ 953 h 13096"/>
                          <a:gd name="connsiteX57" fmla="*/ 3810 w 16192"/>
                          <a:gd name="connsiteY57" fmla="*/ 953 h 13096"/>
                          <a:gd name="connsiteX58" fmla="*/ 3810 w 16192"/>
                          <a:gd name="connsiteY58" fmla="*/ 1905 h 13096"/>
                          <a:gd name="connsiteX59" fmla="*/ 2857 w 16192"/>
                          <a:gd name="connsiteY59" fmla="*/ 2858 h 13096"/>
                          <a:gd name="connsiteX60" fmla="*/ 1905 w 16192"/>
                          <a:gd name="connsiteY60" fmla="*/ 3810 h 13096"/>
                          <a:gd name="connsiteX61" fmla="*/ 1905 w 16192"/>
                          <a:gd name="connsiteY61" fmla="*/ 3810 h 13096"/>
                          <a:gd name="connsiteX62" fmla="*/ 1905 w 16192"/>
                          <a:gd name="connsiteY62" fmla="*/ 4763 h 13096"/>
                          <a:gd name="connsiteX63" fmla="*/ 1905 w 16192"/>
                          <a:gd name="connsiteY63" fmla="*/ 5715 h 13096"/>
                          <a:gd name="connsiteX64" fmla="*/ 953 w 16192"/>
                          <a:gd name="connsiteY64" fmla="*/ 7620 h 13096"/>
                          <a:gd name="connsiteX65" fmla="*/ 953 w 16192"/>
                          <a:gd name="connsiteY65" fmla="*/ 8573 h 13096"/>
                          <a:gd name="connsiteX66" fmla="*/ 953 w 16192"/>
                          <a:gd name="connsiteY66" fmla="*/ 9525 h 13096"/>
                          <a:gd name="connsiteX67" fmla="*/ 953 w 16192"/>
                          <a:gd name="connsiteY67" fmla="*/ 10478 h 13096"/>
                          <a:gd name="connsiteX68" fmla="*/ 953 w 16192"/>
                          <a:gd name="connsiteY68" fmla="*/ 10478 h 13096"/>
                          <a:gd name="connsiteX69" fmla="*/ 953 w 16192"/>
                          <a:gd name="connsiteY69" fmla="*/ 10478 h 13096"/>
                          <a:gd name="connsiteX70" fmla="*/ 1905 w 16192"/>
                          <a:gd name="connsiteY70" fmla="*/ 10478 h 13096"/>
                          <a:gd name="connsiteX71" fmla="*/ 2857 w 16192"/>
                          <a:gd name="connsiteY71" fmla="*/ 10478 h 13096"/>
                          <a:gd name="connsiteX72" fmla="*/ 3810 w 16192"/>
                          <a:gd name="connsiteY72" fmla="*/ 10478 h 13096"/>
                          <a:gd name="connsiteX73" fmla="*/ 3810 w 16192"/>
                          <a:gd name="connsiteY73" fmla="*/ 10478 h 13096"/>
                          <a:gd name="connsiteX74" fmla="*/ 3810 w 16192"/>
                          <a:gd name="connsiteY74" fmla="*/ 11430 h 13096"/>
                          <a:gd name="connsiteX75" fmla="*/ 3810 w 16192"/>
                          <a:gd name="connsiteY75" fmla="*/ 11430 h 13096"/>
                          <a:gd name="connsiteX76" fmla="*/ 3810 w 16192"/>
                          <a:gd name="connsiteY76" fmla="*/ 11430 h 13096"/>
                          <a:gd name="connsiteX77" fmla="*/ 3810 w 16192"/>
                          <a:gd name="connsiteY77" fmla="*/ 11430 h 13096"/>
                          <a:gd name="connsiteX78" fmla="*/ 3810 w 16192"/>
                          <a:gd name="connsiteY78" fmla="*/ 11430 h 13096"/>
                          <a:gd name="connsiteX79" fmla="*/ 3810 w 16192"/>
                          <a:gd name="connsiteY79" fmla="*/ 11430 h 13096"/>
                          <a:gd name="connsiteX80" fmla="*/ 4763 w 16192"/>
                          <a:gd name="connsiteY80" fmla="*/ 10478 h 13096"/>
                          <a:gd name="connsiteX81" fmla="*/ 4763 w 16192"/>
                          <a:gd name="connsiteY81" fmla="*/ 10478 h 13096"/>
                          <a:gd name="connsiteX82" fmla="*/ 5715 w 16192"/>
                          <a:gd name="connsiteY82" fmla="*/ 10478 h 13096"/>
                          <a:gd name="connsiteX83" fmla="*/ 6668 w 16192"/>
                          <a:gd name="connsiteY83" fmla="*/ 10478 h 13096"/>
                          <a:gd name="connsiteX84" fmla="*/ 6668 w 16192"/>
                          <a:gd name="connsiteY84" fmla="*/ 10478 h 13096"/>
                          <a:gd name="connsiteX85" fmla="*/ 6668 w 16192"/>
                          <a:gd name="connsiteY85" fmla="*/ 10478 h 13096"/>
                          <a:gd name="connsiteX86" fmla="*/ 6668 w 16192"/>
                          <a:gd name="connsiteY86" fmla="*/ 10478 h 13096"/>
                          <a:gd name="connsiteX87" fmla="*/ 6668 w 16192"/>
                          <a:gd name="connsiteY87" fmla="*/ 10478 h 13096"/>
                          <a:gd name="connsiteX88" fmla="*/ 7620 w 16192"/>
                          <a:gd name="connsiteY88" fmla="*/ 9525 h 13096"/>
                          <a:gd name="connsiteX89" fmla="*/ 7620 w 16192"/>
                          <a:gd name="connsiteY89" fmla="*/ 9525 h 13096"/>
                          <a:gd name="connsiteX90" fmla="*/ 9525 w 16192"/>
                          <a:gd name="connsiteY90" fmla="*/ 8573 h 13096"/>
                          <a:gd name="connsiteX91" fmla="*/ 10478 w 16192"/>
                          <a:gd name="connsiteY91" fmla="*/ 7620 h 13096"/>
                          <a:gd name="connsiteX92" fmla="*/ 11430 w 16192"/>
                          <a:gd name="connsiteY92" fmla="*/ 6668 h 13096"/>
                          <a:gd name="connsiteX93" fmla="*/ 12382 w 16192"/>
                          <a:gd name="connsiteY93" fmla="*/ 6668 h 13096"/>
                          <a:gd name="connsiteX94" fmla="*/ 12382 w 16192"/>
                          <a:gd name="connsiteY94" fmla="*/ 6668 h 13096"/>
                          <a:gd name="connsiteX95" fmla="*/ 16193 w 16192"/>
                          <a:gd name="connsiteY95" fmla="*/ 8573 h 13096"/>
                          <a:gd name="connsiteX96" fmla="*/ 4763 w 16192"/>
                          <a:gd name="connsiteY96" fmla="*/ 2858 h 13096"/>
                          <a:gd name="connsiteX97" fmla="*/ 4763 w 16192"/>
                          <a:gd name="connsiteY97" fmla="*/ 2858 h 13096"/>
                          <a:gd name="connsiteX98" fmla="*/ 4763 w 16192"/>
                          <a:gd name="connsiteY98" fmla="*/ 2858 h 13096"/>
                          <a:gd name="connsiteX99" fmla="*/ 4763 w 16192"/>
                          <a:gd name="connsiteY99" fmla="*/ 2858 h 13096"/>
                          <a:gd name="connsiteX100" fmla="*/ 4763 w 16192"/>
                          <a:gd name="connsiteY100" fmla="*/ 2858 h 13096"/>
                          <a:gd name="connsiteX101" fmla="*/ 1905 w 16192"/>
                          <a:gd name="connsiteY101" fmla="*/ 7620 h 13096"/>
                          <a:gd name="connsiteX102" fmla="*/ 1905 w 16192"/>
                          <a:gd name="connsiteY102" fmla="*/ 7620 h 13096"/>
                          <a:gd name="connsiteX103" fmla="*/ 1905 w 16192"/>
                          <a:gd name="connsiteY103" fmla="*/ 7620 h 13096"/>
                          <a:gd name="connsiteX104" fmla="*/ 1905 w 16192"/>
                          <a:gd name="connsiteY104" fmla="*/ 7620 h 13096"/>
                          <a:gd name="connsiteX105" fmla="*/ 1905 w 16192"/>
                          <a:gd name="connsiteY105" fmla="*/ 7620 h 13096"/>
                          <a:gd name="connsiteX106" fmla="*/ 13335 w 16192"/>
                          <a:gd name="connsiteY106" fmla="*/ 9525 h 13096"/>
                          <a:gd name="connsiteX107" fmla="*/ 13335 w 16192"/>
                          <a:gd name="connsiteY107" fmla="*/ 9525 h 13096"/>
                          <a:gd name="connsiteX108" fmla="*/ 13335 w 16192"/>
                          <a:gd name="connsiteY108" fmla="*/ 9525 h 13096"/>
                          <a:gd name="connsiteX109" fmla="*/ 13335 w 16192"/>
                          <a:gd name="connsiteY109" fmla="*/ 9525 h 13096"/>
                          <a:gd name="connsiteX110" fmla="*/ 13335 w 16192"/>
                          <a:gd name="connsiteY110" fmla="*/ 9525 h 130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16192" h="13096">
                            <a:moveTo>
                              <a:pt x="16193" y="8573"/>
                            </a:moveTo>
                            <a:cubicBezTo>
                              <a:pt x="15240" y="8573"/>
                              <a:pt x="15240" y="8573"/>
                              <a:pt x="16193" y="8573"/>
                            </a:cubicBezTo>
                            <a:cubicBezTo>
                              <a:pt x="15240" y="8573"/>
                              <a:pt x="15240" y="9525"/>
                              <a:pt x="14288" y="9525"/>
                            </a:cubicBezTo>
                            <a:cubicBezTo>
                              <a:pt x="14288" y="9525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2382" y="11430"/>
                              <a:pt x="12382" y="10478"/>
                            </a:cubicBezTo>
                            <a:cubicBezTo>
                              <a:pt x="12382" y="10478"/>
                              <a:pt x="12382" y="10478"/>
                              <a:pt x="12382" y="10478"/>
                            </a:cubicBezTo>
                            <a:cubicBezTo>
                              <a:pt x="12382" y="10478"/>
                              <a:pt x="12382" y="10478"/>
                              <a:pt x="11430" y="10478"/>
                            </a:cubicBezTo>
                            <a:cubicBezTo>
                              <a:pt x="11430" y="10478"/>
                              <a:pt x="11430" y="11430"/>
                              <a:pt x="10478" y="10478"/>
                            </a:cubicBezTo>
                            <a:cubicBezTo>
                              <a:pt x="10478" y="10478"/>
                              <a:pt x="10478" y="11430"/>
                              <a:pt x="9525" y="11430"/>
                            </a:cubicBezTo>
                            <a:cubicBezTo>
                              <a:pt x="9525" y="11430"/>
                              <a:pt x="8573" y="11430"/>
                              <a:pt x="8573" y="12383"/>
                            </a:cubicBezTo>
                            <a:cubicBezTo>
                              <a:pt x="8573" y="12383"/>
                              <a:pt x="8573" y="12383"/>
                              <a:pt x="8573" y="12383"/>
                            </a:cubicBezTo>
                            <a:cubicBezTo>
                              <a:pt x="8573" y="12383"/>
                              <a:pt x="8573" y="12383"/>
                              <a:pt x="7620" y="12383"/>
                            </a:cubicBezTo>
                            <a:cubicBezTo>
                              <a:pt x="7620" y="12383"/>
                              <a:pt x="6668" y="12383"/>
                              <a:pt x="6668" y="12383"/>
                            </a:cubicBezTo>
                            <a:cubicBezTo>
                              <a:pt x="6668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3335"/>
                              <a:pt x="3810" y="13335"/>
                              <a:pt x="3810" y="12383"/>
                            </a:cubicBezTo>
                            <a:cubicBezTo>
                              <a:pt x="3810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1430"/>
                              <a:pt x="0" y="10478"/>
                              <a:pt x="0" y="9525"/>
                            </a:cubicBezTo>
                            <a:cubicBezTo>
                              <a:pt x="0" y="8573"/>
                              <a:pt x="0" y="8573"/>
                              <a:pt x="953" y="7620"/>
                            </a:cubicBezTo>
                            <a:cubicBezTo>
                              <a:pt x="953" y="6668"/>
                              <a:pt x="953" y="6668"/>
                              <a:pt x="1905" y="5715"/>
                            </a:cubicBezTo>
                            <a:cubicBezTo>
                              <a:pt x="1905" y="4763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1905"/>
                            </a:cubicBezTo>
                            <a:cubicBezTo>
                              <a:pt x="2857" y="1905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953"/>
                            </a:cubicBezTo>
                            <a:cubicBezTo>
                              <a:pt x="4763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4763" y="953"/>
                              <a:pt x="3810" y="953"/>
                              <a:pt x="3810" y="1905"/>
                            </a:cubicBezTo>
                            <a:cubicBezTo>
                              <a:pt x="3810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6668"/>
                              <a:pt x="953" y="7620"/>
                            </a:cubicBezTo>
                            <a:cubicBezTo>
                              <a:pt x="953" y="7620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1905" y="10478"/>
                            </a:cubicBezTo>
                            <a:cubicBezTo>
                              <a:pt x="1905" y="10478"/>
                              <a:pt x="1905" y="10478"/>
                              <a:pt x="2857" y="10478"/>
                            </a:cubicBezTo>
                            <a:cubicBezTo>
                              <a:pt x="2857" y="10478"/>
                              <a:pt x="3810" y="10478"/>
                              <a:pt x="3810" y="10478"/>
                            </a:cubicBezTo>
                            <a:cubicBezTo>
                              <a:pt x="3810" y="10478"/>
                              <a:pt x="3810" y="10478"/>
                              <a:pt x="3810" y="10478"/>
                            </a:cubicBezTo>
                            <a:cubicBezTo>
                              <a:pt x="3810" y="10478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0478"/>
                              <a:pt x="3810" y="10478"/>
                              <a:pt x="4763" y="10478"/>
                            </a:cubicBezTo>
                            <a:lnTo>
                              <a:pt x="4763" y="10478"/>
                            </a:lnTo>
                            <a:cubicBezTo>
                              <a:pt x="4763" y="10478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9525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8573" y="9525"/>
                              <a:pt x="8573" y="8573"/>
                              <a:pt x="9525" y="8573"/>
                            </a:cubicBezTo>
                            <a:cubicBezTo>
                              <a:pt x="9525" y="8573"/>
                              <a:pt x="10478" y="8573"/>
                              <a:pt x="10478" y="7620"/>
                            </a:cubicBezTo>
                            <a:cubicBezTo>
                              <a:pt x="10478" y="7620"/>
                              <a:pt x="11430" y="7620"/>
                              <a:pt x="11430" y="6668"/>
                            </a:cubicBezTo>
                            <a:cubicBezTo>
                              <a:pt x="11430" y="6668"/>
                              <a:pt x="12382" y="6668"/>
                              <a:pt x="12382" y="6668"/>
                            </a:cubicBezTo>
                            <a:lnTo>
                              <a:pt x="12382" y="6668"/>
                            </a:lnTo>
                            <a:lnTo>
                              <a:pt x="16193" y="8573"/>
                            </a:lnTo>
                            <a:close/>
                            <a:moveTo>
                              <a:pt x="4763" y="2858"/>
                            </a:move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2857" y="7620"/>
                              <a:pt x="1905" y="7620"/>
                            </a:cubicBezTo>
                            <a:cubicBezTo>
                              <a:pt x="2857" y="6668"/>
                              <a:pt x="2857" y="6668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lose/>
                            <a:moveTo>
                              <a:pt x="13335" y="9525"/>
                            </a:move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5" name="任意多边形: 形状 829"/>
                      <p:cNvSpPr/>
                      <p:nvPr/>
                    </p:nvSpPr>
                    <p:spPr>
                      <a:xfrm>
                        <a:off x="4289107" y="37538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6" name="任意多边形: 形状 830"/>
                      <p:cNvSpPr/>
                      <p:nvPr/>
                    </p:nvSpPr>
                    <p:spPr>
                      <a:xfrm>
                        <a:off x="4288155" y="3752849"/>
                        <a:ext cx="2857" cy="1904"/>
                      </a:xfrm>
                      <a:custGeom>
                        <a:avLst/>
                        <a:gdLst>
                          <a:gd name="connsiteX0" fmla="*/ 952 w 2857"/>
                          <a:gd name="connsiteY0" fmla="*/ 1905 h 1904"/>
                          <a:gd name="connsiteX1" fmla="*/ 2857 w 2857"/>
                          <a:gd name="connsiteY1" fmla="*/ 1905 h 1904"/>
                          <a:gd name="connsiteX2" fmla="*/ 2857 w 2857"/>
                          <a:gd name="connsiteY2" fmla="*/ 1905 h 1904"/>
                          <a:gd name="connsiteX3" fmla="*/ 2857 w 2857"/>
                          <a:gd name="connsiteY3" fmla="*/ 1905 h 1904"/>
                          <a:gd name="connsiteX4" fmla="*/ 2857 w 2857"/>
                          <a:gd name="connsiteY4" fmla="*/ 1905 h 1904"/>
                          <a:gd name="connsiteX5" fmla="*/ 2857 w 2857"/>
                          <a:gd name="connsiteY5" fmla="*/ 1905 h 1904"/>
                          <a:gd name="connsiteX6" fmla="*/ 2857 w 2857"/>
                          <a:gd name="connsiteY6" fmla="*/ 1905 h 1904"/>
                          <a:gd name="connsiteX7" fmla="*/ 2857 w 2857"/>
                          <a:gd name="connsiteY7" fmla="*/ 1905 h 1904"/>
                          <a:gd name="connsiteX8" fmla="*/ 2857 w 2857"/>
                          <a:gd name="connsiteY8" fmla="*/ 953 h 1904"/>
                          <a:gd name="connsiteX9" fmla="*/ 2857 w 2857"/>
                          <a:gd name="connsiteY9" fmla="*/ 953 h 1904"/>
                          <a:gd name="connsiteX10" fmla="*/ 2857 w 2857"/>
                          <a:gd name="connsiteY10" fmla="*/ 953 h 1904"/>
                          <a:gd name="connsiteX11" fmla="*/ 2857 w 2857"/>
                          <a:gd name="connsiteY11" fmla="*/ 953 h 1904"/>
                          <a:gd name="connsiteX12" fmla="*/ 952 w 2857"/>
                          <a:gd name="connsiteY12" fmla="*/ 0 h 1904"/>
                          <a:gd name="connsiteX13" fmla="*/ 952 w 2857"/>
                          <a:gd name="connsiteY13" fmla="*/ 0 h 1904"/>
                          <a:gd name="connsiteX14" fmla="*/ 0 w 2857"/>
                          <a:gd name="connsiteY14" fmla="*/ 953 h 1904"/>
                          <a:gd name="connsiteX15" fmla="*/ 0 w 2857"/>
                          <a:gd name="connsiteY15" fmla="*/ 1905 h 1904"/>
                          <a:gd name="connsiteX16" fmla="*/ 952 w 2857"/>
                          <a:gd name="connsiteY16" fmla="*/ 1905 h 1904"/>
                          <a:gd name="connsiteX17" fmla="*/ 952 w 2857"/>
                          <a:gd name="connsiteY17" fmla="*/ 1905 h 1904"/>
                          <a:gd name="connsiteX18" fmla="*/ 952 w 2857"/>
                          <a:gd name="connsiteY18" fmla="*/ 1905 h 1904"/>
                          <a:gd name="connsiteX19" fmla="*/ 952 w 2857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1904">
                            <a:moveTo>
                              <a:pt x="952" y="1905"/>
                            </a:moveTo>
                            <a:cubicBezTo>
                              <a:pt x="1905" y="1905"/>
                              <a:pt x="2857" y="1905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953"/>
                            </a:cubicBez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lnTo>
                              <a:pt x="952" y="1905"/>
                            </a:lnTo>
                            <a:cubicBezTo>
                              <a:pt x="952" y="953"/>
                              <a:pt x="0" y="953"/>
                              <a:pt x="952" y="1905"/>
                            </a:cubicBezTo>
                            <a:lnTo>
                              <a:pt x="952" y="1905"/>
                            </a:lnTo>
                            <a:cubicBezTo>
                              <a:pt x="0" y="953"/>
                              <a:pt x="0" y="1905"/>
                              <a:pt x="952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947" name="图形 2"/>
                    <p:cNvGrpSpPr/>
                    <p:nvPr/>
                  </p:nvGrpSpPr>
                  <p:grpSpPr>
                    <a:xfrm>
                      <a:off x="4297680" y="3737609"/>
                      <a:ext cx="26669" cy="21102"/>
                      <a:chOff x="4297680" y="3737609"/>
                      <a:chExt cx="26669" cy="21102"/>
                    </a:xfrm>
                    <a:solidFill>
                      <a:srgbClr val="FF9B80"/>
                    </a:solidFill>
                  </p:grpSpPr>
                  <p:sp>
                    <p:nvSpPr>
                      <p:cNvPr id="948" name="任意多边形: 形状 832"/>
                      <p:cNvSpPr/>
                      <p:nvPr/>
                    </p:nvSpPr>
                    <p:spPr>
                      <a:xfrm>
                        <a:off x="4299585" y="37576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49" name="任意多边形: 形状 833"/>
                      <p:cNvSpPr/>
                      <p:nvPr/>
                    </p:nvSpPr>
                    <p:spPr>
                      <a:xfrm>
                        <a:off x="4299585" y="3737609"/>
                        <a:ext cx="24764" cy="19764"/>
                      </a:xfrm>
                      <a:custGeom>
                        <a:avLst/>
                        <a:gdLst>
                          <a:gd name="connsiteX0" fmla="*/ 24765 w 24764"/>
                          <a:gd name="connsiteY0" fmla="*/ 953 h 19764"/>
                          <a:gd name="connsiteX1" fmla="*/ 24765 w 24764"/>
                          <a:gd name="connsiteY1" fmla="*/ 953 h 19764"/>
                          <a:gd name="connsiteX2" fmla="*/ 23813 w 24764"/>
                          <a:gd name="connsiteY2" fmla="*/ 2858 h 19764"/>
                          <a:gd name="connsiteX3" fmla="*/ 22860 w 24764"/>
                          <a:gd name="connsiteY3" fmla="*/ 3810 h 19764"/>
                          <a:gd name="connsiteX4" fmla="*/ 21907 w 24764"/>
                          <a:gd name="connsiteY4" fmla="*/ 3810 h 19764"/>
                          <a:gd name="connsiteX5" fmla="*/ 21907 w 24764"/>
                          <a:gd name="connsiteY5" fmla="*/ 3810 h 19764"/>
                          <a:gd name="connsiteX6" fmla="*/ 21907 w 24764"/>
                          <a:gd name="connsiteY6" fmla="*/ 3810 h 19764"/>
                          <a:gd name="connsiteX7" fmla="*/ 20955 w 24764"/>
                          <a:gd name="connsiteY7" fmla="*/ 3810 h 19764"/>
                          <a:gd name="connsiteX8" fmla="*/ 20002 w 24764"/>
                          <a:gd name="connsiteY8" fmla="*/ 4763 h 19764"/>
                          <a:gd name="connsiteX9" fmla="*/ 19050 w 24764"/>
                          <a:gd name="connsiteY9" fmla="*/ 5715 h 19764"/>
                          <a:gd name="connsiteX10" fmla="*/ 19050 w 24764"/>
                          <a:gd name="connsiteY10" fmla="*/ 5715 h 19764"/>
                          <a:gd name="connsiteX11" fmla="*/ 19050 w 24764"/>
                          <a:gd name="connsiteY11" fmla="*/ 5715 h 19764"/>
                          <a:gd name="connsiteX12" fmla="*/ 18097 w 24764"/>
                          <a:gd name="connsiteY12" fmla="*/ 6668 h 19764"/>
                          <a:gd name="connsiteX13" fmla="*/ 17145 w 24764"/>
                          <a:gd name="connsiteY13" fmla="*/ 7620 h 19764"/>
                          <a:gd name="connsiteX14" fmla="*/ 16192 w 24764"/>
                          <a:gd name="connsiteY14" fmla="*/ 8573 h 19764"/>
                          <a:gd name="connsiteX15" fmla="*/ 16192 w 24764"/>
                          <a:gd name="connsiteY15" fmla="*/ 8573 h 19764"/>
                          <a:gd name="connsiteX16" fmla="*/ 16192 w 24764"/>
                          <a:gd name="connsiteY16" fmla="*/ 8573 h 19764"/>
                          <a:gd name="connsiteX17" fmla="*/ 15240 w 24764"/>
                          <a:gd name="connsiteY17" fmla="*/ 9525 h 19764"/>
                          <a:gd name="connsiteX18" fmla="*/ 14288 w 24764"/>
                          <a:gd name="connsiteY18" fmla="*/ 10478 h 19764"/>
                          <a:gd name="connsiteX19" fmla="*/ 14288 w 24764"/>
                          <a:gd name="connsiteY19" fmla="*/ 10478 h 19764"/>
                          <a:gd name="connsiteX20" fmla="*/ 13335 w 24764"/>
                          <a:gd name="connsiteY20" fmla="*/ 10478 h 19764"/>
                          <a:gd name="connsiteX21" fmla="*/ 13335 w 24764"/>
                          <a:gd name="connsiteY21" fmla="*/ 10478 h 19764"/>
                          <a:gd name="connsiteX22" fmla="*/ 13335 w 24764"/>
                          <a:gd name="connsiteY22" fmla="*/ 10478 h 19764"/>
                          <a:gd name="connsiteX23" fmla="*/ 13335 w 24764"/>
                          <a:gd name="connsiteY23" fmla="*/ 10478 h 19764"/>
                          <a:gd name="connsiteX24" fmla="*/ 13335 w 24764"/>
                          <a:gd name="connsiteY24" fmla="*/ 10478 h 19764"/>
                          <a:gd name="connsiteX25" fmla="*/ 13335 w 24764"/>
                          <a:gd name="connsiteY25" fmla="*/ 10478 h 19764"/>
                          <a:gd name="connsiteX26" fmla="*/ 12382 w 24764"/>
                          <a:gd name="connsiteY26" fmla="*/ 11430 h 19764"/>
                          <a:gd name="connsiteX27" fmla="*/ 11430 w 24764"/>
                          <a:gd name="connsiteY27" fmla="*/ 11430 h 19764"/>
                          <a:gd name="connsiteX28" fmla="*/ 11430 w 24764"/>
                          <a:gd name="connsiteY28" fmla="*/ 11430 h 19764"/>
                          <a:gd name="connsiteX29" fmla="*/ 11430 w 24764"/>
                          <a:gd name="connsiteY29" fmla="*/ 11430 h 19764"/>
                          <a:gd name="connsiteX30" fmla="*/ 11430 w 24764"/>
                          <a:gd name="connsiteY30" fmla="*/ 11430 h 19764"/>
                          <a:gd name="connsiteX31" fmla="*/ 11430 w 24764"/>
                          <a:gd name="connsiteY31" fmla="*/ 12383 h 19764"/>
                          <a:gd name="connsiteX32" fmla="*/ 9525 w 24764"/>
                          <a:gd name="connsiteY32" fmla="*/ 14288 h 19764"/>
                          <a:gd name="connsiteX33" fmla="*/ 8572 w 24764"/>
                          <a:gd name="connsiteY33" fmla="*/ 15240 h 19764"/>
                          <a:gd name="connsiteX34" fmla="*/ 6667 w 24764"/>
                          <a:gd name="connsiteY34" fmla="*/ 16193 h 19764"/>
                          <a:gd name="connsiteX35" fmla="*/ 4763 w 24764"/>
                          <a:gd name="connsiteY35" fmla="*/ 17145 h 19764"/>
                          <a:gd name="connsiteX36" fmla="*/ 4763 w 24764"/>
                          <a:gd name="connsiteY36" fmla="*/ 17145 h 19764"/>
                          <a:gd name="connsiteX37" fmla="*/ 3810 w 24764"/>
                          <a:gd name="connsiteY37" fmla="*/ 18098 h 19764"/>
                          <a:gd name="connsiteX38" fmla="*/ 3810 w 24764"/>
                          <a:gd name="connsiteY38" fmla="*/ 18098 h 19764"/>
                          <a:gd name="connsiteX39" fmla="*/ 3810 w 24764"/>
                          <a:gd name="connsiteY39" fmla="*/ 18098 h 19764"/>
                          <a:gd name="connsiteX40" fmla="*/ 3810 w 24764"/>
                          <a:gd name="connsiteY40" fmla="*/ 18098 h 19764"/>
                          <a:gd name="connsiteX41" fmla="*/ 3810 w 24764"/>
                          <a:gd name="connsiteY41" fmla="*/ 18098 h 19764"/>
                          <a:gd name="connsiteX42" fmla="*/ 2857 w 24764"/>
                          <a:gd name="connsiteY42" fmla="*/ 18098 h 19764"/>
                          <a:gd name="connsiteX43" fmla="*/ 2857 w 24764"/>
                          <a:gd name="connsiteY43" fmla="*/ 18098 h 19764"/>
                          <a:gd name="connsiteX44" fmla="*/ 2857 w 24764"/>
                          <a:gd name="connsiteY44" fmla="*/ 19050 h 19764"/>
                          <a:gd name="connsiteX45" fmla="*/ 2857 w 24764"/>
                          <a:gd name="connsiteY45" fmla="*/ 19050 h 19764"/>
                          <a:gd name="connsiteX46" fmla="*/ 2857 w 24764"/>
                          <a:gd name="connsiteY46" fmla="*/ 19050 h 19764"/>
                          <a:gd name="connsiteX47" fmla="*/ 952 w 24764"/>
                          <a:gd name="connsiteY47" fmla="*/ 18098 h 19764"/>
                          <a:gd name="connsiteX48" fmla="*/ 952 w 24764"/>
                          <a:gd name="connsiteY48" fmla="*/ 18098 h 19764"/>
                          <a:gd name="connsiteX49" fmla="*/ 952 w 24764"/>
                          <a:gd name="connsiteY49" fmla="*/ 18098 h 19764"/>
                          <a:gd name="connsiteX50" fmla="*/ 952 w 24764"/>
                          <a:gd name="connsiteY50" fmla="*/ 18098 h 19764"/>
                          <a:gd name="connsiteX51" fmla="*/ 952 w 24764"/>
                          <a:gd name="connsiteY51" fmla="*/ 18098 h 19764"/>
                          <a:gd name="connsiteX52" fmla="*/ 0 w 24764"/>
                          <a:gd name="connsiteY52" fmla="*/ 18098 h 19764"/>
                          <a:gd name="connsiteX53" fmla="*/ 952 w 24764"/>
                          <a:gd name="connsiteY53" fmla="*/ 17145 h 19764"/>
                          <a:gd name="connsiteX54" fmla="*/ 1905 w 24764"/>
                          <a:gd name="connsiteY54" fmla="*/ 17145 h 19764"/>
                          <a:gd name="connsiteX55" fmla="*/ 1905 w 24764"/>
                          <a:gd name="connsiteY55" fmla="*/ 17145 h 19764"/>
                          <a:gd name="connsiteX56" fmla="*/ 1905 w 24764"/>
                          <a:gd name="connsiteY56" fmla="*/ 17145 h 19764"/>
                          <a:gd name="connsiteX57" fmla="*/ 1905 w 24764"/>
                          <a:gd name="connsiteY57" fmla="*/ 16193 h 19764"/>
                          <a:gd name="connsiteX58" fmla="*/ 3810 w 24764"/>
                          <a:gd name="connsiteY58" fmla="*/ 15240 h 19764"/>
                          <a:gd name="connsiteX59" fmla="*/ 4763 w 24764"/>
                          <a:gd name="connsiteY59" fmla="*/ 15240 h 19764"/>
                          <a:gd name="connsiteX60" fmla="*/ 4763 w 24764"/>
                          <a:gd name="connsiteY60" fmla="*/ 15240 h 19764"/>
                          <a:gd name="connsiteX61" fmla="*/ 5715 w 24764"/>
                          <a:gd name="connsiteY61" fmla="*/ 14288 h 19764"/>
                          <a:gd name="connsiteX62" fmla="*/ 6667 w 24764"/>
                          <a:gd name="connsiteY62" fmla="*/ 13335 h 19764"/>
                          <a:gd name="connsiteX63" fmla="*/ 8572 w 24764"/>
                          <a:gd name="connsiteY63" fmla="*/ 11430 h 19764"/>
                          <a:gd name="connsiteX64" fmla="*/ 9525 w 24764"/>
                          <a:gd name="connsiteY64" fmla="*/ 11430 h 19764"/>
                          <a:gd name="connsiteX65" fmla="*/ 10477 w 24764"/>
                          <a:gd name="connsiteY65" fmla="*/ 10478 h 19764"/>
                          <a:gd name="connsiteX66" fmla="*/ 11430 w 24764"/>
                          <a:gd name="connsiteY66" fmla="*/ 10478 h 19764"/>
                          <a:gd name="connsiteX67" fmla="*/ 11430 w 24764"/>
                          <a:gd name="connsiteY67" fmla="*/ 10478 h 19764"/>
                          <a:gd name="connsiteX68" fmla="*/ 11430 w 24764"/>
                          <a:gd name="connsiteY68" fmla="*/ 10478 h 19764"/>
                          <a:gd name="connsiteX69" fmla="*/ 11430 w 24764"/>
                          <a:gd name="connsiteY69" fmla="*/ 9525 h 19764"/>
                          <a:gd name="connsiteX70" fmla="*/ 12382 w 24764"/>
                          <a:gd name="connsiteY70" fmla="*/ 8573 h 19764"/>
                          <a:gd name="connsiteX71" fmla="*/ 13335 w 24764"/>
                          <a:gd name="connsiteY71" fmla="*/ 7620 h 19764"/>
                          <a:gd name="connsiteX72" fmla="*/ 13335 w 24764"/>
                          <a:gd name="connsiteY72" fmla="*/ 7620 h 19764"/>
                          <a:gd name="connsiteX73" fmla="*/ 13335 w 24764"/>
                          <a:gd name="connsiteY73" fmla="*/ 7620 h 19764"/>
                          <a:gd name="connsiteX74" fmla="*/ 13335 w 24764"/>
                          <a:gd name="connsiteY74" fmla="*/ 7620 h 19764"/>
                          <a:gd name="connsiteX75" fmla="*/ 13335 w 24764"/>
                          <a:gd name="connsiteY75" fmla="*/ 7620 h 19764"/>
                          <a:gd name="connsiteX76" fmla="*/ 14288 w 24764"/>
                          <a:gd name="connsiteY76" fmla="*/ 7620 h 19764"/>
                          <a:gd name="connsiteX77" fmla="*/ 14288 w 24764"/>
                          <a:gd name="connsiteY77" fmla="*/ 7620 h 19764"/>
                          <a:gd name="connsiteX78" fmla="*/ 14288 w 24764"/>
                          <a:gd name="connsiteY78" fmla="*/ 7620 h 19764"/>
                          <a:gd name="connsiteX79" fmla="*/ 14288 w 24764"/>
                          <a:gd name="connsiteY79" fmla="*/ 6668 h 19764"/>
                          <a:gd name="connsiteX80" fmla="*/ 15240 w 24764"/>
                          <a:gd name="connsiteY80" fmla="*/ 5715 h 19764"/>
                          <a:gd name="connsiteX81" fmla="*/ 16192 w 24764"/>
                          <a:gd name="connsiteY81" fmla="*/ 4763 h 19764"/>
                          <a:gd name="connsiteX82" fmla="*/ 17145 w 24764"/>
                          <a:gd name="connsiteY82" fmla="*/ 4763 h 19764"/>
                          <a:gd name="connsiteX83" fmla="*/ 17145 w 24764"/>
                          <a:gd name="connsiteY83" fmla="*/ 4763 h 19764"/>
                          <a:gd name="connsiteX84" fmla="*/ 17145 w 24764"/>
                          <a:gd name="connsiteY84" fmla="*/ 4763 h 19764"/>
                          <a:gd name="connsiteX85" fmla="*/ 17145 w 24764"/>
                          <a:gd name="connsiteY85" fmla="*/ 4763 h 19764"/>
                          <a:gd name="connsiteX86" fmla="*/ 18097 w 24764"/>
                          <a:gd name="connsiteY86" fmla="*/ 3810 h 19764"/>
                          <a:gd name="connsiteX87" fmla="*/ 18097 w 24764"/>
                          <a:gd name="connsiteY87" fmla="*/ 3810 h 19764"/>
                          <a:gd name="connsiteX88" fmla="*/ 20002 w 24764"/>
                          <a:gd name="connsiteY88" fmla="*/ 1905 h 19764"/>
                          <a:gd name="connsiteX89" fmla="*/ 20955 w 24764"/>
                          <a:gd name="connsiteY89" fmla="*/ 953 h 19764"/>
                          <a:gd name="connsiteX90" fmla="*/ 21907 w 24764"/>
                          <a:gd name="connsiteY90" fmla="*/ 0 h 19764"/>
                          <a:gd name="connsiteX91" fmla="*/ 22860 w 24764"/>
                          <a:gd name="connsiteY91" fmla="*/ 0 h 19764"/>
                          <a:gd name="connsiteX92" fmla="*/ 22860 w 24764"/>
                          <a:gd name="connsiteY92" fmla="*/ 0 h 19764"/>
                          <a:gd name="connsiteX93" fmla="*/ 24765 w 24764"/>
                          <a:gd name="connsiteY93" fmla="*/ 953 h 19764"/>
                          <a:gd name="connsiteX94" fmla="*/ 2857 w 24764"/>
                          <a:gd name="connsiteY94" fmla="*/ 19050 h 19764"/>
                          <a:gd name="connsiteX95" fmla="*/ 2857 w 24764"/>
                          <a:gd name="connsiteY95" fmla="*/ 19050 h 19764"/>
                          <a:gd name="connsiteX96" fmla="*/ 2857 w 24764"/>
                          <a:gd name="connsiteY96" fmla="*/ 19050 h 19764"/>
                          <a:gd name="connsiteX97" fmla="*/ 2857 w 24764"/>
                          <a:gd name="connsiteY97" fmla="*/ 19050 h 19764"/>
                          <a:gd name="connsiteX98" fmla="*/ 2857 w 24764"/>
                          <a:gd name="connsiteY98" fmla="*/ 19050 h 19764"/>
                          <a:gd name="connsiteX99" fmla="*/ 6667 w 24764"/>
                          <a:gd name="connsiteY99" fmla="*/ 16193 h 19764"/>
                          <a:gd name="connsiteX100" fmla="*/ 6667 w 24764"/>
                          <a:gd name="connsiteY100" fmla="*/ 16193 h 19764"/>
                          <a:gd name="connsiteX101" fmla="*/ 6667 w 24764"/>
                          <a:gd name="connsiteY101" fmla="*/ 16193 h 19764"/>
                          <a:gd name="connsiteX102" fmla="*/ 6667 w 24764"/>
                          <a:gd name="connsiteY102" fmla="*/ 16193 h 19764"/>
                          <a:gd name="connsiteX103" fmla="*/ 6667 w 24764"/>
                          <a:gd name="connsiteY103" fmla="*/ 16193 h 19764"/>
                          <a:gd name="connsiteX104" fmla="*/ 21907 w 24764"/>
                          <a:gd name="connsiteY104" fmla="*/ 2858 h 19764"/>
                          <a:gd name="connsiteX105" fmla="*/ 21907 w 24764"/>
                          <a:gd name="connsiteY105" fmla="*/ 2858 h 19764"/>
                          <a:gd name="connsiteX106" fmla="*/ 21907 w 24764"/>
                          <a:gd name="connsiteY106" fmla="*/ 2858 h 19764"/>
                          <a:gd name="connsiteX107" fmla="*/ 21907 w 24764"/>
                          <a:gd name="connsiteY107" fmla="*/ 2858 h 19764"/>
                          <a:gd name="connsiteX108" fmla="*/ 21907 w 24764"/>
                          <a:gd name="connsiteY108" fmla="*/ 2858 h 197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4764" h="19764">
                            <a:moveTo>
                              <a:pt x="24765" y="953"/>
                            </a:moveTo>
                            <a:cubicBezTo>
                              <a:pt x="23813" y="953"/>
                              <a:pt x="23813" y="953"/>
                              <a:pt x="24765" y="953"/>
                            </a:cubicBezTo>
                            <a:cubicBezTo>
                              <a:pt x="23813" y="1905"/>
                              <a:pt x="23813" y="1905"/>
                              <a:pt x="23813" y="2858"/>
                            </a:cubicBezTo>
                            <a:cubicBezTo>
                              <a:pt x="23813" y="2858"/>
                              <a:pt x="23813" y="3810"/>
                              <a:pt x="22860" y="3810"/>
                            </a:cubicBezTo>
                            <a:cubicBezTo>
                              <a:pt x="22860" y="3810"/>
                              <a:pt x="22860" y="4763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0955" y="3810"/>
                            </a:cubicBezTo>
                            <a:cubicBezTo>
                              <a:pt x="20955" y="3810"/>
                              <a:pt x="20955" y="3810"/>
                              <a:pt x="20002" y="4763"/>
                            </a:cubicBezTo>
                            <a:cubicBezTo>
                              <a:pt x="20002" y="4763"/>
                              <a:pt x="19050" y="4763"/>
                              <a:pt x="19050" y="5715"/>
                            </a:cubicBezTo>
                            <a:cubicBezTo>
                              <a:pt x="19050" y="5715"/>
                              <a:pt x="19050" y="5715"/>
                              <a:pt x="19050" y="5715"/>
                            </a:cubicBezTo>
                            <a:cubicBezTo>
                              <a:pt x="19050" y="5715"/>
                              <a:pt x="19050" y="5715"/>
                              <a:pt x="19050" y="5715"/>
                            </a:cubicBezTo>
                            <a:cubicBezTo>
                              <a:pt x="19050" y="5715"/>
                              <a:pt x="19050" y="5715"/>
                              <a:pt x="18097" y="6668"/>
                            </a:cubicBezTo>
                            <a:cubicBezTo>
                              <a:pt x="18097" y="6668"/>
                              <a:pt x="17145" y="6668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6192" y="8573"/>
                            </a:cubicBezTo>
                            <a:cubicBezTo>
                              <a:pt x="16192" y="8573"/>
                              <a:pt x="16192" y="8573"/>
                              <a:pt x="16192" y="8573"/>
                            </a:cubicBezTo>
                            <a:cubicBezTo>
                              <a:pt x="16192" y="8573"/>
                              <a:pt x="16192" y="8573"/>
                              <a:pt x="16192" y="8573"/>
                            </a:cubicBezTo>
                            <a:cubicBezTo>
                              <a:pt x="16192" y="8573"/>
                              <a:pt x="16192" y="9525"/>
                              <a:pt x="15240" y="9525"/>
                            </a:cubicBezTo>
                            <a:cubicBezTo>
                              <a:pt x="15240" y="9525"/>
                              <a:pt x="15240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2383"/>
                            </a:cubicBezTo>
                            <a:cubicBezTo>
                              <a:pt x="10477" y="13335"/>
                              <a:pt x="10477" y="13335"/>
                              <a:pt x="9525" y="14288"/>
                            </a:cubicBezTo>
                            <a:cubicBezTo>
                              <a:pt x="8572" y="14288"/>
                              <a:pt x="8572" y="15240"/>
                              <a:pt x="8572" y="15240"/>
                            </a:cubicBezTo>
                            <a:cubicBezTo>
                              <a:pt x="7620" y="15240"/>
                              <a:pt x="7620" y="16193"/>
                              <a:pt x="6667" y="16193"/>
                            </a:cubicBezTo>
                            <a:cubicBezTo>
                              <a:pt x="5715" y="16193"/>
                              <a:pt x="5715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9050"/>
                            </a:cubicBezTo>
                            <a:lnTo>
                              <a:pt x="2857" y="19050"/>
                            </a:ln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1905" y="19050"/>
                              <a:pt x="1905" y="19050"/>
                              <a:pt x="952" y="18098"/>
                            </a:cubicBezTo>
                            <a:lnTo>
                              <a:pt x="952" y="18098"/>
                            </a:lnTo>
                            <a:cubicBezTo>
                              <a:pt x="952" y="18098"/>
                              <a:pt x="952" y="18098"/>
                              <a:pt x="952" y="18098"/>
                            </a:cubicBezTo>
                            <a:lnTo>
                              <a:pt x="952" y="18098"/>
                            </a:lnTo>
                            <a:cubicBezTo>
                              <a:pt x="952" y="18098"/>
                              <a:pt x="952" y="18098"/>
                              <a:pt x="952" y="18098"/>
                            </a:cubicBezTo>
                            <a:cubicBezTo>
                              <a:pt x="952" y="18098"/>
                              <a:pt x="952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952" y="17145"/>
                            </a:cubicBezTo>
                            <a:cubicBezTo>
                              <a:pt x="952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952" y="17145"/>
                              <a:pt x="1905" y="16193"/>
                              <a:pt x="1905" y="16193"/>
                            </a:cubicBezTo>
                            <a:cubicBezTo>
                              <a:pt x="2857" y="15240"/>
                              <a:pt x="2857" y="15240"/>
                              <a:pt x="3810" y="15240"/>
                            </a:cubicBezTo>
                            <a:cubicBezTo>
                              <a:pt x="3810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6667" y="13335"/>
                              <a:pt x="6667" y="13335"/>
                            </a:cubicBezTo>
                            <a:cubicBezTo>
                              <a:pt x="7620" y="13335"/>
                              <a:pt x="7620" y="12383"/>
                              <a:pt x="8572" y="11430"/>
                            </a:cubicBezTo>
                            <a:cubicBezTo>
                              <a:pt x="8572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10477" y="10478"/>
                              <a:pt x="10477" y="10478"/>
                            </a:cubicBezTo>
                            <a:cubicBezTo>
                              <a:pt x="10477" y="10478"/>
                              <a:pt x="10477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9525"/>
                            </a:cubicBezTo>
                            <a:cubicBezTo>
                              <a:pt x="11430" y="9525"/>
                              <a:pt x="12382" y="9525"/>
                              <a:pt x="12382" y="8573"/>
                            </a:cubicBezTo>
                            <a:cubicBezTo>
                              <a:pt x="12382" y="8573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6668"/>
                            </a:cubicBezTo>
                            <a:cubicBezTo>
                              <a:pt x="14288" y="6668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6192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9050" y="2858"/>
                              <a:pt x="20002" y="1905"/>
                              <a:pt x="20002" y="1905"/>
                            </a:cubicBezTo>
                            <a:cubicBezTo>
                              <a:pt x="20002" y="1905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1907" y="0"/>
                              <a:pt x="22860" y="0"/>
                            </a:cubicBezTo>
                            <a:lnTo>
                              <a:pt x="22860" y="0"/>
                            </a:lnTo>
                            <a:lnTo>
                              <a:pt x="24765" y="953"/>
                            </a:lnTo>
                            <a:close/>
                            <a:moveTo>
                              <a:pt x="2857" y="19050"/>
                            </a:move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20003"/>
                              <a:pt x="2857" y="19050"/>
                            </a:cubicBezTo>
                            <a:cubicBezTo>
                              <a:pt x="2857" y="20003"/>
                              <a:pt x="2857" y="20003"/>
                              <a:pt x="2857" y="19050"/>
                            </a:cubicBezTo>
                            <a:cubicBezTo>
                              <a:pt x="2857" y="20003"/>
                              <a:pt x="2857" y="19050"/>
                              <a:pt x="2857" y="19050"/>
                            </a:cubicBezTo>
                            <a:close/>
                            <a:moveTo>
                              <a:pt x="6667" y="16193"/>
                            </a:moveTo>
                            <a:cubicBezTo>
                              <a:pt x="6667" y="16193"/>
                              <a:pt x="6667" y="16193"/>
                              <a:pt x="6667" y="16193"/>
                            </a:cubicBezTo>
                            <a:cubicBezTo>
                              <a:pt x="6667" y="16193"/>
                              <a:pt x="6667" y="16193"/>
                              <a:pt x="6667" y="16193"/>
                            </a:cubicBezTo>
                            <a:cubicBezTo>
                              <a:pt x="6667" y="16193"/>
                              <a:pt x="6667" y="16193"/>
                              <a:pt x="6667" y="16193"/>
                            </a:cubicBezTo>
                            <a:cubicBezTo>
                              <a:pt x="6667" y="16193"/>
                              <a:pt x="6667" y="16193"/>
                              <a:pt x="6667" y="16193"/>
                            </a:cubicBezTo>
                            <a:close/>
                            <a:moveTo>
                              <a:pt x="21907" y="2858"/>
                            </a:move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50" name="任意多边形: 形状 834"/>
                      <p:cNvSpPr/>
                      <p:nvPr/>
                    </p:nvSpPr>
                    <p:spPr>
                      <a:xfrm>
                        <a:off x="4302442" y="37585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951" name="任意多边形: 形状 835"/>
                      <p:cNvSpPr/>
                      <p:nvPr/>
                    </p:nvSpPr>
                    <p:spPr>
                      <a:xfrm>
                        <a:off x="4297680" y="3756659"/>
                        <a:ext cx="4762" cy="2052"/>
                      </a:xfrm>
                      <a:custGeom>
                        <a:avLst/>
                        <a:gdLst>
                          <a:gd name="connsiteX0" fmla="*/ 4763 w 4762"/>
                          <a:gd name="connsiteY0" fmla="*/ 953 h 2052"/>
                          <a:gd name="connsiteX1" fmla="*/ 2857 w 4762"/>
                          <a:gd name="connsiteY1" fmla="*/ 0 h 2052"/>
                          <a:gd name="connsiteX2" fmla="*/ 2857 w 4762"/>
                          <a:gd name="connsiteY2" fmla="*/ 0 h 2052"/>
                          <a:gd name="connsiteX3" fmla="*/ 2857 w 4762"/>
                          <a:gd name="connsiteY3" fmla="*/ 0 h 2052"/>
                          <a:gd name="connsiteX4" fmla="*/ 2857 w 4762"/>
                          <a:gd name="connsiteY4" fmla="*/ 0 h 2052"/>
                          <a:gd name="connsiteX5" fmla="*/ 2857 w 4762"/>
                          <a:gd name="connsiteY5" fmla="*/ 0 h 2052"/>
                          <a:gd name="connsiteX6" fmla="*/ 1905 w 4762"/>
                          <a:gd name="connsiteY6" fmla="*/ 0 h 2052"/>
                          <a:gd name="connsiteX7" fmla="*/ 952 w 4762"/>
                          <a:gd name="connsiteY7" fmla="*/ 0 h 2052"/>
                          <a:gd name="connsiteX8" fmla="*/ 952 w 4762"/>
                          <a:gd name="connsiteY8" fmla="*/ 0 h 2052"/>
                          <a:gd name="connsiteX9" fmla="*/ 952 w 4762"/>
                          <a:gd name="connsiteY9" fmla="*/ 0 h 2052"/>
                          <a:gd name="connsiteX10" fmla="*/ 952 w 4762"/>
                          <a:gd name="connsiteY10" fmla="*/ 0 h 2052"/>
                          <a:gd name="connsiteX11" fmla="*/ 0 w 4762"/>
                          <a:gd name="connsiteY11" fmla="*/ 0 h 2052"/>
                          <a:gd name="connsiteX12" fmla="*/ 952 w 4762"/>
                          <a:gd name="connsiteY12" fmla="*/ 1905 h 2052"/>
                          <a:gd name="connsiteX13" fmla="*/ 1905 w 4762"/>
                          <a:gd name="connsiteY13" fmla="*/ 1905 h 2052"/>
                          <a:gd name="connsiteX14" fmla="*/ 2857 w 4762"/>
                          <a:gd name="connsiteY14" fmla="*/ 953 h 2052"/>
                          <a:gd name="connsiteX15" fmla="*/ 4763 w 4762"/>
                          <a:gd name="connsiteY15" fmla="*/ 953 h 2052"/>
                          <a:gd name="connsiteX16" fmla="*/ 4763 w 4762"/>
                          <a:gd name="connsiteY16" fmla="*/ 953 h 2052"/>
                          <a:gd name="connsiteX17" fmla="*/ 4763 w 4762"/>
                          <a:gd name="connsiteY17" fmla="*/ 953 h 2052"/>
                          <a:gd name="connsiteX18" fmla="*/ 4763 w 4762"/>
                          <a:gd name="connsiteY18" fmla="*/ 953 h 2052"/>
                          <a:gd name="connsiteX19" fmla="*/ 4763 w 4762"/>
                          <a:gd name="connsiteY19" fmla="*/ 953 h 2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052">
                            <a:moveTo>
                              <a:pt x="4763" y="953"/>
                            </a:move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952" y="1905"/>
                            </a:ln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1905" y="1905"/>
                              <a:pt x="2857" y="1905"/>
                              <a:pt x="2857" y="953"/>
                            </a:cubicBezTo>
                            <a:cubicBezTo>
                              <a:pt x="3810" y="2858"/>
                              <a:pt x="3810" y="1905"/>
                              <a:pt x="4763" y="953"/>
                            </a:cubicBezTo>
                            <a:lnTo>
                              <a:pt x="4763" y="953"/>
                            </a:lnTo>
                            <a:cubicBezTo>
                              <a:pt x="4763" y="1905"/>
                              <a:pt x="4763" y="1905"/>
                              <a:pt x="4763" y="953"/>
                            </a:cubicBezTo>
                            <a:lnTo>
                              <a:pt x="4763" y="953"/>
                            </a:lnTo>
                            <a:cubicBezTo>
                              <a:pt x="4763" y="1905"/>
                              <a:pt x="4763" y="953"/>
                              <a:pt x="476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952" name="任意多边形: 形状 836"/>
                <p:cNvSpPr/>
                <p:nvPr/>
              </p:nvSpPr>
              <p:spPr>
                <a:xfrm>
                  <a:off x="3901440" y="3521461"/>
                  <a:ext cx="372427" cy="423792"/>
                </a:xfrm>
                <a:custGeom>
                  <a:avLst/>
                  <a:gdLst>
                    <a:gd name="connsiteX0" fmla="*/ 143828 w 372427"/>
                    <a:gd name="connsiteY0" fmla="*/ 15170 h 423792"/>
                    <a:gd name="connsiteX1" fmla="*/ 0 w 372427"/>
                    <a:gd name="connsiteY1" fmla="*/ 247580 h 423792"/>
                    <a:gd name="connsiteX2" fmla="*/ 87630 w 372427"/>
                    <a:gd name="connsiteY2" fmla="*/ 247580 h 423792"/>
                    <a:gd name="connsiteX3" fmla="*/ 95250 w 372427"/>
                    <a:gd name="connsiteY3" fmla="*/ 423793 h 423792"/>
                    <a:gd name="connsiteX4" fmla="*/ 372428 w 372427"/>
                    <a:gd name="connsiteY4" fmla="*/ 387598 h 423792"/>
                    <a:gd name="connsiteX5" fmla="*/ 323850 w 372427"/>
                    <a:gd name="connsiteY5" fmla="*/ 62795 h 423792"/>
                    <a:gd name="connsiteX6" fmla="*/ 143828 w 372427"/>
                    <a:gd name="connsiteY6" fmla="*/ 15170 h 423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2427" h="423792">
                      <a:moveTo>
                        <a:pt x="143828" y="15170"/>
                      </a:moveTo>
                      <a:cubicBezTo>
                        <a:pt x="94298" y="27553"/>
                        <a:pt x="20955" y="64700"/>
                        <a:pt x="0" y="247580"/>
                      </a:cubicBezTo>
                      <a:lnTo>
                        <a:pt x="87630" y="247580"/>
                      </a:lnTo>
                      <a:cubicBezTo>
                        <a:pt x="87630" y="247580"/>
                        <a:pt x="86678" y="383788"/>
                        <a:pt x="95250" y="423793"/>
                      </a:cubicBezTo>
                      <a:cubicBezTo>
                        <a:pt x="95250" y="423793"/>
                        <a:pt x="336233" y="387598"/>
                        <a:pt x="372428" y="387598"/>
                      </a:cubicBezTo>
                      <a:cubicBezTo>
                        <a:pt x="372428" y="387598"/>
                        <a:pt x="337185" y="125660"/>
                        <a:pt x="323850" y="62795"/>
                      </a:cubicBezTo>
                      <a:cubicBezTo>
                        <a:pt x="310515" y="-70"/>
                        <a:pt x="268605" y="-15310"/>
                        <a:pt x="143828" y="1517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 dirty="0"/>
                </a:p>
              </p:txBody>
            </p:sp>
            <p:grpSp>
              <p:nvGrpSpPr>
                <p:cNvPr id="953" name="图形 2"/>
                <p:cNvGrpSpPr/>
                <p:nvPr/>
              </p:nvGrpSpPr>
              <p:grpSpPr>
                <a:xfrm>
                  <a:off x="3977640" y="3517582"/>
                  <a:ext cx="189547" cy="442912"/>
                  <a:chOff x="3977640" y="3517582"/>
                  <a:chExt cx="189547" cy="442912"/>
                </a:xfrm>
              </p:grpSpPr>
              <p:grpSp>
                <p:nvGrpSpPr>
                  <p:cNvPr id="954" name="图形 2"/>
                  <p:cNvGrpSpPr/>
                  <p:nvPr/>
                </p:nvGrpSpPr>
                <p:grpSpPr>
                  <a:xfrm>
                    <a:off x="3977640" y="3697604"/>
                    <a:ext cx="67627" cy="262890"/>
                    <a:chOff x="3977640" y="3697604"/>
                    <a:chExt cx="67627" cy="262890"/>
                  </a:xfrm>
                </p:grpSpPr>
                <p:sp>
                  <p:nvSpPr>
                    <p:cNvPr id="955" name="任意多边形: 形状 839"/>
                    <p:cNvSpPr/>
                    <p:nvPr/>
                  </p:nvSpPr>
                  <p:spPr>
                    <a:xfrm>
                      <a:off x="3978432" y="3698159"/>
                      <a:ext cx="63977" cy="261382"/>
                    </a:xfrm>
                    <a:custGeom>
                      <a:avLst/>
                      <a:gdLst>
                        <a:gd name="connsiteX0" fmla="*/ 25878 w 63977"/>
                        <a:gd name="connsiteY0" fmla="*/ 397 h 261382"/>
                        <a:gd name="connsiteX1" fmla="*/ 40165 w 63977"/>
                        <a:gd name="connsiteY1" fmla="*/ 76597 h 261382"/>
                        <a:gd name="connsiteX2" fmla="*/ 63978 w 63977"/>
                        <a:gd name="connsiteY2" fmla="*/ 248047 h 261382"/>
                        <a:gd name="connsiteX3" fmla="*/ 160 w 63977"/>
                        <a:gd name="connsiteY3" fmla="*/ 261382 h 261382"/>
                        <a:gd name="connsiteX4" fmla="*/ 25878 w 63977"/>
                        <a:gd name="connsiteY4" fmla="*/ 397 h 261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3977" h="261382">
                          <a:moveTo>
                            <a:pt x="25878" y="397"/>
                          </a:moveTo>
                          <a:cubicBezTo>
                            <a:pt x="25878" y="397"/>
                            <a:pt x="34450" y="-10080"/>
                            <a:pt x="40165" y="76597"/>
                          </a:cubicBezTo>
                          <a:cubicBezTo>
                            <a:pt x="45880" y="163275"/>
                            <a:pt x="63978" y="248047"/>
                            <a:pt x="63978" y="248047"/>
                          </a:cubicBezTo>
                          <a:lnTo>
                            <a:pt x="160" y="261382"/>
                          </a:lnTo>
                          <a:cubicBezTo>
                            <a:pt x="160" y="261382"/>
                            <a:pt x="-3650" y="78502"/>
                            <a:pt x="25878" y="397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956" name="图形 2"/>
                    <p:cNvGrpSpPr/>
                    <p:nvPr/>
                  </p:nvGrpSpPr>
                  <p:grpSpPr>
                    <a:xfrm>
                      <a:off x="3977640" y="3697604"/>
                      <a:ext cx="67627" cy="262890"/>
                      <a:chOff x="3977640" y="3697604"/>
                      <a:chExt cx="67627" cy="262890"/>
                    </a:xfrm>
                  </p:grpSpPr>
                  <p:grpSp>
                    <p:nvGrpSpPr>
                      <p:cNvPr id="957" name="图形 2"/>
                      <p:cNvGrpSpPr/>
                      <p:nvPr/>
                    </p:nvGrpSpPr>
                    <p:grpSpPr>
                      <a:xfrm>
                        <a:off x="4010977" y="3946207"/>
                        <a:ext cx="27622" cy="9525"/>
                        <a:chOff x="4010977" y="3946207"/>
                        <a:chExt cx="27622" cy="952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58" name="任意多边形: 形状 842"/>
                        <p:cNvSpPr/>
                        <p:nvPr/>
                      </p:nvSpPr>
                      <p:spPr>
                        <a:xfrm>
                          <a:off x="4037647" y="39481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59" name="任意多边形: 形状 843"/>
                        <p:cNvSpPr/>
                        <p:nvPr/>
                      </p:nvSpPr>
                      <p:spPr>
                        <a:xfrm>
                          <a:off x="4010977" y="3947397"/>
                          <a:ext cx="27622" cy="8334"/>
                        </a:xfrm>
                        <a:custGeom>
                          <a:avLst/>
                          <a:gdLst>
                            <a:gd name="connsiteX0" fmla="*/ 0 w 27622"/>
                            <a:gd name="connsiteY0" fmla="*/ 4524 h 8334"/>
                            <a:gd name="connsiteX1" fmla="*/ 0 w 27622"/>
                            <a:gd name="connsiteY1" fmla="*/ 4524 h 8334"/>
                            <a:gd name="connsiteX2" fmla="*/ 1905 w 27622"/>
                            <a:gd name="connsiteY2" fmla="*/ 4524 h 8334"/>
                            <a:gd name="connsiteX3" fmla="*/ 2857 w 27622"/>
                            <a:gd name="connsiteY3" fmla="*/ 4524 h 8334"/>
                            <a:gd name="connsiteX4" fmla="*/ 3810 w 27622"/>
                            <a:gd name="connsiteY4" fmla="*/ 4524 h 8334"/>
                            <a:gd name="connsiteX5" fmla="*/ 3810 w 27622"/>
                            <a:gd name="connsiteY5" fmla="*/ 4524 h 8334"/>
                            <a:gd name="connsiteX6" fmla="*/ 4763 w 27622"/>
                            <a:gd name="connsiteY6" fmla="*/ 4524 h 8334"/>
                            <a:gd name="connsiteX7" fmla="*/ 5715 w 27622"/>
                            <a:gd name="connsiteY7" fmla="*/ 4524 h 8334"/>
                            <a:gd name="connsiteX8" fmla="*/ 6667 w 27622"/>
                            <a:gd name="connsiteY8" fmla="*/ 4524 h 8334"/>
                            <a:gd name="connsiteX9" fmla="*/ 7620 w 27622"/>
                            <a:gd name="connsiteY9" fmla="*/ 4524 h 8334"/>
                            <a:gd name="connsiteX10" fmla="*/ 7620 w 27622"/>
                            <a:gd name="connsiteY10" fmla="*/ 4524 h 8334"/>
                            <a:gd name="connsiteX11" fmla="*/ 7620 w 27622"/>
                            <a:gd name="connsiteY11" fmla="*/ 4524 h 8334"/>
                            <a:gd name="connsiteX12" fmla="*/ 8572 w 27622"/>
                            <a:gd name="connsiteY12" fmla="*/ 4524 h 8334"/>
                            <a:gd name="connsiteX13" fmla="*/ 9525 w 27622"/>
                            <a:gd name="connsiteY13" fmla="*/ 4524 h 8334"/>
                            <a:gd name="connsiteX14" fmla="*/ 10478 w 27622"/>
                            <a:gd name="connsiteY14" fmla="*/ 4524 h 8334"/>
                            <a:gd name="connsiteX15" fmla="*/ 10478 w 27622"/>
                            <a:gd name="connsiteY15" fmla="*/ 4524 h 8334"/>
                            <a:gd name="connsiteX16" fmla="*/ 10478 w 27622"/>
                            <a:gd name="connsiteY16" fmla="*/ 4524 h 8334"/>
                            <a:gd name="connsiteX17" fmla="*/ 11430 w 27622"/>
                            <a:gd name="connsiteY17" fmla="*/ 4524 h 8334"/>
                            <a:gd name="connsiteX18" fmla="*/ 12382 w 27622"/>
                            <a:gd name="connsiteY18" fmla="*/ 4524 h 8334"/>
                            <a:gd name="connsiteX19" fmla="*/ 12382 w 27622"/>
                            <a:gd name="connsiteY19" fmla="*/ 4524 h 8334"/>
                            <a:gd name="connsiteX20" fmla="*/ 13335 w 27622"/>
                            <a:gd name="connsiteY20" fmla="*/ 4524 h 8334"/>
                            <a:gd name="connsiteX21" fmla="*/ 13335 w 27622"/>
                            <a:gd name="connsiteY21" fmla="*/ 4524 h 8334"/>
                            <a:gd name="connsiteX22" fmla="*/ 13335 w 27622"/>
                            <a:gd name="connsiteY22" fmla="*/ 4524 h 8334"/>
                            <a:gd name="connsiteX23" fmla="*/ 13335 w 27622"/>
                            <a:gd name="connsiteY23" fmla="*/ 4524 h 8334"/>
                            <a:gd name="connsiteX24" fmla="*/ 13335 w 27622"/>
                            <a:gd name="connsiteY24" fmla="*/ 4524 h 8334"/>
                            <a:gd name="connsiteX25" fmla="*/ 13335 w 27622"/>
                            <a:gd name="connsiteY25" fmla="*/ 4524 h 8334"/>
                            <a:gd name="connsiteX26" fmla="*/ 14288 w 27622"/>
                            <a:gd name="connsiteY26" fmla="*/ 4524 h 8334"/>
                            <a:gd name="connsiteX27" fmla="*/ 15240 w 27622"/>
                            <a:gd name="connsiteY27" fmla="*/ 4524 h 8334"/>
                            <a:gd name="connsiteX28" fmla="*/ 15240 w 27622"/>
                            <a:gd name="connsiteY28" fmla="*/ 4524 h 8334"/>
                            <a:gd name="connsiteX29" fmla="*/ 15240 w 27622"/>
                            <a:gd name="connsiteY29" fmla="*/ 4524 h 8334"/>
                            <a:gd name="connsiteX30" fmla="*/ 15240 w 27622"/>
                            <a:gd name="connsiteY30" fmla="*/ 4524 h 8334"/>
                            <a:gd name="connsiteX31" fmla="*/ 15240 w 27622"/>
                            <a:gd name="connsiteY31" fmla="*/ 4524 h 8334"/>
                            <a:gd name="connsiteX32" fmla="*/ 17145 w 27622"/>
                            <a:gd name="connsiteY32" fmla="*/ 4524 h 8334"/>
                            <a:gd name="connsiteX33" fmla="*/ 19050 w 27622"/>
                            <a:gd name="connsiteY33" fmla="*/ 4524 h 8334"/>
                            <a:gd name="connsiteX34" fmla="*/ 20955 w 27622"/>
                            <a:gd name="connsiteY34" fmla="*/ 4524 h 8334"/>
                            <a:gd name="connsiteX35" fmla="*/ 22860 w 27622"/>
                            <a:gd name="connsiteY35" fmla="*/ 4524 h 8334"/>
                            <a:gd name="connsiteX36" fmla="*/ 22860 w 27622"/>
                            <a:gd name="connsiteY36" fmla="*/ 4524 h 8334"/>
                            <a:gd name="connsiteX37" fmla="*/ 23813 w 27622"/>
                            <a:gd name="connsiteY37" fmla="*/ 4524 h 8334"/>
                            <a:gd name="connsiteX38" fmla="*/ 23813 w 27622"/>
                            <a:gd name="connsiteY38" fmla="*/ 4524 h 8334"/>
                            <a:gd name="connsiteX39" fmla="*/ 23813 w 27622"/>
                            <a:gd name="connsiteY39" fmla="*/ 4524 h 8334"/>
                            <a:gd name="connsiteX40" fmla="*/ 23813 w 27622"/>
                            <a:gd name="connsiteY40" fmla="*/ 4524 h 8334"/>
                            <a:gd name="connsiteX41" fmla="*/ 23813 w 27622"/>
                            <a:gd name="connsiteY41" fmla="*/ 4524 h 8334"/>
                            <a:gd name="connsiteX42" fmla="*/ 24765 w 27622"/>
                            <a:gd name="connsiteY42" fmla="*/ 4524 h 8334"/>
                            <a:gd name="connsiteX43" fmla="*/ 24765 w 27622"/>
                            <a:gd name="connsiteY43" fmla="*/ 4524 h 8334"/>
                            <a:gd name="connsiteX44" fmla="*/ 25717 w 27622"/>
                            <a:gd name="connsiteY44" fmla="*/ 4524 h 8334"/>
                            <a:gd name="connsiteX45" fmla="*/ 25717 w 27622"/>
                            <a:gd name="connsiteY45" fmla="*/ 4524 h 8334"/>
                            <a:gd name="connsiteX46" fmla="*/ 25717 w 27622"/>
                            <a:gd name="connsiteY46" fmla="*/ 4524 h 8334"/>
                            <a:gd name="connsiteX47" fmla="*/ 26670 w 27622"/>
                            <a:gd name="connsiteY47" fmla="*/ 6429 h 8334"/>
                            <a:gd name="connsiteX48" fmla="*/ 26670 w 27622"/>
                            <a:gd name="connsiteY48" fmla="*/ 6429 h 8334"/>
                            <a:gd name="connsiteX49" fmla="*/ 26670 w 27622"/>
                            <a:gd name="connsiteY49" fmla="*/ 6429 h 8334"/>
                            <a:gd name="connsiteX50" fmla="*/ 26670 w 27622"/>
                            <a:gd name="connsiteY50" fmla="*/ 6429 h 8334"/>
                            <a:gd name="connsiteX51" fmla="*/ 26670 w 27622"/>
                            <a:gd name="connsiteY51" fmla="*/ 6429 h 8334"/>
                            <a:gd name="connsiteX52" fmla="*/ 27622 w 27622"/>
                            <a:gd name="connsiteY52" fmla="*/ 6429 h 8334"/>
                            <a:gd name="connsiteX53" fmla="*/ 26670 w 27622"/>
                            <a:gd name="connsiteY53" fmla="*/ 6429 h 8334"/>
                            <a:gd name="connsiteX54" fmla="*/ 25717 w 27622"/>
                            <a:gd name="connsiteY54" fmla="*/ 6429 h 8334"/>
                            <a:gd name="connsiteX55" fmla="*/ 25717 w 27622"/>
                            <a:gd name="connsiteY55" fmla="*/ 6429 h 8334"/>
                            <a:gd name="connsiteX56" fmla="*/ 25717 w 27622"/>
                            <a:gd name="connsiteY56" fmla="*/ 6429 h 8334"/>
                            <a:gd name="connsiteX57" fmla="*/ 25717 w 27622"/>
                            <a:gd name="connsiteY57" fmla="*/ 7382 h 8334"/>
                            <a:gd name="connsiteX58" fmla="*/ 23813 w 27622"/>
                            <a:gd name="connsiteY58" fmla="*/ 7382 h 8334"/>
                            <a:gd name="connsiteX59" fmla="*/ 22860 w 27622"/>
                            <a:gd name="connsiteY59" fmla="*/ 7382 h 8334"/>
                            <a:gd name="connsiteX60" fmla="*/ 22860 w 27622"/>
                            <a:gd name="connsiteY60" fmla="*/ 7382 h 8334"/>
                            <a:gd name="connsiteX61" fmla="*/ 21907 w 27622"/>
                            <a:gd name="connsiteY61" fmla="*/ 7382 h 8334"/>
                            <a:gd name="connsiteX62" fmla="*/ 20955 w 27622"/>
                            <a:gd name="connsiteY62" fmla="*/ 7382 h 8334"/>
                            <a:gd name="connsiteX63" fmla="*/ 19050 w 27622"/>
                            <a:gd name="connsiteY63" fmla="*/ 7382 h 8334"/>
                            <a:gd name="connsiteX64" fmla="*/ 18097 w 27622"/>
                            <a:gd name="connsiteY64" fmla="*/ 7382 h 8334"/>
                            <a:gd name="connsiteX65" fmla="*/ 17145 w 27622"/>
                            <a:gd name="connsiteY65" fmla="*/ 7382 h 8334"/>
                            <a:gd name="connsiteX66" fmla="*/ 16192 w 27622"/>
                            <a:gd name="connsiteY66" fmla="*/ 7382 h 8334"/>
                            <a:gd name="connsiteX67" fmla="*/ 16192 w 27622"/>
                            <a:gd name="connsiteY67" fmla="*/ 7382 h 8334"/>
                            <a:gd name="connsiteX68" fmla="*/ 16192 w 27622"/>
                            <a:gd name="connsiteY68" fmla="*/ 7382 h 8334"/>
                            <a:gd name="connsiteX69" fmla="*/ 15240 w 27622"/>
                            <a:gd name="connsiteY69" fmla="*/ 7382 h 8334"/>
                            <a:gd name="connsiteX70" fmla="*/ 14288 w 27622"/>
                            <a:gd name="connsiteY70" fmla="*/ 7382 h 8334"/>
                            <a:gd name="connsiteX71" fmla="*/ 13335 w 27622"/>
                            <a:gd name="connsiteY71" fmla="*/ 7382 h 8334"/>
                            <a:gd name="connsiteX72" fmla="*/ 13335 w 27622"/>
                            <a:gd name="connsiteY72" fmla="*/ 7382 h 8334"/>
                            <a:gd name="connsiteX73" fmla="*/ 13335 w 27622"/>
                            <a:gd name="connsiteY73" fmla="*/ 7382 h 8334"/>
                            <a:gd name="connsiteX74" fmla="*/ 13335 w 27622"/>
                            <a:gd name="connsiteY74" fmla="*/ 7382 h 8334"/>
                            <a:gd name="connsiteX75" fmla="*/ 13335 w 27622"/>
                            <a:gd name="connsiteY75" fmla="*/ 7382 h 8334"/>
                            <a:gd name="connsiteX76" fmla="*/ 13335 w 27622"/>
                            <a:gd name="connsiteY76" fmla="*/ 7382 h 8334"/>
                            <a:gd name="connsiteX77" fmla="*/ 13335 w 27622"/>
                            <a:gd name="connsiteY77" fmla="*/ 7382 h 8334"/>
                            <a:gd name="connsiteX78" fmla="*/ 13335 w 27622"/>
                            <a:gd name="connsiteY78" fmla="*/ 7382 h 8334"/>
                            <a:gd name="connsiteX79" fmla="*/ 13335 w 27622"/>
                            <a:gd name="connsiteY79" fmla="*/ 7382 h 8334"/>
                            <a:gd name="connsiteX80" fmla="*/ 12382 w 27622"/>
                            <a:gd name="connsiteY80" fmla="*/ 7382 h 8334"/>
                            <a:gd name="connsiteX81" fmla="*/ 11430 w 27622"/>
                            <a:gd name="connsiteY81" fmla="*/ 7382 h 8334"/>
                            <a:gd name="connsiteX82" fmla="*/ 11430 w 27622"/>
                            <a:gd name="connsiteY82" fmla="*/ 7382 h 8334"/>
                            <a:gd name="connsiteX83" fmla="*/ 11430 w 27622"/>
                            <a:gd name="connsiteY83" fmla="*/ 7382 h 8334"/>
                            <a:gd name="connsiteX84" fmla="*/ 11430 w 27622"/>
                            <a:gd name="connsiteY84" fmla="*/ 7382 h 8334"/>
                            <a:gd name="connsiteX85" fmla="*/ 11430 w 27622"/>
                            <a:gd name="connsiteY85" fmla="*/ 7382 h 8334"/>
                            <a:gd name="connsiteX86" fmla="*/ 10478 w 27622"/>
                            <a:gd name="connsiteY86" fmla="*/ 7382 h 8334"/>
                            <a:gd name="connsiteX87" fmla="*/ 10478 w 27622"/>
                            <a:gd name="connsiteY87" fmla="*/ 7382 h 8334"/>
                            <a:gd name="connsiteX88" fmla="*/ 7620 w 27622"/>
                            <a:gd name="connsiteY88" fmla="*/ 8334 h 8334"/>
                            <a:gd name="connsiteX89" fmla="*/ 6667 w 27622"/>
                            <a:gd name="connsiteY89" fmla="*/ 8334 h 8334"/>
                            <a:gd name="connsiteX90" fmla="*/ 5715 w 27622"/>
                            <a:gd name="connsiteY90" fmla="*/ 8334 h 8334"/>
                            <a:gd name="connsiteX91" fmla="*/ 4763 w 27622"/>
                            <a:gd name="connsiteY91" fmla="*/ 8334 h 8334"/>
                            <a:gd name="connsiteX92" fmla="*/ 4763 w 27622"/>
                            <a:gd name="connsiteY92" fmla="*/ 8334 h 8334"/>
                            <a:gd name="connsiteX93" fmla="*/ 0 w 27622"/>
                            <a:gd name="connsiteY93" fmla="*/ 4524 h 8334"/>
                            <a:gd name="connsiteX94" fmla="*/ 22860 w 27622"/>
                            <a:gd name="connsiteY94" fmla="*/ 714 h 8334"/>
                            <a:gd name="connsiteX95" fmla="*/ 22860 w 27622"/>
                            <a:gd name="connsiteY95" fmla="*/ 714 h 8334"/>
                            <a:gd name="connsiteX96" fmla="*/ 22860 w 27622"/>
                            <a:gd name="connsiteY96" fmla="*/ 714 h 8334"/>
                            <a:gd name="connsiteX97" fmla="*/ 22860 w 27622"/>
                            <a:gd name="connsiteY97" fmla="*/ 714 h 8334"/>
                            <a:gd name="connsiteX98" fmla="*/ 22860 w 27622"/>
                            <a:gd name="connsiteY98" fmla="*/ 714 h 8334"/>
                            <a:gd name="connsiteX99" fmla="*/ 19050 w 27622"/>
                            <a:gd name="connsiteY99" fmla="*/ 714 h 8334"/>
                            <a:gd name="connsiteX100" fmla="*/ 19050 w 27622"/>
                            <a:gd name="connsiteY100" fmla="*/ 714 h 8334"/>
                            <a:gd name="connsiteX101" fmla="*/ 19050 w 27622"/>
                            <a:gd name="connsiteY101" fmla="*/ 714 h 8334"/>
                            <a:gd name="connsiteX102" fmla="*/ 19050 w 27622"/>
                            <a:gd name="connsiteY102" fmla="*/ 714 h 8334"/>
                            <a:gd name="connsiteX103" fmla="*/ 19050 w 27622"/>
                            <a:gd name="connsiteY103" fmla="*/ 714 h 8334"/>
                            <a:gd name="connsiteX104" fmla="*/ 1905 w 27622"/>
                            <a:gd name="connsiteY104" fmla="*/ 4524 h 8334"/>
                            <a:gd name="connsiteX105" fmla="*/ 1905 w 27622"/>
                            <a:gd name="connsiteY105" fmla="*/ 4524 h 8334"/>
                            <a:gd name="connsiteX106" fmla="*/ 1905 w 27622"/>
                            <a:gd name="connsiteY106" fmla="*/ 4524 h 8334"/>
                            <a:gd name="connsiteX107" fmla="*/ 1905 w 27622"/>
                            <a:gd name="connsiteY107" fmla="*/ 4524 h 8334"/>
                            <a:gd name="connsiteX108" fmla="*/ 1905 w 27622"/>
                            <a:gd name="connsiteY108" fmla="*/ 4524 h 83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7622" h="8334">
                              <a:moveTo>
                                <a:pt x="0" y="4524"/>
                              </a:moveTo>
                              <a:cubicBezTo>
                                <a:pt x="0" y="4524"/>
                                <a:pt x="0" y="4524"/>
                                <a:pt x="0" y="4524"/>
                              </a:cubicBezTo>
                              <a:cubicBezTo>
                                <a:pt x="953" y="4524"/>
                                <a:pt x="953" y="4524"/>
                                <a:pt x="1905" y="4524"/>
                              </a:cubicBezTo>
                              <a:cubicBezTo>
                                <a:pt x="1905" y="4524"/>
                                <a:pt x="2857" y="4524"/>
                                <a:pt x="2857" y="4524"/>
                              </a:cubicBezTo>
                              <a:cubicBezTo>
                                <a:pt x="2857" y="4524"/>
                                <a:pt x="2857" y="4524"/>
                                <a:pt x="3810" y="4524"/>
                              </a:cubicBezTo>
                              <a:cubicBezTo>
                                <a:pt x="3810" y="4524"/>
                                <a:pt x="3810" y="4524"/>
                                <a:pt x="3810" y="4524"/>
                              </a:cubicBezTo>
                              <a:cubicBezTo>
                                <a:pt x="3810" y="4524"/>
                                <a:pt x="3810" y="4524"/>
                                <a:pt x="4763" y="4524"/>
                              </a:cubicBezTo>
                              <a:cubicBezTo>
                                <a:pt x="4763" y="4524"/>
                                <a:pt x="4763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6667" y="4524"/>
                              </a:cubicBezTo>
                              <a:cubicBezTo>
                                <a:pt x="6667" y="4524"/>
                                <a:pt x="7620" y="4524"/>
                                <a:pt x="7620" y="4524"/>
                              </a:cubicBezTo>
                              <a:cubicBezTo>
                                <a:pt x="7620" y="4524"/>
                                <a:pt x="7620" y="4524"/>
                                <a:pt x="7620" y="4524"/>
                              </a:cubicBezTo>
                              <a:cubicBezTo>
                                <a:pt x="7620" y="4524"/>
                                <a:pt x="7620" y="4524"/>
                                <a:pt x="7620" y="4524"/>
                              </a:cubicBezTo>
                              <a:cubicBezTo>
                                <a:pt x="7620" y="4524"/>
                                <a:pt x="7620" y="4524"/>
                                <a:pt x="8572" y="4524"/>
                              </a:cubicBezTo>
                              <a:cubicBezTo>
                                <a:pt x="8572" y="4524"/>
                                <a:pt x="9525" y="4524"/>
                                <a:pt x="9525" y="4524"/>
                              </a:cubicBezTo>
                              <a:cubicBezTo>
                                <a:pt x="9525" y="4524"/>
                                <a:pt x="9525" y="4524"/>
                                <a:pt x="10478" y="4524"/>
                              </a:cubicBezTo>
                              <a:cubicBezTo>
                                <a:pt x="10478" y="4524"/>
                                <a:pt x="10478" y="4524"/>
                                <a:pt x="10478" y="4524"/>
                              </a:cubicBezTo>
                              <a:cubicBezTo>
                                <a:pt x="10478" y="4524"/>
                                <a:pt x="10478" y="4524"/>
                                <a:pt x="10478" y="4524"/>
                              </a:cubicBezTo>
                              <a:cubicBezTo>
                                <a:pt x="10478" y="4524"/>
                                <a:pt x="10478" y="4524"/>
                                <a:pt x="11430" y="4524"/>
                              </a:cubicBezTo>
                              <a:cubicBezTo>
                                <a:pt x="11430" y="4524"/>
                                <a:pt x="11430" y="4524"/>
                                <a:pt x="12382" y="4524"/>
                              </a:cubicBezTo>
                              <a:cubicBezTo>
                                <a:pt x="12382" y="4524"/>
                                <a:pt x="12382" y="4524"/>
                                <a:pt x="12382" y="4524"/>
                              </a:cubicBezTo>
                              <a:cubicBezTo>
                                <a:pt x="12382" y="4524"/>
                                <a:pt x="12382" y="4524"/>
                                <a:pt x="13335" y="4524"/>
                              </a:cubicBezTo>
                              <a:cubicBezTo>
                                <a:pt x="13335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3335" y="4524"/>
                                <a:pt x="13335" y="4524"/>
                              </a:cubicBezTo>
                              <a:cubicBezTo>
                                <a:pt x="13335" y="4524"/>
                                <a:pt x="14288" y="4524"/>
                                <a:pt x="14288" y="4524"/>
                              </a:cubicBezTo>
                              <a:cubicBezTo>
                                <a:pt x="14288" y="4524"/>
                                <a:pt x="14288" y="4524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5240" y="4524"/>
                              </a:cubicBezTo>
                              <a:cubicBezTo>
                                <a:pt x="16192" y="4524"/>
                                <a:pt x="16192" y="4524"/>
                                <a:pt x="17145" y="4524"/>
                              </a:cubicBezTo>
                              <a:cubicBezTo>
                                <a:pt x="18097" y="4524"/>
                                <a:pt x="18097" y="4524"/>
                                <a:pt x="19050" y="4524"/>
                              </a:cubicBezTo>
                              <a:cubicBezTo>
                                <a:pt x="20003" y="4524"/>
                                <a:pt x="20003" y="4524"/>
                                <a:pt x="20955" y="4524"/>
                              </a:cubicBezTo>
                              <a:cubicBezTo>
                                <a:pt x="21907" y="4524"/>
                                <a:pt x="21907" y="4524"/>
                                <a:pt x="22860" y="4524"/>
                              </a:cubicBezTo>
                              <a:cubicBezTo>
                                <a:pt x="22860" y="4524"/>
                                <a:pt x="22860" y="4524"/>
                                <a:pt x="22860" y="4524"/>
                              </a:cubicBezTo>
                              <a:cubicBezTo>
                                <a:pt x="22860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4765" y="4524"/>
                              </a:cubicBezTo>
                              <a:cubicBezTo>
                                <a:pt x="24765" y="4524"/>
                                <a:pt x="24765" y="4524"/>
                                <a:pt x="24765" y="4524"/>
                              </a:cubicBezTo>
                              <a:cubicBezTo>
                                <a:pt x="24765" y="4524"/>
                                <a:pt x="24765" y="4524"/>
                                <a:pt x="25717" y="4524"/>
                              </a:cubicBezTo>
                              <a:cubicBezTo>
                                <a:pt x="25717" y="4524"/>
                                <a:pt x="25717" y="4524"/>
                                <a:pt x="25717" y="4524"/>
                              </a:cubicBezTo>
                              <a:cubicBezTo>
                                <a:pt x="25717" y="4524"/>
                                <a:pt x="25717" y="4524"/>
                                <a:pt x="25717" y="4524"/>
                              </a:cubicBezTo>
                              <a:cubicBezTo>
                                <a:pt x="25717" y="5477"/>
                                <a:pt x="26670" y="5477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7622" y="6429"/>
                              </a:cubicBezTo>
                              <a:cubicBezTo>
                                <a:pt x="27622" y="6429"/>
                                <a:pt x="27622" y="6429"/>
                                <a:pt x="26670" y="6429"/>
                              </a:cubicBezTo>
                              <a:cubicBezTo>
                                <a:pt x="26670" y="6429"/>
                                <a:pt x="26670" y="6429"/>
                                <a:pt x="25717" y="6429"/>
                              </a:cubicBezTo>
                              <a:cubicBezTo>
                                <a:pt x="25717" y="6429"/>
                                <a:pt x="25717" y="6429"/>
                                <a:pt x="25717" y="6429"/>
                              </a:cubicBezTo>
                              <a:cubicBezTo>
                                <a:pt x="25717" y="6429"/>
                                <a:pt x="25717" y="6429"/>
                                <a:pt x="25717" y="6429"/>
                              </a:cubicBezTo>
                              <a:cubicBezTo>
                                <a:pt x="25717" y="7382"/>
                                <a:pt x="25717" y="7382"/>
                                <a:pt x="25717" y="7382"/>
                              </a:cubicBezTo>
                              <a:cubicBezTo>
                                <a:pt x="24765" y="7382"/>
                                <a:pt x="24765" y="7382"/>
                                <a:pt x="23813" y="7382"/>
                              </a:cubicBezTo>
                              <a:cubicBezTo>
                                <a:pt x="23813" y="7382"/>
                                <a:pt x="22860" y="7382"/>
                                <a:pt x="22860" y="7382"/>
                              </a:cubicBezTo>
                              <a:cubicBezTo>
                                <a:pt x="22860" y="7382"/>
                                <a:pt x="22860" y="7382"/>
                                <a:pt x="22860" y="7382"/>
                              </a:cubicBezTo>
                              <a:cubicBezTo>
                                <a:pt x="22860" y="7382"/>
                                <a:pt x="21907" y="7382"/>
                                <a:pt x="21907" y="7382"/>
                              </a:cubicBezTo>
                              <a:cubicBezTo>
                                <a:pt x="21907" y="7382"/>
                                <a:pt x="20955" y="7382"/>
                                <a:pt x="20955" y="7382"/>
                              </a:cubicBezTo>
                              <a:cubicBezTo>
                                <a:pt x="20003" y="7382"/>
                                <a:pt x="20003" y="7382"/>
                                <a:pt x="19050" y="7382"/>
                              </a:cubicBezTo>
                              <a:cubicBezTo>
                                <a:pt x="19050" y="7382"/>
                                <a:pt x="18097" y="7382"/>
                                <a:pt x="18097" y="7382"/>
                              </a:cubicBezTo>
                              <a:cubicBezTo>
                                <a:pt x="18097" y="7382"/>
                                <a:pt x="17145" y="7382"/>
                                <a:pt x="17145" y="7382"/>
                              </a:cubicBezTo>
                              <a:cubicBezTo>
                                <a:pt x="17145" y="7382"/>
                                <a:pt x="17145" y="7382"/>
                                <a:pt x="16192" y="7382"/>
                              </a:cubicBezTo>
                              <a:cubicBezTo>
                                <a:pt x="16192" y="7382"/>
                                <a:pt x="16192" y="7382"/>
                                <a:pt x="16192" y="7382"/>
                              </a:cubicBezTo>
                              <a:cubicBezTo>
                                <a:pt x="16192" y="7382"/>
                                <a:pt x="16192" y="7382"/>
                                <a:pt x="16192" y="7382"/>
                              </a:cubicBezTo>
                              <a:cubicBezTo>
                                <a:pt x="16192" y="7382"/>
                                <a:pt x="16192" y="7382"/>
                                <a:pt x="15240" y="7382"/>
                              </a:cubicBezTo>
                              <a:cubicBezTo>
                                <a:pt x="15240" y="7382"/>
                                <a:pt x="14288" y="7382"/>
                                <a:pt x="14288" y="7382"/>
                              </a:cubicBezTo>
                              <a:cubicBezTo>
                                <a:pt x="14288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3335" y="7382"/>
                                <a:pt x="13335" y="7382"/>
                              </a:cubicBezTo>
                              <a:cubicBezTo>
                                <a:pt x="13335" y="7382"/>
                                <a:pt x="12382" y="7382"/>
                                <a:pt x="12382" y="7382"/>
                              </a:cubicBezTo>
                              <a:cubicBezTo>
                                <a:pt x="12382" y="7382"/>
                                <a:pt x="11430" y="7382"/>
                                <a:pt x="11430" y="7382"/>
                              </a:cubicBezTo>
                              <a:cubicBezTo>
                                <a:pt x="11430" y="7382"/>
                                <a:pt x="11430" y="7382"/>
                                <a:pt x="11430" y="7382"/>
                              </a:cubicBezTo>
                              <a:cubicBezTo>
                                <a:pt x="11430" y="7382"/>
                                <a:pt x="11430" y="7382"/>
                                <a:pt x="11430" y="7382"/>
                              </a:cubicBezTo>
                              <a:cubicBezTo>
                                <a:pt x="11430" y="7382"/>
                                <a:pt x="11430" y="7382"/>
                                <a:pt x="11430" y="7382"/>
                              </a:cubicBezTo>
                              <a:cubicBezTo>
                                <a:pt x="11430" y="7382"/>
                                <a:pt x="11430" y="7382"/>
                                <a:pt x="11430" y="7382"/>
                              </a:cubicBezTo>
                              <a:cubicBezTo>
                                <a:pt x="11430" y="7382"/>
                                <a:pt x="10478" y="8334"/>
                                <a:pt x="10478" y="7382"/>
                              </a:cubicBezTo>
                              <a:cubicBezTo>
                                <a:pt x="10478" y="7382"/>
                                <a:pt x="10478" y="7382"/>
                                <a:pt x="10478" y="7382"/>
                              </a:cubicBezTo>
                              <a:cubicBezTo>
                                <a:pt x="9525" y="7382"/>
                                <a:pt x="8572" y="7382"/>
                                <a:pt x="7620" y="8334"/>
                              </a:cubicBezTo>
                              <a:cubicBezTo>
                                <a:pt x="7620" y="8334"/>
                                <a:pt x="6667" y="8334"/>
                                <a:pt x="6667" y="8334"/>
                              </a:cubicBezTo>
                              <a:cubicBezTo>
                                <a:pt x="6667" y="8334"/>
                                <a:pt x="5715" y="8334"/>
                                <a:pt x="5715" y="8334"/>
                              </a:cubicBezTo>
                              <a:cubicBezTo>
                                <a:pt x="5715" y="8334"/>
                                <a:pt x="4763" y="8334"/>
                                <a:pt x="4763" y="8334"/>
                              </a:cubicBezTo>
                              <a:cubicBezTo>
                                <a:pt x="4763" y="8334"/>
                                <a:pt x="4763" y="8334"/>
                                <a:pt x="4763" y="8334"/>
                              </a:cubicBezTo>
                              <a:lnTo>
                                <a:pt x="0" y="4524"/>
                              </a:lnTo>
                              <a:close/>
                              <a:moveTo>
                                <a:pt x="22860" y="714"/>
                              </a:moveTo>
                              <a:cubicBezTo>
                                <a:pt x="22860" y="714"/>
                                <a:pt x="22860" y="714"/>
                                <a:pt x="22860" y="714"/>
                              </a:cubicBezTo>
                              <a:cubicBezTo>
                                <a:pt x="23813" y="714"/>
                                <a:pt x="23813" y="714"/>
                                <a:pt x="22860" y="714"/>
                              </a:cubicBezTo>
                              <a:cubicBezTo>
                                <a:pt x="23813" y="-238"/>
                                <a:pt x="22860" y="-238"/>
                                <a:pt x="22860" y="714"/>
                              </a:cubicBezTo>
                              <a:cubicBezTo>
                                <a:pt x="22860" y="-238"/>
                                <a:pt x="22860" y="-238"/>
                                <a:pt x="22860" y="714"/>
                              </a:cubicBezTo>
                              <a:close/>
                              <a:moveTo>
                                <a:pt x="19050" y="714"/>
                              </a:moveTo>
                              <a:cubicBezTo>
                                <a:pt x="19050" y="1667"/>
                                <a:pt x="19050" y="1667"/>
                                <a:pt x="19050" y="714"/>
                              </a:cubicBezTo>
                              <a:cubicBezTo>
                                <a:pt x="19050" y="1667"/>
                                <a:pt x="19050" y="1667"/>
                                <a:pt x="19050" y="714"/>
                              </a:cubicBezTo>
                              <a:cubicBezTo>
                                <a:pt x="19050" y="714"/>
                                <a:pt x="19050" y="714"/>
                                <a:pt x="19050" y="714"/>
                              </a:cubicBezTo>
                              <a:cubicBezTo>
                                <a:pt x="19050" y="714"/>
                                <a:pt x="19050" y="714"/>
                                <a:pt x="19050" y="714"/>
                              </a:cubicBezTo>
                              <a:close/>
                              <a:moveTo>
                                <a:pt x="1905" y="4524"/>
                              </a:move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ubicBezTo>
                                <a:pt x="1905" y="3572"/>
                                <a:pt x="1905" y="3572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0" name="任意多边形: 形状 844"/>
                        <p:cNvSpPr/>
                        <p:nvPr/>
                      </p:nvSpPr>
                      <p:spPr>
                        <a:xfrm>
                          <a:off x="4034790" y="39462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1" name="任意多边形: 形状 845"/>
                        <p:cNvSpPr/>
                        <p:nvPr/>
                      </p:nvSpPr>
                      <p:spPr>
                        <a:xfrm>
                          <a:off x="4034790" y="3946445"/>
                          <a:ext cx="3809" cy="2619"/>
                        </a:xfrm>
                        <a:custGeom>
                          <a:avLst/>
                          <a:gdLst>
                            <a:gd name="connsiteX0" fmla="*/ 0 w 3809"/>
                            <a:gd name="connsiteY0" fmla="*/ 714 h 2619"/>
                            <a:gd name="connsiteX1" fmla="*/ 953 w 3809"/>
                            <a:gd name="connsiteY1" fmla="*/ 2619 h 2619"/>
                            <a:gd name="connsiteX2" fmla="*/ 953 w 3809"/>
                            <a:gd name="connsiteY2" fmla="*/ 2619 h 2619"/>
                            <a:gd name="connsiteX3" fmla="*/ 953 w 3809"/>
                            <a:gd name="connsiteY3" fmla="*/ 2619 h 2619"/>
                            <a:gd name="connsiteX4" fmla="*/ 953 w 3809"/>
                            <a:gd name="connsiteY4" fmla="*/ 2619 h 2619"/>
                            <a:gd name="connsiteX5" fmla="*/ 953 w 3809"/>
                            <a:gd name="connsiteY5" fmla="*/ 2619 h 2619"/>
                            <a:gd name="connsiteX6" fmla="*/ 1905 w 3809"/>
                            <a:gd name="connsiteY6" fmla="*/ 2619 h 2619"/>
                            <a:gd name="connsiteX7" fmla="*/ 2857 w 3809"/>
                            <a:gd name="connsiteY7" fmla="*/ 2619 h 2619"/>
                            <a:gd name="connsiteX8" fmla="*/ 2857 w 3809"/>
                            <a:gd name="connsiteY8" fmla="*/ 2619 h 2619"/>
                            <a:gd name="connsiteX9" fmla="*/ 2857 w 3809"/>
                            <a:gd name="connsiteY9" fmla="*/ 2619 h 2619"/>
                            <a:gd name="connsiteX10" fmla="*/ 2857 w 3809"/>
                            <a:gd name="connsiteY10" fmla="*/ 2619 h 2619"/>
                            <a:gd name="connsiteX11" fmla="*/ 3810 w 3809"/>
                            <a:gd name="connsiteY11" fmla="*/ 2619 h 2619"/>
                            <a:gd name="connsiteX12" fmla="*/ 2857 w 3809"/>
                            <a:gd name="connsiteY12" fmla="*/ 714 h 2619"/>
                            <a:gd name="connsiteX13" fmla="*/ 1905 w 3809"/>
                            <a:gd name="connsiteY13" fmla="*/ 714 h 2619"/>
                            <a:gd name="connsiteX14" fmla="*/ 953 w 3809"/>
                            <a:gd name="connsiteY14" fmla="*/ 714 h 2619"/>
                            <a:gd name="connsiteX15" fmla="*/ 0 w 3809"/>
                            <a:gd name="connsiteY15" fmla="*/ 714 h 2619"/>
                            <a:gd name="connsiteX16" fmla="*/ 0 w 3809"/>
                            <a:gd name="connsiteY16" fmla="*/ 714 h 2619"/>
                            <a:gd name="connsiteX17" fmla="*/ 0 w 3809"/>
                            <a:gd name="connsiteY17" fmla="*/ 714 h 2619"/>
                            <a:gd name="connsiteX18" fmla="*/ 0 w 3809"/>
                            <a:gd name="connsiteY18" fmla="*/ 714 h 2619"/>
                            <a:gd name="connsiteX19" fmla="*/ 0 w 3809"/>
                            <a:gd name="connsiteY19" fmla="*/ 714 h 2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2619">
                              <a:moveTo>
                                <a:pt x="0" y="714"/>
                              </a:moveTo>
                              <a:cubicBezTo>
                                <a:pt x="0" y="1667"/>
                                <a:pt x="953" y="1667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2857" y="2619"/>
                              </a:cubicBezTo>
                              <a:cubicBezTo>
                                <a:pt x="2857" y="2619"/>
                                <a:pt x="2857" y="2619"/>
                                <a:pt x="2857" y="2619"/>
                              </a:cubicBezTo>
                              <a:cubicBezTo>
                                <a:pt x="2857" y="2619"/>
                                <a:pt x="2857" y="2619"/>
                                <a:pt x="2857" y="2619"/>
                              </a:cubicBezTo>
                              <a:cubicBezTo>
                                <a:pt x="2857" y="2619"/>
                                <a:pt x="2857" y="2619"/>
                                <a:pt x="2857" y="2619"/>
                              </a:cubicBezTo>
                              <a:cubicBezTo>
                                <a:pt x="2857" y="2619"/>
                                <a:pt x="2857" y="2619"/>
                                <a:pt x="3810" y="2619"/>
                              </a:cubicBezTo>
                              <a:lnTo>
                                <a:pt x="2857" y="714"/>
                              </a:lnTo>
                              <a:cubicBezTo>
                                <a:pt x="2857" y="714"/>
                                <a:pt x="2857" y="714"/>
                                <a:pt x="1905" y="714"/>
                              </a:cubicBezTo>
                              <a:cubicBezTo>
                                <a:pt x="1905" y="714"/>
                                <a:pt x="953" y="714"/>
                                <a:pt x="953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62" name="图形 2"/>
                      <p:cNvGrpSpPr/>
                      <p:nvPr/>
                    </p:nvGrpSpPr>
                    <p:grpSpPr>
                      <a:xfrm>
                        <a:off x="3985259" y="3951921"/>
                        <a:ext cx="27622" cy="8572"/>
                        <a:chOff x="3985259" y="3951921"/>
                        <a:chExt cx="27622" cy="857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63" name="任意多边形: 形状 847"/>
                        <p:cNvSpPr/>
                        <p:nvPr/>
                      </p:nvSpPr>
                      <p:spPr>
                        <a:xfrm>
                          <a:off x="4010977" y="395382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4" name="任意多边形: 形状 848"/>
                        <p:cNvSpPr/>
                        <p:nvPr/>
                      </p:nvSpPr>
                      <p:spPr>
                        <a:xfrm>
                          <a:off x="3985259" y="3952874"/>
                          <a:ext cx="27622" cy="7620"/>
                        </a:xfrm>
                        <a:custGeom>
                          <a:avLst/>
                          <a:gdLst>
                            <a:gd name="connsiteX0" fmla="*/ 0 w 27622"/>
                            <a:gd name="connsiteY0" fmla="*/ 3810 h 7620"/>
                            <a:gd name="connsiteX1" fmla="*/ 0 w 27622"/>
                            <a:gd name="connsiteY1" fmla="*/ 3810 h 7620"/>
                            <a:gd name="connsiteX2" fmla="*/ 1905 w 27622"/>
                            <a:gd name="connsiteY2" fmla="*/ 3810 h 7620"/>
                            <a:gd name="connsiteX3" fmla="*/ 2858 w 27622"/>
                            <a:gd name="connsiteY3" fmla="*/ 3810 h 7620"/>
                            <a:gd name="connsiteX4" fmla="*/ 3810 w 27622"/>
                            <a:gd name="connsiteY4" fmla="*/ 3810 h 7620"/>
                            <a:gd name="connsiteX5" fmla="*/ 3810 w 27622"/>
                            <a:gd name="connsiteY5" fmla="*/ 3810 h 7620"/>
                            <a:gd name="connsiteX6" fmla="*/ 4763 w 27622"/>
                            <a:gd name="connsiteY6" fmla="*/ 3810 h 7620"/>
                            <a:gd name="connsiteX7" fmla="*/ 5715 w 27622"/>
                            <a:gd name="connsiteY7" fmla="*/ 3810 h 7620"/>
                            <a:gd name="connsiteX8" fmla="*/ 6668 w 27622"/>
                            <a:gd name="connsiteY8" fmla="*/ 3810 h 7620"/>
                            <a:gd name="connsiteX9" fmla="*/ 7620 w 27622"/>
                            <a:gd name="connsiteY9" fmla="*/ 3810 h 7620"/>
                            <a:gd name="connsiteX10" fmla="*/ 7620 w 27622"/>
                            <a:gd name="connsiteY10" fmla="*/ 3810 h 7620"/>
                            <a:gd name="connsiteX11" fmla="*/ 7620 w 27622"/>
                            <a:gd name="connsiteY11" fmla="*/ 3810 h 7620"/>
                            <a:gd name="connsiteX12" fmla="*/ 8572 w 27622"/>
                            <a:gd name="connsiteY12" fmla="*/ 3810 h 7620"/>
                            <a:gd name="connsiteX13" fmla="*/ 9525 w 27622"/>
                            <a:gd name="connsiteY13" fmla="*/ 3810 h 7620"/>
                            <a:gd name="connsiteX14" fmla="*/ 10478 w 27622"/>
                            <a:gd name="connsiteY14" fmla="*/ 3810 h 7620"/>
                            <a:gd name="connsiteX15" fmla="*/ 10478 w 27622"/>
                            <a:gd name="connsiteY15" fmla="*/ 3810 h 7620"/>
                            <a:gd name="connsiteX16" fmla="*/ 10478 w 27622"/>
                            <a:gd name="connsiteY16" fmla="*/ 3810 h 7620"/>
                            <a:gd name="connsiteX17" fmla="*/ 11430 w 27622"/>
                            <a:gd name="connsiteY17" fmla="*/ 3810 h 7620"/>
                            <a:gd name="connsiteX18" fmla="*/ 12383 w 27622"/>
                            <a:gd name="connsiteY18" fmla="*/ 3810 h 7620"/>
                            <a:gd name="connsiteX19" fmla="*/ 12383 w 27622"/>
                            <a:gd name="connsiteY19" fmla="*/ 3810 h 7620"/>
                            <a:gd name="connsiteX20" fmla="*/ 13335 w 27622"/>
                            <a:gd name="connsiteY20" fmla="*/ 3810 h 7620"/>
                            <a:gd name="connsiteX21" fmla="*/ 13335 w 27622"/>
                            <a:gd name="connsiteY21" fmla="*/ 3810 h 7620"/>
                            <a:gd name="connsiteX22" fmla="*/ 13335 w 27622"/>
                            <a:gd name="connsiteY22" fmla="*/ 3810 h 7620"/>
                            <a:gd name="connsiteX23" fmla="*/ 13335 w 27622"/>
                            <a:gd name="connsiteY23" fmla="*/ 3810 h 7620"/>
                            <a:gd name="connsiteX24" fmla="*/ 13335 w 27622"/>
                            <a:gd name="connsiteY24" fmla="*/ 3810 h 7620"/>
                            <a:gd name="connsiteX25" fmla="*/ 13335 w 27622"/>
                            <a:gd name="connsiteY25" fmla="*/ 3810 h 7620"/>
                            <a:gd name="connsiteX26" fmla="*/ 14288 w 27622"/>
                            <a:gd name="connsiteY26" fmla="*/ 3810 h 7620"/>
                            <a:gd name="connsiteX27" fmla="*/ 15240 w 27622"/>
                            <a:gd name="connsiteY27" fmla="*/ 3810 h 7620"/>
                            <a:gd name="connsiteX28" fmla="*/ 15240 w 27622"/>
                            <a:gd name="connsiteY28" fmla="*/ 3810 h 7620"/>
                            <a:gd name="connsiteX29" fmla="*/ 15240 w 27622"/>
                            <a:gd name="connsiteY29" fmla="*/ 3810 h 7620"/>
                            <a:gd name="connsiteX30" fmla="*/ 15240 w 27622"/>
                            <a:gd name="connsiteY30" fmla="*/ 3810 h 7620"/>
                            <a:gd name="connsiteX31" fmla="*/ 15240 w 27622"/>
                            <a:gd name="connsiteY31" fmla="*/ 3810 h 7620"/>
                            <a:gd name="connsiteX32" fmla="*/ 17145 w 27622"/>
                            <a:gd name="connsiteY32" fmla="*/ 3810 h 7620"/>
                            <a:gd name="connsiteX33" fmla="*/ 19050 w 27622"/>
                            <a:gd name="connsiteY33" fmla="*/ 3810 h 7620"/>
                            <a:gd name="connsiteX34" fmla="*/ 20955 w 27622"/>
                            <a:gd name="connsiteY34" fmla="*/ 3810 h 7620"/>
                            <a:gd name="connsiteX35" fmla="*/ 22860 w 27622"/>
                            <a:gd name="connsiteY35" fmla="*/ 3810 h 7620"/>
                            <a:gd name="connsiteX36" fmla="*/ 22860 w 27622"/>
                            <a:gd name="connsiteY36" fmla="*/ 3810 h 7620"/>
                            <a:gd name="connsiteX37" fmla="*/ 23813 w 27622"/>
                            <a:gd name="connsiteY37" fmla="*/ 3810 h 7620"/>
                            <a:gd name="connsiteX38" fmla="*/ 23813 w 27622"/>
                            <a:gd name="connsiteY38" fmla="*/ 3810 h 7620"/>
                            <a:gd name="connsiteX39" fmla="*/ 23813 w 27622"/>
                            <a:gd name="connsiteY39" fmla="*/ 3810 h 7620"/>
                            <a:gd name="connsiteX40" fmla="*/ 23813 w 27622"/>
                            <a:gd name="connsiteY40" fmla="*/ 3810 h 7620"/>
                            <a:gd name="connsiteX41" fmla="*/ 23813 w 27622"/>
                            <a:gd name="connsiteY41" fmla="*/ 3810 h 7620"/>
                            <a:gd name="connsiteX42" fmla="*/ 24765 w 27622"/>
                            <a:gd name="connsiteY42" fmla="*/ 3810 h 7620"/>
                            <a:gd name="connsiteX43" fmla="*/ 24765 w 27622"/>
                            <a:gd name="connsiteY43" fmla="*/ 3810 h 7620"/>
                            <a:gd name="connsiteX44" fmla="*/ 25718 w 27622"/>
                            <a:gd name="connsiteY44" fmla="*/ 3810 h 7620"/>
                            <a:gd name="connsiteX45" fmla="*/ 25718 w 27622"/>
                            <a:gd name="connsiteY45" fmla="*/ 3810 h 7620"/>
                            <a:gd name="connsiteX46" fmla="*/ 25718 w 27622"/>
                            <a:gd name="connsiteY46" fmla="*/ 3810 h 7620"/>
                            <a:gd name="connsiteX47" fmla="*/ 26670 w 27622"/>
                            <a:gd name="connsiteY47" fmla="*/ 5715 h 7620"/>
                            <a:gd name="connsiteX48" fmla="*/ 26670 w 27622"/>
                            <a:gd name="connsiteY48" fmla="*/ 5715 h 7620"/>
                            <a:gd name="connsiteX49" fmla="*/ 26670 w 27622"/>
                            <a:gd name="connsiteY49" fmla="*/ 5715 h 7620"/>
                            <a:gd name="connsiteX50" fmla="*/ 26670 w 27622"/>
                            <a:gd name="connsiteY50" fmla="*/ 5715 h 7620"/>
                            <a:gd name="connsiteX51" fmla="*/ 26670 w 27622"/>
                            <a:gd name="connsiteY51" fmla="*/ 5715 h 7620"/>
                            <a:gd name="connsiteX52" fmla="*/ 27622 w 27622"/>
                            <a:gd name="connsiteY52" fmla="*/ 5715 h 7620"/>
                            <a:gd name="connsiteX53" fmla="*/ 26670 w 27622"/>
                            <a:gd name="connsiteY53" fmla="*/ 5715 h 7620"/>
                            <a:gd name="connsiteX54" fmla="*/ 25718 w 27622"/>
                            <a:gd name="connsiteY54" fmla="*/ 5715 h 7620"/>
                            <a:gd name="connsiteX55" fmla="*/ 25718 w 27622"/>
                            <a:gd name="connsiteY55" fmla="*/ 5715 h 7620"/>
                            <a:gd name="connsiteX56" fmla="*/ 25718 w 27622"/>
                            <a:gd name="connsiteY56" fmla="*/ 5715 h 7620"/>
                            <a:gd name="connsiteX57" fmla="*/ 25718 w 27622"/>
                            <a:gd name="connsiteY57" fmla="*/ 6667 h 7620"/>
                            <a:gd name="connsiteX58" fmla="*/ 23813 w 27622"/>
                            <a:gd name="connsiteY58" fmla="*/ 6667 h 7620"/>
                            <a:gd name="connsiteX59" fmla="*/ 22860 w 27622"/>
                            <a:gd name="connsiteY59" fmla="*/ 6667 h 7620"/>
                            <a:gd name="connsiteX60" fmla="*/ 22860 w 27622"/>
                            <a:gd name="connsiteY60" fmla="*/ 6667 h 7620"/>
                            <a:gd name="connsiteX61" fmla="*/ 21908 w 27622"/>
                            <a:gd name="connsiteY61" fmla="*/ 6667 h 7620"/>
                            <a:gd name="connsiteX62" fmla="*/ 20955 w 27622"/>
                            <a:gd name="connsiteY62" fmla="*/ 6667 h 7620"/>
                            <a:gd name="connsiteX63" fmla="*/ 19050 w 27622"/>
                            <a:gd name="connsiteY63" fmla="*/ 6667 h 7620"/>
                            <a:gd name="connsiteX64" fmla="*/ 18097 w 27622"/>
                            <a:gd name="connsiteY64" fmla="*/ 6667 h 7620"/>
                            <a:gd name="connsiteX65" fmla="*/ 17145 w 27622"/>
                            <a:gd name="connsiteY65" fmla="*/ 6667 h 7620"/>
                            <a:gd name="connsiteX66" fmla="*/ 16193 w 27622"/>
                            <a:gd name="connsiteY66" fmla="*/ 6667 h 7620"/>
                            <a:gd name="connsiteX67" fmla="*/ 16193 w 27622"/>
                            <a:gd name="connsiteY67" fmla="*/ 6667 h 7620"/>
                            <a:gd name="connsiteX68" fmla="*/ 16193 w 27622"/>
                            <a:gd name="connsiteY68" fmla="*/ 6667 h 7620"/>
                            <a:gd name="connsiteX69" fmla="*/ 15240 w 27622"/>
                            <a:gd name="connsiteY69" fmla="*/ 6667 h 7620"/>
                            <a:gd name="connsiteX70" fmla="*/ 14288 w 27622"/>
                            <a:gd name="connsiteY70" fmla="*/ 6667 h 7620"/>
                            <a:gd name="connsiteX71" fmla="*/ 13335 w 27622"/>
                            <a:gd name="connsiteY71" fmla="*/ 6667 h 7620"/>
                            <a:gd name="connsiteX72" fmla="*/ 13335 w 27622"/>
                            <a:gd name="connsiteY72" fmla="*/ 6667 h 7620"/>
                            <a:gd name="connsiteX73" fmla="*/ 13335 w 27622"/>
                            <a:gd name="connsiteY73" fmla="*/ 6667 h 7620"/>
                            <a:gd name="connsiteX74" fmla="*/ 13335 w 27622"/>
                            <a:gd name="connsiteY74" fmla="*/ 6667 h 7620"/>
                            <a:gd name="connsiteX75" fmla="*/ 13335 w 27622"/>
                            <a:gd name="connsiteY75" fmla="*/ 6667 h 7620"/>
                            <a:gd name="connsiteX76" fmla="*/ 13335 w 27622"/>
                            <a:gd name="connsiteY76" fmla="*/ 6667 h 7620"/>
                            <a:gd name="connsiteX77" fmla="*/ 13335 w 27622"/>
                            <a:gd name="connsiteY77" fmla="*/ 6667 h 7620"/>
                            <a:gd name="connsiteX78" fmla="*/ 13335 w 27622"/>
                            <a:gd name="connsiteY78" fmla="*/ 6667 h 7620"/>
                            <a:gd name="connsiteX79" fmla="*/ 13335 w 27622"/>
                            <a:gd name="connsiteY79" fmla="*/ 6667 h 7620"/>
                            <a:gd name="connsiteX80" fmla="*/ 12383 w 27622"/>
                            <a:gd name="connsiteY80" fmla="*/ 6667 h 7620"/>
                            <a:gd name="connsiteX81" fmla="*/ 11430 w 27622"/>
                            <a:gd name="connsiteY81" fmla="*/ 6667 h 7620"/>
                            <a:gd name="connsiteX82" fmla="*/ 11430 w 27622"/>
                            <a:gd name="connsiteY82" fmla="*/ 6667 h 7620"/>
                            <a:gd name="connsiteX83" fmla="*/ 11430 w 27622"/>
                            <a:gd name="connsiteY83" fmla="*/ 6667 h 7620"/>
                            <a:gd name="connsiteX84" fmla="*/ 11430 w 27622"/>
                            <a:gd name="connsiteY84" fmla="*/ 6667 h 7620"/>
                            <a:gd name="connsiteX85" fmla="*/ 11430 w 27622"/>
                            <a:gd name="connsiteY85" fmla="*/ 6667 h 7620"/>
                            <a:gd name="connsiteX86" fmla="*/ 10478 w 27622"/>
                            <a:gd name="connsiteY86" fmla="*/ 6667 h 7620"/>
                            <a:gd name="connsiteX87" fmla="*/ 10478 w 27622"/>
                            <a:gd name="connsiteY87" fmla="*/ 6667 h 7620"/>
                            <a:gd name="connsiteX88" fmla="*/ 7620 w 27622"/>
                            <a:gd name="connsiteY88" fmla="*/ 7620 h 7620"/>
                            <a:gd name="connsiteX89" fmla="*/ 6668 w 27622"/>
                            <a:gd name="connsiteY89" fmla="*/ 7620 h 7620"/>
                            <a:gd name="connsiteX90" fmla="*/ 5715 w 27622"/>
                            <a:gd name="connsiteY90" fmla="*/ 7620 h 7620"/>
                            <a:gd name="connsiteX91" fmla="*/ 4763 w 27622"/>
                            <a:gd name="connsiteY91" fmla="*/ 7620 h 7620"/>
                            <a:gd name="connsiteX92" fmla="*/ 4763 w 27622"/>
                            <a:gd name="connsiteY92" fmla="*/ 7620 h 7620"/>
                            <a:gd name="connsiteX93" fmla="*/ 0 w 27622"/>
                            <a:gd name="connsiteY93" fmla="*/ 3810 h 7620"/>
                            <a:gd name="connsiteX94" fmla="*/ 22860 w 27622"/>
                            <a:gd name="connsiteY94" fmla="*/ 0 h 7620"/>
                            <a:gd name="connsiteX95" fmla="*/ 22860 w 27622"/>
                            <a:gd name="connsiteY95" fmla="*/ 0 h 7620"/>
                            <a:gd name="connsiteX96" fmla="*/ 22860 w 27622"/>
                            <a:gd name="connsiteY96" fmla="*/ 0 h 7620"/>
                            <a:gd name="connsiteX97" fmla="*/ 22860 w 27622"/>
                            <a:gd name="connsiteY97" fmla="*/ 0 h 7620"/>
                            <a:gd name="connsiteX98" fmla="*/ 22860 w 27622"/>
                            <a:gd name="connsiteY98" fmla="*/ 0 h 7620"/>
                            <a:gd name="connsiteX99" fmla="*/ 19050 w 27622"/>
                            <a:gd name="connsiteY99" fmla="*/ 953 h 7620"/>
                            <a:gd name="connsiteX100" fmla="*/ 19050 w 27622"/>
                            <a:gd name="connsiteY100" fmla="*/ 953 h 7620"/>
                            <a:gd name="connsiteX101" fmla="*/ 19050 w 27622"/>
                            <a:gd name="connsiteY101" fmla="*/ 953 h 7620"/>
                            <a:gd name="connsiteX102" fmla="*/ 19050 w 27622"/>
                            <a:gd name="connsiteY102" fmla="*/ 953 h 7620"/>
                            <a:gd name="connsiteX103" fmla="*/ 19050 w 27622"/>
                            <a:gd name="connsiteY103" fmla="*/ 953 h 7620"/>
                            <a:gd name="connsiteX104" fmla="*/ 1905 w 27622"/>
                            <a:gd name="connsiteY104" fmla="*/ 4763 h 7620"/>
                            <a:gd name="connsiteX105" fmla="*/ 1905 w 27622"/>
                            <a:gd name="connsiteY105" fmla="*/ 4763 h 7620"/>
                            <a:gd name="connsiteX106" fmla="*/ 1905 w 27622"/>
                            <a:gd name="connsiteY106" fmla="*/ 4763 h 7620"/>
                            <a:gd name="connsiteX107" fmla="*/ 1905 w 27622"/>
                            <a:gd name="connsiteY107" fmla="*/ 4763 h 7620"/>
                            <a:gd name="connsiteX108" fmla="*/ 1905 w 27622"/>
                            <a:gd name="connsiteY108" fmla="*/ 4763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7622" h="7620"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953" y="3810"/>
                                <a:pt x="953" y="3810"/>
                                <a:pt x="1905" y="3810"/>
                              </a:cubicBezTo>
                              <a:cubicBezTo>
                                <a:pt x="1905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6668" y="3810"/>
                              </a:cubicBezTo>
                              <a:cubicBezTo>
                                <a:pt x="6668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8572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6193" y="3810"/>
                                <a:pt x="16193" y="3810"/>
                                <a:pt x="17145" y="3810"/>
                              </a:cubicBezTo>
                              <a:cubicBezTo>
                                <a:pt x="18097" y="3810"/>
                                <a:pt x="18097" y="3810"/>
                                <a:pt x="19050" y="3810"/>
                              </a:cubicBezTo>
                              <a:cubicBezTo>
                                <a:pt x="20003" y="3810"/>
                                <a:pt x="20003" y="3810"/>
                                <a:pt x="20955" y="3810"/>
                              </a:cubicBezTo>
                              <a:cubicBezTo>
                                <a:pt x="21908" y="3810"/>
                                <a:pt x="21908" y="3810"/>
                                <a:pt x="22860" y="3810"/>
                              </a:cubicBezTo>
                              <a:cubicBezTo>
                                <a:pt x="22860" y="3810"/>
                                <a:pt x="22860" y="3810"/>
                                <a:pt x="22860" y="3810"/>
                              </a:cubicBezTo>
                              <a:cubicBezTo>
                                <a:pt x="22860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4765" y="3810"/>
                              </a:cubicBezTo>
                              <a:cubicBezTo>
                                <a:pt x="24765" y="3810"/>
                                <a:pt x="24765" y="3810"/>
                                <a:pt x="24765" y="3810"/>
                              </a:cubicBezTo>
                              <a:cubicBezTo>
                                <a:pt x="24765" y="3810"/>
                                <a:pt x="24765" y="3810"/>
                                <a:pt x="25718" y="3810"/>
                              </a:cubicBezTo>
                              <a:cubicBezTo>
                                <a:pt x="25718" y="3810"/>
                                <a:pt x="25718" y="3810"/>
                                <a:pt x="25718" y="3810"/>
                              </a:cubicBezTo>
                              <a:cubicBezTo>
                                <a:pt x="25718" y="3810"/>
                                <a:pt x="25718" y="3810"/>
                                <a:pt x="25718" y="3810"/>
                              </a:cubicBezTo>
                              <a:cubicBezTo>
                                <a:pt x="25718" y="4763"/>
                                <a:pt x="26670" y="4763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7622" y="5715"/>
                              </a:cubicBezTo>
                              <a:cubicBezTo>
                                <a:pt x="27622" y="5715"/>
                                <a:pt x="27622" y="5715"/>
                                <a:pt x="26670" y="5715"/>
                              </a:cubicBezTo>
                              <a:cubicBezTo>
                                <a:pt x="26670" y="5715"/>
                                <a:pt x="26670" y="5715"/>
                                <a:pt x="25718" y="5715"/>
                              </a:cubicBezTo>
                              <a:cubicBezTo>
                                <a:pt x="25718" y="5715"/>
                                <a:pt x="25718" y="5715"/>
                                <a:pt x="25718" y="5715"/>
                              </a:cubicBezTo>
                              <a:cubicBezTo>
                                <a:pt x="25718" y="5715"/>
                                <a:pt x="25718" y="5715"/>
                                <a:pt x="25718" y="5715"/>
                              </a:cubicBezTo>
                              <a:cubicBezTo>
                                <a:pt x="25718" y="6667"/>
                                <a:pt x="25718" y="6667"/>
                                <a:pt x="25718" y="6667"/>
                              </a:cubicBezTo>
                              <a:cubicBezTo>
                                <a:pt x="24765" y="6667"/>
                                <a:pt x="24765" y="6667"/>
                                <a:pt x="23813" y="6667"/>
                              </a:cubicBezTo>
                              <a:cubicBezTo>
                                <a:pt x="23813" y="6667"/>
                                <a:pt x="22860" y="6667"/>
                                <a:pt x="22860" y="6667"/>
                              </a:cubicBezTo>
                              <a:cubicBezTo>
                                <a:pt x="22860" y="6667"/>
                                <a:pt x="22860" y="6667"/>
                                <a:pt x="22860" y="6667"/>
                              </a:cubicBezTo>
                              <a:cubicBezTo>
                                <a:pt x="22860" y="6667"/>
                                <a:pt x="21908" y="6667"/>
                                <a:pt x="21908" y="6667"/>
                              </a:cubicBezTo>
                              <a:cubicBezTo>
                                <a:pt x="21908" y="6667"/>
                                <a:pt x="20955" y="6667"/>
                                <a:pt x="20955" y="6667"/>
                              </a:cubicBezTo>
                              <a:cubicBezTo>
                                <a:pt x="20003" y="6667"/>
                                <a:pt x="20003" y="6667"/>
                                <a:pt x="19050" y="6667"/>
                              </a:cubicBezTo>
                              <a:cubicBezTo>
                                <a:pt x="19050" y="6667"/>
                                <a:pt x="18097" y="6667"/>
                                <a:pt x="18097" y="6667"/>
                              </a:cubicBezTo>
                              <a:cubicBezTo>
                                <a:pt x="18097" y="6667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7145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5240" y="6667"/>
                              </a:cubicBezTo>
                              <a:cubicBezTo>
                                <a:pt x="15240" y="6667"/>
                                <a:pt x="14288" y="6667"/>
                                <a:pt x="14288" y="6667"/>
                              </a:cubicBezTo>
                              <a:cubicBezTo>
                                <a:pt x="14288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2383" y="6667"/>
                                <a:pt x="12383" y="6667"/>
                              </a:cubicBezTo>
                              <a:cubicBezTo>
                                <a:pt x="12383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1430" y="6667"/>
                              </a:cubicBezTo>
                              <a:cubicBezTo>
                                <a:pt x="11430" y="6667"/>
                                <a:pt x="10478" y="7620"/>
                                <a:pt x="10478" y="6667"/>
                              </a:cubicBezTo>
                              <a:cubicBezTo>
                                <a:pt x="10478" y="6667"/>
                                <a:pt x="10478" y="6667"/>
                                <a:pt x="10478" y="6667"/>
                              </a:cubicBezTo>
                              <a:cubicBezTo>
                                <a:pt x="9525" y="6667"/>
                                <a:pt x="8572" y="6667"/>
                                <a:pt x="7620" y="7620"/>
                              </a:cubicBezTo>
                              <a:cubicBezTo>
                                <a:pt x="7620" y="7620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lnTo>
                                <a:pt x="0" y="3810"/>
                              </a:lnTo>
                              <a:close/>
                              <a:moveTo>
                                <a:pt x="22860" y="0"/>
                              </a:move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lose/>
                              <a:moveTo>
                                <a:pt x="19050" y="953"/>
                              </a:move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lose/>
                              <a:moveTo>
                                <a:pt x="1905" y="4763"/>
                              </a:move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3810"/>
                                <a:pt x="1905" y="4763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ubicBezTo>
                                <a:pt x="1905" y="3810"/>
                                <a:pt x="1905" y="4763"/>
                                <a:pt x="190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5" name="任意多边形: 形状 849"/>
                        <p:cNvSpPr/>
                        <p:nvPr/>
                      </p:nvSpPr>
                      <p:spPr>
                        <a:xfrm>
                          <a:off x="4009072" y="39519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6" name="任意多边形: 形状 850"/>
                        <p:cNvSpPr/>
                        <p:nvPr/>
                      </p:nvSpPr>
                      <p:spPr>
                        <a:xfrm>
                          <a:off x="4008119" y="3952160"/>
                          <a:ext cx="3810" cy="2619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714 h 2619"/>
                            <a:gd name="connsiteX1" fmla="*/ 953 w 3810"/>
                            <a:gd name="connsiteY1" fmla="*/ 2619 h 2619"/>
                            <a:gd name="connsiteX2" fmla="*/ 953 w 3810"/>
                            <a:gd name="connsiteY2" fmla="*/ 2619 h 2619"/>
                            <a:gd name="connsiteX3" fmla="*/ 953 w 3810"/>
                            <a:gd name="connsiteY3" fmla="*/ 2619 h 2619"/>
                            <a:gd name="connsiteX4" fmla="*/ 953 w 3810"/>
                            <a:gd name="connsiteY4" fmla="*/ 2619 h 2619"/>
                            <a:gd name="connsiteX5" fmla="*/ 953 w 3810"/>
                            <a:gd name="connsiteY5" fmla="*/ 2619 h 2619"/>
                            <a:gd name="connsiteX6" fmla="*/ 1905 w 3810"/>
                            <a:gd name="connsiteY6" fmla="*/ 2619 h 2619"/>
                            <a:gd name="connsiteX7" fmla="*/ 2858 w 3810"/>
                            <a:gd name="connsiteY7" fmla="*/ 2619 h 2619"/>
                            <a:gd name="connsiteX8" fmla="*/ 2858 w 3810"/>
                            <a:gd name="connsiteY8" fmla="*/ 2619 h 2619"/>
                            <a:gd name="connsiteX9" fmla="*/ 2858 w 3810"/>
                            <a:gd name="connsiteY9" fmla="*/ 2619 h 2619"/>
                            <a:gd name="connsiteX10" fmla="*/ 2858 w 3810"/>
                            <a:gd name="connsiteY10" fmla="*/ 2619 h 2619"/>
                            <a:gd name="connsiteX11" fmla="*/ 3810 w 3810"/>
                            <a:gd name="connsiteY11" fmla="*/ 2619 h 2619"/>
                            <a:gd name="connsiteX12" fmla="*/ 2858 w 3810"/>
                            <a:gd name="connsiteY12" fmla="*/ 714 h 2619"/>
                            <a:gd name="connsiteX13" fmla="*/ 1905 w 3810"/>
                            <a:gd name="connsiteY13" fmla="*/ 714 h 2619"/>
                            <a:gd name="connsiteX14" fmla="*/ 953 w 3810"/>
                            <a:gd name="connsiteY14" fmla="*/ 714 h 2619"/>
                            <a:gd name="connsiteX15" fmla="*/ 0 w 3810"/>
                            <a:gd name="connsiteY15" fmla="*/ 714 h 2619"/>
                            <a:gd name="connsiteX16" fmla="*/ 0 w 3810"/>
                            <a:gd name="connsiteY16" fmla="*/ 714 h 2619"/>
                            <a:gd name="connsiteX17" fmla="*/ 0 w 3810"/>
                            <a:gd name="connsiteY17" fmla="*/ 714 h 2619"/>
                            <a:gd name="connsiteX18" fmla="*/ 0 w 3810"/>
                            <a:gd name="connsiteY18" fmla="*/ 714 h 2619"/>
                            <a:gd name="connsiteX19" fmla="*/ 0 w 3810"/>
                            <a:gd name="connsiteY19" fmla="*/ 714 h 2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10" h="2619">
                              <a:moveTo>
                                <a:pt x="0" y="714"/>
                              </a:moveTo>
                              <a:cubicBezTo>
                                <a:pt x="0" y="1667"/>
                                <a:pt x="953" y="1667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953" y="2619"/>
                              </a:cubicBezTo>
                              <a:cubicBezTo>
                                <a:pt x="953" y="2619"/>
                                <a:pt x="953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2858" y="2619"/>
                              </a:cubicBezTo>
                              <a:cubicBezTo>
                                <a:pt x="2858" y="2619"/>
                                <a:pt x="2858" y="2619"/>
                                <a:pt x="2858" y="2619"/>
                              </a:cubicBezTo>
                              <a:cubicBezTo>
                                <a:pt x="2858" y="2619"/>
                                <a:pt x="2858" y="2619"/>
                                <a:pt x="2858" y="2619"/>
                              </a:cubicBezTo>
                              <a:cubicBezTo>
                                <a:pt x="2858" y="2619"/>
                                <a:pt x="2858" y="2619"/>
                                <a:pt x="2858" y="2619"/>
                              </a:cubicBezTo>
                              <a:cubicBezTo>
                                <a:pt x="2858" y="2619"/>
                                <a:pt x="2858" y="2619"/>
                                <a:pt x="3810" y="2619"/>
                              </a:cubicBezTo>
                              <a:lnTo>
                                <a:pt x="2858" y="714"/>
                              </a:lnTo>
                              <a:cubicBezTo>
                                <a:pt x="2858" y="714"/>
                                <a:pt x="2858" y="714"/>
                                <a:pt x="1905" y="714"/>
                              </a:cubicBezTo>
                              <a:cubicBezTo>
                                <a:pt x="1905" y="714"/>
                                <a:pt x="953" y="714"/>
                                <a:pt x="953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67" name="图形 2"/>
                      <p:cNvGrpSpPr/>
                      <p:nvPr/>
                    </p:nvGrpSpPr>
                    <p:grpSpPr>
                      <a:xfrm>
                        <a:off x="3977640" y="3921441"/>
                        <a:ext cx="1904" cy="32385"/>
                        <a:chOff x="3977640" y="3921441"/>
                        <a:chExt cx="1904" cy="3238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68" name="任意多边形: 形状 852"/>
                        <p:cNvSpPr/>
                        <p:nvPr/>
                      </p:nvSpPr>
                      <p:spPr>
                        <a:xfrm>
                          <a:off x="3977640" y="39528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69" name="任意多边形: 形状 853"/>
                        <p:cNvSpPr/>
                        <p:nvPr/>
                      </p:nvSpPr>
                      <p:spPr>
                        <a:xfrm>
                          <a:off x="3977640" y="3921441"/>
                          <a:ext cx="1904" cy="3143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31432"/>
                            <a:gd name="connsiteX1" fmla="*/ 1905 w 1904"/>
                            <a:gd name="connsiteY1" fmla="*/ 0 h 31432"/>
                            <a:gd name="connsiteX2" fmla="*/ 1905 w 1904"/>
                            <a:gd name="connsiteY2" fmla="*/ 1905 h 31432"/>
                            <a:gd name="connsiteX3" fmla="*/ 1905 w 1904"/>
                            <a:gd name="connsiteY3" fmla="*/ 2858 h 31432"/>
                            <a:gd name="connsiteX4" fmla="*/ 1905 w 1904"/>
                            <a:gd name="connsiteY4" fmla="*/ 3810 h 31432"/>
                            <a:gd name="connsiteX5" fmla="*/ 1905 w 1904"/>
                            <a:gd name="connsiteY5" fmla="*/ 3810 h 31432"/>
                            <a:gd name="connsiteX6" fmla="*/ 1905 w 1904"/>
                            <a:gd name="connsiteY6" fmla="*/ 4763 h 31432"/>
                            <a:gd name="connsiteX7" fmla="*/ 1905 w 1904"/>
                            <a:gd name="connsiteY7" fmla="*/ 5715 h 31432"/>
                            <a:gd name="connsiteX8" fmla="*/ 1905 w 1904"/>
                            <a:gd name="connsiteY8" fmla="*/ 6667 h 31432"/>
                            <a:gd name="connsiteX9" fmla="*/ 1905 w 1904"/>
                            <a:gd name="connsiteY9" fmla="*/ 7620 h 31432"/>
                            <a:gd name="connsiteX10" fmla="*/ 1905 w 1904"/>
                            <a:gd name="connsiteY10" fmla="*/ 7620 h 31432"/>
                            <a:gd name="connsiteX11" fmla="*/ 1905 w 1904"/>
                            <a:gd name="connsiteY11" fmla="*/ 8573 h 31432"/>
                            <a:gd name="connsiteX12" fmla="*/ 1905 w 1904"/>
                            <a:gd name="connsiteY12" fmla="*/ 9525 h 31432"/>
                            <a:gd name="connsiteX13" fmla="*/ 1905 w 1904"/>
                            <a:gd name="connsiteY13" fmla="*/ 10478 h 31432"/>
                            <a:gd name="connsiteX14" fmla="*/ 1905 w 1904"/>
                            <a:gd name="connsiteY14" fmla="*/ 11430 h 31432"/>
                            <a:gd name="connsiteX15" fmla="*/ 1905 w 1904"/>
                            <a:gd name="connsiteY15" fmla="*/ 11430 h 31432"/>
                            <a:gd name="connsiteX16" fmla="*/ 1905 w 1904"/>
                            <a:gd name="connsiteY16" fmla="*/ 11430 h 31432"/>
                            <a:gd name="connsiteX17" fmla="*/ 1905 w 1904"/>
                            <a:gd name="connsiteY17" fmla="*/ 12383 h 31432"/>
                            <a:gd name="connsiteX18" fmla="*/ 1905 w 1904"/>
                            <a:gd name="connsiteY18" fmla="*/ 13335 h 31432"/>
                            <a:gd name="connsiteX19" fmla="*/ 1905 w 1904"/>
                            <a:gd name="connsiteY19" fmla="*/ 13335 h 31432"/>
                            <a:gd name="connsiteX20" fmla="*/ 1905 w 1904"/>
                            <a:gd name="connsiteY20" fmla="*/ 14288 h 31432"/>
                            <a:gd name="connsiteX21" fmla="*/ 1905 w 1904"/>
                            <a:gd name="connsiteY21" fmla="*/ 14288 h 31432"/>
                            <a:gd name="connsiteX22" fmla="*/ 1905 w 1904"/>
                            <a:gd name="connsiteY22" fmla="*/ 14288 h 31432"/>
                            <a:gd name="connsiteX23" fmla="*/ 1905 w 1904"/>
                            <a:gd name="connsiteY23" fmla="*/ 14288 h 31432"/>
                            <a:gd name="connsiteX24" fmla="*/ 1905 w 1904"/>
                            <a:gd name="connsiteY24" fmla="*/ 14288 h 31432"/>
                            <a:gd name="connsiteX25" fmla="*/ 1905 w 1904"/>
                            <a:gd name="connsiteY25" fmla="*/ 14288 h 31432"/>
                            <a:gd name="connsiteX26" fmla="*/ 1905 w 1904"/>
                            <a:gd name="connsiteY26" fmla="*/ 15240 h 31432"/>
                            <a:gd name="connsiteX27" fmla="*/ 1905 w 1904"/>
                            <a:gd name="connsiteY27" fmla="*/ 16192 h 31432"/>
                            <a:gd name="connsiteX28" fmla="*/ 1905 w 1904"/>
                            <a:gd name="connsiteY28" fmla="*/ 16192 h 31432"/>
                            <a:gd name="connsiteX29" fmla="*/ 1905 w 1904"/>
                            <a:gd name="connsiteY29" fmla="*/ 16192 h 31432"/>
                            <a:gd name="connsiteX30" fmla="*/ 1905 w 1904"/>
                            <a:gd name="connsiteY30" fmla="*/ 16192 h 31432"/>
                            <a:gd name="connsiteX31" fmla="*/ 1905 w 1904"/>
                            <a:gd name="connsiteY31" fmla="*/ 17145 h 31432"/>
                            <a:gd name="connsiteX32" fmla="*/ 1905 w 1904"/>
                            <a:gd name="connsiteY32" fmla="*/ 20003 h 31432"/>
                            <a:gd name="connsiteX33" fmla="*/ 1905 w 1904"/>
                            <a:gd name="connsiteY33" fmla="*/ 21908 h 31432"/>
                            <a:gd name="connsiteX34" fmla="*/ 1905 w 1904"/>
                            <a:gd name="connsiteY34" fmla="*/ 23813 h 31432"/>
                            <a:gd name="connsiteX35" fmla="*/ 1905 w 1904"/>
                            <a:gd name="connsiteY35" fmla="*/ 25717 h 31432"/>
                            <a:gd name="connsiteX36" fmla="*/ 1905 w 1904"/>
                            <a:gd name="connsiteY36" fmla="*/ 25717 h 31432"/>
                            <a:gd name="connsiteX37" fmla="*/ 1905 w 1904"/>
                            <a:gd name="connsiteY37" fmla="*/ 26670 h 31432"/>
                            <a:gd name="connsiteX38" fmla="*/ 1905 w 1904"/>
                            <a:gd name="connsiteY38" fmla="*/ 26670 h 31432"/>
                            <a:gd name="connsiteX39" fmla="*/ 1905 w 1904"/>
                            <a:gd name="connsiteY39" fmla="*/ 26670 h 31432"/>
                            <a:gd name="connsiteX40" fmla="*/ 1905 w 1904"/>
                            <a:gd name="connsiteY40" fmla="*/ 26670 h 31432"/>
                            <a:gd name="connsiteX41" fmla="*/ 1905 w 1904"/>
                            <a:gd name="connsiteY41" fmla="*/ 27623 h 31432"/>
                            <a:gd name="connsiteX42" fmla="*/ 1905 w 1904"/>
                            <a:gd name="connsiteY42" fmla="*/ 28575 h 31432"/>
                            <a:gd name="connsiteX43" fmla="*/ 1905 w 1904"/>
                            <a:gd name="connsiteY43" fmla="*/ 28575 h 31432"/>
                            <a:gd name="connsiteX44" fmla="*/ 1905 w 1904"/>
                            <a:gd name="connsiteY44" fmla="*/ 29528 h 31432"/>
                            <a:gd name="connsiteX45" fmla="*/ 1905 w 1904"/>
                            <a:gd name="connsiteY45" fmla="*/ 29528 h 31432"/>
                            <a:gd name="connsiteX46" fmla="*/ 1905 w 1904"/>
                            <a:gd name="connsiteY46" fmla="*/ 29528 h 31432"/>
                            <a:gd name="connsiteX47" fmla="*/ 0 w 1904"/>
                            <a:gd name="connsiteY47" fmla="*/ 30480 h 31432"/>
                            <a:gd name="connsiteX48" fmla="*/ 0 w 1904"/>
                            <a:gd name="connsiteY48" fmla="*/ 30480 h 31432"/>
                            <a:gd name="connsiteX49" fmla="*/ 0 w 1904"/>
                            <a:gd name="connsiteY49" fmla="*/ 30480 h 31432"/>
                            <a:gd name="connsiteX50" fmla="*/ 0 w 1904"/>
                            <a:gd name="connsiteY50" fmla="*/ 30480 h 31432"/>
                            <a:gd name="connsiteX51" fmla="*/ 0 w 1904"/>
                            <a:gd name="connsiteY51" fmla="*/ 30480 h 31432"/>
                            <a:gd name="connsiteX52" fmla="*/ 0 w 1904"/>
                            <a:gd name="connsiteY52" fmla="*/ 31433 h 31432"/>
                            <a:gd name="connsiteX53" fmla="*/ 0 w 1904"/>
                            <a:gd name="connsiteY53" fmla="*/ 30480 h 31432"/>
                            <a:gd name="connsiteX54" fmla="*/ 953 w 1904"/>
                            <a:gd name="connsiteY54" fmla="*/ 30480 h 31432"/>
                            <a:gd name="connsiteX55" fmla="*/ 953 w 1904"/>
                            <a:gd name="connsiteY55" fmla="*/ 30480 h 31432"/>
                            <a:gd name="connsiteX56" fmla="*/ 953 w 1904"/>
                            <a:gd name="connsiteY56" fmla="*/ 30480 h 31432"/>
                            <a:gd name="connsiteX57" fmla="*/ 953 w 1904"/>
                            <a:gd name="connsiteY57" fmla="*/ 29528 h 31432"/>
                            <a:gd name="connsiteX58" fmla="*/ 953 w 1904"/>
                            <a:gd name="connsiteY58" fmla="*/ 27623 h 31432"/>
                            <a:gd name="connsiteX59" fmla="*/ 953 w 1904"/>
                            <a:gd name="connsiteY59" fmla="*/ 26670 h 31432"/>
                            <a:gd name="connsiteX60" fmla="*/ 953 w 1904"/>
                            <a:gd name="connsiteY60" fmla="*/ 26670 h 31432"/>
                            <a:gd name="connsiteX61" fmla="*/ 953 w 1904"/>
                            <a:gd name="connsiteY61" fmla="*/ 24765 h 31432"/>
                            <a:gd name="connsiteX62" fmla="*/ 953 w 1904"/>
                            <a:gd name="connsiteY62" fmla="*/ 22860 h 31432"/>
                            <a:gd name="connsiteX63" fmla="*/ 953 w 1904"/>
                            <a:gd name="connsiteY63" fmla="*/ 20955 h 31432"/>
                            <a:gd name="connsiteX64" fmla="*/ 953 w 1904"/>
                            <a:gd name="connsiteY64" fmla="*/ 20003 h 31432"/>
                            <a:gd name="connsiteX65" fmla="*/ 953 w 1904"/>
                            <a:gd name="connsiteY65" fmla="*/ 19050 h 31432"/>
                            <a:gd name="connsiteX66" fmla="*/ 953 w 1904"/>
                            <a:gd name="connsiteY66" fmla="*/ 18098 h 31432"/>
                            <a:gd name="connsiteX67" fmla="*/ 953 w 1904"/>
                            <a:gd name="connsiteY67" fmla="*/ 18098 h 31432"/>
                            <a:gd name="connsiteX68" fmla="*/ 953 w 1904"/>
                            <a:gd name="connsiteY68" fmla="*/ 18098 h 31432"/>
                            <a:gd name="connsiteX69" fmla="*/ 953 w 1904"/>
                            <a:gd name="connsiteY69" fmla="*/ 17145 h 31432"/>
                            <a:gd name="connsiteX70" fmla="*/ 953 w 1904"/>
                            <a:gd name="connsiteY70" fmla="*/ 16192 h 31432"/>
                            <a:gd name="connsiteX71" fmla="*/ 953 w 1904"/>
                            <a:gd name="connsiteY71" fmla="*/ 15240 h 31432"/>
                            <a:gd name="connsiteX72" fmla="*/ 953 w 1904"/>
                            <a:gd name="connsiteY72" fmla="*/ 15240 h 31432"/>
                            <a:gd name="connsiteX73" fmla="*/ 953 w 1904"/>
                            <a:gd name="connsiteY73" fmla="*/ 15240 h 31432"/>
                            <a:gd name="connsiteX74" fmla="*/ 953 w 1904"/>
                            <a:gd name="connsiteY74" fmla="*/ 15240 h 31432"/>
                            <a:gd name="connsiteX75" fmla="*/ 953 w 1904"/>
                            <a:gd name="connsiteY75" fmla="*/ 15240 h 31432"/>
                            <a:gd name="connsiteX76" fmla="*/ 953 w 1904"/>
                            <a:gd name="connsiteY76" fmla="*/ 15240 h 31432"/>
                            <a:gd name="connsiteX77" fmla="*/ 953 w 1904"/>
                            <a:gd name="connsiteY77" fmla="*/ 15240 h 31432"/>
                            <a:gd name="connsiteX78" fmla="*/ 953 w 1904"/>
                            <a:gd name="connsiteY78" fmla="*/ 15240 h 31432"/>
                            <a:gd name="connsiteX79" fmla="*/ 953 w 1904"/>
                            <a:gd name="connsiteY79" fmla="*/ 15240 h 31432"/>
                            <a:gd name="connsiteX80" fmla="*/ 953 w 1904"/>
                            <a:gd name="connsiteY80" fmla="*/ 14288 h 31432"/>
                            <a:gd name="connsiteX81" fmla="*/ 953 w 1904"/>
                            <a:gd name="connsiteY81" fmla="*/ 13335 h 31432"/>
                            <a:gd name="connsiteX82" fmla="*/ 953 w 1904"/>
                            <a:gd name="connsiteY82" fmla="*/ 12383 h 31432"/>
                            <a:gd name="connsiteX83" fmla="*/ 953 w 1904"/>
                            <a:gd name="connsiteY83" fmla="*/ 12383 h 31432"/>
                            <a:gd name="connsiteX84" fmla="*/ 953 w 1904"/>
                            <a:gd name="connsiteY84" fmla="*/ 12383 h 31432"/>
                            <a:gd name="connsiteX85" fmla="*/ 953 w 1904"/>
                            <a:gd name="connsiteY85" fmla="*/ 12383 h 31432"/>
                            <a:gd name="connsiteX86" fmla="*/ 953 w 1904"/>
                            <a:gd name="connsiteY86" fmla="*/ 10478 h 31432"/>
                            <a:gd name="connsiteX87" fmla="*/ 953 w 1904"/>
                            <a:gd name="connsiteY87" fmla="*/ 10478 h 31432"/>
                            <a:gd name="connsiteX88" fmla="*/ 953 w 1904"/>
                            <a:gd name="connsiteY88" fmla="*/ 7620 h 31432"/>
                            <a:gd name="connsiteX89" fmla="*/ 953 w 1904"/>
                            <a:gd name="connsiteY89" fmla="*/ 5715 h 31432"/>
                            <a:gd name="connsiteX90" fmla="*/ 953 w 1904"/>
                            <a:gd name="connsiteY90" fmla="*/ 4763 h 31432"/>
                            <a:gd name="connsiteX91" fmla="*/ 953 w 1904"/>
                            <a:gd name="connsiteY91" fmla="*/ 3810 h 31432"/>
                            <a:gd name="connsiteX92" fmla="*/ 953 w 1904"/>
                            <a:gd name="connsiteY92" fmla="*/ 3810 h 31432"/>
                            <a:gd name="connsiteX93" fmla="*/ 1905 w 1904"/>
                            <a:gd name="connsiteY93" fmla="*/ 0 h 31432"/>
                            <a:gd name="connsiteX94" fmla="*/ 953 w 1904"/>
                            <a:gd name="connsiteY94" fmla="*/ 27623 h 31432"/>
                            <a:gd name="connsiteX95" fmla="*/ 953 w 1904"/>
                            <a:gd name="connsiteY95" fmla="*/ 27623 h 31432"/>
                            <a:gd name="connsiteX96" fmla="*/ 953 w 1904"/>
                            <a:gd name="connsiteY96" fmla="*/ 27623 h 31432"/>
                            <a:gd name="connsiteX97" fmla="*/ 953 w 1904"/>
                            <a:gd name="connsiteY97" fmla="*/ 27623 h 31432"/>
                            <a:gd name="connsiteX98" fmla="*/ 953 w 1904"/>
                            <a:gd name="connsiteY98" fmla="*/ 27623 h 31432"/>
                            <a:gd name="connsiteX99" fmla="*/ 953 w 1904"/>
                            <a:gd name="connsiteY99" fmla="*/ 22860 h 31432"/>
                            <a:gd name="connsiteX100" fmla="*/ 953 w 1904"/>
                            <a:gd name="connsiteY100" fmla="*/ 22860 h 31432"/>
                            <a:gd name="connsiteX101" fmla="*/ 953 w 1904"/>
                            <a:gd name="connsiteY101" fmla="*/ 22860 h 31432"/>
                            <a:gd name="connsiteX102" fmla="*/ 953 w 1904"/>
                            <a:gd name="connsiteY102" fmla="*/ 22860 h 31432"/>
                            <a:gd name="connsiteX103" fmla="*/ 953 w 1904"/>
                            <a:gd name="connsiteY103" fmla="*/ 22860 h 31432"/>
                            <a:gd name="connsiteX104" fmla="*/ 1905 w 1904"/>
                            <a:gd name="connsiteY104" fmla="*/ 1905 h 31432"/>
                            <a:gd name="connsiteX105" fmla="*/ 1905 w 1904"/>
                            <a:gd name="connsiteY105" fmla="*/ 1905 h 31432"/>
                            <a:gd name="connsiteX106" fmla="*/ 1905 w 1904"/>
                            <a:gd name="connsiteY106" fmla="*/ 1905 h 31432"/>
                            <a:gd name="connsiteX107" fmla="*/ 1905 w 1904"/>
                            <a:gd name="connsiteY107" fmla="*/ 1905 h 31432"/>
                            <a:gd name="connsiteX108" fmla="*/ 1905 w 1904"/>
                            <a:gd name="connsiteY108" fmla="*/ 190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904" h="31432"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953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8573"/>
                              </a:cubicBezTo>
                              <a:cubicBezTo>
                                <a:pt x="1905" y="8573"/>
                                <a:pt x="1905" y="8573"/>
                                <a:pt x="1905" y="9525"/>
                              </a:cubicBezTo>
                              <a:cubicBezTo>
                                <a:pt x="1905" y="9525"/>
                                <a:pt x="1905" y="10478"/>
                                <a:pt x="1905" y="10478"/>
                              </a:cubicBezTo>
                              <a:cubicBezTo>
                                <a:pt x="1905" y="10478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7145"/>
                              </a:cubicBezTo>
                              <a:cubicBezTo>
                                <a:pt x="1905" y="18098"/>
                                <a:pt x="1905" y="19050"/>
                                <a:pt x="1905" y="20003"/>
                              </a:cubicBezTo>
                              <a:cubicBezTo>
                                <a:pt x="1905" y="20955"/>
                                <a:pt x="1905" y="20955"/>
                                <a:pt x="1905" y="21908"/>
                              </a:cubicBezTo>
                              <a:cubicBezTo>
                                <a:pt x="1905" y="22860"/>
                                <a:pt x="1905" y="22860"/>
                                <a:pt x="1905" y="23813"/>
                              </a:cubicBezTo>
                              <a:cubicBezTo>
                                <a:pt x="1905" y="24765"/>
                                <a:pt x="1905" y="25717"/>
                                <a:pt x="1905" y="25717"/>
                              </a:cubicBezTo>
                              <a:cubicBezTo>
                                <a:pt x="1905" y="25717"/>
                                <a:pt x="1905" y="25717"/>
                                <a:pt x="1905" y="25717"/>
                              </a:cubicBezTo>
                              <a:cubicBezTo>
                                <a:pt x="1905" y="25717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7623"/>
                              </a:cubicBezTo>
                              <a:cubicBezTo>
                                <a:pt x="1905" y="27623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9528"/>
                              </a:cubicBezTo>
                              <a:lnTo>
                                <a:pt x="1905" y="29528"/>
                              </a:lnTo>
                              <a:cubicBezTo>
                                <a:pt x="1905" y="29528"/>
                                <a:pt x="1905" y="29528"/>
                                <a:pt x="1905" y="29528"/>
                              </a:cubicBezTo>
                              <a:cubicBezTo>
                                <a:pt x="953" y="29528"/>
                                <a:pt x="953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0" y="31433"/>
                              </a:cubicBezTo>
                              <a:cubicBezTo>
                                <a:pt x="0" y="31433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953" y="30480"/>
                              </a:cubicBezTo>
                              <a:cubicBezTo>
                                <a:pt x="953" y="30480"/>
                                <a:pt x="953" y="30480"/>
                                <a:pt x="953" y="30480"/>
                              </a:cubicBezTo>
                              <a:cubicBezTo>
                                <a:pt x="953" y="30480"/>
                                <a:pt x="953" y="30480"/>
                                <a:pt x="953" y="30480"/>
                              </a:cubicBezTo>
                              <a:cubicBezTo>
                                <a:pt x="0" y="30480"/>
                                <a:pt x="953" y="30480"/>
                                <a:pt x="953" y="29528"/>
                              </a:cubicBezTo>
                              <a:cubicBezTo>
                                <a:pt x="953" y="28575"/>
                                <a:pt x="953" y="27623"/>
                                <a:pt x="953" y="27623"/>
                              </a:cubicBezTo>
                              <a:cubicBezTo>
                                <a:pt x="953" y="27623"/>
                                <a:pt x="953" y="26670"/>
                                <a:pt x="953" y="26670"/>
                              </a:cubicBezTo>
                              <a:cubicBezTo>
                                <a:pt x="953" y="26670"/>
                                <a:pt x="953" y="26670"/>
                                <a:pt x="953" y="26670"/>
                              </a:cubicBezTo>
                              <a:cubicBezTo>
                                <a:pt x="953" y="25717"/>
                                <a:pt x="953" y="25717"/>
                                <a:pt x="953" y="24765"/>
                              </a:cubicBezTo>
                              <a:cubicBezTo>
                                <a:pt x="953" y="23813"/>
                                <a:pt x="953" y="23813"/>
                                <a:pt x="953" y="22860"/>
                              </a:cubicBezTo>
                              <a:cubicBezTo>
                                <a:pt x="953" y="21908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8098"/>
                              </a:cubicBezTo>
                              <a:cubicBezTo>
                                <a:pt x="953" y="18098"/>
                                <a:pt x="953" y="18098"/>
                                <a:pt x="953" y="18098"/>
                              </a:cubicBezTo>
                              <a:cubicBezTo>
                                <a:pt x="953" y="18098"/>
                                <a:pt x="953" y="18098"/>
                                <a:pt x="953" y="18098"/>
                              </a:cubicBezTo>
                              <a:cubicBezTo>
                                <a:pt x="953" y="18098"/>
                                <a:pt x="953" y="18098"/>
                                <a:pt x="953" y="17145"/>
                              </a:cubicBezTo>
                              <a:cubicBezTo>
                                <a:pt x="953" y="17145"/>
                                <a:pt x="953" y="16192"/>
                                <a:pt x="953" y="16192"/>
                              </a:cubicBezTo>
                              <a:cubicBezTo>
                                <a:pt x="953" y="16192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4288"/>
                                <a:pt x="953" y="14288"/>
                              </a:cubicBezTo>
                              <a:cubicBezTo>
                                <a:pt x="953" y="14288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2383"/>
                              </a:cubicBezTo>
                              <a:cubicBezTo>
                                <a:pt x="953" y="12383"/>
                                <a:pt x="953" y="12383"/>
                                <a:pt x="953" y="12383"/>
                              </a:cubicBezTo>
                              <a:cubicBezTo>
                                <a:pt x="953" y="12383"/>
                                <a:pt x="953" y="12383"/>
                                <a:pt x="953" y="12383"/>
                              </a:cubicBezTo>
                              <a:cubicBezTo>
                                <a:pt x="953" y="12383"/>
                                <a:pt x="953" y="12383"/>
                                <a:pt x="953" y="12383"/>
                              </a:cubicBezTo>
                              <a:cubicBezTo>
                                <a:pt x="953" y="11430"/>
                                <a:pt x="953" y="11430"/>
                                <a:pt x="953" y="10478"/>
                              </a:cubicBezTo>
                              <a:cubicBezTo>
                                <a:pt x="953" y="10478"/>
                                <a:pt x="953" y="10478"/>
                                <a:pt x="953" y="10478"/>
                              </a:cubicBezTo>
                              <a:cubicBezTo>
                                <a:pt x="953" y="9525"/>
                                <a:pt x="953" y="8573"/>
                                <a:pt x="953" y="7620"/>
                              </a:cubicBezTo>
                              <a:cubicBezTo>
                                <a:pt x="953" y="6667"/>
                                <a:pt x="953" y="6667"/>
                                <a:pt x="953" y="5715"/>
                              </a:cubicBezTo>
                              <a:cubicBezTo>
                                <a:pt x="953" y="5715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953" y="27623"/>
                              </a:moveTo>
                              <a:cubicBezTo>
                                <a:pt x="953" y="27623"/>
                                <a:pt x="953" y="27623"/>
                                <a:pt x="953" y="27623"/>
                              </a:cubicBezTo>
                              <a:cubicBezTo>
                                <a:pt x="953" y="27623"/>
                                <a:pt x="953" y="27623"/>
                                <a:pt x="953" y="27623"/>
                              </a:cubicBezTo>
                              <a:cubicBezTo>
                                <a:pt x="953" y="27623"/>
                                <a:pt x="953" y="27623"/>
                                <a:pt x="953" y="27623"/>
                              </a:cubicBezTo>
                              <a:cubicBezTo>
                                <a:pt x="953" y="27623"/>
                                <a:pt x="953" y="27623"/>
                                <a:pt x="953" y="27623"/>
                              </a:cubicBezTo>
                              <a:close/>
                              <a:moveTo>
                                <a:pt x="953" y="22860"/>
                              </a:move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lose/>
                              <a:moveTo>
                                <a:pt x="1905" y="1905"/>
                              </a:moveTo>
                              <a:cubicBezTo>
                                <a:pt x="953" y="1905"/>
                                <a:pt x="953" y="1905"/>
                                <a:pt x="1905" y="1905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cubicBezTo>
                                <a:pt x="1905" y="2858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0" name="任意多边形: 形状 854"/>
                        <p:cNvSpPr/>
                        <p:nvPr/>
                      </p:nvSpPr>
                      <p:spPr>
                        <a:xfrm>
                          <a:off x="3979544" y="39509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1" name="任意多边形: 形状 855"/>
                        <p:cNvSpPr/>
                        <p:nvPr/>
                      </p:nvSpPr>
                      <p:spPr>
                        <a:xfrm>
                          <a:off x="3977640" y="3950016"/>
                          <a:ext cx="1904" cy="3810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3810"/>
                            <a:gd name="connsiteX1" fmla="*/ 0 w 1904"/>
                            <a:gd name="connsiteY1" fmla="*/ 953 h 3810"/>
                            <a:gd name="connsiteX2" fmla="*/ 0 w 1904"/>
                            <a:gd name="connsiteY2" fmla="*/ 953 h 3810"/>
                            <a:gd name="connsiteX3" fmla="*/ 0 w 1904"/>
                            <a:gd name="connsiteY3" fmla="*/ 953 h 3810"/>
                            <a:gd name="connsiteX4" fmla="*/ 0 w 1904"/>
                            <a:gd name="connsiteY4" fmla="*/ 953 h 3810"/>
                            <a:gd name="connsiteX5" fmla="*/ 0 w 1904"/>
                            <a:gd name="connsiteY5" fmla="*/ 953 h 3810"/>
                            <a:gd name="connsiteX6" fmla="*/ 0 w 1904"/>
                            <a:gd name="connsiteY6" fmla="*/ 1905 h 3810"/>
                            <a:gd name="connsiteX7" fmla="*/ 0 w 1904"/>
                            <a:gd name="connsiteY7" fmla="*/ 2858 h 3810"/>
                            <a:gd name="connsiteX8" fmla="*/ 0 w 1904"/>
                            <a:gd name="connsiteY8" fmla="*/ 2858 h 3810"/>
                            <a:gd name="connsiteX9" fmla="*/ 0 w 1904"/>
                            <a:gd name="connsiteY9" fmla="*/ 2858 h 3810"/>
                            <a:gd name="connsiteX10" fmla="*/ 0 w 1904"/>
                            <a:gd name="connsiteY10" fmla="*/ 2858 h 3810"/>
                            <a:gd name="connsiteX11" fmla="*/ 0 w 1904"/>
                            <a:gd name="connsiteY11" fmla="*/ 3810 h 3810"/>
                            <a:gd name="connsiteX12" fmla="*/ 1905 w 1904"/>
                            <a:gd name="connsiteY12" fmla="*/ 3810 h 3810"/>
                            <a:gd name="connsiteX13" fmla="*/ 1905 w 1904"/>
                            <a:gd name="connsiteY13" fmla="*/ 2858 h 3810"/>
                            <a:gd name="connsiteX14" fmla="*/ 1905 w 1904"/>
                            <a:gd name="connsiteY14" fmla="*/ 1905 h 3810"/>
                            <a:gd name="connsiteX15" fmla="*/ 1905 w 1904"/>
                            <a:gd name="connsiteY15" fmla="*/ 0 h 3810"/>
                            <a:gd name="connsiteX16" fmla="*/ 1905 w 1904"/>
                            <a:gd name="connsiteY16" fmla="*/ 0 h 3810"/>
                            <a:gd name="connsiteX17" fmla="*/ 1905 w 1904"/>
                            <a:gd name="connsiteY17" fmla="*/ 0 h 3810"/>
                            <a:gd name="connsiteX18" fmla="*/ 1905 w 1904"/>
                            <a:gd name="connsiteY18" fmla="*/ 0 h 3810"/>
                            <a:gd name="connsiteX19" fmla="*/ 1905 w 1904"/>
                            <a:gd name="connsiteY19" fmla="*/ 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3810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2858"/>
                                <a:pt x="1905" y="1905"/>
                                <a:pt x="1905" y="1905"/>
                              </a:cubicBez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72" name="图形 2"/>
                      <p:cNvGrpSpPr/>
                      <p:nvPr/>
                    </p:nvGrpSpPr>
                    <p:grpSpPr>
                      <a:xfrm>
                        <a:off x="3977640" y="3890009"/>
                        <a:ext cx="2857" cy="33337"/>
                        <a:chOff x="3977640" y="3890009"/>
                        <a:chExt cx="2857" cy="33337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73" name="任意多边形: 形状 857"/>
                        <p:cNvSpPr/>
                        <p:nvPr/>
                      </p:nvSpPr>
                      <p:spPr>
                        <a:xfrm>
                          <a:off x="3977640" y="392048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4" name="任意多边形: 形状 858"/>
                        <p:cNvSpPr/>
                        <p:nvPr/>
                      </p:nvSpPr>
                      <p:spPr>
                        <a:xfrm>
                          <a:off x="3978592" y="3890009"/>
                          <a:ext cx="1904" cy="3143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31432"/>
                            <a:gd name="connsiteX1" fmla="*/ 1905 w 1904"/>
                            <a:gd name="connsiteY1" fmla="*/ 0 h 31432"/>
                            <a:gd name="connsiteX2" fmla="*/ 1905 w 1904"/>
                            <a:gd name="connsiteY2" fmla="*/ 1905 h 31432"/>
                            <a:gd name="connsiteX3" fmla="*/ 1905 w 1904"/>
                            <a:gd name="connsiteY3" fmla="*/ 2858 h 31432"/>
                            <a:gd name="connsiteX4" fmla="*/ 1905 w 1904"/>
                            <a:gd name="connsiteY4" fmla="*/ 3810 h 31432"/>
                            <a:gd name="connsiteX5" fmla="*/ 1905 w 1904"/>
                            <a:gd name="connsiteY5" fmla="*/ 3810 h 31432"/>
                            <a:gd name="connsiteX6" fmla="*/ 1905 w 1904"/>
                            <a:gd name="connsiteY6" fmla="*/ 4763 h 31432"/>
                            <a:gd name="connsiteX7" fmla="*/ 1905 w 1904"/>
                            <a:gd name="connsiteY7" fmla="*/ 5715 h 31432"/>
                            <a:gd name="connsiteX8" fmla="*/ 1905 w 1904"/>
                            <a:gd name="connsiteY8" fmla="*/ 6668 h 31432"/>
                            <a:gd name="connsiteX9" fmla="*/ 1905 w 1904"/>
                            <a:gd name="connsiteY9" fmla="*/ 7620 h 31432"/>
                            <a:gd name="connsiteX10" fmla="*/ 1905 w 1904"/>
                            <a:gd name="connsiteY10" fmla="*/ 7620 h 31432"/>
                            <a:gd name="connsiteX11" fmla="*/ 1905 w 1904"/>
                            <a:gd name="connsiteY11" fmla="*/ 8573 h 31432"/>
                            <a:gd name="connsiteX12" fmla="*/ 1905 w 1904"/>
                            <a:gd name="connsiteY12" fmla="*/ 9525 h 31432"/>
                            <a:gd name="connsiteX13" fmla="*/ 1905 w 1904"/>
                            <a:gd name="connsiteY13" fmla="*/ 10478 h 31432"/>
                            <a:gd name="connsiteX14" fmla="*/ 1905 w 1904"/>
                            <a:gd name="connsiteY14" fmla="*/ 11430 h 31432"/>
                            <a:gd name="connsiteX15" fmla="*/ 1905 w 1904"/>
                            <a:gd name="connsiteY15" fmla="*/ 11430 h 31432"/>
                            <a:gd name="connsiteX16" fmla="*/ 1905 w 1904"/>
                            <a:gd name="connsiteY16" fmla="*/ 11430 h 31432"/>
                            <a:gd name="connsiteX17" fmla="*/ 1905 w 1904"/>
                            <a:gd name="connsiteY17" fmla="*/ 12383 h 31432"/>
                            <a:gd name="connsiteX18" fmla="*/ 1905 w 1904"/>
                            <a:gd name="connsiteY18" fmla="*/ 13335 h 31432"/>
                            <a:gd name="connsiteX19" fmla="*/ 1905 w 1904"/>
                            <a:gd name="connsiteY19" fmla="*/ 13335 h 31432"/>
                            <a:gd name="connsiteX20" fmla="*/ 1905 w 1904"/>
                            <a:gd name="connsiteY20" fmla="*/ 14288 h 31432"/>
                            <a:gd name="connsiteX21" fmla="*/ 1905 w 1904"/>
                            <a:gd name="connsiteY21" fmla="*/ 14288 h 31432"/>
                            <a:gd name="connsiteX22" fmla="*/ 1905 w 1904"/>
                            <a:gd name="connsiteY22" fmla="*/ 14288 h 31432"/>
                            <a:gd name="connsiteX23" fmla="*/ 1905 w 1904"/>
                            <a:gd name="connsiteY23" fmla="*/ 14288 h 31432"/>
                            <a:gd name="connsiteX24" fmla="*/ 1905 w 1904"/>
                            <a:gd name="connsiteY24" fmla="*/ 14288 h 31432"/>
                            <a:gd name="connsiteX25" fmla="*/ 1905 w 1904"/>
                            <a:gd name="connsiteY25" fmla="*/ 14288 h 31432"/>
                            <a:gd name="connsiteX26" fmla="*/ 1905 w 1904"/>
                            <a:gd name="connsiteY26" fmla="*/ 15240 h 31432"/>
                            <a:gd name="connsiteX27" fmla="*/ 1905 w 1904"/>
                            <a:gd name="connsiteY27" fmla="*/ 16193 h 31432"/>
                            <a:gd name="connsiteX28" fmla="*/ 1905 w 1904"/>
                            <a:gd name="connsiteY28" fmla="*/ 16193 h 31432"/>
                            <a:gd name="connsiteX29" fmla="*/ 1905 w 1904"/>
                            <a:gd name="connsiteY29" fmla="*/ 16193 h 31432"/>
                            <a:gd name="connsiteX30" fmla="*/ 1905 w 1904"/>
                            <a:gd name="connsiteY30" fmla="*/ 16193 h 31432"/>
                            <a:gd name="connsiteX31" fmla="*/ 1905 w 1904"/>
                            <a:gd name="connsiteY31" fmla="*/ 17145 h 31432"/>
                            <a:gd name="connsiteX32" fmla="*/ 1905 w 1904"/>
                            <a:gd name="connsiteY32" fmla="*/ 20003 h 31432"/>
                            <a:gd name="connsiteX33" fmla="*/ 1905 w 1904"/>
                            <a:gd name="connsiteY33" fmla="*/ 21908 h 31432"/>
                            <a:gd name="connsiteX34" fmla="*/ 1905 w 1904"/>
                            <a:gd name="connsiteY34" fmla="*/ 23813 h 31432"/>
                            <a:gd name="connsiteX35" fmla="*/ 1905 w 1904"/>
                            <a:gd name="connsiteY35" fmla="*/ 25718 h 31432"/>
                            <a:gd name="connsiteX36" fmla="*/ 1905 w 1904"/>
                            <a:gd name="connsiteY36" fmla="*/ 25718 h 31432"/>
                            <a:gd name="connsiteX37" fmla="*/ 1905 w 1904"/>
                            <a:gd name="connsiteY37" fmla="*/ 26670 h 31432"/>
                            <a:gd name="connsiteX38" fmla="*/ 1905 w 1904"/>
                            <a:gd name="connsiteY38" fmla="*/ 26670 h 31432"/>
                            <a:gd name="connsiteX39" fmla="*/ 1905 w 1904"/>
                            <a:gd name="connsiteY39" fmla="*/ 26670 h 31432"/>
                            <a:gd name="connsiteX40" fmla="*/ 1905 w 1904"/>
                            <a:gd name="connsiteY40" fmla="*/ 26670 h 31432"/>
                            <a:gd name="connsiteX41" fmla="*/ 1905 w 1904"/>
                            <a:gd name="connsiteY41" fmla="*/ 27623 h 31432"/>
                            <a:gd name="connsiteX42" fmla="*/ 1905 w 1904"/>
                            <a:gd name="connsiteY42" fmla="*/ 28575 h 31432"/>
                            <a:gd name="connsiteX43" fmla="*/ 1905 w 1904"/>
                            <a:gd name="connsiteY43" fmla="*/ 28575 h 31432"/>
                            <a:gd name="connsiteX44" fmla="*/ 1905 w 1904"/>
                            <a:gd name="connsiteY44" fmla="*/ 29528 h 31432"/>
                            <a:gd name="connsiteX45" fmla="*/ 1905 w 1904"/>
                            <a:gd name="connsiteY45" fmla="*/ 29528 h 31432"/>
                            <a:gd name="connsiteX46" fmla="*/ 1905 w 1904"/>
                            <a:gd name="connsiteY46" fmla="*/ 29528 h 31432"/>
                            <a:gd name="connsiteX47" fmla="*/ 0 w 1904"/>
                            <a:gd name="connsiteY47" fmla="*/ 30480 h 31432"/>
                            <a:gd name="connsiteX48" fmla="*/ 0 w 1904"/>
                            <a:gd name="connsiteY48" fmla="*/ 30480 h 31432"/>
                            <a:gd name="connsiteX49" fmla="*/ 0 w 1904"/>
                            <a:gd name="connsiteY49" fmla="*/ 30480 h 31432"/>
                            <a:gd name="connsiteX50" fmla="*/ 0 w 1904"/>
                            <a:gd name="connsiteY50" fmla="*/ 30480 h 31432"/>
                            <a:gd name="connsiteX51" fmla="*/ 0 w 1904"/>
                            <a:gd name="connsiteY51" fmla="*/ 30480 h 31432"/>
                            <a:gd name="connsiteX52" fmla="*/ 0 w 1904"/>
                            <a:gd name="connsiteY52" fmla="*/ 31433 h 31432"/>
                            <a:gd name="connsiteX53" fmla="*/ 0 w 1904"/>
                            <a:gd name="connsiteY53" fmla="*/ 30480 h 31432"/>
                            <a:gd name="connsiteX54" fmla="*/ 952 w 1904"/>
                            <a:gd name="connsiteY54" fmla="*/ 30480 h 31432"/>
                            <a:gd name="connsiteX55" fmla="*/ 952 w 1904"/>
                            <a:gd name="connsiteY55" fmla="*/ 30480 h 31432"/>
                            <a:gd name="connsiteX56" fmla="*/ 952 w 1904"/>
                            <a:gd name="connsiteY56" fmla="*/ 30480 h 31432"/>
                            <a:gd name="connsiteX57" fmla="*/ 952 w 1904"/>
                            <a:gd name="connsiteY57" fmla="*/ 29528 h 31432"/>
                            <a:gd name="connsiteX58" fmla="*/ 952 w 1904"/>
                            <a:gd name="connsiteY58" fmla="*/ 27623 h 31432"/>
                            <a:gd name="connsiteX59" fmla="*/ 952 w 1904"/>
                            <a:gd name="connsiteY59" fmla="*/ 26670 h 31432"/>
                            <a:gd name="connsiteX60" fmla="*/ 952 w 1904"/>
                            <a:gd name="connsiteY60" fmla="*/ 26670 h 31432"/>
                            <a:gd name="connsiteX61" fmla="*/ 952 w 1904"/>
                            <a:gd name="connsiteY61" fmla="*/ 24765 h 31432"/>
                            <a:gd name="connsiteX62" fmla="*/ 952 w 1904"/>
                            <a:gd name="connsiteY62" fmla="*/ 22860 h 31432"/>
                            <a:gd name="connsiteX63" fmla="*/ 952 w 1904"/>
                            <a:gd name="connsiteY63" fmla="*/ 20955 h 31432"/>
                            <a:gd name="connsiteX64" fmla="*/ 952 w 1904"/>
                            <a:gd name="connsiteY64" fmla="*/ 20003 h 31432"/>
                            <a:gd name="connsiteX65" fmla="*/ 952 w 1904"/>
                            <a:gd name="connsiteY65" fmla="*/ 19050 h 31432"/>
                            <a:gd name="connsiteX66" fmla="*/ 952 w 1904"/>
                            <a:gd name="connsiteY66" fmla="*/ 18098 h 31432"/>
                            <a:gd name="connsiteX67" fmla="*/ 952 w 1904"/>
                            <a:gd name="connsiteY67" fmla="*/ 18098 h 31432"/>
                            <a:gd name="connsiteX68" fmla="*/ 952 w 1904"/>
                            <a:gd name="connsiteY68" fmla="*/ 18098 h 31432"/>
                            <a:gd name="connsiteX69" fmla="*/ 952 w 1904"/>
                            <a:gd name="connsiteY69" fmla="*/ 17145 h 31432"/>
                            <a:gd name="connsiteX70" fmla="*/ 952 w 1904"/>
                            <a:gd name="connsiteY70" fmla="*/ 16193 h 31432"/>
                            <a:gd name="connsiteX71" fmla="*/ 952 w 1904"/>
                            <a:gd name="connsiteY71" fmla="*/ 15240 h 31432"/>
                            <a:gd name="connsiteX72" fmla="*/ 952 w 1904"/>
                            <a:gd name="connsiteY72" fmla="*/ 15240 h 31432"/>
                            <a:gd name="connsiteX73" fmla="*/ 952 w 1904"/>
                            <a:gd name="connsiteY73" fmla="*/ 15240 h 31432"/>
                            <a:gd name="connsiteX74" fmla="*/ 952 w 1904"/>
                            <a:gd name="connsiteY74" fmla="*/ 15240 h 31432"/>
                            <a:gd name="connsiteX75" fmla="*/ 952 w 1904"/>
                            <a:gd name="connsiteY75" fmla="*/ 15240 h 31432"/>
                            <a:gd name="connsiteX76" fmla="*/ 952 w 1904"/>
                            <a:gd name="connsiteY76" fmla="*/ 15240 h 31432"/>
                            <a:gd name="connsiteX77" fmla="*/ 952 w 1904"/>
                            <a:gd name="connsiteY77" fmla="*/ 15240 h 31432"/>
                            <a:gd name="connsiteX78" fmla="*/ 952 w 1904"/>
                            <a:gd name="connsiteY78" fmla="*/ 15240 h 31432"/>
                            <a:gd name="connsiteX79" fmla="*/ 952 w 1904"/>
                            <a:gd name="connsiteY79" fmla="*/ 15240 h 31432"/>
                            <a:gd name="connsiteX80" fmla="*/ 952 w 1904"/>
                            <a:gd name="connsiteY80" fmla="*/ 14288 h 31432"/>
                            <a:gd name="connsiteX81" fmla="*/ 952 w 1904"/>
                            <a:gd name="connsiteY81" fmla="*/ 13335 h 31432"/>
                            <a:gd name="connsiteX82" fmla="*/ 952 w 1904"/>
                            <a:gd name="connsiteY82" fmla="*/ 12383 h 31432"/>
                            <a:gd name="connsiteX83" fmla="*/ 952 w 1904"/>
                            <a:gd name="connsiteY83" fmla="*/ 12383 h 31432"/>
                            <a:gd name="connsiteX84" fmla="*/ 952 w 1904"/>
                            <a:gd name="connsiteY84" fmla="*/ 12383 h 31432"/>
                            <a:gd name="connsiteX85" fmla="*/ 952 w 1904"/>
                            <a:gd name="connsiteY85" fmla="*/ 12383 h 31432"/>
                            <a:gd name="connsiteX86" fmla="*/ 952 w 1904"/>
                            <a:gd name="connsiteY86" fmla="*/ 10478 h 31432"/>
                            <a:gd name="connsiteX87" fmla="*/ 952 w 1904"/>
                            <a:gd name="connsiteY87" fmla="*/ 10478 h 31432"/>
                            <a:gd name="connsiteX88" fmla="*/ 952 w 1904"/>
                            <a:gd name="connsiteY88" fmla="*/ 7620 h 31432"/>
                            <a:gd name="connsiteX89" fmla="*/ 952 w 1904"/>
                            <a:gd name="connsiteY89" fmla="*/ 5715 h 31432"/>
                            <a:gd name="connsiteX90" fmla="*/ 952 w 1904"/>
                            <a:gd name="connsiteY90" fmla="*/ 4763 h 31432"/>
                            <a:gd name="connsiteX91" fmla="*/ 952 w 1904"/>
                            <a:gd name="connsiteY91" fmla="*/ 3810 h 31432"/>
                            <a:gd name="connsiteX92" fmla="*/ 952 w 1904"/>
                            <a:gd name="connsiteY92" fmla="*/ 3810 h 31432"/>
                            <a:gd name="connsiteX93" fmla="*/ 1905 w 1904"/>
                            <a:gd name="connsiteY93" fmla="*/ 0 h 31432"/>
                            <a:gd name="connsiteX94" fmla="*/ 0 w 1904"/>
                            <a:gd name="connsiteY94" fmla="*/ 27623 h 31432"/>
                            <a:gd name="connsiteX95" fmla="*/ 0 w 1904"/>
                            <a:gd name="connsiteY95" fmla="*/ 27623 h 31432"/>
                            <a:gd name="connsiteX96" fmla="*/ 0 w 1904"/>
                            <a:gd name="connsiteY96" fmla="*/ 27623 h 31432"/>
                            <a:gd name="connsiteX97" fmla="*/ 0 w 1904"/>
                            <a:gd name="connsiteY97" fmla="*/ 27623 h 31432"/>
                            <a:gd name="connsiteX98" fmla="*/ 0 w 1904"/>
                            <a:gd name="connsiteY98" fmla="*/ 27623 h 31432"/>
                            <a:gd name="connsiteX99" fmla="*/ 0 w 1904"/>
                            <a:gd name="connsiteY99" fmla="*/ 22860 h 31432"/>
                            <a:gd name="connsiteX100" fmla="*/ 0 w 1904"/>
                            <a:gd name="connsiteY100" fmla="*/ 22860 h 31432"/>
                            <a:gd name="connsiteX101" fmla="*/ 0 w 1904"/>
                            <a:gd name="connsiteY101" fmla="*/ 22860 h 31432"/>
                            <a:gd name="connsiteX102" fmla="*/ 0 w 1904"/>
                            <a:gd name="connsiteY102" fmla="*/ 22860 h 31432"/>
                            <a:gd name="connsiteX103" fmla="*/ 0 w 1904"/>
                            <a:gd name="connsiteY103" fmla="*/ 22860 h 31432"/>
                            <a:gd name="connsiteX104" fmla="*/ 952 w 1904"/>
                            <a:gd name="connsiteY104" fmla="*/ 1905 h 31432"/>
                            <a:gd name="connsiteX105" fmla="*/ 952 w 1904"/>
                            <a:gd name="connsiteY105" fmla="*/ 1905 h 31432"/>
                            <a:gd name="connsiteX106" fmla="*/ 952 w 1904"/>
                            <a:gd name="connsiteY106" fmla="*/ 1905 h 31432"/>
                            <a:gd name="connsiteX107" fmla="*/ 952 w 1904"/>
                            <a:gd name="connsiteY107" fmla="*/ 1905 h 31432"/>
                            <a:gd name="connsiteX108" fmla="*/ 952 w 1904"/>
                            <a:gd name="connsiteY108" fmla="*/ 190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904" h="31432"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953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8"/>
                              </a:cubicBezTo>
                              <a:cubicBezTo>
                                <a:pt x="1905" y="6668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8573"/>
                              </a:cubicBezTo>
                              <a:cubicBezTo>
                                <a:pt x="1905" y="8573"/>
                                <a:pt x="1905" y="8573"/>
                                <a:pt x="1905" y="9525"/>
                              </a:cubicBezTo>
                              <a:cubicBezTo>
                                <a:pt x="1905" y="9525"/>
                                <a:pt x="1905" y="10478"/>
                                <a:pt x="1905" y="10478"/>
                              </a:cubicBezTo>
                              <a:cubicBezTo>
                                <a:pt x="1905" y="10478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7145"/>
                              </a:cubicBezTo>
                              <a:cubicBezTo>
                                <a:pt x="1905" y="18098"/>
                                <a:pt x="1905" y="19050"/>
                                <a:pt x="1905" y="20003"/>
                              </a:cubicBezTo>
                              <a:cubicBezTo>
                                <a:pt x="1905" y="20955"/>
                                <a:pt x="1905" y="20955"/>
                                <a:pt x="1905" y="21908"/>
                              </a:cubicBezTo>
                              <a:cubicBezTo>
                                <a:pt x="1905" y="22860"/>
                                <a:pt x="1905" y="22860"/>
                                <a:pt x="1905" y="23813"/>
                              </a:cubicBezTo>
                              <a:cubicBezTo>
                                <a:pt x="1905" y="24765"/>
                                <a:pt x="1905" y="25718"/>
                                <a:pt x="1905" y="25718"/>
                              </a:cubicBezTo>
                              <a:cubicBezTo>
                                <a:pt x="1905" y="25718"/>
                                <a:pt x="1905" y="25718"/>
                                <a:pt x="1905" y="25718"/>
                              </a:cubicBezTo>
                              <a:cubicBezTo>
                                <a:pt x="1905" y="25718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7623"/>
                              </a:cubicBezTo>
                              <a:cubicBezTo>
                                <a:pt x="1905" y="27623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9528"/>
                              </a:cubicBezTo>
                              <a:lnTo>
                                <a:pt x="1905" y="29528"/>
                              </a:lnTo>
                              <a:cubicBezTo>
                                <a:pt x="1905" y="29528"/>
                                <a:pt x="1905" y="29528"/>
                                <a:pt x="1905" y="29528"/>
                              </a:cubicBezTo>
                              <a:cubicBezTo>
                                <a:pt x="952" y="29528"/>
                                <a:pt x="952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0" y="31433"/>
                              </a:cubicBezTo>
                              <a:cubicBezTo>
                                <a:pt x="0" y="31433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952" y="30480"/>
                              </a:cubicBezTo>
                              <a:cubicBezTo>
                                <a:pt x="952" y="30480"/>
                                <a:pt x="952" y="30480"/>
                                <a:pt x="952" y="30480"/>
                              </a:cubicBezTo>
                              <a:cubicBezTo>
                                <a:pt x="952" y="30480"/>
                                <a:pt x="952" y="30480"/>
                                <a:pt x="952" y="30480"/>
                              </a:cubicBezTo>
                              <a:cubicBezTo>
                                <a:pt x="0" y="30480"/>
                                <a:pt x="952" y="30480"/>
                                <a:pt x="952" y="29528"/>
                              </a:cubicBezTo>
                              <a:cubicBezTo>
                                <a:pt x="952" y="28575"/>
                                <a:pt x="952" y="27623"/>
                                <a:pt x="952" y="27623"/>
                              </a:cubicBezTo>
                              <a:cubicBezTo>
                                <a:pt x="952" y="27623"/>
                                <a:pt x="952" y="26670"/>
                                <a:pt x="952" y="26670"/>
                              </a:cubicBezTo>
                              <a:cubicBezTo>
                                <a:pt x="952" y="26670"/>
                                <a:pt x="952" y="26670"/>
                                <a:pt x="952" y="26670"/>
                              </a:cubicBezTo>
                              <a:cubicBezTo>
                                <a:pt x="952" y="25718"/>
                                <a:pt x="952" y="25718"/>
                                <a:pt x="952" y="24765"/>
                              </a:cubicBezTo>
                              <a:cubicBezTo>
                                <a:pt x="952" y="23813"/>
                                <a:pt x="952" y="23813"/>
                                <a:pt x="952" y="22860"/>
                              </a:cubicBezTo>
                              <a:cubicBezTo>
                                <a:pt x="952" y="21908"/>
                                <a:pt x="952" y="20955"/>
                                <a:pt x="952" y="20955"/>
                              </a:cubicBezTo>
                              <a:cubicBezTo>
                                <a:pt x="952" y="20955"/>
                                <a:pt x="952" y="20003"/>
                                <a:pt x="952" y="20003"/>
                              </a:cubicBezTo>
                              <a:cubicBezTo>
                                <a:pt x="952" y="20003"/>
                                <a:pt x="952" y="19050"/>
                                <a:pt x="952" y="19050"/>
                              </a:cubicBezTo>
                              <a:cubicBezTo>
                                <a:pt x="952" y="19050"/>
                                <a:pt x="952" y="19050"/>
                                <a:pt x="952" y="18098"/>
                              </a:cubicBezTo>
                              <a:cubicBezTo>
                                <a:pt x="952" y="18098"/>
                                <a:pt x="952" y="18098"/>
                                <a:pt x="952" y="18098"/>
                              </a:cubicBezTo>
                              <a:cubicBezTo>
                                <a:pt x="952" y="18098"/>
                                <a:pt x="952" y="18098"/>
                                <a:pt x="952" y="18098"/>
                              </a:cubicBezTo>
                              <a:cubicBezTo>
                                <a:pt x="952" y="18098"/>
                                <a:pt x="952" y="18098"/>
                                <a:pt x="952" y="17145"/>
                              </a:cubicBezTo>
                              <a:cubicBezTo>
                                <a:pt x="952" y="17145"/>
                                <a:pt x="952" y="16193"/>
                                <a:pt x="952" y="16193"/>
                              </a:cubicBezTo>
                              <a:cubicBezTo>
                                <a:pt x="952" y="16193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4288"/>
                                <a:pt x="952" y="14288"/>
                              </a:cubicBezTo>
                              <a:cubicBezTo>
                                <a:pt x="952" y="14288"/>
                                <a:pt x="952" y="13335"/>
                                <a:pt x="952" y="13335"/>
                              </a:cubicBezTo>
                              <a:cubicBezTo>
                                <a:pt x="952" y="13335"/>
                                <a:pt x="952" y="13335"/>
                                <a:pt x="952" y="12383"/>
                              </a:cubicBezTo>
                              <a:cubicBezTo>
                                <a:pt x="952" y="12383"/>
                                <a:pt x="952" y="12383"/>
                                <a:pt x="952" y="12383"/>
                              </a:cubicBezTo>
                              <a:cubicBezTo>
                                <a:pt x="952" y="12383"/>
                                <a:pt x="952" y="12383"/>
                                <a:pt x="952" y="12383"/>
                              </a:cubicBezTo>
                              <a:cubicBezTo>
                                <a:pt x="952" y="12383"/>
                                <a:pt x="952" y="12383"/>
                                <a:pt x="952" y="12383"/>
                              </a:cubicBezTo>
                              <a:cubicBezTo>
                                <a:pt x="952" y="11430"/>
                                <a:pt x="952" y="11430"/>
                                <a:pt x="952" y="10478"/>
                              </a:cubicBezTo>
                              <a:cubicBezTo>
                                <a:pt x="952" y="10478"/>
                                <a:pt x="952" y="10478"/>
                                <a:pt x="952" y="10478"/>
                              </a:cubicBezTo>
                              <a:cubicBezTo>
                                <a:pt x="952" y="9525"/>
                                <a:pt x="952" y="8573"/>
                                <a:pt x="952" y="7620"/>
                              </a:cubicBezTo>
                              <a:cubicBezTo>
                                <a:pt x="952" y="6668"/>
                                <a:pt x="952" y="6668"/>
                                <a:pt x="952" y="5715"/>
                              </a:cubicBezTo>
                              <a:cubicBezTo>
                                <a:pt x="952" y="5715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0" y="27623"/>
                              </a:move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lose/>
                              <a:moveTo>
                                <a:pt x="0" y="22860"/>
                              </a:move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lose/>
                              <a:moveTo>
                                <a:pt x="952" y="1905"/>
                              </a:moveTo>
                              <a:cubicBezTo>
                                <a:pt x="952" y="1905"/>
                                <a:pt x="952" y="1905"/>
                                <a:pt x="952" y="1905"/>
                              </a:cubicBezTo>
                              <a:cubicBezTo>
                                <a:pt x="952" y="1905"/>
                                <a:pt x="952" y="2858"/>
                                <a:pt x="952" y="1905"/>
                              </a:cubicBezTo>
                              <a:cubicBezTo>
                                <a:pt x="952" y="2858"/>
                                <a:pt x="952" y="2858"/>
                                <a:pt x="952" y="1905"/>
                              </a:cubicBezTo>
                              <a:cubicBezTo>
                                <a:pt x="952" y="1905"/>
                                <a:pt x="952" y="1905"/>
                                <a:pt x="952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5" name="任意多边形: 形状 859"/>
                        <p:cNvSpPr/>
                        <p:nvPr/>
                      </p:nvSpPr>
                      <p:spPr>
                        <a:xfrm>
                          <a:off x="3979544" y="391858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6" name="任意多边形: 形状 860"/>
                        <p:cNvSpPr/>
                        <p:nvPr/>
                      </p:nvSpPr>
                      <p:spPr>
                        <a:xfrm>
                          <a:off x="3977640" y="3918584"/>
                          <a:ext cx="1904" cy="476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4762"/>
                            <a:gd name="connsiteX1" fmla="*/ 0 w 1904"/>
                            <a:gd name="connsiteY1" fmla="*/ 953 h 4762"/>
                            <a:gd name="connsiteX2" fmla="*/ 0 w 1904"/>
                            <a:gd name="connsiteY2" fmla="*/ 953 h 4762"/>
                            <a:gd name="connsiteX3" fmla="*/ 0 w 1904"/>
                            <a:gd name="connsiteY3" fmla="*/ 953 h 4762"/>
                            <a:gd name="connsiteX4" fmla="*/ 0 w 1904"/>
                            <a:gd name="connsiteY4" fmla="*/ 953 h 4762"/>
                            <a:gd name="connsiteX5" fmla="*/ 0 w 1904"/>
                            <a:gd name="connsiteY5" fmla="*/ 953 h 4762"/>
                            <a:gd name="connsiteX6" fmla="*/ 0 w 1904"/>
                            <a:gd name="connsiteY6" fmla="*/ 1905 h 4762"/>
                            <a:gd name="connsiteX7" fmla="*/ 0 w 1904"/>
                            <a:gd name="connsiteY7" fmla="*/ 2858 h 4762"/>
                            <a:gd name="connsiteX8" fmla="*/ 0 w 1904"/>
                            <a:gd name="connsiteY8" fmla="*/ 3810 h 4762"/>
                            <a:gd name="connsiteX9" fmla="*/ 0 w 1904"/>
                            <a:gd name="connsiteY9" fmla="*/ 3810 h 4762"/>
                            <a:gd name="connsiteX10" fmla="*/ 0 w 1904"/>
                            <a:gd name="connsiteY10" fmla="*/ 3810 h 4762"/>
                            <a:gd name="connsiteX11" fmla="*/ 0 w 1904"/>
                            <a:gd name="connsiteY11" fmla="*/ 4763 h 4762"/>
                            <a:gd name="connsiteX12" fmla="*/ 1905 w 1904"/>
                            <a:gd name="connsiteY12" fmla="*/ 4763 h 4762"/>
                            <a:gd name="connsiteX13" fmla="*/ 1905 w 1904"/>
                            <a:gd name="connsiteY13" fmla="*/ 3810 h 4762"/>
                            <a:gd name="connsiteX14" fmla="*/ 1905 w 1904"/>
                            <a:gd name="connsiteY14" fmla="*/ 2858 h 4762"/>
                            <a:gd name="connsiteX15" fmla="*/ 1905 w 1904"/>
                            <a:gd name="connsiteY15" fmla="*/ 0 h 4762"/>
                            <a:gd name="connsiteX16" fmla="*/ 1905 w 1904"/>
                            <a:gd name="connsiteY16" fmla="*/ 0 h 4762"/>
                            <a:gd name="connsiteX17" fmla="*/ 1905 w 1904"/>
                            <a:gd name="connsiteY17" fmla="*/ 0 h 4762"/>
                            <a:gd name="connsiteX18" fmla="*/ 1905 w 1904"/>
                            <a:gd name="connsiteY18" fmla="*/ 0 h 4762"/>
                            <a:gd name="connsiteX19" fmla="*/ 1905 w 1904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8"/>
                                <a:pt x="1905" y="2858"/>
                              </a:cubicBez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77" name="图形 2"/>
                      <p:cNvGrpSpPr/>
                      <p:nvPr/>
                    </p:nvGrpSpPr>
                    <p:grpSpPr>
                      <a:xfrm>
                        <a:off x="3977640" y="3858577"/>
                        <a:ext cx="3809" cy="33337"/>
                        <a:chOff x="3977640" y="3858577"/>
                        <a:chExt cx="3809" cy="33337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78" name="任意多边形: 形状 862"/>
                        <p:cNvSpPr/>
                        <p:nvPr/>
                      </p:nvSpPr>
                      <p:spPr>
                        <a:xfrm>
                          <a:off x="3977640" y="38890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79" name="任意多边形: 形状 863"/>
                        <p:cNvSpPr/>
                        <p:nvPr/>
                      </p:nvSpPr>
                      <p:spPr>
                        <a:xfrm>
                          <a:off x="3979544" y="3858577"/>
                          <a:ext cx="1905" cy="3143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31432"/>
                            <a:gd name="connsiteX1" fmla="*/ 1905 w 1905"/>
                            <a:gd name="connsiteY1" fmla="*/ 0 h 31432"/>
                            <a:gd name="connsiteX2" fmla="*/ 1905 w 1905"/>
                            <a:gd name="connsiteY2" fmla="*/ 1905 h 31432"/>
                            <a:gd name="connsiteX3" fmla="*/ 1905 w 1905"/>
                            <a:gd name="connsiteY3" fmla="*/ 2857 h 31432"/>
                            <a:gd name="connsiteX4" fmla="*/ 1905 w 1905"/>
                            <a:gd name="connsiteY4" fmla="*/ 3810 h 31432"/>
                            <a:gd name="connsiteX5" fmla="*/ 1905 w 1905"/>
                            <a:gd name="connsiteY5" fmla="*/ 3810 h 31432"/>
                            <a:gd name="connsiteX6" fmla="*/ 1905 w 1905"/>
                            <a:gd name="connsiteY6" fmla="*/ 4763 h 31432"/>
                            <a:gd name="connsiteX7" fmla="*/ 1905 w 1905"/>
                            <a:gd name="connsiteY7" fmla="*/ 5715 h 31432"/>
                            <a:gd name="connsiteX8" fmla="*/ 1905 w 1905"/>
                            <a:gd name="connsiteY8" fmla="*/ 6667 h 31432"/>
                            <a:gd name="connsiteX9" fmla="*/ 1905 w 1905"/>
                            <a:gd name="connsiteY9" fmla="*/ 7620 h 31432"/>
                            <a:gd name="connsiteX10" fmla="*/ 1905 w 1905"/>
                            <a:gd name="connsiteY10" fmla="*/ 7620 h 31432"/>
                            <a:gd name="connsiteX11" fmla="*/ 1905 w 1905"/>
                            <a:gd name="connsiteY11" fmla="*/ 8572 h 31432"/>
                            <a:gd name="connsiteX12" fmla="*/ 1905 w 1905"/>
                            <a:gd name="connsiteY12" fmla="*/ 9525 h 31432"/>
                            <a:gd name="connsiteX13" fmla="*/ 1905 w 1905"/>
                            <a:gd name="connsiteY13" fmla="*/ 10477 h 31432"/>
                            <a:gd name="connsiteX14" fmla="*/ 1905 w 1905"/>
                            <a:gd name="connsiteY14" fmla="*/ 11430 h 31432"/>
                            <a:gd name="connsiteX15" fmla="*/ 1905 w 1905"/>
                            <a:gd name="connsiteY15" fmla="*/ 11430 h 31432"/>
                            <a:gd name="connsiteX16" fmla="*/ 1905 w 1905"/>
                            <a:gd name="connsiteY16" fmla="*/ 11430 h 31432"/>
                            <a:gd name="connsiteX17" fmla="*/ 1905 w 1905"/>
                            <a:gd name="connsiteY17" fmla="*/ 12382 h 31432"/>
                            <a:gd name="connsiteX18" fmla="*/ 1905 w 1905"/>
                            <a:gd name="connsiteY18" fmla="*/ 13335 h 31432"/>
                            <a:gd name="connsiteX19" fmla="*/ 1905 w 1905"/>
                            <a:gd name="connsiteY19" fmla="*/ 13335 h 31432"/>
                            <a:gd name="connsiteX20" fmla="*/ 1905 w 1905"/>
                            <a:gd name="connsiteY20" fmla="*/ 14288 h 31432"/>
                            <a:gd name="connsiteX21" fmla="*/ 1905 w 1905"/>
                            <a:gd name="connsiteY21" fmla="*/ 14288 h 31432"/>
                            <a:gd name="connsiteX22" fmla="*/ 1905 w 1905"/>
                            <a:gd name="connsiteY22" fmla="*/ 14288 h 31432"/>
                            <a:gd name="connsiteX23" fmla="*/ 1905 w 1905"/>
                            <a:gd name="connsiteY23" fmla="*/ 14288 h 31432"/>
                            <a:gd name="connsiteX24" fmla="*/ 1905 w 1905"/>
                            <a:gd name="connsiteY24" fmla="*/ 14288 h 31432"/>
                            <a:gd name="connsiteX25" fmla="*/ 1905 w 1905"/>
                            <a:gd name="connsiteY25" fmla="*/ 14288 h 31432"/>
                            <a:gd name="connsiteX26" fmla="*/ 1905 w 1905"/>
                            <a:gd name="connsiteY26" fmla="*/ 15240 h 31432"/>
                            <a:gd name="connsiteX27" fmla="*/ 1905 w 1905"/>
                            <a:gd name="connsiteY27" fmla="*/ 16192 h 31432"/>
                            <a:gd name="connsiteX28" fmla="*/ 1905 w 1905"/>
                            <a:gd name="connsiteY28" fmla="*/ 16192 h 31432"/>
                            <a:gd name="connsiteX29" fmla="*/ 1905 w 1905"/>
                            <a:gd name="connsiteY29" fmla="*/ 16192 h 31432"/>
                            <a:gd name="connsiteX30" fmla="*/ 1905 w 1905"/>
                            <a:gd name="connsiteY30" fmla="*/ 16192 h 31432"/>
                            <a:gd name="connsiteX31" fmla="*/ 1905 w 1905"/>
                            <a:gd name="connsiteY31" fmla="*/ 17145 h 31432"/>
                            <a:gd name="connsiteX32" fmla="*/ 1905 w 1905"/>
                            <a:gd name="connsiteY32" fmla="*/ 20002 h 31432"/>
                            <a:gd name="connsiteX33" fmla="*/ 1905 w 1905"/>
                            <a:gd name="connsiteY33" fmla="*/ 21907 h 31432"/>
                            <a:gd name="connsiteX34" fmla="*/ 1905 w 1905"/>
                            <a:gd name="connsiteY34" fmla="*/ 23813 h 31432"/>
                            <a:gd name="connsiteX35" fmla="*/ 1905 w 1905"/>
                            <a:gd name="connsiteY35" fmla="*/ 25717 h 31432"/>
                            <a:gd name="connsiteX36" fmla="*/ 1905 w 1905"/>
                            <a:gd name="connsiteY36" fmla="*/ 25717 h 31432"/>
                            <a:gd name="connsiteX37" fmla="*/ 1905 w 1905"/>
                            <a:gd name="connsiteY37" fmla="*/ 26670 h 31432"/>
                            <a:gd name="connsiteX38" fmla="*/ 1905 w 1905"/>
                            <a:gd name="connsiteY38" fmla="*/ 26670 h 31432"/>
                            <a:gd name="connsiteX39" fmla="*/ 1905 w 1905"/>
                            <a:gd name="connsiteY39" fmla="*/ 26670 h 31432"/>
                            <a:gd name="connsiteX40" fmla="*/ 1905 w 1905"/>
                            <a:gd name="connsiteY40" fmla="*/ 26670 h 31432"/>
                            <a:gd name="connsiteX41" fmla="*/ 1905 w 1905"/>
                            <a:gd name="connsiteY41" fmla="*/ 27622 h 31432"/>
                            <a:gd name="connsiteX42" fmla="*/ 1905 w 1905"/>
                            <a:gd name="connsiteY42" fmla="*/ 28575 h 31432"/>
                            <a:gd name="connsiteX43" fmla="*/ 1905 w 1905"/>
                            <a:gd name="connsiteY43" fmla="*/ 28575 h 31432"/>
                            <a:gd name="connsiteX44" fmla="*/ 1905 w 1905"/>
                            <a:gd name="connsiteY44" fmla="*/ 29527 h 31432"/>
                            <a:gd name="connsiteX45" fmla="*/ 1905 w 1905"/>
                            <a:gd name="connsiteY45" fmla="*/ 29527 h 31432"/>
                            <a:gd name="connsiteX46" fmla="*/ 1905 w 1905"/>
                            <a:gd name="connsiteY46" fmla="*/ 29527 h 31432"/>
                            <a:gd name="connsiteX47" fmla="*/ 0 w 1905"/>
                            <a:gd name="connsiteY47" fmla="*/ 30480 h 31432"/>
                            <a:gd name="connsiteX48" fmla="*/ 0 w 1905"/>
                            <a:gd name="connsiteY48" fmla="*/ 30480 h 31432"/>
                            <a:gd name="connsiteX49" fmla="*/ 0 w 1905"/>
                            <a:gd name="connsiteY49" fmla="*/ 30480 h 31432"/>
                            <a:gd name="connsiteX50" fmla="*/ 0 w 1905"/>
                            <a:gd name="connsiteY50" fmla="*/ 30480 h 31432"/>
                            <a:gd name="connsiteX51" fmla="*/ 0 w 1905"/>
                            <a:gd name="connsiteY51" fmla="*/ 30480 h 31432"/>
                            <a:gd name="connsiteX52" fmla="*/ 0 w 1905"/>
                            <a:gd name="connsiteY52" fmla="*/ 31432 h 31432"/>
                            <a:gd name="connsiteX53" fmla="*/ 0 w 1905"/>
                            <a:gd name="connsiteY53" fmla="*/ 30480 h 31432"/>
                            <a:gd name="connsiteX54" fmla="*/ 953 w 1905"/>
                            <a:gd name="connsiteY54" fmla="*/ 30480 h 31432"/>
                            <a:gd name="connsiteX55" fmla="*/ 953 w 1905"/>
                            <a:gd name="connsiteY55" fmla="*/ 30480 h 31432"/>
                            <a:gd name="connsiteX56" fmla="*/ 953 w 1905"/>
                            <a:gd name="connsiteY56" fmla="*/ 30480 h 31432"/>
                            <a:gd name="connsiteX57" fmla="*/ 953 w 1905"/>
                            <a:gd name="connsiteY57" fmla="*/ 29527 h 31432"/>
                            <a:gd name="connsiteX58" fmla="*/ 953 w 1905"/>
                            <a:gd name="connsiteY58" fmla="*/ 27622 h 31432"/>
                            <a:gd name="connsiteX59" fmla="*/ 953 w 1905"/>
                            <a:gd name="connsiteY59" fmla="*/ 26670 h 31432"/>
                            <a:gd name="connsiteX60" fmla="*/ 953 w 1905"/>
                            <a:gd name="connsiteY60" fmla="*/ 26670 h 31432"/>
                            <a:gd name="connsiteX61" fmla="*/ 953 w 1905"/>
                            <a:gd name="connsiteY61" fmla="*/ 24765 h 31432"/>
                            <a:gd name="connsiteX62" fmla="*/ 953 w 1905"/>
                            <a:gd name="connsiteY62" fmla="*/ 22860 h 31432"/>
                            <a:gd name="connsiteX63" fmla="*/ 953 w 1905"/>
                            <a:gd name="connsiteY63" fmla="*/ 20955 h 31432"/>
                            <a:gd name="connsiteX64" fmla="*/ 953 w 1905"/>
                            <a:gd name="connsiteY64" fmla="*/ 20002 h 31432"/>
                            <a:gd name="connsiteX65" fmla="*/ 953 w 1905"/>
                            <a:gd name="connsiteY65" fmla="*/ 19050 h 31432"/>
                            <a:gd name="connsiteX66" fmla="*/ 953 w 1905"/>
                            <a:gd name="connsiteY66" fmla="*/ 18097 h 31432"/>
                            <a:gd name="connsiteX67" fmla="*/ 953 w 1905"/>
                            <a:gd name="connsiteY67" fmla="*/ 18097 h 31432"/>
                            <a:gd name="connsiteX68" fmla="*/ 953 w 1905"/>
                            <a:gd name="connsiteY68" fmla="*/ 18097 h 31432"/>
                            <a:gd name="connsiteX69" fmla="*/ 953 w 1905"/>
                            <a:gd name="connsiteY69" fmla="*/ 17145 h 31432"/>
                            <a:gd name="connsiteX70" fmla="*/ 953 w 1905"/>
                            <a:gd name="connsiteY70" fmla="*/ 16192 h 31432"/>
                            <a:gd name="connsiteX71" fmla="*/ 953 w 1905"/>
                            <a:gd name="connsiteY71" fmla="*/ 15240 h 31432"/>
                            <a:gd name="connsiteX72" fmla="*/ 953 w 1905"/>
                            <a:gd name="connsiteY72" fmla="*/ 15240 h 31432"/>
                            <a:gd name="connsiteX73" fmla="*/ 953 w 1905"/>
                            <a:gd name="connsiteY73" fmla="*/ 15240 h 31432"/>
                            <a:gd name="connsiteX74" fmla="*/ 953 w 1905"/>
                            <a:gd name="connsiteY74" fmla="*/ 15240 h 31432"/>
                            <a:gd name="connsiteX75" fmla="*/ 953 w 1905"/>
                            <a:gd name="connsiteY75" fmla="*/ 15240 h 31432"/>
                            <a:gd name="connsiteX76" fmla="*/ 953 w 1905"/>
                            <a:gd name="connsiteY76" fmla="*/ 15240 h 31432"/>
                            <a:gd name="connsiteX77" fmla="*/ 953 w 1905"/>
                            <a:gd name="connsiteY77" fmla="*/ 15240 h 31432"/>
                            <a:gd name="connsiteX78" fmla="*/ 953 w 1905"/>
                            <a:gd name="connsiteY78" fmla="*/ 15240 h 31432"/>
                            <a:gd name="connsiteX79" fmla="*/ 953 w 1905"/>
                            <a:gd name="connsiteY79" fmla="*/ 15240 h 31432"/>
                            <a:gd name="connsiteX80" fmla="*/ 953 w 1905"/>
                            <a:gd name="connsiteY80" fmla="*/ 14288 h 31432"/>
                            <a:gd name="connsiteX81" fmla="*/ 953 w 1905"/>
                            <a:gd name="connsiteY81" fmla="*/ 13335 h 31432"/>
                            <a:gd name="connsiteX82" fmla="*/ 953 w 1905"/>
                            <a:gd name="connsiteY82" fmla="*/ 12382 h 31432"/>
                            <a:gd name="connsiteX83" fmla="*/ 953 w 1905"/>
                            <a:gd name="connsiteY83" fmla="*/ 12382 h 31432"/>
                            <a:gd name="connsiteX84" fmla="*/ 953 w 1905"/>
                            <a:gd name="connsiteY84" fmla="*/ 12382 h 31432"/>
                            <a:gd name="connsiteX85" fmla="*/ 953 w 1905"/>
                            <a:gd name="connsiteY85" fmla="*/ 12382 h 31432"/>
                            <a:gd name="connsiteX86" fmla="*/ 953 w 1905"/>
                            <a:gd name="connsiteY86" fmla="*/ 10477 h 31432"/>
                            <a:gd name="connsiteX87" fmla="*/ 953 w 1905"/>
                            <a:gd name="connsiteY87" fmla="*/ 10477 h 31432"/>
                            <a:gd name="connsiteX88" fmla="*/ 953 w 1905"/>
                            <a:gd name="connsiteY88" fmla="*/ 7620 h 31432"/>
                            <a:gd name="connsiteX89" fmla="*/ 953 w 1905"/>
                            <a:gd name="connsiteY89" fmla="*/ 5715 h 31432"/>
                            <a:gd name="connsiteX90" fmla="*/ 953 w 1905"/>
                            <a:gd name="connsiteY90" fmla="*/ 4763 h 31432"/>
                            <a:gd name="connsiteX91" fmla="*/ 953 w 1905"/>
                            <a:gd name="connsiteY91" fmla="*/ 3810 h 31432"/>
                            <a:gd name="connsiteX92" fmla="*/ 953 w 1905"/>
                            <a:gd name="connsiteY92" fmla="*/ 3810 h 31432"/>
                            <a:gd name="connsiteX93" fmla="*/ 1905 w 1905"/>
                            <a:gd name="connsiteY93" fmla="*/ 0 h 31432"/>
                            <a:gd name="connsiteX94" fmla="*/ 0 w 1905"/>
                            <a:gd name="connsiteY94" fmla="*/ 27622 h 31432"/>
                            <a:gd name="connsiteX95" fmla="*/ 0 w 1905"/>
                            <a:gd name="connsiteY95" fmla="*/ 27622 h 31432"/>
                            <a:gd name="connsiteX96" fmla="*/ 0 w 1905"/>
                            <a:gd name="connsiteY96" fmla="*/ 27622 h 31432"/>
                            <a:gd name="connsiteX97" fmla="*/ 0 w 1905"/>
                            <a:gd name="connsiteY97" fmla="*/ 27622 h 31432"/>
                            <a:gd name="connsiteX98" fmla="*/ 0 w 1905"/>
                            <a:gd name="connsiteY98" fmla="*/ 27622 h 31432"/>
                            <a:gd name="connsiteX99" fmla="*/ 0 w 1905"/>
                            <a:gd name="connsiteY99" fmla="*/ 22860 h 31432"/>
                            <a:gd name="connsiteX100" fmla="*/ 0 w 1905"/>
                            <a:gd name="connsiteY100" fmla="*/ 22860 h 31432"/>
                            <a:gd name="connsiteX101" fmla="*/ 0 w 1905"/>
                            <a:gd name="connsiteY101" fmla="*/ 22860 h 31432"/>
                            <a:gd name="connsiteX102" fmla="*/ 0 w 1905"/>
                            <a:gd name="connsiteY102" fmla="*/ 22860 h 31432"/>
                            <a:gd name="connsiteX103" fmla="*/ 0 w 1905"/>
                            <a:gd name="connsiteY103" fmla="*/ 22860 h 31432"/>
                            <a:gd name="connsiteX104" fmla="*/ 953 w 1905"/>
                            <a:gd name="connsiteY104" fmla="*/ 1905 h 31432"/>
                            <a:gd name="connsiteX105" fmla="*/ 953 w 1905"/>
                            <a:gd name="connsiteY105" fmla="*/ 1905 h 31432"/>
                            <a:gd name="connsiteX106" fmla="*/ 953 w 1905"/>
                            <a:gd name="connsiteY106" fmla="*/ 1905 h 31432"/>
                            <a:gd name="connsiteX107" fmla="*/ 953 w 1905"/>
                            <a:gd name="connsiteY107" fmla="*/ 1905 h 31432"/>
                            <a:gd name="connsiteX108" fmla="*/ 953 w 1905"/>
                            <a:gd name="connsiteY108" fmla="*/ 190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905" h="31432"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952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8572"/>
                              </a:cubicBezTo>
                              <a:cubicBezTo>
                                <a:pt x="1905" y="9525"/>
                                <a:pt x="1905" y="8572"/>
                                <a:pt x="1905" y="9525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2382"/>
                                <a:pt x="1905" y="12382"/>
                              </a:cubicBezTo>
                              <a:cubicBezTo>
                                <a:pt x="1905" y="12382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7145"/>
                              </a:cubicBezTo>
                              <a:cubicBezTo>
                                <a:pt x="1905" y="18097"/>
                                <a:pt x="1905" y="19050"/>
                                <a:pt x="1905" y="20002"/>
                              </a:cubicBezTo>
                              <a:cubicBezTo>
                                <a:pt x="1905" y="20955"/>
                                <a:pt x="1905" y="20955"/>
                                <a:pt x="1905" y="21907"/>
                              </a:cubicBezTo>
                              <a:cubicBezTo>
                                <a:pt x="1905" y="22860"/>
                                <a:pt x="1905" y="22860"/>
                                <a:pt x="1905" y="23813"/>
                              </a:cubicBezTo>
                              <a:cubicBezTo>
                                <a:pt x="1905" y="24765"/>
                                <a:pt x="1905" y="25717"/>
                                <a:pt x="1905" y="25717"/>
                              </a:cubicBezTo>
                              <a:cubicBezTo>
                                <a:pt x="1905" y="25717"/>
                                <a:pt x="1905" y="25717"/>
                                <a:pt x="1905" y="25717"/>
                              </a:cubicBezTo>
                              <a:cubicBezTo>
                                <a:pt x="1905" y="25717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7622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9527"/>
                              </a:cubicBezTo>
                              <a:lnTo>
                                <a:pt x="1905" y="29527"/>
                              </a:lnTo>
                              <a:cubicBezTo>
                                <a:pt x="1905" y="29527"/>
                                <a:pt x="1905" y="29527"/>
                                <a:pt x="1905" y="29527"/>
                              </a:cubicBezTo>
                              <a:cubicBezTo>
                                <a:pt x="953" y="29527"/>
                                <a:pt x="953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lnTo>
                                <a:pt x="0" y="30480"/>
                              </a:lnTo>
                              <a:cubicBezTo>
                                <a:pt x="0" y="30480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0" y="31432"/>
                              </a:cubicBezTo>
                              <a:cubicBezTo>
                                <a:pt x="0" y="31432"/>
                                <a:pt x="0" y="30480"/>
                                <a:pt x="0" y="30480"/>
                              </a:cubicBezTo>
                              <a:cubicBezTo>
                                <a:pt x="0" y="30480"/>
                                <a:pt x="0" y="30480"/>
                                <a:pt x="953" y="30480"/>
                              </a:cubicBezTo>
                              <a:cubicBezTo>
                                <a:pt x="953" y="30480"/>
                                <a:pt x="953" y="30480"/>
                                <a:pt x="953" y="30480"/>
                              </a:cubicBezTo>
                              <a:cubicBezTo>
                                <a:pt x="953" y="30480"/>
                                <a:pt x="953" y="30480"/>
                                <a:pt x="953" y="30480"/>
                              </a:cubicBezTo>
                              <a:cubicBezTo>
                                <a:pt x="0" y="30480"/>
                                <a:pt x="953" y="30480"/>
                                <a:pt x="953" y="29527"/>
                              </a:cubicBezTo>
                              <a:cubicBezTo>
                                <a:pt x="953" y="28575"/>
                                <a:pt x="953" y="27622"/>
                                <a:pt x="953" y="27622"/>
                              </a:cubicBezTo>
                              <a:cubicBezTo>
                                <a:pt x="953" y="27622"/>
                                <a:pt x="953" y="26670"/>
                                <a:pt x="953" y="26670"/>
                              </a:cubicBezTo>
                              <a:cubicBezTo>
                                <a:pt x="953" y="26670"/>
                                <a:pt x="953" y="26670"/>
                                <a:pt x="953" y="26670"/>
                              </a:cubicBezTo>
                              <a:cubicBezTo>
                                <a:pt x="953" y="25717"/>
                                <a:pt x="953" y="25717"/>
                                <a:pt x="953" y="24765"/>
                              </a:cubicBezTo>
                              <a:cubicBezTo>
                                <a:pt x="953" y="23813"/>
                                <a:pt x="953" y="23813"/>
                                <a:pt x="953" y="22860"/>
                              </a:cubicBezTo>
                              <a:cubicBezTo>
                                <a:pt x="953" y="21907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002"/>
                                <a:pt x="953" y="20002"/>
                              </a:cubicBezTo>
                              <a:cubicBezTo>
                                <a:pt x="953" y="20002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7145"/>
                              </a:cubicBezTo>
                              <a:cubicBezTo>
                                <a:pt x="953" y="17145"/>
                                <a:pt x="953" y="16192"/>
                                <a:pt x="953" y="16192"/>
                              </a:cubicBezTo>
                              <a:cubicBezTo>
                                <a:pt x="953" y="16192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4288"/>
                                <a:pt x="953" y="14288"/>
                              </a:cubicBezTo>
                              <a:cubicBezTo>
                                <a:pt x="953" y="14288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2382"/>
                              </a:cubicBezTo>
                              <a:cubicBezTo>
                                <a:pt x="953" y="11430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1430"/>
                                <a:pt x="953" y="11430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9525"/>
                                <a:pt x="953" y="8572"/>
                                <a:pt x="953" y="7620"/>
                              </a:cubicBezTo>
                              <a:cubicBezTo>
                                <a:pt x="953" y="6667"/>
                                <a:pt x="953" y="6667"/>
                                <a:pt x="953" y="5715"/>
                              </a:cubicBezTo>
                              <a:cubicBezTo>
                                <a:pt x="953" y="5715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0" y="27622"/>
                              </a:move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lose/>
                              <a:moveTo>
                                <a:pt x="0" y="22860"/>
                              </a:move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lose/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2857"/>
                                <a:pt x="953" y="2857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0" name="任意多边形: 形状 864"/>
                        <p:cNvSpPr/>
                        <p:nvPr/>
                      </p:nvSpPr>
                      <p:spPr>
                        <a:xfrm>
                          <a:off x="3980497" y="388715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1" name="任意多边形: 形状 865"/>
                        <p:cNvSpPr/>
                        <p:nvPr/>
                      </p:nvSpPr>
                      <p:spPr>
                        <a:xfrm>
                          <a:off x="3977640" y="3886728"/>
                          <a:ext cx="2619" cy="5185"/>
                        </a:xfrm>
                        <a:custGeom>
                          <a:avLst/>
                          <a:gdLst>
                            <a:gd name="connsiteX0" fmla="*/ 1905 w 2619"/>
                            <a:gd name="connsiteY0" fmla="*/ 423 h 5185"/>
                            <a:gd name="connsiteX1" fmla="*/ 0 w 2619"/>
                            <a:gd name="connsiteY1" fmla="*/ 1376 h 5185"/>
                            <a:gd name="connsiteX2" fmla="*/ 0 w 2619"/>
                            <a:gd name="connsiteY2" fmla="*/ 1376 h 5185"/>
                            <a:gd name="connsiteX3" fmla="*/ 0 w 2619"/>
                            <a:gd name="connsiteY3" fmla="*/ 1376 h 5185"/>
                            <a:gd name="connsiteX4" fmla="*/ 0 w 2619"/>
                            <a:gd name="connsiteY4" fmla="*/ 1376 h 5185"/>
                            <a:gd name="connsiteX5" fmla="*/ 0 w 2619"/>
                            <a:gd name="connsiteY5" fmla="*/ 1376 h 5185"/>
                            <a:gd name="connsiteX6" fmla="*/ 0 w 2619"/>
                            <a:gd name="connsiteY6" fmla="*/ 2328 h 5185"/>
                            <a:gd name="connsiteX7" fmla="*/ 0 w 2619"/>
                            <a:gd name="connsiteY7" fmla="*/ 3281 h 5185"/>
                            <a:gd name="connsiteX8" fmla="*/ 0 w 2619"/>
                            <a:gd name="connsiteY8" fmla="*/ 4233 h 5185"/>
                            <a:gd name="connsiteX9" fmla="*/ 0 w 2619"/>
                            <a:gd name="connsiteY9" fmla="*/ 4233 h 5185"/>
                            <a:gd name="connsiteX10" fmla="*/ 0 w 2619"/>
                            <a:gd name="connsiteY10" fmla="*/ 4233 h 5185"/>
                            <a:gd name="connsiteX11" fmla="*/ 0 w 2619"/>
                            <a:gd name="connsiteY11" fmla="*/ 5186 h 5185"/>
                            <a:gd name="connsiteX12" fmla="*/ 1905 w 2619"/>
                            <a:gd name="connsiteY12" fmla="*/ 5186 h 5185"/>
                            <a:gd name="connsiteX13" fmla="*/ 1905 w 2619"/>
                            <a:gd name="connsiteY13" fmla="*/ 4233 h 5185"/>
                            <a:gd name="connsiteX14" fmla="*/ 1905 w 2619"/>
                            <a:gd name="connsiteY14" fmla="*/ 3281 h 5185"/>
                            <a:gd name="connsiteX15" fmla="*/ 1905 w 2619"/>
                            <a:gd name="connsiteY15" fmla="*/ 423 h 5185"/>
                            <a:gd name="connsiteX16" fmla="*/ 1905 w 2619"/>
                            <a:gd name="connsiteY16" fmla="*/ 423 h 5185"/>
                            <a:gd name="connsiteX17" fmla="*/ 1905 w 2619"/>
                            <a:gd name="connsiteY17" fmla="*/ 423 h 5185"/>
                            <a:gd name="connsiteX18" fmla="*/ 1905 w 2619"/>
                            <a:gd name="connsiteY18" fmla="*/ 423 h 5185"/>
                            <a:gd name="connsiteX19" fmla="*/ 1905 w 2619"/>
                            <a:gd name="connsiteY19" fmla="*/ 423 h 51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619" h="5185">
                              <a:moveTo>
                                <a:pt x="1905" y="423"/>
                              </a:moveTo>
                              <a:cubicBezTo>
                                <a:pt x="953" y="423"/>
                                <a:pt x="953" y="1376"/>
                                <a:pt x="0" y="1376"/>
                              </a:cubicBezTo>
                              <a:lnTo>
                                <a:pt x="0" y="1376"/>
                              </a:lnTo>
                              <a:cubicBezTo>
                                <a:pt x="0" y="1376"/>
                                <a:pt x="0" y="1376"/>
                                <a:pt x="0" y="1376"/>
                              </a:cubicBezTo>
                              <a:lnTo>
                                <a:pt x="0" y="1376"/>
                              </a:lnTo>
                              <a:cubicBezTo>
                                <a:pt x="0" y="1376"/>
                                <a:pt x="0" y="1376"/>
                                <a:pt x="0" y="1376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2328"/>
                                <a:pt x="0" y="2328"/>
                                <a:pt x="0" y="3281"/>
                              </a:cubicBezTo>
                              <a:cubicBezTo>
                                <a:pt x="0" y="3281"/>
                                <a:pt x="0" y="3281"/>
                                <a:pt x="0" y="4233"/>
                              </a:cubicBezTo>
                              <a:lnTo>
                                <a:pt x="0" y="4233"/>
                              </a:lnTo>
                              <a:lnTo>
                                <a:pt x="0" y="4233"/>
                              </a:lnTo>
                              <a:cubicBezTo>
                                <a:pt x="0" y="4233"/>
                                <a:pt x="0" y="4233"/>
                                <a:pt x="0" y="5186"/>
                              </a:cubicBezTo>
                              <a:lnTo>
                                <a:pt x="1905" y="5186"/>
                              </a:lnTo>
                              <a:cubicBezTo>
                                <a:pt x="1905" y="5186"/>
                                <a:pt x="1905" y="5186"/>
                                <a:pt x="1905" y="4233"/>
                              </a:cubicBezTo>
                              <a:cubicBezTo>
                                <a:pt x="1905" y="4233"/>
                                <a:pt x="1905" y="3281"/>
                                <a:pt x="1905" y="3281"/>
                              </a:cubicBezTo>
                              <a:cubicBezTo>
                                <a:pt x="2857" y="1376"/>
                                <a:pt x="2857" y="1376"/>
                                <a:pt x="1905" y="423"/>
                              </a:cubicBezTo>
                              <a:lnTo>
                                <a:pt x="1905" y="423"/>
                              </a:lnTo>
                              <a:cubicBezTo>
                                <a:pt x="2857" y="423"/>
                                <a:pt x="2857" y="423"/>
                                <a:pt x="1905" y="423"/>
                              </a:cubicBezTo>
                              <a:lnTo>
                                <a:pt x="1905" y="423"/>
                              </a:lnTo>
                              <a:cubicBezTo>
                                <a:pt x="2857" y="423"/>
                                <a:pt x="2857" y="-529"/>
                                <a:pt x="1905" y="4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82" name="图形 2"/>
                      <p:cNvGrpSpPr/>
                      <p:nvPr/>
                    </p:nvGrpSpPr>
                    <p:grpSpPr>
                      <a:xfrm>
                        <a:off x="3979544" y="3827144"/>
                        <a:ext cx="3810" cy="32384"/>
                        <a:chOff x="3979544" y="3827144"/>
                        <a:chExt cx="3810" cy="32384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83" name="任意多边形: 形状 867"/>
                        <p:cNvSpPr/>
                        <p:nvPr/>
                      </p:nvSpPr>
                      <p:spPr>
                        <a:xfrm>
                          <a:off x="3979544" y="385762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4" name="任意多边形: 形状 868"/>
                        <p:cNvSpPr/>
                        <p:nvPr/>
                      </p:nvSpPr>
                      <p:spPr>
                        <a:xfrm>
                          <a:off x="3980497" y="3827144"/>
                          <a:ext cx="2857" cy="32384"/>
                        </a:xfrm>
                        <a:custGeom>
                          <a:avLst/>
                          <a:gdLst>
                            <a:gd name="connsiteX0" fmla="*/ 2858 w 2857"/>
                            <a:gd name="connsiteY0" fmla="*/ 0 h 32384"/>
                            <a:gd name="connsiteX1" fmla="*/ 2858 w 2857"/>
                            <a:gd name="connsiteY1" fmla="*/ 0 h 32384"/>
                            <a:gd name="connsiteX2" fmla="*/ 2858 w 2857"/>
                            <a:gd name="connsiteY2" fmla="*/ 1905 h 32384"/>
                            <a:gd name="connsiteX3" fmla="*/ 2858 w 2857"/>
                            <a:gd name="connsiteY3" fmla="*/ 2858 h 32384"/>
                            <a:gd name="connsiteX4" fmla="*/ 2858 w 2857"/>
                            <a:gd name="connsiteY4" fmla="*/ 3810 h 32384"/>
                            <a:gd name="connsiteX5" fmla="*/ 2858 w 2857"/>
                            <a:gd name="connsiteY5" fmla="*/ 3810 h 32384"/>
                            <a:gd name="connsiteX6" fmla="*/ 2858 w 2857"/>
                            <a:gd name="connsiteY6" fmla="*/ 4763 h 32384"/>
                            <a:gd name="connsiteX7" fmla="*/ 2858 w 2857"/>
                            <a:gd name="connsiteY7" fmla="*/ 5715 h 32384"/>
                            <a:gd name="connsiteX8" fmla="*/ 2858 w 2857"/>
                            <a:gd name="connsiteY8" fmla="*/ 6667 h 32384"/>
                            <a:gd name="connsiteX9" fmla="*/ 2858 w 2857"/>
                            <a:gd name="connsiteY9" fmla="*/ 7620 h 32384"/>
                            <a:gd name="connsiteX10" fmla="*/ 2858 w 2857"/>
                            <a:gd name="connsiteY10" fmla="*/ 7620 h 32384"/>
                            <a:gd name="connsiteX11" fmla="*/ 2858 w 2857"/>
                            <a:gd name="connsiteY11" fmla="*/ 8572 h 32384"/>
                            <a:gd name="connsiteX12" fmla="*/ 2858 w 2857"/>
                            <a:gd name="connsiteY12" fmla="*/ 9525 h 32384"/>
                            <a:gd name="connsiteX13" fmla="*/ 2858 w 2857"/>
                            <a:gd name="connsiteY13" fmla="*/ 10477 h 32384"/>
                            <a:gd name="connsiteX14" fmla="*/ 2858 w 2857"/>
                            <a:gd name="connsiteY14" fmla="*/ 11430 h 32384"/>
                            <a:gd name="connsiteX15" fmla="*/ 2858 w 2857"/>
                            <a:gd name="connsiteY15" fmla="*/ 11430 h 32384"/>
                            <a:gd name="connsiteX16" fmla="*/ 2858 w 2857"/>
                            <a:gd name="connsiteY16" fmla="*/ 11430 h 32384"/>
                            <a:gd name="connsiteX17" fmla="*/ 2858 w 2857"/>
                            <a:gd name="connsiteY17" fmla="*/ 12383 h 32384"/>
                            <a:gd name="connsiteX18" fmla="*/ 2858 w 2857"/>
                            <a:gd name="connsiteY18" fmla="*/ 13335 h 32384"/>
                            <a:gd name="connsiteX19" fmla="*/ 2858 w 2857"/>
                            <a:gd name="connsiteY19" fmla="*/ 13335 h 32384"/>
                            <a:gd name="connsiteX20" fmla="*/ 2858 w 2857"/>
                            <a:gd name="connsiteY20" fmla="*/ 14288 h 32384"/>
                            <a:gd name="connsiteX21" fmla="*/ 2858 w 2857"/>
                            <a:gd name="connsiteY21" fmla="*/ 14288 h 32384"/>
                            <a:gd name="connsiteX22" fmla="*/ 2858 w 2857"/>
                            <a:gd name="connsiteY22" fmla="*/ 15240 h 32384"/>
                            <a:gd name="connsiteX23" fmla="*/ 2858 w 2857"/>
                            <a:gd name="connsiteY23" fmla="*/ 15240 h 32384"/>
                            <a:gd name="connsiteX24" fmla="*/ 2858 w 2857"/>
                            <a:gd name="connsiteY24" fmla="*/ 15240 h 32384"/>
                            <a:gd name="connsiteX25" fmla="*/ 2858 w 2857"/>
                            <a:gd name="connsiteY25" fmla="*/ 15240 h 32384"/>
                            <a:gd name="connsiteX26" fmla="*/ 2858 w 2857"/>
                            <a:gd name="connsiteY26" fmla="*/ 16192 h 32384"/>
                            <a:gd name="connsiteX27" fmla="*/ 2858 w 2857"/>
                            <a:gd name="connsiteY27" fmla="*/ 17145 h 32384"/>
                            <a:gd name="connsiteX28" fmla="*/ 2858 w 2857"/>
                            <a:gd name="connsiteY28" fmla="*/ 17145 h 32384"/>
                            <a:gd name="connsiteX29" fmla="*/ 2858 w 2857"/>
                            <a:gd name="connsiteY29" fmla="*/ 17145 h 32384"/>
                            <a:gd name="connsiteX30" fmla="*/ 2858 w 2857"/>
                            <a:gd name="connsiteY30" fmla="*/ 17145 h 32384"/>
                            <a:gd name="connsiteX31" fmla="*/ 2858 w 2857"/>
                            <a:gd name="connsiteY31" fmla="*/ 18097 h 32384"/>
                            <a:gd name="connsiteX32" fmla="*/ 2858 w 2857"/>
                            <a:gd name="connsiteY32" fmla="*/ 20955 h 32384"/>
                            <a:gd name="connsiteX33" fmla="*/ 2858 w 2857"/>
                            <a:gd name="connsiteY33" fmla="*/ 22860 h 32384"/>
                            <a:gd name="connsiteX34" fmla="*/ 2858 w 2857"/>
                            <a:gd name="connsiteY34" fmla="*/ 24765 h 32384"/>
                            <a:gd name="connsiteX35" fmla="*/ 2858 w 2857"/>
                            <a:gd name="connsiteY35" fmla="*/ 26670 h 32384"/>
                            <a:gd name="connsiteX36" fmla="*/ 2858 w 2857"/>
                            <a:gd name="connsiteY36" fmla="*/ 26670 h 32384"/>
                            <a:gd name="connsiteX37" fmla="*/ 2858 w 2857"/>
                            <a:gd name="connsiteY37" fmla="*/ 27622 h 32384"/>
                            <a:gd name="connsiteX38" fmla="*/ 2858 w 2857"/>
                            <a:gd name="connsiteY38" fmla="*/ 27622 h 32384"/>
                            <a:gd name="connsiteX39" fmla="*/ 2858 w 2857"/>
                            <a:gd name="connsiteY39" fmla="*/ 27622 h 32384"/>
                            <a:gd name="connsiteX40" fmla="*/ 2858 w 2857"/>
                            <a:gd name="connsiteY40" fmla="*/ 27622 h 32384"/>
                            <a:gd name="connsiteX41" fmla="*/ 2858 w 2857"/>
                            <a:gd name="connsiteY41" fmla="*/ 28575 h 32384"/>
                            <a:gd name="connsiteX42" fmla="*/ 2858 w 2857"/>
                            <a:gd name="connsiteY42" fmla="*/ 29527 h 32384"/>
                            <a:gd name="connsiteX43" fmla="*/ 2858 w 2857"/>
                            <a:gd name="connsiteY43" fmla="*/ 29527 h 32384"/>
                            <a:gd name="connsiteX44" fmla="*/ 2858 w 2857"/>
                            <a:gd name="connsiteY44" fmla="*/ 30480 h 32384"/>
                            <a:gd name="connsiteX45" fmla="*/ 2858 w 2857"/>
                            <a:gd name="connsiteY45" fmla="*/ 30480 h 32384"/>
                            <a:gd name="connsiteX46" fmla="*/ 2858 w 2857"/>
                            <a:gd name="connsiteY46" fmla="*/ 30480 h 32384"/>
                            <a:gd name="connsiteX47" fmla="*/ 953 w 2857"/>
                            <a:gd name="connsiteY47" fmla="*/ 31433 h 32384"/>
                            <a:gd name="connsiteX48" fmla="*/ 953 w 2857"/>
                            <a:gd name="connsiteY48" fmla="*/ 31433 h 32384"/>
                            <a:gd name="connsiteX49" fmla="*/ 953 w 2857"/>
                            <a:gd name="connsiteY49" fmla="*/ 31433 h 32384"/>
                            <a:gd name="connsiteX50" fmla="*/ 953 w 2857"/>
                            <a:gd name="connsiteY50" fmla="*/ 31433 h 32384"/>
                            <a:gd name="connsiteX51" fmla="*/ 953 w 2857"/>
                            <a:gd name="connsiteY51" fmla="*/ 31433 h 32384"/>
                            <a:gd name="connsiteX52" fmla="*/ 953 w 2857"/>
                            <a:gd name="connsiteY52" fmla="*/ 32385 h 32384"/>
                            <a:gd name="connsiteX53" fmla="*/ 953 w 2857"/>
                            <a:gd name="connsiteY53" fmla="*/ 31433 h 32384"/>
                            <a:gd name="connsiteX54" fmla="*/ 1905 w 2857"/>
                            <a:gd name="connsiteY54" fmla="*/ 31433 h 32384"/>
                            <a:gd name="connsiteX55" fmla="*/ 1905 w 2857"/>
                            <a:gd name="connsiteY55" fmla="*/ 31433 h 32384"/>
                            <a:gd name="connsiteX56" fmla="*/ 1905 w 2857"/>
                            <a:gd name="connsiteY56" fmla="*/ 31433 h 32384"/>
                            <a:gd name="connsiteX57" fmla="*/ 1905 w 2857"/>
                            <a:gd name="connsiteY57" fmla="*/ 30480 h 32384"/>
                            <a:gd name="connsiteX58" fmla="*/ 1905 w 2857"/>
                            <a:gd name="connsiteY58" fmla="*/ 28575 h 32384"/>
                            <a:gd name="connsiteX59" fmla="*/ 1905 w 2857"/>
                            <a:gd name="connsiteY59" fmla="*/ 27622 h 32384"/>
                            <a:gd name="connsiteX60" fmla="*/ 1905 w 2857"/>
                            <a:gd name="connsiteY60" fmla="*/ 27622 h 32384"/>
                            <a:gd name="connsiteX61" fmla="*/ 1905 w 2857"/>
                            <a:gd name="connsiteY61" fmla="*/ 25717 h 32384"/>
                            <a:gd name="connsiteX62" fmla="*/ 1905 w 2857"/>
                            <a:gd name="connsiteY62" fmla="*/ 23813 h 32384"/>
                            <a:gd name="connsiteX63" fmla="*/ 1905 w 2857"/>
                            <a:gd name="connsiteY63" fmla="*/ 21908 h 32384"/>
                            <a:gd name="connsiteX64" fmla="*/ 1905 w 2857"/>
                            <a:gd name="connsiteY64" fmla="*/ 20955 h 32384"/>
                            <a:gd name="connsiteX65" fmla="*/ 1905 w 2857"/>
                            <a:gd name="connsiteY65" fmla="*/ 20002 h 32384"/>
                            <a:gd name="connsiteX66" fmla="*/ 1905 w 2857"/>
                            <a:gd name="connsiteY66" fmla="*/ 19050 h 32384"/>
                            <a:gd name="connsiteX67" fmla="*/ 1905 w 2857"/>
                            <a:gd name="connsiteY67" fmla="*/ 19050 h 32384"/>
                            <a:gd name="connsiteX68" fmla="*/ 1905 w 2857"/>
                            <a:gd name="connsiteY68" fmla="*/ 19050 h 32384"/>
                            <a:gd name="connsiteX69" fmla="*/ 1905 w 2857"/>
                            <a:gd name="connsiteY69" fmla="*/ 18097 h 32384"/>
                            <a:gd name="connsiteX70" fmla="*/ 1905 w 2857"/>
                            <a:gd name="connsiteY70" fmla="*/ 17145 h 32384"/>
                            <a:gd name="connsiteX71" fmla="*/ 1905 w 2857"/>
                            <a:gd name="connsiteY71" fmla="*/ 16192 h 32384"/>
                            <a:gd name="connsiteX72" fmla="*/ 1905 w 2857"/>
                            <a:gd name="connsiteY72" fmla="*/ 16192 h 32384"/>
                            <a:gd name="connsiteX73" fmla="*/ 1905 w 2857"/>
                            <a:gd name="connsiteY73" fmla="*/ 16192 h 32384"/>
                            <a:gd name="connsiteX74" fmla="*/ 1905 w 2857"/>
                            <a:gd name="connsiteY74" fmla="*/ 16192 h 32384"/>
                            <a:gd name="connsiteX75" fmla="*/ 1905 w 2857"/>
                            <a:gd name="connsiteY75" fmla="*/ 16192 h 32384"/>
                            <a:gd name="connsiteX76" fmla="*/ 1905 w 2857"/>
                            <a:gd name="connsiteY76" fmla="*/ 16192 h 32384"/>
                            <a:gd name="connsiteX77" fmla="*/ 1905 w 2857"/>
                            <a:gd name="connsiteY77" fmla="*/ 16192 h 32384"/>
                            <a:gd name="connsiteX78" fmla="*/ 1905 w 2857"/>
                            <a:gd name="connsiteY78" fmla="*/ 16192 h 32384"/>
                            <a:gd name="connsiteX79" fmla="*/ 1905 w 2857"/>
                            <a:gd name="connsiteY79" fmla="*/ 16192 h 32384"/>
                            <a:gd name="connsiteX80" fmla="*/ 1905 w 2857"/>
                            <a:gd name="connsiteY80" fmla="*/ 15240 h 32384"/>
                            <a:gd name="connsiteX81" fmla="*/ 1905 w 2857"/>
                            <a:gd name="connsiteY81" fmla="*/ 14288 h 32384"/>
                            <a:gd name="connsiteX82" fmla="*/ 1905 w 2857"/>
                            <a:gd name="connsiteY82" fmla="*/ 13335 h 32384"/>
                            <a:gd name="connsiteX83" fmla="*/ 1905 w 2857"/>
                            <a:gd name="connsiteY83" fmla="*/ 13335 h 32384"/>
                            <a:gd name="connsiteX84" fmla="*/ 1905 w 2857"/>
                            <a:gd name="connsiteY84" fmla="*/ 13335 h 32384"/>
                            <a:gd name="connsiteX85" fmla="*/ 1905 w 2857"/>
                            <a:gd name="connsiteY85" fmla="*/ 13335 h 32384"/>
                            <a:gd name="connsiteX86" fmla="*/ 1905 w 2857"/>
                            <a:gd name="connsiteY86" fmla="*/ 11430 h 32384"/>
                            <a:gd name="connsiteX87" fmla="*/ 1905 w 2857"/>
                            <a:gd name="connsiteY87" fmla="*/ 11430 h 32384"/>
                            <a:gd name="connsiteX88" fmla="*/ 1905 w 2857"/>
                            <a:gd name="connsiteY88" fmla="*/ 8572 h 32384"/>
                            <a:gd name="connsiteX89" fmla="*/ 1905 w 2857"/>
                            <a:gd name="connsiteY89" fmla="*/ 6667 h 32384"/>
                            <a:gd name="connsiteX90" fmla="*/ 1905 w 2857"/>
                            <a:gd name="connsiteY90" fmla="*/ 5715 h 32384"/>
                            <a:gd name="connsiteX91" fmla="*/ 1905 w 2857"/>
                            <a:gd name="connsiteY91" fmla="*/ 4763 h 32384"/>
                            <a:gd name="connsiteX92" fmla="*/ 1905 w 2857"/>
                            <a:gd name="connsiteY92" fmla="*/ 4763 h 32384"/>
                            <a:gd name="connsiteX93" fmla="*/ 2858 w 2857"/>
                            <a:gd name="connsiteY93" fmla="*/ 0 h 32384"/>
                            <a:gd name="connsiteX94" fmla="*/ 0 w 2857"/>
                            <a:gd name="connsiteY94" fmla="*/ 27622 h 32384"/>
                            <a:gd name="connsiteX95" fmla="*/ 0 w 2857"/>
                            <a:gd name="connsiteY95" fmla="*/ 27622 h 32384"/>
                            <a:gd name="connsiteX96" fmla="*/ 0 w 2857"/>
                            <a:gd name="connsiteY96" fmla="*/ 27622 h 32384"/>
                            <a:gd name="connsiteX97" fmla="*/ 0 w 2857"/>
                            <a:gd name="connsiteY97" fmla="*/ 27622 h 32384"/>
                            <a:gd name="connsiteX98" fmla="*/ 0 w 2857"/>
                            <a:gd name="connsiteY98" fmla="*/ 27622 h 32384"/>
                            <a:gd name="connsiteX99" fmla="*/ 0 w 2857"/>
                            <a:gd name="connsiteY99" fmla="*/ 22860 h 32384"/>
                            <a:gd name="connsiteX100" fmla="*/ 0 w 2857"/>
                            <a:gd name="connsiteY100" fmla="*/ 22860 h 32384"/>
                            <a:gd name="connsiteX101" fmla="*/ 0 w 2857"/>
                            <a:gd name="connsiteY101" fmla="*/ 22860 h 32384"/>
                            <a:gd name="connsiteX102" fmla="*/ 0 w 2857"/>
                            <a:gd name="connsiteY102" fmla="*/ 22860 h 32384"/>
                            <a:gd name="connsiteX103" fmla="*/ 0 w 2857"/>
                            <a:gd name="connsiteY103" fmla="*/ 22860 h 32384"/>
                            <a:gd name="connsiteX104" fmla="*/ 1905 w 2857"/>
                            <a:gd name="connsiteY104" fmla="*/ 1905 h 32384"/>
                            <a:gd name="connsiteX105" fmla="*/ 1905 w 2857"/>
                            <a:gd name="connsiteY105" fmla="*/ 1905 h 32384"/>
                            <a:gd name="connsiteX106" fmla="*/ 1905 w 2857"/>
                            <a:gd name="connsiteY106" fmla="*/ 1905 h 32384"/>
                            <a:gd name="connsiteX107" fmla="*/ 1905 w 2857"/>
                            <a:gd name="connsiteY107" fmla="*/ 1905 h 32384"/>
                            <a:gd name="connsiteX108" fmla="*/ 1905 w 2857"/>
                            <a:gd name="connsiteY108" fmla="*/ 1905 h 323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857" h="32384">
                              <a:moveTo>
                                <a:pt x="2858" y="0"/>
                              </a:move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952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4763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6667"/>
                              </a:cubicBezTo>
                              <a:cubicBezTo>
                                <a:pt x="2858" y="6667"/>
                                <a:pt x="2858" y="7620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8572"/>
                              </a:cubicBezTo>
                              <a:cubicBezTo>
                                <a:pt x="2858" y="8572"/>
                                <a:pt x="2858" y="8572"/>
                                <a:pt x="2858" y="9525"/>
                              </a:cubicBezTo>
                              <a:cubicBezTo>
                                <a:pt x="2858" y="9525"/>
                                <a:pt x="2858" y="10477"/>
                                <a:pt x="2858" y="10477"/>
                              </a:cubicBezTo>
                              <a:cubicBezTo>
                                <a:pt x="2858" y="10477"/>
                                <a:pt x="2858" y="11430"/>
                                <a:pt x="2858" y="11430"/>
                              </a:cubicBezTo>
                              <a:cubicBezTo>
                                <a:pt x="2858" y="11430"/>
                                <a:pt x="2858" y="11430"/>
                                <a:pt x="2858" y="11430"/>
                              </a:cubicBezTo>
                              <a:cubicBezTo>
                                <a:pt x="2858" y="11430"/>
                                <a:pt x="2858" y="11430"/>
                                <a:pt x="2858" y="11430"/>
                              </a:cubicBezTo>
                              <a:cubicBezTo>
                                <a:pt x="2858" y="11430"/>
                                <a:pt x="2858" y="12383"/>
                                <a:pt x="2858" y="12383"/>
                              </a:cubicBezTo>
                              <a:cubicBezTo>
                                <a:pt x="2858" y="12383"/>
                                <a:pt x="2858" y="13335"/>
                                <a:pt x="2858" y="13335"/>
                              </a:cubicBezTo>
                              <a:cubicBezTo>
                                <a:pt x="2858" y="13335"/>
                                <a:pt x="2858" y="13335"/>
                                <a:pt x="2858" y="13335"/>
                              </a:cubicBezTo>
                              <a:cubicBezTo>
                                <a:pt x="2858" y="13335"/>
                                <a:pt x="2858" y="13335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6192"/>
                                <a:pt x="2858" y="16192"/>
                              </a:cubicBezTo>
                              <a:cubicBezTo>
                                <a:pt x="2858" y="16192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8097"/>
                              </a:cubicBezTo>
                              <a:cubicBezTo>
                                <a:pt x="2858" y="19050"/>
                                <a:pt x="2858" y="20002"/>
                                <a:pt x="2858" y="20955"/>
                              </a:cubicBezTo>
                              <a:cubicBezTo>
                                <a:pt x="2858" y="21908"/>
                                <a:pt x="2858" y="21908"/>
                                <a:pt x="2858" y="22860"/>
                              </a:cubicBezTo>
                              <a:cubicBezTo>
                                <a:pt x="2858" y="23813"/>
                                <a:pt x="2858" y="23813"/>
                                <a:pt x="2858" y="24765"/>
                              </a:cubicBezTo>
                              <a:cubicBezTo>
                                <a:pt x="2858" y="25717"/>
                                <a:pt x="2858" y="26670"/>
                                <a:pt x="2858" y="26670"/>
                              </a:cubicBezTo>
                              <a:cubicBezTo>
                                <a:pt x="2858" y="26670"/>
                                <a:pt x="2858" y="26670"/>
                                <a:pt x="2858" y="26670"/>
                              </a:cubicBezTo>
                              <a:cubicBezTo>
                                <a:pt x="2858" y="26670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8575"/>
                              </a:cubicBez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9527"/>
                                <a:pt x="2858" y="30480"/>
                              </a:cubicBezTo>
                              <a:lnTo>
                                <a:pt x="2858" y="30480"/>
                              </a:lnTo>
                              <a:cubicBezTo>
                                <a:pt x="2858" y="30480"/>
                                <a:pt x="2858" y="30480"/>
                                <a:pt x="2858" y="30480"/>
                              </a:cubicBezTo>
                              <a:cubicBezTo>
                                <a:pt x="1905" y="30480"/>
                                <a:pt x="1905" y="31433"/>
                                <a:pt x="953" y="31433"/>
                              </a:cubicBezTo>
                              <a:lnTo>
                                <a:pt x="953" y="31433"/>
                              </a:lnTo>
                              <a:cubicBezTo>
                                <a:pt x="953" y="31433"/>
                                <a:pt x="953" y="31433"/>
                                <a:pt x="953" y="31433"/>
                              </a:cubicBezTo>
                              <a:lnTo>
                                <a:pt x="953" y="31433"/>
                              </a:lnTo>
                              <a:cubicBezTo>
                                <a:pt x="953" y="31433"/>
                                <a:pt x="953" y="31433"/>
                                <a:pt x="953" y="31433"/>
                              </a:cubicBezTo>
                              <a:cubicBezTo>
                                <a:pt x="953" y="31433"/>
                                <a:pt x="953" y="31433"/>
                                <a:pt x="953" y="32385"/>
                              </a:cubicBezTo>
                              <a:cubicBezTo>
                                <a:pt x="953" y="32385"/>
                                <a:pt x="953" y="31433"/>
                                <a:pt x="953" y="31433"/>
                              </a:cubicBezTo>
                              <a:cubicBezTo>
                                <a:pt x="953" y="31433"/>
                                <a:pt x="953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953" y="31433"/>
                                <a:pt x="1905" y="31433"/>
                                <a:pt x="1905" y="30480"/>
                              </a:cubicBezTo>
                              <a:cubicBezTo>
                                <a:pt x="1905" y="29527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7622"/>
                                <a:pt x="1905" y="27622"/>
                              </a:cubicBezTo>
                              <a:cubicBezTo>
                                <a:pt x="1905" y="27622"/>
                                <a:pt x="1905" y="27622"/>
                                <a:pt x="1905" y="27622"/>
                              </a:cubicBezTo>
                              <a:cubicBezTo>
                                <a:pt x="1905" y="26670"/>
                                <a:pt x="1905" y="26670"/>
                                <a:pt x="1905" y="25717"/>
                              </a:cubicBezTo>
                              <a:cubicBezTo>
                                <a:pt x="1905" y="24765"/>
                                <a:pt x="1905" y="24765"/>
                                <a:pt x="1905" y="23813"/>
                              </a:cubicBezTo>
                              <a:cubicBezTo>
                                <a:pt x="1905" y="22860"/>
                                <a:pt x="1905" y="21908"/>
                                <a:pt x="1905" y="21908"/>
                              </a:cubicBezTo>
                              <a:cubicBezTo>
                                <a:pt x="1905" y="21908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19050"/>
                              </a:cubicBezTo>
                              <a:cubicBezTo>
                                <a:pt x="1905" y="18097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8097"/>
                              </a:cubicBezTo>
                              <a:cubicBezTo>
                                <a:pt x="1905" y="18097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3335"/>
                              </a:cubicBezTo>
                              <a:cubicBezTo>
                                <a:pt x="1905" y="12383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2383"/>
                                <a:pt x="1905" y="12383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0477"/>
                                <a:pt x="1905" y="9525"/>
                                <a:pt x="1905" y="8572"/>
                              </a:cubicBezTo>
                              <a:cubicBezTo>
                                <a:pt x="1905" y="7620"/>
                                <a:pt x="1905" y="7620"/>
                                <a:pt x="1905" y="6667"/>
                              </a:cubicBezTo>
                              <a:cubicBezTo>
                                <a:pt x="1905" y="6667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2858" y="0"/>
                              </a:lnTo>
                              <a:close/>
                              <a:moveTo>
                                <a:pt x="0" y="27622"/>
                              </a:move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lose/>
                              <a:moveTo>
                                <a:pt x="0" y="22860"/>
                              </a:move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953" y="22860"/>
                                <a:pt x="0" y="22860"/>
                                <a:pt x="0" y="22860"/>
                              </a:cubicBezTo>
                              <a:close/>
                              <a:moveTo>
                                <a:pt x="1905" y="1905"/>
                              </a:move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5" name="任意多边形: 形状 869"/>
                        <p:cNvSpPr/>
                        <p:nvPr/>
                      </p:nvSpPr>
                      <p:spPr>
                        <a:xfrm>
                          <a:off x="3981450" y="38557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6" name="任意多边形: 形状 870"/>
                        <p:cNvSpPr/>
                        <p:nvPr/>
                      </p:nvSpPr>
                      <p:spPr>
                        <a:xfrm>
                          <a:off x="3979544" y="3854766"/>
                          <a:ext cx="1905" cy="476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4762"/>
                            <a:gd name="connsiteX1" fmla="*/ 0 w 1905"/>
                            <a:gd name="connsiteY1" fmla="*/ 953 h 4762"/>
                            <a:gd name="connsiteX2" fmla="*/ 0 w 1905"/>
                            <a:gd name="connsiteY2" fmla="*/ 953 h 4762"/>
                            <a:gd name="connsiteX3" fmla="*/ 0 w 1905"/>
                            <a:gd name="connsiteY3" fmla="*/ 953 h 4762"/>
                            <a:gd name="connsiteX4" fmla="*/ 0 w 1905"/>
                            <a:gd name="connsiteY4" fmla="*/ 953 h 4762"/>
                            <a:gd name="connsiteX5" fmla="*/ 0 w 1905"/>
                            <a:gd name="connsiteY5" fmla="*/ 953 h 4762"/>
                            <a:gd name="connsiteX6" fmla="*/ 0 w 1905"/>
                            <a:gd name="connsiteY6" fmla="*/ 1905 h 4762"/>
                            <a:gd name="connsiteX7" fmla="*/ 0 w 1905"/>
                            <a:gd name="connsiteY7" fmla="*/ 2858 h 4762"/>
                            <a:gd name="connsiteX8" fmla="*/ 0 w 1905"/>
                            <a:gd name="connsiteY8" fmla="*/ 3810 h 4762"/>
                            <a:gd name="connsiteX9" fmla="*/ 0 w 1905"/>
                            <a:gd name="connsiteY9" fmla="*/ 3810 h 4762"/>
                            <a:gd name="connsiteX10" fmla="*/ 0 w 1905"/>
                            <a:gd name="connsiteY10" fmla="*/ 3810 h 4762"/>
                            <a:gd name="connsiteX11" fmla="*/ 0 w 1905"/>
                            <a:gd name="connsiteY11" fmla="*/ 4763 h 4762"/>
                            <a:gd name="connsiteX12" fmla="*/ 1905 w 1905"/>
                            <a:gd name="connsiteY12" fmla="*/ 4763 h 4762"/>
                            <a:gd name="connsiteX13" fmla="*/ 1905 w 1905"/>
                            <a:gd name="connsiteY13" fmla="*/ 3810 h 4762"/>
                            <a:gd name="connsiteX14" fmla="*/ 1905 w 1905"/>
                            <a:gd name="connsiteY14" fmla="*/ 2858 h 4762"/>
                            <a:gd name="connsiteX15" fmla="*/ 1905 w 1905"/>
                            <a:gd name="connsiteY15" fmla="*/ 0 h 4762"/>
                            <a:gd name="connsiteX16" fmla="*/ 1905 w 1905"/>
                            <a:gd name="connsiteY16" fmla="*/ 0 h 4762"/>
                            <a:gd name="connsiteX17" fmla="*/ 1905 w 1905"/>
                            <a:gd name="connsiteY17" fmla="*/ 0 h 4762"/>
                            <a:gd name="connsiteX18" fmla="*/ 1905 w 1905"/>
                            <a:gd name="connsiteY18" fmla="*/ 0 h 4762"/>
                            <a:gd name="connsiteX19" fmla="*/ 1905 w 1905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8"/>
                                <a:pt x="1905" y="2858"/>
                              </a:cubicBezTo>
                              <a:cubicBezTo>
                                <a:pt x="1905" y="1905"/>
                                <a:pt x="1905" y="1905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3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87" name="图形 2"/>
                      <p:cNvGrpSpPr/>
                      <p:nvPr/>
                    </p:nvGrpSpPr>
                    <p:grpSpPr>
                      <a:xfrm>
                        <a:off x="3980497" y="3795712"/>
                        <a:ext cx="5715" cy="32384"/>
                        <a:chOff x="3980497" y="3795712"/>
                        <a:chExt cx="5715" cy="32384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88" name="任意多边形: 形状 872"/>
                        <p:cNvSpPr/>
                        <p:nvPr/>
                      </p:nvSpPr>
                      <p:spPr>
                        <a:xfrm>
                          <a:off x="3980497" y="3826191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3 w 952"/>
                            <a:gd name="connsiteY1" fmla="*/ 0 h 9525"/>
                            <a:gd name="connsiteX2" fmla="*/ 953 w 952"/>
                            <a:gd name="connsiteY2" fmla="*/ 0 h 9525"/>
                            <a:gd name="connsiteX3" fmla="*/ 953 w 952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89" name="任意多边形: 形状 873"/>
                        <p:cNvSpPr/>
                        <p:nvPr/>
                      </p:nvSpPr>
                      <p:spPr>
                        <a:xfrm>
                          <a:off x="3982402" y="3795712"/>
                          <a:ext cx="3809" cy="32384"/>
                        </a:xfrm>
                        <a:custGeom>
                          <a:avLst/>
                          <a:gdLst>
                            <a:gd name="connsiteX0" fmla="*/ 3810 w 3809"/>
                            <a:gd name="connsiteY0" fmla="*/ 0 h 32384"/>
                            <a:gd name="connsiteX1" fmla="*/ 3810 w 3809"/>
                            <a:gd name="connsiteY1" fmla="*/ 0 h 32384"/>
                            <a:gd name="connsiteX2" fmla="*/ 3810 w 3809"/>
                            <a:gd name="connsiteY2" fmla="*/ 1905 h 32384"/>
                            <a:gd name="connsiteX3" fmla="*/ 3810 w 3809"/>
                            <a:gd name="connsiteY3" fmla="*/ 2858 h 32384"/>
                            <a:gd name="connsiteX4" fmla="*/ 3810 w 3809"/>
                            <a:gd name="connsiteY4" fmla="*/ 3810 h 32384"/>
                            <a:gd name="connsiteX5" fmla="*/ 3810 w 3809"/>
                            <a:gd name="connsiteY5" fmla="*/ 3810 h 32384"/>
                            <a:gd name="connsiteX6" fmla="*/ 3810 w 3809"/>
                            <a:gd name="connsiteY6" fmla="*/ 4763 h 32384"/>
                            <a:gd name="connsiteX7" fmla="*/ 3810 w 3809"/>
                            <a:gd name="connsiteY7" fmla="*/ 5715 h 32384"/>
                            <a:gd name="connsiteX8" fmla="*/ 3810 w 3809"/>
                            <a:gd name="connsiteY8" fmla="*/ 6667 h 32384"/>
                            <a:gd name="connsiteX9" fmla="*/ 3810 w 3809"/>
                            <a:gd name="connsiteY9" fmla="*/ 7620 h 32384"/>
                            <a:gd name="connsiteX10" fmla="*/ 3810 w 3809"/>
                            <a:gd name="connsiteY10" fmla="*/ 7620 h 32384"/>
                            <a:gd name="connsiteX11" fmla="*/ 3810 w 3809"/>
                            <a:gd name="connsiteY11" fmla="*/ 8572 h 32384"/>
                            <a:gd name="connsiteX12" fmla="*/ 3810 w 3809"/>
                            <a:gd name="connsiteY12" fmla="*/ 9525 h 32384"/>
                            <a:gd name="connsiteX13" fmla="*/ 3810 w 3809"/>
                            <a:gd name="connsiteY13" fmla="*/ 10478 h 32384"/>
                            <a:gd name="connsiteX14" fmla="*/ 3810 w 3809"/>
                            <a:gd name="connsiteY14" fmla="*/ 11430 h 32384"/>
                            <a:gd name="connsiteX15" fmla="*/ 3810 w 3809"/>
                            <a:gd name="connsiteY15" fmla="*/ 11430 h 32384"/>
                            <a:gd name="connsiteX16" fmla="*/ 3810 w 3809"/>
                            <a:gd name="connsiteY16" fmla="*/ 11430 h 32384"/>
                            <a:gd name="connsiteX17" fmla="*/ 3810 w 3809"/>
                            <a:gd name="connsiteY17" fmla="*/ 12383 h 32384"/>
                            <a:gd name="connsiteX18" fmla="*/ 3810 w 3809"/>
                            <a:gd name="connsiteY18" fmla="*/ 13335 h 32384"/>
                            <a:gd name="connsiteX19" fmla="*/ 3810 w 3809"/>
                            <a:gd name="connsiteY19" fmla="*/ 13335 h 32384"/>
                            <a:gd name="connsiteX20" fmla="*/ 3810 w 3809"/>
                            <a:gd name="connsiteY20" fmla="*/ 14288 h 32384"/>
                            <a:gd name="connsiteX21" fmla="*/ 3810 w 3809"/>
                            <a:gd name="connsiteY21" fmla="*/ 14288 h 32384"/>
                            <a:gd name="connsiteX22" fmla="*/ 3810 w 3809"/>
                            <a:gd name="connsiteY22" fmla="*/ 15240 h 32384"/>
                            <a:gd name="connsiteX23" fmla="*/ 3810 w 3809"/>
                            <a:gd name="connsiteY23" fmla="*/ 15240 h 32384"/>
                            <a:gd name="connsiteX24" fmla="*/ 3810 w 3809"/>
                            <a:gd name="connsiteY24" fmla="*/ 15240 h 32384"/>
                            <a:gd name="connsiteX25" fmla="*/ 3810 w 3809"/>
                            <a:gd name="connsiteY25" fmla="*/ 15240 h 32384"/>
                            <a:gd name="connsiteX26" fmla="*/ 3810 w 3809"/>
                            <a:gd name="connsiteY26" fmla="*/ 16192 h 32384"/>
                            <a:gd name="connsiteX27" fmla="*/ 3810 w 3809"/>
                            <a:gd name="connsiteY27" fmla="*/ 17145 h 32384"/>
                            <a:gd name="connsiteX28" fmla="*/ 3810 w 3809"/>
                            <a:gd name="connsiteY28" fmla="*/ 17145 h 32384"/>
                            <a:gd name="connsiteX29" fmla="*/ 3810 w 3809"/>
                            <a:gd name="connsiteY29" fmla="*/ 17145 h 32384"/>
                            <a:gd name="connsiteX30" fmla="*/ 3810 w 3809"/>
                            <a:gd name="connsiteY30" fmla="*/ 17145 h 32384"/>
                            <a:gd name="connsiteX31" fmla="*/ 3810 w 3809"/>
                            <a:gd name="connsiteY31" fmla="*/ 18097 h 32384"/>
                            <a:gd name="connsiteX32" fmla="*/ 3810 w 3809"/>
                            <a:gd name="connsiteY32" fmla="*/ 20955 h 32384"/>
                            <a:gd name="connsiteX33" fmla="*/ 3810 w 3809"/>
                            <a:gd name="connsiteY33" fmla="*/ 22860 h 32384"/>
                            <a:gd name="connsiteX34" fmla="*/ 3810 w 3809"/>
                            <a:gd name="connsiteY34" fmla="*/ 24765 h 32384"/>
                            <a:gd name="connsiteX35" fmla="*/ 3810 w 3809"/>
                            <a:gd name="connsiteY35" fmla="*/ 26670 h 32384"/>
                            <a:gd name="connsiteX36" fmla="*/ 3810 w 3809"/>
                            <a:gd name="connsiteY36" fmla="*/ 26670 h 32384"/>
                            <a:gd name="connsiteX37" fmla="*/ 3810 w 3809"/>
                            <a:gd name="connsiteY37" fmla="*/ 27622 h 32384"/>
                            <a:gd name="connsiteX38" fmla="*/ 3810 w 3809"/>
                            <a:gd name="connsiteY38" fmla="*/ 27622 h 32384"/>
                            <a:gd name="connsiteX39" fmla="*/ 3810 w 3809"/>
                            <a:gd name="connsiteY39" fmla="*/ 27622 h 32384"/>
                            <a:gd name="connsiteX40" fmla="*/ 3810 w 3809"/>
                            <a:gd name="connsiteY40" fmla="*/ 27622 h 32384"/>
                            <a:gd name="connsiteX41" fmla="*/ 3810 w 3809"/>
                            <a:gd name="connsiteY41" fmla="*/ 28575 h 32384"/>
                            <a:gd name="connsiteX42" fmla="*/ 3810 w 3809"/>
                            <a:gd name="connsiteY42" fmla="*/ 29528 h 32384"/>
                            <a:gd name="connsiteX43" fmla="*/ 3810 w 3809"/>
                            <a:gd name="connsiteY43" fmla="*/ 29528 h 32384"/>
                            <a:gd name="connsiteX44" fmla="*/ 3810 w 3809"/>
                            <a:gd name="connsiteY44" fmla="*/ 30480 h 32384"/>
                            <a:gd name="connsiteX45" fmla="*/ 3810 w 3809"/>
                            <a:gd name="connsiteY45" fmla="*/ 30480 h 32384"/>
                            <a:gd name="connsiteX46" fmla="*/ 3810 w 3809"/>
                            <a:gd name="connsiteY46" fmla="*/ 30480 h 32384"/>
                            <a:gd name="connsiteX47" fmla="*/ 1905 w 3809"/>
                            <a:gd name="connsiteY47" fmla="*/ 31433 h 32384"/>
                            <a:gd name="connsiteX48" fmla="*/ 1905 w 3809"/>
                            <a:gd name="connsiteY48" fmla="*/ 31433 h 32384"/>
                            <a:gd name="connsiteX49" fmla="*/ 1905 w 3809"/>
                            <a:gd name="connsiteY49" fmla="*/ 31433 h 32384"/>
                            <a:gd name="connsiteX50" fmla="*/ 1905 w 3809"/>
                            <a:gd name="connsiteY50" fmla="*/ 31433 h 32384"/>
                            <a:gd name="connsiteX51" fmla="*/ 1905 w 3809"/>
                            <a:gd name="connsiteY51" fmla="*/ 31433 h 32384"/>
                            <a:gd name="connsiteX52" fmla="*/ 1905 w 3809"/>
                            <a:gd name="connsiteY52" fmla="*/ 32385 h 32384"/>
                            <a:gd name="connsiteX53" fmla="*/ 1905 w 3809"/>
                            <a:gd name="connsiteY53" fmla="*/ 31433 h 32384"/>
                            <a:gd name="connsiteX54" fmla="*/ 2857 w 3809"/>
                            <a:gd name="connsiteY54" fmla="*/ 31433 h 32384"/>
                            <a:gd name="connsiteX55" fmla="*/ 2857 w 3809"/>
                            <a:gd name="connsiteY55" fmla="*/ 31433 h 32384"/>
                            <a:gd name="connsiteX56" fmla="*/ 2857 w 3809"/>
                            <a:gd name="connsiteY56" fmla="*/ 31433 h 32384"/>
                            <a:gd name="connsiteX57" fmla="*/ 2857 w 3809"/>
                            <a:gd name="connsiteY57" fmla="*/ 30480 h 32384"/>
                            <a:gd name="connsiteX58" fmla="*/ 2857 w 3809"/>
                            <a:gd name="connsiteY58" fmla="*/ 28575 h 32384"/>
                            <a:gd name="connsiteX59" fmla="*/ 2857 w 3809"/>
                            <a:gd name="connsiteY59" fmla="*/ 27622 h 32384"/>
                            <a:gd name="connsiteX60" fmla="*/ 2857 w 3809"/>
                            <a:gd name="connsiteY60" fmla="*/ 27622 h 32384"/>
                            <a:gd name="connsiteX61" fmla="*/ 2857 w 3809"/>
                            <a:gd name="connsiteY61" fmla="*/ 25717 h 32384"/>
                            <a:gd name="connsiteX62" fmla="*/ 2857 w 3809"/>
                            <a:gd name="connsiteY62" fmla="*/ 23813 h 32384"/>
                            <a:gd name="connsiteX63" fmla="*/ 2857 w 3809"/>
                            <a:gd name="connsiteY63" fmla="*/ 21908 h 32384"/>
                            <a:gd name="connsiteX64" fmla="*/ 2857 w 3809"/>
                            <a:gd name="connsiteY64" fmla="*/ 20955 h 32384"/>
                            <a:gd name="connsiteX65" fmla="*/ 2857 w 3809"/>
                            <a:gd name="connsiteY65" fmla="*/ 20003 h 32384"/>
                            <a:gd name="connsiteX66" fmla="*/ 2857 w 3809"/>
                            <a:gd name="connsiteY66" fmla="*/ 19050 h 32384"/>
                            <a:gd name="connsiteX67" fmla="*/ 2857 w 3809"/>
                            <a:gd name="connsiteY67" fmla="*/ 19050 h 32384"/>
                            <a:gd name="connsiteX68" fmla="*/ 2857 w 3809"/>
                            <a:gd name="connsiteY68" fmla="*/ 19050 h 32384"/>
                            <a:gd name="connsiteX69" fmla="*/ 2857 w 3809"/>
                            <a:gd name="connsiteY69" fmla="*/ 18097 h 32384"/>
                            <a:gd name="connsiteX70" fmla="*/ 2857 w 3809"/>
                            <a:gd name="connsiteY70" fmla="*/ 17145 h 32384"/>
                            <a:gd name="connsiteX71" fmla="*/ 2857 w 3809"/>
                            <a:gd name="connsiteY71" fmla="*/ 16192 h 32384"/>
                            <a:gd name="connsiteX72" fmla="*/ 2857 w 3809"/>
                            <a:gd name="connsiteY72" fmla="*/ 16192 h 32384"/>
                            <a:gd name="connsiteX73" fmla="*/ 2857 w 3809"/>
                            <a:gd name="connsiteY73" fmla="*/ 16192 h 32384"/>
                            <a:gd name="connsiteX74" fmla="*/ 2857 w 3809"/>
                            <a:gd name="connsiteY74" fmla="*/ 16192 h 32384"/>
                            <a:gd name="connsiteX75" fmla="*/ 2857 w 3809"/>
                            <a:gd name="connsiteY75" fmla="*/ 16192 h 32384"/>
                            <a:gd name="connsiteX76" fmla="*/ 2857 w 3809"/>
                            <a:gd name="connsiteY76" fmla="*/ 16192 h 32384"/>
                            <a:gd name="connsiteX77" fmla="*/ 2857 w 3809"/>
                            <a:gd name="connsiteY77" fmla="*/ 16192 h 32384"/>
                            <a:gd name="connsiteX78" fmla="*/ 2857 w 3809"/>
                            <a:gd name="connsiteY78" fmla="*/ 16192 h 32384"/>
                            <a:gd name="connsiteX79" fmla="*/ 2857 w 3809"/>
                            <a:gd name="connsiteY79" fmla="*/ 16192 h 32384"/>
                            <a:gd name="connsiteX80" fmla="*/ 2857 w 3809"/>
                            <a:gd name="connsiteY80" fmla="*/ 15240 h 32384"/>
                            <a:gd name="connsiteX81" fmla="*/ 2857 w 3809"/>
                            <a:gd name="connsiteY81" fmla="*/ 14288 h 32384"/>
                            <a:gd name="connsiteX82" fmla="*/ 2857 w 3809"/>
                            <a:gd name="connsiteY82" fmla="*/ 13335 h 32384"/>
                            <a:gd name="connsiteX83" fmla="*/ 2857 w 3809"/>
                            <a:gd name="connsiteY83" fmla="*/ 13335 h 32384"/>
                            <a:gd name="connsiteX84" fmla="*/ 2857 w 3809"/>
                            <a:gd name="connsiteY84" fmla="*/ 13335 h 32384"/>
                            <a:gd name="connsiteX85" fmla="*/ 2857 w 3809"/>
                            <a:gd name="connsiteY85" fmla="*/ 13335 h 32384"/>
                            <a:gd name="connsiteX86" fmla="*/ 2857 w 3809"/>
                            <a:gd name="connsiteY86" fmla="*/ 11430 h 32384"/>
                            <a:gd name="connsiteX87" fmla="*/ 2857 w 3809"/>
                            <a:gd name="connsiteY87" fmla="*/ 11430 h 32384"/>
                            <a:gd name="connsiteX88" fmla="*/ 2857 w 3809"/>
                            <a:gd name="connsiteY88" fmla="*/ 8572 h 32384"/>
                            <a:gd name="connsiteX89" fmla="*/ 2857 w 3809"/>
                            <a:gd name="connsiteY89" fmla="*/ 6667 h 32384"/>
                            <a:gd name="connsiteX90" fmla="*/ 2857 w 3809"/>
                            <a:gd name="connsiteY90" fmla="*/ 5715 h 32384"/>
                            <a:gd name="connsiteX91" fmla="*/ 2857 w 3809"/>
                            <a:gd name="connsiteY91" fmla="*/ 4763 h 32384"/>
                            <a:gd name="connsiteX92" fmla="*/ 2857 w 3809"/>
                            <a:gd name="connsiteY92" fmla="*/ 4763 h 32384"/>
                            <a:gd name="connsiteX93" fmla="*/ 3810 w 3809"/>
                            <a:gd name="connsiteY93" fmla="*/ 0 h 32384"/>
                            <a:gd name="connsiteX94" fmla="*/ 0 w 3809"/>
                            <a:gd name="connsiteY94" fmla="*/ 27622 h 32384"/>
                            <a:gd name="connsiteX95" fmla="*/ 0 w 3809"/>
                            <a:gd name="connsiteY95" fmla="*/ 27622 h 32384"/>
                            <a:gd name="connsiteX96" fmla="*/ 0 w 3809"/>
                            <a:gd name="connsiteY96" fmla="*/ 27622 h 32384"/>
                            <a:gd name="connsiteX97" fmla="*/ 0 w 3809"/>
                            <a:gd name="connsiteY97" fmla="*/ 27622 h 32384"/>
                            <a:gd name="connsiteX98" fmla="*/ 0 w 3809"/>
                            <a:gd name="connsiteY98" fmla="*/ 27622 h 32384"/>
                            <a:gd name="connsiteX99" fmla="*/ 0 w 3809"/>
                            <a:gd name="connsiteY99" fmla="*/ 22860 h 32384"/>
                            <a:gd name="connsiteX100" fmla="*/ 0 w 3809"/>
                            <a:gd name="connsiteY100" fmla="*/ 22860 h 32384"/>
                            <a:gd name="connsiteX101" fmla="*/ 0 w 3809"/>
                            <a:gd name="connsiteY101" fmla="*/ 22860 h 32384"/>
                            <a:gd name="connsiteX102" fmla="*/ 0 w 3809"/>
                            <a:gd name="connsiteY102" fmla="*/ 22860 h 32384"/>
                            <a:gd name="connsiteX103" fmla="*/ 0 w 3809"/>
                            <a:gd name="connsiteY103" fmla="*/ 22860 h 32384"/>
                            <a:gd name="connsiteX104" fmla="*/ 2857 w 3809"/>
                            <a:gd name="connsiteY104" fmla="*/ 1905 h 32384"/>
                            <a:gd name="connsiteX105" fmla="*/ 2857 w 3809"/>
                            <a:gd name="connsiteY105" fmla="*/ 1905 h 32384"/>
                            <a:gd name="connsiteX106" fmla="*/ 2857 w 3809"/>
                            <a:gd name="connsiteY106" fmla="*/ 1905 h 32384"/>
                            <a:gd name="connsiteX107" fmla="*/ 2857 w 3809"/>
                            <a:gd name="connsiteY107" fmla="*/ 1905 h 32384"/>
                            <a:gd name="connsiteX108" fmla="*/ 2857 w 3809"/>
                            <a:gd name="connsiteY108" fmla="*/ 1905 h 3238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09" h="32384">
                              <a:moveTo>
                                <a:pt x="3810" y="0"/>
                              </a:move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953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4763"/>
                              </a:cubicBezTo>
                              <a:cubicBezTo>
                                <a:pt x="3810" y="4763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6667"/>
                              </a:cubicBezTo>
                              <a:cubicBezTo>
                                <a:pt x="3810" y="6667"/>
                                <a:pt x="3810" y="7620"/>
                                <a:pt x="3810" y="7620"/>
                              </a:cubicBezTo>
                              <a:cubicBezTo>
                                <a:pt x="3810" y="7620"/>
                                <a:pt x="3810" y="7620"/>
                                <a:pt x="3810" y="7620"/>
                              </a:cubicBezTo>
                              <a:cubicBezTo>
                                <a:pt x="3810" y="7620"/>
                                <a:pt x="3810" y="7620"/>
                                <a:pt x="3810" y="8572"/>
                              </a:cubicBezTo>
                              <a:cubicBezTo>
                                <a:pt x="3810" y="8572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10478"/>
                                <a:pt x="3810" y="10478"/>
                              </a:cubicBezTo>
                              <a:cubicBezTo>
                                <a:pt x="3810" y="10478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8097"/>
                              </a:cubicBezTo>
                              <a:cubicBezTo>
                                <a:pt x="3810" y="19050"/>
                                <a:pt x="3810" y="20003"/>
                                <a:pt x="3810" y="20955"/>
                              </a:cubicBezTo>
                              <a:cubicBezTo>
                                <a:pt x="3810" y="21908"/>
                                <a:pt x="3810" y="21908"/>
                                <a:pt x="3810" y="22860"/>
                              </a:cubicBezTo>
                              <a:cubicBezTo>
                                <a:pt x="3810" y="23813"/>
                                <a:pt x="3810" y="23813"/>
                                <a:pt x="3810" y="24765"/>
                              </a:cubicBezTo>
                              <a:cubicBezTo>
                                <a:pt x="3810" y="25717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8575"/>
                              </a:cubicBezTo>
                              <a:cubicBezTo>
                                <a:pt x="3810" y="28575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3810" y="29528"/>
                                <a:pt x="3810" y="30480"/>
                              </a:cubicBezTo>
                              <a:lnTo>
                                <a:pt x="3810" y="30480"/>
                              </a:lnTo>
                              <a:cubicBezTo>
                                <a:pt x="3810" y="30480"/>
                                <a:pt x="3810" y="30480"/>
                                <a:pt x="3810" y="30480"/>
                              </a:cubicBezTo>
                              <a:cubicBezTo>
                                <a:pt x="2857" y="30480"/>
                                <a:pt x="2857" y="31433"/>
                                <a:pt x="1905" y="31433"/>
                              </a:cubicBezTo>
                              <a:lnTo>
                                <a:pt x="1905" y="31433"/>
                              </a:ln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lnTo>
                                <a:pt x="1905" y="31433"/>
                              </a:ln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2385"/>
                              </a:cubicBezTo>
                              <a:cubicBezTo>
                                <a:pt x="1905" y="32385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2857" y="31433"/>
                              </a:cubicBezTo>
                              <a:cubicBezTo>
                                <a:pt x="2857" y="31433"/>
                                <a:pt x="2857" y="31433"/>
                                <a:pt x="2857" y="31433"/>
                              </a:cubicBezTo>
                              <a:cubicBezTo>
                                <a:pt x="2857" y="31433"/>
                                <a:pt x="2857" y="31433"/>
                                <a:pt x="2857" y="31433"/>
                              </a:cubicBezTo>
                              <a:cubicBezTo>
                                <a:pt x="1905" y="31433"/>
                                <a:pt x="2857" y="31433"/>
                                <a:pt x="2857" y="30480"/>
                              </a:cubicBezTo>
                              <a:cubicBezTo>
                                <a:pt x="2857" y="29528"/>
                                <a:pt x="2857" y="28575"/>
                                <a:pt x="2857" y="28575"/>
                              </a:cubicBezTo>
                              <a:cubicBezTo>
                                <a:pt x="2857" y="28575"/>
                                <a:pt x="2857" y="27622"/>
                                <a:pt x="2857" y="27622"/>
                              </a:cubicBezTo>
                              <a:cubicBezTo>
                                <a:pt x="2857" y="27622"/>
                                <a:pt x="2857" y="27622"/>
                                <a:pt x="2857" y="27622"/>
                              </a:cubicBezTo>
                              <a:cubicBezTo>
                                <a:pt x="2857" y="26670"/>
                                <a:pt x="2857" y="26670"/>
                                <a:pt x="2857" y="25717"/>
                              </a:cubicBezTo>
                              <a:cubicBezTo>
                                <a:pt x="2857" y="24765"/>
                                <a:pt x="2857" y="24765"/>
                                <a:pt x="2857" y="23813"/>
                              </a:cubicBezTo>
                              <a:cubicBezTo>
                                <a:pt x="2857" y="22860"/>
                                <a:pt x="2857" y="21908"/>
                                <a:pt x="2857" y="21908"/>
                              </a:cubicBezTo>
                              <a:cubicBezTo>
                                <a:pt x="2857" y="21908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19050"/>
                              </a:cubicBezTo>
                              <a:cubicBezTo>
                                <a:pt x="2857" y="19050"/>
                                <a:pt x="2857" y="19050"/>
                                <a:pt x="2857" y="19050"/>
                              </a:cubicBezTo>
                              <a:cubicBezTo>
                                <a:pt x="2857" y="19050"/>
                                <a:pt x="2857" y="19050"/>
                                <a:pt x="2857" y="19050"/>
                              </a:cubicBezTo>
                              <a:cubicBezTo>
                                <a:pt x="2857" y="19050"/>
                                <a:pt x="2857" y="19050"/>
                                <a:pt x="2857" y="18097"/>
                              </a:cubicBezTo>
                              <a:cubicBezTo>
                                <a:pt x="2857" y="18097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6192"/>
                                <a:pt x="2857" y="16192"/>
                              </a:cubicBezTo>
                              <a:cubicBezTo>
                                <a:pt x="2857" y="16192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4288"/>
                                <a:pt x="2857" y="14288"/>
                              </a:cubicBezTo>
                              <a:cubicBezTo>
                                <a:pt x="2857" y="14288"/>
                                <a:pt x="2857" y="14288"/>
                                <a:pt x="2857" y="13335"/>
                              </a:cubicBezTo>
                              <a:cubicBezTo>
                                <a:pt x="2857" y="13335"/>
                                <a:pt x="2857" y="13335"/>
                                <a:pt x="2857" y="13335"/>
                              </a:cubicBezTo>
                              <a:cubicBezTo>
                                <a:pt x="2857" y="13335"/>
                                <a:pt x="2857" y="13335"/>
                                <a:pt x="2857" y="13335"/>
                              </a:cubicBezTo>
                              <a:cubicBezTo>
                                <a:pt x="2857" y="13335"/>
                                <a:pt x="2857" y="13335"/>
                                <a:pt x="2857" y="13335"/>
                              </a:cubicBezTo>
                              <a:cubicBezTo>
                                <a:pt x="2857" y="12383"/>
                                <a:pt x="2857" y="12383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0478"/>
                                <a:pt x="2857" y="9525"/>
                                <a:pt x="2857" y="8572"/>
                              </a:cubicBezTo>
                              <a:cubicBezTo>
                                <a:pt x="2857" y="7620"/>
                                <a:pt x="2857" y="7620"/>
                                <a:pt x="2857" y="6667"/>
                              </a:cubicBezTo>
                              <a:cubicBezTo>
                                <a:pt x="2857" y="6667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lnTo>
                                <a:pt x="3810" y="0"/>
                              </a:lnTo>
                              <a:close/>
                              <a:moveTo>
                                <a:pt x="0" y="27622"/>
                              </a:move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ubicBezTo>
                                <a:pt x="0" y="27622"/>
                                <a:pt x="0" y="27622"/>
                                <a:pt x="0" y="27622"/>
                              </a:cubicBezTo>
                              <a:close/>
                              <a:moveTo>
                                <a:pt x="0" y="22860"/>
                              </a:move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953" y="22860"/>
                                <a:pt x="0" y="22860"/>
                              </a:cubicBezTo>
                              <a:cubicBezTo>
                                <a:pt x="953" y="22860"/>
                                <a:pt x="953" y="22860"/>
                                <a:pt x="0" y="22860"/>
                              </a:cubicBezTo>
                              <a:close/>
                              <a:moveTo>
                                <a:pt x="2857" y="1905"/>
                              </a:move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2858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0" name="任意多边形: 形状 874"/>
                        <p:cNvSpPr/>
                        <p:nvPr/>
                      </p:nvSpPr>
                      <p:spPr>
                        <a:xfrm>
                          <a:off x="3983355" y="38242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1" name="任意多边形: 形状 875"/>
                        <p:cNvSpPr/>
                        <p:nvPr/>
                      </p:nvSpPr>
                      <p:spPr>
                        <a:xfrm>
                          <a:off x="3981450" y="3823334"/>
                          <a:ext cx="1905" cy="476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4762"/>
                            <a:gd name="connsiteX1" fmla="*/ 0 w 1905"/>
                            <a:gd name="connsiteY1" fmla="*/ 953 h 4762"/>
                            <a:gd name="connsiteX2" fmla="*/ 0 w 1905"/>
                            <a:gd name="connsiteY2" fmla="*/ 953 h 4762"/>
                            <a:gd name="connsiteX3" fmla="*/ 0 w 1905"/>
                            <a:gd name="connsiteY3" fmla="*/ 953 h 4762"/>
                            <a:gd name="connsiteX4" fmla="*/ 0 w 1905"/>
                            <a:gd name="connsiteY4" fmla="*/ 953 h 4762"/>
                            <a:gd name="connsiteX5" fmla="*/ 0 w 1905"/>
                            <a:gd name="connsiteY5" fmla="*/ 953 h 4762"/>
                            <a:gd name="connsiteX6" fmla="*/ 0 w 1905"/>
                            <a:gd name="connsiteY6" fmla="*/ 1905 h 4762"/>
                            <a:gd name="connsiteX7" fmla="*/ 0 w 1905"/>
                            <a:gd name="connsiteY7" fmla="*/ 2858 h 4762"/>
                            <a:gd name="connsiteX8" fmla="*/ 0 w 1905"/>
                            <a:gd name="connsiteY8" fmla="*/ 3810 h 4762"/>
                            <a:gd name="connsiteX9" fmla="*/ 0 w 1905"/>
                            <a:gd name="connsiteY9" fmla="*/ 3810 h 4762"/>
                            <a:gd name="connsiteX10" fmla="*/ 0 w 1905"/>
                            <a:gd name="connsiteY10" fmla="*/ 3810 h 4762"/>
                            <a:gd name="connsiteX11" fmla="*/ 0 w 1905"/>
                            <a:gd name="connsiteY11" fmla="*/ 4763 h 4762"/>
                            <a:gd name="connsiteX12" fmla="*/ 1905 w 1905"/>
                            <a:gd name="connsiteY12" fmla="*/ 4763 h 4762"/>
                            <a:gd name="connsiteX13" fmla="*/ 1905 w 1905"/>
                            <a:gd name="connsiteY13" fmla="*/ 3810 h 4762"/>
                            <a:gd name="connsiteX14" fmla="*/ 1905 w 1905"/>
                            <a:gd name="connsiteY14" fmla="*/ 2858 h 4762"/>
                            <a:gd name="connsiteX15" fmla="*/ 1905 w 1905"/>
                            <a:gd name="connsiteY15" fmla="*/ 0 h 4762"/>
                            <a:gd name="connsiteX16" fmla="*/ 1905 w 1905"/>
                            <a:gd name="connsiteY16" fmla="*/ 0 h 4762"/>
                            <a:gd name="connsiteX17" fmla="*/ 1905 w 1905"/>
                            <a:gd name="connsiteY17" fmla="*/ 0 h 4762"/>
                            <a:gd name="connsiteX18" fmla="*/ 1905 w 1905"/>
                            <a:gd name="connsiteY18" fmla="*/ 0 h 4762"/>
                            <a:gd name="connsiteX19" fmla="*/ 1905 w 1905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8"/>
                                <a:pt x="1905" y="2858"/>
                              </a:cubicBezTo>
                              <a:cubicBezTo>
                                <a:pt x="1905" y="1905"/>
                                <a:pt x="1905" y="1905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3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92" name="图形 2"/>
                      <p:cNvGrpSpPr/>
                      <p:nvPr/>
                    </p:nvGrpSpPr>
                    <p:grpSpPr>
                      <a:xfrm>
                        <a:off x="3983355" y="3764279"/>
                        <a:ext cx="6667" cy="32385"/>
                        <a:chOff x="3983355" y="3764279"/>
                        <a:chExt cx="6667" cy="3238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93" name="任意多边形: 形状 877"/>
                        <p:cNvSpPr/>
                        <p:nvPr/>
                      </p:nvSpPr>
                      <p:spPr>
                        <a:xfrm>
                          <a:off x="3983355" y="379475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4" name="任意多边形: 形状 878"/>
                        <p:cNvSpPr/>
                        <p:nvPr/>
                      </p:nvSpPr>
                      <p:spPr>
                        <a:xfrm>
                          <a:off x="3985259" y="3764279"/>
                          <a:ext cx="4762" cy="31432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0 h 31432"/>
                            <a:gd name="connsiteX1" fmla="*/ 4763 w 4762"/>
                            <a:gd name="connsiteY1" fmla="*/ 0 h 31432"/>
                            <a:gd name="connsiteX2" fmla="*/ 4763 w 4762"/>
                            <a:gd name="connsiteY2" fmla="*/ 1905 h 31432"/>
                            <a:gd name="connsiteX3" fmla="*/ 4763 w 4762"/>
                            <a:gd name="connsiteY3" fmla="*/ 2858 h 31432"/>
                            <a:gd name="connsiteX4" fmla="*/ 4763 w 4762"/>
                            <a:gd name="connsiteY4" fmla="*/ 3810 h 31432"/>
                            <a:gd name="connsiteX5" fmla="*/ 4763 w 4762"/>
                            <a:gd name="connsiteY5" fmla="*/ 3810 h 31432"/>
                            <a:gd name="connsiteX6" fmla="*/ 4763 w 4762"/>
                            <a:gd name="connsiteY6" fmla="*/ 4763 h 31432"/>
                            <a:gd name="connsiteX7" fmla="*/ 4763 w 4762"/>
                            <a:gd name="connsiteY7" fmla="*/ 5715 h 31432"/>
                            <a:gd name="connsiteX8" fmla="*/ 4763 w 4762"/>
                            <a:gd name="connsiteY8" fmla="*/ 6667 h 31432"/>
                            <a:gd name="connsiteX9" fmla="*/ 4763 w 4762"/>
                            <a:gd name="connsiteY9" fmla="*/ 7620 h 31432"/>
                            <a:gd name="connsiteX10" fmla="*/ 4763 w 4762"/>
                            <a:gd name="connsiteY10" fmla="*/ 7620 h 31432"/>
                            <a:gd name="connsiteX11" fmla="*/ 4763 w 4762"/>
                            <a:gd name="connsiteY11" fmla="*/ 8573 h 31432"/>
                            <a:gd name="connsiteX12" fmla="*/ 4763 w 4762"/>
                            <a:gd name="connsiteY12" fmla="*/ 9525 h 31432"/>
                            <a:gd name="connsiteX13" fmla="*/ 4763 w 4762"/>
                            <a:gd name="connsiteY13" fmla="*/ 10478 h 31432"/>
                            <a:gd name="connsiteX14" fmla="*/ 4763 w 4762"/>
                            <a:gd name="connsiteY14" fmla="*/ 11430 h 31432"/>
                            <a:gd name="connsiteX15" fmla="*/ 4763 w 4762"/>
                            <a:gd name="connsiteY15" fmla="*/ 11430 h 31432"/>
                            <a:gd name="connsiteX16" fmla="*/ 4763 w 4762"/>
                            <a:gd name="connsiteY16" fmla="*/ 11430 h 31432"/>
                            <a:gd name="connsiteX17" fmla="*/ 4763 w 4762"/>
                            <a:gd name="connsiteY17" fmla="*/ 12383 h 31432"/>
                            <a:gd name="connsiteX18" fmla="*/ 4763 w 4762"/>
                            <a:gd name="connsiteY18" fmla="*/ 13335 h 31432"/>
                            <a:gd name="connsiteX19" fmla="*/ 4763 w 4762"/>
                            <a:gd name="connsiteY19" fmla="*/ 13335 h 31432"/>
                            <a:gd name="connsiteX20" fmla="*/ 4763 w 4762"/>
                            <a:gd name="connsiteY20" fmla="*/ 14288 h 31432"/>
                            <a:gd name="connsiteX21" fmla="*/ 4763 w 4762"/>
                            <a:gd name="connsiteY21" fmla="*/ 14288 h 31432"/>
                            <a:gd name="connsiteX22" fmla="*/ 4763 w 4762"/>
                            <a:gd name="connsiteY22" fmla="*/ 15240 h 31432"/>
                            <a:gd name="connsiteX23" fmla="*/ 4763 w 4762"/>
                            <a:gd name="connsiteY23" fmla="*/ 15240 h 31432"/>
                            <a:gd name="connsiteX24" fmla="*/ 4763 w 4762"/>
                            <a:gd name="connsiteY24" fmla="*/ 15240 h 31432"/>
                            <a:gd name="connsiteX25" fmla="*/ 4763 w 4762"/>
                            <a:gd name="connsiteY25" fmla="*/ 15240 h 31432"/>
                            <a:gd name="connsiteX26" fmla="*/ 4763 w 4762"/>
                            <a:gd name="connsiteY26" fmla="*/ 16192 h 31432"/>
                            <a:gd name="connsiteX27" fmla="*/ 4763 w 4762"/>
                            <a:gd name="connsiteY27" fmla="*/ 17145 h 31432"/>
                            <a:gd name="connsiteX28" fmla="*/ 4763 w 4762"/>
                            <a:gd name="connsiteY28" fmla="*/ 17145 h 31432"/>
                            <a:gd name="connsiteX29" fmla="*/ 4763 w 4762"/>
                            <a:gd name="connsiteY29" fmla="*/ 17145 h 31432"/>
                            <a:gd name="connsiteX30" fmla="*/ 4763 w 4762"/>
                            <a:gd name="connsiteY30" fmla="*/ 17145 h 31432"/>
                            <a:gd name="connsiteX31" fmla="*/ 4763 w 4762"/>
                            <a:gd name="connsiteY31" fmla="*/ 18098 h 31432"/>
                            <a:gd name="connsiteX32" fmla="*/ 4763 w 4762"/>
                            <a:gd name="connsiteY32" fmla="*/ 20003 h 31432"/>
                            <a:gd name="connsiteX33" fmla="*/ 4763 w 4762"/>
                            <a:gd name="connsiteY33" fmla="*/ 21908 h 31432"/>
                            <a:gd name="connsiteX34" fmla="*/ 4763 w 4762"/>
                            <a:gd name="connsiteY34" fmla="*/ 23813 h 31432"/>
                            <a:gd name="connsiteX35" fmla="*/ 4763 w 4762"/>
                            <a:gd name="connsiteY35" fmla="*/ 25717 h 31432"/>
                            <a:gd name="connsiteX36" fmla="*/ 4763 w 4762"/>
                            <a:gd name="connsiteY36" fmla="*/ 25717 h 31432"/>
                            <a:gd name="connsiteX37" fmla="*/ 4763 w 4762"/>
                            <a:gd name="connsiteY37" fmla="*/ 26670 h 31432"/>
                            <a:gd name="connsiteX38" fmla="*/ 4763 w 4762"/>
                            <a:gd name="connsiteY38" fmla="*/ 26670 h 31432"/>
                            <a:gd name="connsiteX39" fmla="*/ 4763 w 4762"/>
                            <a:gd name="connsiteY39" fmla="*/ 26670 h 31432"/>
                            <a:gd name="connsiteX40" fmla="*/ 4763 w 4762"/>
                            <a:gd name="connsiteY40" fmla="*/ 26670 h 31432"/>
                            <a:gd name="connsiteX41" fmla="*/ 4763 w 4762"/>
                            <a:gd name="connsiteY41" fmla="*/ 27623 h 31432"/>
                            <a:gd name="connsiteX42" fmla="*/ 4763 w 4762"/>
                            <a:gd name="connsiteY42" fmla="*/ 28575 h 31432"/>
                            <a:gd name="connsiteX43" fmla="*/ 4763 w 4762"/>
                            <a:gd name="connsiteY43" fmla="*/ 28575 h 31432"/>
                            <a:gd name="connsiteX44" fmla="*/ 4763 w 4762"/>
                            <a:gd name="connsiteY44" fmla="*/ 29528 h 31432"/>
                            <a:gd name="connsiteX45" fmla="*/ 4763 w 4762"/>
                            <a:gd name="connsiteY45" fmla="*/ 29528 h 31432"/>
                            <a:gd name="connsiteX46" fmla="*/ 4763 w 4762"/>
                            <a:gd name="connsiteY46" fmla="*/ 29528 h 31432"/>
                            <a:gd name="connsiteX47" fmla="*/ 2858 w 4762"/>
                            <a:gd name="connsiteY47" fmla="*/ 30480 h 31432"/>
                            <a:gd name="connsiteX48" fmla="*/ 2858 w 4762"/>
                            <a:gd name="connsiteY48" fmla="*/ 30480 h 31432"/>
                            <a:gd name="connsiteX49" fmla="*/ 2858 w 4762"/>
                            <a:gd name="connsiteY49" fmla="*/ 30480 h 31432"/>
                            <a:gd name="connsiteX50" fmla="*/ 2858 w 4762"/>
                            <a:gd name="connsiteY50" fmla="*/ 30480 h 31432"/>
                            <a:gd name="connsiteX51" fmla="*/ 2858 w 4762"/>
                            <a:gd name="connsiteY51" fmla="*/ 30480 h 31432"/>
                            <a:gd name="connsiteX52" fmla="*/ 2858 w 4762"/>
                            <a:gd name="connsiteY52" fmla="*/ 31433 h 31432"/>
                            <a:gd name="connsiteX53" fmla="*/ 2858 w 4762"/>
                            <a:gd name="connsiteY53" fmla="*/ 30480 h 31432"/>
                            <a:gd name="connsiteX54" fmla="*/ 3810 w 4762"/>
                            <a:gd name="connsiteY54" fmla="*/ 30480 h 31432"/>
                            <a:gd name="connsiteX55" fmla="*/ 3810 w 4762"/>
                            <a:gd name="connsiteY55" fmla="*/ 30480 h 31432"/>
                            <a:gd name="connsiteX56" fmla="*/ 3810 w 4762"/>
                            <a:gd name="connsiteY56" fmla="*/ 30480 h 31432"/>
                            <a:gd name="connsiteX57" fmla="*/ 3810 w 4762"/>
                            <a:gd name="connsiteY57" fmla="*/ 29528 h 31432"/>
                            <a:gd name="connsiteX58" fmla="*/ 3810 w 4762"/>
                            <a:gd name="connsiteY58" fmla="*/ 27623 h 31432"/>
                            <a:gd name="connsiteX59" fmla="*/ 3810 w 4762"/>
                            <a:gd name="connsiteY59" fmla="*/ 26670 h 31432"/>
                            <a:gd name="connsiteX60" fmla="*/ 3810 w 4762"/>
                            <a:gd name="connsiteY60" fmla="*/ 26670 h 31432"/>
                            <a:gd name="connsiteX61" fmla="*/ 3810 w 4762"/>
                            <a:gd name="connsiteY61" fmla="*/ 24765 h 31432"/>
                            <a:gd name="connsiteX62" fmla="*/ 3810 w 4762"/>
                            <a:gd name="connsiteY62" fmla="*/ 22860 h 31432"/>
                            <a:gd name="connsiteX63" fmla="*/ 3810 w 4762"/>
                            <a:gd name="connsiteY63" fmla="*/ 20955 h 31432"/>
                            <a:gd name="connsiteX64" fmla="*/ 3810 w 4762"/>
                            <a:gd name="connsiteY64" fmla="*/ 20003 h 31432"/>
                            <a:gd name="connsiteX65" fmla="*/ 3810 w 4762"/>
                            <a:gd name="connsiteY65" fmla="*/ 19050 h 31432"/>
                            <a:gd name="connsiteX66" fmla="*/ 3810 w 4762"/>
                            <a:gd name="connsiteY66" fmla="*/ 18098 h 31432"/>
                            <a:gd name="connsiteX67" fmla="*/ 3810 w 4762"/>
                            <a:gd name="connsiteY67" fmla="*/ 18098 h 31432"/>
                            <a:gd name="connsiteX68" fmla="*/ 3810 w 4762"/>
                            <a:gd name="connsiteY68" fmla="*/ 18098 h 31432"/>
                            <a:gd name="connsiteX69" fmla="*/ 3810 w 4762"/>
                            <a:gd name="connsiteY69" fmla="*/ 17145 h 31432"/>
                            <a:gd name="connsiteX70" fmla="*/ 3810 w 4762"/>
                            <a:gd name="connsiteY70" fmla="*/ 16192 h 31432"/>
                            <a:gd name="connsiteX71" fmla="*/ 3810 w 4762"/>
                            <a:gd name="connsiteY71" fmla="*/ 15240 h 31432"/>
                            <a:gd name="connsiteX72" fmla="*/ 3810 w 4762"/>
                            <a:gd name="connsiteY72" fmla="*/ 15240 h 31432"/>
                            <a:gd name="connsiteX73" fmla="*/ 3810 w 4762"/>
                            <a:gd name="connsiteY73" fmla="*/ 15240 h 31432"/>
                            <a:gd name="connsiteX74" fmla="*/ 3810 w 4762"/>
                            <a:gd name="connsiteY74" fmla="*/ 15240 h 31432"/>
                            <a:gd name="connsiteX75" fmla="*/ 3810 w 4762"/>
                            <a:gd name="connsiteY75" fmla="*/ 15240 h 31432"/>
                            <a:gd name="connsiteX76" fmla="*/ 3810 w 4762"/>
                            <a:gd name="connsiteY76" fmla="*/ 15240 h 31432"/>
                            <a:gd name="connsiteX77" fmla="*/ 3810 w 4762"/>
                            <a:gd name="connsiteY77" fmla="*/ 15240 h 31432"/>
                            <a:gd name="connsiteX78" fmla="*/ 3810 w 4762"/>
                            <a:gd name="connsiteY78" fmla="*/ 15240 h 31432"/>
                            <a:gd name="connsiteX79" fmla="*/ 3810 w 4762"/>
                            <a:gd name="connsiteY79" fmla="*/ 15240 h 31432"/>
                            <a:gd name="connsiteX80" fmla="*/ 3810 w 4762"/>
                            <a:gd name="connsiteY80" fmla="*/ 14288 h 31432"/>
                            <a:gd name="connsiteX81" fmla="*/ 3810 w 4762"/>
                            <a:gd name="connsiteY81" fmla="*/ 13335 h 31432"/>
                            <a:gd name="connsiteX82" fmla="*/ 3810 w 4762"/>
                            <a:gd name="connsiteY82" fmla="*/ 12383 h 31432"/>
                            <a:gd name="connsiteX83" fmla="*/ 3810 w 4762"/>
                            <a:gd name="connsiteY83" fmla="*/ 12383 h 31432"/>
                            <a:gd name="connsiteX84" fmla="*/ 3810 w 4762"/>
                            <a:gd name="connsiteY84" fmla="*/ 12383 h 31432"/>
                            <a:gd name="connsiteX85" fmla="*/ 3810 w 4762"/>
                            <a:gd name="connsiteY85" fmla="*/ 12383 h 31432"/>
                            <a:gd name="connsiteX86" fmla="*/ 3810 w 4762"/>
                            <a:gd name="connsiteY86" fmla="*/ 10478 h 31432"/>
                            <a:gd name="connsiteX87" fmla="*/ 3810 w 4762"/>
                            <a:gd name="connsiteY87" fmla="*/ 10478 h 31432"/>
                            <a:gd name="connsiteX88" fmla="*/ 3810 w 4762"/>
                            <a:gd name="connsiteY88" fmla="*/ 7620 h 31432"/>
                            <a:gd name="connsiteX89" fmla="*/ 3810 w 4762"/>
                            <a:gd name="connsiteY89" fmla="*/ 5715 h 31432"/>
                            <a:gd name="connsiteX90" fmla="*/ 3810 w 4762"/>
                            <a:gd name="connsiteY90" fmla="*/ 4763 h 31432"/>
                            <a:gd name="connsiteX91" fmla="*/ 3810 w 4762"/>
                            <a:gd name="connsiteY91" fmla="*/ 3810 h 31432"/>
                            <a:gd name="connsiteX92" fmla="*/ 3810 w 4762"/>
                            <a:gd name="connsiteY92" fmla="*/ 3810 h 31432"/>
                            <a:gd name="connsiteX93" fmla="*/ 4763 w 4762"/>
                            <a:gd name="connsiteY93" fmla="*/ 0 h 31432"/>
                            <a:gd name="connsiteX94" fmla="*/ 0 w 4762"/>
                            <a:gd name="connsiteY94" fmla="*/ 27623 h 31432"/>
                            <a:gd name="connsiteX95" fmla="*/ 0 w 4762"/>
                            <a:gd name="connsiteY95" fmla="*/ 27623 h 31432"/>
                            <a:gd name="connsiteX96" fmla="*/ 0 w 4762"/>
                            <a:gd name="connsiteY96" fmla="*/ 27623 h 31432"/>
                            <a:gd name="connsiteX97" fmla="*/ 0 w 4762"/>
                            <a:gd name="connsiteY97" fmla="*/ 27623 h 31432"/>
                            <a:gd name="connsiteX98" fmla="*/ 0 w 4762"/>
                            <a:gd name="connsiteY98" fmla="*/ 27623 h 31432"/>
                            <a:gd name="connsiteX99" fmla="*/ 953 w 4762"/>
                            <a:gd name="connsiteY99" fmla="*/ 22860 h 31432"/>
                            <a:gd name="connsiteX100" fmla="*/ 953 w 4762"/>
                            <a:gd name="connsiteY100" fmla="*/ 22860 h 31432"/>
                            <a:gd name="connsiteX101" fmla="*/ 953 w 4762"/>
                            <a:gd name="connsiteY101" fmla="*/ 22860 h 31432"/>
                            <a:gd name="connsiteX102" fmla="*/ 953 w 4762"/>
                            <a:gd name="connsiteY102" fmla="*/ 22860 h 31432"/>
                            <a:gd name="connsiteX103" fmla="*/ 953 w 4762"/>
                            <a:gd name="connsiteY103" fmla="*/ 22860 h 31432"/>
                            <a:gd name="connsiteX104" fmla="*/ 3810 w 4762"/>
                            <a:gd name="connsiteY104" fmla="*/ 1905 h 31432"/>
                            <a:gd name="connsiteX105" fmla="*/ 3810 w 4762"/>
                            <a:gd name="connsiteY105" fmla="*/ 1905 h 31432"/>
                            <a:gd name="connsiteX106" fmla="*/ 3810 w 4762"/>
                            <a:gd name="connsiteY106" fmla="*/ 1905 h 31432"/>
                            <a:gd name="connsiteX107" fmla="*/ 3810 w 4762"/>
                            <a:gd name="connsiteY107" fmla="*/ 1905 h 31432"/>
                            <a:gd name="connsiteX108" fmla="*/ 3810 w 4762"/>
                            <a:gd name="connsiteY108" fmla="*/ 190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762" h="31432">
                              <a:moveTo>
                                <a:pt x="4763" y="0"/>
                              </a:move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953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4763"/>
                              </a:cubicBezTo>
                              <a:cubicBezTo>
                                <a:pt x="4763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6667"/>
                              </a:cubicBezTo>
                              <a:cubicBezTo>
                                <a:pt x="4763" y="6667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8573"/>
                              </a:cubicBezTo>
                              <a:cubicBezTo>
                                <a:pt x="4763" y="8573"/>
                                <a:pt x="4763" y="9525"/>
                                <a:pt x="4763" y="9525"/>
                              </a:cubicBezTo>
                              <a:cubicBezTo>
                                <a:pt x="4763" y="9525"/>
                                <a:pt x="4763" y="10478"/>
                                <a:pt x="4763" y="10478"/>
                              </a:cubicBezTo>
                              <a:cubicBezTo>
                                <a:pt x="4763" y="10478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2383"/>
                                <a:pt x="4763" y="12383"/>
                              </a:cubicBezTo>
                              <a:cubicBezTo>
                                <a:pt x="4763" y="12383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5240"/>
                              </a:cubicBezTo>
                              <a:cubicBezTo>
                                <a:pt x="4763" y="15240"/>
                                <a:pt x="4763" y="15240"/>
                                <a:pt x="4763" y="15240"/>
                              </a:cubicBezTo>
                              <a:cubicBezTo>
                                <a:pt x="4763" y="15240"/>
                                <a:pt x="4763" y="15240"/>
                                <a:pt x="4763" y="15240"/>
                              </a:cubicBezTo>
                              <a:cubicBezTo>
                                <a:pt x="4763" y="15240"/>
                                <a:pt x="4763" y="15240"/>
                                <a:pt x="4763" y="15240"/>
                              </a:cubicBezTo>
                              <a:cubicBezTo>
                                <a:pt x="4763" y="15240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8098"/>
                              </a:cubicBezTo>
                              <a:cubicBezTo>
                                <a:pt x="4763" y="19050"/>
                                <a:pt x="4763" y="20003"/>
                                <a:pt x="4763" y="20003"/>
                              </a:cubicBezTo>
                              <a:cubicBezTo>
                                <a:pt x="4763" y="20955"/>
                                <a:pt x="4763" y="20955"/>
                                <a:pt x="4763" y="21908"/>
                              </a:cubicBezTo>
                              <a:cubicBezTo>
                                <a:pt x="4763" y="22860"/>
                                <a:pt x="4763" y="22860"/>
                                <a:pt x="4763" y="23813"/>
                              </a:cubicBezTo>
                              <a:cubicBezTo>
                                <a:pt x="4763" y="24765"/>
                                <a:pt x="4763" y="25717"/>
                                <a:pt x="4763" y="25717"/>
                              </a:cubicBezTo>
                              <a:cubicBezTo>
                                <a:pt x="4763" y="25717"/>
                                <a:pt x="4763" y="25717"/>
                                <a:pt x="4763" y="25717"/>
                              </a:cubicBezTo>
                              <a:cubicBezTo>
                                <a:pt x="4763" y="25717"/>
                                <a:pt x="4763" y="26670"/>
                                <a:pt x="4763" y="26670"/>
                              </a:cubicBezTo>
                              <a:cubicBezTo>
                                <a:pt x="4763" y="26670"/>
                                <a:pt x="4763" y="26670"/>
                                <a:pt x="4763" y="26670"/>
                              </a:cubicBezTo>
                              <a:cubicBezTo>
                                <a:pt x="4763" y="26670"/>
                                <a:pt x="4763" y="26670"/>
                                <a:pt x="4763" y="26670"/>
                              </a:cubicBezTo>
                              <a:cubicBezTo>
                                <a:pt x="4763" y="26670"/>
                                <a:pt x="4763" y="26670"/>
                                <a:pt x="4763" y="26670"/>
                              </a:cubicBezTo>
                              <a:cubicBezTo>
                                <a:pt x="4763" y="26670"/>
                                <a:pt x="4763" y="26670"/>
                                <a:pt x="4763" y="27623"/>
                              </a:cubicBezTo>
                              <a:cubicBezTo>
                                <a:pt x="4763" y="27623"/>
                                <a:pt x="4763" y="28575"/>
                                <a:pt x="4763" y="28575"/>
                              </a:cubicBezTo>
                              <a:cubicBezTo>
                                <a:pt x="4763" y="28575"/>
                                <a:pt x="4763" y="28575"/>
                                <a:pt x="4763" y="28575"/>
                              </a:cubicBezTo>
                              <a:cubicBezTo>
                                <a:pt x="4763" y="28575"/>
                                <a:pt x="4763" y="28575"/>
                                <a:pt x="4763" y="29528"/>
                              </a:cubicBezTo>
                              <a:lnTo>
                                <a:pt x="4763" y="29528"/>
                              </a:lnTo>
                              <a:cubicBezTo>
                                <a:pt x="4763" y="29528"/>
                                <a:pt x="4763" y="29528"/>
                                <a:pt x="4763" y="29528"/>
                              </a:cubicBezTo>
                              <a:cubicBezTo>
                                <a:pt x="3810" y="29528"/>
                                <a:pt x="3810" y="30480"/>
                                <a:pt x="2858" y="30480"/>
                              </a:cubicBezTo>
                              <a:lnTo>
                                <a:pt x="2858" y="30480"/>
                              </a:lnTo>
                              <a:cubicBezTo>
                                <a:pt x="2858" y="30480"/>
                                <a:pt x="2858" y="30480"/>
                                <a:pt x="2858" y="30480"/>
                              </a:cubicBezTo>
                              <a:lnTo>
                                <a:pt x="2858" y="30480"/>
                              </a:lnTo>
                              <a:cubicBezTo>
                                <a:pt x="2858" y="30480"/>
                                <a:pt x="2858" y="30480"/>
                                <a:pt x="2858" y="30480"/>
                              </a:cubicBezTo>
                              <a:cubicBezTo>
                                <a:pt x="2858" y="30480"/>
                                <a:pt x="2858" y="30480"/>
                                <a:pt x="2858" y="31433"/>
                              </a:cubicBezTo>
                              <a:cubicBezTo>
                                <a:pt x="2858" y="31433"/>
                                <a:pt x="2858" y="30480"/>
                                <a:pt x="2858" y="30480"/>
                              </a:cubicBezTo>
                              <a:cubicBezTo>
                                <a:pt x="2858" y="30480"/>
                                <a:pt x="2858" y="30480"/>
                                <a:pt x="3810" y="30480"/>
                              </a:cubicBezTo>
                              <a:cubicBezTo>
                                <a:pt x="3810" y="30480"/>
                                <a:pt x="3810" y="30480"/>
                                <a:pt x="3810" y="30480"/>
                              </a:cubicBezTo>
                              <a:cubicBezTo>
                                <a:pt x="3810" y="30480"/>
                                <a:pt x="3810" y="30480"/>
                                <a:pt x="3810" y="30480"/>
                              </a:cubicBezTo>
                              <a:cubicBezTo>
                                <a:pt x="2858" y="30480"/>
                                <a:pt x="3810" y="30480"/>
                                <a:pt x="3810" y="29528"/>
                              </a:cubicBezTo>
                              <a:cubicBezTo>
                                <a:pt x="3810" y="28575"/>
                                <a:pt x="3810" y="27623"/>
                                <a:pt x="3810" y="27623"/>
                              </a:cubicBezTo>
                              <a:cubicBezTo>
                                <a:pt x="3810" y="27623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5717"/>
                                <a:pt x="3810" y="25717"/>
                                <a:pt x="3810" y="24765"/>
                              </a:cubicBezTo>
                              <a:cubicBezTo>
                                <a:pt x="3810" y="23813"/>
                                <a:pt x="3810" y="23813"/>
                                <a:pt x="3810" y="22860"/>
                              </a:cubicBezTo>
                              <a:cubicBezTo>
                                <a:pt x="3810" y="21908"/>
                                <a:pt x="3810" y="20955"/>
                                <a:pt x="3810" y="20955"/>
                              </a:cubicBezTo>
                              <a:cubicBezTo>
                                <a:pt x="3810" y="20955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7145"/>
                              </a:cubicBezTo>
                              <a:cubicBezTo>
                                <a:pt x="3810" y="17145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2383"/>
                              </a:cubicBezTo>
                              <a:cubicBezTo>
                                <a:pt x="3810" y="12383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2383"/>
                                <a:pt x="3810" y="12383"/>
                              </a:cubicBezTo>
                              <a:cubicBezTo>
                                <a:pt x="3810" y="11430"/>
                                <a:pt x="3810" y="11430"/>
                                <a:pt x="3810" y="10478"/>
                              </a:cubicBezTo>
                              <a:cubicBezTo>
                                <a:pt x="3810" y="10478"/>
                                <a:pt x="3810" y="10478"/>
                                <a:pt x="3810" y="10478"/>
                              </a:cubicBezTo>
                              <a:cubicBezTo>
                                <a:pt x="3810" y="9525"/>
                                <a:pt x="3810" y="8573"/>
                                <a:pt x="3810" y="7620"/>
                              </a:cubicBezTo>
                              <a:cubicBezTo>
                                <a:pt x="3810" y="6667"/>
                                <a:pt x="3810" y="6667"/>
                                <a:pt x="3810" y="5715"/>
                              </a:cubicBezTo>
                              <a:cubicBezTo>
                                <a:pt x="3810" y="5715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4763" y="0"/>
                              </a:lnTo>
                              <a:close/>
                              <a:moveTo>
                                <a:pt x="0" y="27623"/>
                              </a:move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ubicBezTo>
                                <a:pt x="0" y="27623"/>
                                <a:pt x="0" y="27623"/>
                                <a:pt x="0" y="27623"/>
                              </a:cubicBezTo>
                              <a:close/>
                              <a:moveTo>
                                <a:pt x="953" y="22860"/>
                              </a:moveTo>
                              <a:cubicBezTo>
                                <a:pt x="953" y="22860"/>
                                <a:pt x="0" y="22860"/>
                                <a:pt x="953" y="22860"/>
                              </a:cubicBezTo>
                              <a:cubicBezTo>
                                <a:pt x="0" y="22860"/>
                                <a:pt x="0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lose/>
                              <a:moveTo>
                                <a:pt x="3810" y="1905"/>
                              </a:move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2858"/>
                                <a:pt x="3810" y="1905"/>
                              </a:cubicBezTo>
                              <a:cubicBezTo>
                                <a:pt x="3810" y="2858"/>
                                <a:pt x="3810" y="2858"/>
                                <a:pt x="3810" y="1905"/>
                              </a:cubicBezTo>
                              <a:cubicBezTo>
                                <a:pt x="3810" y="2858"/>
                                <a:pt x="3810" y="1905"/>
                                <a:pt x="381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5" name="任意多边形: 形状 879"/>
                        <p:cNvSpPr/>
                        <p:nvPr/>
                      </p:nvSpPr>
                      <p:spPr>
                        <a:xfrm>
                          <a:off x="3986212" y="37928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6" name="任意多边形: 形状 880"/>
                        <p:cNvSpPr/>
                        <p:nvPr/>
                      </p:nvSpPr>
                      <p:spPr>
                        <a:xfrm>
                          <a:off x="3984307" y="3791902"/>
                          <a:ext cx="1905" cy="476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4762"/>
                            <a:gd name="connsiteX1" fmla="*/ 0 w 1905"/>
                            <a:gd name="connsiteY1" fmla="*/ 952 h 4762"/>
                            <a:gd name="connsiteX2" fmla="*/ 0 w 1905"/>
                            <a:gd name="connsiteY2" fmla="*/ 952 h 4762"/>
                            <a:gd name="connsiteX3" fmla="*/ 0 w 1905"/>
                            <a:gd name="connsiteY3" fmla="*/ 952 h 4762"/>
                            <a:gd name="connsiteX4" fmla="*/ 0 w 1905"/>
                            <a:gd name="connsiteY4" fmla="*/ 952 h 4762"/>
                            <a:gd name="connsiteX5" fmla="*/ 0 w 1905"/>
                            <a:gd name="connsiteY5" fmla="*/ 952 h 4762"/>
                            <a:gd name="connsiteX6" fmla="*/ 0 w 1905"/>
                            <a:gd name="connsiteY6" fmla="*/ 1905 h 4762"/>
                            <a:gd name="connsiteX7" fmla="*/ 0 w 1905"/>
                            <a:gd name="connsiteY7" fmla="*/ 2857 h 4762"/>
                            <a:gd name="connsiteX8" fmla="*/ 0 w 1905"/>
                            <a:gd name="connsiteY8" fmla="*/ 3810 h 4762"/>
                            <a:gd name="connsiteX9" fmla="*/ 0 w 1905"/>
                            <a:gd name="connsiteY9" fmla="*/ 3810 h 4762"/>
                            <a:gd name="connsiteX10" fmla="*/ 0 w 1905"/>
                            <a:gd name="connsiteY10" fmla="*/ 3810 h 4762"/>
                            <a:gd name="connsiteX11" fmla="*/ 0 w 1905"/>
                            <a:gd name="connsiteY11" fmla="*/ 4763 h 4762"/>
                            <a:gd name="connsiteX12" fmla="*/ 1905 w 1905"/>
                            <a:gd name="connsiteY12" fmla="*/ 4763 h 4762"/>
                            <a:gd name="connsiteX13" fmla="*/ 1905 w 1905"/>
                            <a:gd name="connsiteY13" fmla="*/ 3810 h 4762"/>
                            <a:gd name="connsiteX14" fmla="*/ 1905 w 1905"/>
                            <a:gd name="connsiteY14" fmla="*/ 2857 h 4762"/>
                            <a:gd name="connsiteX15" fmla="*/ 1905 w 1905"/>
                            <a:gd name="connsiteY15" fmla="*/ 0 h 4762"/>
                            <a:gd name="connsiteX16" fmla="*/ 1905 w 1905"/>
                            <a:gd name="connsiteY16" fmla="*/ 0 h 4762"/>
                            <a:gd name="connsiteX17" fmla="*/ 1905 w 1905"/>
                            <a:gd name="connsiteY17" fmla="*/ 0 h 4762"/>
                            <a:gd name="connsiteX18" fmla="*/ 1905 w 1905"/>
                            <a:gd name="connsiteY18" fmla="*/ 0 h 4762"/>
                            <a:gd name="connsiteX19" fmla="*/ 1905 w 1905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7"/>
                                <a:pt x="1905" y="2857"/>
                              </a:cubicBezTo>
                              <a:cubicBezTo>
                                <a:pt x="1905" y="1905"/>
                                <a:pt x="1905" y="1905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2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997" name="图形 2"/>
                      <p:cNvGrpSpPr/>
                      <p:nvPr/>
                    </p:nvGrpSpPr>
                    <p:grpSpPr>
                      <a:xfrm>
                        <a:off x="3987165" y="3733799"/>
                        <a:ext cx="7619" cy="31432"/>
                        <a:chOff x="3987165" y="3733799"/>
                        <a:chExt cx="7619" cy="3143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998" name="任意多边形: 形状 882"/>
                        <p:cNvSpPr/>
                        <p:nvPr/>
                      </p:nvSpPr>
                      <p:spPr>
                        <a:xfrm>
                          <a:off x="3987165" y="376332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999" name="任意多边形: 形状 883"/>
                        <p:cNvSpPr/>
                        <p:nvPr/>
                      </p:nvSpPr>
                      <p:spPr>
                        <a:xfrm>
                          <a:off x="3989069" y="3733799"/>
                          <a:ext cx="5715" cy="30479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0 h 30479"/>
                            <a:gd name="connsiteX1" fmla="*/ 5715 w 5715"/>
                            <a:gd name="connsiteY1" fmla="*/ 0 h 30479"/>
                            <a:gd name="connsiteX2" fmla="*/ 5715 w 5715"/>
                            <a:gd name="connsiteY2" fmla="*/ 1905 h 30479"/>
                            <a:gd name="connsiteX3" fmla="*/ 5715 w 5715"/>
                            <a:gd name="connsiteY3" fmla="*/ 2858 h 30479"/>
                            <a:gd name="connsiteX4" fmla="*/ 5715 w 5715"/>
                            <a:gd name="connsiteY4" fmla="*/ 3810 h 30479"/>
                            <a:gd name="connsiteX5" fmla="*/ 5715 w 5715"/>
                            <a:gd name="connsiteY5" fmla="*/ 3810 h 30479"/>
                            <a:gd name="connsiteX6" fmla="*/ 5715 w 5715"/>
                            <a:gd name="connsiteY6" fmla="*/ 4763 h 30479"/>
                            <a:gd name="connsiteX7" fmla="*/ 5715 w 5715"/>
                            <a:gd name="connsiteY7" fmla="*/ 5715 h 30479"/>
                            <a:gd name="connsiteX8" fmla="*/ 5715 w 5715"/>
                            <a:gd name="connsiteY8" fmla="*/ 6667 h 30479"/>
                            <a:gd name="connsiteX9" fmla="*/ 5715 w 5715"/>
                            <a:gd name="connsiteY9" fmla="*/ 7620 h 30479"/>
                            <a:gd name="connsiteX10" fmla="*/ 5715 w 5715"/>
                            <a:gd name="connsiteY10" fmla="*/ 7620 h 30479"/>
                            <a:gd name="connsiteX11" fmla="*/ 5715 w 5715"/>
                            <a:gd name="connsiteY11" fmla="*/ 8572 h 30479"/>
                            <a:gd name="connsiteX12" fmla="*/ 5715 w 5715"/>
                            <a:gd name="connsiteY12" fmla="*/ 9525 h 30479"/>
                            <a:gd name="connsiteX13" fmla="*/ 5715 w 5715"/>
                            <a:gd name="connsiteY13" fmla="*/ 10478 h 30479"/>
                            <a:gd name="connsiteX14" fmla="*/ 5715 w 5715"/>
                            <a:gd name="connsiteY14" fmla="*/ 11430 h 30479"/>
                            <a:gd name="connsiteX15" fmla="*/ 5715 w 5715"/>
                            <a:gd name="connsiteY15" fmla="*/ 11430 h 30479"/>
                            <a:gd name="connsiteX16" fmla="*/ 5715 w 5715"/>
                            <a:gd name="connsiteY16" fmla="*/ 11430 h 30479"/>
                            <a:gd name="connsiteX17" fmla="*/ 5715 w 5715"/>
                            <a:gd name="connsiteY17" fmla="*/ 12383 h 30479"/>
                            <a:gd name="connsiteX18" fmla="*/ 5715 w 5715"/>
                            <a:gd name="connsiteY18" fmla="*/ 13335 h 30479"/>
                            <a:gd name="connsiteX19" fmla="*/ 5715 w 5715"/>
                            <a:gd name="connsiteY19" fmla="*/ 13335 h 30479"/>
                            <a:gd name="connsiteX20" fmla="*/ 5715 w 5715"/>
                            <a:gd name="connsiteY20" fmla="*/ 14288 h 30479"/>
                            <a:gd name="connsiteX21" fmla="*/ 5715 w 5715"/>
                            <a:gd name="connsiteY21" fmla="*/ 14288 h 30479"/>
                            <a:gd name="connsiteX22" fmla="*/ 5715 w 5715"/>
                            <a:gd name="connsiteY22" fmla="*/ 15240 h 30479"/>
                            <a:gd name="connsiteX23" fmla="*/ 5715 w 5715"/>
                            <a:gd name="connsiteY23" fmla="*/ 15240 h 30479"/>
                            <a:gd name="connsiteX24" fmla="*/ 5715 w 5715"/>
                            <a:gd name="connsiteY24" fmla="*/ 15240 h 30479"/>
                            <a:gd name="connsiteX25" fmla="*/ 5715 w 5715"/>
                            <a:gd name="connsiteY25" fmla="*/ 15240 h 30479"/>
                            <a:gd name="connsiteX26" fmla="*/ 5715 w 5715"/>
                            <a:gd name="connsiteY26" fmla="*/ 16192 h 30479"/>
                            <a:gd name="connsiteX27" fmla="*/ 5715 w 5715"/>
                            <a:gd name="connsiteY27" fmla="*/ 17145 h 30479"/>
                            <a:gd name="connsiteX28" fmla="*/ 5715 w 5715"/>
                            <a:gd name="connsiteY28" fmla="*/ 17145 h 30479"/>
                            <a:gd name="connsiteX29" fmla="*/ 5715 w 5715"/>
                            <a:gd name="connsiteY29" fmla="*/ 17145 h 30479"/>
                            <a:gd name="connsiteX30" fmla="*/ 5715 w 5715"/>
                            <a:gd name="connsiteY30" fmla="*/ 17145 h 30479"/>
                            <a:gd name="connsiteX31" fmla="*/ 5715 w 5715"/>
                            <a:gd name="connsiteY31" fmla="*/ 18097 h 30479"/>
                            <a:gd name="connsiteX32" fmla="*/ 4763 w 5715"/>
                            <a:gd name="connsiteY32" fmla="*/ 20003 h 30479"/>
                            <a:gd name="connsiteX33" fmla="*/ 4763 w 5715"/>
                            <a:gd name="connsiteY33" fmla="*/ 21908 h 30479"/>
                            <a:gd name="connsiteX34" fmla="*/ 4763 w 5715"/>
                            <a:gd name="connsiteY34" fmla="*/ 23813 h 30479"/>
                            <a:gd name="connsiteX35" fmla="*/ 3810 w 5715"/>
                            <a:gd name="connsiteY35" fmla="*/ 25717 h 30479"/>
                            <a:gd name="connsiteX36" fmla="*/ 3810 w 5715"/>
                            <a:gd name="connsiteY36" fmla="*/ 25717 h 30479"/>
                            <a:gd name="connsiteX37" fmla="*/ 3810 w 5715"/>
                            <a:gd name="connsiteY37" fmla="*/ 26670 h 30479"/>
                            <a:gd name="connsiteX38" fmla="*/ 3810 w 5715"/>
                            <a:gd name="connsiteY38" fmla="*/ 26670 h 30479"/>
                            <a:gd name="connsiteX39" fmla="*/ 3810 w 5715"/>
                            <a:gd name="connsiteY39" fmla="*/ 26670 h 30479"/>
                            <a:gd name="connsiteX40" fmla="*/ 3810 w 5715"/>
                            <a:gd name="connsiteY40" fmla="*/ 26670 h 30479"/>
                            <a:gd name="connsiteX41" fmla="*/ 3810 w 5715"/>
                            <a:gd name="connsiteY41" fmla="*/ 27622 h 30479"/>
                            <a:gd name="connsiteX42" fmla="*/ 3810 w 5715"/>
                            <a:gd name="connsiteY42" fmla="*/ 28575 h 30479"/>
                            <a:gd name="connsiteX43" fmla="*/ 3810 w 5715"/>
                            <a:gd name="connsiteY43" fmla="*/ 28575 h 30479"/>
                            <a:gd name="connsiteX44" fmla="*/ 3810 w 5715"/>
                            <a:gd name="connsiteY44" fmla="*/ 29528 h 30479"/>
                            <a:gd name="connsiteX45" fmla="*/ 3810 w 5715"/>
                            <a:gd name="connsiteY45" fmla="*/ 29528 h 30479"/>
                            <a:gd name="connsiteX46" fmla="*/ 3810 w 5715"/>
                            <a:gd name="connsiteY46" fmla="*/ 29528 h 30479"/>
                            <a:gd name="connsiteX47" fmla="*/ 1905 w 5715"/>
                            <a:gd name="connsiteY47" fmla="*/ 29528 h 30479"/>
                            <a:gd name="connsiteX48" fmla="*/ 1905 w 5715"/>
                            <a:gd name="connsiteY48" fmla="*/ 29528 h 30479"/>
                            <a:gd name="connsiteX49" fmla="*/ 1905 w 5715"/>
                            <a:gd name="connsiteY49" fmla="*/ 29528 h 30479"/>
                            <a:gd name="connsiteX50" fmla="*/ 1905 w 5715"/>
                            <a:gd name="connsiteY50" fmla="*/ 29528 h 30479"/>
                            <a:gd name="connsiteX51" fmla="*/ 1905 w 5715"/>
                            <a:gd name="connsiteY51" fmla="*/ 29528 h 30479"/>
                            <a:gd name="connsiteX52" fmla="*/ 1905 w 5715"/>
                            <a:gd name="connsiteY52" fmla="*/ 30480 h 30479"/>
                            <a:gd name="connsiteX53" fmla="*/ 1905 w 5715"/>
                            <a:gd name="connsiteY53" fmla="*/ 29528 h 30479"/>
                            <a:gd name="connsiteX54" fmla="*/ 2858 w 5715"/>
                            <a:gd name="connsiteY54" fmla="*/ 29528 h 30479"/>
                            <a:gd name="connsiteX55" fmla="*/ 2858 w 5715"/>
                            <a:gd name="connsiteY55" fmla="*/ 29528 h 30479"/>
                            <a:gd name="connsiteX56" fmla="*/ 2858 w 5715"/>
                            <a:gd name="connsiteY56" fmla="*/ 29528 h 30479"/>
                            <a:gd name="connsiteX57" fmla="*/ 2858 w 5715"/>
                            <a:gd name="connsiteY57" fmla="*/ 28575 h 30479"/>
                            <a:gd name="connsiteX58" fmla="*/ 2858 w 5715"/>
                            <a:gd name="connsiteY58" fmla="*/ 26670 h 30479"/>
                            <a:gd name="connsiteX59" fmla="*/ 2858 w 5715"/>
                            <a:gd name="connsiteY59" fmla="*/ 25717 h 30479"/>
                            <a:gd name="connsiteX60" fmla="*/ 2858 w 5715"/>
                            <a:gd name="connsiteY60" fmla="*/ 25717 h 30479"/>
                            <a:gd name="connsiteX61" fmla="*/ 2858 w 5715"/>
                            <a:gd name="connsiteY61" fmla="*/ 23813 h 30479"/>
                            <a:gd name="connsiteX62" fmla="*/ 2858 w 5715"/>
                            <a:gd name="connsiteY62" fmla="*/ 21908 h 30479"/>
                            <a:gd name="connsiteX63" fmla="*/ 2858 w 5715"/>
                            <a:gd name="connsiteY63" fmla="*/ 20003 h 30479"/>
                            <a:gd name="connsiteX64" fmla="*/ 2858 w 5715"/>
                            <a:gd name="connsiteY64" fmla="*/ 19050 h 30479"/>
                            <a:gd name="connsiteX65" fmla="*/ 2858 w 5715"/>
                            <a:gd name="connsiteY65" fmla="*/ 18097 h 30479"/>
                            <a:gd name="connsiteX66" fmla="*/ 2858 w 5715"/>
                            <a:gd name="connsiteY66" fmla="*/ 17145 h 30479"/>
                            <a:gd name="connsiteX67" fmla="*/ 2858 w 5715"/>
                            <a:gd name="connsiteY67" fmla="*/ 17145 h 30479"/>
                            <a:gd name="connsiteX68" fmla="*/ 2858 w 5715"/>
                            <a:gd name="connsiteY68" fmla="*/ 17145 h 30479"/>
                            <a:gd name="connsiteX69" fmla="*/ 2858 w 5715"/>
                            <a:gd name="connsiteY69" fmla="*/ 16192 h 30479"/>
                            <a:gd name="connsiteX70" fmla="*/ 2858 w 5715"/>
                            <a:gd name="connsiteY70" fmla="*/ 15240 h 30479"/>
                            <a:gd name="connsiteX71" fmla="*/ 2858 w 5715"/>
                            <a:gd name="connsiteY71" fmla="*/ 14288 h 30479"/>
                            <a:gd name="connsiteX72" fmla="*/ 2858 w 5715"/>
                            <a:gd name="connsiteY72" fmla="*/ 14288 h 30479"/>
                            <a:gd name="connsiteX73" fmla="*/ 2858 w 5715"/>
                            <a:gd name="connsiteY73" fmla="*/ 14288 h 30479"/>
                            <a:gd name="connsiteX74" fmla="*/ 2858 w 5715"/>
                            <a:gd name="connsiteY74" fmla="*/ 14288 h 30479"/>
                            <a:gd name="connsiteX75" fmla="*/ 2858 w 5715"/>
                            <a:gd name="connsiteY75" fmla="*/ 14288 h 30479"/>
                            <a:gd name="connsiteX76" fmla="*/ 2858 w 5715"/>
                            <a:gd name="connsiteY76" fmla="*/ 14288 h 30479"/>
                            <a:gd name="connsiteX77" fmla="*/ 2858 w 5715"/>
                            <a:gd name="connsiteY77" fmla="*/ 14288 h 30479"/>
                            <a:gd name="connsiteX78" fmla="*/ 2858 w 5715"/>
                            <a:gd name="connsiteY78" fmla="*/ 14288 h 30479"/>
                            <a:gd name="connsiteX79" fmla="*/ 2858 w 5715"/>
                            <a:gd name="connsiteY79" fmla="*/ 14288 h 30479"/>
                            <a:gd name="connsiteX80" fmla="*/ 2858 w 5715"/>
                            <a:gd name="connsiteY80" fmla="*/ 13335 h 30479"/>
                            <a:gd name="connsiteX81" fmla="*/ 2858 w 5715"/>
                            <a:gd name="connsiteY81" fmla="*/ 12383 h 30479"/>
                            <a:gd name="connsiteX82" fmla="*/ 2858 w 5715"/>
                            <a:gd name="connsiteY82" fmla="*/ 11430 h 30479"/>
                            <a:gd name="connsiteX83" fmla="*/ 2858 w 5715"/>
                            <a:gd name="connsiteY83" fmla="*/ 11430 h 30479"/>
                            <a:gd name="connsiteX84" fmla="*/ 2858 w 5715"/>
                            <a:gd name="connsiteY84" fmla="*/ 11430 h 30479"/>
                            <a:gd name="connsiteX85" fmla="*/ 2858 w 5715"/>
                            <a:gd name="connsiteY85" fmla="*/ 11430 h 30479"/>
                            <a:gd name="connsiteX86" fmla="*/ 2858 w 5715"/>
                            <a:gd name="connsiteY86" fmla="*/ 9525 h 30479"/>
                            <a:gd name="connsiteX87" fmla="*/ 2858 w 5715"/>
                            <a:gd name="connsiteY87" fmla="*/ 9525 h 30479"/>
                            <a:gd name="connsiteX88" fmla="*/ 3810 w 5715"/>
                            <a:gd name="connsiteY88" fmla="*/ 6667 h 30479"/>
                            <a:gd name="connsiteX89" fmla="*/ 3810 w 5715"/>
                            <a:gd name="connsiteY89" fmla="*/ 4763 h 30479"/>
                            <a:gd name="connsiteX90" fmla="*/ 3810 w 5715"/>
                            <a:gd name="connsiteY90" fmla="*/ 3810 h 30479"/>
                            <a:gd name="connsiteX91" fmla="*/ 3810 w 5715"/>
                            <a:gd name="connsiteY91" fmla="*/ 2858 h 30479"/>
                            <a:gd name="connsiteX92" fmla="*/ 3810 w 5715"/>
                            <a:gd name="connsiteY92" fmla="*/ 2858 h 30479"/>
                            <a:gd name="connsiteX93" fmla="*/ 5715 w 5715"/>
                            <a:gd name="connsiteY93" fmla="*/ 0 h 30479"/>
                            <a:gd name="connsiteX94" fmla="*/ 0 w 5715"/>
                            <a:gd name="connsiteY94" fmla="*/ 26670 h 30479"/>
                            <a:gd name="connsiteX95" fmla="*/ 0 w 5715"/>
                            <a:gd name="connsiteY95" fmla="*/ 26670 h 30479"/>
                            <a:gd name="connsiteX96" fmla="*/ 0 w 5715"/>
                            <a:gd name="connsiteY96" fmla="*/ 26670 h 30479"/>
                            <a:gd name="connsiteX97" fmla="*/ 0 w 5715"/>
                            <a:gd name="connsiteY97" fmla="*/ 26670 h 30479"/>
                            <a:gd name="connsiteX98" fmla="*/ 0 w 5715"/>
                            <a:gd name="connsiteY98" fmla="*/ 26670 h 30479"/>
                            <a:gd name="connsiteX99" fmla="*/ 953 w 5715"/>
                            <a:gd name="connsiteY99" fmla="*/ 21908 h 30479"/>
                            <a:gd name="connsiteX100" fmla="*/ 953 w 5715"/>
                            <a:gd name="connsiteY100" fmla="*/ 21908 h 30479"/>
                            <a:gd name="connsiteX101" fmla="*/ 953 w 5715"/>
                            <a:gd name="connsiteY101" fmla="*/ 21908 h 30479"/>
                            <a:gd name="connsiteX102" fmla="*/ 953 w 5715"/>
                            <a:gd name="connsiteY102" fmla="*/ 21908 h 30479"/>
                            <a:gd name="connsiteX103" fmla="*/ 953 w 5715"/>
                            <a:gd name="connsiteY103" fmla="*/ 21908 h 30479"/>
                            <a:gd name="connsiteX104" fmla="*/ 4763 w 5715"/>
                            <a:gd name="connsiteY104" fmla="*/ 1905 h 30479"/>
                            <a:gd name="connsiteX105" fmla="*/ 4763 w 5715"/>
                            <a:gd name="connsiteY105" fmla="*/ 1905 h 30479"/>
                            <a:gd name="connsiteX106" fmla="*/ 4763 w 5715"/>
                            <a:gd name="connsiteY106" fmla="*/ 1905 h 30479"/>
                            <a:gd name="connsiteX107" fmla="*/ 4763 w 5715"/>
                            <a:gd name="connsiteY107" fmla="*/ 1905 h 30479"/>
                            <a:gd name="connsiteX108" fmla="*/ 4763 w 5715"/>
                            <a:gd name="connsiteY108" fmla="*/ 1905 h 30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5715" h="30479">
                              <a:moveTo>
                                <a:pt x="5715" y="0"/>
                              </a:move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953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4763"/>
                              </a:cubicBezTo>
                              <a:cubicBezTo>
                                <a:pt x="5715" y="4763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8572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10478"/>
                                <a:pt x="5715" y="10478"/>
                              </a:cubicBezTo>
                              <a:cubicBezTo>
                                <a:pt x="5715" y="10478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2383"/>
                                <a:pt x="5715" y="12383"/>
                              </a:cubicBezTo>
                              <a:cubicBezTo>
                                <a:pt x="5715" y="12383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4288"/>
                              </a:cubicBezTo>
                              <a:cubicBezTo>
                                <a:pt x="5715" y="14288"/>
                                <a:pt x="5715" y="14288"/>
                                <a:pt x="5715" y="14288"/>
                              </a:cubicBezTo>
                              <a:cubicBezTo>
                                <a:pt x="5715" y="14288"/>
                                <a:pt x="5715" y="14288"/>
                                <a:pt x="5715" y="15240"/>
                              </a:cubicBezTo>
                              <a:cubicBezTo>
                                <a:pt x="5715" y="16192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8097"/>
                              </a:cubicBezTo>
                              <a:cubicBezTo>
                                <a:pt x="5715" y="19050"/>
                                <a:pt x="5715" y="20003"/>
                                <a:pt x="4763" y="20003"/>
                              </a:cubicBezTo>
                              <a:cubicBezTo>
                                <a:pt x="4763" y="20955"/>
                                <a:pt x="4763" y="20955"/>
                                <a:pt x="4763" y="21908"/>
                              </a:cubicBezTo>
                              <a:cubicBezTo>
                                <a:pt x="4763" y="22860"/>
                                <a:pt x="4763" y="22860"/>
                                <a:pt x="4763" y="23813"/>
                              </a:cubicBezTo>
                              <a:cubicBezTo>
                                <a:pt x="4763" y="24765"/>
                                <a:pt x="4763" y="24765"/>
                                <a:pt x="3810" y="25717"/>
                              </a:cubicBezTo>
                              <a:cubicBezTo>
                                <a:pt x="3810" y="25717"/>
                                <a:pt x="3810" y="25717"/>
                                <a:pt x="3810" y="25717"/>
                              </a:cubicBezTo>
                              <a:cubicBezTo>
                                <a:pt x="3810" y="25717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7622"/>
                              </a:cubicBezTo>
                              <a:cubicBezTo>
                                <a:pt x="3810" y="28575"/>
                                <a:pt x="3810" y="28575"/>
                                <a:pt x="3810" y="28575"/>
                              </a:cubicBezTo>
                              <a:cubicBezTo>
                                <a:pt x="3810" y="28575"/>
                                <a:pt x="3810" y="28575"/>
                                <a:pt x="3810" y="28575"/>
                              </a:cubicBezTo>
                              <a:cubicBezTo>
                                <a:pt x="3810" y="28575"/>
                                <a:pt x="3810" y="28575"/>
                                <a:pt x="3810" y="29528"/>
                              </a:cubicBezTo>
                              <a:lnTo>
                                <a:pt x="3810" y="29528"/>
                              </a:lnTo>
                              <a:cubicBezTo>
                                <a:pt x="3810" y="29528"/>
                                <a:pt x="3810" y="29528"/>
                                <a:pt x="3810" y="29528"/>
                              </a:cubicBezTo>
                              <a:cubicBezTo>
                                <a:pt x="2858" y="29528"/>
                                <a:pt x="2858" y="30480"/>
                                <a:pt x="1905" y="29528"/>
                              </a:cubicBezTo>
                              <a:lnTo>
                                <a:pt x="1905" y="29528"/>
                              </a:lnTo>
                              <a:cubicBezTo>
                                <a:pt x="1905" y="29528"/>
                                <a:pt x="1905" y="29528"/>
                                <a:pt x="1905" y="29528"/>
                              </a:cubicBezTo>
                              <a:lnTo>
                                <a:pt x="1905" y="29528"/>
                              </a:lnTo>
                              <a:cubicBezTo>
                                <a:pt x="1905" y="29528"/>
                                <a:pt x="1905" y="29528"/>
                                <a:pt x="1905" y="29528"/>
                              </a:cubicBezTo>
                              <a:cubicBezTo>
                                <a:pt x="1905" y="29528"/>
                                <a:pt x="1905" y="29528"/>
                                <a:pt x="1905" y="30480"/>
                              </a:cubicBezTo>
                              <a:cubicBezTo>
                                <a:pt x="1905" y="30480"/>
                                <a:pt x="1905" y="29528"/>
                                <a:pt x="1905" y="29528"/>
                              </a:cubicBezTo>
                              <a:cubicBezTo>
                                <a:pt x="1905" y="29528"/>
                                <a:pt x="1905" y="29528"/>
                                <a:pt x="2858" y="29528"/>
                              </a:cubicBezTo>
                              <a:cubicBezTo>
                                <a:pt x="2858" y="29528"/>
                                <a:pt x="2858" y="29528"/>
                                <a:pt x="2858" y="29528"/>
                              </a:cubicBezTo>
                              <a:cubicBezTo>
                                <a:pt x="2858" y="29528"/>
                                <a:pt x="2858" y="29528"/>
                                <a:pt x="2858" y="29528"/>
                              </a:cubicBezTo>
                              <a:cubicBezTo>
                                <a:pt x="1905" y="29528"/>
                                <a:pt x="2858" y="29528"/>
                                <a:pt x="2858" y="28575"/>
                              </a:cubicBezTo>
                              <a:cubicBezTo>
                                <a:pt x="2858" y="27622"/>
                                <a:pt x="2858" y="26670"/>
                                <a:pt x="2858" y="26670"/>
                              </a:cubicBezTo>
                              <a:cubicBezTo>
                                <a:pt x="2858" y="26670"/>
                                <a:pt x="2858" y="25717"/>
                                <a:pt x="2858" y="25717"/>
                              </a:cubicBezTo>
                              <a:cubicBezTo>
                                <a:pt x="2858" y="25717"/>
                                <a:pt x="2858" y="25717"/>
                                <a:pt x="2858" y="25717"/>
                              </a:cubicBezTo>
                              <a:cubicBezTo>
                                <a:pt x="2858" y="24765"/>
                                <a:pt x="2858" y="24765"/>
                                <a:pt x="2858" y="23813"/>
                              </a:cubicBezTo>
                              <a:cubicBezTo>
                                <a:pt x="2858" y="22860"/>
                                <a:pt x="2858" y="22860"/>
                                <a:pt x="2858" y="21908"/>
                              </a:cubicBezTo>
                              <a:cubicBezTo>
                                <a:pt x="2858" y="20955"/>
                                <a:pt x="2858" y="20003"/>
                                <a:pt x="2858" y="20003"/>
                              </a:cubicBezTo>
                              <a:cubicBezTo>
                                <a:pt x="2858" y="20003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7145"/>
                              </a:cubicBezTo>
                              <a:cubicBezTo>
                                <a:pt x="2858" y="16192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6192"/>
                              </a:cubicBezTo>
                              <a:cubicBezTo>
                                <a:pt x="2858" y="16192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4288"/>
                                <a:pt x="2858" y="14288"/>
                              </a:cubicBezTo>
                              <a:cubicBezTo>
                                <a:pt x="2858" y="14288"/>
                                <a:pt x="2858" y="13335"/>
                                <a:pt x="2858" y="13335"/>
                              </a:cubicBezTo>
                              <a:cubicBezTo>
                                <a:pt x="2858" y="13335"/>
                                <a:pt x="2858" y="12383"/>
                                <a:pt x="2858" y="12383"/>
                              </a:cubicBezTo>
                              <a:cubicBezTo>
                                <a:pt x="2858" y="12383"/>
                                <a:pt x="2858" y="12383"/>
                                <a:pt x="2858" y="11430"/>
                              </a:cubicBezTo>
                              <a:cubicBezTo>
                                <a:pt x="2858" y="11430"/>
                                <a:pt x="2858" y="11430"/>
                                <a:pt x="2858" y="11430"/>
                              </a:cubicBezTo>
                              <a:cubicBezTo>
                                <a:pt x="2858" y="11430"/>
                                <a:pt x="2858" y="11430"/>
                                <a:pt x="2858" y="11430"/>
                              </a:cubicBezTo>
                              <a:cubicBezTo>
                                <a:pt x="2858" y="11430"/>
                                <a:pt x="2858" y="11430"/>
                                <a:pt x="2858" y="11430"/>
                              </a:cubicBezTo>
                              <a:cubicBezTo>
                                <a:pt x="2858" y="10478"/>
                                <a:pt x="2858" y="10478"/>
                                <a:pt x="2858" y="9525"/>
                              </a:cubicBezTo>
                              <a:cubicBezTo>
                                <a:pt x="2858" y="9525"/>
                                <a:pt x="2858" y="9525"/>
                                <a:pt x="2858" y="9525"/>
                              </a:cubicBezTo>
                              <a:cubicBezTo>
                                <a:pt x="2858" y="8572"/>
                                <a:pt x="2858" y="7620"/>
                                <a:pt x="3810" y="6667"/>
                              </a:cubicBezTo>
                              <a:cubicBezTo>
                                <a:pt x="3810" y="5715"/>
                                <a:pt x="3810" y="5715"/>
                                <a:pt x="3810" y="4763"/>
                              </a:cubicBezTo>
                              <a:cubicBezTo>
                                <a:pt x="3810" y="4763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2858"/>
                                <a:pt x="3810" y="2858"/>
                              </a:cubicBezTo>
                              <a:lnTo>
                                <a:pt x="3810" y="2858"/>
                              </a:lnTo>
                              <a:lnTo>
                                <a:pt x="5715" y="0"/>
                              </a:lnTo>
                              <a:close/>
                              <a:moveTo>
                                <a:pt x="0" y="26670"/>
                              </a:move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lose/>
                              <a:moveTo>
                                <a:pt x="953" y="21908"/>
                              </a:moveTo>
                              <a:cubicBezTo>
                                <a:pt x="953" y="21908"/>
                                <a:pt x="953" y="21908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953" y="21908"/>
                              </a:cubicBezTo>
                              <a:close/>
                              <a:moveTo>
                                <a:pt x="4763" y="1905"/>
                              </a:move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5715" y="1905"/>
                                <a:pt x="5715" y="1905"/>
                                <a:pt x="4763" y="1905"/>
                              </a:cubicBezTo>
                              <a:cubicBezTo>
                                <a:pt x="5715" y="1905"/>
                                <a:pt x="4763" y="1905"/>
                                <a:pt x="47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0" name="任意多边形: 形状 884"/>
                        <p:cNvSpPr/>
                        <p:nvPr/>
                      </p:nvSpPr>
                      <p:spPr>
                        <a:xfrm>
                          <a:off x="3990022" y="3761421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3 h 952"/>
                            <a:gd name="connsiteX1" fmla="*/ 0 w 9525"/>
                            <a:gd name="connsiteY1" fmla="*/ 0 h 952"/>
                            <a:gd name="connsiteX2" fmla="*/ 0 w 9525"/>
                            <a:gd name="connsiteY2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3"/>
                              </a:move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1" name="任意多边形: 形状 885"/>
                        <p:cNvSpPr/>
                        <p:nvPr/>
                      </p:nvSpPr>
                      <p:spPr>
                        <a:xfrm>
                          <a:off x="3988117" y="3761421"/>
                          <a:ext cx="1904" cy="3810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3810"/>
                            <a:gd name="connsiteX1" fmla="*/ 0 w 1904"/>
                            <a:gd name="connsiteY1" fmla="*/ 0 h 3810"/>
                            <a:gd name="connsiteX2" fmla="*/ 0 w 1904"/>
                            <a:gd name="connsiteY2" fmla="*/ 0 h 3810"/>
                            <a:gd name="connsiteX3" fmla="*/ 0 w 1904"/>
                            <a:gd name="connsiteY3" fmla="*/ 0 h 3810"/>
                            <a:gd name="connsiteX4" fmla="*/ 0 w 1904"/>
                            <a:gd name="connsiteY4" fmla="*/ 0 h 3810"/>
                            <a:gd name="connsiteX5" fmla="*/ 0 w 1904"/>
                            <a:gd name="connsiteY5" fmla="*/ 0 h 3810"/>
                            <a:gd name="connsiteX6" fmla="*/ 0 w 1904"/>
                            <a:gd name="connsiteY6" fmla="*/ 953 h 3810"/>
                            <a:gd name="connsiteX7" fmla="*/ 0 w 1904"/>
                            <a:gd name="connsiteY7" fmla="*/ 1905 h 3810"/>
                            <a:gd name="connsiteX8" fmla="*/ 0 w 1904"/>
                            <a:gd name="connsiteY8" fmla="*/ 2858 h 3810"/>
                            <a:gd name="connsiteX9" fmla="*/ 0 w 1904"/>
                            <a:gd name="connsiteY9" fmla="*/ 2858 h 3810"/>
                            <a:gd name="connsiteX10" fmla="*/ 0 w 1904"/>
                            <a:gd name="connsiteY10" fmla="*/ 2858 h 3810"/>
                            <a:gd name="connsiteX11" fmla="*/ 0 w 1904"/>
                            <a:gd name="connsiteY11" fmla="*/ 3810 h 3810"/>
                            <a:gd name="connsiteX12" fmla="*/ 1905 w 1904"/>
                            <a:gd name="connsiteY12" fmla="*/ 3810 h 3810"/>
                            <a:gd name="connsiteX13" fmla="*/ 1905 w 1904"/>
                            <a:gd name="connsiteY13" fmla="*/ 2858 h 3810"/>
                            <a:gd name="connsiteX14" fmla="*/ 1905 w 1904"/>
                            <a:gd name="connsiteY14" fmla="*/ 1905 h 3810"/>
                            <a:gd name="connsiteX15" fmla="*/ 1905 w 1904"/>
                            <a:gd name="connsiteY15" fmla="*/ 0 h 3810"/>
                            <a:gd name="connsiteX16" fmla="*/ 1905 w 1904"/>
                            <a:gd name="connsiteY16" fmla="*/ 0 h 3810"/>
                            <a:gd name="connsiteX17" fmla="*/ 1905 w 1904"/>
                            <a:gd name="connsiteY17" fmla="*/ 0 h 3810"/>
                            <a:gd name="connsiteX18" fmla="*/ 1905 w 1904"/>
                            <a:gd name="connsiteY18" fmla="*/ 0 h 3810"/>
                            <a:gd name="connsiteX19" fmla="*/ 1905 w 1904"/>
                            <a:gd name="connsiteY19" fmla="*/ 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3810">
                              <a:moveTo>
                                <a:pt x="1905" y="0"/>
                              </a:moveTo>
                              <a:cubicBezTo>
                                <a:pt x="952" y="0"/>
                                <a:pt x="952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2858"/>
                                <a:pt x="1905" y="1905"/>
                                <a:pt x="1905" y="1905"/>
                              </a:cubicBez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02" name="图形 2"/>
                      <p:cNvGrpSpPr/>
                      <p:nvPr/>
                    </p:nvGrpSpPr>
                    <p:grpSpPr>
                      <a:xfrm>
                        <a:off x="3992880" y="3703319"/>
                        <a:ext cx="10477" cy="31432"/>
                        <a:chOff x="3992880" y="3703319"/>
                        <a:chExt cx="10477" cy="3143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03" name="任意多边形: 形状 887"/>
                        <p:cNvSpPr/>
                        <p:nvPr/>
                      </p:nvSpPr>
                      <p:spPr>
                        <a:xfrm>
                          <a:off x="3992880" y="373189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4" name="任意多边形: 形状 888"/>
                        <p:cNvSpPr/>
                        <p:nvPr/>
                      </p:nvSpPr>
                      <p:spPr>
                        <a:xfrm>
                          <a:off x="3994784" y="3703319"/>
                          <a:ext cx="8572" cy="28575"/>
                        </a:xfrm>
                        <a:custGeom>
                          <a:avLst/>
                          <a:gdLst>
                            <a:gd name="connsiteX0" fmla="*/ 8572 w 8572"/>
                            <a:gd name="connsiteY0" fmla="*/ 952 h 28575"/>
                            <a:gd name="connsiteX1" fmla="*/ 8572 w 8572"/>
                            <a:gd name="connsiteY1" fmla="*/ 952 h 28575"/>
                            <a:gd name="connsiteX2" fmla="*/ 8572 w 8572"/>
                            <a:gd name="connsiteY2" fmla="*/ 2858 h 28575"/>
                            <a:gd name="connsiteX3" fmla="*/ 8572 w 8572"/>
                            <a:gd name="connsiteY3" fmla="*/ 3810 h 28575"/>
                            <a:gd name="connsiteX4" fmla="*/ 8572 w 8572"/>
                            <a:gd name="connsiteY4" fmla="*/ 3810 h 28575"/>
                            <a:gd name="connsiteX5" fmla="*/ 8572 w 8572"/>
                            <a:gd name="connsiteY5" fmla="*/ 3810 h 28575"/>
                            <a:gd name="connsiteX6" fmla="*/ 8572 w 8572"/>
                            <a:gd name="connsiteY6" fmla="*/ 3810 h 28575"/>
                            <a:gd name="connsiteX7" fmla="*/ 8572 w 8572"/>
                            <a:gd name="connsiteY7" fmla="*/ 3810 h 28575"/>
                            <a:gd name="connsiteX8" fmla="*/ 8572 w 8572"/>
                            <a:gd name="connsiteY8" fmla="*/ 4763 h 28575"/>
                            <a:gd name="connsiteX9" fmla="*/ 8572 w 8572"/>
                            <a:gd name="connsiteY9" fmla="*/ 5715 h 28575"/>
                            <a:gd name="connsiteX10" fmla="*/ 8572 w 8572"/>
                            <a:gd name="connsiteY10" fmla="*/ 5715 h 28575"/>
                            <a:gd name="connsiteX11" fmla="*/ 8572 w 8572"/>
                            <a:gd name="connsiteY11" fmla="*/ 6667 h 28575"/>
                            <a:gd name="connsiteX12" fmla="*/ 8572 w 8572"/>
                            <a:gd name="connsiteY12" fmla="*/ 7620 h 28575"/>
                            <a:gd name="connsiteX13" fmla="*/ 8572 w 8572"/>
                            <a:gd name="connsiteY13" fmla="*/ 8572 h 28575"/>
                            <a:gd name="connsiteX14" fmla="*/ 8572 w 8572"/>
                            <a:gd name="connsiteY14" fmla="*/ 9525 h 28575"/>
                            <a:gd name="connsiteX15" fmla="*/ 8572 w 8572"/>
                            <a:gd name="connsiteY15" fmla="*/ 9525 h 28575"/>
                            <a:gd name="connsiteX16" fmla="*/ 8572 w 8572"/>
                            <a:gd name="connsiteY16" fmla="*/ 9525 h 28575"/>
                            <a:gd name="connsiteX17" fmla="*/ 8572 w 8572"/>
                            <a:gd name="connsiteY17" fmla="*/ 10477 h 28575"/>
                            <a:gd name="connsiteX18" fmla="*/ 8572 w 8572"/>
                            <a:gd name="connsiteY18" fmla="*/ 11430 h 28575"/>
                            <a:gd name="connsiteX19" fmla="*/ 8572 w 8572"/>
                            <a:gd name="connsiteY19" fmla="*/ 11430 h 28575"/>
                            <a:gd name="connsiteX20" fmla="*/ 8572 w 8572"/>
                            <a:gd name="connsiteY20" fmla="*/ 12383 h 28575"/>
                            <a:gd name="connsiteX21" fmla="*/ 8572 w 8572"/>
                            <a:gd name="connsiteY21" fmla="*/ 12383 h 28575"/>
                            <a:gd name="connsiteX22" fmla="*/ 8572 w 8572"/>
                            <a:gd name="connsiteY22" fmla="*/ 13335 h 28575"/>
                            <a:gd name="connsiteX23" fmla="*/ 8572 w 8572"/>
                            <a:gd name="connsiteY23" fmla="*/ 13335 h 28575"/>
                            <a:gd name="connsiteX24" fmla="*/ 8572 w 8572"/>
                            <a:gd name="connsiteY24" fmla="*/ 13335 h 28575"/>
                            <a:gd name="connsiteX25" fmla="*/ 8572 w 8572"/>
                            <a:gd name="connsiteY25" fmla="*/ 13335 h 28575"/>
                            <a:gd name="connsiteX26" fmla="*/ 8572 w 8572"/>
                            <a:gd name="connsiteY26" fmla="*/ 14288 h 28575"/>
                            <a:gd name="connsiteX27" fmla="*/ 8572 w 8572"/>
                            <a:gd name="connsiteY27" fmla="*/ 15240 h 28575"/>
                            <a:gd name="connsiteX28" fmla="*/ 8572 w 8572"/>
                            <a:gd name="connsiteY28" fmla="*/ 15240 h 28575"/>
                            <a:gd name="connsiteX29" fmla="*/ 8572 w 8572"/>
                            <a:gd name="connsiteY29" fmla="*/ 15240 h 28575"/>
                            <a:gd name="connsiteX30" fmla="*/ 8572 w 8572"/>
                            <a:gd name="connsiteY30" fmla="*/ 15240 h 28575"/>
                            <a:gd name="connsiteX31" fmla="*/ 8572 w 8572"/>
                            <a:gd name="connsiteY31" fmla="*/ 16192 h 28575"/>
                            <a:gd name="connsiteX32" fmla="*/ 7620 w 8572"/>
                            <a:gd name="connsiteY32" fmla="*/ 18097 h 28575"/>
                            <a:gd name="connsiteX33" fmla="*/ 7620 w 8572"/>
                            <a:gd name="connsiteY33" fmla="*/ 20002 h 28575"/>
                            <a:gd name="connsiteX34" fmla="*/ 7620 w 8572"/>
                            <a:gd name="connsiteY34" fmla="*/ 21908 h 28575"/>
                            <a:gd name="connsiteX35" fmla="*/ 6668 w 8572"/>
                            <a:gd name="connsiteY35" fmla="*/ 23813 h 28575"/>
                            <a:gd name="connsiteX36" fmla="*/ 6668 w 8572"/>
                            <a:gd name="connsiteY36" fmla="*/ 23813 h 28575"/>
                            <a:gd name="connsiteX37" fmla="*/ 6668 w 8572"/>
                            <a:gd name="connsiteY37" fmla="*/ 24765 h 28575"/>
                            <a:gd name="connsiteX38" fmla="*/ 6668 w 8572"/>
                            <a:gd name="connsiteY38" fmla="*/ 24765 h 28575"/>
                            <a:gd name="connsiteX39" fmla="*/ 6668 w 8572"/>
                            <a:gd name="connsiteY39" fmla="*/ 24765 h 28575"/>
                            <a:gd name="connsiteX40" fmla="*/ 6668 w 8572"/>
                            <a:gd name="connsiteY40" fmla="*/ 24765 h 28575"/>
                            <a:gd name="connsiteX41" fmla="*/ 6668 w 8572"/>
                            <a:gd name="connsiteY41" fmla="*/ 25717 h 28575"/>
                            <a:gd name="connsiteX42" fmla="*/ 6668 w 8572"/>
                            <a:gd name="connsiteY42" fmla="*/ 26670 h 28575"/>
                            <a:gd name="connsiteX43" fmla="*/ 6668 w 8572"/>
                            <a:gd name="connsiteY43" fmla="*/ 26670 h 28575"/>
                            <a:gd name="connsiteX44" fmla="*/ 6668 w 8572"/>
                            <a:gd name="connsiteY44" fmla="*/ 27622 h 28575"/>
                            <a:gd name="connsiteX45" fmla="*/ 6668 w 8572"/>
                            <a:gd name="connsiteY45" fmla="*/ 27622 h 28575"/>
                            <a:gd name="connsiteX46" fmla="*/ 6668 w 8572"/>
                            <a:gd name="connsiteY46" fmla="*/ 27622 h 28575"/>
                            <a:gd name="connsiteX47" fmla="*/ 4763 w 8572"/>
                            <a:gd name="connsiteY47" fmla="*/ 27622 h 28575"/>
                            <a:gd name="connsiteX48" fmla="*/ 4763 w 8572"/>
                            <a:gd name="connsiteY48" fmla="*/ 27622 h 28575"/>
                            <a:gd name="connsiteX49" fmla="*/ 4763 w 8572"/>
                            <a:gd name="connsiteY49" fmla="*/ 27622 h 28575"/>
                            <a:gd name="connsiteX50" fmla="*/ 4763 w 8572"/>
                            <a:gd name="connsiteY50" fmla="*/ 27622 h 28575"/>
                            <a:gd name="connsiteX51" fmla="*/ 4763 w 8572"/>
                            <a:gd name="connsiteY51" fmla="*/ 27622 h 28575"/>
                            <a:gd name="connsiteX52" fmla="*/ 4763 w 8572"/>
                            <a:gd name="connsiteY52" fmla="*/ 28575 h 28575"/>
                            <a:gd name="connsiteX53" fmla="*/ 4763 w 8572"/>
                            <a:gd name="connsiteY53" fmla="*/ 27622 h 28575"/>
                            <a:gd name="connsiteX54" fmla="*/ 5715 w 8572"/>
                            <a:gd name="connsiteY54" fmla="*/ 27622 h 28575"/>
                            <a:gd name="connsiteX55" fmla="*/ 5715 w 8572"/>
                            <a:gd name="connsiteY55" fmla="*/ 27622 h 28575"/>
                            <a:gd name="connsiteX56" fmla="*/ 5715 w 8572"/>
                            <a:gd name="connsiteY56" fmla="*/ 27622 h 28575"/>
                            <a:gd name="connsiteX57" fmla="*/ 5715 w 8572"/>
                            <a:gd name="connsiteY57" fmla="*/ 26670 h 28575"/>
                            <a:gd name="connsiteX58" fmla="*/ 5715 w 8572"/>
                            <a:gd name="connsiteY58" fmla="*/ 24765 h 28575"/>
                            <a:gd name="connsiteX59" fmla="*/ 5715 w 8572"/>
                            <a:gd name="connsiteY59" fmla="*/ 23813 h 28575"/>
                            <a:gd name="connsiteX60" fmla="*/ 5715 w 8572"/>
                            <a:gd name="connsiteY60" fmla="*/ 23813 h 28575"/>
                            <a:gd name="connsiteX61" fmla="*/ 5715 w 8572"/>
                            <a:gd name="connsiteY61" fmla="*/ 21908 h 28575"/>
                            <a:gd name="connsiteX62" fmla="*/ 5715 w 8572"/>
                            <a:gd name="connsiteY62" fmla="*/ 20002 h 28575"/>
                            <a:gd name="connsiteX63" fmla="*/ 6668 w 8572"/>
                            <a:gd name="connsiteY63" fmla="*/ 18097 h 28575"/>
                            <a:gd name="connsiteX64" fmla="*/ 6668 w 8572"/>
                            <a:gd name="connsiteY64" fmla="*/ 17145 h 28575"/>
                            <a:gd name="connsiteX65" fmla="*/ 6668 w 8572"/>
                            <a:gd name="connsiteY65" fmla="*/ 16192 h 28575"/>
                            <a:gd name="connsiteX66" fmla="*/ 6668 w 8572"/>
                            <a:gd name="connsiteY66" fmla="*/ 15240 h 28575"/>
                            <a:gd name="connsiteX67" fmla="*/ 6668 w 8572"/>
                            <a:gd name="connsiteY67" fmla="*/ 15240 h 28575"/>
                            <a:gd name="connsiteX68" fmla="*/ 6668 w 8572"/>
                            <a:gd name="connsiteY68" fmla="*/ 15240 h 28575"/>
                            <a:gd name="connsiteX69" fmla="*/ 6668 w 8572"/>
                            <a:gd name="connsiteY69" fmla="*/ 14288 h 28575"/>
                            <a:gd name="connsiteX70" fmla="*/ 6668 w 8572"/>
                            <a:gd name="connsiteY70" fmla="*/ 13335 h 28575"/>
                            <a:gd name="connsiteX71" fmla="*/ 6668 w 8572"/>
                            <a:gd name="connsiteY71" fmla="*/ 12383 h 28575"/>
                            <a:gd name="connsiteX72" fmla="*/ 6668 w 8572"/>
                            <a:gd name="connsiteY72" fmla="*/ 12383 h 28575"/>
                            <a:gd name="connsiteX73" fmla="*/ 6668 w 8572"/>
                            <a:gd name="connsiteY73" fmla="*/ 12383 h 28575"/>
                            <a:gd name="connsiteX74" fmla="*/ 6668 w 8572"/>
                            <a:gd name="connsiteY74" fmla="*/ 12383 h 28575"/>
                            <a:gd name="connsiteX75" fmla="*/ 6668 w 8572"/>
                            <a:gd name="connsiteY75" fmla="*/ 12383 h 28575"/>
                            <a:gd name="connsiteX76" fmla="*/ 6668 w 8572"/>
                            <a:gd name="connsiteY76" fmla="*/ 12383 h 28575"/>
                            <a:gd name="connsiteX77" fmla="*/ 6668 w 8572"/>
                            <a:gd name="connsiteY77" fmla="*/ 12383 h 28575"/>
                            <a:gd name="connsiteX78" fmla="*/ 6668 w 8572"/>
                            <a:gd name="connsiteY78" fmla="*/ 12383 h 28575"/>
                            <a:gd name="connsiteX79" fmla="*/ 6668 w 8572"/>
                            <a:gd name="connsiteY79" fmla="*/ 11430 h 28575"/>
                            <a:gd name="connsiteX80" fmla="*/ 6668 w 8572"/>
                            <a:gd name="connsiteY80" fmla="*/ 10477 h 28575"/>
                            <a:gd name="connsiteX81" fmla="*/ 6668 w 8572"/>
                            <a:gd name="connsiteY81" fmla="*/ 9525 h 28575"/>
                            <a:gd name="connsiteX82" fmla="*/ 6668 w 8572"/>
                            <a:gd name="connsiteY82" fmla="*/ 9525 h 28575"/>
                            <a:gd name="connsiteX83" fmla="*/ 6668 w 8572"/>
                            <a:gd name="connsiteY83" fmla="*/ 9525 h 28575"/>
                            <a:gd name="connsiteX84" fmla="*/ 6668 w 8572"/>
                            <a:gd name="connsiteY84" fmla="*/ 9525 h 28575"/>
                            <a:gd name="connsiteX85" fmla="*/ 6668 w 8572"/>
                            <a:gd name="connsiteY85" fmla="*/ 9525 h 28575"/>
                            <a:gd name="connsiteX86" fmla="*/ 6668 w 8572"/>
                            <a:gd name="connsiteY86" fmla="*/ 7620 h 28575"/>
                            <a:gd name="connsiteX87" fmla="*/ 6668 w 8572"/>
                            <a:gd name="connsiteY87" fmla="*/ 7620 h 28575"/>
                            <a:gd name="connsiteX88" fmla="*/ 7620 w 8572"/>
                            <a:gd name="connsiteY88" fmla="*/ 3810 h 28575"/>
                            <a:gd name="connsiteX89" fmla="*/ 8572 w 8572"/>
                            <a:gd name="connsiteY89" fmla="*/ 1905 h 28575"/>
                            <a:gd name="connsiteX90" fmla="*/ 8572 w 8572"/>
                            <a:gd name="connsiteY90" fmla="*/ 952 h 28575"/>
                            <a:gd name="connsiteX91" fmla="*/ 8572 w 8572"/>
                            <a:gd name="connsiteY91" fmla="*/ 0 h 28575"/>
                            <a:gd name="connsiteX92" fmla="*/ 8572 w 8572"/>
                            <a:gd name="connsiteY92" fmla="*/ 0 h 28575"/>
                            <a:gd name="connsiteX93" fmla="*/ 8572 w 8572"/>
                            <a:gd name="connsiteY93" fmla="*/ 952 h 28575"/>
                            <a:gd name="connsiteX94" fmla="*/ 0 w 8572"/>
                            <a:gd name="connsiteY94" fmla="*/ 25717 h 28575"/>
                            <a:gd name="connsiteX95" fmla="*/ 0 w 8572"/>
                            <a:gd name="connsiteY95" fmla="*/ 25717 h 28575"/>
                            <a:gd name="connsiteX96" fmla="*/ 0 w 8572"/>
                            <a:gd name="connsiteY96" fmla="*/ 25717 h 28575"/>
                            <a:gd name="connsiteX97" fmla="*/ 0 w 8572"/>
                            <a:gd name="connsiteY97" fmla="*/ 25717 h 28575"/>
                            <a:gd name="connsiteX98" fmla="*/ 0 w 8572"/>
                            <a:gd name="connsiteY98" fmla="*/ 25717 h 28575"/>
                            <a:gd name="connsiteX99" fmla="*/ 1905 w 8572"/>
                            <a:gd name="connsiteY99" fmla="*/ 20955 h 28575"/>
                            <a:gd name="connsiteX100" fmla="*/ 1905 w 8572"/>
                            <a:gd name="connsiteY100" fmla="*/ 20955 h 28575"/>
                            <a:gd name="connsiteX101" fmla="*/ 1905 w 8572"/>
                            <a:gd name="connsiteY101" fmla="*/ 20955 h 28575"/>
                            <a:gd name="connsiteX102" fmla="*/ 1905 w 8572"/>
                            <a:gd name="connsiteY102" fmla="*/ 20955 h 28575"/>
                            <a:gd name="connsiteX103" fmla="*/ 1905 w 8572"/>
                            <a:gd name="connsiteY103" fmla="*/ 20955 h 28575"/>
                            <a:gd name="connsiteX104" fmla="*/ 7620 w 8572"/>
                            <a:gd name="connsiteY104" fmla="*/ 1905 h 28575"/>
                            <a:gd name="connsiteX105" fmla="*/ 7620 w 8572"/>
                            <a:gd name="connsiteY105" fmla="*/ 1905 h 28575"/>
                            <a:gd name="connsiteX106" fmla="*/ 7620 w 8572"/>
                            <a:gd name="connsiteY106" fmla="*/ 1905 h 28575"/>
                            <a:gd name="connsiteX107" fmla="*/ 7620 w 8572"/>
                            <a:gd name="connsiteY107" fmla="*/ 1905 h 28575"/>
                            <a:gd name="connsiteX108" fmla="*/ 7620 w 8572"/>
                            <a:gd name="connsiteY108" fmla="*/ 1905 h 285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572" h="28575">
                              <a:moveTo>
                                <a:pt x="8572" y="952"/>
                              </a:moveTo>
                              <a:cubicBezTo>
                                <a:pt x="8572" y="952"/>
                                <a:pt x="8572" y="952"/>
                                <a:pt x="8572" y="952"/>
                              </a:cubicBezTo>
                              <a:cubicBezTo>
                                <a:pt x="8572" y="1905"/>
                                <a:pt x="8572" y="1905"/>
                                <a:pt x="8572" y="2858"/>
                              </a:cubicBezTo>
                              <a:cubicBezTo>
                                <a:pt x="8572" y="2858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4763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5715"/>
                              </a:cubicBezTo>
                              <a:cubicBezTo>
                                <a:pt x="8572" y="5715"/>
                                <a:pt x="8572" y="5715"/>
                                <a:pt x="8572" y="5715"/>
                              </a:cubicBezTo>
                              <a:cubicBezTo>
                                <a:pt x="8572" y="5715"/>
                                <a:pt x="8572" y="5715"/>
                                <a:pt x="8572" y="6667"/>
                              </a:cubicBezTo>
                              <a:cubicBezTo>
                                <a:pt x="8572" y="6667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8572"/>
                                <a:pt x="8572" y="8572"/>
                              </a:cubicBezTo>
                              <a:cubicBezTo>
                                <a:pt x="8572" y="8572"/>
                                <a:pt x="8572" y="9525"/>
                                <a:pt x="8572" y="9525"/>
                              </a:cubicBezTo>
                              <a:cubicBezTo>
                                <a:pt x="8572" y="9525"/>
                                <a:pt x="8572" y="9525"/>
                                <a:pt x="8572" y="9525"/>
                              </a:cubicBezTo>
                              <a:cubicBezTo>
                                <a:pt x="8572" y="9525"/>
                                <a:pt x="8572" y="9525"/>
                                <a:pt x="8572" y="9525"/>
                              </a:cubicBezTo>
                              <a:cubicBezTo>
                                <a:pt x="8572" y="9525"/>
                                <a:pt x="8572" y="10477"/>
                                <a:pt x="8572" y="10477"/>
                              </a:cubicBezTo>
                              <a:cubicBezTo>
                                <a:pt x="8572" y="10477"/>
                                <a:pt x="8572" y="11430"/>
                                <a:pt x="8572" y="11430"/>
                              </a:cubicBezTo>
                              <a:cubicBezTo>
                                <a:pt x="8572" y="11430"/>
                                <a:pt x="8572" y="11430"/>
                                <a:pt x="8572" y="11430"/>
                              </a:cubicBezTo>
                              <a:cubicBezTo>
                                <a:pt x="8572" y="11430"/>
                                <a:pt x="8572" y="11430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8572" y="13335"/>
                              </a:cubicBezTo>
                              <a:cubicBezTo>
                                <a:pt x="8572" y="13335"/>
                                <a:pt x="8572" y="14288"/>
                                <a:pt x="8572" y="14288"/>
                              </a:cubicBezTo>
                              <a:cubicBezTo>
                                <a:pt x="8572" y="14288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6192"/>
                              </a:cubicBezTo>
                              <a:cubicBezTo>
                                <a:pt x="8572" y="17145"/>
                                <a:pt x="8572" y="18097"/>
                                <a:pt x="7620" y="18097"/>
                              </a:cubicBezTo>
                              <a:cubicBezTo>
                                <a:pt x="7620" y="19050"/>
                                <a:pt x="7620" y="19050"/>
                                <a:pt x="7620" y="20002"/>
                              </a:cubicBezTo>
                              <a:cubicBezTo>
                                <a:pt x="7620" y="20955"/>
                                <a:pt x="7620" y="20955"/>
                                <a:pt x="7620" y="21908"/>
                              </a:cubicBezTo>
                              <a:cubicBezTo>
                                <a:pt x="7620" y="22860"/>
                                <a:pt x="7620" y="22860"/>
                                <a:pt x="6668" y="23813"/>
                              </a:cubicBezTo>
                              <a:cubicBezTo>
                                <a:pt x="6668" y="23813"/>
                                <a:pt x="6668" y="23813"/>
                                <a:pt x="6668" y="23813"/>
                              </a:cubicBezTo>
                              <a:cubicBezTo>
                                <a:pt x="6668" y="23813"/>
                                <a:pt x="6668" y="24765"/>
                                <a:pt x="6668" y="24765"/>
                              </a:cubicBezTo>
                              <a:cubicBezTo>
                                <a:pt x="6668" y="24765"/>
                                <a:pt x="6668" y="24765"/>
                                <a:pt x="6668" y="24765"/>
                              </a:cubicBezTo>
                              <a:cubicBezTo>
                                <a:pt x="6668" y="24765"/>
                                <a:pt x="6668" y="24765"/>
                                <a:pt x="6668" y="24765"/>
                              </a:cubicBezTo>
                              <a:cubicBezTo>
                                <a:pt x="6668" y="24765"/>
                                <a:pt x="6668" y="24765"/>
                                <a:pt x="6668" y="24765"/>
                              </a:cubicBezTo>
                              <a:cubicBezTo>
                                <a:pt x="6668" y="24765"/>
                                <a:pt x="6668" y="24765"/>
                                <a:pt x="6668" y="25717"/>
                              </a:cubicBezTo>
                              <a:cubicBezTo>
                                <a:pt x="6668" y="25717"/>
                                <a:pt x="6668" y="26670"/>
                                <a:pt x="6668" y="26670"/>
                              </a:cubicBezTo>
                              <a:cubicBezTo>
                                <a:pt x="6668" y="26670"/>
                                <a:pt x="6668" y="26670"/>
                                <a:pt x="6668" y="26670"/>
                              </a:cubicBezTo>
                              <a:cubicBezTo>
                                <a:pt x="6668" y="26670"/>
                                <a:pt x="6668" y="26670"/>
                                <a:pt x="6668" y="27622"/>
                              </a:cubicBezTo>
                              <a:lnTo>
                                <a:pt x="6668" y="27622"/>
                              </a:lnTo>
                              <a:cubicBezTo>
                                <a:pt x="6668" y="27622"/>
                                <a:pt x="6668" y="27622"/>
                                <a:pt x="6668" y="27622"/>
                              </a:cubicBezTo>
                              <a:cubicBezTo>
                                <a:pt x="5715" y="27622"/>
                                <a:pt x="5715" y="27622"/>
                                <a:pt x="4763" y="27622"/>
                              </a:cubicBezTo>
                              <a:lnTo>
                                <a:pt x="4763" y="27622"/>
                              </a:lnTo>
                              <a:cubicBezTo>
                                <a:pt x="4763" y="27622"/>
                                <a:pt x="4763" y="27622"/>
                                <a:pt x="4763" y="27622"/>
                              </a:cubicBezTo>
                              <a:lnTo>
                                <a:pt x="4763" y="27622"/>
                              </a:lnTo>
                              <a:cubicBezTo>
                                <a:pt x="4763" y="27622"/>
                                <a:pt x="4763" y="27622"/>
                                <a:pt x="4763" y="27622"/>
                              </a:cubicBezTo>
                              <a:cubicBezTo>
                                <a:pt x="4763" y="27622"/>
                                <a:pt x="4763" y="27622"/>
                                <a:pt x="4763" y="28575"/>
                              </a:cubicBezTo>
                              <a:cubicBezTo>
                                <a:pt x="4763" y="28575"/>
                                <a:pt x="4763" y="27622"/>
                                <a:pt x="4763" y="27622"/>
                              </a:cubicBezTo>
                              <a:cubicBezTo>
                                <a:pt x="4763" y="27622"/>
                                <a:pt x="5715" y="27622"/>
                                <a:pt x="5715" y="27622"/>
                              </a:cubicBezTo>
                              <a:cubicBezTo>
                                <a:pt x="5715" y="27622"/>
                                <a:pt x="5715" y="27622"/>
                                <a:pt x="5715" y="27622"/>
                              </a:cubicBezTo>
                              <a:cubicBezTo>
                                <a:pt x="5715" y="27622"/>
                                <a:pt x="5715" y="27622"/>
                                <a:pt x="5715" y="27622"/>
                              </a:cubicBezTo>
                              <a:cubicBezTo>
                                <a:pt x="4763" y="27622"/>
                                <a:pt x="5715" y="27622"/>
                                <a:pt x="5715" y="26670"/>
                              </a:cubicBezTo>
                              <a:cubicBezTo>
                                <a:pt x="5715" y="25717"/>
                                <a:pt x="5715" y="24765"/>
                                <a:pt x="5715" y="24765"/>
                              </a:cubicBezTo>
                              <a:cubicBezTo>
                                <a:pt x="5715" y="24765"/>
                                <a:pt x="5715" y="23813"/>
                                <a:pt x="5715" y="23813"/>
                              </a:cubicBezTo>
                              <a:cubicBezTo>
                                <a:pt x="5715" y="23813"/>
                                <a:pt x="5715" y="23813"/>
                                <a:pt x="5715" y="23813"/>
                              </a:cubicBezTo>
                              <a:cubicBezTo>
                                <a:pt x="5715" y="22860"/>
                                <a:pt x="5715" y="22860"/>
                                <a:pt x="5715" y="21908"/>
                              </a:cubicBezTo>
                              <a:cubicBezTo>
                                <a:pt x="5715" y="20955"/>
                                <a:pt x="5715" y="20955"/>
                                <a:pt x="5715" y="20002"/>
                              </a:cubicBezTo>
                              <a:cubicBezTo>
                                <a:pt x="5715" y="19050"/>
                                <a:pt x="5715" y="18097"/>
                                <a:pt x="6668" y="18097"/>
                              </a:cubicBezTo>
                              <a:cubicBezTo>
                                <a:pt x="6668" y="18097"/>
                                <a:pt x="6668" y="17145"/>
                                <a:pt x="6668" y="17145"/>
                              </a:cubicBezTo>
                              <a:cubicBezTo>
                                <a:pt x="6668" y="17145"/>
                                <a:pt x="6668" y="16192"/>
                                <a:pt x="6668" y="16192"/>
                              </a:cubicBezTo>
                              <a:cubicBezTo>
                                <a:pt x="6668" y="16192"/>
                                <a:pt x="6668" y="16192"/>
                                <a:pt x="6668" y="15240"/>
                              </a:cubicBezTo>
                              <a:cubicBezTo>
                                <a:pt x="6668" y="15240"/>
                                <a:pt x="6668" y="15240"/>
                                <a:pt x="6668" y="15240"/>
                              </a:cubicBezTo>
                              <a:cubicBezTo>
                                <a:pt x="6668" y="15240"/>
                                <a:pt x="6668" y="15240"/>
                                <a:pt x="6668" y="15240"/>
                              </a:cubicBezTo>
                              <a:cubicBezTo>
                                <a:pt x="6668" y="15240"/>
                                <a:pt x="6668" y="14288"/>
                                <a:pt x="6668" y="14288"/>
                              </a:cubicBezTo>
                              <a:cubicBezTo>
                                <a:pt x="6668" y="14288"/>
                                <a:pt x="6668" y="13335"/>
                                <a:pt x="6668" y="13335"/>
                              </a:cubicBezTo>
                              <a:cubicBezTo>
                                <a:pt x="6668" y="13335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6668" y="12383"/>
                                <a:pt x="6668" y="11430"/>
                              </a:cubicBezTo>
                              <a:cubicBezTo>
                                <a:pt x="6668" y="11430"/>
                                <a:pt x="6668" y="10477"/>
                                <a:pt x="6668" y="10477"/>
                              </a:cubicBezTo>
                              <a:cubicBezTo>
                                <a:pt x="6668" y="10477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9525"/>
                                <a:pt x="6668" y="9525"/>
                                <a:pt x="6668" y="9525"/>
                              </a:cubicBezTo>
                              <a:cubicBezTo>
                                <a:pt x="6668" y="8572"/>
                                <a:pt x="6668" y="8572"/>
                                <a:pt x="6668" y="7620"/>
                              </a:cubicBezTo>
                              <a:cubicBezTo>
                                <a:pt x="6668" y="7620"/>
                                <a:pt x="6668" y="7620"/>
                                <a:pt x="6668" y="7620"/>
                              </a:cubicBezTo>
                              <a:cubicBezTo>
                                <a:pt x="6668" y="6667"/>
                                <a:pt x="7620" y="4763"/>
                                <a:pt x="7620" y="3810"/>
                              </a:cubicBezTo>
                              <a:cubicBezTo>
                                <a:pt x="7620" y="2858"/>
                                <a:pt x="7620" y="2858"/>
                                <a:pt x="8572" y="1905"/>
                              </a:cubicBezTo>
                              <a:cubicBezTo>
                                <a:pt x="8572" y="952"/>
                                <a:pt x="8572" y="952"/>
                                <a:pt x="8572" y="952"/>
                              </a:cubicBezTo>
                              <a:cubicBezTo>
                                <a:pt x="8572" y="952"/>
                                <a:pt x="8572" y="0"/>
                                <a:pt x="8572" y="0"/>
                              </a:cubicBezTo>
                              <a:lnTo>
                                <a:pt x="8572" y="0"/>
                              </a:lnTo>
                              <a:lnTo>
                                <a:pt x="8572" y="952"/>
                              </a:lnTo>
                              <a:close/>
                              <a:moveTo>
                                <a:pt x="0" y="25717"/>
                              </a:moveTo>
                              <a:cubicBezTo>
                                <a:pt x="0" y="25717"/>
                                <a:pt x="0" y="25717"/>
                                <a:pt x="0" y="25717"/>
                              </a:cubicBezTo>
                              <a:cubicBezTo>
                                <a:pt x="0" y="25717"/>
                                <a:pt x="0" y="26670"/>
                                <a:pt x="0" y="25717"/>
                              </a:cubicBezTo>
                              <a:cubicBezTo>
                                <a:pt x="0" y="26670"/>
                                <a:pt x="0" y="25717"/>
                                <a:pt x="0" y="25717"/>
                              </a:cubicBezTo>
                              <a:cubicBezTo>
                                <a:pt x="0" y="25717"/>
                                <a:pt x="0" y="25717"/>
                                <a:pt x="0" y="25717"/>
                              </a:cubicBezTo>
                              <a:close/>
                              <a:moveTo>
                                <a:pt x="1905" y="20955"/>
                              </a:moveTo>
                              <a:cubicBezTo>
                                <a:pt x="953" y="20955"/>
                                <a:pt x="953" y="20955"/>
                                <a:pt x="1905" y="20955"/>
                              </a:cubicBezTo>
                              <a:cubicBezTo>
                                <a:pt x="953" y="21908"/>
                                <a:pt x="953" y="21908"/>
                                <a:pt x="1905" y="20955"/>
                              </a:cubicBezTo>
                              <a:cubicBezTo>
                                <a:pt x="953" y="21908"/>
                                <a:pt x="1905" y="21908"/>
                                <a:pt x="1905" y="20955"/>
                              </a:cubicBezTo>
                              <a:cubicBezTo>
                                <a:pt x="1905" y="21908"/>
                                <a:pt x="1905" y="20955"/>
                                <a:pt x="1905" y="20955"/>
                              </a:cubicBezTo>
                              <a:close/>
                              <a:moveTo>
                                <a:pt x="7620" y="1905"/>
                              </a:move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2858"/>
                                <a:pt x="7620" y="1905"/>
                              </a:cubicBezTo>
                              <a:cubicBezTo>
                                <a:pt x="7620" y="2858"/>
                                <a:pt x="7620" y="2858"/>
                                <a:pt x="7620" y="1905"/>
                              </a:cubicBezTo>
                              <a:cubicBezTo>
                                <a:pt x="7620" y="2858"/>
                                <a:pt x="7620" y="1905"/>
                                <a:pt x="762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5" name="任意多边形: 形状 889"/>
                        <p:cNvSpPr/>
                        <p:nvPr/>
                      </p:nvSpPr>
                      <p:spPr>
                        <a:xfrm>
                          <a:off x="3995737" y="373094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6" name="任意多边形: 形状 890"/>
                        <p:cNvSpPr/>
                        <p:nvPr/>
                      </p:nvSpPr>
                      <p:spPr>
                        <a:xfrm>
                          <a:off x="3993832" y="3729989"/>
                          <a:ext cx="1905" cy="4762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0 h 4762"/>
                            <a:gd name="connsiteX1" fmla="*/ 0 w 1905"/>
                            <a:gd name="connsiteY1" fmla="*/ 0 h 4762"/>
                            <a:gd name="connsiteX2" fmla="*/ 0 w 1905"/>
                            <a:gd name="connsiteY2" fmla="*/ 0 h 4762"/>
                            <a:gd name="connsiteX3" fmla="*/ 0 w 1905"/>
                            <a:gd name="connsiteY3" fmla="*/ 0 h 4762"/>
                            <a:gd name="connsiteX4" fmla="*/ 0 w 1905"/>
                            <a:gd name="connsiteY4" fmla="*/ 0 h 4762"/>
                            <a:gd name="connsiteX5" fmla="*/ 0 w 1905"/>
                            <a:gd name="connsiteY5" fmla="*/ 0 h 4762"/>
                            <a:gd name="connsiteX6" fmla="*/ 0 w 1905"/>
                            <a:gd name="connsiteY6" fmla="*/ 952 h 4762"/>
                            <a:gd name="connsiteX7" fmla="*/ 0 w 1905"/>
                            <a:gd name="connsiteY7" fmla="*/ 1905 h 4762"/>
                            <a:gd name="connsiteX8" fmla="*/ 0 w 1905"/>
                            <a:gd name="connsiteY8" fmla="*/ 2857 h 4762"/>
                            <a:gd name="connsiteX9" fmla="*/ 0 w 1905"/>
                            <a:gd name="connsiteY9" fmla="*/ 2857 h 4762"/>
                            <a:gd name="connsiteX10" fmla="*/ 0 w 1905"/>
                            <a:gd name="connsiteY10" fmla="*/ 2857 h 4762"/>
                            <a:gd name="connsiteX11" fmla="*/ 0 w 1905"/>
                            <a:gd name="connsiteY11" fmla="*/ 3810 h 4762"/>
                            <a:gd name="connsiteX12" fmla="*/ 1905 w 1905"/>
                            <a:gd name="connsiteY12" fmla="*/ 4763 h 4762"/>
                            <a:gd name="connsiteX13" fmla="*/ 1905 w 1905"/>
                            <a:gd name="connsiteY13" fmla="*/ 3810 h 4762"/>
                            <a:gd name="connsiteX14" fmla="*/ 1905 w 1905"/>
                            <a:gd name="connsiteY14" fmla="*/ 2857 h 4762"/>
                            <a:gd name="connsiteX15" fmla="*/ 1905 w 1905"/>
                            <a:gd name="connsiteY15" fmla="*/ 0 h 4762"/>
                            <a:gd name="connsiteX16" fmla="*/ 1905 w 1905"/>
                            <a:gd name="connsiteY16" fmla="*/ 0 h 4762"/>
                            <a:gd name="connsiteX17" fmla="*/ 1905 w 1905"/>
                            <a:gd name="connsiteY17" fmla="*/ 0 h 4762"/>
                            <a:gd name="connsiteX18" fmla="*/ 1905 w 1905"/>
                            <a:gd name="connsiteY18" fmla="*/ 0 h 4762"/>
                            <a:gd name="connsiteX19" fmla="*/ 1905 w 1905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7"/>
                                <a:pt x="1905" y="2857"/>
                              </a:cubicBezTo>
                              <a:cubicBezTo>
                                <a:pt x="1905" y="1905"/>
                                <a:pt x="1905" y="952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07" name="图形 2"/>
                      <p:cNvGrpSpPr/>
                      <p:nvPr/>
                    </p:nvGrpSpPr>
                    <p:grpSpPr>
                      <a:xfrm>
                        <a:off x="4002405" y="3697604"/>
                        <a:ext cx="11429" cy="24765"/>
                        <a:chOff x="4002405" y="3697604"/>
                        <a:chExt cx="11429" cy="2476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08" name="任意多边形: 形状 892"/>
                        <p:cNvSpPr/>
                        <p:nvPr/>
                      </p:nvSpPr>
                      <p:spPr>
                        <a:xfrm>
                          <a:off x="4002405" y="37004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09" name="任意多边形: 形状 893"/>
                        <p:cNvSpPr/>
                        <p:nvPr/>
                      </p:nvSpPr>
                      <p:spPr>
                        <a:xfrm>
                          <a:off x="4003357" y="3697604"/>
                          <a:ext cx="10477" cy="24765"/>
                        </a:xfrm>
                        <a:custGeom>
                          <a:avLst/>
                          <a:gdLst>
                            <a:gd name="connsiteX0" fmla="*/ 8573 w 10477"/>
                            <a:gd name="connsiteY0" fmla="*/ 24765 h 24765"/>
                            <a:gd name="connsiteX1" fmla="*/ 8573 w 10477"/>
                            <a:gd name="connsiteY1" fmla="*/ 24765 h 24765"/>
                            <a:gd name="connsiteX2" fmla="*/ 8573 w 10477"/>
                            <a:gd name="connsiteY2" fmla="*/ 22860 h 24765"/>
                            <a:gd name="connsiteX3" fmla="*/ 8573 w 10477"/>
                            <a:gd name="connsiteY3" fmla="*/ 21908 h 24765"/>
                            <a:gd name="connsiteX4" fmla="*/ 8573 w 10477"/>
                            <a:gd name="connsiteY4" fmla="*/ 20955 h 24765"/>
                            <a:gd name="connsiteX5" fmla="*/ 8573 w 10477"/>
                            <a:gd name="connsiteY5" fmla="*/ 20955 h 24765"/>
                            <a:gd name="connsiteX6" fmla="*/ 8573 w 10477"/>
                            <a:gd name="connsiteY6" fmla="*/ 20003 h 24765"/>
                            <a:gd name="connsiteX7" fmla="*/ 8573 w 10477"/>
                            <a:gd name="connsiteY7" fmla="*/ 19050 h 24765"/>
                            <a:gd name="connsiteX8" fmla="*/ 8573 w 10477"/>
                            <a:gd name="connsiteY8" fmla="*/ 18098 h 24765"/>
                            <a:gd name="connsiteX9" fmla="*/ 8573 w 10477"/>
                            <a:gd name="connsiteY9" fmla="*/ 17145 h 24765"/>
                            <a:gd name="connsiteX10" fmla="*/ 8573 w 10477"/>
                            <a:gd name="connsiteY10" fmla="*/ 17145 h 24765"/>
                            <a:gd name="connsiteX11" fmla="*/ 8573 w 10477"/>
                            <a:gd name="connsiteY11" fmla="*/ 16192 h 24765"/>
                            <a:gd name="connsiteX12" fmla="*/ 8573 w 10477"/>
                            <a:gd name="connsiteY12" fmla="*/ 15240 h 24765"/>
                            <a:gd name="connsiteX13" fmla="*/ 8573 w 10477"/>
                            <a:gd name="connsiteY13" fmla="*/ 14288 h 24765"/>
                            <a:gd name="connsiteX14" fmla="*/ 8573 w 10477"/>
                            <a:gd name="connsiteY14" fmla="*/ 13335 h 24765"/>
                            <a:gd name="connsiteX15" fmla="*/ 8573 w 10477"/>
                            <a:gd name="connsiteY15" fmla="*/ 13335 h 24765"/>
                            <a:gd name="connsiteX16" fmla="*/ 8573 w 10477"/>
                            <a:gd name="connsiteY16" fmla="*/ 13335 h 24765"/>
                            <a:gd name="connsiteX17" fmla="*/ 8573 w 10477"/>
                            <a:gd name="connsiteY17" fmla="*/ 12383 h 24765"/>
                            <a:gd name="connsiteX18" fmla="*/ 8573 w 10477"/>
                            <a:gd name="connsiteY18" fmla="*/ 11430 h 24765"/>
                            <a:gd name="connsiteX19" fmla="*/ 8573 w 10477"/>
                            <a:gd name="connsiteY19" fmla="*/ 11430 h 24765"/>
                            <a:gd name="connsiteX20" fmla="*/ 8573 w 10477"/>
                            <a:gd name="connsiteY20" fmla="*/ 10478 h 24765"/>
                            <a:gd name="connsiteX21" fmla="*/ 8573 w 10477"/>
                            <a:gd name="connsiteY21" fmla="*/ 10478 h 24765"/>
                            <a:gd name="connsiteX22" fmla="*/ 8573 w 10477"/>
                            <a:gd name="connsiteY22" fmla="*/ 10478 h 24765"/>
                            <a:gd name="connsiteX23" fmla="*/ 8573 w 10477"/>
                            <a:gd name="connsiteY23" fmla="*/ 10478 h 24765"/>
                            <a:gd name="connsiteX24" fmla="*/ 8573 w 10477"/>
                            <a:gd name="connsiteY24" fmla="*/ 10478 h 24765"/>
                            <a:gd name="connsiteX25" fmla="*/ 8573 w 10477"/>
                            <a:gd name="connsiteY25" fmla="*/ 10478 h 24765"/>
                            <a:gd name="connsiteX26" fmla="*/ 8573 w 10477"/>
                            <a:gd name="connsiteY26" fmla="*/ 9525 h 24765"/>
                            <a:gd name="connsiteX27" fmla="*/ 8573 w 10477"/>
                            <a:gd name="connsiteY27" fmla="*/ 8573 h 24765"/>
                            <a:gd name="connsiteX28" fmla="*/ 8573 w 10477"/>
                            <a:gd name="connsiteY28" fmla="*/ 8573 h 24765"/>
                            <a:gd name="connsiteX29" fmla="*/ 8573 w 10477"/>
                            <a:gd name="connsiteY29" fmla="*/ 8573 h 24765"/>
                            <a:gd name="connsiteX30" fmla="*/ 8573 w 10477"/>
                            <a:gd name="connsiteY30" fmla="*/ 8573 h 24765"/>
                            <a:gd name="connsiteX31" fmla="*/ 8573 w 10477"/>
                            <a:gd name="connsiteY31" fmla="*/ 8573 h 24765"/>
                            <a:gd name="connsiteX32" fmla="*/ 7620 w 10477"/>
                            <a:gd name="connsiteY32" fmla="*/ 6667 h 24765"/>
                            <a:gd name="connsiteX33" fmla="*/ 6668 w 10477"/>
                            <a:gd name="connsiteY33" fmla="*/ 5715 h 24765"/>
                            <a:gd name="connsiteX34" fmla="*/ 5715 w 10477"/>
                            <a:gd name="connsiteY34" fmla="*/ 4763 h 24765"/>
                            <a:gd name="connsiteX35" fmla="*/ 4763 w 10477"/>
                            <a:gd name="connsiteY35" fmla="*/ 2858 h 24765"/>
                            <a:gd name="connsiteX36" fmla="*/ 4763 w 10477"/>
                            <a:gd name="connsiteY36" fmla="*/ 2858 h 24765"/>
                            <a:gd name="connsiteX37" fmla="*/ 3810 w 10477"/>
                            <a:gd name="connsiteY37" fmla="*/ 2858 h 24765"/>
                            <a:gd name="connsiteX38" fmla="*/ 3810 w 10477"/>
                            <a:gd name="connsiteY38" fmla="*/ 2858 h 24765"/>
                            <a:gd name="connsiteX39" fmla="*/ 3810 w 10477"/>
                            <a:gd name="connsiteY39" fmla="*/ 2858 h 24765"/>
                            <a:gd name="connsiteX40" fmla="*/ 3810 w 10477"/>
                            <a:gd name="connsiteY40" fmla="*/ 2858 h 24765"/>
                            <a:gd name="connsiteX41" fmla="*/ 3810 w 10477"/>
                            <a:gd name="connsiteY41" fmla="*/ 3810 h 24765"/>
                            <a:gd name="connsiteX42" fmla="*/ 3810 w 10477"/>
                            <a:gd name="connsiteY42" fmla="*/ 3810 h 24765"/>
                            <a:gd name="connsiteX43" fmla="*/ 3810 w 10477"/>
                            <a:gd name="connsiteY43" fmla="*/ 3810 h 24765"/>
                            <a:gd name="connsiteX44" fmla="*/ 3810 w 10477"/>
                            <a:gd name="connsiteY44" fmla="*/ 4763 h 24765"/>
                            <a:gd name="connsiteX45" fmla="*/ 3810 w 10477"/>
                            <a:gd name="connsiteY45" fmla="*/ 4763 h 24765"/>
                            <a:gd name="connsiteX46" fmla="*/ 3810 w 10477"/>
                            <a:gd name="connsiteY46" fmla="*/ 3810 h 24765"/>
                            <a:gd name="connsiteX47" fmla="*/ 2858 w 10477"/>
                            <a:gd name="connsiteY47" fmla="*/ 1905 h 24765"/>
                            <a:gd name="connsiteX48" fmla="*/ 2858 w 10477"/>
                            <a:gd name="connsiteY48" fmla="*/ 1905 h 24765"/>
                            <a:gd name="connsiteX49" fmla="*/ 2858 w 10477"/>
                            <a:gd name="connsiteY49" fmla="*/ 1905 h 24765"/>
                            <a:gd name="connsiteX50" fmla="*/ 2858 w 10477"/>
                            <a:gd name="connsiteY50" fmla="*/ 1905 h 24765"/>
                            <a:gd name="connsiteX51" fmla="*/ 2858 w 10477"/>
                            <a:gd name="connsiteY51" fmla="*/ 1905 h 24765"/>
                            <a:gd name="connsiteX52" fmla="*/ 2858 w 10477"/>
                            <a:gd name="connsiteY52" fmla="*/ 1905 h 24765"/>
                            <a:gd name="connsiteX53" fmla="*/ 2858 w 10477"/>
                            <a:gd name="connsiteY53" fmla="*/ 953 h 24765"/>
                            <a:gd name="connsiteX54" fmla="*/ 2858 w 10477"/>
                            <a:gd name="connsiteY54" fmla="*/ 953 h 24765"/>
                            <a:gd name="connsiteX55" fmla="*/ 2858 w 10477"/>
                            <a:gd name="connsiteY55" fmla="*/ 953 h 24765"/>
                            <a:gd name="connsiteX56" fmla="*/ 2858 w 10477"/>
                            <a:gd name="connsiteY56" fmla="*/ 953 h 24765"/>
                            <a:gd name="connsiteX57" fmla="*/ 2858 w 10477"/>
                            <a:gd name="connsiteY57" fmla="*/ 0 h 24765"/>
                            <a:gd name="connsiteX58" fmla="*/ 2858 w 10477"/>
                            <a:gd name="connsiteY58" fmla="*/ 0 h 24765"/>
                            <a:gd name="connsiteX59" fmla="*/ 2858 w 10477"/>
                            <a:gd name="connsiteY59" fmla="*/ 0 h 24765"/>
                            <a:gd name="connsiteX60" fmla="*/ 3810 w 10477"/>
                            <a:gd name="connsiteY60" fmla="*/ 0 h 24765"/>
                            <a:gd name="connsiteX61" fmla="*/ 4763 w 10477"/>
                            <a:gd name="connsiteY61" fmla="*/ 0 h 24765"/>
                            <a:gd name="connsiteX62" fmla="*/ 4763 w 10477"/>
                            <a:gd name="connsiteY62" fmla="*/ 0 h 24765"/>
                            <a:gd name="connsiteX63" fmla="*/ 5715 w 10477"/>
                            <a:gd name="connsiteY63" fmla="*/ 953 h 24765"/>
                            <a:gd name="connsiteX64" fmla="*/ 6668 w 10477"/>
                            <a:gd name="connsiteY64" fmla="*/ 1905 h 24765"/>
                            <a:gd name="connsiteX65" fmla="*/ 7620 w 10477"/>
                            <a:gd name="connsiteY65" fmla="*/ 3810 h 24765"/>
                            <a:gd name="connsiteX66" fmla="*/ 7620 w 10477"/>
                            <a:gd name="connsiteY66" fmla="*/ 4763 h 24765"/>
                            <a:gd name="connsiteX67" fmla="*/ 8573 w 10477"/>
                            <a:gd name="connsiteY67" fmla="*/ 5715 h 24765"/>
                            <a:gd name="connsiteX68" fmla="*/ 8573 w 10477"/>
                            <a:gd name="connsiteY68" fmla="*/ 6667 h 24765"/>
                            <a:gd name="connsiteX69" fmla="*/ 8573 w 10477"/>
                            <a:gd name="connsiteY69" fmla="*/ 6667 h 24765"/>
                            <a:gd name="connsiteX70" fmla="*/ 8573 w 10477"/>
                            <a:gd name="connsiteY70" fmla="*/ 6667 h 24765"/>
                            <a:gd name="connsiteX71" fmla="*/ 8573 w 10477"/>
                            <a:gd name="connsiteY71" fmla="*/ 7620 h 24765"/>
                            <a:gd name="connsiteX72" fmla="*/ 8573 w 10477"/>
                            <a:gd name="connsiteY72" fmla="*/ 8573 h 24765"/>
                            <a:gd name="connsiteX73" fmla="*/ 8573 w 10477"/>
                            <a:gd name="connsiteY73" fmla="*/ 9525 h 24765"/>
                            <a:gd name="connsiteX74" fmla="*/ 8573 w 10477"/>
                            <a:gd name="connsiteY74" fmla="*/ 9525 h 24765"/>
                            <a:gd name="connsiteX75" fmla="*/ 8573 w 10477"/>
                            <a:gd name="connsiteY75" fmla="*/ 9525 h 24765"/>
                            <a:gd name="connsiteX76" fmla="*/ 8573 w 10477"/>
                            <a:gd name="connsiteY76" fmla="*/ 9525 h 24765"/>
                            <a:gd name="connsiteX77" fmla="*/ 8573 w 10477"/>
                            <a:gd name="connsiteY77" fmla="*/ 9525 h 24765"/>
                            <a:gd name="connsiteX78" fmla="*/ 8573 w 10477"/>
                            <a:gd name="connsiteY78" fmla="*/ 10478 h 24765"/>
                            <a:gd name="connsiteX79" fmla="*/ 8573 w 10477"/>
                            <a:gd name="connsiteY79" fmla="*/ 10478 h 24765"/>
                            <a:gd name="connsiteX80" fmla="*/ 8573 w 10477"/>
                            <a:gd name="connsiteY80" fmla="*/ 10478 h 24765"/>
                            <a:gd name="connsiteX81" fmla="*/ 8573 w 10477"/>
                            <a:gd name="connsiteY81" fmla="*/ 10478 h 24765"/>
                            <a:gd name="connsiteX82" fmla="*/ 8573 w 10477"/>
                            <a:gd name="connsiteY82" fmla="*/ 11430 h 24765"/>
                            <a:gd name="connsiteX83" fmla="*/ 8573 w 10477"/>
                            <a:gd name="connsiteY83" fmla="*/ 12383 h 24765"/>
                            <a:gd name="connsiteX84" fmla="*/ 8573 w 10477"/>
                            <a:gd name="connsiteY84" fmla="*/ 13335 h 24765"/>
                            <a:gd name="connsiteX85" fmla="*/ 8573 w 10477"/>
                            <a:gd name="connsiteY85" fmla="*/ 13335 h 24765"/>
                            <a:gd name="connsiteX86" fmla="*/ 8573 w 10477"/>
                            <a:gd name="connsiteY86" fmla="*/ 13335 h 24765"/>
                            <a:gd name="connsiteX87" fmla="*/ 8573 w 10477"/>
                            <a:gd name="connsiteY87" fmla="*/ 13335 h 24765"/>
                            <a:gd name="connsiteX88" fmla="*/ 9525 w 10477"/>
                            <a:gd name="connsiteY88" fmla="*/ 15240 h 24765"/>
                            <a:gd name="connsiteX89" fmla="*/ 9525 w 10477"/>
                            <a:gd name="connsiteY89" fmla="*/ 15240 h 24765"/>
                            <a:gd name="connsiteX90" fmla="*/ 10478 w 10477"/>
                            <a:gd name="connsiteY90" fmla="*/ 18098 h 24765"/>
                            <a:gd name="connsiteX91" fmla="*/ 10478 w 10477"/>
                            <a:gd name="connsiteY91" fmla="*/ 20003 h 24765"/>
                            <a:gd name="connsiteX92" fmla="*/ 10478 w 10477"/>
                            <a:gd name="connsiteY92" fmla="*/ 20955 h 24765"/>
                            <a:gd name="connsiteX93" fmla="*/ 10478 w 10477"/>
                            <a:gd name="connsiteY93" fmla="*/ 21908 h 24765"/>
                            <a:gd name="connsiteX94" fmla="*/ 10478 w 10477"/>
                            <a:gd name="connsiteY94" fmla="*/ 21908 h 24765"/>
                            <a:gd name="connsiteX95" fmla="*/ 8573 w 10477"/>
                            <a:gd name="connsiteY95" fmla="*/ 24765 h 24765"/>
                            <a:gd name="connsiteX96" fmla="*/ 0 w 10477"/>
                            <a:gd name="connsiteY96" fmla="*/ 1905 h 24765"/>
                            <a:gd name="connsiteX97" fmla="*/ 0 w 10477"/>
                            <a:gd name="connsiteY97" fmla="*/ 1905 h 24765"/>
                            <a:gd name="connsiteX98" fmla="*/ 0 w 10477"/>
                            <a:gd name="connsiteY98" fmla="*/ 1905 h 24765"/>
                            <a:gd name="connsiteX99" fmla="*/ 0 w 10477"/>
                            <a:gd name="connsiteY99" fmla="*/ 1905 h 24765"/>
                            <a:gd name="connsiteX100" fmla="*/ 0 w 10477"/>
                            <a:gd name="connsiteY100" fmla="*/ 1905 h 24765"/>
                            <a:gd name="connsiteX101" fmla="*/ 3810 w 10477"/>
                            <a:gd name="connsiteY101" fmla="*/ 2858 h 24765"/>
                            <a:gd name="connsiteX102" fmla="*/ 3810 w 10477"/>
                            <a:gd name="connsiteY102" fmla="*/ 2858 h 24765"/>
                            <a:gd name="connsiteX103" fmla="*/ 3810 w 10477"/>
                            <a:gd name="connsiteY103" fmla="*/ 2858 h 24765"/>
                            <a:gd name="connsiteX104" fmla="*/ 3810 w 10477"/>
                            <a:gd name="connsiteY104" fmla="*/ 2858 h 24765"/>
                            <a:gd name="connsiteX105" fmla="*/ 3810 w 10477"/>
                            <a:gd name="connsiteY105" fmla="*/ 2858 h 24765"/>
                            <a:gd name="connsiteX106" fmla="*/ 8573 w 10477"/>
                            <a:gd name="connsiteY106" fmla="*/ 21908 h 24765"/>
                            <a:gd name="connsiteX107" fmla="*/ 8573 w 10477"/>
                            <a:gd name="connsiteY107" fmla="*/ 21908 h 24765"/>
                            <a:gd name="connsiteX108" fmla="*/ 8573 w 10477"/>
                            <a:gd name="connsiteY108" fmla="*/ 21908 h 24765"/>
                            <a:gd name="connsiteX109" fmla="*/ 8573 w 10477"/>
                            <a:gd name="connsiteY109" fmla="*/ 21908 h 24765"/>
                            <a:gd name="connsiteX110" fmla="*/ 8573 w 10477"/>
                            <a:gd name="connsiteY110" fmla="*/ 21908 h 247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10477" h="24765">
                              <a:moveTo>
                                <a:pt x="8573" y="24765"/>
                              </a:moveTo>
                              <a:cubicBezTo>
                                <a:pt x="8573" y="24765"/>
                                <a:pt x="8573" y="23813"/>
                                <a:pt x="8573" y="24765"/>
                              </a:cubicBezTo>
                              <a:cubicBezTo>
                                <a:pt x="8573" y="23813"/>
                                <a:pt x="8573" y="22860"/>
                                <a:pt x="8573" y="22860"/>
                              </a:cubicBezTo>
                              <a:cubicBezTo>
                                <a:pt x="8573" y="22860"/>
                                <a:pt x="8573" y="21908"/>
                                <a:pt x="8573" y="21908"/>
                              </a:cubicBezTo>
                              <a:cubicBezTo>
                                <a:pt x="8573" y="21908"/>
                                <a:pt x="8573" y="20955"/>
                                <a:pt x="8573" y="20955"/>
                              </a:cubicBezTo>
                              <a:cubicBezTo>
                                <a:pt x="8573" y="20955"/>
                                <a:pt x="8573" y="20955"/>
                                <a:pt x="8573" y="20955"/>
                              </a:cubicBezTo>
                              <a:cubicBezTo>
                                <a:pt x="8573" y="20955"/>
                                <a:pt x="8573" y="20955"/>
                                <a:pt x="8573" y="20003"/>
                              </a:cubicBezTo>
                              <a:cubicBezTo>
                                <a:pt x="8573" y="20003"/>
                                <a:pt x="8573" y="20003"/>
                                <a:pt x="8573" y="19050"/>
                              </a:cubicBezTo>
                              <a:cubicBezTo>
                                <a:pt x="8573" y="19050"/>
                                <a:pt x="8573" y="19050"/>
                                <a:pt x="8573" y="18098"/>
                              </a:cubicBezTo>
                              <a:cubicBezTo>
                                <a:pt x="8573" y="17145"/>
                                <a:pt x="8573" y="17145"/>
                                <a:pt x="8573" y="17145"/>
                              </a:cubicBezTo>
                              <a:cubicBezTo>
                                <a:pt x="8573" y="17145"/>
                                <a:pt x="8573" y="17145"/>
                                <a:pt x="8573" y="17145"/>
                              </a:cubicBezTo>
                              <a:cubicBezTo>
                                <a:pt x="8573" y="17145"/>
                                <a:pt x="8573" y="17145"/>
                                <a:pt x="8573" y="16192"/>
                              </a:cubicBezTo>
                              <a:cubicBezTo>
                                <a:pt x="8573" y="16192"/>
                                <a:pt x="8573" y="16192"/>
                                <a:pt x="8573" y="15240"/>
                              </a:cubicBezTo>
                              <a:cubicBezTo>
                                <a:pt x="8573" y="15240"/>
                                <a:pt x="8573" y="14288"/>
                                <a:pt x="8573" y="14288"/>
                              </a:cubicBezTo>
                              <a:cubicBezTo>
                                <a:pt x="8573" y="14288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2383"/>
                              </a:cubicBezTo>
                              <a:cubicBezTo>
                                <a:pt x="8573" y="12383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1430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7620"/>
                                <a:pt x="8573" y="7620"/>
                                <a:pt x="7620" y="6667"/>
                              </a:cubicBezTo>
                              <a:cubicBezTo>
                                <a:pt x="7620" y="5715"/>
                                <a:pt x="7620" y="5715"/>
                                <a:pt x="6668" y="5715"/>
                              </a:cubicBezTo>
                              <a:cubicBezTo>
                                <a:pt x="6668" y="5715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4763" y="3810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3810"/>
                                <a:pt x="4763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1905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3810"/>
                                <a:pt x="3810" y="3810"/>
                              </a:cubicBezTo>
                              <a:cubicBezTo>
                                <a:pt x="3810" y="1905"/>
                                <a:pt x="2858" y="2858"/>
                                <a:pt x="2858" y="1905"/>
                              </a:cubicBezTo>
                              <a:lnTo>
                                <a:pt x="2858" y="1905"/>
                              </a:ln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5715" y="0"/>
                                <a:pt x="5715" y="953"/>
                                <a:pt x="5715" y="953"/>
                              </a:cubicBezTo>
                              <a:cubicBezTo>
                                <a:pt x="5715" y="953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7620" y="2858"/>
                                <a:pt x="7620" y="3810"/>
                              </a:cubicBezTo>
                              <a:cubicBezTo>
                                <a:pt x="7620" y="3810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5715"/>
                                <a:pt x="8573" y="5715"/>
                              </a:cubicBezTo>
                              <a:cubicBezTo>
                                <a:pt x="8573" y="5715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6667"/>
                              </a:cubicBezTo>
                              <a:cubicBezTo>
                                <a:pt x="8573" y="6667"/>
                                <a:pt x="8573" y="6667"/>
                                <a:pt x="8573" y="7620"/>
                              </a:cubicBezTo>
                              <a:cubicBezTo>
                                <a:pt x="8573" y="7620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9525"/>
                              </a:cubicBezTo>
                              <a:cubicBezTo>
                                <a:pt x="8573" y="9525"/>
                                <a:pt x="8573" y="9525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0478"/>
                                <a:pt x="8573" y="10478"/>
                              </a:cubicBezTo>
                              <a:cubicBezTo>
                                <a:pt x="8573" y="10478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2383"/>
                                <a:pt x="8573" y="12383"/>
                              </a:cubicBezTo>
                              <a:cubicBezTo>
                                <a:pt x="8573" y="12383"/>
                                <a:pt x="8573" y="12383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9525" y="14288"/>
                                <a:pt x="9525" y="15240"/>
                              </a:cubicBezTo>
                              <a:cubicBezTo>
                                <a:pt x="9525" y="15240"/>
                                <a:pt x="9525" y="15240"/>
                                <a:pt x="9525" y="15240"/>
                              </a:cubicBezTo>
                              <a:cubicBezTo>
                                <a:pt x="9525" y="16192"/>
                                <a:pt x="9525" y="17145"/>
                                <a:pt x="10478" y="18098"/>
                              </a:cubicBezTo>
                              <a:cubicBezTo>
                                <a:pt x="10478" y="19050"/>
                                <a:pt x="10478" y="19050"/>
                                <a:pt x="10478" y="20003"/>
                              </a:cubicBezTo>
                              <a:cubicBezTo>
                                <a:pt x="10478" y="20003"/>
                                <a:pt x="10478" y="20955"/>
                                <a:pt x="10478" y="20955"/>
                              </a:cubicBezTo>
                              <a:cubicBezTo>
                                <a:pt x="10478" y="20955"/>
                                <a:pt x="10478" y="21908"/>
                                <a:pt x="10478" y="21908"/>
                              </a:cubicBezTo>
                              <a:lnTo>
                                <a:pt x="10478" y="21908"/>
                              </a:lnTo>
                              <a:lnTo>
                                <a:pt x="8573" y="24765"/>
                              </a:lnTo>
                              <a:close/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lose/>
                              <a:moveTo>
                                <a:pt x="3810" y="2858"/>
                              </a:moveTo>
                              <a:cubicBezTo>
                                <a:pt x="3810" y="2858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lose/>
                              <a:moveTo>
                                <a:pt x="8573" y="21908"/>
                              </a:moveTo>
                              <a:cubicBezTo>
                                <a:pt x="8573" y="21908"/>
                                <a:pt x="8573" y="21908"/>
                                <a:pt x="8573" y="21908"/>
                              </a:cubicBezTo>
                              <a:cubicBezTo>
                                <a:pt x="8573" y="21908"/>
                                <a:pt x="8573" y="21908"/>
                                <a:pt x="8573" y="21908"/>
                              </a:cubicBezTo>
                              <a:cubicBezTo>
                                <a:pt x="8573" y="21908"/>
                                <a:pt x="8573" y="21908"/>
                                <a:pt x="8573" y="21908"/>
                              </a:cubicBezTo>
                              <a:cubicBezTo>
                                <a:pt x="8573" y="21908"/>
                                <a:pt x="8573" y="21908"/>
                                <a:pt x="8573" y="2190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0" name="任意多边形: 形状 894"/>
                        <p:cNvSpPr/>
                        <p:nvPr/>
                      </p:nvSpPr>
                      <p:spPr>
                        <a:xfrm>
                          <a:off x="4003357" y="37023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1" name="任意多边形: 形状 895"/>
                        <p:cNvSpPr/>
                        <p:nvPr/>
                      </p:nvSpPr>
                      <p:spPr>
                        <a:xfrm>
                          <a:off x="4002405" y="3699509"/>
                          <a:ext cx="952" cy="476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1905 h 4762"/>
                            <a:gd name="connsiteX1" fmla="*/ 0 w 952"/>
                            <a:gd name="connsiteY1" fmla="*/ 0 h 4762"/>
                            <a:gd name="connsiteX2" fmla="*/ 0 w 952"/>
                            <a:gd name="connsiteY2" fmla="*/ 0 h 4762"/>
                            <a:gd name="connsiteX3" fmla="*/ 0 w 952"/>
                            <a:gd name="connsiteY3" fmla="*/ 0 h 4762"/>
                            <a:gd name="connsiteX4" fmla="*/ 0 w 952"/>
                            <a:gd name="connsiteY4" fmla="*/ 0 h 4762"/>
                            <a:gd name="connsiteX5" fmla="*/ 0 w 952"/>
                            <a:gd name="connsiteY5" fmla="*/ 0 h 4762"/>
                            <a:gd name="connsiteX6" fmla="*/ 0 w 952"/>
                            <a:gd name="connsiteY6" fmla="*/ 0 h 4762"/>
                            <a:gd name="connsiteX7" fmla="*/ 0 w 952"/>
                            <a:gd name="connsiteY7" fmla="*/ 0 h 4762"/>
                            <a:gd name="connsiteX8" fmla="*/ 0 w 952"/>
                            <a:gd name="connsiteY8" fmla="*/ 953 h 4762"/>
                            <a:gd name="connsiteX9" fmla="*/ 0 w 952"/>
                            <a:gd name="connsiteY9" fmla="*/ 953 h 4762"/>
                            <a:gd name="connsiteX10" fmla="*/ 0 w 952"/>
                            <a:gd name="connsiteY10" fmla="*/ 953 h 4762"/>
                            <a:gd name="connsiteX11" fmla="*/ 0 w 952"/>
                            <a:gd name="connsiteY11" fmla="*/ 953 h 4762"/>
                            <a:gd name="connsiteX12" fmla="*/ 952 w 952"/>
                            <a:gd name="connsiteY12" fmla="*/ 4763 h 4762"/>
                            <a:gd name="connsiteX13" fmla="*/ 952 w 952"/>
                            <a:gd name="connsiteY13" fmla="*/ 4763 h 4762"/>
                            <a:gd name="connsiteX14" fmla="*/ 952 w 952"/>
                            <a:gd name="connsiteY14" fmla="*/ 3810 h 4762"/>
                            <a:gd name="connsiteX15" fmla="*/ 952 w 952"/>
                            <a:gd name="connsiteY15" fmla="*/ 2858 h 4762"/>
                            <a:gd name="connsiteX16" fmla="*/ 952 w 952"/>
                            <a:gd name="connsiteY16" fmla="*/ 2858 h 4762"/>
                            <a:gd name="connsiteX17" fmla="*/ 952 w 952"/>
                            <a:gd name="connsiteY17" fmla="*/ 1905 h 4762"/>
                            <a:gd name="connsiteX18" fmla="*/ 952 w 952"/>
                            <a:gd name="connsiteY18" fmla="*/ 1905 h 4762"/>
                            <a:gd name="connsiteX19" fmla="*/ 952 w 952"/>
                            <a:gd name="connsiteY19" fmla="*/ 1905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4762">
                              <a:moveTo>
                                <a:pt x="952" y="1905"/>
                              </a:moveTo>
                              <a:cubicBezTo>
                                <a:pt x="952" y="0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952" y="4763"/>
                              </a:ln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3810"/>
                              </a:cubicBezTo>
                              <a:cubicBezTo>
                                <a:pt x="952" y="3810"/>
                                <a:pt x="952" y="2858"/>
                                <a:pt x="952" y="2858"/>
                              </a:cubicBezTo>
                              <a:lnTo>
                                <a:pt x="952" y="2858"/>
                              </a:lnTo>
                              <a:cubicBezTo>
                                <a:pt x="952" y="2858"/>
                                <a:pt x="952" y="2858"/>
                                <a:pt x="952" y="1905"/>
                              </a:cubicBezTo>
                              <a:lnTo>
                                <a:pt x="952" y="1905"/>
                              </a:lnTo>
                              <a:cubicBezTo>
                                <a:pt x="952" y="2858"/>
                                <a:pt x="952" y="1905"/>
                                <a:pt x="952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12" name="图形 2"/>
                      <p:cNvGrpSpPr/>
                      <p:nvPr/>
                    </p:nvGrpSpPr>
                    <p:grpSpPr>
                      <a:xfrm>
                        <a:off x="4011930" y="3721416"/>
                        <a:ext cx="6667" cy="32385"/>
                        <a:chOff x="4011930" y="3721416"/>
                        <a:chExt cx="6667" cy="3238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13" name="任意多边形: 形状 897"/>
                        <p:cNvSpPr/>
                        <p:nvPr/>
                      </p:nvSpPr>
                      <p:spPr>
                        <a:xfrm>
                          <a:off x="4014787" y="37223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4" name="任意多边形: 形状 898"/>
                        <p:cNvSpPr/>
                        <p:nvPr/>
                      </p:nvSpPr>
                      <p:spPr>
                        <a:xfrm>
                          <a:off x="4013834" y="3722369"/>
                          <a:ext cx="4762" cy="31432"/>
                        </a:xfrm>
                        <a:custGeom>
                          <a:avLst/>
                          <a:gdLst>
                            <a:gd name="connsiteX0" fmla="*/ 1905 w 4762"/>
                            <a:gd name="connsiteY0" fmla="*/ 31433 h 31432"/>
                            <a:gd name="connsiteX1" fmla="*/ 1905 w 4762"/>
                            <a:gd name="connsiteY1" fmla="*/ 31433 h 31432"/>
                            <a:gd name="connsiteX2" fmla="*/ 1905 w 4762"/>
                            <a:gd name="connsiteY2" fmla="*/ 29527 h 31432"/>
                            <a:gd name="connsiteX3" fmla="*/ 1905 w 4762"/>
                            <a:gd name="connsiteY3" fmla="*/ 28575 h 31432"/>
                            <a:gd name="connsiteX4" fmla="*/ 1905 w 4762"/>
                            <a:gd name="connsiteY4" fmla="*/ 27622 h 31432"/>
                            <a:gd name="connsiteX5" fmla="*/ 1905 w 4762"/>
                            <a:gd name="connsiteY5" fmla="*/ 27622 h 31432"/>
                            <a:gd name="connsiteX6" fmla="*/ 1905 w 4762"/>
                            <a:gd name="connsiteY6" fmla="*/ 26670 h 31432"/>
                            <a:gd name="connsiteX7" fmla="*/ 1905 w 4762"/>
                            <a:gd name="connsiteY7" fmla="*/ 25717 h 31432"/>
                            <a:gd name="connsiteX8" fmla="*/ 1905 w 4762"/>
                            <a:gd name="connsiteY8" fmla="*/ 24765 h 31432"/>
                            <a:gd name="connsiteX9" fmla="*/ 1905 w 4762"/>
                            <a:gd name="connsiteY9" fmla="*/ 23813 h 31432"/>
                            <a:gd name="connsiteX10" fmla="*/ 1905 w 4762"/>
                            <a:gd name="connsiteY10" fmla="*/ 23813 h 31432"/>
                            <a:gd name="connsiteX11" fmla="*/ 1905 w 4762"/>
                            <a:gd name="connsiteY11" fmla="*/ 22860 h 31432"/>
                            <a:gd name="connsiteX12" fmla="*/ 1905 w 4762"/>
                            <a:gd name="connsiteY12" fmla="*/ 21908 h 31432"/>
                            <a:gd name="connsiteX13" fmla="*/ 1905 w 4762"/>
                            <a:gd name="connsiteY13" fmla="*/ 20955 h 31432"/>
                            <a:gd name="connsiteX14" fmla="*/ 1905 w 4762"/>
                            <a:gd name="connsiteY14" fmla="*/ 20002 h 31432"/>
                            <a:gd name="connsiteX15" fmla="*/ 1905 w 4762"/>
                            <a:gd name="connsiteY15" fmla="*/ 20002 h 31432"/>
                            <a:gd name="connsiteX16" fmla="*/ 1905 w 4762"/>
                            <a:gd name="connsiteY16" fmla="*/ 20002 h 31432"/>
                            <a:gd name="connsiteX17" fmla="*/ 1905 w 4762"/>
                            <a:gd name="connsiteY17" fmla="*/ 19050 h 31432"/>
                            <a:gd name="connsiteX18" fmla="*/ 1905 w 4762"/>
                            <a:gd name="connsiteY18" fmla="*/ 18097 h 31432"/>
                            <a:gd name="connsiteX19" fmla="*/ 1905 w 4762"/>
                            <a:gd name="connsiteY19" fmla="*/ 18097 h 31432"/>
                            <a:gd name="connsiteX20" fmla="*/ 1905 w 4762"/>
                            <a:gd name="connsiteY20" fmla="*/ 17145 h 31432"/>
                            <a:gd name="connsiteX21" fmla="*/ 1905 w 4762"/>
                            <a:gd name="connsiteY21" fmla="*/ 17145 h 31432"/>
                            <a:gd name="connsiteX22" fmla="*/ 1905 w 4762"/>
                            <a:gd name="connsiteY22" fmla="*/ 17145 h 31432"/>
                            <a:gd name="connsiteX23" fmla="*/ 1905 w 4762"/>
                            <a:gd name="connsiteY23" fmla="*/ 17145 h 31432"/>
                            <a:gd name="connsiteX24" fmla="*/ 1905 w 4762"/>
                            <a:gd name="connsiteY24" fmla="*/ 17145 h 31432"/>
                            <a:gd name="connsiteX25" fmla="*/ 1905 w 4762"/>
                            <a:gd name="connsiteY25" fmla="*/ 17145 h 31432"/>
                            <a:gd name="connsiteX26" fmla="*/ 1905 w 4762"/>
                            <a:gd name="connsiteY26" fmla="*/ 16192 h 31432"/>
                            <a:gd name="connsiteX27" fmla="*/ 1905 w 4762"/>
                            <a:gd name="connsiteY27" fmla="*/ 15240 h 31432"/>
                            <a:gd name="connsiteX28" fmla="*/ 1905 w 4762"/>
                            <a:gd name="connsiteY28" fmla="*/ 15240 h 31432"/>
                            <a:gd name="connsiteX29" fmla="*/ 1905 w 4762"/>
                            <a:gd name="connsiteY29" fmla="*/ 15240 h 31432"/>
                            <a:gd name="connsiteX30" fmla="*/ 1905 w 4762"/>
                            <a:gd name="connsiteY30" fmla="*/ 15240 h 31432"/>
                            <a:gd name="connsiteX31" fmla="*/ 1905 w 4762"/>
                            <a:gd name="connsiteY31" fmla="*/ 14288 h 31432"/>
                            <a:gd name="connsiteX32" fmla="*/ 1905 w 4762"/>
                            <a:gd name="connsiteY32" fmla="*/ 11430 h 31432"/>
                            <a:gd name="connsiteX33" fmla="*/ 1905 w 4762"/>
                            <a:gd name="connsiteY33" fmla="*/ 9525 h 31432"/>
                            <a:gd name="connsiteX34" fmla="*/ 1905 w 4762"/>
                            <a:gd name="connsiteY34" fmla="*/ 7620 h 31432"/>
                            <a:gd name="connsiteX35" fmla="*/ 1905 w 4762"/>
                            <a:gd name="connsiteY35" fmla="*/ 5715 h 31432"/>
                            <a:gd name="connsiteX36" fmla="*/ 1905 w 4762"/>
                            <a:gd name="connsiteY36" fmla="*/ 5715 h 31432"/>
                            <a:gd name="connsiteX37" fmla="*/ 1905 w 4762"/>
                            <a:gd name="connsiteY37" fmla="*/ 4763 h 31432"/>
                            <a:gd name="connsiteX38" fmla="*/ 1905 w 4762"/>
                            <a:gd name="connsiteY38" fmla="*/ 4763 h 31432"/>
                            <a:gd name="connsiteX39" fmla="*/ 1905 w 4762"/>
                            <a:gd name="connsiteY39" fmla="*/ 4763 h 31432"/>
                            <a:gd name="connsiteX40" fmla="*/ 1905 w 4762"/>
                            <a:gd name="connsiteY40" fmla="*/ 4763 h 31432"/>
                            <a:gd name="connsiteX41" fmla="*/ 1905 w 4762"/>
                            <a:gd name="connsiteY41" fmla="*/ 3810 h 31432"/>
                            <a:gd name="connsiteX42" fmla="*/ 1905 w 4762"/>
                            <a:gd name="connsiteY42" fmla="*/ 2858 h 31432"/>
                            <a:gd name="connsiteX43" fmla="*/ 1905 w 4762"/>
                            <a:gd name="connsiteY43" fmla="*/ 2858 h 31432"/>
                            <a:gd name="connsiteX44" fmla="*/ 1905 w 4762"/>
                            <a:gd name="connsiteY44" fmla="*/ 1905 h 31432"/>
                            <a:gd name="connsiteX45" fmla="*/ 1905 w 4762"/>
                            <a:gd name="connsiteY45" fmla="*/ 1905 h 31432"/>
                            <a:gd name="connsiteX46" fmla="*/ 1905 w 4762"/>
                            <a:gd name="connsiteY46" fmla="*/ 1905 h 31432"/>
                            <a:gd name="connsiteX47" fmla="*/ 3810 w 4762"/>
                            <a:gd name="connsiteY47" fmla="*/ 952 h 31432"/>
                            <a:gd name="connsiteX48" fmla="*/ 3810 w 4762"/>
                            <a:gd name="connsiteY48" fmla="*/ 952 h 31432"/>
                            <a:gd name="connsiteX49" fmla="*/ 3810 w 4762"/>
                            <a:gd name="connsiteY49" fmla="*/ 952 h 31432"/>
                            <a:gd name="connsiteX50" fmla="*/ 3810 w 4762"/>
                            <a:gd name="connsiteY50" fmla="*/ 952 h 31432"/>
                            <a:gd name="connsiteX51" fmla="*/ 3810 w 4762"/>
                            <a:gd name="connsiteY51" fmla="*/ 952 h 31432"/>
                            <a:gd name="connsiteX52" fmla="*/ 3810 w 4762"/>
                            <a:gd name="connsiteY52" fmla="*/ 0 h 31432"/>
                            <a:gd name="connsiteX53" fmla="*/ 3810 w 4762"/>
                            <a:gd name="connsiteY53" fmla="*/ 952 h 31432"/>
                            <a:gd name="connsiteX54" fmla="*/ 3810 w 4762"/>
                            <a:gd name="connsiteY54" fmla="*/ 1905 h 31432"/>
                            <a:gd name="connsiteX55" fmla="*/ 3810 w 4762"/>
                            <a:gd name="connsiteY55" fmla="*/ 1905 h 31432"/>
                            <a:gd name="connsiteX56" fmla="*/ 3810 w 4762"/>
                            <a:gd name="connsiteY56" fmla="*/ 1905 h 31432"/>
                            <a:gd name="connsiteX57" fmla="*/ 4763 w 4762"/>
                            <a:gd name="connsiteY57" fmla="*/ 1905 h 31432"/>
                            <a:gd name="connsiteX58" fmla="*/ 4763 w 4762"/>
                            <a:gd name="connsiteY58" fmla="*/ 3810 h 31432"/>
                            <a:gd name="connsiteX59" fmla="*/ 4763 w 4762"/>
                            <a:gd name="connsiteY59" fmla="*/ 4763 h 31432"/>
                            <a:gd name="connsiteX60" fmla="*/ 4763 w 4762"/>
                            <a:gd name="connsiteY60" fmla="*/ 4763 h 31432"/>
                            <a:gd name="connsiteX61" fmla="*/ 4763 w 4762"/>
                            <a:gd name="connsiteY61" fmla="*/ 6667 h 31432"/>
                            <a:gd name="connsiteX62" fmla="*/ 4763 w 4762"/>
                            <a:gd name="connsiteY62" fmla="*/ 8572 h 31432"/>
                            <a:gd name="connsiteX63" fmla="*/ 4763 w 4762"/>
                            <a:gd name="connsiteY63" fmla="*/ 10477 h 31432"/>
                            <a:gd name="connsiteX64" fmla="*/ 4763 w 4762"/>
                            <a:gd name="connsiteY64" fmla="*/ 11430 h 31432"/>
                            <a:gd name="connsiteX65" fmla="*/ 4763 w 4762"/>
                            <a:gd name="connsiteY65" fmla="*/ 12383 h 31432"/>
                            <a:gd name="connsiteX66" fmla="*/ 4763 w 4762"/>
                            <a:gd name="connsiteY66" fmla="*/ 13335 h 31432"/>
                            <a:gd name="connsiteX67" fmla="*/ 4763 w 4762"/>
                            <a:gd name="connsiteY67" fmla="*/ 13335 h 31432"/>
                            <a:gd name="connsiteX68" fmla="*/ 4763 w 4762"/>
                            <a:gd name="connsiteY68" fmla="*/ 13335 h 31432"/>
                            <a:gd name="connsiteX69" fmla="*/ 4763 w 4762"/>
                            <a:gd name="connsiteY69" fmla="*/ 14288 h 31432"/>
                            <a:gd name="connsiteX70" fmla="*/ 4763 w 4762"/>
                            <a:gd name="connsiteY70" fmla="*/ 15240 h 31432"/>
                            <a:gd name="connsiteX71" fmla="*/ 4763 w 4762"/>
                            <a:gd name="connsiteY71" fmla="*/ 16192 h 31432"/>
                            <a:gd name="connsiteX72" fmla="*/ 4763 w 4762"/>
                            <a:gd name="connsiteY72" fmla="*/ 16192 h 31432"/>
                            <a:gd name="connsiteX73" fmla="*/ 4763 w 4762"/>
                            <a:gd name="connsiteY73" fmla="*/ 16192 h 31432"/>
                            <a:gd name="connsiteX74" fmla="*/ 4763 w 4762"/>
                            <a:gd name="connsiteY74" fmla="*/ 16192 h 31432"/>
                            <a:gd name="connsiteX75" fmla="*/ 4763 w 4762"/>
                            <a:gd name="connsiteY75" fmla="*/ 16192 h 31432"/>
                            <a:gd name="connsiteX76" fmla="*/ 4763 w 4762"/>
                            <a:gd name="connsiteY76" fmla="*/ 16192 h 31432"/>
                            <a:gd name="connsiteX77" fmla="*/ 4763 w 4762"/>
                            <a:gd name="connsiteY77" fmla="*/ 16192 h 31432"/>
                            <a:gd name="connsiteX78" fmla="*/ 4763 w 4762"/>
                            <a:gd name="connsiteY78" fmla="*/ 16192 h 31432"/>
                            <a:gd name="connsiteX79" fmla="*/ 4763 w 4762"/>
                            <a:gd name="connsiteY79" fmla="*/ 16192 h 31432"/>
                            <a:gd name="connsiteX80" fmla="*/ 4763 w 4762"/>
                            <a:gd name="connsiteY80" fmla="*/ 17145 h 31432"/>
                            <a:gd name="connsiteX81" fmla="*/ 4763 w 4762"/>
                            <a:gd name="connsiteY81" fmla="*/ 18097 h 31432"/>
                            <a:gd name="connsiteX82" fmla="*/ 4763 w 4762"/>
                            <a:gd name="connsiteY82" fmla="*/ 19050 h 31432"/>
                            <a:gd name="connsiteX83" fmla="*/ 4763 w 4762"/>
                            <a:gd name="connsiteY83" fmla="*/ 19050 h 31432"/>
                            <a:gd name="connsiteX84" fmla="*/ 4763 w 4762"/>
                            <a:gd name="connsiteY84" fmla="*/ 19050 h 31432"/>
                            <a:gd name="connsiteX85" fmla="*/ 4763 w 4762"/>
                            <a:gd name="connsiteY85" fmla="*/ 19050 h 31432"/>
                            <a:gd name="connsiteX86" fmla="*/ 4763 w 4762"/>
                            <a:gd name="connsiteY86" fmla="*/ 20955 h 31432"/>
                            <a:gd name="connsiteX87" fmla="*/ 4763 w 4762"/>
                            <a:gd name="connsiteY87" fmla="*/ 20955 h 31432"/>
                            <a:gd name="connsiteX88" fmla="*/ 4763 w 4762"/>
                            <a:gd name="connsiteY88" fmla="*/ 23813 h 31432"/>
                            <a:gd name="connsiteX89" fmla="*/ 4763 w 4762"/>
                            <a:gd name="connsiteY89" fmla="*/ 25717 h 31432"/>
                            <a:gd name="connsiteX90" fmla="*/ 4763 w 4762"/>
                            <a:gd name="connsiteY90" fmla="*/ 26670 h 31432"/>
                            <a:gd name="connsiteX91" fmla="*/ 4763 w 4762"/>
                            <a:gd name="connsiteY91" fmla="*/ 27622 h 31432"/>
                            <a:gd name="connsiteX92" fmla="*/ 4763 w 4762"/>
                            <a:gd name="connsiteY92" fmla="*/ 27622 h 31432"/>
                            <a:gd name="connsiteX93" fmla="*/ 1905 w 4762"/>
                            <a:gd name="connsiteY93" fmla="*/ 31433 h 31432"/>
                            <a:gd name="connsiteX94" fmla="*/ 0 w 4762"/>
                            <a:gd name="connsiteY94" fmla="*/ 3810 h 31432"/>
                            <a:gd name="connsiteX95" fmla="*/ 0 w 4762"/>
                            <a:gd name="connsiteY95" fmla="*/ 3810 h 31432"/>
                            <a:gd name="connsiteX96" fmla="*/ 0 w 4762"/>
                            <a:gd name="connsiteY96" fmla="*/ 3810 h 31432"/>
                            <a:gd name="connsiteX97" fmla="*/ 0 w 4762"/>
                            <a:gd name="connsiteY97" fmla="*/ 3810 h 31432"/>
                            <a:gd name="connsiteX98" fmla="*/ 0 w 4762"/>
                            <a:gd name="connsiteY98" fmla="*/ 3810 h 31432"/>
                            <a:gd name="connsiteX99" fmla="*/ 0 w 4762"/>
                            <a:gd name="connsiteY99" fmla="*/ 8572 h 31432"/>
                            <a:gd name="connsiteX100" fmla="*/ 0 w 4762"/>
                            <a:gd name="connsiteY100" fmla="*/ 8572 h 31432"/>
                            <a:gd name="connsiteX101" fmla="*/ 0 w 4762"/>
                            <a:gd name="connsiteY101" fmla="*/ 8572 h 31432"/>
                            <a:gd name="connsiteX102" fmla="*/ 0 w 4762"/>
                            <a:gd name="connsiteY102" fmla="*/ 8572 h 31432"/>
                            <a:gd name="connsiteX103" fmla="*/ 0 w 4762"/>
                            <a:gd name="connsiteY103" fmla="*/ 8572 h 31432"/>
                            <a:gd name="connsiteX104" fmla="*/ 1905 w 4762"/>
                            <a:gd name="connsiteY104" fmla="*/ 28575 h 31432"/>
                            <a:gd name="connsiteX105" fmla="*/ 1905 w 4762"/>
                            <a:gd name="connsiteY105" fmla="*/ 28575 h 31432"/>
                            <a:gd name="connsiteX106" fmla="*/ 1905 w 4762"/>
                            <a:gd name="connsiteY106" fmla="*/ 28575 h 31432"/>
                            <a:gd name="connsiteX107" fmla="*/ 1905 w 4762"/>
                            <a:gd name="connsiteY107" fmla="*/ 28575 h 31432"/>
                            <a:gd name="connsiteX108" fmla="*/ 1905 w 4762"/>
                            <a:gd name="connsiteY108" fmla="*/ 2857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762" h="31432">
                              <a:moveTo>
                                <a:pt x="1905" y="31433"/>
                              </a:moveTo>
                              <a:cubicBezTo>
                                <a:pt x="1905" y="30480"/>
                                <a:pt x="1905" y="30480"/>
                                <a:pt x="1905" y="31433"/>
                              </a:cubicBezTo>
                              <a:cubicBezTo>
                                <a:pt x="1905" y="30480"/>
                                <a:pt x="1905" y="29527"/>
                                <a:pt x="1905" y="29527"/>
                              </a:cubicBezTo>
                              <a:cubicBezTo>
                                <a:pt x="1905" y="29527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7622"/>
                                <a:pt x="1905" y="27622"/>
                              </a:cubicBezTo>
                              <a:cubicBezTo>
                                <a:pt x="1905" y="27622"/>
                                <a:pt x="1905" y="27622"/>
                                <a:pt x="1905" y="27622"/>
                              </a:cubicBezTo>
                              <a:cubicBezTo>
                                <a:pt x="1905" y="27622"/>
                                <a:pt x="1905" y="27622"/>
                                <a:pt x="1905" y="26670"/>
                              </a:cubicBezTo>
                              <a:cubicBezTo>
                                <a:pt x="1905" y="25717"/>
                                <a:pt x="1905" y="26670"/>
                                <a:pt x="1905" y="25717"/>
                              </a:cubicBezTo>
                              <a:cubicBezTo>
                                <a:pt x="1905" y="25717"/>
                                <a:pt x="1905" y="25717"/>
                                <a:pt x="1905" y="24765"/>
                              </a:cubicBezTo>
                              <a:cubicBezTo>
                                <a:pt x="1905" y="24765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1908"/>
                              </a:cubicBezTo>
                              <a:cubicBezTo>
                                <a:pt x="1905" y="21908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8097"/>
                                <a:pt x="1905" y="18097"/>
                              </a:cubicBezTo>
                              <a:cubicBezTo>
                                <a:pt x="1905" y="18097"/>
                                <a:pt x="1905" y="18097"/>
                                <a:pt x="1905" y="18097"/>
                              </a:cubicBezTo>
                              <a:cubicBezTo>
                                <a:pt x="1905" y="18097"/>
                                <a:pt x="1905" y="18097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4288"/>
                              </a:cubicBezTo>
                              <a:cubicBezTo>
                                <a:pt x="1905" y="13335"/>
                                <a:pt x="1905" y="12383"/>
                                <a:pt x="1905" y="11430"/>
                              </a:cubicBezTo>
                              <a:cubicBezTo>
                                <a:pt x="1905" y="10477"/>
                                <a:pt x="1905" y="10477"/>
                                <a:pt x="1905" y="9525"/>
                              </a:cubicBezTo>
                              <a:cubicBezTo>
                                <a:pt x="1905" y="8572"/>
                                <a:pt x="1905" y="8572"/>
                                <a:pt x="1905" y="7620"/>
                              </a:cubicBezTo>
                              <a:cubicBezTo>
                                <a:pt x="1905" y="6667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2858" y="1905"/>
                                <a:pt x="2858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0"/>
                              </a:cubicBezTo>
                              <a:cubicBezTo>
                                <a:pt x="3810" y="0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2858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4763" y="5715"/>
                                <a:pt x="4763" y="5715"/>
                                <a:pt x="4763" y="6667"/>
                              </a:cubicBezTo>
                              <a:cubicBezTo>
                                <a:pt x="4763" y="7620"/>
                                <a:pt x="4763" y="7620"/>
                                <a:pt x="4763" y="8572"/>
                              </a:cubicBezTo>
                              <a:cubicBezTo>
                                <a:pt x="4763" y="9525"/>
                                <a:pt x="4763" y="10477"/>
                                <a:pt x="4763" y="10477"/>
                              </a:cubicBezTo>
                              <a:cubicBezTo>
                                <a:pt x="4763" y="10477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2383"/>
                                <a:pt x="4763" y="12383"/>
                              </a:cubicBezTo>
                              <a:cubicBezTo>
                                <a:pt x="4763" y="12383"/>
                                <a:pt x="4763" y="12383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4288"/>
                              </a:cubicBezTo>
                              <a:cubicBezTo>
                                <a:pt x="4763" y="15240"/>
                                <a:pt x="4763" y="15240"/>
                                <a:pt x="4763" y="15240"/>
                              </a:cubicBezTo>
                              <a:cubicBezTo>
                                <a:pt x="4763" y="15240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6192"/>
                                <a:pt x="4763" y="16192"/>
                              </a:cubicBezTo>
                              <a:cubicBezTo>
                                <a:pt x="4763" y="16192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8097"/>
                                <a:pt x="4763" y="18097"/>
                              </a:cubicBezTo>
                              <a:cubicBezTo>
                                <a:pt x="4763" y="18097"/>
                                <a:pt x="4763" y="18097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20002"/>
                                <a:pt x="4763" y="20002"/>
                                <a:pt x="4763" y="20955"/>
                              </a:cubicBezTo>
                              <a:cubicBezTo>
                                <a:pt x="4763" y="20955"/>
                                <a:pt x="4763" y="20955"/>
                                <a:pt x="4763" y="20955"/>
                              </a:cubicBezTo>
                              <a:cubicBezTo>
                                <a:pt x="4763" y="21908"/>
                                <a:pt x="4763" y="22860"/>
                                <a:pt x="4763" y="23813"/>
                              </a:cubicBezTo>
                              <a:cubicBezTo>
                                <a:pt x="4763" y="24765"/>
                                <a:pt x="4763" y="24765"/>
                                <a:pt x="4763" y="25717"/>
                              </a:cubicBezTo>
                              <a:cubicBezTo>
                                <a:pt x="4763" y="25717"/>
                                <a:pt x="4763" y="26670"/>
                                <a:pt x="4763" y="26670"/>
                              </a:cubicBezTo>
                              <a:cubicBezTo>
                                <a:pt x="4763" y="26670"/>
                                <a:pt x="4763" y="27622"/>
                                <a:pt x="4763" y="27622"/>
                              </a:cubicBezTo>
                              <a:lnTo>
                                <a:pt x="4763" y="27622"/>
                              </a:lnTo>
                              <a:lnTo>
                                <a:pt x="1905" y="31433"/>
                              </a:lnTo>
                              <a:close/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cubicBezTo>
                                <a:pt x="0" y="2858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  <a:moveTo>
                                <a:pt x="0" y="8572"/>
                              </a:moveTo>
                              <a:cubicBezTo>
                                <a:pt x="953" y="8572"/>
                                <a:pt x="953" y="7620"/>
                                <a:pt x="0" y="8572"/>
                              </a:cubicBezTo>
                              <a:cubicBezTo>
                                <a:pt x="953" y="7620"/>
                                <a:pt x="953" y="7620"/>
                                <a:pt x="0" y="8572"/>
                              </a:cubicBezTo>
                              <a:cubicBezTo>
                                <a:pt x="0" y="7620"/>
                                <a:pt x="0" y="7620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lose/>
                              <a:moveTo>
                                <a:pt x="1905" y="28575"/>
                              </a:moveTo>
                              <a:cubicBezTo>
                                <a:pt x="2858" y="28575"/>
                                <a:pt x="2858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5" name="任意多边形: 形状 899"/>
                        <p:cNvSpPr/>
                        <p:nvPr/>
                      </p:nvSpPr>
                      <p:spPr>
                        <a:xfrm>
                          <a:off x="4011930" y="37242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6" name="任意多边形: 形状 900"/>
                        <p:cNvSpPr/>
                        <p:nvPr/>
                      </p:nvSpPr>
                      <p:spPr>
                        <a:xfrm>
                          <a:off x="4012168" y="3721416"/>
                          <a:ext cx="2619" cy="3810"/>
                        </a:xfrm>
                        <a:custGeom>
                          <a:avLst/>
                          <a:gdLst>
                            <a:gd name="connsiteX0" fmla="*/ 714 w 2619"/>
                            <a:gd name="connsiteY0" fmla="*/ 3810 h 3810"/>
                            <a:gd name="connsiteX1" fmla="*/ 2619 w 2619"/>
                            <a:gd name="connsiteY1" fmla="*/ 2858 h 3810"/>
                            <a:gd name="connsiteX2" fmla="*/ 2619 w 2619"/>
                            <a:gd name="connsiteY2" fmla="*/ 2858 h 3810"/>
                            <a:gd name="connsiteX3" fmla="*/ 2619 w 2619"/>
                            <a:gd name="connsiteY3" fmla="*/ 2858 h 3810"/>
                            <a:gd name="connsiteX4" fmla="*/ 2619 w 2619"/>
                            <a:gd name="connsiteY4" fmla="*/ 2858 h 3810"/>
                            <a:gd name="connsiteX5" fmla="*/ 2619 w 2619"/>
                            <a:gd name="connsiteY5" fmla="*/ 2858 h 3810"/>
                            <a:gd name="connsiteX6" fmla="*/ 2619 w 2619"/>
                            <a:gd name="connsiteY6" fmla="*/ 1905 h 3810"/>
                            <a:gd name="connsiteX7" fmla="*/ 2619 w 2619"/>
                            <a:gd name="connsiteY7" fmla="*/ 953 h 3810"/>
                            <a:gd name="connsiteX8" fmla="*/ 2619 w 2619"/>
                            <a:gd name="connsiteY8" fmla="*/ 953 h 3810"/>
                            <a:gd name="connsiteX9" fmla="*/ 2619 w 2619"/>
                            <a:gd name="connsiteY9" fmla="*/ 953 h 3810"/>
                            <a:gd name="connsiteX10" fmla="*/ 2619 w 2619"/>
                            <a:gd name="connsiteY10" fmla="*/ 953 h 3810"/>
                            <a:gd name="connsiteX11" fmla="*/ 2619 w 2619"/>
                            <a:gd name="connsiteY11" fmla="*/ 0 h 3810"/>
                            <a:gd name="connsiteX12" fmla="*/ 714 w 2619"/>
                            <a:gd name="connsiteY12" fmla="*/ 0 h 3810"/>
                            <a:gd name="connsiteX13" fmla="*/ 714 w 2619"/>
                            <a:gd name="connsiteY13" fmla="*/ 953 h 3810"/>
                            <a:gd name="connsiteX14" fmla="*/ 714 w 2619"/>
                            <a:gd name="connsiteY14" fmla="*/ 1905 h 3810"/>
                            <a:gd name="connsiteX15" fmla="*/ 714 w 2619"/>
                            <a:gd name="connsiteY15" fmla="*/ 3810 h 3810"/>
                            <a:gd name="connsiteX16" fmla="*/ 714 w 2619"/>
                            <a:gd name="connsiteY16" fmla="*/ 3810 h 3810"/>
                            <a:gd name="connsiteX17" fmla="*/ 714 w 2619"/>
                            <a:gd name="connsiteY17" fmla="*/ 3810 h 3810"/>
                            <a:gd name="connsiteX18" fmla="*/ 714 w 2619"/>
                            <a:gd name="connsiteY18" fmla="*/ 3810 h 3810"/>
                            <a:gd name="connsiteX19" fmla="*/ 714 w 2619"/>
                            <a:gd name="connsiteY19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619" h="3810">
                              <a:moveTo>
                                <a:pt x="714" y="3810"/>
                              </a:moveTo>
                              <a:cubicBezTo>
                                <a:pt x="1667" y="3810"/>
                                <a:pt x="1667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cubicBezTo>
                                <a:pt x="2619" y="2858"/>
                                <a:pt x="2619" y="2858"/>
                                <a:pt x="2619" y="1905"/>
                              </a:cubicBezTo>
                              <a:cubicBezTo>
                                <a:pt x="2619" y="1905"/>
                                <a:pt x="2619" y="1905"/>
                                <a:pt x="2619" y="953"/>
                              </a:cubicBezTo>
                              <a:cubicBezTo>
                                <a:pt x="2619" y="953"/>
                                <a:pt x="2619" y="953"/>
                                <a:pt x="2619" y="953"/>
                              </a:cubicBezTo>
                              <a:lnTo>
                                <a:pt x="2619" y="953"/>
                              </a:lnTo>
                              <a:lnTo>
                                <a:pt x="2619" y="953"/>
                              </a:lnTo>
                              <a:cubicBezTo>
                                <a:pt x="2619" y="953"/>
                                <a:pt x="2619" y="953"/>
                                <a:pt x="2619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953"/>
                              </a:cubicBezTo>
                              <a:cubicBezTo>
                                <a:pt x="714" y="953"/>
                                <a:pt x="714" y="1905"/>
                                <a:pt x="714" y="1905"/>
                              </a:cubicBezTo>
                              <a:cubicBezTo>
                                <a:pt x="-238" y="2858"/>
                                <a:pt x="-238" y="2858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714" y="3810"/>
                                <a:pt x="714" y="3810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714" y="3810"/>
                                <a:pt x="714" y="3810"/>
                                <a:pt x="714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17" name="图形 2"/>
                      <p:cNvGrpSpPr/>
                      <p:nvPr/>
                    </p:nvGrpSpPr>
                    <p:grpSpPr>
                      <a:xfrm>
                        <a:off x="4015740" y="3752849"/>
                        <a:ext cx="4762" cy="32384"/>
                        <a:chOff x="4015740" y="3752849"/>
                        <a:chExt cx="4762" cy="32384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18" name="任意多边形: 形状 902"/>
                        <p:cNvSpPr/>
                        <p:nvPr/>
                      </p:nvSpPr>
                      <p:spPr>
                        <a:xfrm>
                          <a:off x="4017644" y="3753802"/>
                          <a:ext cx="952" cy="9525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9525"/>
                            <a:gd name="connsiteX1" fmla="*/ 0 w 952"/>
                            <a:gd name="connsiteY1" fmla="*/ 0 h 9525"/>
                            <a:gd name="connsiteX2" fmla="*/ 0 w 952"/>
                            <a:gd name="connsiteY2" fmla="*/ 0 h 9525"/>
                            <a:gd name="connsiteX3" fmla="*/ 0 w 952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953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19" name="任意多边形: 形状 903"/>
                        <p:cNvSpPr/>
                        <p:nvPr/>
                      </p:nvSpPr>
                      <p:spPr>
                        <a:xfrm>
                          <a:off x="4016692" y="3753802"/>
                          <a:ext cx="3809" cy="31432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31432 h 31432"/>
                            <a:gd name="connsiteX1" fmla="*/ 1905 w 3809"/>
                            <a:gd name="connsiteY1" fmla="*/ 31432 h 31432"/>
                            <a:gd name="connsiteX2" fmla="*/ 1905 w 3809"/>
                            <a:gd name="connsiteY2" fmla="*/ 29527 h 31432"/>
                            <a:gd name="connsiteX3" fmla="*/ 1905 w 3809"/>
                            <a:gd name="connsiteY3" fmla="*/ 28575 h 31432"/>
                            <a:gd name="connsiteX4" fmla="*/ 1905 w 3809"/>
                            <a:gd name="connsiteY4" fmla="*/ 27622 h 31432"/>
                            <a:gd name="connsiteX5" fmla="*/ 1905 w 3809"/>
                            <a:gd name="connsiteY5" fmla="*/ 27622 h 31432"/>
                            <a:gd name="connsiteX6" fmla="*/ 1905 w 3809"/>
                            <a:gd name="connsiteY6" fmla="*/ 26670 h 31432"/>
                            <a:gd name="connsiteX7" fmla="*/ 1905 w 3809"/>
                            <a:gd name="connsiteY7" fmla="*/ 25717 h 31432"/>
                            <a:gd name="connsiteX8" fmla="*/ 1905 w 3809"/>
                            <a:gd name="connsiteY8" fmla="*/ 24765 h 31432"/>
                            <a:gd name="connsiteX9" fmla="*/ 1905 w 3809"/>
                            <a:gd name="connsiteY9" fmla="*/ 23813 h 31432"/>
                            <a:gd name="connsiteX10" fmla="*/ 1905 w 3809"/>
                            <a:gd name="connsiteY10" fmla="*/ 23813 h 31432"/>
                            <a:gd name="connsiteX11" fmla="*/ 1905 w 3809"/>
                            <a:gd name="connsiteY11" fmla="*/ 22860 h 31432"/>
                            <a:gd name="connsiteX12" fmla="*/ 1905 w 3809"/>
                            <a:gd name="connsiteY12" fmla="*/ 21907 h 31432"/>
                            <a:gd name="connsiteX13" fmla="*/ 1905 w 3809"/>
                            <a:gd name="connsiteY13" fmla="*/ 20955 h 31432"/>
                            <a:gd name="connsiteX14" fmla="*/ 1905 w 3809"/>
                            <a:gd name="connsiteY14" fmla="*/ 20002 h 31432"/>
                            <a:gd name="connsiteX15" fmla="*/ 1905 w 3809"/>
                            <a:gd name="connsiteY15" fmla="*/ 20002 h 31432"/>
                            <a:gd name="connsiteX16" fmla="*/ 1905 w 3809"/>
                            <a:gd name="connsiteY16" fmla="*/ 20002 h 31432"/>
                            <a:gd name="connsiteX17" fmla="*/ 1905 w 3809"/>
                            <a:gd name="connsiteY17" fmla="*/ 19050 h 31432"/>
                            <a:gd name="connsiteX18" fmla="*/ 1905 w 3809"/>
                            <a:gd name="connsiteY18" fmla="*/ 18097 h 31432"/>
                            <a:gd name="connsiteX19" fmla="*/ 1905 w 3809"/>
                            <a:gd name="connsiteY19" fmla="*/ 18097 h 31432"/>
                            <a:gd name="connsiteX20" fmla="*/ 1905 w 3809"/>
                            <a:gd name="connsiteY20" fmla="*/ 17145 h 31432"/>
                            <a:gd name="connsiteX21" fmla="*/ 1905 w 3809"/>
                            <a:gd name="connsiteY21" fmla="*/ 17145 h 31432"/>
                            <a:gd name="connsiteX22" fmla="*/ 1905 w 3809"/>
                            <a:gd name="connsiteY22" fmla="*/ 17145 h 31432"/>
                            <a:gd name="connsiteX23" fmla="*/ 1905 w 3809"/>
                            <a:gd name="connsiteY23" fmla="*/ 17145 h 31432"/>
                            <a:gd name="connsiteX24" fmla="*/ 1905 w 3809"/>
                            <a:gd name="connsiteY24" fmla="*/ 17145 h 31432"/>
                            <a:gd name="connsiteX25" fmla="*/ 1905 w 3809"/>
                            <a:gd name="connsiteY25" fmla="*/ 17145 h 31432"/>
                            <a:gd name="connsiteX26" fmla="*/ 1905 w 3809"/>
                            <a:gd name="connsiteY26" fmla="*/ 16192 h 31432"/>
                            <a:gd name="connsiteX27" fmla="*/ 1905 w 3809"/>
                            <a:gd name="connsiteY27" fmla="*/ 15240 h 31432"/>
                            <a:gd name="connsiteX28" fmla="*/ 1905 w 3809"/>
                            <a:gd name="connsiteY28" fmla="*/ 15240 h 31432"/>
                            <a:gd name="connsiteX29" fmla="*/ 1905 w 3809"/>
                            <a:gd name="connsiteY29" fmla="*/ 15240 h 31432"/>
                            <a:gd name="connsiteX30" fmla="*/ 1905 w 3809"/>
                            <a:gd name="connsiteY30" fmla="*/ 15240 h 31432"/>
                            <a:gd name="connsiteX31" fmla="*/ 1905 w 3809"/>
                            <a:gd name="connsiteY31" fmla="*/ 14288 h 31432"/>
                            <a:gd name="connsiteX32" fmla="*/ 1905 w 3809"/>
                            <a:gd name="connsiteY32" fmla="*/ 11430 h 31432"/>
                            <a:gd name="connsiteX33" fmla="*/ 1905 w 3809"/>
                            <a:gd name="connsiteY33" fmla="*/ 9525 h 31432"/>
                            <a:gd name="connsiteX34" fmla="*/ 1905 w 3809"/>
                            <a:gd name="connsiteY34" fmla="*/ 7620 h 31432"/>
                            <a:gd name="connsiteX35" fmla="*/ 1905 w 3809"/>
                            <a:gd name="connsiteY35" fmla="*/ 5715 h 31432"/>
                            <a:gd name="connsiteX36" fmla="*/ 1905 w 3809"/>
                            <a:gd name="connsiteY36" fmla="*/ 5715 h 31432"/>
                            <a:gd name="connsiteX37" fmla="*/ 1905 w 3809"/>
                            <a:gd name="connsiteY37" fmla="*/ 4763 h 31432"/>
                            <a:gd name="connsiteX38" fmla="*/ 1905 w 3809"/>
                            <a:gd name="connsiteY38" fmla="*/ 4763 h 31432"/>
                            <a:gd name="connsiteX39" fmla="*/ 1905 w 3809"/>
                            <a:gd name="connsiteY39" fmla="*/ 4763 h 31432"/>
                            <a:gd name="connsiteX40" fmla="*/ 1905 w 3809"/>
                            <a:gd name="connsiteY40" fmla="*/ 4763 h 31432"/>
                            <a:gd name="connsiteX41" fmla="*/ 1905 w 3809"/>
                            <a:gd name="connsiteY41" fmla="*/ 3810 h 31432"/>
                            <a:gd name="connsiteX42" fmla="*/ 1905 w 3809"/>
                            <a:gd name="connsiteY42" fmla="*/ 2857 h 31432"/>
                            <a:gd name="connsiteX43" fmla="*/ 1905 w 3809"/>
                            <a:gd name="connsiteY43" fmla="*/ 2857 h 31432"/>
                            <a:gd name="connsiteX44" fmla="*/ 1905 w 3809"/>
                            <a:gd name="connsiteY44" fmla="*/ 1905 h 31432"/>
                            <a:gd name="connsiteX45" fmla="*/ 1905 w 3809"/>
                            <a:gd name="connsiteY45" fmla="*/ 1905 h 31432"/>
                            <a:gd name="connsiteX46" fmla="*/ 1905 w 3809"/>
                            <a:gd name="connsiteY46" fmla="*/ 1905 h 31432"/>
                            <a:gd name="connsiteX47" fmla="*/ 3810 w 3809"/>
                            <a:gd name="connsiteY47" fmla="*/ 952 h 31432"/>
                            <a:gd name="connsiteX48" fmla="*/ 3810 w 3809"/>
                            <a:gd name="connsiteY48" fmla="*/ 952 h 31432"/>
                            <a:gd name="connsiteX49" fmla="*/ 3810 w 3809"/>
                            <a:gd name="connsiteY49" fmla="*/ 952 h 31432"/>
                            <a:gd name="connsiteX50" fmla="*/ 3810 w 3809"/>
                            <a:gd name="connsiteY50" fmla="*/ 952 h 31432"/>
                            <a:gd name="connsiteX51" fmla="*/ 3810 w 3809"/>
                            <a:gd name="connsiteY51" fmla="*/ 952 h 31432"/>
                            <a:gd name="connsiteX52" fmla="*/ 3810 w 3809"/>
                            <a:gd name="connsiteY52" fmla="*/ 0 h 31432"/>
                            <a:gd name="connsiteX53" fmla="*/ 3810 w 3809"/>
                            <a:gd name="connsiteY53" fmla="*/ 952 h 31432"/>
                            <a:gd name="connsiteX54" fmla="*/ 2857 w 3809"/>
                            <a:gd name="connsiteY54" fmla="*/ 1905 h 31432"/>
                            <a:gd name="connsiteX55" fmla="*/ 2857 w 3809"/>
                            <a:gd name="connsiteY55" fmla="*/ 1905 h 31432"/>
                            <a:gd name="connsiteX56" fmla="*/ 2857 w 3809"/>
                            <a:gd name="connsiteY56" fmla="*/ 1905 h 31432"/>
                            <a:gd name="connsiteX57" fmla="*/ 3810 w 3809"/>
                            <a:gd name="connsiteY57" fmla="*/ 2857 h 31432"/>
                            <a:gd name="connsiteX58" fmla="*/ 3810 w 3809"/>
                            <a:gd name="connsiteY58" fmla="*/ 4763 h 31432"/>
                            <a:gd name="connsiteX59" fmla="*/ 3810 w 3809"/>
                            <a:gd name="connsiteY59" fmla="*/ 5715 h 31432"/>
                            <a:gd name="connsiteX60" fmla="*/ 3810 w 3809"/>
                            <a:gd name="connsiteY60" fmla="*/ 5715 h 31432"/>
                            <a:gd name="connsiteX61" fmla="*/ 3810 w 3809"/>
                            <a:gd name="connsiteY61" fmla="*/ 7620 h 31432"/>
                            <a:gd name="connsiteX62" fmla="*/ 3810 w 3809"/>
                            <a:gd name="connsiteY62" fmla="*/ 9525 h 31432"/>
                            <a:gd name="connsiteX63" fmla="*/ 3810 w 3809"/>
                            <a:gd name="connsiteY63" fmla="*/ 11430 h 31432"/>
                            <a:gd name="connsiteX64" fmla="*/ 3810 w 3809"/>
                            <a:gd name="connsiteY64" fmla="*/ 12382 h 31432"/>
                            <a:gd name="connsiteX65" fmla="*/ 3810 w 3809"/>
                            <a:gd name="connsiteY65" fmla="*/ 13335 h 31432"/>
                            <a:gd name="connsiteX66" fmla="*/ 3810 w 3809"/>
                            <a:gd name="connsiteY66" fmla="*/ 14288 h 31432"/>
                            <a:gd name="connsiteX67" fmla="*/ 3810 w 3809"/>
                            <a:gd name="connsiteY67" fmla="*/ 14288 h 31432"/>
                            <a:gd name="connsiteX68" fmla="*/ 3810 w 3809"/>
                            <a:gd name="connsiteY68" fmla="*/ 14288 h 31432"/>
                            <a:gd name="connsiteX69" fmla="*/ 3810 w 3809"/>
                            <a:gd name="connsiteY69" fmla="*/ 15240 h 31432"/>
                            <a:gd name="connsiteX70" fmla="*/ 3810 w 3809"/>
                            <a:gd name="connsiteY70" fmla="*/ 16192 h 31432"/>
                            <a:gd name="connsiteX71" fmla="*/ 3810 w 3809"/>
                            <a:gd name="connsiteY71" fmla="*/ 17145 h 31432"/>
                            <a:gd name="connsiteX72" fmla="*/ 3810 w 3809"/>
                            <a:gd name="connsiteY72" fmla="*/ 17145 h 31432"/>
                            <a:gd name="connsiteX73" fmla="*/ 3810 w 3809"/>
                            <a:gd name="connsiteY73" fmla="*/ 17145 h 31432"/>
                            <a:gd name="connsiteX74" fmla="*/ 3810 w 3809"/>
                            <a:gd name="connsiteY74" fmla="*/ 17145 h 31432"/>
                            <a:gd name="connsiteX75" fmla="*/ 3810 w 3809"/>
                            <a:gd name="connsiteY75" fmla="*/ 17145 h 31432"/>
                            <a:gd name="connsiteX76" fmla="*/ 3810 w 3809"/>
                            <a:gd name="connsiteY76" fmla="*/ 17145 h 31432"/>
                            <a:gd name="connsiteX77" fmla="*/ 3810 w 3809"/>
                            <a:gd name="connsiteY77" fmla="*/ 17145 h 31432"/>
                            <a:gd name="connsiteX78" fmla="*/ 3810 w 3809"/>
                            <a:gd name="connsiteY78" fmla="*/ 17145 h 31432"/>
                            <a:gd name="connsiteX79" fmla="*/ 3810 w 3809"/>
                            <a:gd name="connsiteY79" fmla="*/ 17145 h 31432"/>
                            <a:gd name="connsiteX80" fmla="*/ 3810 w 3809"/>
                            <a:gd name="connsiteY80" fmla="*/ 18097 h 31432"/>
                            <a:gd name="connsiteX81" fmla="*/ 3810 w 3809"/>
                            <a:gd name="connsiteY81" fmla="*/ 19050 h 31432"/>
                            <a:gd name="connsiteX82" fmla="*/ 3810 w 3809"/>
                            <a:gd name="connsiteY82" fmla="*/ 20002 h 31432"/>
                            <a:gd name="connsiteX83" fmla="*/ 3810 w 3809"/>
                            <a:gd name="connsiteY83" fmla="*/ 20002 h 31432"/>
                            <a:gd name="connsiteX84" fmla="*/ 3810 w 3809"/>
                            <a:gd name="connsiteY84" fmla="*/ 20002 h 31432"/>
                            <a:gd name="connsiteX85" fmla="*/ 3810 w 3809"/>
                            <a:gd name="connsiteY85" fmla="*/ 20002 h 31432"/>
                            <a:gd name="connsiteX86" fmla="*/ 3810 w 3809"/>
                            <a:gd name="connsiteY86" fmla="*/ 21907 h 31432"/>
                            <a:gd name="connsiteX87" fmla="*/ 3810 w 3809"/>
                            <a:gd name="connsiteY87" fmla="*/ 21907 h 31432"/>
                            <a:gd name="connsiteX88" fmla="*/ 3810 w 3809"/>
                            <a:gd name="connsiteY88" fmla="*/ 24765 h 31432"/>
                            <a:gd name="connsiteX89" fmla="*/ 3810 w 3809"/>
                            <a:gd name="connsiteY89" fmla="*/ 26670 h 31432"/>
                            <a:gd name="connsiteX90" fmla="*/ 3810 w 3809"/>
                            <a:gd name="connsiteY90" fmla="*/ 27622 h 31432"/>
                            <a:gd name="connsiteX91" fmla="*/ 3810 w 3809"/>
                            <a:gd name="connsiteY91" fmla="*/ 28575 h 31432"/>
                            <a:gd name="connsiteX92" fmla="*/ 3810 w 3809"/>
                            <a:gd name="connsiteY92" fmla="*/ 28575 h 31432"/>
                            <a:gd name="connsiteX93" fmla="*/ 1905 w 3809"/>
                            <a:gd name="connsiteY93" fmla="*/ 31432 h 31432"/>
                            <a:gd name="connsiteX94" fmla="*/ 0 w 3809"/>
                            <a:gd name="connsiteY94" fmla="*/ 3810 h 31432"/>
                            <a:gd name="connsiteX95" fmla="*/ 0 w 3809"/>
                            <a:gd name="connsiteY95" fmla="*/ 3810 h 31432"/>
                            <a:gd name="connsiteX96" fmla="*/ 0 w 3809"/>
                            <a:gd name="connsiteY96" fmla="*/ 3810 h 31432"/>
                            <a:gd name="connsiteX97" fmla="*/ 0 w 3809"/>
                            <a:gd name="connsiteY97" fmla="*/ 3810 h 31432"/>
                            <a:gd name="connsiteX98" fmla="*/ 0 w 3809"/>
                            <a:gd name="connsiteY98" fmla="*/ 3810 h 31432"/>
                            <a:gd name="connsiteX99" fmla="*/ 952 w 3809"/>
                            <a:gd name="connsiteY99" fmla="*/ 8572 h 31432"/>
                            <a:gd name="connsiteX100" fmla="*/ 952 w 3809"/>
                            <a:gd name="connsiteY100" fmla="*/ 8572 h 31432"/>
                            <a:gd name="connsiteX101" fmla="*/ 952 w 3809"/>
                            <a:gd name="connsiteY101" fmla="*/ 8572 h 31432"/>
                            <a:gd name="connsiteX102" fmla="*/ 952 w 3809"/>
                            <a:gd name="connsiteY102" fmla="*/ 8572 h 31432"/>
                            <a:gd name="connsiteX103" fmla="*/ 952 w 3809"/>
                            <a:gd name="connsiteY103" fmla="*/ 8572 h 31432"/>
                            <a:gd name="connsiteX104" fmla="*/ 1905 w 3809"/>
                            <a:gd name="connsiteY104" fmla="*/ 28575 h 31432"/>
                            <a:gd name="connsiteX105" fmla="*/ 1905 w 3809"/>
                            <a:gd name="connsiteY105" fmla="*/ 28575 h 31432"/>
                            <a:gd name="connsiteX106" fmla="*/ 1905 w 3809"/>
                            <a:gd name="connsiteY106" fmla="*/ 28575 h 31432"/>
                            <a:gd name="connsiteX107" fmla="*/ 1905 w 3809"/>
                            <a:gd name="connsiteY107" fmla="*/ 28575 h 31432"/>
                            <a:gd name="connsiteX108" fmla="*/ 1905 w 3809"/>
                            <a:gd name="connsiteY108" fmla="*/ 2857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09" h="31432">
                              <a:moveTo>
                                <a:pt x="1905" y="31432"/>
                              </a:moveTo>
                              <a:cubicBezTo>
                                <a:pt x="1905" y="30480"/>
                                <a:pt x="1905" y="30480"/>
                                <a:pt x="1905" y="31432"/>
                              </a:cubicBezTo>
                              <a:cubicBezTo>
                                <a:pt x="1905" y="30480"/>
                                <a:pt x="1905" y="29527"/>
                                <a:pt x="1905" y="29527"/>
                              </a:cubicBezTo>
                              <a:cubicBezTo>
                                <a:pt x="1905" y="29527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7622"/>
                                <a:pt x="1905" y="27622"/>
                              </a:cubicBezTo>
                              <a:cubicBezTo>
                                <a:pt x="1905" y="27622"/>
                                <a:pt x="1905" y="27622"/>
                                <a:pt x="1905" y="27622"/>
                              </a:cubicBezTo>
                              <a:cubicBezTo>
                                <a:pt x="1905" y="27622"/>
                                <a:pt x="1905" y="27622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5717"/>
                              </a:cubicBezTo>
                              <a:cubicBezTo>
                                <a:pt x="1905" y="25717"/>
                                <a:pt x="1905" y="25717"/>
                                <a:pt x="1905" y="24765"/>
                              </a:cubicBezTo>
                              <a:cubicBezTo>
                                <a:pt x="1905" y="24765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1907"/>
                              </a:cubicBezTo>
                              <a:cubicBezTo>
                                <a:pt x="1905" y="21907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cubicBezTo>
                                <a:pt x="1905" y="20002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8097"/>
                                <a:pt x="1905" y="18097"/>
                              </a:cubicBezTo>
                              <a:cubicBezTo>
                                <a:pt x="1905" y="18097"/>
                                <a:pt x="1905" y="18097"/>
                                <a:pt x="1905" y="18097"/>
                              </a:cubicBezTo>
                              <a:cubicBezTo>
                                <a:pt x="1905" y="18097"/>
                                <a:pt x="1905" y="18097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6192"/>
                                <a:pt x="1905" y="16192"/>
                              </a:cubicBezTo>
                              <a:cubicBezTo>
                                <a:pt x="1905" y="16192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4288"/>
                              </a:cubicBezTo>
                              <a:cubicBezTo>
                                <a:pt x="1905" y="13335"/>
                                <a:pt x="1905" y="12382"/>
                                <a:pt x="1905" y="11430"/>
                              </a:cubicBezTo>
                              <a:cubicBezTo>
                                <a:pt x="1905" y="10477"/>
                                <a:pt x="1905" y="10477"/>
                                <a:pt x="1905" y="9525"/>
                              </a:cubicBezTo>
                              <a:cubicBezTo>
                                <a:pt x="1905" y="8572"/>
                                <a:pt x="1905" y="8572"/>
                                <a:pt x="1905" y="7620"/>
                              </a:cubicBezTo>
                              <a:cubicBezTo>
                                <a:pt x="1905" y="6667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2857" y="1905"/>
                                <a:pt x="2857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0"/>
                              </a:cubicBezTo>
                              <a:cubicBezTo>
                                <a:pt x="3810" y="0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2857" y="1905"/>
                              </a:cubicBezTo>
                              <a:cubicBezTo>
                                <a:pt x="1905" y="2857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3810" y="1905"/>
                                <a:pt x="3810" y="1905"/>
                                <a:pt x="3810" y="2857"/>
                              </a:cubicBezTo>
                              <a:cubicBezTo>
                                <a:pt x="3810" y="3810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6667"/>
                                <a:pt x="3810" y="6667"/>
                                <a:pt x="3810" y="7620"/>
                              </a:cubicBezTo>
                              <a:cubicBezTo>
                                <a:pt x="3810" y="8572"/>
                                <a:pt x="3810" y="8572"/>
                                <a:pt x="3810" y="9525"/>
                              </a:cubicBezTo>
                              <a:cubicBezTo>
                                <a:pt x="3810" y="10477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2382"/>
                                <a:pt x="3810" y="12382"/>
                              </a:cubicBezTo>
                              <a:cubicBezTo>
                                <a:pt x="3810" y="12382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5240"/>
                              </a:cubicBezTo>
                              <a:cubicBezTo>
                                <a:pt x="3810" y="15240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8097"/>
                                <a:pt x="3810" y="18097"/>
                              </a:cubicBezTo>
                              <a:cubicBezTo>
                                <a:pt x="3810" y="18097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955"/>
                                <a:pt x="3810" y="20955"/>
                                <a:pt x="3810" y="21907"/>
                              </a:cubicBezTo>
                              <a:cubicBezTo>
                                <a:pt x="3810" y="21907"/>
                                <a:pt x="3810" y="21907"/>
                                <a:pt x="3810" y="21907"/>
                              </a:cubicBezTo>
                              <a:cubicBezTo>
                                <a:pt x="3810" y="22860"/>
                                <a:pt x="3810" y="23813"/>
                                <a:pt x="3810" y="24765"/>
                              </a:cubicBezTo>
                              <a:cubicBezTo>
                                <a:pt x="3810" y="25717"/>
                                <a:pt x="3810" y="25717"/>
                                <a:pt x="3810" y="26670"/>
                              </a:cubicBezTo>
                              <a:cubicBezTo>
                                <a:pt x="3810" y="26670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8575"/>
                                <a:pt x="3810" y="28575"/>
                              </a:cubicBezTo>
                              <a:lnTo>
                                <a:pt x="3810" y="28575"/>
                              </a:lnTo>
                              <a:lnTo>
                                <a:pt x="1905" y="31432"/>
                              </a:lnTo>
                              <a:close/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2857"/>
                                <a:pt x="0" y="3810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  <a:moveTo>
                                <a:pt x="952" y="8572"/>
                              </a:moveTo>
                              <a:cubicBezTo>
                                <a:pt x="952" y="8572"/>
                                <a:pt x="952" y="7620"/>
                                <a:pt x="952" y="8572"/>
                              </a:cubicBezTo>
                              <a:cubicBezTo>
                                <a:pt x="952" y="7620"/>
                                <a:pt x="952" y="7620"/>
                                <a:pt x="952" y="8572"/>
                              </a:cubicBezTo>
                              <a:cubicBezTo>
                                <a:pt x="952" y="7620"/>
                                <a:pt x="952" y="7620"/>
                                <a:pt x="952" y="8572"/>
                              </a:cubicBezTo>
                              <a:cubicBezTo>
                                <a:pt x="952" y="7620"/>
                                <a:pt x="952" y="8572"/>
                                <a:pt x="952" y="8572"/>
                              </a:cubicBezTo>
                              <a:close/>
                              <a:moveTo>
                                <a:pt x="1905" y="28575"/>
                              </a:move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0" name="任意多边形: 形状 904"/>
                        <p:cNvSpPr/>
                        <p:nvPr/>
                      </p:nvSpPr>
                      <p:spPr>
                        <a:xfrm>
                          <a:off x="4015740" y="37557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1" name="任意多边形: 形状 905"/>
                        <p:cNvSpPr/>
                        <p:nvPr/>
                      </p:nvSpPr>
                      <p:spPr>
                        <a:xfrm>
                          <a:off x="4015978" y="3752849"/>
                          <a:ext cx="2619" cy="3809"/>
                        </a:xfrm>
                        <a:custGeom>
                          <a:avLst/>
                          <a:gdLst>
                            <a:gd name="connsiteX0" fmla="*/ 714 w 2619"/>
                            <a:gd name="connsiteY0" fmla="*/ 3810 h 3809"/>
                            <a:gd name="connsiteX1" fmla="*/ 2619 w 2619"/>
                            <a:gd name="connsiteY1" fmla="*/ 2858 h 3809"/>
                            <a:gd name="connsiteX2" fmla="*/ 2619 w 2619"/>
                            <a:gd name="connsiteY2" fmla="*/ 2858 h 3809"/>
                            <a:gd name="connsiteX3" fmla="*/ 2619 w 2619"/>
                            <a:gd name="connsiteY3" fmla="*/ 2858 h 3809"/>
                            <a:gd name="connsiteX4" fmla="*/ 2619 w 2619"/>
                            <a:gd name="connsiteY4" fmla="*/ 2858 h 3809"/>
                            <a:gd name="connsiteX5" fmla="*/ 2619 w 2619"/>
                            <a:gd name="connsiteY5" fmla="*/ 2858 h 3809"/>
                            <a:gd name="connsiteX6" fmla="*/ 2619 w 2619"/>
                            <a:gd name="connsiteY6" fmla="*/ 1905 h 3809"/>
                            <a:gd name="connsiteX7" fmla="*/ 2619 w 2619"/>
                            <a:gd name="connsiteY7" fmla="*/ 953 h 3809"/>
                            <a:gd name="connsiteX8" fmla="*/ 2619 w 2619"/>
                            <a:gd name="connsiteY8" fmla="*/ 953 h 3809"/>
                            <a:gd name="connsiteX9" fmla="*/ 2619 w 2619"/>
                            <a:gd name="connsiteY9" fmla="*/ 953 h 3809"/>
                            <a:gd name="connsiteX10" fmla="*/ 2619 w 2619"/>
                            <a:gd name="connsiteY10" fmla="*/ 953 h 3809"/>
                            <a:gd name="connsiteX11" fmla="*/ 2619 w 2619"/>
                            <a:gd name="connsiteY11" fmla="*/ 0 h 3809"/>
                            <a:gd name="connsiteX12" fmla="*/ 714 w 2619"/>
                            <a:gd name="connsiteY12" fmla="*/ 0 h 3809"/>
                            <a:gd name="connsiteX13" fmla="*/ 714 w 2619"/>
                            <a:gd name="connsiteY13" fmla="*/ 953 h 3809"/>
                            <a:gd name="connsiteX14" fmla="*/ 714 w 2619"/>
                            <a:gd name="connsiteY14" fmla="*/ 1905 h 3809"/>
                            <a:gd name="connsiteX15" fmla="*/ 714 w 2619"/>
                            <a:gd name="connsiteY15" fmla="*/ 3810 h 3809"/>
                            <a:gd name="connsiteX16" fmla="*/ 714 w 2619"/>
                            <a:gd name="connsiteY16" fmla="*/ 3810 h 3809"/>
                            <a:gd name="connsiteX17" fmla="*/ 714 w 2619"/>
                            <a:gd name="connsiteY17" fmla="*/ 3810 h 3809"/>
                            <a:gd name="connsiteX18" fmla="*/ 714 w 2619"/>
                            <a:gd name="connsiteY18" fmla="*/ 3810 h 3809"/>
                            <a:gd name="connsiteX19" fmla="*/ 714 w 2619"/>
                            <a:gd name="connsiteY19" fmla="*/ 381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619" h="3809">
                              <a:moveTo>
                                <a:pt x="714" y="3810"/>
                              </a:moveTo>
                              <a:cubicBezTo>
                                <a:pt x="1667" y="3810"/>
                                <a:pt x="1667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cubicBezTo>
                                <a:pt x="2619" y="2858"/>
                                <a:pt x="2619" y="2858"/>
                                <a:pt x="2619" y="1905"/>
                              </a:cubicBezTo>
                              <a:cubicBezTo>
                                <a:pt x="2619" y="1905"/>
                                <a:pt x="2619" y="1905"/>
                                <a:pt x="2619" y="953"/>
                              </a:cubicBezTo>
                              <a:cubicBezTo>
                                <a:pt x="2619" y="953"/>
                                <a:pt x="2619" y="953"/>
                                <a:pt x="2619" y="953"/>
                              </a:cubicBezTo>
                              <a:lnTo>
                                <a:pt x="2619" y="953"/>
                              </a:lnTo>
                              <a:lnTo>
                                <a:pt x="2619" y="953"/>
                              </a:lnTo>
                              <a:cubicBezTo>
                                <a:pt x="2619" y="953"/>
                                <a:pt x="2619" y="953"/>
                                <a:pt x="2619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953"/>
                              </a:cubicBezTo>
                              <a:cubicBezTo>
                                <a:pt x="714" y="953"/>
                                <a:pt x="714" y="1905"/>
                                <a:pt x="714" y="1905"/>
                              </a:cubicBezTo>
                              <a:cubicBezTo>
                                <a:pt x="-238" y="1905"/>
                                <a:pt x="-238" y="2858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-238" y="2858"/>
                                <a:pt x="-238" y="3810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-238" y="3810"/>
                                <a:pt x="714" y="3810"/>
                                <a:pt x="714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22" name="图形 2"/>
                      <p:cNvGrpSpPr/>
                      <p:nvPr/>
                    </p:nvGrpSpPr>
                    <p:grpSpPr>
                      <a:xfrm>
                        <a:off x="4018597" y="3784282"/>
                        <a:ext cx="4762" cy="32384"/>
                        <a:chOff x="4018597" y="3784282"/>
                        <a:chExt cx="4762" cy="32384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23" name="任意多边形: 形状 907"/>
                        <p:cNvSpPr/>
                        <p:nvPr/>
                      </p:nvSpPr>
                      <p:spPr>
                        <a:xfrm>
                          <a:off x="4020502" y="37852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4" name="任意多边形: 形状 908"/>
                        <p:cNvSpPr/>
                        <p:nvPr/>
                      </p:nvSpPr>
                      <p:spPr>
                        <a:xfrm>
                          <a:off x="4019550" y="3785234"/>
                          <a:ext cx="3809" cy="31432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31433 h 31432"/>
                            <a:gd name="connsiteX1" fmla="*/ 1905 w 3809"/>
                            <a:gd name="connsiteY1" fmla="*/ 31433 h 31432"/>
                            <a:gd name="connsiteX2" fmla="*/ 1905 w 3809"/>
                            <a:gd name="connsiteY2" fmla="*/ 29528 h 31432"/>
                            <a:gd name="connsiteX3" fmla="*/ 1905 w 3809"/>
                            <a:gd name="connsiteY3" fmla="*/ 28575 h 31432"/>
                            <a:gd name="connsiteX4" fmla="*/ 1905 w 3809"/>
                            <a:gd name="connsiteY4" fmla="*/ 27623 h 31432"/>
                            <a:gd name="connsiteX5" fmla="*/ 1905 w 3809"/>
                            <a:gd name="connsiteY5" fmla="*/ 27623 h 31432"/>
                            <a:gd name="connsiteX6" fmla="*/ 1905 w 3809"/>
                            <a:gd name="connsiteY6" fmla="*/ 26670 h 31432"/>
                            <a:gd name="connsiteX7" fmla="*/ 1905 w 3809"/>
                            <a:gd name="connsiteY7" fmla="*/ 25718 h 31432"/>
                            <a:gd name="connsiteX8" fmla="*/ 1905 w 3809"/>
                            <a:gd name="connsiteY8" fmla="*/ 24765 h 31432"/>
                            <a:gd name="connsiteX9" fmla="*/ 1905 w 3809"/>
                            <a:gd name="connsiteY9" fmla="*/ 23813 h 31432"/>
                            <a:gd name="connsiteX10" fmla="*/ 1905 w 3809"/>
                            <a:gd name="connsiteY10" fmla="*/ 23813 h 31432"/>
                            <a:gd name="connsiteX11" fmla="*/ 1905 w 3809"/>
                            <a:gd name="connsiteY11" fmla="*/ 22860 h 31432"/>
                            <a:gd name="connsiteX12" fmla="*/ 1905 w 3809"/>
                            <a:gd name="connsiteY12" fmla="*/ 21908 h 31432"/>
                            <a:gd name="connsiteX13" fmla="*/ 1905 w 3809"/>
                            <a:gd name="connsiteY13" fmla="*/ 20955 h 31432"/>
                            <a:gd name="connsiteX14" fmla="*/ 1905 w 3809"/>
                            <a:gd name="connsiteY14" fmla="*/ 20003 h 31432"/>
                            <a:gd name="connsiteX15" fmla="*/ 1905 w 3809"/>
                            <a:gd name="connsiteY15" fmla="*/ 20003 h 31432"/>
                            <a:gd name="connsiteX16" fmla="*/ 1905 w 3809"/>
                            <a:gd name="connsiteY16" fmla="*/ 20003 h 31432"/>
                            <a:gd name="connsiteX17" fmla="*/ 1905 w 3809"/>
                            <a:gd name="connsiteY17" fmla="*/ 19050 h 31432"/>
                            <a:gd name="connsiteX18" fmla="*/ 1905 w 3809"/>
                            <a:gd name="connsiteY18" fmla="*/ 18098 h 31432"/>
                            <a:gd name="connsiteX19" fmla="*/ 1905 w 3809"/>
                            <a:gd name="connsiteY19" fmla="*/ 18098 h 31432"/>
                            <a:gd name="connsiteX20" fmla="*/ 1905 w 3809"/>
                            <a:gd name="connsiteY20" fmla="*/ 17145 h 31432"/>
                            <a:gd name="connsiteX21" fmla="*/ 1905 w 3809"/>
                            <a:gd name="connsiteY21" fmla="*/ 17145 h 31432"/>
                            <a:gd name="connsiteX22" fmla="*/ 1905 w 3809"/>
                            <a:gd name="connsiteY22" fmla="*/ 17145 h 31432"/>
                            <a:gd name="connsiteX23" fmla="*/ 1905 w 3809"/>
                            <a:gd name="connsiteY23" fmla="*/ 17145 h 31432"/>
                            <a:gd name="connsiteX24" fmla="*/ 1905 w 3809"/>
                            <a:gd name="connsiteY24" fmla="*/ 17145 h 31432"/>
                            <a:gd name="connsiteX25" fmla="*/ 1905 w 3809"/>
                            <a:gd name="connsiteY25" fmla="*/ 17145 h 31432"/>
                            <a:gd name="connsiteX26" fmla="*/ 1905 w 3809"/>
                            <a:gd name="connsiteY26" fmla="*/ 16193 h 31432"/>
                            <a:gd name="connsiteX27" fmla="*/ 1905 w 3809"/>
                            <a:gd name="connsiteY27" fmla="*/ 15240 h 31432"/>
                            <a:gd name="connsiteX28" fmla="*/ 1905 w 3809"/>
                            <a:gd name="connsiteY28" fmla="*/ 15240 h 31432"/>
                            <a:gd name="connsiteX29" fmla="*/ 1905 w 3809"/>
                            <a:gd name="connsiteY29" fmla="*/ 15240 h 31432"/>
                            <a:gd name="connsiteX30" fmla="*/ 1905 w 3809"/>
                            <a:gd name="connsiteY30" fmla="*/ 15240 h 31432"/>
                            <a:gd name="connsiteX31" fmla="*/ 1905 w 3809"/>
                            <a:gd name="connsiteY31" fmla="*/ 14288 h 31432"/>
                            <a:gd name="connsiteX32" fmla="*/ 1905 w 3809"/>
                            <a:gd name="connsiteY32" fmla="*/ 11430 h 31432"/>
                            <a:gd name="connsiteX33" fmla="*/ 1905 w 3809"/>
                            <a:gd name="connsiteY33" fmla="*/ 9525 h 31432"/>
                            <a:gd name="connsiteX34" fmla="*/ 1905 w 3809"/>
                            <a:gd name="connsiteY34" fmla="*/ 7620 h 31432"/>
                            <a:gd name="connsiteX35" fmla="*/ 1905 w 3809"/>
                            <a:gd name="connsiteY35" fmla="*/ 5715 h 31432"/>
                            <a:gd name="connsiteX36" fmla="*/ 1905 w 3809"/>
                            <a:gd name="connsiteY36" fmla="*/ 5715 h 31432"/>
                            <a:gd name="connsiteX37" fmla="*/ 1905 w 3809"/>
                            <a:gd name="connsiteY37" fmla="*/ 4763 h 31432"/>
                            <a:gd name="connsiteX38" fmla="*/ 1905 w 3809"/>
                            <a:gd name="connsiteY38" fmla="*/ 4763 h 31432"/>
                            <a:gd name="connsiteX39" fmla="*/ 1905 w 3809"/>
                            <a:gd name="connsiteY39" fmla="*/ 4763 h 31432"/>
                            <a:gd name="connsiteX40" fmla="*/ 1905 w 3809"/>
                            <a:gd name="connsiteY40" fmla="*/ 4763 h 31432"/>
                            <a:gd name="connsiteX41" fmla="*/ 1905 w 3809"/>
                            <a:gd name="connsiteY41" fmla="*/ 3810 h 31432"/>
                            <a:gd name="connsiteX42" fmla="*/ 1905 w 3809"/>
                            <a:gd name="connsiteY42" fmla="*/ 2858 h 31432"/>
                            <a:gd name="connsiteX43" fmla="*/ 1905 w 3809"/>
                            <a:gd name="connsiteY43" fmla="*/ 2858 h 31432"/>
                            <a:gd name="connsiteX44" fmla="*/ 1905 w 3809"/>
                            <a:gd name="connsiteY44" fmla="*/ 1905 h 31432"/>
                            <a:gd name="connsiteX45" fmla="*/ 1905 w 3809"/>
                            <a:gd name="connsiteY45" fmla="*/ 1905 h 31432"/>
                            <a:gd name="connsiteX46" fmla="*/ 1905 w 3809"/>
                            <a:gd name="connsiteY46" fmla="*/ 1905 h 31432"/>
                            <a:gd name="connsiteX47" fmla="*/ 3810 w 3809"/>
                            <a:gd name="connsiteY47" fmla="*/ 953 h 31432"/>
                            <a:gd name="connsiteX48" fmla="*/ 3810 w 3809"/>
                            <a:gd name="connsiteY48" fmla="*/ 953 h 31432"/>
                            <a:gd name="connsiteX49" fmla="*/ 3810 w 3809"/>
                            <a:gd name="connsiteY49" fmla="*/ 953 h 31432"/>
                            <a:gd name="connsiteX50" fmla="*/ 3810 w 3809"/>
                            <a:gd name="connsiteY50" fmla="*/ 953 h 31432"/>
                            <a:gd name="connsiteX51" fmla="*/ 3810 w 3809"/>
                            <a:gd name="connsiteY51" fmla="*/ 953 h 31432"/>
                            <a:gd name="connsiteX52" fmla="*/ 3810 w 3809"/>
                            <a:gd name="connsiteY52" fmla="*/ 0 h 31432"/>
                            <a:gd name="connsiteX53" fmla="*/ 3810 w 3809"/>
                            <a:gd name="connsiteY53" fmla="*/ 953 h 31432"/>
                            <a:gd name="connsiteX54" fmla="*/ 2857 w 3809"/>
                            <a:gd name="connsiteY54" fmla="*/ 1905 h 31432"/>
                            <a:gd name="connsiteX55" fmla="*/ 2857 w 3809"/>
                            <a:gd name="connsiteY55" fmla="*/ 1905 h 31432"/>
                            <a:gd name="connsiteX56" fmla="*/ 2857 w 3809"/>
                            <a:gd name="connsiteY56" fmla="*/ 1905 h 31432"/>
                            <a:gd name="connsiteX57" fmla="*/ 3810 w 3809"/>
                            <a:gd name="connsiteY57" fmla="*/ 2858 h 31432"/>
                            <a:gd name="connsiteX58" fmla="*/ 3810 w 3809"/>
                            <a:gd name="connsiteY58" fmla="*/ 4763 h 31432"/>
                            <a:gd name="connsiteX59" fmla="*/ 3810 w 3809"/>
                            <a:gd name="connsiteY59" fmla="*/ 5715 h 31432"/>
                            <a:gd name="connsiteX60" fmla="*/ 3810 w 3809"/>
                            <a:gd name="connsiteY60" fmla="*/ 5715 h 31432"/>
                            <a:gd name="connsiteX61" fmla="*/ 3810 w 3809"/>
                            <a:gd name="connsiteY61" fmla="*/ 7620 h 31432"/>
                            <a:gd name="connsiteX62" fmla="*/ 3810 w 3809"/>
                            <a:gd name="connsiteY62" fmla="*/ 9525 h 31432"/>
                            <a:gd name="connsiteX63" fmla="*/ 3810 w 3809"/>
                            <a:gd name="connsiteY63" fmla="*/ 11430 h 31432"/>
                            <a:gd name="connsiteX64" fmla="*/ 3810 w 3809"/>
                            <a:gd name="connsiteY64" fmla="*/ 12383 h 31432"/>
                            <a:gd name="connsiteX65" fmla="*/ 3810 w 3809"/>
                            <a:gd name="connsiteY65" fmla="*/ 13335 h 31432"/>
                            <a:gd name="connsiteX66" fmla="*/ 3810 w 3809"/>
                            <a:gd name="connsiteY66" fmla="*/ 14288 h 31432"/>
                            <a:gd name="connsiteX67" fmla="*/ 3810 w 3809"/>
                            <a:gd name="connsiteY67" fmla="*/ 14288 h 31432"/>
                            <a:gd name="connsiteX68" fmla="*/ 3810 w 3809"/>
                            <a:gd name="connsiteY68" fmla="*/ 14288 h 31432"/>
                            <a:gd name="connsiteX69" fmla="*/ 3810 w 3809"/>
                            <a:gd name="connsiteY69" fmla="*/ 15240 h 31432"/>
                            <a:gd name="connsiteX70" fmla="*/ 3810 w 3809"/>
                            <a:gd name="connsiteY70" fmla="*/ 16193 h 31432"/>
                            <a:gd name="connsiteX71" fmla="*/ 3810 w 3809"/>
                            <a:gd name="connsiteY71" fmla="*/ 17145 h 31432"/>
                            <a:gd name="connsiteX72" fmla="*/ 3810 w 3809"/>
                            <a:gd name="connsiteY72" fmla="*/ 17145 h 31432"/>
                            <a:gd name="connsiteX73" fmla="*/ 3810 w 3809"/>
                            <a:gd name="connsiteY73" fmla="*/ 17145 h 31432"/>
                            <a:gd name="connsiteX74" fmla="*/ 3810 w 3809"/>
                            <a:gd name="connsiteY74" fmla="*/ 17145 h 31432"/>
                            <a:gd name="connsiteX75" fmla="*/ 3810 w 3809"/>
                            <a:gd name="connsiteY75" fmla="*/ 17145 h 31432"/>
                            <a:gd name="connsiteX76" fmla="*/ 3810 w 3809"/>
                            <a:gd name="connsiteY76" fmla="*/ 17145 h 31432"/>
                            <a:gd name="connsiteX77" fmla="*/ 3810 w 3809"/>
                            <a:gd name="connsiteY77" fmla="*/ 17145 h 31432"/>
                            <a:gd name="connsiteX78" fmla="*/ 3810 w 3809"/>
                            <a:gd name="connsiteY78" fmla="*/ 17145 h 31432"/>
                            <a:gd name="connsiteX79" fmla="*/ 3810 w 3809"/>
                            <a:gd name="connsiteY79" fmla="*/ 17145 h 31432"/>
                            <a:gd name="connsiteX80" fmla="*/ 3810 w 3809"/>
                            <a:gd name="connsiteY80" fmla="*/ 18098 h 31432"/>
                            <a:gd name="connsiteX81" fmla="*/ 3810 w 3809"/>
                            <a:gd name="connsiteY81" fmla="*/ 19050 h 31432"/>
                            <a:gd name="connsiteX82" fmla="*/ 3810 w 3809"/>
                            <a:gd name="connsiteY82" fmla="*/ 20003 h 31432"/>
                            <a:gd name="connsiteX83" fmla="*/ 3810 w 3809"/>
                            <a:gd name="connsiteY83" fmla="*/ 20003 h 31432"/>
                            <a:gd name="connsiteX84" fmla="*/ 3810 w 3809"/>
                            <a:gd name="connsiteY84" fmla="*/ 20003 h 31432"/>
                            <a:gd name="connsiteX85" fmla="*/ 3810 w 3809"/>
                            <a:gd name="connsiteY85" fmla="*/ 20003 h 31432"/>
                            <a:gd name="connsiteX86" fmla="*/ 3810 w 3809"/>
                            <a:gd name="connsiteY86" fmla="*/ 21908 h 31432"/>
                            <a:gd name="connsiteX87" fmla="*/ 3810 w 3809"/>
                            <a:gd name="connsiteY87" fmla="*/ 21908 h 31432"/>
                            <a:gd name="connsiteX88" fmla="*/ 3810 w 3809"/>
                            <a:gd name="connsiteY88" fmla="*/ 24765 h 31432"/>
                            <a:gd name="connsiteX89" fmla="*/ 3810 w 3809"/>
                            <a:gd name="connsiteY89" fmla="*/ 26670 h 31432"/>
                            <a:gd name="connsiteX90" fmla="*/ 3810 w 3809"/>
                            <a:gd name="connsiteY90" fmla="*/ 27623 h 31432"/>
                            <a:gd name="connsiteX91" fmla="*/ 3810 w 3809"/>
                            <a:gd name="connsiteY91" fmla="*/ 28575 h 31432"/>
                            <a:gd name="connsiteX92" fmla="*/ 3810 w 3809"/>
                            <a:gd name="connsiteY92" fmla="*/ 28575 h 31432"/>
                            <a:gd name="connsiteX93" fmla="*/ 1905 w 3809"/>
                            <a:gd name="connsiteY93" fmla="*/ 31433 h 31432"/>
                            <a:gd name="connsiteX94" fmla="*/ 0 w 3809"/>
                            <a:gd name="connsiteY94" fmla="*/ 3810 h 31432"/>
                            <a:gd name="connsiteX95" fmla="*/ 0 w 3809"/>
                            <a:gd name="connsiteY95" fmla="*/ 3810 h 31432"/>
                            <a:gd name="connsiteX96" fmla="*/ 0 w 3809"/>
                            <a:gd name="connsiteY96" fmla="*/ 3810 h 31432"/>
                            <a:gd name="connsiteX97" fmla="*/ 0 w 3809"/>
                            <a:gd name="connsiteY97" fmla="*/ 3810 h 31432"/>
                            <a:gd name="connsiteX98" fmla="*/ 0 w 3809"/>
                            <a:gd name="connsiteY98" fmla="*/ 3810 h 31432"/>
                            <a:gd name="connsiteX99" fmla="*/ 0 w 3809"/>
                            <a:gd name="connsiteY99" fmla="*/ 8573 h 31432"/>
                            <a:gd name="connsiteX100" fmla="*/ 0 w 3809"/>
                            <a:gd name="connsiteY100" fmla="*/ 8573 h 31432"/>
                            <a:gd name="connsiteX101" fmla="*/ 0 w 3809"/>
                            <a:gd name="connsiteY101" fmla="*/ 8573 h 31432"/>
                            <a:gd name="connsiteX102" fmla="*/ 0 w 3809"/>
                            <a:gd name="connsiteY102" fmla="*/ 8573 h 31432"/>
                            <a:gd name="connsiteX103" fmla="*/ 0 w 3809"/>
                            <a:gd name="connsiteY103" fmla="*/ 8573 h 31432"/>
                            <a:gd name="connsiteX104" fmla="*/ 1905 w 3809"/>
                            <a:gd name="connsiteY104" fmla="*/ 28575 h 31432"/>
                            <a:gd name="connsiteX105" fmla="*/ 1905 w 3809"/>
                            <a:gd name="connsiteY105" fmla="*/ 28575 h 31432"/>
                            <a:gd name="connsiteX106" fmla="*/ 1905 w 3809"/>
                            <a:gd name="connsiteY106" fmla="*/ 28575 h 31432"/>
                            <a:gd name="connsiteX107" fmla="*/ 1905 w 3809"/>
                            <a:gd name="connsiteY107" fmla="*/ 28575 h 31432"/>
                            <a:gd name="connsiteX108" fmla="*/ 1905 w 3809"/>
                            <a:gd name="connsiteY108" fmla="*/ 2857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09" h="31432">
                              <a:moveTo>
                                <a:pt x="1905" y="31433"/>
                              </a:moveTo>
                              <a:cubicBezTo>
                                <a:pt x="1905" y="30480"/>
                                <a:pt x="1905" y="30480"/>
                                <a:pt x="1905" y="31433"/>
                              </a:cubicBezTo>
                              <a:cubicBezTo>
                                <a:pt x="1905" y="30480"/>
                                <a:pt x="1905" y="29528"/>
                                <a:pt x="1905" y="29528"/>
                              </a:cubicBezTo>
                              <a:cubicBezTo>
                                <a:pt x="1905" y="29528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7623"/>
                                <a:pt x="1905" y="27623"/>
                              </a:cubicBezTo>
                              <a:cubicBezTo>
                                <a:pt x="1905" y="27623"/>
                                <a:pt x="1905" y="27623"/>
                                <a:pt x="1905" y="27623"/>
                              </a:cubicBezTo>
                              <a:cubicBezTo>
                                <a:pt x="1905" y="27623"/>
                                <a:pt x="1905" y="27623"/>
                                <a:pt x="1905" y="26670"/>
                              </a:cubicBezTo>
                              <a:cubicBezTo>
                                <a:pt x="1905" y="26670"/>
                                <a:pt x="1905" y="26670"/>
                                <a:pt x="1905" y="25718"/>
                              </a:cubicBezTo>
                              <a:cubicBezTo>
                                <a:pt x="1905" y="25718"/>
                                <a:pt x="1905" y="25718"/>
                                <a:pt x="1905" y="24765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1908"/>
                              </a:cubicBezTo>
                              <a:cubicBezTo>
                                <a:pt x="1905" y="21908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003"/>
                                <a:pt x="1905" y="20003"/>
                              </a:cubicBezTo>
                              <a:cubicBezTo>
                                <a:pt x="1905" y="20003"/>
                                <a:pt x="1905" y="20003"/>
                                <a:pt x="1905" y="20003"/>
                              </a:cubicBezTo>
                              <a:cubicBezTo>
                                <a:pt x="1905" y="20003"/>
                                <a:pt x="1905" y="20003"/>
                                <a:pt x="1905" y="20003"/>
                              </a:cubicBezTo>
                              <a:cubicBezTo>
                                <a:pt x="1905" y="20003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4288"/>
                              </a:cubicBezTo>
                              <a:cubicBezTo>
                                <a:pt x="1905" y="13335"/>
                                <a:pt x="1905" y="12383"/>
                                <a:pt x="1905" y="11430"/>
                              </a:cubicBezTo>
                              <a:cubicBezTo>
                                <a:pt x="1905" y="10478"/>
                                <a:pt x="1905" y="10478"/>
                                <a:pt x="1905" y="9525"/>
                              </a:cubicBezTo>
                              <a:cubicBezTo>
                                <a:pt x="1905" y="8573"/>
                                <a:pt x="1905" y="8573"/>
                                <a:pt x="1905" y="7620"/>
                              </a:cubicBezTo>
                              <a:cubicBezTo>
                                <a:pt x="1905" y="6668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2857" y="1905"/>
                                <a:pt x="2857" y="953"/>
                                <a:pt x="3810" y="953"/>
                              </a:cubicBezTo>
                              <a:lnTo>
                                <a:pt x="3810" y="953"/>
                              </a:lnTo>
                              <a:cubicBezTo>
                                <a:pt x="3810" y="953"/>
                                <a:pt x="3810" y="953"/>
                                <a:pt x="3810" y="953"/>
                              </a:cubicBezTo>
                              <a:lnTo>
                                <a:pt x="3810" y="953"/>
                              </a:lnTo>
                              <a:cubicBezTo>
                                <a:pt x="3810" y="953"/>
                                <a:pt x="3810" y="953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3810" y="0"/>
                              </a:cubicBezTo>
                              <a:cubicBezTo>
                                <a:pt x="3810" y="0"/>
                                <a:pt x="3810" y="953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3810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6668"/>
                                <a:pt x="3810" y="6668"/>
                                <a:pt x="3810" y="7620"/>
                              </a:cubicBezTo>
                              <a:cubicBezTo>
                                <a:pt x="3810" y="8573"/>
                                <a:pt x="3810" y="8573"/>
                                <a:pt x="3810" y="9525"/>
                              </a:cubicBezTo>
                              <a:cubicBezTo>
                                <a:pt x="3810" y="10478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5240"/>
                              </a:cubicBezTo>
                              <a:cubicBezTo>
                                <a:pt x="3810" y="15240"/>
                                <a:pt x="3810" y="16193"/>
                                <a:pt x="3810" y="16193"/>
                              </a:cubicBezTo>
                              <a:cubicBezTo>
                                <a:pt x="3810" y="16193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955"/>
                                <a:pt x="3810" y="20955"/>
                                <a:pt x="3810" y="21908"/>
                              </a:cubicBezTo>
                              <a:cubicBezTo>
                                <a:pt x="3810" y="21908"/>
                                <a:pt x="3810" y="21908"/>
                                <a:pt x="3810" y="21908"/>
                              </a:cubicBezTo>
                              <a:cubicBezTo>
                                <a:pt x="3810" y="22860"/>
                                <a:pt x="3810" y="23813"/>
                                <a:pt x="3810" y="24765"/>
                              </a:cubicBezTo>
                              <a:cubicBezTo>
                                <a:pt x="3810" y="25718"/>
                                <a:pt x="3810" y="25718"/>
                                <a:pt x="3810" y="26670"/>
                              </a:cubicBezTo>
                              <a:cubicBezTo>
                                <a:pt x="3810" y="26670"/>
                                <a:pt x="3810" y="27623"/>
                                <a:pt x="3810" y="27623"/>
                              </a:cubicBezTo>
                              <a:cubicBezTo>
                                <a:pt x="3810" y="27623"/>
                                <a:pt x="3810" y="28575"/>
                                <a:pt x="3810" y="28575"/>
                              </a:cubicBezTo>
                              <a:lnTo>
                                <a:pt x="3810" y="28575"/>
                              </a:lnTo>
                              <a:lnTo>
                                <a:pt x="1905" y="31433"/>
                              </a:lnTo>
                              <a:close/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2858"/>
                                <a:pt x="0" y="3810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  <a:moveTo>
                                <a:pt x="0" y="8573"/>
                              </a:moveTo>
                              <a:cubicBezTo>
                                <a:pt x="0" y="8573"/>
                                <a:pt x="953" y="7620"/>
                                <a:pt x="0" y="8573"/>
                              </a:cubicBezTo>
                              <a:cubicBezTo>
                                <a:pt x="953" y="7620"/>
                                <a:pt x="0" y="7620"/>
                                <a:pt x="0" y="8573"/>
                              </a:cubicBezTo>
                              <a:cubicBezTo>
                                <a:pt x="0" y="7620"/>
                                <a:pt x="0" y="7620"/>
                                <a:pt x="0" y="8573"/>
                              </a:cubicBezTo>
                              <a:cubicBezTo>
                                <a:pt x="0" y="8573"/>
                                <a:pt x="0" y="8573"/>
                                <a:pt x="0" y="8573"/>
                              </a:cubicBezTo>
                              <a:close/>
                              <a:moveTo>
                                <a:pt x="1905" y="28575"/>
                              </a:move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ubicBezTo>
                                <a:pt x="1905" y="28575"/>
                                <a:pt x="1905" y="28575"/>
                                <a:pt x="1905" y="28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5" name="任意多边形: 形状 909"/>
                        <p:cNvSpPr/>
                        <p:nvPr/>
                      </p:nvSpPr>
                      <p:spPr>
                        <a:xfrm>
                          <a:off x="4018597" y="37871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6" name="任意多边形: 形状 910"/>
                        <p:cNvSpPr/>
                        <p:nvPr/>
                      </p:nvSpPr>
                      <p:spPr>
                        <a:xfrm>
                          <a:off x="4018597" y="3784282"/>
                          <a:ext cx="1905" cy="3809"/>
                        </a:xfrm>
                        <a:custGeom>
                          <a:avLst/>
                          <a:gdLst>
                            <a:gd name="connsiteX0" fmla="*/ 0 w 1905"/>
                            <a:gd name="connsiteY0" fmla="*/ 3810 h 3809"/>
                            <a:gd name="connsiteX1" fmla="*/ 1905 w 1905"/>
                            <a:gd name="connsiteY1" fmla="*/ 2858 h 3809"/>
                            <a:gd name="connsiteX2" fmla="*/ 1905 w 1905"/>
                            <a:gd name="connsiteY2" fmla="*/ 2858 h 3809"/>
                            <a:gd name="connsiteX3" fmla="*/ 1905 w 1905"/>
                            <a:gd name="connsiteY3" fmla="*/ 2858 h 3809"/>
                            <a:gd name="connsiteX4" fmla="*/ 1905 w 1905"/>
                            <a:gd name="connsiteY4" fmla="*/ 2858 h 3809"/>
                            <a:gd name="connsiteX5" fmla="*/ 1905 w 1905"/>
                            <a:gd name="connsiteY5" fmla="*/ 2858 h 3809"/>
                            <a:gd name="connsiteX6" fmla="*/ 1905 w 1905"/>
                            <a:gd name="connsiteY6" fmla="*/ 1905 h 3809"/>
                            <a:gd name="connsiteX7" fmla="*/ 1905 w 1905"/>
                            <a:gd name="connsiteY7" fmla="*/ 952 h 3809"/>
                            <a:gd name="connsiteX8" fmla="*/ 1905 w 1905"/>
                            <a:gd name="connsiteY8" fmla="*/ 952 h 3809"/>
                            <a:gd name="connsiteX9" fmla="*/ 1905 w 1905"/>
                            <a:gd name="connsiteY9" fmla="*/ 952 h 3809"/>
                            <a:gd name="connsiteX10" fmla="*/ 1905 w 1905"/>
                            <a:gd name="connsiteY10" fmla="*/ 952 h 3809"/>
                            <a:gd name="connsiteX11" fmla="*/ 1905 w 1905"/>
                            <a:gd name="connsiteY11" fmla="*/ 0 h 3809"/>
                            <a:gd name="connsiteX12" fmla="*/ 0 w 1905"/>
                            <a:gd name="connsiteY12" fmla="*/ 0 h 3809"/>
                            <a:gd name="connsiteX13" fmla="*/ 0 w 1905"/>
                            <a:gd name="connsiteY13" fmla="*/ 952 h 3809"/>
                            <a:gd name="connsiteX14" fmla="*/ 0 w 1905"/>
                            <a:gd name="connsiteY14" fmla="*/ 1905 h 3809"/>
                            <a:gd name="connsiteX15" fmla="*/ 0 w 1905"/>
                            <a:gd name="connsiteY15" fmla="*/ 3810 h 3809"/>
                            <a:gd name="connsiteX16" fmla="*/ 0 w 1905"/>
                            <a:gd name="connsiteY16" fmla="*/ 3810 h 3809"/>
                            <a:gd name="connsiteX17" fmla="*/ 0 w 1905"/>
                            <a:gd name="connsiteY17" fmla="*/ 3810 h 3809"/>
                            <a:gd name="connsiteX18" fmla="*/ 0 w 1905"/>
                            <a:gd name="connsiteY18" fmla="*/ 3810 h 3809"/>
                            <a:gd name="connsiteX19" fmla="*/ 0 w 1905"/>
                            <a:gd name="connsiteY19" fmla="*/ 381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3809">
                              <a:moveTo>
                                <a:pt x="0" y="3810"/>
                              </a:moveTo>
                              <a:cubicBezTo>
                                <a:pt x="953" y="3810"/>
                                <a:pt x="953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2858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27" name="图形 2"/>
                      <p:cNvGrpSpPr/>
                      <p:nvPr/>
                    </p:nvGrpSpPr>
                    <p:grpSpPr>
                      <a:xfrm>
                        <a:off x="4021455" y="3815714"/>
                        <a:ext cx="6667" cy="31432"/>
                        <a:chOff x="4021455" y="3815714"/>
                        <a:chExt cx="6667" cy="3143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28" name="任意多边形: 形状 912"/>
                        <p:cNvSpPr/>
                        <p:nvPr/>
                      </p:nvSpPr>
                      <p:spPr>
                        <a:xfrm>
                          <a:off x="4023359" y="38166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29" name="任意多边形: 形状 913"/>
                        <p:cNvSpPr/>
                        <p:nvPr/>
                      </p:nvSpPr>
                      <p:spPr>
                        <a:xfrm>
                          <a:off x="4022407" y="3815714"/>
                          <a:ext cx="5715" cy="31432"/>
                        </a:xfrm>
                        <a:custGeom>
                          <a:avLst/>
                          <a:gdLst>
                            <a:gd name="connsiteX0" fmla="*/ 2858 w 5715"/>
                            <a:gd name="connsiteY0" fmla="*/ 31432 h 31432"/>
                            <a:gd name="connsiteX1" fmla="*/ 2858 w 5715"/>
                            <a:gd name="connsiteY1" fmla="*/ 31432 h 31432"/>
                            <a:gd name="connsiteX2" fmla="*/ 2858 w 5715"/>
                            <a:gd name="connsiteY2" fmla="*/ 29527 h 31432"/>
                            <a:gd name="connsiteX3" fmla="*/ 2858 w 5715"/>
                            <a:gd name="connsiteY3" fmla="*/ 28575 h 31432"/>
                            <a:gd name="connsiteX4" fmla="*/ 2858 w 5715"/>
                            <a:gd name="connsiteY4" fmla="*/ 27622 h 31432"/>
                            <a:gd name="connsiteX5" fmla="*/ 2858 w 5715"/>
                            <a:gd name="connsiteY5" fmla="*/ 27622 h 31432"/>
                            <a:gd name="connsiteX6" fmla="*/ 2858 w 5715"/>
                            <a:gd name="connsiteY6" fmla="*/ 26670 h 31432"/>
                            <a:gd name="connsiteX7" fmla="*/ 2858 w 5715"/>
                            <a:gd name="connsiteY7" fmla="*/ 25717 h 31432"/>
                            <a:gd name="connsiteX8" fmla="*/ 2858 w 5715"/>
                            <a:gd name="connsiteY8" fmla="*/ 24765 h 31432"/>
                            <a:gd name="connsiteX9" fmla="*/ 2858 w 5715"/>
                            <a:gd name="connsiteY9" fmla="*/ 23813 h 31432"/>
                            <a:gd name="connsiteX10" fmla="*/ 2858 w 5715"/>
                            <a:gd name="connsiteY10" fmla="*/ 23813 h 31432"/>
                            <a:gd name="connsiteX11" fmla="*/ 2858 w 5715"/>
                            <a:gd name="connsiteY11" fmla="*/ 22860 h 31432"/>
                            <a:gd name="connsiteX12" fmla="*/ 2858 w 5715"/>
                            <a:gd name="connsiteY12" fmla="*/ 21907 h 31432"/>
                            <a:gd name="connsiteX13" fmla="*/ 2858 w 5715"/>
                            <a:gd name="connsiteY13" fmla="*/ 20955 h 31432"/>
                            <a:gd name="connsiteX14" fmla="*/ 2858 w 5715"/>
                            <a:gd name="connsiteY14" fmla="*/ 20002 h 31432"/>
                            <a:gd name="connsiteX15" fmla="*/ 2858 w 5715"/>
                            <a:gd name="connsiteY15" fmla="*/ 20002 h 31432"/>
                            <a:gd name="connsiteX16" fmla="*/ 2858 w 5715"/>
                            <a:gd name="connsiteY16" fmla="*/ 20002 h 31432"/>
                            <a:gd name="connsiteX17" fmla="*/ 2858 w 5715"/>
                            <a:gd name="connsiteY17" fmla="*/ 19050 h 31432"/>
                            <a:gd name="connsiteX18" fmla="*/ 2858 w 5715"/>
                            <a:gd name="connsiteY18" fmla="*/ 18097 h 31432"/>
                            <a:gd name="connsiteX19" fmla="*/ 2858 w 5715"/>
                            <a:gd name="connsiteY19" fmla="*/ 18097 h 31432"/>
                            <a:gd name="connsiteX20" fmla="*/ 2858 w 5715"/>
                            <a:gd name="connsiteY20" fmla="*/ 17145 h 31432"/>
                            <a:gd name="connsiteX21" fmla="*/ 2858 w 5715"/>
                            <a:gd name="connsiteY21" fmla="*/ 17145 h 31432"/>
                            <a:gd name="connsiteX22" fmla="*/ 2858 w 5715"/>
                            <a:gd name="connsiteY22" fmla="*/ 17145 h 31432"/>
                            <a:gd name="connsiteX23" fmla="*/ 2858 w 5715"/>
                            <a:gd name="connsiteY23" fmla="*/ 17145 h 31432"/>
                            <a:gd name="connsiteX24" fmla="*/ 2858 w 5715"/>
                            <a:gd name="connsiteY24" fmla="*/ 17145 h 31432"/>
                            <a:gd name="connsiteX25" fmla="*/ 2858 w 5715"/>
                            <a:gd name="connsiteY25" fmla="*/ 17145 h 31432"/>
                            <a:gd name="connsiteX26" fmla="*/ 2858 w 5715"/>
                            <a:gd name="connsiteY26" fmla="*/ 16192 h 31432"/>
                            <a:gd name="connsiteX27" fmla="*/ 2858 w 5715"/>
                            <a:gd name="connsiteY27" fmla="*/ 15240 h 31432"/>
                            <a:gd name="connsiteX28" fmla="*/ 2858 w 5715"/>
                            <a:gd name="connsiteY28" fmla="*/ 15240 h 31432"/>
                            <a:gd name="connsiteX29" fmla="*/ 2858 w 5715"/>
                            <a:gd name="connsiteY29" fmla="*/ 15240 h 31432"/>
                            <a:gd name="connsiteX30" fmla="*/ 2858 w 5715"/>
                            <a:gd name="connsiteY30" fmla="*/ 15240 h 31432"/>
                            <a:gd name="connsiteX31" fmla="*/ 2858 w 5715"/>
                            <a:gd name="connsiteY31" fmla="*/ 14288 h 31432"/>
                            <a:gd name="connsiteX32" fmla="*/ 2858 w 5715"/>
                            <a:gd name="connsiteY32" fmla="*/ 11430 h 31432"/>
                            <a:gd name="connsiteX33" fmla="*/ 2858 w 5715"/>
                            <a:gd name="connsiteY33" fmla="*/ 9525 h 31432"/>
                            <a:gd name="connsiteX34" fmla="*/ 2858 w 5715"/>
                            <a:gd name="connsiteY34" fmla="*/ 7620 h 31432"/>
                            <a:gd name="connsiteX35" fmla="*/ 2858 w 5715"/>
                            <a:gd name="connsiteY35" fmla="*/ 5715 h 31432"/>
                            <a:gd name="connsiteX36" fmla="*/ 2858 w 5715"/>
                            <a:gd name="connsiteY36" fmla="*/ 5715 h 31432"/>
                            <a:gd name="connsiteX37" fmla="*/ 2858 w 5715"/>
                            <a:gd name="connsiteY37" fmla="*/ 4763 h 31432"/>
                            <a:gd name="connsiteX38" fmla="*/ 2858 w 5715"/>
                            <a:gd name="connsiteY38" fmla="*/ 4763 h 31432"/>
                            <a:gd name="connsiteX39" fmla="*/ 2858 w 5715"/>
                            <a:gd name="connsiteY39" fmla="*/ 4763 h 31432"/>
                            <a:gd name="connsiteX40" fmla="*/ 2858 w 5715"/>
                            <a:gd name="connsiteY40" fmla="*/ 4763 h 31432"/>
                            <a:gd name="connsiteX41" fmla="*/ 2858 w 5715"/>
                            <a:gd name="connsiteY41" fmla="*/ 3810 h 31432"/>
                            <a:gd name="connsiteX42" fmla="*/ 2858 w 5715"/>
                            <a:gd name="connsiteY42" fmla="*/ 2857 h 31432"/>
                            <a:gd name="connsiteX43" fmla="*/ 2858 w 5715"/>
                            <a:gd name="connsiteY43" fmla="*/ 2857 h 31432"/>
                            <a:gd name="connsiteX44" fmla="*/ 2858 w 5715"/>
                            <a:gd name="connsiteY44" fmla="*/ 1905 h 31432"/>
                            <a:gd name="connsiteX45" fmla="*/ 2858 w 5715"/>
                            <a:gd name="connsiteY45" fmla="*/ 1905 h 31432"/>
                            <a:gd name="connsiteX46" fmla="*/ 2858 w 5715"/>
                            <a:gd name="connsiteY46" fmla="*/ 1905 h 31432"/>
                            <a:gd name="connsiteX47" fmla="*/ 4763 w 5715"/>
                            <a:gd name="connsiteY47" fmla="*/ 952 h 31432"/>
                            <a:gd name="connsiteX48" fmla="*/ 4763 w 5715"/>
                            <a:gd name="connsiteY48" fmla="*/ 952 h 31432"/>
                            <a:gd name="connsiteX49" fmla="*/ 4763 w 5715"/>
                            <a:gd name="connsiteY49" fmla="*/ 952 h 31432"/>
                            <a:gd name="connsiteX50" fmla="*/ 4763 w 5715"/>
                            <a:gd name="connsiteY50" fmla="*/ 952 h 31432"/>
                            <a:gd name="connsiteX51" fmla="*/ 4763 w 5715"/>
                            <a:gd name="connsiteY51" fmla="*/ 952 h 31432"/>
                            <a:gd name="connsiteX52" fmla="*/ 4763 w 5715"/>
                            <a:gd name="connsiteY52" fmla="*/ 0 h 31432"/>
                            <a:gd name="connsiteX53" fmla="*/ 4763 w 5715"/>
                            <a:gd name="connsiteY53" fmla="*/ 952 h 31432"/>
                            <a:gd name="connsiteX54" fmla="*/ 4763 w 5715"/>
                            <a:gd name="connsiteY54" fmla="*/ 1905 h 31432"/>
                            <a:gd name="connsiteX55" fmla="*/ 4763 w 5715"/>
                            <a:gd name="connsiteY55" fmla="*/ 1905 h 31432"/>
                            <a:gd name="connsiteX56" fmla="*/ 4763 w 5715"/>
                            <a:gd name="connsiteY56" fmla="*/ 1905 h 31432"/>
                            <a:gd name="connsiteX57" fmla="*/ 5715 w 5715"/>
                            <a:gd name="connsiteY57" fmla="*/ 1905 h 31432"/>
                            <a:gd name="connsiteX58" fmla="*/ 5715 w 5715"/>
                            <a:gd name="connsiteY58" fmla="*/ 3810 h 31432"/>
                            <a:gd name="connsiteX59" fmla="*/ 5715 w 5715"/>
                            <a:gd name="connsiteY59" fmla="*/ 4763 h 31432"/>
                            <a:gd name="connsiteX60" fmla="*/ 5715 w 5715"/>
                            <a:gd name="connsiteY60" fmla="*/ 4763 h 31432"/>
                            <a:gd name="connsiteX61" fmla="*/ 5715 w 5715"/>
                            <a:gd name="connsiteY61" fmla="*/ 6667 h 31432"/>
                            <a:gd name="connsiteX62" fmla="*/ 5715 w 5715"/>
                            <a:gd name="connsiteY62" fmla="*/ 8572 h 31432"/>
                            <a:gd name="connsiteX63" fmla="*/ 5715 w 5715"/>
                            <a:gd name="connsiteY63" fmla="*/ 10477 h 31432"/>
                            <a:gd name="connsiteX64" fmla="*/ 5715 w 5715"/>
                            <a:gd name="connsiteY64" fmla="*/ 11430 h 31432"/>
                            <a:gd name="connsiteX65" fmla="*/ 5715 w 5715"/>
                            <a:gd name="connsiteY65" fmla="*/ 12382 h 31432"/>
                            <a:gd name="connsiteX66" fmla="*/ 5715 w 5715"/>
                            <a:gd name="connsiteY66" fmla="*/ 13335 h 31432"/>
                            <a:gd name="connsiteX67" fmla="*/ 5715 w 5715"/>
                            <a:gd name="connsiteY67" fmla="*/ 13335 h 31432"/>
                            <a:gd name="connsiteX68" fmla="*/ 5715 w 5715"/>
                            <a:gd name="connsiteY68" fmla="*/ 13335 h 31432"/>
                            <a:gd name="connsiteX69" fmla="*/ 5715 w 5715"/>
                            <a:gd name="connsiteY69" fmla="*/ 14288 h 31432"/>
                            <a:gd name="connsiteX70" fmla="*/ 5715 w 5715"/>
                            <a:gd name="connsiteY70" fmla="*/ 15240 h 31432"/>
                            <a:gd name="connsiteX71" fmla="*/ 5715 w 5715"/>
                            <a:gd name="connsiteY71" fmla="*/ 16192 h 31432"/>
                            <a:gd name="connsiteX72" fmla="*/ 5715 w 5715"/>
                            <a:gd name="connsiteY72" fmla="*/ 16192 h 31432"/>
                            <a:gd name="connsiteX73" fmla="*/ 5715 w 5715"/>
                            <a:gd name="connsiteY73" fmla="*/ 16192 h 31432"/>
                            <a:gd name="connsiteX74" fmla="*/ 5715 w 5715"/>
                            <a:gd name="connsiteY74" fmla="*/ 16192 h 31432"/>
                            <a:gd name="connsiteX75" fmla="*/ 5715 w 5715"/>
                            <a:gd name="connsiteY75" fmla="*/ 16192 h 31432"/>
                            <a:gd name="connsiteX76" fmla="*/ 5715 w 5715"/>
                            <a:gd name="connsiteY76" fmla="*/ 16192 h 31432"/>
                            <a:gd name="connsiteX77" fmla="*/ 5715 w 5715"/>
                            <a:gd name="connsiteY77" fmla="*/ 16192 h 31432"/>
                            <a:gd name="connsiteX78" fmla="*/ 5715 w 5715"/>
                            <a:gd name="connsiteY78" fmla="*/ 16192 h 31432"/>
                            <a:gd name="connsiteX79" fmla="*/ 5715 w 5715"/>
                            <a:gd name="connsiteY79" fmla="*/ 16192 h 31432"/>
                            <a:gd name="connsiteX80" fmla="*/ 5715 w 5715"/>
                            <a:gd name="connsiteY80" fmla="*/ 17145 h 31432"/>
                            <a:gd name="connsiteX81" fmla="*/ 5715 w 5715"/>
                            <a:gd name="connsiteY81" fmla="*/ 18097 h 31432"/>
                            <a:gd name="connsiteX82" fmla="*/ 5715 w 5715"/>
                            <a:gd name="connsiteY82" fmla="*/ 19050 h 31432"/>
                            <a:gd name="connsiteX83" fmla="*/ 5715 w 5715"/>
                            <a:gd name="connsiteY83" fmla="*/ 19050 h 31432"/>
                            <a:gd name="connsiteX84" fmla="*/ 5715 w 5715"/>
                            <a:gd name="connsiteY84" fmla="*/ 19050 h 31432"/>
                            <a:gd name="connsiteX85" fmla="*/ 5715 w 5715"/>
                            <a:gd name="connsiteY85" fmla="*/ 19050 h 31432"/>
                            <a:gd name="connsiteX86" fmla="*/ 5715 w 5715"/>
                            <a:gd name="connsiteY86" fmla="*/ 20955 h 31432"/>
                            <a:gd name="connsiteX87" fmla="*/ 5715 w 5715"/>
                            <a:gd name="connsiteY87" fmla="*/ 20955 h 31432"/>
                            <a:gd name="connsiteX88" fmla="*/ 5715 w 5715"/>
                            <a:gd name="connsiteY88" fmla="*/ 23813 h 31432"/>
                            <a:gd name="connsiteX89" fmla="*/ 5715 w 5715"/>
                            <a:gd name="connsiteY89" fmla="*/ 25717 h 31432"/>
                            <a:gd name="connsiteX90" fmla="*/ 5715 w 5715"/>
                            <a:gd name="connsiteY90" fmla="*/ 26670 h 31432"/>
                            <a:gd name="connsiteX91" fmla="*/ 5715 w 5715"/>
                            <a:gd name="connsiteY91" fmla="*/ 27622 h 31432"/>
                            <a:gd name="connsiteX92" fmla="*/ 5715 w 5715"/>
                            <a:gd name="connsiteY92" fmla="*/ 27622 h 31432"/>
                            <a:gd name="connsiteX93" fmla="*/ 2858 w 5715"/>
                            <a:gd name="connsiteY93" fmla="*/ 31432 h 31432"/>
                            <a:gd name="connsiteX94" fmla="*/ 0 w 5715"/>
                            <a:gd name="connsiteY94" fmla="*/ 4763 h 31432"/>
                            <a:gd name="connsiteX95" fmla="*/ 0 w 5715"/>
                            <a:gd name="connsiteY95" fmla="*/ 4763 h 31432"/>
                            <a:gd name="connsiteX96" fmla="*/ 0 w 5715"/>
                            <a:gd name="connsiteY96" fmla="*/ 4763 h 31432"/>
                            <a:gd name="connsiteX97" fmla="*/ 0 w 5715"/>
                            <a:gd name="connsiteY97" fmla="*/ 4763 h 31432"/>
                            <a:gd name="connsiteX98" fmla="*/ 0 w 5715"/>
                            <a:gd name="connsiteY98" fmla="*/ 4763 h 31432"/>
                            <a:gd name="connsiteX99" fmla="*/ 953 w 5715"/>
                            <a:gd name="connsiteY99" fmla="*/ 9525 h 31432"/>
                            <a:gd name="connsiteX100" fmla="*/ 953 w 5715"/>
                            <a:gd name="connsiteY100" fmla="*/ 9525 h 31432"/>
                            <a:gd name="connsiteX101" fmla="*/ 953 w 5715"/>
                            <a:gd name="connsiteY101" fmla="*/ 9525 h 31432"/>
                            <a:gd name="connsiteX102" fmla="*/ 953 w 5715"/>
                            <a:gd name="connsiteY102" fmla="*/ 9525 h 31432"/>
                            <a:gd name="connsiteX103" fmla="*/ 953 w 5715"/>
                            <a:gd name="connsiteY103" fmla="*/ 9525 h 31432"/>
                            <a:gd name="connsiteX104" fmla="*/ 2858 w 5715"/>
                            <a:gd name="connsiteY104" fmla="*/ 29527 h 31432"/>
                            <a:gd name="connsiteX105" fmla="*/ 2858 w 5715"/>
                            <a:gd name="connsiteY105" fmla="*/ 29527 h 31432"/>
                            <a:gd name="connsiteX106" fmla="*/ 2858 w 5715"/>
                            <a:gd name="connsiteY106" fmla="*/ 29527 h 31432"/>
                            <a:gd name="connsiteX107" fmla="*/ 2858 w 5715"/>
                            <a:gd name="connsiteY107" fmla="*/ 29527 h 31432"/>
                            <a:gd name="connsiteX108" fmla="*/ 2858 w 5715"/>
                            <a:gd name="connsiteY108" fmla="*/ 29527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5715" h="31432">
                              <a:moveTo>
                                <a:pt x="2858" y="31432"/>
                              </a:moveTo>
                              <a:cubicBezTo>
                                <a:pt x="2858" y="31432"/>
                                <a:pt x="2858" y="31432"/>
                                <a:pt x="2858" y="31432"/>
                              </a:cubicBezTo>
                              <a:cubicBezTo>
                                <a:pt x="2858" y="30480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8575"/>
                                <a:pt x="2858" y="28575"/>
                              </a:cubicBezTo>
                              <a:cubicBezTo>
                                <a:pt x="2858" y="28575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7622"/>
                              </a:cubicBezTo>
                              <a:cubicBezTo>
                                <a:pt x="2858" y="27622"/>
                                <a:pt x="2858" y="27622"/>
                                <a:pt x="2858" y="26670"/>
                              </a:cubicBezTo>
                              <a:cubicBezTo>
                                <a:pt x="2858" y="25717"/>
                                <a:pt x="2858" y="26670"/>
                                <a:pt x="2858" y="25717"/>
                              </a:cubicBezTo>
                              <a:cubicBezTo>
                                <a:pt x="2858" y="25717"/>
                                <a:pt x="2858" y="25717"/>
                                <a:pt x="2858" y="24765"/>
                              </a:cubicBezTo>
                              <a:cubicBezTo>
                                <a:pt x="2858" y="24765"/>
                                <a:pt x="2858" y="23813"/>
                                <a:pt x="2858" y="23813"/>
                              </a:cubicBezTo>
                              <a:cubicBezTo>
                                <a:pt x="2858" y="23813"/>
                                <a:pt x="2858" y="23813"/>
                                <a:pt x="2858" y="23813"/>
                              </a:cubicBezTo>
                              <a:cubicBezTo>
                                <a:pt x="2858" y="23813"/>
                                <a:pt x="2858" y="23813"/>
                                <a:pt x="2858" y="22860"/>
                              </a:cubicBezTo>
                              <a:cubicBezTo>
                                <a:pt x="2858" y="22860"/>
                                <a:pt x="2858" y="22860"/>
                                <a:pt x="2858" y="21907"/>
                              </a:cubicBezTo>
                              <a:cubicBezTo>
                                <a:pt x="2858" y="21907"/>
                                <a:pt x="2858" y="20955"/>
                                <a:pt x="2858" y="20955"/>
                              </a:cubicBezTo>
                              <a:cubicBezTo>
                                <a:pt x="2858" y="20955"/>
                                <a:pt x="2858" y="20002"/>
                                <a:pt x="2858" y="20002"/>
                              </a:cubicBezTo>
                              <a:cubicBezTo>
                                <a:pt x="2858" y="20002"/>
                                <a:pt x="2858" y="20002"/>
                                <a:pt x="2858" y="20002"/>
                              </a:cubicBezTo>
                              <a:cubicBezTo>
                                <a:pt x="2858" y="20002"/>
                                <a:pt x="2858" y="20002"/>
                                <a:pt x="2858" y="20002"/>
                              </a:cubicBezTo>
                              <a:cubicBezTo>
                                <a:pt x="2858" y="20002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7145"/>
                                <a:pt x="2858" y="17145"/>
                              </a:cubicBezTo>
                              <a:cubicBezTo>
                                <a:pt x="2858" y="17145"/>
                                <a:pt x="2858" y="16192"/>
                                <a:pt x="2858" y="16192"/>
                              </a:cubicBezTo>
                              <a:cubicBezTo>
                                <a:pt x="2858" y="16192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5240"/>
                              </a:cubicBezTo>
                              <a:cubicBezTo>
                                <a:pt x="2858" y="15240"/>
                                <a:pt x="2858" y="15240"/>
                                <a:pt x="2858" y="14288"/>
                              </a:cubicBezTo>
                              <a:cubicBezTo>
                                <a:pt x="2858" y="13335"/>
                                <a:pt x="2858" y="12382"/>
                                <a:pt x="2858" y="11430"/>
                              </a:cubicBezTo>
                              <a:cubicBezTo>
                                <a:pt x="2858" y="10477"/>
                                <a:pt x="2858" y="10477"/>
                                <a:pt x="2858" y="9525"/>
                              </a:cubicBezTo>
                              <a:cubicBezTo>
                                <a:pt x="2858" y="8572"/>
                                <a:pt x="2858" y="8572"/>
                                <a:pt x="2858" y="7620"/>
                              </a:cubicBezTo>
                              <a:cubicBezTo>
                                <a:pt x="2858" y="6667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3810"/>
                              </a:cubicBezTo>
                              <a:cubicBezTo>
                                <a:pt x="2858" y="3810"/>
                                <a:pt x="2858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2858" y="1905"/>
                              </a:cubicBezTo>
                              <a:lnTo>
                                <a:pt x="2858" y="1905"/>
                              </a:ln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3810" y="1905"/>
                                <a:pt x="3810" y="952"/>
                                <a:pt x="4763" y="952"/>
                              </a:cubicBez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0"/>
                              </a:cubicBezTo>
                              <a:cubicBezTo>
                                <a:pt x="4763" y="0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2857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5715"/>
                                <a:pt x="5715" y="5715"/>
                                <a:pt x="5715" y="6667"/>
                              </a:cubicBezTo>
                              <a:cubicBezTo>
                                <a:pt x="5715" y="7620"/>
                                <a:pt x="5715" y="7620"/>
                                <a:pt x="5715" y="8572"/>
                              </a:cubicBezTo>
                              <a:cubicBezTo>
                                <a:pt x="5715" y="9525"/>
                                <a:pt x="5715" y="10477"/>
                                <a:pt x="5715" y="10477"/>
                              </a:cubicBezTo>
                              <a:cubicBezTo>
                                <a:pt x="5715" y="10477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2382"/>
                                <a:pt x="5715" y="12382"/>
                              </a:cubicBezTo>
                              <a:cubicBezTo>
                                <a:pt x="5715" y="12382"/>
                                <a:pt x="5715" y="12382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4288"/>
                              </a:cubicBezTo>
                              <a:cubicBezTo>
                                <a:pt x="5715" y="14288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6192"/>
                                <a:pt x="5715" y="16192"/>
                              </a:cubicBezTo>
                              <a:cubicBezTo>
                                <a:pt x="5715" y="16192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8097"/>
                                <a:pt x="5715" y="18097"/>
                              </a:cubicBezTo>
                              <a:cubicBezTo>
                                <a:pt x="5715" y="18097"/>
                                <a:pt x="5715" y="18097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20002"/>
                                <a:pt x="5715" y="20002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1907"/>
                                <a:pt x="5715" y="22860"/>
                                <a:pt x="5715" y="23813"/>
                              </a:cubicBezTo>
                              <a:cubicBezTo>
                                <a:pt x="5715" y="24765"/>
                                <a:pt x="5715" y="24765"/>
                                <a:pt x="5715" y="25717"/>
                              </a:cubicBezTo>
                              <a:cubicBezTo>
                                <a:pt x="5715" y="25717"/>
                                <a:pt x="5715" y="26670"/>
                                <a:pt x="5715" y="26670"/>
                              </a:cubicBezTo>
                              <a:cubicBezTo>
                                <a:pt x="5715" y="26670"/>
                                <a:pt x="5715" y="27622"/>
                                <a:pt x="5715" y="27622"/>
                              </a:cubicBezTo>
                              <a:lnTo>
                                <a:pt x="5715" y="27622"/>
                              </a:lnTo>
                              <a:lnTo>
                                <a:pt x="2858" y="31432"/>
                              </a:lnTo>
                              <a:close/>
                              <a:moveTo>
                                <a:pt x="0" y="4763"/>
                              </a:moveTo>
                              <a:cubicBezTo>
                                <a:pt x="0" y="4763"/>
                                <a:pt x="0" y="3810"/>
                                <a:pt x="0" y="4763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lose/>
                              <a:moveTo>
                                <a:pt x="953" y="9525"/>
                              </a:moveTo>
                              <a:cubicBezTo>
                                <a:pt x="953" y="9525"/>
                                <a:pt x="953" y="8572"/>
                                <a:pt x="953" y="9525"/>
                              </a:cubicBezTo>
                              <a:cubicBezTo>
                                <a:pt x="953" y="8572"/>
                                <a:pt x="953" y="8572"/>
                                <a:pt x="953" y="9525"/>
                              </a:cubicBezTo>
                              <a:cubicBezTo>
                                <a:pt x="953" y="8572"/>
                                <a:pt x="953" y="8572"/>
                                <a:pt x="953" y="9525"/>
                              </a:cubicBezTo>
                              <a:cubicBezTo>
                                <a:pt x="953" y="8572"/>
                                <a:pt x="953" y="9525"/>
                                <a:pt x="953" y="9525"/>
                              </a:cubicBezTo>
                              <a:close/>
                              <a:moveTo>
                                <a:pt x="2858" y="29527"/>
                              </a:move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ubicBezTo>
                                <a:pt x="2858" y="29527"/>
                                <a:pt x="2858" y="29527"/>
                                <a:pt x="2858" y="2952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0" name="任意多边形: 形状 914"/>
                        <p:cNvSpPr/>
                        <p:nvPr/>
                      </p:nvSpPr>
                      <p:spPr>
                        <a:xfrm>
                          <a:off x="4021455" y="381857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1" name="任意多边形: 形状 915"/>
                        <p:cNvSpPr/>
                        <p:nvPr/>
                      </p:nvSpPr>
                      <p:spPr>
                        <a:xfrm>
                          <a:off x="4021455" y="3815714"/>
                          <a:ext cx="1904" cy="3809"/>
                        </a:xfrm>
                        <a:custGeom>
                          <a:avLst/>
                          <a:gdLst>
                            <a:gd name="connsiteX0" fmla="*/ 0 w 1904"/>
                            <a:gd name="connsiteY0" fmla="*/ 3810 h 3809"/>
                            <a:gd name="connsiteX1" fmla="*/ 1905 w 1904"/>
                            <a:gd name="connsiteY1" fmla="*/ 2857 h 3809"/>
                            <a:gd name="connsiteX2" fmla="*/ 1905 w 1904"/>
                            <a:gd name="connsiteY2" fmla="*/ 2857 h 3809"/>
                            <a:gd name="connsiteX3" fmla="*/ 1905 w 1904"/>
                            <a:gd name="connsiteY3" fmla="*/ 2857 h 3809"/>
                            <a:gd name="connsiteX4" fmla="*/ 1905 w 1904"/>
                            <a:gd name="connsiteY4" fmla="*/ 2857 h 3809"/>
                            <a:gd name="connsiteX5" fmla="*/ 1905 w 1904"/>
                            <a:gd name="connsiteY5" fmla="*/ 2857 h 3809"/>
                            <a:gd name="connsiteX6" fmla="*/ 1905 w 1904"/>
                            <a:gd name="connsiteY6" fmla="*/ 1905 h 3809"/>
                            <a:gd name="connsiteX7" fmla="*/ 1905 w 1904"/>
                            <a:gd name="connsiteY7" fmla="*/ 952 h 3809"/>
                            <a:gd name="connsiteX8" fmla="*/ 1905 w 1904"/>
                            <a:gd name="connsiteY8" fmla="*/ 952 h 3809"/>
                            <a:gd name="connsiteX9" fmla="*/ 1905 w 1904"/>
                            <a:gd name="connsiteY9" fmla="*/ 952 h 3809"/>
                            <a:gd name="connsiteX10" fmla="*/ 1905 w 1904"/>
                            <a:gd name="connsiteY10" fmla="*/ 952 h 3809"/>
                            <a:gd name="connsiteX11" fmla="*/ 1905 w 1904"/>
                            <a:gd name="connsiteY11" fmla="*/ 0 h 3809"/>
                            <a:gd name="connsiteX12" fmla="*/ 0 w 1904"/>
                            <a:gd name="connsiteY12" fmla="*/ 0 h 3809"/>
                            <a:gd name="connsiteX13" fmla="*/ 0 w 1904"/>
                            <a:gd name="connsiteY13" fmla="*/ 952 h 3809"/>
                            <a:gd name="connsiteX14" fmla="*/ 0 w 1904"/>
                            <a:gd name="connsiteY14" fmla="*/ 1905 h 3809"/>
                            <a:gd name="connsiteX15" fmla="*/ 0 w 1904"/>
                            <a:gd name="connsiteY15" fmla="*/ 3810 h 3809"/>
                            <a:gd name="connsiteX16" fmla="*/ 0 w 1904"/>
                            <a:gd name="connsiteY16" fmla="*/ 3810 h 3809"/>
                            <a:gd name="connsiteX17" fmla="*/ 0 w 1904"/>
                            <a:gd name="connsiteY17" fmla="*/ 3810 h 3809"/>
                            <a:gd name="connsiteX18" fmla="*/ 0 w 1904"/>
                            <a:gd name="connsiteY18" fmla="*/ 3810 h 3809"/>
                            <a:gd name="connsiteX19" fmla="*/ 0 w 1904"/>
                            <a:gd name="connsiteY19" fmla="*/ 381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3809">
                              <a:moveTo>
                                <a:pt x="0" y="3810"/>
                              </a:moveTo>
                              <a:cubicBezTo>
                                <a:pt x="952" y="3810"/>
                                <a:pt x="952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32" name="图形 2"/>
                      <p:cNvGrpSpPr/>
                      <p:nvPr/>
                    </p:nvGrpSpPr>
                    <p:grpSpPr>
                      <a:xfrm>
                        <a:off x="4025265" y="3847146"/>
                        <a:ext cx="7619" cy="31432"/>
                        <a:chOff x="4025265" y="3847146"/>
                        <a:chExt cx="7619" cy="3143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33" name="任意多边形: 形状 917"/>
                        <p:cNvSpPr/>
                        <p:nvPr/>
                      </p:nvSpPr>
                      <p:spPr>
                        <a:xfrm>
                          <a:off x="4027169" y="384809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4" name="任意多边形: 形状 918"/>
                        <p:cNvSpPr/>
                        <p:nvPr/>
                      </p:nvSpPr>
                      <p:spPr>
                        <a:xfrm>
                          <a:off x="4026217" y="3847146"/>
                          <a:ext cx="6667" cy="31432"/>
                        </a:xfrm>
                        <a:custGeom>
                          <a:avLst/>
                          <a:gdLst>
                            <a:gd name="connsiteX0" fmla="*/ 2857 w 6667"/>
                            <a:gd name="connsiteY0" fmla="*/ 31433 h 31432"/>
                            <a:gd name="connsiteX1" fmla="*/ 2857 w 6667"/>
                            <a:gd name="connsiteY1" fmla="*/ 31433 h 31432"/>
                            <a:gd name="connsiteX2" fmla="*/ 2857 w 6667"/>
                            <a:gd name="connsiteY2" fmla="*/ 29528 h 31432"/>
                            <a:gd name="connsiteX3" fmla="*/ 2857 w 6667"/>
                            <a:gd name="connsiteY3" fmla="*/ 28575 h 31432"/>
                            <a:gd name="connsiteX4" fmla="*/ 2857 w 6667"/>
                            <a:gd name="connsiteY4" fmla="*/ 27623 h 31432"/>
                            <a:gd name="connsiteX5" fmla="*/ 2857 w 6667"/>
                            <a:gd name="connsiteY5" fmla="*/ 27623 h 31432"/>
                            <a:gd name="connsiteX6" fmla="*/ 2857 w 6667"/>
                            <a:gd name="connsiteY6" fmla="*/ 26670 h 31432"/>
                            <a:gd name="connsiteX7" fmla="*/ 2857 w 6667"/>
                            <a:gd name="connsiteY7" fmla="*/ 25718 h 31432"/>
                            <a:gd name="connsiteX8" fmla="*/ 2857 w 6667"/>
                            <a:gd name="connsiteY8" fmla="*/ 24765 h 31432"/>
                            <a:gd name="connsiteX9" fmla="*/ 2857 w 6667"/>
                            <a:gd name="connsiteY9" fmla="*/ 23813 h 31432"/>
                            <a:gd name="connsiteX10" fmla="*/ 2857 w 6667"/>
                            <a:gd name="connsiteY10" fmla="*/ 23813 h 31432"/>
                            <a:gd name="connsiteX11" fmla="*/ 2857 w 6667"/>
                            <a:gd name="connsiteY11" fmla="*/ 22860 h 31432"/>
                            <a:gd name="connsiteX12" fmla="*/ 2857 w 6667"/>
                            <a:gd name="connsiteY12" fmla="*/ 21908 h 31432"/>
                            <a:gd name="connsiteX13" fmla="*/ 2857 w 6667"/>
                            <a:gd name="connsiteY13" fmla="*/ 20955 h 31432"/>
                            <a:gd name="connsiteX14" fmla="*/ 2857 w 6667"/>
                            <a:gd name="connsiteY14" fmla="*/ 20003 h 31432"/>
                            <a:gd name="connsiteX15" fmla="*/ 2857 w 6667"/>
                            <a:gd name="connsiteY15" fmla="*/ 20003 h 31432"/>
                            <a:gd name="connsiteX16" fmla="*/ 2857 w 6667"/>
                            <a:gd name="connsiteY16" fmla="*/ 20003 h 31432"/>
                            <a:gd name="connsiteX17" fmla="*/ 2857 w 6667"/>
                            <a:gd name="connsiteY17" fmla="*/ 19050 h 31432"/>
                            <a:gd name="connsiteX18" fmla="*/ 2857 w 6667"/>
                            <a:gd name="connsiteY18" fmla="*/ 18098 h 31432"/>
                            <a:gd name="connsiteX19" fmla="*/ 2857 w 6667"/>
                            <a:gd name="connsiteY19" fmla="*/ 18098 h 31432"/>
                            <a:gd name="connsiteX20" fmla="*/ 2857 w 6667"/>
                            <a:gd name="connsiteY20" fmla="*/ 17145 h 31432"/>
                            <a:gd name="connsiteX21" fmla="*/ 2857 w 6667"/>
                            <a:gd name="connsiteY21" fmla="*/ 17145 h 31432"/>
                            <a:gd name="connsiteX22" fmla="*/ 2857 w 6667"/>
                            <a:gd name="connsiteY22" fmla="*/ 17145 h 31432"/>
                            <a:gd name="connsiteX23" fmla="*/ 2857 w 6667"/>
                            <a:gd name="connsiteY23" fmla="*/ 17145 h 31432"/>
                            <a:gd name="connsiteX24" fmla="*/ 2857 w 6667"/>
                            <a:gd name="connsiteY24" fmla="*/ 17145 h 31432"/>
                            <a:gd name="connsiteX25" fmla="*/ 2857 w 6667"/>
                            <a:gd name="connsiteY25" fmla="*/ 17145 h 31432"/>
                            <a:gd name="connsiteX26" fmla="*/ 2857 w 6667"/>
                            <a:gd name="connsiteY26" fmla="*/ 16193 h 31432"/>
                            <a:gd name="connsiteX27" fmla="*/ 2857 w 6667"/>
                            <a:gd name="connsiteY27" fmla="*/ 15240 h 31432"/>
                            <a:gd name="connsiteX28" fmla="*/ 2857 w 6667"/>
                            <a:gd name="connsiteY28" fmla="*/ 15240 h 31432"/>
                            <a:gd name="connsiteX29" fmla="*/ 2857 w 6667"/>
                            <a:gd name="connsiteY29" fmla="*/ 15240 h 31432"/>
                            <a:gd name="connsiteX30" fmla="*/ 2857 w 6667"/>
                            <a:gd name="connsiteY30" fmla="*/ 15240 h 31432"/>
                            <a:gd name="connsiteX31" fmla="*/ 2857 w 6667"/>
                            <a:gd name="connsiteY31" fmla="*/ 14288 h 31432"/>
                            <a:gd name="connsiteX32" fmla="*/ 2857 w 6667"/>
                            <a:gd name="connsiteY32" fmla="*/ 11430 h 31432"/>
                            <a:gd name="connsiteX33" fmla="*/ 2857 w 6667"/>
                            <a:gd name="connsiteY33" fmla="*/ 9525 h 31432"/>
                            <a:gd name="connsiteX34" fmla="*/ 2857 w 6667"/>
                            <a:gd name="connsiteY34" fmla="*/ 7620 h 31432"/>
                            <a:gd name="connsiteX35" fmla="*/ 2857 w 6667"/>
                            <a:gd name="connsiteY35" fmla="*/ 5715 h 31432"/>
                            <a:gd name="connsiteX36" fmla="*/ 2857 w 6667"/>
                            <a:gd name="connsiteY36" fmla="*/ 5715 h 31432"/>
                            <a:gd name="connsiteX37" fmla="*/ 2857 w 6667"/>
                            <a:gd name="connsiteY37" fmla="*/ 4763 h 31432"/>
                            <a:gd name="connsiteX38" fmla="*/ 2857 w 6667"/>
                            <a:gd name="connsiteY38" fmla="*/ 4763 h 31432"/>
                            <a:gd name="connsiteX39" fmla="*/ 2857 w 6667"/>
                            <a:gd name="connsiteY39" fmla="*/ 4763 h 31432"/>
                            <a:gd name="connsiteX40" fmla="*/ 2857 w 6667"/>
                            <a:gd name="connsiteY40" fmla="*/ 4763 h 31432"/>
                            <a:gd name="connsiteX41" fmla="*/ 2857 w 6667"/>
                            <a:gd name="connsiteY41" fmla="*/ 3810 h 31432"/>
                            <a:gd name="connsiteX42" fmla="*/ 2857 w 6667"/>
                            <a:gd name="connsiteY42" fmla="*/ 2858 h 31432"/>
                            <a:gd name="connsiteX43" fmla="*/ 2857 w 6667"/>
                            <a:gd name="connsiteY43" fmla="*/ 2858 h 31432"/>
                            <a:gd name="connsiteX44" fmla="*/ 2857 w 6667"/>
                            <a:gd name="connsiteY44" fmla="*/ 1905 h 31432"/>
                            <a:gd name="connsiteX45" fmla="*/ 2857 w 6667"/>
                            <a:gd name="connsiteY45" fmla="*/ 1905 h 31432"/>
                            <a:gd name="connsiteX46" fmla="*/ 2857 w 6667"/>
                            <a:gd name="connsiteY46" fmla="*/ 1905 h 31432"/>
                            <a:gd name="connsiteX47" fmla="*/ 4763 w 6667"/>
                            <a:gd name="connsiteY47" fmla="*/ 953 h 31432"/>
                            <a:gd name="connsiteX48" fmla="*/ 4763 w 6667"/>
                            <a:gd name="connsiteY48" fmla="*/ 953 h 31432"/>
                            <a:gd name="connsiteX49" fmla="*/ 4763 w 6667"/>
                            <a:gd name="connsiteY49" fmla="*/ 953 h 31432"/>
                            <a:gd name="connsiteX50" fmla="*/ 4763 w 6667"/>
                            <a:gd name="connsiteY50" fmla="*/ 953 h 31432"/>
                            <a:gd name="connsiteX51" fmla="*/ 4763 w 6667"/>
                            <a:gd name="connsiteY51" fmla="*/ 953 h 31432"/>
                            <a:gd name="connsiteX52" fmla="*/ 4763 w 6667"/>
                            <a:gd name="connsiteY52" fmla="*/ 0 h 31432"/>
                            <a:gd name="connsiteX53" fmla="*/ 4763 w 6667"/>
                            <a:gd name="connsiteY53" fmla="*/ 953 h 31432"/>
                            <a:gd name="connsiteX54" fmla="*/ 4763 w 6667"/>
                            <a:gd name="connsiteY54" fmla="*/ 1905 h 31432"/>
                            <a:gd name="connsiteX55" fmla="*/ 4763 w 6667"/>
                            <a:gd name="connsiteY55" fmla="*/ 1905 h 31432"/>
                            <a:gd name="connsiteX56" fmla="*/ 4763 w 6667"/>
                            <a:gd name="connsiteY56" fmla="*/ 1905 h 31432"/>
                            <a:gd name="connsiteX57" fmla="*/ 5715 w 6667"/>
                            <a:gd name="connsiteY57" fmla="*/ 1905 h 31432"/>
                            <a:gd name="connsiteX58" fmla="*/ 5715 w 6667"/>
                            <a:gd name="connsiteY58" fmla="*/ 3810 h 31432"/>
                            <a:gd name="connsiteX59" fmla="*/ 5715 w 6667"/>
                            <a:gd name="connsiteY59" fmla="*/ 4763 h 31432"/>
                            <a:gd name="connsiteX60" fmla="*/ 5715 w 6667"/>
                            <a:gd name="connsiteY60" fmla="*/ 4763 h 31432"/>
                            <a:gd name="connsiteX61" fmla="*/ 5715 w 6667"/>
                            <a:gd name="connsiteY61" fmla="*/ 6668 h 31432"/>
                            <a:gd name="connsiteX62" fmla="*/ 5715 w 6667"/>
                            <a:gd name="connsiteY62" fmla="*/ 8573 h 31432"/>
                            <a:gd name="connsiteX63" fmla="*/ 5715 w 6667"/>
                            <a:gd name="connsiteY63" fmla="*/ 10478 h 31432"/>
                            <a:gd name="connsiteX64" fmla="*/ 5715 w 6667"/>
                            <a:gd name="connsiteY64" fmla="*/ 11430 h 31432"/>
                            <a:gd name="connsiteX65" fmla="*/ 5715 w 6667"/>
                            <a:gd name="connsiteY65" fmla="*/ 12383 h 31432"/>
                            <a:gd name="connsiteX66" fmla="*/ 5715 w 6667"/>
                            <a:gd name="connsiteY66" fmla="*/ 13335 h 31432"/>
                            <a:gd name="connsiteX67" fmla="*/ 5715 w 6667"/>
                            <a:gd name="connsiteY67" fmla="*/ 13335 h 31432"/>
                            <a:gd name="connsiteX68" fmla="*/ 5715 w 6667"/>
                            <a:gd name="connsiteY68" fmla="*/ 13335 h 31432"/>
                            <a:gd name="connsiteX69" fmla="*/ 5715 w 6667"/>
                            <a:gd name="connsiteY69" fmla="*/ 14288 h 31432"/>
                            <a:gd name="connsiteX70" fmla="*/ 5715 w 6667"/>
                            <a:gd name="connsiteY70" fmla="*/ 15240 h 31432"/>
                            <a:gd name="connsiteX71" fmla="*/ 5715 w 6667"/>
                            <a:gd name="connsiteY71" fmla="*/ 16193 h 31432"/>
                            <a:gd name="connsiteX72" fmla="*/ 5715 w 6667"/>
                            <a:gd name="connsiteY72" fmla="*/ 16193 h 31432"/>
                            <a:gd name="connsiteX73" fmla="*/ 5715 w 6667"/>
                            <a:gd name="connsiteY73" fmla="*/ 16193 h 31432"/>
                            <a:gd name="connsiteX74" fmla="*/ 5715 w 6667"/>
                            <a:gd name="connsiteY74" fmla="*/ 16193 h 31432"/>
                            <a:gd name="connsiteX75" fmla="*/ 5715 w 6667"/>
                            <a:gd name="connsiteY75" fmla="*/ 16193 h 31432"/>
                            <a:gd name="connsiteX76" fmla="*/ 5715 w 6667"/>
                            <a:gd name="connsiteY76" fmla="*/ 16193 h 31432"/>
                            <a:gd name="connsiteX77" fmla="*/ 5715 w 6667"/>
                            <a:gd name="connsiteY77" fmla="*/ 16193 h 31432"/>
                            <a:gd name="connsiteX78" fmla="*/ 5715 w 6667"/>
                            <a:gd name="connsiteY78" fmla="*/ 16193 h 31432"/>
                            <a:gd name="connsiteX79" fmla="*/ 5715 w 6667"/>
                            <a:gd name="connsiteY79" fmla="*/ 16193 h 31432"/>
                            <a:gd name="connsiteX80" fmla="*/ 5715 w 6667"/>
                            <a:gd name="connsiteY80" fmla="*/ 17145 h 31432"/>
                            <a:gd name="connsiteX81" fmla="*/ 5715 w 6667"/>
                            <a:gd name="connsiteY81" fmla="*/ 18098 h 31432"/>
                            <a:gd name="connsiteX82" fmla="*/ 5715 w 6667"/>
                            <a:gd name="connsiteY82" fmla="*/ 19050 h 31432"/>
                            <a:gd name="connsiteX83" fmla="*/ 5715 w 6667"/>
                            <a:gd name="connsiteY83" fmla="*/ 19050 h 31432"/>
                            <a:gd name="connsiteX84" fmla="*/ 5715 w 6667"/>
                            <a:gd name="connsiteY84" fmla="*/ 19050 h 31432"/>
                            <a:gd name="connsiteX85" fmla="*/ 5715 w 6667"/>
                            <a:gd name="connsiteY85" fmla="*/ 19050 h 31432"/>
                            <a:gd name="connsiteX86" fmla="*/ 5715 w 6667"/>
                            <a:gd name="connsiteY86" fmla="*/ 20955 h 31432"/>
                            <a:gd name="connsiteX87" fmla="*/ 5715 w 6667"/>
                            <a:gd name="connsiteY87" fmla="*/ 20955 h 31432"/>
                            <a:gd name="connsiteX88" fmla="*/ 6667 w 6667"/>
                            <a:gd name="connsiteY88" fmla="*/ 23813 h 31432"/>
                            <a:gd name="connsiteX89" fmla="*/ 6667 w 6667"/>
                            <a:gd name="connsiteY89" fmla="*/ 25718 h 31432"/>
                            <a:gd name="connsiteX90" fmla="*/ 6667 w 6667"/>
                            <a:gd name="connsiteY90" fmla="*/ 26670 h 31432"/>
                            <a:gd name="connsiteX91" fmla="*/ 6667 w 6667"/>
                            <a:gd name="connsiteY91" fmla="*/ 27623 h 31432"/>
                            <a:gd name="connsiteX92" fmla="*/ 6667 w 6667"/>
                            <a:gd name="connsiteY92" fmla="*/ 27623 h 31432"/>
                            <a:gd name="connsiteX93" fmla="*/ 2857 w 6667"/>
                            <a:gd name="connsiteY93" fmla="*/ 31433 h 31432"/>
                            <a:gd name="connsiteX94" fmla="*/ 0 w 6667"/>
                            <a:gd name="connsiteY94" fmla="*/ 4763 h 31432"/>
                            <a:gd name="connsiteX95" fmla="*/ 0 w 6667"/>
                            <a:gd name="connsiteY95" fmla="*/ 4763 h 31432"/>
                            <a:gd name="connsiteX96" fmla="*/ 0 w 6667"/>
                            <a:gd name="connsiteY96" fmla="*/ 4763 h 31432"/>
                            <a:gd name="connsiteX97" fmla="*/ 0 w 6667"/>
                            <a:gd name="connsiteY97" fmla="*/ 4763 h 31432"/>
                            <a:gd name="connsiteX98" fmla="*/ 0 w 6667"/>
                            <a:gd name="connsiteY98" fmla="*/ 4763 h 31432"/>
                            <a:gd name="connsiteX99" fmla="*/ 952 w 6667"/>
                            <a:gd name="connsiteY99" fmla="*/ 8573 h 31432"/>
                            <a:gd name="connsiteX100" fmla="*/ 952 w 6667"/>
                            <a:gd name="connsiteY100" fmla="*/ 8573 h 31432"/>
                            <a:gd name="connsiteX101" fmla="*/ 952 w 6667"/>
                            <a:gd name="connsiteY101" fmla="*/ 8573 h 31432"/>
                            <a:gd name="connsiteX102" fmla="*/ 952 w 6667"/>
                            <a:gd name="connsiteY102" fmla="*/ 8573 h 31432"/>
                            <a:gd name="connsiteX103" fmla="*/ 952 w 6667"/>
                            <a:gd name="connsiteY103" fmla="*/ 8573 h 31432"/>
                            <a:gd name="connsiteX104" fmla="*/ 3810 w 6667"/>
                            <a:gd name="connsiteY104" fmla="*/ 29528 h 31432"/>
                            <a:gd name="connsiteX105" fmla="*/ 3810 w 6667"/>
                            <a:gd name="connsiteY105" fmla="*/ 29528 h 31432"/>
                            <a:gd name="connsiteX106" fmla="*/ 3810 w 6667"/>
                            <a:gd name="connsiteY106" fmla="*/ 29528 h 31432"/>
                            <a:gd name="connsiteX107" fmla="*/ 3810 w 6667"/>
                            <a:gd name="connsiteY107" fmla="*/ 29528 h 31432"/>
                            <a:gd name="connsiteX108" fmla="*/ 3810 w 6667"/>
                            <a:gd name="connsiteY108" fmla="*/ 29528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6667" h="31432">
                              <a:moveTo>
                                <a:pt x="2857" y="31433"/>
                              </a:moveTo>
                              <a:cubicBezTo>
                                <a:pt x="2857" y="31433"/>
                                <a:pt x="2857" y="31433"/>
                                <a:pt x="2857" y="31433"/>
                              </a:cubicBezTo>
                              <a:cubicBezTo>
                                <a:pt x="2857" y="30480"/>
                                <a:pt x="2857" y="29528"/>
                                <a:pt x="2857" y="29528"/>
                              </a:cubicBezTo>
                              <a:cubicBezTo>
                                <a:pt x="2857" y="29528"/>
                                <a:pt x="2857" y="28575"/>
                                <a:pt x="2857" y="28575"/>
                              </a:cubicBezTo>
                              <a:cubicBezTo>
                                <a:pt x="2857" y="28575"/>
                                <a:pt x="2857" y="27623"/>
                                <a:pt x="2857" y="27623"/>
                              </a:cubicBezTo>
                              <a:cubicBezTo>
                                <a:pt x="2857" y="27623"/>
                                <a:pt x="2857" y="27623"/>
                                <a:pt x="2857" y="27623"/>
                              </a:cubicBezTo>
                              <a:cubicBezTo>
                                <a:pt x="2857" y="27623"/>
                                <a:pt x="2857" y="27623"/>
                                <a:pt x="2857" y="26670"/>
                              </a:cubicBezTo>
                              <a:cubicBezTo>
                                <a:pt x="2857" y="25718"/>
                                <a:pt x="2857" y="26670"/>
                                <a:pt x="2857" y="25718"/>
                              </a:cubicBezTo>
                              <a:cubicBezTo>
                                <a:pt x="2857" y="25718"/>
                                <a:pt x="2857" y="25718"/>
                                <a:pt x="2857" y="24765"/>
                              </a:cubicBezTo>
                              <a:cubicBezTo>
                                <a:pt x="2857" y="24765"/>
                                <a:pt x="2857" y="23813"/>
                                <a:pt x="2857" y="23813"/>
                              </a:cubicBezTo>
                              <a:cubicBezTo>
                                <a:pt x="2857" y="23813"/>
                                <a:pt x="2857" y="23813"/>
                                <a:pt x="2857" y="23813"/>
                              </a:cubicBezTo>
                              <a:cubicBezTo>
                                <a:pt x="2857" y="23813"/>
                                <a:pt x="2857" y="23813"/>
                                <a:pt x="2857" y="22860"/>
                              </a:cubicBezTo>
                              <a:cubicBezTo>
                                <a:pt x="2857" y="22860"/>
                                <a:pt x="2857" y="22860"/>
                                <a:pt x="2857" y="21908"/>
                              </a:cubicBezTo>
                              <a:cubicBezTo>
                                <a:pt x="2857" y="21908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19050"/>
                              </a:cubicBezTo>
                              <a:cubicBezTo>
                                <a:pt x="2857" y="19050"/>
                                <a:pt x="2857" y="18098"/>
                                <a:pt x="2857" y="18098"/>
                              </a:cubicBezTo>
                              <a:cubicBezTo>
                                <a:pt x="2857" y="18098"/>
                                <a:pt x="2857" y="18098"/>
                                <a:pt x="2857" y="18098"/>
                              </a:cubicBezTo>
                              <a:cubicBezTo>
                                <a:pt x="2857" y="18098"/>
                                <a:pt x="2857" y="18098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6193"/>
                                <a:pt x="2857" y="16193"/>
                              </a:cubicBezTo>
                              <a:cubicBezTo>
                                <a:pt x="2857" y="16193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4288"/>
                              </a:cubicBezTo>
                              <a:cubicBezTo>
                                <a:pt x="2857" y="13335"/>
                                <a:pt x="2857" y="12383"/>
                                <a:pt x="2857" y="11430"/>
                              </a:cubicBezTo>
                              <a:cubicBezTo>
                                <a:pt x="2857" y="10478"/>
                                <a:pt x="2857" y="10478"/>
                                <a:pt x="2857" y="9525"/>
                              </a:cubicBezTo>
                              <a:cubicBezTo>
                                <a:pt x="2857" y="8573"/>
                                <a:pt x="2857" y="8573"/>
                                <a:pt x="2857" y="7620"/>
                              </a:cubicBezTo>
                              <a:cubicBezTo>
                                <a:pt x="2857" y="6668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3810"/>
                              </a:cubicBezTo>
                              <a:cubicBezTo>
                                <a:pt x="2857" y="3810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1905"/>
                              </a:cubicBez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3810" y="1905"/>
                                <a:pt x="3810" y="953"/>
                                <a:pt x="4763" y="953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4763" y="0"/>
                              </a:cubicBezTo>
                              <a:cubicBezTo>
                                <a:pt x="4763" y="0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2858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5715"/>
                                <a:pt x="5715" y="5715"/>
                                <a:pt x="5715" y="6668"/>
                              </a:cubicBezTo>
                              <a:cubicBezTo>
                                <a:pt x="5715" y="7620"/>
                                <a:pt x="5715" y="7620"/>
                                <a:pt x="5715" y="8573"/>
                              </a:cubicBezTo>
                              <a:cubicBezTo>
                                <a:pt x="5715" y="9525"/>
                                <a:pt x="5715" y="10478"/>
                                <a:pt x="5715" y="10478"/>
                              </a:cubicBezTo>
                              <a:cubicBezTo>
                                <a:pt x="5715" y="10478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2383"/>
                                <a:pt x="5715" y="12383"/>
                              </a:cubicBezTo>
                              <a:cubicBezTo>
                                <a:pt x="5715" y="12383"/>
                                <a:pt x="5715" y="12383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4288"/>
                              </a:cubicBezTo>
                              <a:cubicBezTo>
                                <a:pt x="5715" y="14288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6193"/>
                                <a:pt x="5715" y="16193"/>
                              </a:cubicBezTo>
                              <a:cubicBezTo>
                                <a:pt x="5715" y="16193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8098"/>
                                <a:pt x="5715" y="18098"/>
                              </a:cubicBezTo>
                              <a:cubicBezTo>
                                <a:pt x="5715" y="18098"/>
                                <a:pt x="5715" y="18098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20003"/>
                                <a:pt x="5715" y="20003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1908"/>
                                <a:pt x="5715" y="22860"/>
                                <a:pt x="6667" y="23813"/>
                              </a:cubicBezTo>
                              <a:cubicBezTo>
                                <a:pt x="6667" y="24765"/>
                                <a:pt x="6667" y="24765"/>
                                <a:pt x="6667" y="25718"/>
                              </a:cubicBezTo>
                              <a:cubicBezTo>
                                <a:pt x="6667" y="25718"/>
                                <a:pt x="6667" y="26670"/>
                                <a:pt x="6667" y="26670"/>
                              </a:cubicBezTo>
                              <a:cubicBezTo>
                                <a:pt x="6667" y="26670"/>
                                <a:pt x="6667" y="27623"/>
                                <a:pt x="6667" y="27623"/>
                              </a:cubicBezTo>
                              <a:lnTo>
                                <a:pt x="6667" y="27623"/>
                              </a:lnTo>
                              <a:lnTo>
                                <a:pt x="2857" y="31433"/>
                              </a:lnTo>
                              <a:close/>
                              <a:moveTo>
                                <a:pt x="0" y="4763"/>
                              </a:move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3810"/>
                                <a:pt x="0" y="4763"/>
                                <a:pt x="0" y="4763"/>
                              </a:cubicBezTo>
                              <a:close/>
                              <a:moveTo>
                                <a:pt x="952" y="8573"/>
                              </a:move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lose/>
                              <a:moveTo>
                                <a:pt x="3810" y="29528"/>
                              </a:moveTo>
                              <a:cubicBezTo>
                                <a:pt x="3810" y="29528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2857" y="29528"/>
                                <a:pt x="3810" y="29528"/>
                              </a:cubicBezTo>
                              <a:cubicBezTo>
                                <a:pt x="2857" y="29528"/>
                                <a:pt x="2857" y="29528"/>
                                <a:pt x="3810" y="29528"/>
                              </a:cubicBezTo>
                              <a:cubicBezTo>
                                <a:pt x="2857" y="29528"/>
                                <a:pt x="3810" y="29528"/>
                                <a:pt x="3810" y="2952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5" name="任意多边形: 形状 919"/>
                        <p:cNvSpPr/>
                        <p:nvPr/>
                      </p:nvSpPr>
                      <p:spPr>
                        <a:xfrm>
                          <a:off x="4025265" y="38500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6" name="任意多边形: 形状 920"/>
                        <p:cNvSpPr/>
                        <p:nvPr/>
                      </p:nvSpPr>
                      <p:spPr>
                        <a:xfrm>
                          <a:off x="4025265" y="3847146"/>
                          <a:ext cx="1904" cy="3810"/>
                        </a:xfrm>
                        <a:custGeom>
                          <a:avLst/>
                          <a:gdLst>
                            <a:gd name="connsiteX0" fmla="*/ 0 w 1904"/>
                            <a:gd name="connsiteY0" fmla="*/ 3810 h 3810"/>
                            <a:gd name="connsiteX1" fmla="*/ 1905 w 1904"/>
                            <a:gd name="connsiteY1" fmla="*/ 2858 h 3810"/>
                            <a:gd name="connsiteX2" fmla="*/ 1905 w 1904"/>
                            <a:gd name="connsiteY2" fmla="*/ 2858 h 3810"/>
                            <a:gd name="connsiteX3" fmla="*/ 1905 w 1904"/>
                            <a:gd name="connsiteY3" fmla="*/ 2858 h 3810"/>
                            <a:gd name="connsiteX4" fmla="*/ 1905 w 1904"/>
                            <a:gd name="connsiteY4" fmla="*/ 2858 h 3810"/>
                            <a:gd name="connsiteX5" fmla="*/ 1905 w 1904"/>
                            <a:gd name="connsiteY5" fmla="*/ 2858 h 3810"/>
                            <a:gd name="connsiteX6" fmla="*/ 1905 w 1904"/>
                            <a:gd name="connsiteY6" fmla="*/ 1905 h 3810"/>
                            <a:gd name="connsiteX7" fmla="*/ 1905 w 1904"/>
                            <a:gd name="connsiteY7" fmla="*/ 953 h 3810"/>
                            <a:gd name="connsiteX8" fmla="*/ 1905 w 1904"/>
                            <a:gd name="connsiteY8" fmla="*/ 953 h 3810"/>
                            <a:gd name="connsiteX9" fmla="*/ 1905 w 1904"/>
                            <a:gd name="connsiteY9" fmla="*/ 953 h 3810"/>
                            <a:gd name="connsiteX10" fmla="*/ 1905 w 1904"/>
                            <a:gd name="connsiteY10" fmla="*/ 953 h 3810"/>
                            <a:gd name="connsiteX11" fmla="*/ 1905 w 1904"/>
                            <a:gd name="connsiteY11" fmla="*/ 0 h 3810"/>
                            <a:gd name="connsiteX12" fmla="*/ 0 w 1904"/>
                            <a:gd name="connsiteY12" fmla="*/ 0 h 3810"/>
                            <a:gd name="connsiteX13" fmla="*/ 0 w 1904"/>
                            <a:gd name="connsiteY13" fmla="*/ 953 h 3810"/>
                            <a:gd name="connsiteX14" fmla="*/ 0 w 1904"/>
                            <a:gd name="connsiteY14" fmla="*/ 1905 h 3810"/>
                            <a:gd name="connsiteX15" fmla="*/ 0 w 1904"/>
                            <a:gd name="connsiteY15" fmla="*/ 3810 h 3810"/>
                            <a:gd name="connsiteX16" fmla="*/ 0 w 1904"/>
                            <a:gd name="connsiteY16" fmla="*/ 3810 h 3810"/>
                            <a:gd name="connsiteX17" fmla="*/ 0 w 1904"/>
                            <a:gd name="connsiteY17" fmla="*/ 3810 h 3810"/>
                            <a:gd name="connsiteX18" fmla="*/ 0 w 1904"/>
                            <a:gd name="connsiteY18" fmla="*/ 3810 h 3810"/>
                            <a:gd name="connsiteX19" fmla="*/ 0 w 1904"/>
                            <a:gd name="connsiteY19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3810">
                              <a:moveTo>
                                <a:pt x="0" y="3810"/>
                              </a:moveTo>
                              <a:cubicBezTo>
                                <a:pt x="953" y="3810"/>
                                <a:pt x="953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3"/>
                              </a:cubicBezTo>
                              <a:cubicBezTo>
                                <a:pt x="0" y="953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37" name="图形 2"/>
                      <p:cNvGrpSpPr/>
                      <p:nvPr/>
                    </p:nvGrpSpPr>
                    <p:grpSpPr>
                      <a:xfrm>
                        <a:off x="4029604" y="3878579"/>
                        <a:ext cx="8995" cy="31432"/>
                        <a:chOff x="4029604" y="3878579"/>
                        <a:chExt cx="8995" cy="31432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38" name="任意多边形: 形状 922"/>
                        <p:cNvSpPr/>
                        <p:nvPr/>
                      </p:nvSpPr>
                      <p:spPr>
                        <a:xfrm>
                          <a:off x="4031932" y="387953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39" name="任意多边形: 形状 923"/>
                        <p:cNvSpPr/>
                        <p:nvPr/>
                      </p:nvSpPr>
                      <p:spPr>
                        <a:xfrm>
                          <a:off x="4030980" y="3879532"/>
                          <a:ext cx="7619" cy="30479"/>
                        </a:xfrm>
                        <a:custGeom>
                          <a:avLst/>
                          <a:gdLst>
                            <a:gd name="connsiteX0" fmla="*/ 3810 w 7619"/>
                            <a:gd name="connsiteY0" fmla="*/ 30480 h 30479"/>
                            <a:gd name="connsiteX1" fmla="*/ 3810 w 7619"/>
                            <a:gd name="connsiteY1" fmla="*/ 30480 h 30479"/>
                            <a:gd name="connsiteX2" fmla="*/ 3810 w 7619"/>
                            <a:gd name="connsiteY2" fmla="*/ 28575 h 30479"/>
                            <a:gd name="connsiteX3" fmla="*/ 3810 w 7619"/>
                            <a:gd name="connsiteY3" fmla="*/ 27622 h 30479"/>
                            <a:gd name="connsiteX4" fmla="*/ 3810 w 7619"/>
                            <a:gd name="connsiteY4" fmla="*/ 26670 h 30479"/>
                            <a:gd name="connsiteX5" fmla="*/ 3810 w 7619"/>
                            <a:gd name="connsiteY5" fmla="*/ 26670 h 30479"/>
                            <a:gd name="connsiteX6" fmla="*/ 3810 w 7619"/>
                            <a:gd name="connsiteY6" fmla="*/ 25717 h 30479"/>
                            <a:gd name="connsiteX7" fmla="*/ 3810 w 7619"/>
                            <a:gd name="connsiteY7" fmla="*/ 24765 h 30479"/>
                            <a:gd name="connsiteX8" fmla="*/ 3810 w 7619"/>
                            <a:gd name="connsiteY8" fmla="*/ 23813 h 30479"/>
                            <a:gd name="connsiteX9" fmla="*/ 3810 w 7619"/>
                            <a:gd name="connsiteY9" fmla="*/ 22860 h 30479"/>
                            <a:gd name="connsiteX10" fmla="*/ 3810 w 7619"/>
                            <a:gd name="connsiteY10" fmla="*/ 22860 h 30479"/>
                            <a:gd name="connsiteX11" fmla="*/ 3810 w 7619"/>
                            <a:gd name="connsiteY11" fmla="*/ 21908 h 30479"/>
                            <a:gd name="connsiteX12" fmla="*/ 3810 w 7619"/>
                            <a:gd name="connsiteY12" fmla="*/ 20955 h 30479"/>
                            <a:gd name="connsiteX13" fmla="*/ 3810 w 7619"/>
                            <a:gd name="connsiteY13" fmla="*/ 20002 h 30479"/>
                            <a:gd name="connsiteX14" fmla="*/ 3810 w 7619"/>
                            <a:gd name="connsiteY14" fmla="*/ 19050 h 30479"/>
                            <a:gd name="connsiteX15" fmla="*/ 3810 w 7619"/>
                            <a:gd name="connsiteY15" fmla="*/ 19050 h 30479"/>
                            <a:gd name="connsiteX16" fmla="*/ 3810 w 7619"/>
                            <a:gd name="connsiteY16" fmla="*/ 19050 h 30479"/>
                            <a:gd name="connsiteX17" fmla="*/ 3810 w 7619"/>
                            <a:gd name="connsiteY17" fmla="*/ 18097 h 30479"/>
                            <a:gd name="connsiteX18" fmla="*/ 3810 w 7619"/>
                            <a:gd name="connsiteY18" fmla="*/ 17145 h 30479"/>
                            <a:gd name="connsiteX19" fmla="*/ 3810 w 7619"/>
                            <a:gd name="connsiteY19" fmla="*/ 17145 h 30479"/>
                            <a:gd name="connsiteX20" fmla="*/ 3810 w 7619"/>
                            <a:gd name="connsiteY20" fmla="*/ 16192 h 30479"/>
                            <a:gd name="connsiteX21" fmla="*/ 3810 w 7619"/>
                            <a:gd name="connsiteY21" fmla="*/ 16192 h 30479"/>
                            <a:gd name="connsiteX22" fmla="*/ 3810 w 7619"/>
                            <a:gd name="connsiteY22" fmla="*/ 16192 h 30479"/>
                            <a:gd name="connsiteX23" fmla="*/ 3810 w 7619"/>
                            <a:gd name="connsiteY23" fmla="*/ 16192 h 30479"/>
                            <a:gd name="connsiteX24" fmla="*/ 3810 w 7619"/>
                            <a:gd name="connsiteY24" fmla="*/ 16192 h 30479"/>
                            <a:gd name="connsiteX25" fmla="*/ 3810 w 7619"/>
                            <a:gd name="connsiteY25" fmla="*/ 16192 h 30479"/>
                            <a:gd name="connsiteX26" fmla="*/ 3810 w 7619"/>
                            <a:gd name="connsiteY26" fmla="*/ 15240 h 30479"/>
                            <a:gd name="connsiteX27" fmla="*/ 3810 w 7619"/>
                            <a:gd name="connsiteY27" fmla="*/ 14288 h 30479"/>
                            <a:gd name="connsiteX28" fmla="*/ 3810 w 7619"/>
                            <a:gd name="connsiteY28" fmla="*/ 14288 h 30479"/>
                            <a:gd name="connsiteX29" fmla="*/ 3810 w 7619"/>
                            <a:gd name="connsiteY29" fmla="*/ 14288 h 30479"/>
                            <a:gd name="connsiteX30" fmla="*/ 3810 w 7619"/>
                            <a:gd name="connsiteY30" fmla="*/ 14288 h 30479"/>
                            <a:gd name="connsiteX31" fmla="*/ 3810 w 7619"/>
                            <a:gd name="connsiteY31" fmla="*/ 14288 h 30479"/>
                            <a:gd name="connsiteX32" fmla="*/ 3810 w 7619"/>
                            <a:gd name="connsiteY32" fmla="*/ 11430 h 30479"/>
                            <a:gd name="connsiteX33" fmla="*/ 3810 w 7619"/>
                            <a:gd name="connsiteY33" fmla="*/ 9525 h 30479"/>
                            <a:gd name="connsiteX34" fmla="*/ 3810 w 7619"/>
                            <a:gd name="connsiteY34" fmla="*/ 7620 h 30479"/>
                            <a:gd name="connsiteX35" fmla="*/ 3810 w 7619"/>
                            <a:gd name="connsiteY35" fmla="*/ 5715 h 30479"/>
                            <a:gd name="connsiteX36" fmla="*/ 3810 w 7619"/>
                            <a:gd name="connsiteY36" fmla="*/ 5715 h 30479"/>
                            <a:gd name="connsiteX37" fmla="*/ 3810 w 7619"/>
                            <a:gd name="connsiteY37" fmla="*/ 4763 h 30479"/>
                            <a:gd name="connsiteX38" fmla="*/ 3810 w 7619"/>
                            <a:gd name="connsiteY38" fmla="*/ 4763 h 30479"/>
                            <a:gd name="connsiteX39" fmla="*/ 3810 w 7619"/>
                            <a:gd name="connsiteY39" fmla="*/ 4763 h 30479"/>
                            <a:gd name="connsiteX40" fmla="*/ 3810 w 7619"/>
                            <a:gd name="connsiteY40" fmla="*/ 4763 h 30479"/>
                            <a:gd name="connsiteX41" fmla="*/ 3810 w 7619"/>
                            <a:gd name="connsiteY41" fmla="*/ 3810 h 30479"/>
                            <a:gd name="connsiteX42" fmla="*/ 3810 w 7619"/>
                            <a:gd name="connsiteY42" fmla="*/ 2858 h 30479"/>
                            <a:gd name="connsiteX43" fmla="*/ 3810 w 7619"/>
                            <a:gd name="connsiteY43" fmla="*/ 2858 h 30479"/>
                            <a:gd name="connsiteX44" fmla="*/ 3810 w 7619"/>
                            <a:gd name="connsiteY44" fmla="*/ 1905 h 30479"/>
                            <a:gd name="connsiteX45" fmla="*/ 3810 w 7619"/>
                            <a:gd name="connsiteY45" fmla="*/ 1905 h 30479"/>
                            <a:gd name="connsiteX46" fmla="*/ 3810 w 7619"/>
                            <a:gd name="connsiteY46" fmla="*/ 1905 h 30479"/>
                            <a:gd name="connsiteX47" fmla="*/ 5715 w 7619"/>
                            <a:gd name="connsiteY47" fmla="*/ 952 h 30479"/>
                            <a:gd name="connsiteX48" fmla="*/ 5715 w 7619"/>
                            <a:gd name="connsiteY48" fmla="*/ 952 h 30479"/>
                            <a:gd name="connsiteX49" fmla="*/ 5715 w 7619"/>
                            <a:gd name="connsiteY49" fmla="*/ 952 h 30479"/>
                            <a:gd name="connsiteX50" fmla="*/ 5715 w 7619"/>
                            <a:gd name="connsiteY50" fmla="*/ 952 h 30479"/>
                            <a:gd name="connsiteX51" fmla="*/ 5715 w 7619"/>
                            <a:gd name="connsiteY51" fmla="*/ 952 h 30479"/>
                            <a:gd name="connsiteX52" fmla="*/ 5715 w 7619"/>
                            <a:gd name="connsiteY52" fmla="*/ 0 h 30479"/>
                            <a:gd name="connsiteX53" fmla="*/ 5715 w 7619"/>
                            <a:gd name="connsiteY53" fmla="*/ 952 h 30479"/>
                            <a:gd name="connsiteX54" fmla="*/ 5715 w 7619"/>
                            <a:gd name="connsiteY54" fmla="*/ 1905 h 30479"/>
                            <a:gd name="connsiteX55" fmla="*/ 5715 w 7619"/>
                            <a:gd name="connsiteY55" fmla="*/ 1905 h 30479"/>
                            <a:gd name="connsiteX56" fmla="*/ 5715 w 7619"/>
                            <a:gd name="connsiteY56" fmla="*/ 1905 h 30479"/>
                            <a:gd name="connsiteX57" fmla="*/ 6667 w 7619"/>
                            <a:gd name="connsiteY57" fmla="*/ 1905 h 30479"/>
                            <a:gd name="connsiteX58" fmla="*/ 6667 w 7619"/>
                            <a:gd name="connsiteY58" fmla="*/ 3810 h 30479"/>
                            <a:gd name="connsiteX59" fmla="*/ 6667 w 7619"/>
                            <a:gd name="connsiteY59" fmla="*/ 4763 h 30479"/>
                            <a:gd name="connsiteX60" fmla="*/ 6667 w 7619"/>
                            <a:gd name="connsiteY60" fmla="*/ 4763 h 30479"/>
                            <a:gd name="connsiteX61" fmla="*/ 6667 w 7619"/>
                            <a:gd name="connsiteY61" fmla="*/ 6667 h 30479"/>
                            <a:gd name="connsiteX62" fmla="*/ 6667 w 7619"/>
                            <a:gd name="connsiteY62" fmla="*/ 8572 h 30479"/>
                            <a:gd name="connsiteX63" fmla="*/ 6667 w 7619"/>
                            <a:gd name="connsiteY63" fmla="*/ 10477 h 30479"/>
                            <a:gd name="connsiteX64" fmla="*/ 6667 w 7619"/>
                            <a:gd name="connsiteY64" fmla="*/ 11430 h 30479"/>
                            <a:gd name="connsiteX65" fmla="*/ 6667 w 7619"/>
                            <a:gd name="connsiteY65" fmla="*/ 12383 h 30479"/>
                            <a:gd name="connsiteX66" fmla="*/ 6667 w 7619"/>
                            <a:gd name="connsiteY66" fmla="*/ 13335 h 30479"/>
                            <a:gd name="connsiteX67" fmla="*/ 6667 w 7619"/>
                            <a:gd name="connsiteY67" fmla="*/ 13335 h 30479"/>
                            <a:gd name="connsiteX68" fmla="*/ 6667 w 7619"/>
                            <a:gd name="connsiteY68" fmla="*/ 13335 h 30479"/>
                            <a:gd name="connsiteX69" fmla="*/ 6667 w 7619"/>
                            <a:gd name="connsiteY69" fmla="*/ 14288 h 30479"/>
                            <a:gd name="connsiteX70" fmla="*/ 6667 w 7619"/>
                            <a:gd name="connsiteY70" fmla="*/ 15240 h 30479"/>
                            <a:gd name="connsiteX71" fmla="*/ 6667 w 7619"/>
                            <a:gd name="connsiteY71" fmla="*/ 16192 h 30479"/>
                            <a:gd name="connsiteX72" fmla="*/ 6667 w 7619"/>
                            <a:gd name="connsiteY72" fmla="*/ 16192 h 30479"/>
                            <a:gd name="connsiteX73" fmla="*/ 6667 w 7619"/>
                            <a:gd name="connsiteY73" fmla="*/ 16192 h 30479"/>
                            <a:gd name="connsiteX74" fmla="*/ 6667 w 7619"/>
                            <a:gd name="connsiteY74" fmla="*/ 16192 h 30479"/>
                            <a:gd name="connsiteX75" fmla="*/ 6667 w 7619"/>
                            <a:gd name="connsiteY75" fmla="*/ 16192 h 30479"/>
                            <a:gd name="connsiteX76" fmla="*/ 6667 w 7619"/>
                            <a:gd name="connsiteY76" fmla="*/ 16192 h 30479"/>
                            <a:gd name="connsiteX77" fmla="*/ 6667 w 7619"/>
                            <a:gd name="connsiteY77" fmla="*/ 16192 h 30479"/>
                            <a:gd name="connsiteX78" fmla="*/ 6667 w 7619"/>
                            <a:gd name="connsiteY78" fmla="*/ 16192 h 30479"/>
                            <a:gd name="connsiteX79" fmla="*/ 6667 w 7619"/>
                            <a:gd name="connsiteY79" fmla="*/ 16192 h 30479"/>
                            <a:gd name="connsiteX80" fmla="*/ 6667 w 7619"/>
                            <a:gd name="connsiteY80" fmla="*/ 17145 h 30479"/>
                            <a:gd name="connsiteX81" fmla="*/ 6667 w 7619"/>
                            <a:gd name="connsiteY81" fmla="*/ 18097 h 30479"/>
                            <a:gd name="connsiteX82" fmla="*/ 6667 w 7619"/>
                            <a:gd name="connsiteY82" fmla="*/ 19050 h 30479"/>
                            <a:gd name="connsiteX83" fmla="*/ 6667 w 7619"/>
                            <a:gd name="connsiteY83" fmla="*/ 19050 h 30479"/>
                            <a:gd name="connsiteX84" fmla="*/ 6667 w 7619"/>
                            <a:gd name="connsiteY84" fmla="*/ 19050 h 30479"/>
                            <a:gd name="connsiteX85" fmla="*/ 6667 w 7619"/>
                            <a:gd name="connsiteY85" fmla="*/ 19050 h 30479"/>
                            <a:gd name="connsiteX86" fmla="*/ 6667 w 7619"/>
                            <a:gd name="connsiteY86" fmla="*/ 20955 h 30479"/>
                            <a:gd name="connsiteX87" fmla="*/ 6667 w 7619"/>
                            <a:gd name="connsiteY87" fmla="*/ 20955 h 30479"/>
                            <a:gd name="connsiteX88" fmla="*/ 7620 w 7619"/>
                            <a:gd name="connsiteY88" fmla="*/ 23813 h 30479"/>
                            <a:gd name="connsiteX89" fmla="*/ 7620 w 7619"/>
                            <a:gd name="connsiteY89" fmla="*/ 25717 h 30479"/>
                            <a:gd name="connsiteX90" fmla="*/ 7620 w 7619"/>
                            <a:gd name="connsiteY90" fmla="*/ 26670 h 30479"/>
                            <a:gd name="connsiteX91" fmla="*/ 7620 w 7619"/>
                            <a:gd name="connsiteY91" fmla="*/ 27622 h 30479"/>
                            <a:gd name="connsiteX92" fmla="*/ 7620 w 7619"/>
                            <a:gd name="connsiteY92" fmla="*/ 27622 h 30479"/>
                            <a:gd name="connsiteX93" fmla="*/ 3810 w 7619"/>
                            <a:gd name="connsiteY93" fmla="*/ 30480 h 30479"/>
                            <a:gd name="connsiteX94" fmla="*/ 0 w 7619"/>
                            <a:gd name="connsiteY94" fmla="*/ 2858 h 30479"/>
                            <a:gd name="connsiteX95" fmla="*/ 0 w 7619"/>
                            <a:gd name="connsiteY95" fmla="*/ 2858 h 30479"/>
                            <a:gd name="connsiteX96" fmla="*/ 0 w 7619"/>
                            <a:gd name="connsiteY96" fmla="*/ 2858 h 30479"/>
                            <a:gd name="connsiteX97" fmla="*/ 0 w 7619"/>
                            <a:gd name="connsiteY97" fmla="*/ 2858 h 30479"/>
                            <a:gd name="connsiteX98" fmla="*/ 0 w 7619"/>
                            <a:gd name="connsiteY98" fmla="*/ 2858 h 30479"/>
                            <a:gd name="connsiteX99" fmla="*/ 952 w 7619"/>
                            <a:gd name="connsiteY99" fmla="*/ 7620 h 30479"/>
                            <a:gd name="connsiteX100" fmla="*/ 952 w 7619"/>
                            <a:gd name="connsiteY100" fmla="*/ 7620 h 30479"/>
                            <a:gd name="connsiteX101" fmla="*/ 952 w 7619"/>
                            <a:gd name="connsiteY101" fmla="*/ 7620 h 30479"/>
                            <a:gd name="connsiteX102" fmla="*/ 952 w 7619"/>
                            <a:gd name="connsiteY102" fmla="*/ 7620 h 30479"/>
                            <a:gd name="connsiteX103" fmla="*/ 952 w 7619"/>
                            <a:gd name="connsiteY103" fmla="*/ 7620 h 30479"/>
                            <a:gd name="connsiteX104" fmla="*/ 3810 w 7619"/>
                            <a:gd name="connsiteY104" fmla="*/ 28575 h 30479"/>
                            <a:gd name="connsiteX105" fmla="*/ 3810 w 7619"/>
                            <a:gd name="connsiteY105" fmla="*/ 28575 h 30479"/>
                            <a:gd name="connsiteX106" fmla="*/ 3810 w 7619"/>
                            <a:gd name="connsiteY106" fmla="*/ 28575 h 30479"/>
                            <a:gd name="connsiteX107" fmla="*/ 3810 w 7619"/>
                            <a:gd name="connsiteY107" fmla="*/ 28575 h 30479"/>
                            <a:gd name="connsiteX108" fmla="*/ 3810 w 7619"/>
                            <a:gd name="connsiteY108" fmla="*/ 28575 h 30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7619" h="30479">
                              <a:moveTo>
                                <a:pt x="3810" y="30480"/>
                              </a:moveTo>
                              <a:cubicBezTo>
                                <a:pt x="3810" y="30480"/>
                                <a:pt x="3810" y="30480"/>
                                <a:pt x="3810" y="30480"/>
                              </a:cubicBezTo>
                              <a:cubicBezTo>
                                <a:pt x="3810" y="29527"/>
                                <a:pt x="3810" y="28575"/>
                                <a:pt x="3810" y="28575"/>
                              </a:cubicBezTo>
                              <a:cubicBezTo>
                                <a:pt x="3810" y="28575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5717"/>
                              </a:cubicBezTo>
                              <a:cubicBezTo>
                                <a:pt x="3810" y="25717"/>
                                <a:pt x="3810" y="25717"/>
                                <a:pt x="3810" y="24765"/>
                              </a:cubicBezTo>
                              <a:cubicBezTo>
                                <a:pt x="3810" y="24765"/>
                                <a:pt x="3810" y="24765"/>
                                <a:pt x="3810" y="23813"/>
                              </a:cubicBezTo>
                              <a:cubicBezTo>
                                <a:pt x="3810" y="23813"/>
                                <a:pt x="3810" y="22860"/>
                                <a:pt x="3810" y="22860"/>
                              </a:cubicBezTo>
                              <a:cubicBezTo>
                                <a:pt x="3810" y="22860"/>
                                <a:pt x="3810" y="22860"/>
                                <a:pt x="3810" y="22860"/>
                              </a:cubicBezTo>
                              <a:cubicBezTo>
                                <a:pt x="3810" y="22860"/>
                                <a:pt x="3810" y="22860"/>
                                <a:pt x="3810" y="21908"/>
                              </a:cubicBezTo>
                              <a:cubicBezTo>
                                <a:pt x="3810" y="21908"/>
                                <a:pt x="3810" y="21908"/>
                                <a:pt x="3810" y="20955"/>
                              </a:cubicBezTo>
                              <a:cubicBezTo>
                                <a:pt x="3810" y="20955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8097"/>
                              </a:cubicBezTo>
                              <a:cubicBezTo>
                                <a:pt x="3810" y="18097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3335"/>
                                <a:pt x="3810" y="12383"/>
                                <a:pt x="3810" y="11430"/>
                              </a:cubicBezTo>
                              <a:cubicBezTo>
                                <a:pt x="3810" y="10477"/>
                                <a:pt x="3810" y="10477"/>
                                <a:pt x="3810" y="9525"/>
                              </a:cubicBezTo>
                              <a:cubicBezTo>
                                <a:pt x="3810" y="8572"/>
                                <a:pt x="3810" y="8572"/>
                                <a:pt x="3810" y="7620"/>
                              </a:cubicBezTo>
                              <a:cubicBezTo>
                                <a:pt x="3810" y="6667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3810"/>
                              </a:cubicBezTo>
                              <a:cubicBezTo>
                                <a:pt x="3810" y="3810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1905"/>
                              </a:cubicBezTo>
                              <a:lnTo>
                                <a:pt x="3810" y="1905"/>
                              </a:ln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4763" y="1905"/>
                                <a:pt x="4763" y="952"/>
                                <a:pt x="5715" y="952"/>
                              </a:cubicBezTo>
                              <a:lnTo>
                                <a:pt x="5715" y="952"/>
                              </a:ln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lnTo>
                                <a:pt x="5715" y="952"/>
                              </a:ln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0"/>
                              </a:cubicBezTo>
                              <a:cubicBezTo>
                                <a:pt x="5715" y="0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2858"/>
                                <a:pt x="6667" y="3810"/>
                                <a:pt x="6667" y="3810"/>
                              </a:cubicBezTo>
                              <a:cubicBezTo>
                                <a:pt x="6667" y="3810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5715"/>
                                <a:pt x="6667" y="5715"/>
                                <a:pt x="6667" y="6667"/>
                              </a:cubicBezTo>
                              <a:cubicBezTo>
                                <a:pt x="6667" y="7620"/>
                                <a:pt x="6667" y="7620"/>
                                <a:pt x="6667" y="8572"/>
                              </a:cubicBezTo>
                              <a:cubicBezTo>
                                <a:pt x="6667" y="9525"/>
                                <a:pt x="6667" y="10477"/>
                                <a:pt x="6667" y="10477"/>
                              </a:cubicBezTo>
                              <a:cubicBezTo>
                                <a:pt x="6667" y="10477"/>
                                <a:pt x="6667" y="11430"/>
                                <a:pt x="6667" y="11430"/>
                              </a:cubicBezTo>
                              <a:cubicBezTo>
                                <a:pt x="6667" y="11430"/>
                                <a:pt x="6667" y="12383"/>
                                <a:pt x="6667" y="12383"/>
                              </a:cubicBezTo>
                              <a:cubicBezTo>
                                <a:pt x="6667" y="12383"/>
                                <a:pt x="6667" y="12383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3335"/>
                                <a:pt x="6667" y="14288"/>
                              </a:cubicBezTo>
                              <a:cubicBezTo>
                                <a:pt x="6667" y="15240"/>
                                <a:pt x="6667" y="15240"/>
                                <a:pt x="6667" y="15240"/>
                              </a:cubicBezTo>
                              <a:cubicBezTo>
                                <a:pt x="6667" y="15240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6192"/>
                                <a:pt x="6667" y="16192"/>
                              </a:cubicBezTo>
                              <a:cubicBezTo>
                                <a:pt x="6667" y="16192"/>
                                <a:pt x="6667" y="17145"/>
                                <a:pt x="6667" y="17145"/>
                              </a:cubicBezTo>
                              <a:cubicBezTo>
                                <a:pt x="6667" y="17145"/>
                                <a:pt x="6667" y="18097"/>
                                <a:pt x="6667" y="18097"/>
                              </a:cubicBezTo>
                              <a:cubicBezTo>
                                <a:pt x="6667" y="18097"/>
                                <a:pt x="6667" y="18097"/>
                                <a:pt x="6667" y="19050"/>
                              </a:cubicBezTo>
                              <a:cubicBezTo>
                                <a:pt x="6667" y="19050"/>
                                <a:pt x="6667" y="19050"/>
                                <a:pt x="6667" y="19050"/>
                              </a:cubicBezTo>
                              <a:cubicBezTo>
                                <a:pt x="6667" y="19050"/>
                                <a:pt x="6667" y="19050"/>
                                <a:pt x="6667" y="19050"/>
                              </a:cubicBezTo>
                              <a:cubicBezTo>
                                <a:pt x="6667" y="19050"/>
                                <a:pt x="6667" y="19050"/>
                                <a:pt x="6667" y="19050"/>
                              </a:cubicBezTo>
                              <a:cubicBezTo>
                                <a:pt x="6667" y="20002"/>
                                <a:pt x="6667" y="20002"/>
                                <a:pt x="6667" y="20955"/>
                              </a:cubicBezTo>
                              <a:cubicBezTo>
                                <a:pt x="6667" y="20955"/>
                                <a:pt x="6667" y="20955"/>
                                <a:pt x="6667" y="20955"/>
                              </a:cubicBezTo>
                              <a:cubicBezTo>
                                <a:pt x="6667" y="21908"/>
                                <a:pt x="6667" y="22860"/>
                                <a:pt x="7620" y="23813"/>
                              </a:cubicBezTo>
                              <a:cubicBezTo>
                                <a:pt x="7620" y="24765"/>
                                <a:pt x="7620" y="24765"/>
                                <a:pt x="7620" y="25717"/>
                              </a:cubicBezTo>
                              <a:cubicBezTo>
                                <a:pt x="7620" y="25717"/>
                                <a:pt x="7620" y="26670"/>
                                <a:pt x="7620" y="26670"/>
                              </a:cubicBezTo>
                              <a:cubicBezTo>
                                <a:pt x="7620" y="26670"/>
                                <a:pt x="7620" y="27622"/>
                                <a:pt x="7620" y="27622"/>
                              </a:cubicBezTo>
                              <a:lnTo>
                                <a:pt x="7620" y="27622"/>
                              </a:lnTo>
                              <a:lnTo>
                                <a:pt x="3810" y="30480"/>
                              </a:lnTo>
                              <a:close/>
                              <a:moveTo>
                                <a:pt x="0" y="2858"/>
                              </a:move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lose/>
                              <a:moveTo>
                                <a:pt x="952" y="7620"/>
                              </a:move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lose/>
                              <a:moveTo>
                                <a:pt x="3810" y="28575"/>
                              </a:moveTo>
                              <a:cubicBezTo>
                                <a:pt x="3810" y="28575"/>
                                <a:pt x="3810" y="27622"/>
                                <a:pt x="3810" y="28575"/>
                              </a:cubicBezTo>
                              <a:cubicBezTo>
                                <a:pt x="3810" y="27622"/>
                                <a:pt x="3810" y="27622"/>
                                <a:pt x="3810" y="28575"/>
                              </a:cubicBezTo>
                              <a:cubicBezTo>
                                <a:pt x="3810" y="27622"/>
                                <a:pt x="3810" y="27622"/>
                                <a:pt x="3810" y="28575"/>
                              </a:cubicBezTo>
                              <a:cubicBezTo>
                                <a:pt x="3810" y="27622"/>
                                <a:pt x="3810" y="28575"/>
                                <a:pt x="3810" y="2857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40" name="任意多边形: 形状 924"/>
                        <p:cNvSpPr/>
                        <p:nvPr/>
                      </p:nvSpPr>
                      <p:spPr>
                        <a:xfrm>
                          <a:off x="4030027" y="38814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41" name="任意多边形: 形状 925"/>
                        <p:cNvSpPr/>
                        <p:nvPr/>
                      </p:nvSpPr>
                      <p:spPr>
                        <a:xfrm>
                          <a:off x="4029604" y="3878579"/>
                          <a:ext cx="2328" cy="3810"/>
                        </a:xfrm>
                        <a:custGeom>
                          <a:avLst/>
                          <a:gdLst>
                            <a:gd name="connsiteX0" fmla="*/ 423 w 2328"/>
                            <a:gd name="connsiteY0" fmla="*/ 3810 h 3810"/>
                            <a:gd name="connsiteX1" fmla="*/ 2328 w 2328"/>
                            <a:gd name="connsiteY1" fmla="*/ 2858 h 3810"/>
                            <a:gd name="connsiteX2" fmla="*/ 2328 w 2328"/>
                            <a:gd name="connsiteY2" fmla="*/ 2858 h 3810"/>
                            <a:gd name="connsiteX3" fmla="*/ 2328 w 2328"/>
                            <a:gd name="connsiteY3" fmla="*/ 2858 h 3810"/>
                            <a:gd name="connsiteX4" fmla="*/ 2328 w 2328"/>
                            <a:gd name="connsiteY4" fmla="*/ 2858 h 3810"/>
                            <a:gd name="connsiteX5" fmla="*/ 2328 w 2328"/>
                            <a:gd name="connsiteY5" fmla="*/ 2858 h 3810"/>
                            <a:gd name="connsiteX6" fmla="*/ 2328 w 2328"/>
                            <a:gd name="connsiteY6" fmla="*/ 1905 h 3810"/>
                            <a:gd name="connsiteX7" fmla="*/ 2328 w 2328"/>
                            <a:gd name="connsiteY7" fmla="*/ 953 h 3810"/>
                            <a:gd name="connsiteX8" fmla="*/ 2328 w 2328"/>
                            <a:gd name="connsiteY8" fmla="*/ 953 h 3810"/>
                            <a:gd name="connsiteX9" fmla="*/ 2328 w 2328"/>
                            <a:gd name="connsiteY9" fmla="*/ 953 h 3810"/>
                            <a:gd name="connsiteX10" fmla="*/ 2328 w 2328"/>
                            <a:gd name="connsiteY10" fmla="*/ 953 h 3810"/>
                            <a:gd name="connsiteX11" fmla="*/ 2328 w 2328"/>
                            <a:gd name="connsiteY11" fmla="*/ 0 h 3810"/>
                            <a:gd name="connsiteX12" fmla="*/ 423 w 2328"/>
                            <a:gd name="connsiteY12" fmla="*/ 0 h 3810"/>
                            <a:gd name="connsiteX13" fmla="*/ 423 w 2328"/>
                            <a:gd name="connsiteY13" fmla="*/ 953 h 3810"/>
                            <a:gd name="connsiteX14" fmla="*/ 423 w 2328"/>
                            <a:gd name="connsiteY14" fmla="*/ 1905 h 3810"/>
                            <a:gd name="connsiteX15" fmla="*/ 423 w 2328"/>
                            <a:gd name="connsiteY15" fmla="*/ 3810 h 3810"/>
                            <a:gd name="connsiteX16" fmla="*/ 423 w 2328"/>
                            <a:gd name="connsiteY16" fmla="*/ 3810 h 3810"/>
                            <a:gd name="connsiteX17" fmla="*/ 423 w 2328"/>
                            <a:gd name="connsiteY17" fmla="*/ 3810 h 3810"/>
                            <a:gd name="connsiteX18" fmla="*/ 423 w 2328"/>
                            <a:gd name="connsiteY18" fmla="*/ 3810 h 3810"/>
                            <a:gd name="connsiteX19" fmla="*/ 423 w 2328"/>
                            <a:gd name="connsiteY19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328" h="3810">
                              <a:moveTo>
                                <a:pt x="423" y="3810"/>
                              </a:moveTo>
                              <a:cubicBezTo>
                                <a:pt x="1376" y="3810"/>
                                <a:pt x="1376" y="2858"/>
                                <a:pt x="2328" y="2858"/>
                              </a:cubicBezTo>
                              <a:lnTo>
                                <a:pt x="2328" y="2858"/>
                              </a:ln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lnTo>
                                <a:pt x="2328" y="2858"/>
                              </a:ln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cubicBezTo>
                                <a:pt x="2328" y="2858"/>
                                <a:pt x="2328" y="2858"/>
                                <a:pt x="2328" y="1905"/>
                              </a:cubicBezTo>
                              <a:cubicBezTo>
                                <a:pt x="2328" y="1905"/>
                                <a:pt x="2328" y="1905"/>
                                <a:pt x="2328" y="953"/>
                              </a:cubicBezTo>
                              <a:cubicBezTo>
                                <a:pt x="2328" y="953"/>
                                <a:pt x="2328" y="953"/>
                                <a:pt x="2328" y="953"/>
                              </a:cubicBezTo>
                              <a:lnTo>
                                <a:pt x="2328" y="953"/>
                              </a:lnTo>
                              <a:lnTo>
                                <a:pt x="2328" y="953"/>
                              </a:lnTo>
                              <a:cubicBezTo>
                                <a:pt x="2328" y="953"/>
                                <a:pt x="2328" y="953"/>
                                <a:pt x="2328" y="0"/>
                              </a:cubicBezTo>
                              <a:lnTo>
                                <a:pt x="423" y="0"/>
                              </a:lnTo>
                              <a:cubicBezTo>
                                <a:pt x="423" y="0"/>
                                <a:pt x="423" y="0"/>
                                <a:pt x="423" y="953"/>
                              </a:cubicBezTo>
                              <a:cubicBezTo>
                                <a:pt x="423" y="953"/>
                                <a:pt x="423" y="1905"/>
                                <a:pt x="423" y="1905"/>
                              </a:cubicBezTo>
                              <a:cubicBezTo>
                                <a:pt x="-529" y="1905"/>
                                <a:pt x="423" y="2858"/>
                                <a:pt x="423" y="3810"/>
                              </a:cubicBezTo>
                              <a:lnTo>
                                <a:pt x="423" y="3810"/>
                              </a:lnTo>
                              <a:cubicBezTo>
                                <a:pt x="423" y="2858"/>
                                <a:pt x="423" y="2858"/>
                                <a:pt x="423" y="3810"/>
                              </a:cubicBezTo>
                              <a:lnTo>
                                <a:pt x="423" y="3810"/>
                              </a:lnTo>
                              <a:cubicBezTo>
                                <a:pt x="423" y="2858"/>
                                <a:pt x="423" y="3810"/>
                                <a:pt x="423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42" name="图形 2"/>
                      <p:cNvGrpSpPr/>
                      <p:nvPr/>
                    </p:nvGrpSpPr>
                    <p:grpSpPr>
                      <a:xfrm>
                        <a:off x="4034790" y="3909059"/>
                        <a:ext cx="10477" cy="32385"/>
                        <a:chOff x="4034790" y="3909059"/>
                        <a:chExt cx="10477" cy="32385"/>
                      </a:xfrm>
                      <a:solidFill>
                        <a:srgbClr val="FFD4A1"/>
                      </a:solidFill>
                    </p:grpSpPr>
                    <p:sp>
                      <p:nvSpPr>
                        <p:cNvPr id="1043" name="任意多边形: 形状 927"/>
                        <p:cNvSpPr/>
                        <p:nvPr/>
                      </p:nvSpPr>
                      <p:spPr>
                        <a:xfrm>
                          <a:off x="4036694" y="39100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44" name="任意多边形: 形状 928"/>
                        <p:cNvSpPr/>
                        <p:nvPr/>
                      </p:nvSpPr>
                      <p:spPr>
                        <a:xfrm>
                          <a:off x="4035980" y="3910964"/>
                          <a:ext cx="9286" cy="30479"/>
                        </a:xfrm>
                        <a:custGeom>
                          <a:avLst/>
                          <a:gdLst>
                            <a:gd name="connsiteX0" fmla="*/ 4524 w 9286"/>
                            <a:gd name="connsiteY0" fmla="*/ 30480 h 30479"/>
                            <a:gd name="connsiteX1" fmla="*/ 4524 w 9286"/>
                            <a:gd name="connsiteY1" fmla="*/ 30480 h 30479"/>
                            <a:gd name="connsiteX2" fmla="*/ 4524 w 9286"/>
                            <a:gd name="connsiteY2" fmla="*/ 28575 h 30479"/>
                            <a:gd name="connsiteX3" fmla="*/ 4524 w 9286"/>
                            <a:gd name="connsiteY3" fmla="*/ 27622 h 30479"/>
                            <a:gd name="connsiteX4" fmla="*/ 4524 w 9286"/>
                            <a:gd name="connsiteY4" fmla="*/ 26670 h 30479"/>
                            <a:gd name="connsiteX5" fmla="*/ 4524 w 9286"/>
                            <a:gd name="connsiteY5" fmla="*/ 26670 h 30479"/>
                            <a:gd name="connsiteX6" fmla="*/ 4524 w 9286"/>
                            <a:gd name="connsiteY6" fmla="*/ 25717 h 30479"/>
                            <a:gd name="connsiteX7" fmla="*/ 4524 w 9286"/>
                            <a:gd name="connsiteY7" fmla="*/ 24765 h 30479"/>
                            <a:gd name="connsiteX8" fmla="*/ 4524 w 9286"/>
                            <a:gd name="connsiteY8" fmla="*/ 23813 h 30479"/>
                            <a:gd name="connsiteX9" fmla="*/ 4524 w 9286"/>
                            <a:gd name="connsiteY9" fmla="*/ 22860 h 30479"/>
                            <a:gd name="connsiteX10" fmla="*/ 4524 w 9286"/>
                            <a:gd name="connsiteY10" fmla="*/ 22860 h 30479"/>
                            <a:gd name="connsiteX11" fmla="*/ 4524 w 9286"/>
                            <a:gd name="connsiteY11" fmla="*/ 21907 h 30479"/>
                            <a:gd name="connsiteX12" fmla="*/ 4524 w 9286"/>
                            <a:gd name="connsiteY12" fmla="*/ 20955 h 30479"/>
                            <a:gd name="connsiteX13" fmla="*/ 4524 w 9286"/>
                            <a:gd name="connsiteY13" fmla="*/ 20002 h 30479"/>
                            <a:gd name="connsiteX14" fmla="*/ 4524 w 9286"/>
                            <a:gd name="connsiteY14" fmla="*/ 19050 h 30479"/>
                            <a:gd name="connsiteX15" fmla="*/ 4524 w 9286"/>
                            <a:gd name="connsiteY15" fmla="*/ 19050 h 30479"/>
                            <a:gd name="connsiteX16" fmla="*/ 4524 w 9286"/>
                            <a:gd name="connsiteY16" fmla="*/ 19050 h 30479"/>
                            <a:gd name="connsiteX17" fmla="*/ 4524 w 9286"/>
                            <a:gd name="connsiteY17" fmla="*/ 18097 h 30479"/>
                            <a:gd name="connsiteX18" fmla="*/ 4524 w 9286"/>
                            <a:gd name="connsiteY18" fmla="*/ 17145 h 30479"/>
                            <a:gd name="connsiteX19" fmla="*/ 4524 w 9286"/>
                            <a:gd name="connsiteY19" fmla="*/ 17145 h 30479"/>
                            <a:gd name="connsiteX20" fmla="*/ 4524 w 9286"/>
                            <a:gd name="connsiteY20" fmla="*/ 16192 h 30479"/>
                            <a:gd name="connsiteX21" fmla="*/ 4524 w 9286"/>
                            <a:gd name="connsiteY21" fmla="*/ 16192 h 30479"/>
                            <a:gd name="connsiteX22" fmla="*/ 4524 w 9286"/>
                            <a:gd name="connsiteY22" fmla="*/ 16192 h 30479"/>
                            <a:gd name="connsiteX23" fmla="*/ 4524 w 9286"/>
                            <a:gd name="connsiteY23" fmla="*/ 16192 h 30479"/>
                            <a:gd name="connsiteX24" fmla="*/ 4524 w 9286"/>
                            <a:gd name="connsiteY24" fmla="*/ 16192 h 30479"/>
                            <a:gd name="connsiteX25" fmla="*/ 4524 w 9286"/>
                            <a:gd name="connsiteY25" fmla="*/ 16192 h 30479"/>
                            <a:gd name="connsiteX26" fmla="*/ 4524 w 9286"/>
                            <a:gd name="connsiteY26" fmla="*/ 15240 h 30479"/>
                            <a:gd name="connsiteX27" fmla="*/ 4524 w 9286"/>
                            <a:gd name="connsiteY27" fmla="*/ 14288 h 30479"/>
                            <a:gd name="connsiteX28" fmla="*/ 4524 w 9286"/>
                            <a:gd name="connsiteY28" fmla="*/ 14288 h 30479"/>
                            <a:gd name="connsiteX29" fmla="*/ 4524 w 9286"/>
                            <a:gd name="connsiteY29" fmla="*/ 14288 h 30479"/>
                            <a:gd name="connsiteX30" fmla="*/ 4524 w 9286"/>
                            <a:gd name="connsiteY30" fmla="*/ 14288 h 30479"/>
                            <a:gd name="connsiteX31" fmla="*/ 4524 w 9286"/>
                            <a:gd name="connsiteY31" fmla="*/ 14288 h 30479"/>
                            <a:gd name="connsiteX32" fmla="*/ 4524 w 9286"/>
                            <a:gd name="connsiteY32" fmla="*/ 11430 h 30479"/>
                            <a:gd name="connsiteX33" fmla="*/ 4524 w 9286"/>
                            <a:gd name="connsiteY33" fmla="*/ 9525 h 30479"/>
                            <a:gd name="connsiteX34" fmla="*/ 4524 w 9286"/>
                            <a:gd name="connsiteY34" fmla="*/ 7620 h 30479"/>
                            <a:gd name="connsiteX35" fmla="*/ 4524 w 9286"/>
                            <a:gd name="connsiteY35" fmla="*/ 5715 h 30479"/>
                            <a:gd name="connsiteX36" fmla="*/ 4524 w 9286"/>
                            <a:gd name="connsiteY36" fmla="*/ 5715 h 30479"/>
                            <a:gd name="connsiteX37" fmla="*/ 4524 w 9286"/>
                            <a:gd name="connsiteY37" fmla="*/ 4763 h 30479"/>
                            <a:gd name="connsiteX38" fmla="*/ 4524 w 9286"/>
                            <a:gd name="connsiteY38" fmla="*/ 4763 h 30479"/>
                            <a:gd name="connsiteX39" fmla="*/ 4524 w 9286"/>
                            <a:gd name="connsiteY39" fmla="*/ 4763 h 30479"/>
                            <a:gd name="connsiteX40" fmla="*/ 4524 w 9286"/>
                            <a:gd name="connsiteY40" fmla="*/ 4763 h 30479"/>
                            <a:gd name="connsiteX41" fmla="*/ 4524 w 9286"/>
                            <a:gd name="connsiteY41" fmla="*/ 3810 h 30479"/>
                            <a:gd name="connsiteX42" fmla="*/ 4524 w 9286"/>
                            <a:gd name="connsiteY42" fmla="*/ 2857 h 30479"/>
                            <a:gd name="connsiteX43" fmla="*/ 4524 w 9286"/>
                            <a:gd name="connsiteY43" fmla="*/ 2857 h 30479"/>
                            <a:gd name="connsiteX44" fmla="*/ 4524 w 9286"/>
                            <a:gd name="connsiteY44" fmla="*/ 1905 h 30479"/>
                            <a:gd name="connsiteX45" fmla="*/ 4524 w 9286"/>
                            <a:gd name="connsiteY45" fmla="*/ 1905 h 30479"/>
                            <a:gd name="connsiteX46" fmla="*/ 4524 w 9286"/>
                            <a:gd name="connsiteY46" fmla="*/ 1905 h 30479"/>
                            <a:gd name="connsiteX47" fmla="*/ 6429 w 9286"/>
                            <a:gd name="connsiteY47" fmla="*/ 952 h 30479"/>
                            <a:gd name="connsiteX48" fmla="*/ 6429 w 9286"/>
                            <a:gd name="connsiteY48" fmla="*/ 952 h 30479"/>
                            <a:gd name="connsiteX49" fmla="*/ 6429 w 9286"/>
                            <a:gd name="connsiteY49" fmla="*/ 952 h 30479"/>
                            <a:gd name="connsiteX50" fmla="*/ 6429 w 9286"/>
                            <a:gd name="connsiteY50" fmla="*/ 952 h 30479"/>
                            <a:gd name="connsiteX51" fmla="*/ 6429 w 9286"/>
                            <a:gd name="connsiteY51" fmla="*/ 952 h 30479"/>
                            <a:gd name="connsiteX52" fmla="*/ 6429 w 9286"/>
                            <a:gd name="connsiteY52" fmla="*/ 0 h 30479"/>
                            <a:gd name="connsiteX53" fmla="*/ 6429 w 9286"/>
                            <a:gd name="connsiteY53" fmla="*/ 952 h 30479"/>
                            <a:gd name="connsiteX54" fmla="*/ 6429 w 9286"/>
                            <a:gd name="connsiteY54" fmla="*/ 1905 h 30479"/>
                            <a:gd name="connsiteX55" fmla="*/ 6429 w 9286"/>
                            <a:gd name="connsiteY55" fmla="*/ 1905 h 30479"/>
                            <a:gd name="connsiteX56" fmla="*/ 6429 w 9286"/>
                            <a:gd name="connsiteY56" fmla="*/ 1905 h 30479"/>
                            <a:gd name="connsiteX57" fmla="*/ 7382 w 9286"/>
                            <a:gd name="connsiteY57" fmla="*/ 1905 h 30479"/>
                            <a:gd name="connsiteX58" fmla="*/ 7382 w 9286"/>
                            <a:gd name="connsiteY58" fmla="*/ 3810 h 30479"/>
                            <a:gd name="connsiteX59" fmla="*/ 7382 w 9286"/>
                            <a:gd name="connsiteY59" fmla="*/ 4763 h 30479"/>
                            <a:gd name="connsiteX60" fmla="*/ 7382 w 9286"/>
                            <a:gd name="connsiteY60" fmla="*/ 4763 h 30479"/>
                            <a:gd name="connsiteX61" fmla="*/ 7382 w 9286"/>
                            <a:gd name="connsiteY61" fmla="*/ 6667 h 30479"/>
                            <a:gd name="connsiteX62" fmla="*/ 7382 w 9286"/>
                            <a:gd name="connsiteY62" fmla="*/ 8572 h 30479"/>
                            <a:gd name="connsiteX63" fmla="*/ 7382 w 9286"/>
                            <a:gd name="connsiteY63" fmla="*/ 10477 h 30479"/>
                            <a:gd name="connsiteX64" fmla="*/ 7382 w 9286"/>
                            <a:gd name="connsiteY64" fmla="*/ 11430 h 30479"/>
                            <a:gd name="connsiteX65" fmla="*/ 7382 w 9286"/>
                            <a:gd name="connsiteY65" fmla="*/ 12382 h 30479"/>
                            <a:gd name="connsiteX66" fmla="*/ 7382 w 9286"/>
                            <a:gd name="connsiteY66" fmla="*/ 13335 h 30479"/>
                            <a:gd name="connsiteX67" fmla="*/ 7382 w 9286"/>
                            <a:gd name="connsiteY67" fmla="*/ 13335 h 30479"/>
                            <a:gd name="connsiteX68" fmla="*/ 7382 w 9286"/>
                            <a:gd name="connsiteY68" fmla="*/ 13335 h 30479"/>
                            <a:gd name="connsiteX69" fmla="*/ 7382 w 9286"/>
                            <a:gd name="connsiteY69" fmla="*/ 14288 h 30479"/>
                            <a:gd name="connsiteX70" fmla="*/ 7382 w 9286"/>
                            <a:gd name="connsiteY70" fmla="*/ 15240 h 30479"/>
                            <a:gd name="connsiteX71" fmla="*/ 7382 w 9286"/>
                            <a:gd name="connsiteY71" fmla="*/ 16192 h 30479"/>
                            <a:gd name="connsiteX72" fmla="*/ 7382 w 9286"/>
                            <a:gd name="connsiteY72" fmla="*/ 16192 h 30479"/>
                            <a:gd name="connsiteX73" fmla="*/ 7382 w 9286"/>
                            <a:gd name="connsiteY73" fmla="*/ 16192 h 30479"/>
                            <a:gd name="connsiteX74" fmla="*/ 7382 w 9286"/>
                            <a:gd name="connsiteY74" fmla="*/ 16192 h 30479"/>
                            <a:gd name="connsiteX75" fmla="*/ 7382 w 9286"/>
                            <a:gd name="connsiteY75" fmla="*/ 16192 h 30479"/>
                            <a:gd name="connsiteX76" fmla="*/ 7382 w 9286"/>
                            <a:gd name="connsiteY76" fmla="*/ 16192 h 30479"/>
                            <a:gd name="connsiteX77" fmla="*/ 7382 w 9286"/>
                            <a:gd name="connsiteY77" fmla="*/ 16192 h 30479"/>
                            <a:gd name="connsiteX78" fmla="*/ 7382 w 9286"/>
                            <a:gd name="connsiteY78" fmla="*/ 16192 h 30479"/>
                            <a:gd name="connsiteX79" fmla="*/ 7382 w 9286"/>
                            <a:gd name="connsiteY79" fmla="*/ 16192 h 30479"/>
                            <a:gd name="connsiteX80" fmla="*/ 7382 w 9286"/>
                            <a:gd name="connsiteY80" fmla="*/ 17145 h 30479"/>
                            <a:gd name="connsiteX81" fmla="*/ 7382 w 9286"/>
                            <a:gd name="connsiteY81" fmla="*/ 18097 h 30479"/>
                            <a:gd name="connsiteX82" fmla="*/ 7382 w 9286"/>
                            <a:gd name="connsiteY82" fmla="*/ 19050 h 30479"/>
                            <a:gd name="connsiteX83" fmla="*/ 7382 w 9286"/>
                            <a:gd name="connsiteY83" fmla="*/ 19050 h 30479"/>
                            <a:gd name="connsiteX84" fmla="*/ 7382 w 9286"/>
                            <a:gd name="connsiteY84" fmla="*/ 19050 h 30479"/>
                            <a:gd name="connsiteX85" fmla="*/ 7382 w 9286"/>
                            <a:gd name="connsiteY85" fmla="*/ 19050 h 30479"/>
                            <a:gd name="connsiteX86" fmla="*/ 8334 w 9286"/>
                            <a:gd name="connsiteY86" fmla="*/ 20955 h 30479"/>
                            <a:gd name="connsiteX87" fmla="*/ 8334 w 9286"/>
                            <a:gd name="connsiteY87" fmla="*/ 20955 h 30479"/>
                            <a:gd name="connsiteX88" fmla="*/ 9287 w 9286"/>
                            <a:gd name="connsiteY88" fmla="*/ 23813 h 30479"/>
                            <a:gd name="connsiteX89" fmla="*/ 9287 w 9286"/>
                            <a:gd name="connsiteY89" fmla="*/ 25717 h 30479"/>
                            <a:gd name="connsiteX90" fmla="*/ 9287 w 9286"/>
                            <a:gd name="connsiteY90" fmla="*/ 26670 h 30479"/>
                            <a:gd name="connsiteX91" fmla="*/ 9287 w 9286"/>
                            <a:gd name="connsiteY91" fmla="*/ 27622 h 30479"/>
                            <a:gd name="connsiteX92" fmla="*/ 9287 w 9286"/>
                            <a:gd name="connsiteY92" fmla="*/ 27622 h 30479"/>
                            <a:gd name="connsiteX93" fmla="*/ 4524 w 9286"/>
                            <a:gd name="connsiteY93" fmla="*/ 30480 h 30479"/>
                            <a:gd name="connsiteX94" fmla="*/ 714 w 9286"/>
                            <a:gd name="connsiteY94" fmla="*/ 2857 h 30479"/>
                            <a:gd name="connsiteX95" fmla="*/ 714 w 9286"/>
                            <a:gd name="connsiteY95" fmla="*/ 2857 h 30479"/>
                            <a:gd name="connsiteX96" fmla="*/ 714 w 9286"/>
                            <a:gd name="connsiteY96" fmla="*/ 2857 h 30479"/>
                            <a:gd name="connsiteX97" fmla="*/ 714 w 9286"/>
                            <a:gd name="connsiteY97" fmla="*/ 2857 h 30479"/>
                            <a:gd name="connsiteX98" fmla="*/ 714 w 9286"/>
                            <a:gd name="connsiteY98" fmla="*/ 2857 h 30479"/>
                            <a:gd name="connsiteX99" fmla="*/ 1667 w 9286"/>
                            <a:gd name="connsiteY99" fmla="*/ 7620 h 30479"/>
                            <a:gd name="connsiteX100" fmla="*/ 1667 w 9286"/>
                            <a:gd name="connsiteY100" fmla="*/ 7620 h 30479"/>
                            <a:gd name="connsiteX101" fmla="*/ 1667 w 9286"/>
                            <a:gd name="connsiteY101" fmla="*/ 7620 h 30479"/>
                            <a:gd name="connsiteX102" fmla="*/ 1667 w 9286"/>
                            <a:gd name="connsiteY102" fmla="*/ 7620 h 30479"/>
                            <a:gd name="connsiteX103" fmla="*/ 1667 w 9286"/>
                            <a:gd name="connsiteY103" fmla="*/ 7620 h 30479"/>
                            <a:gd name="connsiteX104" fmla="*/ 4524 w 9286"/>
                            <a:gd name="connsiteY104" fmla="*/ 27622 h 30479"/>
                            <a:gd name="connsiteX105" fmla="*/ 4524 w 9286"/>
                            <a:gd name="connsiteY105" fmla="*/ 27622 h 30479"/>
                            <a:gd name="connsiteX106" fmla="*/ 4524 w 9286"/>
                            <a:gd name="connsiteY106" fmla="*/ 27622 h 30479"/>
                            <a:gd name="connsiteX107" fmla="*/ 4524 w 9286"/>
                            <a:gd name="connsiteY107" fmla="*/ 27622 h 30479"/>
                            <a:gd name="connsiteX108" fmla="*/ 4524 w 9286"/>
                            <a:gd name="connsiteY108" fmla="*/ 27622 h 3047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9286" h="30479">
                              <a:moveTo>
                                <a:pt x="4524" y="30480"/>
                              </a:moveTo>
                              <a:cubicBezTo>
                                <a:pt x="4524" y="29527"/>
                                <a:pt x="4524" y="29527"/>
                                <a:pt x="4524" y="30480"/>
                              </a:cubicBezTo>
                              <a:cubicBezTo>
                                <a:pt x="4524" y="29527"/>
                                <a:pt x="4524" y="28575"/>
                                <a:pt x="4524" y="28575"/>
                              </a:cubicBezTo>
                              <a:cubicBezTo>
                                <a:pt x="4524" y="28575"/>
                                <a:pt x="4524" y="27622"/>
                                <a:pt x="4524" y="27622"/>
                              </a:cubicBezTo>
                              <a:cubicBezTo>
                                <a:pt x="4524" y="27622"/>
                                <a:pt x="4524" y="26670"/>
                                <a:pt x="4524" y="26670"/>
                              </a:cubicBezTo>
                              <a:cubicBezTo>
                                <a:pt x="4524" y="26670"/>
                                <a:pt x="4524" y="26670"/>
                                <a:pt x="4524" y="26670"/>
                              </a:cubicBezTo>
                              <a:cubicBezTo>
                                <a:pt x="4524" y="26670"/>
                                <a:pt x="4524" y="26670"/>
                                <a:pt x="4524" y="25717"/>
                              </a:cubicBezTo>
                              <a:cubicBezTo>
                                <a:pt x="4524" y="25717"/>
                                <a:pt x="4524" y="25717"/>
                                <a:pt x="4524" y="24765"/>
                              </a:cubicBezTo>
                              <a:cubicBezTo>
                                <a:pt x="4524" y="24765"/>
                                <a:pt x="4524" y="24765"/>
                                <a:pt x="4524" y="23813"/>
                              </a:cubicBezTo>
                              <a:cubicBezTo>
                                <a:pt x="4524" y="23813"/>
                                <a:pt x="4524" y="22860"/>
                                <a:pt x="4524" y="22860"/>
                              </a:cubicBezTo>
                              <a:cubicBezTo>
                                <a:pt x="4524" y="22860"/>
                                <a:pt x="4524" y="22860"/>
                                <a:pt x="4524" y="22860"/>
                              </a:cubicBezTo>
                              <a:cubicBezTo>
                                <a:pt x="4524" y="22860"/>
                                <a:pt x="4524" y="22860"/>
                                <a:pt x="4524" y="21907"/>
                              </a:cubicBezTo>
                              <a:cubicBezTo>
                                <a:pt x="4524" y="21907"/>
                                <a:pt x="4524" y="21907"/>
                                <a:pt x="4524" y="20955"/>
                              </a:cubicBezTo>
                              <a:cubicBezTo>
                                <a:pt x="4524" y="20955"/>
                                <a:pt x="4524" y="20002"/>
                                <a:pt x="4524" y="20002"/>
                              </a:cubicBezTo>
                              <a:cubicBezTo>
                                <a:pt x="4524" y="20002"/>
                                <a:pt x="4524" y="19050"/>
                                <a:pt x="4524" y="19050"/>
                              </a:cubicBezTo>
                              <a:cubicBezTo>
                                <a:pt x="4524" y="19050"/>
                                <a:pt x="4524" y="19050"/>
                                <a:pt x="4524" y="19050"/>
                              </a:cubicBezTo>
                              <a:cubicBezTo>
                                <a:pt x="4524" y="19050"/>
                                <a:pt x="4524" y="19050"/>
                                <a:pt x="4524" y="19050"/>
                              </a:cubicBezTo>
                              <a:cubicBezTo>
                                <a:pt x="4524" y="19050"/>
                                <a:pt x="4524" y="19050"/>
                                <a:pt x="4524" y="18097"/>
                              </a:cubicBezTo>
                              <a:cubicBezTo>
                                <a:pt x="4524" y="17145"/>
                                <a:pt x="4524" y="17145"/>
                                <a:pt x="4524" y="17145"/>
                              </a:cubicBezTo>
                              <a:cubicBezTo>
                                <a:pt x="4524" y="17145"/>
                                <a:pt x="4524" y="17145"/>
                                <a:pt x="4524" y="17145"/>
                              </a:cubicBezTo>
                              <a:cubicBezTo>
                                <a:pt x="4524" y="17145"/>
                                <a:pt x="4524" y="17145"/>
                                <a:pt x="4524" y="16192"/>
                              </a:cubicBezTo>
                              <a:cubicBezTo>
                                <a:pt x="4524" y="16192"/>
                                <a:pt x="4524" y="16192"/>
                                <a:pt x="4524" y="16192"/>
                              </a:cubicBezTo>
                              <a:cubicBezTo>
                                <a:pt x="4524" y="16192"/>
                                <a:pt x="4524" y="16192"/>
                                <a:pt x="4524" y="16192"/>
                              </a:cubicBezTo>
                              <a:cubicBezTo>
                                <a:pt x="4524" y="16192"/>
                                <a:pt x="4524" y="16192"/>
                                <a:pt x="4524" y="16192"/>
                              </a:cubicBezTo>
                              <a:cubicBezTo>
                                <a:pt x="4524" y="16192"/>
                                <a:pt x="4524" y="16192"/>
                                <a:pt x="4524" y="16192"/>
                              </a:cubicBezTo>
                              <a:cubicBezTo>
                                <a:pt x="4524" y="16192"/>
                                <a:pt x="4524" y="16192"/>
                                <a:pt x="4524" y="16192"/>
                              </a:cubicBezTo>
                              <a:cubicBezTo>
                                <a:pt x="4524" y="16192"/>
                                <a:pt x="4524" y="15240"/>
                                <a:pt x="4524" y="15240"/>
                              </a:cubicBezTo>
                              <a:cubicBezTo>
                                <a:pt x="4524" y="15240"/>
                                <a:pt x="4524" y="14288"/>
                                <a:pt x="4524" y="14288"/>
                              </a:cubicBezTo>
                              <a:cubicBezTo>
                                <a:pt x="4524" y="14288"/>
                                <a:pt x="4524" y="14288"/>
                                <a:pt x="4524" y="14288"/>
                              </a:cubicBezTo>
                              <a:cubicBezTo>
                                <a:pt x="4524" y="14288"/>
                                <a:pt x="4524" y="14288"/>
                                <a:pt x="4524" y="14288"/>
                              </a:cubicBezTo>
                              <a:cubicBezTo>
                                <a:pt x="4524" y="14288"/>
                                <a:pt x="4524" y="14288"/>
                                <a:pt x="4524" y="14288"/>
                              </a:cubicBezTo>
                              <a:cubicBezTo>
                                <a:pt x="4524" y="14288"/>
                                <a:pt x="4524" y="14288"/>
                                <a:pt x="4524" y="14288"/>
                              </a:cubicBezTo>
                              <a:cubicBezTo>
                                <a:pt x="4524" y="13335"/>
                                <a:pt x="4524" y="12382"/>
                                <a:pt x="4524" y="11430"/>
                              </a:cubicBezTo>
                              <a:cubicBezTo>
                                <a:pt x="4524" y="10477"/>
                                <a:pt x="4524" y="10477"/>
                                <a:pt x="4524" y="9525"/>
                              </a:cubicBezTo>
                              <a:cubicBezTo>
                                <a:pt x="4524" y="8572"/>
                                <a:pt x="4524" y="8572"/>
                                <a:pt x="4524" y="7620"/>
                              </a:cubicBezTo>
                              <a:cubicBezTo>
                                <a:pt x="4524" y="6667"/>
                                <a:pt x="4524" y="5715"/>
                                <a:pt x="4524" y="5715"/>
                              </a:cubicBezTo>
                              <a:cubicBezTo>
                                <a:pt x="4524" y="5715"/>
                                <a:pt x="4524" y="5715"/>
                                <a:pt x="4524" y="5715"/>
                              </a:cubicBezTo>
                              <a:cubicBezTo>
                                <a:pt x="4524" y="5715"/>
                                <a:pt x="4524" y="4763"/>
                                <a:pt x="4524" y="4763"/>
                              </a:cubicBezTo>
                              <a:cubicBezTo>
                                <a:pt x="4524" y="4763"/>
                                <a:pt x="4524" y="4763"/>
                                <a:pt x="4524" y="4763"/>
                              </a:cubicBezTo>
                              <a:cubicBezTo>
                                <a:pt x="4524" y="4763"/>
                                <a:pt x="4524" y="4763"/>
                                <a:pt x="4524" y="4763"/>
                              </a:cubicBezTo>
                              <a:cubicBezTo>
                                <a:pt x="4524" y="4763"/>
                                <a:pt x="4524" y="4763"/>
                                <a:pt x="4524" y="4763"/>
                              </a:cubicBezTo>
                              <a:cubicBezTo>
                                <a:pt x="4524" y="4763"/>
                                <a:pt x="4524" y="4763"/>
                                <a:pt x="4524" y="3810"/>
                              </a:cubicBezTo>
                              <a:cubicBezTo>
                                <a:pt x="4524" y="3810"/>
                                <a:pt x="4524" y="2857"/>
                                <a:pt x="4524" y="2857"/>
                              </a:cubicBezTo>
                              <a:cubicBezTo>
                                <a:pt x="4524" y="2857"/>
                                <a:pt x="4524" y="2857"/>
                                <a:pt x="4524" y="2857"/>
                              </a:cubicBezTo>
                              <a:cubicBezTo>
                                <a:pt x="4524" y="2857"/>
                                <a:pt x="4524" y="2857"/>
                                <a:pt x="4524" y="1905"/>
                              </a:cubicBezTo>
                              <a:lnTo>
                                <a:pt x="4524" y="1905"/>
                              </a:lnTo>
                              <a:cubicBezTo>
                                <a:pt x="4524" y="1905"/>
                                <a:pt x="4524" y="1905"/>
                                <a:pt x="4524" y="1905"/>
                              </a:cubicBezTo>
                              <a:cubicBezTo>
                                <a:pt x="5477" y="1905"/>
                                <a:pt x="5477" y="952"/>
                                <a:pt x="6429" y="952"/>
                              </a:cubicBezTo>
                              <a:lnTo>
                                <a:pt x="6429" y="952"/>
                              </a:lnTo>
                              <a:cubicBezTo>
                                <a:pt x="6429" y="952"/>
                                <a:pt x="6429" y="952"/>
                                <a:pt x="6429" y="952"/>
                              </a:cubicBezTo>
                              <a:lnTo>
                                <a:pt x="6429" y="952"/>
                              </a:lnTo>
                              <a:cubicBezTo>
                                <a:pt x="6429" y="952"/>
                                <a:pt x="6429" y="952"/>
                                <a:pt x="6429" y="952"/>
                              </a:cubicBezTo>
                              <a:cubicBezTo>
                                <a:pt x="6429" y="952"/>
                                <a:pt x="6429" y="952"/>
                                <a:pt x="6429" y="0"/>
                              </a:cubicBezTo>
                              <a:cubicBezTo>
                                <a:pt x="6429" y="0"/>
                                <a:pt x="6429" y="0"/>
                                <a:pt x="6429" y="952"/>
                              </a:cubicBezTo>
                              <a:cubicBezTo>
                                <a:pt x="6429" y="952"/>
                                <a:pt x="6429" y="952"/>
                                <a:pt x="6429" y="1905"/>
                              </a:cubicBezTo>
                              <a:cubicBezTo>
                                <a:pt x="6429" y="1905"/>
                                <a:pt x="6429" y="1905"/>
                                <a:pt x="6429" y="1905"/>
                              </a:cubicBezTo>
                              <a:cubicBezTo>
                                <a:pt x="6429" y="1905"/>
                                <a:pt x="6429" y="1905"/>
                                <a:pt x="6429" y="1905"/>
                              </a:cubicBezTo>
                              <a:cubicBezTo>
                                <a:pt x="7382" y="1905"/>
                                <a:pt x="7382" y="1905"/>
                                <a:pt x="7382" y="1905"/>
                              </a:cubicBezTo>
                              <a:cubicBezTo>
                                <a:pt x="7382" y="2857"/>
                                <a:pt x="7382" y="3810"/>
                                <a:pt x="7382" y="3810"/>
                              </a:cubicBezTo>
                              <a:cubicBezTo>
                                <a:pt x="7382" y="3810"/>
                                <a:pt x="7382" y="4763"/>
                                <a:pt x="7382" y="4763"/>
                              </a:cubicBezTo>
                              <a:cubicBezTo>
                                <a:pt x="7382" y="4763"/>
                                <a:pt x="7382" y="4763"/>
                                <a:pt x="7382" y="4763"/>
                              </a:cubicBezTo>
                              <a:cubicBezTo>
                                <a:pt x="7382" y="5715"/>
                                <a:pt x="7382" y="5715"/>
                                <a:pt x="7382" y="6667"/>
                              </a:cubicBezTo>
                              <a:cubicBezTo>
                                <a:pt x="7382" y="7620"/>
                                <a:pt x="7382" y="7620"/>
                                <a:pt x="7382" y="8572"/>
                              </a:cubicBezTo>
                              <a:cubicBezTo>
                                <a:pt x="7382" y="9525"/>
                                <a:pt x="7382" y="10477"/>
                                <a:pt x="7382" y="10477"/>
                              </a:cubicBezTo>
                              <a:cubicBezTo>
                                <a:pt x="7382" y="10477"/>
                                <a:pt x="7382" y="11430"/>
                                <a:pt x="7382" y="11430"/>
                              </a:cubicBezTo>
                              <a:cubicBezTo>
                                <a:pt x="7382" y="11430"/>
                                <a:pt x="7382" y="12382"/>
                                <a:pt x="7382" y="12382"/>
                              </a:cubicBezTo>
                              <a:cubicBezTo>
                                <a:pt x="7382" y="12382"/>
                                <a:pt x="7382" y="12382"/>
                                <a:pt x="7382" y="13335"/>
                              </a:cubicBezTo>
                              <a:cubicBezTo>
                                <a:pt x="7382" y="14288"/>
                                <a:pt x="7382" y="13335"/>
                                <a:pt x="7382" y="13335"/>
                              </a:cubicBezTo>
                              <a:cubicBezTo>
                                <a:pt x="7382" y="13335"/>
                                <a:pt x="7382" y="13335"/>
                                <a:pt x="7382" y="13335"/>
                              </a:cubicBezTo>
                              <a:cubicBezTo>
                                <a:pt x="7382" y="13335"/>
                                <a:pt x="7382" y="13335"/>
                                <a:pt x="7382" y="14288"/>
                              </a:cubicBezTo>
                              <a:cubicBezTo>
                                <a:pt x="7382" y="14288"/>
                                <a:pt x="7382" y="15240"/>
                                <a:pt x="7382" y="15240"/>
                              </a:cubicBezTo>
                              <a:cubicBezTo>
                                <a:pt x="7382" y="15240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6192"/>
                                <a:pt x="7382" y="16192"/>
                              </a:cubicBezTo>
                              <a:cubicBezTo>
                                <a:pt x="7382" y="16192"/>
                                <a:pt x="7382" y="17145"/>
                                <a:pt x="7382" y="17145"/>
                              </a:cubicBezTo>
                              <a:cubicBezTo>
                                <a:pt x="7382" y="17145"/>
                                <a:pt x="7382" y="18097"/>
                                <a:pt x="7382" y="18097"/>
                              </a:cubicBezTo>
                              <a:cubicBezTo>
                                <a:pt x="7382" y="18097"/>
                                <a:pt x="7382" y="18097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8334" y="20002"/>
                                <a:pt x="8334" y="20955"/>
                              </a:cubicBezTo>
                              <a:cubicBezTo>
                                <a:pt x="8334" y="20955"/>
                                <a:pt x="8334" y="20955"/>
                                <a:pt x="8334" y="20955"/>
                              </a:cubicBezTo>
                              <a:cubicBezTo>
                                <a:pt x="8334" y="21907"/>
                                <a:pt x="8334" y="22860"/>
                                <a:pt x="9287" y="23813"/>
                              </a:cubicBezTo>
                              <a:cubicBezTo>
                                <a:pt x="9287" y="24765"/>
                                <a:pt x="9287" y="24765"/>
                                <a:pt x="9287" y="25717"/>
                              </a:cubicBezTo>
                              <a:cubicBezTo>
                                <a:pt x="9287" y="25717"/>
                                <a:pt x="9287" y="26670"/>
                                <a:pt x="9287" y="26670"/>
                              </a:cubicBezTo>
                              <a:cubicBezTo>
                                <a:pt x="9287" y="26670"/>
                                <a:pt x="9287" y="27622"/>
                                <a:pt x="9287" y="27622"/>
                              </a:cubicBezTo>
                              <a:lnTo>
                                <a:pt x="9287" y="27622"/>
                              </a:lnTo>
                              <a:lnTo>
                                <a:pt x="4524" y="30480"/>
                              </a:lnTo>
                              <a:close/>
                              <a:moveTo>
                                <a:pt x="714" y="2857"/>
                              </a:moveTo>
                              <a:cubicBezTo>
                                <a:pt x="714" y="2857"/>
                                <a:pt x="714" y="2857"/>
                                <a:pt x="714" y="2857"/>
                              </a:cubicBezTo>
                              <a:cubicBezTo>
                                <a:pt x="714" y="2857"/>
                                <a:pt x="714" y="1905"/>
                                <a:pt x="714" y="2857"/>
                              </a:cubicBezTo>
                              <a:cubicBezTo>
                                <a:pt x="-238" y="1905"/>
                                <a:pt x="-238" y="2857"/>
                                <a:pt x="714" y="2857"/>
                              </a:cubicBezTo>
                              <a:cubicBezTo>
                                <a:pt x="-238" y="2857"/>
                                <a:pt x="-238" y="2857"/>
                                <a:pt x="714" y="2857"/>
                              </a:cubicBezTo>
                              <a:close/>
                              <a:moveTo>
                                <a:pt x="1667" y="7620"/>
                              </a:moveTo>
                              <a:cubicBezTo>
                                <a:pt x="1667" y="7620"/>
                                <a:pt x="1667" y="7620"/>
                                <a:pt x="1667" y="7620"/>
                              </a:cubicBezTo>
                              <a:cubicBezTo>
                                <a:pt x="1667" y="7620"/>
                                <a:pt x="1667" y="7620"/>
                                <a:pt x="1667" y="7620"/>
                              </a:cubicBezTo>
                              <a:cubicBezTo>
                                <a:pt x="714" y="7620"/>
                                <a:pt x="714" y="7620"/>
                                <a:pt x="1667" y="7620"/>
                              </a:cubicBezTo>
                              <a:cubicBezTo>
                                <a:pt x="714" y="7620"/>
                                <a:pt x="714" y="7620"/>
                                <a:pt x="1667" y="7620"/>
                              </a:cubicBezTo>
                              <a:close/>
                              <a:moveTo>
                                <a:pt x="4524" y="27622"/>
                              </a:moveTo>
                              <a:cubicBezTo>
                                <a:pt x="4524" y="27622"/>
                                <a:pt x="4524" y="27622"/>
                                <a:pt x="4524" y="27622"/>
                              </a:cubicBezTo>
                              <a:cubicBezTo>
                                <a:pt x="4524" y="27622"/>
                                <a:pt x="4524" y="27622"/>
                                <a:pt x="4524" y="27622"/>
                              </a:cubicBezTo>
                              <a:cubicBezTo>
                                <a:pt x="4524" y="27622"/>
                                <a:pt x="4524" y="27622"/>
                                <a:pt x="4524" y="27622"/>
                              </a:cubicBezTo>
                              <a:cubicBezTo>
                                <a:pt x="4524" y="27622"/>
                                <a:pt x="4524" y="27622"/>
                                <a:pt x="4524" y="2762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45" name="任意多边形: 形状 929"/>
                        <p:cNvSpPr/>
                        <p:nvPr/>
                      </p:nvSpPr>
                      <p:spPr>
                        <a:xfrm>
                          <a:off x="4034790" y="39128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046" name="任意多边形: 形状 930"/>
                        <p:cNvSpPr/>
                        <p:nvPr/>
                      </p:nvSpPr>
                      <p:spPr>
                        <a:xfrm>
                          <a:off x="4035028" y="3909059"/>
                          <a:ext cx="2619" cy="3810"/>
                        </a:xfrm>
                        <a:custGeom>
                          <a:avLst/>
                          <a:gdLst>
                            <a:gd name="connsiteX0" fmla="*/ 714 w 2619"/>
                            <a:gd name="connsiteY0" fmla="*/ 3810 h 3810"/>
                            <a:gd name="connsiteX1" fmla="*/ 2619 w 2619"/>
                            <a:gd name="connsiteY1" fmla="*/ 2858 h 3810"/>
                            <a:gd name="connsiteX2" fmla="*/ 2619 w 2619"/>
                            <a:gd name="connsiteY2" fmla="*/ 2858 h 3810"/>
                            <a:gd name="connsiteX3" fmla="*/ 2619 w 2619"/>
                            <a:gd name="connsiteY3" fmla="*/ 2858 h 3810"/>
                            <a:gd name="connsiteX4" fmla="*/ 2619 w 2619"/>
                            <a:gd name="connsiteY4" fmla="*/ 2858 h 3810"/>
                            <a:gd name="connsiteX5" fmla="*/ 2619 w 2619"/>
                            <a:gd name="connsiteY5" fmla="*/ 2858 h 3810"/>
                            <a:gd name="connsiteX6" fmla="*/ 2619 w 2619"/>
                            <a:gd name="connsiteY6" fmla="*/ 1905 h 3810"/>
                            <a:gd name="connsiteX7" fmla="*/ 2619 w 2619"/>
                            <a:gd name="connsiteY7" fmla="*/ 953 h 3810"/>
                            <a:gd name="connsiteX8" fmla="*/ 2619 w 2619"/>
                            <a:gd name="connsiteY8" fmla="*/ 953 h 3810"/>
                            <a:gd name="connsiteX9" fmla="*/ 2619 w 2619"/>
                            <a:gd name="connsiteY9" fmla="*/ 953 h 3810"/>
                            <a:gd name="connsiteX10" fmla="*/ 2619 w 2619"/>
                            <a:gd name="connsiteY10" fmla="*/ 953 h 3810"/>
                            <a:gd name="connsiteX11" fmla="*/ 2619 w 2619"/>
                            <a:gd name="connsiteY11" fmla="*/ 0 h 3810"/>
                            <a:gd name="connsiteX12" fmla="*/ 714 w 2619"/>
                            <a:gd name="connsiteY12" fmla="*/ 0 h 3810"/>
                            <a:gd name="connsiteX13" fmla="*/ 714 w 2619"/>
                            <a:gd name="connsiteY13" fmla="*/ 953 h 3810"/>
                            <a:gd name="connsiteX14" fmla="*/ 714 w 2619"/>
                            <a:gd name="connsiteY14" fmla="*/ 1905 h 3810"/>
                            <a:gd name="connsiteX15" fmla="*/ 714 w 2619"/>
                            <a:gd name="connsiteY15" fmla="*/ 3810 h 3810"/>
                            <a:gd name="connsiteX16" fmla="*/ 714 w 2619"/>
                            <a:gd name="connsiteY16" fmla="*/ 3810 h 3810"/>
                            <a:gd name="connsiteX17" fmla="*/ 714 w 2619"/>
                            <a:gd name="connsiteY17" fmla="*/ 3810 h 3810"/>
                            <a:gd name="connsiteX18" fmla="*/ 714 w 2619"/>
                            <a:gd name="connsiteY18" fmla="*/ 3810 h 3810"/>
                            <a:gd name="connsiteX19" fmla="*/ 714 w 2619"/>
                            <a:gd name="connsiteY19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619" h="3810">
                              <a:moveTo>
                                <a:pt x="714" y="3810"/>
                              </a:moveTo>
                              <a:cubicBezTo>
                                <a:pt x="1667" y="3810"/>
                                <a:pt x="1667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lnTo>
                                <a:pt x="2619" y="2858"/>
                              </a:lnTo>
                              <a:cubicBezTo>
                                <a:pt x="2619" y="2858"/>
                                <a:pt x="2619" y="2858"/>
                                <a:pt x="2619" y="2858"/>
                              </a:cubicBezTo>
                              <a:cubicBezTo>
                                <a:pt x="2619" y="2858"/>
                                <a:pt x="2619" y="2858"/>
                                <a:pt x="2619" y="1905"/>
                              </a:cubicBezTo>
                              <a:cubicBezTo>
                                <a:pt x="2619" y="1905"/>
                                <a:pt x="2619" y="1905"/>
                                <a:pt x="2619" y="953"/>
                              </a:cubicBezTo>
                              <a:cubicBezTo>
                                <a:pt x="2619" y="953"/>
                                <a:pt x="2619" y="953"/>
                                <a:pt x="2619" y="953"/>
                              </a:cubicBezTo>
                              <a:lnTo>
                                <a:pt x="2619" y="953"/>
                              </a:lnTo>
                              <a:lnTo>
                                <a:pt x="2619" y="953"/>
                              </a:lnTo>
                              <a:cubicBezTo>
                                <a:pt x="2619" y="953"/>
                                <a:pt x="2619" y="953"/>
                                <a:pt x="2619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953"/>
                              </a:cubicBezTo>
                              <a:cubicBezTo>
                                <a:pt x="714" y="953"/>
                                <a:pt x="714" y="1905"/>
                                <a:pt x="714" y="1905"/>
                              </a:cubicBezTo>
                              <a:cubicBezTo>
                                <a:pt x="-238" y="2858"/>
                                <a:pt x="-238" y="2858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-238" y="3810"/>
                                <a:pt x="-238" y="3810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-238" y="3810"/>
                                <a:pt x="714" y="3810"/>
                                <a:pt x="714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47" name="图形 2"/>
                      <p:cNvGrpSpPr/>
                      <p:nvPr/>
                    </p:nvGrpSpPr>
                    <p:grpSpPr>
                      <a:xfrm>
                        <a:off x="3977640" y="3952874"/>
                        <a:ext cx="4524" cy="7620"/>
                        <a:chOff x="3977640" y="3952874"/>
                        <a:chExt cx="4524" cy="7620"/>
                      </a:xfrm>
                    </p:grpSpPr>
                    <p:grpSp>
                      <p:nvGrpSpPr>
                        <p:cNvPr id="1048" name="图形 2"/>
                        <p:cNvGrpSpPr/>
                        <p:nvPr/>
                      </p:nvGrpSpPr>
                      <p:grpSpPr>
                        <a:xfrm>
                          <a:off x="3977640" y="3952874"/>
                          <a:ext cx="1904" cy="5715"/>
                          <a:chOff x="3977640" y="3952874"/>
                          <a:chExt cx="1904" cy="5715"/>
                        </a:xfrm>
                      </p:grpSpPr>
                      <p:sp>
                        <p:nvSpPr>
                          <p:cNvPr id="1049" name="任意多边形: 形状 933"/>
                          <p:cNvSpPr/>
                          <p:nvPr/>
                        </p:nvSpPr>
                        <p:spPr>
                          <a:xfrm>
                            <a:off x="3979544" y="395573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  <a:gd name="connsiteX25" fmla="*/ 0 w 9525"/>
                              <a:gd name="connsiteY25" fmla="*/ 0 h 9525"/>
                              <a:gd name="connsiteX26" fmla="*/ 0 w 9525"/>
                              <a:gd name="connsiteY26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050" name="任意多边形: 形状 934"/>
                          <p:cNvSpPr/>
                          <p:nvPr/>
                        </p:nvSpPr>
                        <p:spPr>
                          <a:xfrm>
                            <a:off x="3977640" y="3952874"/>
                            <a:ext cx="1904" cy="5715"/>
                          </a:xfrm>
                          <a:custGeom>
                            <a:avLst/>
                            <a:gdLst>
                              <a:gd name="connsiteX0" fmla="*/ 0 w 1904"/>
                              <a:gd name="connsiteY0" fmla="*/ 0 h 5715"/>
                              <a:gd name="connsiteX1" fmla="*/ 0 w 1904"/>
                              <a:gd name="connsiteY1" fmla="*/ 0 h 5715"/>
                              <a:gd name="connsiteX2" fmla="*/ 1905 w 1904"/>
                              <a:gd name="connsiteY2" fmla="*/ 0 h 5715"/>
                              <a:gd name="connsiteX3" fmla="*/ 1905 w 1904"/>
                              <a:gd name="connsiteY3" fmla="*/ 0 h 5715"/>
                              <a:gd name="connsiteX4" fmla="*/ 1905 w 1904"/>
                              <a:gd name="connsiteY4" fmla="*/ 0 h 5715"/>
                              <a:gd name="connsiteX5" fmla="*/ 1905 w 1904"/>
                              <a:gd name="connsiteY5" fmla="*/ 953 h 5715"/>
                              <a:gd name="connsiteX6" fmla="*/ 1905 w 1904"/>
                              <a:gd name="connsiteY6" fmla="*/ 1905 h 5715"/>
                              <a:gd name="connsiteX7" fmla="*/ 1905 w 1904"/>
                              <a:gd name="connsiteY7" fmla="*/ 1905 h 5715"/>
                              <a:gd name="connsiteX8" fmla="*/ 1905 w 1904"/>
                              <a:gd name="connsiteY8" fmla="*/ 1905 h 5715"/>
                              <a:gd name="connsiteX9" fmla="*/ 1905 w 1904"/>
                              <a:gd name="connsiteY9" fmla="*/ 2858 h 5715"/>
                              <a:gd name="connsiteX10" fmla="*/ 1905 w 1904"/>
                              <a:gd name="connsiteY10" fmla="*/ 2858 h 5715"/>
                              <a:gd name="connsiteX11" fmla="*/ 1905 w 1904"/>
                              <a:gd name="connsiteY11" fmla="*/ 2858 h 5715"/>
                              <a:gd name="connsiteX12" fmla="*/ 1905 w 1904"/>
                              <a:gd name="connsiteY12" fmla="*/ 2858 h 5715"/>
                              <a:gd name="connsiteX13" fmla="*/ 1905 w 1904"/>
                              <a:gd name="connsiteY13" fmla="*/ 2858 h 5715"/>
                              <a:gd name="connsiteX14" fmla="*/ 1905 w 1904"/>
                              <a:gd name="connsiteY14" fmla="*/ 2858 h 5715"/>
                              <a:gd name="connsiteX15" fmla="*/ 1905 w 1904"/>
                              <a:gd name="connsiteY15" fmla="*/ 2858 h 5715"/>
                              <a:gd name="connsiteX16" fmla="*/ 1905 w 1904"/>
                              <a:gd name="connsiteY16" fmla="*/ 2858 h 5715"/>
                              <a:gd name="connsiteX17" fmla="*/ 1905 w 1904"/>
                              <a:gd name="connsiteY17" fmla="*/ 2858 h 5715"/>
                              <a:gd name="connsiteX18" fmla="*/ 1905 w 1904"/>
                              <a:gd name="connsiteY18" fmla="*/ 2858 h 5715"/>
                              <a:gd name="connsiteX19" fmla="*/ 1905 w 1904"/>
                              <a:gd name="connsiteY19" fmla="*/ 2858 h 5715"/>
                              <a:gd name="connsiteX20" fmla="*/ 1905 w 1904"/>
                              <a:gd name="connsiteY20" fmla="*/ 2858 h 5715"/>
                              <a:gd name="connsiteX21" fmla="*/ 1905 w 1904"/>
                              <a:gd name="connsiteY21" fmla="*/ 2858 h 5715"/>
                              <a:gd name="connsiteX22" fmla="*/ 1905 w 1904"/>
                              <a:gd name="connsiteY22" fmla="*/ 2858 h 5715"/>
                              <a:gd name="connsiteX23" fmla="*/ 1905 w 1904"/>
                              <a:gd name="connsiteY23" fmla="*/ 2858 h 5715"/>
                              <a:gd name="connsiteX24" fmla="*/ 1905 w 1904"/>
                              <a:gd name="connsiteY24" fmla="*/ 2858 h 5715"/>
                              <a:gd name="connsiteX25" fmla="*/ 1905 w 1904"/>
                              <a:gd name="connsiteY25" fmla="*/ 2858 h 5715"/>
                              <a:gd name="connsiteX26" fmla="*/ 1905 w 1904"/>
                              <a:gd name="connsiteY26" fmla="*/ 2858 h 5715"/>
                              <a:gd name="connsiteX27" fmla="*/ 1905 w 1904"/>
                              <a:gd name="connsiteY27" fmla="*/ 2858 h 5715"/>
                              <a:gd name="connsiteX28" fmla="*/ 1905 w 1904"/>
                              <a:gd name="connsiteY28" fmla="*/ 2858 h 5715"/>
                              <a:gd name="connsiteX29" fmla="*/ 1905 w 1904"/>
                              <a:gd name="connsiteY29" fmla="*/ 2858 h 5715"/>
                              <a:gd name="connsiteX30" fmla="*/ 0 w 1904"/>
                              <a:gd name="connsiteY30" fmla="*/ 5715 h 5715"/>
                              <a:gd name="connsiteX31" fmla="*/ 0 w 1904"/>
                              <a:gd name="connsiteY31" fmla="*/ 5715 h 5715"/>
                              <a:gd name="connsiteX32" fmla="*/ 0 w 1904"/>
                              <a:gd name="connsiteY32" fmla="*/ 5715 h 5715"/>
                              <a:gd name="connsiteX33" fmla="*/ 0 w 1904"/>
                              <a:gd name="connsiteY33" fmla="*/ 5715 h 5715"/>
                              <a:gd name="connsiteX34" fmla="*/ 0 w 1904"/>
                              <a:gd name="connsiteY34" fmla="*/ 5715 h 5715"/>
                              <a:gd name="connsiteX35" fmla="*/ 0 w 1904"/>
                              <a:gd name="connsiteY35" fmla="*/ 5715 h 5715"/>
                              <a:gd name="connsiteX36" fmla="*/ 0 w 1904"/>
                              <a:gd name="connsiteY36" fmla="*/ 5715 h 5715"/>
                              <a:gd name="connsiteX37" fmla="*/ 0 w 1904"/>
                              <a:gd name="connsiteY37" fmla="*/ 5715 h 5715"/>
                              <a:gd name="connsiteX38" fmla="*/ 0 w 1904"/>
                              <a:gd name="connsiteY38" fmla="*/ 5715 h 5715"/>
                              <a:gd name="connsiteX39" fmla="*/ 0 w 1904"/>
                              <a:gd name="connsiteY39" fmla="*/ 5715 h 5715"/>
                              <a:gd name="connsiteX40" fmla="*/ 0 w 1904"/>
                              <a:gd name="connsiteY40" fmla="*/ 5715 h 5715"/>
                              <a:gd name="connsiteX41" fmla="*/ 0 w 1904"/>
                              <a:gd name="connsiteY41" fmla="*/ 5715 h 5715"/>
                              <a:gd name="connsiteX42" fmla="*/ 0 w 1904"/>
                              <a:gd name="connsiteY42" fmla="*/ 5715 h 5715"/>
                              <a:gd name="connsiteX43" fmla="*/ 0 w 1904"/>
                              <a:gd name="connsiteY43" fmla="*/ 4763 h 5715"/>
                              <a:gd name="connsiteX44" fmla="*/ 0 w 1904"/>
                              <a:gd name="connsiteY44" fmla="*/ 2858 h 5715"/>
                              <a:gd name="connsiteX45" fmla="*/ 0 w 1904"/>
                              <a:gd name="connsiteY45" fmla="*/ 953 h 5715"/>
                              <a:gd name="connsiteX46" fmla="*/ 0 w 1904"/>
                              <a:gd name="connsiteY46" fmla="*/ 0 h 5715"/>
                              <a:gd name="connsiteX47" fmla="*/ 0 w 1904"/>
                              <a:gd name="connsiteY47" fmla="*/ 0 h 5715"/>
                              <a:gd name="connsiteX48" fmla="*/ 0 w 1904"/>
                              <a:gd name="connsiteY48" fmla="*/ 0 h 5715"/>
                              <a:gd name="connsiteX49" fmla="*/ 0 w 1904"/>
                              <a:gd name="connsiteY49" fmla="*/ 0 h 5715"/>
                              <a:gd name="connsiteX50" fmla="*/ 0 w 1904"/>
                              <a:gd name="connsiteY50" fmla="*/ 0 h 5715"/>
                              <a:gd name="connsiteX51" fmla="*/ 0 w 1904"/>
                              <a:gd name="connsiteY51" fmla="*/ 0 h 5715"/>
                              <a:gd name="connsiteX52" fmla="*/ 0 w 1904"/>
                              <a:gd name="connsiteY52" fmla="*/ 0 h 5715"/>
                              <a:gd name="connsiteX53" fmla="*/ 0 w 1904"/>
                              <a:gd name="connsiteY53" fmla="*/ 0 h 5715"/>
                              <a:gd name="connsiteX54" fmla="*/ 1905 w 1904"/>
                              <a:gd name="connsiteY54" fmla="*/ 2858 h 5715"/>
                              <a:gd name="connsiteX55" fmla="*/ 1905 w 1904"/>
                              <a:gd name="connsiteY55" fmla="*/ 2858 h 5715"/>
                              <a:gd name="connsiteX56" fmla="*/ 1905 w 1904"/>
                              <a:gd name="connsiteY56" fmla="*/ 2858 h 5715"/>
                              <a:gd name="connsiteX57" fmla="*/ 1905 w 1904"/>
                              <a:gd name="connsiteY57" fmla="*/ 2858 h 5715"/>
                              <a:gd name="connsiteX58" fmla="*/ 1905 w 1904"/>
                              <a:gd name="connsiteY58" fmla="*/ 2858 h 5715"/>
                              <a:gd name="connsiteX59" fmla="*/ 1905 w 1904"/>
                              <a:gd name="connsiteY59" fmla="*/ 2858 h 5715"/>
                              <a:gd name="connsiteX60" fmla="*/ 1905 w 1904"/>
                              <a:gd name="connsiteY60" fmla="*/ 2858 h 5715"/>
                              <a:gd name="connsiteX61" fmla="*/ 1905 w 1904"/>
                              <a:gd name="connsiteY61" fmla="*/ 2858 h 5715"/>
                              <a:gd name="connsiteX62" fmla="*/ 1905 w 1904"/>
                              <a:gd name="connsiteY62" fmla="*/ 2858 h 5715"/>
                              <a:gd name="connsiteX63" fmla="*/ 1905 w 1904"/>
                              <a:gd name="connsiteY63" fmla="*/ 2858 h 5715"/>
                              <a:gd name="connsiteX64" fmla="*/ 1905 w 1904"/>
                              <a:gd name="connsiteY64" fmla="*/ 2858 h 5715"/>
                              <a:gd name="connsiteX65" fmla="*/ 1905 w 1904"/>
                              <a:gd name="connsiteY65" fmla="*/ 2858 h 5715"/>
                              <a:gd name="connsiteX66" fmla="*/ 1905 w 1904"/>
                              <a:gd name="connsiteY66" fmla="*/ 2858 h 5715"/>
                              <a:gd name="connsiteX67" fmla="*/ 1905 w 1904"/>
                              <a:gd name="connsiteY67" fmla="*/ 2858 h 5715"/>
                              <a:gd name="connsiteX68" fmla="*/ 1905 w 1904"/>
                              <a:gd name="connsiteY68" fmla="*/ 2858 h 5715"/>
                              <a:gd name="connsiteX69" fmla="*/ 1905 w 1904"/>
                              <a:gd name="connsiteY69" fmla="*/ 2858 h 5715"/>
                              <a:gd name="connsiteX70" fmla="*/ 1905 w 1904"/>
                              <a:gd name="connsiteY70" fmla="*/ 2858 h 5715"/>
                              <a:gd name="connsiteX71" fmla="*/ 1905 w 1904"/>
                              <a:gd name="connsiteY71" fmla="*/ 2858 h 5715"/>
                              <a:gd name="connsiteX72" fmla="*/ 1905 w 1904"/>
                              <a:gd name="connsiteY72" fmla="*/ 2858 h 5715"/>
                              <a:gd name="connsiteX73" fmla="*/ 1905 w 1904"/>
                              <a:gd name="connsiteY73" fmla="*/ 2858 h 5715"/>
                              <a:gd name="connsiteX74" fmla="*/ 1905 w 1904"/>
                              <a:gd name="connsiteY74" fmla="*/ 2858 h 5715"/>
                              <a:gd name="connsiteX75" fmla="*/ 1905 w 1904"/>
                              <a:gd name="connsiteY75" fmla="*/ 2858 h 5715"/>
                              <a:gd name="connsiteX76" fmla="*/ 1905 w 1904"/>
                              <a:gd name="connsiteY76" fmla="*/ 2858 h 5715"/>
                              <a:gd name="connsiteX77" fmla="*/ 1905 w 1904"/>
                              <a:gd name="connsiteY77" fmla="*/ 2858 h 5715"/>
                              <a:gd name="connsiteX78" fmla="*/ 1905 w 1904"/>
                              <a:gd name="connsiteY78" fmla="*/ 2858 h 5715"/>
                              <a:gd name="connsiteX79" fmla="*/ 1905 w 1904"/>
                              <a:gd name="connsiteY79" fmla="*/ 2858 h 5715"/>
                              <a:gd name="connsiteX80" fmla="*/ 1905 w 1904"/>
                              <a:gd name="connsiteY80" fmla="*/ 2858 h 57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</a:cxnLst>
                            <a:rect l="l" t="t" r="r" b="b"/>
                            <a:pathLst>
                              <a:path w="1904" h="571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4763"/>
                                </a:cubicBezTo>
                                <a:cubicBezTo>
                                  <a:pt x="0" y="3810"/>
                                  <a:pt x="0" y="2858"/>
                                  <a:pt x="0" y="2858"/>
                                </a:cubicBezTo>
                                <a:cubicBezTo>
                                  <a:pt x="0" y="1905"/>
                                  <a:pt x="0" y="1905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  <a:moveTo>
                                  <a:pt x="1905" y="2858"/>
                                </a:move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4A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1051" name="任意多边形: 形状 935"/>
                        <p:cNvSpPr/>
                        <p:nvPr/>
                      </p:nvSpPr>
                      <p:spPr>
                        <a:xfrm>
                          <a:off x="3978592" y="3957637"/>
                          <a:ext cx="3571" cy="2857"/>
                        </a:xfrm>
                        <a:custGeom>
                          <a:avLst/>
                          <a:gdLst>
                            <a:gd name="connsiteX0" fmla="*/ 2857 w 3571"/>
                            <a:gd name="connsiteY0" fmla="*/ 0 h 2857"/>
                            <a:gd name="connsiteX1" fmla="*/ 2857 w 3571"/>
                            <a:gd name="connsiteY1" fmla="*/ 0 h 2857"/>
                            <a:gd name="connsiteX2" fmla="*/ 2857 w 3571"/>
                            <a:gd name="connsiteY2" fmla="*/ 0 h 2857"/>
                            <a:gd name="connsiteX3" fmla="*/ 2857 w 3571"/>
                            <a:gd name="connsiteY3" fmla="*/ 0 h 2857"/>
                            <a:gd name="connsiteX4" fmla="*/ 2857 w 3571"/>
                            <a:gd name="connsiteY4" fmla="*/ 0 h 2857"/>
                            <a:gd name="connsiteX5" fmla="*/ 2857 w 3571"/>
                            <a:gd name="connsiteY5" fmla="*/ 0 h 2857"/>
                            <a:gd name="connsiteX6" fmla="*/ 1905 w 3571"/>
                            <a:gd name="connsiteY6" fmla="*/ 0 h 2857"/>
                            <a:gd name="connsiteX7" fmla="*/ 1905 w 3571"/>
                            <a:gd name="connsiteY7" fmla="*/ 0 h 2857"/>
                            <a:gd name="connsiteX8" fmla="*/ 1905 w 3571"/>
                            <a:gd name="connsiteY8" fmla="*/ 0 h 2857"/>
                            <a:gd name="connsiteX9" fmla="*/ 1905 w 3571"/>
                            <a:gd name="connsiteY9" fmla="*/ 0 h 2857"/>
                            <a:gd name="connsiteX10" fmla="*/ 1905 w 3571"/>
                            <a:gd name="connsiteY10" fmla="*/ 0 h 2857"/>
                            <a:gd name="connsiteX11" fmla="*/ 1905 w 3571"/>
                            <a:gd name="connsiteY11" fmla="*/ 0 h 2857"/>
                            <a:gd name="connsiteX12" fmla="*/ 1905 w 3571"/>
                            <a:gd name="connsiteY12" fmla="*/ 0 h 2857"/>
                            <a:gd name="connsiteX13" fmla="*/ 1905 w 3571"/>
                            <a:gd name="connsiteY13" fmla="*/ 0 h 2857"/>
                            <a:gd name="connsiteX14" fmla="*/ 1905 w 3571"/>
                            <a:gd name="connsiteY14" fmla="*/ 0 h 2857"/>
                            <a:gd name="connsiteX15" fmla="*/ 1905 w 3571"/>
                            <a:gd name="connsiteY15" fmla="*/ 0 h 2857"/>
                            <a:gd name="connsiteX16" fmla="*/ 1905 w 3571"/>
                            <a:gd name="connsiteY16" fmla="*/ 0 h 2857"/>
                            <a:gd name="connsiteX17" fmla="*/ 1905 w 3571"/>
                            <a:gd name="connsiteY17" fmla="*/ 0 h 2857"/>
                            <a:gd name="connsiteX18" fmla="*/ 1905 w 3571"/>
                            <a:gd name="connsiteY18" fmla="*/ 0 h 2857"/>
                            <a:gd name="connsiteX19" fmla="*/ 1905 w 3571"/>
                            <a:gd name="connsiteY19" fmla="*/ 0 h 2857"/>
                            <a:gd name="connsiteX20" fmla="*/ 1905 w 3571"/>
                            <a:gd name="connsiteY20" fmla="*/ 0 h 2857"/>
                            <a:gd name="connsiteX21" fmla="*/ 1905 w 3571"/>
                            <a:gd name="connsiteY21" fmla="*/ 0 h 2857"/>
                            <a:gd name="connsiteX22" fmla="*/ 1905 w 3571"/>
                            <a:gd name="connsiteY22" fmla="*/ 0 h 2857"/>
                            <a:gd name="connsiteX23" fmla="*/ 1905 w 3571"/>
                            <a:gd name="connsiteY23" fmla="*/ 0 h 2857"/>
                            <a:gd name="connsiteX24" fmla="*/ 1905 w 3571"/>
                            <a:gd name="connsiteY24" fmla="*/ 0 h 2857"/>
                            <a:gd name="connsiteX25" fmla="*/ 1905 w 3571"/>
                            <a:gd name="connsiteY25" fmla="*/ 0 h 2857"/>
                            <a:gd name="connsiteX26" fmla="*/ 1905 w 3571"/>
                            <a:gd name="connsiteY26" fmla="*/ 0 h 2857"/>
                            <a:gd name="connsiteX27" fmla="*/ 1905 w 3571"/>
                            <a:gd name="connsiteY27" fmla="*/ 0 h 2857"/>
                            <a:gd name="connsiteX28" fmla="*/ 1905 w 3571"/>
                            <a:gd name="connsiteY28" fmla="*/ 0 h 2857"/>
                            <a:gd name="connsiteX29" fmla="*/ 1905 w 3571"/>
                            <a:gd name="connsiteY29" fmla="*/ 0 h 2857"/>
                            <a:gd name="connsiteX30" fmla="*/ 1905 w 3571"/>
                            <a:gd name="connsiteY30" fmla="*/ 0 h 2857"/>
                            <a:gd name="connsiteX31" fmla="*/ 1905 w 3571"/>
                            <a:gd name="connsiteY31" fmla="*/ 0 h 2857"/>
                            <a:gd name="connsiteX32" fmla="*/ 1905 w 3571"/>
                            <a:gd name="connsiteY32" fmla="*/ 0 h 2857"/>
                            <a:gd name="connsiteX33" fmla="*/ 1905 w 3571"/>
                            <a:gd name="connsiteY33" fmla="*/ 0 h 2857"/>
                            <a:gd name="connsiteX34" fmla="*/ 1905 w 3571"/>
                            <a:gd name="connsiteY34" fmla="*/ 0 h 2857"/>
                            <a:gd name="connsiteX35" fmla="*/ 1905 w 3571"/>
                            <a:gd name="connsiteY35" fmla="*/ 0 h 2857"/>
                            <a:gd name="connsiteX36" fmla="*/ 1905 w 3571"/>
                            <a:gd name="connsiteY36" fmla="*/ 0 h 2857"/>
                            <a:gd name="connsiteX37" fmla="*/ 0 w 3571"/>
                            <a:gd name="connsiteY37" fmla="*/ 2858 h 2857"/>
                            <a:gd name="connsiteX38" fmla="*/ 0 w 3571"/>
                            <a:gd name="connsiteY38" fmla="*/ 2858 h 2857"/>
                            <a:gd name="connsiteX39" fmla="*/ 0 w 3571"/>
                            <a:gd name="connsiteY39" fmla="*/ 2858 h 2857"/>
                            <a:gd name="connsiteX40" fmla="*/ 0 w 3571"/>
                            <a:gd name="connsiteY40" fmla="*/ 2858 h 2857"/>
                            <a:gd name="connsiteX41" fmla="*/ 0 w 3571"/>
                            <a:gd name="connsiteY41" fmla="*/ 2858 h 2857"/>
                            <a:gd name="connsiteX42" fmla="*/ 0 w 3571"/>
                            <a:gd name="connsiteY42" fmla="*/ 2858 h 2857"/>
                            <a:gd name="connsiteX43" fmla="*/ 0 w 3571"/>
                            <a:gd name="connsiteY43" fmla="*/ 2858 h 2857"/>
                            <a:gd name="connsiteX44" fmla="*/ 952 w 3571"/>
                            <a:gd name="connsiteY44" fmla="*/ 2858 h 2857"/>
                            <a:gd name="connsiteX45" fmla="*/ 1905 w 3571"/>
                            <a:gd name="connsiteY45" fmla="*/ 2858 h 2857"/>
                            <a:gd name="connsiteX46" fmla="*/ 1905 w 3571"/>
                            <a:gd name="connsiteY46" fmla="*/ 2858 h 2857"/>
                            <a:gd name="connsiteX47" fmla="*/ 1905 w 3571"/>
                            <a:gd name="connsiteY47" fmla="*/ 2858 h 2857"/>
                            <a:gd name="connsiteX48" fmla="*/ 1905 w 3571"/>
                            <a:gd name="connsiteY48" fmla="*/ 2858 h 2857"/>
                            <a:gd name="connsiteX49" fmla="*/ 1905 w 3571"/>
                            <a:gd name="connsiteY49" fmla="*/ 2858 h 2857"/>
                            <a:gd name="connsiteX50" fmla="*/ 1905 w 3571"/>
                            <a:gd name="connsiteY50" fmla="*/ 2858 h 2857"/>
                            <a:gd name="connsiteX51" fmla="*/ 1905 w 3571"/>
                            <a:gd name="connsiteY51" fmla="*/ 2858 h 2857"/>
                            <a:gd name="connsiteX52" fmla="*/ 1905 w 3571"/>
                            <a:gd name="connsiteY52" fmla="*/ 2858 h 2857"/>
                            <a:gd name="connsiteX53" fmla="*/ 1905 w 3571"/>
                            <a:gd name="connsiteY53" fmla="*/ 2858 h 2857"/>
                            <a:gd name="connsiteX54" fmla="*/ 1905 w 3571"/>
                            <a:gd name="connsiteY54" fmla="*/ 2858 h 2857"/>
                            <a:gd name="connsiteX55" fmla="*/ 1905 w 3571"/>
                            <a:gd name="connsiteY55" fmla="*/ 2858 h 2857"/>
                            <a:gd name="connsiteX56" fmla="*/ 1905 w 3571"/>
                            <a:gd name="connsiteY56" fmla="*/ 2858 h 2857"/>
                            <a:gd name="connsiteX57" fmla="*/ 1905 w 3571"/>
                            <a:gd name="connsiteY57" fmla="*/ 2858 h 2857"/>
                            <a:gd name="connsiteX58" fmla="*/ 1905 w 3571"/>
                            <a:gd name="connsiteY58" fmla="*/ 2858 h 2857"/>
                            <a:gd name="connsiteX59" fmla="*/ 1905 w 3571"/>
                            <a:gd name="connsiteY59" fmla="*/ 2858 h 2857"/>
                            <a:gd name="connsiteX60" fmla="*/ 1905 w 3571"/>
                            <a:gd name="connsiteY60" fmla="*/ 2858 h 2857"/>
                            <a:gd name="connsiteX61" fmla="*/ 1905 w 3571"/>
                            <a:gd name="connsiteY61" fmla="*/ 2858 h 2857"/>
                            <a:gd name="connsiteX62" fmla="*/ 1905 w 3571"/>
                            <a:gd name="connsiteY62" fmla="*/ 2858 h 2857"/>
                            <a:gd name="connsiteX63" fmla="*/ 1905 w 3571"/>
                            <a:gd name="connsiteY63" fmla="*/ 2858 h 2857"/>
                            <a:gd name="connsiteX64" fmla="*/ 1905 w 3571"/>
                            <a:gd name="connsiteY64" fmla="*/ 2858 h 2857"/>
                            <a:gd name="connsiteX65" fmla="*/ 1905 w 3571"/>
                            <a:gd name="connsiteY65" fmla="*/ 2858 h 2857"/>
                            <a:gd name="connsiteX66" fmla="*/ 1905 w 3571"/>
                            <a:gd name="connsiteY66" fmla="*/ 2858 h 2857"/>
                            <a:gd name="connsiteX67" fmla="*/ 1905 w 3571"/>
                            <a:gd name="connsiteY67" fmla="*/ 2858 h 2857"/>
                            <a:gd name="connsiteX68" fmla="*/ 1905 w 3571"/>
                            <a:gd name="connsiteY68" fmla="*/ 2858 h 2857"/>
                            <a:gd name="connsiteX69" fmla="*/ 1905 w 3571"/>
                            <a:gd name="connsiteY69" fmla="*/ 2858 h 2857"/>
                            <a:gd name="connsiteX70" fmla="*/ 1905 w 3571"/>
                            <a:gd name="connsiteY70" fmla="*/ 2858 h 2857"/>
                            <a:gd name="connsiteX71" fmla="*/ 1905 w 3571"/>
                            <a:gd name="connsiteY71" fmla="*/ 2858 h 2857"/>
                            <a:gd name="connsiteX72" fmla="*/ 1905 w 3571"/>
                            <a:gd name="connsiteY72" fmla="*/ 2858 h 2857"/>
                            <a:gd name="connsiteX73" fmla="*/ 1905 w 3571"/>
                            <a:gd name="connsiteY73" fmla="*/ 2858 h 2857"/>
                            <a:gd name="connsiteX74" fmla="*/ 1905 w 3571"/>
                            <a:gd name="connsiteY74" fmla="*/ 2858 h 2857"/>
                            <a:gd name="connsiteX75" fmla="*/ 1905 w 3571"/>
                            <a:gd name="connsiteY75" fmla="*/ 2858 h 2857"/>
                            <a:gd name="connsiteX76" fmla="*/ 1905 w 3571"/>
                            <a:gd name="connsiteY76" fmla="*/ 2858 h 2857"/>
                            <a:gd name="connsiteX77" fmla="*/ 1905 w 3571"/>
                            <a:gd name="connsiteY77" fmla="*/ 2858 h 2857"/>
                            <a:gd name="connsiteX78" fmla="*/ 1905 w 3571"/>
                            <a:gd name="connsiteY78" fmla="*/ 2858 h 2857"/>
                            <a:gd name="connsiteX79" fmla="*/ 1905 w 3571"/>
                            <a:gd name="connsiteY79" fmla="*/ 2858 h 2857"/>
                            <a:gd name="connsiteX80" fmla="*/ 1905 w 3571"/>
                            <a:gd name="connsiteY80" fmla="*/ 2858 h 2857"/>
                            <a:gd name="connsiteX81" fmla="*/ 1905 w 3571"/>
                            <a:gd name="connsiteY81" fmla="*/ 2858 h 2857"/>
                            <a:gd name="connsiteX82" fmla="*/ 1905 w 3571"/>
                            <a:gd name="connsiteY82" fmla="*/ 2858 h 2857"/>
                            <a:gd name="connsiteX83" fmla="*/ 1905 w 3571"/>
                            <a:gd name="connsiteY83" fmla="*/ 2858 h 2857"/>
                            <a:gd name="connsiteX84" fmla="*/ 1905 w 3571"/>
                            <a:gd name="connsiteY84" fmla="*/ 2858 h 2857"/>
                            <a:gd name="connsiteX85" fmla="*/ 1905 w 3571"/>
                            <a:gd name="connsiteY85" fmla="*/ 2858 h 2857"/>
                            <a:gd name="connsiteX86" fmla="*/ 1905 w 3571"/>
                            <a:gd name="connsiteY86" fmla="*/ 2858 h 2857"/>
                            <a:gd name="connsiteX87" fmla="*/ 1905 w 3571"/>
                            <a:gd name="connsiteY87" fmla="*/ 2858 h 2857"/>
                            <a:gd name="connsiteX88" fmla="*/ 1905 w 3571"/>
                            <a:gd name="connsiteY88" fmla="*/ 2858 h 2857"/>
                            <a:gd name="connsiteX89" fmla="*/ 1905 w 3571"/>
                            <a:gd name="connsiteY89" fmla="*/ 2858 h 2857"/>
                            <a:gd name="connsiteX90" fmla="*/ 1905 w 3571"/>
                            <a:gd name="connsiteY90" fmla="*/ 2858 h 2857"/>
                            <a:gd name="connsiteX91" fmla="*/ 1905 w 3571"/>
                            <a:gd name="connsiteY91" fmla="*/ 2858 h 2857"/>
                            <a:gd name="connsiteX92" fmla="*/ 1905 w 3571"/>
                            <a:gd name="connsiteY92" fmla="*/ 2858 h 2857"/>
                            <a:gd name="connsiteX93" fmla="*/ 1905 w 3571"/>
                            <a:gd name="connsiteY93" fmla="*/ 2858 h 2857"/>
                            <a:gd name="connsiteX94" fmla="*/ 1905 w 3571"/>
                            <a:gd name="connsiteY94" fmla="*/ 2858 h 2857"/>
                            <a:gd name="connsiteX95" fmla="*/ 1905 w 3571"/>
                            <a:gd name="connsiteY95" fmla="*/ 2858 h 2857"/>
                            <a:gd name="connsiteX96" fmla="*/ 1905 w 3571"/>
                            <a:gd name="connsiteY96" fmla="*/ 2858 h 2857"/>
                            <a:gd name="connsiteX97" fmla="*/ 1905 w 3571"/>
                            <a:gd name="connsiteY97" fmla="*/ 2858 h 2857"/>
                            <a:gd name="connsiteX98" fmla="*/ 1905 w 3571"/>
                            <a:gd name="connsiteY98" fmla="*/ 2858 h 2857"/>
                            <a:gd name="connsiteX99" fmla="*/ 1905 w 3571"/>
                            <a:gd name="connsiteY99" fmla="*/ 2858 h 2857"/>
                            <a:gd name="connsiteX100" fmla="*/ 1905 w 3571"/>
                            <a:gd name="connsiteY100" fmla="*/ 2858 h 2857"/>
                            <a:gd name="connsiteX101" fmla="*/ 1905 w 3571"/>
                            <a:gd name="connsiteY101" fmla="*/ 2858 h 2857"/>
                            <a:gd name="connsiteX102" fmla="*/ 1905 w 3571"/>
                            <a:gd name="connsiteY102" fmla="*/ 2858 h 2857"/>
                            <a:gd name="connsiteX103" fmla="*/ 1905 w 3571"/>
                            <a:gd name="connsiteY103" fmla="*/ 2858 h 2857"/>
                            <a:gd name="connsiteX104" fmla="*/ 1905 w 3571"/>
                            <a:gd name="connsiteY104" fmla="*/ 2858 h 2857"/>
                            <a:gd name="connsiteX105" fmla="*/ 1905 w 3571"/>
                            <a:gd name="connsiteY105" fmla="*/ 2858 h 2857"/>
                            <a:gd name="connsiteX106" fmla="*/ 1905 w 3571"/>
                            <a:gd name="connsiteY106" fmla="*/ 2858 h 2857"/>
                            <a:gd name="connsiteX107" fmla="*/ 1905 w 3571"/>
                            <a:gd name="connsiteY107" fmla="*/ 2858 h 2857"/>
                            <a:gd name="connsiteX108" fmla="*/ 1905 w 3571"/>
                            <a:gd name="connsiteY108" fmla="*/ 2858 h 2857"/>
                            <a:gd name="connsiteX109" fmla="*/ 1905 w 3571"/>
                            <a:gd name="connsiteY109" fmla="*/ 2858 h 2857"/>
                            <a:gd name="connsiteX110" fmla="*/ 952 w 3571"/>
                            <a:gd name="connsiteY110" fmla="*/ 953 h 2857"/>
                            <a:gd name="connsiteX111" fmla="*/ 952 w 3571"/>
                            <a:gd name="connsiteY111" fmla="*/ 953 h 2857"/>
                            <a:gd name="connsiteX112" fmla="*/ 952 w 3571"/>
                            <a:gd name="connsiteY112" fmla="*/ 953 h 2857"/>
                            <a:gd name="connsiteX113" fmla="*/ 0 w 3571"/>
                            <a:gd name="connsiteY113" fmla="*/ 953 h 2857"/>
                            <a:gd name="connsiteX114" fmla="*/ 0 w 3571"/>
                            <a:gd name="connsiteY114" fmla="*/ 953 h 2857"/>
                            <a:gd name="connsiteX115" fmla="*/ 0 w 3571"/>
                            <a:gd name="connsiteY115" fmla="*/ 953 h 2857"/>
                            <a:gd name="connsiteX116" fmla="*/ 2857 w 3571"/>
                            <a:gd name="connsiteY116" fmla="*/ 0 h 2857"/>
                            <a:gd name="connsiteX117" fmla="*/ 2857 w 3571"/>
                            <a:gd name="connsiteY117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</a:cxnLst>
                          <a:rect l="l" t="t" r="r" b="b"/>
                          <a:pathLst>
                            <a:path w="3571" h="2857">
                              <a:moveTo>
                                <a:pt x="2857" y="0"/>
                              </a:move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2857" y="0"/>
                              </a:ln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052" name="图形 2"/>
                      <p:cNvGrpSpPr/>
                      <p:nvPr/>
                    </p:nvGrpSpPr>
                    <p:grpSpPr>
                      <a:xfrm>
                        <a:off x="4035742" y="3943349"/>
                        <a:ext cx="7619" cy="4762"/>
                        <a:chOff x="4035742" y="3943349"/>
                        <a:chExt cx="7619" cy="4762"/>
                      </a:xfrm>
                    </p:grpSpPr>
                    <p:grpSp>
                      <p:nvGrpSpPr>
                        <p:cNvPr id="1053" name="图形 2"/>
                        <p:cNvGrpSpPr/>
                        <p:nvPr/>
                      </p:nvGrpSpPr>
                      <p:grpSpPr>
                        <a:xfrm>
                          <a:off x="4035742" y="3946207"/>
                          <a:ext cx="4762" cy="1904"/>
                          <a:chOff x="4035742" y="3946207"/>
                          <a:chExt cx="4762" cy="1904"/>
                        </a:xfrm>
                      </p:grpSpPr>
                      <p:sp>
                        <p:nvSpPr>
                          <p:cNvPr id="1054" name="任意多边形: 形状 938"/>
                          <p:cNvSpPr/>
                          <p:nvPr/>
                        </p:nvSpPr>
                        <p:spPr>
                          <a:xfrm>
                            <a:off x="4039552" y="394620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  <a:gd name="connsiteX25" fmla="*/ 0 w 9525"/>
                              <a:gd name="connsiteY25" fmla="*/ 0 h 9525"/>
                              <a:gd name="connsiteX26" fmla="*/ 0 w 9525"/>
                              <a:gd name="connsiteY26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1055" name="任意多边形: 形状 939"/>
                          <p:cNvSpPr/>
                          <p:nvPr/>
                        </p:nvSpPr>
                        <p:spPr>
                          <a:xfrm>
                            <a:off x="4035742" y="3946207"/>
                            <a:ext cx="4762" cy="1904"/>
                          </a:xfrm>
                          <a:custGeom>
                            <a:avLst/>
                            <a:gdLst>
                              <a:gd name="connsiteX0" fmla="*/ 1905 w 4762"/>
                              <a:gd name="connsiteY0" fmla="*/ 1905 h 1904"/>
                              <a:gd name="connsiteX1" fmla="*/ 1905 w 4762"/>
                              <a:gd name="connsiteY1" fmla="*/ 1905 h 1904"/>
                              <a:gd name="connsiteX2" fmla="*/ 952 w 4762"/>
                              <a:gd name="connsiteY2" fmla="*/ 0 h 1904"/>
                              <a:gd name="connsiteX3" fmla="*/ 952 w 4762"/>
                              <a:gd name="connsiteY3" fmla="*/ 0 h 1904"/>
                              <a:gd name="connsiteX4" fmla="*/ 952 w 4762"/>
                              <a:gd name="connsiteY4" fmla="*/ 0 h 1904"/>
                              <a:gd name="connsiteX5" fmla="*/ 952 w 4762"/>
                              <a:gd name="connsiteY5" fmla="*/ 0 h 1904"/>
                              <a:gd name="connsiteX6" fmla="*/ 952 w 4762"/>
                              <a:gd name="connsiteY6" fmla="*/ 0 h 1904"/>
                              <a:gd name="connsiteX7" fmla="*/ 1905 w 4762"/>
                              <a:gd name="connsiteY7" fmla="*/ 0 h 1904"/>
                              <a:gd name="connsiteX8" fmla="*/ 1905 w 4762"/>
                              <a:gd name="connsiteY8" fmla="*/ 0 h 1904"/>
                              <a:gd name="connsiteX9" fmla="*/ 1905 w 4762"/>
                              <a:gd name="connsiteY9" fmla="*/ 0 h 1904"/>
                              <a:gd name="connsiteX10" fmla="*/ 1905 w 4762"/>
                              <a:gd name="connsiteY10" fmla="*/ 0 h 1904"/>
                              <a:gd name="connsiteX11" fmla="*/ 1905 w 4762"/>
                              <a:gd name="connsiteY11" fmla="*/ 0 h 1904"/>
                              <a:gd name="connsiteX12" fmla="*/ 1905 w 4762"/>
                              <a:gd name="connsiteY12" fmla="*/ 0 h 1904"/>
                              <a:gd name="connsiteX13" fmla="*/ 1905 w 4762"/>
                              <a:gd name="connsiteY13" fmla="*/ 0 h 1904"/>
                              <a:gd name="connsiteX14" fmla="*/ 1905 w 4762"/>
                              <a:gd name="connsiteY14" fmla="*/ 0 h 1904"/>
                              <a:gd name="connsiteX15" fmla="*/ 1905 w 4762"/>
                              <a:gd name="connsiteY15" fmla="*/ 0 h 1904"/>
                              <a:gd name="connsiteX16" fmla="*/ 1905 w 4762"/>
                              <a:gd name="connsiteY16" fmla="*/ 0 h 1904"/>
                              <a:gd name="connsiteX17" fmla="*/ 1905 w 4762"/>
                              <a:gd name="connsiteY17" fmla="*/ 0 h 1904"/>
                              <a:gd name="connsiteX18" fmla="*/ 1905 w 4762"/>
                              <a:gd name="connsiteY18" fmla="*/ 0 h 1904"/>
                              <a:gd name="connsiteX19" fmla="*/ 1905 w 4762"/>
                              <a:gd name="connsiteY19" fmla="*/ 0 h 1904"/>
                              <a:gd name="connsiteX20" fmla="*/ 1905 w 4762"/>
                              <a:gd name="connsiteY20" fmla="*/ 0 h 1904"/>
                              <a:gd name="connsiteX21" fmla="*/ 1905 w 4762"/>
                              <a:gd name="connsiteY21" fmla="*/ 0 h 1904"/>
                              <a:gd name="connsiteX22" fmla="*/ 1905 w 4762"/>
                              <a:gd name="connsiteY22" fmla="*/ 0 h 1904"/>
                              <a:gd name="connsiteX23" fmla="*/ 1905 w 4762"/>
                              <a:gd name="connsiteY23" fmla="*/ 0 h 1904"/>
                              <a:gd name="connsiteX24" fmla="*/ 1905 w 4762"/>
                              <a:gd name="connsiteY24" fmla="*/ 0 h 1904"/>
                              <a:gd name="connsiteX25" fmla="*/ 1905 w 4762"/>
                              <a:gd name="connsiteY25" fmla="*/ 0 h 1904"/>
                              <a:gd name="connsiteX26" fmla="*/ 1905 w 4762"/>
                              <a:gd name="connsiteY26" fmla="*/ 0 h 1904"/>
                              <a:gd name="connsiteX27" fmla="*/ 1905 w 4762"/>
                              <a:gd name="connsiteY27" fmla="*/ 0 h 1904"/>
                              <a:gd name="connsiteX28" fmla="*/ 1905 w 4762"/>
                              <a:gd name="connsiteY28" fmla="*/ 0 h 1904"/>
                              <a:gd name="connsiteX29" fmla="*/ 1905 w 4762"/>
                              <a:gd name="connsiteY29" fmla="*/ 0 h 1904"/>
                              <a:gd name="connsiteX30" fmla="*/ 1905 w 4762"/>
                              <a:gd name="connsiteY30" fmla="*/ 0 h 1904"/>
                              <a:gd name="connsiteX31" fmla="*/ 1905 w 4762"/>
                              <a:gd name="connsiteY31" fmla="*/ 0 h 1904"/>
                              <a:gd name="connsiteX32" fmla="*/ 1905 w 4762"/>
                              <a:gd name="connsiteY32" fmla="*/ 0 h 1904"/>
                              <a:gd name="connsiteX33" fmla="*/ 1905 w 4762"/>
                              <a:gd name="connsiteY33" fmla="*/ 0 h 1904"/>
                              <a:gd name="connsiteX34" fmla="*/ 1905 w 4762"/>
                              <a:gd name="connsiteY34" fmla="*/ 0 h 1904"/>
                              <a:gd name="connsiteX35" fmla="*/ 1905 w 4762"/>
                              <a:gd name="connsiteY35" fmla="*/ 0 h 1904"/>
                              <a:gd name="connsiteX36" fmla="*/ 1905 w 4762"/>
                              <a:gd name="connsiteY36" fmla="*/ 0 h 1904"/>
                              <a:gd name="connsiteX37" fmla="*/ 1905 w 4762"/>
                              <a:gd name="connsiteY37" fmla="*/ 0 h 1904"/>
                              <a:gd name="connsiteX38" fmla="*/ 1905 w 4762"/>
                              <a:gd name="connsiteY38" fmla="*/ 0 h 1904"/>
                              <a:gd name="connsiteX39" fmla="*/ 1905 w 4762"/>
                              <a:gd name="connsiteY39" fmla="*/ 0 h 1904"/>
                              <a:gd name="connsiteX40" fmla="*/ 1905 w 4762"/>
                              <a:gd name="connsiteY40" fmla="*/ 0 h 1904"/>
                              <a:gd name="connsiteX41" fmla="*/ 1905 w 4762"/>
                              <a:gd name="connsiteY41" fmla="*/ 0 h 1904"/>
                              <a:gd name="connsiteX42" fmla="*/ 4763 w 4762"/>
                              <a:gd name="connsiteY42" fmla="*/ 1905 h 1904"/>
                              <a:gd name="connsiteX43" fmla="*/ 4763 w 4762"/>
                              <a:gd name="connsiteY43" fmla="*/ 1905 h 1904"/>
                              <a:gd name="connsiteX44" fmla="*/ 4763 w 4762"/>
                              <a:gd name="connsiteY44" fmla="*/ 1905 h 1904"/>
                              <a:gd name="connsiteX45" fmla="*/ 4763 w 4762"/>
                              <a:gd name="connsiteY45" fmla="*/ 1905 h 1904"/>
                              <a:gd name="connsiteX46" fmla="*/ 4763 w 4762"/>
                              <a:gd name="connsiteY46" fmla="*/ 1905 h 1904"/>
                              <a:gd name="connsiteX47" fmla="*/ 4763 w 4762"/>
                              <a:gd name="connsiteY47" fmla="*/ 1905 h 1904"/>
                              <a:gd name="connsiteX48" fmla="*/ 4763 w 4762"/>
                              <a:gd name="connsiteY48" fmla="*/ 1905 h 1904"/>
                              <a:gd name="connsiteX49" fmla="*/ 4763 w 4762"/>
                              <a:gd name="connsiteY49" fmla="*/ 1905 h 1904"/>
                              <a:gd name="connsiteX50" fmla="*/ 4763 w 4762"/>
                              <a:gd name="connsiteY50" fmla="*/ 1905 h 1904"/>
                              <a:gd name="connsiteX51" fmla="*/ 4763 w 4762"/>
                              <a:gd name="connsiteY51" fmla="*/ 1905 h 1904"/>
                              <a:gd name="connsiteX52" fmla="*/ 4763 w 4762"/>
                              <a:gd name="connsiteY52" fmla="*/ 1905 h 1904"/>
                              <a:gd name="connsiteX53" fmla="*/ 3810 w 4762"/>
                              <a:gd name="connsiteY53" fmla="*/ 1905 h 1904"/>
                              <a:gd name="connsiteX54" fmla="*/ 2857 w 4762"/>
                              <a:gd name="connsiteY54" fmla="*/ 1905 h 1904"/>
                              <a:gd name="connsiteX55" fmla="*/ 2857 w 4762"/>
                              <a:gd name="connsiteY55" fmla="*/ 1905 h 1904"/>
                              <a:gd name="connsiteX56" fmla="*/ 952 w 4762"/>
                              <a:gd name="connsiteY56" fmla="*/ 1905 h 1904"/>
                              <a:gd name="connsiteX57" fmla="*/ 0 w 4762"/>
                              <a:gd name="connsiteY57" fmla="*/ 1905 h 1904"/>
                              <a:gd name="connsiteX58" fmla="*/ 0 w 4762"/>
                              <a:gd name="connsiteY58" fmla="*/ 1905 h 1904"/>
                              <a:gd name="connsiteX59" fmla="*/ 1905 w 4762"/>
                              <a:gd name="connsiteY59" fmla="*/ 1905 h 1904"/>
                              <a:gd name="connsiteX60" fmla="*/ 1905 w 4762"/>
                              <a:gd name="connsiteY60" fmla="*/ 1905 h 1904"/>
                              <a:gd name="connsiteX61" fmla="*/ 1905 w 4762"/>
                              <a:gd name="connsiteY61" fmla="*/ 1905 h 1904"/>
                              <a:gd name="connsiteX62" fmla="*/ 1905 w 4762"/>
                              <a:gd name="connsiteY62" fmla="*/ 1905 h 1904"/>
                              <a:gd name="connsiteX63" fmla="*/ 1905 w 4762"/>
                              <a:gd name="connsiteY63" fmla="*/ 1905 h 1904"/>
                              <a:gd name="connsiteX64" fmla="*/ 1905 w 4762"/>
                              <a:gd name="connsiteY64" fmla="*/ 1905 h 1904"/>
                              <a:gd name="connsiteX65" fmla="*/ 1905 w 4762"/>
                              <a:gd name="connsiteY65" fmla="*/ 1905 h 1904"/>
                              <a:gd name="connsiteX66" fmla="*/ 1905 w 4762"/>
                              <a:gd name="connsiteY66" fmla="*/ 1905 h 1904"/>
                              <a:gd name="connsiteX67" fmla="*/ 3810 w 4762"/>
                              <a:gd name="connsiteY67" fmla="*/ 0 h 1904"/>
                              <a:gd name="connsiteX68" fmla="*/ 3810 w 4762"/>
                              <a:gd name="connsiteY68" fmla="*/ 0 h 1904"/>
                              <a:gd name="connsiteX69" fmla="*/ 3810 w 4762"/>
                              <a:gd name="connsiteY69" fmla="*/ 0 h 1904"/>
                              <a:gd name="connsiteX70" fmla="*/ 3810 w 4762"/>
                              <a:gd name="connsiteY70" fmla="*/ 0 h 1904"/>
                              <a:gd name="connsiteX71" fmla="*/ 3810 w 4762"/>
                              <a:gd name="connsiteY71" fmla="*/ 0 h 1904"/>
                              <a:gd name="connsiteX72" fmla="*/ 3810 w 4762"/>
                              <a:gd name="connsiteY72" fmla="*/ 0 h 1904"/>
                              <a:gd name="connsiteX73" fmla="*/ 3810 w 4762"/>
                              <a:gd name="connsiteY73" fmla="*/ 0 h 1904"/>
                              <a:gd name="connsiteX74" fmla="*/ 3810 w 4762"/>
                              <a:gd name="connsiteY74" fmla="*/ 0 h 1904"/>
                              <a:gd name="connsiteX75" fmla="*/ 3810 w 4762"/>
                              <a:gd name="connsiteY75" fmla="*/ 0 h 1904"/>
                              <a:gd name="connsiteX76" fmla="*/ 3810 w 4762"/>
                              <a:gd name="connsiteY76" fmla="*/ 0 h 1904"/>
                              <a:gd name="connsiteX77" fmla="*/ 3810 w 4762"/>
                              <a:gd name="connsiteY77" fmla="*/ 0 h 1904"/>
                              <a:gd name="connsiteX78" fmla="*/ 3810 w 4762"/>
                              <a:gd name="connsiteY78" fmla="*/ 0 h 1904"/>
                              <a:gd name="connsiteX79" fmla="*/ 3810 w 4762"/>
                              <a:gd name="connsiteY79" fmla="*/ 0 h 1904"/>
                              <a:gd name="connsiteX80" fmla="*/ 3810 w 4762"/>
                              <a:gd name="connsiteY80" fmla="*/ 0 h 1904"/>
                              <a:gd name="connsiteX81" fmla="*/ 3810 w 4762"/>
                              <a:gd name="connsiteY81" fmla="*/ 0 h 1904"/>
                              <a:gd name="connsiteX82" fmla="*/ 3810 w 4762"/>
                              <a:gd name="connsiteY82" fmla="*/ 0 h 1904"/>
                              <a:gd name="connsiteX83" fmla="*/ 3810 w 4762"/>
                              <a:gd name="connsiteY83" fmla="*/ 0 h 1904"/>
                              <a:gd name="connsiteX84" fmla="*/ 3810 w 4762"/>
                              <a:gd name="connsiteY84" fmla="*/ 0 h 1904"/>
                              <a:gd name="connsiteX85" fmla="*/ 3810 w 4762"/>
                              <a:gd name="connsiteY85" fmla="*/ 0 h 1904"/>
                              <a:gd name="connsiteX86" fmla="*/ 3810 w 4762"/>
                              <a:gd name="connsiteY86" fmla="*/ 0 h 1904"/>
                              <a:gd name="connsiteX87" fmla="*/ 3810 w 4762"/>
                              <a:gd name="connsiteY87" fmla="*/ 0 h 1904"/>
                              <a:gd name="connsiteX88" fmla="*/ 3810 w 4762"/>
                              <a:gd name="connsiteY88" fmla="*/ 0 h 1904"/>
                              <a:gd name="connsiteX89" fmla="*/ 3810 w 4762"/>
                              <a:gd name="connsiteY89" fmla="*/ 0 h 1904"/>
                              <a:gd name="connsiteX90" fmla="*/ 3810 w 4762"/>
                              <a:gd name="connsiteY90" fmla="*/ 0 h 1904"/>
                              <a:gd name="connsiteX91" fmla="*/ 3810 w 4762"/>
                              <a:gd name="connsiteY91" fmla="*/ 0 h 1904"/>
                              <a:gd name="connsiteX92" fmla="*/ 3810 w 4762"/>
                              <a:gd name="connsiteY92" fmla="*/ 0 h 1904"/>
                              <a:gd name="connsiteX93" fmla="*/ 3810 w 4762"/>
                              <a:gd name="connsiteY93" fmla="*/ 0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</a:cxnLst>
                            <a:rect l="l" t="t" r="r" b="b"/>
                            <a:pathLst>
                              <a:path w="4762" h="1904">
                                <a:moveTo>
                                  <a:pt x="1905" y="1905"/>
                                </a:moveTo>
                                <a:lnTo>
                                  <a:pt x="1905" y="1905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cubicBezTo>
                                  <a:pt x="4763" y="1905"/>
                                  <a:pt x="3810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1905" y="1905"/>
                                  <a:pt x="1905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2857" y="1905"/>
                                  <a:pt x="2857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lose/>
                                <a:moveTo>
                                  <a:pt x="3810" y="0"/>
                                </a:move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4A1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1056" name="任意多边形: 形状 940"/>
                        <p:cNvSpPr/>
                        <p:nvPr/>
                      </p:nvSpPr>
                      <p:spPr>
                        <a:xfrm>
                          <a:off x="4040505" y="3943349"/>
                          <a:ext cx="2857" cy="2857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0 h 2857"/>
                            <a:gd name="connsiteX1" fmla="*/ 0 w 2857"/>
                            <a:gd name="connsiteY1" fmla="*/ 0 h 2857"/>
                            <a:gd name="connsiteX2" fmla="*/ 0 w 2857"/>
                            <a:gd name="connsiteY2" fmla="*/ 0 h 2857"/>
                            <a:gd name="connsiteX3" fmla="*/ 0 w 2857"/>
                            <a:gd name="connsiteY3" fmla="*/ 0 h 2857"/>
                            <a:gd name="connsiteX4" fmla="*/ 0 w 2857"/>
                            <a:gd name="connsiteY4" fmla="*/ 0 h 2857"/>
                            <a:gd name="connsiteX5" fmla="*/ 0 w 2857"/>
                            <a:gd name="connsiteY5" fmla="*/ 0 h 2857"/>
                            <a:gd name="connsiteX6" fmla="*/ 0 w 2857"/>
                            <a:gd name="connsiteY6" fmla="*/ 0 h 2857"/>
                            <a:gd name="connsiteX7" fmla="*/ 0 w 2857"/>
                            <a:gd name="connsiteY7" fmla="*/ 0 h 2857"/>
                            <a:gd name="connsiteX8" fmla="*/ 0 w 2857"/>
                            <a:gd name="connsiteY8" fmla="*/ 953 h 2857"/>
                            <a:gd name="connsiteX9" fmla="*/ 0 w 2857"/>
                            <a:gd name="connsiteY9" fmla="*/ 953 h 2857"/>
                            <a:gd name="connsiteX10" fmla="*/ 0 w 2857"/>
                            <a:gd name="connsiteY10" fmla="*/ 953 h 2857"/>
                            <a:gd name="connsiteX11" fmla="*/ 0 w 2857"/>
                            <a:gd name="connsiteY11" fmla="*/ 953 h 2857"/>
                            <a:gd name="connsiteX12" fmla="*/ 0 w 2857"/>
                            <a:gd name="connsiteY12" fmla="*/ 953 h 2857"/>
                            <a:gd name="connsiteX13" fmla="*/ 0 w 2857"/>
                            <a:gd name="connsiteY13" fmla="*/ 953 h 2857"/>
                            <a:gd name="connsiteX14" fmla="*/ 0 w 2857"/>
                            <a:gd name="connsiteY14" fmla="*/ 953 h 2857"/>
                            <a:gd name="connsiteX15" fmla="*/ 0 w 2857"/>
                            <a:gd name="connsiteY15" fmla="*/ 953 h 2857"/>
                            <a:gd name="connsiteX16" fmla="*/ 0 w 2857"/>
                            <a:gd name="connsiteY16" fmla="*/ 953 h 2857"/>
                            <a:gd name="connsiteX17" fmla="*/ 0 w 2857"/>
                            <a:gd name="connsiteY17" fmla="*/ 953 h 2857"/>
                            <a:gd name="connsiteX18" fmla="*/ 0 w 2857"/>
                            <a:gd name="connsiteY18" fmla="*/ 953 h 2857"/>
                            <a:gd name="connsiteX19" fmla="*/ 0 w 2857"/>
                            <a:gd name="connsiteY19" fmla="*/ 953 h 2857"/>
                            <a:gd name="connsiteX20" fmla="*/ 0 w 2857"/>
                            <a:gd name="connsiteY20" fmla="*/ 953 h 2857"/>
                            <a:gd name="connsiteX21" fmla="*/ 0 w 2857"/>
                            <a:gd name="connsiteY21" fmla="*/ 953 h 2857"/>
                            <a:gd name="connsiteX22" fmla="*/ 0 w 2857"/>
                            <a:gd name="connsiteY22" fmla="*/ 953 h 2857"/>
                            <a:gd name="connsiteX23" fmla="*/ 0 w 2857"/>
                            <a:gd name="connsiteY23" fmla="*/ 953 h 2857"/>
                            <a:gd name="connsiteX24" fmla="*/ 0 w 2857"/>
                            <a:gd name="connsiteY24" fmla="*/ 953 h 2857"/>
                            <a:gd name="connsiteX25" fmla="*/ 0 w 2857"/>
                            <a:gd name="connsiteY25" fmla="*/ 953 h 2857"/>
                            <a:gd name="connsiteX26" fmla="*/ 0 w 2857"/>
                            <a:gd name="connsiteY26" fmla="*/ 953 h 2857"/>
                            <a:gd name="connsiteX27" fmla="*/ 0 w 2857"/>
                            <a:gd name="connsiteY27" fmla="*/ 953 h 2857"/>
                            <a:gd name="connsiteX28" fmla="*/ 0 w 2857"/>
                            <a:gd name="connsiteY28" fmla="*/ 953 h 2857"/>
                            <a:gd name="connsiteX29" fmla="*/ 2857 w 2857"/>
                            <a:gd name="connsiteY29" fmla="*/ 2858 h 2857"/>
                            <a:gd name="connsiteX30" fmla="*/ 2857 w 2857"/>
                            <a:gd name="connsiteY30" fmla="*/ 2858 h 2857"/>
                            <a:gd name="connsiteX31" fmla="*/ 2857 w 2857"/>
                            <a:gd name="connsiteY31" fmla="*/ 2858 h 2857"/>
                            <a:gd name="connsiteX32" fmla="*/ 2857 w 2857"/>
                            <a:gd name="connsiteY32" fmla="*/ 2858 h 2857"/>
                            <a:gd name="connsiteX33" fmla="*/ 2857 w 2857"/>
                            <a:gd name="connsiteY33" fmla="*/ 2858 h 2857"/>
                            <a:gd name="connsiteX34" fmla="*/ 2857 w 2857"/>
                            <a:gd name="connsiteY34" fmla="*/ 2858 h 2857"/>
                            <a:gd name="connsiteX35" fmla="*/ 2857 w 2857"/>
                            <a:gd name="connsiteY35" fmla="*/ 1905 h 2857"/>
                            <a:gd name="connsiteX36" fmla="*/ 2857 w 2857"/>
                            <a:gd name="connsiteY36" fmla="*/ 953 h 2857"/>
                            <a:gd name="connsiteX37" fmla="*/ 2857 w 2857"/>
                            <a:gd name="connsiteY37" fmla="*/ 953 h 2857"/>
                            <a:gd name="connsiteX38" fmla="*/ 2857 w 2857"/>
                            <a:gd name="connsiteY38" fmla="*/ 953 h 2857"/>
                            <a:gd name="connsiteX39" fmla="*/ 2857 w 2857"/>
                            <a:gd name="connsiteY39" fmla="*/ 953 h 2857"/>
                            <a:gd name="connsiteX40" fmla="*/ 2857 w 2857"/>
                            <a:gd name="connsiteY40" fmla="*/ 953 h 2857"/>
                            <a:gd name="connsiteX41" fmla="*/ 2857 w 2857"/>
                            <a:gd name="connsiteY41" fmla="*/ 953 h 2857"/>
                            <a:gd name="connsiteX42" fmla="*/ 2857 w 2857"/>
                            <a:gd name="connsiteY42" fmla="*/ 953 h 2857"/>
                            <a:gd name="connsiteX43" fmla="*/ 2857 w 2857"/>
                            <a:gd name="connsiteY43" fmla="*/ 953 h 2857"/>
                            <a:gd name="connsiteX44" fmla="*/ 2857 w 2857"/>
                            <a:gd name="connsiteY44" fmla="*/ 953 h 2857"/>
                            <a:gd name="connsiteX45" fmla="*/ 2857 w 2857"/>
                            <a:gd name="connsiteY45" fmla="*/ 953 h 2857"/>
                            <a:gd name="connsiteX46" fmla="*/ 2857 w 2857"/>
                            <a:gd name="connsiteY46" fmla="*/ 953 h 2857"/>
                            <a:gd name="connsiteX47" fmla="*/ 2857 w 2857"/>
                            <a:gd name="connsiteY47" fmla="*/ 953 h 2857"/>
                            <a:gd name="connsiteX48" fmla="*/ 2857 w 2857"/>
                            <a:gd name="connsiteY48" fmla="*/ 953 h 2857"/>
                            <a:gd name="connsiteX49" fmla="*/ 2857 w 2857"/>
                            <a:gd name="connsiteY49" fmla="*/ 953 h 2857"/>
                            <a:gd name="connsiteX50" fmla="*/ 2857 w 2857"/>
                            <a:gd name="connsiteY50" fmla="*/ 953 h 2857"/>
                            <a:gd name="connsiteX51" fmla="*/ 2857 w 2857"/>
                            <a:gd name="connsiteY51" fmla="*/ 953 h 2857"/>
                            <a:gd name="connsiteX52" fmla="*/ 2857 w 2857"/>
                            <a:gd name="connsiteY52" fmla="*/ 953 h 2857"/>
                            <a:gd name="connsiteX53" fmla="*/ 2857 w 2857"/>
                            <a:gd name="connsiteY53" fmla="*/ 953 h 2857"/>
                            <a:gd name="connsiteX54" fmla="*/ 2857 w 2857"/>
                            <a:gd name="connsiteY54" fmla="*/ 953 h 2857"/>
                            <a:gd name="connsiteX55" fmla="*/ 2857 w 2857"/>
                            <a:gd name="connsiteY55" fmla="*/ 953 h 2857"/>
                            <a:gd name="connsiteX56" fmla="*/ 2857 w 2857"/>
                            <a:gd name="connsiteY56" fmla="*/ 953 h 2857"/>
                            <a:gd name="connsiteX57" fmla="*/ 2857 w 2857"/>
                            <a:gd name="connsiteY57" fmla="*/ 953 h 2857"/>
                            <a:gd name="connsiteX58" fmla="*/ 2857 w 2857"/>
                            <a:gd name="connsiteY58" fmla="*/ 953 h 2857"/>
                            <a:gd name="connsiteX59" fmla="*/ 2857 w 2857"/>
                            <a:gd name="connsiteY59" fmla="*/ 953 h 2857"/>
                            <a:gd name="connsiteX60" fmla="*/ 2857 w 2857"/>
                            <a:gd name="connsiteY60" fmla="*/ 953 h 2857"/>
                            <a:gd name="connsiteX61" fmla="*/ 2857 w 2857"/>
                            <a:gd name="connsiteY61" fmla="*/ 953 h 2857"/>
                            <a:gd name="connsiteX62" fmla="*/ 2857 w 2857"/>
                            <a:gd name="connsiteY62" fmla="*/ 953 h 2857"/>
                            <a:gd name="connsiteX63" fmla="*/ 2857 w 2857"/>
                            <a:gd name="connsiteY63" fmla="*/ 953 h 2857"/>
                            <a:gd name="connsiteX64" fmla="*/ 2857 w 2857"/>
                            <a:gd name="connsiteY64" fmla="*/ 953 h 2857"/>
                            <a:gd name="connsiteX65" fmla="*/ 2857 w 2857"/>
                            <a:gd name="connsiteY65" fmla="*/ 953 h 2857"/>
                            <a:gd name="connsiteX66" fmla="*/ 2857 w 2857"/>
                            <a:gd name="connsiteY66" fmla="*/ 953 h 2857"/>
                            <a:gd name="connsiteX67" fmla="*/ 2857 w 2857"/>
                            <a:gd name="connsiteY67" fmla="*/ 953 h 2857"/>
                            <a:gd name="connsiteX68" fmla="*/ 2857 w 2857"/>
                            <a:gd name="connsiteY68" fmla="*/ 953 h 2857"/>
                            <a:gd name="connsiteX69" fmla="*/ 2857 w 2857"/>
                            <a:gd name="connsiteY69" fmla="*/ 953 h 2857"/>
                            <a:gd name="connsiteX70" fmla="*/ 2857 w 2857"/>
                            <a:gd name="connsiteY70" fmla="*/ 953 h 2857"/>
                            <a:gd name="connsiteX71" fmla="*/ 2857 w 2857"/>
                            <a:gd name="connsiteY71" fmla="*/ 953 h 2857"/>
                            <a:gd name="connsiteX72" fmla="*/ 2857 w 2857"/>
                            <a:gd name="connsiteY72" fmla="*/ 953 h 2857"/>
                            <a:gd name="connsiteX73" fmla="*/ 2857 w 2857"/>
                            <a:gd name="connsiteY73" fmla="*/ 953 h 2857"/>
                            <a:gd name="connsiteX74" fmla="*/ 2857 w 2857"/>
                            <a:gd name="connsiteY74" fmla="*/ 953 h 2857"/>
                            <a:gd name="connsiteX75" fmla="*/ 2857 w 2857"/>
                            <a:gd name="connsiteY75" fmla="*/ 953 h 2857"/>
                            <a:gd name="connsiteX76" fmla="*/ 2857 w 2857"/>
                            <a:gd name="connsiteY76" fmla="*/ 953 h 2857"/>
                            <a:gd name="connsiteX77" fmla="*/ 2857 w 2857"/>
                            <a:gd name="connsiteY77" fmla="*/ 953 h 2857"/>
                            <a:gd name="connsiteX78" fmla="*/ 2857 w 2857"/>
                            <a:gd name="connsiteY78" fmla="*/ 953 h 2857"/>
                            <a:gd name="connsiteX79" fmla="*/ 2857 w 2857"/>
                            <a:gd name="connsiteY79" fmla="*/ 953 h 2857"/>
                            <a:gd name="connsiteX80" fmla="*/ 2857 w 2857"/>
                            <a:gd name="connsiteY80" fmla="*/ 953 h 2857"/>
                            <a:gd name="connsiteX81" fmla="*/ 2857 w 2857"/>
                            <a:gd name="connsiteY81" fmla="*/ 953 h 2857"/>
                            <a:gd name="connsiteX82" fmla="*/ 2857 w 2857"/>
                            <a:gd name="connsiteY82" fmla="*/ 953 h 2857"/>
                            <a:gd name="connsiteX83" fmla="*/ 2857 w 2857"/>
                            <a:gd name="connsiteY83" fmla="*/ 953 h 2857"/>
                            <a:gd name="connsiteX84" fmla="*/ 2857 w 2857"/>
                            <a:gd name="connsiteY84" fmla="*/ 953 h 2857"/>
                            <a:gd name="connsiteX85" fmla="*/ 2857 w 2857"/>
                            <a:gd name="connsiteY85" fmla="*/ 953 h 2857"/>
                            <a:gd name="connsiteX86" fmla="*/ 2857 w 2857"/>
                            <a:gd name="connsiteY86" fmla="*/ 953 h 2857"/>
                            <a:gd name="connsiteX87" fmla="*/ 2857 w 2857"/>
                            <a:gd name="connsiteY87" fmla="*/ 953 h 2857"/>
                            <a:gd name="connsiteX88" fmla="*/ 2857 w 2857"/>
                            <a:gd name="connsiteY88" fmla="*/ 953 h 2857"/>
                            <a:gd name="connsiteX89" fmla="*/ 2857 w 2857"/>
                            <a:gd name="connsiteY89" fmla="*/ 953 h 2857"/>
                            <a:gd name="connsiteX90" fmla="*/ 2857 w 2857"/>
                            <a:gd name="connsiteY90" fmla="*/ 953 h 2857"/>
                            <a:gd name="connsiteX91" fmla="*/ 2857 w 2857"/>
                            <a:gd name="connsiteY91" fmla="*/ 953 h 2857"/>
                            <a:gd name="connsiteX92" fmla="*/ 2857 w 2857"/>
                            <a:gd name="connsiteY92" fmla="*/ 953 h 2857"/>
                            <a:gd name="connsiteX93" fmla="*/ 2857 w 2857"/>
                            <a:gd name="connsiteY93" fmla="*/ 953 h 2857"/>
                            <a:gd name="connsiteX94" fmla="*/ 2857 w 2857"/>
                            <a:gd name="connsiteY94" fmla="*/ 953 h 2857"/>
                            <a:gd name="connsiteX95" fmla="*/ 2857 w 2857"/>
                            <a:gd name="connsiteY95" fmla="*/ 953 h 2857"/>
                            <a:gd name="connsiteX96" fmla="*/ 2857 w 2857"/>
                            <a:gd name="connsiteY96" fmla="*/ 953 h 2857"/>
                            <a:gd name="connsiteX97" fmla="*/ 2857 w 2857"/>
                            <a:gd name="connsiteY97" fmla="*/ 953 h 2857"/>
                            <a:gd name="connsiteX98" fmla="*/ 2857 w 2857"/>
                            <a:gd name="connsiteY98" fmla="*/ 953 h 2857"/>
                            <a:gd name="connsiteX99" fmla="*/ 952 w 2857"/>
                            <a:gd name="connsiteY99" fmla="*/ 953 h 2857"/>
                            <a:gd name="connsiteX100" fmla="*/ 952 w 2857"/>
                            <a:gd name="connsiteY100" fmla="*/ 953 h 2857"/>
                            <a:gd name="connsiteX101" fmla="*/ 952 w 2857"/>
                            <a:gd name="connsiteY101" fmla="*/ 953 h 2857"/>
                            <a:gd name="connsiteX102" fmla="*/ 952 w 2857"/>
                            <a:gd name="connsiteY102" fmla="*/ 1905 h 2857"/>
                            <a:gd name="connsiteX103" fmla="*/ 952 w 2857"/>
                            <a:gd name="connsiteY103" fmla="*/ 1905 h 2857"/>
                            <a:gd name="connsiteX104" fmla="*/ 952 w 2857"/>
                            <a:gd name="connsiteY104" fmla="*/ 1905 h 2857"/>
                            <a:gd name="connsiteX105" fmla="*/ 0 w 2857"/>
                            <a:gd name="connsiteY105" fmla="*/ 0 h 2857"/>
                            <a:gd name="connsiteX106" fmla="*/ 0 w 2857"/>
                            <a:gd name="connsiteY106" fmla="*/ 0 h 2857"/>
                            <a:gd name="connsiteX107" fmla="*/ 0 w 2857"/>
                            <a:gd name="connsiteY107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</a:cxnLst>
                          <a:rect l="l" t="t" r="r" b="b"/>
                          <a:pathLst>
                            <a:path w="2857" h="2857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952" y="953"/>
                                <a:pt x="952" y="953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2857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1905"/>
                              </a:cubicBez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4A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1057" name="任意多边形: 形状 941"/>
                  <p:cNvSpPr/>
                  <p:nvPr/>
                </p:nvSpPr>
                <p:spPr>
                  <a:xfrm>
                    <a:off x="4038348" y="3517582"/>
                    <a:ext cx="122830" cy="62917"/>
                  </a:xfrm>
                  <a:custGeom>
                    <a:avLst/>
                    <a:gdLst>
                      <a:gd name="connsiteX0" fmla="*/ 252 w 122830"/>
                      <a:gd name="connsiteY0" fmla="*/ 14288 h 62917"/>
                      <a:gd name="connsiteX1" fmla="*/ 61212 w 122830"/>
                      <a:gd name="connsiteY1" fmla="*/ 62865 h 62917"/>
                      <a:gd name="connsiteX2" fmla="*/ 122172 w 122830"/>
                      <a:gd name="connsiteY2" fmla="*/ 0 h 62917"/>
                      <a:gd name="connsiteX3" fmla="*/ 252 w 122830"/>
                      <a:gd name="connsiteY3" fmla="*/ 14288 h 629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830" h="62917">
                        <a:moveTo>
                          <a:pt x="252" y="14288"/>
                        </a:moveTo>
                        <a:cubicBezTo>
                          <a:pt x="252" y="14288"/>
                          <a:pt x="-7368" y="64770"/>
                          <a:pt x="61212" y="62865"/>
                        </a:cubicBezTo>
                        <a:cubicBezTo>
                          <a:pt x="133602" y="60960"/>
                          <a:pt x="122172" y="0"/>
                          <a:pt x="122172" y="0"/>
                        </a:cubicBezTo>
                        <a:cubicBezTo>
                          <a:pt x="122172" y="0"/>
                          <a:pt x="34542" y="3810"/>
                          <a:pt x="252" y="14288"/>
                        </a:cubicBezTo>
                        <a:close/>
                      </a:path>
                    </a:pathLst>
                  </a:custGeom>
                  <a:solidFill>
                    <a:srgbClr val="113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058" name="图形 2"/>
                  <p:cNvGrpSpPr/>
                  <p:nvPr/>
                </p:nvGrpSpPr>
                <p:grpSpPr>
                  <a:xfrm>
                    <a:off x="4034790" y="3553777"/>
                    <a:ext cx="7620" cy="5714"/>
                    <a:chOff x="4034790" y="3553777"/>
                    <a:chExt cx="7620" cy="5714"/>
                  </a:xfrm>
                </p:grpSpPr>
                <p:grpSp>
                  <p:nvGrpSpPr>
                    <p:cNvPr id="1059" name="图形 2"/>
                    <p:cNvGrpSpPr/>
                    <p:nvPr/>
                  </p:nvGrpSpPr>
                  <p:grpSpPr>
                    <a:xfrm>
                      <a:off x="4038600" y="3553777"/>
                      <a:ext cx="3810" cy="2857"/>
                      <a:chOff x="4038600" y="3553777"/>
                      <a:chExt cx="3810" cy="2857"/>
                    </a:xfrm>
                  </p:grpSpPr>
                  <p:sp>
                    <p:nvSpPr>
                      <p:cNvPr id="1060" name="任意多边形: 形状 944"/>
                      <p:cNvSpPr/>
                      <p:nvPr/>
                    </p:nvSpPr>
                    <p:spPr>
                      <a:xfrm>
                        <a:off x="4041457" y="35537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1" name="任意多边形: 形状 945"/>
                      <p:cNvSpPr/>
                      <p:nvPr/>
                    </p:nvSpPr>
                    <p:spPr>
                      <a:xfrm>
                        <a:off x="4041457" y="35537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2" name="任意多边形: 形状 946"/>
                      <p:cNvSpPr/>
                      <p:nvPr/>
                    </p:nvSpPr>
                    <p:spPr>
                      <a:xfrm>
                        <a:off x="4038600" y="3555682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952 w 952"/>
                          <a:gd name="connsiteY3" fmla="*/ 952 h 952"/>
                          <a:gd name="connsiteX4" fmla="*/ 952 w 952"/>
                          <a:gd name="connsiteY4" fmla="*/ 952 h 952"/>
                          <a:gd name="connsiteX5" fmla="*/ 952 w 952"/>
                          <a:gd name="connsiteY5" fmla="*/ 952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cubicBezTo>
                              <a:pt x="952" y="952"/>
                              <a:pt x="952" y="952"/>
                              <a:pt x="0" y="0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3" name="任意多边形: 形状 947"/>
                      <p:cNvSpPr/>
                      <p:nvPr/>
                    </p:nvSpPr>
                    <p:spPr>
                      <a:xfrm>
                        <a:off x="4038600" y="3553777"/>
                        <a:ext cx="3810" cy="2619"/>
                      </a:xfrm>
                      <a:custGeom>
                        <a:avLst/>
                        <a:gdLst>
                          <a:gd name="connsiteX0" fmla="*/ 0 w 3810"/>
                          <a:gd name="connsiteY0" fmla="*/ 1905 h 2619"/>
                          <a:gd name="connsiteX1" fmla="*/ 0 w 3810"/>
                          <a:gd name="connsiteY1" fmla="*/ 1905 h 2619"/>
                          <a:gd name="connsiteX2" fmla="*/ 0 w 3810"/>
                          <a:gd name="connsiteY2" fmla="*/ 1905 h 2619"/>
                          <a:gd name="connsiteX3" fmla="*/ 0 w 3810"/>
                          <a:gd name="connsiteY3" fmla="*/ 1905 h 2619"/>
                          <a:gd name="connsiteX4" fmla="*/ 952 w 3810"/>
                          <a:gd name="connsiteY4" fmla="*/ 1905 h 2619"/>
                          <a:gd name="connsiteX5" fmla="*/ 952 w 3810"/>
                          <a:gd name="connsiteY5" fmla="*/ 1905 h 2619"/>
                          <a:gd name="connsiteX6" fmla="*/ 952 w 3810"/>
                          <a:gd name="connsiteY6" fmla="*/ 1905 h 2619"/>
                          <a:gd name="connsiteX7" fmla="*/ 952 w 3810"/>
                          <a:gd name="connsiteY7" fmla="*/ 1905 h 2619"/>
                          <a:gd name="connsiteX8" fmla="*/ 952 w 3810"/>
                          <a:gd name="connsiteY8" fmla="*/ 1905 h 2619"/>
                          <a:gd name="connsiteX9" fmla="*/ 952 w 3810"/>
                          <a:gd name="connsiteY9" fmla="*/ 1905 h 2619"/>
                          <a:gd name="connsiteX10" fmla="*/ 952 w 3810"/>
                          <a:gd name="connsiteY10" fmla="*/ 1905 h 2619"/>
                          <a:gd name="connsiteX11" fmla="*/ 952 w 3810"/>
                          <a:gd name="connsiteY11" fmla="*/ 1905 h 2619"/>
                          <a:gd name="connsiteX12" fmla="*/ 952 w 3810"/>
                          <a:gd name="connsiteY12" fmla="*/ 1905 h 2619"/>
                          <a:gd name="connsiteX13" fmla="*/ 952 w 3810"/>
                          <a:gd name="connsiteY13" fmla="*/ 1905 h 2619"/>
                          <a:gd name="connsiteX14" fmla="*/ 952 w 3810"/>
                          <a:gd name="connsiteY14" fmla="*/ 1905 h 2619"/>
                          <a:gd name="connsiteX15" fmla="*/ 952 w 3810"/>
                          <a:gd name="connsiteY15" fmla="*/ 1905 h 2619"/>
                          <a:gd name="connsiteX16" fmla="*/ 1905 w 3810"/>
                          <a:gd name="connsiteY16" fmla="*/ 952 h 2619"/>
                          <a:gd name="connsiteX17" fmla="*/ 1905 w 3810"/>
                          <a:gd name="connsiteY17" fmla="*/ 952 h 2619"/>
                          <a:gd name="connsiteX18" fmla="*/ 1905 w 3810"/>
                          <a:gd name="connsiteY18" fmla="*/ 952 h 2619"/>
                          <a:gd name="connsiteX19" fmla="*/ 1905 w 3810"/>
                          <a:gd name="connsiteY19" fmla="*/ 952 h 2619"/>
                          <a:gd name="connsiteX20" fmla="*/ 1905 w 3810"/>
                          <a:gd name="connsiteY20" fmla="*/ 952 h 2619"/>
                          <a:gd name="connsiteX21" fmla="*/ 1905 w 3810"/>
                          <a:gd name="connsiteY21" fmla="*/ 952 h 2619"/>
                          <a:gd name="connsiteX22" fmla="*/ 1905 w 3810"/>
                          <a:gd name="connsiteY22" fmla="*/ 952 h 2619"/>
                          <a:gd name="connsiteX23" fmla="*/ 1905 w 3810"/>
                          <a:gd name="connsiteY23" fmla="*/ 952 h 2619"/>
                          <a:gd name="connsiteX24" fmla="*/ 1905 w 3810"/>
                          <a:gd name="connsiteY24" fmla="*/ 952 h 2619"/>
                          <a:gd name="connsiteX25" fmla="*/ 1905 w 3810"/>
                          <a:gd name="connsiteY25" fmla="*/ 952 h 2619"/>
                          <a:gd name="connsiteX26" fmla="*/ 1905 w 3810"/>
                          <a:gd name="connsiteY26" fmla="*/ 952 h 2619"/>
                          <a:gd name="connsiteX27" fmla="*/ 1905 w 3810"/>
                          <a:gd name="connsiteY27" fmla="*/ 952 h 2619"/>
                          <a:gd name="connsiteX28" fmla="*/ 1905 w 3810"/>
                          <a:gd name="connsiteY28" fmla="*/ 952 h 2619"/>
                          <a:gd name="connsiteX29" fmla="*/ 1905 w 3810"/>
                          <a:gd name="connsiteY29" fmla="*/ 952 h 2619"/>
                          <a:gd name="connsiteX30" fmla="*/ 1905 w 3810"/>
                          <a:gd name="connsiteY30" fmla="*/ 952 h 2619"/>
                          <a:gd name="connsiteX31" fmla="*/ 1905 w 3810"/>
                          <a:gd name="connsiteY31" fmla="*/ 952 h 2619"/>
                          <a:gd name="connsiteX32" fmla="*/ 1905 w 3810"/>
                          <a:gd name="connsiteY32" fmla="*/ 952 h 2619"/>
                          <a:gd name="connsiteX33" fmla="*/ 1905 w 3810"/>
                          <a:gd name="connsiteY33" fmla="*/ 952 h 2619"/>
                          <a:gd name="connsiteX34" fmla="*/ 1905 w 3810"/>
                          <a:gd name="connsiteY34" fmla="*/ 952 h 2619"/>
                          <a:gd name="connsiteX35" fmla="*/ 1905 w 3810"/>
                          <a:gd name="connsiteY35" fmla="*/ 952 h 2619"/>
                          <a:gd name="connsiteX36" fmla="*/ 1905 w 3810"/>
                          <a:gd name="connsiteY36" fmla="*/ 952 h 2619"/>
                          <a:gd name="connsiteX37" fmla="*/ 1905 w 3810"/>
                          <a:gd name="connsiteY37" fmla="*/ 952 h 2619"/>
                          <a:gd name="connsiteX38" fmla="*/ 1905 w 3810"/>
                          <a:gd name="connsiteY38" fmla="*/ 952 h 2619"/>
                          <a:gd name="connsiteX39" fmla="*/ 1905 w 3810"/>
                          <a:gd name="connsiteY39" fmla="*/ 952 h 2619"/>
                          <a:gd name="connsiteX40" fmla="*/ 1905 w 3810"/>
                          <a:gd name="connsiteY40" fmla="*/ 952 h 2619"/>
                          <a:gd name="connsiteX41" fmla="*/ 1905 w 3810"/>
                          <a:gd name="connsiteY41" fmla="*/ 952 h 2619"/>
                          <a:gd name="connsiteX42" fmla="*/ 1905 w 3810"/>
                          <a:gd name="connsiteY42" fmla="*/ 952 h 2619"/>
                          <a:gd name="connsiteX43" fmla="*/ 1905 w 3810"/>
                          <a:gd name="connsiteY43" fmla="*/ 952 h 2619"/>
                          <a:gd name="connsiteX44" fmla="*/ 1905 w 3810"/>
                          <a:gd name="connsiteY44" fmla="*/ 952 h 2619"/>
                          <a:gd name="connsiteX45" fmla="*/ 1905 w 3810"/>
                          <a:gd name="connsiteY45" fmla="*/ 952 h 2619"/>
                          <a:gd name="connsiteX46" fmla="*/ 1905 w 3810"/>
                          <a:gd name="connsiteY46" fmla="*/ 952 h 2619"/>
                          <a:gd name="connsiteX47" fmla="*/ 1905 w 3810"/>
                          <a:gd name="connsiteY47" fmla="*/ 952 h 2619"/>
                          <a:gd name="connsiteX48" fmla="*/ 1905 w 3810"/>
                          <a:gd name="connsiteY48" fmla="*/ 952 h 2619"/>
                          <a:gd name="connsiteX49" fmla="*/ 1905 w 3810"/>
                          <a:gd name="connsiteY49" fmla="*/ 952 h 2619"/>
                          <a:gd name="connsiteX50" fmla="*/ 1905 w 3810"/>
                          <a:gd name="connsiteY50" fmla="*/ 952 h 2619"/>
                          <a:gd name="connsiteX51" fmla="*/ 1905 w 3810"/>
                          <a:gd name="connsiteY51" fmla="*/ 952 h 2619"/>
                          <a:gd name="connsiteX52" fmla="*/ 1905 w 3810"/>
                          <a:gd name="connsiteY52" fmla="*/ 952 h 2619"/>
                          <a:gd name="connsiteX53" fmla="*/ 2857 w 3810"/>
                          <a:gd name="connsiteY53" fmla="*/ 952 h 2619"/>
                          <a:gd name="connsiteX54" fmla="*/ 2857 w 3810"/>
                          <a:gd name="connsiteY54" fmla="*/ 952 h 2619"/>
                          <a:gd name="connsiteX55" fmla="*/ 2857 w 3810"/>
                          <a:gd name="connsiteY55" fmla="*/ 952 h 2619"/>
                          <a:gd name="connsiteX56" fmla="*/ 2857 w 3810"/>
                          <a:gd name="connsiteY56" fmla="*/ 952 h 2619"/>
                          <a:gd name="connsiteX57" fmla="*/ 2857 w 3810"/>
                          <a:gd name="connsiteY57" fmla="*/ 952 h 2619"/>
                          <a:gd name="connsiteX58" fmla="*/ 2857 w 3810"/>
                          <a:gd name="connsiteY58" fmla="*/ 952 h 2619"/>
                          <a:gd name="connsiteX59" fmla="*/ 2857 w 3810"/>
                          <a:gd name="connsiteY59" fmla="*/ 952 h 2619"/>
                          <a:gd name="connsiteX60" fmla="*/ 2857 w 3810"/>
                          <a:gd name="connsiteY60" fmla="*/ 952 h 2619"/>
                          <a:gd name="connsiteX61" fmla="*/ 2857 w 3810"/>
                          <a:gd name="connsiteY61" fmla="*/ 952 h 2619"/>
                          <a:gd name="connsiteX62" fmla="*/ 2857 w 3810"/>
                          <a:gd name="connsiteY62" fmla="*/ 952 h 2619"/>
                          <a:gd name="connsiteX63" fmla="*/ 2857 w 3810"/>
                          <a:gd name="connsiteY63" fmla="*/ 952 h 2619"/>
                          <a:gd name="connsiteX64" fmla="*/ 2857 w 3810"/>
                          <a:gd name="connsiteY64" fmla="*/ 952 h 2619"/>
                          <a:gd name="connsiteX65" fmla="*/ 2857 w 3810"/>
                          <a:gd name="connsiteY65" fmla="*/ 952 h 2619"/>
                          <a:gd name="connsiteX66" fmla="*/ 3810 w 3810"/>
                          <a:gd name="connsiteY66" fmla="*/ 0 h 2619"/>
                          <a:gd name="connsiteX67" fmla="*/ 3810 w 3810"/>
                          <a:gd name="connsiteY67" fmla="*/ 0 h 2619"/>
                          <a:gd name="connsiteX68" fmla="*/ 3810 w 3810"/>
                          <a:gd name="connsiteY68" fmla="*/ 0 h 2619"/>
                          <a:gd name="connsiteX69" fmla="*/ 3810 w 3810"/>
                          <a:gd name="connsiteY69" fmla="*/ 0 h 2619"/>
                          <a:gd name="connsiteX70" fmla="*/ 3810 w 3810"/>
                          <a:gd name="connsiteY70" fmla="*/ 0 h 2619"/>
                          <a:gd name="connsiteX71" fmla="*/ 3810 w 3810"/>
                          <a:gd name="connsiteY71" fmla="*/ 0 h 2619"/>
                          <a:gd name="connsiteX72" fmla="*/ 3810 w 3810"/>
                          <a:gd name="connsiteY72" fmla="*/ 0 h 2619"/>
                          <a:gd name="connsiteX73" fmla="*/ 3810 w 3810"/>
                          <a:gd name="connsiteY73" fmla="*/ 0 h 2619"/>
                          <a:gd name="connsiteX74" fmla="*/ 3810 w 3810"/>
                          <a:gd name="connsiteY74" fmla="*/ 0 h 2619"/>
                          <a:gd name="connsiteX75" fmla="*/ 3810 w 3810"/>
                          <a:gd name="connsiteY75" fmla="*/ 0 h 2619"/>
                          <a:gd name="connsiteX76" fmla="*/ 3810 w 3810"/>
                          <a:gd name="connsiteY76" fmla="*/ 0 h 2619"/>
                          <a:gd name="connsiteX77" fmla="*/ 3810 w 3810"/>
                          <a:gd name="connsiteY77" fmla="*/ 0 h 2619"/>
                          <a:gd name="connsiteX78" fmla="*/ 3810 w 3810"/>
                          <a:gd name="connsiteY78" fmla="*/ 0 h 2619"/>
                          <a:gd name="connsiteX79" fmla="*/ 3810 w 3810"/>
                          <a:gd name="connsiteY79" fmla="*/ 0 h 2619"/>
                          <a:gd name="connsiteX80" fmla="*/ 3810 w 3810"/>
                          <a:gd name="connsiteY80" fmla="*/ 0 h 2619"/>
                          <a:gd name="connsiteX81" fmla="*/ 3810 w 3810"/>
                          <a:gd name="connsiteY81" fmla="*/ 0 h 2619"/>
                          <a:gd name="connsiteX82" fmla="*/ 3810 w 3810"/>
                          <a:gd name="connsiteY82" fmla="*/ 0 h 2619"/>
                          <a:gd name="connsiteX83" fmla="*/ 3810 w 3810"/>
                          <a:gd name="connsiteY83" fmla="*/ 0 h 2619"/>
                          <a:gd name="connsiteX84" fmla="*/ 3810 w 3810"/>
                          <a:gd name="connsiteY84" fmla="*/ 0 h 2619"/>
                          <a:gd name="connsiteX85" fmla="*/ 3810 w 3810"/>
                          <a:gd name="connsiteY85" fmla="*/ 0 h 2619"/>
                          <a:gd name="connsiteX86" fmla="*/ 3810 w 3810"/>
                          <a:gd name="connsiteY86" fmla="*/ 0 h 2619"/>
                          <a:gd name="connsiteX87" fmla="*/ 3810 w 3810"/>
                          <a:gd name="connsiteY87" fmla="*/ 0 h 2619"/>
                          <a:gd name="connsiteX88" fmla="*/ 3810 w 3810"/>
                          <a:gd name="connsiteY88" fmla="*/ 0 h 2619"/>
                          <a:gd name="connsiteX89" fmla="*/ 3810 w 3810"/>
                          <a:gd name="connsiteY89" fmla="*/ 0 h 2619"/>
                          <a:gd name="connsiteX90" fmla="*/ 3810 w 3810"/>
                          <a:gd name="connsiteY90" fmla="*/ 0 h 2619"/>
                          <a:gd name="connsiteX91" fmla="*/ 3810 w 3810"/>
                          <a:gd name="connsiteY91" fmla="*/ 0 h 2619"/>
                          <a:gd name="connsiteX92" fmla="*/ 3810 w 3810"/>
                          <a:gd name="connsiteY92" fmla="*/ 0 h 2619"/>
                          <a:gd name="connsiteX93" fmla="*/ 3810 w 3810"/>
                          <a:gd name="connsiteY93" fmla="*/ 0 h 2619"/>
                          <a:gd name="connsiteX94" fmla="*/ 3810 w 3810"/>
                          <a:gd name="connsiteY94" fmla="*/ 0 h 2619"/>
                          <a:gd name="connsiteX95" fmla="*/ 3810 w 3810"/>
                          <a:gd name="connsiteY95" fmla="*/ 0 h 2619"/>
                          <a:gd name="connsiteX96" fmla="*/ 3810 w 3810"/>
                          <a:gd name="connsiteY96" fmla="*/ 0 h 2619"/>
                          <a:gd name="connsiteX97" fmla="*/ 2857 w 3810"/>
                          <a:gd name="connsiteY97" fmla="*/ 0 h 2619"/>
                          <a:gd name="connsiteX98" fmla="*/ 2857 w 3810"/>
                          <a:gd name="connsiteY98" fmla="*/ 0 h 2619"/>
                          <a:gd name="connsiteX99" fmla="*/ 2857 w 3810"/>
                          <a:gd name="connsiteY99" fmla="*/ 0 h 2619"/>
                          <a:gd name="connsiteX100" fmla="*/ 2857 w 3810"/>
                          <a:gd name="connsiteY100" fmla="*/ 0 h 2619"/>
                          <a:gd name="connsiteX101" fmla="*/ 2857 w 3810"/>
                          <a:gd name="connsiteY101" fmla="*/ 0 h 2619"/>
                          <a:gd name="connsiteX102" fmla="*/ 2857 w 3810"/>
                          <a:gd name="connsiteY102" fmla="*/ 0 h 2619"/>
                          <a:gd name="connsiteX103" fmla="*/ 1905 w 3810"/>
                          <a:gd name="connsiteY103" fmla="*/ 0 h 2619"/>
                          <a:gd name="connsiteX104" fmla="*/ 1905 w 3810"/>
                          <a:gd name="connsiteY104" fmla="*/ 0 h 2619"/>
                          <a:gd name="connsiteX105" fmla="*/ 1905 w 3810"/>
                          <a:gd name="connsiteY105" fmla="*/ 0 h 2619"/>
                          <a:gd name="connsiteX106" fmla="*/ 1905 w 3810"/>
                          <a:gd name="connsiteY106" fmla="*/ 0 h 2619"/>
                          <a:gd name="connsiteX107" fmla="*/ 1905 w 3810"/>
                          <a:gd name="connsiteY107" fmla="*/ 0 h 2619"/>
                          <a:gd name="connsiteX108" fmla="*/ 1905 w 3810"/>
                          <a:gd name="connsiteY108" fmla="*/ 0 h 2619"/>
                          <a:gd name="connsiteX109" fmla="*/ 1905 w 3810"/>
                          <a:gd name="connsiteY109" fmla="*/ 0 h 2619"/>
                          <a:gd name="connsiteX110" fmla="*/ 1905 w 3810"/>
                          <a:gd name="connsiteY110" fmla="*/ 0 h 2619"/>
                          <a:gd name="connsiteX111" fmla="*/ 1905 w 3810"/>
                          <a:gd name="connsiteY111" fmla="*/ 0 h 2619"/>
                          <a:gd name="connsiteX112" fmla="*/ 1905 w 3810"/>
                          <a:gd name="connsiteY112" fmla="*/ 952 h 2619"/>
                          <a:gd name="connsiteX113" fmla="*/ 952 w 3810"/>
                          <a:gd name="connsiteY113" fmla="*/ 952 h 2619"/>
                          <a:gd name="connsiteX114" fmla="*/ 0 w 3810"/>
                          <a:gd name="connsiteY114" fmla="*/ 1905 h 2619"/>
                          <a:gd name="connsiteX115" fmla="*/ 0 w 3810"/>
                          <a:gd name="connsiteY115" fmla="*/ 1905 h 2619"/>
                          <a:gd name="connsiteX116" fmla="*/ 0 w 3810"/>
                          <a:gd name="connsiteY116" fmla="*/ 1905 h 2619"/>
                          <a:gd name="connsiteX117" fmla="*/ 0 w 3810"/>
                          <a:gd name="connsiteY117" fmla="*/ 1905 h 2619"/>
                          <a:gd name="connsiteX118" fmla="*/ 0 w 3810"/>
                          <a:gd name="connsiteY118" fmla="*/ 1905 h 2619"/>
                          <a:gd name="connsiteX119" fmla="*/ 0 w 3810"/>
                          <a:gd name="connsiteY119" fmla="*/ 1905 h 2619"/>
                          <a:gd name="connsiteX120" fmla="*/ 0 w 3810"/>
                          <a:gd name="connsiteY120" fmla="*/ 1905 h 2619"/>
                          <a:gd name="connsiteX121" fmla="*/ 0 w 3810"/>
                          <a:gd name="connsiteY121" fmla="*/ 1905 h 2619"/>
                          <a:gd name="connsiteX122" fmla="*/ 0 w 3810"/>
                          <a:gd name="connsiteY122" fmla="*/ 1905 h 2619"/>
                          <a:gd name="connsiteX123" fmla="*/ 0 w 3810"/>
                          <a:gd name="connsiteY123" fmla="*/ 1905 h 2619"/>
                          <a:gd name="connsiteX124" fmla="*/ 0 w 3810"/>
                          <a:gd name="connsiteY124" fmla="*/ 1905 h 2619"/>
                          <a:gd name="connsiteX125" fmla="*/ 0 w 3810"/>
                          <a:gd name="connsiteY125" fmla="*/ 1905 h 2619"/>
                          <a:gd name="connsiteX126" fmla="*/ 0 w 3810"/>
                          <a:gd name="connsiteY126" fmla="*/ 1905 h 2619"/>
                          <a:gd name="connsiteX127" fmla="*/ 0 w 3810"/>
                          <a:gd name="connsiteY127" fmla="*/ 1905 h 2619"/>
                          <a:gd name="connsiteX128" fmla="*/ 0 w 3810"/>
                          <a:gd name="connsiteY128" fmla="*/ 1905 h 2619"/>
                          <a:gd name="connsiteX129" fmla="*/ 2857 w 3810"/>
                          <a:gd name="connsiteY129" fmla="*/ 0 h 2619"/>
                          <a:gd name="connsiteX130" fmla="*/ 2857 w 3810"/>
                          <a:gd name="connsiteY130" fmla="*/ 0 h 2619"/>
                          <a:gd name="connsiteX131" fmla="*/ 2857 w 3810"/>
                          <a:gd name="connsiteY131" fmla="*/ 0 h 2619"/>
                          <a:gd name="connsiteX132" fmla="*/ 2857 w 3810"/>
                          <a:gd name="connsiteY132" fmla="*/ 0 h 2619"/>
                          <a:gd name="connsiteX133" fmla="*/ 2857 w 3810"/>
                          <a:gd name="connsiteY133" fmla="*/ 0 h 2619"/>
                          <a:gd name="connsiteX134" fmla="*/ 2857 w 3810"/>
                          <a:gd name="connsiteY134" fmla="*/ 0 h 2619"/>
                          <a:gd name="connsiteX135" fmla="*/ 2857 w 3810"/>
                          <a:gd name="connsiteY135" fmla="*/ 0 h 2619"/>
                          <a:gd name="connsiteX136" fmla="*/ 2857 w 3810"/>
                          <a:gd name="connsiteY136" fmla="*/ 0 h 2619"/>
                          <a:gd name="connsiteX137" fmla="*/ 2857 w 3810"/>
                          <a:gd name="connsiteY137" fmla="*/ 0 h 2619"/>
                          <a:gd name="connsiteX138" fmla="*/ 2857 w 3810"/>
                          <a:gd name="connsiteY138" fmla="*/ 0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3810" h="2619">
                            <a:moveTo>
                              <a:pt x="0" y="1905"/>
                            </a:moveTo>
                            <a:cubicBezTo>
                              <a:pt x="952" y="2857"/>
                              <a:pt x="952" y="2857"/>
                              <a:pt x="0" y="1905"/>
                            </a:cubicBezTo>
                            <a:cubicBezTo>
                              <a:pt x="952" y="2857"/>
                              <a:pt x="952" y="2857"/>
                              <a:pt x="0" y="1905"/>
                            </a:cubicBezTo>
                            <a:cubicBezTo>
                              <a:pt x="952" y="2857"/>
                              <a:pt x="952" y="2857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2" y="952"/>
                            </a:cubicBezTo>
                            <a:cubicBezTo>
                              <a:pt x="952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952" y="952"/>
                              <a:pt x="952" y="952"/>
                              <a:pt x="0" y="1905"/>
                            </a:cubicBezTo>
                            <a:cubicBezTo>
                              <a:pt x="952" y="952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64" name="任意多边形: 形状 948"/>
                    <p:cNvSpPr/>
                    <p:nvPr/>
                  </p:nvSpPr>
                  <p:spPr>
                    <a:xfrm>
                      <a:off x="4034790" y="3557587"/>
                      <a:ext cx="2857" cy="1904"/>
                    </a:xfrm>
                    <a:custGeom>
                      <a:avLst/>
                      <a:gdLst>
                        <a:gd name="connsiteX0" fmla="*/ 0 w 2857"/>
                        <a:gd name="connsiteY0" fmla="*/ 1905 h 1904"/>
                        <a:gd name="connsiteX1" fmla="*/ 0 w 2857"/>
                        <a:gd name="connsiteY1" fmla="*/ 1905 h 1904"/>
                        <a:gd name="connsiteX2" fmla="*/ 0 w 2857"/>
                        <a:gd name="connsiteY2" fmla="*/ 1905 h 1904"/>
                        <a:gd name="connsiteX3" fmla="*/ 0 w 2857"/>
                        <a:gd name="connsiteY3" fmla="*/ 1905 h 1904"/>
                        <a:gd name="connsiteX4" fmla="*/ 0 w 2857"/>
                        <a:gd name="connsiteY4" fmla="*/ 1905 h 1904"/>
                        <a:gd name="connsiteX5" fmla="*/ 0 w 2857"/>
                        <a:gd name="connsiteY5" fmla="*/ 1905 h 1904"/>
                        <a:gd name="connsiteX6" fmla="*/ 0 w 2857"/>
                        <a:gd name="connsiteY6" fmla="*/ 1905 h 1904"/>
                        <a:gd name="connsiteX7" fmla="*/ 953 w 2857"/>
                        <a:gd name="connsiteY7" fmla="*/ 1905 h 1904"/>
                        <a:gd name="connsiteX8" fmla="*/ 953 w 2857"/>
                        <a:gd name="connsiteY8" fmla="*/ 1905 h 1904"/>
                        <a:gd name="connsiteX9" fmla="*/ 953 w 2857"/>
                        <a:gd name="connsiteY9" fmla="*/ 1905 h 1904"/>
                        <a:gd name="connsiteX10" fmla="*/ 953 w 2857"/>
                        <a:gd name="connsiteY10" fmla="*/ 1905 h 1904"/>
                        <a:gd name="connsiteX11" fmla="*/ 953 w 2857"/>
                        <a:gd name="connsiteY11" fmla="*/ 1905 h 1904"/>
                        <a:gd name="connsiteX12" fmla="*/ 953 w 2857"/>
                        <a:gd name="connsiteY12" fmla="*/ 1905 h 1904"/>
                        <a:gd name="connsiteX13" fmla="*/ 953 w 2857"/>
                        <a:gd name="connsiteY13" fmla="*/ 1905 h 1904"/>
                        <a:gd name="connsiteX14" fmla="*/ 953 w 2857"/>
                        <a:gd name="connsiteY14" fmla="*/ 1905 h 1904"/>
                        <a:gd name="connsiteX15" fmla="*/ 953 w 2857"/>
                        <a:gd name="connsiteY15" fmla="*/ 1905 h 1904"/>
                        <a:gd name="connsiteX16" fmla="*/ 953 w 2857"/>
                        <a:gd name="connsiteY16" fmla="*/ 1905 h 1904"/>
                        <a:gd name="connsiteX17" fmla="*/ 953 w 2857"/>
                        <a:gd name="connsiteY17" fmla="*/ 1905 h 1904"/>
                        <a:gd name="connsiteX18" fmla="*/ 953 w 2857"/>
                        <a:gd name="connsiteY18" fmla="*/ 1905 h 1904"/>
                        <a:gd name="connsiteX19" fmla="*/ 953 w 2857"/>
                        <a:gd name="connsiteY19" fmla="*/ 1905 h 1904"/>
                        <a:gd name="connsiteX20" fmla="*/ 953 w 2857"/>
                        <a:gd name="connsiteY20" fmla="*/ 1905 h 1904"/>
                        <a:gd name="connsiteX21" fmla="*/ 953 w 2857"/>
                        <a:gd name="connsiteY21" fmla="*/ 1905 h 1904"/>
                        <a:gd name="connsiteX22" fmla="*/ 953 w 2857"/>
                        <a:gd name="connsiteY22" fmla="*/ 1905 h 1904"/>
                        <a:gd name="connsiteX23" fmla="*/ 953 w 2857"/>
                        <a:gd name="connsiteY23" fmla="*/ 1905 h 1904"/>
                        <a:gd name="connsiteX24" fmla="*/ 953 w 2857"/>
                        <a:gd name="connsiteY24" fmla="*/ 1905 h 1904"/>
                        <a:gd name="connsiteX25" fmla="*/ 953 w 2857"/>
                        <a:gd name="connsiteY25" fmla="*/ 1905 h 1904"/>
                        <a:gd name="connsiteX26" fmla="*/ 953 w 2857"/>
                        <a:gd name="connsiteY26" fmla="*/ 1905 h 1904"/>
                        <a:gd name="connsiteX27" fmla="*/ 953 w 2857"/>
                        <a:gd name="connsiteY27" fmla="*/ 1905 h 1904"/>
                        <a:gd name="connsiteX28" fmla="*/ 953 w 2857"/>
                        <a:gd name="connsiteY28" fmla="*/ 1905 h 1904"/>
                        <a:gd name="connsiteX29" fmla="*/ 953 w 2857"/>
                        <a:gd name="connsiteY29" fmla="*/ 1905 h 1904"/>
                        <a:gd name="connsiteX30" fmla="*/ 953 w 2857"/>
                        <a:gd name="connsiteY30" fmla="*/ 1905 h 1904"/>
                        <a:gd name="connsiteX31" fmla="*/ 953 w 2857"/>
                        <a:gd name="connsiteY31" fmla="*/ 1905 h 1904"/>
                        <a:gd name="connsiteX32" fmla="*/ 0 w 2857"/>
                        <a:gd name="connsiteY32" fmla="*/ 953 h 1904"/>
                        <a:gd name="connsiteX33" fmla="*/ 0 w 2857"/>
                        <a:gd name="connsiteY33" fmla="*/ 953 h 1904"/>
                        <a:gd name="connsiteX34" fmla="*/ 0 w 2857"/>
                        <a:gd name="connsiteY34" fmla="*/ 953 h 1904"/>
                        <a:gd name="connsiteX35" fmla="*/ 0 w 2857"/>
                        <a:gd name="connsiteY35" fmla="*/ 953 h 1904"/>
                        <a:gd name="connsiteX36" fmla="*/ 0 w 2857"/>
                        <a:gd name="connsiteY36" fmla="*/ 953 h 1904"/>
                        <a:gd name="connsiteX37" fmla="*/ 0 w 2857"/>
                        <a:gd name="connsiteY37" fmla="*/ 953 h 1904"/>
                        <a:gd name="connsiteX38" fmla="*/ 0 w 2857"/>
                        <a:gd name="connsiteY38" fmla="*/ 953 h 1904"/>
                        <a:gd name="connsiteX39" fmla="*/ 0 w 2857"/>
                        <a:gd name="connsiteY39" fmla="*/ 953 h 1904"/>
                        <a:gd name="connsiteX40" fmla="*/ 0 w 2857"/>
                        <a:gd name="connsiteY40" fmla="*/ 953 h 1904"/>
                        <a:gd name="connsiteX41" fmla="*/ 0 w 2857"/>
                        <a:gd name="connsiteY41" fmla="*/ 953 h 1904"/>
                        <a:gd name="connsiteX42" fmla="*/ 0 w 2857"/>
                        <a:gd name="connsiteY42" fmla="*/ 953 h 1904"/>
                        <a:gd name="connsiteX43" fmla="*/ 0 w 2857"/>
                        <a:gd name="connsiteY43" fmla="*/ 953 h 1904"/>
                        <a:gd name="connsiteX44" fmla="*/ 0 w 2857"/>
                        <a:gd name="connsiteY44" fmla="*/ 953 h 1904"/>
                        <a:gd name="connsiteX45" fmla="*/ 0 w 2857"/>
                        <a:gd name="connsiteY45" fmla="*/ 953 h 1904"/>
                        <a:gd name="connsiteX46" fmla="*/ 0 w 2857"/>
                        <a:gd name="connsiteY46" fmla="*/ 953 h 1904"/>
                        <a:gd name="connsiteX47" fmla="*/ 0 w 2857"/>
                        <a:gd name="connsiteY47" fmla="*/ 953 h 1904"/>
                        <a:gd name="connsiteX48" fmla="*/ 0 w 2857"/>
                        <a:gd name="connsiteY48" fmla="*/ 953 h 1904"/>
                        <a:gd name="connsiteX49" fmla="*/ 0 w 2857"/>
                        <a:gd name="connsiteY49" fmla="*/ 953 h 1904"/>
                        <a:gd name="connsiteX50" fmla="*/ 0 w 2857"/>
                        <a:gd name="connsiteY50" fmla="*/ 953 h 1904"/>
                        <a:gd name="connsiteX51" fmla="*/ 0 w 2857"/>
                        <a:gd name="connsiteY51" fmla="*/ 953 h 1904"/>
                        <a:gd name="connsiteX52" fmla="*/ 0 w 2857"/>
                        <a:gd name="connsiteY52" fmla="*/ 953 h 1904"/>
                        <a:gd name="connsiteX53" fmla="*/ 0 w 2857"/>
                        <a:gd name="connsiteY53" fmla="*/ 953 h 1904"/>
                        <a:gd name="connsiteX54" fmla="*/ 0 w 2857"/>
                        <a:gd name="connsiteY54" fmla="*/ 953 h 1904"/>
                        <a:gd name="connsiteX55" fmla="*/ 0 w 2857"/>
                        <a:gd name="connsiteY55" fmla="*/ 953 h 1904"/>
                        <a:gd name="connsiteX56" fmla="*/ 0 w 2857"/>
                        <a:gd name="connsiteY56" fmla="*/ 953 h 1904"/>
                        <a:gd name="connsiteX57" fmla="*/ 0 w 2857"/>
                        <a:gd name="connsiteY57" fmla="*/ 953 h 1904"/>
                        <a:gd name="connsiteX58" fmla="*/ 0 w 2857"/>
                        <a:gd name="connsiteY58" fmla="*/ 953 h 1904"/>
                        <a:gd name="connsiteX59" fmla="*/ 0 w 2857"/>
                        <a:gd name="connsiteY59" fmla="*/ 953 h 1904"/>
                        <a:gd name="connsiteX60" fmla="*/ 0 w 2857"/>
                        <a:gd name="connsiteY60" fmla="*/ 953 h 1904"/>
                        <a:gd name="connsiteX61" fmla="*/ 0 w 2857"/>
                        <a:gd name="connsiteY61" fmla="*/ 953 h 1904"/>
                        <a:gd name="connsiteX62" fmla="*/ 0 w 2857"/>
                        <a:gd name="connsiteY62" fmla="*/ 953 h 1904"/>
                        <a:gd name="connsiteX63" fmla="*/ 0 w 2857"/>
                        <a:gd name="connsiteY63" fmla="*/ 1905 h 1904"/>
                        <a:gd name="connsiteX64" fmla="*/ 0 w 2857"/>
                        <a:gd name="connsiteY64" fmla="*/ 1905 h 1904"/>
                        <a:gd name="connsiteX65" fmla="*/ 0 w 2857"/>
                        <a:gd name="connsiteY65" fmla="*/ 1905 h 1904"/>
                        <a:gd name="connsiteX66" fmla="*/ 0 w 2857"/>
                        <a:gd name="connsiteY66" fmla="*/ 1905 h 1904"/>
                        <a:gd name="connsiteX67" fmla="*/ 0 w 2857"/>
                        <a:gd name="connsiteY67" fmla="*/ 1905 h 1904"/>
                        <a:gd name="connsiteX68" fmla="*/ 0 w 2857"/>
                        <a:gd name="connsiteY68" fmla="*/ 1905 h 1904"/>
                        <a:gd name="connsiteX69" fmla="*/ 0 w 2857"/>
                        <a:gd name="connsiteY69" fmla="*/ 1905 h 1904"/>
                        <a:gd name="connsiteX70" fmla="*/ 0 w 2857"/>
                        <a:gd name="connsiteY70" fmla="*/ 1905 h 1904"/>
                        <a:gd name="connsiteX71" fmla="*/ 0 w 2857"/>
                        <a:gd name="connsiteY71" fmla="*/ 1905 h 1904"/>
                        <a:gd name="connsiteX72" fmla="*/ 0 w 2857"/>
                        <a:gd name="connsiteY72" fmla="*/ 1905 h 1904"/>
                        <a:gd name="connsiteX73" fmla="*/ 2857 w 2857"/>
                        <a:gd name="connsiteY73" fmla="*/ 0 h 1904"/>
                        <a:gd name="connsiteX74" fmla="*/ 2857 w 2857"/>
                        <a:gd name="connsiteY74" fmla="*/ 0 h 1904"/>
                        <a:gd name="connsiteX75" fmla="*/ 2857 w 2857"/>
                        <a:gd name="connsiteY75" fmla="*/ 0 h 1904"/>
                        <a:gd name="connsiteX76" fmla="*/ 2857 w 2857"/>
                        <a:gd name="connsiteY76" fmla="*/ 0 h 1904"/>
                        <a:gd name="connsiteX77" fmla="*/ 2857 w 2857"/>
                        <a:gd name="connsiteY77" fmla="*/ 0 h 1904"/>
                        <a:gd name="connsiteX78" fmla="*/ 953 w 2857"/>
                        <a:gd name="connsiteY78" fmla="*/ 953 h 1904"/>
                        <a:gd name="connsiteX79" fmla="*/ 953 w 2857"/>
                        <a:gd name="connsiteY79" fmla="*/ 953 h 1904"/>
                        <a:gd name="connsiteX80" fmla="*/ 953 w 2857"/>
                        <a:gd name="connsiteY80" fmla="*/ 953 h 1904"/>
                        <a:gd name="connsiteX81" fmla="*/ 953 w 2857"/>
                        <a:gd name="connsiteY81" fmla="*/ 953 h 1904"/>
                        <a:gd name="connsiteX82" fmla="*/ 953 w 2857"/>
                        <a:gd name="connsiteY82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857" h="1904"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953" y="1905"/>
                            <a:pt x="0" y="1905"/>
                          </a:cubicBezTo>
                          <a:cubicBezTo>
                            <a:pt x="953" y="1905"/>
                            <a:pt x="0" y="1905"/>
                            <a:pt x="0" y="1905"/>
                          </a:cubicBezTo>
                          <a:cubicBezTo>
                            <a:pt x="953" y="1905"/>
                            <a:pt x="953" y="1905"/>
                            <a:pt x="0" y="1905"/>
                          </a:cubicBezTo>
                          <a:cubicBezTo>
                            <a:pt x="953" y="1905"/>
                            <a:pt x="953" y="1905"/>
                            <a:pt x="0" y="1905"/>
                          </a:cubicBezTo>
                          <a:cubicBezTo>
                            <a:pt x="953" y="1905"/>
                            <a:pt x="953" y="1905"/>
                            <a:pt x="0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953" y="953"/>
                            <a:pt x="953" y="953"/>
                            <a:pt x="0" y="1905"/>
                          </a:cubicBezTo>
                          <a:cubicBezTo>
                            <a:pt x="953" y="953"/>
                            <a:pt x="953" y="953"/>
                            <a:pt x="0" y="1905"/>
                          </a:cubicBezTo>
                          <a:cubicBezTo>
                            <a:pt x="953" y="953"/>
                            <a:pt x="953" y="953"/>
                            <a:pt x="0" y="1905"/>
                          </a:cubicBezTo>
                          <a:cubicBezTo>
                            <a:pt x="953" y="953"/>
                            <a:pt x="953" y="95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2857" y="0"/>
                          </a:move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lose/>
                          <a:moveTo>
                            <a:pt x="953" y="953"/>
                          </a:move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65" name="图形 2"/>
                  <p:cNvGrpSpPr/>
                  <p:nvPr/>
                </p:nvGrpSpPr>
                <p:grpSpPr>
                  <a:xfrm>
                    <a:off x="4051935" y="3563302"/>
                    <a:ext cx="3809" cy="9525"/>
                    <a:chOff x="4051935" y="3563302"/>
                    <a:chExt cx="3809" cy="9525"/>
                  </a:xfrm>
                </p:grpSpPr>
                <p:grpSp>
                  <p:nvGrpSpPr>
                    <p:cNvPr id="1066" name="图形 2"/>
                    <p:cNvGrpSpPr/>
                    <p:nvPr/>
                  </p:nvGrpSpPr>
                  <p:grpSpPr>
                    <a:xfrm>
                      <a:off x="4053839" y="3563302"/>
                      <a:ext cx="1905" cy="5714"/>
                      <a:chOff x="4053839" y="3563302"/>
                      <a:chExt cx="1905" cy="5714"/>
                    </a:xfrm>
                  </p:grpSpPr>
                  <p:sp>
                    <p:nvSpPr>
                      <p:cNvPr id="1067" name="任意多边形: 形状 951"/>
                      <p:cNvSpPr/>
                      <p:nvPr/>
                    </p:nvSpPr>
                    <p:spPr>
                      <a:xfrm>
                        <a:off x="4055744" y="3565207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8" name="任意多边形: 形状 952"/>
                      <p:cNvSpPr/>
                      <p:nvPr/>
                    </p:nvSpPr>
                    <p:spPr>
                      <a:xfrm>
                        <a:off x="4055744" y="35661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69" name="任意多边形: 形状 953"/>
                      <p:cNvSpPr/>
                      <p:nvPr/>
                    </p:nvSpPr>
                    <p:spPr>
                      <a:xfrm>
                        <a:off x="4053839" y="3568064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70" name="任意多边形: 形状 954"/>
                      <p:cNvSpPr/>
                      <p:nvPr/>
                    </p:nvSpPr>
                    <p:spPr>
                      <a:xfrm>
                        <a:off x="4054078" y="3563302"/>
                        <a:ext cx="1666" cy="5714"/>
                      </a:xfrm>
                      <a:custGeom>
                        <a:avLst/>
                        <a:gdLst>
                          <a:gd name="connsiteX0" fmla="*/ 714 w 1666"/>
                          <a:gd name="connsiteY0" fmla="*/ 4763 h 5714"/>
                          <a:gd name="connsiteX1" fmla="*/ 714 w 1666"/>
                          <a:gd name="connsiteY1" fmla="*/ 4763 h 5714"/>
                          <a:gd name="connsiteX2" fmla="*/ 714 w 1666"/>
                          <a:gd name="connsiteY2" fmla="*/ 4763 h 5714"/>
                          <a:gd name="connsiteX3" fmla="*/ 714 w 1666"/>
                          <a:gd name="connsiteY3" fmla="*/ 4763 h 5714"/>
                          <a:gd name="connsiteX4" fmla="*/ 1667 w 1666"/>
                          <a:gd name="connsiteY4" fmla="*/ 4763 h 5714"/>
                          <a:gd name="connsiteX5" fmla="*/ 1667 w 1666"/>
                          <a:gd name="connsiteY5" fmla="*/ 4763 h 5714"/>
                          <a:gd name="connsiteX6" fmla="*/ 1667 w 1666"/>
                          <a:gd name="connsiteY6" fmla="*/ 4763 h 5714"/>
                          <a:gd name="connsiteX7" fmla="*/ 1667 w 1666"/>
                          <a:gd name="connsiteY7" fmla="*/ 4763 h 5714"/>
                          <a:gd name="connsiteX8" fmla="*/ 1667 w 1666"/>
                          <a:gd name="connsiteY8" fmla="*/ 4763 h 5714"/>
                          <a:gd name="connsiteX9" fmla="*/ 1667 w 1666"/>
                          <a:gd name="connsiteY9" fmla="*/ 4763 h 5714"/>
                          <a:gd name="connsiteX10" fmla="*/ 1667 w 1666"/>
                          <a:gd name="connsiteY10" fmla="*/ 4763 h 5714"/>
                          <a:gd name="connsiteX11" fmla="*/ 1667 w 1666"/>
                          <a:gd name="connsiteY11" fmla="*/ 4763 h 5714"/>
                          <a:gd name="connsiteX12" fmla="*/ 1667 w 1666"/>
                          <a:gd name="connsiteY12" fmla="*/ 4763 h 5714"/>
                          <a:gd name="connsiteX13" fmla="*/ 1667 w 1666"/>
                          <a:gd name="connsiteY13" fmla="*/ 4763 h 5714"/>
                          <a:gd name="connsiteX14" fmla="*/ 1667 w 1666"/>
                          <a:gd name="connsiteY14" fmla="*/ 4763 h 5714"/>
                          <a:gd name="connsiteX15" fmla="*/ 1667 w 1666"/>
                          <a:gd name="connsiteY15" fmla="*/ 4763 h 5714"/>
                          <a:gd name="connsiteX16" fmla="*/ 1667 w 1666"/>
                          <a:gd name="connsiteY16" fmla="*/ 3810 h 5714"/>
                          <a:gd name="connsiteX17" fmla="*/ 1667 w 1666"/>
                          <a:gd name="connsiteY17" fmla="*/ 3810 h 5714"/>
                          <a:gd name="connsiteX18" fmla="*/ 1667 w 1666"/>
                          <a:gd name="connsiteY18" fmla="*/ 2857 h 5714"/>
                          <a:gd name="connsiteX19" fmla="*/ 1667 w 1666"/>
                          <a:gd name="connsiteY19" fmla="*/ 1905 h 5714"/>
                          <a:gd name="connsiteX20" fmla="*/ 1667 w 1666"/>
                          <a:gd name="connsiteY20" fmla="*/ 1905 h 5714"/>
                          <a:gd name="connsiteX21" fmla="*/ 1667 w 1666"/>
                          <a:gd name="connsiteY21" fmla="*/ 1905 h 5714"/>
                          <a:gd name="connsiteX22" fmla="*/ 1667 w 1666"/>
                          <a:gd name="connsiteY22" fmla="*/ 1905 h 5714"/>
                          <a:gd name="connsiteX23" fmla="*/ 1667 w 1666"/>
                          <a:gd name="connsiteY23" fmla="*/ 1905 h 5714"/>
                          <a:gd name="connsiteX24" fmla="*/ 1667 w 1666"/>
                          <a:gd name="connsiteY24" fmla="*/ 1905 h 5714"/>
                          <a:gd name="connsiteX25" fmla="*/ 1667 w 1666"/>
                          <a:gd name="connsiteY25" fmla="*/ 1905 h 5714"/>
                          <a:gd name="connsiteX26" fmla="*/ 1667 w 1666"/>
                          <a:gd name="connsiteY26" fmla="*/ 1905 h 5714"/>
                          <a:gd name="connsiteX27" fmla="*/ 1667 w 1666"/>
                          <a:gd name="connsiteY27" fmla="*/ 1905 h 5714"/>
                          <a:gd name="connsiteX28" fmla="*/ 1667 w 1666"/>
                          <a:gd name="connsiteY28" fmla="*/ 1905 h 5714"/>
                          <a:gd name="connsiteX29" fmla="*/ 1667 w 1666"/>
                          <a:gd name="connsiteY29" fmla="*/ 1905 h 5714"/>
                          <a:gd name="connsiteX30" fmla="*/ 1667 w 1666"/>
                          <a:gd name="connsiteY30" fmla="*/ 1905 h 5714"/>
                          <a:gd name="connsiteX31" fmla="*/ 1667 w 1666"/>
                          <a:gd name="connsiteY31" fmla="*/ 1905 h 5714"/>
                          <a:gd name="connsiteX32" fmla="*/ 1667 w 1666"/>
                          <a:gd name="connsiteY32" fmla="*/ 1905 h 5714"/>
                          <a:gd name="connsiteX33" fmla="*/ 1667 w 1666"/>
                          <a:gd name="connsiteY33" fmla="*/ 1905 h 5714"/>
                          <a:gd name="connsiteX34" fmla="*/ 1667 w 1666"/>
                          <a:gd name="connsiteY34" fmla="*/ 1905 h 5714"/>
                          <a:gd name="connsiteX35" fmla="*/ 1667 w 1666"/>
                          <a:gd name="connsiteY35" fmla="*/ 1905 h 5714"/>
                          <a:gd name="connsiteX36" fmla="*/ 1667 w 1666"/>
                          <a:gd name="connsiteY36" fmla="*/ 1905 h 5714"/>
                          <a:gd name="connsiteX37" fmla="*/ 1667 w 1666"/>
                          <a:gd name="connsiteY37" fmla="*/ 1905 h 5714"/>
                          <a:gd name="connsiteX38" fmla="*/ 1667 w 1666"/>
                          <a:gd name="connsiteY38" fmla="*/ 1905 h 5714"/>
                          <a:gd name="connsiteX39" fmla="*/ 1667 w 1666"/>
                          <a:gd name="connsiteY39" fmla="*/ 1905 h 5714"/>
                          <a:gd name="connsiteX40" fmla="*/ 1667 w 1666"/>
                          <a:gd name="connsiteY40" fmla="*/ 1905 h 5714"/>
                          <a:gd name="connsiteX41" fmla="*/ 1667 w 1666"/>
                          <a:gd name="connsiteY41" fmla="*/ 1905 h 5714"/>
                          <a:gd name="connsiteX42" fmla="*/ 1667 w 1666"/>
                          <a:gd name="connsiteY42" fmla="*/ 1905 h 5714"/>
                          <a:gd name="connsiteX43" fmla="*/ 1667 w 1666"/>
                          <a:gd name="connsiteY43" fmla="*/ 1905 h 5714"/>
                          <a:gd name="connsiteX44" fmla="*/ 1667 w 1666"/>
                          <a:gd name="connsiteY44" fmla="*/ 1905 h 5714"/>
                          <a:gd name="connsiteX45" fmla="*/ 1667 w 1666"/>
                          <a:gd name="connsiteY45" fmla="*/ 1905 h 5714"/>
                          <a:gd name="connsiteX46" fmla="*/ 1667 w 1666"/>
                          <a:gd name="connsiteY46" fmla="*/ 1905 h 5714"/>
                          <a:gd name="connsiteX47" fmla="*/ 1667 w 1666"/>
                          <a:gd name="connsiteY47" fmla="*/ 1905 h 5714"/>
                          <a:gd name="connsiteX48" fmla="*/ 1667 w 1666"/>
                          <a:gd name="connsiteY48" fmla="*/ 1905 h 5714"/>
                          <a:gd name="connsiteX49" fmla="*/ 1667 w 1666"/>
                          <a:gd name="connsiteY49" fmla="*/ 1905 h 5714"/>
                          <a:gd name="connsiteX50" fmla="*/ 1667 w 1666"/>
                          <a:gd name="connsiteY50" fmla="*/ 1905 h 5714"/>
                          <a:gd name="connsiteX51" fmla="*/ 1667 w 1666"/>
                          <a:gd name="connsiteY51" fmla="*/ 1905 h 5714"/>
                          <a:gd name="connsiteX52" fmla="*/ 1667 w 1666"/>
                          <a:gd name="connsiteY52" fmla="*/ 1905 h 5714"/>
                          <a:gd name="connsiteX53" fmla="*/ 1667 w 1666"/>
                          <a:gd name="connsiteY53" fmla="*/ 952 h 5714"/>
                          <a:gd name="connsiteX54" fmla="*/ 1667 w 1666"/>
                          <a:gd name="connsiteY54" fmla="*/ 952 h 5714"/>
                          <a:gd name="connsiteX55" fmla="*/ 1667 w 1666"/>
                          <a:gd name="connsiteY55" fmla="*/ 952 h 5714"/>
                          <a:gd name="connsiteX56" fmla="*/ 1667 w 1666"/>
                          <a:gd name="connsiteY56" fmla="*/ 952 h 5714"/>
                          <a:gd name="connsiteX57" fmla="*/ 1667 w 1666"/>
                          <a:gd name="connsiteY57" fmla="*/ 952 h 5714"/>
                          <a:gd name="connsiteX58" fmla="*/ 1667 w 1666"/>
                          <a:gd name="connsiteY58" fmla="*/ 952 h 5714"/>
                          <a:gd name="connsiteX59" fmla="*/ 1667 w 1666"/>
                          <a:gd name="connsiteY59" fmla="*/ 952 h 5714"/>
                          <a:gd name="connsiteX60" fmla="*/ 1667 w 1666"/>
                          <a:gd name="connsiteY60" fmla="*/ 952 h 5714"/>
                          <a:gd name="connsiteX61" fmla="*/ 1667 w 1666"/>
                          <a:gd name="connsiteY61" fmla="*/ 952 h 5714"/>
                          <a:gd name="connsiteX62" fmla="*/ 1667 w 1666"/>
                          <a:gd name="connsiteY62" fmla="*/ 952 h 5714"/>
                          <a:gd name="connsiteX63" fmla="*/ 1667 w 1666"/>
                          <a:gd name="connsiteY63" fmla="*/ 952 h 5714"/>
                          <a:gd name="connsiteX64" fmla="*/ 1667 w 1666"/>
                          <a:gd name="connsiteY64" fmla="*/ 952 h 5714"/>
                          <a:gd name="connsiteX65" fmla="*/ 1667 w 1666"/>
                          <a:gd name="connsiteY65" fmla="*/ 952 h 5714"/>
                          <a:gd name="connsiteX66" fmla="*/ 1667 w 1666"/>
                          <a:gd name="connsiteY66" fmla="*/ 0 h 5714"/>
                          <a:gd name="connsiteX67" fmla="*/ 1667 w 1666"/>
                          <a:gd name="connsiteY67" fmla="*/ 0 h 5714"/>
                          <a:gd name="connsiteX68" fmla="*/ 1667 w 1666"/>
                          <a:gd name="connsiteY68" fmla="*/ 0 h 5714"/>
                          <a:gd name="connsiteX69" fmla="*/ 1667 w 1666"/>
                          <a:gd name="connsiteY69" fmla="*/ 0 h 5714"/>
                          <a:gd name="connsiteX70" fmla="*/ 1667 w 1666"/>
                          <a:gd name="connsiteY70" fmla="*/ 0 h 5714"/>
                          <a:gd name="connsiteX71" fmla="*/ 1667 w 1666"/>
                          <a:gd name="connsiteY71" fmla="*/ 0 h 5714"/>
                          <a:gd name="connsiteX72" fmla="*/ 1667 w 1666"/>
                          <a:gd name="connsiteY72" fmla="*/ 0 h 5714"/>
                          <a:gd name="connsiteX73" fmla="*/ 1667 w 1666"/>
                          <a:gd name="connsiteY73" fmla="*/ 0 h 5714"/>
                          <a:gd name="connsiteX74" fmla="*/ 1667 w 1666"/>
                          <a:gd name="connsiteY74" fmla="*/ 0 h 5714"/>
                          <a:gd name="connsiteX75" fmla="*/ 1667 w 1666"/>
                          <a:gd name="connsiteY75" fmla="*/ 0 h 5714"/>
                          <a:gd name="connsiteX76" fmla="*/ 1667 w 1666"/>
                          <a:gd name="connsiteY76" fmla="*/ 0 h 5714"/>
                          <a:gd name="connsiteX77" fmla="*/ 1667 w 1666"/>
                          <a:gd name="connsiteY77" fmla="*/ 0 h 5714"/>
                          <a:gd name="connsiteX78" fmla="*/ 1667 w 1666"/>
                          <a:gd name="connsiteY78" fmla="*/ 0 h 5714"/>
                          <a:gd name="connsiteX79" fmla="*/ 1667 w 1666"/>
                          <a:gd name="connsiteY79" fmla="*/ 0 h 5714"/>
                          <a:gd name="connsiteX80" fmla="*/ 1667 w 1666"/>
                          <a:gd name="connsiteY80" fmla="*/ 0 h 5714"/>
                          <a:gd name="connsiteX81" fmla="*/ 1667 w 1666"/>
                          <a:gd name="connsiteY81" fmla="*/ 0 h 5714"/>
                          <a:gd name="connsiteX82" fmla="*/ 1667 w 1666"/>
                          <a:gd name="connsiteY82" fmla="*/ 0 h 5714"/>
                          <a:gd name="connsiteX83" fmla="*/ 1667 w 1666"/>
                          <a:gd name="connsiteY83" fmla="*/ 0 h 5714"/>
                          <a:gd name="connsiteX84" fmla="*/ 1667 w 1666"/>
                          <a:gd name="connsiteY84" fmla="*/ 0 h 5714"/>
                          <a:gd name="connsiteX85" fmla="*/ 1667 w 1666"/>
                          <a:gd name="connsiteY85" fmla="*/ 0 h 5714"/>
                          <a:gd name="connsiteX86" fmla="*/ 1667 w 1666"/>
                          <a:gd name="connsiteY86" fmla="*/ 0 h 5714"/>
                          <a:gd name="connsiteX87" fmla="*/ 1667 w 1666"/>
                          <a:gd name="connsiteY87" fmla="*/ 0 h 5714"/>
                          <a:gd name="connsiteX88" fmla="*/ 1667 w 1666"/>
                          <a:gd name="connsiteY88" fmla="*/ 0 h 5714"/>
                          <a:gd name="connsiteX89" fmla="*/ 1667 w 1666"/>
                          <a:gd name="connsiteY89" fmla="*/ 0 h 5714"/>
                          <a:gd name="connsiteX90" fmla="*/ 1667 w 1666"/>
                          <a:gd name="connsiteY90" fmla="*/ 0 h 5714"/>
                          <a:gd name="connsiteX91" fmla="*/ 1667 w 1666"/>
                          <a:gd name="connsiteY91" fmla="*/ 0 h 5714"/>
                          <a:gd name="connsiteX92" fmla="*/ 1667 w 1666"/>
                          <a:gd name="connsiteY92" fmla="*/ 0 h 5714"/>
                          <a:gd name="connsiteX93" fmla="*/ 1667 w 1666"/>
                          <a:gd name="connsiteY93" fmla="*/ 0 h 5714"/>
                          <a:gd name="connsiteX94" fmla="*/ 1667 w 1666"/>
                          <a:gd name="connsiteY94" fmla="*/ 0 h 5714"/>
                          <a:gd name="connsiteX95" fmla="*/ 1667 w 1666"/>
                          <a:gd name="connsiteY95" fmla="*/ 0 h 5714"/>
                          <a:gd name="connsiteX96" fmla="*/ 1667 w 1666"/>
                          <a:gd name="connsiteY96" fmla="*/ 0 h 5714"/>
                          <a:gd name="connsiteX97" fmla="*/ 1667 w 1666"/>
                          <a:gd name="connsiteY97" fmla="*/ 952 h 5714"/>
                          <a:gd name="connsiteX98" fmla="*/ 1667 w 1666"/>
                          <a:gd name="connsiteY98" fmla="*/ 952 h 5714"/>
                          <a:gd name="connsiteX99" fmla="*/ 1667 w 1666"/>
                          <a:gd name="connsiteY99" fmla="*/ 952 h 5714"/>
                          <a:gd name="connsiteX100" fmla="*/ 1667 w 1666"/>
                          <a:gd name="connsiteY100" fmla="*/ 952 h 5714"/>
                          <a:gd name="connsiteX101" fmla="*/ 1667 w 1666"/>
                          <a:gd name="connsiteY101" fmla="*/ 952 h 5714"/>
                          <a:gd name="connsiteX102" fmla="*/ 1667 w 1666"/>
                          <a:gd name="connsiteY102" fmla="*/ 952 h 5714"/>
                          <a:gd name="connsiteX103" fmla="*/ 1667 w 1666"/>
                          <a:gd name="connsiteY103" fmla="*/ 1905 h 5714"/>
                          <a:gd name="connsiteX104" fmla="*/ 1667 w 1666"/>
                          <a:gd name="connsiteY104" fmla="*/ 1905 h 5714"/>
                          <a:gd name="connsiteX105" fmla="*/ 1667 w 1666"/>
                          <a:gd name="connsiteY105" fmla="*/ 1905 h 5714"/>
                          <a:gd name="connsiteX106" fmla="*/ 1667 w 1666"/>
                          <a:gd name="connsiteY106" fmla="*/ 1905 h 5714"/>
                          <a:gd name="connsiteX107" fmla="*/ 1667 w 1666"/>
                          <a:gd name="connsiteY107" fmla="*/ 1905 h 5714"/>
                          <a:gd name="connsiteX108" fmla="*/ 1667 w 1666"/>
                          <a:gd name="connsiteY108" fmla="*/ 1905 h 5714"/>
                          <a:gd name="connsiteX109" fmla="*/ 1667 w 1666"/>
                          <a:gd name="connsiteY109" fmla="*/ 1905 h 5714"/>
                          <a:gd name="connsiteX110" fmla="*/ 1667 w 1666"/>
                          <a:gd name="connsiteY110" fmla="*/ 2857 h 5714"/>
                          <a:gd name="connsiteX111" fmla="*/ 1667 w 1666"/>
                          <a:gd name="connsiteY111" fmla="*/ 2857 h 5714"/>
                          <a:gd name="connsiteX112" fmla="*/ 1667 w 1666"/>
                          <a:gd name="connsiteY112" fmla="*/ 3810 h 5714"/>
                          <a:gd name="connsiteX113" fmla="*/ 1667 w 1666"/>
                          <a:gd name="connsiteY113" fmla="*/ 4763 h 5714"/>
                          <a:gd name="connsiteX114" fmla="*/ 714 w 1666"/>
                          <a:gd name="connsiteY114" fmla="*/ 5715 h 5714"/>
                          <a:gd name="connsiteX115" fmla="*/ 714 w 1666"/>
                          <a:gd name="connsiteY115" fmla="*/ 5715 h 5714"/>
                          <a:gd name="connsiteX116" fmla="*/ 714 w 1666"/>
                          <a:gd name="connsiteY116" fmla="*/ 5715 h 5714"/>
                          <a:gd name="connsiteX117" fmla="*/ 714 w 1666"/>
                          <a:gd name="connsiteY117" fmla="*/ 5715 h 5714"/>
                          <a:gd name="connsiteX118" fmla="*/ 714 w 1666"/>
                          <a:gd name="connsiteY118" fmla="*/ 5715 h 5714"/>
                          <a:gd name="connsiteX119" fmla="*/ 714 w 1666"/>
                          <a:gd name="connsiteY119" fmla="*/ 5715 h 5714"/>
                          <a:gd name="connsiteX120" fmla="*/ 714 w 1666"/>
                          <a:gd name="connsiteY120" fmla="*/ 5715 h 5714"/>
                          <a:gd name="connsiteX121" fmla="*/ 714 w 1666"/>
                          <a:gd name="connsiteY121" fmla="*/ 4763 h 5714"/>
                          <a:gd name="connsiteX122" fmla="*/ 714 w 1666"/>
                          <a:gd name="connsiteY122" fmla="*/ 4763 h 5714"/>
                          <a:gd name="connsiteX123" fmla="*/ 714 w 1666"/>
                          <a:gd name="connsiteY123" fmla="*/ 4763 h 5714"/>
                          <a:gd name="connsiteX124" fmla="*/ 714 w 1666"/>
                          <a:gd name="connsiteY124" fmla="*/ 4763 h 5714"/>
                          <a:gd name="connsiteX125" fmla="*/ 714 w 1666"/>
                          <a:gd name="connsiteY125" fmla="*/ 4763 h 5714"/>
                          <a:gd name="connsiteX126" fmla="*/ 714 w 1666"/>
                          <a:gd name="connsiteY126" fmla="*/ 4763 h 5714"/>
                          <a:gd name="connsiteX127" fmla="*/ 714 w 1666"/>
                          <a:gd name="connsiteY127" fmla="*/ 4763 h 5714"/>
                          <a:gd name="connsiteX128" fmla="*/ 714 w 1666"/>
                          <a:gd name="connsiteY128" fmla="*/ 4763 h 5714"/>
                          <a:gd name="connsiteX129" fmla="*/ 1667 w 1666"/>
                          <a:gd name="connsiteY129" fmla="*/ 1905 h 5714"/>
                          <a:gd name="connsiteX130" fmla="*/ 1667 w 1666"/>
                          <a:gd name="connsiteY130" fmla="*/ 1905 h 5714"/>
                          <a:gd name="connsiteX131" fmla="*/ 1667 w 1666"/>
                          <a:gd name="connsiteY131" fmla="*/ 1905 h 5714"/>
                          <a:gd name="connsiteX132" fmla="*/ 1667 w 1666"/>
                          <a:gd name="connsiteY132" fmla="*/ 1905 h 5714"/>
                          <a:gd name="connsiteX133" fmla="*/ 1667 w 1666"/>
                          <a:gd name="connsiteY133" fmla="*/ 1905 h 5714"/>
                          <a:gd name="connsiteX134" fmla="*/ 1667 w 1666"/>
                          <a:gd name="connsiteY134" fmla="*/ 2857 h 5714"/>
                          <a:gd name="connsiteX135" fmla="*/ 1667 w 1666"/>
                          <a:gd name="connsiteY135" fmla="*/ 2857 h 5714"/>
                          <a:gd name="connsiteX136" fmla="*/ 1667 w 1666"/>
                          <a:gd name="connsiteY136" fmla="*/ 2857 h 5714"/>
                          <a:gd name="connsiteX137" fmla="*/ 1667 w 1666"/>
                          <a:gd name="connsiteY137" fmla="*/ 2857 h 5714"/>
                          <a:gd name="connsiteX138" fmla="*/ 1667 w 1666"/>
                          <a:gd name="connsiteY138" fmla="*/ 2857 h 5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666" h="5714">
                            <a:moveTo>
                              <a:pt x="714" y="4763"/>
                            </a:moveTo>
                            <a:cubicBezTo>
                              <a:pt x="714" y="4763"/>
                              <a:pt x="714" y="4763"/>
                              <a:pt x="714" y="4763"/>
                            </a:cubicBezTo>
                            <a:cubicBezTo>
                              <a:pt x="714" y="5715"/>
                              <a:pt x="714" y="5715"/>
                              <a:pt x="714" y="4763"/>
                            </a:cubicBezTo>
                            <a:cubicBezTo>
                              <a:pt x="714" y="5715"/>
                              <a:pt x="714" y="4763"/>
                              <a:pt x="714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4763"/>
                            </a:cubicBezTo>
                            <a:cubicBezTo>
                              <a:pt x="1667" y="4763"/>
                              <a:pt x="1667" y="4763"/>
                              <a:pt x="1667" y="3810"/>
                            </a:cubicBezTo>
                            <a:cubicBezTo>
                              <a:pt x="1667" y="3810"/>
                              <a:pt x="1667" y="3810"/>
                              <a:pt x="1667" y="3810"/>
                            </a:cubicBezTo>
                            <a:cubicBezTo>
                              <a:pt x="1667" y="3810"/>
                              <a:pt x="1667" y="3810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952"/>
                            </a:cubicBezTo>
                            <a:cubicBezTo>
                              <a:pt x="1667" y="952"/>
                              <a:pt x="1667" y="952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3810"/>
                            </a:cubicBezTo>
                            <a:cubicBezTo>
                              <a:pt x="1667" y="3810"/>
                              <a:pt x="1667" y="3810"/>
                              <a:pt x="1667" y="4763"/>
                            </a:cubicBezTo>
                            <a:cubicBezTo>
                              <a:pt x="1667" y="4763"/>
                              <a:pt x="1667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5715"/>
                              <a:pt x="714" y="5715"/>
                              <a:pt x="714" y="5715"/>
                            </a:cubicBezTo>
                            <a:cubicBezTo>
                              <a:pt x="714" y="3810"/>
                              <a:pt x="714" y="3810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ubicBezTo>
                              <a:pt x="-238" y="4763"/>
                              <a:pt x="-238" y="4763"/>
                              <a:pt x="714" y="4763"/>
                            </a:cubicBezTo>
                            <a:close/>
                            <a:moveTo>
                              <a:pt x="1667" y="1905"/>
                            </a:move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ubicBezTo>
                              <a:pt x="1667" y="2857"/>
                              <a:pt x="1667" y="2857"/>
                              <a:pt x="1667" y="1905"/>
                            </a:cubicBezTo>
                            <a:cubicBezTo>
                              <a:pt x="1667" y="1905"/>
                              <a:pt x="1667" y="1905"/>
                              <a:pt x="1667" y="1905"/>
                            </a:cubicBezTo>
                            <a:close/>
                            <a:moveTo>
                              <a:pt x="1667" y="2857"/>
                            </a:moveTo>
                            <a:cubicBezTo>
                              <a:pt x="1667" y="2857"/>
                              <a:pt x="1667" y="2857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2857"/>
                            </a:cubicBezTo>
                            <a:cubicBezTo>
                              <a:pt x="1667" y="2857"/>
                              <a:pt x="1667" y="2857"/>
                              <a:pt x="1667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71" name="任意多边形: 形状 955"/>
                    <p:cNvSpPr/>
                    <p:nvPr/>
                  </p:nvSpPr>
                  <p:spPr>
                    <a:xfrm>
                      <a:off x="4051935" y="3569969"/>
                      <a:ext cx="952" cy="2857"/>
                    </a:xfrm>
                    <a:custGeom>
                      <a:avLst/>
                      <a:gdLst>
                        <a:gd name="connsiteX0" fmla="*/ 0 w 952"/>
                        <a:gd name="connsiteY0" fmla="*/ 2858 h 2857"/>
                        <a:gd name="connsiteX1" fmla="*/ 0 w 952"/>
                        <a:gd name="connsiteY1" fmla="*/ 2858 h 2857"/>
                        <a:gd name="connsiteX2" fmla="*/ 0 w 952"/>
                        <a:gd name="connsiteY2" fmla="*/ 2858 h 2857"/>
                        <a:gd name="connsiteX3" fmla="*/ 0 w 952"/>
                        <a:gd name="connsiteY3" fmla="*/ 2858 h 2857"/>
                        <a:gd name="connsiteX4" fmla="*/ 0 w 952"/>
                        <a:gd name="connsiteY4" fmla="*/ 2858 h 2857"/>
                        <a:gd name="connsiteX5" fmla="*/ 0 w 952"/>
                        <a:gd name="connsiteY5" fmla="*/ 2858 h 2857"/>
                        <a:gd name="connsiteX6" fmla="*/ 0 w 952"/>
                        <a:gd name="connsiteY6" fmla="*/ 2858 h 2857"/>
                        <a:gd name="connsiteX7" fmla="*/ 0 w 952"/>
                        <a:gd name="connsiteY7" fmla="*/ 2858 h 2857"/>
                        <a:gd name="connsiteX8" fmla="*/ 952 w 952"/>
                        <a:gd name="connsiteY8" fmla="*/ 1905 h 2857"/>
                        <a:gd name="connsiteX9" fmla="*/ 952 w 952"/>
                        <a:gd name="connsiteY9" fmla="*/ 1905 h 2857"/>
                        <a:gd name="connsiteX10" fmla="*/ 952 w 952"/>
                        <a:gd name="connsiteY10" fmla="*/ 1905 h 2857"/>
                        <a:gd name="connsiteX11" fmla="*/ 952 w 952"/>
                        <a:gd name="connsiteY11" fmla="*/ 1905 h 2857"/>
                        <a:gd name="connsiteX12" fmla="*/ 952 w 952"/>
                        <a:gd name="connsiteY12" fmla="*/ 1905 h 2857"/>
                        <a:gd name="connsiteX13" fmla="*/ 952 w 952"/>
                        <a:gd name="connsiteY13" fmla="*/ 1905 h 2857"/>
                        <a:gd name="connsiteX14" fmla="*/ 952 w 952"/>
                        <a:gd name="connsiteY14" fmla="*/ 1905 h 2857"/>
                        <a:gd name="connsiteX15" fmla="*/ 952 w 952"/>
                        <a:gd name="connsiteY15" fmla="*/ 1905 h 2857"/>
                        <a:gd name="connsiteX16" fmla="*/ 952 w 952"/>
                        <a:gd name="connsiteY16" fmla="*/ 1905 h 2857"/>
                        <a:gd name="connsiteX17" fmla="*/ 952 w 952"/>
                        <a:gd name="connsiteY17" fmla="*/ 1905 h 2857"/>
                        <a:gd name="connsiteX18" fmla="*/ 952 w 952"/>
                        <a:gd name="connsiteY18" fmla="*/ 1905 h 2857"/>
                        <a:gd name="connsiteX19" fmla="*/ 952 w 952"/>
                        <a:gd name="connsiteY19" fmla="*/ 1905 h 2857"/>
                        <a:gd name="connsiteX20" fmla="*/ 952 w 952"/>
                        <a:gd name="connsiteY20" fmla="*/ 1905 h 2857"/>
                        <a:gd name="connsiteX21" fmla="*/ 952 w 952"/>
                        <a:gd name="connsiteY21" fmla="*/ 1905 h 2857"/>
                        <a:gd name="connsiteX22" fmla="*/ 952 w 952"/>
                        <a:gd name="connsiteY22" fmla="*/ 1905 h 2857"/>
                        <a:gd name="connsiteX23" fmla="*/ 952 w 952"/>
                        <a:gd name="connsiteY23" fmla="*/ 1905 h 2857"/>
                        <a:gd name="connsiteX24" fmla="*/ 952 w 952"/>
                        <a:gd name="connsiteY24" fmla="*/ 1905 h 2857"/>
                        <a:gd name="connsiteX25" fmla="*/ 952 w 952"/>
                        <a:gd name="connsiteY25" fmla="*/ 1905 h 2857"/>
                        <a:gd name="connsiteX26" fmla="*/ 952 w 952"/>
                        <a:gd name="connsiteY26" fmla="*/ 1905 h 2857"/>
                        <a:gd name="connsiteX27" fmla="*/ 952 w 952"/>
                        <a:gd name="connsiteY27" fmla="*/ 1905 h 2857"/>
                        <a:gd name="connsiteX28" fmla="*/ 952 w 952"/>
                        <a:gd name="connsiteY28" fmla="*/ 1905 h 2857"/>
                        <a:gd name="connsiteX29" fmla="*/ 952 w 952"/>
                        <a:gd name="connsiteY29" fmla="*/ 1905 h 2857"/>
                        <a:gd name="connsiteX30" fmla="*/ 952 w 952"/>
                        <a:gd name="connsiteY30" fmla="*/ 1905 h 2857"/>
                        <a:gd name="connsiteX31" fmla="*/ 952 w 952"/>
                        <a:gd name="connsiteY31" fmla="*/ 1905 h 2857"/>
                        <a:gd name="connsiteX32" fmla="*/ 0 w 952"/>
                        <a:gd name="connsiteY32" fmla="*/ 952 h 2857"/>
                        <a:gd name="connsiteX33" fmla="*/ 0 w 952"/>
                        <a:gd name="connsiteY33" fmla="*/ 952 h 2857"/>
                        <a:gd name="connsiteX34" fmla="*/ 0 w 952"/>
                        <a:gd name="connsiteY34" fmla="*/ 952 h 2857"/>
                        <a:gd name="connsiteX35" fmla="*/ 0 w 952"/>
                        <a:gd name="connsiteY35" fmla="*/ 952 h 2857"/>
                        <a:gd name="connsiteX36" fmla="*/ 0 w 952"/>
                        <a:gd name="connsiteY36" fmla="*/ 952 h 2857"/>
                        <a:gd name="connsiteX37" fmla="*/ 0 w 952"/>
                        <a:gd name="connsiteY37" fmla="*/ 952 h 2857"/>
                        <a:gd name="connsiteX38" fmla="*/ 0 w 952"/>
                        <a:gd name="connsiteY38" fmla="*/ 952 h 2857"/>
                        <a:gd name="connsiteX39" fmla="*/ 0 w 952"/>
                        <a:gd name="connsiteY39" fmla="*/ 952 h 2857"/>
                        <a:gd name="connsiteX40" fmla="*/ 0 w 952"/>
                        <a:gd name="connsiteY40" fmla="*/ 952 h 2857"/>
                        <a:gd name="connsiteX41" fmla="*/ 0 w 952"/>
                        <a:gd name="connsiteY41" fmla="*/ 952 h 2857"/>
                        <a:gd name="connsiteX42" fmla="*/ 0 w 952"/>
                        <a:gd name="connsiteY42" fmla="*/ 952 h 2857"/>
                        <a:gd name="connsiteX43" fmla="*/ 0 w 952"/>
                        <a:gd name="connsiteY43" fmla="*/ 952 h 2857"/>
                        <a:gd name="connsiteX44" fmla="*/ 0 w 952"/>
                        <a:gd name="connsiteY44" fmla="*/ 952 h 2857"/>
                        <a:gd name="connsiteX45" fmla="*/ 0 w 952"/>
                        <a:gd name="connsiteY45" fmla="*/ 952 h 2857"/>
                        <a:gd name="connsiteX46" fmla="*/ 0 w 952"/>
                        <a:gd name="connsiteY46" fmla="*/ 952 h 2857"/>
                        <a:gd name="connsiteX47" fmla="*/ 0 w 952"/>
                        <a:gd name="connsiteY47" fmla="*/ 952 h 2857"/>
                        <a:gd name="connsiteX48" fmla="*/ 0 w 952"/>
                        <a:gd name="connsiteY48" fmla="*/ 952 h 2857"/>
                        <a:gd name="connsiteX49" fmla="*/ 0 w 952"/>
                        <a:gd name="connsiteY49" fmla="*/ 952 h 2857"/>
                        <a:gd name="connsiteX50" fmla="*/ 0 w 952"/>
                        <a:gd name="connsiteY50" fmla="*/ 952 h 2857"/>
                        <a:gd name="connsiteX51" fmla="*/ 0 w 952"/>
                        <a:gd name="connsiteY51" fmla="*/ 952 h 2857"/>
                        <a:gd name="connsiteX52" fmla="*/ 0 w 952"/>
                        <a:gd name="connsiteY52" fmla="*/ 952 h 2857"/>
                        <a:gd name="connsiteX53" fmla="*/ 0 w 952"/>
                        <a:gd name="connsiteY53" fmla="*/ 952 h 2857"/>
                        <a:gd name="connsiteX54" fmla="*/ 0 w 952"/>
                        <a:gd name="connsiteY54" fmla="*/ 952 h 2857"/>
                        <a:gd name="connsiteX55" fmla="*/ 0 w 952"/>
                        <a:gd name="connsiteY55" fmla="*/ 952 h 2857"/>
                        <a:gd name="connsiteX56" fmla="*/ 0 w 952"/>
                        <a:gd name="connsiteY56" fmla="*/ 952 h 2857"/>
                        <a:gd name="connsiteX57" fmla="*/ 0 w 952"/>
                        <a:gd name="connsiteY57" fmla="*/ 952 h 2857"/>
                        <a:gd name="connsiteX58" fmla="*/ 0 w 952"/>
                        <a:gd name="connsiteY58" fmla="*/ 952 h 2857"/>
                        <a:gd name="connsiteX59" fmla="*/ 0 w 952"/>
                        <a:gd name="connsiteY59" fmla="*/ 952 h 2857"/>
                        <a:gd name="connsiteX60" fmla="*/ 0 w 952"/>
                        <a:gd name="connsiteY60" fmla="*/ 952 h 2857"/>
                        <a:gd name="connsiteX61" fmla="*/ 0 w 952"/>
                        <a:gd name="connsiteY61" fmla="*/ 952 h 2857"/>
                        <a:gd name="connsiteX62" fmla="*/ 0 w 952"/>
                        <a:gd name="connsiteY62" fmla="*/ 952 h 2857"/>
                        <a:gd name="connsiteX63" fmla="*/ 0 w 952"/>
                        <a:gd name="connsiteY63" fmla="*/ 2858 h 2857"/>
                        <a:gd name="connsiteX64" fmla="*/ 0 w 952"/>
                        <a:gd name="connsiteY64" fmla="*/ 2858 h 2857"/>
                        <a:gd name="connsiteX65" fmla="*/ 0 w 952"/>
                        <a:gd name="connsiteY65" fmla="*/ 2858 h 2857"/>
                        <a:gd name="connsiteX66" fmla="*/ 0 w 952"/>
                        <a:gd name="connsiteY66" fmla="*/ 2858 h 2857"/>
                        <a:gd name="connsiteX67" fmla="*/ 0 w 952"/>
                        <a:gd name="connsiteY67" fmla="*/ 2858 h 2857"/>
                        <a:gd name="connsiteX68" fmla="*/ 0 w 952"/>
                        <a:gd name="connsiteY68" fmla="*/ 2858 h 2857"/>
                        <a:gd name="connsiteX69" fmla="*/ 0 w 952"/>
                        <a:gd name="connsiteY69" fmla="*/ 2858 h 2857"/>
                        <a:gd name="connsiteX70" fmla="*/ 0 w 952"/>
                        <a:gd name="connsiteY70" fmla="*/ 2858 h 2857"/>
                        <a:gd name="connsiteX71" fmla="*/ 0 w 952"/>
                        <a:gd name="connsiteY71" fmla="*/ 2858 h 2857"/>
                        <a:gd name="connsiteX72" fmla="*/ 0 w 952"/>
                        <a:gd name="connsiteY72" fmla="*/ 2858 h 2857"/>
                        <a:gd name="connsiteX73" fmla="*/ 952 w 952"/>
                        <a:gd name="connsiteY73" fmla="*/ 0 h 2857"/>
                        <a:gd name="connsiteX74" fmla="*/ 952 w 952"/>
                        <a:gd name="connsiteY74" fmla="*/ 0 h 2857"/>
                        <a:gd name="connsiteX75" fmla="*/ 952 w 952"/>
                        <a:gd name="connsiteY75" fmla="*/ 0 h 2857"/>
                        <a:gd name="connsiteX76" fmla="*/ 952 w 952"/>
                        <a:gd name="connsiteY76" fmla="*/ 0 h 2857"/>
                        <a:gd name="connsiteX77" fmla="*/ 952 w 952"/>
                        <a:gd name="connsiteY77" fmla="*/ 0 h 2857"/>
                        <a:gd name="connsiteX78" fmla="*/ 952 w 952"/>
                        <a:gd name="connsiteY78" fmla="*/ 1905 h 2857"/>
                        <a:gd name="connsiteX79" fmla="*/ 952 w 952"/>
                        <a:gd name="connsiteY79" fmla="*/ 1905 h 2857"/>
                        <a:gd name="connsiteX80" fmla="*/ 952 w 952"/>
                        <a:gd name="connsiteY80" fmla="*/ 1905 h 2857"/>
                        <a:gd name="connsiteX81" fmla="*/ 952 w 952"/>
                        <a:gd name="connsiteY81" fmla="*/ 1905 h 2857"/>
                        <a:gd name="connsiteX82" fmla="*/ 952 w 952"/>
                        <a:gd name="connsiteY82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52" h="2857">
                          <a:moveTo>
                            <a:pt x="0" y="2858"/>
                          </a:move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952" y="2858"/>
                            <a:pt x="0" y="2858"/>
                          </a:cubicBezTo>
                          <a:cubicBezTo>
                            <a:pt x="952" y="1905"/>
                            <a:pt x="952" y="1905"/>
                            <a:pt x="0" y="2858"/>
                          </a:cubicBezTo>
                          <a:cubicBezTo>
                            <a:pt x="952" y="1905"/>
                            <a:pt x="952" y="1905"/>
                            <a:pt x="0" y="2858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  <a:moveTo>
                            <a:pt x="952" y="1905"/>
                          </a:move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72" name="图形 2"/>
                  <p:cNvGrpSpPr/>
                  <p:nvPr/>
                </p:nvGrpSpPr>
                <p:grpSpPr>
                  <a:xfrm>
                    <a:off x="4078605" y="3574732"/>
                    <a:ext cx="952" cy="9525"/>
                    <a:chOff x="4078605" y="3574732"/>
                    <a:chExt cx="952" cy="9525"/>
                  </a:xfrm>
                </p:grpSpPr>
                <p:grpSp>
                  <p:nvGrpSpPr>
                    <p:cNvPr id="1073" name="图形 2"/>
                    <p:cNvGrpSpPr/>
                    <p:nvPr/>
                  </p:nvGrpSpPr>
                  <p:grpSpPr>
                    <a:xfrm>
                      <a:off x="4078605" y="3574732"/>
                      <a:ext cx="952" cy="5714"/>
                      <a:chOff x="4078605" y="3574732"/>
                      <a:chExt cx="952" cy="5714"/>
                    </a:xfrm>
                  </p:grpSpPr>
                  <p:sp>
                    <p:nvSpPr>
                      <p:cNvPr id="1074" name="任意多边形: 形状 958"/>
                      <p:cNvSpPr/>
                      <p:nvPr/>
                    </p:nvSpPr>
                    <p:spPr>
                      <a:xfrm>
                        <a:off x="4078843" y="3577589"/>
                        <a:ext cx="714" cy="9525"/>
                      </a:xfrm>
                      <a:custGeom>
                        <a:avLst/>
                        <a:gdLst>
                          <a:gd name="connsiteX0" fmla="*/ 714 w 714"/>
                          <a:gd name="connsiteY0" fmla="*/ 0 h 9525"/>
                          <a:gd name="connsiteX1" fmla="*/ 714 w 714"/>
                          <a:gd name="connsiteY1" fmla="*/ 0 h 9525"/>
                          <a:gd name="connsiteX2" fmla="*/ 714 w 714"/>
                          <a:gd name="connsiteY2" fmla="*/ 0 h 9525"/>
                          <a:gd name="connsiteX3" fmla="*/ 714 w 714"/>
                          <a:gd name="connsiteY3" fmla="*/ 0 h 9525"/>
                          <a:gd name="connsiteX4" fmla="*/ 714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714" y="0"/>
                            </a:moveTo>
                            <a:cubicBezTo>
                              <a:pt x="714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75" name="任意多边形: 形状 959"/>
                      <p:cNvSpPr/>
                      <p:nvPr/>
                    </p:nvSpPr>
                    <p:spPr>
                      <a:xfrm>
                        <a:off x="4078605" y="35775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76" name="任意多边形: 形状 960"/>
                      <p:cNvSpPr/>
                      <p:nvPr/>
                    </p:nvSpPr>
                    <p:spPr>
                      <a:xfrm>
                        <a:off x="4078605" y="3579732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952 w 952"/>
                          <a:gd name="connsiteY1" fmla="*/ 714 h 714"/>
                          <a:gd name="connsiteX2" fmla="*/ 952 w 952"/>
                          <a:gd name="connsiteY2" fmla="*/ 714 h 714"/>
                          <a:gd name="connsiteX3" fmla="*/ 952 w 952"/>
                          <a:gd name="connsiteY3" fmla="*/ 714 h 714"/>
                          <a:gd name="connsiteX4" fmla="*/ 952 w 952"/>
                          <a:gd name="connsiteY4" fmla="*/ 714 h 714"/>
                          <a:gd name="connsiteX5" fmla="*/ 952 w 952"/>
                          <a:gd name="connsiteY5" fmla="*/ 714 h 714"/>
                          <a:gd name="connsiteX6" fmla="*/ 0 w 952"/>
                          <a:gd name="connsiteY6" fmla="*/ 714 h 714"/>
                          <a:gd name="connsiteX7" fmla="*/ 0 w 952"/>
                          <a:gd name="connsiteY7" fmla="*/ 714 h 714"/>
                          <a:gd name="connsiteX8" fmla="*/ 0 w 952"/>
                          <a:gd name="connsiteY8" fmla="*/ 714 h 714"/>
                          <a:gd name="connsiteX9" fmla="*/ 0 w 952"/>
                          <a:gd name="connsiteY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77" name="任意多边形: 形状 961"/>
                      <p:cNvSpPr/>
                      <p:nvPr/>
                    </p:nvSpPr>
                    <p:spPr>
                      <a:xfrm>
                        <a:off x="4078605" y="3574732"/>
                        <a:ext cx="952" cy="4762"/>
                      </a:xfrm>
                      <a:custGeom>
                        <a:avLst/>
                        <a:gdLst>
                          <a:gd name="connsiteX0" fmla="*/ 0 w 952"/>
                          <a:gd name="connsiteY0" fmla="*/ 4763 h 4762"/>
                          <a:gd name="connsiteX1" fmla="*/ 0 w 952"/>
                          <a:gd name="connsiteY1" fmla="*/ 4763 h 4762"/>
                          <a:gd name="connsiteX2" fmla="*/ 0 w 952"/>
                          <a:gd name="connsiteY2" fmla="*/ 4763 h 4762"/>
                          <a:gd name="connsiteX3" fmla="*/ 0 w 952"/>
                          <a:gd name="connsiteY3" fmla="*/ 4763 h 4762"/>
                          <a:gd name="connsiteX4" fmla="*/ 0 w 952"/>
                          <a:gd name="connsiteY4" fmla="*/ 4763 h 4762"/>
                          <a:gd name="connsiteX5" fmla="*/ 0 w 952"/>
                          <a:gd name="connsiteY5" fmla="*/ 4763 h 4762"/>
                          <a:gd name="connsiteX6" fmla="*/ 952 w 952"/>
                          <a:gd name="connsiteY6" fmla="*/ 3810 h 4762"/>
                          <a:gd name="connsiteX7" fmla="*/ 952 w 952"/>
                          <a:gd name="connsiteY7" fmla="*/ 3810 h 4762"/>
                          <a:gd name="connsiteX8" fmla="*/ 952 w 952"/>
                          <a:gd name="connsiteY8" fmla="*/ 3810 h 4762"/>
                          <a:gd name="connsiteX9" fmla="*/ 952 w 952"/>
                          <a:gd name="connsiteY9" fmla="*/ 3810 h 4762"/>
                          <a:gd name="connsiteX10" fmla="*/ 952 w 952"/>
                          <a:gd name="connsiteY10" fmla="*/ 3810 h 4762"/>
                          <a:gd name="connsiteX11" fmla="*/ 952 w 952"/>
                          <a:gd name="connsiteY11" fmla="*/ 3810 h 4762"/>
                          <a:gd name="connsiteX12" fmla="*/ 952 w 952"/>
                          <a:gd name="connsiteY12" fmla="*/ 3810 h 4762"/>
                          <a:gd name="connsiteX13" fmla="*/ 952 w 952"/>
                          <a:gd name="connsiteY13" fmla="*/ 3810 h 4762"/>
                          <a:gd name="connsiteX14" fmla="*/ 952 w 952"/>
                          <a:gd name="connsiteY14" fmla="*/ 3810 h 4762"/>
                          <a:gd name="connsiteX15" fmla="*/ 952 w 952"/>
                          <a:gd name="connsiteY15" fmla="*/ 3810 h 4762"/>
                          <a:gd name="connsiteX16" fmla="*/ 952 w 952"/>
                          <a:gd name="connsiteY16" fmla="*/ 2858 h 4762"/>
                          <a:gd name="connsiteX17" fmla="*/ 952 w 952"/>
                          <a:gd name="connsiteY17" fmla="*/ 2858 h 4762"/>
                          <a:gd name="connsiteX18" fmla="*/ 952 w 952"/>
                          <a:gd name="connsiteY18" fmla="*/ 2858 h 4762"/>
                          <a:gd name="connsiteX19" fmla="*/ 952 w 952"/>
                          <a:gd name="connsiteY19" fmla="*/ 1905 h 4762"/>
                          <a:gd name="connsiteX20" fmla="*/ 952 w 952"/>
                          <a:gd name="connsiteY20" fmla="*/ 1905 h 4762"/>
                          <a:gd name="connsiteX21" fmla="*/ 952 w 952"/>
                          <a:gd name="connsiteY21" fmla="*/ 1905 h 4762"/>
                          <a:gd name="connsiteX22" fmla="*/ 952 w 952"/>
                          <a:gd name="connsiteY22" fmla="*/ 1905 h 4762"/>
                          <a:gd name="connsiteX23" fmla="*/ 952 w 952"/>
                          <a:gd name="connsiteY23" fmla="*/ 1905 h 4762"/>
                          <a:gd name="connsiteX24" fmla="*/ 952 w 952"/>
                          <a:gd name="connsiteY24" fmla="*/ 1905 h 4762"/>
                          <a:gd name="connsiteX25" fmla="*/ 952 w 952"/>
                          <a:gd name="connsiteY25" fmla="*/ 1905 h 4762"/>
                          <a:gd name="connsiteX26" fmla="*/ 952 w 952"/>
                          <a:gd name="connsiteY26" fmla="*/ 1905 h 4762"/>
                          <a:gd name="connsiteX27" fmla="*/ 952 w 952"/>
                          <a:gd name="connsiteY27" fmla="*/ 1905 h 4762"/>
                          <a:gd name="connsiteX28" fmla="*/ 952 w 952"/>
                          <a:gd name="connsiteY28" fmla="*/ 1905 h 4762"/>
                          <a:gd name="connsiteX29" fmla="*/ 952 w 952"/>
                          <a:gd name="connsiteY29" fmla="*/ 1905 h 4762"/>
                          <a:gd name="connsiteX30" fmla="*/ 952 w 952"/>
                          <a:gd name="connsiteY30" fmla="*/ 1905 h 4762"/>
                          <a:gd name="connsiteX31" fmla="*/ 952 w 952"/>
                          <a:gd name="connsiteY31" fmla="*/ 1905 h 4762"/>
                          <a:gd name="connsiteX32" fmla="*/ 952 w 952"/>
                          <a:gd name="connsiteY32" fmla="*/ 1905 h 4762"/>
                          <a:gd name="connsiteX33" fmla="*/ 952 w 952"/>
                          <a:gd name="connsiteY33" fmla="*/ 1905 h 4762"/>
                          <a:gd name="connsiteX34" fmla="*/ 952 w 952"/>
                          <a:gd name="connsiteY34" fmla="*/ 1905 h 4762"/>
                          <a:gd name="connsiteX35" fmla="*/ 952 w 952"/>
                          <a:gd name="connsiteY35" fmla="*/ 1905 h 4762"/>
                          <a:gd name="connsiteX36" fmla="*/ 952 w 952"/>
                          <a:gd name="connsiteY36" fmla="*/ 1905 h 4762"/>
                          <a:gd name="connsiteX37" fmla="*/ 952 w 952"/>
                          <a:gd name="connsiteY37" fmla="*/ 1905 h 4762"/>
                          <a:gd name="connsiteX38" fmla="*/ 952 w 952"/>
                          <a:gd name="connsiteY38" fmla="*/ 1905 h 4762"/>
                          <a:gd name="connsiteX39" fmla="*/ 952 w 952"/>
                          <a:gd name="connsiteY39" fmla="*/ 1905 h 4762"/>
                          <a:gd name="connsiteX40" fmla="*/ 952 w 952"/>
                          <a:gd name="connsiteY40" fmla="*/ 1905 h 4762"/>
                          <a:gd name="connsiteX41" fmla="*/ 952 w 952"/>
                          <a:gd name="connsiteY41" fmla="*/ 1905 h 4762"/>
                          <a:gd name="connsiteX42" fmla="*/ 952 w 952"/>
                          <a:gd name="connsiteY42" fmla="*/ 1905 h 4762"/>
                          <a:gd name="connsiteX43" fmla="*/ 952 w 952"/>
                          <a:gd name="connsiteY43" fmla="*/ 1905 h 4762"/>
                          <a:gd name="connsiteX44" fmla="*/ 952 w 952"/>
                          <a:gd name="connsiteY44" fmla="*/ 1905 h 4762"/>
                          <a:gd name="connsiteX45" fmla="*/ 952 w 952"/>
                          <a:gd name="connsiteY45" fmla="*/ 1905 h 4762"/>
                          <a:gd name="connsiteX46" fmla="*/ 952 w 952"/>
                          <a:gd name="connsiteY46" fmla="*/ 1905 h 4762"/>
                          <a:gd name="connsiteX47" fmla="*/ 952 w 952"/>
                          <a:gd name="connsiteY47" fmla="*/ 1905 h 4762"/>
                          <a:gd name="connsiteX48" fmla="*/ 952 w 952"/>
                          <a:gd name="connsiteY48" fmla="*/ 1905 h 4762"/>
                          <a:gd name="connsiteX49" fmla="*/ 952 w 952"/>
                          <a:gd name="connsiteY49" fmla="*/ 1905 h 4762"/>
                          <a:gd name="connsiteX50" fmla="*/ 952 w 952"/>
                          <a:gd name="connsiteY50" fmla="*/ 1905 h 4762"/>
                          <a:gd name="connsiteX51" fmla="*/ 952 w 952"/>
                          <a:gd name="connsiteY51" fmla="*/ 1905 h 4762"/>
                          <a:gd name="connsiteX52" fmla="*/ 952 w 952"/>
                          <a:gd name="connsiteY52" fmla="*/ 1905 h 4762"/>
                          <a:gd name="connsiteX53" fmla="*/ 952 w 952"/>
                          <a:gd name="connsiteY53" fmla="*/ 952 h 4762"/>
                          <a:gd name="connsiteX54" fmla="*/ 952 w 952"/>
                          <a:gd name="connsiteY54" fmla="*/ 952 h 4762"/>
                          <a:gd name="connsiteX55" fmla="*/ 952 w 952"/>
                          <a:gd name="connsiteY55" fmla="*/ 952 h 4762"/>
                          <a:gd name="connsiteX56" fmla="*/ 952 w 952"/>
                          <a:gd name="connsiteY56" fmla="*/ 952 h 4762"/>
                          <a:gd name="connsiteX57" fmla="*/ 952 w 952"/>
                          <a:gd name="connsiteY57" fmla="*/ 952 h 4762"/>
                          <a:gd name="connsiteX58" fmla="*/ 952 w 952"/>
                          <a:gd name="connsiteY58" fmla="*/ 952 h 4762"/>
                          <a:gd name="connsiteX59" fmla="*/ 952 w 952"/>
                          <a:gd name="connsiteY59" fmla="*/ 952 h 4762"/>
                          <a:gd name="connsiteX60" fmla="*/ 952 w 952"/>
                          <a:gd name="connsiteY60" fmla="*/ 952 h 4762"/>
                          <a:gd name="connsiteX61" fmla="*/ 952 w 952"/>
                          <a:gd name="connsiteY61" fmla="*/ 952 h 4762"/>
                          <a:gd name="connsiteX62" fmla="*/ 952 w 952"/>
                          <a:gd name="connsiteY62" fmla="*/ 952 h 4762"/>
                          <a:gd name="connsiteX63" fmla="*/ 952 w 952"/>
                          <a:gd name="connsiteY63" fmla="*/ 952 h 4762"/>
                          <a:gd name="connsiteX64" fmla="*/ 952 w 952"/>
                          <a:gd name="connsiteY64" fmla="*/ 952 h 4762"/>
                          <a:gd name="connsiteX65" fmla="*/ 952 w 952"/>
                          <a:gd name="connsiteY65" fmla="*/ 952 h 4762"/>
                          <a:gd name="connsiteX66" fmla="*/ 952 w 952"/>
                          <a:gd name="connsiteY66" fmla="*/ 0 h 4762"/>
                          <a:gd name="connsiteX67" fmla="*/ 952 w 952"/>
                          <a:gd name="connsiteY67" fmla="*/ 0 h 4762"/>
                          <a:gd name="connsiteX68" fmla="*/ 952 w 952"/>
                          <a:gd name="connsiteY68" fmla="*/ 0 h 4762"/>
                          <a:gd name="connsiteX69" fmla="*/ 952 w 952"/>
                          <a:gd name="connsiteY69" fmla="*/ 0 h 4762"/>
                          <a:gd name="connsiteX70" fmla="*/ 952 w 952"/>
                          <a:gd name="connsiteY70" fmla="*/ 0 h 4762"/>
                          <a:gd name="connsiteX71" fmla="*/ 952 w 952"/>
                          <a:gd name="connsiteY71" fmla="*/ 0 h 4762"/>
                          <a:gd name="connsiteX72" fmla="*/ 952 w 952"/>
                          <a:gd name="connsiteY72" fmla="*/ 0 h 4762"/>
                          <a:gd name="connsiteX73" fmla="*/ 952 w 952"/>
                          <a:gd name="connsiteY73" fmla="*/ 0 h 4762"/>
                          <a:gd name="connsiteX74" fmla="*/ 952 w 952"/>
                          <a:gd name="connsiteY74" fmla="*/ 0 h 4762"/>
                          <a:gd name="connsiteX75" fmla="*/ 952 w 952"/>
                          <a:gd name="connsiteY75" fmla="*/ 0 h 4762"/>
                          <a:gd name="connsiteX76" fmla="*/ 952 w 952"/>
                          <a:gd name="connsiteY76" fmla="*/ 0 h 4762"/>
                          <a:gd name="connsiteX77" fmla="*/ 952 w 952"/>
                          <a:gd name="connsiteY77" fmla="*/ 0 h 4762"/>
                          <a:gd name="connsiteX78" fmla="*/ 952 w 952"/>
                          <a:gd name="connsiteY78" fmla="*/ 0 h 4762"/>
                          <a:gd name="connsiteX79" fmla="*/ 952 w 952"/>
                          <a:gd name="connsiteY79" fmla="*/ 0 h 4762"/>
                          <a:gd name="connsiteX80" fmla="*/ 952 w 952"/>
                          <a:gd name="connsiteY80" fmla="*/ 0 h 4762"/>
                          <a:gd name="connsiteX81" fmla="*/ 952 w 952"/>
                          <a:gd name="connsiteY81" fmla="*/ 0 h 4762"/>
                          <a:gd name="connsiteX82" fmla="*/ 952 w 952"/>
                          <a:gd name="connsiteY82" fmla="*/ 0 h 4762"/>
                          <a:gd name="connsiteX83" fmla="*/ 952 w 952"/>
                          <a:gd name="connsiteY83" fmla="*/ 0 h 4762"/>
                          <a:gd name="connsiteX84" fmla="*/ 952 w 952"/>
                          <a:gd name="connsiteY84" fmla="*/ 0 h 4762"/>
                          <a:gd name="connsiteX85" fmla="*/ 952 w 952"/>
                          <a:gd name="connsiteY85" fmla="*/ 0 h 4762"/>
                          <a:gd name="connsiteX86" fmla="*/ 952 w 952"/>
                          <a:gd name="connsiteY86" fmla="*/ 0 h 4762"/>
                          <a:gd name="connsiteX87" fmla="*/ 952 w 952"/>
                          <a:gd name="connsiteY87" fmla="*/ 0 h 4762"/>
                          <a:gd name="connsiteX88" fmla="*/ 952 w 952"/>
                          <a:gd name="connsiteY88" fmla="*/ 0 h 4762"/>
                          <a:gd name="connsiteX89" fmla="*/ 952 w 952"/>
                          <a:gd name="connsiteY89" fmla="*/ 0 h 4762"/>
                          <a:gd name="connsiteX90" fmla="*/ 952 w 952"/>
                          <a:gd name="connsiteY90" fmla="*/ 0 h 4762"/>
                          <a:gd name="connsiteX91" fmla="*/ 952 w 952"/>
                          <a:gd name="connsiteY91" fmla="*/ 0 h 4762"/>
                          <a:gd name="connsiteX92" fmla="*/ 952 w 952"/>
                          <a:gd name="connsiteY92" fmla="*/ 0 h 4762"/>
                          <a:gd name="connsiteX93" fmla="*/ 952 w 952"/>
                          <a:gd name="connsiteY93" fmla="*/ 0 h 4762"/>
                          <a:gd name="connsiteX94" fmla="*/ 952 w 952"/>
                          <a:gd name="connsiteY94" fmla="*/ 0 h 4762"/>
                          <a:gd name="connsiteX95" fmla="*/ 952 w 952"/>
                          <a:gd name="connsiteY95" fmla="*/ 0 h 4762"/>
                          <a:gd name="connsiteX96" fmla="*/ 952 w 952"/>
                          <a:gd name="connsiteY96" fmla="*/ 0 h 4762"/>
                          <a:gd name="connsiteX97" fmla="*/ 952 w 952"/>
                          <a:gd name="connsiteY97" fmla="*/ 952 h 4762"/>
                          <a:gd name="connsiteX98" fmla="*/ 952 w 952"/>
                          <a:gd name="connsiteY98" fmla="*/ 952 h 4762"/>
                          <a:gd name="connsiteX99" fmla="*/ 952 w 952"/>
                          <a:gd name="connsiteY99" fmla="*/ 952 h 4762"/>
                          <a:gd name="connsiteX100" fmla="*/ 952 w 952"/>
                          <a:gd name="connsiteY100" fmla="*/ 952 h 4762"/>
                          <a:gd name="connsiteX101" fmla="*/ 952 w 952"/>
                          <a:gd name="connsiteY101" fmla="*/ 952 h 4762"/>
                          <a:gd name="connsiteX102" fmla="*/ 952 w 952"/>
                          <a:gd name="connsiteY102" fmla="*/ 952 h 4762"/>
                          <a:gd name="connsiteX103" fmla="*/ 952 w 952"/>
                          <a:gd name="connsiteY103" fmla="*/ 1905 h 4762"/>
                          <a:gd name="connsiteX104" fmla="*/ 952 w 952"/>
                          <a:gd name="connsiteY104" fmla="*/ 1905 h 4762"/>
                          <a:gd name="connsiteX105" fmla="*/ 952 w 952"/>
                          <a:gd name="connsiteY105" fmla="*/ 1905 h 4762"/>
                          <a:gd name="connsiteX106" fmla="*/ 952 w 952"/>
                          <a:gd name="connsiteY106" fmla="*/ 1905 h 4762"/>
                          <a:gd name="connsiteX107" fmla="*/ 952 w 952"/>
                          <a:gd name="connsiteY107" fmla="*/ 1905 h 4762"/>
                          <a:gd name="connsiteX108" fmla="*/ 952 w 952"/>
                          <a:gd name="connsiteY108" fmla="*/ 1905 h 4762"/>
                          <a:gd name="connsiteX109" fmla="*/ 952 w 952"/>
                          <a:gd name="connsiteY109" fmla="*/ 1905 h 4762"/>
                          <a:gd name="connsiteX110" fmla="*/ 952 w 952"/>
                          <a:gd name="connsiteY110" fmla="*/ 1905 h 4762"/>
                          <a:gd name="connsiteX111" fmla="*/ 952 w 952"/>
                          <a:gd name="connsiteY111" fmla="*/ 1905 h 4762"/>
                          <a:gd name="connsiteX112" fmla="*/ 952 w 952"/>
                          <a:gd name="connsiteY112" fmla="*/ 2858 h 4762"/>
                          <a:gd name="connsiteX113" fmla="*/ 952 w 952"/>
                          <a:gd name="connsiteY113" fmla="*/ 3810 h 4762"/>
                          <a:gd name="connsiteX114" fmla="*/ 952 w 952"/>
                          <a:gd name="connsiteY114" fmla="*/ 4763 h 4762"/>
                          <a:gd name="connsiteX115" fmla="*/ 952 w 952"/>
                          <a:gd name="connsiteY115" fmla="*/ 4763 h 4762"/>
                          <a:gd name="connsiteX116" fmla="*/ 952 w 952"/>
                          <a:gd name="connsiteY116" fmla="*/ 4763 h 4762"/>
                          <a:gd name="connsiteX117" fmla="*/ 952 w 952"/>
                          <a:gd name="connsiteY117" fmla="*/ 4763 h 4762"/>
                          <a:gd name="connsiteX118" fmla="*/ 952 w 952"/>
                          <a:gd name="connsiteY118" fmla="*/ 4763 h 4762"/>
                          <a:gd name="connsiteX119" fmla="*/ 952 w 952"/>
                          <a:gd name="connsiteY119" fmla="*/ 4763 h 4762"/>
                          <a:gd name="connsiteX120" fmla="*/ 952 w 952"/>
                          <a:gd name="connsiteY120" fmla="*/ 4763 h 4762"/>
                          <a:gd name="connsiteX121" fmla="*/ 0 w 952"/>
                          <a:gd name="connsiteY121" fmla="*/ 4763 h 4762"/>
                          <a:gd name="connsiteX122" fmla="*/ 0 w 952"/>
                          <a:gd name="connsiteY122" fmla="*/ 4763 h 4762"/>
                          <a:gd name="connsiteX123" fmla="*/ 0 w 952"/>
                          <a:gd name="connsiteY123" fmla="*/ 4763 h 4762"/>
                          <a:gd name="connsiteX124" fmla="*/ 0 w 952"/>
                          <a:gd name="connsiteY124" fmla="*/ 4763 h 4762"/>
                          <a:gd name="connsiteX125" fmla="*/ 0 w 952"/>
                          <a:gd name="connsiteY125" fmla="*/ 4763 h 4762"/>
                          <a:gd name="connsiteX126" fmla="*/ 0 w 952"/>
                          <a:gd name="connsiteY126" fmla="*/ 4763 h 4762"/>
                          <a:gd name="connsiteX127" fmla="*/ 0 w 952"/>
                          <a:gd name="connsiteY127" fmla="*/ 4763 h 4762"/>
                          <a:gd name="connsiteX128" fmla="*/ 0 w 952"/>
                          <a:gd name="connsiteY128" fmla="*/ 4763 h 4762"/>
                          <a:gd name="connsiteX129" fmla="*/ 0 w 952"/>
                          <a:gd name="connsiteY129" fmla="*/ 2858 h 4762"/>
                          <a:gd name="connsiteX130" fmla="*/ 0 w 952"/>
                          <a:gd name="connsiteY130" fmla="*/ 2858 h 4762"/>
                          <a:gd name="connsiteX131" fmla="*/ 0 w 952"/>
                          <a:gd name="connsiteY131" fmla="*/ 2858 h 4762"/>
                          <a:gd name="connsiteX132" fmla="*/ 0 w 952"/>
                          <a:gd name="connsiteY132" fmla="*/ 2858 h 4762"/>
                          <a:gd name="connsiteX133" fmla="*/ 0 w 952"/>
                          <a:gd name="connsiteY133" fmla="*/ 2858 h 4762"/>
                          <a:gd name="connsiteX134" fmla="*/ 0 w 952"/>
                          <a:gd name="connsiteY134" fmla="*/ 2858 h 4762"/>
                          <a:gd name="connsiteX135" fmla="*/ 0 w 952"/>
                          <a:gd name="connsiteY135" fmla="*/ 2858 h 4762"/>
                          <a:gd name="connsiteX136" fmla="*/ 0 w 952"/>
                          <a:gd name="connsiteY136" fmla="*/ 2858 h 4762"/>
                          <a:gd name="connsiteX137" fmla="*/ 0 w 952"/>
                          <a:gd name="connsiteY137" fmla="*/ 2858 h 4762"/>
                          <a:gd name="connsiteX138" fmla="*/ 0 w 952"/>
                          <a:gd name="connsiteY138" fmla="*/ 2858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952" h="4762">
                            <a:moveTo>
                              <a:pt x="0" y="4763"/>
                            </a:move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3810"/>
                            </a:cubicBezTo>
                            <a:cubicBezTo>
                              <a:pt x="952" y="3810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lose/>
                            <a:moveTo>
                              <a:pt x="0" y="2858"/>
                            </a:move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0" y="2858"/>
                            </a:cubicBezTo>
                            <a:cubicBezTo>
                              <a:pt x="952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lose/>
                            <a:moveTo>
                              <a:pt x="0" y="2858"/>
                            </a:move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78" name="任意多边形: 形状 962"/>
                    <p:cNvSpPr/>
                    <p:nvPr/>
                  </p:nvSpPr>
                  <p:spPr>
                    <a:xfrm>
                      <a:off x="4078605" y="3581399"/>
                      <a:ext cx="952" cy="2857"/>
                    </a:xfrm>
                    <a:custGeom>
                      <a:avLst/>
                      <a:gdLst>
                        <a:gd name="connsiteX0" fmla="*/ 0 w 952"/>
                        <a:gd name="connsiteY0" fmla="*/ 2858 h 2857"/>
                        <a:gd name="connsiteX1" fmla="*/ 0 w 952"/>
                        <a:gd name="connsiteY1" fmla="*/ 2858 h 2857"/>
                        <a:gd name="connsiteX2" fmla="*/ 0 w 952"/>
                        <a:gd name="connsiteY2" fmla="*/ 2858 h 2857"/>
                        <a:gd name="connsiteX3" fmla="*/ 0 w 952"/>
                        <a:gd name="connsiteY3" fmla="*/ 2858 h 2857"/>
                        <a:gd name="connsiteX4" fmla="*/ 0 w 952"/>
                        <a:gd name="connsiteY4" fmla="*/ 2858 h 2857"/>
                        <a:gd name="connsiteX5" fmla="*/ 0 w 952"/>
                        <a:gd name="connsiteY5" fmla="*/ 2858 h 2857"/>
                        <a:gd name="connsiteX6" fmla="*/ 0 w 952"/>
                        <a:gd name="connsiteY6" fmla="*/ 2858 h 2857"/>
                        <a:gd name="connsiteX7" fmla="*/ 0 w 952"/>
                        <a:gd name="connsiteY7" fmla="*/ 2858 h 2857"/>
                        <a:gd name="connsiteX8" fmla="*/ 952 w 952"/>
                        <a:gd name="connsiteY8" fmla="*/ 1905 h 2857"/>
                        <a:gd name="connsiteX9" fmla="*/ 952 w 952"/>
                        <a:gd name="connsiteY9" fmla="*/ 1905 h 2857"/>
                        <a:gd name="connsiteX10" fmla="*/ 952 w 952"/>
                        <a:gd name="connsiteY10" fmla="*/ 1905 h 2857"/>
                        <a:gd name="connsiteX11" fmla="*/ 952 w 952"/>
                        <a:gd name="connsiteY11" fmla="*/ 1905 h 2857"/>
                        <a:gd name="connsiteX12" fmla="*/ 952 w 952"/>
                        <a:gd name="connsiteY12" fmla="*/ 1905 h 2857"/>
                        <a:gd name="connsiteX13" fmla="*/ 952 w 952"/>
                        <a:gd name="connsiteY13" fmla="*/ 1905 h 2857"/>
                        <a:gd name="connsiteX14" fmla="*/ 952 w 952"/>
                        <a:gd name="connsiteY14" fmla="*/ 1905 h 2857"/>
                        <a:gd name="connsiteX15" fmla="*/ 952 w 952"/>
                        <a:gd name="connsiteY15" fmla="*/ 1905 h 2857"/>
                        <a:gd name="connsiteX16" fmla="*/ 952 w 952"/>
                        <a:gd name="connsiteY16" fmla="*/ 1905 h 2857"/>
                        <a:gd name="connsiteX17" fmla="*/ 952 w 952"/>
                        <a:gd name="connsiteY17" fmla="*/ 1905 h 2857"/>
                        <a:gd name="connsiteX18" fmla="*/ 952 w 952"/>
                        <a:gd name="connsiteY18" fmla="*/ 1905 h 2857"/>
                        <a:gd name="connsiteX19" fmla="*/ 952 w 952"/>
                        <a:gd name="connsiteY19" fmla="*/ 1905 h 2857"/>
                        <a:gd name="connsiteX20" fmla="*/ 952 w 952"/>
                        <a:gd name="connsiteY20" fmla="*/ 1905 h 2857"/>
                        <a:gd name="connsiteX21" fmla="*/ 952 w 952"/>
                        <a:gd name="connsiteY21" fmla="*/ 1905 h 2857"/>
                        <a:gd name="connsiteX22" fmla="*/ 952 w 952"/>
                        <a:gd name="connsiteY22" fmla="*/ 1905 h 2857"/>
                        <a:gd name="connsiteX23" fmla="*/ 952 w 952"/>
                        <a:gd name="connsiteY23" fmla="*/ 1905 h 2857"/>
                        <a:gd name="connsiteX24" fmla="*/ 952 w 952"/>
                        <a:gd name="connsiteY24" fmla="*/ 1905 h 2857"/>
                        <a:gd name="connsiteX25" fmla="*/ 952 w 952"/>
                        <a:gd name="connsiteY25" fmla="*/ 1905 h 2857"/>
                        <a:gd name="connsiteX26" fmla="*/ 952 w 952"/>
                        <a:gd name="connsiteY26" fmla="*/ 1905 h 2857"/>
                        <a:gd name="connsiteX27" fmla="*/ 952 w 952"/>
                        <a:gd name="connsiteY27" fmla="*/ 1905 h 2857"/>
                        <a:gd name="connsiteX28" fmla="*/ 952 w 952"/>
                        <a:gd name="connsiteY28" fmla="*/ 1905 h 2857"/>
                        <a:gd name="connsiteX29" fmla="*/ 952 w 952"/>
                        <a:gd name="connsiteY29" fmla="*/ 1905 h 2857"/>
                        <a:gd name="connsiteX30" fmla="*/ 952 w 952"/>
                        <a:gd name="connsiteY30" fmla="*/ 1905 h 2857"/>
                        <a:gd name="connsiteX31" fmla="*/ 952 w 952"/>
                        <a:gd name="connsiteY31" fmla="*/ 1905 h 2857"/>
                        <a:gd name="connsiteX32" fmla="*/ 0 w 952"/>
                        <a:gd name="connsiteY32" fmla="*/ 1905 h 2857"/>
                        <a:gd name="connsiteX33" fmla="*/ 0 w 952"/>
                        <a:gd name="connsiteY33" fmla="*/ 1905 h 2857"/>
                        <a:gd name="connsiteX34" fmla="*/ 0 w 952"/>
                        <a:gd name="connsiteY34" fmla="*/ 1905 h 2857"/>
                        <a:gd name="connsiteX35" fmla="*/ 0 w 952"/>
                        <a:gd name="connsiteY35" fmla="*/ 1905 h 2857"/>
                        <a:gd name="connsiteX36" fmla="*/ 0 w 952"/>
                        <a:gd name="connsiteY36" fmla="*/ 1905 h 2857"/>
                        <a:gd name="connsiteX37" fmla="*/ 0 w 952"/>
                        <a:gd name="connsiteY37" fmla="*/ 1905 h 2857"/>
                        <a:gd name="connsiteX38" fmla="*/ 0 w 952"/>
                        <a:gd name="connsiteY38" fmla="*/ 1905 h 2857"/>
                        <a:gd name="connsiteX39" fmla="*/ 0 w 952"/>
                        <a:gd name="connsiteY39" fmla="*/ 1905 h 2857"/>
                        <a:gd name="connsiteX40" fmla="*/ 0 w 952"/>
                        <a:gd name="connsiteY40" fmla="*/ 1905 h 2857"/>
                        <a:gd name="connsiteX41" fmla="*/ 0 w 952"/>
                        <a:gd name="connsiteY41" fmla="*/ 1905 h 2857"/>
                        <a:gd name="connsiteX42" fmla="*/ 0 w 952"/>
                        <a:gd name="connsiteY42" fmla="*/ 1905 h 2857"/>
                        <a:gd name="connsiteX43" fmla="*/ 0 w 952"/>
                        <a:gd name="connsiteY43" fmla="*/ 1905 h 2857"/>
                        <a:gd name="connsiteX44" fmla="*/ 0 w 952"/>
                        <a:gd name="connsiteY44" fmla="*/ 1905 h 2857"/>
                        <a:gd name="connsiteX45" fmla="*/ 0 w 952"/>
                        <a:gd name="connsiteY45" fmla="*/ 1905 h 2857"/>
                        <a:gd name="connsiteX46" fmla="*/ 0 w 952"/>
                        <a:gd name="connsiteY46" fmla="*/ 1905 h 2857"/>
                        <a:gd name="connsiteX47" fmla="*/ 0 w 952"/>
                        <a:gd name="connsiteY47" fmla="*/ 1905 h 2857"/>
                        <a:gd name="connsiteX48" fmla="*/ 0 w 952"/>
                        <a:gd name="connsiteY48" fmla="*/ 1905 h 2857"/>
                        <a:gd name="connsiteX49" fmla="*/ 0 w 952"/>
                        <a:gd name="connsiteY49" fmla="*/ 1905 h 2857"/>
                        <a:gd name="connsiteX50" fmla="*/ 0 w 952"/>
                        <a:gd name="connsiteY50" fmla="*/ 1905 h 2857"/>
                        <a:gd name="connsiteX51" fmla="*/ 0 w 952"/>
                        <a:gd name="connsiteY51" fmla="*/ 1905 h 2857"/>
                        <a:gd name="connsiteX52" fmla="*/ 0 w 952"/>
                        <a:gd name="connsiteY52" fmla="*/ 1905 h 2857"/>
                        <a:gd name="connsiteX53" fmla="*/ 0 w 952"/>
                        <a:gd name="connsiteY53" fmla="*/ 1905 h 2857"/>
                        <a:gd name="connsiteX54" fmla="*/ 0 w 952"/>
                        <a:gd name="connsiteY54" fmla="*/ 1905 h 2857"/>
                        <a:gd name="connsiteX55" fmla="*/ 0 w 952"/>
                        <a:gd name="connsiteY55" fmla="*/ 1905 h 2857"/>
                        <a:gd name="connsiteX56" fmla="*/ 0 w 952"/>
                        <a:gd name="connsiteY56" fmla="*/ 1905 h 2857"/>
                        <a:gd name="connsiteX57" fmla="*/ 0 w 952"/>
                        <a:gd name="connsiteY57" fmla="*/ 1905 h 2857"/>
                        <a:gd name="connsiteX58" fmla="*/ 0 w 952"/>
                        <a:gd name="connsiteY58" fmla="*/ 1905 h 2857"/>
                        <a:gd name="connsiteX59" fmla="*/ 0 w 952"/>
                        <a:gd name="connsiteY59" fmla="*/ 1905 h 2857"/>
                        <a:gd name="connsiteX60" fmla="*/ 0 w 952"/>
                        <a:gd name="connsiteY60" fmla="*/ 1905 h 2857"/>
                        <a:gd name="connsiteX61" fmla="*/ 0 w 952"/>
                        <a:gd name="connsiteY61" fmla="*/ 1905 h 2857"/>
                        <a:gd name="connsiteX62" fmla="*/ 0 w 952"/>
                        <a:gd name="connsiteY62" fmla="*/ 2858 h 2857"/>
                        <a:gd name="connsiteX63" fmla="*/ 0 w 952"/>
                        <a:gd name="connsiteY63" fmla="*/ 2858 h 2857"/>
                        <a:gd name="connsiteX64" fmla="*/ 0 w 952"/>
                        <a:gd name="connsiteY64" fmla="*/ 2858 h 2857"/>
                        <a:gd name="connsiteX65" fmla="*/ 0 w 952"/>
                        <a:gd name="connsiteY65" fmla="*/ 2858 h 2857"/>
                        <a:gd name="connsiteX66" fmla="*/ 0 w 952"/>
                        <a:gd name="connsiteY66" fmla="*/ 2858 h 2857"/>
                        <a:gd name="connsiteX67" fmla="*/ 0 w 952"/>
                        <a:gd name="connsiteY67" fmla="*/ 2858 h 2857"/>
                        <a:gd name="connsiteX68" fmla="*/ 0 w 952"/>
                        <a:gd name="connsiteY68" fmla="*/ 2858 h 2857"/>
                        <a:gd name="connsiteX69" fmla="*/ 0 w 952"/>
                        <a:gd name="connsiteY69" fmla="*/ 2858 h 2857"/>
                        <a:gd name="connsiteX70" fmla="*/ 0 w 952"/>
                        <a:gd name="connsiteY70" fmla="*/ 2858 h 2857"/>
                        <a:gd name="connsiteX71" fmla="*/ 0 w 952"/>
                        <a:gd name="connsiteY71" fmla="*/ 2858 h 2857"/>
                        <a:gd name="connsiteX72" fmla="*/ 0 w 952"/>
                        <a:gd name="connsiteY72" fmla="*/ 2858 h 2857"/>
                        <a:gd name="connsiteX73" fmla="*/ 0 w 952"/>
                        <a:gd name="connsiteY73" fmla="*/ 0 h 2857"/>
                        <a:gd name="connsiteX74" fmla="*/ 0 w 952"/>
                        <a:gd name="connsiteY74" fmla="*/ 0 h 2857"/>
                        <a:gd name="connsiteX75" fmla="*/ 0 w 952"/>
                        <a:gd name="connsiteY75" fmla="*/ 0 h 2857"/>
                        <a:gd name="connsiteX76" fmla="*/ 0 w 952"/>
                        <a:gd name="connsiteY76" fmla="*/ 0 h 2857"/>
                        <a:gd name="connsiteX77" fmla="*/ 0 w 952"/>
                        <a:gd name="connsiteY77" fmla="*/ 0 h 2857"/>
                        <a:gd name="connsiteX78" fmla="*/ 0 w 952"/>
                        <a:gd name="connsiteY78" fmla="*/ 1905 h 2857"/>
                        <a:gd name="connsiteX79" fmla="*/ 0 w 952"/>
                        <a:gd name="connsiteY79" fmla="*/ 1905 h 2857"/>
                        <a:gd name="connsiteX80" fmla="*/ 0 w 952"/>
                        <a:gd name="connsiteY80" fmla="*/ 1905 h 2857"/>
                        <a:gd name="connsiteX81" fmla="*/ 0 w 952"/>
                        <a:gd name="connsiteY81" fmla="*/ 1905 h 2857"/>
                        <a:gd name="connsiteX82" fmla="*/ 0 w 952"/>
                        <a:gd name="connsiteY82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52" h="2857">
                          <a:moveTo>
                            <a:pt x="0" y="2858"/>
                          </a:move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79" name="图形 2"/>
                  <p:cNvGrpSpPr/>
                  <p:nvPr/>
                </p:nvGrpSpPr>
                <p:grpSpPr>
                  <a:xfrm>
                    <a:off x="4104322" y="3575684"/>
                    <a:ext cx="2857" cy="11430"/>
                    <a:chOff x="4104322" y="3575684"/>
                    <a:chExt cx="2857" cy="11430"/>
                  </a:xfrm>
                </p:grpSpPr>
                <p:grpSp>
                  <p:nvGrpSpPr>
                    <p:cNvPr id="1080" name="图形 2"/>
                    <p:cNvGrpSpPr/>
                    <p:nvPr/>
                  </p:nvGrpSpPr>
                  <p:grpSpPr>
                    <a:xfrm>
                      <a:off x="4104322" y="3575684"/>
                      <a:ext cx="1904" cy="6667"/>
                      <a:chOff x="4104322" y="3575684"/>
                      <a:chExt cx="1904" cy="6667"/>
                    </a:xfrm>
                  </p:grpSpPr>
                  <p:sp>
                    <p:nvSpPr>
                      <p:cNvPr id="1081" name="任意多边形: 形状 965"/>
                      <p:cNvSpPr/>
                      <p:nvPr/>
                    </p:nvSpPr>
                    <p:spPr>
                      <a:xfrm>
                        <a:off x="4104560" y="3579494"/>
                        <a:ext cx="714" cy="9525"/>
                      </a:xfrm>
                      <a:custGeom>
                        <a:avLst/>
                        <a:gdLst>
                          <a:gd name="connsiteX0" fmla="*/ 714 w 714"/>
                          <a:gd name="connsiteY0" fmla="*/ 0 h 9525"/>
                          <a:gd name="connsiteX1" fmla="*/ 714 w 714"/>
                          <a:gd name="connsiteY1" fmla="*/ 0 h 9525"/>
                          <a:gd name="connsiteX2" fmla="*/ 714 w 714"/>
                          <a:gd name="connsiteY2" fmla="*/ 0 h 9525"/>
                          <a:gd name="connsiteX3" fmla="*/ 714 w 714"/>
                          <a:gd name="connsiteY3" fmla="*/ 0 h 9525"/>
                          <a:gd name="connsiteX4" fmla="*/ 714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714" y="0"/>
                            </a:move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82" name="任意多边形: 形状 966"/>
                      <p:cNvSpPr/>
                      <p:nvPr/>
                    </p:nvSpPr>
                    <p:spPr>
                      <a:xfrm>
                        <a:off x="4104322" y="3579494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952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83" name="任意多边形: 形状 967"/>
                      <p:cNvSpPr/>
                      <p:nvPr/>
                    </p:nvSpPr>
                    <p:spPr>
                      <a:xfrm>
                        <a:off x="4105275" y="3582352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2 w 952"/>
                          <a:gd name="connsiteY1" fmla="*/ 0 h 9525"/>
                          <a:gd name="connsiteX2" fmla="*/ 952 w 952"/>
                          <a:gd name="connsiteY2" fmla="*/ 0 h 9525"/>
                          <a:gd name="connsiteX3" fmla="*/ 952 w 952"/>
                          <a:gd name="connsiteY3" fmla="*/ 0 h 9525"/>
                          <a:gd name="connsiteX4" fmla="*/ 952 w 952"/>
                          <a:gd name="connsiteY4" fmla="*/ 0 h 9525"/>
                          <a:gd name="connsiteX5" fmla="*/ 952 w 952"/>
                          <a:gd name="connsiteY5" fmla="*/ 0 h 9525"/>
                          <a:gd name="connsiteX6" fmla="*/ 0 w 952"/>
                          <a:gd name="connsiteY6" fmla="*/ 0 h 9525"/>
                          <a:gd name="connsiteX7" fmla="*/ 0 w 952"/>
                          <a:gd name="connsiteY7" fmla="*/ 0 h 9525"/>
                          <a:gd name="connsiteX8" fmla="*/ 0 w 952"/>
                          <a:gd name="connsiteY8" fmla="*/ 0 h 9525"/>
                          <a:gd name="connsiteX9" fmla="*/ 0 w 952"/>
                          <a:gd name="connsiteY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84" name="任意多边形: 形状 968"/>
                      <p:cNvSpPr/>
                      <p:nvPr/>
                    </p:nvSpPr>
                    <p:spPr>
                      <a:xfrm>
                        <a:off x="4104322" y="3575684"/>
                        <a:ext cx="1666" cy="6667"/>
                      </a:xfrm>
                      <a:custGeom>
                        <a:avLst/>
                        <a:gdLst>
                          <a:gd name="connsiteX0" fmla="*/ 952 w 1666"/>
                          <a:gd name="connsiteY0" fmla="*/ 6668 h 6667"/>
                          <a:gd name="connsiteX1" fmla="*/ 952 w 1666"/>
                          <a:gd name="connsiteY1" fmla="*/ 6668 h 6667"/>
                          <a:gd name="connsiteX2" fmla="*/ 952 w 1666"/>
                          <a:gd name="connsiteY2" fmla="*/ 6668 h 6667"/>
                          <a:gd name="connsiteX3" fmla="*/ 952 w 1666"/>
                          <a:gd name="connsiteY3" fmla="*/ 6668 h 6667"/>
                          <a:gd name="connsiteX4" fmla="*/ 952 w 1666"/>
                          <a:gd name="connsiteY4" fmla="*/ 6668 h 6667"/>
                          <a:gd name="connsiteX5" fmla="*/ 952 w 1666"/>
                          <a:gd name="connsiteY5" fmla="*/ 5715 h 6667"/>
                          <a:gd name="connsiteX6" fmla="*/ 952 w 1666"/>
                          <a:gd name="connsiteY6" fmla="*/ 5715 h 6667"/>
                          <a:gd name="connsiteX7" fmla="*/ 952 w 1666"/>
                          <a:gd name="connsiteY7" fmla="*/ 5715 h 6667"/>
                          <a:gd name="connsiteX8" fmla="*/ 952 w 1666"/>
                          <a:gd name="connsiteY8" fmla="*/ 5715 h 6667"/>
                          <a:gd name="connsiteX9" fmla="*/ 952 w 1666"/>
                          <a:gd name="connsiteY9" fmla="*/ 5715 h 6667"/>
                          <a:gd name="connsiteX10" fmla="*/ 952 w 1666"/>
                          <a:gd name="connsiteY10" fmla="*/ 5715 h 6667"/>
                          <a:gd name="connsiteX11" fmla="*/ 952 w 1666"/>
                          <a:gd name="connsiteY11" fmla="*/ 5715 h 6667"/>
                          <a:gd name="connsiteX12" fmla="*/ 952 w 1666"/>
                          <a:gd name="connsiteY12" fmla="*/ 5715 h 6667"/>
                          <a:gd name="connsiteX13" fmla="*/ 952 w 1666"/>
                          <a:gd name="connsiteY13" fmla="*/ 5715 h 6667"/>
                          <a:gd name="connsiteX14" fmla="*/ 952 w 1666"/>
                          <a:gd name="connsiteY14" fmla="*/ 5715 h 6667"/>
                          <a:gd name="connsiteX15" fmla="*/ 952 w 1666"/>
                          <a:gd name="connsiteY15" fmla="*/ 5715 h 6667"/>
                          <a:gd name="connsiteX16" fmla="*/ 952 w 1666"/>
                          <a:gd name="connsiteY16" fmla="*/ 4763 h 6667"/>
                          <a:gd name="connsiteX17" fmla="*/ 952 w 1666"/>
                          <a:gd name="connsiteY17" fmla="*/ 4763 h 6667"/>
                          <a:gd name="connsiteX18" fmla="*/ 952 w 1666"/>
                          <a:gd name="connsiteY18" fmla="*/ 3810 h 6667"/>
                          <a:gd name="connsiteX19" fmla="*/ 952 w 1666"/>
                          <a:gd name="connsiteY19" fmla="*/ 2858 h 6667"/>
                          <a:gd name="connsiteX20" fmla="*/ 952 w 1666"/>
                          <a:gd name="connsiteY20" fmla="*/ 2858 h 6667"/>
                          <a:gd name="connsiteX21" fmla="*/ 952 w 1666"/>
                          <a:gd name="connsiteY21" fmla="*/ 2858 h 6667"/>
                          <a:gd name="connsiteX22" fmla="*/ 952 w 1666"/>
                          <a:gd name="connsiteY22" fmla="*/ 2858 h 6667"/>
                          <a:gd name="connsiteX23" fmla="*/ 952 w 1666"/>
                          <a:gd name="connsiteY23" fmla="*/ 2858 h 6667"/>
                          <a:gd name="connsiteX24" fmla="*/ 952 w 1666"/>
                          <a:gd name="connsiteY24" fmla="*/ 2858 h 6667"/>
                          <a:gd name="connsiteX25" fmla="*/ 952 w 1666"/>
                          <a:gd name="connsiteY25" fmla="*/ 2858 h 6667"/>
                          <a:gd name="connsiteX26" fmla="*/ 952 w 1666"/>
                          <a:gd name="connsiteY26" fmla="*/ 2858 h 6667"/>
                          <a:gd name="connsiteX27" fmla="*/ 952 w 1666"/>
                          <a:gd name="connsiteY27" fmla="*/ 2858 h 6667"/>
                          <a:gd name="connsiteX28" fmla="*/ 952 w 1666"/>
                          <a:gd name="connsiteY28" fmla="*/ 2858 h 6667"/>
                          <a:gd name="connsiteX29" fmla="*/ 952 w 1666"/>
                          <a:gd name="connsiteY29" fmla="*/ 2858 h 6667"/>
                          <a:gd name="connsiteX30" fmla="*/ 952 w 1666"/>
                          <a:gd name="connsiteY30" fmla="*/ 2858 h 6667"/>
                          <a:gd name="connsiteX31" fmla="*/ 952 w 1666"/>
                          <a:gd name="connsiteY31" fmla="*/ 2858 h 6667"/>
                          <a:gd name="connsiteX32" fmla="*/ 952 w 1666"/>
                          <a:gd name="connsiteY32" fmla="*/ 2858 h 6667"/>
                          <a:gd name="connsiteX33" fmla="*/ 952 w 1666"/>
                          <a:gd name="connsiteY33" fmla="*/ 2858 h 6667"/>
                          <a:gd name="connsiteX34" fmla="*/ 952 w 1666"/>
                          <a:gd name="connsiteY34" fmla="*/ 2858 h 6667"/>
                          <a:gd name="connsiteX35" fmla="*/ 952 w 1666"/>
                          <a:gd name="connsiteY35" fmla="*/ 2858 h 6667"/>
                          <a:gd name="connsiteX36" fmla="*/ 952 w 1666"/>
                          <a:gd name="connsiteY36" fmla="*/ 2858 h 6667"/>
                          <a:gd name="connsiteX37" fmla="*/ 952 w 1666"/>
                          <a:gd name="connsiteY37" fmla="*/ 2858 h 6667"/>
                          <a:gd name="connsiteX38" fmla="*/ 952 w 1666"/>
                          <a:gd name="connsiteY38" fmla="*/ 2858 h 6667"/>
                          <a:gd name="connsiteX39" fmla="*/ 952 w 1666"/>
                          <a:gd name="connsiteY39" fmla="*/ 2858 h 6667"/>
                          <a:gd name="connsiteX40" fmla="*/ 952 w 1666"/>
                          <a:gd name="connsiteY40" fmla="*/ 1905 h 6667"/>
                          <a:gd name="connsiteX41" fmla="*/ 952 w 1666"/>
                          <a:gd name="connsiteY41" fmla="*/ 1905 h 6667"/>
                          <a:gd name="connsiteX42" fmla="*/ 952 w 1666"/>
                          <a:gd name="connsiteY42" fmla="*/ 1905 h 6667"/>
                          <a:gd name="connsiteX43" fmla="*/ 952 w 1666"/>
                          <a:gd name="connsiteY43" fmla="*/ 1905 h 6667"/>
                          <a:gd name="connsiteX44" fmla="*/ 952 w 1666"/>
                          <a:gd name="connsiteY44" fmla="*/ 1905 h 6667"/>
                          <a:gd name="connsiteX45" fmla="*/ 952 w 1666"/>
                          <a:gd name="connsiteY45" fmla="*/ 1905 h 6667"/>
                          <a:gd name="connsiteX46" fmla="*/ 952 w 1666"/>
                          <a:gd name="connsiteY46" fmla="*/ 1905 h 6667"/>
                          <a:gd name="connsiteX47" fmla="*/ 952 w 1666"/>
                          <a:gd name="connsiteY47" fmla="*/ 1905 h 6667"/>
                          <a:gd name="connsiteX48" fmla="*/ 952 w 1666"/>
                          <a:gd name="connsiteY48" fmla="*/ 1905 h 6667"/>
                          <a:gd name="connsiteX49" fmla="*/ 952 w 1666"/>
                          <a:gd name="connsiteY49" fmla="*/ 1905 h 6667"/>
                          <a:gd name="connsiteX50" fmla="*/ 952 w 1666"/>
                          <a:gd name="connsiteY50" fmla="*/ 1905 h 6667"/>
                          <a:gd name="connsiteX51" fmla="*/ 952 w 1666"/>
                          <a:gd name="connsiteY51" fmla="*/ 1905 h 6667"/>
                          <a:gd name="connsiteX52" fmla="*/ 952 w 1666"/>
                          <a:gd name="connsiteY52" fmla="*/ 1905 h 6667"/>
                          <a:gd name="connsiteX53" fmla="*/ 952 w 1666"/>
                          <a:gd name="connsiteY53" fmla="*/ 953 h 6667"/>
                          <a:gd name="connsiteX54" fmla="*/ 952 w 1666"/>
                          <a:gd name="connsiteY54" fmla="*/ 953 h 6667"/>
                          <a:gd name="connsiteX55" fmla="*/ 952 w 1666"/>
                          <a:gd name="connsiteY55" fmla="*/ 953 h 6667"/>
                          <a:gd name="connsiteX56" fmla="*/ 952 w 1666"/>
                          <a:gd name="connsiteY56" fmla="*/ 953 h 6667"/>
                          <a:gd name="connsiteX57" fmla="*/ 952 w 1666"/>
                          <a:gd name="connsiteY57" fmla="*/ 953 h 6667"/>
                          <a:gd name="connsiteX58" fmla="*/ 952 w 1666"/>
                          <a:gd name="connsiteY58" fmla="*/ 953 h 6667"/>
                          <a:gd name="connsiteX59" fmla="*/ 952 w 1666"/>
                          <a:gd name="connsiteY59" fmla="*/ 953 h 6667"/>
                          <a:gd name="connsiteX60" fmla="*/ 952 w 1666"/>
                          <a:gd name="connsiteY60" fmla="*/ 953 h 6667"/>
                          <a:gd name="connsiteX61" fmla="*/ 952 w 1666"/>
                          <a:gd name="connsiteY61" fmla="*/ 953 h 6667"/>
                          <a:gd name="connsiteX62" fmla="*/ 952 w 1666"/>
                          <a:gd name="connsiteY62" fmla="*/ 953 h 6667"/>
                          <a:gd name="connsiteX63" fmla="*/ 952 w 1666"/>
                          <a:gd name="connsiteY63" fmla="*/ 953 h 6667"/>
                          <a:gd name="connsiteX64" fmla="*/ 952 w 1666"/>
                          <a:gd name="connsiteY64" fmla="*/ 953 h 6667"/>
                          <a:gd name="connsiteX65" fmla="*/ 952 w 1666"/>
                          <a:gd name="connsiteY65" fmla="*/ 953 h 6667"/>
                          <a:gd name="connsiteX66" fmla="*/ 952 w 1666"/>
                          <a:gd name="connsiteY66" fmla="*/ 0 h 6667"/>
                          <a:gd name="connsiteX67" fmla="*/ 952 w 1666"/>
                          <a:gd name="connsiteY67" fmla="*/ 0 h 6667"/>
                          <a:gd name="connsiteX68" fmla="*/ 952 w 1666"/>
                          <a:gd name="connsiteY68" fmla="*/ 0 h 6667"/>
                          <a:gd name="connsiteX69" fmla="*/ 952 w 1666"/>
                          <a:gd name="connsiteY69" fmla="*/ 0 h 6667"/>
                          <a:gd name="connsiteX70" fmla="*/ 952 w 1666"/>
                          <a:gd name="connsiteY70" fmla="*/ 0 h 6667"/>
                          <a:gd name="connsiteX71" fmla="*/ 952 w 1666"/>
                          <a:gd name="connsiteY71" fmla="*/ 0 h 6667"/>
                          <a:gd name="connsiteX72" fmla="*/ 952 w 1666"/>
                          <a:gd name="connsiteY72" fmla="*/ 0 h 6667"/>
                          <a:gd name="connsiteX73" fmla="*/ 952 w 1666"/>
                          <a:gd name="connsiteY73" fmla="*/ 0 h 6667"/>
                          <a:gd name="connsiteX74" fmla="*/ 952 w 1666"/>
                          <a:gd name="connsiteY74" fmla="*/ 0 h 6667"/>
                          <a:gd name="connsiteX75" fmla="*/ 952 w 1666"/>
                          <a:gd name="connsiteY75" fmla="*/ 0 h 6667"/>
                          <a:gd name="connsiteX76" fmla="*/ 952 w 1666"/>
                          <a:gd name="connsiteY76" fmla="*/ 0 h 6667"/>
                          <a:gd name="connsiteX77" fmla="*/ 952 w 1666"/>
                          <a:gd name="connsiteY77" fmla="*/ 0 h 6667"/>
                          <a:gd name="connsiteX78" fmla="*/ 952 w 1666"/>
                          <a:gd name="connsiteY78" fmla="*/ 0 h 6667"/>
                          <a:gd name="connsiteX79" fmla="*/ 952 w 1666"/>
                          <a:gd name="connsiteY79" fmla="*/ 0 h 6667"/>
                          <a:gd name="connsiteX80" fmla="*/ 952 w 1666"/>
                          <a:gd name="connsiteY80" fmla="*/ 0 h 6667"/>
                          <a:gd name="connsiteX81" fmla="*/ 952 w 1666"/>
                          <a:gd name="connsiteY81" fmla="*/ 0 h 6667"/>
                          <a:gd name="connsiteX82" fmla="*/ 952 w 1666"/>
                          <a:gd name="connsiteY82" fmla="*/ 0 h 6667"/>
                          <a:gd name="connsiteX83" fmla="*/ 952 w 1666"/>
                          <a:gd name="connsiteY83" fmla="*/ 0 h 6667"/>
                          <a:gd name="connsiteX84" fmla="*/ 952 w 1666"/>
                          <a:gd name="connsiteY84" fmla="*/ 0 h 6667"/>
                          <a:gd name="connsiteX85" fmla="*/ 952 w 1666"/>
                          <a:gd name="connsiteY85" fmla="*/ 0 h 6667"/>
                          <a:gd name="connsiteX86" fmla="*/ 952 w 1666"/>
                          <a:gd name="connsiteY86" fmla="*/ 0 h 6667"/>
                          <a:gd name="connsiteX87" fmla="*/ 952 w 1666"/>
                          <a:gd name="connsiteY87" fmla="*/ 0 h 6667"/>
                          <a:gd name="connsiteX88" fmla="*/ 952 w 1666"/>
                          <a:gd name="connsiteY88" fmla="*/ 0 h 6667"/>
                          <a:gd name="connsiteX89" fmla="*/ 952 w 1666"/>
                          <a:gd name="connsiteY89" fmla="*/ 0 h 6667"/>
                          <a:gd name="connsiteX90" fmla="*/ 952 w 1666"/>
                          <a:gd name="connsiteY90" fmla="*/ 0 h 6667"/>
                          <a:gd name="connsiteX91" fmla="*/ 952 w 1666"/>
                          <a:gd name="connsiteY91" fmla="*/ 0 h 6667"/>
                          <a:gd name="connsiteX92" fmla="*/ 952 w 1666"/>
                          <a:gd name="connsiteY92" fmla="*/ 0 h 6667"/>
                          <a:gd name="connsiteX93" fmla="*/ 952 w 1666"/>
                          <a:gd name="connsiteY93" fmla="*/ 0 h 6667"/>
                          <a:gd name="connsiteX94" fmla="*/ 952 w 1666"/>
                          <a:gd name="connsiteY94" fmla="*/ 0 h 6667"/>
                          <a:gd name="connsiteX95" fmla="*/ 952 w 1666"/>
                          <a:gd name="connsiteY95" fmla="*/ 0 h 6667"/>
                          <a:gd name="connsiteX96" fmla="*/ 952 w 1666"/>
                          <a:gd name="connsiteY96" fmla="*/ 0 h 6667"/>
                          <a:gd name="connsiteX97" fmla="*/ 952 w 1666"/>
                          <a:gd name="connsiteY97" fmla="*/ 953 h 6667"/>
                          <a:gd name="connsiteX98" fmla="*/ 952 w 1666"/>
                          <a:gd name="connsiteY98" fmla="*/ 953 h 6667"/>
                          <a:gd name="connsiteX99" fmla="*/ 952 w 1666"/>
                          <a:gd name="connsiteY99" fmla="*/ 953 h 6667"/>
                          <a:gd name="connsiteX100" fmla="*/ 952 w 1666"/>
                          <a:gd name="connsiteY100" fmla="*/ 953 h 6667"/>
                          <a:gd name="connsiteX101" fmla="*/ 952 w 1666"/>
                          <a:gd name="connsiteY101" fmla="*/ 953 h 6667"/>
                          <a:gd name="connsiteX102" fmla="*/ 952 w 1666"/>
                          <a:gd name="connsiteY102" fmla="*/ 953 h 6667"/>
                          <a:gd name="connsiteX103" fmla="*/ 952 w 1666"/>
                          <a:gd name="connsiteY103" fmla="*/ 1905 h 6667"/>
                          <a:gd name="connsiteX104" fmla="*/ 952 w 1666"/>
                          <a:gd name="connsiteY104" fmla="*/ 1905 h 6667"/>
                          <a:gd name="connsiteX105" fmla="*/ 952 w 1666"/>
                          <a:gd name="connsiteY105" fmla="*/ 1905 h 6667"/>
                          <a:gd name="connsiteX106" fmla="*/ 952 w 1666"/>
                          <a:gd name="connsiteY106" fmla="*/ 1905 h 6667"/>
                          <a:gd name="connsiteX107" fmla="*/ 952 w 1666"/>
                          <a:gd name="connsiteY107" fmla="*/ 2858 h 6667"/>
                          <a:gd name="connsiteX108" fmla="*/ 952 w 1666"/>
                          <a:gd name="connsiteY108" fmla="*/ 2858 h 6667"/>
                          <a:gd name="connsiteX109" fmla="*/ 952 w 1666"/>
                          <a:gd name="connsiteY109" fmla="*/ 2858 h 6667"/>
                          <a:gd name="connsiteX110" fmla="*/ 952 w 1666"/>
                          <a:gd name="connsiteY110" fmla="*/ 3810 h 6667"/>
                          <a:gd name="connsiteX111" fmla="*/ 952 w 1666"/>
                          <a:gd name="connsiteY111" fmla="*/ 3810 h 6667"/>
                          <a:gd name="connsiteX112" fmla="*/ 952 w 1666"/>
                          <a:gd name="connsiteY112" fmla="*/ 4763 h 6667"/>
                          <a:gd name="connsiteX113" fmla="*/ 952 w 1666"/>
                          <a:gd name="connsiteY113" fmla="*/ 5715 h 6667"/>
                          <a:gd name="connsiteX114" fmla="*/ 952 w 1666"/>
                          <a:gd name="connsiteY114" fmla="*/ 6668 h 6667"/>
                          <a:gd name="connsiteX115" fmla="*/ 952 w 1666"/>
                          <a:gd name="connsiteY115" fmla="*/ 6668 h 6667"/>
                          <a:gd name="connsiteX116" fmla="*/ 952 w 1666"/>
                          <a:gd name="connsiteY116" fmla="*/ 6668 h 6667"/>
                          <a:gd name="connsiteX117" fmla="*/ 952 w 1666"/>
                          <a:gd name="connsiteY117" fmla="*/ 6668 h 6667"/>
                          <a:gd name="connsiteX118" fmla="*/ 952 w 1666"/>
                          <a:gd name="connsiteY118" fmla="*/ 6668 h 6667"/>
                          <a:gd name="connsiteX119" fmla="*/ 952 w 1666"/>
                          <a:gd name="connsiteY119" fmla="*/ 6668 h 6667"/>
                          <a:gd name="connsiteX120" fmla="*/ 952 w 1666"/>
                          <a:gd name="connsiteY120" fmla="*/ 6668 h 6667"/>
                          <a:gd name="connsiteX121" fmla="*/ 952 w 1666"/>
                          <a:gd name="connsiteY121" fmla="*/ 6668 h 6667"/>
                          <a:gd name="connsiteX122" fmla="*/ 952 w 1666"/>
                          <a:gd name="connsiteY122" fmla="*/ 6668 h 6667"/>
                          <a:gd name="connsiteX123" fmla="*/ 952 w 1666"/>
                          <a:gd name="connsiteY123" fmla="*/ 6668 h 6667"/>
                          <a:gd name="connsiteX124" fmla="*/ 952 w 1666"/>
                          <a:gd name="connsiteY124" fmla="*/ 6668 h 6667"/>
                          <a:gd name="connsiteX125" fmla="*/ 952 w 1666"/>
                          <a:gd name="connsiteY125" fmla="*/ 6668 h 6667"/>
                          <a:gd name="connsiteX126" fmla="*/ 952 w 1666"/>
                          <a:gd name="connsiteY126" fmla="*/ 6668 h 6667"/>
                          <a:gd name="connsiteX127" fmla="*/ 952 w 1666"/>
                          <a:gd name="connsiteY127" fmla="*/ 6668 h 6667"/>
                          <a:gd name="connsiteX128" fmla="*/ 952 w 1666"/>
                          <a:gd name="connsiteY128" fmla="*/ 6668 h 6667"/>
                          <a:gd name="connsiteX129" fmla="*/ 0 w 1666"/>
                          <a:gd name="connsiteY129" fmla="*/ 3810 h 6667"/>
                          <a:gd name="connsiteX130" fmla="*/ 0 w 1666"/>
                          <a:gd name="connsiteY130" fmla="*/ 3810 h 6667"/>
                          <a:gd name="connsiteX131" fmla="*/ 0 w 1666"/>
                          <a:gd name="connsiteY131" fmla="*/ 3810 h 6667"/>
                          <a:gd name="connsiteX132" fmla="*/ 0 w 1666"/>
                          <a:gd name="connsiteY132" fmla="*/ 3810 h 6667"/>
                          <a:gd name="connsiteX133" fmla="*/ 0 w 1666"/>
                          <a:gd name="connsiteY133" fmla="*/ 3810 h 6667"/>
                          <a:gd name="connsiteX134" fmla="*/ 952 w 1666"/>
                          <a:gd name="connsiteY134" fmla="*/ 3810 h 6667"/>
                          <a:gd name="connsiteX135" fmla="*/ 952 w 1666"/>
                          <a:gd name="connsiteY135" fmla="*/ 3810 h 6667"/>
                          <a:gd name="connsiteX136" fmla="*/ 952 w 1666"/>
                          <a:gd name="connsiteY136" fmla="*/ 3810 h 6667"/>
                          <a:gd name="connsiteX137" fmla="*/ 952 w 1666"/>
                          <a:gd name="connsiteY137" fmla="*/ 3810 h 6667"/>
                          <a:gd name="connsiteX138" fmla="*/ 952 w 1666"/>
                          <a:gd name="connsiteY138" fmla="*/ 3810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666" h="6667">
                            <a:moveTo>
                              <a:pt x="952" y="6668"/>
                            </a:moveTo>
                            <a:cubicBezTo>
                              <a:pt x="1905" y="6668"/>
                              <a:pt x="1905" y="6668"/>
                              <a:pt x="952" y="6668"/>
                            </a:cubicBezTo>
                            <a:cubicBezTo>
                              <a:pt x="1905" y="5715"/>
                              <a:pt x="1905" y="5715"/>
                              <a:pt x="952" y="6668"/>
                            </a:cubicBezTo>
                            <a:cubicBezTo>
                              <a:pt x="1905" y="5715"/>
                              <a:pt x="1905" y="5715"/>
                              <a:pt x="952" y="6668"/>
                            </a:cubicBezTo>
                            <a:cubicBezTo>
                              <a:pt x="1905" y="5715"/>
                              <a:pt x="1905" y="5715"/>
                              <a:pt x="952" y="6668"/>
                            </a:cubicBezTo>
                            <a:cubicBezTo>
                              <a:pt x="1905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2858"/>
                            </a:cubicBezTo>
                            <a:cubicBezTo>
                              <a:pt x="952" y="1905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5715"/>
                            </a:cubicBezTo>
                            <a:cubicBezTo>
                              <a:pt x="952" y="5715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5715"/>
                              <a:pt x="952" y="5715"/>
                              <a:pt x="952" y="6668"/>
                            </a:cubicBezTo>
                            <a:cubicBezTo>
                              <a:pt x="952" y="5715"/>
                              <a:pt x="952" y="5715"/>
                              <a:pt x="952" y="6668"/>
                            </a:cubicBezTo>
                            <a:cubicBezTo>
                              <a:pt x="952" y="5715"/>
                              <a:pt x="952" y="5715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ubicBezTo>
                              <a:pt x="952" y="6668"/>
                              <a:pt x="952" y="6668"/>
                              <a:pt x="952" y="6668"/>
                            </a:cubicBezTo>
                            <a:close/>
                            <a:moveTo>
                              <a:pt x="0" y="3810"/>
                            </a:move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952" y="3810"/>
                              <a:pt x="952" y="3810"/>
                              <a:pt x="0" y="3810"/>
                            </a:cubicBezTo>
                            <a:cubicBezTo>
                              <a:pt x="952" y="3810"/>
                              <a:pt x="952" y="3810"/>
                              <a:pt x="0" y="3810"/>
                            </a:cubicBezTo>
                            <a:cubicBezTo>
                              <a:pt x="952" y="3810"/>
                              <a:pt x="0" y="3810"/>
                              <a:pt x="0" y="3810"/>
                            </a:cubicBezTo>
                            <a:close/>
                            <a:moveTo>
                              <a:pt x="952" y="3810"/>
                            </a:moveTo>
                            <a:cubicBezTo>
                              <a:pt x="0" y="3810"/>
                              <a:pt x="0" y="3810"/>
                              <a:pt x="952" y="3810"/>
                            </a:cubicBezTo>
                            <a:cubicBezTo>
                              <a:pt x="0" y="3810"/>
                              <a:pt x="0" y="3810"/>
                              <a:pt x="952" y="3810"/>
                            </a:cubicBezTo>
                            <a:cubicBezTo>
                              <a:pt x="0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85" name="任意多边形: 形状 969"/>
                    <p:cNvSpPr/>
                    <p:nvPr/>
                  </p:nvSpPr>
                  <p:spPr>
                    <a:xfrm>
                      <a:off x="4106227" y="3584257"/>
                      <a:ext cx="952" cy="2857"/>
                    </a:xfrm>
                    <a:custGeom>
                      <a:avLst/>
                      <a:gdLst>
                        <a:gd name="connsiteX0" fmla="*/ 953 w 952"/>
                        <a:gd name="connsiteY0" fmla="*/ 2858 h 2857"/>
                        <a:gd name="connsiteX1" fmla="*/ 953 w 952"/>
                        <a:gd name="connsiteY1" fmla="*/ 2858 h 2857"/>
                        <a:gd name="connsiteX2" fmla="*/ 953 w 952"/>
                        <a:gd name="connsiteY2" fmla="*/ 2858 h 2857"/>
                        <a:gd name="connsiteX3" fmla="*/ 953 w 952"/>
                        <a:gd name="connsiteY3" fmla="*/ 2858 h 2857"/>
                        <a:gd name="connsiteX4" fmla="*/ 953 w 952"/>
                        <a:gd name="connsiteY4" fmla="*/ 2858 h 2857"/>
                        <a:gd name="connsiteX5" fmla="*/ 953 w 952"/>
                        <a:gd name="connsiteY5" fmla="*/ 2858 h 2857"/>
                        <a:gd name="connsiteX6" fmla="*/ 953 w 952"/>
                        <a:gd name="connsiteY6" fmla="*/ 2858 h 2857"/>
                        <a:gd name="connsiteX7" fmla="*/ 953 w 952"/>
                        <a:gd name="connsiteY7" fmla="*/ 1905 h 2857"/>
                        <a:gd name="connsiteX8" fmla="*/ 953 w 952"/>
                        <a:gd name="connsiteY8" fmla="*/ 1905 h 2857"/>
                        <a:gd name="connsiteX9" fmla="*/ 953 w 952"/>
                        <a:gd name="connsiteY9" fmla="*/ 1905 h 2857"/>
                        <a:gd name="connsiteX10" fmla="*/ 953 w 952"/>
                        <a:gd name="connsiteY10" fmla="*/ 1905 h 2857"/>
                        <a:gd name="connsiteX11" fmla="*/ 953 w 952"/>
                        <a:gd name="connsiteY11" fmla="*/ 1905 h 2857"/>
                        <a:gd name="connsiteX12" fmla="*/ 953 w 952"/>
                        <a:gd name="connsiteY12" fmla="*/ 1905 h 2857"/>
                        <a:gd name="connsiteX13" fmla="*/ 953 w 952"/>
                        <a:gd name="connsiteY13" fmla="*/ 1905 h 2857"/>
                        <a:gd name="connsiteX14" fmla="*/ 953 w 952"/>
                        <a:gd name="connsiteY14" fmla="*/ 1905 h 2857"/>
                        <a:gd name="connsiteX15" fmla="*/ 953 w 952"/>
                        <a:gd name="connsiteY15" fmla="*/ 1905 h 2857"/>
                        <a:gd name="connsiteX16" fmla="*/ 953 w 952"/>
                        <a:gd name="connsiteY16" fmla="*/ 1905 h 2857"/>
                        <a:gd name="connsiteX17" fmla="*/ 953 w 952"/>
                        <a:gd name="connsiteY17" fmla="*/ 1905 h 2857"/>
                        <a:gd name="connsiteX18" fmla="*/ 953 w 952"/>
                        <a:gd name="connsiteY18" fmla="*/ 1905 h 2857"/>
                        <a:gd name="connsiteX19" fmla="*/ 953 w 952"/>
                        <a:gd name="connsiteY19" fmla="*/ 1905 h 2857"/>
                        <a:gd name="connsiteX20" fmla="*/ 953 w 952"/>
                        <a:gd name="connsiteY20" fmla="*/ 1905 h 2857"/>
                        <a:gd name="connsiteX21" fmla="*/ 953 w 952"/>
                        <a:gd name="connsiteY21" fmla="*/ 1905 h 2857"/>
                        <a:gd name="connsiteX22" fmla="*/ 953 w 952"/>
                        <a:gd name="connsiteY22" fmla="*/ 1905 h 2857"/>
                        <a:gd name="connsiteX23" fmla="*/ 953 w 952"/>
                        <a:gd name="connsiteY23" fmla="*/ 1905 h 2857"/>
                        <a:gd name="connsiteX24" fmla="*/ 953 w 952"/>
                        <a:gd name="connsiteY24" fmla="*/ 1905 h 2857"/>
                        <a:gd name="connsiteX25" fmla="*/ 953 w 952"/>
                        <a:gd name="connsiteY25" fmla="*/ 1905 h 2857"/>
                        <a:gd name="connsiteX26" fmla="*/ 953 w 952"/>
                        <a:gd name="connsiteY26" fmla="*/ 1905 h 2857"/>
                        <a:gd name="connsiteX27" fmla="*/ 953 w 952"/>
                        <a:gd name="connsiteY27" fmla="*/ 1905 h 2857"/>
                        <a:gd name="connsiteX28" fmla="*/ 953 w 952"/>
                        <a:gd name="connsiteY28" fmla="*/ 1905 h 2857"/>
                        <a:gd name="connsiteX29" fmla="*/ 953 w 952"/>
                        <a:gd name="connsiteY29" fmla="*/ 1905 h 2857"/>
                        <a:gd name="connsiteX30" fmla="*/ 953 w 952"/>
                        <a:gd name="connsiteY30" fmla="*/ 1905 h 2857"/>
                        <a:gd name="connsiteX31" fmla="*/ 953 w 952"/>
                        <a:gd name="connsiteY31" fmla="*/ 1905 h 2857"/>
                        <a:gd name="connsiteX32" fmla="*/ 0 w 952"/>
                        <a:gd name="connsiteY32" fmla="*/ 1905 h 2857"/>
                        <a:gd name="connsiteX33" fmla="*/ 0 w 952"/>
                        <a:gd name="connsiteY33" fmla="*/ 1905 h 2857"/>
                        <a:gd name="connsiteX34" fmla="*/ 0 w 952"/>
                        <a:gd name="connsiteY34" fmla="*/ 1905 h 2857"/>
                        <a:gd name="connsiteX35" fmla="*/ 0 w 952"/>
                        <a:gd name="connsiteY35" fmla="*/ 1905 h 2857"/>
                        <a:gd name="connsiteX36" fmla="*/ 0 w 952"/>
                        <a:gd name="connsiteY36" fmla="*/ 1905 h 2857"/>
                        <a:gd name="connsiteX37" fmla="*/ 0 w 952"/>
                        <a:gd name="connsiteY37" fmla="*/ 1905 h 2857"/>
                        <a:gd name="connsiteX38" fmla="*/ 0 w 952"/>
                        <a:gd name="connsiteY38" fmla="*/ 1905 h 2857"/>
                        <a:gd name="connsiteX39" fmla="*/ 0 w 952"/>
                        <a:gd name="connsiteY39" fmla="*/ 1905 h 2857"/>
                        <a:gd name="connsiteX40" fmla="*/ 0 w 952"/>
                        <a:gd name="connsiteY40" fmla="*/ 1905 h 2857"/>
                        <a:gd name="connsiteX41" fmla="*/ 0 w 952"/>
                        <a:gd name="connsiteY41" fmla="*/ 1905 h 2857"/>
                        <a:gd name="connsiteX42" fmla="*/ 0 w 952"/>
                        <a:gd name="connsiteY42" fmla="*/ 1905 h 2857"/>
                        <a:gd name="connsiteX43" fmla="*/ 0 w 952"/>
                        <a:gd name="connsiteY43" fmla="*/ 1905 h 2857"/>
                        <a:gd name="connsiteX44" fmla="*/ 0 w 952"/>
                        <a:gd name="connsiteY44" fmla="*/ 1905 h 2857"/>
                        <a:gd name="connsiteX45" fmla="*/ 0 w 952"/>
                        <a:gd name="connsiteY45" fmla="*/ 1905 h 2857"/>
                        <a:gd name="connsiteX46" fmla="*/ 0 w 952"/>
                        <a:gd name="connsiteY46" fmla="*/ 1905 h 2857"/>
                        <a:gd name="connsiteX47" fmla="*/ 0 w 952"/>
                        <a:gd name="connsiteY47" fmla="*/ 1905 h 2857"/>
                        <a:gd name="connsiteX48" fmla="*/ 0 w 952"/>
                        <a:gd name="connsiteY48" fmla="*/ 1905 h 2857"/>
                        <a:gd name="connsiteX49" fmla="*/ 0 w 952"/>
                        <a:gd name="connsiteY49" fmla="*/ 1905 h 2857"/>
                        <a:gd name="connsiteX50" fmla="*/ 0 w 952"/>
                        <a:gd name="connsiteY50" fmla="*/ 1905 h 2857"/>
                        <a:gd name="connsiteX51" fmla="*/ 0 w 952"/>
                        <a:gd name="connsiteY51" fmla="*/ 1905 h 2857"/>
                        <a:gd name="connsiteX52" fmla="*/ 0 w 952"/>
                        <a:gd name="connsiteY52" fmla="*/ 1905 h 2857"/>
                        <a:gd name="connsiteX53" fmla="*/ 0 w 952"/>
                        <a:gd name="connsiteY53" fmla="*/ 1905 h 2857"/>
                        <a:gd name="connsiteX54" fmla="*/ 0 w 952"/>
                        <a:gd name="connsiteY54" fmla="*/ 1905 h 2857"/>
                        <a:gd name="connsiteX55" fmla="*/ 0 w 952"/>
                        <a:gd name="connsiteY55" fmla="*/ 1905 h 2857"/>
                        <a:gd name="connsiteX56" fmla="*/ 0 w 952"/>
                        <a:gd name="connsiteY56" fmla="*/ 1905 h 2857"/>
                        <a:gd name="connsiteX57" fmla="*/ 0 w 952"/>
                        <a:gd name="connsiteY57" fmla="*/ 1905 h 2857"/>
                        <a:gd name="connsiteX58" fmla="*/ 0 w 952"/>
                        <a:gd name="connsiteY58" fmla="*/ 1905 h 2857"/>
                        <a:gd name="connsiteX59" fmla="*/ 0 w 952"/>
                        <a:gd name="connsiteY59" fmla="*/ 1905 h 2857"/>
                        <a:gd name="connsiteX60" fmla="*/ 0 w 952"/>
                        <a:gd name="connsiteY60" fmla="*/ 1905 h 2857"/>
                        <a:gd name="connsiteX61" fmla="*/ 0 w 952"/>
                        <a:gd name="connsiteY61" fmla="*/ 1905 h 2857"/>
                        <a:gd name="connsiteX62" fmla="*/ 953 w 952"/>
                        <a:gd name="connsiteY62" fmla="*/ 2858 h 2857"/>
                        <a:gd name="connsiteX63" fmla="*/ 953 w 952"/>
                        <a:gd name="connsiteY63" fmla="*/ 2858 h 2857"/>
                        <a:gd name="connsiteX64" fmla="*/ 953 w 952"/>
                        <a:gd name="connsiteY64" fmla="*/ 2858 h 2857"/>
                        <a:gd name="connsiteX65" fmla="*/ 953 w 952"/>
                        <a:gd name="connsiteY65" fmla="*/ 2858 h 2857"/>
                        <a:gd name="connsiteX66" fmla="*/ 953 w 952"/>
                        <a:gd name="connsiteY66" fmla="*/ 2858 h 2857"/>
                        <a:gd name="connsiteX67" fmla="*/ 953 w 952"/>
                        <a:gd name="connsiteY67" fmla="*/ 2858 h 2857"/>
                        <a:gd name="connsiteX68" fmla="*/ 953 w 952"/>
                        <a:gd name="connsiteY68" fmla="*/ 2858 h 2857"/>
                        <a:gd name="connsiteX69" fmla="*/ 953 w 952"/>
                        <a:gd name="connsiteY69" fmla="*/ 2858 h 2857"/>
                        <a:gd name="connsiteX70" fmla="*/ 953 w 952"/>
                        <a:gd name="connsiteY70" fmla="*/ 2858 h 2857"/>
                        <a:gd name="connsiteX71" fmla="*/ 953 w 952"/>
                        <a:gd name="connsiteY71" fmla="*/ 2858 h 2857"/>
                        <a:gd name="connsiteX72" fmla="*/ 953 w 952"/>
                        <a:gd name="connsiteY72" fmla="*/ 2858 h 2857"/>
                        <a:gd name="connsiteX73" fmla="*/ 0 w 952"/>
                        <a:gd name="connsiteY73" fmla="*/ 0 h 2857"/>
                        <a:gd name="connsiteX74" fmla="*/ 0 w 952"/>
                        <a:gd name="connsiteY74" fmla="*/ 0 h 2857"/>
                        <a:gd name="connsiteX75" fmla="*/ 0 w 952"/>
                        <a:gd name="connsiteY75" fmla="*/ 0 h 2857"/>
                        <a:gd name="connsiteX76" fmla="*/ 0 w 952"/>
                        <a:gd name="connsiteY76" fmla="*/ 0 h 2857"/>
                        <a:gd name="connsiteX77" fmla="*/ 0 w 952"/>
                        <a:gd name="connsiteY77" fmla="*/ 0 h 2857"/>
                        <a:gd name="connsiteX78" fmla="*/ 0 w 952"/>
                        <a:gd name="connsiteY78" fmla="*/ 952 h 2857"/>
                        <a:gd name="connsiteX79" fmla="*/ 0 w 952"/>
                        <a:gd name="connsiteY79" fmla="*/ 952 h 2857"/>
                        <a:gd name="connsiteX80" fmla="*/ 0 w 952"/>
                        <a:gd name="connsiteY80" fmla="*/ 952 h 2857"/>
                        <a:gd name="connsiteX81" fmla="*/ 0 w 952"/>
                        <a:gd name="connsiteY81" fmla="*/ 952 h 2857"/>
                        <a:gd name="connsiteX82" fmla="*/ 0 w 952"/>
                        <a:gd name="connsiteY82" fmla="*/ 952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52" h="2857">
                          <a:moveTo>
                            <a:pt x="953" y="2858"/>
                          </a:moveTo>
                          <a:cubicBezTo>
                            <a:pt x="953" y="2858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953" y="2858"/>
                          </a:cubicBezTo>
                          <a:cubicBezTo>
                            <a:pt x="0" y="1905"/>
                            <a:pt x="0" y="1905"/>
                            <a:pt x="953" y="2858"/>
                          </a:cubicBezTo>
                          <a:cubicBezTo>
                            <a:pt x="0" y="1905"/>
                            <a:pt x="0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0" y="1905"/>
                            <a:pt x="953" y="2858"/>
                          </a:cubicBezTo>
                          <a:cubicBezTo>
                            <a:pt x="0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1905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2"/>
                          </a:move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86" name="图形 2"/>
                  <p:cNvGrpSpPr/>
                  <p:nvPr/>
                </p:nvGrpSpPr>
                <p:grpSpPr>
                  <a:xfrm>
                    <a:off x="4128135" y="3569969"/>
                    <a:ext cx="4762" cy="5714"/>
                    <a:chOff x="4128135" y="3569969"/>
                    <a:chExt cx="4762" cy="5714"/>
                  </a:xfrm>
                </p:grpSpPr>
                <p:grpSp>
                  <p:nvGrpSpPr>
                    <p:cNvPr id="1087" name="图形 2"/>
                    <p:cNvGrpSpPr/>
                    <p:nvPr/>
                  </p:nvGrpSpPr>
                  <p:grpSpPr>
                    <a:xfrm>
                      <a:off x="4128135" y="3569969"/>
                      <a:ext cx="2857" cy="2857"/>
                      <a:chOff x="4128135" y="3569969"/>
                      <a:chExt cx="2857" cy="2857"/>
                    </a:xfrm>
                  </p:grpSpPr>
                  <p:sp>
                    <p:nvSpPr>
                      <p:cNvPr id="1088" name="任意多边形: 形状 972"/>
                      <p:cNvSpPr/>
                      <p:nvPr/>
                    </p:nvSpPr>
                    <p:spPr>
                      <a:xfrm>
                        <a:off x="4128135" y="3569969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0 h 423"/>
                          <a:gd name="connsiteX1" fmla="*/ 0 w 9525"/>
                          <a:gd name="connsiteY1" fmla="*/ 0 h 423"/>
                          <a:gd name="connsiteX2" fmla="*/ 0 w 9525"/>
                          <a:gd name="connsiteY2" fmla="*/ 0 h 423"/>
                          <a:gd name="connsiteX3" fmla="*/ 0 w 9525"/>
                          <a:gd name="connsiteY3" fmla="*/ 0 h 423"/>
                          <a:gd name="connsiteX4" fmla="*/ 0 w 9525"/>
                          <a:gd name="connsiteY4" fmla="*/ 0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89" name="任意多边形: 形状 973"/>
                      <p:cNvSpPr/>
                      <p:nvPr/>
                    </p:nvSpPr>
                    <p:spPr>
                      <a:xfrm>
                        <a:off x="4128135" y="35709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90" name="任意多边形: 形状 974"/>
                      <p:cNvSpPr/>
                      <p:nvPr/>
                    </p:nvSpPr>
                    <p:spPr>
                      <a:xfrm>
                        <a:off x="4130039" y="3571874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953 h 952"/>
                          <a:gd name="connsiteX1" fmla="*/ 0 w 952"/>
                          <a:gd name="connsiteY1" fmla="*/ 953 h 952"/>
                          <a:gd name="connsiteX2" fmla="*/ 0 w 952"/>
                          <a:gd name="connsiteY2" fmla="*/ 953 h 952"/>
                          <a:gd name="connsiteX3" fmla="*/ 0 w 952"/>
                          <a:gd name="connsiteY3" fmla="*/ 953 h 952"/>
                          <a:gd name="connsiteX4" fmla="*/ 953 w 952"/>
                          <a:gd name="connsiteY4" fmla="*/ 0 h 952"/>
                          <a:gd name="connsiteX5" fmla="*/ 953 w 952"/>
                          <a:gd name="connsiteY5" fmla="*/ 0 h 952"/>
                          <a:gd name="connsiteX6" fmla="*/ 0 w 952"/>
                          <a:gd name="connsiteY6" fmla="*/ 953 h 952"/>
                          <a:gd name="connsiteX7" fmla="*/ 0 w 952"/>
                          <a:gd name="connsiteY7" fmla="*/ 953 h 952"/>
                          <a:gd name="connsiteX8" fmla="*/ 0 w 952"/>
                          <a:gd name="connsiteY8" fmla="*/ 953 h 952"/>
                          <a:gd name="connsiteX9" fmla="*/ 0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953"/>
                            </a:moveTo>
                            <a:lnTo>
                              <a:pt x="0" y="953"/>
                            </a:ln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91" name="任意多边形: 形状 975"/>
                      <p:cNvSpPr/>
                      <p:nvPr/>
                    </p:nvSpPr>
                    <p:spPr>
                      <a:xfrm>
                        <a:off x="4128135" y="3569969"/>
                        <a:ext cx="2619" cy="2857"/>
                      </a:xfrm>
                      <a:custGeom>
                        <a:avLst/>
                        <a:gdLst>
                          <a:gd name="connsiteX0" fmla="*/ 1905 w 2619"/>
                          <a:gd name="connsiteY0" fmla="*/ 2858 h 2857"/>
                          <a:gd name="connsiteX1" fmla="*/ 1905 w 2619"/>
                          <a:gd name="connsiteY1" fmla="*/ 2858 h 2857"/>
                          <a:gd name="connsiteX2" fmla="*/ 1905 w 2619"/>
                          <a:gd name="connsiteY2" fmla="*/ 2858 h 2857"/>
                          <a:gd name="connsiteX3" fmla="*/ 1905 w 2619"/>
                          <a:gd name="connsiteY3" fmla="*/ 2858 h 2857"/>
                          <a:gd name="connsiteX4" fmla="*/ 1905 w 2619"/>
                          <a:gd name="connsiteY4" fmla="*/ 2858 h 2857"/>
                          <a:gd name="connsiteX5" fmla="*/ 1905 w 2619"/>
                          <a:gd name="connsiteY5" fmla="*/ 1905 h 2857"/>
                          <a:gd name="connsiteX6" fmla="*/ 1905 w 2619"/>
                          <a:gd name="connsiteY6" fmla="*/ 1905 h 2857"/>
                          <a:gd name="connsiteX7" fmla="*/ 1905 w 2619"/>
                          <a:gd name="connsiteY7" fmla="*/ 1905 h 2857"/>
                          <a:gd name="connsiteX8" fmla="*/ 1905 w 2619"/>
                          <a:gd name="connsiteY8" fmla="*/ 1905 h 2857"/>
                          <a:gd name="connsiteX9" fmla="*/ 1905 w 2619"/>
                          <a:gd name="connsiteY9" fmla="*/ 1905 h 2857"/>
                          <a:gd name="connsiteX10" fmla="*/ 1905 w 2619"/>
                          <a:gd name="connsiteY10" fmla="*/ 1905 h 2857"/>
                          <a:gd name="connsiteX11" fmla="*/ 1905 w 2619"/>
                          <a:gd name="connsiteY11" fmla="*/ 1905 h 2857"/>
                          <a:gd name="connsiteX12" fmla="*/ 1905 w 2619"/>
                          <a:gd name="connsiteY12" fmla="*/ 1905 h 2857"/>
                          <a:gd name="connsiteX13" fmla="*/ 1905 w 2619"/>
                          <a:gd name="connsiteY13" fmla="*/ 1905 h 2857"/>
                          <a:gd name="connsiteX14" fmla="*/ 1905 w 2619"/>
                          <a:gd name="connsiteY14" fmla="*/ 1905 h 2857"/>
                          <a:gd name="connsiteX15" fmla="*/ 1905 w 2619"/>
                          <a:gd name="connsiteY15" fmla="*/ 1905 h 2857"/>
                          <a:gd name="connsiteX16" fmla="*/ 1905 w 2619"/>
                          <a:gd name="connsiteY16" fmla="*/ 1905 h 2857"/>
                          <a:gd name="connsiteX17" fmla="*/ 1905 w 2619"/>
                          <a:gd name="connsiteY17" fmla="*/ 1905 h 2857"/>
                          <a:gd name="connsiteX18" fmla="*/ 1905 w 2619"/>
                          <a:gd name="connsiteY18" fmla="*/ 1905 h 2857"/>
                          <a:gd name="connsiteX19" fmla="*/ 1905 w 2619"/>
                          <a:gd name="connsiteY19" fmla="*/ 1905 h 2857"/>
                          <a:gd name="connsiteX20" fmla="*/ 1905 w 2619"/>
                          <a:gd name="connsiteY20" fmla="*/ 1905 h 2857"/>
                          <a:gd name="connsiteX21" fmla="*/ 1905 w 2619"/>
                          <a:gd name="connsiteY21" fmla="*/ 1905 h 2857"/>
                          <a:gd name="connsiteX22" fmla="*/ 1905 w 2619"/>
                          <a:gd name="connsiteY22" fmla="*/ 1905 h 2857"/>
                          <a:gd name="connsiteX23" fmla="*/ 1905 w 2619"/>
                          <a:gd name="connsiteY23" fmla="*/ 1905 h 2857"/>
                          <a:gd name="connsiteX24" fmla="*/ 1905 w 2619"/>
                          <a:gd name="connsiteY24" fmla="*/ 1905 h 2857"/>
                          <a:gd name="connsiteX25" fmla="*/ 1905 w 2619"/>
                          <a:gd name="connsiteY25" fmla="*/ 1905 h 2857"/>
                          <a:gd name="connsiteX26" fmla="*/ 1905 w 2619"/>
                          <a:gd name="connsiteY26" fmla="*/ 1905 h 2857"/>
                          <a:gd name="connsiteX27" fmla="*/ 1905 w 2619"/>
                          <a:gd name="connsiteY27" fmla="*/ 1905 h 2857"/>
                          <a:gd name="connsiteX28" fmla="*/ 1905 w 2619"/>
                          <a:gd name="connsiteY28" fmla="*/ 1905 h 2857"/>
                          <a:gd name="connsiteX29" fmla="*/ 1905 w 2619"/>
                          <a:gd name="connsiteY29" fmla="*/ 1905 h 2857"/>
                          <a:gd name="connsiteX30" fmla="*/ 1905 w 2619"/>
                          <a:gd name="connsiteY30" fmla="*/ 1905 h 2857"/>
                          <a:gd name="connsiteX31" fmla="*/ 1905 w 2619"/>
                          <a:gd name="connsiteY31" fmla="*/ 1905 h 2857"/>
                          <a:gd name="connsiteX32" fmla="*/ 1905 w 2619"/>
                          <a:gd name="connsiteY32" fmla="*/ 1905 h 2857"/>
                          <a:gd name="connsiteX33" fmla="*/ 1905 w 2619"/>
                          <a:gd name="connsiteY33" fmla="*/ 1905 h 2857"/>
                          <a:gd name="connsiteX34" fmla="*/ 1905 w 2619"/>
                          <a:gd name="connsiteY34" fmla="*/ 1905 h 2857"/>
                          <a:gd name="connsiteX35" fmla="*/ 1905 w 2619"/>
                          <a:gd name="connsiteY35" fmla="*/ 1905 h 2857"/>
                          <a:gd name="connsiteX36" fmla="*/ 1905 w 2619"/>
                          <a:gd name="connsiteY36" fmla="*/ 1905 h 2857"/>
                          <a:gd name="connsiteX37" fmla="*/ 1905 w 2619"/>
                          <a:gd name="connsiteY37" fmla="*/ 1905 h 2857"/>
                          <a:gd name="connsiteX38" fmla="*/ 1905 w 2619"/>
                          <a:gd name="connsiteY38" fmla="*/ 1905 h 2857"/>
                          <a:gd name="connsiteX39" fmla="*/ 1905 w 2619"/>
                          <a:gd name="connsiteY39" fmla="*/ 1905 h 2857"/>
                          <a:gd name="connsiteX40" fmla="*/ 1905 w 2619"/>
                          <a:gd name="connsiteY40" fmla="*/ 1905 h 2857"/>
                          <a:gd name="connsiteX41" fmla="*/ 1905 w 2619"/>
                          <a:gd name="connsiteY41" fmla="*/ 1905 h 2857"/>
                          <a:gd name="connsiteX42" fmla="*/ 1905 w 2619"/>
                          <a:gd name="connsiteY42" fmla="*/ 1905 h 2857"/>
                          <a:gd name="connsiteX43" fmla="*/ 1905 w 2619"/>
                          <a:gd name="connsiteY43" fmla="*/ 1905 h 2857"/>
                          <a:gd name="connsiteX44" fmla="*/ 1905 w 2619"/>
                          <a:gd name="connsiteY44" fmla="*/ 1905 h 2857"/>
                          <a:gd name="connsiteX45" fmla="*/ 1905 w 2619"/>
                          <a:gd name="connsiteY45" fmla="*/ 1905 h 2857"/>
                          <a:gd name="connsiteX46" fmla="*/ 1905 w 2619"/>
                          <a:gd name="connsiteY46" fmla="*/ 1905 h 2857"/>
                          <a:gd name="connsiteX47" fmla="*/ 1905 w 2619"/>
                          <a:gd name="connsiteY47" fmla="*/ 1905 h 2857"/>
                          <a:gd name="connsiteX48" fmla="*/ 1905 w 2619"/>
                          <a:gd name="connsiteY48" fmla="*/ 1905 h 2857"/>
                          <a:gd name="connsiteX49" fmla="*/ 1905 w 2619"/>
                          <a:gd name="connsiteY49" fmla="*/ 1905 h 2857"/>
                          <a:gd name="connsiteX50" fmla="*/ 1905 w 2619"/>
                          <a:gd name="connsiteY50" fmla="*/ 1905 h 2857"/>
                          <a:gd name="connsiteX51" fmla="*/ 1905 w 2619"/>
                          <a:gd name="connsiteY51" fmla="*/ 1905 h 2857"/>
                          <a:gd name="connsiteX52" fmla="*/ 1905 w 2619"/>
                          <a:gd name="connsiteY52" fmla="*/ 1905 h 2857"/>
                          <a:gd name="connsiteX53" fmla="*/ 1905 w 2619"/>
                          <a:gd name="connsiteY53" fmla="*/ 952 h 2857"/>
                          <a:gd name="connsiteX54" fmla="*/ 1905 w 2619"/>
                          <a:gd name="connsiteY54" fmla="*/ 952 h 2857"/>
                          <a:gd name="connsiteX55" fmla="*/ 1905 w 2619"/>
                          <a:gd name="connsiteY55" fmla="*/ 952 h 2857"/>
                          <a:gd name="connsiteX56" fmla="*/ 1905 w 2619"/>
                          <a:gd name="connsiteY56" fmla="*/ 952 h 2857"/>
                          <a:gd name="connsiteX57" fmla="*/ 1905 w 2619"/>
                          <a:gd name="connsiteY57" fmla="*/ 952 h 2857"/>
                          <a:gd name="connsiteX58" fmla="*/ 1905 w 2619"/>
                          <a:gd name="connsiteY58" fmla="*/ 952 h 2857"/>
                          <a:gd name="connsiteX59" fmla="*/ 1905 w 2619"/>
                          <a:gd name="connsiteY59" fmla="*/ 952 h 2857"/>
                          <a:gd name="connsiteX60" fmla="*/ 1905 w 2619"/>
                          <a:gd name="connsiteY60" fmla="*/ 952 h 2857"/>
                          <a:gd name="connsiteX61" fmla="*/ 1905 w 2619"/>
                          <a:gd name="connsiteY61" fmla="*/ 952 h 2857"/>
                          <a:gd name="connsiteX62" fmla="*/ 1905 w 2619"/>
                          <a:gd name="connsiteY62" fmla="*/ 952 h 2857"/>
                          <a:gd name="connsiteX63" fmla="*/ 1905 w 2619"/>
                          <a:gd name="connsiteY63" fmla="*/ 952 h 2857"/>
                          <a:gd name="connsiteX64" fmla="*/ 1905 w 2619"/>
                          <a:gd name="connsiteY64" fmla="*/ 952 h 2857"/>
                          <a:gd name="connsiteX65" fmla="*/ 1905 w 2619"/>
                          <a:gd name="connsiteY65" fmla="*/ 952 h 2857"/>
                          <a:gd name="connsiteX66" fmla="*/ 952 w 2619"/>
                          <a:gd name="connsiteY66" fmla="*/ 0 h 2857"/>
                          <a:gd name="connsiteX67" fmla="*/ 952 w 2619"/>
                          <a:gd name="connsiteY67" fmla="*/ 0 h 2857"/>
                          <a:gd name="connsiteX68" fmla="*/ 952 w 2619"/>
                          <a:gd name="connsiteY68" fmla="*/ 0 h 2857"/>
                          <a:gd name="connsiteX69" fmla="*/ 952 w 2619"/>
                          <a:gd name="connsiteY69" fmla="*/ 0 h 2857"/>
                          <a:gd name="connsiteX70" fmla="*/ 952 w 2619"/>
                          <a:gd name="connsiteY70" fmla="*/ 0 h 2857"/>
                          <a:gd name="connsiteX71" fmla="*/ 952 w 2619"/>
                          <a:gd name="connsiteY71" fmla="*/ 0 h 2857"/>
                          <a:gd name="connsiteX72" fmla="*/ 952 w 2619"/>
                          <a:gd name="connsiteY72" fmla="*/ 0 h 2857"/>
                          <a:gd name="connsiteX73" fmla="*/ 952 w 2619"/>
                          <a:gd name="connsiteY73" fmla="*/ 0 h 2857"/>
                          <a:gd name="connsiteX74" fmla="*/ 952 w 2619"/>
                          <a:gd name="connsiteY74" fmla="*/ 0 h 2857"/>
                          <a:gd name="connsiteX75" fmla="*/ 952 w 2619"/>
                          <a:gd name="connsiteY75" fmla="*/ 0 h 2857"/>
                          <a:gd name="connsiteX76" fmla="*/ 952 w 2619"/>
                          <a:gd name="connsiteY76" fmla="*/ 0 h 2857"/>
                          <a:gd name="connsiteX77" fmla="*/ 952 w 2619"/>
                          <a:gd name="connsiteY77" fmla="*/ 0 h 2857"/>
                          <a:gd name="connsiteX78" fmla="*/ 952 w 2619"/>
                          <a:gd name="connsiteY78" fmla="*/ 0 h 2857"/>
                          <a:gd name="connsiteX79" fmla="*/ 952 w 2619"/>
                          <a:gd name="connsiteY79" fmla="*/ 0 h 2857"/>
                          <a:gd name="connsiteX80" fmla="*/ 952 w 2619"/>
                          <a:gd name="connsiteY80" fmla="*/ 0 h 2857"/>
                          <a:gd name="connsiteX81" fmla="*/ 952 w 2619"/>
                          <a:gd name="connsiteY81" fmla="*/ 0 h 2857"/>
                          <a:gd name="connsiteX82" fmla="*/ 952 w 2619"/>
                          <a:gd name="connsiteY82" fmla="*/ 0 h 2857"/>
                          <a:gd name="connsiteX83" fmla="*/ 952 w 2619"/>
                          <a:gd name="connsiteY83" fmla="*/ 0 h 2857"/>
                          <a:gd name="connsiteX84" fmla="*/ 952 w 2619"/>
                          <a:gd name="connsiteY84" fmla="*/ 0 h 2857"/>
                          <a:gd name="connsiteX85" fmla="*/ 952 w 2619"/>
                          <a:gd name="connsiteY85" fmla="*/ 0 h 2857"/>
                          <a:gd name="connsiteX86" fmla="*/ 952 w 2619"/>
                          <a:gd name="connsiteY86" fmla="*/ 0 h 2857"/>
                          <a:gd name="connsiteX87" fmla="*/ 952 w 2619"/>
                          <a:gd name="connsiteY87" fmla="*/ 0 h 2857"/>
                          <a:gd name="connsiteX88" fmla="*/ 952 w 2619"/>
                          <a:gd name="connsiteY88" fmla="*/ 0 h 2857"/>
                          <a:gd name="connsiteX89" fmla="*/ 952 w 2619"/>
                          <a:gd name="connsiteY89" fmla="*/ 0 h 2857"/>
                          <a:gd name="connsiteX90" fmla="*/ 952 w 2619"/>
                          <a:gd name="connsiteY90" fmla="*/ 0 h 2857"/>
                          <a:gd name="connsiteX91" fmla="*/ 952 w 2619"/>
                          <a:gd name="connsiteY91" fmla="*/ 0 h 2857"/>
                          <a:gd name="connsiteX92" fmla="*/ 952 w 2619"/>
                          <a:gd name="connsiteY92" fmla="*/ 0 h 2857"/>
                          <a:gd name="connsiteX93" fmla="*/ 952 w 2619"/>
                          <a:gd name="connsiteY93" fmla="*/ 0 h 2857"/>
                          <a:gd name="connsiteX94" fmla="*/ 952 w 2619"/>
                          <a:gd name="connsiteY94" fmla="*/ 0 h 2857"/>
                          <a:gd name="connsiteX95" fmla="*/ 952 w 2619"/>
                          <a:gd name="connsiteY95" fmla="*/ 0 h 2857"/>
                          <a:gd name="connsiteX96" fmla="*/ 952 w 2619"/>
                          <a:gd name="connsiteY96" fmla="*/ 0 h 2857"/>
                          <a:gd name="connsiteX97" fmla="*/ 952 w 2619"/>
                          <a:gd name="connsiteY97" fmla="*/ 0 h 2857"/>
                          <a:gd name="connsiteX98" fmla="*/ 952 w 2619"/>
                          <a:gd name="connsiteY98" fmla="*/ 0 h 2857"/>
                          <a:gd name="connsiteX99" fmla="*/ 952 w 2619"/>
                          <a:gd name="connsiteY99" fmla="*/ 0 h 2857"/>
                          <a:gd name="connsiteX100" fmla="*/ 952 w 2619"/>
                          <a:gd name="connsiteY100" fmla="*/ 0 h 2857"/>
                          <a:gd name="connsiteX101" fmla="*/ 952 w 2619"/>
                          <a:gd name="connsiteY101" fmla="*/ 0 h 2857"/>
                          <a:gd name="connsiteX102" fmla="*/ 952 w 2619"/>
                          <a:gd name="connsiteY102" fmla="*/ 0 h 2857"/>
                          <a:gd name="connsiteX103" fmla="*/ 952 w 2619"/>
                          <a:gd name="connsiteY103" fmla="*/ 952 h 2857"/>
                          <a:gd name="connsiteX104" fmla="*/ 952 w 2619"/>
                          <a:gd name="connsiteY104" fmla="*/ 952 h 2857"/>
                          <a:gd name="connsiteX105" fmla="*/ 952 w 2619"/>
                          <a:gd name="connsiteY105" fmla="*/ 952 h 2857"/>
                          <a:gd name="connsiteX106" fmla="*/ 952 w 2619"/>
                          <a:gd name="connsiteY106" fmla="*/ 952 h 2857"/>
                          <a:gd name="connsiteX107" fmla="*/ 952 w 2619"/>
                          <a:gd name="connsiteY107" fmla="*/ 952 h 2857"/>
                          <a:gd name="connsiteX108" fmla="*/ 952 w 2619"/>
                          <a:gd name="connsiteY108" fmla="*/ 952 h 2857"/>
                          <a:gd name="connsiteX109" fmla="*/ 952 w 2619"/>
                          <a:gd name="connsiteY109" fmla="*/ 952 h 2857"/>
                          <a:gd name="connsiteX110" fmla="*/ 952 w 2619"/>
                          <a:gd name="connsiteY110" fmla="*/ 952 h 2857"/>
                          <a:gd name="connsiteX111" fmla="*/ 952 w 2619"/>
                          <a:gd name="connsiteY111" fmla="*/ 952 h 2857"/>
                          <a:gd name="connsiteX112" fmla="*/ 952 w 2619"/>
                          <a:gd name="connsiteY112" fmla="*/ 952 h 2857"/>
                          <a:gd name="connsiteX113" fmla="*/ 952 w 2619"/>
                          <a:gd name="connsiteY113" fmla="*/ 952 h 2857"/>
                          <a:gd name="connsiteX114" fmla="*/ 952 w 2619"/>
                          <a:gd name="connsiteY114" fmla="*/ 1905 h 2857"/>
                          <a:gd name="connsiteX115" fmla="*/ 952 w 2619"/>
                          <a:gd name="connsiteY115" fmla="*/ 1905 h 2857"/>
                          <a:gd name="connsiteX116" fmla="*/ 952 w 2619"/>
                          <a:gd name="connsiteY116" fmla="*/ 1905 h 2857"/>
                          <a:gd name="connsiteX117" fmla="*/ 952 w 2619"/>
                          <a:gd name="connsiteY117" fmla="*/ 1905 h 2857"/>
                          <a:gd name="connsiteX118" fmla="*/ 1905 w 2619"/>
                          <a:gd name="connsiteY118" fmla="*/ 2858 h 2857"/>
                          <a:gd name="connsiteX119" fmla="*/ 952 w 2619"/>
                          <a:gd name="connsiteY119" fmla="*/ 1905 h 2857"/>
                          <a:gd name="connsiteX120" fmla="*/ 952 w 2619"/>
                          <a:gd name="connsiteY120" fmla="*/ 1905 h 2857"/>
                          <a:gd name="connsiteX121" fmla="*/ 1905 w 2619"/>
                          <a:gd name="connsiteY121" fmla="*/ 2858 h 2857"/>
                          <a:gd name="connsiteX122" fmla="*/ 1905 w 2619"/>
                          <a:gd name="connsiteY122" fmla="*/ 2858 h 2857"/>
                          <a:gd name="connsiteX123" fmla="*/ 1905 w 2619"/>
                          <a:gd name="connsiteY123" fmla="*/ 2858 h 2857"/>
                          <a:gd name="connsiteX124" fmla="*/ 1905 w 2619"/>
                          <a:gd name="connsiteY124" fmla="*/ 2858 h 2857"/>
                          <a:gd name="connsiteX125" fmla="*/ 1905 w 2619"/>
                          <a:gd name="connsiteY125" fmla="*/ 2858 h 2857"/>
                          <a:gd name="connsiteX126" fmla="*/ 1905 w 2619"/>
                          <a:gd name="connsiteY126" fmla="*/ 2858 h 2857"/>
                          <a:gd name="connsiteX127" fmla="*/ 1905 w 2619"/>
                          <a:gd name="connsiteY127" fmla="*/ 2858 h 2857"/>
                          <a:gd name="connsiteX128" fmla="*/ 1905 w 2619"/>
                          <a:gd name="connsiteY128" fmla="*/ 2858 h 2857"/>
                          <a:gd name="connsiteX129" fmla="*/ 0 w 2619"/>
                          <a:gd name="connsiteY129" fmla="*/ 952 h 2857"/>
                          <a:gd name="connsiteX130" fmla="*/ 0 w 2619"/>
                          <a:gd name="connsiteY130" fmla="*/ 952 h 2857"/>
                          <a:gd name="connsiteX131" fmla="*/ 0 w 2619"/>
                          <a:gd name="connsiteY131" fmla="*/ 952 h 2857"/>
                          <a:gd name="connsiteX132" fmla="*/ 0 w 2619"/>
                          <a:gd name="connsiteY132" fmla="*/ 952 h 2857"/>
                          <a:gd name="connsiteX133" fmla="*/ 0 w 2619"/>
                          <a:gd name="connsiteY133" fmla="*/ 952 h 2857"/>
                          <a:gd name="connsiteX134" fmla="*/ 0 w 2619"/>
                          <a:gd name="connsiteY134" fmla="*/ 952 h 2857"/>
                          <a:gd name="connsiteX135" fmla="*/ 0 w 2619"/>
                          <a:gd name="connsiteY135" fmla="*/ 952 h 2857"/>
                          <a:gd name="connsiteX136" fmla="*/ 0 w 2619"/>
                          <a:gd name="connsiteY136" fmla="*/ 952 h 2857"/>
                          <a:gd name="connsiteX137" fmla="*/ 0 w 2619"/>
                          <a:gd name="connsiteY137" fmla="*/ 952 h 2857"/>
                          <a:gd name="connsiteX138" fmla="*/ 0 w 2619"/>
                          <a:gd name="connsiteY138" fmla="*/ 952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619" h="2857">
                            <a:moveTo>
                              <a:pt x="1905" y="2858"/>
                            </a:moveTo>
                            <a:cubicBezTo>
                              <a:pt x="1905" y="2858"/>
                              <a:pt x="1905" y="1905"/>
                              <a:pt x="1905" y="2858"/>
                            </a:cubicBezTo>
                            <a:cubicBezTo>
                              <a:pt x="2857" y="1905"/>
                              <a:pt x="2857" y="1905"/>
                              <a:pt x="1905" y="2858"/>
                            </a:cubicBezTo>
                            <a:cubicBezTo>
                              <a:pt x="2857" y="1905"/>
                              <a:pt x="1905" y="1905"/>
                              <a:pt x="1905" y="2858"/>
                            </a:cubicBezTo>
                            <a:cubicBezTo>
                              <a:pt x="1905" y="1905"/>
                              <a:pt x="1905" y="1905"/>
                              <a:pt x="1905" y="2858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1905" y="2858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2858"/>
                              <a:pt x="1905" y="2858"/>
                            </a:cubicBezTo>
                            <a:cubicBezTo>
                              <a:pt x="952" y="2858"/>
                              <a:pt x="952" y="2858"/>
                              <a:pt x="1905" y="2858"/>
                            </a:cubicBezTo>
                            <a:cubicBezTo>
                              <a:pt x="952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952" y="2858"/>
                              <a:pt x="952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lose/>
                            <a:moveTo>
                              <a:pt x="0" y="952"/>
                            </a:moveTo>
                            <a:cubicBezTo>
                              <a:pt x="0" y="952"/>
                              <a:pt x="0" y="0"/>
                              <a:pt x="0" y="952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0"/>
                              <a:pt x="0" y="952"/>
                              <a:pt x="0" y="952"/>
                            </a:cubicBezTo>
                            <a:close/>
                            <a:moveTo>
                              <a:pt x="0" y="952"/>
                            </a:move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92" name="任意多边形: 形状 976"/>
                    <p:cNvSpPr/>
                    <p:nvPr/>
                  </p:nvSpPr>
                  <p:spPr>
                    <a:xfrm>
                      <a:off x="4130992" y="3573779"/>
                      <a:ext cx="1905" cy="1904"/>
                    </a:xfrm>
                    <a:custGeom>
                      <a:avLst/>
                      <a:gdLst>
                        <a:gd name="connsiteX0" fmla="*/ 1905 w 1905"/>
                        <a:gd name="connsiteY0" fmla="*/ 1905 h 1904"/>
                        <a:gd name="connsiteX1" fmla="*/ 1905 w 1905"/>
                        <a:gd name="connsiteY1" fmla="*/ 1905 h 1904"/>
                        <a:gd name="connsiteX2" fmla="*/ 1905 w 1905"/>
                        <a:gd name="connsiteY2" fmla="*/ 1905 h 1904"/>
                        <a:gd name="connsiteX3" fmla="*/ 1905 w 1905"/>
                        <a:gd name="connsiteY3" fmla="*/ 1905 h 1904"/>
                        <a:gd name="connsiteX4" fmla="*/ 1905 w 1905"/>
                        <a:gd name="connsiteY4" fmla="*/ 1905 h 1904"/>
                        <a:gd name="connsiteX5" fmla="*/ 1905 w 1905"/>
                        <a:gd name="connsiteY5" fmla="*/ 1905 h 1904"/>
                        <a:gd name="connsiteX6" fmla="*/ 1905 w 1905"/>
                        <a:gd name="connsiteY6" fmla="*/ 1905 h 1904"/>
                        <a:gd name="connsiteX7" fmla="*/ 1905 w 1905"/>
                        <a:gd name="connsiteY7" fmla="*/ 1905 h 1904"/>
                        <a:gd name="connsiteX8" fmla="*/ 1905 w 1905"/>
                        <a:gd name="connsiteY8" fmla="*/ 953 h 1904"/>
                        <a:gd name="connsiteX9" fmla="*/ 1905 w 1905"/>
                        <a:gd name="connsiteY9" fmla="*/ 953 h 1904"/>
                        <a:gd name="connsiteX10" fmla="*/ 1905 w 1905"/>
                        <a:gd name="connsiteY10" fmla="*/ 953 h 1904"/>
                        <a:gd name="connsiteX11" fmla="*/ 1905 w 1905"/>
                        <a:gd name="connsiteY11" fmla="*/ 953 h 1904"/>
                        <a:gd name="connsiteX12" fmla="*/ 1905 w 1905"/>
                        <a:gd name="connsiteY12" fmla="*/ 953 h 1904"/>
                        <a:gd name="connsiteX13" fmla="*/ 1905 w 1905"/>
                        <a:gd name="connsiteY13" fmla="*/ 953 h 1904"/>
                        <a:gd name="connsiteX14" fmla="*/ 1905 w 1905"/>
                        <a:gd name="connsiteY14" fmla="*/ 953 h 1904"/>
                        <a:gd name="connsiteX15" fmla="*/ 1905 w 1905"/>
                        <a:gd name="connsiteY15" fmla="*/ 953 h 1904"/>
                        <a:gd name="connsiteX16" fmla="*/ 1905 w 1905"/>
                        <a:gd name="connsiteY16" fmla="*/ 953 h 1904"/>
                        <a:gd name="connsiteX17" fmla="*/ 1905 w 1905"/>
                        <a:gd name="connsiteY17" fmla="*/ 953 h 1904"/>
                        <a:gd name="connsiteX18" fmla="*/ 1905 w 1905"/>
                        <a:gd name="connsiteY18" fmla="*/ 953 h 1904"/>
                        <a:gd name="connsiteX19" fmla="*/ 1905 w 1905"/>
                        <a:gd name="connsiteY19" fmla="*/ 953 h 1904"/>
                        <a:gd name="connsiteX20" fmla="*/ 1905 w 1905"/>
                        <a:gd name="connsiteY20" fmla="*/ 953 h 1904"/>
                        <a:gd name="connsiteX21" fmla="*/ 1905 w 1905"/>
                        <a:gd name="connsiteY21" fmla="*/ 953 h 1904"/>
                        <a:gd name="connsiteX22" fmla="*/ 1905 w 1905"/>
                        <a:gd name="connsiteY22" fmla="*/ 953 h 1904"/>
                        <a:gd name="connsiteX23" fmla="*/ 1905 w 1905"/>
                        <a:gd name="connsiteY23" fmla="*/ 953 h 1904"/>
                        <a:gd name="connsiteX24" fmla="*/ 1905 w 1905"/>
                        <a:gd name="connsiteY24" fmla="*/ 953 h 1904"/>
                        <a:gd name="connsiteX25" fmla="*/ 1905 w 1905"/>
                        <a:gd name="connsiteY25" fmla="*/ 953 h 1904"/>
                        <a:gd name="connsiteX26" fmla="*/ 1905 w 1905"/>
                        <a:gd name="connsiteY26" fmla="*/ 953 h 1904"/>
                        <a:gd name="connsiteX27" fmla="*/ 1905 w 1905"/>
                        <a:gd name="connsiteY27" fmla="*/ 953 h 1904"/>
                        <a:gd name="connsiteX28" fmla="*/ 1905 w 1905"/>
                        <a:gd name="connsiteY28" fmla="*/ 953 h 1904"/>
                        <a:gd name="connsiteX29" fmla="*/ 1905 w 1905"/>
                        <a:gd name="connsiteY29" fmla="*/ 953 h 1904"/>
                        <a:gd name="connsiteX30" fmla="*/ 1905 w 1905"/>
                        <a:gd name="connsiteY30" fmla="*/ 953 h 1904"/>
                        <a:gd name="connsiteX31" fmla="*/ 1905 w 1905"/>
                        <a:gd name="connsiteY31" fmla="*/ 953 h 1904"/>
                        <a:gd name="connsiteX32" fmla="*/ 952 w 1905"/>
                        <a:gd name="connsiteY32" fmla="*/ 1905 h 1904"/>
                        <a:gd name="connsiteX33" fmla="*/ 952 w 1905"/>
                        <a:gd name="connsiteY33" fmla="*/ 1905 h 1904"/>
                        <a:gd name="connsiteX34" fmla="*/ 952 w 1905"/>
                        <a:gd name="connsiteY34" fmla="*/ 1905 h 1904"/>
                        <a:gd name="connsiteX35" fmla="*/ 952 w 1905"/>
                        <a:gd name="connsiteY35" fmla="*/ 1905 h 1904"/>
                        <a:gd name="connsiteX36" fmla="*/ 952 w 1905"/>
                        <a:gd name="connsiteY36" fmla="*/ 1905 h 1904"/>
                        <a:gd name="connsiteX37" fmla="*/ 952 w 1905"/>
                        <a:gd name="connsiteY37" fmla="*/ 1905 h 1904"/>
                        <a:gd name="connsiteX38" fmla="*/ 952 w 1905"/>
                        <a:gd name="connsiteY38" fmla="*/ 1905 h 1904"/>
                        <a:gd name="connsiteX39" fmla="*/ 952 w 1905"/>
                        <a:gd name="connsiteY39" fmla="*/ 1905 h 1904"/>
                        <a:gd name="connsiteX40" fmla="*/ 952 w 1905"/>
                        <a:gd name="connsiteY40" fmla="*/ 1905 h 1904"/>
                        <a:gd name="connsiteX41" fmla="*/ 952 w 1905"/>
                        <a:gd name="connsiteY41" fmla="*/ 1905 h 1904"/>
                        <a:gd name="connsiteX42" fmla="*/ 952 w 1905"/>
                        <a:gd name="connsiteY42" fmla="*/ 1905 h 1904"/>
                        <a:gd name="connsiteX43" fmla="*/ 952 w 1905"/>
                        <a:gd name="connsiteY43" fmla="*/ 1905 h 1904"/>
                        <a:gd name="connsiteX44" fmla="*/ 952 w 1905"/>
                        <a:gd name="connsiteY44" fmla="*/ 1905 h 1904"/>
                        <a:gd name="connsiteX45" fmla="*/ 952 w 1905"/>
                        <a:gd name="connsiteY45" fmla="*/ 1905 h 1904"/>
                        <a:gd name="connsiteX46" fmla="*/ 952 w 1905"/>
                        <a:gd name="connsiteY46" fmla="*/ 1905 h 1904"/>
                        <a:gd name="connsiteX47" fmla="*/ 952 w 1905"/>
                        <a:gd name="connsiteY47" fmla="*/ 1905 h 1904"/>
                        <a:gd name="connsiteX48" fmla="*/ 952 w 1905"/>
                        <a:gd name="connsiteY48" fmla="*/ 1905 h 1904"/>
                        <a:gd name="connsiteX49" fmla="*/ 952 w 1905"/>
                        <a:gd name="connsiteY49" fmla="*/ 1905 h 1904"/>
                        <a:gd name="connsiteX50" fmla="*/ 952 w 1905"/>
                        <a:gd name="connsiteY50" fmla="*/ 1905 h 1904"/>
                        <a:gd name="connsiteX51" fmla="*/ 952 w 1905"/>
                        <a:gd name="connsiteY51" fmla="*/ 1905 h 1904"/>
                        <a:gd name="connsiteX52" fmla="*/ 952 w 1905"/>
                        <a:gd name="connsiteY52" fmla="*/ 1905 h 1904"/>
                        <a:gd name="connsiteX53" fmla="*/ 952 w 1905"/>
                        <a:gd name="connsiteY53" fmla="*/ 1905 h 1904"/>
                        <a:gd name="connsiteX54" fmla="*/ 952 w 1905"/>
                        <a:gd name="connsiteY54" fmla="*/ 1905 h 1904"/>
                        <a:gd name="connsiteX55" fmla="*/ 952 w 1905"/>
                        <a:gd name="connsiteY55" fmla="*/ 1905 h 1904"/>
                        <a:gd name="connsiteX56" fmla="*/ 952 w 1905"/>
                        <a:gd name="connsiteY56" fmla="*/ 1905 h 1904"/>
                        <a:gd name="connsiteX57" fmla="*/ 952 w 1905"/>
                        <a:gd name="connsiteY57" fmla="*/ 1905 h 1904"/>
                        <a:gd name="connsiteX58" fmla="*/ 952 w 1905"/>
                        <a:gd name="connsiteY58" fmla="*/ 1905 h 1904"/>
                        <a:gd name="connsiteX59" fmla="*/ 952 w 1905"/>
                        <a:gd name="connsiteY59" fmla="*/ 1905 h 1904"/>
                        <a:gd name="connsiteX60" fmla="*/ 952 w 1905"/>
                        <a:gd name="connsiteY60" fmla="*/ 1905 h 1904"/>
                        <a:gd name="connsiteX61" fmla="*/ 952 w 1905"/>
                        <a:gd name="connsiteY61" fmla="*/ 1905 h 1904"/>
                        <a:gd name="connsiteX62" fmla="*/ 1905 w 1905"/>
                        <a:gd name="connsiteY62" fmla="*/ 1905 h 1904"/>
                        <a:gd name="connsiteX63" fmla="*/ 1905 w 1905"/>
                        <a:gd name="connsiteY63" fmla="*/ 1905 h 1904"/>
                        <a:gd name="connsiteX64" fmla="*/ 1905 w 1905"/>
                        <a:gd name="connsiteY64" fmla="*/ 1905 h 1904"/>
                        <a:gd name="connsiteX65" fmla="*/ 1905 w 1905"/>
                        <a:gd name="connsiteY65" fmla="*/ 1905 h 1904"/>
                        <a:gd name="connsiteX66" fmla="*/ 1905 w 1905"/>
                        <a:gd name="connsiteY66" fmla="*/ 1905 h 1904"/>
                        <a:gd name="connsiteX67" fmla="*/ 1905 w 1905"/>
                        <a:gd name="connsiteY67" fmla="*/ 1905 h 1904"/>
                        <a:gd name="connsiteX68" fmla="*/ 1905 w 1905"/>
                        <a:gd name="connsiteY68" fmla="*/ 1905 h 1904"/>
                        <a:gd name="connsiteX69" fmla="*/ 1905 w 1905"/>
                        <a:gd name="connsiteY69" fmla="*/ 1905 h 1904"/>
                        <a:gd name="connsiteX70" fmla="*/ 1905 w 1905"/>
                        <a:gd name="connsiteY70" fmla="*/ 1905 h 1904"/>
                        <a:gd name="connsiteX71" fmla="*/ 1905 w 1905"/>
                        <a:gd name="connsiteY71" fmla="*/ 1905 h 1904"/>
                        <a:gd name="connsiteX72" fmla="*/ 1905 w 1905"/>
                        <a:gd name="connsiteY72" fmla="*/ 1905 h 1904"/>
                        <a:gd name="connsiteX73" fmla="*/ 0 w 1905"/>
                        <a:gd name="connsiteY73" fmla="*/ 0 h 1904"/>
                        <a:gd name="connsiteX74" fmla="*/ 0 w 1905"/>
                        <a:gd name="connsiteY74" fmla="*/ 0 h 1904"/>
                        <a:gd name="connsiteX75" fmla="*/ 0 w 1905"/>
                        <a:gd name="connsiteY75" fmla="*/ 0 h 1904"/>
                        <a:gd name="connsiteX76" fmla="*/ 0 w 1905"/>
                        <a:gd name="connsiteY76" fmla="*/ 0 h 1904"/>
                        <a:gd name="connsiteX77" fmla="*/ 0 w 1905"/>
                        <a:gd name="connsiteY77" fmla="*/ 0 h 1904"/>
                        <a:gd name="connsiteX78" fmla="*/ 952 w 1905"/>
                        <a:gd name="connsiteY78" fmla="*/ 1905 h 1904"/>
                        <a:gd name="connsiteX79" fmla="*/ 952 w 1905"/>
                        <a:gd name="connsiteY79" fmla="*/ 1905 h 1904"/>
                        <a:gd name="connsiteX80" fmla="*/ 952 w 1905"/>
                        <a:gd name="connsiteY80" fmla="*/ 1905 h 1904"/>
                        <a:gd name="connsiteX81" fmla="*/ 952 w 1905"/>
                        <a:gd name="connsiteY81" fmla="*/ 1905 h 1904"/>
                        <a:gd name="connsiteX82" fmla="*/ 952 w 1905"/>
                        <a:gd name="connsiteY82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5" h="1904">
                          <a:moveTo>
                            <a:pt x="1905" y="1905"/>
                          </a:move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953"/>
                            <a:pt x="1905" y="1905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952" y="1905"/>
                          </a:ln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2" y="1905"/>
                          </a:moveTo>
                          <a:cubicBezTo>
                            <a:pt x="952" y="1905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093" name="图形 2"/>
                  <p:cNvGrpSpPr/>
                  <p:nvPr/>
                </p:nvGrpSpPr>
                <p:grpSpPr>
                  <a:xfrm>
                    <a:off x="4144856" y="3560444"/>
                    <a:ext cx="11853" cy="4762"/>
                    <a:chOff x="4144856" y="3560444"/>
                    <a:chExt cx="11853" cy="4762"/>
                  </a:xfrm>
                </p:grpSpPr>
                <p:grpSp>
                  <p:nvGrpSpPr>
                    <p:cNvPr id="1094" name="图形 2"/>
                    <p:cNvGrpSpPr/>
                    <p:nvPr/>
                  </p:nvGrpSpPr>
                  <p:grpSpPr>
                    <a:xfrm>
                      <a:off x="4144856" y="3560444"/>
                      <a:ext cx="8043" cy="2857"/>
                      <a:chOff x="4144856" y="3560444"/>
                      <a:chExt cx="8043" cy="2857"/>
                    </a:xfrm>
                  </p:grpSpPr>
                  <p:sp>
                    <p:nvSpPr>
                      <p:cNvPr id="1095" name="任意多边形: 形状 979"/>
                      <p:cNvSpPr/>
                      <p:nvPr/>
                    </p:nvSpPr>
                    <p:spPr>
                      <a:xfrm>
                        <a:off x="4149089" y="35604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96" name="任意多边形: 形状 980"/>
                      <p:cNvSpPr/>
                      <p:nvPr/>
                    </p:nvSpPr>
                    <p:spPr>
                      <a:xfrm>
                        <a:off x="4149089" y="3560444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952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97" name="任意多边形: 形状 981"/>
                      <p:cNvSpPr/>
                      <p:nvPr/>
                    </p:nvSpPr>
                    <p:spPr>
                      <a:xfrm>
                        <a:off x="4151947" y="3562349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953 h 952"/>
                          <a:gd name="connsiteX1" fmla="*/ 952 w 952"/>
                          <a:gd name="connsiteY1" fmla="*/ 0 h 952"/>
                          <a:gd name="connsiteX2" fmla="*/ 952 w 952"/>
                          <a:gd name="connsiteY2" fmla="*/ 0 h 952"/>
                          <a:gd name="connsiteX3" fmla="*/ 952 w 952"/>
                          <a:gd name="connsiteY3" fmla="*/ 0 h 952"/>
                          <a:gd name="connsiteX4" fmla="*/ 952 w 952"/>
                          <a:gd name="connsiteY4" fmla="*/ 0 h 952"/>
                          <a:gd name="connsiteX5" fmla="*/ 952 w 952"/>
                          <a:gd name="connsiteY5" fmla="*/ 0 h 952"/>
                          <a:gd name="connsiteX6" fmla="*/ 0 w 952"/>
                          <a:gd name="connsiteY6" fmla="*/ 953 h 952"/>
                          <a:gd name="connsiteX7" fmla="*/ 0 w 952"/>
                          <a:gd name="connsiteY7" fmla="*/ 953 h 952"/>
                          <a:gd name="connsiteX8" fmla="*/ 0 w 952"/>
                          <a:gd name="connsiteY8" fmla="*/ 953 h 952"/>
                          <a:gd name="connsiteX9" fmla="*/ 0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953"/>
                            </a:move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098" name="任意多边形: 形状 982"/>
                      <p:cNvSpPr/>
                      <p:nvPr/>
                    </p:nvSpPr>
                    <p:spPr>
                      <a:xfrm>
                        <a:off x="4144856" y="3560444"/>
                        <a:ext cx="8043" cy="1904"/>
                      </a:xfrm>
                      <a:custGeom>
                        <a:avLst/>
                        <a:gdLst>
                          <a:gd name="connsiteX0" fmla="*/ 7091 w 8043"/>
                          <a:gd name="connsiteY0" fmla="*/ 1905 h 1904"/>
                          <a:gd name="connsiteX1" fmla="*/ 7091 w 8043"/>
                          <a:gd name="connsiteY1" fmla="*/ 1905 h 1904"/>
                          <a:gd name="connsiteX2" fmla="*/ 7091 w 8043"/>
                          <a:gd name="connsiteY2" fmla="*/ 1905 h 1904"/>
                          <a:gd name="connsiteX3" fmla="*/ 7091 w 8043"/>
                          <a:gd name="connsiteY3" fmla="*/ 1905 h 1904"/>
                          <a:gd name="connsiteX4" fmla="*/ 7091 w 8043"/>
                          <a:gd name="connsiteY4" fmla="*/ 952 h 1904"/>
                          <a:gd name="connsiteX5" fmla="*/ 7091 w 8043"/>
                          <a:gd name="connsiteY5" fmla="*/ 952 h 1904"/>
                          <a:gd name="connsiteX6" fmla="*/ 7091 w 8043"/>
                          <a:gd name="connsiteY6" fmla="*/ 952 h 1904"/>
                          <a:gd name="connsiteX7" fmla="*/ 7091 w 8043"/>
                          <a:gd name="connsiteY7" fmla="*/ 952 h 1904"/>
                          <a:gd name="connsiteX8" fmla="*/ 7091 w 8043"/>
                          <a:gd name="connsiteY8" fmla="*/ 952 h 1904"/>
                          <a:gd name="connsiteX9" fmla="*/ 7091 w 8043"/>
                          <a:gd name="connsiteY9" fmla="*/ 952 h 1904"/>
                          <a:gd name="connsiteX10" fmla="*/ 7091 w 8043"/>
                          <a:gd name="connsiteY10" fmla="*/ 952 h 1904"/>
                          <a:gd name="connsiteX11" fmla="*/ 7091 w 8043"/>
                          <a:gd name="connsiteY11" fmla="*/ 952 h 1904"/>
                          <a:gd name="connsiteX12" fmla="*/ 7091 w 8043"/>
                          <a:gd name="connsiteY12" fmla="*/ 952 h 1904"/>
                          <a:gd name="connsiteX13" fmla="*/ 7091 w 8043"/>
                          <a:gd name="connsiteY13" fmla="*/ 952 h 1904"/>
                          <a:gd name="connsiteX14" fmla="*/ 6138 w 8043"/>
                          <a:gd name="connsiteY14" fmla="*/ 952 h 1904"/>
                          <a:gd name="connsiteX15" fmla="*/ 6138 w 8043"/>
                          <a:gd name="connsiteY15" fmla="*/ 952 h 1904"/>
                          <a:gd name="connsiteX16" fmla="*/ 5186 w 8043"/>
                          <a:gd name="connsiteY16" fmla="*/ 952 h 1904"/>
                          <a:gd name="connsiteX17" fmla="*/ 5186 w 8043"/>
                          <a:gd name="connsiteY17" fmla="*/ 952 h 1904"/>
                          <a:gd name="connsiteX18" fmla="*/ 4233 w 8043"/>
                          <a:gd name="connsiteY18" fmla="*/ 952 h 1904"/>
                          <a:gd name="connsiteX19" fmla="*/ 3281 w 8043"/>
                          <a:gd name="connsiteY19" fmla="*/ 952 h 1904"/>
                          <a:gd name="connsiteX20" fmla="*/ 3281 w 8043"/>
                          <a:gd name="connsiteY20" fmla="*/ 952 h 1904"/>
                          <a:gd name="connsiteX21" fmla="*/ 3281 w 8043"/>
                          <a:gd name="connsiteY21" fmla="*/ 952 h 1904"/>
                          <a:gd name="connsiteX22" fmla="*/ 3281 w 8043"/>
                          <a:gd name="connsiteY22" fmla="*/ 952 h 1904"/>
                          <a:gd name="connsiteX23" fmla="*/ 3281 w 8043"/>
                          <a:gd name="connsiteY23" fmla="*/ 952 h 1904"/>
                          <a:gd name="connsiteX24" fmla="*/ 3281 w 8043"/>
                          <a:gd name="connsiteY24" fmla="*/ 952 h 1904"/>
                          <a:gd name="connsiteX25" fmla="*/ 3281 w 8043"/>
                          <a:gd name="connsiteY25" fmla="*/ 952 h 1904"/>
                          <a:gd name="connsiteX26" fmla="*/ 3281 w 8043"/>
                          <a:gd name="connsiteY26" fmla="*/ 952 h 1904"/>
                          <a:gd name="connsiteX27" fmla="*/ 3281 w 8043"/>
                          <a:gd name="connsiteY27" fmla="*/ 952 h 1904"/>
                          <a:gd name="connsiteX28" fmla="*/ 3281 w 8043"/>
                          <a:gd name="connsiteY28" fmla="*/ 952 h 1904"/>
                          <a:gd name="connsiteX29" fmla="*/ 3281 w 8043"/>
                          <a:gd name="connsiteY29" fmla="*/ 952 h 1904"/>
                          <a:gd name="connsiteX30" fmla="*/ 3281 w 8043"/>
                          <a:gd name="connsiteY30" fmla="*/ 952 h 1904"/>
                          <a:gd name="connsiteX31" fmla="*/ 3281 w 8043"/>
                          <a:gd name="connsiteY31" fmla="*/ 952 h 1904"/>
                          <a:gd name="connsiteX32" fmla="*/ 3281 w 8043"/>
                          <a:gd name="connsiteY32" fmla="*/ 952 h 1904"/>
                          <a:gd name="connsiteX33" fmla="*/ 3281 w 8043"/>
                          <a:gd name="connsiteY33" fmla="*/ 952 h 1904"/>
                          <a:gd name="connsiteX34" fmla="*/ 3281 w 8043"/>
                          <a:gd name="connsiteY34" fmla="*/ 952 h 1904"/>
                          <a:gd name="connsiteX35" fmla="*/ 3281 w 8043"/>
                          <a:gd name="connsiteY35" fmla="*/ 952 h 1904"/>
                          <a:gd name="connsiteX36" fmla="*/ 3281 w 8043"/>
                          <a:gd name="connsiteY36" fmla="*/ 952 h 1904"/>
                          <a:gd name="connsiteX37" fmla="*/ 3281 w 8043"/>
                          <a:gd name="connsiteY37" fmla="*/ 952 h 1904"/>
                          <a:gd name="connsiteX38" fmla="*/ 3281 w 8043"/>
                          <a:gd name="connsiteY38" fmla="*/ 952 h 1904"/>
                          <a:gd name="connsiteX39" fmla="*/ 3281 w 8043"/>
                          <a:gd name="connsiteY39" fmla="*/ 952 h 1904"/>
                          <a:gd name="connsiteX40" fmla="*/ 3281 w 8043"/>
                          <a:gd name="connsiteY40" fmla="*/ 952 h 1904"/>
                          <a:gd name="connsiteX41" fmla="*/ 3281 w 8043"/>
                          <a:gd name="connsiteY41" fmla="*/ 952 h 1904"/>
                          <a:gd name="connsiteX42" fmla="*/ 3281 w 8043"/>
                          <a:gd name="connsiteY42" fmla="*/ 952 h 1904"/>
                          <a:gd name="connsiteX43" fmla="*/ 3281 w 8043"/>
                          <a:gd name="connsiteY43" fmla="*/ 952 h 1904"/>
                          <a:gd name="connsiteX44" fmla="*/ 3281 w 8043"/>
                          <a:gd name="connsiteY44" fmla="*/ 952 h 1904"/>
                          <a:gd name="connsiteX45" fmla="*/ 3281 w 8043"/>
                          <a:gd name="connsiteY45" fmla="*/ 952 h 1904"/>
                          <a:gd name="connsiteX46" fmla="*/ 3281 w 8043"/>
                          <a:gd name="connsiteY46" fmla="*/ 952 h 1904"/>
                          <a:gd name="connsiteX47" fmla="*/ 3281 w 8043"/>
                          <a:gd name="connsiteY47" fmla="*/ 952 h 1904"/>
                          <a:gd name="connsiteX48" fmla="*/ 3281 w 8043"/>
                          <a:gd name="connsiteY48" fmla="*/ 952 h 1904"/>
                          <a:gd name="connsiteX49" fmla="*/ 3281 w 8043"/>
                          <a:gd name="connsiteY49" fmla="*/ 952 h 1904"/>
                          <a:gd name="connsiteX50" fmla="*/ 3281 w 8043"/>
                          <a:gd name="connsiteY50" fmla="*/ 952 h 1904"/>
                          <a:gd name="connsiteX51" fmla="*/ 3281 w 8043"/>
                          <a:gd name="connsiteY51" fmla="*/ 952 h 1904"/>
                          <a:gd name="connsiteX52" fmla="*/ 3281 w 8043"/>
                          <a:gd name="connsiteY52" fmla="*/ 952 h 1904"/>
                          <a:gd name="connsiteX53" fmla="*/ 2328 w 8043"/>
                          <a:gd name="connsiteY53" fmla="*/ 0 h 1904"/>
                          <a:gd name="connsiteX54" fmla="*/ 2328 w 8043"/>
                          <a:gd name="connsiteY54" fmla="*/ 0 h 1904"/>
                          <a:gd name="connsiteX55" fmla="*/ 2328 w 8043"/>
                          <a:gd name="connsiteY55" fmla="*/ 0 h 1904"/>
                          <a:gd name="connsiteX56" fmla="*/ 2328 w 8043"/>
                          <a:gd name="connsiteY56" fmla="*/ 0 h 1904"/>
                          <a:gd name="connsiteX57" fmla="*/ 2328 w 8043"/>
                          <a:gd name="connsiteY57" fmla="*/ 0 h 1904"/>
                          <a:gd name="connsiteX58" fmla="*/ 2328 w 8043"/>
                          <a:gd name="connsiteY58" fmla="*/ 0 h 1904"/>
                          <a:gd name="connsiteX59" fmla="*/ 2328 w 8043"/>
                          <a:gd name="connsiteY59" fmla="*/ 0 h 1904"/>
                          <a:gd name="connsiteX60" fmla="*/ 2328 w 8043"/>
                          <a:gd name="connsiteY60" fmla="*/ 0 h 1904"/>
                          <a:gd name="connsiteX61" fmla="*/ 2328 w 8043"/>
                          <a:gd name="connsiteY61" fmla="*/ 0 h 1904"/>
                          <a:gd name="connsiteX62" fmla="*/ 2328 w 8043"/>
                          <a:gd name="connsiteY62" fmla="*/ 0 h 1904"/>
                          <a:gd name="connsiteX63" fmla="*/ 2328 w 8043"/>
                          <a:gd name="connsiteY63" fmla="*/ 0 h 1904"/>
                          <a:gd name="connsiteX64" fmla="*/ 2328 w 8043"/>
                          <a:gd name="connsiteY64" fmla="*/ 0 h 1904"/>
                          <a:gd name="connsiteX65" fmla="*/ 2328 w 8043"/>
                          <a:gd name="connsiteY65" fmla="*/ 0 h 1904"/>
                          <a:gd name="connsiteX66" fmla="*/ 1376 w 8043"/>
                          <a:gd name="connsiteY66" fmla="*/ 0 h 1904"/>
                          <a:gd name="connsiteX67" fmla="*/ 1376 w 8043"/>
                          <a:gd name="connsiteY67" fmla="*/ 0 h 1904"/>
                          <a:gd name="connsiteX68" fmla="*/ 423 w 8043"/>
                          <a:gd name="connsiteY68" fmla="*/ 0 h 1904"/>
                          <a:gd name="connsiteX69" fmla="*/ 423 w 8043"/>
                          <a:gd name="connsiteY69" fmla="*/ 0 h 1904"/>
                          <a:gd name="connsiteX70" fmla="*/ 423 w 8043"/>
                          <a:gd name="connsiteY70" fmla="*/ 0 h 1904"/>
                          <a:gd name="connsiteX71" fmla="*/ 423 w 8043"/>
                          <a:gd name="connsiteY71" fmla="*/ 0 h 1904"/>
                          <a:gd name="connsiteX72" fmla="*/ 423 w 8043"/>
                          <a:gd name="connsiteY72" fmla="*/ 0 h 1904"/>
                          <a:gd name="connsiteX73" fmla="*/ 423 w 8043"/>
                          <a:gd name="connsiteY73" fmla="*/ 0 h 1904"/>
                          <a:gd name="connsiteX74" fmla="*/ 423 w 8043"/>
                          <a:gd name="connsiteY74" fmla="*/ 0 h 1904"/>
                          <a:gd name="connsiteX75" fmla="*/ 423 w 8043"/>
                          <a:gd name="connsiteY75" fmla="*/ 0 h 1904"/>
                          <a:gd name="connsiteX76" fmla="*/ 423 w 8043"/>
                          <a:gd name="connsiteY76" fmla="*/ 0 h 1904"/>
                          <a:gd name="connsiteX77" fmla="*/ 423 w 8043"/>
                          <a:gd name="connsiteY77" fmla="*/ 0 h 1904"/>
                          <a:gd name="connsiteX78" fmla="*/ 1376 w 8043"/>
                          <a:gd name="connsiteY78" fmla="*/ 0 h 1904"/>
                          <a:gd name="connsiteX79" fmla="*/ 1376 w 8043"/>
                          <a:gd name="connsiteY79" fmla="*/ 0 h 1904"/>
                          <a:gd name="connsiteX80" fmla="*/ 1376 w 8043"/>
                          <a:gd name="connsiteY80" fmla="*/ 0 h 1904"/>
                          <a:gd name="connsiteX81" fmla="*/ 1376 w 8043"/>
                          <a:gd name="connsiteY81" fmla="*/ 0 h 1904"/>
                          <a:gd name="connsiteX82" fmla="*/ 1376 w 8043"/>
                          <a:gd name="connsiteY82" fmla="*/ 0 h 1904"/>
                          <a:gd name="connsiteX83" fmla="*/ 1376 w 8043"/>
                          <a:gd name="connsiteY83" fmla="*/ 0 h 1904"/>
                          <a:gd name="connsiteX84" fmla="*/ 1376 w 8043"/>
                          <a:gd name="connsiteY84" fmla="*/ 0 h 1904"/>
                          <a:gd name="connsiteX85" fmla="*/ 1376 w 8043"/>
                          <a:gd name="connsiteY85" fmla="*/ 0 h 1904"/>
                          <a:gd name="connsiteX86" fmla="*/ 1376 w 8043"/>
                          <a:gd name="connsiteY86" fmla="*/ 0 h 1904"/>
                          <a:gd name="connsiteX87" fmla="*/ 1376 w 8043"/>
                          <a:gd name="connsiteY87" fmla="*/ 0 h 1904"/>
                          <a:gd name="connsiteX88" fmla="*/ 1376 w 8043"/>
                          <a:gd name="connsiteY88" fmla="*/ 0 h 1904"/>
                          <a:gd name="connsiteX89" fmla="*/ 1376 w 8043"/>
                          <a:gd name="connsiteY89" fmla="*/ 0 h 1904"/>
                          <a:gd name="connsiteX90" fmla="*/ 1376 w 8043"/>
                          <a:gd name="connsiteY90" fmla="*/ 0 h 1904"/>
                          <a:gd name="connsiteX91" fmla="*/ 1376 w 8043"/>
                          <a:gd name="connsiteY91" fmla="*/ 0 h 1904"/>
                          <a:gd name="connsiteX92" fmla="*/ 1376 w 8043"/>
                          <a:gd name="connsiteY92" fmla="*/ 0 h 1904"/>
                          <a:gd name="connsiteX93" fmla="*/ 1376 w 8043"/>
                          <a:gd name="connsiteY93" fmla="*/ 0 h 1904"/>
                          <a:gd name="connsiteX94" fmla="*/ 1376 w 8043"/>
                          <a:gd name="connsiteY94" fmla="*/ 0 h 1904"/>
                          <a:gd name="connsiteX95" fmla="*/ 1376 w 8043"/>
                          <a:gd name="connsiteY95" fmla="*/ 0 h 1904"/>
                          <a:gd name="connsiteX96" fmla="*/ 1376 w 8043"/>
                          <a:gd name="connsiteY96" fmla="*/ 0 h 1904"/>
                          <a:gd name="connsiteX97" fmla="*/ 2328 w 8043"/>
                          <a:gd name="connsiteY97" fmla="*/ 0 h 1904"/>
                          <a:gd name="connsiteX98" fmla="*/ 2328 w 8043"/>
                          <a:gd name="connsiteY98" fmla="*/ 0 h 1904"/>
                          <a:gd name="connsiteX99" fmla="*/ 2328 w 8043"/>
                          <a:gd name="connsiteY99" fmla="*/ 0 h 1904"/>
                          <a:gd name="connsiteX100" fmla="*/ 2328 w 8043"/>
                          <a:gd name="connsiteY100" fmla="*/ 0 h 1904"/>
                          <a:gd name="connsiteX101" fmla="*/ 2328 w 8043"/>
                          <a:gd name="connsiteY101" fmla="*/ 0 h 1904"/>
                          <a:gd name="connsiteX102" fmla="*/ 2328 w 8043"/>
                          <a:gd name="connsiteY102" fmla="*/ 0 h 1904"/>
                          <a:gd name="connsiteX103" fmla="*/ 3281 w 8043"/>
                          <a:gd name="connsiteY103" fmla="*/ 0 h 1904"/>
                          <a:gd name="connsiteX104" fmla="*/ 3281 w 8043"/>
                          <a:gd name="connsiteY104" fmla="*/ 0 h 1904"/>
                          <a:gd name="connsiteX105" fmla="*/ 3281 w 8043"/>
                          <a:gd name="connsiteY105" fmla="*/ 0 h 1904"/>
                          <a:gd name="connsiteX106" fmla="*/ 3281 w 8043"/>
                          <a:gd name="connsiteY106" fmla="*/ 0 h 1904"/>
                          <a:gd name="connsiteX107" fmla="*/ 3281 w 8043"/>
                          <a:gd name="connsiteY107" fmla="*/ 0 h 1904"/>
                          <a:gd name="connsiteX108" fmla="*/ 3281 w 8043"/>
                          <a:gd name="connsiteY108" fmla="*/ 0 h 1904"/>
                          <a:gd name="connsiteX109" fmla="*/ 3281 w 8043"/>
                          <a:gd name="connsiteY109" fmla="*/ 0 h 1904"/>
                          <a:gd name="connsiteX110" fmla="*/ 4233 w 8043"/>
                          <a:gd name="connsiteY110" fmla="*/ 0 h 1904"/>
                          <a:gd name="connsiteX111" fmla="*/ 4233 w 8043"/>
                          <a:gd name="connsiteY111" fmla="*/ 0 h 1904"/>
                          <a:gd name="connsiteX112" fmla="*/ 5186 w 8043"/>
                          <a:gd name="connsiteY112" fmla="*/ 0 h 1904"/>
                          <a:gd name="connsiteX113" fmla="*/ 6138 w 8043"/>
                          <a:gd name="connsiteY113" fmla="*/ 0 h 1904"/>
                          <a:gd name="connsiteX114" fmla="*/ 7091 w 8043"/>
                          <a:gd name="connsiteY114" fmla="*/ 952 h 1904"/>
                          <a:gd name="connsiteX115" fmla="*/ 7091 w 8043"/>
                          <a:gd name="connsiteY115" fmla="*/ 952 h 1904"/>
                          <a:gd name="connsiteX116" fmla="*/ 7091 w 8043"/>
                          <a:gd name="connsiteY116" fmla="*/ 952 h 1904"/>
                          <a:gd name="connsiteX117" fmla="*/ 7091 w 8043"/>
                          <a:gd name="connsiteY117" fmla="*/ 952 h 1904"/>
                          <a:gd name="connsiteX118" fmla="*/ 8043 w 8043"/>
                          <a:gd name="connsiteY118" fmla="*/ 952 h 1904"/>
                          <a:gd name="connsiteX119" fmla="*/ 8043 w 8043"/>
                          <a:gd name="connsiteY119" fmla="*/ 952 h 1904"/>
                          <a:gd name="connsiteX120" fmla="*/ 8043 w 8043"/>
                          <a:gd name="connsiteY120" fmla="*/ 952 h 1904"/>
                          <a:gd name="connsiteX121" fmla="*/ 7091 w 8043"/>
                          <a:gd name="connsiteY121" fmla="*/ 1905 h 1904"/>
                          <a:gd name="connsiteX122" fmla="*/ 7091 w 8043"/>
                          <a:gd name="connsiteY122" fmla="*/ 1905 h 1904"/>
                          <a:gd name="connsiteX123" fmla="*/ 7091 w 8043"/>
                          <a:gd name="connsiteY123" fmla="*/ 1905 h 1904"/>
                          <a:gd name="connsiteX124" fmla="*/ 7091 w 8043"/>
                          <a:gd name="connsiteY124" fmla="*/ 1905 h 1904"/>
                          <a:gd name="connsiteX125" fmla="*/ 7091 w 8043"/>
                          <a:gd name="connsiteY125" fmla="*/ 1905 h 1904"/>
                          <a:gd name="connsiteX126" fmla="*/ 7091 w 8043"/>
                          <a:gd name="connsiteY126" fmla="*/ 1905 h 1904"/>
                          <a:gd name="connsiteX127" fmla="*/ 7091 w 8043"/>
                          <a:gd name="connsiteY127" fmla="*/ 1905 h 1904"/>
                          <a:gd name="connsiteX128" fmla="*/ 7091 w 8043"/>
                          <a:gd name="connsiteY128" fmla="*/ 1905 h 1904"/>
                          <a:gd name="connsiteX129" fmla="*/ 4233 w 8043"/>
                          <a:gd name="connsiteY129" fmla="*/ 0 h 1904"/>
                          <a:gd name="connsiteX130" fmla="*/ 4233 w 8043"/>
                          <a:gd name="connsiteY130" fmla="*/ 0 h 1904"/>
                          <a:gd name="connsiteX131" fmla="*/ 4233 w 8043"/>
                          <a:gd name="connsiteY131" fmla="*/ 0 h 1904"/>
                          <a:gd name="connsiteX132" fmla="*/ 4233 w 8043"/>
                          <a:gd name="connsiteY132" fmla="*/ 0 h 1904"/>
                          <a:gd name="connsiteX133" fmla="*/ 4233 w 8043"/>
                          <a:gd name="connsiteY133" fmla="*/ 0 h 1904"/>
                          <a:gd name="connsiteX134" fmla="*/ 4233 w 8043"/>
                          <a:gd name="connsiteY134" fmla="*/ 952 h 1904"/>
                          <a:gd name="connsiteX135" fmla="*/ 4233 w 8043"/>
                          <a:gd name="connsiteY135" fmla="*/ 952 h 1904"/>
                          <a:gd name="connsiteX136" fmla="*/ 4233 w 8043"/>
                          <a:gd name="connsiteY136" fmla="*/ 952 h 1904"/>
                          <a:gd name="connsiteX137" fmla="*/ 4233 w 8043"/>
                          <a:gd name="connsiteY137" fmla="*/ 952 h 1904"/>
                          <a:gd name="connsiteX138" fmla="*/ 4233 w 8043"/>
                          <a:gd name="connsiteY138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8043" h="1904">
                            <a:moveTo>
                              <a:pt x="7091" y="1905"/>
                            </a:moveTo>
                            <a:cubicBezTo>
                              <a:pt x="7091" y="1905"/>
                              <a:pt x="7091" y="1905"/>
                              <a:pt x="7091" y="1905"/>
                            </a:cubicBezTo>
                            <a:cubicBezTo>
                              <a:pt x="7091" y="952"/>
                              <a:pt x="7091" y="952"/>
                              <a:pt x="7091" y="1905"/>
                            </a:cubicBezTo>
                            <a:cubicBezTo>
                              <a:pt x="7091" y="952"/>
                              <a:pt x="7091" y="952"/>
                              <a:pt x="7091" y="1905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6138" y="952"/>
                            </a:cubicBezTo>
                            <a:cubicBezTo>
                              <a:pt x="6138" y="952"/>
                              <a:pt x="6138" y="952"/>
                              <a:pt x="6138" y="952"/>
                            </a:cubicBezTo>
                            <a:cubicBezTo>
                              <a:pt x="6138" y="952"/>
                              <a:pt x="6138" y="952"/>
                              <a:pt x="5186" y="952"/>
                            </a:cubicBezTo>
                            <a:cubicBezTo>
                              <a:pt x="5186" y="952"/>
                              <a:pt x="5186" y="952"/>
                              <a:pt x="5186" y="952"/>
                            </a:cubicBezTo>
                            <a:cubicBezTo>
                              <a:pt x="5186" y="952"/>
                              <a:pt x="5186" y="952"/>
                              <a:pt x="4233" y="952"/>
                            </a:cubicBezTo>
                            <a:cubicBezTo>
                              <a:pt x="4233" y="952"/>
                              <a:pt x="4233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3281" y="952"/>
                            </a:cubicBezTo>
                            <a:cubicBezTo>
                              <a:pt x="3281" y="952"/>
                              <a:pt x="3281" y="952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423" y="0"/>
                            </a:cubicBezTo>
                            <a:cubicBezTo>
                              <a:pt x="-529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3281" y="0"/>
                            </a:cubicBezTo>
                            <a:cubicBezTo>
                              <a:pt x="3281" y="0"/>
                              <a:pt x="3281" y="0"/>
                              <a:pt x="4233" y="0"/>
                            </a:cubicBezTo>
                            <a:cubicBezTo>
                              <a:pt x="4233" y="0"/>
                              <a:pt x="4233" y="0"/>
                              <a:pt x="4233" y="0"/>
                            </a:cubicBezTo>
                            <a:cubicBezTo>
                              <a:pt x="4233" y="0"/>
                              <a:pt x="4233" y="0"/>
                              <a:pt x="5186" y="0"/>
                            </a:cubicBezTo>
                            <a:cubicBezTo>
                              <a:pt x="5186" y="0"/>
                              <a:pt x="5186" y="0"/>
                              <a:pt x="6138" y="0"/>
                            </a:cubicBezTo>
                            <a:cubicBezTo>
                              <a:pt x="6138" y="0"/>
                              <a:pt x="7091" y="0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8043" y="952"/>
                            </a:cubicBezTo>
                            <a:cubicBezTo>
                              <a:pt x="8043" y="952"/>
                              <a:pt x="8043" y="952"/>
                              <a:pt x="8043" y="952"/>
                            </a:cubicBezTo>
                            <a:cubicBezTo>
                              <a:pt x="8043" y="952"/>
                              <a:pt x="8043" y="952"/>
                              <a:pt x="8043" y="952"/>
                            </a:cubicBezTo>
                            <a:cubicBezTo>
                              <a:pt x="6138" y="1905"/>
                              <a:pt x="6138" y="1905"/>
                              <a:pt x="7091" y="1905"/>
                            </a:cubicBezTo>
                            <a:cubicBezTo>
                              <a:pt x="6138" y="1905"/>
                              <a:pt x="6138" y="1905"/>
                              <a:pt x="7091" y="1905"/>
                            </a:cubicBezTo>
                            <a:cubicBezTo>
                              <a:pt x="6138" y="1905"/>
                              <a:pt x="7091" y="1905"/>
                              <a:pt x="7091" y="1905"/>
                            </a:cubicBezTo>
                            <a:cubicBezTo>
                              <a:pt x="7091" y="1905"/>
                              <a:pt x="7091" y="1905"/>
                              <a:pt x="7091" y="1905"/>
                            </a:cubicBezTo>
                            <a:cubicBezTo>
                              <a:pt x="6138" y="1905"/>
                              <a:pt x="7091" y="1905"/>
                              <a:pt x="7091" y="1905"/>
                            </a:cubicBezTo>
                            <a:cubicBezTo>
                              <a:pt x="7091" y="1905"/>
                              <a:pt x="7091" y="1905"/>
                              <a:pt x="7091" y="1905"/>
                            </a:cubicBezTo>
                            <a:cubicBezTo>
                              <a:pt x="7091" y="1905"/>
                              <a:pt x="7091" y="1905"/>
                              <a:pt x="7091" y="1905"/>
                            </a:cubicBezTo>
                            <a:cubicBezTo>
                              <a:pt x="7091" y="1905"/>
                              <a:pt x="7091" y="1905"/>
                              <a:pt x="7091" y="1905"/>
                            </a:cubicBezTo>
                            <a:close/>
                            <a:moveTo>
                              <a:pt x="4233" y="0"/>
                            </a:moveTo>
                            <a:cubicBezTo>
                              <a:pt x="4233" y="0"/>
                              <a:pt x="4233" y="0"/>
                              <a:pt x="4233" y="0"/>
                            </a:cubicBezTo>
                            <a:cubicBezTo>
                              <a:pt x="4233" y="0"/>
                              <a:pt x="4233" y="0"/>
                              <a:pt x="4233" y="0"/>
                            </a:cubicBezTo>
                            <a:cubicBezTo>
                              <a:pt x="4233" y="0"/>
                              <a:pt x="4233" y="0"/>
                              <a:pt x="4233" y="0"/>
                            </a:cubicBezTo>
                            <a:cubicBezTo>
                              <a:pt x="4233" y="0"/>
                              <a:pt x="4233" y="0"/>
                              <a:pt x="4233" y="0"/>
                            </a:cubicBezTo>
                            <a:close/>
                            <a:moveTo>
                              <a:pt x="4233" y="952"/>
                            </a:moveTo>
                            <a:cubicBezTo>
                              <a:pt x="4233" y="952"/>
                              <a:pt x="4233" y="952"/>
                              <a:pt x="4233" y="952"/>
                            </a:cubicBezTo>
                            <a:cubicBezTo>
                              <a:pt x="4233" y="952"/>
                              <a:pt x="4233" y="952"/>
                              <a:pt x="4233" y="952"/>
                            </a:cubicBezTo>
                            <a:cubicBezTo>
                              <a:pt x="4233" y="952"/>
                              <a:pt x="4233" y="0"/>
                              <a:pt x="4233" y="952"/>
                            </a:cubicBezTo>
                            <a:cubicBezTo>
                              <a:pt x="4233" y="0"/>
                              <a:pt x="4233" y="952"/>
                              <a:pt x="423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099" name="任意多边形: 形状 983"/>
                    <p:cNvSpPr/>
                    <p:nvPr/>
                  </p:nvSpPr>
                  <p:spPr>
                    <a:xfrm>
                      <a:off x="4153852" y="3563302"/>
                      <a:ext cx="2857" cy="1904"/>
                    </a:xfrm>
                    <a:custGeom>
                      <a:avLst/>
                      <a:gdLst>
                        <a:gd name="connsiteX0" fmla="*/ 2858 w 2857"/>
                        <a:gd name="connsiteY0" fmla="*/ 1905 h 1904"/>
                        <a:gd name="connsiteX1" fmla="*/ 2858 w 2857"/>
                        <a:gd name="connsiteY1" fmla="*/ 1905 h 1904"/>
                        <a:gd name="connsiteX2" fmla="*/ 2858 w 2857"/>
                        <a:gd name="connsiteY2" fmla="*/ 1905 h 1904"/>
                        <a:gd name="connsiteX3" fmla="*/ 2858 w 2857"/>
                        <a:gd name="connsiteY3" fmla="*/ 1905 h 1904"/>
                        <a:gd name="connsiteX4" fmla="*/ 2858 w 2857"/>
                        <a:gd name="connsiteY4" fmla="*/ 1905 h 1904"/>
                        <a:gd name="connsiteX5" fmla="*/ 2858 w 2857"/>
                        <a:gd name="connsiteY5" fmla="*/ 1905 h 1904"/>
                        <a:gd name="connsiteX6" fmla="*/ 2858 w 2857"/>
                        <a:gd name="connsiteY6" fmla="*/ 1905 h 1904"/>
                        <a:gd name="connsiteX7" fmla="*/ 2858 w 2857"/>
                        <a:gd name="connsiteY7" fmla="*/ 1905 h 1904"/>
                        <a:gd name="connsiteX8" fmla="*/ 1905 w 2857"/>
                        <a:gd name="connsiteY8" fmla="*/ 952 h 1904"/>
                        <a:gd name="connsiteX9" fmla="*/ 1905 w 2857"/>
                        <a:gd name="connsiteY9" fmla="*/ 952 h 1904"/>
                        <a:gd name="connsiteX10" fmla="*/ 1905 w 2857"/>
                        <a:gd name="connsiteY10" fmla="*/ 952 h 1904"/>
                        <a:gd name="connsiteX11" fmla="*/ 1905 w 2857"/>
                        <a:gd name="connsiteY11" fmla="*/ 952 h 1904"/>
                        <a:gd name="connsiteX12" fmla="*/ 1905 w 2857"/>
                        <a:gd name="connsiteY12" fmla="*/ 952 h 1904"/>
                        <a:gd name="connsiteX13" fmla="*/ 1905 w 2857"/>
                        <a:gd name="connsiteY13" fmla="*/ 952 h 1904"/>
                        <a:gd name="connsiteX14" fmla="*/ 1905 w 2857"/>
                        <a:gd name="connsiteY14" fmla="*/ 952 h 1904"/>
                        <a:gd name="connsiteX15" fmla="*/ 1905 w 2857"/>
                        <a:gd name="connsiteY15" fmla="*/ 952 h 1904"/>
                        <a:gd name="connsiteX16" fmla="*/ 1905 w 2857"/>
                        <a:gd name="connsiteY16" fmla="*/ 952 h 1904"/>
                        <a:gd name="connsiteX17" fmla="*/ 1905 w 2857"/>
                        <a:gd name="connsiteY17" fmla="*/ 952 h 1904"/>
                        <a:gd name="connsiteX18" fmla="*/ 1905 w 2857"/>
                        <a:gd name="connsiteY18" fmla="*/ 952 h 1904"/>
                        <a:gd name="connsiteX19" fmla="*/ 1905 w 2857"/>
                        <a:gd name="connsiteY19" fmla="*/ 952 h 1904"/>
                        <a:gd name="connsiteX20" fmla="*/ 1905 w 2857"/>
                        <a:gd name="connsiteY20" fmla="*/ 952 h 1904"/>
                        <a:gd name="connsiteX21" fmla="*/ 1905 w 2857"/>
                        <a:gd name="connsiteY21" fmla="*/ 952 h 1904"/>
                        <a:gd name="connsiteX22" fmla="*/ 1905 w 2857"/>
                        <a:gd name="connsiteY22" fmla="*/ 952 h 1904"/>
                        <a:gd name="connsiteX23" fmla="*/ 1905 w 2857"/>
                        <a:gd name="connsiteY23" fmla="*/ 952 h 1904"/>
                        <a:gd name="connsiteX24" fmla="*/ 1905 w 2857"/>
                        <a:gd name="connsiteY24" fmla="*/ 952 h 1904"/>
                        <a:gd name="connsiteX25" fmla="*/ 1905 w 2857"/>
                        <a:gd name="connsiteY25" fmla="*/ 952 h 1904"/>
                        <a:gd name="connsiteX26" fmla="*/ 1905 w 2857"/>
                        <a:gd name="connsiteY26" fmla="*/ 952 h 1904"/>
                        <a:gd name="connsiteX27" fmla="*/ 1905 w 2857"/>
                        <a:gd name="connsiteY27" fmla="*/ 952 h 1904"/>
                        <a:gd name="connsiteX28" fmla="*/ 1905 w 2857"/>
                        <a:gd name="connsiteY28" fmla="*/ 952 h 1904"/>
                        <a:gd name="connsiteX29" fmla="*/ 1905 w 2857"/>
                        <a:gd name="connsiteY29" fmla="*/ 952 h 1904"/>
                        <a:gd name="connsiteX30" fmla="*/ 1905 w 2857"/>
                        <a:gd name="connsiteY30" fmla="*/ 952 h 1904"/>
                        <a:gd name="connsiteX31" fmla="*/ 1905 w 2857"/>
                        <a:gd name="connsiteY31" fmla="*/ 952 h 1904"/>
                        <a:gd name="connsiteX32" fmla="*/ 953 w 2857"/>
                        <a:gd name="connsiteY32" fmla="*/ 1905 h 1904"/>
                        <a:gd name="connsiteX33" fmla="*/ 953 w 2857"/>
                        <a:gd name="connsiteY33" fmla="*/ 1905 h 1904"/>
                        <a:gd name="connsiteX34" fmla="*/ 953 w 2857"/>
                        <a:gd name="connsiteY34" fmla="*/ 1905 h 1904"/>
                        <a:gd name="connsiteX35" fmla="*/ 953 w 2857"/>
                        <a:gd name="connsiteY35" fmla="*/ 1905 h 1904"/>
                        <a:gd name="connsiteX36" fmla="*/ 953 w 2857"/>
                        <a:gd name="connsiteY36" fmla="*/ 1905 h 1904"/>
                        <a:gd name="connsiteX37" fmla="*/ 953 w 2857"/>
                        <a:gd name="connsiteY37" fmla="*/ 1905 h 1904"/>
                        <a:gd name="connsiteX38" fmla="*/ 953 w 2857"/>
                        <a:gd name="connsiteY38" fmla="*/ 1905 h 1904"/>
                        <a:gd name="connsiteX39" fmla="*/ 953 w 2857"/>
                        <a:gd name="connsiteY39" fmla="*/ 1905 h 1904"/>
                        <a:gd name="connsiteX40" fmla="*/ 953 w 2857"/>
                        <a:gd name="connsiteY40" fmla="*/ 1905 h 1904"/>
                        <a:gd name="connsiteX41" fmla="*/ 953 w 2857"/>
                        <a:gd name="connsiteY41" fmla="*/ 1905 h 1904"/>
                        <a:gd name="connsiteX42" fmla="*/ 953 w 2857"/>
                        <a:gd name="connsiteY42" fmla="*/ 1905 h 1904"/>
                        <a:gd name="connsiteX43" fmla="*/ 953 w 2857"/>
                        <a:gd name="connsiteY43" fmla="*/ 1905 h 1904"/>
                        <a:gd name="connsiteX44" fmla="*/ 953 w 2857"/>
                        <a:gd name="connsiteY44" fmla="*/ 1905 h 1904"/>
                        <a:gd name="connsiteX45" fmla="*/ 953 w 2857"/>
                        <a:gd name="connsiteY45" fmla="*/ 1905 h 1904"/>
                        <a:gd name="connsiteX46" fmla="*/ 953 w 2857"/>
                        <a:gd name="connsiteY46" fmla="*/ 1905 h 1904"/>
                        <a:gd name="connsiteX47" fmla="*/ 953 w 2857"/>
                        <a:gd name="connsiteY47" fmla="*/ 1905 h 1904"/>
                        <a:gd name="connsiteX48" fmla="*/ 953 w 2857"/>
                        <a:gd name="connsiteY48" fmla="*/ 1905 h 1904"/>
                        <a:gd name="connsiteX49" fmla="*/ 953 w 2857"/>
                        <a:gd name="connsiteY49" fmla="*/ 1905 h 1904"/>
                        <a:gd name="connsiteX50" fmla="*/ 953 w 2857"/>
                        <a:gd name="connsiteY50" fmla="*/ 1905 h 1904"/>
                        <a:gd name="connsiteX51" fmla="*/ 953 w 2857"/>
                        <a:gd name="connsiteY51" fmla="*/ 1905 h 1904"/>
                        <a:gd name="connsiteX52" fmla="*/ 953 w 2857"/>
                        <a:gd name="connsiteY52" fmla="*/ 1905 h 1904"/>
                        <a:gd name="connsiteX53" fmla="*/ 953 w 2857"/>
                        <a:gd name="connsiteY53" fmla="*/ 1905 h 1904"/>
                        <a:gd name="connsiteX54" fmla="*/ 953 w 2857"/>
                        <a:gd name="connsiteY54" fmla="*/ 1905 h 1904"/>
                        <a:gd name="connsiteX55" fmla="*/ 953 w 2857"/>
                        <a:gd name="connsiteY55" fmla="*/ 1905 h 1904"/>
                        <a:gd name="connsiteX56" fmla="*/ 953 w 2857"/>
                        <a:gd name="connsiteY56" fmla="*/ 1905 h 1904"/>
                        <a:gd name="connsiteX57" fmla="*/ 953 w 2857"/>
                        <a:gd name="connsiteY57" fmla="*/ 1905 h 1904"/>
                        <a:gd name="connsiteX58" fmla="*/ 953 w 2857"/>
                        <a:gd name="connsiteY58" fmla="*/ 1905 h 1904"/>
                        <a:gd name="connsiteX59" fmla="*/ 953 w 2857"/>
                        <a:gd name="connsiteY59" fmla="*/ 1905 h 1904"/>
                        <a:gd name="connsiteX60" fmla="*/ 953 w 2857"/>
                        <a:gd name="connsiteY60" fmla="*/ 1905 h 1904"/>
                        <a:gd name="connsiteX61" fmla="*/ 953 w 2857"/>
                        <a:gd name="connsiteY61" fmla="*/ 1905 h 1904"/>
                        <a:gd name="connsiteX62" fmla="*/ 953 w 2857"/>
                        <a:gd name="connsiteY62" fmla="*/ 1905 h 1904"/>
                        <a:gd name="connsiteX63" fmla="*/ 2858 w 2857"/>
                        <a:gd name="connsiteY63" fmla="*/ 1905 h 1904"/>
                        <a:gd name="connsiteX64" fmla="*/ 2858 w 2857"/>
                        <a:gd name="connsiteY64" fmla="*/ 1905 h 1904"/>
                        <a:gd name="connsiteX65" fmla="*/ 2858 w 2857"/>
                        <a:gd name="connsiteY65" fmla="*/ 1905 h 1904"/>
                        <a:gd name="connsiteX66" fmla="*/ 2858 w 2857"/>
                        <a:gd name="connsiteY66" fmla="*/ 1905 h 1904"/>
                        <a:gd name="connsiteX67" fmla="*/ 2858 w 2857"/>
                        <a:gd name="connsiteY67" fmla="*/ 1905 h 1904"/>
                        <a:gd name="connsiteX68" fmla="*/ 2858 w 2857"/>
                        <a:gd name="connsiteY68" fmla="*/ 1905 h 1904"/>
                        <a:gd name="connsiteX69" fmla="*/ 2858 w 2857"/>
                        <a:gd name="connsiteY69" fmla="*/ 1905 h 1904"/>
                        <a:gd name="connsiteX70" fmla="*/ 2858 w 2857"/>
                        <a:gd name="connsiteY70" fmla="*/ 1905 h 1904"/>
                        <a:gd name="connsiteX71" fmla="*/ 2858 w 2857"/>
                        <a:gd name="connsiteY71" fmla="*/ 1905 h 1904"/>
                        <a:gd name="connsiteX72" fmla="*/ 2858 w 2857"/>
                        <a:gd name="connsiteY72" fmla="*/ 1905 h 1904"/>
                        <a:gd name="connsiteX73" fmla="*/ 0 w 2857"/>
                        <a:gd name="connsiteY73" fmla="*/ 0 h 1904"/>
                        <a:gd name="connsiteX74" fmla="*/ 0 w 2857"/>
                        <a:gd name="connsiteY74" fmla="*/ 0 h 1904"/>
                        <a:gd name="connsiteX75" fmla="*/ 0 w 2857"/>
                        <a:gd name="connsiteY75" fmla="*/ 0 h 1904"/>
                        <a:gd name="connsiteX76" fmla="*/ 0 w 2857"/>
                        <a:gd name="connsiteY76" fmla="*/ 0 h 1904"/>
                        <a:gd name="connsiteX77" fmla="*/ 0 w 2857"/>
                        <a:gd name="connsiteY77" fmla="*/ 0 h 1904"/>
                        <a:gd name="connsiteX78" fmla="*/ 953 w 2857"/>
                        <a:gd name="connsiteY78" fmla="*/ 952 h 1904"/>
                        <a:gd name="connsiteX79" fmla="*/ 953 w 2857"/>
                        <a:gd name="connsiteY79" fmla="*/ 952 h 1904"/>
                        <a:gd name="connsiteX80" fmla="*/ 953 w 2857"/>
                        <a:gd name="connsiteY80" fmla="*/ 952 h 1904"/>
                        <a:gd name="connsiteX81" fmla="*/ 953 w 2857"/>
                        <a:gd name="connsiteY81" fmla="*/ 952 h 1904"/>
                        <a:gd name="connsiteX82" fmla="*/ 953 w 2857"/>
                        <a:gd name="connsiteY82" fmla="*/ 952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857" h="1904">
                          <a:moveTo>
                            <a:pt x="2858" y="1905"/>
                          </a:move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952"/>
                            <a:pt x="1905" y="952"/>
                            <a:pt x="2858" y="1905"/>
                          </a:cubicBezTo>
                          <a:cubicBezTo>
                            <a:pt x="1905" y="952"/>
                            <a:pt x="1905" y="952"/>
                            <a:pt x="2858" y="1905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lnTo>
                            <a:pt x="953" y="1905"/>
                          </a:ln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3" y="952"/>
                          </a:move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00" name="图形 2"/>
                  <p:cNvGrpSpPr/>
                  <p:nvPr/>
                </p:nvGrpSpPr>
                <p:grpSpPr>
                  <a:xfrm>
                    <a:off x="4152900" y="3536632"/>
                    <a:ext cx="14287" cy="1666"/>
                    <a:chOff x="4152900" y="3536632"/>
                    <a:chExt cx="14287" cy="1666"/>
                  </a:xfrm>
                </p:grpSpPr>
                <p:grpSp>
                  <p:nvGrpSpPr>
                    <p:cNvPr id="1101" name="图形 2"/>
                    <p:cNvGrpSpPr/>
                    <p:nvPr/>
                  </p:nvGrpSpPr>
                  <p:grpSpPr>
                    <a:xfrm>
                      <a:off x="4152900" y="3536632"/>
                      <a:ext cx="11430" cy="952"/>
                      <a:chOff x="4152900" y="3536632"/>
                      <a:chExt cx="11430" cy="952"/>
                    </a:xfrm>
                  </p:grpSpPr>
                  <p:sp>
                    <p:nvSpPr>
                      <p:cNvPr id="1102" name="任意多边形: 形状 986"/>
                      <p:cNvSpPr/>
                      <p:nvPr/>
                    </p:nvSpPr>
                    <p:spPr>
                      <a:xfrm>
                        <a:off x="4159567" y="35366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03" name="任意多边形: 形状 987"/>
                      <p:cNvSpPr/>
                      <p:nvPr/>
                    </p:nvSpPr>
                    <p:spPr>
                      <a:xfrm>
                        <a:off x="4159567" y="3536632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0 h 423"/>
                          <a:gd name="connsiteX1" fmla="*/ 0 w 9525"/>
                          <a:gd name="connsiteY1" fmla="*/ 0 h 423"/>
                          <a:gd name="connsiteX2" fmla="*/ 0 w 9525"/>
                          <a:gd name="connsiteY2" fmla="*/ 0 h 423"/>
                          <a:gd name="connsiteX3" fmla="*/ 0 w 9525"/>
                          <a:gd name="connsiteY3" fmla="*/ 0 h 423"/>
                          <a:gd name="connsiteX4" fmla="*/ 0 w 9525"/>
                          <a:gd name="connsiteY4" fmla="*/ 0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0"/>
                            </a:moveTo>
                            <a:cubicBezTo>
                              <a:pt x="0" y="0"/>
                              <a:pt x="0" y="952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04" name="任意多边形: 形状 988"/>
                      <p:cNvSpPr/>
                      <p:nvPr/>
                    </p:nvSpPr>
                    <p:spPr>
                      <a:xfrm>
                        <a:off x="4162425" y="3536632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  <a:gd name="connsiteX4" fmla="*/ 0 w 9525"/>
                          <a:gd name="connsiteY4" fmla="*/ 0 h 952"/>
                          <a:gd name="connsiteX5" fmla="*/ 0 w 9525"/>
                          <a:gd name="connsiteY5" fmla="*/ 0 h 952"/>
                          <a:gd name="connsiteX6" fmla="*/ 0 w 9525"/>
                          <a:gd name="connsiteY6" fmla="*/ 952 h 952"/>
                          <a:gd name="connsiteX7" fmla="*/ 0 w 9525"/>
                          <a:gd name="connsiteY7" fmla="*/ 952 h 952"/>
                          <a:gd name="connsiteX8" fmla="*/ 0 w 9525"/>
                          <a:gd name="connsiteY8" fmla="*/ 952 h 952"/>
                          <a:gd name="connsiteX9" fmla="*/ 0 w 9525"/>
                          <a:gd name="connsiteY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05" name="任意多边形: 形状 989"/>
                      <p:cNvSpPr/>
                      <p:nvPr/>
                    </p:nvSpPr>
                    <p:spPr>
                      <a:xfrm>
                        <a:off x="4152900" y="3536632"/>
                        <a:ext cx="11430" cy="952"/>
                      </a:xfrm>
                      <a:custGeom>
                        <a:avLst/>
                        <a:gdLst>
                          <a:gd name="connsiteX0" fmla="*/ 9525 w 11430"/>
                          <a:gd name="connsiteY0" fmla="*/ 952 h 952"/>
                          <a:gd name="connsiteX1" fmla="*/ 9525 w 11430"/>
                          <a:gd name="connsiteY1" fmla="*/ 952 h 952"/>
                          <a:gd name="connsiteX2" fmla="*/ 9525 w 11430"/>
                          <a:gd name="connsiteY2" fmla="*/ 952 h 952"/>
                          <a:gd name="connsiteX3" fmla="*/ 9525 w 11430"/>
                          <a:gd name="connsiteY3" fmla="*/ 952 h 952"/>
                          <a:gd name="connsiteX4" fmla="*/ 9525 w 11430"/>
                          <a:gd name="connsiteY4" fmla="*/ 952 h 952"/>
                          <a:gd name="connsiteX5" fmla="*/ 9525 w 11430"/>
                          <a:gd name="connsiteY5" fmla="*/ 952 h 952"/>
                          <a:gd name="connsiteX6" fmla="*/ 8573 w 11430"/>
                          <a:gd name="connsiteY6" fmla="*/ 0 h 952"/>
                          <a:gd name="connsiteX7" fmla="*/ 8573 w 11430"/>
                          <a:gd name="connsiteY7" fmla="*/ 0 h 952"/>
                          <a:gd name="connsiteX8" fmla="*/ 8573 w 11430"/>
                          <a:gd name="connsiteY8" fmla="*/ 0 h 952"/>
                          <a:gd name="connsiteX9" fmla="*/ 8573 w 11430"/>
                          <a:gd name="connsiteY9" fmla="*/ 0 h 952"/>
                          <a:gd name="connsiteX10" fmla="*/ 8573 w 11430"/>
                          <a:gd name="connsiteY10" fmla="*/ 0 h 952"/>
                          <a:gd name="connsiteX11" fmla="*/ 8573 w 11430"/>
                          <a:gd name="connsiteY11" fmla="*/ 0 h 952"/>
                          <a:gd name="connsiteX12" fmla="*/ 8573 w 11430"/>
                          <a:gd name="connsiteY12" fmla="*/ 0 h 952"/>
                          <a:gd name="connsiteX13" fmla="*/ 8573 w 11430"/>
                          <a:gd name="connsiteY13" fmla="*/ 0 h 952"/>
                          <a:gd name="connsiteX14" fmla="*/ 7620 w 11430"/>
                          <a:gd name="connsiteY14" fmla="*/ 0 h 952"/>
                          <a:gd name="connsiteX15" fmla="*/ 7620 w 11430"/>
                          <a:gd name="connsiteY15" fmla="*/ 0 h 952"/>
                          <a:gd name="connsiteX16" fmla="*/ 6668 w 11430"/>
                          <a:gd name="connsiteY16" fmla="*/ 0 h 952"/>
                          <a:gd name="connsiteX17" fmla="*/ 6668 w 11430"/>
                          <a:gd name="connsiteY17" fmla="*/ 0 h 952"/>
                          <a:gd name="connsiteX18" fmla="*/ 5715 w 11430"/>
                          <a:gd name="connsiteY18" fmla="*/ 0 h 952"/>
                          <a:gd name="connsiteX19" fmla="*/ 4763 w 11430"/>
                          <a:gd name="connsiteY19" fmla="*/ 0 h 952"/>
                          <a:gd name="connsiteX20" fmla="*/ 4763 w 11430"/>
                          <a:gd name="connsiteY20" fmla="*/ 0 h 952"/>
                          <a:gd name="connsiteX21" fmla="*/ 4763 w 11430"/>
                          <a:gd name="connsiteY21" fmla="*/ 0 h 952"/>
                          <a:gd name="connsiteX22" fmla="*/ 4763 w 11430"/>
                          <a:gd name="connsiteY22" fmla="*/ 0 h 952"/>
                          <a:gd name="connsiteX23" fmla="*/ 4763 w 11430"/>
                          <a:gd name="connsiteY23" fmla="*/ 0 h 952"/>
                          <a:gd name="connsiteX24" fmla="*/ 4763 w 11430"/>
                          <a:gd name="connsiteY24" fmla="*/ 0 h 952"/>
                          <a:gd name="connsiteX25" fmla="*/ 4763 w 11430"/>
                          <a:gd name="connsiteY25" fmla="*/ 0 h 952"/>
                          <a:gd name="connsiteX26" fmla="*/ 4763 w 11430"/>
                          <a:gd name="connsiteY26" fmla="*/ 0 h 952"/>
                          <a:gd name="connsiteX27" fmla="*/ 4763 w 11430"/>
                          <a:gd name="connsiteY27" fmla="*/ 0 h 952"/>
                          <a:gd name="connsiteX28" fmla="*/ 4763 w 11430"/>
                          <a:gd name="connsiteY28" fmla="*/ 0 h 952"/>
                          <a:gd name="connsiteX29" fmla="*/ 4763 w 11430"/>
                          <a:gd name="connsiteY29" fmla="*/ 0 h 952"/>
                          <a:gd name="connsiteX30" fmla="*/ 4763 w 11430"/>
                          <a:gd name="connsiteY30" fmla="*/ 0 h 952"/>
                          <a:gd name="connsiteX31" fmla="*/ 4763 w 11430"/>
                          <a:gd name="connsiteY31" fmla="*/ 0 h 952"/>
                          <a:gd name="connsiteX32" fmla="*/ 4763 w 11430"/>
                          <a:gd name="connsiteY32" fmla="*/ 0 h 952"/>
                          <a:gd name="connsiteX33" fmla="*/ 4763 w 11430"/>
                          <a:gd name="connsiteY33" fmla="*/ 0 h 952"/>
                          <a:gd name="connsiteX34" fmla="*/ 3810 w 11430"/>
                          <a:gd name="connsiteY34" fmla="*/ 0 h 952"/>
                          <a:gd name="connsiteX35" fmla="*/ 3810 w 11430"/>
                          <a:gd name="connsiteY35" fmla="*/ 0 h 952"/>
                          <a:gd name="connsiteX36" fmla="*/ 3810 w 11430"/>
                          <a:gd name="connsiteY36" fmla="*/ 0 h 952"/>
                          <a:gd name="connsiteX37" fmla="*/ 3810 w 11430"/>
                          <a:gd name="connsiteY37" fmla="*/ 0 h 952"/>
                          <a:gd name="connsiteX38" fmla="*/ 3810 w 11430"/>
                          <a:gd name="connsiteY38" fmla="*/ 0 h 952"/>
                          <a:gd name="connsiteX39" fmla="*/ 3810 w 11430"/>
                          <a:gd name="connsiteY39" fmla="*/ 0 h 952"/>
                          <a:gd name="connsiteX40" fmla="*/ 2857 w 11430"/>
                          <a:gd name="connsiteY40" fmla="*/ 0 h 952"/>
                          <a:gd name="connsiteX41" fmla="*/ 2857 w 11430"/>
                          <a:gd name="connsiteY41" fmla="*/ 0 h 952"/>
                          <a:gd name="connsiteX42" fmla="*/ 2857 w 11430"/>
                          <a:gd name="connsiteY42" fmla="*/ 0 h 952"/>
                          <a:gd name="connsiteX43" fmla="*/ 2857 w 11430"/>
                          <a:gd name="connsiteY43" fmla="*/ 0 h 952"/>
                          <a:gd name="connsiteX44" fmla="*/ 2857 w 11430"/>
                          <a:gd name="connsiteY44" fmla="*/ 0 h 952"/>
                          <a:gd name="connsiteX45" fmla="*/ 2857 w 11430"/>
                          <a:gd name="connsiteY45" fmla="*/ 0 h 952"/>
                          <a:gd name="connsiteX46" fmla="*/ 2857 w 11430"/>
                          <a:gd name="connsiteY46" fmla="*/ 0 h 952"/>
                          <a:gd name="connsiteX47" fmla="*/ 2857 w 11430"/>
                          <a:gd name="connsiteY47" fmla="*/ 0 h 952"/>
                          <a:gd name="connsiteX48" fmla="*/ 2857 w 11430"/>
                          <a:gd name="connsiteY48" fmla="*/ 0 h 952"/>
                          <a:gd name="connsiteX49" fmla="*/ 2857 w 11430"/>
                          <a:gd name="connsiteY49" fmla="*/ 0 h 952"/>
                          <a:gd name="connsiteX50" fmla="*/ 2857 w 11430"/>
                          <a:gd name="connsiteY50" fmla="*/ 0 h 952"/>
                          <a:gd name="connsiteX51" fmla="*/ 2857 w 11430"/>
                          <a:gd name="connsiteY51" fmla="*/ 0 h 952"/>
                          <a:gd name="connsiteX52" fmla="*/ 2857 w 11430"/>
                          <a:gd name="connsiteY52" fmla="*/ 0 h 952"/>
                          <a:gd name="connsiteX53" fmla="*/ 1905 w 11430"/>
                          <a:gd name="connsiteY53" fmla="*/ 0 h 952"/>
                          <a:gd name="connsiteX54" fmla="*/ 1905 w 11430"/>
                          <a:gd name="connsiteY54" fmla="*/ 0 h 952"/>
                          <a:gd name="connsiteX55" fmla="*/ 1905 w 11430"/>
                          <a:gd name="connsiteY55" fmla="*/ 0 h 952"/>
                          <a:gd name="connsiteX56" fmla="*/ 1905 w 11430"/>
                          <a:gd name="connsiteY56" fmla="*/ 0 h 952"/>
                          <a:gd name="connsiteX57" fmla="*/ 1905 w 11430"/>
                          <a:gd name="connsiteY57" fmla="*/ 0 h 952"/>
                          <a:gd name="connsiteX58" fmla="*/ 1905 w 11430"/>
                          <a:gd name="connsiteY58" fmla="*/ 0 h 952"/>
                          <a:gd name="connsiteX59" fmla="*/ 1905 w 11430"/>
                          <a:gd name="connsiteY59" fmla="*/ 0 h 952"/>
                          <a:gd name="connsiteX60" fmla="*/ 1905 w 11430"/>
                          <a:gd name="connsiteY60" fmla="*/ 0 h 952"/>
                          <a:gd name="connsiteX61" fmla="*/ 1905 w 11430"/>
                          <a:gd name="connsiteY61" fmla="*/ 0 h 952"/>
                          <a:gd name="connsiteX62" fmla="*/ 1905 w 11430"/>
                          <a:gd name="connsiteY62" fmla="*/ 0 h 952"/>
                          <a:gd name="connsiteX63" fmla="*/ 1905 w 11430"/>
                          <a:gd name="connsiteY63" fmla="*/ 0 h 952"/>
                          <a:gd name="connsiteX64" fmla="*/ 1905 w 11430"/>
                          <a:gd name="connsiteY64" fmla="*/ 0 h 952"/>
                          <a:gd name="connsiteX65" fmla="*/ 1905 w 11430"/>
                          <a:gd name="connsiteY65" fmla="*/ 0 h 952"/>
                          <a:gd name="connsiteX66" fmla="*/ 952 w 11430"/>
                          <a:gd name="connsiteY66" fmla="*/ 0 h 952"/>
                          <a:gd name="connsiteX67" fmla="*/ 952 w 11430"/>
                          <a:gd name="connsiteY67" fmla="*/ 0 h 952"/>
                          <a:gd name="connsiteX68" fmla="*/ 0 w 11430"/>
                          <a:gd name="connsiteY68" fmla="*/ 0 h 952"/>
                          <a:gd name="connsiteX69" fmla="*/ 0 w 11430"/>
                          <a:gd name="connsiteY69" fmla="*/ 0 h 952"/>
                          <a:gd name="connsiteX70" fmla="*/ 0 w 11430"/>
                          <a:gd name="connsiteY70" fmla="*/ 0 h 952"/>
                          <a:gd name="connsiteX71" fmla="*/ 0 w 11430"/>
                          <a:gd name="connsiteY71" fmla="*/ 0 h 952"/>
                          <a:gd name="connsiteX72" fmla="*/ 0 w 11430"/>
                          <a:gd name="connsiteY72" fmla="*/ 0 h 952"/>
                          <a:gd name="connsiteX73" fmla="*/ 0 w 11430"/>
                          <a:gd name="connsiteY73" fmla="*/ 0 h 952"/>
                          <a:gd name="connsiteX74" fmla="*/ 0 w 11430"/>
                          <a:gd name="connsiteY74" fmla="*/ 0 h 952"/>
                          <a:gd name="connsiteX75" fmla="*/ 0 w 11430"/>
                          <a:gd name="connsiteY75" fmla="*/ 0 h 952"/>
                          <a:gd name="connsiteX76" fmla="*/ 0 w 11430"/>
                          <a:gd name="connsiteY76" fmla="*/ 0 h 952"/>
                          <a:gd name="connsiteX77" fmla="*/ 952 w 11430"/>
                          <a:gd name="connsiteY77" fmla="*/ 0 h 952"/>
                          <a:gd name="connsiteX78" fmla="*/ 1905 w 11430"/>
                          <a:gd name="connsiteY78" fmla="*/ 0 h 952"/>
                          <a:gd name="connsiteX79" fmla="*/ 1905 w 11430"/>
                          <a:gd name="connsiteY79" fmla="*/ 0 h 952"/>
                          <a:gd name="connsiteX80" fmla="*/ 1905 w 11430"/>
                          <a:gd name="connsiteY80" fmla="*/ 0 h 952"/>
                          <a:gd name="connsiteX81" fmla="*/ 2857 w 11430"/>
                          <a:gd name="connsiteY81" fmla="*/ 0 h 952"/>
                          <a:gd name="connsiteX82" fmla="*/ 2857 w 11430"/>
                          <a:gd name="connsiteY82" fmla="*/ 0 h 952"/>
                          <a:gd name="connsiteX83" fmla="*/ 2857 w 11430"/>
                          <a:gd name="connsiteY83" fmla="*/ 0 h 952"/>
                          <a:gd name="connsiteX84" fmla="*/ 2857 w 11430"/>
                          <a:gd name="connsiteY84" fmla="*/ 0 h 952"/>
                          <a:gd name="connsiteX85" fmla="*/ 2857 w 11430"/>
                          <a:gd name="connsiteY85" fmla="*/ 0 h 952"/>
                          <a:gd name="connsiteX86" fmla="*/ 2857 w 11430"/>
                          <a:gd name="connsiteY86" fmla="*/ 0 h 952"/>
                          <a:gd name="connsiteX87" fmla="*/ 2857 w 11430"/>
                          <a:gd name="connsiteY87" fmla="*/ 0 h 952"/>
                          <a:gd name="connsiteX88" fmla="*/ 2857 w 11430"/>
                          <a:gd name="connsiteY88" fmla="*/ 0 h 952"/>
                          <a:gd name="connsiteX89" fmla="*/ 2857 w 11430"/>
                          <a:gd name="connsiteY89" fmla="*/ 0 h 952"/>
                          <a:gd name="connsiteX90" fmla="*/ 2857 w 11430"/>
                          <a:gd name="connsiteY90" fmla="*/ 0 h 952"/>
                          <a:gd name="connsiteX91" fmla="*/ 2857 w 11430"/>
                          <a:gd name="connsiteY91" fmla="*/ 0 h 952"/>
                          <a:gd name="connsiteX92" fmla="*/ 2857 w 11430"/>
                          <a:gd name="connsiteY92" fmla="*/ 0 h 952"/>
                          <a:gd name="connsiteX93" fmla="*/ 2857 w 11430"/>
                          <a:gd name="connsiteY93" fmla="*/ 0 h 952"/>
                          <a:gd name="connsiteX94" fmla="*/ 2857 w 11430"/>
                          <a:gd name="connsiteY94" fmla="*/ 0 h 952"/>
                          <a:gd name="connsiteX95" fmla="*/ 2857 w 11430"/>
                          <a:gd name="connsiteY95" fmla="*/ 0 h 952"/>
                          <a:gd name="connsiteX96" fmla="*/ 2857 w 11430"/>
                          <a:gd name="connsiteY96" fmla="*/ 0 h 952"/>
                          <a:gd name="connsiteX97" fmla="*/ 3810 w 11430"/>
                          <a:gd name="connsiteY97" fmla="*/ 0 h 952"/>
                          <a:gd name="connsiteX98" fmla="*/ 3810 w 11430"/>
                          <a:gd name="connsiteY98" fmla="*/ 0 h 952"/>
                          <a:gd name="connsiteX99" fmla="*/ 3810 w 11430"/>
                          <a:gd name="connsiteY99" fmla="*/ 0 h 952"/>
                          <a:gd name="connsiteX100" fmla="*/ 3810 w 11430"/>
                          <a:gd name="connsiteY100" fmla="*/ 0 h 952"/>
                          <a:gd name="connsiteX101" fmla="*/ 3810 w 11430"/>
                          <a:gd name="connsiteY101" fmla="*/ 0 h 952"/>
                          <a:gd name="connsiteX102" fmla="*/ 4763 w 11430"/>
                          <a:gd name="connsiteY102" fmla="*/ 0 h 952"/>
                          <a:gd name="connsiteX103" fmla="*/ 5715 w 11430"/>
                          <a:gd name="connsiteY103" fmla="*/ 0 h 952"/>
                          <a:gd name="connsiteX104" fmla="*/ 5715 w 11430"/>
                          <a:gd name="connsiteY104" fmla="*/ 0 h 952"/>
                          <a:gd name="connsiteX105" fmla="*/ 5715 w 11430"/>
                          <a:gd name="connsiteY105" fmla="*/ 0 h 952"/>
                          <a:gd name="connsiteX106" fmla="*/ 5715 w 11430"/>
                          <a:gd name="connsiteY106" fmla="*/ 0 h 952"/>
                          <a:gd name="connsiteX107" fmla="*/ 6668 w 11430"/>
                          <a:gd name="connsiteY107" fmla="*/ 0 h 952"/>
                          <a:gd name="connsiteX108" fmla="*/ 6668 w 11430"/>
                          <a:gd name="connsiteY108" fmla="*/ 0 h 952"/>
                          <a:gd name="connsiteX109" fmla="*/ 6668 w 11430"/>
                          <a:gd name="connsiteY109" fmla="*/ 0 h 952"/>
                          <a:gd name="connsiteX110" fmla="*/ 7620 w 11430"/>
                          <a:gd name="connsiteY110" fmla="*/ 0 h 952"/>
                          <a:gd name="connsiteX111" fmla="*/ 7620 w 11430"/>
                          <a:gd name="connsiteY111" fmla="*/ 0 h 952"/>
                          <a:gd name="connsiteX112" fmla="*/ 8573 w 11430"/>
                          <a:gd name="connsiteY112" fmla="*/ 0 h 952"/>
                          <a:gd name="connsiteX113" fmla="*/ 9525 w 11430"/>
                          <a:gd name="connsiteY113" fmla="*/ 0 h 952"/>
                          <a:gd name="connsiteX114" fmla="*/ 10477 w 11430"/>
                          <a:gd name="connsiteY114" fmla="*/ 0 h 952"/>
                          <a:gd name="connsiteX115" fmla="*/ 10477 w 11430"/>
                          <a:gd name="connsiteY115" fmla="*/ 0 h 952"/>
                          <a:gd name="connsiteX116" fmla="*/ 10477 w 11430"/>
                          <a:gd name="connsiteY116" fmla="*/ 0 h 952"/>
                          <a:gd name="connsiteX117" fmla="*/ 10477 w 11430"/>
                          <a:gd name="connsiteY117" fmla="*/ 0 h 952"/>
                          <a:gd name="connsiteX118" fmla="*/ 11430 w 11430"/>
                          <a:gd name="connsiteY118" fmla="*/ 0 h 952"/>
                          <a:gd name="connsiteX119" fmla="*/ 11430 w 11430"/>
                          <a:gd name="connsiteY119" fmla="*/ 0 h 952"/>
                          <a:gd name="connsiteX120" fmla="*/ 11430 w 11430"/>
                          <a:gd name="connsiteY120" fmla="*/ 0 h 952"/>
                          <a:gd name="connsiteX121" fmla="*/ 9525 w 11430"/>
                          <a:gd name="connsiteY121" fmla="*/ 952 h 952"/>
                          <a:gd name="connsiteX122" fmla="*/ 9525 w 11430"/>
                          <a:gd name="connsiteY122" fmla="*/ 952 h 952"/>
                          <a:gd name="connsiteX123" fmla="*/ 9525 w 11430"/>
                          <a:gd name="connsiteY123" fmla="*/ 952 h 952"/>
                          <a:gd name="connsiteX124" fmla="*/ 9525 w 11430"/>
                          <a:gd name="connsiteY124" fmla="*/ 952 h 952"/>
                          <a:gd name="connsiteX125" fmla="*/ 9525 w 11430"/>
                          <a:gd name="connsiteY125" fmla="*/ 952 h 952"/>
                          <a:gd name="connsiteX126" fmla="*/ 9525 w 11430"/>
                          <a:gd name="connsiteY126" fmla="*/ 952 h 952"/>
                          <a:gd name="connsiteX127" fmla="*/ 9525 w 11430"/>
                          <a:gd name="connsiteY127" fmla="*/ 952 h 952"/>
                          <a:gd name="connsiteX128" fmla="*/ 9525 w 11430"/>
                          <a:gd name="connsiteY128" fmla="*/ 952 h 952"/>
                          <a:gd name="connsiteX129" fmla="*/ 6668 w 11430"/>
                          <a:gd name="connsiteY129" fmla="*/ 0 h 952"/>
                          <a:gd name="connsiteX130" fmla="*/ 6668 w 11430"/>
                          <a:gd name="connsiteY130" fmla="*/ 0 h 952"/>
                          <a:gd name="connsiteX131" fmla="*/ 6668 w 11430"/>
                          <a:gd name="connsiteY131" fmla="*/ 0 h 952"/>
                          <a:gd name="connsiteX132" fmla="*/ 6668 w 11430"/>
                          <a:gd name="connsiteY132" fmla="*/ 0 h 952"/>
                          <a:gd name="connsiteX133" fmla="*/ 6668 w 11430"/>
                          <a:gd name="connsiteY133" fmla="*/ 0 h 952"/>
                          <a:gd name="connsiteX134" fmla="*/ 6668 w 11430"/>
                          <a:gd name="connsiteY134" fmla="*/ 0 h 952"/>
                          <a:gd name="connsiteX135" fmla="*/ 6668 w 11430"/>
                          <a:gd name="connsiteY135" fmla="*/ 0 h 952"/>
                          <a:gd name="connsiteX136" fmla="*/ 6668 w 11430"/>
                          <a:gd name="connsiteY136" fmla="*/ 0 h 952"/>
                          <a:gd name="connsiteX137" fmla="*/ 6668 w 11430"/>
                          <a:gd name="connsiteY137" fmla="*/ 0 h 952"/>
                          <a:gd name="connsiteX138" fmla="*/ 6668 w 11430"/>
                          <a:gd name="connsiteY13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1430" h="952">
                            <a:moveTo>
                              <a:pt x="9525" y="952"/>
                            </a:moveTo>
                            <a:cubicBezTo>
                              <a:pt x="9525" y="0"/>
                              <a:pt x="9525" y="0"/>
                              <a:pt x="9525" y="952"/>
                            </a:cubicBezTo>
                            <a:cubicBezTo>
                              <a:pt x="9525" y="0"/>
                              <a:pt x="9525" y="0"/>
                              <a:pt x="9525" y="952"/>
                            </a:cubicBezTo>
                            <a:cubicBezTo>
                              <a:pt x="9525" y="0"/>
                              <a:pt x="9525" y="0"/>
                              <a:pt x="9525" y="952"/>
                            </a:cubicBezTo>
                            <a:cubicBezTo>
                              <a:pt x="9525" y="0"/>
                              <a:pt x="9525" y="0"/>
                              <a:pt x="9525" y="952"/>
                            </a:cubicBezTo>
                            <a:cubicBezTo>
                              <a:pt x="9525" y="0"/>
                              <a:pt x="8573" y="0"/>
                              <a:pt x="9525" y="952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1905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9525" y="0"/>
                            </a:cubicBezTo>
                            <a:cubicBezTo>
                              <a:pt x="9525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8573" y="952"/>
                              <a:pt x="8573" y="952"/>
                              <a:pt x="9525" y="952"/>
                            </a:cubicBezTo>
                            <a:cubicBezTo>
                              <a:pt x="8573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lose/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lose/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952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F6F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106" name="任意多边形: 形状 990"/>
                    <p:cNvSpPr/>
                    <p:nvPr/>
                  </p:nvSpPr>
                  <p:spPr>
                    <a:xfrm>
                      <a:off x="4164330" y="3536632"/>
                      <a:ext cx="2857" cy="1666"/>
                    </a:xfrm>
                    <a:custGeom>
                      <a:avLst/>
                      <a:gdLst>
                        <a:gd name="connsiteX0" fmla="*/ 2857 w 2857"/>
                        <a:gd name="connsiteY0" fmla="*/ 952 h 1666"/>
                        <a:gd name="connsiteX1" fmla="*/ 2857 w 2857"/>
                        <a:gd name="connsiteY1" fmla="*/ 952 h 1666"/>
                        <a:gd name="connsiteX2" fmla="*/ 2857 w 2857"/>
                        <a:gd name="connsiteY2" fmla="*/ 952 h 1666"/>
                        <a:gd name="connsiteX3" fmla="*/ 2857 w 2857"/>
                        <a:gd name="connsiteY3" fmla="*/ 952 h 1666"/>
                        <a:gd name="connsiteX4" fmla="*/ 2857 w 2857"/>
                        <a:gd name="connsiteY4" fmla="*/ 952 h 1666"/>
                        <a:gd name="connsiteX5" fmla="*/ 2857 w 2857"/>
                        <a:gd name="connsiteY5" fmla="*/ 952 h 1666"/>
                        <a:gd name="connsiteX6" fmla="*/ 2857 w 2857"/>
                        <a:gd name="connsiteY6" fmla="*/ 952 h 1666"/>
                        <a:gd name="connsiteX7" fmla="*/ 2857 w 2857"/>
                        <a:gd name="connsiteY7" fmla="*/ 952 h 1666"/>
                        <a:gd name="connsiteX8" fmla="*/ 1905 w 2857"/>
                        <a:gd name="connsiteY8" fmla="*/ 0 h 1666"/>
                        <a:gd name="connsiteX9" fmla="*/ 1905 w 2857"/>
                        <a:gd name="connsiteY9" fmla="*/ 0 h 1666"/>
                        <a:gd name="connsiteX10" fmla="*/ 1905 w 2857"/>
                        <a:gd name="connsiteY10" fmla="*/ 0 h 1666"/>
                        <a:gd name="connsiteX11" fmla="*/ 1905 w 2857"/>
                        <a:gd name="connsiteY11" fmla="*/ 0 h 1666"/>
                        <a:gd name="connsiteX12" fmla="*/ 1905 w 2857"/>
                        <a:gd name="connsiteY12" fmla="*/ 0 h 1666"/>
                        <a:gd name="connsiteX13" fmla="*/ 1905 w 2857"/>
                        <a:gd name="connsiteY13" fmla="*/ 0 h 1666"/>
                        <a:gd name="connsiteX14" fmla="*/ 1905 w 2857"/>
                        <a:gd name="connsiteY14" fmla="*/ 0 h 1666"/>
                        <a:gd name="connsiteX15" fmla="*/ 1905 w 2857"/>
                        <a:gd name="connsiteY15" fmla="*/ 0 h 1666"/>
                        <a:gd name="connsiteX16" fmla="*/ 1905 w 2857"/>
                        <a:gd name="connsiteY16" fmla="*/ 0 h 1666"/>
                        <a:gd name="connsiteX17" fmla="*/ 1905 w 2857"/>
                        <a:gd name="connsiteY17" fmla="*/ 0 h 1666"/>
                        <a:gd name="connsiteX18" fmla="*/ 1905 w 2857"/>
                        <a:gd name="connsiteY18" fmla="*/ 0 h 1666"/>
                        <a:gd name="connsiteX19" fmla="*/ 1905 w 2857"/>
                        <a:gd name="connsiteY19" fmla="*/ 0 h 1666"/>
                        <a:gd name="connsiteX20" fmla="*/ 1905 w 2857"/>
                        <a:gd name="connsiteY20" fmla="*/ 0 h 1666"/>
                        <a:gd name="connsiteX21" fmla="*/ 1905 w 2857"/>
                        <a:gd name="connsiteY21" fmla="*/ 0 h 1666"/>
                        <a:gd name="connsiteX22" fmla="*/ 1905 w 2857"/>
                        <a:gd name="connsiteY22" fmla="*/ 0 h 1666"/>
                        <a:gd name="connsiteX23" fmla="*/ 1905 w 2857"/>
                        <a:gd name="connsiteY23" fmla="*/ 0 h 1666"/>
                        <a:gd name="connsiteX24" fmla="*/ 1905 w 2857"/>
                        <a:gd name="connsiteY24" fmla="*/ 0 h 1666"/>
                        <a:gd name="connsiteX25" fmla="*/ 1905 w 2857"/>
                        <a:gd name="connsiteY25" fmla="*/ 0 h 1666"/>
                        <a:gd name="connsiteX26" fmla="*/ 1905 w 2857"/>
                        <a:gd name="connsiteY26" fmla="*/ 0 h 1666"/>
                        <a:gd name="connsiteX27" fmla="*/ 1905 w 2857"/>
                        <a:gd name="connsiteY27" fmla="*/ 0 h 1666"/>
                        <a:gd name="connsiteX28" fmla="*/ 1905 w 2857"/>
                        <a:gd name="connsiteY28" fmla="*/ 0 h 1666"/>
                        <a:gd name="connsiteX29" fmla="*/ 1905 w 2857"/>
                        <a:gd name="connsiteY29" fmla="*/ 0 h 1666"/>
                        <a:gd name="connsiteX30" fmla="*/ 1905 w 2857"/>
                        <a:gd name="connsiteY30" fmla="*/ 0 h 1666"/>
                        <a:gd name="connsiteX31" fmla="*/ 1905 w 2857"/>
                        <a:gd name="connsiteY31" fmla="*/ 0 h 1666"/>
                        <a:gd name="connsiteX32" fmla="*/ 1905 w 2857"/>
                        <a:gd name="connsiteY32" fmla="*/ 952 h 1666"/>
                        <a:gd name="connsiteX33" fmla="*/ 1905 w 2857"/>
                        <a:gd name="connsiteY33" fmla="*/ 952 h 1666"/>
                        <a:gd name="connsiteX34" fmla="*/ 1905 w 2857"/>
                        <a:gd name="connsiteY34" fmla="*/ 952 h 1666"/>
                        <a:gd name="connsiteX35" fmla="*/ 1905 w 2857"/>
                        <a:gd name="connsiteY35" fmla="*/ 952 h 1666"/>
                        <a:gd name="connsiteX36" fmla="*/ 1905 w 2857"/>
                        <a:gd name="connsiteY36" fmla="*/ 952 h 1666"/>
                        <a:gd name="connsiteX37" fmla="*/ 1905 w 2857"/>
                        <a:gd name="connsiteY37" fmla="*/ 952 h 1666"/>
                        <a:gd name="connsiteX38" fmla="*/ 1905 w 2857"/>
                        <a:gd name="connsiteY38" fmla="*/ 952 h 1666"/>
                        <a:gd name="connsiteX39" fmla="*/ 1905 w 2857"/>
                        <a:gd name="connsiteY39" fmla="*/ 952 h 1666"/>
                        <a:gd name="connsiteX40" fmla="*/ 1905 w 2857"/>
                        <a:gd name="connsiteY40" fmla="*/ 952 h 1666"/>
                        <a:gd name="connsiteX41" fmla="*/ 1905 w 2857"/>
                        <a:gd name="connsiteY41" fmla="*/ 952 h 1666"/>
                        <a:gd name="connsiteX42" fmla="*/ 1905 w 2857"/>
                        <a:gd name="connsiteY42" fmla="*/ 952 h 1666"/>
                        <a:gd name="connsiteX43" fmla="*/ 1905 w 2857"/>
                        <a:gd name="connsiteY43" fmla="*/ 952 h 1666"/>
                        <a:gd name="connsiteX44" fmla="*/ 1905 w 2857"/>
                        <a:gd name="connsiteY44" fmla="*/ 952 h 1666"/>
                        <a:gd name="connsiteX45" fmla="*/ 1905 w 2857"/>
                        <a:gd name="connsiteY45" fmla="*/ 952 h 1666"/>
                        <a:gd name="connsiteX46" fmla="*/ 1905 w 2857"/>
                        <a:gd name="connsiteY46" fmla="*/ 952 h 1666"/>
                        <a:gd name="connsiteX47" fmla="*/ 1905 w 2857"/>
                        <a:gd name="connsiteY47" fmla="*/ 952 h 1666"/>
                        <a:gd name="connsiteX48" fmla="*/ 1905 w 2857"/>
                        <a:gd name="connsiteY48" fmla="*/ 952 h 1666"/>
                        <a:gd name="connsiteX49" fmla="*/ 1905 w 2857"/>
                        <a:gd name="connsiteY49" fmla="*/ 952 h 1666"/>
                        <a:gd name="connsiteX50" fmla="*/ 1905 w 2857"/>
                        <a:gd name="connsiteY50" fmla="*/ 952 h 1666"/>
                        <a:gd name="connsiteX51" fmla="*/ 1905 w 2857"/>
                        <a:gd name="connsiteY51" fmla="*/ 952 h 1666"/>
                        <a:gd name="connsiteX52" fmla="*/ 1905 w 2857"/>
                        <a:gd name="connsiteY52" fmla="*/ 952 h 1666"/>
                        <a:gd name="connsiteX53" fmla="*/ 1905 w 2857"/>
                        <a:gd name="connsiteY53" fmla="*/ 952 h 1666"/>
                        <a:gd name="connsiteX54" fmla="*/ 1905 w 2857"/>
                        <a:gd name="connsiteY54" fmla="*/ 952 h 1666"/>
                        <a:gd name="connsiteX55" fmla="*/ 1905 w 2857"/>
                        <a:gd name="connsiteY55" fmla="*/ 952 h 1666"/>
                        <a:gd name="connsiteX56" fmla="*/ 1905 w 2857"/>
                        <a:gd name="connsiteY56" fmla="*/ 952 h 1666"/>
                        <a:gd name="connsiteX57" fmla="*/ 1905 w 2857"/>
                        <a:gd name="connsiteY57" fmla="*/ 952 h 1666"/>
                        <a:gd name="connsiteX58" fmla="*/ 1905 w 2857"/>
                        <a:gd name="connsiteY58" fmla="*/ 952 h 1666"/>
                        <a:gd name="connsiteX59" fmla="*/ 1905 w 2857"/>
                        <a:gd name="connsiteY59" fmla="*/ 952 h 1666"/>
                        <a:gd name="connsiteX60" fmla="*/ 1905 w 2857"/>
                        <a:gd name="connsiteY60" fmla="*/ 952 h 1666"/>
                        <a:gd name="connsiteX61" fmla="*/ 1905 w 2857"/>
                        <a:gd name="connsiteY61" fmla="*/ 952 h 1666"/>
                        <a:gd name="connsiteX62" fmla="*/ 1905 w 2857"/>
                        <a:gd name="connsiteY62" fmla="*/ 952 h 1666"/>
                        <a:gd name="connsiteX63" fmla="*/ 2857 w 2857"/>
                        <a:gd name="connsiteY63" fmla="*/ 952 h 1666"/>
                        <a:gd name="connsiteX64" fmla="*/ 2857 w 2857"/>
                        <a:gd name="connsiteY64" fmla="*/ 952 h 1666"/>
                        <a:gd name="connsiteX65" fmla="*/ 2857 w 2857"/>
                        <a:gd name="connsiteY65" fmla="*/ 952 h 1666"/>
                        <a:gd name="connsiteX66" fmla="*/ 2857 w 2857"/>
                        <a:gd name="connsiteY66" fmla="*/ 952 h 1666"/>
                        <a:gd name="connsiteX67" fmla="*/ 2857 w 2857"/>
                        <a:gd name="connsiteY67" fmla="*/ 952 h 1666"/>
                        <a:gd name="connsiteX68" fmla="*/ 2857 w 2857"/>
                        <a:gd name="connsiteY68" fmla="*/ 952 h 1666"/>
                        <a:gd name="connsiteX69" fmla="*/ 2857 w 2857"/>
                        <a:gd name="connsiteY69" fmla="*/ 952 h 1666"/>
                        <a:gd name="connsiteX70" fmla="*/ 2857 w 2857"/>
                        <a:gd name="connsiteY70" fmla="*/ 952 h 1666"/>
                        <a:gd name="connsiteX71" fmla="*/ 2857 w 2857"/>
                        <a:gd name="connsiteY71" fmla="*/ 952 h 1666"/>
                        <a:gd name="connsiteX72" fmla="*/ 2857 w 2857"/>
                        <a:gd name="connsiteY72" fmla="*/ 952 h 1666"/>
                        <a:gd name="connsiteX73" fmla="*/ 0 w 2857"/>
                        <a:gd name="connsiteY73" fmla="*/ 952 h 1666"/>
                        <a:gd name="connsiteX74" fmla="*/ 0 w 2857"/>
                        <a:gd name="connsiteY74" fmla="*/ 952 h 1666"/>
                        <a:gd name="connsiteX75" fmla="*/ 0 w 2857"/>
                        <a:gd name="connsiteY75" fmla="*/ 952 h 1666"/>
                        <a:gd name="connsiteX76" fmla="*/ 0 w 2857"/>
                        <a:gd name="connsiteY76" fmla="*/ 952 h 1666"/>
                        <a:gd name="connsiteX77" fmla="*/ 0 w 2857"/>
                        <a:gd name="connsiteY77" fmla="*/ 952 h 1666"/>
                        <a:gd name="connsiteX78" fmla="*/ 1905 w 2857"/>
                        <a:gd name="connsiteY78" fmla="*/ 952 h 1666"/>
                        <a:gd name="connsiteX79" fmla="*/ 1905 w 2857"/>
                        <a:gd name="connsiteY79" fmla="*/ 952 h 1666"/>
                        <a:gd name="connsiteX80" fmla="*/ 1905 w 2857"/>
                        <a:gd name="connsiteY80" fmla="*/ 952 h 1666"/>
                        <a:gd name="connsiteX81" fmla="*/ 1905 w 2857"/>
                        <a:gd name="connsiteY81" fmla="*/ 952 h 1666"/>
                        <a:gd name="connsiteX82" fmla="*/ 1905 w 2857"/>
                        <a:gd name="connsiteY82" fmla="*/ 952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857" h="1666">
                          <a:moveTo>
                            <a:pt x="2857" y="952"/>
                          </a:move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1905"/>
                            <a:pt x="1905" y="1905"/>
                            <a:pt x="2857" y="952"/>
                          </a:cubicBezTo>
                          <a:cubicBezTo>
                            <a:pt x="2857" y="1905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1905"/>
                            <a:pt x="2857" y="952"/>
                          </a:cubicBezTo>
                          <a:cubicBezTo>
                            <a:pt x="2857" y="1905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1905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lose/>
                          <a:moveTo>
                            <a:pt x="0" y="952"/>
                          </a:move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  <a:moveTo>
                            <a:pt x="1905" y="952"/>
                          </a:move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lose/>
                        </a:path>
                      </a:pathLst>
                    </a:custGeom>
                    <a:solidFill>
                      <a:srgbClr val="FFF6F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07" name="任意多边形: 形状 991"/>
                  <p:cNvSpPr/>
                  <p:nvPr/>
                </p:nvSpPr>
                <p:spPr>
                  <a:xfrm>
                    <a:off x="4049011" y="3520439"/>
                    <a:ext cx="101990" cy="50495"/>
                  </a:xfrm>
                  <a:custGeom>
                    <a:avLst/>
                    <a:gdLst>
                      <a:gd name="connsiteX0" fmla="*/ 66 w 101990"/>
                      <a:gd name="connsiteY0" fmla="*/ 8572 h 50495"/>
                      <a:gd name="connsiteX1" fmla="*/ 46738 w 101990"/>
                      <a:gd name="connsiteY1" fmla="*/ 50482 h 50495"/>
                      <a:gd name="connsiteX2" fmla="*/ 101983 w 101990"/>
                      <a:gd name="connsiteY2" fmla="*/ 0 h 50495"/>
                      <a:gd name="connsiteX3" fmla="*/ 66 w 101990"/>
                      <a:gd name="connsiteY3" fmla="*/ 8572 h 50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990" h="50495">
                        <a:moveTo>
                          <a:pt x="66" y="8572"/>
                        </a:moveTo>
                        <a:cubicBezTo>
                          <a:pt x="66" y="8572"/>
                          <a:pt x="-3744" y="49530"/>
                          <a:pt x="46738" y="50482"/>
                        </a:cubicBezTo>
                        <a:cubicBezTo>
                          <a:pt x="103888" y="51435"/>
                          <a:pt x="101983" y="0"/>
                          <a:pt x="101983" y="0"/>
                        </a:cubicBezTo>
                        <a:cubicBezTo>
                          <a:pt x="101983" y="0"/>
                          <a:pt x="34356" y="952"/>
                          <a:pt x="66" y="8572"/>
                        </a:cubicBezTo>
                        <a:close/>
                      </a:path>
                    </a:pathLst>
                  </a:custGeom>
                  <a:solidFill>
                    <a:srgbClr val="FFC2A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108" name="图形 2"/>
                <p:cNvGrpSpPr/>
                <p:nvPr/>
              </p:nvGrpSpPr>
              <p:grpSpPr>
                <a:xfrm>
                  <a:off x="3994784" y="3679507"/>
                  <a:ext cx="16192" cy="85725"/>
                  <a:chOff x="3994784" y="3679507"/>
                  <a:chExt cx="16192" cy="85725"/>
                </a:xfrm>
              </p:grpSpPr>
              <p:grpSp>
                <p:nvGrpSpPr>
                  <p:cNvPr id="1109" name="图形 2"/>
                  <p:cNvGrpSpPr/>
                  <p:nvPr/>
                </p:nvGrpSpPr>
                <p:grpSpPr>
                  <a:xfrm>
                    <a:off x="3994784" y="3717452"/>
                    <a:ext cx="3809" cy="47779"/>
                    <a:chOff x="3994784" y="3717452"/>
                    <a:chExt cx="3809" cy="47779"/>
                  </a:xfrm>
                </p:grpSpPr>
                <p:sp>
                  <p:nvSpPr>
                    <p:cNvPr id="1110" name="任意多边形: 形状 994"/>
                    <p:cNvSpPr/>
                    <p:nvPr/>
                  </p:nvSpPr>
                  <p:spPr>
                    <a:xfrm>
                      <a:off x="3995737" y="3728084"/>
                      <a:ext cx="423" cy="714"/>
                    </a:xfrm>
                    <a:custGeom>
                      <a:avLst/>
                      <a:gdLst>
                        <a:gd name="connsiteX0" fmla="*/ 0 w 423"/>
                        <a:gd name="connsiteY0" fmla="*/ 0 h 714"/>
                        <a:gd name="connsiteX1" fmla="*/ 0 w 423"/>
                        <a:gd name="connsiteY1" fmla="*/ 0 h 714"/>
                        <a:gd name="connsiteX2" fmla="*/ 0 w 423"/>
                        <a:gd name="connsiteY2" fmla="*/ 0 h 714"/>
                        <a:gd name="connsiteX3" fmla="*/ 0 w 423"/>
                        <a:gd name="connsiteY3" fmla="*/ 0 h 714"/>
                        <a:gd name="connsiteX4" fmla="*/ 0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953" y="953"/>
                            <a:pt x="0" y="0"/>
                          </a:cubicBezTo>
                          <a:cubicBezTo>
                            <a:pt x="953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1" name="任意多边形: 形状 995"/>
                    <p:cNvSpPr/>
                    <p:nvPr/>
                  </p:nvSpPr>
                  <p:spPr>
                    <a:xfrm>
                      <a:off x="3996690" y="3727370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714 h 714"/>
                        <a:gd name="connsiteX1" fmla="*/ 0 w 9525"/>
                        <a:gd name="connsiteY1" fmla="*/ 714 h 714"/>
                        <a:gd name="connsiteX2" fmla="*/ 0 w 9525"/>
                        <a:gd name="connsiteY2" fmla="*/ 714 h 714"/>
                        <a:gd name="connsiteX3" fmla="*/ 0 w 9525"/>
                        <a:gd name="connsiteY3" fmla="*/ 714 h 714"/>
                        <a:gd name="connsiteX4" fmla="*/ 0 w 9525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714"/>
                          </a:move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2" name="任意多边形: 形状 996"/>
                    <p:cNvSpPr/>
                    <p:nvPr/>
                  </p:nvSpPr>
                  <p:spPr>
                    <a:xfrm>
                      <a:off x="3996690" y="3717607"/>
                      <a:ext cx="1904" cy="1666"/>
                    </a:xfrm>
                    <a:custGeom>
                      <a:avLst/>
                      <a:gdLst>
                        <a:gd name="connsiteX0" fmla="*/ 1905 w 1904"/>
                        <a:gd name="connsiteY0" fmla="*/ 952 h 1666"/>
                        <a:gd name="connsiteX1" fmla="*/ 0 w 1904"/>
                        <a:gd name="connsiteY1" fmla="*/ 0 h 1666"/>
                        <a:gd name="connsiteX2" fmla="*/ 0 w 1904"/>
                        <a:gd name="connsiteY2" fmla="*/ 0 h 1666"/>
                        <a:gd name="connsiteX3" fmla="*/ 0 w 1904"/>
                        <a:gd name="connsiteY3" fmla="*/ 952 h 1666"/>
                        <a:gd name="connsiteX4" fmla="*/ 0 w 1904"/>
                        <a:gd name="connsiteY4" fmla="*/ 952 h 1666"/>
                        <a:gd name="connsiteX5" fmla="*/ 0 w 1904"/>
                        <a:gd name="connsiteY5" fmla="*/ 952 h 1666"/>
                        <a:gd name="connsiteX6" fmla="*/ 1905 w 1904"/>
                        <a:gd name="connsiteY6" fmla="*/ 952 h 1666"/>
                        <a:gd name="connsiteX7" fmla="*/ 1905 w 1904"/>
                        <a:gd name="connsiteY7" fmla="*/ 952 h 1666"/>
                        <a:gd name="connsiteX8" fmla="*/ 1905 w 1904"/>
                        <a:gd name="connsiteY8" fmla="*/ 952 h 1666"/>
                        <a:gd name="connsiteX9" fmla="*/ 1905 w 1904"/>
                        <a:gd name="connsiteY9" fmla="*/ 952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1666">
                          <a:moveTo>
                            <a:pt x="1905" y="952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0" y="1905"/>
                            <a:pt x="953" y="1905"/>
                            <a:pt x="1905" y="952"/>
                          </a:cubicBezTo>
                          <a:cubicBezTo>
                            <a:pt x="1905" y="1905"/>
                            <a:pt x="1905" y="1905"/>
                            <a:pt x="1905" y="952"/>
                          </a:cubicBezTo>
                          <a:cubicBezTo>
                            <a:pt x="1905" y="1905"/>
                            <a:pt x="1905" y="1905"/>
                            <a:pt x="1905" y="952"/>
                          </a:cubicBezTo>
                          <a:cubicBezTo>
                            <a:pt x="1905" y="1905"/>
                            <a:pt x="1905" y="952"/>
                            <a:pt x="1905" y="952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3" name="任意多边形: 形状 997"/>
                    <p:cNvSpPr/>
                    <p:nvPr/>
                  </p:nvSpPr>
                  <p:spPr>
                    <a:xfrm>
                      <a:off x="3994784" y="3717452"/>
                      <a:ext cx="3809" cy="47779"/>
                    </a:xfrm>
                    <a:custGeom>
                      <a:avLst/>
                      <a:gdLst>
                        <a:gd name="connsiteX0" fmla="*/ 2858 w 3809"/>
                        <a:gd name="connsiteY0" fmla="*/ 2059 h 47779"/>
                        <a:gd name="connsiteX1" fmla="*/ 953 w 3809"/>
                        <a:gd name="connsiteY1" fmla="*/ 2059 h 47779"/>
                        <a:gd name="connsiteX2" fmla="*/ 953 w 3809"/>
                        <a:gd name="connsiteY2" fmla="*/ 2059 h 47779"/>
                        <a:gd name="connsiteX3" fmla="*/ 953 w 3809"/>
                        <a:gd name="connsiteY3" fmla="*/ 2059 h 47779"/>
                        <a:gd name="connsiteX4" fmla="*/ 953 w 3809"/>
                        <a:gd name="connsiteY4" fmla="*/ 3012 h 47779"/>
                        <a:gd name="connsiteX5" fmla="*/ 953 w 3809"/>
                        <a:gd name="connsiteY5" fmla="*/ 3964 h 47779"/>
                        <a:gd name="connsiteX6" fmla="*/ 953 w 3809"/>
                        <a:gd name="connsiteY6" fmla="*/ 4917 h 47779"/>
                        <a:gd name="connsiteX7" fmla="*/ 953 w 3809"/>
                        <a:gd name="connsiteY7" fmla="*/ 4917 h 47779"/>
                        <a:gd name="connsiteX8" fmla="*/ 953 w 3809"/>
                        <a:gd name="connsiteY8" fmla="*/ 5869 h 47779"/>
                        <a:gd name="connsiteX9" fmla="*/ 953 w 3809"/>
                        <a:gd name="connsiteY9" fmla="*/ 5869 h 47779"/>
                        <a:gd name="connsiteX10" fmla="*/ 953 w 3809"/>
                        <a:gd name="connsiteY10" fmla="*/ 5869 h 47779"/>
                        <a:gd name="connsiteX11" fmla="*/ 953 w 3809"/>
                        <a:gd name="connsiteY11" fmla="*/ 6822 h 47779"/>
                        <a:gd name="connsiteX12" fmla="*/ 953 w 3809"/>
                        <a:gd name="connsiteY12" fmla="*/ 7774 h 47779"/>
                        <a:gd name="connsiteX13" fmla="*/ 953 w 3809"/>
                        <a:gd name="connsiteY13" fmla="*/ 7774 h 47779"/>
                        <a:gd name="connsiteX14" fmla="*/ 953 w 3809"/>
                        <a:gd name="connsiteY14" fmla="*/ 9679 h 47779"/>
                        <a:gd name="connsiteX15" fmla="*/ 953 w 3809"/>
                        <a:gd name="connsiteY15" fmla="*/ 10632 h 47779"/>
                        <a:gd name="connsiteX16" fmla="*/ 953 w 3809"/>
                        <a:gd name="connsiteY16" fmla="*/ 12537 h 47779"/>
                        <a:gd name="connsiteX17" fmla="*/ 953 w 3809"/>
                        <a:gd name="connsiteY17" fmla="*/ 13489 h 47779"/>
                        <a:gd name="connsiteX18" fmla="*/ 953 w 3809"/>
                        <a:gd name="connsiteY18" fmla="*/ 15394 h 47779"/>
                        <a:gd name="connsiteX19" fmla="*/ 953 w 3809"/>
                        <a:gd name="connsiteY19" fmla="*/ 17299 h 47779"/>
                        <a:gd name="connsiteX20" fmla="*/ 953 w 3809"/>
                        <a:gd name="connsiteY20" fmla="*/ 18252 h 47779"/>
                        <a:gd name="connsiteX21" fmla="*/ 953 w 3809"/>
                        <a:gd name="connsiteY21" fmla="*/ 18252 h 47779"/>
                        <a:gd name="connsiteX22" fmla="*/ 953 w 3809"/>
                        <a:gd name="connsiteY22" fmla="*/ 18252 h 47779"/>
                        <a:gd name="connsiteX23" fmla="*/ 953 w 3809"/>
                        <a:gd name="connsiteY23" fmla="*/ 18252 h 47779"/>
                        <a:gd name="connsiteX24" fmla="*/ 953 w 3809"/>
                        <a:gd name="connsiteY24" fmla="*/ 19204 h 47779"/>
                        <a:gd name="connsiteX25" fmla="*/ 953 w 3809"/>
                        <a:gd name="connsiteY25" fmla="*/ 20157 h 47779"/>
                        <a:gd name="connsiteX26" fmla="*/ 953 w 3809"/>
                        <a:gd name="connsiteY26" fmla="*/ 20157 h 47779"/>
                        <a:gd name="connsiteX27" fmla="*/ 953 w 3809"/>
                        <a:gd name="connsiteY27" fmla="*/ 21109 h 47779"/>
                        <a:gd name="connsiteX28" fmla="*/ 953 w 3809"/>
                        <a:gd name="connsiteY28" fmla="*/ 21109 h 47779"/>
                        <a:gd name="connsiteX29" fmla="*/ 953 w 3809"/>
                        <a:gd name="connsiteY29" fmla="*/ 21109 h 47779"/>
                        <a:gd name="connsiteX30" fmla="*/ 953 w 3809"/>
                        <a:gd name="connsiteY30" fmla="*/ 21109 h 47779"/>
                        <a:gd name="connsiteX31" fmla="*/ 953 w 3809"/>
                        <a:gd name="connsiteY31" fmla="*/ 21109 h 47779"/>
                        <a:gd name="connsiteX32" fmla="*/ 953 w 3809"/>
                        <a:gd name="connsiteY32" fmla="*/ 21109 h 47779"/>
                        <a:gd name="connsiteX33" fmla="*/ 953 w 3809"/>
                        <a:gd name="connsiteY33" fmla="*/ 21109 h 47779"/>
                        <a:gd name="connsiteX34" fmla="*/ 953 w 3809"/>
                        <a:gd name="connsiteY34" fmla="*/ 22062 h 47779"/>
                        <a:gd name="connsiteX35" fmla="*/ 953 w 3809"/>
                        <a:gd name="connsiteY35" fmla="*/ 23014 h 47779"/>
                        <a:gd name="connsiteX36" fmla="*/ 953 w 3809"/>
                        <a:gd name="connsiteY36" fmla="*/ 23014 h 47779"/>
                        <a:gd name="connsiteX37" fmla="*/ 953 w 3809"/>
                        <a:gd name="connsiteY37" fmla="*/ 23967 h 47779"/>
                        <a:gd name="connsiteX38" fmla="*/ 953 w 3809"/>
                        <a:gd name="connsiteY38" fmla="*/ 23967 h 47779"/>
                        <a:gd name="connsiteX39" fmla="*/ 953 w 3809"/>
                        <a:gd name="connsiteY39" fmla="*/ 23967 h 47779"/>
                        <a:gd name="connsiteX40" fmla="*/ 953 w 3809"/>
                        <a:gd name="connsiteY40" fmla="*/ 25872 h 47779"/>
                        <a:gd name="connsiteX41" fmla="*/ 953 w 3809"/>
                        <a:gd name="connsiteY41" fmla="*/ 26824 h 47779"/>
                        <a:gd name="connsiteX42" fmla="*/ 953 w 3809"/>
                        <a:gd name="connsiteY42" fmla="*/ 27777 h 47779"/>
                        <a:gd name="connsiteX43" fmla="*/ 953 w 3809"/>
                        <a:gd name="connsiteY43" fmla="*/ 27777 h 47779"/>
                        <a:gd name="connsiteX44" fmla="*/ 953 w 3809"/>
                        <a:gd name="connsiteY44" fmla="*/ 28729 h 47779"/>
                        <a:gd name="connsiteX45" fmla="*/ 953 w 3809"/>
                        <a:gd name="connsiteY45" fmla="*/ 29682 h 47779"/>
                        <a:gd name="connsiteX46" fmla="*/ 953 w 3809"/>
                        <a:gd name="connsiteY46" fmla="*/ 30634 h 47779"/>
                        <a:gd name="connsiteX47" fmla="*/ 953 w 3809"/>
                        <a:gd name="connsiteY47" fmla="*/ 30634 h 47779"/>
                        <a:gd name="connsiteX48" fmla="*/ 953 w 3809"/>
                        <a:gd name="connsiteY48" fmla="*/ 31587 h 47779"/>
                        <a:gd name="connsiteX49" fmla="*/ 953 w 3809"/>
                        <a:gd name="connsiteY49" fmla="*/ 31587 h 47779"/>
                        <a:gd name="connsiteX50" fmla="*/ 953 w 3809"/>
                        <a:gd name="connsiteY50" fmla="*/ 31587 h 47779"/>
                        <a:gd name="connsiteX51" fmla="*/ 953 w 3809"/>
                        <a:gd name="connsiteY51" fmla="*/ 32539 h 47779"/>
                        <a:gd name="connsiteX52" fmla="*/ 953 w 3809"/>
                        <a:gd name="connsiteY52" fmla="*/ 33492 h 47779"/>
                        <a:gd name="connsiteX53" fmla="*/ 0 w 3809"/>
                        <a:gd name="connsiteY53" fmla="*/ 35397 h 47779"/>
                        <a:gd name="connsiteX54" fmla="*/ 0 w 3809"/>
                        <a:gd name="connsiteY54" fmla="*/ 36349 h 47779"/>
                        <a:gd name="connsiteX55" fmla="*/ 0 w 3809"/>
                        <a:gd name="connsiteY55" fmla="*/ 37302 h 47779"/>
                        <a:gd name="connsiteX56" fmla="*/ 0 w 3809"/>
                        <a:gd name="connsiteY56" fmla="*/ 37302 h 47779"/>
                        <a:gd name="connsiteX57" fmla="*/ 0 w 3809"/>
                        <a:gd name="connsiteY57" fmla="*/ 38254 h 47779"/>
                        <a:gd name="connsiteX58" fmla="*/ 0 w 3809"/>
                        <a:gd name="connsiteY58" fmla="*/ 39207 h 47779"/>
                        <a:gd name="connsiteX59" fmla="*/ 0 w 3809"/>
                        <a:gd name="connsiteY59" fmla="*/ 39207 h 47779"/>
                        <a:gd name="connsiteX60" fmla="*/ 0 w 3809"/>
                        <a:gd name="connsiteY60" fmla="*/ 39207 h 47779"/>
                        <a:gd name="connsiteX61" fmla="*/ 0 w 3809"/>
                        <a:gd name="connsiteY61" fmla="*/ 40159 h 47779"/>
                        <a:gd name="connsiteX62" fmla="*/ 0 w 3809"/>
                        <a:gd name="connsiteY62" fmla="*/ 40159 h 47779"/>
                        <a:gd name="connsiteX63" fmla="*/ 0 w 3809"/>
                        <a:gd name="connsiteY63" fmla="*/ 40159 h 47779"/>
                        <a:gd name="connsiteX64" fmla="*/ 0 w 3809"/>
                        <a:gd name="connsiteY64" fmla="*/ 41112 h 47779"/>
                        <a:gd name="connsiteX65" fmla="*/ 0 w 3809"/>
                        <a:gd name="connsiteY65" fmla="*/ 42064 h 47779"/>
                        <a:gd name="connsiteX66" fmla="*/ 0 w 3809"/>
                        <a:gd name="connsiteY66" fmla="*/ 44922 h 47779"/>
                        <a:gd name="connsiteX67" fmla="*/ 0 w 3809"/>
                        <a:gd name="connsiteY67" fmla="*/ 45874 h 47779"/>
                        <a:gd name="connsiteX68" fmla="*/ 0 w 3809"/>
                        <a:gd name="connsiteY68" fmla="*/ 46827 h 47779"/>
                        <a:gd name="connsiteX69" fmla="*/ 953 w 3809"/>
                        <a:gd name="connsiteY69" fmla="*/ 47779 h 47779"/>
                        <a:gd name="connsiteX70" fmla="*/ 953 w 3809"/>
                        <a:gd name="connsiteY70" fmla="*/ 47779 h 47779"/>
                        <a:gd name="connsiteX71" fmla="*/ 953 w 3809"/>
                        <a:gd name="connsiteY71" fmla="*/ 46827 h 47779"/>
                        <a:gd name="connsiteX72" fmla="*/ 953 w 3809"/>
                        <a:gd name="connsiteY72" fmla="*/ 45874 h 47779"/>
                        <a:gd name="connsiteX73" fmla="*/ 953 w 3809"/>
                        <a:gd name="connsiteY73" fmla="*/ 44922 h 47779"/>
                        <a:gd name="connsiteX74" fmla="*/ 953 w 3809"/>
                        <a:gd name="connsiteY74" fmla="*/ 43969 h 47779"/>
                        <a:gd name="connsiteX75" fmla="*/ 953 w 3809"/>
                        <a:gd name="connsiteY75" fmla="*/ 43017 h 47779"/>
                        <a:gd name="connsiteX76" fmla="*/ 953 w 3809"/>
                        <a:gd name="connsiteY76" fmla="*/ 42064 h 47779"/>
                        <a:gd name="connsiteX77" fmla="*/ 953 w 3809"/>
                        <a:gd name="connsiteY77" fmla="*/ 41112 h 47779"/>
                        <a:gd name="connsiteX78" fmla="*/ 953 w 3809"/>
                        <a:gd name="connsiteY78" fmla="*/ 39207 h 47779"/>
                        <a:gd name="connsiteX79" fmla="*/ 953 w 3809"/>
                        <a:gd name="connsiteY79" fmla="*/ 38254 h 47779"/>
                        <a:gd name="connsiteX80" fmla="*/ 953 w 3809"/>
                        <a:gd name="connsiteY80" fmla="*/ 37302 h 47779"/>
                        <a:gd name="connsiteX81" fmla="*/ 953 w 3809"/>
                        <a:gd name="connsiteY81" fmla="*/ 36349 h 47779"/>
                        <a:gd name="connsiteX82" fmla="*/ 953 w 3809"/>
                        <a:gd name="connsiteY82" fmla="*/ 35397 h 47779"/>
                        <a:gd name="connsiteX83" fmla="*/ 953 w 3809"/>
                        <a:gd name="connsiteY83" fmla="*/ 34444 h 47779"/>
                        <a:gd name="connsiteX84" fmla="*/ 953 w 3809"/>
                        <a:gd name="connsiteY84" fmla="*/ 33492 h 47779"/>
                        <a:gd name="connsiteX85" fmla="*/ 953 w 3809"/>
                        <a:gd name="connsiteY85" fmla="*/ 32539 h 47779"/>
                        <a:gd name="connsiteX86" fmla="*/ 953 w 3809"/>
                        <a:gd name="connsiteY86" fmla="*/ 31587 h 47779"/>
                        <a:gd name="connsiteX87" fmla="*/ 953 w 3809"/>
                        <a:gd name="connsiteY87" fmla="*/ 30634 h 47779"/>
                        <a:gd name="connsiteX88" fmla="*/ 953 w 3809"/>
                        <a:gd name="connsiteY88" fmla="*/ 29682 h 47779"/>
                        <a:gd name="connsiteX89" fmla="*/ 953 w 3809"/>
                        <a:gd name="connsiteY89" fmla="*/ 28729 h 47779"/>
                        <a:gd name="connsiteX90" fmla="*/ 953 w 3809"/>
                        <a:gd name="connsiteY90" fmla="*/ 28729 h 47779"/>
                        <a:gd name="connsiteX91" fmla="*/ 953 w 3809"/>
                        <a:gd name="connsiteY91" fmla="*/ 28729 h 47779"/>
                        <a:gd name="connsiteX92" fmla="*/ 953 w 3809"/>
                        <a:gd name="connsiteY92" fmla="*/ 28729 h 47779"/>
                        <a:gd name="connsiteX93" fmla="*/ 953 w 3809"/>
                        <a:gd name="connsiteY93" fmla="*/ 27777 h 47779"/>
                        <a:gd name="connsiteX94" fmla="*/ 953 w 3809"/>
                        <a:gd name="connsiteY94" fmla="*/ 27777 h 47779"/>
                        <a:gd name="connsiteX95" fmla="*/ 953 w 3809"/>
                        <a:gd name="connsiteY95" fmla="*/ 27777 h 47779"/>
                        <a:gd name="connsiteX96" fmla="*/ 953 w 3809"/>
                        <a:gd name="connsiteY96" fmla="*/ 26824 h 47779"/>
                        <a:gd name="connsiteX97" fmla="*/ 953 w 3809"/>
                        <a:gd name="connsiteY97" fmla="*/ 24919 h 47779"/>
                        <a:gd name="connsiteX98" fmla="*/ 953 w 3809"/>
                        <a:gd name="connsiteY98" fmla="*/ 24919 h 47779"/>
                        <a:gd name="connsiteX99" fmla="*/ 953 w 3809"/>
                        <a:gd name="connsiteY99" fmla="*/ 24919 h 47779"/>
                        <a:gd name="connsiteX100" fmla="*/ 953 w 3809"/>
                        <a:gd name="connsiteY100" fmla="*/ 24919 h 47779"/>
                        <a:gd name="connsiteX101" fmla="*/ 953 w 3809"/>
                        <a:gd name="connsiteY101" fmla="*/ 24919 h 47779"/>
                        <a:gd name="connsiteX102" fmla="*/ 953 w 3809"/>
                        <a:gd name="connsiteY102" fmla="*/ 23967 h 47779"/>
                        <a:gd name="connsiteX103" fmla="*/ 953 w 3809"/>
                        <a:gd name="connsiteY103" fmla="*/ 22062 h 47779"/>
                        <a:gd name="connsiteX104" fmla="*/ 953 w 3809"/>
                        <a:gd name="connsiteY104" fmla="*/ 22062 h 47779"/>
                        <a:gd name="connsiteX105" fmla="*/ 953 w 3809"/>
                        <a:gd name="connsiteY105" fmla="*/ 21109 h 47779"/>
                        <a:gd name="connsiteX106" fmla="*/ 1905 w 3809"/>
                        <a:gd name="connsiteY106" fmla="*/ 20157 h 47779"/>
                        <a:gd name="connsiteX107" fmla="*/ 1905 w 3809"/>
                        <a:gd name="connsiteY107" fmla="*/ 18252 h 47779"/>
                        <a:gd name="connsiteX108" fmla="*/ 1905 w 3809"/>
                        <a:gd name="connsiteY108" fmla="*/ 17299 h 47779"/>
                        <a:gd name="connsiteX109" fmla="*/ 1905 w 3809"/>
                        <a:gd name="connsiteY109" fmla="*/ 16347 h 47779"/>
                        <a:gd name="connsiteX110" fmla="*/ 1905 w 3809"/>
                        <a:gd name="connsiteY110" fmla="*/ 14442 h 47779"/>
                        <a:gd name="connsiteX111" fmla="*/ 1905 w 3809"/>
                        <a:gd name="connsiteY111" fmla="*/ 13489 h 47779"/>
                        <a:gd name="connsiteX112" fmla="*/ 1905 w 3809"/>
                        <a:gd name="connsiteY112" fmla="*/ 11584 h 47779"/>
                        <a:gd name="connsiteX113" fmla="*/ 2858 w 3809"/>
                        <a:gd name="connsiteY113" fmla="*/ 9679 h 47779"/>
                        <a:gd name="connsiteX114" fmla="*/ 3810 w 3809"/>
                        <a:gd name="connsiteY114" fmla="*/ 6822 h 47779"/>
                        <a:gd name="connsiteX115" fmla="*/ 3810 w 3809"/>
                        <a:gd name="connsiteY115" fmla="*/ 5869 h 47779"/>
                        <a:gd name="connsiteX116" fmla="*/ 3810 w 3809"/>
                        <a:gd name="connsiteY116" fmla="*/ 4917 h 47779"/>
                        <a:gd name="connsiteX117" fmla="*/ 3810 w 3809"/>
                        <a:gd name="connsiteY117" fmla="*/ 3964 h 47779"/>
                        <a:gd name="connsiteX118" fmla="*/ 3810 w 3809"/>
                        <a:gd name="connsiteY118" fmla="*/ 3012 h 47779"/>
                        <a:gd name="connsiteX119" fmla="*/ 3810 w 3809"/>
                        <a:gd name="connsiteY119" fmla="*/ 3012 h 47779"/>
                        <a:gd name="connsiteX120" fmla="*/ 3810 w 3809"/>
                        <a:gd name="connsiteY120" fmla="*/ 3012 h 47779"/>
                        <a:gd name="connsiteX121" fmla="*/ 3810 w 3809"/>
                        <a:gd name="connsiteY121" fmla="*/ 2059 h 47779"/>
                        <a:gd name="connsiteX122" fmla="*/ 3810 w 3809"/>
                        <a:gd name="connsiteY122" fmla="*/ 1107 h 47779"/>
                        <a:gd name="connsiteX123" fmla="*/ 3810 w 3809"/>
                        <a:gd name="connsiteY123" fmla="*/ 154 h 47779"/>
                        <a:gd name="connsiteX124" fmla="*/ 2858 w 3809"/>
                        <a:gd name="connsiteY124" fmla="*/ 2059 h 47779"/>
                        <a:gd name="connsiteX125" fmla="*/ 2858 w 3809"/>
                        <a:gd name="connsiteY125" fmla="*/ 2059 h 47779"/>
                        <a:gd name="connsiteX126" fmla="*/ 2858 w 3809"/>
                        <a:gd name="connsiteY126" fmla="*/ 2059 h 47779"/>
                        <a:gd name="connsiteX127" fmla="*/ 2858 w 3809"/>
                        <a:gd name="connsiteY127" fmla="*/ 2059 h 47779"/>
                        <a:gd name="connsiteX128" fmla="*/ 2858 w 3809"/>
                        <a:gd name="connsiteY128" fmla="*/ 2059 h 47779"/>
                        <a:gd name="connsiteX129" fmla="*/ 1905 w 3809"/>
                        <a:gd name="connsiteY129" fmla="*/ 11584 h 47779"/>
                        <a:gd name="connsiteX130" fmla="*/ 1905 w 3809"/>
                        <a:gd name="connsiteY130" fmla="*/ 11584 h 47779"/>
                        <a:gd name="connsiteX131" fmla="*/ 1905 w 3809"/>
                        <a:gd name="connsiteY131" fmla="*/ 11584 h 47779"/>
                        <a:gd name="connsiteX132" fmla="*/ 1905 w 3809"/>
                        <a:gd name="connsiteY132" fmla="*/ 11584 h 47779"/>
                        <a:gd name="connsiteX133" fmla="*/ 1905 w 3809"/>
                        <a:gd name="connsiteY133" fmla="*/ 11584 h 47779"/>
                        <a:gd name="connsiteX134" fmla="*/ 1905 w 3809"/>
                        <a:gd name="connsiteY134" fmla="*/ 9679 h 47779"/>
                        <a:gd name="connsiteX135" fmla="*/ 1905 w 3809"/>
                        <a:gd name="connsiteY135" fmla="*/ 9679 h 47779"/>
                        <a:gd name="connsiteX136" fmla="*/ 1905 w 3809"/>
                        <a:gd name="connsiteY136" fmla="*/ 9679 h 47779"/>
                        <a:gd name="connsiteX137" fmla="*/ 1905 w 3809"/>
                        <a:gd name="connsiteY137" fmla="*/ 9679 h 47779"/>
                        <a:gd name="connsiteX138" fmla="*/ 1905 w 3809"/>
                        <a:gd name="connsiteY138" fmla="*/ 9679 h 477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3809" h="47779">
                          <a:moveTo>
                            <a:pt x="2858" y="2059"/>
                          </a:moveTo>
                          <a:cubicBezTo>
                            <a:pt x="1905" y="2059"/>
                            <a:pt x="1905" y="2059"/>
                            <a:pt x="953" y="2059"/>
                          </a:cubicBezTo>
                          <a:lnTo>
                            <a:pt x="953" y="2059"/>
                          </a:lnTo>
                          <a:cubicBezTo>
                            <a:pt x="953" y="2059"/>
                            <a:pt x="953" y="2059"/>
                            <a:pt x="953" y="2059"/>
                          </a:cubicBezTo>
                          <a:cubicBezTo>
                            <a:pt x="953" y="2059"/>
                            <a:pt x="953" y="3012"/>
                            <a:pt x="953" y="3012"/>
                          </a:cubicBezTo>
                          <a:cubicBezTo>
                            <a:pt x="953" y="3012"/>
                            <a:pt x="953" y="3964"/>
                            <a:pt x="953" y="3964"/>
                          </a:cubicBezTo>
                          <a:cubicBezTo>
                            <a:pt x="953" y="3964"/>
                            <a:pt x="953" y="4917"/>
                            <a:pt x="953" y="4917"/>
                          </a:cubicBezTo>
                          <a:cubicBezTo>
                            <a:pt x="953" y="4917"/>
                            <a:pt x="953" y="4917"/>
                            <a:pt x="953" y="4917"/>
                          </a:cubicBezTo>
                          <a:cubicBezTo>
                            <a:pt x="953" y="4917"/>
                            <a:pt x="0" y="5869"/>
                            <a:pt x="953" y="5869"/>
                          </a:cubicBezTo>
                          <a:cubicBezTo>
                            <a:pt x="953" y="5869"/>
                            <a:pt x="953" y="5869"/>
                            <a:pt x="953" y="5869"/>
                          </a:cubicBezTo>
                          <a:cubicBezTo>
                            <a:pt x="953" y="5869"/>
                            <a:pt x="953" y="5869"/>
                            <a:pt x="953" y="5869"/>
                          </a:cubicBezTo>
                          <a:cubicBezTo>
                            <a:pt x="953" y="5869"/>
                            <a:pt x="953" y="6822"/>
                            <a:pt x="953" y="6822"/>
                          </a:cubicBezTo>
                          <a:cubicBezTo>
                            <a:pt x="953" y="6822"/>
                            <a:pt x="953" y="7774"/>
                            <a:pt x="953" y="7774"/>
                          </a:cubicBezTo>
                          <a:cubicBezTo>
                            <a:pt x="953" y="7774"/>
                            <a:pt x="953" y="7774"/>
                            <a:pt x="953" y="7774"/>
                          </a:cubicBezTo>
                          <a:cubicBezTo>
                            <a:pt x="953" y="8727"/>
                            <a:pt x="953" y="8727"/>
                            <a:pt x="953" y="9679"/>
                          </a:cubicBezTo>
                          <a:cubicBezTo>
                            <a:pt x="953" y="9679"/>
                            <a:pt x="953" y="10632"/>
                            <a:pt x="953" y="10632"/>
                          </a:cubicBezTo>
                          <a:cubicBezTo>
                            <a:pt x="953" y="11584"/>
                            <a:pt x="953" y="11584"/>
                            <a:pt x="953" y="12537"/>
                          </a:cubicBezTo>
                          <a:cubicBezTo>
                            <a:pt x="953" y="12537"/>
                            <a:pt x="953" y="12537"/>
                            <a:pt x="953" y="13489"/>
                          </a:cubicBezTo>
                          <a:cubicBezTo>
                            <a:pt x="953" y="14442"/>
                            <a:pt x="953" y="14442"/>
                            <a:pt x="953" y="15394"/>
                          </a:cubicBezTo>
                          <a:cubicBezTo>
                            <a:pt x="953" y="15394"/>
                            <a:pt x="953" y="16347"/>
                            <a:pt x="953" y="17299"/>
                          </a:cubicBezTo>
                          <a:cubicBezTo>
                            <a:pt x="953" y="18252"/>
                            <a:pt x="953" y="17299"/>
                            <a:pt x="953" y="18252"/>
                          </a:cubicBezTo>
                          <a:cubicBezTo>
                            <a:pt x="953" y="18252"/>
                            <a:pt x="953" y="18252"/>
                            <a:pt x="953" y="18252"/>
                          </a:cubicBezTo>
                          <a:cubicBezTo>
                            <a:pt x="953" y="18252"/>
                            <a:pt x="953" y="18252"/>
                            <a:pt x="953" y="18252"/>
                          </a:cubicBezTo>
                          <a:cubicBezTo>
                            <a:pt x="953" y="18252"/>
                            <a:pt x="953" y="18252"/>
                            <a:pt x="953" y="18252"/>
                          </a:cubicBezTo>
                          <a:cubicBezTo>
                            <a:pt x="953" y="18252"/>
                            <a:pt x="953" y="19204"/>
                            <a:pt x="953" y="19204"/>
                          </a:cubicBezTo>
                          <a:cubicBezTo>
                            <a:pt x="953" y="19204"/>
                            <a:pt x="953" y="19204"/>
                            <a:pt x="953" y="20157"/>
                          </a:cubicBezTo>
                          <a:cubicBezTo>
                            <a:pt x="953" y="20157"/>
                            <a:pt x="953" y="20157"/>
                            <a:pt x="953" y="20157"/>
                          </a:cubicBezTo>
                          <a:cubicBezTo>
                            <a:pt x="953" y="20157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2062"/>
                            <a:pt x="953" y="22062"/>
                          </a:cubicBezTo>
                          <a:cubicBezTo>
                            <a:pt x="953" y="22062"/>
                            <a:pt x="953" y="23014"/>
                            <a:pt x="953" y="23014"/>
                          </a:cubicBezTo>
                          <a:cubicBezTo>
                            <a:pt x="953" y="23014"/>
                            <a:pt x="953" y="23014"/>
                            <a:pt x="953" y="23014"/>
                          </a:cubicBezTo>
                          <a:cubicBezTo>
                            <a:pt x="953" y="23014"/>
                            <a:pt x="953" y="23014"/>
                            <a:pt x="953" y="23967"/>
                          </a:cubicBezTo>
                          <a:cubicBezTo>
                            <a:pt x="953" y="23967"/>
                            <a:pt x="953" y="23967"/>
                            <a:pt x="953" y="23967"/>
                          </a:cubicBezTo>
                          <a:cubicBezTo>
                            <a:pt x="953" y="23967"/>
                            <a:pt x="953" y="23967"/>
                            <a:pt x="953" y="23967"/>
                          </a:cubicBezTo>
                          <a:cubicBezTo>
                            <a:pt x="953" y="23967"/>
                            <a:pt x="953" y="24919"/>
                            <a:pt x="953" y="25872"/>
                          </a:cubicBezTo>
                          <a:cubicBezTo>
                            <a:pt x="953" y="25872"/>
                            <a:pt x="953" y="26824"/>
                            <a:pt x="953" y="26824"/>
                          </a:cubicBezTo>
                          <a:cubicBezTo>
                            <a:pt x="953" y="26824"/>
                            <a:pt x="953" y="27777"/>
                            <a:pt x="953" y="27777"/>
                          </a:cubicBezTo>
                          <a:cubicBezTo>
                            <a:pt x="953" y="27777"/>
                            <a:pt x="953" y="27777"/>
                            <a:pt x="953" y="27777"/>
                          </a:cubicBezTo>
                          <a:cubicBezTo>
                            <a:pt x="953" y="27777"/>
                            <a:pt x="953" y="28729"/>
                            <a:pt x="953" y="28729"/>
                          </a:cubicBezTo>
                          <a:cubicBezTo>
                            <a:pt x="953" y="28729"/>
                            <a:pt x="953" y="28729"/>
                            <a:pt x="953" y="29682"/>
                          </a:cubicBezTo>
                          <a:cubicBezTo>
                            <a:pt x="953" y="29682"/>
                            <a:pt x="953" y="30634"/>
                            <a:pt x="953" y="30634"/>
                          </a:cubicBezTo>
                          <a:cubicBezTo>
                            <a:pt x="953" y="30634"/>
                            <a:pt x="953" y="30634"/>
                            <a:pt x="953" y="30634"/>
                          </a:cubicBezTo>
                          <a:cubicBezTo>
                            <a:pt x="953" y="30634"/>
                            <a:pt x="953" y="30634"/>
                            <a:pt x="953" y="31587"/>
                          </a:cubicBezTo>
                          <a:cubicBezTo>
                            <a:pt x="953" y="31587"/>
                            <a:pt x="953" y="31587"/>
                            <a:pt x="953" y="31587"/>
                          </a:cubicBezTo>
                          <a:cubicBezTo>
                            <a:pt x="953" y="31587"/>
                            <a:pt x="953" y="31587"/>
                            <a:pt x="953" y="31587"/>
                          </a:cubicBezTo>
                          <a:cubicBezTo>
                            <a:pt x="953" y="31587"/>
                            <a:pt x="953" y="32539"/>
                            <a:pt x="953" y="32539"/>
                          </a:cubicBezTo>
                          <a:cubicBezTo>
                            <a:pt x="953" y="32539"/>
                            <a:pt x="953" y="32539"/>
                            <a:pt x="953" y="33492"/>
                          </a:cubicBezTo>
                          <a:cubicBezTo>
                            <a:pt x="953" y="34444"/>
                            <a:pt x="953" y="34444"/>
                            <a:pt x="0" y="35397"/>
                          </a:cubicBezTo>
                          <a:cubicBezTo>
                            <a:pt x="0" y="35397"/>
                            <a:pt x="0" y="36349"/>
                            <a:pt x="0" y="36349"/>
                          </a:cubicBezTo>
                          <a:cubicBezTo>
                            <a:pt x="0" y="36349"/>
                            <a:pt x="0" y="37302"/>
                            <a:pt x="0" y="37302"/>
                          </a:cubicBezTo>
                          <a:cubicBezTo>
                            <a:pt x="0" y="37302"/>
                            <a:pt x="0" y="37302"/>
                            <a:pt x="0" y="37302"/>
                          </a:cubicBezTo>
                          <a:cubicBezTo>
                            <a:pt x="0" y="37302"/>
                            <a:pt x="0" y="38254"/>
                            <a:pt x="0" y="38254"/>
                          </a:cubicBezTo>
                          <a:cubicBezTo>
                            <a:pt x="0" y="38254"/>
                            <a:pt x="0" y="38254"/>
                            <a:pt x="0" y="39207"/>
                          </a:cubicBezTo>
                          <a:cubicBezTo>
                            <a:pt x="0" y="39207"/>
                            <a:pt x="0" y="39207"/>
                            <a:pt x="0" y="39207"/>
                          </a:cubicBezTo>
                          <a:cubicBezTo>
                            <a:pt x="0" y="39207"/>
                            <a:pt x="0" y="39207"/>
                            <a:pt x="0" y="39207"/>
                          </a:cubicBezTo>
                          <a:cubicBezTo>
                            <a:pt x="0" y="39207"/>
                            <a:pt x="0" y="39207"/>
                            <a:pt x="0" y="40159"/>
                          </a:cubicBezTo>
                          <a:cubicBezTo>
                            <a:pt x="0" y="40159"/>
                            <a:pt x="0" y="40159"/>
                            <a:pt x="0" y="40159"/>
                          </a:cubicBezTo>
                          <a:cubicBezTo>
                            <a:pt x="0" y="40159"/>
                            <a:pt x="0" y="40159"/>
                            <a:pt x="0" y="40159"/>
                          </a:cubicBezTo>
                          <a:cubicBezTo>
                            <a:pt x="0" y="40159"/>
                            <a:pt x="0" y="40159"/>
                            <a:pt x="0" y="41112"/>
                          </a:cubicBezTo>
                          <a:cubicBezTo>
                            <a:pt x="0" y="41112"/>
                            <a:pt x="0" y="42064"/>
                            <a:pt x="0" y="42064"/>
                          </a:cubicBezTo>
                          <a:cubicBezTo>
                            <a:pt x="0" y="43017"/>
                            <a:pt x="0" y="43969"/>
                            <a:pt x="0" y="44922"/>
                          </a:cubicBezTo>
                          <a:cubicBezTo>
                            <a:pt x="0" y="44922"/>
                            <a:pt x="0" y="45874"/>
                            <a:pt x="0" y="45874"/>
                          </a:cubicBezTo>
                          <a:cubicBezTo>
                            <a:pt x="0" y="45874"/>
                            <a:pt x="0" y="46827"/>
                            <a:pt x="0" y="46827"/>
                          </a:cubicBezTo>
                          <a:cubicBezTo>
                            <a:pt x="0" y="46827"/>
                            <a:pt x="0" y="47779"/>
                            <a:pt x="953" y="47779"/>
                          </a:cubicBezTo>
                          <a:cubicBezTo>
                            <a:pt x="953" y="47779"/>
                            <a:pt x="953" y="47779"/>
                            <a:pt x="953" y="47779"/>
                          </a:cubicBezTo>
                          <a:cubicBezTo>
                            <a:pt x="953" y="47779"/>
                            <a:pt x="953" y="46827"/>
                            <a:pt x="953" y="46827"/>
                          </a:cubicBezTo>
                          <a:cubicBezTo>
                            <a:pt x="953" y="46827"/>
                            <a:pt x="953" y="45874"/>
                            <a:pt x="953" y="45874"/>
                          </a:cubicBezTo>
                          <a:cubicBezTo>
                            <a:pt x="953" y="45874"/>
                            <a:pt x="953" y="44922"/>
                            <a:pt x="953" y="44922"/>
                          </a:cubicBezTo>
                          <a:cubicBezTo>
                            <a:pt x="953" y="44922"/>
                            <a:pt x="953" y="43969"/>
                            <a:pt x="953" y="43969"/>
                          </a:cubicBezTo>
                          <a:cubicBezTo>
                            <a:pt x="953" y="43969"/>
                            <a:pt x="953" y="43969"/>
                            <a:pt x="953" y="43017"/>
                          </a:cubicBezTo>
                          <a:cubicBezTo>
                            <a:pt x="953" y="43017"/>
                            <a:pt x="953" y="43017"/>
                            <a:pt x="953" y="42064"/>
                          </a:cubicBezTo>
                          <a:cubicBezTo>
                            <a:pt x="953" y="42064"/>
                            <a:pt x="953" y="41112"/>
                            <a:pt x="953" y="41112"/>
                          </a:cubicBezTo>
                          <a:cubicBezTo>
                            <a:pt x="953" y="41112"/>
                            <a:pt x="953" y="40159"/>
                            <a:pt x="953" y="39207"/>
                          </a:cubicBezTo>
                          <a:cubicBezTo>
                            <a:pt x="953" y="39207"/>
                            <a:pt x="953" y="38254"/>
                            <a:pt x="953" y="38254"/>
                          </a:cubicBezTo>
                          <a:cubicBezTo>
                            <a:pt x="953" y="38254"/>
                            <a:pt x="953" y="37302"/>
                            <a:pt x="953" y="37302"/>
                          </a:cubicBezTo>
                          <a:cubicBezTo>
                            <a:pt x="953" y="37302"/>
                            <a:pt x="953" y="36349"/>
                            <a:pt x="953" y="36349"/>
                          </a:cubicBezTo>
                          <a:cubicBezTo>
                            <a:pt x="953" y="36349"/>
                            <a:pt x="953" y="35397"/>
                            <a:pt x="953" y="35397"/>
                          </a:cubicBezTo>
                          <a:cubicBezTo>
                            <a:pt x="953" y="35397"/>
                            <a:pt x="953" y="34444"/>
                            <a:pt x="953" y="34444"/>
                          </a:cubicBezTo>
                          <a:cubicBezTo>
                            <a:pt x="953" y="34444"/>
                            <a:pt x="953" y="34444"/>
                            <a:pt x="953" y="33492"/>
                          </a:cubicBezTo>
                          <a:cubicBezTo>
                            <a:pt x="953" y="33492"/>
                            <a:pt x="953" y="32539"/>
                            <a:pt x="953" y="32539"/>
                          </a:cubicBezTo>
                          <a:cubicBezTo>
                            <a:pt x="953" y="32539"/>
                            <a:pt x="953" y="31587"/>
                            <a:pt x="953" y="31587"/>
                          </a:cubicBezTo>
                          <a:cubicBezTo>
                            <a:pt x="953" y="31587"/>
                            <a:pt x="953" y="31587"/>
                            <a:pt x="953" y="30634"/>
                          </a:cubicBezTo>
                          <a:cubicBezTo>
                            <a:pt x="953" y="30634"/>
                            <a:pt x="953" y="29682"/>
                            <a:pt x="953" y="29682"/>
                          </a:cubicBezTo>
                          <a:cubicBezTo>
                            <a:pt x="953" y="29682"/>
                            <a:pt x="953" y="28729"/>
                            <a:pt x="953" y="28729"/>
                          </a:cubicBezTo>
                          <a:cubicBezTo>
                            <a:pt x="953" y="28729"/>
                            <a:pt x="953" y="28729"/>
                            <a:pt x="953" y="28729"/>
                          </a:cubicBezTo>
                          <a:cubicBezTo>
                            <a:pt x="953" y="28729"/>
                            <a:pt x="953" y="28729"/>
                            <a:pt x="953" y="28729"/>
                          </a:cubicBezTo>
                          <a:cubicBezTo>
                            <a:pt x="953" y="28729"/>
                            <a:pt x="953" y="28729"/>
                            <a:pt x="953" y="28729"/>
                          </a:cubicBezTo>
                          <a:cubicBezTo>
                            <a:pt x="953" y="28729"/>
                            <a:pt x="953" y="27777"/>
                            <a:pt x="953" y="27777"/>
                          </a:cubicBezTo>
                          <a:cubicBezTo>
                            <a:pt x="953" y="27777"/>
                            <a:pt x="953" y="27777"/>
                            <a:pt x="953" y="27777"/>
                          </a:cubicBezTo>
                          <a:cubicBezTo>
                            <a:pt x="953" y="27777"/>
                            <a:pt x="953" y="27777"/>
                            <a:pt x="953" y="27777"/>
                          </a:cubicBezTo>
                          <a:cubicBezTo>
                            <a:pt x="953" y="27777"/>
                            <a:pt x="953" y="27777"/>
                            <a:pt x="953" y="26824"/>
                          </a:cubicBezTo>
                          <a:cubicBezTo>
                            <a:pt x="953" y="25872"/>
                            <a:pt x="1905" y="25872"/>
                            <a:pt x="953" y="24919"/>
                          </a:cubicBezTo>
                          <a:cubicBezTo>
                            <a:pt x="1905" y="24919"/>
                            <a:pt x="953" y="24919"/>
                            <a:pt x="953" y="24919"/>
                          </a:cubicBezTo>
                          <a:cubicBezTo>
                            <a:pt x="953" y="24919"/>
                            <a:pt x="953" y="24919"/>
                            <a:pt x="953" y="24919"/>
                          </a:cubicBezTo>
                          <a:cubicBezTo>
                            <a:pt x="953" y="24919"/>
                            <a:pt x="953" y="24919"/>
                            <a:pt x="953" y="24919"/>
                          </a:cubicBezTo>
                          <a:cubicBezTo>
                            <a:pt x="953" y="24919"/>
                            <a:pt x="953" y="24919"/>
                            <a:pt x="953" y="24919"/>
                          </a:cubicBezTo>
                          <a:cubicBezTo>
                            <a:pt x="953" y="23967"/>
                            <a:pt x="953" y="23967"/>
                            <a:pt x="953" y="23967"/>
                          </a:cubicBezTo>
                          <a:cubicBezTo>
                            <a:pt x="953" y="23014"/>
                            <a:pt x="953" y="23014"/>
                            <a:pt x="953" y="22062"/>
                          </a:cubicBezTo>
                          <a:cubicBezTo>
                            <a:pt x="953" y="22062"/>
                            <a:pt x="953" y="22062"/>
                            <a:pt x="953" y="22062"/>
                          </a:cubicBezTo>
                          <a:cubicBezTo>
                            <a:pt x="953" y="22062"/>
                            <a:pt x="953" y="21109"/>
                            <a:pt x="953" y="21109"/>
                          </a:cubicBezTo>
                          <a:cubicBezTo>
                            <a:pt x="953" y="21109"/>
                            <a:pt x="953" y="20157"/>
                            <a:pt x="1905" y="20157"/>
                          </a:cubicBezTo>
                          <a:cubicBezTo>
                            <a:pt x="1905" y="20157"/>
                            <a:pt x="1905" y="19204"/>
                            <a:pt x="1905" y="18252"/>
                          </a:cubicBezTo>
                          <a:cubicBezTo>
                            <a:pt x="1905" y="18252"/>
                            <a:pt x="1905" y="17299"/>
                            <a:pt x="1905" y="17299"/>
                          </a:cubicBezTo>
                          <a:cubicBezTo>
                            <a:pt x="1905" y="17299"/>
                            <a:pt x="1905" y="17299"/>
                            <a:pt x="1905" y="16347"/>
                          </a:cubicBezTo>
                          <a:cubicBezTo>
                            <a:pt x="1905" y="15394"/>
                            <a:pt x="1905" y="15394"/>
                            <a:pt x="1905" y="14442"/>
                          </a:cubicBezTo>
                          <a:cubicBezTo>
                            <a:pt x="1905" y="14442"/>
                            <a:pt x="1905" y="14442"/>
                            <a:pt x="1905" y="13489"/>
                          </a:cubicBezTo>
                          <a:cubicBezTo>
                            <a:pt x="1905" y="12537"/>
                            <a:pt x="1905" y="12537"/>
                            <a:pt x="1905" y="11584"/>
                          </a:cubicBezTo>
                          <a:cubicBezTo>
                            <a:pt x="1905" y="10632"/>
                            <a:pt x="1905" y="10632"/>
                            <a:pt x="2858" y="9679"/>
                          </a:cubicBezTo>
                          <a:cubicBezTo>
                            <a:pt x="2858" y="8727"/>
                            <a:pt x="3810" y="7774"/>
                            <a:pt x="3810" y="6822"/>
                          </a:cubicBezTo>
                          <a:cubicBezTo>
                            <a:pt x="3810" y="6822"/>
                            <a:pt x="3810" y="5869"/>
                            <a:pt x="3810" y="5869"/>
                          </a:cubicBezTo>
                          <a:cubicBezTo>
                            <a:pt x="3810" y="5869"/>
                            <a:pt x="3810" y="5869"/>
                            <a:pt x="3810" y="4917"/>
                          </a:cubicBezTo>
                          <a:cubicBezTo>
                            <a:pt x="3810" y="4917"/>
                            <a:pt x="3810" y="3964"/>
                            <a:pt x="3810" y="3964"/>
                          </a:cubicBezTo>
                          <a:cubicBezTo>
                            <a:pt x="3810" y="3964"/>
                            <a:pt x="3810" y="3012"/>
                            <a:pt x="3810" y="3012"/>
                          </a:cubicBezTo>
                          <a:cubicBezTo>
                            <a:pt x="3810" y="3012"/>
                            <a:pt x="3810" y="3012"/>
                            <a:pt x="3810" y="3012"/>
                          </a:cubicBezTo>
                          <a:cubicBezTo>
                            <a:pt x="3810" y="3012"/>
                            <a:pt x="3810" y="3012"/>
                            <a:pt x="3810" y="3012"/>
                          </a:cubicBezTo>
                          <a:cubicBezTo>
                            <a:pt x="3810" y="3012"/>
                            <a:pt x="3810" y="2059"/>
                            <a:pt x="3810" y="2059"/>
                          </a:cubicBezTo>
                          <a:cubicBezTo>
                            <a:pt x="3810" y="2059"/>
                            <a:pt x="3810" y="1107"/>
                            <a:pt x="3810" y="1107"/>
                          </a:cubicBezTo>
                          <a:cubicBezTo>
                            <a:pt x="3810" y="1107"/>
                            <a:pt x="3810" y="1107"/>
                            <a:pt x="3810" y="154"/>
                          </a:cubicBezTo>
                          <a:cubicBezTo>
                            <a:pt x="3810" y="-798"/>
                            <a:pt x="3810" y="3012"/>
                            <a:pt x="2858" y="2059"/>
                          </a:cubicBezTo>
                          <a:cubicBezTo>
                            <a:pt x="3810" y="3012"/>
                            <a:pt x="3810" y="2059"/>
                            <a:pt x="2858" y="2059"/>
                          </a:cubicBezTo>
                          <a:cubicBezTo>
                            <a:pt x="3810" y="2059"/>
                            <a:pt x="3810" y="2059"/>
                            <a:pt x="2858" y="2059"/>
                          </a:cubicBezTo>
                          <a:cubicBezTo>
                            <a:pt x="3810" y="2059"/>
                            <a:pt x="3810" y="2059"/>
                            <a:pt x="2858" y="2059"/>
                          </a:cubicBezTo>
                          <a:cubicBezTo>
                            <a:pt x="3810" y="2059"/>
                            <a:pt x="3810" y="2059"/>
                            <a:pt x="2858" y="2059"/>
                          </a:cubicBezTo>
                          <a:close/>
                          <a:moveTo>
                            <a:pt x="1905" y="11584"/>
                          </a:moveTo>
                          <a:cubicBezTo>
                            <a:pt x="1905" y="11584"/>
                            <a:pt x="953" y="11584"/>
                            <a:pt x="1905" y="11584"/>
                          </a:cubicBezTo>
                          <a:cubicBezTo>
                            <a:pt x="953" y="11584"/>
                            <a:pt x="953" y="10632"/>
                            <a:pt x="1905" y="11584"/>
                          </a:cubicBezTo>
                          <a:cubicBezTo>
                            <a:pt x="953" y="10632"/>
                            <a:pt x="953" y="10632"/>
                            <a:pt x="1905" y="11584"/>
                          </a:cubicBezTo>
                          <a:cubicBezTo>
                            <a:pt x="953" y="10632"/>
                            <a:pt x="1905" y="11584"/>
                            <a:pt x="1905" y="11584"/>
                          </a:cubicBezTo>
                          <a:close/>
                          <a:moveTo>
                            <a:pt x="1905" y="9679"/>
                          </a:moveTo>
                          <a:cubicBezTo>
                            <a:pt x="1905" y="9679"/>
                            <a:pt x="1905" y="10632"/>
                            <a:pt x="1905" y="9679"/>
                          </a:cubicBezTo>
                          <a:cubicBezTo>
                            <a:pt x="1905" y="10632"/>
                            <a:pt x="1905" y="10632"/>
                            <a:pt x="1905" y="9679"/>
                          </a:cubicBezTo>
                          <a:cubicBezTo>
                            <a:pt x="1905" y="10632"/>
                            <a:pt x="1905" y="9679"/>
                            <a:pt x="1905" y="9679"/>
                          </a:cubicBezTo>
                          <a:cubicBezTo>
                            <a:pt x="1905" y="9679"/>
                            <a:pt x="1905" y="9679"/>
                            <a:pt x="1905" y="9679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14" name="图形 2"/>
                  <p:cNvGrpSpPr/>
                  <p:nvPr/>
                </p:nvGrpSpPr>
                <p:grpSpPr>
                  <a:xfrm>
                    <a:off x="3996690" y="3693794"/>
                    <a:ext cx="9525" cy="23812"/>
                    <a:chOff x="3996690" y="3693794"/>
                    <a:chExt cx="9525" cy="23812"/>
                  </a:xfrm>
                  <a:solidFill>
                    <a:srgbClr val="FFD4A1"/>
                  </a:solidFill>
                </p:grpSpPr>
                <p:sp>
                  <p:nvSpPr>
                    <p:cNvPr id="1115" name="任意多边形: 形状 999"/>
                    <p:cNvSpPr/>
                    <p:nvPr/>
                  </p:nvSpPr>
                  <p:spPr>
                    <a:xfrm>
                      <a:off x="3996690" y="371760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6" name="任意多边形: 形状 1000"/>
                    <p:cNvSpPr/>
                    <p:nvPr/>
                  </p:nvSpPr>
                  <p:spPr>
                    <a:xfrm>
                      <a:off x="3998594" y="3693794"/>
                      <a:ext cx="7620" cy="23812"/>
                    </a:xfrm>
                    <a:custGeom>
                      <a:avLst/>
                      <a:gdLst>
                        <a:gd name="connsiteX0" fmla="*/ 7620 w 7620"/>
                        <a:gd name="connsiteY0" fmla="*/ 0 h 23812"/>
                        <a:gd name="connsiteX1" fmla="*/ 7620 w 7620"/>
                        <a:gd name="connsiteY1" fmla="*/ 0 h 23812"/>
                        <a:gd name="connsiteX2" fmla="*/ 7620 w 7620"/>
                        <a:gd name="connsiteY2" fmla="*/ 1905 h 23812"/>
                        <a:gd name="connsiteX3" fmla="*/ 7620 w 7620"/>
                        <a:gd name="connsiteY3" fmla="*/ 2858 h 23812"/>
                        <a:gd name="connsiteX4" fmla="*/ 7620 w 7620"/>
                        <a:gd name="connsiteY4" fmla="*/ 3810 h 23812"/>
                        <a:gd name="connsiteX5" fmla="*/ 7620 w 7620"/>
                        <a:gd name="connsiteY5" fmla="*/ 3810 h 23812"/>
                        <a:gd name="connsiteX6" fmla="*/ 7620 w 7620"/>
                        <a:gd name="connsiteY6" fmla="*/ 4763 h 23812"/>
                        <a:gd name="connsiteX7" fmla="*/ 7620 w 7620"/>
                        <a:gd name="connsiteY7" fmla="*/ 4763 h 23812"/>
                        <a:gd name="connsiteX8" fmla="*/ 7620 w 7620"/>
                        <a:gd name="connsiteY8" fmla="*/ 5715 h 23812"/>
                        <a:gd name="connsiteX9" fmla="*/ 7620 w 7620"/>
                        <a:gd name="connsiteY9" fmla="*/ 6667 h 23812"/>
                        <a:gd name="connsiteX10" fmla="*/ 7620 w 7620"/>
                        <a:gd name="connsiteY10" fmla="*/ 6667 h 23812"/>
                        <a:gd name="connsiteX11" fmla="*/ 7620 w 7620"/>
                        <a:gd name="connsiteY11" fmla="*/ 6667 h 23812"/>
                        <a:gd name="connsiteX12" fmla="*/ 7620 w 7620"/>
                        <a:gd name="connsiteY12" fmla="*/ 7620 h 23812"/>
                        <a:gd name="connsiteX13" fmla="*/ 7620 w 7620"/>
                        <a:gd name="connsiteY13" fmla="*/ 8572 h 23812"/>
                        <a:gd name="connsiteX14" fmla="*/ 7620 w 7620"/>
                        <a:gd name="connsiteY14" fmla="*/ 9525 h 23812"/>
                        <a:gd name="connsiteX15" fmla="*/ 7620 w 7620"/>
                        <a:gd name="connsiteY15" fmla="*/ 9525 h 23812"/>
                        <a:gd name="connsiteX16" fmla="*/ 7620 w 7620"/>
                        <a:gd name="connsiteY16" fmla="*/ 9525 h 23812"/>
                        <a:gd name="connsiteX17" fmla="*/ 7620 w 7620"/>
                        <a:gd name="connsiteY17" fmla="*/ 10477 h 23812"/>
                        <a:gd name="connsiteX18" fmla="*/ 7620 w 7620"/>
                        <a:gd name="connsiteY18" fmla="*/ 11430 h 23812"/>
                        <a:gd name="connsiteX19" fmla="*/ 7620 w 7620"/>
                        <a:gd name="connsiteY19" fmla="*/ 11430 h 23812"/>
                        <a:gd name="connsiteX20" fmla="*/ 7620 w 7620"/>
                        <a:gd name="connsiteY20" fmla="*/ 11430 h 23812"/>
                        <a:gd name="connsiteX21" fmla="*/ 7620 w 7620"/>
                        <a:gd name="connsiteY21" fmla="*/ 11430 h 23812"/>
                        <a:gd name="connsiteX22" fmla="*/ 7620 w 7620"/>
                        <a:gd name="connsiteY22" fmla="*/ 11430 h 23812"/>
                        <a:gd name="connsiteX23" fmla="*/ 7620 w 7620"/>
                        <a:gd name="connsiteY23" fmla="*/ 11430 h 23812"/>
                        <a:gd name="connsiteX24" fmla="*/ 7620 w 7620"/>
                        <a:gd name="connsiteY24" fmla="*/ 11430 h 23812"/>
                        <a:gd name="connsiteX25" fmla="*/ 7620 w 7620"/>
                        <a:gd name="connsiteY25" fmla="*/ 11430 h 23812"/>
                        <a:gd name="connsiteX26" fmla="*/ 7620 w 7620"/>
                        <a:gd name="connsiteY26" fmla="*/ 12383 h 23812"/>
                        <a:gd name="connsiteX27" fmla="*/ 7620 w 7620"/>
                        <a:gd name="connsiteY27" fmla="*/ 13335 h 23812"/>
                        <a:gd name="connsiteX28" fmla="*/ 7620 w 7620"/>
                        <a:gd name="connsiteY28" fmla="*/ 13335 h 23812"/>
                        <a:gd name="connsiteX29" fmla="*/ 7620 w 7620"/>
                        <a:gd name="connsiteY29" fmla="*/ 13335 h 23812"/>
                        <a:gd name="connsiteX30" fmla="*/ 7620 w 7620"/>
                        <a:gd name="connsiteY30" fmla="*/ 13335 h 23812"/>
                        <a:gd name="connsiteX31" fmla="*/ 7620 w 7620"/>
                        <a:gd name="connsiteY31" fmla="*/ 14288 h 23812"/>
                        <a:gd name="connsiteX32" fmla="*/ 6668 w 7620"/>
                        <a:gd name="connsiteY32" fmla="*/ 16192 h 23812"/>
                        <a:gd name="connsiteX33" fmla="*/ 6668 w 7620"/>
                        <a:gd name="connsiteY33" fmla="*/ 18097 h 23812"/>
                        <a:gd name="connsiteX34" fmla="*/ 6668 w 7620"/>
                        <a:gd name="connsiteY34" fmla="*/ 20002 h 23812"/>
                        <a:gd name="connsiteX35" fmla="*/ 5715 w 7620"/>
                        <a:gd name="connsiteY35" fmla="*/ 21908 h 23812"/>
                        <a:gd name="connsiteX36" fmla="*/ 5715 w 7620"/>
                        <a:gd name="connsiteY36" fmla="*/ 21908 h 23812"/>
                        <a:gd name="connsiteX37" fmla="*/ 5715 w 7620"/>
                        <a:gd name="connsiteY37" fmla="*/ 22860 h 23812"/>
                        <a:gd name="connsiteX38" fmla="*/ 5715 w 7620"/>
                        <a:gd name="connsiteY38" fmla="*/ 22860 h 23812"/>
                        <a:gd name="connsiteX39" fmla="*/ 5715 w 7620"/>
                        <a:gd name="connsiteY39" fmla="*/ 22860 h 23812"/>
                        <a:gd name="connsiteX40" fmla="*/ 5715 w 7620"/>
                        <a:gd name="connsiteY40" fmla="*/ 22860 h 23812"/>
                        <a:gd name="connsiteX41" fmla="*/ 5715 w 7620"/>
                        <a:gd name="connsiteY41" fmla="*/ 22860 h 23812"/>
                        <a:gd name="connsiteX42" fmla="*/ 5715 w 7620"/>
                        <a:gd name="connsiteY42" fmla="*/ 22860 h 23812"/>
                        <a:gd name="connsiteX43" fmla="*/ 5715 w 7620"/>
                        <a:gd name="connsiteY43" fmla="*/ 22860 h 23812"/>
                        <a:gd name="connsiteX44" fmla="*/ 5715 w 7620"/>
                        <a:gd name="connsiteY44" fmla="*/ 23813 h 23812"/>
                        <a:gd name="connsiteX45" fmla="*/ 5715 w 7620"/>
                        <a:gd name="connsiteY45" fmla="*/ 23813 h 23812"/>
                        <a:gd name="connsiteX46" fmla="*/ 5715 w 7620"/>
                        <a:gd name="connsiteY46" fmla="*/ 23813 h 23812"/>
                        <a:gd name="connsiteX47" fmla="*/ 3810 w 7620"/>
                        <a:gd name="connsiteY47" fmla="*/ 23813 h 23812"/>
                        <a:gd name="connsiteX48" fmla="*/ 3810 w 7620"/>
                        <a:gd name="connsiteY48" fmla="*/ 23813 h 23812"/>
                        <a:gd name="connsiteX49" fmla="*/ 3810 w 7620"/>
                        <a:gd name="connsiteY49" fmla="*/ 23813 h 23812"/>
                        <a:gd name="connsiteX50" fmla="*/ 3810 w 7620"/>
                        <a:gd name="connsiteY50" fmla="*/ 23813 h 23812"/>
                        <a:gd name="connsiteX51" fmla="*/ 3810 w 7620"/>
                        <a:gd name="connsiteY51" fmla="*/ 23813 h 23812"/>
                        <a:gd name="connsiteX52" fmla="*/ 3810 w 7620"/>
                        <a:gd name="connsiteY52" fmla="*/ 23813 h 23812"/>
                        <a:gd name="connsiteX53" fmla="*/ 3810 w 7620"/>
                        <a:gd name="connsiteY53" fmla="*/ 22860 h 23812"/>
                        <a:gd name="connsiteX54" fmla="*/ 4763 w 7620"/>
                        <a:gd name="connsiteY54" fmla="*/ 22860 h 23812"/>
                        <a:gd name="connsiteX55" fmla="*/ 4763 w 7620"/>
                        <a:gd name="connsiteY55" fmla="*/ 22860 h 23812"/>
                        <a:gd name="connsiteX56" fmla="*/ 4763 w 7620"/>
                        <a:gd name="connsiteY56" fmla="*/ 22860 h 23812"/>
                        <a:gd name="connsiteX57" fmla="*/ 4763 w 7620"/>
                        <a:gd name="connsiteY57" fmla="*/ 21908 h 23812"/>
                        <a:gd name="connsiteX58" fmla="*/ 4763 w 7620"/>
                        <a:gd name="connsiteY58" fmla="*/ 20002 h 23812"/>
                        <a:gd name="connsiteX59" fmla="*/ 4763 w 7620"/>
                        <a:gd name="connsiteY59" fmla="*/ 19050 h 23812"/>
                        <a:gd name="connsiteX60" fmla="*/ 4763 w 7620"/>
                        <a:gd name="connsiteY60" fmla="*/ 19050 h 23812"/>
                        <a:gd name="connsiteX61" fmla="*/ 4763 w 7620"/>
                        <a:gd name="connsiteY61" fmla="*/ 18097 h 23812"/>
                        <a:gd name="connsiteX62" fmla="*/ 4763 w 7620"/>
                        <a:gd name="connsiteY62" fmla="*/ 17145 h 23812"/>
                        <a:gd name="connsiteX63" fmla="*/ 4763 w 7620"/>
                        <a:gd name="connsiteY63" fmla="*/ 15240 h 23812"/>
                        <a:gd name="connsiteX64" fmla="*/ 4763 w 7620"/>
                        <a:gd name="connsiteY64" fmla="*/ 14288 h 23812"/>
                        <a:gd name="connsiteX65" fmla="*/ 4763 w 7620"/>
                        <a:gd name="connsiteY65" fmla="*/ 13335 h 23812"/>
                        <a:gd name="connsiteX66" fmla="*/ 4763 w 7620"/>
                        <a:gd name="connsiteY66" fmla="*/ 13335 h 23812"/>
                        <a:gd name="connsiteX67" fmla="*/ 4763 w 7620"/>
                        <a:gd name="connsiteY67" fmla="*/ 13335 h 23812"/>
                        <a:gd name="connsiteX68" fmla="*/ 4763 w 7620"/>
                        <a:gd name="connsiteY68" fmla="*/ 13335 h 23812"/>
                        <a:gd name="connsiteX69" fmla="*/ 4763 w 7620"/>
                        <a:gd name="connsiteY69" fmla="*/ 12383 h 23812"/>
                        <a:gd name="connsiteX70" fmla="*/ 4763 w 7620"/>
                        <a:gd name="connsiteY70" fmla="*/ 11430 h 23812"/>
                        <a:gd name="connsiteX71" fmla="*/ 4763 w 7620"/>
                        <a:gd name="connsiteY71" fmla="*/ 10477 h 23812"/>
                        <a:gd name="connsiteX72" fmla="*/ 4763 w 7620"/>
                        <a:gd name="connsiteY72" fmla="*/ 10477 h 23812"/>
                        <a:gd name="connsiteX73" fmla="*/ 4763 w 7620"/>
                        <a:gd name="connsiteY73" fmla="*/ 10477 h 23812"/>
                        <a:gd name="connsiteX74" fmla="*/ 4763 w 7620"/>
                        <a:gd name="connsiteY74" fmla="*/ 10477 h 23812"/>
                        <a:gd name="connsiteX75" fmla="*/ 4763 w 7620"/>
                        <a:gd name="connsiteY75" fmla="*/ 10477 h 23812"/>
                        <a:gd name="connsiteX76" fmla="*/ 4763 w 7620"/>
                        <a:gd name="connsiteY76" fmla="*/ 10477 h 23812"/>
                        <a:gd name="connsiteX77" fmla="*/ 4763 w 7620"/>
                        <a:gd name="connsiteY77" fmla="*/ 10477 h 23812"/>
                        <a:gd name="connsiteX78" fmla="*/ 4763 w 7620"/>
                        <a:gd name="connsiteY78" fmla="*/ 10477 h 23812"/>
                        <a:gd name="connsiteX79" fmla="*/ 4763 w 7620"/>
                        <a:gd name="connsiteY79" fmla="*/ 10477 h 23812"/>
                        <a:gd name="connsiteX80" fmla="*/ 4763 w 7620"/>
                        <a:gd name="connsiteY80" fmla="*/ 9525 h 23812"/>
                        <a:gd name="connsiteX81" fmla="*/ 4763 w 7620"/>
                        <a:gd name="connsiteY81" fmla="*/ 8572 h 23812"/>
                        <a:gd name="connsiteX82" fmla="*/ 4763 w 7620"/>
                        <a:gd name="connsiteY82" fmla="*/ 8572 h 23812"/>
                        <a:gd name="connsiteX83" fmla="*/ 4763 w 7620"/>
                        <a:gd name="connsiteY83" fmla="*/ 8572 h 23812"/>
                        <a:gd name="connsiteX84" fmla="*/ 4763 w 7620"/>
                        <a:gd name="connsiteY84" fmla="*/ 8572 h 23812"/>
                        <a:gd name="connsiteX85" fmla="*/ 4763 w 7620"/>
                        <a:gd name="connsiteY85" fmla="*/ 8572 h 23812"/>
                        <a:gd name="connsiteX86" fmla="*/ 4763 w 7620"/>
                        <a:gd name="connsiteY86" fmla="*/ 7620 h 23812"/>
                        <a:gd name="connsiteX87" fmla="*/ 4763 w 7620"/>
                        <a:gd name="connsiteY87" fmla="*/ 7620 h 23812"/>
                        <a:gd name="connsiteX88" fmla="*/ 5715 w 7620"/>
                        <a:gd name="connsiteY88" fmla="*/ 4763 h 23812"/>
                        <a:gd name="connsiteX89" fmla="*/ 5715 w 7620"/>
                        <a:gd name="connsiteY89" fmla="*/ 3810 h 23812"/>
                        <a:gd name="connsiteX90" fmla="*/ 5715 w 7620"/>
                        <a:gd name="connsiteY90" fmla="*/ 2858 h 23812"/>
                        <a:gd name="connsiteX91" fmla="*/ 5715 w 7620"/>
                        <a:gd name="connsiteY91" fmla="*/ 1905 h 23812"/>
                        <a:gd name="connsiteX92" fmla="*/ 5715 w 7620"/>
                        <a:gd name="connsiteY92" fmla="*/ 1905 h 23812"/>
                        <a:gd name="connsiteX93" fmla="*/ 7620 w 7620"/>
                        <a:gd name="connsiteY93" fmla="*/ 0 h 23812"/>
                        <a:gd name="connsiteX94" fmla="*/ 0 w 7620"/>
                        <a:gd name="connsiteY94" fmla="*/ 21908 h 23812"/>
                        <a:gd name="connsiteX95" fmla="*/ 0 w 7620"/>
                        <a:gd name="connsiteY95" fmla="*/ 21908 h 23812"/>
                        <a:gd name="connsiteX96" fmla="*/ 0 w 7620"/>
                        <a:gd name="connsiteY96" fmla="*/ 21908 h 23812"/>
                        <a:gd name="connsiteX97" fmla="*/ 0 w 7620"/>
                        <a:gd name="connsiteY97" fmla="*/ 21908 h 23812"/>
                        <a:gd name="connsiteX98" fmla="*/ 0 w 7620"/>
                        <a:gd name="connsiteY98" fmla="*/ 21908 h 23812"/>
                        <a:gd name="connsiteX99" fmla="*/ 953 w 7620"/>
                        <a:gd name="connsiteY99" fmla="*/ 18097 h 23812"/>
                        <a:gd name="connsiteX100" fmla="*/ 953 w 7620"/>
                        <a:gd name="connsiteY100" fmla="*/ 18097 h 23812"/>
                        <a:gd name="connsiteX101" fmla="*/ 953 w 7620"/>
                        <a:gd name="connsiteY101" fmla="*/ 18097 h 23812"/>
                        <a:gd name="connsiteX102" fmla="*/ 953 w 7620"/>
                        <a:gd name="connsiteY102" fmla="*/ 18097 h 23812"/>
                        <a:gd name="connsiteX103" fmla="*/ 953 w 7620"/>
                        <a:gd name="connsiteY103" fmla="*/ 18097 h 23812"/>
                        <a:gd name="connsiteX104" fmla="*/ 6668 w 7620"/>
                        <a:gd name="connsiteY104" fmla="*/ 1905 h 23812"/>
                        <a:gd name="connsiteX105" fmla="*/ 6668 w 7620"/>
                        <a:gd name="connsiteY105" fmla="*/ 1905 h 23812"/>
                        <a:gd name="connsiteX106" fmla="*/ 6668 w 7620"/>
                        <a:gd name="connsiteY106" fmla="*/ 1905 h 23812"/>
                        <a:gd name="connsiteX107" fmla="*/ 6668 w 7620"/>
                        <a:gd name="connsiteY107" fmla="*/ 1905 h 23812"/>
                        <a:gd name="connsiteX108" fmla="*/ 6668 w 7620"/>
                        <a:gd name="connsiteY108" fmla="*/ 1905 h 238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20" h="23812">
                          <a:moveTo>
                            <a:pt x="7620" y="0"/>
                          </a:move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952"/>
                            <a:pt x="7620" y="952"/>
                            <a:pt x="7620" y="1905"/>
                          </a:cubicBezTo>
                          <a:cubicBezTo>
                            <a:pt x="7620" y="1905"/>
                            <a:pt x="7620" y="2858"/>
                            <a:pt x="7620" y="2858"/>
                          </a:cubicBezTo>
                          <a:cubicBezTo>
                            <a:pt x="7620" y="2858"/>
                            <a:pt x="7620" y="2858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7620"/>
                          </a:cubicBezTo>
                          <a:cubicBezTo>
                            <a:pt x="7620" y="7620"/>
                            <a:pt x="7620" y="7620"/>
                            <a:pt x="7620" y="8572"/>
                          </a:cubicBezTo>
                          <a:cubicBezTo>
                            <a:pt x="7620" y="9525"/>
                            <a:pt x="7620" y="8572"/>
                            <a:pt x="7620" y="9525"/>
                          </a:cubicBezTo>
                          <a:cubicBezTo>
                            <a:pt x="7620" y="9525"/>
                            <a:pt x="7620" y="9525"/>
                            <a:pt x="7620" y="9525"/>
                          </a:cubicBezTo>
                          <a:cubicBezTo>
                            <a:pt x="7620" y="9525"/>
                            <a:pt x="7620" y="9525"/>
                            <a:pt x="7620" y="9525"/>
                          </a:cubicBezTo>
                          <a:cubicBezTo>
                            <a:pt x="7620" y="9525"/>
                            <a:pt x="7620" y="10477"/>
                            <a:pt x="7620" y="10477"/>
                          </a:cubicBezTo>
                          <a:cubicBezTo>
                            <a:pt x="7620" y="10477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2383"/>
                            <a:pt x="7620" y="12383"/>
                          </a:cubicBezTo>
                          <a:cubicBezTo>
                            <a:pt x="7620" y="12383"/>
                            <a:pt x="7620" y="12383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4288"/>
                          </a:cubicBezTo>
                          <a:cubicBezTo>
                            <a:pt x="7620" y="15240"/>
                            <a:pt x="7620" y="15240"/>
                            <a:pt x="6668" y="16192"/>
                          </a:cubicBezTo>
                          <a:cubicBezTo>
                            <a:pt x="6668" y="17145"/>
                            <a:pt x="6668" y="17145"/>
                            <a:pt x="6668" y="18097"/>
                          </a:cubicBezTo>
                          <a:cubicBezTo>
                            <a:pt x="6668" y="19050"/>
                            <a:pt x="6668" y="19050"/>
                            <a:pt x="6668" y="20002"/>
                          </a:cubicBezTo>
                          <a:cubicBezTo>
                            <a:pt x="6668" y="20955"/>
                            <a:pt x="6668" y="20955"/>
                            <a:pt x="5715" y="21908"/>
                          </a:cubicBezTo>
                          <a:cubicBezTo>
                            <a:pt x="5715" y="21908"/>
                            <a:pt x="5715" y="21908"/>
                            <a:pt x="5715" y="21908"/>
                          </a:cubicBezTo>
                          <a:cubicBezTo>
                            <a:pt x="5715" y="21908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2860"/>
                          </a:cubicBezTo>
                          <a:cubicBezTo>
                            <a:pt x="5715" y="22860"/>
                            <a:pt x="5715" y="22860"/>
                            <a:pt x="5715" y="23813"/>
                          </a:cubicBezTo>
                          <a:cubicBezTo>
                            <a:pt x="5715" y="23813"/>
                            <a:pt x="5715" y="23813"/>
                            <a:pt x="5715" y="23813"/>
                          </a:cubicBezTo>
                          <a:cubicBezTo>
                            <a:pt x="5715" y="23813"/>
                            <a:pt x="5715" y="23813"/>
                            <a:pt x="5715" y="23813"/>
                          </a:cubicBezTo>
                          <a:cubicBezTo>
                            <a:pt x="4763" y="23813"/>
                            <a:pt x="4763" y="23813"/>
                            <a:pt x="3810" y="23813"/>
                          </a:cubicBezTo>
                          <a:lnTo>
                            <a:pt x="3810" y="23813"/>
                          </a:ln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lnTo>
                            <a:pt x="3810" y="23813"/>
                          </a:ln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4763" y="22860"/>
                          </a:cubicBezTo>
                          <a:cubicBezTo>
                            <a:pt x="4763" y="22860"/>
                            <a:pt x="4763" y="22860"/>
                            <a:pt x="4763" y="22860"/>
                          </a:cubicBezTo>
                          <a:cubicBezTo>
                            <a:pt x="4763" y="22860"/>
                            <a:pt x="4763" y="22860"/>
                            <a:pt x="4763" y="22860"/>
                          </a:cubicBezTo>
                          <a:cubicBezTo>
                            <a:pt x="3810" y="22860"/>
                            <a:pt x="4763" y="22860"/>
                            <a:pt x="4763" y="21908"/>
                          </a:cubicBezTo>
                          <a:cubicBezTo>
                            <a:pt x="4763" y="20955"/>
                            <a:pt x="4763" y="20955"/>
                            <a:pt x="4763" y="20002"/>
                          </a:cubicBezTo>
                          <a:cubicBezTo>
                            <a:pt x="4763" y="20002"/>
                            <a:pt x="4763" y="19050"/>
                            <a:pt x="4763" y="19050"/>
                          </a:cubicBezTo>
                          <a:cubicBezTo>
                            <a:pt x="4763" y="19050"/>
                            <a:pt x="4763" y="19050"/>
                            <a:pt x="4763" y="19050"/>
                          </a:cubicBezTo>
                          <a:cubicBezTo>
                            <a:pt x="4763" y="19050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7145"/>
                            <a:pt x="4763" y="17145"/>
                          </a:cubicBezTo>
                          <a:cubicBezTo>
                            <a:pt x="4763" y="16192"/>
                            <a:pt x="4763" y="16192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4288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2383"/>
                          </a:cubicBezTo>
                          <a:cubicBezTo>
                            <a:pt x="4763" y="12383"/>
                            <a:pt x="4763" y="12383"/>
                            <a:pt x="4763" y="11430"/>
                          </a:cubicBezTo>
                          <a:cubicBezTo>
                            <a:pt x="4763" y="11430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9525"/>
                            <a:pt x="4763" y="9525"/>
                          </a:cubicBezTo>
                          <a:cubicBezTo>
                            <a:pt x="4763" y="9525"/>
                            <a:pt x="4763" y="8572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4763" y="8572"/>
                          </a:cubicBez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4763" y="6667"/>
                            <a:pt x="5715" y="5715"/>
                            <a:pt x="5715" y="4763"/>
                          </a:cubicBezTo>
                          <a:cubicBezTo>
                            <a:pt x="5715" y="4763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2858"/>
                            <a:pt x="5715" y="2858"/>
                          </a:cubicBezTo>
                          <a:cubicBezTo>
                            <a:pt x="5715" y="2858"/>
                            <a:pt x="5715" y="1905"/>
                            <a:pt x="5715" y="1905"/>
                          </a:cubicBezTo>
                          <a:lnTo>
                            <a:pt x="5715" y="1905"/>
                          </a:lnTo>
                          <a:lnTo>
                            <a:pt x="7620" y="0"/>
                          </a:lnTo>
                          <a:close/>
                          <a:moveTo>
                            <a:pt x="0" y="21908"/>
                          </a:moveTo>
                          <a:cubicBezTo>
                            <a:pt x="0" y="21908"/>
                            <a:pt x="0" y="21908"/>
                            <a:pt x="0" y="21908"/>
                          </a:cubicBezTo>
                          <a:cubicBezTo>
                            <a:pt x="0" y="21908"/>
                            <a:pt x="0" y="21908"/>
                            <a:pt x="0" y="21908"/>
                          </a:cubicBezTo>
                          <a:cubicBezTo>
                            <a:pt x="0" y="21908"/>
                            <a:pt x="0" y="21908"/>
                            <a:pt x="0" y="21908"/>
                          </a:cubicBezTo>
                          <a:cubicBezTo>
                            <a:pt x="0" y="21908"/>
                            <a:pt x="0" y="21908"/>
                            <a:pt x="0" y="21908"/>
                          </a:cubicBezTo>
                          <a:close/>
                          <a:moveTo>
                            <a:pt x="953" y="18097"/>
                          </a:moveTo>
                          <a:cubicBezTo>
                            <a:pt x="953" y="18097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8097"/>
                            <a:pt x="953" y="18097"/>
                          </a:cubicBezTo>
                          <a:close/>
                          <a:moveTo>
                            <a:pt x="6668" y="1905"/>
                          </a:move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7" name="任意多边形: 形状 1001"/>
                    <p:cNvSpPr/>
                    <p:nvPr/>
                  </p:nvSpPr>
                  <p:spPr>
                    <a:xfrm>
                      <a:off x="3999547" y="37166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18" name="任意多边形: 形状 1002"/>
                    <p:cNvSpPr/>
                    <p:nvPr/>
                  </p:nvSpPr>
                  <p:spPr>
                    <a:xfrm>
                      <a:off x="3997642" y="3715702"/>
                      <a:ext cx="1904" cy="1428"/>
                    </a:xfrm>
                    <a:custGeom>
                      <a:avLst/>
                      <a:gdLst>
                        <a:gd name="connsiteX0" fmla="*/ 1905 w 1904"/>
                        <a:gd name="connsiteY0" fmla="*/ 0 h 1428"/>
                        <a:gd name="connsiteX1" fmla="*/ 0 w 1904"/>
                        <a:gd name="connsiteY1" fmla="*/ 0 h 1428"/>
                        <a:gd name="connsiteX2" fmla="*/ 0 w 1904"/>
                        <a:gd name="connsiteY2" fmla="*/ 0 h 1428"/>
                        <a:gd name="connsiteX3" fmla="*/ 0 w 1904"/>
                        <a:gd name="connsiteY3" fmla="*/ 0 h 1428"/>
                        <a:gd name="connsiteX4" fmla="*/ 0 w 1904"/>
                        <a:gd name="connsiteY4" fmla="*/ 0 h 1428"/>
                        <a:gd name="connsiteX5" fmla="*/ 0 w 1904"/>
                        <a:gd name="connsiteY5" fmla="*/ 0 h 1428"/>
                        <a:gd name="connsiteX6" fmla="*/ 0 w 1904"/>
                        <a:gd name="connsiteY6" fmla="*/ 0 h 1428"/>
                        <a:gd name="connsiteX7" fmla="*/ 0 w 1904"/>
                        <a:gd name="connsiteY7" fmla="*/ 0 h 1428"/>
                        <a:gd name="connsiteX8" fmla="*/ 0 w 1904"/>
                        <a:gd name="connsiteY8" fmla="*/ 0 h 1428"/>
                        <a:gd name="connsiteX9" fmla="*/ 0 w 1904"/>
                        <a:gd name="connsiteY9" fmla="*/ 0 h 1428"/>
                        <a:gd name="connsiteX10" fmla="*/ 0 w 1904"/>
                        <a:gd name="connsiteY10" fmla="*/ 0 h 1428"/>
                        <a:gd name="connsiteX11" fmla="*/ 0 w 1904"/>
                        <a:gd name="connsiteY11" fmla="*/ 0 h 1428"/>
                        <a:gd name="connsiteX12" fmla="*/ 1905 w 1904"/>
                        <a:gd name="connsiteY12" fmla="*/ 952 h 1428"/>
                        <a:gd name="connsiteX13" fmla="*/ 1905 w 1904"/>
                        <a:gd name="connsiteY13" fmla="*/ 952 h 1428"/>
                        <a:gd name="connsiteX14" fmla="*/ 1905 w 1904"/>
                        <a:gd name="connsiteY14" fmla="*/ 0 h 1428"/>
                        <a:gd name="connsiteX15" fmla="*/ 1905 w 1904"/>
                        <a:gd name="connsiteY15" fmla="*/ 0 h 1428"/>
                        <a:gd name="connsiteX16" fmla="*/ 1905 w 1904"/>
                        <a:gd name="connsiteY16" fmla="*/ 0 h 1428"/>
                        <a:gd name="connsiteX17" fmla="*/ 1905 w 1904"/>
                        <a:gd name="connsiteY17" fmla="*/ 0 h 1428"/>
                        <a:gd name="connsiteX18" fmla="*/ 1905 w 1904"/>
                        <a:gd name="connsiteY18" fmla="*/ 0 h 1428"/>
                        <a:gd name="connsiteX19" fmla="*/ 1905 w 1904"/>
                        <a:gd name="connsiteY19" fmla="*/ 0 h 14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4" h="1428">
                          <a:moveTo>
                            <a:pt x="1905" y="0"/>
                          </a:moveTo>
                          <a:cubicBezTo>
                            <a:pt x="952" y="0"/>
                            <a:pt x="952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1905"/>
                            <a:pt x="1905" y="1905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19" name="任意多边形: 形状 1003"/>
                  <p:cNvSpPr/>
                  <p:nvPr/>
                </p:nvSpPr>
                <p:spPr>
                  <a:xfrm>
                    <a:off x="4007167" y="3679507"/>
                    <a:ext cx="3809" cy="12382"/>
                  </a:xfrm>
                  <a:custGeom>
                    <a:avLst/>
                    <a:gdLst>
                      <a:gd name="connsiteX0" fmla="*/ 3810 w 3809"/>
                      <a:gd name="connsiteY0" fmla="*/ 952 h 12382"/>
                      <a:gd name="connsiteX1" fmla="*/ 3810 w 3809"/>
                      <a:gd name="connsiteY1" fmla="*/ 952 h 12382"/>
                      <a:gd name="connsiteX2" fmla="*/ 3810 w 3809"/>
                      <a:gd name="connsiteY2" fmla="*/ 952 h 12382"/>
                      <a:gd name="connsiteX3" fmla="*/ 3810 w 3809"/>
                      <a:gd name="connsiteY3" fmla="*/ 1905 h 12382"/>
                      <a:gd name="connsiteX4" fmla="*/ 3810 w 3809"/>
                      <a:gd name="connsiteY4" fmla="*/ 1905 h 12382"/>
                      <a:gd name="connsiteX5" fmla="*/ 3810 w 3809"/>
                      <a:gd name="connsiteY5" fmla="*/ 1905 h 12382"/>
                      <a:gd name="connsiteX6" fmla="*/ 3810 w 3809"/>
                      <a:gd name="connsiteY6" fmla="*/ 1905 h 12382"/>
                      <a:gd name="connsiteX7" fmla="*/ 2857 w 3809"/>
                      <a:gd name="connsiteY7" fmla="*/ 2858 h 12382"/>
                      <a:gd name="connsiteX8" fmla="*/ 1905 w 3809"/>
                      <a:gd name="connsiteY8" fmla="*/ 3810 h 12382"/>
                      <a:gd name="connsiteX9" fmla="*/ 1905 w 3809"/>
                      <a:gd name="connsiteY9" fmla="*/ 4763 h 12382"/>
                      <a:gd name="connsiteX10" fmla="*/ 1905 w 3809"/>
                      <a:gd name="connsiteY10" fmla="*/ 4763 h 12382"/>
                      <a:gd name="connsiteX11" fmla="*/ 1905 w 3809"/>
                      <a:gd name="connsiteY11" fmla="*/ 4763 h 12382"/>
                      <a:gd name="connsiteX12" fmla="*/ 1905 w 3809"/>
                      <a:gd name="connsiteY12" fmla="*/ 4763 h 12382"/>
                      <a:gd name="connsiteX13" fmla="*/ 1905 w 3809"/>
                      <a:gd name="connsiteY13" fmla="*/ 4763 h 12382"/>
                      <a:gd name="connsiteX14" fmla="*/ 1905 w 3809"/>
                      <a:gd name="connsiteY14" fmla="*/ 5715 h 12382"/>
                      <a:gd name="connsiteX15" fmla="*/ 1905 w 3809"/>
                      <a:gd name="connsiteY15" fmla="*/ 6667 h 12382"/>
                      <a:gd name="connsiteX16" fmla="*/ 1905 w 3809"/>
                      <a:gd name="connsiteY16" fmla="*/ 7620 h 12382"/>
                      <a:gd name="connsiteX17" fmla="*/ 1905 w 3809"/>
                      <a:gd name="connsiteY17" fmla="*/ 8572 h 12382"/>
                      <a:gd name="connsiteX18" fmla="*/ 1905 w 3809"/>
                      <a:gd name="connsiteY18" fmla="*/ 9525 h 12382"/>
                      <a:gd name="connsiteX19" fmla="*/ 1905 w 3809"/>
                      <a:gd name="connsiteY19" fmla="*/ 9525 h 12382"/>
                      <a:gd name="connsiteX20" fmla="*/ 1905 w 3809"/>
                      <a:gd name="connsiteY20" fmla="*/ 9525 h 12382"/>
                      <a:gd name="connsiteX21" fmla="*/ 1905 w 3809"/>
                      <a:gd name="connsiteY21" fmla="*/ 9525 h 12382"/>
                      <a:gd name="connsiteX22" fmla="*/ 1905 w 3809"/>
                      <a:gd name="connsiteY22" fmla="*/ 9525 h 12382"/>
                      <a:gd name="connsiteX23" fmla="*/ 1905 w 3809"/>
                      <a:gd name="connsiteY23" fmla="*/ 9525 h 12382"/>
                      <a:gd name="connsiteX24" fmla="*/ 1905 w 3809"/>
                      <a:gd name="connsiteY24" fmla="*/ 9525 h 12382"/>
                      <a:gd name="connsiteX25" fmla="*/ 1905 w 3809"/>
                      <a:gd name="connsiteY25" fmla="*/ 9525 h 12382"/>
                      <a:gd name="connsiteX26" fmla="*/ 1905 w 3809"/>
                      <a:gd name="connsiteY26" fmla="*/ 10477 h 12382"/>
                      <a:gd name="connsiteX27" fmla="*/ 1905 w 3809"/>
                      <a:gd name="connsiteY27" fmla="*/ 10477 h 12382"/>
                      <a:gd name="connsiteX28" fmla="*/ 1905 w 3809"/>
                      <a:gd name="connsiteY28" fmla="*/ 10477 h 12382"/>
                      <a:gd name="connsiteX29" fmla="*/ 952 w 3809"/>
                      <a:gd name="connsiteY29" fmla="*/ 11430 h 12382"/>
                      <a:gd name="connsiteX30" fmla="*/ 952 w 3809"/>
                      <a:gd name="connsiteY30" fmla="*/ 11430 h 12382"/>
                      <a:gd name="connsiteX31" fmla="*/ 952 w 3809"/>
                      <a:gd name="connsiteY31" fmla="*/ 11430 h 12382"/>
                      <a:gd name="connsiteX32" fmla="*/ 2857 w 3809"/>
                      <a:gd name="connsiteY32" fmla="*/ 12383 h 12382"/>
                      <a:gd name="connsiteX33" fmla="*/ 2857 w 3809"/>
                      <a:gd name="connsiteY33" fmla="*/ 12383 h 12382"/>
                      <a:gd name="connsiteX34" fmla="*/ 2857 w 3809"/>
                      <a:gd name="connsiteY34" fmla="*/ 11430 h 12382"/>
                      <a:gd name="connsiteX35" fmla="*/ 2857 w 3809"/>
                      <a:gd name="connsiteY35" fmla="*/ 10477 h 12382"/>
                      <a:gd name="connsiteX36" fmla="*/ 2857 w 3809"/>
                      <a:gd name="connsiteY36" fmla="*/ 9525 h 12382"/>
                      <a:gd name="connsiteX37" fmla="*/ 2857 w 3809"/>
                      <a:gd name="connsiteY37" fmla="*/ 8572 h 12382"/>
                      <a:gd name="connsiteX38" fmla="*/ 2857 w 3809"/>
                      <a:gd name="connsiteY38" fmla="*/ 7620 h 12382"/>
                      <a:gd name="connsiteX39" fmla="*/ 2857 w 3809"/>
                      <a:gd name="connsiteY39" fmla="*/ 6667 h 12382"/>
                      <a:gd name="connsiteX40" fmla="*/ 2857 w 3809"/>
                      <a:gd name="connsiteY40" fmla="*/ 6667 h 12382"/>
                      <a:gd name="connsiteX41" fmla="*/ 2857 w 3809"/>
                      <a:gd name="connsiteY41" fmla="*/ 6667 h 12382"/>
                      <a:gd name="connsiteX42" fmla="*/ 2857 w 3809"/>
                      <a:gd name="connsiteY42" fmla="*/ 6667 h 12382"/>
                      <a:gd name="connsiteX43" fmla="*/ 2857 w 3809"/>
                      <a:gd name="connsiteY43" fmla="*/ 6667 h 12382"/>
                      <a:gd name="connsiteX44" fmla="*/ 2857 w 3809"/>
                      <a:gd name="connsiteY44" fmla="*/ 5715 h 12382"/>
                      <a:gd name="connsiteX45" fmla="*/ 2857 w 3809"/>
                      <a:gd name="connsiteY45" fmla="*/ 5715 h 12382"/>
                      <a:gd name="connsiteX46" fmla="*/ 2857 w 3809"/>
                      <a:gd name="connsiteY46" fmla="*/ 4763 h 12382"/>
                      <a:gd name="connsiteX47" fmla="*/ 2857 w 3809"/>
                      <a:gd name="connsiteY47" fmla="*/ 3810 h 12382"/>
                      <a:gd name="connsiteX48" fmla="*/ 2857 w 3809"/>
                      <a:gd name="connsiteY48" fmla="*/ 3810 h 12382"/>
                      <a:gd name="connsiteX49" fmla="*/ 2857 w 3809"/>
                      <a:gd name="connsiteY49" fmla="*/ 3810 h 12382"/>
                      <a:gd name="connsiteX50" fmla="*/ 2857 w 3809"/>
                      <a:gd name="connsiteY50" fmla="*/ 3810 h 12382"/>
                      <a:gd name="connsiteX51" fmla="*/ 2857 w 3809"/>
                      <a:gd name="connsiteY51" fmla="*/ 3810 h 12382"/>
                      <a:gd name="connsiteX52" fmla="*/ 2857 w 3809"/>
                      <a:gd name="connsiteY52" fmla="*/ 3810 h 12382"/>
                      <a:gd name="connsiteX53" fmla="*/ 2857 w 3809"/>
                      <a:gd name="connsiteY53" fmla="*/ 3810 h 12382"/>
                      <a:gd name="connsiteX54" fmla="*/ 2857 w 3809"/>
                      <a:gd name="connsiteY54" fmla="*/ 3810 h 12382"/>
                      <a:gd name="connsiteX55" fmla="*/ 2857 w 3809"/>
                      <a:gd name="connsiteY55" fmla="*/ 3810 h 12382"/>
                      <a:gd name="connsiteX56" fmla="*/ 2857 w 3809"/>
                      <a:gd name="connsiteY56" fmla="*/ 3810 h 12382"/>
                      <a:gd name="connsiteX57" fmla="*/ 3810 w 3809"/>
                      <a:gd name="connsiteY57" fmla="*/ 2858 h 12382"/>
                      <a:gd name="connsiteX58" fmla="*/ 3810 w 3809"/>
                      <a:gd name="connsiteY58" fmla="*/ 2858 h 12382"/>
                      <a:gd name="connsiteX59" fmla="*/ 3810 w 3809"/>
                      <a:gd name="connsiteY59" fmla="*/ 2858 h 12382"/>
                      <a:gd name="connsiteX60" fmla="*/ 3810 w 3809"/>
                      <a:gd name="connsiteY60" fmla="*/ 2858 h 12382"/>
                      <a:gd name="connsiteX61" fmla="*/ 3810 w 3809"/>
                      <a:gd name="connsiteY61" fmla="*/ 1905 h 12382"/>
                      <a:gd name="connsiteX62" fmla="*/ 3810 w 3809"/>
                      <a:gd name="connsiteY62" fmla="*/ 952 h 12382"/>
                      <a:gd name="connsiteX63" fmla="*/ 3810 w 3809"/>
                      <a:gd name="connsiteY63" fmla="*/ 0 h 12382"/>
                      <a:gd name="connsiteX64" fmla="*/ 3810 w 3809"/>
                      <a:gd name="connsiteY64" fmla="*/ 0 h 12382"/>
                      <a:gd name="connsiteX65" fmla="*/ 3810 w 3809"/>
                      <a:gd name="connsiteY65" fmla="*/ 0 h 12382"/>
                      <a:gd name="connsiteX66" fmla="*/ 3810 w 3809"/>
                      <a:gd name="connsiteY66" fmla="*/ 0 h 12382"/>
                      <a:gd name="connsiteX67" fmla="*/ 3810 w 3809"/>
                      <a:gd name="connsiteY67" fmla="*/ 0 h 12382"/>
                      <a:gd name="connsiteX68" fmla="*/ 3810 w 3809"/>
                      <a:gd name="connsiteY68" fmla="*/ 952 h 12382"/>
                      <a:gd name="connsiteX69" fmla="*/ 3810 w 3809"/>
                      <a:gd name="connsiteY69" fmla="*/ 952 h 12382"/>
                      <a:gd name="connsiteX70" fmla="*/ 3810 w 3809"/>
                      <a:gd name="connsiteY70" fmla="*/ 952 h 12382"/>
                      <a:gd name="connsiteX71" fmla="*/ 3810 w 3809"/>
                      <a:gd name="connsiteY71" fmla="*/ 952 h 12382"/>
                      <a:gd name="connsiteX72" fmla="*/ 3810 w 3809"/>
                      <a:gd name="connsiteY72" fmla="*/ 952 h 12382"/>
                      <a:gd name="connsiteX73" fmla="*/ 0 w 3809"/>
                      <a:gd name="connsiteY73" fmla="*/ 9525 h 12382"/>
                      <a:gd name="connsiteX74" fmla="*/ 0 w 3809"/>
                      <a:gd name="connsiteY74" fmla="*/ 9525 h 12382"/>
                      <a:gd name="connsiteX75" fmla="*/ 0 w 3809"/>
                      <a:gd name="connsiteY75" fmla="*/ 9525 h 12382"/>
                      <a:gd name="connsiteX76" fmla="*/ 0 w 3809"/>
                      <a:gd name="connsiteY76" fmla="*/ 9525 h 12382"/>
                      <a:gd name="connsiteX77" fmla="*/ 0 w 3809"/>
                      <a:gd name="connsiteY77" fmla="*/ 9525 h 12382"/>
                      <a:gd name="connsiteX78" fmla="*/ 2857 w 3809"/>
                      <a:gd name="connsiteY78" fmla="*/ 4763 h 12382"/>
                      <a:gd name="connsiteX79" fmla="*/ 2857 w 3809"/>
                      <a:gd name="connsiteY79" fmla="*/ 4763 h 12382"/>
                      <a:gd name="connsiteX80" fmla="*/ 2857 w 3809"/>
                      <a:gd name="connsiteY80" fmla="*/ 4763 h 12382"/>
                      <a:gd name="connsiteX81" fmla="*/ 2857 w 3809"/>
                      <a:gd name="connsiteY81" fmla="*/ 4763 h 12382"/>
                      <a:gd name="connsiteX82" fmla="*/ 2857 w 3809"/>
                      <a:gd name="connsiteY82" fmla="*/ 4763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809" h="12382">
                        <a:moveTo>
                          <a:pt x="3810" y="952"/>
                        </a:moveTo>
                        <a:cubicBezTo>
                          <a:pt x="2857" y="1905"/>
                          <a:pt x="2857" y="1905"/>
                          <a:pt x="3810" y="952"/>
                        </a:cubicBezTo>
                        <a:cubicBezTo>
                          <a:pt x="2857" y="1905"/>
                          <a:pt x="2857" y="1905"/>
                          <a:pt x="3810" y="952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2857" y="2858"/>
                          <a:pt x="2857" y="2858"/>
                        </a:cubicBezTo>
                        <a:cubicBezTo>
                          <a:pt x="2857" y="2858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5715"/>
                          <a:pt x="1905" y="6667"/>
                          <a:pt x="1905" y="6667"/>
                        </a:cubicBezTo>
                        <a:cubicBezTo>
                          <a:pt x="1905" y="6667"/>
                          <a:pt x="1905" y="7620"/>
                          <a:pt x="1905" y="7620"/>
                        </a:cubicBezTo>
                        <a:cubicBezTo>
                          <a:pt x="1905" y="7620"/>
                          <a:pt x="1905" y="7620"/>
                          <a:pt x="1905" y="8572"/>
                        </a:cubicBezTo>
                        <a:cubicBezTo>
                          <a:pt x="1905" y="8572"/>
                          <a:pt x="952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9525"/>
                        </a:cubicBezTo>
                        <a:cubicBezTo>
                          <a:pt x="1905" y="9525"/>
                          <a:pt x="1905" y="9525"/>
                          <a:pt x="1905" y="10477"/>
                        </a:cubicBezTo>
                        <a:lnTo>
                          <a:pt x="1905" y="10477"/>
                        </a:lnTo>
                        <a:cubicBezTo>
                          <a:pt x="1905" y="10477"/>
                          <a:pt x="1905" y="10477"/>
                          <a:pt x="1905" y="10477"/>
                        </a:cubicBezTo>
                        <a:cubicBezTo>
                          <a:pt x="1905" y="10477"/>
                          <a:pt x="1905" y="11430"/>
                          <a:pt x="952" y="11430"/>
                        </a:cubicBezTo>
                        <a:cubicBezTo>
                          <a:pt x="952" y="11430"/>
                          <a:pt x="952" y="11430"/>
                          <a:pt x="952" y="11430"/>
                        </a:cubicBezTo>
                        <a:cubicBezTo>
                          <a:pt x="952" y="11430"/>
                          <a:pt x="952" y="11430"/>
                          <a:pt x="952" y="11430"/>
                        </a:cubicBezTo>
                        <a:lnTo>
                          <a:pt x="2857" y="12383"/>
                        </a:lnTo>
                        <a:cubicBezTo>
                          <a:pt x="2857" y="12383"/>
                          <a:pt x="2857" y="12383"/>
                          <a:pt x="2857" y="12383"/>
                        </a:cubicBezTo>
                        <a:cubicBezTo>
                          <a:pt x="2857" y="12383"/>
                          <a:pt x="2857" y="12383"/>
                          <a:pt x="2857" y="11430"/>
                        </a:cubicBezTo>
                        <a:cubicBezTo>
                          <a:pt x="2857" y="11430"/>
                          <a:pt x="2857" y="10477"/>
                          <a:pt x="2857" y="10477"/>
                        </a:cubicBezTo>
                        <a:cubicBezTo>
                          <a:pt x="2857" y="10477"/>
                          <a:pt x="2857" y="10477"/>
                          <a:pt x="2857" y="9525"/>
                        </a:cubicBezTo>
                        <a:cubicBezTo>
                          <a:pt x="2857" y="9525"/>
                          <a:pt x="2857" y="9525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7620"/>
                        </a:cubicBezTo>
                        <a:cubicBezTo>
                          <a:pt x="2857" y="7620"/>
                          <a:pt x="2857" y="7620"/>
                          <a:pt x="2857" y="6667"/>
                        </a:cubicBezTo>
                        <a:cubicBezTo>
                          <a:pt x="2857" y="5715"/>
                          <a:pt x="2857" y="6667"/>
                          <a:pt x="2857" y="6667"/>
                        </a:cubicBezTo>
                        <a:cubicBezTo>
                          <a:pt x="2857" y="6667"/>
                          <a:pt x="2857" y="6667"/>
                          <a:pt x="2857" y="6667"/>
                        </a:cubicBezTo>
                        <a:cubicBezTo>
                          <a:pt x="2857" y="6667"/>
                          <a:pt x="2857" y="6667"/>
                          <a:pt x="2857" y="6667"/>
                        </a:cubicBezTo>
                        <a:cubicBezTo>
                          <a:pt x="2857" y="6667"/>
                          <a:pt x="2857" y="6667"/>
                          <a:pt x="2857" y="6667"/>
                        </a:cubicBezTo>
                        <a:cubicBezTo>
                          <a:pt x="2857" y="6667"/>
                          <a:pt x="3810" y="6667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3810" y="3810"/>
                          <a:pt x="2857" y="3810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952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2857" y="2858"/>
                          <a:pt x="3810" y="1905"/>
                          <a:pt x="3810" y="952"/>
                        </a:cubicBezTo>
                        <a:cubicBezTo>
                          <a:pt x="3810" y="1905"/>
                          <a:pt x="3810" y="1905"/>
                          <a:pt x="3810" y="952"/>
                        </a:cubicBezTo>
                        <a:cubicBezTo>
                          <a:pt x="3810" y="1905"/>
                          <a:pt x="3810" y="1905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952"/>
                        </a:cubicBezTo>
                        <a:close/>
                        <a:moveTo>
                          <a:pt x="0" y="9525"/>
                        </a:moveTo>
                        <a:cubicBezTo>
                          <a:pt x="0" y="9525"/>
                          <a:pt x="0" y="9525"/>
                          <a:pt x="0" y="9525"/>
                        </a:cubicBezTo>
                        <a:cubicBezTo>
                          <a:pt x="0" y="9525"/>
                          <a:pt x="0" y="9525"/>
                          <a:pt x="0" y="9525"/>
                        </a:cubicBezTo>
                        <a:cubicBezTo>
                          <a:pt x="0" y="9525"/>
                          <a:pt x="0" y="9525"/>
                          <a:pt x="0" y="9525"/>
                        </a:cubicBezTo>
                        <a:cubicBezTo>
                          <a:pt x="952" y="9525"/>
                          <a:pt x="952" y="9525"/>
                          <a:pt x="0" y="9525"/>
                        </a:cubicBezTo>
                        <a:close/>
                        <a:moveTo>
                          <a:pt x="2857" y="4763"/>
                        </a:moveTo>
                        <a:cubicBezTo>
                          <a:pt x="1905" y="4763"/>
                          <a:pt x="1905" y="4763"/>
                          <a:pt x="2857" y="4763"/>
                        </a:cubicBezTo>
                        <a:cubicBezTo>
                          <a:pt x="1905" y="4763"/>
                          <a:pt x="1905" y="4763"/>
                          <a:pt x="2857" y="4763"/>
                        </a:cubicBezTo>
                        <a:cubicBezTo>
                          <a:pt x="1905" y="4763"/>
                          <a:pt x="1905" y="4763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4763"/>
                        </a:cubicBezTo>
                        <a:close/>
                      </a:path>
                    </a:pathLst>
                  </a:custGeom>
                  <a:solidFill>
                    <a:srgbClr val="FFD4A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120" name="图形 2"/>
                <p:cNvGrpSpPr/>
                <p:nvPr/>
              </p:nvGrpSpPr>
              <p:grpSpPr>
                <a:xfrm>
                  <a:off x="4099560" y="4366259"/>
                  <a:ext cx="13334" cy="40005"/>
                  <a:chOff x="4099560" y="4366259"/>
                  <a:chExt cx="13334" cy="40005"/>
                </a:xfrm>
              </p:grpSpPr>
              <p:grpSp>
                <p:nvGrpSpPr>
                  <p:cNvPr id="1121" name="图形 2"/>
                  <p:cNvGrpSpPr/>
                  <p:nvPr/>
                </p:nvGrpSpPr>
                <p:grpSpPr>
                  <a:xfrm>
                    <a:off x="4102946" y="4366259"/>
                    <a:ext cx="9948" cy="32384"/>
                    <a:chOff x="4102946" y="4366259"/>
                    <a:chExt cx="9948" cy="32384"/>
                  </a:xfrm>
                </p:grpSpPr>
                <p:sp>
                  <p:nvSpPr>
                    <p:cNvPr id="1122" name="任意多边形: 形状 1006"/>
                    <p:cNvSpPr/>
                    <p:nvPr/>
                  </p:nvSpPr>
                  <p:spPr>
                    <a:xfrm>
                      <a:off x="4108370" y="4391977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23" name="任意多边形: 形状 1007"/>
                    <p:cNvSpPr/>
                    <p:nvPr/>
                  </p:nvSpPr>
                  <p:spPr>
                    <a:xfrm>
                      <a:off x="4107709" y="4391977"/>
                      <a:ext cx="423" cy="714"/>
                    </a:xfrm>
                    <a:custGeom>
                      <a:avLst/>
                      <a:gdLst>
                        <a:gd name="connsiteX0" fmla="*/ 423 w 423"/>
                        <a:gd name="connsiteY0" fmla="*/ 0 h 714"/>
                        <a:gd name="connsiteX1" fmla="*/ 423 w 423"/>
                        <a:gd name="connsiteY1" fmla="*/ 0 h 714"/>
                        <a:gd name="connsiteX2" fmla="*/ 423 w 423"/>
                        <a:gd name="connsiteY2" fmla="*/ 0 h 714"/>
                        <a:gd name="connsiteX3" fmla="*/ 423 w 423"/>
                        <a:gd name="connsiteY3" fmla="*/ 0 h 714"/>
                        <a:gd name="connsiteX4" fmla="*/ 423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0"/>
                            <a:pt x="423" y="953"/>
                            <a:pt x="423" y="0"/>
                          </a:cubicBezTo>
                          <a:cubicBezTo>
                            <a:pt x="423" y="953"/>
                            <a:pt x="423" y="953"/>
                            <a:pt x="423" y="0"/>
                          </a:cubicBezTo>
                          <a:cubicBezTo>
                            <a:pt x="423" y="953"/>
                            <a:pt x="423" y="953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24" name="任意多边形: 形状 1008"/>
                    <p:cNvSpPr/>
                    <p:nvPr/>
                  </p:nvSpPr>
                  <p:spPr>
                    <a:xfrm>
                      <a:off x="4104322" y="4397692"/>
                      <a:ext cx="1904" cy="952"/>
                    </a:xfrm>
                    <a:custGeom>
                      <a:avLst/>
                      <a:gdLst>
                        <a:gd name="connsiteX0" fmla="*/ 0 w 1904"/>
                        <a:gd name="connsiteY0" fmla="*/ 0 h 952"/>
                        <a:gd name="connsiteX1" fmla="*/ 1905 w 1904"/>
                        <a:gd name="connsiteY1" fmla="*/ 952 h 952"/>
                        <a:gd name="connsiteX2" fmla="*/ 1905 w 1904"/>
                        <a:gd name="connsiteY2" fmla="*/ 952 h 952"/>
                        <a:gd name="connsiteX3" fmla="*/ 1905 w 1904"/>
                        <a:gd name="connsiteY3" fmla="*/ 952 h 952"/>
                        <a:gd name="connsiteX4" fmla="*/ 1905 w 1904"/>
                        <a:gd name="connsiteY4" fmla="*/ 952 h 952"/>
                        <a:gd name="connsiteX5" fmla="*/ 1905 w 1904"/>
                        <a:gd name="connsiteY5" fmla="*/ 952 h 952"/>
                        <a:gd name="connsiteX6" fmla="*/ 0 w 1904"/>
                        <a:gd name="connsiteY6" fmla="*/ 0 h 952"/>
                        <a:gd name="connsiteX7" fmla="*/ 0 w 1904"/>
                        <a:gd name="connsiteY7" fmla="*/ 0 h 952"/>
                        <a:gd name="connsiteX8" fmla="*/ 0 w 1904"/>
                        <a:gd name="connsiteY8" fmla="*/ 0 h 952"/>
                        <a:gd name="connsiteX9" fmla="*/ 0 w 1904"/>
                        <a:gd name="connsiteY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952">
                          <a:moveTo>
                            <a:pt x="0" y="0"/>
                          </a:moveTo>
                          <a:lnTo>
                            <a:pt x="1905" y="952"/>
                          </a:ln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952" y="952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25" name="任意多边形: 形状 1009"/>
                    <p:cNvSpPr/>
                    <p:nvPr/>
                  </p:nvSpPr>
                  <p:spPr>
                    <a:xfrm>
                      <a:off x="4102946" y="4366259"/>
                      <a:ext cx="9948" cy="32384"/>
                    </a:xfrm>
                    <a:custGeom>
                      <a:avLst/>
                      <a:gdLst>
                        <a:gd name="connsiteX0" fmla="*/ 2328 w 9948"/>
                        <a:gd name="connsiteY0" fmla="*/ 31433 h 32384"/>
                        <a:gd name="connsiteX1" fmla="*/ 4233 w 9948"/>
                        <a:gd name="connsiteY1" fmla="*/ 32385 h 32384"/>
                        <a:gd name="connsiteX2" fmla="*/ 4233 w 9948"/>
                        <a:gd name="connsiteY2" fmla="*/ 32385 h 32384"/>
                        <a:gd name="connsiteX3" fmla="*/ 4233 w 9948"/>
                        <a:gd name="connsiteY3" fmla="*/ 32385 h 32384"/>
                        <a:gd name="connsiteX4" fmla="*/ 4233 w 9948"/>
                        <a:gd name="connsiteY4" fmla="*/ 31433 h 32384"/>
                        <a:gd name="connsiteX5" fmla="*/ 4233 w 9948"/>
                        <a:gd name="connsiteY5" fmla="*/ 30480 h 32384"/>
                        <a:gd name="connsiteX6" fmla="*/ 4233 w 9948"/>
                        <a:gd name="connsiteY6" fmla="*/ 29528 h 32384"/>
                        <a:gd name="connsiteX7" fmla="*/ 4233 w 9948"/>
                        <a:gd name="connsiteY7" fmla="*/ 29528 h 32384"/>
                        <a:gd name="connsiteX8" fmla="*/ 4233 w 9948"/>
                        <a:gd name="connsiteY8" fmla="*/ 28575 h 32384"/>
                        <a:gd name="connsiteX9" fmla="*/ 4233 w 9948"/>
                        <a:gd name="connsiteY9" fmla="*/ 28575 h 32384"/>
                        <a:gd name="connsiteX10" fmla="*/ 4233 w 9948"/>
                        <a:gd name="connsiteY10" fmla="*/ 28575 h 32384"/>
                        <a:gd name="connsiteX11" fmla="*/ 4233 w 9948"/>
                        <a:gd name="connsiteY11" fmla="*/ 27622 h 32384"/>
                        <a:gd name="connsiteX12" fmla="*/ 4233 w 9948"/>
                        <a:gd name="connsiteY12" fmla="*/ 26670 h 32384"/>
                        <a:gd name="connsiteX13" fmla="*/ 4233 w 9948"/>
                        <a:gd name="connsiteY13" fmla="*/ 26670 h 32384"/>
                        <a:gd name="connsiteX14" fmla="*/ 4233 w 9948"/>
                        <a:gd name="connsiteY14" fmla="*/ 25718 h 32384"/>
                        <a:gd name="connsiteX15" fmla="*/ 5186 w 9948"/>
                        <a:gd name="connsiteY15" fmla="*/ 24765 h 32384"/>
                        <a:gd name="connsiteX16" fmla="*/ 6138 w 9948"/>
                        <a:gd name="connsiteY16" fmla="*/ 23813 h 32384"/>
                        <a:gd name="connsiteX17" fmla="*/ 6138 w 9948"/>
                        <a:gd name="connsiteY17" fmla="*/ 23813 h 32384"/>
                        <a:gd name="connsiteX18" fmla="*/ 6138 w 9948"/>
                        <a:gd name="connsiteY18" fmla="*/ 22860 h 32384"/>
                        <a:gd name="connsiteX19" fmla="*/ 6138 w 9948"/>
                        <a:gd name="connsiteY19" fmla="*/ 21908 h 32384"/>
                        <a:gd name="connsiteX20" fmla="*/ 6138 w 9948"/>
                        <a:gd name="connsiteY20" fmla="*/ 20955 h 32384"/>
                        <a:gd name="connsiteX21" fmla="*/ 6138 w 9948"/>
                        <a:gd name="connsiteY21" fmla="*/ 20955 h 32384"/>
                        <a:gd name="connsiteX22" fmla="*/ 6138 w 9948"/>
                        <a:gd name="connsiteY22" fmla="*/ 20955 h 32384"/>
                        <a:gd name="connsiteX23" fmla="*/ 6138 w 9948"/>
                        <a:gd name="connsiteY23" fmla="*/ 20955 h 32384"/>
                        <a:gd name="connsiteX24" fmla="*/ 6138 w 9948"/>
                        <a:gd name="connsiteY24" fmla="*/ 20003 h 32384"/>
                        <a:gd name="connsiteX25" fmla="*/ 6138 w 9948"/>
                        <a:gd name="connsiteY25" fmla="*/ 19050 h 32384"/>
                        <a:gd name="connsiteX26" fmla="*/ 6138 w 9948"/>
                        <a:gd name="connsiteY26" fmla="*/ 19050 h 32384"/>
                        <a:gd name="connsiteX27" fmla="*/ 7091 w 9948"/>
                        <a:gd name="connsiteY27" fmla="*/ 18097 h 32384"/>
                        <a:gd name="connsiteX28" fmla="*/ 7091 w 9948"/>
                        <a:gd name="connsiteY28" fmla="*/ 18097 h 32384"/>
                        <a:gd name="connsiteX29" fmla="*/ 7091 w 9948"/>
                        <a:gd name="connsiteY29" fmla="*/ 18097 h 32384"/>
                        <a:gd name="connsiteX30" fmla="*/ 7091 w 9948"/>
                        <a:gd name="connsiteY30" fmla="*/ 18097 h 32384"/>
                        <a:gd name="connsiteX31" fmla="*/ 7091 w 9948"/>
                        <a:gd name="connsiteY31" fmla="*/ 18097 h 32384"/>
                        <a:gd name="connsiteX32" fmla="*/ 7091 w 9948"/>
                        <a:gd name="connsiteY32" fmla="*/ 18097 h 32384"/>
                        <a:gd name="connsiteX33" fmla="*/ 7091 w 9948"/>
                        <a:gd name="connsiteY33" fmla="*/ 18097 h 32384"/>
                        <a:gd name="connsiteX34" fmla="*/ 7091 w 9948"/>
                        <a:gd name="connsiteY34" fmla="*/ 17145 h 32384"/>
                        <a:gd name="connsiteX35" fmla="*/ 7091 w 9948"/>
                        <a:gd name="connsiteY35" fmla="*/ 16193 h 32384"/>
                        <a:gd name="connsiteX36" fmla="*/ 7091 w 9948"/>
                        <a:gd name="connsiteY36" fmla="*/ 16193 h 32384"/>
                        <a:gd name="connsiteX37" fmla="*/ 7091 w 9948"/>
                        <a:gd name="connsiteY37" fmla="*/ 16193 h 32384"/>
                        <a:gd name="connsiteX38" fmla="*/ 7091 w 9948"/>
                        <a:gd name="connsiteY38" fmla="*/ 16193 h 32384"/>
                        <a:gd name="connsiteX39" fmla="*/ 7091 w 9948"/>
                        <a:gd name="connsiteY39" fmla="*/ 16193 h 32384"/>
                        <a:gd name="connsiteX40" fmla="*/ 8043 w 9948"/>
                        <a:gd name="connsiteY40" fmla="*/ 15240 h 32384"/>
                        <a:gd name="connsiteX41" fmla="*/ 8043 w 9948"/>
                        <a:gd name="connsiteY41" fmla="*/ 14288 h 32384"/>
                        <a:gd name="connsiteX42" fmla="*/ 8043 w 9948"/>
                        <a:gd name="connsiteY42" fmla="*/ 13335 h 32384"/>
                        <a:gd name="connsiteX43" fmla="*/ 8043 w 9948"/>
                        <a:gd name="connsiteY43" fmla="*/ 13335 h 32384"/>
                        <a:gd name="connsiteX44" fmla="*/ 8043 w 9948"/>
                        <a:gd name="connsiteY44" fmla="*/ 12383 h 32384"/>
                        <a:gd name="connsiteX45" fmla="*/ 8043 w 9948"/>
                        <a:gd name="connsiteY45" fmla="*/ 12383 h 32384"/>
                        <a:gd name="connsiteX46" fmla="*/ 8043 w 9948"/>
                        <a:gd name="connsiteY46" fmla="*/ 11430 h 32384"/>
                        <a:gd name="connsiteX47" fmla="*/ 8043 w 9948"/>
                        <a:gd name="connsiteY47" fmla="*/ 11430 h 32384"/>
                        <a:gd name="connsiteX48" fmla="*/ 8043 w 9948"/>
                        <a:gd name="connsiteY48" fmla="*/ 11430 h 32384"/>
                        <a:gd name="connsiteX49" fmla="*/ 8043 w 9948"/>
                        <a:gd name="connsiteY49" fmla="*/ 11430 h 32384"/>
                        <a:gd name="connsiteX50" fmla="*/ 8043 w 9948"/>
                        <a:gd name="connsiteY50" fmla="*/ 11430 h 32384"/>
                        <a:gd name="connsiteX51" fmla="*/ 8043 w 9948"/>
                        <a:gd name="connsiteY51" fmla="*/ 10478 h 32384"/>
                        <a:gd name="connsiteX52" fmla="*/ 8043 w 9948"/>
                        <a:gd name="connsiteY52" fmla="*/ 10478 h 32384"/>
                        <a:gd name="connsiteX53" fmla="*/ 8996 w 9948"/>
                        <a:gd name="connsiteY53" fmla="*/ 9525 h 32384"/>
                        <a:gd name="connsiteX54" fmla="*/ 8996 w 9948"/>
                        <a:gd name="connsiteY54" fmla="*/ 8573 h 32384"/>
                        <a:gd name="connsiteX55" fmla="*/ 8996 w 9948"/>
                        <a:gd name="connsiteY55" fmla="*/ 7620 h 32384"/>
                        <a:gd name="connsiteX56" fmla="*/ 8996 w 9948"/>
                        <a:gd name="connsiteY56" fmla="*/ 7620 h 32384"/>
                        <a:gd name="connsiteX57" fmla="*/ 9948 w 9948"/>
                        <a:gd name="connsiteY57" fmla="*/ 6668 h 32384"/>
                        <a:gd name="connsiteX58" fmla="*/ 9948 w 9948"/>
                        <a:gd name="connsiteY58" fmla="*/ 6668 h 32384"/>
                        <a:gd name="connsiteX59" fmla="*/ 9948 w 9948"/>
                        <a:gd name="connsiteY59" fmla="*/ 6668 h 32384"/>
                        <a:gd name="connsiteX60" fmla="*/ 9948 w 9948"/>
                        <a:gd name="connsiteY60" fmla="*/ 6668 h 32384"/>
                        <a:gd name="connsiteX61" fmla="*/ 9948 w 9948"/>
                        <a:gd name="connsiteY61" fmla="*/ 5715 h 32384"/>
                        <a:gd name="connsiteX62" fmla="*/ 9948 w 9948"/>
                        <a:gd name="connsiteY62" fmla="*/ 5715 h 32384"/>
                        <a:gd name="connsiteX63" fmla="*/ 9948 w 9948"/>
                        <a:gd name="connsiteY63" fmla="*/ 5715 h 32384"/>
                        <a:gd name="connsiteX64" fmla="*/ 9948 w 9948"/>
                        <a:gd name="connsiteY64" fmla="*/ 5715 h 32384"/>
                        <a:gd name="connsiteX65" fmla="*/ 9948 w 9948"/>
                        <a:gd name="connsiteY65" fmla="*/ 4763 h 32384"/>
                        <a:gd name="connsiteX66" fmla="*/ 9948 w 9948"/>
                        <a:gd name="connsiteY66" fmla="*/ 2858 h 32384"/>
                        <a:gd name="connsiteX67" fmla="*/ 9948 w 9948"/>
                        <a:gd name="connsiteY67" fmla="*/ 1905 h 32384"/>
                        <a:gd name="connsiteX68" fmla="*/ 9948 w 9948"/>
                        <a:gd name="connsiteY68" fmla="*/ 953 h 32384"/>
                        <a:gd name="connsiteX69" fmla="*/ 8996 w 9948"/>
                        <a:gd name="connsiteY69" fmla="*/ 0 h 32384"/>
                        <a:gd name="connsiteX70" fmla="*/ 8996 w 9948"/>
                        <a:gd name="connsiteY70" fmla="*/ 0 h 32384"/>
                        <a:gd name="connsiteX71" fmla="*/ 8996 w 9948"/>
                        <a:gd name="connsiteY71" fmla="*/ 953 h 32384"/>
                        <a:gd name="connsiteX72" fmla="*/ 8996 w 9948"/>
                        <a:gd name="connsiteY72" fmla="*/ 1905 h 32384"/>
                        <a:gd name="connsiteX73" fmla="*/ 8996 w 9948"/>
                        <a:gd name="connsiteY73" fmla="*/ 2858 h 32384"/>
                        <a:gd name="connsiteX74" fmla="*/ 8996 w 9948"/>
                        <a:gd name="connsiteY74" fmla="*/ 3810 h 32384"/>
                        <a:gd name="connsiteX75" fmla="*/ 8996 w 9948"/>
                        <a:gd name="connsiteY75" fmla="*/ 3810 h 32384"/>
                        <a:gd name="connsiteX76" fmla="*/ 8996 w 9948"/>
                        <a:gd name="connsiteY76" fmla="*/ 4763 h 32384"/>
                        <a:gd name="connsiteX77" fmla="*/ 8043 w 9948"/>
                        <a:gd name="connsiteY77" fmla="*/ 5715 h 32384"/>
                        <a:gd name="connsiteX78" fmla="*/ 8043 w 9948"/>
                        <a:gd name="connsiteY78" fmla="*/ 6668 h 32384"/>
                        <a:gd name="connsiteX79" fmla="*/ 8043 w 9948"/>
                        <a:gd name="connsiteY79" fmla="*/ 7620 h 32384"/>
                        <a:gd name="connsiteX80" fmla="*/ 8043 w 9948"/>
                        <a:gd name="connsiteY80" fmla="*/ 8573 h 32384"/>
                        <a:gd name="connsiteX81" fmla="*/ 8043 w 9948"/>
                        <a:gd name="connsiteY81" fmla="*/ 9525 h 32384"/>
                        <a:gd name="connsiteX82" fmla="*/ 8043 w 9948"/>
                        <a:gd name="connsiteY82" fmla="*/ 10478 h 32384"/>
                        <a:gd name="connsiteX83" fmla="*/ 8043 w 9948"/>
                        <a:gd name="connsiteY83" fmla="*/ 11430 h 32384"/>
                        <a:gd name="connsiteX84" fmla="*/ 8043 w 9948"/>
                        <a:gd name="connsiteY84" fmla="*/ 11430 h 32384"/>
                        <a:gd name="connsiteX85" fmla="*/ 8043 w 9948"/>
                        <a:gd name="connsiteY85" fmla="*/ 12383 h 32384"/>
                        <a:gd name="connsiteX86" fmla="*/ 8043 w 9948"/>
                        <a:gd name="connsiteY86" fmla="*/ 12383 h 32384"/>
                        <a:gd name="connsiteX87" fmla="*/ 8043 w 9948"/>
                        <a:gd name="connsiteY87" fmla="*/ 12383 h 32384"/>
                        <a:gd name="connsiteX88" fmla="*/ 8043 w 9948"/>
                        <a:gd name="connsiteY88" fmla="*/ 13335 h 32384"/>
                        <a:gd name="connsiteX89" fmla="*/ 7091 w 9948"/>
                        <a:gd name="connsiteY89" fmla="*/ 14288 h 32384"/>
                        <a:gd name="connsiteX90" fmla="*/ 7091 w 9948"/>
                        <a:gd name="connsiteY90" fmla="*/ 14288 h 32384"/>
                        <a:gd name="connsiteX91" fmla="*/ 7091 w 9948"/>
                        <a:gd name="connsiteY91" fmla="*/ 14288 h 32384"/>
                        <a:gd name="connsiteX92" fmla="*/ 7091 w 9948"/>
                        <a:gd name="connsiteY92" fmla="*/ 14288 h 32384"/>
                        <a:gd name="connsiteX93" fmla="*/ 7091 w 9948"/>
                        <a:gd name="connsiteY93" fmla="*/ 14288 h 32384"/>
                        <a:gd name="connsiteX94" fmla="*/ 7091 w 9948"/>
                        <a:gd name="connsiteY94" fmla="*/ 14288 h 32384"/>
                        <a:gd name="connsiteX95" fmla="*/ 7091 w 9948"/>
                        <a:gd name="connsiteY95" fmla="*/ 14288 h 32384"/>
                        <a:gd name="connsiteX96" fmla="*/ 7091 w 9948"/>
                        <a:gd name="connsiteY96" fmla="*/ 14288 h 32384"/>
                        <a:gd name="connsiteX97" fmla="*/ 6138 w 9948"/>
                        <a:gd name="connsiteY97" fmla="*/ 15240 h 32384"/>
                        <a:gd name="connsiteX98" fmla="*/ 6138 w 9948"/>
                        <a:gd name="connsiteY98" fmla="*/ 15240 h 32384"/>
                        <a:gd name="connsiteX99" fmla="*/ 6138 w 9948"/>
                        <a:gd name="connsiteY99" fmla="*/ 15240 h 32384"/>
                        <a:gd name="connsiteX100" fmla="*/ 6138 w 9948"/>
                        <a:gd name="connsiteY100" fmla="*/ 15240 h 32384"/>
                        <a:gd name="connsiteX101" fmla="*/ 6138 w 9948"/>
                        <a:gd name="connsiteY101" fmla="*/ 15240 h 32384"/>
                        <a:gd name="connsiteX102" fmla="*/ 5186 w 9948"/>
                        <a:gd name="connsiteY102" fmla="*/ 16193 h 32384"/>
                        <a:gd name="connsiteX103" fmla="*/ 4233 w 9948"/>
                        <a:gd name="connsiteY103" fmla="*/ 17145 h 32384"/>
                        <a:gd name="connsiteX104" fmla="*/ 4233 w 9948"/>
                        <a:gd name="connsiteY104" fmla="*/ 17145 h 32384"/>
                        <a:gd name="connsiteX105" fmla="*/ 4233 w 9948"/>
                        <a:gd name="connsiteY105" fmla="*/ 18097 h 32384"/>
                        <a:gd name="connsiteX106" fmla="*/ 3281 w 9948"/>
                        <a:gd name="connsiteY106" fmla="*/ 19050 h 32384"/>
                        <a:gd name="connsiteX107" fmla="*/ 2328 w 9948"/>
                        <a:gd name="connsiteY107" fmla="*/ 20003 h 32384"/>
                        <a:gd name="connsiteX108" fmla="*/ 2328 w 9948"/>
                        <a:gd name="connsiteY108" fmla="*/ 20955 h 32384"/>
                        <a:gd name="connsiteX109" fmla="*/ 2328 w 9948"/>
                        <a:gd name="connsiteY109" fmla="*/ 20955 h 32384"/>
                        <a:gd name="connsiteX110" fmla="*/ 2328 w 9948"/>
                        <a:gd name="connsiteY110" fmla="*/ 21908 h 32384"/>
                        <a:gd name="connsiteX111" fmla="*/ 2328 w 9948"/>
                        <a:gd name="connsiteY111" fmla="*/ 21908 h 32384"/>
                        <a:gd name="connsiteX112" fmla="*/ 2328 w 9948"/>
                        <a:gd name="connsiteY112" fmla="*/ 22860 h 32384"/>
                        <a:gd name="connsiteX113" fmla="*/ 1376 w 9948"/>
                        <a:gd name="connsiteY113" fmla="*/ 23813 h 32384"/>
                        <a:gd name="connsiteX114" fmla="*/ 423 w 9948"/>
                        <a:gd name="connsiteY114" fmla="*/ 25718 h 32384"/>
                        <a:gd name="connsiteX115" fmla="*/ 423 w 9948"/>
                        <a:gd name="connsiteY115" fmla="*/ 26670 h 32384"/>
                        <a:gd name="connsiteX116" fmla="*/ 423 w 9948"/>
                        <a:gd name="connsiteY116" fmla="*/ 26670 h 32384"/>
                        <a:gd name="connsiteX117" fmla="*/ 423 w 9948"/>
                        <a:gd name="connsiteY117" fmla="*/ 27622 h 32384"/>
                        <a:gd name="connsiteX118" fmla="*/ 423 w 9948"/>
                        <a:gd name="connsiteY118" fmla="*/ 28575 h 32384"/>
                        <a:gd name="connsiteX119" fmla="*/ 423 w 9948"/>
                        <a:gd name="connsiteY119" fmla="*/ 28575 h 32384"/>
                        <a:gd name="connsiteX120" fmla="*/ 423 w 9948"/>
                        <a:gd name="connsiteY120" fmla="*/ 28575 h 32384"/>
                        <a:gd name="connsiteX121" fmla="*/ 423 w 9948"/>
                        <a:gd name="connsiteY121" fmla="*/ 29528 h 32384"/>
                        <a:gd name="connsiteX122" fmla="*/ 423 w 9948"/>
                        <a:gd name="connsiteY122" fmla="*/ 30480 h 32384"/>
                        <a:gd name="connsiteX123" fmla="*/ 2328 w 9948"/>
                        <a:gd name="connsiteY123" fmla="*/ 31433 h 32384"/>
                        <a:gd name="connsiteX124" fmla="*/ 2328 w 9948"/>
                        <a:gd name="connsiteY124" fmla="*/ 31433 h 32384"/>
                        <a:gd name="connsiteX125" fmla="*/ 2328 w 9948"/>
                        <a:gd name="connsiteY125" fmla="*/ 31433 h 32384"/>
                        <a:gd name="connsiteX126" fmla="*/ 2328 w 9948"/>
                        <a:gd name="connsiteY126" fmla="*/ 31433 h 32384"/>
                        <a:gd name="connsiteX127" fmla="*/ 2328 w 9948"/>
                        <a:gd name="connsiteY127" fmla="*/ 31433 h 32384"/>
                        <a:gd name="connsiteX128" fmla="*/ 2328 w 9948"/>
                        <a:gd name="connsiteY128" fmla="*/ 31433 h 32384"/>
                        <a:gd name="connsiteX129" fmla="*/ 5186 w 9948"/>
                        <a:gd name="connsiteY129" fmla="*/ 25718 h 32384"/>
                        <a:gd name="connsiteX130" fmla="*/ 5186 w 9948"/>
                        <a:gd name="connsiteY130" fmla="*/ 25718 h 32384"/>
                        <a:gd name="connsiteX131" fmla="*/ 5186 w 9948"/>
                        <a:gd name="connsiteY131" fmla="*/ 25718 h 32384"/>
                        <a:gd name="connsiteX132" fmla="*/ 5186 w 9948"/>
                        <a:gd name="connsiteY132" fmla="*/ 25718 h 32384"/>
                        <a:gd name="connsiteX133" fmla="*/ 5186 w 9948"/>
                        <a:gd name="connsiteY133" fmla="*/ 25718 h 32384"/>
                        <a:gd name="connsiteX134" fmla="*/ 5186 w 9948"/>
                        <a:gd name="connsiteY134" fmla="*/ 26670 h 32384"/>
                        <a:gd name="connsiteX135" fmla="*/ 5186 w 9948"/>
                        <a:gd name="connsiteY135" fmla="*/ 26670 h 32384"/>
                        <a:gd name="connsiteX136" fmla="*/ 5186 w 9948"/>
                        <a:gd name="connsiteY136" fmla="*/ 26670 h 32384"/>
                        <a:gd name="connsiteX137" fmla="*/ 5186 w 9948"/>
                        <a:gd name="connsiteY137" fmla="*/ 26670 h 32384"/>
                        <a:gd name="connsiteX138" fmla="*/ 5186 w 9948"/>
                        <a:gd name="connsiteY138" fmla="*/ 26670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9948" h="32384">
                          <a:moveTo>
                            <a:pt x="2328" y="31433"/>
                          </a:moveTo>
                          <a:cubicBezTo>
                            <a:pt x="3281" y="31433"/>
                            <a:pt x="3281" y="31433"/>
                            <a:pt x="4233" y="32385"/>
                          </a:cubicBezTo>
                          <a:lnTo>
                            <a:pt x="4233" y="32385"/>
                          </a:lnTo>
                          <a:cubicBezTo>
                            <a:pt x="4233" y="32385"/>
                            <a:pt x="4233" y="32385"/>
                            <a:pt x="4233" y="32385"/>
                          </a:cubicBezTo>
                          <a:cubicBezTo>
                            <a:pt x="4233" y="32385"/>
                            <a:pt x="4233" y="32385"/>
                            <a:pt x="4233" y="31433"/>
                          </a:cubicBezTo>
                          <a:cubicBezTo>
                            <a:pt x="4233" y="31433"/>
                            <a:pt x="4233" y="30480"/>
                            <a:pt x="4233" y="30480"/>
                          </a:cubicBezTo>
                          <a:cubicBezTo>
                            <a:pt x="4233" y="30480"/>
                            <a:pt x="4233" y="30480"/>
                            <a:pt x="4233" y="29528"/>
                          </a:cubicBezTo>
                          <a:cubicBezTo>
                            <a:pt x="4233" y="29528"/>
                            <a:pt x="4233" y="29528"/>
                            <a:pt x="4233" y="29528"/>
                          </a:cubicBezTo>
                          <a:cubicBezTo>
                            <a:pt x="4233" y="29528"/>
                            <a:pt x="5186" y="29528"/>
                            <a:pt x="4233" y="28575"/>
                          </a:cubicBezTo>
                          <a:cubicBezTo>
                            <a:pt x="4233" y="28575"/>
                            <a:pt x="4233" y="28575"/>
                            <a:pt x="4233" y="28575"/>
                          </a:cubicBezTo>
                          <a:cubicBezTo>
                            <a:pt x="4233" y="28575"/>
                            <a:pt x="4233" y="28575"/>
                            <a:pt x="4233" y="28575"/>
                          </a:cubicBezTo>
                          <a:cubicBezTo>
                            <a:pt x="4233" y="28575"/>
                            <a:pt x="4233" y="27622"/>
                            <a:pt x="4233" y="27622"/>
                          </a:cubicBezTo>
                          <a:cubicBezTo>
                            <a:pt x="4233" y="27622"/>
                            <a:pt x="4233" y="26670"/>
                            <a:pt x="4233" y="26670"/>
                          </a:cubicBezTo>
                          <a:cubicBezTo>
                            <a:pt x="4233" y="26670"/>
                            <a:pt x="4233" y="26670"/>
                            <a:pt x="4233" y="26670"/>
                          </a:cubicBezTo>
                          <a:cubicBezTo>
                            <a:pt x="4233" y="26670"/>
                            <a:pt x="4233" y="25718"/>
                            <a:pt x="4233" y="25718"/>
                          </a:cubicBezTo>
                          <a:cubicBezTo>
                            <a:pt x="4233" y="25718"/>
                            <a:pt x="4233" y="25718"/>
                            <a:pt x="5186" y="24765"/>
                          </a:cubicBezTo>
                          <a:cubicBezTo>
                            <a:pt x="5186" y="23813"/>
                            <a:pt x="5186" y="23813"/>
                            <a:pt x="6138" y="23813"/>
                          </a:cubicBezTo>
                          <a:cubicBezTo>
                            <a:pt x="6138" y="23813"/>
                            <a:pt x="6138" y="23813"/>
                            <a:pt x="6138" y="23813"/>
                          </a:cubicBezTo>
                          <a:cubicBezTo>
                            <a:pt x="6138" y="23813"/>
                            <a:pt x="6138" y="22860"/>
                            <a:pt x="6138" y="22860"/>
                          </a:cubicBezTo>
                          <a:cubicBezTo>
                            <a:pt x="6138" y="22860"/>
                            <a:pt x="6138" y="21908"/>
                            <a:pt x="6138" y="21908"/>
                          </a:cubicBezTo>
                          <a:cubicBezTo>
                            <a:pt x="6138" y="21908"/>
                            <a:pt x="6138" y="21908"/>
                            <a:pt x="6138" y="20955"/>
                          </a:cubicBezTo>
                          <a:cubicBezTo>
                            <a:pt x="6138" y="20955"/>
                            <a:pt x="6138" y="20955"/>
                            <a:pt x="6138" y="20955"/>
                          </a:cubicBezTo>
                          <a:cubicBezTo>
                            <a:pt x="6138" y="20955"/>
                            <a:pt x="6138" y="20955"/>
                            <a:pt x="6138" y="20955"/>
                          </a:cubicBezTo>
                          <a:cubicBezTo>
                            <a:pt x="6138" y="20955"/>
                            <a:pt x="6138" y="20955"/>
                            <a:pt x="6138" y="20955"/>
                          </a:cubicBezTo>
                          <a:cubicBezTo>
                            <a:pt x="6138" y="20955"/>
                            <a:pt x="6138" y="20003"/>
                            <a:pt x="6138" y="20003"/>
                          </a:cubicBezTo>
                          <a:cubicBezTo>
                            <a:pt x="6138" y="20003"/>
                            <a:pt x="6138" y="20003"/>
                            <a:pt x="6138" y="19050"/>
                          </a:cubicBezTo>
                          <a:cubicBezTo>
                            <a:pt x="6138" y="19050"/>
                            <a:pt x="6138" y="19050"/>
                            <a:pt x="6138" y="19050"/>
                          </a:cubicBezTo>
                          <a:cubicBezTo>
                            <a:pt x="6138" y="19050"/>
                            <a:pt x="6138" y="19050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8097"/>
                            <a:pt x="7091" y="18097"/>
                          </a:cubicBezTo>
                          <a:cubicBezTo>
                            <a:pt x="7091" y="18097"/>
                            <a:pt x="7091" y="17145"/>
                            <a:pt x="7091" y="17145"/>
                          </a:cubicBezTo>
                          <a:cubicBezTo>
                            <a:pt x="7091" y="17145"/>
                            <a:pt x="7091" y="16193"/>
                            <a:pt x="7091" y="16193"/>
                          </a:cubicBezTo>
                          <a:cubicBezTo>
                            <a:pt x="7091" y="16193"/>
                            <a:pt x="7091" y="16193"/>
                            <a:pt x="7091" y="16193"/>
                          </a:cubicBezTo>
                          <a:cubicBezTo>
                            <a:pt x="7091" y="16193"/>
                            <a:pt x="7091" y="16193"/>
                            <a:pt x="7091" y="16193"/>
                          </a:cubicBezTo>
                          <a:cubicBezTo>
                            <a:pt x="7091" y="16193"/>
                            <a:pt x="7091" y="16193"/>
                            <a:pt x="7091" y="16193"/>
                          </a:cubicBezTo>
                          <a:cubicBezTo>
                            <a:pt x="7091" y="16193"/>
                            <a:pt x="7091" y="16193"/>
                            <a:pt x="7091" y="16193"/>
                          </a:cubicBezTo>
                          <a:cubicBezTo>
                            <a:pt x="7091" y="16193"/>
                            <a:pt x="8043" y="15240"/>
                            <a:pt x="8043" y="15240"/>
                          </a:cubicBezTo>
                          <a:cubicBezTo>
                            <a:pt x="8043" y="15240"/>
                            <a:pt x="8043" y="15240"/>
                            <a:pt x="8043" y="14288"/>
                          </a:cubicBezTo>
                          <a:cubicBezTo>
                            <a:pt x="8043" y="14288"/>
                            <a:pt x="8043" y="13335"/>
                            <a:pt x="8043" y="13335"/>
                          </a:cubicBezTo>
                          <a:cubicBezTo>
                            <a:pt x="8043" y="13335"/>
                            <a:pt x="8043" y="13335"/>
                            <a:pt x="8043" y="13335"/>
                          </a:cubicBezTo>
                          <a:cubicBezTo>
                            <a:pt x="8043" y="13335"/>
                            <a:pt x="8043" y="13335"/>
                            <a:pt x="8043" y="12383"/>
                          </a:cubicBezTo>
                          <a:cubicBezTo>
                            <a:pt x="8043" y="12383"/>
                            <a:pt x="8043" y="12383"/>
                            <a:pt x="8043" y="12383"/>
                          </a:cubicBezTo>
                          <a:cubicBezTo>
                            <a:pt x="8043" y="12383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0478"/>
                            <a:pt x="8043" y="10478"/>
                          </a:cubicBezTo>
                          <a:cubicBezTo>
                            <a:pt x="8043" y="10478"/>
                            <a:pt x="8043" y="10478"/>
                            <a:pt x="8043" y="10478"/>
                          </a:cubicBezTo>
                          <a:cubicBezTo>
                            <a:pt x="8043" y="9525"/>
                            <a:pt x="8996" y="9525"/>
                            <a:pt x="8996" y="9525"/>
                          </a:cubicBezTo>
                          <a:cubicBezTo>
                            <a:pt x="8996" y="9525"/>
                            <a:pt x="8996" y="9525"/>
                            <a:pt x="8996" y="8573"/>
                          </a:cubicBezTo>
                          <a:cubicBezTo>
                            <a:pt x="8996" y="8573"/>
                            <a:pt x="8996" y="7620"/>
                            <a:pt x="8996" y="7620"/>
                          </a:cubicBezTo>
                          <a:cubicBezTo>
                            <a:pt x="8996" y="7620"/>
                            <a:pt x="8996" y="7620"/>
                            <a:pt x="8996" y="7620"/>
                          </a:cubicBezTo>
                          <a:cubicBezTo>
                            <a:pt x="8996" y="7620"/>
                            <a:pt x="8996" y="6668"/>
                            <a:pt x="9948" y="6668"/>
                          </a:cubicBezTo>
                          <a:cubicBezTo>
                            <a:pt x="9948" y="6668"/>
                            <a:pt x="9948" y="6668"/>
                            <a:pt x="9948" y="6668"/>
                          </a:cubicBezTo>
                          <a:cubicBezTo>
                            <a:pt x="9948" y="6668"/>
                            <a:pt x="9948" y="6668"/>
                            <a:pt x="9948" y="6668"/>
                          </a:cubicBezTo>
                          <a:cubicBezTo>
                            <a:pt x="9948" y="6668"/>
                            <a:pt x="9948" y="6668"/>
                            <a:pt x="9948" y="6668"/>
                          </a:cubicBezTo>
                          <a:cubicBezTo>
                            <a:pt x="9948" y="6668"/>
                            <a:pt x="9948" y="6668"/>
                            <a:pt x="9948" y="5715"/>
                          </a:cubicBezTo>
                          <a:cubicBezTo>
                            <a:pt x="9948" y="5715"/>
                            <a:pt x="9948" y="5715"/>
                            <a:pt x="9948" y="5715"/>
                          </a:cubicBezTo>
                          <a:cubicBezTo>
                            <a:pt x="9948" y="5715"/>
                            <a:pt x="9948" y="5715"/>
                            <a:pt x="9948" y="5715"/>
                          </a:cubicBezTo>
                          <a:cubicBezTo>
                            <a:pt x="9948" y="5715"/>
                            <a:pt x="9948" y="5715"/>
                            <a:pt x="9948" y="5715"/>
                          </a:cubicBezTo>
                          <a:cubicBezTo>
                            <a:pt x="9948" y="5715"/>
                            <a:pt x="9948" y="4763"/>
                            <a:pt x="9948" y="4763"/>
                          </a:cubicBezTo>
                          <a:cubicBezTo>
                            <a:pt x="9948" y="3810"/>
                            <a:pt x="9948" y="3810"/>
                            <a:pt x="9948" y="2858"/>
                          </a:cubicBezTo>
                          <a:cubicBezTo>
                            <a:pt x="9948" y="2858"/>
                            <a:pt x="9948" y="2858"/>
                            <a:pt x="9948" y="1905"/>
                          </a:cubicBezTo>
                          <a:cubicBezTo>
                            <a:pt x="9948" y="1905"/>
                            <a:pt x="9948" y="953"/>
                            <a:pt x="9948" y="953"/>
                          </a:cubicBezTo>
                          <a:cubicBezTo>
                            <a:pt x="9948" y="953"/>
                            <a:pt x="9948" y="953"/>
                            <a:pt x="8996" y="0"/>
                          </a:cubicBezTo>
                          <a:cubicBezTo>
                            <a:pt x="8996" y="0"/>
                            <a:pt x="8996" y="0"/>
                            <a:pt x="8996" y="0"/>
                          </a:cubicBezTo>
                          <a:cubicBezTo>
                            <a:pt x="8996" y="0"/>
                            <a:pt x="8996" y="0"/>
                            <a:pt x="8996" y="953"/>
                          </a:cubicBezTo>
                          <a:cubicBezTo>
                            <a:pt x="8996" y="953"/>
                            <a:pt x="8996" y="1905"/>
                            <a:pt x="8996" y="1905"/>
                          </a:cubicBezTo>
                          <a:cubicBezTo>
                            <a:pt x="8996" y="1905"/>
                            <a:pt x="8996" y="1905"/>
                            <a:pt x="8996" y="2858"/>
                          </a:cubicBezTo>
                          <a:cubicBezTo>
                            <a:pt x="8996" y="2858"/>
                            <a:pt x="8996" y="2858"/>
                            <a:pt x="8996" y="3810"/>
                          </a:cubicBezTo>
                          <a:cubicBezTo>
                            <a:pt x="8996" y="3810"/>
                            <a:pt x="8996" y="3810"/>
                            <a:pt x="8996" y="3810"/>
                          </a:cubicBezTo>
                          <a:cubicBezTo>
                            <a:pt x="8996" y="3810"/>
                            <a:pt x="8996" y="3810"/>
                            <a:pt x="8996" y="4763"/>
                          </a:cubicBezTo>
                          <a:cubicBezTo>
                            <a:pt x="8996" y="4763"/>
                            <a:pt x="8996" y="5715"/>
                            <a:pt x="8043" y="5715"/>
                          </a:cubicBezTo>
                          <a:cubicBezTo>
                            <a:pt x="8043" y="5715"/>
                            <a:pt x="8043" y="6668"/>
                            <a:pt x="8043" y="6668"/>
                          </a:cubicBezTo>
                          <a:cubicBezTo>
                            <a:pt x="8043" y="6668"/>
                            <a:pt x="8043" y="6668"/>
                            <a:pt x="8043" y="7620"/>
                          </a:cubicBezTo>
                          <a:cubicBezTo>
                            <a:pt x="8043" y="7620"/>
                            <a:pt x="8043" y="7620"/>
                            <a:pt x="8043" y="8573"/>
                          </a:cubicBezTo>
                          <a:cubicBezTo>
                            <a:pt x="8043" y="8573"/>
                            <a:pt x="7091" y="9525"/>
                            <a:pt x="8043" y="9525"/>
                          </a:cubicBezTo>
                          <a:cubicBezTo>
                            <a:pt x="8043" y="9525"/>
                            <a:pt x="8043" y="9525"/>
                            <a:pt x="8043" y="10478"/>
                          </a:cubicBezTo>
                          <a:cubicBezTo>
                            <a:pt x="8043" y="10478"/>
                            <a:pt x="8043" y="10478"/>
                            <a:pt x="8043" y="11430"/>
                          </a:cubicBezTo>
                          <a:cubicBezTo>
                            <a:pt x="8043" y="11430"/>
                            <a:pt x="8043" y="11430"/>
                            <a:pt x="8043" y="11430"/>
                          </a:cubicBezTo>
                          <a:cubicBezTo>
                            <a:pt x="8043" y="11430"/>
                            <a:pt x="8043" y="12383"/>
                            <a:pt x="8043" y="12383"/>
                          </a:cubicBezTo>
                          <a:cubicBezTo>
                            <a:pt x="8043" y="12383"/>
                            <a:pt x="8043" y="12383"/>
                            <a:pt x="8043" y="12383"/>
                          </a:cubicBezTo>
                          <a:cubicBezTo>
                            <a:pt x="8043" y="12383"/>
                            <a:pt x="8043" y="12383"/>
                            <a:pt x="8043" y="12383"/>
                          </a:cubicBezTo>
                          <a:cubicBezTo>
                            <a:pt x="8043" y="12383"/>
                            <a:pt x="8043" y="12383"/>
                            <a:pt x="8043" y="13335"/>
                          </a:cubicBezTo>
                          <a:cubicBezTo>
                            <a:pt x="8043" y="13335"/>
                            <a:pt x="8043" y="13335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7091" y="14288"/>
                            <a:pt x="7091" y="14288"/>
                          </a:cubicBezTo>
                          <a:cubicBezTo>
                            <a:pt x="7091" y="14288"/>
                            <a:pt x="6138" y="15240"/>
                            <a:pt x="6138" y="15240"/>
                          </a:cubicBezTo>
                          <a:cubicBezTo>
                            <a:pt x="5186" y="15240"/>
                            <a:pt x="6138" y="15240"/>
                            <a:pt x="6138" y="15240"/>
                          </a:cubicBezTo>
                          <a:cubicBezTo>
                            <a:pt x="6138" y="15240"/>
                            <a:pt x="6138" y="15240"/>
                            <a:pt x="6138" y="15240"/>
                          </a:cubicBezTo>
                          <a:cubicBezTo>
                            <a:pt x="6138" y="15240"/>
                            <a:pt x="6138" y="15240"/>
                            <a:pt x="6138" y="15240"/>
                          </a:cubicBezTo>
                          <a:cubicBezTo>
                            <a:pt x="6138" y="15240"/>
                            <a:pt x="6138" y="15240"/>
                            <a:pt x="6138" y="15240"/>
                          </a:cubicBezTo>
                          <a:cubicBezTo>
                            <a:pt x="6138" y="15240"/>
                            <a:pt x="6138" y="16193"/>
                            <a:pt x="5186" y="16193"/>
                          </a:cubicBezTo>
                          <a:cubicBezTo>
                            <a:pt x="5186" y="16193"/>
                            <a:pt x="5186" y="17145"/>
                            <a:pt x="4233" y="17145"/>
                          </a:cubicBezTo>
                          <a:cubicBezTo>
                            <a:pt x="4233" y="17145"/>
                            <a:pt x="4233" y="17145"/>
                            <a:pt x="4233" y="17145"/>
                          </a:cubicBezTo>
                          <a:cubicBezTo>
                            <a:pt x="4233" y="17145"/>
                            <a:pt x="4233" y="18097"/>
                            <a:pt x="4233" y="18097"/>
                          </a:cubicBezTo>
                          <a:cubicBezTo>
                            <a:pt x="4233" y="18097"/>
                            <a:pt x="3281" y="18097"/>
                            <a:pt x="3281" y="19050"/>
                          </a:cubicBezTo>
                          <a:cubicBezTo>
                            <a:pt x="3281" y="19050"/>
                            <a:pt x="3281" y="20003"/>
                            <a:pt x="2328" y="20003"/>
                          </a:cubicBezTo>
                          <a:cubicBezTo>
                            <a:pt x="2328" y="20003"/>
                            <a:pt x="2328" y="20955"/>
                            <a:pt x="2328" y="20955"/>
                          </a:cubicBezTo>
                          <a:cubicBezTo>
                            <a:pt x="2328" y="20955"/>
                            <a:pt x="2328" y="20955"/>
                            <a:pt x="2328" y="20955"/>
                          </a:cubicBezTo>
                          <a:cubicBezTo>
                            <a:pt x="2328" y="20955"/>
                            <a:pt x="2328" y="21908"/>
                            <a:pt x="2328" y="21908"/>
                          </a:cubicBezTo>
                          <a:cubicBezTo>
                            <a:pt x="2328" y="21908"/>
                            <a:pt x="2328" y="21908"/>
                            <a:pt x="2328" y="21908"/>
                          </a:cubicBezTo>
                          <a:cubicBezTo>
                            <a:pt x="2328" y="21908"/>
                            <a:pt x="2328" y="22860"/>
                            <a:pt x="2328" y="22860"/>
                          </a:cubicBezTo>
                          <a:cubicBezTo>
                            <a:pt x="2328" y="22860"/>
                            <a:pt x="2328" y="23813"/>
                            <a:pt x="1376" y="23813"/>
                          </a:cubicBezTo>
                          <a:cubicBezTo>
                            <a:pt x="1376" y="24765"/>
                            <a:pt x="423" y="24765"/>
                            <a:pt x="423" y="25718"/>
                          </a:cubicBezTo>
                          <a:cubicBezTo>
                            <a:pt x="423" y="25718"/>
                            <a:pt x="423" y="26670"/>
                            <a:pt x="423" y="26670"/>
                          </a:cubicBezTo>
                          <a:cubicBezTo>
                            <a:pt x="423" y="26670"/>
                            <a:pt x="423" y="26670"/>
                            <a:pt x="423" y="26670"/>
                          </a:cubicBezTo>
                          <a:cubicBezTo>
                            <a:pt x="423" y="26670"/>
                            <a:pt x="423" y="27622"/>
                            <a:pt x="423" y="27622"/>
                          </a:cubicBezTo>
                          <a:cubicBezTo>
                            <a:pt x="423" y="27622"/>
                            <a:pt x="-529" y="27622"/>
                            <a:pt x="423" y="28575"/>
                          </a:cubicBezTo>
                          <a:cubicBezTo>
                            <a:pt x="423" y="28575"/>
                            <a:pt x="423" y="28575"/>
                            <a:pt x="423" y="28575"/>
                          </a:cubicBezTo>
                          <a:cubicBezTo>
                            <a:pt x="423" y="28575"/>
                            <a:pt x="423" y="28575"/>
                            <a:pt x="423" y="28575"/>
                          </a:cubicBezTo>
                          <a:cubicBezTo>
                            <a:pt x="423" y="28575"/>
                            <a:pt x="423" y="29528"/>
                            <a:pt x="423" y="29528"/>
                          </a:cubicBezTo>
                          <a:cubicBezTo>
                            <a:pt x="423" y="29528"/>
                            <a:pt x="423" y="29528"/>
                            <a:pt x="423" y="30480"/>
                          </a:cubicBezTo>
                          <a:cubicBezTo>
                            <a:pt x="1376" y="30480"/>
                            <a:pt x="2328" y="30480"/>
                            <a:pt x="2328" y="31433"/>
                          </a:cubicBezTo>
                          <a:cubicBezTo>
                            <a:pt x="2328" y="30480"/>
                            <a:pt x="2328" y="30480"/>
                            <a:pt x="2328" y="31433"/>
                          </a:cubicBezTo>
                          <a:cubicBezTo>
                            <a:pt x="1376" y="30480"/>
                            <a:pt x="1376" y="30480"/>
                            <a:pt x="2328" y="31433"/>
                          </a:cubicBezTo>
                          <a:cubicBezTo>
                            <a:pt x="1376" y="30480"/>
                            <a:pt x="1376" y="31433"/>
                            <a:pt x="2328" y="31433"/>
                          </a:cubicBezTo>
                          <a:lnTo>
                            <a:pt x="2328" y="31433"/>
                          </a:lnTo>
                          <a:cubicBezTo>
                            <a:pt x="1376" y="31433"/>
                            <a:pt x="1376" y="31433"/>
                            <a:pt x="2328" y="31433"/>
                          </a:cubicBezTo>
                          <a:close/>
                          <a:moveTo>
                            <a:pt x="5186" y="25718"/>
                          </a:moveTo>
                          <a:cubicBezTo>
                            <a:pt x="5186" y="25718"/>
                            <a:pt x="5186" y="25718"/>
                            <a:pt x="5186" y="25718"/>
                          </a:cubicBezTo>
                          <a:cubicBezTo>
                            <a:pt x="5186" y="25718"/>
                            <a:pt x="6138" y="25718"/>
                            <a:pt x="5186" y="25718"/>
                          </a:cubicBezTo>
                          <a:cubicBezTo>
                            <a:pt x="6138" y="25718"/>
                            <a:pt x="5186" y="25718"/>
                            <a:pt x="5186" y="25718"/>
                          </a:cubicBezTo>
                          <a:cubicBezTo>
                            <a:pt x="5186" y="25718"/>
                            <a:pt x="5186" y="25718"/>
                            <a:pt x="5186" y="25718"/>
                          </a:cubicBezTo>
                          <a:close/>
                          <a:moveTo>
                            <a:pt x="5186" y="26670"/>
                          </a:moveTo>
                          <a:cubicBezTo>
                            <a:pt x="5186" y="26670"/>
                            <a:pt x="4233" y="25718"/>
                            <a:pt x="5186" y="26670"/>
                          </a:cubicBezTo>
                          <a:cubicBezTo>
                            <a:pt x="4233" y="25718"/>
                            <a:pt x="5186" y="25718"/>
                            <a:pt x="5186" y="26670"/>
                          </a:cubicBezTo>
                          <a:cubicBezTo>
                            <a:pt x="5186" y="26670"/>
                            <a:pt x="5186" y="26670"/>
                            <a:pt x="5186" y="26670"/>
                          </a:cubicBezTo>
                          <a:cubicBezTo>
                            <a:pt x="5186" y="26670"/>
                            <a:pt x="5186" y="26670"/>
                            <a:pt x="5186" y="2667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26" name="任意多边形: 形状 1010"/>
                  <p:cNvSpPr/>
                  <p:nvPr/>
                </p:nvSpPr>
                <p:spPr>
                  <a:xfrm>
                    <a:off x="4099560" y="4398644"/>
                    <a:ext cx="3809" cy="7620"/>
                  </a:xfrm>
                  <a:custGeom>
                    <a:avLst/>
                    <a:gdLst>
                      <a:gd name="connsiteX0" fmla="*/ 0 w 3809"/>
                      <a:gd name="connsiteY0" fmla="*/ 7620 h 7620"/>
                      <a:gd name="connsiteX1" fmla="*/ 0 w 3809"/>
                      <a:gd name="connsiteY1" fmla="*/ 7620 h 7620"/>
                      <a:gd name="connsiteX2" fmla="*/ 0 w 3809"/>
                      <a:gd name="connsiteY2" fmla="*/ 7620 h 7620"/>
                      <a:gd name="connsiteX3" fmla="*/ 0 w 3809"/>
                      <a:gd name="connsiteY3" fmla="*/ 7620 h 7620"/>
                      <a:gd name="connsiteX4" fmla="*/ 0 w 3809"/>
                      <a:gd name="connsiteY4" fmla="*/ 7620 h 7620"/>
                      <a:gd name="connsiteX5" fmla="*/ 0 w 3809"/>
                      <a:gd name="connsiteY5" fmla="*/ 7620 h 7620"/>
                      <a:gd name="connsiteX6" fmla="*/ 952 w 3809"/>
                      <a:gd name="connsiteY6" fmla="*/ 6668 h 7620"/>
                      <a:gd name="connsiteX7" fmla="*/ 1905 w 3809"/>
                      <a:gd name="connsiteY7" fmla="*/ 5715 h 7620"/>
                      <a:gd name="connsiteX8" fmla="*/ 2857 w 3809"/>
                      <a:gd name="connsiteY8" fmla="*/ 4763 h 7620"/>
                      <a:gd name="connsiteX9" fmla="*/ 2857 w 3809"/>
                      <a:gd name="connsiteY9" fmla="*/ 3810 h 7620"/>
                      <a:gd name="connsiteX10" fmla="*/ 2857 w 3809"/>
                      <a:gd name="connsiteY10" fmla="*/ 3810 h 7620"/>
                      <a:gd name="connsiteX11" fmla="*/ 2857 w 3809"/>
                      <a:gd name="connsiteY11" fmla="*/ 3810 h 7620"/>
                      <a:gd name="connsiteX12" fmla="*/ 2857 w 3809"/>
                      <a:gd name="connsiteY12" fmla="*/ 3810 h 7620"/>
                      <a:gd name="connsiteX13" fmla="*/ 2857 w 3809"/>
                      <a:gd name="connsiteY13" fmla="*/ 3810 h 7620"/>
                      <a:gd name="connsiteX14" fmla="*/ 2857 w 3809"/>
                      <a:gd name="connsiteY14" fmla="*/ 3810 h 7620"/>
                      <a:gd name="connsiteX15" fmla="*/ 2857 w 3809"/>
                      <a:gd name="connsiteY15" fmla="*/ 2858 h 7620"/>
                      <a:gd name="connsiteX16" fmla="*/ 2857 w 3809"/>
                      <a:gd name="connsiteY16" fmla="*/ 1905 h 7620"/>
                      <a:gd name="connsiteX17" fmla="*/ 2857 w 3809"/>
                      <a:gd name="connsiteY17" fmla="*/ 1905 h 7620"/>
                      <a:gd name="connsiteX18" fmla="*/ 2857 w 3809"/>
                      <a:gd name="connsiteY18" fmla="*/ 953 h 7620"/>
                      <a:gd name="connsiteX19" fmla="*/ 2857 w 3809"/>
                      <a:gd name="connsiteY19" fmla="*/ 953 h 7620"/>
                      <a:gd name="connsiteX20" fmla="*/ 2857 w 3809"/>
                      <a:gd name="connsiteY20" fmla="*/ 953 h 7620"/>
                      <a:gd name="connsiteX21" fmla="*/ 2857 w 3809"/>
                      <a:gd name="connsiteY21" fmla="*/ 953 h 7620"/>
                      <a:gd name="connsiteX22" fmla="*/ 2857 w 3809"/>
                      <a:gd name="connsiteY22" fmla="*/ 953 h 7620"/>
                      <a:gd name="connsiteX23" fmla="*/ 2857 w 3809"/>
                      <a:gd name="connsiteY23" fmla="*/ 953 h 7620"/>
                      <a:gd name="connsiteX24" fmla="*/ 2857 w 3809"/>
                      <a:gd name="connsiteY24" fmla="*/ 953 h 7620"/>
                      <a:gd name="connsiteX25" fmla="*/ 2857 w 3809"/>
                      <a:gd name="connsiteY25" fmla="*/ 953 h 7620"/>
                      <a:gd name="connsiteX26" fmla="*/ 2857 w 3809"/>
                      <a:gd name="connsiteY26" fmla="*/ 953 h 7620"/>
                      <a:gd name="connsiteX27" fmla="*/ 2857 w 3809"/>
                      <a:gd name="connsiteY27" fmla="*/ 953 h 7620"/>
                      <a:gd name="connsiteX28" fmla="*/ 2857 w 3809"/>
                      <a:gd name="connsiteY28" fmla="*/ 953 h 7620"/>
                      <a:gd name="connsiteX29" fmla="*/ 3810 w 3809"/>
                      <a:gd name="connsiteY29" fmla="*/ 953 h 7620"/>
                      <a:gd name="connsiteX30" fmla="*/ 3810 w 3809"/>
                      <a:gd name="connsiteY30" fmla="*/ 953 h 7620"/>
                      <a:gd name="connsiteX31" fmla="*/ 3810 w 3809"/>
                      <a:gd name="connsiteY31" fmla="*/ 953 h 7620"/>
                      <a:gd name="connsiteX32" fmla="*/ 1905 w 3809"/>
                      <a:gd name="connsiteY32" fmla="*/ 0 h 7620"/>
                      <a:gd name="connsiteX33" fmla="*/ 1905 w 3809"/>
                      <a:gd name="connsiteY33" fmla="*/ 0 h 7620"/>
                      <a:gd name="connsiteX34" fmla="*/ 1905 w 3809"/>
                      <a:gd name="connsiteY34" fmla="*/ 0 h 7620"/>
                      <a:gd name="connsiteX35" fmla="*/ 1905 w 3809"/>
                      <a:gd name="connsiteY35" fmla="*/ 953 h 7620"/>
                      <a:gd name="connsiteX36" fmla="*/ 1905 w 3809"/>
                      <a:gd name="connsiteY36" fmla="*/ 953 h 7620"/>
                      <a:gd name="connsiteX37" fmla="*/ 1905 w 3809"/>
                      <a:gd name="connsiteY37" fmla="*/ 953 h 7620"/>
                      <a:gd name="connsiteX38" fmla="*/ 1905 w 3809"/>
                      <a:gd name="connsiteY38" fmla="*/ 953 h 7620"/>
                      <a:gd name="connsiteX39" fmla="*/ 1905 w 3809"/>
                      <a:gd name="connsiteY39" fmla="*/ 953 h 7620"/>
                      <a:gd name="connsiteX40" fmla="*/ 1905 w 3809"/>
                      <a:gd name="connsiteY40" fmla="*/ 953 h 7620"/>
                      <a:gd name="connsiteX41" fmla="*/ 1905 w 3809"/>
                      <a:gd name="connsiteY41" fmla="*/ 953 h 7620"/>
                      <a:gd name="connsiteX42" fmla="*/ 1905 w 3809"/>
                      <a:gd name="connsiteY42" fmla="*/ 953 h 7620"/>
                      <a:gd name="connsiteX43" fmla="*/ 1905 w 3809"/>
                      <a:gd name="connsiteY43" fmla="*/ 953 h 7620"/>
                      <a:gd name="connsiteX44" fmla="*/ 1905 w 3809"/>
                      <a:gd name="connsiteY44" fmla="*/ 953 h 7620"/>
                      <a:gd name="connsiteX45" fmla="*/ 1905 w 3809"/>
                      <a:gd name="connsiteY45" fmla="*/ 953 h 7620"/>
                      <a:gd name="connsiteX46" fmla="*/ 1905 w 3809"/>
                      <a:gd name="connsiteY46" fmla="*/ 953 h 7620"/>
                      <a:gd name="connsiteX47" fmla="*/ 1905 w 3809"/>
                      <a:gd name="connsiteY47" fmla="*/ 953 h 7620"/>
                      <a:gd name="connsiteX48" fmla="*/ 1905 w 3809"/>
                      <a:gd name="connsiteY48" fmla="*/ 953 h 7620"/>
                      <a:gd name="connsiteX49" fmla="*/ 1905 w 3809"/>
                      <a:gd name="connsiteY49" fmla="*/ 953 h 7620"/>
                      <a:gd name="connsiteX50" fmla="*/ 1905 w 3809"/>
                      <a:gd name="connsiteY50" fmla="*/ 953 h 7620"/>
                      <a:gd name="connsiteX51" fmla="*/ 1905 w 3809"/>
                      <a:gd name="connsiteY51" fmla="*/ 953 h 7620"/>
                      <a:gd name="connsiteX52" fmla="*/ 1905 w 3809"/>
                      <a:gd name="connsiteY52" fmla="*/ 953 h 7620"/>
                      <a:gd name="connsiteX53" fmla="*/ 1905 w 3809"/>
                      <a:gd name="connsiteY53" fmla="*/ 953 h 7620"/>
                      <a:gd name="connsiteX54" fmla="*/ 1905 w 3809"/>
                      <a:gd name="connsiteY54" fmla="*/ 953 h 7620"/>
                      <a:gd name="connsiteX55" fmla="*/ 1905 w 3809"/>
                      <a:gd name="connsiteY55" fmla="*/ 953 h 7620"/>
                      <a:gd name="connsiteX56" fmla="*/ 1905 w 3809"/>
                      <a:gd name="connsiteY56" fmla="*/ 953 h 7620"/>
                      <a:gd name="connsiteX57" fmla="*/ 952 w 3809"/>
                      <a:gd name="connsiteY57" fmla="*/ 953 h 7620"/>
                      <a:gd name="connsiteX58" fmla="*/ 952 w 3809"/>
                      <a:gd name="connsiteY58" fmla="*/ 953 h 7620"/>
                      <a:gd name="connsiteX59" fmla="*/ 952 w 3809"/>
                      <a:gd name="connsiteY59" fmla="*/ 953 h 7620"/>
                      <a:gd name="connsiteX60" fmla="*/ 952 w 3809"/>
                      <a:gd name="connsiteY60" fmla="*/ 953 h 7620"/>
                      <a:gd name="connsiteX61" fmla="*/ 952 w 3809"/>
                      <a:gd name="connsiteY61" fmla="*/ 1905 h 7620"/>
                      <a:gd name="connsiteX62" fmla="*/ 952 w 3809"/>
                      <a:gd name="connsiteY62" fmla="*/ 2858 h 7620"/>
                      <a:gd name="connsiteX63" fmla="*/ 952 w 3809"/>
                      <a:gd name="connsiteY63" fmla="*/ 2858 h 7620"/>
                      <a:gd name="connsiteX64" fmla="*/ 952 w 3809"/>
                      <a:gd name="connsiteY64" fmla="*/ 2858 h 7620"/>
                      <a:gd name="connsiteX65" fmla="*/ 952 w 3809"/>
                      <a:gd name="connsiteY65" fmla="*/ 2858 h 7620"/>
                      <a:gd name="connsiteX66" fmla="*/ 952 w 3809"/>
                      <a:gd name="connsiteY66" fmla="*/ 2858 h 7620"/>
                      <a:gd name="connsiteX67" fmla="*/ 0 w 3809"/>
                      <a:gd name="connsiteY67" fmla="*/ 7620 h 7620"/>
                      <a:gd name="connsiteX68" fmla="*/ 0 w 3809"/>
                      <a:gd name="connsiteY68" fmla="*/ 7620 h 7620"/>
                      <a:gd name="connsiteX69" fmla="*/ 0 w 3809"/>
                      <a:gd name="connsiteY69" fmla="*/ 7620 h 7620"/>
                      <a:gd name="connsiteX70" fmla="*/ 0 w 3809"/>
                      <a:gd name="connsiteY70" fmla="*/ 7620 h 7620"/>
                      <a:gd name="connsiteX71" fmla="*/ 0 w 3809"/>
                      <a:gd name="connsiteY71" fmla="*/ 7620 h 7620"/>
                      <a:gd name="connsiteX72" fmla="*/ 0 w 3809"/>
                      <a:gd name="connsiteY72" fmla="*/ 7620 h 7620"/>
                      <a:gd name="connsiteX73" fmla="*/ 2857 w 3809"/>
                      <a:gd name="connsiteY73" fmla="*/ 2858 h 7620"/>
                      <a:gd name="connsiteX74" fmla="*/ 2857 w 3809"/>
                      <a:gd name="connsiteY74" fmla="*/ 2858 h 7620"/>
                      <a:gd name="connsiteX75" fmla="*/ 2857 w 3809"/>
                      <a:gd name="connsiteY75" fmla="*/ 2858 h 7620"/>
                      <a:gd name="connsiteX76" fmla="*/ 2857 w 3809"/>
                      <a:gd name="connsiteY76" fmla="*/ 2858 h 7620"/>
                      <a:gd name="connsiteX77" fmla="*/ 2857 w 3809"/>
                      <a:gd name="connsiteY77" fmla="*/ 2858 h 7620"/>
                      <a:gd name="connsiteX78" fmla="*/ 952 w 3809"/>
                      <a:gd name="connsiteY78" fmla="*/ 5715 h 7620"/>
                      <a:gd name="connsiteX79" fmla="*/ 952 w 3809"/>
                      <a:gd name="connsiteY79" fmla="*/ 5715 h 7620"/>
                      <a:gd name="connsiteX80" fmla="*/ 952 w 3809"/>
                      <a:gd name="connsiteY80" fmla="*/ 5715 h 7620"/>
                      <a:gd name="connsiteX81" fmla="*/ 952 w 3809"/>
                      <a:gd name="connsiteY81" fmla="*/ 5715 h 7620"/>
                      <a:gd name="connsiteX82" fmla="*/ 952 w 3809"/>
                      <a:gd name="connsiteY82" fmla="*/ 5715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809" h="7620">
                        <a:moveTo>
                          <a:pt x="0" y="7620"/>
                        </a:move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6668"/>
                          <a:pt x="0" y="7620"/>
                          <a:pt x="0" y="7620"/>
                        </a:cubicBezTo>
                        <a:cubicBezTo>
                          <a:pt x="952" y="7620"/>
                          <a:pt x="952" y="7620"/>
                          <a:pt x="0" y="7620"/>
                        </a:cubicBezTo>
                        <a:cubicBezTo>
                          <a:pt x="952" y="6668"/>
                          <a:pt x="952" y="6668"/>
                          <a:pt x="952" y="6668"/>
                        </a:cubicBezTo>
                        <a:cubicBezTo>
                          <a:pt x="952" y="6668"/>
                          <a:pt x="1905" y="6668"/>
                          <a:pt x="1905" y="5715"/>
                        </a:cubicBezTo>
                        <a:cubicBezTo>
                          <a:pt x="1905" y="5715"/>
                          <a:pt x="1905" y="5715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3810"/>
                        </a:cubicBezTo>
                        <a:cubicBezTo>
                          <a:pt x="2857" y="3810"/>
                          <a:pt x="2857" y="3810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lnTo>
                          <a:pt x="2857" y="953"/>
                        </a:ln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lnTo>
                          <a:pt x="1905" y="0"/>
                        </a:ln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952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1905"/>
                        </a:cubicBezTo>
                        <a:cubicBezTo>
                          <a:pt x="952" y="1905"/>
                          <a:pt x="952" y="1905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0" y="6668"/>
                          <a:pt x="0" y="6668"/>
                          <a:pt x="0" y="7620"/>
                        </a:cubicBezTo>
                        <a:cubicBezTo>
                          <a:pt x="0" y="6668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ubicBezTo>
                          <a:pt x="0" y="7620"/>
                          <a:pt x="0" y="7620"/>
                          <a:pt x="0" y="7620"/>
                        </a:cubicBezTo>
                        <a:close/>
                        <a:moveTo>
                          <a:pt x="2857" y="2858"/>
                        </a:move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lose/>
                        <a:moveTo>
                          <a:pt x="952" y="5715"/>
                        </a:moveTo>
                        <a:cubicBezTo>
                          <a:pt x="952" y="5715"/>
                          <a:pt x="952" y="5715"/>
                          <a:pt x="952" y="5715"/>
                        </a:cubicBezTo>
                        <a:cubicBezTo>
                          <a:pt x="952" y="5715"/>
                          <a:pt x="952" y="5715"/>
                          <a:pt x="952" y="5715"/>
                        </a:cubicBezTo>
                        <a:cubicBezTo>
                          <a:pt x="952" y="5715"/>
                          <a:pt x="952" y="5715"/>
                          <a:pt x="952" y="5715"/>
                        </a:cubicBezTo>
                        <a:cubicBezTo>
                          <a:pt x="952" y="5715"/>
                          <a:pt x="952" y="5715"/>
                          <a:pt x="952" y="5715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127" name="图形 2"/>
                <p:cNvGrpSpPr/>
                <p:nvPr/>
              </p:nvGrpSpPr>
              <p:grpSpPr>
                <a:xfrm>
                  <a:off x="3964834" y="4322444"/>
                  <a:ext cx="10900" cy="154304"/>
                  <a:chOff x="3964834" y="4322444"/>
                  <a:chExt cx="10900" cy="154304"/>
                </a:xfrm>
              </p:grpSpPr>
              <p:grpSp>
                <p:nvGrpSpPr>
                  <p:cNvPr id="1128" name="图形 2"/>
                  <p:cNvGrpSpPr/>
                  <p:nvPr/>
                </p:nvGrpSpPr>
                <p:grpSpPr>
                  <a:xfrm>
                    <a:off x="3973204" y="4322444"/>
                    <a:ext cx="2530" cy="65722"/>
                    <a:chOff x="3973204" y="4322444"/>
                    <a:chExt cx="2530" cy="65722"/>
                  </a:xfrm>
                </p:grpSpPr>
                <p:sp>
                  <p:nvSpPr>
                    <p:cNvPr id="1129" name="任意多边形: 形状 1013"/>
                    <p:cNvSpPr/>
                    <p:nvPr/>
                  </p:nvSpPr>
                  <p:spPr>
                    <a:xfrm>
                      <a:off x="3975020" y="4374832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0" name="任意多边形: 形状 1014"/>
                    <p:cNvSpPr/>
                    <p:nvPr/>
                  </p:nvSpPr>
                  <p:spPr>
                    <a:xfrm>
                      <a:off x="3974359" y="4375784"/>
                      <a:ext cx="423" cy="714"/>
                    </a:xfrm>
                    <a:custGeom>
                      <a:avLst/>
                      <a:gdLst>
                        <a:gd name="connsiteX0" fmla="*/ 423 w 423"/>
                        <a:gd name="connsiteY0" fmla="*/ 0 h 714"/>
                        <a:gd name="connsiteX1" fmla="*/ 423 w 423"/>
                        <a:gd name="connsiteY1" fmla="*/ 0 h 714"/>
                        <a:gd name="connsiteX2" fmla="*/ 423 w 423"/>
                        <a:gd name="connsiteY2" fmla="*/ 0 h 714"/>
                        <a:gd name="connsiteX3" fmla="*/ 423 w 423"/>
                        <a:gd name="connsiteY3" fmla="*/ 0 h 714"/>
                        <a:gd name="connsiteX4" fmla="*/ 423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0"/>
                            <a:pt x="423" y="953"/>
                            <a:pt x="423" y="0"/>
                          </a:cubicBezTo>
                          <a:cubicBezTo>
                            <a:pt x="423" y="953"/>
                            <a:pt x="423" y="953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1" name="任意多边形: 形状 1015"/>
                    <p:cNvSpPr/>
                    <p:nvPr/>
                  </p:nvSpPr>
                  <p:spPr>
                    <a:xfrm>
                      <a:off x="3973830" y="4387214"/>
                      <a:ext cx="1904" cy="952"/>
                    </a:xfrm>
                    <a:custGeom>
                      <a:avLst/>
                      <a:gdLst>
                        <a:gd name="connsiteX0" fmla="*/ 0 w 1904"/>
                        <a:gd name="connsiteY0" fmla="*/ 953 h 952"/>
                        <a:gd name="connsiteX1" fmla="*/ 1905 w 1904"/>
                        <a:gd name="connsiteY1" fmla="*/ 953 h 952"/>
                        <a:gd name="connsiteX2" fmla="*/ 1905 w 1904"/>
                        <a:gd name="connsiteY2" fmla="*/ 953 h 952"/>
                        <a:gd name="connsiteX3" fmla="*/ 1905 w 1904"/>
                        <a:gd name="connsiteY3" fmla="*/ 0 h 952"/>
                        <a:gd name="connsiteX4" fmla="*/ 1905 w 1904"/>
                        <a:gd name="connsiteY4" fmla="*/ 0 h 952"/>
                        <a:gd name="connsiteX5" fmla="*/ 1905 w 1904"/>
                        <a:gd name="connsiteY5" fmla="*/ 0 h 952"/>
                        <a:gd name="connsiteX6" fmla="*/ 0 w 1904"/>
                        <a:gd name="connsiteY6" fmla="*/ 953 h 952"/>
                        <a:gd name="connsiteX7" fmla="*/ 0 w 1904"/>
                        <a:gd name="connsiteY7" fmla="*/ 953 h 952"/>
                        <a:gd name="connsiteX8" fmla="*/ 0 w 1904"/>
                        <a:gd name="connsiteY8" fmla="*/ 953 h 952"/>
                        <a:gd name="connsiteX9" fmla="*/ 0 w 1904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952">
                          <a:moveTo>
                            <a:pt x="0" y="953"/>
                          </a:move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952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2" name="任意多边形: 形状 1016"/>
                    <p:cNvSpPr/>
                    <p:nvPr/>
                  </p:nvSpPr>
                  <p:spPr>
                    <a:xfrm>
                      <a:off x="3973204" y="4322444"/>
                      <a:ext cx="2530" cy="64770"/>
                    </a:xfrm>
                    <a:custGeom>
                      <a:avLst/>
                      <a:gdLst>
                        <a:gd name="connsiteX0" fmla="*/ 626 w 2530"/>
                        <a:gd name="connsiteY0" fmla="*/ 64770 h 64770"/>
                        <a:gd name="connsiteX1" fmla="*/ 2531 w 2530"/>
                        <a:gd name="connsiteY1" fmla="*/ 63817 h 64770"/>
                        <a:gd name="connsiteX2" fmla="*/ 2531 w 2530"/>
                        <a:gd name="connsiteY2" fmla="*/ 63817 h 64770"/>
                        <a:gd name="connsiteX3" fmla="*/ 2531 w 2530"/>
                        <a:gd name="connsiteY3" fmla="*/ 62865 h 64770"/>
                        <a:gd name="connsiteX4" fmla="*/ 2531 w 2530"/>
                        <a:gd name="connsiteY4" fmla="*/ 61912 h 64770"/>
                        <a:gd name="connsiteX5" fmla="*/ 2531 w 2530"/>
                        <a:gd name="connsiteY5" fmla="*/ 60960 h 64770"/>
                        <a:gd name="connsiteX6" fmla="*/ 2531 w 2530"/>
                        <a:gd name="connsiteY6" fmla="*/ 60008 h 64770"/>
                        <a:gd name="connsiteX7" fmla="*/ 2531 w 2530"/>
                        <a:gd name="connsiteY7" fmla="*/ 60008 h 64770"/>
                        <a:gd name="connsiteX8" fmla="*/ 2531 w 2530"/>
                        <a:gd name="connsiteY8" fmla="*/ 59055 h 64770"/>
                        <a:gd name="connsiteX9" fmla="*/ 2531 w 2530"/>
                        <a:gd name="connsiteY9" fmla="*/ 59055 h 64770"/>
                        <a:gd name="connsiteX10" fmla="*/ 2531 w 2530"/>
                        <a:gd name="connsiteY10" fmla="*/ 59055 h 64770"/>
                        <a:gd name="connsiteX11" fmla="*/ 2531 w 2530"/>
                        <a:gd name="connsiteY11" fmla="*/ 57150 h 64770"/>
                        <a:gd name="connsiteX12" fmla="*/ 2531 w 2530"/>
                        <a:gd name="connsiteY12" fmla="*/ 55245 h 64770"/>
                        <a:gd name="connsiteX13" fmla="*/ 2531 w 2530"/>
                        <a:gd name="connsiteY13" fmla="*/ 54292 h 64770"/>
                        <a:gd name="connsiteX14" fmla="*/ 2531 w 2530"/>
                        <a:gd name="connsiteY14" fmla="*/ 52388 h 64770"/>
                        <a:gd name="connsiteX15" fmla="*/ 2531 w 2530"/>
                        <a:gd name="connsiteY15" fmla="*/ 51435 h 64770"/>
                        <a:gd name="connsiteX16" fmla="*/ 2531 w 2530"/>
                        <a:gd name="connsiteY16" fmla="*/ 48577 h 64770"/>
                        <a:gd name="connsiteX17" fmla="*/ 2531 w 2530"/>
                        <a:gd name="connsiteY17" fmla="*/ 47625 h 64770"/>
                        <a:gd name="connsiteX18" fmla="*/ 2531 w 2530"/>
                        <a:gd name="connsiteY18" fmla="*/ 45720 h 64770"/>
                        <a:gd name="connsiteX19" fmla="*/ 2531 w 2530"/>
                        <a:gd name="connsiteY19" fmla="*/ 43815 h 64770"/>
                        <a:gd name="connsiteX20" fmla="*/ 2531 w 2530"/>
                        <a:gd name="connsiteY20" fmla="*/ 42863 h 64770"/>
                        <a:gd name="connsiteX21" fmla="*/ 2531 w 2530"/>
                        <a:gd name="connsiteY21" fmla="*/ 41910 h 64770"/>
                        <a:gd name="connsiteX22" fmla="*/ 2531 w 2530"/>
                        <a:gd name="connsiteY22" fmla="*/ 41910 h 64770"/>
                        <a:gd name="connsiteX23" fmla="*/ 2531 w 2530"/>
                        <a:gd name="connsiteY23" fmla="*/ 41910 h 64770"/>
                        <a:gd name="connsiteX24" fmla="*/ 2531 w 2530"/>
                        <a:gd name="connsiteY24" fmla="*/ 40958 h 64770"/>
                        <a:gd name="connsiteX25" fmla="*/ 2531 w 2530"/>
                        <a:gd name="connsiteY25" fmla="*/ 40005 h 64770"/>
                        <a:gd name="connsiteX26" fmla="*/ 2531 w 2530"/>
                        <a:gd name="connsiteY26" fmla="*/ 40005 h 64770"/>
                        <a:gd name="connsiteX27" fmla="*/ 2531 w 2530"/>
                        <a:gd name="connsiteY27" fmla="*/ 39052 h 64770"/>
                        <a:gd name="connsiteX28" fmla="*/ 2531 w 2530"/>
                        <a:gd name="connsiteY28" fmla="*/ 38100 h 64770"/>
                        <a:gd name="connsiteX29" fmla="*/ 2531 w 2530"/>
                        <a:gd name="connsiteY29" fmla="*/ 38100 h 64770"/>
                        <a:gd name="connsiteX30" fmla="*/ 2531 w 2530"/>
                        <a:gd name="connsiteY30" fmla="*/ 38100 h 64770"/>
                        <a:gd name="connsiteX31" fmla="*/ 2531 w 2530"/>
                        <a:gd name="connsiteY31" fmla="*/ 38100 h 64770"/>
                        <a:gd name="connsiteX32" fmla="*/ 2531 w 2530"/>
                        <a:gd name="connsiteY32" fmla="*/ 38100 h 64770"/>
                        <a:gd name="connsiteX33" fmla="*/ 2531 w 2530"/>
                        <a:gd name="connsiteY33" fmla="*/ 37147 h 64770"/>
                        <a:gd name="connsiteX34" fmla="*/ 2531 w 2530"/>
                        <a:gd name="connsiteY34" fmla="*/ 35242 h 64770"/>
                        <a:gd name="connsiteX35" fmla="*/ 2531 w 2530"/>
                        <a:gd name="connsiteY35" fmla="*/ 34290 h 64770"/>
                        <a:gd name="connsiteX36" fmla="*/ 2531 w 2530"/>
                        <a:gd name="connsiteY36" fmla="*/ 34290 h 64770"/>
                        <a:gd name="connsiteX37" fmla="*/ 2531 w 2530"/>
                        <a:gd name="connsiteY37" fmla="*/ 33338 h 64770"/>
                        <a:gd name="connsiteX38" fmla="*/ 2531 w 2530"/>
                        <a:gd name="connsiteY38" fmla="*/ 33338 h 64770"/>
                        <a:gd name="connsiteX39" fmla="*/ 2531 w 2530"/>
                        <a:gd name="connsiteY39" fmla="*/ 33338 h 64770"/>
                        <a:gd name="connsiteX40" fmla="*/ 2531 w 2530"/>
                        <a:gd name="connsiteY40" fmla="*/ 31433 h 64770"/>
                        <a:gd name="connsiteX41" fmla="*/ 2531 w 2530"/>
                        <a:gd name="connsiteY41" fmla="*/ 30480 h 64770"/>
                        <a:gd name="connsiteX42" fmla="*/ 2531 w 2530"/>
                        <a:gd name="connsiteY42" fmla="*/ 28575 h 64770"/>
                        <a:gd name="connsiteX43" fmla="*/ 2531 w 2530"/>
                        <a:gd name="connsiteY43" fmla="*/ 28575 h 64770"/>
                        <a:gd name="connsiteX44" fmla="*/ 2531 w 2530"/>
                        <a:gd name="connsiteY44" fmla="*/ 27622 h 64770"/>
                        <a:gd name="connsiteX45" fmla="*/ 2531 w 2530"/>
                        <a:gd name="connsiteY45" fmla="*/ 26670 h 64770"/>
                        <a:gd name="connsiteX46" fmla="*/ 2531 w 2530"/>
                        <a:gd name="connsiteY46" fmla="*/ 24765 h 64770"/>
                        <a:gd name="connsiteX47" fmla="*/ 2531 w 2530"/>
                        <a:gd name="connsiteY47" fmla="*/ 24765 h 64770"/>
                        <a:gd name="connsiteX48" fmla="*/ 2531 w 2530"/>
                        <a:gd name="connsiteY48" fmla="*/ 23813 h 64770"/>
                        <a:gd name="connsiteX49" fmla="*/ 2531 w 2530"/>
                        <a:gd name="connsiteY49" fmla="*/ 23813 h 64770"/>
                        <a:gd name="connsiteX50" fmla="*/ 2531 w 2530"/>
                        <a:gd name="connsiteY50" fmla="*/ 22860 h 64770"/>
                        <a:gd name="connsiteX51" fmla="*/ 2531 w 2530"/>
                        <a:gd name="connsiteY51" fmla="*/ 21908 h 64770"/>
                        <a:gd name="connsiteX52" fmla="*/ 2531 w 2530"/>
                        <a:gd name="connsiteY52" fmla="*/ 20955 h 64770"/>
                        <a:gd name="connsiteX53" fmla="*/ 2531 w 2530"/>
                        <a:gd name="connsiteY53" fmla="*/ 18097 h 64770"/>
                        <a:gd name="connsiteX54" fmla="*/ 2531 w 2530"/>
                        <a:gd name="connsiteY54" fmla="*/ 17145 h 64770"/>
                        <a:gd name="connsiteX55" fmla="*/ 2531 w 2530"/>
                        <a:gd name="connsiteY55" fmla="*/ 15240 h 64770"/>
                        <a:gd name="connsiteX56" fmla="*/ 2531 w 2530"/>
                        <a:gd name="connsiteY56" fmla="*/ 15240 h 64770"/>
                        <a:gd name="connsiteX57" fmla="*/ 2531 w 2530"/>
                        <a:gd name="connsiteY57" fmla="*/ 13335 h 64770"/>
                        <a:gd name="connsiteX58" fmla="*/ 2531 w 2530"/>
                        <a:gd name="connsiteY58" fmla="*/ 12383 h 64770"/>
                        <a:gd name="connsiteX59" fmla="*/ 2531 w 2530"/>
                        <a:gd name="connsiteY59" fmla="*/ 12383 h 64770"/>
                        <a:gd name="connsiteX60" fmla="*/ 2531 w 2530"/>
                        <a:gd name="connsiteY60" fmla="*/ 12383 h 64770"/>
                        <a:gd name="connsiteX61" fmla="*/ 2531 w 2530"/>
                        <a:gd name="connsiteY61" fmla="*/ 11430 h 64770"/>
                        <a:gd name="connsiteX62" fmla="*/ 2531 w 2530"/>
                        <a:gd name="connsiteY62" fmla="*/ 11430 h 64770"/>
                        <a:gd name="connsiteX63" fmla="*/ 2531 w 2530"/>
                        <a:gd name="connsiteY63" fmla="*/ 11430 h 64770"/>
                        <a:gd name="connsiteX64" fmla="*/ 2531 w 2530"/>
                        <a:gd name="connsiteY64" fmla="*/ 10477 h 64770"/>
                        <a:gd name="connsiteX65" fmla="*/ 2531 w 2530"/>
                        <a:gd name="connsiteY65" fmla="*/ 8572 h 64770"/>
                        <a:gd name="connsiteX66" fmla="*/ 2531 w 2530"/>
                        <a:gd name="connsiteY66" fmla="*/ 4763 h 64770"/>
                        <a:gd name="connsiteX67" fmla="*/ 2531 w 2530"/>
                        <a:gd name="connsiteY67" fmla="*/ 2858 h 64770"/>
                        <a:gd name="connsiteX68" fmla="*/ 2531 w 2530"/>
                        <a:gd name="connsiteY68" fmla="*/ 952 h 64770"/>
                        <a:gd name="connsiteX69" fmla="*/ 1578 w 2530"/>
                        <a:gd name="connsiteY69" fmla="*/ 0 h 64770"/>
                        <a:gd name="connsiteX70" fmla="*/ 1578 w 2530"/>
                        <a:gd name="connsiteY70" fmla="*/ 0 h 64770"/>
                        <a:gd name="connsiteX71" fmla="*/ 1578 w 2530"/>
                        <a:gd name="connsiteY71" fmla="*/ 952 h 64770"/>
                        <a:gd name="connsiteX72" fmla="*/ 1578 w 2530"/>
                        <a:gd name="connsiteY72" fmla="*/ 1905 h 64770"/>
                        <a:gd name="connsiteX73" fmla="*/ 1578 w 2530"/>
                        <a:gd name="connsiteY73" fmla="*/ 2858 h 64770"/>
                        <a:gd name="connsiteX74" fmla="*/ 1578 w 2530"/>
                        <a:gd name="connsiteY74" fmla="*/ 3810 h 64770"/>
                        <a:gd name="connsiteX75" fmla="*/ 1578 w 2530"/>
                        <a:gd name="connsiteY75" fmla="*/ 4763 h 64770"/>
                        <a:gd name="connsiteX76" fmla="*/ 1578 w 2530"/>
                        <a:gd name="connsiteY76" fmla="*/ 5715 h 64770"/>
                        <a:gd name="connsiteX77" fmla="*/ 1578 w 2530"/>
                        <a:gd name="connsiteY77" fmla="*/ 7620 h 64770"/>
                        <a:gd name="connsiteX78" fmla="*/ 1578 w 2530"/>
                        <a:gd name="connsiteY78" fmla="*/ 9525 h 64770"/>
                        <a:gd name="connsiteX79" fmla="*/ 1578 w 2530"/>
                        <a:gd name="connsiteY79" fmla="*/ 10477 h 64770"/>
                        <a:gd name="connsiteX80" fmla="*/ 1578 w 2530"/>
                        <a:gd name="connsiteY80" fmla="*/ 11430 h 64770"/>
                        <a:gd name="connsiteX81" fmla="*/ 1578 w 2530"/>
                        <a:gd name="connsiteY81" fmla="*/ 13335 h 64770"/>
                        <a:gd name="connsiteX82" fmla="*/ 1578 w 2530"/>
                        <a:gd name="connsiteY82" fmla="*/ 14288 h 64770"/>
                        <a:gd name="connsiteX83" fmla="*/ 1578 w 2530"/>
                        <a:gd name="connsiteY83" fmla="*/ 15240 h 64770"/>
                        <a:gd name="connsiteX84" fmla="*/ 1578 w 2530"/>
                        <a:gd name="connsiteY84" fmla="*/ 16192 h 64770"/>
                        <a:gd name="connsiteX85" fmla="*/ 1578 w 2530"/>
                        <a:gd name="connsiteY85" fmla="*/ 18097 h 64770"/>
                        <a:gd name="connsiteX86" fmla="*/ 1578 w 2530"/>
                        <a:gd name="connsiteY86" fmla="*/ 19050 h 64770"/>
                        <a:gd name="connsiteX87" fmla="*/ 1578 w 2530"/>
                        <a:gd name="connsiteY87" fmla="*/ 20002 h 64770"/>
                        <a:gd name="connsiteX88" fmla="*/ 1578 w 2530"/>
                        <a:gd name="connsiteY88" fmla="*/ 20955 h 64770"/>
                        <a:gd name="connsiteX89" fmla="*/ 1578 w 2530"/>
                        <a:gd name="connsiteY89" fmla="*/ 21908 h 64770"/>
                        <a:gd name="connsiteX90" fmla="*/ 1578 w 2530"/>
                        <a:gd name="connsiteY90" fmla="*/ 21908 h 64770"/>
                        <a:gd name="connsiteX91" fmla="*/ 1578 w 2530"/>
                        <a:gd name="connsiteY91" fmla="*/ 21908 h 64770"/>
                        <a:gd name="connsiteX92" fmla="*/ 1578 w 2530"/>
                        <a:gd name="connsiteY92" fmla="*/ 21908 h 64770"/>
                        <a:gd name="connsiteX93" fmla="*/ 1578 w 2530"/>
                        <a:gd name="connsiteY93" fmla="*/ 22860 h 64770"/>
                        <a:gd name="connsiteX94" fmla="*/ 1578 w 2530"/>
                        <a:gd name="connsiteY94" fmla="*/ 22860 h 64770"/>
                        <a:gd name="connsiteX95" fmla="*/ 1578 w 2530"/>
                        <a:gd name="connsiteY95" fmla="*/ 22860 h 64770"/>
                        <a:gd name="connsiteX96" fmla="*/ 1578 w 2530"/>
                        <a:gd name="connsiteY96" fmla="*/ 23813 h 64770"/>
                        <a:gd name="connsiteX97" fmla="*/ 1578 w 2530"/>
                        <a:gd name="connsiteY97" fmla="*/ 26670 h 64770"/>
                        <a:gd name="connsiteX98" fmla="*/ 1578 w 2530"/>
                        <a:gd name="connsiteY98" fmla="*/ 27622 h 64770"/>
                        <a:gd name="connsiteX99" fmla="*/ 1578 w 2530"/>
                        <a:gd name="connsiteY99" fmla="*/ 27622 h 64770"/>
                        <a:gd name="connsiteX100" fmla="*/ 1578 w 2530"/>
                        <a:gd name="connsiteY100" fmla="*/ 27622 h 64770"/>
                        <a:gd name="connsiteX101" fmla="*/ 1578 w 2530"/>
                        <a:gd name="connsiteY101" fmla="*/ 27622 h 64770"/>
                        <a:gd name="connsiteX102" fmla="*/ 1578 w 2530"/>
                        <a:gd name="connsiteY102" fmla="*/ 29527 h 64770"/>
                        <a:gd name="connsiteX103" fmla="*/ 1578 w 2530"/>
                        <a:gd name="connsiteY103" fmla="*/ 32385 h 64770"/>
                        <a:gd name="connsiteX104" fmla="*/ 1578 w 2530"/>
                        <a:gd name="connsiteY104" fmla="*/ 32385 h 64770"/>
                        <a:gd name="connsiteX105" fmla="*/ 1578 w 2530"/>
                        <a:gd name="connsiteY105" fmla="*/ 33338 h 64770"/>
                        <a:gd name="connsiteX106" fmla="*/ 1578 w 2530"/>
                        <a:gd name="connsiteY106" fmla="*/ 35242 h 64770"/>
                        <a:gd name="connsiteX107" fmla="*/ 1578 w 2530"/>
                        <a:gd name="connsiteY107" fmla="*/ 37147 h 64770"/>
                        <a:gd name="connsiteX108" fmla="*/ 1578 w 2530"/>
                        <a:gd name="connsiteY108" fmla="*/ 39052 h 64770"/>
                        <a:gd name="connsiteX109" fmla="*/ 1578 w 2530"/>
                        <a:gd name="connsiteY109" fmla="*/ 40005 h 64770"/>
                        <a:gd name="connsiteX110" fmla="*/ 1578 w 2530"/>
                        <a:gd name="connsiteY110" fmla="*/ 41910 h 64770"/>
                        <a:gd name="connsiteX111" fmla="*/ 1578 w 2530"/>
                        <a:gd name="connsiteY111" fmla="*/ 42863 h 64770"/>
                        <a:gd name="connsiteX112" fmla="*/ 1578 w 2530"/>
                        <a:gd name="connsiteY112" fmla="*/ 45720 h 64770"/>
                        <a:gd name="connsiteX113" fmla="*/ 1578 w 2530"/>
                        <a:gd name="connsiteY113" fmla="*/ 47625 h 64770"/>
                        <a:gd name="connsiteX114" fmla="*/ 1578 w 2530"/>
                        <a:gd name="connsiteY114" fmla="*/ 51435 h 64770"/>
                        <a:gd name="connsiteX115" fmla="*/ 1578 w 2530"/>
                        <a:gd name="connsiteY115" fmla="*/ 53340 h 64770"/>
                        <a:gd name="connsiteX116" fmla="*/ 1578 w 2530"/>
                        <a:gd name="connsiteY116" fmla="*/ 54292 h 64770"/>
                        <a:gd name="connsiteX117" fmla="*/ 1578 w 2530"/>
                        <a:gd name="connsiteY117" fmla="*/ 56198 h 64770"/>
                        <a:gd name="connsiteX118" fmla="*/ 1578 w 2530"/>
                        <a:gd name="connsiteY118" fmla="*/ 58102 h 64770"/>
                        <a:gd name="connsiteX119" fmla="*/ 1578 w 2530"/>
                        <a:gd name="connsiteY119" fmla="*/ 58102 h 64770"/>
                        <a:gd name="connsiteX120" fmla="*/ 1578 w 2530"/>
                        <a:gd name="connsiteY120" fmla="*/ 58102 h 64770"/>
                        <a:gd name="connsiteX121" fmla="*/ 1578 w 2530"/>
                        <a:gd name="connsiteY121" fmla="*/ 60008 h 64770"/>
                        <a:gd name="connsiteX122" fmla="*/ 1578 w 2530"/>
                        <a:gd name="connsiteY122" fmla="*/ 60960 h 64770"/>
                        <a:gd name="connsiteX123" fmla="*/ 1578 w 2530"/>
                        <a:gd name="connsiteY123" fmla="*/ 61912 h 64770"/>
                        <a:gd name="connsiteX124" fmla="*/ 1578 w 2530"/>
                        <a:gd name="connsiteY124" fmla="*/ 61912 h 64770"/>
                        <a:gd name="connsiteX125" fmla="*/ 626 w 2530"/>
                        <a:gd name="connsiteY125" fmla="*/ 64770 h 64770"/>
                        <a:gd name="connsiteX126" fmla="*/ 626 w 2530"/>
                        <a:gd name="connsiteY126" fmla="*/ 64770 h 64770"/>
                        <a:gd name="connsiteX127" fmla="*/ 626 w 2530"/>
                        <a:gd name="connsiteY127" fmla="*/ 64770 h 64770"/>
                        <a:gd name="connsiteX128" fmla="*/ 626 w 2530"/>
                        <a:gd name="connsiteY128" fmla="*/ 64770 h 64770"/>
                        <a:gd name="connsiteX129" fmla="*/ 1578 w 2530"/>
                        <a:gd name="connsiteY129" fmla="*/ 52388 h 64770"/>
                        <a:gd name="connsiteX130" fmla="*/ 1578 w 2530"/>
                        <a:gd name="connsiteY130" fmla="*/ 52388 h 64770"/>
                        <a:gd name="connsiteX131" fmla="*/ 1578 w 2530"/>
                        <a:gd name="connsiteY131" fmla="*/ 52388 h 64770"/>
                        <a:gd name="connsiteX132" fmla="*/ 1578 w 2530"/>
                        <a:gd name="connsiteY132" fmla="*/ 52388 h 64770"/>
                        <a:gd name="connsiteX133" fmla="*/ 1578 w 2530"/>
                        <a:gd name="connsiteY133" fmla="*/ 52388 h 64770"/>
                        <a:gd name="connsiteX134" fmla="*/ 1578 w 2530"/>
                        <a:gd name="connsiteY134" fmla="*/ 54292 h 64770"/>
                        <a:gd name="connsiteX135" fmla="*/ 1578 w 2530"/>
                        <a:gd name="connsiteY135" fmla="*/ 54292 h 64770"/>
                        <a:gd name="connsiteX136" fmla="*/ 1578 w 2530"/>
                        <a:gd name="connsiteY136" fmla="*/ 54292 h 64770"/>
                        <a:gd name="connsiteX137" fmla="*/ 1578 w 2530"/>
                        <a:gd name="connsiteY137" fmla="*/ 54292 h 64770"/>
                        <a:gd name="connsiteX138" fmla="*/ 1578 w 2530"/>
                        <a:gd name="connsiteY138" fmla="*/ 54292 h 6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530" h="64770">
                          <a:moveTo>
                            <a:pt x="626" y="64770"/>
                          </a:moveTo>
                          <a:cubicBezTo>
                            <a:pt x="1578" y="64770"/>
                            <a:pt x="1578" y="63817"/>
                            <a:pt x="2531" y="63817"/>
                          </a:cubicBezTo>
                          <a:lnTo>
                            <a:pt x="2531" y="63817"/>
                          </a:lnTo>
                          <a:cubicBezTo>
                            <a:pt x="2531" y="63817"/>
                            <a:pt x="2531" y="62865"/>
                            <a:pt x="2531" y="62865"/>
                          </a:cubicBezTo>
                          <a:cubicBezTo>
                            <a:pt x="2531" y="62865"/>
                            <a:pt x="2531" y="61912"/>
                            <a:pt x="2531" y="61912"/>
                          </a:cubicBezTo>
                          <a:cubicBezTo>
                            <a:pt x="2531" y="61912"/>
                            <a:pt x="2531" y="60960"/>
                            <a:pt x="2531" y="60960"/>
                          </a:cubicBezTo>
                          <a:cubicBezTo>
                            <a:pt x="2531" y="60960"/>
                            <a:pt x="2531" y="60008"/>
                            <a:pt x="2531" y="60008"/>
                          </a:cubicBezTo>
                          <a:cubicBezTo>
                            <a:pt x="2531" y="60008"/>
                            <a:pt x="2531" y="60008"/>
                            <a:pt x="2531" y="60008"/>
                          </a:cubicBezTo>
                          <a:cubicBezTo>
                            <a:pt x="2531" y="60008"/>
                            <a:pt x="2531" y="59055"/>
                            <a:pt x="2531" y="59055"/>
                          </a:cubicBezTo>
                          <a:cubicBezTo>
                            <a:pt x="2531" y="59055"/>
                            <a:pt x="2531" y="59055"/>
                            <a:pt x="2531" y="59055"/>
                          </a:cubicBezTo>
                          <a:cubicBezTo>
                            <a:pt x="2531" y="59055"/>
                            <a:pt x="2531" y="59055"/>
                            <a:pt x="2531" y="59055"/>
                          </a:cubicBezTo>
                          <a:cubicBezTo>
                            <a:pt x="2531" y="59055"/>
                            <a:pt x="2531" y="58102"/>
                            <a:pt x="2531" y="57150"/>
                          </a:cubicBezTo>
                          <a:cubicBezTo>
                            <a:pt x="2531" y="57150"/>
                            <a:pt x="2531" y="56198"/>
                            <a:pt x="2531" y="55245"/>
                          </a:cubicBezTo>
                          <a:cubicBezTo>
                            <a:pt x="2531" y="55245"/>
                            <a:pt x="2531" y="55245"/>
                            <a:pt x="2531" y="54292"/>
                          </a:cubicBezTo>
                          <a:cubicBezTo>
                            <a:pt x="2531" y="53340"/>
                            <a:pt x="2531" y="53340"/>
                            <a:pt x="2531" y="52388"/>
                          </a:cubicBezTo>
                          <a:cubicBezTo>
                            <a:pt x="2531" y="51435"/>
                            <a:pt x="2531" y="51435"/>
                            <a:pt x="2531" y="51435"/>
                          </a:cubicBezTo>
                          <a:cubicBezTo>
                            <a:pt x="2531" y="50483"/>
                            <a:pt x="2531" y="49530"/>
                            <a:pt x="2531" y="48577"/>
                          </a:cubicBezTo>
                          <a:cubicBezTo>
                            <a:pt x="2531" y="47625"/>
                            <a:pt x="2531" y="48577"/>
                            <a:pt x="2531" y="47625"/>
                          </a:cubicBezTo>
                          <a:cubicBezTo>
                            <a:pt x="2531" y="46672"/>
                            <a:pt x="2531" y="46672"/>
                            <a:pt x="2531" y="45720"/>
                          </a:cubicBezTo>
                          <a:cubicBezTo>
                            <a:pt x="2531" y="44767"/>
                            <a:pt x="2531" y="43815"/>
                            <a:pt x="2531" y="43815"/>
                          </a:cubicBezTo>
                          <a:cubicBezTo>
                            <a:pt x="2531" y="42863"/>
                            <a:pt x="2531" y="43815"/>
                            <a:pt x="2531" y="42863"/>
                          </a:cubicBezTo>
                          <a:cubicBezTo>
                            <a:pt x="2531" y="42863"/>
                            <a:pt x="2531" y="42863"/>
                            <a:pt x="2531" y="41910"/>
                          </a:cubicBezTo>
                          <a:cubicBezTo>
                            <a:pt x="2531" y="41910"/>
                            <a:pt x="2531" y="41910"/>
                            <a:pt x="2531" y="41910"/>
                          </a:cubicBezTo>
                          <a:cubicBezTo>
                            <a:pt x="2531" y="41910"/>
                            <a:pt x="2531" y="41910"/>
                            <a:pt x="2531" y="41910"/>
                          </a:cubicBezTo>
                          <a:cubicBezTo>
                            <a:pt x="2531" y="41910"/>
                            <a:pt x="2531" y="40958"/>
                            <a:pt x="2531" y="40958"/>
                          </a:cubicBezTo>
                          <a:cubicBezTo>
                            <a:pt x="2531" y="40958"/>
                            <a:pt x="2531" y="40005"/>
                            <a:pt x="2531" y="40005"/>
                          </a:cubicBezTo>
                          <a:cubicBezTo>
                            <a:pt x="2531" y="40005"/>
                            <a:pt x="2531" y="40005"/>
                            <a:pt x="2531" y="40005"/>
                          </a:cubicBezTo>
                          <a:cubicBezTo>
                            <a:pt x="2531" y="40005"/>
                            <a:pt x="2531" y="39052"/>
                            <a:pt x="2531" y="39052"/>
                          </a:cubicBezTo>
                          <a:cubicBezTo>
                            <a:pt x="2531" y="39052"/>
                            <a:pt x="2531" y="39052"/>
                            <a:pt x="2531" y="38100"/>
                          </a:cubicBezTo>
                          <a:cubicBezTo>
                            <a:pt x="2531" y="38100"/>
                            <a:pt x="2531" y="38100"/>
                            <a:pt x="2531" y="38100"/>
                          </a:cubicBezTo>
                          <a:cubicBezTo>
                            <a:pt x="2531" y="38100"/>
                            <a:pt x="2531" y="38100"/>
                            <a:pt x="2531" y="38100"/>
                          </a:cubicBezTo>
                          <a:cubicBezTo>
                            <a:pt x="2531" y="38100"/>
                            <a:pt x="2531" y="38100"/>
                            <a:pt x="2531" y="38100"/>
                          </a:cubicBezTo>
                          <a:cubicBezTo>
                            <a:pt x="2531" y="38100"/>
                            <a:pt x="2531" y="38100"/>
                            <a:pt x="2531" y="38100"/>
                          </a:cubicBezTo>
                          <a:cubicBezTo>
                            <a:pt x="2531" y="38100"/>
                            <a:pt x="2531" y="38100"/>
                            <a:pt x="2531" y="37147"/>
                          </a:cubicBezTo>
                          <a:cubicBezTo>
                            <a:pt x="2531" y="36195"/>
                            <a:pt x="2531" y="36195"/>
                            <a:pt x="2531" y="35242"/>
                          </a:cubicBezTo>
                          <a:cubicBezTo>
                            <a:pt x="2531" y="34290"/>
                            <a:pt x="2531" y="34290"/>
                            <a:pt x="2531" y="34290"/>
                          </a:cubicBezTo>
                          <a:cubicBezTo>
                            <a:pt x="2531" y="34290"/>
                            <a:pt x="2531" y="34290"/>
                            <a:pt x="2531" y="34290"/>
                          </a:cubicBezTo>
                          <a:cubicBezTo>
                            <a:pt x="2531" y="34290"/>
                            <a:pt x="2531" y="33338"/>
                            <a:pt x="2531" y="33338"/>
                          </a:cubicBezTo>
                          <a:cubicBezTo>
                            <a:pt x="2531" y="33338"/>
                            <a:pt x="2531" y="33338"/>
                            <a:pt x="2531" y="33338"/>
                          </a:cubicBezTo>
                          <a:cubicBezTo>
                            <a:pt x="2531" y="33338"/>
                            <a:pt x="2531" y="33338"/>
                            <a:pt x="2531" y="33338"/>
                          </a:cubicBezTo>
                          <a:cubicBezTo>
                            <a:pt x="2531" y="32385"/>
                            <a:pt x="2531" y="32385"/>
                            <a:pt x="2531" y="31433"/>
                          </a:cubicBezTo>
                          <a:cubicBezTo>
                            <a:pt x="2531" y="30480"/>
                            <a:pt x="2531" y="30480"/>
                            <a:pt x="2531" y="30480"/>
                          </a:cubicBezTo>
                          <a:cubicBezTo>
                            <a:pt x="2531" y="30480"/>
                            <a:pt x="2531" y="29527"/>
                            <a:pt x="2531" y="28575"/>
                          </a:cubicBezTo>
                          <a:cubicBezTo>
                            <a:pt x="2531" y="28575"/>
                            <a:pt x="2531" y="28575"/>
                            <a:pt x="2531" y="28575"/>
                          </a:cubicBezTo>
                          <a:cubicBezTo>
                            <a:pt x="2531" y="28575"/>
                            <a:pt x="2531" y="27622"/>
                            <a:pt x="2531" y="27622"/>
                          </a:cubicBezTo>
                          <a:cubicBezTo>
                            <a:pt x="2531" y="27622"/>
                            <a:pt x="2531" y="27622"/>
                            <a:pt x="2531" y="26670"/>
                          </a:cubicBezTo>
                          <a:cubicBezTo>
                            <a:pt x="2531" y="26670"/>
                            <a:pt x="2531" y="25717"/>
                            <a:pt x="2531" y="24765"/>
                          </a:cubicBezTo>
                          <a:cubicBezTo>
                            <a:pt x="2531" y="24765"/>
                            <a:pt x="2531" y="24765"/>
                            <a:pt x="2531" y="24765"/>
                          </a:cubicBezTo>
                          <a:cubicBezTo>
                            <a:pt x="2531" y="24765"/>
                            <a:pt x="2531" y="23813"/>
                            <a:pt x="2531" y="23813"/>
                          </a:cubicBezTo>
                          <a:cubicBezTo>
                            <a:pt x="2531" y="23813"/>
                            <a:pt x="2531" y="23813"/>
                            <a:pt x="2531" y="23813"/>
                          </a:cubicBezTo>
                          <a:cubicBezTo>
                            <a:pt x="2531" y="23813"/>
                            <a:pt x="2531" y="23813"/>
                            <a:pt x="2531" y="22860"/>
                          </a:cubicBezTo>
                          <a:cubicBezTo>
                            <a:pt x="2531" y="22860"/>
                            <a:pt x="2531" y="21908"/>
                            <a:pt x="2531" y="21908"/>
                          </a:cubicBezTo>
                          <a:cubicBezTo>
                            <a:pt x="2531" y="21908"/>
                            <a:pt x="2531" y="21908"/>
                            <a:pt x="2531" y="20955"/>
                          </a:cubicBezTo>
                          <a:cubicBezTo>
                            <a:pt x="2531" y="20002"/>
                            <a:pt x="2531" y="19050"/>
                            <a:pt x="2531" y="18097"/>
                          </a:cubicBezTo>
                          <a:cubicBezTo>
                            <a:pt x="2531" y="18097"/>
                            <a:pt x="2531" y="17145"/>
                            <a:pt x="2531" y="17145"/>
                          </a:cubicBezTo>
                          <a:cubicBezTo>
                            <a:pt x="2531" y="17145"/>
                            <a:pt x="2531" y="16192"/>
                            <a:pt x="2531" y="15240"/>
                          </a:cubicBezTo>
                          <a:cubicBezTo>
                            <a:pt x="2531" y="15240"/>
                            <a:pt x="2531" y="15240"/>
                            <a:pt x="2531" y="15240"/>
                          </a:cubicBezTo>
                          <a:cubicBezTo>
                            <a:pt x="2531" y="15240"/>
                            <a:pt x="2531" y="14288"/>
                            <a:pt x="2531" y="13335"/>
                          </a:cubicBezTo>
                          <a:cubicBezTo>
                            <a:pt x="2531" y="13335"/>
                            <a:pt x="2531" y="12383"/>
                            <a:pt x="2531" y="12383"/>
                          </a:cubicBezTo>
                          <a:cubicBezTo>
                            <a:pt x="2531" y="12383"/>
                            <a:pt x="2531" y="12383"/>
                            <a:pt x="2531" y="12383"/>
                          </a:cubicBezTo>
                          <a:cubicBezTo>
                            <a:pt x="2531" y="12383"/>
                            <a:pt x="2531" y="12383"/>
                            <a:pt x="2531" y="12383"/>
                          </a:cubicBezTo>
                          <a:cubicBezTo>
                            <a:pt x="2531" y="12383"/>
                            <a:pt x="2531" y="11430"/>
                            <a:pt x="2531" y="11430"/>
                          </a:cubicBezTo>
                          <a:cubicBezTo>
                            <a:pt x="2531" y="11430"/>
                            <a:pt x="2531" y="11430"/>
                            <a:pt x="2531" y="11430"/>
                          </a:cubicBezTo>
                          <a:cubicBezTo>
                            <a:pt x="2531" y="11430"/>
                            <a:pt x="2531" y="11430"/>
                            <a:pt x="2531" y="11430"/>
                          </a:cubicBezTo>
                          <a:cubicBezTo>
                            <a:pt x="2531" y="11430"/>
                            <a:pt x="2531" y="11430"/>
                            <a:pt x="2531" y="10477"/>
                          </a:cubicBezTo>
                          <a:cubicBezTo>
                            <a:pt x="2531" y="10477"/>
                            <a:pt x="2531" y="9525"/>
                            <a:pt x="2531" y="8572"/>
                          </a:cubicBezTo>
                          <a:cubicBezTo>
                            <a:pt x="2531" y="7620"/>
                            <a:pt x="2531" y="6667"/>
                            <a:pt x="2531" y="4763"/>
                          </a:cubicBezTo>
                          <a:cubicBezTo>
                            <a:pt x="2531" y="3810"/>
                            <a:pt x="2531" y="3810"/>
                            <a:pt x="2531" y="2858"/>
                          </a:cubicBezTo>
                          <a:cubicBezTo>
                            <a:pt x="2531" y="1905"/>
                            <a:pt x="2531" y="1905"/>
                            <a:pt x="2531" y="952"/>
                          </a:cubicBezTo>
                          <a:cubicBezTo>
                            <a:pt x="2531" y="0"/>
                            <a:pt x="2531" y="0"/>
                            <a:pt x="1578" y="0"/>
                          </a:cubicBezTo>
                          <a:cubicBezTo>
                            <a:pt x="1578" y="0"/>
                            <a:pt x="1578" y="0"/>
                            <a:pt x="1578" y="0"/>
                          </a:cubicBezTo>
                          <a:cubicBezTo>
                            <a:pt x="1578" y="0"/>
                            <a:pt x="1578" y="952"/>
                            <a:pt x="1578" y="952"/>
                          </a:cubicBezTo>
                          <a:cubicBezTo>
                            <a:pt x="1578" y="952"/>
                            <a:pt x="1578" y="1905"/>
                            <a:pt x="1578" y="1905"/>
                          </a:cubicBezTo>
                          <a:cubicBezTo>
                            <a:pt x="1578" y="1905"/>
                            <a:pt x="1578" y="2858"/>
                            <a:pt x="1578" y="2858"/>
                          </a:cubicBezTo>
                          <a:cubicBezTo>
                            <a:pt x="1578" y="2858"/>
                            <a:pt x="1578" y="3810"/>
                            <a:pt x="1578" y="3810"/>
                          </a:cubicBezTo>
                          <a:cubicBezTo>
                            <a:pt x="1578" y="3810"/>
                            <a:pt x="1578" y="3810"/>
                            <a:pt x="1578" y="4763"/>
                          </a:cubicBezTo>
                          <a:cubicBezTo>
                            <a:pt x="1578" y="5715"/>
                            <a:pt x="1578" y="5715"/>
                            <a:pt x="1578" y="5715"/>
                          </a:cubicBezTo>
                          <a:cubicBezTo>
                            <a:pt x="1578" y="5715"/>
                            <a:pt x="1578" y="6667"/>
                            <a:pt x="1578" y="7620"/>
                          </a:cubicBezTo>
                          <a:cubicBezTo>
                            <a:pt x="1578" y="8572"/>
                            <a:pt x="1578" y="9525"/>
                            <a:pt x="1578" y="9525"/>
                          </a:cubicBezTo>
                          <a:cubicBezTo>
                            <a:pt x="1578" y="10477"/>
                            <a:pt x="1578" y="10477"/>
                            <a:pt x="1578" y="10477"/>
                          </a:cubicBezTo>
                          <a:cubicBezTo>
                            <a:pt x="1578" y="10477"/>
                            <a:pt x="1578" y="11430"/>
                            <a:pt x="1578" y="11430"/>
                          </a:cubicBezTo>
                          <a:cubicBezTo>
                            <a:pt x="1578" y="12383"/>
                            <a:pt x="1578" y="12383"/>
                            <a:pt x="1578" y="13335"/>
                          </a:cubicBezTo>
                          <a:cubicBezTo>
                            <a:pt x="1578" y="14288"/>
                            <a:pt x="1578" y="14288"/>
                            <a:pt x="1578" y="14288"/>
                          </a:cubicBezTo>
                          <a:cubicBezTo>
                            <a:pt x="1578" y="14288"/>
                            <a:pt x="1578" y="15240"/>
                            <a:pt x="1578" y="15240"/>
                          </a:cubicBezTo>
                          <a:cubicBezTo>
                            <a:pt x="1578" y="15240"/>
                            <a:pt x="1578" y="15240"/>
                            <a:pt x="1578" y="16192"/>
                          </a:cubicBezTo>
                          <a:cubicBezTo>
                            <a:pt x="1578" y="16192"/>
                            <a:pt x="1578" y="17145"/>
                            <a:pt x="1578" y="18097"/>
                          </a:cubicBezTo>
                          <a:cubicBezTo>
                            <a:pt x="1578" y="18097"/>
                            <a:pt x="1578" y="19050"/>
                            <a:pt x="1578" y="19050"/>
                          </a:cubicBezTo>
                          <a:cubicBezTo>
                            <a:pt x="1578" y="19050"/>
                            <a:pt x="1578" y="20002"/>
                            <a:pt x="1578" y="20002"/>
                          </a:cubicBezTo>
                          <a:cubicBezTo>
                            <a:pt x="1578" y="20002"/>
                            <a:pt x="1578" y="20955"/>
                            <a:pt x="1578" y="20955"/>
                          </a:cubicBezTo>
                          <a:cubicBezTo>
                            <a:pt x="1578" y="20955"/>
                            <a:pt x="1578" y="21908"/>
                            <a:pt x="1578" y="21908"/>
                          </a:cubicBezTo>
                          <a:cubicBezTo>
                            <a:pt x="1578" y="21908"/>
                            <a:pt x="1578" y="21908"/>
                            <a:pt x="1578" y="21908"/>
                          </a:cubicBezTo>
                          <a:cubicBezTo>
                            <a:pt x="1578" y="21908"/>
                            <a:pt x="1578" y="21908"/>
                            <a:pt x="1578" y="21908"/>
                          </a:cubicBezTo>
                          <a:cubicBezTo>
                            <a:pt x="1578" y="21908"/>
                            <a:pt x="1578" y="21908"/>
                            <a:pt x="1578" y="21908"/>
                          </a:cubicBezTo>
                          <a:cubicBezTo>
                            <a:pt x="1578" y="21908"/>
                            <a:pt x="1578" y="22860"/>
                            <a:pt x="1578" y="22860"/>
                          </a:cubicBezTo>
                          <a:cubicBezTo>
                            <a:pt x="1578" y="22860"/>
                            <a:pt x="1578" y="22860"/>
                            <a:pt x="1578" y="22860"/>
                          </a:cubicBezTo>
                          <a:cubicBezTo>
                            <a:pt x="1578" y="22860"/>
                            <a:pt x="1578" y="22860"/>
                            <a:pt x="1578" y="22860"/>
                          </a:cubicBezTo>
                          <a:cubicBezTo>
                            <a:pt x="1578" y="22860"/>
                            <a:pt x="1578" y="23813"/>
                            <a:pt x="1578" y="23813"/>
                          </a:cubicBezTo>
                          <a:cubicBezTo>
                            <a:pt x="1578" y="24765"/>
                            <a:pt x="1578" y="25717"/>
                            <a:pt x="1578" y="26670"/>
                          </a:cubicBezTo>
                          <a:cubicBezTo>
                            <a:pt x="626" y="26670"/>
                            <a:pt x="1578" y="27622"/>
                            <a:pt x="1578" y="27622"/>
                          </a:cubicBezTo>
                          <a:cubicBezTo>
                            <a:pt x="1578" y="27622"/>
                            <a:pt x="1578" y="27622"/>
                            <a:pt x="1578" y="27622"/>
                          </a:cubicBezTo>
                          <a:cubicBezTo>
                            <a:pt x="1578" y="27622"/>
                            <a:pt x="1578" y="27622"/>
                            <a:pt x="1578" y="27622"/>
                          </a:cubicBezTo>
                          <a:cubicBezTo>
                            <a:pt x="1578" y="27622"/>
                            <a:pt x="1578" y="27622"/>
                            <a:pt x="1578" y="27622"/>
                          </a:cubicBezTo>
                          <a:cubicBezTo>
                            <a:pt x="1578" y="28575"/>
                            <a:pt x="1578" y="28575"/>
                            <a:pt x="1578" y="29527"/>
                          </a:cubicBezTo>
                          <a:cubicBezTo>
                            <a:pt x="1578" y="30480"/>
                            <a:pt x="1578" y="31433"/>
                            <a:pt x="1578" y="32385"/>
                          </a:cubicBezTo>
                          <a:cubicBezTo>
                            <a:pt x="1578" y="32385"/>
                            <a:pt x="1578" y="32385"/>
                            <a:pt x="1578" y="32385"/>
                          </a:cubicBezTo>
                          <a:cubicBezTo>
                            <a:pt x="1578" y="32385"/>
                            <a:pt x="1578" y="33338"/>
                            <a:pt x="1578" y="33338"/>
                          </a:cubicBezTo>
                          <a:cubicBezTo>
                            <a:pt x="1578" y="34290"/>
                            <a:pt x="1578" y="34290"/>
                            <a:pt x="1578" y="35242"/>
                          </a:cubicBezTo>
                          <a:cubicBezTo>
                            <a:pt x="1578" y="36195"/>
                            <a:pt x="1578" y="37147"/>
                            <a:pt x="1578" y="37147"/>
                          </a:cubicBezTo>
                          <a:cubicBezTo>
                            <a:pt x="1578" y="38100"/>
                            <a:pt x="1578" y="38100"/>
                            <a:pt x="1578" y="39052"/>
                          </a:cubicBezTo>
                          <a:cubicBezTo>
                            <a:pt x="1578" y="39052"/>
                            <a:pt x="1578" y="40005"/>
                            <a:pt x="1578" y="40005"/>
                          </a:cubicBezTo>
                          <a:cubicBezTo>
                            <a:pt x="1578" y="40958"/>
                            <a:pt x="1578" y="41910"/>
                            <a:pt x="1578" y="41910"/>
                          </a:cubicBezTo>
                          <a:cubicBezTo>
                            <a:pt x="1578" y="41910"/>
                            <a:pt x="1578" y="41910"/>
                            <a:pt x="1578" y="42863"/>
                          </a:cubicBezTo>
                          <a:cubicBezTo>
                            <a:pt x="1578" y="43815"/>
                            <a:pt x="1578" y="44767"/>
                            <a:pt x="1578" y="45720"/>
                          </a:cubicBezTo>
                          <a:cubicBezTo>
                            <a:pt x="1578" y="46672"/>
                            <a:pt x="1578" y="47625"/>
                            <a:pt x="1578" y="47625"/>
                          </a:cubicBezTo>
                          <a:cubicBezTo>
                            <a:pt x="1578" y="48577"/>
                            <a:pt x="1578" y="50483"/>
                            <a:pt x="1578" y="51435"/>
                          </a:cubicBezTo>
                          <a:cubicBezTo>
                            <a:pt x="1578" y="52388"/>
                            <a:pt x="1578" y="52388"/>
                            <a:pt x="1578" y="53340"/>
                          </a:cubicBezTo>
                          <a:cubicBezTo>
                            <a:pt x="1578" y="54292"/>
                            <a:pt x="1578" y="54292"/>
                            <a:pt x="1578" y="54292"/>
                          </a:cubicBezTo>
                          <a:cubicBezTo>
                            <a:pt x="1578" y="54292"/>
                            <a:pt x="1578" y="55245"/>
                            <a:pt x="1578" y="56198"/>
                          </a:cubicBezTo>
                          <a:cubicBezTo>
                            <a:pt x="1578" y="57150"/>
                            <a:pt x="1578" y="57150"/>
                            <a:pt x="1578" y="58102"/>
                          </a:cubicBezTo>
                          <a:cubicBezTo>
                            <a:pt x="1578" y="58102"/>
                            <a:pt x="1578" y="58102"/>
                            <a:pt x="1578" y="58102"/>
                          </a:cubicBezTo>
                          <a:cubicBezTo>
                            <a:pt x="1578" y="58102"/>
                            <a:pt x="1578" y="58102"/>
                            <a:pt x="1578" y="58102"/>
                          </a:cubicBezTo>
                          <a:cubicBezTo>
                            <a:pt x="1578" y="59055"/>
                            <a:pt x="1578" y="59055"/>
                            <a:pt x="1578" y="60008"/>
                          </a:cubicBezTo>
                          <a:cubicBezTo>
                            <a:pt x="1578" y="60008"/>
                            <a:pt x="1578" y="60960"/>
                            <a:pt x="1578" y="60960"/>
                          </a:cubicBezTo>
                          <a:cubicBezTo>
                            <a:pt x="1578" y="60960"/>
                            <a:pt x="1578" y="61912"/>
                            <a:pt x="1578" y="61912"/>
                          </a:cubicBezTo>
                          <a:cubicBezTo>
                            <a:pt x="1578" y="61912"/>
                            <a:pt x="1578" y="61912"/>
                            <a:pt x="1578" y="61912"/>
                          </a:cubicBezTo>
                          <a:cubicBezTo>
                            <a:pt x="-327" y="63817"/>
                            <a:pt x="-327" y="63817"/>
                            <a:pt x="626" y="64770"/>
                          </a:cubicBezTo>
                          <a:cubicBezTo>
                            <a:pt x="-327" y="64770"/>
                            <a:pt x="626" y="64770"/>
                            <a:pt x="626" y="64770"/>
                          </a:cubicBezTo>
                          <a:cubicBezTo>
                            <a:pt x="626" y="64770"/>
                            <a:pt x="626" y="64770"/>
                            <a:pt x="626" y="64770"/>
                          </a:cubicBezTo>
                          <a:cubicBezTo>
                            <a:pt x="626" y="64770"/>
                            <a:pt x="626" y="64770"/>
                            <a:pt x="626" y="64770"/>
                          </a:cubicBezTo>
                          <a:close/>
                          <a:moveTo>
                            <a:pt x="1578" y="52388"/>
                          </a:moveTo>
                          <a:cubicBezTo>
                            <a:pt x="1578" y="52388"/>
                            <a:pt x="1578" y="52388"/>
                            <a:pt x="1578" y="52388"/>
                          </a:cubicBezTo>
                          <a:cubicBezTo>
                            <a:pt x="1578" y="52388"/>
                            <a:pt x="2531" y="52388"/>
                            <a:pt x="1578" y="52388"/>
                          </a:cubicBezTo>
                          <a:cubicBezTo>
                            <a:pt x="2531" y="52388"/>
                            <a:pt x="2531" y="52388"/>
                            <a:pt x="1578" y="52388"/>
                          </a:cubicBezTo>
                          <a:cubicBezTo>
                            <a:pt x="1578" y="52388"/>
                            <a:pt x="1578" y="52388"/>
                            <a:pt x="1578" y="52388"/>
                          </a:cubicBezTo>
                          <a:close/>
                          <a:moveTo>
                            <a:pt x="1578" y="54292"/>
                          </a:moveTo>
                          <a:cubicBezTo>
                            <a:pt x="1578" y="54292"/>
                            <a:pt x="626" y="53340"/>
                            <a:pt x="1578" y="54292"/>
                          </a:cubicBezTo>
                          <a:cubicBezTo>
                            <a:pt x="626" y="53340"/>
                            <a:pt x="1578" y="53340"/>
                            <a:pt x="1578" y="54292"/>
                          </a:cubicBezTo>
                          <a:cubicBezTo>
                            <a:pt x="1578" y="53340"/>
                            <a:pt x="1578" y="53340"/>
                            <a:pt x="1578" y="54292"/>
                          </a:cubicBezTo>
                          <a:cubicBezTo>
                            <a:pt x="1578" y="54292"/>
                            <a:pt x="1578" y="54292"/>
                            <a:pt x="1578" y="54292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33" name="图形 2"/>
                  <p:cNvGrpSpPr/>
                  <p:nvPr/>
                </p:nvGrpSpPr>
                <p:grpSpPr>
                  <a:xfrm>
                    <a:off x="3970972" y="4387214"/>
                    <a:ext cx="4762" cy="35242"/>
                    <a:chOff x="3970972" y="4387214"/>
                    <a:chExt cx="4762" cy="35242"/>
                  </a:xfrm>
                  <a:solidFill>
                    <a:srgbClr val="0D222B"/>
                  </a:solidFill>
                </p:grpSpPr>
                <p:sp>
                  <p:nvSpPr>
                    <p:cNvPr id="1134" name="任意多边形: 形状 1018"/>
                    <p:cNvSpPr/>
                    <p:nvPr/>
                  </p:nvSpPr>
                  <p:spPr>
                    <a:xfrm>
                      <a:off x="3975734" y="438911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5" name="任意多边形: 形状 1019"/>
                    <p:cNvSpPr/>
                    <p:nvPr/>
                  </p:nvSpPr>
                  <p:spPr>
                    <a:xfrm>
                      <a:off x="3970972" y="4390071"/>
                      <a:ext cx="2857" cy="32384"/>
                    </a:xfrm>
                    <a:custGeom>
                      <a:avLst/>
                      <a:gdLst>
                        <a:gd name="connsiteX0" fmla="*/ 0 w 2857"/>
                        <a:gd name="connsiteY0" fmla="*/ 32385 h 32384"/>
                        <a:gd name="connsiteX1" fmla="*/ 0 w 2857"/>
                        <a:gd name="connsiteY1" fmla="*/ 32385 h 32384"/>
                        <a:gd name="connsiteX2" fmla="*/ 0 w 2857"/>
                        <a:gd name="connsiteY2" fmla="*/ 30480 h 32384"/>
                        <a:gd name="connsiteX3" fmla="*/ 0 w 2857"/>
                        <a:gd name="connsiteY3" fmla="*/ 29528 h 32384"/>
                        <a:gd name="connsiteX4" fmla="*/ 0 w 2857"/>
                        <a:gd name="connsiteY4" fmla="*/ 28575 h 32384"/>
                        <a:gd name="connsiteX5" fmla="*/ 0 w 2857"/>
                        <a:gd name="connsiteY5" fmla="*/ 28575 h 32384"/>
                        <a:gd name="connsiteX6" fmla="*/ 0 w 2857"/>
                        <a:gd name="connsiteY6" fmla="*/ 27622 h 32384"/>
                        <a:gd name="connsiteX7" fmla="*/ 0 w 2857"/>
                        <a:gd name="connsiteY7" fmla="*/ 26670 h 32384"/>
                        <a:gd name="connsiteX8" fmla="*/ 0 w 2857"/>
                        <a:gd name="connsiteY8" fmla="*/ 25718 h 32384"/>
                        <a:gd name="connsiteX9" fmla="*/ 0 w 2857"/>
                        <a:gd name="connsiteY9" fmla="*/ 24765 h 32384"/>
                        <a:gd name="connsiteX10" fmla="*/ 0 w 2857"/>
                        <a:gd name="connsiteY10" fmla="*/ 24765 h 32384"/>
                        <a:gd name="connsiteX11" fmla="*/ 0 w 2857"/>
                        <a:gd name="connsiteY11" fmla="*/ 23813 h 32384"/>
                        <a:gd name="connsiteX12" fmla="*/ 0 w 2857"/>
                        <a:gd name="connsiteY12" fmla="*/ 22860 h 32384"/>
                        <a:gd name="connsiteX13" fmla="*/ 0 w 2857"/>
                        <a:gd name="connsiteY13" fmla="*/ 21908 h 32384"/>
                        <a:gd name="connsiteX14" fmla="*/ 0 w 2857"/>
                        <a:gd name="connsiteY14" fmla="*/ 20955 h 32384"/>
                        <a:gd name="connsiteX15" fmla="*/ 0 w 2857"/>
                        <a:gd name="connsiteY15" fmla="*/ 20955 h 32384"/>
                        <a:gd name="connsiteX16" fmla="*/ 0 w 2857"/>
                        <a:gd name="connsiteY16" fmla="*/ 20955 h 32384"/>
                        <a:gd name="connsiteX17" fmla="*/ 0 w 2857"/>
                        <a:gd name="connsiteY17" fmla="*/ 20003 h 32384"/>
                        <a:gd name="connsiteX18" fmla="*/ 0 w 2857"/>
                        <a:gd name="connsiteY18" fmla="*/ 19050 h 32384"/>
                        <a:gd name="connsiteX19" fmla="*/ 0 w 2857"/>
                        <a:gd name="connsiteY19" fmla="*/ 19050 h 32384"/>
                        <a:gd name="connsiteX20" fmla="*/ 0 w 2857"/>
                        <a:gd name="connsiteY20" fmla="*/ 18097 h 32384"/>
                        <a:gd name="connsiteX21" fmla="*/ 0 w 2857"/>
                        <a:gd name="connsiteY21" fmla="*/ 18097 h 32384"/>
                        <a:gd name="connsiteX22" fmla="*/ 0 w 2857"/>
                        <a:gd name="connsiteY22" fmla="*/ 17145 h 32384"/>
                        <a:gd name="connsiteX23" fmla="*/ 0 w 2857"/>
                        <a:gd name="connsiteY23" fmla="*/ 17145 h 32384"/>
                        <a:gd name="connsiteX24" fmla="*/ 0 w 2857"/>
                        <a:gd name="connsiteY24" fmla="*/ 17145 h 32384"/>
                        <a:gd name="connsiteX25" fmla="*/ 0 w 2857"/>
                        <a:gd name="connsiteY25" fmla="*/ 17145 h 32384"/>
                        <a:gd name="connsiteX26" fmla="*/ 0 w 2857"/>
                        <a:gd name="connsiteY26" fmla="*/ 16193 h 32384"/>
                        <a:gd name="connsiteX27" fmla="*/ 0 w 2857"/>
                        <a:gd name="connsiteY27" fmla="*/ 15240 h 32384"/>
                        <a:gd name="connsiteX28" fmla="*/ 0 w 2857"/>
                        <a:gd name="connsiteY28" fmla="*/ 15240 h 32384"/>
                        <a:gd name="connsiteX29" fmla="*/ 0 w 2857"/>
                        <a:gd name="connsiteY29" fmla="*/ 15240 h 32384"/>
                        <a:gd name="connsiteX30" fmla="*/ 0 w 2857"/>
                        <a:gd name="connsiteY30" fmla="*/ 15240 h 32384"/>
                        <a:gd name="connsiteX31" fmla="*/ 0 w 2857"/>
                        <a:gd name="connsiteY31" fmla="*/ 14288 h 32384"/>
                        <a:gd name="connsiteX32" fmla="*/ 0 w 2857"/>
                        <a:gd name="connsiteY32" fmla="*/ 11430 h 32384"/>
                        <a:gd name="connsiteX33" fmla="*/ 0 w 2857"/>
                        <a:gd name="connsiteY33" fmla="*/ 9525 h 32384"/>
                        <a:gd name="connsiteX34" fmla="*/ 0 w 2857"/>
                        <a:gd name="connsiteY34" fmla="*/ 7620 h 32384"/>
                        <a:gd name="connsiteX35" fmla="*/ 0 w 2857"/>
                        <a:gd name="connsiteY35" fmla="*/ 5715 h 32384"/>
                        <a:gd name="connsiteX36" fmla="*/ 0 w 2857"/>
                        <a:gd name="connsiteY36" fmla="*/ 5715 h 32384"/>
                        <a:gd name="connsiteX37" fmla="*/ 0 w 2857"/>
                        <a:gd name="connsiteY37" fmla="*/ 4763 h 32384"/>
                        <a:gd name="connsiteX38" fmla="*/ 0 w 2857"/>
                        <a:gd name="connsiteY38" fmla="*/ 4763 h 32384"/>
                        <a:gd name="connsiteX39" fmla="*/ 0 w 2857"/>
                        <a:gd name="connsiteY39" fmla="*/ 4763 h 32384"/>
                        <a:gd name="connsiteX40" fmla="*/ 0 w 2857"/>
                        <a:gd name="connsiteY40" fmla="*/ 4763 h 32384"/>
                        <a:gd name="connsiteX41" fmla="*/ 0 w 2857"/>
                        <a:gd name="connsiteY41" fmla="*/ 3810 h 32384"/>
                        <a:gd name="connsiteX42" fmla="*/ 0 w 2857"/>
                        <a:gd name="connsiteY42" fmla="*/ 2858 h 32384"/>
                        <a:gd name="connsiteX43" fmla="*/ 0 w 2857"/>
                        <a:gd name="connsiteY43" fmla="*/ 2858 h 32384"/>
                        <a:gd name="connsiteX44" fmla="*/ 0 w 2857"/>
                        <a:gd name="connsiteY44" fmla="*/ 1905 h 32384"/>
                        <a:gd name="connsiteX45" fmla="*/ 0 w 2857"/>
                        <a:gd name="connsiteY45" fmla="*/ 1905 h 32384"/>
                        <a:gd name="connsiteX46" fmla="*/ 0 w 2857"/>
                        <a:gd name="connsiteY46" fmla="*/ 1905 h 32384"/>
                        <a:gd name="connsiteX47" fmla="*/ 1905 w 2857"/>
                        <a:gd name="connsiteY47" fmla="*/ 953 h 32384"/>
                        <a:gd name="connsiteX48" fmla="*/ 1905 w 2857"/>
                        <a:gd name="connsiteY48" fmla="*/ 953 h 32384"/>
                        <a:gd name="connsiteX49" fmla="*/ 1905 w 2857"/>
                        <a:gd name="connsiteY49" fmla="*/ 953 h 32384"/>
                        <a:gd name="connsiteX50" fmla="*/ 1905 w 2857"/>
                        <a:gd name="connsiteY50" fmla="*/ 953 h 32384"/>
                        <a:gd name="connsiteX51" fmla="*/ 1905 w 2857"/>
                        <a:gd name="connsiteY51" fmla="*/ 953 h 32384"/>
                        <a:gd name="connsiteX52" fmla="*/ 1905 w 2857"/>
                        <a:gd name="connsiteY52" fmla="*/ 0 h 32384"/>
                        <a:gd name="connsiteX53" fmla="*/ 1905 w 2857"/>
                        <a:gd name="connsiteY53" fmla="*/ 953 h 32384"/>
                        <a:gd name="connsiteX54" fmla="*/ 953 w 2857"/>
                        <a:gd name="connsiteY54" fmla="*/ 953 h 32384"/>
                        <a:gd name="connsiteX55" fmla="*/ 953 w 2857"/>
                        <a:gd name="connsiteY55" fmla="*/ 953 h 32384"/>
                        <a:gd name="connsiteX56" fmla="*/ 953 w 2857"/>
                        <a:gd name="connsiteY56" fmla="*/ 953 h 32384"/>
                        <a:gd name="connsiteX57" fmla="*/ 953 w 2857"/>
                        <a:gd name="connsiteY57" fmla="*/ 1905 h 32384"/>
                        <a:gd name="connsiteX58" fmla="*/ 953 w 2857"/>
                        <a:gd name="connsiteY58" fmla="*/ 3810 h 32384"/>
                        <a:gd name="connsiteX59" fmla="*/ 953 w 2857"/>
                        <a:gd name="connsiteY59" fmla="*/ 4763 h 32384"/>
                        <a:gd name="connsiteX60" fmla="*/ 953 w 2857"/>
                        <a:gd name="connsiteY60" fmla="*/ 4763 h 32384"/>
                        <a:gd name="connsiteX61" fmla="*/ 953 w 2857"/>
                        <a:gd name="connsiteY61" fmla="*/ 6668 h 32384"/>
                        <a:gd name="connsiteX62" fmla="*/ 953 w 2857"/>
                        <a:gd name="connsiteY62" fmla="*/ 8572 h 32384"/>
                        <a:gd name="connsiteX63" fmla="*/ 953 w 2857"/>
                        <a:gd name="connsiteY63" fmla="*/ 11430 h 32384"/>
                        <a:gd name="connsiteX64" fmla="*/ 953 w 2857"/>
                        <a:gd name="connsiteY64" fmla="*/ 12383 h 32384"/>
                        <a:gd name="connsiteX65" fmla="*/ 953 w 2857"/>
                        <a:gd name="connsiteY65" fmla="*/ 13335 h 32384"/>
                        <a:gd name="connsiteX66" fmla="*/ 953 w 2857"/>
                        <a:gd name="connsiteY66" fmla="*/ 14288 h 32384"/>
                        <a:gd name="connsiteX67" fmla="*/ 953 w 2857"/>
                        <a:gd name="connsiteY67" fmla="*/ 14288 h 32384"/>
                        <a:gd name="connsiteX68" fmla="*/ 953 w 2857"/>
                        <a:gd name="connsiteY68" fmla="*/ 14288 h 32384"/>
                        <a:gd name="connsiteX69" fmla="*/ 953 w 2857"/>
                        <a:gd name="connsiteY69" fmla="*/ 15240 h 32384"/>
                        <a:gd name="connsiteX70" fmla="*/ 953 w 2857"/>
                        <a:gd name="connsiteY70" fmla="*/ 16193 h 32384"/>
                        <a:gd name="connsiteX71" fmla="*/ 953 w 2857"/>
                        <a:gd name="connsiteY71" fmla="*/ 17145 h 32384"/>
                        <a:gd name="connsiteX72" fmla="*/ 953 w 2857"/>
                        <a:gd name="connsiteY72" fmla="*/ 17145 h 32384"/>
                        <a:gd name="connsiteX73" fmla="*/ 953 w 2857"/>
                        <a:gd name="connsiteY73" fmla="*/ 17145 h 32384"/>
                        <a:gd name="connsiteX74" fmla="*/ 953 w 2857"/>
                        <a:gd name="connsiteY74" fmla="*/ 17145 h 32384"/>
                        <a:gd name="connsiteX75" fmla="*/ 953 w 2857"/>
                        <a:gd name="connsiteY75" fmla="*/ 17145 h 32384"/>
                        <a:gd name="connsiteX76" fmla="*/ 953 w 2857"/>
                        <a:gd name="connsiteY76" fmla="*/ 17145 h 32384"/>
                        <a:gd name="connsiteX77" fmla="*/ 953 w 2857"/>
                        <a:gd name="connsiteY77" fmla="*/ 17145 h 32384"/>
                        <a:gd name="connsiteX78" fmla="*/ 953 w 2857"/>
                        <a:gd name="connsiteY78" fmla="*/ 17145 h 32384"/>
                        <a:gd name="connsiteX79" fmla="*/ 953 w 2857"/>
                        <a:gd name="connsiteY79" fmla="*/ 17145 h 32384"/>
                        <a:gd name="connsiteX80" fmla="*/ 953 w 2857"/>
                        <a:gd name="connsiteY80" fmla="*/ 18097 h 32384"/>
                        <a:gd name="connsiteX81" fmla="*/ 953 w 2857"/>
                        <a:gd name="connsiteY81" fmla="*/ 19050 h 32384"/>
                        <a:gd name="connsiteX82" fmla="*/ 953 w 2857"/>
                        <a:gd name="connsiteY82" fmla="*/ 20003 h 32384"/>
                        <a:gd name="connsiteX83" fmla="*/ 953 w 2857"/>
                        <a:gd name="connsiteY83" fmla="*/ 20003 h 32384"/>
                        <a:gd name="connsiteX84" fmla="*/ 953 w 2857"/>
                        <a:gd name="connsiteY84" fmla="*/ 20003 h 32384"/>
                        <a:gd name="connsiteX85" fmla="*/ 953 w 2857"/>
                        <a:gd name="connsiteY85" fmla="*/ 20003 h 32384"/>
                        <a:gd name="connsiteX86" fmla="*/ 953 w 2857"/>
                        <a:gd name="connsiteY86" fmla="*/ 21908 h 32384"/>
                        <a:gd name="connsiteX87" fmla="*/ 953 w 2857"/>
                        <a:gd name="connsiteY87" fmla="*/ 21908 h 32384"/>
                        <a:gd name="connsiteX88" fmla="*/ 953 w 2857"/>
                        <a:gd name="connsiteY88" fmla="*/ 25718 h 32384"/>
                        <a:gd name="connsiteX89" fmla="*/ 953 w 2857"/>
                        <a:gd name="connsiteY89" fmla="*/ 27622 h 32384"/>
                        <a:gd name="connsiteX90" fmla="*/ 953 w 2857"/>
                        <a:gd name="connsiteY90" fmla="*/ 28575 h 32384"/>
                        <a:gd name="connsiteX91" fmla="*/ 953 w 2857"/>
                        <a:gd name="connsiteY91" fmla="*/ 29528 h 32384"/>
                        <a:gd name="connsiteX92" fmla="*/ 953 w 2857"/>
                        <a:gd name="connsiteY92" fmla="*/ 29528 h 32384"/>
                        <a:gd name="connsiteX93" fmla="*/ 0 w 2857"/>
                        <a:gd name="connsiteY93" fmla="*/ 32385 h 32384"/>
                        <a:gd name="connsiteX94" fmla="*/ 2858 w 2857"/>
                        <a:gd name="connsiteY94" fmla="*/ 1905 h 32384"/>
                        <a:gd name="connsiteX95" fmla="*/ 2858 w 2857"/>
                        <a:gd name="connsiteY95" fmla="*/ 1905 h 32384"/>
                        <a:gd name="connsiteX96" fmla="*/ 2858 w 2857"/>
                        <a:gd name="connsiteY96" fmla="*/ 1905 h 32384"/>
                        <a:gd name="connsiteX97" fmla="*/ 2858 w 2857"/>
                        <a:gd name="connsiteY97" fmla="*/ 1905 h 32384"/>
                        <a:gd name="connsiteX98" fmla="*/ 2858 w 2857"/>
                        <a:gd name="connsiteY98" fmla="*/ 1905 h 32384"/>
                        <a:gd name="connsiteX99" fmla="*/ 2858 w 2857"/>
                        <a:gd name="connsiteY99" fmla="*/ 7620 h 32384"/>
                        <a:gd name="connsiteX100" fmla="*/ 2858 w 2857"/>
                        <a:gd name="connsiteY100" fmla="*/ 7620 h 32384"/>
                        <a:gd name="connsiteX101" fmla="*/ 2858 w 2857"/>
                        <a:gd name="connsiteY101" fmla="*/ 7620 h 32384"/>
                        <a:gd name="connsiteX102" fmla="*/ 2858 w 2857"/>
                        <a:gd name="connsiteY102" fmla="*/ 7620 h 32384"/>
                        <a:gd name="connsiteX103" fmla="*/ 2858 w 2857"/>
                        <a:gd name="connsiteY103" fmla="*/ 7620 h 32384"/>
                        <a:gd name="connsiteX104" fmla="*/ 0 w 2857"/>
                        <a:gd name="connsiteY104" fmla="*/ 29528 h 32384"/>
                        <a:gd name="connsiteX105" fmla="*/ 0 w 2857"/>
                        <a:gd name="connsiteY105" fmla="*/ 29528 h 32384"/>
                        <a:gd name="connsiteX106" fmla="*/ 0 w 2857"/>
                        <a:gd name="connsiteY106" fmla="*/ 29528 h 32384"/>
                        <a:gd name="connsiteX107" fmla="*/ 0 w 2857"/>
                        <a:gd name="connsiteY107" fmla="*/ 29528 h 32384"/>
                        <a:gd name="connsiteX108" fmla="*/ 0 w 2857"/>
                        <a:gd name="connsiteY108" fmla="*/ 29528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857" h="32384">
                          <a:moveTo>
                            <a:pt x="0" y="32385"/>
                          </a:moveTo>
                          <a:cubicBezTo>
                            <a:pt x="0" y="31433"/>
                            <a:pt x="0" y="31433"/>
                            <a:pt x="0" y="32385"/>
                          </a:cubicBezTo>
                          <a:cubicBezTo>
                            <a:pt x="0" y="31433"/>
                            <a:pt x="0" y="30480"/>
                            <a:pt x="0" y="30480"/>
                          </a:cubicBezTo>
                          <a:cubicBezTo>
                            <a:pt x="0" y="30480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7622"/>
                          </a:cubicBezTo>
                          <a:cubicBezTo>
                            <a:pt x="0" y="27622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5718"/>
                          </a:cubicBezTo>
                          <a:cubicBezTo>
                            <a:pt x="0" y="25718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4765"/>
                            <a:pt x="0" y="23813"/>
                          </a:cubicBezTo>
                          <a:cubicBezTo>
                            <a:pt x="0" y="22860"/>
                            <a:pt x="0" y="22860"/>
                            <a:pt x="0" y="22860"/>
                          </a:cubicBezTo>
                          <a:cubicBezTo>
                            <a:pt x="0" y="22860"/>
                            <a:pt x="0" y="21908"/>
                            <a:pt x="0" y="21908"/>
                          </a:cubicBezTo>
                          <a:cubicBezTo>
                            <a:pt x="0" y="21908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4288"/>
                          </a:cubicBezTo>
                          <a:cubicBezTo>
                            <a:pt x="0" y="13335"/>
                            <a:pt x="0" y="12383"/>
                            <a:pt x="0" y="11430"/>
                          </a:cubicBezTo>
                          <a:cubicBezTo>
                            <a:pt x="0" y="10478"/>
                            <a:pt x="0" y="10478"/>
                            <a:pt x="0" y="9525"/>
                          </a:cubicBezTo>
                          <a:cubicBezTo>
                            <a:pt x="0" y="8572"/>
                            <a:pt x="0" y="7620"/>
                            <a:pt x="0" y="7620"/>
                          </a:cubicBezTo>
                          <a:cubicBezTo>
                            <a:pt x="0" y="6668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1905"/>
                            <a:pt x="0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953" y="1905"/>
                            <a:pt x="953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1905" y="953"/>
                            <a:pt x="953" y="953"/>
                            <a:pt x="953" y="1905"/>
                          </a:cubicBezTo>
                          <a:cubicBezTo>
                            <a:pt x="953" y="2858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5715"/>
                            <a:pt x="953" y="5715"/>
                            <a:pt x="953" y="6668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9525"/>
                            <a:pt x="953" y="10478"/>
                            <a:pt x="953" y="11430"/>
                          </a:cubicBezTo>
                          <a:cubicBezTo>
                            <a:pt x="953" y="11430"/>
                            <a:pt x="953" y="12383"/>
                            <a:pt x="953" y="12383"/>
                          </a:cubicBezTo>
                          <a:cubicBezTo>
                            <a:pt x="953" y="12383"/>
                            <a:pt x="953" y="13335"/>
                            <a:pt x="953" y="13335"/>
                          </a:cubicBezTo>
                          <a:cubicBezTo>
                            <a:pt x="953" y="13335"/>
                            <a:pt x="953" y="13335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5240"/>
                            <a:pt x="953" y="15240"/>
                          </a:cubicBezTo>
                          <a:cubicBezTo>
                            <a:pt x="953" y="15240"/>
                            <a:pt x="953" y="16193"/>
                            <a:pt x="953" y="16193"/>
                          </a:cubicBezTo>
                          <a:cubicBezTo>
                            <a:pt x="953" y="16193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9050"/>
                            <a:pt x="953" y="19050"/>
                          </a:cubicBezTo>
                          <a:cubicBezTo>
                            <a:pt x="953" y="19050"/>
                            <a:pt x="953" y="19050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955"/>
                            <a:pt x="953" y="20955"/>
                            <a:pt x="953" y="21908"/>
                          </a:cubicBezTo>
                          <a:cubicBezTo>
                            <a:pt x="953" y="21908"/>
                            <a:pt x="953" y="21908"/>
                            <a:pt x="953" y="21908"/>
                          </a:cubicBezTo>
                          <a:cubicBezTo>
                            <a:pt x="953" y="22860"/>
                            <a:pt x="953" y="24765"/>
                            <a:pt x="953" y="25718"/>
                          </a:cubicBezTo>
                          <a:cubicBezTo>
                            <a:pt x="953" y="26670"/>
                            <a:pt x="953" y="26670"/>
                            <a:pt x="953" y="27622"/>
                          </a:cubicBezTo>
                          <a:cubicBezTo>
                            <a:pt x="953" y="27622"/>
                            <a:pt x="953" y="28575"/>
                            <a:pt x="953" y="28575"/>
                          </a:cubicBezTo>
                          <a:cubicBezTo>
                            <a:pt x="953" y="28575"/>
                            <a:pt x="953" y="29528"/>
                            <a:pt x="953" y="29528"/>
                          </a:cubicBezTo>
                          <a:lnTo>
                            <a:pt x="953" y="29528"/>
                          </a:lnTo>
                          <a:lnTo>
                            <a:pt x="0" y="32385"/>
                          </a:lnTo>
                          <a:close/>
                          <a:moveTo>
                            <a:pt x="2858" y="1905"/>
                          </a:move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lose/>
                          <a:moveTo>
                            <a:pt x="2858" y="7620"/>
                          </a:moveTo>
                          <a:cubicBezTo>
                            <a:pt x="2858" y="7620"/>
                            <a:pt x="2858" y="7620"/>
                            <a:pt x="2858" y="7620"/>
                          </a:cubicBezTo>
                          <a:cubicBezTo>
                            <a:pt x="2858" y="7620"/>
                            <a:pt x="2858" y="7620"/>
                            <a:pt x="2858" y="7620"/>
                          </a:cubicBezTo>
                          <a:cubicBezTo>
                            <a:pt x="2858" y="7620"/>
                            <a:pt x="2858" y="7620"/>
                            <a:pt x="2858" y="7620"/>
                          </a:cubicBezTo>
                          <a:cubicBezTo>
                            <a:pt x="2858" y="7620"/>
                            <a:pt x="2858" y="7620"/>
                            <a:pt x="2858" y="7620"/>
                          </a:cubicBezTo>
                          <a:close/>
                          <a:moveTo>
                            <a:pt x="0" y="29528"/>
                          </a:moveTo>
                          <a:cubicBezTo>
                            <a:pt x="953" y="29528"/>
                            <a:pt x="953" y="29528"/>
                            <a:pt x="0" y="29528"/>
                          </a:cubicBezTo>
                          <a:cubicBezTo>
                            <a:pt x="953" y="29528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9528"/>
                            <a:pt x="0" y="29528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6" name="任意多边形: 形状 1020"/>
                    <p:cNvSpPr/>
                    <p:nvPr/>
                  </p:nvSpPr>
                  <p:spPr>
                    <a:xfrm>
                      <a:off x="3972877" y="439102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37" name="任意多边形: 形状 1021"/>
                    <p:cNvSpPr/>
                    <p:nvPr/>
                  </p:nvSpPr>
                  <p:spPr>
                    <a:xfrm>
                      <a:off x="3973115" y="4387214"/>
                      <a:ext cx="2619" cy="4762"/>
                    </a:xfrm>
                    <a:custGeom>
                      <a:avLst/>
                      <a:gdLst>
                        <a:gd name="connsiteX0" fmla="*/ 714 w 2619"/>
                        <a:gd name="connsiteY0" fmla="*/ 4763 h 4762"/>
                        <a:gd name="connsiteX1" fmla="*/ 2619 w 2619"/>
                        <a:gd name="connsiteY1" fmla="*/ 3810 h 4762"/>
                        <a:gd name="connsiteX2" fmla="*/ 2619 w 2619"/>
                        <a:gd name="connsiteY2" fmla="*/ 3810 h 4762"/>
                        <a:gd name="connsiteX3" fmla="*/ 2619 w 2619"/>
                        <a:gd name="connsiteY3" fmla="*/ 3810 h 4762"/>
                        <a:gd name="connsiteX4" fmla="*/ 2619 w 2619"/>
                        <a:gd name="connsiteY4" fmla="*/ 3810 h 4762"/>
                        <a:gd name="connsiteX5" fmla="*/ 2619 w 2619"/>
                        <a:gd name="connsiteY5" fmla="*/ 3810 h 4762"/>
                        <a:gd name="connsiteX6" fmla="*/ 2619 w 2619"/>
                        <a:gd name="connsiteY6" fmla="*/ 2857 h 4762"/>
                        <a:gd name="connsiteX7" fmla="*/ 2619 w 2619"/>
                        <a:gd name="connsiteY7" fmla="*/ 1905 h 4762"/>
                        <a:gd name="connsiteX8" fmla="*/ 2619 w 2619"/>
                        <a:gd name="connsiteY8" fmla="*/ 953 h 4762"/>
                        <a:gd name="connsiteX9" fmla="*/ 2619 w 2619"/>
                        <a:gd name="connsiteY9" fmla="*/ 953 h 4762"/>
                        <a:gd name="connsiteX10" fmla="*/ 2619 w 2619"/>
                        <a:gd name="connsiteY10" fmla="*/ 953 h 4762"/>
                        <a:gd name="connsiteX11" fmla="*/ 2619 w 2619"/>
                        <a:gd name="connsiteY11" fmla="*/ 0 h 4762"/>
                        <a:gd name="connsiteX12" fmla="*/ 714 w 2619"/>
                        <a:gd name="connsiteY12" fmla="*/ 0 h 4762"/>
                        <a:gd name="connsiteX13" fmla="*/ 714 w 2619"/>
                        <a:gd name="connsiteY13" fmla="*/ 953 h 4762"/>
                        <a:gd name="connsiteX14" fmla="*/ 714 w 2619"/>
                        <a:gd name="connsiteY14" fmla="*/ 1905 h 4762"/>
                        <a:gd name="connsiteX15" fmla="*/ 714 w 2619"/>
                        <a:gd name="connsiteY15" fmla="*/ 4763 h 4762"/>
                        <a:gd name="connsiteX16" fmla="*/ 714 w 2619"/>
                        <a:gd name="connsiteY16" fmla="*/ 4763 h 4762"/>
                        <a:gd name="connsiteX17" fmla="*/ 714 w 2619"/>
                        <a:gd name="connsiteY17" fmla="*/ 4763 h 4762"/>
                        <a:gd name="connsiteX18" fmla="*/ 714 w 2619"/>
                        <a:gd name="connsiteY18" fmla="*/ 4763 h 4762"/>
                        <a:gd name="connsiteX19" fmla="*/ 714 w 2619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4762">
                          <a:moveTo>
                            <a:pt x="714" y="4763"/>
                          </a:moveTo>
                          <a:cubicBezTo>
                            <a:pt x="1667" y="4763"/>
                            <a:pt x="1667" y="3810"/>
                            <a:pt x="2619" y="3810"/>
                          </a:cubicBezTo>
                          <a:lnTo>
                            <a:pt x="2619" y="3810"/>
                          </a:lnTo>
                          <a:cubicBezTo>
                            <a:pt x="2619" y="3810"/>
                            <a:pt x="2619" y="3810"/>
                            <a:pt x="2619" y="3810"/>
                          </a:cubicBezTo>
                          <a:lnTo>
                            <a:pt x="2619" y="3810"/>
                          </a:ln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lnTo>
                            <a:pt x="2619" y="953"/>
                          </a:lnTo>
                          <a:lnTo>
                            <a:pt x="2619" y="953"/>
                          </a:lnTo>
                          <a:cubicBezTo>
                            <a:pt x="2619" y="953"/>
                            <a:pt x="2619" y="953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1905"/>
                            <a:pt x="714" y="1905"/>
                          </a:cubicBezTo>
                          <a:cubicBezTo>
                            <a:pt x="-238" y="2857"/>
                            <a:pt x="-238" y="2857"/>
                            <a:pt x="714" y="4763"/>
                          </a:cubicBezTo>
                          <a:lnTo>
                            <a:pt x="714" y="4763"/>
                          </a:lnTo>
                          <a:cubicBezTo>
                            <a:pt x="-238" y="3810"/>
                            <a:pt x="-238" y="3810"/>
                            <a:pt x="714" y="4763"/>
                          </a:cubicBezTo>
                          <a:lnTo>
                            <a:pt x="714" y="4763"/>
                          </a:lnTo>
                          <a:cubicBezTo>
                            <a:pt x="-238" y="3810"/>
                            <a:pt x="714" y="4763"/>
                            <a:pt x="714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38" name="图形 2"/>
                  <p:cNvGrpSpPr/>
                  <p:nvPr/>
                </p:nvGrpSpPr>
                <p:grpSpPr>
                  <a:xfrm>
                    <a:off x="3967162" y="4420552"/>
                    <a:ext cx="5715" cy="35242"/>
                    <a:chOff x="3967162" y="4420552"/>
                    <a:chExt cx="5715" cy="35242"/>
                  </a:xfrm>
                  <a:solidFill>
                    <a:srgbClr val="0D222B"/>
                  </a:solidFill>
                </p:grpSpPr>
                <p:sp>
                  <p:nvSpPr>
                    <p:cNvPr id="1139" name="任意多边形: 形状 1023"/>
                    <p:cNvSpPr/>
                    <p:nvPr/>
                  </p:nvSpPr>
                  <p:spPr>
                    <a:xfrm>
                      <a:off x="3972877" y="442245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0" name="任意多边形: 形状 1024"/>
                    <p:cNvSpPr/>
                    <p:nvPr/>
                  </p:nvSpPr>
                  <p:spPr>
                    <a:xfrm>
                      <a:off x="3967162" y="4423409"/>
                      <a:ext cx="3809" cy="32384"/>
                    </a:xfrm>
                    <a:custGeom>
                      <a:avLst/>
                      <a:gdLst>
                        <a:gd name="connsiteX0" fmla="*/ 0 w 3809"/>
                        <a:gd name="connsiteY0" fmla="*/ 32385 h 32384"/>
                        <a:gd name="connsiteX1" fmla="*/ 0 w 3809"/>
                        <a:gd name="connsiteY1" fmla="*/ 32385 h 32384"/>
                        <a:gd name="connsiteX2" fmla="*/ 0 w 3809"/>
                        <a:gd name="connsiteY2" fmla="*/ 30480 h 32384"/>
                        <a:gd name="connsiteX3" fmla="*/ 0 w 3809"/>
                        <a:gd name="connsiteY3" fmla="*/ 29528 h 32384"/>
                        <a:gd name="connsiteX4" fmla="*/ 0 w 3809"/>
                        <a:gd name="connsiteY4" fmla="*/ 28575 h 32384"/>
                        <a:gd name="connsiteX5" fmla="*/ 0 w 3809"/>
                        <a:gd name="connsiteY5" fmla="*/ 28575 h 32384"/>
                        <a:gd name="connsiteX6" fmla="*/ 0 w 3809"/>
                        <a:gd name="connsiteY6" fmla="*/ 27622 h 32384"/>
                        <a:gd name="connsiteX7" fmla="*/ 0 w 3809"/>
                        <a:gd name="connsiteY7" fmla="*/ 26670 h 32384"/>
                        <a:gd name="connsiteX8" fmla="*/ 0 w 3809"/>
                        <a:gd name="connsiteY8" fmla="*/ 25718 h 32384"/>
                        <a:gd name="connsiteX9" fmla="*/ 0 w 3809"/>
                        <a:gd name="connsiteY9" fmla="*/ 24765 h 32384"/>
                        <a:gd name="connsiteX10" fmla="*/ 0 w 3809"/>
                        <a:gd name="connsiteY10" fmla="*/ 24765 h 32384"/>
                        <a:gd name="connsiteX11" fmla="*/ 0 w 3809"/>
                        <a:gd name="connsiteY11" fmla="*/ 23813 h 32384"/>
                        <a:gd name="connsiteX12" fmla="*/ 0 w 3809"/>
                        <a:gd name="connsiteY12" fmla="*/ 22860 h 32384"/>
                        <a:gd name="connsiteX13" fmla="*/ 0 w 3809"/>
                        <a:gd name="connsiteY13" fmla="*/ 21908 h 32384"/>
                        <a:gd name="connsiteX14" fmla="*/ 0 w 3809"/>
                        <a:gd name="connsiteY14" fmla="*/ 20955 h 32384"/>
                        <a:gd name="connsiteX15" fmla="*/ 0 w 3809"/>
                        <a:gd name="connsiteY15" fmla="*/ 20955 h 32384"/>
                        <a:gd name="connsiteX16" fmla="*/ 0 w 3809"/>
                        <a:gd name="connsiteY16" fmla="*/ 20955 h 32384"/>
                        <a:gd name="connsiteX17" fmla="*/ 0 w 3809"/>
                        <a:gd name="connsiteY17" fmla="*/ 20003 h 32384"/>
                        <a:gd name="connsiteX18" fmla="*/ 0 w 3809"/>
                        <a:gd name="connsiteY18" fmla="*/ 19050 h 32384"/>
                        <a:gd name="connsiteX19" fmla="*/ 0 w 3809"/>
                        <a:gd name="connsiteY19" fmla="*/ 19050 h 32384"/>
                        <a:gd name="connsiteX20" fmla="*/ 0 w 3809"/>
                        <a:gd name="connsiteY20" fmla="*/ 18097 h 32384"/>
                        <a:gd name="connsiteX21" fmla="*/ 0 w 3809"/>
                        <a:gd name="connsiteY21" fmla="*/ 18097 h 32384"/>
                        <a:gd name="connsiteX22" fmla="*/ 0 w 3809"/>
                        <a:gd name="connsiteY22" fmla="*/ 17145 h 32384"/>
                        <a:gd name="connsiteX23" fmla="*/ 0 w 3809"/>
                        <a:gd name="connsiteY23" fmla="*/ 17145 h 32384"/>
                        <a:gd name="connsiteX24" fmla="*/ 0 w 3809"/>
                        <a:gd name="connsiteY24" fmla="*/ 17145 h 32384"/>
                        <a:gd name="connsiteX25" fmla="*/ 0 w 3809"/>
                        <a:gd name="connsiteY25" fmla="*/ 17145 h 32384"/>
                        <a:gd name="connsiteX26" fmla="*/ 0 w 3809"/>
                        <a:gd name="connsiteY26" fmla="*/ 16193 h 32384"/>
                        <a:gd name="connsiteX27" fmla="*/ 0 w 3809"/>
                        <a:gd name="connsiteY27" fmla="*/ 15240 h 32384"/>
                        <a:gd name="connsiteX28" fmla="*/ 0 w 3809"/>
                        <a:gd name="connsiteY28" fmla="*/ 15240 h 32384"/>
                        <a:gd name="connsiteX29" fmla="*/ 0 w 3809"/>
                        <a:gd name="connsiteY29" fmla="*/ 15240 h 32384"/>
                        <a:gd name="connsiteX30" fmla="*/ 0 w 3809"/>
                        <a:gd name="connsiteY30" fmla="*/ 15240 h 32384"/>
                        <a:gd name="connsiteX31" fmla="*/ 0 w 3809"/>
                        <a:gd name="connsiteY31" fmla="*/ 14288 h 32384"/>
                        <a:gd name="connsiteX32" fmla="*/ 0 w 3809"/>
                        <a:gd name="connsiteY32" fmla="*/ 11430 h 32384"/>
                        <a:gd name="connsiteX33" fmla="*/ 0 w 3809"/>
                        <a:gd name="connsiteY33" fmla="*/ 9525 h 32384"/>
                        <a:gd name="connsiteX34" fmla="*/ 0 w 3809"/>
                        <a:gd name="connsiteY34" fmla="*/ 7620 h 32384"/>
                        <a:gd name="connsiteX35" fmla="*/ 0 w 3809"/>
                        <a:gd name="connsiteY35" fmla="*/ 5715 h 32384"/>
                        <a:gd name="connsiteX36" fmla="*/ 0 w 3809"/>
                        <a:gd name="connsiteY36" fmla="*/ 5715 h 32384"/>
                        <a:gd name="connsiteX37" fmla="*/ 0 w 3809"/>
                        <a:gd name="connsiteY37" fmla="*/ 4763 h 32384"/>
                        <a:gd name="connsiteX38" fmla="*/ 0 w 3809"/>
                        <a:gd name="connsiteY38" fmla="*/ 4763 h 32384"/>
                        <a:gd name="connsiteX39" fmla="*/ 0 w 3809"/>
                        <a:gd name="connsiteY39" fmla="*/ 4763 h 32384"/>
                        <a:gd name="connsiteX40" fmla="*/ 0 w 3809"/>
                        <a:gd name="connsiteY40" fmla="*/ 4763 h 32384"/>
                        <a:gd name="connsiteX41" fmla="*/ 0 w 3809"/>
                        <a:gd name="connsiteY41" fmla="*/ 3810 h 32384"/>
                        <a:gd name="connsiteX42" fmla="*/ 0 w 3809"/>
                        <a:gd name="connsiteY42" fmla="*/ 2858 h 32384"/>
                        <a:gd name="connsiteX43" fmla="*/ 0 w 3809"/>
                        <a:gd name="connsiteY43" fmla="*/ 2858 h 32384"/>
                        <a:gd name="connsiteX44" fmla="*/ 0 w 3809"/>
                        <a:gd name="connsiteY44" fmla="*/ 1905 h 32384"/>
                        <a:gd name="connsiteX45" fmla="*/ 0 w 3809"/>
                        <a:gd name="connsiteY45" fmla="*/ 1905 h 32384"/>
                        <a:gd name="connsiteX46" fmla="*/ 0 w 3809"/>
                        <a:gd name="connsiteY46" fmla="*/ 1905 h 32384"/>
                        <a:gd name="connsiteX47" fmla="*/ 1905 w 3809"/>
                        <a:gd name="connsiteY47" fmla="*/ 953 h 32384"/>
                        <a:gd name="connsiteX48" fmla="*/ 1905 w 3809"/>
                        <a:gd name="connsiteY48" fmla="*/ 953 h 32384"/>
                        <a:gd name="connsiteX49" fmla="*/ 1905 w 3809"/>
                        <a:gd name="connsiteY49" fmla="*/ 953 h 32384"/>
                        <a:gd name="connsiteX50" fmla="*/ 1905 w 3809"/>
                        <a:gd name="connsiteY50" fmla="*/ 953 h 32384"/>
                        <a:gd name="connsiteX51" fmla="*/ 1905 w 3809"/>
                        <a:gd name="connsiteY51" fmla="*/ 953 h 32384"/>
                        <a:gd name="connsiteX52" fmla="*/ 1905 w 3809"/>
                        <a:gd name="connsiteY52" fmla="*/ 0 h 32384"/>
                        <a:gd name="connsiteX53" fmla="*/ 1905 w 3809"/>
                        <a:gd name="connsiteY53" fmla="*/ 953 h 32384"/>
                        <a:gd name="connsiteX54" fmla="*/ 953 w 3809"/>
                        <a:gd name="connsiteY54" fmla="*/ 953 h 32384"/>
                        <a:gd name="connsiteX55" fmla="*/ 953 w 3809"/>
                        <a:gd name="connsiteY55" fmla="*/ 953 h 32384"/>
                        <a:gd name="connsiteX56" fmla="*/ 953 w 3809"/>
                        <a:gd name="connsiteY56" fmla="*/ 953 h 32384"/>
                        <a:gd name="connsiteX57" fmla="*/ 953 w 3809"/>
                        <a:gd name="connsiteY57" fmla="*/ 1905 h 32384"/>
                        <a:gd name="connsiteX58" fmla="*/ 953 w 3809"/>
                        <a:gd name="connsiteY58" fmla="*/ 3810 h 32384"/>
                        <a:gd name="connsiteX59" fmla="*/ 953 w 3809"/>
                        <a:gd name="connsiteY59" fmla="*/ 4763 h 32384"/>
                        <a:gd name="connsiteX60" fmla="*/ 953 w 3809"/>
                        <a:gd name="connsiteY60" fmla="*/ 4763 h 32384"/>
                        <a:gd name="connsiteX61" fmla="*/ 953 w 3809"/>
                        <a:gd name="connsiteY61" fmla="*/ 6668 h 32384"/>
                        <a:gd name="connsiteX62" fmla="*/ 953 w 3809"/>
                        <a:gd name="connsiteY62" fmla="*/ 8572 h 32384"/>
                        <a:gd name="connsiteX63" fmla="*/ 953 w 3809"/>
                        <a:gd name="connsiteY63" fmla="*/ 11430 h 32384"/>
                        <a:gd name="connsiteX64" fmla="*/ 953 w 3809"/>
                        <a:gd name="connsiteY64" fmla="*/ 12383 h 32384"/>
                        <a:gd name="connsiteX65" fmla="*/ 953 w 3809"/>
                        <a:gd name="connsiteY65" fmla="*/ 13335 h 32384"/>
                        <a:gd name="connsiteX66" fmla="*/ 953 w 3809"/>
                        <a:gd name="connsiteY66" fmla="*/ 14288 h 32384"/>
                        <a:gd name="connsiteX67" fmla="*/ 953 w 3809"/>
                        <a:gd name="connsiteY67" fmla="*/ 14288 h 32384"/>
                        <a:gd name="connsiteX68" fmla="*/ 953 w 3809"/>
                        <a:gd name="connsiteY68" fmla="*/ 14288 h 32384"/>
                        <a:gd name="connsiteX69" fmla="*/ 953 w 3809"/>
                        <a:gd name="connsiteY69" fmla="*/ 15240 h 32384"/>
                        <a:gd name="connsiteX70" fmla="*/ 953 w 3809"/>
                        <a:gd name="connsiteY70" fmla="*/ 16193 h 32384"/>
                        <a:gd name="connsiteX71" fmla="*/ 953 w 3809"/>
                        <a:gd name="connsiteY71" fmla="*/ 17145 h 32384"/>
                        <a:gd name="connsiteX72" fmla="*/ 953 w 3809"/>
                        <a:gd name="connsiteY72" fmla="*/ 17145 h 32384"/>
                        <a:gd name="connsiteX73" fmla="*/ 953 w 3809"/>
                        <a:gd name="connsiteY73" fmla="*/ 17145 h 32384"/>
                        <a:gd name="connsiteX74" fmla="*/ 953 w 3809"/>
                        <a:gd name="connsiteY74" fmla="*/ 17145 h 32384"/>
                        <a:gd name="connsiteX75" fmla="*/ 953 w 3809"/>
                        <a:gd name="connsiteY75" fmla="*/ 17145 h 32384"/>
                        <a:gd name="connsiteX76" fmla="*/ 953 w 3809"/>
                        <a:gd name="connsiteY76" fmla="*/ 17145 h 32384"/>
                        <a:gd name="connsiteX77" fmla="*/ 953 w 3809"/>
                        <a:gd name="connsiteY77" fmla="*/ 17145 h 32384"/>
                        <a:gd name="connsiteX78" fmla="*/ 953 w 3809"/>
                        <a:gd name="connsiteY78" fmla="*/ 17145 h 32384"/>
                        <a:gd name="connsiteX79" fmla="*/ 953 w 3809"/>
                        <a:gd name="connsiteY79" fmla="*/ 17145 h 32384"/>
                        <a:gd name="connsiteX80" fmla="*/ 953 w 3809"/>
                        <a:gd name="connsiteY80" fmla="*/ 18097 h 32384"/>
                        <a:gd name="connsiteX81" fmla="*/ 953 w 3809"/>
                        <a:gd name="connsiteY81" fmla="*/ 19050 h 32384"/>
                        <a:gd name="connsiteX82" fmla="*/ 953 w 3809"/>
                        <a:gd name="connsiteY82" fmla="*/ 20003 h 32384"/>
                        <a:gd name="connsiteX83" fmla="*/ 953 w 3809"/>
                        <a:gd name="connsiteY83" fmla="*/ 20003 h 32384"/>
                        <a:gd name="connsiteX84" fmla="*/ 953 w 3809"/>
                        <a:gd name="connsiteY84" fmla="*/ 20003 h 32384"/>
                        <a:gd name="connsiteX85" fmla="*/ 953 w 3809"/>
                        <a:gd name="connsiteY85" fmla="*/ 20003 h 32384"/>
                        <a:gd name="connsiteX86" fmla="*/ 953 w 3809"/>
                        <a:gd name="connsiteY86" fmla="*/ 21908 h 32384"/>
                        <a:gd name="connsiteX87" fmla="*/ 953 w 3809"/>
                        <a:gd name="connsiteY87" fmla="*/ 21908 h 32384"/>
                        <a:gd name="connsiteX88" fmla="*/ 953 w 3809"/>
                        <a:gd name="connsiteY88" fmla="*/ 25718 h 32384"/>
                        <a:gd name="connsiteX89" fmla="*/ 953 w 3809"/>
                        <a:gd name="connsiteY89" fmla="*/ 27622 h 32384"/>
                        <a:gd name="connsiteX90" fmla="*/ 953 w 3809"/>
                        <a:gd name="connsiteY90" fmla="*/ 28575 h 32384"/>
                        <a:gd name="connsiteX91" fmla="*/ 953 w 3809"/>
                        <a:gd name="connsiteY91" fmla="*/ 29528 h 32384"/>
                        <a:gd name="connsiteX92" fmla="*/ 953 w 3809"/>
                        <a:gd name="connsiteY92" fmla="*/ 29528 h 32384"/>
                        <a:gd name="connsiteX93" fmla="*/ 0 w 3809"/>
                        <a:gd name="connsiteY93" fmla="*/ 32385 h 32384"/>
                        <a:gd name="connsiteX94" fmla="*/ 3810 w 3809"/>
                        <a:gd name="connsiteY94" fmla="*/ 2858 h 32384"/>
                        <a:gd name="connsiteX95" fmla="*/ 3810 w 3809"/>
                        <a:gd name="connsiteY95" fmla="*/ 2858 h 32384"/>
                        <a:gd name="connsiteX96" fmla="*/ 3810 w 3809"/>
                        <a:gd name="connsiteY96" fmla="*/ 2858 h 32384"/>
                        <a:gd name="connsiteX97" fmla="*/ 3810 w 3809"/>
                        <a:gd name="connsiteY97" fmla="*/ 2858 h 32384"/>
                        <a:gd name="connsiteX98" fmla="*/ 3810 w 3809"/>
                        <a:gd name="connsiteY98" fmla="*/ 2858 h 32384"/>
                        <a:gd name="connsiteX99" fmla="*/ 3810 w 3809"/>
                        <a:gd name="connsiteY99" fmla="*/ 8572 h 32384"/>
                        <a:gd name="connsiteX100" fmla="*/ 3810 w 3809"/>
                        <a:gd name="connsiteY100" fmla="*/ 8572 h 32384"/>
                        <a:gd name="connsiteX101" fmla="*/ 3810 w 3809"/>
                        <a:gd name="connsiteY101" fmla="*/ 8572 h 32384"/>
                        <a:gd name="connsiteX102" fmla="*/ 3810 w 3809"/>
                        <a:gd name="connsiteY102" fmla="*/ 8572 h 32384"/>
                        <a:gd name="connsiteX103" fmla="*/ 3810 w 3809"/>
                        <a:gd name="connsiteY103" fmla="*/ 8572 h 32384"/>
                        <a:gd name="connsiteX104" fmla="*/ 953 w 3809"/>
                        <a:gd name="connsiteY104" fmla="*/ 30480 h 32384"/>
                        <a:gd name="connsiteX105" fmla="*/ 953 w 3809"/>
                        <a:gd name="connsiteY105" fmla="*/ 30480 h 32384"/>
                        <a:gd name="connsiteX106" fmla="*/ 953 w 3809"/>
                        <a:gd name="connsiteY106" fmla="*/ 30480 h 32384"/>
                        <a:gd name="connsiteX107" fmla="*/ 953 w 3809"/>
                        <a:gd name="connsiteY107" fmla="*/ 30480 h 32384"/>
                        <a:gd name="connsiteX108" fmla="*/ 953 w 3809"/>
                        <a:gd name="connsiteY108" fmla="*/ 30480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809" h="32384">
                          <a:moveTo>
                            <a:pt x="0" y="32385"/>
                          </a:moveTo>
                          <a:cubicBezTo>
                            <a:pt x="0" y="32385"/>
                            <a:pt x="0" y="32385"/>
                            <a:pt x="0" y="32385"/>
                          </a:cubicBezTo>
                          <a:cubicBezTo>
                            <a:pt x="0" y="31433"/>
                            <a:pt x="0" y="30480"/>
                            <a:pt x="0" y="30480"/>
                          </a:cubicBezTo>
                          <a:cubicBezTo>
                            <a:pt x="0" y="30480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7622"/>
                          </a:cubicBezTo>
                          <a:cubicBezTo>
                            <a:pt x="0" y="27622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5718"/>
                          </a:cubicBezTo>
                          <a:cubicBezTo>
                            <a:pt x="0" y="25718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4765"/>
                            <a:pt x="0" y="23813"/>
                          </a:cubicBezTo>
                          <a:cubicBezTo>
                            <a:pt x="0" y="23813"/>
                            <a:pt x="0" y="22860"/>
                            <a:pt x="0" y="22860"/>
                          </a:cubicBezTo>
                          <a:cubicBezTo>
                            <a:pt x="0" y="22860"/>
                            <a:pt x="0" y="21908"/>
                            <a:pt x="0" y="21908"/>
                          </a:cubicBezTo>
                          <a:cubicBezTo>
                            <a:pt x="0" y="21908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4288"/>
                          </a:cubicBezTo>
                          <a:cubicBezTo>
                            <a:pt x="0" y="13335"/>
                            <a:pt x="0" y="12383"/>
                            <a:pt x="0" y="11430"/>
                          </a:cubicBezTo>
                          <a:cubicBezTo>
                            <a:pt x="0" y="10478"/>
                            <a:pt x="0" y="10478"/>
                            <a:pt x="0" y="9525"/>
                          </a:cubicBezTo>
                          <a:cubicBezTo>
                            <a:pt x="0" y="8572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1905"/>
                            <a:pt x="0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953" y="1905"/>
                            <a:pt x="953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1905" y="953"/>
                            <a:pt x="953" y="953"/>
                            <a:pt x="953" y="1905"/>
                          </a:cubicBezTo>
                          <a:cubicBezTo>
                            <a:pt x="953" y="2858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5715"/>
                            <a:pt x="953" y="5715"/>
                            <a:pt x="953" y="6668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9525"/>
                            <a:pt x="953" y="10478"/>
                            <a:pt x="953" y="11430"/>
                          </a:cubicBezTo>
                          <a:cubicBezTo>
                            <a:pt x="953" y="11430"/>
                            <a:pt x="953" y="12383"/>
                            <a:pt x="953" y="12383"/>
                          </a:cubicBezTo>
                          <a:cubicBezTo>
                            <a:pt x="953" y="12383"/>
                            <a:pt x="953" y="13335"/>
                            <a:pt x="953" y="13335"/>
                          </a:cubicBezTo>
                          <a:cubicBezTo>
                            <a:pt x="953" y="13335"/>
                            <a:pt x="953" y="13335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5240"/>
                            <a:pt x="953" y="15240"/>
                          </a:cubicBezTo>
                          <a:cubicBezTo>
                            <a:pt x="953" y="15240"/>
                            <a:pt x="953" y="16193"/>
                            <a:pt x="953" y="16193"/>
                          </a:cubicBezTo>
                          <a:cubicBezTo>
                            <a:pt x="953" y="16193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9050"/>
                            <a:pt x="953" y="19050"/>
                          </a:cubicBezTo>
                          <a:cubicBezTo>
                            <a:pt x="953" y="19050"/>
                            <a:pt x="953" y="19050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955"/>
                            <a:pt x="953" y="20955"/>
                            <a:pt x="953" y="21908"/>
                          </a:cubicBezTo>
                          <a:cubicBezTo>
                            <a:pt x="953" y="21908"/>
                            <a:pt x="953" y="21908"/>
                            <a:pt x="953" y="21908"/>
                          </a:cubicBezTo>
                          <a:cubicBezTo>
                            <a:pt x="953" y="22860"/>
                            <a:pt x="953" y="24765"/>
                            <a:pt x="953" y="25718"/>
                          </a:cubicBezTo>
                          <a:cubicBezTo>
                            <a:pt x="953" y="26670"/>
                            <a:pt x="953" y="26670"/>
                            <a:pt x="953" y="27622"/>
                          </a:cubicBezTo>
                          <a:cubicBezTo>
                            <a:pt x="953" y="27622"/>
                            <a:pt x="953" y="28575"/>
                            <a:pt x="953" y="28575"/>
                          </a:cubicBezTo>
                          <a:cubicBezTo>
                            <a:pt x="953" y="28575"/>
                            <a:pt x="953" y="29528"/>
                            <a:pt x="953" y="29528"/>
                          </a:cubicBezTo>
                          <a:lnTo>
                            <a:pt x="953" y="29528"/>
                          </a:lnTo>
                          <a:lnTo>
                            <a:pt x="0" y="32385"/>
                          </a:lnTo>
                          <a:close/>
                          <a:moveTo>
                            <a:pt x="3810" y="2858"/>
                          </a:move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lose/>
                          <a:moveTo>
                            <a:pt x="3810" y="8572"/>
                          </a:moveTo>
                          <a:cubicBezTo>
                            <a:pt x="3810" y="8572"/>
                            <a:pt x="3810" y="7620"/>
                            <a:pt x="3810" y="8572"/>
                          </a:cubicBezTo>
                          <a:cubicBezTo>
                            <a:pt x="3810" y="7620"/>
                            <a:pt x="3810" y="7620"/>
                            <a:pt x="3810" y="8572"/>
                          </a:cubicBezTo>
                          <a:cubicBezTo>
                            <a:pt x="3810" y="7620"/>
                            <a:pt x="3810" y="7620"/>
                            <a:pt x="3810" y="8572"/>
                          </a:cubicBezTo>
                          <a:cubicBezTo>
                            <a:pt x="3810" y="7620"/>
                            <a:pt x="3810" y="8572"/>
                            <a:pt x="3810" y="8572"/>
                          </a:cubicBezTo>
                          <a:close/>
                          <a:moveTo>
                            <a:pt x="953" y="30480"/>
                          </a:moveTo>
                          <a:cubicBezTo>
                            <a:pt x="953" y="30480"/>
                            <a:pt x="953" y="30480"/>
                            <a:pt x="953" y="30480"/>
                          </a:cubicBezTo>
                          <a:cubicBezTo>
                            <a:pt x="953" y="30480"/>
                            <a:pt x="953" y="29528"/>
                            <a:pt x="953" y="30480"/>
                          </a:cubicBezTo>
                          <a:cubicBezTo>
                            <a:pt x="953" y="29528"/>
                            <a:pt x="953" y="29528"/>
                            <a:pt x="953" y="30480"/>
                          </a:cubicBezTo>
                          <a:cubicBezTo>
                            <a:pt x="953" y="30480"/>
                            <a:pt x="953" y="30480"/>
                            <a:pt x="953" y="3048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1" name="任意多边形: 形状 1025"/>
                    <p:cNvSpPr/>
                    <p:nvPr/>
                  </p:nvSpPr>
                  <p:spPr>
                    <a:xfrm>
                      <a:off x="3970019" y="44243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2" name="任意多边形: 形状 1026"/>
                    <p:cNvSpPr/>
                    <p:nvPr/>
                  </p:nvSpPr>
                  <p:spPr>
                    <a:xfrm>
                      <a:off x="3970258" y="4420552"/>
                      <a:ext cx="2619" cy="4762"/>
                    </a:xfrm>
                    <a:custGeom>
                      <a:avLst/>
                      <a:gdLst>
                        <a:gd name="connsiteX0" fmla="*/ 714 w 2619"/>
                        <a:gd name="connsiteY0" fmla="*/ 4763 h 4762"/>
                        <a:gd name="connsiteX1" fmla="*/ 2619 w 2619"/>
                        <a:gd name="connsiteY1" fmla="*/ 3810 h 4762"/>
                        <a:gd name="connsiteX2" fmla="*/ 2619 w 2619"/>
                        <a:gd name="connsiteY2" fmla="*/ 3810 h 4762"/>
                        <a:gd name="connsiteX3" fmla="*/ 2619 w 2619"/>
                        <a:gd name="connsiteY3" fmla="*/ 3810 h 4762"/>
                        <a:gd name="connsiteX4" fmla="*/ 2619 w 2619"/>
                        <a:gd name="connsiteY4" fmla="*/ 3810 h 4762"/>
                        <a:gd name="connsiteX5" fmla="*/ 2619 w 2619"/>
                        <a:gd name="connsiteY5" fmla="*/ 3810 h 4762"/>
                        <a:gd name="connsiteX6" fmla="*/ 2619 w 2619"/>
                        <a:gd name="connsiteY6" fmla="*/ 2857 h 4762"/>
                        <a:gd name="connsiteX7" fmla="*/ 2619 w 2619"/>
                        <a:gd name="connsiteY7" fmla="*/ 1905 h 4762"/>
                        <a:gd name="connsiteX8" fmla="*/ 2619 w 2619"/>
                        <a:gd name="connsiteY8" fmla="*/ 953 h 4762"/>
                        <a:gd name="connsiteX9" fmla="*/ 2619 w 2619"/>
                        <a:gd name="connsiteY9" fmla="*/ 953 h 4762"/>
                        <a:gd name="connsiteX10" fmla="*/ 2619 w 2619"/>
                        <a:gd name="connsiteY10" fmla="*/ 953 h 4762"/>
                        <a:gd name="connsiteX11" fmla="*/ 2619 w 2619"/>
                        <a:gd name="connsiteY11" fmla="*/ 0 h 4762"/>
                        <a:gd name="connsiteX12" fmla="*/ 714 w 2619"/>
                        <a:gd name="connsiteY12" fmla="*/ 0 h 4762"/>
                        <a:gd name="connsiteX13" fmla="*/ 714 w 2619"/>
                        <a:gd name="connsiteY13" fmla="*/ 953 h 4762"/>
                        <a:gd name="connsiteX14" fmla="*/ 714 w 2619"/>
                        <a:gd name="connsiteY14" fmla="*/ 1905 h 4762"/>
                        <a:gd name="connsiteX15" fmla="*/ 714 w 2619"/>
                        <a:gd name="connsiteY15" fmla="*/ 4763 h 4762"/>
                        <a:gd name="connsiteX16" fmla="*/ 714 w 2619"/>
                        <a:gd name="connsiteY16" fmla="*/ 4763 h 4762"/>
                        <a:gd name="connsiteX17" fmla="*/ 714 w 2619"/>
                        <a:gd name="connsiteY17" fmla="*/ 4763 h 4762"/>
                        <a:gd name="connsiteX18" fmla="*/ 714 w 2619"/>
                        <a:gd name="connsiteY18" fmla="*/ 4763 h 4762"/>
                        <a:gd name="connsiteX19" fmla="*/ 714 w 2619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4762">
                          <a:moveTo>
                            <a:pt x="714" y="4763"/>
                          </a:moveTo>
                          <a:cubicBezTo>
                            <a:pt x="1667" y="4763"/>
                            <a:pt x="1667" y="3810"/>
                            <a:pt x="2619" y="3810"/>
                          </a:cubicBezTo>
                          <a:lnTo>
                            <a:pt x="2619" y="3810"/>
                          </a:lnTo>
                          <a:cubicBezTo>
                            <a:pt x="2619" y="3810"/>
                            <a:pt x="2619" y="3810"/>
                            <a:pt x="2619" y="3810"/>
                          </a:cubicBezTo>
                          <a:lnTo>
                            <a:pt x="2619" y="3810"/>
                          </a:ln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lnTo>
                            <a:pt x="2619" y="953"/>
                          </a:lnTo>
                          <a:lnTo>
                            <a:pt x="2619" y="953"/>
                          </a:lnTo>
                          <a:cubicBezTo>
                            <a:pt x="2619" y="953"/>
                            <a:pt x="2619" y="953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1905"/>
                            <a:pt x="714" y="1905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lnTo>
                            <a:pt x="714" y="4763"/>
                          </a:lnTo>
                          <a:cubicBezTo>
                            <a:pt x="-238" y="4763"/>
                            <a:pt x="-238" y="4763"/>
                            <a:pt x="714" y="4763"/>
                          </a:cubicBezTo>
                          <a:lnTo>
                            <a:pt x="714" y="4763"/>
                          </a:lnTo>
                          <a:cubicBezTo>
                            <a:pt x="-238" y="4763"/>
                            <a:pt x="714" y="4763"/>
                            <a:pt x="714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43" name="任意多边形: 形状 1027"/>
                  <p:cNvSpPr/>
                  <p:nvPr/>
                </p:nvSpPr>
                <p:spPr>
                  <a:xfrm>
                    <a:off x="3964834" y="4456746"/>
                    <a:ext cx="2328" cy="20002"/>
                  </a:xfrm>
                  <a:custGeom>
                    <a:avLst/>
                    <a:gdLst>
                      <a:gd name="connsiteX0" fmla="*/ 1376 w 2328"/>
                      <a:gd name="connsiteY0" fmla="*/ 18097 h 20002"/>
                      <a:gd name="connsiteX1" fmla="*/ 1376 w 2328"/>
                      <a:gd name="connsiteY1" fmla="*/ 18097 h 20002"/>
                      <a:gd name="connsiteX2" fmla="*/ 1376 w 2328"/>
                      <a:gd name="connsiteY2" fmla="*/ 17145 h 20002"/>
                      <a:gd name="connsiteX3" fmla="*/ 1376 w 2328"/>
                      <a:gd name="connsiteY3" fmla="*/ 17145 h 20002"/>
                      <a:gd name="connsiteX4" fmla="*/ 1376 w 2328"/>
                      <a:gd name="connsiteY4" fmla="*/ 17145 h 20002"/>
                      <a:gd name="connsiteX5" fmla="*/ 1376 w 2328"/>
                      <a:gd name="connsiteY5" fmla="*/ 17145 h 20002"/>
                      <a:gd name="connsiteX6" fmla="*/ 1376 w 2328"/>
                      <a:gd name="connsiteY6" fmla="*/ 16193 h 20002"/>
                      <a:gd name="connsiteX7" fmla="*/ 2328 w 2328"/>
                      <a:gd name="connsiteY7" fmla="*/ 14288 h 20002"/>
                      <a:gd name="connsiteX8" fmla="*/ 2328 w 2328"/>
                      <a:gd name="connsiteY8" fmla="*/ 12383 h 20002"/>
                      <a:gd name="connsiteX9" fmla="*/ 2328 w 2328"/>
                      <a:gd name="connsiteY9" fmla="*/ 11430 h 20002"/>
                      <a:gd name="connsiteX10" fmla="*/ 2328 w 2328"/>
                      <a:gd name="connsiteY10" fmla="*/ 10478 h 20002"/>
                      <a:gd name="connsiteX11" fmla="*/ 2328 w 2328"/>
                      <a:gd name="connsiteY11" fmla="*/ 10478 h 20002"/>
                      <a:gd name="connsiteX12" fmla="*/ 2328 w 2328"/>
                      <a:gd name="connsiteY12" fmla="*/ 10478 h 20002"/>
                      <a:gd name="connsiteX13" fmla="*/ 2328 w 2328"/>
                      <a:gd name="connsiteY13" fmla="*/ 10478 h 20002"/>
                      <a:gd name="connsiteX14" fmla="*/ 2328 w 2328"/>
                      <a:gd name="connsiteY14" fmla="*/ 9525 h 20002"/>
                      <a:gd name="connsiteX15" fmla="*/ 2328 w 2328"/>
                      <a:gd name="connsiteY15" fmla="*/ 8572 h 20002"/>
                      <a:gd name="connsiteX16" fmla="*/ 2328 w 2328"/>
                      <a:gd name="connsiteY16" fmla="*/ 7620 h 20002"/>
                      <a:gd name="connsiteX17" fmla="*/ 2328 w 2328"/>
                      <a:gd name="connsiteY17" fmla="*/ 6668 h 20002"/>
                      <a:gd name="connsiteX18" fmla="*/ 2328 w 2328"/>
                      <a:gd name="connsiteY18" fmla="*/ 5715 h 20002"/>
                      <a:gd name="connsiteX19" fmla="*/ 2328 w 2328"/>
                      <a:gd name="connsiteY19" fmla="*/ 5715 h 20002"/>
                      <a:gd name="connsiteX20" fmla="*/ 2328 w 2328"/>
                      <a:gd name="connsiteY20" fmla="*/ 4763 h 20002"/>
                      <a:gd name="connsiteX21" fmla="*/ 2328 w 2328"/>
                      <a:gd name="connsiteY21" fmla="*/ 3810 h 20002"/>
                      <a:gd name="connsiteX22" fmla="*/ 2328 w 2328"/>
                      <a:gd name="connsiteY22" fmla="*/ 3810 h 20002"/>
                      <a:gd name="connsiteX23" fmla="*/ 2328 w 2328"/>
                      <a:gd name="connsiteY23" fmla="*/ 3810 h 20002"/>
                      <a:gd name="connsiteX24" fmla="*/ 2328 w 2328"/>
                      <a:gd name="connsiteY24" fmla="*/ 3810 h 20002"/>
                      <a:gd name="connsiteX25" fmla="*/ 2328 w 2328"/>
                      <a:gd name="connsiteY25" fmla="*/ 3810 h 20002"/>
                      <a:gd name="connsiteX26" fmla="*/ 2328 w 2328"/>
                      <a:gd name="connsiteY26" fmla="*/ 2858 h 20002"/>
                      <a:gd name="connsiteX27" fmla="*/ 2328 w 2328"/>
                      <a:gd name="connsiteY27" fmla="*/ 2858 h 20002"/>
                      <a:gd name="connsiteX28" fmla="*/ 2328 w 2328"/>
                      <a:gd name="connsiteY28" fmla="*/ 2858 h 20002"/>
                      <a:gd name="connsiteX29" fmla="*/ 2328 w 2328"/>
                      <a:gd name="connsiteY29" fmla="*/ 1905 h 20002"/>
                      <a:gd name="connsiteX30" fmla="*/ 2328 w 2328"/>
                      <a:gd name="connsiteY30" fmla="*/ 953 h 20002"/>
                      <a:gd name="connsiteX31" fmla="*/ 2328 w 2328"/>
                      <a:gd name="connsiteY31" fmla="*/ 0 h 20002"/>
                      <a:gd name="connsiteX32" fmla="*/ 423 w 2328"/>
                      <a:gd name="connsiteY32" fmla="*/ 0 h 20002"/>
                      <a:gd name="connsiteX33" fmla="*/ 423 w 2328"/>
                      <a:gd name="connsiteY33" fmla="*/ 953 h 20002"/>
                      <a:gd name="connsiteX34" fmla="*/ 423 w 2328"/>
                      <a:gd name="connsiteY34" fmla="*/ 1905 h 20002"/>
                      <a:gd name="connsiteX35" fmla="*/ 423 w 2328"/>
                      <a:gd name="connsiteY35" fmla="*/ 3810 h 20002"/>
                      <a:gd name="connsiteX36" fmla="*/ 423 w 2328"/>
                      <a:gd name="connsiteY36" fmla="*/ 4763 h 20002"/>
                      <a:gd name="connsiteX37" fmla="*/ 423 w 2328"/>
                      <a:gd name="connsiteY37" fmla="*/ 5715 h 20002"/>
                      <a:gd name="connsiteX38" fmla="*/ 423 w 2328"/>
                      <a:gd name="connsiteY38" fmla="*/ 6668 h 20002"/>
                      <a:gd name="connsiteX39" fmla="*/ 423 w 2328"/>
                      <a:gd name="connsiteY39" fmla="*/ 7620 h 20002"/>
                      <a:gd name="connsiteX40" fmla="*/ 423 w 2328"/>
                      <a:gd name="connsiteY40" fmla="*/ 8572 h 20002"/>
                      <a:gd name="connsiteX41" fmla="*/ 423 w 2328"/>
                      <a:gd name="connsiteY41" fmla="*/ 8572 h 20002"/>
                      <a:gd name="connsiteX42" fmla="*/ 423 w 2328"/>
                      <a:gd name="connsiteY42" fmla="*/ 8572 h 20002"/>
                      <a:gd name="connsiteX43" fmla="*/ 423 w 2328"/>
                      <a:gd name="connsiteY43" fmla="*/ 8572 h 20002"/>
                      <a:gd name="connsiteX44" fmla="*/ 423 w 2328"/>
                      <a:gd name="connsiteY44" fmla="*/ 9525 h 20002"/>
                      <a:gd name="connsiteX45" fmla="*/ 423 w 2328"/>
                      <a:gd name="connsiteY45" fmla="*/ 9525 h 20002"/>
                      <a:gd name="connsiteX46" fmla="*/ 423 w 2328"/>
                      <a:gd name="connsiteY46" fmla="*/ 10478 h 20002"/>
                      <a:gd name="connsiteX47" fmla="*/ 423 w 2328"/>
                      <a:gd name="connsiteY47" fmla="*/ 11430 h 20002"/>
                      <a:gd name="connsiteX48" fmla="*/ 423 w 2328"/>
                      <a:gd name="connsiteY48" fmla="*/ 11430 h 20002"/>
                      <a:gd name="connsiteX49" fmla="*/ 423 w 2328"/>
                      <a:gd name="connsiteY49" fmla="*/ 11430 h 20002"/>
                      <a:gd name="connsiteX50" fmla="*/ 423 w 2328"/>
                      <a:gd name="connsiteY50" fmla="*/ 11430 h 20002"/>
                      <a:gd name="connsiteX51" fmla="*/ 423 w 2328"/>
                      <a:gd name="connsiteY51" fmla="*/ 11430 h 20002"/>
                      <a:gd name="connsiteX52" fmla="*/ 423 w 2328"/>
                      <a:gd name="connsiteY52" fmla="*/ 11430 h 20002"/>
                      <a:gd name="connsiteX53" fmla="*/ 423 w 2328"/>
                      <a:gd name="connsiteY53" fmla="*/ 12383 h 20002"/>
                      <a:gd name="connsiteX54" fmla="*/ 423 w 2328"/>
                      <a:gd name="connsiteY54" fmla="*/ 12383 h 20002"/>
                      <a:gd name="connsiteX55" fmla="*/ 423 w 2328"/>
                      <a:gd name="connsiteY55" fmla="*/ 12383 h 20002"/>
                      <a:gd name="connsiteX56" fmla="*/ 423 w 2328"/>
                      <a:gd name="connsiteY56" fmla="*/ 12383 h 20002"/>
                      <a:gd name="connsiteX57" fmla="*/ 423 w 2328"/>
                      <a:gd name="connsiteY57" fmla="*/ 13335 h 20002"/>
                      <a:gd name="connsiteX58" fmla="*/ 423 w 2328"/>
                      <a:gd name="connsiteY58" fmla="*/ 13335 h 20002"/>
                      <a:gd name="connsiteX59" fmla="*/ 423 w 2328"/>
                      <a:gd name="connsiteY59" fmla="*/ 14288 h 20002"/>
                      <a:gd name="connsiteX60" fmla="*/ 423 w 2328"/>
                      <a:gd name="connsiteY60" fmla="*/ 14288 h 20002"/>
                      <a:gd name="connsiteX61" fmla="*/ 423 w 2328"/>
                      <a:gd name="connsiteY61" fmla="*/ 15240 h 20002"/>
                      <a:gd name="connsiteX62" fmla="*/ 423 w 2328"/>
                      <a:gd name="connsiteY62" fmla="*/ 16193 h 20002"/>
                      <a:gd name="connsiteX63" fmla="*/ 423 w 2328"/>
                      <a:gd name="connsiteY63" fmla="*/ 17145 h 20002"/>
                      <a:gd name="connsiteX64" fmla="*/ 423 w 2328"/>
                      <a:gd name="connsiteY64" fmla="*/ 18097 h 20002"/>
                      <a:gd name="connsiteX65" fmla="*/ 423 w 2328"/>
                      <a:gd name="connsiteY65" fmla="*/ 18097 h 20002"/>
                      <a:gd name="connsiteX66" fmla="*/ 423 w 2328"/>
                      <a:gd name="connsiteY66" fmla="*/ 19050 h 20002"/>
                      <a:gd name="connsiteX67" fmla="*/ 423 w 2328"/>
                      <a:gd name="connsiteY67" fmla="*/ 20003 h 20002"/>
                      <a:gd name="connsiteX68" fmla="*/ 1376 w 2328"/>
                      <a:gd name="connsiteY68" fmla="*/ 18097 h 20002"/>
                      <a:gd name="connsiteX69" fmla="*/ 1376 w 2328"/>
                      <a:gd name="connsiteY69" fmla="*/ 18097 h 20002"/>
                      <a:gd name="connsiteX70" fmla="*/ 1376 w 2328"/>
                      <a:gd name="connsiteY70" fmla="*/ 18097 h 20002"/>
                      <a:gd name="connsiteX71" fmla="*/ 1376 w 2328"/>
                      <a:gd name="connsiteY71" fmla="*/ 18097 h 20002"/>
                      <a:gd name="connsiteX72" fmla="*/ 1376 w 2328"/>
                      <a:gd name="connsiteY72" fmla="*/ 18097 h 20002"/>
                      <a:gd name="connsiteX73" fmla="*/ 2328 w 2328"/>
                      <a:gd name="connsiteY73" fmla="*/ 6668 h 20002"/>
                      <a:gd name="connsiteX74" fmla="*/ 2328 w 2328"/>
                      <a:gd name="connsiteY74" fmla="*/ 6668 h 20002"/>
                      <a:gd name="connsiteX75" fmla="*/ 2328 w 2328"/>
                      <a:gd name="connsiteY75" fmla="*/ 6668 h 20002"/>
                      <a:gd name="connsiteX76" fmla="*/ 2328 w 2328"/>
                      <a:gd name="connsiteY76" fmla="*/ 6668 h 20002"/>
                      <a:gd name="connsiteX77" fmla="*/ 2328 w 2328"/>
                      <a:gd name="connsiteY77" fmla="*/ 6668 h 20002"/>
                      <a:gd name="connsiteX78" fmla="*/ 1376 w 2328"/>
                      <a:gd name="connsiteY78" fmla="*/ 12383 h 20002"/>
                      <a:gd name="connsiteX79" fmla="*/ 1376 w 2328"/>
                      <a:gd name="connsiteY79" fmla="*/ 12383 h 20002"/>
                      <a:gd name="connsiteX80" fmla="*/ 1376 w 2328"/>
                      <a:gd name="connsiteY80" fmla="*/ 12383 h 20002"/>
                      <a:gd name="connsiteX81" fmla="*/ 1376 w 2328"/>
                      <a:gd name="connsiteY81" fmla="*/ 12383 h 20002"/>
                      <a:gd name="connsiteX82" fmla="*/ 1376 w 2328"/>
                      <a:gd name="connsiteY82" fmla="*/ 12383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28" h="20002">
                        <a:moveTo>
                          <a:pt x="1376" y="18097"/>
                        </a:moveTo>
                        <a:cubicBezTo>
                          <a:pt x="1376" y="17145"/>
                          <a:pt x="1376" y="17145"/>
                          <a:pt x="1376" y="18097"/>
                        </a:cubicBezTo>
                        <a:cubicBezTo>
                          <a:pt x="1376" y="17145"/>
                          <a:pt x="1376" y="17145"/>
                          <a:pt x="1376" y="17145"/>
                        </a:cubicBezTo>
                        <a:cubicBezTo>
                          <a:pt x="1376" y="17145"/>
                          <a:pt x="1376" y="17145"/>
                          <a:pt x="1376" y="17145"/>
                        </a:cubicBezTo>
                        <a:cubicBezTo>
                          <a:pt x="1376" y="17145"/>
                          <a:pt x="1376" y="17145"/>
                          <a:pt x="1376" y="17145"/>
                        </a:cubicBezTo>
                        <a:cubicBezTo>
                          <a:pt x="1376" y="17145"/>
                          <a:pt x="1376" y="17145"/>
                          <a:pt x="1376" y="17145"/>
                        </a:cubicBezTo>
                        <a:cubicBezTo>
                          <a:pt x="1376" y="17145"/>
                          <a:pt x="1376" y="17145"/>
                          <a:pt x="1376" y="16193"/>
                        </a:cubicBezTo>
                        <a:cubicBezTo>
                          <a:pt x="1376" y="16193"/>
                          <a:pt x="1376" y="15240"/>
                          <a:pt x="2328" y="14288"/>
                        </a:cubicBezTo>
                        <a:cubicBezTo>
                          <a:pt x="2328" y="14288"/>
                          <a:pt x="2328" y="13335"/>
                          <a:pt x="2328" y="12383"/>
                        </a:cubicBezTo>
                        <a:cubicBezTo>
                          <a:pt x="2328" y="12383"/>
                          <a:pt x="2328" y="11430"/>
                          <a:pt x="2328" y="11430"/>
                        </a:cubicBezTo>
                        <a:cubicBezTo>
                          <a:pt x="2328" y="11430"/>
                          <a:pt x="2328" y="11430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9525"/>
                        </a:cubicBezTo>
                        <a:cubicBezTo>
                          <a:pt x="2328" y="9525"/>
                          <a:pt x="2328" y="8572"/>
                          <a:pt x="2328" y="8572"/>
                        </a:cubicBezTo>
                        <a:cubicBezTo>
                          <a:pt x="2328" y="8572"/>
                          <a:pt x="2328" y="7620"/>
                          <a:pt x="2328" y="7620"/>
                        </a:cubicBezTo>
                        <a:cubicBezTo>
                          <a:pt x="2328" y="7620"/>
                          <a:pt x="2328" y="6668"/>
                          <a:pt x="2328" y="6668"/>
                        </a:cubicBezTo>
                        <a:cubicBezTo>
                          <a:pt x="2328" y="6668"/>
                          <a:pt x="2328" y="5715"/>
                          <a:pt x="2328" y="5715"/>
                        </a:cubicBezTo>
                        <a:cubicBezTo>
                          <a:pt x="2328" y="5715"/>
                          <a:pt x="2328" y="5715"/>
                          <a:pt x="2328" y="5715"/>
                        </a:cubicBezTo>
                        <a:cubicBezTo>
                          <a:pt x="2328" y="5715"/>
                          <a:pt x="2328" y="5715"/>
                          <a:pt x="2328" y="4763"/>
                        </a:cubicBezTo>
                        <a:cubicBezTo>
                          <a:pt x="2328" y="4763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2858"/>
                          <a:pt x="2328" y="2858"/>
                        </a:cubicBezTo>
                        <a:lnTo>
                          <a:pt x="2328" y="2858"/>
                        </a:ln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1905"/>
                          <a:pt x="2328" y="1905"/>
                        </a:cubicBezTo>
                        <a:cubicBezTo>
                          <a:pt x="2328" y="1905"/>
                          <a:pt x="2328" y="1905"/>
                          <a:pt x="2328" y="953"/>
                        </a:cubicBezTo>
                        <a:cubicBezTo>
                          <a:pt x="2328" y="953"/>
                          <a:pt x="2328" y="953"/>
                          <a:pt x="2328" y="0"/>
                        </a:cubicBezTo>
                        <a:lnTo>
                          <a:pt x="423" y="0"/>
                        </a:lnTo>
                        <a:cubicBezTo>
                          <a:pt x="423" y="0"/>
                          <a:pt x="423" y="0"/>
                          <a:pt x="423" y="953"/>
                        </a:cubicBezTo>
                        <a:cubicBezTo>
                          <a:pt x="423" y="953"/>
                          <a:pt x="423" y="1905"/>
                          <a:pt x="423" y="1905"/>
                        </a:cubicBezTo>
                        <a:cubicBezTo>
                          <a:pt x="423" y="1905"/>
                          <a:pt x="423" y="2858"/>
                          <a:pt x="423" y="3810"/>
                        </a:cubicBezTo>
                        <a:cubicBezTo>
                          <a:pt x="423" y="3810"/>
                          <a:pt x="423" y="3810"/>
                          <a:pt x="423" y="4763"/>
                        </a:cubicBezTo>
                        <a:cubicBezTo>
                          <a:pt x="423" y="4763"/>
                          <a:pt x="423" y="5715"/>
                          <a:pt x="423" y="5715"/>
                        </a:cubicBezTo>
                        <a:cubicBezTo>
                          <a:pt x="423" y="5715"/>
                          <a:pt x="423" y="5715"/>
                          <a:pt x="423" y="6668"/>
                        </a:cubicBezTo>
                        <a:cubicBezTo>
                          <a:pt x="423" y="6668"/>
                          <a:pt x="423" y="6668"/>
                          <a:pt x="423" y="7620"/>
                        </a:cubicBezTo>
                        <a:cubicBezTo>
                          <a:pt x="423" y="7620"/>
                          <a:pt x="423" y="7620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9525"/>
                          <a:pt x="423" y="9525"/>
                        </a:cubicBezTo>
                        <a:cubicBezTo>
                          <a:pt x="423" y="9525"/>
                          <a:pt x="423" y="9525"/>
                          <a:pt x="423" y="9525"/>
                        </a:cubicBezTo>
                        <a:cubicBezTo>
                          <a:pt x="423" y="9525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-529" y="12383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4288"/>
                          <a:pt x="423" y="14288"/>
                        </a:cubicBezTo>
                        <a:cubicBezTo>
                          <a:pt x="423" y="14288"/>
                          <a:pt x="423" y="14288"/>
                          <a:pt x="423" y="14288"/>
                        </a:cubicBezTo>
                        <a:cubicBezTo>
                          <a:pt x="423" y="14288"/>
                          <a:pt x="423" y="15240"/>
                          <a:pt x="423" y="15240"/>
                        </a:cubicBezTo>
                        <a:cubicBezTo>
                          <a:pt x="423" y="15240"/>
                          <a:pt x="423" y="16193"/>
                          <a:pt x="423" y="16193"/>
                        </a:cubicBezTo>
                        <a:cubicBezTo>
                          <a:pt x="423" y="16193"/>
                          <a:pt x="423" y="16193"/>
                          <a:pt x="423" y="17145"/>
                        </a:cubicBezTo>
                        <a:cubicBezTo>
                          <a:pt x="423" y="17145"/>
                          <a:pt x="423" y="17145"/>
                          <a:pt x="423" y="18097"/>
                        </a:cubicBezTo>
                        <a:cubicBezTo>
                          <a:pt x="423" y="18097"/>
                          <a:pt x="423" y="18097"/>
                          <a:pt x="423" y="18097"/>
                        </a:cubicBezTo>
                        <a:cubicBezTo>
                          <a:pt x="423" y="18097"/>
                          <a:pt x="423" y="18097"/>
                          <a:pt x="423" y="19050"/>
                        </a:cubicBezTo>
                        <a:cubicBezTo>
                          <a:pt x="423" y="19050"/>
                          <a:pt x="423" y="19050"/>
                          <a:pt x="423" y="20003"/>
                        </a:cubicBezTo>
                        <a:cubicBezTo>
                          <a:pt x="423" y="16193"/>
                          <a:pt x="423" y="16193"/>
                          <a:pt x="1376" y="18097"/>
                        </a:cubicBezTo>
                        <a:cubicBezTo>
                          <a:pt x="423" y="17145"/>
                          <a:pt x="423" y="17145"/>
                          <a:pt x="1376" y="18097"/>
                        </a:cubicBezTo>
                        <a:cubicBezTo>
                          <a:pt x="423" y="18097"/>
                          <a:pt x="423" y="18097"/>
                          <a:pt x="1376" y="18097"/>
                        </a:cubicBezTo>
                        <a:cubicBezTo>
                          <a:pt x="423" y="18097"/>
                          <a:pt x="423" y="18097"/>
                          <a:pt x="1376" y="18097"/>
                        </a:cubicBezTo>
                        <a:cubicBezTo>
                          <a:pt x="1376" y="18097"/>
                          <a:pt x="1376" y="18097"/>
                          <a:pt x="1376" y="18097"/>
                        </a:cubicBezTo>
                        <a:close/>
                        <a:moveTo>
                          <a:pt x="2328" y="6668"/>
                        </a:moveTo>
                        <a:cubicBezTo>
                          <a:pt x="2328" y="6668"/>
                          <a:pt x="2328" y="5715"/>
                          <a:pt x="2328" y="6668"/>
                        </a:cubicBezTo>
                        <a:cubicBezTo>
                          <a:pt x="2328" y="5715"/>
                          <a:pt x="2328" y="6668"/>
                          <a:pt x="2328" y="6668"/>
                        </a:cubicBezTo>
                        <a:cubicBezTo>
                          <a:pt x="2328" y="6668"/>
                          <a:pt x="2328" y="6668"/>
                          <a:pt x="2328" y="6668"/>
                        </a:cubicBezTo>
                        <a:cubicBezTo>
                          <a:pt x="2328" y="6668"/>
                          <a:pt x="1376" y="6668"/>
                          <a:pt x="2328" y="6668"/>
                        </a:cubicBezTo>
                        <a:close/>
                        <a:moveTo>
                          <a:pt x="1376" y="12383"/>
                        </a:move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3335"/>
                          <a:pt x="1376" y="12383"/>
                        </a:cubicBezTo>
                        <a:cubicBezTo>
                          <a:pt x="1376" y="13335"/>
                          <a:pt x="1376" y="12383"/>
                          <a:pt x="1376" y="12383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144" name="图形 2"/>
                <p:cNvGrpSpPr/>
                <p:nvPr/>
              </p:nvGrpSpPr>
              <p:grpSpPr>
                <a:xfrm>
                  <a:off x="4012882" y="3971924"/>
                  <a:ext cx="29527" cy="13334"/>
                  <a:chOff x="4012882" y="3971924"/>
                  <a:chExt cx="29527" cy="13334"/>
                </a:xfrm>
              </p:grpSpPr>
              <p:grpSp>
                <p:nvGrpSpPr>
                  <p:cNvPr id="1145" name="图形 2"/>
                  <p:cNvGrpSpPr/>
                  <p:nvPr/>
                </p:nvGrpSpPr>
                <p:grpSpPr>
                  <a:xfrm>
                    <a:off x="4012882" y="3975734"/>
                    <a:ext cx="23812" cy="9525"/>
                    <a:chOff x="4012882" y="3975734"/>
                    <a:chExt cx="23812" cy="9525"/>
                  </a:xfrm>
                </p:grpSpPr>
                <p:sp>
                  <p:nvSpPr>
                    <p:cNvPr id="1146" name="任意多边形: 形状 1030"/>
                    <p:cNvSpPr/>
                    <p:nvPr/>
                  </p:nvSpPr>
                  <p:spPr>
                    <a:xfrm>
                      <a:off x="4030980" y="3979544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0 h 714"/>
                        <a:gd name="connsiteX1" fmla="*/ 0 w 714"/>
                        <a:gd name="connsiteY1" fmla="*/ 0 h 714"/>
                        <a:gd name="connsiteX2" fmla="*/ 0 w 714"/>
                        <a:gd name="connsiteY2" fmla="*/ 0 h 714"/>
                        <a:gd name="connsiteX3" fmla="*/ 0 w 714"/>
                        <a:gd name="connsiteY3" fmla="*/ 0 h 714"/>
                        <a:gd name="connsiteX4" fmla="*/ 0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0"/>
                          </a:move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952" y="952"/>
                            <a:pt x="952" y="952"/>
                            <a:pt x="0" y="0"/>
                          </a:cubicBezTo>
                          <a:cubicBezTo>
                            <a:pt x="952" y="952"/>
                            <a:pt x="952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7" name="任意多边形: 形状 1031"/>
                    <p:cNvSpPr/>
                    <p:nvPr/>
                  </p:nvSpPr>
                  <p:spPr>
                    <a:xfrm>
                      <a:off x="4031932" y="3979782"/>
                      <a:ext cx="423" cy="714"/>
                    </a:xfrm>
                    <a:custGeom>
                      <a:avLst/>
                      <a:gdLst>
                        <a:gd name="connsiteX0" fmla="*/ 0 w 423"/>
                        <a:gd name="connsiteY0" fmla="*/ 714 h 714"/>
                        <a:gd name="connsiteX1" fmla="*/ 0 w 423"/>
                        <a:gd name="connsiteY1" fmla="*/ 714 h 714"/>
                        <a:gd name="connsiteX2" fmla="*/ 0 w 423"/>
                        <a:gd name="connsiteY2" fmla="*/ 714 h 714"/>
                        <a:gd name="connsiteX3" fmla="*/ 0 w 423"/>
                        <a:gd name="connsiteY3" fmla="*/ 714 h 714"/>
                        <a:gd name="connsiteX4" fmla="*/ 0 w 423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0" y="714"/>
                          </a:moveTo>
                          <a:cubicBezTo>
                            <a:pt x="0" y="714"/>
                            <a:pt x="953" y="714"/>
                            <a:pt x="0" y="714"/>
                          </a:cubicBezTo>
                          <a:cubicBezTo>
                            <a:pt x="953" y="714"/>
                            <a:pt x="0" y="714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8" name="任意多边形: 形状 1032"/>
                    <p:cNvSpPr/>
                    <p:nvPr/>
                  </p:nvSpPr>
                  <p:spPr>
                    <a:xfrm>
                      <a:off x="4034790" y="3975734"/>
                      <a:ext cx="1904" cy="2857"/>
                    </a:xfrm>
                    <a:custGeom>
                      <a:avLst/>
                      <a:gdLst>
                        <a:gd name="connsiteX0" fmla="*/ 1905 w 1904"/>
                        <a:gd name="connsiteY0" fmla="*/ 2858 h 2857"/>
                        <a:gd name="connsiteX1" fmla="*/ 0 w 1904"/>
                        <a:gd name="connsiteY1" fmla="*/ 0 h 2857"/>
                        <a:gd name="connsiteX2" fmla="*/ 0 w 1904"/>
                        <a:gd name="connsiteY2" fmla="*/ 0 h 2857"/>
                        <a:gd name="connsiteX3" fmla="*/ 0 w 1904"/>
                        <a:gd name="connsiteY3" fmla="*/ 0 h 2857"/>
                        <a:gd name="connsiteX4" fmla="*/ 0 w 1904"/>
                        <a:gd name="connsiteY4" fmla="*/ 0 h 2857"/>
                        <a:gd name="connsiteX5" fmla="*/ 0 w 1904"/>
                        <a:gd name="connsiteY5" fmla="*/ 0 h 2857"/>
                        <a:gd name="connsiteX6" fmla="*/ 1905 w 1904"/>
                        <a:gd name="connsiteY6" fmla="*/ 2858 h 2857"/>
                        <a:gd name="connsiteX7" fmla="*/ 1905 w 1904"/>
                        <a:gd name="connsiteY7" fmla="*/ 2858 h 2857"/>
                        <a:gd name="connsiteX8" fmla="*/ 1905 w 1904"/>
                        <a:gd name="connsiteY8" fmla="*/ 2858 h 2857"/>
                        <a:gd name="connsiteX9" fmla="*/ 1905 w 1904"/>
                        <a:gd name="connsiteY9" fmla="*/ 2858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2857">
                          <a:moveTo>
                            <a:pt x="1905" y="2858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953" y="953"/>
                            <a:pt x="1905" y="2858"/>
                          </a:cubicBezTo>
                          <a:cubicBezTo>
                            <a:pt x="1905" y="1905"/>
                            <a:pt x="1905" y="1905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49" name="任意多边形: 形状 1033"/>
                    <p:cNvSpPr/>
                    <p:nvPr/>
                  </p:nvSpPr>
                  <p:spPr>
                    <a:xfrm>
                      <a:off x="4012882" y="3975734"/>
                      <a:ext cx="23812" cy="9525"/>
                    </a:xfrm>
                    <a:custGeom>
                      <a:avLst/>
                      <a:gdLst>
                        <a:gd name="connsiteX0" fmla="*/ 22860 w 23812"/>
                        <a:gd name="connsiteY0" fmla="*/ 1905 h 9525"/>
                        <a:gd name="connsiteX1" fmla="*/ 20955 w 23812"/>
                        <a:gd name="connsiteY1" fmla="*/ 0 h 9525"/>
                        <a:gd name="connsiteX2" fmla="*/ 20955 w 23812"/>
                        <a:gd name="connsiteY2" fmla="*/ 0 h 9525"/>
                        <a:gd name="connsiteX3" fmla="*/ 20955 w 23812"/>
                        <a:gd name="connsiteY3" fmla="*/ 0 h 9525"/>
                        <a:gd name="connsiteX4" fmla="*/ 20955 w 23812"/>
                        <a:gd name="connsiteY4" fmla="*/ 0 h 9525"/>
                        <a:gd name="connsiteX5" fmla="*/ 20955 w 23812"/>
                        <a:gd name="connsiteY5" fmla="*/ 953 h 9525"/>
                        <a:gd name="connsiteX6" fmla="*/ 20955 w 23812"/>
                        <a:gd name="connsiteY6" fmla="*/ 953 h 9525"/>
                        <a:gd name="connsiteX7" fmla="*/ 20955 w 23812"/>
                        <a:gd name="connsiteY7" fmla="*/ 953 h 9525"/>
                        <a:gd name="connsiteX8" fmla="*/ 20955 w 23812"/>
                        <a:gd name="connsiteY8" fmla="*/ 953 h 9525"/>
                        <a:gd name="connsiteX9" fmla="*/ 20955 w 23812"/>
                        <a:gd name="connsiteY9" fmla="*/ 953 h 9525"/>
                        <a:gd name="connsiteX10" fmla="*/ 20955 w 23812"/>
                        <a:gd name="connsiteY10" fmla="*/ 953 h 9525"/>
                        <a:gd name="connsiteX11" fmla="*/ 20003 w 23812"/>
                        <a:gd name="connsiteY11" fmla="*/ 953 h 9525"/>
                        <a:gd name="connsiteX12" fmla="*/ 19050 w 23812"/>
                        <a:gd name="connsiteY12" fmla="*/ 953 h 9525"/>
                        <a:gd name="connsiteX13" fmla="*/ 19050 w 23812"/>
                        <a:gd name="connsiteY13" fmla="*/ 953 h 9525"/>
                        <a:gd name="connsiteX14" fmla="*/ 18098 w 23812"/>
                        <a:gd name="connsiteY14" fmla="*/ 1905 h 9525"/>
                        <a:gd name="connsiteX15" fmla="*/ 17145 w 23812"/>
                        <a:gd name="connsiteY15" fmla="*/ 1905 h 9525"/>
                        <a:gd name="connsiteX16" fmla="*/ 16193 w 23812"/>
                        <a:gd name="connsiteY16" fmla="*/ 2858 h 9525"/>
                        <a:gd name="connsiteX17" fmla="*/ 16193 w 23812"/>
                        <a:gd name="connsiteY17" fmla="*/ 2858 h 9525"/>
                        <a:gd name="connsiteX18" fmla="*/ 15240 w 23812"/>
                        <a:gd name="connsiteY18" fmla="*/ 2858 h 9525"/>
                        <a:gd name="connsiteX19" fmla="*/ 14288 w 23812"/>
                        <a:gd name="connsiteY19" fmla="*/ 3810 h 9525"/>
                        <a:gd name="connsiteX20" fmla="*/ 14288 w 23812"/>
                        <a:gd name="connsiteY20" fmla="*/ 3810 h 9525"/>
                        <a:gd name="connsiteX21" fmla="*/ 14288 w 23812"/>
                        <a:gd name="connsiteY21" fmla="*/ 3810 h 9525"/>
                        <a:gd name="connsiteX22" fmla="*/ 14288 w 23812"/>
                        <a:gd name="connsiteY22" fmla="*/ 3810 h 9525"/>
                        <a:gd name="connsiteX23" fmla="*/ 14288 w 23812"/>
                        <a:gd name="connsiteY23" fmla="*/ 3810 h 9525"/>
                        <a:gd name="connsiteX24" fmla="*/ 13335 w 23812"/>
                        <a:gd name="connsiteY24" fmla="*/ 3810 h 9525"/>
                        <a:gd name="connsiteX25" fmla="*/ 13335 w 23812"/>
                        <a:gd name="connsiteY25" fmla="*/ 3810 h 9525"/>
                        <a:gd name="connsiteX26" fmla="*/ 13335 w 23812"/>
                        <a:gd name="connsiteY26" fmla="*/ 3810 h 9525"/>
                        <a:gd name="connsiteX27" fmla="*/ 12383 w 23812"/>
                        <a:gd name="connsiteY27" fmla="*/ 3810 h 9525"/>
                        <a:gd name="connsiteX28" fmla="*/ 12383 w 23812"/>
                        <a:gd name="connsiteY28" fmla="*/ 3810 h 9525"/>
                        <a:gd name="connsiteX29" fmla="*/ 12383 w 23812"/>
                        <a:gd name="connsiteY29" fmla="*/ 3810 h 9525"/>
                        <a:gd name="connsiteX30" fmla="*/ 12383 w 23812"/>
                        <a:gd name="connsiteY30" fmla="*/ 3810 h 9525"/>
                        <a:gd name="connsiteX31" fmla="*/ 12383 w 23812"/>
                        <a:gd name="connsiteY31" fmla="*/ 3810 h 9525"/>
                        <a:gd name="connsiteX32" fmla="*/ 12383 w 23812"/>
                        <a:gd name="connsiteY32" fmla="*/ 3810 h 9525"/>
                        <a:gd name="connsiteX33" fmla="*/ 12383 w 23812"/>
                        <a:gd name="connsiteY33" fmla="*/ 3810 h 9525"/>
                        <a:gd name="connsiteX34" fmla="*/ 11430 w 23812"/>
                        <a:gd name="connsiteY34" fmla="*/ 3810 h 9525"/>
                        <a:gd name="connsiteX35" fmla="*/ 10478 w 23812"/>
                        <a:gd name="connsiteY35" fmla="*/ 3810 h 9525"/>
                        <a:gd name="connsiteX36" fmla="*/ 10478 w 23812"/>
                        <a:gd name="connsiteY36" fmla="*/ 3810 h 9525"/>
                        <a:gd name="connsiteX37" fmla="*/ 10478 w 23812"/>
                        <a:gd name="connsiteY37" fmla="*/ 3810 h 9525"/>
                        <a:gd name="connsiteX38" fmla="*/ 10478 w 23812"/>
                        <a:gd name="connsiteY38" fmla="*/ 3810 h 9525"/>
                        <a:gd name="connsiteX39" fmla="*/ 10478 w 23812"/>
                        <a:gd name="connsiteY39" fmla="*/ 3810 h 9525"/>
                        <a:gd name="connsiteX40" fmla="*/ 9525 w 23812"/>
                        <a:gd name="connsiteY40" fmla="*/ 3810 h 9525"/>
                        <a:gd name="connsiteX41" fmla="*/ 8573 w 23812"/>
                        <a:gd name="connsiteY41" fmla="*/ 3810 h 9525"/>
                        <a:gd name="connsiteX42" fmla="*/ 7620 w 23812"/>
                        <a:gd name="connsiteY42" fmla="*/ 3810 h 9525"/>
                        <a:gd name="connsiteX43" fmla="*/ 7620 w 23812"/>
                        <a:gd name="connsiteY43" fmla="*/ 3810 h 9525"/>
                        <a:gd name="connsiteX44" fmla="*/ 7620 w 23812"/>
                        <a:gd name="connsiteY44" fmla="*/ 3810 h 9525"/>
                        <a:gd name="connsiteX45" fmla="*/ 7620 w 23812"/>
                        <a:gd name="connsiteY45" fmla="*/ 3810 h 9525"/>
                        <a:gd name="connsiteX46" fmla="*/ 6668 w 23812"/>
                        <a:gd name="connsiteY46" fmla="*/ 4763 h 9525"/>
                        <a:gd name="connsiteX47" fmla="*/ 6668 w 23812"/>
                        <a:gd name="connsiteY47" fmla="*/ 4763 h 9525"/>
                        <a:gd name="connsiteX48" fmla="*/ 6668 w 23812"/>
                        <a:gd name="connsiteY48" fmla="*/ 4763 h 9525"/>
                        <a:gd name="connsiteX49" fmla="*/ 6668 w 23812"/>
                        <a:gd name="connsiteY49" fmla="*/ 4763 h 9525"/>
                        <a:gd name="connsiteX50" fmla="*/ 6668 w 23812"/>
                        <a:gd name="connsiteY50" fmla="*/ 4763 h 9525"/>
                        <a:gd name="connsiteX51" fmla="*/ 6668 w 23812"/>
                        <a:gd name="connsiteY51" fmla="*/ 5715 h 9525"/>
                        <a:gd name="connsiteX52" fmla="*/ 6668 w 23812"/>
                        <a:gd name="connsiteY52" fmla="*/ 5715 h 9525"/>
                        <a:gd name="connsiteX53" fmla="*/ 5715 w 23812"/>
                        <a:gd name="connsiteY53" fmla="*/ 5715 h 9525"/>
                        <a:gd name="connsiteX54" fmla="*/ 5715 w 23812"/>
                        <a:gd name="connsiteY54" fmla="*/ 5715 h 9525"/>
                        <a:gd name="connsiteX55" fmla="*/ 4763 w 23812"/>
                        <a:gd name="connsiteY55" fmla="*/ 6668 h 9525"/>
                        <a:gd name="connsiteX56" fmla="*/ 4763 w 23812"/>
                        <a:gd name="connsiteY56" fmla="*/ 6668 h 9525"/>
                        <a:gd name="connsiteX57" fmla="*/ 3810 w 23812"/>
                        <a:gd name="connsiteY57" fmla="*/ 6668 h 9525"/>
                        <a:gd name="connsiteX58" fmla="*/ 3810 w 23812"/>
                        <a:gd name="connsiteY58" fmla="*/ 6668 h 9525"/>
                        <a:gd name="connsiteX59" fmla="*/ 3810 w 23812"/>
                        <a:gd name="connsiteY59" fmla="*/ 6668 h 9525"/>
                        <a:gd name="connsiteX60" fmla="*/ 3810 w 23812"/>
                        <a:gd name="connsiteY60" fmla="*/ 6668 h 9525"/>
                        <a:gd name="connsiteX61" fmla="*/ 3810 w 23812"/>
                        <a:gd name="connsiteY61" fmla="*/ 7620 h 9525"/>
                        <a:gd name="connsiteX62" fmla="*/ 3810 w 23812"/>
                        <a:gd name="connsiteY62" fmla="*/ 7620 h 9525"/>
                        <a:gd name="connsiteX63" fmla="*/ 3810 w 23812"/>
                        <a:gd name="connsiteY63" fmla="*/ 7620 h 9525"/>
                        <a:gd name="connsiteX64" fmla="*/ 3810 w 23812"/>
                        <a:gd name="connsiteY64" fmla="*/ 7620 h 9525"/>
                        <a:gd name="connsiteX65" fmla="*/ 2858 w 23812"/>
                        <a:gd name="connsiteY65" fmla="*/ 7620 h 9525"/>
                        <a:gd name="connsiteX66" fmla="*/ 1905 w 23812"/>
                        <a:gd name="connsiteY66" fmla="*/ 7620 h 9525"/>
                        <a:gd name="connsiteX67" fmla="*/ 953 w 23812"/>
                        <a:gd name="connsiteY67" fmla="*/ 7620 h 9525"/>
                        <a:gd name="connsiteX68" fmla="*/ 0 w 23812"/>
                        <a:gd name="connsiteY68" fmla="*/ 7620 h 9525"/>
                        <a:gd name="connsiteX69" fmla="*/ 0 w 23812"/>
                        <a:gd name="connsiteY69" fmla="*/ 8573 h 9525"/>
                        <a:gd name="connsiteX70" fmla="*/ 0 w 23812"/>
                        <a:gd name="connsiteY70" fmla="*/ 8573 h 9525"/>
                        <a:gd name="connsiteX71" fmla="*/ 953 w 23812"/>
                        <a:gd name="connsiteY71" fmla="*/ 8573 h 9525"/>
                        <a:gd name="connsiteX72" fmla="*/ 1905 w 23812"/>
                        <a:gd name="connsiteY72" fmla="*/ 8573 h 9525"/>
                        <a:gd name="connsiteX73" fmla="*/ 2858 w 23812"/>
                        <a:gd name="connsiteY73" fmla="*/ 8573 h 9525"/>
                        <a:gd name="connsiteX74" fmla="*/ 2858 w 23812"/>
                        <a:gd name="connsiteY74" fmla="*/ 8573 h 9525"/>
                        <a:gd name="connsiteX75" fmla="*/ 2858 w 23812"/>
                        <a:gd name="connsiteY75" fmla="*/ 8573 h 9525"/>
                        <a:gd name="connsiteX76" fmla="*/ 2858 w 23812"/>
                        <a:gd name="connsiteY76" fmla="*/ 8573 h 9525"/>
                        <a:gd name="connsiteX77" fmla="*/ 3810 w 23812"/>
                        <a:gd name="connsiteY77" fmla="*/ 8573 h 9525"/>
                        <a:gd name="connsiteX78" fmla="*/ 4763 w 23812"/>
                        <a:gd name="connsiteY78" fmla="*/ 8573 h 9525"/>
                        <a:gd name="connsiteX79" fmla="*/ 5715 w 23812"/>
                        <a:gd name="connsiteY79" fmla="*/ 8573 h 9525"/>
                        <a:gd name="connsiteX80" fmla="*/ 6668 w 23812"/>
                        <a:gd name="connsiteY80" fmla="*/ 8573 h 9525"/>
                        <a:gd name="connsiteX81" fmla="*/ 7620 w 23812"/>
                        <a:gd name="connsiteY81" fmla="*/ 8573 h 9525"/>
                        <a:gd name="connsiteX82" fmla="*/ 7620 w 23812"/>
                        <a:gd name="connsiteY82" fmla="*/ 8573 h 9525"/>
                        <a:gd name="connsiteX83" fmla="*/ 8573 w 23812"/>
                        <a:gd name="connsiteY83" fmla="*/ 8573 h 9525"/>
                        <a:gd name="connsiteX84" fmla="*/ 8573 w 23812"/>
                        <a:gd name="connsiteY84" fmla="*/ 8573 h 9525"/>
                        <a:gd name="connsiteX85" fmla="*/ 9525 w 23812"/>
                        <a:gd name="connsiteY85" fmla="*/ 8573 h 9525"/>
                        <a:gd name="connsiteX86" fmla="*/ 9525 w 23812"/>
                        <a:gd name="connsiteY86" fmla="*/ 8573 h 9525"/>
                        <a:gd name="connsiteX87" fmla="*/ 9525 w 23812"/>
                        <a:gd name="connsiteY87" fmla="*/ 8573 h 9525"/>
                        <a:gd name="connsiteX88" fmla="*/ 9525 w 23812"/>
                        <a:gd name="connsiteY88" fmla="*/ 8573 h 9525"/>
                        <a:gd name="connsiteX89" fmla="*/ 10478 w 23812"/>
                        <a:gd name="connsiteY89" fmla="*/ 8573 h 9525"/>
                        <a:gd name="connsiteX90" fmla="*/ 10478 w 23812"/>
                        <a:gd name="connsiteY90" fmla="*/ 8573 h 9525"/>
                        <a:gd name="connsiteX91" fmla="*/ 10478 w 23812"/>
                        <a:gd name="connsiteY91" fmla="*/ 8573 h 9525"/>
                        <a:gd name="connsiteX92" fmla="*/ 10478 w 23812"/>
                        <a:gd name="connsiteY92" fmla="*/ 8573 h 9525"/>
                        <a:gd name="connsiteX93" fmla="*/ 10478 w 23812"/>
                        <a:gd name="connsiteY93" fmla="*/ 8573 h 9525"/>
                        <a:gd name="connsiteX94" fmla="*/ 10478 w 23812"/>
                        <a:gd name="connsiteY94" fmla="*/ 8573 h 9525"/>
                        <a:gd name="connsiteX95" fmla="*/ 10478 w 23812"/>
                        <a:gd name="connsiteY95" fmla="*/ 8573 h 9525"/>
                        <a:gd name="connsiteX96" fmla="*/ 10478 w 23812"/>
                        <a:gd name="connsiteY96" fmla="*/ 8573 h 9525"/>
                        <a:gd name="connsiteX97" fmla="*/ 11430 w 23812"/>
                        <a:gd name="connsiteY97" fmla="*/ 8573 h 9525"/>
                        <a:gd name="connsiteX98" fmla="*/ 11430 w 23812"/>
                        <a:gd name="connsiteY98" fmla="*/ 8573 h 9525"/>
                        <a:gd name="connsiteX99" fmla="*/ 11430 w 23812"/>
                        <a:gd name="connsiteY99" fmla="*/ 8573 h 9525"/>
                        <a:gd name="connsiteX100" fmla="*/ 11430 w 23812"/>
                        <a:gd name="connsiteY100" fmla="*/ 8573 h 9525"/>
                        <a:gd name="connsiteX101" fmla="*/ 11430 w 23812"/>
                        <a:gd name="connsiteY101" fmla="*/ 9525 h 9525"/>
                        <a:gd name="connsiteX102" fmla="*/ 12383 w 23812"/>
                        <a:gd name="connsiteY102" fmla="*/ 9525 h 9525"/>
                        <a:gd name="connsiteX103" fmla="*/ 13335 w 23812"/>
                        <a:gd name="connsiteY103" fmla="*/ 9525 h 9525"/>
                        <a:gd name="connsiteX104" fmla="*/ 13335 w 23812"/>
                        <a:gd name="connsiteY104" fmla="*/ 9525 h 9525"/>
                        <a:gd name="connsiteX105" fmla="*/ 13335 w 23812"/>
                        <a:gd name="connsiteY105" fmla="*/ 8573 h 9525"/>
                        <a:gd name="connsiteX106" fmla="*/ 14288 w 23812"/>
                        <a:gd name="connsiteY106" fmla="*/ 8573 h 9525"/>
                        <a:gd name="connsiteX107" fmla="*/ 15240 w 23812"/>
                        <a:gd name="connsiteY107" fmla="*/ 8573 h 9525"/>
                        <a:gd name="connsiteX108" fmla="*/ 16193 w 23812"/>
                        <a:gd name="connsiteY108" fmla="*/ 8573 h 9525"/>
                        <a:gd name="connsiteX109" fmla="*/ 16193 w 23812"/>
                        <a:gd name="connsiteY109" fmla="*/ 8573 h 9525"/>
                        <a:gd name="connsiteX110" fmla="*/ 17145 w 23812"/>
                        <a:gd name="connsiteY110" fmla="*/ 7620 h 9525"/>
                        <a:gd name="connsiteX111" fmla="*/ 17145 w 23812"/>
                        <a:gd name="connsiteY111" fmla="*/ 7620 h 9525"/>
                        <a:gd name="connsiteX112" fmla="*/ 18098 w 23812"/>
                        <a:gd name="connsiteY112" fmla="*/ 6668 h 9525"/>
                        <a:gd name="connsiteX113" fmla="*/ 19050 w 23812"/>
                        <a:gd name="connsiteY113" fmla="*/ 6668 h 9525"/>
                        <a:gd name="connsiteX114" fmla="*/ 20955 w 23812"/>
                        <a:gd name="connsiteY114" fmla="*/ 6668 h 9525"/>
                        <a:gd name="connsiteX115" fmla="*/ 21908 w 23812"/>
                        <a:gd name="connsiteY115" fmla="*/ 6668 h 9525"/>
                        <a:gd name="connsiteX116" fmla="*/ 21908 w 23812"/>
                        <a:gd name="connsiteY116" fmla="*/ 6668 h 9525"/>
                        <a:gd name="connsiteX117" fmla="*/ 21908 w 23812"/>
                        <a:gd name="connsiteY117" fmla="*/ 5715 h 9525"/>
                        <a:gd name="connsiteX118" fmla="*/ 22860 w 23812"/>
                        <a:gd name="connsiteY118" fmla="*/ 4763 h 9525"/>
                        <a:gd name="connsiteX119" fmla="*/ 22860 w 23812"/>
                        <a:gd name="connsiteY119" fmla="*/ 4763 h 9525"/>
                        <a:gd name="connsiteX120" fmla="*/ 22860 w 23812"/>
                        <a:gd name="connsiteY120" fmla="*/ 4763 h 9525"/>
                        <a:gd name="connsiteX121" fmla="*/ 23813 w 23812"/>
                        <a:gd name="connsiteY121" fmla="*/ 4763 h 9525"/>
                        <a:gd name="connsiteX122" fmla="*/ 23813 w 23812"/>
                        <a:gd name="connsiteY122" fmla="*/ 4763 h 9525"/>
                        <a:gd name="connsiteX123" fmla="*/ 23813 w 23812"/>
                        <a:gd name="connsiteY123" fmla="*/ 3810 h 9525"/>
                        <a:gd name="connsiteX124" fmla="*/ 23813 w 23812"/>
                        <a:gd name="connsiteY124" fmla="*/ 3810 h 9525"/>
                        <a:gd name="connsiteX125" fmla="*/ 23813 w 23812"/>
                        <a:gd name="connsiteY125" fmla="*/ 3810 h 9525"/>
                        <a:gd name="connsiteX126" fmla="*/ 23813 w 23812"/>
                        <a:gd name="connsiteY126" fmla="*/ 3810 h 9525"/>
                        <a:gd name="connsiteX127" fmla="*/ 23813 w 23812"/>
                        <a:gd name="connsiteY127" fmla="*/ 3810 h 9525"/>
                        <a:gd name="connsiteX128" fmla="*/ 22860 w 23812"/>
                        <a:gd name="connsiteY128" fmla="*/ 1905 h 9525"/>
                        <a:gd name="connsiteX129" fmla="*/ 19050 w 23812"/>
                        <a:gd name="connsiteY129" fmla="*/ 4763 h 9525"/>
                        <a:gd name="connsiteX130" fmla="*/ 19050 w 23812"/>
                        <a:gd name="connsiteY130" fmla="*/ 4763 h 9525"/>
                        <a:gd name="connsiteX131" fmla="*/ 19050 w 23812"/>
                        <a:gd name="connsiteY131" fmla="*/ 4763 h 9525"/>
                        <a:gd name="connsiteX132" fmla="*/ 19050 w 23812"/>
                        <a:gd name="connsiteY132" fmla="*/ 4763 h 9525"/>
                        <a:gd name="connsiteX133" fmla="*/ 19050 w 23812"/>
                        <a:gd name="connsiteY133" fmla="*/ 4763 h 9525"/>
                        <a:gd name="connsiteX134" fmla="*/ 19050 w 23812"/>
                        <a:gd name="connsiteY134" fmla="*/ 3810 h 9525"/>
                        <a:gd name="connsiteX135" fmla="*/ 19050 w 23812"/>
                        <a:gd name="connsiteY135" fmla="*/ 3810 h 9525"/>
                        <a:gd name="connsiteX136" fmla="*/ 19050 w 23812"/>
                        <a:gd name="connsiteY136" fmla="*/ 3810 h 9525"/>
                        <a:gd name="connsiteX137" fmla="*/ 19050 w 23812"/>
                        <a:gd name="connsiteY137" fmla="*/ 3810 h 9525"/>
                        <a:gd name="connsiteX138" fmla="*/ 19050 w 23812"/>
                        <a:gd name="connsiteY138" fmla="*/ 381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3812" h="9525">
                          <a:moveTo>
                            <a:pt x="22860" y="1905"/>
                          </a:moveTo>
                          <a:cubicBezTo>
                            <a:pt x="21908" y="953"/>
                            <a:pt x="21908" y="953"/>
                            <a:pt x="20955" y="0"/>
                          </a:cubicBezTo>
                          <a:lnTo>
                            <a:pt x="20955" y="0"/>
                          </a:lnTo>
                          <a:cubicBezTo>
                            <a:pt x="20955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003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003" y="953"/>
                          </a:cubicBezTo>
                          <a:cubicBezTo>
                            <a:pt x="20003" y="953"/>
                            <a:pt x="20003" y="953"/>
                            <a:pt x="19050" y="953"/>
                          </a:cubicBezTo>
                          <a:cubicBezTo>
                            <a:pt x="19050" y="953"/>
                            <a:pt x="19050" y="953"/>
                            <a:pt x="19050" y="953"/>
                          </a:cubicBezTo>
                          <a:cubicBezTo>
                            <a:pt x="19050" y="953"/>
                            <a:pt x="19050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6193" y="1905"/>
                            <a:pt x="16193" y="2858"/>
                          </a:cubicBezTo>
                          <a:cubicBezTo>
                            <a:pt x="16193" y="2858"/>
                            <a:pt x="16193" y="2858"/>
                            <a:pt x="16193" y="2858"/>
                          </a:cubicBezTo>
                          <a:cubicBezTo>
                            <a:pt x="16193" y="2858"/>
                            <a:pt x="16193" y="2858"/>
                            <a:pt x="15240" y="2858"/>
                          </a:cubicBezTo>
                          <a:cubicBezTo>
                            <a:pt x="15240" y="2858"/>
                            <a:pt x="14288" y="2858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3335" y="3810"/>
                          </a:cubicBezTo>
                          <a:cubicBezTo>
                            <a:pt x="13335" y="3810"/>
                            <a:pt x="13335" y="3810"/>
                            <a:pt x="13335" y="3810"/>
                          </a:cubicBezTo>
                          <a:cubicBezTo>
                            <a:pt x="13335" y="3810"/>
                            <a:pt x="13335" y="3810"/>
                            <a:pt x="13335" y="3810"/>
                          </a:cubicBezTo>
                          <a:cubicBezTo>
                            <a:pt x="13335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3810"/>
                            <a:pt x="11430" y="3810"/>
                          </a:cubicBezTo>
                          <a:cubicBezTo>
                            <a:pt x="11430" y="3810"/>
                            <a:pt x="11430" y="4763"/>
                            <a:pt x="10478" y="3810"/>
                          </a:cubicBezTo>
                          <a:cubicBezTo>
                            <a:pt x="10478" y="3810"/>
                            <a:pt x="10478" y="3810"/>
                            <a:pt x="10478" y="3810"/>
                          </a:cubicBezTo>
                          <a:cubicBezTo>
                            <a:pt x="10478" y="3810"/>
                            <a:pt x="10478" y="3810"/>
                            <a:pt x="10478" y="3810"/>
                          </a:cubicBezTo>
                          <a:cubicBezTo>
                            <a:pt x="10478" y="3810"/>
                            <a:pt x="10478" y="3810"/>
                            <a:pt x="10478" y="3810"/>
                          </a:cubicBezTo>
                          <a:cubicBezTo>
                            <a:pt x="10478" y="3810"/>
                            <a:pt x="10478" y="3810"/>
                            <a:pt x="10478" y="3810"/>
                          </a:cubicBezTo>
                          <a:cubicBezTo>
                            <a:pt x="10478" y="3810"/>
                            <a:pt x="9525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8573" y="3810"/>
                          </a:cubicBezTo>
                          <a:cubicBezTo>
                            <a:pt x="8573" y="3810"/>
                            <a:pt x="8573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6668" y="3810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3810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4763" y="6668"/>
                          </a:cubicBezTo>
                          <a:cubicBezTo>
                            <a:pt x="4763" y="6668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3810" y="6668"/>
                            <a:pt x="3810" y="6668"/>
                          </a:cubicBezTo>
                          <a:cubicBezTo>
                            <a:pt x="3810" y="6668"/>
                            <a:pt x="3810" y="6668"/>
                            <a:pt x="3810" y="6668"/>
                          </a:cubicBezTo>
                          <a:cubicBezTo>
                            <a:pt x="3810" y="6668"/>
                            <a:pt x="3810" y="6668"/>
                            <a:pt x="3810" y="6668"/>
                          </a:cubicBezTo>
                          <a:cubicBezTo>
                            <a:pt x="3810" y="6668"/>
                            <a:pt x="3810" y="6668"/>
                            <a:pt x="3810" y="6668"/>
                          </a:cubicBezTo>
                          <a:cubicBezTo>
                            <a:pt x="3810" y="6668"/>
                            <a:pt x="3810" y="6668"/>
                            <a:pt x="3810" y="7620"/>
                          </a:cubicBezTo>
                          <a:cubicBezTo>
                            <a:pt x="3810" y="7620"/>
                            <a:pt x="3810" y="7620"/>
                            <a:pt x="3810" y="7620"/>
                          </a:cubicBezTo>
                          <a:cubicBezTo>
                            <a:pt x="3810" y="7620"/>
                            <a:pt x="3810" y="7620"/>
                            <a:pt x="3810" y="7620"/>
                          </a:cubicBezTo>
                          <a:cubicBezTo>
                            <a:pt x="3810" y="7620"/>
                            <a:pt x="3810" y="7620"/>
                            <a:pt x="3810" y="7620"/>
                          </a:cubicBezTo>
                          <a:cubicBezTo>
                            <a:pt x="3810" y="7620"/>
                            <a:pt x="3810" y="7620"/>
                            <a:pt x="2858" y="7620"/>
                          </a:cubicBezTo>
                          <a:cubicBezTo>
                            <a:pt x="2858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953" y="7620"/>
                          </a:cubicBezTo>
                          <a:cubicBezTo>
                            <a:pt x="953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8573"/>
                            <a:pt x="0" y="8573"/>
                          </a:cubicBezTo>
                          <a:cubicBezTo>
                            <a:pt x="0" y="9525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953" y="8573"/>
                          </a:cubicBezTo>
                          <a:cubicBezTo>
                            <a:pt x="953" y="8573"/>
                            <a:pt x="953" y="8573"/>
                            <a:pt x="1905" y="8573"/>
                          </a:cubicBezTo>
                          <a:cubicBezTo>
                            <a:pt x="1905" y="8573"/>
                            <a:pt x="1905" y="8573"/>
                            <a:pt x="2858" y="8573"/>
                          </a:cubicBezTo>
                          <a:cubicBezTo>
                            <a:pt x="2858" y="8573"/>
                            <a:pt x="2858" y="8573"/>
                            <a:pt x="2858" y="8573"/>
                          </a:cubicBezTo>
                          <a:cubicBezTo>
                            <a:pt x="2858" y="8573"/>
                            <a:pt x="2858" y="8573"/>
                            <a:pt x="2858" y="8573"/>
                          </a:cubicBezTo>
                          <a:cubicBezTo>
                            <a:pt x="2858" y="8573"/>
                            <a:pt x="2858" y="8573"/>
                            <a:pt x="2858" y="8573"/>
                          </a:cubicBezTo>
                          <a:cubicBezTo>
                            <a:pt x="2858" y="8573"/>
                            <a:pt x="3810" y="8573"/>
                            <a:pt x="3810" y="8573"/>
                          </a:cubicBezTo>
                          <a:cubicBezTo>
                            <a:pt x="3810" y="8573"/>
                            <a:pt x="4763" y="8573"/>
                            <a:pt x="4763" y="8573"/>
                          </a:cubicBezTo>
                          <a:cubicBezTo>
                            <a:pt x="4763" y="8573"/>
                            <a:pt x="4763" y="8573"/>
                            <a:pt x="5715" y="8573"/>
                          </a:cubicBezTo>
                          <a:cubicBezTo>
                            <a:pt x="5715" y="8573"/>
                            <a:pt x="5715" y="8573"/>
                            <a:pt x="6668" y="8573"/>
                          </a:cubicBezTo>
                          <a:cubicBezTo>
                            <a:pt x="6668" y="8573"/>
                            <a:pt x="7620" y="8573"/>
                            <a:pt x="7620" y="8573"/>
                          </a:cubicBezTo>
                          <a:cubicBezTo>
                            <a:pt x="7620" y="8573"/>
                            <a:pt x="7620" y="8573"/>
                            <a:pt x="7620" y="8573"/>
                          </a:cubicBezTo>
                          <a:cubicBezTo>
                            <a:pt x="7620" y="8573"/>
                            <a:pt x="7620" y="8573"/>
                            <a:pt x="8573" y="8573"/>
                          </a:cubicBezTo>
                          <a:cubicBezTo>
                            <a:pt x="8573" y="8573"/>
                            <a:pt x="8573" y="8573"/>
                            <a:pt x="8573" y="8573"/>
                          </a:cubicBezTo>
                          <a:cubicBezTo>
                            <a:pt x="8573" y="8573"/>
                            <a:pt x="8573" y="8573"/>
                            <a:pt x="9525" y="8573"/>
                          </a:cubicBezTo>
                          <a:cubicBezTo>
                            <a:pt x="9525" y="8573"/>
                            <a:pt x="9525" y="8573"/>
                            <a:pt x="9525" y="8573"/>
                          </a:cubicBezTo>
                          <a:cubicBezTo>
                            <a:pt x="9525" y="8573"/>
                            <a:pt x="9525" y="8573"/>
                            <a:pt x="9525" y="8573"/>
                          </a:cubicBezTo>
                          <a:cubicBezTo>
                            <a:pt x="9525" y="8573"/>
                            <a:pt x="9525" y="8573"/>
                            <a:pt x="9525" y="8573"/>
                          </a:cubicBezTo>
                          <a:cubicBezTo>
                            <a:pt x="9525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0478" y="8573"/>
                            <a:pt x="10478" y="8573"/>
                          </a:cubicBezTo>
                          <a:cubicBezTo>
                            <a:pt x="10478" y="8573"/>
                            <a:pt x="11430" y="8573"/>
                            <a:pt x="11430" y="8573"/>
                          </a:cubicBezTo>
                          <a:cubicBezTo>
                            <a:pt x="11430" y="9525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9525"/>
                            <a:pt x="11430" y="9525"/>
                          </a:cubicBezTo>
                          <a:cubicBezTo>
                            <a:pt x="11430" y="9525"/>
                            <a:pt x="12383" y="9525"/>
                            <a:pt x="12383" y="9525"/>
                          </a:cubicBezTo>
                          <a:cubicBezTo>
                            <a:pt x="12383" y="9525"/>
                            <a:pt x="13335" y="9525"/>
                            <a:pt x="13335" y="9525"/>
                          </a:cubicBezTo>
                          <a:cubicBezTo>
                            <a:pt x="13335" y="9525"/>
                            <a:pt x="13335" y="9525"/>
                            <a:pt x="13335" y="9525"/>
                          </a:cubicBezTo>
                          <a:cubicBezTo>
                            <a:pt x="13335" y="9525"/>
                            <a:pt x="13335" y="8573"/>
                            <a:pt x="13335" y="8573"/>
                          </a:cubicBezTo>
                          <a:cubicBezTo>
                            <a:pt x="13335" y="8573"/>
                            <a:pt x="14288" y="8573"/>
                            <a:pt x="14288" y="8573"/>
                          </a:cubicBezTo>
                          <a:cubicBezTo>
                            <a:pt x="14288" y="8573"/>
                            <a:pt x="15240" y="8573"/>
                            <a:pt x="15240" y="8573"/>
                          </a:cubicBezTo>
                          <a:cubicBezTo>
                            <a:pt x="15240" y="8573"/>
                            <a:pt x="15240" y="8573"/>
                            <a:pt x="16193" y="8573"/>
                          </a:cubicBezTo>
                          <a:cubicBezTo>
                            <a:pt x="16193" y="8573"/>
                            <a:pt x="16193" y="8573"/>
                            <a:pt x="16193" y="8573"/>
                          </a:cubicBezTo>
                          <a:cubicBezTo>
                            <a:pt x="16193" y="8573"/>
                            <a:pt x="16193" y="8573"/>
                            <a:pt x="17145" y="7620"/>
                          </a:cubicBezTo>
                          <a:cubicBezTo>
                            <a:pt x="17145" y="7620"/>
                            <a:pt x="17145" y="7620"/>
                            <a:pt x="17145" y="7620"/>
                          </a:cubicBezTo>
                          <a:cubicBezTo>
                            <a:pt x="17145" y="7620"/>
                            <a:pt x="18098" y="6668"/>
                            <a:pt x="18098" y="6668"/>
                          </a:cubicBezTo>
                          <a:cubicBezTo>
                            <a:pt x="18098" y="6668"/>
                            <a:pt x="19050" y="6668"/>
                            <a:pt x="19050" y="6668"/>
                          </a:cubicBezTo>
                          <a:cubicBezTo>
                            <a:pt x="20003" y="6668"/>
                            <a:pt x="20003" y="6668"/>
                            <a:pt x="20955" y="6668"/>
                          </a:cubicBezTo>
                          <a:cubicBezTo>
                            <a:pt x="20955" y="6668"/>
                            <a:pt x="20955" y="6668"/>
                            <a:pt x="21908" y="6668"/>
                          </a:cubicBezTo>
                          <a:cubicBezTo>
                            <a:pt x="21908" y="6668"/>
                            <a:pt x="21908" y="6668"/>
                            <a:pt x="21908" y="6668"/>
                          </a:cubicBezTo>
                          <a:cubicBezTo>
                            <a:pt x="21908" y="6668"/>
                            <a:pt x="21908" y="6668"/>
                            <a:pt x="21908" y="5715"/>
                          </a:cubicBezTo>
                          <a:cubicBezTo>
                            <a:pt x="21908" y="5715"/>
                            <a:pt x="22860" y="5715"/>
                            <a:pt x="22860" y="4763"/>
                          </a:cubicBezTo>
                          <a:cubicBezTo>
                            <a:pt x="22860" y="4763"/>
                            <a:pt x="22860" y="4763"/>
                            <a:pt x="22860" y="4763"/>
                          </a:cubicBezTo>
                          <a:cubicBezTo>
                            <a:pt x="22860" y="4763"/>
                            <a:pt x="22860" y="4763"/>
                            <a:pt x="22860" y="4763"/>
                          </a:cubicBezTo>
                          <a:cubicBezTo>
                            <a:pt x="22860" y="4763"/>
                            <a:pt x="22860" y="4763"/>
                            <a:pt x="23813" y="4763"/>
                          </a:cubicBezTo>
                          <a:cubicBezTo>
                            <a:pt x="23813" y="4763"/>
                            <a:pt x="23813" y="4763"/>
                            <a:pt x="23813" y="4763"/>
                          </a:cubicBezTo>
                          <a:cubicBezTo>
                            <a:pt x="23813" y="4763"/>
                            <a:pt x="23813" y="3810"/>
                            <a:pt x="23813" y="3810"/>
                          </a:cubicBezTo>
                          <a:cubicBezTo>
                            <a:pt x="23813" y="3810"/>
                            <a:pt x="23813" y="3810"/>
                            <a:pt x="23813" y="3810"/>
                          </a:cubicBezTo>
                          <a:cubicBezTo>
                            <a:pt x="23813" y="4763"/>
                            <a:pt x="23813" y="3810"/>
                            <a:pt x="23813" y="3810"/>
                          </a:cubicBezTo>
                          <a:cubicBezTo>
                            <a:pt x="23813" y="3810"/>
                            <a:pt x="23813" y="3810"/>
                            <a:pt x="23813" y="3810"/>
                          </a:cubicBezTo>
                          <a:lnTo>
                            <a:pt x="23813" y="3810"/>
                          </a:lnTo>
                          <a:cubicBezTo>
                            <a:pt x="23813" y="1905"/>
                            <a:pt x="23813" y="1905"/>
                            <a:pt x="22860" y="1905"/>
                          </a:cubicBezTo>
                          <a:close/>
                          <a:moveTo>
                            <a:pt x="19050" y="4763"/>
                          </a:moveTo>
                          <a:cubicBezTo>
                            <a:pt x="19050" y="4763"/>
                            <a:pt x="19050" y="4763"/>
                            <a:pt x="19050" y="4763"/>
                          </a:cubicBezTo>
                          <a:cubicBezTo>
                            <a:pt x="18098" y="4763"/>
                            <a:pt x="18098" y="3810"/>
                            <a:pt x="19050" y="4763"/>
                          </a:cubicBezTo>
                          <a:cubicBezTo>
                            <a:pt x="18098" y="3810"/>
                            <a:pt x="18098" y="3810"/>
                            <a:pt x="19050" y="4763"/>
                          </a:cubicBezTo>
                          <a:cubicBezTo>
                            <a:pt x="19050" y="3810"/>
                            <a:pt x="19050" y="4763"/>
                            <a:pt x="19050" y="4763"/>
                          </a:cubicBezTo>
                          <a:close/>
                          <a:moveTo>
                            <a:pt x="19050" y="3810"/>
                          </a:moveTo>
                          <a:cubicBezTo>
                            <a:pt x="19050" y="4763"/>
                            <a:pt x="20003" y="4763"/>
                            <a:pt x="19050" y="3810"/>
                          </a:cubicBezTo>
                          <a:cubicBezTo>
                            <a:pt x="20003" y="4763"/>
                            <a:pt x="19050" y="4763"/>
                            <a:pt x="19050" y="3810"/>
                          </a:cubicBezTo>
                          <a:cubicBezTo>
                            <a:pt x="19050" y="4763"/>
                            <a:pt x="19050" y="3810"/>
                            <a:pt x="19050" y="3810"/>
                          </a:cubicBezTo>
                          <a:cubicBezTo>
                            <a:pt x="19050" y="3810"/>
                            <a:pt x="19050" y="3810"/>
                            <a:pt x="19050" y="381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50" name="任意多边形: 形状 1034"/>
                  <p:cNvSpPr/>
                  <p:nvPr/>
                </p:nvSpPr>
                <p:spPr>
                  <a:xfrm>
                    <a:off x="4037647" y="3971924"/>
                    <a:ext cx="4762" cy="3809"/>
                  </a:xfrm>
                  <a:custGeom>
                    <a:avLst/>
                    <a:gdLst>
                      <a:gd name="connsiteX0" fmla="*/ 4763 w 4762"/>
                      <a:gd name="connsiteY0" fmla="*/ 0 h 3809"/>
                      <a:gd name="connsiteX1" fmla="*/ 4763 w 4762"/>
                      <a:gd name="connsiteY1" fmla="*/ 0 h 3809"/>
                      <a:gd name="connsiteX2" fmla="*/ 4763 w 4762"/>
                      <a:gd name="connsiteY2" fmla="*/ 0 h 3809"/>
                      <a:gd name="connsiteX3" fmla="*/ 4763 w 4762"/>
                      <a:gd name="connsiteY3" fmla="*/ 0 h 3809"/>
                      <a:gd name="connsiteX4" fmla="*/ 4763 w 4762"/>
                      <a:gd name="connsiteY4" fmla="*/ 0 h 3809"/>
                      <a:gd name="connsiteX5" fmla="*/ 4763 w 4762"/>
                      <a:gd name="connsiteY5" fmla="*/ 0 h 3809"/>
                      <a:gd name="connsiteX6" fmla="*/ 3810 w 4762"/>
                      <a:gd name="connsiteY6" fmla="*/ 0 h 3809"/>
                      <a:gd name="connsiteX7" fmla="*/ 2858 w 4762"/>
                      <a:gd name="connsiteY7" fmla="*/ 0 h 3809"/>
                      <a:gd name="connsiteX8" fmla="*/ 1905 w 4762"/>
                      <a:gd name="connsiteY8" fmla="*/ 0 h 3809"/>
                      <a:gd name="connsiteX9" fmla="*/ 1905 w 4762"/>
                      <a:gd name="connsiteY9" fmla="*/ 0 h 3809"/>
                      <a:gd name="connsiteX10" fmla="*/ 1905 w 4762"/>
                      <a:gd name="connsiteY10" fmla="*/ 0 h 3809"/>
                      <a:gd name="connsiteX11" fmla="*/ 1905 w 4762"/>
                      <a:gd name="connsiteY11" fmla="*/ 0 h 3809"/>
                      <a:gd name="connsiteX12" fmla="*/ 1905 w 4762"/>
                      <a:gd name="connsiteY12" fmla="*/ 0 h 3809"/>
                      <a:gd name="connsiteX13" fmla="*/ 1905 w 4762"/>
                      <a:gd name="connsiteY13" fmla="*/ 0 h 3809"/>
                      <a:gd name="connsiteX14" fmla="*/ 1905 w 4762"/>
                      <a:gd name="connsiteY14" fmla="*/ 0 h 3809"/>
                      <a:gd name="connsiteX15" fmla="*/ 953 w 4762"/>
                      <a:gd name="connsiteY15" fmla="*/ 0 h 3809"/>
                      <a:gd name="connsiteX16" fmla="*/ 953 w 4762"/>
                      <a:gd name="connsiteY16" fmla="*/ 0 h 3809"/>
                      <a:gd name="connsiteX17" fmla="*/ 953 w 4762"/>
                      <a:gd name="connsiteY17" fmla="*/ 0 h 3809"/>
                      <a:gd name="connsiteX18" fmla="*/ 953 w 4762"/>
                      <a:gd name="connsiteY18" fmla="*/ 953 h 3809"/>
                      <a:gd name="connsiteX19" fmla="*/ 953 w 4762"/>
                      <a:gd name="connsiteY19" fmla="*/ 953 h 3809"/>
                      <a:gd name="connsiteX20" fmla="*/ 953 w 4762"/>
                      <a:gd name="connsiteY20" fmla="*/ 953 h 3809"/>
                      <a:gd name="connsiteX21" fmla="*/ 953 w 4762"/>
                      <a:gd name="connsiteY21" fmla="*/ 953 h 3809"/>
                      <a:gd name="connsiteX22" fmla="*/ 953 w 4762"/>
                      <a:gd name="connsiteY22" fmla="*/ 953 h 3809"/>
                      <a:gd name="connsiteX23" fmla="*/ 953 w 4762"/>
                      <a:gd name="connsiteY23" fmla="*/ 953 h 3809"/>
                      <a:gd name="connsiteX24" fmla="*/ 953 w 4762"/>
                      <a:gd name="connsiteY24" fmla="*/ 953 h 3809"/>
                      <a:gd name="connsiteX25" fmla="*/ 953 w 4762"/>
                      <a:gd name="connsiteY25" fmla="*/ 953 h 3809"/>
                      <a:gd name="connsiteX26" fmla="*/ 953 w 4762"/>
                      <a:gd name="connsiteY26" fmla="*/ 953 h 3809"/>
                      <a:gd name="connsiteX27" fmla="*/ 953 w 4762"/>
                      <a:gd name="connsiteY27" fmla="*/ 953 h 3809"/>
                      <a:gd name="connsiteX28" fmla="*/ 953 w 4762"/>
                      <a:gd name="connsiteY28" fmla="*/ 953 h 3809"/>
                      <a:gd name="connsiteX29" fmla="*/ 0 w 4762"/>
                      <a:gd name="connsiteY29" fmla="*/ 953 h 3809"/>
                      <a:gd name="connsiteX30" fmla="*/ 0 w 4762"/>
                      <a:gd name="connsiteY30" fmla="*/ 953 h 3809"/>
                      <a:gd name="connsiteX31" fmla="*/ 0 w 4762"/>
                      <a:gd name="connsiteY31" fmla="*/ 953 h 3809"/>
                      <a:gd name="connsiteX32" fmla="*/ 1905 w 4762"/>
                      <a:gd name="connsiteY32" fmla="*/ 3810 h 3809"/>
                      <a:gd name="connsiteX33" fmla="*/ 1905 w 4762"/>
                      <a:gd name="connsiteY33" fmla="*/ 3810 h 3809"/>
                      <a:gd name="connsiteX34" fmla="*/ 2858 w 4762"/>
                      <a:gd name="connsiteY34" fmla="*/ 3810 h 3809"/>
                      <a:gd name="connsiteX35" fmla="*/ 2858 w 4762"/>
                      <a:gd name="connsiteY35" fmla="*/ 3810 h 3809"/>
                      <a:gd name="connsiteX36" fmla="*/ 2858 w 4762"/>
                      <a:gd name="connsiteY36" fmla="*/ 3810 h 3809"/>
                      <a:gd name="connsiteX37" fmla="*/ 2858 w 4762"/>
                      <a:gd name="connsiteY37" fmla="*/ 3810 h 3809"/>
                      <a:gd name="connsiteX38" fmla="*/ 2858 w 4762"/>
                      <a:gd name="connsiteY38" fmla="*/ 3810 h 3809"/>
                      <a:gd name="connsiteX39" fmla="*/ 2858 w 4762"/>
                      <a:gd name="connsiteY39" fmla="*/ 3810 h 3809"/>
                      <a:gd name="connsiteX40" fmla="*/ 2858 w 4762"/>
                      <a:gd name="connsiteY40" fmla="*/ 3810 h 3809"/>
                      <a:gd name="connsiteX41" fmla="*/ 2858 w 4762"/>
                      <a:gd name="connsiteY41" fmla="*/ 3810 h 3809"/>
                      <a:gd name="connsiteX42" fmla="*/ 2858 w 4762"/>
                      <a:gd name="connsiteY42" fmla="*/ 3810 h 3809"/>
                      <a:gd name="connsiteX43" fmla="*/ 2858 w 4762"/>
                      <a:gd name="connsiteY43" fmla="*/ 3810 h 3809"/>
                      <a:gd name="connsiteX44" fmla="*/ 2858 w 4762"/>
                      <a:gd name="connsiteY44" fmla="*/ 3810 h 3809"/>
                      <a:gd name="connsiteX45" fmla="*/ 2858 w 4762"/>
                      <a:gd name="connsiteY45" fmla="*/ 3810 h 3809"/>
                      <a:gd name="connsiteX46" fmla="*/ 2858 w 4762"/>
                      <a:gd name="connsiteY46" fmla="*/ 3810 h 3809"/>
                      <a:gd name="connsiteX47" fmla="*/ 2858 w 4762"/>
                      <a:gd name="connsiteY47" fmla="*/ 2858 h 3809"/>
                      <a:gd name="connsiteX48" fmla="*/ 2858 w 4762"/>
                      <a:gd name="connsiteY48" fmla="*/ 2858 h 3809"/>
                      <a:gd name="connsiteX49" fmla="*/ 2858 w 4762"/>
                      <a:gd name="connsiteY49" fmla="*/ 2858 h 3809"/>
                      <a:gd name="connsiteX50" fmla="*/ 2858 w 4762"/>
                      <a:gd name="connsiteY50" fmla="*/ 2858 h 3809"/>
                      <a:gd name="connsiteX51" fmla="*/ 2858 w 4762"/>
                      <a:gd name="connsiteY51" fmla="*/ 2858 h 3809"/>
                      <a:gd name="connsiteX52" fmla="*/ 2858 w 4762"/>
                      <a:gd name="connsiteY52" fmla="*/ 2858 h 3809"/>
                      <a:gd name="connsiteX53" fmla="*/ 2858 w 4762"/>
                      <a:gd name="connsiteY53" fmla="*/ 2858 h 3809"/>
                      <a:gd name="connsiteX54" fmla="*/ 2858 w 4762"/>
                      <a:gd name="connsiteY54" fmla="*/ 2858 h 3809"/>
                      <a:gd name="connsiteX55" fmla="*/ 2858 w 4762"/>
                      <a:gd name="connsiteY55" fmla="*/ 2858 h 3809"/>
                      <a:gd name="connsiteX56" fmla="*/ 2858 w 4762"/>
                      <a:gd name="connsiteY56" fmla="*/ 2858 h 3809"/>
                      <a:gd name="connsiteX57" fmla="*/ 3810 w 4762"/>
                      <a:gd name="connsiteY57" fmla="*/ 2858 h 3809"/>
                      <a:gd name="connsiteX58" fmla="*/ 3810 w 4762"/>
                      <a:gd name="connsiteY58" fmla="*/ 2858 h 3809"/>
                      <a:gd name="connsiteX59" fmla="*/ 3810 w 4762"/>
                      <a:gd name="connsiteY59" fmla="*/ 2858 h 3809"/>
                      <a:gd name="connsiteX60" fmla="*/ 3810 w 4762"/>
                      <a:gd name="connsiteY60" fmla="*/ 2858 h 3809"/>
                      <a:gd name="connsiteX61" fmla="*/ 3810 w 4762"/>
                      <a:gd name="connsiteY61" fmla="*/ 2858 h 3809"/>
                      <a:gd name="connsiteX62" fmla="*/ 3810 w 4762"/>
                      <a:gd name="connsiteY62" fmla="*/ 2858 h 3809"/>
                      <a:gd name="connsiteX63" fmla="*/ 3810 w 4762"/>
                      <a:gd name="connsiteY63" fmla="*/ 2858 h 3809"/>
                      <a:gd name="connsiteX64" fmla="*/ 3810 w 4762"/>
                      <a:gd name="connsiteY64" fmla="*/ 2858 h 3809"/>
                      <a:gd name="connsiteX65" fmla="*/ 3810 w 4762"/>
                      <a:gd name="connsiteY65" fmla="*/ 2858 h 3809"/>
                      <a:gd name="connsiteX66" fmla="*/ 3810 w 4762"/>
                      <a:gd name="connsiteY66" fmla="*/ 2858 h 3809"/>
                      <a:gd name="connsiteX67" fmla="*/ 4763 w 4762"/>
                      <a:gd name="connsiteY67" fmla="*/ 0 h 3809"/>
                      <a:gd name="connsiteX68" fmla="*/ 4763 w 4762"/>
                      <a:gd name="connsiteY68" fmla="*/ 0 h 3809"/>
                      <a:gd name="connsiteX69" fmla="*/ 4763 w 4762"/>
                      <a:gd name="connsiteY69" fmla="*/ 0 h 3809"/>
                      <a:gd name="connsiteX70" fmla="*/ 4763 w 4762"/>
                      <a:gd name="connsiteY70" fmla="*/ 0 h 3809"/>
                      <a:gd name="connsiteX71" fmla="*/ 4763 w 4762"/>
                      <a:gd name="connsiteY71" fmla="*/ 0 h 3809"/>
                      <a:gd name="connsiteX72" fmla="*/ 4763 w 4762"/>
                      <a:gd name="connsiteY72" fmla="*/ 0 h 3809"/>
                      <a:gd name="connsiteX73" fmla="*/ 953 w 4762"/>
                      <a:gd name="connsiteY73" fmla="*/ 3810 h 3809"/>
                      <a:gd name="connsiteX74" fmla="*/ 953 w 4762"/>
                      <a:gd name="connsiteY74" fmla="*/ 3810 h 3809"/>
                      <a:gd name="connsiteX75" fmla="*/ 953 w 4762"/>
                      <a:gd name="connsiteY75" fmla="*/ 3810 h 3809"/>
                      <a:gd name="connsiteX76" fmla="*/ 953 w 4762"/>
                      <a:gd name="connsiteY76" fmla="*/ 3810 h 3809"/>
                      <a:gd name="connsiteX77" fmla="*/ 953 w 4762"/>
                      <a:gd name="connsiteY77" fmla="*/ 3810 h 3809"/>
                      <a:gd name="connsiteX78" fmla="*/ 3810 w 4762"/>
                      <a:gd name="connsiteY78" fmla="*/ 2858 h 3809"/>
                      <a:gd name="connsiteX79" fmla="*/ 3810 w 4762"/>
                      <a:gd name="connsiteY79" fmla="*/ 2858 h 3809"/>
                      <a:gd name="connsiteX80" fmla="*/ 3810 w 4762"/>
                      <a:gd name="connsiteY80" fmla="*/ 2858 h 3809"/>
                      <a:gd name="connsiteX81" fmla="*/ 3810 w 4762"/>
                      <a:gd name="connsiteY81" fmla="*/ 2858 h 3809"/>
                      <a:gd name="connsiteX82" fmla="*/ 3810 w 4762"/>
                      <a:gd name="connsiteY82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4762" h="3809">
                        <a:moveTo>
                          <a:pt x="4763" y="0"/>
                        </a:moveTo>
                        <a:cubicBezTo>
                          <a:pt x="3810" y="0"/>
                          <a:pt x="3810" y="0"/>
                          <a:pt x="4763" y="0"/>
                        </a:cubicBezTo>
                        <a:cubicBezTo>
                          <a:pt x="3810" y="953"/>
                          <a:pt x="3810" y="953"/>
                          <a:pt x="4763" y="0"/>
                        </a:cubicBezTo>
                        <a:cubicBezTo>
                          <a:pt x="3810" y="953"/>
                          <a:pt x="3810" y="953"/>
                          <a:pt x="4763" y="0"/>
                        </a:cubicBezTo>
                        <a:cubicBezTo>
                          <a:pt x="3810" y="953"/>
                          <a:pt x="3810" y="953"/>
                          <a:pt x="4763" y="0"/>
                        </a:cubicBezTo>
                        <a:cubicBezTo>
                          <a:pt x="3810" y="953"/>
                          <a:pt x="3810" y="953"/>
                          <a:pt x="4763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0" y="0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lnTo>
                          <a:pt x="1905" y="3810"/>
                        </a:ln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3810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3810"/>
                        </a:cubicBezTo>
                        <a:cubicBezTo>
                          <a:pt x="2858" y="3810"/>
                          <a:pt x="2858" y="3810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2858" y="2858"/>
                          <a:pt x="2858" y="2858"/>
                          <a:pt x="2858" y="2858"/>
                        </a:cubicBezTo>
                        <a:cubicBezTo>
                          <a:pt x="3810" y="3810"/>
                          <a:pt x="2858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1905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4763" y="1905"/>
                          <a:pt x="3810" y="953"/>
                          <a:pt x="4763" y="0"/>
                        </a:cubicBezTo>
                        <a:cubicBezTo>
                          <a:pt x="3810" y="953"/>
                          <a:pt x="4763" y="953"/>
                          <a:pt x="4763" y="0"/>
                        </a:cubicBezTo>
                        <a:cubicBezTo>
                          <a:pt x="4763" y="953"/>
                          <a:pt x="4763" y="953"/>
                          <a:pt x="4763" y="0"/>
                        </a:cubicBezTo>
                        <a:cubicBezTo>
                          <a:pt x="4763" y="953"/>
                          <a:pt x="4763" y="953"/>
                          <a:pt x="4763" y="0"/>
                        </a:cubicBezTo>
                        <a:cubicBezTo>
                          <a:pt x="4763" y="953"/>
                          <a:pt x="4763" y="953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lose/>
                        <a:moveTo>
                          <a:pt x="953" y="3810"/>
                        </a:move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lose/>
                        <a:moveTo>
                          <a:pt x="3810" y="2858"/>
                        </a:moveTo>
                        <a:cubicBezTo>
                          <a:pt x="3810" y="2858"/>
                          <a:pt x="2858" y="1905"/>
                          <a:pt x="3810" y="2858"/>
                        </a:cubicBezTo>
                        <a:cubicBezTo>
                          <a:pt x="2858" y="1905"/>
                          <a:pt x="2858" y="1905"/>
                          <a:pt x="3810" y="2858"/>
                        </a:cubicBezTo>
                        <a:cubicBezTo>
                          <a:pt x="2858" y="1905"/>
                          <a:pt x="2858" y="1905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1151" name="任意多边形: 形状 1035"/>
                <p:cNvSpPr/>
                <p:nvPr/>
              </p:nvSpPr>
              <p:spPr>
                <a:xfrm>
                  <a:off x="4026217" y="3582352"/>
                  <a:ext cx="389572" cy="542925"/>
                </a:xfrm>
                <a:custGeom>
                  <a:avLst/>
                  <a:gdLst>
                    <a:gd name="connsiteX0" fmla="*/ 3810 w 389572"/>
                    <a:gd name="connsiteY0" fmla="*/ 542925 h 542925"/>
                    <a:gd name="connsiteX1" fmla="*/ 0 w 389572"/>
                    <a:gd name="connsiteY1" fmla="*/ 540068 h 542925"/>
                    <a:gd name="connsiteX2" fmla="*/ 128588 w 389572"/>
                    <a:gd name="connsiteY2" fmla="*/ 391477 h 542925"/>
                    <a:gd name="connsiteX3" fmla="*/ 296228 w 389572"/>
                    <a:gd name="connsiteY3" fmla="*/ 149542 h 542925"/>
                    <a:gd name="connsiteX4" fmla="*/ 385762 w 389572"/>
                    <a:gd name="connsiteY4" fmla="*/ 0 h 542925"/>
                    <a:gd name="connsiteX5" fmla="*/ 389572 w 389572"/>
                    <a:gd name="connsiteY5" fmla="*/ 1905 h 542925"/>
                    <a:gd name="connsiteX6" fmla="*/ 131445 w 389572"/>
                    <a:gd name="connsiteY6" fmla="*/ 394335 h 542925"/>
                    <a:gd name="connsiteX7" fmla="*/ 3810 w 389572"/>
                    <a:gd name="connsiteY7" fmla="*/ 542925 h 542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9572" h="542925">
                      <a:moveTo>
                        <a:pt x="3810" y="542925"/>
                      </a:moveTo>
                      <a:lnTo>
                        <a:pt x="0" y="540068"/>
                      </a:lnTo>
                      <a:cubicBezTo>
                        <a:pt x="0" y="540068"/>
                        <a:pt x="24765" y="513397"/>
                        <a:pt x="128588" y="391477"/>
                      </a:cubicBezTo>
                      <a:cubicBezTo>
                        <a:pt x="182880" y="327660"/>
                        <a:pt x="249555" y="224790"/>
                        <a:pt x="296228" y="149542"/>
                      </a:cubicBezTo>
                      <a:cubicBezTo>
                        <a:pt x="346710" y="67627"/>
                        <a:pt x="385762" y="952"/>
                        <a:pt x="385762" y="0"/>
                      </a:cubicBezTo>
                      <a:lnTo>
                        <a:pt x="389572" y="1905"/>
                      </a:lnTo>
                      <a:cubicBezTo>
                        <a:pt x="387668" y="4763"/>
                        <a:pt x="235268" y="271463"/>
                        <a:pt x="131445" y="394335"/>
                      </a:cubicBezTo>
                      <a:cubicBezTo>
                        <a:pt x="28575" y="516255"/>
                        <a:pt x="3810" y="542925"/>
                        <a:pt x="3810" y="542925"/>
                      </a:cubicBezTo>
                      <a:close/>
                    </a:path>
                  </a:pathLst>
                </a:custGeom>
                <a:solidFill>
                  <a:srgbClr val="3E777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152" name="图形 2"/>
                <p:cNvGrpSpPr/>
                <p:nvPr/>
              </p:nvGrpSpPr>
              <p:grpSpPr>
                <a:xfrm>
                  <a:off x="4172902" y="3955732"/>
                  <a:ext cx="15240" cy="150495"/>
                  <a:chOff x="4172902" y="3955732"/>
                  <a:chExt cx="15240" cy="150495"/>
                </a:xfrm>
              </p:grpSpPr>
              <p:grpSp>
                <p:nvGrpSpPr>
                  <p:cNvPr id="1153" name="图形 2"/>
                  <p:cNvGrpSpPr/>
                  <p:nvPr/>
                </p:nvGrpSpPr>
                <p:grpSpPr>
                  <a:xfrm>
                    <a:off x="4172902" y="4044314"/>
                    <a:ext cx="2857" cy="61912"/>
                    <a:chOff x="4172902" y="4044314"/>
                    <a:chExt cx="2857" cy="61912"/>
                  </a:xfrm>
                </p:grpSpPr>
                <p:sp>
                  <p:nvSpPr>
                    <p:cNvPr id="1154" name="任意多边形: 形状 1038"/>
                    <p:cNvSpPr/>
                    <p:nvPr/>
                  </p:nvSpPr>
                  <p:spPr>
                    <a:xfrm>
                      <a:off x="4172902" y="4056696"/>
                      <a:ext cx="714" cy="423"/>
                    </a:xfrm>
                    <a:custGeom>
                      <a:avLst/>
                      <a:gdLst>
                        <a:gd name="connsiteX0" fmla="*/ 0 w 714"/>
                        <a:gd name="connsiteY0" fmla="*/ 0 h 423"/>
                        <a:gd name="connsiteX1" fmla="*/ 0 w 714"/>
                        <a:gd name="connsiteY1" fmla="*/ 0 h 423"/>
                        <a:gd name="connsiteX2" fmla="*/ 0 w 714"/>
                        <a:gd name="connsiteY2" fmla="*/ 0 h 423"/>
                        <a:gd name="connsiteX3" fmla="*/ 0 w 714"/>
                        <a:gd name="connsiteY3" fmla="*/ 0 h 423"/>
                        <a:gd name="connsiteX4" fmla="*/ 0 w 714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423">
                          <a:moveTo>
                            <a:pt x="0" y="0"/>
                          </a:moveTo>
                          <a:cubicBezTo>
                            <a:pt x="0" y="0"/>
                            <a:pt x="953" y="0"/>
                            <a:pt x="0" y="0"/>
                          </a:cubicBezTo>
                          <a:cubicBezTo>
                            <a:pt x="953" y="953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55" name="任意多边形: 形状 1039"/>
                    <p:cNvSpPr/>
                    <p:nvPr/>
                  </p:nvSpPr>
                  <p:spPr>
                    <a:xfrm>
                      <a:off x="4173855" y="405574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56" name="任意多边形: 形状 1040"/>
                    <p:cNvSpPr/>
                    <p:nvPr/>
                  </p:nvSpPr>
                  <p:spPr>
                    <a:xfrm>
                      <a:off x="4173855" y="4044314"/>
                      <a:ext cx="1905" cy="952"/>
                    </a:xfrm>
                    <a:custGeom>
                      <a:avLst/>
                      <a:gdLst>
                        <a:gd name="connsiteX0" fmla="*/ 1905 w 1905"/>
                        <a:gd name="connsiteY0" fmla="*/ 0 h 952"/>
                        <a:gd name="connsiteX1" fmla="*/ 0 w 1905"/>
                        <a:gd name="connsiteY1" fmla="*/ 0 h 952"/>
                        <a:gd name="connsiteX2" fmla="*/ 0 w 1905"/>
                        <a:gd name="connsiteY2" fmla="*/ 0 h 952"/>
                        <a:gd name="connsiteX3" fmla="*/ 0 w 1905"/>
                        <a:gd name="connsiteY3" fmla="*/ 952 h 952"/>
                        <a:gd name="connsiteX4" fmla="*/ 0 w 1905"/>
                        <a:gd name="connsiteY4" fmla="*/ 952 h 952"/>
                        <a:gd name="connsiteX5" fmla="*/ 0 w 1905"/>
                        <a:gd name="connsiteY5" fmla="*/ 952 h 952"/>
                        <a:gd name="connsiteX6" fmla="*/ 1905 w 1905"/>
                        <a:gd name="connsiteY6" fmla="*/ 0 h 952"/>
                        <a:gd name="connsiteX7" fmla="*/ 1905 w 1905"/>
                        <a:gd name="connsiteY7" fmla="*/ 0 h 952"/>
                        <a:gd name="connsiteX8" fmla="*/ 1905 w 1905"/>
                        <a:gd name="connsiteY8" fmla="*/ 0 h 952"/>
                        <a:gd name="connsiteX9" fmla="*/ 1905 w 1905"/>
                        <a:gd name="connsiteY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952">
                          <a:moveTo>
                            <a:pt x="1905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0"/>
                            <a:pt x="1905" y="0"/>
                          </a:cubicBezTo>
                          <a:cubicBezTo>
                            <a:pt x="952" y="0"/>
                            <a:pt x="952" y="952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57" name="任意多边形: 形状 1041"/>
                    <p:cNvSpPr/>
                    <p:nvPr/>
                  </p:nvSpPr>
                  <p:spPr>
                    <a:xfrm>
                      <a:off x="4172902" y="4044314"/>
                      <a:ext cx="2619" cy="61912"/>
                    </a:xfrm>
                    <a:custGeom>
                      <a:avLst/>
                      <a:gdLst>
                        <a:gd name="connsiteX0" fmla="*/ 1905 w 2619"/>
                        <a:gd name="connsiteY0" fmla="*/ 0 h 61912"/>
                        <a:gd name="connsiteX1" fmla="*/ 0 w 2619"/>
                        <a:gd name="connsiteY1" fmla="*/ 0 h 61912"/>
                        <a:gd name="connsiteX2" fmla="*/ 0 w 2619"/>
                        <a:gd name="connsiteY2" fmla="*/ 0 h 61912"/>
                        <a:gd name="connsiteX3" fmla="*/ 0 w 2619"/>
                        <a:gd name="connsiteY3" fmla="*/ 952 h 61912"/>
                        <a:gd name="connsiteX4" fmla="*/ 0 w 2619"/>
                        <a:gd name="connsiteY4" fmla="*/ 1905 h 61912"/>
                        <a:gd name="connsiteX5" fmla="*/ 0 w 2619"/>
                        <a:gd name="connsiteY5" fmla="*/ 2857 h 61912"/>
                        <a:gd name="connsiteX6" fmla="*/ 0 w 2619"/>
                        <a:gd name="connsiteY6" fmla="*/ 3810 h 61912"/>
                        <a:gd name="connsiteX7" fmla="*/ 0 w 2619"/>
                        <a:gd name="connsiteY7" fmla="*/ 3810 h 61912"/>
                        <a:gd name="connsiteX8" fmla="*/ 0 w 2619"/>
                        <a:gd name="connsiteY8" fmla="*/ 4763 h 61912"/>
                        <a:gd name="connsiteX9" fmla="*/ 0 w 2619"/>
                        <a:gd name="connsiteY9" fmla="*/ 4763 h 61912"/>
                        <a:gd name="connsiteX10" fmla="*/ 0 w 2619"/>
                        <a:gd name="connsiteY10" fmla="*/ 4763 h 61912"/>
                        <a:gd name="connsiteX11" fmla="*/ 0 w 2619"/>
                        <a:gd name="connsiteY11" fmla="*/ 6667 h 61912"/>
                        <a:gd name="connsiteX12" fmla="*/ 0 w 2619"/>
                        <a:gd name="connsiteY12" fmla="*/ 8572 h 61912"/>
                        <a:gd name="connsiteX13" fmla="*/ 0 w 2619"/>
                        <a:gd name="connsiteY13" fmla="*/ 9525 h 61912"/>
                        <a:gd name="connsiteX14" fmla="*/ 0 w 2619"/>
                        <a:gd name="connsiteY14" fmla="*/ 11430 h 61912"/>
                        <a:gd name="connsiteX15" fmla="*/ 0 w 2619"/>
                        <a:gd name="connsiteY15" fmla="*/ 12382 h 61912"/>
                        <a:gd name="connsiteX16" fmla="*/ 0 w 2619"/>
                        <a:gd name="connsiteY16" fmla="*/ 15240 h 61912"/>
                        <a:gd name="connsiteX17" fmla="*/ 0 w 2619"/>
                        <a:gd name="connsiteY17" fmla="*/ 16192 h 61912"/>
                        <a:gd name="connsiteX18" fmla="*/ 0 w 2619"/>
                        <a:gd name="connsiteY18" fmla="*/ 18097 h 61912"/>
                        <a:gd name="connsiteX19" fmla="*/ 0 w 2619"/>
                        <a:gd name="connsiteY19" fmla="*/ 20002 h 61912"/>
                        <a:gd name="connsiteX20" fmla="*/ 0 w 2619"/>
                        <a:gd name="connsiteY20" fmla="*/ 20955 h 61912"/>
                        <a:gd name="connsiteX21" fmla="*/ 0 w 2619"/>
                        <a:gd name="connsiteY21" fmla="*/ 21907 h 61912"/>
                        <a:gd name="connsiteX22" fmla="*/ 0 w 2619"/>
                        <a:gd name="connsiteY22" fmla="*/ 21907 h 61912"/>
                        <a:gd name="connsiteX23" fmla="*/ 0 w 2619"/>
                        <a:gd name="connsiteY23" fmla="*/ 21907 h 61912"/>
                        <a:gd name="connsiteX24" fmla="*/ 0 w 2619"/>
                        <a:gd name="connsiteY24" fmla="*/ 22860 h 61912"/>
                        <a:gd name="connsiteX25" fmla="*/ 0 w 2619"/>
                        <a:gd name="connsiteY25" fmla="*/ 23813 h 61912"/>
                        <a:gd name="connsiteX26" fmla="*/ 0 w 2619"/>
                        <a:gd name="connsiteY26" fmla="*/ 23813 h 61912"/>
                        <a:gd name="connsiteX27" fmla="*/ 0 w 2619"/>
                        <a:gd name="connsiteY27" fmla="*/ 24765 h 61912"/>
                        <a:gd name="connsiteX28" fmla="*/ 0 w 2619"/>
                        <a:gd name="connsiteY28" fmla="*/ 25717 h 61912"/>
                        <a:gd name="connsiteX29" fmla="*/ 0 w 2619"/>
                        <a:gd name="connsiteY29" fmla="*/ 25717 h 61912"/>
                        <a:gd name="connsiteX30" fmla="*/ 0 w 2619"/>
                        <a:gd name="connsiteY30" fmla="*/ 25717 h 61912"/>
                        <a:gd name="connsiteX31" fmla="*/ 0 w 2619"/>
                        <a:gd name="connsiteY31" fmla="*/ 25717 h 61912"/>
                        <a:gd name="connsiteX32" fmla="*/ 0 w 2619"/>
                        <a:gd name="connsiteY32" fmla="*/ 25717 h 61912"/>
                        <a:gd name="connsiteX33" fmla="*/ 0 w 2619"/>
                        <a:gd name="connsiteY33" fmla="*/ 26670 h 61912"/>
                        <a:gd name="connsiteX34" fmla="*/ 0 w 2619"/>
                        <a:gd name="connsiteY34" fmla="*/ 28575 h 61912"/>
                        <a:gd name="connsiteX35" fmla="*/ 0 w 2619"/>
                        <a:gd name="connsiteY35" fmla="*/ 29527 h 61912"/>
                        <a:gd name="connsiteX36" fmla="*/ 0 w 2619"/>
                        <a:gd name="connsiteY36" fmla="*/ 29527 h 61912"/>
                        <a:gd name="connsiteX37" fmla="*/ 0 w 2619"/>
                        <a:gd name="connsiteY37" fmla="*/ 30480 h 61912"/>
                        <a:gd name="connsiteX38" fmla="*/ 0 w 2619"/>
                        <a:gd name="connsiteY38" fmla="*/ 30480 h 61912"/>
                        <a:gd name="connsiteX39" fmla="*/ 0 w 2619"/>
                        <a:gd name="connsiteY39" fmla="*/ 30480 h 61912"/>
                        <a:gd name="connsiteX40" fmla="*/ 0 w 2619"/>
                        <a:gd name="connsiteY40" fmla="*/ 32385 h 61912"/>
                        <a:gd name="connsiteX41" fmla="*/ 0 w 2619"/>
                        <a:gd name="connsiteY41" fmla="*/ 33338 h 61912"/>
                        <a:gd name="connsiteX42" fmla="*/ 0 w 2619"/>
                        <a:gd name="connsiteY42" fmla="*/ 34290 h 61912"/>
                        <a:gd name="connsiteX43" fmla="*/ 0 w 2619"/>
                        <a:gd name="connsiteY43" fmla="*/ 34290 h 61912"/>
                        <a:gd name="connsiteX44" fmla="*/ 0 w 2619"/>
                        <a:gd name="connsiteY44" fmla="*/ 35242 h 61912"/>
                        <a:gd name="connsiteX45" fmla="*/ 0 w 2619"/>
                        <a:gd name="connsiteY45" fmla="*/ 36195 h 61912"/>
                        <a:gd name="connsiteX46" fmla="*/ 0 w 2619"/>
                        <a:gd name="connsiteY46" fmla="*/ 38100 h 61912"/>
                        <a:gd name="connsiteX47" fmla="*/ 0 w 2619"/>
                        <a:gd name="connsiteY47" fmla="*/ 38100 h 61912"/>
                        <a:gd name="connsiteX48" fmla="*/ 0 w 2619"/>
                        <a:gd name="connsiteY48" fmla="*/ 39052 h 61912"/>
                        <a:gd name="connsiteX49" fmla="*/ 0 w 2619"/>
                        <a:gd name="connsiteY49" fmla="*/ 39052 h 61912"/>
                        <a:gd name="connsiteX50" fmla="*/ 0 w 2619"/>
                        <a:gd name="connsiteY50" fmla="*/ 40005 h 61912"/>
                        <a:gd name="connsiteX51" fmla="*/ 0 w 2619"/>
                        <a:gd name="connsiteY51" fmla="*/ 40957 h 61912"/>
                        <a:gd name="connsiteX52" fmla="*/ 0 w 2619"/>
                        <a:gd name="connsiteY52" fmla="*/ 41910 h 61912"/>
                        <a:gd name="connsiteX53" fmla="*/ 0 w 2619"/>
                        <a:gd name="connsiteY53" fmla="*/ 44767 h 61912"/>
                        <a:gd name="connsiteX54" fmla="*/ 0 w 2619"/>
                        <a:gd name="connsiteY54" fmla="*/ 45720 h 61912"/>
                        <a:gd name="connsiteX55" fmla="*/ 0 w 2619"/>
                        <a:gd name="connsiteY55" fmla="*/ 47625 h 61912"/>
                        <a:gd name="connsiteX56" fmla="*/ 0 w 2619"/>
                        <a:gd name="connsiteY56" fmla="*/ 47625 h 61912"/>
                        <a:gd name="connsiteX57" fmla="*/ 0 w 2619"/>
                        <a:gd name="connsiteY57" fmla="*/ 49530 h 61912"/>
                        <a:gd name="connsiteX58" fmla="*/ 0 w 2619"/>
                        <a:gd name="connsiteY58" fmla="*/ 50482 h 61912"/>
                        <a:gd name="connsiteX59" fmla="*/ 0 w 2619"/>
                        <a:gd name="connsiteY59" fmla="*/ 50482 h 61912"/>
                        <a:gd name="connsiteX60" fmla="*/ 0 w 2619"/>
                        <a:gd name="connsiteY60" fmla="*/ 50482 h 61912"/>
                        <a:gd name="connsiteX61" fmla="*/ 0 w 2619"/>
                        <a:gd name="connsiteY61" fmla="*/ 51435 h 61912"/>
                        <a:gd name="connsiteX62" fmla="*/ 0 w 2619"/>
                        <a:gd name="connsiteY62" fmla="*/ 51435 h 61912"/>
                        <a:gd name="connsiteX63" fmla="*/ 0 w 2619"/>
                        <a:gd name="connsiteY63" fmla="*/ 51435 h 61912"/>
                        <a:gd name="connsiteX64" fmla="*/ 0 w 2619"/>
                        <a:gd name="connsiteY64" fmla="*/ 52388 h 61912"/>
                        <a:gd name="connsiteX65" fmla="*/ 0 w 2619"/>
                        <a:gd name="connsiteY65" fmla="*/ 54292 h 61912"/>
                        <a:gd name="connsiteX66" fmla="*/ 0 w 2619"/>
                        <a:gd name="connsiteY66" fmla="*/ 57150 h 61912"/>
                        <a:gd name="connsiteX67" fmla="*/ 0 w 2619"/>
                        <a:gd name="connsiteY67" fmla="*/ 59055 h 61912"/>
                        <a:gd name="connsiteX68" fmla="*/ 0 w 2619"/>
                        <a:gd name="connsiteY68" fmla="*/ 60960 h 61912"/>
                        <a:gd name="connsiteX69" fmla="*/ 953 w 2619"/>
                        <a:gd name="connsiteY69" fmla="*/ 61913 h 61912"/>
                        <a:gd name="connsiteX70" fmla="*/ 953 w 2619"/>
                        <a:gd name="connsiteY70" fmla="*/ 61913 h 61912"/>
                        <a:gd name="connsiteX71" fmla="*/ 953 w 2619"/>
                        <a:gd name="connsiteY71" fmla="*/ 60960 h 61912"/>
                        <a:gd name="connsiteX72" fmla="*/ 953 w 2619"/>
                        <a:gd name="connsiteY72" fmla="*/ 60007 h 61912"/>
                        <a:gd name="connsiteX73" fmla="*/ 953 w 2619"/>
                        <a:gd name="connsiteY73" fmla="*/ 59055 h 61912"/>
                        <a:gd name="connsiteX74" fmla="*/ 953 w 2619"/>
                        <a:gd name="connsiteY74" fmla="*/ 58102 h 61912"/>
                        <a:gd name="connsiteX75" fmla="*/ 953 w 2619"/>
                        <a:gd name="connsiteY75" fmla="*/ 57150 h 61912"/>
                        <a:gd name="connsiteX76" fmla="*/ 953 w 2619"/>
                        <a:gd name="connsiteY76" fmla="*/ 56197 h 61912"/>
                        <a:gd name="connsiteX77" fmla="*/ 953 w 2619"/>
                        <a:gd name="connsiteY77" fmla="*/ 54292 h 61912"/>
                        <a:gd name="connsiteX78" fmla="*/ 953 w 2619"/>
                        <a:gd name="connsiteY78" fmla="*/ 52388 h 61912"/>
                        <a:gd name="connsiteX79" fmla="*/ 953 w 2619"/>
                        <a:gd name="connsiteY79" fmla="*/ 51435 h 61912"/>
                        <a:gd name="connsiteX80" fmla="*/ 953 w 2619"/>
                        <a:gd name="connsiteY80" fmla="*/ 50482 h 61912"/>
                        <a:gd name="connsiteX81" fmla="*/ 953 w 2619"/>
                        <a:gd name="connsiteY81" fmla="*/ 48577 h 61912"/>
                        <a:gd name="connsiteX82" fmla="*/ 953 w 2619"/>
                        <a:gd name="connsiteY82" fmla="*/ 47625 h 61912"/>
                        <a:gd name="connsiteX83" fmla="*/ 953 w 2619"/>
                        <a:gd name="connsiteY83" fmla="*/ 46672 h 61912"/>
                        <a:gd name="connsiteX84" fmla="*/ 953 w 2619"/>
                        <a:gd name="connsiteY84" fmla="*/ 45720 h 61912"/>
                        <a:gd name="connsiteX85" fmla="*/ 953 w 2619"/>
                        <a:gd name="connsiteY85" fmla="*/ 43815 h 61912"/>
                        <a:gd name="connsiteX86" fmla="*/ 953 w 2619"/>
                        <a:gd name="connsiteY86" fmla="*/ 42863 h 61912"/>
                        <a:gd name="connsiteX87" fmla="*/ 953 w 2619"/>
                        <a:gd name="connsiteY87" fmla="*/ 41910 h 61912"/>
                        <a:gd name="connsiteX88" fmla="*/ 953 w 2619"/>
                        <a:gd name="connsiteY88" fmla="*/ 40957 h 61912"/>
                        <a:gd name="connsiteX89" fmla="*/ 953 w 2619"/>
                        <a:gd name="connsiteY89" fmla="*/ 40005 h 61912"/>
                        <a:gd name="connsiteX90" fmla="*/ 953 w 2619"/>
                        <a:gd name="connsiteY90" fmla="*/ 40005 h 61912"/>
                        <a:gd name="connsiteX91" fmla="*/ 953 w 2619"/>
                        <a:gd name="connsiteY91" fmla="*/ 40005 h 61912"/>
                        <a:gd name="connsiteX92" fmla="*/ 953 w 2619"/>
                        <a:gd name="connsiteY92" fmla="*/ 40005 h 61912"/>
                        <a:gd name="connsiteX93" fmla="*/ 953 w 2619"/>
                        <a:gd name="connsiteY93" fmla="*/ 39052 h 61912"/>
                        <a:gd name="connsiteX94" fmla="*/ 953 w 2619"/>
                        <a:gd name="connsiteY94" fmla="*/ 39052 h 61912"/>
                        <a:gd name="connsiteX95" fmla="*/ 953 w 2619"/>
                        <a:gd name="connsiteY95" fmla="*/ 39052 h 61912"/>
                        <a:gd name="connsiteX96" fmla="*/ 953 w 2619"/>
                        <a:gd name="connsiteY96" fmla="*/ 38100 h 61912"/>
                        <a:gd name="connsiteX97" fmla="*/ 953 w 2619"/>
                        <a:gd name="connsiteY97" fmla="*/ 36195 h 61912"/>
                        <a:gd name="connsiteX98" fmla="*/ 953 w 2619"/>
                        <a:gd name="connsiteY98" fmla="*/ 35242 h 61912"/>
                        <a:gd name="connsiteX99" fmla="*/ 953 w 2619"/>
                        <a:gd name="connsiteY99" fmla="*/ 35242 h 61912"/>
                        <a:gd name="connsiteX100" fmla="*/ 953 w 2619"/>
                        <a:gd name="connsiteY100" fmla="*/ 35242 h 61912"/>
                        <a:gd name="connsiteX101" fmla="*/ 953 w 2619"/>
                        <a:gd name="connsiteY101" fmla="*/ 35242 h 61912"/>
                        <a:gd name="connsiteX102" fmla="*/ 953 w 2619"/>
                        <a:gd name="connsiteY102" fmla="*/ 33338 h 61912"/>
                        <a:gd name="connsiteX103" fmla="*/ 953 w 2619"/>
                        <a:gd name="connsiteY103" fmla="*/ 30480 h 61912"/>
                        <a:gd name="connsiteX104" fmla="*/ 953 w 2619"/>
                        <a:gd name="connsiteY104" fmla="*/ 30480 h 61912"/>
                        <a:gd name="connsiteX105" fmla="*/ 953 w 2619"/>
                        <a:gd name="connsiteY105" fmla="*/ 29527 h 61912"/>
                        <a:gd name="connsiteX106" fmla="*/ 953 w 2619"/>
                        <a:gd name="connsiteY106" fmla="*/ 27622 h 61912"/>
                        <a:gd name="connsiteX107" fmla="*/ 953 w 2619"/>
                        <a:gd name="connsiteY107" fmla="*/ 25717 h 61912"/>
                        <a:gd name="connsiteX108" fmla="*/ 953 w 2619"/>
                        <a:gd name="connsiteY108" fmla="*/ 23813 h 61912"/>
                        <a:gd name="connsiteX109" fmla="*/ 953 w 2619"/>
                        <a:gd name="connsiteY109" fmla="*/ 22860 h 61912"/>
                        <a:gd name="connsiteX110" fmla="*/ 953 w 2619"/>
                        <a:gd name="connsiteY110" fmla="*/ 20955 h 61912"/>
                        <a:gd name="connsiteX111" fmla="*/ 953 w 2619"/>
                        <a:gd name="connsiteY111" fmla="*/ 20002 h 61912"/>
                        <a:gd name="connsiteX112" fmla="*/ 953 w 2619"/>
                        <a:gd name="connsiteY112" fmla="*/ 18097 h 61912"/>
                        <a:gd name="connsiteX113" fmla="*/ 953 w 2619"/>
                        <a:gd name="connsiteY113" fmla="*/ 16192 h 61912"/>
                        <a:gd name="connsiteX114" fmla="*/ 1905 w 2619"/>
                        <a:gd name="connsiteY114" fmla="*/ 12382 h 61912"/>
                        <a:gd name="connsiteX115" fmla="*/ 1905 w 2619"/>
                        <a:gd name="connsiteY115" fmla="*/ 10477 h 61912"/>
                        <a:gd name="connsiteX116" fmla="*/ 1905 w 2619"/>
                        <a:gd name="connsiteY116" fmla="*/ 9525 h 61912"/>
                        <a:gd name="connsiteX117" fmla="*/ 1905 w 2619"/>
                        <a:gd name="connsiteY117" fmla="*/ 7620 h 61912"/>
                        <a:gd name="connsiteX118" fmla="*/ 1905 w 2619"/>
                        <a:gd name="connsiteY118" fmla="*/ 5715 h 61912"/>
                        <a:gd name="connsiteX119" fmla="*/ 1905 w 2619"/>
                        <a:gd name="connsiteY119" fmla="*/ 5715 h 61912"/>
                        <a:gd name="connsiteX120" fmla="*/ 1905 w 2619"/>
                        <a:gd name="connsiteY120" fmla="*/ 5715 h 61912"/>
                        <a:gd name="connsiteX121" fmla="*/ 1905 w 2619"/>
                        <a:gd name="connsiteY121" fmla="*/ 3810 h 61912"/>
                        <a:gd name="connsiteX122" fmla="*/ 1905 w 2619"/>
                        <a:gd name="connsiteY122" fmla="*/ 2857 h 61912"/>
                        <a:gd name="connsiteX123" fmla="*/ 1905 w 2619"/>
                        <a:gd name="connsiteY123" fmla="*/ 1905 h 61912"/>
                        <a:gd name="connsiteX124" fmla="*/ 1905 w 2619"/>
                        <a:gd name="connsiteY124" fmla="*/ 1905 h 61912"/>
                        <a:gd name="connsiteX125" fmla="*/ 1905 w 2619"/>
                        <a:gd name="connsiteY125" fmla="*/ 0 h 61912"/>
                        <a:gd name="connsiteX126" fmla="*/ 1905 w 2619"/>
                        <a:gd name="connsiteY126" fmla="*/ 0 h 61912"/>
                        <a:gd name="connsiteX127" fmla="*/ 1905 w 2619"/>
                        <a:gd name="connsiteY127" fmla="*/ 0 h 61912"/>
                        <a:gd name="connsiteX128" fmla="*/ 1905 w 2619"/>
                        <a:gd name="connsiteY128" fmla="*/ 0 h 61912"/>
                        <a:gd name="connsiteX129" fmla="*/ 953 w 2619"/>
                        <a:gd name="connsiteY129" fmla="*/ 12382 h 61912"/>
                        <a:gd name="connsiteX130" fmla="*/ 953 w 2619"/>
                        <a:gd name="connsiteY130" fmla="*/ 12382 h 61912"/>
                        <a:gd name="connsiteX131" fmla="*/ 953 w 2619"/>
                        <a:gd name="connsiteY131" fmla="*/ 12382 h 61912"/>
                        <a:gd name="connsiteX132" fmla="*/ 953 w 2619"/>
                        <a:gd name="connsiteY132" fmla="*/ 12382 h 61912"/>
                        <a:gd name="connsiteX133" fmla="*/ 953 w 2619"/>
                        <a:gd name="connsiteY133" fmla="*/ 12382 h 61912"/>
                        <a:gd name="connsiteX134" fmla="*/ 953 w 2619"/>
                        <a:gd name="connsiteY134" fmla="*/ 11430 h 61912"/>
                        <a:gd name="connsiteX135" fmla="*/ 953 w 2619"/>
                        <a:gd name="connsiteY135" fmla="*/ 11430 h 61912"/>
                        <a:gd name="connsiteX136" fmla="*/ 953 w 2619"/>
                        <a:gd name="connsiteY136" fmla="*/ 11430 h 61912"/>
                        <a:gd name="connsiteX137" fmla="*/ 953 w 2619"/>
                        <a:gd name="connsiteY137" fmla="*/ 11430 h 61912"/>
                        <a:gd name="connsiteX138" fmla="*/ 953 w 2619"/>
                        <a:gd name="connsiteY138" fmla="*/ 11430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619" h="61912">
                          <a:moveTo>
                            <a:pt x="1905" y="0"/>
                          </a:moveTo>
                          <a:cubicBezTo>
                            <a:pt x="953" y="0"/>
                            <a:pt x="953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5715"/>
                            <a:pt x="0" y="6667"/>
                          </a:cubicBezTo>
                          <a:cubicBezTo>
                            <a:pt x="0" y="6667"/>
                            <a:pt x="0" y="7620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9525"/>
                          </a:cubicBezTo>
                          <a:cubicBezTo>
                            <a:pt x="0" y="10477"/>
                            <a:pt x="0" y="10477"/>
                            <a:pt x="0" y="11430"/>
                          </a:cubicBezTo>
                          <a:cubicBezTo>
                            <a:pt x="0" y="12382"/>
                            <a:pt x="0" y="12382"/>
                            <a:pt x="0" y="12382"/>
                          </a:cubicBezTo>
                          <a:cubicBezTo>
                            <a:pt x="0" y="13335"/>
                            <a:pt x="0" y="14288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6192"/>
                          </a:cubicBezTo>
                          <a:cubicBezTo>
                            <a:pt x="0" y="17145"/>
                            <a:pt x="0" y="17145"/>
                            <a:pt x="0" y="18097"/>
                          </a:cubicBezTo>
                          <a:cubicBezTo>
                            <a:pt x="0" y="19050"/>
                            <a:pt x="0" y="20002"/>
                            <a:pt x="0" y="20002"/>
                          </a:cubicBezTo>
                          <a:cubicBezTo>
                            <a:pt x="0" y="20955"/>
                            <a:pt x="0" y="20002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1907"/>
                          </a:cubicBezTo>
                          <a:cubicBezTo>
                            <a:pt x="0" y="21907"/>
                            <a:pt x="0" y="21907"/>
                            <a:pt x="0" y="21907"/>
                          </a:cubicBezTo>
                          <a:cubicBezTo>
                            <a:pt x="0" y="21907"/>
                            <a:pt x="0" y="21907"/>
                            <a:pt x="0" y="21907"/>
                          </a:cubicBezTo>
                          <a:cubicBezTo>
                            <a:pt x="0" y="21907"/>
                            <a:pt x="0" y="22860"/>
                            <a:pt x="0" y="22860"/>
                          </a:cubicBezTo>
                          <a:cubicBezTo>
                            <a:pt x="0" y="22860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4765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6670"/>
                          </a:cubicBezTo>
                          <a:cubicBezTo>
                            <a:pt x="0" y="27622"/>
                            <a:pt x="0" y="27622"/>
                            <a:pt x="0" y="28575"/>
                          </a:cubicBezTo>
                          <a:cubicBezTo>
                            <a:pt x="0" y="29527"/>
                            <a:pt x="0" y="29527"/>
                            <a:pt x="0" y="29527"/>
                          </a:cubicBezTo>
                          <a:cubicBezTo>
                            <a:pt x="0" y="29527"/>
                            <a:pt x="0" y="29527"/>
                            <a:pt x="0" y="29527"/>
                          </a:cubicBezTo>
                          <a:cubicBezTo>
                            <a:pt x="0" y="29527"/>
                            <a:pt x="0" y="30480"/>
                            <a:pt x="0" y="30480"/>
                          </a:cubicBezTo>
                          <a:cubicBezTo>
                            <a:pt x="0" y="30480"/>
                            <a:pt x="0" y="30480"/>
                            <a:pt x="0" y="30480"/>
                          </a:cubicBezTo>
                          <a:cubicBezTo>
                            <a:pt x="0" y="30480"/>
                            <a:pt x="0" y="30480"/>
                            <a:pt x="0" y="30480"/>
                          </a:cubicBezTo>
                          <a:cubicBezTo>
                            <a:pt x="0" y="31432"/>
                            <a:pt x="0" y="31432"/>
                            <a:pt x="0" y="32385"/>
                          </a:cubicBezTo>
                          <a:cubicBezTo>
                            <a:pt x="0" y="33338"/>
                            <a:pt x="0" y="33338"/>
                            <a:pt x="0" y="33338"/>
                          </a:cubicBezTo>
                          <a:cubicBezTo>
                            <a:pt x="0" y="33338"/>
                            <a:pt x="0" y="34290"/>
                            <a:pt x="0" y="34290"/>
                          </a:cubicBezTo>
                          <a:cubicBezTo>
                            <a:pt x="0" y="34290"/>
                            <a:pt x="0" y="34290"/>
                            <a:pt x="0" y="34290"/>
                          </a:cubicBezTo>
                          <a:cubicBezTo>
                            <a:pt x="0" y="34290"/>
                            <a:pt x="0" y="35242"/>
                            <a:pt x="0" y="35242"/>
                          </a:cubicBezTo>
                          <a:cubicBezTo>
                            <a:pt x="0" y="35242"/>
                            <a:pt x="0" y="35242"/>
                            <a:pt x="0" y="36195"/>
                          </a:cubicBezTo>
                          <a:cubicBezTo>
                            <a:pt x="0" y="36195"/>
                            <a:pt x="0" y="37147"/>
                            <a:pt x="0" y="38100"/>
                          </a:cubicBezTo>
                          <a:cubicBezTo>
                            <a:pt x="0" y="38100"/>
                            <a:pt x="0" y="38100"/>
                            <a:pt x="0" y="38100"/>
                          </a:cubicBezTo>
                          <a:cubicBezTo>
                            <a:pt x="0" y="38100"/>
                            <a:pt x="0" y="39052"/>
                            <a:pt x="0" y="39052"/>
                          </a:cubicBezTo>
                          <a:cubicBezTo>
                            <a:pt x="0" y="39052"/>
                            <a:pt x="0" y="39052"/>
                            <a:pt x="0" y="39052"/>
                          </a:cubicBezTo>
                          <a:cubicBezTo>
                            <a:pt x="0" y="39052"/>
                            <a:pt x="0" y="39052"/>
                            <a:pt x="0" y="40005"/>
                          </a:cubicBezTo>
                          <a:cubicBezTo>
                            <a:pt x="0" y="40005"/>
                            <a:pt x="0" y="40957"/>
                            <a:pt x="0" y="40957"/>
                          </a:cubicBezTo>
                          <a:cubicBezTo>
                            <a:pt x="0" y="40957"/>
                            <a:pt x="0" y="40957"/>
                            <a:pt x="0" y="41910"/>
                          </a:cubicBezTo>
                          <a:cubicBezTo>
                            <a:pt x="0" y="42863"/>
                            <a:pt x="0" y="43815"/>
                            <a:pt x="0" y="44767"/>
                          </a:cubicBezTo>
                          <a:cubicBezTo>
                            <a:pt x="0" y="44767"/>
                            <a:pt x="0" y="45720"/>
                            <a:pt x="0" y="45720"/>
                          </a:cubicBezTo>
                          <a:cubicBezTo>
                            <a:pt x="0" y="45720"/>
                            <a:pt x="0" y="46672"/>
                            <a:pt x="0" y="47625"/>
                          </a:cubicBezTo>
                          <a:cubicBezTo>
                            <a:pt x="0" y="47625"/>
                            <a:pt x="0" y="47625"/>
                            <a:pt x="0" y="47625"/>
                          </a:cubicBezTo>
                          <a:cubicBezTo>
                            <a:pt x="0" y="47625"/>
                            <a:pt x="0" y="48577"/>
                            <a:pt x="0" y="49530"/>
                          </a:cubicBezTo>
                          <a:cubicBezTo>
                            <a:pt x="0" y="49530"/>
                            <a:pt x="0" y="50482"/>
                            <a:pt x="0" y="50482"/>
                          </a:cubicBezTo>
                          <a:cubicBezTo>
                            <a:pt x="0" y="50482"/>
                            <a:pt x="0" y="50482"/>
                            <a:pt x="0" y="50482"/>
                          </a:cubicBezTo>
                          <a:cubicBezTo>
                            <a:pt x="0" y="50482"/>
                            <a:pt x="0" y="50482"/>
                            <a:pt x="0" y="50482"/>
                          </a:cubicBezTo>
                          <a:cubicBezTo>
                            <a:pt x="0" y="50482"/>
                            <a:pt x="0" y="51435"/>
                            <a:pt x="0" y="51435"/>
                          </a:cubicBezTo>
                          <a:cubicBezTo>
                            <a:pt x="0" y="51435"/>
                            <a:pt x="0" y="51435"/>
                            <a:pt x="0" y="51435"/>
                          </a:cubicBezTo>
                          <a:cubicBezTo>
                            <a:pt x="0" y="51435"/>
                            <a:pt x="0" y="51435"/>
                            <a:pt x="0" y="51435"/>
                          </a:cubicBezTo>
                          <a:cubicBezTo>
                            <a:pt x="0" y="51435"/>
                            <a:pt x="0" y="51435"/>
                            <a:pt x="0" y="52388"/>
                          </a:cubicBezTo>
                          <a:cubicBezTo>
                            <a:pt x="0" y="53340"/>
                            <a:pt x="0" y="53340"/>
                            <a:pt x="0" y="54292"/>
                          </a:cubicBezTo>
                          <a:cubicBezTo>
                            <a:pt x="0" y="55245"/>
                            <a:pt x="0" y="56197"/>
                            <a:pt x="0" y="57150"/>
                          </a:cubicBezTo>
                          <a:cubicBezTo>
                            <a:pt x="0" y="58102"/>
                            <a:pt x="0" y="58102"/>
                            <a:pt x="0" y="59055"/>
                          </a:cubicBezTo>
                          <a:cubicBezTo>
                            <a:pt x="0" y="60007"/>
                            <a:pt x="0" y="60007"/>
                            <a:pt x="0" y="60960"/>
                          </a:cubicBezTo>
                          <a:cubicBezTo>
                            <a:pt x="0" y="60960"/>
                            <a:pt x="0" y="61913"/>
                            <a:pt x="953" y="61913"/>
                          </a:cubicBezTo>
                          <a:cubicBezTo>
                            <a:pt x="953" y="61913"/>
                            <a:pt x="953" y="61913"/>
                            <a:pt x="953" y="61913"/>
                          </a:cubicBezTo>
                          <a:cubicBezTo>
                            <a:pt x="953" y="61913"/>
                            <a:pt x="953" y="60960"/>
                            <a:pt x="953" y="60960"/>
                          </a:cubicBezTo>
                          <a:cubicBezTo>
                            <a:pt x="953" y="60960"/>
                            <a:pt x="953" y="60007"/>
                            <a:pt x="953" y="60007"/>
                          </a:cubicBezTo>
                          <a:cubicBezTo>
                            <a:pt x="953" y="60007"/>
                            <a:pt x="953" y="59055"/>
                            <a:pt x="953" y="59055"/>
                          </a:cubicBezTo>
                          <a:cubicBezTo>
                            <a:pt x="953" y="59055"/>
                            <a:pt x="953" y="58102"/>
                            <a:pt x="953" y="58102"/>
                          </a:cubicBezTo>
                          <a:cubicBezTo>
                            <a:pt x="953" y="58102"/>
                            <a:pt x="953" y="58102"/>
                            <a:pt x="953" y="57150"/>
                          </a:cubicBezTo>
                          <a:cubicBezTo>
                            <a:pt x="953" y="57150"/>
                            <a:pt x="953" y="56197"/>
                            <a:pt x="953" y="56197"/>
                          </a:cubicBezTo>
                          <a:cubicBezTo>
                            <a:pt x="953" y="56197"/>
                            <a:pt x="953" y="55245"/>
                            <a:pt x="953" y="54292"/>
                          </a:cubicBezTo>
                          <a:cubicBezTo>
                            <a:pt x="953" y="53340"/>
                            <a:pt x="953" y="52388"/>
                            <a:pt x="953" y="52388"/>
                          </a:cubicBezTo>
                          <a:cubicBezTo>
                            <a:pt x="953" y="51435"/>
                            <a:pt x="953" y="51435"/>
                            <a:pt x="953" y="51435"/>
                          </a:cubicBezTo>
                          <a:cubicBezTo>
                            <a:pt x="953" y="51435"/>
                            <a:pt x="953" y="50482"/>
                            <a:pt x="953" y="50482"/>
                          </a:cubicBezTo>
                          <a:cubicBezTo>
                            <a:pt x="953" y="49530"/>
                            <a:pt x="953" y="49530"/>
                            <a:pt x="953" y="48577"/>
                          </a:cubicBezTo>
                          <a:cubicBezTo>
                            <a:pt x="953" y="47625"/>
                            <a:pt x="953" y="47625"/>
                            <a:pt x="953" y="47625"/>
                          </a:cubicBezTo>
                          <a:cubicBezTo>
                            <a:pt x="953" y="47625"/>
                            <a:pt x="953" y="46672"/>
                            <a:pt x="953" y="46672"/>
                          </a:cubicBezTo>
                          <a:cubicBezTo>
                            <a:pt x="953" y="46672"/>
                            <a:pt x="953" y="46672"/>
                            <a:pt x="953" y="45720"/>
                          </a:cubicBezTo>
                          <a:cubicBezTo>
                            <a:pt x="953" y="45720"/>
                            <a:pt x="953" y="44767"/>
                            <a:pt x="953" y="43815"/>
                          </a:cubicBezTo>
                          <a:cubicBezTo>
                            <a:pt x="953" y="43815"/>
                            <a:pt x="953" y="42863"/>
                            <a:pt x="953" y="42863"/>
                          </a:cubicBezTo>
                          <a:cubicBezTo>
                            <a:pt x="953" y="42863"/>
                            <a:pt x="953" y="41910"/>
                            <a:pt x="953" y="41910"/>
                          </a:cubicBezTo>
                          <a:cubicBezTo>
                            <a:pt x="953" y="41910"/>
                            <a:pt x="953" y="40957"/>
                            <a:pt x="953" y="40957"/>
                          </a:cubicBezTo>
                          <a:cubicBezTo>
                            <a:pt x="953" y="40957"/>
                            <a:pt x="953" y="40005"/>
                            <a:pt x="953" y="40005"/>
                          </a:cubicBezTo>
                          <a:cubicBezTo>
                            <a:pt x="953" y="40005"/>
                            <a:pt x="953" y="40005"/>
                            <a:pt x="953" y="40005"/>
                          </a:cubicBezTo>
                          <a:cubicBezTo>
                            <a:pt x="953" y="40005"/>
                            <a:pt x="953" y="40005"/>
                            <a:pt x="953" y="40005"/>
                          </a:cubicBezTo>
                          <a:cubicBezTo>
                            <a:pt x="953" y="40005"/>
                            <a:pt x="953" y="40005"/>
                            <a:pt x="953" y="40005"/>
                          </a:cubicBezTo>
                          <a:cubicBezTo>
                            <a:pt x="953" y="40005"/>
                            <a:pt x="953" y="39052"/>
                            <a:pt x="953" y="39052"/>
                          </a:cubicBezTo>
                          <a:cubicBezTo>
                            <a:pt x="953" y="39052"/>
                            <a:pt x="953" y="39052"/>
                            <a:pt x="953" y="39052"/>
                          </a:cubicBezTo>
                          <a:cubicBezTo>
                            <a:pt x="953" y="39052"/>
                            <a:pt x="953" y="39052"/>
                            <a:pt x="953" y="39052"/>
                          </a:cubicBezTo>
                          <a:cubicBezTo>
                            <a:pt x="953" y="39052"/>
                            <a:pt x="953" y="38100"/>
                            <a:pt x="953" y="38100"/>
                          </a:cubicBezTo>
                          <a:cubicBezTo>
                            <a:pt x="953" y="37147"/>
                            <a:pt x="953" y="36195"/>
                            <a:pt x="953" y="36195"/>
                          </a:cubicBezTo>
                          <a:cubicBezTo>
                            <a:pt x="1905" y="36195"/>
                            <a:pt x="953" y="36195"/>
                            <a:pt x="953" y="35242"/>
                          </a:cubicBezTo>
                          <a:cubicBezTo>
                            <a:pt x="953" y="35242"/>
                            <a:pt x="953" y="35242"/>
                            <a:pt x="953" y="35242"/>
                          </a:cubicBezTo>
                          <a:cubicBezTo>
                            <a:pt x="953" y="35242"/>
                            <a:pt x="953" y="35242"/>
                            <a:pt x="953" y="35242"/>
                          </a:cubicBezTo>
                          <a:cubicBezTo>
                            <a:pt x="953" y="35242"/>
                            <a:pt x="953" y="35242"/>
                            <a:pt x="953" y="35242"/>
                          </a:cubicBezTo>
                          <a:cubicBezTo>
                            <a:pt x="953" y="34290"/>
                            <a:pt x="953" y="34290"/>
                            <a:pt x="953" y="33338"/>
                          </a:cubicBezTo>
                          <a:cubicBezTo>
                            <a:pt x="953" y="32385"/>
                            <a:pt x="953" y="31432"/>
                            <a:pt x="953" y="30480"/>
                          </a:cubicBezTo>
                          <a:cubicBezTo>
                            <a:pt x="953" y="30480"/>
                            <a:pt x="953" y="30480"/>
                            <a:pt x="953" y="30480"/>
                          </a:cubicBezTo>
                          <a:cubicBezTo>
                            <a:pt x="953" y="30480"/>
                            <a:pt x="953" y="29527"/>
                            <a:pt x="953" y="29527"/>
                          </a:cubicBezTo>
                          <a:cubicBezTo>
                            <a:pt x="953" y="28575"/>
                            <a:pt x="953" y="28575"/>
                            <a:pt x="953" y="27622"/>
                          </a:cubicBezTo>
                          <a:cubicBezTo>
                            <a:pt x="953" y="26670"/>
                            <a:pt x="953" y="25717"/>
                            <a:pt x="953" y="25717"/>
                          </a:cubicBezTo>
                          <a:cubicBezTo>
                            <a:pt x="953" y="24765"/>
                            <a:pt x="953" y="24765"/>
                            <a:pt x="953" y="23813"/>
                          </a:cubicBezTo>
                          <a:cubicBezTo>
                            <a:pt x="953" y="22860"/>
                            <a:pt x="953" y="22860"/>
                            <a:pt x="953" y="22860"/>
                          </a:cubicBezTo>
                          <a:cubicBezTo>
                            <a:pt x="953" y="21907"/>
                            <a:pt x="953" y="21907"/>
                            <a:pt x="953" y="20955"/>
                          </a:cubicBezTo>
                          <a:cubicBezTo>
                            <a:pt x="953" y="20955"/>
                            <a:pt x="953" y="20955"/>
                            <a:pt x="953" y="20002"/>
                          </a:cubicBezTo>
                          <a:cubicBezTo>
                            <a:pt x="953" y="19050"/>
                            <a:pt x="953" y="18097"/>
                            <a:pt x="953" y="18097"/>
                          </a:cubicBezTo>
                          <a:cubicBezTo>
                            <a:pt x="953" y="17145"/>
                            <a:pt x="953" y="16192"/>
                            <a:pt x="953" y="16192"/>
                          </a:cubicBezTo>
                          <a:cubicBezTo>
                            <a:pt x="953" y="15240"/>
                            <a:pt x="953" y="13335"/>
                            <a:pt x="1905" y="12382"/>
                          </a:cubicBezTo>
                          <a:cubicBezTo>
                            <a:pt x="1905" y="11430"/>
                            <a:pt x="1905" y="11430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9525"/>
                          </a:cubicBezTo>
                          <a:cubicBezTo>
                            <a:pt x="1905" y="9525"/>
                            <a:pt x="1905" y="8572"/>
                            <a:pt x="1905" y="7620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2858" y="1905"/>
                            <a:pt x="2858" y="952"/>
                            <a:pt x="1905" y="0"/>
                          </a:cubicBezTo>
                          <a:cubicBezTo>
                            <a:pt x="2858" y="952"/>
                            <a:pt x="2858" y="952"/>
                            <a:pt x="1905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952"/>
                            <a:pt x="1905" y="0"/>
                            <a:pt x="1905" y="0"/>
                          </a:cubicBezTo>
                          <a:close/>
                          <a:moveTo>
                            <a:pt x="953" y="12382"/>
                          </a:moveTo>
                          <a:cubicBezTo>
                            <a:pt x="953" y="12382"/>
                            <a:pt x="953" y="13335"/>
                            <a:pt x="953" y="12382"/>
                          </a:cubicBezTo>
                          <a:cubicBezTo>
                            <a:pt x="953" y="12382"/>
                            <a:pt x="0" y="12382"/>
                            <a:pt x="953" y="12382"/>
                          </a:cubicBezTo>
                          <a:cubicBezTo>
                            <a:pt x="0" y="12382"/>
                            <a:pt x="0" y="12382"/>
                            <a:pt x="953" y="12382"/>
                          </a:cubicBezTo>
                          <a:cubicBezTo>
                            <a:pt x="953" y="12382"/>
                            <a:pt x="953" y="12382"/>
                            <a:pt x="953" y="12382"/>
                          </a:cubicBezTo>
                          <a:close/>
                          <a:moveTo>
                            <a:pt x="953" y="11430"/>
                          </a:moveTo>
                          <a:cubicBezTo>
                            <a:pt x="953" y="11430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1430"/>
                            <a:pt x="953" y="1143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58" name="图形 2"/>
                  <p:cNvGrpSpPr/>
                  <p:nvPr/>
                </p:nvGrpSpPr>
                <p:grpSpPr>
                  <a:xfrm>
                    <a:off x="4173855" y="4010977"/>
                    <a:ext cx="5714" cy="34289"/>
                    <a:chOff x="4173855" y="4010977"/>
                    <a:chExt cx="5714" cy="34289"/>
                  </a:xfrm>
                  <a:solidFill>
                    <a:srgbClr val="0D222B"/>
                  </a:solidFill>
                </p:grpSpPr>
                <p:sp>
                  <p:nvSpPr>
                    <p:cNvPr id="1159" name="任意多边形: 形状 1043"/>
                    <p:cNvSpPr/>
                    <p:nvPr/>
                  </p:nvSpPr>
                  <p:spPr>
                    <a:xfrm>
                      <a:off x="4173855" y="40433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0" name="任意多边形: 形状 1044"/>
                    <p:cNvSpPr/>
                    <p:nvPr/>
                  </p:nvSpPr>
                  <p:spPr>
                    <a:xfrm>
                      <a:off x="4174807" y="4010977"/>
                      <a:ext cx="4762" cy="32384"/>
                    </a:xfrm>
                    <a:custGeom>
                      <a:avLst/>
                      <a:gdLst>
                        <a:gd name="connsiteX0" fmla="*/ 4763 w 4762"/>
                        <a:gd name="connsiteY0" fmla="*/ 0 h 32384"/>
                        <a:gd name="connsiteX1" fmla="*/ 4763 w 4762"/>
                        <a:gd name="connsiteY1" fmla="*/ 0 h 32384"/>
                        <a:gd name="connsiteX2" fmla="*/ 4763 w 4762"/>
                        <a:gd name="connsiteY2" fmla="*/ 1905 h 32384"/>
                        <a:gd name="connsiteX3" fmla="*/ 4763 w 4762"/>
                        <a:gd name="connsiteY3" fmla="*/ 2857 h 32384"/>
                        <a:gd name="connsiteX4" fmla="*/ 4763 w 4762"/>
                        <a:gd name="connsiteY4" fmla="*/ 3810 h 32384"/>
                        <a:gd name="connsiteX5" fmla="*/ 4763 w 4762"/>
                        <a:gd name="connsiteY5" fmla="*/ 3810 h 32384"/>
                        <a:gd name="connsiteX6" fmla="*/ 4763 w 4762"/>
                        <a:gd name="connsiteY6" fmla="*/ 4763 h 32384"/>
                        <a:gd name="connsiteX7" fmla="*/ 4763 w 4762"/>
                        <a:gd name="connsiteY7" fmla="*/ 5715 h 32384"/>
                        <a:gd name="connsiteX8" fmla="*/ 4763 w 4762"/>
                        <a:gd name="connsiteY8" fmla="*/ 6667 h 32384"/>
                        <a:gd name="connsiteX9" fmla="*/ 4763 w 4762"/>
                        <a:gd name="connsiteY9" fmla="*/ 7620 h 32384"/>
                        <a:gd name="connsiteX10" fmla="*/ 4763 w 4762"/>
                        <a:gd name="connsiteY10" fmla="*/ 7620 h 32384"/>
                        <a:gd name="connsiteX11" fmla="*/ 4763 w 4762"/>
                        <a:gd name="connsiteY11" fmla="*/ 8572 h 32384"/>
                        <a:gd name="connsiteX12" fmla="*/ 4763 w 4762"/>
                        <a:gd name="connsiteY12" fmla="*/ 9525 h 32384"/>
                        <a:gd name="connsiteX13" fmla="*/ 4763 w 4762"/>
                        <a:gd name="connsiteY13" fmla="*/ 10477 h 32384"/>
                        <a:gd name="connsiteX14" fmla="*/ 4763 w 4762"/>
                        <a:gd name="connsiteY14" fmla="*/ 11430 h 32384"/>
                        <a:gd name="connsiteX15" fmla="*/ 4763 w 4762"/>
                        <a:gd name="connsiteY15" fmla="*/ 11430 h 32384"/>
                        <a:gd name="connsiteX16" fmla="*/ 4763 w 4762"/>
                        <a:gd name="connsiteY16" fmla="*/ 11430 h 32384"/>
                        <a:gd name="connsiteX17" fmla="*/ 4763 w 4762"/>
                        <a:gd name="connsiteY17" fmla="*/ 12382 h 32384"/>
                        <a:gd name="connsiteX18" fmla="*/ 4763 w 4762"/>
                        <a:gd name="connsiteY18" fmla="*/ 13335 h 32384"/>
                        <a:gd name="connsiteX19" fmla="*/ 4763 w 4762"/>
                        <a:gd name="connsiteY19" fmla="*/ 13335 h 32384"/>
                        <a:gd name="connsiteX20" fmla="*/ 4763 w 4762"/>
                        <a:gd name="connsiteY20" fmla="*/ 14288 h 32384"/>
                        <a:gd name="connsiteX21" fmla="*/ 4763 w 4762"/>
                        <a:gd name="connsiteY21" fmla="*/ 14288 h 32384"/>
                        <a:gd name="connsiteX22" fmla="*/ 4763 w 4762"/>
                        <a:gd name="connsiteY22" fmla="*/ 15240 h 32384"/>
                        <a:gd name="connsiteX23" fmla="*/ 4763 w 4762"/>
                        <a:gd name="connsiteY23" fmla="*/ 15240 h 32384"/>
                        <a:gd name="connsiteX24" fmla="*/ 4763 w 4762"/>
                        <a:gd name="connsiteY24" fmla="*/ 15240 h 32384"/>
                        <a:gd name="connsiteX25" fmla="*/ 4763 w 4762"/>
                        <a:gd name="connsiteY25" fmla="*/ 15240 h 32384"/>
                        <a:gd name="connsiteX26" fmla="*/ 4763 w 4762"/>
                        <a:gd name="connsiteY26" fmla="*/ 16192 h 32384"/>
                        <a:gd name="connsiteX27" fmla="*/ 4763 w 4762"/>
                        <a:gd name="connsiteY27" fmla="*/ 17145 h 32384"/>
                        <a:gd name="connsiteX28" fmla="*/ 4763 w 4762"/>
                        <a:gd name="connsiteY28" fmla="*/ 17145 h 32384"/>
                        <a:gd name="connsiteX29" fmla="*/ 4763 w 4762"/>
                        <a:gd name="connsiteY29" fmla="*/ 17145 h 32384"/>
                        <a:gd name="connsiteX30" fmla="*/ 4763 w 4762"/>
                        <a:gd name="connsiteY30" fmla="*/ 17145 h 32384"/>
                        <a:gd name="connsiteX31" fmla="*/ 4763 w 4762"/>
                        <a:gd name="connsiteY31" fmla="*/ 18097 h 32384"/>
                        <a:gd name="connsiteX32" fmla="*/ 4763 w 4762"/>
                        <a:gd name="connsiteY32" fmla="*/ 20955 h 32384"/>
                        <a:gd name="connsiteX33" fmla="*/ 4763 w 4762"/>
                        <a:gd name="connsiteY33" fmla="*/ 22860 h 32384"/>
                        <a:gd name="connsiteX34" fmla="*/ 4763 w 4762"/>
                        <a:gd name="connsiteY34" fmla="*/ 24765 h 32384"/>
                        <a:gd name="connsiteX35" fmla="*/ 4763 w 4762"/>
                        <a:gd name="connsiteY35" fmla="*/ 26670 h 32384"/>
                        <a:gd name="connsiteX36" fmla="*/ 4763 w 4762"/>
                        <a:gd name="connsiteY36" fmla="*/ 26670 h 32384"/>
                        <a:gd name="connsiteX37" fmla="*/ 4763 w 4762"/>
                        <a:gd name="connsiteY37" fmla="*/ 27622 h 32384"/>
                        <a:gd name="connsiteX38" fmla="*/ 4763 w 4762"/>
                        <a:gd name="connsiteY38" fmla="*/ 27622 h 32384"/>
                        <a:gd name="connsiteX39" fmla="*/ 4763 w 4762"/>
                        <a:gd name="connsiteY39" fmla="*/ 27622 h 32384"/>
                        <a:gd name="connsiteX40" fmla="*/ 4763 w 4762"/>
                        <a:gd name="connsiteY40" fmla="*/ 27622 h 32384"/>
                        <a:gd name="connsiteX41" fmla="*/ 4763 w 4762"/>
                        <a:gd name="connsiteY41" fmla="*/ 28575 h 32384"/>
                        <a:gd name="connsiteX42" fmla="*/ 4763 w 4762"/>
                        <a:gd name="connsiteY42" fmla="*/ 29527 h 32384"/>
                        <a:gd name="connsiteX43" fmla="*/ 4763 w 4762"/>
                        <a:gd name="connsiteY43" fmla="*/ 29527 h 32384"/>
                        <a:gd name="connsiteX44" fmla="*/ 4763 w 4762"/>
                        <a:gd name="connsiteY44" fmla="*/ 30480 h 32384"/>
                        <a:gd name="connsiteX45" fmla="*/ 4763 w 4762"/>
                        <a:gd name="connsiteY45" fmla="*/ 30480 h 32384"/>
                        <a:gd name="connsiteX46" fmla="*/ 4763 w 4762"/>
                        <a:gd name="connsiteY46" fmla="*/ 30480 h 32384"/>
                        <a:gd name="connsiteX47" fmla="*/ 2857 w 4762"/>
                        <a:gd name="connsiteY47" fmla="*/ 31432 h 32384"/>
                        <a:gd name="connsiteX48" fmla="*/ 2857 w 4762"/>
                        <a:gd name="connsiteY48" fmla="*/ 31432 h 32384"/>
                        <a:gd name="connsiteX49" fmla="*/ 2857 w 4762"/>
                        <a:gd name="connsiteY49" fmla="*/ 31432 h 32384"/>
                        <a:gd name="connsiteX50" fmla="*/ 2857 w 4762"/>
                        <a:gd name="connsiteY50" fmla="*/ 31432 h 32384"/>
                        <a:gd name="connsiteX51" fmla="*/ 2857 w 4762"/>
                        <a:gd name="connsiteY51" fmla="*/ 31432 h 32384"/>
                        <a:gd name="connsiteX52" fmla="*/ 2857 w 4762"/>
                        <a:gd name="connsiteY52" fmla="*/ 32385 h 32384"/>
                        <a:gd name="connsiteX53" fmla="*/ 2857 w 4762"/>
                        <a:gd name="connsiteY53" fmla="*/ 31432 h 32384"/>
                        <a:gd name="connsiteX54" fmla="*/ 3810 w 4762"/>
                        <a:gd name="connsiteY54" fmla="*/ 31432 h 32384"/>
                        <a:gd name="connsiteX55" fmla="*/ 3810 w 4762"/>
                        <a:gd name="connsiteY55" fmla="*/ 31432 h 32384"/>
                        <a:gd name="connsiteX56" fmla="*/ 3810 w 4762"/>
                        <a:gd name="connsiteY56" fmla="*/ 31432 h 32384"/>
                        <a:gd name="connsiteX57" fmla="*/ 3810 w 4762"/>
                        <a:gd name="connsiteY57" fmla="*/ 30480 h 32384"/>
                        <a:gd name="connsiteX58" fmla="*/ 3810 w 4762"/>
                        <a:gd name="connsiteY58" fmla="*/ 28575 h 32384"/>
                        <a:gd name="connsiteX59" fmla="*/ 3810 w 4762"/>
                        <a:gd name="connsiteY59" fmla="*/ 27622 h 32384"/>
                        <a:gd name="connsiteX60" fmla="*/ 3810 w 4762"/>
                        <a:gd name="connsiteY60" fmla="*/ 27622 h 32384"/>
                        <a:gd name="connsiteX61" fmla="*/ 3810 w 4762"/>
                        <a:gd name="connsiteY61" fmla="*/ 25717 h 32384"/>
                        <a:gd name="connsiteX62" fmla="*/ 3810 w 4762"/>
                        <a:gd name="connsiteY62" fmla="*/ 23813 h 32384"/>
                        <a:gd name="connsiteX63" fmla="*/ 3810 w 4762"/>
                        <a:gd name="connsiteY63" fmla="*/ 21907 h 32384"/>
                        <a:gd name="connsiteX64" fmla="*/ 3810 w 4762"/>
                        <a:gd name="connsiteY64" fmla="*/ 20955 h 32384"/>
                        <a:gd name="connsiteX65" fmla="*/ 3810 w 4762"/>
                        <a:gd name="connsiteY65" fmla="*/ 20002 h 32384"/>
                        <a:gd name="connsiteX66" fmla="*/ 3810 w 4762"/>
                        <a:gd name="connsiteY66" fmla="*/ 19050 h 32384"/>
                        <a:gd name="connsiteX67" fmla="*/ 3810 w 4762"/>
                        <a:gd name="connsiteY67" fmla="*/ 19050 h 32384"/>
                        <a:gd name="connsiteX68" fmla="*/ 3810 w 4762"/>
                        <a:gd name="connsiteY68" fmla="*/ 19050 h 32384"/>
                        <a:gd name="connsiteX69" fmla="*/ 3810 w 4762"/>
                        <a:gd name="connsiteY69" fmla="*/ 18097 h 32384"/>
                        <a:gd name="connsiteX70" fmla="*/ 3810 w 4762"/>
                        <a:gd name="connsiteY70" fmla="*/ 17145 h 32384"/>
                        <a:gd name="connsiteX71" fmla="*/ 3810 w 4762"/>
                        <a:gd name="connsiteY71" fmla="*/ 16192 h 32384"/>
                        <a:gd name="connsiteX72" fmla="*/ 3810 w 4762"/>
                        <a:gd name="connsiteY72" fmla="*/ 16192 h 32384"/>
                        <a:gd name="connsiteX73" fmla="*/ 3810 w 4762"/>
                        <a:gd name="connsiteY73" fmla="*/ 16192 h 32384"/>
                        <a:gd name="connsiteX74" fmla="*/ 3810 w 4762"/>
                        <a:gd name="connsiteY74" fmla="*/ 16192 h 32384"/>
                        <a:gd name="connsiteX75" fmla="*/ 3810 w 4762"/>
                        <a:gd name="connsiteY75" fmla="*/ 16192 h 32384"/>
                        <a:gd name="connsiteX76" fmla="*/ 3810 w 4762"/>
                        <a:gd name="connsiteY76" fmla="*/ 16192 h 32384"/>
                        <a:gd name="connsiteX77" fmla="*/ 3810 w 4762"/>
                        <a:gd name="connsiteY77" fmla="*/ 16192 h 32384"/>
                        <a:gd name="connsiteX78" fmla="*/ 3810 w 4762"/>
                        <a:gd name="connsiteY78" fmla="*/ 16192 h 32384"/>
                        <a:gd name="connsiteX79" fmla="*/ 3810 w 4762"/>
                        <a:gd name="connsiteY79" fmla="*/ 16192 h 32384"/>
                        <a:gd name="connsiteX80" fmla="*/ 3810 w 4762"/>
                        <a:gd name="connsiteY80" fmla="*/ 15240 h 32384"/>
                        <a:gd name="connsiteX81" fmla="*/ 3810 w 4762"/>
                        <a:gd name="connsiteY81" fmla="*/ 14288 h 32384"/>
                        <a:gd name="connsiteX82" fmla="*/ 3810 w 4762"/>
                        <a:gd name="connsiteY82" fmla="*/ 13335 h 32384"/>
                        <a:gd name="connsiteX83" fmla="*/ 3810 w 4762"/>
                        <a:gd name="connsiteY83" fmla="*/ 13335 h 32384"/>
                        <a:gd name="connsiteX84" fmla="*/ 3810 w 4762"/>
                        <a:gd name="connsiteY84" fmla="*/ 13335 h 32384"/>
                        <a:gd name="connsiteX85" fmla="*/ 3810 w 4762"/>
                        <a:gd name="connsiteY85" fmla="*/ 13335 h 32384"/>
                        <a:gd name="connsiteX86" fmla="*/ 3810 w 4762"/>
                        <a:gd name="connsiteY86" fmla="*/ 11430 h 32384"/>
                        <a:gd name="connsiteX87" fmla="*/ 3810 w 4762"/>
                        <a:gd name="connsiteY87" fmla="*/ 11430 h 32384"/>
                        <a:gd name="connsiteX88" fmla="*/ 3810 w 4762"/>
                        <a:gd name="connsiteY88" fmla="*/ 7620 h 32384"/>
                        <a:gd name="connsiteX89" fmla="*/ 3810 w 4762"/>
                        <a:gd name="connsiteY89" fmla="*/ 5715 h 32384"/>
                        <a:gd name="connsiteX90" fmla="*/ 3810 w 4762"/>
                        <a:gd name="connsiteY90" fmla="*/ 4763 h 32384"/>
                        <a:gd name="connsiteX91" fmla="*/ 3810 w 4762"/>
                        <a:gd name="connsiteY91" fmla="*/ 3810 h 32384"/>
                        <a:gd name="connsiteX92" fmla="*/ 3810 w 4762"/>
                        <a:gd name="connsiteY92" fmla="*/ 3810 h 32384"/>
                        <a:gd name="connsiteX93" fmla="*/ 4763 w 4762"/>
                        <a:gd name="connsiteY93" fmla="*/ 0 h 32384"/>
                        <a:gd name="connsiteX94" fmla="*/ 0 w 4762"/>
                        <a:gd name="connsiteY94" fmla="*/ 28575 h 32384"/>
                        <a:gd name="connsiteX95" fmla="*/ 0 w 4762"/>
                        <a:gd name="connsiteY95" fmla="*/ 28575 h 32384"/>
                        <a:gd name="connsiteX96" fmla="*/ 0 w 4762"/>
                        <a:gd name="connsiteY96" fmla="*/ 28575 h 32384"/>
                        <a:gd name="connsiteX97" fmla="*/ 0 w 4762"/>
                        <a:gd name="connsiteY97" fmla="*/ 28575 h 32384"/>
                        <a:gd name="connsiteX98" fmla="*/ 0 w 4762"/>
                        <a:gd name="connsiteY98" fmla="*/ 28575 h 32384"/>
                        <a:gd name="connsiteX99" fmla="*/ 953 w 4762"/>
                        <a:gd name="connsiteY99" fmla="*/ 23813 h 32384"/>
                        <a:gd name="connsiteX100" fmla="*/ 953 w 4762"/>
                        <a:gd name="connsiteY100" fmla="*/ 23813 h 32384"/>
                        <a:gd name="connsiteX101" fmla="*/ 953 w 4762"/>
                        <a:gd name="connsiteY101" fmla="*/ 23813 h 32384"/>
                        <a:gd name="connsiteX102" fmla="*/ 953 w 4762"/>
                        <a:gd name="connsiteY102" fmla="*/ 23813 h 32384"/>
                        <a:gd name="connsiteX103" fmla="*/ 953 w 4762"/>
                        <a:gd name="connsiteY103" fmla="*/ 23813 h 32384"/>
                        <a:gd name="connsiteX104" fmla="*/ 3810 w 4762"/>
                        <a:gd name="connsiteY104" fmla="*/ 1905 h 32384"/>
                        <a:gd name="connsiteX105" fmla="*/ 3810 w 4762"/>
                        <a:gd name="connsiteY105" fmla="*/ 1905 h 32384"/>
                        <a:gd name="connsiteX106" fmla="*/ 3810 w 4762"/>
                        <a:gd name="connsiteY106" fmla="*/ 1905 h 32384"/>
                        <a:gd name="connsiteX107" fmla="*/ 3810 w 4762"/>
                        <a:gd name="connsiteY107" fmla="*/ 1905 h 32384"/>
                        <a:gd name="connsiteX108" fmla="*/ 3810 w 4762"/>
                        <a:gd name="connsiteY108" fmla="*/ 1905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4762" h="32384">
                          <a:moveTo>
                            <a:pt x="4763" y="0"/>
                          </a:move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952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2857"/>
                            <a:pt x="4763" y="2857"/>
                          </a:cubicBezTo>
                          <a:cubicBezTo>
                            <a:pt x="4763" y="2857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4763"/>
                          </a:cubicBezTo>
                          <a:cubicBezTo>
                            <a:pt x="4763" y="4763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4763" y="6667"/>
                          </a:cubicBezTo>
                          <a:cubicBezTo>
                            <a:pt x="4763" y="6667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7620"/>
                            <a:pt x="4763" y="8572"/>
                          </a:cubicBezTo>
                          <a:cubicBezTo>
                            <a:pt x="4763" y="8572"/>
                            <a:pt x="4763" y="9525"/>
                            <a:pt x="4763" y="9525"/>
                          </a:cubicBezTo>
                          <a:cubicBezTo>
                            <a:pt x="4763" y="9525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2382"/>
                            <a:pt x="4763" y="12382"/>
                          </a:cubicBezTo>
                          <a:cubicBezTo>
                            <a:pt x="4763" y="12382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4288"/>
                          </a:cubicBezTo>
                          <a:cubicBezTo>
                            <a:pt x="4763" y="14288"/>
                            <a:pt x="4763" y="14288"/>
                            <a:pt x="4763" y="14288"/>
                          </a:cubicBezTo>
                          <a:cubicBezTo>
                            <a:pt x="4763" y="14288"/>
                            <a:pt x="4763" y="14288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7145"/>
                            <a:pt x="4763" y="18097"/>
                          </a:cubicBezTo>
                          <a:cubicBezTo>
                            <a:pt x="4763" y="19050"/>
                            <a:pt x="4763" y="20002"/>
                            <a:pt x="4763" y="20955"/>
                          </a:cubicBezTo>
                          <a:cubicBezTo>
                            <a:pt x="4763" y="21907"/>
                            <a:pt x="4763" y="21907"/>
                            <a:pt x="4763" y="22860"/>
                          </a:cubicBezTo>
                          <a:cubicBezTo>
                            <a:pt x="4763" y="23813"/>
                            <a:pt x="4763" y="24765"/>
                            <a:pt x="4763" y="24765"/>
                          </a:cubicBezTo>
                          <a:cubicBezTo>
                            <a:pt x="4763" y="24765"/>
                            <a:pt x="4763" y="26670"/>
                            <a:pt x="4763" y="26670"/>
                          </a:cubicBezTo>
                          <a:cubicBezTo>
                            <a:pt x="4763" y="26670"/>
                            <a:pt x="4763" y="26670"/>
                            <a:pt x="4763" y="26670"/>
                          </a:cubicBezTo>
                          <a:cubicBezTo>
                            <a:pt x="4763" y="26670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8575"/>
                          </a:cubicBezTo>
                          <a:cubicBezTo>
                            <a:pt x="4763" y="28575"/>
                            <a:pt x="4763" y="29527"/>
                            <a:pt x="4763" y="29527"/>
                          </a:cubicBezTo>
                          <a:cubicBezTo>
                            <a:pt x="4763" y="29527"/>
                            <a:pt x="4763" y="29527"/>
                            <a:pt x="4763" y="29527"/>
                          </a:cubicBezTo>
                          <a:cubicBezTo>
                            <a:pt x="4763" y="29527"/>
                            <a:pt x="4763" y="30480"/>
                            <a:pt x="4763" y="30480"/>
                          </a:cubicBezTo>
                          <a:lnTo>
                            <a:pt x="4763" y="30480"/>
                          </a:lnTo>
                          <a:cubicBezTo>
                            <a:pt x="4763" y="30480"/>
                            <a:pt x="4763" y="30480"/>
                            <a:pt x="4763" y="30480"/>
                          </a:cubicBezTo>
                          <a:cubicBezTo>
                            <a:pt x="3810" y="30480"/>
                            <a:pt x="3810" y="31432"/>
                            <a:pt x="2857" y="31432"/>
                          </a:cubicBezTo>
                          <a:lnTo>
                            <a:pt x="2857" y="31432"/>
                          </a:lnTo>
                          <a:cubicBezTo>
                            <a:pt x="2857" y="31432"/>
                            <a:pt x="2857" y="31432"/>
                            <a:pt x="2857" y="31432"/>
                          </a:cubicBezTo>
                          <a:lnTo>
                            <a:pt x="2857" y="31432"/>
                          </a:lnTo>
                          <a:cubicBezTo>
                            <a:pt x="2857" y="31432"/>
                            <a:pt x="2857" y="31432"/>
                            <a:pt x="2857" y="31432"/>
                          </a:cubicBezTo>
                          <a:cubicBezTo>
                            <a:pt x="2857" y="31432"/>
                            <a:pt x="2857" y="31432"/>
                            <a:pt x="2857" y="32385"/>
                          </a:cubicBezTo>
                          <a:cubicBezTo>
                            <a:pt x="2857" y="32385"/>
                            <a:pt x="2857" y="31432"/>
                            <a:pt x="2857" y="31432"/>
                          </a:cubicBezTo>
                          <a:cubicBezTo>
                            <a:pt x="2857" y="31432"/>
                            <a:pt x="2857" y="31432"/>
                            <a:pt x="3810" y="31432"/>
                          </a:cubicBez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2857" y="31432"/>
                            <a:pt x="3810" y="31432"/>
                            <a:pt x="3810" y="30480"/>
                          </a:cubicBezTo>
                          <a:cubicBezTo>
                            <a:pt x="3810" y="29527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7622"/>
                          </a:cubicBezTo>
                          <a:cubicBezTo>
                            <a:pt x="3810" y="26670"/>
                            <a:pt x="3810" y="26670"/>
                            <a:pt x="3810" y="25717"/>
                          </a:cubicBezTo>
                          <a:cubicBezTo>
                            <a:pt x="3810" y="24765"/>
                            <a:pt x="3810" y="24765"/>
                            <a:pt x="3810" y="23813"/>
                          </a:cubicBezTo>
                          <a:cubicBezTo>
                            <a:pt x="3810" y="22860"/>
                            <a:pt x="3810" y="21907"/>
                            <a:pt x="3810" y="21907"/>
                          </a:cubicBezTo>
                          <a:cubicBezTo>
                            <a:pt x="3810" y="21907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20002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4288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2382"/>
                            <a:pt x="3810" y="12382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0477"/>
                            <a:pt x="3810" y="9525"/>
                            <a:pt x="3810" y="7620"/>
                          </a:cubicBezTo>
                          <a:cubicBezTo>
                            <a:pt x="3810" y="6667"/>
                            <a:pt x="3810" y="6667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3810"/>
                            <a:pt x="3810" y="3810"/>
                          </a:cubicBezTo>
                          <a:lnTo>
                            <a:pt x="3810" y="3810"/>
                          </a:lnTo>
                          <a:lnTo>
                            <a:pt x="4763" y="0"/>
                          </a:lnTo>
                          <a:close/>
                          <a:moveTo>
                            <a:pt x="0" y="28575"/>
                          </a:move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9527"/>
                            <a:pt x="0" y="29527"/>
                            <a:pt x="0" y="28575"/>
                          </a:cubicBezTo>
                          <a:cubicBezTo>
                            <a:pt x="0" y="29527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lose/>
                          <a:moveTo>
                            <a:pt x="953" y="23813"/>
                          </a:moveTo>
                          <a:cubicBezTo>
                            <a:pt x="953" y="23813"/>
                            <a:pt x="953" y="23813"/>
                            <a:pt x="953" y="23813"/>
                          </a:cubicBezTo>
                          <a:cubicBezTo>
                            <a:pt x="953" y="23813"/>
                            <a:pt x="953" y="23813"/>
                            <a:pt x="953" y="23813"/>
                          </a:cubicBezTo>
                          <a:cubicBezTo>
                            <a:pt x="953" y="23813"/>
                            <a:pt x="953" y="23813"/>
                            <a:pt x="953" y="23813"/>
                          </a:cubicBezTo>
                          <a:cubicBezTo>
                            <a:pt x="953" y="23813"/>
                            <a:pt x="953" y="23813"/>
                            <a:pt x="953" y="23813"/>
                          </a:cubicBezTo>
                          <a:close/>
                          <a:moveTo>
                            <a:pt x="3810" y="1905"/>
                          </a:move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1905"/>
                            <a:pt x="3810" y="190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1" name="任意多边形: 形状 1045"/>
                    <p:cNvSpPr/>
                    <p:nvPr/>
                  </p:nvSpPr>
                  <p:spPr>
                    <a:xfrm>
                      <a:off x="4175760" y="40414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2" name="任意多边形: 形状 1046"/>
                    <p:cNvSpPr/>
                    <p:nvPr/>
                  </p:nvSpPr>
                  <p:spPr>
                    <a:xfrm>
                      <a:off x="4173855" y="4040504"/>
                      <a:ext cx="1905" cy="4762"/>
                    </a:xfrm>
                    <a:custGeom>
                      <a:avLst/>
                      <a:gdLst>
                        <a:gd name="connsiteX0" fmla="*/ 1905 w 1905"/>
                        <a:gd name="connsiteY0" fmla="*/ 0 h 4762"/>
                        <a:gd name="connsiteX1" fmla="*/ 0 w 1905"/>
                        <a:gd name="connsiteY1" fmla="*/ 953 h 4762"/>
                        <a:gd name="connsiteX2" fmla="*/ 0 w 1905"/>
                        <a:gd name="connsiteY2" fmla="*/ 953 h 4762"/>
                        <a:gd name="connsiteX3" fmla="*/ 0 w 1905"/>
                        <a:gd name="connsiteY3" fmla="*/ 953 h 4762"/>
                        <a:gd name="connsiteX4" fmla="*/ 0 w 1905"/>
                        <a:gd name="connsiteY4" fmla="*/ 953 h 4762"/>
                        <a:gd name="connsiteX5" fmla="*/ 0 w 1905"/>
                        <a:gd name="connsiteY5" fmla="*/ 953 h 4762"/>
                        <a:gd name="connsiteX6" fmla="*/ 0 w 1905"/>
                        <a:gd name="connsiteY6" fmla="*/ 1905 h 4762"/>
                        <a:gd name="connsiteX7" fmla="*/ 0 w 1905"/>
                        <a:gd name="connsiteY7" fmla="*/ 2858 h 4762"/>
                        <a:gd name="connsiteX8" fmla="*/ 0 w 1905"/>
                        <a:gd name="connsiteY8" fmla="*/ 3810 h 4762"/>
                        <a:gd name="connsiteX9" fmla="*/ 0 w 1905"/>
                        <a:gd name="connsiteY9" fmla="*/ 3810 h 4762"/>
                        <a:gd name="connsiteX10" fmla="*/ 0 w 1905"/>
                        <a:gd name="connsiteY10" fmla="*/ 3810 h 4762"/>
                        <a:gd name="connsiteX11" fmla="*/ 0 w 1905"/>
                        <a:gd name="connsiteY11" fmla="*/ 4763 h 4762"/>
                        <a:gd name="connsiteX12" fmla="*/ 1905 w 1905"/>
                        <a:gd name="connsiteY12" fmla="*/ 4763 h 4762"/>
                        <a:gd name="connsiteX13" fmla="*/ 1905 w 1905"/>
                        <a:gd name="connsiteY13" fmla="*/ 3810 h 4762"/>
                        <a:gd name="connsiteX14" fmla="*/ 1905 w 1905"/>
                        <a:gd name="connsiteY14" fmla="*/ 2858 h 4762"/>
                        <a:gd name="connsiteX15" fmla="*/ 1905 w 1905"/>
                        <a:gd name="connsiteY15" fmla="*/ 0 h 4762"/>
                        <a:gd name="connsiteX16" fmla="*/ 1905 w 1905"/>
                        <a:gd name="connsiteY16" fmla="*/ 0 h 4762"/>
                        <a:gd name="connsiteX17" fmla="*/ 1905 w 1905"/>
                        <a:gd name="connsiteY17" fmla="*/ 0 h 4762"/>
                        <a:gd name="connsiteX18" fmla="*/ 1905 w 1905"/>
                        <a:gd name="connsiteY18" fmla="*/ 0 h 4762"/>
                        <a:gd name="connsiteX19" fmla="*/ 1905 w 1905"/>
                        <a:gd name="connsiteY19" fmla="*/ 0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5" h="4762">
                          <a:moveTo>
                            <a:pt x="1905" y="0"/>
                          </a:moveTo>
                          <a:cubicBezTo>
                            <a:pt x="952" y="0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3810"/>
                          </a:cubicBezTo>
                          <a:lnTo>
                            <a:pt x="0" y="3810"/>
                          </a:ln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4763"/>
                          </a:cubicBezTo>
                          <a:lnTo>
                            <a:pt x="1905" y="4763"/>
                          </a:ln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2858"/>
                            <a:pt x="1905" y="2858"/>
                          </a:cubicBezTo>
                          <a:cubicBezTo>
                            <a:pt x="1905" y="1905"/>
                            <a:pt x="1905" y="953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163" name="图形 2"/>
                  <p:cNvGrpSpPr/>
                  <p:nvPr/>
                </p:nvGrpSpPr>
                <p:grpSpPr>
                  <a:xfrm>
                    <a:off x="4177664" y="3977639"/>
                    <a:ext cx="6667" cy="34289"/>
                    <a:chOff x="4177664" y="3977639"/>
                    <a:chExt cx="6667" cy="34289"/>
                  </a:xfrm>
                  <a:solidFill>
                    <a:srgbClr val="0D222B"/>
                  </a:solidFill>
                </p:grpSpPr>
                <p:sp>
                  <p:nvSpPr>
                    <p:cNvPr id="1164" name="任意多边形: 形状 1048"/>
                    <p:cNvSpPr/>
                    <p:nvPr/>
                  </p:nvSpPr>
                  <p:spPr>
                    <a:xfrm>
                      <a:off x="4177664" y="401002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5" name="任意多边形: 形状 1049"/>
                    <p:cNvSpPr/>
                    <p:nvPr/>
                  </p:nvSpPr>
                  <p:spPr>
                    <a:xfrm>
                      <a:off x="4178617" y="3977639"/>
                      <a:ext cx="5714" cy="32384"/>
                    </a:xfrm>
                    <a:custGeom>
                      <a:avLst/>
                      <a:gdLst>
                        <a:gd name="connsiteX0" fmla="*/ 5715 w 5714"/>
                        <a:gd name="connsiteY0" fmla="*/ 0 h 32384"/>
                        <a:gd name="connsiteX1" fmla="*/ 5715 w 5714"/>
                        <a:gd name="connsiteY1" fmla="*/ 0 h 32384"/>
                        <a:gd name="connsiteX2" fmla="*/ 5715 w 5714"/>
                        <a:gd name="connsiteY2" fmla="*/ 1905 h 32384"/>
                        <a:gd name="connsiteX3" fmla="*/ 5715 w 5714"/>
                        <a:gd name="connsiteY3" fmla="*/ 2857 h 32384"/>
                        <a:gd name="connsiteX4" fmla="*/ 5715 w 5714"/>
                        <a:gd name="connsiteY4" fmla="*/ 3810 h 32384"/>
                        <a:gd name="connsiteX5" fmla="*/ 5715 w 5714"/>
                        <a:gd name="connsiteY5" fmla="*/ 3810 h 32384"/>
                        <a:gd name="connsiteX6" fmla="*/ 5715 w 5714"/>
                        <a:gd name="connsiteY6" fmla="*/ 4763 h 32384"/>
                        <a:gd name="connsiteX7" fmla="*/ 5715 w 5714"/>
                        <a:gd name="connsiteY7" fmla="*/ 5715 h 32384"/>
                        <a:gd name="connsiteX8" fmla="*/ 5715 w 5714"/>
                        <a:gd name="connsiteY8" fmla="*/ 6667 h 32384"/>
                        <a:gd name="connsiteX9" fmla="*/ 5715 w 5714"/>
                        <a:gd name="connsiteY9" fmla="*/ 7620 h 32384"/>
                        <a:gd name="connsiteX10" fmla="*/ 5715 w 5714"/>
                        <a:gd name="connsiteY10" fmla="*/ 7620 h 32384"/>
                        <a:gd name="connsiteX11" fmla="*/ 5715 w 5714"/>
                        <a:gd name="connsiteY11" fmla="*/ 8572 h 32384"/>
                        <a:gd name="connsiteX12" fmla="*/ 5715 w 5714"/>
                        <a:gd name="connsiteY12" fmla="*/ 9525 h 32384"/>
                        <a:gd name="connsiteX13" fmla="*/ 5715 w 5714"/>
                        <a:gd name="connsiteY13" fmla="*/ 10477 h 32384"/>
                        <a:gd name="connsiteX14" fmla="*/ 5715 w 5714"/>
                        <a:gd name="connsiteY14" fmla="*/ 11430 h 32384"/>
                        <a:gd name="connsiteX15" fmla="*/ 5715 w 5714"/>
                        <a:gd name="connsiteY15" fmla="*/ 11430 h 32384"/>
                        <a:gd name="connsiteX16" fmla="*/ 5715 w 5714"/>
                        <a:gd name="connsiteY16" fmla="*/ 11430 h 32384"/>
                        <a:gd name="connsiteX17" fmla="*/ 5715 w 5714"/>
                        <a:gd name="connsiteY17" fmla="*/ 12382 h 32384"/>
                        <a:gd name="connsiteX18" fmla="*/ 5715 w 5714"/>
                        <a:gd name="connsiteY18" fmla="*/ 13335 h 32384"/>
                        <a:gd name="connsiteX19" fmla="*/ 5715 w 5714"/>
                        <a:gd name="connsiteY19" fmla="*/ 13335 h 32384"/>
                        <a:gd name="connsiteX20" fmla="*/ 5715 w 5714"/>
                        <a:gd name="connsiteY20" fmla="*/ 14288 h 32384"/>
                        <a:gd name="connsiteX21" fmla="*/ 5715 w 5714"/>
                        <a:gd name="connsiteY21" fmla="*/ 14288 h 32384"/>
                        <a:gd name="connsiteX22" fmla="*/ 5715 w 5714"/>
                        <a:gd name="connsiteY22" fmla="*/ 15240 h 32384"/>
                        <a:gd name="connsiteX23" fmla="*/ 5715 w 5714"/>
                        <a:gd name="connsiteY23" fmla="*/ 15240 h 32384"/>
                        <a:gd name="connsiteX24" fmla="*/ 5715 w 5714"/>
                        <a:gd name="connsiteY24" fmla="*/ 15240 h 32384"/>
                        <a:gd name="connsiteX25" fmla="*/ 5715 w 5714"/>
                        <a:gd name="connsiteY25" fmla="*/ 15240 h 32384"/>
                        <a:gd name="connsiteX26" fmla="*/ 5715 w 5714"/>
                        <a:gd name="connsiteY26" fmla="*/ 16192 h 32384"/>
                        <a:gd name="connsiteX27" fmla="*/ 5715 w 5714"/>
                        <a:gd name="connsiteY27" fmla="*/ 17145 h 32384"/>
                        <a:gd name="connsiteX28" fmla="*/ 5715 w 5714"/>
                        <a:gd name="connsiteY28" fmla="*/ 17145 h 32384"/>
                        <a:gd name="connsiteX29" fmla="*/ 5715 w 5714"/>
                        <a:gd name="connsiteY29" fmla="*/ 17145 h 32384"/>
                        <a:gd name="connsiteX30" fmla="*/ 5715 w 5714"/>
                        <a:gd name="connsiteY30" fmla="*/ 17145 h 32384"/>
                        <a:gd name="connsiteX31" fmla="*/ 5715 w 5714"/>
                        <a:gd name="connsiteY31" fmla="*/ 18097 h 32384"/>
                        <a:gd name="connsiteX32" fmla="*/ 5715 w 5714"/>
                        <a:gd name="connsiteY32" fmla="*/ 20955 h 32384"/>
                        <a:gd name="connsiteX33" fmla="*/ 5715 w 5714"/>
                        <a:gd name="connsiteY33" fmla="*/ 22860 h 32384"/>
                        <a:gd name="connsiteX34" fmla="*/ 5715 w 5714"/>
                        <a:gd name="connsiteY34" fmla="*/ 24765 h 32384"/>
                        <a:gd name="connsiteX35" fmla="*/ 5715 w 5714"/>
                        <a:gd name="connsiteY35" fmla="*/ 26670 h 32384"/>
                        <a:gd name="connsiteX36" fmla="*/ 5715 w 5714"/>
                        <a:gd name="connsiteY36" fmla="*/ 26670 h 32384"/>
                        <a:gd name="connsiteX37" fmla="*/ 5715 w 5714"/>
                        <a:gd name="connsiteY37" fmla="*/ 27622 h 32384"/>
                        <a:gd name="connsiteX38" fmla="*/ 5715 w 5714"/>
                        <a:gd name="connsiteY38" fmla="*/ 27622 h 32384"/>
                        <a:gd name="connsiteX39" fmla="*/ 5715 w 5714"/>
                        <a:gd name="connsiteY39" fmla="*/ 27622 h 32384"/>
                        <a:gd name="connsiteX40" fmla="*/ 5715 w 5714"/>
                        <a:gd name="connsiteY40" fmla="*/ 27622 h 32384"/>
                        <a:gd name="connsiteX41" fmla="*/ 5715 w 5714"/>
                        <a:gd name="connsiteY41" fmla="*/ 28575 h 32384"/>
                        <a:gd name="connsiteX42" fmla="*/ 5715 w 5714"/>
                        <a:gd name="connsiteY42" fmla="*/ 29527 h 32384"/>
                        <a:gd name="connsiteX43" fmla="*/ 5715 w 5714"/>
                        <a:gd name="connsiteY43" fmla="*/ 29527 h 32384"/>
                        <a:gd name="connsiteX44" fmla="*/ 5715 w 5714"/>
                        <a:gd name="connsiteY44" fmla="*/ 30480 h 32384"/>
                        <a:gd name="connsiteX45" fmla="*/ 5715 w 5714"/>
                        <a:gd name="connsiteY45" fmla="*/ 30480 h 32384"/>
                        <a:gd name="connsiteX46" fmla="*/ 5715 w 5714"/>
                        <a:gd name="connsiteY46" fmla="*/ 30480 h 32384"/>
                        <a:gd name="connsiteX47" fmla="*/ 3810 w 5714"/>
                        <a:gd name="connsiteY47" fmla="*/ 31432 h 32384"/>
                        <a:gd name="connsiteX48" fmla="*/ 3810 w 5714"/>
                        <a:gd name="connsiteY48" fmla="*/ 31432 h 32384"/>
                        <a:gd name="connsiteX49" fmla="*/ 3810 w 5714"/>
                        <a:gd name="connsiteY49" fmla="*/ 31432 h 32384"/>
                        <a:gd name="connsiteX50" fmla="*/ 3810 w 5714"/>
                        <a:gd name="connsiteY50" fmla="*/ 31432 h 32384"/>
                        <a:gd name="connsiteX51" fmla="*/ 3810 w 5714"/>
                        <a:gd name="connsiteY51" fmla="*/ 31432 h 32384"/>
                        <a:gd name="connsiteX52" fmla="*/ 3810 w 5714"/>
                        <a:gd name="connsiteY52" fmla="*/ 32385 h 32384"/>
                        <a:gd name="connsiteX53" fmla="*/ 3810 w 5714"/>
                        <a:gd name="connsiteY53" fmla="*/ 31432 h 32384"/>
                        <a:gd name="connsiteX54" fmla="*/ 4763 w 5714"/>
                        <a:gd name="connsiteY54" fmla="*/ 31432 h 32384"/>
                        <a:gd name="connsiteX55" fmla="*/ 4763 w 5714"/>
                        <a:gd name="connsiteY55" fmla="*/ 31432 h 32384"/>
                        <a:gd name="connsiteX56" fmla="*/ 4763 w 5714"/>
                        <a:gd name="connsiteY56" fmla="*/ 31432 h 32384"/>
                        <a:gd name="connsiteX57" fmla="*/ 4763 w 5714"/>
                        <a:gd name="connsiteY57" fmla="*/ 30480 h 32384"/>
                        <a:gd name="connsiteX58" fmla="*/ 4763 w 5714"/>
                        <a:gd name="connsiteY58" fmla="*/ 28575 h 32384"/>
                        <a:gd name="connsiteX59" fmla="*/ 4763 w 5714"/>
                        <a:gd name="connsiteY59" fmla="*/ 27622 h 32384"/>
                        <a:gd name="connsiteX60" fmla="*/ 4763 w 5714"/>
                        <a:gd name="connsiteY60" fmla="*/ 27622 h 32384"/>
                        <a:gd name="connsiteX61" fmla="*/ 4763 w 5714"/>
                        <a:gd name="connsiteY61" fmla="*/ 25717 h 32384"/>
                        <a:gd name="connsiteX62" fmla="*/ 4763 w 5714"/>
                        <a:gd name="connsiteY62" fmla="*/ 23813 h 32384"/>
                        <a:gd name="connsiteX63" fmla="*/ 4763 w 5714"/>
                        <a:gd name="connsiteY63" fmla="*/ 21907 h 32384"/>
                        <a:gd name="connsiteX64" fmla="*/ 4763 w 5714"/>
                        <a:gd name="connsiteY64" fmla="*/ 20955 h 32384"/>
                        <a:gd name="connsiteX65" fmla="*/ 4763 w 5714"/>
                        <a:gd name="connsiteY65" fmla="*/ 20002 h 32384"/>
                        <a:gd name="connsiteX66" fmla="*/ 4763 w 5714"/>
                        <a:gd name="connsiteY66" fmla="*/ 19050 h 32384"/>
                        <a:gd name="connsiteX67" fmla="*/ 4763 w 5714"/>
                        <a:gd name="connsiteY67" fmla="*/ 19050 h 32384"/>
                        <a:gd name="connsiteX68" fmla="*/ 4763 w 5714"/>
                        <a:gd name="connsiteY68" fmla="*/ 19050 h 32384"/>
                        <a:gd name="connsiteX69" fmla="*/ 4763 w 5714"/>
                        <a:gd name="connsiteY69" fmla="*/ 18097 h 32384"/>
                        <a:gd name="connsiteX70" fmla="*/ 4763 w 5714"/>
                        <a:gd name="connsiteY70" fmla="*/ 17145 h 32384"/>
                        <a:gd name="connsiteX71" fmla="*/ 4763 w 5714"/>
                        <a:gd name="connsiteY71" fmla="*/ 16192 h 32384"/>
                        <a:gd name="connsiteX72" fmla="*/ 4763 w 5714"/>
                        <a:gd name="connsiteY72" fmla="*/ 16192 h 32384"/>
                        <a:gd name="connsiteX73" fmla="*/ 4763 w 5714"/>
                        <a:gd name="connsiteY73" fmla="*/ 16192 h 32384"/>
                        <a:gd name="connsiteX74" fmla="*/ 4763 w 5714"/>
                        <a:gd name="connsiteY74" fmla="*/ 16192 h 32384"/>
                        <a:gd name="connsiteX75" fmla="*/ 4763 w 5714"/>
                        <a:gd name="connsiteY75" fmla="*/ 16192 h 32384"/>
                        <a:gd name="connsiteX76" fmla="*/ 4763 w 5714"/>
                        <a:gd name="connsiteY76" fmla="*/ 16192 h 32384"/>
                        <a:gd name="connsiteX77" fmla="*/ 4763 w 5714"/>
                        <a:gd name="connsiteY77" fmla="*/ 16192 h 32384"/>
                        <a:gd name="connsiteX78" fmla="*/ 4763 w 5714"/>
                        <a:gd name="connsiteY78" fmla="*/ 16192 h 32384"/>
                        <a:gd name="connsiteX79" fmla="*/ 4763 w 5714"/>
                        <a:gd name="connsiteY79" fmla="*/ 16192 h 32384"/>
                        <a:gd name="connsiteX80" fmla="*/ 4763 w 5714"/>
                        <a:gd name="connsiteY80" fmla="*/ 15240 h 32384"/>
                        <a:gd name="connsiteX81" fmla="*/ 4763 w 5714"/>
                        <a:gd name="connsiteY81" fmla="*/ 14288 h 32384"/>
                        <a:gd name="connsiteX82" fmla="*/ 4763 w 5714"/>
                        <a:gd name="connsiteY82" fmla="*/ 13335 h 32384"/>
                        <a:gd name="connsiteX83" fmla="*/ 4763 w 5714"/>
                        <a:gd name="connsiteY83" fmla="*/ 13335 h 32384"/>
                        <a:gd name="connsiteX84" fmla="*/ 4763 w 5714"/>
                        <a:gd name="connsiteY84" fmla="*/ 13335 h 32384"/>
                        <a:gd name="connsiteX85" fmla="*/ 4763 w 5714"/>
                        <a:gd name="connsiteY85" fmla="*/ 13335 h 32384"/>
                        <a:gd name="connsiteX86" fmla="*/ 4763 w 5714"/>
                        <a:gd name="connsiteY86" fmla="*/ 11430 h 32384"/>
                        <a:gd name="connsiteX87" fmla="*/ 4763 w 5714"/>
                        <a:gd name="connsiteY87" fmla="*/ 11430 h 32384"/>
                        <a:gd name="connsiteX88" fmla="*/ 5715 w 5714"/>
                        <a:gd name="connsiteY88" fmla="*/ 7620 h 32384"/>
                        <a:gd name="connsiteX89" fmla="*/ 5715 w 5714"/>
                        <a:gd name="connsiteY89" fmla="*/ 5715 h 32384"/>
                        <a:gd name="connsiteX90" fmla="*/ 5715 w 5714"/>
                        <a:gd name="connsiteY90" fmla="*/ 4763 h 32384"/>
                        <a:gd name="connsiteX91" fmla="*/ 5715 w 5714"/>
                        <a:gd name="connsiteY91" fmla="*/ 3810 h 32384"/>
                        <a:gd name="connsiteX92" fmla="*/ 5715 w 5714"/>
                        <a:gd name="connsiteY92" fmla="*/ 3810 h 32384"/>
                        <a:gd name="connsiteX93" fmla="*/ 5715 w 5714"/>
                        <a:gd name="connsiteY93" fmla="*/ 0 h 32384"/>
                        <a:gd name="connsiteX94" fmla="*/ 0 w 5714"/>
                        <a:gd name="connsiteY94" fmla="*/ 28575 h 32384"/>
                        <a:gd name="connsiteX95" fmla="*/ 0 w 5714"/>
                        <a:gd name="connsiteY95" fmla="*/ 28575 h 32384"/>
                        <a:gd name="connsiteX96" fmla="*/ 0 w 5714"/>
                        <a:gd name="connsiteY96" fmla="*/ 28575 h 32384"/>
                        <a:gd name="connsiteX97" fmla="*/ 0 w 5714"/>
                        <a:gd name="connsiteY97" fmla="*/ 28575 h 32384"/>
                        <a:gd name="connsiteX98" fmla="*/ 0 w 5714"/>
                        <a:gd name="connsiteY98" fmla="*/ 28575 h 32384"/>
                        <a:gd name="connsiteX99" fmla="*/ 952 w 5714"/>
                        <a:gd name="connsiteY99" fmla="*/ 23813 h 32384"/>
                        <a:gd name="connsiteX100" fmla="*/ 952 w 5714"/>
                        <a:gd name="connsiteY100" fmla="*/ 23813 h 32384"/>
                        <a:gd name="connsiteX101" fmla="*/ 952 w 5714"/>
                        <a:gd name="connsiteY101" fmla="*/ 23813 h 32384"/>
                        <a:gd name="connsiteX102" fmla="*/ 952 w 5714"/>
                        <a:gd name="connsiteY102" fmla="*/ 23813 h 32384"/>
                        <a:gd name="connsiteX103" fmla="*/ 952 w 5714"/>
                        <a:gd name="connsiteY103" fmla="*/ 23813 h 32384"/>
                        <a:gd name="connsiteX104" fmla="*/ 4763 w 5714"/>
                        <a:gd name="connsiteY104" fmla="*/ 2857 h 32384"/>
                        <a:gd name="connsiteX105" fmla="*/ 4763 w 5714"/>
                        <a:gd name="connsiteY105" fmla="*/ 2857 h 32384"/>
                        <a:gd name="connsiteX106" fmla="*/ 4763 w 5714"/>
                        <a:gd name="connsiteY106" fmla="*/ 2857 h 32384"/>
                        <a:gd name="connsiteX107" fmla="*/ 4763 w 5714"/>
                        <a:gd name="connsiteY107" fmla="*/ 2857 h 32384"/>
                        <a:gd name="connsiteX108" fmla="*/ 4763 w 5714"/>
                        <a:gd name="connsiteY108" fmla="*/ 2857 h 3238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5714" h="32384">
                          <a:moveTo>
                            <a:pt x="5715" y="0"/>
                          </a:moveTo>
                          <a:cubicBezTo>
                            <a:pt x="5715" y="0"/>
                            <a:pt x="4763" y="0"/>
                            <a:pt x="5715" y="0"/>
                          </a:cubicBezTo>
                          <a:cubicBezTo>
                            <a:pt x="5715" y="952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2857"/>
                            <a:pt x="5715" y="2857"/>
                          </a:cubicBezTo>
                          <a:cubicBezTo>
                            <a:pt x="5715" y="2857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4763"/>
                          </a:cubicBezTo>
                          <a:cubicBezTo>
                            <a:pt x="5715" y="4763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6667"/>
                          </a:cubicBez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5715" y="7620"/>
                            <a:pt x="5715" y="7620"/>
                            <a:pt x="5715" y="8572"/>
                          </a:cubicBezTo>
                          <a:cubicBezTo>
                            <a:pt x="5715" y="8572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5715" y="10477"/>
                            <a:pt x="5715" y="10477"/>
                          </a:cubicBezTo>
                          <a:cubicBezTo>
                            <a:pt x="5715" y="10477"/>
                            <a:pt x="5715" y="11430"/>
                            <a:pt x="5715" y="11430"/>
                          </a:cubicBezTo>
                          <a:cubicBezTo>
                            <a:pt x="5715" y="11430"/>
                            <a:pt x="5715" y="11430"/>
                            <a:pt x="5715" y="11430"/>
                          </a:cubicBezTo>
                          <a:cubicBezTo>
                            <a:pt x="5715" y="11430"/>
                            <a:pt x="5715" y="11430"/>
                            <a:pt x="5715" y="11430"/>
                          </a:cubicBezTo>
                          <a:cubicBezTo>
                            <a:pt x="5715" y="11430"/>
                            <a:pt x="5715" y="12382"/>
                            <a:pt x="5715" y="12382"/>
                          </a:cubicBezTo>
                          <a:cubicBezTo>
                            <a:pt x="5715" y="12382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6192"/>
                            <a:pt x="5715" y="16192"/>
                          </a:cubicBezTo>
                          <a:cubicBezTo>
                            <a:pt x="5715" y="16192"/>
                            <a:pt x="5715" y="17145"/>
                            <a:pt x="5715" y="17145"/>
                          </a:cubicBezTo>
                          <a:cubicBezTo>
                            <a:pt x="5715" y="17145"/>
                            <a:pt x="5715" y="17145"/>
                            <a:pt x="5715" y="17145"/>
                          </a:cubicBezTo>
                          <a:cubicBezTo>
                            <a:pt x="5715" y="17145"/>
                            <a:pt x="5715" y="17145"/>
                            <a:pt x="5715" y="17145"/>
                          </a:cubicBezTo>
                          <a:cubicBezTo>
                            <a:pt x="5715" y="17145"/>
                            <a:pt x="5715" y="17145"/>
                            <a:pt x="5715" y="17145"/>
                          </a:cubicBezTo>
                          <a:cubicBezTo>
                            <a:pt x="5715" y="17145"/>
                            <a:pt x="5715" y="17145"/>
                            <a:pt x="5715" y="18097"/>
                          </a:cubicBezTo>
                          <a:cubicBezTo>
                            <a:pt x="5715" y="19050"/>
                            <a:pt x="5715" y="20002"/>
                            <a:pt x="5715" y="20955"/>
                          </a:cubicBezTo>
                          <a:cubicBezTo>
                            <a:pt x="5715" y="21907"/>
                            <a:pt x="5715" y="21907"/>
                            <a:pt x="5715" y="22860"/>
                          </a:cubicBezTo>
                          <a:cubicBezTo>
                            <a:pt x="5715" y="23813"/>
                            <a:pt x="5715" y="24765"/>
                            <a:pt x="5715" y="24765"/>
                          </a:cubicBezTo>
                          <a:cubicBezTo>
                            <a:pt x="5715" y="25717"/>
                            <a:pt x="5715" y="26670"/>
                            <a:pt x="5715" y="26670"/>
                          </a:cubicBezTo>
                          <a:cubicBezTo>
                            <a:pt x="5715" y="26670"/>
                            <a:pt x="5715" y="26670"/>
                            <a:pt x="5715" y="26670"/>
                          </a:cubicBezTo>
                          <a:cubicBezTo>
                            <a:pt x="5715" y="26670"/>
                            <a:pt x="5715" y="27622"/>
                            <a:pt x="5715" y="27622"/>
                          </a:cubicBezTo>
                          <a:cubicBezTo>
                            <a:pt x="5715" y="27622"/>
                            <a:pt x="5715" y="27622"/>
                            <a:pt x="5715" y="27622"/>
                          </a:cubicBezTo>
                          <a:cubicBezTo>
                            <a:pt x="5715" y="27622"/>
                            <a:pt x="5715" y="27622"/>
                            <a:pt x="5715" y="27622"/>
                          </a:cubicBezTo>
                          <a:cubicBezTo>
                            <a:pt x="5715" y="27622"/>
                            <a:pt x="5715" y="27622"/>
                            <a:pt x="5715" y="27622"/>
                          </a:cubicBezTo>
                          <a:cubicBezTo>
                            <a:pt x="5715" y="27622"/>
                            <a:pt x="5715" y="27622"/>
                            <a:pt x="5715" y="28575"/>
                          </a:cubicBezTo>
                          <a:cubicBezTo>
                            <a:pt x="5715" y="28575"/>
                            <a:pt x="5715" y="29527"/>
                            <a:pt x="5715" y="29527"/>
                          </a:cubicBezTo>
                          <a:cubicBezTo>
                            <a:pt x="5715" y="29527"/>
                            <a:pt x="5715" y="29527"/>
                            <a:pt x="5715" y="29527"/>
                          </a:cubicBezTo>
                          <a:cubicBezTo>
                            <a:pt x="5715" y="29527"/>
                            <a:pt x="5715" y="30480"/>
                            <a:pt x="5715" y="30480"/>
                          </a:cubicBezTo>
                          <a:lnTo>
                            <a:pt x="5715" y="30480"/>
                          </a:lnTo>
                          <a:cubicBezTo>
                            <a:pt x="5715" y="30480"/>
                            <a:pt x="5715" y="30480"/>
                            <a:pt x="5715" y="30480"/>
                          </a:cubicBezTo>
                          <a:cubicBezTo>
                            <a:pt x="4763" y="30480"/>
                            <a:pt x="4763" y="31432"/>
                            <a:pt x="3810" y="31432"/>
                          </a:cubicBezTo>
                          <a:lnTo>
                            <a:pt x="3810" y="31432"/>
                          </a:ln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lnTo>
                            <a:pt x="3810" y="31432"/>
                          </a:ln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3810" y="31432"/>
                            <a:pt x="3810" y="31432"/>
                            <a:pt x="3810" y="32385"/>
                          </a:cubicBezTo>
                          <a:cubicBezTo>
                            <a:pt x="3810" y="32385"/>
                            <a:pt x="3810" y="31432"/>
                            <a:pt x="3810" y="31432"/>
                          </a:cubicBezTo>
                          <a:cubicBezTo>
                            <a:pt x="3810" y="31432"/>
                            <a:pt x="3810" y="31432"/>
                            <a:pt x="4763" y="31432"/>
                          </a:cubicBezTo>
                          <a:cubicBezTo>
                            <a:pt x="4763" y="31432"/>
                            <a:pt x="4763" y="31432"/>
                            <a:pt x="4763" y="31432"/>
                          </a:cubicBezTo>
                          <a:cubicBezTo>
                            <a:pt x="4763" y="31432"/>
                            <a:pt x="4763" y="31432"/>
                            <a:pt x="4763" y="31432"/>
                          </a:cubicBezTo>
                          <a:cubicBezTo>
                            <a:pt x="3810" y="31432"/>
                            <a:pt x="4763" y="31432"/>
                            <a:pt x="4763" y="30480"/>
                          </a:cubicBezTo>
                          <a:cubicBezTo>
                            <a:pt x="4763" y="29527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4763" y="27622"/>
                            <a:pt x="4763" y="27622"/>
                          </a:cubicBezTo>
                          <a:cubicBezTo>
                            <a:pt x="4763" y="27622"/>
                            <a:pt x="4763" y="27622"/>
                            <a:pt x="4763" y="27622"/>
                          </a:cubicBezTo>
                          <a:cubicBezTo>
                            <a:pt x="4763" y="26670"/>
                            <a:pt x="4763" y="26670"/>
                            <a:pt x="4763" y="25717"/>
                          </a:cubicBezTo>
                          <a:cubicBezTo>
                            <a:pt x="4763" y="24765"/>
                            <a:pt x="4763" y="24765"/>
                            <a:pt x="4763" y="23813"/>
                          </a:cubicBezTo>
                          <a:cubicBezTo>
                            <a:pt x="4763" y="22860"/>
                            <a:pt x="4763" y="21907"/>
                            <a:pt x="4763" y="21907"/>
                          </a:cubicBezTo>
                          <a:cubicBezTo>
                            <a:pt x="4763" y="21907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002"/>
                            <a:pt x="4763" y="20002"/>
                          </a:cubicBezTo>
                          <a:cubicBezTo>
                            <a:pt x="4763" y="20002"/>
                            <a:pt x="4763" y="20002"/>
                            <a:pt x="4763" y="19050"/>
                          </a:cubicBezTo>
                          <a:cubicBezTo>
                            <a:pt x="4763" y="19050"/>
                            <a:pt x="4763" y="19050"/>
                            <a:pt x="4763" y="19050"/>
                          </a:cubicBezTo>
                          <a:cubicBezTo>
                            <a:pt x="4763" y="19050"/>
                            <a:pt x="4763" y="19050"/>
                            <a:pt x="4763" y="19050"/>
                          </a:cubicBezTo>
                          <a:cubicBezTo>
                            <a:pt x="4763" y="19050"/>
                            <a:pt x="4763" y="18097"/>
                            <a:pt x="4763" y="18097"/>
                          </a:cubicBezTo>
                          <a:cubicBezTo>
                            <a:pt x="4763" y="18097"/>
                            <a:pt x="4763" y="17145"/>
                            <a:pt x="4763" y="17145"/>
                          </a:cubicBezTo>
                          <a:cubicBezTo>
                            <a:pt x="4763" y="17145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6192"/>
                            <a:pt x="4763" y="16192"/>
                          </a:cubicBezTo>
                          <a:cubicBezTo>
                            <a:pt x="4763" y="16192"/>
                            <a:pt x="4763" y="15240"/>
                            <a:pt x="4763" y="15240"/>
                          </a:cubicBezTo>
                          <a:cubicBezTo>
                            <a:pt x="4763" y="15240"/>
                            <a:pt x="4763" y="14288"/>
                            <a:pt x="4763" y="14288"/>
                          </a:cubicBezTo>
                          <a:cubicBezTo>
                            <a:pt x="4763" y="14288"/>
                            <a:pt x="4763" y="14288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3335"/>
                            <a:pt x="4763" y="13335"/>
                            <a:pt x="4763" y="13335"/>
                          </a:cubicBezTo>
                          <a:cubicBezTo>
                            <a:pt x="4763" y="12382"/>
                            <a:pt x="4763" y="12382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0477"/>
                            <a:pt x="4763" y="9525"/>
                            <a:pt x="5715" y="7620"/>
                          </a:cubicBezTo>
                          <a:cubicBezTo>
                            <a:pt x="5715" y="6667"/>
                            <a:pt x="5715" y="6667"/>
                            <a:pt x="5715" y="5715"/>
                          </a:cubicBezTo>
                          <a:cubicBezTo>
                            <a:pt x="5715" y="5715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3810"/>
                            <a:pt x="5715" y="3810"/>
                          </a:cubicBezTo>
                          <a:lnTo>
                            <a:pt x="5715" y="3810"/>
                          </a:lnTo>
                          <a:lnTo>
                            <a:pt x="5715" y="0"/>
                          </a:lnTo>
                          <a:close/>
                          <a:moveTo>
                            <a:pt x="0" y="28575"/>
                          </a:moveTo>
                          <a:cubicBezTo>
                            <a:pt x="0" y="28575"/>
                            <a:pt x="0" y="29527"/>
                            <a:pt x="0" y="28575"/>
                          </a:cubicBezTo>
                          <a:cubicBezTo>
                            <a:pt x="0" y="29527"/>
                            <a:pt x="0" y="29527"/>
                            <a:pt x="0" y="28575"/>
                          </a:cubicBezTo>
                          <a:cubicBezTo>
                            <a:pt x="0" y="29527"/>
                            <a:pt x="0" y="29527"/>
                            <a:pt x="0" y="28575"/>
                          </a:cubicBezTo>
                          <a:cubicBezTo>
                            <a:pt x="952" y="29527"/>
                            <a:pt x="952" y="28575"/>
                            <a:pt x="0" y="28575"/>
                          </a:cubicBezTo>
                          <a:close/>
                          <a:moveTo>
                            <a:pt x="952" y="23813"/>
                          </a:moveTo>
                          <a:cubicBezTo>
                            <a:pt x="952" y="23813"/>
                            <a:pt x="952" y="23813"/>
                            <a:pt x="952" y="23813"/>
                          </a:cubicBezTo>
                          <a:cubicBezTo>
                            <a:pt x="952" y="23813"/>
                            <a:pt x="952" y="23813"/>
                            <a:pt x="952" y="23813"/>
                          </a:cubicBezTo>
                          <a:cubicBezTo>
                            <a:pt x="952" y="23813"/>
                            <a:pt x="952" y="23813"/>
                            <a:pt x="952" y="23813"/>
                          </a:cubicBezTo>
                          <a:cubicBezTo>
                            <a:pt x="952" y="23813"/>
                            <a:pt x="952" y="23813"/>
                            <a:pt x="952" y="23813"/>
                          </a:cubicBezTo>
                          <a:close/>
                          <a:moveTo>
                            <a:pt x="4763" y="2857"/>
                          </a:moveTo>
                          <a:cubicBezTo>
                            <a:pt x="4763" y="2857"/>
                            <a:pt x="3810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2857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6" name="任意多边形: 形状 1050"/>
                    <p:cNvSpPr/>
                    <p:nvPr/>
                  </p:nvSpPr>
                  <p:spPr>
                    <a:xfrm>
                      <a:off x="4179569" y="400811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167" name="任意多边形: 形状 1051"/>
                    <p:cNvSpPr/>
                    <p:nvPr/>
                  </p:nvSpPr>
                  <p:spPr>
                    <a:xfrm>
                      <a:off x="4177664" y="4007166"/>
                      <a:ext cx="1905" cy="4762"/>
                    </a:xfrm>
                    <a:custGeom>
                      <a:avLst/>
                      <a:gdLst>
                        <a:gd name="connsiteX0" fmla="*/ 1905 w 1905"/>
                        <a:gd name="connsiteY0" fmla="*/ 0 h 4762"/>
                        <a:gd name="connsiteX1" fmla="*/ 0 w 1905"/>
                        <a:gd name="connsiteY1" fmla="*/ 953 h 4762"/>
                        <a:gd name="connsiteX2" fmla="*/ 0 w 1905"/>
                        <a:gd name="connsiteY2" fmla="*/ 953 h 4762"/>
                        <a:gd name="connsiteX3" fmla="*/ 0 w 1905"/>
                        <a:gd name="connsiteY3" fmla="*/ 953 h 4762"/>
                        <a:gd name="connsiteX4" fmla="*/ 0 w 1905"/>
                        <a:gd name="connsiteY4" fmla="*/ 953 h 4762"/>
                        <a:gd name="connsiteX5" fmla="*/ 0 w 1905"/>
                        <a:gd name="connsiteY5" fmla="*/ 953 h 4762"/>
                        <a:gd name="connsiteX6" fmla="*/ 0 w 1905"/>
                        <a:gd name="connsiteY6" fmla="*/ 1905 h 4762"/>
                        <a:gd name="connsiteX7" fmla="*/ 0 w 1905"/>
                        <a:gd name="connsiteY7" fmla="*/ 2858 h 4762"/>
                        <a:gd name="connsiteX8" fmla="*/ 0 w 1905"/>
                        <a:gd name="connsiteY8" fmla="*/ 3810 h 4762"/>
                        <a:gd name="connsiteX9" fmla="*/ 0 w 1905"/>
                        <a:gd name="connsiteY9" fmla="*/ 3810 h 4762"/>
                        <a:gd name="connsiteX10" fmla="*/ 0 w 1905"/>
                        <a:gd name="connsiteY10" fmla="*/ 3810 h 4762"/>
                        <a:gd name="connsiteX11" fmla="*/ 0 w 1905"/>
                        <a:gd name="connsiteY11" fmla="*/ 4763 h 4762"/>
                        <a:gd name="connsiteX12" fmla="*/ 1905 w 1905"/>
                        <a:gd name="connsiteY12" fmla="*/ 4763 h 4762"/>
                        <a:gd name="connsiteX13" fmla="*/ 1905 w 1905"/>
                        <a:gd name="connsiteY13" fmla="*/ 3810 h 4762"/>
                        <a:gd name="connsiteX14" fmla="*/ 1905 w 1905"/>
                        <a:gd name="connsiteY14" fmla="*/ 2858 h 4762"/>
                        <a:gd name="connsiteX15" fmla="*/ 1905 w 1905"/>
                        <a:gd name="connsiteY15" fmla="*/ 0 h 4762"/>
                        <a:gd name="connsiteX16" fmla="*/ 1905 w 1905"/>
                        <a:gd name="connsiteY16" fmla="*/ 0 h 4762"/>
                        <a:gd name="connsiteX17" fmla="*/ 1905 w 1905"/>
                        <a:gd name="connsiteY17" fmla="*/ 0 h 4762"/>
                        <a:gd name="connsiteX18" fmla="*/ 1905 w 1905"/>
                        <a:gd name="connsiteY18" fmla="*/ 0 h 4762"/>
                        <a:gd name="connsiteX19" fmla="*/ 1905 w 1905"/>
                        <a:gd name="connsiteY19" fmla="*/ 0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905" h="4762">
                          <a:moveTo>
                            <a:pt x="1905" y="0"/>
                          </a:moveTo>
                          <a:cubicBezTo>
                            <a:pt x="953" y="0"/>
                            <a:pt x="953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3810"/>
                          </a:cubicBezTo>
                          <a:lnTo>
                            <a:pt x="0" y="3810"/>
                          </a:ln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4763"/>
                          </a:cubicBezTo>
                          <a:lnTo>
                            <a:pt x="1905" y="4763"/>
                          </a:ln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2858"/>
                            <a:pt x="1905" y="2858"/>
                          </a:cubicBezTo>
                          <a:cubicBezTo>
                            <a:pt x="1905" y="1905"/>
                            <a:pt x="1905" y="1905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953"/>
                            <a:pt x="1905" y="953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953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168" name="任意多边形: 形状 1052"/>
                  <p:cNvSpPr/>
                  <p:nvPr/>
                </p:nvSpPr>
                <p:spPr>
                  <a:xfrm>
                    <a:off x="4184332" y="3955732"/>
                    <a:ext cx="3810" cy="20002"/>
                  </a:xfrm>
                  <a:custGeom>
                    <a:avLst/>
                    <a:gdLst>
                      <a:gd name="connsiteX0" fmla="*/ 1905 w 3810"/>
                      <a:gd name="connsiteY0" fmla="*/ 3810 h 20002"/>
                      <a:gd name="connsiteX1" fmla="*/ 1905 w 3810"/>
                      <a:gd name="connsiteY1" fmla="*/ 3810 h 20002"/>
                      <a:gd name="connsiteX2" fmla="*/ 1905 w 3810"/>
                      <a:gd name="connsiteY2" fmla="*/ 4763 h 20002"/>
                      <a:gd name="connsiteX3" fmla="*/ 1905 w 3810"/>
                      <a:gd name="connsiteY3" fmla="*/ 4763 h 20002"/>
                      <a:gd name="connsiteX4" fmla="*/ 1905 w 3810"/>
                      <a:gd name="connsiteY4" fmla="*/ 4763 h 20002"/>
                      <a:gd name="connsiteX5" fmla="*/ 1905 w 3810"/>
                      <a:gd name="connsiteY5" fmla="*/ 4763 h 20002"/>
                      <a:gd name="connsiteX6" fmla="*/ 1905 w 3810"/>
                      <a:gd name="connsiteY6" fmla="*/ 4763 h 20002"/>
                      <a:gd name="connsiteX7" fmla="*/ 953 w 3810"/>
                      <a:gd name="connsiteY7" fmla="*/ 5715 h 20002"/>
                      <a:gd name="connsiteX8" fmla="*/ 953 w 3810"/>
                      <a:gd name="connsiteY8" fmla="*/ 7620 h 20002"/>
                      <a:gd name="connsiteX9" fmla="*/ 953 w 3810"/>
                      <a:gd name="connsiteY9" fmla="*/ 8572 h 20002"/>
                      <a:gd name="connsiteX10" fmla="*/ 953 w 3810"/>
                      <a:gd name="connsiteY10" fmla="*/ 9525 h 20002"/>
                      <a:gd name="connsiteX11" fmla="*/ 953 w 3810"/>
                      <a:gd name="connsiteY11" fmla="*/ 9525 h 20002"/>
                      <a:gd name="connsiteX12" fmla="*/ 953 w 3810"/>
                      <a:gd name="connsiteY12" fmla="*/ 9525 h 20002"/>
                      <a:gd name="connsiteX13" fmla="*/ 953 w 3810"/>
                      <a:gd name="connsiteY13" fmla="*/ 9525 h 20002"/>
                      <a:gd name="connsiteX14" fmla="*/ 953 w 3810"/>
                      <a:gd name="connsiteY14" fmla="*/ 10477 h 20002"/>
                      <a:gd name="connsiteX15" fmla="*/ 953 w 3810"/>
                      <a:gd name="connsiteY15" fmla="*/ 11430 h 20002"/>
                      <a:gd name="connsiteX16" fmla="*/ 953 w 3810"/>
                      <a:gd name="connsiteY16" fmla="*/ 12383 h 20002"/>
                      <a:gd name="connsiteX17" fmla="*/ 953 w 3810"/>
                      <a:gd name="connsiteY17" fmla="*/ 13335 h 20002"/>
                      <a:gd name="connsiteX18" fmla="*/ 953 w 3810"/>
                      <a:gd name="connsiteY18" fmla="*/ 14288 h 20002"/>
                      <a:gd name="connsiteX19" fmla="*/ 953 w 3810"/>
                      <a:gd name="connsiteY19" fmla="*/ 14288 h 20002"/>
                      <a:gd name="connsiteX20" fmla="*/ 953 w 3810"/>
                      <a:gd name="connsiteY20" fmla="*/ 15240 h 20002"/>
                      <a:gd name="connsiteX21" fmla="*/ 953 w 3810"/>
                      <a:gd name="connsiteY21" fmla="*/ 16192 h 20002"/>
                      <a:gd name="connsiteX22" fmla="*/ 953 w 3810"/>
                      <a:gd name="connsiteY22" fmla="*/ 16192 h 20002"/>
                      <a:gd name="connsiteX23" fmla="*/ 953 w 3810"/>
                      <a:gd name="connsiteY23" fmla="*/ 16192 h 20002"/>
                      <a:gd name="connsiteX24" fmla="*/ 953 w 3810"/>
                      <a:gd name="connsiteY24" fmla="*/ 16192 h 20002"/>
                      <a:gd name="connsiteX25" fmla="*/ 953 w 3810"/>
                      <a:gd name="connsiteY25" fmla="*/ 16192 h 20002"/>
                      <a:gd name="connsiteX26" fmla="*/ 953 w 3810"/>
                      <a:gd name="connsiteY26" fmla="*/ 17145 h 20002"/>
                      <a:gd name="connsiteX27" fmla="*/ 953 w 3810"/>
                      <a:gd name="connsiteY27" fmla="*/ 17145 h 20002"/>
                      <a:gd name="connsiteX28" fmla="*/ 953 w 3810"/>
                      <a:gd name="connsiteY28" fmla="*/ 17145 h 20002"/>
                      <a:gd name="connsiteX29" fmla="*/ 953 w 3810"/>
                      <a:gd name="connsiteY29" fmla="*/ 18097 h 20002"/>
                      <a:gd name="connsiteX30" fmla="*/ 953 w 3810"/>
                      <a:gd name="connsiteY30" fmla="*/ 19050 h 20002"/>
                      <a:gd name="connsiteX31" fmla="*/ 953 w 3810"/>
                      <a:gd name="connsiteY31" fmla="*/ 20002 h 20002"/>
                      <a:gd name="connsiteX32" fmla="*/ 2857 w 3810"/>
                      <a:gd name="connsiteY32" fmla="*/ 20002 h 20002"/>
                      <a:gd name="connsiteX33" fmla="*/ 2857 w 3810"/>
                      <a:gd name="connsiteY33" fmla="*/ 19050 h 20002"/>
                      <a:gd name="connsiteX34" fmla="*/ 2857 w 3810"/>
                      <a:gd name="connsiteY34" fmla="*/ 18097 h 20002"/>
                      <a:gd name="connsiteX35" fmla="*/ 2857 w 3810"/>
                      <a:gd name="connsiteY35" fmla="*/ 16192 h 20002"/>
                      <a:gd name="connsiteX36" fmla="*/ 2857 w 3810"/>
                      <a:gd name="connsiteY36" fmla="*/ 15240 h 20002"/>
                      <a:gd name="connsiteX37" fmla="*/ 2857 w 3810"/>
                      <a:gd name="connsiteY37" fmla="*/ 14288 h 20002"/>
                      <a:gd name="connsiteX38" fmla="*/ 2857 w 3810"/>
                      <a:gd name="connsiteY38" fmla="*/ 13335 h 20002"/>
                      <a:gd name="connsiteX39" fmla="*/ 2857 w 3810"/>
                      <a:gd name="connsiteY39" fmla="*/ 12383 h 20002"/>
                      <a:gd name="connsiteX40" fmla="*/ 2857 w 3810"/>
                      <a:gd name="connsiteY40" fmla="*/ 11430 h 20002"/>
                      <a:gd name="connsiteX41" fmla="*/ 2857 w 3810"/>
                      <a:gd name="connsiteY41" fmla="*/ 11430 h 20002"/>
                      <a:gd name="connsiteX42" fmla="*/ 2857 w 3810"/>
                      <a:gd name="connsiteY42" fmla="*/ 11430 h 20002"/>
                      <a:gd name="connsiteX43" fmla="*/ 2857 w 3810"/>
                      <a:gd name="connsiteY43" fmla="*/ 11430 h 20002"/>
                      <a:gd name="connsiteX44" fmla="*/ 2857 w 3810"/>
                      <a:gd name="connsiteY44" fmla="*/ 10477 h 20002"/>
                      <a:gd name="connsiteX45" fmla="*/ 2857 w 3810"/>
                      <a:gd name="connsiteY45" fmla="*/ 10477 h 20002"/>
                      <a:gd name="connsiteX46" fmla="*/ 2857 w 3810"/>
                      <a:gd name="connsiteY46" fmla="*/ 9525 h 20002"/>
                      <a:gd name="connsiteX47" fmla="*/ 2857 w 3810"/>
                      <a:gd name="connsiteY47" fmla="*/ 8572 h 20002"/>
                      <a:gd name="connsiteX48" fmla="*/ 2857 w 3810"/>
                      <a:gd name="connsiteY48" fmla="*/ 8572 h 20002"/>
                      <a:gd name="connsiteX49" fmla="*/ 2857 w 3810"/>
                      <a:gd name="connsiteY49" fmla="*/ 8572 h 20002"/>
                      <a:gd name="connsiteX50" fmla="*/ 2857 w 3810"/>
                      <a:gd name="connsiteY50" fmla="*/ 8572 h 20002"/>
                      <a:gd name="connsiteX51" fmla="*/ 2857 w 3810"/>
                      <a:gd name="connsiteY51" fmla="*/ 8572 h 20002"/>
                      <a:gd name="connsiteX52" fmla="*/ 2857 w 3810"/>
                      <a:gd name="connsiteY52" fmla="*/ 8572 h 20002"/>
                      <a:gd name="connsiteX53" fmla="*/ 2857 w 3810"/>
                      <a:gd name="connsiteY53" fmla="*/ 7620 h 20002"/>
                      <a:gd name="connsiteX54" fmla="*/ 2857 w 3810"/>
                      <a:gd name="connsiteY54" fmla="*/ 7620 h 20002"/>
                      <a:gd name="connsiteX55" fmla="*/ 2857 w 3810"/>
                      <a:gd name="connsiteY55" fmla="*/ 7620 h 20002"/>
                      <a:gd name="connsiteX56" fmla="*/ 2857 w 3810"/>
                      <a:gd name="connsiteY56" fmla="*/ 7620 h 20002"/>
                      <a:gd name="connsiteX57" fmla="*/ 3810 w 3810"/>
                      <a:gd name="connsiteY57" fmla="*/ 6667 h 20002"/>
                      <a:gd name="connsiteX58" fmla="*/ 3810 w 3810"/>
                      <a:gd name="connsiteY58" fmla="*/ 6667 h 20002"/>
                      <a:gd name="connsiteX59" fmla="*/ 3810 w 3810"/>
                      <a:gd name="connsiteY59" fmla="*/ 5715 h 20002"/>
                      <a:gd name="connsiteX60" fmla="*/ 3810 w 3810"/>
                      <a:gd name="connsiteY60" fmla="*/ 5715 h 20002"/>
                      <a:gd name="connsiteX61" fmla="*/ 3810 w 3810"/>
                      <a:gd name="connsiteY61" fmla="*/ 4763 h 20002"/>
                      <a:gd name="connsiteX62" fmla="*/ 3810 w 3810"/>
                      <a:gd name="connsiteY62" fmla="*/ 3810 h 20002"/>
                      <a:gd name="connsiteX63" fmla="*/ 3810 w 3810"/>
                      <a:gd name="connsiteY63" fmla="*/ 2858 h 20002"/>
                      <a:gd name="connsiteX64" fmla="*/ 3810 w 3810"/>
                      <a:gd name="connsiteY64" fmla="*/ 1905 h 20002"/>
                      <a:gd name="connsiteX65" fmla="*/ 3810 w 3810"/>
                      <a:gd name="connsiteY65" fmla="*/ 1905 h 20002"/>
                      <a:gd name="connsiteX66" fmla="*/ 3810 w 3810"/>
                      <a:gd name="connsiteY66" fmla="*/ 952 h 20002"/>
                      <a:gd name="connsiteX67" fmla="*/ 3810 w 3810"/>
                      <a:gd name="connsiteY67" fmla="*/ 0 h 20002"/>
                      <a:gd name="connsiteX68" fmla="*/ 1905 w 3810"/>
                      <a:gd name="connsiteY68" fmla="*/ 3810 h 20002"/>
                      <a:gd name="connsiteX69" fmla="*/ 1905 w 3810"/>
                      <a:gd name="connsiteY69" fmla="*/ 3810 h 20002"/>
                      <a:gd name="connsiteX70" fmla="*/ 1905 w 3810"/>
                      <a:gd name="connsiteY70" fmla="*/ 3810 h 20002"/>
                      <a:gd name="connsiteX71" fmla="*/ 1905 w 3810"/>
                      <a:gd name="connsiteY71" fmla="*/ 3810 h 20002"/>
                      <a:gd name="connsiteX72" fmla="*/ 1905 w 3810"/>
                      <a:gd name="connsiteY72" fmla="*/ 3810 h 20002"/>
                      <a:gd name="connsiteX73" fmla="*/ 0 w 3810"/>
                      <a:gd name="connsiteY73" fmla="*/ 15240 h 20002"/>
                      <a:gd name="connsiteX74" fmla="*/ 0 w 3810"/>
                      <a:gd name="connsiteY74" fmla="*/ 15240 h 20002"/>
                      <a:gd name="connsiteX75" fmla="*/ 0 w 3810"/>
                      <a:gd name="connsiteY75" fmla="*/ 15240 h 20002"/>
                      <a:gd name="connsiteX76" fmla="*/ 0 w 3810"/>
                      <a:gd name="connsiteY76" fmla="*/ 15240 h 20002"/>
                      <a:gd name="connsiteX77" fmla="*/ 0 w 3810"/>
                      <a:gd name="connsiteY77" fmla="*/ 15240 h 20002"/>
                      <a:gd name="connsiteX78" fmla="*/ 1905 w 3810"/>
                      <a:gd name="connsiteY78" fmla="*/ 9525 h 20002"/>
                      <a:gd name="connsiteX79" fmla="*/ 1905 w 3810"/>
                      <a:gd name="connsiteY79" fmla="*/ 9525 h 20002"/>
                      <a:gd name="connsiteX80" fmla="*/ 1905 w 3810"/>
                      <a:gd name="connsiteY80" fmla="*/ 9525 h 20002"/>
                      <a:gd name="connsiteX81" fmla="*/ 1905 w 3810"/>
                      <a:gd name="connsiteY81" fmla="*/ 9525 h 20002"/>
                      <a:gd name="connsiteX82" fmla="*/ 1905 w 3810"/>
                      <a:gd name="connsiteY82" fmla="*/ 9525 h 20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810" h="20002">
                        <a:moveTo>
                          <a:pt x="1905" y="3810"/>
                        </a:moveTo>
                        <a:cubicBezTo>
                          <a:pt x="1905" y="4763"/>
                          <a:pt x="1905" y="4763"/>
                          <a:pt x="1905" y="3810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5715"/>
                          <a:pt x="953" y="5715"/>
                        </a:cubicBezTo>
                        <a:cubicBezTo>
                          <a:pt x="953" y="5715"/>
                          <a:pt x="953" y="6667"/>
                          <a:pt x="953" y="7620"/>
                        </a:cubicBezTo>
                        <a:cubicBezTo>
                          <a:pt x="953" y="7620"/>
                          <a:pt x="953" y="8572"/>
                          <a:pt x="953" y="8572"/>
                        </a:cubicBezTo>
                        <a:cubicBezTo>
                          <a:pt x="953" y="8572"/>
                          <a:pt x="953" y="8572"/>
                          <a:pt x="953" y="9525"/>
                        </a:cubicBezTo>
                        <a:cubicBezTo>
                          <a:pt x="953" y="9525"/>
                          <a:pt x="953" y="9525"/>
                          <a:pt x="953" y="9525"/>
                        </a:cubicBezTo>
                        <a:cubicBezTo>
                          <a:pt x="953" y="9525"/>
                          <a:pt x="953" y="9525"/>
                          <a:pt x="953" y="9525"/>
                        </a:cubicBezTo>
                        <a:cubicBezTo>
                          <a:pt x="953" y="9525"/>
                          <a:pt x="953" y="9525"/>
                          <a:pt x="953" y="9525"/>
                        </a:cubicBezTo>
                        <a:cubicBezTo>
                          <a:pt x="953" y="9525"/>
                          <a:pt x="953" y="9525"/>
                          <a:pt x="953" y="10477"/>
                        </a:cubicBezTo>
                        <a:cubicBezTo>
                          <a:pt x="953" y="10477"/>
                          <a:pt x="953" y="11430"/>
                          <a:pt x="953" y="11430"/>
                        </a:cubicBezTo>
                        <a:cubicBezTo>
                          <a:pt x="953" y="11430"/>
                          <a:pt x="953" y="12383"/>
                          <a:pt x="953" y="12383"/>
                        </a:cubicBezTo>
                        <a:cubicBezTo>
                          <a:pt x="953" y="12383"/>
                          <a:pt x="953" y="13335"/>
                          <a:pt x="953" y="13335"/>
                        </a:cubicBezTo>
                        <a:cubicBezTo>
                          <a:pt x="953" y="13335"/>
                          <a:pt x="953" y="14288"/>
                          <a:pt x="953" y="14288"/>
                        </a:cubicBezTo>
                        <a:cubicBezTo>
                          <a:pt x="953" y="14288"/>
                          <a:pt x="953" y="14288"/>
                          <a:pt x="953" y="14288"/>
                        </a:cubicBezTo>
                        <a:cubicBezTo>
                          <a:pt x="953" y="14288"/>
                          <a:pt x="953" y="14288"/>
                          <a:pt x="953" y="15240"/>
                        </a:cubicBezTo>
                        <a:cubicBezTo>
                          <a:pt x="953" y="15240"/>
                          <a:pt x="953" y="16192"/>
                          <a:pt x="953" y="16192"/>
                        </a:cubicBezTo>
                        <a:cubicBezTo>
                          <a:pt x="953" y="16192"/>
                          <a:pt x="953" y="16192"/>
                          <a:pt x="953" y="16192"/>
                        </a:cubicBezTo>
                        <a:cubicBezTo>
                          <a:pt x="953" y="16192"/>
                          <a:pt x="953" y="16192"/>
                          <a:pt x="953" y="16192"/>
                        </a:cubicBezTo>
                        <a:cubicBezTo>
                          <a:pt x="953" y="16192"/>
                          <a:pt x="953" y="16192"/>
                          <a:pt x="953" y="16192"/>
                        </a:cubicBezTo>
                        <a:cubicBezTo>
                          <a:pt x="953" y="16192"/>
                          <a:pt x="953" y="16192"/>
                          <a:pt x="953" y="16192"/>
                        </a:cubicBezTo>
                        <a:cubicBezTo>
                          <a:pt x="953" y="16192"/>
                          <a:pt x="953" y="17145"/>
                          <a:pt x="953" y="17145"/>
                        </a:cubicBezTo>
                        <a:lnTo>
                          <a:pt x="953" y="17145"/>
                        </a:lnTo>
                        <a:cubicBezTo>
                          <a:pt x="953" y="17145"/>
                          <a:pt x="953" y="17145"/>
                          <a:pt x="953" y="17145"/>
                        </a:cubicBezTo>
                        <a:cubicBezTo>
                          <a:pt x="953" y="17145"/>
                          <a:pt x="953" y="18097"/>
                          <a:pt x="953" y="18097"/>
                        </a:cubicBezTo>
                        <a:cubicBezTo>
                          <a:pt x="953" y="18097"/>
                          <a:pt x="953" y="18097"/>
                          <a:pt x="953" y="19050"/>
                        </a:cubicBezTo>
                        <a:cubicBezTo>
                          <a:pt x="953" y="19050"/>
                          <a:pt x="953" y="19050"/>
                          <a:pt x="953" y="20002"/>
                        </a:cubicBezTo>
                        <a:lnTo>
                          <a:pt x="2857" y="20002"/>
                        </a:lnTo>
                        <a:cubicBezTo>
                          <a:pt x="2857" y="20002"/>
                          <a:pt x="2857" y="20002"/>
                          <a:pt x="2857" y="19050"/>
                        </a:cubicBezTo>
                        <a:cubicBezTo>
                          <a:pt x="2857" y="19050"/>
                          <a:pt x="2857" y="18097"/>
                          <a:pt x="2857" y="18097"/>
                        </a:cubicBezTo>
                        <a:cubicBezTo>
                          <a:pt x="2857" y="18097"/>
                          <a:pt x="2857" y="17145"/>
                          <a:pt x="2857" y="16192"/>
                        </a:cubicBezTo>
                        <a:cubicBezTo>
                          <a:pt x="2857" y="16192"/>
                          <a:pt x="2857" y="16192"/>
                          <a:pt x="2857" y="15240"/>
                        </a:cubicBezTo>
                        <a:cubicBezTo>
                          <a:pt x="2857" y="15240"/>
                          <a:pt x="2857" y="14288"/>
                          <a:pt x="2857" y="14288"/>
                        </a:cubicBezTo>
                        <a:cubicBezTo>
                          <a:pt x="2857" y="14288"/>
                          <a:pt x="2857" y="14288"/>
                          <a:pt x="2857" y="13335"/>
                        </a:cubicBezTo>
                        <a:cubicBezTo>
                          <a:pt x="2857" y="13335"/>
                          <a:pt x="2857" y="13335"/>
                          <a:pt x="2857" y="12383"/>
                        </a:cubicBezTo>
                        <a:cubicBezTo>
                          <a:pt x="2857" y="12383"/>
                          <a:pt x="2857" y="12383"/>
                          <a:pt x="2857" y="11430"/>
                        </a:cubicBezTo>
                        <a:cubicBezTo>
                          <a:pt x="2857" y="11430"/>
                          <a:pt x="2857" y="11430"/>
                          <a:pt x="2857" y="11430"/>
                        </a:cubicBezTo>
                        <a:cubicBezTo>
                          <a:pt x="2857" y="11430"/>
                          <a:pt x="2857" y="11430"/>
                          <a:pt x="2857" y="11430"/>
                        </a:cubicBezTo>
                        <a:cubicBezTo>
                          <a:pt x="2857" y="11430"/>
                          <a:pt x="2857" y="11430"/>
                          <a:pt x="2857" y="11430"/>
                        </a:cubicBezTo>
                        <a:cubicBezTo>
                          <a:pt x="2857" y="11430"/>
                          <a:pt x="3810" y="10477"/>
                          <a:pt x="2857" y="10477"/>
                        </a:cubicBezTo>
                        <a:cubicBezTo>
                          <a:pt x="2857" y="10477"/>
                          <a:pt x="2857" y="10477"/>
                          <a:pt x="2857" y="10477"/>
                        </a:cubicBezTo>
                        <a:cubicBezTo>
                          <a:pt x="2857" y="10477"/>
                          <a:pt x="2857" y="9525"/>
                          <a:pt x="2857" y="9525"/>
                        </a:cubicBezTo>
                        <a:cubicBezTo>
                          <a:pt x="2857" y="9525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8572"/>
                        </a:cubicBezTo>
                        <a:cubicBezTo>
                          <a:pt x="2857" y="8572"/>
                          <a:pt x="2857" y="8572"/>
                          <a:pt x="2857" y="7620"/>
                        </a:cubicBezTo>
                        <a:cubicBezTo>
                          <a:pt x="2857" y="7620"/>
                          <a:pt x="2857" y="7620"/>
                          <a:pt x="2857" y="7620"/>
                        </a:cubicBezTo>
                        <a:cubicBezTo>
                          <a:pt x="2857" y="7620"/>
                          <a:pt x="2857" y="7620"/>
                          <a:pt x="2857" y="7620"/>
                        </a:cubicBezTo>
                        <a:cubicBezTo>
                          <a:pt x="2857" y="7620"/>
                          <a:pt x="2857" y="7620"/>
                          <a:pt x="2857" y="7620"/>
                        </a:cubicBezTo>
                        <a:cubicBezTo>
                          <a:pt x="3810" y="7620"/>
                          <a:pt x="2857" y="6667"/>
                          <a:pt x="3810" y="6667"/>
                        </a:cubicBezTo>
                        <a:cubicBezTo>
                          <a:pt x="3810" y="6667"/>
                          <a:pt x="3810" y="6667"/>
                          <a:pt x="3810" y="6667"/>
                        </a:cubicBezTo>
                        <a:cubicBezTo>
                          <a:pt x="3810" y="6667"/>
                          <a:pt x="3810" y="5715"/>
                          <a:pt x="3810" y="5715"/>
                        </a:cubicBezTo>
                        <a:cubicBezTo>
                          <a:pt x="3810" y="5715"/>
                          <a:pt x="3810" y="5715"/>
                          <a:pt x="3810" y="5715"/>
                        </a:cubicBezTo>
                        <a:cubicBezTo>
                          <a:pt x="3810" y="5715"/>
                          <a:pt x="3810" y="4763"/>
                          <a:pt x="3810" y="4763"/>
                        </a:cubicBezTo>
                        <a:cubicBezTo>
                          <a:pt x="3810" y="4763"/>
                          <a:pt x="3810" y="3810"/>
                          <a:pt x="3810" y="3810"/>
                        </a:cubicBezTo>
                        <a:cubicBezTo>
                          <a:pt x="3810" y="3810"/>
                          <a:pt x="3810" y="3810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0"/>
                        </a:cubicBezTo>
                        <a:cubicBezTo>
                          <a:pt x="1905" y="5715"/>
                          <a:pt x="1905" y="5715"/>
                          <a:pt x="1905" y="3810"/>
                        </a:cubicBezTo>
                        <a:cubicBezTo>
                          <a:pt x="1905" y="4763"/>
                          <a:pt x="1905" y="4763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lose/>
                        <a:moveTo>
                          <a:pt x="0" y="15240"/>
                        </a:moveTo>
                        <a:cubicBezTo>
                          <a:pt x="0" y="15240"/>
                          <a:pt x="0" y="15240"/>
                          <a:pt x="0" y="15240"/>
                        </a:cubicBezTo>
                        <a:cubicBezTo>
                          <a:pt x="0" y="15240"/>
                          <a:pt x="0" y="15240"/>
                          <a:pt x="0" y="15240"/>
                        </a:cubicBezTo>
                        <a:cubicBezTo>
                          <a:pt x="0" y="15240"/>
                          <a:pt x="0" y="15240"/>
                          <a:pt x="0" y="15240"/>
                        </a:cubicBezTo>
                        <a:cubicBezTo>
                          <a:pt x="0" y="15240"/>
                          <a:pt x="0" y="15240"/>
                          <a:pt x="0" y="15240"/>
                        </a:cubicBezTo>
                        <a:close/>
                        <a:moveTo>
                          <a:pt x="1905" y="9525"/>
                        </a:moveTo>
                        <a:cubicBezTo>
                          <a:pt x="1905" y="9525"/>
                          <a:pt x="953" y="9525"/>
                          <a:pt x="1905" y="9525"/>
                        </a:cubicBezTo>
                        <a:cubicBezTo>
                          <a:pt x="953" y="9525"/>
                          <a:pt x="953" y="9525"/>
                          <a:pt x="1905" y="9525"/>
                        </a:cubicBezTo>
                        <a:cubicBezTo>
                          <a:pt x="953" y="9525"/>
                          <a:pt x="953" y="8572"/>
                          <a:pt x="1905" y="9525"/>
                        </a:cubicBezTo>
                        <a:cubicBezTo>
                          <a:pt x="1905" y="8572"/>
                          <a:pt x="1905" y="8572"/>
                          <a:pt x="1905" y="9525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1169" name="任意多边形: 形状 1053"/>
                <p:cNvSpPr/>
                <p:nvPr/>
              </p:nvSpPr>
              <p:spPr>
                <a:xfrm>
                  <a:off x="4066222" y="3347196"/>
                  <a:ext cx="127027" cy="199913"/>
                </a:xfrm>
                <a:custGeom>
                  <a:avLst/>
                  <a:gdLst>
                    <a:gd name="connsiteX0" fmla="*/ 70485 w 127027"/>
                    <a:gd name="connsiteY0" fmla="*/ 1793 h 199913"/>
                    <a:gd name="connsiteX1" fmla="*/ 122872 w 127027"/>
                    <a:gd name="connsiteY1" fmla="*/ 72278 h 199913"/>
                    <a:gd name="connsiteX2" fmla="*/ 100965 w 127027"/>
                    <a:gd name="connsiteY2" fmla="*/ 135143 h 199913"/>
                    <a:gd name="connsiteX3" fmla="*/ 72390 w 127027"/>
                    <a:gd name="connsiteY3" fmla="*/ 148478 h 199913"/>
                    <a:gd name="connsiteX4" fmla="*/ 64770 w 127027"/>
                    <a:gd name="connsiteY4" fmla="*/ 199913 h 199913"/>
                    <a:gd name="connsiteX5" fmla="*/ 0 w 127027"/>
                    <a:gd name="connsiteY5" fmla="*/ 198008 h 199913"/>
                    <a:gd name="connsiteX6" fmla="*/ 10477 w 127027"/>
                    <a:gd name="connsiteY6" fmla="*/ 122761 h 199913"/>
                    <a:gd name="connsiteX7" fmla="*/ 4763 w 127027"/>
                    <a:gd name="connsiteY7" fmla="*/ 44656 h 199913"/>
                    <a:gd name="connsiteX8" fmla="*/ 70485 w 127027"/>
                    <a:gd name="connsiteY8" fmla="*/ 1793 h 19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027" h="199913">
                      <a:moveTo>
                        <a:pt x="70485" y="1793"/>
                      </a:moveTo>
                      <a:cubicBezTo>
                        <a:pt x="70485" y="1793"/>
                        <a:pt x="109538" y="47513"/>
                        <a:pt x="122872" y="72278"/>
                      </a:cubicBezTo>
                      <a:cubicBezTo>
                        <a:pt x="132397" y="90376"/>
                        <a:pt x="125730" y="120856"/>
                        <a:pt x="100965" y="135143"/>
                      </a:cubicBezTo>
                      <a:cubicBezTo>
                        <a:pt x="79057" y="148478"/>
                        <a:pt x="72390" y="148478"/>
                        <a:pt x="72390" y="148478"/>
                      </a:cubicBezTo>
                      <a:lnTo>
                        <a:pt x="64770" y="199913"/>
                      </a:lnTo>
                      <a:lnTo>
                        <a:pt x="0" y="198008"/>
                      </a:lnTo>
                      <a:lnTo>
                        <a:pt x="10477" y="122761"/>
                      </a:lnTo>
                      <a:cubicBezTo>
                        <a:pt x="10477" y="122761"/>
                        <a:pt x="2857" y="67516"/>
                        <a:pt x="4763" y="44656"/>
                      </a:cubicBezTo>
                      <a:cubicBezTo>
                        <a:pt x="7620" y="22748"/>
                        <a:pt x="55245" y="-7732"/>
                        <a:pt x="70485" y="1793"/>
                      </a:cubicBez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170" name="图形 2"/>
                <p:cNvGrpSpPr/>
                <p:nvPr/>
              </p:nvGrpSpPr>
              <p:grpSpPr>
                <a:xfrm>
                  <a:off x="4036694" y="3476624"/>
                  <a:ext cx="106680" cy="70484"/>
                  <a:chOff x="4036694" y="3476624"/>
                  <a:chExt cx="106680" cy="70484"/>
                </a:xfrm>
              </p:grpSpPr>
              <p:sp>
                <p:nvSpPr>
                  <p:cNvPr id="1171" name="任意多边形: 形状 1055"/>
                  <p:cNvSpPr/>
                  <p:nvPr/>
                </p:nvSpPr>
                <p:spPr>
                  <a:xfrm>
                    <a:off x="4038654" y="3478529"/>
                    <a:ext cx="102815" cy="68579"/>
                  </a:xfrm>
                  <a:custGeom>
                    <a:avLst/>
                    <a:gdLst>
                      <a:gd name="connsiteX0" fmla="*/ 102816 w 102815"/>
                      <a:gd name="connsiteY0" fmla="*/ 18098 h 68579"/>
                      <a:gd name="connsiteX1" fmla="*/ 11376 w 102815"/>
                      <a:gd name="connsiteY1" fmla="*/ 68580 h 68579"/>
                      <a:gd name="connsiteX2" fmla="*/ 39951 w 102815"/>
                      <a:gd name="connsiteY2" fmla="*/ 0 h 68579"/>
                      <a:gd name="connsiteX3" fmla="*/ 102816 w 102815"/>
                      <a:gd name="connsiteY3" fmla="*/ 18098 h 68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2815" h="68579">
                        <a:moveTo>
                          <a:pt x="102816" y="18098"/>
                        </a:moveTo>
                        <a:cubicBezTo>
                          <a:pt x="102816" y="18098"/>
                          <a:pt x="48523" y="68580"/>
                          <a:pt x="11376" y="68580"/>
                        </a:cubicBezTo>
                        <a:cubicBezTo>
                          <a:pt x="-25772" y="68580"/>
                          <a:pt x="39951" y="0"/>
                          <a:pt x="39951" y="0"/>
                        </a:cubicBezTo>
                        <a:cubicBezTo>
                          <a:pt x="39951" y="0"/>
                          <a:pt x="65668" y="24765"/>
                          <a:pt x="102816" y="18098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172" name="图形 2"/>
                  <p:cNvGrpSpPr/>
                  <p:nvPr/>
                </p:nvGrpSpPr>
                <p:grpSpPr>
                  <a:xfrm>
                    <a:off x="4036694" y="3476624"/>
                    <a:ext cx="106680" cy="70484"/>
                    <a:chOff x="4036694" y="3476624"/>
                    <a:chExt cx="106680" cy="70484"/>
                  </a:xfrm>
                </p:grpSpPr>
                <p:grpSp>
                  <p:nvGrpSpPr>
                    <p:cNvPr id="1173" name="图形 2"/>
                    <p:cNvGrpSpPr/>
                    <p:nvPr/>
                  </p:nvGrpSpPr>
                  <p:grpSpPr>
                    <a:xfrm>
                      <a:off x="4079557" y="3480434"/>
                      <a:ext cx="42862" cy="19050"/>
                      <a:chOff x="4079557" y="3480434"/>
                      <a:chExt cx="42862" cy="19050"/>
                    </a:xfrm>
                    <a:solidFill>
                      <a:srgbClr val="FF9B80"/>
                    </a:solidFill>
                  </p:grpSpPr>
                  <p:sp>
                    <p:nvSpPr>
                      <p:cNvPr id="1174" name="任意多边形: 形状 1058"/>
                      <p:cNvSpPr/>
                      <p:nvPr/>
                    </p:nvSpPr>
                    <p:spPr>
                      <a:xfrm>
                        <a:off x="4083367" y="34813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75" name="任意多边形: 形状 1059"/>
                      <p:cNvSpPr/>
                      <p:nvPr/>
                    </p:nvSpPr>
                    <p:spPr>
                      <a:xfrm>
                        <a:off x="4085801" y="3484773"/>
                        <a:ext cx="36618" cy="14710"/>
                      </a:xfrm>
                      <a:custGeom>
                        <a:avLst/>
                        <a:gdLst>
                          <a:gd name="connsiteX0" fmla="*/ 36618 w 36618"/>
                          <a:gd name="connsiteY0" fmla="*/ 13758 h 14710"/>
                          <a:gd name="connsiteX1" fmla="*/ 36618 w 36618"/>
                          <a:gd name="connsiteY1" fmla="*/ 13758 h 14710"/>
                          <a:gd name="connsiteX2" fmla="*/ 33761 w 36618"/>
                          <a:gd name="connsiteY2" fmla="*/ 13758 h 14710"/>
                          <a:gd name="connsiteX3" fmla="*/ 32808 w 36618"/>
                          <a:gd name="connsiteY3" fmla="*/ 13758 h 14710"/>
                          <a:gd name="connsiteX4" fmla="*/ 31856 w 36618"/>
                          <a:gd name="connsiteY4" fmla="*/ 13758 h 14710"/>
                          <a:gd name="connsiteX5" fmla="*/ 31856 w 36618"/>
                          <a:gd name="connsiteY5" fmla="*/ 13758 h 14710"/>
                          <a:gd name="connsiteX6" fmla="*/ 30903 w 36618"/>
                          <a:gd name="connsiteY6" fmla="*/ 13758 h 14710"/>
                          <a:gd name="connsiteX7" fmla="*/ 29951 w 36618"/>
                          <a:gd name="connsiteY7" fmla="*/ 13758 h 14710"/>
                          <a:gd name="connsiteX8" fmla="*/ 28998 w 36618"/>
                          <a:gd name="connsiteY8" fmla="*/ 13758 h 14710"/>
                          <a:gd name="connsiteX9" fmla="*/ 28046 w 36618"/>
                          <a:gd name="connsiteY9" fmla="*/ 13758 h 14710"/>
                          <a:gd name="connsiteX10" fmla="*/ 27093 w 36618"/>
                          <a:gd name="connsiteY10" fmla="*/ 13758 h 14710"/>
                          <a:gd name="connsiteX11" fmla="*/ 26141 w 36618"/>
                          <a:gd name="connsiteY11" fmla="*/ 13758 h 14710"/>
                          <a:gd name="connsiteX12" fmla="*/ 25188 w 36618"/>
                          <a:gd name="connsiteY12" fmla="*/ 13758 h 14710"/>
                          <a:gd name="connsiteX13" fmla="*/ 24236 w 36618"/>
                          <a:gd name="connsiteY13" fmla="*/ 13758 h 14710"/>
                          <a:gd name="connsiteX14" fmla="*/ 23283 w 36618"/>
                          <a:gd name="connsiteY14" fmla="*/ 13758 h 14710"/>
                          <a:gd name="connsiteX15" fmla="*/ 22331 w 36618"/>
                          <a:gd name="connsiteY15" fmla="*/ 13758 h 14710"/>
                          <a:gd name="connsiteX16" fmla="*/ 22331 w 36618"/>
                          <a:gd name="connsiteY16" fmla="*/ 13758 h 14710"/>
                          <a:gd name="connsiteX17" fmla="*/ 21378 w 36618"/>
                          <a:gd name="connsiteY17" fmla="*/ 13758 h 14710"/>
                          <a:gd name="connsiteX18" fmla="*/ 20426 w 36618"/>
                          <a:gd name="connsiteY18" fmla="*/ 13758 h 14710"/>
                          <a:gd name="connsiteX19" fmla="*/ 20426 w 36618"/>
                          <a:gd name="connsiteY19" fmla="*/ 13758 h 14710"/>
                          <a:gd name="connsiteX20" fmla="*/ 19473 w 36618"/>
                          <a:gd name="connsiteY20" fmla="*/ 13758 h 14710"/>
                          <a:gd name="connsiteX21" fmla="*/ 19473 w 36618"/>
                          <a:gd name="connsiteY21" fmla="*/ 13758 h 14710"/>
                          <a:gd name="connsiteX22" fmla="*/ 18521 w 36618"/>
                          <a:gd name="connsiteY22" fmla="*/ 13758 h 14710"/>
                          <a:gd name="connsiteX23" fmla="*/ 18521 w 36618"/>
                          <a:gd name="connsiteY23" fmla="*/ 13758 h 14710"/>
                          <a:gd name="connsiteX24" fmla="*/ 18521 w 36618"/>
                          <a:gd name="connsiteY24" fmla="*/ 13758 h 14710"/>
                          <a:gd name="connsiteX25" fmla="*/ 18521 w 36618"/>
                          <a:gd name="connsiteY25" fmla="*/ 13758 h 14710"/>
                          <a:gd name="connsiteX26" fmla="*/ 16616 w 36618"/>
                          <a:gd name="connsiteY26" fmla="*/ 12806 h 14710"/>
                          <a:gd name="connsiteX27" fmla="*/ 15663 w 36618"/>
                          <a:gd name="connsiteY27" fmla="*/ 12806 h 14710"/>
                          <a:gd name="connsiteX28" fmla="*/ 15663 w 36618"/>
                          <a:gd name="connsiteY28" fmla="*/ 12806 h 14710"/>
                          <a:gd name="connsiteX29" fmla="*/ 15663 w 36618"/>
                          <a:gd name="connsiteY29" fmla="*/ 12806 h 14710"/>
                          <a:gd name="connsiteX30" fmla="*/ 15663 w 36618"/>
                          <a:gd name="connsiteY30" fmla="*/ 12806 h 14710"/>
                          <a:gd name="connsiteX31" fmla="*/ 14711 w 36618"/>
                          <a:gd name="connsiteY31" fmla="*/ 12806 h 14710"/>
                          <a:gd name="connsiteX32" fmla="*/ 11853 w 36618"/>
                          <a:gd name="connsiteY32" fmla="*/ 10901 h 14710"/>
                          <a:gd name="connsiteX33" fmla="*/ 9948 w 36618"/>
                          <a:gd name="connsiteY33" fmla="*/ 9948 h 14710"/>
                          <a:gd name="connsiteX34" fmla="*/ 7091 w 36618"/>
                          <a:gd name="connsiteY34" fmla="*/ 8996 h 14710"/>
                          <a:gd name="connsiteX35" fmla="*/ 4233 w 36618"/>
                          <a:gd name="connsiteY35" fmla="*/ 7091 h 14710"/>
                          <a:gd name="connsiteX36" fmla="*/ 4233 w 36618"/>
                          <a:gd name="connsiteY36" fmla="*/ 7091 h 14710"/>
                          <a:gd name="connsiteX37" fmla="*/ 3281 w 36618"/>
                          <a:gd name="connsiteY37" fmla="*/ 6138 h 14710"/>
                          <a:gd name="connsiteX38" fmla="*/ 3281 w 36618"/>
                          <a:gd name="connsiteY38" fmla="*/ 6138 h 14710"/>
                          <a:gd name="connsiteX39" fmla="*/ 3281 w 36618"/>
                          <a:gd name="connsiteY39" fmla="*/ 6138 h 14710"/>
                          <a:gd name="connsiteX40" fmla="*/ 3281 w 36618"/>
                          <a:gd name="connsiteY40" fmla="*/ 6138 h 14710"/>
                          <a:gd name="connsiteX41" fmla="*/ 2328 w 36618"/>
                          <a:gd name="connsiteY41" fmla="*/ 6138 h 14710"/>
                          <a:gd name="connsiteX42" fmla="*/ 1376 w 36618"/>
                          <a:gd name="connsiteY42" fmla="*/ 5186 h 14710"/>
                          <a:gd name="connsiteX43" fmla="*/ 1376 w 36618"/>
                          <a:gd name="connsiteY43" fmla="*/ 5186 h 14710"/>
                          <a:gd name="connsiteX44" fmla="*/ 423 w 36618"/>
                          <a:gd name="connsiteY44" fmla="*/ 5186 h 14710"/>
                          <a:gd name="connsiteX45" fmla="*/ 423 w 36618"/>
                          <a:gd name="connsiteY45" fmla="*/ 5186 h 14710"/>
                          <a:gd name="connsiteX46" fmla="*/ 1376 w 36618"/>
                          <a:gd name="connsiteY46" fmla="*/ 5186 h 14710"/>
                          <a:gd name="connsiteX47" fmla="*/ 1376 w 36618"/>
                          <a:gd name="connsiteY47" fmla="*/ 3281 h 14710"/>
                          <a:gd name="connsiteX48" fmla="*/ 1376 w 36618"/>
                          <a:gd name="connsiteY48" fmla="*/ 3281 h 14710"/>
                          <a:gd name="connsiteX49" fmla="*/ 1376 w 36618"/>
                          <a:gd name="connsiteY49" fmla="*/ 3281 h 14710"/>
                          <a:gd name="connsiteX50" fmla="*/ 1376 w 36618"/>
                          <a:gd name="connsiteY50" fmla="*/ 3281 h 14710"/>
                          <a:gd name="connsiteX51" fmla="*/ 1376 w 36618"/>
                          <a:gd name="connsiteY51" fmla="*/ 3281 h 14710"/>
                          <a:gd name="connsiteX52" fmla="*/ 423 w 36618"/>
                          <a:gd name="connsiteY52" fmla="*/ 2328 h 14710"/>
                          <a:gd name="connsiteX53" fmla="*/ 1376 w 36618"/>
                          <a:gd name="connsiteY53" fmla="*/ 3281 h 14710"/>
                          <a:gd name="connsiteX54" fmla="*/ 1376 w 36618"/>
                          <a:gd name="connsiteY54" fmla="*/ 4233 h 14710"/>
                          <a:gd name="connsiteX55" fmla="*/ 1376 w 36618"/>
                          <a:gd name="connsiteY55" fmla="*/ 4233 h 14710"/>
                          <a:gd name="connsiteX56" fmla="*/ 1376 w 36618"/>
                          <a:gd name="connsiteY56" fmla="*/ 4233 h 14710"/>
                          <a:gd name="connsiteX57" fmla="*/ 2328 w 36618"/>
                          <a:gd name="connsiteY57" fmla="*/ 4233 h 14710"/>
                          <a:gd name="connsiteX58" fmla="*/ 5186 w 36618"/>
                          <a:gd name="connsiteY58" fmla="*/ 6138 h 14710"/>
                          <a:gd name="connsiteX59" fmla="*/ 6138 w 36618"/>
                          <a:gd name="connsiteY59" fmla="*/ 7091 h 14710"/>
                          <a:gd name="connsiteX60" fmla="*/ 6138 w 36618"/>
                          <a:gd name="connsiteY60" fmla="*/ 7091 h 14710"/>
                          <a:gd name="connsiteX61" fmla="*/ 8043 w 36618"/>
                          <a:gd name="connsiteY61" fmla="*/ 8043 h 14710"/>
                          <a:gd name="connsiteX62" fmla="*/ 9948 w 36618"/>
                          <a:gd name="connsiteY62" fmla="*/ 8996 h 14710"/>
                          <a:gd name="connsiteX63" fmla="*/ 12806 w 36618"/>
                          <a:gd name="connsiteY63" fmla="*/ 9948 h 14710"/>
                          <a:gd name="connsiteX64" fmla="*/ 13758 w 36618"/>
                          <a:gd name="connsiteY64" fmla="*/ 10901 h 14710"/>
                          <a:gd name="connsiteX65" fmla="*/ 15663 w 36618"/>
                          <a:gd name="connsiteY65" fmla="*/ 11853 h 14710"/>
                          <a:gd name="connsiteX66" fmla="*/ 16616 w 36618"/>
                          <a:gd name="connsiteY66" fmla="*/ 11853 h 14710"/>
                          <a:gd name="connsiteX67" fmla="*/ 16616 w 36618"/>
                          <a:gd name="connsiteY67" fmla="*/ 11853 h 14710"/>
                          <a:gd name="connsiteX68" fmla="*/ 16616 w 36618"/>
                          <a:gd name="connsiteY68" fmla="*/ 11853 h 14710"/>
                          <a:gd name="connsiteX69" fmla="*/ 17568 w 36618"/>
                          <a:gd name="connsiteY69" fmla="*/ 11853 h 14710"/>
                          <a:gd name="connsiteX70" fmla="*/ 18521 w 36618"/>
                          <a:gd name="connsiteY70" fmla="*/ 11853 h 14710"/>
                          <a:gd name="connsiteX71" fmla="*/ 19473 w 36618"/>
                          <a:gd name="connsiteY71" fmla="*/ 12806 h 14710"/>
                          <a:gd name="connsiteX72" fmla="*/ 19473 w 36618"/>
                          <a:gd name="connsiteY72" fmla="*/ 12806 h 14710"/>
                          <a:gd name="connsiteX73" fmla="*/ 19473 w 36618"/>
                          <a:gd name="connsiteY73" fmla="*/ 12806 h 14710"/>
                          <a:gd name="connsiteX74" fmla="*/ 19473 w 36618"/>
                          <a:gd name="connsiteY74" fmla="*/ 12806 h 14710"/>
                          <a:gd name="connsiteX75" fmla="*/ 20426 w 36618"/>
                          <a:gd name="connsiteY75" fmla="*/ 12806 h 14710"/>
                          <a:gd name="connsiteX76" fmla="*/ 20426 w 36618"/>
                          <a:gd name="connsiteY76" fmla="*/ 12806 h 14710"/>
                          <a:gd name="connsiteX77" fmla="*/ 20426 w 36618"/>
                          <a:gd name="connsiteY77" fmla="*/ 12806 h 14710"/>
                          <a:gd name="connsiteX78" fmla="*/ 20426 w 36618"/>
                          <a:gd name="connsiteY78" fmla="*/ 12806 h 14710"/>
                          <a:gd name="connsiteX79" fmla="*/ 21378 w 36618"/>
                          <a:gd name="connsiteY79" fmla="*/ 12806 h 14710"/>
                          <a:gd name="connsiteX80" fmla="*/ 23283 w 36618"/>
                          <a:gd name="connsiteY80" fmla="*/ 12806 h 14710"/>
                          <a:gd name="connsiteX81" fmla="*/ 25188 w 36618"/>
                          <a:gd name="connsiteY81" fmla="*/ 13758 h 14710"/>
                          <a:gd name="connsiteX82" fmla="*/ 26141 w 36618"/>
                          <a:gd name="connsiteY82" fmla="*/ 13758 h 14710"/>
                          <a:gd name="connsiteX83" fmla="*/ 26141 w 36618"/>
                          <a:gd name="connsiteY83" fmla="*/ 13758 h 14710"/>
                          <a:gd name="connsiteX84" fmla="*/ 27093 w 36618"/>
                          <a:gd name="connsiteY84" fmla="*/ 13758 h 14710"/>
                          <a:gd name="connsiteX85" fmla="*/ 27093 w 36618"/>
                          <a:gd name="connsiteY85" fmla="*/ 13758 h 14710"/>
                          <a:gd name="connsiteX86" fmla="*/ 28998 w 36618"/>
                          <a:gd name="connsiteY86" fmla="*/ 13758 h 14710"/>
                          <a:gd name="connsiteX87" fmla="*/ 28998 w 36618"/>
                          <a:gd name="connsiteY87" fmla="*/ 13758 h 14710"/>
                          <a:gd name="connsiteX88" fmla="*/ 30903 w 36618"/>
                          <a:gd name="connsiteY88" fmla="*/ 14711 h 14710"/>
                          <a:gd name="connsiteX89" fmla="*/ 32808 w 36618"/>
                          <a:gd name="connsiteY89" fmla="*/ 14711 h 14710"/>
                          <a:gd name="connsiteX90" fmla="*/ 34713 w 36618"/>
                          <a:gd name="connsiteY90" fmla="*/ 14711 h 14710"/>
                          <a:gd name="connsiteX91" fmla="*/ 35666 w 36618"/>
                          <a:gd name="connsiteY91" fmla="*/ 14711 h 14710"/>
                          <a:gd name="connsiteX92" fmla="*/ 36618 w 36618"/>
                          <a:gd name="connsiteY92" fmla="*/ 14711 h 14710"/>
                          <a:gd name="connsiteX93" fmla="*/ 36618 w 36618"/>
                          <a:gd name="connsiteY93" fmla="*/ 14711 h 14710"/>
                          <a:gd name="connsiteX94" fmla="*/ 36618 w 36618"/>
                          <a:gd name="connsiteY94" fmla="*/ 13758 h 14710"/>
                          <a:gd name="connsiteX95" fmla="*/ 423 w 36618"/>
                          <a:gd name="connsiteY95" fmla="*/ 423 h 14710"/>
                          <a:gd name="connsiteX96" fmla="*/ 423 w 36618"/>
                          <a:gd name="connsiteY96" fmla="*/ 423 h 14710"/>
                          <a:gd name="connsiteX97" fmla="*/ 423 w 36618"/>
                          <a:gd name="connsiteY97" fmla="*/ 423 h 14710"/>
                          <a:gd name="connsiteX98" fmla="*/ 423 w 36618"/>
                          <a:gd name="connsiteY98" fmla="*/ 423 h 14710"/>
                          <a:gd name="connsiteX99" fmla="*/ 423 w 36618"/>
                          <a:gd name="connsiteY99" fmla="*/ 423 h 14710"/>
                          <a:gd name="connsiteX100" fmla="*/ 6138 w 36618"/>
                          <a:gd name="connsiteY100" fmla="*/ 3281 h 14710"/>
                          <a:gd name="connsiteX101" fmla="*/ 6138 w 36618"/>
                          <a:gd name="connsiteY101" fmla="*/ 3281 h 14710"/>
                          <a:gd name="connsiteX102" fmla="*/ 6138 w 36618"/>
                          <a:gd name="connsiteY102" fmla="*/ 3281 h 14710"/>
                          <a:gd name="connsiteX103" fmla="*/ 6138 w 36618"/>
                          <a:gd name="connsiteY103" fmla="*/ 3281 h 14710"/>
                          <a:gd name="connsiteX104" fmla="*/ 6138 w 36618"/>
                          <a:gd name="connsiteY104" fmla="*/ 3281 h 14710"/>
                          <a:gd name="connsiteX105" fmla="*/ 33761 w 36618"/>
                          <a:gd name="connsiteY105" fmla="*/ 12806 h 14710"/>
                          <a:gd name="connsiteX106" fmla="*/ 33761 w 36618"/>
                          <a:gd name="connsiteY106" fmla="*/ 12806 h 14710"/>
                          <a:gd name="connsiteX107" fmla="*/ 33761 w 36618"/>
                          <a:gd name="connsiteY107" fmla="*/ 12806 h 14710"/>
                          <a:gd name="connsiteX108" fmla="*/ 33761 w 36618"/>
                          <a:gd name="connsiteY108" fmla="*/ 12806 h 14710"/>
                          <a:gd name="connsiteX109" fmla="*/ 33761 w 36618"/>
                          <a:gd name="connsiteY109" fmla="*/ 12806 h 147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36618" h="14710">
                            <a:moveTo>
                              <a:pt x="36618" y="13758"/>
                            </a:moveTo>
                            <a:cubicBezTo>
                              <a:pt x="36618" y="13758"/>
                              <a:pt x="36618" y="13758"/>
                              <a:pt x="36618" y="13758"/>
                            </a:cubicBezTo>
                            <a:cubicBezTo>
                              <a:pt x="35666" y="13758"/>
                              <a:pt x="34713" y="13758"/>
                              <a:pt x="33761" y="13758"/>
                            </a:cubicBezTo>
                            <a:cubicBezTo>
                              <a:pt x="32808" y="13758"/>
                              <a:pt x="32808" y="13758"/>
                              <a:pt x="32808" y="13758"/>
                            </a:cubicBezTo>
                            <a:cubicBezTo>
                              <a:pt x="31856" y="13758"/>
                              <a:pt x="31856" y="13758"/>
                              <a:pt x="31856" y="13758"/>
                            </a:cubicBezTo>
                            <a:cubicBezTo>
                              <a:pt x="31856" y="13758"/>
                              <a:pt x="31856" y="13758"/>
                              <a:pt x="31856" y="13758"/>
                            </a:cubicBezTo>
                            <a:cubicBezTo>
                              <a:pt x="31856" y="13758"/>
                              <a:pt x="30903" y="13758"/>
                              <a:pt x="30903" y="13758"/>
                            </a:cubicBezTo>
                            <a:cubicBezTo>
                              <a:pt x="30903" y="13758"/>
                              <a:pt x="29951" y="13758"/>
                              <a:pt x="29951" y="13758"/>
                            </a:cubicBezTo>
                            <a:cubicBezTo>
                              <a:pt x="29951" y="13758"/>
                              <a:pt x="28998" y="13758"/>
                              <a:pt x="28998" y="13758"/>
                            </a:cubicBezTo>
                            <a:cubicBezTo>
                              <a:pt x="28998" y="13758"/>
                              <a:pt x="28046" y="13758"/>
                              <a:pt x="28046" y="13758"/>
                            </a:cubicBezTo>
                            <a:cubicBezTo>
                              <a:pt x="28046" y="13758"/>
                              <a:pt x="28046" y="13758"/>
                              <a:pt x="27093" y="13758"/>
                            </a:cubicBezTo>
                            <a:cubicBezTo>
                              <a:pt x="26141" y="13758"/>
                              <a:pt x="26141" y="13758"/>
                              <a:pt x="26141" y="13758"/>
                            </a:cubicBezTo>
                            <a:cubicBezTo>
                              <a:pt x="26141" y="13758"/>
                              <a:pt x="25188" y="13758"/>
                              <a:pt x="25188" y="13758"/>
                            </a:cubicBezTo>
                            <a:cubicBezTo>
                              <a:pt x="25188" y="13758"/>
                              <a:pt x="24236" y="13758"/>
                              <a:pt x="24236" y="13758"/>
                            </a:cubicBezTo>
                            <a:cubicBezTo>
                              <a:pt x="24236" y="13758"/>
                              <a:pt x="23283" y="13758"/>
                              <a:pt x="23283" y="13758"/>
                            </a:cubicBezTo>
                            <a:cubicBezTo>
                              <a:pt x="23283" y="13758"/>
                              <a:pt x="23283" y="13758"/>
                              <a:pt x="22331" y="13758"/>
                            </a:cubicBezTo>
                            <a:cubicBezTo>
                              <a:pt x="22331" y="13758"/>
                              <a:pt x="22331" y="13758"/>
                              <a:pt x="22331" y="13758"/>
                            </a:cubicBezTo>
                            <a:cubicBezTo>
                              <a:pt x="22331" y="13758"/>
                              <a:pt x="21378" y="13758"/>
                              <a:pt x="21378" y="13758"/>
                            </a:cubicBezTo>
                            <a:cubicBezTo>
                              <a:pt x="21378" y="13758"/>
                              <a:pt x="20426" y="13758"/>
                              <a:pt x="20426" y="13758"/>
                            </a:cubicBezTo>
                            <a:cubicBezTo>
                              <a:pt x="20426" y="13758"/>
                              <a:pt x="20426" y="13758"/>
                              <a:pt x="20426" y="13758"/>
                            </a:cubicBezTo>
                            <a:cubicBezTo>
                              <a:pt x="20426" y="13758"/>
                              <a:pt x="20426" y="13758"/>
                              <a:pt x="19473" y="13758"/>
                            </a:cubicBezTo>
                            <a:cubicBezTo>
                              <a:pt x="19473" y="13758"/>
                              <a:pt x="19473" y="13758"/>
                              <a:pt x="19473" y="13758"/>
                            </a:cubicBezTo>
                            <a:cubicBezTo>
                              <a:pt x="19473" y="13758"/>
                              <a:pt x="18521" y="13758"/>
                              <a:pt x="18521" y="13758"/>
                            </a:cubicBezTo>
                            <a:cubicBezTo>
                              <a:pt x="18521" y="13758"/>
                              <a:pt x="18521" y="13758"/>
                              <a:pt x="18521" y="13758"/>
                            </a:cubicBezTo>
                            <a:cubicBezTo>
                              <a:pt x="18521" y="13758"/>
                              <a:pt x="18521" y="13758"/>
                              <a:pt x="18521" y="13758"/>
                            </a:cubicBezTo>
                            <a:cubicBezTo>
                              <a:pt x="18521" y="13758"/>
                              <a:pt x="18521" y="13758"/>
                              <a:pt x="18521" y="13758"/>
                            </a:cubicBezTo>
                            <a:cubicBezTo>
                              <a:pt x="18521" y="13758"/>
                              <a:pt x="17568" y="13758"/>
                              <a:pt x="16616" y="12806"/>
                            </a:cubicBezTo>
                            <a:cubicBezTo>
                              <a:pt x="16616" y="12806"/>
                              <a:pt x="15663" y="12806"/>
                              <a:pt x="15663" y="12806"/>
                            </a:cubicBezTo>
                            <a:cubicBezTo>
                              <a:pt x="15663" y="12806"/>
                              <a:pt x="14711" y="12806"/>
                              <a:pt x="15663" y="12806"/>
                            </a:cubicBezTo>
                            <a:cubicBezTo>
                              <a:pt x="15663" y="12806"/>
                              <a:pt x="15663" y="12806"/>
                              <a:pt x="15663" y="12806"/>
                            </a:cubicBezTo>
                            <a:cubicBezTo>
                              <a:pt x="15663" y="12806"/>
                              <a:pt x="15663" y="12806"/>
                              <a:pt x="15663" y="12806"/>
                            </a:cubicBezTo>
                            <a:cubicBezTo>
                              <a:pt x="15663" y="12806"/>
                              <a:pt x="14711" y="12806"/>
                              <a:pt x="14711" y="12806"/>
                            </a:cubicBezTo>
                            <a:cubicBezTo>
                              <a:pt x="13758" y="11853"/>
                              <a:pt x="12806" y="11853"/>
                              <a:pt x="11853" y="10901"/>
                            </a:cubicBezTo>
                            <a:cubicBezTo>
                              <a:pt x="10901" y="10901"/>
                              <a:pt x="9948" y="9948"/>
                              <a:pt x="9948" y="9948"/>
                            </a:cubicBezTo>
                            <a:cubicBezTo>
                              <a:pt x="8996" y="9948"/>
                              <a:pt x="8043" y="8996"/>
                              <a:pt x="7091" y="8996"/>
                            </a:cubicBezTo>
                            <a:cubicBezTo>
                              <a:pt x="6138" y="8043"/>
                              <a:pt x="5186" y="8043"/>
                              <a:pt x="4233" y="7091"/>
                            </a:cubicBezTo>
                            <a:cubicBezTo>
                              <a:pt x="4233" y="7091"/>
                              <a:pt x="4233" y="7091"/>
                              <a:pt x="4233" y="7091"/>
                            </a:cubicBezTo>
                            <a:cubicBezTo>
                              <a:pt x="4233" y="7091"/>
                              <a:pt x="3281" y="7091"/>
                              <a:pt x="3281" y="6138"/>
                            </a:cubicBezTo>
                            <a:cubicBezTo>
                              <a:pt x="3281" y="6138"/>
                              <a:pt x="3281" y="6138"/>
                              <a:pt x="3281" y="6138"/>
                            </a:cubicBezTo>
                            <a:cubicBezTo>
                              <a:pt x="3281" y="6138"/>
                              <a:pt x="3281" y="6138"/>
                              <a:pt x="3281" y="6138"/>
                            </a:cubicBezTo>
                            <a:cubicBezTo>
                              <a:pt x="3281" y="6138"/>
                              <a:pt x="3281" y="6138"/>
                              <a:pt x="3281" y="6138"/>
                            </a:cubicBezTo>
                            <a:cubicBezTo>
                              <a:pt x="3281" y="6138"/>
                              <a:pt x="2328" y="6138"/>
                              <a:pt x="2328" y="6138"/>
                            </a:cubicBezTo>
                            <a:cubicBezTo>
                              <a:pt x="2328" y="6138"/>
                              <a:pt x="1376" y="6138"/>
                              <a:pt x="1376" y="5186"/>
                            </a:cubicBezTo>
                            <a:cubicBezTo>
                              <a:pt x="1376" y="5186"/>
                              <a:pt x="1376" y="5186"/>
                              <a:pt x="1376" y="5186"/>
                            </a:cubicBezTo>
                            <a:cubicBezTo>
                              <a:pt x="1376" y="5186"/>
                              <a:pt x="423" y="5186"/>
                              <a:pt x="423" y="5186"/>
                            </a:cubicBezTo>
                            <a:cubicBezTo>
                              <a:pt x="423" y="5186"/>
                              <a:pt x="423" y="5186"/>
                              <a:pt x="423" y="5186"/>
                            </a:cubicBezTo>
                            <a:cubicBezTo>
                              <a:pt x="423" y="5186"/>
                              <a:pt x="423" y="5186"/>
                              <a:pt x="1376" y="5186"/>
                            </a:cubicBezTo>
                            <a:cubicBezTo>
                              <a:pt x="1376" y="4233"/>
                              <a:pt x="1376" y="3281"/>
                              <a:pt x="1376" y="3281"/>
                            </a:cubicBezTo>
                            <a:lnTo>
                              <a:pt x="1376" y="3281"/>
                            </a:lnTo>
                            <a:cubicBezTo>
                              <a:pt x="1376" y="3281"/>
                              <a:pt x="1376" y="3281"/>
                              <a:pt x="1376" y="3281"/>
                            </a:cubicBezTo>
                            <a:cubicBezTo>
                              <a:pt x="1376" y="3281"/>
                              <a:pt x="1376" y="3281"/>
                              <a:pt x="1376" y="3281"/>
                            </a:cubicBezTo>
                            <a:cubicBezTo>
                              <a:pt x="1376" y="3281"/>
                              <a:pt x="1376" y="3281"/>
                              <a:pt x="1376" y="3281"/>
                            </a:cubicBezTo>
                            <a:cubicBezTo>
                              <a:pt x="1376" y="3281"/>
                              <a:pt x="1376" y="3281"/>
                              <a:pt x="423" y="2328"/>
                            </a:cubicBezTo>
                            <a:cubicBezTo>
                              <a:pt x="423" y="2328"/>
                              <a:pt x="1376" y="2328"/>
                              <a:pt x="1376" y="3281"/>
                            </a:cubicBezTo>
                            <a:cubicBezTo>
                              <a:pt x="1376" y="3281"/>
                              <a:pt x="1376" y="4233"/>
                              <a:pt x="1376" y="4233"/>
                            </a:cubicBezTo>
                            <a:cubicBezTo>
                              <a:pt x="1376" y="4233"/>
                              <a:pt x="1376" y="4233"/>
                              <a:pt x="1376" y="4233"/>
                            </a:cubicBezTo>
                            <a:cubicBezTo>
                              <a:pt x="1376" y="4233"/>
                              <a:pt x="1376" y="4233"/>
                              <a:pt x="1376" y="4233"/>
                            </a:cubicBezTo>
                            <a:cubicBezTo>
                              <a:pt x="1376" y="3281"/>
                              <a:pt x="2328" y="4233"/>
                              <a:pt x="2328" y="4233"/>
                            </a:cubicBezTo>
                            <a:cubicBezTo>
                              <a:pt x="3281" y="5186"/>
                              <a:pt x="4233" y="5186"/>
                              <a:pt x="5186" y="6138"/>
                            </a:cubicBezTo>
                            <a:cubicBezTo>
                              <a:pt x="5186" y="6138"/>
                              <a:pt x="6138" y="7091"/>
                              <a:pt x="6138" y="7091"/>
                            </a:cubicBezTo>
                            <a:cubicBezTo>
                              <a:pt x="6138" y="7091"/>
                              <a:pt x="6138" y="7091"/>
                              <a:pt x="6138" y="7091"/>
                            </a:cubicBezTo>
                            <a:cubicBezTo>
                              <a:pt x="7091" y="7091"/>
                              <a:pt x="7091" y="8043"/>
                              <a:pt x="8043" y="8043"/>
                            </a:cubicBezTo>
                            <a:cubicBezTo>
                              <a:pt x="8996" y="8043"/>
                              <a:pt x="8996" y="8996"/>
                              <a:pt x="9948" y="8996"/>
                            </a:cubicBezTo>
                            <a:cubicBezTo>
                              <a:pt x="10901" y="8996"/>
                              <a:pt x="11853" y="9948"/>
                              <a:pt x="12806" y="9948"/>
                            </a:cubicBezTo>
                            <a:cubicBezTo>
                              <a:pt x="12806" y="9948"/>
                              <a:pt x="13758" y="9948"/>
                              <a:pt x="13758" y="10901"/>
                            </a:cubicBezTo>
                            <a:cubicBezTo>
                              <a:pt x="13758" y="10901"/>
                              <a:pt x="14711" y="10901"/>
                              <a:pt x="15663" y="11853"/>
                            </a:cubicBezTo>
                            <a:cubicBezTo>
                              <a:pt x="16616" y="12806"/>
                              <a:pt x="15663" y="11853"/>
                              <a:pt x="16616" y="11853"/>
                            </a:cubicBezTo>
                            <a:cubicBezTo>
                              <a:pt x="16616" y="11853"/>
                              <a:pt x="16616" y="11853"/>
                              <a:pt x="16616" y="11853"/>
                            </a:cubicBezTo>
                            <a:cubicBezTo>
                              <a:pt x="16616" y="11853"/>
                              <a:pt x="16616" y="11853"/>
                              <a:pt x="16616" y="11853"/>
                            </a:cubicBezTo>
                            <a:cubicBezTo>
                              <a:pt x="16616" y="11853"/>
                              <a:pt x="17568" y="11853"/>
                              <a:pt x="17568" y="11853"/>
                            </a:cubicBezTo>
                            <a:cubicBezTo>
                              <a:pt x="17568" y="11853"/>
                              <a:pt x="18521" y="11853"/>
                              <a:pt x="18521" y="11853"/>
                            </a:cubicBezTo>
                            <a:cubicBezTo>
                              <a:pt x="18521" y="11853"/>
                              <a:pt x="19473" y="11853"/>
                              <a:pt x="19473" y="12806"/>
                            </a:cubicBezTo>
                            <a:cubicBezTo>
                              <a:pt x="19473" y="12806"/>
                              <a:pt x="19473" y="12806"/>
                              <a:pt x="19473" y="12806"/>
                            </a:cubicBezTo>
                            <a:cubicBezTo>
                              <a:pt x="19473" y="12806"/>
                              <a:pt x="19473" y="12806"/>
                              <a:pt x="19473" y="12806"/>
                            </a:cubicBezTo>
                            <a:cubicBezTo>
                              <a:pt x="19473" y="12806"/>
                              <a:pt x="19473" y="12806"/>
                              <a:pt x="19473" y="12806"/>
                            </a:cubicBezTo>
                            <a:cubicBezTo>
                              <a:pt x="19473" y="12806"/>
                              <a:pt x="19473" y="12806"/>
                              <a:pt x="20426" y="12806"/>
                            </a:cubicBezTo>
                            <a:cubicBezTo>
                              <a:pt x="20426" y="12806"/>
                              <a:pt x="20426" y="12806"/>
                              <a:pt x="20426" y="12806"/>
                            </a:cubicBezTo>
                            <a:cubicBezTo>
                              <a:pt x="20426" y="12806"/>
                              <a:pt x="20426" y="12806"/>
                              <a:pt x="20426" y="12806"/>
                            </a:cubicBezTo>
                            <a:cubicBezTo>
                              <a:pt x="20426" y="12806"/>
                              <a:pt x="20426" y="12806"/>
                              <a:pt x="20426" y="12806"/>
                            </a:cubicBezTo>
                            <a:cubicBezTo>
                              <a:pt x="20426" y="12806"/>
                              <a:pt x="20426" y="12806"/>
                              <a:pt x="21378" y="12806"/>
                            </a:cubicBezTo>
                            <a:cubicBezTo>
                              <a:pt x="21378" y="12806"/>
                              <a:pt x="22331" y="12806"/>
                              <a:pt x="23283" y="12806"/>
                            </a:cubicBezTo>
                            <a:cubicBezTo>
                              <a:pt x="24236" y="12806"/>
                              <a:pt x="24236" y="12806"/>
                              <a:pt x="25188" y="13758"/>
                            </a:cubicBezTo>
                            <a:cubicBezTo>
                              <a:pt x="25188" y="13758"/>
                              <a:pt x="26141" y="13758"/>
                              <a:pt x="26141" y="13758"/>
                            </a:cubicBezTo>
                            <a:cubicBezTo>
                              <a:pt x="26141" y="13758"/>
                              <a:pt x="26141" y="13758"/>
                              <a:pt x="26141" y="13758"/>
                            </a:cubicBezTo>
                            <a:cubicBezTo>
                              <a:pt x="26141" y="13758"/>
                              <a:pt x="27093" y="13758"/>
                              <a:pt x="27093" y="13758"/>
                            </a:cubicBezTo>
                            <a:cubicBezTo>
                              <a:pt x="27093" y="13758"/>
                              <a:pt x="27093" y="13758"/>
                              <a:pt x="27093" y="13758"/>
                            </a:cubicBezTo>
                            <a:cubicBezTo>
                              <a:pt x="28046" y="13758"/>
                              <a:pt x="28998" y="13758"/>
                              <a:pt x="28998" y="13758"/>
                            </a:cubicBezTo>
                            <a:cubicBezTo>
                              <a:pt x="28998" y="13758"/>
                              <a:pt x="28998" y="13758"/>
                              <a:pt x="28998" y="13758"/>
                            </a:cubicBezTo>
                            <a:cubicBezTo>
                              <a:pt x="29951" y="13758"/>
                              <a:pt x="30903" y="13758"/>
                              <a:pt x="30903" y="14711"/>
                            </a:cubicBezTo>
                            <a:cubicBezTo>
                              <a:pt x="31856" y="14711"/>
                              <a:pt x="32808" y="14711"/>
                              <a:pt x="32808" y="14711"/>
                            </a:cubicBezTo>
                            <a:cubicBezTo>
                              <a:pt x="33761" y="14711"/>
                              <a:pt x="34713" y="14711"/>
                              <a:pt x="34713" y="14711"/>
                            </a:cubicBezTo>
                            <a:cubicBezTo>
                              <a:pt x="35666" y="14711"/>
                              <a:pt x="35666" y="14711"/>
                              <a:pt x="35666" y="14711"/>
                            </a:cubicBezTo>
                            <a:cubicBezTo>
                              <a:pt x="35666" y="14711"/>
                              <a:pt x="36618" y="14711"/>
                              <a:pt x="36618" y="14711"/>
                            </a:cubicBezTo>
                            <a:lnTo>
                              <a:pt x="36618" y="14711"/>
                            </a:lnTo>
                            <a:lnTo>
                              <a:pt x="36618" y="13758"/>
                            </a:lnTo>
                            <a:close/>
                            <a:moveTo>
                              <a:pt x="423" y="423"/>
                            </a:moveTo>
                            <a:cubicBezTo>
                              <a:pt x="423" y="423"/>
                              <a:pt x="423" y="423"/>
                              <a:pt x="423" y="423"/>
                            </a:cubicBezTo>
                            <a:cubicBezTo>
                              <a:pt x="423" y="423"/>
                              <a:pt x="-529" y="-529"/>
                              <a:pt x="423" y="423"/>
                            </a:cubicBezTo>
                            <a:cubicBezTo>
                              <a:pt x="-529" y="423"/>
                              <a:pt x="423" y="423"/>
                              <a:pt x="423" y="423"/>
                            </a:cubicBezTo>
                            <a:cubicBezTo>
                              <a:pt x="423" y="423"/>
                              <a:pt x="423" y="423"/>
                              <a:pt x="423" y="423"/>
                            </a:cubicBezTo>
                            <a:close/>
                            <a:moveTo>
                              <a:pt x="6138" y="3281"/>
                            </a:moveTo>
                            <a:cubicBezTo>
                              <a:pt x="6138" y="3281"/>
                              <a:pt x="6138" y="3281"/>
                              <a:pt x="6138" y="3281"/>
                            </a:cubicBezTo>
                            <a:cubicBezTo>
                              <a:pt x="6138" y="3281"/>
                              <a:pt x="6138" y="3281"/>
                              <a:pt x="6138" y="3281"/>
                            </a:cubicBezTo>
                            <a:cubicBezTo>
                              <a:pt x="6138" y="3281"/>
                              <a:pt x="6138" y="3281"/>
                              <a:pt x="6138" y="3281"/>
                            </a:cubicBezTo>
                            <a:cubicBezTo>
                              <a:pt x="6138" y="4233"/>
                              <a:pt x="6138" y="4233"/>
                              <a:pt x="6138" y="3281"/>
                            </a:cubicBezTo>
                            <a:close/>
                            <a:moveTo>
                              <a:pt x="33761" y="12806"/>
                            </a:moveTo>
                            <a:cubicBezTo>
                              <a:pt x="33761" y="12806"/>
                              <a:pt x="33761" y="12806"/>
                              <a:pt x="33761" y="12806"/>
                            </a:cubicBezTo>
                            <a:cubicBezTo>
                              <a:pt x="33761" y="12806"/>
                              <a:pt x="32808" y="12806"/>
                              <a:pt x="33761" y="12806"/>
                            </a:cubicBezTo>
                            <a:cubicBezTo>
                              <a:pt x="32808" y="12806"/>
                              <a:pt x="32808" y="12806"/>
                              <a:pt x="33761" y="12806"/>
                            </a:cubicBezTo>
                            <a:cubicBezTo>
                              <a:pt x="33761" y="12806"/>
                              <a:pt x="33761" y="12806"/>
                              <a:pt x="33761" y="12806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76" name="任意多边形: 形状 1060"/>
                      <p:cNvSpPr/>
                      <p:nvPr/>
                    </p:nvSpPr>
                    <p:spPr>
                      <a:xfrm>
                        <a:off x="4083367" y="3484244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952 w 952"/>
                          <a:gd name="connsiteY1" fmla="*/ 952 h 952"/>
                          <a:gd name="connsiteX2" fmla="*/ 0 w 952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lnTo>
                              <a:pt x="952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77" name="任意多边形: 形状 1061"/>
                      <p:cNvSpPr/>
                      <p:nvPr/>
                    </p:nvSpPr>
                    <p:spPr>
                      <a:xfrm>
                        <a:off x="4079557" y="3480434"/>
                        <a:ext cx="5715" cy="4762"/>
                      </a:xfrm>
                      <a:custGeom>
                        <a:avLst/>
                        <a:gdLst>
                          <a:gd name="connsiteX0" fmla="*/ 5715 w 5715"/>
                          <a:gd name="connsiteY0" fmla="*/ 4763 h 4762"/>
                          <a:gd name="connsiteX1" fmla="*/ 5715 w 5715"/>
                          <a:gd name="connsiteY1" fmla="*/ 2858 h 4762"/>
                          <a:gd name="connsiteX2" fmla="*/ 5715 w 5715"/>
                          <a:gd name="connsiteY2" fmla="*/ 2858 h 4762"/>
                          <a:gd name="connsiteX3" fmla="*/ 5715 w 5715"/>
                          <a:gd name="connsiteY3" fmla="*/ 2858 h 4762"/>
                          <a:gd name="connsiteX4" fmla="*/ 5715 w 5715"/>
                          <a:gd name="connsiteY4" fmla="*/ 2858 h 4762"/>
                          <a:gd name="connsiteX5" fmla="*/ 5715 w 5715"/>
                          <a:gd name="connsiteY5" fmla="*/ 2858 h 4762"/>
                          <a:gd name="connsiteX6" fmla="*/ 4763 w 5715"/>
                          <a:gd name="connsiteY6" fmla="*/ 1905 h 4762"/>
                          <a:gd name="connsiteX7" fmla="*/ 3810 w 5715"/>
                          <a:gd name="connsiteY7" fmla="*/ 953 h 4762"/>
                          <a:gd name="connsiteX8" fmla="*/ 2857 w 5715"/>
                          <a:gd name="connsiteY8" fmla="*/ 953 h 4762"/>
                          <a:gd name="connsiteX9" fmla="*/ 2857 w 5715"/>
                          <a:gd name="connsiteY9" fmla="*/ 953 h 4762"/>
                          <a:gd name="connsiteX10" fmla="*/ 2857 w 5715"/>
                          <a:gd name="connsiteY10" fmla="*/ 953 h 4762"/>
                          <a:gd name="connsiteX11" fmla="*/ 1905 w 5715"/>
                          <a:gd name="connsiteY11" fmla="*/ 0 h 4762"/>
                          <a:gd name="connsiteX12" fmla="*/ 0 w 5715"/>
                          <a:gd name="connsiteY12" fmla="*/ 1905 h 4762"/>
                          <a:gd name="connsiteX13" fmla="*/ 953 w 5715"/>
                          <a:gd name="connsiteY13" fmla="*/ 2858 h 4762"/>
                          <a:gd name="connsiteX14" fmla="*/ 1905 w 5715"/>
                          <a:gd name="connsiteY14" fmla="*/ 3810 h 4762"/>
                          <a:gd name="connsiteX15" fmla="*/ 2857 w 5715"/>
                          <a:gd name="connsiteY15" fmla="*/ 4763 h 4762"/>
                          <a:gd name="connsiteX16" fmla="*/ 2857 w 5715"/>
                          <a:gd name="connsiteY16" fmla="*/ 4763 h 4762"/>
                          <a:gd name="connsiteX17" fmla="*/ 5715 w 5715"/>
                          <a:gd name="connsiteY17" fmla="*/ 4763 h 4762"/>
                          <a:gd name="connsiteX18" fmla="*/ 5715 w 5715"/>
                          <a:gd name="connsiteY18" fmla="*/ 4763 h 4762"/>
                          <a:gd name="connsiteX19" fmla="*/ 5715 w 5715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715" h="4762">
                            <a:moveTo>
                              <a:pt x="5715" y="4763"/>
                            </a:moveTo>
                            <a:cubicBezTo>
                              <a:pt x="5715" y="3810"/>
                              <a:pt x="5715" y="2858"/>
                              <a:pt x="5715" y="2858"/>
                            </a:cubicBezTo>
                            <a:lnTo>
                              <a:pt x="5715" y="2858"/>
                            </a:ln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7" y="953"/>
                            </a:cubicBez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953"/>
                              <a:pt x="1905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2858"/>
                            </a:cubicBezTo>
                            <a:cubicBezTo>
                              <a:pt x="953" y="2858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2857" y="3810"/>
                              <a:pt x="2857" y="4763"/>
                            </a:cubicBezTo>
                            <a:lnTo>
                              <a:pt x="2857" y="4763"/>
                            </a:ln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4763" y="4763"/>
                              <a:pt x="4763" y="4763"/>
                              <a:pt x="5715" y="4763"/>
                            </a:cubicBezTo>
                            <a:cubicBezTo>
                              <a:pt x="4763" y="4763"/>
                              <a:pt x="5715" y="4763"/>
                              <a:pt x="571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78" name="图形 2"/>
                    <p:cNvGrpSpPr/>
                    <p:nvPr/>
                  </p:nvGrpSpPr>
                  <p:grpSpPr>
                    <a:xfrm>
                      <a:off x="4098607" y="3508057"/>
                      <a:ext cx="30480" cy="24764"/>
                      <a:chOff x="4098607" y="3508057"/>
                      <a:chExt cx="30480" cy="24764"/>
                    </a:xfrm>
                    <a:solidFill>
                      <a:srgbClr val="FF9B80"/>
                    </a:solidFill>
                  </p:grpSpPr>
                  <p:sp>
                    <p:nvSpPr>
                      <p:cNvPr id="1179" name="任意多边形: 形状 1063"/>
                      <p:cNvSpPr/>
                      <p:nvPr/>
                    </p:nvSpPr>
                    <p:spPr>
                      <a:xfrm>
                        <a:off x="4127182" y="35099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0" name="任意多边形: 形状 1064"/>
                      <p:cNvSpPr/>
                      <p:nvPr/>
                    </p:nvSpPr>
                    <p:spPr>
                      <a:xfrm>
                        <a:off x="4098607" y="3510914"/>
                        <a:ext cx="30480" cy="21907"/>
                      </a:xfrm>
                      <a:custGeom>
                        <a:avLst/>
                        <a:gdLst>
                          <a:gd name="connsiteX0" fmla="*/ 0 w 30480"/>
                          <a:gd name="connsiteY0" fmla="*/ 17145 h 21907"/>
                          <a:gd name="connsiteX1" fmla="*/ 0 w 30480"/>
                          <a:gd name="connsiteY1" fmla="*/ 17145 h 21907"/>
                          <a:gd name="connsiteX2" fmla="*/ 1905 w 30480"/>
                          <a:gd name="connsiteY2" fmla="*/ 16192 h 21907"/>
                          <a:gd name="connsiteX3" fmla="*/ 2857 w 30480"/>
                          <a:gd name="connsiteY3" fmla="*/ 15240 h 21907"/>
                          <a:gd name="connsiteX4" fmla="*/ 3810 w 30480"/>
                          <a:gd name="connsiteY4" fmla="*/ 15240 h 21907"/>
                          <a:gd name="connsiteX5" fmla="*/ 3810 w 30480"/>
                          <a:gd name="connsiteY5" fmla="*/ 15240 h 21907"/>
                          <a:gd name="connsiteX6" fmla="*/ 4763 w 30480"/>
                          <a:gd name="connsiteY6" fmla="*/ 15240 h 21907"/>
                          <a:gd name="connsiteX7" fmla="*/ 5715 w 30480"/>
                          <a:gd name="connsiteY7" fmla="*/ 15240 h 21907"/>
                          <a:gd name="connsiteX8" fmla="*/ 6668 w 30480"/>
                          <a:gd name="connsiteY8" fmla="*/ 15240 h 21907"/>
                          <a:gd name="connsiteX9" fmla="*/ 7620 w 30480"/>
                          <a:gd name="connsiteY9" fmla="*/ 14288 h 21907"/>
                          <a:gd name="connsiteX10" fmla="*/ 7620 w 30480"/>
                          <a:gd name="connsiteY10" fmla="*/ 14288 h 21907"/>
                          <a:gd name="connsiteX11" fmla="*/ 8573 w 30480"/>
                          <a:gd name="connsiteY11" fmla="*/ 14288 h 21907"/>
                          <a:gd name="connsiteX12" fmla="*/ 9525 w 30480"/>
                          <a:gd name="connsiteY12" fmla="*/ 14288 h 21907"/>
                          <a:gd name="connsiteX13" fmla="*/ 10478 w 30480"/>
                          <a:gd name="connsiteY13" fmla="*/ 13335 h 21907"/>
                          <a:gd name="connsiteX14" fmla="*/ 11430 w 30480"/>
                          <a:gd name="connsiteY14" fmla="*/ 12382 h 21907"/>
                          <a:gd name="connsiteX15" fmla="*/ 12382 w 30480"/>
                          <a:gd name="connsiteY15" fmla="*/ 12382 h 21907"/>
                          <a:gd name="connsiteX16" fmla="*/ 12382 w 30480"/>
                          <a:gd name="connsiteY16" fmla="*/ 12382 h 21907"/>
                          <a:gd name="connsiteX17" fmla="*/ 13335 w 30480"/>
                          <a:gd name="connsiteY17" fmla="*/ 11430 h 21907"/>
                          <a:gd name="connsiteX18" fmla="*/ 14288 w 30480"/>
                          <a:gd name="connsiteY18" fmla="*/ 10477 h 21907"/>
                          <a:gd name="connsiteX19" fmla="*/ 14288 w 30480"/>
                          <a:gd name="connsiteY19" fmla="*/ 10477 h 21907"/>
                          <a:gd name="connsiteX20" fmla="*/ 15240 w 30480"/>
                          <a:gd name="connsiteY20" fmla="*/ 10477 h 21907"/>
                          <a:gd name="connsiteX21" fmla="*/ 15240 w 30480"/>
                          <a:gd name="connsiteY21" fmla="*/ 10477 h 21907"/>
                          <a:gd name="connsiteX22" fmla="*/ 15240 w 30480"/>
                          <a:gd name="connsiteY22" fmla="*/ 10477 h 21907"/>
                          <a:gd name="connsiteX23" fmla="*/ 15240 w 30480"/>
                          <a:gd name="connsiteY23" fmla="*/ 10477 h 21907"/>
                          <a:gd name="connsiteX24" fmla="*/ 15240 w 30480"/>
                          <a:gd name="connsiteY24" fmla="*/ 10477 h 21907"/>
                          <a:gd name="connsiteX25" fmla="*/ 15240 w 30480"/>
                          <a:gd name="connsiteY25" fmla="*/ 10477 h 21907"/>
                          <a:gd name="connsiteX26" fmla="*/ 16193 w 30480"/>
                          <a:gd name="connsiteY26" fmla="*/ 9525 h 21907"/>
                          <a:gd name="connsiteX27" fmla="*/ 17145 w 30480"/>
                          <a:gd name="connsiteY27" fmla="*/ 9525 h 21907"/>
                          <a:gd name="connsiteX28" fmla="*/ 17145 w 30480"/>
                          <a:gd name="connsiteY28" fmla="*/ 9525 h 21907"/>
                          <a:gd name="connsiteX29" fmla="*/ 17145 w 30480"/>
                          <a:gd name="connsiteY29" fmla="*/ 9525 h 21907"/>
                          <a:gd name="connsiteX30" fmla="*/ 17145 w 30480"/>
                          <a:gd name="connsiteY30" fmla="*/ 9525 h 21907"/>
                          <a:gd name="connsiteX31" fmla="*/ 17145 w 30480"/>
                          <a:gd name="connsiteY31" fmla="*/ 8572 h 21907"/>
                          <a:gd name="connsiteX32" fmla="*/ 19050 w 30480"/>
                          <a:gd name="connsiteY32" fmla="*/ 6667 h 21907"/>
                          <a:gd name="connsiteX33" fmla="*/ 20955 w 30480"/>
                          <a:gd name="connsiteY33" fmla="*/ 5715 h 21907"/>
                          <a:gd name="connsiteX34" fmla="*/ 22860 w 30480"/>
                          <a:gd name="connsiteY34" fmla="*/ 4763 h 21907"/>
                          <a:gd name="connsiteX35" fmla="*/ 24765 w 30480"/>
                          <a:gd name="connsiteY35" fmla="*/ 3810 h 21907"/>
                          <a:gd name="connsiteX36" fmla="*/ 24765 w 30480"/>
                          <a:gd name="connsiteY36" fmla="*/ 3810 h 21907"/>
                          <a:gd name="connsiteX37" fmla="*/ 25718 w 30480"/>
                          <a:gd name="connsiteY37" fmla="*/ 2857 h 21907"/>
                          <a:gd name="connsiteX38" fmla="*/ 25718 w 30480"/>
                          <a:gd name="connsiteY38" fmla="*/ 2857 h 21907"/>
                          <a:gd name="connsiteX39" fmla="*/ 25718 w 30480"/>
                          <a:gd name="connsiteY39" fmla="*/ 2857 h 21907"/>
                          <a:gd name="connsiteX40" fmla="*/ 25718 w 30480"/>
                          <a:gd name="connsiteY40" fmla="*/ 2857 h 21907"/>
                          <a:gd name="connsiteX41" fmla="*/ 25718 w 30480"/>
                          <a:gd name="connsiteY41" fmla="*/ 2857 h 21907"/>
                          <a:gd name="connsiteX42" fmla="*/ 26670 w 30480"/>
                          <a:gd name="connsiteY42" fmla="*/ 2857 h 21907"/>
                          <a:gd name="connsiteX43" fmla="*/ 26670 w 30480"/>
                          <a:gd name="connsiteY43" fmla="*/ 2857 h 21907"/>
                          <a:gd name="connsiteX44" fmla="*/ 27623 w 30480"/>
                          <a:gd name="connsiteY44" fmla="*/ 1905 h 21907"/>
                          <a:gd name="connsiteX45" fmla="*/ 27623 w 30480"/>
                          <a:gd name="connsiteY45" fmla="*/ 1905 h 21907"/>
                          <a:gd name="connsiteX46" fmla="*/ 27623 w 30480"/>
                          <a:gd name="connsiteY46" fmla="*/ 1905 h 21907"/>
                          <a:gd name="connsiteX47" fmla="*/ 29528 w 30480"/>
                          <a:gd name="connsiteY47" fmla="*/ 2857 h 21907"/>
                          <a:gd name="connsiteX48" fmla="*/ 29528 w 30480"/>
                          <a:gd name="connsiteY48" fmla="*/ 2857 h 21907"/>
                          <a:gd name="connsiteX49" fmla="*/ 29528 w 30480"/>
                          <a:gd name="connsiteY49" fmla="*/ 2857 h 21907"/>
                          <a:gd name="connsiteX50" fmla="*/ 29528 w 30480"/>
                          <a:gd name="connsiteY50" fmla="*/ 2857 h 21907"/>
                          <a:gd name="connsiteX51" fmla="*/ 29528 w 30480"/>
                          <a:gd name="connsiteY51" fmla="*/ 2857 h 21907"/>
                          <a:gd name="connsiteX52" fmla="*/ 30480 w 30480"/>
                          <a:gd name="connsiteY52" fmla="*/ 2857 h 21907"/>
                          <a:gd name="connsiteX53" fmla="*/ 29528 w 30480"/>
                          <a:gd name="connsiteY53" fmla="*/ 3810 h 21907"/>
                          <a:gd name="connsiteX54" fmla="*/ 28575 w 30480"/>
                          <a:gd name="connsiteY54" fmla="*/ 3810 h 21907"/>
                          <a:gd name="connsiteX55" fmla="*/ 28575 w 30480"/>
                          <a:gd name="connsiteY55" fmla="*/ 3810 h 21907"/>
                          <a:gd name="connsiteX56" fmla="*/ 28575 w 30480"/>
                          <a:gd name="connsiteY56" fmla="*/ 3810 h 21907"/>
                          <a:gd name="connsiteX57" fmla="*/ 28575 w 30480"/>
                          <a:gd name="connsiteY57" fmla="*/ 4763 h 21907"/>
                          <a:gd name="connsiteX58" fmla="*/ 26670 w 30480"/>
                          <a:gd name="connsiteY58" fmla="*/ 6667 h 21907"/>
                          <a:gd name="connsiteX59" fmla="*/ 25718 w 30480"/>
                          <a:gd name="connsiteY59" fmla="*/ 6667 h 21907"/>
                          <a:gd name="connsiteX60" fmla="*/ 25718 w 30480"/>
                          <a:gd name="connsiteY60" fmla="*/ 6667 h 21907"/>
                          <a:gd name="connsiteX61" fmla="*/ 24765 w 30480"/>
                          <a:gd name="connsiteY61" fmla="*/ 7620 h 21907"/>
                          <a:gd name="connsiteX62" fmla="*/ 22860 w 30480"/>
                          <a:gd name="connsiteY62" fmla="*/ 8572 h 21907"/>
                          <a:gd name="connsiteX63" fmla="*/ 20955 w 30480"/>
                          <a:gd name="connsiteY63" fmla="*/ 10477 h 21907"/>
                          <a:gd name="connsiteX64" fmla="*/ 20003 w 30480"/>
                          <a:gd name="connsiteY64" fmla="*/ 10477 h 21907"/>
                          <a:gd name="connsiteX65" fmla="*/ 19050 w 30480"/>
                          <a:gd name="connsiteY65" fmla="*/ 11430 h 21907"/>
                          <a:gd name="connsiteX66" fmla="*/ 18098 w 30480"/>
                          <a:gd name="connsiteY66" fmla="*/ 11430 h 21907"/>
                          <a:gd name="connsiteX67" fmla="*/ 18098 w 30480"/>
                          <a:gd name="connsiteY67" fmla="*/ 11430 h 21907"/>
                          <a:gd name="connsiteX68" fmla="*/ 18098 w 30480"/>
                          <a:gd name="connsiteY68" fmla="*/ 11430 h 21907"/>
                          <a:gd name="connsiteX69" fmla="*/ 17145 w 30480"/>
                          <a:gd name="connsiteY69" fmla="*/ 12382 h 21907"/>
                          <a:gd name="connsiteX70" fmla="*/ 16193 w 30480"/>
                          <a:gd name="connsiteY70" fmla="*/ 13335 h 21907"/>
                          <a:gd name="connsiteX71" fmla="*/ 15240 w 30480"/>
                          <a:gd name="connsiteY71" fmla="*/ 14288 h 21907"/>
                          <a:gd name="connsiteX72" fmla="*/ 15240 w 30480"/>
                          <a:gd name="connsiteY72" fmla="*/ 14288 h 21907"/>
                          <a:gd name="connsiteX73" fmla="*/ 15240 w 30480"/>
                          <a:gd name="connsiteY73" fmla="*/ 14288 h 21907"/>
                          <a:gd name="connsiteX74" fmla="*/ 15240 w 30480"/>
                          <a:gd name="connsiteY74" fmla="*/ 14288 h 21907"/>
                          <a:gd name="connsiteX75" fmla="*/ 15240 w 30480"/>
                          <a:gd name="connsiteY75" fmla="*/ 14288 h 21907"/>
                          <a:gd name="connsiteX76" fmla="*/ 14288 w 30480"/>
                          <a:gd name="connsiteY76" fmla="*/ 14288 h 21907"/>
                          <a:gd name="connsiteX77" fmla="*/ 14288 w 30480"/>
                          <a:gd name="connsiteY77" fmla="*/ 14288 h 21907"/>
                          <a:gd name="connsiteX78" fmla="*/ 14288 w 30480"/>
                          <a:gd name="connsiteY78" fmla="*/ 14288 h 21907"/>
                          <a:gd name="connsiteX79" fmla="*/ 14288 w 30480"/>
                          <a:gd name="connsiteY79" fmla="*/ 15240 h 21907"/>
                          <a:gd name="connsiteX80" fmla="*/ 13335 w 30480"/>
                          <a:gd name="connsiteY80" fmla="*/ 16192 h 21907"/>
                          <a:gd name="connsiteX81" fmla="*/ 12382 w 30480"/>
                          <a:gd name="connsiteY81" fmla="*/ 17145 h 21907"/>
                          <a:gd name="connsiteX82" fmla="*/ 11430 w 30480"/>
                          <a:gd name="connsiteY82" fmla="*/ 17145 h 21907"/>
                          <a:gd name="connsiteX83" fmla="*/ 11430 w 30480"/>
                          <a:gd name="connsiteY83" fmla="*/ 17145 h 21907"/>
                          <a:gd name="connsiteX84" fmla="*/ 11430 w 30480"/>
                          <a:gd name="connsiteY84" fmla="*/ 17145 h 21907"/>
                          <a:gd name="connsiteX85" fmla="*/ 11430 w 30480"/>
                          <a:gd name="connsiteY85" fmla="*/ 17145 h 21907"/>
                          <a:gd name="connsiteX86" fmla="*/ 10478 w 30480"/>
                          <a:gd name="connsiteY86" fmla="*/ 18097 h 21907"/>
                          <a:gd name="connsiteX87" fmla="*/ 10478 w 30480"/>
                          <a:gd name="connsiteY87" fmla="*/ 18097 h 21907"/>
                          <a:gd name="connsiteX88" fmla="*/ 7620 w 30480"/>
                          <a:gd name="connsiteY88" fmla="*/ 20002 h 21907"/>
                          <a:gd name="connsiteX89" fmla="*/ 6668 w 30480"/>
                          <a:gd name="connsiteY89" fmla="*/ 20955 h 21907"/>
                          <a:gd name="connsiteX90" fmla="*/ 5715 w 30480"/>
                          <a:gd name="connsiteY90" fmla="*/ 21907 h 21907"/>
                          <a:gd name="connsiteX91" fmla="*/ 4763 w 30480"/>
                          <a:gd name="connsiteY91" fmla="*/ 21907 h 21907"/>
                          <a:gd name="connsiteX92" fmla="*/ 4763 w 30480"/>
                          <a:gd name="connsiteY92" fmla="*/ 21907 h 21907"/>
                          <a:gd name="connsiteX93" fmla="*/ 0 w 30480"/>
                          <a:gd name="connsiteY93" fmla="*/ 17145 h 21907"/>
                          <a:gd name="connsiteX94" fmla="*/ 24765 w 30480"/>
                          <a:gd name="connsiteY94" fmla="*/ 0 h 21907"/>
                          <a:gd name="connsiteX95" fmla="*/ 24765 w 30480"/>
                          <a:gd name="connsiteY95" fmla="*/ 0 h 21907"/>
                          <a:gd name="connsiteX96" fmla="*/ 24765 w 30480"/>
                          <a:gd name="connsiteY96" fmla="*/ 0 h 21907"/>
                          <a:gd name="connsiteX97" fmla="*/ 24765 w 30480"/>
                          <a:gd name="connsiteY97" fmla="*/ 0 h 21907"/>
                          <a:gd name="connsiteX98" fmla="*/ 24765 w 30480"/>
                          <a:gd name="connsiteY98" fmla="*/ 0 h 21907"/>
                          <a:gd name="connsiteX99" fmla="*/ 20955 w 30480"/>
                          <a:gd name="connsiteY99" fmla="*/ 3810 h 21907"/>
                          <a:gd name="connsiteX100" fmla="*/ 20955 w 30480"/>
                          <a:gd name="connsiteY100" fmla="*/ 3810 h 21907"/>
                          <a:gd name="connsiteX101" fmla="*/ 20955 w 30480"/>
                          <a:gd name="connsiteY101" fmla="*/ 3810 h 21907"/>
                          <a:gd name="connsiteX102" fmla="*/ 20955 w 30480"/>
                          <a:gd name="connsiteY102" fmla="*/ 3810 h 21907"/>
                          <a:gd name="connsiteX103" fmla="*/ 20955 w 30480"/>
                          <a:gd name="connsiteY103" fmla="*/ 3810 h 21907"/>
                          <a:gd name="connsiteX104" fmla="*/ 1905 w 30480"/>
                          <a:gd name="connsiteY104" fmla="*/ 16192 h 21907"/>
                          <a:gd name="connsiteX105" fmla="*/ 1905 w 30480"/>
                          <a:gd name="connsiteY105" fmla="*/ 16192 h 21907"/>
                          <a:gd name="connsiteX106" fmla="*/ 1905 w 30480"/>
                          <a:gd name="connsiteY106" fmla="*/ 16192 h 21907"/>
                          <a:gd name="connsiteX107" fmla="*/ 1905 w 30480"/>
                          <a:gd name="connsiteY107" fmla="*/ 16192 h 21907"/>
                          <a:gd name="connsiteX108" fmla="*/ 1905 w 30480"/>
                          <a:gd name="connsiteY108" fmla="*/ 16192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21907">
                            <a:moveTo>
                              <a:pt x="0" y="17145"/>
                            </a:move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953" y="17145"/>
                              <a:pt x="953" y="16192"/>
                              <a:pt x="1905" y="16192"/>
                            </a:cubicBezTo>
                            <a:cubicBezTo>
                              <a:pt x="1905" y="16192"/>
                              <a:pt x="2857" y="16192"/>
                              <a:pt x="2857" y="15240"/>
                            </a:cubicBezTo>
                            <a:cubicBezTo>
                              <a:pt x="2857" y="15240"/>
                              <a:pt x="2857" y="15240"/>
                              <a:pt x="3810" y="15240"/>
                            </a:cubicBezTo>
                            <a:cubicBezTo>
                              <a:pt x="3810" y="15240"/>
                              <a:pt x="3810" y="15240"/>
                              <a:pt x="3810" y="15240"/>
                            </a:cubicBezTo>
                            <a:cubicBezTo>
                              <a:pt x="3810" y="15240"/>
                              <a:pt x="3810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6668" y="15240"/>
                            </a:cubicBezTo>
                            <a:cubicBezTo>
                              <a:pt x="6668" y="15240"/>
                              <a:pt x="7620" y="15240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8573" y="14288"/>
                            </a:cubicBezTo>
                            <a:cubicBezTo>
                              <a:pt x="8573" y="14288"/>
                              <a:pt x="8573" y="14288"/>
                              <a:pt x="9525" y="14288"/>
                            </a:cubicBezTo>
                            <a:cubicBezTo>
                              <a:pt x="9525" y="14288"/>
                              <a:pt x="10478" y="14288"/>
                              <a:pt x="10478" y="13335"/>
                            </a:cubicBezTo>
                            <a:cubicBezTo>
                              <a:pt x="10478" y="13335"/>
                              <a:pt x="10478" y="13335"/>
                              <a:pt x="11430" y="12382"/>
                            </a:cubicBezTo>
                            <a:cubicBezTo>
                              <a:pt x="11430" y="12382"/>
                              <a:pt x="11430" y="12382"/>
                              <a:pt x="12382" y="12382"/>
                            </a:cubicBezTo>
                            <a:cubicBezTo>
                              <a:pt x="12382" y="12382"/>
                              <a:pt x="12382" y="12382"/>
                              <a:pt x="12382" y="12382"/>
                            </a:cubicBezTo>
                            <a:cubicBezTo>
                              <a:pt x="12382" y="12382"/>
                              <a:pt x="12382" y="11430"/>
                              <a:pt x="13335" y="11430"/>
                            </a:cubicBezTo>
                            <a:cubicBezTo>
                              <a:pt x="13335" y="11430"/>
                              <a:pt x="13335" y="11430"/>
                              <a:pt x="14288" y="10477"/>
                            </a:cubicBezTo>
                            <a:cubicBezTo>
                              <a:pt x="14288" y="10477"/>
                              <a:pt x="14288" y="10477"/>
                              <a:pt x="14288" y="10477"/>
                            </a:cubicBezTo>
                            <a:cubicBezTo>
                              <a:pt x="14288" y="10477"/>
                              <a:pt x="14288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7145" y="9525"/>
                            </a:cubicBezTo>
                            <a:cubicBezTo>
                              <a:pt x="18098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7145" y="8572"/>
                              <a:pt x="17145" y="8572"/>
                            </a:cubicBezTo>
                            <a:cubicBezTo>
                              <a:pt x="18098" y="7620"/>
                              <a:pt x="19050" y="7620"/>
                              <a:pt x="19050" y="6667"/>
                            </a:cubicBezTo>
                            <a:cubicBezTo>
                              <a:pt x="20003" y="6667"/>
                              <a:pt x="20003" y="5715"/>
                              <a:pt x="20955" y="5715"/>
                            </a:cubicBezTo>
                            <a:cubicBezTo>
                              <a:pt x="21907" y="5715"/>
                              <a:pt x="21907" y="4763"/>
                              <a:pt x="22860" y="4763"/>
                            </a:cubicBezTo>
                            <a:cubicBezTo>
                              <a:pt x="23813" y="4763"/>
                              <a:pt x="23813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5718" y="3810"/>
                              <a:pt x="25718" y="2857"/>
                            </a:cubicBezTo>
                            <a:cubicBezTo>
                              <a:pt x="25718" y="2857"/>
                              <a:pt x="25718" y="2857"/>
                              <a:pt x="25718" y="2857"/>
                            </a:cubicBezTo>
                            <a:cubicBezTo>
                              <a:pt x="25718" y="2857"/>
                              <a:pt x="25718" y="2857"/>
                              <a:pt x="25718" y="2857"/>
                            </a:cubicBezTo>
                            <a:cubicBezTo>
                              <a:pt x="25718" y="2857"/>
                              <a:pt x="25718" y="2857"/>
                              <a:pt x="25718" y="2857"/>
                            </a:cubicBezTo>
                            <a:cubicBezTo>
                              <a:pt x="25718" y="2857"/>
                              <a:pt x="25718" y="2857"/>
                              <a:pt x="25718" y="2857"/>
                            </a:cubicBezTo>
                            <a:cubicBezTo>
                              <a:pt x="25718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7623" y="1905"/>
                            </a:cubicBezTo>
                            <a:lnTo>
                              <a:pt x="27623" y="1905"/>
                            </a:lnTo>
                            <a:cubicBezTo>
                              <a:pt x="27623" y="1905"/>
                              <a:pt x="27623" y="1905"/>
                              <a:pt x="27623" y="1905"/>
                            </a:cubicBezTo>
                            <a:cubicBezTo>
                              <a:pt x="28575" y="1905"/>
                              <a:pt x="28575" y="1905"/>
                              <a:pt x="29528" y="2857"/>
                            </a:cubicBezTo>
                            <a:lnTo>
                              <a:pt x="29528" y="2857"/>
                            </a:ln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lnTo>
                              <a:pt x="29528" y="2857"/>
                            </a:ln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cubicBezTo>
                              <a:pt x="29528" y="2857"/>
                              <a:pt x="29528" y="2857"/>
                              <a:pt x="30480" y="2857"/>
                            </a:cubicBezTo>
                            <a:cubicBezTo>
                              <a:pt x="30480" y="2857"/>
                              <a:pt x="30480" y="2857"/>
                              <a:pt x="29528" y="3810"/>
                            </a:cubicBezTo>
                            <a:cubicBezTo>
                              <a:pt x="29528" y="3810"/>
                              <a:pt x="28575" y="3810"/>
                              <a:pt x="28575" y="3810"/>
                            </a:cubicBezTo>
                            <a:cubicBezTo>
                              <a:pt x="28575" y="3810"/>
                              <a:pt x="28575" y="3810"/>
                              <a:pt x="28575" y="3810"/>
                            </a:cubicBezTo>
                            <a:cubicBezTo>
                              <a:pt x="28575" y="3810"/>
                              <a:pt x="28575" y="3810"/>
                              <a:pt x="28575" y="3810"/>
                            </a:cubicBezTo>
                            <a:cubicBezTo>
                              <a:pt x="29528" y="3810"/>
                              <a:pt x="28575" y="4763"/>
                              <a:pt x="28575" y="4763"/>
                            </a:cubicBezTo>
                            <a:cubicBezTo>
                              <a:pt x="27623" y="5715"/>
                              <a:pt x="27623" y="5715"/>
                              <a:pt x="26670" y="6667"/>
                            </a:cubicBezTo>
                            <a:cubicBezTo>
                              <a:pt x="26670" y="6667"/>
                              <a:pt x="25718" y="6667"/>
                              <a:pt x="25718" y="6667"/>
                            </a:cubicBezTo>
                            <a:cubicBezTo>
                              <a:pt x="25718" y="6667"/>
                              <a:pt x="25718" y="6667"/>
                              <a:pt x="25718" y="6667"/>
                            </a:cubicBezTo>
                            <a:cubicBezTo>
                              <a:pt x="25718" y="6667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3813" y="8572"/>
                              <a:pt x="22860" y="8572"/>
                            </a:cubicBezTo>
                            <a:cubicBezTo>
                              <a:pt x="21907" y="8572"/>
                              <a:pt x="21907" y="9525"/>
                              <a:pt x="20955" y="10477"/>
                            </a:cubicBezTo>
                            <a:cubicBezTo>
                              <a:pt x="20955" y="10477"/>
                              <a:pt x="20003" y="10477"/>
                              <a:pt x="20003" y="10477"/>
                            </a:cubicBezTo>
                            <a:cubicBezTo>
                              <a:pt x="20003" y="10477"/>
                              <a:pt x="19050" y="11430"/>
                              <a:pt x="19050" y="11430"/>
                            </a:cubicBezTo>
                            <a:cubicBezTo>
                              <a:pt x="19050" y="11430"/>
                              <a:pt x="19050" y="11430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7145" y="12382"/>
                            </a:cubicBezTo>
                            <a:cubicBezTo>
                              <a:pt x="17145" y="12382"/>
                              <a:pt x="16193" y="12382"/>
                              <a:pt x="16193" y="13335"/>
                            </a:cubicBezTo>
                            <a:cubicBezTo>
                              <a:pt x="16193" y="13335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4288"/>
                            </a:cubicBezTo>
                            <a:cubicBezTo>
                              <a:pt x="14288" y="14288"/>
                              <a:pt x="14288" y="14288"/>
                              <a:pt x="14288" y="15240"/>
                            </a:cubicBezTo>
                            <a:cubicBezTo>
                              <a:pt x="14288" y="15240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2382" y="17145"/>
                              <a:pt x="12382" y="17145"/>
                            </a:cubicBezTo>
                            <a:cubicBezTo>
                              <a:pt x="12382" y="17145"/>
                              <a:pt x="12382" y="17145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7145"/>
                            </a:cubicBezTo>
                            <a:cubicBezTo>
                              <a:pt x="11430" y="18097"/>
                              <a:pt x="10478" y="18097"/>
                              <a:pt x="10478" y="18097"/>
                            </a:cubicBezTo>
                            <a:cubicBezTo>
                              <a:pt x="10478" y="18097"/>
                              <a:pt x="10478" y="18097"/>
                              <a:pt x="10478" y="18097"/>
                            </a:cubicBezTo>
                            <a:cubicBezTo>
                              <a:pt x="9525" y="19050"/>
                              <a:pt x="8573" y="19050"/>
                              <a:pt x="7620" y="20002"/>
                            </a:cubicBezTo>
                            <a:cubicBezTo>
                              <a:pt x="7620" y="20002"/>
                              <a:pt x="6668" y="20955"/>
                              <a:pt x="6668" y="20955"/>
                            </a:cubicBezTo>
                            <a:cubicBezTo>
                              <a:pt x="6668" y="20955"/>
                              <a:pt x="5715" y="20955"/>
                              <a:pt x="5715" y="21907"/>
                            </a:cubicBezTo>
                            <a:cubicBezTo>
                              <a:pt x="5715" y="21907"/>
                              <a:pt x="4763" y="21907"/>
                              <a:pt x="4763" y="21907"/>
                            </a:cubicBezTo>
                            <a:lnTo>
                              <a:pt x="4763" y="21907"/>
                            </a:lnTo>
                            <a:lnTo>
                              <a:pt x="0" y="17145"/>
                            </a:lnTo>
                            <a:close/>
                            <a:moveTo>
                              <a:pt x="24765" y="0"/>
                            </a:move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5718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lose/>
                            <a:moveTo>
                              <a:pt x="20955" y="3810"/>
                            </a:moveTo>
                            <a:cubicBezTo>
                              <a:pt x="20955" y="3810"/>
                              <a:pt x="20955" y="3810"/>
                              <a:pt x="20955" y="3810"/>
                            </a:cubicBezTo>
                            <a:cubicBezTo>
                              <a:pt x="20955" y="3810"/>
                              <a:pt x="20955" y="3810"/>
                              <a:pt x="20955" y="3810"/>
                            </a:cubicBezTo>
                            <a:cubicBezTo>
                              <a:pt x="20955" y="2857"/>
                              <a:pt x="20955" y="2857"/>
                              <a:pt x="20955" y="3810"/>
                            </a:cubicBezTo>
                            <a:cubicBezTo>
                              <a:pt x="20955" y="2857"/>
                              <a:pt x="20955" y="3810"/>
                              <a:pt x="20955" y="3810"/>
                            </a:cubicBezTo>
                            <a:close/>
                            <a:moveTo>
                              <a:pt x="1905" y="16192"/>
                            </a:move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5240"/>
                              <a:pt x="1905" y="16192"/>
                            </a:cubicBezTo>
                            <a:cubicBezTo>
                              <a:pt x="1905" y="15240"/>
                              <a:pt x="1905" y="15240"/>
                              <a:pt x="1905" y="16192"/>
                            </a:cubicBezTo>
                            <a:cubicBezTo>
                              <a:pt x="1905" y="15240"/>
                              <a:pt x="1905" y="16192"/>
                              <a:pt x="1905" y="16192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1" name="任意多边形: 形状 1065"/>
                      <p:cNvSpPr/>
                      <p:nvPr/>
                    </p:nvSpPr>
                    <p:spPr>
                      <a:xfrm>
                        <a:off x="4124325" y="35090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2" name="任意多边形: 形状 1066"/>
                      <p:cNvSpPr/>
                      <p:nvPr/>
                    </p:nvSpPr>
                    <p:spPr>
                      <a:xfrm>
                        <a:off x="4123372" y="3508057"/>
                        <a:ext cx="4762" cy="2857"/>
                      </a:xfrm>
                      <a:custGeom>
                        <a:avLst/>
                        <a:gdLst>
                          <a:gd name="connsiteX0" fmla="*/ 0 w 4762"/>
                          <a:gd name="connsiteY0" fmla="*/ 1905 h 2857"/>
                          <a:gd name="connsiteX1" fmla="*/ 1905 w 4762"/>
                          <a:gd name="connsiteY1" fmla="*/ 2858 h 2857"/>
                          <a:gd name="connsiteX2" fmla="*/ 1905 w 4762"/>
                          <a:gd name="connsiteY2" fmla="*/ 2858 h 2857"/>
                          <a:gd name="connsiteX3" fmla="*/ 1905 w 4762"/>
                          <a:gd name="connsiteY3" fmla="*/ 2858 h 2857"/>
                          <a:gd name="connsiteX4" fmla="*/ 1905 w 4762"/>
                          <a:gd name="connsiteY4" fmla="*/ 2858 h 2857"/>
                          <a:gd name="connsiteX5" fmla="*/ 1905 w 4762"/>
                          <a:gd name="connsiteY5" fmla="*/ 2858 h 2857"/>
                          <a:gd name="connsiteX6" fmla="*/ 2857 w 4762"/>
                          <a:gd name="connsiteY6" fmla="*/ 2858 h 2857"/>
                          <a:gd name="connsiteX7" fmla="*/ 3810 w 4762"/>
                          <a:gd name="connsiteY7" fmla="*/ 2858 h 2857"/>
                          <a:gd name="connsiteX8" fmla="*/ 3810 w 4762"/>
                          <a:gd name="connsiteY8" fmla="*/ 1905 h 2857"/>
                          <a:gd name="connsiteX9" fmla="*/ 3810 w 4762"/>
                          <a:gd name="connsiteY9" fmla="*/ 1905 h 2857"/>
                          <a:gd name="connsiteX10" fmla="*/ 3810 w 4762"/>
                          <a:gd name="connsiteY10" fmla="*/ 1905 h 2857"/>
                          <a:gd name="connsiteX11" fmla="*/ 4763 w 4762"/>
                          <a:gd name="connsiteY11" fmla="*/ 1905 h 2857"/>
                          <a:gd name="connsiteX12" fmla="*/ 2857 w 4762"/>
                          <a:gd name="connsiteY12" fmla="*/ 0 h 2857"/>
                          <a:gd name="connsiteX13" fmla="*/ 1905 w 4762"/>
                          <a:gd name="connsiteY13" fmla="*/ 0 h 2857"/>
                          <a:gd name="connsiteX14" fmla="*/ 952 w 4762"/>
                          <a:gd name="connsiteY14" fmla="*/ 952 h 2857"/>
                          <a:gd name="connsiteX15" fmla="*/ 0 w 4762"/>
                          <a:gd name="connsiteY15" fmla="*/ 1905 h 2857"/>
                          <a:gd name="connsiteX16" fmla="*/ 0 w 4762"/>
                          <a:gd name="connsiteY16" fmla="*/ 1905 h 2857"/>
                          <a:gd name="connsiteX17" fmla="*/ 0 w 4762"/>
                          <a:gd name="connsiteY17" fmla="*/ 1905 h 2857"/>
                          <a:gd name="connsiteX18" fmla="*/ 0 w 4762"/>
                          <a:gd name="connsiteY18" fmla="*/ 1905 h 2857"/>
                          <a:gd name="connsiteX19" fmla="*/ 0 w 4762"/>
                          <a:gd name="connsiteY19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0" y="1905"/>
                            </a:moveTo>
                            <a:cubicBezTo>
                              <a:pt x="952" y="1905"/>
                              <a:pt x="952" y="1905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952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83" name="图形 2"/>
                    <p:cNvGrpSpPr/>
                    <p:nvPr/>
                  </p:nvGrpSpPr>
                  <p:grpSpPr>
                    <a:xfrm>
                      <a:off x="4067175" y="3528617"/>
                      <a:ext cx="33337" cy="18492"/>
                      <a:chOff x="4067175" y="3528617"/>
                      <a:chExt cx="33337" cy="18492"/>
                    </a:xfrm>
                    <a:solidFill>
                      <a:srgbClr val="FF9B80"/>
                    </a:solidFill>
                  </p:grpSpPr>
                  <p:sp>
                    <p:nvSpPr>
                      <p:cNvPr id="1184" name="任意多边形: 形状 1068"/>
                      <p:cNvSpPr/>
                      <p:nvPr/>
                    </p:nvSpPr>
                    <p:spPr>
                      <a:xfrm>
                        <a:off x="4098607" y="35299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5" name="任意多边形: 形状 1069"/>
                      <p:cNvSpPr/>
                      <p:nvPr/>
                    </p:nvSpPr>
                    <p:spPr>
                      <a:xfrm>
                        <a:off x="4067175" y="3530916"/>
                        <a:ext cx="31432" cy="16192"/>
                      </a:xfrm>
                      <a:custGeom>
                        <a:avLst/>
                        <a:gdLst>
                          <a:gd name="connsiteX0" fmla="*/ 0 w 31432"/>
                          <a:gd name="connsiteY0" fmla="*/ 11430 h 16192"/>
                          <a:gd name="connsiteX1" fmla="*/ 0 w 31432"/>
                          <a:gd name="connsiteY1" fmla="*/ 11430 h 16192"/>
                          <a:gd name="connsiteX2" fmla="*/ 1905 w 31432"/>
                          <a:gd name="connsiteY2" fmla="*/ 10478 h 16192"/>
                          <a:gd name="connsiteX3" fmla="*/ 2857 w 31432"/>
                          <a:gd name="connsiteY3" fmla="*/ 9525 h 16192"/>
                          <a:gd name="connsiteX4" fmla="*/ 3810 w 31432"/>
                          <a:gd name="connsiteY4" fmla="*/ 9525 h 16192"/>
                          <a:gd name="connsiteX5" fmla="*/ 3810 w 31432"/>
                          <a:gd name="connsiteY5" fmla="*/ 9525 h 16192"/>
                          <a:gd name="connsiteX6" fmla="*/ 4763 w 31432"/>
                          <a:gd name="connsiteY6" fmla="*/ 9525 h 16192"/>
                          <a:gd name="connsiteX7" fmla="*/ 5715 w 31432"/>
                          <a:gd name="connsiteY7" fmla="*/ 9525 h 16192"/>
                          <a:gd name="connsiteX8" fmla="*/ 6668 w 31432"/>
                          <a:gd name="connsiteY8" fmla="*/ 9525 h 16192"/>
                          <a:gd name="connsiteX9" fmla="*/ 7620 w 31432"/>
                          <a:gd name="connsiteY9" fmla="*/ 9525 h 16192"/>
                          <a:gd name="connsiteX10" fmla="*/ 7620 w 31432"/>
                          <a:gd name="connsiteY10" fmla="*/ 9525 h 16192"/>
                          <a:gd name="connsiteX11" fmla="*/ 8573 w 31432"/>
                          <a:gd name="connsiteY11" fmla="*/ 9525 h 16192"/>
                          <a:gd name="connsiteX12" fmla="*/ 9525 w 31432"/>
                          <a:gd name="connsiteY12" fmla="*/ 9525 h 16192"/>
                          <a:gd name="connsiteX13" fmla="*/ 10477 w 31432"/>
                          <a:gd name="connsiteY13" fmla="*/ 9525 h 16192"/>
                          <a:gd name="connsiteX14" fmla="*/ 11430 w 31432"/>
                          <a:gd name="connsiteY14" fmla="*/ 9525 h 16192"/>
                          <a:gd name="connsiteX15" fmla="*/ 12382 w 31432"/>
                          <a:gd name="connsiteY15" fmla="*/ 9525 h 16192"/>
                          <a:gd name="connsiteX16" fmla="*/ 12382 w 31432"/>
                          <a:gd name="connsiteY16" fmla="*/ 9525 h 16192"/>
                          <a:gd name="connsiteX17" fmla="*/ 13335 w 31432"/>
                          <a:gd name="connsiteY17" fmla="*/ 8573 h 16192"/>
                          <a:gd name="connsiteX18" fmla="*/ 14288 w 31432"/>
                          <a:gd name="connsiteY18" fmla="*/ 8573 h 16192"/>
                          <a:gd name="connsiteX19" fmla="*/ 14288 w 31432"/>
                          <a:gd name="connsiteY19" fmla="*/ 8573 h 16192"/>
                          <a:gd name="connsiteX20" fmla="*/ 15240 w 31432"/>
                          <a:gd name="connsiteY20" fmla="*/ 8573 h 16192"/>
                          <a:gd name="connsiteX21" fmla="*/ 15240 w 31432"/>
                          <a:gd name="connsiteY21" fmla="*/ 8573 h 16192"/>
                          <a:gd name="connsiteX22" fmla="*/ 15240 w 31432"/>
                          <a:gd name="connsiteY22" fmla="*/ 8573 h 16192"/>
                          <a:gd name="connsiteX23" fmla="*/ 15240 w 31432"/>
                          <a:gd name="connsiteY23" fmla="*/ 8573 h 16192"/>
                          <a:gd name="connsiteX24" fmla="*/ 15240 w 31432"/>
                          <a:gd name="connsiteY24" fmla="*/ 8573 h 16192"/>
                          <a:gd name="connsiteX25" fmla="*/ 15240 w 31432"/>
                          <a:gd name="connsiteY25" fmla="*/ 8573 h 16192"/>
                          <a:gd name="connsiteX26" fmla="*/ 16193 w 31432"/>
                          <a:gd name="connsiteY26" fmla="*/ 7620 h 16192"/>
                          <a:gd name="connsiteX27" fmla="*/ 17145 w 31432"/>
                          <a:gd name="connsiteY27" fmla="*/ 7620 h 16192"/>
                          <a:gd name="connsiteX28" fmla="*/ 17145 w 31432"/>
                          <a:gd name="connsiteY28" fmla="*/ 7620 h 16192"/>
                          <a:gd name="connsiteX29" fmla="*/ 17145 w 31432"/>
                          <a:gd name="connsiteY29" fmla="*/ 7620 h 16192"/>
                          <a:gd name="connsiteX30" fmla="*/ 17145 w 31432"/>
                          <a:gd name="connsiteY30" fmla="*/ 7620 h 16192"/>
                          <a:gd name="connsiteX31" fmla="*/ 17145 w 31432"/>
                          <a:gd name="connsiteY31" fmla="*/ 6667 h 16192"/>
                          <a:gd name="connsiteX32" fmla="*/ 19050 w 31432"/>
                          <a:gd name="connsiteY32" fmla="*/ 5715 h 16192"/>
                          <a:gd name="connsiteX33" fmla="*/ 20955 w 31432"/>
                          <a:gd name="connsiteY33" fmla="*/ 4763 h 16192"/>
                          <a:gd name="connsiteX34" fmla="*/ 22860 w 31432"/>
                          <a:gd name="connsiteY34" fmla="*/ 3810 h 16192"/>
                          <a:gd name="connsiteX35" fmla="*/ 24765 w 31432"/>
                          <a:gd name="connsiteY35" fmla="*/ 2858 h 16192"/>
                          <a:gd name="connsiteX36" fmla="*/ 24765 w 31432"/>
                          <a:gd name="connsiteY36" fmla="*/ 2858 h 16192"/>
                          <a:gd name="connsiteX37" fmla="*/ 25718 w 31432"/>
                          <a:gd name="connsiteY37" fmla="*/ 1905 h 16192"/>
                          <a:gd name="connsiteX38" fmla="*/ 25718 w 31432"/>
                          <a:gd name="connsiteY38" fmla="*/ 1905 h 16192"/>
                          <a:gd name="connsiteX39" fmla="*/ 25718 w 31432"/>
                          <a:gd name="connsiteY39" fmla="*/ 1905 h 16192"/>
                          <a:gd name="connsiteX40" fmla="*/ 25718 w 31432"/>
                          <a:gd name="connsiteY40" fmla="*/ 1905 h 16192"/>
                          <a:gd name="connsiteX41" fmla="*/ 26670 w 31432"/>
                          <a:gd name="connsiteY41" fmla="*/ 1905 h 16192"/>
                          <a:gd name="connsiteX42" fmla="*/ 27623 w 31432"/>
                          <a:gd name="connsiteY42" fmla="*/ 1905 h 16192"/>
                          <a:gd name="connsiteX43" fmla="*/ 27623 w 31432"/>
                          <a:gd name="connsiteY43" fmla="*/ 1905 h 16192"/>
                          <a:gd name="connsiteX44" fmla="*/ 28575 w 31432"/>
                          <a:gd name="connsiteY44" fmla="*/ 953 h 16192"/>
                          <a:gd name="connsiteX45" fmla="*/ 28575 w 31432"/>
                          <a:gd name="connsiteY45" fmla="*/ 953 h 16192"/>
                          <a:gd name="connsiteX46" fmla="*/ 28575 w 31432"/>
                          <a:gd name="connsiteY46" fmla="*/ 953 h 16192"/>
                          <a:gd name="connsiteX47" fmla="*/ 30480 w 31432"/>
                          <a:gd name="connsiteY47" fmla="*/ 1905 h 16192"/>
                          <a:gd name="connsiteX48" fmla="*/ 30480 w 31432"/>
                          <a:gd name="connsiteY48" fmla="*/ 1905 h 16192"/>
                          <a:gd name="connsiteX49" fmla="*/ 30480 w 31432"/>
                          <a:gd name="connsiteY49" fmla="*/ 1905 h 16192"/>
                          <a:gd name="connsiteX50" fmla="*/ 30480 w 31432"/>
                          <a:gd name="connsiteY50" fmla="*/ 1905 h 16192"/>
                          <a:gd name="connsiteX51" fmla="*/ 30480 w 31432"/>
                          <a:gd name="connsiteY51" fmla="*/ 1905 h 16192"/>
                          <a:gd name="connsiteX52" fmla="*/ 31432 w 31432"/>
                          <a:gd name="connsiteY52" fmla="*/ 1905 h 16192"/>
                          <a:gd name="connsiteX53" fmla="*/ 30480 w 31432"/>
                          <a:gd name="connsiteY53" fmla="*/ 2858 h 16192"/>
                          <a:gd name="connsiteX54" fmla="*/ 29527 w 31432"/>
                          <a:gd name="connsiteY54" fmla="*/ 2858 h 16192"/>
                          <a:gd name="connsiteX55" fmla="*/ 29527 w 31432"/>
                          <a:gd name="connsiteY55" fmla="*/ 2858 h 16192"/>
                          <a:gd name="connsiteX56" fmla="*/ 29527 w 31432"/>
                          <a:gd name="connsiteY56" fmla="*/ 2858 h 16192"/>
                          <a:gd name="connsiteX57" fmla="*/ 29527 w 31432"/>
                          <a:gd name="connsiteY57" fmla="*/ 3810 h 16192"/>
                          <a:gd name="connsiteX58" fmla="*/ 27623 w 31432"/>
                          <a:gd name="connsiteY58" fmla="*/ 4763 h 16192"/>
                          <a:gd name="connsiteX59" fmla="*/ 26670 w 31432"/>
                          <a:gd name="connsiteY59" fmla="*/ 4763 h 16192"/>
                          <a:gd name="connsiteX60" fmla="*/ 26670 w 31432"/>
                          <a:gd name="connsiteY60" fmla="*/ 4763 h 16192"/>
                          <a:gd name="connsiteX61" fmla="*/ 25718 w 31432"/>
                          <a:gd name="connsiteY61" fmla="*/ 5715 h 16192"/>
                          <a:gd name="connsiteX62" fmla="*/ 23813 w 31432"/>
                          <a:gd name="connsiteY62" fmla="*/ 6667 h 16192"/>
                          <a:gd name="connsiteX63" fmla="*/ 21907 w 31432"/>
                          <a:gd name="connsiteY63" fmla="*/ 7620 h 16192"/>
                          <a:gd name="connsiteX64" fmla="*/ 20955 w 31432"/>
                          <a:gd name="connsiteY64" fmla="*/ 7620 h 16192"/>
                          <a:gd name="connsiteX65" fmla="*/ 20002 w 31432"/>
                          <a:gd name="connsiteY65" fmla="*/ 8573 h 16192"/>
                          <a:gd name="connsiteX66" fmla="*/ 19050 w 31432"/>
                          <a:gd name="connsiteY66" fmla="*/ 8573 h 16192"/>
                          <a:gd name="connsiteX67" fmla="*/ 19050 w 31432"/>
                          <a:gd name="connsiteY67" fmla="*/ 8573 h 16192"/>
                          <a:gd name="connsiteX68" fmla="*/ 19050 w 31432"/>
                          <a:gd name="connsiteY68" fmla="*/ 8573 h 16192"/>
                          <a:gd name="connsiteX69" fmla="*/ 18098 w 31432"/>
                          <a:gd name="connsiteY69" fmla="*/ 9525 h 16192"/>
                          <a:gd name="connsiteX70" fmla="*/ 17145 w 31432"/>
                          <a:gd name="connsiteY70" fmla="*/ 9525 h 16192"/>
                          <a:gd name="connsiteX71" fmla="*/ 16193 w 31432"/>
                          <a:gd name="connsiteY71" fmla="*/ 10478 h 16192"/>
                          <a:gd name="connsiteX72" fmla="*/ 16193 w 31432"/>
                          <a:gd name="connsiteY72" fmla="*/ 10478 h 16192"/>
                          <a:gd name="connsiteX73" fmla="*/ 16193 w 31432"/>
                          <a:gd name="connsiteY73" fmla="*/ 10478 h 16192"/>
                          <a:gd name="connsiteX74" fmla="*/ 16193 w 31432"/>
                          <a:gd name="connsiteY74" fmla="*/ 10478 h 16192"/>
                          <a:gd name="connsiteX75" fmla="*/ 16193 w 31432"/>
                          <a:gd name="connsiteY75" fmla="*/ 10478 h 16192"/>
                          <a:gd name="connsiteX76" fmla="*/ 15240 w 31432"/>
                          <a:gd name="connsiteY76" fmla="*/ 10478 h 16192"/>
                          <a:gd name="connsiteX77" fmla="*/ 15240 w 31432"/>
                          <a:gd name="connsiteY77" fmla="*/ 10478 h 16192"/>
                          <a:gd name="connsiteX78" fmla="*/ 15240 w 31432"/>
                          <a:gd name="connsiteY78" fmla="*/ 10478 h 16192"/>
                          <a:gd name="connsiteX79" fmla="*/ 15240 w 31432"/>
                          <a:gd name="connsiteY79" fmla="*/ 11430 h 16192"/>
                          <a:gd name="connsiteX80" fmla="*/ 14288 w 31432"/>
                          <a:gd name="connsiteY80" fmla="*/ 12383 h 16192"/>
                          <a:gd name="connsiteX81" fmla="*/ 13335 w 31432"/>
                          <a:gd name="connsiteY81" fmla="*/ 13335 h 16192"/>
                          <a:gd name="connsiteX82" fmla="*/ 12382 w 31432"/>
                          <a:gd name="connsiteY82" fmla="*/ 13335 h 16192"/>
                          <a:gd name="connsiteX83" fmla="*/ 12382 w 31432"/>
                          <a:gd name="connsiteY83" fmla="*/ 13335 h 16192"/>
                          <a:gd name="connsiteX84" fmla="*/ 12382 w 31432"/>
                          <a:gd name="connsiteY84" fmla="*/ 13335 h 16192"/>
                          <a:gd name="connsiteX85" fmla="*/ 12382 w 31432"/>
                          <a:gd name="connsiteY85" fmla="*/ 13335 h 16192"/>
                          <a:gd name="connsiteX86" fmla="*/ 10477 w 31432"/>
                          <a:gd name="connsiteY86" fmla="*/ 14288 h 16192"/>
                          <a:gd name="connsiteX87" fmla="*/ 10477 w 31432"/>
                          <a:gd name="connsiteY87" fmla="*/ 14288 h 16192"/>
                          <a:gd name="connsiteX88" fmla="*/ 6668 w 31432"/>
                          <a:gd name="connsiteY88" fmla="*/ 15240 h 16192"/>
                          <a:gd name="connsiteX89" fmla="*/ 4763 w 31432"/>
                          <a:gd name="connsiteY89" fmla="*/ 16192 h 16192"/>
                          <a:gd name="connsiteX90" fmla="*/ 3810 w 31432"/>
                          <a:gd name="connsiteY90" fmla="*/ 16192 h 16192"/>
                          <a:gd name="connsiteX91" fmla="*/ 2857 w 31432"/>
                          <a:gd name="connsiteY91" fmla="*/ 16192 h 16192"/>
                          <a:gd name="connsiteX92" fmla="*/ 2857 w 31432"/>
                          <a:gd name="connsiteY92" fmla="*/ 16192 h 16192"/>
                          <a:gd name="connsiteX93" fmla="*/ 0 w 31432"/>
                          <a:gd name="connsiteY93" fmla="*/ 11430 h 16192"/>
                          <a:gd name="connsiteX94" fmla="*/ 27623 w 31432"/>
                          <a:gd name="connsiteY94" fmla="*/ 0 h 16192"/>
                          <a:gd name="connsiteX95" fmla="*/ 27623 w 31432"/>
                          <a:gd name="connsiteY95" fmla="*/ 0 h 16192"/>
                          <a:gd name="connsiteX96" fmla="*/ 27623 w 31432"/>
                          <a:gd name="connsiteY96" fmla="*/ 0 h 16192"/>
                          <a:gd name="connsiteX97" fmla="*/ 27623 w 31432"/>
                          <a:gd name="connsiteY97" fmla="*/ 0 h 16192"/>
                          <a:gd name="connsiteX98" fmla="*/ 27623 w 31432"/>
                          <a:gd name="connsiteY98" fmla="*/ 0 h 16192"/>
                          <a:gd name="connsiteX99" fmla="*/ 23813 w 31432"/>
                          <a:gd name="connsiteY99" fmla="*/ 2858 h 16192"/>
                          <a:gd name="connsiteX100" fmla="*/ 23813 w 31432"/>
                          <a:gd name="connsiteY100" fmla="*/ 2858 h 16192"/>
                          <a:gd name="connsiteX101" fmla="*/ 23813 w 31432"/>
                          <a:gd name="connsiteY101" fmla="*/ 2858 h 16192"/>
                          <a:gd name="connsiteX102" fmla="*/ 23813 w 31432"/>
                          <a:gd name="connsiteY102" fmla="*/ 2858 h 16192"/>
                          <a:gd name="connsiteX103" fmla="*/ 23813 w 31432"/>
                          <a:gd name="connsiteY103" fmla="*/ 2858 h 16192"/>
                          <a:gd name="connsiteX104" fmla="*/ 2857 w 31432"/>
                          <a:gd name="connsiteY104" fmla="*/ 11430 h 16192"/>
                          <a:gd name="connsiteX105" fmla="*/ 2857 w 31432"/>
                          <a:gd name="connsiteY105" fmla="*/ 11430 h 16192"/>
                          <a:gd name="connsiteX106" fmla="*/ 2857 w 31432"/>
                          <a:gd name="connsiteY106" fmla="*/ 11430 h 16192"/>
                          <a:gd name="connsiteX107" fmla="*/ 2857 w 31432"/>
                          <a:gd name="connsiteY107" fmla="*/ 11430 h 16192"/>
                          <a:gd name="connsiteX108" fmla="*/ 2857 w 31432"/>
                          <a:gd name="connsiteY108" fmla="*/ 11430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1432" h="16192">
                            <a:moveTo>
                              <a:pt x="0" y="11430"/>
                            </a:moveTo>
                            <a:cubicBezTo>
                              <a:pt x="952" y="11430"/>
                              <a:pt x="952" y="11430"/>
                              <a:pt x="0" y="11430"/>
                            </a:cubicBezTo>
                            <a:cubicBezTo>
                              <a:pt x="952" y="11430"/>
                              <a:pt x="1905" y="10478"/>
                              <a:pt x="1905" y="10478"/>
                            </a:cubicBezTo>
                            <a:cubicBezTo>
                              <a:pt x="1905" y="10478"/>
                              <a:pt x="2857" y="10478"/>
                              <a:pt x="2857" y="9525"/>
                            </a:cubicBezTo>
                            <a:cubicBezTo>
                              <a:pt x="2857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6668" y="9525"/>
                            </a:cubicBezTo>
                            <a:cubicBezTo>
                              <a:pt x="6668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8573" y="9525"/>
                            </a:cubicBezTo>
                            <a:cubicBezTo>
                              <a:pt x="8573" y="9525"/>
                              <a:pt x="8573" y="9525"/>
                              <a:pt x="9525" y="9525"/>
                            </a:cubicBezTo>
                            <a:cubicBezTo>
                              <a:pt x="9525" y="9525"/>
                              <a:pt x="10477" y="9525"/>
                              <a:pt x="10477" y="9525"/>
                            </a:cubicBezTo>
                            <a:cubicBezTo>
                              <a:pt x="10477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3335" y="8573"/>
                            </a:cubicBezTo>
                            <a:cubicBezTo>
                              <a:pt x="13335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6667"/>
                            </a:cubicBezTo>
                            <a:cubicBezTo>
                              <a:pt x="18098" y="6667"/>
                              <a:pt x="19050" y="5715"/>
                              <a:pt x="19050" y="5715"/>
                            </a:cubicBezTo>
                            <a:cubicBezTo>
                              <a:pt x="20002" y="5715"/>
                              <a:pt x="20002" y="4763"/>
                              <a:pt x="20955" y="4763"/>
                            </a:cubicBezTo>
                            <a:cubicBezTo>
                              <a:pt x="21907" y="4763"/>
                              <a:pt x="21907" y="3810"/>
                              <a:pt x="22860" y="3810"/>
                            </a:cubicBezTo>
                            <a:cubicBezTo>
                              <a:pt x="23813" y="3810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5718" y="2858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6670" y="1905"/>
                            </a:cubicBezTo>
                            <a:cubicBezTo>
                              <a:pt x="26670" y="1905"/>
                              <a:pt x="27623" y="1905"/>
                              <a:pt x="27623" y="1905"/>
                            </a:cubicBezTo>
                            <a:cubicBezTo>
                              <a:pt x="27623" y="1905"/>
                              <a:pt x="27623" y="1905"/>
                              <a:pt x="27623" y="1905"/>
                            </a:cubicBezTo>
                            <a:cubicBezTo>
                              <a:pt x="27623" y="1905"/>
                              <a:pt x="27623" y="1905"/>
                              <a:pt x="28575" y="953"/>
                            </a:cubicBezTo>
                            <a:lnTo>
                              <a:pt x="28575" y="953"/>
                            </a:lnTo>
                            <a:cubicBezTo>
                              <a:pt x="28575" y="953"/>
                              <a:pt x="28575" y="953"/>
                              <a:pt x="28575" y="953"/>
                            </a:cubicBezTo>
                            <a:cubicBezTo>
                              <a:pt x="29527" y="1905"/>
                              <a:pt x="29527" y="1905"/>
                              <a:pt x="30480" y="1905"/>
                            </a:cubicBezTo>
                            <a:lnTo>
                              <a:pt x="30480" y="1905"/>
                            </a:lnTo>
                            <a:cubicBezTo>
                              <a:pt x="30480" y="1905"/>
                              <a:pt x="30480" y="1905"/>
                              <a:pt x="30480" y="1905"/>
                            </a:cubicBezTo>
                            <a:lnTo>
                              <a:pt x="30480" y="1905"/>
                            </a:lnTo>
                            <a:cubicBezTo>
                              <a:pt x="30480" y="1905"/>
                              <a:pt x="30480" y="1905"/>
                              <a:pt x="30480" y="1905"/>
                            </a:cubicBezTo>
                            <a:cubicBezTo>
                              <a:pt x="30480" y="1905"/>
                              <a:pt x="30480" y="1905"/>
                              <a:pt x="31432" y="1905"/>
                            </a:cubicBezTo>
                            <a:cubicBezTo>
                              <a:pt x="31432" y="1905"/>
                              <a:pt x="31432" y="1905"/>
                              <a:pt x="30480" y="2858"/>
                            </a:cubicBezTo>
                            <a:cubicBezTo>
                              <a:pt x="30480" y="2858"/>
                              <a:pt x="29527" y="2858"/>
                              <a:pt x="29527" y="2858"/>
                            </a:cubicBezTo>
                            <a:cubicBezTo>
                              <a:pt x="29527" y="2858"/>
                              <a:pt x="29527" y="2858"/>
                              <a:pt x="29527" y="2858"/>
                            </a:cubicBezTo>
                            <a:cubicBezTo>
                              <a:pt x="29527" y="2858"/>
                              <a:pt x="29527" y="2858"/>
                              <a:pt x="29527" y="2858"/>
                            </a:cubicBezTo>
                            <a:cubicBezTo>
                              <a:pt x="30480" y="2858"/>
                              <a:pt x="29527" y="3810"/>
                              <a:pt x="29527" y="3810"/>
                            </a:cubicBezTo>
                            <a:cubicBezTo>
                              <a:pt x="28575" y="4763"/>
                              <a:pt x="28575" y="4763"/>
                              <a:pt x="27623" y="4763"/>
                            </a:cubicBezTo>
                            <a:cubicBezTo>
                              <a:pt x="27623" y="4763"/>
                              <a:pt x="26670" y="4763"/>
                              <a:pt x="26670" y="4763"/>
                            </a:cubicBezTo>
                            <a:cubicBezTo>
                              <a:pt x="26670" y="4763"/>
                              <a:pt x="26670" y="4763"/>
                              <a:pt x="26670" y="4763"/>
                            </a:cubicBezTo>
                            <a:cubicBezTo>
                              <a:pt x="25718" y="4763"/>
                              <a:pt x="25718" y="5715"/>
                              <a:pt x="25718" y="5715"/>
                            </a:cubicBezTo>
                            <a:cubicBezTo>
                              <a:pt x="24765" y="5715"/>
                              <a:pt x="24765" y="6667"/>
                              <a:pt x="23813" y="6667"/>
                            </a:cubicBezTo>
                            <a:cubicBezTo>
                              <a:pt x="22860" y="6667"/>
                              <a:pt x="22860" y="7620"/>
                              <a:pt x="21907" y="7620"/>
                            </a:cubicBezTo>
                            <a:cubicBezTo>
                              <a:pt x="21907" y="7620"/>
                              <a:pt x="20955" y="7620"/>
                              <a:pt x="20955" y="7620"/>
                            </a:cubicBezTo>
                            <a:cubicBezTo>
                              <a:pt x="20955" y="7620"/>
                              <a:pt x="20002" y="8573"/>
                              <a:pt x="20002" y="8573"/>
                            </a:cubicBezTo>
                            <a:cubicBezTo>
                              <a:pt x="20002" y="8573"/>
                              <a:pt x="20002" y="8573"/>
                              <a:pt x="19050" y="8573"/>
                            </a:cubicBezTo>
                            <a:cubicBezTo>
                              <a:pt x="19050" y="8573"/>
                              <a:pt x="19050" y="8573"/>
                              <a:pt x="19050" y="8573"/>
                            </a:cubicBezTo>
                            <a:cubicBezTo>
                              <a:pt x="19050" y="8573"/>
                              <a:pt x="19050" y="8573"/>
                              <a:pt x="19050" y="8573"/>
                            </a:cubicBezTo>
                            <a:cubicBezTo>
                              <a:pt x="19050" y="8573"/>
                              <a:pt x="19050" y="8573"/>
                              <a:pt x="18098" y="9525"/>
                            </a:cubicBezTo>
                            <a:cubicBezTo>
                              <a:pt x="18098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6193" y="9525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5240" y="10478"/>
                              <a:pt x="15240" y="11430"/>
                            </a:cubicBezTo>
                            <a:cubicBezTo>
                              <a:pt x="15240" y="11430"/>
                              <a:pt x="14288" y="11430"/>
                              <a:pt x="14288" y="12383"/>
                            </a:cubicBezTo>
                            <a:cubicBezTo>
                              <a:pt x="14288" y="12383"/>
                              <a:pt x="13335" y="12383"/>
                              <a:pt x="13335" y="13335"/>
                            </a:cubicBezTo>
                            <a:cubicBezTo>
                              <a:pt x="13335" y="13335"/>
                              <a:pt x="13335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4288"/>
                              <a:pt x="11430" y="14288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4288"/>
                            </a:cubicBezTo>
                            <a:cubicBezTo>
                              <a:pt x="9525" y="14288"/>
                              <a:pt x="8573" y="15240"/>
                              <a:pt x="6668" y="15240"/>
                            </a:cubicBezTo>
                            <a:cubicBezTo>
                              <a:pt x="5715" y="15240"/>
                              <a:pt x="5715" y="15240"/>
                              <a:pt x="4763" y="16192"/>
                            </a:cubicBezTo>
                            <a:cubicBezTo>
                              <a:pt x="4763" y="16192"/>
                              <a:pt x="3810" y="16192"/>
                              <a:pt x="3810" y="16192"/>
                            </a:cubicBezTo>
                            <a:cubicBezTo>
                              <a:pt x="3810" y="16192"/>
                              <a:pt x="2857" y="16192"/>
                              <a:pt x="2857" y="16192"/>
                            </a:cubicBezTo>
                            <a:lnTo>
                              <a:pt x="2857" y="16192"/>
                            </a:lnTo>
                            <a:lnTo>
                              <a:pt x="0" y="11430"/>
                            </a:lnTo>
                            <a:close/>
                            <a:moveTo>
                              <a:pt x="27623" y="0"/>
                            </a:moveTo>
                            <a:cubicBezTo>
                              <a:pt x="27623" y="0"/>
                              <a:pt x="28575" y="0"/>
                              <a:pt x="27623" y="0"/>
                            </a:cubicBezTo>
                            <a:cubicBezTo>
                              <a:pt x="28575" y="0"/>
                              <a:pt x="28575" y="0"/>
                              <a:pt x="27623" y="0"/>
                            </a:cubicBezTo>
                            <a:cubicBezTo>
                              <a:pt x="28575" y="0"/>
                              <a:pt x="27623" y="0"/>
                              <a:pt x="27623" y="0"/>
                            </a:cubicBezTo>
                            <a:cubicBezTo>
                              <a:pt x="27623" y="0"/>
                              <a:pt x="27623" y="0"/>
                              <a:pt x="27623" y="0"/>
                            </a:cubicBezTo>
                            <a:close/>
                            <a:moveTo>
                              <a:pt x="23813" y="2858"/>
                            </a:moveTo>
                            <a:cubicBezTo>
                              <a:pt x="23813" y="2858"/>
                              <a:pt x="23813" y="2858"/>
                              <a:pt x="23813" y="2858"/>
                            </a:cubicBezTo>
                            <a:cubicBezTo>
                              <a:pt x="23813" y="2858"/>
                              <a:pt x="23813" y="1905"/>
                              <a:pt x="23813" y="2858"/>
                            </a:cubicBezTo>
                            <a:cubicBezTo>
                              <a:pt x="23813" y="1905"/>
                              <a:pt x="23813" y="1905"/>
                              <a:pt x="23813" y="2858"/>
                            </a:cubicBezTo>
                            <a:cubicBezTo>
                              <a:pt x="23813" y="1905"/>
                              <a:pt x="22860" y="2858"/>
                              <a:pt x="23813" y="2858"/>
                            </a:cubicBezTo>
                            <a:close/>
                            <a:moveTo>
                              <a:pt x="2857" y="11430"/>
                            </a:move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6" name="任意多边形: 形状 1070"/>
                      <p:cNvSpPr/>
                      <p:nvPr/>
                    </p:nvSpPr>
                    <p:spPr>
                      <a:xfrm>
                        <a:off x="4095750" y="35290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87" name="任意多边形: 形状 1071"/>
                      <p:cNvSpPr/>
                      <p:nvPr/>
                    </p:nvSpPr>
                    <p:spPr>
                      <a:xfrm>
                        <a:off x="4095750" y="3528617"/>
                        <a:ext cx="4762" cy="2299"/>
                      </a:xfrm>
                      <a:custGeom>
                        <a:avLst/>
                        <a:gdLst>
                          <a:gd name="connsiteX0" fmla="*/ 0 w 4762"/>
                          <a:gd name="connsiteY0" fmla="*/ 1347 h 2299"/>
                          <a:gd name="connsiteX1" fmla="*/ 1905 w 4762"/>
                          <a:gd name="connsiteY1" fmla="*/ 2300 h 2299"/>
                          <a:gd name="connsiteX2" fmla="*/ 1905 w 4762"/>
                          <a:gd name="connsiteY2" fmla="*/ 2300 h 2299"/>
                          <a:gd name="connsiteX3" fmla="*/ 1905 w 4762"/>
                          <a:gd name="connsiteY3" fmla="*/ 2300 h 2299"/>
                          <a:gd name="connsiteX4" fmla="*/ 1905 w 4762"/>
                          <a:gd name="connsiteY4" fmla="*/ 2300 h 2299"/>
                          <a:gd name="connsiteX5" fmla="*/ 1905 w 4762"/>
                          <a:gd name="connsiteY5" fmla="*/ 2300 h 2299"/>
                          <a:gd name="connsiteX6" fmla="*/ 2857 w 4762"/>
                          <a:gd name="connsiteY6" fmla="*/ 2300 h 2299"/>
                          <a:gd name="connsiteX7" fmla="*/ 3810 w 4762"/>
                          <a:gd name="connsiteY7" fmla="*/ 2300 h 2299"/>
                          <a:gd name="connsiteX8" fmla="*/ 3810 w 4762"/>
                          <a:gd name="connsiteY8" fmla="*/ 2300 h 2299"/>
                          <a:gd name="connsiteX9" fmla="*/ 3810 w 4762"/>
                          <a:gd name="connsiteY9" fmla="*/ 2300 h 2299"/>
                          <a:gd name="connsiteX10" fmla="*/ 3810 w 4762"/>
                          <a:gd name="connsiteY10" fmla="*/ 2300 h 2299"/>
                          <a:gd name="connsiteX11" fmla="*/ 4763 w 4762"/>
                          <a:gd name="connsiteY11" fmla="*/ 2300 h 2299"/>
                          <a:gd name="connsiteX12" fmla="*/ 3810 w 4762"/>
                          <a:gd name="connsiteY12" fmla="*/ 395 h 2299"/>
                          <a:gd name="connsiteX13" fmla="*/ 2857 w 4762"/>
                          <a:gd name="connsiteY13" fmla="*/ 395 h 2299"/>
                          <a:gd name="connsiteX14" fmla="*/ 1905 w 4762"/>
                          <a:gd name="connsiteY14" fmla="*/ 395 h 2299"/>
                          <a:gd name="connsiteX15" fmla="*/ 0 w 4762"/>
                          <a:gd name="connsiteY15" fmla="*/ 1347 h 2299"/>
                          <a:gd name="connsiteX16" fmla="*/ 0 w 4762"/>
                          <a:gd name="connsiteY16" fmla="*/ 1347 h 2299"/>
                          <a:gd name="connsiteX17" fmla="*/ 0 w 4762"/>
                          <a:gd name="connsiteY17" fmla="*/ 1347 h 2299"/>
                          <a:gd name="connsiteX18" fmla="*/ 0 w 4762"/>
                          <a:gd name="connsiteY18" fmla="*/ 1347 h 2299"/>
                          <a:gd name="connsiteX19" fmla="*/ 0 w 4762"/>
                          <a:gd name="connsiteY19" fmla="*/ 1347 h 229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299">
                            <a:moveTo>
                              <a:pt x="0" y="1347"/>
                            </a:moveTo>
                            <a:cubicBezTo>
                              <a:pt x="952" y="2300"/>
                              <a:pt x="952" y="2300"/>
                              <a:pt x="1905" y="2300"/>
                            </a:cubicBezTo>
                            <a:lnTo>
                              <a:pt x="1905" y="2300"/>
                            </a:lnTo>
                            <a:cubicBezTo>
                              <a:pt x="1905" y="2300"/>
                              <a:pt x="1905" y="2300"/>
                              <a:pt x="1905" y="2300"/>
                            </a:cubicBezTo>
                            <a:lnTo>
                              <a:pt x="1905" y="2300"/>
                            </a:lnTo>
                            <a:cubicBezTo>
                              <a:pt x="1905" y="2300"/>
                              <a:pt x="1905" y="2300"/>
                              <a:pt x="1905" y="2300"/>
                            </a:cubicBezTo>
                            <a:cubicBezTo>
                              <a:pt x="1905" y="2300"/>
                              <a:pt x="1905" y="2300"/>
                              <a:pt x="2857" y="2300"/>
                            </a:cubicBezTo>
                            <a:cubicBezTo>
                              <a:pt x="2857" y="2300"/>
                              <a:pt x="2857" y="2300"/>
                              <a:pt x="3810" y="2300"/>
                            </a:cubicBezTo>
                            <a:cubicBezTo>
                              <a:pt x="3810" y="2300"/>
                              <a:pt x="3810" y="2300"/>
                              <a:pt x="3810" y="2300"/>
                            </a:cubicBezTo>
                            <a:lnTo>
                              <a:pt x="3810" y="2300"/>
                            </a:lnTo>
                            <a:lnTo>
                              <a:pt x="3810" y="2300"/>
                            </a:lnTo>
                            <a:cubicBezTo>
                              <a:pt x="3810" y="2300"/>
                              <a:pt x="3810" y="2300"/>
                              <a:pt x="4763" y="2300"/>
                            </a:cubicBezTo>
                            <a:lnTo>
                              <a:pt x="3810" y="395"/>
                            </a:lnTo>
                            <a:cubicBezTo>
                              <a:pt x="3810" y="395"/>
                              <a:pt x="3810" y="395"/>
                              <a:pt x="2857" y="395"/>
                            </a:cubicBezTo>
                            <a:cubicBezTo>
                              <a:pt x="2857" y="395"/>
                              <a:pt x="1905" y="395"/>
                              <a:pt x="1905" y="395"/>
                            </a:cubicBezTo>
                            <a:cubicBezTo>
                              <a:pt x="952" y="-558"/>
                              <a:pt x="0" y="395"/>
                              <a:pt x="0" y="1347"/>
                            </a:cubicBezTo>
                            <a:lnTo>
                              <a:pt x="0" y="1347"/>
                            </a:lnTo>
                            <a:cubicBezTo>
                              <a:pt x="0" y="395"/>
                              <a:pt x="0" y="395"/>
                              <a:pt x="0" y="1347"/>
                            </a:cubicBezTo>
                            <a:lnTo>
                              <a:pt x="0" y="1347"/>
                            </a:lnTo>
                            <a:cubicBezTo>
                              <a:pt x="0" y="395"/>
                              <a:pt x="0" y="1347"/>
                              <a:pt x="0" y="1347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88" name="图形 2"/>
                    <p:cNvGrpSpPr/>
                    <p:nvPr/>
                  </p:nvGrpSpPr>
                  <p:grpSpPr>
                    <a:xfrm>
                      <a:off x="4038600" y="3539489"/>
                      <a:ext cx="29527" cy="7619"/>
                      <a:chOff x="4038600" y="3539489"/>
                      <a:chExt cx="29527" cy="7619"/>
                    </a:xfrm>
                    <a:solidFill>
                      <a:srgbClr val="FF9B80"/>
                    </a:solidFill>
                  </p:grpSpPr>
                  <p:sp>
                    <p:nvSpPr>
                      <p:cNvPr id="1189" name="任意多边形: 形状 1073"/>
                      <p:cNvSpPr/>
                      <p:nvPr/>
                    </p:nvSpPr>
                    <p:spPr>
                      <a:xfrm>
                        <a:off x="4067175" y="35452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0" name="任意多边形: 形状 1074"/>
                      <p:cNvSpPr/>
                      <p:nvPr/>
                    </p:nvSpPr>
                    <p:spPr>
                      <a:xfrm>
                        <a:off x="4038600" y="3539489"/>
                        <a:ext cx="27622" cy="7619"/>
                      </a:xfrm>
                      <a:custGeom>
                        <a:avLst/>
                        <a:gdLst>
                          <a:gd name="connsiteX0" fmla="*/ 0 w 27622"/>
                          <a:gd name="connsiteY0" fmla="*/ 0 h 7619"/>
                          <a:gd name="connsiteX1" fmla="*/ 0 w 27622"/>
                          <a:gd name="connsiteY1" fmla="*/ 0 h 7619"/>
                          <a:gd name="connsiteX2" fmla="*/ 0 w 27622"/>
                          <a:gd name="connsiteY2" fmla="*/ 1905 h 7619"/>
                          <a:gd name="connsiteX3" fmla="*/ 952 w 27622"/>
                          <a:gd name="connsiteY3" fmla="*/ 2857 h 7619"/>
                          <a:gd name="connsiteX4" fmla="*/ 952 w 27622"/>
                          <a:gd name="connsiteY4" fmla="*/ 3810 h 7619"/>
                          <a:gd name="connsiteX5" fmla="*/ 952 w 27622"/>
                          <a:gd name="connsiteY5" fmla="*/ 3810 h 7619"/>
                          <a:gd name="connsiteX6" fmla="*/ 952 w 27622"/>
                          <a:gd name="connsiteY6" fmla="*/ 3810 h 7619"/>
                          <a:gd name="connsiteX7" fmla="*/ 952 w 27622"/>
                          <a:gd name="connsiteY7" fmla="*/ 3810 h 7619"/>
                          <a:gd name="connsiteX8" fmla="*/ 1905 w 27622"/>
                          <a:gd name="connsiteY8" fmla="*/ 3810 h 7619"/>
                          <a:gd name="connsiteX9" fmla="*/ 2857 w 27622"/>
                          <a:gd name="connsiteY9" fmla="*/ 3810 h 7619"/>
                          <a:gd name="connsiteX10" fmla="*/ 2857 w 27622"/>
                          <a:gd name="connsiteY10" fmla="*/ 3810 h 7619"/>
                          <a:gd name="connsiteX11" fmla="*/ 3810 w 27622"/>
                          <a:gd name="connsiteY11" fmla="*/ 3810 h 7619"/>
                          <a:gd name="connsiteX12" fmla="*/ 4763 w 27622"/>
                          <a:gd name="connsiteY12" fmla="*/ 3810 h 7619"/>
                          <a:gd name="connsiteX13" fmla="*/ 5715 w 27622"/>
                          <a:gd name="connsiteY13" fmla="*/ 3810 h 7619"/>
                          <a:gd name="connsiteX14" fmla="*/ 6668 w 27622"/>
                          <a:gd name="connsiteY14" fmla="*/ 3810 h 7619"/>
                          <a:gd name="connsiteX15" fmla="*/ 6668 w 27622"/>
                          <a:gd name="connsiteY15" fmla="*/ 3810 h 7619"/>
                          <a:gd name="connsiteX16" fmla="*/ 6668 w 27622"/>
                          <a:gd name="connsiteY16" fmla="*/ 3810 h 7619"/>
                          <a:gd name="connsiteX17" fmla="*/ 7620 w 27622"/>
                          <a:gd name="connsiteY17" fmla="*/ 3810 h 7619"/>
                          <a:gd name="connsiteX18" fmla="*/ 8573 w 27622"/>
                          <a:gd name="connsiteY18" fmla="*/ 3810 h 7619"/>
                          <a:gd name="connsiteX19" fmla="*/ 8573 w 27622"/>
                          <a:gd name="connsiteY19" fmla="*/ 3810 h 7619"/>
                          <a:gd name="connsiteX20" fmla="*/ 9525 w 27622"/>
                          <a:gd name="connsiteY20" fmla="*/ 3810 h 7619"/>
                          <a:gd name="connsiteX21" fmla="*/ 9525 w 27622"/>
                          <a:gd name="connsiteY21" fmla="*/ 3810 h 7619"/>
                          <a:gd name="connsiteX22" fmla="*/ 10477 w 27622"/>
                          <a:gd name="connsiteY22" fmla="*/ 3810 h 7619"/>
                          <a:gd name="connsiteX23" fmla="*/ 10477 w 27622"/>
                          <a:gd name="connsiteY23" fmla="*/ 3810 h 7619"/>
                          <a:gd name="connsiteX24" fmla="*/ 10477 w 27622"/>
                          <a:gd name="connsiteY24" fmla="*/ 3810 h 7619"/>
                          <a:gd name="connsiteX25" fmla="*/ 10477 w 27622"/>
                          <a:gd name="connsiteY25" fmla="*/ 3810 h 7619"/>
                          <a:gd name="connsiteX26" fmla="*/ 11430 w 27622"/>
                          <a:gd name="connsiteY26" fmla="*/ 3810 h 7619"/>
                          <a:gd name="connsiteX27" fmla="*/ 12382 w 27622"/>
                          <a:gd name="connsiteY27" fmla="*/ 3810 h 7619"/>
                          <a:gd name="connsiteX28" fmla="*/ 12382 w 27622"/>
                          <a:gd name="connsiteY28" fmla="*/ 3810 h 7619"/>
                          <a:gd name="connsiteX29" fmla="*/ 12382 w 27622"/>
                          <a:gd name="connsiteY29" fmla="*/ 3810 h 7619"/>
                          <a:gd name="connsiteX30" fmla="*/ 12382 w 27622"/>
                          <a:gd name="connsiteY30" fmla="*/ 3810 h 7619"/>
                          <a:gd name="connsiteX31" fmla="*/ 13335 w 27622"/>
                          <a:gd name="connsiteY31" fmla="*/ 3810 h 7619"/>
                          <a:gd name="connsiteX32" fmla="*/ 16193 w 27622"/>
                          <a:gd name="connsiteY32" fmla="*/ 3810 h 7619"/>
                          <a:gd name="connsiteX33" fmla="*/ 18098 w 27622"/>
                          <a:gd name="connsiteY33" fmla="*/ 3810 h 7619"/>
                          <a:gd name="connsiteX34" fmla="*/ 20002 w 27622"/>
                          <a:gd name="connsiteY34" fmla="*/ 3810 h 7619"/>
                          <a:gd name="connsiteX35" fmla="*/ 21907 w 27622"/>
                          <a:gd name="connsiteY35" fmla="*/ 3810 h 7619"/>
                          <a:gd name="connsiteX36" fmla="*/ 21907 w 27622"/>
                          <a:gd name="connsiteY36" fmla="*/ 3810 h 7619"/>
                          <a:gd name="connsiteX37" fmla="*/ 22860 w 27622"/>
                          <a:gd name="connsiteY37" fmla="*/ 3810 h 7619"/>
                          <a:gd name="connsiteX38" fmla="*/ 22860 w 27622"/>
                          <a:gd name="connsiteY38" fmla="*/ 3810 h 7619"/>
                          <a:gd name="connsiteX39" fmla="*/ 22860 w 27622"/>
                          <a:gd name="connsiteY39" fmla="*/ 3810 h 7619"/>
                          <a:gd name="connsiteX40" fmla="*/ 22860 w 27622"/>
                          <a:gd name="connsiteY40" fmla="*/ 3810 h 7619"/>
                          <a:gd name="connsiteX41" fmla="*/ 23813 w 27622"/>
                          <a:gd name="connsiteY41" fmla="*/ 3810 h 7619"/>
                          <a:gd name="connsiteX42" fmla="*/ 24765 w 27622"/>
                          <a:gd name="connsiteY42" fmla="*/ 3810 h 7619"/>
                          <a:gd name="connsiteX43" fmla="*/ 24765 w 27622"/>
                          <a:gd name="connsiteY43" fmla="*/ 3810 h 7619"/>
                          <a:gd name="connsiteX44" fmla="*/ 25718 w 27622"/>
                          <a:gd name="connsiteY44" fmla="*/ 3810 h 7619"/>
                          <a:gd name="connsiteX45" fmla="*/ 25718 w 27622"/>
                          <a:gd name="connsiteY45" fmla="*/ 3810 h 7619"/>
                          <a:gd name="connsiteX46" fmla="*/ 25718 w 27622"/>
                          <a:gd name="connsiteY46" fmla="*/ 3810 h 7619"/>
                          <a:gd name="connsiteX47" fmla="*/ 26670 w 27622"/>
                          <a:gd name="connsiteY47" fmla="*/ 5715 h 7619"/>
                          <a:gd name="connsiteX48" fmla="*/ 26670 w 27622"/>
                          <a:gd name="connsiteY48" fmla="*/ 5715 h 7619"/>
                          <a:gd name="connsiteX49" fmla="*/ 26670 w 27622"/>
                          <a:gd name="connsiteY49" fmla="*/ 5715 h 7619"/>
                          <a:gd name="connsiteX50" fmla="*/ 26670 w 27622"/>
                          <a:gd name="connsiteY50" fmla="*/ 5715 h 7619"/>
                          <a:gd name="connsiteX51" fmla="*/ 26670 w 27622"/>
                          <a:gd name="connsiteY51" fmla="*/ 5715 h 7619"/>
                          <a:gd name="connsiteX52" fmla="*/ 27623 w 27622"/>
                          <a:gd name="connsiteY52" fmla="*/ 5715 h 7619"/>
                          <a:gd name="connsiteX53" fmla="*/ 26670 w 27622"/>
                          <a:gd name="connsiteY53" fmla="*/ 5715 h 7619"/>
                          <a:gd name="connsiteX54" fmla="*/ 25718 w 27622"/>
                          <a:gd name="connsiteY54" fmla="*/ 5715 h 7619"/>
                          <a:gd name="connsiteX55" fmla="*/ 25718 w 27622"/>
                          <a:gd name="connsiteY55" fmla="*/ 5715 h 7619"/>
                          <a:gd name="connsiteX56" fmla="*/ 25718 w 27622"/>
                          <a:gd name="connsiteY56" fmla="*/ 5715 h 7619"/>
                          <a:gd name="connsiteX57" fmla="*/ 25718 w 27622"/>
                          <a:gd name="connsiteY57" fmla="*/ 6667 h 7619"/>
                          <a:gd name="connsiteX58" fmla="*/ 23813 w 27622"/>
                          <a:gd name="connsiteY58" fmla="*/ 7620 h 7619"/>
                          <a:gd name="connsiteX59" fmla="*/ 22860 w 27622"/>
                          <a:gd name="connsiteY59" fmla="*/ 7620 h 7619"/>
                          <a:gd name="connsiteX60" fmla="*/ 22860 w 27622"/>
                          <a:gd name="connsiteY60" fmla="*/ 7620 h 7619"/>
                          <a:gd name="connsiteX61" fmla="*/ 20955 w 27622"/>
                          <a:gd name="connsiteY61" fmla="*/ 7620 h 7619"/>
                          <a:gd name="connsiteX62" fmla="*/ 19050 w 27622"/>
                          <a:gd name="connsiteY62" fmla="*/ 7620 h 7619"/>
                          <a:gd name="connsiteX63" fmla="*/ 16193 w 27622"/>
                          <a:gd name="connsiteY63" fmla="*/ 7620 h 7619"/>
                          <a:gd name="connsiteX64" fmla="*/ 15240 w 27622"/>
                          <a:gd name="connsiteY64" fmla="*/ 7620 h 7619"/>
                          <a:gd name="connsiteX65" fmla="*/ 14288 w 27622"/>
                          <a:gd name="connsiteY65" fmla="*/ 7620 h 7619"/>
                          <a:gd name="connsiteX66" fmla="*/ 13335 w 27622"/>
                          <a:gd name="connsiteY66" fmla="*/ 7620 h 7619"/>
                          <a:gd name="connsiteX67" fmla="*/ 13335 w 27622"/>
                          <a:gd name="connsiteY67" fmla="*/ 7620 h 7619"/>
                          <a:gd name="connsiteX68" fmla="*/ 13335 w 27622"/>
                          <a:gd name="connsiteY68" fmla="*/ 7620 h 7619"/>
                          <a:gd name="connsiteX69" fmla="*/ 12382 w 27622"/>
                          <a:gd name="connsiteY69" fmla="*/ 7620 h 7619"/>
                          <a:gd name="connsiteX70" fmla="*/ 11430 w 27622"/>
                          <a:gd name="connsiteY70" fmla="*/ 7620 h 7619"/>
                          <a:gd name="connsiteX71" fmla="*/ 10477 w 27622"/>
                          <a:gd name="connsiteY71" fmla="*/ 7620 h 7619"/>
                          <a:gd name="connsiteX72" fmla="*/ 10477 w 27622"/>
                          <a:gd name="connsiteY72" fmla="*/ 7620 h 7619"/>
                          <a:gd name="connsiteX73" fmla="*/ 10477 w 27622"/>
                          <a:gd name="connsiteY73" fmla="*/ 7620 h 7619"/>
                          <a:gd name="connsiteX74" fmla="*/ 10477 w 27622"/>
                          <a:gd name="connsiteY74" fmla="*/ 7620 h 7619"/>
                          <a:gd name="connsiteX75" fmla="*/ 10477 w 27622"/>
                          <a:gd name="connsiteY75" fmla="*/ 7620 h 7619"/>
                          <a:gd name="connsiteX76" fmla="*/ 10477 w 27622"/>
                          <a:gd name="connsiteY76" fmla="*/ 7620 h 7619"/>
                          <a:gd name="connsiteX77" fmla="*/ 10477 w 27622"/>
                          <a:gd name="connsiteY77" fmla="*/ 7620 h 7619"/>
                          <a:gd name="connsiteX78" fmla="*/ 10477 w 27622"/>
                          <a:gd name="connsiteY78" fmla="*/ 7620 h 7619"/>
                          <a:gd name="connsiteX79" fmla="*/ 10477 w 27622"/>
                          <a:gd name="connsiteY79" fmla="*/ 7620 h 7619"/>
                          <a:gd name="connsiteX80" fmla="*/ 9525 w 27622"/>
                          <a:gd name="connsiteY80" fmla="*/ 7620 h 7619"/>
                          <a:gd name="connsiteX81" fmla="*/ 7620 w 27622"/>
                          <a:gd name="connsiteY81" fmla="*/ 7620 h 7619"/>
                          <a:gd name="connsiteX82" fmla="*/ 6668 w 27622"/>
                          <a:gd name="connsiteY82" fmla="*/ 7620 h 7619"/>
                          <a:gd name="connsiteX83" fmla="*/ 6668 w 27622"/>
                          <a:gd name="connsiteY83" fmla="*/ 7620 h 7619"/>
                          <a:gd name="connsiteX84" fmla="*/ 5715 w 27622"/>
                          <a:gd name="connsiteY84" fmla="*/ 7620 h 7619"/>
                          <a:gd name="connsiteX85" fmla="*/ 5715 w 27622"/>
                          <a:gd name="connsiteY85" fmla="*/ 7620 h 7619"/>
                          <a:gd name="connsiteX86" fmla="*/ 3810 w 27622"/>
                          <a:gd name="connsiteY86" fmla="*/ 6667 h 7619"/>
                          <a:gd name="connsiteX87" fmla="*/ 3810 w 27622"/>
                          <a:gd name="connsiteY87" fmla="*/ 6667 h 7619"/>
                          <a:gd name="connsiteX88" fmla="*/ 952 w 27622"/>
                          <a:gd name="connsiteY88" fmla="*/ 3810 h 7619"/>
                          <a:gd name="connsiteX89" fmla="*/ 0 w 27622"/>
                          <a:gd name="connsiteY89" fmla="*/ 1905 h 7619"/>
                          <a:gd name="connsiteX90" fmla="*/ 0 w 27622"/>
                          <a:gd name="connsiteY90" fmla="*/ 952 h 7619"/>
                          <a:gd name="connsiteX91" fmla="*/ 0 w 27622"/>
                          <a:gd name="connsiteY91" fmla="*/ 0 h 7619"/>
                          <a:gd name="connsiteX92" fmla="*/ 0 w 27622"/>
                          <a:gd name="connsiteY92" fmla="*/ 0 h 7619"/>
                          <a:gd name="connsiteX93" fmla="*/ 0 w 27622"/>
                          <a:gd name="connsiteY93" fmla="*/ 0 h 7619"/>
                          <a:gd name="connsiteX94" fmla="*/ 24765 w 27622"/>
                          <a:gd name="connsiteY94" fmla="*/ 4763 h 7619"/>
                          <a:gd name="connsiteX95" fmla="*/ 24765 w 27622"/>
                          <a:gd name="connsiteY95" fmla="*/ 4763 h 7619"/>
                          <a:gd name="connsiteX96" fmla="*/ 24765 w 27622"/>
                          <a:gd name="connsiteY96" fmla="*/ 4763 h 7619"/>
                          <a:gd name="connsiteX97" fmla="*/ 24765 w 27622"/>
                          <a:gd name="connsiteY97" fmla="*/ 4763 h 7619"/>
                          <a:gd name="connsiteX98" fmla="*/ 24765 w 27622"/>
                          <a:gd name="connsiteY98" fmla="*/ 4763 h 7619"/>
                          <a:gd name="connsiteX99" fmla="*/ 20002 w 27622"/>
                          <a:gd name="connsiteY99" fmla="*/ 6667 h 7619"/>
                          <a:gd name="connsiteX100" fmla="*/ 20002 w 27622"/>
                          <a:gd name="connsiteY100" fmla="*/ 6667 h 7619"/>
                          <a:gd name="connsiteX101" fmla="*/ 20002 w 27622"/>
                          <a:gd name="connsiteY101" fmla="*/ 6667 h 7619"/>
                          <a:gd name="connsiteX102" fmla="*/ 20002 w 27622"/>
                          <a:gd name="connsiteY102" fmla="*/ 6667 h 7619"/>
                          <a:gd name="connsiteX103" fmla="*/ 20002 w 27622"/>
                          <a:gd name="connsiteY103" fmla="*/ 6667 h 7619"/>
                          <a:gd name="connsiteX104" fmla="*/ 0 w 27622"/>
                          <a:gd name="connsiteY104" fmla="*/ 1905 h 7619"/>
                          <a:gd name="connsiteX105" fmla="*/ 0 w 27622"/>
                          <a:gd name="connsiteY105" fmla="*/ 1905 h 7619"/>
                          <a:gd name="connsiteX106" fmla="*/ 0 w 27622"/>
                          <a:gd name="connsiteY106" fmla="*/ 1905 h 7619"/>
                          <a:gd name="connsiteX107" fmla="*/ 0 w 27622"/>
                          <a:gd name="connsiteY107" fmla="*/ 1905 h 7619"/>
                          <a:gd name="connsiteX108" fmla="*/ 0 w 27622"/>
                          <a:gd name="connsiteY108" fmla="*/ 1905 h 7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7622" h="7619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2857"/>
                              <a:pt x="952" y="2857"/>
                            </a:cubicBezTo>
                            <a:cubicBezTo>
                              <a:pt x="952" y="2857"/>
                              <a:pt x="952" y="2857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1905" y="3810"/>
                            </a:cubicBezTo>
                            <a:cubicBezTo>
                              <a:pt x="1905" y="3810"/>
                              <a:pt x="1905" y="4763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7620" y="3810"/>
                              <a:pt x="7620" y="3810"/>
                            </a:cubicBezTo>
                            <a:cubicBezTo>
                              <a:pt x="7620" y="3810"/>
                              <a:pt x="8573" y="3810"/>
                              <a:pt x="8573" y="3810"/>
                            </a:cubicBezTo>
                            <a:cubicBezTo>
                              <a:pt x="8573" y="3810"/>
                              <a:pt x="8573" y="3810"/>
                              <a:pt x="8573" y="3810"/>
                            </a:cubicBezTo>
                            <a:cubicBezTo>
                              <a:pt x="8573" y="3810"/>
                              <a:pt x="8573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10477" y="3810"/>
                            </a:cubicBezTo>
                            <a:cubicBezTo>
                              <a:pt x="10477" y="3810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3335" y="3810"/>
                            </a:cubicBezTo>
                            <a:cubicBezTo>
                              <a:pt x="14288" y="3810"/>
                              <a:pt x="15240" y="3810"/>
                              <a:pt x="16193" y="3810"/>
                            </a:cubicBezTo>
                            <a:cubicBezTo>
                              <a:pt x="17145" y="3810"/>
                              <a:pt x="17145" y="3810"/>
                              <a:pt x="18098" y="3810"/>
                            </a:cubicBezTo>
                            <a:cubicBezTo>
                              <a:pt x="19050" y="3810"/>
                              <a:pt x="19050" y="3810"/>
                              <a:pt x="20002" y="3810"/>
                            </a:cubicBezTo>
                            <a:cubicBezTo>
                              <a:pt x="20955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1907" y="3810"/>
                              <a:pt x="21907" y="3810"/>
                            </a:cubicBezTo>
                            <a:cubicBezTo>
                              <a:pt x="21907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3813" y="3810"/>
                            </a:cubicBezTo>
                            <a:cubicBezTo>
                              <a:pt x="23813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5718" y="3810"/>
                            </a:cubicBezTo>
                            <a:lnTo>
                              <a:pt x="25718" y="3810"/>
                            </a:ln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4763"/>
                              <a:pt x="26670" y="4763"/>
                              <a:pt x="26670" y="5715"/>
                            </a:cubicBezTo>
                            <a:lnTo>
                              <a:pt x="26670" y="5715"/>
                            </a:lnTo>
                            <a:cubicBezTo>
                              <a:pt x="26670" y="5715"/>
                              <a:pt x="26670" y="5715"/>
                              <a:pt x="26670" y="5715"/>
                            </a:cubicBezTo>
                            <a:lnTo>
                              <a:pt x="26670" y="5715"/>
                            </a:lnTo>
                            <a:cubicBezTo>
                              <a:pt x="26670" y="5715"/>
                              <a:pt x="26670" y="5715"/>
                              <a:pt x="26670" y="5715"/>
                            </a:cubicBezTo>
                            <a:cubicBezTo>
                              <a:pt x="26670" y="5715"/>
                              <a:pt x="26670" y="5715"/>
                              <a:pt x="27623" y="5715"/>
                            </a:cubicBezTo>
                            <a:cubicBezTo>
                              <a:pt x="27623" y="5715"/>
                              <a:pt x="26670" y="5715"/>
                              <a:pt x="26670" y="5715"/>
                            </a:cubicBezTo>
                            <a:cubicBezTo>
                              <a:pt x="26670" y="5715"/>
                              <a:pt x="25718" y="5715"/>
                              <a:pt x="25718" y="5715"/>
                            </a:cubicBezTo>
                            <a:cubicBezTo>
                              <a:pt x="25718" y="5715"/>
                              <a:pt x="25718" y="5715"/>
                              <a:pt x="25718" y="5715"/>
                            </a:cubicBezTo>
                            <a:cubicBezTo>
                              <a:pt x="25718" y="5715"/>
                              <a:pt x="25718" y="5715"/>
                              <a:pt x="25718" y="5715"/>
                            </a:cubicBezTo>
                            <a:cubicBezTo>
                              <a:pt x="25718" y="5715"/>
                              <a:pt x="25718" y="6667"/>
                              <a:pt x="25718" y="6667"/>
                            </a:cubicBezTo>
                            <a:cubicBezTo>
                              <a:pt x="24765" y="6667"/>
                              <a:pt x="23813" y="6667"/>
                              <a:pt x="23813" y="7620"/>
                            </a:cubicBezTo>
                            <a:cubicBezTo>
                              <a:pt x="23813" y="7620"/>
                              <a:pt x="22860" y="7620"/>
                              <a:pt x="22860" y="7620"/>
                            </a:cubicBezTo>
                            <a:cubicBezTo>
                              <a:pt x="22860" y="7620"/>
                              <a:pt x="22860" y="7620"/>
                              <a:pt x="22860" y="7620"/>
                            </a:cubicBezTo>
                            <a:cubicBezTo>
                              <a:pt x="21907" y="7620"/>
                              <a:pt x="21907" y="7620"/>
                              <a:pt x="20955" y="7620"/>
                            </a:cubicBezTo>
                            <a:cubicBezTo>
                              <a:pt x="20002" y="7620"/>
                              <a:pt x="20002" y="7620"/>
                              <a:pt x="19050" y="7620"/>
                            </a:cubicBezTo>
                            <a:cubicBezTo>
                              <a:pt x="18098" y="7620"/>
                              <a:pt x="17145" y="7620"/>
                              <a:pt x="16193" y="7620"/>
                            </a:cubicBezTo>
                            <a:cubicBezTo>
                              <a:pt x="16193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1430" y="7620"/>
                              <a:pt x="11430" y="7620"/>
                            </a:cubicBezTo>
                            <a:cubicBezTo>
                              <a:pt x="11430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8573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4763" y="7620"/>
                              <a:pt x="4763" y="7620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2857" y="5715"/>
                              <a:pt x="952" y="4763"/>
                              <a:pt x="952" y="3810"/>
                            </a:cubicBezTo>
                            <a:cubicBezTo>
                              <a:pt x="952" y="2857"/>
                              <a:pt x="0" y="2857"/>
                              <a:pt x="0" y="1905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  <a:moveTo>
                              <a:pt x="24765" y="4763"/>
                            </a:moveTo>
                            <a:cubicBezTo>
                              <a:pt x="24765" y="4763"/>
                              <a:pt x="25718" y="4763"/>
                              <a:pt x="24765" y="4763"/>
                            </a:cubicBezTo>
                            <a:cubicBezTo>
                              <a:pt x="25718" y="4763"/>
                              <a:pt x="25718" y="4763"/>
                              <a:pt x="24765" y="4763"/>
                            </a:cubicBezTo>
                            <a:cubicBezTo>
                              <a:pt x="25718" y="4763"/>
                              <a:pt x="25718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4765" y="4763"/>
                            </a:cubicBezTo>
                            <a:close/>
                            <a:moveTo>
                              <a:pt x="20002" y="6667"/>
                            </a:moveTo>
                            <a:cubicBezTo>
                              <a:pt x="20002" y="6667"/>
                              <a:pt x="20002" y="6667"/>
                              <a:pt x="20002" y="6667"/>
                            </a:cubicBezTo>
                            <a:cubicBezTo>
                              <a:pt x="20002" y="6667"/>
                              <a:pt x="20002" y="6667"/>
                              <a:pt x="20002" y="6667"/>
                            </a:cubicBezTo>
                            <a:cubicBezTo>
                              <a:pt x="20002" y="6667"/>
                              <a:pt x="20002" y="5715"/>
                              <a:pt x="20002" y="6667"/>
                            </a:cubicBezTo>
                            <a:cubicBezTo>
                              <a:pt x="20002" y="5715"/>
                              <a:pt x="20002" y="6667"/>
                              <a:pt x="20002" y="6667"/>
                            </a:cubicBezTo>
                            <a:close/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1" name="任意多边形: 形状 1075"/>
                      <p:cNvSpPr/>
                      <p:nvPr/>
                    </p:nvSpPr>
                    <p:spPr>
                      <a:xfrm>
                        <a:off x="4065269" y="35432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2" name="任意多边形: 形状 1076"/>
                      <p:cNvSpPr/>
                      <p:nvPr/>
                    </p:nvSpPr>
                    <p:spPr>
                      <a:xfrm>
                        <a:off x="4064317" y="3543537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19 h 2619"/>
                          <a:gd name="connsiteX2" fmla="*/ 952 w 3809"/>
                          <a:gd name="connsiteY2" fmla="*/ 2619 h 2619"/>
                          <a:gd name="connsiteX3" fmla="*/ 952 w 3809"/>
                          <a:gd name="connsiteY3" fmla="*/ 2619 h 2619"/>
                          <a:gd name="connsiteX4" fmla="*/ 952 w 3809"/>
                          <a:gd name="connsiteY4" fmla="*/ 2619 h 2619"/>
                          <a:gd name="connsiteX5" fmla="*/ 952 w 3809"/>
                          <a:gd name="connsiteY5" fmla="*/ 2619 h 2619"/>
                          <a:gd name="connsiteX6" fmla="*/ 1905 w 3809"/>
                          <a:gd name="connsiteY6" fmla="*/ 2619 h 2619"/>
                          <a:gd name="connsiteX7" fmla="*/ 2857 w 3809"/>
                          <a:gd name="connsiteY7" fmla="*/ 2619 h 2619"/>
                          <a:gd name="connsiteX8" fmla="*/ 2857 w 3809"/>
                          <a:gd name="connsiteY8" fmla="*/ 2619 h 2619"/>
                          <a:gd name="connsiteX9" fmla="*/ 2857 w 3809"/>
                          <a:gd name="connsiteY9" fmla="*/ 2619 h 2619"/>
                          <a:gd name="connsiteX10" fmla="*/ 2857 w 3809"/>
                          <a:gd name="connsiteY10" fmla="*/ 2619 h 2619"/>
                          <a:gd name="connsiteX11" fmla="*/ 3810 w 3809"/>
                          <a:gd name="connsiteY11" fmla="*/ 2619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93" name="图形 2"/>
                    <p:cNvGrpSpPr/>
                    <p:nvPr/>
                  </p:nvGrpSpPr>
                  <p:grpSpPr>
                    <a:xfrm>
                      <a:off x="4036694" y="3509009"/>
                      <a:ext cx="20002" cy="31432"/>
                      <a:chOff x="4036694" y="3509009"/>
                      <a:chExt cx="20002" cy="31432"/>
                    </a:xfrm>
                    <a:solidFill>
                      <a:srgbClr val="FF9B80"/>
                    </a:solidFill>
                  </p:grpSpPr>
                  <p:sp>
                    <p:nvSpPr>
                      <p:cNvPr id="1194" name="任意多边形: 形状 1078"/>
                      <p:cNvSpPr/>
                      <p:nvPr/>
                    </p:nvSpPr>
                    <p:spPr>
                      <a:xfrm>
                        <a:off x="4036694" y="35385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5" name="任意多边形: 形状 1079"/>
                      <p:cNvSpPr/>
                      <p:nvPr/>
                    </p:nvSpPr>
                    <p:spPr>
                      <a:xfrm>
                        <a:off x="4037647" y="3509009"/>
                        <a:ext cx="19050" cy="30480"/>
                      </a:xfrm>
                      <a:custGeom>
                        <a:avLst/>
                        <a:gdLst>
                          <a:gd name="connsiteX0" fmla="*/ 15240 w 19050"/>
                          <a:gd name="connsiteY0" fmla="*/ 0 h 30480"/>
                          <a:gd name="connsiteX1" fmla="*/ 15240 w 19050"/>
                          <a:gd name="connsiteY1" fmla="*/ 0 h 30480"/>
                          <a:gd name="connsiteX2" fmla="*/ 14288 w 19050"/>
                          <a:gd name="connsiteY2" fmla="*/ 1905 h 30480"/>
                          <a:gd name="connsiteX3" fmla="*/ 14288 w 19050"/>
                          <a:gd name="connsiteY3" fmla="*/ 2858 h 30480"/>
                          <a:gd name="connsiteX4" fmla="*/ 13335 w 19050"/>
                          <a:gd name="connsiteY4" fmla="*/ 3810 h 30480"/>
                          <a:gd name="connsiteX5" fmla="*/ 13335 w 19050"/>
                          <a:gd name="connsiteY5" fmla="*/ 3810 h 30480"/>
                          <a:gd name="connsiteX6" fmla="*/ 13335 w 19050"/>
                          <a:gd name="connsiteY6" fmla="*/ 4763 h 30480"/>
                          <a:gd name="connsiteX7" fmla="*/ 13335 w 19050"/>
                          <a:gd name="connsiteY7" fmla="*/ 5715 h 30480"/>
                          <a:gd name="connsiteX8" fmla="*/ 13335 w 19050"/>
                          <a:gd name="connsiteY8" fmla="*/ 6668 h 30480"/>
                          <a:gd name="connsiteX9" fmla="*/ 13335 w 19050"/>
                          <a:gd name="connsiteY9" fmla="*/ 7620 h 30480"/>
                          <a:gd name="connsiteX10" fmla="*/ 13335 w 19050"/>
                          <a:gd name="connsiteY10" fmla="*/ 7620 h 30480"/>
                          <a:gd name="connsiteX11" fmla="*/ 13335 w 19050"/>
                          <a:gd name="connsiteY11" fmla="*/ 8573 h 30480"/>
                          <a:gd name="connsiteX12" fmla="*/ 13335 w 19050"/>
                          <a:gd name="connsiteY12" fmla="*/ 9525 h 30480"/>
                          <a:gd name="connsiteX13" fmla="*/ 12383 w 19050"/>
                          <a:gd name="connsiteY13" fmla="*/ 10478 h 30480"/>
                          <a:gd name="connsiteX14" fmla="*/ 12383 w 19050"/>
                          <a:gd name="connsiteY14" fmla="*/ 11430 h 30480"/>
                          <a:gd name="connsiteX15" fmla="*/ 12383 w 19050"/>
                          <a:gd name="connsiteY15" fmla="*/ 11430 h 30480"/>
                          <a:gd name="connsiteX16" fmla="*/ 12383 w 19050"/>
                          <a:gd name="connsiteY16" fmla="*/ 11430 h 30480"/>
                          <a:gd name="connsiteX17" fmla="*/ 12383 w 19050"/>
                          <a:gd name="connsiteY17" fmla="*/ 12383 h 30480"/>
                          <a:gd name="connsiteX18" fmla="*/ 12383 w 19050"/>
                          <a:gd name="connsiteY18" fmla="*/ 13335 h 30480"/>
                          <a:gd name="connsiteX19" fmla="*/ 12383 w 19050"/>
                          <a:gd name="connsiteY19" fmla="*/ 13335 h 30480"/>
                          <a:gd name="connsiteX20" fmla="*/ 12383 w 19050"/>
                          <a:gd name="connsiteY20" fmla="*/ 13335 h 30480"/>
                          <a:gd name="connsiteX21" fmla="*/ 12383 w 19050"/>
                          <a:gd name="connsiteY21" fmla="*/ 13335 h 30480"/>
                          <a:gd name="connsiteX22" fmla="*/ 12383 w 19050"/>
                          <a:gd name="connsiteY22" fmla="*/ 14288 h 30480"/>
                          <a:gd name="connsiteX23" fmla="*/ 12383 w 19050"/>
                          <a:gd name="connsiteY23" fmla="*/ 14288 h 30480"/>
                          <a:gd name="connsiteX24" fmla="*/ 12383 w 19050"/>
                          <a:gd name="connsiteY24" fmla="*/ 14288 h 30480"/>
                          <a:gd name="connsiteX25" fmla="*/ 12383 w 19050"/>
                          <a:gd name="connsiteY25" fmla="*/ 14288 h 30480"/>
                          <a:gd name="connsiteX26" fmla="*/ 11430 w 19050"/>
                          <a:gd name="connsiteY26" fmla="*/ 15240 h 30480"/>
                          <a:gd name="connsiteX27" fmla="*/ 11430 w 19050"/>
                          <a:gd name="connsiteY27" fmla="*/ 16193 h 30480"/>
                          <a:gd name="connsiteX28" fmla="*/ 11430 w 19050"/>
                          <a:gd name="connsiteY28" fmla="*/ 16193 h 30480"/>
                          <a:gd name="connsiteX29" fmla="*/ 11430 w 19050"/>
                          <a:gd name="connsiteY29" fmla="*/ 16193 h 30480"/>
                          <a:gd name="connsiteX30" fmla="*/ 11430 w 19050"/>
                          <a:gd name="connsiteY30" fmla="*/ 16193 h 30480"/>
                          <a:gd name="connsiteX31" fmla="*/ 11430 w 19050"/>
                          <a:gd name="connsiteY31" fmla="*/ 17145 h 30480"/>
                          <a:gd name="connsiteX32" fmla="*/ 10478 w 19050"/>
                          <a:gd name="connsiteY32" fmla="*/ 19050 h 30480"/>
                          <a:gd name="connsiteX33" fmla="*/ 9525 w 19050"/>
                          <a:gd name="connsiteY33" fmla="*/ 20955 h 30480"/>
                          <a:gd name="connsiteX34" fmla="*/ 8572 w 19050"/>
                          <a:gd name="connsiteY34" fmla="*/ 22860 h 30480"/>
                          <a:gd name="connsiteX35" fmla="*/ 7620 w 19050"/>
                          <a:gd name="connsiteY35" fmla="*/ 24765 h 30480"/>
                          <a:gd name="connsiteX36" fmla="*/ 7620 w 19050"/>
                          <a:gd name="connsiteY36" fmla="*/ 24765 h 30480"/>
                          <a:gd name="connsiteX37" fmla="*/ 7620 w 19050"/>
                          <a:gd name="connsiteY37" fmla="*/ 25718 h 30480"/>
                          <a:gd name="connsiteX38" fmla="*/ 7620 w 19050"/>
                          <a:gd name="connsiteY38" fmla="*/ 25718 h 30480"/>
                          <a:gd name="connsiteX39" fmla="*/ 7620 w 19050"/>
                          <a:gd name="connsiteY39" fmla="*/ 25718 h 30480"/>
                          <a:gd name="connsiteX40" fmla="*/ 7620 w 19050"/>
                          <a:gd name="connsiteY40" fmla="*/ 25718 h 30480"/>
                          <a:gd name="connsiteX41" fmla="*/ 7620 w 19050"/>
                          <a:gd name="connsiteY41" fmla="*/ 26670 h 30480"/>
                          <a:gd name="connsiteX42" fmla="*/ 7620 w 19050"/>
                          <a:gd name="connsiteY42" fmla="*/ 27623 h 30480"/>
                          <a:gd name="connsiteX43" fmla="*/ 7620 w 19050"/>
                          <a:gd name="connsiteY43" fmla="*/ 27623 h 30480"/>
                          <a:gd name="connsiteX44" fmla="*/ 7620 w 19050"/>
                          <a:gd name="connsiteY44" fmla="*/ 28575 h 30480"/>
                          <a:gd name="connsiteX45" fmla="*/ 7620 w 19050"/>
                          <a:gd name="connsiteY45" fmla="*/ 28575 h 30480"/>
                          <a:gd name="connsiteX46" fmla="*/ 7620 w 19050"/>
                          <a:gd name="connsiteY46" fmla="*/ 28575 h 30480"/>
                          <a:gd name="connsiteX47" fmla="*/ 5715 w 19050"/>
                          <a:gd name="connsiteY47" fmla="*/ 29528 h 30480"/>
                          <a:gd name="connsiteX48" fmla="*/ 5715 w 19050"/>
                          <a:gd name="connsiteY48" fmla="*/ 29528 h 30480"/>
                          <a:gd name="connsiteX49" fmla="*/ 5715 w 19050"/>
                          <a:gd name="connsiteY49" fmla="*/ 29528 h 30480"/>
                          <a:gd name="connsiteX50" fmla="*/ 5715 w 19050"/>
                          <a:gd name="connsiteY50" fmla="*/ 29528 h 30480"/>
                          <a:gd name="connsiteX51" fmla="*/ 5715 w 19050"/>
                          <a:gd name="connsiteY51" fmla="*/ 29528 h 30480"/>
                          <a:gd name="connsiteX52" fmla="*/ 5715 w 19050"/>
                          <a:gd name="connsiteY52" fmla="*/ 30480 h 30480"/>
                          <a:gd name="connsiteX53" fmla="*/ 5715 w 19050"/>
                          <a:gd name="connsiteY53" fmla="*/ 29528 h 30480"/>
                          <a:gd name="connsiteX54" fmla="*/ 6667 w 19050"/>
                          <a:gd name="connsiteY54" fmla="*/ 28575 h 30480"/>
                          <a:gd name="connsiteX55" fmla="*/ 6667 w 19050"/>
                          <a:gd name="connsiteY55" fmla="*/ 28575 h 30480"/>
                          <a:gd name="connsiteX56" fmla="*/ 6667 w 19050"/>
                          <a:gd name="connsiteY56" fmla="*/ 28575 h 30480"/>
                          <a:gd name="connsiteX57" fmla="*/ 6667 w 19050"/>
                          <a:gd name="connsiteY57" fmla="*/ 27623 h 30480"/>
                          <a:gd name="connsiteX58" fmla="*/ 7620 w 19050"/>
                          <a:gd name="connsiteY58" fmla="*/ 24765 h 30480"/>
                          <a:gd name="connsiteX59" fmla="*/ 7620 w 19050"/>
                          <a:gd name="connsiteY59" fmla="*/ 23813 h 30480"/>
                          <a:gd name="connsiteX60" fmla="*/ 7620 w 19050"/>
                          <a:gd name="connsiteY60" fmla="*/ 23813 h 30480"/>
                          <a:gd name="connsiteX61" fmla="*/ 7620 w 19050"/>
                          <a:gd name="connsiteY61" fmla="*/ 21908 h 30480"/>
                          <a:gd name="connsiteX62" fmla="*/ 8572 w 19050"/>
                          <a:gd name="connsiteY62" fmla="*/ 20003 h 30480"/>
                          <a:gd name="connsiteX63" fmla="*/ 9525 w 19050"/>
                          <a:gd name="connsiteY63" fmla="*/ 18098 h 30480"/>
                          <a:gd name="connsiteX64" fmla="*/ 10478 w 19050"/>
                          <a:gd name="connsiteY64" fmla="*/ 17145 h 30480"/>
                          <a:gd name="connsiteX65" fmla="*/ 10478 w 19050"/>
                          <a:gd name="connsiteY65" fmla="*/ 16193 h 30480"/>
                          <a:gd name="connsiteX66" fmla="*/ 10478 w 19050"/>
                          <a:gd name="connsiteY66" fmla="*/ 15240 h 30480"/>
                          <a:gd name="connsiteX67" fmla="*/ 10478 w 19050"/>
                          <a:gd name="connsiteY67" fmla="*/ 15240 h 30480"/>
                          <a:gd name="connsiteX68" fmla="*/ 10478 w 19050"/>
                          <a:gd name="connsiteY68" fmla="*/ 15240 h 30480"/>
                          <a:gd name="connsiteX69" fmla="*/ 10478 w 19050"/>
                          <a:gd name="connsiteY69" fmla="*/ 14288 h 30480"/>
                          <a:gd name="connsiteX70" fmla="*/ 10478 w 19050"/>
                          <a:gd name="connsiteY70" fmla="*/ 13335 h 30480"/>
                          <a:gd name="connsiteX71" fmla="*/ 11430 w 19050"/>
                          <a:gd name="connsiteY71" fmla="*/ 12383 h 30480"/>
                          <a:gd name="connsiteX72" fmla="*/ 11430 w 19050"/>
                          <a:gd name="connsiteY72" fmla="*/ 12383 h 30480"/>
                          <a:gd name="connsiteX73" fmla="*/ 11430 w 19050"/>
                          <a:gd name="connsiteY73" fmla="*/ 12383 h 30480"/>
                          <a:gd name="connsiteX74" fmla="*/ 11430 w 19050"/>
                          <a:gd name="connsiteY74" fmla="*/ 12383 h 30480"/>
                          <a:gd name="connsiteX75" fmla="*/ 11430 w 19050"/>
                          <a:gd name="connsiteY75" fmla="*/ 12383 h 30480"/>
                          <a:gd name="connsiteX76" fmla="*/ 11430 w 19050"/>
                          <a:gd name="connsiteY76" fmla="*/ 12383 h 30480"/>
                          <a:gd name="connsiteX77" fmla="*/ 11430 w 19050"/>
                          <a:gd name="connsiteY77" fmla="*/ 12383 h 30480"/>
                          <a:gd name="connsiteX78" fmla="*/ 11430 w 19050"/>
                          <a:gd name="connsiteY78" fmla="*/ 12383 h 30480"/>
                          <a:gd name="connsiteX79" fmla="*/ 11430 w 19050"/>
                          <a:gd name="connsiteY79" fmla="*/ 11430 h 30480"/>
                          <a:gd name="connsiteX80" fmla="*/ 12383 w 19050"/>
                          <a:gd name="connsiteY80" fmla="*/ 10478 h 30480"/>
                          <a:gd name="connsiteX81" fmla="*/ 13335 w 19050"/>
                          <a:gd name="connsiteY81" fmla="*/ 9525 h 30480"/>
                          <a:gd name="connsiteX82" fmla="*/ 13335 w 19050"/>
                          <a:gd name="connsiteY82" fmla="*/ 9525 h 30480"/>
                          <a:gd name="connsiteX83" fmla="*/ 13335 w 19050"/>
                          <a:gd name="connsiteY83" fmla="*/ 9525 h 30480"/>
                          <a:gd name="connsiteX84" fmla="*/ 13335 w 19050"/>
                          <a:gd name="connsiteY84" fmla="*/ 9525 h 30480"/>
                          <a:gd name="connsiteX85" fmla="*/ 13335 w 19050"/>
                          <a:gd name="connsiteY85" fmla="*/ 9525 h 30480"/>
                          <a:gd name="connsiteX86" fmla="*/ 14288 w 19050"/>
                          <a:gd name="connsiteY86" fmla="*/ 7620 h 30480"/>
                          <a:gd name="connsiteX87" fmla="*/ 14288 w 19050"/>
                          <a:gd name="connsiteY87" fmla="*/ 7620 h 30480"/>
                          <a:gd name="connsiteX88" fmla="*/ 16192 w 19050"/>
                          <a:gd name="connsiteY88" fmla="*/ 4763 h 30480"/>
                          <a:gd name="connsiteX89" fmla="*/ 17145 w 19050"/>
                          <a:gd name="connsiteY89" fmla="*/ 3810 h 30480"/>
                          <a:gd name="connsiteX90" fmla="*/ 18097 w 19050"/>
                          <a:gd name="connsiteY90" fmla="*/ 2858 h 30480"/>
                          <a:gd name="connsiteX91" fmla="*/ 19050 w 19050"/>
                          <a:gd name="connsiteY91" fmla="*/ 1905 h 30480"/>
                          <a:gd name="connsiteX92" fmla="*/ 19050 w 19050"/>
                          <a:gd name="connsiteY92" fmla="*/ 1905 h 30480"/>
                          <a:gd name="connsiteX93" fmla="*/ 15240 w 19050"/>
                          <a:gd name="connsiteY93" fmla="*/ 0 h 30480"/>
                          <a:gd name="connsiteX94" fmla="*/ 0 w 19050"/>
                          <a:gd name="connsiteY94" fmla="*/ 25718 h 30480"/>
                          <a:gd name="connsiteX95" fmla="*/ 0 w 19050"/>
                          <a:gd name="connsiteY95" fmla="*/ 25718 h 30480"/>
                          <a:gd name="connsiteX96" fmla="*/ 0 w 19050"/>
                          <a:gd name="connsiteY96" fmla="*/ 25718 h 30480"/>
                          <a:gd name="connsiteX97" fmla="*/ 0 w 19050"/>
                          <a:gd name="connsiteY97" fmla="*/ 25718 h 30480"/>
                          <a:gd name="connsiteX98" fmla="*/ 0 w 19050"/>
                          <a:gd name="connsiteY98" fmla="*/ 25718 h 30480"/>
                          <a:gd name="connsiteX99" fmla="*/ 1905 w 19050"/>
                          <a:gd name="connsiteY99" fmla="*/ 20955 h 30480"/>
                          <a:gd name="connsiteX100" fmla="*/ 1905 w 19050"/>
                          <a:gd name="connsiteY100" fmla="*/ 20955 h 30480"/>
                          <a:gd name="connsiteX101" fmla="*/ 1905 w 19050"/>
                          <a:gd name="connsiteY101" fmla="*/ 20955 h 30480"/>
                          <a:gd name="connsiteX102" fmla="*/ 1905 w 19050"/>
                          <a:gd name="connsiteY102" fmla="*/ 20955 h 30480"/>
                          <a:gd name="connsiteX103" fmla="*/ 1905 w 19050"/>
                          <a:gd name="connsiteY103" fmla="*/ 20955 h 30480"/>
                          <a:gd name="connsiteX104" fmla="*/ 13335 w 19050"/>
                          <a:gd name="connsiteY104" fmla="*/ 1905 h 30480"/>
                          <a:gd name="connsiteX105" fmla="*/ 13335 w 19050"/>
                          <a:gd name="connsiteY105" fmla="*/ 1905 h 30480"/>
                          <a:gd name="connsiteX106" fmla="*/ 13335 w 19050"/>
                          <a:gd name="connsiteY106" fmla="*/ 1905 h 30480"/>
                          <a:gd name="connsiteX107" fmla="*/ 13335 w 19050"/>
                          <a:gd name="connsiteY107" fmla="*/ 1905 h 30480"/>
                          <a:gd name="connsiteX108" fmla="*/ 13335 w 19050"/>
                          <a:gd name="connsiteY108" fmla="*/ 1905 h 304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0" h="30480">
                            <a:moveTo>
                              <a:pt x="15240" y="0"/>
                            </a:moveTo>
                            <a:cubicBezTo>
                              <a:pt x="15240" y="0"/>
                              <a:pt x="15240" y="953"/>
                              <a:pt x="15240" y="0"/>
                            </a:cubicBezTo>
                            <a:cubicBezTo>
                              <a:pt x="14288" y="953"/>
                              <a:pt x="14288" y="953"/>
                              <a:pt x="14288" y="1905"/>
                            </a:cubicBezTo>
                            <a:cubicBezTo>
                              <a:pt x="14288" y="1905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4763"/>
                            </a:cubicBezTo>
                            <a:cubicBezTo>
                              <a:pt x="13335" y="4763"/>
                              <a:pt x="13335" y="5715"/>
                              <a:pt x="13335" y="5715"/>
                            </a:cubicBezTo>
                            <a:cubicBezTo>
                              <a:pt x="13335" y="5715"/>
                              <a:pt x="13335" y="6668"/>
                              <a:pt x="13335" y="6668"/>
                            </a:cubicBezTo>
                            <a:cubicBezTo>
                              <a:pt x="13335" y="6668"/>
                              <a:pt x="12383" y="6668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8573"/>
                            </a:cubicBezTo>
                            <a:cubicBezTo>
                              <a:pt x="13335" y="8573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2383" y="10478"/>
                            </a:cubicBezTo>
                            <a:cubicBezTo>
                              <a:pt x="12383" y="10478"/>
                              <a:pt x="12383" y="11430"/>
                              <a:pt x="12383" y="11430"/>
                            </a:cubicBezTo>
                            <a:cubicBezTo>
                              <a:pt x="12383" y="11430"/>
                              <a:pt x="12383" y="11430"/>
                              <a:pt x="12383" y="11430"/>
                            </a:cubicBezTo>
                            <a:cubicBezTo>
                              <a:pt x="12383" y="11430"/>
                              <a:pt x="12383" y="11430"/>
                              <a:pt x="12383" y="11430"/>
                            </a:cubicBezTo>
                            <a:cubicBezTo>
                              <a:pt x="12383" y="11430"/>
                              <a:pt x="12383" y="12383"/>
                              <a:pt x="12383" y="12383"/>
                            </a:cubicBezTo>
                            <a:cubicBezTo>
                              <a:pt x="12383" y="12383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7145"/>
                              <a:pt x="11430" y="17145"/>
                            </a:cubicBezTo>
                            <a:cubicBezTo>
                              <a:pt x="11430" y="18098"/>
                              <a:pt x="10478" y="19050"/>
                              <a:pt x="10478" y="19050"/>
                            </a:cubicBezTo>
                            <a:cubicBezTo>
                              <a:pt x="10478" y="20003"/>
                              <a:pt x="9525" y="20003"/>
                              <a:pt x="9525" y="20955"/>
                            </a:cubicBezTo>
                            <a:cubicBezTo>
                              <a:pt x="9525" y="21908"/>
                              <a:pt x="8572" y="21908"/>
                              <a:pt x="8572" y="22860"/>
                            </a:cubicBezTo>
                            <a:cubicBezTo>
                              <a:pt x="8572" y="23813"/>
                              <a:pt x="7620" y="23813"/>
                              <a:pt x="7620" y="24765"/>
                            </a:cubicBezTo>
                            <a:cubicBezTo>
                              <a:pt x="7620" y="24765"/>
                              <a:pt x="7620" y="24765"/>
                              <a:pt x="7620" y="24765"/>
                            </a:cubicBezTo>
                            <a:cubicBezTo>
                              <a:pt x="7620" y="24765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5718"/>
                            </a:cubicBezTo>
                            <a:cubicBezTo>
                              <a:pt x="7620" y="25718"/>
                              <a:pt x="7620" y="25718"/>
                              <a:pt x="7620" y="26670"/>
                            </a:cubicBezTo>
                            <a:cubicBezTo>
                              <a:pt x="7620" y="26670"/>
                              <a:pt x="7620" y="27623"/>
                              <a:pt x="7620" y="27623"/>
                            </a:cubicBezTo>
                            <a:cubicBezTo>
                              <a:pt x="7620" y="27623"/>
                              <a:pt x="7620" y="27623"/>
                              <a:pt x="7620" y="27623"/>
                            </a:cubicBezTo>
                            <a:cubicBezTo>
                              <a:pt x="7620" y="27623"/>
                              <a:pt x="7620" y="28575"/>
                              <a:pt x="7620" y="28575"/>
                            </a:cubicBezTo>
                            <a:lnTo>
                              <a:pt x="7620" y="28575"/>
                            </a:lnTo>
                            <a:cubicBezTo>
                              <a:pt x="7620" y="28575"/>
                              <a:pt x="7620" y="28575"/>
                              <a:pt x="7620" y="28575"/>
                            </a:cubicBezTo>
                            <a:cubicBezTo>
                              <a:pt x="6667" y="28575"/>
                              <a:pt x="6667" y="29528"/>
                              <a:pt x="5715" y="29528"/>
                            </a:cubicBezTo>
                            <a:lnTo>
                              <a:pt x="5715" y="29528"/>
                            </a:lnTo>
                            <a:cubicBezTo>
                              <a:pt x="5715" y="29528"/>
                              <a:pt x="5715" y="29528"/>
                              <a:pt x="5715" y="29528"/>
                            </a:cubicBezTo>
                            <a:lnTo>
                              <a:pt x="5715" y="29528"/>
                            </a:lnTo>
                            <a:cubicBezTo>
                              <a:pt x="5715" y="29528"/>
                              <a:pt x="5715" y="29528"/>
                              <a:pt x="5715" y="29528"/>
                            </a:cubicBezTo>
                            <a:cubicBezTo>
                              <a:pt x="5715" y="29528"/>
                              <a:pt x="5715" y="29528"/>
                              <a:pt x="5715" y="30480"/>
                            </a:cubicBezTo>
                            <a:cubicBezTo>
                              <a:pt x="5715" y="30480"/>
                              <a:pt x="5715" y="29528"/>
                              <a:pt x="5715" y="29528"/>
                            </a:cubicBezTo>
                            <a:cubicBezTo>
                              <a:pt x="5715" y="29528"/>
                              <a:pt x="5715" y="29528"/>
                              <a:pt x="6667" y="28575"/>
                            </a:cubicBezTo>
                            <a:cubicBezTo>
                              <a:pt x="6667" y="28575"/>
                              <a:pt x="6667" y="28575"/>
                              <a:pt x="6667" y="28575"/>
                            </a:cubicBezTo>
                            <a:cubicBezTo>
                              <a:pt x="6667" y="28575"/>
                              <a:pt x="6667" y="28575"/>
                              <a:pt x="6667" y="28575"/>
                            </a:cubicBezTo>
                            <a:cubicBezTo>
                              <a:pt x="5715" y="28575"/>
                              <a:pt x="6667" y="28575"/>
                              <a:pt x="6667" y="27623"/>
                            </a:cubicBezTo>
                            <a:cubicBezTo>
                              <a:pt x="6667" y="26670"/>
                              <a:pt x="6667" y="25718"/>
                              <a:pt x="7620" y="24765"/>
                            </a:cubicBezTo>
                            <a:cubicBezTo>
                              <a:pt x="7620" y="24765"/>
                              <a:pt x="7620" y="23813"/>
                              <a:pt x="7620" y="23813"/>
                            </a:cubicBezTo>
                            <a:cubicBezTo>
                              <a:pt x="7620" y="23813"/>
                              <a:pt x="7620" y="23813"/>
                              <a:pt x="7620" y="23813"/>
                            </a:cubicBezTo>
                            <a:cubicBezTo>
                              <a:pt x="7620" y="22860"/>
                              <a:pt x="7620" y="22860"/>
                              <a:pt x="7620" y="21908"/>
                            </a:cubicBezTo>
                            <a:cubicBezTo>
                              <a:pt x="7620" y="20955"/>
                              <a:pt x="7620" y="20955"/>
                              <a:pt x="8572" y="20003"/>
                            </a:cubicBezTo>
                            <a:cubicBezTo>
                              <a:pt x="8572" y="19050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10478" y="17145"/>
                            </a:cubicBezTo>
                            <a:cubicBezTo>
                              <a:pt x="10478" y="17145"/>
                              <a:pt x="10478" y="16193"/>
                              <a:pt x="10478" y="16193"/>
                            </a:cubicBezTo>
                            <a:cubicBezTo>
                              <a:pt x="10478" y="16193"/>
                              <a:pt x="10478" y="16193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5240"/>
                            </a:cubicBezTo>
                            <a:cubicBezTo>
                              <a:pt x="10478" y="15240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3335"/>
                              <a:pt x="10478" y="13335"/>
                            </a:cubicBezTo>
                            <a:cubicBezTo>
                              <a:pt x="10478" y="13335"/>
                              <a:pt x="10478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1430"/>
                            </a:cubicBezTo>
                            <a:cubicBezTo>
                              <a:pt x="11430" y="11430"/>
                              <a:pt x="11430" y="10478"/>
                              <a:pt x="12383" y="10478"/>
                            </a:cubicBezTo>
                            <a:cubicBezTo>
                              <a:pt x="12383" y="10478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8573"/>
                              <a:pt x="13335" y="8573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5240" y="6668"/>
                              <a:pt x="15240" y="5715"/>
                              <a:pt x="16192" y="4763"/>
                            </a:cubicBezTo>
                            <a:cubicBezTo>
                              <a:pt x="16192" y="4763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2858"/>
                              <a:pt x="18097" y="2858"/>
                            </a:cubicBezTo>
                            <a:cubicBezTo>
                              <a:pt x="18097" y="2858"/>
                              <a:pt x="18097" y="1905"/>
                              <a:pt x="19050" y="1905"/>
                            </a:cubicBezTo>
                            <a:lnTo>
                              <a:pt x="19050" y="1905"/>
                            </a:lnTo>
                            <a:lnTo>
                              <a:pt x="15240" y="0"/>
                            </a:lnTo>
                            <a:close/>
                            <a:moveTo>
                              <a:pt x="0" y="25718"/>
                            </a:moveTo>
                            <a:cubicBezTo>
                              <a:pt x="0" y="25718"/>
                              <a:pt x="0" y="26670"/>
                              <a:pt x="0" y="25718"/>
                            </a:cubicBezTo>
                            <a:cubicBezTo>
                              <a:pt x="0" y="26670"/>
                              <a:pt x="0" y="26670"/>
                              <a:pt x="0" y="25718"/>
                            </a:cubicBezTo>
                            <a:cubicBezTo>
                              <a:pt x="0" y="26670"/>
                              <a:pt x="0" y="26670"/>
                              <a:pt x="0" y="25718"/>
                            </a:cubicBezTo>
                            <a:cubicBezTo>
                              <a:pt x="0" y="26670"/>
                              <a:pt x="0" y="25718"/>
                              <a:pt x="0" y="25718"/>
                            </a:cubicBezTo>
                            <a:close/>
                            <a:moveTo>
                              <a:pt x="1905" y="20955"/>
                            </a:moveTo>
                            <a:cubicBezTo>
                              <a:pt x="1905" y="20955"/>
                              <a:pt x="1905" y="20955"/>
                              <a:pt x="1905" y="20955"/>
                            </a:cubicBezTo>
                            <a:cubicBezTo>
                              <a:pt x="1905" y="20955"/>
                              <a:pt x="1905" y="20955"/>
                              <a:pt x="1905" y="20955"/>
                            </a:cubicBezTo>
                            <a:cubicBezTo>
                              <a:pt x="1905" y="20955"/>
                              <a:pt x="1905" y="20955"/>
                              <a:pt x="1905" y="20955"/>
                            </a:cubicBezTo>
                            <a:cubicBezTo>
                              <a:pt x="1905" y="20955"/>
                              <a:pt x="1905" y="20955"/>
                              <a:pt x="1905" y="20955"/>
                            </a:cubicBezTo>
                            <a:close/>
                            <a:moveTo>
                              <a:pt x="13335" y="1905"/>
                            </a:move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2858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6" name="任意多边形: 形状 1080"/>
                      <p:cNvSpPr/>
                      <p:nvPr/>
                    </p:nvSpPr>
                    <p:spPr>
                      <a:xfrm>
                        <a:off x="4038600" y="35366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197" name="任意多边形: 形状 1081"/>
                      <p:cNvSpPr/>
                      <p:nvPr/>
                    </p:nvSpPr>
                    <p:spPr>
                      <a:xfrm>
                        <a:off x="4036694" y="3535679"/>
                        <a:ext cx="1905" cy="4762"/>
                      </a:xfrm>
                      <a:custGeom>
                        <a:avLst/>
                        <a:gdLst>
                          <a:gd name="connsiteX0" fmla="*/ 1905 w 1905"/>
                          <a:gd name="connsiteY0" fmla="*/ 0 h 4762"/>
                          <a:gd name="connsiteX1" fmla="*/ 0 w 1905"/>
                          <a:gd name="connsiteY1" fmla="*/ 953 h 4762"/>
                          <a:gd name="connsiteX2" fmla="*/ 0 w 1905"/>
                          <a:gd name="connsiteY2" fmla="*/ 953 h 4762"/>
                          <a:gd name="connsiteX3" fmla="*/ 0 w 1905"/>
                          <a:gd name="connsiteY3" fmla="*/ 953 h 4762"/>
                          <a:gd name="connsiteX4" fmla="*/ 0 w 1905"/>
                          <a:gd name="connsiteY4" fmla="*/ 953 h 4762"/>
                          <a:gd name="connsiteX5" fmla="*/ 0 w 1905"/>
                          <a:gd name="connsiteY5" fmla="*/ 953 h 4762"/>
                          <a:gd name="connsiteX6" fmla="*/ 0 w 1905"/>
                          <a:gd name="connsiteY6" fmla="*/ 1905 h 4762"/>
                          <a:gd name="connsiteX7" fmla="*/ 0 w 1905"/>
                          <a:gd name="connsiteY7" fmla="*/ 2858 h 4762"/>
                          <a:gd name="connsiteX8" fmla="*/ 0 w 1905"/>
                          <a:gd name="connsiteY8" fmla="*/ 3810 h 4762"/>
                          <a:gd name="connsiteX9" fmla="*/ 0 w 1905"/>
                          <a:gd name="connsiteY9" fmla="*/ 3810 h 4762"/>
                          <a:gd name="connsiteX10" fmla="*/ 0 w 1905"/>
                          <a:gd name="connsiteY10" fmla="*/ 3810 h 4762"/>
                          <a:gd name="connsiteX11" fmla="*/ 0 w 1905"/>
                          <a:gd name="connsiteY11" fmla="*/ 4763 h 4762"/>
                          <a:gd name="connsiteX12" fmla="*/ 1905 w 1905"/>
                          <a:gd name="connsiteY12" fmla="*/ 4763 h 4762"/>
                          <a:gd name="connsiteX13" fmla="*/ 1905 w 1905"/>
                          <a:gd name="connsiteY13" fmla="*/ 3810 h 4762"/>
                          <a:gd name="connsiteX14" fmla="*/ 1905 w 1905"/>
                          <a:gd name="connsiteY14" fmla="*/ 2858 h 4762"/>
                          <a:gd name="connsiteX15" fmla="*/ 1905 w 1905"/>
                          <a:gd name="connsiteY15" fmla="*/ 0 h 4762"/>
                          <a:gd name="connsiteX16" fmla="*/ 1905 w 1905"/>
                          <a:gd name="connsiteY16" fmla="*/ 0 h 4762"/>
                          <a:gd name="connsiteX17" fmla="*/ 1905 w 1905"/>
                          <a:gd name="connsiteY17" fmla="*/ 0 h 4762"/>
                          <a:gd name="connsiteX18" fmla="*/ 1905 w 1905"/>
                          <a:gd name="connsiteY18" fmla="*/ 0 h 4762"/>
                          <a:gd name="connsiteX19" fmla="*/ 1905 w 1905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1905" y="0"/>
                            </a:moveTo>
                            <a:cubicBezTo>
                              <a:pt x="953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1905" y="1905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198" name="图形 2"/>
                    <p:cNvGrpSpPr/>
                    <p:nvPr/>
                  </p:nvGrpSpPr>
                  <p:grpSpPr>
                    <a:xfrm>
                      <a:off x="4050982" y="3483291"/>
                      <a:ext cx="26669" cy="26670"/>
                      <a:chOff x="4050982" y="3483291"/>
                      <a:chExt cx="26669" cy="26670"/>
                    </a:xfrm>
                    <a:solidFill>
                      <a:srgbClr val="FF9B80"/>
                    </a:solidFill>
                  </p:grpSpPr>
                  <p:sp>
                    <p:nvSpPr>
                      <p:cNvPr id="1199" name="任意多边形: 形状 1083"/>
                      <p:cNvSpPr/>
                      <p:nvPr/>
                    </p:nvSpPr>
                    <p:spPr>
                      <a:xfrm>
                        <a:off x="4050982" y="35071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00" name="任意多边形: 形状 1084"/>
                      <p:cNvSpPr/>
                      <p:nvPr/>
                    </p:nvSpPr>
                    <p:spPr>
                      <a:xfrm>
                        <a:off x="4054369" y="3483291"/>
                        <a:ext cx="23283" cy="26670"/>
                      </a:xfrm>
                      <a:custGeom>
                        <a:avLst/>
                        <a:gdLst>
                          <a:gd name="connsiteX0" fmla="*/ 20426 w 23283"/>
                          <a:gd name="connsiteY0" fmla="*/ 0 h 26670"/>
                          <a:gd name="connsiteX1" fmla="*/ 20426 w 23283"/>
                          <a:gd name="connsiteY1" fmla="*/ 0 h 26670"/>
                          <a:gd name="connsiteX2" fmla="*/ 19473 w 23283"/>
                          <a:gd name="connsiteY2" fmla="*/ 1905 h 26670"/>
                          <a:gd name="connsiteX3" fmla="*/ 18521 w 23283"/>
                          <a:gd name="connsiteY3" fmla="*/ 2858 h 26670"/>
                          <a:gd name="connsiteX4" fmla="*/ 17568 w 23283"/>
                          <a:gd name="connsiteY4" fmla="*/ 2858 h 26670"/>
                          <a:gd name="connsiteX5" fmla="*/ 17568 w 23283"/>
                          <a:gd name="connsiteY5" fmla="*/ 2858 h 26670"/>
                          <a:gd name="connsiteX6" fmla="*/ 17568 w 23283"/>
                          <a:gd name="connsiteY6" fmla="*/ 3810 h 26670"/>
                          <a:gd name="connsiteX7" fmla="*/ 16616 w 23283"/>
                          <a:gd name="connsiteY7" fmla="*/ 3810 h 26670"/>
                          <a:gd name="connsiteX8" fmla="*/ 15663 w 23283"/>
                          <a:gd name="connsiteY8" fmla="*/ 4763 h 26670"/>
                          <a:gd name="connsiteX9" fmla="*/ 14711 w 23283"/>
                          <a:gd name="connsiteY9" fmla="*/ 5715 h 26670"/>
                          <a:gd name="connsiteX10" fmla="*/ 14711 w 23283"/>
                          <a:gd name="connsiteY10" fmla="*/ 5715 h 26670"/>
                          <a:gd name="connsiteX11" fmla="*/ 14711 w 23283"/>
                          <a:gd name="connsiteY11" fmla="*/ 6667 h 26670"/>
                          <a:gd name="connsiteX12" fmla="*/ 13758 w 23283"/>
                          <a:gd name="connsiteY12" fmla="*/ 7620 h 26670"/>
                          <a:gd name="connsiteX13" fmla="*/ 12806 w 23283"/>
                          <a:gd name="connsiteY13" fmla="*/ 8573 h 26670"/>
                          <a:gd name="connsiteX14" fmla="*/ 11853 w 23283"/>
                          <a:gd name="connsiteY14" fmla="*/ 9525 h 26670"/>
                          <a:gd name="connsiteX15" fmla="*/ 11853 w 23283"/>
                          <a:gd name="connsiteY15" fmla="*/ 9525 h 26670"/>
                          <a:gd name="connsiteX16" fmla="*/ 11853 w 23283"/>
                          <a:gd name="connsiteY16" fmla="*/ 9525 h 26670"/>
                          <a:gd name="connsiteX17" fmla="*/ 11853 w 23283"/>
                          <a:gd name="connsiteY17" fmla="*/ 10478 h 26670"/>
                          <a:gd name="connsiteX18" fmla="*/ 11853 w 23283"/>
                          <a:gd name="connsiteY18" fmla="*/ 11430 h 26670"/>
                          <a:gd name="connsiteX19" fmla="*/ 11853 w 23283"/>
                          <a:gd name="connsiteY19" fmla="*/ 11430 h 26670"/>
                          <a:gd name="connsiteX20" fmla="*/ 10901 w 23283"/>
                          <a:gd name="connsiteY20" fmla="*/ 11430 h 26670"/>
                          <a:gd name="connsiteX21" fmla="*/ 10901 w 23283"/>
                          <a:gd name="connsiteY21" fmla="*/ 11430 h 26670"/>
                          <a:gd name="connsiteX22" fmla="*/ 10901 w 23283"/>
                          <a:gd name="connsiteY22" fmla="*/ 12383 h 26670"/>
                          <a:gd name="connsiteX23" fmla="*/ 10901 w 23283"/>
                          <a:gd name="connsiteY23" fmla="*/ 12383 h 26670"/>
                          <a:gd name="connsiteX24" fmla="*/ 10901 w 23283"/>
                          <a:gd name="connsiteY24" fmla="*/ 12383 h 26670"/>
                          <a:gd name="connsiteX25" fmla="*/ 10901 w 23283"/>
                          <a:gd name="connsiteY25" fmla="*/ 12383 h 26670"/>
                          <a:gd name="connsiteX26" fmla="*/ 9948 w 23283"/>
                          <a:gd name="connsiteY26" fmla="*/ 13335 h 26670"/>
                          <a:gd name="connsiteX27" fmla="*/ 8996 w 23283"/>
                          <a:gd name="connsiteY27" fmla="*/ 14288 h 26670"/>
                          <a:gd name="connsiteX28" fmla="*/ 8996 w 23283"/>
                          <a:gd name="connsiteY28" fmla="*/ 14288 h 26670"/>
                          <a:gd name="connsiteX29" fmla="*/ 8996 w 23283"/>
                          <a:gd name="connsiteY29" fmla="*/ 14288 h 26670"/>
                          <a:gd name="connsiteX30" fmla="*/ 8996 w 23283"/>
                          <a:gd name="connsiteY30" fmla="*/ 14288 h 26670"/>
                          <a:gd name="connsiteX31" fmla="*/ 8996 w 23283"/>
                          <a:gd name="connsiteY31" fmla="*/ 15240 h 26670"/>
                          <a:gd name="connsiteX32" fmla="*/ 7091 w 23283"/>
                          <a:gd name="connsiteY32" fmla="*/ 17145 h 26670"/>
                          <a:gd name="connsiteX33" fmla="*/ 6138 w 23283"/>
                          <a:gd name="connsiteY33" fmla="*/ 19050 h 26670"/>
                          <a:gd name="connsiteX34" fmla="*/ 5186 w 23283"/>
                          <a:gd name="connsiteY34" fmla="*/ 20955 h 26670"/>
                          <a:gd name="connsiteX35" fmla="*/ 3281 w 23283"/>
                          <a:gd name="connsiteY35" fmla="*/ 22860 h 26670"/>
                          <a:gd name="connsiteX36" fmla="*/ 3281 w 23283"/>
                          <a:gd name="connsiteY36" fmla="*/ 22860 h 26670"/>
                          <a:gd name="connsiteX37" fmla="*/ 3281 w 23283"/>
                          <a:gd name="connsiteY37" fmla="*/ 23813 h 26670"/>
                          <a:gd name="connsiteX38" fmla="*/ 3281 w 23283"/>
                          <a:gd name="connsiteY38" fmla="*/ 23813 h 26670"/>
                          <a:gd name="connsiteX39" fmla="*/ 3281 w 23283"/>
                          <a:gd name="connsiteY39" fmla="*/ 23813 h 26670"/>
                          <a:gd name="connsiteX40" fmla="*/ 3281 w 23283"/>
                          <a:gd name="connsiteY40" fmla="*/ 23813 h 26670"/>
                          <a:gd name="connsiteX41" fmla="*/ 3281 w 23283"/>
                          <a:gd name="connsiteY41" fmla="*/ 24765 h 26670"/>
                          <a:gd name="connsiteX42" fmla="*/ 3281 w 23283"/>
                          <a:gd name="connsiteY42" fmla="*/ 25717 h 26670"/>
                          <a:gd name="connsiteX43" fmla="*/ 3281 w 23283"/>
                          <a:gd name="connsiteY43" fmla="*/ 25717 h 26670"/>
                          <a:gd name="connsiteX44" fmla="*/ 3281 w 23283"/>
                          <a:gd name="connsiteY44" fmla="*/ 26670 h 26670"/>
                          <a:gd name="connsiteX45" fmla="*/ 3281 w 23283"/>
                          <a:gd name="connsiteY45" fmla="*/ 26670 h 26670"/>
                          <a:gd name="connsiteX46" fmla="*/ 3281 w 23283"/>
                          <a:gd name="connsiteY46" fmla="*/ 26670 h 26670"/>
                          <a:gd name="connsiteX47" fmla="*/ 1376 w 23283"/>
                          <a:gd name="connsiteY47" fmla="*/ 25717 h 26670"/>
                          <a:gd name="connsiteX48" fmla="*/ 1376 w 23283"/>
                          <a:gd name="connsiteY48" fmla="*/ 25717 h 26670"/>
                          <a:gd name="connsiteX49" fmla="*/ 1376 w 23283"/>
                          <a:gd name="connsiteY49" fmla="*/ 25717 h 26670"/>
                          <a:gd name="connsiteX50" fmla="*/ 1376 w 23283"/>
                          <a:gd name="connsiteY50" fmla="*/ 25717 h 26670"/>
                          <a:gd name="connsiteX51" fmla="*/ 1376 w 23283"/>
                          <a:gd name="connsiteY51" fmla="*/ 25717 h 26670"/>
                          <a:gd name="connsiteX52" fmla="*/ 1376 w 23283"/>
                          <a:gd name="connsiteY52" fmla="*/ 25717 h 26670"/>
                          <a:gd name="connsiteX53" fmla="*/ 1376 w 23283"/>
                          <a:gd name="connsiteY53" fmla="*/ 24765 h 26670"/>
                          <a:gd name="connsiteX54" fmla="*/ 2328 w 23283"/>
                          <a:gd name="connsiteY54" fmla="*/ 24765 h 26670"/>
                          <a:gd name="connsiteX55" fmla="*/ 2328 w 23283"/>
                          <a:gd name="connsiteY55" fmla="*/ 24765 h 26670"/>
                          <a:gd name="connsiteX56" fmla="*/ 2328 w 23283"/>
                          <a:gd name="connsiteY56" fmla="*/ 24765 h 26670"/>
                          <a:gd name="connsiteX57" fmla="*/ 2328 w 23283"/>
                          <a:gd name="connsiteY57" fmla="*/ 23813 h 26670"/>
                          <a:gd name="connsiteX58" fmla="*/ 3281 w 23283"/>
                          <a:gd name="connsiteY58" fmla="*/ 21908 h 26670"/>
                          <a:gd name="connsiteX59" fmla="*/ 4233 w 23283"/>
                          <a:gd name="connsiteY59" fmla="*/ 20955 h 26670"/>
                          <a:gd name="connsiteX60" fmla="*/ 4233 w 23283"/>
                          <a:gd name="connsiteY60" fmla="*/ 20955 h 26670"/>
                          <a:gd name="connsiteX61" fmla="*/ 5186 w 23283"/>
                          <a:gd name="connsiteY61" fmla="*/ 20003 h 26670"/>
                          <a:gd name="connsiteX62" fmla="*/ 6138 w 23283"/>
                          <a:gd name="connsiteY62" fmla="*/ 18098 h 26670"/>
                          <a:gd name="connsiteX63" fmla="*/ 8043 w 23283"/>
                          <a:gd name="connsiteY63" fmla="*/ 16192 h 26670"/>
                          <a:gd name="connsiteX64" fmla="*/ 8996 w 23283"/>
                          <a:gd name="connsiteY64" fmla="*/ 15240 h 26670"/>
                          <a:gd name="connsiteX65" fmla="*/ 9948 w 23283"/>
                          <a:gd name="connsiteY65" fmla="*/ 14288 h 26670"/>
                          <a:gd name="connsiteX66" fmla="*/ 10901 w 23283"/>
                          <a:gd name="connsiteY66" fmla="*/ 14288 h 26670"/>
                          <a:gd name="connsiteX67" fmla="*/ 10901 w 23283"/>
                          <a:gd name="connsiteY67" fmla="*/ 14288 h 26670"/>
                          <a:gd name="connsiteX68" fmla="*/ 10901 w 23283"/>
                          <a:gd name="connsiteY68" fmla="*/ 14288 h 26670"/>
                          <a:gd name="connsiteX69" fmla="*/ 10901 w 23283"/>
                          <a:gd name="connsiteY69" fmla="*/ 13335 h 26670"/>
                          <a:gd name="connsiteX70" fmla="*/ 11853 w 23283"/>
                          <a:gd name="connsiteY70" fmla="*/ 12383 h 26670"/>
                          <a:gd name="connsiteX71" fmla="*/ 12806 w 23283"/>
                          <a:gd name="connsiteY71" fmla="*/ 11430 h 26670"/>
                          <a:gd name="connsiteX72" fmla="*/ 12806 w 23283"/>
                          <a:gd name="connsiteY72" fmla="*/ 11430 h 26670"/>
                          <a:gd name="connsiteX73" fmla="*/ 12806 w 23283"/>
                          <a:gd name="connsiteY73" fmla="*/ 11430 h 26670"/>
                          <a:gd name="connsiteX74" fmla="*/ 12806 w 23283"/>
                          <a:gd name="connsiteY74" fmla="*/ 11430 h 26670"/>
                          <a:gd name="connsiteX75" fmla="*/ 12806 w 23283"/>
                          <a:gd name="connsiteY75" fmla="*/ 11430 h 26670"/>
                          <a:gd name="connsiteX76" fmla="*/ 13758 w 23283"/>
                          <a:gd name="connsiteY76" fmla="*/ 11430 h 26670"/>
                          <a:gd name="connsiteX77" fmla="*/ 13758 w 23283"/>
                          <a:gd name="connsiteY77" fmla="*/ 11430 h 26670"/>
                          <a:gd name="connsiteX78" fmla="*/ 13758 w 23283"/>
                          <a:gd name="connsiteY78" fmla="*/ 11430 h 26670"/>
                          <a:gd name="connsiteX79" fmla="*/ 13758 w 23283"/>
                          <a:gd name="connsiteY79" fmla="*/ 10478 h 26670"/>
                          <a:gd name="connsiteX80" fmla="*/ 14711 w 23283"/>
                          <a:gd name="connsiteY80" fmla="*/ 9525 h 26670"/>
                          <a:gd name="connsiteX81" fmla="*/ 15663 w 23283"/>
                          <a:gd name="connsiteY81" fmla="*/ 8573 h 26670"/>
                          <a:gd name="connsiteX82" fmla="*/ 16616 w 23283"/>
                          <a:gd name="connsiteY82" fmla="*/ 8573 h 26670"/>
                          <a:gd name="connsiteX83" fmla="*/ 16616 w 23283"/>
                          <a:gd name="connsiteY83" fmla="*/ 8573 h 26670"/>
                          <a:gd name="connsiteX84" fmla="*/ 16616 w 23283"/>
                          <a:gd name="connsiteY84" fmla="*/ 8573 h 26670"/>
                          <a:gd name="connsiteX85" fmla="*/ 16616 w 23283"/>
                          <a:gd name="connsiteY85" fmla="*/ 8573 h 26670"/>
                          <a:gd name="connsiteX86" fmla="*/ 17568 w 23283"/>
                          <a:gd name="connsiteY86" fmla="*/ 6667 h 26670"/>
                          <a:gd name="connsiteX87" fmla="*/ 17568 w 23283"/>
                          <a:gd name="connsiteY87" fmla="*/ 6667 h 26670"/>
                          <a:gd name="connsiteX88" fmla="*/ 20426 w 23283"/>
                          <a:gd name="connsiteY88" fmla="*/ 3810 h 26670"/>
                          <a:gd name="connsiteX89" fmla="*/ 21378 w 23283"/>
                          <a:gd name="connsiteY89" fmla="*/ 2858 h 26670"/>
                          <a:gd name="connsiteX90" fmla="*/ 22331 w 23283"/>
                          <a:gd name="connsiteY90" fmla="*/ 1905 h 26670"/>
                          <a:gd name="connsiteX91" fmla="*/ 23283 w 23283"/>
                          <a:gd name="connsiteY91" fmla="*/ 953 h 26670"/>
                          <a:gd name="connsiteX92" fmla="*/ 23283 w 23283"/>
                          <a:gd name="connsiteY92" fmla="*/ 953 h 26670"/>
                          <a:gd name="connsiteX93" fmla="*/ 20426 w 23283"/>
                          <a:gd name="connsiteY93" fmla="*/ 0 h 26670"/>
                          <a:gd name="connsiteX94" fmla="*/ 423 w 23283"/>
                          <a:gd name="connsiteY94" fmla="*/ 21908 h 26670"/>
                          <a:gd name="connsiteX95" fmla="*/ 423 w 23283"/>
                          <a:gd name="connsiteY95" fmla="*/ 21908 h 26670"/>
                          <a:gd name="connsiteX96" fmla="*/ 423 w 23283"/>
                          <a:gd name="connsiteY96" fmla="*/ 21908 h 26670"/>
                          <a:gd name="connsiteX97" fmla="*/ 423 w 23283"/>
                          <a:gd name="connsiteY97" fmla="*/ 21908 h 26670"/>
                          <a:gd name="connsiteX98" fmla="*/ 423 w 23283"/>
                          <a:gd name="connsiteY98" fmla="*/ 21908 h 26670"/>
                          <a:gd name="connsiteX99" fmla="*/ 3281 w 23283"/>
                          <a:gd name="connsiteY99" fmla="*/ 18098 h 26670"/>
                          <a:gd name="connsiteX100" fmla="*/ 3281 w 23283"/>
                          <a:gd name="connsiteY100" fmla="*/ 18098 h 26670"/>
                          <a:gd name="connsiteX101" fmla="*/ 3281 w 23283"/>
                          <a:gd name="connsiteY101" fmla="*/ 18098 h 26670"/>
                          <a:gd name="connsiteX102" fmla="*/ 3281 w 23283"/>
                          <a:gd name="connsiteY102" fmla="*/ 18098 h 26670"/>
                          <a:gd name="connsiteX103" fmla="*/ 3281 w 23283"/>
                          <a:gd name="connsiteY103" fmla="*/ 18098 h 26670"/>
                          <a:gd name="connsiteX104" fmla="*/ 18521 w 23283"/>
                          <a:gd name="connsiteY104" fmla="*/ 953 h 26670"/>
                          <a:gd name="connsiteX105" fmla="*/ 18521 w 23283"/>
                          <a:gd name="connsiteY105" fmla="*/ 953 h 26670"/>
                          <a:gd name="connsiteX106" fmla="*/ 18521 w 23283"/>
                          <a:gd name="connsiteY106" fmla="*/ 953 h 26670"/>
                          <a:gd name="connsiteX107" fmla="*/ 18521 w 23283"/>
                          <a:gd name="connsiteY107" fmla="*/ 953 h 26670"/>
                          <a:gd name="connsiteX108" fmla="*/ 18521 w 23283"/>
                          <a:gd name="connsiteY108" fmla="*/ 953 h 26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283" h="26670">
                            <a:moveTo>
                              <a:pt x="20426" y="0"/>
                            </a:moveTo>
                            <a:cubicBezTo>
                              <a:pt x="20426" y="0"/>
                              <a:pt x="20426" y="0"/>
                              <a:pt x="20426" y="0"/>
                            </a:cubicBezTo>
                            <a:cubicBezTo>
                              <a:pt x="19473" y="953"/>
                              <a:pt x="19473" y="953"/>
                              <a:pt x="19473" y="1905"/>
                            </a:cubicBezTo>
                            <a:cubicBezTo>
                              <a:pt x="19473" y="1905"/>
                              <a:pt x="19473" y="2858"/>
                              <a:pt x="18521" y="2858"/>
                            </a:cubicBezTo>
                            <a:cubicBezTo>
                              <a:pt x="17568" y="2858"/>
                              <a:pt x="18521" y="3810"/>
                              <a:pt x="17568" y="2858"/>
                            </a:cubicBezTo>
                            <a:cubicBezTo>
                              <a:pt x="17568" y="2858"/>
                              <a:pt x="17568" y="2858"/>
                              <a:pt x="17568" y="2858"/>
                            </a:cubicBezTo>
                            <a:cubicBezTo>
                              <a:pt x="17568" y="2858"/>
                              <a:pt x="17568" y="2858"/>
                              <a:pt x="17568" y="3810"/>
                            </a:cubicBezTo>
                            <a:cubicBezTo>
                              <a:pt x="17568" y="3810"/>
                              <a:pt x="17568" y="4763"/>
                              <a:pt x="16616" y="3810"/>
                            </a:cubicBezTo>
                            <a:cubicBezTo>
                              <a:pt x="16616" y="3810"/>
                              <a:pt x="16616" y="3810"/>
                              <a:pt x="15663" y="4763"/>
                            </a:cubicBezTo>
                            <a:cubicBezTo>
                              <a:pt x="15663" y="4763"/>
                              <a:pt x="14711" y="4763"/>
                              <a:pt x="14711" y="5715"/>
                            </a:cubicBezTo>
                            <a:cubicBezTo>
                              <a:pt x="14711" y="5715"/>
                              <a:pt x="14711" y="5715"/>
                              <a:pt x="14711" y="5715"/>
                            </a:cubicBezTo>
                            <a:cubicBezTo>
                              <a:pt x="14711" y="5715"/>
                              <a:pt x="14711" y="5715"/>
                              <a:pt x="14711" y="6667"/>
                            </a:cubicBezTo>
                            <a:cubicBezTo>
                              <a:pt x="14711" y="6667"/>
                              <a:pt x="14711" y="7620"/>
                              <a:pt x="13758" y="7620"/>
                            </a:cubicBezTo>
                            <a:cubicBezTo>
                              <a:pt x="13758" y="7620"/>
                              <a:pt x="12806" y="7620"/>
                              <a:pt x="12806" y="8573"/>
                            </a:cubicBezTo>
                            <a:cubicBezTo>
                              <a:pt x="12806" y="9525"/>
                              <a:pt x="12806" y="9525"/>
                              <a:pt x="11853" y="9525"/>
                            </a:cubicBezTo>
                            <a:cubicBezTo>
                              <a:pt x="11853" y="9525"/>
                              <a:pt x="11853" y="9525"/>
                              <a:pt x="11853" y="9525"/>
                            </a:cubicBezTo>
                            <a:cubicBezTo>
                              <a:pt x="11853" y="9525"/>
                              <a:pt x="11853" y="9525"/>
                              <a:pt x="11853" y="9525"/>
                            </a:cubicBezTo>
                            <a:cubicBezTo>
                              <a:pt x="11853" y="9525"/>
                              <a:pt x="11853" y="10478"/>
                              <a:pt x="11853" y="10478"/>
                            </a:cubicBezTo>
                            <a:cubicBezTo>
                              <a:pt x="11853" y="10478"/>
                              <a:pt x="11853" y="11430"/>
                              <a:pt x="11853" y="11430"/>
                            </a:cubicBezTo>
                            <a:cubicBezTo>
                              <a:pt x="11853" y="11430"/>
                              <a:pt x="11853" y="11430"/>
                              <a:pt x="11853" y="11430"/>
                            </a:cubicBezTo>
                            <a:cubicBezTo>
                              <a:pt x="11853" y="11430"/>
                              <a:pt x="11853" y="11430"/>
                              <a:pt x="10901" y="11430"/>
                            </a:cubicBezTo>
                            <a:cubicBezTo>
                              <a:pt x="10901" y="11430"/>
                              <a:pt x="10901" y="11430"/>
                              <a:pt x="10901" y="11430"/>
                            </a:cubicBezTo>
                            <a:cubicBezTo>
                              <a:pt x="10901" y="11430"/>
                              <a:pt x="10901" y="11430"/>
                              <a:pt x="10901" y="12383"/>
                            </a:cubicBezTo>
                            <a:cubicBezTo>
                              <a:pt x="10901" y="12383"/>
                              <a:pt x="10901" y="12383"/>
                              <a:pt x="10901" y="12383"/>
                            </a:cubicBezTo>
                            <a:cubicBezTo>
                              <a:pt x="10901" y="12383"/>
                              <a:pt x="10901" y="12383"/>
                              <a:pt x="10901" y="12383"/>
                            </a:cubicBezTo>
                            <a:cubicBezTo>
                              <a:pt x="10901" y="12383"/>
                              <a:pt x="10901" y="12383"/>
                              <a:pt x="10901" y="12383"/>
                            </a:cubicBezTo>
                            <a:cubicBezTo>
                              <a:pt x="10901" y="12383"/>
                              <a:pt x="9948" y="13335"/>
                              <a:pt x="9948" y="13335"/>
                            </a:cubicBezTo>
                            <a:cubicBezTo>
                              <a:pt x="9948" y="13335"/>
                              <a:pt x="9948" y="13335"/>
                              <a:pt x="8996" y="14288"/>
                            </a:cubicBezTo>
                            <a:cubicBezTo>
                              <a:pt x="8996" y="14288"/>
                              <a:pt x="8996" y="14288"/>
                              <a:pt x="8996" y="14288"/>
                            </a:cubicBezTo>
                            <a:cubicBezTo>
                              <a:pt x="8996" y="14288"/>
                              <a:pt x="8996" y="14288"/>
                              <a:pt x="8996" y="14288"/>
                            </a:cubicBezTo>
                            <a:cubicBezTo>
                              <a:pt x="8996" y="14288"/>
                              <a:pt x="8996" y="14288"/>
                              <a:pt x="8996" y="14288"/>
                            </a:cubicBezTo>
                            <a:cubicBezTo>
                              <a:pt x="8996" y="14288"/>
                              <a:pt x="8996" y="15240"/>
                              <a:pt x="8996" y="15240"/>
                            </a:cubicBezTo>
                            <a:cubicBezTo>
                              <a:pt x="8043" y="16192"/>
                              <a:pt x="8043" y="16192"/>
                              <a:pt x="7091" y="17145"/>
                            </a:cubicBezTo>
                            <a:cubicBezTo>
                              <a:pt x="6138" y="18098"/>
                              <a:pt x="6138" y="18098"/>
                              <a:pt x="6138" y="19050"/>
                            </a:cubicBezTo>
                            <a:cubicBezTo>
                              <a:pt x="6138" y="20003"/>
                              <a:pt x="5186" y="20003"/>
                              <a:pt x="5186" y="20955"/>
                            </a:cubicBezTo>
                            <a:cubicBezTo>
                              <a:pt x="4233" y="21908"/>
                              <a:pt x="4233" y="21908"/>
                              <a:pt x="3281" y="22860"/>
                            </a:cubicBezTo>
                            <a:cubicBezTo>
                              <a:pt x="3281" y="22860"/>
                              <a:pt x="3281" y="22860"/>
                              <a:pt x="3281" y="22860"/>
                            </a:cubicBezTo>
                            <a:cubicBezTo>
                              <a:pt x="3281" y="22860"/>
                              <a:pt x="3281" y="23813"/>
                              <a:pt x="3281" y="23813"/>
                            </a:cubicBezTo>
                            <a:cubicBezTo>
                              <a:pt x="3281" y="23813"/>
                              <a:pt x="3281" y="23813"/>
                              <a:pt x="3281" y="23813"/>
                            </a:cubicBezTo>
                            <a:cubicBezTo>
                              <a:pt x="3281" y="23813"/>
                              <a:pt x="3281" y="23813"/>
                              <a:pt x="3281" y="23813"/>
                            </a:cubicBezTo>
                            <a:cubicBezTo>
                              <a:pt x="3281" y="23813"/>
                              <a:pt x="3281" y="23813"/>
                              <a:pt x="3281" y="23813"/>
                            </a:cubicBezTo>
                            <a:cubicBezTo>
                              <a:pt x="3281" y="23813"/>
                              <a:pt x="3281" y="23813"/>
                              <a:pt x="3281" y="24765"/>
                            </a:cubicBezTo>
                            <a:cubicBezTo>
                              <a:pt x="3281" y="24765"/>
                              <a:pt x="3281" y="24765"/>
                              <a:pt x="3281" y="25717"/>
                            </a:cubicBezTo>
                            <a:cubicBezTo>
                              <a:pt x="3281" y="25717"/>
                              <a:pt x="3281" y="25717"/>
                              <a:pt x="3281" y="25717"/>
                            </a:cubicBezTo>
                            <a:cubicBezTo>
                              <a:pt x="3281" y="25717"/>
                              <a:pt x="3281" y="26670"/>
                              <a:pt x="3281" y="26670"/>
                            </a:cubicBezTo>
                            <a:lnTo>
                              <a:pt x="3281" y="26670"/>
                            </a:lnTo>
                            <a:cubicBezTo>
                              <a:pt x="3281" y="26670"/>
                              <a:pt x="3281" y="26670"/>
                              <a:pt x="3281" y="26670"/>
                            </a:cubicBezTo>
                            <a:cubicBezTo>
                              <a:pt x="2328" y="26670"/>
                              <a:pt x="1376" y="26670"/>
                              <a:pt x="1376" y="25717"/>
                            </a:cubicBezTo>
                            <a:lnTo>
                              <a:pt x="1376" y="25717"/>
                            </a:lnTo>
                            <a:cubicBezTo>
                              <a:pt x="1376" y="25717"/>
                              <a:pt x="1376" y="25717"/>
                              <a:pt x="1376" y="25717"/>
                            </a:cubicBezTo>
                            <a:lnTo>
                              <a:pt x="1376" y="25717"/>
                            </a:lnTo>
                            <a:cubicBezTo>
                              <a:pt x="1376" y="25717"/>
                              <a:pt x="1376" y="25717"/>
                              <a:pt x="1376" y="25717"/>
                            </a:cubicBezTo>
                            <a:cubicBezTo>
                              <a:pt x="1376" y="25717"/>
                              <a:pt x="1376" y="25717"/>
                              <a:pt x="1376" y="25717"/>
                            </a:cubicBezTo>
                            <a:cubicBezTo>
                              <a:pt x="1376" y="25717"/>
                              <a:pt x="1376" y="24765"/>
                              <a:pt x="1376" y="24765"/>
                            </a:cubicBezTo>
                            <a:cubicBezTo>
                              <a:pt x="1376" y="24765"/>
                              <a:pt x="2328" y="24765"/>
                              <a:pt x="2328" y="24765"/>
                            </a:cubicBezTo>
                            <a:cubicBezTo>
                              <a:pt x="2328" y="24765"/>
                              <a:pt x="2328" y="24765"/>
                              <a:pt x="2328" y="24765"/>
                            </a:cubicBezTo>
                            <a:cubicBezTo>
                              <a:pt x="2328" y="24765"/>
                              <a:pt x="2328" y="24765"/>
                              <a:pt x="2328" y="24765"/>
                            </a:cubicBezTo>
                            <a:cubicBezTo>
                              <a:pt x="1376" y="24765"/>
                              <a:pt x="2328" y="23813"/>
                              <a:pt x="2328" y="23813"/>
                            </a:cubicBezTo>
                            <a:cubicBezTo>
                              <a:pt x="3281" y="22860"/>
                              <a:pt x="3281" y="22860"/>
                              <a:pt x="3281" y="21908"/>
                            </a:cubicBezTo>
                            <a:cubicBezTo>
                              <a:pt x="3281" y="21908"/>
                              <a:pt x="4233" y="20955"/>
                              <a:pt x="4233" y="20955"/>
                            </a:cubicBezTo>
                            <a:cubicBezTo>
                              <a:pt x="4233" y="20955"/>
                              <a:pt x="4233" y="20955"/>
                              <a:pt x="4233" y="20955"/>
                            </a:cubicBezTo>
                            <a:cubicBezTo>
                              <a:pt x="4233" y="20003"/>
                              <a:pt x="5186" y="20003"/>
                              <a:pt x="5186" y="20003"/>
                            </a:cubicBezTo>
                            <a:cubicBezTo>
                              <a:pt x="5186" y="19050"/>
                              <a:pt x="6138" y="19050"/>
                              <a:pt x="6138" y="18098"/>
                            </a:cubicBezTo>
                            <a:cubicBezTo>
                              <a:pt x="6138" y="17145"/>
                              <a:pt x="7091" y="17145"/>
                              <a:pt x="8043" y="16192"/>
                            </a:cubicBezTo>
                            <a:cubicBezTo>
                              <a:pt x="8043" y="16192"/>
                              <a:pt x="8996" y="16192"/>
                              <a:pt x="8996" y="15240"/>
                            </a:cubicBezTo>
                            <a:cubicBezTo>
                              <a:pt x="8996" y="15240"/>
                              <a:pt x="9948" y="14288"/>
                              <a:pt x="9948" y="14288"/>
                            </a:cubicBezTo>
                            <a:cubicBezTo>
                              <a:pt x="9948" y="14288"/>
                              <a:pt x="9948" y="14288"/>
                              <a:pt x="10901" y="14288"/>
                            </a:cubicBezTo>
                            <a:cubicBezTo>
                              <a:pt x="10901" y="14288"/>
                              <a:pt x="10901" y="14288"/>
                              <a:pt x="10901" y="14288"/>
                            </a:cubicBezTo>
                            <a:cubicBezTo>
                              <a:pt x="10901" y="14288"/>
                              <a:pt x="10901" y="14288"/>
                              <a:pt x="10901" y="14288"/>
                            </a:cubicBezTo>
                            <a:cubicBezTo>
                              <a:pt x="10901" y="14288"/>
                              <a:pt x="10901" y="13335"/>
                              <a:pt x="10901" y="13335"/>
                            </a:cubicBezTo>
                            <a:cubicBezTo>
                              <a:pt x="10901" y="13335"/>
                              <a:pt x="11853" y="13335"/>
                              <a:pt x="11853" y="12383"/>
                            </a:cubicBezTo>
                            <a:cubicBezTo>
                              <a:pt x="11853" y="12383"/>
                              <a:pt x="12806" y="11430"/>
                              <a:pt x="12806" y="11430"/>
                            </a:cubicBezTo>
                            <a:cubicBezTo>
                              <a:pt x="12806" y="11430"/>
                              <a:pt x="12806" y="11430"/>
                              <a:pt x="12806" y="11430"/>
                            </a:cubicBezTo>
                            <a:cubicBezTo>
                              <a:pt x="12806" y="11430"/>
                              <a:pt x="12806" y="11430"/>
                              <a:pt x="12806" y="11430"/>
                            </a:cubicBezTo>
                            <a:cubicBezTo>
                              <a:pt x="12806" y="11430"/>
                              <a:pt x="12806" y="11430"/>
                              <a:pt x="12806" y="11430"/>
                            </a:cubicBezTo>
                            <a:cubicBezTo>
                              <a:pt x="12806" y="11430"/>
                              <a:pt x="12806" y="11430"/>
                              <a:pt x="12806" y="11430"/>
                            </a:cubicBezTo>
                            <a:cubicBezTo>
                              <a:pt x="12806" y="11430"/>
                              <a:pt x="12806" y="11430"/>
                              <a:pt x="13758" y="11430"/>
                            </a:cubicBezTo>
                            <a:cubicBezTo>
                              <a:pt x="13758" y="11430"/>
                              <a:pt x="13758" y="11430"/>
                              <a:pt x="13758" y="11430"/>
                            </a:cubicBezTo>
                            <a:cubicBezTo>
                              <a:pt x="13758" y="11430"/>
                              <a:pt x="13758" y="11430"/>
                              <a:pt x="13758" y="11430"/>
                            </a:cubicBezTo>
                            <a:cubicBezTo>
                              <a:pt x="13758" y="11430"/>
                              <a:pt x="13758" y="11430"/>
                              <a:pt x="13758" y="10478"/>
                            </a:cubicBezTo>
                            <a:cubicBezTo>
                              <a:pt x="13758" y="10478"/>
                              <a:pt x="14711" y="9525"/>
                              <a:pt x="14711" y="9525"/>
                            </a:cubicBezTo>
                            <a:cubicBezTo>
                              <a:pt x="14711" y="9525"/>
                              <a:pt x="15663" y="8573"/>
                              <a:pt x="15663" y="8573"/>
                            </a:cubicBezTo>
                            <a:cubicBezTo>
                              <a:pt x="15663" y="8573"/>
                              <a:pt x="15663" y="8573"/>
                              <a:pt x="16616" y="8573"/>
                            </a:cubicBezTo>
                            <a:cubicBezTo>
                              <a:pt x="16616" y="8573"/>
                              <a:pt x="16616" y="8573"/>
                              <a:pt x="16616" y="8573"/>
                            </a:cubicBezTo>
                            <a:cubicBezTo>
                              <a:pt x="16616" y="8573"/>
                              <a:pt x="16616" y="8573"/>
                              <a:pt x="16616" y="8573"/>
                            </a:cubicBezTo>
                            <a:cubicBezTo>
                              <a:pt x="16616" y="8573"/>
                              <a:pt x="16616" y="8573"/>
                              <a:pt x="16616" y="8573"/>
                            </a:cubicBezTo>
                            <a:cubicBezTo>
                              <a:pt x="16616" y="7620"/>
                              <a:pt x="17568" y="7620"/>
                              <a:pt x="17568" y="6667"/>
                            </a:cubicBezTo>
                            <a:cubicBezTo>
                              <a:pt x="17568" y="6667"/>
                              <a:pt x="17568" y="6667"/>
                              <a:pt x="17568" y="6667"/>
                            </a:cubicBezTo>
                            <a:cubicBezTo>
                              <a:pt x="18521" y="5715"/>
                              <a:pt x="19473" y="4763"/>
                              <a:pt x="20426" y="3810"/>
                            </a:cubicBezTo>
                            <a:cubicBezTo>
                              <a:pt x="20426" y="3810"/>
                              <a:pt x="21378" y="2858"/>
                              <a:pt x="21378" y="2858"/>
                            </a:cubicBezTo>
                            <a:cubicBezTo>
                              <a:pt x="21378" y="2858"/>
                              <a:pt x="22331" y="1905"/>
                              <a:pt x="22331" y="1905"/>
                            </a:cubicBezTo>
                            <a:cubicBezTo>
                              <a:pt x="22331" y="1905"/>
                              <a:pt x="23283" y="1905"/>
                              <a:pt x="23283" y="953"/>
                            </a:cubicBezTo>
                            <a:lnTo>
                              <a:pt x="23283" y="953"/>
                            </a:lnTo>
                            <a:lnTo>
                              <a:pt x="20426" y="0"/>
                            </a:lnTo>
                            <a:close/>
                            <a:moveTo>
                              <a:pt x="423" y="21908"/>
                            </a:moveTo>
                            <a:cubicBezTo>
                              <a:pt x="423" y="21908"/>
                              <a:pt x="423" y="21908"/>
                              <a:pt x="423" y="21908"/>
                            </a:cubicBezTo>
                            <a:cubicBezTo>
                              <a:pt x="423" y="21908"/>
                              <a:pt x="-529" y="21908"/>
                              <a:pt x="423" y="21908"/>
                            </a:cubicBezTo>
                            <a:cubicBezTo>
                              <a:pt x="423" y="22860"/>
                              <a:pt x="423" y="21908"/>
                              <a:pt x="423" y="21908"/>
                            </a:cubicBezTo>
                            <a:cubicBezTo>
                              <a:pt x="423" y="21908"/>
                              <a:pt x="423" y="21908"/>
                              <a:pt x="423" y="21908"/>
                            </a:cubicBezTo>
                            <a:close/>
                            <a:moveTo>
                              <a:pt x="3281" y="18098"/>
                            </a:moveTo>
                            <a:cubicBezTo>
                              <a:pt x="3281" y="18098"/>
                              <a:pt x="3281" y="18098"/>
                              <a:pt x="3281" y="18098"/>
                            </a:cubicBezTo>
                            <a:cubicBezTo>
                              <a:pt x="3281" y="18098"/>
                              <a:pt x="3281" y="18098"/>
                              <a:pt x="3281" y="18098"/>
                            </a:cubicBezTo>
                            <a:cubicBezTo>
                              <a:pt x="3281" y="18098"/>
                              <a:pt x="3281" y="18098"/>
                              <a:pt x="3281" y="18098"/>
                            </a:cubicBezTo>
                            <a:cubicBezTo>
                              <a:pt x="3281" y="18098"/>
                              <a:pt x="3281" y="18098"/>
                              <a:pt x="3281" y="18098"/>
                            </a:cubicBezTo>
                            <a:close/>
                            <a:moveTo>
                              <a:pt x="18521" y="953"/>
                            </a:moveTo>
                            <a:cubicBezTo>
                              <a:pt x="18521" y="953"/>
                              <a:pt x="18521" y="953"/>
                              <a:pt x="18521" y="953"/>
                            </a:cubicBezTo>
                            <a:cubicBezTo>
                              <a:pt x="18521" y="953"/>
                              <a:pt x="18521" y="953"/>
                              <a:pt x="18521" y="953"/>
                            </a:cubicBezTo>
                            <a:cubicBezTo>
                              <a:pt x="18521" y="1905"/>
                              <a:pt x="18521" y="1905"/>
                              <a:pt x="18521" y="953"/>
                            </a:cubicBezTo>
                            <a:cubicBezTo>
                              <a:pt x="18521" y="953"/>
                              <a:pt x="18521" y="953"/>
                              <a:pt x="18521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01" name="任意多边形: 形状 1085"/>
                      <p:cNvSpPr/>
                      <p:nvPr/>
                    </p:nvSpPr>
                    <p:spPr>
                      <a:xfrm>
                        <a:off x="4054792" y="35071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02" name="任意多边形: 形状 1086"/>
                      <p:cNvSpPr/>
                      <p:nvPr/>
                    </p:nvSpPr>
                    <p:spPr>
                      <a:xfrm>
                        <a:off x="4052887" y="3505199"/>
                        <a:ext cx="3810" cy="2857"/>
                      </a:xfrm>
                      <a:custGeom>
                        <a:avLst/>
                        <a:gdLst>
                          <a:gd name="connsiteX0" fmla="*/ 1905 w 3810"/>
                          <a:gd name="connsiteY0" fmla="*/ 953 h 2857"/>
                          <a:gd name="connsiteX1" fmla="*/ 0 w 3810"/>
                          <a:gd name="connsiteY1" fmla="*/ 0 h 2857"/>
                          <a:gd name="connsiteX2" fmla="*/ 0 w 3810"/>
                          <a:gd name="connsiteY2" fmla="*/ 0 h 2857"/>
                          <a:gd name="connsiteX3" fmla="*/ 0 w 3810"/>
                          <a:gd name="connsiteY3" fmla="*/ 0 h 2857"/>
                          <a:gd name="connsiteX4" fmla="*/ 0 w 3810"/>
                          <a:gd name="connsiteY4" fmla="*/ 0 h 2857"/>
                          <a:gd name="connsiteX5" fmla="*/ 0 w 3810"/>
                          <a:gd name="connsiteY5" fmla="*/ 0 h 2857"/>
                          <a:gd name="connsiteX6" fmla="*/ 0 w 3810"/>
                          <a:gd name="connsiteY6" fmla="*/ 0 h 2857"/>
                          <a:gd name="connsiteX7" fmla="*/ 0 w 3810"/>
                          <a:gd name="connsiteY7" fmla="*/ 0 h 2857"/>
                          <a:gd name="connsiteX8" fmla="*/ 0 w 3810"/>
                          <a:gd name="connsiteY8" fmla="*/ 953 h 2857"/>
                          <a:gd name="connsiteX9" fmla="*/ 0 w 3810"/>
                          <a:gd name="connsiteY9" fmla="*/ 953 h 2857"/>
                          <a:gd name="connsiteX10" fmla="*/ 0 w 3810"/>
                          <a:gd name="connsiteY10" fmla="*/ 953 h 2857"/>
                          <a:gd name="connsiteX11" fmla="*/ 0 w 3810"/>
                          <a:gd name="connsiteY11" fmla="*/ 1905 h 2857"/>
                          <a:gd name="connsiteX12" fmla="*/ 1905 w 3810"/>
                          <a:gd name="connsiteY12" fmla="*/ 2858 h 2857"/>
                          <a:gd name="connsiteX13" fmla="*/ 2857 w 3810"/>
                          <a:gd name="connsiteY13" fmla="*/ 2858 h 2857"/>
                          <a:gd name="connsiteX14" fmla="*/ 3810 w 3810"/>
                          <a:gd name="connsiteY14" fmla="*/ 1905 h 2857"/>
                          <a:gd name="connsiteX15" fmla="*/ 3810 w 3810"/>
                          <a:gd name="connsiteY15" fmla="*/ 953 h 2857"/>
                          <a:gd name="connsiteX16" fmla="*/ 1905 w 3810"/>
                          <a:gd name="connsiteY16" fmla="*/ 953 h 2857"/>
                          <a:gd name="connsiteX17" fmla="*/ 1905 w 3810"/>
                          <a:gd name="connsiteY17" fmla="*/ 953 h 2857"/>
                          <a:gd name="connsiteX18" fmla="*/ 1905 w 3810"/>
                          <a:gd name="connsiteY18" fmla="*/ 953 h 2857"/>
                          <a:gd name="connsiteX19" fmla="*/ 1905 w 3810"/>
                          <a:gd name="connsiteY19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2857">
                            <a:moveTo>
                              <a:pt x="1905" y="953"/>
                            </a:moveTo>
                            <a:cubicBezTo>
                              <a:pt x="952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1905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2857" y="2858"/>
                            </a:cubicBezTo>
                            <a:cubicBezTo>
                              <a:pt x="2857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lnTo>
                              <a:pt x="1905" y="953"/>
                            </a:ln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lnTo>
                              <a:pt x="1905" y="953"/>
                            </a:lnTo>
                            <a:cubicBezTo>
                              <a:pt x="1905" y="1905"/>
                              <a:pt x="1905" y="953"/>
                              <a:pt x="1905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03" name="图形 2"/>
                    <p:cNvGrpSpPr/>
                    <p:nvPr/>
                  </p:nvGrpSpPr>
                  <p:grpSpPr>
                    <a:xfrm>
                      <a:off x="4125277" y="3494721"/>
                      <a:ext cx="18097" cy="15240"/>
                      <a:chOff x="4125277" y="3494721"/>
                      <a:chExt cx="18097" cy="15240"/>
                    </a:xfrm>
                  </p:grpSpPr>
                  <p:grpSp>
                    <p:nvGrpSpPr>
                      <p:cNvPr id="1204" name="图形 2"/>
                      <p:cNvGrpSpPr/>
                      <p:nvPr/>
                    </p:nvGrpSpPr>
                    <p:grpSpPr>
                      <a:xfrm>
                        <a:off x="4126230" y="3497579"/>
                        <a:ext cx="16192" cy="12382"/>
                        <a:chOff x="4126230" y="3497579"/>
                        <a:chExt cx="16192" cy="12382"/>
                      </a:xfrm>
                    </p:grpSpPr>
                    <p:sp>
                      <p:nvSpPr>
                        <p:cNvPr id="1205" name="任意多边形: 形状 1089"/>
                        <p:cNvSpPr/>
                        <p:nvPr/>
                      </p:nvSpPr>
                      <p:spPr>
                        <a:xfrm>
                          <a:off x="4132897" y="3502580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714 h 714"/>
                            <a:gd name="connsiteX1" fmla="*/ 0 w 9525"/>
                            <a:gd name="connsiteY1" fmla="*/ 714 h 714"/>
                            <a:gd name="connsiteX2" fmla="*/ 0 w 9525"/>
                            <a:gd name="connsiteY2" fmla="*/ 714 h 714"/>
                            <a:gd name="connsiteX3" fmla="*/ 0 w 9525"/>
                            <a:gd name="connsiteY3" fmla="*/ 714 h 714"/>
                            <a:gd name="connsiteX4" fmla="*/ 0 w 9525"/>
                            <a:gd name="connsiteY4" fmla="*/ 714 h 714"/>
                            <a:gd name="connsiteX5" fmla="*/ 0 w 9525"/>
                            <a:gd name="connsiteY5" fmla="*/ 714 h 714"/>
                            <a:gd name="connsiteX6" fmla="*/ 0 w 9525"/>
                            <a:gd name="connsiteY6" fmla="*/ 714 h 714"/>
                            <a:gd name="connsiteX7" fmla="*/ 0 w 9525"/>
                            <a:gd name="connsiteY7" fmla="*/ 714 h 714"/>
                            <a:gd name="connsiteX8" fmla="*/ 0 w 9525"/>
                            <a:gd name="connsiteY8" fmla="*/ 714 h 714"/>
                            <a:gd name="connsiteX9" fmla="*/ 0 w 9525"/>
                            <a:gd name="connsiteY9" fmla="*/ 714 h 714"/>
                            <a:gd name="connsiteX10" fmla="*/ 0 w 9525"/>
                            <a:gd name="connsiteY10" fmla="*/ 714 h 714"/>
                            <a:gd name="connsiteX11" fmla="*/ 0 w 9525"/>
                            <a:gd name="connsiteY11" fmla="*/ 714 h 714"/>
                            <a:gd name="connsiteX12" fmla="*/ 0 w 9525"/>
                            <a:gd name="connsiteY12" fmla="*/ 714 h 714"/>
                            <a:gd name="connsiteX13" fmla="*/ 0 w 9525"/>
                            <a:gd name="connsiteY13" fmla="*/ 714 h 714"/>
                            <a:gd name="connsiteX14" fmla="*/ 0 w 9525"/>
                            <a:gd name="connsiteY14" fmla="*/ 714 h 714"/>
                            <a:gd name="connsiteX15" fmla="*/ 0 w 9525"/>
                            <a:gd name="connsiteY15" fmla="*/ 714 h 714"/>
                            <a:gd name="connsiteX16" fmla="*/ 0 w 9525"/>
                            <a:gd name="connsiteY16" fmla="*/ 714 h 714"/>
                            <a:gd name="connsiteX17" fmla="*/ 0 w 9525"/>
                            <a:gd name="connsiteY17" fmla="*/ 714 h 714"/>
                            <a:gd name="connsiteX18" fmla="*/ 0 w 9525"/>
                            <a:gd name="connsiteY18" fmla="*/ 714 h 714"/>
                            <a:gd name="connsiteX19" fmla="*/ 0 w 9525"/>
                            <a:gd name="connsiteY19" fmla="*/ 714 h 714"/>
                            <a:gd name="connsiteX20" fmla="*/ 0 w 9525"/>
                            <a:gd name="connsiteY20" fmla="*/ 714 h 714"/>
                            <a:gd name="connsiteX21" fmla="*/ 0 w 9525"/>
                            <a:gd name="connsiteY21" fmla="*/ 714 h 714"/>
                            <a:gd name="connsiteX22" fmla="*/ 0 w 9525"/>
                            <a:gd name="connsiteY22" fmla="*/ 714 h 714"/>
                            <a:gd name="connsiteX23" fmla="*/ 0 w 9525"/>
                            <a:gd name="connsiteY23" fmla="*/ 714 h 714"/>
                            <a:gd name="connsiteX24" fmla="*/ 0 w 9525"/>
                            <a:gd name="connsiteY24" fmla="*/ 714 h 714"/>
                            <a:gd name="connsiteX25" fmla="*/ 0 w 9525"/>
                            <a:gd name="connsiteY25" fmla="*/ 714 h 714"/>
                            <a:gd name="connsiteX26" fmla="*/ 0 w 9525"/>
                            <a:gd name="connsiteY26" fmla="*/ 714 h 714"/>
                            <a:gd name="connsiteX27" fmla="*/ 0 w 9525"/>
                            <a:gd name="connsiteY27" fmla="*/ 714 h 714"/>
                            <a:gd name="connsiteX28" fmla="*/ 0 w 9525"/>
                            <a:gd name="connsiteY28" fmla="*/ 714 h 714"/>
                            <a:gd name="connsiteX29" fmla="*/ 0 w 9525"/>
                            <a:gd name="connsiteY29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06" name="任意多边形: 形状 1090"/>
                        <p:cNvSpPr/>
                        <p:nvPr/>
                      </p:nvSpPr>
                      <p:spPr>
                        <a:xfrm>
                          <a:off x="4126230" y="3497579"/>
                          <a:ext cx="16192" cy="12382"/>
                        </a:xfrm>
                        <a:custGeom>
                          <a:avLst/>
                          <a:gdLst>
                            <a:gd name="connsiteX0" fmla="*/ 1905 w 16192"/>
                            <a:gd name="connsiteY0" fmla="*/ 12383 h 12382"/>
                            <a:gd name="connsiteX1" fmla="*/ 1905 w 16192"/>
                            <a:gd name="connsiteY1" fmla="*/ 12383 h 12382"/>
                            <a:gd name="connsiteX2" fmla="*/ 0 w 16192"/>
                            <a:gd name="connsiteY2" fmla="*/ 10478 h 12382"/>
                            <a:gd name="connsiteX3" fmla="*/ 952 w 16192"/>
                            <a:gd name="connsiteY3" fmla="*/ 10478 h 12382"/>
                            <a:gd name="connsiteX4" fmla="*/ 1905 w 16192"/>
                            <a:gd name="connsiteY4" fmla="*/ 10478 h 12382"/>
                            <a:gd name="connsiteX5" fmla="*/ 3810 w 16192"/>
                            <a:gd name="connsiteY5" fmla="*/ 8573 h 12382"/>
                            <a:gd name="connsiteX6" fmla="*/ 5715 w 16192"/>
                            <a:gd name="connsiteY6" fmla="*/ 6667 h 12382"/>
                            <a:gd name="connsiteX7" fmla="*/ 6668 w 16192"/>
                            <a:gd name="connsiteY7" fmla="*/ 5715 h 12382"/>
                            <a:gd name="connsiteX8" fmla="*/ 7620 w 16192"/>
                            <a:gd name="connsiteY8" fmla="*/ 4763 h 12382"/>
                            <a:gd name="connsiteX9" fmla="*/ 8572 w 16192"/>
                            <a:gd name="connsiteY9" fmla="*/ 3810 h 12382"/>
                            <a:gd name="connsiteX10" fmla="*/ 8572 w 16192"/>
                            <a:gd name="connsiteY10" fmla="*/ 3810 h 12382"/>
                            <a:gd name="connsiteX11" fmla="*/ 8572 w 16192"/>
                            <a:gd name="connsiteY11" fmla="*/ 3810 h 12382"/>
                            <a:gd name="connsiteX12" fmla="*/ 8572 w 16192"/>
                            <a:gd name="connsiteY12" fmla="*/ 3810 h 12382"/>
                            <a:gd name="connsiteX13" fmla="*/ 8572 w 16192"/>
                            <a:gd name="connsiteY13" fmla="*/ 3810 h 12382"/>
                            <a:gd name="connsiteX14" fmla="*/ 8572 w 16192"/>
                            <a:gd name="connsiteY14" fmla="*/ 3810 h 12382"/>
                            <a:gd name="connsiteX15" fmla="*/ 8572 w 16192"/>
                            <a:gd name="connsiteY15" fmla="*/ 3810 h 12382"/>
                            <a:gd name="connsiteX16" fmla="*/ 8572 w 16192"/>
                            <a:gd name="connsiteY16" fmla="*/ 3810 h 12382"/>
                            <a:gd name="connsiteX17" fmla="*/ 8572 w 16192"/>
                            <a:gd name="connsiteY17" fmla="*/ 3810 h 12382"/>
                            <a:gd name="connsiteX18" fmla="*/ 8572 w 16192"/>
                            <a:gd name="connsiteY18" fmla="*/ 3810 h 12382"/>
                            <a:gd name="connsiteX19" fmla="*/ 8572 w 16192"/>
                            <a:gd name="connsiteY19" fmla="*/ 3810 h 12382"/>
                            <a:gd name="connsiteX20" fmla="*/ 8572 w 16192"/>
                            <a:gd name="connsiteY20" fmla="*/ 3810 h 12382"/>
                            <a:gd name="connsiteX21" fmla="*/ 8572 w 16192"/>
                            <a:gd name="connsiteY21" fmla="*/ 3810 h 12382"/>
                            <a:gd name="connsiteX22" fmla="*/ 8572 w 16192"/>
                            <a:gd name="connsiteY22" fmla="*/ 3810 h 12382"/>
                            <a:gd name="connsiteX23" fmla="*/ 8572 w 16192"/>
                            <a:gd name="connsiteY23" fmla="*/ 3810 h 12382"/>
                            <a:gd name="connsiteX24" fmla="*/ 8572 w 16192"/>
                            <a:gd name="connsiteY24" fmla="*/ 3810 h 12382"/>
                            <a:gd name="connsiteX25" fmla="*/ 8572 w 16192"/>
                            <a:gd name="connsiteY25" fmla="*/ 3810 h 12382"/>
                            <a:gd name="connsiteX26" fmla="*/ 8572 w 16192"/>
                            <a:gd name="connsiteY26" fmla="*/ 3810 h 12382"/>
                            <a:gd name="connsiteX27" fmla="*/ 8572 w 16192"/>
                            <a:gd name="connsiteY27" fmla="*/ 3810 h 12382"/>
                            <a:gd name="connsiteX28" fmla="*/ 8572 w 16192"/>
                            <a:gd name="connsiteY28" fmla="*/ 3810 h 12382"/>
                            <a:gd name="connsiteX29" fmla="*/ 8572 w 16192"/>
                            <a:gd name="connsiteY29" fmla="*/ 3810 h 12382"/>
                            <a:gd name="connsiteX30" fmla="*/ 8572 w 16192"/>
                            <a:gd name="connsiteY30" fmla="*/ 3810 h 12382"/>
                            <a:gd name="connsiteX31" fmla="*/ 8572 w 16192"/>
                            <a:gd name="connsiteY31" fmla="*/ 3810 h 12382"/>
                            <a:gd name="connsiteX32" fmla="*/ 8572 w 16192"/>
                            <a:gd name="connsiteY32" fmla="*/ 3810 h 12382"/>
                            <a:gd name="connsiteX33" fmla="*/ 8572 w 16192"/>
                            <a:gd name="connsiteY33" fmla="*/ 3810 h 12382"/>
                            <a:gd name="connsiteX34" fmla="*/ 8572 w 16192"/>
                            <a:gd name="connsiteY34" fmla="*/ 3810 h 12382"/>
                            <a:gd name="connsiteX35" fmla="*/ 8572 w 16192"/>
                            <a:gd name="connsiteY35" fmla="*/ 3810 h 12382"/>
                            <a:gd name="connsiteX36" fmla="*/ 12382 w 16192"/>
                            <a:gd name="connsiteY36" fmla="*/ 1905 h 12382"/>
                            <a:gd name="connsiteX37" fmla="*/ 16193 w 16192"/>
                            <a:gd name="connsiteY37" fmla="*/ 0 h 12382"/>
                            <a:gd name="connsiteX38" fmla="*/ 16193 w 16192"/>
                            <a:gd name="connsiteY38" fmla="*/ 0 h 12382"/>
                            <a:gd name="connsiteX39" fmla="*/ 16193 w 16192"/>
                            <a:gd name="connsiteY39" fmla="*/ 0 h 12382"/>
                            <a:gd name="connsiteX40" fmla="*/ 16193 w 16192"/>
                            <a:gd name="connsiteY40" fmla="*/ 0 h 12382"/>
                            <a:gd name="connsiteX41" fmla="*/ 16193 w 16192"/>
                            <a:gd name="connsiteY41" fmla="*/ 0 h 12382"/>
                            <a:gd name="connsiteX42" fmla="*/ 16193 w 16192"/>
                            <a:gd name="connsiteY42" fmla="*/ 0 h 12382"/>
                            <a:gd name="connsiteX43" fmla="*/ 16193 w 16192"/>
                            <a:gd name="connsiteY43" fmla="*/ 0 h 12382"/>
                            <a:gd name="connsiteX44" fmla="*/ 16193 w 16192"/>
                            <a:gd name="connsiteY44" fmla="*/ 0 h 12382"/>
                            <a:gd name="connsiteX45" fmla="*/ 16193 w 16192"/>
                            <a:gd name="connsiteY45" fmla="*/ 0 h 12382"/>
                            <a:gd name="connsiteX46" fmla="*/ 16193 w 16192"/>
                            <a:gd name="connsiteY46" fmla="*/ 0 h 12382"/>
                            <a:gd name="connsiteX47" fmla="*/ 15240 w 16192"/>
                            <a:gd name="connsiteY47" fmla="*/ 953 h 12382"/>
                            <a:gd name="connsiteX48" fmla="*/ 14288 w 16192"/>
                            <a:gd name="connsiteY48" fmla="*/ 1905 h 12382"/>
                            <a:gd name="connsiteX49" fmla="*/ 13335 w 16192"/>
                            <a:gd name="connsiteY49" fmla="*/ 2858 h 12382"/>
                            <a:gd name="connsiteX50" fmla="*/ 12382 w 16192"/>
                            <a:gd name="connsiteY50" fmla="*/ 3810 h 12382"/>
                            <a:gd name="connsiteX51" fmla="*/ 9525 w 16192"/>
                            <a:gd name="connsiteY51" fmla="*/ 5715 h 12382"/>
                            <a:gd name="connsiteX52" fmla="*/ 5715 w 16192"/>
                            <a:gd name="connsiteY52" fmla="*/ 9525 h 12382"/>
                            <a:gd name="connsiteX53" fmla="*/ 3810 w 16192"/>
                            <a:gd name="connsiteY53" fmla="*/ 10478 h 12382"/>
                            <a:gd name="connsiteX54" fmla="*/ 2857 w 16192"/>
                            <a:gd name="connsiteY54" fmla="*/ 11430 h 12382"/>
                            <a:gd name="connsiteX55" fmla="*/ 2857 w 16192"/>
                            <a:gd name="connsiteY55" fmla="*/ 11430 h 12382"/>
                            <a:gd name="connsiteX56" fmla="*/ 2857 w 16192"/>
                            <a:gd name="connsiteY56" fmla="*/ 11430 h 12382"/>
                            <a:gd name="connsiteX57" fmla="*/ 1905 w 16192"/>
                            <a:gd name="connsiteY57" fmla="*/ 12383 h 12382"/>
                            <a:gd name="connsiteX58" fmla="*/ 1905 w 16192"/>
                            <a:gd name="connsiteY58" fmla="*/ 12383 h 12382"/>
                            <a:gd name="connsiteX59" fmla="*/ 6668 w 16192"/>
                            <a:gd name="connsiteY59" fmla="*/ 5715 h 12382"/>
                            <a:gd name="connsiteX60" fmla="*/ 6668 w 16192"/>
                            <a:gd name="connsiteY60" fmla="*/ 5715 h 12382"/>
                            <a:gd name="connsiteX61" fmla="*/ 6668 w 16192"/>
                            <a:gd name="connsiteY61" fmla="*/ 5715 h 12382"/>
                            <a:gd name="connsiteX62" fmla="*/ 6668 w 16192"/>
                            <a:gd name="connsiteY62" fmla="*/ 5715 h 12382"/>
                            <a:gd name="connsiteX63" fmla="*/ 6668 w 16192"/>
                            <a:gd name="connsiteY63" fmla="*/ 5715 h 12382"/>
                            <a:gd name="connsiteX64" fmla="*/ 6668 w 16192"/>
                            <a:gd name="connsiteY64" fmla="*/ 5715 h 12382"/>
                            <a:gd name="connsiteX65" fmla="*/ 6668 w 16192"/>
                            <a:gd name="connsiteY65" fmla="*/ 5715 h 12382"/>
                            <a:gd name="connsiteX66" fmla="*/ 6668 w 16192"/>
                            <a:gd name="connsiteY66" fmla="*/ 5715 h 12382"/>
                            <a:gd name="connsiteX67" fmla="*/ 6668 w 16192"/>
                            <a:gd name="connsiteY67" fmla="*/ 5715 h 12382"/>
                            <a:gd name="connsiteX68" fmla="*/ 6668 w 16192"/>
                            <a:gd name="connsiteY68" fmla="*/ 5715 h 12382"/>
                            <a:gd name="connsiteX69" fmla="*/ 6668 w 16192"/>
                            <a:gd name="connsiteY69" fmla="*/ 5715 h 12382"/>
                            <a:gd name="connsiteX70" fmla="*/ 6668 w 16192"/>
                            <a:gd name="connsiteY70" fmla="*/ 5715 h 12382"/>
                            <a:gd name="connsiteX71" fmla="*/ 6668 w 16192"/>
                            <a:gd name="connsiteY71" fmla="*/ 5715 h 12382"/>
                            <a:gd name="connsiteX72" fmla="*/ 6668 w 16192"/>
                            <a:gd name="connsiteY72" fmla="*/ 5715 h 12382"/>
                            <a:gd name="connsiteX73" fmla="*/ 6668 w 16192"/>
                            <a:gd name="connsiteY73" fmla="*/ 5715 h 12382"/>
                            <a:gd name="connsiteX74" fmla="*/ 6668 w 16192"/>
                            <a:gd name="connsiteY74" fmla="*/ 5715 h 12382"/>
                            <a:gd name="connsiteX75" fmla="*/ 6668 w 16192"/>
                            <a:gd name="connsiteY75" fmla="*/ 5715 h 12382"/>
                            <a:gd name="connsiteX76" fmla="*/ 7620 w 16192"/>
                            <a:gd name="connsiteY76" fmla="*/ 4763 h 12382"/>
                            <a:gd name="connsiteX77" fmla="*/ 7620 w 16192"/>
                            <a:gd name="connsiteY77" fmla="*/ 4763 h 12382"/>
                            <a:gd name="connsiteX78" fmla="*/ 7620 w 16192"/>
                            <a:gd name="connsiteY78" fmla="*/ 4763 h 12382"/>
                            <a:gd name="connsiteX79" fmla="*/ 7620 w 16192"/>
                            <a:gd name="connsiteY79" fmla="*/ 4763 h 12382"/>
                            <a:gd name="connsiteX80" fmla="*/ 7620 w 16192"/>
                            <a:gd name="connsiteY80" fmla="*/ 4763 h 12382"/>
                            <a:gd name="connsiteX81" fmla="*/ 7620 w 16192"/>
                            <a:gd name="connsiteY81" fmla="*/ 4763 h 12382"/>
                            <a:gd name="connsiteX82" fmla="*/ 7620 w 16192"/>
                            <a:gd name="connsiteY82" fmla="*/ 4763 h 12382"/>
                            <a:gd name="connsiteX83" fmla="*/ 6668 w 16192"/>
                            <a:gd name="connsiteY83" fmla="*/ 5715 h 12382"/>
                            <a:gd name="connsiteX84" fmla="*/ 6668 w 16192"/>
                            <a:gd name="connsiteY84" fmla="*/ 5715 h 12382"/>
                            <a:gd name="connsiteX85" fmla="*/ 6668 w 16192"/>
                            <a:gd name="connsiteY85" fmla="*/ 5715 h 12382"/>
                            <a:gd name="connsiteX86" fmla="*/ 6668 w 16192"/>
                            <a:gd name="connsiteY86" fmla="*/ 5715 h 12382"/>
                            <a:gd name="connsiteX87" fmla="*/ 6668 w 16192"/>
                            <a:gd name="connsiteY87" fmla="*/ 5715 h 12382"/>
                            <a:gd name="connsiteX88" fmla="*/ 6668 w 16192"/>
                            <a:gd name="connsiteY88" fmla="*/ 5715 h 12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</a:cxnLst>
                          <a:rect l="l" t="t" r="r" b="b"/>
                          <a:pathLst>
                            <a:path w="16192" h="12382">
                              <a:moveTo>
                                <a:pt x="1905" y="12383"/>
                              </a:moveTo>
                              <a:lnTo>
                                <a:pt x="1905" y="12383"/>
                              </a:lnTo>
                              <a:lnTo>
                                <a:pt x="0" y="10478"/>
                              </a:lnTo>
                              <a:cubicBezTo>
                                <a:pt x="0" y="10478"/>
                                <a:pt x="0" y="10478"/>
                                <a:pt x="952" y="10478"/>
                              </a:cubicBezTo>
                              <a:cubicBezTo>
                                <a:pt x="952" y="10478"/>
                                <a:pt x="952" y="10478"/>
                                <a:pt x="1905" y="10478"/>
                              </a:cubicBezTo>
                              <a:cubicBezTo>
                                <a:pt x="2857" y="10478"/>
                                <a:pt x="2857" y="9525"/>
                                <a:pt x="3810" y="8573"/>
                              </a:cubicBezTo>
                              <a:cubicBezTo>
                                <a:pt x="4763" y="7620"/>
                                <a:pt x="5715" y="7620"/>
                                <a:pt x="5715" y="6667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lnTo>
                                <a:pt x="8572" y="3810"/>
                              </a:ln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12382" y="1905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lnTo>
                                <a:pt x="16193" y="0"/>
                              </a:lnTo>
                              <a:cubicBezTo>
                                <a:pt x="16193" y="0"/>
                                <a:pt x="16193" y="0"/>
                                <a:pt x="16193" y="0"/>
                              </a:cubicBezTo>
                              <a:cubicBezTo>
                                <a:pt x="16193" y="0"/>
                                <a:pt x="16193" y="0"/>
                                <a:pt x="16193" y="0"/>
                              </a:cubicBezTo>
                              <a:cubicBezTo>
                                <a:pt x="16193" y="0"/>
                                <a:pt x="15240" y="953"/>
                                <a:pt x="15240" y="953"/>
                              </a:cubicBezTo>
                              <a:cubicBezTo>
                                <a:pt x="15240" y="953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2382" y="3810"/>
                                <a:pt x="12382" y="3810"/>
                              </a:cubicBezTo>
                              <a:cubicBezTo>
                                <a:pt x="11430" y="4763"/>
                                <a:pt x="10477" y="5715"/>
                                <a:pt x="9525" y="5715"/>
                              </a:cubicBezTo>
                              <a:cubicBezTo>
                                <a:pt x="8572" y="6667"/>
                                <a:pt x="6668" y="8573"/>
                                <a:pt x="5715" y="9525"/>
                              </a:cubicBezTo>
                              <a:cubicBezTo>
                                <a:pt x="4763" y="10478"/>
                                <a:pt x="4763" y="10478"/>
                                <a:pt x="3810" y="10478"/>
                              </a:cubicBezTo>
                              <a:cubicBezTo>
                                <a:pt x="3810" y="10478"/>
                                <a:pt x="2857" y="11430"/>
                                <a:pt x="2857" y="11430"/>
                              </a:cubicBezTo>
                              <a:lnTo>
                                <a:pt x="2857" y="11430"/>
                              </a:lnTo>
                              <a:lnTo>
                                <a:pt x="2857" y="11430"/>
                              </a:lnTo>
                              <a:cubicBezTo>
                                <a:pt x="2857" y="11430"/>
                                <a:pt x="2857" y="11430"/>
                                <a:pt x="1905" y="12383"/>
                              </a:cubicBezTo>
                              <a:cubicBezTo>
                                <a:pt x="1905" y="11430"/>
                                <a:pt x="1905" y="11430"/>
                                <a:pt x="1905" y="12383"/>
                              </a:cubicBezTo>
                              <a:close/>
                              <a:moveTo>
                                <a:pt x="6668" y="5715"/>
                              </a:move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lnTo>
                                <a:pt x="6668" y="5715"/>
                              </a:ln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4763"/>
                                <a:pt x="6668" y="5715"/>
                              </a:cubicBezTo>
                              <a:cubicBezTo>
                                <a:pt x="6668" y="4763"/>
                                <a:pt x="6668" y="4763"/>
                                <a:pt x="6668" y="5715"/>
                              </a:cubicBezTo>
                              <a:lnTo>
                                <a:pt x="6668" y="5715"/>
                              </a:lnTo>
                              <a:cubicBezTo>
                                <a:pt x="6668" y="4763"/>
                                <a:pt x="6668" y="4763"/>
                                <a:pt x="6668" y="5715"/>
                              </a:cubicBez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7620" y="4763"/>
                              </a:lnTo>
                              <a:lnTo>
                                <a:pt x="6668" y="5715"/>
                              </a:lnTo>
                              <a:cubicBezTo>
                                <a:pt x="6668" y="4763"/>
                                <a:pt x="6668" y="4763"/>
                                <a:pt x="6668" y="5715"/>
                              </a:cubicBezTo>
                              <a:cubicBezTo>
                                <a:pt x="6668" y="4763"/>
                                <a:pt x="6668" y="4763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lnTo>
                                <a:pt x="6668" y="5715"/>
                              </a:ln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207" name="任意多边形: 形状 1091"/>
                      <p:cNvSpPr/>
                      <p:nvPr/>
                    </p:nvSpPr>
                    <p:spPr>
                      <a:xfrm>
                        <a:off x="4125277" y="3494721"/>
                        <a:ext cx="18097" cy="4435"/>
                      </a:xfrm>
                      <a:custGeom>
                        <a:avLst/>
                        <a:gdLst>
                          <a:gd name="connsiteX0" fmla="*/ 5715 w 18097"/>
                          <a:gd name="connsiteY0" fmla="*/ 3810 h 4435"/>
                          <a:gd name="connsiteX1" fmla="*/ 5715 w 18097"/>
                          <a:gd name="connsiteY1" fmla="*/ 3810 h 4435"/>
                          <a:gd name="connsiteX2" fmla="*/ 5715 w 18097"/>
                          <a:gd name="connsiteY2" fmla="*/ 3810 h 4435"/>
                          <a:gd name="connsiteX3" fmla="*/ 7620 w 18097"/>
                          <a:gd name="connsiteY3" fmla="*/ 3810 h 4435"/>
                          <a:gd name="connsiteX4" fmla="*/ 8573 w 18097"/>
                          <a:gd name="connsiteY4" fmla="*/ 3810 h 4435"/>
                          <a:gd name="connsiteX5" fmla="*/ 8573 w 18097"/>
                          <a:gd name="connsiteY5" fmla="*/ 3810 h 4435"/>
                          <a:gd name="connsiteX6" fmla="*/ 8573 w 18097"/>
                          <a:gd name="connsiteY6" fmla="*/ 3810 h 4435"/>
                          <a:gd name="connsiteX7" fmla="*/ 8573 w 18097"/>
                          <a:gd name="connsiteY7" fmla="*/ 3810 h 4435"/>
                          <a:gd name="connsiteX8" fmla="*/ 9525 w 18097"/>
                          <a:gd name="connsiteY8" fmla="*/ 3810 h 4435"/>
                          <a:gd name="connsiteX9" fmla="*/ 10478 w 18097"/>
                          <a:gd name="connsiteY9" fmla="*/ 3810 h 4435"/>
                          <a:gd name="connsiteX10" fmla="*/ 10478 w 18097"/>
                          <a:gd name="connsiteY10" fmla="*/ 3810 h 4435"/>
                          <a:gd name="connsiteX11" fmla="*/ 10478 w 18097"/>
                          <a:gd name="connsiteY11" fmla="*/ 3810 h 4435"/>
                          <a:gd name="connsiteX12" fmla="*/ 10478 w 18097"/>
                          <a:gd name="connsiteY12" fmla="*/ 3810 h 4435"/>
                          <a:gd name="connsiteX13" fmla="*/ 10478 w 18097"/>
                          <a:gd name="connsiteY13" fmla="*/ 3810 h 4435"/>
                          <a:gd name="connsiteX14" fmla="*/ 10478 w 18097"/>
                          <a:gd name="connsiteY14" fmla="*/ 3810 h 4435"/>
                          <a:gd name="connsiteX15" fmla="*/ 10478 w 18097"/>
                          <a:gd name="connsiteY15" fmla="*/ 3810 h 4435"/>
                          <a:gd name="connsiteX16" fmla="*/ 10478 w 18097"/>
                          <a:gd name="connsiteY16" fmla="*/ 3810 h 4435"/>
                          <a:gd name="connsiteX17" fmla="*/ 10478 w 18097"/>
                          <a:gd name="connsiteY17" fmla="*/ 3810 h 4435"/>
                          <a:gd name="connsiteX18" fmla="*/ 10478 w 18097"/>
                          <a:gd name="connsiteY18" fmla="*/ 3810 h 4435"/>
                          <a:gd name="connsiteX19" fmla="*/ 10478 w 18097"/>
                          <a:gd name="connsiteY19" fmla="*/ 3810 h 4435"/>
                          <a:gd name="connsiteX20" fmla="*/ 10478 w 18097"/>
                          <a:gd name="connsiteY20" fmla="*/ 3810 h 4435"/>
                          <a:gd name="connsiteX21" fmla="*/ 10478 w 18097"/>
                          <a:gd name="connsiteY21" fmla="*/ 3810 h 4435"/>
                          <a:gd name="connsiteX22" fmla="*/ 10478 w 18097"/>
                          <a:gd name="connsiteY22" fmla="*/ 3810 h 4435"/>
                          <a:gd name="connsiteX23" fmla="*/ 10478 w 18097"/>
                          <a:gd name="connsiteY23" fmla="*/ 3810 h 4435"/>
                          <a:gd name="connsiteX24" fmla="*/ 10478 w 18097"/>
                          <a:gd name="connsiteY24" fmla="*/ 3810 h 4435"/>
                          <a:gd name="connsiteX25" fmla="*/ 10478 w 18097"/>
                          <a:gd name="connsiteY25" fmla="*/ 3810 h 4435"/>
                          <a:gd name="connsiteX26" fmla="*/ 10478 w 18097"/>
                          <a:gd name="connsiteY26" fmla="*/ 3810 h 4435"/>
                          <a:gd name="connsiteX27" fmla="*/ 10478 w 18097"/>
                          <a:gd name="connsiteY27" fmla="*/ 3810 h 4435"/>
                          <a:gd name="connsiteX28" fmla="*/ 10478 w 18097"/>
                          <a:gd name="connsiteY28" fmla="*/ 3810 h 4435"/>
                          <a:gd name="connsiteX29" fmla="*/ 10478 w 18097"/>
                          <a:gd name="connsiteY29" fmla="*/ 3810 h 4435"/>
                          <a:gd name="connsiteX30" fmla="*/ 10478 w 18097"/>
                          <a:gd name="connsiteY30" fmla="*/ 3810 h 4435"/>
                          <a:gd name="connsiteX31" fmla="*/ 10478 w 18097"/>
                          <a:gd name="connsiteY31" fmla="*/ 3810 h 4435"/>
                          <a:gd name="connsiteX32" fmla="*/ 10478 w 18097"/>
                          <a:gd name="connsiteY32" fmla="*/ 3810 h 4435"/>
                          <a:gd name="connsiteX33" fmla="*/ 10478 w 18097"/>
                          <a:gd name="connsiteY33" fmla="*/ 3810 h 4435"/>
                          <a:gd name="connsiteX34" fmla="*/ 10478 w 18097"/>
                          <a:gd name="connsiteY34" fmla="*/ 3810 h 4435"/>
                          <a:gd name="connsiteX35" fmla="*/ 10478 w 18097"/>
                          <a:gd name="connsiteY35" fmla="*/ 3810 h 4435"/>
                          <a:gd name="connsiteX36" fmla="*/ 14288 w 18097"/>
                          <a:gd name="connsiteY36" fmla="*/ 1905 h 4435"/>
                          <a:gd name="connsiteX37" fmla="*/ 18098 w 18097"/>
                          <a:gd name="connsiteY37" fmla="*/ 0 h 4435"/>
                          <a:gd name="connsiteX38" fmla="*/ 18098 w 18097"/>
                          <a:gd name="connsiteY38" fmla="*/ 0 h 4435"/>
                          <a:gd name="connsiteX39" fmla="*/ 18098 w 18097"/>
                          <a:gd name="connsiteY39" fmla="*/ 0 h 4435"/>
                          <a:gd name="connsiteX40" fmla="*/ 18098 w 18097"/>
                          <a:gd name="connsiteY40" fmla="*/ 0 h 4435"/>
                          <a:gd name="connsiteX41" fmla="*/ 18098 w 18097"/>
                          <a:gd name="connsiteY41" fmla="*/ 0 h 4435"/>
                          <a:gd name="connsiteX42" fmla="*/ 18098 w 18097"/>
                          <a:gd name="connsiteY42" fmla="*/ 0 h 4435"/>
                          <a:gd name="connsiteX43" fmla="*/ 18098 w 18097"/>
                          <a:gd name="connsiteY43" fmla="*/ 0 h 4435"/>
                          <a:gd name="connsiteX44" fmla="*/ 18098 w 18097"/>
                          <a:gd name="connsiteY44" fmla="*/ 0 h 4435"/>
                          <a:gd name="connsiteX45" fmla="*/ 18098 w 18097"/>
                          <a:gd name="connsiteY45" fmla="*/ 0 h 4435"/>
                          <a:gd name="connsiteX46" fmla="*/ 18098 w 18097"/>
                          <a:gd name="connsiteY46" fmla="*/ 0 h 4435"/>
                          <a:gd name="connsiteX47" fmla="*/ 18098 w 18097"/>
                          <a:gd name="connsiteY47" fmla="*/ 0 h 4435"/>
                          <a:gd name="connsiteX48" fmla="*/ 18098 w 18097"/>
                          <a:gd name="connsiteY48" fmla="*/ 0 h 4435"/>
                          <a:gd name="connsiteX49" fmla="*/ 17145 w 18097"/>
                          <a:gd name="connsiteY49" fmla="*/ 0 h 4435"/>
                          <a:gd name="connsiteX50" fmla="*/ 16193 w 18097"/>
                          <a:gd name="connsiteY50" fmla="*/ 0 h 4435"/>
                          <a:gd name="connsiteX51" fmla="*/ 14288 w 18097"/>
                          <a:gd name="connsiteY51" fmla="*/ 0 h 4435"/>
                          <a:gd name="connsiteX52" fmla="*/ 12383 w 18097"/>
                          <a:gd name="connsiteY52" fmla="*/ 0 h 4435"/>
                          <a:gd name="connsiteX53" fmla="*/ 8573 w 18097"/>
                          <a:gd name="connsiteY53" fmla="*/ 953 h 4435"/>
                          <a:gd name="connsiteX54" fmla="*/ 7620 w 18097"/>
                          <a:gd name="connsiteY54" fmla="*/ 953 h 4435"/>
                          <a:gd name="connsiteX55" fmla="*/ 7620 w 18097"/>
                          <a:gd name="connsiteY55" fmla="*/ 953 h 4435"/>
                          <a:gd name="connsiteX56" fmla="*/ 7620 w 18097"/>
                          <a:gd name="connsiteY56" fmla="*/ 953 h 4435"/>
                          <a:gd name="connsiteX57" fmla="*/ 7620 w 18097"/>
                          <a:gd name="connsiteY57" fmla="*/ 953 h 4435"/>
                          <a:gd name="connsiteX58" fmla="*/ 7620 w 18097"/>
                          <a:gd name="connsiteY58" fmla="*/ 953 h 4435"/>
                          <a:gd name="connsiteX59" fmla="*/ 7620 w 18097"/>
                          <a:gd name="connsiteY59" fmla="*/ 953 h 4435"/>
                          <a:gd name="connsiteX60" fmla="*/ 7620 w 18097"/>
                          <a:gd name="connsiteY60" fmla="*/ 953 h 4435"/>
                          <a:gd name="connsiteX61" fmla="*/ 7620 w 18097"/>
                          <a:gd name="connsiteY61" fmla="*/ 953 h 4435"/>
                          <a:gd name="connsiteX62" fmla="*/ 7620 w 18097"/>
                          <a:gd name="connsiteY62" fmla="*/ 953 h 4435"/>
                          <a:gd name="connsiteX63" fmla="*/ 7620 w 18097"/>
                          <a:gd name="connsiteY63" fmla="*/ 953 h 4435"/>
                          <a:gd name="connsiteX64" fmla="*/ 7620 w 18097"/>
                          <a:gd name="connsiteY64" fmla="*/ 953 h 4435"/>
                          <a:gd name="connsiteX65" fmla="*/ 7620 w 18097"/>
                          <a:gd name="connsiteY65" fmla="*/ 953 h 4435"/>
                          <a:gd name="connsiteX66" fmla="*/ 7620 w 18097"/>
                          <a:gd name="connsiteY66" fmla="*/ 953 h 4435"/>
                          <a:gd name="connsiteX67" fmla="*/ 7620 w 18097"/>
                          <a:gd name="connsiteY67" fmla="*/ 953 h 4435"/>
                          <a:gd name="connsiteX68" fmla="*/ 7620 w 18097"/>
                          <a:gd name="connsiteY68" fmla="*/ 953 h 4435"/>
                          <a:gd name="connsiteX69" fmla="*/ 7620 w 18097"/>
                          <a:gd name="connsiteY69" fmla="*/ 953 h 4435"/>
                          <a:gd name="connsiteX70" fmla="*/ 7620 w 18097"/>
                          <a:gd name="connsiteY70" fmla="*/ 953 h 4435"/>
                          <a:gd name="connsiteX71" fmla="*/ 7620 w 18097"/>
                          <a:gd name="connsiteY71" fmla="*/ 953 h 4435"/>
                          <a:gd name="connsiteX72" fmla="*/ 7620 w 18097"/>
                          <a:gd name="connsiteY72" fmla="*/ 953 h 4435"/>
                          <a:gd name="connsiteX73" fmla="*/ 7620 w 18097"/>
                          <a:gd name="connsiteY73" fmla="*/ 953 h 4435"/>
                          <a:gd name="connsiteX74" fmla="*/ 7620 w 18097"/>
                          <a:gd name="connsiteY74" fmla="*/ 953 h 4435"/>
                          <a:gd name="connsiteX75" fmla="*/ 7620 w 18097"/>
                          <a:gd name="connsiteY75" fmla="*/ 953 h 4435"/>
                          <a:gd name="connsiteX76" fmla="*/ 7620 w 18097"/>
                          <a:gd name="connsiteY76" fmla="*/ 953 h 4435"/>
                          <a:gd name="connsiteX77" fmla="*/ 7620 w 18097"/>
                          <a:gd name="connsiteY77" fmla="*/ 953 h 4435"/>
                          <a:gd name="connsiteX78" fmla="*/ 7620 w 18097"/>
                          <a:gd name="connsiteY78" fmla="*/ 953 h 4435"/>
                          <a:gd name="connsiteX79" fmla="*/ 7620 w 18097"/>
                          <a:gd name="connsiteY79" fmla="*/ 953 h 4435"/>
                          <a:gd name="connsiteX80" fmla="*/ 7620 w 18097"/>
                          <a:gd name="connsiteY80" fmla="*/ 953 h 4435"/>
                          <a:gd name="connsiteX81" fmla="*/ 7620 w 18097"/>
                          <a:gd name="connsiteY81" fmla="*/ 953 h 4435"/>
                          <a:gd name="connsiteX82" fmla="*/ 7620 w 18097"/>
                          <a:gd name="connsiteY82" fmla="*/ 953 h 4435"/>
                          <a:gd name="connsiteX83" fmla="*/ 7620 w 18097"/>
                          <a:gd name="connsiteY83" fmla="*/ 953 h 4435"/>
                          <a:gd name="connsiteX84" fmla="*/ 7620 w 18097"/>
                          <a:gd name="connsiteY84" fmla="*/ 953 h 4435"/>
                          <a:gd name="connsiteX85" fmla="*/ 7620 w 18097"/>
                          <a:gd name="connsiteY85" fmla="*/ 953 h 4435"/>
                          <a:gd name="connsiteX86" fmla="*/ 7620 w 18097"/>
                          <a:gd name="connsiteY86" fmla="*/ 953 h 4435"/>
                          <a:gd name="connsiteX87" fmla="*/ 7620 w 18097"/>
                          <a:gd name="connsiteY87" fmla="*/ 953 h 4435"/>
                          <a:gd name="connsiteX88" fmla="*/ 7620 w 18097"/>
                          <a:gd name="connsiteY88" fmla="*/ 953 h 4435"/>
                          <a:gd name="connsiteX89" fmla="*/ 7620 w 18097"/>
                          <a:gd name="connsiteY89" fmla="*/ 953 h 4435"/>
                          <a:gd name="connsiteX90" fmla="*/ 7620 w 18097"/>
                          <a:gd name="connsiteY90" fmla="*/ 953 h 4435"/>
                          <a:gd name="connsiteX91" fmla="*/ 7620 w 18097"/>
                          <a:gd name="connsiteY91" fmla="*/ 953 h 4435"/>
                          <a:gd name="connsiteX92" fmla="*/ 7620 w 18097"/>
                          <a:gd name="connsiteY92" fmla="*/ 953 h 4435"/>
                          <a:gd name="connsiteX93" fmla="*/ 7620 w 18097"/>
                          <a:gd name="connsiteY93" fmla="*/ 953 h 4435"/>
                          <a:gd name="connsiteX94" fmla="*/ 7620 w 18097"/>
                          <a:gd name="connsiteY94" fmla="*/ 953 h 4435"/>
                          <a:gd name="connsiteX95" fmla="*/ 7620 w 18097"/>
                          <a:gd name="connsiteY95" fmla="*/ 953 h 4435"/>
                          <a:gd name="connsiteX96" fmla="*/ 7620 w 18097"/>
                          <a:gd name="connsiteY96" fmla="*/ 953 h 4435"/>
                          <a:gd name="connsiteX97" fmla="*/ 7620 w 18097"/>
                          <a:gd name="connsiteY97" fmla="*/ 953 h 4435"/>
                          <a:gd name="connsiteX98" fmla="*/ 7620 w 18097"/>
                          <a:gd name="connsiteY98" fmla="*/ 953 h 4435"/>
                          <a:gd name="connsiteX99" fmla="*/ 7620 w 18097"/>
                          <a:gd name="connsiteY99" fmla="*/ 953 h 4435"/>
                          <a:gd name="connsiteX100" fmla="*/ 7620 w 18097"/>
                          <a:gd name="connsiteY100" fmla="*/ 953 h 4435"/>
                          <a:gd name="connsiteX101" fmla="*/ 6668 w 18097"/>
                          <a:gd name="connsiteY101" fmla="*/ 953 h 4435"/>
                          <a:gd name="connsiteX102" fmla="*/ 5715 w 18097"/>
                          <a:gd name="connsiteY102" fmla="*/ 953 h 4435"/>
                          <a:gd name="connsiteX103" fmla="*/ 4763 w 18097"/>
                          <a:gd name="connsiteY103" fmla="*/ 953 h 4435"/>
                          <a:gd name="connsiteX104" fmla="*/ 3810 w 18097"/>
                          <a:gd name="connsiteY104" fmla="*/ 953 h 4435"/>
                          <a:gd name="connsiteX105" fmla="*/ 3810 w 18097"/>
                          <a:gd name="connsiteY105" fmla="*/ 953 h 4435"/>
                          <a:gd name="connsiteX106" fmla="*/ 3810 w 18097"/>
                          <a:gd name="connsiteY106" fmla="*/ 953 h 4435"/>
                          <a:gd name="connsiteX107" fmla="*/ 2858 w 18097"/>
                          <a:gd name="connsiteY107" fmla="*/ 953 h 4435"/>
                          <a:gd name="connsiteX108" fmla="*/ 2858 w 18097"/>
                          <a:gd name="connsiteY108" fmla="*/ 953 h 4435"/>
                          <a:gd name="connsiteX109" fmla="*/ 2858 w 18097"/>
                          <a:gd name="connsiteY109" fmla="*/ 953 h 4435"/>
                          <a:gd name="connsiteX110" fmla="*/ 2858 w 18097"/>
                          <a:gd name="connsiteY110" fmla="*/ 953 h 4435"/>
                          <a:gd name="connsiteX111" fmla="*/ 2858 w 18097"/>
                          <a:gd name="connsiteY111" fmla="*/ 953 h 4435"/>
                          <a:gd name="connsiteX112" fmla="*/ 2858 w 18097"/>
                          <a:gd name="connsiteY112" fmla="*/ 953 h 4435"/>
                          <a:gd name="connsiteX113" fmla="*/ 2858 w 18097"/>
                          <a:gd name="connsiteY113" fmla="*/ 953 h 4435"/>
                          <a:gd name="connsiteX114" fmla="*/ 2858 w 18097"/>
                          <a:gd name="connsiteY114" fmla="*/ 953 h 4435"/>
                          <a:gd name="connsiteX115" fmla="*/ 2858 w 18097"/>
                          <a:gd name="connsiteY115" fmla="*/ 953 h 4435"/>
                          <a:gd name="connsiteX116" fmla="*/ 2858 w 18097"/>
                          <a:gd name="connsiteY116" fmla="*/ 953 h 4435"/>
                          <a:gd name="connsiteX117" fmla="*/ 1905 w 18097"/>
                          <a:gd name="connsiteY117" fmla="*/ 953 h 4435"/>
                          <a:gd name="connsiteX118" fmla="*/ 1905 w 18097"/>
                          <a:gd name="connsiteY118" fmla="*/ 953 h 4435"/>
                          <a:gd name="connsiteX119" fmla="*/ 953 w 18097"/>
                          <a:gd name="connsiteY119" fmla="*/ 953 h 4435"/>
                          <a:gd name="connsiteX120" fmla="*/ 0 w 18097"/>
                          <a:gd name="connsiteY120" fmla="*/ 953 h 4435"/>
                          <a:gd name="connsiteX121" fmla="*/ 0 w 18097"/>
                          <a:gd name="connsiteY121" fmla="*/ 2858 h 4435"/>
                          <a:gd name="connsiteX122" fmla="*/ 1905 w 18097"/>
                          <a:gd name="connsiteY122" fmla="*/ 2858 h 4435"/>
                          <a:gd name="connsiteX123" fmla="*/ 3810 w 18097"/>
                          <a:gd name="connsiteY123" fmla="*/ 2858 h 4435"/>
                          <a:gd name="connsiteX124" fmla="*/ 4763 w 18097"/>
                          <a:gd name="connsiteY124" fmla="*/ 2858 h 4435"/>
                          <a:gd name="connsiteX125" fmla="*/ 4763 w 18097"/>
                          <a:gd name="connsiteY125" fmla="*/ 2858 h 4435"/>
                          <a:gd name="connsiteX126" fmla="*/ 4763 w 18097"/>
                          <a:gd name="connsiteY126" fmla="*/ 2858 h 4435"/>
                          <a:gd name="connsiteX127" fmla="*/ 4763 w 18097"/>
                          <a:gd name="connsiteY127" fmla="*/ 2858 h 4435"/>
                          <a:gd name="connsiteX128" fmla="*/ 5715 w 18097"/>
                          <a:gd name="connsiteY128" fmla="*/ 2858 h 4435"/>
                          <a:gd name="connsiteX129" fmla="*/ 5715 w 18097"/>
                          <a:gd name="connsiteY129" fmla="*/ 3810 h 44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</a:cxnLst>
                        <a:rect l="l" t="t" r="r" b="b"/>
                        <a:pathLst>
                          <a:path w="18097" h="4435">
                            <a:moveTo>
                              <a:pt x="5715" y="3810"/>
                            </a:moveTo>
                            <a:lnTo>
                              <a:pt x="5715" y="3810"/>
                            </a:lnTo>
                            <a:cubicBezTo>
                              <a:pt x="5715" y="3810"/>
                              <a:pt x="6668" y="3810"/>
                              <a:pt x="5715" y="3810"/>
                            </a:cubicBezTo>
                            <a:cubicBezTo>
                              <a:pt x="6668" y="3810"/>
                              <a:pt x="7620" y="3810"/>
                              <a:pt x="7620" y="3810"/>
                            </a:cubicBezTo>
                            <a:lnTo>
                              <a:pt x="8573" y="3810"/>
                            </a:lnTo>
                            <a:lnTo>
                              <a:pt x="8573" y="3810"/>
                            </a:lnTo>
                            <a:lnTo>
                              <a:pt x="8573" y="3810"/>
                            </a:lnTo>
                            <a:lnTo>
                              <a:pt x="8573" y="3810"/>
                            </a:lnTo>
                            <a:cubicBezTo>
                              <a:pt x="8573" y="3810"/>
                              <a:pt x="8573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10478" y="3810"/>
                            </a:cubicBez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4288" y="1905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cubicBezTo>
                              <a:pt x="18098" y="0"/>
                              <a:pt x="18098" y="0"/>
                              <a:pt x="17145" y="0"/>
                            </a:cubicBezTo>
                            <a:cubicBezTo>
                              <a:pt x="17145" y="0"/>
                              <a:pt x="16193" y="0"/>
                              <a:pt x="16193" y="0"/>
                            </a:cubicBez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3335" y="0"/>
                              <a:pt x="13335" y="0"/>
                              <a:pt x="12383" y="0"/>
                            </a:cubicBezTo>
                            <a:cubicBezTo>
                              <a:pt x="11430" y="0"/>
                              <a:pt x="9525" y="0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7620" y="953"/>
                            </a:cubicBez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6668" y="953"/>
                            </a:lnTo>
                            <a:lnTo>
                              <a:pt x="5715" y="953"/>
                            </a:lnTo>
                            <a:cubicBezTo>
                              <a:pt x="5715" y="953"/>
                              <a:pt x="4763" y="953"/>
                              <a:pt x="4763" y="953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lnTo>
                              <a:pt x="2858" y="953"/>
                            </a:lnTo>
                            <a:lnTo>
                              <a:pt x="2858" y="953"/>
                            </a:lnTo>
                            <a:lnTo>
                              <a:pt x="2858" y="953"/>
                            </a:lnTo>
                            <a:lnTo>
                              <a:pt x="2858" y="953"/>
                            </a:lnTo>
                            <a:cubicBezTo>
                              <a:pt x="2858" y="953"/>
                              <a:pt x="2858" y="953"/>
                              <a:pt x="2858" y="953"/>
                            </a:cubicBezTo>
                            <a:lnTo>
                              <a:pt x="2858" y="953"/>
                            </a:lnTo>
                            <a:lnTo>
                              <a:pt x="2858" y="953"/>
                            </a:lnTo>
                            <a:cubicBezTo>
                              <a:pt x="2858" y="953"/>
                              <a:pt x="2858" y="953"/>
                              <a:pt x="1905" y="953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lnTo>
                              <a:pt x="0" y="2858"/>
                            </a:lnTo>
                            <a:cubicBezTo>
                              <a:pt x="953" y="2858"/>
                              <a:pt x="953" y="2858"/>
                              <a:pt x="1905" y="2858"/>
                            </a:cubicBezTo>
                            <a:cubicBezTo>
                              <a:pt x="2858" y="2858"/>
                              <a:pt x="2858" y="2858"/>
                              <a:pt x="3810" y="2858"/>
                            </a:cubicBezTo>
                            <a:cubicBezTo>
                              <a:pt x="3810" y="2858"/>
                              <a:pt x="4763" y="2858"/>
                              <a:pt x="4763" y="2858"/>
                            </a:cubicBezTo>
                            <a:lnTo>
                              <a:pt x="4763" y="2858"/>
                            </a:lnTo>
                            <a:lnTo>
                              <a:pt x="4763" y="2858"/>
                            </a:lnTo>
                            <a:lnTo>
                              <a:pt x="4763" y="2858"/>
                            </a:lnTo>
                            <a:cubicBezTo>
                              <a:pt x="4763" y="2858"/>
                              <a:pt x="4763" y="2858"/>
                              <a:pt x="5715" y="2858"/>
                            </a:cubicBezTo>
                            <a:cubicBezTo>
                              <a:pt x="3810" y="4763"/>
                              <a:pt x="4763" y="4763"/>
                              <a:pt x="5715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08" name="图形 2"/>
                    <p:cNvGrpSpPr/>
                    <p:nvPr/>
                  </p:nvGrpSpPr>
                  <p:grpSpPr>
                    <a:xfrm>
                      <a:off x="4076276" y="3476624"/>
                      <a:ext cx="6138" cy="5715"/>
                      <a:chOff x="4076276" y="3476624"/>
                      <a:chExt cx="6138" cy="5715"/>
                    </a:xfrm>
                  </p:grpSpPr>
                  <p:grpSp>
                    <p:nvGrpSpPr>
                      <p:cNvPr id="1209" name="图形 2"/>
                      <p:cNvGrpSpPr/>
                      <p:nvPr/>
                    </p:nvGrpSpPr>
                    <p:grpSpPr>
                      <a:xfrm>
                        <a:off x="4079557" y="3479482"/>
                        <a:ext cx="2857" cy="2857"/>
                        <a:chOff x="4079557" y="3479482"/>
                        <a:chExt cx="2857" cy="2857"/>
                      </a:xfrm>
                    </p:grpSpPr>
                    <p:sp>
                      <p:nvSpPr>
                        <p:cNvPr id="1210" name="任意多边形: 形状 1094"/>
                        <p:cNvSpPr/>
                        <p:nvPr/>
                      </p:nvSpPr>
                      <p:spPr>
                        <a:xfrm>
                          <a:off x="4079557" y="34804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11" name="任意多边形: 形状 1095"/>
                        <p:cNvSpPr/>
                        <p:nvPr/>
                      </p:nvSpPr>
                      <p:spPr>
                        <a:xfrm>
                          <a:off x="4079557" y="3479482"/>
                          <a:ext cx="2857" cy="2857"/>
                        </a:xfrm>
                        <a:custGeom>
                          <a:avLst/>
                          <a:gdLst>
                            <a:gd name="connsiteX0" fmla="*/ 2857 w 2857"/>
                            <a:gd name="connsiteY0" fmla="*/ 952 h 2857"/>
                            <a:gd name="connsiteX1" fmla="*/ 2857 w 2857"/>
                            <a:gd name="connsiteY1" fmla="*/ 952 h 2857"/>
                            <a:gd name="connsiteX2" fmla="*/ 953 w 2857"/>
                            <a:gd name="connsiteY2" fmla="*/ 2858 h 2857"/>
                            <a:gd name="connsiteX3" fmla="*/ 953 w 2857"/>
                            <a:gd name="connsiteY3" fmla="*/ 2858 h 2857"/>
                            <a:gd name="connsiteX4" fmla="*/ 953 w 2857"/>
                            <a:gd name="connsiteY4" fmla="*/ 2858 h 2857"/>
                            <a:gd name="connsiteX5" fmla="*/ 953 w 2857"/>
                            <a:gd name="connsiteY5" fmla="*/ 2858 h 2857"/>
                            <a:gd name="connsiteX6" fmla="*/ 953 w 2857"/>
                            <a:gd name="connsiteY6" fmla="*/ 2858 h 2857"/>
                            <a:gd name="connsiteX7" fmla="*/ 0 w 2857"/>
                            <a:gd name="connsiteY7" fmla="*/ 2858 h 2857"/>
                            <a:gd name="connsiteX8" fmla="*/ 0 w 2857"/>
                            <a:gd name="connsiteY8" fmla="*/ 2858 h 2857"/>
                            <a:gd name="connsiteX9" fmla="*/ 0 w 2857"/>
                            <a:gd name="connsiteY9" fmla="*/ 2858 h 2857"/>
                            <a:gd name="connsiteX10" fmla="*/ 0 w 2857"/>
                            <a:gd name="connsiteY10" fmla="*/ 2858 h 2857"/>
                            <a:gd name="connsiteX11" fmla="*/ 0 w 2857"/>
                            <a:gd name="connsiteY11" fmla="*/ 2858 h 2857"/>
                            <a:gd name="connsiteX12" fmla="*/ 0 w 2857"/>
                            <a:gd name="connsiteY12" fmla="*/ 2858 h 2857"/>
                            <a:gd name="connsiteX13" fmla="*/ 0 w 2857"/>
                            <a:gd name="connsiteY13" fmla="*/ 2858 h 2857"/>
                            <a:gd name="connsiteX14" fmla="*/ 0 w 2857"/>
                            <a:gd name="connsiteY14" fmla="*/ 2858 h 2857"/>
                            <a:gd name="connsiteX15" fmla="*/ 0 w 2857"/>
                            <a:gd name="connsiteY15" fmla="*/ 2858 h 2857"/>
                            <a:gd name="connsiteX16" fmla="*/ 0 w 2857"/>
                            <a:gd name="connsiteY16" fmla="*/ 2858 h 2857"/>
                            <a:gd name="connsiteX17" fmla="*/ 0 w 2857"/>
                            <a:gd name="connsiteY17" fmla="*/ 2858 h 2857"/>
                            <a:gd name="connsiteX18" fmla="*/ 0 w 2857"/>
                            <a:gd name="connsiteY18" fmla="*/ 2858 h 2857"/>
                            <a:gd name="connsiteX19" fmla="*/ 0 w 2857"/>
                            <a:gd name="connsiteY19" fmla="*/ 2858 h 2857"/>
                            <a:gd name="connsiteX20" fmla="*/ 0 w 2857"/>
                            <a:gd name="connsiteY20" fmla="*/ 2858 h 2857"/>
                            <a:gd name="connsiteX21" fmla="*/ 0 w 2857"/>
                            <a:gd name="connsiteY21" fmla="*/ 2858 h 2857"/>
                            <a:gd name="connsiteX22" fmla="*/ 0 w 2857"/>
                            <a:gd name="connsiteY22" fmla="*/ 2858 h 2857"/>
                            <a:gd name="connsiteX23" fmla="*/ 0 w 2857"/>
                            <a:gd name="connsiteY23" fmla="*/ 2858 h 2857"/>
                            <a:gd name="connsiteX24" fmla="*/ 0 w 2857"/>
                            <a:gd name="connsiteY24" fmla="*/ 2858 h 2857"/>
                            <a:gd name="connsiteX25" fmla="*/ 0 w 2857"/>
                            <a:gd name="connsiteY25" fmla="*/ 2858 h 2857"/>
                            <a:gd name="connsiteX26" fmla="*/ 0 w 2857"/>
                            <a:gd name="connsiteY26" fmla="*/ 2858 h 2857"/>
                            <a:gd name="connsiteX27" fmla="*/ 0 w 2857"/>
                            <a:gd name="connsiteY27" fmla="*/ 2858 h 2857"/>
                            <a:gd name="connsiteX28" fmla="*/ 0 w 2857"/>
                            <a:gd name="connsiteY28" fmla="*/ 2858 h 2857"/>
                            <a:gd name="connsiteX29" fmla="*/ 0 w 2857"/>
                            <a:gd name="connsiteY29" fmla="*/ 2858 h 2857"/>
                            <a:gd name="connsiteX30" fmla="*/ 0 w 2857"/>
                            <a:gd name="connsiteY30" fmla="*/ 2858 h 2857"/>
                            <a:gd name="connsiteX31" fmla="*/ 0 w 2857"/>
                            <a:gd name="connsiteY31" fmla="*/ 2858 h 2857"/>
                            <a:gd name="connsiteX32" fmla="*/ 0 w 2857"/>
                            <a:gd name="connsiteY32" fmla="*/ 2858 h 2857"/>
                            <a:gd name="connsiteX33" fmla="*/ 0 w 2857"/>
                            <a:gd name="connsiteY33" fmla="*/ 2858 h 2857"/>
                            <a:gd name="connsiteX34" fmla="*/ 0 w 2857"/>
                            <a:gd name="connsiteY34" fmla="*/ 2858 h 2857"/>
                            <a:gd name="connsiteX35" fmla="*/ 0 w 2857"/>
                            <a:gd name="connsiteY35" fmla="*/ 2858 h 2857"/>
                            <a:gd name="connsiteX36" fmla="*/ 0 w 2857"/>
                            <a:gd name="connsiteY36" fmla="*/ 2858 h 2857"/>
                            <a:gd name="connsiteX37" fmla="*/ 0 w 2857"/>
                            <a:gd name="connsiteY37" fmla="*/ 2858 h 2857"/>
                            <a:gd name="connsiteX38" fmla="*/ 0 w 2857"/>
                            <a:gd name="connsiteY38" fmla="*/ 2858 h 2857"/>
                            <a:gd name="connsiteX39" fmla="*/ 0 w 2857"/>
                            <a:gd name="connsiteY39" fmla="*/ 2858 h 2857"/>
                            <a:gd name="connsiteX40" fmla="*/ 0 w 2857"/>
                            <a:gd name="connsiteY40" fmla="*/ 2858 h 2857"/>
                            <a:gd name="connsiteX41" fmla="*/ 0 w 2857"/>
                            <a:gd name="connsiteY41" fmla="*/ 0 h 2857"/>
                            <a:gd name="connsiteX42" fmla="*/ 0 w 2857"/>
                            <a:gd name="connsiteY42" fmla="*/ 0 h 2857"/>
                            <a:gd name="connsiteX43" fmla="*/ 0 w 2857"/>
                            <a:gd name="connsiteY43" fmla="*/ 0 h 2857"/>
                            <a:gd name="connsiteX44" fmla="*/ 0 w 2857"/>
                            <a:gd name="connsiteY44" fmla="*/ 0 h 2857"/>
                            <a:gd name="connsiteX45" fmla="*/ 0 w 2857"/>
                            <a:gd name="connsiteY45" fmla="*/ 0 h 2857"/>
                            <a:gd name="connsiteX46" fmla="*/ 0 w 2857"/>
                            <a:gd name="connsiteY46" fmla="*/ 0 h 2857"/>
                            <a:gd name="connsiteX47" fmla="*/ 0 w 2857"/>
                            <a:gd name="connsiteY47" fmla="*/ 0 h 2857"/>
                            <a:gd name="connsiteX48" fmla="*/ 0 w 2857"/>
                            <a:gd name="connsiteY48" fmla="*/ 0 h 2857"/>
                            <a:gd name="connsiteX49" fmla="*/ 0 w 2857"/>
                            <a:gd name="connsiteY49" fmla="*/ 0 h 2857"/>
                            <a:gd name="connsiteX50" fmla="*/ 0 w 2857"/>
                            <a:gd name="connsiteY50" fmla="*/ 0 h 2857"/>
                            <a:gd name="connsiteX51" fmla="*/ 0 w 2857"/>
                            <a:gd name="connsiteY51" fmla="*/ 0 h 2857"/>
                            <a:gd name="connsiteX52" fmla="*/ 953 w 2857"/>
                            <a:gd name="connsiteY52" fmla="*/ 952 h 2857"/>
                            <a:gd name="connsiteX53" fmla="*/ 953 w 2857"/>
                            <a:gd name="connsiteY53" fmla="*/ 952 h 2857"/>
                            <a:gd name="connsiteX54" fmla="*/ 953 w 2857"/>
                            <a:gd name="connsiteY54" fmla="*/ 952 h 2857"/>
                            <a:gd name="connsiteX55" fmla="*/ 953 w 2857"/>
                            <a:gd name="connsiteY55" fmla="*/ 952 h 2857"/>
                            <a:gd name="connsiteX56" fmla="*/ 1905 w 2857"/>
                            <a:gd name="connsiteY56" fmla="*/ 1905 h 2857"/>
                            <a:gd name="connsiteX57" fmla="*/ 1905 w 2857"/>
                            <a:gd name="connsiteY57" fmla="*/ 1905 h 2857"/>
                            <a:gd name="connsiteX58" fmla="*/ 1905 w 2857"/>
                            <a:gd name="connsiteY58" fmla="*/ 1905 h 2857"/>
                            <a:gd name="connsiteX59" fmla="*/ 2857 w 2857"/>
                            <a:gd name="connsiteY59" fmla="*/ 952 h 2857"/>
                            <a:gd name="connsiteX60" fmla="*/ 2857 w 2857"/>
                            <a:gd name="connsiteY60" fmla="*/ 952 h 2857"/>
                            <a:gd name="connsiteX61" fmla="*/ 2857 w 2857"/>
                            <a:gd name="connsiteY61" fmla="*/ 952 h 2857"/>
                            <a:gd name="connsiteX62" fmla="*/ 2857 w 2857"/>
                            <a:gd name="connsiteY62" fmla="*/ 952 h 2857"/>
                            <a:gd name="connsiteX63" fmla="*/ 2857 w 2857"/>
                            <a:gd name="connsiteY63" fmla="*/ 952 h 2857"/>
                            <a:gd name="connsiteX64" fmla="*/ 2857 w 2857"/>
                            <a:gd name="connsiteY64" fmla="*/ 952 h 2857"/>
                            <a:gd name="connsiteX65" fmla="*/ 2857 w 2857"/>
                            <a:gd name="connsiteY65" fmla="*/ 952 h 2857"/>
                            <a:gd name="connsiteX66" fmla="*/ 2857 w 2857"/>
                            <a:gd name="connsiteY66" fmla="*/ 952 h 2857"/>
                            <a:gd name="connsiteX67" fmla="*/ 2857 w 2857"/>
                            <a:gd name="connsiteY67" fmla="*/ 952 h 2857"/>
                            <a:gd name="connsiteX68" fmla="*/ 0 w 2857"/>
                            <a:gd name="connsiteY68" fmla="*/ 952 h 2857"/>
                            <a:gd name="connsiteX69" fmla="*/ 0 w 2857"/>
                            <a:gd name="connsiteY69" fmla="*/ 952 h 2857"/>
                            <a:gd name="connsiteX70" fmla="*/ 0 w 2857"/>
                            <a:gd name="connsiteY70" fmla="*/ 952 h 2857"/>
                            <a:gd name="connsiteX71" fmla="*/ 0 w 2857"/>
                            <a:gd name="connsiteY71" fmla="*/ 952 h 2857"/>
                            <a:gd name="connsiteX72" fmla="*/ 0 w 2857"/>
                            <a:gd name="connsiteY72" fmla="*/ 952 h 2857"/>
                            <a:gd name="connsiteX73" fmla="*/ 0 w 2857"/>
                            <a:gd name="connsiteY73" fmla="*/ 952 h 2857"/>
                            <a:gd name="connsiteX74" fmla="*/ 0 w 2857"/>
                            <a:gd name="connsiteY74" fmla="*/ 952 h 2857"/>
                            <a:gd name="connsiteX75" fmla="*/ 0 w 2857"/>
                            <a:gd name="connsiteY75" fmla="*/ 952 h 2857"/>
                            <a:gd name="connsiteX76" fmla="*/ 0 w 2857"/>
                            <a:gd name="connsiteY76" fmla="*/ 952 h 2857"/>
                            <a:gd name="connsiteX77" fmla="*/ 0 w 2857"/>
                            <a:gd name="connsiteY77" fmla="*/ 952 h 2857"/>
                            <a:gd name="connsiteX78" fmla="*/ 0 w 2857"/>
                            <a:gd name="connsiteY78" fmla="*/ 952 h 2857"/>
                            <a:gd name="connsiteX79" fmla="*/ 0 w 2857"/>
                            <a:gd name="connsiteY79" fmla="*/ 952 h 2857"/>
                            <a:gd name="connsiteX80" fmla="*/ 0 w 2857"/>
                            <a:gd name="connsiteY80" fmla="*/ 952 h 2857"/>
                            <a:gd name="connsiteX81" fmla="*/ 0 w 2857"/>
                            <a:gd name="connsiteY81" fmla="*/ 952 h 2857"/>
                            <a:gd name="connsiteX82" fmla="*/ 0 w 2857"/>
                            <a:gd name="connsiteY82" fmla="*/ 952 h 2857"/>
                            <a:gd name="connsiteX83" fmla="*/ 0 w 2857"/>
                            <a:gd name="connsiteY83" fmla="*/ 952 h 2857"/>
                            <a:gd name="connsiteX84" fmla="*/ 0 w 2857"/>
                            <a:gd name="connsiteY84" fmla="*/ 952 h 2857"/>
                            <a:gd name="connsiteX85" fmla="*/ 0 w 2857"/>
                            <a:gd name="connsiteY85" fmla="*/ 952 h 2857"/>
                            <a:gd name="connsiteX86" fmla="*/ 0 w 2857"/>
                            <a:gd name="connsiteY86" fmla="*/ 952 h 2857"/>
                            <a:gd name="connsiteX87" fmla="*/ 0 w 2857"/>
                            <a:gd name="connsiteY87" fmla="*/ 952 h 2857"/>
                            <a:gd name="connsiteX88" fmla="*/ 0 w 2857"/>
                            <a:gd name="connsiteY88" fmla="*/ 952 h 2857"/>
                            <a:gd name="connsiteX89" fmla="*/ 0 w 2857"/>
                            <a:gd name="connsiteY89" fmla="*/ 952 h 2857"/>
                            <a:gd name="connsiteX90" fmla="*/ 0 w 2857"/>
                            <a:gd name="connsiteY90" fmla="*/ 952 h 2857"/>
                            <a:gd name="connsiteX91" fmla="*/ 0 w 2857"/>
                            <a:gd name="connsiteY91" fmla="*/ 952 h 2857"/>
                            <a:gd name="connsiteX92" fmla="*/ 0 w 2857"/>
                            <a:gd name="connsiteY92" fmla="*/ 952 h 2857"/>
                            <a:gd name="connsiteX93" fmla="*/ 0 w 2857"/>
                            <a:gd name="connsiteY93" fmla="*/ 952 h 2857"/>
                            <a:gd name="connsiteX94" fmla="*/ 0 w 2857"/>
                            <a:gd name="connsiteY94" fmla="*/ 952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</a:cxnLst>
                          <a:rect l="l" t="t" r="r" b="b"/>
                          <a:pathLst>
                            <a:path w="2857" h="2857">
                              <a:moveTo>
                                <a:pt x="2857" y="952"/>
                              </a:moveTo>
                              <a:lnTo>
                                <a:pt x="2857" y="952"/>
                              </a:lnTo>
                              <a:lnTo>
                                <a:pt x="953" y="2858"/>
                              </a:lnTo>
                              <a:lnTo>
                                <a:pt x="953" y="2858"/>
                              </a:lnTo>
                              <a:lnTo>
                                <a:pt x="953" y="2858"/>
                              </a:ln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2857" y="952"/>
                              </a:lnTo>
                              <a:cubicBezTo>
                                <a:pt x="1905" y="952"/>
                                <a:pt x="1905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close/>
                              <a:moveTo>
                                <a:pt x="0" y="952"/>
                              </a:move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212" name="任意多边形: 形状 1096"/>
                      <p:cNvSpPr/>
                      <p:nvPr/>
                    </p:nvSpPr>
                    <p:spPr>
                      <a:xfrm>
                        <a:off x="4076276" y="3476624"/>
                        <a:ext cx="2328" cy="4762"/>
                      </a:xfrm>
                      <a:custGeom>
                        <a:avLst/>
                        <a:gdLst>
                          <a:gd name="connsiteX0" fmla="*/ 423 w 2328"/>
                          <a:gd name="connsiteY0" fmla="*/ 4763 h 4762"/>
                          <a:gd name="connsiteX1" fmla="*/ 423 w 2328"/>
                          <a:gd name="connsiteY1" fmla="*/ 4763 h 4762"/>
                          <a:gd name="connsiteX2" fmla="*/ 423 w 2328"/>
                          <a:gd name="connsiteY2" fmla="*/ 4763 h 4762"/>
                          <a:gd name="connsiteX3" fmla="*/ 423 w 2328"/>
                          <a:gd name="connsiteY3" fmla="*/ 4763 h 4762"/>
                          <a:gd name="connsiteX4" fmla="*/ 423 w 2328"/>
                          <a:gd name="connsiteY4" fmla="*/ 4763 h 4762"/>
                          <a:gd name="connsiteX5" fmla="*/ 423 w 2328"/>
                          <a:gd name="connsiteY5" fmla="*/ 4763 h 4762"/>
                          <a:gd name="connsiteX6" fmla="*/ 423 w 2328"/>
                          <a:gd name="connsiteY6" fmla="*/ 4763 h 4762"/>
                          <a:gd name="connsiteX7" fmla="*/ 423 w 2328"/>
                          <a:gd name="connsiteY7" fmla="*/ 4763 h 4762"/>
                          <a:gd name="connsiteX8" fmla="*/ 423 w 2328"/>
                          <a:gd name="connsiteY8" fmla="*/ 4763 h 4762"/>
                          <a:gd name="connsiteX9" fmla="*/ 1376 w 2328"/>
                          <a:gd name="connsiteY9" fmla="*/ 3810 h 4762"/>
                          <a:gd name="connsiteX10" fmla="*/ 1376 w 2328"/>
                          <a:gd name="connsiteY10" fmla="*/ 3810 h 4762"/>
                          <a:gd name="connsiteX11" fmla="*/ 1376 w 2328"/>
                          <a:gd name="connsiteY11" fmla="*/ 3810 h 4762"/>
                          <a:gd name="connsiteX12" fmla="*/ 1376 w 2328"/>
                          <a:gd name="connsiteY12" fmla="*/ 3810 h 4762"/>
                          <a:gd name="connsiteX13" fmla="*/ 1376 w 2328"/>
                          <a:gd name="connsiteY13" fmla="*/ 3810 h 4762"/>
                          <a:gd name="connsiteX14" fmla="*/ 1376 w 2328"/>
                          <a:gd name="connsiteY14" fmla="*/ 3810 h 4762"/>
                          <a:gd name="connsiteX15" fmla="*/ 1376 w 2328"/>
                          <a:gd name="connsiteY15" fmla="*/ 3810 h 4762"/>
                          <a:gd name="connsiteX16" fmla="*/ 1376 w 2328"/>
                          <a:gd name="connsiteY16" fmla="*/ 3810 h 4762"/>
                          <a:gd name="connsiteX17" fmla="*/ 1376 w 2328"/>
                          <a:gd name="connsiteY17" fmla="*/ 3810 h 4762"/>
                          <a:gd name="connsiteX18" fmla="*/ 1376 w 2328"/>
                          <a:gd name="connsiteY18" fmla="*/ 3810 h 4762"/>
                          <a:gd name="connsiteX19" fmla="*/ 1376 w 2328"/>
                          <a:gd name="connsiteY19" fmla="*/ 3810 h 4762"/>
                          <a:gd name="connsiteX20" fmla="*/ 1376 w 2328"/>
                          <a:gd name="connsiteY20" fmla="*/ 3810 h 4762"/>
                          <a:gd name="connsiteX21" fmla="*/ 1376 w 2328"/>
                          <a:gd name="connsiteY21" fmla="*/ 3810 h 4762"/>
                          <a:gd name="connsiteX22" fmla="*/ 1376 w 2328"/>
                          <a:gd name="connsiteY22" fmla="*/ 3810 h 4762"/>
                          <a:gd name="connsiteX23" fmla="*/ 1376 w 2328"/>
                          <a:gd name="connsiteY23" fmla="*/ 3810 h 4762"/>
                          <a:gd name="connsiteX24" fmla="*/ 1376 w 2328"/>
                          <a:gd name="connsiteY24" fmla="*/ 3810 h 4762"/>
                          <a:gd name="connsiteX25" fmla="*/ 1376 w 2328"/>
                          <a:gd name="connsiteY25" fmla="*/ 3810 h 4762"/>
                          <a:gd name="connsiteX26" fmla="*/ 1376 w 2328"/>
                          <a:gd name="connsiteY26" fmla="*/ 3810 h 4762"/>
                          <a:gd name="connsiteX27" fmla="*/ 1376 w 2328"/>
                          <a:gd name="connsiteY27" fmla="*/ 3810 h 4762"/>
                          <a:gd name="connsiteX28" fmla="*/ 1376 w 2328"/>
                          <a:gd name="connsiteY28" fmla="*/ 3810 h 4762"/>
                          <a:gd name="connsiteX29" fmla="*/ 1376 w 2328"/>
                          <a:gd name="connsiteY29" fmla="*/ 2858 h 4762"/>
                          <a:gd name="connsiteX30" fmla="*/ 1376 w 2328"/>
                          <a:gd name="connsiteY30" fmla="*/ 1905 h 4762"/>
                          <a:gd name="connsiteX31" fmla="*/ 1376 w 2328"/>
                          <a:gd name="connsiteY31" fmla="*/ 0 h 4762"/>
                          <a:gd name="connsiteX32" fmla="*/ 1376 w 2328"/>
                          <a:gd name="connsiteY32" fmla="*/ 0 h 4762"/>
                          <a:gd name="connsiteX33" fmla="*/ 1376 w 2328"/>
                          <a:gd name="connsiteY33" fmla="*/ 0 h 4762"/>
                          <a:gd name="connsiteX34" fmla="*/ 1376 w 2328"/>
                          <a:gd name="connsiteY34" fmla="*/ 0 h 4762"/>
                          <a:gd name="connsiteX35" fmla="*/ 1376 w 2328"/>
                          <a:gd name="connsiteY35" fmla="*/ 0 h 4762"/>
                          <a:gd name="connsiteX36" fmla="*/ 1376 w 2328"/>
                          <a:gd name="connsiteY36" fmla="*/ 0 h 4762"/>
                          <a:gd name="connsiteX37" fmla="*/ 1376 w 2328"/>
                          <a:gd name="connsiteY37" fmla="*/ 0 h 4762"/>
                          <a:gd name="connsiteX38" fmla="*/ 1376 w 2328"/>
                          <a:gd name="connsiteY38" fmla="*/ 0 h 4762"/>
                          <a:gd name="connsiteX39" fmla="*/ 423 w 2328"/>
                          <a:gd name="connsiteY39" fmla="*/ 953 h 4762"/>
                          <a:gd name="connsiteX40" fmla="*/ 423 w 2328"/>
                          <a:gd name="connsiteY40" fmla="*/ 953 h 4762"/>
                          <a:gd name="connsiteX41" fmla="*/ 423 w 2328"/>
                          <a:gd name="connsiteY41" fmla="*/ 953 h 4762"/>
                          <a:gd name="connsiteX42" fmla="*/ 423 w 2328"/>
                          <a:gd name="connsiteY42" fmla="*/ 953 h 4762"/>
                          <a:gd name="connsiteX43" fmla="*/ 423 w 2328"/>
                          <a:gd name="connsiteY43" fmla="*/ 953 h 4762"/>
                          <a:gd name="connsiteX44" fmla="*/ 423 w 2328"/>
                          <a:gd name="connsiteY44" fmla="*/ 953 h 4762"/>
                          <a:gd name="connsiteX45" fmla="*/ 423 w 2328"/>
                          <a:gd name="connsiteY45" fmla="*/ 953 h 4762"/>
                          <a:gd name="connsiteX46" fmla="*/ 423 w 2328"/>
                          <a:gd name="connsiteY46" fmla="*/ 953 h 4762"/>
                          <a:gd name="connsiteX47" fmla="*/ 423 w 2328"/>
                          <a:gd name="connsiteY47" fmla="*/ 953 h 4762"/>
                          <a:gd name="connsiteX48" fmla="*/ 423 w 2328"/>
                          <a:gd name="connsiteY48" fmla="*/ 953 h 4762"/>
                          <a:gd name="connsiteX49" fmla="*/ 423 w 2328"/>
                          <a:gd name="connsiteY49" fmla="*/ 953 h 4762"/>
                          <a:gd name="connsiteX50" fmla="*/ 423 w 2328"/>
                          <a:gd name="connsiteY50" fmla="*/ 953 h 4762"/>
                          <a:gd name="connsiteX51" fmla="*/ 423 w 2328"/>
                          <a:gd name="connsiteY51" fmla="*/ 953 h 4762"/>
                          <a:gd name="connsiteX52" fmla="*/ 423 w 2328"/>
                          <a:gd name="connsiteY52" fmla="*/ 953 h 4762"/>
                          <a:gd name="connsiteX53" fmla="*/ 423 w 2328"/>
                          <a:gd name="connsiteY53" fmla="*/ 953 h 4762"/>
                          <a:gd name="connsiteX54" fmla="*/ 423 w 2328"/>
                          <a:gd name="connsiteY54" fmla="*/ 953 h 4762"/>
                          <a:gd name="connsiteX55" fmla="*/ 423 w 2328"/>
                          <a:gd name="connsiteY55" fmla="*/ 953 h 4762"/>
                          <a:gd name="connsiteX56" fmla="*/ 423 w 2328"/>
                          <a:gd name="connsiteY56" fmla="*/ 953 h 4762"/>
                          <a:gd name="connsiteX57" fmla="*/ 423 w 2328"/>
                          <a:gd name="connsiteY57" fmla="*/ 953 h 4762"/>
                          <a:gd name="connsiteX58" fmla="*/ 423 w 2328"/>
                          <a:gd name="connsiteY58" fmla="*/ 953 h 4762"/>
                          <a:gd name="connsiteX59" fmla="*/ 423 w 2328"/>
                          <a:gd name="connsiteY59" fmla="*/ 953 h 4762"/>
                          <a:gd name="connsiteX60" fmla="*/ 423 w 2328"/>
                          <a:gd name="connsiteY60" fmla="*/ 953 h 4762"/>
                          <a:gd name="connsiteX61" fmla="*/ 423 w 2328"/>
                          <a:gd name="connsiteY61" fmla="*/ 953 h 4762"/>
                          <a:gd name="connsiteX62" fmla="*/ 423 w 2328"/>
                          <a:gd name="connsiteY62" fmla="*/ 953 h 4762"/>
                          <a:gd name="connsiteX63" fmla="*/ 423 w 2328"/>
                          <a:gd name="connsiteY63" fmla="*/ 953 h 4762"/>
                          <a:gd name="connsiteX64" fmla="*/ 423 w 2328"/>
                          <a:gd name="connsiteY64" fmla="*/ 953 h 4762"/>
                          <a:gd name="connsiteX65" fmla="*/ 423 w 2328"/>
                          <a:gd name="connsiteY65" fmla="*/ 953 h 4762"/>
                          <a:gd name="connsiteX66" fmla="*/ 423 w 2328"/>
                          <a:gd name="connsiteY66" fmla="*/ 953 h 4762"/>
                          <a:gd name="connsiteX67" fmla="*/ 423 w 2328"/>
                          <a:gd name="connsiteY67" fmla="*/ 953 h 4762"/>
                          <a:gd name="connsiteX68" fmla="*/ 423 w 2328"/>
                          <a:gd name="connsiteY68" fmla="*/ 953 h 4762"/>
                          <a:gd name="connsiteX69" fmla="*/ 423 w 2328"/>
                          <a:gd name="connsiteY69" fmla="*/ 953 h 4762"/>
                          <a:gd name="connsiteX70" fmla="*/ 423 w 2328"/>
                          <a:gd name="connsiteY70" fmla="*/ 953 h 4762"/>
                          <a:gd name="connsiteX71" fmla="*/ 423 w 2328"/>
                          <a:gd name="connsiteY71" fmla="*/ 953 h 4762"/>
                          <a:gd name="connsiteX72" fmla="*/ 423 w 2328"/>
                          <a:gd name="connsiteY72" fmla="*/ 953 h 4762"/>
                          <a:gd name="connsiteX73" fmla="*/ 423 w 2328"/>
                          <a:gd name="connsiteY73" fmla="*/ 953 h 4762"/>
                          <a:gd name="connsiteX74" fmla="*/ 423 w 2328"/>
                          <a:gd name="connsiteY74" fmla="*/ 953 h 4762"/>
                          <a:gd name="connsiteX75" fmla="*/ 423 w 2328"/>
                          <a:gd name="connsiteY75" fmla="*/ 953 h 4762"/>
                          <a:gd name="connsiteX76" fmla="*/ 423 w 2328"/>
                          <a:gd name="connsiteY76" fmla="*/ 953 h 4762"/>
                          <a:gd name="connsiteX77" fmla="*/ 423 w 2328"/>
                          <a:gd name="connsiteY77" fmla="*/ 953 h 4762"/>
                          <a:gd name="connsiteX78" fmla="*/ 423 w 2328"/>
                          <a:gd name="connsiteY78" fmla="*/ 953 h 4762"/>
                          <a:gd name="connsiteX79" fmla="*/ 423 w 2328"/>
                          <a:gd name="connsiteY79" fmla="*/ 953 h 4762"/>
                          <a:gd name="connsiteX80" fmla="*/ 423 w 2328"/>
                          <a:gd name="connsiteY80" fmla="*/ 953 h 4762"/>
                          <a:gd name="connsiteX81" fmla="*/ 423 w 2328"/>
                          <a:gd name="connsiteY81" fmla="*/ 953 h 4762"/>
                          <a:gd name="connsiteX82" fmla="*/ 423 w 2328"/>
                          <a:gd name="connsiteY82" fmla="*/ 953 h 4762"/>
                          <a:gd name="connsiteX83" fmla="*/ 423 w 2328"/>
                          <a:gd name="connsiteY83" fmla="*/ 953 h 4762"/>
                          <a:gd name="connsiteX84" fmla="*/ 423 w 2328"/>
                          <a:gd name="connsiteY84" fmla="*/ 953 h 4762"/>
                          <a:gd name="connsiteX85" fmla="*/ 423 w 2328"/>
                          <a:gd name="connsiteY85" fmla="*/ 953 h 4762"/>
                          <a:gd name="connsiteX86" fmla="*/ 423 w 2328"/>
                          <a:gd name="connsiteY86" fmla="*/ 953 h 4762"/>
                          <a:gd name="connsiteX87" fmla="*/ 423 w 2328"/>
                          <a:gd name="connsiteY87" fmla="*/ 953 h 4762"/>
                          <a:gd name="connsiteX88" fmla="*/ 423 w 2328"/>
                          <a:gd name="connsiteY88" fmla="*/ 953 h 4762"/>
                          <a:gd name="connsiteX89" fmla="*/ 423 w 2328"/>
                          <a:gd name="connsiteY89" fmla="*/ 953 h 4762"/>
                          <a:gd name="connsiteX90" fmla="*/ 423 w 2328"/>
                          <a:gd name="connsiteY90" fmla="*/ 953 h 4762"/>
                          <a:gd name="connsiteX91" fmla="*/ 423 w 2328"/>
                          <a:gd name="connsiteY91" fmla="*/ 953 h 4762"/>
                          <a:gd name="connsiteX92" fmla="*/ 423 w 2328"/>
                          <a:gd name="connsiteY92" fmla="*/ 953 h 4762"/>
                          <a:gd name="connsiteX93" fmla="*/ 423 w 2328"/>
                          <a:gd name="connsiteY93" fmla="*/ 953 h 4762"/>
                          <a:gd name="connsiteX94" fmla="*/ 423 w 2328"/>
                          <a:gd name="connsiteY94" fmla="*/ 953 h 4762"/>
                          <a:gd name="connsiteX95" fmla="*/ 423 w 2328"/>
                          <a:gd name="connsiteY95" fmla="*/ 953 h 4762"/>
                          <a:gd name="connsiteX96" fmla="*/ 423 w 2328"/>
                          <a:gd name="connsiteY96" fmla="*/ 953 h 4762"/>
                          <a:gd name="connsiteX97" fmla="*/ 423 w 2328"/>
                          <a:gd name="connsiteY97" fmla="*/ 953 h 4762"/>
                          <a:gd name="connsiteX98" fmla="*/ 423 w 2328"/>
                          <a:gd name="connsiteY98" fmla="*/ 953 h 4762"/>
                          <a:gd name="connsiteX99" fmla="*/ 423 w 2328"/>
                          <a:gd name="connsiteY99" fmla="*/ 953 h 4762"/>
                          <a:gd name="connsiteX100" fmla="*/ 423 w 2328"/>
                          <a:gd name="connsiteY100" fmla="*/ 953 h 4762"/>
                          <a:gd name="connsiteX101" fmla="*/ 423 w 2328"/>
                          <a:gd name="connsiteY101" fmla="*/ 953 h 4762"/>
                          <a:gd name="connsiteX102" fmla="*/ 2328 w 2328"/>
                          <a:gd name="connsiteY102" fmla="*/ 2858 h 4762"/>
                          <a:gd name="connsiteX103" fmla="*/ 2328 w 2328"/>
                          <a:gd name="connsiteY103" fmla="*/ 2858 h 4762"/>
                          <a:gd name="connsiteX104" fmla="*/ 2328 w 2328"/>
                          <a:gd name="connsiteY104" fmla="*/ 2858 h 4762"/>
                          <a:gd name="connsiteX105" fmla="*/ 2328 w 2328"/>
                          <a:gd name="connsiteY105" fmla="*/ 2858 h 4762"/>
                          <a:gd name="connsiteX106" fmla="*/ 423 w 2328"/>
                          <a:gd name="connsiteY106" fmla="*/ 4763 h 4762"/>
                          <a:gd name="connsiteX107" fmla="*/ 423 w 2328"/>
                          <a:gd name="connsiteY107" fmla="*/ 4763 h 4762"/>
                          <a:gd name="connsiteX108" fmla="*/ 423 w 2328"/>
                          <a:gd name="connsiteY108" fmla="*/ 4763 h 4762"/>
                          <a:gd name="connsiteX109" fmla="*/ 423 w 2328"/>
                          <a:gd name="connsiteY10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</a:cxnLst>
                        <a:rect l="l" t="t" r="r" b="b"/>
                        <a:pathLst>
                          <a:path w="2328" h="4762">
                            <a:moveTo>
                              <a:pt x="423" y="4763"/>
                            </a:move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cubicBezTo>
                              <a:pt x="423" y="4763"/>
                              <a:pt x="423" y="4763"/>
                              <a:pt x="423" y="4763"/>
                            </a:cubicBezTo>
                            <a:cubicBezTo>
                              <a:pt x="423" y="3810"/>
                              <a:pt x="423" y="3810"/>
                              <a:pt x="423" y="4763"/>
                            </a:cubicBez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cubicBezTo>
                              <a:pt x="1376" y="3810"/>
                              <a:pt x="1376" y="3810"/>
                              <a:pt x="1376" y="3810"/>
                            </a:cubicBezTo>
                            <a:cubicBezTo>
                              <a:pt x="1376" y="3810"/>
                              <a:pt x="1376" y="3810"/>
                              <a:pt x="1376" y="3810"/>
                            </a:cubicBez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cubicBezTo>
                              <a:pt x="1376" y="3810"/>
                              <a:pt x="1376" y="3810"/>
                              <a:pt x="1376" y="3810"/>
                            </a:cubicBez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3810"/>
                            </a:lnTo>
                            <a:lnTo>
                              <a:pt x="1376" y="2858"/>
                            </a:lnTo>
                            <a:lnTo>
                              <a:pt x="1376" y="1905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lnTo>
                              <a:pt x="1376" y="0"/>
                            </a:lnTo>
                            <a:cubicBezTo>
                              <a:pt x="1376" y="0"/>
                              <a:pt x="423" y="953"/>
                              <a:pt x="423" y="953"/>
                            </a:cubicBez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lnTo>
                              <a:pt x="423" y="953"/>
                            </a:ln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cubicBezTo>
                              <a:pt x="423" y="953"/>
                              <a:pt x="423" y="953"/>
                              <a:pt x="423" y="953"/>
                            </a:cubicBez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423" y="953"/>
                            </a:lnTo>
                            <a:lnTo>
                              <a:pt x="2328" y="2858"/>
                            </a:lnTo>
                            <a:lnTo>
                              <a:pt x="2328" y="2858"/>
                            </a:lnTo>
                            <a:cubicBezTo>
                              <a:pt x="2328" y="2858"/>
                              <a:pt x="2328" y="2858"/>
                              <a:pt x="2328" y="2858"/>
                            </a:cubicBezTo>
                            <a:cubicBezTo>
                              <a:pt x="2328" y="2858"/>
                              <a:pt x="2328" y="2858"/>
                              <a:pt x="2328" y="2858"/>
                            </a:cubicBez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lnTo>
                              <a:pt x="423" y="4763"/>
                            </a:lnTo>
                            <a:cubicBezTo>
                              <a:pt x="-529" y="4763"/>
                              <a:pt x="423" y="4763"/>
                              <a:pt x="42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213" name="图形 2"/>
                <p:cNvGrpSpPr/>
                <p:nvPr/>
              </p:nvGrpSpPr>
              <p:grpSpPr>
                <a:xfrm>
                  <a:off x="4139985" y="3387364"/>
                  <a:ext cx="16841" cy="20101"/>
                  <a:chOff x="4139985" y="3387364"/>
                  <a:chExt cx="16841" cy="20101"/>
                </a:xfrm>
                <a:solidFill>
                  <a:srgbClr val="3D1F11"/>
                </a:solidFill>
              </p:grpSpPr>
              <p:sp>
                <p:nvSpPr>
                  <p:cNvPr id="1214" name="任意多边形: 形状 1098"/>
                  <p:cNvSpPr/>
                  <p:nvPr/>
                </p:nvSpPr>
                <p:spPr>
                  <a:xfrm rot="-2001954">
                    <a:off x="4144595" y="3387889"/>
                    <a:ext cx="7620" cy="19050"/>
                  </a:xfrm>
                  <a:custGeom>
                    <a:avLst/>
                    <a:gdLst>
                      <a:gd name="connsiteX0" fmla="*/ 7620 w 7620"/>
                      <a:gd name="connsiteY0" fmla="*/ 9525 h 19050"/>
                      <a:gd name="connsiteX1" fmla="*/ 3810 w 7620"/>
                      <a:gd name="connsiteY1" fmla="*/ 19051 h 19050"/>
                      <a:gd name="connsiteX2" fmla="*/ 0 w 7620"/>
                      <a:gd name="connsiteY2" fmla="*/ 9525 h 19050"/>
                      <a:gd name="connsiteX3" fmla="*/ 3810 w 7620"/>
                      <a:gd name="connsiteY3" fmla="*/ 0 h 19050"/>
                      <a:gd name="connsiteX4" fmla="*/ 7620 w 7620"/>
                      <a:gd name="connsiteY4" fmla="*/ 9525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20" h="19050">
                        <a:moveTo>
                          <a:pt x="7620" y="9525"/>
                        </a:moveTo>
                        <a:cubicBezTo>
                          <a:pt x="7620" y="14786"/>
                          <a:pt x="5914" y="19051"/>
                          <a:pt x="3810" y="19051"/>
                        </a:cubicBezTo>
                        <a:cubicBezTo>
                          <a:pt x="1706" y="19051"/>
                          <a:pt x="0" y="14786"/>
                          <a:pt x="0" y="9525"/>
                        </a:cubicBezTo>
                        <a:cubicBezTo>
                          <a:pt x="0" y="4265"/>
                          <a:pt x="1706" y="0"/>
                          <a:pt x="3810" y="0"/>
                        </a:cubicBezTo>
                        <a:cubicBezTo>
                          <a:pt x="5914" y="0"/>
                          <a:pt x="7620" y="4265"/>
                          <a:pt x="7620" y="9525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215" name="图形 2"/>
                  <p:cNvGrpSpPr/>
                  <p:nvPr/>
                </p:nvGrpSpPr>
                <p:grpSpPr>
                  <a:xfrm>
                    <a:off x="4141469" y="3388994"/>
                    <a:ext cx="11430" cy="17145"/>
                    <a:chOff x="4141469" y="3388994"/>
                    <a:chExt cx="11430" cy="17145"/>
                  </a:xfrm>
                  <a:solidFill>
                    <a:srgbClr val="3D1F11"/>
                  </a:solidFill>
                </p:grpSpPr>
                <p:grpSp>
                  <p:nvGrpSpPr>
                    <p:cNvPr id="1216" name="图形 2"/>
                    <p:cNvGrpSpPr/>
                    <p:nvPr/>
                  </p:nvGrpSpPr>
                  <p:grpSpPr>
                    <a:xfrm>
                      <a:off x="4148137" y="3394709"/>
                      <a:ext cx="4762" cy="11430"/>
                      <a:chOff x="4148137" y="3394709"/>
                      <a:chExt cx="4762" cy="11430"/>
                    </a:xfrm>
                    <a:solidFill>
                      <a:srgbClr val="3D1F11"/>
                    </a:solidFill>
                  </p:grpSpPr>
                  <p:sp>
                    <p:nvSpPr>
                      <p:cNvPr id="1217" name="任意多边形: 形状 1101"/>
                      <p:cNvSpPr/>
                      <p:nvPr/>
                    </p:nvSpPr>
                    <p:spPr>
                      <a:xfrm>
                        <a:off x="4151947" y="33947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18" name="任意多边形: 形状 1102"/>
                      <p:cNvSpPr/>
                      <p:nvPr/>
                    </p:nvSpPr>
                    <p:spPr>
                      <a:xfrm>
                        <a:off x="4148137" y="3396614"/>
                        <a:ext cx="4762" cy="9525"/>
                      </a:xfrm>
                      <a:custGeom>
                        <a:avLst/>
                        <a:gdLst>
                          <a:gd name="connsiteX0" fmla="*/ 1905 w 4762"/>
                          <a:gd name="connsiteY0" fmla="*/ 7620 h 9525"/>
                          <a:gd name="connsiteX1" fmla="*/ 1905 w 4762"/>
                          <a:gd name="connsiteY1" fmla="*/ 7620 h 9525"/>
                          <a:gd name="connsiteX2" fmla="*/ 1905 w 4762"/>
                          <a:gd name="connsiteY2" fmla="*/ 7620 h 9525"/>
                          <a:gd name="connsiteX3" fmla="*/ 2857 w 4762"/>
                          <a:gd name="connsiteY3" fmla="*/ 7620 h 9525"/>
                          <a:gd name="connsiteX4" fmla="*/ 2857 w 4762"/>
                          <a:gd name="connsiteY4" fmla="*/ 7620 h 9525"/>
                          <a:gd name="connsiteX5" fmla="*/ 2857 w 4762"/>
                          <a:gd name="connsiteY5" fmla="*/ 7620 h 9525"/>
                          <a:gd name="connsiteX6" fmla="*/ 2857 w 4762"/>
                          <a:gd name="connsiteY6" fmla="*/ 7620 h 9525"/>
                          <a:gd name="connsiteX7" fmla="*/ 2857 w 4762"/>
                          <a:gd name="connsiteY7" fmla="*/ 7620 h 9525"/>
                          <a:gd name="connsiteX8" fmla="*/ 2857 w 4762"/>
                          <a:gd name="connsiteY8" fmla="*/ 7620 h 9525"/>
                          <a:gd name="connsiteX9" fmla="*/ 2857 w 4762"/>
                          <a:gd name="connsiteY9" fmla="*/ 7620 h 9525"/>
                          <a:gd name="connsiteX10" fmla="*/ 2857 w 4762"/>
                          <a:gd name="connsiteY10" fmla="*/ 7620 h 9525"/>
                          <a:gd name="connsiteX11" fmla="*/ 2857 w 4762"/>
                          <a:gd name="connsiteY11" fmla="*/ 7620 h 9525"/>
                          <a:gd name="connsiteX12" fmla="*/ 2857 w 4762"/>
                          <a:gd name="connsiteY12" fmla="*/ 7620 h 9525"/>
                          <a:gd name="connsiteX13" fmla="*/ 2857 w 4762"/>
                          <a:gd name="connsiteY13" fmla="*/ 7620 h 9525"/>
                          <a:gd name="connsiteX14" fmla="*/ 2857 w 4762"/>
                          <a:gd name="connsiteY14" fmla="*/ 7620 h 9525"/>
                          <a:gd name="connsiteX15" fmla="*/ 2857 w 4762"/>
                          <a:gd name="connsiteY15" fmla="*/ 7620 h 9525"/>
                          <a:gd name="connsiteX16" fmla="*/ 2857 w 4762"/>
                          <a:gd name="connsiteY16" fmla="*/ 7620 h 9525"/>
                          <a:gd name="connsiteX17" fmla="*/ 2857 w 4762"/>
                          <a:gd name="connsiteY17" fmla="*/ 7620 h 9525"/>
                          <a:gd name="connsiteX18" fmla="*/ 2857 w 4762"/>
                          <a:gd name="connsiteY18" fmla="*/ 7620 h 9525"/>
                          <a:gd name="connsiteX19" fmla="*/ 2857 w 4762"/>
                          <a:gd name="connsiteY19" fmla="*/ 7620 h 9525"/>
                          <a:gd name="connsiteX20" fmla="*/ 2857 w 4762"/>
                          <a:gd name="connsiteY20" fmla="*/ 7620 h 9525"/>
                          <a:gd name="connsiteX21" fmla="*/ 2857 w 4762"/>
                          <a:gd name="connsiteY21" fmla="*/ 7620 h 9525"/>
                          <a:gd name="connsiteX22" fmla="*/ 2857 w 4762"/>
                          <a:gd name="connsiteY22" fmla="*/ 7620 h 9525"/>
                          <a:gd name="connsiteX23" fmla="*/ 2857 w 4762"/>
                          <a:gd name="connsiteY23" fmla="*/ 7620 h 9525"/>
                          <a:gd name="connsiteX24" fmla="*/ 2857 w 4762"/>
                          <a:gd name="connsiteY24" fmla="*/ 7620 h 9525"/>
                          <a:gd name="connsiteX25" fmla="*/ 2857 w 4762"/>
                          <a:gd name="connsiteY25" fmla="*/ 7620 h 9525"/>
                          <a:gd name="connsiteX26" fmla="*/ 2857 w 4762"/>
                          <a:gd name="connsiteY26" fmla="*/ 7620 h 9525"/>
                          <a:gd name="connsiteX27" fmla="*/ 2857 w 4762"/>
                          <a:gd name="connsiteY27" fmla="*/ 6667 h 9525"/>
                          <a:gd name="connsiteX28" fmla="*/ 2857 w 4762"/>
                          <a:gd name="connsiteY28" fmla="*/ 6667 h 9525"/>
                          <a:gd name="connsiteX29" fmla="*/ 2857 w 4762"/>
                          <a:gd name="connsiteY29" fmla="*/ 6667 h 9525"/>
                          <a:gd name="connsiteX30" fmla="*/ 2857 w 4762"/>
                          <a:gd name="connsiteY30" fmla="*/ 6667 h 9525"/>
                          <a:gd name="connsiteX31" fmla="*/ 2857 w 4762"/>
                          <a:gd name="connsiteY31" fmla="*/ 6667 h 9525"/>
                          <a:gd name="connsiteX32" fmla="*/ 2857 w 4762"/>
                          <a:gd name="connsiteY32" fmla="*/ 6667 h 9525"/>
                          <a:gd name="connsiteX33" fmla="*/ 2857 w 4762"/>
                          <a:gd name="connsiteY33" fmla="*/ 5715 h 9525"/>
                          <a:gd name="connsiteX34" fmla="*/ 2857 w 4762"/>
                          <a:gd name="connsiteY34" fmla="*/ 4763 h 9525"/>
                          <a:gd name="connsiteX35" fmla="*/ 2857 w 4762"/>
                          <a:gd name="connsiteY35" fmla="*/ 3810 h 9525"/>
                          <a:gd name="connsiteX36" fmla="*/ 2857 w 4762"/>
                          <a:gd name="connsiteY36" fmla="*/ 2857 h 9525"/>
                          <a:gd name="connsiteX37" fmla="*/ 2857 w 4762"/>
                          <a:gd name="connsiteY37" fmla="*/ 2857 h 9525"/>
                          <a:gd name="connsiteX38" fmla="*/ 2857 w 4762"/>
                          <a:gd name="connsiteY38" fmla="*/ 2857 h 9525"/>
                          <a:gd name="connsiteX39" fmla="*/ 2857 w 4762"/>
                          <a:gd name="connsiteY39" fmla="*/ 2857 h 9525"/>
                          <a:gd name="connsiteX40" fmla="*/ 2857 w 4762"/>
                          <a:gd name="connsiteY40" fmla="*/ 2857 h 9525"/>
                          <a:gd name="connsiteX41" fmla="*/ 2857 w 4762"/>
                          <a:gd name="connsiteY41" fmla="*/ 2857 h 9525"/>
                          <a:gd name="connsiteX42" fmla="*/ 2857 w 4762"/>
                          <a:gd name="connsiteY42" fmla="*/ 2857 h 9525"/>
                          <a:gd name="connsiteX43" fmla="*/ 2857 w 4762"/>
                          <a:gd name="connsiteY43" fmla="*/ 2857 h 9525"/>
                          <a:gd name="connsiteX44" fmla="*/ 2857 w 4762"/>
                          <a:gd name="connsiteY44" fmla="*/ 2857 h 9525"/>
                          <a:gd name="connsiteX45" fmla="*/ 2857 w 4762"/>
                          <a:gd name="connsiteY45" fmla="*/ 2857 h 9525"/>
                          <a:gd name="connsiteX46" fmla="*/ 2857 w 4762"/>
                          <a:gd name="connsiteY46" fmla="*/ 2857 h 9525"/>
                          <a:gd name="connsiteX47" fmla="*/ 2857 w 4762"/>
                          <a:gd name="connsiteY47" fmla="*/ 2857 h 9525"/>
                          <a:gd name="connsiteX48" fmla="*/ 3810 w 4762"/>
                          <a:gd name="connsiteY48" fmla="*/ 1905 h 9525"/>
                          <a:gd name="connsiteX49" fmla="*/ 3810 w 4762"/>
                          <a:gd name="connsiteY49" fmla="*/ 1905 h 9525"/>
                          <a:gd name="connsiteX50" fmla="*/ 3810 w 4762"/>
                          <a:gd name="connsiteY50" fmla="*/ 1905 h 9525"/>
                          <a:gd name="connsiteX51" fmla="*/ 3810 w 4762"/>
                          <a:gd name="connsiteY51" fmla="*/ 1905 h 9525"/>
                          <a:gd name="connsiteX52" fmla="*/ 3810 w 4762"/>
                          <a:gd name="connsiteY52" fmla="*/ 1905 h 9525"/>
                          <a:gd name="connsiteX53" fmla="*/ 3810 w 4762"/>
                          <a:gd name="connsiteY53" fmla="*/ 1905 h 9525"/>
                          <a:gd name="connsiteX54" fmla="*/ 3810 w 4762"/>
                          <a:gd name="connsiteY54" fmla="*/ 1905 h 9525"/>
                          <a:gd name="connsiteX55" fmla="*/ 3810 w 4762"/>
                          <a:gd name="connsiteY55" fmla="*/ 1905 h 9525"/>
                          <a:gd name="connsiteX56" fmla="*/ 3810 w 4762"/>
                          <a:gd name="connsiteY56" fmla="*/ 1905 h 9525"/>
                          <a:gd name="connsiteX57" fmla="*/ 3810 w 4762"/>
                          <a:gd name="connsiteY57" fmla="*/ 1905 h 9525"/>
                          <a:gd name="connsiteX58" fmla="*/ 3810 w 4762"/>
                          <a:gd name="connsiteY58" fmla="*/ 1905 h 9525"/>
                          <a:gd name="connsiteX59" fmla="*/ 4763 w 4762"/>
                          <a:gd name="connsiteY59" fmla="*/ 2857 h 9525"/>
                          <a:gd name="connsiteX60" fmla="*/ 4763 w 4762"/>
                          <a:gd name="connsiteY60" fmla="*/ 2857 h 9525"/>
                          <a:gd name="connsiteX61" fmla="*/ 4763 w 4762"/>
                          <a:gd name="connsiteY61" fmla="*/ 2857 h 9525"/>
                          <a:gd name="connsiteX62" fmla="*/ 4763 w 4762"/>
                          <a:gd name="connsiteY62" fmla="*/ 3810 h 9525"/>
                          <a:gd name="connsiteX63" fmla="*/ 4763 w 4762"/>
                          <a:gd name="connsiteY63" fmla="*/ 4763 h 9525"/>
                          <a:gd name="connsiteX64" fmla="*/ 4763 w 4762"/>
                          <a:gd name="connsiteY64" fmla="*/ 5715 h 9525"/>
                          <a:gd name="connsiteX65" fmla="*/ 4763 w 4762"/>
                          <a:gd name="connsiteY65" fmla="*/ 5715 h 9525"/>
                          <a:gd name="connsiteX66" fmla="*/ 4763 w 4762"/>
                          <a:gd name="connsiteY66" fmla="*/ 6667 h 9525"/>
                          <a:gd name="connsiteX67" fmla="*/ 4763 w 4762"/>
                          <a:gd name="connsiteY67" fmla="*/ 6667 h 9525"/>
                          <a:gd name="connsiteX68" fmla="*/ 4763 w 4762"/>
                          <a:gd name="connsiteY68" fmla="*/ 6667 h 9525"/>
                          <a:gd name="connsiteX69" fmla="*/ 4763 w 4762"/>
                          <a:gd name="connsiteY69" fmla="*/ 6667 h 9525"/>
                          <a:gd name="connsiteX70" fmla="*/ 4763 w 4762"/>
                          <a:gd name="connsiteY70" fmla="*/ 6667 h 9525"/>
                          <a:gd name="connsiteX71" fmla="*/ 4763 w 4762"/>
                          <a:gd name="connsiteY71" fmla="*/ 6667 h 9525"/>
                          <a:gd name="connsiteX72" fmla="*/ 4763 w 4762"/>
                          <a:gd name="connsiteY72" fmla="*/ 7620 h 9525"/>
                          <a:gd name="connsiteX73" fmla="*/ 4763 w 4762"/>
                          <a:gd name="connsiteY73" fmla="*/ 7620 h 9525"/>
                          <a:gd name="connsiteX74" fmla="*/ 4763 w 4762"/>
                          <a:gd name="connsiteY74" fmla="*/ 7620 h 9525"/>
                          <a:gd name="connsiteX75" fmla="*/ 4763 w 4762"/>
                          <a:gd name="connsiteY75" fmla="*/ 7620 h 9525"/>
                          <a:gd name="connsiteX76" fmla="*/ 4763 w 4762"/>
                          <a:gd name="connsiteY76" fmla="*/ 7620 h 9525"/>
                          <a:gd name="connsiteX77" fmla="*/ 4763 w 4762"/>
                          <a:gd name="connsiteY77" fmla="*/ 7620 h 9525"/>
                          <a:gd name="connsiteX78" fmla="*/ 4763 w 4762"/>
                          <a:gd name="connsiteY78" fmla="*/ 7620 h 9525"/>
                          <a:gd name="connsiteX79" fmla="*/ 4763 w 4762"/>
                          <a:gd name="connsiteY79" fmla="*/ 7620 h 9525"/>
                          <a:gd name="connsiteX80" fmla="*/ 4763 w 4762"/>
                          <a:gd name="connsiteY80" fmla="*/ 7620 h 9525"/>
                          <a:gd name="connsiteX81" fmla="*/ 4763 w 4762"/>
                          <a:gd name="connsiteY81" fmla="*/ 8572 h 9525"/>
                          <a:gd name="connsiteX82" fmla="*/ 4763 w 4762"/>
                          <a:gd name="connsiteY82" fmla="*/ 9525 h 9525"/>
                          <a:gd name="connsiteX83" fmla="*/ 4763 w 4762"/>
                          <a:gd name="connsiteY83" fmla="*/ 9525 h 9525"/>
                          <a:gd name="connsiteX84" fmla="*/ 4763 w 4762"/>
                          <a:gd name="connsiteY84" fmla="*/ 9525 h 9525"/>
                          <a:gd name="connsiteX85" fmla="*/ 4763 w 4762"/>
                          <a:gd name="connsiteY85" fmla="*/ 9525 h 9525"/>
                          <a:gd name="connsiteX86" fmla="*/ 4763 w 4762"/>
                          <a:gd name="connsiteY86" fmla="*/ 9525 h 9525"/>
                          <a:gd name="connsiteX87" fmla="*/ 4763 w 4762"/>
                          <a:gd name="connsiteY87" fmla="*/ 9525 h 9525"/>
                          <a:gd name="connsiteX88" fmla="*/ 3810 w 4762"/>
                          <a:gd name="connsiteY88" fmla="*/ 9525 h 9525"/>
                          <a:gd name="connsiteX89" fmla="*/ 3810 w 4762"/>
                          <a:gd name="connsiteY89" fmla="*/ 9525 h 9525"/>
                          <a:gd name="connsiteX90" fmla="*/ 1905 w 4762"/>
                          <a:gd name="connsiteY90" fmla="*/ 9525 h 9525"/>
                          <a:gd name="connsiteX91" fmla="*/ 952 w 4762"/>
                          <a:gd name="connsiteY91" fmla="*/ 9525 h 9525"/>
                          <a:gd name="connsiteX92" fmla="*/ 0 w 4762"/>
                          <a:gd name="connsiteY92" fmla="*/ 9525 h 9525"/>
                          <a:gd name="connsiteX93" fmla="*/ 0 w 4762"/>
                          <a:gd name="connsiteY93" fmla="*/ 9525 h 9525"/>
                          <a:gd name="connsiteX94" fmla="*/ 0 w 4762"/>
                          <a:gd name="connsiteY94" fmla="*/ 9525 h 9525"/>
                          <a:gd name="connsiteX95" fmla="*/ 1905 w 4762"/>
                          <a:gd name="connsiteY95" fmla="*/ 7620 h 9525"/>
                          <a:gd name="connsiteX96" fmla="*/ 3810 w 4762"/>
                          <a:gd name="connsiteY96" fmla="*/ 0 h 9525"/>
                          <a:gd name="connsiteX97" fmla="*/ 3810 w 4762"/>
                          <a:gd name="connsiteY97" fmla="*/ 0 h 9525"/>
                          <a:gd name="connsiteX98" fmla="*/ 3810 w 4762"/>
                          <a:gd name="connsiteY98" fmla="*/ 0 h 9525"/>
                          <a:gd name="connsiteX99" fmla="*/ 3810 w 4762"/>
                          <a:gd name="connsiteY99" fmla="*/ 0 h 9525"/>
                          <a:gd name="connsiteX100" fmla="*/ 3810 w 4762"/>
                          <a:gd name="connsiteY100" fmla="*/ 0 h 9525"/>
                          <a:gd name="connsiteX101" fmla="*/ 4763 w 4762"/>
                          <a:gd name="connsiteY101" fmla="*/ 1905 h 9525"/>
                          <a:gd name="connsiteX102" fmla="*/ 4763 w 4762"/>
                          <a:gd name="connsiteY102" fmla="*/ 1905 h 9525"/>
                          <a:gd name="connsiteX103" fmla="*/ 4763 w 4762"/>
                          <a:gd name="connsiteY103" fmla="*/ 1905 h 9525"/>
                          <a:gd name="connsiteX104" fmla="*/ 4763 w 4762"/>
                          <a:gd name="connsiteY104" fmla="*/ 1905 h 9525"/>
                          <a:gd name="connsiteX105" fmla="*/ 4763 w 4762"/>
                          <a:gd name="connsiteY105" fmla="*/ 1905 h 9525"/>
                          <a:gd name="connsiteX106" fmla="*/ 2857 w 4762"/>
                          <a:gd name="connsiteY106" fmla="*/ 7620 h 9525"/>
                          <a:gd name="connsiteX107" fmla="*/ 2857 w 4762"/>
                          <a:gd name="connsiteY107" fmla="*/ 7620 h 9525"/>
                          <a:gd name="connsiteX108" fmla="*/ 2857 w 4762"/>
                          <a:gd name="connsiteY108" fmla="*/ 7620 h 9525"/>
                          <a:gd name="connsiteX109" fmla="*/ 2857 w 4762"/>
                          <a:gd name="connsiteY109" fmla="*/ 7620 h 9525"/>
                          <a:gd name="connsiteX110" fmla="*/ 2857 w 4762"/>
                          <a:gd name="connsiteY110" fmla="*/ 762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4762" h="9525"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lnTo>
                              <a:pt x="2857" y="2857"/>
                            </a:ln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4763"/>
                            </a:cubicBezTo>
                            <a:cubicBezTo>
                              <a:pt x="4763" y="4763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8572"/>
                            </a:cubicBezTo>
                            <a:cubicBezTo>
                              <a:pt x="4763" y="8572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2857" y="9525"/>
                              <a:pt x="2857" y="9525"/>
                              <a:pt x="1905" y="9525"/>
                            </a:cubicBezTo>
                            <a:cubicBezTo>
                              <a:pt x="1905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1905" y="7620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4763" y="1905"/>
                            </a:move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lose/>
                            <a:moveTo>
                              <a:pt x="2857" y="7620"/>
                            </a:move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19" name="任意多边形: 形状 1103"/>
                      <p:cNvSpPr/>
                      <p:nvPr/>
                    </p:nvSpPr>
                    <p:spPr>
                      <a:xfrm>
                        <a:off x="4150994" y="33966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0" name="任意多边形: 形状 1104"/>
                      <p:cNvSpPr/>
                      <p:nvPr/>
                    </p:nvSpPr>
                    <p:spPr>
                      <a:xfrm>
                        <a:off x="4151233" y="3395662"/>
                        <a:ext cx="1666" cy="952"/>
                      </a:xfrm>
                      <a:custGeom>
                        <a:avLst/>
                        <a:gdLst>
                          <a:gd name="connsiteX0" fmla="*/ 714 w 1666"/>
                          <a:gd name="connsiteY0" fmla="*/ 953 h 952"/>
                          <a:gd name="connsiteX1" fmla="*/ 714 w 1666"/>
                          <a:gd name="connsiteY1" fmla="*/ 953 h 952"/>
                          <a:gd name="connsiteX2" fmla="*/ 714 w 1666"/>
                          <a:gd name="connsiteY2" fmla="*/ 953 h 952"/>
                          <a:gd name="connsiteX3" fmla="*/ 714 w 1666"/>
                          <a:gd name="connsiteY3" fmla="*/ 953 h 952"/>
                          <a:gd name="connsiteX4" fmla="*/ 714 w 1666"/>
                          <a:gd name="connsiteY4" fmla="*/ 953 h 952"/>
                          <a:gd name="connsiteX5" fmla="*/ 714 w 1666"/>
                          <a:gd name="connsiteY5" fmla="*/ 953 h 952"/>
                          <a:gd name="connsiteX6" fmla="*/ 1667 w 1666"/>
                          <a:gd name="connsiteY6" fmla="*/ 0 h 952"/>
                          <a:gd name="connsiteX7" fmla="*/ 1667 w 1666"/>
                          <a:gd name="connsiteY7" fmla="*/ 0 h 952"/>
                          <a:gd name="connsiteX8" fmla="*/ 1667 w 1666"/>
                          <a:gd name="connsiteY8" fmla="*/ 0 h 952"/>
                          <a:gd name="connsiteX9" fmla="*/ 1667 w 1666"/>
                          <a:gd name="connsiteY9" fmla="*/ 0 h 952"/>
                          <a:gd name="connsiteX10" fmla="*/ 1667 w 1666"/>
                          <a:gd name="connsiteY10" fmla="*/ 0 h 952"/>
                          <a:gd name="connsiteX11" fmla="*/ 1667 w 1666"/>
                          <a:gd name="connsiteY11" fmla="*/ 0 h 952"/>
                          <a:gd name="connsiteX12" fmla="*/ 714 w 1666"/>
                          <a:gd name="connsiteY12" fmla="*/ 953 h 952"/>
                          <a:gd name="connsiteX13" fmla="*/ 714 w 1666"/>
                          <a:gd name="connsiteY13" fmla="*/ 953 h 952"/>
                          <a:gd name="connsiteX14" fmla="*/ 714 w 1666"/>
                          <a:gd name="connsiteY14" fmla="*/ 953 h 952"/>
                          <a:gd name="connsiteX15" fmla="*/ 714 w 1666"/>
                          <a:gd name="connsiteY15" fmla="*/ 953 h 952"/>
                          <a:gd name="connsiteX16" fmla="*/ 714 w 1666"/>
                          <a:gd name="connsiteY16" fmla="*/ 953 h 952"/>
                          <a:gd name="connsiteX17" fmla="*/ 714 w 1666"/>
                          <a:gd name="connsiteY17" fmla="*/ 953 h 952"/>
                          <a:gd name="connsiteX18" fmla="*/ 714 w 1666"/>
                          <a:gd name="connsiteY18" fmla="*/ 953 h 952"/>
                          <a:gd name="connsiteX19" fmla="*/ 714 w 1666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714" y="953"/>
                            </a:moveTo>
                            <a:cubicBezTo>
                              <a:pt x="714" y="953"/>
                              <a:pt x="714" y="0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1667" y="0"/>
                              <a:pt x="714" y="0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714" y="0"/>
                              <a:pt x="714" y="0"/>
                              <a:pt x="714" y="953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714" y="953"/>
                            </a:ln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-238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21" name="图形 2"/>
                    <p:cNvGrpSpPr/>
                    <p:nvPr/>
                  </p:nvGrpSpPr>
                  <p:grpSpPr>
                    <a:xfrm>
                      <a:off x="4141469" y="3389946"/>
                      <a:ext cx="8572" cy="15240"/>
                      <a:chOff x="4141469" y="3389946"/>
                      <a:chExt cx="8572" cy="15240"/>
                    </a:xfrm>
                    <a:solidFill>
                      <a:srgbClr val="3D1F11"/>
                    </a:solidFill>
                  </p:grpSpPr>
                  <p:sp>
                    <p:nvSpPr>
                      <p:cNvPr id="1222" name="任意多边形: 形状 1106"/>
                      <p:cNvSpPr/>
                      <p:nvPr/>
                    </p:nvSpPr>
                    <p:spPr>
                      <a:xfrm>
                        <a:off x="4149089" y="34051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3" name="任意多边形: 形状 1107"/>
                      <p:cNvSpPr/>
                      <p:nvPr/>
                    </p:nvSpPr>
                    <p:spPr>
                      <a:xfrm>
                        <a:off x="4141469" y="3389946"/>
                        <a:ext cx="6667" cy="13335"/>
                      </a:xfrm>
                      <a:custGeom>
                        <a:avLst/>
                        <a:gdLst>
                          <a:gd name="connsiteX0" fmla="*/ 953 w 6667"/>
                          <a:gd name="connsiteY0" fmla="*/ 2858 h 13335"/>
                          <a:gd name="connsiteX1" fmla="*/ 953 w 6667"/>
                          <a:gd name="connsiteY1" fmla="*/ 2858 h 13335"/>
                          <a:gd name="connsiteX2" fmla="*/ 953 w 6667"/>
                          <a:gd name="connsiteY2" fmla="*/ 2858 h 13335"/>
                          <a:gd name="connsiteX3" fmla="*/ 953 w 6667"/>
                          <a:gd name="connsiteY3" fmla="*/ 3810 h 13335"/>
                          <a:gd name="connsiteX4" fmla="*/ 953 w 6667"/>
                          <a:gd name="connsiteY4" fmla="*/ 3810 h 13335"/>
                          <a:gd name="connsiteX5" fmla="*/ 953 w 6667"/>
                          <a:gd name="connsiteY5" fmla="*/ 3810 h 13335"/>
                          <a:gd name="connsiteX6" fmla="*/ 953 w 6667"/>
                          <a:gd name="connsiteY6" fmla="*/ 3810 h 13335"/>
                          <a:gd name="connsiteX7" fmla="*/ 953 w 6667"/>
                          <a:gd name="connsiteY7" fmla="*/ 3810 h 13335"/>
                          <a:gd name="connsiteX8" fmla="*/ 953 w 6667"/>
                          <a:gd name="connsiteY8" fmla="*/ 3810 h 13335"/>
                          <a:gd name="connsiteX9" fmla="*/ 953 w 6667"/>
                          <a:gd name="connsiteY9" fmla="*/ 3810 h 13335"/>
                          <a:gd name="connsiteX10" fmla="*/ 953 w 6667"/>
                          <a:gd name="connsiteY10" fmla="*/ 3810 h 13335"/>
                          <a:gd name="connsiteX11" fmla="*/ 953 w 6667"/>
                          <a:gd name="connsiteY11" fmla="*/ 3810 h 13335"/>
                          <a:gd name="connsiteX12" fmla="*/ 953 w 6667"/>
                          <a:gd name="connsiteY12" fmla="*/ 3810 h 13335"/>
                          <a:gd name="connsiteX13" fmla="*/ 953 w 6667"/>
                          <a:gd name="connsiteY13" fmla="*/ 3810 h 13335"/>
                          <a:gd name="connsiteX14" fmla="*/ 953 w 6667"/>
                          <a:gd name="connsiteY14" fmla="*/ 3810 h 13335"/>
                          <a:gd name="connsiteX15" fmla="*/ 953 w 6667"/>
                          <a:gd name="connsiteY15" fmla="*/ 3810 h 13335"/>
                          <a:gd name="connsiteX16" fmla="*/ 953 w 6667"/>
                          <a:gd name="connsiteY16" fmla="*/ 3810 h 13335"/>
                          <a:gd name="connsiteX17" fmla="*/ 953 w 6667"/>
                          <a:gd name="connsiteY17" fmla="*/ 3810 h 13335"/>
                          <a:gd name="connsiteX18" fmla="*/ 953 w 6667"/>
                          <a:gd name="connsiteY18" fmla="*/ 3810 h 13335"/>
                          <a:gd name="connsiteX19" fmla="*/ 953 w 6667"/>
                          <a:gd name="connsiteY19" fmla="*/ 3810 h 13335"/>
                          <a:gd name="connsiteX20" fmla="*/ 953 w 6667"/>
                          <a:gd name="connsiteY20" fmla="*/ 3810 h 13335"/>
                          <a:gd name="connsiteX21" fmla="*/ 953 w 6667"/>
                          <a:gd name="connsiteY21" fmla="*/ 3810 h 13335"/>
                          <a:gd name="connsiteX22" fmla="*/ 953 w 6667"/>
                          <a:gd name="connsiteY22" fmla="*/ 3810 h 13335"/>
                          <a:gd name="connsiteX23" fmla="*/ 953 w 6667"/>
                          <a:gd name="connsiteY23" fmla="*/ 3810 h 13335"/>
                          <a:gd name="connsiteX24" fmla="*/ 953 w 6667"/>
                          <a:gd name="connsiteY24" fmla="*/ 3810 h 13335"/>
                          <a:gd name="connsiteX25" fmla="*/ 953 w 6667"/>
                          <a:gd name="connsiteY25" fmla="*/ 3810 h 13335"/>
                          <a:gd name="connsiteX26" fmla="*/ 953 w 6667"/>
                          <a:gd name="connsiteY26" fmla="*/ 3810 h 13335"/>
                          <a:gd name="connsiteX27" fmla="*/ 953 w 6667"/>
                          <a:gd name="connsiteY27" fmla="*/ 3810 h 13335"/>
                          <a:gd name="connsiteX28" fmla="*/ 953 w 6667"/>
                          <a:gd name="connsiteY28" fmla="*/ 3810 h 13335"/>
                          <a:gd name="connsiteX29" fmla="*/ 953 w 6667"/>
                          <a:gd name="connsiteY29" fmla="*/ 3810 h 13335"/>
                          <a:gd name="connsiteX30" fmla="*/ 953 w 6667"/>
                          <a:gd name="connsiteY30" fmla="*/ 3810 h 13335"/>
                          <a:gd name="connsiteX31" fmla="*/ 953 w 6667"/>
                          <a:gd name="connsiteY31" fmla="*/ 3810 h 13335"/>
                          <a:gd name="connsiteX32" fmla="*/ 1905 w 6667"/>
                          <a:gd name="connsiteY32" fmla="*/ 4763 h 13335"/>
                          <a:gd name="connsiteX33" fmla="*/ 2857 w 6667"/>
                          <a:gd name="connsiteY33" fmla="*/ 5715 h 13335"/>
                          <a:gd name="connsiteX34" fmla="*/ 3810 w 6667"/>
                          <a:gd name="connsiteY34" fmla="*/ 6668 h 13335"/>
                          <a:gd name="connsiteX35" fmla="*/ 4763 w 6667"/>
                          <a:gd name="connsiteY35" fmla="*/ 7620 h 13335"/>
                          <a:gd name="connsiteX36" fmla="*/ 4763 w 6667"/>
                          <a:gd name="connsiteY36" fmla="*/ 7620 h 13335"/>
                          <a:gd name="connsiteX37" fmla="*/ 4763 w 6667"/>
                          <a:gd name="connsiteY37" fmla="*/ 7620 h 13335"/>
                          <a:gd name="connsiteX38" fmla="*/ 4763 w 6667"/>
                          <a:gd name="connsiteY38" fmla="*/ 7620 h 13335"/>
                          <a:gd name="connsiteX39" fmla="*/ 4763 w 6667"/>
                          <a:gd name="connsiteY39" fmla="*/ 7620 h 13335"/>
                          <a:gd name="connsiteX40" fmla="*/ 4763 w 6667"/>
                          <a:gd name="connsiteY40" fmla="*/ 7620 h 13335"/>
                          <a:gd name="connsiteX41" fmla="*/ 4763 w 6667"/>
                          <a:gd name="connsiteY41" fmla="*/ 7620 h 13335"/>
                          <a:gd name="connsiteX42" fmla="*/ 4763 w 6667"/>
                          <a:gd name="connsiteY42" fmla="*/ 7620 h 13335"/>
                          <a:gd name="connsiteX43" fmla="*/ 4763 w 6667"/>
                          <a:gd name="connsiteY43" fmla="*/ 7620 h 13335"/>
                          <a:gd name="connsiteX44" fmla="*/ 4763 w 6667"/>
                          <a:gd name="connsiteY44" fmla="*/ 7620 h 13335"/>
                          <a:gd name="connsiteX45" fmla="*/ 4763 w 6667"/>
                          <a:gd name="connsiteY45" fmla="*/ 7620 h 13335"/>
                          <a:gd name="connsiteX46" fmla="*/ 4763 w 6667"/>
                          <a:gd name="connsiteY46" fmla="*/ 7620 h 13335"/>
                          <a:gd name="connsiteX47" fmla="*/ 4763 w 6667"/>
                          <a:gd name="connsiteY47" fmla="*/ 8573 h 13335"/>
                          <a:gd name="connsiteX48" fmla="*/ 4763 w 6667"/>
                          <a:gd name="connsiteY48" fmla="*/ 8573 h 13335"/>
                          <a:gd name="connsiteX49" fmla="*/ 4763 w 6667"/>
                          <a:gd name="connsiteY49" fmla="*/ 8573 h 13335"/>
                          <a:gd name="connsiteX50" fmla="*/ 4763 w 6667"/>
                          <a:gd name="connsiteY50" fmla="*/ 8573 h 13335"/>
                          <a:gd name="connsiteX51" fmla="*/ 4763 w 6667"/>
                          <a:gd name="connsiteY51" fmla="*/ 8573 h 13335"/>
                          <a:gd name="connsiteX52" fmla="*/ 4763 w 6667"/>
                          <a:gd name="connsiteY52" fmla="*/ 8573 h 13335"/>
                          <a:gd name="connsiteX53" fmla="*/ 4763 w 6667"/>
                          <a:gd name="connsiteY53" fmla="*/ 8573 h 13335"/>
                          <a:gd name="connsiteX54" fmla="*/ 4763 w 6667"/>
                          <a:gd name="connsiteY54" fmla="*/ 8573 h 13335"/>
                          <a:gd name="connsiteX55" fmla="*/ 4763 w 6667"/>
                          <a:gd name="connsiteY55" fmla="*/ 8573 h 13335"/>
                          <a:gd name="connsiteX56" fmla="*/ 4763 w 6667"/>
                          <a:gd name="connsiteY56" fmla="*/ 8573 h 13335"/>
                          <a:gd name="connsiteX57" fmla="*/ 4763 w 6667"/>
                          <a:gd name="connsiteY57" fmla="*/ 8573 h 13335"/>
                          <a:gd name="connsiteX58" fmla="*/ 3810 w 6667"/>
                          <a:gd name="connsiteY58" fmla="*/ 7620 h 13335"/>
                          <a:gd name="connsiteX59" fmla="*/ 3810 w 6667"/>
                          <a:gd name="connsiteY59" fmla="*/ 7620 h 13335"/>
                          <a:gd name="connsiteX60" fmla="*/ 3810 w 6667"/>
                          <a:gd name="connsiteY60" fmla="*/ 7620 h 13335"/>
                          <a:gd name="connsiteX61" fmla="*/ 2857 w 6667"/>
                          <a:gd name="connsiteY61" fmla="*/ 7620 h 13335"/>
                          <a:gd name="connsiteX62" fmla="*/ 1905 w 6667"/>
                          <a:gd name="connsiteY62" fmla="*/ 6668 h 13335"/>
                          <a:gd name="connsiteX63" fmla="*/ 953 w 6667"/>
                          <a:gd name="connsiteY63" fmla="*/ 5715 h 13335"/>
                          <a:gd name="connsiteX64" fmla="*/ 953 w 6667"/>
                          <a:gd name="connsiteY64" fmla="*/ 5715 h 13335"/>
                          <a:gd name="connsiteX65" fmla="*/ 953 w 6667"/>
                          <a:gd name="connsiteY65" fmla="*/ 5715 h 13335"/>
                          <a:gd name="connsiteX66" fmla="*/ 953 w 6667"/>
                          <a:gd name="connsiteY66" fmla="*/ 5715 h 13335"/>
                          <a:gd name="connsiteX67" fmla="*/ 953 w 6667"/>
                          <a:gd name="connsiteY67" fmla="*/ 5715 h 13335"/>
                          <a:gd name="connsiteX68" fmla="*/ 953 w 6667"/>
                          <a:gd name="connsiteY68" fmla="*/ 5715 h 13335"/>
                          <a:gd name="connsiteX69" fmla="*/ 953 w 6667"/>
                          <a:gd name="connsiteY69" fmla="*/ 5715 h 13335"/>
                          <a:gd name="connsiteX70" fmla="*/ 953 w 6667"/>
                          <a:gd name="connsiteY70" fmla="*/ 5715 h 13335"/>
                          <a:gd name="connsiteX71" fmla="*/ 953 w 6667"/>
                          <a:gd name="connsiteY71" fmla="*/ 5715 h 13335"/>
                          <a:gd name="connsiteX72" fmla="*/ 953 w 6667"/>
                          <a:gd name="connsiteY72" fmla="*/ 5715 h 13335"/>
                          <a:gd name="connsiteX73" fmla="*/ 953 w 6667"/>
                          <a:gd name="connsiteY73" fmla="*/ 5715 h 13335"/>
                          <a:gd name="connsiteX74" fmla="*/ 953 w 6667"/>
                          <a:gd name="connsiteY74" fmla="*/ 5715 h 13335"/>
                          <a:gd name="connsiteX75" fmla="*/ 953 w 6667"/>
                          <a:gd name="connsiteY75" fmla="*/ 5715 h 13335"/>
                          <a:gd name="connsiteX76" fmla="*/ 953 w 6667"/>
                          <a:gd name="connsiteY76" fmla="*/ 5715 h 13335"/>
                          <a:gd name="connsiteX77" fmla="*/ 953 w 6667"/>
                          <a:gd name="connsiteY77" fmla="*/ 5715 h 13335"/>
                          <a:gd name="connsiteX78" fmla="*/ 953 w 6667"/>
                          <a:gd name="connsiteY78" fmla="*/ 5715 h 13335"/>
                          <a:gd name="connsiteX79" fmla="*/ 953 w 6667"/>
                          <a:gd name="connsiteY79" fmla="*/ 5715 h 13335"/>
                          <a:gd name="connsiteX80" fmla="*/ 953 w 6667"/>
                          <a:gd name="connsiteY80" fmla="*/ 4763 h 13335"/>
                          <a:gd name="connsiteX81" fmla="*/ 953 w 6667"/>
                          <a:gd name="connsiteY81" fmla="*/ 3810 h 13335"/>
                          <a:gd name="connsiteX82" fmla="*/ 953 w 6667"/>
                          <a:gd name="connsiteY82" fmla="*/ 3810 h 13335"/>
                          <a:gd name="connsiteX83" fmla="*/ 953 w 6667"/>
                          <a:gd name="connsiteY83" fmla="*/ 3810 h 13335"/>
                          <a:gd name="connsiteX84" fmla="*/ 953 w 6667"/>
                          <a:gd name="connsiteY84" fmla="*/ 3810 h 13335"/>
                          <a:gd name="connsiteX85" fmla="*/ 953 w 6667"/>
                          <a:gd name="connsiteY85" fmla="*/ 3810 h 13335"/>
                          <a:gd name="connsiteX86" fmla="*/ 953 w 6667"/>
                          <a:gd name="connsiteY86" fmla="*/ 2858 h 13335"/>
                          <a:gd name="connsiteX87" fmla="*/ 953 w 6667"/>
                          <a:gd name="connsiteY87" fmla="*/ 2858 h 13335"/>
                          <a:gd name="connsiteX88" fmla="*/ 0 w 6667"/>
                          <a:gd name="connsiteY88" fmla="*/ 953 h 13335"/>
                          <a:gd name="connsiteX89" fmla="*/ 0 w 6667"/>
                          <a:gd name="connsiteY89" fmla="*/ 0 h 13335"/>
                          <a:gd name="connsiteX90" fmla="*/ 0 w 6667"/>
                          <a:gd name="connsiteY90" fmla="*/ 0 h 13335"/>
                          <a:gd name="connsiteX91" fmla="*/ 0 w 6667"/>
                          <a:gd name="connsiteY91" fmla="*/ 0 h 13335"/>
                          <a:gd name="connsiteX92" fmla="*/ 0 w 6667"/>
                          <a:gd name="connsiteY92" fmla="*/ 0 h 13335"/>
                          <a:gd name="connsiteX93" fmla="*/ 953 w 6667"/>
                          <a:gd name="connsiteY93" fmla="*/ 2858 h 13335"/>
                          <a:gd name="connsiteX94" fmla="*/ 6668 w 6667"/>
                          <a:gd name="connsiteY94" fmla="*/ 13335 h 13335"/>
                          <a:gd name="connsiteX95" fmla="*/ 6668 w 6667"/>
                          <a:gd name="connsiteY95" fmla="*/ 13335 h 13335"/>
                          <a:gd name="connsiteX96" fmla="*/ 6668 w 6667"/>
                          <a:gd name="connsiteY96" fmla="*/ 13335 h 13335"/>
                          <a:gd name="connsiteX97" fmla="*/ 6668 w 6667"/>
                          <a:gd name="connsiteY97" fmla="*/ 13335 h 13335"/>
                          <a:gd name="connsiteX98" fmla="*/ 6668 w 6667"/>
                          <a:gd name="connsiteY98" fmla="*/ 13335 h 13335"/>
                          <a:gd name="connsiteX99" fmla="*/ 4763 w 6667"/>
                          <a:gd name="connsiteY99" fmla="*/ 11430 h 13335"/>
                          <a:gd name="connsiteX100" fmla="*/ 4763 w 6667"/>
                          <a:gd name="connsiteY100" fmla="*/ 11430 h 13335"/>
                          <a:gd name="connsiteX101" fmla="*/ 4763 w 6667"/>
                          <a:gd name="connsiteY101" fmla="*/ 11430 h 13335"/>
                          <a:gd name="connsiteX102" fmla="*/ 4763 w 6667"/>
                          <a:gd name="connsiteY102" fmla="*/ 11430 h 13335"/>
                          <a:gd name="connsiteX103" fmla="*/ 4763 w 6667"/>
                          <a:gd name="connsiteY103" fmla="*/ 11430 h 13335"/>
                          <a:gd name="connsiteX104" fmla="*/ 953 w 6667"/>
                          <a:gd name="connsiteY104" fmla="*/ 3810 h 13335"/>
                          <a:gd name="connsiteX105" fmla="*/ 953 w 6667"/>
                          <a:gd name="connsiteY105" fmla="*/ 3810 h 13335"/>
                          <a:gd name="connsiteX106" fmla="*/ 953 w 6667"/>
                          <a:gd name="connsiteY106" fmla="*/ 3810 h 13335"/>
                          <a:gd name="connsiteX107" fmla="*/ 953 w 6667"/>
                          <a:gd name="connsiteY107" fmla="*/ 3810 h 13335"/>
                          <a:gd name="connsiteX108" fmla="*/ 953 w 6667"/>
                          <a:gd name="connsiteY108" fmla="*/ 3810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13335">
                            <a:moveTo>
                              <a:pt x="953" y="2858"/>
                            </a:move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3810"/>
                              <a:pt x="953" y="2858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3810" y="6668"/>
                            </a:cubicBezTo>
                            <a:cubicBezTo>
                              <a:pt x="3810" y="6668"/>
                              <a:pt x="3810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lnTo>
                              <a:pt x="4763" y="7620"/>
                            </a:ln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8573"/>
                              <a:pt x="4763" y="8573"/>
                            </a:cubicBezTo>
                            <a:lnTo>
                              <a:pt x="4763" y="8573"/>
                            </a:ln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lnTo>
                              <a:pt x="4763" y="8573"/>
                            </a:ln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3810" y="8573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1905" y="6668"/>
                            </a:cubicBezTo>
                            <a:cubicBezTo>
                              <a:pt x="1905" y="6668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1905"/>
                              <a:pt x="953" y="1905"/>
                              <a:pt x="0" y="953"/>
                            </a:cubicBezTo>
                            <a:cubicBezTo>
                              <a:pt x="0" y="953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3" y="2858"/>
                            </a:lnTo>
                            <a:close/>
                            <a:moveTo>
                              <a:pt x="6668" y="13335"/>
                            </a:move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lose/>
                            <a:moveTo>
                              <a:pt x="4763" y="11430"/>
                            </a:moveTo>
                            <a:cubicBezTo>
                              <a:pt x="4763" y="11430"/>
                              <a:pt x="4763" y="12383"/>
                              <a:pt x="4763" y="11430"/>
                            </a:cubicBezTo>
                            <a:cubicBezTo>
                              <a:pt x="4763" y="12383"/>
                              <a:pt x="5715" y="12383"/>
                              <a:pt x="4763" y="11430"/>
                            </a:cubicBezTo>
                            <a:cubicBezTo>
                              <a:pt x="5715" y="12383"/>
                              <a:pt x="5715" y="11430"/>
                              <a:pt x="4763" y="11430"/>
                            </a:cubicBezTo>
                            <a:cubicBezTo>
                              <a:pt x="5715" y="11430"/>
                              <a:pt x="4763" y="11430"/>
                              <a:pt x="4763" y="11430"/>
                            </a:cubicBezTo>
                            <a:close/>
                            <a:moveTo>
                              <a:pt x="953" y="3810"/>
                            </a:move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4" name="任意多边形: 形状 1108"/>
                      <p:cNvSpPr/>
                      <p:nvPr/>
                    </p:nvSpPr>
                    <p:spPr>
                      <a:xfrm>
                        <a:off x="4149089" y="34032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5" name="任意多边形: 形状 1109"/>
                      <p:cNvSpPr/>
                      <p:nvPr/>
                    </p:nvSpPr>
                    <p:spPr>
                      <a:xfrm>
                        <a:off x="4149089" y="3403282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0 w 952"/>
                          <a:gd name="connsiteY1" fmla="*/ 952 h 952"/>
                          <a:gd name="connsiteX2" fmla="*/ 0 w 952"/>
                          <a:gd name="connsiteY2" fmla="*/ 952 h 952"/>
                          <a:gd name="connsiteX3" fmla="*/ 0 w 952"/>
                          <a:gd name="connsiteY3" fmla="*/ 952 h 952"/>
                          <a:gd name="connsiteX4" fmla="*/ 0 w 952"/>
                          <a:gd name="connsiteY4" fmla="*/ 952 h 952"/>
                          <a:gd name="connsiteX5" fmla="*/ 0 w 952"/>
                          <a:gd name="connsiteY5" fmla="*/ 952 h 952"/>
                          <a:gd name="connsiteX6" fmla="*/ 0 w 952"/>
                          <a:gd name="connsiteY6" fmla="*/ 952 h 952"/>
                          <a:gd name="connsiteX7" fmla="*/ 0 w 952"/>
                          <a:gd name="connsiteY7" fmla="*/ 952 h 952"/>
                          <a:gd name="connsiteX8" fmla="*/ 0 w 952"/>
                          <a:gd name="connsiteY8" fmla="*/ 952 h 952"/>
                          <a:gd name="connsiteX9" fmla="*/ 0 w 952"/>
                          <a:gd name="connsiteY9" fmla="*/ 952 h 952"/>
                          <a:gd name="connsiteX10" fmla="*/ 0 w 952"/>
                          <a:gd name="connsiteY10" fmla="*/ 952 h 952"/>
                          <a:gd name="connsiteX11" fmla="*/ 0 w 952"/>
                          <a:gd name="connsiteY11" fmla="*/ 952 h 952"/>
                          <a:gd name="connsiteX12" fmla="*/ 953 w 952"/>
                          <a:gd name="connsiteY12" fmla="*/ 0 h 952"/>
                          <a:gd name="connsiteX13" fmla="*/ 953 w 952"/>
                          <a:gd name="connsiteY13" fmla="*/ 0 h 952"/>
                          <a:gd name="connsiteX14" fmla="*/ 0 w 952"/>
                          <a:gd name="connsiteY14" fmla="*/ 0 h 952"/>
                          <a:gd name="connsiteX15" fmla="*/ 0 w 952"/>
                          <a:gd name="connsiteY15" fmla="*/ 0 h 952"/>
                          <a:gd name="connsiteX16" fmla="*/ 0 w 952"/>
                          <a:gd name="connsiteY16" fmla="*/ 0 h 952"/>
                          <a:gd name="connsiteX17" fmla="*/ 0 w 952"/>
                          <a:gd name="connsiteY17" fmla="*/ 0 h 952"/>
                          <a:gd name="connsiteX18" fmla="*/ 0 w 952"/>
                          <a:gd name="connsiteY18" fmla="*/ 0 h 952"/>
                          <a:gd name="connsiteX19" fmla="*/ 0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cubicBezTo>
                              <a:pt x="0" y="0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26" name="图形 2"/>
                    <p:cNvGrpSpPr/>
                    <p:nvPr/>
                  </p:nvGrpSpPr>
                  <p:grpSpPr>
                    <a:xfrm>
                      <a:off x="4141469" y="3388994"/>
                      <a:ext cx="9525" cy="6667"/>
                      <a:chOff x="4141469" y="3388994"/>
                      <a:chExt cx="9525" cy="6667"/>
                    </a:xfrm>
                    <a:solidFill>
                      <a:srgbClr val="3D1F11"/>
                    </a:solidFill>
                  </p:grpSpPr>
                  <p:sp>
                    <p:nvSpPr>
                      <p:cNvPr id="1227" name="任意多边形: 形状 1111"/>
                      <p:cNvSpPr/>
                      <p:nvPr/>
                    </p:nvSpPr>
                    <p:spPr>
                      <a:xfrm>
                        <a:off x="4141469" y="33928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8" name="任意多边形: 形状 1112"/>
                      <p:cNvSpPr/>
                      <p:nvPr/>
                    </p:nvSpPr>
                    <p:spPr>
                      <a:xfrm>
                        <a:off x="4142422" y="3388994"/>
                        <a:ext cx="8572" cy="6667"/>
                      </a:xfrm>
                      <a:custGeom>
                        <a:avLst/>
                        <a:gdLst>
                          <a:gd name="connsiteX0" fmla="*/ 8572 w 8572"/>
                          <a:gd name="connsiteY0" fmla="*/ 6667 h 6667"/>
                          <a:gd name="connsiteX1" fmla="*/ 8572 w 8572"/>
                          <a:gd name="connsiteY1" fmla="*/ 6667 h 6667"/>
                          <a:gd name="connsiteX2" fmla="*/ 8572 w 8572"/>
                          <a:gd name="connsiteY2" fmla="*/ 6667 h 6667"/>
                          <a:gd name="connsiteX3" fmla="*/ 8572 w 8572"/>
                          <a:gd name="connsiteY3" fmla="*/ 6667 h 6667"/>
                          <a:gd name="connsiteX4" fmla="*/ 7620 w 8572"/>
                          <a:gd name="connsiteY4" fmla="*/ 5715 h 6667"/>
                          <a:gd name="connsiteX5" fmla="*/ 7620 w 8572"/>
                          <a:gd name="connsiteY5" fmla="*/ 5715 h 6667"/>
                          <a:gd name="connsiteX6" fmla="*/ 7620 w 8572"/>
                          <a:gd name="connsiteY6" fmla="*/ 5715 h 6667"/>
                          <a:gd name="connsiteX7" fmla="*/ 7620 w 8572"/>
                          <a:gd name="connsiteY7" fmla="*/ 5715 h 6667"/>
                          <a:gd name="connsiteX8" fmla="*/ 7620 w 8572"/>
                          <a:gd name="connsiteY8" fmla="*/ 5715 h 6667"/>
                          <a:gd name="connsiteX9" fmla="*/ 7620 w 8572"/>
                          <a:gd name="connsiteY9" fmla="*/ 5715 h 6667"/>
                          <a:gd name="connsiteX10" fmla="*/ 7620 w 8572"/>
                          <a:gd name="connsiteY10" fmla="*/ 5715 h 6667"/>
                          <a:gd name="connsiteX11" fmla="*/ 7620 w 8572"/>
                          <a:gd name="connsiteY11" fmla="*/ 5715 h 6667"/>
                          <a:gd name="connsiteX12" fmla="*/ 7620 w 8572"/>
                          <a:gd name="connsiteY12" fmla="*/ 5715 h 6667"/>
                          <a:gd name="connsiteX13" fmla="*/ 7620 w 8572"/>
                          <a:gd name="connsiteY13" fmla="*/ 5715 h 6667"/>
                          <a:gd name="connsiteX14" fmla="*/ 7620 w 8572"/>
                          <a:gd name="connsiteY14" fmla="*/ 5715 h 6667"/>
                          <a:gd name="connsiteX15" fmla="*/ 7620 w 8572"/>
                          <a:gd name="connsiteY15" fmla="*/ 5715 h 6667"/>
                          <a:gd name="connsiteX16" fmla="*/ 7620 w 8572"/>
                          <a:gd name="connsiteY16" fmla="*/ 5715 h 6667"/>
                          <a:gd name="connsiteX17" fmla="*/ 7620 w 8572"/>
                          <a:gd name="connsiteY17" fmla="*/ 5715 h 6667"/>
                          <a:gd name="connsiteX18" fmla="*/ 7620 w 8572"/>
                          <a:gd name="connsiteY18" fmla="*/ 5715 h 6667"/>
                          <a:gd name="connsiteX19" fmla="*/ 7620 w 8572"/>
                          <a:gd name="connsiteY19" fmla="*/ 5715 h 6667"/>
                          <a:gd name="connsiteX20" fmla="*/ 7620 w 8572"/>
                          <a:gd name="connsiteY20" fmla="*/ 5715 h 6667"/>
                          <a:gd name="connsiteX21" fmla="*/ 7620 w 8572"/>
                          <a:gd name="connsiteY21" fmla="*/ 5715 h 6667"/>
                          <a:gd name="connsiteX22" fmla="*/ 7620 w 8572"/>
                          <a:gd name="connsiteY22" fmla="*/ 5715 h 6667"/>
                          <a:gd name="connsiteX23" fmla="*/ 7620 w 8572"/>
                          <a:gd name="connsiteY23" fmla="*/ 5715 h 6667"/>
                          <a:gd name="connsiteX24" fmla="*/ 7620 w 8572"/>
                          <a:gd name="connsiteY24" fmla="*/ 5715 h 6667"/>
                          <a:gd name="connsiteX25" fmla="*/ 7620 w 8572"/>
                          <a:gd name="connsiteY25" fmla="*/ 5715 h 6667"/>
                          <a:gd name="connsiteX26" fmla="*/ 6667 w 8572"/>
                          <a:gd name="connsiteY26" fmla="*/ 5715 h 6667"/>
                          <a:gd name="connsiteX27" fmla="*/ 6667 w 8572"/>
                          <a:gd name="connsiteY27" fmla="*/ 5715 h 6667"/>
                          <a:gd name="connsiteX28" fmla="*/ 6667 w 8572"/>
                          <a:gd name="connsiteY28" fmla="*/ 5715 h 6667"/>
                          <a:gd name="connsiteX29" fmla="*/ 6667 w 8572"/>
                          <a:gd name="connsiteY29" fmla="*/ 5715 h 6667"/>
                          <a:gd name="connsiteX30" fmla="*/ 6667 w 8572"/>
                          <a:gd name="connsiteY30" fmla="*/ 5715 h 6667"/>
                          <a:gd name="connsiteX31" fmla="*/ 6667 w 8572"/>
                          <a:gd name="connsiteY31" fmla="*/ 5715 h 6667"/>
                          <a:gd name="connsiteX32" fmla="*/ 5715 w 8572"/>
                          <a:gd name="connsiteY32" fmla="*/ 5715 h 6667"/>
                          <a:gd name="connsiteX33" fmla="*/ 4763 w 8572"/>
                          <a:gd name="connsiteY33" fmla="*/ 5715 h 6667"/>
                          <a:gd name="connsiteX34" fmla="*/ 3810 w 8572"/>
                          <a:gd name="connsiteY34" fmla="*/ 5715 h 6667"/>
                          <a:gd name="connsiteX35" fmla="*/ 2857 w 8572"/>
                          <a:gd name="connsiteY35" fmla="*/ 5715 h 6667"/>
                          <a:gd name="connsiteX36" fmla="*/ 2857 w 8572"/>
                          <a:gd name="connsiteY36" fmla="*/ 5715 h 6667"/>
                          <a:gd name="connsiteX37" fmla="*/ 2857 w 8572"/>
                          <a:gd name="connsiteY37" fmla="*/ 5715 h 6667"/>
                          <a:gd name="connsiteX38" fmla="*/ 2857 w 8572"/>
                          <a:gd name="connsiteY38" fmla="*/ 5715 h 6667"/>
                          <a:gd name="connsiteX39" fmla="*/ 2857 w 8572"/>
                          <a:gd name="connsiteY39" fmla="*/ 5715 h 6667"/>
                          <a:gd name="connsiteX40" fmla="*/ 2857 w 8572"/>
                          <a:gd name="connsiteY40" fmla="*/ 5715 h 6667"/>
                          <a:gd name="connsiteX41" fmla="*/ 2857 w 8572"/>
                          <a:gd name="connsiteY41" fmla="*/ 5715 h 6667"/>
                          <a:gd name="connsiteX42" fmla="*/ 2857 w 8572"/>
                          <a:gd name="connsiteY42" fmla="*/ 5715 h 6667"/>
                          <a:gd name="connsiteX43" fmla="*/ 2857 w 8572"/>
                          <a:gd name="connsiteY43" fmla="*/ 5715 h 6667"/>
                          <a:gd name="connsiteX44" fmla="*/ 2857 w 8572"/>
                          <a:gd name="connsiteY44" fmla="*/ 5715 h 6667"/>
                          <a:gd name="connsiteX45" fmla="*/ 2857 w 8572"/>
                          <a:gd name="connsiteY45" fmla="*/ 5715 h 6667"/>
                          <a:gd name="connsiteX46" fmla="*/ 2857 w 8572"/>
                          <a:gd name="connsiteY46" fmla="*/ 5715 h 6667"/>
                          <a:gd name="connsiteX47" fmla="*/ 1905 w 8572"/>
                          <a:gd name="connsiteY47" fmla="*/ 5715 h 6667"/>
                          <a:gd name="connsiteX48" fmla="*/ 1905 w 8572"/>
                          <a:gd name="connsiteY48" fmla="*/ 5715 h 6667"/>
                          <a:gd name="connsiteX49" fmla="*/ 1905 w 8572"/>
                          <a:gd name="connsiteY49" fmla="*/ 5715 h 6667"/>
                          <a:gd name="connsiteX50" fmla="*/ 1905 w 8572"/>
                          <a:gd name="connsiteY50" fmla="*/ 5715 h 6667"/>
                          <a:gd name="connsiteX51" fmla="*/ 1905 w 8572"/>
                          <a:gd name="connsiteY51" fmla="*/ 5715 h 6667"/>
                          <a:gd name="connsiteX52" fmla="*/ 1905 w 8572"/>
                          <a:gd name="connsiteY52" fmla="*/ 5715 h 6667"/>
                          <a:gd name="connsiteX53" fmla="*/ 1905 w 8572"/>
                          <a:gd name="connsiteY53" fmla="*/ 5715 h 6667"/>
                          <a:gd name="connsiteX54" fmla="*/ 1905 w 8572"/>
                          <a:gd name="connsiteY54" fmla="*/ 5715 h 6667"/>
                          <a:gd name="connsiteX55" fmla="*/ 1905 w 8572"/>
                          <a:gd name="connsiteY55" fmla="*/ 5715 h 6667"/>
                          <a:gd name="connsiteX56" fmla="*/ 1905 w 8572"/>
                          <a:gd name="connsiteY56" fmla="*/ 5715 h 6667"/>
                          <a:gd name="connsiteX57" fmla="*/ 1905 w 8572"/>
                          <a:gd name="connsiteY57" fmla="*/ 5715 h 6667"/>
                          <a:gd name="connsiteX58" fmla="*/ 1905 w 8572"/>
                          <a:gd name="connsiteY58" fmla="*/ 4763 h 6667"/>
                          <a:gd name="connsiteX59" fmla="*/ 1905 w 8572"/>
                          <a:gd name="connsiteY59" fmla="*/ 4763 h 6667"/>
                          <a:gd name="connsiteX60" fmla="*/ 1905 w 8572"/>
                          <a:gd name="connsiteY60" fmla="*/ 4763 h 6667"/>
                          <a:gd name="connsiteX61" fmla="*/ 2857 w 8572"/>
                          <a:gd name="connsiteY61" fmla="*/ 3810 h 6667"/>
                          <a:gd name="connsiteX62" fmla="*/ 3810 w 8572"/>
                          <a:gd name="connsiteY62" fmla="*/ 3810 h 6667"/>
                          <a:gd name="connsiteX63" fmla="*/ 4763 w 8572"/>
                          <a:gd name="connsiteY63" fmla="*/ 3810 h 6667"/>
                          <a:gd name="connsiteX64" fmla="*/ 4763 w 8572"/>
                          <a:gd name="connsiteY64" fmla="*/ 3810 h 6667"/>
                          <a:gd name="connsiteX65" fmla="*/ 5715 w 8572"/>
                          <a:gd name="connsiteY65" fmla="*/ 3810 h 6667"/>
                          <a:gd name="connsiteX66" fmla="*/ 5715 w 8572"/>
                          <a:gd name="connsiteY66" fmla="*/ 3810 h 6667"/>
                          <a:gd name="connsiteX67" fmla="*/ 5715 w 8572"/>
                          <a:gd name="connsiteY67" fmla="*/ 3810 h 6667"/>
                          <a:gd name="connsiteX68" fmla="*/ 5715 w 8572"/>
                          <a:gd name="connsiteY68" fmla="*/ 3810 h 6667"/>
                          <a:gd name="connsiteX69" fmla="*/ 5715 w 8572"/>
                          <a:gd name="connsiteY69" fmla="*/ 3810 h 6667"/>
                          <a:gd name="connsiteX70" fmla="*/ 5715 w 8572"/>
                          <a:gd name="connsiteY70" fmla="*/ 3810 h 6667"/>
                          <a:gd name="connsiteX71" fmla="*/ 5715 w 8572"/>
                          <a:gd name="connsiteY71" fmla="*/ 3810 h 6667"/>
                          <a:gd name="connsiteX72" fmla="*/ 5715 w 8572"/>
                          <a:gd name="connsiteY72" fmla="*/ 3810 h 6667"/>
                          <a:gd name="connsiteX73" fmla="*/ 5715 w 8572"/>
                          <a:gd name="connsiteY73" fmla="*/ 3810 h 6667"/>
                          <a:gd name="connsiteX74" fmla="*/ 5715 w 8572"/>
                          <a:gd name="connsiteY74" fmla="*/ 3810 h 6667"/>
                          <a:gd name="connsiteX75" fmla="*/ 5715 w 8572"/>
                          <a:gd name="connsiteY75" fmla="*/ 3810 h 6667"/>
                          <a:gd name="connsiteX76" fmla="*/ 5715 w 8572"/>
                          <a:gd name="connsiteY76" fmla="*/ 3810 h 6667"/>
                          <a:gd name="connsiteX77" fmla="*/ 5715 w 8572"/>
                          <a:gd name="connsiteY77" fmla="*/ 3810 h 6667"/>
                          <a:gd name="connsiteX78" fmla="*/ 5715 w 8572"/>
                          <a:gd name="connsiteY78" fmla="*/ 3810 h 6667"/>
                          <a:gd name="connsiteX79" fmla="*/ 5715 w 8572"/>
                          <a:gd name="connsiteY79" fmla="*/ 3810 h 6667"/>
                          <a:gd name="connsiteX80" fmla="*/ 5715 w 8572"/>
                          <a:gd name="connsiteY80" fmla="*/ 3810 h 6667"/>
                          <a:gd name="connsiteX81" fmla="*/ 5715 w 8572"/>
                          <a:gd name="connsiteY81" fmla="*/ 3810 h 6667"/>
                          <a:gd name="connsiteX82" fmla="*/ 5715 w 8572"/>
                          <a:gd name="connsiteY82" fmla="*/ 3810 h 6667"/>
                          <a:gd name="connsiteX83" fmla="*/ 5715 w 8572"/>
                          <a:gd name="connsiteY83" fmla="*/ 3810 h 6667"/>
                          <a:gd name="connsiteX84" fmla="*/ 5715 w 8572"/>
                          <a:gd name="connsiteY84" fmla="*/ 3810 h 6667"/>
                          <a:gd name="connsiteX85" fmla="*/ 5715 w 8572"/>
                          <a:gd name="connsiteY85" fmla="*/ 3810 h 6667"/>
                          <a:gd name="connsiteX86" fmla="*/ 6667 w 8572"/>
                          <a:gd name="connsiteY86" fmla="*/ 4763 h 6667"/>
                          <a:gd name="connsiteX87" fmla="*/ 6667 w 8572"/>
                          <a:gd name="connsiteY87" fmla="*/ 4763 h 6667"/>
                          <a:gd name="connsiteX88" fmla="*/ 7620 w 8572"/>
                          <a:gd name="connsiteY88" fmla="*/ 5715 h 6667"/>
                          <a:gd name="connsiteX89" fmla="*/ 7620 w 8572"/>
                          <a:gd name="connsiteY89" fmla="*/ 6667 h 6667"/>
                          <a:gd name="connsiteX90" fmla="*/ 7620 w 8572"/>
                          <a:gd name="connsiteY90" fmla="*/ 6667 h 6667"/>
                          <a:gd name="connsiteX91" fmla="*/ 7620 w 8572"/>
                          <a:gd name="connsiteY91" fmla="*/ 6667 h 6667"/>
                          <a:gd name="connsiteX92" fmla="*/ 7620 w 8572"/>
                          <a:gd name="connsiteY92" fmla="*/ 6667 h 6667"/>
                          <a:gd name="connsiteX93" fmla="*/ 8572 w 8572"/>
                          <a:gd name="connsiteY93" fmla="*/ 6667 h 6667"/>
                          <a:gd name="connsiteX94" fmla="*/ 0 w 8572"/>
                          <a:gd name="connsiteY94" fmla="*/ 1905 h 6667"/>
                          <a:gd name="connsiteX95" fmla="*/ 0 w 8572"/>
                          <a:gd name="connsiteY95" fmla="*/ 1905 h 6667"/>
                          <a:gd name="connsiteX96" fmla="*/ 0 w 8572"/>
                          <a:gd name="connsiteY96" fmla="*/ 1905 h 6667"/>
                          <a:gd name="connsiteX97" fmla="*/ 0 w 8572"/>
                          <a:gd name="connsiteY97" fmla="*/ 1905 h 6667"/>
                          <a:gd name="connsiteX98" fmla="*/ 0 w 8572"/>
                          <a:gd name="connsiteY98" fmla="*/ 1905 h 6667"/>
                          <a:gd name="connsiteX99" fmla="*/ 952 w 8572"/>
                          <a:gd name="connsiteY99" fmla="*/ 0 h 6667"/>
                          <a:gd name="connsiteX100" fmla="*/ 952 w 8572"/>
                          <a:gd name="connsiteY100" fmla="*/ 0 h 6667"/>
                          <a:gd name="connsiteX101" fmla="*/ 952 w 8572"/>
                          <a:gd name="connsiteY101" fmla="*/ 0 h 6667"/>
                          <a:gd name="connsiteX102" fmla="*/ 952 w 8572"/>
                          <a:gd name="connsiteY102" fmla="*/ 0 h 6667"/>
                          <a:gd name="connsiteX103" fmla="*/ 952 w 8572"/>
                          <a:gd name="connsiteY103" fmla="*/ 0 h 6667"/>
                          <a:gd name="connsiteX104" fmla="*/ 8572 w 8572"/>
                          <a:gd name="connsiteY104" fmla="*/ 5715 h 6667"/>
                          <a:gd name="connsiteX105" fmla="*/ 8572 w 8572"/>
                          <a:gd name="connsiteY105" fmla="*/ 5715 h 6667"/>
                          <a:gd name="connsiteX106" fmla="*/ 8572 w 8572"/>
                          <a:gd name="connsiteY106" fmla="*/ 5715 h 6667"/>
                          <a:gd name="connsiteX107" fmla="*/ 8572 w 8572"/>
                          <a:gd name="connsiteY107" fmla="*/ 5715 h 6667"/>
                          <a:gd name="connsiteX108" fmla="*/ 8572 w 8572"/>
                          <a:gd name="connsiteY108" fmla="*/ 5715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8572" h="6667">
                            <a:moveTo>
                              <a:pt x="8572" y="6667"/>
                            </a:moveTo>
                            <a:cubicBezTo>
                              <a:pt x="8572" y="6667"/>
                              <a:pt x="8572" y="5715"/>
                              <a:pt x="8572" y="6667"/>
                            </a:cubicBezTo>
                            <a:cubicBezTo>
                              <a:pt x="8572" y="5715"/>
                              <a:pt x="7620" y="5715"/>
                              <a:pt x="8572" y="6667"/>
                            </a:cubicBezTo>
                            <a:cubicBezTo>
                              <a:pt x="7620" y="5715"/>
                              <a:pt x="7620" y="5715"/>
                              <a:pt x="8572" y="6667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lnTo>
                              <a:pt x="2857" y="5715"/>
                            </a:ln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1905" y="5715"/>
                              <a:pt x="1905" y="5715"/>
                            </a:cubicBezTo>
                            <a:lnTo>
                              <a:pt x="1905" y="5715"/>
                            </a:ln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lnTo>
                              <a:pt x="1905" y="5715"/>
                            </a:ln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2857" y="3810"/>
                            </a:cubicBezTo>
                            <a:cubicBezTo>
                              <a:pt x="2857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lnTo>
                              <a:pt x="7620" y="6667"/>
                            </a:lnTo>
                            <a:lnTo>
                              <a:pt x="8572" y="6667"/>
                            </a:lnTo>
                            <a:close/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952"/>
                              <a:pt x="952" y="0"/>
                            </a:cubicBezTo>
                            <a:cubicBezTo>
                              <a:pt x="952" y="952"/>
                              <a:pt x="952" y="0"/>
                              <a:pt x="952" y="0"/>
                            </a:cubicBezTo>
                            <a:close/>
                            <a:moveTo>
                              <a:pt x="8572" y="5715"/>
                            </a:moveTo>
                            <a:cubicBezTo>
                              <a:pt x="8572" y="5715"/>
                              <a:pt x="8572" y="4763"/>
                              <a:pt x="8572" y="5715"/>
                            </a:cubicBezTo>
                            <a:cubicBezTo>
                              <a:pt x="7620" y="4763"/>
                              <a:pt x="7620" y="4763"/>
                              <a:pt x="8572" y="5715"/>
                            </a:cubicBezTo>
                            <a:cubicBezTo>
                              <a:pt x="7620" y="5715"/>
                              <a:pt x="7620" y="5715"/>
                              <a:pt x="8572" y="5715"/>
                            </a:cubicBezTo>
                            <a:cubicBezTo>
                              <a:pt x="7620" y="5715"/>
                              <a:pt x="8572" y="5715"/>
                              <a:pt x="8572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29" name="任意多边形: 形状 1113"/>
                      <p:cNvSpPr/>
                      <p:nvPr/>
                    </p:nvSpPr>
                    <p:spPr>
                      <a:xfrm>
                        <a:off x="4142422" y="33918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30" name="任意多边形: 形状 1114"/>
                      <p:cNvSpPr/>
                      <p:nvPr/>
                    </p:nvSpPr>
                    <p:spPr>
                      <a:xfrm>
                        <a:off x="4141469" y="3391852"/>
                        <a:ext cx="952" cy="9525"/>
                      </a:xfrm>
                      <a:custGeom>
                        <a:avLst/>
                        <a:gdLst>
                          <a:gd name="connsiteX0" fmla="*/ 953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0 w 952"/>
                          <a:gd name="connsiteY2" fmla="*/ 0 h 9525"/>
                          <a:gd name="connsiteX3" fmla="*/ 0 w 952"/>
                          <a:gd name="connsiteY3" fmla="*/ 0 h 9525"/>
                          <a:gd name="connsiteX4" fmla="*/ 0 w 952"/>
                          <a:gd name="connsiteY4" fmla="*/ 0 h 9525"/>
                          <a:gd name="connsiteX5" fmla="*/ 0 w 952"/>
                          <a:gd name="connsiteY5" fmla="*/ 0 h 9525"/>
                          <a:gd name="connsiteX6" fmla="*/ 0 w 952"/>
                          <a:gd name="connsiteY6" fmla="*/ 0 h 9525"/>
                          <a:gd name="connsiteX7" fmla="*/ 0 w 952"/>
                          <a:gd name="connsiteY7" fmla="*/ 0 h 9525"/>
                          <a:gd name="connsiteX8" fmla="*/ 0 w 952"/>
                          <a:gd name="connsiteY8" fmla="*/ 0 h 9525"/>
                          <a:gd name="connsiteX9" fmla="*/ 0 w 952"/>
                          <a:gd name="connsiteY9" fmla="*/ 0 h 9525"/>
                          <a:gd name="connsiteX10" fmla="*/ 0 w 952"/>
                          <a:gd name="connsiteY10" fmla="*/ 0 h 9525"/>
                          <a:gd name="connsiteX11" fmla="*/ 0 w 952"/>
                          <a:gd name="connsiteY11" fmla="*/ 0 h 9525"/>
                          <a:gd name="connsiteX12" fmla="*/ 953 w 952"/>
                          <a:gd name="connsiteY12" fmla="*/ 0 h 9525"/>
                          <a:gd name="connsiteX13" fmla="*/ 953 w 952"/>
                          <a:gd name="connsiteY13" fmla="*/ 0 h 9525"/>
                          <a:gd name="connsiteX14" fmla="*/ 953 w 952"/>
                          <a:gd name="connsiteY14" fmla="*/ 0 h 9525"/>
                          <a:gd name="connsiteX15" fmla="*/ 953 w 952"/>
                          <a:gd name="connsiteY15" fmla="*/ 0 h 9525"/>
                          <a:gd name="connsiteX16" fmla="*/ 953 w 952"/>
                          <a:gd name="connsiteY16" fmla="*/ 0 h 9525"/>
                          <a:gd name="connsiteX17" fmla="*/ 953 w 952"/>
                          <a:gd name="connsiteY17" fmla="*/ 0 h 9525"/>
                          <a:gd name="connsiteX18" fmla="*/ 953 w 952"/>
                          <a:gd name="connsiteY18" fmla="*/ 0 h 9525"/>
                          <a:gd name="connsiteX19" fmla="*/ 953 w 952"/>
                          <a:gd name="connsiteY1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3" y="0"/>
                            </a:moveTo>
                            <a:cubicBezTo>
                              <a:pt x="953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1231" name="任意多边形: 形状 1115"/>
                <p:cNvSpPr/>
                <p:nvPr/>
              </p:nvSpPr>
              <p:spPr>
                <a:xfrm>
                  <a:off x="4142951" y="3423813"/>
                  <a:ext cx="20425" cy="4233"/>
                </a:xfrm>
                <a:custGeom>
                  <a:avLst/>
                  <a:gdLst>
                    <a:gd name="connsiteX0" fmla="*/ 10901 w 20425"/>
                    <a:gd name="connsiteY0" fmla="*/ 4233 h 4233"/>
                    <a:gd name="connsiteX1" fmla="*/ 423 w 20425"/>
                    <a:gd name="connsiteY1" fmla="*/ 1376 h 4233"/>
                    <a:gd name="connsiteX2" fmla="*/ 423 w 20425"/>
                    <a:gd name="connsiteY2" fmla="*/ 423 h 4233"/>
                    <a:gd name="connsiteX3" fmla="*/ 1376 w 20425"/>
                    <a:gd name="connsiteY3" fmla="*/ 423 h 4233"/>
                    <a:gd name="connsiteX4" fmla="*/ 19473 w 20425"/>
                    <a:gd name="connsiteY4" fmla="*/ 423 h 4233"/>
                    <a:gd name="connsiteX5" fmla="*/ 20426 w 20425"/>
                    <a:gd name="connsiteY5" fmla="*/ 423 h 4233"/>
                    <a:gd name="connsiteX6" fmla="*/ 20426 w 20425"/>
                    <a:gd name="connsiteY6" fmla="*/ 1376 h 4233"/>
                    <a:gd name="connsiteX7" fmla="*/ 10901 w 20425"/>
                    <a:gd name="connsiteY7" fmla="*/ 4233 h 4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425" h="4233">
                      <a:moveTo>
                        <a:pt x="10901" y="4233"/>
                      </a:moveTo>
                      <a:cubicBezTo>
                        <a:pt x="7091" y="4233"/>
                        <a:pt x="4233" y="3281"/>
                        <a:pt x="423" y="1376"/>
                      </a:cubicBezTo>
                      <a:cubicBezTo>
                        <a:pt x="423" y="1376"/>
                        <a:pt x="-529" y="423"/>
                        <a:pt x="423" y="423"/>
                      </a:cubicBezTo>
                      <a:cubicBezTo>
                        <a:pt x="423" y="423"/>
                        <a:pt x="1376" y="-529"/>
                        <a:pt x="1376" y="423"/>
                      </a:cubicBezTo>
                      <a:cubicBezTo>
                        <a:pt x="7091" y="3281"/>
                        <a:pt x="13758" y="3281"/>
                        <a:pt x="19473" y="423"/>
                      </a:cubicBezTo>
                      <a:cubicBezTo>
                        <a:pt x="19473" y="423"/>
                        <a:pt x="20426" y="423"/>
                        <a:pt x="20426" y="423"/>
                      </a:cubicBezTo>
                      <a:cubicBezTo>
                        <a:pt x="20426" y="423"/>
                        <a:pt x="20426" y="1376"/>
                        <a:pt x="20426" y="1376"/>
                      </a:cubicBezTo>
                      <a:cubicBezTo>
                        <a:pt x="17568" y="3281"/>
                        <a:pt x="14711" y="4233"/>
                        <a:pt x="10901" y="4233"/>
                      </a:cubicBezTo>
                      <a:close/>
                    </a:path>
                  </a:pathLst>
                </a:custGeom>
                <a:solidFill>
                  <a:srgbClr val="F2413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232" name="图形 2"/>
                <p:cNvGrpSpPr/>
                <p:nvPr/>
              </p:nvGrpSpPr>
              <p:grpSpPr>
                <a:xfrm>
                  <a:off x="4160519" y="3388041"/>
                  <a:ext cx="24765" cy="21907"/>
                  <a:chOff x="4160519" y="3388041"/>
                  <a:chExt cx="24765" cy="21907"/>
                </a:xfrm>
              </p:grpSpPr>
              <p:sp>
                <p:nvSpPr>
                  <p:cNvPr id="1233" name="任意多边形: 形状 1117"/>
                  <p:cNvSpPr/>
                  <p:nvPr/>
                </p:nvSpPr>
                <p:spPr>
                  <a:xfrm>
                    <a:off x="4160519" y="3388041"/>
                    <a:ext cx="23812" cy="21907"/>
                  </a:xfrm>
                  <a:custGeom>
                    <a:avLst/>
                    <a:gdLst>
                      <a:gd name="connsiteX0" fmla="*/ 0 w 23812"/>
                      <a:gd name="connsiteY0" fmla="*/ 0 h 21907"/>
                      <a:gd name="connsiteX1" fmla="*/ 23813 w 23812"/>
                      <a:gd name="connsiteY1" fmla="*/ 9525 h 21907"/>
                      <a:gd name="connsiteX2" fmla="*/ 16193 w 23812"/>
                      <a:gd name="connsiteY2" fmla="*/ 21908 h 21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23812" h="21907">
                        <a:moveTo>
                          <a:pt x="0" y="0"/>
                        </a:moveTo>
                        <a:cubicBezTo>
                          <a:pt x="6668" y="5715"/>
                          <a:pt x="15240" y="8573"/>
                          <a:pt x="23813" y="9525"/>
                        </a:cubicBezTo>
                        <a:cubicBezTo>
                          <a:pt x="21907" y="13335"/>
                          <a:pt x="19050" y="18098"/>
                          <a:pt x="16193" y="21908"/>
                        </a:cubicBezTo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234" name="图形 2"/>
                  <p:cNvGrpSpPr/>
                  <p:nvPr/>
                </p:nvGrpSpPr>
                <p:grpSpPr>
                  <a:xfrm>
                    <a:off x="4164330" y="3392804"/>
                    <a:ext cx="20955" cy="17145"/>
                    <a:chOff x="4164330" y="3392804"/>
                    <a:chExt cx="20955" cy="17145"/>
                  </a:xfrm>
                </p:grpSpPr>
                <p:grpSp>
                  <p:nvGrpSpPr>
                    <p:cNvPr id="1235" name="图形 2"/>
                    <p:cNvGrpSpPr/>
                    <p:nvPr/>
                  </p:nvGrpSpPr>
                  <p:grpSpPr>
                    <a:xfrm>
                      <a:off x="4164330" y="3392804"/>
                      <a:ext cx="13334" cy="3957"/>
                      <a:chOff x="4164330" y="3392804"/>
                      <a:chExt cx="13334" cy="3957"/>
                    </a:xfrm>
                  </p:grpSpPr>
                  <p:sp>
                    <p:nvSpPr>
                      <p:cNvPr id="1236" name="任意多边形: 形状 1120"/>
                      <p:cNvSpPr/>
                      <p:nvPr/>
                    </p:nvSpPr>
                    <p:spPr>
                      <a:xfrm>
                        <a:off x="4173140" y="3394709"/>
                        <a:ext cx="714" cy="714"/>
                      </a:xfrm>
                      <a:custGeom>
                        <a:avLst/>
                        <a:gdLst>
                          <a:gd name="connsiteX0" fmla="*/ 714 w 714"/>
                          <a:gd name="connsiteY0" fmla="*/ 0 h 714"/>
                          <a:gd name="connsiteX1" fmla="*/ 714 w 714"/>
                          <a:gd name="connsiteY1" fmla="*/ 0 h 714"/>
                          <a:gd name="connsiteX2" fmla="*/ 714 w 714"/>
                          <a:gd name="connsiteY2" fmla="*/ 0 h 714"/>
                          <a:gd name="connsiteX3" fmla="*/ 714 w 714"/>
                          <a:gd name="connsiteY3" fmla="*/ 0 h 714"/>
                          <a:gd name="connsiteX4" fmla="*/ 714 w 714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714" y="0"/>
                            </a:move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953"/>
                              <a:pt x="-238" y="953"/>
                              <a:pt x="714" y="0"/>
                            </a:cubicBezTo>
                            <a:cubicBezTo>
                              <a:pt x="-238" y="953"/>
                              <a:pt x="-238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37" name="任意多边形: 形状 1121"/>
                      <p:cNvSpPr/>
                      <p:nvPr/>
                    </p:nvSpPr>
                    <p:spPr>
                      <a:xfrm>
                        <a:off x="4173855" y="33956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38" name="任意多边形: 形状 1122"/>
                      <p:cNvSpPr/>
                      <p:nvPr/>
                    </p:nvSpPr>
                    <p:spPr>
                      <a:xfrm>
                        <a:off x="4176712" y="3394709"/>
                        <a:ext cx="952" cy="1905"/>
                      </a:xfrm>
                      <a:custGeom>
                        <a:avLst/>
                        <a:gdLst>
                          <a:gd name="connsiteX0" fmla="*/ 0 w 952"/>
                          <a:gd name="connsiteY0" fmla="*/ 1905 h 1905"/>
                          <a:gd name="connsiteX1" fmla="*/ 952 w 952"/>
                          <a:gd name="connsiteY1" fmla="*/ 0 h 1905"/>
                          <a:gd name="connsiteX2" fmla="*/ 952 w 952"/>
                          <a:gd name="connsiteY2" fmla="*/ 0 h 1905"/>
                          <a:gd name="connsiteX3" fmla="*/ 952 w 952"/>
                          <a:gd name="connsiteY3" fmla="*/ 0 h 1905"/>
                          <a:gd name="connsiteX4" fmla="*/ 952 w 952"/>
                          <a:gd name="connsiteY4" fmla="*/ 0 h 1905"/>
                          <a:gd name="connsiteX5" fmla="*/ 952 w 952"/>
                          <a:gd name="connsiteY5" fmla="*/ 0 h 1905"/>
                          <a:gd name="connsiteX6" fmla="*/ 0 w 952"/>
                          <a:gd name="connsiteY6" fmla="*/ 1905 h 1905"/>
                          <a:gd name="connsiteX7" fmla="*/ 0 w 952"/>
                          <a:gd name="connsiteY7" fmla="*/ 1905 h 1905"/>
                          <a:gd name="connsiteX8" fmla="*/ 0 w 952"/>
                          <a:gd name="connsiteY8" fmla="*/ 1905 h 1905"/>
                          <a:gd name="connsiteX9" fmla="*/ 0 w 952"/>
                          <a:gd name="connsiteY9" fmla="*/ 1905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905">
                            <a:moveTo>
                              <a:pt x="0" y="1905"/>
                            </a:move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0" y="0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39" name="任意多边形: 形状 1123"/>
                      <p:cNvSpPr/>
                      <p:nvPr/>
                    </p:nvSpPr>
                    <p:spPr>
                      <a:xfrm>
                        <a:off x="4164330" y="3392804"/>
                        <a:ext cx="13334" cy="3957"/>
                      </a:xfrm>
                      <a:custGeom>
                        <a:avLst/>
                        <a:gdLst>
                          <a:gd name="connsiteX0" fmla="*/ 12382 w 13334"/>
                          <a:gd name="connsiteY0" fmla="*/ 2858 h 3957"/>
                          <a:gd name="connsiteX1" fmla="*/ 12382 w 13334"/>
                          <a:gd name="connsiteY1" fmla="*/ 953 h 3957"/>
                          <a:gd name="connsiteX2" fmla="*/ 12382 w 13334"/>
                          <a:gd name="connsiteY2" fmla="*/ 953 h 3957"/>
                          <a:gd name="connsiteX3" fmla="*/ 12382 w 13334"/>
                          <a:gd name="connsiteY3" fmla="*/ 953 h 3957"/>
                          <a:gd name="connsiteX4" fmla="*/ 12382 w 13334"/>
                          <a:gd name="connsiteY4" fmla="*/ 953 h 3957"/>
                          <a:gd name="connsiteX5" fmla="*/ 12382 w 13334"/>
                          <a:gd name="connsiteY5" fmla="*/ 953 h 3957"/>
                          <a:gd name="connsiteX6" fmla="*/ 12382 w 13334"/>
                          <a:gd name="connsiteY6" fmla="*/ 953 h 3957"/>
                          <a:gd name="connsiteX7" fmla="*/ 12382 w 13334"/>
                          <a:gd name="connsiteY7" fmla="*/ 953 h 3957"/>
                          <a:gd name="connsiteX8" fmla="*/ 12382 w 13334"/>
                          <a:gd name="connsiteY8" fmla="*/ 953 h 3957"/>
                          <a:gd name="connsiteX9" fmla="*/ 12382 w 13334"/>
                          <a:gd name="connsiteY9" fmla="*/ 953 h 3957"/>
                          <a:gd name="connsiteX10" fmla="*/ 12382 w 13334"/>
                          <a:gd name="connsiteY10" fmla="*/ 953 h 3957"/>
                          <a:gd name="connsiteX11" fmla="*/ 12382 w 13334"/>
                          <a:gd name="connsiteY11" fmla="*/ 953 h 3957"/>
                          <a:gd name="connsiteX12" fmla="*/ 12382 w 13334"/>
                          <a:gd name="connsiteY12" fmla="*/ 953 h 3957"/>
                          <a:gd name="connsiteX13" fmla="*/ 12382 w 13334"/>
                          <a:gd name="connsiteY13" fmla="*/ 953 h 3957"/>
                          <a:gd name="connsiteX14" fmla="*/ 11430 w 13334"/>
                          <a:gd name="connsiteY14" fmla="*/ 953 h 3957"/>
                          <a:gd name="connsiteX15" fmla="*/ 11430 w 13334"/>
                          <a:gd name="connsiteY15" fmla="*/ 953 h 3957"/>
                          <a:gd name="connsiteX16" fmla="*/ 10477 w 13334"/>
                          <a:gd name="connsiteY16" fmla="*/ 953 h 3957"/>
                          <a:gd name="connsiteX17" fmla="*/ 10477 w 13334"/>
                          <a:gd name="connsiteY17" fmla="*/ 953 h 3957"/>
                          <a:gd name="connsiteX18" fmla="*/ 9525 w 13334"/>
                          <a:gd name="connsiteY18" fmla="*/ 953 h 3957"/>
                          <a:gd name="connsiteX19" fmla="*/ 8572 w 13334"/>
                          <a:gd name="connsiteY19" fmla="*/ 953 h 3957"/>
                          <a:gd name="connsiteX20" fmla="*/ 8572 w 13334"/>
                          <a:gd name="connsiteY20" fmla="*/ 953 h 3957"/>
                          <a:gd name="connsiteX21" fmla="*/ 8572 w 13334"/>
                          <a:gd name="connsiteY21" fmla="*/ 953 h 3957"/>
                          <a:gd name="connsiteX22" fmla="*/ 8572 w 13334"/>
                          <a:gd name="connsiteY22" fmla="*/ 953 h 3957"/>
                          <a:gd name="connsiteX23" fmla="*/ 8572 w 13334"/>
                          <a:gd name="connsiteY23" fmla="*/ 953 h 3957"/>
                          <a:gd name="connsiteX24" fmla="*/ 8572 w 13334"/>
                          <a:gd name="connsiteY24" fmla="*/ 953 h 3957"/>
                          <a:gd name="connsiteX25" fmla="*/ 8572 w 13334"/>
                          <a:gd name="connsiteY25" fmla="*/ 953 h 3957"/>
                          <a:gd name="connsiteX26" fmla="*/ 8572 w 13334"/>
                          <a:gd name="connsiteY26" fmla="*/ 953 h 3957"/>
                          <a:gd name="connsiteX27" fmla="*/ 8572 w 13334"/>
                          <a:gd name="connsiteY27" fmla="*/ 953 h 3957"/>
                          <a:gd name="connsiteX28" fmla="*/ 8572 w 13334"/>
                          <a:gd name="connsiteY28" fmla="*/ 953 h 3957"/>
                          <a:gd name="connsiteX29" fmla="*/ 8572 w 13334"/>
                          <a:gd name="connsiteY29" fmla="*/ 953 h 3957"/>
                          <a:gd name="connsiteX30" fmla="*/ 8572 w 13334"/>
                          <a:gd name="connsiteY30" fmla="*/ 953 h 3957"/>
                          <a:gd name="connsiteX31" fmla="*/ 8572 w 13334"/>
                          <a:gd name="connsiteY31" fmla="*/ 953 h 3957"/>
                          <a:gd name="connsiteX32" fmla="*/ 8572 w 13334"/>
                          <a:gd name="connsiteY32" fmla="*/ 953 h 3957"/>
                          <a:gd name="connsiteX33" fmla="*/ 8572 w 13334"/>
                          <a:gd name="connsiteY33" fmla="*/ 953 h 3957"/>
                          <a:gd name="connsiteX34" fmla="*/ 7620 w 13334"/>
                          <a:gd name="connsiteY34" fmla="*/ 953 h 3957"/>
                          <a:gd name="connsiteX35" fmla="*/ 7620 w 13334"/>
                          <a:gd name="connsiteY35" fmla="*/ 953 h 3957"/>
                          <a:gd name="connsiteX36" fmla="*/ 7620 w 13334"/>
                          <a:gd name="connsiteY36" fmla="*/ 953 h 3957"/>
                          <a:gd name="connsiteX37" fmla="*/ 7620 w 13334"/>
                          <a:gd name="connsiteY37" fmla="*/ 953 h 3957"/>
                          <a:gd name="connsiteX38" fmla="*/ 7620 w 13334"/>
                          <a:gd name="connsiteY38" fmla="*/ 953 h 3957"/>
                          <a:gd name="connsiteX39" fmla="*/ 7620 w 13334"/>
                          <a:gd name="connsiteY39" fmla="*/ 953 h 3957"/>
                          <a:gd name="connsiteX40" fmla="*/ 7620 w 13334"/>
                          <a:gd name="connsiteY40" fmla="*/ 953 h 3957"/>
                          <a:gd name="connsiteX41" fmla="*/ 7620 w 13334"/>
                          <a:gd name="connsiteY41" fmla="*/ 953 h 3957"/>
                          <a:gd name="connsiteX42" fmla="*/ 7620 w 13334"/>
                          <a:gd name="connsiteY42" fmla="*/ 953 h 3957"/>
                          <a:gd name="connsiteX43" fmla="*/ 7620 w 13334"/>
                          <a:gd name="connsiteY43" fmla="*/ 953 h 3957"/>
                          <a:gd name="connsiteX44" fmla="*/ 7620 w 13334"/>
                          <a:gd name="connsiteY44" fmla="*/ 953 h 3957"/>
                          <a:gd name="connsiteX45" fmla="*/ 7620 w 13334"/>
                          <a:gd name="connsiteY45" fmla="*/ 953 h 3957"/>
                          <a:gd name="connsiteX46" fmla="*/ 6668 w 13334"/>
                          <a:gd name="connsiteY46" fmla="*/ 953 h 3957"/>
                          <a:gd name="connsiteX47" fmla="*/ 6668 w 13334"/>
                          <a:gd name="connsiteY47" fmla="*/ 953 h 3957"/>
                          <a:gd name="connsiteX48" fmla="*/ 6668 w 13334"/>
                          <a:gd name="connsiteY48" fmla="*/ 953 h 3957"/>
                          <a:gd name="connsiteX49" fmla="*/ 6668 w 13334"/>
                          <a:gd name="connsiteY49" fmla="*/ 953 h 3957"/>
                          <a:gd name="connsiteX50" fmla="*/ 6668 w 13334"/>
                          <a:gd name="connsiteY50" fmla="*/ 953 h 3957"/>
                          <a:gd name="connsiteX51" fmla="*/ 5715 w 13334"/>
                          <a:gd name="connsiteY51" fmla="*/ 953 h 3957"/>
                          <a:gd name="connsiteX52" fmla="*/ 5715 w 13334"/>
                          <a:gd name="connsiteY52" fmla="*/ 953 h 3957"/>
                          <a:gd name="connsiteX53" fmla="*/ 4763 w 13334"/>
                          <a:gd name="connsiteY53" fmla="*/ 0 h 3957"/>
                          <a:gd name="connsiteX54" fmla="*/ 4763 w 13334"/>
                          <a:gd name="connsiteY54" fmla="*/ 0 h 3957"/>
                          <a:gd name="connsiteX55" fmla="*/ 3810 w 13334"/>
                          <a:gd name="connsiteY55" fmla="*/ 0 h 3957"/>
                          <a:gd name="connsiteX56" fmla="*/ 3810 w 13334"/>
                          <a:gd name="connsiteY56" fmla="*/ 0 h 3957"/>
                          <a:gd name="connsiteX57" fmla="*/ 3810 w 13334"/>
                          <a:gd name="connsiteY57" fmla="*/ 0 h 3957"/>
                          <a:gd name="connsiteX58" fmla="*/ 3810 w 13334"/>
                          <a:gd name="connsiteY58" fmla="*/ 0 h 3957"/>
                          <a:gd name="connsiteX59" fmla="*/ 3810 w 13334"/>
                          <a:gd name="connsiteY59" fmla="*/ 0 h 3957"/>
                          <a:gd name="connsiteX60" fmla="*/ 3810 w 13334"/>
                          <a:gd name="connsiteY60" fmla="*/ 0 h 3957"/>
                          <a:gd name="connsiteX61" fmla="*/ 3810 w 13334"/>
                          <a:gd name="connsiteY61" fmla="*/ 0 h 3957"/>
                          <a:gd name="connsiteX62" fmla="*/ 3810 w 13334"/>
                          <a:gd name="connsiteY62" fmla="*/ 0 h 3957"/>
                          <a:gd name="connsiteX63" fmla="*/ 3810 w 13334"/>
                          <a:gd name="connsiteY63" fmla="*/ 0 h 3957"/>
                          <a:gd name="connsiteX64" fmla="*/ 3810 w 13334"/>
                          <a:gd name="connsiteY64" fmla="*/ 0 h 3957"/>
                          <a:gd name="connsiteX65" fmla="*/ 2857 w 13334"/>
                          <a:gd name="connsiteY65" fmla="*/ 0 h 3957"/>
                          <a:gd name="connsiteX66" fmla="*/ 1905 w 13334"/>
                          <a:gd name="connsiteY66" fmla="*/ 0 h 3957"/>
                          <a:gd name="connsiteX67" fmla="*/ 1905 w 13334"/>
                          <a:gd name="connsiteY67" fmla="*/ 0 h 3957"/>
                          <a:gd name="connsiteX68" fmla="*/ 952 w 13334"/>
                          <a:gd name="connsiteY68" fmla="*/ 0 h 3957"/>
                          <a:gd name="connsiteX69" fmla="*/ 0 w 13334"/>
                          <a:gd name="connsiteY69" fmla="*/ 953 h 3957"/>
                          <a:gd name="connsiteX70" fmla="*/ 0 w 13334"/>
                          <a:gd name="connsiteY70" fmla="*/ 953 h 3957"/>
                          <a:gd name="connsiteX71" fmla="*/ 0 w 13334"/>
                          <a:gd name="connsiteY71" fmla="*/ 953 h 3957"/>
                          <a:gd name="connsiteX72" fmla="*/ 0 w 13334"/>
                          <a:gd name="connsiteY72" fmla="*/ 953 h 3957"/>
                          <a:gd name="connsiteX73" fmla="*/ 0 w 13334"/>
                          <a:gd name="connsiteY73" fmla="*/ 953 h 3957"/>
                          <a:gd name="connsiteX74" fmla="*/ 0 w 13334"/>
                          <a:gd name="connsiteY74" fmla="*/ 953 h 3957"/>
                          <a:gd name="connsiteX75" fmla="*/ 0 w 13334"/>
                          <a:gd name="connsiteY75" fmla="*/ 953 h 3957"/>
                          <a:gd name="connsiteX76" fmla="*/ 0 w 13334"/>
                          <a:gd name="connsiteY76" fmla="*/ 953 h 3957"/>
                          <a:gd name="connsiteX77" fmla="*/ 0 w 13334"/>
                          <a:gd name="connsiteY77" fmla="*/ 953 h 3957"/>
                          <a:gd name="connsiteX78" fmla="*/ 952 w 13334"/>
                          <a:gd name="connsiteY78" fmla="*/ 953 h 3957"/>
                          <a:gd name="connsiteX79" fmla="*/ 952 w 13334"/>
                          <a:gd name="connsiteY79" fmla="*/ 953 h 3957"/>
                          <a:gd name="connsiteX80" fmla="*/ 952 w 13334"/>
                          <a:gd name="connsiteY80" fmla="*/ 953 h 3957"/>
                          <a:gd name="connsiteX81" fmla="*/ 952 w 13334"/>
                          <a:gd name="connsiteY81" fmla="*/ 953 h 3957"/>
                          <a:gd name="connsiteX82" fmla="*/ 952 w 13334"/>
                          <a:gd name="connsiteY82" fmla="*/ 953 h 3957"/>
                          <a:gd name="connsiteX83" fmla="*/ 952 w 13334"/>
                          <a:gd name="connsiteY83" fmla="*/ 953 h 3957"/>
                          <a:gd name="connsiteX84" fmla="*/ 952 w 13334"/>
                          <a:gd name="connsiteY84" fmla="*/ 953 h 3957"/>
                          <a:gd name="connsiteX85" fmla="*/ 1905 w 13334"/>
                          <a:gd name="connsiteY85" fmla="*/ 953 h 3957"/>
                          <a:gd name="connsiteX86" fmla="*/ 1905 w 13334"/>
                          <a:gd name="connsiteY86" fmla="*/ 953 h 3957"/>
                          <a:gd name="connsiteX87" fmla="*/ 1905 w 13334"/>
                          <a:gd name="connsiteY87" fmla="*/ 953 h 3957"/>
                          <a:gd name="connsiteX88" fmla="*/ 1905 w 13334"/>
                          <a:gd name="connsiteY88" fmla="*/ 953 h 3957"/>
                          <a:gd name="connsiteX89" fmla="*/ 1905 w 13334"/>
                          <a:gd name="connsiteY89" fmla="*/ 953 h 3957"/>
                          <a:gd name="connsiteX90" fmla="*/ 1905 w 13334"/>
                          <a:gd name="connsiteY90" fmla="*/ 953 h 3957"/>
                          <a:gd name="connsiteX91" fmla="*/ 1905 w 13334"/>
                          <a:gd name="connsiteY91" fmla="*/ 953 h 3957"/>
                          <a:gd name="connsiteX92" fmla="*/ 1905 w 13334"/>
                          <a:gd name="connsiteY92" fmla="*/ 953 h 3957"/>
                          <a:gd name="connsiteX93" fmla="*/ 1905 w 13334"/>
                          <a:gd name="connsiteY93" fmla="*/ 953 h 3957"/>
                          <a:gd name="connsiteX94" fmla="*/ 1905 w 13334"/>
                          <a:gd name="connsiteY94" fmla="*/ 953 h 3957"/>
                          <a:gd name="connsiteX95" fmla="*/ 1905 w 13334"/>
                          <a:gd name="connsiteY95" fmla="*/ 953 h 3957"/>
                          <a:gd name="connsiteX96" fmla="*/ 1905 w 13334"/>
                          <a:gd name="connsiteY96" fmla="*/ 953 h 3957"/>
                          <a:gd name="connsiteX97" fmla="*/ 2857 w 13334"/>
                          <a:gd name="connsiteY97" fmla="*/ 953 h 3957"/>
                          <a:gd name="connsiteX98" fmla="*/ 2857 w 13334"/>
                          <a:gd name="connsiteY98" fmla="*/ 953 h 3957"/>
                          <a:gd name="connsiteX99" fmla="*/ 2857 w 13334"/>
                          <a:gd name="connsiteY99" fmla="*/ 953 h 3957"/>
                          <a:gd name="connsiteX100" fmla="*/ 2857 w 13334"/>
                          <a:gd name="connsiteY100" fmla="*/ 953 h 3957"/>
                          <a:gd name="connsiteX101" fmla="*/ 2857 w 13334"/>
                          <a:gd name="connsiteY101" fmla="*/ 953 h 3957"/>
                          <a:gd name="connsiteX102" fmla="*/ 2857 w 13334"/>
                          <a:gd name="connsiteY102" fmla="*/ 953 h 3957"/>
                          <a:gd name="connsiteX103" fmla="*/ 3810 w 13334"/>
                          <a:gd name="connsiteY103" fmla="*/ 953 h 3957"/>
                          <a:gd name="connsiteX104" fmla="*/ 3810 w 13334"/>
                          <a:gd name="connsiteY104" fmla="*/ 953 h 3957"/>
                          <a:gd name="connsiteX105" fmla="*/ 4763 w 13334"/>
                          <a:gd name="connsiteY105" fmla="*/ 953 h 3957"/>
                          <a:gd name="connsiteX106" fmla="*/ 4763 w 13334"/>
                          <a:gd name="connsiteY106" fmla="*/ 953 h 3957"/>
                          <a:gd name="connsiteX107" fmla="*/ 5715 w 13334"/>
                          <a:gd name="connsiteY107" fmla="*/ 953 h 3957"/>
                          <a:gd name="connsiteX108" fmla="*/ 5715 w 13334"/>
                          <a:gd name="connsiteY108" fmla="*/ 953 h 3957"/>
                          <a:gd name="connsiteX109" fmla="*/ 5715 w 13334"/>
                          <a:gd name="connsiteY109" fmla="*/ 953 h 3957"/>
                          <a:gd name="connsiteX110" fmla="*/ 6668 w 13334"/>
                          <a:gd name="connsiteY110" fmla="*/ 953 h 3957"/>
                          <a:gd name="connsiteX111" fmla="*/ 6668 w 13334"/>
                          <a:gd name="connsiteY111" fmla="*/ 953 h 3957"/>
                          <a:gd name="connsiteX112" fmla="*/ 7620 w 13334"/>
                          <a:gd name="connsiteY112" fmla="*/ 953 h 3957"/>
                          <a:gd name="connsiteX113" fmla="*/ 8572 w 13334"/>
                          <a:gd name="connsiteY113" fmla="*/ 953 h 3957"/>
                          <a:gd name="connsiteX114" fmla="*/ 9525 w 13334"/>
                          <a:gd name="connsiteY114" fmla="*/ 1905 h 3957"/>
                          <a:gd name="connsiteX115" fmla="*/ 10477 w 13334"/>
                          <a:gd name="connsiteY115" fmla="*/ 1905 h 3957"/>
                          <a:gd name="connsiteX116" fmla="*/ 10477 w 13334"/>
                          <a:gd name="connsiteY116" fmla="*/ 1905 h 3957"/>
                          <a:gd name="connsiteX117" fmla="*/ 11430 w 13334"/>
                          <a:gd name="connsiteY117" fmla="*/ 1905 h 3957"/>
                          <a:gd name="connsiteX118" fmla="*/ 12382 w 13334"/>
                          <a:gd name="connsiteY118" fmla="*/ 1905 h 3957"/>
                          <a:gd name="connsiteX119" fmla="*/ 12382 w 13334"/>
                          <a:gd name="connsiteY119" fmla="*/ 1905 h 3957"/>
                          <a:gd name="connsiteX120" fmla="*/ 12382 w 13334"/>
                          <a:gd name="connsiteY120" fmla="*/ 1905 h 3957"/>
                          <a:gd name="connsiteX121" fmla="*/ 13335 w 13334"/>
                          <a:gd name="connsiteY121" fmla="*/ 1905 h 3957"/>
                          <a:gd name="connsiteX122" fmla="*/ 12382 w 13334"/>
                          <a:gd name="connsiteY122" fmla="*/ 2858 h 3957"/>
                          <a:gd name="connsiteX123" fmla="*/ 12382 w 13334"/>
                          <a:gd name="connsiteY123" fmla="*/ 2858 h 3957"/>
                          <a:gd name="connsiteX124" fmla="*/ 12382 w 13334"/>
                          <a:gd name="connsiteY124" fmla="*/ 2858 h 3957"/>
                          <a:gd name="connsiteX125" fmla="*/ 12382 w 13334"/>
                          <a:gd name="connsiteY125" fmla="*/ 2858 h 3957"/>
                          <a:gd name="connsiteX126" fmla="*/ 12382 w 13334"/>
                          <a:gd name="connsiteY126" fmla="*/ 2858 h 3957"/>
                          <a:gd name="connsiteX127" fmla="*/ 12382 w 13334"/>
                          <a:gd name="connsiteY127" fmla="*/ 2858 h 3957"/>
                          <a:gd name="connsiteX128" fmla="*/ 12382 w 13334"/>
                          <a:gd name="connsiteY128" fmla="*/ 2858 h 3957"/>
                          <a:gd name="connsiteX129" fmla="*/ 8572 w 13334"/>
                          <a:gd name="connsiteY129" fmla="*/ 2858 h 3957"/>
                          <a:gd name="connsiteX130" fmla="*/ 8572 w 13334"/>
                          <a:gd name="connsiteY130" fmla="*/ 2858 h 3957"/>
                          <a:gd name="connsiteX131" fmla="*/ 8572 w 13334"/>
                          <a:gd name="connsiteY131" fmla="*/ 2858 h 3957"/>
                          <a:gd name="connsiteX132" fmla="*/ 8572 w 13334"/>
                          <a:gd name="connsiteY132" fmla="*/ 2858 h 3957"/>
                          <a:gd name="connsiteX133" fmla="*/ 8572 w 13334"/>
                          <a:gd name="connsiteY133" fmla="*/ 2858 h 3957"/>
                          <a:gd name="connsiteX134" fmla="*/ 9525 w 13334"/>
                          <a:gd name="connsiteY134" fmla="*/ 2858 h 3957"/>
                          <a:gd name="connsiteX135" fmla="*/ 9525 w 13334"/>
                          <a:gd name="connsiteY135" fmla="*/ 2858 h 3957"/>
                          <a:gd name="connsiteX136" fmla="*/ 9525 w 13334"/>
                          <a:gd name="connsiteY136" fmla="*/ 2858 h 3957"/>
                          <a:gd name="connsiteX137" fmla="*/ 9525 w 13334"/>
                          <a:gd name="connsiteY137" fmla="*/ 2858 h 3957"/>
                          <a:gd name="connsiteX138" fmla="*/ 9525 w 13334"/>
                          <a:gd name="connsiteY138" fmla="*/ 2858 h 39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3334" h="3957">
                            <a:moveTo>
                              <a:pt x="12382" y="2858"/>
                            </a:moveTo>
                            <a:cubicBezTo>
                              <a:pt x="12382" y="1905"/>
                              <a:pt x="12382" y="1905"/>
                              <a:pt x="12382" y="953"/>
                            </a:cubicBezTo>
                            <a:lnTo>
                              <a:pt x="12382" y="953"/>
                            </a:ln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1905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1905"/>
                              <a:pt x="2857" y="953"/>
                            </a:cubicBezTo>
                            <a:cubicBezTo>
                              <a:pt x="2857" y="1905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8572" y="953"/>
                            </a:cubicBezTo>
                            <a:cubicBezTo>
                              <a:pt x="8572" y="953"/>
                              <a:pt x="9525" y="953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10477" y="1905"/>
                            </a:cubicBezTo>
                            <a:cubicBezTo>
                              <a:pt x="11430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3335" y="1905"/>
                            </a:cubicBezTo>
                            <a:cubicBezTo>
                              <a:pt x="11430" y="3810"/>
                              <a:pt x="11430" y="3810"/>
                              <a:pt x="12382" y="2858"/>
                            </a:cubicBezTo>
                            <a:cubicBezTo>
                              <a:pt x="11430" y="3810"/>
                              <a:pt x="11430" y="3810"/>
                              <a:pt x="12382" y="2858"/>
                            </a:cubicBezTo>
                            <a:cubicBezTo>
                              <a:pt x="12382" y="3810"/>
                              <a:pt x="12382" y="3810"/>
                              <a:pt x="12382" y="2858"/>
                            </a:cubicBezTo>
                            <a:cubicBezTo>
                              <a:pt x="11430" y="4763"/>
                              <a:pt x="12382" y="3810"/>
                              <a:pt x="12382" y="2858"/>
                            </a:cubicBezTo>
                            <a:cubicBezTo>
                              <a:pt x="12382" y="3810"/>
                              <a:pt x="12382" y="3810"/>
                              <a:pt x="12382" y="2858"/>
                            </a:cubicBezTo>
                            <a:lnTo>
                              <a:pt x="12382" y="2858"/>
                            </a:lnTo>
                            <a:cubicBezTo>
                              <a:pt x="12382" y="3810"/>
                              <a:pt x="12382" y="3810"/>
                              <a:pt x="12382" y="2858"/>
                            </a:cubicBezTo>
                            <a:close/>
                            <a:moveTo>
                              <a:pt x="8572" y="2858"/>
                            </a:moveTo>
                            <a:cubicBezTo>
                              <a:pt x="8572" y="2858"/>
                              <a:pt x="8572" y="2858"/>
                              <a:pt x="8572" y="2858"/>
                            </a:cubicBezTo>
                            <a:cubicBezTo>
                              <a:pt x="8572" y="1905"/>
                              <a:pt x="8572" y="1905"/>
                              <a:pt x="8572" y="2858"/>
                            </a:cubicBezTo>
                            <a:cubicBezTo>
                              <a:pt x="9525" y="1905"/>
                              <a:pt x="9525" y="1905"/>
                              <a:pt x="8572" y="2858"/>
                            </a:cubicBezTo>
                            <a:cubicBezTo>
                              <a:pt x="8572" y="1905"/>
                              <a:pt x="8572" y="2858"/>
                              <a:pt x="8572" y="2858"/>
                            </a:cubicBezTo>
                            <a:close/>
                            <a:moveTo>
                              <a:pt x="9525" y="2858"/>
                            </a:move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1240" name="任意多边形: 形状 1124"/>
                    <p:cNvSpPr/>
                    <p:nvPr/>
                  </p:nvSpPr>
                  <p:spPr>
                    <a:xfrm>
                      <a:off x="4174384" y="3406139"/>
                      <a:ext cx="4233" cy="3809"/>
                    </a:xfrm>
                    <a:custGeom>
                      <a:avLst/>
                      <a:gdLst>
                        <a:gd name="connsiteX0" fmla="*/ 2328 w 4233"/>
                        <a:gd name="connsiteY0" fmla="*/ 3810 h 3809"/>
                        <a:gd name="connsiteX1" fmla="*/ 2328 w 4233"/>
                        <a:gd name="connsiteY1" fmla="*/ 3810 h 3809"/>
                        <a:gd name="connsiteX2" fmla="*/ 2328 w 4233"/>
                        <a:gd name="connsiteY2" fmla="*/ 3810 h 3809"/>
                        <a:gd name="connsiteX3" fmla="*/ 2328 w 4233"/>
                        <a:gd name="connsiteY3" fmla="*/ 3810 h 3809"/>
                        <a:gd name="connsiteX4" fmla="*/ 2328 w 4233"/>
                        <a:gd name="connsiteY4" fmla="*/ 3810 h 3809"/>
                        <a:gd name="connsiteX5" fmla="*/ 2328 w 4233"/>
                        <a:gd name="connsiteY5" fmla="*/ 3810 h 3809"/>
                        <a:gd name="connsiteX6" fmla="*/ 2328 w 4233"/>
                        <a:gd name="connsiteY6" fmla="*/ 3810 h 3809"/>
                        <a:gd name="connsiteX7" fmla="*/ 3281 w 4233"/>
                        <a:gd name="connsiteY7" fmla="*/ 2857 h 3809"/>
                        <a:gd name="connsiteX8" fmla="*/ 3281 w 4233"/>
                        <a:gd name="connsiteY8" fmla="*/ 2857 h 3809"/>
                        <a:gd name="connsiteX9" fmla="*/ 3281 w 4233"/>
                        <a:gd name="connsiteY9" fmla="*/ 2857 h 3809"/>
                        <a:gd name="connsiteX10" fmla="*/ 3281 w 4233"/>
                        <a:gd name="connsiteY10" fmla="*/ 2857 h 3809"/>
                        <a:gd name="connsiteX11" fmla="*/ 3281 w 4233"/>
                        <a:gd name="connsiteY11" fmla="*/ 2857 h 3809"/>
                        <a:gd name="connsiteX12" fmla="*/ 3281 w 4233"/>
                        <a:gd name="connsiteY12" fmla="*/ 2857 h 3809"/>
                        <a:gd name="connsiteX13" fmla="*/ 3281 w 4233"/>
                        <a:gd name="connsiteY13" fmla="*/ 2857 h 3809"/>
                        <a:gd name="connsiteX14" fmla="*/ 3281 w 4233"/>
                        <a:gd name="connsiteY14" fmla="*/ 2857 h 3809"/>
                        <a:gd name="connsiteX15" fmla="*/ 3281 w 4233"/>
                        <a:gd name="connsiteY15" fmla="*/ 2857 h 3809"/>
                        <a:gd name="connsiteX16" fmla="*/ 3281 w 4233"/>
                        <a:gd name="connsiteY16" fmla="*/ 2857 h 3809"/>
                        <a:gd name="connsiteX17" fmla="*/ 3281 w 4233"/>
                        <a:gd name="connsiteY17" fmla="*/ 2857 h 3809"/>
                        <a:gd name="connsiteX18" fmla="*/ 3281 w 4233"/>
                        <a:gd name="connsiteY18" fmla="*/ 2857 h 3809"/>
                        <a:gd name="connsiteX19" fmla="*/ 3281 w 4233"/>
                        <a:gd name="connsiteY19" fmla="*/ 2857 h 3809"/>
                        <a:gd name="connsiteX20" fmla="*/ 3281 w 4233"/>
                        <a:gd name="connsiteY20" fmla="*/ 2857 h 3809"/>
                        <a:gd name="connsiteX21" fmla="*/ 3281 w 4233"/>
                        <a:gd name="connsiteY21" fmla="*/ 2857 h 3809"/>
                        <a:gd name="connsiteX22" fmla="*/ 3281 w 4233"/>
                        <a:gd name="connsiteY22" fmla="*/ 2857 h 3809"/>
                        <a:gd name="connsiteX23" fmla="*/ 3281 w 4233"/>
                        <a:gd name="connsiteY23" fmla="*/ 2857 h 3809"/>
                        <a:gd name="connsiteX24" fmla="*/ 3281 w 4233"/>
                        <a:gd name="connsiteY24" fmla="*/ 2857 h 3809"/>
                        <a:gd name="connsiteX25" fmla="*/ 3281 w 4233"/>
                        <a:gd name="connsiteY25" fmla="*/ 2857 h 3809"/>
                        <a:gd name="connsiteX26" fmla="*/ 3281 w 4233"/>
                        <a:gd name="connsiteY26" fmla="*/ 2857 h 3809"/>
                        <a:gd name="connsiteX27" fmla="*/ 3281 w 4233"/>
                        <a:gd name="connsiteY27" fmla="*/ 2857 h 3809"/>
                        <a:gd name="connsiteX28" fmla="*/ 3281 w 4233"/>
                        <a:gd name="connsiteY28" fmla="*/ 2857 h 3809"/>
                        <a:gd name="connsiteX29" fmla="*/ 3281 w 4233"/>
                        <a:gd name="connsiteY29" fmla="*/ 2857 h 3809"/>
                        <a:gd name="connsiteX30" fmla="*/ 3281 w 4233"/>
                        <a:gd name="connsiteY30" fmla="*/ 2857 h 3809"/>
                        <a:gd name="connsiteX31" fmla="*/ 3281 w 4233"/>
                        <a:gd name="connsiteY31" fmla="*/ 2857 h 3809"/>
                        <a:gd name="connsiteX32" fmla="*/ 1376 w 4233"/>
                        <a:gd name="connsiteY32" fmla="*/ 1905 h 3809"/>
                        <a:gd name="connsiteX33" fmla="*/ 1376 w 4233"/>
                        <a:gd name="connsiteY33" fmla="*/ 1905 h 3809"/>
                        <a:gd name="connsiteX34" fmla="*/ 1376 w 4233"/>
                        <a:gd name="connsiteY34" fmla="*/ 1905 h 3809"/>
                        <a:gd name="connsiteX35" fmla="*/ 1376 w 4233"/>
                        <a:gd name="connsiteY35" fmla="*/ 2857 h 3809"/>
                        <a:gd name="connsiteX36" fmla="*/ 1376 w 4233"/>
                        <a:gd name="connsiteY36" fmla="*/ 2857 h 3809"/>
                        <a:gd name="connsiteX37" fmla="*/ 1376 w 4233"/>
                        <a:gd name="connsiteY37" fmla="*/ 2857 h 3809"/>
                        <a:gd name="connsiteX38" fmla="*/ 1376 w 4233"/>
                        <a:gd name="connsiteY38" fmla="*/ 2857 h 3809"/>
                        <a:gd name="connsiteX39" fmla="*/ 1376 w 4233"/>
                        <a:gd name="connsiteY39" fmla="*/ 2857 h 3809"/>
                        <a:gd name="connsiteX40" fmla="*/ 1376 w 4233"/>
                        <a:gd name="connsiteY40" fmla="*/ 2857 h 3809"/>
                        <a:gd name="connsiteX41" fmla="*/ 1376 w 4233"/>
                        <a:gd name="connsiteY41" fmla="*/ 2857 h 3809"/>
                        <a:gd name="connsiteX42" fmla="*/ 1376 w 4233"/>
                        <a:gd name="connsiteY42" fmla="*/ 2857 h 3809"/>
                        <a:gd name="connsiteX43" fmla="*/ 1376 w 4233"/>
                        <a:gd name="connsiteY43" fmla="*/ 2857 h 3809"/>
                        <a:gd name="connsiteX44" fmla="*/ 1376 w 4233"/>
                        <a:gd name="connsiteY44" fmla="*/ 2857 h 3809"/>
                        <a:gd name="connsiteX45" fmla="*/ 1376 w 4233"/>
                        <a:gd name="connsiteY45" fmla="*/ 2857 h 3809"/>
                        <a:gd name="connsiteX46" fmla="*/ 1376 w 4233"/>
                        <a:gd name="connsiteY46" fmla="*/ 2857 h 3809"/>
                        <a:gd name="connsiteX47" fmla="*/ 1376 w 4233"/>
                        <a:gd name="connsiteY47" fmla="*/ 2857 h 3809"/>
                        <a:gd name="connsiteX48" fmla="*/ 1376 w 4233"/>
                        <a:gd name="connsiteY48" fmla="*/ 2857 h 3809"/>
                        <a:gd name="connsiteX49" fmla="*/ 1376 w 4233"/>
                        <a:gd name="connsiteY49" fmla="*/ 2857 h 3809"/>
                        <a:gd name="connsiteX50" fmla="*/ 1376 w 4233"/>
                        <a:gd name="connsiteY50" fmla="*/ 2857 h 3809"/>
                        <a:gd name="connsiteX51" fmla="*/ 1376 w 4233"/>
                        <a:gd name="connsiteY51" fmla="*/ 2857 h 3809"/>
                        <a:gd name="connsiteX52" fmla="*/ 1376 w 4233"/>
                        <a:gd name="connsiteY52" fmla="*/ 2857 h 3809"/>
                        <a:gd name="connsiteX53" fmla="*/ 1376 w 4233"/>
                        <a:gd name="connsiteY53" fmla="*/ 2857 h 3809"/>
                        <a:gd name="connsiteX54" fmla="*/ 1376 w 4233"/>
                        <a:gd name="connsiteY54" fmla="*/ 2857 h 3809"/>
                        <a:gd name="connsiteX55" fmla="*/ 1376 w 4233"/>
                        <a:gd name="connsiteY55" fmla="*/ 2857 h 3809"/>
                        <a:gd name="connsiteX56" fmla="*/ 1376 w 4233"/>
                        <a:gd name="connsiteY56" fmla="*/ 2857 h 3809"/>
                        <a:gd name="connsiteX57" fmla="*/ 423 w 4233"/>
                        <a:gd name="connsiteY57" fmla="*/ 2857 h 3809"/>
                        <a:gd name="connsiteX58" fmla="*/ 423 w 4233"/>
                        <a:gd name="connsiteY58" fmla="*/ 2857 h 3809"/>
                        <a:gd name="connsiteX59" fmla="*/ 423 w 4233"/>
                        <a:gd name="connsiteY59" fmla="*/ 2857 h 3809"/>
                        <a:gd name="connsiteX60" fmla="*/ 423 w 4233"/>
                        <a:gd name="connsiteY60" fmla="*/ 2857 h 3809"/>
                        <a:gd name="connsiteX61" fmla="*/ 423 w 4233"/>
                        <a:gd name="connsiteY61" fmla="*/ 2857 h 3809"/>
                        <a:gd name="connsiteX62" fmla="*/ 423 w 4233"/>
                        <a:gd name="connsiteY62" fmla="*/ 2857 h 3809"/>
                        <a:gd name="connsiteX63" fmla="*/ 423 w 4233"/>
                        <a:gd name="connsiteY63" fmla="*/ 2857 h 3809"/>
                        <a:gd name="connsiteX64" fmla="*/ 423 w 4233"/>
                        <a:gd name="connsiteY64" fmla="*/ 2857 h 3809"/>
                        <a:gd name="connsiteX65" fmla="*/ 423 w 4233"/>
                        <a:gd name="connsiteY65" fmla="*/ 2857 h 3809"/>
                        <a:gd name="connsiteX66" fmla="*/ 2328 w 4233"/>
                        <a:gd name="connsiteY66" fmla="*/ 3810 h 3809"/>
                        <a:gd name="connsiteX67" fmla="*/ 2328 w 4233"/>
                        <a:gd name="connsiteY67" fmla="*/ 3810 h 3809"/>
                        <a:gd name="connsiteX68" fmla="*/ 2328 w 4233"/>
                        <a:gd name="connsiteY68" fmla="*/ 3810 h 3809"/>
                        <a:gd name="connsiteX69" fmla="*/ 2328 w 4233"/>
                        <a:gd name="connsiteY69" fmla="*/ 3810 h 3809"/>
                        <a:gd name="connsiteX70" fmla="*/ 2328 w 4233"/>
                        <a:gd name="connsiteY70" fmla="*/ 3810 h 3809"/>
                        <a:gd name="connsiteX71" fmla="*/ 2328 w 4233"/>
                        <a:gd name="connsiteY71" fmla="*/ 3810 h 3809"/>
                        <a:gd name="connsiteX72" fmla="*/ 2328 w 4233"/>
                        <a:gd name="connsiteY72" fmla="*/ 3810 h 3809"/>
                        <a:gd name="connsiteX73" fmla="*/ 4233 w 4233"/>
                        <a:gd name="connsiteY73" fmla="*/ 0 h 3809"/>
                        <a:gd name="connsiteX74" fmla="*/ 4233 w 4233"/>
                        <a:gd name="connsiteY74" fmla="*/ 0 h 3809"/>
                        <a:gd name="connsiteX75" fmla="*/ 4233 w 4233"/>
                        <a:gd name="connsiteY75" fmla="*/ 0 h 3809"/>
                        <a:gd name="connsiteX76" fmla="*/ 4233 w 4233"/>
                        <a:gd name="connsiteY76" fmla="*/ 0 h 3809"/>
                        <a:gd name="connsiteX77" fmla="*/ 4233 w 4233"/>
                        <a:gd name="connsiteY77" fmla="*/ 0 h 3809"/>
                        <a:gd name="connsiteX78" fmla="*/ 3281 w 4233"/>
                        <a:gd name="connsiteY78" fmla="*/ 1905 h 3809"/>
                        <a:gd name="connsiteX79" fmla="*/ 3281 w 4233"/>
                        <a:gd name="connsiteY79" fmla="*/ 1905 h 3809"/>
                        <a:gd name="connsiteX80" fmla="*/ 3281 w 4233"/>
                        <a:gd name="connsiteY80" fmla="*/ 1905 h 3809"/>
                        <a:gd name="connsiteX81" fmla="*/ 3281 w 4233"/>
                        <a:gd name="connsiteY81" fmla="*/ 1905 h 3809"/>
                        <a:gd name="connsiteX82" fmla="*/ 3281 w 4233"/>
                        <a:gd name="connsiteY82" fmla="*/ 1905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4233" h="3809">
                          <a:moveTo>
                            <a:pt x="2328" y="3810"/>
                          </a:move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3281" y="3810"/>
                            <a:pt x="2328" y="3810"/>
                          </a:cubicBezTo>
                          <a:cubicBezTo>
                            <a:pt x="3281" y="2857"/>
                            <a:pt x="2328" y="2857"/>
                            <a:pt x="2328" y="3810"/>
                          </a:cubicBezTo>
                          <a:cubicBezTo>
                            <a:pt x="2328" y="2857"/>
                            <a:pt x="3281" y="3810"/>
                            <a:pt x="2328" y="3810"/>
                          </a:cubicBezTo>
                          <a:cubicBezTo>
                            <a:pt x="3281" y="2857"/>
                            <a:pt x="3281" y="3810"/>
                            <a:pt x="2328" y="3810"/>
                          </a:cubicBezTo>
                          <a:cubicBezTo>
                            <a:pt x="3281" y="2857"/>
                            <a:pt x="3281" y="2857"/>
                            <a:pt x="2328" y="3810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cubicBezTo>
                            <a:pt x="3281" y="2857"/>
                            <a:pt x="3281" y="2857"/>
                            <a:pt x="3281" y="2857"/>
                          </a:cubicBezTo>
                          <a:lnTo>
                            <a:pt x="1376" y="1905"/>
                          </a:lnTo>
                          <a:cubicBezTo>
                            <a:pt x="1376" y="1905"/>
                            <a:pt x="1376" y="1905"/>
                            <a:pt x="1376" y="1905"/>
                          </a:cubicBezTo>
                          <a:cubicBezTo>
                            <a:pt x="1376" y="1905"/>
                            <a:pt x="1376" y="1905"/>
                            <a:pt x="1376" y="1905"/>
                          </a:cubicBezTo>
                          <a:cubicBezTo>
                            <a:pt x="1376" y="1905"/>
                            <a:pt x="1376" y="1905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1376" y="2857"/>
                          </a:cubicBezTo>
                          <a:cubicBezTo>
                            <a:pt x="1376" y="2857"/>
                            <a:pt x="1376" y="2857"/>
                            <a:pt x="423" y="2857"/>
                          </a:cubicBezTo>
                          <a:cubicBezTo>
                            <a:pt x="-529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423" y="2857"/>
                            <a:pt x="423" y="2857"/>
                            <a:pt x="423" y="2857"/>
                          </a:cubicBezTo>
                          <a:cubicBezTo>
                            <a:pt x="2328" y="2857"/>
                            <a:pt x="2328" y="2857"/>
                            <a:pt x="2328" y="3810"/>
                          </a:cubicBezTo>
                          <a:cubicBezTo>
                            <a:pt x="2328" y="2857"/>
                            <a:pt x="2328" y="2857"/>
                            <a:pt x="2328" y="3810"/>
                          </a:cubicBezTo>
                          <a:cubicBezTo>
                            <a:pt x="2328" y="2857"/>
                            <a:pt x="2328" y="2857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lose/>
                          <a:moveTo>
                            <a:pt x="4233" y="0"/>
                          </a:moveTo>
                          <a:cubicBezTo>
                            <a:pt x="4233" y="0"/>
                            <a:pt x="4233" y="0"/>
                            <a:pt x="4233" y="0"/>
                          </a:cubicBezTo>
                          <a:cubicBezTo>
                            <a:pt x="4233" y="0"/>
                            <a:pt x="4233" y="0"/>
                            <a:pt x="4233" y="0"/>
                          </a:cubicBezTo>
                          <a:cubicBezTo>
                            <a:pt x="4233" y="0"/>
                            <a:pt x="4233" y="0"/>
                            <a:pt x="4233" y="0"/>
                          </a:cubicBezTo>
                          <a:cubicBezTo>
                            <a:pt x="4233" y="0"/>
                            <a:pt x="4233" y="0"/>
                            <a:pt x="4233" y="0"/>
                          </a:cubicBezTo>
                          <a:close/>
                          <a:moveTo>
                            <a:pt x="3281" y="1905"/>
                          </a:moveTo>
                          <a:cubicBezTo>
                            <a:pt x="3281" y="1905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3281" y="1905"/>
                            <a:pt x="3281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1241" name="图形 2"/>
                    <p:cNvGrpSpPr/>
                    <p:nvPr/>
                  </p:nvGrpSpPr>
                  <p:grpSpPr>
                    <a:xfrm>
                      <a:off x="4179569" y="3394709"/>
                      <a:ext cx="5715" cy="10477"/>
                      <a:chOff x="4179569" y="3394709"/>
                      <a:chExt cx="5715" cy="10477"/>
                    </a:xfrm>
                  </p:grpSpPr>
                  <p:grpSp>
                    <p:nvGrpSpPr>
                      <p:cNvPr id="1242" name="图形 2"/>
                      <p:cNvGrpSpPr/>
                      <p:nvPr/>
                    </p:nvGrpSpPr>
                    <p:grpSpPr>
                      <a:xfrm>
                        <a:off x="4179569" y="3399471"/>
                        <a:ext cx="5715" cy="5715"/>
                        <a:chOff x="4179569" y="3399471"/>
                        <a:chExt cx="5715" cy="5715"/>
                      </a:xfrm>
                    </p:grpSpPr>
                    <p:sp>
                      <p:nvSpPr>
                        <p:cNvPr id="1243" name="任意多边形: 形状 1127"/>
                        <p:cNvSpPr/>
                        <p:nvPr/>
                      </p:nvSpPr>
                      <p:spPr>
                        <a:xfrm>
                          <a:off x="4181475" y="3400662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714 h 714"/>
                            <a:gd name="connsiteX1" fmla="*/ 0 w 9525"/>
                            <a:gd name="connsiteY1" fmla="*/ 714 h 714"/>
                            <a:gd name="connsiteX2" fmla="*/ 0 w 9525"/>
                            <a:gd name="connsiteY2" fmla="*/ 714 h 714"/>
                            <a:gd name="connsiteX3" fmla="*/ 0 w 9525"/>
                            <a:gd name="connsiteY3" fmla="*/ 714 h 714"/>
                            <a:gd name="connsiteX4" fmla="*/ 0 w 9525"/>
                            <a:gd name="connsiteY4" fmla="*/ 714 h 714"/>
                            <a:gd name="connsiteX5" fmla="*/ 0 w 9525"/>
                            <a:gd name="connsiteY5" fmla="*/ 714 h 714"/>
                            <a:gd name="connsiteX6" fmla="*/ 0 w 9525"/>
                            <a:gd name="connsiteY6" fmla="*/ 714 h 714"/>
                            <a:gd name="connsiteX7" fmla="*/ 0 w 9525"/>
                            <a:gd name="connsiteY7" fmla="*/ 714 h 714"/>
                            <a:gd name="connsiteX8" fmla="*/ 0 w 9525"/>
                            <a:gd name="connsiteY8" fmla="*/ 714 h 714"/>
                            <a:gd name="connsiteX9" fmla="*/ 0 w 9525"/>
                            <a:gd name="connsiteY9" fmla="*/ 714 h 714"/>
                            <a:gd name="connsiteX10" fmla="*/ 0 w 9525"/>
                            <a:gd name="connsiteY10" fmla="*/ 714 h 714"/>
                            <a:gd name="connsiteX11" fmla="*/ 0 w 9525"/>
                            <a:gd name="connsiteY11" fmla="*/ 714 h 714"/>
                            <a:gd name="connsiteX12" fmla="*/ 0 w 9525"/>
                            <a:gd name="connsiteY12" fmla="*/ 714 h 714"/>
                            <a:gd name="connsiteX13" fmla="*/ 0 w 9525"/>
                            <a:gd name="connsiteY13" fmla="*/ 714 h 714"/>
                            <a:gd name="connsiteX14" fmla="*/ 0 w 9525"/>
                            <a:gd name="connsiteY14" fmla="*/ 714 h 714"/>
                            <a:gd name="connsiteX15" fmla="*/ 0 w 9525"/>
                            <a:gd name="connsiteY15" fmla="*/ 714 h 714"/>
                            <a:gd name="connsiteX16" fmla="*/ 0 w 9525"/>
                            <a:gd name="connsiteY16" fmla="*/ 714 h 714"/>
                            <a:gd name="connsiteX17" fmla="*/ 0 w 9525"/>
                            <a:gd name="connsiteY17" fmla="*/ 714 h 714"/>
                            <a:gd name="connsiteX18" fmla="*/ 0 w 9525"/>
                            <a:gd name="connsiteY18" fmla="*/ 714 h 714"/>
                            <a:gd name="connsiteX19" fmla="*/ 0 w 9525"/>
                            <a:gd name="connsiteY19" fmla="*/ 714 h 714"/>
                            <a:gd name="connsiteX20" fmla="*/ 0 w 9525"/>
                            <a:gd name="connsiteY20" fmla="*/ 714 h 714"/>
                            <a:gd name="connsiteX21" fmla="*/ 0 w 9525"/>
                            <a:gd name="connsiteY21" fmla="*/ 714 h 714"/>
                            <a:gd name="connsiteX22" fmla="*/ 0 w 9525"/>
                            <a:gd name="connsiteY22" fmla="*/ 714 h 714"/>
                            <a:gd name="connsiteX23" fmla="*/ 0 w 9525"/>
                            <a:gd name="connsiteY23" fmla="*/ 714 h 714"/>
                            <a:gd name="connsiteX24" fmla="*/ 0 w 9525"/>
                            <a:gd name="connsiteY24" fmla="*/ 714 h 714"/>
                            <a:gd name="connsiteX25" fmla="*/ 0 w 9525"/>
                            <a:gd name="connsiteY25" fmla="*/ 714 h 714"/>
                            <a:gd name="connsiteX26" fmla="*/ 0 w 9525"/>
                            <a:gd name="connsiteY26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244" name="任意多边形: 形状 1128"/>
                        <p:cNvSpPr/>
                        <p:nvPr/>
                      </p:nvSpPr>
                      <p:spPr>
                        <a:xfrm>
                          <a:off x="4179569" y="3399471"/>
                          <a:ext cx="5715" cy="5715"/>
                        </a:xfrm>
                        <a:custGeom>
                          <a:avLst/>
                          <a:gdLst>
                            <a:gd name="connsiteX0" fmla="*/ 1905 w 5715"/>
                            <a:gd name="connsiteY0" fmla="*/ 5715 h 5715"/>
                            <a:gd name="connsiteX1" fmla="*/ 1905 w 5715"/>
                            <a:gd name="connsiteY1" fmla="*/ 5715 h 5715"/>
                            <a:gd name="connsiteX2" fmla="*/ 0 w 5715"/>
                            <a:gd name="connsiteY2" fmla="*/ 4763 h 5715"/>
                            <a:gd name="connsiteX3" fmla="*/ 0 w 5715"/>
                            <a:gd name="connsiteY3" fmla="*/ 4763 h 5715"/>
                            <a:gd name="connsiteX4" fmla="*/ 0 w 5715"/>
                            <a:gd name="connsiteY4" fmla="*/ 4763 h 5715"/>
                            <a:gd name="connsiteX5" fmla="*/ 953 w 5715"/>
                            <a:gd name="connsiteY5" fmla="*/ 3810 h 5715"/>
                            <a:gd name="connsiteX6" fmla="*/ 1905 w 5715"/>
                            <a:gd name="connsiteY6" fmla="*/ 2858 h 5715"/>
                            <a:gd name="connsiteX7" fmla="*/ 1905 w 5715"/>
                            <a:gd name="connsiteY7" fmla="*/ 2858 h 5715"/>
                            <a:gd name="connsiteX8" fmla="*/ 1905 w 5715"/>
                            <a:gd name="connsiteY8" fmla="*/ 2858 h 5715"/>
                            <a:gd name="connsiteX9" fmla="*/ 1905 w 5715"/>
                            <a:gd name="connsiteY9" fmla="*/ 1905 h 5715"/>
                            <a:gd name="connsiteX10" fmla="*/ 1905 w 5715"/>
                            <a:gd name="connsiteY10" fmla="*/ 1905 h 5715"/>
                            <a:gd name="connsiteX11" fmla="*/ 1905 w 5715"/>
                            <a:gd name="connsiteY11" fmla="*/ 1905 h 5715"/>
                            <a:gd name="connsiteX12" fmla="*/ 1905 w 5715"/>
                            <a:gd name="connsiteY12" fmla="*/ 1905 h 5715"/>
                            <a:gd name="connsiteX13" fmla="*/ 1905 w 5715"/>
                            <a:gd name="connsiteY13" fmla="*/ 1905 h 5715"/>
                            <a:gd name="connsiteX14" fmla="*/ 1905 w 5715"/>
                            <a:gd name="connsiteY14" fmla="*/ 1905 h 5715"/>
                            <a:gd name="connsiteX15" fmla="*/ 1905 w 5715"/>
                            <a:gd name="connsiteY15" fmla="*/ 1905 h 5715"/>
                            <a:gd name="connsiteX16" fmla="*/ 1905 w 5715"/>
                            <a:gd name="connsiteY16" fmla="*/ 1905 h 5715"/>
                            <a:gd name="connsiteX17" fmla="*/ 1905 w 5715"/>
                            <a:gd name="connsiteY17" fmla="*/ 1905 h 5715"/>
                            <a:gd name="connsiteX18" fmla="*/ 1905 w 5715"/>
                            <a:gd name="connsiteY18" fmla="*/ 1905 h 5715"/>
                            <a:gd name="connsiteX19" fmla="*/ 1905 w 5715"/>
                            <a:gd name="connsiteY19" fmla="*/ 1905 h 5715"/>
                            <a:gd name="connsiteX20" fmla="*/ 1905 w 5715"/>
                            <a:gd name="connsiteY20" fmla="*/ 1905 h 5715"/>
                            <a:gd name="connsiteX21" fmla="*/ 1905 w 5715"/>
                            <a:gd name="connsiteY21" fmla="*/ 1905 h 5715"/>
                            <a:gd name="connsiteX22" fmla="*/ 1905 w 5715"/>
                            <a:gd name="connsiteY22" fmla="*/ 1905 h 5715"/>
                            <a:gd name="connsiteX23" fmla="*/ 1905 w 5715"/>
                            <a:gd name="connsiteY23" fmla="*/ 1905 h 5715"/>
                            <a:gd name="connsiteX24" fmla="*/ 1905 w 5715"/>
                            <a:gd name="connsiteY24" fmla="*/ 1905 h 5715"/>
                            <a:gd name="connsiteX25" fmla="*/ 1905 w 5715"/>
                            <a:gd name="connsiteY25" fmla="*/ 1905 h 5715"/>
                            <a:gd name="connsiteX26" fmla="*/ 1905 w 5715"/>
                            <a:gd name="connsiteY26" fmla="*/ 1905 h 5715"/>
                            <a:gd name="connsiteX27" fmla="*/ 1905 w 5715"/>
                            <a:gd name="connsiteY27" fmla="*/ 1905 h 5715"/>
                            <a:gd name="connsiteX28" fmla="*/ 1905 w 5715"/>
                            <a:gd name="connsiteY28" fmla="*/ 1905 h 5715"/>
                            <a:gd name="connsiteX29" fmla="*/ 1905 w 5715"/>
                            <a:gd name="connsiteY29" fmla="*/ 1905 h 5715"/>
                            <a:gd name="connsiteX30" fmla="*/ 5715 w 5715"/>
                            <a:gd name="connsiteY30" fmla="*/ 0 h 5715"/>
                            <a:gd name="connsiteX31" fmla="*/ 5715 w 5715"/>
                            <a:gd name="connsiteY31" fmla="*/ 0 h 5715"/>
                            <a:gd name="connsiteX32" fmla="*/ 5715 w 5715"/>
                            <a:gd name="connsiteY32" fmla="*/ 0 h 5715"/>
                            <a:gd name="connsiteX33" fmla="*/ 5715 w 5715"/>
                            <a:gd name="connsiteY33" fmla="*/ 0 h 5715"/>
                            <a:gd name="connsiteX34" fmla="*/ 5715 w 5715"/>
                            <a:gd name="connsiteY34" fmla="*/ 0 h 5715"/>
                            <a:gd name="connsiteX35" fmla="*/ 5715 w 5715"/>
                            <a:gd name="connsiteY35" fmla="*/ 0 h 5715"/>
                            <a:gd name="connsiteX36" fmla="*/ 5715 w 5715"/>
                            <a:gd name="connsiteY36" fmla="*/ 0 h 5715"/>
                            <a:gd name="connsiteX37" fmla="*/ 5715 w 5715"/>
                            <a:gd name="connsiteY37" fmla="*/ 0 h 5715"/>
                            <a:gd name="connsiteX38" fmla="*/ 5715 w 5715"/>
                            <a:gd name="connsiteY38" fmla="*/ 0 h 5715"/>
                            <a:gd name="connsiteX39" fmla="*/ 5715 w 5715"/>
                            <a:gd name="connsiteY39" fmla="*/ 0 h 5715"/>
                            <a:gd name="connsiteX40" fmla="*/ 5715 w 5715"/>
                            <a:gd name="connsiteY40" fmla="*/ 0 h 5715"/>
                            <a:gd name="connsiteX41" fmla="*/ 5715 w 5715"/>
                            <a:gd name="connsiteY41" fmla="*/ 0 h 5715"/>
                            <a:gd name="connsiteX42" fmla="*/ 5715 w 5715"/>
                            <a:gd name="connsiteY42" fmla="*/ 0 h 5715"/>
                            <a:gd name="connsiteX43" fmla="*/ 5715 w 5715"/>
                            <a:gd name="connsiteY43" fmla="*/ 953 h 5715"/>
                            <a:gd name="connsiteX44" fmla="*/ 3810 w 5715"/>
                            <a:gd name="connsiteY44" fmla="*/ 2858 h 5715"/>
                            <a:gd name="connsiteX45" fmla="*/ 2857 w 5715"/>
                            <a:gd name="connsiteY45" fmla="*/ 4763 h 5715"/>
                            <a:gd name="connsiteX46" fmla="*/ 2857 w 5715"/>
                            <a:gd name="connsiteY46" fmla="*/ 5715 h 5715"/>
                            <a:gd name="connsiteX47" fmla="*/ 2857 w 5715"/>
                            <a:gd name="connsiteY47" fmla="*/ 5715 h 5715"/>
                            <a:gd name="connsiteX48" fmla="*/ 2857 w 5715"/>
                            <a:gd name="connsiteY48" fmla="*/ 5715 h 5715"/>
                            <a:gd name="connsiteX49" fmla="*/ 1905 w 5715"/>
                            <a:gd name="connsiteY49" fmla="*/ 5715 h 5715"/>
                            <a:gd name="connsiteX50" fmla="*/ 1905 w 5715"/>
                            <a:gd name="connsiteY50" fmla="*/ 5715 h 5715"/>
                            <a:gd name="connsiteX51" fmla="*/ 1905 w 5715"/>
                            <a:gd name="connsiteY51" fmla="*/ 5715 h 5715"/>
                            <a:gd name="connsiteX52" fmla="*/ 1905 w 5715"/>
                            <a:gd name="connsiteY52" fmla="*/ 5715 h 5715"/>
                            <a:gd name="connsiteX53" fmla="*/ 1905 w 5715"/>
                            <a:gd name="connsiteY53" fmla="*/ 5715 h 5715"/>
                            <a:gd name="connsiteX54" fmla="*/ 1905 w 5715"/>
                            <a:gd name="connsiteY54" fmla="*/ 1905 h 5715"/>
                            <a:gd name="connsiteX55" fmla="*/ 1905 w 5715"/>
                            <a:gd name="connsiteY55" fmla="*/ 1905 h 5715"/>
                            <a:gd name="connsiteX56" fmla="*/ 1905 w 5715"/>
                            <a:gd name="connsiteY56" fmla="*/ 1905 h 5715"/>
                            <a:gd name="connsiteX57" fmla="*/ 1905 w 5715"/>
                            <a:gd name="connsiteY57" fmla="*/ 1905 h 5715"/>
                            <a:gd name="connsiteX58" fmla="*/ 1905 w 5715"/>
                            <a:gd name="connsiteY58" fmla="*/ 1905 h 5715"/>
                            <a:gd name="connsiteX59" fmla="*/ 1905 w 5715"/>
                            <a:gd name="connsiteY59" fmla="*/ 1905 h 5715"/>
                            <a:gd name="connsiteX60" fmla="*/ 1905 w 5715"/>
                            <a:gd name="connsiteY60" fmla="*/ 1905 h 5715"/>
                            <a:gd name="connsiteX61" fmla="*/ 1905 w 5715"/>
                            <a:gd name="connsiteY61" fmla="*/ 1905 h 5715"/>
                            <a:gd name="connsiteX62" fmla="*/ 1905 w 5715"/>
                            <a:gd name="connsiteY62" fmla="*/ 1905 h 5715"/>
                            <a:gd name="connsiteX63" fmla="*/ 1905 w 5715"/>
                            <a:gd name="connsiteY63" fmla="*/ 1905 h 5715"/>
                            <a:gd name="connsiteX64" fmla="*/ 1905 w 5715"/>
                            <a:gd name="connsiteY64" fmla="*/ 1905 h 5715"/>
                            <a:gd name="connsiteX65" fmla="*/ 1905 w 5715"/>
                            <a:gd name="connsiteY65" fmla="*/ 1905 h 5715"/>
                            <a:gd name="connsiteX66" fmla="*/ 1905 w 5715"/>
                            <a:gd name="connsiteY66" fmla="*/ 1905 h 5715"/>
                            <a:gd name="connsiteX67" fmla="*/ 1905 w 5715"/>
                            <a:gd name="connsiteY67" fmla="*/ 1905 h 5715"/>
                            <a:gd name="connsiteX68" fmla="*/ 1905 w 5715"/>
                            <a:gd name="connsiteY68" fmla="*/ 1905 h 5715"/>
                            <a:gd name="connsiteX69" fmla="*/ 1905 w 5715"/>
                            <a:gd name="connsiteY69" fmla="*/ 1905 h 5715"/>
                            <a:gd name="connsiteX70" fmla="*/ 1905 w 5715"/>
                            <a:gd name="connsiteY70" fmla="*/ 1905 h 5715"/>
                            <a:gd name="connsiteX71" fmla="*/ 1905 w 5715"/>
                            <a:gd name="connsiteY71" fmla="*/ 1905 h 5715"/>
                            <a:gd name="connsiteX72" fmla="*/ 1905 w 5715"/>
                            <a:gd name="connsiteY72" fmla="*/ 1905 h 5715"/>
                            <a:gd name="connsiteX73" fmla="*/ 1905 w 5715"/>
                            <a:gd name="connsiteY73" fmla="*/ 1905 h 5715"/>
                            <a:gd name="connsiteX74" fmla="*/ 1905 w 5715"/>
                            <a:gd name="connsiteY74" fmla="*/ 1905 h 5715"/>
                            <a:gd name="connsiteX75" fmla="*/ 1905 w 5715"/>
                            <a:gd name="connsiteY75" fmla="*/ 1905 h 5715"/>
                            <a:gd name="connsiteX76" fmla="*/ 1905 w 5715"/>
                            <a:gd name="connsiteY76" fmla="*/ 1905 h 5715"/>
                            <a:gd name="connsiteX77" fmla="*/ 1905 w 5715"/>
                            <a:gd name="connsiteY77" fmla="*/ 1905 h 5715"/>
                            <a:gd name="connsiteX78" fmla="*/ 1905 w 5715"/>
                            <a:gd name="connsiteY78" fmla="*/ 1905 h 5715"/>
                            <a:gd name="connsiteX79" fmla="*/ 1905 w 5715"/>
                            <a:gd name="connsiteY79" fmla="*/ 1905 h 5715"/>
                            <a:gd name="connsiteX80" fmla="*/ 1905 w 5715"/>
                            <a:gd name="connsiteY80" fmla="*/ 190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</a:cxnLst>
                          <a:rect l="l" t="t" r="r" b="b"/>
                          <a:pathLst>
                            <a:path w="5715" h="5715">
                              <a:moveTo>
                                <a:pt x="1905" y="5715"/>
                              </a:moveTo>
                              <a:lnTo>
                                <a:pt x="1905" y="5715"/>
                              </a:ln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953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953"/>
                              </a:cubicBezTo>
                              <a:cubicBezTo>
                                <a:pt x="4763" y="1905"/>
                                <a:pt x="4763" y="2858"/>
                                <a:pt x="3810" y="2858"/>
                              </a:cubicBezTo>
                              <a:cubicBezTo>
                                <a:pt x="3810" y="3810"/>
                                <a:pt x="2857" y="3810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5715"/>
                              </a:cubicBezTo>
                              <a:lnTo>
                                <a:pt x="2857" y="5715"/>
                              </a:ln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lnTo>
                                <a:pt x="1905" y="5715"/>
                              </a:lnTo>
                              <a:lnTo>
                                <a:pt x="1905" y="5715"/>
                              </a:lnTo>
                              <a:lnTo>
                                <a:pt x="1905" y="5715"/>
                              </a:lnTo>
                              <a:lnTo>
                                <a:pt x="1905" y="5715"/>
                              </a:lnTo>
                              <a:lnTo>
                                <a:pt x="1905" y="5715"/>
                              </a:lnTo>
                              <a:close/>
                              <a:moveTo>
                                <a:pt x="1905" y="1905"/>
                              </a:move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953"/>
                                <a:pt x="1905" y="953"/>
                                <a:pt x="1905" y="1905"/>
                              </a:cubicBezTo>
                              <a:cubicBezTo>
                                <a:pt x="1905" y="953"/>
                                <a:pt x="1905" y="953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953"/>
                                <a:pt x="1905" y="953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245" name="任意多边形: 形状 1129"/>
                      <p:cNvSpPr/>
                      <p:nvPr/>
                    </p:nvSpPr>
                    <p:spPr>
                      <a:xfrm>
                        <a:off x="4179569" y="3394709"/>
                        <a:ext cx="5715" cy="3280"/>
                      </a:xfrm>
                      <a:custGeom>
                        <a:avLst/>
                        <a:gdLst>
                          <a:gd name="connsiteX0" fmla="*/ 953 w 5715"/>
                          <a:gd name="connsiteY0" fmla="*/ 2858 h 3280"/>
                          <a:gd name="connsiteX1" fmla="*/ 953 w 5715"/>
                          <a:gd name="connsiteY1" fmla="*/ 2858 h 3280"/>
                          <a:gd name="connsiteX2" fmla="*/ 953 w 5715"/>
                          <a:gd name="connsiteY2" fmla="*/ 2858 h 3280"/>
                          <a:gd name="connsiteX3" fmla="*/ 953 w 5715"/>
                          <a:gd name="connsiteY3" fmla="*/ 2858 h 3280"/>
                          <a:gd name="connsiteX4" fmla="*/ 953 w 5715"/>
                          <a:gd name="connsiteY4" fmla="*/ 2858 h 3280"/>
                          <a:gd name="connsiteX5" fmla="*/ 1905 w 5715"/>
                          <a:gd name="connsiteY5" fmla="*/ 2858 h 3280"/>
                          <a:gd name="connsiteX6" fmla="*/ 1905 w 5715"/>
                          <a:gd name="connsiteY6" fmla="*/ 2858 h 3280"/>
                          <a:gd name="connsiteX7" fmla="*/ 1905 w 5715"/>
                          <a:gd name="connsiteY7" fmla="*/ 2858 h 3280"/>
                          <a:gd name="connsiteX8" fmla="*/ 1905 w 5715"/>
                          <a:gd name="connsiteY8" fmla="*/ 2858 h 3280"/>
                          <a:gd name="connsiteX9" fmla="*/ 1905 w 5715"/>
                          <a:gd name="connsiteY9" fmla="*/ 2858 h 3280"/>
                          <a:gd name="connsiteX10" fmla="*/ 1905 w 5715"/>
                          <a:gd name="connsiteY10" fmla="*/ 2858 h 3280"/>
                          <a:gd name="connsiteX11" fmla="*/ 1905 w 5715"/>
                          <a:gd name="connsiteY11" fmla="*/ 2858 h 3280"/>
                          <a:gd name="connsiteX12" fmla="*/ 1905 w 5715"/>
                          <a:gd name="connsiteY12" fmla="*/ 2858 h 3280"/>
                          <a:gd name="connsiteX13" fmla="*/ 1905 w 5715"/>
                          <a:gd name="connsiteY13" fmla="*/ 2858 h 3280"/>
                          <a:gd name="connsiteX14" fmla="*/ 1905 w 5715"/>
                          <a:gd name="connsiteY14" fmla="*/ 2858 h 3280"/>
                          <a:gd name="connsiteX15" fmla="*/ 1905 w 5715"/>
                          <a:gd name="connsiteY15" fmla="*/ 2858 h 3280"/>
                          <a:gd name="connsiteX16" fmla="*/ 1905 w 5715"/>
                          <a:gd name="connsiteY16" fmla="*/ 2858 h 3280"/>
                          <a:gd name="connsiteX17" fmla="*/ 1905 w 5715"/>
                          <a:gd name="connsiteY17" fmla="*/ 2858 h 3280"/>
                          <a:gd name="connsiteX18" fmla="*/ 1905 w 5715"/>
                          <a:gd name="connsiteY18" fmla="*/ 2858 h 3280"/>
                          <a:gd name="connsiteX19" fmla="*/ 1905 w 5715"/>
                          <a:gd name="connsiteY19" fmla="*/ 2858 h 3280"/>
                          <a:gd name="connsiteX20" fmla="*/ 1905 w 5715"/>
                          <a:gd name="connsiteY20" fmla="*/ 2858 h 3280"/>
                          <a:gd name="connsiteX21" fmla="*/ 1905 w 5715"/>
                          <a:gd name="connsiteY21" fmla="*/ 2858 h 3280"/>
                          <a:gd name="connsiteX22" fmla="*/ 1905 w 5715"/>
                          <a:gd name="connsiteY22" fmla="*/ 2858 h 3280"/>
                          <a:gd name="connsiteX23" fmla="*/ 1905 w 5715"/>
                          <a:gd name="connsiteY23" fmla="*/ 2858 h 3280"/>
                          <a:gd name="connsiteX24" fmla="*/ 1905 w 5715"/>
                          <a:gd name="connsiteY24" fmla="*/ 2858 h 3280"/>
                          <a:gd name="connsiteX25" fmla="*/ 1905 w 5715"/>
                          <a:gd name="connsiteY25" fmla="*/ 2858 h 3280"/>
                          <a:gd name="connsiteX26" fmla="*/ 1905 w 5715"/>
                          <a:gd name="connsiteY26" fmla="*/ 2858 h 3280"/>
                          <a:gd name="connsiteX27" fmla="*/ 1905 w 5715"/>
                          <a:gd name="connsiteY27" fmla="*/ 2858 h 3280"/>
                          <a:gd name="connsiteX28" fmla="*/ 1905 w 5715"/>
                          <a:gd name="connsiteY28" fmla="*/ 2858 h 3280"/>
                          <a:gd name="connsiteX29" fmla="*/ 1905 w 5715"/>
                          <a:gd name="connsiteY29" fmla="*/ 2858 h 3280"/>
                          <a:gd name="connsiteX30" fmla="*/ 1905 w 5715"/>
                          <a:gd name="connsiteY30" fmla="*/ 2858 h 3280"/>
                          <a:gd name="connsiteX31" fmla="*/ 1905 w 5715"/>
                          <a:gd name="connsiteY31" fmla="*/ 2858 h 3280"/>
                          <a:gd name="connsiteX32" fmla="*/ 1905 w 5715"/>
                          <a:gd name="connsiteY32" fmla="*/ 2858 h 3280"/>
                          <a:gd name="connsiteX33" fmla="*/ 1905 w 5715"/>
                          <a:gd name="connsiteY33" fmla="*/ 2858 h 3280"/>
                          <a:gd name="connsiteX34" fmla="*/ 1905 w 5715"/>
                          <a:gd name="connsiteY34" fmla="*/ 2858 h 3280"/>
                          <a:gd name="connsiteX35" fmla="*/ 1905 w 5715"/>
                          <a:gd name="connsiteY35" fmla="*/ 2858 h 3280"/>
                          <a:gd name="connsiteX36" fmla="*/ 5715 w 5715"/>
                          <a:gd name="connsiteY36" fmla="*/ 953 h 3280"/>
                          <a:gd name="connsiteX37" fmla="*/ 5715 w 5715"/>
                          <a:gd name="connsiteY37" fmla="*/ 953 h 3280"/>
                          <a:gd name="connsiteX38" fmla="*/ 5715 w 5715"/>
                          <a:gd name="connsiteY38" fmla="*/ 953 h 3280"/>
                          <a:gd name="connsiteX39" fmla="*/ 5715 w 5715"/>
                          <a:gd name="connsiteY39" fmla="*/ 953 h 3280"/>
                          <a:gd name="connsiteX40" fmla="*/ 5715 w 5715"/>
                          <a:gd name="connsiteY40" fmla="*/ 953 h 3280"/>
                          <a:gd name="connsiteX41" fmla="*/ 4763 w 5715"/>
                          <a:gd name="connsiteY41" fmla="*/ 953 h 3280"/>
                          <a:gd name="connsiteX42" fmla="*/ 1905 w 5715"/>
                          <a:gd name="connsiteY42" fmla="*/ 0 h 3280"/>
                          <a:gd name="connsiteX43" fmla="*/ 1905 w 5715"/>
                          <a:gd name="connsiteY43" fmla="*/ 0 h 3280"/>
                          <a:gd name="connsiteX44" fmla="*/ 1905 w 5715"/>
                          <a:gd name="connsiteY44" fmla="*/ 0 h 3280"/>
                          <a:gd name="connsiteX45" fmla="*/ 1905 w 5715"/>
                          <a:gd name="connsiteY45" fmla="*/ 0 h 3280"/>
                          <a:gd name="connsiteX46" fmla="*/ 1905 w 5715"/>
                          <a:gd name="connsiteY46" fmla="*/ 0 h 3280"/>
                          <a:gd name="connsiteX47" fmla="*/ 1905 w 5715"/>
                          <a:gd name="connsiteY47" fmla="*/ 0 h 3280"/>
                          <a:gd name="connsiteX48" fmla="*/ 1905 w 5715"/>
                          <a:gd name="connsiteY48" fmla="*/ 0 h 3280"/>
                          <a:gd name="connsiteX49" fmla="*/ 1905 w 5715"/>
                          <a:gd name="connsiteY49" fmla="*/ 0 h 3280"/>
                          <a:gd name="connsiteX50" fmla="*/ 1905 w 5715"/>
                          <a:gd name="connsiteY50" fmla="*/ 0 h 3280"/>
                          <a:gd name="connsiteX51" fmla="*/ 1905 w 5715"/>
                          <a:gd name="connsiteY51" fmla="*/ 0 h 3280"/>
                          <a:gd name="connsiteX52" fmla="*/ 1905 w 5715"/>
                          <a:gd name="connsiteY52" fmla="*/ 0 h 3280"/>
                          <a:gd name="connsiteX53" fmla="*/ 1905 w 5715"/>
                          <a:gd name="connsiteY53" fmla="*/ 0 h 3280"/>
                          <a:gd name="connsiteX54" fmla="*/ 1905 w 5715"/>
                          <a:gd name="connsiteY54" fmla="*/ 0 h 3280"/>
                          <a:gd name="connsiteX55" fmla="*/ 1905 w 5715"/>
                          <a:gd name="connsiteY55" fmla="*/ 0 h 3280"/>
                          <a:gd name="connsiteX56" fmla="*/ 1905 w 5715"/>
                          <a:gd name="connsiteY56" fmla="*/ 0 h 3280"/>
                          <a:gd name="connsiteX57" fmla="*/ 1905 w 5715"/>
                          <a:gd name="connsiteY57" fmla="*/ 0 h 3280"/>
                          <a:gd name="connsiteX58" fmla="*/ 1905 w 5715"/>
                          <a:gd name="connsiteY58" fmla="*/ 0 h 3280"/>
                          <a:gd name="connsiteX59" fmla="*/ 1905 w 5715"/>
                          <a:gd name="connsiteY59" fmla="*/ 0 h 3280"/>
                          <a:gd name="connsiteX60" fmla="*/ 1905 w 5715"/>
                          <a:gd name="connsiteY60" fmla="*/ 0 h 3280"/>
                          <a:gd name="connsiteX61" fmla="*/ 1905 w 5715"/>
                          <a:gd name="connsiteY61" fmla="*/ 0 h 3280"/>
                          <a:gd name="connsiteX62" fmla="*/ 1905 w 5715"/>
                          <a:gd name="connsiteY62" fmla="*/ 0 h 3280"/>
                          <a:gd name="connsiteX63" fmla="*/ 1905 w 5715"/>
                          <a:gd name="connsiteY63" fmla="*/ 0 h 3280"/>
                          <a:gd name="connsiteX64" fmla="*/ 1905 w 5715"/>
                          <a:gd name="connsiteY64" fmla="*/ 0 h 3280"/>
                          <a:gd name="connsiteX65" fmla="*/ 1905 w 5715"/>
                          <a:gd name="connsiteY65" fmla="*/ 0 h 3280"/>
                          <a:gd name="connsiteX66" fmla="*/ 1905 w 5715"/>
                          <a:gd name="connsiteY66" fmla="*/ 0 h 3280"/>
                          <a:gd name="connsiteX67" fmla="*/ 1905 w 5715"/>
                          <a:gd name="connsiteY67" fmla="*/ 0 h 3280"/>
                          <a:gd name="connsiteX68" fmla="*/ 1905 w 5715"/>
                          <a:gd name="connsiteY68" fmla="*/ 0 h 3280"/>
                          <a:gd name="connsiteX69" fmla="*/ 1905 w 5715"/>
                          <a:gd name="connsiteY69" fmla="*/ 0 h 3280"/>
                          <a:gd name="connsiteX70" fmla="*/ 1905 w 5715"/>
                          <a:gd name="connsiteY70" fmla="*/ 0 h 3280"/>
                          <a:gd name="connsiteX71" fmla="*/ 1905 w 5715"/>
                          <a:gd name="connsiteY71" fmla="*/ 0 h 3280"/>
                          <a:gd name="connsiteX72" fmla="*/ 1905 w 5715"/>
                          <a:gd name="connsiteY72" fmla="*/ 0 h 3280"/>
                          <a:gd name="connsiteX73" fmla="*/ 1905 w 5715"/>
                          <a:gd name="connsiteY73" fmla="*/ 0 h 3280"/>
                          <a:gd name="connsiteX74" fmla="*/ 1905 w 5715"/>
                          <a:gd name="connsiteY74" fmla="*/ 0 h 3280"/>
                          <a:gd name="connsiteX75" fmla="*/ 1905 w 5715"/>
                          <a:gd name="connsiteY75" fmla="*/ 0 h 3280"/>
                          <a:gd name="connsiteX76" fmla="*/ 1905 w 5715"/>
                          <a:gd name="connsiteY76" fmla="*/ 0 h 3280"/>
                          <a:gd name="connsiteX77" fmla="*/ 1905 w 5715"/>
                          <a:gd name="connsiteY77" fmla="*/ 0 h 3280"/>
                          <a:gd name="connsiteX78" fmla="*/ 1905 w 5715"/>
                          <a:gd name="connsiteY78" fmla="*/ 0 h 3280"/>
                          <a:gd name="connsiteX79" fmla="*/ 1905 w 5715"/>
                          <a:gd name="connsiteY79" fmla="*/ 0 h 3280"/>
                          <a:gd name="connsiteX80" fmla="*/ 1905 w 5715"/>
                          <a:gd name="connsiteY80" fmla="*/ 0 h 3280"/>
                          <a:gd name="connsiteX81" fmla="*/ 1905 w 5715"/>
                          <a:gd name="connsiteY81" fmla="*/ 0 h 3280"/>
                          <a:gd name="connsiteX82" fmla="*/ 1905 w 5715"/>
                          <a:gd name="connsiteY82" fmla="*/ 0 h 3280"/>
                          <a:gd name="connsiteX83" fmla="*/ 1905 w 5715"/>
                          <a:gd name="connsiteY83" fmla="*/ 0 h 3280"/>
                          <a:gd name="connsiteX84" fmla="*/ 1905 w 5715"/>
                          <a:gd name="connsiteY84" fmla="*/ 0 h 3280"/>
                          <a:gd name="connsiteX85" fmla="*/ 1905 w 5715"/>
                          <a:gd name="connsiteY85" fmla="*/ 0 h 3280"/>
                          <a:gd name="connsiteX86" fmla="*/ 1905 w 5715"/>
                          <a:gd name="connsiteY86" fmla="*/ 0 h 3280"/>
                          <a:gd name="connsiteX87" fmla="*/ 1905 w 5715"/>
                          <a:gd name="connsiteY87" fmla="*/ 0 h 3280"/>
                          <a:gd name="connsiteX88" fmla="*/ 953 w 5715"/>
                          <a:gd name="connsiteY88" fmla="*/ 0 h 3280"/>
                          <a:gd name="connsiteX89" fmla="*/ 953 w 5715"/>
                          <a:gd name="connsiteY89" fmla="*/ 0 h 3280"/>
                          <a:gd name="connsiteX90" fmla="*/ 953 w 5715"/>
                          <a:gd name="connsiteY90" fmla="*/ 0 h 3280"/>
                          <a:gd name="connsiteX91" fmla="*/ 953 w 5715"/>
                          <a:gd name="connsiteY91" fmla="*/ 0 h 3280"/>
                          <a:gd name="connsiteX92" fmla="*/ 953 w 5715"/>
                          <a:gd name="connsiteY92" fmla="*/ 0 h 3280"/>
                          <a:gd name="connsiteX93" fmla="*/ 953 w 5715"/>
                          <a:gd name="connsiteY93" fmla="*/ 0 h 3280"/>
                          <a:gd name="connsiteX94" fmla="*/ 953 w 5715"/>
                          <a:gd name="connsiteY94" fmla="*/ 0 h 3280"/>
                          <a:gd name="connsiteX95" fmla="*/ 953 w 5715"/>
                          <a:gd name="connsiteY95" fmla="*/ 0 h 3280"/>
                          <a:gd name="connsiteX96" fmla="*/ 953 w 5715"/>
                          <a:gd name="connsiteY96" fmla="*/ 0 h 3280"/>
                          <a:gd name="connsiteX97" fmla="*/ 953 w 5715"/>
                          <a:gd name="connsiteY97" fmla="*/ 0 h 3280"/>
                          <a:gd name="connsiteX98" fmla="*/ 953 w 5715"/>
                          <a:gd name="connsiteY98" fmla="*/ 0 h 3280"/>
                          <a:gd name="connsiteX99" fmla="*/ 953 w 5715"/>
                          <a:gd name="connsiteY99" fmla="*/ 0 h 3280"/>
                          <a:gd name="connsiteX100" fmla="*/ 953 w 5715"/>
                          <a:gd name="connsiteY100" fmla="*/ 0 h 3280"/>
                          <a:gd name="connsiteX101" fmla="*/ 953 w 5715"/>
                          <a:gd name="connsiteY101" fmla="*/ 0 h 3280"/>
                          <a:gd name="connsiteX102" fmla="*/ 953 w 5715"/>
                          <a:gd name="connsiteY102" fmla="*/ 0 h 3280"/>
                          <a:gd name="connsiteX103" fmla="*/ 953 w 5715"/>
                          <a:gd name="connsiteY103" fmla="*/ 0 h 3280"/>
                          <a:gd name="connsiteX104" fmla="*/ 953 w 5715"/>
                          <a:gd name="connsiteY104" fmla="*/ 0 h 3280"/>
                          <a:gd name="connsiteX105" fmla="*/ 953 w 5715"/>
                          <a:gd name="connsiteY105" fmla="*/ 0 h 3280"/>
                          <a:gd name="connsiteX106" fmla="*/ 0 w 5715"/>
                          <a:gd name="connsiteY106" fmla="*/ 1905 h 3280"/>
                          <a:gd name="connsiteX107" fmla="*/ 953 w 5715"/>
                          <a:gd name="connsiteY107" fmla="*/ 1905 h 3280"/>
                          <a:gd name="connsiteX108" fmla="*/ 1905 w 5715"/>
                          <a:gd name="connsiteY108" fmla="*/ 1905 h 3280"/>
                          <a:gd name="connsiteX109" fmla="*/ 1905 w 5715"/>
                          <a:gd name="connsiteY109" fmla="*/ 1905 h 3280"/>
                          <a:gd name="connsiteX110" fmla="*/ 1905 w 5715"/>
                          <a:gd name="connsiteY110" fmla="*/ 1905 h 3280"/>
                          <a:gd name="connsiteX111" fmla="*/ 1905 w 5715"/>
                          <a:gd name="connsiteY111" fmla="*/ 1905 h 3280"/>
                          <a:gd name="connsiteX112" fmla="*/ 953 w 5715"/>
                          <a:gd name="connsiteY112" fmla="*/ 2858 h 3280"/>
                          <a:gd name="connsiteX113" fmla="*/ 953 w 5715"/>
                          <a:gd name="connsiteY113" fmla="*/ 2858 h 3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</a:cxnLst>
                        <a:rect l="l" t="t" r="r" b="b"/>
                        <a:pathLst>
                          <a:path w="5715" h="3280">
                            <a:moveTo>
                              <a:pt x="953" y="2858"/>
                            </a:moveTo>
                            <a:lnTo>
                              <a:pt x="953" y="2858"/>
                            </a:ln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3810"/>
                              <a:pt x="953" y="2858"/>
                            </a:cubicBez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4763" y="953"/>
                            </a:cubicBezTo>
                            <a:cubicBezTo>
                              <a:pt x="3810" y="953"/>
                              <a:pt x="2857" y="953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246" name="图形 2"/>
                <p:cNvGrpSpPr/>
                <p:nvPr/>
              </p:nvGrpSpPr>
              <p:grpSpPr>
                <a:xfrm>
                  <a:off x="4090987" y="3420427"/>
                  <a:ext cx="46672" cy="46672"/>
                  <a:chOff x="4090987" y="3420427"/>
                  <a:chExt cx="46672" cy="46672"/>
                </a:xfrm>
                <a:solidFill>
                  <a:srgbClr val="FF9B80"/>
                </a:solidFill>
              </p:grpSpPr>
              <p:sp>
                <p:nvSpPr>
                  <p:cNvPr id="1247" name="任意多边形: 形状 1131"/>
                  <p:cNvSpPr/>
                  <p:nvPr/>
                </p:nvSpPr>
                <p:spPr>
                  <a:xfrm>
                    <a:off x="4092892" y="3422332"/>
                    <a:ext cx="43814" cy="43815"/>
                  </a:xfrm>
                  <a:custGeom>
                    <a:avLst/>
                    <a:gdLst>
                      <a:gd name="connsiteX0" fmla="*/ 43815 w 43814"/>
                      <a:gd name="connsiteY0" fmla="*/ 21908 h 43815"/>
                      <a:gd name="connsiteX1" fmla="*/ 21908 w 43814"/>
                      <a:gd name="connsiteY1" fmla="*/ 43815 h 43815"/>
                      <a:gd name="connsiteX2" fmla="*/ 0 w 43814"/>
                      <a:gd name="connsiteY2" fmla="*/ 21908 h 43815"/>
                      <a:gd name="connsiteX3" fmla="*/ 21908 w 43814"/>
                      <a:gd name="connsiteY3" fmla="*/ 0 h 43815"/>
                      <a:gd name="connsiteX4" fmla="*/ 43815 w 43814"/>
                      <a:gd name="connsiteY4" fmla="*/ 21908 h 4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814" h="43815">
                        <a:moveTo>
                          <a:pt x="43815" y="21908"/>
                        </a:moveTo>
                        <a:cubicBezTo>
                          <a:pt x="43815" y="34007"/>
                          <a:pt x="34007" y="43815"/>
                          <a:pt x="21908" y="43815"/>
                        </a:cubicBezTo>
                        <a:cubicBezTo>
                          <a:pt x="9808" y="43815"/>
                          <a:pt x="0" y="34007"/>
                          <a:pt x="0" y="21908"/>
                        </a:cubicBezTo>
                        <a:cubicBezTo>
                          <a:pt x="0" y="9808"/>
                          <a:pt x="9808" y="0"/>
                          <a:pt x="21908" y="0"/>
                        </a:cubicBezTo>
                        <a:cubicBezTo>
                          <a:pt x="34007" y="0"/>
                          <a:pt x="43815" y="9808"/>
                          <a:pt x="43815" y="21908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248" name="图形 2"/>
                  <p:cNvGrpSpPr/>
                  <p:nvPr/>
                </p:nvGrpSpPr>
                <p:grpSpPr>
                  <a:xfrm>
                    <a:off x="4090987" y="3420427"/>
                    <a:ext cx="46672" cy="46672"/>
                    <a:chOff x="4090987" y="3420427"/>
                    <a:chExt cx="46672" cy="46672"/>
                  </a:xfrm>
                  <a:solidFill>
                    <a:srgbClr val="FF9B80"/>
                  </a:solidFill>
                </p:grpSpPr>
                <p:grpSp>
                  <p:nvGrpSpPr>
                    <p:cNvPr id="1249" name="图形 2"/>
                    <p:cNvGrpSpPr/>
                    <p:nvPr/>
                  </p:nvGrpSpPr>
                  <p:grpSpPr>
                    <a:xfrm>
                      <a:off x="4114800" y="3442334"/>
                      <a:ext cx="22860" cy="24765"/>
                      <a:chOff x="4114800" y="3442334"/>
                      <a:chExt cx="22860" cy="24765"/>
                    </a:xfrm>
                    <a:solidFill>
                      <a:srgbClr val="FF9B80"/>
                    </a:solidFill>
                  </p:grpSpPr>
                  <p:sp>
                    <p:nvSpPr>
                      <p:cNvPr id="1250" name="任意多边形: 形状 1134"/>
                      <p:cNvSpPr/>
                      <p:nvPr/>
                    </p:nvSpPr>
                    <p:spPr>
                      <a:xfrm>
                        <a:off x="4137660" y="3444239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1" name="任意多边形: 形状 1135"/>
                      <p:cNvSpPr/>
                      <p:nvPr/>
                    </p:nvSpPr>
                    <p:spPr>
                      <a:xfrm>
                        <a:off x="4114800" y="3446144"/>
                        <a:ext cx="22860" cy="20954"/>
                      </a:xfrm>
                      <a:custGeom>
                        <a:avLst/>
                        <a:gdLst>
                          <a:gd name="connsiteX0" fmla="*/ 0 w 22860"/>
                          <a:gd name="connsiteY0" fmla="*/ 18097 h 20954"/>
                          <a:gd name="connsiteX1" fmla="*/ 0 w 22860"/>
                          <a:gd name="connsiteY1" fmla="*/ 18097 h 20954"/>
                          <a:gd name="connsiteX2" fmla="*/ 1905 w 22860"/>
                          <a:gd name="connsiteY2" fmla="*/ 18097 h 20954"/>
                          <a:gd name="connsiteX3" fmla="*/ 2857 w 22860"/>
                          <a:gd name="connsiteY3" fmla="*/ 18097 h 20954"/>
                          <a:gd name="connsiteX4" fmla="*/ 3810 w 22860"/>
                          <a:gd name="connsiteY4" fmla="*/ 18097 h 20954"/>
                          <a:gd name="connsiteX5" fmla="*/ 3810 w 22860"/>
                          <a:gd name="connsiteY5" fmla="*/ 18097 h 20954"/>
                          <a:gd name="connsiteX6" fmla="*/ 4763 w 22860"/>
                          <a:gd name="connsiteY6" fmla="*/ 18097 h 20954"/>
                          <a:gd name="connsiteX7" fmla="*/ 5715 w 22860"/>
                          <a:gd name="connsiteY7" fmla="*/ 18097 h 20954"/>
                          <a:gd name="connsiteX8" fmla="*/ 6668 w 22860"/>
                          <a:gd name="connsiteY8" fmla="*/ 18097 h 20954"/>
                          <a:gd name="connsiteX9" fmla="*/ 7620 w 22860"/>
                          <a:gd name="connsiteY9" fmla="*/ 18097 h 20954"/>
                          <a:gd name="connsiteX10" fmla="*/ 7620 w 22860"/>
                          <a:gd name="connsiteY10" fmla="*/ 18097 h 20954"/>
                          <a:gd name="connsiteX11" fmla="*/ 8573 w 22860"/>
                          <a:gd name="connsiteY11" fmla="*/ 18097 h 20954"/>
                          <a:gd name="connsiteX12" fmla="*/ 9525 w 22860"/>
                          <a:gd name="connsiteY12" fmla="*/ 18097 h 20954"/>
                          <a:gd name="connsiteX13" fmla="*/ 10477 w 22860"/>
                          <a:gd name="connsiteY13" fmla="*/ 18097 h 20954"/>
                          <a:gd name="connsiteX14" fmla="*/ 11430 w 22860"/>
                          <a:gd name="connsiteY14" fmla="*/ 18097 h 20954"/>
                          <a:gd name="connsiteX15" fmla="*/ 11430 w 22860"/>
                          <a:gd name="connsiteY15" fmla="*/ 18097 h 20954"/>
                          <a:gd name="connsiteX16" fmla="*/ 11430 w 22860"/>
                          <a:gd name="connsiteY16" fmla="*/ 18097 h 20954"/>
                          <a:gd name="connsiteX17" fmla="*/ 12382 w 22860"/>
                          <a:gd name="connsiteY17" fmla="*/ 17145 h 20954"/>
                          <a:gd name="connsiteX18" fmla="*/ 13335 w 22860"/>
                          <a:gd name="connsiteY18" fmla="*/ 16192 h 20954"/>
                          <a:gd name="connsiteX19" fmla="*/ 13335 w 22860"/>
                          <a:gd name="connsiteY19" fmla="*/ 16192 h 20954"/>
                          <a:gd name="connsiteX20" fmla="*/ 14288 w 22860"/>
                          <a:gd name="connsiteY20" fmla="*/ 16192 h 20954"/>
                          <a:gd name="connsiteX21" fmla="*/ 14288 w 22860"/>
                          <a:gd name="connsiteY21" fmla="*/ 16192 h 20954"/>
                          <a:gd name="connsiteX22" fmla="*/ 14288 w 22860"/>
                          <a:gd name="connsiteY22" fmla="*/ 16192 h 20954"/>
                          <a:gd name="connsiteX23" fmla="*/ 14288 w 22860"/>
                          <a:gd name="connsiteY23" fmla="*/ 16192 h 20954"/>
                          <a:gd name="connsiteX24" fmla="*/ 14288 w 22860"/>
                          <a:gd name="connsiteY24" fmla="*/ 16192 h 20954"/>
                          <a:gd name="connsiteX25" fmla="*/ 14288 w 22860"/>
                          <a:gd name="connsiteY25" fmla="*/ 16192 h 20954"/>
                          <a:gd name="connsiteX26" fmla="*/ 15240 w 22860"/>
                          <a:gd name="connsiteY26" fmla="*/ 15240 h 20954"/>
                          <a:gd name="connsiteX27" fmla="*/ 16193 w 22860"/>
                          <a:gd name="connsiteY27" fmla="*/ 14288 h 20954"/>
                          <a:gd name="connsiteX28" fmla="*/ 16193 w 22860"/>
                          <a:gd name="connsiteY28" fmla="*/ 14288 h 20954"/>
                          <a:gd name="connsiteX29" fmla="*/ 16193 w 22860"/>
                          <a:gd name="connsiteY29" fmla="*/ 14288 h 20954"/>
                          <a:gd name="connsiteX30" fmla="*/ 16193 w 22860"/>
                          <a:gd name="connsiteY30" fmla="*/ 14288 h 20954"/>
                          <a:gd name="connsiteX31" fmla="*/ 16193 w 22860"/>
                          <a:gd name="connsiteY31" fmla="*/ 13335 h 20954"/>
                          <a:gd name="connsiteX32" fmla="*/ 18098 w 22860"/>
                          <a:gd name="connsiteY32" fmla="*/ 11430 h 20954"/>
                          <a:gd name="connsiteX33" fmla="*/ 19050 w 22860"/>
                          <a:gd name="connsiteY33" fmla="*/ 9525 h 20954"/>
                          <a:gd name="connsiteX34" fmla="*/ 20002 w 22860"/>
                          <a:gd name="connsiteY34" fmla="*/ 7620 h 20954"/>
                          <a:gd name="connsiteX35" fmla="*/ 20955 w 22860"/>
                          <a:gd name="connsiteY35" fmla="*/ 5715 h 20954"/>
                          <a:gd name="connsiteX36" fmla="*/ 20955 w 22860"/>
                          <a:gd name="connsiteY36" fmla="*/ 5715 h 20954"/>
                          <a:gd name="connsiteX37" fmla="*/ 20955 w 22860"/>
                          <a:gd name="connsiteY37" fmla="*/ 4763 h 20954"/>
                          <a:gd name="connsiteX38" fmla="*/ 20955 w 22860"/>
                          <a:gd name="connsiteY38" fmla="*/ 4763 h 20954"/>
                          <a:gd name="connsiteX39" fmla="*/ 20955 w 22860"/>
                          <a:gd name="connsiteY39" fmla="*/ 4763 h 20954"/>
                          <a:gd name="connsiteX40" fmla="*/ 20955 w 22860"/>
                          <a:gd name="connsiteY40" fmla="*/ 4763 h 20954"/>
                          <a:gd name="connsiteX41" fmla="*/ 20955 w 22860"/>
                          <a:gd name="connsiteY41" fmla="*/ 3810 h 20954"/>
                          <a:gd name="connsiteX42" fmla="*/ 20955 w 22860"/>
                          <a:gd name="connsiteY42" fmla="*/ 2858 h 20954"/>
                          <a:gd name="connsiteX43" fmla="*/ 20955 w 22860"/>
                          <a:gd name="connsiteY43" fmla="*/ 2858 h 20954"/>
                          <a:gd name="connsiteX44" fmla="*/ 20955 w 22860"/>
                          <a:gd name="connsiteY44" fmla="*/ 1905 h 20954"/>
                          <a:gd name="connsiteX45" fmla="*/ 20955 w 22860"/>
                          <a:gd name="connsiteY45" fmla="*/ 1905 h 20954"/>
                          <a:gd name="connsiteX46" fmla="*/ 20955 w 22860"/>
                          <a:gd name="connsiteY46" fmla="*/ 1905 h 20954"/>
                          <a:gd name="connsiteX47" fmla="*/ 22860 w 22860"/>
                          <a:gd name="connsiteY47" fmla="*/ 952 h 20954"/>
                          <a:gd name="connsiteX48" fmla="*/ 22860 w 22860"/>
                          <a:gd name="connsiteY48" fmla="*/ 952 h 20954"/>
                          <a:gd name="connsiteX49" fmla="*/ 22860 w 22860"/>
                          <a:gd name="connsiteY49" fmla="*/ 952 h 20954"/>
                          <a:gd name="connsiteX50" fmla="*/ 22860 w 22860"/>
                          <a:gd name="connsiteY50" fmla="*/ 952 h 20954"/>
                          <a:gd name="connsiteX51" fmla="*/ 22860 w 22860"/>
                          <a:gd name="connsiteY51" fmla="*/ 952 h 20954"/>
                          <a:gd name="connsiteX52" fmla="*/ 22860 w 22860"/>
                          <a:gd name="connsiteY52" fmla="*/ 0 h 20954"/>
                          <a:gd name="connsiteX53" fmla="*/ 22860 w 22860"/>
                          <a:gd name="connsiteY53" fmla="*/ 952 h 20954"/>
                          <a:gd name="connsiteX54" fmla="*/ 21907 w 22860"/>
                          <a:gd name="connsiteY54" fmla="*/ 952 h 20954"/>
                          <a:gd name="connsiteX55" fmla="*/ 21907 w 22860"/>
                          <a:gd name="connsiteY55" fmla="*/ 952 h 20954"/>
                          <a:gd name="connsiteX56" fmla="*/ 21907 w 22860"/>
                          <a:gd name="connsiteY56" fmla="*/ 952 h 20954"/>
                          <a:gd name="connsiteX57" fmla="*/ 21907 w 22860"/>
                          <a:gd name="connsiteY57" fmla="*/ 1905 h 20954"/>
                          <a:gd name="connsiteX58" fmla="*/ 20955 w 22860"/>
                          <a:gd name="connsiteY58" fmla="*/ 4763 h 20954"/>
                          <a:gd name="connsiteX59" fmla="*/ 20955 w 22860"/>
                          <a:gd name="connsiteY59" fmla="*/ 5715 h 20954"/>
                          <a:gd name="connsiteX60" fmla="*/ 20955 w 22860"/>
                          <a:gd name="connsiteY60" fmla="*/ 5715 h 20954"/>
                          <a:gd name="connsiteX61" fmla="*/ 20002 w 22860"/>
                          <a:gd name="connsiteY61" fmla="*/ 7620 h 20954"/>
                          <a:gd name="connsiteX62" fmla="*/ 19050 w 22860"/>
                          <a:gd name="connsiteY62" fmla="*/ 9525 h 20954"/>
                          <a:gd name="connsiteX63" fmla="*/ 18098 w 22860"/>
                          <a:gd name="connsiteY63" fmla="*/ 11430 h 20954"/>
                          <a:gd name="connsiteX64" fmla="*/ 17145 w 22860"/>
                          <a:gd name="connsiteY64" fmla="*/ 12383 h 20954"/>
                          <a:gd name="connsiteX65" fmla="*/ 16193 w 22860"/>
                          <a:gd name="connsiteY65" fmla="*/ 13335 h 20954"/>
                          <a:gd name="connsiteX66" fmla="*/ 15240 w 22860"/>
                          <a:gd name="connsiteY66" fmla="*/ 13335 h 20954"/>
                          <a:gd name="connsiteX67" fmla="*/ 15240 w 22860"/>
                          <a:gd name="connsiteY67" fmla="*/ 13335 h 20954"/>
                          <a:gd name="connsiteX68" fmla="*/ 15240 w 22860"/>
                          <a:gd name="connsiteY68" fmla="*/ 13335 h 20954"/>
                          <a:gd name="connsiteX69" fmla="*/ 15240 w 22860"/>
                          <a:gd name="connsiteY69" fmla="*/ 14288 h 20954"/>
                          <a:gd name="connsiteX70" fmla="*/ 14288 w 22860"/>
                          <a:gd name="connsiteY70" fmla="*/ 15240 h 20954"/>
                          <a:gd name="connsiteX71" fmla="*/ 13335 w 22860"/>
                          <a:gd name="connsiteY71" fmla="*/ 16192 h 20954"/>
                          <a:gd name="connsiteX72" fmla="*/ 13335 w 22860"/>
                          <a:gd name="connsiteY72" fmla="*/ 16192 h 20954"/>
                          <a:gd name="connsiteX73" fmla="*/ 13335 w 22860"/>
                          <a:gd name="connsiteY73" fmla="*/ 16192 h 20954"/>
                          <a:gd name="connsiteX74" fmla="*/ 13335 w 22860"/>
                          <a:gd name="connsiteY74" fmla="*/ 16192 h 20954"/>
                          <a:gd name="connsiteX75" fmla="*/ 13335 w 22860"/>
                          <a:gd name="connsiteY75" fmla="*/ 16192 h 20954"/>
                          <a:gd name="connsiteX76" fmla="*/ 12382 w 22860"/>
                          <a:gd name="connsiteY76" fmla="*/ 16192 h 20954"/>
                          <a:gd name="connsiteX77" fmla="*/ 12382 w 22860"/>
                          <a:gd name="connsiteY77" fmla="*/ 16192 h 20954"/>
                          <a:gd name="connsiteX78" fmla="*/ 12382 w 22860"/>
                          <a:gd name="connsiteY78" fmla="*/ 16192 h 20954"/>
                          <a:gd name="connsiteX79" fmla="*/ 12382 w 22860"/>
                          <a:gd name="connsiteY79" fmla="*/ 17145 h 20954"/>
                          <a:gd name="connsiteX80" fmla="*/ 11430 w 22860"/>
                          <a:gd name="connsiteY80" fmla="*/ 18097 h 20954"/>
                          <a:gd name="connsiteX81" fmla="*/ 10477 w 22860"/>
                          <a:gd name="connsiteY81" fmla="*/ 19050 h 20954"/>
                          <a:gd name="connsiteX82" fmla="*/ 9525 w 22860"/>
                          <a:gd name="connsiteY82" fmla="*/ 19050 h 20954"/>
                          <a:gd name="connsiteX83" fmla="*/ 9525 w 22860"/>
                          <a:gd name="connsiteY83" fmla="*/ 19050 h 20954"/>
                          <a:gd name="connsiteX84" fmla="*/ 9525 w 22860"/>
                          <a:gd name="connsiteY84" fmla="*/ 19050 h 20954"/>
                          <a:gd name="connsiteX85" fmla="*/ 9525 w 22860"/>
                          <a:gd name="connsiteY85" fmla="*/ 19050 h 20954"/>
                          <a:gd name="connsiteX86" fmla="*/ 7620 w 22860"/>
                          <a:gd name="connsiteY86" fmla="*/ 20002 h 20954"/>
                          <a:gd name="connsiteX87" fmla="*/ 7620 w 22860"/>
                          <a:gd name="connsiteY87" fmla="*/ 20002 h 20954"/>
                          <a:gd name="connsiteX88" fmla="*/ 3810 w 22860"/>
                          <a:gd name="connsiteY88" fmla="*/ 20955 h 20954"/>
                          <a:gd name="connsiteX89" fmla="*/ 1905 w 22860"/>
                          <a:gd name="connsiteY89" fmla="*/ 20955 h 20954"/>
                          <a:gd name="connsiteX90" fmla="*/ 952 w 22860"/>
                          <a:gd name="connsiteY90" fmla="*/ 20955 h 20954"/>
                          <a:gd name="connsiteX91" fmla="*/ 0 w 22860"/>
                          <a:gd name="connsiteY91" fmla="*/ 20955 h 20954"/>
                          <a:gd name="connsiteX92" fmla="*/ 0 w 22860"/>
                          <a:gd name="connsiteY92" fmla="*/ 20955 h 20954"/>
                          <a:gd name="connsiteX93" fmla="*/ 0 w 22860"/>
                          <a:gd name="connsiteY93" fmla="*/ 18097 h 20954"/>
                          <a:gd name="connsiteX94" fmla="*/ 20955 w 22860"/>
                          <a:gd name="connsiteY94" fmla="*/ 1905 h 20954"/>
                          <a:gd name="connsiteX95" fmla="*/ 20955 w 22860"/>
                          <a:gd name="connsiteY95" fmla="*/ 1905 h 20954"/>
                          <a:gd name="connsiteX96" fmla="*/ 20955 w 22860"/>
                          <a:gd name="connsiteY96" fmla="*/ 1905 h 20954"/>
                          <a:gd name="connsiteX97" fmla="*/ 20955 w 22860"/>
                          <a:gd name="connsiteY97" fmla="*/ 1905 h 20954"/>
                          <a:gd name="connsiteX98" fmla="*/ 20955 w 22860"/>
                          <a:gd name="connsiteY98" fmla="*/ 1905 h 20954"/>
                          <a:gd name="connsiteX99" fmla="*/ 19050 w 22860"/>
                          <a:gd name="connsiteY99" fmla="*/ 6667 h 20954"/>
                          <a:gd name="connsiteX100" fmla="*/ 19050 w 22860"/>
                          <a:gd name="connsiteY100" fmla="*/ 6667 h 20954"/>
                          <a:gd name="connsiteX101" fmla="*/ 19050 w 22860"/>
                          <a:gd name="connsiteY101" fmla="*/ 6667 h 20954"/>
                          <a:gd name="connsiteX102" fmla="*/ 19050 w 22860"/>
                          <a:gd name="connsiteY102" fmla="*/ 6667 h 20954"/>
                          <a:gd name="connsiteX103" fmla="*/ 19050 w 22860"/>
                          <a:gd name="connsiteY103" fmla="*/ 6667 h 20954"/>
                          <a:gd name="connsiteX104" fmla="*/ 1905 w 22860"/>
                          <a:gd name="connsiteY104" fmla="*/ 19050 h 20954"/>
                          <a:gd name="connsiteX105" fmla="*/ 1905 w 22860"/>
                          <a:gd name="connsiteY105" fmla="*/ 19050 h 20954"/>
                          <a:gd name="connsiteX106" fmla="*/ 1905 w 22860"/>
                          <a:gd name="connsiteY106" fmla="*/ 19050 h 20954"/>
                          <a:gd name="connsiteX107" fmla="*/ 1905 w 22860"/>
                          <a:gd name="connsiteY107" fmla="*/ 19050 h 20954"/>
                          <a:gd name="connsiteX108" fmla="*/ 1905 w 22860"/>
                          <a:gd name="connsiteY108" fmla="*/ 19050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2860" h="20954">
                            <a:moveTo>
                              <a:pt x="0" y="18097"/>
                            </a:move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ubicBezTo>
                              <a:pt x="952" y="18097"/>
                              <a:pt x="1905" y="18097"/>
                              <a:pt x="1905" y="18097"/>
                            </a:cubicBezTo>
                            <a:cubicBezTo>
                              <a:pt x="1905" y="18097"/>
                              <a:pt x="2857" y="18097"/>
                              <a:pt x="2857" y="18097"/>
                            </a:cubicBezTo>
                            <a:cubicBezTo>
                              <a:pt x="2857" y="18097"/>
                              <a:pt x="3810" y="18097"/>
                              <a:pt x="3810" y="18097"/>
                            </a:cubicBezTo>
                            <a:cubicBezTo>
                              <a:pt x="3810" y="18097"/>
                              <a:pt x="3810" y="18097"/>
                              <a:pt x="3810" y="18097"/>
                            </a:cubicBezTo>
                            <a:cubicBezTo>
                              <a:pt x="3810" y="18097"/>
                              <a:pt x="3810" y="18097"/>
                              <a:pt x="4763" y="18097"/>
                            </a:cubicBezTo>
                            <a:cubicBezTo>
                              <a:pt x="4763" y="18097"/>
                              <a:pt x="4763" y="18097"/>
                              <a:pt x="5715" y="18097"/>
                            </a:cubicBezTo>
                            <a:cubicBezTo>
                              <a:pt x="5715" y="18097"/>
                              <a:pt x="5715" y="18097"/>
                              <a:pt x="6668" y="18097"/>
                            </a:cubicBezTo>
                            <a:cubicBezTo>
                              <a:pt x="6668" y="18097"/>
                              <a:pt x="7620" y="18097"/>
                              <a:pt x="7620" y="18097"/>
                            </a:cubicBezTo>
                            <a:cubicBezTo>
                              <a:pt x="7620" y="18097"/>
                              <a:pt x="7620" y="18097"/>
                              <a:pt x="7620" y="18097"/>
                            </a:cubicBezTo>
                            <a:cubicBezTo>
                              <a:pt x="7620" y="18097"/>
                              <a:pt x="7620" y="18097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9525" y="18097"/>
                            </a:cubicBezTo>
                            <a:cubicBezTo>
                              <a:pt x="9525" y="18097"/>
                              <a:pt x="10477" y="18097"/>
                              <a:pt x="10477" y="18097"/>
                            </a:cubicBezTo>
                            <a:cubicBezTo>
                              <a:pt x="10477" y="18097"/>
                              <a:pt x="11430" y="18097"/>
                              <a:pt x="11430" y="18097"/>
                            </a:cubicBezTo>
                            <a:cubicBezTo>
                              <a:pt x="11430" y="18097"/>
                              <a:pt x="11430" y="18097"/>
                              <a:pt x="11430" y="18097"/>
                            </a:cubicBezTo>
                            <a:cubicBezTo>
                              <a:pt x="11430" y="18097"/>
                              <a:pt x="11430" y="18097"/>
                              <a:pt x="11430" y="18097"/>
                            </a:cubicBezTo>
                            <a:cubicBezTo>
                              <a:pt x="11430" y="18097"/>
                              <a:pt x="11430" y="17145"/>
                              <a:pt x="12382" y="17145"/>
                            </a:cubicBezTo>
                            <a:cubicBezTo>
                              <a:pt x="12382" y="17145"/>
                              <a:pt x="12382" y="17145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4288" y="16192"/>
                            </a:cubicBezTo>
                            <a:cubicBezTo>
                              <a:pt x="14288" y="16192"/>
                              <a:pt x="14288" y="16192"/>
                              <a:pt x="14288" y="16192"/>
                            </a:cubicBezTo>
                            <a:cubicBezTo>
                              <a:pt x="14288" y="16192"/>
                              <a:pt x="14288" y="16192"/>
                              <a:pt x="14288" y="16192"/>
                            </a:cubicBezTo>
                            <a:cubicBezTo>
                              <a:pt x="14288" y="16192"/>
                              <a:pt x="14288" y="16192"/>
                              <a:pt x="14288" y="16192"/>
                            </a:cubicBezTo>
                            <a:cubicBezTo>
                              <a:pt x="14288" y="16192"/>
                              <a:pt x="14288" y="16192"/>
                              <a:pt x="14288" y="16192"/>
                            </a:cubicBezTo>
                            <a:cubicBezTo>
                              <a:pt x="14288" y="16192"/>
                              <a:pt x="14288" y="16192"/>
                              <a:pt x="14288" y="16192"/>
                            </a:cubicBezTo>
                            <a:cubicBezTo>
                              <a:pt x="14288" y="16192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6193" y="14288"/>
                            </a:cubicBezTo>
                            <a:cubicBezTo>
                              <a:pt x="16193" y="14288"/>
                              <a:pt x="16193" y="14288"/>
                              <a:pt x="16193" y="14288"/>
                            </a:cubicBezTo>
                            <a:cubicBezTo>
                              <a:pt x="16193" y="14288"/>
                              <a:pt x="16193" y="14288"/>
                              <a:pt x="16193" y="14288"/>
                            </a:cubicBezTo>
                            <a:cubicBezTo>
                              <a:pt x="16193" y="14288"/>
                              <a:pt x="16193" y="14288"/>
                              <a:pt x="16193" y="14288"/>
                            </a:cubicBezTo>
                            <a:cubicBezTo>
                              <a:pt x="16193" y="14288"/>
                              <a:pt x="16193" y="13335"/>
                              <a:pt x="16193" y="13335"/>
                            </a:cubicBezTo>
                            <a:cubicBezTo>
                              <a:pt x="17145" y="12383"/>
                              <a:pt x="17145" y="12383"/>
                              <a:pt x="18098" y="11430"/>
                            </a:cubicBezTo>
                            <a:cubicBezTo>
                              <a:pt x="18098" y="10477"/>
                              <a:pt x="19050" y="10477"/>
                              <a:pt x="19050" y="9525"/>
                            </a:cubicBezTo>
                            <a:cubicBezTo>
                              <a:pt x="19050" y="8572"/>
                              <a:pt x="20002" y="8572"/>
                              <a:pt x="20002" y="7620"/>
                            </a:cubicBezTo>
                            <a:cubicBezTo>
                              <a:pt x="20002" y="6667"/>
                              <a:pt x="20955" y="6667"/>
                              <a:pt x="20955" y="5715"/>
                            </a:cubicBezTo>
                            <a:cubicBezTo>
                              <a:pt x="20955" y="5715"/>
                              <a:pt x="20955" y="5715"/>
                              <a:pt x="20955" y="5715"/>
                            </a:cubicBezTo>
                            <a:cubicBezTo>
                              <a:pt x="20955" y="5715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3810"/>
                            </a:cubicBezTo>
                            <a:cubicBezTo>
                              <a:pt x="20955" y="3810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1905"/>
                              <a:pt x="20955" y="1905"/>
                            </a:cubicBezTo>
                            <a:lnTo>
                              <a:pt x="20955" y="1905"/>
                            </a:ln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1907" y="1905"/>
                              <a:pt x="21907" y="952"/>
                              <a:pt x="22860" y="952"/>
                            </a:cubicBez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0"/>
                            </a:cubicBezTo>
                            <a:cubicBezTo>
                              <a:pt x="22860" y="0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2860" y="952"/>
                              <a:pt x="21907" y="952"/>
                              <a:pt x="21907" y="1905"/>
                            </a:cubicBezTo>
                            <a:cubicBezTo>
                              <a:pt x="21907" y="2858"/>
                              <a:pt x="21907" y="3810"/>
                              <a:pt x="20955" y="4763"/>
                            </a:cubicBezTo>
                            <a:cubicBezTo>
                              <a:pt x="20955" y="4763"/>
                              <a:pt x="20955" y="5715"/>
                              <a:pt x="20955" y="5715"/>
                            </a:cubicBezTo>
                            <a:cubicBezTo>
                              <a:pt x="20955" y="5715"/>
                              <a:pt x="20955" y="5715"/>
                              <a:pt x="20955" y="5715"/>
                            </a:cubicBezTo>
                            <a:cubicBezTo>
                              <a:pt x="20955" y="6667"/>
                              <a:pt x="20955" y="6667"/>
                              <a:pt x="20002" y="7620"/>
                            </a:cubicBezTo>
                            <a:cubicBezTo>
                              <a:pt x="20002" y="8572"/>
                              <a:pt x="20002" y="8572"/>
                              <a:pt x="19050" y="9525"/>
                            </a:cubicBezTo>
                            <a:cubicBezTo>
                              <a:pt x="19050" y="10477"/>
                              <a:pt x="18098" y="11430"/>
                              <a:pt x="18098" y="11430"/>
                            </a:cubicBezTo>
                            <a:cubicBezTo>
                              <a:pt x="18098" y="11430"/>
                              <a:pt x="17145" y="11430"/>
                              <a:pt x="17145" y="12383"/>
                            </a:cubicBezTo>
                            <a:cubicBezTo>
                              <a:pt x="17145" y="12383"/>
                              <a:pt x="16193" y="13335"/>
                              <a:pt x="16193" y="13335"/>
                            </a:cubicBezTo>
                            <a:cubicBezTo>
                              <a:pt x="16193" y="13335"/>
                              <a:pt x="16193" y="13335"/>
                              <a:pt x="15240" y="13335"/>
                            </a:cubicBezTo>
                            <a:cubicBezTo>
                              <a:pt x="15240" y="13335"/>
                              <a:pt x="15240" y="13335"/>
                              <a:pt x="15240" y="13335"/>
                            </a:cubicBezTo>
                            <a:cubicBezTo>
                              <a:pt x="15240" y="13335"/>
                              <a:pt x="15240" y="13335"/>
                              <a:pt x="15240" y="13335"/>
                            </a:cubicBezTo>
                            <a:cubicBezTo>
                              <a:pt x="15240" y="13335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4288" y="14288"/>
                              <a:pt x="14288" y="15240"/>
                            </a:cubicBezTo>
                            <a:cubicBezTo>
                              <a:pt x="14288" y="15240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7145"/>
                            </a:cubicBezTo>
                            <a:cubicBezTo>
                              <a:pt x="12382" y="17145"/>
                              <a:pt x="11430" y="18097"/>
                              <a:pt x="11430" y="18097"/>
                            </a:cubicBezTo>
                            <a:cubicBezTo>
                              <a:pt x="11430" y="18097"/>
                              <a:pt x="10477" y="19050"/>
                              <a:pt x="10477" y="19050"/>
                            </a:cubicBezTo>
                            <a:cubicBezTo>
                              <a:pt x="10477" y="19050"/>
                              <a:pt x="10477" y="19050"/>
                              <a:pt x="9525" y="19050"/>
                            </a:cubicBez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cubicBezTo>
                              <a:pt x="9525" y="20002"/>
                              <a:pt x="8573" y="20002"/>
                              <a:pt x="7620" y="20002"/>
                            </a:cubicBezTo>
                            <a:cubicBezTo>
                              <a:pt x="7620" y="20002"/>
                              <a:pt x="7620" y="20002"/>
                              <a:pt x="7620" y="20002"/>
                            </a:cubicBezTo>
                            <a:cubicBezTo>
                              <a:pt x="6668" y="20002"/>
                              <a:pt x="4763" y="20955"/>
                              <a:pt x="3810" y="20955"/>
                            </a:cubicBezTo>
                            <a:cubicBezTo>
                              <a:pt x="2857" y="20955"/>
                              <a:pt x="2857" y="20955"/>
                              <a:pt x="1905" y="20955"/>
                            </a:cubicBezTo>
                            <a:cubicBezTo>
                              <a:pt x="952" y="20955"/>
                              <a:pt x="952" y="20955"/>
                              <a:pt x="952" y="20955"/>
                            </a:cubicBezTo>
                            <a:cubicBezTo>
                              <a:pt x="952" y="20955"/>
                              <a:pt x="0" y="20955"/>
                              <a:pt x="0" y="20955"/>
                            </a:cubicBezTo>
                            <a:lnTo>
                              <a:pt x="0" y="20955"/>
                            </a:lnTo>
                            <a:lnTo>
                              <a:pt x="0" y="18097"/>
                            </a:lnTo>
                            <a:close/>
                            <a:moveTo>
                              <a:pt x="20955" y="1905"/>
                            </a:move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lose/>
                            <a:moveTo>
                              <a:pt x="19050" y="6667"/>
                            </a:moveTo>
                            <a:cubicBezTo>
                              <a:pt x="19050" y="6667"/>
                              <a:pt x="19050" y="6667"/>
                              <a:pt x="19050" y="6667"/>
                            </a:cubicBezTo>
                            <a:cubicBezTo>
                              <a:pt x="20002" y="6667"/>
                              <a:pt x="20002" y="6667"/>
                              <a:pt x="19050" y="6667"/>
                            </a:cubicBezTo>
                            <a:cubicBezTo>
                              <a:pt x="19050" y="6667"/>
                              <a:pt x="19050" y="6667"/>
                              <a:pt x="19050" y="6667"/>
                            </a:cubicBezTo>
                            <a:cubicBezTo>
                              <a:pt x="19050" y="6667"/>
                              <a:pt x="19050" y="6667"/>
                              <a:pt x="19050" y="6667"/>
                            </a:cubicBezTo>
                            <a:close/>
                            <a:moveTo>
                              <a:pt x="1905" y="19050"/>
                            </a:move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2857" y="19050"/>
                              <a:pt x="1905" y="18097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2" name="任意多边形: 形状 1136"/>
                      <p:cNvSpPr/>
                      <p:nvPr/>
                    </p:nvSpPr>
                    <p:spPr>
                      <a:xfrm>
                        <a:off x="4134802" y="34461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3" name="任意多边形: 形状 1137"/>
                      <p:cNvSpPr/>
                      <p:nvPr/>
                    </p:nvSpPr>
                    <p:spPr>
                      <a:xfrm>
                        <a:off x="4134802" y="3442334"/>
                        <a:ext cx="1905" cy="4762"/>
                      </a:xfrm>
                      <a:custGeom>
                        <a:avLst/>
                        <a:gdLst>
                          <a:gd name="connsiteX0" fmla="*/ 0 w 1905"/>
                          <a:gd name="connsiteY0" fmla="*/ 4763 h 4762"/>
                          <a:gd name="connsiteX1" fmla="*/ 1905 w 1905"/>
                          <a:gd name="connsiteY1" fmla="*/ 3810 h 4762"/>
                          <a:gd name="connsiteX2" fmla="*/ 1905 w 1905"/>
                          <a:gd name="connsiteY2" fmla="*/ 3810 h 4762"/>
                          <a:gd name="connsiteX3" fmla="*/ 1905 w 1905"/>
                          <a:gd name="connsiteY3" fmla="*/ 3810 h 4762"/>
                          <a:gd name="connsiteX4" fmla="*/ 1905 w 1905"/>
                          <a:gd name="connsiteY4" fmla="*/ 3810 h 4762"/>
                          <a:gd name="connsiteX5" fmla="*/ 1905 w 1905"/>
                          <a:gd name="connsiteY5" fmla="*/ 3810 h 4762"/>
                          <a:gd name="connsiteX6" fmla="*/ 1905 w 1905"/>
                          <a:gd name="connsiteY6" fmla="*/ 2858 h 4762"/>
                          <a:gd name="connsiteX7" fmla="*/ 1905 w 1905"/>
                          <a:gd name="connsiteY7" fmla="*/ 1905 h 4762"/>
                          <a:gd name="connsiteX8" fmla="*/ 1905 w 1905"/>
                          <a:gd name="connsiteY8" fmla="*/ 953 h 4762"/>
                          <a:gd name="connsiteX9" fmla="*/ 1905 w 1905"/>
                          <a:gd name="connsiteY9" fmla="*/ 953 h 4762"/>
                          <a:gd name="connsiteX10" fmla="*/ 1905 w 1905"/>
                          <a:gd name="connsiteY10" fmla="*/ 953 h 4762"/>
                          <a:gd name="connsiteX11" fmla="*/ 1905 w 1905"/>
                          <a:gd name="connsiteY11" fmla="*/ 0 h 4762"/>
                          <a:gd name="connsiteX12" fmla="*/ 0 w 1905"/>
                          <a:gd name="connsiteY12" fmla="*/ 0 h 4762"/>
                          <a:gd name="connsiteX13" fmla="*/ 0 w 1905"/>
                          <a:gd name="connsiteY13" fmla="*/ 953 h 4762"/>
                          <a:gd name="connsiteX14" fmla="*/ 0 w 1905"/>
                          <a:gd name="connsiteY14" fmla="*/ 1905 h 4762"/>
                          <a:gd name="connsiteX15" fmla="*/ 0 w 1905"/>
                          <a:gd name="connsiteY15" fmla="*/ 4763 h 4762"/>
                          <a:gd name="connsiteX16" fmla="*/ 0 w 1905"/>
                          <a:gd name="connsiteY16" fmla="*/ 4763 h 4762"/>
                          <a:gd name="connsiteX17" fmla="*/ 0 w 1905"/>
                          <a:gd name="connsiteY17" fmla="*/ 4763 h 4762"/>
                          <a:gd name="connsiteX18" fmla="*/ 0 w 1905"/>
                          <a:gd name="connsiteY18" fmla="*/ 4763 h 4762"/>
                          <a:gd name="connsiteX19" fmla="*/ 0 w 1905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0" y="4763"/>
                            </a:moveTo>
                            <a:cubicBezTo>
                              <a:pt x="953" y="4763"/>
                              <a:pt x="953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54" name="图形 2"/>
                    <p:cNvGrpSpPr/>
                    <p:nvPr/>
                  </p:nvGrpSpPr>
                  <p:grpSpPr>
                    <a:xfrm>
                      <a:off x="4090987" y="3444239"/>
                      <a:ext cx="24764" cy="22859"/>
                      <a:chOff x="4090987" y="3444239"/>
                      <a:chExt cx="24764" cy="22859"/>
                    </a:xfrm>
                    <a:solidFill>
                      <a:srgbClr val="FF9B80"/>
                    </a:solidFill>
                  </p:grpSpPr>
                  <p:sp>
                    <p:nvSpPr>
                      <p:cNvPr id="1255" name="任意多边形: 形状 1139"/>
                      <p:cNvSpPr/>
                      <p:nvPr/>
                    </p:nvSpPr>
                    <p:spPr>
                      <a:xfrm>
                        <a:off x="4113847" y="34670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6" name="任意多边形: 形状 1140"/>
                      <p:cNvSpPr/>
                      <p:nvPr/>
                    </p:nvSpPr>
                    <p:spPr>
                      <a:xfrm>
                        <a:off x="4090987" y="3444239"/>
                        <a:ext cx="20955" cy="22859"/>
                      </a:xfrm>
                      <a:custGeom>
                        <a:avLst/>
                        <a:gdLst>
                          <a:gd name="connsiteX0" fmla="*/ 2857 w 20955"/>
                          <a:gd name="connsiteY0" fmla="*/ 0 h 22859"/>
                          <a:gd name="connsiteX1" fmla="*/ 2857 w 20955"/>
                          <a:gd name="connsiteY1" fmla="*/ 0 h 22859"/>
                          <a:gd name="connsiteX2" fmla="*/ 2857 w 20955"/>
                          <a:gd name="connsiteY2" fmla="*/ 1905 h 22859"/>
                          <a:gd name="connsiteX3" fmla="*/ 2857 w 20955"/>
                          <a:gd name="connsiteY3" fmla="*/ 2857 h 22859"/>
                          <a:gd name="connsiteX4" fmla="*/ 2857 w 20955"/>
                          <a:gd name="connsiteY4" fmla="*/ 3810 h 22859"/>
                          <a:gd name="connsiteX5" fmla="*/ 2857 w 20955"/>
                          <a:gd name="connsiteY5" fmla="*/ 3810 h 22859"/>
                          <a:gd name="connsiteX6" fmla="*/ 2857 w 20955"/>
                          <a:gd name="connsiteY6" fmla="*/ 4763 h 22859"/>
                          <a:gd name="connsiteX7" fmla="*/ 2857 w 20955"/>
                          <a:gd name="connsiteY7" fmla="*/ 5715 h 22859"/>
                          <a:gd name="connsiteX8" fmla="*/ 2857 w 20955"/>
                          <a:gd name="connsiteY8" fmla="*/ 6667 h 22859"/>
                          <a:gd name="connsiteX9" fmla="*/ 2857 w 20955"/>
                          <a:gd name="connsiteY9" fmla="*/ 7620 h 22859"/>
                          <a:gd name="connsiteX10" fmla="*/ 2857 w 20955"/>
                          <a:gd name="connsiteY10" fmla="*/ 7620 h 22859"/>
                          <a:gd name="connsiteX11" fmla="*/ 2857 w 20955"/>
                          <a:gd name="connsiteY11" fmla="*/ 8572 h 22859"/>
                          <a:gd name="connsiteX12" fmla="*/ 2857 w 20955"/>
                          <a:gd name="connsiteY12" fmla="*/ 9525 h 22859"/>
                          <a:gd name="connsiteX13" fmla="*/ 2857 w 20955"/>
                          <a:gd name="connsiteY13" fmla="*/ 10477 h 22859"/>
                          <a:gd name="connsiteX14" fmla="*/ 2857 w 20955"/>
                          <a:gd name="connsiteY14" fmla="*/ 11430 h 22859"/>
                          <a:gd name="connsiteX15" fmla="*/ 2857 w 20955"/>
                          <a:gd name="connsiteY15" fmla="*/ 11430 h 22859"/>
                          <a:gd name="connsiteX16" fmla="*/ 2857 w 20955"/>
                          <a:gd name="connsiteY16" fmla="*/ 11430 h 22859"/>
                          <a:gd name="connsiteX17" fmla="*/ 3810 w 20955"/>
                          <a:gd name="connsiteY17" fmla="*/ 12382 h 22859"/>
                          <a:gd name="connsiteX18" fmla="*/ 4763 w 20955"/>
                          <a:gd name="connsiteY18" fmla="*/ 13335 h 22859"/>
                          <a:gd name="connsiteX19" fmla="*/ 4763 w 20955"/>
                          <a:gd name="connsiteY19" fmla="*/ 13335 h 22859"/>
                          <a:gd name="connsiteX20" fmla="*/ 4763 w 20955"/>
                          <a:gd name="connsiteY20" fmla="*/ 14288 h 22859"/>
                          <a:gd name="connsiteX21" fmla="*/ 4763 w 20955"/>
                          <a:gd name="connsiteY21" fmla="*/ 14288 h 22859"/>
                          <a:gd name="connsiteX22" fmla="*/ 4763 w 20955"/>
                          <a:gd name="connsiteY22" fmla="*/ 14288 h 22859"/>
                          <a:gd name="connsiteX23" fmla="*/ 4763 w 20955"/>
                          <a:gd name="connsiteY23" fmla="*/ 14288 h 22859"/>
                          <a:gd name="connsiteX24" fmla="*/ 4763 w 20955"/>
                          <a:gd name="connsiteY24" fmla="*/ 14288 h 22859"/>
                          <a:gd name="connsiteX25" fmla="*/ 4763 w 20955"/>
                          <a:gd name="connsiteY25" fmla="*/ 14288 h 22859"/>
                          <a:gd name="connsiteX26" fmla="*/ 5715 w 20955"/>
                          <a:gd name="connsiteY26" fmla="*/ 15240 h 22859"/>
                          <a:gd name="connsiteX27" fmla="*/ 6668 w 20955"/>
                          <a:gd name="connsiteY27" fmla="*/ 16192 h 22859"/>
                          <a:gd name="connsiteX28" fmla="*/ 6668 w 20955"/>
                          <a:gd name="connsiteY28" fmla="*/ 16192 h 22859"/>
                          <a:gd name="connsiteX29" fmla="*/ 6668 w 20955"/>
                          <a:gd name="connsiteY29" fmla="*/ 16192 h 22859"/>
                          <a:gd name="connsiteX30" fmla="*/ 6668 w 20955"/>
                          <a:gd name="connsiteY30" fmla="*/ 16192 h 22859"/>
                          <a:gd name="connsiteX31" fmla="*/ 7620 w 20955"/>
                          <a:gd name="connsiteY31" fmla="*/ 16192 h 22859"/>
                          <a:gd name="connsiteX32" fmla="*/ 9525 w 20955"/>
                          <a:gd name="connsiteY32" fmla="*/ 18097 h 22859"/>
                          <a:gd name="connsiteX33" fmla="*/ 11430 w 20955"/>
                          <a:gd name="connsiteY33" fmla="*/ 19050 h 22859"/>
                          <a:gd name="connsiteX34" fmla="*/ 13335 w 20955"/>
                          <a:gd name="connsiteY34" fmla="*/ 20002 h 22859"/>
                          <a:gd name="connsiteX35" fmla="*/ 15240 w 20955"/>
                          <a:gd name="connsiteY35" fmla="*/ 20955 h 22859"/>
                          <a:gd name="connsiteX36" fmla="*/ 15240 w 20955"/>
                          <a:gd name="connsiteY36" fmla="*/ 20955 h 22859"/>
                          <a:gd name="connsiteX37" fmla="*/ 16193 w 20955"/>
                          <a:gd name="connsiteY37" fmla="*/ 20955 h 22859"/>
                          <a:gd name="connsiteX38" fmla="*/ 16193 w 20955"/>
                          <a:gd name="connsiteY38" fmla="*/ 20955 h 22859"/>
                          <a:gd name="connsiteX39" fmla="*/ 16193 w 20955"/>
                          <a:gd name="connsiteY39" fmla="*/ 20955 h 22859"/>
                          <a:gd name="connsiteX40" fmla="*/ 16193 w 20955"/>
                          <a:gd name="connsiteY40" fmla="*/ 20955 h 22859"/>
                          <a:gd name="connsiteX41" fmla="*/ 17145 w 20955"/>
                          <a:gd name="connsiteY41" fmla="*/ 20955 h 22859"/>
                          <a:gd name="connsiteX42" fmla="*/ 18098 w 20955"/>
                          <a:gd name="connsiteY42" fmla="*/ 20955 h 22859"/>
                          <a:gd name="connsiteX43" fmla="*/ 18098 w 20955"/>
                          <a:gd name="connsiteY43" fmla="*/ 20955 h 22859"/>
                          <a:gd name="connsiteX44" fmla="*/ 19050 w 20955"/>
                          <a:gd name="connsiteY44" fmla="*/ 20955 h 22859"/>
                          <a:gd name="connsiteX45" fmla="*/ 19050 w 20955"/>
                          <a:gd name="connsiteY45" fmla="*/ 20955 h 22859"/>
                          <a:gd name="connsiteX46" fmla="*/ 19050 w 20955"/>
                          <a:gd name="connsiteY46" fmla="*/ 20955 h 22859"/>
                          <a:gd name="connsiteX47" fmla="*/ 20002 w 20955"/>
                          <a:gd name="connsiteY47" fmla="*/ 22860 h 22859"/>
                          <a:gd name="connsiteX48" fmla="*/ 20002 w 20955"/>
                          <a:gd name="connsiteY48" fmla="*/ 22860 h 22859"/>
                          <a:gd name="connsiteX49" fmla="*/ 20002 w 20955"/>
                          <a:gd name="connsiteY49" fmla="*/ 22860 h 22859"/>
                          <a:gd name="connsiteX50" fmla="*/ 20002 w 20955"/>
                          <a:gd name="connsiteY50" fmla="*/ 22860 h 22859"/>
                          <a:gd name="connsiteX51" fmla="*/ 20002 w 20955"/>
                          <a:gd name="connsiteY51" fmla="*/ 22860 h 22859"/>
                          <a:gd name="connsiteX52" fmla="*/ 20955 w 20955"/>
                          <a:gd name="connsiteY52" fmla="*/ 22860 h 22859"/>
                          <a:gd name="connsiteX53" fmla="*/ 20002 w 20955"/>
                          <a:gd name="connsiteY53" fmla="*/ 22860 h 22859"/>
                          <a:gd name="connsiteX54" fmla="*/ 20002 w 20955"/>
                          <a:gd name="connsiteY54" fmla="*/ 21907 h 22859"/>
                          <a:gd name="connsiteX55" fmla="*/ 20002 w 20955"/>
                          <a:gd name="connsiteY55" fmla="*/ 21907 h 22859"/>
                          <a:gd name="connsiteX56" fmla="*/ 20002 w 20955"/>
                          <a:gd name="connsiteY56" fmla="*/ 21907 h 22859"/>
                          <a:gd name="connsiteX57" fmla="*/ 19050 w 20955"/>
                          <a:gd name="connsiteY57" fmla="*/ 21907 h 22859"/>
                          <a:gd name="connsiteX58" fmla="*/ 16193 w 20955"/>
                          <a:gd name="connsiteY58" fmla="*/ 20955 h 22859"/>
                          <a:gd name="connsiteX59" fmla="*/ 15240 w 20955"/>
                          <a:gd name="connsiteY59" fmla="*/ 20955 h 22859"/>
                          <a:gd name="connsiteX60" fmla="*/ 15240 w 20955"/>
                          <a:gd name="connsiteY60" fmla="*/ 20955 h 22859"/>
                          <a:gd name="connsiteX61" fmla="*/ 13335 w 20955"/>
                          <a:gd name="connsiteY61" fmla="*/ 20002 h 22859"/>
                          <a:gd name="connsiteX62" fmla="*/ 11430 w 20955"/>
                          <a:gd name="connsiteY62" fmla="*/ 19050 h 22859"/>
                          <a:gd name="connsiteX63" fmla="*/ 9525 w 20955"/>
                          <a:gd name="connsiteY63" fmla="*/ 18097 h 22859"/>
                          <a:gd name="connsiteX64" fmla="*/ 8573 w 20955"/>
                          <a:gd name="connsiteY64" fmla="*/ 17145 h 22859"/>
                          <a:gd name="connsiteX65" fmla="*/ 7620 w 20955"/>
                          <a:gd name="connsiteY65" fmla="*/ 16192 h 22859"/>
                          <a:gd name="connsiteX66" fmla="*/ 7620 w 20955"/>
                          <a:gd name="connsiteY66" fmla="*/ 15240 h 22859"/>
                          <a:gd name="connsiteX67" fmla="*/ 7620 w 20955"/>
                          <a:gd name="connsiteY67" fmla="*/ 15240 h 22859"/>
                          <a:gd name="connsiteX68" fmla="*/ 7620 w 20955"/>
                          <a:gd name="connsiteY68" fmla="*/ 15240 h 22859"/>
                          <a:gd name="connsiteX69" fmla="*/ 6668 w 20955"/>
                          <a:gd name="connsiteY69" fmla="*/ 15240 h 22859"/>
                          <a:gd name="connsiteX70" fmla="*/ 5715 w 20955"/>
                          <a:gd name="connsiteY70" fmla="*/ 14288 h 22859"/>
                          <a:gd name="connsiteX71" fmla="*/ 4763 w 20955"/>
                          <a:gd name="connsiteY71" fmla="*/ 13335 h 22859"/>
                          <a:gd name="connsiteX72" fmla="*/ 4763 w 20955"/>
                          <a:gd name="connsiteY72" fmla="*/ 13335 h 22859"/>
                          <a:gd name="connsiteX73" fmla="*/ 4763 w 20955"/>
                          <a:gd name="connsiteY73" fmla="*/ 13335 h 22859"/>
                          <a:gd name="connsiteX74" fmla="*/ 4763 w 20955"/>
                          <a:gd name="connsiteY74" fmla="*/ 13335 h 22859"/>
                          <a:gd name="connsiteX75" fmla="*/ 4763 w 20955"/>
                          <a:gd name="connsiteY75" fmla="*/ 13335 h 22859"/>
                          <a:gd name="connsiteX76" fmla="*/ 4763 w 20955"/>
                          <a:gd name="connsiteY76" fmla="*/ 12382 h 22859"/>
                          <a:gd name="connsiteX77" fmla="*/ 4763 w 20955"/>
                          <a:gd name="connsiteY77" fmla="*/ 12382 h 22859"/>
                          <a:gd name="connsiteX78" fmla="*/ 4763 w 20955"/>
                          <a:gd name="connsiteY78" fmla="*/ 12382 h 22859"/>
                          <a:gd name="connsiteX79" fmla="*/ 3810 w 20955"/>
                          <a:gd name="connsiteY79" fmla="*/ 12382 h 22859"/>
                          <a:gd name="connsiteX80" fmla="*/ 2857 w 20955"/>
                          <a:gd name="connsiteY80" fmla="*/ 11430 h 22859"/>
                          <a:gd name="connsiteX81" fmla="*/ 1905 w 20955"/>
                          <a:gd name="connsiteY81" fmla="*/ 10477 h 22859"/>
                          <a:gd name="connsiteX82" fmla="*/ 1905 w 20955"/>
                          <a:gd name="connsiteY82" fmla="*/ 9525 h 22859"/>
                          <a:gd name="connsiteX83" fmla="*/ 1905 w 20955"/>
                          <a:gd name="connsiteY83" fmla="*/ 9525 h 22859"/>
                          <a:gd name="connsiteX84" fmla="*/ 1905 w 20955"/>
                          <a:gd name="connsiteY84" fmla="*/ 9525 h 22859"/>
                          <a:gd name="connsiteX85" fmla="*/ 1905 w 20955"/>
                          <a:gd name="connsiteY85" fmla="*/ 9525 h 22859"/>
                          <a:gd name="connsiteX86" fmla="*/ 952 w 20955"/>
                          <a:gd name="connsiteY86" fmla="*/ 7620 h 22859"/>
                          <a:gd name="connsiteX87" fmla="*/ 952 w 20955"/>
                          <a:gd name="connsiteY87" fmla="*/ 7620 h 22859"/>
                          <a:gd name="connsiteX88" fmla="*/ 0 w 20955"/>
                          <a:gd name="connsiteY88" fmla="*/ 3810 h 22859"/>
                          <a:gd name="connsiteX89" fmla="*/ 0 w 20955"/>
                          <a:gd name="connsiteY89" fmla="*/ 1905 h 22859"/>
                          <a:gd name="connsiteX90" fmla="*/ 0 w 20955"/>
                          <a:gd name="connsiteY90" fmla="*/ 952 h 22859"/>
                          <a:gd name="connsiteX91" fmla="*/ 0 w 20955"/>
                          <a:gd name="connsiteY91" fmla="*/ 0 h 22859"/>
                          <a:gd name="connsiteX92" fmla="*/ 0 w 20955"/>
                          <a:gd name="connsiteY92" fmla="*/ 0 h 22859"/>
                          <a:gd name="connsiteX93" fmla="*/ 2857 w 20955"/>
                          <a:gd name="connsiteY93" fmla="*/ 0 h 22859"/>
                          <a:gd name="connsiteX94" fmla="*/ 19050 w 20955"/>
                          <a:gd name="connsiteY94" fmla="*/ 20955 h 22859"/>
                          <a:gd name="connsiteX95" fmla="*/ 19050 w 20955"/>
                          <a:gd name="connsiteY95" fmla="*/ 20955 h 22859"/>
                          <a:gd name="connsiteX96" fmla="*/ 19050 w 20955"/>
                          <a:gd name="connsiteY96" fmla="*/ 20955 h 22859"/>
                          <a:gd name="connsiteX97" fmla="*/ 19050 w 20955"/>
                          <a:gd name="connsiteY97" fmla="*/ 20955 h 22859"/>
                          <a:gd name="connsiteX98" fmla="*/ 19050 w 20955"/>
                          <a:gd name="connsiteY98" fmla="*/ 20955 h 22859"/>
                          <a:gd name="connsiteX99" fmla="*/ 14288 w 20955"/>
                          <a:gd name="connsiteY99" fmla="*/ 19050 h 22859"/>
                          <a:gd name="connsiteX100" fmla="*/ 14288 w 20955"/>
                          <a:gd name="connsiteY100" fmla="*/ 19050 h 22859"/>
                          <a:gd name="connsiteX101" fmla="*/ 14288 w 20955"/>
                          <a:gd name="connsiteY101" fmla="*/ 19050 h 22859"/>
                          <a:gd name="connsiteX102" fmla="*/ 14288 w 20955"/>
                          <a:gd name="connsiteY102" fmla="*/ 19050 h 22859"/>
                          <a:gd name="connsiteX103" fmla="*/ 14288 w 20955"/>
                          <a:gd name="connsiteY103" fmla="*/ 19050 h 22859"/>
                          <a:gd name="connsiteX104" fmla="*/ 2857 w 20955"/>
                          <a:gd name="connsiteY104" fmla="*/ 1905 h 22859"/>
                          <a:gd name="connsiteX105" fmla="*/ 2857 w 20955"/>
                          <a:gd name="connsiteY105" fmla="*/ 1905 h 22859"/>
                          <a:gd name="connsiteX106" fmla="*/ 2857 w 20955"/>
                          <a:gd name="connsiteY106" fmla="*/ 1905 h 22859"/>
                          <a:gd name="connsiteX107" fmla="*/ 2857 w 20955"/>
                          <a:gd name="connsiteY107" fmla="*/ 1905 h 22859"/>
                          <a:gd name="connsiteX108" fmla="*/ 2857 w 20955"/>
                          <a:gd name="connsiteY108" fmla="*/ 1905 h 22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22859"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952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6667"/>
                            </a:cubicBezTo>
                            <a:cubicBezTo>
                              <a:pt x="2857" y="6667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9525"/>
                            </a:cubicBezTo>
                            <a:cubicBezTo>
                              <a:pt x="2857" y="9525"/>
                              <a:pt x="2857" y="10477"/>
                              <a:pt x="2857" y="10477"/>
                            </a:cubicBezTo>
                            <a:cubicBezTo>
                              <a:pt x="2857" y="10477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3810" y="11430"/>
                              <a:pt x="3810" y="12382"/>
                            </a:cubicBezTo>
                            <a:cubicBezTo>
                              <a:pt x="3810" y="12382"/>
                              <a:pt x="3810" y="12382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6668" y="16192"/>
                            </a:cubicBezTo>
                            <a:cubicBezTo>
                              <a:pt x="6668" y="16192"/>
                              <a:pt x="6668" y="16192"/>
                              <a:pt x="6668" y="16192"/>
                            </a:cubicBezTo>
                            <a:cubicBezTo>
                              <a:pt x="6668" y="16192"/>
                              <a:pt x="6668" y="16192"/>
                              <a:pt x="6668" y="16192"/>
                            </a:cubicBezTo>
                            <a:cubicBezTo>
                              <a:pt x="6668" y="16192"/>
                              <a:pt x="6668" y="16192"/>
                              <a:pt x="6668" y="16192"/>
                            </a:cubicBezTo>
                            <a:cubicBezTo>
                              <a:pt x="6668" y="16192"/>
                              <a:pt x="7620" y="16192"/>
                              <a:pt x="7620" y="16192"/>
                            </a:cubicBezTo>
                            <a:cubicBezTo>
                              <a:pt x="8573" y="17145"/>
                              <a:pt x="8573" y="17145"/>
                              <a:pt x="9525" y="18097"/>
                            </a:cubicBezTo>
                            <a:cubicBezTo>
                              <a:pt x="10477" y="18097"/>
                              <a:pt x="10477" y="19050"/>
                              <a:pt x="11430" y="19050"/>
                            </a:cubicBezTo>
                            <a:cubicBezTo>
                              <a:pt x="12382" y="19050"/>
                              <a:pt x="12382" y="20002"/>
                              <a:pt x="13335" y="20002"/>
                            </a:cubicBezTo>
                            <a:cubicBezTo>
                              <a:pt x="14288" y="20002"/>
                              <a:pt x="14288" y="20955"/>
                              <a:pt x="15240" y="20955"/>
                            </a:cubicBezTo>
                            <a:cubicBezTo>
                              <a:pt x="15240" y="20955"/>
                              <a:pt x="15240" y="20955"/>
                              <a:pt x="15240" y="20955"/>
                            </a:cubicBezTo>
                            <a:cubicBezTo>
                              <a:pt x="15240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7145" y="20955"/>
                            </a:cubicBezTo>
                            <a:cubicBezTo>
                              <a:pt x="17145" y="20955"/>
                              <a:pt x="18098" y="20955"/>
                              <a:pt x="18098" y="20955"/>
                            </a:cubicBezTo>
                            <a:cubicBezTo>
                              <a:pt x="18098" y="20955"/>
                              <a:pt x="18098" y="20955"/>
                              <a:pt x="18098" y="20955"/>
                            </a:cubicBezTo>
                            <a:cubicBezTo>
                              <a:pt x="18098" y="20955"/>
                              <a:pt x="19050" y="20955"/>
                              <a:pt x="19050" y="20955"/>
                            </a:cubicBezTo>
                            <a:lnTo>
                              <a:pt x="19050" y="20955"/>
                            </a:ln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19050" y="21907"/>
                              <a:pt x="20002" y="21907"/>
                              <a:pt x="20002" y="22860"/>
                            </a:cubicBezTo>
                            <a:lnTo>
                              <a:pt x="20002" y="22860"/>
                            </a:ln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lnTo>
                              <a:pt x="20002" y="22860"/>
                            </a:ln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cubicBezTo>
                              <a:pt x="20002" y="22860"/>
                              <a:pt x="20002" y="22860"/>
                              <a:pt x="20955" y="22860"/>
                            </a:cubicBezTo>
                            <a:cubicBezTo>
                              <a:pt x="20955" y="22860"/>
                              <a:pt x="20002" y="22860"/>
                              <a:pt x="20002" y="22860"/>
                            </a:cubicBezTo>
                            <a:cubicBezTo>
                              <a:pt x="20002" y="22860"/>
                              <a:pt x="20002" y="22860"/>
                              <a:pt x="20002" y="21907"/>
                            </a:cubicBezTo>
                            <a:cubicBezTo>
                              <a:pt x="20002" y="21907"/>
                              <a:pt x="20002" y="21907"/>
                              <a:pt x="20002" y="21907"/>
                            </a:cubicBezTo>
                            <a:cubicBezTo>
                              <a:pt x="20002" y="21907"/>
                              <a:pt x="20002" y="21907"/>
                              <a:pt x="20002" y="21907"/>
                            </a:cubicBezTo>
                            <a:cubicBezTo>
                              <a:pt x="20002" y="22860"/>
                              <a:pt x="20002" y="21907"/>
                              <a:pt x="19050" y="21907"/>
                            </a:cubicBezTo>
                            <a:cubicBezTo>
                              <a:pt x="18098" y="21907"/>
                              <a:pt x="17145" y="21907"/>
                              <a:pt x="16193" y="20955"/>
                            </a:cubicBezTo>
                            <a:cubicBezTo>
                              <a:pt x="16193" y="20955"/>
                              <a:pt x="15240" y="20955"/>
                              <a:pt x="15240" y="20955"/>
                            </a:cubicBezTo>
                            <a:cubicBezTo>
                              <a:pt x="15240" y="20955"/>
                              <a:pt x="15240" y="20955"/>
                              <a:pt x="15240" y="20955"/>
                            </a:cubicBezTo>
                            <a:cubicBezTo>
                              <a:pt x="14288" y="20955"/>
                              <a:pt x="14288" y="20955"/>
                              <a:pt x="13335" y="20002"/>
                            </a:cubicBezTo>
                            <a:cubicBezTo>
                              <a:pt x="12382" y="20002"/>
                              <a:pt x="12382" y="20002"/>
                              <a:pt x="11430" y="19050"/>
                            </a:cubicBezTo>
                            <a:cubicBezTo>
                              <a:pt x="10477" y="19050"/>
                              <a:pt x="9525" y="18097"/>
                              <a:pt x="9525" y="18097"/>
                            </a:cubicBezTo>
                            <a:cubicBezTo>
                              <a:pt x="9525" y="18097"/>
                              <a:pt x="9525" y="17145"/>
                              <a:pt x="8573" y="17145"/>
                            </a:cubicBezTo>
                            <a:cubicBezTo>
                              <a:pt x="8573" y="17145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6668" y="15240"/>
                              <a:pt x="6668" y="15240"/>
                            </a:cubicBezTo>
                            <a:cubicBezTo>
                              <a:pt x="6668" y="15240"/>
                              <a:pt x="6668" y="14288"/>
                              <a:pt x="5715" y="14288"/>
                            </a:cubicBezTo>
                            <a:cubicBezTo>
                              <a:pt x="5715" y="14288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3810" y="12382"/>
                            </a:cubicBezTo>
                            <a:cubicBezTo>
                              <a:pt x="3810" y="12382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952" y="9525"/>
                              <a:pt x="952" y="8572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6667"/>
                              <a:pt x="0" y="4763"/>
                              <a:pt x="0" y="3810"/>
                            </a:cubicBezTo>
                            <a:cubicBezTo>
                              <a:pt x="0" y="2857"/>
                              <a:pt x="0" y="2857"/>
                              <a:pt x="0" y="1905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2857" y="0"/>
                            </a:lnTo>
                            <a:close/>
                            <a:moveTo>
                              <a:pt x="19050" y="20955"/>
                            </a:move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20002" y="20955"/>
                              <a:pt x="20002" y="20955"/>
                              <a:pt x="19050" y="20955"/>
                            </a:cubicBezTo>
                            <a:cubicBezTo>
                              <a:pt x="20002" y="20955"/>
                              <a:pt x="19050" y="20955"/>
                              <a:pt x="19050" y="20955"/>
                            </a:cubicBez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lose/>
                            <a:moveTo>
                              <a:pt x="14288" y="19050"/>
                            </a:moveTo>
                            <a:cubicBezTo>
                              <a:pt x="14288" y="19050"/>
                              <a:pt x="14288" y="19050"/>
                              <a:pt x="14288" y="19050"/>
                            </a:cubicBezTo>
                            <a:cubicBezTo>
                              <a:pt x="14288" y="20002"/>
                              <a:pt x="14288" y="20002"/>
                              <a:pt x="14288" y="19050"/>
                            </a:cubicBezTo>
                            <a:cubicBezTo>
                              <a:pt x="14288" y="19050"/>
                              <a:pt x="14288" y="19050"/>
                              <a:pt x="14288" y="19050"/>
                            </a:cubicBezTo>
                            <a:cubicBezTo>
                              <a:pt x="14288" y="19050"/>
                              <a:pt x="14288" y="19050"/>
                              <a:pt x="14288" y="19050"/>
                            </a:cubicBezTo>
                            <a:close/>
                            <a:moveTo>
                              <a:pt x="2857" y="1905"/>
                            </a:move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2857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7" name="任意多边形: 形状 1141"/>
                      <p:cNvSpPr/>
                      <p:nvPr/>
                    </p:nvSpPr>
                    <p:spPr>
                      <a:xfrm>
                        <a:off x="4111942" y="34642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58" name="任意多边形: 形状 1142"/>
                      <p:cNvSpPr/>
                      <p:nvPr/>
                    </p:nvSpPr>
                    <p:spPr>
                      <a:xfrm>
                        <a:off x="4110989" y="3464241"/>
                        <a:ext cx="4762" cy="1904"/>
                      </a:xfrm>
                      <a:custGeom>
                        <a:avLst/>
                        <a:gdLst>
                          <a:gd name="connsiteX0" fmla="*/ 0 w 4762"/>
                          <a:gd name="connsiteY0" fmla="*/ 0 h 1904"/>
                          <a:gd name="connsiteX1" fmla="*/ 953 w 4762"/>
                          <a:gd name="connsiteY1" fmla="*/ 1905 h 1904"/>
                          <a:gd name="connsiteX2" fmla="*/ 953 w 4762"/>
                          <a:gd name="connsiteY2" fmla="*/ 1905 h 1904"/>
                          <a:gd name="connsiteX3" fmla="*/ 953 w 4762"/>
                          <a:gd name="connsiteY3" fmla="*/ 1905 h 1904"/>
                          <a:gd name="connsiteX4" fmla="*/ 953 w 4762"/>
                          <a:gd name="connsiteY4" fmla="*/ 1905 h 1904"/>
                          <a:gd name="connsiteX5" fmla="*/ 953 w 4762"/>
                          <a:gd name="connsiteY5" fmla="*/ 1905 h 1904"/>
                          <a:gd name="connsiteX6" fmla="*/ 1905 w 4762"/>
                          <a:gd name="connsiteY6" fmla="*/ 1905 h 1904"/>
                          <a:gd name="connsiteX7" fmla="*/ 2858 w 4762"/>
                          <a:gd name="connsiteY7" fmla="*/ 1905 h 1904"/>
                          <a:gd name="connsiteX8" fmla="*/ 3810 w 4762"/>
                          <a:gd name="connsiteY8" fmla="*/ 1905 h 1904"/>
                          <a:gd name="connsiteX9" fmla="*/ 3810 w 4762"/>
                          <a:gd name="connsiteY9" fmla="*/ 1905 h 1904"/>
                          <a:gd name="connsiteX10" fmla="*/ 3810 w 4762"/>
                          <a:gd name="connsiteY10" fmla="*/ 1905 h 1904"/>
                          <a:gd name="connsiteX11" fmla="*/ 4763 w 4762"/>
                          <a:gd name="connsiteY11" fmla="*/ 1905 h 1904"/>
                          <a:gd name="connsiteX12" fmla="*/ 4763 w 4762"/>
                          <a:gd name="connsiteY12" fmla="*/ 0 h 1904"/>
                          <a:gd name="connsiteX13" fmla="*/ 3810 w 4762"/>
                          <a:gd name="connsiteY13" fmla="*/ 0 h 1904"/>
                          <a:gd name="connsiteX14" fmla="*/ 2858 w 4762"/>
                          <a:gd name="connsiteY14" fmla="*/ 0 h 1904"/>
                          <a:gd name="connsiteX15" fmla="*/ 0 w 4762"/>
                          <a:gd name="connsiteY15" fmla="*/ 0 h 1904"/>
                          <a:gd name="connsiteX16" fmla="*/ 0 w 4762"/>
                          <a:gd name="connsiteY16" fmla="*/ 0 h 1904"/>
                          <a:gd name="connsiteX17" fmla="*/ 0 w 4762"/>
                          <a:gd name="connsiteY17" fmla="*/ 0 h 1904"/>
                          <a:gd name="connsiteX18" fmla="*/ 0 w 4762"/>
                          <a:gd name="connsiteY18" fmla="*/ 0 h 1904"/>
                          <a:gd name="connsiteX19" fmla="*/ 0 w 4762"/>
                          <a:gd name="connsiteY19" fmla="*/ 0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0" y="0"/>
                            </a:moveTo>
                            <a:cubicBezTo>
                              <a:pt x="0" y="953"/>
                              <a:pt x="953" y="953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1905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2858" y="0"/>
                              <a:pt x="2858" y="0"/>
                            </a:cubicBezTo>
                            <a:cubicBezTo>
                              <a:pt x="1905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59" name="图形 2"/>
                    <p:cNvGrpSpPr/>
                    <p:nvPr/>
                  </p:nvGrpSpPr>
                  <p:grpSpPr>
                    <a:xfrm>
                      <a:off x="4091939" y="3420427"/>
                      <a:ext cx="22860" cy="24764"/>
                      <a:chOff x="4091939" y="3420427"/>
                      <a:chExt cx="22860" cy="24764"/>
                    </a:xfrm>
                    <a:solidFill>
                      <a:srgbClr val="FF9B80"/>
                    </a:solidFill>
                  </p:grpSpPr>
                  <p:sp>
                    <p:nvSpPr>
                      <p:cNvPr id="1260" name="任意多边形: 形状 1144"/>
                      <p:cNvSpPr/>
                      <p:nvPr/>
                    </p:nvSpPr>
                    <p:spPr>
                      <a:xfrm>
                        <a:off x="4091939" y="34432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1" name="任意多边形: 形状 1145"/>
                      <p:cNvSpPr/>
                      <p:nvPr/>
                    </p:nvSpPr>
                    <p:spPr>
                      <a:xfrm>
                        <a:off x="4091939" y="3420427"/>
                        <a:ext cx="22860" cy="20954"/>
                      </a:xfrm>
                      <a:custGeom>
                        <a:avLst/>
                        <a:gdLst>
                          <a:gd name="connsiteX0" fmla="*/ 22860 w 22860"/>
                          <a:gd name="connsiteY0" fmla="*/ 2857 h 20954"/>
                          <a:gd name="connsiteX1" fmla="*/ 22860 w 22860"/>
                          <a:gd name="connsiteY1" fmla="*/ 2857 h 20954"/>
                          <a:gd name="connsiteX2" fmla="*/ 20955 w 22860"/>
                          <a:gd name="connsiteY2" fmla="*/ 2857 h 20954"/>
                          <a:gd name="connsiteX3" fmla="*/ 20003 w 22860"/>
                          <a:gd name="connsiteY3" fmla="*/ 2857 h 20954"/>
                          <a:gd name="connsiteX4" fmla="*/ 19050 w 22860"/>
                          <a:gd name="connsiteY4" fmla="*/ 2857 h 20954"/>
                          <a:gd name="connsiteX5" fmla="*/ 19050 w 22860"/>
                          <a:gd name="connsiteY5" fmla="*/ 2857 h 20954"/>
                          <a:gd name="connsiteX6" fmla="*/ 18098 w 22860"/>
                          <a:gd name="connsiteY6" fmla="*/ 2857 h 20954"/>
                          <a:gd name="connsiteX7" fmla="*/ 17145 w 22860"/>
                          <a:gd name="connsiteY7" fmla="*/ 2857 h 20954"/>
                          <a:gd name="connsiteX8" fmla="*/ 16193 w 22860"/>
                          <a:gd name="connsiteY8" fmla="*/ 2857 h 20954"/>
                          <a:gd name="connsiteX9" fmla="*/ 15240 w 22860"/>
                          <a:gd name="connsiteY9" fmla="*/ 2857 h 20954"/>
                          <a:gd name="connsiteX10" fmla="*/ 15240 w 22860"/>
                          <a:gd name="connsiteY10" fmla="*/ 2857 h 20954"/>
                          <a:gd name="connsiteX11" fmla="*/ 14288 w 22860"/>
                          <a:gd name="connsiteY11" fmla="*/ 2857 h 20954"/>
                          <a:gd name="connsiteX12" fmla="*/ 13335 w 22860"/>
                          <a:gd name="connsiteY12" fmla="*/ 2857 h 20954"/>
                          <a:gd name="connsiteX13" fmla="*/ 12383 w 22860"/>
                          <a:gd name="connsiteY13" fmla="*/ 2857 h 20954"/>
                          <a:gd name="connsiteX14" fmla="*/ 11430 w 22860"/>
                          <a:gd name="connsiteY14" fmla="*/ 2857 h 20954"/>
                          <a:gd name="connsiteX15" fmla="*/ 11430 w 22860"/>
                          <a:gd name="connsiteY15" fmla="*/ 2857 h 20954"/>
                          <a:gd name="connsiteX16" fmla="*/ 11430 w 22860"/>
                          <a:gd name="connsiteY16" fmla="*/ 2857 h 20954"/>
                          <a:gd name="connsiteX17" fmla="*/ 10478 w 22860"/>
                          <a:gd name="connsiteY17" fmla="*/ 3810 h 20954"/>
                          <a:gd name="connsiteX18" fmla="*/ 9525 w 22860"/>
                          <a:gd name="connsiteY18" fmla="*/ 4763 h 20954"/>
                          <a:gd name="connsiteX19" fmla="*/ 9525 w 22860"/>
                          <a:gd name="connsiteY19" fmla="*/ 4763 h 20954"/>
                          <a:gd name="connsiteX20" fmla="*/ 8573 w 22860"/>
                          <a:gd name="connsiteY20" fmla="*/ 4763 h 20954"/>
                          <a:gd name="connsiteX21" fmla="*/ 8573 w 22860"/>
                          <a:gd name="connsiteY21" fmla="*/ 4763 h 20954"/>
                          <a:gd name="connsiteX22" fmla="*/ 8573 w 22860"/>
                          <a:gd name="connsiteY22" fmla="*/ 4763 h 20954"/>
                          <a:gd name="connsiteX23" fmla="*/ 8573 w 22860"/>
                          <a:gd name="connsiteY23" fmla="*/ 4763 h 20954"/>
                          <a:gd name="connsiteX24" fmla="*/ 8573 w 22860"/>
                          <a:gd name="connsiteY24" fmla="*/ 4763 h 20954"/>
                          <a:gd name="connsiteX25" fmla="*/ 8573 w 22860"/>
                          <a:gd name="connsiteY25" fmla="*/ 4763 h 20954"/>
                          <a:gd name="connsiteX26" fmla="*/ 7620 w 22860"/>
                          <a:gd name="connsiteY26" fmla="*/ 5715 h 20954"/>
                          <a:gd name="connsiteX27" fmla="*/ 6668 w 22860"/>
                          <a:gd name="connsiteY27" fmla="*/ 6667 h 20954"/>
                          <a:gd name="connsiteX28" fmla="*/ 6668 w 22860"/>
                          <a:gd name="connsiteY28" fmla="*/ 6667 h 20954"/>
                          <a:gd name="connsiteX29" fmla="*/ 6668 w 22860"/>
                          <a:gd name="connsiteY29" fmla="*/ 6667 h 20954"/>
                          <a:gd name="connsiteX30" fmla="*/ 6668 w 22860"/>
                          <a:gd name="connsiteY30" fmla="*/ 6667 h 20954"/>
                          <a:gd name="connsiteX31" fmla="*/ 6668 w 22860"/>
                          <a:gd name="connsiteY31" fmla="*/ 7620 h 20954"/>
                          <a:gd name="connsiteX32" fmla="*/ 4763 w 22860"/>
                          <a:gd name="connsiteY32" fmla="*/ 9525 h 20954"/>
                          <a:gd name="connsiteX33" fmla="*/ 3810 w 22860"/>
                          <a:gd name="connsiteY33" fmla="*/ 11430 h 20954"/>
                          <a:gd name="connsiteX34" fmla="*/ 2858 w 22860"/>
                          <a:gd name="connsiteY34" fmla="*/ 13335 h 20954"/>
                          <a:gd name="connsiteX35" fmla="*/ 1905 w 22860"/>
                          <a:gd name="connsiteY35" fmla="*/ 15240 h 20954"/>
                          <a:gd name="connsiteX36" fmla="*/ 1905 w 22860"/>
                          <a:gd name="connsiteY36" fmla="*/ 15240 h 20954"/>
                          <a:gd name="connsiteX37" fmla="*/ 1905 w 22860"/>
                          <a:gd name="connsiteY37" fmla="*/ 16192 h 20954"/>
                          <a:gd name="connsiteX38" fmla="*/ 1905 w 22860"/>
                          <a:gd name="connsiteY38" fmla="*/ 16192 h 20954"/>
                          <a:gd name="connsiteX39" fmla="*/ 1905 w 22860"/>
                          <a:gd name="connsiteY39" fmla="*/ 16192 h 20954"/>
                          <a:gd name="connsiteX40" fmla="*/ 1905 w 22860"/>
                          <a:gd name="connsiteY40" fmla="*/ 16192 h 20954"/>
                          <a:gd name="connsiteX41" fmla="*/ 1905 w 22860"/>
                          <a:gd name="connsiteY41" fmla="*/ 17145 h 20954"/>
                          <a:gd name="connsiteX42" fmla="*/ 1905 w 22860"/>
                          <a:gd name="connsiteY42" fmla="*/ 18097 h 20954"/>
                          <a:gd name="connsiteX43" fmla="*/ 1905 w 22860"/>
                          <a:gd name="connsiteY43" fmla="*/ 18097 h 20954"/>
                          <a:gd name="connsiteX44" fmla="*/ 1905 w 22860"/>
                          <a:gd name="connsiteY44" fmla="*/ 19050 h 20954"/>
                          <a:gd name="connsiteX45" fmla="*/ 1905 w 22860"/>
                          <a:gd name="connsiteY45" fmla="*/ 19050 h 20954"/>
                          <a:gd name="connsiteX46" fmla="*/ 1905 w 22860"/>
                          <a:gd name="connsiteY46" fmla="*/ 19050 h 20954"/>
                          <a:gd name="connsiteX47" fmla="*/ 0 w 22860"/>
                          <a:gd name="connsiteY47" fmla="*/ 20002 h 20954"/>
                          <a:gd name="connsiteX48" fmla="*/ 0 w 22860"/>
                          <a:gd name="connsiteY48" fmla="*/ 20002 h 20954"/>
                          <a:gd name="connsiteX49" fmla="*/ 0 w 22860"/>
                          <a:gd name="connsiteY49" fmla="*/ 20002 h 20954"/>
                          <a:gd name="connsiteX50" fmla="*/ 0 w 22860"/>
                          <a:gd name="connsiteY50" fmla="*/ 20002 h 20954"/>
                          <a:gd name="connsiteX51" fmla="*/ 0 w 22860"/>
                          <a:gd name="connsiteY51" fmla="*/ 20002 h 20954"/>
                          <a:gd name="connsiteX52" fmla="*/ 0 w 22860"/>
                          <a:gd name="connsiteY52" fmla="*/ 20955 h 20954"/>
                          <a:gd name="connsiteX53" fmla="*/ 0 w 22860"/>
                          <a:gd name="connsiteY53" fmla="*/ 20002 h 20954"/>
                          <a:gd name="connsiteX54" fmla="*/ 953 w 22860"/>
                          <a:gd name="connsiteY54" fmla="*/ 20002 h 20954"/>
                          <a:gd name="connsiteX55" fmla="*/ 953 w 22860"/>
                          <a:gd name="connsiteY55" fmla="*/ 20002 h 20954"/>
                          <a:gd name="connsiteX56" fmla="*/ 953 w 22860"/>
                          <a:gd name="connsiteY56" fmla="*/ 20002 h 20954"/>
                          <a:gd name="connsiteX57" fmla="*/ 953 w 22860"/>
                          <a:gd name="connsiteY57" fmla="*/ 19050 h 20954"/>
                          <a:gd name="connsiteX58" fmla="*/ 1905 w 22860"/>
                          <a:gd name="connsiteY58" fmla="*/ 16192 h 20954"/>
                          <a:gd name="connsiteX59" fmla="*/ 1905 w 22860"/>
                          <a:gd name="connsiteY59" fmla="*/ 15240 h 20954"/>
                          <a:gd name="connsiteX60" fmla="*/ 1905 w 22860"/>
                          <a:gd name="connsiteY60" fmla="*/ 15240 h 20954"/>
                          <a:gd name="connsiteX61" fmla="*/ 2858 w 22860"/>
                          <a:gd name="connsiteY61" fmla="*/ 13335 h 20954"/>
                          <a:gd name="connsiteX62" fmla="*/ 3810 w 22860"/>
                          <a:gd name="connsiteY62" fmla="*/ 11430 h 20954"/>
                          <a:gd name="connsiteX63" fmla="*/ 4763 w 22860"/>
                          <a:gd name="connsiteY63" fmla="*/ 9525 h 20954"/>
                          <a:gd name="connsiteX64" fmla="*/ 5715 w 22860"/>
                          <a:gd name="connsiteY64" fmla="*/ 8572 h 20954"/>
                          <a:gd name="connsiteX65" fmla="*/ 6668 w 22860"/>
                          <a:gd name="connsiteY65" fmla="*/ 7620 h 20954"/>
                          <a:gd name="connsiteX66" fmla="*/ 7620 w 22860"/>
                          <a:gd name="connsiteY66" fmla="*/ 7620 h 20954"/>
                          <a:gd name="connsiteX67" fmla="*/ 7620 w 22860"/>
                          <a:gd name="connsiteY67" fmla="*/ 7620 h 20954"/>
                          <a:gd name="connsiteX68" fmla="*/ 7620 w 22860"/>
                          <a:gd name="connsiteY68" fmla="*/ 7620 h 20954"/>
                          <a:gd name="connsiteX69" fmla="*/ 7620 w 22860"/>
                          <a:gd name="connsiteY69" fmla="*/ 6667 h 20954"/>
                          <a:gd name="connsiteX70" fmla="*/ 8573 w 22860"/>
                          <a:gd name="connsiteY70" fmla="*/ 5715 h 20954"/>
                          <a:gd name="connsiteX71" fmla="*/ 9525 w 22860"/>
                          <a:gd name="connsiteY71" fmla="*/ 4763 h 20954"/>
                          <a:gd name="connsiteX72" fmla="*/ 9525 w 22860"/>
                          <a:gd name="connsiteY72" fmla="*/ 4763 h 20954"/>
                          <a:gd name="connsiteX73" fmla="*/ 9525 w 22860"/>
                          <a:gd name="connsiteY73" fmla="*/ 4763 h 20954"/>
                          <a:gd name="connsiteX74" fmla="*/ 9525 w 22860"/>
                          <a:gd name="connsiteY74" fmla="*/ 4763 h 20954"/>
                          <a:gd name="connsiteX75" fmla="*/ 9525 w 22860"/>
                          <a:gd name="connsiteY75" fmla="*/ 4763 h 20954"/>
                          <a:gd name="connsiteX76" fmla="*/ 10478 w 22860"/>
                          <a:gd name="connsiteY76" fmla="*/ 4763 h 20954"/>
                          <a:gd name="connsiteX77" fmla="*/ 10478 w 22860"/>
                          <a:gd name="connsiteY77" fmla="*/ 4763 h 20954"/>
                          <a:gd name="connsiteX78" fmla="*/ 10478 w 22860"/>
                          <a:gd name="connsiteY78" fmla="*/ 4763 h 20954"/>
                          <a:gd name="connsiteX79" fmla="*/ 10478 w 22860"/>
                          <a:gd name="connsiteY79" fmla="*/ 3810 h 20954"/>
                          <a:gd name="connsiteX80" fmla="*/ 11430 w 22860"/>
                          <a:gd name="connsiteY80" fmla="*/ 2857 h 20954"/>
                          <a:gd name="connsiteX81" fmla="*/ 12383 w 22860"/>
                          <a:gd name="connsiteY81" fmla="*/ 1905 h 20954"/>
                          <a:gd name="connsiteX82" fmla="*/ 13335 w 22860"/>
                          <a:gd name="connsiteY82" fmla="*/ 1905 h 20954"/>
                          <a:gd name="connsiteX83" fmla="*/ 13335 w 22860"/>
                          <a:gd name="connsiteY83" fmla="*/ 1905 h 20954"/>
                          <a:gd name="connsiteX84" fmla="*/ 13335 w 22860"/>
                          <a:gd name="connsiteY84" fmla="*/ 1905 h 20954"/>
                          <a:gd name="connsiteX85" fmla="*/ 13335 w 22860"/>
                          <a:gd name="connsiteY85" fmla="*/ 1905 h 20954"/>
                          <a:gd name="connsiteX86" fmla="*/ 15240 w 22860"/>
                          <a:gd name="connsiteY86" fmla="*/ 952 h 20954"/>
                          <a:gd name="connsiteX87" fmla="*/ 15240 w 22860"/>
                          <a:gd name="connsiteY87" fmla="*/ 952 h 20954"/>
                          <a:gd name="connsiteX88" fmla="*/ 19050 w 22860"/>
                          <a:gd name="connsiteY88" fmla="*/ 0 h 20954"/>
                          <a:gd name="connsiteX89" fmla="*/ 20955 w 22860"/>
                          <a:gd name="connsiteY89" fmla="*/ 0 h 20954"/>
                          <a:gd name="connsiteX90" fmla="*/ 21908 w 22860"/>
                          <a:gd name="connsiteY90" fmla="*/ 0 h 20954"/>
                          <a:gd name="connsiteX91" fmla="*/ 22860 w 22860"/>
                          <a:gd name="connsiteY91" fmla="*/ 0 h 20954"/>
                          <a:gd name="connsiteX92" fmla="*/ 22860 w 22860"/>
                          <a:gd name="connsiteY92" fmla="*/ 0 h 20954"/>
                          <a:gd name="connsiteX93" fmla="*/ 22860 w 22860"/>
                          <a:gd name="connsiteY93" fmla="*/ 2857 h 20954"/>
                          <a:gd name="connsiteX94" fmla="*/ 1905 w 22860"/>
                          <a:gd name="connsiteY94" fmla="*/ 19050 h 20954"/>
                          <a:gd name="connsiteX95" fmla="*/ 1905 w 22860"/>
                          <a:gd name="connsiteY95" fmla="*/ 19050 h 20954"/>
                          <a:gd name="connsiteX96" fmla="*/ 1905 w 22860"/>
                          <a:gd name="connsiteY96" fmla="*/ 19050 h 20954"/>
                          <a:gd name="connsiteX97" fmla="*/ 1905 w 22860"/>
                          <a:gd name="connsiteY97" fmla="*/ 19050 h 20954"/>
                          <a:gd name="connsiteX98" fmla="*/ 1905 w 22860"/>
                          <a:gd name="connsiteY98" fmla="*/ 19050 h 20954"/>
                          <a:gd name="connsiteX99" fmla="*/ 2858 w 22860"/>
                          <a:gd name="connsiteY99" fmla="*/ 14288 h 20954"/>
                          <a:gd name="connsiteX100" fmla="*/ 2858 w 22860"/>
                          <a:gd name="connsiteY100" fmla="*/ 14288 h 20954"/>
                          <a:gd name="connsiteX101" fmla="*/ 2858 w 22860"/>
                          <a:gd name="connsiteY101" fmla="*/ 14288 h 20954"/>
                          <a:gd name="connsiteX102" fmla="*/ 2858 w 22860"/>
                          <a:gd name="connsiteY102" fmla="*/ 14288 h 20954"/>
                          <a:gd name="connsiteX103" fmla="*/ 2858 w 22860"/>
                          <a:gd name="connsiteY103" fmla="*/ 14288 h 20954"/>
                          <a:gd name="connsiteX104" fmla="*/ 20003 w 22860"/>
                          <a:gd name="connsiteY104" fmla="*/ 2857 h 20954"/>
                          <a:gd name="connsiteX105" fmla="*/ 20003 w 22860"/>
                          <a:gd name="connsiteY105" fmla="*/ 2857 h 20954"/>
                          <a:gd name="connsiteX106" fmla="*/ 20003 w 22860"/>
                          <a:gd name="connsiteY106" fmla="*/ 2857 h 20954"/>
                          <a:gd name="connsiteX107" fmla="*/ 20003 w 22860"/>
                          <a:gd name="connsiteY107" fmla="*/ 2857 h 20954"/>
                          <a:gd name="connsiteX108" fmla="*/ 20003 w 22860"/>
                          <a:gd name="connsiteY108" fmla="*/ 2857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2860" h="20954">
                            <a:moveTo>
                              <a:pt x="22860" y="2857"/>
                            </a:moveTo>
                            <a:cubicBezTo>
                              <a:pt x="22860" y="2857"/>
                              <a:pt x="21908" y="2857"/>
                              <a:pt x="22860" y="2857"/>
                            </a:cubicBezTo>
                            <a:cubicBezTo>
                              <a:pt x="21908" y="2857"/>
                              <a:pt x="20955" y="2857"/>
                              <a:pt x="20955" y="2857"/>
                            </a:cubicBezTo>
                            <a:cubicBezTo>
                              <a:pt x="20955" y="2857"/>
                              <a:pt x="20003" y="2857"/>
                              <a:pt x="20003" y="2857"/>
                            </a:cubicBezTo>
                            <a:cubicBezTo>
                              <a:pt x="20003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9050" y="2857"/>
                            </a:cubicBezTo>
                            <a:cubicBezTo>
                              <a:pt x="19050" y="2857"/>
                              <a:pt x="19050" y="2857"/>
                              <a:pt x="18098" y="2857"/>
                            </a:cubicBezTo>
                            <a:cubicBezTo>
                              <a:pt x="18098" y="2857"/>
                              <a:pt x="18098" y="2857"/>
                              <a:pt x="17145" y="2857"/>
                            </a:cubicBezTo>
                            <a:cubicBezTo>
                              <a:pt x="17145" y="2857"/>
                              <a:pt x="17145" y="2857"/>
                              <a:pt x="16193" y="2857"/>
                            </a:cubicBezTo>
                            <a:cubicBezTo>
                              <a:pt x="16193" y="2857"/>
                              <a:pt x="15240" y="2857"/>
                              <a:pt x="15240" y="2857"/>
                            </a:cubicBezTo>
                            <a:cubicBezTo>
                              <a:pt x="15240" y="2857"/>
                              <a:pt x="15240" y="2857"/>
                              <a:pt x="15240" y="2857"/>
                            </a:cubicBezTo>
                            <a:cubicBezTo>
                              <a:pt x="15240" y="2857"/>
                              <a:pt x="15240" y="2857"/>
                              <a:pt x="14288" y="2857"/>
                            </a:cubicBezTo>
                            <a:cubicBezTo>
                              <a:pt x="14288" y="2857"/>
                              <a:pt x="14288" y="2857"/>
                              <a:pt x="13335" y="2857"/>
                            </a:cubicBezTo>
                            <a:cubicBezTo>
                              <a:pt x="13335" y="2857"/>
                              <a:pt x="12383" y="2857"/>
                              <a:pt x="12383" y="2857"/>
                            </a:cubicBezTo>
                            <a:cubicBezTo>
                              <a:pt x="12383" y="2857"/>
                              <a:pt x="11430" y="2857"/>
                              <a:pt x="11430" y="2857"/>
                            </a:cubicBezTo>
                            <a:cubicBezTo>
                              <a:pt x="11430" y="2857"/>
                              <a:pt x="11430" y="2857"/>
                              <a:pt x="11430" y="2857"/>
                            </a:cubicBezTo>
                            <a:cubicBezTo>
                              <a:pt x="11430" y="2857"/>
                              <a:pt x="11430" y="2857"/>
                              <a:pt x="11430" y="2857"/>
                            </a:cubicBezTo>
                            <a:cubicBezTo>
                              <a:pt x="11430" y="2857"/>
                              <a:pt x="11430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8573" y="4763"/>
                              <a:pt x="8573" y="4763"/>
                            </a:cubicBezTo>
                            <a:cubicBezTo>
                              <a:pt x="8573" y="4763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7620"/>
                              <a:pt x="6668" y="7620"/>
                            </a:cubicBezTo>
                            <a:cubicBezTo>
                              <a:pt x="5715" y="8572"/>
                              <a:pt x="5715" y="8572"/>
                              <a:pt x="4763" y="9525"/>
                            </a:cubicBezTo>
                            <a:cubicBezTo>
                              <a:pt x="4763" y="10477"/>
                              <a:pt x="3810" y="10477"/>
                              <a:pt x="3810" y="11430"/>
                            </a:cubicBezTo>
                            <a:cubicBezTo>
                              <a:pt x="3810" y="12382"/>
                              <a:pt x="2858" y="12382"/>
                              <a:pt x="2858" y="13335"/>
                            </a:cubicBezTo>
                            <a:cubicBezTo>
                              <a:pt x="2858" y="14288"/>
                              <a:pt x="1905" y="14288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7145"/>
                            </a:cubicBezTo>
                            <a:cubicBezTo>
                              <a:pt x="1905" y="17145"/>
                              <a:pt x="1905" y="18097"/>
                              <a:pt x="1905" y="18097"/>
                            </a:cubicBezTo>
                            <a:cubicBezTo>
                              <a:pt x="1905" y="18097"/>
                              <a:pt x="1905" y="18097"/>
                              <a:pt x="1905" y="18097"/>
                            </a:cubicBezTo>
                            <a:cubicBezTo>
                              <a:pt x="1905" y="18097"/>
                              <a:pt x="1905" y="19050"/>
                              <a:pt x="1905" y="19050"/>
                            </a:cubicBezTo>
                            <a:lnTo>
                              <a:pt x="1905" y="19050"/>
                            </a:ln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953" y="19050"/>
                              <a:pt x="953" y="20002"/>
                              <a:pt x="0" y="20002"/>
                            </a:cubicBezTo>
                            <a:lnTo>
                              <a:pt x="0" y="20002"/>
                            </a:lnTo>
                            <a:cubicBezTo>
                              <a:pt x="0" y="20002"/>
                              <a:pt x="0" y="20002"/>
                              <a:pt x="0" y="20002"/>
                            </a:cubicBezTo>
                            <a:lnTo>
                              <a:pt x="0" y="20002"/>
                            </a:lnTo>
                            <a:cubicBezTo>
                              <a:pt x="0" y="20002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20002"/>
                              <a:pt x="0" y="20955"/>
                            </a:cubicBezTo>
                            <a:cubicBezTo>
                              <a:pt x="0" y="20955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20002"/>
                              <a:pt x="953" y="20002"/>
                            </a:cubicBezTo>
                            <a:cubicBezTo>
                              <a:pt x="953" y="20002"/>
                              <a:pt x="953" y="20002"/>
                              <a:pt x="953" y="20002"/>
                            </a:cubicBezTo>
                            <a:cubicBezTo>
                              <a:pt x="953" y="20002"/>
                              <a:pt x="953" y="20002"/>
                              <a:pt x="953" y="20002"/>
                            </a:cubicBezTo>
                            <a:cubicBezTo>
                              <a:pt x="0" y="20002"/>
                              <a:pt x="953" y="20002"/>
                              <a:pt x="953" y="19050"/>
                            </a:cubicBezTo>
                            <a:cubicBezTo>
                              <a:pt x="953" y="18097"/>
                              <a:pt x="953" y="17145"/>
                              <a:pt x="1905" y="16192"/>
                            </a:cubicBezTo>
                            <a:cubicBezTo>
                              <a:pt x="1905" y="16192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4288"/>
                              <a:pt x="1905" y="14288"/>
                              <a:pt x="2858" y="13335"/>
                            </a:cubicBezTo>
                            <a:cubicBezTo>
                              <a:pt x="2858" y="12382"/>
                              <a:pt x="2858" y="12382"/>
                              <a:pt x="3810" y="11430"/>
                            </a:cubicBezTo>
                            <a:cubicBezTo>
                              <a:pt x="3810" y="10477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5715" y="9525"/>
                              <a:pt x="5715" y="8572"/>
                            </a:cubicBezTo>
                            <a:cubicBezTo>
                              <a:pt x="5715" y="8572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8573" y="6667"/>
                              <a:pt x="8573" y="5715"/>
                            </a:cubicBezTo>
                            <a:cubicBezTo>
                              <a:pt x="8573" y="5715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10478" y="4763"/>
                            </a:cubicBezTo>
                            <a:cubicBezTo>
                              <a:pt x="11430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3810"/>
                            </a:cubicBezTo>
                            <a:cubicBezTo>
                              <a:pt x="10478" y="3810"/>
                              <a:pt x="11430" y="2857"/>
                              <a:pt x="11430" y="2857"/>
                            </a:cubicBezTo>
                            <a:cubicBezTo>
                              <a:pt x="11430" y="2857"/>
                              <a:pt x="12383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952"/>
                              <a:pt x="14288" y="952"/>
                              <a:pt x="15240" y="952"/>
                            </a:cubicBezTo>
                            <a:cubicBezTo>
                              <a:pt x="15240" y="952"/>
                              <a:pt x="15240" y="952"/>
                              <a:pt x="15240" y="952"/>
                            </a:cubicBezTo>
                            <a:cubicBezTo>
                              <a:pt x="16193" y="952"/>
                              <a:pt x="18098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2860" y="0"/>
                              <a:pt x="22860" y="0"/>
                            </a:cubicBezTo>
                            <a:lnTo>
                              <a:pt x="22860" y="0"/>
                            </a:lnTo>
                            <a:lnTo>
                              <a:pt x="22860" y="2857"/>
                            </a:lnTo>
                            <a:close/>
                            <a:moveTo>
                              <a:pt x="1905" y="19050"/>
                            </a:moveTo>
                            <a:cubicBezTo>
                              <a:pt x="1905" y="19050"/>
                              <a:pt x="953" y="19050"/>
                              <a:pt x="1905" y="19050"/>
                            </a:cubicBezTo>
                            <a:cubicBezTo>
                              <a:pt x="953" y="20002"/>
                              <a:pt x="953" y="20002"/>
                              <a:pt x="1905" y="19050"/>
                            </a:cubicBezTo>
                            <a:cubicBezTo>
                              <a:pt x="1905" y="20002"/>
                              <a:pt x="1905" y="20002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lose/>
                            <a:moveTo>
                              <a:pt x="2858" y="14288"/>
                            </a:move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lose/>
                            <a:moveTo>
                              <a:pt x="20003" y="2857"/>
                            </a:moveTo>
                            <a:cubicBezTo>
                              <a:pt x="20003" y="2857"/>
                              <a:pt x="20003" y="2857"/>
                              <a:pt x="20003" y="2857"/>
                            </a:cubicBezTo>
                            <a:cubicBezTo>
                              <a:pt x="20003" y="2857"/>
                              <a:pt x="20003" y="2857"/>
                              <a:pt x="20003" y="2857"/>
                            </a:cubicBezTo>
                            <a:cubicBezTo>
                              <a:pt x="20003" y="2857"/>
                              <a:pt x="20003" y="2857"/>
                              <a:pt x="20003" y="2857"/>
                            </a:cubicBezTo>
                            <a:cubicBezTo>
                              <a:pt x="20003" y="2857"/>
                              <a:pt x="20003" y="2857"/>
                              <a:pt x="20003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2" name="任意多边形: 形状 1146"/>
                      <p:cNvSpPr/>
                      <p:nvPr/>
                    </p:nvSpPr>
                    <p:spPr>
                      <a:xfrm>
                        <a:off x="4093844" y="34413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3" name="任意多边形: 形状 1147"/>
                      <p:cNvSpPr/>
                      <p:nvPr/>
                    </p:nvSpPr>
                    <p:spPr>
                      <a:xfrm>
                        <a:off x="4091939" y="3440429"/>
                        <a:ext cx="1905" cy="4762"/>
                      </a:xfrm>
                      <a:custGeom>
                        <a:avLst/>
                        <a:gdLst>
                          <a:gd name="connsiteX0" fmla="*/ 1905 w 1905"/>
                          <a:gd name="connsiteY0" fmla="*/ 0 h 4762"/>
                          <a:gd name="connsiteX1" fmla="*/ 0 w 1905"/>
                          <a:gd name="connsiteY1" fmla="*/ 953 h 4762"/>
                          <a:gd name="connsiteX2" fmla="*/ 0 w 1905"/>
                          <a:gd name="connsiteY2" fmla="*/ 953 h 4762"/>
                          <a:gd name="connsiteX3" fmla="*/ 0 w 1905"/>
                          <a:gd name="connsiteY3" fmla="*/ 953 h 4762"/>
                          <a:gd name="connsiteX4" fmla="*/ 0 w 1905"/>
                          <a:gd name="connsiteY4" fmla="*/ 953 h 4762"/>
                          <a:gd name="connsiteX5" fmla="*/ 0 w 1905"/>
                          <a:gd name="connsiteY5" fmla="*/ 953 h 4762"/>
                          <a:gd name="connsiteX6" fmla="*/ 0 w 1905"/>
                          <a:gd name="connsiteY6" fmla="*/ 1905 h 4762"/>
                          <a:gd name="connsiteX7" fmla="*/ 0 w 1905"/>
                          <a:gd name="connsiteY7" fmla="*/ 2858 h 4762"/>
                          <a:gd name="connsiteX8" fmla="*/ 0 w 1905"/>
                          <a:gd name="connsiteY8" fmla="*/ 3810 h 4762"/>
                          <a:gd name="connsiteX9" fmla="*/ 0 w 1905"/>
                          <a:gd name="connsiteY9" fmla="*/ 3810 h 4762"/>
                          <a:gd name="connsiteX10" fmla="*/ 0 w 1905"/>
                          <a:gd name="connsiteY10" fmla="*/ 3810 h 4762"/>
                          <a:gd name="connsiteX11" fmla="*/ 0 w 1905"/>
                          <a:gd name="connsiteY11" fmla="*/ 4763 h 4762"/>
                          <a:gd name="connsiteX12" fmla="*/ 1905 w 1905"/>
                          <a:gd name="connsiteY12" fmla="*/ 4763 h 4762"/>
                          <a:gd name="connsiteX13" fmla="*/ 1905 w 1905"/>
                          <a:gd name="connsiteY13" fmla="*/ 3810 h 4762"/>
                          <a:gd name="connsiteX14" fmla="*/ 1905 w 1905"/>
                          <a:gd name="connsiteY14" fmla="*/ 2858 h 4762"/>
                          <a:gd name="connsiteX15" fmla="*/ 1905 w 1905"/>
                          <a:gd name="connsiteY15" fmla="*/ 0 h 4762"/>
                          <a:gd name="connsiteX16" fmla="*/ 1905 w 1905"/>
                          <a:gd name="connsiteY16" fmla="*/ 0 h 4762"/>
                          <a:gd name="connsiteX17" fmla="*/ 1905 w 1905"/>
                          <a:gd name="connsiteY17" fmla="*/ 0 h 4762"/>
                          <a:gd name="connsiteX18" fmla="*/ 1905 w 1905"/>
                          <a:gd name="connsiteY18" fmla="*/ 0 h 4762"/>
                          <a:gd name="connsiteX19" fmla="*/ 1905 w 1905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1905" y="0"/>
                            </a:moveTo>
                            <a:cubicBezTo>
                              <a:pt x="953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1905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64" name="图形 2"/>
                    <p:cNvGrpSpPr/>
                    <p:nvPr/>
                  </p:nvGrpSpPr>
                  <p:grpSpPr>
                    <a:xfrm>
                      <a:off x="4112894" y="3421379"/>
                      <a:ext cx="24765" cy="22860"/>
                      <a:chOff x="4112894" y="3421379"/>
                      <a:chExt cx="24765" cy="22860"/>
                    </a:xfrm>
                    <a:solidFill>
                      <a:srgbClr val="FF9B80"/>
                    </a:solidFill>
                  </p:grpSpPr>
                  <p:sp>
                    <p:nvSpPr>
                      <p:cNvPr id="1265" name="任意多边形: 形状 1149"/>
                      <p:cNvSpPr/>
                      <p:nvPr/>
                    </p:nvSpPr>
                    <p:spPr>
                      <a:xfrm>
                        <a:off x="4114800" y="3421379"/>
                        <a:ext cx="952" cy="9525"/>
                      </a:xfrm>
                      <a:custGeom>
                        <a:avLst/>
                        <a:gdLst>
                          <a:gd name="connsiteX0" fmla="*/ 952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0 w 952"/>
                          <a:gd name="connsiteY2" fmla="*/ 0 h 9525"/>
                          <a:gd name="connsiteX3" fmla="*/ 0 w 952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2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6" name="任意多边形: 形状 1150"/>
                      <p:cNvSpPr/>
                      <p:nvPr/>
                    </p:nvSpPr>
                    <p:spPr>
                      <a:xfrm>
                        <a:off x="4116705" y="3421379"/>
                        <a:ext cx="20955" cy="22860"/>
                      </a:xfrm>
                      <a:custGeom>
                        <a:avLst/>
                        <a:gdLst>
                          <a:gd name="connsiteX0" fmla="*/ 18097 w 20955"/>
                          <a:gd name="connsiteY0" fmla="*/ 22860 h 22860"/>
                          <a:gd name="connsiteX1" fmla="*/ 18097 w 20955"/>
                          <a:gd name="connsiteY1" fmla="*/ 22860 h 22860"/>
                          <a:gd name="connsiteX2" fmla="*/ 18097 w 20955"/>
                          <a:gd name="connsiteY2" fmla="*/ 20955 h 22860"/>
                          <a:gd name="connsiteX3" fmla="*/ 18097 w 20955"/>
                          <a:gd name="connsiteY3" fmla="*/ 20003 h 22860"/>
                          <a:gd name="connsiteX4" fmla="*/ 18097 w 20955"/>
                          <a:gd name="connsiteY4" fmla="*/ 19050 h 22860"/>
                          <a:gd name="connsiteX5" fmla="*/ 18097 w 20955"/>
                          <a:gd name="connsiteY5" fmla="*/ 19050 h 22860"/>
                          <a:gd name="connsiteX6" fmla="*/ 18097 w 20955"/>
                          <a:gd name="connsiteY6" fmla="*/ 18098 h 22860"/>
                          <a:gd name="connsiteX7" fmla="*/ 18097 w 20955"/>
                          <a:gd name="connsiteY7" fmla="*/ 17145 h 22860"/>
                          <a:gd name="connsiteX8" fmla="*/ 18097 w 20955"/>
                          <a:gd name="connsiteY8" fmla="*/ 16192 h 22860"/>
                          <a:gd name="connsiteX9" fmla="*/ 18097 w 20955"/>
                          <a:gd name="connsiteY9" fmla="*/ 15240 h 22860"/>
                          <a:gd name="connsiteX10" fmla="*/ 18097 w 20955"/>
                          <a:gd name="connsiteY10" fmla="*/ 15240 h 22860"/>
                          <a:gd name="connsiteX11" fmla="*/ 18097 w 20955"/>
                          <a:gd name="connsiteY11" fmla="*/ 14288 h 22860"/>
                          <a:gd name="connsiteX12" fmla="*/ 18097 w 20955"/>
                          <a:gd name="connsiteY12" fmla="*/ 13335 h 22860"/>
                          <a:gd name="connsiteX13" fmla="*/ 18097 w 20955"/>
                          <a:gd name="connsiteY13" fmla="*/ 12383 h 22860"/>
                          <a:gd name="connsiteX14" fmla="*/ 18097 w 20955"/>
                          <a:gd name="connsiteY14" fmla="*/ 11430 h 22860"/>
                          <a:gd name="connsiteX15" fmla="*/ 18097 w 20955"/>
                          <a:gd name="connsiteY15" fmla="*/ 11430 h 22860"/>
                          <a:gd name="connsiteX16" fmla="*/ 18097 w 20955"/>
                          <a:gd name="connsiteY16" fmla="*/ 11430 h 22860"/>
                          <a:gd name="connsiteX17" fmla="*/ 17145 w 20955"/>
                          <a:gd name="connsiteY17" fmla="*/ 10478 h 22860"/>
                          <a:gd name="connsiteX18" fmla="*/ 16193 w 20955"/>
                          <a:gd name="connsiteY18" fmla="*/ 9525 h 22860"/>
                          <a:gd name="connsiteX19" fmla="*/ 16193 w 20955"/>
                          <a:gd name="connsiteY19" fmla="*/ 9525 h 22860"/>
                          <a:gd name="connsiteX20" fmla="*/ 16193 w 20955"/>
                          <a:gd name="connsiteY20" fmla="*/ 8573 h 22860"/>
                          <a:gd name="connsiteX21" fmla="*/ 16193 w 20955"/>
                          <a:gd name="connsiteY21" fmla="*/ 8573 h 22860"/>
                          <a:gd name="connsiteX22" fmla="*/ 16193 w 20955"/>
                          <a:gd name="connsiteY22" fmla="*/ 8573 h 22860"/>
                          <a:gd name="connsiteX23" fmla="*/ 16193 w 20955"/>
                          <a:gd name="connsiteY23" fmla="*/ 8573 h 22860"/>
                          <a:gd name="connsiteX24" fmla="*/ 16193 w 20955"/>
                          <a:gd name="connsiteY24" fmla="*/ 8573 h 22860"/>
                          <a:gd name="connsiteX25" fmla="*/ 16193 w 20955"/>
                          <a:gd name="connsiteY25" fmla="*/ 8573 h 22860"/>
                          <a:gd name="connsiteX26" fmla="*/ 15240 w 20955"/>
                          <a:gd name="connsiteY26" fmla="*/ 7620 h 22860"/>
                          <a:gd name="connsiteX27" fmla="*/ 14288 w 20955"/>
                          <a:gd name="connsiteY27" fmla="*/ 6667 h 22860"/>
                          <a:gd name="connsiteX28" fmla="*/ 14288 w 20955"/>
                          <a:gd name="connsiteY28" fmla="*/ 6667 h 22860"/>
                          <a:gd name="connsiteX29" fmla="*/ 14288 w 20955"/>
                          <a:gd name="connsiteY29" fmla="*/ 6667 h 22860"/>
                          <a:gd name="connsiteX30" fmla="*/ 14288 w 20955"/>
                          <a:gd name="connsiteY30" fmla="*/ 6667 h 22860"/>
                          <a:gd name="connsiteX31" fmla="*/ 13335 w 20955"/>
                          <a:gd name="connsiteY31" fmla="*/ 6667 h 22860"/>
                          <a:gd name="connsiteX32" fmla="*/ 11430 w 20955"/>
                          <a:gd name="connsiteY32" fmla="*/ 4763 h 22860"/>
                          <a:gd name="connsiteX33" fmla="*/ 9525 w 20955"/>
                          <a:gd name="connsiteY33" fmla="*/ 3810 h 22860"/>
                          <a:gd name="connsiteX34" fmla="*/ 7620 w 20955"/>
                          <a:gd name="connsiteY34" fmla="*/ 2858 h 22860"/>
                          <a:gd name="connsiteX35" fmla="*/ 5715 w 20955"/>
                          <a:gd name="connsiteY35" fmla="*/ 1905 h 22860"/>
                          <a:gd name="connsiteX36" fmla="*/ 5715 w 20955"/>
                          <a:gd name="connsiteY36" fmla="*/ 1905 h 22860"/>
                          <a:gd name="connsiteX37" fmla="*/ 4763 w 20955"/>
                          <a:gd name="connsiteY37" fmla="*/ 1905 h 22860"/>
                          <a:gd name="connsiteX38" fmla="*/ 4763 w 20955"/>
                          <a:gd name="connsiteY38" fmla="*/ 1905 h 22860"/>
                          <a:gd name="connsiteX39" fmla="*/ 4763 w 20955"/>
                          <a:gd name="connsiteY39" fmla="*/ 1905 h 22860"/>
                          <a:gd name="connsiteX40" fmla="*/ 4763 w 20955"/>
                          <a:gd name="connsiteY40" fmla="*/ 1905 h 22860"/>
                          <a:gd name="connsiteX41" fmla="*/ 3810 w 20955"/>
                          <a:gd name="connsiteY41" fmla="*/ 1905 h 22860"/>
                          <a:gd name="connsiteX42" fmla="*/ 2857 w 20955"/>
                          <a:gd name="connsiteY42" fmla="*/ 1905 h 22860"/>
                          <a:gd name="connsiteX43" fmla="*/ 2857 w 20955"/>
                          <a:gd name="connsiteY43" fmla="*/ 1905 h 22860"/>
                          <a:gd name="connsiteX44" fmla="*/ 1905 w 20955"/>
                          <a:gd name="connsiteY44" fmla="*/ 1905 h 22860"/>
                          <a:gd name="connsiteX45" fmla="*/ 1905 w 20955"/>
                          <a:gd name="connsiteY45" fmla="*/ 1905 h 22860"/>
                          <a:gd name="connsiteX46" fmla="*/ 1905 w 20955"/>
                          <a:gd name="connsiteY46" fmla="*/ 1905 h 22860"/>
                          <a:gd name="connsiteX47" fmla="*/ 952 w 20955"/>
                          <a:gd name="connsiteY47" fmla="*/ 0 h 22860"/>
                          <a:gd name="connsiteX48" fmla="*/ 952 w 20955"/>
                          <a:gd name="connsiteY48" fmla="*/ 0 h 22860"/>
                          <a:gd name="connsiteX49" fmla="*/ 952 w 20955"/>
                          <a:gd name="connsiteY49" fmla="*/ 0 h 22860"/>
                          <a:gd name="connsiteX50" fmla="*/ 952 w 20955"/>
                          <a:gd name="connsiteY50" fmla="*/ 0 h 22860"/>
                          <a:gd name="connsiteX51" fmla="*/ 952 w 20955"/>
                          <a:gd name="connsiteY51" fmla="*/ 0 h 22860"/>
                          <a:gd name="connsiteX52" fmla="*/ 0 w 20955"/>
                          <a:gd name="connsiteY52" fmla="*/ 0 h 22860"/>
                          <a:gd name="connsiteX53" fmla="*/ 952 w 20955"/>
                          <a:gd name="connsiteY53" fmla="*/ 0 h 22860"/>
                          <a:gd name="connsiteX54" fmla="*/ 952 w 20955"/>
                          <a:gd name="connsiteY54" fmla="*/ 953 h 22860"/>
                          <a:gd name="connsiteX55" fmla="*/ 952 w 20955"/>
                          <a:gd name="connsiteY55" fmla="*/ 953 h 22860"/>
                          <a:gd name="connsiteX56" fmla="*/ 952 w 20955"/>
                          <a:gd name="connsiteY56" fmla="*/ 953 h 22860"/>
                          <a:gd name="connsiteX57" fmla="*/ 1905 w 20955"/>
                          <a:gd name="connsiteY57" fmla="*/ 953 h 22860"/>
                          <a:gd name="connsiteX58" fmla="*/ 4763 w 20955"/>
                          <a:gd name="connsiteY58" fmla="*/ 1905 h 22860"/>
                          <a:gd name="connsiteX59" fmla="*/ 5715 w 20955"/>
                          <a:gd name="connsiteY59" fmla="*/ 1905 h 22860"/>
                          <a:gd name="connsiteX60" fmla="*/ 5715 w 20955"/>
                          <a:gd name="connsiteY60" fmla="*/ 1905 h 22860"/>
                          <a:gd name="connsiteX61" fmla="*/ 7620 w 20955"/>
                          <a:gd name="connsiteY61" fmla="*/ 2858 h 22860"/>
                          <a:gd name="connsiteX62" fmla="*/ 9525 w 20955"/>
                          <a:gd name="connsiteY62" fmla="*/ 3810 h 22860"/>
                          <a:gd name="connsiteX63" fmla="*/ 11430 w 20955"/>
                          <a:gd name="connsiteY63" fmla="*/ 4763 h 22860"/>
                          <a:gd name="connsiteX64" fmla="*/ 12382 w 20955"/>
                          <a:gd name="connsiteY64" fmla="*/ 5715 h 22860"/>
                          <a:gd name="connsiteX65" fmla="*/ 13335 w 20955"/>
                          <a:gd name="connsiteY65" fmla="*/ 6667 h 22860"/>
                          <a:gd name="connsiteX66" fmla="*/ 13335 w 20955"/>
                          <a:gd name="connsiteY66" fmla="*/ 7620 h 22860"/>
                          <a:gd name="connsiteX67" fmla="*/ 13335 w 20955"/>
                          <a:gd name="connsiteY67" fmla="*/ 7620 h 22860"/>
                          <a:gd name="connsiteX68" fmla="*/ 13335 w 20955"/>
                          <a:gd name="connsiteY68" fmla="*/ 7620 h 22860"/>
                          <a:gd name="connsiteX69" fmla="*/ 14288 w 20955"/>
                          <a:gd name="connsiteY69" fmla="*/ 7620 h 22860"/>
                          <a:gd name="connsiteX70" fmla="*/ 15240 w 20955"/>
                          <a:gd name="connsiteY70" fmla="*/ 8573 h 22860"/>
                          <a:gd name="connsiteX71" fmla="*/ 16193 w 20955"/>
                          <a:gd name="connsiteY71" fmla="*/ 9525 h 22860"/>
                          <a:gd name="connsiteX72" fmla="*/ 16193 w 20955"/>
                          <a:gd name="connsiteY72" fmla="*/ 9525 h 22860"/>
                          <a:gd name="connsiteX73" fmla="*/ 16193 w 20955"/>
                          <a:gd name="connsiteY73" fmla="*/ 9525 h 22860"/>
                          <a:gd name="connsiteX74" fmla="*/ 16193 w 20955"/>
                          <a:gd name="connsiteY74" fmla="*/ 9525 h 22860"/>
                          <a:gd name="connsiteX75" fmla="*/ 16193 w 20955"/>
                          <a:gd name="connsiteY75" fmla="*/ 9525 h 22860"/>
                          <a:gd name="connsiteX76" fmla="*/ 16193 w 20955"/>
                          <a:gd name="connsiteY76" fmla="*/ 10478 h 22860"/>
                          <a:gd name="connsiteX77" fmla="*/ 16193 w 20955"/>
                          <a:gd name="connsiteY77" fmla="*/ 10478 h 22860"/>
                          <a:gd name="connsiteX78" fmla="*/ 16193 w 20955"/>
                          <a:gd name="connsiteY78" fmla="*/ 10478 h 22860"/>
                          <a:gd name="connsiteX79" fmla="*/ 17145 w 20955"/>
                          <a:gd name="connsiteY79" fmla="*/ 10478 h 22860"/>
                          <a:gd name="connsiteX80" fmla="*/ 18097 w 20955"/>
                          <a:gd name="connsiteY80" fmla="*/ 11430 h 22860"/>
                          <a:gd name="connsiteX81" fmla="*/ 19050 w 20955"/>
                          <a:gd name="connsiteY81" fmla="*/ 12383 h 22860"/>
                          <a:gd name="connsiteX82" fmla="*/ 19050 w 20955"/>
                          <a:gd name="connsiteY82" fmla="*/ 13335 h 22860"/>
                          <a:gd name="connsiteX83" fmla="*/ 19050 w 20955"/>
                          <a:gd name="connsiteY83" fmla="*/ 13335 h 22860"/>
                          <a:gd name="connsiteX84" fmla="*/ 19050 w 20955"/>
                          <a:gd name="connsiteY84" fmla="*/ 13335 h 22860"/>
                          <a:gd name="connsiteX85" fmla="*/ 19050 w 20955"/>
                          <a:gd name="connsiteY85" fmla="*/ 13335 h 22860"/>
                          <a:gd name="connsiteX86" fmla="*/ 20002 w 20955"/>
                          <a:gd name="connsiteY86" fmla="*/ 15240 h 22860"/>
                          <a:gd name="connsiteX87" fmla="*/ 20002 w 20955"/>
                          <a:gd name="connsiteY87" fmla="*/ 15240 h 22860"/>
                          <a:gd name="connsiteX88" fmla="*/ 20955 w 20955"/>
                          <a:gd name="connsiteY88" fmla="*/ 19050 h 22860"/>
                          <a:gd name="connsiteX89" fmla="*/ 20955 w 20955"/>
                          <a:gd name="connsiteY89" fmla="*/ 20955 h 22860"/>
                          <a:gd name="connsiteX90" fmla="*/ 20955 w 20955"/>
                          <a:gd name="connsiteY90" fmla="*/ 21908 h 22860"/>
                          <a:gd name="connsiteX91" fmla="*/ 20955 w 20955"/>
                          <a:gd name="connsiteY91" fmla="*/ 22860 h 22860"/>
                          <a:gd name="connsiteX92" fmla="*/ 20955 w 20955"/>
                          <a:gd name="connsiteY92" fmla="*/ 22860 h 22860"/>
                          <a:gd name="connsiteX93" fmla="*/ 18097 w 20955"/>
                          <a:gd name="connsiteY93" fmla="*/ 22860 h 22860"/>
                          <a:gd name="connsiteX94" fmla="*/ 1905 w 20955"/>
                          <a:gd name="connsiteY94" fmla="*/ 1905 h 22860"/>
                          <a:gd name="connsiteX95" fmla="*/ 1905 w 20955"/>
                          <a:gd name="connsiteY95" fmla="*/ 1905 h 22860"/>
                          <a:gd name="connsiteX96" fmla="*/ 1905 w 20955"/>
                          <a:gd name="connsiteY96" fmla="*/ 1905 h 22860"/>
                          <a:gd name="connsiteX97" fmla="*/ 1905 w 20955"/>
                          <a:gd name="connsiteY97" fmla="*/ 1905 h 22860"/>
                          <a:gd name="connsiteX98" fmla="*/ 1905 w 20955"/>
                          <a:gd name="connsiteY98" fmla="*/ 1905 h 22860"/>
                          <a:gd name="connsiteX99" fmla="*/ 6668 w 20955"/>
                          <a:gd name="connsiteY99" fmla="*/ 2858 h 22860"/>
                          <a:gd name="connsiteX100" fmla="*/ 6668 w 20955"/>
                          <a:gd name="connsiteY100" fmla="*/ 2858 h 22860"/>
                          <a:gd name="connsiteX101" fmla="*/ 6668 w 20955"/>
                          <a:gd name="connsiteY101" fmla="*/ 2858 h 22860"/>
                          <a:gd name="connsiteX102" fmla="*/ 6668 w 20955"/>
                          <a:gd name="connsiteY102" fmla="*/ 2858 h 22860"/>
                          <a:gd name="connsiteX103" fmla="*/ 6668 w 20955"/>
                          <a:gd name="connsiteY103" fmla="*/ 2858 h 22860"/>
                          <a:gd name="connsiteX104" fmla="*/ 19050 w 20955"/>
                          <a:gd name="connsiteY104" fmla="*/ 20003 h 22860"/>
                          <a:gd name="connsiteX105" fmla="*/ 19050 w 20955"/>
                          <a:gd name="connsiteY105" fmla="*/ 20003 h 22860"/>
                          <a:gd name="connsiteX106" fmla="*/ 19050 w 20955"/>
                          <a:gd name="connsiteY106" fmla="*/ 20003 h 22860"/>
                          <a:gd name="connsiteX107" fmla="*/ 19050 w 20955"/>
                          <a:gd name="connsiteY107" fmla="*/ 20003 h 22860"/>
                          <a:gd name="connsiteX108" fmla="*/ 19050 w 20955"/>
                          <a:gd name="connsiteY108" fmla="*/ 20003 h 228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22860">
                            <a:moveTo>
                              <a:pt x="18097" y="22860"/>
                            </a:moveTo>
                            <a:cubicBezTo>
                              <a:pt x="18097" y="22860"/>
                              <a:pt x="18097" y="22860"/>
                              <a:pt x="18097" y="22860"/>
                            </a:cubicBezTo>
                            <a:cubicBezTo>
                              <a:pt x="18097" y="21908"/>
                              <a:pt x="18097" y="20955"/>
                              <a:pt x="18097" y="20955"/>
                            </a:cubicBezTo>
                            <a:cubicBezTo>
                              <a:pt x="18097" y="20955"/>
                              <a:pt x="18097" y="20003"/>
                              <a:pt x="18097" y="20003"/>
                            </a:cubicBezTo>
                            <a:cubicBezTo>
                              <a:pt x="18097" y="20003"/>
                              <a:pt x="18097" y="19050"/>
                              <a:pt x="18097" y="19050"/>
                            </a:cubicBezTo>
                            <a:cubicBezTo>
                              <a:pt x="18097" y="19050"/>
                              <a:pt x="18097" y="19050"/>
                              <a:pt x="18097" y="19050"/>
                            </a:cubicBezTo>
                            <a:cubicBezTo>
                              <a:pt x="18097" y="19050"/>
                              <a:pt x="18097" y="19050"/>
                              <a:pt x="18097" y="18098"/>
                            </a:cubicBezTo>
                            <a:cubicBezTo>
                              <a:pt x="18097" y="18098"/>
                              <a:pt x="18097" y="18098"/>
                              <a:pt x="18097" y="17145"/>
                            </a:cubicBezTo>
                            <a:cubicBezTo>
                              <a:pt x="18097" y="17145"/>
                              <a:pt x="18097" y="17145"/>
                              <a:pt x="18097" y="16192"/>
                            </a:cubicBezTo>
                            <a:cubicBezTo>
                              <a:pt x="18097" y="16192"/>
                              <a:pt x="18097" y="15240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8097" y="14288"/>
                            </a:cubicBezTo>
                            <a:cubicBezTo>
                              <a:pt x="18097" y="14288"/>
                              <a:pt x="18097" y="14288"/>
                              <a:pt x="18097" y="13335"/>
                            </a:cubicBezTo>
                            <a:cubicBezTo>
                              <a:pt x="18097" y="13335"/>
                              <a:pt x="18097" y="12383"/>
                              <a:pt x="18097" y="12383"/>
                            </a:cubicBezTo>
                            <a:cubicBezTo>
                              <a:pt x="18097" y="12383"/>
                              <a:pt x="18097" y="11430"/>
                              <a:pt x="18097" y="11430"/>
                            </a:cubicBezTo>
                            <a:cubicBezTo>
                              <a:pt x="18097" y="11430"/>
                              <a:pt x="18097" y="11430"/>
                              <a:pt x="18097" y="11430"/>
                            </a:cubicBezTo>
                            <a:cubicBezTo>
                              <a:pt x="18097" y="11430"/>
                              <a:pt x="18097" y="11430"/>
                              <a:pt x="18097" y="11430"/>
                            </a:cubicBezTo>
                            <a:cubicBezTo>
                              <a:pt x="18097" y="11430"/>
                              <a:pt x="17145" y="11430"/>
                              <a:pt x="17145" y="10478"/>
                            </a:cubicBezTo>
                            <a:cubicBezTo>
                              <a:pt x="17145" y="10478"/>
                              <a:pt x="17145" y="10478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3335" y="6667"/>
                              <a:pt x="13335" y="6667"/>
                            </a:cubicBezTo>
                            <a:cubicBezTo>
                              <a:pt x="12382" y="5715"/>
                              <a:pt x="12382" y="5715"/>
                              <a:pt x="11430" y="4763"/>
                            </a:cubicBezTo>
                            <a:cubicBezTo>
                              <a:pt x="10477" y="4763"/>
                              <a:pt x="10477" y="3810"/>
                              <a:pt x="9525" y="3810"/>
                            </a:cubicBezTo>
                            <a:cubicBezTo>
                              <a:pt x="8572" y="3810"/>
                              <a:pt x="8572" y="2858"/>
                              <a:pt x="7620" y="2858"/>
                            </a:cubicBezTo>
                            <a:cubicBezTo>
                              <a:pt x="6668" y="2858"/>
                              <a:pt x="6668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953"/>
                              <a:pt x="952" y="953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0"/>
                              <a:pt x="952" y="953"/>
                              <a:pt x="1905" y="953"/>
                            </a:cubicBezTo>
                            <a:cubicBezTo>
                              <a:pt x="2857" y="953"/>
                              <a:pt x="3810" y="953"/>
                              <a:pt x="4763" y="1905"/>
                            </a:cubicBezTo>
                            <a:cubicBezTo>
                              <a:pt x="4763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6668" y="1905"/>
                              <a:pt x="6668" y="1905"/>
                              <a:pt x="7620" y="2858"/>
                            </a:cubicBezTo>
                            <a:cubicBezTo>
                              <a:pt x="8572" y="2858"/>
                              <a:pt x="8572" y="2858"/>
                              <a:pt x="9525" y="3810"/>
                            </a:cubicBezTo>
                            <a:cubicBezTo>
                              <a:pt x="10477" y="3810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5715"/>
                              <a:pt x="12382" y="5715"/>
                            </a:cubicBezTo>
                            <a:cubicBezTo>
                              <a:pt x="13335" y="5715"/>
                              <a:pt x="13335" y="6667"/>
                              <a:pt x="13335" y="6667"/>
                            </a:cubicBezTo>
                            <a:cubicBezTo>
                              <a:pt x="13335" y="6667"/>
                              <a:pt x="13335" y="6667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8573"/>
                              <a:pt x="15240" y="8573"/>
                            </a:cubicBezTo>
                            <a:cubicBezTo>
                              <a:pt x="15240" y="8573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7145" y="10478"/>
                            </a:cubicBezTo>
                            <a:cubicBezTo>
                              <a:pt x="17145" y="10478"/>
                              <a:pt x="18097" y="11430"/>
                              <a:pt x="18097" y="11430"/>
                            </a:cubicBezTo>
                            <a:cubicBezTo>
                              <a:pt x="18097" y="11430"/>
                              <a:pt x="19050" y="12383"/>
                              <a:pt x="19050" y="12383"/>
                            </a:cubicBezTo>
                            <a:cubicBezTo>
                              <a:pt x="19050" y="12383"/>
                              <a:pt x="19050" y="12383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20002" y="13335"/>
                              <a:pt x="20002" y="14288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6192"/>
                              <a:pt x="20955" y="18098"/>
                              <a:pt x="20955" y="19050"/>
                            </a:cubicBezTo>
                            <a:cubicBezTo>
                              <a:pt x="20955" y="20003"/>
                              <a:pt x="20955" y="20003"/>
                              <a:pt x="20955" y="20955"/>
                            </a:cubicBezTo>
                            <a:cubicBezTo>
                              <a:pt x="20955" y="21908"/>
                              <a:pt x="20955" y="21908"/>
                              <a:pt x="20955" y="21908"/>
                            </a:cubicBezTo>
                            <a:cubicBezTo>
                              <a:pt x="20955" y="21908"/>
                              <a:pt x="20955" y="22860"/>
                              <a:pt x="20955" y="22860"/>
                            </a:cubicBezTo>
                            <a:lnTo>
                              <a:pt x="20955" y="22860"/>
                            </a:lnTo>
                            <a:lnTo>
                              <a:pt x="18097" y="22860"/>
                            </a:lnTo>
                            <a:close/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953"/>
                              <a:pt x="1905" y="1905"/>
                            </a:cubicBezTo>
                            <a:cubicBezTo>
                              <a:pt x="1905" y="953"/>
                              <a:pt x="1905" y="953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6668" y="2858"/>
                            </a:move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lose/>
                            <a:moveTo>
                              <a:pt x="19050" y="20003"/>
                            </a:moveTo>
                            <a:cubicBezTo>
                              <a:pt x="19050" y="20003"/>
                              <a:pt x="19050" y="20003"/>
                              <a:pt x="19050" y="20003"/>
                            </a:cubicBezTo>
                            <a:cubicBezTo>
                              <a:pt x="19050" y="20003"/>
                              <a:pt x="19050" y="20003"/>
                              <a:pt x="19050" y="20003"/>
                            </a:cubicBezTo>
                            <a:cubicBezTo>
                              <a:pt x="18097" y="20003"/>
                              <a:pt x="18097" y="20003"/>
                              <a:pt x="19050" y="20003"/>
                            </a:cubicBezTo>
                            <a:cubicBezTo>
                              <a:pt x="19050" y="20003"/>
                              <a:pt x="19050" y="20003"/>
                              <a:pt x="19050" y="2000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7" name="任意多边形: 形状 1151"/>
                      <p:cNvSpPr/>
                      <p:nvPr/>
                    </p:nvSpPr>
                    <p:spPr>
                      <a:xfrm>
                        <a:off x="4116705" y="34232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68" name="任意多边形: 形状 1152"/>
                      <p:cNvSpPr/>
                      <p:nvPr/>
                    </p:nvSpPr>
                    <p:spPr>
                      <a:xfrm>
                        <a:off x="4112894" y="3421379"/>
                        <a:ext cx="4762" cy="1904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1904"/>
                          <a:gd name="connsiteX1" fmla="*/ 3810 w 4762"/>
                          <a:gd name="connsiteY1" fmla="*/ 0 h 1904"/>
                          <a:gd name="connsiteX2" fmla="*/ 3810 w 4762"/>
                          <a:gd name="connsiteY2" fmla="*/ 0 h 1904"/>
                          <a:gd name="connsiteX3" fmla="*/ 3810 w 4762"/>
                          <a:gd name="connsiteY3" fmla="*/ 0 h 1904"/>
                          <a:gd name="connsiteX4" fmla="*/ 3810 w 4762"/>
                          <a:gd name="connsiteY4" fmla="*/ 0 h 1904"/>
                          <a:gd name="connsiteX5" fmla="*/ 3810 w 4762"/>
                          <a:gd name="connsiteY5" fmla="*/ 0 h 1904"/>
                          <a:gd name="connsiteX6" fmla="*/ 2857 w 4762"/>
                          <a:gd name="connsiteY6" fmla="*/ 0 h 1904"/>
                          <a:gd name="connsiteX7" fmla="*/ 1905 w 4762"/>
                          <a:gd name="connsiteY7" fmla="*/ 0 h 1904"/>
                          <a:gd name="connsiteX8" fmla="*/ 953 w 4762"/>
                          <a:gd name="connsiteY8" fmla="*/ 0 h 1904"/>
                          <a:gd name="connsiteX9" fmla="*/ 953 w 4762"/>
                          <a:gd name="connsiteY9" fmla="*/ 0 h 1904"/>
                          <a:gd name="connsiteX10" fmla="*/ 953 w 4762"/>
                          <a:gd name="connsiteY10" fmla="*/ 0 h 1904"/>
                          <a:gd name="connsiteX11" fmla="*/ 0 w 4762"/>
                          <a:gd name="connsiteY11" fmla="*/ 0 h 1904"/>
                          <a:gd name="connsiteX12" fmla="*/ 0 w 4762"/>
                          <a:gd name="connsiteY12" fmla="*/ 1905 h 1904"/>
                          <a:gd name="connsiteX13" fmla="*/ 953 w 4762"/>
                          <a:gd name="connsiteY13" fmla="*/ 1905 h 1904"/>
                          <a:gd name="connsiteX14" fmla="*/ 1905 w 4762"/>
                          <a:gd name="connsiteY14" fmla="*/ 1905 h 1904"/>
                          <a:gd name="connsiteX15" fmla="*/ 4763 w 4762"/>
                          <a:gd name="connsiteY15" fmla="*/ 1905 h 1904"/>
                          <a:gd name="connsiteX16" fmla="*/ 4763 w 4762"/>
                          <a:gd name="connsiteY16" fmla="*/ 1905 h 1904"/>
                          <a:gd name="connsiteX17" fmla="*/ 4763 w 4762"/>
                          <a:gd name="connsiteY17" fmla="*/ 1905 h 1904"/>
                          <a:gd name="connsiteX18" fmla="*/ 4763 w 4762"/>
                          <a:gd name="connsiteY18" fmla="*/ 1905 h 1904"/>
                          <a:gd name="connsiteX19" fmla="*/ 4763 w 4762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4763" y="1905"/>
                            </a:moveTo>
                            <a:cubicBezTo>
                              <a:pt x="4763" y="953"/>
                              <a:pt x="3810" y="953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1269" name="任意多边形: 形状 1153"/>
                <p:cNvSpPr/>
                <p:nvPr/>
              </p:nvSpPr>
              <p:spPr>
                <a:xfrm>
                  <a:off x="3987722" y="3312782"/>
                  <a:ext cx="168570" cy="172414"/>
                </a:xfrm>
                <a:custGeom>
                  <a:avLst/>
                  <a:gdLst>
                    <a:gd name="connsiteX0" fmla="*/ 89930 w 168570"/>
                    <a:gd name="connsiteY0" fmla="*/ 2870 h 172414"/>
                    <a:gd name="connsiteX1" fmla="*/ 23255 w 168570"/>
                    <a:gd name="connsiteY1" fmla="*/ 70497 h 172414"/>
                    <a:gd name="connsiteX2" fmla="*/ 15635 w 168570"/>
                    <a:gd name="connsiteY2" fmla="*/ 49542 h 172414"/>
                    <a:gd name="connsiteX3" fmla="*/ 9920 w 168570"/>
                    <a:gd name="connsiteY3" fmla="*/ 67640 h 172414"/>
                    <a:gd name="connsiteX4" fmla="*/ 15635 w 168570"/>
                    <a:gd name="connsiteY4" fmla="*/ 80975 h 172414"/>
                    <a:gd name="connsiteX5" fmla="*/ 8015 w 168570"/>
                    <a:gd name="connsiteY5" fmla="*/ 82880 h 172414"/>
                    <a:gd name="connsiteX6" fmla="*/ 1347 w 168570"/>
                    <a:gd name="connsiteY6" fmla="*/ 86690 h 172414"/>
                    <a:gd name="connsiteX7" fmla="*/ 395 w 168570"/>
                    <a:gd name="connsiteY7" fmla="*/ 94310 h 172414"/>
                    <a:gd name="connsiteX8" fmla="*/ 10872 w 168570"/>
                    <a:gd name="connsiteY8" fmla="*/ 95262 h 172414"/>
                    <a:gd name="connsiteX9" fmla="*/ 12777 w 168570"/>
                    <a:gd name="connsiteY9" fmla="*/ 94310 h 172414"/>
                    <a:gd name="connsiteX10" fmla="*/ 14682 w 168570"/>
                    <a:gd name="connsiteY10" fmla="*/ 123837 h 172414"/>
                    <a:gd name="connsiteX11" fmla="*/ 89930 w 168570"/>
                    <a:gd name="connsiteY11" fmla="*/ 172415 h 172414"/>
                    <a:gd name="connsiteX12" fmla="*/ 87072 w 168570"/>
                    <a:gd name="connsiteY12" fmla="*/ 117170 h 172414"/>
                    <a:gd name="connsiteX13" fmla="*/ 145175 w 168570"/>
                    <a:gd name="connsiteY13" fmla="*/ 46685 h 172414"/>
                    <a:gd name="connsiteX14" fmla="*/ 166130 w 168570"/>
                    <a:gd name="connsiteY14" fmla="*/ 54305 h 172414"/>
                    <a:gd name="connsiteX15" fmla="*/ 89930 w 168570"/>
                    <a:gd name="connsiteY15" fmla="*/ 2870 h 172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570" h="172414">
                      <a:moveTo>
                        <a:pt x="89930" y="2870"/>
                      </a:moveTo>
                      <a:cubicBezTo>
                        <a:pt x="52782" y="10490"/>
                        <a:pt x="16587" y="41922"/>
                        <a:pt x="23255" y="70497"/>
                      </a:cubicBezTo>
                      <a:cubicBezTo>
                        <a:pt x="18492" y="64782"/>
                        <a:pt x="15635" y="57162"/>
                        <a:pt x="15635" y="49542"/>
                      </a:cubicBezTo>
                      <a:cubicBezTo>
                        <a:pt x="9920" y="53352"/>
                        <a:pt x="8967" y="60972"/>
                        <a:pt x="9920" y="67640"/>
                      </a:cubicBezTo>
                      <a:cubicBezTo>
                        <a:pt x="10872" y="72402"/>
                        <a:pt x="12777" y="77165"/>
                        <a:pt x="15635" y="80975"/>
                      </a:cubicBezTo>
                      <a:cubicBezTo>
                        <a:pt x="12777" y="81927"/>
                        <a:pt x="9920" y="81927"/>
                        <a:pt x="8015" y="82880"/>
                      </a:cubicBezTo>
                      <a:cubicBezTo>
                        <a:pt x="5157" y="83832"/>
                        <a:pt x="2300" y="84785"/>
                        <a:pt x="1347" y="86690"/>
                      </a:cubicBezTo>
                      <a:cubicBezTo>
                        <a:pt x="395" y="88595"/>
                        <a:pt x="-558" y="92405"/>
                        <a:pt x="395" y="94310"/>
                      </a:cubicBezTo>
                      <a:cubicBezTo>
                        <a:pt x="2300" y="97167"/>
                        <a:pt x="7062" y="96215"/>
                        <a:pt x="10872" y="95262"/>
                      </a:cubicBezTo>
                      <a:cubicBezTo>
                        <a:pt x="10872" y="95262"/>
                        <a:pt x="11825" y="95262"/>
                        <a:pt x="12777" y="94310"/>
                      </a:cubicBezTo>
                      <a:cubicBezTo>
                        <a:pt x="10872" y="101930"/>
                        <a:pt x="10872" y="112407"/>
                        <a:pt x="14682" y="123837"/>
                      </a:cubicBezTo>
                      <a:cubicBezTo>
                        <a:pt x="23255" y="157175"/>
                        <a:pt x="60402" y="160032"/>
                        <a:pt x="89930" y="172415"/>
                      </a:cubicBezTo>
                      <a:lnTo>
                        <a:pt x="87072" y="117170"/>
                      </a:lnTo>
                      <a:cubicBezTo>
                        <a:pt x="87072" y="117170"/>
                        <a:pt x="143270" y="101930"/>
                        <a:pt x="145175" y="46685"/>
                      </a:cubicBezTo>
                      <a:cubicBezTo>
                        <a:pt x="145175" y="46685"/>
                        <a:pt x="158510" y="62877"/>
                        <a:pt x="166130" y="54305"/>
                      </a:cubicBezTo>
                      <a:cubicBezTo>
                        <a:pt x="174702" y="43827"/>
                        <a:pt x="163272" y="-13323"/>
                        <a:pt x="89930" y="2870"/>
                      </a:cubicBezTo>
                      <a:close/>
                    </a:path>
                  </a:pathLst>
                </a:custGeom>
                <a:solidFill>
                  <a:srgbClr val="4B2A1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270" name="图形 2"/>
                <p:cNvGrpSpPr/>
                <p:nvPr/>
              </p:nvGrpSpPr>
              <p:grpSpPr>
                <a:xfrm>
                  <a:off x="3977640" y="3390899"/>
                  <a:ext cx="140017" cy="110490"/>
                  <a:chOff x="3977640" y="3390899"/>
                  <a:chExt cx="140017" cy="110490"/>
                </a:xfrm>
              </p:grpSpPr>
              <p:sp>
                <p:nvSpPr>
                  <p:cNvPr id="1271" name="任意多边形: 形状 1155"/>
                  <p:cNvSpPr/>
                  <p:nvPr/>
                </p:nvSpPr>
                <p:spPr>
                  <a:xfrm>
                    <a:off x="3978592" y="3392804"/>
                    <a:ext cx="138172" cy="107793"/>
                  </a:xfrm>
                  <a:custGeom>
                    <a:avLst/>
                    <a:gdLst>
                      <a:gd name="connsiteX0" fmla="*/ 0 w 138172"/>
                      <a:gd name="connsiteY0" fmla="*/ 39053 h 107793"/>
                      <a:gd name="connsiteX1" fmla="*/ 46672 w 138172"/>
                      <a:gd name="connsiteY1" fmla="*/ 0 h 107793"/>
                      <a:gd name="connsiteX2" fmla="*/ 129540 w 138172"/>
                      <a:gd name="connsiteY2" fmla="*/ 19050 h 107793"/>
                      <a:gd name="connsiteX3" fmla="*/ 92393 w 138172"/>
                      <a:gd name="connsiteY3" fmla="*/ 107633 h 107793"/>
                      <a:gd name="connsiteX4" fmla="*/ 0 w 138172"/>
                      <a:gd name="connsiteY4" fmla="*/ 39053 h 1077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172" h="107793">
                        <a:moveTo>
                          <a:pt x="0" y="39053"/>
                        </a:moveTo>
                        <a:cubicBezTo>
                          <a:pt x="0" y="39053"/>
                          <a:pt x="17145" y="0"/>
                          <a:pt x="46672" y="0"/>
                        </a:cubicBezTo>
                        <a:cubicBezTo>
                          <a:pt x="76200" y="0"/>
                          <a:pt x="108585" y="28575"/>
                          <a:pt x="129540" y="19050"/>
                        </a:cubicBezTo>
                        <a:cubicBezTo>
                          <a:pt x="150495" y="9525"/>
                          <a:pt x="131445" y="112395"/>
                          <a:pt x="92393" y="107633"/>
                        </a:cubicBezTo>
                        <a:cubicBezTo>
                          <a:pt x="53340" y="102870"/>
                          <a:pt x="0" y="39053"/>
                          <a:pt x="0" y="39053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272" name="图形 2"/>
                  <p:cNvGrpSpPr/>
                  <p:nvPr/>
                </p:nvGrpSpPr>
                <p:grpSpPr>
                  <a:xfrm>
                    <a:off x="3977640" y="3390899"/>
                    <a:ext cx="140017" cy="110490"/>
                    <a:chOff x="3977640" y="3390899"/>
                    <a:chExt cx="140017" cy="110490"/>
                  </a:xfrm>
                </p:grpSpPr>
                <p:grpSp>
                  <p:nvGrpSpPr>
                    <p:cNvPr id="1273" name="图形 2"/>
                    <p:cNvGrpSpPr/>
                    <p:nvPr/>
                  </p:nvGrpSpPr>
                  <p:grpSpPr>
                    <a:xfrm>
                      <a:off x="3978592" y="3405187"/>
                      <a:ext cx="22859" cy="23812"/>
                      <a:chOff x="3978592" y="3405187"/>
                      <a:chExt cx="22859" cy="23812"/>
                    </a:xfrm>
                    <a:solidFill>
                      <a:srgbClr val="3D1F11"/>
                    </a:solidFill>
                  </p:grpSpPr>
                  <p:sp>
                    <p:nvSpPr>
                      <p:cNvPr id="1274" name="任意多边形: 形状 1158"/>
                      <p:cNvSpPr/>
                      <p:nvPr/>
                    </p:nvSpPr>
                    <p:spPr>
                      <a:xfrm>
                        <a:off x="3978592" y="342804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5" name="任意多边形: 形状 1159"/>
                      <p:cNvSpPr/>
                      <p:nvPr/>
                    </p:nvSpPr>
                    <p:spPr>
                      <a:xfrm>
                        <a:off x="3981450" y="3405187"/>
                        <a:ext cx="20002" cy="23812"/>
                      </a:xfrm>
                      <a:custGeom>
                        <a:avLst/>
                        <a:gdLst>
                          <a:gd name="connsiteX0" fmla="*/ 18097 w 20002"/>
                          <a:gd name="connsiteY0" fmla="*/ 0 h 23812"/>
                          <a:gd name="connsiteX1" fmla="*/ 18097 w 20002"/>
                          <a:gd name="connsiteY1" fmla="*/ 0 h 23812"/>
                          <a:gd name="connsiteX2" fmla="*/ 17145 w 20002"/>
                          <a:gd name="connsiteY2" fmla="*/ 953 h 23812"/>
                          <a:gd name="connsiteX3" fmla="*/ 16193 w 20002"/>
                          <a:gd name="connsiteY3" fmla="*/ 1905 h 23812"/>
                          <a:gd name="connsiteX4" fmla="*/ 15240 w 20002"/>
                          <a:gd name="connsiteY4" fmla="*/ 1905 h 23812"/>
                          <a:gd name="connsiteX5" fmla="*/ 15240 w 20002"/>
                          <a:gd name="connsiteY5" fmla="*/ 1905 h 23812"/>
                          <a:gd name="connsiteX6" fmla="*/ 15240 w 20002"/>
                          <a:gd name="connsiteY6" fmla="*/ 1905 h 23812"/>
                          <a:gd name="connsiteX7" fmla="*/ 14288 w 20002"/>
                          <a:gd name="connsiteY7" fmla="*/ 1905 h 23812"/>
                          <a:gd name="connsiteX8" fmla="*/ 13335 w 20002"/>
                          <a:gd name="connsiteY8" fmla="*/ 2858 h 23812"/>
                          <a:gd name="connsiteX9" fmla="*/ 12382 w 20002"/>
                          <a:gd name="connsiteY9" fmla="*/ 3810 h 23812"/>
                          <a:gd name="connsiteX10" fmla="*/ 12382 w 20002"/>
                          <a:gd name="connsiteY10" fmla="*/ 3810 h 23812"/>
                          <a:gd name="connsiteX11" fmla="*/ 12382 w 20002"/>
                          <a:gd name="connsiteY11" fmla="*/ 3810 h 23812"/>
                          <a:gd name="connsiteX12" fmla="*/ 12382 w 20002"/>
                          <a:gd name="connsiteY12" fmla="*/ 4763 h 23812"/>
                          <a:gd name="connsiteX13" fmla="*/ 11430 w 20002"/>
                          <a:gd name="connsiteY13" fmla="*/ 5715 h 23812"/>
                          <a:gd name="connsiteX14" fmla="*/ 11430 w 20002"/>
                          <a:gd name="connsiteY14" fmla="*/ 6667 h 23812"/>
                          <a:gd name="connsiteX15" fmla="*/ 11430 w 20002"/>
                          <a:gd name="connsiteY15" fmla="*/ 6667 h 23812"/>
                          <a:gd name="connsiteX16" fmla="*/ 11430 w 20002"/>
                          <a:gd name="connsiteY16" fmla="*/ 6667 h 23812"/>
                          <a:gd name="connsiteX17" fmla="*/ 11430 w 20002"/>
                          <a:gd name="connsiteY17" fmla="*/ 7620 h 23812"/>
                          <a:gd name="connsiteX18" fmla="*/ 11430 w 20002"/>
                          <a:gd name="connsiteY18" fmla="*/ 8572 h 23812"/>
                          <a:gd name="connsiteX19" fmla="*/ 11430 w 20002"/>
                          <a:gd name="connsiteY19" fmla="*/ 8572 h 23812"/>
                          <a:gd name="connsiteX20" fmla="*/ 11430 w 20002"/>
                          <a:gd name="connsiteY20" fmla="*/ 8572 h 23812"/>
                          <a:gd name="connsiteX21" fmla="*/ 11430 w 20002"/>
                          <a:gd name="connsiteY21" fmla="*/ 8572 h 23812"/>
                          <a:gd name="connsiteX22" fmla="*/ 11430 w 20002"/>
                          <a:gd name="connsiteY22" fmla="*/ 9525 h 23812"/>
                          <a:gd name="connsiteX23" fmla="*/ 11430 w 20002"/>
                          <a:gd name="connsiteY23" fmla="*/ 9525 h 23812"/>
                          <a:gd name="connsiteX24" fmla="*/ 11430 w 20002"/>
                          <a:gd name="connsiteY24" fmla="*/ 9525 h 23812"/>
                          <a:gd name="connsiteX25" fmla="*/ 11430 w 20002"/>
                          <a:gd name="connsiteY25" fmla="*/ 9525 h 23812"/>
                          <a:gd name="connsiteX26" fmla="*/ 10478 w 20002"/>
                          <a:gd name="connsiteY26" fmla="*/ 10478 h 23812"/>
                          <a:gd name="connsiteX27" fmla="*/ 9525 w 20002"/>
                          <a:gd name="connsiteY27" fmla="*/ 11430 h 23812"/>
                          <a:gd name="connsiteX28" fmla="*/ 9525 w 20002"/>
                          <a:gd name="connsiteY28" fmla="*/ 11430 h 23812"/>
                          <a:gd name="connsiteX29" fmla="*/ 9525 w 20002"/>
                          <a:gd name="connsiteY29" fmla="*/ 11430 h 23812"/>
                          <a:gd name="connsiteX30" fmla="*/ 9525 w 20002"/>
                          <a:gd name="connsiteY30" fmla="*/ 11430 h 23812"/>
                          <a:gd name="connsiteX31" fmla="*/ 9525 w 20002"/>
                          <a:gd name="connsiteY31" fmla="*/ 12383 h 23812"/>
                          <a:gd name="connsiteX32" fmla="*/ 7620 w 20002"/>
                          <a:gd name="connsiteY32" fmla="*/ 14288 h 23812"/>
                          <a:gd name="connsiteX33" fmla="*/ 6668 w 20002"/>
                          <a:gd name="connsiteY33" fmla="*/ 16192 h 23812"/>
                          <a:gd name="connsiteX34" fmla="*/ 5715 w 20002"/>
                          <a:gd name="connsiteY34" fmla="*/ 18097 h 23812"/>
                          <a:gd name="connsiteX35" fmla="*/ 4763 w 20002"/>
                          <a:gd name="connsiteY35" fmla="*/ 20003 h 23812"/>
                          <a:gd name="connsiteX36" fmla="*/ 4763 w 20002"/>
                          <a:gd name="connsiteY36" fmla="*/ 20003 h 23812"/>
                          <a:gd name="connsiteX37" fmla="*/ 4763 w 20002"/>
                          <a:gd name="connsiteY37" fmla="*/ 20955 h 23812"/>
                          <a:gd name="connsiteX38" fmla="*/ 4763 w 20002"/>
                          <a:gd name="connsiteY38" fmla="*/ 20955 h 23812"/>
                          <a:gd name="connsiteX39" fmla="*/ 4763 w 20002"/>
                          <a:gd name="connsiteY39" fmla="*/ 20955 h 23812"/>
                          <a:gd name="connsiteX40" fmla="*/ 4763 w 20002"/>
                          <a:gd name="connsiteY40" fmla="*/ 20955 h 23812"/>
                          <a:gd name="connsiteX41" fmla="*/ 4763 w 20002"/>
                          <a:gd name="connsiteY41" fmla="*/ 21908 h 23812"/>
                          <a:gd name="connsiteX42" fmla="*/ 4763 w 20002"/>
                          <a:gd name="connsiteY42" fmla="*/ 22860 h 23812"/>
                          <a:gd name="connsiteX43" fmla="*/ 4763 w 20002"/>
                          <a:gd name="connsiteY43" fmla="*/ 22860 h 23812"/>
                          <a:gd name="connsiteX44" fmla="*/ 4763 w 20002"/>
                          <a:gd name="connsiteY44" fmla="*/ 23813 h 23812"/>
                          <a:gd name="connsiteX45" fmla="*/ 4763 w 20002"/>
                          <a:gd name="connsiteY45" fmla="*/ 23813 h 23812"/>
                          <a:gd name="connsiteX46" fmla="*/ 4763 w 20002"/>
                          <a:gd name="connsiteY46" fmla="*/ 23813 h 23812"/>
                          <a:gd name="connsiteX47" fmla="*/ 2857 w 20002"/>
                          <a:gd name="connsiteY47" fmla="*/ 23813 h 23812"/>
                          <a:gd name="connsiteX48" fmla="*/ 2857 w 20002"/>
                          <a:gd name="connsiteY48" fmla="*/ 23813 h 23812"/>
                          <a:gd name="connsiteX49" fmla="*/ 2857 w 20002"/>
                          <a:gd name="connsiteY49" fmla="*/ 23813 h 23812"/>
                          <a:gd name="connsiteX50" fmla="*/ 2857 w 20002"/>
                          <a:gd name="connsiteY50" fmla="*/ 23813 h 23812"/>
                          <a:gd name="connsiteX51" fmla="*/ 2857 w 20002"/>
                          <a:gd name="connsiteY51" fmla="*/ 23813 h 23812"/>
                          <a:gd name="connsiteX52" fmla="*/ 2857 w 20002"/>
                          <a:gd name="connsiteY52" fmla="*/ 23813 h 23812"/>
                          <a:gd name="connsiteX53" fmla="*/ 2857 w 20002"/>
                          <a:gd name="connsiteY53" fmla="*/ 22860 h 23812"/>
                          <a:gd name="connsiteX54" fmla="*/ 3810 w 20002"/>
                          <a:gd name="connsiteY54" fmla="*/ 22860 h 23812"/>
                          <a:gd name="connsiteX55" fmla="*/ 3810 w 20002"/>
                          <a:gd name="connsiteY55" fmla="*/ 22860 h 23812"/>
                          <a:gd name="connsiteX56" fmla="*/ 3810 w 20002"/>
                          <a:gd name="connsiteY56" fmla="*/ 22860 h 23812"/>
                          <a:gd name="connsiteX57" fmla="*/ 3810 w 20002"/>
                          <a:gd name="connsiteY57" fmla="*/ 21908 h 23812"/>
                          <a:gd name="connsiteX58" fmla="*/ 4763 w 20002"/>
                          <a:gd name="connsiteY58" fmla="*/ 20003 h 23812"/>
                          <a:gd name="connsiteX59" fmla="*/ 5715 w 20002"/>
                          <a:gd name="connsiteY59" fmla="*/ 19050 h 23812"/>
                          <a:gd name="connsiteX60" fmla="*/ 5715 w 20002"/>
                          <a:gd name="connsiteY60" fmla="*/ 19050 h 23812"/>
                          <a:gd name="connsiteX61" fmla="*/ 6668 w 20002"/>
                          <a:gd name="connsiteY61" fmla="*/ 18097 h 23812"/>
                          <a:gd name="connsiteX62" fmla="*/ 7620 w 20002"/>
                          <a:gd name="connsiteY62" fmla="*/ 16192 h 23812"/>
                          <a:gd name="connsiteX63" fmla="*/ 8572 w 20002"/>
                          <a:gd name="connsiteY63" fmla="*/ 14288 h 23812"/>
                          <a:gd name="connsiteX64" fmla="*/ 9525 w 20002"/>
                          <a:gd name="connsiteY64" fmla="*/ 13335 h 23812"/>
                          <a:gd name="connsiteX65" fmla="*/ 10478 w 20002"/>
                          <a:gd name="connsiteY65" fmla="*/ 12383 h 23812"/>
                          <a:gd name="connsiteX66" fmla="*/ 10478 w 20002"/>
                          <a:gd name="connsiteY66" fmla="*/ 12383 h 23812"/>
                          <a:gd name="connsiteX67" fmla="*/ 10478 w 20002"/>
                          <a:gd name="connsiteY67" fmla="*/ 12383 h 23812"/>
                          <a:gd name="connsiteX68" fmla="*/ 10478 w 20002"/>
                          <a:gd name="connsiteY68" fmla="*/ 12383 h 23812"/>
                          <a:gd name="connsiteX69" fmla="*/ 10478 w 20002"/>
                          <a:gd name="connsiteY69" fmla="*/ 11430 h 23812"/>
                          <a:gd name="connsiteX70" fmla="*/ 11430 w 20002"/>
                          <a:gd name="connsiteY70" fmla="*/ 10478 h 23812"/>
                          <a:gd name="connsiteX71" fmla="*/ 12382 w 20002"/>
                          <a:gd name="connsiteY71" fmla="*/ 9525 h 23812"/>
                          <a:gd name="connsiteX72" fmla="*/ 12382 w 20002"/>
                          <a:gd name="connsiteY72" fmla="*/ 9525 h 23812"/>
                          <a:gd name="connsiteX73" fmla="*/ 12382 w 20002"/>
                          <a:gd name="connsiteY73" fmla="*/ 9525 h 23812"/>
                          <a:gd name="connsiteX74" fmla="*/ 12382 w 20002"/>
                          <a:gd name="connsiteY74" fmla="*/ 9525 h 23812"/>
                          <a:gd name="connsiteX75" fmla="*/ 12382 w 20002"/>
                          <a:gd name="connsiteY75" fmla="*/ 9525 h 23812"/>
                          <a:gd name="connsiteX76" fmla="*/ 12382 w 20002"/>
                          <a:gd name="connsiteY76" fmla="*/ 9525 h 23812"/>
                          <a:gd name="connsiteX77" fmla="*/ 12382 w 20002"/>
                          <a:gd name="connsiteY77" fmla="*/ 9525 h 23812"/>
                          <a:gd name="connsiteX78" fmla="*/ 12382 w 20002"/>
                          <a:gd name="connsiteY78" fmla="*/ 9525 h 23812"/>
                          <a:gd name="connsiteX79" fmla="*/ 12382 w 20002"/>
                          <a:gd name="connsiteY79" fmla="*/ 8572 h 23812"/>
                          <a:gd name="connsiteX80" fmla="*/ 13335 w 20002"/>
                          <a:gd name="connsiteY80" fmla="*/ 7620 h 23812"/>
                          <a:gd name="connsiteX81" fmla="*/ 14288 w 20002"/>
                          <a:gd name="connsiteY81" fmla="*/ 6667 h 23812"/>
                          <a:gd name="connsiteX82" fmla="*/ 14288 w 20002"/>
                          <a:gd name="connsiteY82" fmla="*/ 6667 h 23812"/>
                          <a:gd name="connsiteX83" fmla="*/ 14288 w 20002"/>
                          <a:gd name="connsiteY83" fmla="*/ 6667 h 23812"/>
                          <a:gd name="connsiteX84" fmla="*/ 14288 w 20002"/>
                          <a:gd name="connsiteY84" fmla="*/ 6667 h 23812"/>
                          <a:gd name="connsiteX85" fmla="*/ 14288 w 20002"/>
                          <a:gd name="connsiteY85" fmla="*/ 6667 h 23812"/>
                          <a:gd name="connsiteX86" fmla="*/ 15240 w 20002"/>
                          <a:gd name="connsiteY86" fmla="*/ 5715 h 23812"/>
                          <a:gd name="connsiteX87" fmla="*/ 15240 w 20002"/>
                          <a:gd name="connsiteY87" fmla="*/ 5715 h 23812"/>
                          <a:gd name="connsiteX88" fmla="*/ 17145 w 20002"/>
                          <a:gd name="connsiteY88" fmla="*/ 2858 h 23812"/>
                          <a:gd name="connsiteX89" fmla="*/ 18097 w 20002"/>
                          <a:gd name="connsiteY89" fmla="*/ 1905 h 23812"/>
                          <a:gd name="connsiteX90" fmla="*/ 19050 w 20002"/>
                          <a:gd name="connsiteY90" fmla="*/ 953 h 23812"/>
                          <a:gd name="connsiteX91" fmla="*/ 20003 w 20002"/>
                          <a:gd name="connsiteY91" fmla="*/ 0 h 23812"/>
                          <a:gd name="connsiteX92" fmla="*/ 20003 w 20002"/>
                          <a:gd name="connsiteY92" fmla="*/ 0 h 23812"/>
                          <a:gd name="connsiteX93" fmla="*/ 18097 w 20002"/>
                          <a:gd name="connsiteY93" fmla="*/ 0 h 23812"/>
                          <a:gd name="connsiteX94" fmla="*/ 0 w 20002"/>
                          <a:gd name="connsiteY94" fmla="*/ 20955 h 23812"/>
                          <a:gd name="connsiteX95" fmla="*/ 0 w 20002"/>
                          <a:gd name="connsiteY95" fmla="*/ 20955 h 23812"/>
                          <a:gd name="connsiteX96" fmla="*/ 0 w 20002"/>
                          <a:gd name="connsiteY96" fmla="*/ 20955 h 23812"/>
                          <a:gd name="connsiteX97" fmla="*/ 0 w 20002"/>
                          <a:gd name="connsiteY97" fmla="*/ 20955 h 23812"/>
                          <a:gd name="connsiteX98" fmla="*/ 0 w 20002"/>
                          <a:gd name="connsiteY98" fmla="*/ 20955 h 23812"/>
                          <a:gd name="connsiteX99" fmla="*/ 2857 w 20002"/>
                          <a:gd name="connsiteY99" fmla="*/ 16192 h 23812"/>
                          <a:gd name="connsiteX100" fmla="*/ 2857 w 20002"/>
                          <a:gd name="connsiteY100" fmla="*/ 16192 h 23812"/>
                          <a:gd name="connsiteX101" fmla="*/ 2857 w 20002"/>
                          <a:gd name="connsiteY101" fmla="*/ 16192 h 23812"/>
                          <a:gd name="connsiteX102" fmla="*/ 2857 w 20002"/>
                          <a:gd name="connsiteY102" fmla="*/ 16192 h 23812"/>
                          <a:gd name="connsiteX103" fmla="*/ 2857 w 20002"/>
                          <a:gd name="connsiteY103" fmla="*/ 16192 h 23812"/>
                          <a:gd name="connsiteX104" fmla="*/ 16193 w 20002"/>
                          <a:gd name="connsiteY104" fmla="*/ 953 h 23812"/>
                          <a:gd name="connsiteX105" fmla="*/ 16193 w 20002"/>
                          <a:gd name="connsiteY105" fmla="*/ 953 h 23812"/>
                          <a:gd name="connsiteX106" fmla="*/ 16193 w 20002"/>
                          <a:gd name="connsiteY106" fmla="*/ 953 h 23812"/>
                          <a:gd name="connsiteX107" fmla="*/ 16193 w 20002"/>
                          <a:gd name="connsiteY107" fmla="*/ 953 h 23812"/>
                          <a:gd name="connsiteX108" fmla="*/ 16193 w 20002"/>
                          <a:gd name="connsiteY108" fmla="*/ 953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002" h="23812">
                            <a:moveTo>
                              <a:pt x="18097" y="0"/>
                            </a:move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7145" y="0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3335" y="2858"/>
                            </a:cubicBezTo>
                            <a:cubicBezTo>
                              <a:pt x="13335" y="2858"/>
                              <a:pt x="12382" y="2858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4763"/>
                            </a:cubicBezTo>
                            <a:cubicBezTo>
                              <a:pt x="12382" y="4763"/>
                              <a:pt x="11430" y="4763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1430" y="6667"/>
                            </a:cubicBezTo>
                            <a:cubicBezTo>
                              <a:pt x="11430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1430" y="7620"/>
                              <a:pt x="11430" y="7620"/>
                            </a:cubicBezTo>
                            <a:cubicBezTo>
                              <a:pt x="11430" y="7620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0478" y="10478"/>
                              <a:pt x="10478" y="10478"/>
                            </a:cubicBezTo>
                            <a:cubicBezTo>
                              <a:pt x="10478" y="10478"/>
                              <a:pt x="10478" y="10478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2383"/>
                              <a:pt x="9525" y="12383"/>
                            </a:cubicBezTo>
                            <a:cubicBezTo>
                              <a:pt x="8572" y="13335"/>
                              <a:pt x="8572" y="13335"/>
                              <a:pt x="7620" y="14288"/>
                            </a:cubicBezTo>
                            <a:cubicBezTo>
                              <a:pt x="7620" y="15240"/>
                              <a:pt x="6668" y="15240"/>
                              <a:pt x="6668" y="16192"/>
                            </a:cubicBezTo>
                            <a:cubicBezTo>
                              <a:pt x="6668" y="17145"/>
                              <a:pt x="5715" y="17145"/>
                              <a:pt x="5715" y="18097"/>
                            </a:cubicBezTo>
                            <a:cubicBezTo>
                              <a:pt x="5715" y="19050"/>
                              <a:pt x="4763" y="19050"/>
                              <a:pt x="4763" y="20003"/>
                            </a:cubicBezTo>
                            <a:cubicBezTo>
                              <a:pt x="4763" y="20003"/>
                              <a:pt x="4763" y="20003"/>
                              <a:pt x="4763" y="20003"/>
                            </a:cubicBezTo>
                            <a:cubicBezTo>
                              <a:pt x="4763" y="20003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1908"/>
                            </a:cubicBezTo>
                            <a:cubicBezTo>
                              <a:pt x="4763" y="21908"/>
                              <a:pt x="4763" y="21908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3813"/>
                            </a:cubicBezTo>
                            <a:lnTo>
                              <a:pt x="4763" y="23813"/>
                            </a:lnTo>
                            <a:cubicBezTo>
                              <a:pt x="4763" y="23813"/>
                              <a:pt x="4763" y="23813"/>
                              <a:pt x="4763" y="23813"/>
                            </a:cubicBezTo>
                            <a:cubicBezTo>
                              <a:pt x="3810" y="23813"/>
                              <a:pt x="3810" y="23813"/>
                              <a:pt x="2857" y="23813"/>
                            </a:cubicBezTo>
                            <a:lnTo>
                              <a:pt x="2857" y="23813"/>
                            </a:lnTo>
                            <a:cubicBezTo>
                              <a:pt x="2857" y="23813"/>
                              <a:pt x="2857" y="23813"/>
                              <a:pt x="2857" y="23813"/>
                            </a:cubicBezTo>
                            <a:lnTo>
                              <a:pt x="2857" y="23813"/>
                            </a:lnTo>
                            <a:cubicBezTo>
                              <a:pt x="2857" y="23813"/>
                              <a:pt x="2857" y="23813"/>
                              <a:pt x="2857" y="23813"/>
                            </a:cubicBezTo>
                            <a:cubicBezTo>
                              <a:pt x="2857" y="23813"/>
                              <a:pt x="2857" y="23813"/>
                              <a:pt x="2857" y="23813"/>
                            </a:cubicBezTo>
                            <a:cubicBezTo>
                              <a:pt x="2857" y="23813"/>
                              <a:pt x="2857" y="22860"/>
                              <a:pt x="2857" y="22860"/>
                            </a:cubicBezTo>
                            <a:cubicBezTo>
                              <a:pt x="2857" y="22860"/>
                              <a:pt x="3810" y="22860"/>
                              <a:pt x="3810" y="22860"/>
                            </a:cubicBezTo>
                            <a:cubicBezTo>
                              <a:pt x="3810" y="22860"/>
                              <a:pt x="3810" y="22860"/>
                              <a:pt x="3810" y="22860"/>
                            </a:cubicBezTo>
                            <a:cubicBezTo>
                              <a:pt x="3810" y="22860"/>
                              <a:pt x="3810" y="22860"/>
                              <a:pt x="3810" y="22860"/>
                            </a:cubicBezTo>
                            <a:cubicBezTo>
                              <a:pt x="2857" y="22860"/>
                              <a:pt x="3810" y="21908"/>
                              <a:pt x="3810" y="21908"/>
                            </a:cubicBezTo>
                            <a:cubicBezTo>
                              <a:pt x="3810" y="20955"/>
                              <a:pt x="4763" y="20955"/>
                              <a:pt x="4763" y="20003"/>
                            </a:cubicBezTo>
                            <a:cubicBezTo>
                              <a:pt x="4763" y="20003"/>
                              <a:pt x="4763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9050"/>
                            </a:cubicBezTo>
                            <a:cubicBezTo>
                              <a:pt x="5715" y="18097"/>
                              <a:pt x="5715" y="18097"/>
                              <a:pt x="6668" y="18097"/>
                            </a:cubicBezTo>
                            <a:cubicBezTo>
                              <a:pt x="6668" y="17145"/>
                              <a:pt x="7620" y="17145"/>
                              <a:pt x="7620" y="16192"/>
                            </a:cubicBezTo>
                            <a:cubicBezTo>
                              <a:pt x="7620" y="15240"/>
                              <a:pt x="8572" y="15240"/>
                              <a:pt x="8572" y="14288"/>
                            </a:cubicBezTo>
                            <a:cubicBezTo>
                              <a:pt x="8572" y="14288"/>
                              <a:pt x="8572" y="14288"/>
                              <a:pt x="9525" y="13335"/>
                            </a:cubicBezTo>
                            <a:cubicBezTo>
                              <a:pt x="9525" y="13335"/>
                              <a:pt x="9525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0478" y="11430"/>
                            </a:cubicBezTo>
                            <a:cubicBezTo>
                              <a:pt x="10478" y="11430"/>
                              <a:pt x="10478" y="11430"/>
                              <a:pt x="11430" y="10478"/>
                            </a:cubicBezTo>
                            <a:cubicBezTo>
                              <a:pt x="12382" y="9525"/>
                              <a:pt x="11430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8572"/>
                            </a:cubicBezTo>
                            <a:cubicBezTo>
                              <a:pt x="12382" y="8572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5715"/>
                              <a:pt x="14288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6193" y="4763"/>
                              <a:pt x="17145" y="3810"/>
                              <a:pt x="17145" y="2858"/>
                            </a:cubicBezTo>
                            <a:cubicBezTo>
                              <a:pt x="17145" y="2858"/>
                              <a:pt x="18097" y="1905"/>
                              <a:pt x="18097" y="1905"/>
                            </a:cubicBezTo>
                            <a:cubicBezTo>
                              <a:pt x="18097" y="1905"/>
                              <a:pt x="19050" y="1905"/>
                              <a:pt x="19050" y="953"/>
                            </a:cubicBezTo>
                            <a:cubicBezTo>
                              <a:pt x="19050" y="953"/>
                              <a:pt x="20003" y="953"/>
                              <a:pt x="20003" y="0"/>
                            </a:cubicBezTo>
                            <a:lnTo>
                              <a:pt x="20003" y="0"/>
                            </a:lnTo>
                            <a:lnTo>
                              <a:pt x="18097" y="0"/>
                            </a:lnTo>
                            <a:close/>
                            <a:moveTo>
                              <a:pt x="0" y="20955"/>
                            </a:moveTo>
                            <a:cubicBezTo>
                              <a:pt x="0" y="20003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lose/>
                            <a:moveTo>
                              <a:pt x="2857" y="16192"/>
                            </a:move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7145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lose/>
                            <a:moveTo>
                              <a:pt x="16193" y="953"/>
                            </a:moveTo>
                            <a:cubicBezTo>
                              <a:pt x="16193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6193" y="953"/>
                              <a:pt x="1619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6" name="任意多边形: 形状 1160"/>
                      <p:cNvSpPr/>
                      <p:nvPr/>
                    </p:nvSpPr>
                    <p:spPr>
                      <a:xfrm>
                        <a:off x="3981450" y="34270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77" name="任意多边形: 形状 1161"/>
                      <p:cNvSpPr/>
                      <p:nvPr/>
                    </p:nvSpPr>
                    <p:spPr>
                      <a:xfrm>
                        <a:off x="3979544" y="3426141"/>
                        <a:ext cx="2857" cy="2857"/>
                      </a:xfrm>
                      <a:custGeom>
                        <a:avLst/>
                        <a:gdLst>
                          <a:gd name="connsiteX0" fmla="*/ 1905 w 2857"/>
                          <a:gd name="connsiteY0" fmla="*/ 0 h 2857"/>
                          <a:gd name="connsiteX1" fmla="*/ 0 w 2857"/>
                          <a:gd name="connsiteY1" fmla="*/ 0 h 2857"/>
                          <a:gd name="connsiteX2" fmla="*/ 0 w 2857"/>
                          <a:gd name="connsiteY2" fmla="*/ 0 h 2857"/>
                          <a:gd name="connsiteX3" fmla="*/ 0 w 2857"/>
                          <a:gd name="connsiteY3" fmla="*/ 0 h 2857"/>
                          <a:gd name="connsiteX4" fmla="*/ 0 w 2857"/>
                          <a:gd name="connsiteY4" fmla="*/ 0 h 2857"/>
                          <a:gd name="connsiteX5" fmla="*/ 0 w 2857"/>
                          <a:gd name="connsiteY5" fmla="*/ 0 h 2857"/>
                          <a:gd name="connsiteX6" fmla="*/ 0 w 2857"/>
                          <a:gd name="connsiteY6" fmla="*/ 0 h 2857"/>
                          <a:gd name="connsiteX7" fmla="*/ 0 w 2857"/>
                          <a:gd name="connsiteY7" fmla="*/ 0 h 2857"/>
                          <a:gd name="connsiteX8" fmla="*/ 0 w 2857"/>
                          <a:gd name="connsiteY8" fmla="*/ 953 h 2857"/>
                          <a:gd name="connsiteX9" fmla="*/ 0 w 2857"/>
                          <a:gd name="connsiteY9" fmla="*/ 953 h 2857"/>
                          <a:gd name="connsiteX10" fmla="*/ 0 w 2857"/>
                          <a:gd name="connsiteY10" fmla="*/ 953 h 2857"/>
                          <a:gd name="connsiteX11" fmla="*/ 0 w 2857"/>
                          <a:gd name="connsiteY11" fmla="*/ 1905 h 2857"/>
                          <a:gd name="connsiteX12" fmla="*/ 1905 w 2857"/>
                          <a:gd name="connsiteY12" fmla="*/ 2858 h 2857"/>
                          <a:gd name="connsiteX13" fmla="*/ 1905 w 2857"/>
                          <a:gd name="connsiteY13" fmla="*/ 1905 h 2857"/>
                          <a:gd name="connsiteX14" fmla="*/ 2858 w 2857"/>
                          <a:gd name="connsiteY14" fmla="*/ 953 h 2857"/>
                          <a:gd name="connsiteX15" fmla="*/ 1905 w 2857"/>
                          <a:gd name="connsiteY15" fmla="*/ 0 h 2857"/>
                          <a:gd name="connsiteX16" fmla="*/ 1905 w 2857"/>
                          <a:gd name="connsiteY16" fmla="*/ 0 h 2857"/>
                          <a:gd name="connsiteX17" fmla="*/ 1905 w 2857"/>
                          <a:gd name="connsiteY17" fmla="*/ 0 h 2857"/>
                          <a:gd name="connsiteX18" fmla="*/ 1905 w 2857"/>
                          <a:gd name="connsiteY18" fmla="*/ 0 h 2857"/>
                          <a:gd name="connsiteX19" fmla="*/ 1905 w 2857"/>
                          <a:gd name="connsiteY19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1905" y="0"/>
                            </a:move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1905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1905"/>
                            </a:cubicBezTo>
                            <a:cubicBezTo>
                              <a:pt x="1905" y="1905"/>
                              <a:pt x="1905" y="953"/>
                              <a:pt x="2858" y="953"/>
                            </a:cubicBezTo>
                            <a:cubicBezTo>
                              <a:pt x="1905" y="1905"/>
                              <a:pt x="1905" y="1905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2858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2858" y="953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78" name="图形 2"/>
                    <p:cNvGrpSpPr/>
                    <p:nvPr/>
                  </p:nvGrpSpPr>
                  <p:grpSpPr>
                    <a:xfrm>
                      <a:off x="3996690" y="3390899"/>
                      <a:ext cx="30479" cy="13334"/>
                      <a:chOff x="3996690" y="3390899"/>
                      <a:chExt cx="30479" cy="13334"/>
                    </a:xfrm>
                    <a:solidFill>
                      <a:srgbClr val="3D1F11"/>
                    </a:solidFill>
                  </p:grpSpPr>
                  <p:sp>
                    <p:nvSpPr>
                      <p:cNvPr id="1279" name="任意多边形: 形状 1163"/>
                      <p:cNvSpPr/>
                      <p:nvPr/>
                    </p:nvSpPr>
                    <p:spPr>
                      <a:xfrm>
                        <a:off x="3998594" y="34032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0" name="任意多边形: 形状 1164"/>
                      <p:cNvSpPr/>
                      <p:nvPr/>
                    </p:nvSpPr>
                    <p:spPr>
                      <a:xfrm>
                        <a:off x="3998594" y="3390899"/>
                        <a:ext cx="28575" cy="11191"/>
                      </a:xfrm>
                      <a:custGeom>
                        <a:avLst/>
                        <a:gdLst>
                          <a:gd name="connsiteX0" fmla="*/ 28575 w 28575"/>
                          <a:gd name="connsiteY0" fmla="*/ 2858 h 11191"/>
                          <a:gd name="connsiteX1" fmla="*/ 28575 w 28575"/>
                          <a:gd name="connsiteY1" fmla="*/ 2858 h 11191"/>
                          <a:gd name="connsiteX2" fmla="*/ 26670 w 28575"/>
                          <a:gd name="connsiteY2" fmla="*/ 2858 h 11191"/>
                          <a:gd name="connsiteX3" fmla="*/ 25718 w 28575"/>
                          <a:gd name="connsiteY3" fmla="*/ 2858 h 11191"/>
                          <a:gd name="connsiteX4" fmla="*/ 24765 w 28575"/>
                          <a:gd name="connsiteY4" fmla="*/ 2858 h 11191"/>
                          <a:gd name="connsiteX5" fmla="*/ 24765 w 28575"/>
                          <a:gd name="connsiteY5" fmla="*/ 2858 h 11191"/>
                          <a:gd name="connsiteX6" fmla="*/ 23813 w 28575"/>
                          <a:gd name="connsiteY6" fmla="*/ 2858 h 11191"/>
                          <a:gd name="connsiteX7" fmla="*/ 22860 w 28575"/>
                          <a:gd name="connsiteY7" fmla="*/ 2858 h 11191"/>
                          <a:gd name="connsiteX8" fmla="*/ 21908 w 28575"/>
                          <a:gd name="connsiteY8" fmla="*/ 2858 h 11191"/>
                          <a:gd name="connsiteX9" fmla="*/ 20955 w 28575"/>
                          <a:gd name="connsiteY9" fmla="*/ 2858 h 11191"/>
                          <a:gd name="connsiteX10" fmla="*/ 20955 w 28575"/>
                          <a:gd name="connsiteY10" fmla="*/ 2858 h 11191"/>
                          <a:gd name="connsiteX11" fmla="*/ 20003 w 28575"/>
                          <a:gd name="connsiteY11" fmla="*/ 2858 h 11191"/>
                          <a:gd name="connsiteX12" fmla="*/ 19050 w 28575"/>
                          <a:gd name="connsiteY12" fmla="*/ 2858 h 11191"/>
                          <a:gd name="connsiteX13" fmla="*/ 18098 w 28575"/>
                          <a:gd name="connsiteY13" fmla="*/ 2858 h 11191"/>
                          <a:gd name="connsiteX14" fmla="*/ 17145 w 28575"/>
                          <a:gd name="connsiteY14" fmla="*/ 2858 h 11191"/>
                          <a:gd name="connsiteX15" fmla="*/ 17145 w 28575"/>
                          <a:gd name="connsiteY15" fmla="*/ 2858 h 11191"/>
                          <a:gd name="connsiteX16" fmla="*/ 17145 w 28575"/>
                          <a:gd name="connsiteY16" fmla="*/ 2858 h 11191"/>
                          <a:gd name="connsiteX17" fmla="*/ 16193 w 28575"/>
                          <a:gd name="connsiteY17" fmla="*/ 2858 h 11191"/>
                          <a:gd name="connsiteX18" fmla="*/ 15240 w 28575"/>
                          <a:gd name="connsiteY18" fmla="*/ 2858 h 11191"/>
                          <a:gd name="connsiteX19" fmla="*/ 15240 w 28575"/>
                          <a:gd name="connsiteY19" fmla="*/ 2858 h 11191"/>
                          <a:gd name="connsiteX20" fmla="*/ 14288 w 28575"/>
                          <a:gd name="connsiteY20" fmla="*/ 2858 h 11191"/>
                          <a:gd name="connsiteX21" fmla="*/ 14288 w 28575"/>
                          <a:gd name="connsiteY21" fmla="*/ 2858 h 11191"/>
                          <a:gd name="connsiteX22" fmla="*/ 14288 w 28575"/>
                          <a:gd name="connsiteY22" fmla="*/ 2858 h 11191"/>
                          <a:gd name="connsiteX23" fmla="*/ 14288 w 28575"/>
                          <a:gd name="connsiteY23" fmla="*/ 2858 h 11191"/>
                          <a:gd name="connsiteX24" fmla="*/ 14288 w 28575"/>
                          <a:gd name="connsiteY24" fmla="*/ 2858 h 11191"/>
                          <a:gd name="connsiteX25" fmla="*/ 14288 w 28575"/>
                          <a:gd name="connsiteY25" fmla="*/ 2858 h 11191"/>
                          <a:gd name="connsiteX26" fmla="*/ 13335 w 28575"/>
                          <a:gd name="connsiteY26" fmla="*/ 3810 h 11191"/>
                          <a:gd name="connsiteX27" fmla="*/ 12383 w 28575"/>
                          <a:gd name="connsiteY27" fmla="*/ 3810 h 11191"/>
                          <a:gd name="connsiteX28" fmla="*/ 12383 w 28575"/>
                          <a:gd name="connsiteY28" fmla="*/ 3810 h 11191"/>
                          <a:gd name="connsiteX29" fmla="*/ 12383 w 28575"/>
                          <a:gd name="connsiteY29" fmla="*/ 3810 h 11191"/>
                          <a:gd name="connsiteX30" fmla="*/ 12383 w 28575"/>
                          <a:gd name="connsiteY30" fmla="*/ 3810 h 11191"/>
                          <a:gd name="connsiteX31" fmla="*/ 12383 w 28575"/>
                          <a:gd name="connsiteY31" fmla="*/ 3810 h 11191"/>
                          <a:gd name="connsiteX32" fmla="*/ 10478 w 28575"/>
                          <a:gd name="connsiteY32" fmla="*/ 4763 h 11191"/>
                          <a:gd name="connsiteX33" fmla="*/ 8573 w 28575"/>
                          <a:gd name="connsiteY33" fmla="*/ 5715 h 11191"/>
                          <a:gd name="connsiteX34" fmla="*/ 6668 w 28575"/>
                          <a:gd name="connsiteY34" fmla="*/ 6667 h 11191"/>
                          <a:gd name="connsiteX35" fmla="*/ 4763 w 28575"/>
                          <a:gd name="connsiteY35" fmla="*/ 7620 h 11191"/>
                          <a:gd name="connsiteX36" fmla="*/ 4763 w 28575"/>
                          <a:gd name="connsiteY36" fmla="*/ 7620 h 11191"/>
                          <a:gd name="connsiteX37" fmla="*/ 3810 w 28575"/>
                          <a:gd name="connsiteY37" fmla="*/ 8572 h 11191"/>
                          <a:gd name="connsiteX38" fmla="*/ 3810 w 28575"/>
                          <a:gd name="connsiteY38" fmla="*/ 8572 h 11191"/>
                          <a:gd name="connsiteX39" fmla="*/ 3810 w 28575"/>
                          <a:gd name="connsiteY39" fmla="*/ 8572 h 11191"/>
                          <a:gd name="connsiteX40" fmla="*/ 3810 w 28575"/>
                          <a:gd name="connsiteY40" fmla="*/ 8572 h 11191"/>
                          <a:gd name="connsiteX41" fmla="*/ 3810 w 28575"/>
                          <a:gd name="connsiteY41" fmla="*/ 8572 h 11191"/>
                          <a:gd name="connsiteX42" fmla="*/ 2858 w 28575"/>
                          <a:gd name="connsiteY42" fmla="*/ 8572 h 11191"/>
                          <a:gd name="connsiteX43" fmla="*/ 2858 w 28575"/>
                          <a:gd name="connsiteY43" fmla="*/ 8572 h 11191"/>
                          <a:gd name="connsiteX44" fmla="*/ 2858 w 28575"/>
                          <a:gd name="connsiteY44" fmla="*/ 9525 h 11191"/>
                          <a:gd name="connsiteX45" fmla="*/ 2858 w 28575"/>
                          <a:gd name="connsiteY45" fmla="*/ 9525 h 11191"/>
                          <a:gd name="connsiteX46" fmla="*/ 2858 w 28575"/>
                          <a:gd name="connsiteY46" fmla="*/ 9525 h 11191"/>
                          <a:gd name="connsiteX47" fmla="*/ 953 w 28575"/>
                          <a:gd name="connsiteY47" fmla="*/ 8572 h 11191"/>
                          <a:gd name="connsiteX48" fmla="*/ 953 w 28575"/>
                          <a:gd name="connsiteY48" fmla="*/ 8572 h 11191"/>
                          <a:gd name="connsiteX49" fmla="*/ 953 w 28575"/>
                          <a:gd name="connsiteY49" fmla="*/ 8572 h 11191"/>
                          <a:gd name="connsiteX50" fmla="*/ 953 w 28575"/>
                          <a:gd name="connsiteY50" fmla="*/ 8572 h 11191"/>
                          <a:gd name="connsiteX51" fmla="*/ 953 w 28575"/>
                          <a:gd name="connsiteY51" fmla="*/ 8572 h 11191"/>
                          <a:gd name="connsiteX52" fmla="*/ 0 w 28575"/>
                          <a:gd name="connsiteY52" fmla="*/ 8572 h 11191"/>
                          <a:gd name="connsiteX53" fmla="*/ 953 w 28575"/>
                          <a:gd name="connsiteY53" fmla="*/ 7620 h 11191"/>
                          <a:gd name="connsiteX54" fmla="*/ 1905 w 28575"/>
                          <a:gd name="connsiteY54" fmla="*/ 7620 h 11191"/>
                          <a:gd name="connsiteX55" fmla="*/ 1905 w 28575"/>
                          <a:gd name="connsiteY55" fmla="*/ 7620 h 11191"/>
                          <a:gd name="connsiteX56" fmla="*/ 1905 w 28575"/>
                          <a:gd name="connsiteY56" fmla="*/ 7620 h 11191"/>
                          <a:gd name="connsiteX57" fmla="*/ 1905 w 28575"/>
                          <a:gd name="connsiteY57" fmla="*/ 6667 h 11191"/>
                          <a:gd name="connsiteX58" fmla="*/ 3810 w 28575"/>
                          <a:gd name="connsiteY58" fmla="*/ 5715 h 11191"/>
                          <a:gd name="connsiteX59" fmla="*/ 4763 w 28575"/>
                          <a:gd name="connsiteY59" fmla="*/ 5715 h 11191"/>
                          <a:gd name="connsiteX60" fmla="*/ 4763 w 28575"/>
                          <a:gd name="connsiteY60" fmla="*/ 5715 h 11191"/>
                          <a:gd name="connsiteX61" fmla="*/ 5715 w 28575"/>
                          <a:gd name="connsiteY61" fmla="*/ 4763 h 11191"/>
                          <a:gd name="connsiteX62" fmla="*/ 7620 w 28575"/>
                          <a:gd name="connsiteY62" fmla="*/ 3810 h 11191"/>
                          <a:gd name="connsiteX63" fmla="*/ 9525 w 28575"/>
                          <a:gd name="connsiteY63" fmla="*/ 2858 h 11191"/>
                          <a:gd name="connsiteX64" fmla="*/ 10478 w 28575"/>
                          <a:gd name="connsiteY64" fmla="*/ 2858 h 11191"/>
                          <a:gd name="connsiteX65" fmla="*/ 11430 w 28575"/>
                          <a:gd name="connsiteY65" fmla="*/ 1905 h 11191"/>
                          <a:gd name="connsiteX66" fmla="*/ 12383 w 28575"/>
                          <a:gd name="connsiteY66" fmla="*/ 1905 h 11191"/>
                          <a:gd name="connsiteX67" fmla="*/ 12383 w 28575"/>
                          <a:gd name="connsiteY67" fmla="*/ 1905 h 11191"/>
                          <a:gd name="connsiteX68" fmla="*/ 12383 w 28575"/>
                          <a:gd name="connsiteY68" fmla="*/ 1905 h 11191"/>
                          <a:gd name="connsiteX69" fmla="*/ 13335 w 28575"/>
                          <a:gd name="connsiteY69" fmla="*/ 1905 h 11191"/>
                          <a:gd name="connsiteX70" fmla="*/ 14288 w 28575"/>
                          <a:gd name="connsiteY70" fmla="*/ 1905 h 11191"/>
                          <a:gd name="connsiteX71" fmla="*/ 15240 w 28575"/>
                          <a:gd name="connsiteY71" fmla="*/ 953 h 11191"/>
                          <a:gd name="connsiteX72" fmla="*/ 15240 w 28575"/>
                          <a:gd name="connsiteY72" fmla="*/ 953 h 11191"/>
                          <a:gd name="connsiteX73" fmla="*/ 15240 w 28575"/>
                          <a:gd name="connsiteY73" fmla="*/ 953 h 11191"/>
                          <a:gd name="connsiteX74" fmla="*/ 15240 w 28575"/>
                          <a:gd name="connsiteY74" fmla="*/ 953 h 11191"/>
                          <a:gd name="connsiteX75" fmla="*/ 15240 w 28575"/>
                          <a:gd name="connsiteY75" fmla="*/ 953 h 11191"/>
                          <a:gd name="connsiteX76" fmla="*/ 15240 w 28575"/>
                          <a:gd name="connsiteY76" fmla="*/ 953 h 11191"/>
                          <a:gd name="connsiteX77" fmla="*/ 15240 w 28575"/>
                          <a:gd name="connsiteY77" fmla="*/ 953 h 11191"/>
                          <a:gd name="connsiteX78" fmla="*/ 15240 w 28575"/>
                          <a:gd name="connsiteY78" fmla="*/ 953 h 11191"/>
                          <a:gd name="connsiteX79" fmla="*/ 15240 w 28575"/>
                          <a:gd name="connsiteY79" fmla="*/ 953 h 11191"/>
                          <a:gd name="connsiteX80" fmla="*/ 16193 w 28575"/>
                          <a:gd name="connsiteY80" fmla="*/ 953 h 11191"/>
                          <a:gd name="connsiteX81" fmla="*/ 17145 w 28575"/>
                          <a:gd name="connsiteY81" fmla="*/ 953 h 11191"/>
                          <a:gd name="connsiteX82" fmla="*/ 18098 w 28575"/>
                          <a:gd name="connsiteY82" fmla="*/ 953 h 11191"/>
                          <a:gd name="connsiteX83" fmla="*/ 18098 w 28575"/>
                          <a:gd name="connsiteY83" fmla="*/ 953 h 11191"/>
                          <a:gd name="connsiteX84" fmla="*/ 18098 w 28575"/>
                          <a:gd name="connsiteY84" fmla="*/ 953 h 11191"/>
                          <a:gd name="connsiteX85" fmla="*/ 18098 w 28575"/>
                          <a:gd name="connsiteY85" fmla="*/ 953 h 11191"/>
                          <a:gd name="connsiteX86" fmla="*/ 20003 w 28575"/>
                          <a:gd name="connsiteY86" fmla="*/ 0 h 11191"/>
                          <a:gd name="connsiteX87" fmla="*/ 20003 w 28575"/>
                          <a:gd name="connsiteY87" fmla="*/ 0 h 11191"/>
                          <a:gd name="connsiteX88" fmla="*/ 23813 w 28575"/>
                          <a:gd name="connsiteY88" fmla="*/ 0 h 11191"/>
                          <a:gd name="connsiteX89" fmla="*/ 25718 w 28575"/>
                          <a:gd name="connsiteY89" fmla="*/ 0 h 11191"/>
                          <a:gd name="connsiteX90" fmla="*/ 26670 w 28575"/>
                          <a:gd name="connsiteY90" fmla="*/ 0 h 11191"/>
                          <a:gd name="connsiteX91" fmla="*/ 27623 w 28575"/>
                          <a:gd name="connsiteY91" fmla="*/ 0 h 11191"/>
                          <a:gd name="connsiteX92" fmla="*/ 27623 w 28575"/>
                          <a:gd name="connsiteY92" fmla="*/ 0 h 11191"/>
                          <a:gd name="connsiteX93" fmla="*/ 28575 w 28575"/>
                          <a:gd name="connsiteY93" fmla="*/ 2858 h 11191"/>
                          <a:gd name="connsiteX94" fmla="*/ 2858 w 28575"/>
                          <a:gd name="connsiteY94" fmla="*/ 10478 h 11191"/>
                          <a:gd name="connsiteX95" fmla="*/ 2858 w 28575"/>
                          <a:gd name="connsiteY95" fmla="*/ 10478 h 11191"/>
                          <a:gd name="connsiteX96" fmla="*/ 2858 w 28575"/>
                          <a:gd name="connsiteY96" fmla="*/ 10478 h 11191"/>
                          <a:gd name="connsiteX97" fmla="*/ 2858 w 28575"/>
                          <a:gd name="connsiteY97" fmla="*/ 10478 h 11191"/>
                          <a:gd name="connsiteX98" fmla="*/ 2858 w 28575"/>
                          <a:gd name="connsiteY98" fmla="*/ 10478 h 11191"/>
                          <a:gd name="connsiteX99" fmla="*/ 6668 w 28575"/>
                          <a:gd name="connsiteY99" fmla="*/ 7620 h 11191"/>
                          <a:gd name="connsiteX100" fmla="*/ 6668 w 28575"/>
                          <a:gd name="connsiteY100" fmla="*/ 7620 h 11191"/>
                          <a:gd name="connsiteX101" fmla="*/ 6668 w 28575"/>
                          <a:gd name="connsiteY101" fmla="*/ 7620 h 11191"/>
                          <a:gd name="connsiteX102" fmla="*/ 6668 w 28575"/>
                          <a:gd name="connsiteY102" fmla="*/ 7620 h 11191"/>
                          <a:gd name="connsiteX103" fmla="*/ 6668 w 28575"/>
                          <a:gd name="connsiteY103" fmla="*/ 7620 h 11191"/>
                          <a:gd name="connsiteX104" fmla="*/ 26670 w 28575"/>
                          <a:gd name="connsiteY104" fmla="*/ 1905 h 11191"/>
                          <a:gd name="connsiteX105" fmla="*/ 26670 w 28575"/>
                          <a:gd name="connsiteY105" fmla="*/ 1905 h 11191"/>
                          <a:gd name="connsiteX106" fmla="*/ 26670 w 28575"/>
                          <a:gd name="connsiteY106" fmla="*/ 1905 h 11191"/>
                          <a:gd name="connsiteX107" fmla="*/ 26670 w 28575"/>
                          <a:gd name="connsiteY107" fmla="*/ 1905 h 11191"/>
                          <a:gd name="connsiteX108" fmla="*/ 26670 w 28575"/>
                          <a:gd name="connsiteY108" fmla="*/ 1905 h 1119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8575" h="11191">
                            <a:moveTo>
                              <a:pt x="28575" y="2858"/>
                            </a:move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7623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2860" y="2858"/>
                            </a:cubicBezTo>
                            <a:cubicBezTo>
                              <a:pt x="22860" y="2858"/>
                              <a:pt x="22860" y="2858"/>
                              <a:pt x="21908" y="2858"/>
                            </a:cubicBezTo>
                            <a:cubicBezTo>
                              <a:pt x="21908" y="2858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003" y="2858"/>
                            </a:cubicBezTo>
                            <a:cubicBezTo>
                              <a:pt x="20003" y="2858"/>
                              <a:pt x="20003" y="2858"/>
                              <a:pt x="19050" y="2858"/>
                            </a:cubicBezTo>
                            <a:cubicBezTo>
                              <a:pt x="19050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6193" y="2858"/>
                            </a:cubicBezTo>
                            <a:cubicBezTo>
                              <a:pt x="16193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1430" y="3810"/>
                              <a:pt x="10478" y="4763"/>
                              <a:pt x="10478" y="4763"/>
                            </a:cubicBezTo>
                            <a:cubicBezTo>
                              <a:pt x="9525" y="4763"/>
                              <a:pt x="9525" y="5715"/>
                              <a:pt x="8573" y="5715"/>
                            </a:cubicBezTo>
                            <a:cubicBezTo>
                              <a:pt x="7620" y="5715"/>
                              <a:pt x="7620" y="6667"/>
                              <a:pt x="6668" y="6667"/>
                            </a:cubicBezTo>
                            <a:cubicBezTo>
                              <a:pt x="5715" y="6667"/>
                              <a:pt x="5715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2858" y="8572"/>
                            </a:cubicBezTo>
                            <a:cubicBezTo>
                              <a:pt x="2858" y="8572"/>
                              <a:pt x="2858" y="8572"/>
                              <a:pt x="2858" y="8572"/>
                            </a:cubicBezTo>
                            <a:cubicBezTo>
                              <a:pt x="2858" y="8572"/>
                              <a:pt x="2858" y="8572"/>
                              <a:pt x="2858" y="9525"/>
                            </a:cubicBezTo>
                            <a:lnTo>
                              <a:pt x="2858" y="9525"/>
                            </a:lnTo>
                            <a:cubicBezTo>
                              <a:pt x="2858" y="9525"/>
                              <a:pt x="2858" y="9525"/>
                              <a:pt x="2858" y="9525"/>
                            </a:cubicBezTo>
                            <a:cubicBezTo>
                              <a:pt x="1905" y="9525"/>
                              <a:pt x="1905" y="9525"/>
                              <a:pt x="953" y="8572"/>
                            </a:cubicBezTo>
                            <a:lnTo>
                              <a:pt x="953" y="8572"/>
                            </a:lnTo>
                            <a:cubicBezTo>
                              <a:pt x="953" y="8572"/>
                              <a:pt x="953" y="8572"/>
                              <a:pt x="953" y="8572"/>
                            </a:cubicBezTo>
                            <a:lnTo>
                              <a:pt x="953" y="8572"/>
                            </a:lnTo>
                            <a:cubicBezTo>
                              <a:pt x="953" y="8572"/>
                              <a:pt x="953" y="8572"/>
                              <a:pt x="953" y="8572"/>
                            </a:cubicBezTo>
                            <a:cubicBezTo>
                              <a:pt x="953" y="8572"/>
                              <a:pt x="953" y="8572"/>
                              <a:pt x="0" y="8572"/>
                            </a:cubicBezTo>
                            <a:cubicBezTo>
                              <a:pt x="0" y="8572"/>
                              <a:pt x="0" y="8572"/>
                              <a:pt x="953" y="7620"/>
                            </a:cubicBezTo>
                            <a:cubicBezTo>
                              <a:pt x="953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953" y="7620"/>
                              <a:pt x="1905" y="6667"/>
                              <a:pt x="1905" y="6667"/>
                            </a:cubicBezTo>
                            <a:cubicBezTo>
                              <a:pt x="2858" y="5715"/>
                              <a:pt x="2858" y="5715"/>
                              <a:pt x="3810" y="5715"/>
                            </a:cubicBezTo>
                            <a:cubicBezTo>
                              <a:pt x="3810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6668" y="3810"/>
                              <a:pt x="7620" y="3810"/>
                            </a:cubicBezTo>
                            <a:cubicBezTo>
                              <a:pt x="8573" y="3810"/>
                              <a:pt x="8573" y="2858"/>
                              <a:pt x="9525" y="2858"/>
                            </a:cubicBezTo>
                            <a:cubicBezTo>
                              <a:pt x="9525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3335" y="1905"/>
                            </a:cubicBezTo>
                            <a:cubicBezTo>
                              <a:pt x="13335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9050" y="953"/>
                              <a:pt x="19050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955" y="0"/>
                              <a:pt x="21908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3" y="0"/>
                              <a:pt x="27623" y="0"/>
                            </a:cubicBezTo>
                            <a:lnTo>
                              <a:pt x="27623" y="0"/>
                            </a:lnTo>
                            <a:lnTo>
                              <a:pt x="28575" y="2858"/>
                            </a:lnTo>
                            <a:close/>
                            <a:moveTo>
                              <a:pt x="2858" y="10478"/>
                            </a:move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1430"/>
                              <a:pt x="2858" y="10478"/>
                            </a:cubicBezTo>
                            <a:cubicBezTo>
                              <a:pt x="2858" y="11430"/>
                              <a:pt x="2858" y="11430"/>
                              <a:pt x="2858" y="10478"/>
                            </a:cubicBezTo>
                            <a:cubicBezTo>
                              <a:pt x="2858" y="11430"/>
                              <a:pt x="2858" y="10478"/>
                              <a:pt x="2858" y="10478"/>
                            </a:cubicBezTo>
                            <a:close/>
                            <a:moveTo>
                              <a:pt x="6668" y="7620"/>
                            </a:moveTo>
                            <a:cubicBezTo>
                              <a:pt x="6668" y="7620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8572"/>
                              <a:pt x="6668" y="7620"/>
                            </a:cubicBezTo>
                            <a:cubicBezTo>
                              <a:pt x="6668" y="8572"/>
                              <a:pt x="6668" y="8572"/>
                              <a:pt x="6668" y="7620"/>
                            </a:cubicBezTo>
                            <a:cubicBezTo>
                              <a:pt x="6668" y="8572"/>
                              <a:pt x="6668" y="8572"/>
                              <a:pt x="6668" y="7620"/>
                            </a:cubicBezTo>
                            <a:close/>
                            <a:moveTo>
                              <a:pt x="26670" y="1905"/>
                            </a:move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5718" y="1905"/>
                              <a:pt x="25718" y="2858"/>
                              <a:pt x="26670" y="1905"/>
                            </a:cubicBezTo>
                            <a:cubicBezTo>
                              <a:pt x="25718" y="2858"/>
                              <a:pt x="25718" y="2858"/>
                              <a:pt x="26670" y="1905"/>
                            </a:cubicBezTo>
                            <a:cubicBezTo>
                              <a:pt x="25718" y="2858"/>
                              <a:pt x="26670" y="1905"/>
                              <a:pt x="2667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1" name="任意多边形: 形状 1165"/>
                      <p:cNvSpPr/>
                      <p:nvPr/>
                    </p:nvSpPr>
                    <p:spPr>
                      <a:xfrm>
                        <a:off x="4001452" y="34032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2" name="任意多边形: 形状 1166"/>
                      <p:cNvSpPr/>
                      <p:nvPr/>
                    </p:nvSpPr>
                    <p:spPr>
                      <a:xfrm>
                        <a:off x="3996690" y="3401377"/>
                        <a:ext cx="4762" cy="2857"/>
                      </a:xfrm>
                      <a:custGeom>
                        <a:avLst/>
                        <a:gdLst>
                          <a:gd name="connsiteX0" fmla="*/ 4763 w 4762"/>
                          <a:gd name="connsiteY0" fmla="*/ 952 h 2857"/>
                          <a:gd name="connsiteX1" fmla="*/ 2857 w 4762"/>
                          <a:gd name="connsiteY1" fmla="*/ 0 h 2857"/>
                          <a:gd name="connsiteX2" fmla="*/ 2857 w 4762"/>
                          <a:gd name="connsiteY2" fmla="*/ 0 h 2857"/>
                          <a:gd name="connsiteX3" fmla="*/ 2857 w 4762"/>
                          <a:gd name="connsiteY3" fmla="*/ 0 h 2857"/>
                          <a:gd name="connsiteX4" fmla="*/ 2857 w 4762"/>
                          <a:gd name="connsiteY4" fmla="*/ 0 h 2857"/>
                          <a:gd name="connsiteX5" fmla="*/ 2857 w 4762"/>
                          <a:gd name="connsiteY5" fmla="*/ 0 h 2857"/>
                          <a:gd name="connsiteX6" fmla="*/ 1905 w 4762"/>
                          <a:gd name="connsiteY6" fmla="*/ 0 h 2857"/>
                          <a:gd name="connsiteX7" fmla="*/ 953 w 4762"/>
                          <a:gd name="connsiteY7" fmla="*/ 0 h 2857"/>
                          <a:gd name="connsiteX8" fmla="*/ 953 w 4762"/>
                          <a:gd name="connsiteY8" fmla="*/ 952 h 2857"/>
                          <a:gd name="connsiteX9" fmla="*/ 953 w 4762"/>
                          <a:gd name="connsiteY9" fmla="*/ 952 h 2857"/>
                          <a:gd name="connsiteX10" fmla="*/ 953 w 4762"/>
                          <a:gd name="connsiteY10" fmla="*/ 952 h 2857"/>
                          <a:gd name="connsiteX11" fmla="*/ 0 w 4762"/>
                          <a:gd name="connsiteY11" fmla="*/ 952 h 2857"/>
                          <a:gd name="connsiteX12" fmla="*/ 1905 w 4762"/>
                          <a:gd name="connsiteY12" fmla="*/ 2857 h 2857"/>
                          <a:gd name="connsiteX13" fmla="*/ 2857 w 4762"/>
                          <a:gd name="connsiteY13" fmla="*/ 2857 h 2857"/>
                          <a:gd name="connsiteX14" fmla="*/ 3810 w 4762"/>
                          <a:gd name="connsiteY14" fmla="*/ 1905 h 2857"/>
                          <a:gd name="connsiteX15" fmla="*/ 4763 w 4762"/>
                          <a:gd name="connsiteY15" fmla="*/ 952 h 2857"/>
                          <a:gd name="connsiteX16" fmla="*/ 4763 w 4762"/>
                          <a:gd name="connsiteY16" fmla="*/ 952 h 2857"/>
                          <a:gd name="connsiteX17" fmla="*/ 4763 w 4762"/>
                          <a:gd name="connsiteY17" fmla="*/ 952 h 2857"/>
                          <a:gd name="connsiteX18" fmla="*/ 4763 w 4762"/>
                          <a:gd name="connsiteY18" fmla="*/ 952 h 2857"/>
                          <a:gd name="connsiteX19" fmla="*/ 4763 w 4762"/>
                          <a:gd name="connsiteY19" fmla="*/ 952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4763" y="952"/>
                            </a:move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lnTo>
                              <a:pt x="1905" y="2857"/>
                            </a:lnTo>
                            <a:cubicBezTo>
                              <a:pt x="1905" y="2857"/>
                              <a:pt x="1905" y="2857"/>
                              <a:pt x="2857" y="2857"/>
                            </a:cubicBezTo>
                            <a:cubicBezTo>
                              <a:pt x="2857" y="2857"/>
                              <a:pt x="3810" y="2857"/>
                              <a:pt x="3810" y="1905"/>
                            </a:cubicBezTo>
                            <a:cubicBezTo>
                              <a:pt x="3810" y="2857"/>
                              <a:pt x="4763" y="1905"/>
                              <a:pt x="4763" y="952"/>
                            </a:cubicBezTo>
                            <a:lnTo>
                              <a:pt x="4763" y="952"/>
                            </a:lnTo>
                            <a:cubicBezTo>
                              <a:pt x="4763" y="1905"/>
                              <a:pt x="4763" y="1905"/>
                              <a:pt x="4763" y="952"/>
                            </a:cubicBezTo>
                            <a:lnTo>
                              <a:pt x="4763" y="952"/>
                            </a:lnTo>
                            <a:cubicBezTo>
                              <a:pt x="4763" y="1905"/>
                              <a:pt x="4763" y="952"/>
                              <a:pt x="476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83" name="图形 2"/>
                    <p:cNvGrpSpPr/>
                    <p:nvPr/>
                  </p:nvGrpSpPr>
                  <p:grpSpPr>
                    <a:xfrm>
                      <a:off x="4025265" y="3391852"/>
                      <a:ext cx="31432" cy="9525"/>
                      <a:chOff x="4025265" y="3391852"/>
                      <a:chExt cx="31432" cy="9525"/>
                    </a:xfrm>
                    <a:solidFill>
                      <a:srgbClr val="3D1F11"/>
                    </a:solidFill>
                  </p:grpSpPr>
                  <p:sp>
                    <p:nvSpPr>
                      <p:cNvPr id="1284" name="任意多边形: 形状 1168"/>
                      <p:cNvSpPr/>
                      <p:nvPr/>
                    </p:nvSpPr>
                    <p:spPr>
                      <a:xfrm>
                        <a:off x="4028122" y="33918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5" name="任意多边形: 形状 1169"/>
                      <p:cNvSpPr/>
                      <p:nvPr/>
                    </p:nvSpPr>
                    <p:spPr>
                      <a:xfrm>
                        <a:off x="4025265" y="3392804"/>
                        <a:ext cx="31432" cy="8572"/>
                      </a:xfrm>
                      <a:custGeom>
                        <a:avLst/>
                        <a:gdLst>
                          <a:gd name="connsiteX0" fmla="*/ 31433 w 31432"/>
                          <a:gd name="connsiteY0" fmla="*/ 8573 h 8572"/>
                          <a:gd name="connsiteX1" fmla="*/ 31433 w 31432"/>
                          <a:gd name="connsiteY1" fmla="*/ 8573 h 8572"/>
                          <a:gd name="connsiteX2" fmla="*/ 29528 w 31432"/>
                          <a:gd name="connsiteY2" fmla="*/ 7620 h 8572"/>
                          <a:gd name="connsiteX3" fmla="*/ 28575 w 31432"/>
                          <a:gd name="connsiteY3" fmla="*/ 7620 h 8572"/>
                          <a:gd name="connsiteX4" fmla="*/ 27622 w 31432"/>
                          <a:gd name="connsiteY4" fmla="*/ 6667 h 8572"/>
                          <a:gd name="connsiteX5" fmla="*/ 27622 w 31432"/>
                          <a:gd name="connsiteY5" fmla="*/ 6667 h 8572"/>
                          <a:gd name="connsiteX6" fmla="*/ 26670 w 31432"/>
                          <a:gd name="connsiteY6" fmla="*/ 6667 h 8572"/>
                          <a:gd name="connsiteX7" fmla="*/ 25717 w 31432"/>
                          <a:gd name="connsiteY7" fmla="*/ 6667 h 8572"/>
                          <a:gd name="connsiteX8" fmla="*/ 24765 w 31432"/>
                          <a:gd name="connsiteY8" fmla="*/ 6667 h 8572"/>
                          <a:gd name="connsiteX9" fmla="*/ 23812 w 31432"/>
                          <a:gd name="connsiteY9" fmla="*/ 6667 h 8572"/>
                          <a:gd name="connsiteX10" fmla="*/ 23812 w 31432"/>
                          <a:gd name="connsiteY10" fmla="*/ 6667 h 8572"/>
                          <a:gd name="connsiteX11" fmla="*/ 22860 w 31432"/>
                          <a:gd name="connsiteY11" fmla="*/ 6667 h 8572"/>
                          <a:gd name="connsiteX12" fmla="*/ 21908 w 31432"/>
                          <a:gd name="connsiteY12" fmla="*/ 6667 h 8572"/>
                          <a:gd name="connsiteX13" fmla="*/ 20955 w 31432"/>
                          <a:gd name="connsiteY13" fmla="*/ 6667 h 8572"/>
                          <a:gd name="connsiteX14" fmla="*/ 20003 w 31432"/>
                          <a:gd name="connsiteY14" fmla="*/ 6667 h 8572"/>
                          <a:gd name="connsiteX15" fmla="*/ 20003 w 31432"/>
                          <a:gd name="connsiteY15" fmla="*/ 6667 h 8572"/>
                          <a:gd name="connsiteX16" fmla="*/ 20003 w 31432"/>
                          <a:gd name="connsiteY16" fmla="*/ 6667 h 8572"/>
                          <a:gd name="connsiteX17" fmla="*/ 19050 w 31432"/>
                          <a:gd name="connsiteY17" fmla="*/ 6667 h 8572"/>
                          <a:gd name="connsiteX18" fmla="*/ 18097 w 31432"/>
                          <a:gd name="connsiteY18" fmla="*/ 6667 h 8572"/>
                          <a:gd name="connsiteX19" fmla="*/ 18097 w 31432"/>
                          <a:gd name="connsiteY19" fmla="*/ 6667 h 8572"/>
                          <a:gd name="connsiteX20" fmla="*/ 17145 w 31432"/>
                          <a:gd name="connsiteY20" fmla="*/ 6667 h 8572"/>
                          <a:gd name="connsiteX21" fmla="*/ 17145 w 31432"/>
                          <a:gd name="connsiteY21" fmla="*/ 6667 h 8572"/>
                          <a:gd name="connsiteX22" fmla="*/ 16192 w 31432"/>
                          <a:gd name="connsiteY22" fmla="*/ 6667 h 8572"/>
                          <a:gd name="connsiteX23" fmla="*/ 16192 w 31432"/>
                          <a:gd name="connsiteY23" fmla="*/ 6667 h 8572"/>
                          <a:gd name="connsiteX24" fmla="*/ 16192 w 31432"/>
                          <a:gd name="connsiteY24" fmla="*/ 6667 h 8572"/>
                          <a:gd name="connsiteX25" fmla="*/ 16192 w 31432"/>
                          <a:gd name="connsiteY25" fmla="*/ 6667 h 8572"/>
                          <a:gd name="connsiteX26" fmla="*/ 15240 w 31432"/>
                          <a:gd name="connsiteY26" fmla="*/ 6667 h 8572"/>
                          <a:gd name="connsiteX27" fmla="*/ 14287 w 31432"/>
                          <a:gd name="connsiteY27" fmla="*/ 6667 h 8572"/>
                          <a:gd name="connsiteX28" fmla="*/ 14287 w 31432"/>
                          <a:gd name="connsiteY28" fmla="*/ 6667 h 8572"/>
                          <a:gd name="connsiteX29" fmla="*/ 14287 w 31432"/>
                          <a:gd name="connsiteY29" fmla="*/ 6667 h 8572"/>
                          <a:gd name="connsiteX30" fmla="*/ 14287 w 31432"/>
                          <a:gd name="connsiteY30" fmla="*/ 6667 h 8572"/>
                          <a:gd name="connsiteX31" fmla="*/ 13335 w 31432"/>
                          <a:gd name="connsiteY31" fmla="*/ 6667 h 8572"/>
                          <a:gd name="connsiteX32" fmla="*/ 11430 w 31432"/>
                          <a:gd name="connsiteY32" fmla="*/ 5715 h 8572"/>
                          <a:gd name="connsiteX33" fmla="*/ 9525 w 31432"/>
                          <a:gd name="connsiteY33" fmla="*/ 5715 h 8572"/>
                          <a:gd name="connsiteX34" fmla="*/ 7620 w 31432"/>
                          <a:gd name="connsiteY34" fmla="*/ 5715 h 8572"/>
                          <a:gd name="connsiteX35" fmla="*/ 5715 w 31432"/>
                          <a:gd name="connsiteY35" fmla="*/ 4763 h 8572"/>
                          <a:gd name="connsiteX36" fmla="*/ 5715 w 31432"/>
                          <a:gd name="connsiteY36" fmla="*/ 4763 h 8572"/>
                          <a:gd name="connsiteX37" fmla="*/ 4763 w 31432"/>
                          <a:gd name="connsiteY37" fmla="*/ 4763 h 8572"/>
                          <a:gd name="connsiteX38" fmla="*/ 4763 w 31432"/>
                          <a:gd name="connsiteY38" fmla="*/ 4763 h 8572"/>
                          <a:gd name="connsiteX39" fmla="*/ 4763 w 31432"/>
                          <a:gd name="connsiteY39" fmla="*/ 4763 h 8572"/>
                          <a:gd name="connsiteX40" fmla="*/ 4763 w 31432"/>
                          <a:gd name="connsiteY40" fmla="*/ 4763 h 8572"/>
                          <a:gd name="connsiteX41" fmla="*/ 3810 w 31432"/>
                          <a:gd name="connsiteY41" fmla="*/ 4763 h 8572"/>
                          <a:gd name="connsiteX42" fmla="*/ 2857 w 31432"/>
                          <a:gd name="connsiteY42" fmla="*/ 4763 h 8572"/>
                          <a:gd name="connsiteX43" fmla="*/ 2857 w 31432"/>
                          <a:gd name="connsiteY43" fmla="*/ 4763 h 8572"/>
                          <a:gd name="connsiteX44" fmla="*/ 1905 w 31432"/>
                          <a:gd name="connsiteY44" fmla="*/ 4763 h 8572"/>
                          <a:gd name="connsiteX45" fmla="*/ 1905 w 31432"/>
                          <a:gd name="connsiteY45" fmla="*/ 4763 h 8572"/>
                          <a:gd name="connsiteX46" fmla="*/ 1905 w 31432"/>
                          <a:gd name="connsiteY46" fmla="*/ 4763 h 8572"/>
                          <a:gd name="connsiteX47" fmla="*/ 953 w 31432"/>
                          <a:gd name="connsiteY47" fmla="*/ 2858 h 8572"/>
                          <a:gd name="connsiteX48" fmla="*/ 953 w 31432"/>
                          <a:gd name="connsiteY48" fmla="*/ 2858 h 8572"/>
                          <a:gd name="connsiteX49" fmla="*/ 953 w 31432"/>
                          <a:gd name="connsiteY49" fmla="*/ 2858 h 8572"/>
                          <a:gd name="connsiteX50" fmla="*/ 953 w 31432"/>
                          <a:gd name="connsiteY50" fmla="*/ 2858 h 8572"/>
                          <a:gd name="connsiteX51" fmla="*/ 953 w 31432"/>
                          <a:gd name="connsiteY51" fmla="*/ 2858 h 8572"/>
                          <a:gd name="connsiteX52" fmla="*/ 0 w 31432"/>
                          <a:gd name="connsiteY52" fmla="*/ 2858 h 8572"/>
                          <a:gd name="connsiteX53" fmla="*/ 953 w 31432"/>
                          <a:gd name="connsiteY53" fmla="*/ 2858 h 8572"/>
                          <a:gd name="connsiteX54" fmla="*/ 953 w 31432"/>
                          <a:gd name="connsiteY54" fmla="*/ 3810 h 8572"/>
                          <a:gd name="connsiteX55" fmla="*/ 953 w 31432"/>
                          <a:gd name="connsiteY55" fmla="*/ 3810 h 8572"/>
                          <a:gd name="connsiteX56" fmla="*/ 953 w 31432"/>
                          <a:gd name="connsiteY56" fmla="*/ 3810 h 8572"/>
                          <a:gd name="connsiteX57" fmla="*/ 1905 w 31432"/>
                          <a:gd name="connsiteY57" fmla="*/ 3810 h 8572"/>
                          <a:gd name="connsiteX58" fmla="*/ 3810 w 31432"/>
                          <a:gd name="connsiteY58" fmla="*/ 3810 h 8572"/>
                          <a:gd name="connsiteX59" fmla="*/ 4763 w 31432"/>
                          <a:gd name="connsiteY59" fmla="*/ 3810 h 8572"/>
                          <a:gd name="connsiteX60" fmla="*/ 4763 w 31432"/>
                          <a:gd name="connsiteY60" fmla="*/ 3810 h 8572"/>
                          <a:gd name="connsiteX61" fmla="*/ 6667 w 31432"/>
                          <a:gd name="connsiteY61" fmla="*/ 3810 h 8572"/>
                          <a:gd name="connsiteX62" fmla="*/ 8572 w 31432"/>
                          <a:gd name="connsiteY62" fmla="*/ 3810 h 8572"/>
                          <a:gd name="connsiteX63" fmla="*/ 10478 w 31432"/>
                          <a:gd name="connsiteY63" fmla="*/ 3810 h 8572"/>
                          <a:gd name="connsiteX64" fmla="*/ 11430 w 31432"/>
                          <a:gd name="connsiteY64" fmla="*/ 3810 h 8572"/>
                          <a:gd name="connsiteX65" fmla="*/ 12382 w 31432"/>
                          <a:gd name="connsiteY65" fmla="*/ 3810 h 8572"/>
                          <a:gd name="connsiteX66" fmla="*/ 13335 w 31432"/>
                          <a:gd name="connsiteY66" fmla="*/ 3810 h 8572"/>
                          <a:gd name="connsiteX67" fmla="*/ 13335 w 31432"/>
                          <a:gd name="connsiteY67" fmla="*/ 3810 h 8572"/>
                          <a:gd name="connsiteX68" fmla="*/ 13335 w 31432"/>
                          <a:gd name="connsiteY68" fmla="*/ 3810 h 8572"/>
                          <a:gd name="connsiteX69" fmla="*/ 14287 w 31432"/>
                          <a:gd name="connsiteY69" fmla="*/ 3810 h 8572"/>
                          <a:gd name="connsiteX70" fmla="*/ 15240 w 31432"/>
                          <a:gd name="connsiteY70" fmla="*/ 3810 h 8572"/>
                          <a:gd name="connsiteX71" fmla="*/ 16192 w 31432"/>
                          <a:gd name="connsiteY71" fmla="*/ 3810 h 8572"/>
                          <a:gd name="connsiteX72" fmla="*/ 16192 w 31432"/>
                          <a:gd name="connsiteY72" fmla="*/ 3810 h 8572"/>
                          <a:gd name="connsiteX73" fmla="*/ 16192 w 31432"/>
                          <a:gd name="connsiteY73" fmla="*/ 3810 h 8572"/>
                          <a:gd name="connsiteX74" fmla="*/ 16192 w 31432"/>
                          <a:gd name="connsiteY74" fmla="*/ 3810 h 8572"/>
                          <a:gd name="connsiteX75" fmla="*/ 16192 w 31432"/>
                          <a:gd name="connsiteY75" fmla="*/ 3810 h 8572"/>
                          <a:gd name="connsiteX76" fmla="*/ 16192 w 31432"/>
                          <a:gd name="connsiteY76" fmla="*/ 3810 h 8572"/>
                          <a:gd name="connsiteX77" fmla="*/ 16192 w 31432"/>
                          <a:gd name="connsiteY77" fmla="*/ 3810 h 8572"/>
                          <a:gd name="connsiteX78" fmla="*/ 16192 w 31432"/>
                          <a:gd name="connsiteY78" fmla="*/ 3810 h 8572"/>
                          <a:gd name="connsiteX79" fmla="*/ 17145 w 31432"/>
                          <a:gd name="connsiteY79" fmla="*/ 3810 h 8572"/>
                          <a:gd name="connsiteX80" fmla="*/ 18097 w 31432"/>
                          <a:gd name="connsiteY80" fmla="*/ 3810 h 8572"/>
                          <a:gd name="connsiteX81" fmla="*/ 19050 w 31432"/>
                          <a:gd name="connsiteY81" fmla="*/ 3810 h 8572"/>
                          <a:gd name="connsiteX82" fmla="*/ 19050 w 31432"/>
                          <a:gd name="connsiteY82" fmla="*/ 3810 h 8572"/>
                          <a:gd name="connsiteX83" fmla="*/ 19050 w 31432"/>
                          <a:gd name="connsiteY83" fmla="*/ 3810 h 8572"/>
                          <a:gd name="connsiteX84" fmla="*/ 19050 w 31432"/>
                          <a:gd name="connsiteY84" fmla="*/ 3810 h 8572"/>
                          <a:gd name="connsiteX85" fmla="*/ 19050 w 31432"/>
                          <a:gd name="connsiteY85" fmla="*/ 3810 h 8572"/>
                          <a:gd name="connsiteX86" fmla="*/ 20955 w 31432"/>
                          <a:gd name="connsiteY86" fmla="*/ 3810 h 8572"/>
                          <a:gd name="connsiteX87" fmla="*/ 20955 w 31432"/>
                          <a:gd name="connsiteY87" fmla="*/ 3810 h 8572"/>
                          <a:gd name="connsiteX88" fmla="*/ 23812 w 31432"/>
                          <a:gd name="connsiteY88" fmla="*/ 4763 h 8572"/>
                          <a:gd name="connsiteX89" fmla="*/ 24765 w 31432"/>
                          <a:gd name="connsiteY89" fmla="*/ 5715 h 8572"/>
                          <a:gd name="connsiteX90" fmla="*/ 25717 w 31432"/>
                          <a:gd name="connsiteY90" fmla="*/ 5715 h 8572"/>
                          <a:gd name="connsiteX91" fmla="*/ 26670 w 31432"/>
                          <a:gd name="connsiteY91" fmla="*/ 5715 h 8572"/>
                          <a:gd name="connsiteX92" fmla="*/ 26670 w 31432"/>
                          <a:gd name="connsiteY92" fmla="*/ 5715 h 8572"/>
                          <a:gd name="connsiteX93" fmla="*/ 31433 w 31432"/>
                          <a:gd name="connsiteY93" fmla="*/ 8573 h 8572"/>
                          <a:gd name="connsiteX94" fmla="*/ 5715 w 31432"/>
                          <a:gd name="connsiteY94" fmla="*/ 0 h 8572"/>
                          <a:gd name="connsiteX95" fmla="*/ 5715 w 31432"/>
                          <a:gd name="connsiteY95" fmla="*/ 0 h 8572"/>
                          <a:gd name="connsiteX96" fmla="*/ 5715 w 31432"/>
                          <a:gd name="connsiteY96" fmla="*/ 0 h 8572"/>
                          <a:gd name="connsiteX97" fmla="*/ 5715 w 31432"/>
                          <a:gd name="connsiteY97" fmla="*/ 0 h 8572"/>
                          <a:gd name="connsiteX98" fmla="*/ 5715 w 31432"/>
                          <a:gd name="connsiteY98" fmla="*/ 0 h 8572"/>
                          <a:gd name="connsiteX99" fmla="*/ 10478 w 31432"/>
                          <a:gd name="connsiteY99" fmla="*/ 953 h 8572"/>
                          <a:gd name="connsiteX100" fmla="*/ 10478 w 31432"/>
                          <a:gd name="connsiteY100" fmla="*/ 953 h 8572"/>
                          <a:gd name="connsiteX101" fmla="*/ 10478 w 31432"/>
                          <a:gd name="connsiteY101" fmla="*/ 953 h 8572"/>
                          <a:gd name="connsiteX102" fmla="*/ 10478 w 31432"/>
                          <a:gd name="connsiteY102" fmla="*/ 953 h 8572"/>
                          <a:gd name="connsiteX103" fmla="*/ 10478 w 31432"/>
                          <a:gd name="connsiteY103" fmla="*/ 953 h 8572"/>
                          <a:gd name="connsiteX104" fmla="*/ 29528 w 31432"/>
                          <a:gd name="connsiteY104" fmla="*/ 7620 h 8572"/>
                          <a:gd name="connsiteX105" fmla="*/ 29528 w 31432"/>
                          <a:gd name="connsiteY105" fmla="*/ 7620 h 8572"/>
                          <a:gd name="connsiteX106" fmla="*/ 29528 w 31432"/>
                          <a:gd name="connsiteY106" fmla="*/ 7620 h 8572"/>
                          <a:gd name="connsiteX107" fmla="*/ 29528 w 31432"/>
                          <a:gd name="connsiteY107" fmla="*/ 7620 h 8572"/>
                          <a:gd name="connsiteX108" fmla="*/ 29528 w 31432"/>
                          <a:gd name="connsiteY108" fmla="*/ 7620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1432" h="8572">
                            <a:moveTo>
                              <a:pt x="31433" y="8573"/>
                            </a:moveTo>
                            <a:cubicBezTo>
                              <a:pt x="31433" y="8573"/>
                              <a:pt x="31433" y="8573"/>
                              <a:pt x="31433" y="8573"/>
                            </a:cubicBezTo>
                            <a:cubicBezTo>
                              <a:pt x="30480" y="8573"/>
                              <a:pt x="30480" y="7620"/>
                              <a:pt x="29528" y="7620"/>
                            </a:cubicBezTo>
                            <a:cubicBezTo>
                              <a:pt x="29528" y="7620"/>
                              <a:pt x="28575" y="7620"/>
                              <a:pt x="28575" y="7620"/>
                            </a:cubicBezTo>
                            <a:cubicBezTo>
                              <a:pt x="28575" y="7620"/>
                              <a:pt x="27622" y="7620"/>
                              <a:pt x="27622" y="6667"/>
                            </a:cubicBezTo>
                            <a:cubicBezTo>
                              <a:pt x="27622" y="6667"/>
                              <a:pt x="27622" y="6667"/>
                              <a:pt x="27622" y="6667"/>
                            </a:cubicBezTo>
                            <a:cubicBezTo>
                              <a:pt x="27622" y="6667"/>
                              <a:pt x="27622" y="6667"/>
                              <a:pt x="26670" y="6667"/>
                            </a:cubicBezTo>
                            <a:cubicBezTo>
                              <a:pt x="26670" y="6667"/>
                              <a:pt x="25717" y="6667"/>
                              <a:pt x="25717" y="6667"/>
                            </a:cubicBezTo>
                            <a:cubicBezTo>
                              <a:pt x="25717" y="6667"/>
                              <a:pt x="25717" y="6667"/>
                              <a:pt x="24765" y="6667"/>
                            </a:cubicBezTo>
                            <a:cubicBezTo>
                              <a:pt x="24765" y="6667"/>
                              <a:pt x="24765" y="6667"/>
                              <a:pt x="23812" y="6667"/>
                            </a:cubicBezTo>
                            <a:cubicBezTo>
                              <a:pt x="23812" y="6667"/>
                              <a:pt x="23812" y="6667"/>
                              <a:pt x="23812" y="6667"/>
                            </a:cubicBezTo>
                            <a:cubicBezTo>
                              <a:pt x="23812" y="6667"/>
                              <a:pt x="23812" y="6667"/>
                              <a:pt x="22860" y="6667"/>
                            </a:cubicBezTo>
                            <a:cubicBezTo>
                              <a:pt x="22860" y="6667"/>
                              <a:pt x="21908" y="6667"/>
                              <a:pt x="21908" y="6667"/>
                            </a:cubicBezTo>
                            <a:cubicBezTo>
                              <a:pt x="21908" y="6667"/>
                              <a:pt x="20955" y="6667"/>
                              <a:pt x="20955" y="6667"/>
                            </a:cubicBezTo>
                            <a:cubicBezTo>
                              <a:pt x="20955" y="6667"/>
                              <a:pt x="20003" y="6667"/>
                              <a:pt x="20003" y="6667"/>
                            </a:cubicBezTo>
                            <a:cubicBezTo>
                              <a:pt x="20003" y="6667"/>
                              <a:pt x="20003" y="6667"/>
                              <a:pt x="20003" y="6667"/>
                            </a:cubicBezTo>
                            <a:cubicBezTo>
                              <a:pt x="20003" y="6667"/>
                              <a:pt x="20003" y="6667"/>
                              <a:pt x="20003" y="6667"/>
                            </a:cubicBezTo>
                            <a:cubicBezTo>
                              <a:pt x="20003" y="6667"/>
                              <a:pt x="19050" y="6667"/>
                              <a:pt x="19050" y="6667"/>
                            </a:cubicBezTo>
                            <a:cubicBezTo>
                              <a:pt x="19050" y="6667"/>
                              <a:pt x="18097" y="6667"/>
                              <a:pt x="18097" y="6667"/>
                            </a:cubicBezTo>
                            <a:cubicBezTo>
                              <a:pt x="18097" y="6667"/>
                              <a:pt x="18097" y="6667"/>
                              <a:pt x="18097" y="6667"/>
                            </a:cubicBezTo>
                            <a:cubicBezTo>
                              <a:pt x="18097" y="6667"/>
                              <a:pt x="18097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6192" y="6667"/>
                            </a:cubicBezTo>
                            <a:cubicBezTo>
                              <a:pt x="16192" y="6667"/>
                              <a:pt x="16192" y="6667"/>
                              <a:pt x="16192" y="6667"/>
                            </a:cubicBezTo>
                            <a:cubicBezTo>
                              <a:pt x="16192" y="6667"/>
                              <a:pt x="16192" y="6667"/>
                              <a:pt x="16192" y="6667"/>
                            </a:cubicBezTo>
                            <a:cubicBezTo>
                              <a:pt x="16192" y="6667"/>
                              <a:pt x="16192" y="6667"/>
                              <a:pt x="16192" y="6667"/>
                            </a:cubicBezTo>
                            <a:cubicBezTo>
                              <a:pt x="16192" y="6667"/>
                              <a:pt x="15240" y="6667"/>
                              <a:pt x="15240" y="6667"/>
                            </a:cubicBezTo>
                            <a:cubicBezTo>
                              <a:pt x="15240" y="6667"/>
                              <a:pt x="15240" y="6667"/>
                              <a:pt x="14287" y="6667"/>
                            </a:cubicBezTo>
                            <a:cubicBezTo>
                              <a:pt x="14287" y="6667"/>
                              <a:pt x="14287" y="6667"/>
                              <a:pt x="14287" y="6667"/>
                            </a:cubicBezTo>
                            <a:cubicBezTo>
                              <a:pt x="14287" y="6667"/>
                              <a:pt x="14287" y="6667"/>
                              <a:pt x="14287" y="6667"/>
                            </a:cubicBezTo>
                            <a:cubicBezTo>
                              <a:pt x="14287" y="6667"/>
                              <a:pt x="14287" y="6667"/>
                              <a:pt x="14287" y="6667"/>
                            </a:cubicBezTo>
                            <a:cubicBezTo>
                              <a:pt x="14287" y="6667"/>
                              <a:pt x="14287" y="6667"/>
                              <a:pt x="13335" y="6667"/>
                            </a:cubicBezTo>
                            <a:cubicBezTo>
                              <a:pt x="12382" y="6667"/>
                              <a:pt x="11430" y="6667"/>
                              <a:pt x="11430" y="5715"/>
                            </a:cubicBezTo>
                            <a:cubicBezTo>
                              <a:pt x="10478" y="5715"/>
                              <a:pt x="10478" y="5715"/>
                              <a:pt x="9525" y="5715"/>
                            </a:cubicBezTo>
                            <a:cubicBezTo>
                              <a:pt x="8572" y="5715"/>
                              <a:pt x="8572" y="5715"/>
                              <a:pt x="7620" y="5715"/>
                            </a:cubicBezTo>
                            <a:cubicBezTo>
                              <a:pt x="6667" y="5715"/>
                              <a:pt x="6667" y="5715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3810" y="4763"/>
                            </a:cubicBezTo>
                            <a:cubicBezTo>
                              <a:pt x="3810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1905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3810"/>
                              <a:pt x="953" y="3810"/>
                              <a:pt x="953" y="2858"/>
                            </a:cubicBez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0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2858"/>
                              <a:pt x="953" y="3810"/>
                              <a:pt x="1905" y="3810"/>
                            </a:cubicBezTo>
                            <a:cubicBezTo>
                              <a:pt x="2857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5715" y="3810"/>
                              <a:pt x="5715" y="3810"/>
                              <a:pt x="6667" y="3810"/>
                            </a:cubicBezTo>
                            <a:cubicBezTo>
                              <a:pt x="7620" y="3810"/>
                              <a:pt x="7620" y="3810"/>
                              <a:pt x="8572" y="3810"/>
                            </a:cubicBezTo>
                            <a:cubicBezTo>
                              <a:pt x="9525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4287" y="3810"/>
                              <a:pt x="14287" y="3810"/>
                            </a:cubicBezTo>
                            <a:cubicBezTo>
                              <a:pt x="14287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7145" y="3810"/>
                            </a:cubicBezTo>
                            <a:cubicBezTo>
                              <a:pt x="17145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20003" y="3810"/>
                              <a:pt x="20003" y="3810"/>
                              <a:pt x="20955" y="3810"/>
                            </a:cubicBezTo>
                            <a:cubicBezTo>
                              <a:pt x="20955" y="3810"/>
                              <a:pt x="20955" y="3810"/>
                              <a:pt x="20955" y="3810"/>
                            </a:cubicBezTo>
                            <a:cubicBezTo>
                              <a:pt x="21908" y="3810"/>
                              <a:pt x="22860" y="4763"/>
                              <a:pt x="23812" y="4763"/>
                            </a:cubicBezTo>
                            <a:cubicBezTo>
                              <a:pt x="23812" y="4763"/>
                              <a:pt x="24765" y="4763"/>
                              <a:pt x="24765" y="5715"/>
                            </a:cubicBezTo>
                            <a:cubicBezTo>
                              <a:pt x="24765" y="5715"/>
                              <a:pt x="25717" y="5715"/>
                              <a:pt x="25717" y="5715"/>
                            </a:cubicBezTo>
                            <a:cubicBezTo>
                              <a:pt x="25717" y="5715"/>
                              <a:pt x="26670" y="5715"/>
                              <a:pt x="26670" y="5715"/>
                            </a:cubicBezTo>
                            <a:lnTo>
                              <a:pt x="26670" y="5715"/>
                            </a:lnTo>
                            <a:lnTo>
                              <a:pt x="31433" y="8573"/>
                            </a:lnTo>
                            <a:close/>
                            <a:moveTo>
                              <a:pt x="5715" y="0"/>
                            </a:move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lose/>
                            <a:moveTo>
                              <a:pt x="10478" y="953"/>
                            </a:move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lose/>
                            <a:moveTo>
                              <a:pt x="29528" y="7620"/>
                            </a:moveTo>
                            <a:cubicBezTo>
                              <a:pt x="30480" y="7620"/>
                              <a:pt x="29528" y="7620"/>
                              <a:pt x="29528" y="7620"/>
                            </a:cubicBezTo>
                            <a:cubicBezTo>
                              <a:pt x="29528" y="7620"/>
                              <a:pt x="29528" y="7620"/>
                              <a:pt x="29528" y="7620"/>
                            </a:cubicBezTo>
                            <a:cubicBezTo>
                              <a:pt x="29528" y="7620"/>
                              <a:pt x="29528" y="7620"/>
                              <a:pt x="29528" y="7620"/>
                            </a:cubicBezTo>
                            <a:cubicBezTo>
                              <a:pt x="29528" y="7620"/>
                              <a:pt x="29528" y="7620"/>
                              <a:pt x="29528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6" name="任意多边形: 形状 1170"/>
                      <p:cNvSpPr/>
                      <p:nvPr/>
                    </p:nvSpPr>
                    <p:spPr>
                      <a:xfrm>
                        <a:off x="4029075" y="33937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87" name="任意多边形: 形状 1171"/>
                      <p:cNvSpPr/>
                      <p:nvPr/>
                    </p:nvSpPr>
                    <p:spPr>
                      <a:xfrm>
                        <a:off x="4025265" y="3391852"/>
                        <a:ext cx="4762" cy="1904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1904"/>
                          <a:gd name="connsiteX1" fmla="*/ 3810 w 4762"/>
                          <a:gd name="connsiteY1" fmla="*/ 0 h 1904"/>
                          <a:gd name="connsiteX2" fmla="*/ 3810 w 4762"/>
                          <a:gd name="connsiteY2" fmla="*/ 0 h 1904"/>
                          <a:gd name="connsiteX3" fmla="*/ 3810 w 4762"/>
                          <a:gd name="connsiteY3" fmla="*/ 0 h 1904"/>
                          <a:gd name="connsiteX4" fmla="*/ 3810 w 4762"/>
                          <a:gd name="connsiteY4" fmla="*/ 0 h 1904"/>
                          <a:gd name="connsiteX5" fmla="*/ 3810 w 4762"/>
                          <a:gd name="connsiteY5" fmla="*/ 0 h 1904"/>
                          <a:gd name="connsiteX6" fmla="*/ 2857 w 4762"/>
                          <a:gd name="connsiteY6" fmla="*/ 0 h 1904"/>
                          <a:gd name="connsiteX7" fmla="*/ 1905 w 4762"/>
                          <a:gd name="connsiteY7" fmla="*/ 0 h 1904"/>
                          <a:gd name="connsiteX8" fmla="*/ 953 w 4762"/>
                          <a:gd name="connsiteY8" fmla="*/ 0 h 1904"/>
                          <a:gd name="connsiteX9" fmla="*/ 953 w 4762"/>
                          <a:gd name="connsiteY9" fmla="*/ 0 h 1904"/>
                          <a:gd name="connsiteX10" fmla="*/ 953 w 4762"/>
                          <a:gd name="connsiteY10" fmla="*/ 0 h 1904"/>
                          <a:gd name="connsiteX11" fmla="*/ 0 w 4762"/>
                          <a:gd name="connsiteY11" fmla="*/ 0 h 1904"/>
                          <a:gd name="connsiteX12" fmla="*/ 0 w 4762"/>
                          <a:gd name="connsiteY12" fmla="*/ 1905 h 1904"/>
                          <a:gd name="connsiteX13" fmla="*/ 953 w 4762"/>
                          <a:gd name="connsiteY13" fmla="*/ 1905 h 1904"/>
                          <a:gd name="connsiteX14" fmla="*/ 1905 w 4762"/>
                          <a:gd name="connsiteY14" fmla="*/ 1905 h 1904"/>
                          <a:gd name="connsiteX15" fmla="*/ 4763 w 4762"/>
                          <a:gd name="connsiteY15" fmla="*/ 1905 h 1904"/>
                          <a:gd name="connsiteX16" fmla="*/ 4763 w 4762"/>
                          <a:gd name="connsiteY16" fmla="*/ 1905 h 1904"/>
                          <a:gd name="connsiteX17" fmla="*/ 4763 w 4762"/>
                          <a:gd name="connsiteY17" fmla="*/ 1905 h 1904"/>
                          <a:gd name="connsiteX18" fmla="*/ 4763 w 4762"/>
                          <a:gd name="connsiteY18" fmla="*/ 1905 h 1904"/>
                          <a:gd name="connsiteX19" fmla="*/ 4763 w 4762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4763" y="1905"/>
                            </a:moveTo>
                            <a:cubicBezTo>
                              <a:pt x="4763" y="952"/>
                              <a:pt x="3810" y="952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88" name="图形 2"/>
                    <p:cNvGrpSpPr/>
                    <p:nvPr/>
                  </p:nvGrpSpPr>
                  <p:grpSpPr>
                    <a:xfrm>
                      <a:off x="4056697" y="3399471"/>
                      <a:ext cx="29527" cy="13335"/>
                      <a:chOff x="4056697" y="3399471"/>
                      <a:chExt cx="29527" cy="13335"/>
                    </a:xfrm>
                    <a:solidFill>
                      <a:srgbClr val="3D1F11"/>
                    </a:solidFill>
                  </p:grpSpPr>
                  <p:sp>
                    <p:nvSpPr>
                      <p:cNvPr id="1289" name="任意多边形: 形状 1173"/>
                      <p:cNvSpPr/>
                      <p:nvPr/>
                    </p:nvSpPr>
                    <p:spPr>
                      <a:xfrm>
                        <a:off x="4058602" y="33994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0" name="任意多边形: 形状 1174"/>
                      <p:cNvSpPr/>
                      <p:nvPr/>
                    </p:nvSpPr>
                    <p:spPr>
                      <a:xfrm>
                        <a:off x="4056697" y="3402329"/>
                        <a:ext cx="29527" cy="10477"/>
                      </a:xfrm>
                      <a:custGeom>
                        <a:avLst/>
                        <a:gdLst>
                          <a:gd name="connsiteX0" fmla="*/ 29527 w 29527"/>
                          <a:gd name="connsiteY0" fmla="*/ 10478 h 10477"/>
                          <a:gd name="connsiteX1" fmla="*/ 29527 w 29527"/>
                          <a:gd name="connsiteY1" fmla="*/ 10478 h 10477"/>
                          <a:gd name="connsiteX2" fmla="*/ 27622 w 29527"/>
                          <a:gd name="connsiteY2" fmla="*/ 9525 h 10477"/>
                          <a:gd name="connsiteX3" fmla="*/ 26670 w 29527"/>
                          <a:gd name="connsiteY3" fmla="*/ 9525 h 10477"/>
                          <a:gd name="connsiteX4" fmla="*/ 25717 w 29527"/>
                          <a:gd name="connsiteY4" fmla="*/ 8573 h 10477"/>
                          <a:gd name="connsiteX5" fmla="*/ 25717 w 29527"/>
                          <a:gd name="connsiteY5" fmla="*/ 8573 h 10477"/>
                          <a:gd name="connsiteX6" fmla="*/ 24765 w 29527"/>
                          <a:gd name="connsiteY6" fmla="*/ 8573 h 10477"/>
                          <a:gd name="connsiteX7" fmla="*/ 23813 w 29527"/>
                          <a:gd name="connsiteY7" fmla="*/ 8573 h 10477"/>
                          <a:gd name="connsiteX8" fmla="*/ 22860 w 29527"/>
                          <a:gd name="connsiteY8" fmla="*/ 8573 h 10477"/>
                          <a:gd name="connsiteX9" fmla="*/ 21907 w 29527"/>
                          <a:gd name="connsiteY9" fmla="*/ 8573 h 10477"/>
                          <a:gd name="connsiteX10" fmla="*/ 21907 w 29527"/>
                          <a:gd name="connsiteY10" fmla="*/ 8573 h 10477"/>
                          <a:gd name="connsiteX11" fmla="*/ 20955 w 29527"/>
                          <a:gd name="connsiteY11" fmla="*/ 8573 h 10477"/>
                          <a:gd name="connsiteX12" fmla="*/ 20002 w 29527"/>
                          <a:gd name="connsiteY12" fmla="*/ 8573 h 10477"/>
                          <a:gd name="connsiteX13" fmla="*/ 19050 w 29527"/>
                          <a:gd name="connsiteY13" fmla="*/ 8573 h 10477"/>
                          <a:gd name="connsiteX14" fmla="*/ 18097 w 29527"/>
                          <a:gd name="connsiteY14" fmla="*/ 8573 h 10477"/>
                          <a:gd name="connsiteX15" fmla="*/ 18097 w 29527"/>
                          <a:gd name="connsiteY15" fmla="*/ 8573 h 10477"/>
                          <a:gd name="connsiteX16" fmla="*/ 18097 w 29527"/>
                          <a:gd name="connsiteY16" fmla="*/ 8573 h 10477"/>
                          <a:gd name="connsiteX17" fmla="*/ 17145 w 29527"/>
                          <a:gd name="connsiteY17" fmla="*/ 8573 h 10477"/>
                          <a:gd name="connsiteX18" fmla="*/ 16192 w 29527"/>
                          <a:gd name="connsiteY18" fmla="*/ 8573 h 10477"/>
                          <a:gd name="connsiteX19" fmla="*/ 16192 w 29527"/>
                          <a:gd name="connsiteY19" fmla="*/ 8573 h 10477"/>
                          <a:gd name="connsiteX20" fmla="*/ 15240 w 29527"/>
                          <a:gd name="connsiteY20" fmla="*/ 8573 h 10477"/>
                          <a:gd name="connsiteX21" fmla="*/ 15240 w 29527"/>
                          <a:gd name="connsiteY21" fmla="*/ 8573 h 10477"/>
                          <a:gd name="connsiteX22" fmla="*/ 14288 w 29527"/>
                          <a:gd name="connsiteY22" fmla="*/ 8573 h 10477"/>
                          <a:gd name="connsiteX23" fmla="*/ 14288 w 29527"/>
                          <a:gd name="connsiteY23" fmla="*/ 8573 h 10477"/>
                          <a:gd name="connsiteX24" fmla="*/ 14288 w 29527"/>
                          <a:gd name="connsiteY24" fmla="*/ 8573 h 10477"/>
                          <a:gd name="connsiteX25" fmla="*/ 14288 w 29527"/>
                          <a:gd name="connsiteY25" fmla="*/ 8573 h 10477"/>
                          <a:gd name="connsiteX26" fmla="*/ 13335 w 29527"/>
                          <a:gd name="connsiteY26" fmla="*/ 8573 h 10477"/>
                          <a:gd name="connsiteX27" fmla="*/ 12382 w 29527"/>
                          <a:gd name="connsiteY27" fmla="*/ 8573 h 10477"/>
                          <a:gd name="connsiteX28" fmla="*/ 12382 w 29527"/>
                          <a:gd name="connsiteY28" fmla="*/ 8573 h 10477"/>
                          <a:gd name="connsiteX29" fmla="*/ 12382 w 29527"/>
                          <a:gd name="connsiteY29" fmla="*/ 8573 h 10477"/>
                          <a:gd name="connsiteX30" fmla="*/ 12382 w 29527"/>
                          <a:gd name="connsiteY30" fmla="*/ 8573 h 10477"/>
                          <a:gd name="connsiteX31" fmla="*/ 11430 w 29527"/>
                          <a:gd name="connsiteY31" fmla="*/ 8573 h 10477"/>
                          <a:gd name="connsiteX32" fmla="*/ 9525 w 29527"/>
                          <a:gd name="connsiteY32" fmla="*/ 7620 h 10477"/>
                          <a:gd name="connsiteX33" fmla="*/ 7620 w 29527"/>
                          <a:gd name="connsiteY33" fmla="*/ 6667 h 10477"/>
                          <a:gd name="connsiteX34" fmla="*/ 5715 w 29527"/>
                          <a:gd name="connsiteY34" fmla="*/ 5715 h 10477"/>
                          <a:gd name="connsiteX35" fmla="*/ 3810 w 29527"/>
                          <a:gd name="connsiteY35" fmla="*/ 4763 h 10477"/>
                          <a:gd name="connsiteX36" fmla="*/ 3810 w 29527"/>
                          <a:gd name="connsiteY36" fmla="*/ 4763 h 10477"/>
                          <a:gd name="connsiteX37" fmla="*/ 2857 w 29527"/>
                          <a:gd name="connsiteY37" fmla="*/ 4763 h 10477"/>
                          <a:gd name="connsiteX38" fmla="*/ 2857 w 29527"/>
                          <a:gd name="connsiteY38" fmla="*/ 4763 h 10477"/>
                          <a:gd name="connsiteX39" fmla="*/ 2857 w 29527"/>
                          <a:gd name="connsiteY39" fmla="*/ 4763 h 10477"/>
                          <a:gd name="connsiteX40" fmla="*/ 2857 w 29527"/>
                          <a:gd name="connsiteY40" fmla="*/ 4763 h 10477"/>
                          <a:gd name="connsiteX41" fmla="*/ 1905 w 29527"/>
                          <a:gd name="connsiteY41" fmla="*/ 4763 h 10477"/>
                          <a:gd name="connsiteX42" fmla="*/ 952 w 29527"/>
                          <a:gd name="connsiteY42" fmla="*/ 4763 h 10477"/>
                          <a:gd name="connsiteX43" fmla="*/ 952 w 29527"/>
                          <a:gd name="connsiteY43" fmla="*/ 4763 h 10477"/>
                          <a:gd name="connsiteX44" fmla="*/ 0 w 29527"/>
                          <a:gd name="connsiteY44" fmla="*/ 4763 h 10477"/>
                          <a:gd name="connsiteX45" fmla="*/ 0 w 29527"/>
                          <a:gd name="connsiteY45" fmla="*/ 4763 h 10477"/>
                          <a:gd name="connsiteX46" fmla="*/ 0 w 29527"/>
                          <a:gd name="connsiteY46" fmla="*/ 4763 h 10477"/>
                          <a:gd name="connsiteX47" fmla="*/ 0 w 29527"/>
                          <a:gd name="connsiteY47" fmla="*/ 2858 h 10477"/>
                          <a:gd name="connsiteX48" fmla="*/ 0 w 29527"/>
                          <a:gd name="connsiteY48" fmla="*/ 2858 h 10477"/>
                          <a:gd name="connsiteX49" fmla="*/ 0 w 29527"/>
                          <a:gd name="connsiteY49" fmla="*/ 2858 h 10477"/>
                          <a:gd name="connsiteX50" fmla="*/ 0 w 29527"/>
                          <a:gd name="connsiteY50" fmla="*/ 2858 h 10477"/>
                          <a:gd name="connsiteX51" fmla="*/ 0 w 29527"/>
                          <a:gd name="connsiteY51" fmla="*/ 2858 h 10477"/>
                          <a:gd name="connsiteX52" fmla="*/ 0 w 29527"/>
                          <a:gd name="connsiteY52" fmla="*/ 2858 h 10477"/>
                          <a:gd name="connsiteX53" fmla="*/ 952 w 29527"/>
                          <a:gd name="connsiteY53" fmla="*/ 2858 h 10477"/>
                          <a:gd name="connsiteX54" fmla="*/ 952 w 29527"/>
                          <a:gd name="connsiteY54" fmla="*/ 3810 h 10477"/>
                          <a:gd name="connsiteX55" fmla="*/ 952 w 29527"/>
                          <a:gd name="connsiteY55" fmla="*/ 3810 h 10477"/>
                          <a:gd name="connsiteX56" fmla="*/ 952 w 29527"/>
                          <a:gd name="connsiteY56" fmla="*/ 3810 h 10477"/>
                          <a:gd name="connsiteX57" fmla="*/ 1905 w 29527"/>
                          <a:gd name="connsiteY57" fmla="*/ 3810 h 10477"/>
                          <a:gd name="connsiteX58" fmla="*/ 3810 w 29527"/>
                          <a:gd name="connsiteY58" fmla="*/ 4763 h 10477"/>
                          <a:gd name="connsiteX59" fmla="*/ 4763 w 29527"/>
                          <a:gd name="connsiteY59" fmla="*/ 4763 h 10477"/>
                          <a:gd name="connsiteX60" fmla="*/ 4763 w 29527"/>
                          <a:gd name="connsiteY60" fmla="*/ 4763 h 10477"/>
                          <a:gd name="connsiteX61" fmla="*/ 5715 w 29527"/>
                          <a:gd name="connsiteY61" fmla="*/ 4763 h 10477"/>
                          <a:gd name="connsiteX62" fmla="*/ 7620 w 29527"/>
                          <a:gd name="connsiteY62" fmla="*/ 5715 h 10477"/>
                          <a:gd name="connsiteX63" fmla="*/ 9525 w 29527"/>
                          <a:gd name="connsiteY63" fmla="*/ 6667 h 10477"/>
                          <a:gd name="connsiteX64" fmla="*/ 10477 w 29527"/>
                          <a:gd name="connsiteY64" fmla="*/ 6667 h 10477"/>
                          <a:gd name="connsiteX65" fmla="*/ 11430 w 29527"/>
                          <a:gd name="connsiteY65" fmla="*/ 6667 h 10477"/>
                          <a:gd name="connsiteX66" fmla="*/ 11430 w 29527"/>
                          <a:gd name="connsiteY66" fmla="*/ 6667 h 10477"/>
                          <a:gd name="connsiteX67" fmla="*/ 11430 w 29527"/>
                          <a:gd name="connsiteY67" fmla="*/ 6667 h 10477"/>
                          <a:gd name="connsiteX68" fmla="*/ 11430 w 29527"/>
                          <a:gd name="connsiteY68" fmla="*/ 6667 h 10477"/>
                          <a:gd name="connsiteX69" fmla="*/ 12382 w 29527"/>
                          <a:gd name="connsiteY69" fmla="*/ 6667 h 10477"/>
                          <a:gd name="connsiteX70" fmla="*/ 13335 w 29527"/>
                          <a:gd name="connsiteY70" fmla="*/ 6667 h 10477"/>
                          <a:gd name="connsiteX71" fmla="*/ 14288 w 29527"/>
                          <a:gd name="connsiteY71" fmla="*/ 6667 h 10477"/>
                          <a:gd name="connsiteX72" fmla="*/ 14288 w 29527"/>
                          <a:gd name="connsiteY72" fmla="*/ 6667 h 10477"/>
                          <a:gd name="connsiteX73" fmla="*/ 14288 w 29527"/>
                          <a:gd name="connsiteY73" fmla="*/ 6667 h 10477"/>
                          <a:gd name="connsiteX74" fmla="*/ 14288 w 29527"/>
                          <a:gd name="connsiteY74" fmla="*/ 6667 h 10477"/>
                          <a:gd name="connsiteX75" fmla="*/ 14288 w 29527"/>
                          <a:gd name="connsiteY75" fmla="*/ 6667 h 10477"/>
                          <a:gd name="connsiteX76" fmla="*/ 14288 w 29527"/>
                          <a:gd name="connsiteY76" fmla="*/ 6667 h 10477"/>
                          <a:gd name="connsiteX77" fmla="*/ 14288 w 29527"/>
                          <a:gd name="connsiteY77" fmla="*/ 6667 h 10477"/>
                          <a:gd name="connsiteX78" fmla="*/ 14288 w 29527"/>
                          <a:gd name="connsiteY78" fmla="*/ 6667 h 10477"/>
                          <a:gd name="connsiteX79" fmla="*/ 15240 w 29527"/>
                          <a:gd name="connsiteY79" fmla="*/ 6667 h 10477"/>
                          <a:gd name="connsiteX80" fmla="*/ 16192 w 29527"/>
                          <a:gd name="connsiteY80" fmla="*/ 6667 h 10477"/>
                          <a:gd name="connsiteX81" fmla="*/ 17145 w 29527"/>
                          <a:gd name="connsiteY81" fmla="*/ 6667 h 10477"/>
                          <a:gd name="connsiteX82" fmla="*/ 17145 w 29527"/>
                          <a:gd name="connsiteY82" fmla="*/ 6667 h 10477"/>
                          <a:gd name="connsiteX83" fmla="*/ 17145 w 29527"/>
                          <a:gd name="connsiteY83" fmla="*/ 6667 h 10477"/>
                          <a:gd name="connsiteX84" fmla="*/ 17145 w 29527"/>
                          <a:gd name="connsiteY84" fmla="*/ 6667 h 10477"/>
                          <a:gd name="connsiteX85" fmla="*/ 17145 w 29527"/>
                          <a:gd name="connsiteY85" fmla="*/ 6667 h 10477"/>
                          <a:gd name="connsiteX86" fmla="*/ 19050 w 29527"/>
                          <a:gd name="connsiteY86" fmla="*/ 6667 h 10477"/>
                          <a:gd name="connsiteX87" fmla="*/ 19050 w 29527"/>
                          <a:gd name="connsiteY87" fmla="*/ 6667 h 10477"/>
                          <a:gd name="connsiteX88" fmla="*/ 21907 w 29527"/>
                          <a:gd name="connsiteY88" fmla="*/ 7620 h 10477"/>
                          <a:gd name="connsiteX89" fmla="*/ 22860 w 29527"/>
                          <a:gd name="connsiteY89" fmla="*/ 8573 h 10477"/>
                          <a:gd name="connsiteX90" fmla="*/ 23813 w 29527"/>
                          <a:gd name="connsiteY90" fmla="*/ 8573 h 10477"/>
                          <a:gd name="connsiteX91" fmla="*/ 24765 w 29527"/>
                          <a:gd name="connsiteY91" fmla="*/ 8573 h 10477"/>
                          <a:gd name="connsiteX92" fmla="*/ 24765 w 29527"/>
                          <a:gd name="connsiteY92" fmla="*/ 8573 h 10477"/>
                          <a:gd name="connsiteX93" fmla="*/ 29527 w 29527"/>
                          <a:gd name="connsiteY93" fmla="*/ 10478 h 10477"/>
                          <a:gd name="connsiteX94" fmla="*/ 4763 w 29527"/>
                          <a:gd name="connsiteY94" fmla="*/ 0 h 10477"/>
                          <a:gd name="connsiteX95" fmla="*/ 4763 w 29527"/>
                          <a:gd name="connsiteY95" fmla="*/ 0 h 10477"/>
                          <a:gd name="connsiteX96" fmla="*/ 4763 w 29527"/>
                          <a:gd name="connsiteY96" fmla="*/ 0 h 10477"/>
                          <a:gd name="connsiteX97" fmla="*/ 4763 w 29527"/>
                          <a:gd name="connsiteY97" fmla="*/ 0 h 10477"/>
                          <a:gd name="connsiteX98" fmla="*/ 4763 w 29527"/>
                          <a:gd name="connsiteY98" fmla="*/ 0 h 10477"/>
                          <a:gd name="connsiteX99" fmla="*/ 8572 w 29527"/>
                          <a:gd name="connsiteY99" fmla="*/ 1905 h 10477"/>
                          <a:gd name="connsiteX100" fmla="*/ 8572 w 29527"/>
                          <a:gd name="connsiteY100" fmla="*/ 1905 h 10477"/>
                          <a:gd name="connsiteX101" fmla="*/ 8572 w 29527"/>
                          <a:gd name="connsiteY101" fmla="*/ 1905 h 10477"/>
                          <a:gd name="connsiteX102" fmla="*/ 8572 w 29527"/>
                          <a:gd name="connsiteY102" fmla="*/ 1905 h 10477"/>
                          <a:gd name="connsiteX103" fmla="*/ 8572 w 29527"/>
                          <a:gd name="connsiteY103" fmla="*/ 1905 h 10477"/>
                          <a:gd name="connsiteX104" fmla="*/ 27622 w 29527"/>
                          <a:gd name="connsiteY104" fmla="*/ 9525 h 10477"/>
                          <a:gd name="connsiteX105" fmla="*/ 27622 w 29527"/>
                          <a:gd name="connsiteY105" fmla="*/ 9525 h 10477"/>
                          <a:gd name="connsiteX106" fmla="*/ 27622 w 29527"/>
                          <a:gd name="connsiteY106" fmla="*/ 9525 h 10477"/>
                          <a:gd name="connsiteX107" fmla="*/ 27622 w 29527"/>
                          <a:gd name="connsiteY107" fmla="*/ 9525 h 10477"/>
                          <a:gd name="connsiteX108" fmla="*/ 27622 w 29527"/>
                          <a:gd name="connsiteY108" fmla="*/ 9525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0477">
                            <a:moveTo>
                              <a:pt x="29527" y="10478"/>
                            </a:moveTo>
                            <a:cubicBezTo>
                              <a:pt x="29527" y="10478"/>
                              <a:pt x="29527" y="10478"/>
                              <a:pt x="29527" y="10478"/>
                            </a:cubicBezTo>
                            <a:cubicBezTo>
                              <a:pt x="28575" y="10478"/>
                              <a:pt x="28575" y="10478"/>
                              <a:pt x="27622" y="9525"/>
                            </a:cubicBezTo>
                            <a:cubicBezTo>
                              <a:pt x="27622" y="9525"/>
                              <a:pt x="26670" y="9525"/>
                              <a:pt x="26670" y="9525"/>
                            </a:cubicBezTo>
                            <a:cubicBezTo>
                              <a:pt x="26670" y="9525"/>
                              <a:pt x="25717" y="9525"/>
                              <a:pt x="25717" y="8573"/>
                            </a:cubicBezTo>
                            <a:cubicBezTo>
                              <a:pt x="25717" y="8573"/>
                              <a:pt x="25717" y="8573"/>
                              <a:pt x="25717" y="8573"/>
                            </a:cubicBezTo>
                            <a:cubicBezTo>
                              <a:pt x="25717" y="8573"/>
                              <a:pt x="25717" y="8573"/>
                              <a:pt x="24765" y="8573"/>
                            </a:cubicBezTo>
                            <a:cubicBezTo>
                              <a:pt x="24765" y="8573"/>
                              <a:pt x="23813" y="8573"/>
                              <a:pt x="23813" y="8573"/>
                            </a:cubicBezTo>
                            <a:cubicBezTo>
                              <a:pt x="23813" y="8573"/>
                              <a:pt x="23813" y="8573"/>
                              <a:pt x="22860" y="8573"/>
                            </a:cubicBezTo>
                            <a:cubicBezTo>
                              <a:pt x="22860" y="8573"/>
                              <a:pt x="22860" y="8573"/>
                              <a:pt x="21907" y="8573"/>
                            </a:cubicBezTo>
                            <a:cubicBezTo>
                              <a:pt x="21907" y="8573"/>
                              <a:pt x="21907" y="8573"/>
                              <a:pt x="21907" y="8573"/>
                            </a:cubicBezTo>
                            <a:cubicBezTo>
                              <a:pt x="21907" y="8573"/>
                              <a:pt x="21907" y="8573"/>
                              <a:pt x="20955" y="8573"/>
                            </a:cubicBezTo>
                            <a:cubicBezTo>
                              <a:pt x="20955" y="8573"/>
                              <a:pt x="20002" y="8573"/>
                              <a:pt x="20002" y="8573"/>
                            </a:cubicBezTo>
                            <a:cubicBezTo>
                              <a:pt x="20002" y="8573"/>
                              <a:pt x="19050" y="8573"/>
                              <a:pt x="19050" y="8573"/>
                            </a:cubicBezTo>
                            <a:cubicBezTo>
                              <a:pt x="19050" y="8573"/>
                              <a:pt x="18097" y="8573"/>
                              <a:pt x="18097" y="8573"/>
                            </a:cubicBezTo>
                            <a:cubicBezTo>
                              <a:pt x="18097" y="8573"/>
                              <a:pt x="18097" y="8573"/>
                              <a:pt x="18097" y="8573"/>
                            </a:cubicBezTo>
                            <a:cubicBezTo>
                              <a:pt x="18097" y="8573"/>
                              <a:pt x="18097" y="8573"/>
                              <a:pt x="18097" y="8573"/>
                            </a:cubicBezTo>
                            <a:cubicBezTo>
                              <a:pt x="18097" y="8573"/>
                              <a:pt x="17145" y="8573"/>
                              <a:pt x="17145" y="8573"/>
                            </a:cubicBezTo>
                            <a:cubicBezTo>
                              <a:pt x="17145" y="8573"/>
                              <a:pt x="16192" y="8573"/>
                              <a:pt x="16192" y="8573"/>
                            </a:cubicBezTo>
                            <a:cubicBezTo>
                              <a:pt x="16192" y="8573"/>
                              <a:pt x="16192" y="8573"/>
                              <a:pt x="16192" y="8573"/>
                            </a:cubicBezTo>
                            <a:cubicBezTo>
                              <a:pt x="16192" y="8573"/>
                              <a:pt x="16192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5240" y="8573"/>
                            </a:cubicBezTo>
                            <a:cubicBezTo>
                              <a:pt x="15240" y="8573"/>
                              <a:pt x="15240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3335" y="8573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1430" y="8573"/>
                            </a:cubicBezTo>
                            <a:cubicBezTo>
                              <a:pt x="10477" y="8573"/>
                              <a:pt x="9525" y="7620"/>
                              <a:pt x="9525" y="7620"/>
                            </a:cubicBezTo>
                            <a:cubicBezTo>
                              <a:pt x="8572" y="7620"/>
                              <a:pt x="8572" y="7620"/>
                              <a:pt x="7620" y="6667"/>
                            </a:cubicBezTo>
                            <a:cubicBezTo>
                              <a:pt x="6667" y="6667"/>
                              <a:pt x="6667" y="6667"/>
                              <a:pt x="5715" y="5715"/>
                            </a:cubicBezTo>
                            <a:cubicBezTo>
                              <a:pt x="4763" y="5715"/>
                              <a:pt x="4763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952" y="2858"/>
                              <a:pt x="952" y="2858"/>
                            </a:cubicBezTo>
                            <a:cubicBezTo>
                              <a:pt x="952" y="2858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952" y="3810"/>
                            </a:cubicBezTo>
                            <a:cubicBezTo>
                              <a:pt x="952" y="2858"/>
                              <a:pt x="952" y="3810"/>
                              <a:pt x="1905" y="3810"/>
                            </a:cubicBezTo>
                            <a:cubicBezTo>
                              <a:pt x="2857" y="3810"/>
                              <a:pt x="2857" y="4763"/>
                              <a:pt x="3810" y="4763"/>
                            </a:cubicBezTo>
                            <a:cubicBezTo>
                              <a:pt x="3810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6667" y="4763"/>
                              <a:pt x="6667" y="4763"/>
                              <a:pt x="7620" y="5715"/>
                            </a:cubicBezTo>
                            <a:cubicBezTo>
                              <a:pt x="8572" y="5715"/>
                              <a:pt x="8572" y="6667"/>
                              <a:pt x="9525" y="6667"/>
                            </a:cubicBezTo>
                            <a:cubicBezTo>
                              <a:pt x="9525" y="6667"/>
                              <a:pt x="9525" y="6667"/>
                              <a:pt x="10477" y="6667"/>
                            </a:cubicBezTo>
                            <a:cubicBezTo>
                              <a:pt x="10477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1430" y="6667"/>
                              <a:pt x="11430" y="6667"/>
                            </a:cubicBezTo>
                            <a:cubicBezTo>
                              <a:pt x="11430" y="6667"/>
                              <a:pt x="12382" y="6667"/>
                              <a:pt x="12382" y="6667"/>
                            </a:cubicBezTo>
                            <a:cubicBezTo>
                              <a:pt x="12382" y="6667"/>
                              <a:pt x="13335" y="6667"/>
                              <a:pt x="13335" y="6667"/>
                            </a:cubicBezTo>
                            <a:cubicBezTo>
                              <a:pt x="13335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5240" y="6667"/>
                            </a:cubicBezTo>
                            <a:cubicBezTo>
                              <a:pt x="15240" y="6667"/>
                              <a:pt x="16192" y="6667"/>
                              <a:pt x="16192" y="6667"/>
                            </a:cubicBezTo>
                            <a:cubicBezTo>
                              <a:pt x="16192" y="6667"/>
                              <a:pt x="17145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6667"/>
                            </a:cubicBezTo>
                            <a:cubicBezTo>
                              <a:pt x="18097" y="6667"/>
                              <a:pt x="18097" y="6667"/>
                              <a:pt x="19050" y="6667"/>
                            </a:cubicBezTo>
                            <a:cubicBezTo>
                              <a:pt x="19050" y="6667"/>
                              <a:pt x="19050" y="6667"/>
                              <a:pt x="19050" y="6667"/>
                            </a:cubicBezTo>
                            <a:cubicBezTo>
                              <a:pt x="20002" y="6667"/>
                              <a:pt x="20955" y="7620"/>
                              <a:pt x="21907" y="7620"/>
                            </a:cubicBezTo>
                            <a:cubicBezTo>
                              <a:pt x="21907" y="7620"/>
                              <a:pt x="22860" y="7620"/>
                              <a:pt x="22860" y="8573"/>
                            </a:cubicBezTo>
                            <a:cubicBezTo>
                              <a:pt x="22860" y="8573"/>
                              <a:pt x="23813" y="8573"/>
                              <a:pt x="23813" y="8573"/>
                            </a:cubicBezTo>
                            <a:cubicBezTo>
                              <a:pt x="23813" y="8573"/>
                              <a:pt x="24765" y="8573"/>
                              <a:pt x="24765" y="8573"/>
                            </a:cubicBezTo>
                            <a:lnTo>
                              <a:pt x="24765" y="8573"/>
                            </a:lnTo>
                            <a:lnTo>
                              <a:pt x="29527" y="10478"/>
                            </a:lnTo>
                            <a:close/>
                            <a:moveTo>
                              <a:pt x="4763" y="0"/>
                            </a:moveTo>
                            <a:cubicBezTo>
                              <a:pt x="4763" y="0"/>
                              <a:pt x="3810" y="0"/>
                              <a:pt x="4763" y="0"/>
                            </a:cubicBezTo>
                            <a:cubicBezTo>
                              <a:pt x="3810" y="0"/>
                              <a:pt x="3810" y="0"/>
                              <a:pt x="4763" y="0"/>
                            </a:cubicBezTo>
                            <a:cubicBezTo>
                              <a:pt x="3810" y="0"/>
                              <a:pt x="3810" y="0"/>
                              <a:pt x="4763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lose/>
                            <a:moveTo>
                              <a:pt x="8572" y="1905"/>
                            </a:move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953"/>
                              <a:pt x="8572" y="953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lose/>
                            <a:moveTo>
                              <a:pt x="27622" y="9525"/>
                            </a:moveTo>
                            <a:cubicBezTo>
                              <a:pt x="27622" y="9525"/>
                              <a:pt x="27622" y="9525"/>
                              <a:pt x="27622" y="9525"/>
                            </a:cubicBezTo>
                            <a:cubicBezTo>
                              <a:pt x="27622" y="9525"/>
                              <a:pt x="27622" y="9525"/>
                              <a:pt x="27622" y="9525"/>
                            </a:cubicBezTo>
                            <a:cubicBezTo>
                              <a:pt x="27622" y="9525"/>
                              <a:pt x="27622" y="9525"/>
                              <a:pt x="27622" y="9525"/>
                            </a:cubicBezTo>
                            <a:cubicBezTo>
                              <a:pt x="27622" y="9525"/>
                              <a:pt x="27622" y="9525"/>
                              <a:pt x="27622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1" name="任意多边形: 形状 1175"/>
                      <p:cNvSpPr/>
                      <p:nvPr/>
                    </p:nvSpPr>
                    <p:spPr>
                      <a:xfrm>
                        <a:off x="4059555" y="34023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2" name="任意多边形: 形状 1176"/>
                      <p:cNvSpPr/>
                      <p:nvPr/>
                    </p:nvSpPr>
                    <p:spPr>
                      <a:xfrm>
                        <a:off x="4057650" y="3400424"/>
                        <a:ext cx="2857" cy="2857"/>
                      </a:xfrm>
                      <a:custGeom>
                        <a:avLst/>
                        <a:gdLst>
                          <a:gd name="connsiteX0" fmla="*/ 2857 w 2857"/>
                          <a:gd name="connsiteY0" fmla="*/ 1905 h 2857"/>
                          <a:gd name="connsiteX1" fmla="*/ 2857 w 2857"/>
                          <a:gd name="connsiteY1" fmla="*/ 0 h 2857"/>
                          <a:gd name="connsiteX2" fmla="*/ 2857 w 2857"/>
                          <a:gd name="connsiteY2" fmla="*/ 0 h 2857"/>
                          <a:gd name="connsiteX3" fmla="*/ 2857 w 2857"/>
                          <a:gd name="connsiteY3" fmla="*/ 0 h 2857"/>
                          <a:gd name="connsiteX4" fmla="*/ 2857 w 2857"/>
                          <a:gd name="connsiteY4" fmla="*/ 0 h 2857"/>
                          <a:gd name="connsiteX5" fmla="*/ 2857 w 2857"/>
                          <a:gd name="connsiteY5" fmla="*/ 0 h 2857"/>
                          <a:gd name="connsiteX6" fmla="*/ 2857 w 2857"/>
                          <a:gd name="connsiteY6" fmla="*/ 0 h 2857"/>
                          <a:gd name="connsiteX7" fmla="*/ 2857 w 2857"/>
                          <a:gd name="connsiteY7" fmla="*/ 0 h 2857"/>
                          <a:gd name="connsiteX8" fmla="*/ 1905 w 2857"/>
                          <a:gd name="connsiteY8" fmla="*/ 0 h 2857"/>
                          <a:gd name="connsiteX9" fmla="*/ 1905 w 2857"/>
                          <a:gd name="connsiteY9" fmla="*/ 0 h 2857"/>
                          <a:gd name="connsiteX10" fmla="*/ 1905 w 2857"/>
                          <a:gd name="connsiteY10" fmla="*/ 0 h 2857"/>
                          <a:gd name="connsiteX11" fmla="*/ 952 w 2857"/>
                          <a:gd name="connsiteY11" fmla="*/ 0 h 2857"/>
                          <a:gd name="connsiteX12" fmla="*/ 0 w 2857"/>
                          <a:gd name="connsiteY12" fmla="*/ 1905 h 2857"/>
                          <a:gd name="connsiteX13" fmla="*/ 952 w 2857"/>
                          <a:gd name="connsiteY13" fmla="*/ 1905 h 2857"/>
                          <a:gd name="connsiteX14" fmla="*/ 1905 w 2857"/>
                          <a:gd name="connsiteY14" fmla="*/ 2858 h 2857"/>
                          <a:gd name="connsiteX15" fmla="*/ 2857 w 2857"/>
                          <a:gd name="connsiteY15" fmla="*/ 1905 h 2857"/>
                          <a:gd name="connsiteX16" fmla="*/ 2857 w 2857"/>
                          <a:gd name="connsiteY16" fmla="*/ 1905 h 2857"/>
                          <a:gd name="connsiteX17" fmla="*/ 2857 w 2857"/>
                          <a:gd name="connsiteY17" fmla="*/ 1905 h 2857"/>
                          <a:gd name="connsiteX18" fmla="*/ 2857 w 2857"/>
                          <a:gd name="connsiteY18" fmla="*/ 1905 h 2857"/>
                          <a:gd name="connsiteX19" fmla="*/ 2857 w 2857"/>
                          <a:gd name="connsiteY19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2857" y="1905"/>
                            </a:move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2858"/>
                            </a:cubicBezTo>
                            <a:cubicBezTo>
                              <a:pt x="952" y="1905"/>
                              <a:pt x="952" y="1905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1905" y="1905"/>
                              <a:pt x="1905" y="1905"/>
                              <a:pt x="2857" y="1905"/>
                            </a:cubicBezTo>
                            <a:lnTo>
                              <a:pt x="2857" y="1905"/>
                            </a:lnTo>
                            <a:cubicBezTo>
                              <a:pt x="1905" y="1905"/>
                              <a:pt x="2857" y="1905"/>
                              <a:pt x="2857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93" name="图形 2"/>
                    <p:cNvGrpSpPr/>
                    <p:nvPr/>
                  </p:nvGrpSpPr>
                  <p:grpSpPr>
                    <a:xfrm>
                      <a:off x="4085272" y="3410902"/>
                      <a:ext cx="31432" cy="6667"/>
                      <a:chOff x="4085272" y="3410902"/>
                      <a:chExt cx="31432" cy="6667"/>
                    </a:xfrm>
                    <a:solidFill>
                      <a:srgbClr val="3D1F11"/>
                    </a:solidFill>
                  </p:grpSpPr>
                  <p:sp>
                    <p:nvSpPr>
                      <p:cNvPr id="1294" name="任意多边形: 形状 1178"/>
                      <p:cNvSpPr/>
                      <p:nvPr/>
                    </p:nvSpPr>
                    <p:spPr>
                      <a:xfrm>
                        <a:off x="4088130" y="34109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5" name="任意多边形: 形状 1179"/>
                      <p:cNvSpPr/>
                      <p:nvPr/>
                    </p:nvSpPr>
                    <p:spPr>
                      <a:xfrm>
                        <a:off x="4089082" y="3410902"/>
                        <a:ext cx="27622" cy="6667"/>
                      </a:xfrm>
                      <a:custGeom>
                        <a:avLst/>
                        <a:gdLst>
                          <a:gd name="connsiteX0" fmla="*/ 25718 w 27622"/>
                          <a:gd name="connsiteY0" fmla="*/ 5715 h 6667"/>
                          <a:gd name="connsiteX1" fmla="*/ 25718 w 27622"/>
                          <a:gd name="connsiteY1" fmla="*/ 5715 h 6667"/>
                          <a:gd name="connsiteX2" fmla="*/ 24765 w 27622"/>
                          <a:gd name="connsiteY2" fmla="*/ 3810 h 6667"/>
                          <a:gd name="connsiteX3" fmla="*/ 23813 w 27622"/>
                          <a:gd name="connsiteY3" fmla="*/ 2857 h 6667"/>
                          <a:gd name="connsiteX4" fmla="*/ 23813 w 27622"/>
                          <a:gd name="connsiteY4" fmla="*/ 1905 h 6667"/>
                          <a:gd name="connsiteX5" fmla="*/ 23813 w 27622"/>
                          <a:gd name="connsiteY5" fmla="*/ 1905 h 6667"/>
                          <a:gd name="connsiteX6" fmla="*/ 23813 w 27622"/>
                          <a:gd name="connsiteY6" fmla="*/ 1905 h 6667"/>
                          <a:gd name="connsiteX7" fmla="*/ 23813 w 27622"/>
                          <a:gd name="connsiteY7" fmla="*/ 1905 h 6667"/>
                          <a:gd name="connsiteX8" fmla="*/ 22860 w 27622"/>
                          <a:gd name="connsiteY8" fmla="*/ 1905 h 6667"/>
                          <a:gd name="connsiteX9" fmla="*/ 21907 w 27622"/>
                          <a:gd name="connsiteY9" fmla="*/ 1905 h 6667"/>
                          <a:gd name="connsiteX10" fmla="*/ 21907 w 27622"/>
                          <a:gd name="connsiteY10" fmla="*/ 1905 h 6667"/>
                          <a:gd name="connsiteX11" fmla="*/ 21907 w 27622"/>
                          <a:gd name="connsiteY11" fmla="*/ 1905 h 6667"/>
                          <a:gd name="connsiteX12" fmla="*/ 20955 w 27622"/>
                          <a:gd name="connsiteY12" fmla="*/ 1905 h 6667"/>
                          <a:gd name="connsiteX13" fmla="*/ 20003 w 27622"/>
                          <a:gd name="connsiteY13" fmla="*/ 1905 h 6667"/>
                          <a:gd name="connsiteX14" fmla="*/ 19050 w 27622"/>
                          <a:gd name="connsiteY14" fmla="*/ 1905 h 6667"/>
                          <a:gd name="connsiteX15" fmla="*/ 19050 w 27622"/>
                          <a:gd name="connsiteY15" fmla="*/ 1905 h 6667"/>
                          <a:gd name="connsiteX16" fmla="*/ 19050 w 27622"/>
                          <a:gd name="connsiteY16" fmla="*/ 1905 h 6667"/>
                          <a:gd name="connsiteX17" fmla="*/ 18098 w 27622"/>
                          <a:gd name="connsiteY17" fmla="*/ 1905 h 6667"/>
                          <a:gd name="connsiteX18" fmla="*/ 17145 w 27622"/>
                          <a:gd name="connsiteY18" fmla="*/ 1905 h 6667"/>
                          <a:gd name="connsiteX19" fmla="*/ 17145 w 27622"/>
                          <a:gd name="connsiteY19" fmla="*/ 1905 h 6667"/>
                          <a:gd name="connsiteX20" fmla="*/ 16193 w 27622"/>
                          <a:gd name="connsiteY20" fmla="*/ 1905 h 6667"/>
                          <a:gd name="connsiteX21" fmla="*/ 16193 w 27622"/>
                          <a:gd name="connsiteY21" fmla="*/ 1905 h 6667"/>
                          <a:gd name="connsiteX22" fmla="*/ 16193 w 27622"/>
                          <a:gd name="connsiteY22" fmla="*/ 1905 h 6667"/>
                          <a:gd name="connsiteX23" fmla="*/ 16193 w 27622"/>
                          <a:gd name="connsiteY23" fmla="*/ 1905 h 6667"/>
                          <a:gd name="connsiteX24" fmla="*/ 16193 w 27622"/>
                          <a:gd name="connsiteY24" fmla="*/ 1905 h 6667"/>
                          <a:gd name="connsiteX25" fmla="*/ 16193 w 27622"/>
                          <a:gd name="connsiteY25" fmla="*/ 1905 h 6667"/>
                          <a:gd name="connsiteX26" fmla="*/ 15240 w 27622"/>
                          <a:gd name="connsiteY26" fmla="*/ 1905 h 6667"/>
                          <a:gd name="connsiteX27" fmla="*/ 14288 w 27622"/>
                          <a:gd name="connsiteY27" fmla="*/ 1905 h 6667"/>
                          <a:gd name="connsiteX28" fmla="*/ 14288 w 27622"/>
                          <a:gd name="connsiteY28" fmla="*/ 1905 h 6667"/>
                          <a:gd name="connsiteX29" fmla="*/ 14288 w 27622"/>
                          <a:gd name="connsiteY29" fmla="*/ 1905 h 6667"/>
                          <a:gd name="connsiteX30" fmla="*/ 14288 w 27622"/>
                          <a:gd name="connsiteY30" fmla="*/ 1905 h 6667"/>
                          <a:gd name="connsiteX31" fmla="*/ 13335 w 27622"/>
                          <a:gd name="connsiteY31" fmla="*/ 1905 h 6667"/>
                          <a:gd name="connsiteX32" fmla="*/ 10478 w 27622"/>
                          <a:gd name="connsiteY32" fmla="*/ 1905 h 6667"/>
                          <a:gd name="connsiteX33" fmla="*/ 8573 w 27622"/>
                          <a:gd name="connsiteY33" fmla="*/ 1905 h 6667"/>
                          <a:gd name="connsiteX34" fmla="*/ 6668 w 27622"/>
                          <a:gd name="connsiteY34" fmla="*/ 1905 h 6667"/>
                          <a:gd name="connsiteX35" fmla="*/ 4763 w 27622"/>
                          <a:gd name="connsiteY35" fmla="*/ 1905 h 6667"/>
                          <a:gd name="connsiteX36" fmla="*/ 4763 w 27622"/>
                          <a:gd name="connsiteY36" fmla="*/ 1905 h 6667"/>
                          <a:gd name="connsiteX37" fmla="*/ 3810 w 27622"/>
                          <a:gd name="connsiteY37" fmla="*/ 1905 h 6667"/>
                          <a:gd name="connsiteX38" fmla="*/ 3810 w 27622"/>
                          <a:gd name="connsiteY38" fmla="*/ 1905 h 6667"/>
                          <a:gd name="connsiteX39" fmla="*/ 3810 w 27622"/>
                          <a:gd name="connsiteY39" fmla="*/ 1905 h 6667"/>
                          <a:gd name="connsiteX40" fmla="*/ 3810 w 27622"/>
                          <a:gd name="connsiteY40" fmla="*/ 1905 h 6667"/>
                          <a:gd name="connsiteX41" fmla="*/ 2857 w 27622"/>
                          <a:gd name="connsiteY41" fmla="*/ 1905 h 6667"/>
                          <a:gd name="connsiteX42" fmla="*/ 1905 w 27622"/>
                          <a:gd name="connsiteY42" fmla="*/ 1905 h 6667"/>
                          <a:gd name="connsiteX43" fmla="*/ 1905 w 27622"/>
                          <a:gd name="connsiteY43" fmla="*/ 1905 h 6667"/>
                          <a:gd name="connsiteX44" fmla="*/ 953 w 27622"/>
                          <a:gd name="connsiteY44" fmla="*/ 1905 h 6667"/>
                          <a:gd name="connsiteX45" fmla="*/ 953 w 27622"/>
                          <a:gd name="connsiteY45" fmla="*/ 1905 h 6667"/>
                          <a:gd name="connsiteX46" fmla="*/ 953 w 27622"/>
                          <a:gd name="connsiteY46" fmla="*/ 1905 h 6667"/>
                          <a:gd name="connsiteX47" fmla="*/ 953 w 27622"/>
                          <a:gd name="connsiteY47" fmla="*/ 0 h 6667"/>
                          <a:gd name="connsiteX48" fmla="*/ 953 w 27622"/>
                          <a:gd name="connsiteY48" fmla="*/ 0 h 6667"/>
                          <a:gd name="connsiteX49" fmla="*/ 953 w 27622"/>
                          <a:gd name="connsiteY49" fmla="*/ 0 h 6667"/>
                          <a:gd name="connsiteX50" fmla="*/ 953 w 27622"/>
                          <a:gd name="connsiteY50" fmla="*/ 0 h 6667"/>
                          <a:gd name="connsiteX51" fmla="*/ 953 w 27622"/>
                          <a:gd name="connsiteY51" fmla="*/ 0 h 6667"/>
                          <a:gd name="connsiteX52" fmla="*/ 0 w 27622"/>
                          <a:gd name="connsiteY52" fmla="*/ 0 h 6667"/>
                          <a:gd name="connsiteX53" fmla="*/ 953 w 27622"/>
                          <a:gd name="connsiteY53" fmla="*/ 0 h 6667"/>
                          <a:gd name="connsiteX54" fmla="*/ 953 w 27622"/>
                          <a:gd name="connsiteY54" fmla="*/ 952 h 6667"/>
                          <a:gd name="connsiteX55" fmla="*/ 953 w 27622"/>
                          <a:gd name="connsiteY55" fmla="*/ 952 h 6667"/>
                          <a:gd name="connsiteX56" fmla="*/ 953 w 27622"/>
                          <a:gd name="connsiteY56" fmla="*/ 952 h 6667"/>
                          <a:gd name="connsiteX57" fmla="*/ 1905 w 27622"/>
                          <a:gd name="connsiteY57" fmla="*/ 952 h 6667"/>
                          <a:gd name="connsiteX58" fmla="*/ 3810 w 27622"/>
                          <a:gd name="connsiteY58" fmla="*/ 952 h 6667"/>
                          <a:gd name="connsiteX59" fmla="*/ 4763 w 27622"/>
                          <a:gd name="connsiteY59" fmla="*/ 952 h 6667"/>
                          <a:gd name="connsiteX60" fmla="*/ 4763 w 27622"/>
                          <a:gd name="connsiteY60" fmla="*/ 952 h 6667"/>
                          <a:gd name="connsiteX61" fmla="*/ 6668 w 27622"/>
                          <a:gd name="connsiteY61" fmla="*/ 952 h 6667"/>
                          <a:gd name="connsiteX62" fmla="*/ 8573 w 27622"/>
                          <a:gd name="connsiteY62" fmla="*/ 952 h 6667"/>
                          <a:gd name="connsiteX63" fmla="*/ 10478 w 27622"/>
                          <a:gd name="connsiteY63" fmla="*/ 952 h 6667"/>
                          <a:gd name="connsiteX64" fmla="*/ 11430 w 27622"/>
                          <a:gd name="connsiteY64" fmla="*/ 952 h 6667"/>
                          <a:gd name="connsiteX65" fmla="*/ 12382 w 27622"/>
                          <a:gd name="connsiteY65" fmla="*/ 952 h 6667"/>
                          <a:gd name="connsiteX66" fmla="*/ 13335 w 27622"/>
                          <a:gd name="connsiteY66" fmla="*/ 952 h 6667"/>
                          <a:gd name="connsiteX67" fmla="*/ 13335 w 27622"/>
                          <a:gd name="connsiteY67" fmla="*/ 952 h 6667"/>
                          <a:gd name="connsiteX68" fmla="*/ 13335 w 27622"/>
                          <a:gd name="connsiteY68" fmla="*/ 952 h 6667"/>
                          <a:gd name="connsiteX69" fmla="*/ 14288 w 27622"/>
                          <a:gd name="connsiteY69" fmla="*/ 952 h 6667"/>
                          <a:gd name="connsiteX70" fmla="*/ 15240 w 27622"/>
                          <a:gd name="connsiteY70" fmla="*/ 952 h 6667"/>
                          <a:gd name="connsiteX71" fmla="*/ 16193 w 27622"/>
                          <a:gd name="connsiteY71" fmla="*/ 952 h 6667"/>
                          <a:gd name="connsiteX72" fmla="*/ 16193 w 27622"/>
                          <a:gd name="connsiteY72" fmla="*/ 952 h 6667"/>
                          <a:gd name="connsiteX73" fmla="*/ 16193 w 27622"/>
                          <a:gd name="connsiteY73" fmla="*/ 952 h 6667"/>
                          <a:gd name="connsiteX74" fmla="*/ 16193 w 27622"/>
                          <a:gd name="connsiteY74" fmla="*/ 952 h 6667"/>
                          <a:gd name="connsiteX75" fmla="*/ 16193 w 27622"/>
                          <a:gd name="connsiteY75" fmla="*/ 952 h 6667"/>
                          <a:gd name="connsiteX76" fmla="*/ 16193 w 27622"/>
                          <a:gd name="connsiteY76" fmla="*/ 952 h 6667"/>
                          <a:gd name="connsiteX77" fmla="*/ 16193 w 27622"/>
                          <a:gd name="connsiteY77" fmla="*/ 952 h 6667"/>
                          <a:gd name="connsiteX78" fmla="*/ 16193 w 27622"/>
                          <a:gd name="connsiteY78" fmla="*/ 952 h 6667"/>
                          <a:gd name="connsiteX79" fmla="*/ 16193 w 27622"/>
                          <a:gd name="connsiteY79" fmla="*/ 952 h 6667"/>
                          <a:gd name="connsiteX80" fmla="*/ 17145 w 27622"/>
                          <a:gd name="connsiteY80" fmla="*/ 952 h 6667"/>
                          <a:gd name="connsiteX81" fmla="*/ 18098 w 27622"/>
                          <a:gd name="connsiteY81" fmla="*/ 952 h 6667"/>
                          <a:gd name="connsiteX82" fmla="*/ 19050 w 27622"/>
                          <a:gd name="connsiteY82" fmla="*/ 952 h 6667"/>
                          <a:gd name="connsiteX83" fmla="*/ 19050 w 27622"/>
                          <a:gd name="connsiteY83" fmla="*/ 952 h 6667"/>
                          <a:gd name="connsiteX84" fmla="*/ 20003 w 27622"/>
                          <a:gd name="connsiteY84" fmla="*/ 952 h 6667"/>
                          <a:gd name="connsiteX85" fmla="*/ 20003 w 27622"/>
                          <a:gd name="connsiteY85" fmla="*/ 952 h 6667"/>
                          <a:gd name="connsiteX86" fmla="*/ 21907 w 27622"/>
                          <a:gd name="connsiteY86" fmla="*/ 952 h 6667"/>
                          <a:gd name="connsiteX87" fmla="*/ 21907 w 27622"/>
                          <a:gd name="connsiteY87" fmla="*/ 952 h 6667"/>
                          <a:gd name="connsiteX88" fmla="*/ 25718 w 27622"/>
                          <a:gd name="connsiteY88" fmla="*/ 2857 h 6667"/>
                          <a:gd name="connsiteX89" fmla="*/ 26670 w 27622"/>
                          <a:gd name="connsiteY89" fmla="*/ 4763 h 6667"/>
                          <a:gd name="connsiteX90" fmla="*/ 27623 w 27622"/>
                          <a:gd name="connsiteY90" fmla="*/ 5715 h 6667"/>
                          <a:gd name="connsiteX91" fmla="*/ 27623 w 27622"/>
                          <a:gd name="connsiteY91" fmla="*/ 6667 h 6667"/>
                          <a:gd name="connsiteX92" fmla="*/ 27623 w 27622"/>
                          <a:gd name="connsiteY92" fmla="*/ 6667 h 6667"/>
                          <a:gd name="connsiteX93" fmla="*/ 25718 w 27622"/>
                          <a:gd name="connsiteY93" fmla="*/ 5715 h 6667"/>
                          <a:gd name="connsiteX94" fmla="*/ 1905 w 27622"/>
                          <a:gd name="connsiteY94" fmla="*/ 1905 h 6667"/>
                          <a:gd name="connsiteX95" fmla="*/ 1905 w 27622"/>
                          <a:gd name="connsiteY95" fmla="*/ 1905 h 6667"/>
                          <a:gd name="connsiteX96" fmla="*/ 1905 w 27622"/>
                          <a:gd name="connsiteY96" fmla="*/ 1905 h 6667"/>
                          <a:gd name="connsiteX97" fmla="*/ 1905 w 27622"/>
                          <a:gd name="connsiteY97" fmla="*/ 1905 h 6667"/>
                          <a:gd name="connsiteX98" fmla="*/ 1905 w 27622"/>
                          <a:gd name="connsiteY98" fmla="*/ 1905 h 6667"/>
                          <a:gd name="connsiteX99" fmla="*/ 6668 w 27622"/>
                          <a:gd name="connsiteY99" fmla="*/ 2857 h 6667"/>
                          <a:gd name="connsiteX100" fmla="*/ 6668 w 27622"/>
                          <a:gd name="connsiteY100" fmla="*/ 2857 h 6667"/>
                          <a:gd name="connsiteX101" fmla="*/ 6668 w 27622"/>
                          <a:gd name="connsiteY101" fmla="*/ 2857 h 6667"/>
                          <a:gd name="connsiteX102" fmla="*/ 6668 w 27622"/>
                          <a:gd name="connsiteY102" fmla="*/ 2857 h 6667"/>
                          <a:gd name="connsiteX103" fmla="*/ 6668 w 27622"/>
                          <a:gd name="connsiteY103" fmla="*/ 2857 h 6667"/>
                          <a:gd name="connsiteX104" fmla="*/ 24765 w 27622"/>
                          <a:gd name="connsiteY104" fmla="*/ 2857 h 6667"/>
                          <a:gd name="connsiteX105" fmla="*/ 24765 w 27622"/>
                          <a:gd name="connsiteY105" fmla="*/ 2857 h 6667"/>
                          <a:gd name="connsiteX106" fmla="*/ 24765 w 27622"/>
                          <a:gd name="connsiteY106" fmla="*/ 2857 h 6667"/>
                          <a:gd name="connsiteX107" fmla="*/ 24765 w 27622"/>
                          <a:gd name="connsiteY107" fmla="*/ 2857 h 6667"/>
                          <a:gd name="connsiteX108" fmla="*/ 24765 w 27622"/>
                          <a:gd name="connsiteY108" fmla="*/ 2857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7622" h="6667">
                            <a:moveTo>
                              <a:pt x="25718" y="5715"/>
                            </a:moveTo>
                            <a:cubicBezTo>
                              <a:pt x="25718" y="4763"/>
                              <a:pt x="25718" y="4763"/>
                              <a:pt x="25718" y="5715"/>
                            </a:cubicBezTo>
                            <a:cubicBezTo>
                              <a:pt x="25718" y="4763"/>
                              <a:pt x="24765" y="4763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3813" y="2857"/>
                            </a:cubicBezTo>
                            <a:cubicBezTo>
                              <a:pt x="23813" y="2857"/>
                              <a:pt x="23813" y="2857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1907" y="1905"/>
                            </a:cubicBezTo>
                            <a:cubicBezTo>
                              <a:pt x="21907" y="1905"/>
                              <a:pt x="21907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003" y="1905"/>
                            </a:cubicBezTo>
                            <a:cubicBezTo>
                              <a:pt x="20003" y="1905"/>
                              <a:pt x="20003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8098" y="1905"/>
                            </a:cubicBezTo>
                            <a:cubicBezTo>
                              <a:pt x="18098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3335" y="1905"/>
                            </a:cubicBezTo>
                            <a:cubicBezTo>
                              <a:pt x="12382" y="1905"/>
                              <a:pt x="11430" y="1905"/>
                              <a:pt x="10478" y="1905"/>
                            </a:cubicBezTo>
                            <a:cubicBezTo>
                              <a:pt x="9525" y="1905"/>
                              <a:pt x="9525" y="1905"/>
                              <a:pt x="8573" y="1905"/>
                            </a:cubicBezTo>
                            <a:cubicBezTo>
                              <a:pt x="7620" y="1905"/>
                              <a:pt x="7620" y="1905"/>
                              <a:pt x="6668" y="1905"/>
                            </a:cubicBezTo>
                            <a:cubicBezTo>
                              <a:pt x="5715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0"/>
                              <a:pt x="953" y="952"/>
                              <a:pt x="1905" y="952"/>
                            </a:cubicBezTo>
                            <a:cubicBezTo>
                              <a:pt x="2857" y="952"/>
                              <a:pt x="2857" y="952"/>
                              <a:pt x="3810" y="952"/>
                            </a:cubicBezTo>
                            <a:cubicBezTo>
                              <a:pt x="3810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5715" y="952"/>
                              <a:pt x="5715" y="952"/>
                              <a:pt x="6668" y="952"/>
                            </a:cubicBezTo>
                            <a:cubicBezTo>
                              <a:pt x="7620" y="952"/>
                              <a:pt x="7620" y="952"/>
                              <a:pt x="8573" y="952"/>
                            </a:cubicBezTo>
                            <a:cubicBezTo>
                              <a:pt x="9525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4288" y="952"/>
                            </a:cubicBezTo>
                            <a:cubicBezTo>
                              <a:pt x="14288" y="952"/>
                              <a:pt x="15240" y="952"/>
                              <a:pt x="15240" y="952"/>
                            </a:cubicBezTo>
                            <a:cubicBezTo>
                              <a:pt x="15240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7145" y="952"/>
                              <a:pt x="17145" y="952"/>
                            </a:cubicBezTo>
                            <a:cubicBezTo>
                              <a:pt x="17145" y="952"/>
                              <a:pt x="18098" y="952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9050" y="952"/>
                            </a:cubicBezTo>
                            <a:cubicBezTo>
                              <a:pt x="19050" y="952"/>
                              <a:pt x="19050" y="952"/>
                              <a:pt x="19050" y="952"/>
                            </a:cubicBezTo>
                            <a:cubicBezTo>
                              <a:pt x="19050" y="952"/>
                              <a:pt x="19050" y="952"/>
                              <a:pt x="20003" y="952"/>
                            </a:cubicBezTo>
                            <a:cubicBezTo>
                              <a:pt x="20003" y="952"/>
                              <a:pt x="20003" y="952"/>
                              <a:pt x="20003" y="952"/>
                            </a:cubicBezTo>
                            <a:cubicBezTo>
                              <a:pt x="20955" y="0"/>
                              <a:pt x="20955" y="0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2860" y="952"/>
                              <a:pt x="24765" y="1905"/>
                              <a:pt x="25718" y="2857"/>
                            </a:cubicBezTo>
                            <a:cubicBezTo>
                              <a:pt x="25718" y="2857"/>
                              <a:pt x="26670" y="3810"/>
                              <a:pt x="26670" y="4763"/>
                            </a:cubicBezTo>
                            <a:cubicBezTo>
                              <a:pt x="26670" y="4763"/>
                              <a:pt x="26670" y="5715"/>
                              <a:pt x="27623" y="5715"/>
                            </a:cubicBezTo>
                            <a:cubicBezTo>
                              <a:pt x="27623" y="5715"/>
                              <a:pt x="27623" y="6667"/>
                              <a:pt x="27623" y="6667"/>
                            </a:cubicBezTo>
                            <a:lnTo>
                              <a:pt x="27623" y="6667"/>
                            </a:lnTo>
                            <a:lnTo>
                              <a:pt x="25718" y="5715"/>
                            </a:lnTo>
                            <a:close/>
                            <a:moveTo>
                              <a:pt x="1905" y="1905"/>
                            </a:moveTo>
                            <a:cubicBezTo>
                              <a:pt x="1905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6668" y="2857"/>
                            </a:moveTo>
                            <a:cubicBezTo>
                              <a:pt x="6668" y="2857"/>
                              <a:pt x="5715" y="2857"/>
                              <a:pt x="6668" y="2857"/>
                            </a:cubicBezTo>
                            <a:cubicBezTo>
                              <a:pt x="5715" y="2857"/>
                              <a:pt x="5715" y="2857"/>
                              <a:pt x="6668" y="2857"/>
                            </a:cubicBezTo>
                            <a:cubicBezTo>
                              <a:pt x="5715" y="2857"/>
                              <a:pt x="5715" y="2857"/>
                              <a:pt x="6668" y="2857"/>
                            </a:cubicBezTo>
                            <a:cubicBezTo>
                              <a:pt x="5715" y="2857"/>
                              <a:pt x="6668" y="2857"/>
                              <a:pt x="6668" y="2857"/>
                            </a:cubicBezTo>
                            <a:close/>
                            <a:moveTo>
                              <a:pt x="24765" y="2857"/>
                            </a:moveTo>
                            <a:cubicBezTo>
                              <a:pt x="24765" y="2857"/>
                              <a:pt x="24765" y="2857"/>
                              <a:pt x="24765" y="2857"/>
                            </a:cubicBezTo>
                            <a:cubicBezTo>
                              <a:pt x="24765" y="2857"/>
                              <a:pt x="24765" y="2857"/>
                              <a:pt x="24765" y="2857"/>
                            </a:cubicBezTo>
                            <a:cubicBezTo>
                              <a:pt x="24765" y="2857"/>
                              <a:pt x="24765" y="2857"/>
                              <a:pt x="24765" y="2857"/>
                            </a:cubicBezTo>
                            <a:cubicBezTo>
                              <a:pt x="24765" y="2857"/>
                              <a:pt x="24765" y="2857"/>
                              <a:pt x="24765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6" name="任意多边形: 形状 1180"/>
                      <p:cNvSpPr/>
                      <p:nvPr/>
                    </p:nvSpPr>
                    <p:spPr>
                      <a:xfrm>
                        <a:off x="4089082" y="34137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297" name="任意多边形: 形状 1181"/>
                      <p:cNvSpPr/>
                      <p:nvPr/>
                    </p:nvSpPr>
                    <p:spPr>
                      <a:xfrm>
                        <a:off x="4085272" y="3411854"/>
                        <a:ext cx="4762" cy="1904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1904"/>
                          <a:gd name="connsiteX1" fmla="*/ 4763 w 4762"/>
                          <a:gd name="connsiteY1" fmla="*/ 0 h 1904"/>
                          <a:gd name="connsiteX2" fmla="*/ 4763 w 4762"/>
                          <a:gd name="connsiteY2" fmla="*/ 0 h 1904"/>
                          <a:gd name="connsiteX3" fmla="*/ 4763 w 4762"/>
                          <a:gd name="connsiteY3" fmla="*/ 0 h 1904"/>
                          <a:gd name="connsiteX4" fmla="*/ 4763 w 4762"/>
                          <a:gd name="connsiteY4" fmla="*/ 0 h 1904"/>
                          <a:gd name="connsiteX5" fmla="*/ 4763 w 4762"/>
                          <a:gd name="connsiteY5" fmla="*/ 0 h 1904"/>
                          <a:gd name="connsiteX6" fmla="*/ 3810 w 4762"/>
                          <a:gd name="connsiteY6" fmla="*/ 0 h 1904"/>
                          <a:gd name="connsiteX7" fmla="*/ 2857 w 4762"/>
                          <a:gd name="connsiteY7" fmla="*/ 0 h 1904"/>
                          <a:gd name="connsiteX8" fmla="*/ 1905 w 4762"/>
                          <a:gd name="connsiteY8" fmla="*/ 0 h 1904"/>
                          <a:gd name="connsiteX9" fmla="*/ 1905 w 4762"/>
                          <a:gd name="connsiteY9" fmla="*/ 0 h 1904"/>
                          <a:gd name="connsiteX10" fmla="*/ 1905 w 4762"/>
                          <a:gd name="connsiteY10" fmla="*/ 0 h 1904"/>
                          <a:gd name="connsiteX11" fmla="*/ 952 w 4762"/>
                          <a:gd name="connsiteY11" fmla="*/ 0 h 1904"/>
                          <a:gd name="connsiteX12" fmla="*/ 0 w 4762"/>
                          <a:gd name="connsiteY12" fmla="*/ 1905 h 1904"/>
                          <a:gd name="connsiteX13" fmla="*/ 952 w 4762"/>
                          <a:gd name="connsiteY13" fmla="*/ 1905 h 1904"/>
                          <a:gd name="connsiteX14" fmla="*/ 1905 w 4762"/>
                          <a:gd name="connsiteY14" fmla="*/ 1905 h 1904"/>
                          <a:gd name="connsiteX15" fmla="*/ 4763 w 4762"/>
                          <a:gd name="connsiteY15" fmla="*/ 1905 h 1904"/>
                          <a:gd name="connsiteX16" fmla="*/ 4763 w 4762"/>
                          <a:gd name="connsiteY16" fmla="*/ 1905 h 1904"/>
                          <a:gd name="connsiteX17" fmla="*/ 4763 w 4762"/>
                          <a:gd name="connsiteY17" fmla="*/ 1905 h 1904"/>
                          <a:gd name="connsiteX18" fmla="*/ 4763 w 4762"/>
                          <a:gd name="connsiteY18" fmla="*/ 1905 h 1904"/>
                          <a:gd name="connsiteX19" fmla="*/ 4763 w 4762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4763" y="1905"/>
                            </a:moveTo>
                            <a:cubicBezTo>
                              <a:pt x="4763" y="953"/>
                              <a:pt x="4763" y="953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2857" y="1905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298" name="图形 2"/>
                    <p:cNvGrpSpPr/>
                    <p:nvPr/>
                  </p:nvGrpSpPr>
                  <p:grpSpPr>
                    <a:xfrm>
                      <a:off x="4112894" y="3415664"/>
                      <a:ext cx="4762" cy="31432"/>
                      <a:chOff x="4112894" y="3415664"/>
                      <a:chExt cx="4762" cy="31432"/>
                    </a:xfrm>
                    <a:solidFill>
                      <a:srgbClr val="3D1F11"/>
                    </a:solidFill>
                  </p:grpSpPr>
                  <p:sp>
                    <p:nvSpPr>
                      <p:cNvPr id="1299" name="任意多边形: 形状 1183"/>
                      <p:cNvSpPr/>
                      <p:nvPr/>
                    </p:nvSpPr>
                    <p:spPr>
                      <a:xfrm>
                        <a:off x="4116705" y="34156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0" name="任意多边形: 形状 1184"/>
                      <p:cNvSpPr/>
                      <p:nvPr/>
                    </p:nvSpPr>
                    <p:spPr>
                      <a:xfrm>
                        <a:off x="4112894" y="3415664"/>
                        <a:ext cx="3810" cy="31432"/>
                      </a:xfrm>
                      <a:custGeom>
                        <a:avLst/>
                        <a:gdLst>
                          <a:gd name="connsiteX0" fmla="*/ 0 w 3810"/>
                          <a:gd name="connsiteY0" fmla="*/ 31432 h 31432"/>
                          <a:gd name="connsiteX1" fmla="*/ 0 w 3810"/>
                          <a:gd name="connsiteY1" fmla="*/ 31432 h 31432"/>
                          <a:gd name="connsiteX2" fmla="*/ 0 w 3810"/>
                          <a:gd name="connsiteY2" fmla="*/ 29527 h 31432"/>
                          <a:gd name="connsiteX3" fmla="*/ 0 w 3810"/>
                          <a:gd name="connsiteY3" fmla="*/ 28575 h 31432"/>
                          <a:gd name="connsiteX4" fmla="*/ 0 w 3810"/>
                          <a:gd name="connsiteY4" fmla="*/ 27622 h 31432"/>
                          <a:gd name="connsiteX5" fmla="*/ 0 w 3810"/>
                          <a:gd name="connsiteY5" fmla="*/ 27622 h 31432"/>
                          <a:gd name="connsiteX6" fmla="*/ 0 w 3810"/>
                          <a:gd name="connsiteY6" fmla="*/ 26670 h 31432"/>
                          <a:gd name="connsiteX7" fmla="*/ 0 w 3810"/>
                          <a:gd name="connsiteY7" fmla="*/ 25717 h 31432"/>
                          <a:gd name="connsiteX8" fmla="*/ 0 w 3810"/>
                          <a:gd name="connsiteY8" fmla="*/ 24765 h 31432"/>
                          <a:gd name="connsiteX9" fmla="*/ 0 w 3810"/>
                          <a:gd name="connsiteY9" fmla="*/ 23813 h 31432"/>
                          <a:gd name="connsiteX10" fmla="*/ 0 w 3810"/>
                          <a:gd name="connsiteY10" fmla="*/ 23813 h 31432"/>
                          <a:gd name="connsiteX11" fmla="*/ 0 w 3810"/>
                          <a:gd name="connsiteY11" fmla="*/ 22860 h 31432"/>
                          <a:gd name="connsiteX12" fmla="*/ 0 w 3810"/>
                          <a:gd name="connsiteY12" fmla="*/ 21907 h 31432"/>
                          <a:gd name="connsiteX13" fmla="*/ 0 w 3810"/>
                          <a:gd name="connsiteY13" fmla="*/ 20955 h 31432"/>
                          <a:gd name="connsiteX14" fmla="*/ 0 w 3810"/>
                          <a:gd name="connsiteY14" fmla="*/ 20002 h 31432"/>
                          <a:gd name="connsiteX15" fmla="*/ 0 w 3810"/>
                          <a:gd name="connsiteY15" fmla="*/ 20002 h 31432"/>
                          <a:gd name="connsiteX16" fmla="*/ 0 w 3810"/>
                          <a:gd name="connsiteY16" fmla="*/ 20002 h 31432"/>
                          <a:gd name="connsiteX17" fmla="*/ 0 w 3810"/>
                          <a:gd name="connsiteY17" fmla="*/ 19050 h 31432"/>
                          <a:gd name="connsiteX18" fmla="*/ 0 w 3810"/>
                          <a:gd name="connsiteY18" fmla="*/ 18097 h 31432"/>
                          <a:gd name="connsiteX19" fmla="*/ 0 w 3810"/>
                          <a:gd name="connsiteY19" fmla="*/ 18097 h 31432"/>
                          <a:gd name="connsiteX20" fmla="*/ 0 w 3810"/>
                          <a:gd name="connsiteY20" fmla="*/ 17145 h 31432"/>
                          <a:gd name="connsiteX21" fmla="*/ 0 w 3810"/>
                          <a:gd name="connsiteY21" fmla="*/ 17145 h 31432"/>
                          <a:gd name="connsiteX22" fmla="*/ 0 w 3810"/>
                          <a:gd name="connsiteY22" fmla="*/ 16192 h 31432"/>
                          <a:gd name="connsiteX23" fmla="*/ 0 w 3810"/>
                          <a:gd name="connsiteY23" fmla="*/ 16192 h 31432"/>
                          <a:gd name="connsiteX24" fmla="*/ 0 w 3810"/>
                          <a:gd name="connsiteY24" fmla="*/ 16192 h 31432"/>
                          <a:gd name="connsiteX25" fmla="*/ 0 w 3810"/>
                          <a:gd name="connsiteY25" fmla="*/ 16192 h 31432"/>
                          <a:gd name="connsiteX26" fmla="*/ 0 w 3810"/>
                          <a:gd name="connsiteY26" fmla="*/ 15240 h 31432"/>
                          <a:gd name="connsiteX27" fmla="*/ 0 w 3810"/>
                          <a:gd name="connsiteY27" fmla="*/ 14288 h 31432"/>
                          <a:gd name="connsiteX28" fmla="*/ 0 w 3810"/>
                          <a:gd name="connsiteY28" fmla="*/ 14288 h 31432"/>
                          <a:gd name="connsiteX29" fmla="*/ 0 w 3810"/>
                          <a:gd name="connsiteY29" fmla="*/ 14288 h 31432"/>
                          <a:gd name="connsiteX30" fmla="*/ 0 w 3810"/>
                          <a:gd name="connsiteY30" fmla="*/ 14288 h 31432"/>
                          <a:gd name="connsiteX31" fmla="*/ 0 w 3810"/>
                          <a:gd name="connsiteY31" fmla="*/ 13335 h 31432"/>
                          <a:gd name="connsiteX32" fmla="*/ 0 w 3810"/>
                          <a:gd name="connsiteY32" fmla="*/ 11430 h 31432"/>
                          <a:gd name="connsiteX33" fmla="*/ 0 w 3810"/>
                          <a:gd name="connsiteY33" fmla="*/ 9525 h 31432"/>
                          <a:gd name="connsiteX34" fmla="*/ 0 w 3810"/>
                          <a:gd name="connsiteY34" fmla="*/ 7620 h 31432"/>
                          <a:gd name="connsiteX35" fmla="*/ 0 w 3810"/>
                          <a:gd name="connsiteY35" fmla="*/ 5715 h 31432"/>
                          <a:gd name="connsiteX36" fmla="*/ 0 w 3810"/>
                          <a:gd name="connsiteY36" fmla="*/ 5715 h 31432"/>
                          <a:gd name="connsiteX37" fmla="*/ 0 w 3810"/>
                          <a:gd name="connsiteY37" fmla="*/ 4763 h 31432"/>
                          <a:gd name="connsiteX38" fmla="*/ 0 w 3810"/>
                          <a:gd name="connsiteY38" fmla="*/ 4763 h 31432"/>
                          <a:gd name="connsiteX39" fmla="*/ 0 w 3810"/>
                          <a:gd name="connsiteY39" fmla="*/ 4763 h 31432"/>
                          <a:gd name="connsiteX40" fmla="*/ 0 w 3810"/>
                          <a:gd name="connsiteY40" fmla="*/ 4763 h 31432"/>
                          <a:gd name="connsiteX41" fmla="*/ 0 w 3810"/>
                          <a:gd name="connsiteY41" fmla="*/ 3810 h 31432"/>
                          <a:gd name="connsiteX42" fmla="*/ 0 w 3810"/>
                          <a:gd name="connsiteY42" fmla="*/ 2857 h 31432"/>
                          <a:gd name="connsiteX43" fmla="*/ 0 w 3810"/>
                          <a:gd name="connsiteY43" fmla="*/ 2857 h 31432"/>
                          <a:gd name="connsiteX44" fmla="*/ 0 w 3810"/>
                          <a:gd name="connsiteY44" fmla="*/ 1905 h 31432"/>
                          <a:gd name="connsiteX45" fmla="*/ 0 w 3810"/>
                          <a:gd name="connsiteY45" fmla="*/ 1905 h 31432"/>
                          <a:gd name="connsiteX46" fmla="*/ 0 w 3810"/>
                          <a:gd name="connsiteY46" fmla="*/ 1905 h 31432"/>
                          <a:gd name="connsiteX47" fmla="*/ 1905 w 3810"/>
                          <a:gd name="connsiteY47" fmla="*/ 952 h 31432"/>
                          <a:gd name="connsiteX48" fmla="*/ 1905 w 3810"/>
                          <a:gd name="connsiteY48" fmla="*/ 952 h 31432"/>
                          <a:gd name="connsiteX49" fmla="*/ 1905 w 3810"/>
                          <a:gd name="connsiteY49" fmla="*/ 952 h 31432"/>
                          <a:gd name="connsiteX50" fmla="*/ 1905 w 3810"/>
                          <a:gd name="connsiteY50" fmla="*/ 952 h 31432"/>
                          <a:gd name="connsiteX51" fmla="*/ 1905 w 3810"/>
                          <a:gd name="connsiteY51" fmla="*/ 952 h 31432"/>
                          <a:gd name="connsiteX52" fmla="*/ 1905 w 3810"/>
                          <a:gd name="connsiteY52" fmla="*/ 0 h 31432"/>
                          <a:gd name="connsiteX53" fmla="*/ 1905 w 3810"/>
                          <a:gd name="connsiteY53" fmla="*/ 952 h 31432"/>
                          <a:gd name="connsiteX54" fmla="*/ 1905 w 3810"/>
                          <a:gd name="connsiteY54" fmla="*/ 1905 h 31432"/>
                          <a:gd name="connsiteX55" fmla="*/ 1905 w 3810"/>
                          <a:gd name="connsiteY55" fmla="*/ 1905 h 31432"/>
                          <a:gd name="connsiteX56" fmla="*/ 1905 w 3810"/>
                          <a:gd name="connsiteY56" fmla="*/ 1905 h 31432"/>
                          <a:gd name="connsiteX57" fmla="*/ 2857 w 3810"/>
                          <a:gd name="connsiteY57" fmla="*/ 1905 h 31432"/>
                          <a:gd name="connsiteX58" fmla="*/ 2857 w 3810"/>
                          <a:gd name="connsiteY58" fmla="*/ 3810 h 31432"/>
                          <a:gd name="connsiteX59" fmla="*/ 2857 w 3810"/>
                          <a:gd name="connsiteY59" fmla="*/ 4763 h 31432"/>
                          <a:gd name="connsiteX60" fmla="*/ 2857 w 3810"/>
                          <a:gd name="connsiteY60" fmla="*/ 4763 h 31432"/>
                          <a:gd name="connsiteX61" fmla="*/ 2857 w 3810"/>
                          <a:gd name="connsiteY61" fmla="*/ 6667 h 31432"/>
                          <a:gd name="connsiteX62" fmla="*/ 2857 w 3810"/>
                          <a:gd name="connsiteY62" fmla="*/ 8572 h 31432"/>
                          <a:gd name="connsiteX63" fmla="*/ 2857 w 3810"/>
                          <a:gd name="connsiteY63" fmla="*/ 10477 h 31432"/>
                          <a:gd name="connsiteX64" fmla="*/ 2857 w 3810"/>
                          <a:gd name="connsiteY64" fmla="*/ 11430 h 31432"/>
                          <a:gd name="connsiteX65" fmla="*/ 2857 w 3810"/>
                          <a:gd name="connsiteY65" fmla="*/ 12382 h 31432"/>
                          <a:gd name="connsiteX66" fmla="*/ 2857 w 3810"/>
                          <a:gd name="connsiteY66" fmla="*/ 13335 h 31432"/>
                          <a:gd name="connsiteX67" fmla="*/ 2857 w 3810"/>
                          <a:gd name="connsiteY67" fmla="*/ 13335 h 31432"/>
                          <a:gd name="connsiteX68" fmla="*/ 2857 w 3810"/>
                          <a:gd name="connsiteY68" fmla="*/ 13335 h 31432"/>
                          <a:gd name="connsiteX69" fmla="*/ 2857 w 3810"/>
                          <a:gd name="connsiteY69" fmla="*/ 14288 h 31432"/>
                          <a:gd name="connsiteX70" fmla="*/ 2857 w 3810"/>
                          <a:gd name="connsiteY70" fmla="*/ 15240 h 31432"/>
                          <a:gd name="connsiteX71" fmla="*/ 2857 w 3810"/>
                          <a:gd name="connsiteY71" fmla="*/ 16192 h 31432"/>
                          <a:gd name="connsiteX72" fmla="*/ 2857 w 3810"/>
                          <a:gd name="connsiteY72" fmla="*/ 16192 h 31432"/>
                          <a:gd name="connsiteX73" fmla="*/ 2857 w 3810"/>
                          <a:gd name="connsiteY73" fmla="*/ 16192 h 31432"/>
                          <a:gd name="connsiteX74" fmla="*/ 2857 w 3810"/>
                          <a:gd name="connsiteY74" fmla="*/ 16192 h 31432"/>
                          <a:gd name="connsiteX75" fmla="*/ 2857 w 3810"/>
                          <a:gd name="connsiteY75" fmla="*/ 16192 h 31432"/>
                          <a:gd name="connsiteX76" fmla="*/ 2857 w 3810"/>
                          <a:gd name="connsiteY76" fmla="*/ 16192 h 31432"/>
                          <a:gd name="connsiteX77" fmla="*/ 2857 w 3810"/>
                          <a:gd name="connsiteY77" fmla="*/ 16192 h 31432"/>
                          <a:gd name="connsiteX78" fmla="*/ 2857 w 3810"/>
                          <a:gd name="connsiteY78" fmla="*/ 16192 h 31432"/>
                          <a:gd name="connsiteX79" fmla="*/ 2857 w 3810"/>
                          <a:gd name="connsiteY79" fmla="*/ 16192 h 31432"/>
                          <a:gd name="connsiteX80" fmla="*/ 2857 w 3810"/>
                          <a:gd name="connsiteY80" fmla="*/ 17145 h 31432"/>
                          <a:gd name="connsiteX81" fmla="*/ 2857 w 3810"/>
                          <a:gd name="connsiteY81" fmla="*/ 18097 h 31432"/>
                          <a:gd name="connsiteX82" fmla="*/ 2857 w 3810"/>
                          <a:gd name="connsiteY82" fmla="*/ 19050 h 31432"/>
                          <a:gd name="connsiteX83" fmla="*/ 2857 w 3810"/>
                          <a:gd name="connsiteY83" fmla="*/ 19050 h 31432"/>
                          <a:gd name="connsiteX84" fmla="*/ 2857 w 3810"/>
                          <a:gd name="connsiteY84" fmla="*/ 19050 h 31432"/>
                          <a:gd name="connsiteX85" fmla="*/ 2857 w 3810"/>
                          <a:gd name="connsiteY85" fmla="*/ 19050 h 31432"/>
                          <a:gd name="connsiteX86" fmla="*/ 2857 w 3810"/>
                          <a:gd name="connsiteY86" fmla="*/ 20955 h 31432"/>
                          <a:gd name="connsiteX87" fmla="*/ 2857 w 3810"/>
                          <a:gd name="connsiteY87" fmla="*/ 20955 h 31432"/>
                          <a:gd name="connsiteX88" fmla="*/ 1905 w 3810"/>
                          <a:gd name="connsiteY88" fmla="*/ 23813 h 31432"/>
                          <a:gd name="connsiteX89" fmla="*/ 1905 w 3810"/>
                          <a:gd name="connsiteY89" fmla="*/ 25717 h 31432"/>
                          <a:gd name="connsiteX90" fmla="*/ 1905 w 3810"/>
                          <a:gd name="connsiteY90" fmla="*/ 26670 h 31432"/>
                          <a:gd name="connsiteX91" fmla="*/ 1905 w 3810"/>
                          <a:gd name="connsiteY91" fmla="*/ 27622 h 31432"/>
                          <a:gd name="connsiteX92" fmla="*/ 1905 w 3810"/>
                          <a:gd name="connsiteY92" fmla="*/ 27622 h 31432"/>
                          <a:gd name="connsiteX93" fmla="*/ 0 w 3810"/>
                          <a:gd name="connsiteY93" fmla="*/ 31432 h 31432"/>
                          <a:gd name="connsiteX94" fmla="*/ 3810 w 3810"/>
                          <a:gd name="connsiteY94" fmla="*/ 3810 h 31432"/>
                          <a:gd name="connsiteX95" fmla="*/ 3810 w 3810"/>
                          <a:gd name="connsiteY95" fmla="*/ 3810 h 31432"/>
                          <a:gd name="connsiteX96" fmla="*/ 3810 w 3810"/>
                          <a:gd name="connsiteY96" fmla="*/ 3810 h 31432"/>
                          <a:gd name="connsiteX97" fmla="*/ 3810 w 3810"/>
                          <a:gd name="connsiteY97" fmla="*/ 3810 h 31432"/>
                          <a:gd name="connsiteX98" fmla="*/ 3810 w 3810"/>
                          <a:gd name="connsiteY98" fmla="*/ 3810 h 31432"/>
                          <a:gd name="connsiteX99" fmla="*/ 3810 w 3810"/>
                          <a:gd name="connsiteY99" fmla="*/ 8572 h 31432"/>
                          <a:gd name="connsiteX100" fmla="*/ 3810 w 3810"/>
                          <a:gd name="connsiteY100" fmla="*/ 8572 h 31432"/>
                          <a:gd name="connsiteX101" fmla="*/ 3810 w 3810"/>
                          <a:gd name="connsiteY101" fmla="*/ 8572 h 31432"/>
                          <a:gd name="connsiteX102" fmla="*/ 3810 w 3810"/>
                          <a:gd name="connsiteY102" fmla="*/ 8572 h 31432"/>
                          <a:gd name="connsiteX103" fmla="*/ 3810 w 3810"/>
                          <a:gd name="connsiteY103" fmla="*/ 8572 h 31432"/>
                          <a:gd name="connsiteX104" fmla="*/ 953 w 3810"/>
                          <a:gd name="connsiteY104" fmla="*/ 28575 h 31432"/>
                          <a:gd name="connsiteX105" fmla="*/ 953 w 3810"/>
                          <a:gd name="connsiteY105" fmla="*/ 28575 h 31432"/>
                          <a:gd name="connsiteX106" fmla="*/ 953 w 3810"/>
                          <a:gd name="connsiteY106" fmla="*/ 28575 h 31432"/>
                          <a:gd name="connsiteX107" fmla="*/ 953 w 3810"/>
                          <a:gd name="connsiteY107" fmla="*/ 28575 h 31432"/>
                          <a:gd name="connsiteX108" fmla="*/ 953 w 3810"/>
                          <a:gd name="connsiteY108" fmla="*/ 28575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10" h="31432">
                            <a:moveTo>
                              <a:pt x="0" y="31432"/>
                            </a:moveTo>
                            <a:cubicBezTo>
                              <a:pt x="0" y="30480"/>
                              <a:pt x="0" y="30480"/>
                              <a:pt x="0" y="31432"/>
                            </a:cubicBezTo>
                            <a:cubicBezTo>
                              <a:pt x="0" y="30480"/>
                              <a:pt x="0" y="30480"/>
                              <a:pt x="0" y="29527"/>
                            </a:cubicBezTo>
                            <a:cubicBezTo>
                              <a:pt x="0" y="29527"/>
                              <a:pt x="0" y="28575"/>
                              <a:pt x="0" y="28575"/>
                            </a:cubicBezTo>
                            <a:cubicBezTo>
                              <a:pt x="0" y="28575"/>
                              <a:pt x="0" y="27622"/>
                              <a:pt x="0" y="27622"/>
                            </a:cubicBezTo>
                            <a:cubicBezTo>
                              <a:pt x="0" y="27622"/>
                              <a:pt x="0" y="27622"/>
                              <a:pt x="0" y="27622"/>
                            </a:cubicBezTo>
                            <a:cubicBezTo>
                              <a:pt x="0" y="27622"/>
                              <a:pt x="0" y="27622"/>
                              <a:pt x="0" y="26670"/>
                            </a:cubicBezTo>
                            <a:cubicBezTo>
                              <a:pt x="0" y="26670"/>
                              <a:pt x="0" y="25717"/>
                              <a:pt x="0" y="25717"/>
                            </a:cubicBezTo>
                            <a:cubicBezTo>
                              <a:pt x="0" y="25717"/>
                              <a:pt x="0" y="25717"/>
                              <a:pt x="0" y="24765"/>
                            </a:cubicBezTo>
                            <a:cubicBezTo>
                              <a:pt x="0" y="24765"/>
                              <a:pt x="0" y="24765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2860"/>
                            </a:cubicBezTo>
                            <a:cubicBezTo>
                              <a:pt x="0" y="22860"/>
                              <a:pt x="0" y="21907"/>
                              <a:pt x="0" y="21907"/>
                            </a:cubicBezTo>
                            <a:cubicBezTo>
                              <a:pt x="0" y="21907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19050"/>
                              <a:pt x="0" y="19050"/>
                            </a:cubicBezTo>
                            <a:cubicBezTo>
                              <a:pt x="0" y="19050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8097"/>
                            </a:cubicBezTo>
                            <a:cubicBezTo>
                              <a:pt x="0" y="18097"/>
                              <a:pt x="0" y="18097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3335"/>
                            </a:cubicBezTo>
                            <a:cubicBezTo>
                              <a:pt x="0" y="12382"/>
                              <a:pt x="0" y="11430"/>
                              <a:pt x="0" y="11430"/>
                            </a:cubicBezTo>
                            <a:cubicBezTo>
                              <a:pt x="0" y="10477"/>
                              <a:pt x="0" y="10477"/>
                              <a:pt x="0" y="9525"/>
                            </a:cubicBezTo>
                            <a:cubicBezTo>
                              <a:pt x="0" y="8572"/>
                              <a:pt x="0" y="8572"/>
                              <a:pt x="0" y="7620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3810"/>
                            </a:cubicBezTo>
                            <a:cubicBezTo>
                              <a:pt x="0" y="3810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953" y="1905"/>
                              <a:pt x="953" y="952"/>
                              <a:pt x="1905" y="952"/>
                            </a:cubicBez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cubicBezTo>
                              <a:pt x="1905" y="0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2857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5715"/>
                              <a:pt x="2857" y="5715"/>
                              <a:pt x="2857" y="6667"/>
                            </a:cubicBezTo>
                            <a:cubicBezTo>
                              <a:pt x="2857" y="7620"/>
                              <a:pt x="2857" y="7620"/>
                              <a:pt x="2857" y="8572"/>
                            </a:cubicBezTo>
                            <a:cubicBezTo>
                              <a:pt x="2857" y="9525"/>
                              <a:pt x="2857" y="10477"/>
                              <a:pt x="2857" y="10477"/>
                            </a:cubicBezTo>
                            <a:cubicBezTo>
                              <a:pt x="2857" y="10477"/>
                              <a:pt x="2857" y="11430"/>
                              <a:pt x="2857" y="11430"/>
                            </a:cubicBezTo>
                            <a:cubicBezTo>
                              <a:pt x="2857" y="11430"/>
                              <a:pt x="2857" y="12382"/>
                              <a:pt x="2857" y="12382"/>
                            </a:cubicBezTo>
                            <a:cubicBezTo>
                              <a:pt x="2857" y="12382"/>
                              <a:pt x="2857" y="12382"/>
                              <a:pt x="2857" y="13335"/>
                            </a:cubicBezTo>
                            <a:cubicBezTo>
                              <a:pt x="2857" y="13335"/>
                              <a:pt x="2857" y="13335"/>
                              <a:pt x="2857" y="13335"/>
                            </a:cubicBezTo>
                            <a:cubicBezTo>
                              <a:pt x="2857" y="13335"/>
                              <a:pt x="2857" y="13335"/>
                              <a:pt x="2857" y="13335"/>
                            </a:cubicBezTo>
                            <a:cubicBezTo>
                              <a:pt x="2857" y="13335"/>
                              <a:pt x="2857" y="13335"/>
                              <a:pt x="2857" y="14288"/>
                            </a:cubicBezTo>
                            <a:cubicBezTo>
                              <a:pt x="2857" y="14288"/>
                              <a:pt x="2857" y="15240"/>
                              <a:pt x="2857" y="15240"/>
                            </a:cubicBezTo>
                            <a:cubicBezTo>
                              <a:pt x="2857" y="15240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6192"/>
                              <a:pt x="2857" y="16192"/>
                            </a:cubicBezTo>
                            <a:cubicBezTo>
                              <a:pt x="2857" y="16192"/>
                              <a:pt x="2857" y="17145"/>
                              <a:pt x="2857" y="17145"/>
                            </a:cubicBezTo>
                            <a:cubicBezTo>
                              <a:pt x="2857" y="17145"/>
                              <a:pt x="2857" y="18097"/>
                              <a:pt x="2857" y="18097"/>
                            </a:cubicBezTo>
                            <a:cubicBezTo>
                              <a:pt x="2857" y="18097"/>
                              <a:pt x="2857" y="18097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19050"/>
                              <a:pt x="2857" y="19050"/>
                            </a:cubicBezTo>
                            <a:cubicBezTo>
                              <a:pt x="2857" y="20002"/>
                              <a:pt x="2857" y="20002"/>
                              <a:pt x="2857" y="20955"/>
                            </a:cubicBezTo>
                            <a:cubicBezTo>
                              <a:pt x="2857" y="20955"/>
                              <a:pt x="2857" y="20955"/>
                              <a:pt x="2857" y="20955"/>
                            </a:cubicBezTo>
                            <a:cubicBezTo>
                              <a:pt x="2857" y="21907"/>
                              <a:pt x="2857" y="22860"/>
                              <a:pt x="1905" y="23813"/>
                            </a:cubicBezTo>
                            <a:cubicBezTo>
                              <a:pt x="1905" y="24765"/>
                              <a:pt x="1905" y="24765"/>
                              <a:pt x="1905" y="25717"/>
                            </a:cubicBezTo>
                            <a:cubicBezTo>
                              <a:pt x="1905" y="25717"/>
                              <a:pt x="1905" y="26670"/>
                              <a:pt x="1905" y="26670"/>
                            </a:cubicBezTo>
                            <a:cubicBezTo>
                              <a:pt x="1905" y="26670"/>
                              <a:pt x="1905" y="27622"/>
                              <a:pt x="1905" y="27622"/>
                            </a:cubicBezTo>
                            <a:lnTo>
                              <a:pt x="1905" y="27622"/>
                            </a:lnTo>
                            <a:lnTo>
                              <a:pt x="0" y="31432"/>
                            </a:lnTo>
                            <a:close/>
                            <a:moveTo>
                              <a:pt x="3810" y="3810"/>
                            </a:move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2857" y="3810"/>
                              <a:pt x="2857" y="3810"/>
                              <a:pt x="3810" y="3810"/>
                            </a:cubicBezTo>
                            <a:cubicBezTo>
                              <a:pt x="2857" y="3810"/>
                              <a:pt x="3810" y="3810"/>
                              <a:pt x="3810" y="3810"/>
                            </a:cubicBezTo>
                            <a:close/>
                            <a:moveTo>
                              <a:pt x="3810" y="8572"/>
                            </a:move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lose/>
                            <a:moveTo>
                              <a:pt x="953" y="28575"/>
                            </a:moveTo>
                            <a:cubicBezTo>
                              <a:pt x="953" y="29527"/>
                              <a:pt x="1905" y="28575"/>
                              <a:pt x="953" y="28575"/>
                            </a:cubicBez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1" name="任意多边形: 形状 1185"/>
                      <p:cNvSpPr/>
                      <p:nvPr/>
                    </p:nvSpPr>
                    <p:spPr>
                      <a:xfrm>
                        <a:off x="4114800" y="341852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2" name="任意多边形: 形状 1186"/>
                      <p:cNvSpPr/>
                      <p:nvPr/>
                    </p:nvSpPr>
                    <p:spPr>
                      <a:xfrm>
                        <a:off x="4115038" y="3415664"/>
                        <a:ext cx="2619" cy="3809"/>
                      </a:xfrm>
                      <a:custGeom>
                        <a:avLst/>
                        <a:gdLst>
                          <a:gd name="connsiteX0" fmla="*/ 714 w 2619"/>
                          <a:gd name="connsiteY0" fmla="*/ 3810 h 3809"/>
                          <a:gd name="connsiteX1" fmla="*/ 2619 w 2619"/>
                          <a:gd name="connsiteY1" fmla="*/ 2857 h 3809"/>
                          <a:gd name="connsiteX2" fmla="*/ 2619 w 2619"/>
                          <a:gd name="connsiteY2" fmla="*/ 2857 h 3809"/>
                          <a:gd name="connsiteX3" fmla="*/ 2619 w 2619"/>
                          <a:gd name="connsiteY3" fmla="*/ 2857 h 3809"/>
                          <a:gd name="connsiteX4" fmla="*/ 2619 w 2619"/>
                          <a:gd name="connsiteY4" fmla="*/ 2857 h 3809"/>
                          <a:gd name="connsiteX5" fmla="*/ 2619 w 2619"/>
                          <a:gd name="connsiteY5" fmla="*/ 2857 h 3809"/>
                          <a:gd name="connsiteX6" fmla="*/ 2619 w 2619"/>
                          <a:gd name="connsiteY6" fmla="*/ 1905 h 3809"/>
                          <a:gd name="connsiteX7" fmla="*/ 2619 w 2619"/>
                          <a:gd name="connsiteY7" fmla="*/ 952 h 3809"/>
                          <a:gd name="connsiteX8" fmla="*/ 2619 w 2619"/>
                          <a:gd name="connsiteY8" fmla="*/ 952 h 3809"/>
                          <a:gd name="connsiteX9" fmla="*/ 2619 w 2619"/>
                          <a:gd name="connsiteY9" fmla="*/ 952 h 3809"/>
                          <a:gd name="connsiteX10" fmla="*/ 2619 w 2619"/>
                          <a:gd name="connsiteY10" fmla="*/ 952 h 3809"/>
                          <a:gd name="connsiteX11" fmla="*/ 2619 w 2619"/>
                          <a:gd name="connsiteY11" fmla="*/ 0 h 3809"/>
                          <a:gd name="connsiteX12" fmla="*/ 714 w 2619"/>
                          <a:gd name="connsiteY12" fmla="*/ 952 h 3809"/>
                          <a:gd name="connsiteX13" fmla="*/ 714 w 2619"/>
                          <a:gd name="connsiteY13" fmla="*/ 1905 h 3809"/>
                          <a:gd name="connsiteX14" fmla="*/ 714 w 2619"/>
                          <a:gd name="connsiteY14" fmla="*/ 2857 h 3809"/>
                          <a:gd name="connsiteX15" fmla="*/ 714 w 2619"/>
                          <a:gd name="connsiteY15" fmla="*/ 3810 h 3809"/>
                          <a:gd name="connsiteX16" fmla="*/ 714 w 2619"/>
                          <a:gd name="connsiteY16" fmla="*/ 3810 h 3809"/>
                          <a:gd name="connsiteX17" fmla="*/ 714 w 2619"/>
                          <a:gd name="connsiteY17" fmla="*/ 3810 h 3809"/>
                          <a:gd name="connsiteX18" fmla="*/ 714 w 2619"/>
                          <a:gd name="connsiteY18" fmla="*/ 3810 h 3809"/>
                          <a:gd name="connsiteX19" fmla="*/ 714 w 2619"/>
                          <a:gd name="connsiteY19" fmla="*/ 381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3809">
                            <a:moveTo>
                              <a:pt x="714" y="3810"/>
                            </a:moveTo>
                            <a:cubicBezTo>
                              <a:pt x="1667" y="3810"/>
                              <a:pt x="1667" y="2857"/>
                              <a:pt x="2619" y="2857"/>
                            </a:cubicBezTo>
                            <a:lnTo>
                              <a:pt x="2619" y="2857"/>
                            </a:lnTo>
                            <a:cubicBezTo>
                              <a:pt x="2619" y="2857"/>
                              <a:pt x="2619" y="2857"/>
                              <a:pt x="2619" y="2857"/>
                            </a:cubicBezTo>
                            <a:lnTo>
                              <a:pt x="2619" y="2857"/>
                            </a:lnTo>
                            <a:cubicBezTo>
                              <a:pt x="2619" y="2857"/>
                              <a:pt x="2619" y="2857"/>
                              <a:pt x="2619" y="2857"/>
                            </a:cubicBezTo>
                            <a:cubicBezTo>
                              <a:pt x="2619" y="2857"/>
                              <a:pt x="2619" y="2857"/>
                              <a:pt x="2619" y="1905"/>
                            </a:cubicBezTo>
                            <a:cubicBezTo>
                              <a:pt x="2619" y="1905"/>
                              <a:pt x="2619" y="1905"/>
                              <a:pt x="2619" y="952"/>
                            </a:cubicBezTo>
                            <a:cubicBezTo>
                              <a:pt x="2619" y="952"/>
                              <a:pt x="2619" y="952"/>
                              <a:pt x="2619" y="952"/>
                            </a:cubicBezTo>
                            <a:lnTo>
                              <a:pt x="2619" y="952"/>
                            </a:lnTo>
                            <a:lnTo>
                              <a:pt x="2619" y="952"/>
                            </a:lnTo>
                            <a:cubicBezTo>
                              <a:pt x="2619" y="952"/>
                              <a:pt x="2619" y="952"/>
                              <a:pt x="2619" y="0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1905"/>
                            </a:cubicBezTo>
                            <a:cubicBezTo>
                              <a:pt x="714" y="1905"/>
                              <a:pt x="714" y="2857"/>
                              <a:pt x="714" y="2857"/>
                            </a:cubicBezTo>
                            <a:cubicBezTo>
                              <a:pt x="-238" y="1905"/>
                              <a:pt x="-238" y="2857"/>
                              <a:pt x="714" y="3810"/>
                            </a:cubicBezTo>
                            <a:lnTo>
                              <a:pt x="714" y="3810"/>
                            </a:lnTo>
                            <a:cubicBezTo>
                              <a:pt x="-238" y="2857"/>
                              <a:pt x="-238" y="2857"/>
                              <a:pt x="714" y="3810"/>
                            </a:cubicBezTo>
                            <a:lnTo>
                              <a:pt x="714" y="3810"/>
                            </a:lnTo>
                            <a:cubicBezTo>
                              <a:pt x="714" y="2857"/>
                              <a:pt x="714" y="3810"/>
                              <a:pt x="714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03" name="图形 2"/>
                    <p:cNvGrpSpPr/>
                    <p:nvPr/>
                  </p:nvGrpSpPr>
                  <p:grpSpPr>
                    <a:xfrm>
                      <a:off x="4102417" y="3445191"/>
                      <a:ext cx="12382" cy="30479"/>
                      <a:chOff x="4102417" y="3445191"/>
                      <a:chExt cx="12382" cy="30479"/>
                    </a:xfrm>
                    <a:solidFill>
                      <a:srgbClr val="3D1F11"/>
                    </a:solidFill>
                  </p:grpSpPr>
                  <p:sp>
                    <p:nvSpPr>
                      <p:cNvPr id="1304" name="任意多边形: 形状 1188"/>
                      <p:cNvSpPr/>
                      <p:nvPr/>
                    </p:nvSpPr>
                    <p:spPr>
                      <a:xfrm>
                        <a:off x="4114800" y="3448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5" name="任意多边形: 形状 1189"/>
                      <p:cNvSpPr/>
                      <p:nvPr/>
                    </p:nvSpPr>
                    <p:spPr>
                      <a:xfrm>
                        <a:off x="4102417" y="3445191"/>
                        <a:ext cx="10477" cy="30479"/>
                      </a:xfrm>
                      <a:custGeom>
                        <a:avLst/>
                        <a:gdLst>
                          <a:gd name="connsiteX0" fmla="*/ 0 w 10477"/>
                          <a:gd name="connsiteY0" fmla="*/ 30480 h 30479"/>
                          <a:gd name="connsiteX1" fmla="*/ 0 w 10477"/>
                          <a:gd name="connsiteY1" fmla="*/ 30480 h 30479"/>
                          <a:gd name="connsiteX2" fmla="*/ 952 w 10477"/>
                          <a:gd name="connsiteY2" fmla="*/ 28575 h 30479"/>
                          <a:gd name="connsiteX3" fmla="*/ 952 w 10477"/>
                          <a:gd name="connsiteY3" fmla="*/ 27623 h 30479"/>
                          <a:gd name="connsiteX4" fmla="*/ 1905 w 10477"/>
                          <a:gd name="connsiteY4" fmla="*/ 26670 h 30479"/>
                          <a:gd name="connsiteX5" fmla="*/ 1905 w 10477"/>
                          <a:gd name="connsiteY5" fmla="*/ 26670 h 30479"/>
                          <a:gd name="connsiteX6" fmla="*/ 1905 w 10477"/>
                          <a:gd name="connsiteY6" fmla="*/ 25717 h 30479"/>
                          <a:gd name="connsiteX7" fmla="*/ 1905 w 10477"/>
                          <a:gd name="connsiteY7" fmla="*/ 24765 h 30479"/>
                          <a:gd name="connsiteX8" fmla="*/ 1905 w 10477"/>
                          <a:gd name="connsiteY8" fmla="*/ 23813 h 30479"/>
                          <a:gd name="connsiteX9" fmla="*/ 1905 w 10477"/>
                          <a:gd name="connsiteY9" fmla="*/ 22860 h 30479"/>
                          <a:gd name="connsiteX10" fmla="*/ 1905 w 10477"/>
                          <a:gd name="connsiteY10" fmla="*/ 22860 h 30479"/>
                          <a:gd name="connsiteX11" fmla="*/ 1905 w 10477"/>
                          <a:gd name="connsiteY11" fmla="*/ 21908 h 30479"/>
                          <a:gd name="connsiteX12" fmla="*/ 1905 w 10477"/>
                          <a:gd name="connsiteY12" fmla="*/ 20955 h 30479"/>
                          <a:gd name="connsiteX13" fmla="*/ 1905 w 10477"/>
                          <a:gd name="connsiteY13" fmla="*/ 20003 h 30479"/>
                          <a:gd name="connsiteX14" fmla="*/ 1905 w 10477"/>
                          <a:gd name="connsiteY14" fmla="*/ 19050 h 30479"/>
                          <a:gd name="connsiteX15" fmla="*/ 1905 w 10477"/>
                          <a:gd name="connsiteY15" fmla="*/ 19050 h 30479"/>
                          <a:gd name="connsiteX16" fmla="*/ 1905 w 10477"/>
                          <a:gd name="connsiteY16" fmla="*/ 19050 h 30479"/>
                          <a:gd name="connsiteX17" fmla="*/ 1905 w 10477"/>
                          <a:gd name="connsiteY17" fmla="*/ 18098 h 30479"/>
                          <a:gd name="connsiteX18" fmla="*/ 1905 w 10477"/>
                          <a:gd name="connsiteY18" fmla="*/ 17145 h 30479"/>
                          <a:gd name="connsiteX19" fmla="*/ 1905 w 10477"/>
                          <a:gd name="connsiteY19" fmla="*/ 17145 h 30479"/>
                          <a:gd name="connsiteX20" fmla="*/ 1905 w 10477"/>
                          <a:gd name="connsiteY20" fmla="*/ 16192 h 30479"/>
                          <a:gd name="connsiteX21" fmla="*/ 1905 w 10477"/>
                          <a:gd name="connsiteY21" fmla="*/ 16192 h 30479"/>
                          <a:gd name="connsiteX22" fmla="*/ 1905 w 10477"/>
                          <a:gd name="connsiteY22" fmla="*/ 15240 h 30479"/>
                          <a:gd name="connsiteX23" fmla="*/ 1905 w 10477"/>
                          <a:gd name="connsiteY23" fmla="*/ 15240 h 30479"/>
                          <a:gd name="connsiteX24" fmla="*/ 1905 w 10477"/>
                          <a:gd name="connsiteY24" fmla="*/ 15240 h 30479"/>
                          <a:gd name="connsiteX25" fmla="*/ 1905 w 10477"/>
                          <a:gd name="connsiteY25" fmla="*/ 15240 h 30479"/>
                          <a:gd name="connsiteX26" fmla="*/ 1905 w 10477"/>
                          <a:gd name="connsiteY26" fmla="*/ 14288 h 30479"/>
                          <a:gd name="connsiteX27" fmla="*/ 1905 w 10477"/>
                          <a:gd name="connsiteY27" fmla="*/ 13335 h 30479"/>
                          <a:gd name="connsiteX28" fmla="*/ 1905 w 10477"/>
                          <a:gd name="connsiteY28" fmla="*/ 13335 h 30479"/>
                          <a:gd name="connsiteX29" fmla="*/ 1905 w 10477"/>
                          <a:gd name="connsiteY29" fmla="*/ 13335 h 30479"/>
                          <a:gd name="connsiteX30" fmla="*/ 1905 w 10477"/>
                          <a:gd name="connsiteY30" fmla="*/ 13335 h 30479"/>
                          <a:gd name="connsiteX31" fmla="*/ 1905 w 10477"/>
                          <a:gd name="connsiteY31" fmla="*/ 12383 h 30479"/>
                          <a:gd name="connsiteX32" fmla="*/ 2857 w 10477"/>
                          <a:gd name="connsiteY32" fmla="*/ 10478 h 30479"/>
                          <a:gd name="connsiteX33" fmla="*/ 3810 w 10477"/>
                          <a:gd name="connsiteY33" fmla="*/ 8573 h 30479"/>
                          <a:gd name="connsiteX34" fmla="*/ 4763 w 10477"/>
                          <a:gd name="connsiteY34" fmla="*/ 6667 h 30479"/>
                          <a:gd name="connsiteX35" fmla="*/ 5715 w 10477"/>
                          <a:gd name="connsiteY35" fmla="*/ 4763 h 30479"/>
                          <a:gd name="connsiteX36" fmla="*/ 5715 w 10477"/>
                          <a:gd name="connsiteY36" fmla="*/ 4763 h 30479"/>
                          <a:gd name="connsiteX37" fmla="*/ 5715 w 10477"/>
                          <a:gd name="connsiteY37" fmla="*/ 3810 h 30479"/>
                          <a:gd name="connsiteX38" fmla="*/ 5715 w 10477"/>
                          <a:gd name="connsiteY38" fmla="*/ 3810 h 30479"/>
                          <a:gd name="connsiteX39" fmla="*/ 5715 w 10477"/>
                          <a:gd name="connsiteY39" fmla="*/ 3810 h 30479"/>
                          <a:gd name="connsiteX40" fmla="*/ 5715 w 10477"/>
                          <a:gd name="connsiteY40" fmla="*/ 3810 h 30479"/>
                          <a:gd name="connsiteX41" fmla="*/ 5715 w 10477"/>
                          <a:gd name="connsiteY41" fmla="*/ 2858 h 30479"/>
                          <a:gd name="connsiteX42" fmla="*/ 5715 w 10477"/>
                          <a:gd name="connsiteY42" fmla="*/ 1905 h 30479"/>
                          <a:gd name="connsiteX43" fmla="*/ 5715 w 10477"/>
                          <a:gd name="connsiteY43" fmla="*/ 1905 h 30479"/>
                          <a:gd name="connsiteX44" fmla="*/ 5715 w 10477"/>
                          <a:gd name="connsiteY44" fmla="*/ 953 h 30479"/>
                          <a:gd name="connsiteX45" fmla="*/ 5715 w 10477"/>
                          <a:gd name="connsiteY45" fmla="*/ 953 h 30479"/>
                          <a:gd name="connsiteX46" fmla="*/ 5715 w 10477"/>
                          <a:gd name="connsiteY46" fmla="*/ 953 h 30479"/>
                          <a:gd name="connsiteX47" fmla="*/ 7620 w 10477"/>
                          <a:gd name="connsiteY47" fmla="*/ 953 h 30479"/>
                          <a:gd name="connsiteX48" fmla="*/ 7620 w 10477"/>
                          <a:gd name="connsiteY48" fmla="*/ 953 h 30479"/>
                          <a:gd name="connsiteX49" fmla="*/ 7620 w 10477"/>
                          <a:gd name="connsiteY49" fmla="*/ 953 h 30479"/>
                          <a:gd name="connsiteX50" fmla="*/ 7620 w 10477"/>
                          <a:gd name="connsiteY50" fmla="*/ 953 h 30479"/>
                          <a:gd name="connsiteX51" fmla="*/ 7620 w 10477"/>
                          <a:gd name="connsiteY51" fmla="*/ 953 h 30479"/>
                          <a:gd name="connsiteX52" fmla="*/ 7620 w 10477"/>
                          <a:gd name="connsiteY52" fmla="*/ 0 h 30479"/>
                          <a:gd name="connsiteX53" fmla="*/ 7620 w 10477"/>
                          <a:gd name="connsiteY53" fmla="*/ 953 h 30479"/>
                          <a:gd name="connsiteX54" fmla="*/ 6668 w 10477"/>
                          <a:gd name="connsiteY54" fmla="*/ 953 h 30479"/>
                          <a:gd name="connsiteX55" fmla="*/ 6668 w 10477"/>
                          <a:gd name="connsiteY55" fmla="*/ 953 h 30479"/>
                          <a:gd name="connsiteX56" fmla="*/ 6668 w 10477"/>
                          <a:gd name="connsiteY56" fmla="*/ 953 h 30479"/>
                          <a:gd name="connsiteX57" fmla="*/ 6668 w 10477"/>
                          <a:gd name="connsiteY57" fmla="*/ 1905 h 30479"/>
                          <a:gd name="connsiteX58" fmla="*/ 5715 w 10477"/>
                          <a:gd name="connsiteY58" fmla="*/ 3810 h 30479"/>
                          <a:gd name="connsiteX59" fmla="*/ 5715 w 10477"/>
                          <a:gd name="connsiteY59" fmla="*/ 4763 h 30479"/>
                          <a:gd name="connsiteX60" fmla="*/ 5715 w 10477"/>
                          <a:gd name="connsiteY60" fmla="*/ 4763 h 30479"/>
                          <a:gd name="connsiteX61" fmla="*/ 5715 w 10477"/>
                          <a:gd name="connsiteY61" fmla="*/ 6667 h 30479"/>
                          <a:gd name="connsiteX62" fmla="*/ 5715 w 10477"/>
                          <a:gd name="connsiteY62" fmla="*/ 8573 h 30479"/>
                          <a:gd name="connsiteX63" fmla="*/ 4763 w 10477"/>
                          <a:gd name="connsiteY63" fmla="*/ 10478 h 30479"/>
                          <a:gd name="connsiteX64" fmla="*/ 4763 w 10477"/>
                          <a:gd name="connsiteY64" fmla="*/ 11430 h 30479"/>
                          <a:gd name="connsiteX65" fmla="*/ 4763 w 10477"/>
                          <a:gd name="connsiteY65" fmla="*/ 12383 h 30479"/>
                          <a:gd name="connsiteX66" fmla="*/ 4763 w 10477"/>
                          <a:gd name="connsiteY66" fmla="*/ 13335 h 30479"/>
                          <a:gd name="connsiteX67" fmla="*/ 4763 w 10477"/>
                          <a:gd name="connsiteY67" fmla="*/ 13335 h 30479"/>
                          <a:gd name="connsiteX68" fmla="*/ 4763 w 10477"/>
                          <a:gd name="connsiteY68" fmla="*/ 13335 h 30479"/>
                          <a:gd name="connsiteX69" fmla="*/ 4763 w 10477"/>
                          <a:gd name="connsiteY69" fmla="*/ 14288 h 30479"/>
                          <a:gd name="connsiteX70" fmla="*/ 4763 w 10477"/>
                          <a:gd name="connsiteY70" fmla="*/ 15240 h 30479"/>
                          <a:gd name="connsiteX71" fmla="*/ 4763 w 10477"/>
                          <a:gd name="connsiteY71" fmla="*/ 16192 h 30479"/>
                          <a:gd name="connsiteX72" fmla="*/ 4763 w 10477"/>
                          <a:gd name="connsiteY72" fmla="*/ 16192 h 30479"/>
                          <a:gd name="connsiteX73" fmla="*/ 4763 w 10477"/>
                          <a:gd name="connsiteY73" fmla="*/ 16192 h 30479"/>
                          <a:gd name="connsiteX74" fmla="*/ 4763 w 10477"/>
                          <a:gd name="connsiteY74" fmla="*/ 16192 h 30479"/>
                          <a:gd name="connsiteX75" fmla="*/ 4763 w 10477"/>
                          <a:gd name="connsiteY75" fmla="*/ 16192 h 30479"/>
                          <a:gd name="connsiteX76" fmla="*/ 4763 w 10477"/>
                          <a:gd name="connsiteY76" fmla="*/ 16192 h 30479"/>
                          <a:gd name="connsiteX77" fmla="*/ 4763 w 10477"/>
                          <a:gd name="connsiteY77" fmla="*/ 16192 h 30479"/>
                          <a:gd name="connsiteX78" fmla="*/ 4763 w 10477"/>
                          <a:gd name="connsiteY78" fmla="*/ 16192 h 30479"/>
                          <a:gd name="connsiteX79" fmla="*/ 4763 w 10477"/>
                          <a:gd name="connsiteY79" fmla="*/ 17145 h 30479"/>
                          <a:gd name="connsiteX80" fmla="*/ 4763 w 10477"/>
                          <a:gd name="connsiteY80" fmla="*/ 18098 h 30479"/>
                          <a:gd name="connsiteX81" fmla="*/ 3810 w 10477"/>
                          <a:gd name="connsiteY81" fmla="*/ 19050 h 30479"/>
                          <a:gd name="connsiteX82" fmla="*/ 3810 w 10477"/>
                          <a:gd name="connsiteY82" fmla="*/ 19050 h 30479"/>
                          <a:gd name="connsiteX83" fmla="*/ 3810 w 10477"/>
                          <a:gd name="connsiteY83" fmla="*/ 19050 h 30479"/>
                          <a:gd name="connsiteX84" fmla="*/ 3810 w 10477"/>
                          <a:gd name="connsiteY84" fmla="*/ 19050 h 30479"/>
                          <a:gd name="connsiteX85" fmla="*/ 3810 w 10477"/>
                          <a:gd name="connsiteY85" fmla="*/ 19050 h 30479"/>
                          <a:gd name="connsiteX86" fmla="*/ 2857 w 10477"/>
                          <a:gd name="connsiteY86" fmla="*/ 20955 h 30479"/>
                          <a:gd name="connsiteX87" fmla="*/ 2857 w 10477"/>
                          <a:gd name="connsiteY87" fmla="*/ 20955 h 30479"/>
                          <a:gd name="connsiteX88" fmla="*/ 1905 w 10477"/>
                          <a:gd name="connsiteY88" fmla="*/ 23813 h 30479"/>
                          <a:gd name="connsiteX89" fmla="*/ 952 w 10477"/>
                          <a:gd name="connsiteY89" fmla="*/ 24765 h 30479"/>
                          <a:gd name="connsiteX90" fmla="*/ 952 w 10477"/>
                          <a:gd name="connsiteY90" fmla="*/ 25717 h 30479"/>
                          <a:gd name="connsiteX91" fmla="*/ 0 w 10477"/>
                          <a:gd name="connsiteY91" fmla="*/ 26670 h 30479"/>
                          <a:gd name="connsiteX92" fmla="*/ 0 w 10477"/>
                          <a:gd name="connsiteY92" fmla="*/ 26670 h 30479"/>
                          <a:gd name="connsiteX93" fmla="*/ 0 w 10477"/>
                          <a:gd name="connsiteY93" fmla="*/ 30480 h 30479"/>
                          <a:gd name="connsiteX94" fmla="*/ 10477 w 10477"/>
                          <a:gd name="connsiteY94" fmla="*/ 5715 h 30479"/>
                          <a:gd name="connsiteX95" fmla="*/ 10477 w 10477"/>
                          <a:gd name="connsiteY95" fmla="*/ 5715 h 30479"/>
                          <a:gd name="connsiteX96" fmla="*/ 10477 w 10477"/>
                          <a:gd name="connsiteY96" fmla="*/ 5715 h 30479"/>
                          <a:gd name="connsiteX97" fmla="*/ 10477 w 10477"/>
                          <a:gd name="connsiteY97" fmla="*/ 5715 h 30479"/>
                          <a:gd name="connsiteX98" fmla="*/ 10477 w 10477"/>
                          <a:gd name="connsiteY98" fmla="*/ 5715 h 30479"/>
                          <a:gd name="connsiteX99" fmla="*/ 9525 w 10477"/>
                          <a:gd name="connsiteY99" fmla="*/ 10478 h 30479"/>
                          <a:gd name="connsiteX100" fmla="*/ 9525 w 10477"/>
                          <a:gd name="connsiteY100" fmla="*/ 10478 h 30479"/>
                          <a:gd name="connsiteX101" fmla="*/ 9525 w 10477"/>
                          <a:gd name="connsiteY101" fmla="*/ 10478 h 30479"/>
                          <a:gd name="connsiteX102" fmla="*/ 9525 w 10477"/>
                          <a:gd name="connsiteY102" fmla="*/ 10478 h 30479"/>
                          <a:gd name="connsiteX103" fmla="*/ 9525 w 10477"/>
                          <a:gd name="connsiteY103" fmla="*/ 10478 h 30479"/>
                          <a:gd name="connsiteX104" fmla="*/ 1905 w 10477"/>
                          <a:gd name="connsiteY104" fmla="*/ 29528 h 30479"/>
                          <a:gd name="connsiteX105" fmla="*/ 1905 w 10477"/>
                          <a:gd name="connsiteY105" fmla="*/ 29528 h 30479"/>
                          <a:gd name="connsiteX106" fmla="*/ 1905 w 10477"/>
                          <a:gd name="connsiteY106" fmla="*/ 29528 h 30479"/>
                          <a:gd name="connsiteX107" fmla="*/ 1905 w 10477"/>
                          <a:gd name="connsiteY107" fmla="*/ 29528 h 30479"/>
                          <a:gd name="connsiteX108" fmla="*/ 1905 w 10477"/>
                          <a:gd name="connsiteY108" fmla="*/ 29528 h 3047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0477" h="30479">
                            <a:moveTo>
                              <a:pt x="0" y="30480"/>
                            </a:moveTo>
                            <a:cubicBezTo>
                              <a:pt x="0" y="30480"/>
                              <a:pt x="0" y="30480"/>
                              <a:pt x="0" y="30480"/>
                            </a:cubicBezTo>
                            <a:cubicBezTo>
                              <a:pt x="0" y="29528"/>
                              <a:pt x="952" y="29528"/>
                              <a:pt x="952" y="28575"/>
                            </a:cubicBezTo>
                            <a:cubicBezTo>
                              <a:pt x="952" y="28575"/>
                              <a:pt x="952" y="27623"/>
                              <a:pt x="952" y="27623"/>
                            </a:cubicBezTo>
                            <a:cubicBezTo>
                              <a:pt x="952" y="27623"/>
                              <a:pt x="952" y="26670"/>
                              <a:pt x="1905" y="26670"/>
                            </a:cubicBezTo>
                            <a:cubicBezTo>
                              <a:pt x="1905" y="26670"/>
                              <a:pt x="1905" y="26670"/>
                              <a:pt x="1905" y="26670"/>
                            </a:cubicBezTo>
                            <a:cubicBezTo>
                              <a:pt x="1905" y="26670"/>
                              <a:pt x="1905" y="26670"/>
                              <a:pt x="1905" y="25717"/>
                            </a:cubicBezTo>
                            <a:cubicBezTo>
                              <a:pt x="1905" y="25717"/>
                              <a:pt x="1905" y="24765"/>
                              <a:pt x="1905" y="24765"/>
                            </a:cubicBezTo>
                            <a:cubicBezTo>
                              <a:pt x="1905" y="24765"/>
                              <a:pt x="1905" y="24765"/>
                              <a:pt x="1905" y="23813"/>
                            </a:cubicBezTo>
                            <a:cubicBezTo>
                              <a:pt x="1905" y="22860"/>
                              <a:pt x="1905" y="23813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1908"/>
                            </a:cubicBezTo>
                            <a:cubicBezTo>
                              <a:pt x="1905" y="21908"/>
                              <a:pt x="1905" y="20955"/>
                              <a:pt x="1905" y="20955"/>
                            </a:cubicBezTo>
                            <a:cubicBezTo>
                              <a:pt x="1905" y="20955"/>
                              <a:pt x="1905" y="20955"/>
                              <a:pt x="1905" y="20003"/>
                            </a:cubicBezTo>
                            <a:cubicBezTo>
                              <a:pt x="1905" y="20003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8098"/>
                              <a:pt x="1905" y="18098"/>
                            </a:cubicBezTo>
                            <a:cubicBezTo>
                              <a:pt x="1905" y="18098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2383"/>
                            </a:cubicBezTo>
                            <a:cubicBezTo>
                              <a:pt x="1905" y="11430"/>
                              <a:pt x="2857" y="10478"/>
                              <a:pt x="2857" y="10478"/>
                            </a:cubicBezTo>
                            <a:cubicBezTo>
                              <a:pt x="2857" y="9525"/>
                              <a:pt x="2857" y="9525"/>
                              <a:pt x="3810" y="8573"/>
                            </a:cubicBezTo>
                            <a:cubicBezTo>
                              <a:pt x="3810" y="7620"/>
                              <a:pt x="3810" y="7620"/>
                              <a:pt x="4763" y="6667"/>
                            </a:cubicBezTo>
                            <a:cubicBezTo>
                              <a:pt x="4763" y="5715"/>
                              <a:pt x="5715" y="5715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953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6668" y="953"/>
                              <a:pt x="6668" y="953"/>
                              <a:pt x="7620" y="953"/>
                            </a:cubicBez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lnTo>
                              <a:pt x="7620" y="953"/>
                            </a:ln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0"/>
                            </a:cubicBezTo>
                            <a:cubicBezTo>
                              <a:pt x="7620" y="0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7620" y="953"/>
                              <a:pt x="6668" y="953"/>
                              <a:pt x="6668" y="1905"/>
                            </a:cubicBezTo>
                            <a:cubicBezTo>
                              <a:pt x="6668" y="2858"/>
                              <a:pt x="6668" y="3810"/>
                              <a:pt x="5715" y="3810"/>
                            </a:cubicBezTo>
                            <a:cubicBezTo>
                              <a:pt x="5715" y="3810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5715"/>
                              <a:pt x="5715" y="5715"/>
                              <a:pt x="5715" y="6667"/>
                            </a:cubicBezTo>
                            <a:cubicBezTo>
                              <a:pt x="5715" y="7620"/>
                              <a:pt x="5715" y="7620"/>
                              <a:pt x="5715" y="8573"/>
                            </a:cubicBezTo>
                            <a:cubicBezTo>
                              <a:pt x="5715" y="9525"/>
                              <a:pt x="5715" y="10478"/>
                              <a:pt x="4763" y="10478"/>
                            </a:cubicBezTo>
                            <a:cubicBezTo>
                              <a:pt x="4763" y="10478"/>
                              <a:pt x="4763" y="10478"/>
                              <a:pt x="4763" y="11430"/>
                            </a:cubicBezTo>
                            <a:cubicBezTo>
                              <a:pt x="4763" y="11430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4288"/>
                              <a:pt x="4763" y="14288"/>
                            </a:cubicBezTo>
                            <a:cubicBezTo>
                              <a:pt x="4763" y="14288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7145"/>
                            </a:cubicBezTo>
                            <a:cubicBezTo>
                              <a:pt x="4763" y="17145"/>
                              <a:pt x="4763" y="18098"/>
                              <a:pt x="4763" y="18098"/>
                            </a:cubicBezTo>
                            <a:cubicBezTo>
                              <a:pt x="4763" y="18098"/>
                              <a:pt x="4763" y="19050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cubicBezTo>
                              <a:pt x="3810" y="20003"/>
                              <a:pt x="3810" y="20003"/>
                              <a:pt x="2857" y="20955"/>
                            </a:cubicBezTo>
                            <a:cubicBezTo>
                              <a:pt x="2857" y="20955"/>
                              <a:pt x="2857" y="20955"/>
                              <a:pt x="2857" y="20955"/>
                            </a:cubicBezTo>
                            <a:cubicBezTo>
                              <a:pt x="2857" y="21908"/>
                              <a:pt x="1905" y="22860"/>
                              <a:pt x="1905" y="23813"/>
                            </a:cubicBezTo>
                            <a:cubicBezTo>
                              <a:pt x="1905" y="23813"/>
                              <a:pt x="952" y="24765"/>
                              <a:pt x="952" y="24765"/>
                            </a:cubicBezTo>
                            <a:cubicBezTo>
                              <a:pt x="952" y="24765"/>
                              <a:pt x="952" y="25717"/>
                              <a:pt x="952" y="25717"/>
                            </a:cubicBezTo>
                            <a:cubicBezTo>
                              <a:pt x="952" y="25717"/>
                              <a:pt x="952" y="26670"/>
                              <a:pt x="0" y="26670"/>
                            </a:cubicBezTo>
                            <a:lnTo>
                              <a:pt x="0" y="26670"/>
                            </a:lnTo>
                            <a:lnTo>
                              <a:pt x="0" y="30480"/>
                            </a:lnTo>
                            <a:close/>
                            <a:moveTo>
                              <a:pt x="10477" y="5715"/>
                            </a:move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4763"/>
                              <a:pt x="10477" y="5715"/>
                            </a:cubicBezTo>
                            <a:cubicBezTo>
                              <a:pt x="10477" y="4763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lose/>
                            <a:moveTo>
                              <a:pt x="9525" y="10478"/>
                            </a:move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9525"/>
                              <a:pt x="9525" y="9525"/>
                              <a:pt x="9525" y="10478"/>
                            </a:cubicBezTo>
                            <a:cubicBezTo>
                              <a:pt x="9525" y="9525"/>
                              <a:pt x="9525" y="9525"/>
                              <a:pt x="9525" y="10478"/>
                            </a:cubicBezTo>
                            <a:cubicBezTo>
                              <a:pt x="9525" y="9525"/>
                              <a:pt x="9525" y="10478"/>
                              <a:pt x="9525" y="10478"/>
                            </a:cubicBezTo>
                            <a:close/>
                            <a:moveTo>
                              <a:pt x="1905" y="29528"/>
                            </a:moveTo>
                            <a:cubicBezTo>
                              <a:pt x="1905" y="29528"/>
                              <a:pt x="1905" y="29528"/>
                              <a:pt x="1905" y="29528"/>
                            </a:cubicBezTo>
                            <a:cubicBezTo>
                              <a:pt x="1905" y="28575"/>
                              <a:pt x="1905" y="28575"/>
                              <a:pt x="1905" y="29528"/>
                            </a:cubicBezTo>
                            <a:cubicBezTo>
                              <a:pt x="1905" y="28575"/>
                              <a:pt x="1905" y="28575"/>
                              <a:pt x="1905" y="29528"/>
                            </a:cubicBezTo>
                            <a:cubicBezTo>
                              <a:pt x="1905" y="28575"/>
                              <a:pt x="1905" y="28575"/>
                              <a:pt x="1905" y="29528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6" name="任意多边形: 形状 1190"/>
                      <p:cNvSpPr/>
                      <p:nvPr/>
                    </p:nvSpPr>
                    <p:spPr>
                      <a:xfrm>
                        <a:off x="4112894" y="34490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07" name="任意多边形: 形状 1191"/>
                      <p:cNvSpPr/>
                      <p:nvPr/>
                    </p:nvSpPr>
                    <p:spPr>
                      <a:xfrm>
                        <a:off x="4112894" y="3445191"/>
                        <a:ext cx="1905" cy="4762"/>
                      </a:xfrm>
                      <a:custGeom>
                        <a:avLst/>
                        <a:gdLst>
                          <a:gd name="connsiteX0" fmla="*/ 0 w 1905"/>
                          <a:gd name="connsiteY0" fmla="*/ 4763 h 4762"/>
                          <a:gd name="connsiteX1" fmla="*/ 1905 w 1905"/>
                          <a:gd name="connsiteY1" fmla="*/ 4763 h 4762"/>
                          <a:gd name="connsiteX2" fmla="*/ 1905 w 1905"/>
                          <a:gd name="connsiteY2" fmla="*/ 4763 h 4762"/>
                          <a:gd name="connsiteX3" fmla="*/ 1905 w 1905"/>
                          <a:gd name="connsiteY3" fmla="*/ 4763 h 4762"/>
                          <a:gd name="connsiteX4" fmla="*/ 1905 w 1905"/>
                          <a:gd name="connsiteY4" fmla="*/ 4763 h 4762"/>
                          <a:gd name="connsiteX5" fmla="*/ 1905 w 1905"/>
                          <a:gd name="connsiteY5" fmla="*/ 4763 h 4762"/>
                          <a:gd name="connsiteX6" fmla="*/ 1905 w 1905"/>
                          <a:gd name="connsiteY6" fmla="*/ 3810 h 4762"/>
                          <a:gd name="connsiteX7" fmla="*/ 1905 w 1905"/>
                          <a:gd name="connsiteY7" fmla="*/ 2858 h 4762"/>
                          <a:gd name="connsiteX8" fmla="*/ 1905 w 1905"/>
                          <a:gd name="connsiteY8" fmla="*/ 1905 h 4762"/>
                          <a:gd name="connsiteX9" fmla="*/ 1905 w 1905"/>
                          <a:gd name="connsiteY9" fmla="*/ 1905 h 4762"/>
                          <a:gd name="connsiteX10" fmla="*/ 1905 w 1905"/>
                          <a:gd name="connsiteY10" fmla="*/ 1905 h 4762"/>
                          <a:gd name="connsiteX11" fmla="*/ 1905 w 1905"/>
                          <a:gd name="connsiteY11" fmla="*/ 953 h 4762"/>
                          <a:gd name="connsiteX12" fmla="*/ 0 w 1905"/>
                          <a:gd name="connsiteY12" fmla="*/ 0 h 4762"/>
                          <a:gd name="connsiteX13" fmla="*/ 0 w 1905"/>
                          <a:gd name="connsiteY13" fmla="*/ 953 h 4762"/>
                          <a:gd name="connsiteX14" fmla="*/ 0 w 1905"/>
                          <a:gd name="connsiteY14" fmla="*/ 1905 h 4762"/>
                          <a:gd name="connsiteX15" fmla="*/ 0 w 1905"/>
                          <a:gd name="connsiteY15" fmla="*/ 4763 h 4762"/>
                          <a:gd name="connsiteX16" fmla="*/ 0 w 1905"/>
                          <a:gd name="connsiteY16" fmla="*/ 4763 h 4762"/>
                          <a:gd name="connsiteX17" fmla="*/ 0 w 1905"/>
                          <a:gd name="connsiteY17" fmla="*/ 4763 h 4762"/>
                          <a:gd name="connsiteX18" fmla="*/ 0 w 1905"/>
                          <a:gd name="connsiteY18" fmla="*/ 4763 h 4762"/>
                          <a:gd name="connsiteX19" fmla="*/ 0 w 1905"/>
                          <a:gd name="connsiteY19" fmla="*/ 4763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0" y="4763"/>
                            </a:moveTo>
                            <a:cubicBezTo>
                              <a:pt x="953" y="4763"/>
                              <a:pt x="953" y="4763"/>
                              <a:pt x="1905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2858"/>
                              <a:pt x="0" y="3810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08" name="图形 2"/>
                    <p:cNvGrpSpPr/>
                    <p:nvPr/>
                  </p:nvGrpSpPr>
                  <p:grpSpPr>
                    <a:xfrm>
                      <a:off x="4079557" y="3475671"/>
                      <a:ext cx="24765" cy="22860"/>
                      <a:chOff x="4079557" y="3475671"/>
                      <a:chExt cx="24765" cy="22860"/>
                    </a:xfrm>
                    <a:solidFill>
                      <a:srgbClr val="3D1F11"/>
                    </a:solidFill>
                  </p:grpSpPr>
                  <p:sp>
                    <p:nvSpPr>
                      <p:cNvPr id="1309" name="任意多边形: 形状 1193"/>
                      <p:cNvSpPr/>
                      <p:nvPr/>
                    </p:nvSpPr>
                    <p:spPr>
                      <a:xfrm>
                        <a:off x="4104322" y="34775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0" name="任意多边形: 形状 1194"/>
                      <p:cNvSpPr/>
                      <p:nvPr/>
                    </p:nvSpPr>
                    <p:spPr>
                      <a:xfrm>
                        <a:off x="4079557" y="3476624"/>
                        <a:ext cx="21907" cy="21907"/>
                      </a:xfrm>
                      <a:custGeom>
                        <a:avLst/>
                        <a:gdLst>
                          <a:gd name="connsiteX0" fmla="*/ 1905 w 21907"/>
                          <a:gd name="connsiteY0" fmla="*/ 20955 h 21907"/>
                          <a:gd name="connsiteX1" fmla="*/ 1905 w 21907"/>
                          <a:gd name="connsiteY1" fmla="*/ 20955 h 21907"/>
                          <a:gd name="connsiteX2" fmla="*/ 3810 w 21907"/>
                          <a:gd name="connsiteY2" fmla="*/ 20003 h 21907"/>
                          <a:gd name="connsiteX3" fmla="*/ 4763 w 21907"/>
                          <a:gd name="connsiteY3" fmla="*/ 19050 h 21907"/>
                          <a:gd name="connsiteX4" fmla="*/ 5715 w 21907"/>
                          <a:gd name="connsiteY4" fmla="*/ 19050 h 21907"/>
                          <a:gd name="connsiteX5" fmla="*/ 5715 w 21907"/>
                          <a:gd name="connsiteY5" fmla="*/ 19050 h 21907"/>
                          <a:gd name="connsiteX6" fmla="*/ 6668 w 21907"/>
                          <a:gd name="connsiteY6" fmla="*/ 19050 h 21907"/>
                          <a:gd name="connsiteX7" fmla="*/ 7620 w 21907"/>
                          <a:gd name="connsiteY7" fmla="*/ 19050 h 21907"/>
                          <a:gd name="connsiteX8" fmla="*/ 8573 w 21907"/>
                          <a:gd name="connsiteY8" fmla="*/ 19050 h 21907"/>
                          <a:gd name="connsiteX9" fmla="*/ 9525 w 21907"/>
                          <a:gd name="connsiteY9" fmla="*/ 18097 h 21907"/>
                          <a:gd name="connsiteX10" fmla="*/ 9525 w 21907"/>
                          <a:gd name="connsiteY10" fmla="*/ 18097 h 21907"/>
                          <a:gd name="connsiteX11" fmla="*/ 9525 w 21907"/>
                          <a:gd name="connsiteY11" fmla="*/ 18097 h 21907"/>
                          <a:gd name="connsiteX12" fmla="*/ 10478 w 21907"/>
                          <a:gd name="connsiteY12" fmla="*/ 18097 h 21907"/>
                          <a:gd name="connsiteX13" fmla="*/ 11430 w 21907"/>
                          <a:gd name="connsiteY13" fmla="*/ 17145 h 21907"/>
                          <a:gd name="connsiteX14" fmla="*/ 12382 w 21907"/>
                          <a:gd name="connsiteY14" fmla="*/ 16192 h 21907"/>
                          <a:gd name="connsiteX15" fmla="*/ 12382 w 21907"/>
                          <a:gd name="connsiteY15" fmla="*/ 16192 h 21907"/>
                          <a:gd name="connsiteX16" fmla="*/ 12382 w 21907"/>
                          <a:gd name="connsiteY16" fmla="*/ 16192 h 21907"/>
                          <a:gd name="connsiteX17" fmla="*/ 12382 w 21907"/>
                          <a:gd name="connsiteY17" fmla="*/ 15240 h 21907"/>
                          <a:gd name="connsiteX18" fmla="*/ 12382 w 21907"/>
                          <a:gd name="connsiteY18" fmla="*/ 14288 h 21907"/>
                          <a:gd name="connsiteX19" fmla="*/ 12382 w 21907"/>
                          <a:gd name="connsiteY19" fmla="*/ 14288 h 21907"/>
                          <a:gd name="connsiteX20" fmla="*/ 12382 w 21907"/>
                          <a:gd name="connsiteY20" fmla="*/ 14288 h 21907"/>
                          <a:gd name="connsiteX21" fmla="*/ 12382 w 21907"/>
                          <a:gd name="connsiteY21" fmla="*/ 14288 h 21907"/>
                          <a:gd name="connsiteX22" fmla="*/ 12382 w 21907"/>
                          <a:gd name="connsiteY22" fmla="*/ 14288 h 21907"/>
                          <a:gd name="connsiteX23" fmla="*/ 12382 w 21907"/>
                          <a:gd name="connsiteY23" fmla="*/ 14288 h 21907"/>
                          <a:gd name="connsiteX24" fmla="*/ 12382 w 21907"/>
                          <a:gd name="connsiteY24" fmla="*/ 14288 h 21907"/>
                          <a:gd name="connsiteX25" fmla="*/ 12382 w 21907"/>
                          <a:gd name="connsiteY25" fmla="*/ 14288 h 21907"/>
                          <a:gd name="connsiteX26" fmla="*/ 13335 w 21907"/>
                          <a:gd name="connsiteY26" fmla="*/ 13335 h 21907"/>
                          <a:gd name="connsiteX27" fmla="*/ 14288 w 21907"/>
                          <a:gd name="connsiteY27" fmla="*/ 12383 h 21907"/>
                          <a:gd name="connsiteX28" fmla="*/ 14288 w 21907"/>
                          <a:gd name="connsiteY28" fmla="*/ 12383 h 21907"/>
                          <a:gd name="connsiteX29" fmla="*/ 14288 w 21907"/>
                          <a:gd name="connsiteY29" fmla="*/ 12383 h 21907"/>
                          <a:gd name="connsiteX30" fmla="*/ 14288 w 21907"/>
                          <a:gd name="connsiteY30" fmla="*/ 12383 h 21907"/>
                          <a:gd name="connsiteX31" fmla="*/ 14288 w 21907"/>
                          <a:gd name="connsiteY31" fmla="*/ 11430 h 21907"/>
                          <a:gd name="connsiteX32" fmla="*/ 16193 w 21907"/>
                          <a:gd name="connsiteY32" fmla="*/ 9525 h 21907"/>
                          <a:gd name="connsiteX33" fmla="*/ 17145 w 21907"/>
                          <a:gd name="connsiteY33" fmla="*/ 7620 h 21907"/>
                          <a:gd name="connsiteX34" fmla="*/ 18098 w 21907"/>
                          <a:gd name="connsiteY34" fmla="*/ 5715 h 21907"/>
                          <a:gd name="connsiteX35" fmla="*/ 19050 w 21907"/>
                          <a:gd name="connsiteY35" fmla="*/ 3810 h 21907"/>
                          <a:gd name="connsiteX36" fmla="*/ 19050 w 21907"/>
                          <a:gd name="connsiteY36" fmla="*/ 3810 h 21907"/>
                          <a:gd name="connsiteX37" fmla="*/ 19050 w 21907"/>
                          <a:gd name="connsiteY37" fmla="*/ 2858 h 21907"/>
                          <a:gd name="connsiteX38" fmla="*/ 19050 w 21907"/>
                          <a:gd name="connsiteY38" fmla="*/ 2858 h 21907"/>
                          <a:gd name="connsiteX39" fmla="*/ 19050 w 21907"/>
                          <a:gd name="connsiteY39" fmla="*/ 2858 h 21907"/>
                          <a:gd name="connsiteX40" fmla="*/ 19050 w 21907"/>
                          <a:gd name="connsiteY40" fmla="*/ 2858 h 21907"/>
                          <a:gd name="connsiteX41" fmla="*/ 19050 w 21907"/>
                          <a:gd name="connsiteY41" fmla="*/ 1905 h 21907"/>
                          <a:gd name="connsiteX42" fmla="*/ 19050 w 21907"/>
                          <a:gd name="connsiteY42" fmla="*/ 953 h 21907"/>
                          <a:gd name="connsiteX43" fmla="*/ 19050 w 21907"/>
                          <a:gd name="connsiteY43" fmla="*/ 953 h 21907"/>
                          <a:gd name="connsiteX44" fmla="*/ 19050 w 21907"/>
                          <a:gd name="connsiteY44" fmla="*/ 0 h 21907"/>
                          <a:gd name="connsiteX45" fmla="*/ 19050 w 21907"/>
                          <a:gd name="connsiteY45" fmla="*/ 0 h 21907"/>
                          <a:gd name="connsiteX46" fmla="*/ 19050 w 21907"/>
                          <a:gd name="connsiteY46" fmla="*/ 0 h 21907"/>
                          <a:gd name="connsiteX47" fmla="*/ 20955 w 21907"/>
                          <a:gd name="connsiteY47" fmla="*/ 0 h 21907"/>
                          <a:gd name="connsiteX48" fmla="*/ 20955 w 21907"/>
                          <a:gd name="connsiteY48" fmla="*/ 0 h 21907"/>
                          <a:gd name="connsiteX49" fmla="*/ 20955 w 21907"/>
                          <a:gd name="connsiteY49" fmla="*/ 0 h 21907"/>
                          <a:gd name="connsiteX50" fmla="*/ 20955 w 21907"/>
                          <a:gd name="connsiteY50" fmla="*/ 0 h 21907"/>
                          <a:gd name="connsiteX51" fmla="*/ 20955 w 21907"/>
                          <a:gd name="connsiteY51" fmla="*/ 0 h 21907"/>
                          <a:gd name="connsiteX52" fmla="*/ 20955 w 21907"/>
                          <a:gd name="connsiteY52" fmla="*/ 0 h 21907"/>
                          <a:gd name="connsiteX53" fmla="*/ 20955 w 21907"/>
                          <a:gd name="connsiteY53" fmla="*/ 953 h 21907"/>
                          <a:gd name="connsiteX54" fmla="*/ 20003 w 21907"/>
                          <a:gd name="connsiteY54" fmla="*/ 953 h 21907"/>
                          <a:gd name="connsiteX55" fmla="*/ 20003 w 21907"/>
                          <a:gd name="connsiteY55" fmla="*/ 953 h 21907"/>
                          <a:gd name="connsiteX56" fmla="*/ 20003 w 21907"/>
                          <a:gd name="connsiteY56" fmla="*/ 953 h 21907"/>
                          <a:gd name="connsiteX57" fmla="*/ 20003 w 21907"/>
                          <a:gd name="connsiteY57" fmla="*/ 1905 h 21907"/>
                          <a:gd name="connsiteX58" fmla="*/ 19050 w 21907"/>
                          <a:gd name="connsiteY58" fmla="*/ 3810 h 21907"/>
                          <a:gd name="connsiteX59" fmla="*/ 18098 w 21907"/>
                          <a:gd name="connsiteY59" fmla="*/ 4763 h 21907"/>
                          <a:gd name="connsiteX60" fmla="*/ 18098 w 21907"/>
                          <a:gd name="connsiteY60" fmla="*/ 4763 h 21907"/>
                          <a:gd name="connsiteX61" fmla="*/ 17145 w 21907"/>
                          <a:gd name="connsiteY61" fmla="*/ 5715 h 21907"/>
                          <a:gd name="connsiteX62" fmla="*/ 16193 w 21907"/>
                          <a:gd name="connsiteY62" fmla="*/ 7620 h 21907"/>
                          <a:gd name="connsiteX63" fmla="*/ 15240 w 21907"/>
                          <a:gd name="connsiteY63" fmla="*/ 9525 h 21907"/>
                          <a:gd name="connsiteX64" fmla="*/ 14288 w 21907"/>
                          <a:gd name="connsiteY64" fmla="*/ 10478 h 21907"/>
                          <a:gd name="connsiteX65" fmla="*/ 13335 w 21907"/>
                          <a:gd name="connsiteY65" fmla="*/ 11430 h 21907"/>
                          <a:gd name="connsiteX66" fmla="*/ 12382 w 21907"/>
                          <a:gd name="connsiteY66" fmla="*/ 11430 h 21907"/>
                          <a:gd name="connsiteX67" fmla="*/ 12382 w 21907"/>
                          <a:gd name="connsiteY67" fmla="*/ 11430 h 21907"/>
                          <a:gd name="connsiteX68" fmla="*/ 12382 w 21907"/>
                          <a:gd name="connsiteY68" fmla="*/ 11430 h 21907"/>
                          <a:gd name="connsiteX69" fmla="*/ 12382 w 21907"/>
                          <a:gd name="connsiteY69" fmla="*/ 12383 h 21907"/>
                          <a:gd name="connsiteX70" fmla="*/ 11430 w 21907"/>
                          <a:gd name="connsiteY70" fmla="*/ 13335 h 21907"/>
                          <a:gd name="connsiteX71" fmla="*/ 10478 w 21907"/>
                          <a:gd name="connsiteY71" fmla="*/ 14288 h 21907"/>
                          <a:gd name="connsiteX72" fmla="*/ 10478 w 21907"/>
                          <a:gd name="connsiteY72" fmla="*/ 14288 h 21907"/>
                          <a:gd name="connsiteX73" fmla="*/ 10478 w 21907"/>
                          <a:gd name="connsiteY73" fmla="*/ 14288 h 21907"/>
                          <a:gd name="connsiteX74" fmla="*/ 10478 w 21907"/>
                          <a:gd name="connsiteY74" fmla="*/ 14288 h 21907"/>
                          <a:gd name="connsiteX75" fmla="*/ 10478 w 21907"/>
                          <a:gd name="connsiteY75" fmla="*/ 14288 h 21907"/>
                          <a:gd name="connsiteX76" fmla="*/ 9525 w 21907"/>
                          <a:gd name="connsiteY76" fmla="*/ 14288 h 21907"/>
                          <a:gd name="connsiteX77" fmla="*/ 9525 w 21907"/>
                          <a:gd name="connsiteY77" fmla="*/ 14288 h 21907"/>
                          <a:gd name="connsiteX78" fmla="*/ 9525 w 21907"/>
                          <a:gd name="connsiteY78" fmla="*/ 14288 h 21907"/>
                          <a:gd name="connsiteX79" fmla="*/ 9525 w 21907"/>
                          <a:gd name="connsiteY79" fmla="*/ 15240 h 21907"/>
                          <a:gd name="connsiteX80" fmla="*/ 8573 w 21907"/>
                          <a:gd name="connsiteY80" fmla="*/ 16192 h 21907"/>
                          <a:gd name="connsiteX81" fmla="*/ 7620 w 21907"/>
                          <a:gd name="connsiteY81" fmla="*/ 17145 h 21907"/>
                          <a:gd name="connsiteX82" fmla="*/ 6668 w 21907"/>
                          <a:gd name="connsiteY82" fmla="*/ 17145 h 21907"/>
                          <a:gd name="connsiteX83" fmla="*/ 6668 w 21907"/>
                          <a:gd name="connsiteY83" fmla="*/ 17145 h 21907"/>
                          <a:gd name="connsiteX84" fmla="*/ 6668 w 21907"/>
                          <a:gd name="connsiteY84" fmla="*/ 17145 h 21907"/>
                          <a:gd name="connsiteX85" fmla="*/ 6668 w 21907"/>
                          <a:gd name="connsiteY85" fmla="*/ 17145 h 21907"/>
                          <a:gd name="connsiteX86" fmla="*/ 5715 w 21907"/>
                          <a:gd name="connsiteY86" fmla="*/ 18097 h 21907"/>
                          <a:gd name="connsiteX87" fmla="*/ 5715 w 21907"/>
                          <a:gd name="connsiteY87" fmla="*/ 18097 h 21907"/>
                          <a:gd name="connsiteX88" fmla="*/ 2857 w 21907"/>
                          <a:gd name="connsiteY88" fmla="*/ 20003 h 21907"/>
                          <a:gd name="connsiteX89" fmla="*/ 1905 w 21907"/>
                          <a:gd name="connsiteY89" fmla="*/ 20955 h 21907"/>
                          <a:gd name="connsiteX90" fmla="*/ 953 w 21907"/>
                          <a:gd name="connsiteY90" fmla="*/ 21908 h 21907"/>
                          <a:gd name="connsiteX91" fmla="*/ 0 w 21907"/>
                          <a:gd name="connsiteY91" fmla="*/ 21908 h 21907"/>
                          <a:gd name="connsiteX92" fmla="*/ 0 w 21907"/>
                          <a:gd name="connsiteY92" fmla="*/ 21908 h 21907"/>
                          <a:gd name="connsiteX93" fmla="*/ 1905 w 21907"/>
                          <a:gd name="connsiteY93" fmla="*/ 20955 h 21907"/>
                          <a:gd name="connsiteX94" fmla="*/ 21907 w 21907"/>
                          <a:gd name="connsiteY94" fmla="*/ 2858 h 21907"/>
                          <a:gd name="connsiteX95" fmla="*/ 21907 w 21907"/>
                          <a:gd name="connsiteY95" fmla="*/ 2858 h 21907"/>
                          <a:gd name="connsiteX96" fmla="*/ 21907 w 21907"/>
                          <a:gd name="connsiteY96" fmla="*/ 2858 h 21907"/>
                          <a:gd name="connsiteX97" fmla="*/ 21907 w 21907"/>
                          <a:gd name="connsiteY97" fmla="*/ 2858 h 21907"/>
                          <a:gd name="connsiteX98" fmla="*/ 21907 w 21907"/>
                          <a:gd name="connsiteY98" fmla="*/ 2858 h 21907"/>
                          <a:gd name="connsiteX99" fmla="*/ 19050 w 21907"/>
                          <a:gd name="connsiteY99" fmla="*/ 7620 h 21907"/>
                          <a:gd name="connsiteX100" fmla="*/ 19050 w 21907"/>
                          <a:gd name="connsiteY100" fmla="*/ 7620 h 21907"/>
                          <a:gd name="connsiteX101" fmla="*/ 19050 w 21907"/>
                          <a:gd name="connsiteY101" fmla="*/ 7620 h 21907"/>
                          <a:gd name="connsiteX102" fmla="*/ 19050 w 21907"/>
                          <a:gd name="connsiteY102" fmla="*/ 7620 h 21907"/>
                          <a:gd name="connsiteX103" fmla="*/ 19050 w 21907"/>
                          <a:gd name="connsiteY103" fmla="*/ 7620 h 21907"/>
                          <a:gd name="connsiteX104" fmla="*/ 4763 w 21907"/>
                          <a:gd name="connsiteY104" fmla="*/ 20955 h 21907"/>
                          <a:gd name="connsiteX105" fmla="*/ 4763 w 21907"/>
                          <a:gd name="connsiteY105" fmla="*/ 20955 h 21907"/>
                          <a:gd name="connsiteX106" fmla="*/ 4763 w 21907"/>
                          <a:gd name="connsiteY106" fmla="*/ 20955 h 21907"/>
                          <a:gd name="connsiteX107" fmla="*/ 4763 w 21907"/>
                          <a:gd name="connsiteY107" fmla="*/ 20955 h 21907"/>
                          <a:gd name="connsiteX108" fmla="*/ 4763 w 21907"/>
                          <a:gd name="connsiteY108" fmla="*/ 20955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21907">
                            <a:moveTo>
                              <a:pt x="1905" y="20955"/>
                            </a:moveTo>
                            <a:cubicBezTo>
                              <a:pt x="2857" y="20955"/>
                              <a:pt x="2857" y="20955"/>
                              <a:pt x="1905" y="20955"/>
                            </a:cubicBezTo>
                            <a:cubicBezTo>
                              <a:pt x="2857" y="20955"/>
                              <a:pt x="2857" y="20003"/>
                              <a:pt x="3810" y="20003"/>
                            </a:cubicBezTo>
                            <a:cubicBezTo>
                              <a:pt x="3810" y="20003"/>
                              <a:pt x="4763" y="20003"/>
                              <a:pt x="4763" y="19050"/>
                            </a:cubicBezTo>
                            <a:cubicBezTo>
                              <a:pt x="4763" y="19050"/>
                              <a:pt x="4763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7620" y="19050"/>
                            </a:cubicBezTo>
                            <a:cubicBezTo>
                              <a:pt x="7620" y="19050"/>
                              <a:pt x="7620" y="19050"/>
                              <a:pt x="8573" y="19050"/>
                            </a:cubicBezTo>
                            <a:cubicBezTo>
                              <a:pt x="8573" y="19050"/>
                              <a:pt x="9525" y="19050"/>
                              <a:pt x="9525" y="18097"/>
                            </a:cubicBezTo>
                            <a:cubicBezTo>
                              <a:pt x="9525" y="18097"/>
                              <a:pt x="9525" y="18097"/>
                              <a:pt x="9525" y="18097"/>
                            </a:cubicBezTo>
                            <a:cubicBezTo>
                              <a:pt x="9525" y="18097"/>
                              <a:pt x="9525" y="18097"/>
                              <a:pt x="9525" y="18097"/>
                            </a:cubicBezTo>
                            <a:cubicBezTo>
                              <a:pt x="9525" y="18097"/>
                              <a:pt x="9525" y="18097"/>
                              <a:pt x="10478" y="18097"/>
                            </a:cubicBezTo>
                            <a:cubicBezTo>
                              <a:pt x="10478" y="18097"/>
                              <a:pt x="11430" y="18097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6192"/>
                            </a:cubicBezTo>
                            <a:cubicBezTo>
                              <a:pt x="12382" y="16192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3335" y="13335"/>
                              <a:pt x="13335" y="13335"/>
                            </a:cubicBezTo>
                            <a:cubicBezTo>
                              <a:pt x="13335" y="13335"/>
                              <a:pt x="13335" y="13335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1430"/>
                            </a:cubicBezTo>
                            <a:cubicBezTo>
                              <a:pt x="15240" y="10478"/>
                              <a:pt x="15240" y="10478"/>
                              <a:pt x="16193" y="9525"/>
                            </a:cubicBezTo>
                            <a:cubicBezTo>
                              <a:pt x="16193" y="8572"/>
                              <a:pt x="17145" y="8572"/>
                              <a:pt x="17145" y="7620"/>
                            </a:cubicBezTo>
                            <a:cubicBezTo>
                              <a:pt x="17145" y="6667"/>
                              <a:pt x="18098" y="6667"/>
                              <a:pt x="18098" y="5715"/>
                            </a:cubicBezTo>
                            <a:cubicBezTo>
                              <a:pt x="18098" y="4763"/>
                              <a:pt x="19050" y="4763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0"/>
                            </a:cubicBezTo>
                            <a:lnTo>
                              <a:pt x="19050" y="0"/>
                            </a:ln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lnTo>
                              <a:pt x="20955" y="0"/>
                            </a:ln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lnTo>
                              <a:pt x="20955" y="0"/>
                            </a:ln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955" y="953"/>
                              <a:pt x="20003" y="1905"/>
                              <a:pt x="20003" y="1905"/>
                            </a:cubicBezTo>
                            <a:cubicBezTo>
                              <a:pt x="20003" y="2858"/>
                              <a:pt x="19050" y="2858"/>
                              <a:pt x="19050" y="3810"/>
                            </a:cubicBezTo>
                            <a:cubicBezTo>
                              <a:pt x="19050" y="3810"/>
                              <a:pt x="19050" y="4763"/>
                              <a:pt x="18098" y="4763"/>
                            </a:cubicBezTo>
                            <a:cubicBezTo>
                              <a:pt x="17145" y="4763"/>
                              <a:pt x="18098" y="4763"/>
                              <a:pt x="18098" y="4763"/>
                            </a:cubicBezTo>
                            <a:cubicBezTo>
                              <a:pt x="18098" y="5715"/>
                              <a:pt x="18098" y="5715"/>
                              <a:pt x="17145" y="5715"/>
                            </a:cubicBezTo>
                            <a:cubicBezTo>
                              <a:pt x="17145" y="6667"/>
                              <a:pt x="16193" y="6667"/>
                              <a:pt x="16193" y="7620"/>
                            </a:cubicBezTo>
                            <a:cubicBezTo>
                              <a:pt x="16193" y="8572"/>
                              <a:pt x="15240" y="8572"/>
                              <a:pt x="15240" y="9525"/>
                            </a:cubicBezTo>
                            <a:cubicBezTo>
                              <a:pt x="15240" y="9525"/>
                              <a:pt x="15240" y="9525"/>
                              <a:pt x="14288" y="10478"/>
                            </a:cubicBezTo>
                            <a:cubicBezTo>
                              <a:pt x="14288" y="10478"/>
                              <a:pt x="14288" y="11430"/>
                              <a:pt x="13335" y="11430"/>
                            </a:cubicBezTo>
                            <a:cubicBezTo>
                              <a:pt x="13335" y="11430"/>
                              <a:pt x="13335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2382" y="12383"/>
                            </a:cubicBezTo>
                            <a:cubicBezTo>
                              <a:pt x="12382" y="12383"/>
                              <a:pt x="12382" y="12383"/>
                              <a:pt x="11430" y="13335"/>
                            </a:cubicBezTo>
                            <a:cubicBezTo>
                              <a:pt x="11430" y="13335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5240"/>
                            </a:cubicBezTo>
                            <a:cubicBezTo>
                              <a:pt x="9525" y="15240"/>
                              <a:pt x="8573" y="16192"/>
                              <a:pt x="8573" y="16192"/>
                            </a:cubicBezTo>
                            <a:cubicBezTo>
                              <a:pt x="8573" y="16192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7620" y="17145"/>
                              <a:pt x="6668" y="17145"/>
                            </a:cubicBezTo>
                            <a:cubicBezTo>
                              <a:pt x="6668" y="17145"/>
                              <a:pt x="6668" y="17145"/>
                              <a:pt x="6668" y="17145"/>
                            </a:cubicBezTo>
                            <a:cubicBezTo>
                              <a:pt x="6668" y="17145"/>
                              <a:pt x="6668" y="17145"/>
                              <a:pt x="6668" y="17145"/>
                            </a:cubicBezTo>
                            <a:cubicBezTo>
                              <a:pt x="6668" y="17145"/>
                              <a:pt x="6668" y="17145"/>
                              <a:pt x="6668" y="17145"/>
                            </a:cubicBezTo>
                            <a:cubicBezTo>
                              <a:pt x="6668" y="18097"/>
                              <a:pt x="5715" y="18097"/>
                              <a:pt x="5715" y="18097"/>
                            </a:cubicBezTo>
                            <a:cubicBezTo>
                              <a:pt x="5715" y="18097"/>
                              <a:pt x="5715" y="18097"/>
                              <a:pt x="5715" y="18097"/>
                            </a:cubicBezTo>
                            <a:cubicBezTo>
                              <a:pt x="4763" y="19050"/>
                              <a:pt x="3810" y="19050"/>
                              <a:pt x="2857" y="20003"/>
                            </a:cubicBezTo>
                            <a:cubicBezTo>
                              <a:pt x="2857" y="20003"/>
                              <a:pt x="1905" y="20955"/>
                              <a:pt x="1905" y="20955"/>
                            </a:cubicBezTo>
                            <a:cubicBezTo>
                              <a:pt x="1905" y="20955"/>
                              <a:pt x="953" y="20955"/>
                              <a:pt x="953" y="21908"/>
                            </a:cubicBezTo>
                            <a:cubicBezTo>
                              <a:pt x="953" y="21908"/>
                              <a:pt x="0" y="21908"/>
                              <a:pt x="0" y="21908"/>
                            </a:cubicBezTo>
                            <a:lnTo>
                              <a:pt x="0" y="21908"/>
                            </a:lnTo>
                            <a:lnTo>
                              <a:pt x="1905" y="20955"/>
                            </a:lnTo>
                            <a:close/>
                            <a:moveTo>
                              <a:pt x="21907" y="2858"/>
                            </a:move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lose/>
                            <a:moveTo>
                              <a:pt x="19050" y="7620"/>
                            </a:move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20003" y="6667"/>
                              <a:pt x="19050" y="6667"/>
                              <a:pt x="19050" y="7620"/>
                            </a:cubicBezTo>
                            <a:cubicBezTo>
                              <a:pt x="19050" y="6667"/>
                              <a:pt x="19050" y="6667"/>
                              <a:pt x="19050" y="7620"/>
                            </a:cubicBezTo>
                            <a:cubicBezTo>
                              <a:pt x="19050" y="6667"/>
                              <a:pt x="19050" y="7620"/>
                              <a:pt x="19050" y="7620"/>
                            </a:cubicBezTo>
                            <a:close/>
                            <a:moveTo>
                              <a:pt x="4763" y="20955"/>
                            </a:move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1" name="任意多边形: 形状 1195"/>
                      <p:cNvSpPr/>
                      <p:nvPr/>
                    </p:nvSpPr>
                    <p:spPr>
                      <a:xfrm>
                        <a:off x="4101464" y="3477577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2" name="任意多边形: 形状 1196"/>
                      <p:cNvSpPr/>
                      <p:nvPr/>
                    </p:nvSpPr>
                    <p:spPr>
                      <a:xfrm>
                        <a:off x="4100512" y="3475671"/>
                        <a:ext cx="2857" cy="2857"/>
                      </a:xfrm>
                      <a:custGeom>
                        <a:avLst/>
                        <a:gdLst>
                          <a:gd name="connsiteX0" fmla="*/ 952 w 2857"/>
                          <a:gd name="connsiteY0" fmla="*/ 2858 h 2857"/>
                          <a:gd name="connsiteX1" fmla="*/ 2857 w 2857"/>
                          <a:gd name="connsiteY1" fmla="*/ 2858 h 2857"/>
                          <a:gd name="connsiteX2" fmla="*/ 2857 w 2857"/>
                          <a:gd name="connsiteY2" fmla="*/ 2858 h 2857"/>
                          <a:gd name="connsiteX3" fmla="*/ 2857 w 2857"/>
                          <a:gd name="connsiteY3" fmla="*/ 2858 h 2857"/>
                          <a:gd name="connsiteX4" fmla="*/ 2857 w 2857"/>
                          <a:gd name="connsiteY4" fmla="*/ 2858 h 2857"/>
                          <a:gd name="connsiteX5" fmla="*/ 2857 w 2857"/>
                          <a:gd name="connsiteY5" fmla="*/ 2858 h 2857"/>
                          <a:gd name="connsiteX6" fmla="*/ 2857 w 2857"/>
                          <a:gd name="connsiteY6" fmla="*/ 2858 h 2857"/>
                          <a:gd name="connsiteX7" fmla="*/ 2857 w 2857"/>
                          <a:gd name="connsiteY7" fmla="*/ 2858 h 2857"/>
                          <a:gd name="connsiteX8" fmla="*/ 2857 w 2857"/>
                          <a:gd name="connsiteY8" fmla="*/ 1905 h 2857"/>
                          <a:gd name="connsiteX9" fmla="*/ 2857 w 2857"/>
                          <a:gd name="connsiteY9" fmla="*/ 1905 h 2857"/>
                          <a:gd name="connsiteX10" fmla="*/ 2857 w 2857"/>
                          <a:gd name="connsiteY10" fmla="*/ 1905 h 2857"/>
                          <a:gd name="connsiteX11" fmla="*/ 2857 w 2857"/>
                          <a:gd name="connsiteY11" fmla="*/ 953 h 2857"/>
                          <a:gd name="connsiteX12" fmla="*/ 952 w 2857"/>
                          <a:gd name="connsiteY12" fmla="*/ 0 h 2857"/>
                          <a:gd name="connsiteX13" fmla="*/ 952 w 2857"/>
                          <a:gd name="connsiteY13" fmla="*/ 953 h 2857"/>
                          <a:gd name="connsiteX14" fmla="*/ 0 w 2857"/>
                          <a:gd name="connsiteY14" fmla="*/ 1905 h 2857"/>
                          <a:gd name="connsiteX15" fmla="*/ 952 w 2857"/>
                          <a:gd name="connsiteY15" fmla="*/ 2858 h 2857"/>
                          <a:gd name="connsiteX16" fmla="*/ 952 w 2857"/>
                          <a:gd name="connsiteY16" fmla="*/ 2858 h 2857"/>
                          <a:gd name="connsiteX17" fmla="*/ 952 w 2857"/>
                          <a:gd name="connsiteY17" fmla="*/ 2858 h 2857"/>
                          <a:gd name="connsiteX18" fmla="*/ 952 w 2857"/>
                          <a:gd name="connsiteY18" fmla="*/ 2858 h 2857"/>
                          <a:gd name="connsiteX19" fmla="*/ 952 w 2857"/>
                          <a:gd name="connsiteY19" fmla="*/ 2858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952" y="2858"/>
                            </a:moveTo>
                            <a:cubicBezTo>
                              <a:pt x="1905" y="2858"/>
                              <a:pt x="1905" y="2858"/>
                              <a:pt x="2857" y="2858"/>
                            </a:cubicBezTo>
                            <a:lnTo>
                              <a:pt x="2857" y="2858"/>
                            </a:ln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lnTo>
                              <a:pt x="2857" y="2858"/>
                            </a:ln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1905"/>
                            </a:cubicBezTo>
                            <a:lnTo>
                              <a:pt x="2857" y="1905"/>
                            </a:lnTo>
                            <a:lnTo>
                              <a:pt x="2857" y="1905"/>
                            </a:lnTo>
                            <a:cubicBezTo>
                              <a:pt x="2857" y="1905"/>
                              <a:pt x="2857" y="1905"/>
                              <a:pt x="2857" y="953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952" y="2858"/>
                            </a:cubicBezTo>
                            <a:lnTo>
                              <a:pt x="952" y="2858"/>
                            </a:ln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lnTo>
                              <a:pt x="952" y="2858"/>
                            </a:ln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13" name="图形 2"/>
                    <p:cNvGrpSpPr/>
                    <p:nvPr/>
                  </p:nvGrpSpPr>
                  <p:grpSpPr>
                    <a:xfrm>
                      <a:off x="4052887" y="3493769"/>
                      <a:ext cx="31432" cy="7620"/>
                      <a:chOff x="4052887" y="3493769"/>
                      <a:chExt cx="31432" cy="7620"/>
                    </a:xfrm>
                    <a:solidFill>
                      <a:srgbClr val="3D1F11"/>
                    </a:solidFill>
                  </p:grpSpPr>
                  <p:sp>
                    <p:nvSpPr>
                      <p:cNvPr id="1314" name="任意多边形: 形状 1198"/>
                      <p:cNvSpPr/>
                      <p:nvPr/>
                    </p:nvSpPr>
                    <p:spPr>
                      <a:xfrm>
                        <a:off x="4082414" y="35004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5" name="任意多边形: 形状 1199"/>
                      <p:cNvSpPr/>
                      <p:nvPr/>
                    </p:nvSpPr>
                    <p:spPr>
                      <a:xfrm>
                        <a:off x="4052887" y="3493769"/>
                        <a:ext cx="31432" cy="7381"/>
                      </a:xfrm>
                      <a:custGeom>
                        <a:avLst/>
                        <a:gdLst>
                          <a:gd name="connsiteX0" fmla="*/ 0 w 31432"/>
                          <a:gd name="connsiteY0" fmla="*/ 0 h 7381"/>
                          <a:gd name="connsiteX1" fmla="*/ 0 w 31432"/>
                          <a:gd name="connsiteY1" fmla="*/ 0 h 7381"/>
                          <a:gd name="connsiteX2" fmla="*/ 1905 w 31432"/>
                          <a:gd name="connsiteY2" fmla="*/ 952 h 7381"/>
                          <a:gd name="connsiteX3" fmla="*/ 2857 w 31432"/>
                          <a:gd name="connsiteY3" fmla="*/ 952 h 7381"/>
                          <a:gd name="connsiteX4" fmla="*/ 3810 w 31432"/>
                          <a:gd name="connsiteY4" fmla="*/ 1905 h 7381"/>
                          <a:gd name="connsiteX5" fmla="*/ 3810 w 31432"/>
                          <a:gd name="connsiteY5" fmla="*/ 1905 h 7381"/>
                          <a:gd name="connsiteX6" fmla="*/ 4763 w 31432"/>
                          <a:gd name="connsiteY6" fmla="*/ 1905 h 7381"/>
                          <a:gd name="connsiteX7" fmla="*/ 5715 w 31432"/>
                          <a:gd name="connsiteY7" fmla="*/ 1905 h 7381"/>
                          <a:gd name="connsiteX8" fmla="*/ 6668 w 31432"/>
                          <a:gd name="connsiteY8" fmla="*/ 1905 h 7381"/>
                          <a:gd name="connsiteX9" fmla="*/ 7620 w 31432"/>
                          <a:gd name="connsiteY9" fmla="*/ 1905 h 7381"/>
                          <a:gd name="connsiteX10" fmla="*/ 7620 w 31432"/>
                          <a:gd name="connsiteY10" fmla="*/ 1905 h 7381"/>
                          <a:gd name="connsiteX11" fmla="*/ 8573 w 31432"/>
                          <a:gd name="connsiteY11" fmla="*/ 1905 h 7381"/>
                          <a:gd name="connsiteX12" fmla="*/ 9525 w 31432"/>
                          <a:gd name="connsiteY12" fmla="*/ 1905 h 7381"/>
                          <a:gd name="connsiteX13" fmla="*/ 10477 w 31432"/>
                          <a:gd name="connsiteY13" fmla="*/ 1905 h 7381"/>
                          <a:gd name="connsiteX14" fmla="*/ 11430 w 31432"/>
                          <a:gd name="connsiteY14" fmla="*/ 1905 h 7381"/>
                          <a:gd name="connsiteX15" fmla="*/ 11430 w 31432"/>
                          <a:gd name="connsiteY15" fmla="*/ 1905 h 7381"/>
                          <a:gd name="connsiteX16" fmla="*/ 11430 w 31432"/>
                          <a:gd name="connsiteY16" fmla="*/ 1905 h 7381"/>
                          <a:gd name="connsiteX17" fmla="*/ 12382 w 31432"/>
                          <a:gd name="connsiteY17" fmla="*/ 1905 h 7381"/>
                          <a:gd name="connsiteX18" fmla="*/ 13335 w 31432"/>
                          <a:gd name="connsiteY18" fmla="*/ 1905 h 7381"/>
                          <a:gd name="connsiteX19" fmla="*/ 13335 w 31432"/>
                          <a:gd name="connsiteY19" fmla="*/ 1905 h 7381"/>
                          <a:gd name="connsiteX20" fmla="*/ 14288 w 31432"/>
                          <a:gd name="connsiteY20" fmla="*/ 1905 h 7381"/>
                          <a:gd name="connsiteX21" fmla="*/ 14288 w 31432"/>
                          <a:gd name="connsiteY21" fmla="*/ 1905 h 7381"/>
                          <a:gd name="connsiteX22" fmla="*/ 15240 w 31432"/>
                          <a:gd name="connsiteY22" fmla="*/ 1905 h 7381"/>
                          <a:gd name="connsiteX23" fmla="*/ 15240 w 31432"/>
                          <a:gd name="connsiteY23" fmla="*/ 1905 h 7381"/>
                          <a:gd name="connsiteX24" fmla="*/ 15240 w 31432"/>
                          <a:gd name="connsiteY24" fmla="*/ 1905 h 7381"/>
                          <a:gd name="connsiteX25" fmla="*/ 15240 w 31432"/>
                          <a:gd name="connsiteY25" fmla="*/ 1905 h 7381"/>
                          <a:gd name="connsiteX26" fmla="*/ 16193 w 31432"/>
                          <a:gd name="connsiteY26" fmla="*/ 1905 h 7381"/>
                          <a:gd name="connsiteX27" fmla="*/ 17145 w 31432"/>
                          <a:gd name="connsiteY27" fmla="*/ 1905 h 7381"/>
                          <a:gd name="connsiteX28" fmla="*/ 17145 w 31432"/>
                          <a:gd name="connsiteY28" fmla="*/ 1905 h 7381"/>
                          <a:gd name="connsiteX29" fmla="*/ 17145 w 31432"/>
                          <a:gd name="connsiteY29" fmla="*/ 1905 h 7381"/>
                          <a:gd name="connsiteX30" fmla="*/ 17145 w 31432"/>
                          <a:gd name="connsiteY30" fmla="*/ 1905 h 7381"/>
                          <a:gd name="connsiteX31" fmla="*/ 18098 w 31432"/>
                          <a:gd name="connsiteY31" fmla="*/ 1905 h 7381"/>
                          <a:gd name="connsiteX32" fmla="*/ 20002 w 31432"/>
                          <a:gd name="connsiteY32" fmla="*/ 1905 h 7381"/>
                          <a:gd name="connsiteX33" fmla="*/ 21907 w 31432"/>
                          <a:gd name="connsiteY33" fmla="*/ 1905 h 7381"/>
                          <a:gd name="connsiteX34" fmla="*/ 23813 w 31432"/>
                          <a:gd name="connsiteY34" fmla="*/ 1905 h 7381"/>
                          <a:gd name="connsiteX35" fmla="*/ 25718 w 31432"/>
                          <a:gd name="connsiteY35" fmla="*/ 1905 h 7381"/>
                          <a:gd name="connsiteX36" fmla="*/ 25718 w 31432"/>
                          <a:gd name="connsiteY36" fmla="*/ 1905 h 7381"/>
                          <a:gd name="connsiteX37" fmla="*/ 26670 w 31432"/>
                          <a:gd name="connsiteY37" fmla="*/ 1905 h 7381"/>
                          <a:gd name="connsiteX38" fmla="*/ 26670 w 31432"/>
                          <a:gd name="connsiteY38" fmla="*/ 1905 h 7381"/>
                          <a:gd name="connsiteX39" fmla="*/ 26670 w 31432"/>
                          <a:gd name="connsiteY39" fmla="*/ 1905 h 7381"/>
                          <a:gd name="connsiteX40" fmla="*/ 26670 w 31432"/>
                          <a:gd name="connsiteY40" fmla="*/ 1905 h 7381"/>
                          <a:gd name="connsiteX41" fmla="*/ 27623 w 31432"/>
                          <a:gd name="connsiteY41" fmla="*/ 1905 h 7381"/>
                          <a:gd name="connsiteX42" fmla="*/ 28575 w 31432"/>
                          <a:gd name="connsiteY42" fmla="*/ 1905 h 7381"/>
                          <a:gd name="connsiteX43" fmla="*/ 28575 w 31432"/>
                          <a:gd name="connsiteY43" fmla="*/ 1905 h 7381"/>
                          <a:gd name="connsiteX44" fmla="*/ 29527 w 31432"/>
                          <a:gd name="connsiteY44" fmla="*/ 1905 h 7381"/>
                          <a:gd name="connsiteX45" fmla="*/ 29527 w 31432"/>
                          <a:gd name="connsiteY45" fmla="*/ 1905 h 7381"/>
                          <a:gd name="connsiteX46" fmla="*/ 29527 w 31432"/>
                          <a:gd name="connsiteY46" fmla="*/ 1905 h 7381"/>
                          <a:gd name="connsiteX47" fmla="*/ 30480 w 31432"/>
                          <a:gd name="connsiteY47" fmla="*/ 3810 h 7381"/>
                          <a:gd name="connsiteX48" fmla="*/ 30480 w 31432"/>
                          <a:gd name="connsiteY48" fmla="*/ 3810 h 7381"/>
                          <a:gd name="connsiteX49" fmla="*/ 30480 w 31432"/>
                          <a:gd name="connsiteY49" fmla="*/ 3810 h 7381"/>
                          <a:gd name="connsiteX50" fmla="*/ 30480 w 31432"/>
                          <a:gd name="connsiteY50" fmla="*/ 3810 h 7381"/>
                          <a:gd name="connsiteX51" fmla="*/ 30480 w 31432"/>
                          <a:gd name="connsiteY51" fmla="*/ 3810 h 7381"/>
                          <a:gd name="connsiteX52" fmla="*/ 31432 w 31432"/>
                          <a:gd name="connsiteY52" fmla="*/ 3810 h 7381"/>
                          <a:gd name="connsiteX53" fmla="*/ 30480 w 31432"/>
                          <a:gd name="connsiteY53" fmla="*/ 3810 h 7381"/>
                          <a:gd name="connsiteX54" fmla="*/ 29527 w 31432"/>
                          <a:gd name="connsiteY54" fmla="*/ 3810 h 7381"/>
                          <a:gd name="connsiteX55" fmla="*/ 29527 w 31432"/>
                          <a:gd name="connsiteY55" fmla="*/ 3810 h 7381"/>
                          <a:gd name="connsiteX56" fmla="*/ 29527 w 31432"/>
                          <a:gd name="connsiteY56" fmla="*/ 3810 h 7381"/>
                          <a:gd name="connsiteX57" fmla="*/ 29527 w 31432"/>
                          <a:gd name="connsiteY57" fmla="*/ 4763 h 7381"/>
                          <a:gd name="connsiteX58" fmla="*/ 27623 w 31432"/>
                          <a:gd name="connsiteY58" fmla="*/ 5715 h 7381"/>
                          <a:gd name="connsiteX59" fmla="*/ 26670 w 31432"/>
                          <a:gd name="connsiteY59" fmla="*/ 5715 h 7381"/>
                          <a:gd name="connsiteX60" fmla="*/ 26670 w 31432"/>
                          <a:gd name="connsiteY60" fmla="*/ 5715 h 7381"/>
                          <a:gd name="connsiteX61" fmla="*/ 24765 w 31432"/>
                          <a:gd name="connsiteY61" fmla="*/ 5715 h 7381"/>
                          <a:gd name="connsiteX62" fmla="*/ 22860 w 31432"/>
                          <a:gd name="connsiteY62" fmla="*/ 5715 h 7381"/>
                          <a:gd name="connsiteX63" fmla="*/ 20955 w 31432"/>
                          <a:gd name="connsiteY63" fmla="*/ 5715 h 7381"/>
                          <a:gd name="connsiteX64" fmla="*/ 20002 w 31432"/>
                          <a:gd name="connsiteY64" fmla="*/ 5715 h 7381"/>
                          <a:gd name="connsiteX65" fmla="*/ 19050 w 31432"/>
                          <a:gd name="connsiteY65" fmla="*/ 5715 h 7381"/>
                          <a:gd name="connsiteX66" fmla="*/ 18098 w 31432"/>
                          <a:gd name="connsiteY66" fmla="*/ 5715 h 7381"/>
                          <a:gd name="connsiteX67" fmla="*/ 18098 w 31432"/>
                          <a:gd name="connsiteY67" fmla="*/ 5715 h 7381"/>
                          <a:gd name="connsiteX68" fmla="*/ 18098 w 31432"/>
                          <a:gd name="connsiteY68" fmla="*/ 5715 h 7381"/>
                          <a:gd name="connsiteX69" fmla="*/ 17145 w 31432"/>
                          <a:gd name="connsiteY69" fmla="*/ 5715 h 7381"/>
                          <a:gd name="connsiteX70" fmla="*/ 16193 w 31432"/>
                          <a:gd name="connsiteY70" fmla="*/ 5715 h 7381"/>
                          <a:gd name="connsiteX71" fmla="*/ 15240 w 31432"/>
                          <a:gd name="connsiteY71" fmla="*/ 5715 h 7381"/>
                          <a:gd name="connsiteX72" fmla="*/ 15240 w 31432"/>
                          <a:gd name="connsiteY72" fmla="*/ 5715 h 7381"/>
                          <a:gd name="connsiteX73" fmla="*/ 15240 w 31432"/>
                          <a:gd name="connsiteY73" fmla="*/ 5715 h 7381"/>
                          <a:gd name="connsiteX74" fmla="*/ 15240 w 31432"/>
                          <a:gd name="connsiteY74" fmla="*/ 5715 h 7381"/>
                          <a:gd name="connsiteX75" fmla="*/ 15240 w 31432"/>
                          <a:gd name="connsiteY75" fmla="*/ 5715 h 7381"/>
                          <a:gd name="connsiteX76" fmla="*/ 15240 w 31432"/>
                          <a:gd name="connsiteY76" fmla="*/ 5715 h 7381"/>
                          <a:gd name="connsiteX77" fmla="*/ 15240 w 31432"/>
                          <a:gd name="connsiteY77" fmla="*/ 5715 h 7381"/>
                          <a:gd name="connsiteX78" fmla="*/ 15240 w 31432"/>
                          <a:gd name="connsiteY78" fmla="*/ 5715 h 7381"/>
                          <a:gd name="connsiteX79" fmla="*/ 14288 w 31432"/>
                          <a:gd name="connsiteY79" fmla="*/ 5715 h 7381"/>
                          <a:gd name="connsiteX80" fmla="*/ 13335 w 31432"/>
                          <a:gd name="connsiteY80" fmla="*/ 5715 h 7381"/>
                          <a:gd name="connsiteX81" fmla="*/ 12382 w 31432"/>
                          <a:gd name="connsiteY81" fmla="*/ 5715 h 7381"/>
                          <a:gd name="connsiteX82" fmla="*/ 12382 w 31432"/>
                          <a:gd name="connsiteY82" fmla="*/ 5715 h 7381"/>
                          <a:gd name="connsiteX83" fmla="*/ 12382 w 31432"/>
                          <a:gd name="connsiteY83" fmla="*/ 5715 h 7381"/>
                          <a:gd name="connsiteX84" fmla="*/ 12382 w 31432"/>
                          <a:gd name="connsiteY84" fmla="*/ 5715 h 7381"/>
                          <a:gd name="connsiteX85" fmla="*/ 12382 w 31432"/>
                          <a:gd name="connsiteY85" fmla="*/ 5715 h 7381"/>
                          <a:gd name="connsiteX86" fmla="*/ 10477 w 31432"/>
                          <a:gd name="connsiteY86" fmla="*/ 5715 h 7381"/>
                          <a:gd name="connsiteX87" fmla="*/ 10477 w 31432"/>
                          <a:gd name="connsiteY87" fmla="*/ 5715 h 7381"/>
                          <a:gd name="connsiteX88" fmla="*/ 7620 w 31432"/>
                          <a:gd name="connsiteY88" fmla="*/ 4763 h 7381"/>
                          <a:gd name="connsiteX89" fmla="*/ 6668 w 31432"/>
                          <a:gd name="connsiteY89" fmla="*/ 3810 h 7381"/>
                          <a:gd name="connsiteX90" fmla="*/ 5715 w 31432"/>
                          <a:gd name="connsiteY90" fmla="*/ 3810 h 7381"/>
                          <a:gd name="connsiteX91" fmla="*/ 4763 w 31432"/>
                          <a:gd name="connsiteY91" fmla="*/ 3810 h 7381"/>
                          <a:gd name="connsiteX92" fmla="*/ 4763 w 31432"/>
                          <a:gd name="connsiteY92" fmla="*/ 3810 h 7381"/>
                          <a:gd name="connsiteX93" fmla="*/ 0 w 31432"/>
                          <a:gd name="connsiteY93" fmla="*/ 0 h 7381"/>
                          <a:gd name="connsiteX94" fmla="*/ 25718 w 31432"/>
                          <a:gd name="connsiteY94" fmla="*/ 6667 h 7381"/>
                          <a:gd name="connsiteX95" fmla="*/ 25718 w 31432"/>
                          <a:gd name="connsiteY95" fmla="*/ 6667 h 7381"/>
                          <a:gd name="connsiteX96" fmla="*/ 25718 w 31432"/>
                          <a:gd name="connsiteY96" fmla="*/ 6667 h 7381"/>
                          <a:gd name="connsiteX97" fmla="*/ 25718 w 31432"/>
                          <a:gd name="connsiteY97" fmla="*/ 6667 h 7381"/>
                          <a:gd name="connsiteX98" fmla="*/ 25718 w 31432"/>
                          <a:gd name="connsiteY98" fmla="*/ 6667 h 7381"/>
                          <a:gd name="connsiteX99" fmla="*/ 20955 w 31432"/>
                          <a:gd name="connsiteY99" fmla="*/ 6667 h 7381"/>
                          <a:gd name="connsiteX100" fmla="*/ 20955 w 31432"/>
                          <a:gd name="connsiteY100" fmla="*/ 6667 h 7381"/>
                          <a:gd name="connsiteX101" fmla="*/ 20955 w 31432"/>
                          <a:gd name="connsiteY101" fmla="*/ 6667 h 7381"/>
                          <a:gd name="connsiteX102" fmla="*/ 20955 w 31432"/>
                          <a:gd name="connsiteY102" fmla="*/ 6667 h 7381"/>
                          <a:gd name="connsiteX103" fmla="*/ 20955 w 31432"/>
                          <a:gd name="connsiteY103" fmla="*/ 6667 h 7381"/>
                          <a:gd name="connsiteX104" fmla="*/ 952 w 31432"/>
                          <a:gd name="connsiteY104" fmla="*/ 1905 h 7381"/>
                          <a:gd name="connsiteX105" fmla="*/ 952 w 31432"/>
                          <a:gd name="connsiteY105" fmla="*/ 1905 h 7381"/>
                          <a:gd name="connsiteX106" fmla="*/ 952 w 31432"/>
                          <a:gd name="connsiteY106" fmla="*/ 1905 h 7381"/>
                          <a:gd name="connsiteX107" fmla="*/ 952 w 31432"/>
                          <a:gd name="connsiteY107" fmla="*/ 1905 h 7381"/>
                          <a:gd name="connsiteX108" fmla="*/ 952 w 31432"/>
                          <a:gd name="connsiteY108" fmla="*/ 1905 h 7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1432" h="7381">
                            <a:moveTo>
                              <a:pt x="0" y="0"/>
                            </a:moveTo>
                            <a:cubicBezTo>
                              <a:pt x="0" y="0"/>
                              <a:pt x="0" y="952"/>
                              <a:pt x="0" y="0"/>
                            </a:cubicBezTo>
                            <a:cubicBezTo>
                              <a:pt x="952" y="0"/>
                              <a:pt x="952" y="952"/>
                              <a:pt x="1905" y="952"/>
                            </a:cubicBezTo>
                            <a:cubicBezTo>
                              <a:pt x="1905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3810" y="952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cubicBezTo>
                              <a:pt x="4763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8573" y="1905"/>
                            </a:cubicBezTo>
                            <a:cubicBezTo>
                              <a:pt x="8573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8098" y="1905"/>
                            </a:cubicBezTo>
                            <a:cubicBezTo>
                              <a:pt x="19050" y="1905"/>
                              <a:pt x="20002" y="1905"/>
                              <a:pt x="20002" y="1905"/>
                            </a:cubicBezTo>
                            <a:cubicBezTo>
                              <a:pt x="20955" y="1905"/>
                              <a:pt x="20955" y="1905"/>
                              <a:pt x="21907" y="1905"/>
                            </a:cubicBezTo>
                            <a:cubicBezTo>
                              <a:pt x="22860" y="1905"/>
                              <a:pt x="22860" y="1905"/>
                              <a:pt x="23813" y="1905"/>
                            </a:cubicBezTo>
                            <a:cubicBezTo>
                              <a:pt x="24765" y="1905"/>
                              <a:pt x="24765" y="1905"/>
                              <a:pt x="25718" y="1905"/>
                            </a:cubicBezTo>
                            <a:cubicBezTo>
                              <a:pt x="25718" y="1905"/>
                              <a:pt x="25718" y="1905"/>
                              <a:pt x="25718" y="1905"/>
                            </a:cubicBezTo>
                            <a:cubicBezTo>
                              <a:pt x="25718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6670" y="1905"/>
                              <a:pt x="26670" y="1905"/>
                              <a:pt x="27623" y="1905"/>
                            </a:cubicBezTo>
                            <a:cubicBezTo>
                              <a:pt x="27623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8575" y="1905"/>
                            </a:cubicBezTo>
                            <a:cubicBezTo>
                              <a:pt x="28575" y="1905"/>
                              <a:pt x="28575" y="1905"/>
                              <a:pt x="29527" y="1905"/>
                            </a:cubicBezTo>
                            <a:lnTo>
                              <a:pt x="29527" y="1905"/>
                            </a:lnTo>
                            <a:cubicBezTo>
                              <a:pt x="29527" y="1905"/>
                              <a:pt x="29527" y="1905"/>
                              <a:pt x="29527" y="1905"/>
                            </a:cubicBezTo>
                            <a:cubicBezTo>
                              <a:pt x="29527" y="2858"/>
                              <a:pt x="30480" y="2858"/>
                              <a:pt x="30480" y="3810"/>
                            </a:cubicBezTo>
                            <a:lnTo>
                              <a:pt x="30480" y="3810"/>
                            </a:lnTo>
                            <a:cubicBezTo>
                              <a:pt x="30480" y="3810"/>
                              <a:pt x="30480" y="3810"/>
                              <a:pt x="30480" y="3810"/>
                            </a:cubicBezTo>
                            <a:lnTo>
                              <a:pt x="30480" y="3810"/>
                            </a:lnTo>
                            <a:cubicBezTo>
                              <a:pt x="30480" y="3810"/>
                              <a:pt x="30480" y="3810"/>
                              <a:pt x="30480" y="3810"/>
                            </a:cubicBezTo>
                            <a:cubicBezTo>
                              <a:pt x="30480" y="3810"/>
                              <a:pt x="30480" y="3810"/>
                              <a:pt x="31432" y="3810"/>
                            </a:cubicBezTo>
                            <a:cubicBezTo>
                              <a:pt x="31432" y="3810"/>
                              <a:pt x="31432" y="3810"/>
                              <a:pt x="30480" y="3810"/>
                            </a:cubicBezTo>
                            <a:cubicBezTo>
                              <a:pt x="30480" y="3810"/>
                              <a:pt x="30480" y="3810"/>
                              <a:pt x="29527" y="3810"/>
                            </a:cubicBezTo>
                            <a:cubicBezTo>
                              <a:pt x="29527" y="3810"/>
                              <a:pt x="29527" y="3810"/>
                              <a:pt x="29527" y="3810"/>
                            </a:cubicBezTo>
                            <a:cubicBezTo>
                              <a:pt x="29527" y="3810"/>
                              <a:pt x="29527" y="3810"/>
                              <a:pt x="29527" y="3810"/>
                            </a:cubicBezTo>
                            <a:cubicBezTo>
                              <a:pt x="29527" y="4763"/>
                              <a:pt x="29527" y="4763"/>
                              <a:pt x="29527" y="4763"/>
                            </a:cubicBezTo>
                            <a:cubicBezTo>
                              <a:pt x="28575" y="4763"/>
                              <a:pt x="27623" y="4763"/>
                              <a:pt x="27623" y="5715"/>
                            </a:cubicBezTo>
                            <a:cubicBezTo>
                              <a:pt x="27623" y="5715"/>
                              <a:pt x="26670" y="5715"/>
                              <a:pt x="26670" y="5715"/>
                            </a:cubicBezTo>
                            <a:cubicBezTo>
                              <a:pt x="26670" y="5715"/>
                              <a:pt x="26670" y="5715"/>
                              <a:pt x="26670" y="5715"/>
                            </a:cubicBezTo>
                            <a:cubicBezTo>
                              <a:pt x="25718" y="5715"/>
                              <a:pt x="25718" y="5715"/>
                              <a:pt x="24765" y="5715"/>
                            </a:cubicBezTo>
                            <a:cubicBezTo>
                              <a:pt x="23813" y="5715"/>
                              <a:pt x="23813" y="5715"/>
                              <a:pt x="22860" y="5715"/>
                            </a:cubicBezTo>
                            <a:cubicBezTo>
                              <a:pt x="21907" y="5715"/>
                              <a:pt x="20955" y="5715"/>
                              <a:pt x="20955" y="5715"/>
                            </a:cubicBezTo>
                            <a:cubicBezTo>
                              <a:pt x="20955" y="5715"/>
                              <a:pt x="20002" y="5715"/>
                              <a:pt x="20002" y="5715"/>
                            </a:cubicBezTo>
                            <a:cubicBezTo>
                              <a:pt x="20002" y="5715"/>
                              <a:pt x="19050" y="5715"/>
                              <a:pt x="19050" y="5715"/>
                            </a:cubicBezTo>
                            <a:cubicBezTo>
                              <a:pt x="19050" y="5715"/>
                              <a:pt x="19050" y="5715"/>
                              <a:pt x="18098" y="5715"/>
                            </a:cubicBezTo>
                            <a:cubicBezTo>
                              <a:pt x="18098" y="5715"/>
                              <a:pt x="18098" y="5715"/>
                              <a:pt x="18098" y="5715"/>
                            </a:cubicBezTo>
                            <a:cubicBezTo>
                              <a:pt x="18098" y="5715"/>
                              <a:pt x="18098" y="5715"/>
                              <a:pt x="18098" y="5715"/>
                            </a:cubicBezTo>
                            <a:cubicBezTo>
                              <a:pt x="18098" y="5715"/>
                              <a:pt x="17145" y="5715"/>
                              <a:pt x="17145" y="5715"/>
                            </a:cubicBezTo>
                            <a:cubicBezTo>
                              <a:pt x="17145" y="5715"/>
                              <a:pt x="16193" y="5715"/>
                              <a:pt x="16193" y="5715"/>
                            </a:cubicBezTo>
                            <a:cubicBezTo>
                              <a:pt x="16193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4288" y="5715"/>
                            </a:cubicBezTo>
                            <a:cubicBezTo>
                              <a:pt x="14288" y="5715"/>
                              <a:pt x="13335" y="5715"/>
                              <a:pt x="13335" y="5715"/>
                            </a:cubicBezTo>
                            <a:cubicBezTo>
                              <a:pt x="13335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1430" y="5715"/>
                              <a:pt x="11430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9525" y="5715"/>
                              <a:pt x="8573" y="4763"/>
                              <a:pt x="7620" y="4763"/>
                            </a:cubicBezTo>
                            <a:cubicBezTo>
                              <a:pt x="7620" y="4763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4763" y="3810"/>
                              <a:pt x="4763" y="3810"/>
                            </a:cubicBezTo>
                            <a:lnTo>
                              <a:pt x="4763" y="3810"/>
                            </a:lnTo>
                            <a:lnTo>
                              <a:pt x="0" y="0"/>
                            </a:lnTo>
                            <a:close/>
                            <a:moveTo>
                              <a:pt x="25718" y="6667"/>
                            </a:moveTo>
                            <a:cubicBezTo>
                              <a:pt x="25718" y="6667"/>
                              <a:pt x="25718" y="6667"/>
                              <a:pt x="25718" y="6667"/>
                            </a:cubicBezTo>
                            <a:cubicBezTo>
                              <a:pt x="25718" y="6667"/>
                              <a:pt x="25718" y="6667"/>
                              <a:pt x="25718" y="6667"/>
                            </a:cubicBezTo>
                            <a:cubicBezTo>
                              <a:pt x="25718" y="6667"/>
                              <a:pt x="25718" y="6667"/>
                              <a:pt x="25718" y="6667"/>
                            </a:cubicBezTo>
                            <a:cubicBezTo>
                              <a:pt x="25718" y="6667"/>
                              <a:pt x="25718" y="6667"/>
                              <a:pt x="25718" y="6667"/>
                            </a:cubicBezTo>
                            <a:close/>
                            <a:moveTo>
                              <a:pt x="20955" y="6667"/>
                            </a:moveTo>
                            <a:cubicBezTo>
                              <a:pt x="20955" y="6667"/>
                              <a:pt x="20955" y="7620"/>
                              <a:pt x="20955" y="6667"/>
                            </a:cubicBezTo>
                            <a:cubicBezTo>
                              <a:pt x="20955" y="7620"/>
                              <a:pt x="20955" y="7620"/>
                              <a:pt x="20955" y="6667"/>
                            </a:cubicBezTo>
                            <a:cubicBezTo>
                              <a:pt x="20955" y="6667"/>
                              <a:pt x="20955" y="6667"/>
                              <a:pt x="20955" y="6667"/>
                            </a:cubicBezTo>
                            <a:cubicBezTo>
                              <a:pt x="20955" y="6667"/>
                              <a:pt x="20955" y="6667"/>
                              <a:pt x="20955" y="6667"/>
                            </a:cubicBezTo>
                            <a:close/>
                            <a:moveTo>
                              <a:pt x="952" y="1905"/>
                            </a:move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1905" y="1905"/>
                              <a:pt x="1905" y="1905"/>
                              <a:pt x="952" y="1905"/>
                            </a:cubicBezTo>
                            <a:cubicBezTo>
                              <a:pt x="1905" y="1905"/>
                              <a:pt x="1905" y="1905"/>
                              <a:pt x="952" y="1905"/>
                            </a:cubicBezTo>
                            <a:cubicBezTo>
                              <a:pt x="1905" y="1905"/>
                              <a:pt x="952" y="1905"/>
                              <a:pt x="952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6" name="任意多边形: 形状 1200"/>
                      <p:cNvSpPr/>
                      <p:nvPr/>
                    </p:nvSpPr>
                    <p:spPr>
                      <a:xfrm>
                        <a:off x="4079557" y="34985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17" name="任意多边形: 形状 1201"/>
                      <p:cNvSpPr/>
                      <p:nvPr/>
                    </p:nvSpPr>
                    <p:spPr>
                      <a:xfrm>
                        <a:off x="4078605" y="3498770"/>
                        <a:ext cx="3809" cy="2619"/>
                      </a:xfrm>
                      <a:custGeom>
                        <a:avLst/>
                        <a:gdLst>
                          <a:gd name="connsiteX0" fmla="*/ 0 w 3809"/>
                          <a:gd name="connsiteY0" fmla="*/ 714 h 2619"/>
                          <a:gd name="connsiteX1" fmla="*/ 952 w 3809"/>
                          <a:gd name="connsiteY1" fmla="*/ 2619 h 2619"/>
                          <a:gd name="connsiteX2" fmla="*/ 952 w 3809"/>
                          <a:gd name="connsiteY2" fmla="*/ 2619 h 2619"/>
                          <a:gd name="connsiteX3" fmla="*/ 952 w 3809"/>
                          <a:gd name="connsiteY3" fmla="*/ 2619 h 2619"/>
                          <a:gd name="connsiteX4" fmla="*/ 952 w 3809"/>
                          <a:gd name="connsiteY4" fmla="*/ 2619 h 2619"/>
                          <a:gd name="connsiteX5" fmla="*/ 952 w 3809"/>
                          <a:gd name="connsiteY5" fmla="*/ 2619 h 2619"/>
                          <a:gd name="connsiteX6" fmla="*/ 1905 w 3809"/>
                          <a:gd name="connsiteY6" fmla="*/ 2619 h 2619"/>
                          <a:gd name="connsiteX7" fmla="*/ 2857 w 3809"/>
                          <a:gd name="connsiteY7" fmla="*/ 2619 h 2619"/>
                          <a:gd name="connsiteX8" fmla="*/ 2857 w 3809"/>
                          <a:gd name="connsiteY8" fmla="*/ 2619 h 2619"/>
                          <a:gd name="connsiteX9" fmla="*/ 2857 w 3809"/>
                          <a:gd name="connsiteY9" fmla="*/ 2619 h 2619"/>
                          <a:gd name="connsiteX10" fmla="*/ 2857 w 3809"/>
                          <a:gd name="connsiteY10" fmla="*/ 2619 h 2619"/>
                          <a:gd name="connsiteX11" fmla="*/ 3810 w 3809"/>
                          <a:gd name="connsiteY11" fmla="*/ 2619 h 2619"/>
                          <a:gd name="connsiteX12" fmla="*/ 2857 w 3809"/>
                          <a:gd name="connsiteY12" fmla="*/ 714 h 2619"/>
                          <a:gd name="connsiteX13" fmla="*/ 1905 w 3809"/>
                          <a:gd name="connsiteY13" fmla="*/ 714 h 2619"/>
                          <a:gd name="connsiteX14" fmla="*/ 952 w 3809"/>
                          <a:gd name="connsiteY14" fmla="*/ 714 h 2619"/>
                          <a:gd name="connsiteX15" fmla="*/ 0 w 3809"/>
                          <a:gd name="connsiteY15" fmla="*/ 714 h 2619"/>
                          <a:gd name="connsiteX16" fmla="*/ 0 w 3809"/>
                          <a:gd name="connsiteY16" fmla="*/ 714 h 2619"/>
                          <a:gd name="connsiteX17" fmla="*/ 0 w 3809"/>
                          <a:gd name="connsiteY17" fmla="*/ 714 h 2619"/>
                          <a:gd name="connsiteX18" fmla="*/ 0 w 3809"/>
                          <a:gd name="connsiteY18" fmla="*/ 714 h 2619"/>
                          <a:gd name="connsiteX19" fmla="*/ 0 w 3809"/>
                          <a:gd name="connsiteY1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09" h="2619">
                            <a:moveTo>
                              <a:pt x="0" y="714"/>
                            </a:moveTo>
                            <a:cubicBezTo>
                              <a:pt x="0" y="1667"/>
                              <a:pt x="952" y="1667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lnTo>
                              <a:pt x="952" y="2619"/>
                            </a:lnTo>
                            <a:cubicBezTo>
                              <a:pt x="952" y="2619"/>
                              <a:pt x="952" y="2619"/>
                              <a:pt x="952" y="2619"/>
                            </a:cubicBezTo>
                            <a:cubicBezTo>
                              <a:pt x="952" y="2619"/>
                              <a:pt x="952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lnTo>
                              <a:pt x="2857" y="2619"/>
                            </a:lnTo>
                            <a:lnTo>
                              <a:pt x="2857" y="2619"/>
                            </a:lnTo>
                            <a:cubicBezTo>
                              <a:pt x="2857" y="2619"/>
                              <a:pt x="2857" y="2619"/>
                              <a:pt x="3810" y="2619"/>
                            </a:cubicBezTo>
                            <a:lnTo>
                              <a:pt x="2857" y="714"/>
                            </a:ln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1905" y="714"/>
                              <a:pt x="952" y="714"/>
                              <a:pt x="952" y="714"/>
                            </a:cubicBezTo>
                            <a:cubicBezTo>
                              <a:pt x="1905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18" name="图形 2"/>
                    <p:cNvGrpSpPr/>
                    <p:nvPr/>
                  </p:nvGrpSpPr>
                  <p:grpSpPr>
                    <a:xfrm>
                      <a:off x="4026217" y="3471862"/>
                      <a:ext cx="26669" cy="23812"/>
                      <a:chOff x="4026217" y="3471862"/>
                      <a:chExt cx="26669" cy="23812"/>
                    </a:xfrm>
                    <a:solidFill>
                      <a:srgbClr val="3D1F11"/>
                    </a:solidFill>
                  </p:grpSpPr>
                  <p:sp>
                    <p:nvSpPr>
                      <p:cNvPr id="1319" name="任意多边形: 形状 1203"/>
                      <p:cNvSpPr/>
                      <p:nvPr/>
                    </p:nvSpPr>
                    <p:spPr>
                      <a:xfrm>
                        <a:off x="4050982" y="34956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0" name="任意多边形: 形状 1204"/>
                      <p:cNvSpPr/>
                      <p:nvPr/>
                    </p:nvSpPr>
                    <p:spPr>
                      <a:xfrm>
                        <a:off x="4026217" y="3471862"/>
                        <a:ext cx="26669" cy="21669"/>
                      </a:xfrm>
                      <a:custGeom>
                        <a:avLst/>
                        <a:gdLst>
                          <a:gd name="connsiteX0" fmla="*/ 0 w 26669"/>
                          <a:gd name="connsiteY0" fmla="*/ 5715 h 21669"/>
                          <a:gd name="connsiteX1" fmla="*/ 0 w 26669"/>
                          <a:gd name="connsiteY1" fmla="*/ 5715 h 21669"/>
                          <a:gd name="connsiteX2" fmla="*/ 1905 w 26669"/>
                          <a:gd name="connsiteY2" fmla="*/ 6667 h 21669"/>
                          <a:gd name="connsiteX3" fmla="*/ 2857 w 26669"/>
                          <a:gd name="connsiteY3" fmla="*/ 6667 h 21669"/>
                          <a:gd name="connsiteX4" fmla="*/ 2857 w 26669"/>
                          <a:gd name="connsiteY4" fmla="*/ 7620 h 21669"/>
                          <a:gd name="connsiteX5" fmla="*/ 2857 w 26669"/>
                          <a:gd name="connsiteY5" fmla="*/ 7620 h 21669"/>
                          <a:gd name="connsiteX6" fmla="*/ 3810 w 26669"/>
                          <a:gd name="connsiteY6" fmla="*/ 7620 h 21669"/>
                          <a:gd name="connsiteX7" fmla="*/ 3810 w 26669"/>
                          <a:gd name="connsiteY7" fmla="*/ 7620 h 21669"/>
                          <a:gd name="connsiteX8" fmla="*/ 4763 w 26669"/>
                          <a:gd name="connsiteY8" fmla="*/ 7620 h 21669"/>
                          <a:gd name="connsiteX9" fmla="*/ 5715 w 26669"/>
                          <a:gd name="connsiteY9" fmla="*/ 7620 h 21669"/>
                          <a:gd name="connsiteX10" fmla="*/ 5715 w 26669"/>
                          <a:gd name="connsiteY10" fmla="*/ 7620 h 21669"/>
                          <a:gd name="connsiteX11" fmla="*/ 6667 w 26669"/>
                          <a:gd name="connsiteY11" fmla="*/ 7620 h 21669"/>
                          <a:gd name="connsiteX12" fmla="*/ 7620 w 26669"/>
                          <a:gd name="connsiteY12" fmla="*/ 7620 h 21669"/>
                          <a:gd name="connsiteX13" fmla="*/ 8572 w 26669"/>
                          <a:gd name="connsiteY13" fmla="*/ 8572 h 21669"/>
                          <a:gd name="connsiteX14" fmla="*/ 9525 w 26669"/>
                          <a:gd name="connsiteY14" fmla="*/ 8572 h 21669"/>
                          <a:gd name="connsiteX15" fmla="*/ 9525 w 26669"/>
                          <a:gd name="connsiteY15" fmla="*/ 8572 h 21669"/>
                          <a:gd name="connsiteX16" fmla="*/ 9525 w 26669"/>
                          <a:gd name="connsiteY16" fmla="*/ 8572 h 21669"/>
                          <a:gd name="connsiteX17" fmla="*/ 10477 w 26669"/>
                          <a:gd name="connsiteY17" fmla="*/ 8572 h 21669"/>
                          <a:gd name="connsiteX18" fmla="*/ 11430 w 26669"/>
                          <a:gd name="connsiteY18" fmla="*/ 8572 h 21669"/>
                          <a:gd name="connsiteX19" fmla="*/ 11430 w 26669"/>
                          <a:gd name="connsiteY19" fmla="*/ 8572 h 21669"/>
                          <a:gd name="connsiteX20" fmla="*/ 11430 w 26669"/>
                          <a:gd name="connsiteY20" fmla="*/ 8572 h 21669"/>
                          <a:gd name="connsiteX21" fmla="*/ 11430 w 26669"/>
                          <a:gd name="connsiteY21" fmla="*/ 8572 h 21669"/>
                          <a:gd name="connsiteX22" fmla="*/ 12382 w 26669"/>
                          <a:gd name="connsiteY22" fmla="*/ 8572 h 21669"/>
                          <a:gd name="connsiteX23" fmla="*/ 12382 w 26669"/>
                          <a:gd name="connsiteY23" fmla="*/ 8572 h 21669"/>
                          <a:gd name="connsiteX24" fmla="*/ 12382 w 26669"/>
                          <a:gd name="connsiteY24" fmla="*/ 8572 h 21669"/>
                          <a:gd name="connsiteX25" fmla="*/ 12382 w 26669"/>
                          <a:gd name="connsiteY25" fmla="*/ 8572 h 21669"/>
                          <a:gd name="connsiteX26" fmla="*/ 13335 w 26669"/>
                          <a:gd name="connsiteY26" fmla="*/ 9525 h 21669"/>
                          <a:gd name="connsiteX27" fmla="*/ 14288 w 26669"/>
                          <a:gd name="connsiteY27" fmla="*/ 9525 h 21669"/>
                          <a:gd name="connsiteX28" fmla="*/ 14288 w 26669"/>
                          <a:gd name="connsiteY28" fmla="*/ 9525 h 21669"/>
                          <a:gd name="connsiteX29" fmla="*/ 14288 w 26669"/>
                          <a:gd name="connsiteY29" fmla="*/ 9525 h 21669"/>
                          <a:gd name="connsiteX30" fmla="*/ 14288 w 26669"/>
                          <a:gd name="connsiteY30" fmla="*/ 9525 h 21669"/>
                          <a:gd name="connsiteX31" fmla="*/ 15240 w 26669"/>
                          <a:gd name="connsiteY31" fmla="*/ 9525 h 21669"/>
                          <a:gd name="connsiteX32" fmla="*/ 17145 w 26669"/>
                          <a:gd name="connsiteY32" fmla="*/ 10478 h 21669"/>
                          <a:gd name="connsiteX33" fmla="*/ 19050 w 26669"/>
                          <a:gd name="connsiteY33" fmla="*/ 11430 h 21669"/>
                          <a:gd name="connsiteX34" fmla="*/ 20955 w 26669"/>
                          <a:gd name="connsiteY34" fmla="*/ 12383 h 21669"/>
                          <a:gd name="connsiteX35" fmla="*/ 22860 w 26669"/>
                          <a:gd name="connsiteY35" fmla="*/ 13335 h 21669"/>
                          <a:gd name="connsiteX36" fmla="*/ 22860 w 26669"/>
                          <a:gd name="connsiteY36" fmla="*/ 13335 h 21669"/>
                          <a:gd name="connsiteX37" fmla="*/ 23813 w 26669"/>
                          <a:gd name="connsiteY37" fmla="*/ 13335 h 21669"/>
                          <a:gd name="connsiteX38" fmla="*/ 23813 w 26669"/>
                          <a:gd name="connsiteY38" fmla="*/ 13335 h 21669"/>
                          <a:gd name="connsiteX39" fmla="*/ 23813 w 26669"/>
                          <a:gd name="connsiteY39" fmla="*/ 13335 h 21669"/>
                          <a:gd name="connsiteX40" fmla="*/ 23813 w 26669"/>
                          <a:gd name="connsiteY40" fmla="*/ 13335 h 21669"/>
                          <a:gd name="connsiteX41" fmla="*/ 24765 w 26669"/>
                          <a:gd name="connsiteY41" fmla="*/ 13335 h 21669"/>
                          <a:gd name="connsiteX42" fmla="*/ 25718 w 26669"/>
                          <a:gd name="connsiteY42" fmla="*/ 13335 h 21669"/>
                          <a:gd name="connsiteX43" fmla="*/ 25718 w 26669"/>
                          <a:gd name="connsiteY43" fmla="*/ 13335 h 21669"/>
                          <a:gd name="connsiteX44" fmla="*/ 26670 w 26669"/>
                          <a:gd name="connsiteY44" fmla="*/ 13335 h 21669"/>
                          <a:gd name="connsiteX45" fmla="*/ 26670 w 26669"/>
                          <a:gd name="connsiteY45" fmla="*/ 13335 h 21669"/>
                          <a:gd name="connsiteX46" fmla="*/ 26670 w 26669"/>
                          <a:gd name="connsiteY46" fmla="*/ 13335 h 21669"/>
                          <a:gd name="connsiteX47" fmla="*/ 26670 w 26669"/>
                          <a:gd name="connsiteY47" fmla="*/ 15240 h 21669"/>
                          <a:gd name="connsiteX48" fmla="*/ 26670 w 26669"/>
                          <a:gd name="connsiteY48" fmla="*/ 15240 h 21669"/>
                          <a:gd name="connsiteX49" fmla="*/ 26670 w 26669"/>
                          <a:gd name="connsiteY49" fmla="*/ 15240 h 21669"/>
                          <a:gd name="connsiteX50" fmla="*/ 26670 w 26669"/>
                          <a:gd name="connsiteY50" fmla="*/ 15240 h 21669"/>
                          <a:gd name="connsiteX51" fmla="*/ 26670 w 26669"/>
                          <a:gd name="connsiteY51" fmla="*/ 15240 h 21669"/>
                          <a:gd name="connsiteX52" fmla="*/ 26670 w 26669"/>
                          <a:gd name="connsiteY52" fmla="*/ 15240 h 21669"/>
                          <a:gd name="connsiteX53" fmla="*/ 25718 w 26669"/>
                          <a:gd name="connsiteY53" fmla="*/ 15240 h 21669"/>
                          <a:gd name="connsiteX54" fmla="*/ 25718 w 26669"/>
                          <a:gd name="connsiteY54" fmla="*/ 14288 h 21669"/>
                          <a:gd name="connsiteX55" fmla="*/ 25718 w 26669"/>
                          <a:gd name="connsiteY55" fmla="*/ 14288 h 21669"/>
                          <a:gd name="connsiteX56" fmla="*/ 25718 w 26669"/>
                          <a:gd name="connsiteY56" fmla="*/ 14288 h 21669"/>
                          <a:gd name="connsiteX57" fmla="*/ 24765 w 26669"/>
                          <a:gd name="connsiteY57" fmla="*/ 14288 h 21669"/>
                          <a:gd name="connsiteX58" fmla="*/ 22860 w 26669"/>
                          <a:gd name="connsiteY58" fmla="*/ 13335 h 21669"/>
                          <a:gd name="connsiteX59" fmla="*/ 21907 w 26669"/>
                          <a:gd name="connsiteY59" fmla="*/ 12383 h 21669"/>
                          <a:gd name="connsiteX60" fmla="*/ 21907 w 26669"/>
                          <a:gd name="connsiteY60" fmla="*/ 12383 h 21669"/>
                          <a:gd name="connsiteX61" fmla="*/ 20955 w 26669"/>
                          <a:gd name="connsiteY61" fmla="*/ 11430 h 21669"/>
                          <a:gd name="connsiteX62" fmla="*/ 19050 w 26669"/>
                          <a:gd name="connsiteY62" fmla="*/ 10478 h 21669"/>
                          <a:gd name="connsiteX63" fmla="*/ 17145 w 26669"/>
                          <a:gd name="connsiteY63" fmla="*/ 9525 h 21669"/>
                          <a:gd name="connsiteX64" fmla="*/ 16193 w 26669"/>
                          <a:gd name="connsiteY64" fmla="*/ 8572 h 21669"/>
                          <a:gd name="connsiteX65" fmla="*/ 15240 w 26669"/>
                          <a:gd name="connsiteY65" fmla="*/ 8572 h 21669"/>
                          <a:gd name="connsiteX66" fmla="*/ 15240 w 26669"/>
                          <a:gd name="connsiteY66" fmla="*/ 8572 h 21669"/>
                          <a:gd name="connsiteX67" fmla="*/ 15240 w 26669"/>
                          <a:gd name="connsiteY67" fmla="*/ 8572 h 21669"/>
                          <a:gd name="connsiteX68" fmla="*/ 15240 w 26669"/>
                          <a:gd name="connsiteY68" fmla="*/ 8572 h 21669"/>
                          <a:gd name="connsiteX69" fmla="*/ 14288 w 26669"/>
                          <a:gd name="connsiteY69" fmla="*/ 8572 h 21669"/>
                          <a:gd name="connsiteX70" fmla="*/ 13335 w 26669"/>
                          <a:gd name="connsiteY70" fmla="*/ 8572 h 21669"/>
                          <a:gd name="connsiteX71" fmla="*/ 12382 w 26669"/>
                          <a:gd name="connsiteY71" fmla="*/ 7620 h 21669"/>
                          <a:gd name="connsiteX72" fmla="*/ 12382 w 26669"/>
                          <a:gd name="connsiteY72" fmla="*/ 7620 h 21669"/>
                          <a:gd name="connsiteX73" fmla="*/ 12382 w 26669"/>
                          <a:gd name="connsiteY73" fmla="*/ 7620 h 21669"/>
                          <a:gd name="connsiteX74" fmla="*/ 12382 w 26669"/>
                          <a:gd name="connsiteY74" fmla="*/ 7620 h 21669"/>
                          <a:gd name="connsiteX75" fmla="*/ 12382 w 26669"/>
                          <a:gd name="connsiteY75" fmla="*/ 7620 h 21669"/>
                          <a:gd name="connsiteX76" fmla="*/ 12382 w 26669"/>
                          <a:gd name="connsiteY76" fmla="*/ 7620 h 21669"/>
                          <a:gd name="connsiteX77" fmla="*/ 12382 w 26669"/>
                          <a:gd name="connsiteY77" fmla="*/ 7620 h 21669"/>
                          <a:gd name="connsiteX78" fmla="*/ 12382 w 26669"/>
                          <a:gd name="connsiteY78" fmla="*/ 7620 h 21669"/>
                          <a:gd name="connsiteX79" fmla="*/ 11430 w 26669"/>
                          <a:gd name="connsiteY79" fmla="*/ 7620 h 21669"/>
                          <a:gd name="connsiteX80" fmla="*/ 10477 w 26669"/>
                          <a:gd name="connsiteY80" fmla="*/ 6667 h 21669"/>
                          <a:gd name="connsiteX81" fmla="*/ 9525 w 26669"/>
                          <a:gd name="connsiteY81" fmla="*/ 5715 h 21669"/>
                          <a:gd name="connsiteX82" fmla="*/ 9525 w 26669"/>
                          <a:gd name="connsiteY82" fmla="*/ 5715 h 21669"/>
                          <a:gd name="connsiteX83" fmla="*/ 9525 w 26669"/>
                          <a:gd name="connsiteY83" fmla="*/ 5715 h 21669"/>
                          <a:gd name="connsiteX84" fmla="*/ 9525 w 26669"/>
                          <a:gd name="connsiteY84" fmla="*/ 5715 h 21669"/>
                          <a:gd name="connsiteX85" fmla="*/ 9525 w 26669"/>
                          <a:gd name="connsiteY85" fmla="*/ 5715 h 21669"/>
                          <a:gd name="connsiteX86" fmla="*/ 7620 w 26669"/>
                          <a:gd name="connsiteY86" fmla="*/ 4763 h 21669"/>
                          <a:gd name="connsiteX87" fmla="*/ 7620 w 26669"/>
                          <a:gd name="connsiteY87" fmla="*/ 4763 h 21669"/>
                          <a:gd name="connsiteX88" fmla="*/ 4763 w 26669"/>
                          <a:gd name="connsiteY88" fmla="*/ 2858 h 21669"/>
                          <a:gd name="connsiteX89" fmla="*/ 3810 w 26669"/>
                          <a:gd name="connsiteY89" fmla="*/ 1905 h 21669"/>
                          <a:gd name="connsiteX90" fmla="*/ 2857 w 26669"/>
                          <a:gd name="connsiteY90" fmla="*/ 953 h 21669"/>
                          <a:gd name="connsiteX91" fmla="*/ 1905 w 26669"/>
                          <a:gd name="connsiteY91" fmla="*/ 0 h 21669"/>
                          <a:gd name="connsiteX92" fmla="*/ 1905 w 26669"/>
                          <a:gd name="connsiteY92" fmla="*/ 0 h 21669"/>
                          <a:gd name="connsiteX93" fmla="*/ 0 w 26669"/>
                          <a:gd name="connsiteY93" fmla="*/ 5715 h 21669"/>
                          <a:gd name="connsiteX94" fmla="*/ 21907 w 26669"/>
                          <a:gd name="connsiteY94" fmla="*/ 20955 h 21669"/>
                          <a:gd name="connsiteX95" fmla="*/ 21907 w 26669"/>
                          <a:gd name="connsiteY95" fmla="*/ 20955 h 21669"/>
                          <a:gd name="connsiteX96" fmla="*/ 21907 w 26669"/>
                          <a:gd name="connsiteY96" fmla="*/ 20955 h 21669"/>
                          <a:gd name="connsiteX97" fmla="*/ 21907 w 26669"/>
                          <a:gd name="connsiteY97" fmla="*/ 20955 h 21669"/>
                          <a:gd name="connsiteX98" fmla="*/ 21907 w 26669"/>
                          <a:gd name="connsiteY98" fmla="*/ 20955 h 21669"/>
                          <a:gd name="connsiteX99" fmla="*/ 18097 w 26669"/>
                          <a:gd name="connsiteY99" fmla="*/ 19050 h 21669"/>
                          <a:gd name="connsiteX100" fmla="*/ 18097 w 26669"/>
                          <a:gd name="connsiteY100" fmla="*/ 19050 h 21669"/>
                          <a:gd name="connsiteX101" fmla="*/ 18097 w 26669"/>
                          <a:gd name="connsiteY101" fmla="*/ 19050 h 21669"/>
                          <a:gd name="connsiteX102" fmla="*/ 18097 w 26669"/>
                          <a:gd name="connsiteY102" fmla="*/ 19050 h 21669"/>
                          <a:gd name="connsiteX103" fmla="*/ 18097 w 26669"/>
                          <a:gd name="connsiteY103" fmla="*/ 19050 h 21669"/>
                          <a:gd name="connsiteX104" fmla="*/ 952 w 26669"/>
                          <a:gd name="connsiteY104" fmla="*/ 7620 h 21669"/>
                          <a:gd name="connsiteX105" fmla="*/ 952 w 26669"/>
                          <a:gd name="connsiteY105" fmla="*/ 7620 h 21669"/>
                          <a:gd name="connsiteX106" fmla="*/ 952 w 26669"/>
                          <a:gd name="connsiteY106" fmla="*/ 7620 h 21669"/>
                          <a:gd name="connsiteX107" fmla="*/ 952 w 26669"/>
                          <a:gd name="connsiteY107" fmla="*/ 7620 h 21669"/>
                          <a:gd name="connsiteX108" fmla="*/ 952 w 26669"/>
                          <a:gd name="connsiteY108" fmla="*/ 7620 h 2166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6669" h="21669">
                            <a:moveTo>
                              <a:pt x="0" y="5715"/>
                            </a:move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952" y="6667"/>
                              <a:pt x="952" y="6667"/>
                              <a:pt x="1905" y="6667"/>
                            </a:cubicBezTo>
                            <a:cubicBezTo>
                              <a:pt x="1905" y="6667"/>
                              <a:pt x="2857" y="6667"/>
                              <a:pt x="2857" y="6667"/>
                            </a:cubicBezTo>
                            <a:cubicBezTo>
                              <a:pt x="2857" y="6667"/>
                              <a:pt x="3810" y="6667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4763" y="7620"/>
                            </a:cubicBezTo>
                            <a:cubicBezTo>
                              <a:pt x="4763" y="7620"/>
                              <a:pt x="4763" y="8572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6667" y="7620"/>
                            </a:cubicBezTo>
                            <a:cubicBezTo>
                              <a:pt x="6667" y="7620"/>
                              <a:pt x="6667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8572" y="8572"/>
                            </a:cubicBezTo>
                            <a:cubicBezTo>
                              <a:pt x="8572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10477" y="8572"/>
                              <a:pt x="10477" y="8572"/>
                            </a:cubicBezTo>
                            <a:cubicBezTo>
                              <a:pt x="10477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3335" y="8572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5240" y="9525"/>
                            </a:cubicBezTo>
                            <a:cubicBezTo>
                              <a:pt x="16193" y="9525"/>
                              <a:pt x="16193" y="10478"/>
                              <a:pt x="17145" y="10478"/>
                            </a:cubicBezTo>
                            <a:cubicBezTo>
                              <a:pt x="18097" y="10478"/>
                              <a:pt x="18097" y="11430"/>
                              <a:pt x="19050" y="11430"/>
                            </a:cubicBezTo>
                            <a:cubicBezTo>
                              <a:pt x="20002" y="11430"/>
                              <a:pt x="20002" y="12383"/>
                              <a:pt x="20955" y="12383"/>
                            </a:cubicBezTo>
                            <a:cubicBezTo>
                              <a:pt x="21907" y="12383"/>
                              <a:pt x="21907" y="13335"/>
                              <a:pt x="22860" y="13335"/>
                            </a:cubicBezTo>
                            <a:cubicBezTo>
                              <a:pt x="22860" y="13335"/>
                              <a:pt x="22860" y="13335"/>
                              <a:pt x="22860" y="13335"/>
                            </a:cubicBezTo>
                            <a:cubicBezTo>
                              <a:pt x="22860" y="13335"/>
                              <a:pt x="23813" y="13335"/>
                              <a:pt x="23813" y="13335"/>
                            </a:cubicBezTo>
                            <a:cubicBezTo>
                              <a:pt x="23813" y="13335"/>
                              <a:pt x="23813" y="13335"/>
                              <a:pt x="23813" y="13335"/>
                            </a:cubicBezTo>
                            <a:cubicBezTo>
                              <a:pt x="23813" y="13335"/>
                              <a:pt x="23813" y="13335"/>
                              <a:pt x="23813" y="13335"/>
                            </a:cubicBezTo>
                            <a:cubicBezTo>
                              <a:pt x="23813" y="13335"/>
                              <a:pt x="23813" y="13335"/>
                              <a:pt x="23813" y="13335"/>
                            </a:cubicBezTo>
                            <a:cubicBezTo>
                              <a:pt x="23813" y="13335"/>
                              <a:pt x="23813" y="13335"/>
                              <a:pt x="24765" y="13335"/>
                            </a:cubicBezTo>
                            <a:cubicBezTo>
                              <a:pt x="24765" y="13335"/>
                              <a:pt x="24765" y="13335"/>
                              <a:pt x="25718" y="13335"/>
                            </a:cubicBezTo>
                            <a:cubicBezTo>
                              <a:pt x="25718" y="13335"/>
                              <a:pt x="25718" y="13335"/>
                              <a:pt x="25718" y="13335"/>
                            </a:cubicBezTo>
                            <a:cubicBezTo>
                              <a:pt x="25718" y="13335"/>
                              <a:pt x="25718" y="13335"/>
                              <a:pt x="26670" y="13335"/>
                            </a:cubicBezTo>
                            <a:lnTo>
                              <a:pt x="26670" y="13335"/>
                            </a:lnTo>
                            <a:cubicBezTo>
                              <a:pt x="26670" y="13335"/>
                              <a:pt x="26670" y="13335"/>
                              <a:pt x="26670" y="13335"/>
                            </a:cubicBezTo>
                            <a:cubicBezTo>
                              <a:pt x="26670" y="14288"/>
                              <a:pt x="26670" y="14288"/>
                              <a:pt x="26670" y="15240"/>
                            </a:cubicBezTo>
                            <a:lnTo>
                              <a:pt x="26670" y="15240"/>
                            </a:lnTo>
                            <a:cubicBezTo>
                              <a:pt x="26670" y="15240"/>
                              <a:pt x="26670" y="15240"/>
                              <a:pt x="26670" y="15240"/>
                            </a:cubicBezTo>
                            <a:lnTo>
                              <a:pt x="26670" y="15240"/>
                            </a:lnTo>
                            <a:cubicBezTo>
                              <a:pt x="26670" y="15240"/>
                              <a:pt x="26670" y="15240"/>
                              <a:pt x="26670" y="15240"/>
                            </a:cubicBezTo>
                            <a:cubicBezTo>
                              <a:pt x="26670" y="15240"/>
                              <a:pt x="26670" y="15240"/>
                              <a:pt x="26670" y="15240"/>
                            </a:cubicBezTo>
                            <a:cubicBezTo>
                              <a:pt x="26670" y="15240"/>
                              <a:pt x="25718" y="15240"/>
                              <a:pt x="25718" y="15240"/>
                            </a:cubicBezTo>
                            <a:cubicBezTo>
                              <a:pt x="25718" y="15240"/>
                              <a:pt x="25718" y="14288"/>
                              <a:pt x="25718" y="14288"/>
                            </a:cubicBezTo>
                            <a:cubicBezTo>
                              <a:pt x="25718" y="14288"/>
                              <a:pt x="25718" y="14288"/>
                              <a:pt x="25718" y="14288"/>
                            </a:cubicBezTo>
                            <a:cubicBezTo>
                              <a:pt x="25718" y="14288"/>
                              <a:pt x="25718" y="14288"/>
                              <a:pt x="25718" y="14288"/>
                            </a:cubicBezTo>
                            <a:cubicBezTo>
                              <a:pt x="25718" y="15240"/>
                              <a:pt x="24765" y="14288"/>
                              <a:pt x="24765" y="14288"/>
                            </a:cubicBezTo>
                            <a:cubicBezTo>
                              <a:pt x="23813" y="14288"/>
                              <a:pt x="23813" y="13335"/>
                              <a:pt x="22860" y="13335"/>
                            </a:cubicBezTo>
                            <a:cubicBezTo>
                              <a:pt x="22860" y="13335"/>
                              <a:pt x="21907" y="13335"/>
                              <a:pt x="21907" y="12383"/>
                            </a:cubicBezTo>
                            <a:cubicBezTo>
                              <a:pt x="21907" y="11430"/>
                              <a:pt x="21907" y="12383"/>
                              <a:pt x="21907" y="12383"/>
                            </a:cubicBezTo>
                            <a:cubicBezTo>
                              <a:pt x="20955" y="12383"/>
                              <a:pt x="20955" y="12383"/>
                              <a:pt x="20955" y="11430"/>
                            </a:cubicBezTo>
                            <a:cubicBezTo>
                              <a:pt x="20002" y="11430"/>
                              <a:pt x="20002" y="11430"/>
                              <a:pt x="19050" y="10478"/>
                            </a:cubicBezTo>
                            <a:cubicBezTo>
                              <a:pt x="18097" y="10478"/>
                              <a:pt x="18097" y="9525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6193" y="8572"/>
                            </a:cubicBezTo>
                            <a:cubicBezTo>
                              <a:pt x="16193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5240" y="8572"/>
                              <a:pt x="15240" y="8572"/>
                            </a:cubicBezTo>
                            <a:cubicBezTo>
                              <a:pt x="15240" y="8572"/>
                              <a:pt x="15240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3335" y="8572"/>
                            </a:cubicBezTo>
                            <a:cubicBezTo>
                              <a:pt x="13335" y="8572"/>
                              <a:pt x="12382" y="8572"/>
                              <a:pt x="12382" y="7620"/>
                            </a:cubicBezTo>
                            <a:cubicBezTo>
                              <a:pt x="12382" y="6667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2382" y="7620"/>
                            </a:cubicBezTo>
                            <a:cubicBezTo>
                              <a:pt x="12382" y="7620"/>
                              <a:pt x="12382" y="7620"/>
                              <a:pt x="11430" y="7620"/>
                            </a:cubicBezTo>
                            <a:cubicBezTo>
                              <a:pt x="11430" y="7620"/>
                              <a:pt x="10477" y="7620"/>
                              <a:pt x="10477" y="6667"/>
                            </a:cubicBezTo>
                            <a:cubicBezTo>
                              <a:pt x="10477" y="6667"/>
                              <a:pt x="9525" y="5715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9525" y="5715"/>
                            </a:cubicBezTo>
                            <a:cubicBezTo>
                              <a:pt x="8572" y="5715"/>
                              <a:pt x="8572" y="5715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6667" y="3810"/>
                              <a:pt x="5715" y="3810"/>
                              <a:pt x="4763" y="2858"/>
                            </a:cubicBezTo>
                            <a:cubicBezTo>
                              <a:pt x="4763" y="2858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2857" y="1905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0" y="5715"/>
                            </a:lnTo>
                            <a:close/>
                            <a:moveTo>
                              <a:pt x="21907" y="20955"/>
                            </a:moveTo>
                            <a:cubicBezTo>
                              <a:pt x="21907" y="20955"/>
                              <a:pt x="22860" y="21908"/>
                              <a:pt x="21907" y="20955"/>
                            </a:cubicBezTo>
                            <a:cubicBezTo>
                              <a:pt x="22860" y="21908"/>
                              <a:pt x="22860" y="21908"/>
                              <a:pt x="21907" y="20955"/>
                            </a:cubicBezTo>
                            <a:cubicBezTo>
                              <a:pt x="22860" y="21908"/>
                              <a:pt x="22860" y="20955"/>
                              <a:pt x="21907" y="20955"/>
                            </a:cubicBezTo>
                            <a:cubicBezTo>
                              <a:pt x="22860" y="20955"/>
                              <a:pt x="21907" y="20955"/>
                              <a:pt x="21907" y="20955"/>
                            </a:cubicBezTo>
                            <a:close/>
                            <a:moveTo>
                              <a:pt x="18097" y="19050"/>
                            </a:moveTo>
                            <a:cubicBezTo>
                              <a:pt x="18097" y="19050"/>
                              <a:pt x="18097" y="19050"/>
                              <a:pt x="18097" y="19050"/>
                            </a:cubicBezTo>
                            <a:cubicBezTo>
                              <a:pt x="18097" y="19050"/>
                              <a:pt x="18097" y="19050"/>
                              <a:pt x="18097" y="19050"/>
                            </a:cubicBezTo>
                            <a:cubicBezTo>
                              <a:pt x="18097" y="19050"/>
                              <a:pt x="18097" y="19050"/>
                              <a:pt x="18097" y="19050"/>
                            </a:cubicBezTo>
                            <a:cubicBezTo>
                              <a:pt x="18097" y="19050"/>
                              <a:pt x="18097" y="19050"/>
                              <a:pt x="18097" y="19050"/>
                            </a:cubicBezTo>
                            <a:close/>
                            <a:moveTo>
                              <a:pt x="952" y="7620"/>
                            </a:move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1905" y="7620"/>
                              <a:pt x="952" y="7620"/>
                            </a:cubicBezTo>
                            <a:cubicBezTo>
                              <a:pt x="1905" y="7620"/>
                              <a:pt x="1905" y="7620"/>
                              <a:pt x="952" y="7620"/>
                            </a:cubicBezTo>
                            <a:cubicBezTo>
                              <a:pt x="1905" y="7620"/>
                              <a:pt x="952" y="7620"/>
                              <a:pt x="952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1" name="任意多边形: 形状 1205"/>
                      <p:cNvSpPr/>
                      <p:nvPr/>
                    </p:nvSpPr>
                    <p:spPr>
                      <a:xfrm>
                        <a:off x="4050030" y="34928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2" name="任意多边形: 形状 1206"/>
                      <p:cNvSpPr/>
                      <p:nvPr/>
                    </p:nvSpPr>
                    <p:spPr>
                      <a:xfrm>
                        <a:off x="4049077" y="3491864"/>
                        <a:ext cx="2857" cy="2857"/>
                      </a:xfrm>
                      <a:custGeom>
                        <a:avLst/>
                        <a:gdLst>
                          <a:gd name="connsiteX0" fmla="*/ 0 w 2857"/>
                          <a:gd name="connsiteY0" fmla="*/ 952 h 2857"/>
                          <a:gd name="connsiteX1" fmla="*/ 0 w 2857"/>
                          <a:gd name="connsiteY1" fmla="*/ 2857 h 2857"/>
                          <a:gd name="connsiteX2" fmla="*/ 0 w 2857"/>
                          <a:gd name="connsiteY2" fmla="*/ 2857 h 2857"/>
                          <a:gd name="connsiteX3" fmla="*/ 0 w 2857"/>
                          <a:gd name="connsiteY3" fmla="*/ 2857 h 2857"/>
                          <a:gd name="connsiteX4" fmla="*/ 0 w 2857"/>
                          <a:gd name="connsiteY4" fmla="*/ 2857 h 2857"/>
                          <a:gd name="connsiteX5" fmla="*/ 0 w 2857"/>
                          <a:gd name="connsiteY5" fmla="*/ 2857 h 2857"/>
                          <a:gd name="connsiteX6" fmla="*/ 0 w 2857"/>
                          <a:gd name="connsiteY6" fmla="*/ 2857 h 2857"/>
                          <a:gd name="connsiteX7" fmla="*/ 0 w 2857"/>
                          <a:gd name="connsiteY7" fmla="*/ 2857 h 2857"/>
                          <a:gd name="connsiteX8" fmla="*/ 953 w 2857"/>
                          <a:gd name="connsiteY8" fmla="*/ 2857 h 2857"/>
                          <a:gd name="connsiteX9" fmla="*/ 953 w 2857"/>
                          <a:gd name="connsiteY9" fmla="*/ 2857 h 2857"/>
                          <a:gd name="connsiteX10" fmla="*/ 953 w 2857"/>
                          <a:gd name="connsiteY10" fmla="*/ 2857 h 2857"/>
                          <a:gd name="connsiteX11" fmla="*/ 1905 w 2857"/>
                          <a:gd name="connsiteY11" fmla="*/ 2857 h 2857"/>
                          <a:gd name="connsiteX12" fmla="*/ 2858 w 2857"/>
                          <a:gd name="connsiteY12" fmla="*/ 952 h 2857"/>
                          <a:gd name="connsiteX13" fmla="*/ 1905 w 2857"/>
                          <a:gd name="connsiteY13" fmla="*/ 952 h 2857"/>
                          <a:gd name="connsiteX14" fmla="*/ 953 w 2857"/>
                          <a:gd name="connsiteY14" fmla="*/ 0 h 2857"/>
                          <a:gd name="connsiteX15" fmla="*/ 0 w 2857"/>
                          <a:gd name="connsiteY15" fmla="*/ 952 h 2857"/>
                          <a:gd name="connsiteX16" fmla="*/ 0 w 2857"/>
                          <a:gd name="connsiteY16" fmla="*/ 952 h 2857"/>
                          <a:gd name="connsiteX17" fmla="*/ 0 w 2857"/>
                          <a:gd name="connsiteY17" fmla="*/ 952 h 2857"/>
                          <a:gd name="connsiteX18" fmla="*/ 0 w 2857"/>
                          <a:gd name="connsiteY18" fmla="*/ 952 h 2857"/>
                          <a:gd name="connsiteX19" fmla="*/ 0 w 2857"/>
                          <a:gd name="connsiteY19" fmla="*/ 952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0" y="952"/>
                            </a:moveTo>
                            <a:cubicBezTo>
                              <a:pt x="0" y="1905"/>
                              <a:pt x="0" y="1905"/>
                              <a:pt x="0" y="2857"/>
                            </a:cubicBez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953" y="2857"/>
                            </a:cubicBezTo>
                            <a:lnTo>
                              <a:pt x="953" y="2857"/>
                            </a:lnTo>
                            <a:lnTo>
                              <a:pt x="953" y="2857"/>
                            </a:lnTo>
                            <a:cubicBezTo>
                              <a:pt x="953" y="2857"/>
                              <a:pt x="953" y="2857"/>
                              <a:pt x="1905" y="2857"/>
                            </a:cubicBezTo>
                            <a:lnTo>
                              <a:pt x="2858" y="952"/>
                            </a:lnTo>
                            <a:cubicBezTo>
                              <a:pt x="2858" y="952"/>
                              <a:pt x="2858" y="952"/>
                              <a:pt x="1905" y="952"/>
                            </a:cubicBezTo>
                            <a:cubicBezTo>
                              <a:pt x="1905" y="952"/>
                              <a:pt x="953" y="952"/>
                              <a:pt x="953" y="0"/>
                            </a:cubicBezTo>
                            <a:cubicBezTo>
                              <a:pt x="1905" y="952"/>
                              <a:pt x="1905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953" y="952"/>
                              <a:pt x="0" y="952"/>
                              <a:pt x="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23" name="图形 2"/>
                    <p:cNvGrpSpPr/>
                    <p:nvPr/>
                  </p:nvGrpSpPr>
                  <p:grpSpPr>
                    <a:xfrm>
                      <a:off x="4000500" y="3454716"/>
                      <a:ext cx="24765" cy="23812"/>
                      <a:chOff x="4000500" y="3454716"/>
                      <a:chExt cx="24765" cy="23812"/>
                    </a:xfrm>
                    <a:solidFill>
                      <a:srgbClr val="3D1F11"/>
                    </a:solidFill>
                  </p:grpSpPr>
                  <p:sp>
                    <p:nvSpPr>
                      <p:cNvPr id="1324" name="任意多边形: 形状 1208"/>
                      <p:cNvSpPr/>
                      <p:nvPr/>
                    </p:nvSpPr>
                    <p:spPr>
                      <a:xfrm>
                        <a:off x="4024312" y="34785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5" name="任意多边形: 形状 1209"/>
                      <p:cNvSpPr/>
                      <p:nvPr/>
                    </p:nvSpPr>
                    <p:spPr>
                      <a:xfrm>
                        <a:off x="4000500" y="3454716"/>
                        <a:ext cx="23812" cy="20954"/>
                      </a:xfrm>
                      <a:custGeom>
                        <a:avLst/>
                        <a:gdLst>
                          <a:gd name="connsiteX0" fmla="*/ 1905 w 23812"/>
                          <a:gd name="connsiteY0" fmla="*/ 1905 h 20954"/>
                          <a:gd name="connsiteX1" fmla="*/ 1905 w 23812"/>
                          <a:gd name="connsiteY1" fmla="*/ 1905 h 20954"/>
                          <a:gd name="connsiteX2" fmla="*/ 2857 w 23812"/>
                          <a:gd name="connsiteY2" fmla="*/ 2858 h 20954"/>
                          <a:gd name="connsiteX3" fmla="*/ 3810 w 23812"/>
                          <a:gd name="connsiteY3" fmla="*/ 3810 h 20954"/>
                          <a:gd name="connsiteX4" fmla="*/ 3810 w 23812"/>
                          <a:gd name="connsiteY4" fmla="*/ 4763 h 20954"/>
                          <a:gd name="connsiteX5" fmla="*/ 3810 w 23812"/>
                          <a:gd name="connsiteY5" fmla="*/ 4763 h 20954"/>
                          <a:gd name="connsiteX6" fmla="*/ 3810 w 23812"/>
                          <a:gd name="connsiteY6" fmla="*/ 4763 h 20954"/>
                          <a:gd name="connsiteX7" fmla="*/ 3810 w 23812"/>
                          <a:gd name="connsiteY7" fmla="*/ 5715 h 20954"/>
                          <a:gd name="connsiteX8" fmla="*/ 4763 w 23812"/>
                          <a:gd name="connsiteY8" fmla="*/ 5715 h 20954"/>
                          <a:gd name="connsiteX9" fmla="*/ 5715 w 23812"/>
                          <a:gd name="connsiteY9" fmla="*/ 5715 h 20954"/>
                          <a:gd name="connsiteX10" fmla="*/ 5715 w 23812"/>
                          <a:gd name="connsiteY10" fmla="*/ 5715 h 20954"/>
                          <a:gd name="connsiteX11" fmla="*/ 5715 w 23812"/>
                          <a:gd name="connsiteY11" fmla="*/ 5715 h 20954"/>
                          <a:gd name="connsiteX12" fmla="*/ 6668 w 23812"/>
                          <a:gd name="connsiteY12" fmla="*/ 6667 h 20954"/>
                          <a:gd name="connsiteX13" fmla="*/ 7620 w 23812"/>
                          <a:gd name="connsiteY13" fmla="*/ 7620 h 20954"/>
                          <a:gd name="connsiteX14" fmla="*/ 8572 w 23812"/>
                          <a:gd name="connsiteY14" fmla="*/ 8573 h 20954"/>
                          <a:gd name="connsiteX15" fmla="*/ 8572 w 23812"/>
                          <a:gd name="connsiteY15" fmla="*/ 8573 h 20954"/>
                          <a:gd name="connsiteX16" fmla="*/ 8572 w 23812"/>
                          <a:gd name="connsiteY16" fmla="*/ 8573 h 20954"/>
                          <a:gd name="connsiteX17" fmla="*/ 9525 w 23812"/>
                          <a:gd name="connsiteY17" fmla="*/ 8573 h 20954"/>
                          <a:gd name="connsiteX18" fmla="*/ 10478 w 23812"/>
                          <a:gd name="connsiteY18" fmla="*/ 8573 h 20954"/>
                          <a:gd name="connsiteX19" fmla="*/ 10478 w 23812"/>
                          <a:gd name="connsiteY19" fmla="*/ 8573 h 20954"/>
                          <a:gd name="connsiteX20" fmla="*/ 10478 w 23812"/>
                          <a:gd name="connsiteY20" fmla="*/ 8573 h 20954"/>
                          <a:gd name="connsiteX21" fmla="*/ 10478 w 23812"/>
                          <a:gd name="connsiteY21" fmla="*/ 8573 h 20954"/>
                          <a:gd name="connsiteX22" fmla="*/ 11430 w 23812"/>
                          <a:gd name="connsiteY22" fmla="*/ 8573 h 20954"/>
                          <a:gd name="connsiteX23" fmla="*/ 11430 w 23812"/>
                          <a:gd name="connsiteY23" fmla="*/ 8573 h 20954"/>
                          <a:gd name="connsiteX24" fmla="*/ 11430 w 23812"/>
                          <a:gd name="connsiteY24" fmla="*/ 8573 h 20954"/>
                          <a:gd name="connsiteX25" fmla="*/ 11430 w 23812"/>
                          <a:gd name="connsiteY25" fmla="*/ 8573 h 20954"/>
                          <a:gd name="connsiteX26" fmla="*/ 12382 w 23812"/>
                          <a:gd name="connsiteY26" fmla="*/ 9525 h 20954"/>
                          <a:gd name="connsiteX27" fmla="*/ 13335 w 23812"/>
                          <a:gd name="connsiteY27" fmla="*/ 10478 h 20954"/>
                          <a:gd name="connsiteX28" fmla="*/ 13335 w 23812"/>
                          <a:gd name="connsiteY28" fmla="*/ 10478 h 20954"/>
                          <a:gd name="connsiteX29" fmla="*/ 13335 w 23812"/>
                          <a:gd name="connsiteY29" fmla="*/ 10478 h 20954"/>
                          <a:gd name="connsiteX30" fmla="*/ 13335 w 23812"/>
                          <a:gd name="connsiteY30" fmla="*/ 10478 h 20954"/>
                          <a:gd name="connsiteX31" fmla="*/ 14288 w 23812"/>
                          <a:gd name="connsiteY31" fmla="*/ 10478 h 20954"/>
                          <a:gd name="connsiteX32" fmla="*/ 16193 w 23812"/>
                          <a:gd name="connsiteY32" fmla="*/ 12383 h 20954"/>
                          <a:gd name="connsiteX33" fmla="*/ 17145 w 23812"/>
                          <a:gd name="connsiteY33" fmla="*/ 13335 h 20954"/>
                          <a:gd name="connsiteX34" fmla="*/ 19050 w 23812"/>
                          <a:gd name="connsiteY34" fmla="*/ 14288 h 20954"/>
                          <a:gd name="connsiteX35" fmla="*/ 20955 w 23812"/>
                          <a:gd name="connsiteY35" fmla="*/ 16192 h 20954"/>
                          <a:gd name="connsiteX36" fmla="*/ 20955 w 23812"/>
                          <a:gd name="connsiteY36" fmla="*/ 16192 h 20954"/>
                          <a:gd name="connsiteX37" fmla="*/ 21907 w 23812"/>
                          <a:gd name="connsiteY37" fmla="*/ 16192 h 20954"/>
                          <a:gd name="connsiteX38" fmla="*/ 21907 w 23812"/>
                          <a:gd name="connsiteY38" fmla="*/ 16192 h 20954"/>
                          <a:gd name="connsiteX39" fmla="*/ 21907 w 23812"/>
                          <a:gd name="connsiteY39" fmla="*/ 16192 h 20954"/>
                          <a:gd name="connsiteX40" fmla="*/ 21907 w 23812"/>
                          <a:gd name="connsiteY40" fmla="*/ 16192 h 20954"/>
                          <a:gd name="connsiteX41" fmla="*/ 22860 w 23812"/>
                          <a:gd name="connsiteY41" fmla="*/ 16192 h 20954"/>
                          <a:gd name="connsiteX42" fmla="*/ 22860 w 23812"/>
                          <a:gd name="connsiteY42" fmla="*/ 16192 h 20954"/>
                          <a:gd name="connsiteX43" fmla="*/ 22860 w 23812"/>
                          <a:gd name="connsiteY43" fmla="*/ 16192 h 20954"/>
                          <a:gd name="connsiteX44" fmla="*/ 23813 w 23812"/>
                          <a:gd name="connsiteY44" fmla="*/ 16192 h 20954"/>
                          <a:gd name="connsiteX45" fmla="*/ 23813 w 23812"/>
                          <a:gd name="connsiteY45" fmla="*/ 16192 h 20954"/>
                          <a:gd name="connsiteX46" fmla="*/ 23813 w 23812"/>
                          <a:gd name="connsiteY46" fmla="*/ 16192 h 20954"/>
                          <a:gd name="connsiteX47" fmla="*/ 22860 w 23812"/>
                          <a:gd name="connsiteY47" fmla="*/ 18098 h 20954"/>
                          <a:gd name="connsiteX48" fmla="*/ 22860 w 23812"/>
                          <a:gd name="connsiteY48" fmla="*/ 18098 h 20954"/>
                          <a:gd name="connsiteX49" fmla="*/ 22860 w 23812"/>
                          <a:gd name="connsiteY49" fmla="*/ 18098 h 20954"/>
                          <a:gd name="connsiteX50" fmla="*/ 22860 w 23812"/>
                          <a:gd name="connsiteY50" fmla="*/ 18098 h 20954"/>
                          <a:gd name="connsiteX51" fmla="*/ 22860 w 23812"/>
                          <a:gd name="connsiteY51" fmla="*/ 18098 h 20954"/>
                          <a:gd name="connsiteX52" fmla="*/ 22860 w 23812"/>
                          <a:gd name="connsiteY52" fmla="*/ 18098 h 20954"/>
                          <a:gd name="connsiteX53" fmla="*/ 21907 w 23812"/>
                          <a:gd name="connsiteY53" fmla="*/ 18098 h 20954"/>
                          <a:gd name="connsiteX54" fmla="*/ 21907 w 23812"/>
                          <a:gd name="connsiteY54" fmla="*/ 17145 h 20954"/>
                          <a:gd name="connsiteX55" fmla="*/ 21907 w 23812"/>
                          <a:gd name="connsiteY55" fmla="*/ 17145 h 20954"/>
                          <a:gd name="connsiteX56" fmla="*/ 21907 w 23812"/>
                          <a:gd name="connsiteY56" fmla="*/ 17145 h 20954"/>
                          <a:gd name="connsiteX57" fmla="*/ 20955 w 23812"/>
                          <a:gd name="connsiteY57" fmla="*/ 17145 h 20954"/>
                          <a:gd name="connsiteX58" fmla="*/ 19050 w 23812"/>
                          <a:gd name="connsiteY58" fmla="*/ 16192 h 20954"/>
                          <a:gd name="connsiteX59" fmla="*/ 18097 w 23812"/>
                          <a:gd name="connsiteY59" fmla="*/ 15240 h 20954"/>
                          <a:gd name="connsiteX60" fmla="*/ 18097 w 23812"/>
                          <a:gd name="connsiteY60" fmla="*/ 15240 h 20954"/>
                          <a:gd name="connsiteX61" fmla="*/ 17145 w 23812"/>
                          <a:gd name="connsiteY61" fmla="*/ 14288 h 20954"/>
                          <a:gd name="connsiteX62" fmla="*/ 16193 w 23812"/>
                          <a:gd name="connsiteY62" fmla="*/ 13335 h 20954"/>
                          <a:gd name="connsiteX63" fmla="*/ 14288 w 23812"/>
                          <a:gd name="connsiteY63" fmla="*/ 12383 h 20954"/>
                          <a:gd name="connsiteX64" fmla="*/ 13335 w 23812"/>
                          <a:gd name="connsiteY64" fmla="*/ 11430 h 20954"/>
                          <a:gd name="connsiteX65" fmla="*/ 12382 w 23812"/>
                          <a:gd name="connsiteY65" fmla="*/ 10478 h 20954"/>
                          <a:gd name="connsiteX66" fmla="*/ 12382 w 23812"/>
                          <a:gd name="connsiteY66" fmla="*/ 9525 h 20954"/>
                          <a:gd name="connsiteX67" fmla="*/ 12382 w 23812"/>
                          <a:gd name="connsiteY67" fmla="*/ 9525 h 20954"/>
                          <a:gd name="connsiteX68" fmla="*/ 12382 w 23812"/>
                          <a:gd name="connsiteY68" fmla="*/ 9525 h 20954"/>
                          <a:gd name="connsiteX69" fmla="*/ 11430 w 23812"/>
                          <a:gd name="connsiteY69" fmla="*/ 9525 h 20954"/>
                          <a:gd name="connsiteX70" fmla="*/ 10478 w 23812"/>
                          <a:gd name="connsiteY70" fmla="*/ 8573 h 20954"/>
                          <a:gd name="connsiteX71" fmla="*/ 9525 w 23812"/>
                          <a:gd name="connsiteY71" fmla="*/ 7620 h 20954"/>
                          <a:gd name="connsiteX72" fmla="*/ 9525 w 23812"/>
                          <a:gd name="connsiteY72" fmla="*/ 7620 h 20954"/>
                          <a:gd name="connsiteX73" fmla="*/ 9525 w 23812"/>
                          <a:gd name="connsiteY73" fmla="*/ 7620 h 20954"/>
                          <a:gd name="connsiteX74" fmla="*/ 9525 w 23812"/>
                          <a:gd name="connsiteY74" fmla="*/ 7620 h 20954"/>
                          <a:gd name="connsiteX75" fmla="*/ 9525 w 23812"/>
                          <a:gd name="connsiteY75" fmla="*/ 7620 h 20954"/>
                          <a:gd name="connsiteX76" fmla="*/ 9525 w 23812"/>
                          <a:gd name="connsiteY76" fmla="*/ 7620 h 20954"/>
                          <a:gd name="connsiteX77" fmla="*/ 9525 w 23812"/>
                          <a:gd name="connsiteY77" fmla="*/ 7620 h 20954"/>
                          <a:gd name="connsiteX78" fmla="*/ 9525 w 23812"/>
                          <a:gd name="connsiteY78" fmla="*/ 7620 h 20954"/>
                          <a:gd name="connsiteX79" fmla="*/ 8572 w 23812"/>
                          <a:gd name="connsiteY79" fmla="*/ 7620 h 20954"/>
                          <a:gd name="connsiteX80" fmla="*/ 7620 w 23812"/>
                          <a:gd name="connsiteY80" fmla="*/ 6667 h 20954"/>
                          <a:gd name="connsiteX81" fmla="*/ 6668 w 23812"/>
                          <a:gd name="connsiteY81" fmla="*/ 5715 h 20954"/>
                          <a:gd name="connsiteX82" fmla="*/ 6668 w 23812"/>
                          <a:gd name="connsiteY82" fmla="*/ 5715 h 20954"/>
                          <a:gd name="connsiteX83" fmla="*/ 6668 w 23812"/>
                          <a:gd name="connsiteY83" fmla="*/ 5715 h 20954"/>
                          <a:gd name="connsiteX84" fmla="*/ 6668 w 23812"/>
                          <a:gd name="connsiteY84" fmla="*/ 5715 h 20954"/>
                          <a:gd name="connsiteX85" fmla="*/ 6668 w 23812"/>
                          <a:gd name="connsiteY85" fmla="*/ 5715 h 20954"/>
                          <a:gd name="connsiteX86" fmla="*/ 5715 w 23812"/>
                          <a:gd name="connsiteY86" fmla="*/ 4763 h 20954"/>
                          <a:gd name="connsiteX87" fmla="*/ 5715 w 23812"/>
                          <a:gd name="connsiteY87" fmla="*/ 4763 h 20954"/>
                          <a:gd name="connsiteX88" fmla="*/ 2857 w 23812"/>
                          <a:gd name="connsiteY88" fmla="*/ 2858 h 20954"/>
                          <a:gd name="connsiteX89" fmla="*/ 1905 w 23812"/>
                          <a:gd name="connsiteY89" fmla="*/ 1905 h 20954"/>
                          <a:gd name="connsiteX90" fmla="*/ 953 w 23812"/>
                          <a:gd name="connsiteY90" fmla="*/ 953 h 20954"/>
                          <a:gd name="connsiteX91" fmla="*/ 0 w 23812"/>
                          <a:gd name="connsiteY91" fmla="*/ 0 h 20954"/>
                          <a:gd name="connsiteX92" fmla="*/ 0 w 23812"/>
                          <a:gd name="connsiteY92" fmla="*/ 0 h 20954"/>
                          <a:gd name="connsiteX93" fmla="*/ 1905 w 23812"/>
                          <a:gd name="connsiteY93" fmla="*/ 1905 h 20954"/>
                          <a:gd name="connsiteX94" fmla="*/ 21907 w 23812"/>
                          <a:gd name="connsiteY94" fmla="*/ 20955 h 20954"/>
                          <a:gd name="connsiteX95" fmla="*/ 21907 w 23812"/>
                          <a:gd name="connsiteY95" fmla="*/ 20955 h 20954"/>
                          <a:gd name="connsiteX96" fmla="*/ 21907 w 23812"/>
                          <a:gd name="connsiteY96" fmla="*/ 20955 h 20954"/>
                          <a:gd name="connsiteX97" fmla="*/ 21907 w 23812"/>
                          <a:gd name="connsiteY97" fmla="*/ 20955 h 20954"/>
                          <a:gd name="connsiteX98" fmla="*/ 21907 w 23812"/>
                          <a:gd name="connsiteY98" fmla="*/ 20955 h 20954"/>
                          <a:gd name="connsiteX99" fmla="*/ 18097 w 23812"/>
                          <a:gd name="connsiteY99" fmla="*/ 18098 h 20954"/>
                          <a:gd name="connsiteX100" fmla="*/ 18097 w 23812"/>
                          <a:gd name="connsiteY100" fmla="*/ 18098 h 20954"/>
                          <a:gd name="connsiteX101" fmla="*/ 18097 w 23812"/>
                          <a:gd name="connsiteY101" fmla="*/ 18098 h 20954"/>
                          <a:gd name="connsiteX102" fmla="*/ 18097 w 23812"/>
                          <a:gd name="connsiteY102" fmla="*/ 18098 h 20954"/>
                          <a:gd name="connsiteX103" fmla="*/ 18097 w 23812"/>
                          <a:gd name="connsiteY103" fmla="*/ 18098 h 20954"/>
                          <a:gd name="connsiteX104" fmla="*/ 2857 w 23812"/>
                          <a:gd name="connsiteY104" fmla="*/ 3810 h 20954"/>
                          <a:gd name="connsiteX105" fmla="*/ 2857 w 23812"/>
                          <a:gd name="connsiteY105" fmla="*/ 3810 h 20954"/>
                          <a:gd name="connsiteX106" fmla="*/ 2857 w 23812"/>
                          <a:gd name="connsiteY106" fmla="*/ 3810 h 20954"/>
                          <a:gd name="connsiteX107" fmla="*/ 2857 w 23812"/>
                          <a:gd name="connsiteY107" fmla="*/ 3810 h 20954"/>
                          <a:gd name="connsiteX108" fmla="*/ 2857 w 23812"/>
                          <a:gd name="connsiteY108" fmla="*/ 3810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812" h="20954"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3810" y="2858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4763" y="5715"/>
                            </a:cubicBezTo>
                            <a:cubicBezTo>
                              <a:pt x="4763" y="5715"/>
                              <a:pt x="4763" y="6667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6668" y="6667"/>
                            </a:cubicBezTo>
                            <a:cubicBezTo>
                              <a:pt x="6668" y="6667"/>
                              <a:pt x="6668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10478" y="8573"/>
                              <a:pt x="10478" y="8573"/>
                            </a:cubicBezTo>
                            <a:cubicBezTo>
                              <a:pt x="10478" y="8573"/>
                              <a:pt x="10478" y="8573"/>
                              <a:pt x="10478" y="8573"/>
                            </a:cubicBezTo>
                            <a:cubicBezTo>
                              <a:pt x="10478" y="8573"/>
                              <a:pt x="10478" y="8573"/>
                              <a:pt x="10478" y="8573"/>
                            </a:cubicBezTo>
                            <a:cubicBezTo>
                              <a:pt x="10478" y="8573"/>
                              <a:pt x="10478" y="8573"/>
                              <a:pt x="10478" y="8573"/>
                            </a:cubicBezTo>
                            <a:cubicBezTo>
                              <a:pt x="10478" y="8573"/>
                              <a:pt x="10478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4288" y="10478"/>
                              <a:pt x="14288" y="10478"/>
                            </a:cubicBezTo>
                            <a:cubicBezTo>
                              <a:pt x="15240" y="11430"/>
                              <a:pt x="15240" y="11430"/>
                              <a:pt x="16193" y="12383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8097" y="13335"/>
                              <a:pt x="18097" y="14288"/>
                              <a:pt x="19050" y="14288"/>
                            </a:cubicBezTo>
                            <a:cubicBezTo>
                              <a:pt x="20003" y="14288"/>
                              <a:pt x="20003" y="15240"/>
                              <a:pt x="20955" y="16192"/>
                            </a:cubicBezTo>
                            <a:cubicBezTo>
                              <a:pt x="20955" y="16192"/>
                              <a:pt x="20955" y="16192"/>
                              <a:pt x="20955" y="16192"/>
                            </a:cubicBezTo>
                            <a:cubicBezTo>
                              <a:pt x="20955" y="16192"/>
                              <a:pt x="21907" y="16192"/>
                              <a:pt x="21907" y="16192"/>
                            </a:cubicBezTo>
                            <a:cubicBezTo>
                              <a:pt x="21907" y="16192"/>
                              <a:pt x="21907" y="16192"/>
                              <a:pt x="21907" y="16192"/>
                            </a:cubicBezTo>
                            <a:cubicBezTo>
                              <a:pt x="21907" y="16192"/>
                              <a:pt x="21907" y="16192"/>
                              <a:pt x="21907" y="16192"/>
                            </a:cubicBezTo>
                            <a:cubicBezTo>
                              <a:pt x="21907" y="16192"/>
                              <a:pt x="21907" y="16192"/>
                              <a:pt x="21907" y="16192"/>
                            </a:cubicBezTo>
                            <a:cubicBezTo>
                              <a:pt x="21907" y="16192"/>
                              <a:pt x="21907" y="16192"/>
                              <a:pt x="22860" y="16192"/>
                            </a:cubicBezTo>
                            <a:cubicBezTo>
                              <a:pt x="22860" y="16192"/>
                              <a:pt x="22860" y="16192"/>
                              <a:pt x="22860" y="16192"/>
                            </a:cubicBezTo>
                            <a:cubicBezTo>
                              <a:pt x="22860" y="16192"/>
                              <a:pt x="22860" y="16192"/>
                              <a:pt x="22860" y="16192"/>
                            </a:cubicBezTo>
                            <a:cubicBezTo>
                              <a:pt x="22860" y="16192"/>
                              <a:pt x="22860" y="16192"/>
                              <a:pt x="23813" y="16192"/>
                            </a:cubicBezTo>
                            <a:lnTo>
                              <a:pt x="23813" y="16192"/>
                            </a:lnTo>
                            <a:cubicBezTo>
                              <a:pt x="23813" y="16192"/>
                              <a:pt x="23813" y="16192"/>
                              <a:pt x="23813" y="16192"/>
                            </a:cubicBezTo>
                            <a:cubicBezTo>
                              <a:pt x="23813" y="17145"/>
                              <a:pt x="23813" y="17145"/>
                              <a:pt x="22860" y="18098"/>
                            </a:cubicBezTo>
                            <a:lnTo>
                              <a:pt x="22860" y="18098"/>
                            </a:lnTo>
                            <a:cubicBezTo>
                              <a:pt x="22860" y="18098"/>
                              <a:pt x="22860" y="18098"/>
                              <a:pt x="22860" y="18098"/>
                            </a:cubicBezTo>
                            <a:lnTo>
                              <a:pt x="22860" y="18098"/>
                            </a:lnTo>
                            <a:cubicBezTo>
                              <a:pt x="22860" y="18098"/>
                              <a:pt x="22860" y="18098"/>
                              <a:pt x="22860" y="18098"/>
                            </a:cubicBezTo>
                            <a:cubicBezTo>
                              <a:pt x="22860" y="18098"/>
                              <a:pt x="22860" y="18098"/>
                              <a:pt x="22860" y="18098"/>
                            </a:cubicBezTo>
                            <a:cubicBezTo>
                              <a:pt x="22860" y="18098"/>
                              <a:pt x="22860" y="18098"/>
                              <a:pt x="21907" y="18098"/>
                            </a:cubicBezTo>
                            <a:cubicBezTo>
                              <a:pt x="21907" y="18098"/>
                              <a:pt x="21907" y="17145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1907" y="18098"/>
                              <a:pt x="20955" y="17145"/>
                              <a:pt x="20955" y="17145"/>
                            </a:cubicBezTo>
                            <a:cubicBezTo>
                              <a:pt x="20003" y="16192"/>
                              <a:pt x="20003" y="16192"/>
                              <a:pt x="19050" y="16192"/>
                            </a:cubicBezTo>
                            <a:cubicBezTo>
                              <a:pt x="19050" y="16192"/>
                              <a:pt x="19050" y="15240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8097" y="15240"/>
                            </a:cubicBezTo>
                            <a:cubicBezTo>
                              <a:pt x="18097" y="15240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6193" y="13335"/>
                              <a:pt x="16193" y="13335"/>
                            </a:cubicBezTo>
                            <a:cubicBezTo>
                              <a:pt x="15240" y="13335"/>
                              <a:pt x="15240" y="12383"/>
                              <a:pt x="14288" y="12383"/>
                            </a:cubicBezTo>
                            <a:cubicBezTo>
                              <a:pt x="14288" y="12383"/>
                              <a:pt x="14288" y="11430"/>
                              <a:pt x="13335" y="11430"/>
                            </a:cubicBezTo>
                            <a:cubicBezTo>
                              <a:pt x="13335" y="11430"/>
                              <a:pt x="12382" y="11430"/>
                              <a:pt x="12382" y="10478"/>
                            </a:cubicBezTo>
                            <a:cubicBezTo>
                              <a:pt x="12382" y="10478"/>
                              <a:pt x="12382" y="10478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0478" y="8573"/>
                            </a:cubicBezTo>
                            <a:cubicBezTo>
                              <a:pt x="10478" y="8573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8572" y="7620"/>
                            </a:cubicBezTo>
                            <a:cubicBezTo>
                              <a:pt x="8572" y="7620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5715" y="5715"/>
                              <a:pt x="5715" y="5715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4763" y="3810"/>
                              <a:pt x="3810" y="2858"/>
                              <a:pt x="2857" y="2858"/>
                            </a:cubicBezTo>
                            <a:cubicBezTo>
                              <a:pt x="2857" y="2858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953" y="1905"/>
                              <a:pt x="953" y="953"/>
                            </a:cubicBezTo>
                            <a:cubicBezTo>
                              <a:pt x="953" y="953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1905" y="1905"/>
                            </a:lnTo>
                            <a:close/>
                            <a:moveTo>
                              <a:pt x="21907" y="20955"/>
                            </a:move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lose/>
                            <a:moveTo>
                              <a:pt x="18097" y="18098"/>
                            </a:moveTo>
                            <a:cubicBezTo>
                              <a:pt x="18097" y="18098"/>
                              <a:pt x="18097" y="18098"/>
                              <a:pt x="18097" y="18098"/>
                            </a:cubicBezTo>
                            <a:cubicBezTo>
                              <a:pt x="18097" y="18098"/>
                              <a:pt x="18097" y="18098"/>
                              <a:pt x="18097" y="18098"/>
                            </a:cubicBezTo>
                            <a:cubicBezTo>
                              <a:pt x="18097" y="18098"/>
                              <a:pt x="18097" y="18098"/>
                              <a:pt x="18097" y="18098"/>
                            </a:cubicBezTo>
                            <a:cubicBezTo>
                              <a:pt x="18097" y="18098"/>
                              <a:pt x="18097" y="18098"/>
                              <a:pt x="18097" y="18098"/>
                            </a:cubicBezTo>
                            <a:close/>
                            <a:moveTo>
                              <a:pt x="2857" y="3810"/>
                            </a:move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3810" y="3810"/>
                              <a:pt x="3810" y="3810"/>
                              <a:pt x="2857" y="3810"/>
                            </a:cubicBezTo>
                            <a:cubicBezTo>
                              <a:pt x="3810" y="3810"/>
                              <a:pt x="3810" y="3810"/>
                              <a:pt x="2857" y="3810"/>
                            </a:cubicBezTo>
                            <a:cubicBezTo>
                              <a:pt x="3810" y="3810"/>
                              <a:pt x="2857" y="3810"/>
                              <a:pt x="2857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6" name="任意多边形: 形状 1210"/>
                      <p:cNvSpPr/>
                      <p:nvPr/>
                    </p:nvSpPr>
                    <p:spPr>
                      <a:xfrm>
                        <a:off x="4024312" y="34756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27" name="任意多边形: 形状 1211"/>
                      <p:cNvSpPr/>
                      <p:nvPr/>
                    </p:nvSpPr>
                    <p:spPr>
                      <a:xfrm>
                        <a:off x="4022407" y="3473766"/>
                        <a:ext cx="2857" cy="3810"/>
                      </a:xfrm>
                      <a:custGeom>
                        <a:avLst/>
                        <a:gdLst>
                          <a:gd name="connsiteX0" fmla="*/ 953 w 2857"/>
                          <a:gd name="connsiteY0" fmla="*/ 1905 h 3810"/>
                          <a:gd name="connsiteX1" fmla="*/ 0 w 2857"/>
                          <a:gd name="connsiteY1" fmla="*/ 3810 h 3810"/>
                          <a:gd name="connsiteX2" fmla="*/ 0 w 2857"/>
                          <a:gd name="connsiteY2" fmla="*/ 3810 h 3810"/>
                          <a:gd name="connsiteX3" fmla="*/ 0 w 2857"/>
                          <a:gd name="connsiteY3" fmla="*/ 3810 h 3810"/>
                          <a:gd name="connsiteX4" fmla="*/ 0 w 2857"/>
                          <a:gd name="connsiteY4" fmla="*/ 3810 h 3810"/>
                          <a:gd name="connsiteX5" fmla="*/ 0 w 2857"/>
                          <a:gd name="connsiteY5" fmla="*/ 3810 h 3810"/>
                          <a:gd name="connsiteX6" fmla="*/ 0 w 2857"/>
                          <a:gd name="connsiteY6" fmla="*/ 3810 h 3810"/>
                          <a:gd name="connsiteX7" fmla="*/ 0 w 2857"/>
                          <a:gd name="connsiteY7" fmla="*/ 3810 h 3810"/>
                          <a:gd name="connsiteX8" fmla="*/ 953 w 2857"/>
                          <a:gd name="connsiteY8" fmla="*/ 3810 h 3810"/>
                          <a:gd name="connsiteX9" fmla="*/ 953 w 2857"/>
                          <a:gd name="connsiteY9" fmla="*/ 3810 h 3810"/>
                          <a:gd name="connsiteX10" fmla="*/ 953 w 2857"/>
                          <a:gd name="connsiteY10" fmla="*/ 3810 h 3810"/>
                          <a:gd name="connsiteX11" fmla="*/ 953 w 2857"/>
                          <a:gd name="connsiteY11" fmla="*/ 3810 h 3810"/>
                          <a:gd name="connsiteX12" fmla="*/ 2858 w 2857"/>
                          <a:gd name="connsiteY12" fmla="*/ 1905 h 3810"/>
                          <a:gd name="connsiteX13" fmla="*/ 2858 w 2857"/>
                          <a:gd name="connsiteY13" fmla="*/ 953 h 3810"/>
                          <a:gd name="connsiteX14" fmla="*/ 1905 w 2857"/>
                          <a:gd name="connsiteY14" fmla="*/ 0 h 3810"/>
                          <a:gd name="connsiteX15" fmla="*/ 953 w 2857"/>
                          <a:gd name="connsiteY15" fmla="*/ 1905 h 3810"/>
                          <a:gd name="connsiteX16" fmla="*/ 953 w 2857"/>
                          <a:gd name="connsiteY16" fmla="*/ 1905 h 3810"/>
                          <a:gd name="connsiteX17" fmla="*/ 953 w 2857"/>
                          <a:gd name="connsiteY17" fmla="*/ 1905 h 3810"/>
                          <a:gd name="connsiteX18" fmla="*/ 953 w 2857"/>
                          <a:gd name="connsiteY18" fmla="*/ 1905 h 3810"/>
                          <a:gd name="connsiteX19" fmla="*/ 953 w 2857"/>
                          <a:gd name="connsiteY19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953" y="1905"/>
                            </a:moveTo>
                            <a:cubicBezTo>
                              <a:pt x="953" y="2858"/>
                              <a:pt x="953" y="2858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953" y="3810"/>
                            </a:cubicBez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lnTo>
                              <a:pt x="2858" y="1905"/>
                            </a:lnTo>
                            <a:cubicBezTo>
                              <a:pt x="2858" y="1905"/>
                              <a:pt x="2858" y="1905"/>
                              <a:pt x="2858" y="953"/>
                            </a:cubicBezTo>
                            <a:cubicBezTo>
                              <a:pt x="2858" y="953"/>
                              <a:pt x="2858" y="0"/>
                              <a:pt x="1905" y="0"/>
                            </a:cubicBezTo>
                            <a:cubicBezTo>
                              <a:pt x="2858" y="1905"/>
                              <a:pt x="1905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1905" y="1905"/>
                              <a:pt x="1905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28" name="图形 2"/>
                    <p:cNvGrpSpPr/>
                    <p:nvPr/>
                  </p:nvGrpSpPr>
                  <p:grpSpPr>
                    <a:xfrm>
                      <a:off x="3977640" y="3433762"/>
                      <a:ext cx="23812" cy="24765"/>
                      <a:chOff x="3977640" y="3433762"/>
                      <a:chExt cx="23812" cy="24765"/>
                    </a:xfrm>
                    <a:solidFill>
                      <a:srgbClr val="3D1F11"/>
                    </a:solidFill>
                  </p:grpSpPr>
                  <p:sp>
                    <p:nvSpPr>
                      <p:cNvPr id="1329" name="任意多边形: 形状 1213"/>
                      <p:cNvSpPr/>
                      <p:nvPr/>
                    </p:nvSpPr>
                    <p:spPr>
                      <a:xfrm>
                        <a:off x="4000500" y="34575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30" name="任意多边形: 形状 1214"/>
                      <p:cNvSpPr/>
                      <p:nvPr/>
                    </p:nvSpPr>
                    <p:spPr>
                      <a:xfrm>
                        <a:off x="3977640" y="3433762"/>
                        <a:ext cx="21907" cy="22859"/>
                      </a:xfrm>
                      <a:custGeom>
                        <a:avLst/>
                        <a:gdLst>
                          <a:gd name="connsiteX0" fmla="*/ 3810 w 21907"/>
                          <a:gd name="connsiteY0" fmla="*/ 0 h 22859"/>
                          <a:gd name="connsiteX1" fmla="*/ 3810 w 21907"/>
                          <a:gd name="connsiteY1" fmla="*/ 0 h 22859"/>
                          <a:gd name="connsiteX2" fmla="*/ 4763 w 21907"/>
                          <a:gd name="connsiteY2" fmla="*/ 953 h 22859"/>
                          <a:gd name="connsiteX3" fmla="*/ 5715 w 21907"/>
                          <a:gd name="connsiteY3" fmla="*/ 1905 h 22859"/>
                          <a:gd name="connsiteX4" fmla="*/ 5715 w 21907"/>
                          <a:gd name="connsiteY4" fmla="*/ 2858 h 22859"/>
                          <a:gd name="connsiteX5" fmla="*/ 5715 w 21907"/>
                          <a:gd name="connsiteY5" fmla="*/ 2858 h 22859"/>
                          <a:gd name="connsiteX6" fmla="*/ 5715 w 21907"/>
                          <a:gd name="connsiteY6" fmla="*/ 2858 h 22859"/>
                          <a:gd name="connsiteX7" fmla="*/ 5715 w 21907"/>
                          <a:gd name="connsiteY7" fmla="*/ 3810 h 22859"/>
                          <a:gd name="connsiteX8" fmla="*/ 6667 w 21907"/>
                          <a:gd name="connsiteY8" fmla="*/ 4763 h 22859"/>
                          <a:gd name="connsiteX9" fmla="*/ 7620 w 21907"/>
                          <a:gd name="connsiteY9" fmla="*/ 5715 h 22859"/>
                          <a:gd name="connsiteX10" fmla="*/ 7620 w 21907"/>
                          <a:gd name="connsiteY10" fmla="*/ 5715 h 22859"/>
                          <a:gd name="connsiteX11" fmla="*/ 7620 w 21907"/>
                          <a:gd name="connsiteY11" fmla="*/ 5715 h 22859"/>
                          <a:gd name="connsiteX12" fmla="*/ 7620 w 21907"/>
                          <a:gd name="connsiteY12" fmla="*/ 6667 h 22859"/>
                          <a:gd name="connsiteX13" fmla="*/ 8572 w 21907"/>
                          <a:gd name="connsiteY13" fmla="*/ 7620 h 22859"/>
                          <a:gd name="connsiteX14" fmla="*/ 9525 w 21907"/>
                          <a:gd name="connsiteY14" fmla="*/ 8572 h 22859"/>
                          <a:gd name="connsiteX15" fmla="*/ 9525 w 21907"/>
                          <a:gd name="connsiteY15" fmla="*/ 8572 h 22859"/>
                          <a:gd name="connsiteX16" fmla="*/ 9525 w 21907"/>
                          <a:gd name="connsiteY16" fmla="*/ 8572 h 22859"/>
                          <a:gd name="connsiteX17" fmla="*/ 10478 w 21907"/>
                          <a:gd name="connsiteY17" fmla="*/ 9525 h 22859"/>
                          <a:gd name="connsiteX18" fmla="*/ 11430 w 21907"/>
                          <a:gd name="connsiteY18" fmla="*/ 10478 h 22859"/>
                          <a:gd name="connsiteX19" fmla="*/ 11430 w 21907"/>
                          <a:gd name="connsiteY19" fmla="*/ 10478 h 22859"/>
                          <a:gd name="connsiteX20" fmla="*/ 11430 w 21907"/>
                          <a:gd name="connsiteY20" fmla="*/ 11430 h 22859"/>
                          <a:gd name="connsiteX21" fmla="*/ 11430 w 21907"/>
                          <a:gd name="connsiteY21" fmla="*/ 11430 h 22859"/>
                          <a:gd name="connsiteX22" fmla="*/ 11430 w 21907"/>
                          <a:gd name="connsiteY22" fmla="*/ 11430 h 22859"/>
                          <a:gd name="connsiteX23" fmla="*/ 11430 w 21907"/>
                          <a:gd name="connsiteY23" fmla="*/ 11430 h 22859"/>
                          <a:gd name="connsiteX24" fmla="*/ 11430 w 21907"/>
                          <a:gd name="connsiteY24" fmla="*/ 11430 h 22859"/>
                          <a:gd name="connsiteX25" fmla="*/ 11430 w 21907"/>
                          <a:gd name="connsiteY25" fmla="*/ 11430 h 22859"/>
                          <a:gd name="connsiteX26" fmla="*/ 12382 w 21907"/>
                          <a:gd name="connsiteY26" fmla="*/ 12383 h 22859"/>
                          <a:gd name="connsiteX27" fmla="*/ 12382 w 21907"/>
                          <a:gd name="connsiteY27" fmla="*/ 13335 h 22859"/>
                          <a:gd name="connsiteX28" fmla="*/ 12382 w 21907"/>
                          <a:gd name="connsiteY28" fmla="*/ 13335 h 22859"/>
                          <a:gd name="connsiteX29" fmla="*/ 12382 w 21907"/>
                          <a:gd name="connsiteY29" fmla="*/ 13335 h 22859"/>
                          <a:gd name="connsiteX30" fmla="*/ 12382 w 21907"/>
                          <a:gd name="connsiteY30" fmla="*/ 13335 h 22859"/>
                          <a:gd name="connsiteX31" fmla="*/ 13335 w 21907"/>
                          <a:gd name="connsiteY31" fmla="*/ 13335 h 22859"/>
                          <a:gd name="connsiteX32" fmla="*/ 15240 w 21907"/>
                          <a:gd name="connsiteY32" fmla="*/ 15240 h 22859"/>
                          <a:gd name="connsiteX33" fmla="*/ 16192 w 21907"/>
                          <a:gd name="connsiteY33" fmla="*/ 16192 h 22859"/>
                          <a:gd name="connsiteX34" fmla="*/ 18097 w 21907"/>
                          <a:gd name="connsiteY34" fmla="*/ 17145 h 22859"/>
                          <a:gd name="connsiteX35" fmla="*/ 19050 w 21907"/>
                          <a:gd name="connsiteY35" fmla="*/ 19050 h 22859"/>
                          <a:gd name="connsiteX36" fmla="*/ 19050 w 21907"/>
                          <a:gd name="connsiteY36" fmla="*/ 19050 h 22859"/>
                          <a:gd name="connsiteX37" fmla="*/ 20003 w 21907"/>
                          <a:gd name="connsiteY37" fmla="*/ 19050 h 22859"/>
                          <a:gd name="connsiteX38" fmla="*/ 20003 w 21907"/>
                          <a:gd name="connsiteY38" fmla="*/ 19050 h 22859"/>
                          <a:gd name="connsiteX39" fmla="*/ 20003 w 21907"/>
                          <a:gd name="connsiteY39" fmla="*/ 19050 h 22859"/>
                          <a:gd name="connsiteX40" fmla="*/ 20003 w 21907"/>
                          <a:gd name="connsiteY40" fmla="*/ 19050 h 22859"/>
                          <a:gd name="connsiteX41" fmla="*/ 20003 w 21907"/>
                          <a:gd name="connsiteY41" fmla="*/ 19050 h 22859"/>
                          <a:gd name="connsiteX42" fmla="*/ 20003 w 21907"/>
                          <a:gd name="connsiteY42" fmla="*/ 20003 h 22859"/>
                          <a:gd name="connsiteX43" fmla="*/ 20003 w 21907"/>
                          <a:gd name="connsiteY43" fmla="*/ 20003 h 22859"/>
                          <a:gd name="connsiteX44" fmla="*/ 20955 w 21907"/>
                          <a:gd name="connsiteY44" fmla="*/ 20003 h 22859"/>
                          <a:gd name="connsiteX45" fmla="*/ 20955 w 21907"/>
                          <a:gd name="connsiteY45" fmla="*/ 20003 h 22859"/>
                          <a:gd name="connsiteX46" fmla="*/ 20955 w 21907"/>
                          <a:gd name="connsiteY46" fmla="*/ 20003 h 22859"/>
                          <a:gd name="connsiteX47" fmla="*/ 20003 w 21907"/>
                          <a:gd name="connsiteY47" fmla="*/ 21908 h 22859"/>
                          <a:gd name="connsiteX48" fmla="*/ 20003 w 21907"/>
                          <a:gd name="connsiteY48" fmla="*/ 21908 h 22859"/>
                          <a:gd name="connsiteX49" fmla="*/ 20003 w 21907"/>
                          <a:gd name="connsiteY49" fmla="*/ 21908 h 22859"/>
                          <a:gd name="connsiteX50" fmla="*/ 20003 w 21907"/>
                          <a:gd name="connsiteY50" fmla="*/ 21908 h 22859"/>
                          <a:gd name="connsiteX51" fmla="*/ 20003 w 21907"/>
                          <a:gd name="connsiteY51" fmla="*/ 21908 h 22859"/>
                          <a:gd name="connsiteX52" fmla="*/ 20003 w 21907"/>
                          <a:gd name="connsiteY52" fmla="*/ 22860 h 22859"/>
                          <a:gd name="connsiteX53" fmla="*/ 19050 w 21907"/>
                          <a:gd name="connsiteY53" fmla="*/ 22860 h 22859"/>
                          <a:gd name="connsiteX54" fmla="*/ 19050 w 21907"/>
                          <a:gd name="connsiteY54" fmla="*/ 21908 h 22859"/>
                          <a:gd name="connsiteX55" fmla="*/ 19050 w 21907"/>
                          <a:gd name="connsiteY55" fmla="*/ 21908 h 22859"/>
                          <a:gd name="connsiteX56" fmla="*/ 19050 w 21907"/>
                          <a:gd name="connsiteY56" fmla="*/ 21908 h 22859"/>
                          <a:gd name="connsiteX57" fmla="*/ 18097 w 21907"/>
                          <a:gd name="connsiteY57" fmla="*/ 21908 h 22859"/>
                          <a:gd name="connsiteX58" fmla="*/ 16192 w 21907"/>
                          <a:gd name="connsiteY58" fmla="*/ 20003 h 22859"/>
                          <a:gd name="connsiteX59" fmla="*/ 16192 w 21907"/>
                          <a:gd name="connsiteY59" fmla="*/ 19050 h 22859"/>
                          <a:gd name="connsiteX60" fmla="*/ 16192 w 21907"/>
                          <a:gd name="connsiteY60" fmla="*/ 19050 h 22859"/>
                          <a:gd name="connsiteX61" fmla="*/ 15240 w 21907"/>
                          <a:gd name="connsiteY61" fmla="*/ 18097 h 22859"/>
                          <a:gd name="connsiteX62" fmla="*/ 14288 w 21907"/>
                          <a:gd name="connsiteY62" fmla="*/ 17145 h 22859"/>
                          <a:gd name="connsiteX63" fmla="*/ 12382 w 21907"/>
                          <a:gd name="connsiteY63" fmla="*/ 15240 h 22859"/>
                          <a:gd name="connsiteX64" fmla="*/ 12382 w 21907"/>
                          <a:gd name="connsiteY64" fmla="*/ 14288 h 22859"/>
                          <a:gd name="connsiteX65" fmla="*/ 11430 w 21907"/>
                          <a:gd name="connsiteY65" fmla="*/ 13335 h 22859"/>
                          <a:gd name="connsiteX66" fmla="*/ 11430 w 21907"/>
                          <a:gd name="connsiteY66" fmla="*/ 12383 h 22859"/>
                          <a:gd name="connsiteX67" fmla="*/ 11430 w 21907"/>
                          <a:gd name="connsiteY67" fmla="*/ 12383 h 22859"/>
                          <a:gd name="connsiteX68" fmla="*/ 11430 w 21907"/>
                          <a:gd name="connsiteY68" fmla="*/ 12383 h 22859"/>
                          <a:gd name="connsiteX69" fmla="*/ 10478 w 21907"/>
                          <a:gd name="connsiteY69" fmla="*/ 12383 h 22859"/>
                          <a:gd name="connsiteX70" fmla="*/ 9525 w 21907"/>
                          <a:gd name="connsiteY70" fmla="*/ 11430 h 22859"/>
                          <a:gd name="connsiteX71" fmla="*/ 8572 w 21907"/>
                          <a:gd name="connsiteY71" fmla="*/ 10478 h 22859"/>
                          <a:gd name="connsiteX72" fmla="*/ 8572 w 21907"/>
                          <a:gd name="connsiteY72" fmla="*/ 10478 h 22859"/>
                          <a:gd name="connsiteX73" fmla="*/ 8572 w 21907"/>
                          <a:gd name="connsiteY73" fmla="*/ 10478 h 22859"/>
                          <a:gd name="connsiteX74" fmla="*/ 8572 w 21907"/>
                          <a:gd name="connsiteY74" fmla="*/ 10478 h 22859"/>
                          <a:gd name="connsiteX75" fmla="*/ 8572 w 21907"/>
                          <a:gd name="connsiteY75" fmla="*/ 10478 h 22859"/>
                          <a:gd name="connsiteX76" fmla="*/ 8572 w 21907"/>
                          <a:gd name="connsiteY76" fmla="*/ 9525 h 22859"/>
                          <a:gd name="connsiteX77" fmla="*/ 8572 w 21907"/>
                          <a:gd name="connsiteY77" fmla="*/ 9525 h 22859"/>
                          <a:gd name="connsiteX78" fmla="*/ 8572 w 21907"/>
                          <a:gd name="connsiteY78" fmla="*/ 9525 h 22859"/>
                          <a:gd name="connsiteX79" fmla="*/ 7620 w 21907"/>
                          <a:gd name="connsiteY79" fmla="*/ 9525 h 22859"/>
                          <a:gd name="connsiteX80" fmla="*/ 6667 w 21907"/>
                          <a:gd name="connsiteY80" fmla="*/ 8572 h 22859"/>
                          <a:gd name="connsiteX81" fmla="*/ 5715 w 21907"/>
                          <a:gd name="connsiteY81" fmla="*/ 7620 h 22859"/>
                          <a:gd name="connsiteX82" fmla="*/ 5715 w 21907"/>
                          <a:gd name="connsiteY82" fmla="*/ 6667 h 22859"/>
                          <a:gd name="connsiteX83" fmla="*/ 5715 w 21907"/>
                          <a:gd name="connsiteY83" fmla="*/ 6667 h 22859"/>
                          <a:gd name="connsiteX84" fmla="*/ 5715 w 21907"/>
                          <a:gd name="connsiteY84" fmla="*/ 6667 h 22859"/>
                          <a:gd name="connsiteX85" fmla="*/ 5715 w 21907"/>
                          <a:gd name="connsiteY85" fmla="*/ 6667 h 22859"/>
                          <a:gd name="connsiteX86" fmla="*/ 4763 w 21907"/>
                          <a:gd name="connsiteY86" fmla="*/ 5715 h 22859"/>
                          <a:gd name="connsiteX87" fmla="*/ 4763 w 21907"/>
                          <a:gd name="connsiteY87" fmla="*/ 5715 h 22859"/>
                          <a:gd name="connsiteX88" fmla="*/ 2857 w 21907"/>
                          <a:gd name="connsiteY88" fmla="*/ 2858 h 22859"/>
                          <a:gd name="connsiteX89" fmla="*/ 1905 w 21907"/>
                          <a:gd name="connsiteY89" fmla="*/ 1905 h 22859"/>
                          <a:gd name="connsiteX90" fmla="*/ 953 w 21907"/>
                          <a:gd name="connsiteY90" fmla="*/ 953 h 22859"/>
                          <a:gd name="connsiteX91" fmla="*/ 0 w 21907"/>
                          <a:gd name="connsiteY91" fmla="*/ 0 h 22859"/>
                          <a:gd name="connsiteX92" fmla="*/ 0 w 21907"/>
                          <a:gd name="connsiteY92" fmla="*/ 0 h 22859"/>
                          <a:gd name="connsiteX93" fmla="*/ 3810 w 21907"/>
                          <a:gd name="connsiteY93" fmla="*/ 0 h 22859"/>
                          <a:gd name="connsiteX94" fmla="*/ 21907 w 21907"/>
                          <a:gd name="connsiteY94" fmla="*/ 20955 h 22859"/>
                          <a:gd name="connsiteX95" fmla="*/ 21907 w 21907"/>
                          <a:gd name="connsiteY95" fmla="*/ 20955 h 22859"/>
                          <a:gd name="connsiteX96" fmla="*/ 21907 w 21907"/>
                          <a:gd name="connsiteY96" fmla="*/ 20955 h 22859"/>
                          <a:gd name="connsiteX97" fmla="*/ 21907 w 21907"/>
                          <a:gd name="connsiteY97" fmla="*/ 20955 h 22859"/>
                          <a:gd name="connsiteX98" fmla="*/ 21907 w 21907"/>
                          <a:gd name="connsiteY98" fmla="*/ 20955 h 22859"/>
                          <a:gd name="connsiteX99" fmla="*/ 18097 w 21907"/>
                          <a:gd name="connsiteY99" fmla="*/ 17145 h 22859"/>
                          <a:gd name="connsiteX100" fmla="*/ 18097 w 21907"/>
                          <a:gd name="connsiteY100" fmla="*/ 17145 h 22859"/>
                          <a:gd name="connsiteX101" fmla="*/ 18097 w 21907"/>
                          <a:gd name="connsiteY101" fmla="*/ 17145 h 22859"/>
                          <a:gd name="connsiteX102" fmla="*/ 18097 w 21907"/>
                          <a:gd name="connsiteY102" fmla="*/ 17145 h 22859"/>
                          <a:gd name="connsiteX103" fmla="*/ 18097 w 21907"/>
                          <a:gd name="connsiteY103" fmla="*/ 17145 h 22859"/>
                          <a:gd name="connsiteX104" fmla="*/ 4763 w 21907"/>
                          <a:gd name="connsiteY104" fmla="*/ 1905 h 22859"/>
                          <a:gd name="connsiteX105" fmla="*/ 4763 w 21907"/>
                          <a:gd name="connsiteY105" fmla="*/ 1905 h 22859"/>
                          <a:gd name="connsiteX106" fmla="*/ 4763 w 21907"/>
                          <a:gd name="connsiteY106" fmla="*/ 1905 h 22859"/>
                          <a:gd name="connsiteX107" fmla="*/ 4763 w 21907"/>
                          <a:gd name="connsiteY107" fmla="*/ 1905 h 22859"/>
                          <a:gd name="connsiteX108" fmla="*/ 4763 w 21907"/>
                          <a:gd name="connsiteY108" fmla="*/ 1905 h 22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22859"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5715" y="953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6667" y="4763"/>
                            </a:cubicBezTo>
                            <a:cubicBezTo>
                              <a:pt x="6667" y="4763"/>
                              <a:pt x="6667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6667"/>
                            </a:cubicBezTo>
                            <a:cubicBezTo>
                              <a:pt x="7620" y="6667"/>
                              <a:pt x="7620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10478" y="8572"/>
                              <a:pt x="10478" y="9525"/>
                            </a:cubicBezTo>
                            <a:cubicBezTo>
                              <a:pt x="10478" y="9525"/>
                              <a:pt x="11430" y="9525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2382" y="12383"/>
                              <a:pt x="12382" y="12383"/>
                            </a:cubicBezTo>
                            <a:cubicBezTo>
                              <a:pt x="12382" y="12383"/>
                              <a:pt x="12382" y="12383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3335"/>
                              <a:pt x="13335" y="13335"/>
                            </a:cubicBezTo>
                            <a:cubicBezTo>
                              <a:pt x="14288" y="14288"/>
                              <a:pt x="14288" y="14288"/>
                              <a:pt x="15240" y="15240"/>
                            </a:cubicBezTo>
                            <a:cubicBezTo>
                              <a:pt x="16192" y="16192"/>
                              <a:pt x="16192" y="16192"/>
                              <a:pt x="16192" y="16192"/>
                            </a:cubicBezTo>
                            <a:cubicBezTo>
                              <a:pt x="17145" y="16192"/>
                              <a:pt x="17145" y="17145"/>
                              <a:pt x="18097" y="17145"/>
                            </a:cubicBezTo>
                            <a:cubicBezTo>
                              <a:pt x="18097" y="18097"/>
                              <a:pt x="19050" y="18097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20003" y="19050"/>
                            </a:cubicBezTo>
                            <a:cubicBezTo>
                              <a:pt x="20003" y="19050"/>
                              <a:pt x="20003" y="19050"/>
                              <a:pt x="20003" y="19050"/>
                            </a:cubicBezTo>
                            <a:cubicBezTo>
                              <a:pt x="20003" y="19050"/>
                              <a:pt x="20003" y="19050"/>
                              <a:pt x="20003" y="19050"/>
                            </a:cubicBezTo>
                            <a:cubicBezTo>
                              <a:pt x="20003" y="19050"/>
                              <a:pt x="20003" y="19050"/>
                              <a:pt x="20003" y="19050"/>
                            </a:cubicBezTo>
                            <a:cubicBezTo>
                              <a:pt x="20003" y="19050"/>
                              <a:pt x="20003" y="19050"/>
                              <a:pt x="20003" y="19050"/>
                            </a:cubicBezTo>
                            <a:cubicBezTo>
                              <a:pt x="20003" y="19050"/>
                              <a:pt x="20003" y="19050"/>
                              <a:pt x="20003" y="20003"/>
                            </a:cubicBezTo>
                            <a:cubicBezTo>
                              <a:pt x="20003" y="20003"/>
                              <a:pt x="20003" y="20003"/>
                              <a:pt x="20003" y="20003"/>
                            </a:cubicBezTo>
                            <a:cubicBezTo>
                              <a:pt x="20003" y="20003"/>
                              <a:pt x="20003" y="20003"/>
                              <a:pt x="20955" y="20003"/>
                            </a:cubicBezTo>
                            <a:lnTo>
                              <a:pt x="20955" y="20003"/>
                            </a:lnTo>
                            <a:cubicBezTo>
                              <a:pt x="20955" y="20003"/>
                              <a:pt x="20955" y="20003"/>
                              <a:pt x="20955" y="20003"/>
                            </a:cubicBezTo>
                            <a:cubicBezTo>
                              <a:pt x="20955" y="20955"/>
                              <a:pt x="20955" y="20955"/>
                              <a:pt x="20003" y="21908"/>
                            </a:cubicBezTo>
                            <a:lnTo>
                              <a:pt x="20003" y="21908"/>
                            </a:lnTo>
                            <a:cubicBezTo>
                              <a:pt x="20003" y="21908"/>
                              <a:pt x="20003" y="21908"/>
                              <a:pt x="20003" y="21908"/>
                            </a:cubicBezTo>
                            <a:lnTo>
                              <a:pt x="20003" y="21908"/>
                            </a:lnTo>
                            <a:cubicBezTo>
                              <a:pt x="20003" y="21908"/>
                              <a:pt x="20003" y="21908"/>
                              <a:pt x="20003" y="21908"/>
                            </a:cubicBezTo>
                            <a:cubicBezTo>
                              <a:pt x="20003" y="21908"/>
                              <a:pt x="20003" y="21908"/>
                              <a:pt x="20003" y="22860"/>
                            </a:cubicBezTo>
                            <a:cubicBezTo>
                              <a:pt x="20003" y="22860"/>
                              <a:pt x="20003" y="22860"/>
                              <a:pt x="19050" y="22860"/>
                            </a:cubicBezTo>
                            <a:cubicBezTo>
                              <a:pt x="19050" y="22860"/>
                              <a:pt x="19050" y="21908"/>
                              <a:pt x="19050" y="21908"/>
                            </a:cubicBezTo>
                            <a:cubicBezTo>
                              <a:pt x="19050" y="21908"/>
                              <a:pt x="19050" y="21908"/>
                              <a:pt x="19050" y="21908"/>
                            </a:cubicBezTo>
                            <a:cubicBezTo>
                              <a:pt x="19050" y="21908"/>
                              <a:pt x="19050" y="21908"/>
                              <a:pt x="19050" y="21908"/>
                            </a:cubicBezTo>
                            <a:cubicBezTo>
                              <a:pt x="19050" y="22860"/>
                              <a:pt x="18097" y="21908"/>
                              <a:pt x="18097" y="21908"/>
                            </a:cubicBezTo>
                            <a:cubicBezTo>
                              <a:pt x="17145" y="20955"/>
                              <a:pt x="17145" y="20955"/>
                              <a:pt x="16192" y="20003"/>
                            </a:cubicBezTo>
                            <a:cubicBezTo>
                              <a:pt x="16192" y="20003"/>
                              <a:pt x="16192" y="19050"/>
                              <a:pt x="16192" y="19050"/>
                            </a:cubicBezTo>
                            <a:cubicBezTo>
                              <a:pt x="16192" y="19050"/>
                              <a:pt x="16192" y="19050"/>
                              <a:pt x="16192" y="19050"/>
                            </a:cubicBezTo>
                            <a:cubicBezTo>
                              <a:pt x="16192" y="19050"/>
                              <a:pt x="15240" y="18097"/>
                              <a:pt x="15240" y="18097"/>
                            </a:cubicBezTo>
                            <a:cubicBezTo>
                              <a:pt x="15240" y="18097"/>
                              <a:pt x="14288" y="17145"/>
                              <a:pt x="14288" y="17145"/>
                            </a:cubicBezTo>
                            <a:cubicBezTo>
                              <a:pt x="14288" y="17145"/>
                              <a:pt x="13335" y="16192"/>
                              <a:pt x="12382" y="15240"/>
                            </a:cubicBezTo>
                            <a:cubicBezTo>
                              <a:pt x="12382" y="15240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0478" y="12383"/>
                            </a:cubicBezTo>
                            <a:cubicBezTo>
                              <a:pt x="10478" y="12383"/>
                              <a:pt x="10478" y="11430"/>
                              <a:pt x="9525" y="11430"/>
                            </a:cubicBezTo>
                            <a:cubicBezTo>
                              <a:pt x="8572" y="11430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7620" y="9525"/>
                            </a:cubicBezTo>
                            <a:cubicBezTo>
                              <a:pt x="7620" y="9525"/>
                              <a:pt x="6667" y="8572"/>
                              <a:pt x="6667" y="8572"/>
                            </a:cubicBezTo>
                            <a:cubicBezTo>
                              <a:pt x="6667" y="8572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6667"/>
                            </a:cubicBezTo>
                            <a:cubicBezTo>
                              <a:pt x="5715" y="6667"/>
                              <a:pt x="5715" y="6667"/>
                              <a:pt x="5715" y="6667"/>
                            </a:cubicBezTo>
                            <a:cubicBezTo>
                              <a:pt x="5715" y="6667"/>
                              <a:pt x="5715" y="6667"/>
                              <a:pt x="5715" y="6667"/>
                            </a:cubicBezTo>
                            <a:cubicBezTo>
                              <a:pt x="5715" y="6667"/>
                              <a:pt x="5715" y="6667"/>
                              <a:pt x="5715" y="6667"/>
                            </a:cubicBezTo>
                            <a:cubicBezTo>
                              <a:pt x="4763" y="6667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3810" y="4763"/>
                              <a:pt x="2857" y="3810"/>
                              <a:pt x="2857" y="2858"/>
                            </a:cubicBezTo>
                            <a:cubicBezTo>
                              <a:pt x="2857" y="2858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953"/>
                              <a:pt x="953" y="953"/>
                            </a:cubicBezTo>
                            <a:cubicBezTo>
                              <a:pt x="953" y="953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3810" y="0"/>
                            </a:lnTo>
                            <a:close/>
                            <a:moveTo>
                              <a:pt x="21907" y="20955"/>
                            </a:move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ubicBezTo>
                              <a:pt x="21907" y="20955"/>
                              <a:pt x="21907" y="20955"/>
                              <a:pt x="21907" y="20955"/>
                            </a:cubicBezTo>
                            <a:close/>
                            <a:moveTo>
                              <a:pt x="18097" y="17145"/>
                            </a:moveTo>
                            <a:cubicBezTo>
                              <a:pt x="18097" y="17145"/>
                              <a:pt x="18097" y="18097"/>
                              <a:pt x="18097" y="17145"/>
                            </a:cubicBezTo>
                            <a:cubicBezTo>
                              <a:pt x="18097" y="18097"/>
                              <a:pt x="18097" y="18097"/>
                              <a:pt x="18097" y="17145"/>
                            </a:cubicBezTo>
                            <a:cubicBezTo>
                              <a:pt x="18097" y="18097"/>
                              <a:pt x="18097" y="17145"/>
                              <a:pt x="18097" y="17145"/>
                            </a:cubicBezTo>
                            <a:cubicBezTo>
                              <a:pt x="18097" y="17145"/>
                              <a:pt x="18097" y="17145"/>
                              <a:pt x="18097" y="17145"/>
                            </a:cubicBezTo>
                            <a:close/>
                            <a:moveTo>
                              <a:pt x="4763" y="1905"/>
                            </a:move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31" name="任意多边形: 形状 1215"/>
                      <p:cNvSpPr/>
                      <p:nvPr/>
                    </p:nvSpPr>
                    <p:spPr>
                      <a:xfrm>
                        <a:off x="4000500" y="34547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32" name="任意多边形: 形状 1216"/>
                      <p:cNvSpPr/>
                      <p:nvPr/>
                    </p:nvSpPr>
                    <p:spPr>
                      <a:xfrm>
                        <a:off x="3998594" y="3454716"/>
                        <a:ext cx="2857" cy="3810"/>
                      </a:xfrm>
                      <a:custGeom>
                        <a:avLst/>
                        <a:gdLst>
                          <a:gd name="connsiteX0" fmla="*/ 953 w 2857"/>
                          <a:gd name="connsiteY0" fmla="*/ 0 h 3810"/>
                          <a:gd name="connsiteX1" fmla="*/ 0 w 2857"/>
                          <a:gd name="connsiteY1" fmla="*/ 1905 h 3810"/>
                          <a:gd name="connsiteX2" fmla="*/ 0 w 2857"/>
                          <a:gd name="connsiteY2" fmla="*/ 1905 h 3810"/>
                          <a:gd name="connsiteX3" fmla="*/ 0 w 2857"/>
                          <a:gd name="connsiteY3" fmla="*/ 1905 h 3810"/>
                          <a:gd name="connsiteX4" fmla="*/ 0 w 2857"/>
                          <a:gd name="connsiteY4" fmla="*/ 1905 h 3810"/>
                          <a:gd name="connsiteX5" fmla="*/ 0 w 2857"/>
                          <a:gd name="connsiteY5" fmla="*/ 1905 h 3810"/>
                          <a:gd name="connsiteX6" fmla="*/ 0 w 2857"/>
                          <a:gd name="connsiteY6" fmla="*/ 2858 h 3810"/>
                          <a:gd name="connsiteX7" fmla="*/ 0 w 2857"/>
                          <a:gd name="connsiteY7" fmla="*/ 2858 h 3810"/>
                          <a:gd name="connsiteX8" fmla="*/ 953 w 2857"/>
                          <a:gd name="connsiteY8" fmla="*/ 2858 h 3810"/>
                          <a:gd name="connsiteX9" fmla="*/ 953 w 2857"/>
                          <a:gd name="connsiteY9" fmla="*/ 2858 h 3810"/>
                          <a:gd name="connsiteX10" fmla="*/ 953 w 2857"/>
                          <a:gd name="connsiteY10" fmla="*/ 2858 h 3810"/>
                          <a:gd name="connsiteX11" fmla="*/ 953 w 2857"/>
                          <a:gd name="connsiteY11" fmla="*/ 3810 h 3810"/>
                          <a:gd name="connsiteX12" fmla="*/ 2858 w 2857"/>
                          <a:gd name="connsiteY12" fmla="*/ 1905 h 3810"/>
                          <a:gd name="connsiteX13" fmla="*/ 2858 w 2857"/>
                          <a:gd name="connsiteY13" fmla="*/ 953 h 3810"/>
                          <a:gd name="connsiteX14" fmla="*/ 1905 w 2857"/>
                          <a:gd name="connsiteY14" fmla="*/ 0 h 3810"/>
                          <a:gd name="connsiteX15" fmla="*/ 953 w 2857"/>
                          <a:gd name="connsiteY15" fmla="*/ 0 h 3810"/>
                          <a:gd name="connsiteX16" fmla="*/ 953 w 2857"/>
                          <a:gd name="connsiteY16" fmla="*/ 0 h 3810"/>
                          <a:gd name="connsiteX17" fmla="*/ 953 w 2857"/>
                          <a:gd name="connsiteY17" fmla="*/ 0 h 3810"/>
                          <a:gd name="connsiteX18" fmla="*/ 953 w 2857"/>
                          <a:gd name="connsiteY18" fmla="*/ 0 h 3810"/>
                          <a:gd name="connsiteX19" fmla="*/ 953 w 2857"/>
                          <a:gd name="connsiteY19" fmla="*/ 0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3810">
                            <a:moveTo>
                              <a:pt x="953" y="0"/>
                            </a:move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lnTo>
                              <a:pt x="953" y="2858"/>
                            </a:ln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3810"/>
                            </a:cubicBezTo>
                            <a:lnTo>
                              <a:pt x="2858" y="1905"/>
                            </a:lnTo>
                            <a:cubicBezTo>
                              <a:pt x="2858" y="1905"/>
                              <a:pt x="2858" y="1905"/>
                              <a:pt x="2858" y="953"/>
                            </a:cubicBezTo>
                            <a:cubicBezTo>
                              <a:pt x="2858" y="953"/>
                              <a:pt x="2858" y="0"/>
                              <a:pt x="1905" y="0"/>
                            </a:cubicBezTo>
                            <a:cubicBezTo>
                              <a:pt x="2858" y="953"/>
                              <a:pt x="2858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33" name="图形 2"/>
                    <p:cNvGrpSpPr/>
                    <p:nvPr/>
                  </p:nvGrpSpPr>
                  <p:grpSpPr>
                    <a:xfrm>
                      <a:off x="3977640" y="3427094"/>
                      <a:ext cx="3809" cy="6667"/>
                      <a:chOff x="3977640" y="3427094"/>
                      <a:chExt cx="3809" cy="6667"/>
                    </a:xfrm>
                  </p:grpSpPr>
                  <p:grpSp>
                    <p:nvGrpSpPr>
                      <p:cNvPr id="1334" name="图形 2"/>
                      <p:cNvGrpSpPr/>
                      <p:nvPr/>
                    </p:nvGrpSpPr>
                    <p:grpSpPr>
                      <a:xfrm>
                        <a:off x="3977640" y="3427094"/>
                        <a:ext cx="2857" cy="3809"/>
                        <a:chOff x="3977640" y="3427094"/>
                        <a:chExt cx="2857" cy="3809"/>
                      </a:xfrm>
                    </p:grpSpPr>
                    <p:sp>
                      <p:nvSpPr>
                        <p:cNvPr id="1335" name="任意多边形: 形状 1219"/>
                        <p:cNvSpPr/>
                        <p:nvPr/>
                      </p:nvSpPr>
                      <p:spPr>
                        <a:xfrm>
                          <a:off x="3979544" y="34309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36" name="任意多边形: 形状 1220"/>
                        <p:cNvSpPr/>
                        <p:nvPr/>
                      </p:nvSpPr>
                      <p:spPr>
                        <a:xfrm>
                          <a:off x="3977640" y="3427094"/>
                          <a:ext cx="2857" cy="3809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952 h 3809"/>
                            <a:gd name="connsiteX1" fmla="*/ 953 w 2857"/>
                            <a:gd name="connsiteY1" fmla="*/ 952 h 3809"/>
                            <a:gd name="connsiteX2" fmla="*/ 2857 w 2857"/>
                            <a:gd name="connsiteY2" fmla="*/ 1905 h 3809"/>
                            <a:gd name="connsiteX3" fmla="*/ 2857 w 2857"/>
                            <a:gd name="connsiteY3" fmla="*/ 1905 h 3809"/>
                            <a:gd name="connsiteX4" fmla="*/ 2857 w 2857"/>
                            <a:gd name="connsiteY4" fmla="*/ 1905 h 3809"/>
                            <a:gd name="connsiteX5" fmla="*/ 2857 w 2857"/>
                            <a:gd name="connsiteY5" fmla="*/ 1905 h 3809"/>
                            <a:gd name="connsiteX6" fmla="*/ 2857 w 2857"/>
                            <a:gd name="connsiteY6" fmla="*/ 1905 h 3809"/>
                            <a:gd name="connsiteX7" fmla="*/ 2857 w 2857"/>
                            <a:gd name="connsiteY7" fmla="*/ 1905 h 3809"/>
                            <a:gd name="connsiteX8" fmla="*/ 2857 w 2857"/>
                            <a:gd name="connsiteY8" fmla="*/ 1905 h 3809"/>
                            <a:gd name="connsiteX9" fmla="*/ 2857 w 2857"/>
                            <a:gd name="connsiteY9" fmla="*/ 1905 h 3809"/>
                            <a:gd name="connsiteX10" fmla="*/ 2857 w 2857"/>
                            <a:gd name="connsiteY10" fmla="*/ 1905 h 3809"/>
                            <a:gd name="connsiteX11" fmla="*/ 2857 w 2857"/>
                            <a:gd name="connsiteY11" fmla="*/ 1905 h 3809"/>
                            <a:gd name="connsiteX12" fmla="*/ 2857 w 2857"/>
                            <a:gd name="connsiteY12" fmla="*/ 1905 h 3809"/>
                            <a:gd name="connsiteX13" fmla="*/ 2857 w 2857"/>
                            <a:gd name="connsiteY13" fmla="*/ 1905 h 3809"/>
                            <a:gd name="connsiteX14" fmla="*/ 2857 w 2857"/>
                            <a:gd name="connsiteY14" fmla="*/ 1905 h 3809"/>
                            <a:gd name="connsiteX15" fmla="*/ 2857 w 2857"/>
                            <a:gd name="connsiteY15" fmla="*/ 1905 h 3809"/>
                            <a:gd name="connsiteX16" fmla="*/ 2857 w 2857"/>
                            <a:gd name="connsiteY16" fmla="*/ 1905 h 3809"/>
                            <a:gd name="connsiteX17" fmla="*/ 2857 w 2857"/>
                            <a:gd name="connsiteY17" fmla="*/ 1905 h 3809"/>
                            <a:gd name="connsiteX18" fmla="*/ 2857 w 2857"/>
                            <a:gd name="connsiteY18" fmla="*/ 1905 h 3809"/>
                            <a:gd name="connsiteX19" fmla="*/ 2857 w 2857"/>
                            <a:gd name="connsiteY19" fmla="*/ 1905 h 3809"/>
                            <a:gd name="connsiteX20" fmla="*/ 2857 w 2857"/>
                            <a:gd name="connsiteY20" fmla="*/ 1905 h 3809"/>
                            <a:gd name="connsiteX21" fmla="*/ 2857 w 2857"/>
                            <a:gd name="connsiteY21" fmla="*/ 1905 h 3809"/>
                            <a:gd name="connsiteX22" fmla="*/ 2857 w 2857"/>
                            <a:gd name="connsiteY22" fmla="*/ 1905 h 3809"/>
                            <a:gd name="connsiteX23" fmla="*/ 2857 w 2857"/>
                            <a:gd name="connsiteY23" fmla="*/ 1905 h 3809"/>
                            <a:gd name="connsiteX24" fmla="*/ 2857 w 2857"/>
                            <a:gd name="connsiteY24" fmla="*/ 1905 h 3809"/>
                            <a:gd name="connsiteX25" fmla="*/ 2857 w 2857"/>
                            <a:gd name="connsiteY25" fmla="*/ 1905 h 3809"/>
                            <a:gd name="connsiteX26" fmla="*/ 2857 w 2857"/>
                            <a:gd name="connsiteY26" fmla="*/ 1905 h 3809"/>
                            <a:gd name="connsiteX27" fmla="*/ 2857 w 2857"/>
                            <a:gd name="connsiteY27" fmla="*/ 1905 h 3809"/>
                            <a:gd name="connsiteX28" fmla="*/ 2857 w 2857"/>
                            <a:gd name="connsiteY28" fmla="*/ 1905 h 3809"/>
                            <a:gd name="connsiteX29" fmla="*/ 2857 w 2857"/>
                            <a:gd name="connsiteY29" fmla="*/ 1905 h 3809"/>
                            <a:gd name="connsiteX30" fmla="*/ 2857 w 2857"/>
                            <a:gd name="connsiteY30" fmla="*/ 1905 h 3809"/>
                            <a:gd name="connsiteX31" fmla="*/ 2857 w 2857"/>
                            <a:gd name="connsiteY31" fmla="*/ 1905 h 3809"/>
                            <a:gd name="connsiteX32" fmla="*/ 2857 w 2857"/>
                            <a:gd name="connsiteY32" fmla="*/ 1905 h 3809"/>
                            <a:gd name="connsiteX33" fmla="*/ 2857 w 2857"/>
                            <a:gd name="connsiteY33" fmla="*/ 1905 h 3809"/>
                            <a:gd name="connsiteX34" fmla="*/ 2857 w 2857"/>
                            <a:gd name="connsiteY34" fmla="*/ 1905 h 3809"/>
                            <a:gd name="connsiteX35" fmla="*/ 2857 w 2857"/>
                            <a:gd name="connsiteY35" fmla="*/ 1905 h 3809"/>
                            <a:gd name="connsiteX36" fmla="*/ 2857 w 2857"/>
                            <a:gd name="connsiteY36" fmla="*/ 1905 h 3809"/>
                            <a:gd name="connsiteX37" fmla="*/ 2857 w 2857"/>
                            <a:gd name="connsiteY37" fmla="*/ 1905 h 3809"/>
                            <a:gd name="connsiteX38" fmla="*/ 2857 w 2857"/>
                            <a:gd name="connsiteY38" fmla="*/ 1905 h 3809"/>
                            <a:gd name="connsiteX39" fmla="*/ 2857 w 2857"/>
                            <a:gd name="connsiteY39" fmla="*/ 1905 h 3809"/>
                            <a:gd name="connsiteX40" fmla="*/ 2857 w 2857"/>
                            <a:gd name="connsiteY40" fmla="*/ 1905 h 3809"/>
                            <a:gd name="connsiteX41" fmla="*/ 2857 w 2857"/>
                            <a:gd name="connsiteY41" fmla="*/ 1905 h 3809"/>
                            <a:gd name="connsiteX42" fmla="*/ 2857 w 2857"/>
                            <a:gd name="connsiteY42" fmla="*/ 1905 h 3809"/>
                            <a:gd name="connsiteX43" fmla="*/ 2857 w 2857"/>
                            <a:gd name="connsiteY43" fmla="*/ 1905 h 3809"/>
                            <a:gd name="connsiteX44" fmla="*/ 2857 w 2857"/>
                            <a:gd name="connsiteY44" fmla="*/ 1905 h 3809"/>
                            <a:gd name="connsiteX45" fmla="*/ 0 w 2857"/>
                            <a:gd name="connsiteY45" fmla="*/ 1905 h 3809"/>
                            <a:gd name="connsiteX46" fmla="*/ 0 w 2857"/>
                            <a:gd name="connsiteY46" fmla="*/ 1905 h 3809"/>
                            <a:gd name="connsiteX47" fmla="*/ 0 w 2857"/>
                            <a:gd name="connsiteY47" fmla="*/ 1905 h 3809"/>
                            <a:gd name="connsiteX48" fmla="*/ 0 w 2857"/>
                            <a:gd name="connsiteY48" fmla="*/ 1905 h 3809"/>
                            <a:gd name="connsiteX49" fmla="*/ 0 w 2857"/>
                            <a:gd name="connsiteY49" fmla="*/ 1905 h 3809"/>
                            <a:gd name="connsiteX50" fmla="*/ 0 w 2857"/>
                            <a:gd name="connsiteY50" fmla="*/ 1905 h 3809"/>
                            <a:gd name="connsiteX51" fmla="*/ 0 w 2857"/>
                            <a:gd name="connsiteY51" fmla="*/ 1905 h 3809"/>
                            <a:gd name="connsiteX52" fmla="*/ 0 w 2857"/>
                            <a:gd name="connsiteY52" fmla="*/ 1905 h 3809"/>
                            <a:gd name="connsiteX53" fmla="*/ 0 w 2857"/>
                            <a:gd name="connsiteY53" fmla="*/ 1905 h 3809"/>
                            <a:gd name="connsiteX54" fmla="*/ 0 w 2857"/>
                            <a:gd name="connsiteY54" fmla="*/ 1905 h 3809"/>
                            <a:gd name="connsiteX55" fmla="*/ 0 w 2857"/>
                            <a:gd name="connsiteY55" fmla="*/ 1905 h 3809"/>
                            <a:gd name="connsiteX56" fmla="*/ 0 w 2857"/>
                            <a:gd name="connsiteY56" fmla="*/ 1905 h 3809"/>
                            <a:gd name="connsiteX57" fmla="*/ 0 w 2857"/>
                            <a:gd name="connsiteY57" fmla="*/ 1905 h 3809"/>
                            <a:gd name="connsiteX58" fmla="*/ 0 w 2857"/>
                            <a:gd name="connsiteY58" fmla="*/ 1905 h 3809"/>
                            <a:gd name="connsiteX59" fmla="*/ 0 w 2857"/>
                            <a:gd name="connsiteY59" fmla="*/ 1905 h 3809"/>
                            <a:gd name="connsiteX60" fmla="*/ 0 w 2857"/>
                            <a:gd name="connsiteY60" fmla="*/ 1905 h 3809"/>
                            <a:gd name="connsiteX61" fmla="*/ 0 w 2857"/>
                            <a:gd name="connsiteY61" fmla="*/ 952 h 3809"/>
                            <a:gd name="connsiteX62" fmla="*/ 0 w 2857"/>
                            <a:gd name="connsiteY62" fmla="*/ 952 h 3809"/>
                            <a:gd name="connsiteX63" fmla="*/ 0 w 2857"/>
                            <a:gd name="connsiteY63" fmla="*/ 952 h 3809"/>
                            <a:gd name="connsiteX64" fmla="*/ 0 w 2857"/>
                            <a:gd name="connsiteY64" fmla="*/ 0 h 3809"/>
                            <a:gd name="connsiteX65" fmla="*/ 953 w 2857"/>
                            <a:gd name="connsiteY65" fmla="*/ 952 h 3809"/>
                            <a:gd name="connsiteX66" fmla="*/ 953 w 2857"/>
                            <a:gd name="connsiteY66" fmla="*/ 952 h 3809"/>
                            <a:gd name="connsiteX67" fmla="*/ 953 w 2857"/>
                            <a:gd name="connsiteY67" fmla="*/ 952 h 3809"/>
                            <a:gd name="connsiteX68" fmla="*/ 953 w 2857"/>
                            <a:gd name="connsiteY68" fmla="*/ 952 h 3809"/>
                            <a:gd name="connsiteX69" fmla="*/ 953 w 2857"/>
                            <a:gd name="connsiteY69" fmla="*/ 952 h 3809"/>
                            <a:gd name="connsiteX70" fmla="*/ 953 w 2857"/>
                            <a:gd name="connsiteY70" fmla="*/ 952 h 3809"/>
                            <a:gd name="connsiteX71" fmla="*/ 953 w 2857"/>
                            <a:gd name="connsiteY71" fmla="*/ 952 h 3809"/>
                            <a:gd name="connsiteX72" fmla="*/ 953 w 2857"/>
                            <a:gd name="connsiteY72" fmla="*/ 952 h 3809"/>
                            <a:gd name="connsiteX73" fmla="*/ 953 w 2857"/>
                            <a:gd name="connsiteY73" fmla="*/ 952 h 3809"/>
                            <a:gd name="connsiteX74" fmla="*/ 953 w 2857"/>
                            <a:gd name="connsiteY74" fmla="*/ 952 h 3809"/>
                            <a:gd name="connsiteX75" fmla="*/ 1905 w 2857"/>
                            <a:gd name="connsiteY75" fmla="*/ 3810 h 3809"/>
                            <a:gd name="connsiteX76" fmla="*/ 1905 w 2857"/>
                            <a:gd name="connsiteY76" fmla="*/ 3810 h 3809"/>
                            <a:gd name="connsiteX77" fmla="*/ 1905 w 2857"/>
                            <a:gd name="connsiteY77" fmla="*/ 3810 h 3809"/>
                            <a:gd name="connsiteX78" fmla="*/ 1905 w 2857"/>
                            <a:gd name="connsiteY78" fmla="*/ 3810 h 3809"/>
                            <a:gd name="connsiteX79" fmla="*/ 1905 w 2857"/>
                            <a:gd name="connsiteY79" fmla="*/ 3810 h 3809"/>
                            <a:gd name="connsiteX80" fmla="*/ 1905 w 2857"/>
                            <a:gd name="connsiteY80" fmla="*/ 3810 h 3809"/>
                            <a:gd name="connsiteX81" fmla="*/ 1905 w 2857"/>
                            <a:gd name="connsiteY81" fmla="*/ 3810 h 3809"/>
                            <a:gd name="connsiteX82" fmla="*/ 1905 w 2857"/>
                            <a:gd name="connsiteY82" fmla="*/ 3810 h 3809"/>
                            <a:gd name="connsiteX83" fmla="*/ 1905 w 2857"/>
                            <a:gd name="connsiteY83" fmla="*/ 3810 h 3809"/>
                            <a:gd name="connsiteX84" fmla="*/ 1905 w 2857"/>
                            <a:gd name="connsiteY84" fmla="*/ 3810 h 3809"/>
                            <a:gd name="connsiteX85" fmla="*/ 1905 w 2857"/>
                            <a:gd name="connsiteY85" fmla="*/ 3810 h 3809"/>
                            <a:gd name="connsiteX86" fmla="*/ 1905 w 2857"/>
                            <a:gd name="connsiteY86" fmla="*/ 3810 h 3809"/>
                            <a:gd name="connsiteX87" fmla="*/ 1905 w 2857"/>
                            <a:gd name="connsiteY87" fmla="*/ 3810 h 3809"/>
                            <a:gd name="connsiteX88" fmla="*/ 1905 w 2857"/>
                            <a:gd name="connsiteY88" fmla="*/ 3810 h 3809"/>
                            <a:gd name="connsiteX89" fmla="*/ 1905 w 2857"/>
                            <a:gd name="connsiteY89" fmla="*/ 3810 h 3809"/>
                            <a:gd name="connsiteX90" fmla="*/ 1905 w 2857"/>
                            <a:gd name="connsiteY90" fmla="*/ 3810 h 3809"/>
                            <a:gd name="connsiteX91" fmla="*/ 1905 w 2857"/>
                            <a:gd name="connsiteY91" fmla="*/ 3810 h 3809"/>
                            <a:gd name="connsiteX92" fmla="*/ 1905 w 2857"/>
                            <a:gd name="connsiteY92" fmla="*/ 3810 h 3809"/>
                            <a:gd name="connsiteX93" fmla="*/ 1905 w 2857"/>
                            <a:gd name="connsiteY93" fmla="*/ 3810 h 3809"/>
                            <a:gd name="connsiteX94" fmla="*/ 1905 w 2857"/>
                            <a:gd name="connsiteY94" fmla="*/ 3810 h 3809"/>
                            <a:gd name="connsiteX95" fmla="*/ 1905 w 2857"/>
                            <a:gd name="connsiteY95" fmla="*/ 3810 h 3809"/>
                            <a:gd name="connsiteX96" fmla="*/ 1905 w 2857"/>
                            <a:gd name="connsiteY96" fmla="*/ 3810 h 3809"/>
                            <a:gd name="connsiteX97" fmla="*/ 1905 w 2857"/>
                            <a:gd name="connsiteY97" fmla="*/ 381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</a:cxnLst>
                          <a:rect l="l" t="t" r="r" b="b"/>
                          <a:pathLst>
                            <a:path w="2857" h="3809">
                              <a:moveTo>
                                <a:pt x="953" y="952"/>
                              </a:moveTo>
                              <a:lnTo>
                                <a:pt x="953" y="952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0"/>
                                <a:pt x="0" y="0"/>
                              </a:cubicBezTo>
                              <a:cubicBezTo>
                                <a:pt x="0" y="1905"/>
                                <a:pt x="0" y="1905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lose/>
                              <a:moveTo>
                                <a:pt x="1905" y="3810"/>
                              </a:move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lnTo>
                                <a:pt x="1905" y="3810"/>
                              </a:ln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3D1F11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337" name="任意多边形: 形状 1221"/>
                      <p:cNvSpPr/>
                      <p:nvPr/>
                    </p:nvSpPr>
                    <p:spPr>
                      <a:xfrm>
                        <a:off x="3977640" y="3431857"/>
                        <a:ext cx="3809" cy="1904"/>
                      </a:xfrm>
                      <a:custGeom>
                        <a:avLst/>
                        <a:gdLst>
                          <a:gd name="connsiteX0" fmla="*/ 2857 w 3809"/>
                          <a:gd name="connsiteY0" fmla="*/ 952 h 1904"/>
                          <a:gd name="connsiteX1" fmla="*/ 2857 w 3809"/>
                          <a:gd name="connsiteY1" fmla="*/ 952 h 1904"/>
                          <a:gd name="connsiteX2" fmla="*/ 2857 w 3809"/>
                          <a:gd name="connsiteY2" fmla="*/ 952 h 1904"/>
                          <a:gd name="connsiteX3" fmla="*/ 2857 w 3809"/>
                          <a:gd name="connsiteY3" fmla="*/ 952 h 1904"/>
                          <a:gd name="connsiteX4" fmla="*/ 2857 w 3809"/>
                          <a:gd name="connsiteY4" fmla="*/ 952 h 1904"/>
                          <a:gd name="connsiteX5" fmla="*/ 2857 w 3809"/>
                          <a:gd name="connsiteY5" fmla="*/ 952 h 1904"/>
                          <a:gd name="connsiteX6" fmla="*/ 2857 w 3809"/>
                          <a:gd name="connsiteY6" fmla="*/ 952 h 1904"/>
                          <a:gd name="connsiteX7" fmla="*/ 2857 w 3809"/>
                          <a:gd name="connsiteY7" fmla="*/ 952 h 1904"/>
                          <a:gd name="connsiteX8" fmla="*/ 2857 w 3809"/>
                          <a:gd name="connsiteY8" fmla="*/ 952 h 1904"/>
                          <a:gd name="connsiteX9" fmla="*/ 2857 w 3809"/>
                          <a:gd name="connsiteY9" fmla="*/ 952 h 1904"/>
                          <a:gd name="connsiteX10" fmla="*/ 2857 w 3809"/>
                          <a:gd name="connsiteY10" fmla="*/ 952 h 1904"/>
                          <a:gd name="connsiteX11" fmla="*/ 2857 w 3809"/>
                          <a:gd name="connsiteY11" fmla="*/ 952 h 1904"/>
                          <a:gd name="connsiteX12" fmla="*/ 2857 w 3809"/>
                          <a:gd name="connsiteY12" fmla="*/ 952 h 1904"/>
                          <a:gd name="connsiteX13" fmla="*/ 2857 w 3809"/>
                          <a:gd name="connsiteY13" fmla="*/ 952 h 1904"/>
                          <a:gd name="connsiteX14" fmla="*/ 2857 w 3809"/>
                          <a:gd name="connsiteY14" fmla="*/ 952 h 1904"/>
                          <a:gd name="connsiteX15" fmla="*/ 2857 w 3809"/>
                          <a:gd name="connsiteY15" fmla="*/ 952 h 1904"/>
                          <a:gd name="connsiteX16" fmla="*/ 2857 w 3809"/>
                          <a:gd name="connsiteY16" fmla="*/ 952 h 1904"/>
                          <a:gd name="connsiteX17" fmla="*/ 2857 w 3809"/>
                          <a:gd name="connsiteY17" fmla="*/ 952 h 1904"/>
                          <a:gd name="connsiteX18" fmla="*/ 2857 w 3809"/>
                          <a:gd name="connsiteY18" fmla="*/ 952 h 1904"/>
                          <a:gd name="connsiteX19" fmla="*/ 2857 w 3809"/>
                          <a:gd name="connsiteY19" fmla="*/ 952 h 1904"/>
                          <a:gd name="connsiteX20" fmla="*/ 2857 w 3809"/>
                          <a:gd name="connsiteY20" fmla="*/ 952 h 1904"/>
                          <a:gd name="connsiteX21" fmla="*/ 2857 w 3809"/>
                          <a:gd name="connsiteY21" fmla="*/ 952 h 1904"/>
                          <a:gd name="connsiteX22" fmla="*/ 2857 w 3809"/>
                          <a:gd name="connsiteY22" fmla="*/ 952 h 1904"/>
                          <a:gd name="connsiteX23" fmla="*/ 2857 w 3809"/>
                          <a:gd name="connsiteY23" fmla="*/ 952 h 1904"/>
                          <a:gd name="connsiteX24" fmla="*/ 2857 w 3809"/>
                          <a:gd name="connsiteY24" fmla="*/ 952 h 1904"/>
                          <a:gd name="connsiteX25" fmla="*/ 2857 w 3809"/>
                          <a:gd name="connsiteY25" fmla="*/ 952 h 1904"/>
                          <a:gd name="connsiteX26" fmla="*/ 2857 w 3809"/>
                          <a:gd name="connsiteY26" fmla="*/ 952 h 1904"/>
                          <a:gd name="connsiteX27" fmla="*/ 2857 w 3809"/>
                          <a:gd name="connsiteY27" fmla="*/ 952 h 1904"/>
                          <a:gd name="connsiteX28" fmla="*/ 2857 w 3809"/>
                          <a:gd name="connsiteY28" fmla="*/ 952 h 1904"/>
                          <a:gd name="connsiteX29" fmla="*/ 2857 w 3809"/>
                          <a:gd name="connsiteY29" fmla="*/ 952 h 1904"/>
                          <a:gd name="connsiteX30" fmla="*/ 2857 w 3809"/>
                          <a:gd name="connsiteY30" fmla="*/ 952 h 1904"/>
                          <a:gd name="connsiteX31" fmla="*/ 2857 w 3809"/>
                          <a:gd name="connsiteY31" fmla="*/ 952 h 1904"/>
                          <a:gd name="connsiteX32" fmla="*/ 2857 w 3809"/>
                          <a:gd name="connsiteY32" fmla="*/ 952 h 1904"/>
                          <a:gd name="connsiteX33" fmla="*/ 2857 w 3809"/>
                          <a:gd name="connsiteY33" fmla="*/ 952 h 1904"/>
                          <a:gd name="connsiteX34" fmla="*/ 2857 w 3809"/>
                          <a:gd name="connsiteY34" fmla="*/ 952 h 1904"/>
                          <a:gd name="connsiteX35" fmla="*/ 2857 w 3809"/>
                          <a:gd name="connsiteY35" fmla="*/ 952 h 1904"/>
                          <a:gd name="connsiteX36" fmla="*/ 2857 w 3809"/>
                          <a:gd name="connsiteY36" fmla="*/ 952 h 1904"/>
                          <a:gd name="connsiteX37" fmla="*/ 2857 w 3809"/>
                          <a:gd name="connsiteY37" fmla="*/ 952 h 1904"/>
                          <a:gd name="connsiteX38" fmla="*/ 953 w 3809"/>
                          <a:gd name="connsiteY38" fmla="*/ 0 h 1904"/>
                          <a:gd name="connsiteX39" fmla="*/ 0 w 3809"/>
                          <a:gd name="connsiteY39" fmla="*/ 0 h 1904"/>
                          <a:gd name="connsiteX40" fmla="*/ 0 w 3809"/>
                          <a:gd name="connsiteY40" fmla="*/ 0 h 1904"/>
                          <a:gd name="connsiteX41" fmla="*/ 0 w 3809"/>
                          <a:gd name="connsiteY41" fmla="*/ 0 h 1904"/>
                          <a:gd name="connsiteX42" fmla="*/ 0 w 3809"/>
                          <a:gd name="connsiteY42" fmla="*/ 0 h 1904"/>
                          <a:gd name="connsiteX43" fmla="*/ 0 w 3809"/>
                          <a:gd name="connsiteY43" fmla="*/ 0 h 1904"/>
                          <a:gd name="connsiteX44" fmla="*/ 0 w 3809"/>
                          <a:gd name="connsiteY44" fmla="*/ 0 h 1904"/>
                          <a:gd name="connsiteX45" fmla="*/ 0 w 3809"/>
                          <a:gd name="connsiteY45" fmla="*/ 0 h 1904"/>
                          <a:gd name="connsiteX46" fmla="*/ 0 w 3809"/>
                          <a:gd name="connsiteY46" fmla="*/ 0 h 1904"/>
                          <a:gd name="connsiteX47" fmla="*/ 0 w 3809"/>
                          <a:gd name="connsiteY47" fmla="*/ 0 h 1904"/>
                          <a:gd name="connsiteX48" fmla="*/ 0 w 3809"/>
                          <a:gd name="connsiteY48" fmla="*/ 0 h 1904"/>
                          <a:gd name="connsiteX49" fmla="*/ 953 w 3809"/>
                          <a:gd name="connsiteY49" fmla="*/ 952 h 1904"/>
                          <a:gd name="connsiteX50" fmla="*/ 953 w 3809"/>
                          <a:gd name="connsiteY50" fmla="*/ 952 h 1904"/>
                          <a:gd name="connsiteX51" fmla="*/ 953 w 3809"/>
                          <a:gd name="connsiteY51" fmla="*/ 952 h 1904"/>
                          <a:gd name="connsiteX52" fmla="*/ 953 w 3809"/>
                          <a:gd name="connsiteY52" fmla="*/ 952 h 1904"/>
                          <a:gd name="connsiteX53" fmla="*/ 953 w 3809"/>
                          <a:gd name="connsiteY53" fmla="*/ 952 h 1904"/>
                          <a:gd name="connsiteX54" fmla="*/ 953 w 3809"/>
                          <a:gd name="connsiteY54" fmla="*/ 952 h 1904"/>
                          <a:gd name="connsiteX55" fmla="*/ 953 w 3809"/>
                          <a:gd name="connsiteY55" fmla="*/ 952 h 1904"/>
                          <a:gd name="connsiteX56" fmla="*/ 953 w 3809"/>
                          <a:gd name="connsiteY56" fmla="*/ 952 h 1904"/>
                          <a:gd name="connsiteX57" fmla="*/ 953 w 3809"/>
                          <a:gd name="connsiteY57" fmla="*/ 952 h 1904"/>
                          <a:gd name="connsiteX58" fmla="*/ 953 w 3809"/>
                          <a:gd name="connsiteY58" fmla="*/ 952 h 1904"/>
                          <a:gd name="connsiteX59" fmla="*/ 953 w 3809"/>
                          <a:gd name="connsiteY59" fmla="*/ 952 h 1904"/>
                          <a:gd name="connsiteX60" fmla="*/ 953 w 3809"/>
                          <a:gd name="connsiteY60" fmla="*/ 952 h 1904"/>
                          <a:gd name="connsiteX61" fmla="*/ 953 w 3809"/>
                          <a:gd name="connsiteY61" fmla="*/ 952 h 1904"/>
                          <a:gd name="connsiteX62" fmla="*/ 953 w 3809"/>
                          <a:gd name="connsiteY62" fmla="*/ 952 h 1904"/>
                          <a:gd name="connsiteX63" fmla="*/ 953 w 3809"/>
                          <a:gd name="connsiteY63" fmla="*/ 952 h 1904"/>
                          <a:gd name="connsiteX64" fmla="*/ 953 w 3809"/>
                          <a:gd name="connsiteY64" fmla="*/ 952 h 1904"/>
                          <a:gd name="connsiteX65" fmla="*/ 953 w 3809"/>
                          <a:gd name="connsiteY65" fmla="*/ 952 h 1904"/>
                          <a:gd name="connsiteX66" fmla="*/ 953 w 3809"/>
                          <a:gd name="connsiteY66" fmla="*/ 952 h 1904"/>
                          <a:gd name="connsiteX67" fmla="*/ 953 w 3809"/>
                          <a:gd name="connsiteY67" fmla="*/ 952 h 1904"/>
                          <a:gd name="connsiteX68" fmla="*/ 953 w 3809"/>
                          <a:gd name="connsiteY68" fmla="*/ 952 h 1904"/>
                          <a:gd name="connsiteX69" fmla="*/ 953 w 3809"/>
                          <a:gd name="connsiteY69" fmla="*/ 952 h 1904"/>
                          <a:gd name="connsiteX70" fmla="*/ 953 w 3809"/>
                          <a:gd name="connsiteY70" fmla="*/ 952 h 1904"/>
                          <a:gd name="connsiteX71" fmla="*/ 953 w 3809"/>
                          <a:gd name="connsiteY71" fmla="*/ 952 h 1904"/>
                          <a:gd name="connsiteX72" fmla="*/ 953 w 3809"/>
                          <a:gd name="connsiteY72" fmla="*/ 952 h 1904"/>
                          <a:gd name="connsiteX73" fmla="*/ 953 w 3809"/>
                          <a:gd name="connsiteY73" fmla="*/ 952 h 1904"/>
                          <a:gd name="connsiteX74" fmla="*/ 953 w 3809"/>
                          <a:gd name="connsiteY74" fmla="*/ 952 h 1904"/>
                          <a:gd name="connsiteX75" fmla="*/ 953 w 3809"/>
                          <a:gd name="connsiteY75" fmla="*/ 952 h 1904"/>
                          <a:gd name="connsiteX76" fmla="*/ 953 w 3809"/>
                          <a:gd name="connsiteY76" fmla="*/ 952 h 1904"/>
                          <a:gd name="connsiteX77" fmla="*/ 953 w 3809"/>
                          <a:gd name="connsiteY77" fmla="*/ 952 h 1904"/>
                          <a:gd name="connsiteX78" fmla="*/ 953 w 3809"/>
                          <a:gd name="connsiteY78" fmla="*/ 952 h 1904"/>
                          <a:gd name="connsiteX79" fmla="*/ 953 w 3809"/>
                          <a:gd name="connsiteY79" fmla="*/ 952 h 1904"/>
                          <a:gd name="connsiteX80" fmla="*/ 953 w 3809"/>
                          <a:gd name="connsiteY80" fmla="*/ 952 h 1904"/>
                          <a:gd name="connsiteX81" fmla="*/ 953 w 3809"/>
                          <a:gd name="connsiteY81" fmla="*/ 952 h 1904"/>
                          <a:gd name="connsiteX82" fmla="*/ 953 w 3809"/>
                          <a:gd name="connsiteY82" fmla="*/ 952 h 1904"/>
                          <a:gd name="connsiteX83" fmla="*/ 953 w 3809"/>
                          <a:gd name="connsiteY83" fmla="*/ 952 h 1904"/>
                          <a:gd name="connsiteX84" fmla="*/ 953 w 3809"/>
                          <a:gd name="connsiteY84" fmla="*/ 952 h 1904"/>
                          <a:gd name="connsiteX85" fmla="*/ 953 w 3809"/>
                          <a:gd name="connsiteY85" fmla="*/ 952 h 1904"/>
                          <a:gd name="connsiteX86" fmla="*/ 953 w 3809"/>
                          <a:gd name="connsiteY86" fmla="*/ 952 h 1904"/>
                          <a:gd name="connsiteX87" fmla="*/ 953 w 3809"/>
                          <a:gd name="connsiteY87" fmla="*/ 952 h 1904"/>
                          <a:gd name="connsiteX88" fmla="*/ 953 w 3809"/>
                          <a:gd name="connsiteY88" fmla="*/ 952 h 1904"/>
                          <a:gd name="connsiteX89" fmla="*/ 953 w 3809"/>
                          <a:gd name="connsiteY89" fmla="*/ 952 h 1904"/>
                          <a:gd name="connsiteX90" fmla="*/ 953 w 3809"/>
                          <a:gd name="connsiteY90" fmla="*/ 952 h 1904"/>
                          <a:gd name="connsiteX91" fmla="*/ 953 w 3809"/>
                          <a:gd name="connsiteY91" fmla="*/ 952 h 1904"/>
                          <a:gd name="connsiteX92" fmla="*/ 953 w 3809"/>
                          <a:gd name="connsiteY92" fmla="*/ 952 h 1904"/>
                          <a:gd name="connsiteX93" fmla="*/ 953 w 3809"/>
                          <a:gd name="connsiteY93" fmla="*/ 952 h 1904"/>
                          <a:gd name="connsiteX94" fmla="*/ 953 w 3809"/>
                          <a:gd name="connsiteY94" fmla="*/ 952 h 1904"/>
                          <a:gd name="connsiteX95" fmla="*/ 953 w 3809"/>
                          <a:gd name="connsiteY95" fmla="*/ 952 h 1904"/>
                          <a:gd name="connsiteX96" fmla="*/ 953 w 3809"/>
                          <a:gd name="connsiteY96" fmla="*/ 952 h 1904"/>
                          <a:gd name="connsiteX97" fmla="*/ 953 w 3809"/>
                          <a:gd name="connsiteY97" fmla="*/ 952 h 1904"/>
                          <a:gd name="connsiteX98" fmla="*/ 953 w 3809"/>
                          <a:gd name="connsiteY98" fmla="*/ 952 h 1904"/>
                          <a:gd name="connsiteX99" fmla="*/ 953 w 3809"/>
                          <a:gd name="connsiteY99" fmla="*/ 952 h 1904"/>
                          <a:gd name="connsiteX100" fmla="*/ 953 w 3809"/>
                          <a:gd name="connsiteY100" fmla="*/ 952 h 1904"/>
                          <a:gd name="connsiteX101" fmla="*/ 953 w 3809"/>
                          <a:gd name="connsiteY101" fmla="*/ 952 h 1904"/>
                          <a:gd name="connsiteX102" fmla="*/ 953 w 3809"/>
                          <a:gd name="connsiteY102" fmla="*/ 952 h 1904"/>
                          <a:gd name="connsiteX103" fmla="*/ 953 w 3809"/>
                          <a:gd name="connsiteY103" fmla="*/ 952 h 1904"/>
                          <a:gd name="connsiteX104" fmla="*/ 953 w 3809"/>
                          <a:gd name="connsiteY104" fmla="*/ 952 h 1904"/>
                          <a:gd name="connsiteX105" fmla="*/ 953 w 3809"/>
                          <a:gd name="connsiteY105" fmla="*/ 952 h 1904"/>
                          <a:gd name="connsiteX106" fmla="*/ 953 w 3809"/>
                          <a:gd name="connsiteY106" fmla="*/ 952 h 1904"/>
                          <a:gd name="connsiteX107" fmla="*/ 953 w 3809"/>
                          <a:gd name="connsiteY107" fmla="*/ 952 h 1904"/>
                          <a:gd name="connsiteX108" fmla="*/ 953 w 3809"/>
                          <a:gd name="connsiteY108" fmla="*/ 952 h 1904"/>
                          <a:gd name="connsiteX109" fmla="*/ 953 w 3809"/>
                          <a:gd name="connsiteY109" fmla="*/ 952 h 1904"/>
                          <a:gd name="connsiteX110" fmla="*/ 953 w 3809"/>
                          <a:gd name="connsiteY110" fmla="*/ 952 h 1904"/>
                          <a:gd name="connsiteX111" fmla="*/ 3810 w 3809"/>
                          <a:gd name="connsiteY111" fmla="*/ 1905 h 1904"/>
                          <a:gd name="connsiteX112" fmla="*/ 3810 w 3809"/>
                          <a:gd name="connsiteY112" fmla="*/ 1905 h 1904"/>
                          <a:gd name="connsiteX113" fmla="*/ 2857 w 3809"/>
                          <a:gd name="connsiteY113" fmla="*/ 952 h 1904"/>
                          <a:gd name="connsiteX114" fmla="*/ 2857 w 3809"/>
                          <a:gd name="connsiteY114" fmla="*/ 952 h 1904"/>
                          <a:gd name="connsiteX115" fmla="*/ 2857 w 3809"/>
                          <a:gd name="connsiteY115" fmla="*/ 952 h 1904"/>
                          <a:gd name="connsiteX116" fmla="*/ 2857 w 3809"/>
                          <a:gd name="connsiteY116" fmla="*/ 952 h 1904"/>
                          <a:gd name="connsiteX117" fmla="*/ 2857 w 3809"/>
                          <a:gd name="connsiteY117" fmla="*/ 952 h 1904"/>
                          <a:gd name="connsiteX118" fmla="*/ 2857 w 3809"/>
                          <a:gd name="connsiteY118" fmla="*/ 952 h 1904"/>
                          <a:gd name="connsiteX119" fmla="*/ 2857 w 3809"/>
                          <a:gd name="connsiteY119" fmla="*/ 952 h 1904"/>
                          <a:gd name="connsiteX120" fmla="*/ 2857 w 3809"/>
                          <a:gd name="connsiteY120" fmla="*/ 952 h 1904"/>
                          <a:gd name="connsiteX121" fmla="*/ 2857 w 3809"/>
                          <a:gd name="connsiteY121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</a:cxnLst>
                        <a:rect l="l" t="t" r="r" b="b"/>
                        <a:pathLst>
                          <a:path w="3809" h="1904">
                            <a:moveTo>
                              <a:pt x="2857" y="952"/>
                            </a:move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1905" y="952"/>
                              <a:pt x="1905" y="952"/>
                              <a:pt x="2857" y="952"/>
                            </a:cubicBez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1905" y="0"/>
                              <a:pt x="1905" y="0"/>
                              <a:pt x="2857" y="952"/>
                            </a:cubicBezTo>
                            <a:cubicBezTo>
                              <a:pt x="1905" y="0"/>
                              <a:pt x="1905" y="0"/>
                              <a:pt x="2857" y="952"/>
                            </a:cubicBez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1905" y="0"/>
                              <a:pt x="1905" y="0"/>
                              <a:pt x="2857" y="952"/>
                            </a:cubicBez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953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2857" y="1905"/>
                              <a:pt x="2857" y="952"/>
                              <a:pt x="2857" y="952"/>
                            </a:cubicBez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lnTo>
                              <a:pt x="2857" y="952"/>
                            </a:ln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D1F11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sp>
              <p:nvSpPr>
                <p:cNvPr id="1338" name="任意多边形: 形状 1222"/>
                <p:cNvSpPr/>
                <p:nvPr/>
              </p:nvSpPr>
              <p:spPr>
                <a:xfrm>
                  <a:off x="4047903" y="3429202"/>
                  <a:ext cx="32606" cy="43611"/>
                </a:xfrm>
                <a:custGeom>
                  <a:avLst/>
                  <a:gdLst>
                    <a:gd name="connsiteX0" fmla="*/ 32606 w 32606"/>
                    <a:gd name="connsiteY0" fmla="*/ 4559 h 43611"/>
                    <a:gd name="connsiteX1" fmla="*/ 3079 w 32606"/>
                    <a:gd name="connsiteY1" fmla="*/ 6464 h 43611"/>
                    <a:gd name="connsiteX2" fmla="*/ 32606 w 32606"/>
                    <a:gd name="connsiteY2" fmla="*/ 43612 h 436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606" h="43611">
                      <a:moveTo>
                        <a:pt x="32606" y="4559"/>
                      </a:moveTo>
                      <a:cubicBezTo>
                        <a:pt x="32606" y="4559"/>
                        <a:pt x="13556" y="-6871"/>
                        <a:pt x="3079" y="6464"/>
                      </a:cubicBezTo>
                      <a:cubicBezTo>
                        <a:pt x="-6446" y="18847"/>
                        <a:pt x="6889" y="42659"/>
                        <a:pt x="32606" y="43612"/>
                      </a:cubicBezTo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339" name="图形 2"/>
                <p:cNvGrpSpPr/>
                <p:nvPr/>
              </p:nvGrpSpPr>
              <p:grpSpPr>
                <a:xfrm>
                  <a:off x="4398645" y="3581399"/>
                  <a:ext cx="24925" cy="46803"/>
                  <a:chOff x="4398645" y="3581399"/>
                  <a:chExt cx="24925" cy="46803"/>
                </a:xfrm>
              </p:grpSpPr>
              <p:sp>
                <p:nvSpPr>
                  <p:cNvPr id="1340" name="任意多边形: 形状 1224"/>
                  <p:cNvSpPr/>
                  <p:nvPr/>
                </p:nvSpPr>
                <p:spPr>
                  <a:xfrm>
                    <a:off x="4398670" y="3582241"/>
                    <a:ext cx="24899" cy="45961"/>
                  </a:xfrm>
                  <a:custGeom>
                    <a:avLst/>
                    <a:gdLst>
                      <a:gd name="connsiteX0" fmla="*/ 6642 w 24899"/>
                      <a:gd name="connsiteY0" fmla="*/ 2015 h 45961"/>
                      <a:gd name="connsiteX1" fmla="*/ 5689 w 24899"/>
                      <a:gd name="connsiteY1" fmla="*/ 45830 h 45961"/>
                      <a:gd name="connsiteX2" fmla="*/ 22834 w 24899"/>
                      <a:gd name="connsiteY2" fmla="*/ 1063 h 45961"/>
                      <a:gd name="connsiteX3" fmla="*/ 6642 w 24899"/>
                      <a:gd name="connsiteY3" fmla="*/ 2015 h 459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899" h="45961">
                        <a:moveTo>
                          <a:pt x="6642" y="2015"/>
                        </a:moveTo>
                        <a:cubicBezTo>
                          <a:pt x="6642" y="2015"/>
                          <a:pt x="-7646" y="42973"/>
                          <a:pt x="5689" y="45830"/>
                        </a:cubicBezTo>
                        <a:cubicBezTo>
                          <a:pt x="19024" y="48688"/>
                          <a:pt x="29502" y="3920"/>
                          <a:pt x="22834" y="1063"/>
                        </a:cubicBezTo>
                        <a:cubicBezTo>
                          <a:pt x="15214" y="-1795"/>
                          <a:pt x="6642" y="2015"/>
                          <a:pt x="6642" y="2015"/>
                        </a:cubicBezTo>
                        <a:close/>
                      </a:path>
                    </a:pathLst>
                  </a:custGeom>
                  <a:solidFill>
                    <a:srgbClr val="FFB8C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341" name="图形 2"/>
                  <p:cNvGrpSpPr/>
                  <p:nvPr/>
                </p:nvGrpSpPr>
                <p:grpSpPr>
                  <a:xfrm>
                    <a:off x="4398645" y="3581399"/>
                    <a:ext cx="24764" cy="45720"/>
                    <a:chOff x="4398645" y="3581399"/>
                    <a:chExt cx="24764" cy="45720"/>
                  </a:xfrm>
                </p:grpSpPr>
                <p:grpSp>
                  <p:nvGrpSpPr>
                    <p:cNvPr id="1342" name="图形 2"/>
                    <p:cNvGrpSpPr/>
                    <p:nvPr/>
                  </p:nvGrpSpPr>
                  <p:grpSpPr>
                    <a:xfrm>
                      <a:off x="4399597" y="3586162"/>
                      <a:ext cx="5714" cy="23812"/>
                      <a:chOff x="4399597" y="3586162"/>
                      <a:chExt cx="5714" cy="23812"/>
                    </a:xfrm>
                    <a:solidFill>
                      <a:srgbClr val="FFB8CB"/>
                    </a:solidFill>
                  </p:grpSpPr>
                  <p:sp>
                    <p:nvSpPr>
                      <p:cNvPr id="1343" name="任意多边形: 形状 1227"/>
                      <p:cNvSpPr/>
                      <p:nvPr/>
                    </p:nvSpPr>
                    <p:spPr>
                      <a:xfrm>
                        <a:off x="4405312" y="35861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44" name="任意多边形: 形状 1228"/>
                      <p:cNvSpPr/>
                      <p:nvPr/>
                    </p:nvSpPr>
                    <p:spPr>
                      <a:xfrm>
                        <a:off x="4399597" y="3588066"/>
                        <a:ext cx="4524" cy="21907"/>
                      </a:xfrm>
                      <a:custGeom>
                        <a:avLst/>
                        <a:gdLst>
                          <a:gd name="connsiteX0" fmla="*/ 0 w 4524"/>
                          <a:gd name="connsiteY0" fmla="*/ 16192 h 21907"/>
                          <a:gd name="connsiteX1" fmla="*/ 0 w 4524"/>
                          <a:gd name="connsiteY1" fmla="*/ 16192 h 21907"/>
                          <a:gd name="connsiteX2" fmla="*/ 0 w 4524"/>
                          <a:gd name="connsiteY2" fmla="*/ 15240 h 21907"/>
                          <a:gd name="connsiteX3" fmla="*/ 0 w 4524"/>
                          <a:gd name="connsiteY3" fmla="*/ 14288 h 21907"/>
                          <a:gd name="connsiteX4" fmla="*/ 0 w 4524"/>
                          <a:gd name="connsiteY4" fmla="*/ 14288 h 21907"/>
                          <a:gd name="connsiteX5" fmla="*/ 0 w 4524"/>
                          <a:gd name="connsiteY5" fmla="*/ 14288 h 21907"/>
                          <a:gd name="connsiteX6" fmla="*/ 0 w 4524"/>
                          <a:gd name="connsiteY6" fmla="*/ 14288 h 21907"/>
                          <a:gd name="connsiteX7" fmla="*/ 0 w 4524"/>
                          <a:gd name="connsiteY7" fmla="*/ 14288 h 21907"/>
                          <a:gd name="connsiteX8" fmla="*/ 0 w 4524"/>
                          <a:gd name="connsiteY8" fmla="*/ 14288 h 21907"/>
                          <a:gd name="connsiteX9" fmla="*/ 0 w 4524"/>
                          <a:gd name="connsiteY9" fmla="*/ 13335 h 21907"/>
                          <a:gd name="connsiteX10" fmla="*/ 0 w 4524"/>
                          <a:gd name="connsiteY10" fmla="*/ 13335 h 21907"/>
                          <a:gd name="connsiteX11" fmla="*/ 0 w 4524"/>
                          <a:gd name="connsiteY11" fmla="*/ 13335 h 21907"/>
                          <a:gd name="connsiteX12" fmla="*/ 0 w 4524"/>
                          <a:gd name="connsiteY12" fmla="*/ 13335 h 21907"/>
                          <a:gd name="connsiteX13" fmla="*/ 0 w 4524"/>
                          <a:gd name="connsiteY13" fmla="*/ 13335 h 21907"/>
                          <a:gd name="connsiteX14" fmla="*/ 0 w 4524"/>
                          <a:gd name="connsiteY14" fmla="*/ 13335 h 21907"/>
                          <a:gd name="connsiteX15" fmla="*/ 0 w 4524"/>
                          <a:gd name="connsiteY15" fmla="*/ 13335 h 21907"/>
                          <a:gd name="connsiteX16" fmla="*/ 0 w 4524"/>
                          <a:gd name="connsiteY16" fmla="*/ 13335 h 21907"/>
                          <a:gd name="connsiteX17" fmla="*/ 0 w 4524"/>
                          <a:gd name="connsiteY17" fmla="*/ 12383 h 21907"/>
                          <a:gd name="connsiteX18" fmla="*/ 0 w 4524"/>
                          <a:gd name="connsiteY18" fmla="*/ 12383 h 21907"/>
                          <a:gd name="connsiteX19" fmla="*/ 0 w 4524"/>
                          <a:gd name="connsiteY19" fmla="*/ 12383 h 21907"/>
                          <a:gd name="connsiteX20" fmla="*/ 0 w 4524"/>
                          <a:gd name="connsiteY20" fmla="*/ 12383 h 21907"/>
                          <a:gd name="connsiteX21" fmla="*/ 0 w 4524"/>
                          <a:gd name="connsiteY21" fmla="*/ 12383 h 21907"/>
                          <a:gd name="connsiteX22" fmla="*/ 0 w 4524"/>
                          <a:gd name="connsiteY22" fmla="*/ 12383 h 21907"/>
                          <a:gd name="connsiteX23" fmla="*/ 0 w 4524"/>
                          <a:gd name="connsiteY23" fmla="*/ 12383 h 21907"/>
                          <a:gd name="connsiteX24" fmla="*/ 0 w 4524"/>
                          <a:gd name="connsiteY24" fmla="*/ 12383 h 21907"/>
                          <a:gd name="connsiteX25" fmla="*/ 0 w 4524"/>
                          <a:gd name="connsiteY25" fmla="*/ 12383 h 21907"/>
                          <a:gd name="connsiteX26" fmla="*/ 0 w 4524"/>
                          <a:gd name="connsiteY26" fmla="*/ 11430 h 21907"/>
                          <a:gd name="connsiteX27" fmla="*/ 0 w 4524"/>
                          <a:gd name="connsiteY27" fmla="*/ 11430 h 21907"/>
                          <a:gd name="connsiteX28" fmla="*/ 0 w 4524"/>
                          <a:gd name="connsiteY28" fmla="*/ 11430 h 21907"/>
                          <a:gd name="connsiteX29" fmla="*/ 0 w 4524"/>
                          <a:gd name="connsiteY29" fmla="*/ 11430 h 21907"/>
                          <a:gd name="connsiteX30" fmla="*/ 0 w 4524"/>
                          <a:gd name="connsiteY30" fmla="*/ 11430 h 21907"/>
                          <a:gd name="connsiteX31" fmla="*/ 0 w 4524"/>
                          <a:gd name="connsiteY31" fmla="*/ 11430 h 21907"/>
                          <a:gd name="connsiteX32" fmla="*/ 0 w 4524"/>
                          <a:gd name="connsiteY32" fmla="*/ 10478 h 21907"/>
                          <a:gd name="connsiteX33" fmla="*/ 0 w 4524"/>
                          <a:gd name="connsiteY33" fmla="*/ 9525 h 21907"/>
                          <a:gd name="connsiteX34" fmla="*/ 0 w 4524"/>
                          <a:gd name="connsiteY34" fmla="*/ 8573 h 21907"/>
                          <a:gd name="connsiteX35" fmla="*/ 0 w 4524"/>
                          <a:gd name="connsiteY35" fmla="*/ 7620 h 21907"/>
                          <a:gd name="connsiteX36" fmla="*/ 0 w 4524"/>
                          <a:gd name="connsiteY36" fmla="*/ 7620 h 21907"/>
                          <a:gd name="connsiteX37" fmla="*/ 0 w 4524"/>
                          <a:gd name="connsiteY37" fmla="*/ 7620 h 21907"/>
                          <a:gd name="connsiteX38" fmla="*/ 0 w 4524"/>
                          <a:gd name="connsiteY38" fmla="*/ 7620 h 21907"/>
                          <a:gd name="connsiteX39" fmla="*/ 0 w 4524"/>
                          <a:gd name="connsiteY39" fmla="*/ 7620 h 21907"/>
                          <a:gd name="connsiteX40" fmla="*/ 0 w 4524"/>
                          <a:gd name="connsiteY40" fmla="*/ 7620 h 21907"/>
                          <a:gd name="connsiteX41" fmla="*/ 0 w 4524"/>
                          <a:gd name="connsiteY41" fmla="*/ 7620 h 21907"/>
                          <a:gd name="connsiteX42" fmla="*/ 0 w 4524"/>
                          <a:gd name="connsiteY42" fmla="*/ 7620 h 21907"/>
                          <a:gd name="connsiteX43" fmla="*/ 0 w 4524"/>
                          <a:gd name="connsiteY43" fmla="*/ 7620 h 21907"/>
                          <a:gd name="connsiteX44" fmla="*/ 0 w 4524"/>
                          <a:gd name="connsiteY44" fmla="*/ 7620 h 21907"/>
                          <a:gd name="connsiteX45" fmla="*/ 0 w 4524"/>
                          <a:gd name="connsiteY45" fmla="*/ 7620 h 21907"/>
                          <a:gd name="connsiteX46" fmla="*/ 0 w 4524"/>
                          <a:gd name="connsiteY46" fmla="*/ 7620 h 21907"/>
                          <a:gd name="connsiteX47" fmla="*/ 952 w 4524"/>
                          <a:gd name="connsiteY47" fmla="*/ 7620 h 21907"/>
                          <a:gd name="connsiteX48" fmla="*/ 952 w 4524"/>
                          <a:gd name="connsiteY48" fmla="*/ 7620 h 21907"/>
                          <a:gd name="connsiteX49" fmla="*/ 952 w 4524"/>
                          <a:gd name="connsiteY49" fmla="*/ 7620 h 21907"/>
                          <a:gd name="connsiteX50" fmla="*/ 952 w 4524"/>
                          <a:gd name="connsiteY50" fmla="*/ 7620 h 21907"/>
                          <a:gd name="connsiteX51" fmla="*/ 952 w 4524"/>
                          <a:gd name="connsiteY51" fmla="*/ 7620 h 21907"/>
                          <a:gd name="connsiteX52" fmla="*/ 952 w 4524"/>
                          <a:gd name="connsiteY52" fmla="*/ 7620 h 21907"/>
                          <a:gd name="connsiteX53" fmla="*/ 952 w 4524"/>
                          <a:gd name="connsiteY53" fmla="*/ 7620 h 21907"/>
                          <a:gd name="connsiteX54" fmla="*/ 952 w 4524"/>
                          <a:gd name="connsiteY54" fmla="*/ 7620 h 21907"/>
                          <a:gd name="connsiteX55" fmla="*/ 952 w 4524"/>
                          <a:gd name="connsiteY55" fmla="*/ 7620 h 21907"/>
                          <a:gd name="connsiteX56" fmla="*/ 952 w 4524"/>
                          <a:gd name="connsiteY56" fmla="*/ 7620 h 21907"/>
                          <a:gd name="connsiteX57" fmla="*/ 952 w 4524"/>
                          <a:gd name="connsiteY57" fmla="*/ 7620 h 21907"/>
                          <a:gd name="connsiteX58" fmla="*/ 952 w 4524"/>
                          <a:gd name="connsiteY58" fmla="*/ 8573 h 21907"/>
                          <a:gd name="connsiteX59" fmla="*/ 952 w 4524"/>
                          <a:gd name="connsiteY59" fmla="*/ 8573 h 21907"/>
                          <a:gd name="connsiteX60" fmla="*/ 952 w 4524"/>
                          <a:gd name="connsiteY60" fmla="*/ 8573 h 21907"/>
                          <a:gd name="connsiteX61" fmla="*/ 952 w 4524"/>
                          <a:gd name="connsiteY61" fmla="*/ 9525 h 21907"/>
                          <a:gd name="connsiteX62" fmla="*/ 952 w 4524"/>
                          <a:gd name="connsiteY62" fmla="*/ 10478 h 21907"/>
                          <a:gd name="connsiteX63" fmla="*/ 952 w 4524"/>
                          <a:gd name="connsiteY63" fmla="*/ 11430 h 21907"/>
                          <a:gd name="connsiteX64" fmla="*/ 952 w 4524"/>
                          <a:gd name="connsiteY64" fmla="*/ 11430 h 21907"/>
                          <a:gd name="connsiteX65" fmla="*/ 952 w 4524"/>
                          <a:gd name="connsiteY65" fmla="*/ 12383 h 21907"/>
                          <a:gd name="connsiteX66" fmla="*/ 952 w 4524"/>
                          <a:gd name="connsiteY66" fmla="*/ 12383 h 21907"/>
                          <a:gd name="connsiteX67" fmla="*/ 952 w 4524"/>
                          <a:gd name="connsiteY67" fmla="*/ 12383 h 21907"/>
                          <a:gd name="connsiteX68" fmla="*/ 952 w 4524"/>
                          <a:gd name="connsiteY68" fmla="*/ 12383 h 21907"/>
                          <a:gd name="connsiteX69" fmla="*/ 952 w 4524"/>
                          <a:gd name="connsiteY69" fmla="*/ 12383 h 21907"/>
                          <a:gd name="connsiteX70" fmla="*/ 952 w 4524"/>
                          <a:gd name="connsiteY70" fmla="*/ 13335 h 21907"/>
                          <a:gd name="connsiteX71" fmla="*/ 952 w 4524"/>
                          <a:gd name="connsiteY71" fmla="*/ 14288 h 21907"/>
                          <a:gd name="connsiteX72" fmla="*/ 952 w 4524"/>
                          <a:gd name="connsiteY72" fmla="*/ 14288 h 21907"/>
                          <a:gd name="connsiteX73" fmla="*/ 952 w 4524"/>
                          <a:gd name="connsiteY73" fmla="*/ 14288 h 21907"/>
                          <a:gd name="connsiteX74" fmla="*/ 952 w 4524"/>
                          <a:gd name="connsiteY74" fmla="*/ 14288 h 21907"/>
                          <a:gd name="connsiteX75" fmla="*/ 952 w 4524"/>
                          <a:gd name="connsiteY75" fmla="*/ 14288 h 21907"/>
                          <a:gd name="connsiteX76" fmla="*/ 952 w 4524"/>
                          <a:gd name="connsiteY76" fmla="*/ 14288 h 21907"/>
                          <a:gd name="connsiteX77" fmla="*/ 952 w 4524"/>
                          <a:gd name="connsiteY77" fmla="*/ 14288 h 21907"/>
                          <a:gd name="connsiteX78" fmla="*/ 952 w 4524"/>
                          <a:gd name="connsiteY78" fmla="*/ 14288 h 21907"/>
                          <a:gd name="connsiteX79" fmla="*/ 952 w 4524"/>
                          <a:gd name="connsiteY79" fmla="*/ 14288 h 21907"/>
                          <a:gd name="connsiteX80" fmla="*/ 952 w 4524"/>
                          <a:gd name="connsiteY80" fmla="*/ 15240 h 21907"/>
                          <a:gd name="connsiteX81" fmla="*/ 952 w 4524"/>
                          <a:gd name="connsiteY81" fmla="*/ 16192 h 21907"/>
                          <a:gd name="connsiteX82" fmla="*/ 952 w 4524"/>
                          <a:gd name="connsiteY82" fmla="*/ 16192 h 21907"/>
                          <a:gd name="connsiteX83" fmla="*/ 952 w 4524"/>
                          <a:gd name="connsiteY83" fmla="*/ 16192 h 21907"/>
                          <a:gd name="connsiteX84" fmla="*/ 952 w 4524"/>
                          <a:gd name="connsiteY84" fmla="*/ 16192 h 21907"/>
                          <a:gd name="connsiteX85" fmla="*/ 952 w 4524"/>
                          <a:gd name="connsiteY85" fmla="*/ 16192 h 21907"/>
                          <a:gd name="connsiteX86" fmla="*/ 952 w 4524"/>
                          <a:gd name="connsiteY86" fmla="*/ 17145 h 21907"/>
                          <a:gd name="connsiteX87" fmla="*/ 952 w 4524"/>
                          <a:gd name="connsiteY87" fmla="*/ 17145 h 21907"/>
                          <a:gd name="connsiteX88" fmla="*/ 952 w 4524"/>
                          <a:gd name="connsiteY88" fmla="*/ 19050 h 21907"/>
                          <a:gd name="connsiteX89" fmla="*/ 952 w 4524"/>
                          <a:gd name="connsiteY89" fmla="*/ 20003 h 21907"/>
                          <a:gd name="connsiteX90" fmla="*/ 952 w 4524"/>
                          <a:gd name="connsiteY90" fmla="*/ 20955 h 21907"/>
                          <a:gd name="connsiteX91" fmla="*/ 952 w 4524"/>
                          <a:gd name="connsiteY91" fmla="*/ 21908 h 21907"/>
                          <a:gd name="connsiteX92" fmla="*/ 952 w 4524"/>
                          <a:gd name="connsiteY92" fmla="*/ 21908 h 21907"/>
                          <a:gd name="connsiteX93" fmla="*/ 0 w 4524"/>
                          <a:gd name="connsiteY93" fmla="*/ 16192 h 21907"/>
                          <a:gd name="connsiteX94" fmla="*/ 3810 w 4524"/>
                          <a:gd name="connsiteY94" fmla="*/ 0 h 21907"/>
                          <a:gd name="connsiteX95" fmla="*/ 3810 w 4524"/>
                          <a:gd name="connsiteY95" fmla="*/ 0 h 21907"/>
                          <a:gd name="connsiteX96" fmla="*/ 3810 w 4524"/>
                          <a:gd name="connsiteY96" fmla="*/ 0 h 21907"/>
                          <a:gd name="connsiteX97" fmla="*/ 3810 w 4524"/>
                          <a:gd name="connsiteY97" fmla="*/ 0 h 21907"/>
                          <a:gd name="connsiteX98" fmla="*/ 3810 w 4524"/>
                          <a:gd name="connsiteY98" fmla="*/ 0 h 21907"/>
                          <a:gd name="connsiteX99" fmla="*/ 3810 w 4524"/>
                          <a:gd name="connsiteY99" fmla="*/ 2858 h 21907"/>
                          <a:gd name="connsiteX100" fmla="*/ 3810 w 4524"/>
                          <a:gd name="connsiteY100" fmla="*/ 2858 h 21907"/>
                          <a:gd name="connsiteX101" fmla="*/ 3810 w 4524"/>
                          <a:gd name="connsiteY101" fmla="*/ 2858 h 21907"/>
                          <a:gd name="connsiteX102" fmla="*/ 3810 w 4524"/>
                          <a:gd name="connsiteY102" fmla="*/ 2858 h 21907"/>
                          <a:gd name="connsiteX103" fmla="*/ 3810 w 4524"/>
                          <a:gd name="connsiteY103" fmla="*/ 2858 h 21907"/>
                          <a:gd name="connsiteX104" fmla="*/ 0 w 4524"/>
                          <a:gd name="connsiteY104" fmla="*/ 14288 h 21907"/>
                          <a:gd name="connsiteX105" fmla="*/ 0 w 4524"/>
                          <a:gd name="connsiteY105" fmla="*/ 14288 h 21907"/>
                          <a:gd name="connsiteX106" fmla="*/ 0 w 4524"/>
                          <a:gd name="connsiteY106" fmla="*/ 14288 h 21907"/>
                          <a:gd name="connsiteX107" fmla="*/ 0 w 4524"/>
                          <a:gd name="connsiteY107" fmla="*/ 14288 h 21907"/>
                          <a:gd name="connsiteX108" fmla="*/ 0 w 4524"/>
                          <a:gd name="connsiteY108" fmla="*/ 14288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524" h="21907">
                            <a:moveTo>
                              <a:pt x="0" y="16192"/>
                            </a:moveTo>
                            <a:cubicBezTo>
                              <a:pt x="0" y="15240"/>
                              <a:pt x="0" y="15240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lnTo>
                              <a:pt x="0" y="7620"/>
                            </a:ln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952" y="7620"/>
                              <a:pt x="952" y="7620"/>
                            </a:cubicBezTo>
                            <a:lnTo>
                              <a:pt x="952" y="7620"/>
                            </a:ln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lnTo>
                              <a:pt x="952" y="7620"/>
                            </a:ln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8573"/>
                              <a:pt x="952" y="8573"/>
                            </a:cubicBezTo>
                            <a:cubicBezTo>
                              <a:pt x="952" y="8573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10478"/>
                              <a:pt x="952" y="10478"/>
                            </a:cubicBezTo>
                            <a:cubicBezTo>
                              <a:pt x="952" y="10478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2383"/>
                            </a:cubicBezTo>
                            <a:cubicBezTo>
                              <a:pt x="952" y="12383"/>
                              <a:pt x="952" y="12383"/>
                              <a:pt x="952" y="13335"/>
                            </a:cubicBezTo>
                            <a:cubicBezTo>
                              <a:pt x="952" y="13335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5240"/>
                            </a:cubicBezTo>
                            <a:cubicBezTo>
                              <a:pt x="952" y="15240"/>
                              <a:pt x="952" y="16192"/>
                              <a:pt x="952" y="16192"/>
                            </a:cubicBezTo>
                            <a:cubicBezTo>
                              <a:pt x="952" y="16192"/>
                              <a:pt x="952" y="16192"/>
                              <a:pt x="952" y="16192"/>
                            </a:cubicBezTo>
                            <a:cubicBezTo>
                              <a:pt x="952" y="16192"/>
                              <a:pt x="952" y="16192"/>
                              <a:pt x="952" y="16192"/>
                            </a:cubicBezTo>
                            <a:cubicBezTo>
                              <a:pt x="952" y="16192"/>
                              <a:pt x="952" y="16192"/>
                              <a:pt x="952" y="16192"/>
                            </a:cubicBezTo>
                            <a:cubicBezTo>
                              <a:pt x="952" y="16192"/>
                              <a:pt x="952" y="16192"/>
                              <a:pt x="952" y="16192"/>
                            </a:cubicBezTo>
                            <a:cubicBezTo>
                              <a:pt x="952" y="16192"/>
                              <a:pt x="952" y="17145"/>
                              <a:pt x="952" y="17145"/>
                            </a:cubicBezTo>
                            <a:cubicBezTo>
                              <a:pt x="952" y="17145"/>
                              <a:pt x="952" y="17145"/>
                              <a:pt x="952" y="17145"/>
                            </a:cubicBezTo>
                            <a:cubicBezTo>
                              <a:pt x="952" y="18098"/>
                              <a:pt x="952" y="18098"/>
                              <a:pt x="952" y="19050"/>
                            </a:cubicBezTo>
                            <a:cubicBezTo>
                              <a:pt x="952" y="19050"/>
                              <a:pt x="952" y="20003"/>
                              <a:pt x="952" y="20003"/>
                            </a:cubicBezTo>
                            <a:cubicBezTo>
                              <a:pt x="952" y="20003"/>
                              <a:pt x="952" y="20003"/>
                              <a:pt x="952" y="20955"/>
                            </a:cubicBezTo>
                            <a:cubicBezTo>
                              <a:pt x="952" y="20955"/>
                              <a:pt x="952" y="20955"/>
                              <a:pt x="952" y="21908"/>
                            </a:cubicBezTo>
                            <a:lnTo>
                              <a:pt x="952" y="21908"/>
                            </a:lnTo>
                            <a:lnTo>
                              <a:pt x="0" y="16192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4763" y="0"/>
                              <a:pt x="3810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3810" y="2858"/>
                            </a:move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lose/>
                            <a:moveTo>
                              <a:pt x="0" y="14288"/>
                            </a:move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45" name="任意多边形: 形状 1229"/>
                      <p:cNvSpPr/>
                      <p:nvPr/>
                    </p:nvSpPr>
                    <p:spPr>
                      <a:xfrm>
                        <a:off x="4403407" y="35871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46" name="任意多边形: 形状 1230"/>
                      <p:cNvSpPr/>
                      <p:nvPr/>
                    </p:nvSpPr>
                    <p:spPr>
                      <a:xfrm>
                        <a:off x="4403407" y="3586876"/>
                        <a:ext cx="952" cy="1190"/>
                      </a:xfrm>
                      <a:custGeom>
                        <a:avLst/>
                        <a:gdLst>
                          <a:gd name="connsiteX0" fmla="*/ 0 w 952"/>
                          <a:gd name="connsiteY0" fmla="*/ 238 h 1190"/>
                          <a:gd name="connsiteX1" fmla="*/ 952 w 952"/>
                          <a:gd name="connsiteY1" fmla="*/ 238 h 1190"/>
                          <a:gd name="connsiteX2" fmla="*/ 952 w 952"/>
                          <a:gd name="connsiteY2" fmla="*/ 238 h 1190"/>
                          <a:gd name="connsiteX3" fmla="*/ 952 w 952"/>
                          <a:gd name="connsiteY3" fmla="*/ 238 h 1190"/>
                          <a:gd name="connsiteX4" fmla="*/ 952 w 952"/>
                          <a:gd name="connsiteY4" fmla="*/ 238 h 1190"/>
                          <a:gd name="connsiteX5" fmla="*/ 952 w 952"/>
                          <a:gd name="connsiteY5" fmla="*/ 238 h 1190"/>
                          <a:gd name="connsiteX6" fmla="*/ 952 w 952"/>
                          <a:gd name="connsiteY6" fmla="*/ 238 h 1190"/>
                          <a:gd name="connsiteX7" fmla="*/ 952 w 952"/>
                          <a:gd name="connsiteY7" fmla="*/ 238 h 1190"/>
                          <a:gd name="connsiteX8" fmla="*/ 952 w 952"/>
                          <a:gd name="connsiteY8" fmla="*/ 238 h 1190"/>
                          <a:gd name="connsiteX9" fmla="*/ 952 w 952"/>
                          <a:gd name="connsiteY9" fmla="*/ 238 h 1190"/>
                          <a:gd name="connsiteX10" fmla="*/ 952 w 952"/>
                          <a:gd name="connsiteY10" fmla="*/ 238 h 1190"/>
                          <a:gd name="connsiteX11" fmla="*/ 952 w 952"/>
                          <a:gd name="connsiteY11" fmla="*/ 238 h 1190"/>
                          <a:gd name="connsiteX12" fmla="*/ 0 w 952"/>
                          <a:gd name="connsiteY12" fmla="*/ 238 h 1190"/>
                          <a:gd name="connsiteX13" fmla="*/ 0 w 952"/>
                          <a:gd name="connsiteY13" fmla="*/ 238 h 1190"/>
                          <a:gd name="connsiteX14" fmla="*/ 0 w 952"/>
                          <a:gd name="connsiteY14" fmla="*/ 1191 h 1190"/>
                          <a:gd name="connsiteX15" fmla="*/ 0 w 952"/>
                          <a:gd name="connsiteY15" fmla="*/ 238 h 1190"/>
                          <a:gd name="connsiteX16" fmla="*/ 0 w 952"/>
                          <a:gd name="connsiteY16" fmla="*/ 238 h 1190"/>
                          <a:gd name="connsiteX17" fmla="*/ 0 w 952"/>
                          <a:gd name="connsiteY17" fmla="*/ 238 h 1190"/>
                          <a:gd name="connsiteX18" fmla="*/ 0 w 952"/>
                          <a:gd name="connsiteY18" fmla="*/ 238 h 1190"/>
                          <a:gd name="connsiteX19" fmla="*/ 0 w 952"/>
                          <a:gd name="connsiteY19" fmla="*/ 238 h 11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190">
                            <a:moveTo>
                              <a:pt x="0" y="238"/>
                            </a:moveTo>
                            <a:cubicBezTo>
                              <a:pt x="0" y="238"/>
                              <a:pt x="952" y="238"/>
                              <a:pt x="952" y="238"/>
                            </a:cubicBezTo>
                            <a:lnTo>
                              <a:pt x="952" y="238"/>
                            </a:ln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lnTo>
                              <a:pt x="952" y="238"/>
                            </a:ln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lnTo>
                              <a:pt x="952" y="238"/>
                            </a:lnTo>
                            <a:lnTo>
                              <a:pt x="952" y="238"/>
                            </a:lnTo>
                            <a:cubicBezTo>
                              <a:pt x="952" y="238"/>
                              <a:pt x="952" y="238"/>
                              <a:pt x="952" y="238"/>
                            </a:cubicBezTo>
                            <a:lnTo>
                              <a:pt x="0" y="238"/>
                            </a:lnTo>
                            <a:cubicBezTo>
                              <a:pt x="0" y="238"/>
                              <a:pt x="0" y="238"/>
                              <a:pt x="0" y="238"/>
                            </a:cubicBezTo>
                            <a:cubicBezTo>
                              <a:pt x="0" y="238"/>
                              <a:pt x="0" y="238"/>
                              <a:pt x="0" y="1191"/>
                            </a:cubicBezTo>
                            <a:cubicBezTo>
                              <a:pt x="0" y="-714"/>
                              <a:pt x="0" y="238"/>
                              <a:pt x="0" y="238"/>
                            </a:cubicBezTo>
                            <a:lnTo>
                              <a:pt x="0" y="238"/>
                            </a:lnTo>
                            <a:cubicBezTo>
                              <a:pt x="0" y="238"/>
                              <a:pt x="0" y="238"/>
                              <a:pt x="0" y="238"/>
                            </a:cubicBezTo>
                            <a:lnTo>
                              <a:pt x="0" y="238"/>
                            </a:lnTo>
                            <a:cubicBezTo>
                              <a:pt x="0" y="238"/>
                              <a:pt x="0" y="238"/>
                              <a:pt x="0" y="238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47" name="图形 2"/>
                    <p:cNvGrpSpPr/>
                    <p:nvPr/>
                  </p:nvGrpSpPr>
                  <p:grpSpPr>
                    <a:xfrm>
                      <a:off x="4398645" y="3604259"/>
                      <a:ext cx="1904" cy="21907"/>
                      <a:chOff x="4398645" y="3604259"/>
                      <a:chExt cx="1904" cy="21907"/>
                    </a:xfrm>
                    <a:solidFill>
                      <a:srgbClr val="FFB8CB"/>
                    </a:solidFill>
                  </p:grpSpPr>
                  <p:sp>
                    <p:nvSpPr>
                      <p:cNvPr id="1348" name="任意多边形: 形状 1232"/>
                      <p:cNvSpPr/>
                      <p:nvPr/>
                    </p:nvSpPr>
                    <p:spPr>
                      <a:xfrm>
                        <a:off x="4400550" y="36042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49" name="任意多边形: 形状 1233"/>
                      <p:cNvSpPr/>
                      <p:nvPr/>
                    </p:nvSpPr>
                    <p:spPr>
                      <a:xfrm>
                        <a:off x="4398645" y="3606164"/>
                        <a:ext cx="952" cy="20002"/>
                      </a:xfrm>
                      <a:custGeom>
                        <a:avLst/>
                        <a:gdLst>
                          <a:gd name="connsiteX0" fmla="*/ 0 w 952"/>
                          <a:gd name="connsiteY0" fmla="*/ 16192 h 20002"/>
                          <a:gd name="connsiteX1" fmla="*/ 0 w 952"/>
                          <a:gd name="connsiteY1" fmla="*/ 16192 h 20002"/>
                          <a:gd name="connsiteX2" fmla="*/ 0 w 952"/>
                          <a:gd name="connsiteY2" fmla="*/ 15240 h 20002"/>
                          <a:gd name="connsiteX3" fmla="*/ 0 w 952"/>
                          <a:gd name="connsiteY3" fmla="*/ 14288 h 20002"/>
                          <a:gd name="connsiteX4" fmla="*/ 0 w 952"/>
                          <a:gd name="connsiteY4" fmla="*/ 13335 h 20002"/>
                          <a:gd name="connsiteX5" fmla="*/ 0 w 952"/>
                          <a:gd name="connsiteY5" fmla="*/ 13335 h 20002"/>
                          <a:gd name="connsiteX6" fmla="*/ 0 w 952"/>
                          <a:gd name="connsiteY6" fmla="*/ 13335 h 20002"/>
                          <a:gd name="connsiteX7" fmla="*/ 0 w 952"/>
                          <a:gd name="connsiteY7" fmla="*/ 13335 h 20002"/>
                          <a:gd name="connsiteX8" fmla="*/ 0 w 952"/>
                          <a:gd name="connsiteY8" fmla="*/ 13335 h 20002"/>
                          <a:gd name="connsiteX9" fmla="*/ 0 w 952"/>
                          <a:gd name="connsiteY9" fmla="*/ 12382 h 20002"/>
                          <a:gd name="connsiteX10" fmla="*/ 0 w 952"/>
                          <a:gd name="connsiteY10" fmla="*/ 12382 h 20002"/>
                          <a:gd name="connsiteX11" fmla="*/ 0 w 952"/>
                          <a:gd name="connsiteY11" fmla="*/ 12382 h 20002"/>
                          <a:gd name="connsiteX12" fmla="*/ 0 w 952"/>
                          <a:gd name="connsiteY12" fmla="*/ 12382 h 20002"/>
                          <a:gd name="connsiteX13" fmla="*/ 0 w 952"/>
                          <a:gd name="connsiteY13" fmla="*/ 11430 h 20002"/>
                          <a:gd name="connsiteX14" fmla="*/ 0 w 952"/>
                          <a:gd name="connsiteY14" fmla="*/ 11430 h 20002"/>
                          <a:gd name="connsiteX15" fmla="*/ 0 w 952"/>
                          <a:gd name="connsiteY15" fmla="*/ 11430 h 20002"/>
                          <a:gd name="connsiteX16" fmla="*/ 0 w 952"/>
                          <a:gd name="connsiteY16" fmla="*/ 11430 h 20002"/>
                          <a:gd name="connsiteX17" fmla="*/ 0 w 952"/>
                          <a:gd name="connsiteY17" fmla="*/ 10477 h 20002"/>
                          <a:gd name="connsiteX18" fmla="*/ 0 w 952"/>
                          <a:gd name="connsiteY18" fmla="*/ 10477 h 20002"/>
                          <a:gd name="connsiteX19" fmla="*/ 0 w 952"/>
                          <a:gd name="connsiteY19" fmla="*/ 10477 h 20002"/>
                          <a:gd name="connsiteX20" fmla="*/ 0 w 952"/>
                          <a:gd name="connsiteY20" fmla="*/ 10477 h 20002"/>
                          <a:gd name="connsiteX21" fmla="*/ 0 w 952"/>
                          <a:gd name="connsiteY21" fmla="*/ 10477 h 20002"/>
                          <a:gd name="connsiteX22" fmla="*/ 0 w 952"/>
                          <a:gd name="connsiteY22" fmla="*/ 10477 h 20002"/>
                          <a:gd name="connsiteX23" fmla="*/ 0 w 952"/>
                          <a:gd name="connsiteY23" fmla="*/ 10477 h 20002"/>
                          <a:gd name="connsiteX24" fmla="*/ 0 w 952"/>
                          <a:gd name="connsiteY24" fmla="*/ 10477 h 20002"/>
                          <a:gd name="connsiteX25" fmla="*/ 0 w 952"/>
                          <a:gd name="connsiteY25" fmla="*/ 10477 h 20002"/>
                          <a:gd name="connsiteX26" fmla="*/ 0 w 952"/>
                          <a:gd name="connsiteY26" fmla="*/ 9525 h 20002"/>
                          <a:gd name="connsiteX27" fmla="*/ 0 w 952"/>
                          <a:gd name="connsiteY27" fmla="*/ 9525 h 20002"/>
                          <a:gd name="connsiteX28" fmla="*/ 0 w 952"/>
                          <a:gd name="connsiteY28" fmla="*/ 9525 h 20002"/>
                          <a:gd name="connsiteX29" fmla="*/ 0 w 952"/>
                          <a:gd name="connsiteY29" fmla="*/ 9525 h 20002"/>
                          <a:gd name="connsiteX30" fmla="*/ 0 w 952"/>
                          <a:gd name="connsiteY30" fmla="*/ 9525 h 20002"/>
                          <a:gd name="connsiteX31" fmla="*/ 0 w 952"/>
                          <a:gd name="connsiteY31" fmla="*/ 9525 h 20002"/>
                          <a:gd name="connsiteX32" fmla="*/ 0 w 952"/>
                          <a:gd name="connsiteY32" fmla="*/ 7620 h 20002"/>
                          <a:gd name="connsiteX33" fmla="*/ 0 w 952"/>
                          <a:gd name="connsiteY33" fmla="*/ 6667 h 20002"/>
                          <a:gd name="connsiteX34" fmla="*/ 0 w 952"/>
                          <a:gd name="connsiteY34" fmla="*/ 5715 h 20002"/>
                          <a:gd name="connsiteX35" fmla="*/ 0 w 952"/>
                          <a:gd name="connsiteY35" fmla="*/ 4763 h 20002"/>
                          <a:gd name="connsiteX36" fmla="*/ 0 w 952"/>
                          <a:gd name="connsiteY36" fmla="*/ 4763 h 20002"/>
                          <a:gd name="connsiteX37" fmla="*/ 0 w 952"/>
                          <a:gd name="connsiteY37" fmla="*/ 4763 h 20002"/>
                          <a:gd name="connsiteX38" fmla="*/ 0 w 952"/>
                          <a:gd name="connsiteY38" fmla="*/ 4763 h 20002"/>
                          <a:gd name="connsiteX39" fmla="*/ 0 w 952"/>
                          <a:gd name="connsiteY39" fmla="*/ 4763 h 20002"/>
                          <a:gd name="connsiteX40" fmla="*/ 0 w 952"/>
                          <a:gd name="connsiteY40" fmla="*/ 4763 h 20002"/>
                          <a:gd name="connsiteX41" fmla="*/ 0 w 952"/>
                          <a:gd name="connsiteY41" fmla="*/ 4763 h 20002"/>
                          <a:gd name="connsiteX42" fmla="*/ 0 w 952"/>
                          <a:gd name="connsiteY42" fmla="*/ 4763 h 20002"/>
                          <a:gd name="connsiteX43" fmla="*/ 0 w 952"/>
                          <a:gd name="connsiteY43" fmla="*/ 4763 h 20002"/>
                          <a:gd name="connsiteX44" fmla="*/ 0 w 952"/>
                          <a:gd name="connsiteY44" fmla="*/ 4763 h 20002"/>
                          <a:gd name="connsiteX45" fmla="*/ 0 w 952"/>
                          <a:gd name="connsiteY45" fmla="*/ 4763 h 20002"/>
                          <a:gd name="connsiteX46" fmla="*/ 0 w 952"/>
                          <a:gd name="connsiteY46" fmla="*/ 4763 h 20002"/>
                          <a:gd name="connsiteX47" fmla="*/ 952 w 952"/>
                          <a:gd name="connsiteY47" fmla="*/ 4763 h 20002"/>
                          <a:gd name="connsiteX48" fmla="*/ 952 w 952"/>
                          <a:gd name="connsiteY48" fmla="*/ 4763 h 20002"/>
                          <a:gd name="connsiteX49" fmla="*/ 952 w 952"/>
                          <a:gd name="connsiteY49" fmla="*/ 4763 h 20002"/>
                          <a:gd name="connsiteX50" fmla="*/ 952 w 952"/>
                          <a:gd name="connsiteY50" fmla="*/ 4763 h 20002"/>
                          <a:gd name="connsiteX51" fmla="*/ 952 w 952"/>
                          <a:gd name="connsiteY51" fmla="*/ 4763 h 20002"/>
                          <a:gd name="connsiteX52" fmla="*/ 952 w 952"/>
                          <a:gd name="connsiteY52" fmla="*/ 4763 h 20002"/>
                          <a:gd name="connsiteX53" fmla="*/ 952 w 952"/>
                          <a:gd name="connsiteY53" fmla="*/ 4763 h 20002"/>
                          <a:gd name="connsiteX54" fmla="*/ 952 w 952"/>
                          <a:gd name="connsiteY54" fmla="*/ 4763 h 20002"/>
                          <a:gd name="connsiteX55" fmla="*/ 952 w 952"/>
                          <a:gd name="connsiteY55" fmla="*/ 4763 h 20002"/>
                          <a:gd name="connsiteX56" fmla="*/ 952 w 952"/>
                          <a:gd name="connsiteY56" fmla="*/ 4763 h 20002"/>
                          <a:gd name="connsiteX57" fmla="*/ 952 w 952"/>
                          <a:gd name="connsiteY57" fmla="*/ 4763 h 20002"/>
                          <a:gd name="connsiteX58" fmla="*/ 952 w 952"/>
                          <a:gd name="connsiteY58" fmla="*/ 5715 h 20002"/>
                          <a:gd name="connsiteX59" fmla="*/ 952 w 952"/>
                          <a:gd name="connsiteY59" fmla="*/ 5715 h 20002"/>
                          <a:gd name="connsiteX60" fmla="*/ 952 w 952"/>
                          <a:gd name="connsiteY60" fmla="*/ 5715 h 20002"/>
                          <a:gd name="connsiteX61" fmla="*/ 952 w 952"/>
                          <a:gd name="connsiteY61" fmla="*/ 6667 h 20002"/>
                          <a:gd name="connsiteX62" fmla="*/ 952 w 952"/>
                          <a:gd name="connsiteY62" fmla="*/ 7620 h 20002"/>
                          <a:gd name="connsiteX63" fmla="*/ 952 w 952"/>
                          <a:gd name="connsiteY63" fmla="*/ 8572 h 20002"/>
                          <a:gd name="connsiteX64" fmla="*/ 952 w 952"/>
                          <a:gd name="connsiteY64" fmla="*/ 9525 h 20002"/>
                          <a:gd name="connsiteX65" fmla="*/ 952 w 952"/>
                          <a:gd name="connsiteY65" fmla="*/ 10477 h 20002"/>
                          <a:gd name="connsiteX66" fmla="*/ 952 w 952"/>
                          <a:gd name="connsiteY66" fmla="*/ 10477 h 20002"/>
                          <a:gd name="connsiteX67" fmla="*/ 952 w 952"/>
                          <a:gd name="connsiteY67" fmla="*/ 10477 h 20002"/>
                          <a:gd name="connsiteX68" fmla="*/ 952 w 952"/>
                          <a:gd name="connsiteY68" fmla="*/ 10477 h 20002"/>
                          <a:gd name="connsiteX69" fmla="*/ 952 w 952"/>
                          <a:gd name="connsiteY69" fmla="*/ 10477 h 20002"/>
                          <a:gd name="connsiteX70" fmla="*/ 952 w 952"/>
                          <a:gd name="connsiteY70" fmla="*/ 11430 h 20002"/>
                          <a:gd name="connsiteX71" fmla="*/ 952 w 952"/>
                          <a:gd name="connsiteY71" fmla="*/ 12382 h 20002"/>
                          <a:gd name="connsiteX72" fmla="*/ 952 w 952"/>
                          <a:gd name="connsiteY72" fmla="*/ 12382 h 20002"/>
                          <a:gd name="connsiteX73" fmla="*/ 952 w 952"/>
                          <a:gd name="connsiteY73" fmla="*/ 12382 h 20002"/>
                          <a:gd name="connsiteX74" fmla="*/ 952 w 952"/>
                          <a:gd name="connsiteY74" fmla="*/ 12382 h 20002"/>
                          <a:gd name="connsiteX75" fmla="*/ 952 w 952"/>
                          <a:gd name="connsiteY75" fmla="*/ 12382 h 20002"/>
                          <a:gd name="connsiteX76" fmla="*/ 952 w 952"/>
                          <a:gd name="connsiteY76" fmla="*/ 12382 h 20002"/>
                          <a:gd name="connsiteX77" fmla="*/ 952 w 952"/>
                          <a:gd name="connsiteY77" fmla="*/ 12382 h 20002"/>
                          <a:gd name="connsiteX78" fmla="*/ 952 w 952"/>
                          <a:gd name="connsiteY78" fmla="*/ 12382 h 20002"/>
                          <a:gd name="connsiteX79" fmla="*/ 952 w 952"/>
                          <a:gd name="connsiteY79" fmla="*/ 12382 h 20002"/>
                          <a:gd name="connsiteX80" fmla="*/ 952 w 952"/>
                          <a:gd name="connsiteY80" fmla="*/ 13335 h 20002"/>
                          <a:gd name="connsiteX81" fmla="*/ 952 w 952"/>
                          <a:gd name="connsiteY81" fmla="*/ 14288 h 20002"/>
                          <a:gd name="connsiteX82" fmla="*/ 952 w 952"/>
                          <a:gd name="connsiteY82" fmla="*/ 14288 h 20002"/>
                          <a:gd name="connsiteX83" fmla="*/ 952 w 952"/>
                          <a:gd name="connsiteY83" fmla="*/ 14288 h 20002"/>
                          <a:gd name="connsiteX84" fmla="*/ 952 w 952"/>
                          <a:gd name="connsiteY84" fmla="*/ 14288 h 20002"/>
                          <a:gd name="connsiteX85" fmla="*/ 952 w 952"/>
                          <a:gd name="connsiteY85" fmla="*/ 14288 h 20002"/>
                          <a:gd name="connsiteX86" fmla="*/ 952 w 952"/>
                          <a:gd name="connsiteY86" fmla="*/ 15240 h 20002"/>
                          <a:gd name="connsiteX87" fmla="*/ 952 w 952"/>
                          <a:gd name="connsiteY87" fmla="*/ 15240 h 20002"/>
                          <a:gd name="connsiteX88" fmla="*/ 952 w 952"/>
                          <a:gd name="connsiteY88" fmla="*/ 17145 h 20002"/>
                          <a:gd name="connsiteX89" fmla="*/ 952 w 952"/>
                          <a:gd name="connsiteY89" fmla="*/ 18097 h 20002"/>
                          <a:gd name="connsiteX90" fmla="*/ 952 w 952"/>
                          <a:gd name="connsiteY90" fmla="*/ 19050 h 20002"/>
                          <a:gd name="connsiteX91" fmla="*/ 952 w 952"/>
                          <a:gd name="connsiteY91" fmla="*/ 20002 h 20002"/>
                          <a:gd name="connsiteX92" fmla="*/ 952 w 952"/>
                          <a:gd name="connsiteY92" fmla="*/ 20002 h 20002"/>
                          <a:gd name="connsiteX93" fmla="*/ 0 w 952"/>
                          <a:gd name="connsiteY93" fmla="*/ 16192 h 20002"/>
                          <a:gd name="connsiteX94" fmla="*/ 952 w 952"/>
                          <a:gd name="connsiteY94" fmla="*/ 0 h 20002"/>
                          <a:gd name="connsiteX95" fmla="*/ 952 w 952"/>
                          <a:gd name="connsiteY95" fmla="*/ 0 h 20002"/>
                          <a:gd name="connsiteX96" fmla="*/ 952 w 952"/>
                          <a:gd name="connsiteY96" fmla="*/ 0 h 20002"/>
                          <a:gd name="connsiteX97" fmla="*/ 952 w 952"/>
                          <a:gd name="connsiteY97" fmla="*/ 0 h 20002"/>
                          <a:gd name="connsiteX98" fmla="*/ 952 w 952"/>
                          <a:gd name="connsiteY98" fmla="*/ 0 h 20002"/>
                          <a:gd name="connsiteX99" fmla="*/ 0 w 952"/>
                          <a:gd name="connsiteY99" fmla="*/ 2857 h 20002"/>
                          <a:gd name="connsiteX100" fmla="*/ 0 w 952"/>
                          <a:gd name="connsiteY100" fmla="*/ 2857 h 20002"/>
                          <a:gd name="connsiteX101" fmla="*/ 0 w 952"/>
                          <a:gd name="connsiteY101" fmla="*/ 2857 h 20002"/>
                          <a:gd name="connsiteX102" fmla="*/ 0 w 952"/>
                          <a:gd name="connsiteY102" fmla="*/ 2857 h 20002"/>
                          <a:gd name="connsiteX103" fmla="*/ 0 w 952"/>
                          <a:gd name="connsiteY103" fmla="*/ 2857 h 20002"/>
                          <a:gd name="connsiteX104" fmla="*/ 0 w 952"/>
                          <a:gd name="connsiteY104" fmla="*/ 15240 h 20002"/>
                          <a:gd name="connsiteX105" fmla="*/ 0 w 952"/>
                          <a:gd name="connsiteY105" fmla="*/ 15240 h 20002"/>
                          <a:gd name="connsiteX106" fmla="*/ 0 w 952"/>
                          <a:gd name="connsiteY106" fmla="*/ 15240 h 20002"/>
                          <a:gd name="connsiteX107" fmla="*/ 0 w 952"/>
                          <a:gd name="connsiteY107" fmla="*/ 15240 h 20002"/>
                          <a:gd name="connsiteX108" fmla="*/ 0 w 952"/>
                          <a:gd name="connsiteY108" fmla="*/ 15240 h 20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" h="20002">
                            <a:moveTo>
                              <a:pt x="0" y="16192"/>
                            </a:move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2382"/>
                            </a:cubicBezTo>
                            <a:cubicBezTo>
                              <a:pt x="0" y="12382"/>
                              <a:pt x="0" y="12382"/>
                              <a:pt x="0" y="12382"/>
                            </a:cubicBezTo>
                            <a:cubicBezTo>
                              <a:pt x="0" y="12382"/>
                              <a:pt x="0" y="12382"/>
                              <a:pt x="0" y="12382"/>
                            </a:cubicBezTo>
                            <a:cubicBezTo>
                              <a:pt x="0" y="12382"/>
                              <a:pt x="0" y="12382"/>
                              <a:pt x="0" y="12382"/>
                            </a:cubicBezTo>
                            <a:cubicBezTo>
                              <a:pt x="0" y="12382"/>
                              <a:pt x="0" y="12382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8572"/>
                              <a:pt x="0" y="8572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952" y="4763"/>
                              <a:pt x="952" y="4763"/>
                            </a:cubicBezTo>
                            <a:lnTo>
                              <a:pt x="952" y="4763"/>
                            </a:ln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lnTo>
                              <a:pt x="952" y="4763"/>
                            </a:ln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952" y="5715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8572"/>
                              <a:pt x="952" y="8572"/>
                            </a:cubicBezTo>
                            <a:cubicBezTo>
                              <a:pt x="952" y="8572"/>
                              <a:pt x="952" y="8572"/>
                              <a:pt x="952" y="9525"/>
                            </a:cubicBezTo>
                            <a:cubicBezTo>
                              <a:pt x="952" y="9525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1430"/>
                            </a:cubicBezTo>
                            <a:cubicBezTo>
                              <a:pt x="952" y="11430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3335"/>
                            </a:cubicBezTo>
                            <a:cubicBezTo>
                              <a:pt x="952" y="13335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6192"/>
                              <a:pt x="952" y="16192"/>
                              <a:pt x="952" y="17145"/>
                            </a:cubicBezTo>
                            <a:cubicBezTo>
                              <a:pt x="952" y="17145"/>
                              <a:pt x="952" y="18097"/>
                              <a:pt x="952" y="18097"/>
                            </a:cubicBezTo>
                            <a:cubicBezTo>
                              <a:pt x="952" y="18097"/>
                              <a:pt x="952" y="18097"/>
                              <a:pt x="952" y="19050"/>
                            </a:cubicBezTo>
                            <a:cubicBezTo>
                              <a:pt x="952" y="19050"/>
                              <a:pt x="952" y="19050"/>
                              <a:pt x="952" y="20002"/>
                            </a:cubicBezTo>
                            <a:lnTo>
                              <a:pt x="952" y="20002"/>
                            </a:lnTo>
                            <a:lnTo>
                              <a:pt x="0" y="16192"/>
                            </a:lnTo>
                            <a:close/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  <a:moveTo>
                              <a:pt x="0" y="2857"/>
                            </a:move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lose/>
                            <a:moveTo>
                              <a:pt x="0" y="15240"/>
                            </a:move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0" name="任意多边形: 形状 1234"/>
                      <p:cNvSpPr/>
                      <p:nvPr/>
                    </p:nvSpPr>
                    <p:spPr>
                      <a:xfrm>
                        <a:off x="4398645" y="36052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1" name="任意多边形: 形状 1235"/>
                      <p:cNvSpPr/>
                      <p:nvPr/>
                    </p:nvSpPr>
                    <p:spPr>
                      <a:xfrm>
                        <a:off x="4398645" y="3605450"/>
                        <a:ext cx="952" cy="1666"/>
                      </a:xfrm>
                      <a:custGeom>
                        <a:avLst/>
                        <a:gdLst>
                          <a:gd name="connsiteX0" fmla="*/ 0 w 952"/>
                          <a:gd name="connsiteY0" fmla="*/ 714 h 1666"/>
                          <a:gd name="connsiteX1" fmla="*/ 952 w 952"/>
                          <a:gd name="connsiteY1" fmla="*/ 714 h 1666"/>
                          <a:gd name="connsiteX2" fmla="*/ 952 w 952"/>
                          <a:gd name="connsiteY2" fmla="*/ 714 h 1666"/>
                          <a:gd name="connsiteX3" fmla="*/ 952 w 952"/>
                          <a:gd name="connsiteY3" fmla="*/ 714 h 1666"/>
                          <a:gd name="connsiteX4" fmla="*/ 952 w 952"/>
                          <a:gd name="connsiteY4" fmla="*/ 714 h 1666"/>
                          <a:gd name="connsiteX5" fmla="*/ 952 w 952"/>
                          <a:gd name="connsiteY5" fmla="*/ 714 h 1666"/>
                          <a:gd name="connsiteX6" fmla="*/ 952 w 952"/>
                          <a:gd name="connsiteY6" fmla="*/ 714 h 1666"/>
                          <a:gd name="connsiteX7" fmla="*/ 952 w 952"/>
                          <a:gd name="connsiteY7" fmla="*/ 714 h 1666"/>
                          <a:gd name="connsiteX8" fmla="*/ 952 w 952"/>
                          <a:gd name="connsiteY8" fmla="*/ 714 h 1666"/>
                          <a:gd name="connsiteX9" fmla="*/ 952 w 952"/>
                          <a:gd name="connsiteY9" fmla="*/ 714 h 1666"/>
                          <a:gd name="connsiteX10" fmla="*/ 952 w 952"/>
                          <a:gd name="connsiteY10" fmla="*/ 714 h 1666"/>
                          <a:gd name="connsiteX11" fmla="*/ 952 w 952"/>
                          <a:gd name="connsiteY11" fmla="*/ 714 h 1666"/>
                          <a:gd name="connsiteX12" fmla="*/ 0 w 952"/>
                          <a:gd name="connsiteY12" fmla="*/ 714 h 1666"/>
                          <a:gd name="connsiteX13" fmla="*/ 0 w 952"/>
                          <a:gd name="connsiteY13" fmla="*/ 714 h 1666"/>
                          <a:gd name="connsiteX14" fmla="*/ 0 w 952"/>
                          <a:gd name="connsiteY14" fmla="*/ 1667 h 1666"/>
                          <a:gd name="connsiteX15" fmla="*/ 0 w 952"/>
                          <a:gd name="connsiteY15" fmla="*/ 714 h 1666"/>
                          <a:gd name="connsiteX16" fmla="*/ 0 w 952"/>
                          <a:gd name="connsiteY16" fmla="*/ 714 h 1666"/>
                          <a:gd name="connsiteX17" fmla="*/ 0 w 952"/>
                          <a:gd name="connsiteY17" fmla="*/ 714 h 1666"/>
                          <a:gd name="connsiteX18" fmla="*/ 0 w 952"/>
                          <a:gd name="connsiteY18" fmla="*/ 714 h 1666"/>
                          <a:gd name="connsiteX19" fmla="*/ 0 w 952"/>
                          <a:gd name="connsiteY19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666">
                            <a:moveTo>
                              <a:pt x="0" y="714"/>
                            </a:moveTo>
                            <a:cubicBezTo>
                              <a:pt x="0" y="714"/>
                              <a:pt x="952" y="714"/>
                              <a:pt x="952" y="714"/>
                            </a:cubicBez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1667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52" name="图形 2"/>
                    <p:cNvGrpSpPr/>
                    <p:nvPr/>
                  </p:nvGrpSpPr>
                  <p:grpSpPr>
                    <a:xfrm>
                      <a:off x="4398645" y="3618546"/>
                      <a:ext cx="18097" cy="8572"/>
                      <a:chOff x="4398645" y="3618546"/>
                      <a:chExt cx="18097" cy="8572"/>
                    </a:xfrm>
                    <a:solidFill>
                      <a:srgbClr val="FFB8CB"/>
                    </a:solidFill>
                  </p:grpSpPr>
                  <p:sp>
                    <p:nvSpPr>
                      <p:cNvPr id="1353" name="任意多边形: 形状 1237"/>
                      <p:cNvSpPr/>
                      <p:nvPr/>
                    </p:nvSpPr>
                    <p:spPr>
                      <a:xfrm>
                        <a:off x="4399597" y="36223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4" name="任意多边形: 形状 1238"/>
                      <p:cNvSpPr/>
                      <p:nvPr/>
                    </p:nvSpPr>
                    <p:spPr>
                      <a:xfrm>
                        <a:off x="4399597" y="3618546"/>
                        <a:ext cx="17144" cy="8572"/>
                      </a:xfrm>
                      <a:custGeom>
                        <a:avLst/>
                        <a:gdLst>
                          <a:gd name="connsiteX0" fmla="*/ 13335 w 17144"/>
                          <a:gd name="connsiteY0" fmla="*/ 3810 h 8572"/>
                          <a:gd name="connsiteX1" fmla="*/ 13335 w 17144"/>
                          <a:gd name="connsiteY1" fmla="*/ 3810 h 8572"/>
                          <a:gd name="connsiteX2" fmla="*/ 13335 w 17144"/>
                          <a:gd name="connsiteY2" fmla="*/ 3810 h 8572"/>
                          <a:gd name="connsiteX3" fmla="*/ 12382 w 17144"/>
                          <a:gd name="connsiteY3" fmla="*/ 5715 h 8572"/>
                          <a:gd name="connsiteX4" fmla="*/ 12382 w 17144"/>
                          <a:gd name="connsiteY4" fmla="*/ 5715 h 8572"/>
                          <a:gd name="connsiteX5" fmla="*/ 12382 w 17144"/>
                          <a:gd name="connsiteY5" fmla="*/ 5715 h 8572"/>
                          <a:gd name="connsiteX6" fmla="*/ 12382 w 17144"/>
                          <a:gd name="connsiteY6" fmla="*/ 5715 h 8572"/>
                          <a:gd name="connsiteX7" fmla="*/ 12382 w 17144"/>
                          <a:gd name="connsiteY7" fmla="*/ 5715 h 8572"/>
                          <a:gd name="connsiteX8" fmla="*/ 12382 w 17144"/>
                          <a:gd name="connsiteY8" fmla="*/ 5715 h 8572"/>
                          <a:gd name="connsiteX9" fmla="*/ 12382 w 17144"/>
                          <a:gd name="connsiteY9" fmla="*/ 5715 h 8572"/>
                          <a:gd name="connsiteX10" fmla="*/ 12382 w 17144"/>
                          <a:gd name="connsiteY10" fmla="*/ 5715 h 8572"/>
                          <a:gd name="connsiteX11" fmla="*/ 12382 w 17144"/>
                          <a:gd name="connsiteY11" fmla="*/ 5715 h 8572"/>
                          <a:gd name="connsiteX12" fmla="*/ 12382 w 17144"/>
                          <a:gd name="connsiteY12" fmla="*/ 5715 h 8572"/>
                          <a:gd name="connsiteX13" fmla="*/ 12382 w 17144"/>
                          <a:gd name="connsiteY13" fmla="*/ 5715 h 8572"/>
                          <a:gd name="connsiteX14" fmla="*/ 12382 w 17144"/>
                          <a:gd name="connsiteY14" fmla="*/ 5715 h 8572"/>
                          <a:gd name="connsiteX15" fmla="*/ 12382 w 17144"/>
                          <a:gd name="connsiteY15" fmla="*/ 5715 h 8572"/>
                          <a:gd name="connsiteX16" fmla="*/ 12382 w 17144"/>
                          <a:gd name="connsiteY16" fmla="*/ 5715 h 8572"/>
                          <a:gd name="connsiteX17" fmla="*/ 12382 w 17144"/>
                          <a:gd name="connsiteY17" fmla="*/ 5715 h 8572"/>
                          <a:gd name="connsiteX18" fmla="*/ 12382 w 17144"/>
                          <a:gd name="connsiteY18" fmla="*/ 5715 h 8572"/>
                          <a:gd name="connsiteX19" fmla="*/ 12382 w 17144"/>
                          <a:gd name="connsiteY19" fmla="*/ 5715 h 8572"/>
                          <a:gd name="connsiteX20" fmla="*/ 12382 w 17144"/>
                          <a:gd name="connsiteY20" fmla="*/ 5715 h 8572"/>
                          <a:gd name="connsiteX21" fmla="*/ 12382 w 17144"/>
                          <a:gd name="connsiteY21" fmla="*/ 5715 h 8572"/>
                          <a:gd name="connsiteX22" fmla="*/ 12382 w 17144"/>
                          <a:gd name="connsiteY22" fmla="*/ 5715 h 8572"/>
                          <a:gd name="connsiteX23" fmla="*/ 12382 w 17144"/>
                          <a:gd name="connsiteY23" fmla="*/ 5715 h 8572"/>
                          <a:gd name="connsiteX24" fmla="*/ 12382 w 17144"/>
                          <a:gd name="connsiteY24" fmla="*/ 5715 h 8572"/>
                          <a:gd name="connsiteX25" fmla="*/ 12382 w 17144"/>
                          <a:gd name="connsiteY25" fmla="*/ 5715 h 8572"/>
                          <a:gd name="connsiteX26" fmla="*/ 11430 w 17144"/>
                          <a:gd name="connsiteY26" fmla="*/ 5715 h 8572"/>
                          <a:gd name="connsiteX27" fmla="*/ 10477 w 17144"/>
                          <a:gd name="connsiteY27" fmla="*/ 5715 h 8572"/>
                          <a:gd name="connsiteX28" fmla="*/ 10477 w 17144"/>
                          <a:gd name="connsiteY28" fmla="*/ 5715 h 8572"/>
                          <a:gd name="connsiteX29" fmla="*/ 10477 w 17144"/>
                          <a:gd name="connsiteY29" fmla="*/ 5715 h 8572"/>
                          <a:gd name="connsiteX30" fmla="*/ 10477 w 17144"/>
                          <a:gd name="connsiteY30" fmla="*/ 5715 h 8572"/>
                          <a:gd name="connsiteX31" fmla="*/ 10477 w 17144"/>
                          <a:gd name="connsiteY31" fmla="*/ 5715 h 8572"/>
                          <a:gd name="connsiteX32" fmla="*/ 8573 w 17144"/>
                          <a:gd name="connsiteY32" fmla="*/ 5715 h 8572"/>
                          <a:gd name="connsiteX33" fmla="*/ 7620 w 17144"/>
                          <a:gd name="connsiteY33" fmla="*/ 5715 h 8572"/>
                          <a:gd name="connsiteX34" fmla="*/ 6667 w 17144"/>
                          <a:gd name="connsiteY34" fmla="*/ 4763 h 8572"/>
                          <a:gd name="connsiteX35" fmla="*/ 5715 w 17144"/>
                          <a:gd name="connsiteY35" fmla="*/ 3810 h 8572"/>
                          <a:gd name="connsiteX36" fmla="*/ 5715 w 17144"/>
                          <a:gd name="connsiteY36" fmla="*/ 3810 h 8572"/>
                          <a:gd name="connsiteX37" fmla="*/ 5715 w 17144"/>
                          <a:gd name="connsiteY37" fmla="*/ 3810 h 8572"/>
                          <a:gd name="connsiteX38" fmla="*/ 5715 w 17144"/>
                          <a:gd name="connsiteY38" fmla="*/ 3810 h 8572"/>
                          <a:gd name="connsiteX39" fmla="*/ 5715 w 17144"/>
                          <a:gd name="connsiteY39" fmla="*/ 3810 h 8572"/>
                          <a:gd name="connsiteX40" fmla="*/ 5715 w 17144"/>
                          <a:gd name="connsiteY40" fmla="*/ 3810 h 8572"/>
                          <a:gd name="connsiteX41" fmla="*/ 5715 w 17144"/>
                          <a:gd name="connsiteY41" fmla="*/ 3810 h 8572"/>
                          <a:gd name="connsiteX42" fmla="*/ 5715 w 17144"/>
                          <a:gd name="connsiteY42" fmla="*/ 3810 h 8572"/>
                          <a:gd name="connsiteX43" fmla="*/ 5715 w 17144"/>
                          <a:gd name="connsiteY43" fmla="*/ 3810 h 8572"/>
                          <a:gd name="connsiteX44" fmla="*/ 5715 w 17144"/>
                          <a:gd name="connsiteY44" fmla="*/ 3810 h 8572"/>
                          <a:gd name="connsiteX45" fmla="*/ 5715 w 17144"/>
                          <a:gd name="connsiteY45" fmla="*/ 3810 h 8572"/>
                          <a:gd name="connsiteX46" fmla="*/ 5715 w 17144"/>
                          <a:gd name="connsiteY46" fmla="*/ 3810 h 8572"/>
                          <a:gd name="connsiteX47" fmla="*/ 6667 w 17144"/>
                          <a:gd name="connsiteY47" fmla="*/ 2858 h 8572"/>
                          <a:gd name="connsiteX48" fmla="*/ 6667 w 17144"/>
                          <a:gd name="connsiteY48" fmla="*/ 2858 h 8572"/>
                          <a:gd name="connsiteX49" fmla="*/ 6667 w 17144"/>
                          <a:gd name="connsiteY49" fmla="*/ 2858 h 8572"/>
                          <a:gd name="connsiteX50" fmla="*/ 6667 w 17144"/>
                          <a:gd name="connsiteY50" fmla="*/ 2858 h 8572"/>
                          <a:gd name="connsiteX51" fmla="*/ 6667 w 17144"/>
                          <a:gd name="connsiteY51" fmla="*/ 2858 h 8572"/>
                          <a:gd name="connsiteX52" fmla="*/ 6667 w 17144"/>
                          <a:gd name="connsiteY52" fmla="*/ 2858 h 8572"/>
                          <a:gd name="connsiteX53" fmla="*/ 6667 w 17144"/>
                          <a:gd name="connsiteY53" fmla="*/ 2858 h 8572"/>
                          <a:gd name="connsiteX54" fmla="*/ 6667 w 17144"/>
                          <a:gd name="connsiteY54" fmla="*/ 2858 h 8572"/>
                          <a:gd name="connsiteX55" fmla="*/ 6667 w 17144"/>
                          <a:gd name="connsiteY55" fmla="*/ 2858 h 8572"/>
                          <a:gd name="connsiteX56" fmla="*/ 6667 w 17144"/>
                          <a:gd name="connsiteY56" fmla="*/ 2858 h 8572"/>
                          <a:gd name="connsiteX57" fmla="*/ 6667 w 17144"/>
                          <a:gd name="connsiteY57" fmla="*/ 2858 h 8572"/>
                          <a:gd name="connsiteX58" fmla="*/ 7620 w 17144"/>
                          <a:gd name="connsiteY58" fmla="*/ 3810 h 8572"/>
                          <a:gd name="connsiteX59" fmla="*/ 7620 w 17144"/>
                          <a:gd name="connsiteY59" fmla="*/ 3810 h 8572"/>
                          <a:gd name="connsiteX60" fmla="*/ 7620 w 17144"/>
                          <a:gd name="connsiteY60" fmla="*/ 3810 h 8572"/>
                          <a:gd name="connsiteX61" fmla="*/ 8573 w 17144"/>
                          <a:gd name="connsiteY61" fmla="*/ 3810 h 8572"/>
                          <a:gd name="connsiteX62" fmla="*/ 9525 w 17144"/>
                          <a:gd name="connsiteY62" fmla="*/ 3810 h 8572"/>
                          <a:gd name="connsiteX63" fmla="*/ 10477 w 17144"/>
                          <a:gd name="connsiteY63" fmla="*/ 3810 h 8572"/>
                          <a:gd name="connsiteX64" fmla="*/ 10477 w 17144"/>
                          <a:gd name="connsiteY64" fmla="*/ 3810 h 8572"/>
                          <a:gd name="connsiteX65" fmla="*/ 11430 w 17144"/>
                          <a:gd name="connsiteY65" fmla="*/ 3810 h 8572"/>
                          <a:gd name="connsiteX66" fmla="*/ 11430 w 17144"/>
                          <a:gd name="connsiteY66" fmla="*/ 3810 h 8572"/>
                          <a:gd name="connsiteX67" fmla="*/ 11430 w 17144"/>
                          <a:gd name="connsiteY67" fmla="*/ 3810 h 8572"/>
                          <a:gd name="connsiteX68" fmla="*/ 11430 w 17144"/>
                          <a:gd name="connsiteY68" fmla="*/ 3810 h 8572"/>
                          <a:gd name="connsiteX69" fmla="*/ 11430 w 17144"/>
                          <a:gd name="connsiteY69" fmla="*/ 3810 h 8572"/>
                          <a:gd name="connsiteX70" fmla="*/ 11430 w 17144"/>
                          <a:gd name="connsiteY70" fmla="*/ 3810 h 8572"/>
                          <a:gd name="connsiteX71" fmla="*/ 12382 w 17144"/>
                          <a:gd name="connsiteY71" fmla="*/ 3810 h 8572"/>
                          <a:gd name="connsiteX72" fmla="*/ 12382 w 17144"/>
                          <a:gd name="connsiteY72" fmla="*/ 3810 h 8572"/>
                          <a:gd name="connsiteX73" fmla="*/ 12382 w 17144"/>
                          <a:gd name="connsiteY73" fmla="*/ 3810 h 8572"/>
                          <a:gd name="connsiteX74" fmla="*/ 12382 w 17144"/>
                          <a:gd name="connsiteY74" fmla="*/ 3810 h 8572"/>
                          <a:gd name="connsiteX75" fmla="*/ 12382 w 17144"/>
                          <a:gd name="connsiteY75" fmla="*/ 3810 h 8572"/>
                          <a:gd name="connsiteX76" fmla="*/ 12382 w 17144"/>
                          <a:gd name="connsiteY76" fmla="*/ 3810 h 8572"/>
                          <a:gd name="connsiteX77" fmla="*/ 12382 w 17144"/>
                          <a:gd name="connsiteY77" fmla="*/ 3810 h 8572"/>
                          <a:gd name="connsiteX78" fmla="*/ 12382 w 17144"/>
                          <a:gd name="connsiteY78" fmla="*/ 3810 h 8572"/>
                          <a:gd name="connsiteX79" fmla="*/ 12382 w 17144"/>
                          <a:gd name="connsiteY79" fmla="*/ 3810 h 8572"/>
                          <a:gd name="connsiteX80" fmla="*/ 13335 w 17144"/>
                          <a:gd name="connsiteY80" fmla="*/ 3810 h 8572"/>
                          <a:gd name="connsiteX81" fmla="*/ 14288 w 17144"/>
                          <a:gd name="connsiteY81" fmla="*/ 3810 h 8572"/>
                          <a:gd name="connsiteX82" fmla="*/ 14288 w 17144"/>
                          <a:gd name="connsiteY82" fmla="*/ 3810 h 8572"/>
                          <a:gd name="connsiteX83" fmla="*/ 14288 w 17144"/>
                          <a:gd name="connsiteY83" fmla="*/ 3810 h 8572"/>
                          <a:gd name="connsiteX84" fmla="*/ 14288 w 17144"/>
                          <a:gd name="connsiteY84" fmla="*/ 3810 h 8572"/>
                          <a:gd name="connsiteX85" fmla="*/ 14288 w 17144"/>
                          <a:gd name="connsiteY85" fmla="*/ 3810 h 8572"/>
                          <a:gd name="connsiteX86" fmla="*/ 15240 w 17144"/>
                          <a:gd name="connsiteY86" fmla="*/ 2858 h 8572"/>
                          <a:gd name="connsiteX87" fmla="*/ 15240 w 17144"/>
                          <a:gd name="connsiteY87" fmla="*/ 2858 h 8572"/>
                          <a:gd name="connsiteX88" fmla="*/ 16192 w 17144"/>
                          <a:gd name="connsiteY88" fmla="*/ 1905 h 8572"/>
                          <a:gd name="connsiteX89" fmla="*/ 17145 w 17144"/>
                          <a:gd name="connsiteY89" fmla="*/ 953 h 8572"/>
                          <a:gd name="connsiteX90" fmla="*/ 17145 w 17144"/>
                          <a:gd name="connsiteY90" fmla="*/ 0 h 8572"/>
                          <a:gd name="connsiteX91" fmla="*/ 17145 w 17144"/>
                          <a:gd name="connsiteY91" fmla="*/ 0 h 8572"/>
                          <a:gd name="connsiteX92" fmla="*/ 17145 w 17144"/>
                          <a:gd name="connsiteY92" fmla="*/ 0 h 8572"/>
                          <a:gd name="connsiteX93" fmla="*/ 13335 w 17144"/>
                          <a:gd name="connsiteY93" fmla="*/ 3810 h 8572"/>
                          <a:gd name="connsiteX94" fmla="*/ 0 w 17144"/>
                          <a:gd name="connsiteY94" fmla="*/ 6668 h 8572"/>
                          <a:gd name="connsiteX95" fmla="*/ 0 w 17144"/>
                          <a:gd name="connsiteY95" fmla="*/ 6668 h 8572"/>
                          <a:gd name="connsiteX96" fmla="*/ 0 w 17144"/>
                          <a:gd name="connsiteY96" fmla="*/ 6668 h 8572"/>
                          <a:gd name="connsiteX97" fmla="*/ 0 w 17144"/>
                          <a:gd name="connsiteY97" fmla="*/ 6668 h 8572"/>
                          <a:gd name="connsiteX98" fmla="*/ 0 w 17144"/>
                          <a:gd name="connsiteY98" fmla="*/ 6668 h 8572"/>
                          <a:gd name="connsiteX99" fmla="*/ 1905 w 17144"/>
                          <a:gd name="connsiteY99" fmla="*/ 8573 h 8572"/>
                          <a:gd name="connsiteX100" fmla="*/ 1905 w 17144"/>
                          <a:gd name="connsiteY100" fmla="*/ 8573 h 8572"/>
                          <a:gd name="connsiteX101" fmla="*/ 1905 w 17144"/>
                          <a:gd name="connsiteY101" fmla="*/ 8573 h 8572"/>
                          <a:gd name="connsiteX102" fmla="*/ 1905 w 17144"/>
                          <a:gd name="connsiteY102" fmla="*/ 8573 h 8572"/>
                          <a:gd name="connsiteX103" fmla="*/ 1905 w 17144"/>
                          <a:gd name="connsiteY103" fmla="*/ 8573 h 8572"/>
                          <a:gd name="connsiteX104" fmla="*/ 12382 w 17144"/>
                          <a:gd name="connsiteY104" fmla="*/ 4763 h 8572"/>
                          <a:gd name="connsiteX105" fmla="*/ 12382 w 17144"/>
                          <a:gd name="connsiteY105" fmla="*/ 4763 h 8572"/>
                          <a:gd name="connsiteX106" fmla="*/ 12382 w 17144"/>
                          <a:gd name="connsiteY106" fmla="*/ 4763 h 8572"/>
                          <a:gd name="connsiteX107" fmla="*/ 12382 w 17144"/>
                          <a:gd name="connsiteY107" fmla="*/ 4763 h 8572"/>
                          <a:gd name="connsiteX108" fmla="*/ 12382 w 17144"/>
                          <a:gd name="connsiteY108" fmla="*/ 476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7144" h="8572">
                            <a:moveTo>
                              <a:pt x="13335" y="3810"/>
                            </a:move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4763"/>
                              <a:pt x="13335" y="4763"/>
                              <a:pt x="13335" y="3810"/>
                            </a:cubicBezTo>
                            <a:cubicBezTo>
                              <a:pt x="12382" y="4763"/>
                              <a:pt x="12382" y="4763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5715"/>
                              <a:pt x="11430" y="5715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5715"/>
                              <a:pt x="10477" y="5715"/>
                            </a:cubicBezTo>
                            <a:cubicBezTo>
                              <a:pt x="9525" y="5715"/>
                              <a:pt x="9525" y="5715"/>
                              <a:pt x="8573" y="5715"/>
                            </a:cubicBezTo>
                            <a:cubicBezTo>
                              <a:pt x="8573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6667" y="5715"/>
                              <a:pt x="6667" y="4763"/>
                            </a:cubicBezTo>
                            <a:cubicBezTo>
                              <a:pt x="6667" y="4763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lnTo>
                              <a:pt x="5715" y="3810"/>
                            </a:ln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2858"/>
                              <a:pt x="6667" y="2858"/>
                            </a:cubicBezTo>
                            <a:lnTo>
                              <a:pt x="6667" y="2858"/>
                            </a:ln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lnTo>
                              <a:pt x="6667" y="2858"/>
                            </a:ln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3810"/>
                              <a:pt x="7620" y="3810"/>
                            </a:cubicBezTo>
                            <a:cubicBezTo>
                              <a:pt x="7620" y="3810"/>
                              <a:pt x="7620" y="3810"/>
                              <a:pt x="7620" y="3810"/>
                            </a:cubicBezTo>
                            <a:cubicBezTo>
                              <a:pt x="7620" y="3810"/>
                              <a:pt x="7620" y="3810"/>
                              <a:pt x="7620" y="3810"/>
                            </a:cubicBezTo>
                            <a:cubicBezTo>
                              <a:pt x="7620" y="3810"/>
                              <a:pt x="7620" y="3810"/>
                              <a:pt x="8573" y="3810"/>
                            </a:cubicBezTo>
                            <a:cubicBezTo>
                              <a:pt x="8573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0477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6192" y="1905"/>
                              <a:pt x="16192" y="1905"/>
                            </a:cubicBezTo>
                            <a:cubicBezTo>
                              <a:pt x="16192" y="1905"/>
                              <a:pt x="16192" y="1905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lnTo>
                              <a:pt x="17145" y="0"/>
                            </a:lnTo>
                            <a:lnTo>
                              <a:pt x="13335" y="3810"/>
                            </a:lnTo>
                            <a:close/>
                            <a:moveTo>
                              <a:pt x="0" y="6668"/>
                            </a:moveTo>
                            <a:cubicBezTo>
                              <a:pt x="0" y="6668"/>
                              <a:pt x="0" y="5715"/>
                              <a:pt x="0" y="6668"/>
                            </a:cubicBezTo>
                            <a:cubicBezTo>
                              <a:pt x="0" y="5715"/>
                              <a:pt x="0" y="5715"/>
                              <a:pt x="0" y="6668"/>
                            </a:cubicBezTo>
                            <a:cubicBezTo>
                              <a:pt x="0" y="5715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lose/>
                            <a:moveTo>
                              <a:pt x="1905" y="8573"/>
                            </a:move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lose/>
                            <a:moveTo>
                              <a:pt x="12382" y="4763"/>
                            </a:moveTo>
                            <a:cubicBezTo>
                              <a:pt x="12382" y="4763"/>
                              <a:pt x="12382" y="4763"/>
                              <a:pt x="12382" y="4763"/>
                            </a:cubicBezTo>
                            <a:cubicBezTo>
                              <a:pt x="12382" y="4763"/>
                              <a:pt x="12382" y="5715"/>
                              <a:pt x="12382" y="4763"/>
                            </a:cubicBezTo>
                            <a:cubicBezTo>
                              <a:pt x="12382" y="5715"/>
                              <a:pt x="12382" y="5715"/>
                              <a:pt x="12382" y="4763"/>
                            </a:cubicBezTo>
                            <a:cubicBezTo>
                              <a:pt x="12382" y="4763"/>
                              <a:pt x="12382" y="4763"/>
                              <a:pt x="12382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5" name="任意多边形: 形状 1239"/>
                      <p:cNvSpPr/>
                      <p:nvPr/>
                    </p:nvSpPr>
                    <p:spPr>
                      <a:xfrm>
                        <a:off x="4398645" y="36242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6" name="任意多边形: 形状 1240"/>
                      <p:cNvSpPr/>
                      <p:nvPr/>
                    </p:nvSpPr>
                    <p:spPr>
                      <a:xfrm>
                        <a:off x="4398883" y="3623309"/>
                        <a:ext cx="1666" cy="952"/>
                      </a:xfrm>
                      <a:custGeom>
                        <a:avLst/>
                        <a:gdLst>
                          <a:gd name="connsiteX0" fmla="*/ 714 w 1666"/>
                          <a:gd name="connsiteY0" fmla="*/ 953 h 952"/>
                          <a:gd name="connsiteX1" fmla="*/ 714 w 1666"/>
                          <a:gd name="connsiteY1" fmla="*/ 953 h 952"/>
                          <a:gd name="connsiteX2" fmla="*/ 714 w 1666"/>
                          <a:gd name="connsiteY2" fmla="*/ 953 h 952"/>
                          <a:gd name="connsiteX3" fmla="*/ 1667 w 1666"/>
                          <a:gd name="connsiteY3" fmla="*/ 0 h 952"/>
                          <a:gd name="connsiteX4" fmla="*/ 1667 w 1666"/>
                          <a:gd name="connsiteY4" fmla="*/ 0 h 952"/>
                          <a:gd name="connsiteX5" fmla="*/ 1667 w 1666"/>
                          <a:gd name="connsiteY5" fmla="*/ 0 h 952"/>
                          <a:gd name="connsiteX6" fmla="*/ 1667 w 1666"/>
                          <a:gd name="connsiteY6" fmla="*/ 0 h 952"/>
                          <a:gd name="connsiteX7" fmla="*/ 1667 w 1666"/>
                          <a:gd name="connsiteY7" fmla="*/ 0 h 952"/>
                          <a:gd name="connsiteX8" fmla="*/ 1667 w 1666"/>
                          <a:gd name="connsiteY8" fmla="*/ 0 h 952"/>
                          <a:gd name="connsiteX9" fmla="*/ 1667 w 1666"/>
                          <a:gd name="connsiteY9" fmla="*/ 0 h 952"/>
                          <a:gd name="connsiteX10" fmla="*/ 1667 w 1666"/>
                          <a:gd name="connsiteY10" fmla="*/ 0 h 952"/>
                          <a:gd name="connsiteX11" fmla="*/ 1667 w 1666"/>
                          <a:gd name="connsiteY11" fmla="*/ 0 h 952"/>
                          <a:gd name="connsiteX12" fmla="*/ 714 w 1666"/>
                          <a:gd name="connsiteY12" fmla="*/ 0 h 952"/>
                          <a:gd name="connsiteX13" fmla="*/ 714 w 1666"/>
                          <a:gd name="connsiteY13" fmla="*/ 0 h 952"/>
                          <a:gd name="connsiteX14" fmla="*/ 714 w 1666"/>
                          <a:gd name="connsiteY14" fmla="*/ 953 h 952"/>
                          <a:gd name="connsiteX15" fmla="*/ 714 w 1666"/>
                          <a:gd name="connsiteY15" fmla="*/ 953 h 952"/>
                          <a:gd name="connsiteX16" fmla="*/ 714 w 1666"/>
                          <a:gd name="connsiteY16" fmla="*/ 953 h 952"/>
                          <a:gd name="connsiteX17" fmla="*/ 714 w 1666"/>
                          <a:gd name="connsiteY17" fmla="*/ 953 h 952"/>
                          <a:gd name="connsiteX18" fmla="*/ 714 w 1666"/>
                          <a:gd name="connsiteY18" fmla="*/ 953 h 952"/>
                          <a:gd name="connsiteX19" fmla="*/ 714 w 1666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714" y="953"/>
                            </a:move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-238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57" name="图形 2"/>
                    <p:cNvGrpSpPr/>
                    <p:nvPr/>
                  </p:nvGrpSpPr>
                  <p:grpSpPr>
                    <a:xfrm>
                      <a:off x="4412932" y="3600449"/>
                      <a:ext cx="8572" cy="21907"/>
                      <a:chOff x="4412932" y="3600449"/>
                      <a:chExt cx="8572" cy="21907"/>
                    </a:xfrm>
                    <a:solidFill>
                      <a:srgbClr val="FFB8CB"/>
                    </a:solidFill>
                  </p:grpSpPr>
                  <p:sp>
                    <p:nvSpPr>
                      <p:cNvPr id="1358" name="任意多边形: 形状 1242"/>
                      <p:cNvSpPr/>
                      <p:nvPr/>
                    </p:nvSpPr>
                    <p:spPr>
                      <a:xfrm>
                        <a:off x="4412932" y="36214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59" name="任意多边形: 形状 1243"/>
                      <p:cNvSpPr/>
                      <p:nvPr/>
                    </p:nvSpPr>
                    <p:spPr>
                      <a:xfrm>
                        <a:off x="4413885" y="3600449"/>
                        <a:ext cx="7619" cy="20002"/>
                      </a:xfrm>
                      <a:custGeom>
                        <a:avLst/>
                        <a:gdLst>
                          <a:gd name="connsiteX0" fmla="*/ 7620 w 7619"/>
                          <a:gd name="connsiteY0" fmla="*/ 4763 h 20002"/>
                          <a:gd name="connsiteX1" fmla="*/ 7620 w 7619"/>
                          <a:gd name="connsiteY1" fmla="*/ 4763 h 20002"/>
                          <a:gd name="connsiteX2" fmla="*/ 7620 w 7619"/>
                          <a:gd name="connsiteY2" fmla="*/ 5715 h 20002"/>
                          <a:gd name="connsiteX3" fmla="*/ 7620 w 7619"/>
                          <a:gd name="connsiteY3" fmla="*/ 6667 h 20002"/>
                          <a:gd name="connsiteX4" fmla="*/ 7620 w 7619"/>
                          <a:gd name="connsiteY4" fmla="*/ 6667 h 20002"/>
                          <a:gd name="connsiteX5" fmla="*/ 7620 w 7619"/>
                          <a:gd name="connsiteY5" fmla="*/ 6667 h 20002"/>
                          <a:gd name="connsiteX6" fmla="*/ 7620 w 7619"/>
                          <a:gd name="connsiteY6" fmla="*/ 6667 h 20002"/>
                          <a:gd name="connsiteX7" fmla="*/ 7620 w 7619"/>
                          <a:gd name="connsiteY7" fmla="*/ 6667 h 20002"/>
                          <a:gd name="connsiteX8" fmla="*/ 7620 w 7619"/>
                          <a:gd name="connsiteY8" fmla="*/ 6667 h 20002"/>
                          <a:gd name="connsiteX9" fmla="*/ 7620 w 7619"/>
                          <a:gd name="connsiteY9" fmla="*/ 7620 h 20002"/>
                          <a:gd name="connsiteX10" fmla="*/ 7620 w 7619"/>
                          <a:gd name="connsiteY10" fmla="*/ 7620 h 20002"/>
                          <a:gd name="connsiteX11" fmla="*/ 7620 w 7619"/>
                          <a:gd name="connsiteY11" fmla="*/ 7620 h 20002"/>
                          <a:gd name="connsiteX12" fmla="*/ 7620 w 7619"/>
                          <a:gd name="connsiteY12" fmla="*/ 7620 h 20002"/>
                          <a:gd name="connsiteX13" fmla="*/ 7620 w 7619"/>
                          <a:gd name="connsiteY13" fmla="*/ 7620 h 20002"/>
                          <a:gd name="connsiteX14" fmla="*/ 7620 w 7619"/>
                          <a:gd name="connsiteY14" fmla="*/ 7620 h 20002"/>
                          <a:gd name="connsiteX15" fmla="*/ 7620 w 7619"/>
                          <a:gd name="connsiteY15" fmla="*/ 7620 h 20002"/>
                          <a:gd name="connsiteX16" fmla="*/ 7620 w 7619"/>
                          <a:gd name="connsiteY16" fmla="*/ 7620 h 20002"/>
                          <a:gd name="connsiteX17" fmla="*/ 7620 w 7619"/>
                          <a:gd name="connsiteY17" fmla="*/ 8572 h 20002"/>
                          <a:gd name="connsiteX18" fmla="*/ 7620 w 7619"/>
                          <a:gd name="connsiteY18" fmla="*/ 8572 h 20002"/>
                          <a:gd name="connsiteX19" fmla="*/ 7620 w 7619"/>
                          <a:gd name="connsiteY19" fmla="*/ 8572 h 20002"/>
                          <a:gd name="connsiteX20" fmla="*/ 7620 w 7619"/>
                          <a:gd name="connsiteY20" fmla="*/ 8572 h 20002"/>
                          <a:gd name="connsiteX21" fmla="*/ 7620 w 7619"/>
                          <a:gd name="connsiteY21" fmla="*/ 8572 h 20002"/>
                          <a:gd name="connsiteX22" fmla="*/ 7620 w 7619"/>
                          <a:gd name="connsiteY22" fmla="*/ 8572 h 20002"/>
                          <a:gd name="connsiteX23" fmla="*/ 7620 w 7619"/>
                          <a:gd name="connsiteY23" fmla="*/ 8572 h 20002"/>
                          <a:gd name="connsiteX24" fmla="*/ 7620 w 7619"/>
                          <a:gd name="connsiteY24" fmla="*/ 8572 h 20002"/>
                          <a:gd name="connsiteX25" fmla="*/ 7620 w 7619"/>
                          <a:gd name="connsiteY25" fmla="*/ 8572 h 20002"/>
                          <a:gd name="connsiteX26" fmla="*/ 7620 w 7619"/>
                          <a:gd name="connsiteY26" fmla="*/ 9525 h 20002"/>
                          <a:gd name="connsiteX27" fmla="*/ 7620 w 7619"/>
                          <a:gd name="connsiteY27" fmla="*/ 9525 h 20002"/>
                          <a:gd name="connsiteX28" fmla="*/ 7620 w 7619"/>
                          <a:gd name="connsiteY28" fmla="*/ 9525 h 20002"/>
                          <a:gd name="connsiteX29" fmla="*/ 7620 w 7619"/>
                          <a:gd name="connsiteY29" fmla="*/ 9525 h 20002"/>
                          <a:gd name="connsiteX30" fmla="*/ 7620 w 7619"/>
                          <a:gd name="connsiteY30" fmla="*/ 9525 h 20002"/>
                          <a:gd name="connsiteX31" fmla="*/ 7620 w 7619"/>
                          <a:gd name="connsiteY31" fmla="*/ 9525 h 20002"/>
                          <a:gd name="connsiteX32" fmla="*/ 6667 w 7619"/>
                          <a:gd name="connsiteY32" fmla="*/ 10478 h 20002"/>
                          <a:gd name="connsiteX33" fmla="*/ 6667 w 7619"/>
                          <a:gd name="connsiteY33" fmla="*/ 11430 h 20002"/>
                          <a:gd name="connsiteX34" fmla="*/ 5715 w 7619"/>
                          <a:gd name="connsiteY34" fmla="*/ 12383 h 20002"/>
                          <a:gd name="connsiteX35" fmla="*/ 4763 w 7619"/>
                          <a:gd name="connsiteY35" fmla="*/ 13335 h 20002"/>
                          <a:gd name="connsiteX36" fmla="*/ 4763 w 7619"/>
                          <a:gd name="connsiteY36" fmla="*/ 13335 h 20002"/>
                          <a:gd name="connsiteX37" fmla="*/ 4763 w 7619"/>
                          <a:gd name="connsiteY37" fmla="*/ 13335 h 20002"/>
                          <a:gd name="connsiteX38" fmla="*/ 4763 w 7619"/>
                          <a:gd name="connsiteY38" fmla="*/ 13335 h 20002"/>
                          <a:gd name="connsiteX39" fmla="*/ 4763 w 7619"/>
                          <a:gd name="connsiteY39" fmla="*/ 13335 h 20002"/>
                          <a:gd name="connsiteX40" fmla="*/ 4763 w 7619"/>
                          <a:gd name="connsiteY40" fmla="*/ 13335 h 20002"/>
                          <a:gd name="connsiteX41" fmla="*/ 4763 w 7619"/>
                          <a:gd name="connsiteY41" fmla="*/ 13335 h 20002"/>
                          <a:gd name="connsiteX42" fmla="*/ 4763 w 7619"/>
                          <a:gd name="connsiteY42" fmla="*/ 13335 h 20002"/>
                          <a:gd name="connsiteX43" fmla="*/ 4763 w 7619"/>
                          <a:gd name="connsiteY43" fmla="*/ 13335 h 20002"/>
                          <a:gd name="connsiteX44" fmla="*/ 4763 w 7619"/>
                          <a:gd name="connsiteY44" fmla="*/ 13335 h 20002"/>
                          <a:gd name="connsiteX45" fmla="*/ 4763 w 7619"/>
                          <a:gd name="connsiteY45" fmla="*/ 13335 h 20002"/>
                          <a:gd name="connsiteX46" fmla="*/ 4763 w 7619"/>
                          <a:gd name="connsiteY46" fmla="*/ 13335 h 20002"/>
                          <a:gd name="connsiteX47" fmla="*/ 3810 w 7619"/>
                          <a:gd name="connsiteY47" fmla="*/ 13335 h 20002"/>
                          <a:gd name="connsiteX48" fmla="*/ 3810 w 7619"/>
                          <a:gd name="connsiteY48" fmla="*/ 13335 h 20002"/>
                          <a:gd name="connsiteX49" fmla="*/ 3810 w 7619"/>
                          <a:gd name="connsiteY49" fmla="*/ 13335 h 20002"/>
                          <a:gd name="connsiteX50" fmla="*/ 3810 w 7619"/>
                          <a:gd name="connsiteY50" fmla="*/ 13335 h 20002"/>
                          <a:gd name="connsiteX51" fmla="*/ 3810 w 7619"/>
                          <a:gd name="connsiteY51" fmla="*/ 13335 h 20002"/>
                          <a:gd name="connsiteX52" fmla="*/ 3810 w 7619"/>
                          <a:gd name="connsiteY52" fmla="*/ 13335 h 20002"/>
                          <a:gd name="connsiteX53" fmla="*/ 3810 w 7619"/>
                          <a:gd name="connsiteY53" fmla="*/ 13335 h 20002"/>
                          <a:gd name="connsiteX54" fmla="*/ 3810 w 7619"/>
                          <a:gd name="connsiteY54" fmla="*/ 13335 h 20002"/>
                          <a:gd name="connsiteX55" fmla="*/ 3810 w 7619"/>
                          <a:gd name="connsiteY55" fmla="*/ 13335 h 20002"/>
                          <a:gd name="connsiteX56" fmla="*/ 3810 w 7619"/>
                          <a:gd name="connsiteY56" fmla="*/ 13335 h 20002"/>
                          <a:gd name="connsiteX57" fmla="*/ 3810 w 7619"/>
                          <a:gd name="connsiteY57" fmla="*/ 13335 h 20002"/>
                          <a:gd name="connsiteX58" fmla="*/ 4763 w 7619"/>
                          <a:gd name="connsiteY58" fmla="*/ 12383 h 20002"/>
                          <a:gd name="connsiteX59" fmla="*/ 4763 w 7619"/>
                          <a:gd name="connsiteY59" fmla="*/ 12383 h 20002"/>
                          <a:gd name="connsiteX60" fmla="*/ 4763 w 7619"/>
                          <a:gd name="connsiteY60" fmla="*/ 12383 h 20002"/>
                          <a:gd name="connsiteX61" fmla="*/ 4763 w 7619"/>
                          <a:gd name="connsiteY61" fmla="*/ 11430 h 20002"/>
                          <a:gd name="connsiteX62" fmla="*/ 4763 w 7619"/>
                          <a:gd name="connsiteY62" fmla="*/ 10478 h 20002"/>
                          <a:gd name="connsiteX63" fmla="*/ 5715 w 7619"/>
                          <a:gd name="connsiteY63" fmla="*/ 9525 h 20002"/>
                          <a:gd name="connsiteX64" fmla="*/ 5715 w 7619"/>
                          <a:gd name="connsiteY64" fmla="*/ 9525 h 20002"/>
                          <a:gd name="connsiteX65" fmla="*/ 5715 w 7619"/>
                          <a:gd name="connsiteY65" fmla="*/ 8572 h 20002"/>
                          <a:gd name="connsiteX66" fmla="*/ 5715 w 7619"/>
                          <a:gd name="connsiteY66" fmla="*/ 8572 h 20002"/>
                          <a:gd name="connsiteX67" fmla="*/ 5715 w 7619"/>
                          <a:gd name="connsiteY67" fmla="*/ 8572 h 20002"/>
                          <a:gd name="connsiteX68" fmla="*/ 5715 w 7619"/>
                          <a:gd name="connsiteY68" fmla="*/ 8572 h 20002"/>
                          <a:gd name="connsiteX69" fmla="*/ 5715 w 7619"/>
                          <a:gd name="connsiteY69" fmla="*/ 8572 h 20002"/>
                          <a:gd name="connsiteX70" fmla="*/ 5715 w 7619"/>
                          <a:gd name="connsiteY70" fmla="*/ 8572 h 20002"/>
                          <a:gd name="connsiteX71" fmla="*/ 5715 w 7619"/>
                          <a:gd name="connsiteY71" fmla="*/ 7620 h 20002"/>
                          <a:gd name="connsiteX72" fmla="*/ 5715 w 7619"/>
                          <a:gd name="connsiteY72" fmla="*/ 7620 h 20002"/>
                          <a:gd name="connsiteX73" fmla="*/ 5715 w 7619"/>
                          <a:gd name="connsiteY73" fmla="*/ 7620 h 20002"/>
                          <a:gd name="connsiteX74" fmla="*/ 5715 w 7619"/>
                          <a:gd name="connsiteY74" fmla="*/ 7620 h 20002"/>
                          <a:gd name="connsiteX75" fmla="*/ 5715 w 7619"/>
                          <a:gd name="connsiteY75" fmla="*/ 7620 h 20002"/>
                          <a:gd name="connsiteX76" fmla="*/ 5715 w 7619"/>
                          <a:gd name="connsiteY76" fmla="*/ 7620 h 20002"/>
                          <a:gd name="connsiteX77" fmla="*/ 5715 w 7619"/>
                          <a:gd name="connsiteY77" fmla="*/ 7620 h 20002"/>
                          <a:gd name="connsiteX78" fmla="*/ 5715 w 7619"/>
                          <a:gd name="connsiteY78" fmla="*/ 7620 h 20002"/>
                          <a:gd name="connsiteX79" fmla="*/ 5715 w 7619"/>
                          <a:gd name="connsiteY79" fmla="*/ 7620 h 20002"/>
                          <a:gd name="connsiteX80" fmla="*/ 5715 w 7619"/>
                          <a:gd name="connsiteY80" fmla="*/ 6667 h 20002"/>
                          <a:gd name="connsiteX81" fmla="*/ 5715 w 7619"/>
                          <a:gd name="connsiteY81" fmla="*/ 5715 h 20002"/>
                          <a:gd name="connsiteX82" fmla="*/ 5715 w 7619"/>
                          <a:gd name="connsiteY82" fmla="*/ 5715 h 20002"/>
                          <a:gd name="connsiteX83" fmla="*/ 5715 w 7619"/>
                          <a:gd name="connsiteY83" fmla="*/ 5715 h 20002"/>
                          <a:gd name="connsiteX84" fmla="*/ 5715 w 7619"/>
                          <a:gd name="connsiteY84" fmla="*/ 5715 h 20002"/>
                          <a:gd name="connsiteX85" fmla="*/ 5715 w 7619"/>
                          <a:gd name="connsiteY85" fmla="*/ 5715 h 20002"/>
                          <a:gd name="connsiteX86" fmla="*/ 5715 w 7619"/>
                          <a:gd name="connsiteY86" fmla="*/ 4763 h 20002"/>
                          <a:gd name="connsiteX87" fmla="*/ 5715 w 7619"/>
                          <a:gd name="connsiteY87" fmla="*/ 4763 h 20002"/>
                          <a:gd name="connsiteX88" fmla="*/ 6667 w 7619"/>
                          <a:gd name="connsiteY88" fmla="*/ 2858 h 20002"/>
                          <a:gd name="connsiteX89" fmla="*/ 6667 w 7619"/>
                          <a:gd name="connsiteY89" fmla="*/ 1905 h 20002"/>
                          <a:gd name="connsiteX90" fmla="*/ 6667 w 7619"/>
                          <a:gd name="connsiteY90" fmla="*/ 953 h 20002"/>
                          <a:gd name="connsiteX91" fmla="*/ 6667 w 7619"/>
                          <a:gd name="connsiteY91" fmla="*/ 0 h 20002"/>
                          <a:gd name="connsiteX92" fmla="*/ 6667 w 7619"/>
                          <a:gd name="connsiteY92" fmla="*/ 0 h 20002"/>
                          <a:gd name="connsiteX93" fmla="*/ 7620 w 7619"/>
                          <a:gd name="connsiteY93" fmla="*/ 4763 h 20002"/>
                          <a:gd name="connsiteX94" fmla="*/ 0 w 7619"/>
                          <a:gd name="connsiteY94" fmla="*/ 20003 h 20002"/>
                          <a:gd name="connsiteX95" fmla="*/ 0 w 7619"/>
                          <a:gd name="connsiteY95" fmla="*/ 20003 h 20002"/>
                          <a:gd name="connsiteX96" fmla="*/ 0 w 7619"/>
                          <a:gd name="connsiteY96" fmla="*/ 20003 h 20002"/>
                          <a:gd name="connsiteX97" fmla="*/ 0 w 7619"/>
                          <a:gd name="connsiteY97" fmla="*/ 20003 h 20002"/>
                          <a:gd name="connsiteX98" fmla="*/ 0 w 7619"/>
                          <a:gd name="connsiteY98" fmla="*/ 20003 h 20002"/>
                          <a:gd name="connsiteX99" fmla="*/ 1905 w 7619"/>
                          <a:gd name="connsiteY99" fmla="*/ 17145 h 20002"/>
                          <a:gd name="connsiteX100" fmla="*/ 1905 w 7619"/>
                          <a:gd name="connsiteY100" fmla="*/ 17145 h 20002"/>
                          <a:gd name="connsiteX101" fmla="*/ 1905 w 7619"/>
                          <a:gd name="connsiteY101" fmla="*/ 17145 h 20002"/>
                          <a:gd name="connsiteX102" fmla="*/ 1905 w 7619"/>
                          <a:gd name="connsiteY102" fmla="*/ 17145 h 20002"/>
                          <a:gd name="connsiteX103" fmla="*/ 1905 w 7619"/>
                          <a:gd name="connsiteY103" fmla="*/ 17145 h 20002"/>
                          <a:gd name="connsiteX104" fmla="*/ 6667 w 7619"/>
                          <a:gd name="connsiteY104" fmla="*/ 5715 h 20002"/>
                          <a:gd name="connsiteX105" fmla="*/ 6667 w 7619"/>
                          <a:gd name="connsiteY105" fmla="*/ 5715 h 20002"/>
                          <a:gd name="connsiteX106" fmla="*/ 6667 w 7619"/>
                          <a:gd name="connsiteY106" fmla="*/ 5715 h 20002"/>
                          <a:gd name="connsiteX107" fmla="*/ 6667 w 7619"/>
                          <a:gd name="connsiteY107" fmla="*/ 5715 h 20002"/>
                          <a:gd name="connsiteX108" fmla="*/ 6667 w 7619"/>
                          <a:gd name="connsiteY108" fmla="*/ 5715 h 20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619" h="20002">
                            <a:moveTo>
                              <a:pt x="7620" y="4763"/>
                            </a:moveTo>
                            <a:cubicBezTo>
                              <a:pt x="6667" y="4763"/>
                              <a:pt x="6667" y="4763"/>
                              <a:pt x="7620" y="4763"/>
                            </a:cubicBezTo>
                            <a:cubicBezTo>
                              <a:pt x="7620" y="4763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7620" y="8572"/>
                            </a:cubicBezTo>
                            <a:cubicBezTo>
                              <a:pt x="7620" y="8572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10478"/>
                              <a:pt x="6667" y="10478"/>
                            </a:cubicBezTo>
                            <a:cubicBezTo>
                              <a:pt x="6667" y="10478"/>
                              <a:pt x="6667" y="11430"/>
                              <a:pt x="6667" y="11430"/>
                            </a:cubicBezTo>
                            <a:cubicBezTo>
                              <a:pt x="6667" y="11430"/>
                              <a:pt x="6667" y="12383"/>
                              <a:pt x="5715" y="12383"/>
                            </a:cubicBezTo>
                            <a:cubicBezTo>
                              <a:pt x="5715" y="12383"/>
                              <a:pt x="5715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lnTo>
                              <a:pt x="4763" y="13335"/>
                            </a:ln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3810" y="13335"/>
                              <a:pt x="3810" y="13335"/>
                            </a:cubicBezTo>
                            <a:lnTo>
                              <a:pt x="3810" y="13335"/>
                            </a:ln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lnTo>
                              <a:pt x="3810" y="13335"/>
                            </a:ln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2383"/>
                            </a:cubicBezTo>
                            <a:cubicBezTo>
                              <a:pt x="4763" y="12383"/>
                              <a:pt x="4763" y="11430"/>
                              <a:pt x="4763" y="11430"/>
                            </a:cubicBezTo>
                            <a:cubicBezTo>
                              <a:pt x="4763" y="11430"/>
                              <a:pt x="4763" y="10478"/>
                              <a:pt x="4763" y="10478"/>
                            </a:cubicBezTo>
                            <a:cubicBezTo>
                              <a:pt x="4763" y="10478"/>
                              <a:pt x="4763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6667"/>
                            </a:cubicBezTo>
                            <a:cubicBezTo>
                              <a:pt x="5715" y="6667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3810"/>
                              <a:pt x="5715" y="3810"/>
                              <a:pt x="6667" y="2858"/>
                            </a:cubicBezTo>
                            <a:cubicBezTo>
                              <a:pt x="6667" y="2858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0"/>
                            </a:cubicBezTo>
                            <a:lnTo>
                              <a:pt x="6667" y="0"/>
                            </a:lnTo>
                            <a:lnTo>
                              <a:pt x="7620" y="4763"/>
                            </a:lnTo>
                            <a:close/>
                            <a:moveTo>
                              <a:pt x="0" y="20003"/>
                            </a:move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lose/>
                            <a:moveTo>
                              <a:pt x="1905" y="17145"/>
                            </a:move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8097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lose/>
                            <a:moveTo>
                              <a:pt x="6667" y="5715"/>
                            </a:move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6667"/>
                              <a:pt x="6667" y="6667"/>
                              <a:pt x="6667" y="5715"/>
                            </a:cubicBezTo>
                            <a:cubicBezTo>
                              <a:pt x="6667" y="6667"/>
                              <a:pt x="6667" y="6667"/>
                              <a:pt x="6667" y="5715"/>
                            </a:cubicBezTo>
                            <a:cubicBezTo>
                              <a:pt x="6667" y="6667"/>
                              <a:pt x="6667" y="5715"/>
                              <a:pt x="6667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0" name="任意多边形: 形状 1244"/>
                      <p:cNvSpPr/>
                      <p:nvPr/>
                    </p:nvSpPr>
                    <p:spPr>
                      <a:xfrm>
                        <a:off x="4413885" y="36214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1" name="任意多边形: 形状 1245"/>
                      <p:cNvSpPr/>
                      <p:nvPr/>
                    </p:nvSpPr>
                    <p:spPr>
                      <a:xfrm>
                        <a:off x="4412932" y="3621404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0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952 w 952"/>
                          <a:gd name="connsiteY12" fmla="*/ 953 h 952"/>
                          <a:gd name="connsiteX13" fmla="*/ 952 w 952"/>
                          <a:gd name="connsiteY13" fmla="*/ 953 h 952"/>
                          <a:gd name="connsiteX14" fmla="*/ 952 w 952"/>
                          <a:gd name="connsiteY14" fmla="*/ 0 h 952"/>
                          <a:gd name="connsiteX15" fmla="*/ 952 w 952"/>
                          <a:gd name="connsiteY15" fmla="*/ 0 h 952"/>
                          <a:gd name="connsiteX16" fmla="*/ 952 w 952"/>
                          <a:gd name="connsiteY16" fmla="*/ 0 h 952"/>
                          <a:gd name="connsiteX17" fmla="*/ 952 w 952"/>
                          <a:gd name="connsiteY17" fmla="*/ 0 h 952"/>
                          <a:gd name="connsiteX18" fmla="*/ 952 w 952"/>
                          <a:gd name="connsiteY18" fmla="*/ 0 h 952"/>
                          <a:gd name="connsiteX19" fmla="*/ 952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0"/>
                            </a:moveTo>
                            <a:cubicBezTo>
                              <a:pt x="952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62" name="图形 2"/>
                    <p:cNvGrpSpPr/>
                    <p:nvPr/>
                  </p:nvGrpSpPr>
                  <p:grpSpPr>
                    <a:xfrm>
                      <a:off x="4419600" y="3582352"/>
                      <a:ext cx="3810" cy="21907"/>
                      <a:chOff x="4419600" y="3582352"/>
                      <a:chExt cx="3810" cy="21907"/>
                    </a:xfrm>
                    <a:solidFill>
                      <a:srgbClr val="FFB8CB"/>
                    </a:solidFill>
                  </p:grpSpPr>
                  <p:sp>
                    <p:nvSpPr>
                      <p:cNvPr id="1363" name="任意多边形: 形状 1247"/>
                      <p:cNvSpPr/>
                      <p:nvPr/>
                    </p:nvSpPr>
                    <p:spPr>
                      <a:xfrm>
                        <a:off x="4419600" y="36042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4" name="任意多边形: 形状 1248"/>
                      <p:cNvSpPr/>
                      <p:nvPr/>
                    </p:nvSpPr>
                    <p:spPr>
                      <a:xfrm>
                        <a:off x="4421081" y="3582352"/>
                        <a:ext cx="2328" cy="20954"/>
                      </a:xfrm>
                      <a:custGeom>
                        <a:avLst/>
                        <a:gdLst>
                          <a:gd name="connsiteX0" fmla="*/ 2328 w 2328"/>
                          <a:gd name="connsiteY0" fmla="*/ 3810 h 20954"/>
                          <a:gd name="connsiteX1" fmla="*/ 2328 w 2328"/>
                          <a:gd name="connsiteY1" fmla="*/ 3810 h 20954"/>
                          <a:gd name="connsiteX2" fmla="*/ 2328 w 2328"/>
                          <a:gd name="connsiteY2" fmla="*/ 4763 h 20954"/>
                          <a:gd name="connsiteX3" fmla="*/ 2328 w 2328"/>
                          <a:gd name="connsiteY3" fmla="*/ 5715 h 20954"/>
                          <a:gd name="connsiteX4" fmla="*/ 2328 w 2328"/>
                          <a:gd name="connsiteY4" fmla="*/ 6667 h 20954"/>
                          <a:gd name="connsiteX5" fmla="*/ 2328 w 2328"/>
                          <a:gd name="connsiteY5" fmla="*/ 6667 h 20954"/>
                          <a:gd name="connsiteX6" fmla="*/ 2328 w 2328"/>
                          <a:gd name="connsiteY6" fmla="*/ 6667 h 20954"/>
                          <a:gd name="connsiteX7" fmla="*/ 2328 w 2328"/>
                          <a:gd name="connsiteY7" fmla="*/ 6667 h 20954"/>
                          <a:gd name="connsiteX8" fmla="*/ 2328 w 2328"/>
                          <a:gd name="connsiteY8" fmla="*/ 6667 h 20954"/>
                          <a:gd name="connsiteX9" fmla="*/ 2328 w 2328"/>
                          <a:gd name="connsiteY9" fmla="*/ 7620 h 20954"/>
                          <a:gd name="connsiteX10" fmla="*/ 2328 w 2328"/>
                          <a:gd name="connsiteY10" fmla="*/ 7620 h 20954"/>
                          <a:gd name="connsiteX11" fmla="*/ 2328 w 2328"/>
                          <a:gd name="connsiteY11" fmla="*/ 7620 h 20954"/>
                          <a:gd name="connsiteX12" fmla="*/ 2328 w 2328"/>
                          <a:gd name="connsiteY12" fmla="*/ 7620 h 20954"/>
                          <a:gd name="connsiteX13" fmla="*/ 2328 w 2328"/>
                          <a:gd name="connsiteY13" fmla="*/ 8572 h 20954"/>
                          <a:gd name="connsiteX14" fmla="*/ 2328 w 2328"/>
                          <a:gd name="connsiteY14" fmla="*/ 8572 h 20954"/>
                          <a:gd name="connsiteX15" fmla="*/ 2328 w 2328"/>
                          <a:gd name="connsiteY15" fmla="*/ 8572 h 20954"/>
                          <a:gd name="connsiteX16" fmla="*/ 2328 w 2328"/>
                          <a:gd name="connsiteY16" fmla="*/ 8572 h 20954"/>
                          <a:gd name="connsiteX17" fmla="*/ 2328 w 2328"/>
                          <a:gd name="connsiteY17" fmla="*/ 9525 h 20954"/>
                          <a:gd name="connsiteX18" fmla="*/ 2328 w 2328"/>
                          <a:gd name="connsiteY18" fmla="*/ 9525 h 20954"/>
                          <a:gd name="connsiteX19" fmla="*/ 2328 w 2328"/>
                          <a:gd name="connsiteY19" fmla="*/ 9525 h 20954"/>
                          <a:gd name="connsiteX20" fmla="*/ 2328 w 2328"/>
                          <a:gd name="connsiteY20" fmla="*/ 9525 h 20954"/>
                          <a:gd name="connsiteX21" fmla="*/ 2328 w 2328"/>
                          <a:gd name="connsiteY21" fmla="*/ 9525 h 20954"/>
                          <a:gd name="connsiteX22" fmla="*/ 2328 w 2328"/>
                          <a:gd name="connsiteY22" fmla="*/ 9525 h 20954"/>
                          <a:gd name="connsiteX23" fmla="*/ 2328 w 2328"/>
                          <a:gd name="connsiteY23" fmla="*/ 9525 h 20954"/>
                          <a:gd name="connsiteX24" fmla="*/ 2328 w 2328"/>
                          <a:gd name="connsiteY24" fmla="*/ 9525 h 20954"/>
                          <a:gd name="connsiteX25" fmla="*/ 2328 w 2328"/>
                          <a:gd name="connsiteY25" fmla="*/ 9525 h 20954"/>
                          <a:gd name="connsiteX26" fmla="*/ 2328 w 2328"/>
                          <a:gd name="connsiteY26" fmla="*/ 10477 h 20954"/>
                          <a:gd name="connsiteX27" fmla="*/ 2328 w 2328"/>
                          <a:gd name="connsiteY27" fmla="*/ 10477 h 20954"/>
                          <a:gd name="connsiteX28" fmla="*/ 2328 w 2328"/>
                          <a:gd name="connsiteY28" fmla="*/ 10477 h 20954"/>
                          <a:gd name="connsiteX29" fmla="*/ 2328 w 2328"/>
                          <a:gd name="connsiteY29" fmla="*/ 10477 h 20954"/>
                          <a:gd name="connsiteX30" fmla="*/ 2328 w 2328"/>
                          <a:gd name="connsiteY30" fmla="*/ 10477 h 20954"/>
                          <a:gd name="connsiteX31" fmla="*/ 2328 w 2328"/>
                          <a:gd name="connsiteY31" fmla="*/ 10477 h 20954"/>
                          <a:gd name="connsiteX32" fmla="*/ 2328 w 2328"/>
                          <a:gd name="connsiteY32" fmla="*/ 11430 h 20954"/>
                          <a:gd name="connsiteX33" fmla="*/ 2328 w 2328"/>
                          <a:gd name="connsiteY33" fmla="*/ 12382 h 20954"/>
                          <a:gd name="connsiteX34" fmla="*/ 2328 w 2328"/>
                          <a:gd name="connsiteY34" fmla="*/ 13335 h 20954"/>
                          <a:gd name="connsiteX35" fmla="*/ 2328 w 2328"/>
                          <a:gd name="connsiteY35" fmla="*/ 14288 h 20954"/>
                          <a:gd name="connsiteX36" fmla="*/ 2328 w 2328"/>
                          <a:gd name="connsiteY36" fmla="*/ 14288 h 20954"/>
                          <a:gd name="connsiteX37" fmla="*/ 2328 w 2328"/>
                          <a:gd name="connsiteY37" fmla="*/ 14288 h 20954"/>
                          <a:gd name="connsiteX38" fmla="*/ 2328 w 2328"/>
                          <a:gd name="connsiteY38" fmla="*/ 14288 h 20954"/>
                          <a:gd name="connsiteX39" fmla="*/ 2328 w 2328"/>
                          <a:gd name="connsiteY39" fmla="*/ 14288 h 20954"/>
                          <a:gd name="connsiteX40" fmla="*/ 2328 w 2328"/>
                          <a:gd name="connsiteY40" fmla="*/ 14288 h 20954"/>
                          <a:gd name="connsiteX41" fmla="*/ 2328 w 2328"/>
                          <a:gd name="connsiteY41" fmla="*/ 14288 h 20954"/>
                          <a:gd name="connsiteX42" fmla="*/ 2328 w 2328"/>
                          <a:gd name="connsiteY42" fmla="*/ 14288 h 20954"/>
                          <a:gd name="connsiteX43" fmla="*/ 2328 w 2328"/>
                          <a:gd name="connsiteY43" fmla="*/ 14288 h 20954"/>
                          <a:gd name="connsiteX44" fmla="*/ 2328 w 2328"/>
                          <a:gd name="connsiteY44" fmla="*/ 14288 h 20954"/>
                          <a:gd name="connsiteX45" fmla="*/ 2328 w 2328"/>
                          <a:gd name="connsiteY45" fmla="*/ 14288 h 20954"/>
                          <a:gd name="connsiteX46" fmla="*/ 2328 w 2328"/>
                          <a:gd name="connsiteY46" fmla="*/ 14288 h 20954"/>
                          <a:gd name="connsiteX47" fmla="*/ 1376 w 2328"/>
                          <a:gd name="connsiteY47" fmla="*/ 14288 h 20954"/>
                          <a:gd name="connsiteX48" fmla="*/ 1376 w 2328"/>
                          <a:gd name="connsiteY48" fmla="*/ 14288 h 20954"/>
                          <a:gd name="connsiteX49" fmla="*/ 1376 w 2328"/>
                          <a:gd name="connsiteY49" fmla="*/ 14288 h 20954"/>
                          <a:gd name="connsiteX50" fmla="*/ 1376 w 2328"/>
                          <a:gd name="connsiteY50" fmla="*/ 14288 h 20954"/>
                          <a:gd name="connsiteX51" fmla="*/ 1376 w 2328"/>
                          <a:gd name="connsiteY51" fmla="*/ 14288 h 20954"/>
                          <a:gd name="connsiteX52" fmla="*/ 1376 w 2328"/>
                          <a:gd name="connsiteY52" fmla="*/ 14288 h 20954"/>
                          <a:gd name="connsiteX53" fmla="*/ 1376 w 2328"/>
                          <a:gd name="connsiteY53" fmla="*/ 14288 h 20954"/>
                          <a:gd name="connsiteX54" fmla="*/ 1376 w 2328"/>
                          <a:gd name="connsiteY54" fmla="*/ 14288 h 20954"/>
                          <a:gd name="connsiteX55" fmla="*/ 1376 w 2328"/>
                          <a:gd name="connsiteY55" fmla="*/ 14288 h 20954"/>
                          <a:gd name="connsiteX56" fmla="*/ 1376 w 2328"/>
                          <a:gd name="connsiteY56" fmla="*/ 14288 h 20954"/>
                          <a:gd name="connsiteX57" fmla="*/ 1376 w 2328"/>
                          <a:gd name="connsiteY57" fmla="*/ 14288 h 20954"/>
                          <a:gd name="connsiteX58" fmla="*/ 1376 w 2328"/>
                          <a:gd name="connsiteY58" fmla="*/ 13335 h 20954"/>
                          <a:gd name="connsiteX59" fmla="*/ 1376 w 2328"/>
                          <a:gd name="connsiteY59" fmla="*/ 13335 h 20954"/>
                          <a:gd name="connsiteX60" fmla="*/ 1376 w 2328"/>
                          <a:gd name="connsiteY60" fmla="*/ 13335 h 20954"/>
                          <a:gd name="connsiteX61" fmla="*/ 1376 w 2328"/>
                          <a:gd name="connsiteY61" fmla="*/ 12382 h 20954"/>
                          <a:gd name="connsiteX62" fmla="*/ 1376 w 2328"/>
                          <a:gd name="connsiteY62" fmla="*/ 11430 h 20954"/>
                          <a:gd name="connsiteX63" fmla="*/ 1376 w 2328"/>
                          <a:gd name="connsiteY63" fmla="*/ 10477 h 20954"/>
                          <a:gd name="connsiteX64" fmla="*/ 1376 w 2328"/>
                          <a:gd name="connsiteY64" fmla="*/ 10477 h 20954"/>
                          <a:gd name="connsiteX65" fmla="*/ 1376 w 2328"/>
                          <a:gd name="connsiteY65" fmla="*/ 9525 h 20954"/>
                          <a:gd name="connsiteX66" fmla="*/ 1376 w 2328"/>
                          <a:gd name="connsiteY66" fmla="*/ 9525 h 20954"/>
                          <a:gd name="connsiteX67" fmla="*/ 1376 w 2328"/>
                          <a:gd name="connsiteY67" fmla="*/ 9525 h 20954"/>
                          <a:gd name="connsiteX68" fmla="*/ 1376 w 2328"/>
                          <a:gd name="connsiteY68" fmla="*/ 9525 h 20954"/>
                          <a:gd name="connsiteX69" fmla="*/ 1376 w 2328"/>
                          <a:gd name="connsiteY69" fmla="*/ 9525 h 20954"/>
                          <a:gd name="connsiteX70" fmla="*/ 1376 w 2328"/>
                          <a:gd name="connsiteY70" fmla="*/ 8572 h 20954"/>
                          <a:gd name="connsiteX71" fmla="*/ 1376 w 2328"/>
                          <a:gd name="connsiteY71" fmla="*/ 7620 h 20954"/>
                          <a:gd name="connsiteX72" fmla="*/ 1376 w 2328"/>
                          <a:gd name="connsiteY72" fmla="*/ 7620 h 20954"/>
                          <a:gd name="connsiteX73" fmla="*/ 1376 w 2328"/>
                          <a:gd name="connsiteY73" fmla="*/ 7620 h 20954"/>
                          <a:gd name="connsiteX74" fmla="*/ 1376 w 2328"/>
                          <a:gd name="connsiteY74" fmla="*/ 7620 h 20954"/>
                          <a:gd name="connsiteX75" fmla="*/ 1376 w 2328"/>
                          <a:gd name="connsiteY75" fmla="*/ 7620 h 20954"/>
                          <a:gd name="connsiteX76" fmla="*/ 1376 w 2328"/>
                          <a:gd name="connsiteY76" fmla="*/ 7620 h 20954"/>
                          <a:gd name="connsiteX77" fmla="*/ 1376 w 2328"/>
                          <a:gd name="connsiteY77" fmla="*/ 7620 h 20954"/>
                          <a:gd name="connsiteX78" fmla="*/ 1376 w 2328"/>
                          <a:gd name="connsiteY78" fmla="*/ 7620 h 20954"/>
                          <a:gd name="connsiteX79" fmla="*/ 1376 w 2328"/>
                          <a:gd name="connsiteY79" fmla="*/ 7620 h 20954"/>
                          <a:gd name="connsiteX80" fmla="*/ 1376 w 2328"/>
                          <a:gd name="connsiteY80" fmla="*/ 6667 h 20954"/>
                          <a:gd name="connsiteX81" fmla="*/ 1376 w 2328"/>
                          <a:gd name="connsiteY81" fmla="*/ 5715 h 20954"/>
                          <a:gd name="connsiteX82" fmla="*/ 1376 w 2328"/>
                          <a:gd name="connsiteY82" fmla="*/ 5715 h 20954"/>
                          <a:gd name="connsiteX83" fmla="*/ 1376 w 2328"/>
                          <a:gd name="connsiteY83" fmla="*/ 5715 h 20954"/>
                          <a:gd name="connsiteX84" fmla="*/ 1376 w 2328"/>
                          <a:gd name="connsiteY84" fmla="*/ 5715 h 20954"/>
                          <a:gd name="connsiteX85" fmla="*/ 1376 w 2328"/>
                          <a:gd name="connsiteY85" fmla="*/ 5715 h 20954"/>
                          <a:gd name="connsiteX86" fmla="*/ 1376 w 2328"/>
                          <a:gd name="connsiteY86" fmla="*/ 4763 h 20954"/>
                          <a:gd name="connsiteX87" fmla="*/ 1376 w 2328"/>
                          <a:gd name="connsiteY87" fmla="*/ 4763 h 20954"/>
                          <a:gd name="connsiteX88" fmla="*/ 1376 w 2328"/>
                          <a:gd name="connsiteY88" fmla="*/ 2857 h 20954"/>
                          <a:gd name="connsiteX89" fmla="*/ 1376 w 2328"/>
                          <a:gd name="connsiteY89" fmla="*/ 1905 h 20954"/>
                          <a:gd name="connsiteX90" fmla="*/ 1376 w 2328"/>
                          <a:gd name="connsiteY90" fmla="*/ 952 h 20954"/>
                          <a:gd name="connsiteX91" fmla="*/ 1376 w 2328"/>
                          <a:gd name="connsiteY91" fmla="*/ 0 h 20954"/>
                          <a:gd name="connsiteX92" fmla="*/ 1376 w 2328"/>
                          <a:gd name="connsiteY92" fmla="*/ 0 h 20954"/>
                          <a:gd name="connsiteX93" fmla="*/ 2328 w 2328"/>
                          <a:gd name="connsiteY93" fmla="*/ 3810 h 20954"/>
                          <a:gd name="connsiteX94" fmla="*/ 423 w 2328"/>
                          <a:gd name="connsiteY94" fmla="*/ 20955 h 20954"/>
                          <a:gd name="connsiteX95" fmla="*/ 423 w 2328"/>
                          <a:gd name="connsiteY95" fmla="*/ 20955 h 20954"/>
                          <a:gd name="connsiteX96" fmla="*/ 423 w 2328"/>
                          <a:gd name="connsiteY96" fmla="*/ 20955 h 20954"/>
                          <a:gd name="connsiteX97" fmla="*/ 423 w 2328"/>
                          <a:gd name="connsiteY97" fmla="*/ 20955 h 20954"/>
                          <a:gd name="connsiteX98" fmla="*/ 423 w 2328"/>
                          <a:gd name="connsiteY98" fmla="*/ 20955 h 20954"/>
                          <a:gd name="connsiteX99" fmla="*/ 423 w 2328"/>
                          <a:gd name="connsiteY99" fmla="*/ 18097 h 20954"/>
                          <a:gd name="connsiteX100" fmla="*/ 423 w 2328"/>
                          <a:gd name="connsiteY100" fmla="*/ 18097 h 20954"/>
                          <a:gd name="connsiteX101" fmla="*/ 423 w 2328"/>
                          <a:gd name="connsiteY101" fmla="*/ 18097 h 20954"/>
                          <a:gd name="connsiteX102" fmla="*/ 423 w 2328"/>
                          <a:gd name="connsiteY102" fmla="*/ 18097 h 20954"/>
                          <a:gd name="connsiteX103" fmla="*/ 423 w 2328"/>
                          <a:gd name="connsiteY103" fmla="*/ 18097 h 20954"/>
                          <a:gd name="connsiteX104" fmla="*/ 2328 w 2328"/>
                          <a:gd name="connsiteY104" fmla="*/ 5715 h 20954"/>
                          <a:gd name="connsiteX105" fmla="*/ 2328 w 2328"/>
                          <a:gd name="connsiteY105" fmla="*/ 5715 h 20954"/>
                          <a:gd name="connsiteX106" fmla="*/ 2328 w 2328"/>
                          <a:gd name="connsiteY106" fmla="*/ 5715 h 20954"/>
                          <a:gd name="connsiteX107" fmla="*/ 2328 w 2328"/>
                          <a:gd name="connsiteY107" fmla="*/ 5715 h 20954"/>
                          <a:gd name="connsiteX108" fmla="*/ 2328 w 2328"/>
                          <a:gd name="connsiteY108" fmla="*/ 5715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28" h="20954">
                            <a:moveTo>
                              <a:pt x="2328" y="3810"/>
                            </a:moveTo>
                            <a:cubicBezTo>
                              <a:pt x="2328" y="4763"/>
                              <a:pt x="2328" y="4763"/>
                              <a:pt x="2328" y="3810"/>
                            </a:cubicBezTo>
                            <a:cubicBezTo>
                              <a:pt x="2328" y="4763"/>
                              <a:pt x="2328" y="4763"/>
                              <a:pt x="2328" y="4763"/>
                            </a:cubicBezTo>
                            <a:cubicBezTo>
                              <a:pt x="2328" y="4763"/>
                              <a:pt x="2328" y="4763"/>
                              <a:pt x="2328" y="5715"/>
                            </a:cubicBezTo>
                            <a:cubicBezTo>
                              <a:pt x="2328" y="5715"/>
                              <a:pt x="2328" y="5715"/>
                              <a:pt x="2328" y="6667"/>
                            </a:cubicBezTo>
                            <a:cubicBezTo>
                              <a:pt x="2328" y="6667"/>
                              <a:pt x="2328" y="6667"/>
                              <a:pt x="2328" y="6667"/>
                            </a:cubicBezTo>
                            <a:cubicBezTo>
                              <a:pt x="2328" y="6667"/>
                              <a:pt x="2328" y="6667"/>
                              <a:pt x="2328" y="6667"/>
                            </a:cubicBezTo>
                            <a:cubicBezTo>
                              <a:pt x="2328" y="6667"/>
                              <a:pt x="2328" y="6667"/>
                              <a:pt x="2328" y="6667"/>
                            </a:cubicBezTo>
                            <a:cubicBezTo>
                              <a:pt x="2328" y="6667"/>
                              <a:pt x="2328" y="6667"/>
                              <a:pt x="2328" y="6667"/>
                            </a:cubicBezTo>
                            <a:cubicBezTo>
                              <a:pt x="2328" y="6667"/>
                              <a:pt x="2328" y="6667"/>
                              <a:pt x="2328" y="7620"/>
                            </a:cubicBezTo>
                            <a:cubicBezTo>
                              <a:pt x="2328" y="7620"/>
                              <a:pt x="2328" y="7620"/>
                              <a:pt x="2328" y="7620"/>
                            </a:cubicBezTo>
                            <a:cubicBezTo>
                              <a:pt x="2328" y="7620"/>
                              <a:pt x="2328" y="7620"/>
                              <a:pt x="2328" y="7620"/>
                            </a:cubicBezTo>
                            <a:cubicBezTo>
                              <a:pt x="2328" y="7620"/>
                              <a:pt x="2328" y="7620"/>
                              <a:pt x="2328" y="7620"/>
                            </a:cubicBezTo>
                            <a:cubicBezTo>
                              <a:pt x="2328" y="7620"/>
                              <a:pt x="2328" y="7620"/>
                              <a:pt x="2328" y="8572"/>
                            </a:cubicBezTo>
                            <a:cubicBezTo>
                              <a:pt x="2328" y="8572"/>
                              <a:pt x="2328" y="8572"/>
                              <a:pt x="2328" y="8572"/>
                            </a:cubicBezTo>
                            <a:cubicBezTo>
                              <a:pt x="2328" y="8572"/>
                              <a:pt x="2328" y="8572"/>
                              <a:pt x="2328" y="8572"/>
                            </a:cubicBezTo>
                            <a:cubicBezTo>
                              <a:pt x="2328" y="8572"/>
                              <a:pt x="2328" y="8572"/>
                              <a:pt x="2328" y="8572"/>
                            </a:cubicBezTo>
                            <a:cubicBezTo>
                              <a:pt x="2328" y="8572"/>
                              <a:pt x="2328" y="8572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9525"/>
                              <a:pt x="2328" y="9525"/>
                            </a:cubicBezTo>
                            <a:cubicBezTo>
                              <a:pt x="2328" y="9525"/>
                              <a:pt x="2328" y="10477"/>
                              <a:pt x="2328" y="10477"/>
                            </a:cubicBezTo>
                            <a:cubicBezTo>
                              <a:pt x="2328" y="10477"/>
                              <a:pt x="2328" y="10477"/>
                              <a:pt x="2328" y="10477"/>
                            </a:cubicBezTo>
                            <a:cubicBezTo>
                              <a:pt x="2328" y="10477"/>
                              <a:pt x="2328" y="10477"/>
                              <a:pt x="2328" y="10477"/>
                            </a:cubicBezTo>
                            <a:cubicBezTo>
                              <a:pt x="2328" y="10477"/>
                              <a:pt x="2328" y="10477"/>
                              <a:pt x="2328" y="10477"/>
                            </a:cubicBezTo>
                            <a:cubicBezTo>
                              <a:pt x="2328" y="10477"/>
                              <a:pt x="2328" y="10477"/>
                              <a:pt x="2328" y="10477"/>
                            </a:cubicBezTo>
                            <a:cubicBezTo>
                              <a:pt x="2328" y="10477"/>
                              <a:pt x="2328" y="10477"/>
                              <a:pt x="2328" y="10477"/>
                            </a:cubicBezTo>
                            <a:cubicBezTo>
                              <a:pt x="2328" y="11430"/>
                              <a:pt x="2328" y="11430"/>
                              <a:pt x="2328" y="11430"/>
                            </a:cubicBezTo>
                            <a:cubicBezTo>
                              <a:pt x="2328" y="11430"/>
                              <a:pt x="2328" y="12382"/>
                              <a:pt x="2328" y="12382"/>
                            </a:cubicBezTo>
                            <a:cubicBezTo>
                              <a:pt x="2328" y="12382"/>
                              <a:pt x="2328" y="13335"/>
                              <a:pt x="2328" y="13335"/>
                            </a:cubicBezTo>
                            <a:cubicBezTo>
                              <a:pt x="2328" y="13335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lnTo>
                              <a:pt x="2328" y="14288"/>
                            </a:ln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1376" y="14288"/>
                              <a:pt x="1376" y="14288"/>
                            </a:cubicBezTo>
                            <a:lnTo>
                              <a:pt x="1376" y="14288"/>
                            </a:ln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lnTo>
                              <a:pt x="1376" y="14288"/>
                            </a:ln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3335"/>
                              <a:pt x="1376" y="13335"/>
                            </a:cubicBezTo>
                            <a:cubicBezTo>
                              <a:pt x="1376" y="13335"/>
                              <a:pt x="1376" y="13335"/>
                              <a:pt x="1376" y="13335"/>
                            </a:cubicBezTo>
                            <a:cubicBezTo>
                              <a:pt x="1376" y="13335"/>
                              <a:pt x="1376" y="13335"/>
                              <a:pt x="1376" y="13335"/>
                            </a:cubicBezTo>
                            <a:cubicBezTo>
                              <a:pt x="1376" y="13335"/>
                              <a:pt x="1376" y="12382"/>
                              <a:pt x="1376" y="12382"/>
                            </a:cubicBezTo>
                            <a:cubicBezTo>
                              <a:pt x="1376" y="12382"/>
                              <a:pt x="1376" y="11430"/>
                              <a:pt x="1376" y="11430"/>
                            </a:cubicBezTo>
                            <a:cubicBezTo>
                              <a:pt x="1376" y="11430"/>
                              <a:pt x="1376" y="10477"/>
                              <a:pt x="1376" y="10477"/>
                            </a:cubicBezTo>
                            <a:cubicBezTo>
                              <a:pt x="1376" y="10477"/>
                              <a:pt x="1376" y="10477"/>
                              <a:pt x="1376" y="10477"/>
                            </a:cubicBezTo>
                            <a:cubicBezTo>
                              <a:pt x="1376" y="10477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8572"/>
                            </a:cubicBezTo>
                            <a:cubicBezTo>
                              <a:pt x="1376" y="8572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7620"/>
                            </a:cubicBezTo>
                            <a:cubicBezTo>
                              <a:pt x="1376" y="7620"/>
                              <a:pt x="1376" y="7620"/>
                              <a:pt x="1376" y="6667"/>
                            </a:cubicBezTo>
                            <a:cubicBezTo>
                              <a:pt x="1376" y="6667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5715"/>
                              <a:pt x="1376" y="5715"/>
                            </a:cubicBezTo>
                            <a:cubicBezTo>
                              <a:pt x="1376" y="5715"/>
                              <a:pt x="1376" y="4763"/>
                              <a:pt x="1376" y="4763"/>
                            </a:cubicBezTo>
                            <a:cubicBezTo>
                              <a:pt x="1376" y="4763"/>
                              <a:pt x="1376" y="4763"/>
                              <a:pt x="1376" y="4763"/>
                            </a:cubicBezTo>
                            <a:cubicBezTo>
                              <a:pt x="1376" y="3810"/>
                              <a:pt x="1376" y="3810"/>
                              <a:pt x="1376" y="2857"/>
                            </a:cubicBezTo>
                            <a:cubicBezTo>
                              <a:pt x="1376" y="2857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952"/>
                            </a:cubicBezTo>
                            <a:cubicBezTo>
                              <a:pt x="1376" y="952"/>
                              <a:pt x="1376" y="952"/>
                              <a:pt x="1376" y="0"/>
                            </a:cubicBezTo>
                            <a:lnTo>
                              <a:pt x="1376" y="0"/>
                            </a:lnTo>
                            <a:lnTo>
                              <a:pt x="2328" y="3810"/>
                            </a:lnTo>
                            <a:close/>
                            <a:moveTo>
                              <a:pt x="423" y="20955"/>
                            </a:moveTo>
                            <a:cubicBezTo>
                              <a:pt x="423" y="20955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-529" y="20955"/>
                              <a:pt x="423" y="20955"/>
                            </a:cubicBezTo>
                            <a:cubicBezTo>
                              <a:pt x="423" y="20955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423" y="20955"/>
                              <a:pt x="423" y="20955"/>
                            </a:cubicBezTo>
                            <a:close/>
                            <a:moveTo>
                              <a:pt x="423" y="18097"/>
                            </a:moveTo>
                            <a:cubicBezTo>
                              <a:pt x="423" y="18097"/>
                              <a:pt x="423" y="18097"/>
                              <a:pt x="423" y="18097"/>
                            </a:cubicBezTo>
                            <a:cubicBezTo>
                              <a:pt x="423" y="18097"/>
                              <a:pt x="423" y="18097"/>
                              <a:pt x="423" y="18097"/>
                            </a:cubicBezTo>
                            <a:cubicBezTo>
                              <a:pt x="423" y="18097"/>
                              <a:pt x="423" y="18097"/>
                              <a:pt x="423" y="18097"/>
                            </a:cubicBezTo>
                            <a:cubicBezTo>
                              <a:pt x="423" y="18097"/>
                              <a:pt x="423" y="18097"/>
                              <a:pt x="423" y="18097"/>
                            </a:cubicBezTo>
                            <a:close/>
                            <a:moveTo>
                              <a:pt x="2328" y="5715"/>
                            </a:moveTo>
                            <a:cubicBezTo>
                              <a:pt x="2328" y="5715"/>
                              <a:pt x="2328" y="5715"/>
                              <a:pt x="2328" y="5715"/>
                            </a:cubicBezTo>
                            <a:cubicBezTo>
                              <a:pt x="2328" y="5715"/>
                              <a:pt x="2328" y="5715"/>
                              <a:pt x="2328" y="5715"/>
                            </a:cubicBezTo>
                            <a:cubicBezTo>
                              <a:pt x="2328" y="5715"/>
                              <a:pt x="2328" y="5715"/>
                              <a:pt x="2328" y="5715"/>
                            </a:cubicBezTo>
                            <a:cubicBezTo>
                              <a:pt x="2328" y="5715"/>
                              <a:pt x="2328" y="5715"/>
                              <a:pt x="2328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5" name="任意多边形: 形状 1249"/>
                      <p:cNvSpPr/>
                      <p:nvPr/>
                    </p:nvSpPr>
                    <p:spPr>
                      <a:xfrm>
                        <a:off x="4421504" y="36042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6" name="任意多边形: 形状 1250"/>
                      <p:cNvSpPr/>
                      <p:nvPr/>
                    </p:nvSpPr>
                    <p:spPr>
                      <a:xfrm>
                        <a:off x="4420552" y="3602354"/>
                        <a:ext cx="952" cy="1578"/>
                      </a:xfrm>
                      <a:custGeom>
                        <a:avLst/>
                        <a:gdLst>
                          <a:gd name="connsiteX0" fmla="*/ 952 w 952"/>
                          <a:gd name="connsiteY0" fmla="*/ 953 h 1578"/>
                          <a:gd name="connsiteX1" fmla="*/ 0 w 952"/>
                          <a:gd name="connsiteY1" fmla="*/ 953 h 1578"/>
                          <a:gd name="connsiteX2" fmla="*/ 0 w 952"/>
                          <a:gd name="connsiteY2" fmla="*/ 953 h 1578"/>
                          <a:gd name="connsiteX3" fmla="*/ 0 w 952"/>
                          <a:gd name="connsiteY3" fmla="*/ 953 h 1578"/>
                          <a:gd name="connsiteX4" fmla="*/ 0 w 952"/>
                          <a:gd name="connsiteY4" fmla="*/ 953 h 1578"/>
                          <a:gd name="connsiteX5" fmla="*/ 0 w 952"/>
                          <a:gd name="connsiteY5" fmla="*/ 953 h 1578"/>
                          <a:gd name="connsiteX6" fmla="*/ 0 w 952"/>
                          <a:gd name="connsiteY6" fmla="*/ 953 h 1578"/>
                          <a:gd name="connsiteX7" fmla="*/ 0 w 952"/>
                          <a:gd name="connsiteY7" fmla="*/ 953 h 1578"/>
                          <a:gd name="connsiteX8" fmla="*/ 0 w 952"/>
                          <a:gd name="connsiteY8" fmla="*/ 953 h 1578"/>
                          <a:gd name="connsiteX9" fmla="*/ 0 w 952"/>
                          <a:gd name="connsiteY9" fmla="*/ 953 h 1578"/>
                          <a:gd name="connsiteX10" fmla="*/ 0 w 952"/>
                          <a:gd name="connsiteY10" fmla="*/ 953 h 1578"/>
                          <a:gd name="connsiteX11" fmla="*/ 0 w 952"/>
                          <a:gd name="connsiteY11" fmla="*/ 953 h 1578"/>
                          <a:gd name="connsiteX12" fmla="*/ 952 w 952"/>
                          <a:gd name="connsiteY12" fmla="*/ 953 h 1578"/>
                          <a:gd name="connsiteX13" fmla="*/ 952 w 952"/>
                          <a:gd name="connsiteY13" fmla="*/ 953 h 1578"/>
                          <a:gd name="connsiteX14" fmla="*/ 952 w 952"/>
                          <a:gd name="connsiteY14" fmla="*/ 0 h 1578"/>
                          <a:gd name="connsiteX15" fmla="*/ 952 w 952"/>
                          <a:gd name="connsiteY15" fmla="*/ 953 h 1578"/>
                          <a:gd name="connsiteX16" fmla="*/ 952 w 952"/>
                          <a:gd name="connsiteY16" fmla="*/ 953 h 1578"/>
                          <a:gd name="connsiteX17" fmla="*/ 952 w 952"/>
                          <a:gd name="connsiteY17" fmla="*/ 953 h 1578"/>
                          <a:gd name="connsiteX18" fmla="*/ 952 w 952"/>
                          <a:gd name="connsiteY18" fmla="*/ 953 h 1578"/>
                          <a:gd name="connsiteX19" fmla="*/ 952 w 952"/>
                          <a:gd name="connsiteY19" fmla="*/ 953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578">
                            <a:moveTo>
                              <a:pt x="952" y="953"/>
                            </a:moveTo>
                            <a:cubicBezTo>
                              <a:pt x="952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cubicBezTo>
                              <a:pt x="952" y="1905"/>
                              <a:pt x="952" y="1905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1905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67" name="图形 2"/>
                    <p:cNvGrpSpPr/>
                    <p:nvPr/>
                  </p:nvGrpSpPr>
                  <p:grpSpPr>
                    <a:xfrm>
                      <a:off x="4401502" y="3582590"/>
                      <a:ext cx="21907" cy="3571"/>
                      <a:chOff x="4401502" y="3582590"/>
                      <a:chExt cx="21907" cy="3571"/>
                    </a:xfrm>
                    <a:solidFill>
                      <a:srgbClr val="FFB8CB"/>
                    </a:solidFill>
                  </p:grpSpPr>
                  <p:sp>
                    <p:nvSpPr>
                      <p:cNvPr id="1368" name="任意多边形: 形状 1252"/>
                      <p:cNvSpPr/>
                      <p:nvPr/>
                    </p:nvSpPr>
                    <p:spPr>
                      <a:xfrm>
                        <a:off x="4421504" y="3586162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3 w 952"/>
                          <a:gd name="connsiteY1" fmla="*/ 0 h 9525"/>
                          <a:gd name="connsiteX2" fmla="*/ 953 w 952"/>
                          <a:gd name="connsiteY2" fmla="*/ 0 h 9525"/>
                          <a:gd name="connsiteX3" fmla="*/ 953 w 952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69" name="任意多边形: 形状 1253"/>
                      <p:cNvSpPr/>
                      <p:nvPr/>
                    </p:nvSpPr>
                    <p:spPr>
                      <a:xfrm>
                        <a:off x="4401502" y="3582590"/>
                        <a:ext cx="20955" cy="1666"/>
                      </a:xfrm>
                      <a:custGeom>
                        <a:avLst/>
                        <a:gdLst>
                          <a:gd name="connsiteX0" fmla="*/ 4763 w 20955"/>
                          <a:gd name="connsiteY0" fmla="*/ 714 h 1666"/>
                          <a:gd name="connsiteX1" fmla="*/ 4763 w 20955"/>
                          <a:gd name="connsiteY1" fmla="*/ 714 h 1666"/>
                          <a:gd name="connsiteX2" fmla="*/ 5715 w 20955"/>
                          <a:gd name="connsiteY2" fmla="*/ 714 h 1666"/>
                          <a:gd name="connsiteX3" fmla="*/ 6668 w 20955"/>
                          <a:gd name="connsiteY3" fmla="*/ 714 h 1666"/>
                          <a:gd name="connsiteX4" fmla="*/ 7620 w 20955"/>
                          <a:gd name="connsiteY4" fmla="*/ 714 h 1666"/>
                          <a:gd name="connsiteX5" fmla="*/ 7620 w 20955"/>
                          <a:gd name="connsiteY5" fmla="*/ 714 h 1666"/>
                          <a:gd name="connsiteX6" fmla="*/ 7620 w 20955"/>
                          <a:gd name="connsiteY6" fmla="*/ 714 h 1666"/>
                          <a:gd name="connsiteX7" fmla="*/ 7620 w 20955"/>
                          <a:gd name="connsiteY7" fmla="*/ 714 h 1666"/>
                          <a:gd name="connsiteX8" fmla="*/ 7620 w 20955"/>
                          <a:gd name="connsiteY8" fmla="*/ 714 h 1666"/>
                          <a:gd name="connsiteX9" fmla="*/ 7620 w 20955"/>
                          <a:gd name="connsiteY9" fmla="*/ 714 h 1666"/>
                          <a:gd name="connsiteX10" fmla="*/ 7620 w 20955"/>
                          <a:gd name="connsiteY10" fmla="*/ 714 h 1666"/>
                          <a:gd name="connsiteX11" fmla="*/ 7620 w 20955"/>
                          <a:gd name="connsiteY11" fmla="*/ 714 h 1666"/>
                          <a:gd name="connsiteX12" fmla="*/ 7620 w 20955"/>
                          <a:gd name="connsiteY12" fmla="*/ 714 h 1666"/>
                          <a:gd name="connsiteX13" fmla="*/ 8573 w 20955"/>
                          <a:gd name="connsiteY13" fmla="*/ 714 h 1666"/>
                          <a:gd name="connsiteX14" fmla="*/ 8573 w 20955"/>
                          <a:gd name="connsiteY14" fmla="*/ 714 h 1666"/>
                          <a:gd name="connsiteX15" fmla="*/ 8573 w 20955"/>
                          <a:gd name="connsiteY15" fmla="*/ 714 h 1666"/>
                          <a:gd name="connsiteX16" fmla="*/ 8573 w 20955"/>
                          <a:gd name="connsiteY16" fmla="*/ 714 h 1666"/>
                          <a:gd name="connsiteX17" fmla="*/ 9525 w 20955"/>
                          <a:gd name="connsiteY17" fmla="*/ 714 h 1666"/>
                          <a:gd name="connsiteX18" fmla="*/ 9525 w 20955"/>
                          <a:gd name="connsiteY18" fmla="*/ 714 h 1666"/>
                          <a:gd name="connsiteX19" fmla="*/ 9525 w 20955"/>
                          <a:gd name="connsiteY19" fmla="*/ 714 h 1666"/>
                          <a:gd name="connsiteX20" fmla="*/ 9525 w 20955"/>
                          <a:gd name="connsiteY20" fmla="*/ 714 h 1666"/>
                          <a:gd name="connsiteX21" fmla="*/ 9525 w 20955"/>
                          <a:gd name="connsiteY21" fmla="*/ 714 h 1666"/>
                          <a:gd name="connsiteX22" fmla="*/ 9525 w 20955"/>
                          <a:gd name="connsiteY22" fmla="*/ 714 h 1666"/>
                          <a:gd name="connsiteX23" fmla="*/ 9525 w 20955"/>
                          <a:gd name="connsiteY23" fmla="*/ 714 h 1666"/>
                          <a:gd name="connsiteX24" fmla="*/ 9525 w 20955"/>
                          <a:gd name="connsiteY24" fmla="*/ 714 h 1666"/>
                          <a:gd name="connsiteX25" fmla="*/ 9525 w 20955"/>
                          <a:gd name="connsiteY25" fmla="*/ 714 h 1666"/>
                          <a:gd name="connsiteX26" fmla="*/ 10477 w 20955"/>
                          <a:gd name="connsiteY26" fmla="*/ 714 h 1666"/>
                          <a:gd name="connsiteX27" fmla="*/ 10477 w 20955"/>
                          <a:gd name="connsiteY27" fmla="*/ 714 h 1666"/>
                          <a:gd name="connsiteX28" fmla="*/ 10477 w 20955"/>
                          <a:gd name="connsiteY28" fmla="*/ 714 h 1666"/>
                          <a:gd name="connsiteX29" fmla="*/ 10477 w 20955"/>
                          <a:gd name="connsiteY29" fmla="*/ 714 h 1666"/>
                          <a:gd name="connsiteX30" fmla="*/ 10477 w 20955"/>
                          <a:gd name="connsiteY30" fmla="*/ 714 h 1666"/>
                          <a:gd name="connsiteX31" fmla="*/ 10477 w 20955"/>
                          <a:gd name="connsiteY31" fmla="*/ 714 h 1666"/>
                          <a:gd name="connsiteX32" fmla="*/ 12383 w 20955"/>
                          <a:gd name="connsiteY32" fmla="*/ 714 h 1666"/>
                          <a:gd name="connsiteX33" fmla="*/ 13335 w 20955"/>
                          <a:gd name="connsiteY33" fmla="*/ 714 h 1666"/>
                          <a:gd name="connsiteX34" fmla="*/ 14288 w 20955"/>
                          <a:gd name="connsiteY34" fmla="*/ 714 h 1666"/>
                          <a:gd name="connsiteX35" fmla="*/ 15240 w 20955"/>
                          <a:gd name="connsiteY35" fmla="*/ 714 h 1666"/>
                          <a:gd name="connsiteX36" fmla="*/ 15240 w 20955"/>
                          <a:gd name="connsiteY36" fmla="*/ 714 h 1666"/>
                          <a:gd name="connsiteX37" fmla="*/ 15240 w 20955"/>
                          <a:gd name="connsiteY37" fmla="*/ 714 h 1666"/>
                          <a:gd name="connsiteX38" fmla="*/ 15240 w 20955"/>
                          <a:gd name="connsiteY38" fmla="*/ 714 h 1666"/>
                          <a:gd name="connsiteX39" fmla="*/ 15240 w 20955"/>
                          <a:gd name="connsiteY39" fmla="*/ 714 h 1666"/>
                          <a:gd name="connsiteX40" fmla="*/ 15240 w 20955"/>
                          <a:gd name="connsiteY40" fmla="*/ 714 h 1666"/>
                          <a:gd name="connsiteX41" fmla="*/ 15240 w 20955"/>
                          <a:gd name="connsiteY41" fmla="*/ 714 h 1666"/>
                          <a:gd name="connsiteX42" fmla="*/ 15240 w 20955"/>
                          <a:gd name="connsiteY42" fmla="*/ 714 h 1666"/>
                          <a:gd name="connsiteX43" fmla="*/ 15240 w 20955"/>
                          <a:gd name="connsiteY43" fmla="*/ 714 h 1666"/>
                          <a:gd name="connsiteX44" fmla="*/ 15240 w 20955"/>
                          <a:gd name="connsiteY44" fmla="*/ 714 h 1666"/>
                          <a:gd name="connsiteX45" fmla="*/ 15240 w 20955"/>
                          <a:gd name="connsiteY45" fmla="*/ 714 h 1666"/>
                          <a:gd name="connsiteX46" fmla="*/ 15240 w 20955"/>
                          <a:gd name="connsiteY46" fmla="*/ 714 h 1666"/>
                          <a:gd name="connsiteX47" fmla="*/ 15240 w 20955"/>
                          <a:gd name="connsiteY47" fmla="*/ 714 h 1666"/>
                          <a:gd name="connsiteX48" fmla="*/ 14288 w 20955"/>
                          <a:gd name="connsiteY48" fmla="*/ 1667 h 1666"/>
                          <a:gd name="connsiteX49" fmla="*/ 14288 w 20955"/>
                          <a:gd name="connsiteY49" fmla="*/ 1667 h 1666"/>
                          <a:gd name="connsiteX50" fmla="*/ 14288 w 20955"/>
                          <a:gd name="connsiteY50" fmla="*/ 1667 h 1666"/>
                          <a:gd name="connsiteX51" fmla="*/ 14288 w 20955"/>
                          <a:gd name="connsiteY51" fmla="*/ 1667 h 1666"/>
                          <a:gd name="connsiteX52" fmla="*/ 14288 w 20955"/>
                          <a:gd name="connsiteY52" fmla="*/ 1667 h 1666"/>
                          <a:gd name="connsiteX53" fmla="*/ 14288 w 20955"/>
                          <a:gd name="connsiteY53" fmla="*/ 1667 h 1666"/>
                          <a:gd name="connsiteX54" fmla="*/ 14288 w 20955"/>
                          <a:gd name="connsiteY54" fmla="*/ 1667 h 1666"/>
                          <a:gd name="connsiteX55" fmla="*/ 14288 w 20955"/>
                          <a:gd name="connsiteY55" fmla="*/ 1667 h 1666"/>
                          <a:gd name="connsiteX56" fmla="*/ 14288 w 20955"/>
                          <a:gd name="connsiteY56" fmla="*/ 1667 h 1666"/>
                          <a:gd name="connsiteX57" fmla="*/ 14288 w 20955"/>
                          <a:gd name="connsiteY57" fmla="*/ 1667 h 1666"/>
                          <a:gd name="connsiteX58" fmla="*/ 14288 w 20955"/>
                          <a:gd name="connsiteY58" fmla="*/ 1667 h 1666"/>
                          <a:gd name="connsiteX59" fmla="*/ 13335 w 20955"/>
                          <a:gd name="connsiteY59" fmla="*/ 714 h 1666"/>
                          <a:gd name="connsiteX60" fmla="*/ 13335 w 20955"/>
                          <a:gd name="connsiteY60" fmla="*/ 714 h 1666"/>
                          <a:gd name="connsiteX61" fmla="*/ 13335 w 20955"/>
                          <a:gd name="connsiteY61" fmla="*/ 714 h 1666"/>
                          <a:gd name="connsiteX62" fmla="*/ 13335 w 20955"/>
                          <a:gd name="connsiteY62" fmla="*/ 714 h 1666"/>
                          <a:gd name="connsiteX63" fmla="*/ 12383 w 20955"/>
                          <a:gd name="connsiteY63" fmla="*/ 714 h 1666"/>
                          <a:gd name="connsiteX64" fmla="*/ 11430 w 20955"/>
                          <a:gd name="connsiteY64" fmla="*/ 714 h 1666"/>
                          <a:gd name="connsiteX65" fmla="*/ 10477 w 20955"/>
                          <a:gd name="connsiteY65" fmla="*/ 714 h 1666"/>
                          <a:gd name="connsiteX66" fmla="*/ 10477 w 20955"/>
                          <a:gd name="connsiteY66" fmla="*/ 714 h 1666"/>
                          <a:gd name="connsiteX67" fmla="*/ 9525 w 20955"/>
                          <a:gd name="connsiteY67" fmla="*/ 714 h 1666"/>
                          <a:gd name="connsiteX68" fmla="*/ 9525 w 20955"/>
                          <a:gd name="connsiteY68" fmla="*/ 714 h 1666"/>
                          <a:gd name="connsiteX69" fmla="*/ 9525 w 20955"/>
                          <a:gd name="connsiteY69" fmla="*/ 714 h 1666"/>
                          <a:gd name="connsiteX70" fmla="*/ 9525 w 20955"/>
                          <a:gd name="connsiteY70" fmla="*/ 714 h 1666"/>
                          <a:gd name="connsiteX71" fmla="*/ 9525 w 20955"/>
                          <a:gd name="connsiteY71" fmla="*/ 714 h 1666"/>
                          <a:gd name="connsiteX72" fmla="*/ 8573 w 20955"/>
                          <a:gd name="connsiteY72" fmla="*/ 714 h 1666"/>
                          <a:gd name="connsiteX73" fmla="*/ 7620 w 20955"/>
                          <a:gd name="connsiteY73" fmla="*/ 714 h 1666"/>
                          <a:gd name="connsiteX74" fmla="*/ 7620 w 20955"/>
                          <a:gd name="connsiteY74" fmla="*/ 714 h 1666"/>
                          <a:gd name="connsiteX75" fmla="*/ 7620 w 20955"/>
                          <a:gd name="connsiteY75" fmla="*/ 714 h 1666"/>
                          <a:gd name="connsiteX76" fmla="*/ 7620 w 20955"/>
                          <a:gd name="connsiteY76" fmla="*/ 714 h 1666"/>
                          <a:gd name="connsiteX77" fmla="*/ 7620 w 20955"/>
                          <a:gd name="connsiteY77" fmla="*/ 714 h 1666"/>
                          <a:gd name="connsiteX78" fmla="*/ 7620 w 20955"/>
                          <a:gd name="connsiteY78" fmla="*/ 714 h 1666"/>
                          <a:gd name="connsiteX79" fmla="*/ 7620 w 20955"/>
                          <a:gd name="connsiteY79" fmla="*/ 714 h 1666"/>
                          <a:gd name="connsiteX80" fmla="*/ 7620 w 20955"/>
                          <a:gd name="connsiteY80" fmla="*/ 714 h 1666"/>
                          <a:gd name="connsiteX81" fmla="*/ 7620 w 20955"/>
                          <a:gd name="connsiteY81" fmla="*/ 714 h 1666"/>
                          <a:gd name="connsiteX82" fmla="*/ 6668 w 20955"/>
                          <a:gd name="connsiteY82" fmla="*/ 714 h 1666"/>
                          <a:gd name="connsiteX83" fmla="*/ 5715 w 20955"/>
                          <a:gd name="connsiteY83" fmla="*/ 714 h 1666"/>
                          <a:gd name="connsiteX84" fmla="*/ 5715 w 20955"/>
                          <a:gd name="connsiteY84" fmla="*/ 714 h 1666"/>
                          <a:gd name="connsiteX85" fmla="*/ 5715 w 20955"/>
                          <a:gd name="connsiteY85" fmla="*/ 714 h 1666"/>
                          <a:gd name="connsiteX86" fmla="*/ 5715 w 20955"/>
                          <a:gd name="connsiteY86" fmla="*/ 714 h 1666"/>
                          <a:gd name="connsiteX87" fmla="*/ 5715 w 20955"/>
                          <a:gd name="connsiteY87" fmla="*/ 714 h 1666"/>
                          <a:gd name="connsiteX88" fmla="*/ 4763 w 20955"/>
                          <a:gd name="connsiteY88" fmla="*/ 714 h 1666"/>
                          <a:gd name="connsiteX89" fmla="*/ 4763 w 20955"/>
                          <a:gd name="connsiteY89" fmla="*/ 714 h 1666"/>
                          <a:gd name="connsiteX90" fmla="*/ 2858 w 20955"/>
                          <a:gd name="connsiteY90" fmla="*/ 714 h 1666"/>
                          <a:gd name="connsiteX91" fmla="*/ 1905 w 20955"/>
                          <a:gd name="connsiteY91" fmla="*/ 714 h 1666"/>
                          <a:gd name="connsiteX92" fmla="*/ 952 w 20955"/>
                          <a:gd name="connsiteY92" fmla="*/ 714 h 1666"/>
                          <a:gd name="connsiteX93" fmla="*/ 0 w 20955"/>
                          <a:gd name="connsiteY93" fmla="*/ 714 h 1666"/>
                          <a:gd name="connsiteX94" fmla="*/ 0 w 20955"/>
                          <a:gd name="connsiteY94" fmla="*/ 714 h 1666"/>
                          <a:gd name="connsiteX95" fmla="*/ 4763 w 20955"/>
                          <a:gd name="connsiteY95" fmla="*/ 714 h 1666"/>
                          <a:gd name="connsiteX96" fmla="*/ 20955 w 20955"/>
                          <a:gd name="connsiteY96" fmla="*/ 1667 h 1666"/>
                          <a:gd name="connsiteX97" fmla="*/ 20955 w 20955"/>
                          <a:gd name="connsiteY97" fmla="*/ 1667 h 1666"/>
                          <a:gd name="connsiteX98" fmla="*/ 20955 w 20955"/>
                          <a:gd name="connsiteY98" fmla="*/ 1667 h 1666"/>
                          <a:gd name="connsiteX99" fmla="*/ 20955 w 20955"/>
                          <a:gd name="connsiteY99" fmla="*/ 1667 h 1666"/>
                          <a:gd name="connsiteX100" fmla="*/ 20955 w 20955"/>
                          <a:gd name="connsiteY100" fmla="*/ 1667 h 1666"/>
                          <a:gd name="connsiteX101" fmla="*/ 18098 w 20955"/>
                          <a:gd name="connsiteY101" fmla="*/ 714 h 1666"/>
                          <a:gd name="connsiteX102" fmla="*/ 18098 w 20955"/>
                          <a:gd name="connsiteY102" fmla="*/ 714 h 1666"/>
                          <a:gd name="connsiteX103" fmla="*/ 18098 w 20955"/>
                          <a:gd name="connsiteY103" fmla="*/ 714 h 1666"/>
                          <a:gd name="connsiteX104" fmla="*/ 18098 w 20955"/>
                          <a:gd name="connsiteY104" fmla="*/ 714 h 1666"/>
                          <a:gd name="connsiteX105" fmla="*/ 18098 w 20955"/>
                          <a:gd name="connsiteY105" fmla="*/ 714 h 1666"/>
                          <a:gd name="connsiteX106" fmla="*/ 5715 w 20955"/>
                          <a:gd name="connsiteY106" fmla="*/ 714 h 1666"/>
                          <a:gd name="connsiteX107" fmla="*/ 5715 w 20955"/>
                          <a:gd name="connsiteY107" fmla="*/ 714 h 1666"/>
                          <a:gd name="connsiteX108" fmla="*/ 5715 w 20955"/>
                          <a:gd name="connsiteY108" fmla="*/ 714 h 1666"/>
                          <a:gd name="connsiteX109" fmla="*/ 5715 w 20955"/>
                          <a:gd name="connsiteY109" fmla="*/ 714 h 1666"/>
                          <a:gd name="connsiteX110" fmla="*/ 5715 w 20955"/>
                          <a:gd name="connsiteY110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20955" h="1666">
                            <a:moveTo>
                              <a:pt x="4763" y="714"/>
                            </a:moveTo>
                            <a:cubicBezTo>
                              <a:pt x="4763" y="714"/>
                              <a:pt x="4763" y="714"/>
                              <a:pt x="4763" y="714"/>
                            </a:cubicBezTo>
                            <a:cubicBezTo>
                              <a:pt x="4763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6668" y="714"/>
                            </a:cubicBezTo>
                            <a:cubicBezTo>
                              <a:pt x="6668" y="714"/>
                              <a:pt x="6668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8573" y="714"/>
                            </a:cubicBezTo>
                            <a:cubicBezTo>
                              <a:pt x="8573" y="714"/>
                              <a:pt x="8573" y="714"/>
                              <a:pt x="8573" y="714"/>
                            </a:cubicBezTo>
                            <a:cubicBezTo>
                              <a:pt x="8573" y="714"/>
                              <a:pt x="8573" y="714"/>
                              <a:pt x="8573" y="714"/>
                            </a:cubicBezTo>
                            <a:cubicBezTo>
                              <a:pt x="8573" y="714"/>
                              <a:pt x="8573" y="714"/>
                              <a:pt x="8573" y="714"/>
                            </a:cubicBezTo>
                            <a:cubicBezTo>
                              <a:pt x="8573" y="714"/>
                              <a:pt x="8573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1430" y="714"/>
                              <a:pt x="11430" y="714"/>
                              <a:pt x="12383" y="714"/>
                            </a:cubicBezTo>
                            <a:cubicBezTo>
                              <a:pt x="12383" y="714"/>
                              <a:pt x="13335" y="714"/>
                              <a:pt x="13335" y="714"/>
                            </a:cubicBezTo>
                            <a:cubicBezTo>
                              <a:pt x="13335" y="714"/>
                              <a:pt x="14288" y="714"/>
                              <a:pt x="14288" y="714"/>
                            </a:cubicBezTo>
                            <a:cubicBezTo>
                              <a:pt x="14288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lnTo>
                              <a:pt x="15240" y="714"/>
                            </a:ln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4288" y="1667"/>
                              <a:pt x="14288" y="1667"/>
                            </a:cubicBezTo>
                            <a:lnTo>
                              <a:pt x="14288" y="1667"/>
                            </a:ln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lnTo>
                              <a:pt x="14288" y="1667"/>
                            </a:ln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1667"/>
                              <a:pt x="14288" y="1667"/>
                            </a:cubicBezTo>
                            <a:cubicBezTo>
                              <a:pt x="14288" y="1667"/>
                              <a:pt x="14288" y="714"/>
                              <a:pt x="13335" y="714"/>
                            </a:cubicBezTo>
                            <a:cubicBezTo>
                              <a:pt x="13335" y="714"/>
                              <a:pt x="13335" y="714"/>
                              <a:pt x="13335" y="714"/>
                            </a:cubicBezTo>
                            <a:cubicBezTo>
                              <a:pt x="13335" y="714"/>
                              <a:pt x="13335" y="714"/>
                              <a:pt x="13335" y="714"/>
                            </a:cubicBezTo>
                            <a:cubicBezTo>
                              <a:pt x="13335" y="714"/>
                              <a:pt x="13335" y="714"/>
                              <a:pt x="13335" y="714"/>
                            </a:cubicBezTo>
                            <a:cubicBezTo>
                              <a:pt x="13335" y="714"/>
                              <a:pt x="13335" y="714"/>
                              <a:pt x="12383" y="714"/>
                            </a:cubicBezTo>
                            <a:cubicBezTo>
                              <a:pt x="12383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9525" y="714"/>
                              <a:pt x="8573" y="714"/>
                            </a:cubicBezTo>
                            <a:cubicBezTo>
                              <a:pt x="8573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6668" y="714"/>
                            </a:cubicBezTo>
                            <a:cubicBezTo>
                              <a:pt x="6668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4763" y="714"/>
                              <a:pt x="4763" y="714"/>
                            </a:cubicBezTo>
                            <a:cubicBezTo>
                              <a:pt x="4763" y="714"/>
                              <a:pt x="4763" y="714"/>
                              <a:pt x="4763" y="714"/>
                            </a:cubicBezTo>
                            <a:cubicBezTo>
                              <a:pt x="3810" y="714"/>
                              <a:pt x="3810" y="714"/>
                              <a:pt x="2858" y="714"/>
                            </a:cubicBezTo>
                            <a:cubicBezTo>
                              <a:pt x="2858" y="714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4763" y="714"/>
                            </a:lnTo>
                            <a:close/>
                            <a:moveTo>
                              <a:pt x="20955" y="1667"/>
                            </a:moveTo>
                            <a:cubicBezTo>
                              <a:pt x="20955" y="1667"/>
                              <a:pt x="20955" y="1667"/>
                              <a:pt x="20955" y="1667"/>
                            </a:cubicBezTo>
                            <a:cubicBezTo>
                              <a:pt x="20955" y="1667"/>
                              <a:pt x="20955" y="1667"/>
                              <a:pt x="20955" y="1667"/>
                            </a:cubicBezTo>
                            <a:cubicBezTo>
                              <a:pt x="20955" y="1667"/>
                              <a:pt x="20955" y="1667"/>
                              <a:pt x="20955" y="1667"/>
                            </a:cubicBezTo>
                            <a:cubicBezTo>
                              <a:pt x="20955" y="1667"/>
                              <a:pt x="20955" y="1667"/>
                              <a:pt x="20955" y="1667"/>
                            </a:cubicBezTo>
                            <a:close/>
                            <a:moveTo>
                              <a:pt x="18098" y="714"/>
                            </a:moveTo>
                            <a:cubicBezTo>
                              <a:pt x="18098" y="714"/>
                              <a:pt x="18098" y="714"/>
                              <a:pt x="18098" y="714"/>
                            </a:cubicBezTo>
                            <a:cubicBezTo>
                              <a:pt x="18098" y="714"/>
                              <a:pt x="18098" y="714"/>
                              <a:pt x="18098" y="714"/>
                            </a:cubicBezTo>
                            <a:cubicBezTo>
                              <a:pt x="18098" y="714"/>
                              <a:pt x="18098" y="714"/>
                              <a:pt x="18098" y="714"/>
                            </a:cubicBezTo>
                            <a:cubicBezTo>
                              <a:pt x="18098" y="-238"/>
                              <a:pt x="18098" y="-238"/>
                              <a:pt x="18098" y="714"/>
                            </a:cubicBezTo>
                            <a:close/>
                            <a:moveTo>
                              <a:pt x="5715" y="714"/>
                            </a:move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ubicBezTo>
                              <a:pt x="6668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5715" y="714"/>
                              <a:pt x="5715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70" name="任意多边形: 形状 1254"/>
                      <p:cNvSpPr/>
                      <p:nvPr/>
                    </p:nvSpPr>
                    <p:spPr>
                      <a:xfrm>
                        <a:off x="4423410" y="35852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371" name="任意多边形: 形状 1255"/>
                      <p:cNvSpPr/>
                      <p:nvPr/>
                    </p:nvSpPr>
                    <p:spPr>
                      <a:xfrm>
                        <a:off x="4421504" y="3584257"/>
                        <a:ext cx="1666" cy="1578"/>
                      </a:xfrm>
                      <a:custGeom>
                        <a:avLst/>
                        <a:gdLst>
                          <a:gd name="connsiteX0" fmla="*/ 953 w 1666"/>
                          <a:gd name="connsiteY0" fmla="*/ 0 h 1578"/>
                          <a:gd name="connsiteX1" fmla="*/ 953 w 1666"/>
                          <a:gd name="connsiteY1" fmla="*/ 0 h 1578"/>
                          <a:gd name="connsiteX2" fmla="*/ 953 w 1666"/>
                          <a:gd name="connsiteY2" fmla="*/ 0 h 1578"/>
                          <a:gd name="connsiteX3" fmla="*/ 953 w 1666"/>
                          <a:gd name="connsiteY3" fmla="*/ 0 h 1578"/>
                          <a:gd name="connsiteX4" fmla="*/ 953 w 1666"/>
                          <a:gd name="connsiteY4" fmla="*/ 0 h 1578"/>
                          <a:gd name="connsiteX5" fmla="*/ 0 w 1666"/>
                          <a:gd name="connsiteY5" fmla="*/ 952 h 1578"/>
                          <a:gd name="connsiteX6" fmla="*/ 0 w 1666"/>
                          <a:gd name="connsiteY6" fmla="*/ 952 h 1578"/>
                          <a:gd name="connsiteX7" fmla="*/ 0 w 1666"/>
                          <a:gd name="connsiteY7" fmla="*/ 952 h 1578"/>
                          <a:gd name="connsiteX8" fmla="*/ 0 w 1666"/>
                          <a:gd name="connsiteY8" fmla="*/ 952 h 1578"/>
                          <a:gd name="connsiteX9" fmla="*/ 0 w 1666"/>
                          <a:gd name="connsiteY9" fmla="*/ 952 h 1578"/>
                          <a:gd name="connsiteX10" fmla="*/ 0 w 1666"/>
                          <a:gd name="connsiteY10" fmla="*/ 952 h 1578"/>
                          <a:gd name="connsiteX11" fmla="*/ 0 w 1666"/>
                          <a:gd name="connsiteY11" fmla="*/ 952 h 1578"/>
                          <a:gd name="connsiteX12" fmla="*/ 953 w 1666"/>
                          <a:gd name="connsiteY12" fmla="*/ 952 h 1578"/>
                          <a:gd name="connsiteX13" fmla="*/ 953 w 1666"/>
                          <a:gd name="connsiteY13" fmla="*/ 952 h 1578"/>
                          <a:gd name="connsiteX14" fmla="*/ 953 w 1666"/>
                          <a:gd name="connsiteY14" fmla="*/ 0 h 1578"/>
                          <a:gd name="connsiteX15" fmla="*/ 953 w 1666"/>
                          <a:gd name="connsiteY15" fmla="*/ 0 h 1578"/>
                          <a:gd name="connsiteX16" fmla="*/ 953 w 1666"/>
                          <a:gd name="connsiteY16" fmla="*/ 0 h 1578"/>
                          <a:gd name="connsiteX17" fmla="*/ 953 w 1666"/>
                          <a:gd name="connsiteY17" fmla="*/ 0 h 1578"/>
                          <a:gd name="connsiteX18" fmla="*/ 953 w 1666"/>
                          <a:gd name="connsiteY18" fmla="*/ 0 h 1578"/>
                          <a:gd name="connsiteX19" fmla="*/ 953 w 1666"/>
                          <a:gd name="connsiteY19" fmla="*/ 0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1578">
                            <a:moveTo>
                              <a:pt x="953" y="0"/>
                            </a:move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0" y="952"/>
                              <a:pt x="0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1905" y="1905"/>
                              <a:pt x="1905" y="1905"/>
                              <a:pt x="953" y="0"/>
                            </a:cubicBezTo>
                            <a:cubicBezTo>
                              <a:pt x="1905" y="952"/>
                              <a:pt x="1905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372" name="图形 2"/>
                    <p:cNvGrpSpPr/>
                    <p:nvPr/>
                  </p:nvGrpSpPr>
                  <p:grpSpPr>
                    <a:xfrm>
                      <a:off x="4401502" y="3581399"/>
                      <a:ext cx="5714" cy="5715"/>
                      <a:chOff x="4401502" y="3581399"/>
                      <a:chExt cx="5714" cy="5715"/>
                    </a:xfrm>
                  </p:grpSpPr>
                  <p:grpSp>
                    <p:nvGrpSpPr>
                      <p:cNvPr id="1373" name="图形 2"/>
                      <p:cNvGrpSpPr/>
                      <p:nvPr/>
                    </p:nvGrpSpPr>
                    <p:grpSpPr>
                      <a:xfrm>
                        <a:off x="4401502" y="3581399"/>
                        <a:ext cx="5714" cy="5715"/>
                        <a:chOff x="4401502" y="3581399"/>
                        <a:chExt cx="5714" cy="5715"/>
                      </a:xfrm>
                    </p:grpSpPr>
                    <p:sp>
                      <p:nvSpPr>
                        <p:cNvPr id="1374" name="任意多边形: 形状 1258"/>
                        <p:cNvSpPr/>
                        <p:nvPr/>
                      </p:nvSpPr>
                      <p:spPr>
                        <a:xfrm>
                          <a:off x="4401502" y="3581399"/>
                          <a:ext cx="5714" cy="5715"/>
                        </a:xfrm>
                        <a:custGeom>
                          <a:avLst/>
                          <a:gdLst>
                            <a:gd name="connsiteX0" fmla="*/ 0 w 5714"/>
                            <a:gd name="connsiteY0" fmla="*/ 3810 h 5715"/>
                            <a:gd name="connsiteX1" fmla="*/ 952 w 5714"/>
                            <a:gd name="connsiteY1" fmla="*/ 953 h 5715"/>
                            <a:gd name="connsiteX2" fmla="*/ 1905 w 5714"/>
                            <a:gd name="connsiteY2" fmla="*/ 0 h 5715"/>
                            <a:gd name="connsiteX3" fmla="*/ 2858 w 5714"/>
                            <a:gd name="connsiteY3" fmla="*/ 0 h 5715"/>
                            <a:gd name="connsiteX4" fmla="*/ 3810 w 5714"/>
                            <a:gd name="connsiteY4" fmla="*/ 0 h 5715"/>
                            <a:gd name="connsiteX5" fmla="*/ 4763 w 5714"/>
                            <a:gd name="connsiteY5" fmla="*/ 2858 h 5715"/>
                            <a:gd name="connsiteX6" fmla="*/ 5715 w 5714"/>
                            <a:gd name="connsiteY6" fmla="*/ 4763 h 5715"/>
                            <a:gd name="connsiteX7" fmla="*/ 5715 w 5714"/>
                            <a:gd name="connsiteY7" fmla="*/ 5715 h 5715"/>
                            <a:gd name="connsiteX8" fmla="*/ 5715 w 5714"/>
                            <a:gd name="connsiteY8" fmla="*/ 5715 h 5715"/>
                            <a:gd name="connsiteX9" fmla="*/ 5715 w 5714"/>
                            <a:gd name="connsiteY9" fmla="*/ 5715 h 5715"/>
                            <a:gd name="connsiteX10" fmla="*/ 5715 w 5714"/>
                            <a:gd name="connsiteY10" fmla="*/ 5715 h 5715"/>
                            <a:gd name="connsiteX11" fmla="*/ 5715 w 5714"/>
                            <a:gd name="connsiteY11" fmla="*/ 5715 h 5715"/>
                            <a:gd name="connsiteX12" fmla="*/ 5715 w 5714"/>
                            <a:gd name="connsiteY12" fmla="*/ 5715 h 5715"/>
                            <a:gd name="connsiteX13" fmla="*/ 5715 w 5714"/>
                            <a:gd name="connsiteY13" fmla="*/ 5715 h 5715"/>
                            <a:gd name="connsiteX14" fmla="*/ 5715 w 5714"/>
                            <a:gd name="connsiteY14" fmla="*/ 5715 h 5715"/>
                            <a:gd name="connsiteX15" fmla="*/ 5715 w 5714"/>
                            <a:gd name="connsiteY15" fmla="*/ 5715 h 5715"/>
                            <a:gd name="connsiteX16" fmla="*/ 5715 w 5714"/>
                            <a:gd name="connsiteY16" fmla="*/ 5715 h 5715"/>
                            <a:gd name="connsiteX17" fmla="*/ 5715 w 5714"/>
                            <a:gd name="connsiteY17" fmla="*/ 5715 h 5715"/>
                            <a:gd name="connsiteX18" fmla="*/ 0 w 5714"/>
                            <a:gd name="connsiteY18" fmla="*/ 3810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</a:cxnLst>
                          <a:rect l="l" t="t" r="r" b="b"/>
                          <a:pathLst>
                            <a:path w="5714" h="5715">
                              <a:moveTo>
                                <a:pt x="0" y="3810"/>
                              </a:moveTo>
                              <a:lnTo>
                                <a:pt x="952" y="953"/>
                              </a:lnTo>
                              <a:lnTo>
                                <a:pt x="1905" y="0"/>
                              </a:lnTo>
                              <a:lnTo>
                                <a:pt x="2858" y="0"/>
                              </a:lnTo>
                              <a:lnTo>
                                <a:pt x="3810" y="0"/>
                              </a:lnTo>
                              <a:lnTo>
                                <a:pt x="4763" y="2858"/>
                              </a:lnTo>
                              <a:lnTo>
                                <a:pt x="5715" y="4763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lnTo>
                                <a:pt x="0" y="381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75" name="任意多边形: 形状 1259"/>
                        <p:cNvSpPr/>
                        <p:nvPr/>
                      </p:nvSpPr>
                      <p:spPr>
                        <a:xfrm>
                          <a:off x="4404360" y="3585209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952"/>
                            <a:gd name="connsiteX1" fmla="*/ 952 w 952"/>
                            <a:gd name="connsiteY1" fmla="*/ 953 h 952"/>
                            <a:gd name="connsiteX2" fmla="*/ 952 w 952"/>
                            <a:gd name="connsiteY2" fmla="*/ 953 h 952"/>
                            <a:gd name="connsiteX3" fmla="*/ 952 w 952"/>
                            <a:gd name="connsiteY3" fmla="*/ 953 h 952"/>
                            <a:gd name="connsiteX4" fmla="*/ 952 w 952"/>
                            <a:gd name="connsiteY4" fmla="*/ 953 h 952"/>
                            <a:gd name="connsiteX5" fmla="*/ 952 w 952"/>
                            <a:gd name="connsiteY5" fmla="*/ 953 h 952"/>
                            <a:gd name="connsiteX6" fmla="*/ 952 w 952"/>
                            <a:gd name="connsiteY6" fmla="*/ 953 h 952"/>
                            <a:gd name="connsiteX7" fmla="*/ 952 w 952"/>
                            <a:gd name="connsiteY7" fmla="*/ 953 h 952"/>
                            <a:gd name="connsiteX8" fmla="*/ 952 w 952"/>
                            <a:gd name="connsiteY8" fmla="*/ 953 h 952"/>
                            <a:gd name="connsiteX9" fmla="*/ 952 w 952"/>
                            <a:gd name="connsiteY9" fmla="*/ 953 h 952"/>
                            <a:gd name="connsiteX10" fmla="*/ 952 w 952"/>
                            <a:gd name="connsiteY10" fmla="*/ 953 h 952"/>
                            <a:gd name="connsiteX11" fmla="*/ 952 w 952"/>
                            <a:gd name="connsiteY11" fmla="*/ 953 h 952"/>
                            <a:gd name="connsiteX12" fmla="*/ 952 w 952"/>
                            <a:gd name="connsiteY12" fmla="*/ 953 h 952"/>
                            <a:gd name="connsiteX13" fmla="*/ 952 w 952"/>
                            <a:gd name="connsiteY13" fmla="*/ 953 h 952"/>
                            <a:gd name="connsiteX14" fmla="*/ 952 w 952"/>
                            <a:gd name="connsiteY14" fmla="*/ 953 h 952"/>
                            <a:gd name="connsiteX15" fmla="*/ 952 w 952"/>
                            <a:gd name="connsiteY15" fmla="*/ 953 h 952"/>
                            <a:gd name="connsiteX16" fmla="*/ 952 w 952"/>
                            <a:gd name="connsiteY16" fmla="*/ 953 h 952"/>
                            <a:gd name="connsiteX17" fmla="*/ 952 w 952"/>
                            <a:gd name="connsiteY17" fmla="*/ 953 h 952"/>
                            <a:gd name="connsiteX18" fmla="*/ 952 w 952"/>
                            <a:gd name="connsiteY18" fmla="*/ 953 h 952"/>
                            <a:gd name="connsiteX19" fmla="*/ 952 w 952"/>
                            <a:gd name="connsiteY19" fmla="*/ 953 h 952"/>
                            <a:gd name="connsiteX20" fmla="*/ 952 w 952"/>
                            <a:gd name="connsiteY20" fmla="*/ 953 h 952"/>
                            <a:gd name="connsiteX21" fmla="*/ 952 w 952"/>
                            <a:gd name="connsiteY21" fmla="*/ 953 h 952"/>
                            <a:gd name="connsiteX22" fmla="*/ 952 w 952"/>
                            <a:gd name="connsiteY22" fmla="*/ 953 h 952"/>
                            <a:gd name="connsiteX23" fmla="*/ 952 w 952"/>
                            <a:gd name="connsiteY23" fmla="*/ 953 h 952"/>
                            <a:gd name="connsiteX24" fmla="*/ 952 w 952"/>
                            <a:gd name="connsiteY24" fmla="*/ 953 h 952"/>
                            <a:gd name="connsiteX25" fmla="*/ 952 w 952"/>
                            <a:gd name="connsiteY25" fmla="*/ 953 h 952"/>
                            <a:gd name="connsiteX26" fmla="*/ 952 w 952"/>
                            <a:gd name="connsiteY26" fmla="*/ 953 h 952"/>
                            <a:gd name="connsiteX27" fmla="*/ 952 w 952"/>
                            <a:gd name="connsiteY27" fmla="*/ 953 h 952"/>
                            <a:gd name="connsiteX28" fmla="*/ 952 w 952"/>
                            <a:gd name="connsiteY28" fmla="*/ 953 h 952"/>
                            <a:gd name="connsiteX29" fmla="*/ 952 w 952"/>
                            <a:gd name="connsiteY29" fmla="*/ 953 h 952"/>
                            <a:gd name="connsiteX30" fmla="*/ 952 w 952"/>
                            <a:gd name="connsiteY30" fmla="*/ 0 h 952"/>
                            <a:gd name="connsiteX31" fmla="*/ 952 w 952"/>
                            <a:gd name="connsiteY31" fmla="*/ 0 h 952"/>
                            <a:gd name="connsiteX32" fmla="*/ 952 w 952"/>
                            <a:gd name="connsiteY32" fmla="*/ 0 h 952"/>
                            <a:gd name="connsiteX33" fmla="*/ 952 w 952"/>
                            <a:gd name="connsiteY33" fmla="*/ 0 h 952"/>
                            <a:gd name="connsiteX34" fmla="*/ 952 w 952"/>
                            <a:gd name="connsiteY34" fmla="*/ 0 h 952"/>
                            <a:gd name="connsiteX35" fmla="*/ 952 w 952"/>
                            <a:gd name="connsiteY35" fmla="*/ 0 h 952"/>
                            <a:gd name="connsiteX36" fmla="*/ 952 w 952"/>
                            <a:gd name="connsiteY36" fmla="*/ 0 h 952"/>
                            <a:gd name="connsiteX37" fmla="*/ 952 w 952"/>
                            <a:gd name="connsiteY37" fmla="*/ 0 h 952"/>
                            <a:gd name="connsiteX38" fmla="*/ 952 w 952"/>
                            <a:gd name="connsiteY38" fmla="*/ 0 h 952"/>
                            <a:gd name="connsiteX39" fmla="*/ 952 w 952"/>
                            <a:gd name="connsiteY39" fmla="*/ 0 h 952"/>
                            <a:gd name="connsiteX40" fmla="*/ 952 w 952"/>
                            <a:gd name="connsiteY40" fmla="*/ 0 h 952"/>
                            <a:gd name="connsiteX41" fmla="*/ 952 w 952"/>
                            <a:gd name="connsiteY41" fmla="*/ 0 h 952"/>
                            <a:gd name="connsiteX42" fmla="*/ 952 w 952"/>
                            <a:gd name="connsiteY42" fmla="*/ 0 h 952"/>
                            <a:gd name="connsiteX43" fmla="*/ 952 w 952"/>
                            <a:gd name="connsiteY43" fmla="*/ 0 h 952"/>
                            <a:gd name="connsiteX44" fmla="*/ 952 w 952"/>
                            <a:gd name="connsiteY44" fmla="*/ 0 h 952"/>
                            <a:gd name="connsiteX45" fmla="*/ 952 w 952"/>
                            <a:gd name="connsiteY45" fmla="*/ 0 h 952"/>
                            <a:gd name="connsiteX46" fmla="*/ 952 w 952"/>
                            <a:gd name="connsiteY46" fmla="*/ 0 h 952"/>
                            <a:gd name="connsiteX47" fmla="*/ 952 w 952"/>
                            <a:gd name="connsiteY47" fmla="*/ 0 h 952"/>
                            <a:gd name="connsiteX48" fmla="*/ 952 w 952"/>
                            <a:gd name="connsiteY48" fmla="*/ 0 h 952"/>
                            <a:gd name="connsiteX49" fmla="*/ 952 w 952"/>
                            <a:gd name="connsiteY49" fmla="*/ 0 h 952"/>
                            <a:gd name="connsiteX50" fmla="*/ 952 w 952"/>
                            <a:gd name="connsiteY50" fmla="*/ 0 h 952"/>
                            <a:gd name="connsiteX51" fmla="*/ 952 w 952"/>
                            <a:gd name="connsiteY51" fmla="*/ 0 h 952"/>
                            <a:gd name="connsiteX52" fmla="*/ 952 w 952"/>
                            <a:gd name="connsiteY52" fmla="*/ 0 h 952"/>
                            <a:gd name="connsiteX53" fmla="*/ 952 w 952"/>
                            <a:gd name="connsiteY53" fmla="*/ 0 h 952"/>
                            <a:gd name="connsiteX54" fmla="*/ 952 w 952"/>
                            <a:gd name="connsiteY54" fmla="*/ 0 h 952"/>
                            <a:gd name="connsiteX55" fmla="*/ 952 w 952"/>
                            <a:gd name="connsiteY55" fmla="*/ 0 h 952"/>
                            <a:gd name="connsiteX56" fmla="*/ 952 w 952"/>
                            <a:gd name="connsiteY56" fmla="*/ 0 h 952"/>
                            <a:gd name="connsiteX57" fmla="*/ 952 w 952"/>
                            <a:gd name="connsiteY57" fmla="*/ 0 h 952"/>
                            <a:gd name="connsiteX58" fmla="*/ 952 w 952"/>
                            <a:gd name="connsiteY58" fmla="*/ 0 h 952"/>
                            <a:gd name="connsiteX59" fmla="*/ 952 w 952"/>
                            <a:gd name="connsiteY59" fmla="*/ 0 h 952"/>
                            <a:gd name="connsiteX60" fmla="*/ 952 w 952"/>
                            <a:gd name="connsiteY60" fmla="*/ 0 h 952"/>
                            <a:gd name="connsiteX61" fmla="*/ 952 w 952"/>
                            <a:gd name="connsiteY61" fmla="*/ 0 h 952"/>
                            <a:gd name="connsiteX62" fmla="*/ 952 w 952"/>
                            <a:gd name="connsiteY62" fmla="*/ 0 h 952"/>
                            <a:gd name="connsiteX63" fmla="*/ 952 w 952"/>
                            <a:gd name="connsiteY63" fmla="*/ 0 h 952"/>
                            <a:gd name="connsiteX64" fmla="*/ 952 w 952"/>
                            <a:gd name="connsiteY64" fmla="*/ 0 h 952"/>
                            <a:gd name="connsiteX65" fmla="*/ 952 w 952"/>
                            <a:gd name="connsiteY65" fmla="*/ 0 h 952"/>
                            <a:gd name="connsiteX66" fmla="*/ 952 w 952"/>
                            <a:gd name="connsiteY66" fmla="*/ 0 h 952"/>
                            <a:gd name="connsiteX67" fmla="*/ 952 w 952"/>
                            <a:gd name="connsiteY67" fmla="*/ 0 h 952"/>
                            <a:gd name="connsiteX68" fmla="*/ 952 w 952"/>
                            <a:gd name="connsiteY68" fmla="*/ 0 h 952"/>
                            <a:gd name="connsiteX69" fmla="*/ 952 w 952"/>
                            <a:gd name="connsiteY69" fmla="*/ 0 h 952"/>
                            <a:gd name="connsiteX70" fmla="*/ 952 w 952"/>
                            <a:gd name="connsiteY70" fmla="*/ 0 h 952"/>
                            <a:gd name="connsiteX71" fmla="*/ 952 w 952"/>
                            <a:gd name="connsiteY71" fmla="*/ 0 h 952"/>
                            <a:gd name="connsiteX72" fmla="*/ 952 w 952"/>
                            <a:gd name="connsiteY72" fmla="*/ 0 h 952"/>
                            <a:gd name="connsiteX73" fmla="*/ 952 w 952"/>
                            <a:gd name="connsiteY73" fmla="*/ 0 h 952"/>
                            <a:gd name="connsiteX74" fmla="*/ 952 w 952"/>
                            <a:gd name="connsiteY74" fmla="*/ 0 h 952"/>
                            <a:gd name="connsiteX75" fmla="*/ 952 w 952"/>
                            <a:gd name="connsiteY75" fmla="*/ 0 h 952"/>
                            <a:gd name="connsiteX76" fmla="*/ 952 w 952"/>
                            <a:gd name="connsiteY76" fmla="*/ 0 h 952"/>
                            <a:gd name="connsiteX77" fmla="*/ 952 w 952"/>
                            <a:gd name="connsiteY77" fmla="*/ 0 h 952"/>
                            <a:gd name="connsiteX78" fmla="*/ 952 w 952"/>
                            <a:gd name="connsiteY78" fmla="*/ 0 h 952"/>
                            <a:gd name="connsiteX79" fmla="*/ 952 w 952"/>
                            <a:gd name="connsiteY79" fmla="*/ 0 h 952"/>
                            <a:gd name="connsiteX80" fmla="*/ 952 w 952"/>
                            <a:gd name="connsiteY80" fmla="*/ 0 h 952"/>
                            <a:gd name="connsiteX81" fmla="*/ 952 w 952"/>
                            <a:gd name="connsiteY81" fmla="*/ 0 h 952"/>
                            <a:gd name="connsiteX82" fmla="*/ 952 w 952"/>
                            <a:gd name="connsiteY82" fmla="*/ 0 h 952"/>
                            <a:gd name="connsiteX83" fmla="*/ 952 w 952"/>
                            <a:gd name="connsiteY83" fmla="*/ 0 h 952"/>
                            <a:gd name="connsiteX84" fmla="*/ 952 w 952"/>
                            <a:gd name="connsiteY84" fmla="*/ 0 h 952"/>
                            <a:gd name="connsiteX85" fmla="*/ 952 w 952"/>
                            <a:gd name="connsiteY85" fmla="*/ 0 h 952"/>
                            <a:gd name="connsiteX86" fmla="*/ 952 w 952"/>
                            <a:gd name="connsiteY86" fmla="*/ 0 h 952"/>
                            <a:gd name="connsiteX87" fmla="*/ 952 w 952"/>
                            <a:gd name="connsiteY87" fmla="*/ 0 h 952"/>
                            <a:gd name="connsiteX88" fmla="*/ 952 w 952"/>
                            <a:gd name="connsiteY88" fmla="*/ 0 h 952"/>
                            <a:gd name="connsiteX89" fmla="*/ 952 w 952"/>
                            <a:gd name="connsiteY89" fmla="*/ 0 h 952"/>
                            <a:gd name="connsiteX90" fmla="*/ 952 w 952"/>
                            <a:gd name="connsiteY90" fmla="*/ 0 h 952"/>
                            <a:gd name="connsiteX91" fmla="*/ 952 w 952"/>
                            <a:gd name="connsiteY91" fmla="*/ 0 h 952"/>
                            <a:gd name="connsiteX92" fmla="*/ 952 w 952"/>
                            <a:gd name="connsiteY92" fmla="*/ 0 h 952"/>
                            <a:gd name="connsiteX93" fmla="*/ 952 w 952"/>
                            <a:gd name="connsiteY93" fmla="*/ 0 h 952"/>
                            <a:gd name="connsiteX94" fmla="*/ 952 w 952"/>
                            <a:gd name="connsiteY94" fmla="*/ 0 h 952"/>
                            <a:gd name="connsiteX95" fmla="*/ 952 w 952"/>
                            <a:gd name="connsiteY95" fmla="*/ 0 h 952"/>
                            <a:gd name="connsiteX96" fmla="*/ 952 w 952"/>
                            <a:gd name="connsiteY96" fmla="*/ 0 h 952"/>
                            <a:gd name="connsiteX97" fmla="*/ 952 w 952"/>
                            <a:gd name="connsiteY97" fmla="*/ 0 h 952"/>
                            <a:gd name="connsiteX98" fmla="*/ 952 w 952"/>
                            <a:gd name="connsiteY98" fmla="*/ 0 h 952"/>
                            <a:gd name="connsiteX99" fmla="*/ 952 w 952"/>
                            <a:gd name="connsiteY99" fmla="*/ 0 h 952"/>
                            <a:gd name="connsiteX100" fmla="*/ 952 w 952"/>
                            <a:gd name="connsiteY100" fmla="*/ 0 h 952"/>
                            <a:gd name="connsiteX101" fmla="*/ 952 w 952"/>
                            <a:gd name="connsiteY101" fmla="*/ 0 h 952"/>
                            <a:gd name="connsiteX102" fmla="*/ 952 w 952"/>
                            <a:gd name="connsiteY102" fmla="*/ 0 h 952"/>
                            <a:gd name="connsiteX103" fmla="*/ 952 w 952"/>
                            <a:gd name="connsiteY103" fmla="*/ 0 h 952"/>
                            <a:gd name="connsiteX104" fmla="*/ 952 w 952"/>
                            <a:gd name="connsiteY104" fmla="*/ 0 h 952"/>
                            <a:gd name="connsiteX105" fmla="*/ 952 w 952"/>
                            <a:gd name="connsiteY105" fmla="*/ 0 h 952"/>
                            <a:gd name="connsiteX106" fmla="*/ 952 w 952"/>
                            <a:gd name="connsiteY106" fmla="*/ 0 h 952"/>
                            <a:gd name="connsiteX107" fmla="*/ 952 w 952"/>
                            <a:gd name="connsiteY107" fmla="*/ 0 h 952"/>
                            <a:gd name="connsiteX108" fmla="*/ 952 w 952"/>
                            <a:gd name="connsiteY108" fmla="*/ 0 h 952"/>
                            <a:gd name="connsiteX109" fmla="*/ 952 w 952"/>
                            <a:gd name="connsiteY109" fmla="*/ 0 h 952"/>
                            <a:gd name="connsiteX110" fmla="*/ 952 w 952"/>
                            <a:gd name="connsiteY110" fmla="*/ 0 h 952"/>
                            <a:gd name="connsiteX111" fmla="*/ 952 w 952"/>
                            <a:gd name="connsiteY111" fmla="*/ 0 h 952"/>
                            <a:gd name="connsiteX112" fmla="*/ 952 w 952"/>
                            <a:gd name="connsiteY112" fmla="*/ 0 h 952"/>
                            <a:gd name="connsiteX113" fmla="*/ 952 w 952"/>
                            <a:gd name="connsiteY113" fmla="*/ 0 h 952"/>
                            <a:gd name="connsiteX114" fmla="*/ 952 w 952"/>
                            <a:gd name="connsiteY114" fmla="*/ 0 h 952"/>
                            <a:gd name="connsiteX115" fmla="*/ 952 w 952"/>
                            <a:gd name="connsiteY115" fmla="*/ 953 h 952"/>
                            <a:gd name="connsiteX116" fmla="*/ 952 w 952"/>
                            <a:gd name="connsiteY116" fmla="*/ 953 h 952"/>
                            <a:gd name="connsiteX117" fmla="*/ 952 w 952"/>
                            <a:gd name="connsiteY117" fmla="*/ 953 h 952"/>
                            <a:gd name="connsiteX118" fmla="*/ 952 w 952"/>
                            <a:gd name="connsiteY118" fmla="*/ 953 h 952"/>
                            <a:gd name="connsiteX119" fmla="*/ 952 w 952"/>
                            <a:gd name="connsiteY119" fmla="*/ 953 h 952"/>
                            <a:gd name="connsiteX120" fmla="*/ 952 w 952"/>
                            <a:gd name="connsiteY120" fmla="*/ 953 h 952"/>
                            <a:gd name="connsiteX121" fmla="*/ 952 w 952"/>
                            <a:gd name="connsiteY121" fmla="*/ 953 h 952"/>
                            <a:gd name="connsiteX122" fmla="*/ 952 w 952"/>
                            <a:gd name="connsiteY122" fmla="*/ 953 h 952"/>
                            <a:gd name="connsiteX123" fmla="*/ 952 w 952"/>
                            <a:gd name="connsiteY123" fmla="*/ 953 h 952"/>
                            <a:gd name="connsiteX124" fmla="*/ 0 w 952"/>
                            <a:gd name="connsiteY124" fmla="*/ 0 h 952"/>
                            <a:gd name="connsiteX125" fmla="*/ 0 w 952"/>
                            <a:gd name="connsiteY125" fmla="*/ 0 h 952"/>
                            <a:gd name="connsiteX126" fmla="*/ 0 w 952"/>
                            <a:gd name="connsiteY126" fmla="*/ 0 h 952"/>
                            <a:gd name="connsiteX127" fmla="*/ 0 w 952"/>
                            <a:gd name="connsiteY127" fmla="*/ 0 h 952"/>
                            <a:gd name="connsiteX128" fmla="*/ 0 w 952"/>
                            <a:gd name="connsiteY128" fmla="*/ 0 h 952"/>
                            <a:gd name="connsiteX129" fmla="*/ 0 w 952"/>
                            <a:gd name="connsiteY129" fmla="*/ 0 h 952"/>
                            <a:gd name="connsiteX130" fmla="*/ 0 w 952"/>
                            <a:gd name="connsiteY130" fmla="*/ 0 h 952"/>
                            <a:gd name="connsiteX131" fmla="*/ 0 w 952"/>
                            <a:gd name="connsiteY131" fmla="*/ 0 h 952"/>
                            <a:gd name="connsiteX132" fmla="*/ 0 w 952"/>
                            <a:gd name="connsiteY132" fmla="*/ 0 h 952"/>
                            <a:gd name="connsiteX133" fmla="*/ 0 w 952"/>
                            <a:gd name="connsiteY133" fmla="*/ 0 h 952"/>
                            <a:gd name="connsiteX134" fmla="*/ 0 w 952"/>
                            <a:gd name="connsiteY134" fmla="*/ 0 h 952"/>
                            <a:gd name="connsiteX135" fmla="*/ 0 w 952"/>
                            <a:gd name="connsiteY135" fmla="*/ 0 h 952"/>
                            <a:gd name="connsiteX136" fmla="*/ 0 w 952"/>
                            <a:gd name="connsiteY136" fmla="*/ 0 h 952"/>
                            <a:gd name="connsiteX137" fmla="*/ 0 w 952"/>
                            <a:gd name="connsiteY137" fmla="*/ 0 h 952"/>
                            <a:gd name="connsiteX138" fmla="*/ 0 w 952"/>
                            <a:gd name="connsiteY138" fmla="*/ 0 h 952"/>
                            <a:gd name="connsiteX139" fmla="*/ 0 w 952"/>
                            <a:gd name="connsiteY139" fmla="*/ 0 h 952"/>
                            <a:gd name="connsiteX140" fmla="*/ 0 w 952"/>
                            <a:gd name="connsiteY140" fmla="*/ 0 h 952"/>
                            <a:gd name="connsiteX141" fmla="*/ 0 w 952"/>
                            <a:gd name="connsiteY141" fmla="*/ 0 h 952"/>
                            <a:gd name="connsiteX142" fmla="*/ 0 w 952"/>
                            <a:gd name="connsiteY142" fmla="*/ 0 h 952"/>
                            <a:gd name="connsiteX143" fmla="*/ 0 w 952"/>
                            <a:gd name="connsiteY143" fmla="*/ 0 h 952"/>
                            <a:gd name="connsiteX144" fmla="*/ 0 w 952"/>
                            <a:gd name="connsiteY144" fmla="*/ 0 h 952"/>
                            <a:gd name="connsiteX145" fmla="*/ 0 w 952"/>
                            <a:gd name="connsiteY145" fmla="*/ 0 h 952"/>
                            <a:gd name="connsiteX146" fmla="*/ 0 w 952"/>
                            <a:gd name="connsiteY146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3"/>
                              </a:move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0"/>
                                <a:pt x="952" y="0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0"/>
                                <a:pt x="952" y="0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0"/>
                                <a:pt x="952" y="0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lose/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376" name="图形 2"/>
                      <p:cNvGrpSpPr/>
                      <p:nvPr/>
                    </p:nvGrpSpPr>
                    <p:grpSpPr>
                      <a:xfrm>
                        <a:off x="4404360" y="3583304"/>
                        <a:ext cx="1904" cy="1904"/>
                        <a:chOff x="4404360" y="3583304"/>
                        <a:chExt cx="1904" cy="1904"/>
                      </a:xfrm>
                    </p:grpSpPr>
                    <p:sp>
                      <p:nvSpPr>
                        <p:cNvPr id="1377" name="任意多边形: 形状 1261"/>
                        <p:cNvSpPr/>
                        <p:nvPr/>
                      </p:nvSpPr>
                      <p:spPr>
                        <a:xfrm>
                          <a:off x="4405312" y="35842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78" name="任意多边形: 形状 1262"/>
                        <p:cNvSpPr/>
                        <p:nvPr/>
                      </p:nvSpPr>
                      <p:spPr>
                        <a:xfrm>
                          <a:off x="4406264" y="35842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79" name="任意多边形: 形状 1263"/>
                        <p:cNvSpPr/>
                        <p:nvPr/>
                      </p:nvSpPr>
                      <p:spPr>
                        <a:xfrm>
                          <a:off x="4404360" y="3584257"/>
                          <a:ext cx="1904" cy="95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952 h 952"/>
                            <a:gd name="connsiteX1" fmla="*/ 1905 w 1904"/>
                            <a:gd name="connsiteY1" fmla="*/ 952 h 952"/>
                            <a:gd name="connsiteX2" fmla="*/ 1905 w 1904"/>
                            <a:gd name="connsiteY2" fmla="*/ 952 h 952"/>
                            <a:gd name="connsiteX3" fmla="*/ 1905 w 1904"/>
                            <a:gd name="connsiteY3" fmla="*/ 952 h 952"/>
                            <a:gd name="connsiteX4" fmla="*/ 1905 w 1904"/>
                            <a:gd name="connsiteY4" fmla="*/ 952 h 952"/>
                            <a:gd name="connsiteX5" fmla="*/ 1905 w 1904"/>
                            <a:gd name="connsiteY5" fmla="*/ 952 h 952"/>
                            <a:gd name="connsiteX6" fmla="*/ 1905 w 1904"/>
                            <a:gd name="connsiteY6" fmla="*/ 952 h 952"/>
                            <a:gd name="connsiteX7" fmla="*/ 1905 w 1904"/>
                            <a:gd name="connsiteY7" fmla="*/ 952 h 952"/>
                            <a:gd name="connsiteX8" fmla="*/ 1905 w 1904"/>
                            <a:gd name="connsiteY8" fmla="*/ 952 h 952"/>
                            <a:gd name="connsiteX9" fmla="*/ 1905 w 1904"/>
                            <a:gd name="connsiteY9" fmla="*/ 952 h 952"/>
                            <a:gd name="connsiteX10" fmla="*/ 1905 w 1904"/>
                            <a:gd name="connsiteY10" fmla="*/ 952 h 952"/>
                            <a:gd name="connsiteX11" fmla="*/ 952 w 1904"/>
                            <a:gd name="connsiteY11" fmla="*/ 0 h 952"/>
                            <a:gd name="connsiteX12" fmla="*/ 952 w 1904"/>
                            <a:gd name="connsiteY12" fmla="*/ 0 h 952"/>
                            <a:gd name="connsiteX13" fmla="*/ 952 w 1904"/>
                            <a:gd name="connsiteY13" fmla="*/ 0 h 952"/>
                            <a:gd name="connsiteX14" fmla="*/ 952 w 1904"/>
                            <a:gd name="connsiteY14" fmla="*/ 0 h 952"/>
                            <a:gd name="connsiteX15" fmla="*/ 952 w 1904"/>
                            <a:gd name="connsiteY15" fmla="*/ 0 h 952"/>
                            <a:gd name="connsiteX16" fmla="*/ 952 w 1904"/>
                            <a:gd name="connsiteY16" fmla="*/ 0 h 952"/>
                            <a:gd name="connsiteX17" fmla="*/ 952 w 1904"/>
                            <a:gd name="connsiteY17" fmla="*/ 0 h 952"/>
                            <a:gd name="connsiteX18" fmla="*/ 952 w 1904"/>
                            <a:gd name="connsiteY18" fmla="*/ 0 h 952"/>
                            <a:gd name="connsiteX19" fmla="*/ 952 w 1904"/>
                            <a:gd name="connsiteY19" fmla="*/ 0 h 952"/>
                            <a:gd name="connsiteX20" fmla="*/ 952 w 1904"/>
                            <a:gd name="connsiteY20" fmla="*/ 0 h 952"/>
                            <a:gd name="connsiteX21" fmla="*/ 952 w 1904"/>
                            <a:gd name="connsiteY21" fmla="*/ 0 h 952"/>
                            <a:gd name="connsiteX22" fmla="*/ 952 w 1904"/>
                            <a:gd name="connsiteY22" fmla="*/ 0 h 952"/>
                            <a:gd name="connsiteX23" fmla="*/ 952 w 1904"/>
                            <a:gd name="connsiteY23" fmla="*/ 0 h 952"/>
                            <a:gd name="connsiteX24" fmla="*/ 952 w 1904"/>
                            <a:gd name="connsiteY24" fmla="*/ 0 h 952"/>
                            <a:gd name="connsiteX25" fmla="*/ 952 w 1904"/>
                            <a:gd name="connsiteY25" fmla="*/ 0 h 952"/>
                            <a:gd name="connsiteX26" fmla="*/ 952 w 1904"/>
                            <a:gd name="connsiteY26" fmla="*/ 0 h 952"/>
                            <a:gd name="connsiteX27" fmla="*/ 952 w 1904"/>
                            <a:gd name="connsiteY27" fmla="*/ 0 h 952"/>
                            <a:gd name="connsiteX28" fmla="*/ 952 w 1904"/>
                            <a:gd name="connsiteY28" fmla="*/ 0 h 952"/>
                            <a:gd name="connsiteX29" fmla="*/ 952 w 1904"/>
                            <a:gd name="connsiteY29" fmla="*/ 0 h 952"/>
                            <a:gd name="connsiteX30" fmla="*/ 952 w 1904"/>
                            <a:gd name="connsiteY30" fmla="*/ 0 h 952"/>
                            <a:gd name="connsiteX31" fmla="*/ 952 w 1904"/>
                            <a:gd name="connsiteY31" fmla="*/ 0 h 952"/>
                            <a:gd name="connsiteX32" fmla="*/ 952 w 1904"/>
                            <a:gd name="connsiteY32" fmla="*/ 0 h 952"/>
                            <a:gd name="connsiteX33" fmla="*/ 952 w 1904"/>
                            <a:gd name="connsiteY33" fmla="*/ 0 h 952"/>
                            <a:gd name="connsiteX34" fmla="*/ 952 w 1904"/>
                            <a:gd name="connsiteY34" fmla="*/ 0 h 952"/>
                            <a:gd name="connsiteX35" fmla="*/ 952 w 1904"/>
                            <a:gd name="connsiteY35" fmla="*/ 0 h 952"/>
                            <a:gd name="connsiteX36" fmla="*/ 952 w 1904"/>
                            <a:gd name="connsiteY36" fmla="*/ 0 h 952"/>
                            <a:gd name="connsiteX37" fmla="*/ 952 w 1904"/>
                            <a:gd name="connsiteY37" fmla="*/ 0 h 952"/>
                            <a:gd name="connsiteX38" fmla="*/ 952 w 1904"/>
                            <a:gd name="connsiteY38" fmla="*/ 0 h 952"/>
                            <a:gd name="connsiteX39" fmla="*/ 952 w 1904"/>
                            <a:gd name="connsiteY39" fmla="*/ 0 h 952"/>
                            <a:gd name="connsiteX40" fmla="*/ 952 w 1904"/>
                            <a:gd name="connsiteY40" fmla="*/ 0 h 952"/>
                            <a:gd name="connsiteX41" fmla="*/ 952 w 1904"/>
                            <a:gd name="connsiteY41" fmla="*/ 0 h 952"/>
                            <a:gd name="connsiteX42" fmla="*/ 952 w 1904"/>
                            <a:gd name="connsiteY42" fmla="*/ 0 h 952"/>
                            <a:gd name="connsiteX43" fmla="*/ 952 w 1904"/>
                            <a:gd name="connsiteY43" fmla="*/ 0 h 952"/>
                            <a:gd name="connsiteX44" fmla="*/ 952 w 1904"/>
                            <a:gd name="connsiteY44" fmla="*/ 0 h 952"/>
                            <a:gd name="connsiteX45" fmla="*/ 952 w 1904"/>
                            <a:gd name="connsiteY45" fmla="*/ 0 h 952"/>
                            <a:gd name="connsiteX46" fmla="*/ 952 w 1904"/>
                            <a:gd name="connsiteY46" fmla="*/ 0 h 952"/>
                            <a:gd name="connsiteX47" fmla="*/ 952 w 1904"/>
                            <a:gd name="connsiteY47" fmla="*/ 0 h 952"/>
                            <a:gd name="connsiteX48" fmla="*/ 952 w 1904"/>
                            <a:gd name="connsiteY48" fmla="*/ 0 h 952"/>
                            <a:gd name="connsiteX49" fmla="*/ 0 w 1904"/>
                            <a:gd name="connsiteY49" fmla="*/ 0 h 952"/>
                            <a:gd name="connsiteX50" fmla="*/ 0 w 1904"/>
                            <a:gd name="connsiteY50" fmla="*/ 0 h 952"/>
                            <a:gd name="connsiteX51" fmla="*/ 0 w 1904"/>
                            <a:gd name="connsiteY51" fmla="*/ 0 h 952"/>
                            <a:gd name="connsiteX52" fmla="*/ 0 w 1904"/>
                            <a:gd name="connsiteY52" fmla="*/ 0 h 952"/>
                            <a:gd name="connsiteX53" fmla="*/ 0 w 1904"/>
                            <a:gd name="connsiteY53" fmla="*/ 0 h 952"/>
                            <a:gd name="connsiteX54" fmla="*/ 1905 w 1904"/>
                            <a:gd name="connsiteY54" fmla="*/ 952 h 952"/>
                            <a:gd name="connsiteX55" fmla="*/ 1905 w 1904"/>
                            <a:gd name="connsiteY55" fmla="*/ 952 h 952"/>
                            <a:gd name="connsiteX56" fmla="*/ 1905 w 1904"/>
                            <a:gd name="connsiteY56" fmla="*/ 952 h 952"/>
                            <a:gd name="connsiteX57" fmla="*/ 1905 w 1904"/>
                            <a:gd name="connsiteY57" fmla="*/ 952 h 952"/>
                            <a:gd name="connsiteX58" fmla="*/ 1905 w 1904"/>
                            <a:gd name="connsiteY58" fmla="*/ 952 h 952"/>
                            <a:gd name="connsiteX59" fmla="*/ 1905 w 1904"/>
                            <a:gd name="connsiteY59" fmla="*/ 952 h 952"/>
                            <a:gd name="connsiteX60" fmla="*/ 1905 w 1904"/>
                            <a:gd name="connsiteY60" fmla="*/ 952 h 952"/>
                            <a:gd name="connsiteX61" fmla="*/ 1905 w 1904"/>
                            <a:gd name="connsiteY61" fmla="*/ 952 h 952"/>
                            <a:gd name="connsiteX62" fmla="*/ 1905 w 1904"/>
                            <a:gd name="connsiteY62" fmla="*/ 952 h 952"/>
                            <a:gd name="connsiteX63" fmla="*/ 1905 w 1904"/>
                            <a:gd name="connsiteY63" fmla="*/ 952 h 952"/>
                            <a:gd name="connsiteX64" fmla="*/ 1905 w 1904"/>
                            <a:gd name="connsiteY64" fmla="*/ 952 h 952"/>
                            <a:gd name="connsiteX65" fmla="*/ 1905 w 1904"/>
                            <a:gd name="connsiteY65" fmla="*/ 952 h 952"/>
                            <a:gd name="connsiteX66" fmla="*/ 1905 w 1904"/>
                            <a:gd name="connsiteY66" fmla="*/ 952 h 952"/>
                            <a:gd name="connsiteX67" fmla="*/ 1905 w 1904"/>
                            <a:gd name="connsiteY67" fmla="*/ 952 h 952"/>
                            <a:gd name="connsiteX68" fmla="*/ 1905 w 1904"/>
                            <a:gd name="connsiteY68" fmla="*/ 952 h 952"/>
                            <a:gd name="connsiteX69" fmla="*/ 1905 w 1904"/>
                            <a:gd name="connsiteY69" fmla="*/ 952 h 952"/>
                            <a:gd name="connsiteX70" fmla="*/ 1905 w 1904"/>
                            <a:gd name="connsiteY70" fmla="*/ 952 h 952"/>
                            <a:gd name="connsiteX71" fmla="*/ 1905 w 1904"/>
                            <a:gd name="connsiteY71" fmla="*/ 952 h 952"/>
                            <a:gd name="connsiteX72" fmla="*/ 1905 w 1904"/>
                            <a:gd name="connsiteY72" fmla="*/ 952 h 952"/>
                            <a:gd name="connsiteX73" fmla="*/ 1905 w 1904"/>
                            <a:gd name="connsiteY73" fmla="*/ 952 h 952"/>
                            <a:gd name="connsiteX74" fmla="*/ 1905 w 1904"/>
                            <a:gd name="connsiteY74" fmla="*/ 952 h 952"/>
                            <a:gd name="connsiteX75" fmla="*/ 1905 w 1904"/>
                            <a:gd name="connsiteY75" fmla="*/ 952 h 952"/>
                            <a:gd name="connsiteX76" fmla="*/ 1905 w 1904"/>
                            <a:gd name="connsiteY76" fmla="*/ 952 h 952"/>
                            <a:gd name="connsiteX77" fmla="*/ 1905 w 1904"/>
                            <a:gd name="connsiteY77" fmla="*/ 952 h 952"/>
                            <a:gd name="connsiteX78" fmla="*/ 1905 w 1904"/>
                            <a:gd name="connsiteY78" fmla="*/ 952 h 952"/>
                            <a:gd name="connsiteX79" fmla="*/ 1905 w 1904"/>
                            <a:gd name="connsiteY79" fmla="*/ 952 h 952"/>
                            <a:gd name="connsiteX80" fmla="*/ 1905 w 1904"/>
                            <a:gd name="connsiteY80" fmla="*/ 952 h 952"/>
                            <a:gd name="connsiteX81" fmla="*/ 1905 w 1904"/>
                            <a:gd name="connsiteY81" fmla="*/ 952 h 952"/>
                            <a:gd name="connsiteX82" fmla="*/ 1905 w 1904"/>
                            <a:gd name="connsiteY82" fmla="*/ 952 h 952"/>
                            <a:gd name="connsiteX83" fmla="*/ 1905 w 1904"/>
                            <a:gd name="connsiteY83" fmla="*/ 952 h 952"/>
                            <a:gd name="connsiteX84" fmla="*/ 1905 w 1904"/>
                            <a:gd name="connsiteY84" fmla="*/ 952 h 952"/>
                            <a:gd name="connsiteX85" fmla="*/ 1905 w 1904"/>
                            <a:gd name="connsiteY85" fmla="*/ 952 h 952"/>
                            <a:gd name="connsiteX86" fmla="*/ 1905 w 1904"/>
                            <a:gd name="connsiteY86" fmla="*/ 952 h 952"/>
                            <a:gd name="connsiteX87" fmla="*/ 1905 w 1904"/>
                            <a:gd name="connsiteY87" fmla="*/ 952 h 952"/>
                            <a:gd name="connsiteX88" fmla="*/ 1905 w 1904"/>
                            <a:gd name="connsiteY88" fmla="*/ 952 h 952"/>
                            <a:gd name="connsiteX89" fmla="*/ 1905 w 1904"/>
                            <a:gd name="connsiteY89" fmla="*/ 952 h 952"/>
                            <a:gd name="connsiteX90" fmla="*/ 1905 w 1904"/>
                            <a:gd name="connsiteY90" fmla="*/ 952 h 952"/>
                            <a:gd name="connsiteX91" fmla="*/ 1905 w 1904"/>
                            <a:gd name="connsiteY91" fmla="*/ 952 h 952"/>
                            <a:gd name="connsiteX92" fmla="*/ 1905 w 1904"/>
                            <a:gd name="connsiteY92" fmla="*/ 952 h 952"/>
                            <a:gd name="connsiteX93" fmla="*/ 1905 w 1904"/>
                            <a:gd name="connsiteY93" fmla="*/ 952 h 952"/>
                            <a:gd name="connsiteX94" fmla="*/ 1905 w 1904"/>
                            <a:gd name="connsiteY94" fmla="*/ 952 h 952"/>
                            <a:gd name="connsiteX95" fmla="*/ 1905 w 1904"/>
                            <a:gd name="connsiteY95" fmla="*/ 952 h 952"/>
                            <a:gd name="connsiteX96" fmla="*/ 1905 w 1904"/>
                            <a:gd name="connsiteY96" fmla="*/ 952 h 952"/>
                            <a:gd name="connsiteX97" fmla="*/ 1905 w 1904"/>
                            <a:gd name="connsiteY97" fmla="*/ 952 h 952"/>
                            <a:gd name="connsiteX98" fmla="*/ 1905 w 1904"/>
                            <a:gd name="connsiteY98" fmla="*/ 952 h 952"/>
                            <a:gd name="connsiteX99" fmla="*/ 1905 w 1904"/>
                            <a:gd name="connsiteY99" fmla="*/ 952 h 952"/>
                            <a:gd name="connsiteX100" fmla="*/ 1905 w 1904"/>
                            <a:gd name="connsiteY100" fmla="*/ 952 h 952"/>
                            <a:gd name="connsiteX101" fmla="*/ 1905 w 1904"/>
                            <a:gd name="connsiteY101" fmla="*/ 952 h 952"/>
                            <a:gd name="connsiteX102" fmla="*/ 1905 w 1904"/>
                            <a:gd name="connsiteY102" fmla="*/ 952 h 952"/>
                            <a:gd name="connsiteX103" fmla="*/ 1905 w 1904"/>
                            <a:gd name="connsiteY103" fmla="*/ 952 h 952"/>
                            <a:gd name="connsiteX104" fmla="*/ 1905 w 1904"/>
                            <a:gd name="connsiteY104" fmla="*/ 952 h 952"/>
                            <a:gd name="connsiteX105" fmla="*/ 1905 w 1904"/>
                            <a:gd name="connsiteY105" fmla="*/ 952 h 952"/>
                            <a:gd name="connsiteX106" fmla="*/ 1905 w 1904"/>
                            <a:gd name="connsiteY106" fmla="*/ 952 h 952"/>
                            <a:gd name="connsiteX107" fmla="*/ 1905 w 1904"/>
                            <a:gd name="connsiteY107" fmla="*/ 952 h 952"/>
                            <a:gd name="connsiteX108" fmla="*/ 1905 w 1904"/>
                            <a:gd name="connsiteY108" fmla="*/ 952 h 952"/>
                            <a:gd name="connsiteX109" fmla="*/ 1905 w 1904"/>
                            <a:gd name="connsiteY109" fmla="*/ 952 h 952"/>
                            <a:gd name="connsiteX110" fmla="*/ 952 w 1904"/>
                            <a:gd name="connsiteY110" fmla="*/ 0 h 952"/>
                            <a:gd name="connsiteX111" fmla="*/ 952 w 1904"/>
                            <a:gd name="connsiteY111" fmla="*/ 0 h 952"/>
                            <a:gd name="connsiteX112" fmla="*/ 952 w 1904"/>
                            <a:gd name="connsiteY112" fmla="*/ 0 h 952"/>
                            <a:gd name="connsiteX113" fmla="*/ 952 w 1904"/>
                            <a:gd name="connsiteY113" fmla="*/ 0 h 952"/>
                            <a:gd name="connsiteX114" fmla="*/ 952 w 1904"/>
                            <a:gd name="connsiteY114" fmla="*/ 0 h 952"/>
                            <a:gd name="connsiteX115" fmla="*/ 952 w 1904"/>
                            <a:gd name="connsiteY115" fmla="*/ 0 h 952"/>
                            <a:gd name="connsiteX116" fmla="*/ 952 w 1904"/>
                            <a:gd name="connsiteY116" fmla="*/ 0 h 952"/>
                            <a:gd name="connsiteX117" fmla="*/ 952 w 1904"/>
                            <a:gd name="connsiteY117" fmla="*/ 0 h 952"/>
                            <a:gd name="connsiteX118" fmla="*/ 952 w 1904"/>
                            <a:gd name="connsiteY118" fmla="*/ 0 h 952"/>
                            <a:gd name="connsiteX119" fmla="*/ 952 w 1904"/>
                            <a:gd name="connsiteY119" fmla="*/ 0 h 952"/>
                            <a:gd name="connsiteX120" fmla="*/ 952 w 1904"/>
                            <a:gd name="connsiteY120" fmla="*/ 0 h 952"/>
                            <a:gd name="connsiteX121" fmla="*/ 952 w 1904"/>
                            <a:gd name="connsiteY121" fmla="*/ 0 h 952"/>
                            <a:gd name="connsiteX122" fmla="*/ 952 w 1904"/>
                            <a:gd name="connsiteY122" fmla="*/ 0 h 952"/>
                            <a:gd name="connsiteX123" fmla="*/ 952 w 1904"/>
                            <a:gd name="connsiteY123" fmla="*/ 0 h 952"/>
                            <a:gd name="connsiteX124" fmla="*/ 952 w 1904"/>
                            <a:gd name="connsiteY124" fmla="*/ 0 h 952"/>
                            <a:gd name="connsiteX125" fmla="*/ 952 w 1904"/>
                            <a:gd name="connsiteY125" fmla="*/ 0 h 952"/>
                            <a:gd name="connsiteX126" fmla="*/ 952 w 1904"/>
                            <a:gd name="connsiteY126" fmla="*/ 0 h 952"/>
                            <a:gd name="connsiteX127" fmla="*/ 952 w 1904"/>
                            <a:gd name="connsiteY127" fmla="*/ 0 h 952"/>
                            <a:gd name="connsiteX128" fmla="*/ 952 w 1904"/>
                            <a:gd name="connsiteY128" fmla="*/ 0 h 952"/>
                            <a:gd name="connsiteX129" fmla="*/ 952 w 1904"/>
                            <a:gd name="connsiteY129" fmla="*/ 0 h 952"/>
                            <a:gd name="connsiteX130" fmla="*/ 952 w 1904"/>
                            <a:gd name="connsiteY130" fmla="*/ 0 h 952"/>
                            <a:gd name="connsiteX131" fmla="*/ 952 w 1904"/>
                            <a:gd name="connsiteY131" fmla="*/ 0 h 952"/>
                            <a:gd name="connsiteX132" fmla="*/ 952 w 1904"/>
                            <a:gd name="connsiteY132" fmla="*/ 0 h 952"/>
                            <a:gd name="connsiteX133" fmla="*/ 952 w 1904"/>
                            <a:gd name="connsiteY133" fmla="*/ 0 h 952"/>
                            <a:gd name="connsiteX134" fmla="*/ 952 w 1904"/>
                            <a:gd name="connsiteY134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</a:cxnLst>
                          <a:rect l="l" t="t" r="r" b="b"/>
                          <a:pathLst>
                            <a:path w="1904" h="952">
                              <a:moveTo>
                                <a:pt x="1905" y="952"/>
                              </a:move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952" y="0"/>
                                <a:pt x="952" y="0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0"/>
                                <a:pt x="1905" y="0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0"/>
                                <a:pt x="1905" y="0"/>
                                <a:pt x="1905" y="952"/>
                              </a:cubicBezTo>
                              <a:cubicBezTo>
                                <a:pt x="1905" y="0"/>
                                <a:pt x="1905" y="0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lose/>
                              <a:moveTo>
                                <a:pt x="952" y="0"/>
                              </a:move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380" name="任意多边形: 形状 1264"/>
                        <p:cNvSpPr/>
                        <p:nvPr/>
                      </p:nvSpPr>
                      <p:spPr>
                        <a:xfrm>
                          <a:off x="4405312" y="3583304"/>
                          <a:ext cx="952" cy="1904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1904"/>
                            <a:gd name="connsiteX1" fmla="*/ 0 w 952"/>
                            <a:gd name="connsiteY1" fmla="*/ 0 h 1904"/>
                            <a:gd name="connsiteX2" fmla="*/ 0 w 952"/>
                            <a:gd name="connsiteY2" fmla="*/ 0 h 1904"/>
                            <a:gd name="connsiteX3" fmla="*/ 0 w 952"/>
                            <a:gd name="connsiteY3" fmla="*/ 0 h 1904"/>
                            <a:gd name="connsiteX4" fmla="*/ 0 w 952"/>
                            <a:gd name="connsiteY4" fmla="*/ 0 h 1904"/>
                            <a:gd name="connsiteX5" fmla="*/ 0 w 952"/>
                            <a:gd name="connsiteY5" fmla="*/ 0 h 1904"/>
                            <a:gd name="connsiteX6" fmla="*/ 0 w 952"/>
                            <a:gd name="connsiteY6" fmla="*/ 0 h 1904"/>
                            <a:gd name="connsiteX7" fmla="*/ 0 w 952"/>
                            <a:gd name="connsiteY7" fmla="*/ 0 h 1904"/>
                            <a:gd name="connsiteX8" fmla="*/ 0 w 952"/>
                            <a:gd name="connsiteY8" fmla="*/ 0 h 1904"/>
                            <a:gd name="connsiteX9" fmla="*/ 0 w 952"/>
                            <a:gd name="connsiteY9" fmla="*/ 0 h 1904"/>
                            <a:gd name="connsiteX10" fmla="*/ 0 w 952"/>
                            <a:gd name="connsiteY10" fmla="*/ 0 h 1904"/>
                            <a:gd name="connsiteX11" fmla="*/ 0 w 952"/>
                            <a:gd name="connsiteY11" fmla="*/ 0 h 1904"/>
                            <a:gd name="connsiteX12" fmla="*/ 0 w 952"/>
                            <a:gd name="connsiteY12" fmla="*/ 953 h 1904"/>
                            <a:gd name="connsiteX13" fmla="*/ 0 w 952"/>
                            <a:gd name="connsiteY13" fmla="*/ 953 h 1904"/>
                            <a:gd name="connsiteX14" fmla="*/ 0 w 952"/>
                            <a:gd name="connsiteY14" fmla="*/ 953 h 1904"/>
                            <a:gd name="connsiteX15" fmla="*/ 0 w 952"/>
                            <a:gd name="connsiteY15" fmla="*/ 953 h 1904"/>
                            <a:gd name="connsiteX16" fmla="*/ 0 w 952"/>
                            <a:gd name="connsiteY16" fmla="*/ 953 h 1904"/>
                            <a:gd name="connsiteX17" fmla="*/ 0 w 952"/>
                            <a:gd name="connsiteY17" fmla="*/ 953 h 1904"/>
                            <a:gd name="connsiteX18" fmla="*/ 952 w 952"/>
                            <a:gd name="connsiteY18" fmla="*/ 953 h 1904"/>
                            <a:gd name="connsiteX19" fmla="*/ 952 w 952"/>
                            <a:gd name="connsiteY19" fmla="*/ 953 h 1904"/>
                            <a:gd name="connsiteX20" fmla="*/ 952 w 952"/>
                            <a:gd name="connsiteY20" fmla="*/ 1905 h 1904"/>
                            <a:gd name="connsiteX21" fmla="*/ 952 w 952"/>
                            <a:gd name="connsiteY21" fmla="*/ 1905 h 1904"/>
                            <a:gd name="connsiteX22" fmla="*/ 952 w 952"/>
                            <a:gd name="connsiteY22" fmla="*/ 1905 h 1904"/>
                            <a:gd name="connsiteX23" fmla="*/ 952 w 952"/>
                            <a:gd name="connsiteY23" fmla="*/ 1905 h 1904"/>
                            <a:gd name="connsiteX24" fmla="*/ 952 w 952"/>
                            <a:gd name="connsiteY24" fmla="*/ 1905 h 1904"/>
                            <a:gd name="connsiteX25" fmla="*/ 952 w 952"/>
                            <a:gd name="connsiteY25" fmla="*/ 1905 h 1904"/>
                            <a:gd name="connsiteX26" fmla="*/ 952 w 952"/>
                            <a:gd name="connsiteY26" fmla="*/ 1905 h 1904"/>
                            <a:gd name="connsiteX27" fmla="*/ 952 w 952"/>
                            <a:gd name="connsiteY27" fmla="*/ 1905 h 1904"/>
                            <a:gd name="connsiteX28" fmla="*/ 952 w 952"/>
                            <a:gd name="connsiteY28" fmla="*/ 1905 h 1904"/>
                            <a:gd name="connsiteX29" fmla="*/ 952 w 952"/>
                            <a:gd name="connsiteY29" fmla="*/ 1905 h 1904"/>
                            <a:gd name="connsiteX30" fmla="*/ 952 w 952"/>
                            <a:gd name="connsiteY30" fmla="*/ 1905 h 1904"/>
                            <a:gd name="connsiteX31" fmla="*/ 952 w 952"/>
                            <a:gd name="connsiteY31" fmla="*/ 1905 h 1904"/>
                            <a:gd name="connsiteX32" fmla="*/ 952 w 952"/>
                            <a:gd name="connsiteY32" fmla="*/ 1905 h 1904"/>
                            <a:gd name="connsiteX33" fmla="*/ 952 w 952"/>
                            <a:gd name="connsiteY33" fmla="*/ 1905 h 1904"/>
                            <a:gd name="connsiteX34" fmla="*/ 952 w 952"/>
                            <a:gd name="connsiteY34" fmla="*/ 1905 h 1904"/>
                            <a:gd name="connsiteX35" fmla="*/ 952 w 952"/>
                            <a:gd name="connsiteY35" fmla="*/ 1905 h 1904"/>
                            <a:gd name="connsiteX36" fmla="*/ 952 w 952"/>
                            <a:gd name="connsiteY36" fmla="*/ 1905 h 1904"/>
                            <a:gd name="connsiteX37" fmla="*/ 952 w 952"/>
                            <a:gd name="connsiteY37" fmla="*/ 1905 h 1904"/>
                            <a:gd name="connsiteX38" fmla="*/ 952 w 952"/>
                            <a:gd name="connsiteY38" fmla="*/ 1905 h 1904"/>
                            <a:gd name="connsiteX39" fmla="*/ 952 w 952"/>
                            <a:gd name="connsiteY39" fmla="*/ 1905 h 1904"/>
                            <a:gd name="connsiteX40" fmla="*/ 952 w 952"/>
                            <a:gd name="connsiteY40" fmla="*/ 1905 h 1904"/>
                            <a:gd name="connsiteX41" fmla="*/ 952 w 952"/>
                            <a:gd name="connsiteY41" fmla="*/ 1905 h 1904"/>
                            <a:gd name="connsiteX42" fmla="*/ 952 w 952"/>
                            <a:gd name="connsiteY42" fmla="*/ 1905 h 1904"/>
                            <a:gd name="connsiteX43" fmla="*/ 952 w 952"/>
                            <a:gd name="connsiteY43" fmla="*/ 953 h 1904"/>
                            <a:gd name="connsiteX44" fmla="*/ 952 w 952"/>
                            <a:gd name="connsiteY44" fmla="*/ 953 h 1904"/>
                            <a:gd name="connsiteX45" fmla="*/ 952 w 952"/>
                            <a:gd name="connsiteY45" fmla="*/ 953 h 1904"/>
                            <a:gd name="connsiteX46" fmla="*/ 952 w 952"/>
                            <a:gd name="connsiteY46" fmla="*/ 953 h 1904"/>
                            <a:gd name="connsiteX47" fmla="*/ 952 w 952"/>
                            <a:gd name="connsiteY47" fmla="*/ 953 h 1904"/>
                            <a:gd name="connsiteX48" fmla="*/ 952 w 952"/>
                            <a:gd name="connsiteY48" fmla="*/ 953 h 1904"/>
                            <a:gd name="connsiteX49" fmla="*/ 952 w 952"/>
                            <a:gd name="connsiteY49" fmla="*/ 953 h 1904"/>
                            <a:gd name="connsiteX50" fmla="*/ 952 w 952"/>
                            <a:gd name="connsiteY50" fmla="*/ 953 h 1904"/>
                            <a:gd name="connsiteX51" fmla="*/ 952 w 952"/>
                            <a:gd name="connsiteY51" fmla="*/ 953 h 1904"/>
                            <a:gd name="connsiteX52" fmla="*/ 952 w 952"/>
                            <a:gd name="connsiteY52" fmla="*/ 953 h 1904"/>
                            <a:gd name="connsiteX53" fmla="*/ 952 w 952"/>
                            <a:gd name="connsiteY53" fmla="*/ 953 h 1904"/>
                            <a:gd name="connsiteX54" fmla="*/ 952 w 952"/>
                            <a:gd name="connsiteY54" fmla="*/ 953 h 1904"/>
                            <a:gd name="connsiteX55" fmla="*/ 952 w 952"/>
                            <a:gd name="connsiteY55" fmla="*/ 0 h 1904"/>
                            <a:gd name="connsiteX56" fmla="*/ 952 w 952"/>
                            <a:gd name="connsiteY56" fmla="*/ 0 h 1904"/>
                            <a:gd name="connsiteX57" fmla="*/ 952 w 952"/>
                            <a:gd name="connsiteY57" fmla="*/ 0 h 1904"/>
                            <a:gd name="connsiteX58" fmla="*/ 952 w 952"/>
                            <a:gd name="connsiteY58" fmla="*/ 0 h 1904"/>
                            <a:gd name="connsiteX59" fmla="*/ 952 w 952"/>
                            <a:gd name="connsiteY59" fmla="*/ 0 h 1904"/>
                            <a:gd name="connsiteX60" fmla="*/ 952 w 952"/>
                            <a:gd name="connsiteY60" fmla="*/ 0 h 1904"/>
                            <a:gd name="connsiteX61" fmla="*/ 952 w 952"/>
                            <a:gd name="connsiteY61" fmla="*/ 0 h 1904"/>
                            <a:gd name="connsiteX62" fmla="*/ 0 w 952"/>
                            <a:gd name="connsiteY62" fmla="*/ 0 h 1904"/>
                            <a:gd name="connsiteX63" fmla="*/ 0 w 952"/>
                            <a:gd name="connsiteY63" fmla="*/ 0 h 1904"/>
                            <a:gd name="connsiteX64" fmla="*/ 0 w 952"/>
                            <a:gd name="connsiteY64" fmla="*/ 0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</a:cxnLst>
                          <a:rect l="l" t="t" r="r" b="b"/>
                          <a:pathLst>
                            <a:path w="952" h="1904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  <p:sp>
              <p:nvSpPr>
                <p:cNvPr id="1381" name="任意多边形: 形状 1265"/>
                <p:cNvSpPr/>
                <p:nvPr/>
              </p:nvSpPr>
              <p:spPr>
                <a:xfrm>
                  <a:off x="4262437" y="3732722"/>
                  <a:ext cx="71779" cy="114158"/>
                </a:xfrm>
                <a:custGeom>
                  <a:avLst/>
                  <a:gdLst>
                    <a:gd name="connsiteX0" fmla="*/ 58102 w 71779"/>
                    <a:gd name="connsiteY0" fmla="*/ 3935 h 114158"/>
                    <a:gd name="connsiteX1" fmla="*/ 9525 w 71779"/>
                    <a:gd name="connsiteY1" fmla="*/ 32510 h 114158"/>
                    <a:gd name="connsiteX2" fmla="*/ 15240 w 71779"/>
                    <a:gd name="connsiteY2" fmla="*/ 42035 h 114158"/>
                    <a:gd name="connsiteX3" fmla="*/ 6668 w 71779"/>
                    <a:gd name="connsiteY3" fmla="*/ 55370 h 114158"/>
                    <a:gd name="connsiteX4" fmla="*/ 19050 w 71779"/>
                    <a:gd name="connsiteY4" fmla="*/ 62037 h 114158"/>
                    <a:gd name="connsiteX5" fmla="*/ 0 w 71779"/>
                    <a:gd name="connsiteY5" fmla="*/ 85850 h 114158"/>
                    <a:gd name="connsiteX6" fmla="*/ 15240 w 71779"/>
                    <a:gd name="connsiteY6" fmla="*/ 91565 h 114158"/>
                    <a:gd name="connsiteX7" fmla="*/ 9525 w 71779"/>
                    <a:gd name="connsiteY7" fmla="*/ 112520 h 114158"/>
                    <a:gd name="connsiteX8" fmla="*/ 53340 w 71779"/>
                    <a:gd name="connsiteY8" fmla="*/ 90612 h 114158"/>
                    <a:gd name="connsiteX9" fmla="*/ 54293 w 71779"/>
                    <a:gd name="connsiteY9" fmla="*/ 70610 h 114158"/>
                    <a:gd name="connsiteX10" fmla="*/ 59055 w 71779"/>
                    <a:gd name="connsiteY10" fmla="*/ 45845 h 114158"/>
                    <a:gd name="connsiteX11" fmla="*/ 66675 w 71779"/>
                    <a:gd name="connsiteY11" fmla="*/ 22032 h 114158"/>
                    <a:gd name="connsiteX12" fmla="*/ 71438 w 71779"/>
                    <a:gd name="connsiteY12" fmla="*/ 6793 h 114158"/>
                    <a:gd name="connsiteX13" fmla="*/ 58102 w 71779"/>
                    <a:gd name="connsiteY13" fmla="*/ 3935 h 114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1779" h="114158">
                      <a:moveTo>
                        <a:pt x="58102" y="3935"/>
                      </a:moveTo>
                      <a:cubicBezTo>
                        <a:pt x="58102" y="3935"/>
                        <a:pt x="17145" y="22985"/>
                        <a:pt x="9525" y="32510"/>
                      </a:cubicBezTo>
                      <a:cubicBezTo>
                        <a:pt x="1905" y="42035"/>
                        <a:pt x="15240" y="42035"/>
                        <a:pt x="15240" y="42035"/>
                      </a:cubicBezTo>
                      <a:cubicBezTo>
                        <a:pt x="15240" y="42035"/>
                        <a:pt x="5715" y="48702"/>
                        <a:pt x="6668" y="55370"/>
                      </a:cubicBezTo>
                      <a:cubicBezTo>
                        <a:pt x="7620" y="62037"/>
                        <a:pt x="19050" y="62037"/>
                        <a:pt x="19050" y="62037"/>
                      </a:cubicBezTo>
                      <a:cubicBezTo>
                        <a:pt x="19050" y="62037"/>
                        <a:pt x="0" y="73468"/>
                        <a:pt x="0" y="85850"/>
                      </a:cubicBezTo>
                      <a:cubicBezTo>
                        <a:pt x="0" y="98232"/>
                        <a:pt x="15240" y="91565"/>
                        <a:pt x="15240" y="91565"/>
                      </a:cubicBezTo>
                      <a:cubicBezTo>
                        <a:pt x="15240" y="91565"/>
                        <a:pt x="5715" y="104900"/>
                        <a:pt x="9525" y="112520"/>
                      </a:cubicBezTo>
                      <a:cubicBezTo>
                        <a:pt x="13335" y="120140"/>
                        <a:pt x="48577" y="99185"/>
                        <a:pt x="53340" y="90612"/>
                      </a:cubicBezTo>
                      <a:cubicBezTo>
                        <a:pt x="58102" y="82040"/>
                        <a:pt x="54293" y="70610"/>
                        <a:pt x="54293" y="70610"/>
                      </a:cubicBezTo>
                      <a:cubicBezTo>
                        <a:pt x="54293" y="70610"/>
                        <a:pt x="66675" y="49655"/>
                        <a:pt x="59055" y="45845"/>
                      </a:cubicBezTo>
                      <a:cubicBezTo>
                        <a:pt x="59055" y="45845"/>
                        <a:pt x="70485" y="30605"/>
                        <a:pt x="66675" y="22032"/>
                      </a:cubicBezTo>
                      <a:cubicBezTo>
                        <a:pt x="66675" y="22032"/>
                        <a:pt x="73343" y="16318"/>
                        <a:pt x="71438" y="6793"/>
                      </a:cubicBezTo>
                      <a:cubicBezTo>
                        <a:pt x="70485" y="-3685"/>
                        <a:pt x="64770" y="125"/>
                        <a:pt x="58102" y="3935"/>
                      </a:cubicBez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382" name="图形 2"/>
                <p:cNvGrpSpPr/>
                <p:nvPr/>
              </p:nvGrpSpPr>
              <p:grpSpPr>
                <a:xfrm>
                  <a:off x="4284344" y="3804284"/>
                  <a:ext cx="29527" cy="9525"/>
                  <a:chOff x="4284344" y="3804284"/>
                  <a:chExt cx="29527" cy="9525"/>
                </a:xfrm>
              </p:grpSpPr>
              <p:grpSp>
                <p:nvGrpSpPr>
                  <p:cNvPr id="1383" name="图形 2"/>
                  <p:cNvGrpSpPr/>
                  <p:nvPr/>
                </p:nvGrpSpPr>
                <p:grpSpPr>
                  <a:xfrm>
                    <a:off x="4284344" y="3808094"/>
                    <a:ext cx="24765" cy="5714"/>
                    <a:chOff x="4284344" y="3808094"/>
                    <a:chExt cx="24765" cy="5714"/>
                  </a:xfrm>
                </p:grpSpPr>
                <p:sp>
                  <p:nvSpPr>
                    <p:cNvPr id="1384" name="任意多边形: 形状 1268"/>
                    <p:cNvSpPr/>
                    <p:nvPr/>
                  </p:nvSpPr>
                  <p:spPr>
                    <a:xfrm>
                      <a:off x="4302442" y="3811904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85" name="任意多边形: 形状 1269"/>
                    <p:cNvSpPr/>
                    <p:nvPr/>
                  </p:nvSpPr>
                  <p:spPr>
                    <a:xfrm>
                      <a:off x="4302442" y="3811904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0 h 423"/>
                        <a:gd name="connsiteX1" fmla="*/ 0 w 9525"/>
                        <a:gd name="connsiteY1" fmla="*/ 0 h 423"/>
                        <a:gd name="connsiteX2" fmla="*/ 0 w 9525"/>
                        <a:gd name="connsiteY2" fmla="*/ 0 h 423"/>
                        <a:gd name="connsiteX3" fmla="*/ 0 w 9525"/>
                        <a:gd name="connsiteY3" fmla="*/ 0 h 423"/>
                        <a:gd name="connsiteX4" fmla="*/ 0 w 9525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86" name="任意多边形: 形状 1270"/>
                    <p:cNvSpPr/>
                    <p:nvPr/>
                  </p:nvSpPr>
                  <p:spPr>
                    <a:xfrm>
                      <a:off x="4306252" y="3809046"/>
                      <a:ext cx="952" cy="952"/>
                    </a:xfrm>
                    <a:custGeom>
                      <a:avLst/>
                      <a:gdLst>
                        <a:gd name="connsiteX0" fmla="*/ 953 w 952"/>
                        <a:gd name="connsiteY0" fmla="*/ 953 h 952"/>
                        <a:gd name="connsiteX1" fmla="*/ 0 w 952"/>
                        <a:gd name="connsiteY1" fmla="*/ 0 h 952"/>
                        <a:gd name="connsiteX2" fmla="*/ 0 w 952"/>
                        <a:gd name="connsiteY2" fmla="*/ 0 h 952"/>
                        <a:gd name="connsiteX3" fmla="*/ 0 w 952"/>
                        <a:gd name="connsiteY3" fmla="*/ 0 h 952"/>
                        <a:gd name="connsiteX4" fmla="*/ 0 w 952"/>
                        <a:gd name="connsiteY4" fmla="*/ 0 h 952"/>
                        <a:gd name="connsiteX5" fmla="*/ 0 w 952"/>
                        <a:gd name="connsiteY5" fmla="*/ 0 h 952"/>
                        <a:gd name="connsiteX6" fmla="*/ 953 w 952"/>
                        <a:gd name="connsiteY6" fmla="*/ 953 h 952"/>
                        <a:gd name="connsiteX7" fmla="*/ 953 w 952"/>
                        <a:gd name="connsiteY7" fmla="*/ 953 h 952"/>
                        <a:gd name="connsiteX8" fmla="*/ 953 w 952"/>
                        <a:gd name="connsiteY8" fmla="*/ 953 h 952"/>
                        <a:gd name="connsiteX9" fmla="*/ 953 w 952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953" y="95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87" name="任意多边形: 形状 1271"/>
                    <p:cNvSpPr/>
                    <p:nvPr/>
                  </p:nvSpPr>
                  <p:spPr>
                    <a:xfrm>
                      <a:off x="4284344" y="3808094"/>
                      <a:ext cx="24765" cy="5714"/>
                    </a:xfrm>
                    <a:custGeom>
                      <a:avLst/>
                      <a:gdLst>
                        <a:gd name="connsiteX0" fmla="*/ 22860 w 24765"/>
                        <a:gd name="connsiteY0" fmla="*/ 952 h 5714"/>
                        <a:gd name="connsiteX1" fmla="*/ 22860 w 24765"/>
                        <a:gd name="connsiteY1" fmla="*/ 952 h 5714"/>
                        <a:gd name="connsiteX2" fmla="*/ 22860 w 24765"/>
                        <a:gd name="connsiteY2" fmla="*/ 952 h 5714"/>
                        <a:gd name="connsiteX3" fmla="*/ 22860 w 24765"/>
                        <a:gd name="connsiteY3" fmla="*/ 952 h 5714"/>
                        <a:gd name="connsiteX4" fmla="*/ 21907 w 24765"/>
                        <a:gd name="connsiteY4" fmla="*/ 952 h 5714"/>
                        <a:gd name="connsiteX5" fmla="*/ 21907 w 24765"/>
                        <a:gd name="connsiteY5" fmla="*/ 952 h 5714"/>
                        <a:gd name="connsiteX6" fmla="*/ 20955 w 24765"/>
                        <a:gd name="connsiteY6" fmla="*/ 952 h 5714"/>
                        <a:gd name="connsiteX7" fmla="*/ 20955 w 24765"/>
                        <a:gd name="connsiteY7" fmla="*/ 952 h 5714"/>
                        <a:gd name="connsiteX8" fmla="*/ 20955 w 24765"/>
                        <a:gd name="connsiteY8" fmla="*/ 952 h 5714"/>
                        <a:gd name="connsiteX9" fmla="*/ 20955 w 24765"/>
                        <a:gd name="connsiteY9" fmla="*/ 952 h 5714"/>
                        <a:gd name="connsiteX10" fmla="*/ 20955 w 24765"/>
                        <a:gd name="connsiteY10" fmla="*/ 952 h 5714"/>
                        <a:gd name="connsiteX11" fmla="*/ 20003 w 24765"/>
                        <a:gd name="connsiteY11" fmla="*/ 952 h 5714"/>
                        <a:gd name="connsiteX12" fmla="*/ 19050 w 24765"/>
                        <a:gd name="connsiteY12" fmla="*/ 952 h 5714"/>
                        <a:gd name="connsiteX13" fmla="*/ 19050 w 24765"/>
                        <a:gd name="connsiteY13" fmla="*/ 952 h 5714"/>
                        <a:gd name="connsiteX14" fmla="*/ 18098 w 24765"/>
                        <a:gd name="connsiteY14" fmla="*/ 1905 h 5714"/>
                        <a:gd name="connsiteX15" fmla="*/ 17145 w 24765"/>
                        <a:gd name="connsiteY15" fmla="*/ 1905 h 5714"/>
                        <a:gd name="connsiteX16" fmla="*/ 16193 w 24765"/>
                        <a:gd name="connsiteY16" fmla="*/ 2858 h 5714"/>
                        <a:gd name="connsiteX17" fmla="*/ 16193 w 24765"/>
                        <a:gd name="connsiteY17" fmla="*/ 2858 h 5714"/>
                        <a:gd name="connsiteX18" fmla="*/ 15240 w 24765"/>
                        <a:gd name="connsiteY18" fmla="*/ 3810 h 5714"/>
                        <a:gd name="connsiteX19" fmla="*/ 14288 w 24765"/>
                        <a:gd name="connsiteY19" fmla="*/ 4763 h 5714"/>
                        <a:gd name="connsiteX20" fmla="*/ 14288 w 24765"/>
                        <a:gd name="connsiteY20" fmla="*/ 4763 h 5714"/>
                        <a:gd name="connsiteX21" fmla="*/ 14288 w 24765"/>
                        <a:gd name="connsiteY21" fmla="*/ 4763 h 5714"/>
                        <a:gd name="connsiteX22" fmla="*/ 14288 w 24765"/>
                        <a:gd name="connsiteY22" fmla="*/ 4763 h 5714"/>
                        <a:gd name="connsiteX23" fmla="*/ 14288 w 24765"/>
                        <a:gd name="connsiteY23" fmla="*/ 4763 h 5714"/>
                        <a:gd name="connsiteX24" fmla="*/ 13335 w 24765"/>
                        <a:gd name="connsiteY24" fmla="*/ 4763 h 5714"/>
                        <a:gd name="connsiteX25" fmla="*/ 13335 w 24765"/>
                        <a:gd name="connsiteY25" fmla="*/ 4763 h 5714"/>
                        <a:gd name="connsiteX26" fmla="*/ 13335 w 24765"/>
                        <a:gd name="connsiteY26" fmla="*/ 4763 h 5714"/>
                        <a:gd name="connsiteX27" fmla="*/ 12382 w 24765"/>
                        <a:gd name="connsiteY27" fmla="*/ 4763 h 5714"/>
                        <a:gd name="connsiteX28" fmla="*/ 12382 w 24765"/>
                        <a:gd name="connsiteY28" fmla="*/ 4763 h 5714"/>
                        <a:gd name="connsiteX29" fmla="*/ 12382 w 24765"/>
                        <a:gd name="connsiteY29" fmla="*/ 4763 h 5714"/>
                        <a:gd name="connsiteX30" fmla="*/ 12382 w 24765"/>
                        <a:gd name="connsiteY30" fmla="*/ 4763 h 5714"/>
                        <a:gd name="connsiteX31" fmla="*/ 12382 w 24765"/>
                        <a:gd name="connsiteY31" fmla="*/ 4763 h 5714"/>
                        <a:gd name="connsiteX32" fmla="*/ 12382 w 24765"/>
                        <a:gd name="connsiteY32" fmla="*/ 4763 h 5714"/>
                        <a:gd name="connsiteX33" fmla="*/ 12382 w 24765"/>
                        <a:gd name="connsiteY33" fmla="*/ 4763 h 5714"/>
                        <a:gd name="connsiteX34" fmla="*/ 11430 w 24765"/>
                        <a:gd name="connsiteY34" fmla="*/ 4763 h 5714"/>
                        <a:gd name="connsiteX35" fmla="*/ 10478 w 24765"/>
                        <a:gd name="connsiteY35" fmla="*/ 4763 h 5714"/>
                        <a:gd name="connsiteX36" fmla="*/ 10478 w 24765"/>
                        <a:gd name="connsiteY36" fmla="*/ 4763 h 5714"/>
                        <a:gd name="connsiteX37" fmla="*/ 10478 w 24765"/>
                        <a:gd name="connsiteY37" fmla="*/ 4763 h 5714"/>
                        <a:gd name="connsiteX38" fmla="*/ 10478 w 24765"/>
                        <a:gd name="connsiteY38" fmla="*/ 4763 h 5714"/>
                        <a:gd name="connsiteX39" fmla="*/ 10478 w 24765"/>
                        <a:gd name="connsiteY39" fmla="*/ 4763 h 5714"/>
                        <a:gd name="connsiteX40" fmla="*/ 9525 w 24765"/>
                        <a:gd name="connsiteY40" fmla="*/ 4763 h 5714"/>
                        <a:gd name="connsiteX41" fmla="*/ 8573 w 24765"/>
                        <a:gd name="connsiteY41" fmla="*/ 4763 h 5714"/>
                        <a:gd name="connsiteX42" fmla="*/ 7620 w 24765"/>
                        <a:gd name="connsiteY42" fmla="*/ 4763 h 5714"/>
                        <a:gd name="connsiteX43" fmla="*/ 7620 w 24765"/>
                        <a:gd name="connsiteY43" fmla="*/ 4763 h 5714"/>
                        <a:gd name="connsiteX44" fmla="*/ 7620 w 24765"/>
                        <a:gd name="connsiteY44" fmla="*/ 4763 h 5714"/>
                        <a:gd name="connsiteX45" fmla="*/ 7620 w 24765"/>
                        <a:gd name="connsiteY45" fmla="*/ 4763 h 5714"/>
                        <a:gd name="connsiteX46" fmla="*/ 6668 w 24765"/>
                        <a:gd name="connsiteY46" fmla="*/ 4763 h 5714"/>
                        <a:gd name="connsiteX47" fmla="*/ 6668 w 24765"/>
                        <a:gd name="connsiteY47" fmla="*/ 4763 h 5714"/>
                        <a:gd name="connsiteX48" fmla="*/ 6668 w 24765"/>
                        <a:gd name="connsiteY48" fmla="*/ 4763 h 5714"/>
                        <a:gd name="connsiteX49" fmla="*/ 6668 w 24765"/>
                        <a:gd name="connsiteY49" fmla="*/ 4763 h 5714"/>
                        <a:gd name="connsiteX50" fmla="*/ 6668 w 24765"/>
                        <a:gd name="connsiteY50" fmla="*/ 4763 h 5714"/>
                        <a:gd name="connsiteX51" fmla="*/ 6668 w 24765"/>
                        <a:gd name="connsiteY51" fmla="*/ 4763 h 5714"/>
                        <a:gd name="connsiteX52" fmla="*/ 6668 w 24765"/>
                        <a:gd name="connsiteY52" fmla="*/ 4763 h 5714"/>
                        <a:gd name="connsiteX53" fmla="*/ 5715 w 24765"/>
                        <a:gd name="connsiteY53" fmla="*/ 4763 h 5714"/>
                        <a:gd name="connsiteX54" fmla="*/ 5715 w 24765"/>
                        <a:gd name="connsiteY54" fmla="*/ 4763 h 5714"/>
                        <a:gd name="connsiteX55" fmla="*/ 4763 w 24765"/>
                        <a:gd name="connsiteY55" fmla="*/ 4763 h 5714"/>
                        <a:gd name="connsiteX56" fmla="*/ 4763 w 24765"/>
                        <a:gd name="connsiteY56" fmla="*/ 4763 h 5714"/>
                        <a:gd name="connsiteX57" fmla="*/ 3810 w 24765"/>
                        <a:gd name="connsiteY57" fmla="*/ 4763 h 5714"/>
                        <a:gd name="connsiteX58" fmla="*/ 3810 w 24765"/>
                        <a:gd name="connsiteY58" fmla="*/ 4763 h 5714"/>
                        <a:gd name="connsiteX59" fmla="*/ 3810 w 24765"/>
                        <a:gd name="connsiteY59" fmla="*/ 4763 h 5714"/>
                        <a:gd name="connsiteX60" fmla="*/ 3810 w 24765"/>
                        <a:gd name="connsiteY60" fmla="*/ 4763 h 5714"/>
                        <a:gd name="connsiteX61" fmla="*/ 3810 w 24765"/>
                        <a:gd name="connsiteY61" fmla="*/ 4763 h 5714"/>
                        <a:gd name="connsiteX62" fmla="*/ 3810 w 24765"/>
                        <a:gd name="connsiteY62" fmla="*/ 4763 h 5714"/>
                        <a:gd name="connsiteX63" fmla="*/ 3810 w 24765"/>
                        <a:gd name="connsiteY63" fmla="*/ 4763 h 5714"/>
                        <a:gd name="connsiteX64" fmla="*/ 3810 w 24765"/>
                        <a:gd name="connsiteY64" fmla="*/ 4763 h 5714"/>
                        <a:gd name="connsiteX65" fmla="*/ 2857 w 24765"/>
                        <a:gd name="connsiteY65" fmla="*/ 4763 h 5714"/>
                        <a:gd name="connsiteX66" fmla="*/ 1905 w 24765"/>
                        <a:gd name="connsiteY66" fmla="*/ 5715 h 5714"/>
                        <a:gd name="connsiteX67" fmla="*/ 953 w 24765"/>
                        <a:gd name="connsiteY67" fmla="*/ 5715 h 5714"/>
                        <a:gd name="connsiteX68" fmla="*/ 0 w 24765"/>
                        <a:gd name="connsiteY68" fmla="*/ 5715 h 5714"/>
                        <a:gd name="connsiteX69" fmla="*/ 0 w 24765"/>
                        <a:gd name="connsiteY69" fmla="*/ 5715 h 5714"/>
                        <a:gd name="connsiteX70" fmla="*/ 0 w 24765"/>
                        <a:gd name="connsiteY70" fmla="*/ 5715 h 5714"/>
                        <a:gd name="connsiteX71" fmla="*/ 953 w 24765"/>
                        <a:gd name="connsiteY71" fmla="*/ 5715 h 5714"/>
                        <a:gd name="connsiteX72" fmla="*/ 1905 w 24765"/>
                        <a:gd name="connsiteY72" fmla="*/ 5715 h 5714"/>
                        <a:gd name="connsiteX73" fmla="*/ 2857 w 24765"/>
                        <a:gd name="connsiteY73" fmla="*/ 5715 h 5714"/>
                        <a:gd name="connsiteX74" fmla="*/ 2857 w 24765"/>
                        <a:gd name="connsiteY74" fmla="*/ 5715 h 5714"/>
                        <a:gd name="connsiteX75" fmla="*/ 2857 w 24765"/>
                        <a:gd name="connsiteY75" fmla="*/ 5715 h 5714"/>
                        <a:gd name="connsiteX76" fmla="*/ 2857 w 24765"/>
                        <a:gd name="connsiteY76" fmla="*/ 5715 h 5714"/>
                        <a:gd name="connsiteX77" fmla="*/ 3810 w 24765"/>
                        <a:gd name="connsiteY77" fmla="*/ 5715 h 5714"/>
                        <a:gd name="connsiteX78" fmla="*/ 4763 w 24765"/>
                        <a:gd name="connsiteY78" fmla="*/ 5715 h 5714"/>
                        <a:gd name="connsiteX79" fmla="*/ 5715 w 24765"/>
                        <a:gd name="connsiteY79" fmla="*/ 5715 h 5714"/>
                        <a:gd name="connsiteX80" fmla="*/ 6668 w 24765"/>
                        <a:gd name="connsiteY80" fmla="*/ 5715 h 5714"/>
                        <a:gd name="connsiteX81" fmla="*/ 7620 w 24765"/>
                        <a:gd name="connsiteY81" fmla="*/ 5715 h 5714"/>
                        <a:gd name="connsiteX82" fmla="*/ 7620 w 24765"/>
                        <a:gd name="connsiteY82" fmla="*/ 5715 h 5714"/>
                        <a:gd name="connsiteX83" fmla="*/ 8573 w 24765"/>
                        <a:gd name="connsiteY83" fmla="*/ 5715 h 5714"/>
                        <a:gd name="connsiteX84" fmla="*/ 8573 w 24765"/>
                        <a:gd name="connsiteY84" fmla="*/ 5715 h 5714"/>
                        <a:gd name="connsiteX85" fmla="*/ 9525 w 24765"/>
                        <a:gd name="connsiteY85" fmla="*/ 5715 h 5714"/>
                        <a:gd name="connsiteX86" fmla="*/ 9525 w 24765"/>
                        <a:gd name="connsiteY86" fmla="*/ 5715 h 5714"/>
                        <a:gd name="connsiteX87" fmla="*/ 9525 w 24765"/>
                        <a:gd name="connsiteY87" fmla="*/ 5715 h 5714"/>
                        <a:gd name="connsiteX88" fmla="*/ 9525 w 24765"/>
                        <a:gd name="connsiteY88" fmla="*/ 5715 h 5714"/>
                        <a:gd name="connsiteX89" fmla="*/ 10478 w 24765"/>
                        <a:gd name="connsiteY89" fmla="*/ 5715 h 5714"/>
                        <a:gd name="connsiteX90" fmla="*/ 10478 w 24765"/>
                        <a:gd name="connsiteY90" fmla="*/ 5715 h 5714"/>
                        <a:gd name="connsiteX91" fmla="*/ 10478 w 24765"/>
                        <a:gd name="connsiteY91" fmla="*/ 5715 h 5714"/>
                        <a:gd name="connsiteX92" fmla="*/ 10478 w 24765"/>
                        <a:gd name="connsiteY92" fmla="*/ 5715 h 5714"/>
                        <a:gd name="connsiteX93" fmla="*/ 10478 w 24765"/>
                        <a:gd name="connsiteY93" fmla="*/ 5715 h 5714"/>
                        <a:gd name="connsiteX94" fmla="*/ 10478 w 24765"/>
                        <a:gd name="connsiteY94" fmla="*/ 5715 h 5714"/>
                        <a:gd name="connsiteX95" fmla="*/ 10478 w 24765"/>
                        <a:gd name="connsiteY95" fmla="*/ 5715 h 5714"/>
                        <a:gd name="connsiteX96" fmla="*/ 10478 w 24765"/>
                        <a:gd name="connsiteY96" fmla="*/ 5715 h 5714"/>
                        <a:gd name="connsiteX97" fmla="*/ 11430 w 24765"/>
                        <a:gd name="connsiteY97" fmla="*/ 4763 h 5714"/>
                        <a:gd name="connsiteX98" fmla="*/ 11430 w 24765"/>
                        <a:gd name="connsiteY98" fmla="*/ 4763 h 5714"/>
                        <a:gd name="connsiteX99" fmla="*/ 11430 w 24765"/>
                        <a:gd name="connsiteY99" fmla="*/ 4763 h 5714"/>
                        <a:gd name="connsiteX100" fmla="*/ 11430 w 24765"/>
                        <a:gd name="connsiteY100" fmla="*/ 4763 h 5714"/>
                        <a:gd name="connsiteX101" fmla="*/ 11430 w 24765"/>
                        <a:gd name="connsiteY101" fmla="*/ 4763 h 5714"/>
                        <a:gd name="connsiteX102" fmla="*/ 12382 w 24765"/>
                        <a:gd name="connsiteY102" fmla="*/ 4763 h 5714"/>
                        <a:gd name="connsiteX103" fmla="*/ 13335 w 24765"/>
                        <a:gd name="connsiteY103" fmla="*/ 3810 h 5714"/>
                        <a:gd name="connsiteX104" fmla="*/ 13335 w 24765"/>
                        <a:gd name="connsiteY104" fmla="*/ 3810 h 5714"/>
                        <a:gd name="connsiteX105" fmla="*/ 13335 w 24765"/>
                        <a:gd name="connsiteY105" fmla="*/ 3810 h 5714"/>
                        <a:gd name="connsiteX106" fmla="*/ 14288 w 24765"/>
                        <a:gd name="connsiteY106" fmla="*/ 3810 h 5714"/>
                        <a:gd name="connsiteX107" fmla="*/ 15240 w 24765"/>
                        <a:gd name="connsiteY107" fmla="*/ 3810 h 5714"/>
                        <a:gd name="connsiteX108" fmla="*/ 16193 w 24765"/>
                        <a:gd name="connsiteY108" fmla="*/ 3810 h 5714"/>
                        <a:gd name="connsiteX109" fmla="*/ 16193 w 24765"/>
                        <a:gd name="connsiteY109" fmla="*/ 3810 h 5714"/>
                        <a:gd name="connsiteX110" fmla="*/ 17145 w 24765"/>
                        <a:gd name="connsiteY110" fmla="*/ 2858 h 5714"/>
                        <a:gd name="connsiteX111" fmla="*/ 17145 w 24765"/>
                        <a:gd name="connsiteY111" fmla="*/ 2858 h 5714"/>
                        <a:gd name="connsiteX112" fmla="*/ 18098 w 24765"/>
                        <a:gd name="connsiteY112" fmla="*/ 1905 h 5714"/>
                        <a:gd name="connsiteX113" fmla="*/ 19050 w 24765"/>
                        <a:gd name="connsiteY113" fmla="*/ 1905 h 5714"/>
                        <a:gd name="connsiteX114" fmla="*/ 20955 w 24765"/>
                        <a:gd name="connsiteY114" fmla="*/ 952 h 5714"/>
                        <a:gd name="connsiteX115" fmla="*/ 21907 w 24765"/>
                        <a:gd name="connsiteY115" fmla="*/ 952 h 5714"/>
                        <a:gd name="connsiteX116" fmla="*/ 21907 w 24765"/>
                        <a:gd name="connsiteY116" fmla="*/ 952 h 5714"/>
                        <a:gd name="connsiteX117" fmla="*/ 22860 w 24765"/>
                        <a:gd name="connsiteY117" fmla="*/ 952 h 5714"/>
                        <a:gd name="connsiteX118" fmla="*/ 23813 w 24765"/>
                        <a:gd name="connsiteY118" fmla="*/ 0 h 5714"/>
                        <a:gd name="connsiteX119" fmla="*/ 23813 w 24765"/>
                        <a:gd name="connsiteY119" fmla="*/ 0 h 5714"/>
                        <a:gd name="connsiteX120" fmla="*/ 23813 w 24765"/>
                        <a:gd name="connsiteY120" fmla="*/ 0 h 5714"/>
                        <a:gd name="connsiteX121" fmla="*/ 24765 w 24765"/>
                        <a:gd name="connsiteY121" fmla="*/ 0 h 5714"/>
                        <a:gd name="connsiteX122" fmla="*/ 22860 w 24765"/>
                        <a:gd name="connsiteY122" fmla="*/ 952 h 5714"/>
                        <a:gd name="connsiteX123" fmla="*/ 22860 w 24765"/>
                        <a:gd name="connsiteY123" fmla="*/ 952 h 5714"/>
                        <a:gd name="connsiteX124" fmla="*/ 22860 w 24765"/>
                        <a:gd name="connsiteY124" fmla="*/ 952 h 5714"/>
                        <a:gd name="connsiteX125" fmla="*/ 22860 w 24765"/>
                        <a:gd name="connsiteY125" fmla="*/ 952 h 5714"/>
                        <a:gd name="connsiteX126" fmla="*/ 22860 w 24765"/>
                        <a:gd name="connsiteY126" fmla="*/ 952 h 5714"/>
                        <a:gd name="connsiteX127" fmla="*/ 22860 w 24765"/>
                        <a:gd name="connsiteY127" fmla="*/ 952 h 5714"/>
                        <a:gd name="connsiteX128" fmla="*/ 22860 w 24765"/>
                        <a:gd name="connsiteY128" fmla="*/ 952 h 5714"/>
                        <a:gd name="connsiteX129" fmla="*/ 18098 w 24765"/>
                        <a:gd name="connsiteY129" fmla="*/ 4763 h 5714"/>
                        <a:gd name="connsiteX130" fmla="*/ 18098 w 24765"/>
                        <a:gd name="connsiteY130" fmla="*/ 4763 h 5714"/>
                        <a:gd name="connsiteX131" fmla="*/ 18098 w 24765"/>
                        <a:gd name="connsiteY131" fmla="*/ 4763 h 5714"/>
                        <a:gd name="connsiteX132" fmla="*/ 18098 w 24765"/>
                        <a:gd name="connsiteY132" fmla="*/ 4763 h 5714"/>
                        <a:gd name="connsiteX133" fmla="*/ 18098 w 24765"/>
                        <a:gd name="connsiteY133" fmla="*/ 4763 h 5714"/>
                        <a:gd name="connsiteX134" fmla="*/ 18098 w 24765"/>
                        <a:gd name="connsiteY134" fmla="*/ 3810 h 5714"/>
                        <a:gd name="connsiteX135" fmla="*/ 18098 w 24765"/>
                        <a:gd name="connsiteY135" fmla="*/ 3810 h 5714"/>
                        <a:gd name="connsiteX136" fmla="*/ 18098 w 24765"/>
                        <a:gd name="connsiteY136" fmla="*/ 3810 h 5714"/>
                        <a:gd name="connsiteX137" fmla="*/ 18098 w 24765"/>
                        <a:gd name="connsiteY137" fmla="*/ 3810 h 5714"/>
                        <a:gd name="connsiteX138" fmla="*/ 18098 w 24765"/>
                        <a:gd name="connsiteY138" fmla="*/ 3810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4765" h="5714">
                          <a:moveTo>
                            <a:pt x="22860" y="952"/>
                          </a:moveTo>
                          <a:cubicBezTo>
                            <a:pt x="21907" y="952"/>
                            <a:pt x="21907" y="952"/>
                            <a:pt x="22860" y="952"/>
                          </a:cubicBezTo>
                          <a:lnTo>
                            <a:pt x="22860" y="952"/>
                          </a:lnTo>
                          <a:cubicBezTo>
                            <a:pt x="21907" y="952"/>
                            <a:pt x="21907" y="952"/>
                            <a:pt x="22860" y="952"/>
                          </a:cubicBezTo>
                          <a:cubicBezTo>
                            <a:pt x="21907" y="952"/>
                            <a:pt x="21907" y="952"/>
                            <a:pt x="21907" y="952"/>
                          </a:cubicBezTo>
                          <a:cubicBezTo>
                            <a:pt x="21907" y="952"/>
                            <a:pt x="21907" y="952"/>
                            <a:pt x="21907" y="952"/>
                          </a:cubicBezTo>
                          <a:cubicBezTo>
                            <a:pt x="21907" y="952"/>
                            <a:pt x="21907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003" y="952"/>
                          </a:cubicBezTo>
                          <a:cubicBezTo>
                            <a:pt x="20003" y="952"/>
                            <a:pt x="20003" y="952"/>
                            <a:pt x="19050" y="952"/>
                          </a:cubicBezTo>
                          <a:cubicBezTo>
                            <a:pt x="19050" y="952"/>
                            <a:pt x="19050" y="952"/>
                            <a:pt x="19050" y="952"/>
                          </a:cubicBezTo>
                          <a:cubicBezTo>
                            <a:pt x="19050" y="952"/>
                            <a:pt x="18098" y="952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6193" y="1905"/>
                            <a:pt x="16193" y="2858"/>
                          </a:cubicBezTo>
                          <a:cubicBezTo>
                            <a:pt x="16193" y="2858"/>
                            <a:pt x="16193" y="2858"/>
                            <a:pt x="16193" y="2858"/>
                          </a:cubicBezTo>
                          <a:cubicBezTo>
                            <a:pt x="16193" y="2858"/>
                            <a:pt x="16193" y="2858"/>
                            <a:pt x="15240" y="3810"/>
                          </a:cubicBezTo>
                          <a:cubicBezTo>
                            <a:pt x="15240" y="3810"/>
                            <a:pt x="14288" y="3810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3335" y="4763"/>
                          </a:cubicBezTo>
                          <a:cubicBezTo>
                            <a:pt x="13335" y="4763"/>
                            <a:pt x="13335" y="4763"/>
                            <a:pt x="13335" y="4763"/>
                          </a:cubicBezTo>
                          <a:cubicBezTo>
                            <a:pt x="13335" y="4763"/>
                            <a:pt x="13335" y="4763"/>
                            <a:pt x="13335" y="4763"/>
                          </a:cubicBezTo>
                          <a:cubicBezTo>
                            <a:pt x="13335" y="4763"/>
                            <a:pt x="13335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2382" y="4763"/>
                          </a:cubicBezTo>
                          <a:cubicBezTo>
                            <a:pt x="12382" y="4763"/>
                            <a:pt x="12382" y="4763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0478" y="4763"/>
                          </a:cubicBezTo>
                          <a:cubicBezTo>
                            <a:pt x="10478" y="4763"/>
                            <a:pt x="10478" y="4763"/>
                            <a:pt x="10478" y="4763"/>
                          </a:cubicBezTo>
                          <a:cubicBezTo>
                            <a:pt x="10478" y="4763"/>
                            <a:pt x="10478" y="4763"/>
                            <a:pt x="10478" y="4763"/>
                          </a:cubicBezTo>
                          <a:cubicBezTo>
                            <a:pt x="10478" y="4763"/>
                            <a:pt x="10478" y="4763"/>
                            <a:pt x="10478" y="4763"/>
                          </a:cubicBezTo>
                          <a:cubicBezTo>
                            <a:pt x="10478" y="4763"/>
                            <a:pt x="10478" y="4763"/>
                            <a:pt x="10478" y="4763"/>
                          </a:cubicBezTo>
                          <a:cubicBezTo>
                            <a:pt x="10478" y="4763"/>
                            <a:pt x="9525" y="4763"/>
                            <a:pt x="9525" y="4763"/>
                          </a:cubicBezTo>
                          <a:cubicBezTo>
                            <a:pt x="9525" y="4763"/>
                            <a:pt x="9525" y="4763"/>
                            <a:pt x="8573" y="4763"/>
                          </a:cubicBezTo>
                          <a:cubicBezTo>
                            <a:pt x="8573" y="4763"/>
                            <a:pt x="8573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4763" y="4763"/>
                          </a:cubicBezTo>
                          <a:lnTo>
                            <a:pt x="4763" y="4763"/>
                          </a:lnTo>
                          <a:cubicBezTo>
                            <a:pt x="4763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2857" y="4763"/>
                          </a:cubicBezTo>
                          <a:cubicBezTo>
                            <a:pt x="2857" y="4763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953" y="5715"/>
                          </a:cubicBezTo>
                          <a:cubicBezTo>
                            <a:pt x="953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6668" y="5715"/>
                          </a:cubicBezTo>
                          <a:cubicBezTo>
                            <a:pt x="6668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8573" y="5715"/>
                          </a:cubicBezTo>
                          <a:cubicBezTo>
                            <a:pt x="8573" y="5715"/>
                            <a:pt x="8573" y="5715"/>
                            <a:pt x="8573" y="5715"/>
                          </a:cubicBezTo>
                          <a:cubicBezTo>
                            <a:pt x="8573" y="5715"/>
                            <a:pt x="8573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1430" y="5715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1430" y="4763"/>
                            <a:pt x="12382" y="4763"/>
                          </a:cubicBezTo>
                          <a:cubicBezTo>
                            <a:pt x="12382" y="4763"/>
                            <a:pt x="13335" y="4763"/>
                            <a:pt x="13335" y="3810"/>
                          </a:cubicBezTo>
                          <a:cubicBezTo>
                            <a:pt x="13335" y="3810"/>
                            <a:pt x="13335" y="3810"/>
                            <a:pt x="13335" y="3810"/>
                          </a:cubicBezTo>
                          <a:cubicBezTo>
                            <a:pt x="13335" y="3810"/>
                            <a:pt x="13335" y="3810"/>
                            <a:pt x="13335" y="3810"/>
                          </a:cubicBezTo>
                          <a:cubicBezTo>
                            <a:pt x="13335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5240" y="3810"/>
                            <a:pt x="15240" y="3810"/>
                          </a:cubicBezTo>
                          <a:cubicBezTo>
                            <a:pt x="15240" y="3810"/>
                            <a:pt x="15240" y="3810"/>
                            <a:pt x="16193" y="3810"/>
                          </a:cubicBezTo>
                          <a:cubicBezTo>
                            <a:pt x="17145" y="3810"/>
                            <a:pt x="16193" y="3810"/>
                            <a:pt x="16193" y="3810"/>
                          </a:cubicBezTo>
                          <a:cubicBezTo>
                            <a:pt x="16193" y="3810"/>
                            <a:pt x="17145" y="3810"/>
                            <a:pt x="17145" y="2858"/>
                          </a:cubicBezTo>
                          <a:cubicBezTo>
                            <a:pt x="17145" y="2858"/>
                            <a:pt x="17145" y="2858"/>
                            <a:pt x="17145" y="2858"/>
                          </a:cubicBezTo>
                          <a:cubicBezTo>
                            <a:pt x="17145" y="2858"/>
                            <a:pt x="18098" y="2858"/>
                            <a:pt x="18098" y="1905"/>
                          </a:cubicBezTo>
                          <a:cubicBezTo>
                            <a:pt x="18098" y="1905"/>
                            <a:pt x="19050" y="1905"/>
                            <a:pt x="19050" y="1905"/>
                          </a:cubicBezTo>
                          <a:cubicBezTo>
                            <a:pt x="20003" y="1905"/>
                            <a:pt x="20003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1907" y="952"/>
                          </a:cubicBezTo>
                          <a:cubicBezTo>
                            <a:pt x="21907" y="952"/>
                            <a:pt x="21907" y="952"/>
                            <a:pt x="21907" y="952"/>
                          </a:cubicBezTo>
                          <a:cubicBezTo>
                            <a:pt x="21907" y="952"/>
                            <a:pt x="21907" y="952"/>
                            <a:pt x="22860" y="952"/>
                          </a:cubicBezTo>
                          <a:cubicBezTo>
                            <a:pt x="22860" y="952"/>
                            <a:pt x="23813" y="952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4765" y="0"/>
                          </a:cubicBezTo>
                          <a:cubicBezTo>
                            <a:pt x="21907" y="2858"/>
                            <a:pt x="21907" y="1905"/>
                            <a:pt x="22860" y="952"/>
                          </a:cubicBezTo>
                          <a:cubicBezTo>
                            <a:pt x="21907" y="1905"/>
                            <a:pt x="21907" y="1905"/>
                            <a:pt x="22860" y="952"/>
                          </a:cubicBezTo>
                          <a:cubicBezTo>
                            <a:pt x="21907" y="1905"/>
                            <a:pt x="21907" y="1905"/>
                            <a:pt x="22860" y="952"/>
                          </a:cubicBezTo>
                          <a:cubicBezTo>
                            <a:pt x="22860" y="1905"/>
                            <a:pt x="22860" y="1905"/>
                            <a:pt x="22860" y="952"/>
                          </a:cubicBezTo>
                          <a:cubicBezTo>
                            <a:pt x="22860" y="1905"/>
                            <a:pt x="22860" y="1905"/>
                            <a:pt x="22860" y="952"/>
                          </a:cubicBezTo>
                          <a:lnTo>
                            <a:pt x="22860" y="952"/>
                          </a:lnTo>
                          <a:cubicBezTo>
                            <a:pt x="22860" y="1905"/>
                            <a:pt x="22860" y="1905"/>
                            <a:pt x="22860" y="952"/>
                          </a:cubicBezTo>
                          <a:close/>
                          <a:moveTo>
                            <a:pt x="18098" y="4763"/>
                          </a:moveTo>
                          <a:cubicBezTo>
                            <a:pt x="18098" y="4763"/>
                            <a:pt x="18098" y="4763"/>
                            <a:pt x="18098" y="4763"/>
                          </a:cubicBezTo>
                          <a:cubicBezTo>
                            <a:pt x="18098" y="4763"/>
                            <a:pt x="18098" y="3810"/>
                            <a:pt x="18098" y="4763"/>
                          </a:cubicBezTo>
                          <a:cubicBezTo>
                            <a:pt x="18098" y="3810"/>
                            <a:pt x="18098" y="3810"/>
                            <a:pt x="18098" y="4763"/>
                          </a:cubicBezTo>
                          <a:cubicBezTo>
                            <a:pt x="18098" y="3810"/>
                            <a:pt x="18098" y="4763"/>
                            <a:pt x="18098" y="4763"/>
                          </a:cubicBezTo>
                          <a:close/>
                          <a:moveTo>
                            <a:pt x="18098" y="3810"/>
                          </a:moveTo>
                          <a:cubicBezTo>
                            <a:pt x="18098" y="3810"/>
                            <a:pt x="18098" y="3810"/>
                            <a:pt x="18098" y="3810"/>
                          </a:cubicBezTo>
                          <a:cubicBezTo>
                            <a:pt x="18098" y="4763"/>
                            <a:pt x="18098" y="3810"/>
                            <a:pt x="18098" y="3810"/>
                          </a:cubicBezTo>
                          <a:cubicBezTo>
                            <a:pt x="18098" y="3810"/>
                            <a:pt x="18098" y="3810"/>
                            <a:pt x="18098" y="3810"/>
                          </a:cubicBezTo>
                          <a:cubicBezTo>
                            <a:pt x="18098" y="3810"/>
                            <a:pt x="18098" y="3810"/>
                            <a:pt x="18098" y="3810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388" name="任意多边形: 形状 1272"/>
                  <p:cNvSpPr/>
                  <p:nvPr/>
                </p:nvSpPr>
                <p:spPr>
                  <a:xfrm>
                    <a:off x="4308157" y="3804284"/>
                    <a:ext cx="5715" cy="3810"/>
                  </a:xfrm>
                  <a:custGeom>
                    <a:avLst/>
                    <a:gdLst>
                      <a:gd name="connsiteX0" fmla="*/ 5715 w 5715"/>
                      <a:gd name="connsiteY0" fmla="*/ 0 h 3810"/>
                      <a:gd name="connsiteX1" fmla="*/ 5715 w 5715"/>
                      <a:gd name="connsiteY1" fmla="*/ 0 h 3810"/>
                      <a:gd name="connsiteX2" fmla="*/ 5715 w 5715"/>
                      <a:gd name="connsiteY2" fmla="*/ 0 h 3810"/>
                      <a:gd name="connsiteX3" fmla="*/ 5715 w 5715"/>
                      <a:gd name="connsiteY3" fmla="*/ 0 h 3810"/>
                      <a:gd name="connsiteX4" fmla="*/ 5715 w 5715"/>
                      <a:gd name="connsiteY4" fmla="*/ 0 h 3810"/>
                      <a:gd name="connsiteX5" fmla="*/ 5715 w 5715"/>
                      <a:gd name="connsiteY5" fmla="*/ 0 h 3810"/>
                      <a:gd name="connsiteX6" fmla="*/ 5715 w 5715"/>
                      <a:gd name="connsiteY6" fmla="*/ 0 h 3810"/>
                      <a:gd name="connsiteX7" fmla="*/ 3810 w 5715"/>
                      <a:gd name="connsiteY7" fmla="*/ 953 h 3810"/>
                      <a:gd name="connsiteX8" fmla="*/ 2857 w 5715"/>
                      <a:gd name="connsiteY8" fmla="*/ 953 h 3810"/>
                      <a:gd name="connsiteX9" fmla="*/ 2857 w 5715"/>
                      <a:gd name="connsiteY9" fmla="*/ 953 h 3810"/>
                      <a:gd name="connsiteX10" fmla="*/ 2857 w 5715"/>
                      <a:gd name="connsiteY10" fmla="*/ 953 h 3810"/>
                      <a:gd name="connsiteX11" fmla="*/ 2857 w 5715"/>
                      <a:gd name="connsiteY11" fmla="*/ 953 h 3810"/>
                      <a:gd name="connsiteX12" fmla="*/ 2857 w 5715"/>
                      <a:gd name="connsiteY12" fmla="*/ 953 h 3810"/>
                      <a:gd name="connsiteX13" fmla="*/ 2857 w 5715"/>
                      <a:gd name="connsiteY13" fmla="*/ 953 h 3810"/>
                      <a:gd name="connsiteX14" fmla="*/ 2857 w 5715"/>
                      <a:gd name="connsiteY14" fmla="*/ 953 h 3810"/>
                      <a:gd name="connsiteX15" fmla="*/ 1905 w 5715"/>
                      <a:gd name="connsiteY15" fmla="*/ 953 h 3810"/>
                      <a:gd name="connsiteX16" fmla="*/ 953 w 5715"/>
                      <a:gd name="connsiteY16" fmla="*/ 953 h 3810"/>
                      <a:gd name="connsiteX17" fmla="*/ 953 w 5715"/>
                      <a:gd name="connsiteY17" fmla="*/ 953 h 3810"/>
                      <a:gd name="connsiteX18" fmla="*/ 953 w 5715"/>
                      <a:gd name="connsiteY18" fmla="*/ 953 h 3810"/>
                      <a:gd name="connsiteX19" fmla="*/ 953 w 5715"/>
                      <a:gd name="connsiteY19" fmla="*/ 953 h 3810"/>
                      <a:gd name="connsiteX20" fmla="*/ 953 w 5715"/>
                      <a:gd name="connsiteY20" fmla="*/ 953 h 3810"/>
                      <a:gd name="connsiteX21" fmla="*/ 953 w 5715"/>
                      <a:gd name="connsiteY21" fmla="*/ 953 h 3810"/>
                      <a:gd name="connsiteX22" fmla="*/ 953 w 5715"/>
                      <a:gd name="connsiteY22" fmla="*/ 953 h 3810"/>
                      <a:gd name="connsiteX23" fmla="*/ 953 w 5715"/>
                      <a:gd name="connsiteY23" fmla="*/ 953 h 3810"/>
                      <a:gd name="connsiteX24" fmla="*/ 953 w 5715"/>
                      <a:gd name="connsiteY24" fmla="*/ 953 h 3810"/>
                      <a:gd name="connsiteX25" fmla="*/ 953 w 5715"/>
                      <a:gd name="connsiteY25" fmla="*/ 953 h 3810"/>
                      <a:gd name="connsiteX26" fmla="*/ 953 w 5715"/>
                      <a:gd name="connsiteY26" fmla="*/ 953 h 3810"/>
                      <a:gd name="connsiteX27" fmla="*/ 953 w 5715"/>
                      <a:gd name="connsiteY27" fmla="*/ 953 h 3810"/>
                      <a:gd name="connsiteX28" fmla="*/ 953 w 5715"/>
                      <a:gd name="connsiteY28" fmla="*/ 953 h 3810"/>
                      <a:gd name="connsiteX29" fmla="*/ 0 w 5715"/>
                      <a:gd name="connsiteY29" fmla="*/ 953 h 3810"/>
                      <a:gd name="connsiteX30" fmla="*/ 0 w 5715"/>
                      <a:gd name="connsiteY30" fmla="*/ 953 h 3810"/>
                      <a:gd name="connsiteX31" fmla="*/ 0 w 5715"/>
                      <a:gd name="connsiteY31" fmla="*/ 953 h 3810"/>
                      <a:gd name="connsiteX32" fmla="*/ 953 w 5715"/>
                      <a:gd name="connsiteY32" fmla="*/ 1905 h 3810"/>
                      <a:gd name="connsiteX33" fmla="*/ 953 w 5715"/>
                      <a:gd name="connsiteY33" fmla="*/ 1905 h 3810"/>
                      <a:gd name="connsiteX34" fmla="*/ 953 w 5715"/>
                      <a:gd name="connsiteY34" fmla="*/ 1905 h 3810"/>
                      <a:gd name="connsiteX35" fmla="*/ 1905 w 5715"/>
                      <a:gd name="connsiteY35" fmla="*/ 1905 h 3810"/>
                      <a:gd name="connsiteX36" fmla="*/ 1905 w 5715"/>
                      <a:gd name="connsiteY36" fmla="*/ 1905 h 3810"/>
                      <a:gd name="connsiteX37" fmla="*/ 1905 w 5715"/>
                      <a:gd name="connsiteY37" fmla="*/ 1905 h 3810"/>
                      <a:gd name="connsiteX38" fmla="*/ 1905 w 5715"/>
                      <a:gd name="connsiteY38" fmla="*/ 1905 h 3810"/>
                      <a:gd name="connsiteX39" fmla="*/ 1905 w 5715"/>
                      <a:gd name="connsiteY39" fmla="*/ 1905 h 3810"/>
                      <a:gd name="connsiteX40" fmla="*/ 1905 w 5715"/>
                      <a:gd name="connsiteY40" fmla="*/ 1905 h 3810"/>
                      <a:gd name="connsiteX41" fmla="*/ 1905 w 5715"/>
                      <a:gd name="connsiteY41" fmla="*/ 1905 h 3810"/>
                      <a:gd name="connsiteX42" fmla="*/ 1905 w 5715"/>
                      <a:gd name="connsiteY42" fmla="*/ 1905 h 3810"/>
                      <a:gd name="connsiteX43" fmla="*/ 1905 w 5715"/>
                      <a:gd name="connsiteY43" fmla="*/ 1905 h 3810"/>
                      <a:gd name="connsiteX44" fmla="*/ 1905 w 5715"/>
                      <a:gd name="connsiteY44" fmla="*/ 1905 h 3810"/>
                      <a:gd name="connsiteX45" fmla="*/ 1905 w 5715"/>
                      <a:gd name="connsiteY45" fmla="*/ 1905 h 3810"/>
                      <a:gd name="connsiteX46" fmla="*/ 1905 w 5715"/>
                      <a:gd name="connsiteY46" fmla="*/ 1905 h 3810"/>
                      <a:gd name="connsiteX47" fmla="*/ 1905 w 5715"/>
                      <a:gd name="connsiteY47" fmla="*/ 1905 h 3810"/>
                      <a:gd name="connsiteX48" fmla="*/ 1905 w 5715"/>
                      <a:gd name="connsiteY48" fmla="*/ 1905 h 3810"/>
                      <a:gd name="connsiteX49" fmla="*/ 1905 w 5715"/>
                      <a:gd name="connsiteY49" fmla="*/ 1905 h 3810"/>
                      <a:gd name="connsiteX50" fmla="*/ 1905 w 5715"/>
                      <a:gd name="connsiteY50" fmla="*/ 1905 h 3810"/>
                      <a:gd name="connsiteX51" fmla="*/ 1905 w 5715"/>
                      <a:gd name="connsiteY51" fmla="*/ 1905 h 3810"/>
                      <a:gd name="connsiteX52" fmla="*/ 1905 w 5715"/>
                      <a:gd name="connsiteY52" fmla="*/ 1905 h 3810"/>
                      <a:gd name="connsiteX53" fmla="*/ 1905 w 5715"/>
                      <a:gd name="connsiteY53" fmla="*/ 1905 h 3810"/>
                      <a:gd name="connsiteX54" fmla="*/ 1905 w 5715"/>
                      <a:gd name="connsiteY54" fmla="*/ 1905 h 3810"/>
                      <a:gd name="connsiteX55" fmla="*/ 1905 w 5715"/>
                      <a:gd name="connsiteY55" fmla="*/ 1905 h 3810"/>
                      <a:gd name="connsiteX56" fmla="*/ 1905 w 5715"/>
                      <a:gd name="connsiteY56" fmla="*/ 1905 h 3810"/>
                      <a:gd name="connsiteX57" fmla="*/ 1905 w 5715"/>
                      <a:gd name="connsiteY57" fmla="*/ 1905 h 3810"/>
                      <a:gd name="connsiteX58" fmla="*/ 1905 w 5715"/>
                      <a:gd name="connsiteY58" fmla="*/ 1905 h 3810"/>
                      <a:gd name="connsiteX59" fmla="*/ 1905 w 5715"/>
                      <a:gd name="connsiteY59" fmla="*/ 1905 h 3810"/>
                      <a:gd name="connsiteX60" fmla="*/ 1905 w 5715"/>
                      <a:gd name="connsiteY60" fmla="*/ 1905 h 3810"/>
                      <a:gd name="connsiteX61" fmla="*/ 1905 w 5715"/>
                      <a:gd name="connsiteY61" fmla="*/ 1905 h 3810"/>
                      <a:gd name="connsiteX62" fmla="*/ 1905 w 5715"/>
                      <a:gd name="connsiteY62" fmla="*/ 1905 h 3810"/>
                      <a:gd name="connsiteX63" fmla="*/ 1905 w 5715"/>
                      <a:gd name="connsiteY63" fmla="*/ 1905 h 3810"/>
                      <a:gd name="connsiteX64" fmla="*/ 5715 w 5715"/>
                      <a:gd name="connsiteY64" fmla="*/ 0 h 3810"/>
                      <a:gd name="connsiteX65" fmla="*/ 5715 w 5715"/>
                      <a:gd name="connsiteY65" fmla="*/ 0 h 3810"/>
                      <a:gd name="connsiteX66" fmla="*/ 5715 w 5715"/>
                      <a:gd name="connsiteY66" fmla="*/ 0 h 3810"/>
                      <a:gd name="connsiteX67" fmla="*/ 5715 w 5715"/>
                      <a:gd name="connsiteY67" fmla="*/ 0 h 3810"/>
                      <a:gd name="connsiteX68" fmla="*/ 5715 w 5715"/>
                      <a:gd name="connsiteY68" fmla="*/ 0 h 3810"/>
                      <a:gd name="connsiteX69" fmla="*/ 5715 w 5715"/>
                      <a:gd name="connsiteY69" fmla="*/ 0 h 3810"/>
                      <a:gd name="connsiteX70" fmla="*/ 5715 w 5715"/>
                      <a:gd name="connsiteY70" fmla="*/ 0 h 3810"/>
                      <a:gd name="connsiteX71" fmla="*/ 5715 w 5715"/>
                      <a:gd name="connsiteY71" fmla="*/ 0 h 3810"/>
                      <a:gd name="connsiteX72" fmla="*/ 5715 w 5715"/>
                      <a:gd name="connsiteY72" fmla="*/ 0 h 3810"/>
                      <a:gd name="connsiteX73" fmla="*/ 1905 w 5715"/>
                      <a:gd name="connsiteY73" fmla="*/ 3810 h 3810"/>
                      <a:gd name="connsiteX74" fmla="*/ 1905 w 5715"/>
                      <a:gd name="connsiteY74" fmla="*/ 3810 h 3810"/>
                      <a:gd name="connsiteX75" fmla="*/ 1905 w 5715"/>
                      <a:gd name="connsiteY75" fmla="*/ 3810 h 3810"/>
                      <a:gd name="connsiteX76" fmla="*/ 1905 w 5715"/>
                      <a:gd name="connsiteY76" fmla="*/ 3810 h 3810"/>
                      <a:gd name="connsiteX77" fmla="*/ 1905 w 5715"/>
                      <a:gd name="connsiteY77" fmla="*/ 3810 h 3810"/>
                      <a:gd name="connsiteX78" fmla="*/ 3810 w 5715"/>
                      <a:gd name="connsiteY78" fmla="*/ 1905 h 3810"/>
                      <a:gd name="connsiteX79" fmla="*/ 3810 w 5715"/>
                      <a:gd name="connsiteY79" fmla="*/ 1905 h 3810"/>
                      <a:gd name="connsiteX80" fmla="*/ 3810 w 5715"/>
                      <a:gd name="connsiteY80" fmla="*/ 1905 h 3810"/>
                      <a:gd name="connsiteX81" fmla="*/ 3810 w 5715"/>
                      <a:gd name="connsiteY81" fmla="*/ 1905 h 3810"/>
                      <a:gd name="connsiteX82" fmla="*/ 3810 w 5715"/>
                      <a:gd name="connsiteY82" fmla="*/ 1905 h 3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5715" h="3810">
                        <a:moveTo>
                          <a:pt x="5715" y="0"/>
                        </a:move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953"/>
                          <a:pt x="4763" y="953"/>
                          <a:pt x="5715" y="0"/>
                        </a:cubicBezTo>
                        <a:cubicBezTo>
                          <a:pt x="4763" y="953"/>
                          <a:pt x="5715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0"/>
                          <a:pt x="4763" y="953"/>
                          <a:pt x="3810" y="953"/>
                        </a:cubicBezTo>
                        <a:cubicBezTo>
                          <a:pt x="3810" y="953"/>
                          <a:pt x="3810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1905" y="953"/>
                        </a:cubicBezTo>
                        <a:cubicBezTo>
                          <a:pt x="1905" y="953"/>
                          <a:pt x="1905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lnTo>
                          <a:pt x="953" y="953"/>
                        </a:ln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lnTo>
                          <a:pt x="953" y="1905"/>
                        </a:ln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4763" y="953"/>
                          <a:pt x="4763" y="953"/>
                          <a:pt x="5715" y="0"/>
                        </a:cubicBezTo>
                        <a:cubicBezTo>
                          <a:pt x="5715" y="953"/>
                          <a:pt x="5715" y="953"/>
                          <a:pt x="5715" y="0"/>
                        </a:cubicBezTo>
                        <a:cubicBezTo>
                          <a:pt x="5715" y="953"/>
                          <a:pt x="5715" y="953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lose/>
                        <a:moveTo>
                          <a:pt x="1905" y="3810"/>
                        </a:move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3810"/>
                        </a:cubicBezTo>
                        <a:close/>
                        <a:moveTo>
                          <a:pt x="3810" y="1905"/>
                        </a:move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389" name="图形 2"/>
                <p:cNvGrpSpPr/>
                <p:nvPr/>
              </p:nvGrpSpPr>
              <p:grpSpPr>
                <a:xfrm>
                  <a:off x="4291012" y="3778566"/>
                  <a:ext cx="30241" cy="10477"/>
                  <a:chOff x="4291012" y="3778566"/>
                  <a:chExt cx="30241" cy="10477"/>
                </a:xfrm>
              </p:grpSpPr>
              <p:grpSp>
                <p:nvGrpSpPr>
                  <p:cNvPr id="1390" name="图形 2"/>
                  <p:cNvGrpSpPr/>
                  <p:nvPr/>
                </p:nvGrpSpPr>
                <p:grpSpPr>
                  <a:xfrm>
                    <a:off x="4291012" y="3786425"/>
                    <a:ext cx="17144" cy="2619"/>
                    <a:chOff x="4291012" y="3786425"/>
                    <a:chExt cx="17144" cy="2619"/>
                  </a:xfrm>
                </p:grpSpPr>
                <p:sp>
                  <p:nvSpPr>
                    <p:cNvPr id="1391" name="任意多边形: 形状 1275"/>
                    <p:cNvSpPr/>
                    <p:nvPr/>
                  </p:nvSpPr>
                  <p:spPr>
                    <a:xfrm>
                      <a:off x="4300537" y="378904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2" name="任意多边形: 形状 1276"/>
                    <p:cNvSpPr/>
                    <p:nvPr/>
                  </p:nvSpPr>
                  <p:spPr>
                    <a:xfrm>
                      <a:off x="4301489" y="378904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3" name="任意多边形: 形状 1277"/>
                    <p:cNvSpPr/>
                    <p:nvPr/>
                  </p:nvSpPr>
                  <p:spPr>
                    <a:xfrm>
                      <a:off x="4304585" y="3787139"/>
                      <a:ext cx="714" cy="952"/>
                    </a:xfrm>
                    <a:custGeom>
                      <a:avLst/>
                      <a:gdLst>
                        <a:gd name="connsiteX0" fmla="*/ 714 w 714"/>
                        <a:gd name="connsiteY0" fmla="*/ 952 h 952"/>
                        <a:gd name="connsiteX1" fmla="*/ 714 w 714"/>
                        <a:gd name="connsiteY1" fmla="*/ 0 h 952"/>
                        <a:gd name="connsiteX2" fmla="*/ 714 w 714"/>
                        <a:gd name="connsiteY2" fmla="*/ 0 h 952"/>
                        <a:gd name="connsiteX3" fmla="*/ 714 w 714"/>
                        <a:gd name="connsiteY3" fmla="*/ 0 h 952"/>
                        <a:gd name="connsiteX4" fmla="*/ 714 w 714"/>
                        <a:gd name="connsiteY4" fmla="*/ 952 h 952"/>
                        <a:gd name="connsiteX5" fmla="*/ 714 w 714"/>
                        <a:gd name="connsiteY5" fmla="*/ 952 h 952"/>
                        <a:gd name="connsiteX6" fmla="*/ 714 w 714"/>
                        <a:gd name="connsiteY6" fmla="*/ 952 h 952"/>
                        <a:gd name="connsiteX7" fmla="*/ 714 w 714"/>
                        <a:gd name="connsiteY7" fmla="*/ 952 h 952"/>
                        <a:gd name="connsiteX8" fmla="*/ 714 w 714"/>
                        <a:gd name="connsiteY8" fmla="*/ 952 h 952"/>
                        <a:gd name="connsiteX9" fmla="*/ 714 w 714"/>
                        <a:gd name="connsiteY9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952">
                          <a:moveTo>
                            <a:pt x="714" y="952"/>
                          </a:moveTo>
                          <a:lnTo>
                            <a:pt x="714" y="0"/>
                          </a:ln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952"/>
                          </a:cubicBezTo>
                          <a:lnTo>
                            <a:pt x="714" y="952"/>
                          </a:lnTo>
                          <a:cubicBezTo>
                            <a:pt x="-238" y="0"/>
                            <a:pt x="-238" y="0"/>
                            <a:pt x="714" y="952"/>
                          </a:cubicBezTo>
                          <a:cubicBezTo>
                            <a:pt x="-238" y="0"/>
                            <a:pt x="-238" y="952"/>
                            <a:pt x="714" y="952"/>
                          </a:cubicBezTo>
                          <a:cubicBezTo>
                            <a:pt x="714" y="952"/>
                            <a:pt x="714" y="952"/>
                            <a:pt x="714" y="952"/>
                          </a:cubicBezTo>
                          <a:cubicBezTo>
                            <a:pt x="714" y="952"/>
                            <a:pt x="714" y="952"/>
                            <a:pt x="714" y="952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4" name="任意多边形: 形状 1278"/>
                    <p:cNvSpPr/>
                    <p:nvPr/>
                  </p:nvSpPr>
                  <p:spPr>
                    <a:xfrm>
                      <a:off x="4291012" y="3786425"/>
                      <a:ext cx="17144" cy="2619"/>
                    </a:xfrm>
                    <a:custGeom>
                      <a:avLst/>
                      <a:gdLst>
                        <a:gd name="connsiteX0" fmla="*/ 13335 w 17144"/>
                        <a:gd name="connsiteY0" fmla="*/ 714 h 2619"/>
                        <a:gd name="connsiteX1" fmla="*/ 13335 w 17144"/>
                        <a:gd name="connsiteY1" fmla="*/ 714 h 2619"/>
                        <a:gd name="connsiteX2" fmla="*/ 13335 w 17144"/>
                        <a:gd name="connsiteY2" fmla="*/ 714 h 2619"/>
                        <a:gd name="connsiteX3" fmla="*/ 13335 w 17144"/>
                        <a:gd name="connsiteY3" fmla="*/ 714 h 2619"/>
                        <a:gd name="connsiteX4" fmla="*/ 12382 w 17144"/>
                        <a:gd name="connsiteY4" fmla="*/ 714 h 2619"/>
                        <a:gd name="connsiteX5" fmla="*/ 12382 w 17144"/>
                        <a:gd name="connsiteY5" fmla="*/ 714 h 2619"/>
                        <a:gd name="connsiteX6" fmla="*/ 12382 w 17144"/>
                        <a:gd name="connsiteY6" fmla="*/ 714 h 2619"/>
                        <a:gd name="connsiteX7" fmla="*/ 12382 w 17144"/>
                        <a:gd name="connsiteY7" fmla="*/ 714 h 2619"/>
                        <a:gd name="connsiteX8" fmla="*/ 12382 w 17144"/>
                        <a:gd name="connsiteY8" fmla="*/ 714 h 2619"/>
                        <a:gd name="connsiteX9" fmla="*/ 12382 w 17144"/>
                        <a:gd name="connsiteY9" fmla="*/ 714 h 2619"/>
                        <a:gd name="connsiteX10" fmla="*/ 12382 w 17144"/>
                        <a:gd name="connsiteY10" fmla="*/ 714 h 2619"/>
                        <a:gd name="connsiteX11" fmla="*/ 11430 w 17144"/>
                        <a:gd name="connsiteY11" fmla="*/ 714 h 2619"/>
                        <a:gd name="connsiteX12" fmla="*/ 10477 w 17144"/>
                        <a:gd name="connsiteY12" fmla="*/ 714 h 2619"/>
                        <a:gd name="connsiteX13" fmla="*/ 10477 w 17144"/>
                        <a:gd name="connsiteY13" fmla="*/ 714 h 2619"/>
                        <a:gd name="connsiteX14" fmla="*/ 9525 w 17144"/>
                        <a:gd name="connsiteY14" fmla="*/ 714 h 2619"/>
                        <a:gd name="connsiteX15" fmla="*/ 9525 w 17144"/>
                        <a:gd name="connsiteY15" fmla="*/ 714 h 2619"/>
                        <a:gd name="connsiteX16" fmla="*/ 8573 w 17144"/>
                        <a:gd name="connsiteY16" fmla="*/ 714 h 2619"/>
                        <a:gd name="connsiteX17" fmla="*/ 8573 w 17144"/>
                        <a:gd name="connsiteY17" fmla="*/ 714 h 2619"/>
                        <a:gd name="connsiteX18" fmla="*/ 7620 w 17144"/>
                        <a:gd name="connsiteY18" fmla="*/ 714 h 2619"/>
                        <a:gd name="connsiteX19" fmla="*/ 6668 w 17144"/>
                        <a:gd name="connsiteY19" fmla="*/ 714 h 2619"/>
                        <a:gd name="connsiteX20" fmla="*/ 6668 w 17144"/>
                        <a:gd name="connsiteY20" fmla="*/ 714 h 2619"/>
                        <a:gd name="connsiteX21" fmla="*/ 6668 w 17144"/>
                        <a:gd name="connsiteY21" fmla="*/ 714 h 2619"/>
                        <a:gd name="connsiteX22" fmla="*/ 6668 w 17144"/>
                        <a:gd name="connsiteY22" fmla="*/ 714 h 2619"/>
                        <a:gd name="connsiteX23" fmla="*/ 6668 w 17144"/>
                        <a:gd name="connsiteY23" fmla="*/ 714 h 2619"/>
                        <a:gd name="connsiteX24" fmla="*/ 6668 w 17144"/>
                        <a:gd name="connsiteY24" fmla="*/ 714 h 2619"/>
                        <a:gd name="connsiteX25" fmla="*/ 6668 w 17144"/>
                        <a:gd name="connsiteY25" fmla="*/ 714 h 2619"/>
                        <a:gd name="connsiteX26" fmla="*/ 6668 w 17144"/>
                        <a:gd name="connsiteY26" fmla="*/ 714 h 2619"/>
                        <a:gd name="connsiteX27" fmla="*/ 6668 w 17144"/>
                        <a:gd name="connsiteY27" fmla="*/ 714 h 2619"/>
                        <a:gd name="connsiteX28" fmla="*/ 6668 w 17144"/>
                        <a:gd name="connsiteY28" fmla="*/ 714 h 2619"/>
                        <a:gd name="connsiteX29" fmla="*/ 6668 w 17144"/>
                        <a:gd name="connsiteY29" fmla="*/ 714 h 2619"/>
                        <a:gd name="connsiteX30" fmla="*/ 6668 w 17144"/>
                        <a:gd name="connsiteY30" fmla="*/ 714 h 2619"/>
                        <a:gd name="connsiteX31" fmla="*/ 6668 w 17144"/>
                        <a:gd name="connsiteY31" fmla="*/ 714 h 2619"/>
                        <a:gd name="connsiteX32" fmla="*/ 6668 w 17144"/>
                        <a:gd name="connsiteY32" fmla="*/ 714 h 2619"/>
                        <a:gd name="connsiteX33" fmla="*/ 6668 w 17144"/>
                        <a:gd name="connsiteY33" fmla="*/ 714 h 2619"/>
                        <a:gd name="connsiteX34" fmla="*/ 5715 w 17144"/>
                        <a:gd name="connsiteY34" fmla="*/ 714 h 2619"/>
                        <a:gd name="connsiteX35" fmla="*/ 5715 w 17144"/>
                        <a:gd name="connsiteY35" fmla="*/ 714 h 2619"/>
                        <a:gd name="connsiteX36" fmla="*/ 5715 w 17144"/>
                        <a:gd name="connsiteY36" fmla="*/ 714 h 2619"/>
                        <a:gd name="connsiteX37" fmla="*/ 5715 w 17144"/>
                        <a:gd name="connsiteY37" fmla="*/ 714 h 2619"/>
                        <a:gd name="connsiteX38" fmla="*/ 5715 w 17144"/>
                        <a:gd name="connsiteY38" fmla="*/ 714 h 2619"/>
                        <a:gd name="connsiteX39" fmla="*/ 5715 w 17144"/>
                        <a:gd name="connsiteY39" fmla="*/ 714 h 2619"/>
                        <a:gd name="connsiteX40" fmla="*/ 4763 w 17144"/>
                        <a:gd name="connsiteY40" fmla="*/ 714 h 2619"/>
                        <a:gd name="connsiteX41" fmla="*/ 4763 w 17144"/>
                        <a:gd name="connsiteY41" fmla="*/ 714 h 2619"/>
                        <a:gd name="connsiteX42" fmla="*/ 4763 w 17144"/>
                        <a:gd name="connsiteY42" fmla="*/ 714 h 2619"/>
                        <a:gd name="connsiteX43" fmla="*/ 4763 w 17144"/>
                        <a:gd name="connsiteY43" fmla="*/ 714 h 2619"/>
                        <a:gd name="connsiteX44" fmla="*/ 4763 w 17144"/>
                        <a:gd name="connsiteY44" fmla="*/ 714 h 2619"/>
                        <a:gd name="connsiteX45" fmla="*/ 4763 w 17144"/>
                        <a:gd name="connsiteY45" fmla="*/ 714 h 2619"/>
                        <a:gd name="connsiteX46" fmla="*/ 4763 w 17144"/>
                        <a:gd name="connsiteY46" fmla="*/ 714 h 2619"/>
                        <a:gd name="connsiteX47" fmla="*/ 4763 w 17144"/>
                        <a:gd name="connsiteY47" fmla="*/ 714 h 2619"/>
                        <a:gd name="connsiteX48" fmla="*/ 4763 w 17144"/>
                        <a:gd name="connsiteY48" fmla="*/ 714 h 2619"/>
                        <a:gd name="connsiteX49" fmla="*/ 4763 w 17144"/>
                        <a:gd name="connsiteY49" fmla="*/ 714 h 2619"/>
                        <a:gd name="connsiteX50" fmla="*/ 4763 w 17144"/>
                        <a:gd name="connsiteY50" fmla="*/ 714 h 2619"/>
                        <a:gd name="connsiteX51" fmla="*/ 4763 w 17144"/>
                        <a:gd name="connsiteY51" fmla="*/ 714 h 2619"/>
                        <a:gd name="connsiteX52" fmla="*/ 4763 w 17144"/>
                        <a:gd name="connsiteY52" fmla="*/ 714 h 2619"/>
                        <a:gd name="connsiteX53" fmla="*/ 3810 w 17144"/>
                        <a:gd name="connsiteY53" fmla="*/ 714 h 2619"/>
                        <a:gd name="connsiteX54" fmla="*/ 3810 w 17144"/>
                        <a:gd name="connsiteY54" fmla="*/ 714 h 2619"/>
                        <a:gd name="connsiteX55" fmla="*/ 3810 w 17144"/>
                        <a:gd name="connsiteY55" fmla="*/ 714 h 2619"/>
                        <a:gd name="connsiteX56" fmla="*/ 3810 w 17144"/>
                        <a:gd name="connsiteY56" fmla="*/ 714 h 2619"/>
                        <a:gd name="connsiteX57" fmla="*/ 2857 w 17144"/>
                        <a:gd name="connsiteY57" fmla="*/ 714 h 2619"/>
                        <a:gd name="connsiteX58" fmla="*/ 2857 w 17144"/>
                        <a:gd name="connsiteY58" fmla="*/ 714 h 2619"/>
                        <a:gd name="connsiteX59" fmla="*/ 2857 w 17144"/>
                        <a:gd name="connsiteY59" fmla="*/ 714 h 2619"/>
                        <a:gd name="connsiteX60" fmla="*/ 2857 w 17144"/>
                        <a:gd name="connsiteY60" fmla="*/ 714 h 2619"/>
                        <a:gd name="connsiteX61" fmla="*/ 2857 w 17144"/>
                        <a:gd name="connsiteY61" fmla="*/ 714 h 2619"/>
                        <a:gd name="connsiteX62" fmla="*/ 2857 w 17144"/>
                        <a:gd name="connsiteY62" fmla="*/ 714 h 2619"/>
                        <a:gd name="connsiteX63" fmla="*/ 2857 w 17144"/>
                        <a:gd name="connsiteY63" fmla="*/ 714 h 2619"/>
                        <a:gd name="connsiteX64" fmla="*/ 2857 w 17144"/>
                        <a:gd name="connsiteY64" fmla="*/ 714 h 2619"/>
                        <a:gd name="connsiteX65" fmla="*/ 2857 w 17144"/>
                        <a:gd name="connsiteY65" fmla="*/ 714 h 2619"/>
                        <a:gd name="connsiteX66" fmla="*/ 1905 w 17144"/>
                        <a:gd name="connsiteY66" fmla="*/ 714 h 2619"/>
                        <a:gd name="connsiteX67" fmla="*/ 952 w 17144"/>
                        <a:gd name="connsiteY67" fmla="*/ 714 h 2619"/>
                        <a:gd name="connsiteX68" fmla="*/ 0 w 17144"/>
                        <a:gd name="connsiteY68" fmla="*/ 714 h 2619"/>
                        <a:gd name="connsiteX69" fmla="*/ 0 w 17144"/>
                        <a:gd name="connsiteY69" fmla="*/ 714 h 2619"/>
                        <a:gd name="connsiteX70" fmla="*/ 0 w 17144"/>
                        <a:gd name="connsiteY70" fmla="*/ 714 h 2619"/>
                        <a:gd name="connsiteX71" fmla="*/ 0 w 17144"/>
                        <a:gd name="connsiteY71" fmla="*/ 714 h 2619"/>
                        <a:gd name="connsiteX72" fmla="*/ 0 w 17144"/>
                        <a:gd name="connsiteY72" fmla="*/ 714 h 2619"/>
                        <a:gd name="connsiteX73" fmla="*/ 0 w 17144"/>
                        <a:gd name="connsiteY73" fmla="*/ 714 h 2619"/>
                        <a:gd name="connsiteX74" fmla="*/ 0 w 17144"/>
                        <a:gd name="connsiteY74" fmla="*/ 714 h 2619"/>
                        <a:gd name="connsiteX75" fmla="*/ 0 w 17144"/>
                        <a:gd name="connsiteY75" fmla="*/ 714 h 2619"/>
                        <a:gd name="connsiteX76" fmla="*/ 0 w 17144"/>
                        <a:gd name="connsiteY76" fmla="*/ 714 h 2619"/>
                        <a:gd name="connsiteX77" fmla="*/ 952 w 17144"/>
                        <a:gd name="connsiteY77" fmla="*/ 714 h 2619"/>
                        <a:gd name="connsiteX78" fmla="*/ 1905 w 17144"/>
                        <a:gd name="connsiteY78" fmla="*/ 714 h 2619"/>
                        <a:gd name="connsiteX79" fmla="*/ 1905 w 17144"/>
                        <a:gd name="connsiteY79" fmla="*/ 714 h 2619"/>
                        <a:gd name="connsiteX80" fmla="*/ 1905 w 17144"/>
                        <a:gd name="connsiteY80" fmla="*/ 714 h 2619"/>
                        <a:gd name="connsiteX81" fmla="*/ 2857 w 17144"/>
                        <a:gd name="connsiteY81" fmla="*/ 714 h 2619"/>
                        <a:gd name="connsiteX82" fmla="*/ 2857 w 17144"/>
                        <a:gd name="connsiteY82" fmla="*/ 714 h 2619"/>
                        <a:gd name="connsiteX83" fmla="*/ 2857 w 17144"/>
                        <a:gd name="connsiteY83" fmla="*/ 714 h 2619"/>
                        <a:gd name="connsiteX84" fmla="*/ 2857 w 17144"/>
                        <a:gd name="connsiteY84" fmla="*/ 714 h 2619"/>
                        <a:gd name="connsiteX85" fmla="*/ 3810 w 17144"/>
                        <a:gd name="connsiteY85" fmla="*/ 714 h 2619"/>
                        <a:gd name="connsiteX86" fmla="*/ 3810 w 17144"/>
                        <a:gd name="connsiteY86" fmla="*/ 714 h 2619"/>
                        <a:gd name="connsiteX87" fmla="*/ 3810 w 17144"/>
                        <a:gd name="connsiteY87" fmla="*/ 714 h 2619"/>
                        <a:gd name="connsiteX88" fmla="*/ 3810 w 17144"/>
                        <a:gd name="connsiteY88" fmla="*/ 714 h 2619"/>
                        <a:gd name="connsiteX89" fmla="*/ 4763 w 17144"/>
                        <a:gd name="connsiteY89" fmla="*/ 714 h 2619"/>
                        <a:gd name="connsiteX90" fmla="*/ 4763 w 17144"/>
                        <a:gd name="connsiteY90" fmla="*/ 714 h 2619"/>
                        <a:gd name="connsiteX91" fmla="*/ 4763 w 17144"/>
                        <a:gd name="connsiteY91" fmla="*/ 714 h 2619"/>
                        <a:gd name="connsiteX92" fmla="*/ 4763 w 17144"/>
                        <a:gd name="connsiteY92" fmla="*/ 714 h 2619"/>
                        <a:gd name="connsiteX93" fmla="*/ 4763 w 17144"/>
                        <a:gd name="connsiteY93" fmla="*/ 714 h 2619"/>
                        <a:gd name="connsiteX94" fmla="*/ 4763 w 17144"/>
                        <a:gd name="connsiteY94" fmla="*/ 714 h 2619"/>
                        <a:gd name="connsiteX95" fmla="*/ 4763 w 17144"/>
                        <a:gd name="connsiteY95" fmla="*/ 714 h 2619"/>
                        <a:gd name="connsiteX96" fmla="*/ 4763 w 17144"/>
                        <a:gd name="connsiteY96" fmla="*/ 714 h 2619"/>
                        <a:gd name="connsiteX97" fmla="*/ 5715 w 17144"/>
                        <a:gd name="connsiteY97" fmla="*/ 714 h 2619"/>
                        <a:gd name="connsiteX98" fmla="*/ 5715 w 17144"/>
                        <a:gd name="connsiteY98" fmla="*/ 714 h 2619"/>
                        <a:gd name="connsiteX99" fmla="*/ 5715 w 17144"/>
                        <a:gd name="connsiteY99" fmla="*/ 714 h 2619"/>
                        <a:gd name="connsiteX100" fmla="*/ 5715 w 17144"/>
                        <a:gd name="connsiteY100" fmla="*/ 714 h 2619"/>
                        <a:gd name="connsiteX101" fmla="*/ 5715 w 17144"/>
                        <a:gd name="connsiteY101" fmla="*/ 714 h 2619"/>
                        <a:gd name="connsiteX102" fmla="*/ 6668 w 17144"/>
                        <a:gd name="connsiteY102" fmla="*/ 714 h 2619"/>
                        <a:gd name="connsiteX103" fmla="*/ 7620 w 17144"/>
                        <a:gd name="connsiteY103" fmla="*/ 714 h 2619"/>
                        <a:gd name="connsiteX104" fmla="*/ 7620 w 17144"/>
                        <a:gd name="connsiteY104" fmla="*/ 714 h 2619"/>
                        <a:gd name="connsiteX105" fmla="*/ 7620 w 17144"/>
                        <a:gd name="connsiteY105" fmla="*/ 714 h 2619"/>
                        <a:gd name="connsiteX106" fmla="*/ 8573 w 17144"/>
                        <a:gd name="connsiteY106" fmla="*/ 714 h 2619"/>
                        <a:gd name="connsiteX107" fmla="*/ 9525 w 17144"/>
                        <a:gd name="connsiteY107" fmla="*/ 714 h 2619"/>
                        <a:gd name="connsiteX108" fmla="*/ 10477 w 17144"/>
                        <a:gd name="connsiteY108" fmla="*/ 714 h 2619"/>
                        <a:gd name="connsiteX109" fmla="*/ 10477 w 17144"/>
                        <a:gd name="connsiteY109" fmla="*/ 714 h 2619"/>
                        <a:gd name="connsiteX110" fmla="*/ 11430 w 17144"/>
                        <a:gd name="connsiteY110" fmla="*/ 714 h 2619"/>
                        <a:gd name="connsiteX111" fmla="*/ 11430 w 17144"/>
                        <a:gd name="connsiteY111" fmla="*/ 714 h 2619"/>
                        <a:gd name="connsiteX112" fmla="*/ 12382 w 17144"/>
                        <a:gd name="connsiteY112" fmla="*/ 714 h 2619"/>
                        <a:gd name="connsiteX113" fmla="*/ 13335 w 17144"/>
                        <a:gd name="connsiteY113" fmla="*/ 714 h 2619"/>
                        <a:gd name="connsiteX114" fmla="*/ 14288 w 17144"/>
                        <a:gd name="connsiteY114" fmla="*/ 714 h 2619"/>
                        <a:gd name="connsiteX115" fmla="*/ 15240 w 17144"/>
                        <a:gd name="connsiteY115" fmla="*/ 714 h 2619"/>
                        <a:gd name="connsiteX116" fmla="*/ 15240 w 17144"/>
                        <a:gd name="connsiteY116" fmla="*/ 714 h 2619"/>
                        <a:gd name="connsiteX117" fmla="*/ 16193 w 17144"/>
                        <a:gd name="connsiteY117" fmla="*/ 714 h 2619"/>
                        <a:gd name="connsiteX118" fmla="*/ 17145 w 17144"/>
                        <a:gd name="connsiteY118" fmla="*/ 714 h 2619"/>
                        <a:gd name="connsiteX119" fmla="*/ 17145 w 17144"/>
                        <a:gd name="connsiteY119" fmla="*/ 714 h 2619"/>
                        <a:gd name="connsiteX120" fmla="*/ 17145 w 17144"/>
                        <a:gd name="connsiteY120" fmla="*/ 714 h 2619"/>
                        <a:gd name="connsiteX121" fmla="*/ 13335 w 17144"/>
                        <a:gd name="connsiteY121" fmla="*/ 714 h 2619"/>
                        <a:gd name="connsiteX122" fmla="*/ 13335 w 17144"/>
                        <a:gd name="connsiteY122" fmla="*/ 714 h 2619"/>
                        <a:gd name="connsiteX123" fmla="*/ 13335 w 17144"/>
                        <a:gd name="connsiteY123" fmla="*/ 714 h 2619"/>
                        <a:gd name="connsiteX124" fmla="*/ 13335 w 17144"/>
                        <a:gd name="connsiteY124" fmla="*/ 714 h 2619"/>
                        <a:gd name="connsiteX125" fmla="*/ 13335 w 17144"/>
                        <a:gd name="connsiteY125" fmla="*/ 714 h 2619"/>
                        <a:gd name="connsiteX126" fmla="*/ 13335 w 17144"/>
                        <a:gd name="connsiteY126" fmla="*/ 714 h 2619"/>
                        <a:gd name="connsiteX127" fmla="*/ 13335 w 17144"/>
                        <a:gd name="connsiteY127" fmla="*/ 714 h 2619"/>
                        <a:gd name="connsiteX128" fmla="*/ 13335 w 17144"/>
                        <a:gd name="connsiteY128" fmla="*/ 714 h 2619"/>
                        <a:gd name="connsiteX129" fmla="*/ 9525 w 17144"/>
                        <a:gd name="connsiteY129" fmla="*/ 2619 h 2619"/>
                        <a:gd name="connsiteX130" fmla="*/ 9525 w 17144"/>
                        <a:gd name="connsiteY130" fmla="*/ 2619 h 2619"/>
                        <a:gd name="connsiteX131" fmla="*/ 9525 w 17144"/>
                        <a:gd name="connsiteY131" fmla="*/ 2619 h 2619"/>
                        <a:gd name="connsiteX132" fmla="*/ 9525 w 17144"/>
                        <a:gd name="connsiteY132" fmla="*/ 2619 h 2619"/>
                        <a:gd name="connsiteX133" fmla="*/ 9525 w 17144"/>
                        <a:gd name="connsiteY133" fmla="*/ 2619 h 2619"/>
                        <a:gd name="connsiteX134" fmla="*/ 10477 w 17144"/>
                        <a:gd name="connsiteY134" fmla="*/ 2619 h 2619"/>
                        <a:gd name="connsiteX135" fmla="*/ 10477 w 17144"/>
                        <a:gd name="connsiteY135" fmla="*/ 2619 h 2619"/>
                        <a:gd name="connsiteX136" fmla="*/ 10477 w 17144"/>
                        <a:gd name="connsiteY136" fmla="*/ 2619 h 2619"/>
                        <a:gd name="connsiteX137" fmla="*/ 10477 w 17144"/>
                        <a:gd name="connsiteY137" fmla="*/ 2619 h 2619"/>
                        <a:gd name="connsiteX138" fmla="*/ 10477 w 17144"/>
                        <a:gd name="connsiteY138" fmla="*/ 2619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7144" h="2619">
                          <a:moveTo>
                            <a:pt x="13335" y="714"/>
                          </a:moveTo>
                          <a:cubicBezTo>
                            <a:pt x="13335" y="714"/>
                            <a:pt x="13335" y="714"/>
                            <a:pt x="13335" y="714"/>
                          </a:cubicBezTo>
                          <a:lnTo>
                            <a:pt x="13335" y="714"/>
                          </a:lnTo>
                          <a:cubicBezTo>
                            <a:pt x="13335" y="714"/>
                            <a:pt x="13335" y="714"/>
                            <a:pt x="13335" y="714"/>
                          </a:cubicBezTo>
                          <a:cubicBezTo>
                            <a:pt x="12382" y="-238"/>
                            <a:pt x="12382" y="-238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2382" y="714"/>
                            <a:pt x="11430" y="714"/>
                          </a:cubicBezTo>
                          <a:cubicBezTo>
                            <a:pt x="11430" y="714"/>
                            <a:pt x="11430" y="714"/>
                            <a:pt x="10477" y="714"/>
                          </a:cubicBezTo>
                          <a:cubicBezTo>
                            <a:pt x="10477" y="714"/>
                            <a:pt x="10477" y="714"/>
                            <a:pt x="10477" y="714"/>
                          </a:cubicBezTo>
                          <a:cubicBezTo>
                            <a:pt x="10477" y="714"/>
                            <a:pt x="10477" y="714"/>
                            <a:pt x="9525" y="714"/>
                          </a:cubicBezTo>
                          <a:cubicBezTo>
                            <a:pt x="9525" y="714"/>
                            <a:pt x="9525" y="714"/>
                            <a:pt x="9525" y="714"/>
                          </a:cubicBezTo>
                          <a:cubicBezTo>
                            <a:pt x="9525" y="714"/>
                            <a:pt x="8573" y="714"/>
                            <a:pt x="8573" y="714"/>
                          </a:cubicBezTo>
                          <a:cubicBezTo>
                            <a:pt x="8573" y="714"/>
                            <a:pt x="8573" y="714"/>
                            <a:pt x="8573" y="714"/>
                          </a:cubicBezTo>
                          <a:cubicBezTo>
                            <a:pt x="8573" y="714"/>
                            <a:pt x="8573" y="714"/>
                            <a:pt x="7620" y="714"/>
                          </a:cubicBezTo>
                          <a:cubicBezTo>
                            <a:pt x="7620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lnTo>
                            <a:pt x="3810" y="714"/>
                          </a:lnTo>
                          <a:cubicBezTo>
                            <a:pt x="3810" y="714"/>
                            <a:pt x="3810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952" y="714"/>
                          </a:cubicBezTo>
                          <a:cubicBezTo>
                            <a:pt x="0" y="714"/>
                            <a:pt x="952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952" y="714"/>
                          </a:cubicBezTo>
                          <a:cubicBezTo>
                            <a:pt x="952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2857" y="714"/>
                          </a:cubicBezTo>
                          <a:cubicBezTo>
                            <a:pt x="2857" y="714"/>
                            <a:pt x="2857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4763" y="714"/>
                          </a:cubicBezTo>
                          <a:cubicBezTo>
                            <a:pt x="4763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6668" y="714"/>
                          </a:cubicBezTo>
                          <a:cubicBezTo>
                            <a:pt x="6668" y="714"/>
                            <a:pt x="7620" y="714"/>
                            <a:pt x="7620" y="714"/>
                          </a:cubicBezTo>
                          <a:cubicBezTo>
                            <a:pt x="7620" y="714"/>
                            <a:pt x="7620" y="714"/>
                            <a:pt x="7620" y="714"/>
                          </a:cubicBezTo>
                          <a:cubicBezTo>
                            <a:pt x="7620" y="714"/>
                            <a:pt x="7620" y="714"/>
                            <a:pt x="7620" y="714"/>
                          </a:cubicBezTo>
                          <a:cubicBezTo>
                            <a:pt x="7620" y="714"/>
                            <a:pt x="7620" y="714"/>
                            <a:pt x="8573" y="714"/>
                          </a:cubicBezTo>
                          <a:cubicBezTo>
                            <a:pt x="8573" y="714"/>
                            <a:pt x="8573" y="714"/>
                            <a:pt x="9525" y="714"/>
                          </a:cubicBezTo>
                          <a:cubicBezTo>
                            <a:pt x="9525" y="714"/>
                            <a:pt x="9525" y="714"/>
                            <a:pt x="10477" y="714"/>
                          </a:cubicBezTo>
                          <a:cubicBezTo>
                            <a:pt x="10477" y="714"/>
                            <a:pt x="10477" y="714"/>
                            <a:pt x="10477" y="714"/>
                          </a:cubicBezTo>
                          <a:cubicBezTo>
                            <a:pt x="10477" y="714"/>
                            <a:pt x="10477" y="714"/>
                            <a:pt x="11430" y="714"/>
                          </a:cubicBezTo>
                          <a:cubicBezTo>
                            <a:pt x="11430" y="714"/>
                            <a:pt x="11430" y="714"/>
                            <a:pt x="11430" y="714"/>
                          </a:cubicBezTo>
                          <a:cubicBezTo>
                            <a:pt x="11430" y="714"/>
                            <a:pt x="12382" y="714"/>
                            <a:pt x="12382" y="714"/>
                          </a:cubicBezTo>
                          <a:cubicBezTo>
                            <a:pt x="12382" y="714"/>
                            <a:pt x="13335" y="714"/>
                            <a:pt x="13335" y="714"/>
                          </a:cubicBezTo>
                          <a:cubicBezTo>
                            <a:pt x="13335" y="714"/>
                            <a:pt x="14288" y="714"/>
                            <a:pt x="14288" y="714"/>
                          </a:cubicBezTo>
                          <a:cubicBezTo>
                            <a:pt x="14288" y="714"/>
                            <a:pt x="14288" y="714"/>
                            <a:pt x="15240" y="714"/>
                          </a:cubicBezTo>
                          <a:cubicBezTo>
                            <a:pt x="15240" y="714"/>
                            <a:pt x="15240" y="714"/>
                            <a:pt x="15240" y="714"/>
                          </a:cubicBezTo>
                          <a:cubicBezTo>
                            <a:pt x="15240" y="714"/>
                            <a:pt x="15240" y="714"/>
                            <a:pt x="16193" y="714"/>
                          </a:cubicBezTo>
                          <a:cubicBezTo>
                            <a:pt x="16193" y="714"/>
                            <a:pt x="16193" y="714"/>
                            <a:pt x="17145" y="714"/>
                          </a:cubicBezTo>
                          <a:cubicBezTo>
                            <a:pt x="17145" y="714"/>
                            <a:pt x="17145" y="714"/>
                            <a:pt x="17145" y="714"/>
                          </a:cubicBezTo>
                          <a:cubicBezTo>
                            <a:pt x="17145" y="714"/>
                            <a:pt x="17145" y="714"/>
                            <a:pt x="17145" y="714"/>
                          </a:cubicBezTo>
                          <a:cubicBezTo>
                            <a:pt x="12382" y="1667"/>
                            <a:pt x="12382" y="1667"/>
                            <a:pt x="13335" y="714"/>
                          </a:cubicBezTo>
                          <a:cubicBezTo>
                            <a:pt x="13335" y="1667"/>
                            <a:pt x="13335" y="1667"/>
                            <a:pt x="13335" y="714"/>
                          </a:cubicBezTo>
                          <a:cubicBezTo>
                            <a:pt x="13335" y="1667"/>
                            <a:pt x="13335" y="1667"/>
                            <a:pt x="13335" y="714"/>
                          </a:cubicBezTo>
                          <a:cubicBezTo>
                            <a:pt x="13335" y="1667"/>
                            <a:pt x="13335" y="1667"/>
                            <a:pt x="13335" y="714"/>
                          </a:cubicBezTo>
                          <a:cubicBezTo>
                            <a:pt x="13335" y="1667"/>
                            <a:pt x="13335" y="1667"/>
                            <a:pt x="13335" y="714"/>
                          </a:cubicBezTo>
                          <a:cubicBezTo>
                            <a:pt x="13335" y="1667"/>
                            <a:pt x="13335" y="1667"/>
                            <a:pt x="13335" y="714"/>
                          </a:cubicBezTo>
                          <a:lnTo>
                            <a:pt x="13335" y="714"/>
                          </a:lnTo>
                          <a:cubicBezTo>
                            <a:pt x="13335" y="1667"/>
                            <a:pt x="13335" y="714"/>
                            <a:pt x="13335" y="714"/>
                          </a:cubicBezTo>
                          <a:close/>
                          <a:moveTo>
                            <a:pt x="9525" y="2619"/>
                          </a:moveTo>
                          <a:cubicBezTo>
                            <a:pt x="9525" y="2619"/>
                            <a:pt x="9525" y="2619"/>
                            <a:pt x="9525" y="2619"/>
                          </a:cubicBezTo>
                          <a:cubicBezTo>
                            <a:pt x="9525" y="2619"/>
                            <a:pt x="9525" y="2619"/>
                            <a:pt x="9525" y="2619"/>
                          </a:cubicBezTo>
                          <a:cubicBezTo>
                            <a:pt x="9525" y="2619"/>
                            <a:pt x="9525" y="2619"/>
                            <a:pt x="9525" y="2619"/>
                          </a:cubicBezTo>
                          <a:cubicBezTo>
                            <a:pt x="9525" y="2619"/>
                            <a:pt x="9525" y="2619"/>
                            <a:pt x="9525" y="2619"/>
                          </a:cubicBezTo>
                          <a:close/>
                          <a:moveTo>
                            <a:pt x="10477" y="2619"/>
                          </a:moveTo>
                          <a:cubicBezTo>
                            <a:pt x="10477" y="2619"/>
                            <a:pt x="10477" y="2619"/>
                            <a:pt x="10477" y="2619"/>
                          </a:cubicBezTo>
                          <a:cubicBezTo>
                            <a:pt x="10477" y="2619"/>
                            <a:pt x="10477" y="2619"/>
                            <a:pt x="10477" y="2619"/>
                          </a:cubicBezTo>
                          <a:cubicBezTo>
                            <a:pt x="10477" y="2619"/>
                            <a:pt x="10477" y="2619"/>
                            <a:pt x="10477" y="2619"/>
                          </a:cubicBezTo>
                          <a:cubicBezTo>
                            <a:pt x="10477" y="2619"/>
                            <a:pt x="10477" y="2619"/>
                            <a:pt x="10477" y="2619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395" name="图形 2"/>
                  <p:cNvGrpSpPr/>
                  <p:nvPr/>
                </p:nvGrpSpPr>
                <p:grpSpPr>
                  <a:xfrm>
                    <a:off x="4304347" y="3781424"/>
                    <a:ext cx="12382" cy="6429"/>
                    <a:chOff x="4304347" y="3781424"/>
                    <a:chExt cx="12382" cy="6429"/>
                  </a:xfrm>
                  <a:solidFill>
                    <a:srgbClr val="FF9B80"/>
                  </a:solidFill>
                </p:grpSpPr>
                <p:sp>
                  <p:nvSpPr>
                    <p:cNvPr id="1396" name="任意多边形: 形状 1280"/>
                    <p:cNvSpPr/>
                    <p:nvPr/>
                  </p:nvSpPr>
                  <p:spPr>
                    <a:xfrm>
                      <a:off x="4304347" y="37861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7" name="任意多边形: 形状 1281"/>
                    <p:cNvSpPr/>
                    <p:nvPr/>
                  </p:nvSpPr>
                  <p:spPr>
                    <a:xfrm>
                      <a:off x="4306252" y="3781424"/>
                      <a:ext cx="10477" cy="5715"/>
                    </a:xfrm>
                    <a:custGeom>
                      <a:avLst/>
                      <a:gdLst>
                        <a:gd name="connsiteX0" fmla="*/ 9525 w 10477"/>
                        <a:gd name="connsiteY0" fmla="*/ 953 h 5715"/>
                        <a:gd name="connsiteX1" fmla="*/ 9525 w 10477"/>
                        <a:gd name="connsiteY1" fmla="*/ 953 h 5715"/>
                        <a:gd name="connsiteX2" fmla="*/ 9525 w 10477"/>
                        <a:gd name="connsiteY2" fmla="*/ 953 h 5715"/>
                        <a:gd name="connsiteX3" fmla="*/ 9525 w 10477"/>
                        <a:gd name="connsiteY3" fmla="*/ 953 h 5715"/>
                        <a:gd name="connsiteX4" fmla="*/ 8573 w 10477"/>
                        <a:gd name="connsiteY4" fmla="*/ 1905 h 5715"/>
                        <a:gd name="connsiteX5" fmla="*/ 8573 w 10477"/>
                        <a:gd name="connsiteY5" fmla="*/ 1905 h 5715"/>
                        <a:gd name="connsiteX6" fmla="*/ 8573 w 10477"/>
                        <a:gd name="connsiteY6" fmla="*/ 1905 h 5715"/>
                        <a:gd name="connsiteX7" fmla="*/ 8573 w 10477"/>
                        <a:gd name="connsiteY7" fmla="*/ 1905 h 5715"/>
                        <a:gd name="connsiteX8" fmla="*/ 8573 w 10477"/>
                        <a:gd name="connsiteY8" fmla="*/ 1905 h 5715"/>
                        <a:gd name="connsiteX9" fmla="*/ 8573 w 10477"/>
                        <a:gd name="connsiteY9" fmla="*/ 1905 h 5715"/>
                        <a:gd name="connsiteX10" fmla="*/ 8573 w 10477"/>
                        <a:gd name="connsiteY10" fmla="*/ 1905 h 5715"/>
                        <a:gd name="connsiteX11" fmla="*/ 8573 w 10477"/>
                        <a:gd name="connsiteY11" fmla="*/ 1905 h 5715"/>
                        <a:gd name="connsiteX12" fmla="*/ 8573 w 10477"/>
                        <a:gd name="connsiteY12" fmla="*/ 1905 h 5715"/>
                        <a:gd name="connsiteX13" fmla="*/ 8573 w 10477"/>
                        <a:gd name="connsiteY13" fmla="*/ 1905 h 5715"/>
                        <a:gd name="connsiteX14" fmla="*/ 8573 w 10477"/>
                        <a:gd name="connsiteY14" fmla="*/ 1905 h 5715"/>
                        <a:gd name="connsiteX15" fmla="*/ 8573 w 10477"/>
                        <a:gd name="connsiteY15" fmla="*/ 1905 h 5715"/>
                        <a:gd name="connsiteX16" fmla="*/ 8573 w 10477"/>
                        <a:gd name="connsiteY16" fmla="*/ 1905 h 5715"/>
                        <a:gd name="connsiteX17" fmla="*/ 8573 w 10477"/>
                        <a:gd name="connsiteY17" fmla="*/ 1905 h 5715"/>
                        <a:gd name="connsiteX18" fmla="*/ 8573 w 10477"/>
                        <a:gd name="connsiteY18" fmla="*/ 1905 h 5715"/>
                        <a:gd name="connsiteX19" fmla="*/ 8573 w 10477"/>
                        <a:gd name="connsiteY19" fmla="*/ 1905 h 5715"/>
                        <a:gd name="connsiteX20" fmla="*/ 8573 w 10477"/>
                        <a:gd name="connsiteY20" fmla="*/ 1905 h 5715"/>
                        <a:gd name="connsiteX21" fmla="*/ 8573 w 10477"/>
                        <a:gd name="connsiteY21" fmla="*/ 1905 h 5715"/>
                        <a:gd name="connsiteX22" fmla="*/ 8573 w 10477"/>
                        <a:gd name="connsiteY22" fmla="*/ 1905 h 5715"/>
                        <a:gd name="connsiteX23" fmla="*/ 8573 w 10477"/>
                        <a:gd name="connsiteY23" fmla="*/ 1905 h 5715"/>
                        <a:gd name="connsiteX24" fmla="*/ 8573 w 10477"/>
                        <a:gd name="connsiteY24" fmla="*/ 1905 h 5715"/>
                        <a:gd name="connsiteX25" fmla="*/ 8573 w 10477"/>
                        <a:gd name="connsiteY25" fmla="*/ 1905 h 5715"/>
                        <a:gd name="connsiteX26" fmla="*/ 8573 w 10477"/>
                        <a:gd name="connsiteY26" fmla="*/ 1905 h 5715"/>
                        <a:gd name="connsiteX27" fmla="*/ 8573 w 10477"/>
                        <a:gd name="connsiteY27" fmla="*/ 1905 h 5715"/>
                        <a:gd name="connsiteX28" fmla="*/ 8573 w 10477"/>
                        <a:gd name="connsiteY28" fmla="*/ 1905 h 5715"/>
                        <a:gd name="connsiteX29" fmla="*/ 8573 w 10477"/>
                        <a:gd name="connsiteY29" fmla="*/ 1905 h 5715"/>
                        <a:gd name="connsiteX30" fmla="*/ 8573 w 10477"/>
                        <a:gd name="connsiteY30" fmla="*/ 1905 h 5715"/>
                        <a:gd name="connsiteX31" fmla="*/ 8573 w 10477"/>
                        <a:gd name="connsiteY31" fmla="*/ 1905 h 5715"/>
                        <a:gd name="connsiteX32" fmla="*/ 7620 w 10477"/>
                        <a:gd name="connsiteY32" fmla="*/ 1905 h 5715"/>
                        <a:gd name="connsiteX33" fmla="*/ 6668 w 10477"/>
                        <a:gd name="connsiteY33" fmla="*/ 1905 h 5715"/>
                        <a:gd name="connsiteX34" fmla="*/ 5715 w 10477"/>
                        <a:gd name="connsiteY34" fmla="*/ 1905 h 5715"/>
                        <a:gd name="connsiteX35" fmla="*/ 4763 w 10477"/>
                        <a:gd name="connsiteY35" fmla="*/ 1905 h 5715"/>
                        <a:gd name="connsiteX36" fmla="*/ 4763 w 10477"/>
                        <a:gd name="connsiteY36" fmla="*/ 1905 h 5715"/>
                        <a:gd name="connsiteX37" fmla="*/ 4763 w 10477"/>
                        <a:gd name="connsiteY37" fmla="*/ 1905 h 5715"/>
                        <a:gd name="connsiteX38" fmla="*/ 4763 w 10477"/>
                        <a:gd name="connsiteY38" fmla="*/ 1905 h 5715"/>
                        <a:gd name="connsiteX39" fmla="*/ 4763 w 10477"/>
                        <a:gd name="connsiteY39" fmla="*/ 1905 h 5715"/>
                        <a:gd name="connsiteX40" fmla="*/ 4763 w 10477"/>
                        <a:gd name="connsiteY40" fmla="*/ 1905 h 5715"/>
                        <a:gd name="connsiteX41" fmla="*/ 4763 w 10477"/>
                        <a:gd name="connsiteY41" fmla="*/ 1905 h 5715"/>
                        <a:gd name="connsiteX42" fmla="*/ 4763 w 10477"/>
                        <a:gd name="connsiteY42" fmla="*/ 1905 h 5715"/>
                        <a:gd name="connsiteX43" fmla="*/ 4763 w 10477"/>
                        <a:gd name="connsiteY43" fmla="*/ 1905 h 5715"/>
                        <a:gd name="connsiteX44" fmla="*/ 4763 w 10477"/>
                        <a:gd name="connsiteY44" fmla="*/ 1905 h 5715"/>
                        <a:gd name="connsiteX45" fmla="*/ 4763 w 10477"/>
                        <a:gd name="connsiteY45" fmla="*/ 1905 h 5715"/>
                        <a:gd name="connsiteX46" fmla="*/ 4763 w 10477"/>
                        <a:gd name="connsiteY46" fmla="*/ 1905 h 5715"/>
                        <a:gd name="connsiteX47" fmla="*/ 3810 w 10477"/>
                        <a:gd name="connsiteY47" fmla="*/ 953 h 5715"/>
                        <a:gd name="connsiteX48" fmla="*/ 3810 w 10477"/>
                        <a:gd name="connsiteY48" fmla="*/ 953 h 5715"/>
                        <a:gd name="connsiteX49" fmla="*/ 3810 w 10477"/>
                        <a:gd name="connsiteY49" fmla="*/ 953 h 5715"/>
                        <a:gd name="connsiteX50" fmla="*/ 3810 w 10477"/>
                        <a:gd name="connsiteY50" fmla="*/ 953 h 5715"/>
                        <a:gd name="connsiteX51" fmla="*/ 3810 w 10477"/>
                        <a:gd name="connsiteY51" fmla="*/ 953 h 5715"/>
                        <a:gd name="connsiteX52" fmla="*/ 3810 w 10477"/>
                        <a:gd name="connsiteY52" fmla="*/ 953 h 5715"/>
                        <a:gd name="connsiteX53" fmla="*/ 3810 w 10477"/>
                        <a:gd name="connsiteY53" fmla="*/ 953 h 5715"/>
                        <a:gd name="connsiteX54" fmla="*/ 3810 w 10477"/>
                        <a:gd name="connsiteY54" fmla="*/ 953 h 5715"/>
                        <a:gd name="connsiteX55" fmla="*/ 3810 w 10477"/>
                        <a:gd name="connsiteY55" fmla="*/ 953 h 5715"/>
                        <a:gd name="connsiteX56" fmla="*/ 3810 w 10477"/>
                        <a:gd name="connsiteY56" fmla="*/ 953 h 5715"/>
                        <a:gd name="connsiteX57" fmla="*/ 3810 w 10477"/>
                        <a:gd name="connsiteY57" fmla="*/ 953 h 5715"/>
                        <a:gd name="connsiteX58" fmla="*/ 4763 w 10477"/>
                        <a:gd name="connsiteY58" fmla="*/ 953 h 5715"/>
                        <a:gd name="connsiteX59" fmla="*/ 4763 w 10477"/>
                        <a:gd name="connsiteY59" fmla="*/ 953 h 5715"/>
                        <a:gd name="connsiteX60" fmla="*/ 4763 w 10477"/>
                        <a:gd name="connsiteY60" fmla="*/ 953 h 5715"/>
                        <a:gd name="connsiteX61" fmla="*/ 5715 w 10477"/>
                        <a:gd name="connsiteY61" fmla="*/ 953 h 5715"/>
                        <a:gd name="connsiteX62" fmla="*/ 6668 w 10477"/>
                        <a:gd name="connsiteY62" fmla="*/ 953 h 5715"/>
                        <a:gd name="connsiteX63" fmla="*/ 7620 w 10477"/>
                        <a:gd name="connsiteY63" fmla="*/ 953 h 5715"/>
                        <a:gd name="connsiteX64" fmla="*/ 7620 w 10477"/>
                        <a:gd name="connsiteY64" fmla="*/ 953 h 5715"/>
                        <a:gd name="connsiteX65" fmla="*/ 7620 w 10477"/>
                        <a:gd name="connsiteY65" fmla="*/ 953 h 5715"/>
                        <a:gd name="connsiteX66" fmla="*/ 7620 w 10477"/>
                        <a:gd name="connsiteY66" fmla="*/ 953 h 5715"/>
                        <a:gd name="connsiteX67" fmla="*/ 7620 w 10477"/>
                        <a:gd name="connsiteY67" fmla="*/ 953 h 5715"/>
                        <a:gd name="connsiteX68" fmla="*/ 7620 w 10477"/>
                        <a:gd name="connsiteY68" fmla="*/ 953 h 5715"/>
                        <a:gd name="connsiteX69" fmla="*/ 7620 w 10477"/>
                        <a:gd name="connsiteY69" fmla="*/ 953 h 5715"/>
                        <a:gd name="connsiteX70" fmla="*/ 7620 w 10477"/>
                        <a:gd name="connsiteY70" fmla="*/ 953 h 5715"/>
                        <a:gd name="connsiteX71" fmla="*/ 7620 w 10477"/>
                        <a:gd name="connsiteY71" fmla="*/ 953 h 5715"/>
                        <a:gd name="connsiteX72" fmla="*/ 7620 w 10477"/>
                        <a:gd name="connsiteY72" fmla="*/ 953 h 5715"/>
                        <a:gd name="connsiteX73" fmla="*/ 7620 w 10477"/>
                        <a:gd name="connsiteY73" fmla="*/ 953 h 5715"/>
                        <a:gd name="connsiteX74" fmla="*/ 7620 w 10477"/>
                        <a:gd name="connsiteY74" fmla="*/ 953 h 5715"/>
                        <a:gd name="connsiteX75" fmla="*/ 7620 w 10477"/>
                        <a:gd name="connsiteY75" fmla="*/ 953 h 5715"/>
                        <a:gd name="connsiteX76" fmla="*/ 7620 w 10477"/>
                        <a:gd name="connsiteY76" fmla="*/ 953 h 5715"/>
                        <a:gd name="connsiteX77" fmla="*/ 7620 w 10477"/>
                        <a:gd name="connsiteY77" fmla="*/ 953 h 5715"/>
                        <a:gd name="connsiteX78" fmla="*/ 7620 w 10477"/>
                        <a:gd name="connsiteY78" fmla="*/ 953 h 5715"/>
                        <a:gd name="connsiteX79" fmla="*/ 7620 w 10477"/>
                        <a:gd name="connsiteY79" fmla="*/ 953 h 5715"/>
                        <a:gd name="connsiteX80" fmla="*/ 7620 w 10477"/>
                        <a:gd name="connsiteY80" fmla="*/ 953 h 5715"/>
                        <a:gd name="connsiteX81" fmla="*/ 7620 w 10477"/>
                        <a:gd name="connsiteY81" fmla="*/ 953 h 5715"/>
                        <a:gd name="connsiteX82" fmla="*/ 7620 w 10477"/>
                        <a:gd name="connsiteY82" fmla="*/ 953 h 5715"/>
                        <a:gd name="connsiteX83" fmla="*/ 7620 w 10477"/>
                        <a:gd name="connsiteY83" fmla="*/ 953 h 5715"/>
                        <a:gd name="connsiteX84" fmla="*/ 7620 w 10477"/>
                        <a:gd name="connsiteY84" fmla="*/ 953 h 5715"/>
                        <a:gd name="connsiteX85" fmla="*/ 7620 w 10477"/>
                        <a:gd name="connsiteY85" fmla="*/ 953 h 5715"/>
                        <a:gd name="connsiteX86" fmla="*/ 8573 w 10477"/>
                        <a:gd name="connsiteY86" fmla="*/ 953 h 5715"/>
                        <a:gd name="connsiteX87" fmla="*/ 8573 w 10477"/>
                        <a:gd name="connsiteY87" fmla="*/ 953 h 5715"/>
                        <a:gd name="connsiteX88" fmla="*/ 9525 w 10477"/>
                        <a:gd name="connsiteY88" fmla="*/ 0 h 5715"/>
                        <a:gd name="connsiteX89" fmla="*/ 10478 w 10477"/>
                        <a:gd name="connsiteY89" fmla="*/ 0 h 5715"/>
                        <a:gd name="connsiteX90" fmla="*/ 9525 w 10477"/>
                        <a:gd name="connsiteY90" fmla="*/ 953 h 5715"/>
                        <a:gd name="connsiteX91" fmla="*/ 8573 w 10477"/>
                        <a:gd name="connsiteY91" fmla="*/ 0 h 5715"/>
                        <a:gd name="connsiteX92" fmla="*/ 8573 w 10477"/>
                        <a:gd name="connsiteY92" fmla="*/ 0 h 5715"/>
                        <a:gd name="connsiteX93" fmla="*/ 9525 w 10477"/>
                        <a:gd name="connsiteY93" fmla="*/ 953 h 5715"/>
                        <a:gd name="connsiteX94" fmla="*/ 0 w 10477"/>
                        <a:gd name="connsiteY94" fmla="*/ 5715 h 5715"/>
                        <a:gd name="connsiteX95" fmla="*/ 0 w 10477"/>
                        <a:gd name="connsiteY95" fmla="*/ 5715 h 5715"/>
                        <a:gd name="connsiteX96" fmla="*/ 0 w 10477"/>
                        <a:gd name="connsiteY96" fmla="*/ 5715 h 5715"/>
                        <a:gd name="connsiteX97" fmla="*/ 0 w 10477"/>
                        <a:gd name="connsiteY97" fmla="*/ 5715 h 5715"/>
                        <a:gd name="connsiteX98" fmla="*/ 0 w 10477"/>
                        <a:gd name="connsiteY98" fmla="*/ 5715 h 5715"/>
                        <a:gd name="connsiteX99" fmla="*/ 1905 w 10477"/>
                        <a:gd name="connsiteY99" fmla="*/ 4763 h 5715"/>
                        <a:gd name="connsiteX100" fmla="*/ 1905 w 10477"/>
                        <a:gd name="connsiteY100" fmla="*/ 4763 h 5715"/>
                        <a:gd name="connsiteX101" fmla="*/ 1905 w 10477"/>
                        <a:gd name="connsiteY101" fmla="*/ 4763 h 5715"/>
                        <a:gd name="connsiteX102" fmla="*/ 1905 w 10477"/>
                        <a:gd name="connsiteY102" fmla="*/ 4763 h 5715"/>
                        <a:gd name="connsiteX103" fmla="*/ 1905 w 10477"/>
                        <a:gd name="connsiteY103" fmla="*/ 4763 h 5715"/>
                        <a:gd name="connsiteX104" fmla="*/ 8573 w 10477"/>
                        <a:gd name="connsiteY104" fmla="*/ 953 h 5715"/>
                        <a:gd name="connsiteX105" fmla="*/ 8573 w 10477"/>
                        <a:gd name="connsiteY105" fmla="*/ 953 h 5715"/>
                        <a:gd name="connsiteX106" fmla="*/ 8573 w 10477"/>
                        <a:gd name="connsiteY106" fmla="*/ 953 h 5715"/>
                        <a:gd name="connsiteX107" fmla="*/ 8573 w 10477"/>
                        <a:gd name="connsiteY107" fmla="*/ 953 h 5715"/>
                        <a:gd name="connsiteX108" fmla="*/ 8573 w 10477"/>
                        <a:gd name="connsiteY108" fmla="*/ 95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0477" h="5715">
                          <a:moveTo>
                            <a:pt x="9525" y="953"/>
                          </a:move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8573" y="953"/>
                            <a:pt x="9525" y="953"/>
                          </a:cubicBezTo>
                          <a:cubicBezTo>
                            <a:pt x="8573" y="1905"/>
                            <a:pt x="8573" y="1905"/>
                            <a:pt x="9525" y="953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5715" y="1905"/>
                          </a:cubicBezTo>
                          <a:cubicBezTo>
                            <a:pt x="5715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lnTo>
                            <a:pt x="4763" y="1905"/>
                          </a:ln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3810" y="1905"/>
                            <a:pt x="3810" y="953"/>
                          </a:cubicBezTo>
                          <a:lnTo>
                            <a:pt x="3810" y="953"/>
                          </a:lnTo>
                          <a:cubicBezTo>
                            <a:pt x="3810" y="953"/>
                            <a:pt x="3810" y="953"/>
                            <a:pt x="3810" y="953"/>
                          </a:cubicBezTo>
                          <a:lnTo>
                            <a:pt x="3810" y="953"/>
                          </a:ln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6668" y="953"/>
                          </a:cubicBezTo>
                          <a:cubicBezTo>
                            <a:pt x="6668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9525" y="953"/>
                            <a:pt x="9525" y="0"/>
                          </a:cubicBezTo>
                          <a:cubicBezTo>
                            <a:pt x="9525" y="0"/>
                            <a:pt x="9525" y="0"/>
                            <a:pt x="10478" y="0"/>
                          </a:cubicBezTo>
                          <a:cubicBezTo>
                            <a:pt x="8573" y="0"/>
                            <a:pt x="8573" y="0"/>
                            <a:pt x="9525" y="953"/>
                          </a:cubicBezTo>
                          <a:cubicBezTo>
                            <a:pt x="8573" y="0"/>
                            <a:pt x="8573" y="0"/>
                            <a:pt x="8573" y="0"/>
                          </a:cubicBezTo>
                          <a:lnTo>
                            <a:pt x="8573" y="0"/>
                          </a:lnTo>
                          <a:lnTo>
                            <a:pt x="9525" y="953"/>
                          </a:lnTo>
                          <a:close/>
                          <a:moveTo>
                            <a:pt x="0" y="5715"/>
                          </a:move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1905" y="4763"/>
                          </a:move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lose/>
                          <a:moveTo>
                            <a:pt x="8573" y="953"/>
                          </a:move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1905"/>
                            <a:pt x="8573" y="1905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8" name="任意多边形: 形状 1282"/>
                    <p:cNvSpPr/>
                    <p:nvPr/>
                  </p:nvSpPr>
                  <p:spPr>
                    <a:xfrm>
                      <a:off x="4306252" y="378713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399" name="任意多边形: 形状 1283"/>
                    <p:cNvSpPr/>
                    <p:nvPr/>
                  </p:nvSpPr>
                  <p:spPr>
                    <a:xfrm>
                      <a:off x="4305300" y="3786187"/>
                      <a:ext cx="952" cy="1666"/>
                    </a:xfrm>
                    <a:custGeom>
                      <a:avLst/>
                      <a:gdLst>
                        <a:gd name="connsiteX0" fmla="*/ 952 w 952"/>
                        <a:gd name="connsiteY0" fmla="*/ 953 h 1666"/>
                        <a:gd name="connsiteX1" fmla="*/ 952 w 952"/>
                        <a:gd name="connsiteY1" fmla="*/ 953 h 1666"/>
                        <a:gd name="connsiteX2" fmla="*/ 952 w 952"/>
                        <a:gd name="connsiteY2" fmla="*/ 953 h 1666"/>
                        <a:gd name="connsiteX3" fmla="*/ 952 w 952"/>
                        <a:gd name="connsiteY3" fmla="*/ 953 h 1666"/>
                        <a:gd name="connsiteX4" fmla="*/ 952 w 952"/>
                        <a:gd name="connsiteY4" fmla="*/ 953 h 1666"/>
                        <a:gd name="connsiteX5" fmla="*/ 952 w 952"/>
                        <a:gd name="connsiteY5" fmla="*/ 953 h 1666"/>
                        <a:gd name="connsiteX6" fmla="*/ 0 w 952"/>
                        <a:gd name="connsiteY6" fmla="*/ 0 h 1666"/>
                        <a:gd name="connsiteX7" fmla="*/ 0 w 952"/>
                        <a:gd name="connsiteY7" fmla="*/ 0 h 1666"/>
                        <a:gd name="connsiteX8" fmla="*/ 0 w 952"/>
                        <a:gd name="connsiteY8" fmla="*/ 0 h 1666"/>
                        <a:gd name="connsiteX9" fmla="*/ 0 w 952"/>
                        <a:gd name="connsiteY9" fmla="*/ 0 h 1666"/>
                        <a:gd name="connsiteX10" fmla="*/ 0 w 952"/>
                        <a:gd name="connsiteY10" fmla="*/ 0 h 1666"/>
                        <a:gd name="connsiteX11" fmla="*/ 0 w 952"/>
                        <a:gd name="connsiteY11" fmla="*/ 0 h 1666"/>
                        <a:gd name="connsiteX12" fmla="*/ 0 w 952"/>
                        <a:gd name="connsiteY12" fmla="*/ 953 h 1666"/>
                        <a:gd name="connsiteX13" fmla="*/ 952 w 952"/>
                        <a:gd name="connsiteY13" fmla="*/ 953 h 1666"/>
                        <a:gd name="connsiteX14" fmla="*/ 952 w 952"/>
                        <a:gd name="connsiteY14" fmla="*/ 953 h 1666"/>
                        <a:gd name="connsiteX15" fmla="*/ 952 w 952"/>
                        <a:gd name="connsiteY15" fmla="*/ 953 h 1666"/>
                        <a:gd name="connsiteX16" fmla="*/ 952 w 952"/>
                        <a:gd name="connsiteY16" fmla="*/ 953 h 1666"/>
                        <a:gd name="connsiteX17" fmla="*/ 952 w 952"/>
                        <a:gd name="connsiteY17" fmla="*/ 953 h 1666"/>
                        <a:gd name="connsiteX18" fmla="*/ 952 w 952"/>
                        <a:gd name="connsiteY18" fmla="*/ 953 h 1666"/>
                        <a:gd name="connsiteX19" fmla="*/ 952 w 952"/>
                        <a:gd name="connsiteY19" fmla="*/ 953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1666">
                          <a:moveTo>
                            <a:pt x="952" y="953"/>
                          </a:moveTo>
                          <a:cubicBezTo>
                            <a:pt x="952" y="953"/>
                            <a:pt x="0" y="0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0" y="0"/>
                            <a:pt x="0" y="0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0" y="0"/>
                            <a:pt x="0" y="0"/>
                            <a:pt x="952" y="953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3"/>
                          </a:lnTo>
                          <a:cubicBezTo>
                            <a:pt x="0" y="1905"/>
                            <a:pt x="0" y="1905"/>
                            <a:pt x="952" y="953"/>
                          </a:cubicBezTo>
                          <a:cubicBezTo>
                            <a:pt x="0" y="1905"/>
                            <a:pt x="0" y="1905"/>
                            <a:pt x="952" y="953"/>
                          </a:cubicBezTo>
                          <a:cubicBezTo>
                            <a:pt x="0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00" name="任意多边形: 形状 1284"/>
                  <p:cNvSpPr/>
                  <p:nvPr/>
                </p:nvSpPr>
                <p:spPr>
                  <a:xfrm>
                    <a:off x="4317682" y="3778566"/>
                    <a:ext cx="3571" cy="2857"/>
                  </a:xfrm>
                  <a:custGeom>
                    <a:avLst/>
                    <a:gdLst>
                      <a:gd name="connsiteX0" fmla="*/ 2857 w 3571"/>
                      <a:gd name="connsiteY0" fmla="*/ 0 h 2857"/>
                      <a:gd name="connsiteX1" fmla="*/ 2857 w 3571"/>
                      <a:gd name="connsiteY1" fmla="*/ 0 h 2857"/>
                      <a:gd name="connsiteX2" fmla="*/ 2857 w 3571"/>
                      <a:gd name="connsiteY2" fmla="*/ 0 h 2857"/>
                      <a:gd name="connsiteX3" fmla="*/ 2857 w 3571"/>
                      <a:gd name="connsiteY3" fmla="*/ 0 h 2857"/>
                      <a:gd name="connsiteX4" fmla="*/ 2857 w 3571"/>
                      <a:gd name="connsiteY4" fmla="*/ 0 h 2857"/>
                      <a:gd name="connsiteX5" fmla="*/ 2857 w 3571"/>
                      <a:gd name="connsiteY5" fmla="*/ 0 h 2857"/>
                      <a:gd name="connsiteX6" fmla="*/ 2857 w 3571"/>
                      <a:gd name="connsiteY6" fmla="*/ 0 h 2857"/>
                      <a:gd name="connsiteX7" fmla="*/ 1905 w 3571"/>
                      <a:gd name="connsiteY7" fmla="*/ 0 h 2857"/>
                      <a:gd name="connsiteX8" fmla="*/ 953 w 3571"/>
                      <a:gd name="connsiteY8" fmla="*/ 0 h 2857"/>
                      <a:gd name="connsiteX9" fmla="*/ 953 w 3571"/>
                      <a:gd name="connsiteY9" fmla="*/ 0 h 2857"/>
                      <a:gd name="connsiteX10" fmla="*/ 953 w 3571"/>
                      <a:gd name="connsiteY10" fmla="*/ 0 h 2857"/>
                      <a:gd name="connsiteX11" fmla="*/ 953 w 3571"/>
                      <a:gd name="connsiteY11" fmla="*/ 0 h 2857"/>
                      <a:gd name="connsiteX12" fmla="*/ 953 w 3571"/>
                      <a:gd name="connsiteY12" fmla="*/ 0 h 2857"/>
                      <a:gd name="connsiteX13" fmla="*/ 953 w 3571"/>
                      <a:gd name="connsiteY13" fmla="*/ 0 h 2857"/>
                      <a:gd name="connsiteX14" fmla="*/ 953 w 3571"/>
                      <a:gd name="connsiteY14" fmla="*/ 0 h 2857"/>
                      <a:gd name="connsiteX15" fmla="*/ 953 w 3571"/>
                      <a:gd name="connsiteY15" fmla="*/ 0 h 2857"/>
                      <a:gd name="connsiteX16" fmla="*/ 953 w 3571"/>
                      <a:gd name="connsiteY16" fmla="*/ 0 h 2857"/>
                      <a:gd name="connsiteX17" fmla="*/ 953 w 3571"/>
                      <a:gd name="connsiteY17" fmla="*/ 0 h 2857"/>
                      <a:gd name="connsiteX18" fmla="*/ 953 w 3571"/>
                      <a:gd name="connsiteY18" fmla="*/ 0 h 2857"/>
                      <a:gd name="connsiteX19" fmla="*/ 953 w 3571"/>
                      <a:gd name="connsiteY19" fmla="*/ 0 h 2857"/>
                      <a:gd name="connsiteX20" fmla="*/ 953 w 3571"/>
                      <a:gd name="connsiteY20" fmla="*/ 0 h 2857"/>
                      <a:gd name="connsiteX21" fmla="*/ 953 w 3571"/>
                      <a:gd name="connsiteY21" fmla="*/ 0 h 2857"/>
                      <a:gd name="connsiteX22" fmla="*/ 953 w 3571"/>
                      <a:gd name="connsiteY22" fmla="*/ 0 h 2857"/>
                      <a:gd name="connsiteX23" fmla="*/ 953 w 3571"/>
                      <a:gd name="connsiteY23" fmla="*/ 0 h 2857"/>
                      <a:gd name="connsiteX24" fmla="*/ 953 w 3571"/>
                      <a:gd name="connsiteY24" fmla="*/ 0 h 2857"/>
                      <a:gd name="connsiteX25" fmla="*/ 953 w 3571"/>
                      <a:gd name="connsiteY25" fmla="*/ 0 h 2857"/>
                      <a:gd name="connsiteX26" fmla="*/ 953 w 3571"/>
                      <a:gd name="connsiteY26" fmla="*/ 0 h 2857"/>
                      <a:gd name="connsiteX27" fmla="*/ 953 w 3571"/>
                      <a:gd name="connsiteY27" fmla="*/ 0 h 2857"/>
                      <a:gd name="connsiteX28" fmla="*/ 953 w 3571"/>
                      <a:gd name="connsiteY28" fmla="*/ 0 h 2857"/>
                      <a:gd name="connsiteX29" fmla="*/ 953 w 3571"/>
                      <a:gd name="connsiteY29" fmla="*/ 0 h 2857"/>
                      <a:gd name="connsiteX30" fmla="*/ 953 w 3571"/>
                      <a:gd name="connsiteY30" fmla="*/ 0 h 2857"/>
                      <a:gd name="connsiteX31" fmla="*/ 953 w 3571"/>
                      <a:gd name="connsiteY31" fmla="*/ 0 h 2857"/>
                      <a:gd name="connsiteX32" fmla="*/ 1905 w 3571"/>
                      <a:gd name="connsiteY32" fmla="*/ 953 h 2857"/>
                      <a:gd name="connsiteX33" fmla="*/ 1905 w 3571"/>
                      <a:gd name="connsiteY33" fmla="*/ 953 h 2857"/>
                      <a:gd name="connsiteX34" fmla="*/ 1905 w 3571"/>
                      <a:gd name="connsiteY34" fmla="*/ 953 h 2857"/>
                      <a:gd name="connsiteX35" fmla="*/ 1905 w 3571"/>
                      <a:gd name="connsiteY35" fmla="*/ 953 h 2857"/>
                      <a:gd name="connsiteX36" fmla="*/ 1905 w 3571"/>
                      <a:gd name="connsiteY36" fmla="*/ 953 h 2857"/>
                      <a:gd name="connsiteX37" fmla="*/ 1905 w 3571"/>
                      <a:gd name="connsiteY37" fmla="*/ 953 h 2857"/>
                      <a:gd name="connsiteX38" fmla="*/ 1905 w 3571"/>
                      <a:gd name="connsiteY38" fmla="*/ 953 h 2857"/>
                      <a:gd name="connsiteX39" fmla="*/ 1905 w 3571"/>
                      <a:gd name="connsiteY39" fmla="*/ 953 h 2857"/>
                      <a:gd name="connsiteX40" fmla="*/ 1905 w 3571"/>
                      <a:gd name="connsiteY40" fmla="*/ 953 h 2857"/>
                      <a:gd name="connsiteX41" fmla="*/ 1905 w 3571"/>
                      <a:gd name="connsiteY41" fmla="*/ 953 h 2857"/>
                      <a:gd name="connsiteX42" fmla="*/ 1905 w 3571"/>
                      <a:gd name="connsiteY42" fmla="*/ 953 h 2857"/>
                      <a:gd name="connsiteX43" fmla="*/ 1905 w 3571"/>
                      <a:gd name="connsiteY43" fmla="*/ 953 h 2857"/>
                      <a:gd name="connsiteX44" fmla="*/ 1905 w 3571"/>
                      <a:gd name="connsiteY44" fmla="*/ 953 h 2857"/>
                      <a:gd name="connsiteX45" fmla="*/ 1905 w 3571"/>
                      <a:gd name="connsiteY45" fmla="*/ 953 h 2857"/>
                      <a:gd name="connsiteX46" fmla="*/ 1905 w 3571"/>
                      <a:gd name="connsiteY46" fmla="*/ 953 h 2857"/>
                      <a:gd name="connsiteX47" fmla="*/ 1905 w 3571"/>
                      <a:gd name="connsiteY47" fmla="*/ 953 h 2857"/>
                      <a:gd name="connsiteX48" fmla="*/ 1905 w 3571"/>
                      <a:gd name="connsiteY48" fmla="*/ 953 h 2857"/>
                      <a:gd name="connsiteX49" fmla="*/ 1905 w 3571"/>
                      <a:gd name="connsiteY49" fmla="*/ 953 h 2857"/>
                      <a:gd name="connsiteX50" fmla="*/ 1905 w 3571"/>
                      <a:gd name="connsiteY50" fmla="*/ 953 h 2857"/>
                      <a:gd name="connsiteX51" fmla="*/ 1905 w 3571"/>
                      <a:gd name="connsiteY51" fmla="*/ 953 h 2857"/>
                      <a:gd name="connsiteX52" fmla="*/ 1905 w 3571"/>
                      <a:gd name="connsiteY52" fmla="*/ 953 h 2857"/>
                      <a:gd name="connsiteX53" fmla="*/ 1905 w 3571"/>
                      <a:gd name="connsiteY53" fmla="*/ 953 h 2857"/>
                      <a:gd name="connsiteX54" fmla="*/ 1905 w 3571"/>
                      <a:gd name="connsiteY54" fmla="*/ 953 h 2857"/>
                      <a:gd name="connsiteX55" fmla="*/ 1905 w 3571"/>
                      <a:gd name="connsiteY55" fmla="*/ 953 h 2857"/>
                      <a:gd name="connsiteX56" fmla="*/ 1905 w 3571"/>
                      <a:gd name="connsiteY56" fmla="*/ 953 h 2857"/>
                      <a:gd name="connsiteX57" fmla="*/ 1905 w 3571"/>
                      <a:gd name="connsiteY57" fmla="*/ 953 h 2857"/>
                      <a:gd name="connsiteX58" fmla="*/ 1905 w 3571"/>
                      <a:gd name="connsiteY58" fmla="*/ 953 h 2857"/>
                      <a:gd name="connsiteX59" fmla="*/ 1905 w 3571"/>
                      <a:gd name="connsiteY59" fmla="*/ 953 h 2857"/>
                      <a:gd name="connsiteX60" fmla="*/ 1905 w 3571"/>
                      <a:gd name="connsiteY60" fmla="*/ 953 h 2857"/>
                      <a:gd name="connsiteX61" fmla="*/ 1905 w 3571"/>
                      <a:gd name="connsiteY61" fmla="*/ 953 h 2857"/>
                      <a:gd name="connsiteX62" fmla="*/ 1905 w 3571"/>
                      <a:gd name="connsiteY62" fmla="*/ 953 h 2857"/>
                      <a:gd name="connsiteX63" fmla="*/ 2857 w 3571"/>
                      <a:gd name="connsiteY63" fmla="*/ 0 h 2857"/>
                      <a:gd name="connsiteX64" fmla="*/ 2857 w 3571"/>
                      <a:gd name="connsiteY64" fmla="*/ 0 h 2857"/>
                      <a:gd name="connsiteX65" fmla="*/ 2857 w 3571"/>
                      <a:gd name="connsiteY65" fmla="*/ 0 h 2857"/>
                      <a:gd name="connsiteX66" fmla="*/ 2857 w 3571"/>
                      <a:gd name="connsiteY66" fmla="*/ 0 h 2857"/>
                      <a:gd name="connsiteX67" fmla="*/ 2857 w 3571"/>
                      <a:gd name="connsiteY67" fmla="*/ 0 h 2857"/>
                      <a:gd name="connsiteX68" fmla="*/ 2857 w 3571"/>
                      <a:gd name="connsiteY68" fmla="*/ 0 h 2857"/>
                      <a:gd name="connsiteX69" fmla="*/ 2857 w 3571"/>
                      <a:gd name="connsiteY69" fmla="*/ 0 h 2857"/>
                      <a:gd name="connsiteX70" fmla="*/ 2857 w 3571"/>
                      <a:gd name="connsiteY70" fmla="*/ 0 h 2857"/>
                      <a:gd name="connsiteX71" fmla="*/ 2857 w 3571"/>
                      <a:gd name="connsiteY71" fmla="*/ 0 h 2857"/>
                      <a:gd name="connsiteX72" fmla="*/ 2857 w 3571"/>
                      <a:gd name="connsiteY72" fmla="*/ 0 h 2857"/>
                      <a:gd name="connsiteX73" fmla="*/ 0 w 3571"/>
                      <a:gd name="connsiteY73" fmla="*/ 2858 h 2857"/>
                      <a:gd name="connsiteX74" fmla="*/ 0 w 3571"/>
                      <a:gd name="connsiteY74" fmla="*/ 2858 h 2857"/>
                      <a:gd name="connsiteX75" fmla="*/ 0 w 3571"/>
                      <a:gd name="connsiteY75" fmla="*/ 2858 h 2857"/>
                      <a:gd name="connsiteX76" fmla="*/ 0 w 3571"/>
                      <a:gd name="connsiteY76" fmla="*/ 2858 h 2857"/>
                      <a:gd name="connsiteX77" fmla="*/ 0 w 3571"/>
                      <a:gd name="connsiteY77" fmla="*/ 2858 h 2857"/>
                      <a:gd name="connsiteX78" fmla="*/ 1905 w 3571"/>
                      <a:gd name="connsiteY78" fmla="*/ 953 h 2857"/>
                      <a:gd name="connsiteX79" fmla="*/ 1905 w 3571"/>
                      <a:gd name="connsiteY79" fmla="*/ 953 h 2857"/>
                      <a:gd name="connsiteX80" fmla="*/ 1905 w 3571"/>
                      <a:gd name="connsiteY80" fmla="*/ 953 h 2857"/>
                      <a:gd name="connsiteX81" fmla="*/ 1905 w 3571"/>
                      <a:gd name="connsiteY81" fmla="*/ 953 h 2857"/>
                      <a:gd name="connsiteX82" fmla="*/ 1905 w 3571"/>
                      <a:gd name="connsiteY82" fmla="*/ 953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571" h="2857">
                        <a:moveTo>
                          <a:pt x="2857" y="0"/>
                        </a:move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953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1905" y="953"/>
                        </a:ln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953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3810" y="0"/>
                          <a:pt x="3810" y="0"/>
                          <a:pt x="2857" y="0"/>
                        </a:cubicBezTo>
                        <a:cubicBezTo>
                          <a:pt x="3810" y="0"/>
                          <a:pt x="3810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lose/>
                        <a:moveTo>
                          <a:pt x="0" y="2858"/>
                        </a:move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lose/>
                        <a:moveTo>
                          <a:pt x="1905" y="953"/>
                        </a:move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01" name="图形 2"/>
                <p:cNvGrpSpPr/>
                <p:nvPr/>
              </p:nvGrpSpPr>
              <p:grpSpPr>
                <a:xfrm>
                  <a:off x="4282439" y="3753802"/>
                  <a:ext cx="45720" cy="13334"/>
                  <a:chOff x="4282439" y="3753802"/>
                  <a:chExt cx="45720" cy="13334"/>
                </a:xfrm>
              </p:grpSpPr>
              <p:grpSp>
                <p:nvGrpSpPr>
                  <p:cNvPr id="1402" name="图形 2"/>
                  <p:cNvGrpSpPr/>
                  <p:nvPr/>
                </p:nvGrpSpPr>
                <p:grpSpPr>
                  <a:xfrm>
                    <a:off x="4282439" y="3764279"/>
                    <a:ext cx="26670" cy="2857"/>
                    <a:chOff x="4282439" y="3764279"/>
                    <a:chExt cx="26670" cy="2857"/>
                  </a:xfrm>
                </p:grpSpPr>
                <p:sp>
                  <p:nvSpPr>
                    <p:cNvPr id="1403" name="任意多边形: 形状 1287"/>
                    <p:cNvSpPr/>
                    <p:nvPr/>
                  </p:nvSpPr>
                  <p:spPr>
                    <a:xfrm>
                      <a:off x="4301489" y="3766184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0 h 714"/>
                        <a:gd name="connsiteX1" fmla="*/ 0 w 714"/>
                        <a:gd name="connsiteY1" fmla="*/ 0 h 714"/>
                        <a:gd name="connsiteX2" fmla="*/ 0 w 714"/>
                        <a:gd name="connsiteY2" fmla="*/ 0 h 714"/>
                        <a:gd name="connsiteX3" fmla="*/ 0 w 714"/>
                        <a:gd name="connsiteY3" fmla="*/ 0 h 714"/>
                        <a:gd name="connsiteX4" fmla="*/ 0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3" y="953"/>
                            <a:pt x="953" y="0"/>
                            <a:pt x="0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04" name="任意多边形: 形状 1288"/>
                    <p:cNvSpPr/>
                    <p:nvPr/>
                  </p:nvSpPr>
                  <p:spPr>
                    <a:xfrm>
                      <a:off x="4302442" y="3766184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05" name="任意多边形: 形状 1289"/>
                    <p:cNvSpPr/>
                    <p:nvPr/>
                  </p:nvSpPr>
                  <p:spPr>
                    <a:xfrm>
                      <a:off x="4307205" y="3764279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953 h 952"/>
                        <a:gd name="connsiteX1" fmla="*/ 0 w 9525"/>
                        <a:gd name="connsiteY1" fmla="*/ 0 h 952"/>
                        <a:gd name="connsiteX2" fmla="*/ 0 w 9525"/>
                        <a:gd name="connsiteY2" fmla="*/ 0 h 952"/>
                        <a:gd name="connsiteX3" fmla="*/ 0 w 9525"/>
                        <a:gd name="connsiteY3" fmla="*/ 0 h 952"/>
                        <a:gd name="connsiteX4" fmla="*/ 0 w 9525"/>
                        <a:gd name="connsiteY4" fmla="*/ 0 h 952"/>
                        <a:gd name="connsiteX5" fmla="*/ 0 w 9525"/>
                        <a:gd name="connsiteY5" fmla="*/ 0 h 952"/>
                        <a:gd name="connsiteX6" fmla="*/ 0 w 9525"/>
                        <a:gd name="connsiteY6" fmla="*/ 953 h 952"/>
                        <a:gd name="connsiteX7" fmla="*/ 0 w 9525"/>
                        <a:gd name="connsiteY7" fmla="*/ 953 h 952"/>
                        <a:gd name="connsiteX8" fmla="*/ 0 w 9525"/>
                        <a:gd name="connsiteY8" fmla="*/ 953 h 952"/>
                        <a:gd name="connsiteX9" fmla="*/ 0 w 9525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95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06" name="任意多边形: 形状 1290"/>
                    <p:cNvSpPr/>
                    <p:nvPr/>
                  </p:nvSpPr>
                  <p:spPr>
                    <a:xfrm>
                      <a:off x="4282439" y="3764279"/>
                      <a:ext cx="26670" cy="2857"/>
                    </a:xfrm>
                    <a:custGeom>
                      <a:avLst/>
                      <a:gdLst>
                        <a:gd name="connsiteX0" fmla="*/ 24765 w 26670"/>
                        <a:gd name="connsiteY0" fmla="*/ 0 h 2857"/>
                        <a:gd name="connsiteX1" fmla="*/ 24765 w 26670"/>
                        <a:gd name="connsiteY1" fmla="*/ 0 h 2857"/>
                        <a:gd name="connsiteX2" fmla="*/ 24765 w 26670"/>
                        <a:gd name="connsiteY2" fmla="*/ 0 h 2857"/>
                        <a:gd name="connsiteX3" fmla="*/ 24765 w 26670"/>
                        <a:gd name="connsiteY3" fmla="*/ 0 h 2857"/>
                        <a:gd name="connsiteX4" fmla="*/ 23813 w 26670"/>
                        <a:gd name="connsiteY4" fmla="*/ 0 h 2857"/>
                        <a:gd name="connsiteX5" fmla="*/ 23813 w 26670"/>
                        <a:gd name="connsiteY5" fmla="*/ 0 h 2857"/>
                        <a:gd name="connsiteX6" fmla="*/ 22860 w 26670"/>
                        <a:gd name="connsiteY6" fmla="*/ 0 h 2857"/>
                        <a:gd name="connsiteX7" fmla="*/ 22860 w 26670"/>
                        <a:gd name="connsiteY7" fmla="*/ 0 h 2857"/>
                        <a:gd name="connsiteX8" fmla="*/ 22860 w 26670"/>
                        <a:gd name="connsiteY8" fmla="*/ 0 h 2857"/>
                        <a:gd name="connsiteX9" fmla="*/ 22860 w 26670"/>
                        <a:gd name="connsiteY9" fmla="*/ 0 h 2857"/>
                        <a:gd name="connsiteX10" fmla="*/ 22860 w 26670"/>
                        <a:gd name="connsiteY10" fmla="*/ 0 h 2857"/>
                        <a:gd name="connsiteX11" fmla="*/ 21908 w 26670"/>
                        <a:gd name="connsiteY11" fmla="*/ 0 h 2857"/>
                        <a:gd name="connsiteX12" fmla="*/ 20955 w 26670"/>
                        <a:gd name="connsiteY12" fmla="*/ 0 h 2857"/>
                        <a:gd name="connsiteX13" fmla="*/ 20955 w 26670"/>
                        <a:gd name="connsiteY13" fmla="*/ 0 h 2857"/>
                        <a:gd name="connsiteX14" fmla="*/ 20003 w 26670"/>
                        <a:gd name="connsiteY14" fmla="*/ 0 h 2857"/>
                        <a:gd name="connsiteX15" fmla="*/ 19050 w 26670"/>
                        <a:gd name="connsiteY15" fmla="*/ 0 h 2857"/>
                        <a:gd name="connsiteX16" fmla="*/ 18098 w 26670"/>
                        <a:gd name="connsiteY16" fmla="*/ 953 h 2857"/>
                        <a:gd name="connsiteX17" fmla="*/ 18098 w 26670"/>
                        <a:gd name="connsiteY17" fmla="*/ 953 h 2857"/>
                        <a:gd name="connsiteX18" fmla="*/ 17145 w 26670"/>
                        <a:gd name="connsiteY18" fmla="*/ 953 h 2857"/>
                        <a:gd name="connsiteX19" fmla="*/ 16193 w 26670"/>
                        <a:gd name="connsiteY19" fmla="*/ 953 h 2857"/>
                        <a:gd name="connsiteX20" fmla="*/ 16193 w 26670"/>
                        <a:gd name="connsiteY20" fmla="*/ 953 h 2857"/>
                        <a:gd name="connsiteX21" fmla="*/ 16193 w 26670"/>
                        <a:gd name="connsiteY21" fmla="*/ 953 h 2857"/>
                        <a:gd name="connsiteX22" fmla="*/ 16193 w 26670"/>
                        <a:gd name="connsiteY22" fmla="*/ 953 h 2857"/>
                        <a:gd name="connsiteX23" fmla="*/ 16193 w 26670"/>
                        <a:gd name="connsiteY23" fmla="*/ 953 h 2857"/>
                        <a:gd name="connsiteX24" fmla="*/ 15240 w 26670"/>
                        <a:gd name="connsiteY24" fmla="*/ 953 h 2857"/>
                        <a:gd name="connsiteX25" fmla="*/ 15240 w 26670"/>
                        <a:gd name="connsiteY25" fmla="*/ 953 h 2857"/>
                        <a:gd name="connsiteX26" fmla="*/ 15240 w 26670"/>
                        <a:gd name="connsiteY26" fmla="*/ 953 h 2857"/>
                        <a:gd name="connsiteX27" fmla="*/ 14288 w 26670"/>
                        <a:gd name="connsiteY27" fmla="*/ 953 h 2857"/>
                        <a:gd name="connsiteX28" fmla="*/ 14288 w 26670"/>
                        <a:gd name="connsiteY28" fmla="*/ 953 h 2857"/>
                        <a:gd name="connsiteX29" fmla="*/ 14288 w 26670"/>
                        <a:gd name="connsiteY29" fmla="*/ 953 h 2857"/>
                        <a:gd name="connsiteX30" fmla="*/ 14288 w 26670"/>
                        <a:gd name="connsiteY30" fmla="*/ 953 h 2857"/>
                        <a:gd name="connsiteX31" fmla="*/ 14288 w 26670"/>
                        <a:gd name="connsiteY31" fmla="*/ 953 h 2857"/>
                        <a:gd name="connsiteX32" fmla="*/ 14288 w 26670"/>
                        <a:gd name="connsiteY32" fmla="*/ 953 h 2857"/>
                        <a:gd name="connsiteX33" fmla="*/ 14288 w 26670"/>
                        <a:gd name="connsiteY33" fmla="*/ 953 h 2857"/>
                        <a:gd name="connsiteX34" fmla="*/ 13335 w 26670"/>
                        <a:gd name="connsiteY34" fmla="*/ 953 h 2857"/>
                        <a:gd name="connsiteX35" fmla="*/ 12383 w 26670"/>
                        <a:gd name="connsiteY35" fmla="*/ 953 h 2857"/>
                        <a:gd name="connsiteX36" fmla="*/ 12383 w 26670"/>
                        <a:gd name="connsiteY36" fmla="*/ 953 h 2857"/>
                        <a:gd name="connsiteX37" fmla="*/ 12383 w 26670"/>
                        <a:gd name="connsiteY37" fmla="*/ 953 h 2857"/>
                        <a:gd name="connsiteX38" fmla="*/ 12383 w 26670"/>
                        <a:gd name="connsiteY38" fmla="*/ 953 h 2857"/>
                        <a:gd name="connsiteX39" fmla="*/ 12383 w 26670"/>
                        <a:gd name="connsiteY39" fmla="*/ 953 h 2857"/>
                        <a:gd name="connsiteX40" fmla="*/ 11430 w 26670"/>
                        <a:gd name="connsiteY40" fmla="*/ 953 h 2857"/>
                        <a:gd name="connsiteX41" fmla="*/ 10478 w 26670"/>
                        <a:gd name="connsiteY41" fmla="*/ 953 h 2857"/>
                        <a:gd name="connsiteX42" fmla="*/ 9525 w 26670"/>
                        <a:gd name="connsiteY42" fmla="*/ 953 h 2857"/>
                        <a:gd name="connsiteX43" fmla="*/ 9525 w 26670"/>
                        <a:gd name="connsiteY43" fmla="*/ 953 h 2857"/>
                        <a:gd name="connsiteX44" fmla="*/ 8573 w 26670"/>
                        <a:gd name="connsiteY44" fmla="*/ 953 h 2857"/>
                        <a:gd name="connsiteX45" fmla="*/ 8573 w 26670"/>
                        <a:gd name="connsiteY45" fmla="*/ 953 h 2857"/>
                        <a:gd name="connsiteX46" fmla="*/ 7620 w 26670"/>
                        <a:gd name="connsiteY46" fmla="*/ 953 h 2857"/>
                        <a:gd name="connsiteX47" fmla="*/ 7620 w 26670"/>
                        <a:gd name="connsiteY47" fmla="*/ 953 h 2857"/>
                        <a:gd name="connsiteX48" fmla="*/ 7620 w 26670"/>
                        <a:gd name="connsiteY48" fmla="*/ 953 h 2857"/>
                        <a:gd name="connsiteX49" fmla="*/ 7620 w 26670"/>
                        <a:gd name="connsiteY49" fmla="*/ 953 h 2857"/>
                        <a:gd name="connsiteX50" fmla="*/ 7620 w 26670"/>
                        <a:gd name="connsiteY50" fmla="*/ 953 h 2857"/>
                        <a:gd name="connsiteX51" fmla="*/ 6668 w 26670"/>
                        <a:gd name="connsiteY51" fmla="*/ 953 h 2857"/>
                        <a:gd name="connsiteX52" fmla="*/ 6668 w 26670"/>
                        <a:gd name="connsiteY52" fmla="*/ 953 h 2857"/>
                        <a:gd name="connsiteX53" fmla="*/ 5715 w 26670"/>
                        <a:gd name="connsiteY53" fmla="*/ 953 h 2857"/>
                        <a:gd name="connsiteX54" fmla="*/ 5715 w 26670"/>
                        <a:gd name="connsiteY54" fmla="*/ 953 h 2857"/>
                        <a:gd name="connsiteX55" fmla="*/ 4763 w 26670"/>
                        <a:gd name="connsiteY55" fmla="*/ 953 h 2857"/>
                        <a:gd name="connsiteX56" fmla="*/ 4763 w 26670"/>
                        <a:gd name="connsiteY56" fmla="*/ 953 h 2857"/>
                        <a:gd name="connsiteX57" fmla="*/ 3810 w 26670"/>
                        <a:gd name="connsiteY57" fmla="*/ 953 h 2857"/>
                        <a:gd name="connsiteX58" fmla="*/ 3810 w 26670"/>
                        <a:gd name="connsiteY58" fmla="*/ 953 h 2857"/>
                        <a:gd name="connsiteX59" fmla="*/ 3810 w 26670"/>
                        <a:gd name="connsiteY59" fmla="*/ 953 h 2857"/>
                        <a:gd name="connsiteX60" fmla="*/ 3810 w 26670"/>
                        <a:gd name="connsiteY60" fmla="*/ 953 h 2857"/>
                        <a:gd name="connsiteX61" fmla="*/ 3810 w 26670"/>
                        <a:gd name="connsiteY61" fmla="*/ 953 h 2857"/>
                        <a:gd name="connsiteX62" fmla="*/ 3810 w 26670"/>
                        <a:gd name="connsiteY62" fmla="*/ 953 h 2857"/>
                        <a:gd name="connsiteX63" fmla="*/ 3810 w 26670"/>
                        <a:gd name="connsiteY63" fmla="*/ 953 h 2857"/>
                        <a:gd name="connsiteX64" fmla="*/ 3810 w 26670"/>
                        <a:gd name="connsiteY64" fmla="*/ 953 h 2857"/>
                        <a:gd name="connsiteX65" fmla="*/ 2858 w 26670"/>
                        <a:gd name="connsiteY65" fmla="*/ 953 h 2857"/>
                        <a:gd name="connsiteX66" fmla="*/ 1905 w 26670"/>
                        <a:gd name="connsiteY66" fmla="*/ 1905 h 2857"/>
                        <a:gd name="connsiteX67" fmla="*/ 953 w 26670"/>
                        <a:gd name="connsiteY67" fmla="*/ 1905 h 2857"/>
                        <a:gd name="connsiteX68" fmla="*/ 0 w 26670"/>
                        <a:gd name="connsiteY68" fmla="*/ 1905 h 2857"/>
                        <a:gd name="connsiteX69" fmla="*/ 0 w 26670"/>
                        <a:gd name="connsiteY69" fmla="*/ 1905 h 2857"/>
                        <a:gd name="connsiteX70" fmla="*/ 0 w 26670"/>
                        <a:gd name="connsiteY70" fmla="*/ 1905 h 2857"/>
                        <a:gd name="connsiteX71" fmla="*/ 953 w 26670"/>
                        <a:gd name="connsiteY71" fmla="*/ 1905 h 2857"/>
                        <a:gd name="connsiteX72" fmla="*/ 1905 w 26670"/>
                        <a:gd name="connsiteY72" fmla="*/ 1905 h 2857"/>
                        <a:gd name="connsiteX73" fmla="*/ 2858 w 26670"/>
                        <a:gd name="connsiteY73" fmla="*/ 1905 h 2857"/>
                        <a:gd name="connsiteX74" fmla="*/ 3810 w 26670"/>
                        <a:gd name="connsiteY74" fmla="*/ 1905 h 2857"/>
                        <a:gd name="connsiteX75" fmla="*/ 3810 w 26670"/>
                        <a:gd name="connsiteY75" fmla="*/ 1905 h 2857"/>
                        <a:gd name="connsiteX76" fmla="*/ 3810 w 26670"/>
                        <a:gd name="connsiteY76" fmla="*/ 1905 h 2857"/>
                        <a:gd name="connsiteX77" fmla="*/ 4763 w 26670"/>
                        <a:gd name="connsiteY77" fmla="*/ 1905 h 2857"/>
                        <a:gd name="connsiteX78" fmla="*/ 5715 w 26670"/>
                        <a:gd name="connsiteY78" fmla="*/ 1905 h 2857"/>
                        <a:gd name="connsiteX79" fmla="*/ 6668 w 26670"/>
                        <a:gd name="connsiteY79" fmla="*/ 1905 h 2857"/>
                        <a:gd name="connsiteX80" fmla="*/ 7620 w 26670"/>
                        <a:gd name="connsiteY80" fmla="*/ 1905 h 2857"/>
                        <a:gd name="connsiteX81" fmla="*/ 8573 w 26670"/>
                        <a:gd name="connsiteY81" fmla="*/ 1905 h 2857"/>
                        <a:gd name="connsiteX82" fmla="*/ 8573 w 26670"/>
                        <a:gd name="connsiteY82" fmla="*/ 1905 h 2857"/>
                        <a:gd name="connsiteX83" fmla="*/ 9525 w 26670"/>
                        <a:gd name="connsiteY83" fmla="*/ 1905 h 2857"/>
                        <a:gd name="connsiteX84" fmla="*/ 9525 w 26670"/>
                        <a:gd name="connsiteY84" fmla="*/ 1905 h 2857"/>
                        <a:gd name="connsiteX85" fmla="*/ 10478 w 26670"/>
                        <a:gd name="connsiteY85" fmla="*/ 1905 h 2857"/>
                        <a:gd name="connsiteX86" fmla="*/ 10478 w 26670"/>
                        <a:gd name="connsiteY86" fmla="*/ 1905 h 2857"/>
                        <a:gd name="connsiteX87" fmla="*/ 10478 w 26670"/>
                        <a:gd name="connsiteY87" fmla="*/ 1905 h 2857"/>
                        <a:gd name="connsiteX88" fmla="*/ 10478 w 26670"/>
                        <a:gd name="connsiteY88" fmla="*/ 1905 h 2857"/>
                        <a:gd name="connsiteX89" fmla="*/ 11430 w 26670"/>
                        <a:gd name="connsiteY89" fmla="*/ 1905 h 2857"/>
                        <a:gd name="connsiteX90" fmla="*/ 11430 w 26670"/>
                        <a:gd name="connsiteY90" fmla="*/ 1905 h 2857"/>
                        <a:gd name="connsiteX91" fmla="*/ 11430 w 26670"/>
                        <a:gd name="connsiteY91" fmla="*/ 1905 h 2857"/>
                        <a:gd name="connsiteX92" fmla="*/ 11430 w 26670"/>
                        <a:gd name="connsiteY92" fmla="*/ 1905 h 2857"/>
                        <a:gd name="connsiteX93" fmla="*/ 11430 w 26670"/>
                        <a:gd name="connsiteY93" fmla="*/ 1905 h 2857"/>
                        <a:gd name="connsiteX94" fmla="*/ 11430 w 26670"/>
                        <a:gd name="connsiteY94" fmla="*/ 1905 h 2857"/>
                        <a:gd name="connsiteX95" fmla="*/ 11430 w 26670"/>
                        <a:gd name="connsiteY95" fmla="*/ 1905 h 2857"/>
                        <a:gd name="connsiteX96" fmla="*/ 11430 w 26670"/>
                        <a:gd name="connsiteY96" fmla="*/ 1905 h 2857"/>
                        <a:gd name="connsiteX97" fmla="*/ 12383 w 26670"/>
                        <a:gd name="connsiteY97" fmla="*/ 1905 h 2857"/>
                        <a:gd name="connsiteX98" fmla="*/ 12383 w 26670"/>
                        <a:gd name="connsiteY98" fmla="*/ 1905 h 2857"/>
                        <a:gd name="connsiteX99" fmla="*/ 12383 w 26670"/>
                        <a:gd name="connsiteY99" fmla="*/ 1905 h 2857"/>
                        <a:gd name="connsiteX100" fmla="*/ 12383 w 26670"/>
                        <a:gd name="connsiteY100" fmla="*/ 1905 h 2857"/>
                        <a:gd name="connsiteX101" fmla="*/ 12383 w 26670"/>
                        <a:gd name="connsiteY101" fmla="*/ 1905 h 2857"/>
                        <a:gd name="connsiteX102" fmla="*/ 13335 w 26670"/>
                        <a:gd name="connsiteY102" fmla="*/ 1905 h 2857"/>
                        <a:gd name="connsiteX103" fmla="*/ 14288 w 26670"/>
                        <a:gd name="connsiteY103" fmla="*/ 1905 h 2857"/>
                        <a:gd name="connsiteX104" fmla="*/ 14288 w 26670"/>
                        <a:gd name="connsiteY104" fmla="*/ 1905 h 2857"/>
                        <a:gd name="connsiteX105" fmla="*/ 15240 w 26670"/>
                        <a:gd name="connsiteY105" fmla="*/ 1905 h 2857"/>
                        <a:gd name="connsiteX106" fmla="*/ 16193 w 26670"/>
                        <a:gd name="connsiteY106" fmla="*/ 1905 h 2857"/>
                        <a:gd name="connsiteX107" fmla="*/ 17145 w 26670"/>
                        <a:gd name="connsiteY107" fmla="*/ 1905 h 2857"/>
                        <a:gd name="connsiteX108" fmla="*/ 18098 w 26670"/>
                        <a:gd name="connsiteY108" fmla="*/ 1905 h 2857"/>
                        <a:gd name="connsiteX109" fmla="*/ 18098 w 26670"/>
                        <a:gd name="connsiteY109" fmla="*/ 1905 h 2857"/>
                        <a:gd name="connsiteX110" fmla="*/ 19050 w 26670"/>
                        <a:gd name="connsiteY110" fmla="*/ 1905 h 2857"/>
                        <a:gd name="connsiteX111" fmla="*/ 19050 w 26670"/>
                        <a:gd name="connsiteY111" fmla="*/ 1905 h 2857"/>
                        <a:gd name="connsiteX112" fmla="*/ 20003 w 26670"/>
                        <a:gd name="connsiteY112" fmla="*/ 1905 h 2857"/>
                        <a:gd name="connsiteX113" fmla="*/ 20955 w 26670"/>
                        <a:gd name="connsiteY113" fmla="*/ 1905 h 2857"/>
                        <a:gd name="connsiteX114" fmla="*/ 22860 w 26670"/>
                        <a:gd name="connsiteY114" fmla="*/ 953 h 2857"/>
                        <a:gd name="connsiteX115" fmla="*/ 23813 w 26670"/>
                        <a:gd name="connsiteY115" fmla="*/ 953 h 2857"/>
                        <a:gd name="connsiteX116" fmla="*/ 23813 w 26670"/>
                        <a:gd name="connsiteY116" fmla="*/ 953 h 2857"/>
                        <a:gd name="connsiteX117" fmla="*/ 24765 w 26670"/>
                        <a:gd name="connsiteY117" fmla="*/ 953 h 2857"/>
                        <a:gd name="connsiteX118" fmla="*/ 25718 w 26670"/>
                        <a:gd name="connsiteY118" fmla="*/ 953 h 2857"/>
                        <a:gd name="connsiteX119" fmla="*/ 25718 w 26670"/>
                        <a:gd name="connsiteY119" fmla="*/ 953 h 2857"/>
                        <a:gd name="connsiteX120" fmla="*/ 25718 w 26670"/>
                        <a:gd name="connsiteY120" fmla="*/ 953 h 2857"/>
                        <a:gd name="connsiteX121" fmla="*/ 26670 w 26670"/>
                        <a:gd name="connsiteY121" fmla="*/ 953 h 2857"/>
                        <a:gd name="connsiteX122" fmla="*/ 24765 w 26670"/>
                        <a:gd name="connsiteY122" fmla="*/ 0 h 2857"/>
                        <a:gd name="connsiteX123" fmla="*/ 24765 w 26670"/>
                        <a:gd name="connsiteY123" fmla="*/ 0 h 2857"/>
                        <a:gd name="connsiteX124" fmla="*/ 24765 w 26670"/>
                        <a:gd name="connsiteY124" fmla="*/ 0 h 2857"/>
                        <a:gd name="connsiteX125" fmla="*/ 24765 w 26670"/>
                        <a:gd name="connsiteY125" fmla="*/ 0 h 2857"/>
                        <a:gd name="connsiteX126" fmla="*/ 24765 w 26670"/>
                        <a:gd name="connsiteY126" fmla="*/ 0 h 2857"/>
                        <a:gd name="connsiteX127" fmla="*/ 24765 w 26670"/>
                        <a:gd name="connsiteY127" fmla="*/ 0 h 2857"/>
                        <a:gd name="connsiteX128" fmla="*/ 24765 w 26670"/>
                        <a:gd name="connsiteY128" fmla="*/ 0 h 2857"/>
                        <a:gd name="connsiteX129" fmla="*/ 19050 w 26670"/>
                        <a:gd name="connsiteY129" fmla="*/ 2858 h 2857"/>
                        <a:gd name="connsiteX130" fmla="*/ 19050 w 26670"/>
                        <a:gd name="connsiteY130" fmla="*/ 2858 h 2857"/>
                        <a:gd name="connsiteX131" fmla="*/ 19050 w 26670"/>
                        <a:gd name="connsiteY131" fmla="*/ 2858 h 2857"/>
                        <a:gd name="connsiteX132" fmla="*/ 19050 w 26670"/>
                        <a:gd name="connsiteY132" fmla="*/ 2858 h 2857"/>
                        <a:gd name="connsiteX133" fmla="*/ 19050 w 26670"/>
                        <a:gd name="connsiteY133" fmla="*/ 2858 h 2857"/>
                        <a:gd name="connsiteX134" fmla="*/ 20003 w 26670"/>
                        <a:gd name="connsiteY134" fmla="*/ 1905 h 2857"/>
                        <a:gd name="connsiteX135" fmla="*/ 20003 w 26670"/>
                        <a:gd name="connsiteY135" fmla="*/ 1905 h 2857"/>
                        <a:gd name="connsiteX136" fmla="*/ 20003 w 26670"/>
                        <a:gd name="connsiteY136" fmla="*/ 1905 h 2857"/>
                        <a:gd name="connsiteX137" fmla="*/ 20003 w 26670"/>
                        <a:gd name="connsiteY137" fmla="*/ 1905 h 2857"/>
                        <a:gd name="connsiteX138" fmla="*/ 20003 w 26670"/>
                        <a:gd name="connsiteY138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6670" h="2857">
                          <a:moveTo>
                            <a:pt x="24765" y="0"/>
                          </a:moveTo>
                          <a:cubicBezTo>
                            <a:pt x="24765" y="0"/>
                            <a:pt x="24765" y="0"/>
                            <a:pt x="24765" y="0"/>
                          </a:cubicBezTo>
                          <a:lnTo>
                            <a:pt x="24765" y="0"/>
                          </a:lnTo>
                          <a:cubicBezTo>
                            <a:pt x="23813" y="0"/>
                            <a:pt x="23813" y="0"/>
                            <a:pt x="24765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1908" y="0"/>
                          </a:cubicBezTo>
                          <a:cubicBezTo>
                            <a:pt x="21908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003" y="0"/>
                            <a:pt x="20003" y="0"/>
                          </a:cubicBezTo>
                          <a:cubicBezTo>
                            <a:pt x="20003" y="0"/>
                            <a:pt x="20003" y="0"/>
                            <a:pt x="19050" y="0"/>
                          </a:cubicBezTo>
                          <a:cubicBezTo>
                            <a:pt x="19050" y="0"/>
                            <a:pt x="18098" y="0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7145" y="953"/>
                          </a:cubicBezTo>
                          <a:cubicBezTo>
                            <a:pt x="17145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3335" y="953"/>
                            <a:pt x="13335" y="953"/>
                          </a:cubicBezTo>
                          <a:cubicBezTo>
                            <a:pt x="13335" y="953"/>
                            <a:pt x="13335" y="953"/>
                            <a:pt x="12383" y="953"/>
                          </a:cubicBezTo>
                          <a:cubicBezTo>
                            <a:pt x="12383" y="953"/>
                            <a:pt x="12383" y="953"/>
                            <a:pt x="12383" y="953"/>
                          </a:cubicBezTo>
                          <a:cubicBezTo>
                            <a:pt x="12383" y="953"/>
                            <a:pt x="12383" y="953"/>
                            <a:pt x="12383" y="953"/>
                          </a:cubicBezTo>
                          <a:cubicBezTo>
                            <a:pt x="12383" y="953"/>
                            <a:pt x="12383" y="953"/>
                            <a:pt x="12383" y="953"/>
                          </a:cubicBezTo>
                          <a:cubicBezTo>
                            <a:pt x="12383" y="953"/>
                            <a:pt x="12383" y="953"/>
                            <a:pt x="12383" y="953"/>
                          </a:cubicBezTo>
                          <a:cubicBezTo>
                            <a:pt x="12383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0478" y="953"/>
                          </a:cubicBezTo>
                          <a:cubicBezTo>
                            <a:pt x="10478" y="953"/>
                            <a:pt x="10478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6668" y="953"/>
                          </a:cubicBezTo>
                          <a:cubicBezTo>
                            <a:pt x="6668" y="953"/>
                            <a:pt x="6668" y="953"/>
                            <a:pt x="6668" y="953"/>
                          </a:cubicBezTo>
                          <a:cubicBezTo>
                            <a:pt x="6668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4763" y="953"/>
                            <a:pt x="4763" y="953"/>
                          </a:cubicBezTo>
                          <a:lnTo>
                            <a:pt x="4763" y="953"/>
                          </a:lnTo>
                          <a:cubicBezTo>
                            <a:pt x="4763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2858" y="953"/>
                          </a:cubicBezTo>
                          <a:cubicBezTo>
                            <a:pt x="2858" y="953"/>
                            <a:pt x="1905" y="953"/>
                            <a:pt x="1905" y="1905"/>
                          </a:cubicBezTo>
                          <a:cubicBezTo>
                            <a:pt x="1905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7620" y="1905"/>
                          </a:cubicBezTo>
                          <a:cubicBezTo>
                            <a:pt x="7620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9525" y="1905"/>
                          </a:cubicBezTo>
                          <a:cubicBezTo>
                            <a:pt x="9525" y="1905"/>
                            <a:pt x="9525" y="1905"/>
                            <a:pt x="9525" y="1905"/>
                          </a:cubicBezTo>
                          <a:cubicBezTo>
                            <a:pt x="9525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5240" y="1905"/>
                          </a:cubicBezTo>
                          <a:cubicBezTo>
                            <a:pt x="15240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7145" y="1905"/>
                            <a:pt x="18098" y="1905"/>
                          </a:cubicBezTo>
                          <a:cubicBezTo>
                            <a:pt x="19050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20003" y="1905"/>
                            <a:pt x="20003" y="1905"/>
                          </a:cubicBezTo>
                          <a:cubicBezTo>
                            <a:pt x="20003" y="1905"/>
                            <a:pt x="20955" y="1905"/>
                            <a:pt x="20955" y="1905"/>
                          </a:cubicBezTo>
                          <a:cubicBezTo>
                            <a:pt x="21908" y="1905"/>
                            <a:pt x="21908" y="1905"/>
                            <a:pt x="22860" y="953"/>
                          </a:cubicBezTo>
                          <a:cubicBezTo>
                            <a:pt x="22860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3813" y="953"/>
                          </a:cubicBezTo>
                          <a:cubicBezTo>
                            <a:pt x="23813" y="953"/>
                            <a:pt x="23813" y="953"/>
                            <a:pt x="24765" y="953"/>
                          </a:cubicBezTo>
                          <a:cubicBezTo>
                            <a:pt x="24765" y="953"/>
                            <a:pt x="25718" y="953"/>
                            <a:pt x="25718" y="953"/>
                          </a:cubicBezTo>
                          <a:cubicBezTo>
                            <a:pt x="25718" y="953"/>
                            <a:pt x="25718" y="953"/>
                            <a:pt x="25718" y="953"/>
                          </a:cubicBezTo>
                          <a:cubicBezTo>
                            <a:pt x="25718" y="953"/>
                            <a:pt x="25718" y="953"/>
                            <a:pt x="25718" y="953"/>
                          </a:cubicBezTo>
                          <a:cubicBezTo>
                            <a:pt x="25718" y="953"/>
                            <a:pt x="26670" y="953"/>
                            <a:pt x="26670" y="953"/>
                          </a:cubicBezTo>
                          <a:cubicBezTo>
                            <a:pt x="23813" y="953"/>
                            <a:pt x="23813" y="953"/>
                            <a:pt x="24765" y="0"/>
                          </a:cubicBezTo>
                          <a:cubicBezTo>
                            <a:pt x="24765" y="953"/>
                            <a:pt x="24765" y="953"/>
                            <a:pt x="24765" y="0"/>
                          </a:cubicBezTo>
                          <a:cubicBezTo>
                            <a:pt x="24765" y="953"/>
                            <a:pt x="24765" y="953"/>
                            <a:pt x="24765" y="0"/>
                          </a:cubicBezTo>
                          <a:cubicBezTo>
                            <a:pt x="24765" y="953"/>
                            <a:pt x="24765" y="953"/>
                            <a:pt x="24765" y="0"/>
                          </a:cubicBezTo>
                          <a:cubicBezTo>
                            <a:pt x="24765" y="953"/>
                            <a:pt x="24765" y="953"/>
                            <a:pt x="24765" y="0"/>
                          </a:cubicBezTo>
                          <a:lnTo>
                            <a:pt x="24765" y="0"/>
                          </a:lnTo>
                          <a:cubicBezTo>
                            <a:pt x="24765" y="953"/>
                            <a:pt x="24765" y="0"/>
                            <a:pt x="24765" y="0"/>
                          </a:cubicBezTo>
                          <a:close/>
                          <a:moveTo>
                            <a:pt x="19050" y="2858"/>
                          </a:moveTo>
                          <a:cubicBezTo>
                            <a:pt x="19050" y="2858"/>
                            <a:pt x="19050" y="2858"/>
                            <a:pt x="19050" y="2858"/>
                          </a:cubicBezTo>
                          <a:cubicBezTo>
                            <a:pt x="19050" y="2858"/>
                            <a:pt x="19050" y="1905"/>
                            <a:pt x="19050" y="2858"/>
                          </a:cubicBezTo>
                          <a:cubicBezTo>
                            <a:pt x="19050" y="1905"/>
                            <a:pt x="20003" y="1905"/>
                            <a:pt x="19050" y="2858"/>
                          </a:cubicBezTo>
                          <a:cubicBezTo>
                            <a:pt x="20003" y="1905"/>
                            <a:pt x="20003" y="2858"/>
                            <a:pt x="19050" y="2858"/>
                          </a:cubicBezTo>
                          <a:close/>
                          <a:moveTo>
                            <a:pt x="20003" y="1905"/>
                          </a:moveTo>
                          <a:cubicBezTo>
                            <a:pt x="20003" y="1905"/>
                            <a:pt x="20003" y="2858"/>
                            <a:pt x="20003" y="1905"/>
                          </a:cubicBezTo>
                          <a:cubicBezTo>
                            <a:pt x="20003" y="2858"/>
                            <a:pt x="20003" y="2858"/>
                            <a:pt x="20003" y="1905"/>
                          </a:cubicBezTo>
                          <a:cubicBezTo>
                            <a:pt x="20003" y="1905"/>
                            <a:pt x="20003" y="1905"/>
                            <a:pt x="20003" y="1905"/>
                          </a:cubicBezTo>
                          <a:cubicBezTo>
                            <a:pt x="20003" y="1905"/>
                            <a:pt x="20003" y="1905"/>
                            <a:pt x="20003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07" name="图形 2"/>
                  <p:cNvGrpSpPr/>
                  <p:nvPr/>
                </p:nvGrpSpPr>
                <p:grpSpPr>
                  <a:xfrm>
                    <a:off x="4307205" y="3757612"/>
                    <a:ext cx="16192" cy="7090"/>
                    <a:chOff x="4307205" y="3757612"/>
                    <a:chExt cx="16192" cy="7090"/>
                  </a:xfrm>
                  <a:solidFill>
                    <a:srgbClr val="FF9B80"/>
                  </a:solidFill>
                </p:grpSpPr>
                <p:sp>
                  <p:nvSpPr>
                    <p:cNvPr id="1408" name="任意多边形: 形状 1292"/>
                    <p:cNvSpPr/>
                    <p:nvPr/>
                  </p:nvSpPr>
                  <p:spPr>
                    <a:xfrm>
                      <a:off x="4307205" y="376332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09" name="任意多边形: 形状 1293"/>
                    <p:cNvSpPr/>
                    <p:nvPr/>
                  </p:nvSpPr>
                  <p:spPr>
                    <a:xfrm>
                      <a:off x="4309110" y="3757612"/>
                      <a:ext cx="14287" cy="5715"/>
                    </a:xfrm>
                    <a:custGeom>
                      <a:avLst/>
                      <a:gdLst>
                        <a:gd name="connsiteX0" fmla="*/ 12382 w 14287"/>
                        <a:gd name="connsiteY0" fmla="*/ 953 h 5715"/>
                        <a:gd name="connsiteX1" fmla="*/ 12382 w 14287"/>
                        <a:gd name="connsiteY1" fmla="*/ 953 h 5715"/>
                        <a:gd name="connsiteX2" fmla="*/ 12382 w 14287"/>
                        <a:gd name="connsiteY2" fmla="*/ 953 h 5715"/>
                        <a:gd name="connsiteX3" fmla="*/ 11430 w 14287"/>
                        <a:gd name="connsiteY3" fmla="*/ 1905 h 5715"/>
                        <a:gd name="connsiteX4" fmla="*/ 11430 w 14287"/>
                        <a:gd name="connsiteY4" fmla="*/ 1905 h 5715"/>
                        <a:gd name="connsiteX5" fmla="*/ 11430 w 14287"/>
                        <a:gd name="connsiteY5" fmla="*/ 1905 h 5715"/>
                        <a:gd name="connsiteX6" fmla="*/ 11430 w 14287"/>
                        <a:gd name="connsiteY6" fmla="*/ 1905 h 5715"/>
                        <a:gd name="connsiteX7" fmla="*/ 11430 w 14287"/>
                        <a:gd name="connsiteY7" fmla="*/ 1905 h 5715"/>
                        <a:gd name="connsiteX8" fmla="*/ 11430 w 14287"/>
                        <a:gd name="connsiteY8" fmla="*/ 1905 h 5715"/>
                        <a:gd name="connsiteX9" fmla="*/ 11430 w 14287"/>
                        <a:gd name="connsiteY9" fmla="*/ 1905 h 5715"/>
                        <a:gd name="connsiteX10" fmla="*/ 11430 w 14287"/>
                        <a:gd name="connsiteY10" fmla="*/ 1905 h 5715"/>
                        <a:gd name="connsiteX11" fmla="*/ 11430 w 14287"/>
                        <a:gd name="connsiteY11" fmla="*/ 1905 h 5715"/>
                        <a:gd name="connsiteX12" fmla="*/ 11430 w 14287"/>
                        <a:gd name="connsiteY12" fmla="*/ 1905 h 5715"/>
                        <a:gd name="connsiteX13" fmla="*/ 11430 w 14287"/>
                        <a:gd name="connsiteY13" fmla="*/ 1905 h 5715"/>
                        <a:gd name="connsiteX14" fmla="*/ 11430 w 14287"/>
                        <a:gd name="connsiteY14" fmla="*/ 1905 h 5715"/>
                        <a:gd name="connsiteX15" fmla="*/ 11430 w 14287"/>
                        <a:gd name="connsiteY15" fmla="*/ 1905 h 5715"/>
                        <a:gd name="connsiteX16" fmla="*/ 11430 w 14287"/>
                        <a:gd name="connsiteY16" fmla="*/ 1905 h 5715"/>
                        <a:gd name="connsiteX17" fmla="*/ 11430 w 14287"/>
                        <a:gd name="connsiteY17" fmla="*/ 1905 h 5715"/>
                        <a:gd name="connsiteX18" fmla="*/ 11430 w 14287"/>
                        <a:gd name="connsiteY18" fmla="*/ 1905 h 5715"/>
                        <a:gd name="connsiteX19" fmla="*/ 11430 w 14287"/>
                        <a:gd name="connsiteY19" fmla="*/ 1905 h 5715"/>
                        <a:gd name="connsiteX20" fmla="*/ 11430 w 14287"/>
                        <a:gd name="connsiteY20" fmla="*/ 1905 h 5715"/>
                        <a:gd name="connsiteX21" fmla="*/ 11430 w 14287"/>
                        <a:gd name="connsiteY21" fmla="*/ 1905 h 5715"/>
                        <a:gd name="connsiteX22" fmla="*/ 11430 w 14287"/>
                        <a:gd name="connsiteY22" fmla="*/ 1905 h 5715"/>
                        <a:gd name="connsiteX23" fmla="*/ 11430 w 14287"/>
                        <a:gd name="connsiteY23" fmla="*/ 1905 h 5715"/>
                        <a:gd name="connsiteX24" fmla="*/ 11430 w 14287"/>
                        <a:gd name="connsiteY24" fmla="*/ 1905 h 5715"/>
                        <a:gd name="connsiteX25" fmla="*/ 11430 w 14287"/>
                        <a:gd name="connsiteY25" fmla="*/ 1905 h 5715"/>
                        <a:gd name="connsiteX26" fmla="*/ 10477 w 14287"/>
                        <a:gd name="connsiteY26" fmla="*/ 1905 h 5715"/>
                        <a:gd name="connsiteX27" fmla="*/ 10477 w 14287"/>
                        <a:gd name="connsiteY27" fmla="*/ 1905 h 5715"/>
                        <a:gd name="connsiteX28" fmla="*/ 10477 w 14287"/>
                        <a:gd name="connsiteY28" fmla="*/ 1905 h 5715"/>
                        <a:gd name="connsiteX29" fmla="*/ 10477 w 14287"/>
                        <a:gd name="connsiteY29" fmla="*/ 1905 h 5715"/>
                        <a:gd name="connsiteX30" fmla="*/ 10477 w 14287"/>
                        <a:gd name="connsiteY30" fmla="*/ 1905 h 5715"/>
                        <a:gd name="connsiteX31" fmla="*/ 10477 w 14287"/>
                        <a:gd name="connsiteY31" fmla="*/ 1905 h 5715"/>
                        <a:gd name="connsiteX32" fmla="*/ 9525 w 14287"/>
                        <a:gd name="connsiteY32" fmla="*/ 1905 h 5715"/>
                        <a:gd name="connsiteX33" fmla="*/ 8572 w 14287"/>
                        <a:gd name="connsiteY33" fmla="*/ 1905 h 5715"/>
                        <a:gd name="connsiteX34" fmla="*/ 7620 w 14287"/>
                        <a:gd name="connsiteY34" fmla="*/ 1905 h 5715"/>
                        <a:gd name="connsiteX35" fmla="*/ 6667 w 14287"/>
                        <a:gd name="connsiteY35" fmla="*/ 1905 h 5715"/>
                        <a:gd name="connsiteX36" fmla="*/ 6667 w 14287"/>
                        <a:gd name="connsiteY36" fmla="*/ 1905 h 5715"/>
                        <a:gd name="connsiteX37" fmla="*/ 6667 w 14287"/>
                        <a:gd name="connsiteY37" fmla="*/ 1905 h 5715"/>
                        <a:gd name="connsiteX38" fmla="*/ 6667 w 14287"/>
                        <a:gd name="connsiteY38" fmla="*/ 1905 h 5715"/>
                        <a:gd name="connsiteX39" fmla="*/ 6667 w 14287"/>
                        <a:gd name="connsiteY39" fmla="*/ 1905 h 5715"/>
                        <a:gd name="connsiteX40" fmla="*/ 6667 w 14287"/>
                        <a:gd name="connsiteY40" fmla="*/ 1905 h 5715"/>
                        <a:gd name="connsiteX41" fmla="*/ 6667 w 14287"/>
                        <a:gd name="connsiteY41" fmla="*/ 1905 h 5715"/>
                        <a:gd name="connsiteX42" fmla="*/ 6667 w 14287"/>
                        <a:gd name="connsiteY42" fmla="*/ 1905 h 5715"/>
                        <a:gd name="connsiteX43" fmla="*/ 6667 w 14287"/>
                        <a:gd name="connsiteY43" fmla="*/ 1905 h 5715"/>
                        <a:gd name="connsiteX44" fmla="*/ 6667 w 14287"/>
                        <a:gd name="connsiteY44" fmla="*/ 1905 h 5715"/>
                        <a:gd name="connsiteX45" fmla="*/ 6667 w 14287"/>
                        <a:gd name="connsiteY45" fmla="*/ 1905 h 5715"/>
                        <a:gd name="connsiteX46" fmla="*/ 6667 w 14287"/>
                        <a:gd name="connsiteY46" fmla="*/ 1905 h 5715"/>
                        <a:gd name="connsiteX47" fmla="*/ 5715 w 14287"/>
                        <a:gd name="connsiteY47" fmla="*/ 953 h 5715"/>
                        <a:gd name="connsiteX48" fmla="*/ 5715 w 14287"/>
                        <a:gd name="connsiteY48" fmla="*/ 953 h 5715"/>
                        <a:gd name="connsiteX49" fmla="*/ 5715 w 14287"/>
                        <a:gd name="connsiteY49" fmla="*/ 953 h 5715"/>
                        <a:gd name="connsiteX50" fmla="*/ 5715 w 14287"/>
                        <a:gd name="connsiteY50" fmla="*/ 953 h 5715"/>
                        <a:gd name="connsiteX51" fmla="*/ 5715 w 14287"/>
                        <a:gd name="connsiteY51" fmla="*/ 953 h 5715"/>
                        <a:gd name="connsiteX52" fmla="*/ 5715 w 14287"/>
                        <a:gd name="connsiteY52" fmla="*/ 953 h 5715"/>
                        <a:gd name="connsiteX53" fmla="*/ 5715 w 14287"/>
                        <a:gd name="connsiteY53" fmla="*/ 953 h 5715"/>
                        <a:gd name="connsiteX54" fmla="*/ 5715 w 14287"/>
                        <a:gd name="connsiteY54" fmla="*/ 953 h 5715"/>
                        <a:gd name="connsiteX55" fmla="*/ 5715 w 14287"/>
                        <a:gd name="connsiteY55" fmla="*/ 953 h 5715"/>
                        <a:gd name="connsiteX56" fmla="*/ 5715 w 14287"/>
                        <a:gd name="connsiteY56" fmla="*/ 953 h 5715"/>
                        <a:gd name="connsiteX57" fmla="*/ 5715 w 14287"/>
                        <a:gd name="connsiteY57" fmla="*/ 953 h 5715"/>
                        <a:gd name="connsiteX58" fmla="*/ 6667 w 14287"/>
                        <a:gd name="connsiteY58" fmla="*/ 953 h 5715"/>
                        <a:gd name="connsiteX59" fmla="*/ 6667 w 14287"/>
                        <a:gd name="connsiteY59" fmla="*/ 953 h 5715"/>
                        <a:gd name="connsiteX60" fmla="*/ 6667 w 14287"/>
                        <a:gd name="connsiteY60" fmla="*/ 953 h 5715"/>
                        <a:gd name="connsiteX61" fmla="*/ 7620 w 14287"/>
                        <a:gd name="connsiteY61" fmla="*/ 953 h 5715"/>
                        <a:gd name="connsiteX62" fmla="*/ 8572 w 14287"/>
                        <a:gd name="connsiteY62" fmla="*/ 953 h 5715"/>
                        <a:gd name="connsiteX63" fmla="*/ 9525 w 14287"/>
                        <a:gd name="connsiteY63" fmla="*/ 953 h 5715"/>
                        <a:gd name="connsiteX64" fmla="*/ 9525 w 14287"/>
                        <a:gd name="connsiteY64" fmla="*/ 953 h 5715"/>
                        <a:gd name="connsiteX65" fmla="*/ 9525 w 14287"/>
                        <a:gd name="connsiteY65" fmla="*/ 953 h 5715"/>
                        <a:gd name="connsiteX66" fmla="*/ 9525 w 14287"/>
                        <a:gd name="connsiteY66" fmla="*/ 953 h 5715"/>
                        <a:gd name="connsiteX67" fmla="*/ 9525 w 14287"/>
                        <a:gd name="connsiteY67" fmla="*/ 953 h 5715"/>
                        <a:gd name="connsiteX68" fmla="*/ 9525 w 14287"/>
                        <a:gd name="connsiteY68" fmla="*/ 953 h 5715"/>
                        <a:gd name="connsiteX69" fmla="*/ 9525 w 14287"/>
                        <a:gd name="connsiteY69" fmla="*/ 953 h 5715"/>
                        <a:gd name="connsiteX70" fmla="*/ 9525 w 14287"/>
                        <a:gd name="connsiteY70" fmla="*/ 953 h 5715"/>
                        <a:gd name="connsiteX71" fmla="*/ 9525 w 14287"/>
                        <a:gd name="connsiteY71" fmla="*/ 953 h 5715"/>
                        <a:gd name="connsiteX72" fmla="*/ 9525 w 14287"/>
                        <a:gd name="connsiteY72" fmla="*/ 953 h 5715"/>
                        <a:gd name="connsiteX73" fmla="*/ 9525 w 14287"/>
                        <a:gd name="connsiteY73" fmla="*/ 953 h 5715"/>
                        <a:gd name="connsiteX74" fmla="*/ 9525 w 14287"/>
                        <a:gd name="connsiteY74" fmla="*/ 953 h 5715"/>
                        <a:gd name="connsiteX75" fmla="*/ 9525 w 14287"/>
                        <a:gd name="connsiteY75" fmla="*/ 953 h 5715"/>
                        <a:gd name="connsiteX76" fmla="*/ 9525 w 14287"/>
                        <a:gd name="connsiteY76" fmla="*/ 953 h 5715"/>
                        <a:gd name="connsiteX77" fmla="*/ 9525 w 14287"/>
                        <a:gd name="connsiteY77" fmla="*/ 953 h 5715"/>
                        <a:gd name="connsiteX78" fmla="*/ 9525 w 14287"/>
                        <a:gd name="connsiteY78" fmla="*/ 953 h 5715"/>
                        <a:gd name="connsiteX79" fmla="*/ 9525 w 14287"/>
                        <a:gd name="connsiteY79" fmla="*/ 953 h 5715"/>
                        <a:gd name="connsiteX80" fmla="*/ 10477 w 14287"/>
                        <a:gd name="connsiteY80" fmla="*/ 953 h 5715"/>
                        <a:gd name="connsiteX81" fmla="*/ 11430 w 14287"/>
                        <a:gd name="connsiteY81" fmla="*/ 953 h 5715"/>
                        <a:gd name="connsiteX82" fmla="*/ 11430 w 14287"/>
                        <a:gd name="connsiteY82" fmla="*/ 953 h 5715"/>
                        <a:gd name="connsiteX83" fmla="*/ 11430 w 14287"/>
                        <a:gd name="connsiteY83" fmla="*/ 953 h 5715"/>
                        <a:gd name="connsiteX84" fmla="*/ 11430 w 14287"/>
                        <a:gd name="connsiteY84" fmla="*/ 953 h 5715"/>
                        <a:gd name="connsiteX85" fmla="*/ 11430 w 14287"/>
                        <a:gd name="connsiteY85" fmla="*/ 953 h 5715"/>
                        <a:gd name="connsiteX86" fmla="*/ 12382 w 14287"/>
                        <a:gd name="connsiteY86" fmla="*/ 953 h 5715"/>
                        <a:gd name="connsiteX87" fmla="*/ 12382 w 14287"/>
                        <a:gd name="connsiteY87" fmla="*/ 953 h 5715"/>
                        <a:gd name="connsiteX88" fmla="*/ 13335 w 14287"/>
                        <a:gd name="connsiteY88" fmla="*/ 0 h 5715"/>
                        <a:gd name="connsiteX89" fmla="*/ 14288 w 14287"/>
                        <a:gd name="connsiteY89" fmla="*/ 0 h 5715"/>
                        <a:gd name="connsiteX90" fmla="*/ 14288 w 14287"/>
                        <a:gd name="connsiteY90" fmla="*/ 0 h 5715"/>
                        <a:gd name="connsiteX91" fmla="*/ 14288 w 14287"/>
                        <a:gd name="connsiteY91" fmla="*/ 0 h 5715"/>
                        <a:gd name="connsiteX92" fmla="*/ 14288 w 14287"/>
                        <a:gd name="connsiteY92" fmla="*/ 0 h 5715"/>
                        <a:gd name="connsiteX93" fmla="*/ 12382 w 14287"/>
                        <a:gd name="connsiteY93" fmla="*/ 953 h 5715"/>
                        <a:gd name="connsiteX94" fmla="*/ 0 w 14287"/>
                        <a:gd name="connsiteY94" fmla="*/ 5715 h 5715"/>
                        <a:gd name="connsiteX95" fmla="*/ 0 w 14287"/>
                        <a:gd name="connsiteY95" fmla="*/ 5715 h 5715"/>
                        <a:gd name="connsiteX96" fmla="*/ 0 w 14287"/>
                        <a:gd name="connsiteY96" fmla="*/ 5715 h 5715"/>
                        <a:gd name="connsiteX97" fmla="*/ 0 w 14287"/>
                        <a:gd name="connsiteY97" fmla="*/ 5715 h 5715"/>
                        <a:gd name="connsiteX98" fmla="*/ 0 w 14287"/>
                        <a:gd name="connsiteY98" fmla="*/ 5715 h 5715"/>
                        <a:gd name="connsiteX99" fmla="*/ 1905 w 14287"/>
                        <a:gd name="connsiteY99" fmla="*/ 4763 h 5715"/>
                        <a:gd name="connsiteX100" fmla="*/ 1905 w 14287"/>
                        <a:gd name="connsiteY100" fmla="*/ 4763 h 5715"/>
                        <a:gd name="connsiteX101" fmla="*/ 1905 w 14287"/>
                        <a:gd name="connsiteY101" fmla="*/ 4763 h 5715"/>
                        <a:gd name="connsiteX102" fmla="*/ 1905 w 14287"/>
                        <a:gd name="connsiteY102" fmla="*/ 4763 h 5715"/>
                        <a:gd name="connsiteX103" fmla="*/ 1905 w 14287"/>
                        <a:gd name="connsiteY103" fmla="*/ 4763 h 5715"/>
                        <a:gd name="connsiteX104" fmla="*/ 11430 w 14287"/>
                        <a:gd name="connsiteY104" fmla="*/ 953 h 5715"/>
                        <a:gd name="connsiteX105" fmla="*/ 11430 w 14287"/>
                        <a:gd name="connsiteY105" fmla="*/ 953 h 5715"/>
                        <a:gd name="connsiteX106" fmla="*/ 11430 w 14287"/>
                        <a:gd name="connsiteY106" fmla="*/ 953 h 5715"/>
                        <a:gd name="connsiteX107" fmla="*/ 11430 w 14287"/>
                        <a:gd name="connsiteY107" fmla="*/ 953 h 5715"/>
                        <a:gd name="connsiteX108" fmla="*/ 11430 w 14287"/>
                        <a:gd name="connsiteY108" fmla="*/ 953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4287" h="5715">
                          <a:moveTo>
                            <a:pt x="12382" y="953"/>
                          </a:moveTo>
                          <a:cubicBezTo>
                            <a:pt x="12382" y="953"/>
                            <a:pt x="12382" y="953"/>
                            <a:pt x="12382" y="953"/>
                          </a:cubicBezTo>
                          <a:cubicBezTo>
                            <a:pt x="12382" y="953"/>
                            <a:pt x="11430" y="953"/>
                            <a:pt x="12382" y="953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10477" y="1905"/>
                            <a:pt x="10477" y="1905"/>
                          </a:cubicBezTo>
                          <a:cubicBezTo>
                            <a:pt x="10477" y="1905"/>
                            <a:pt x="9525" y="1905"/>
                            <a:pt x="9525" y="1905"/>
                          </a:cubicBezTo>
                          <a:cubicBezTo>
                            <a:pt x="9525" y="1905"/>
                            <a:pt x="8572" y="1905"/>
                            <a:pt x="8572" y="1905"/>
                          </a:cubicBezTo>
                          <a:cubicBezTo>
                            <a:pt x="8572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6667" y="1905"/>
                            <a:pt x="6667" y="1905"/>
                          </a:cubicBezTo>
                          <a:lnTo>
                            <a:pt x="6667" y="1905"/>
                          </a:lnTo>
                          <a:cubicBezTo>
                            <a:pt x="6667" y="1905"/>
                            <a:pt x="6667" y="1905"/>
                            <a:pt x="6667" y="1905"/>
                          </a:cubicBezTo>
                          <a:cubicBezTo>
                            <a:pt x="6667" y="1905"/>
                            <a:pt x="5715" y="1905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lnTo>
                            <a:pt x="5715" y="953"/>
                          </a:ln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6667" y="953"/>
                            <a:pt x="6667" y="953"/>
                          </a:cubicBezTo>
                          <a:cubicBezTo>
                            <a:pt x="6667" y="953"/>
                            <a:pt x="6667" y="953"/>
                            <a:pt x="6667" y="953"/>
                          </a:cubicBezTo>
                          <a:cubicBezTo>
                            <a:pt x="6667" y="953"/>
                            <a:pt x="6667" y="953"/>
                            <a:pt x="6667" y="953"/>
                          </a:cubicBezTo>
                          <a:cubicBezTo>
                            <a:pt x="6667" y="953"/>
                            <a:pt x="6667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8572" y="953"/>
                          </a:cubicBezTo>
                          <a:cubicBezTo>
                            <a:pt x="8572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10477" y="953"/>
                          </a:cubicBezTo>
                          <a:cubicBezTo>
                            <a:pt x="10477" y="953"/>
                            <a:pt x="10477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2382" y="953"/>
                          </a:cubicBezTo>
                          <a:cubicBezTo>
                            <a:pt x="12382" y="953"/>
                            <a:pt x="12382" y="953"/>
                            <a:pt x="12382" y="953"/>
                          </a:cubicBezTo>
                          <a:cubicBezTo>
                            <a:pt x="12382" y="953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lnTo>
                            <a:pt x="14288" y="0"/>
                          </a:lnTo>
                          <a:lnTo>
                            <a:pt x="12382" y="953"/>
                          </a:ln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1905" y="4763"/>
                          </a:move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5715"/>
                            <a:pt x="1905" y="4763"/>
                          </a:cubicBezTo>
                          <a:cubicBezTo>
                            <a:pt x="1905" y="5715"/>
                            <a:pt x="1905" y="4763"/>
                            <a:pt x="1905" y="4763"/>
                          </a:cubicBezTo>
                          <a:close/>
                          <a:moveTo>
                            <a:pt x="11430" y="953"/>
                          </a:move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1430" y="953"/>
                            <a:pt x="11430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10" name="任意多边形: 形状 1294"/>
                    <p:cNvSpPr/>
                    <p:nvPr/>
                  </p:nvSpPr>
                  <p:spPr>
                    <a:xfrm>
                      <a:off x="4309110" y="376427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11" name="任意多边形: 形状 1295"/>
                    <p:cNvSpPr/>
                    <p:nvPr/>
                  </p:nvSpPr>
                  <p:spPr>
                    <a:xfrm>
                      <a:off x="4308157" y="3763327"/>
                      <a:ext cx="952" cy="1375"/>
                    </a:xfrm>
                    <a:custGeom>
                      <a:avLst/>
                      <a:gdLst>
                        <a:gd name="connsiteX0" fmla="*/ 953 w 952"/>
                        <a:gd name="connsiteY0" fmla="*/ 952 h 1375"/>
                        <a:gd name="connsiteX1" fmla="*/ 953 w 952"/>
                        <a:gd name="connsiteY1" fmla="*/ 952 h 1375"/>
                        <a:gd name="connsiteX2" fmla="*/ 953 w 952"/>
                        <a:gd name="connsiteY2" fmla="*/ 952 h 1375"/>
                        <a:gd name="connsiteX3" fmla="*/ 953 w 952"/>
                        <a:gd name="connsiteY3" fmla="*/ 952 h 1375"/>
                        <a:gd name="connsiteX4" fmla="*/ 953 w 952"/>
                        <a:gd name="connsiteY4" fmla="*/ 952 h 1375"/>
                        <a:gd name="connsiteX5" fmla="*/ 953 w 952"/>
                        <a:gd name="connsiteY5" fmla="*/ 952 h 1375"/>
                        <a:gd name="connsiteX6" fmla="*/ 0 w 952"/>
                        <a:gd name="connsiteY6" fmla="*/ 0 h 1375"/>
                        <a:gd name="connsiteX7" fmla="*/ 0 w 952"/>
                        <a:gd name="connsiteY7" fmla="*/ 0 h 1375"/>
                        <a:gd name="connsiteX8" fmla="*/ 0 w 952"/>
                        <a:gd name="connsiteY8" fmla="*/ 0 h 1375"/>
                        <a:gd name="connsiteX9" fmla="*/ 0 w 952"/>
                        <a:gd name="connsiteY9" fmla="*/ 0 h 1375"/>
                        <a:gd name="connsiteX10" fmla="*/ 0 w 952"/>
                        <a:gd name="connsiteY10" fmla="*/ 0 h 1375"/>
                        <a:gd name="connsiteX11" fmla="*/ 0 w 952"/>
                        <a:gd name="connsiteY11" fmla="*/ 0 h 1375"/>
                        <a:gd name="connsiteX12" fmla="*/ 0 w 952"/>
                        <a:gd name="connsiteY12" fmla="*/ 952 h 1375"/>
                        <a:gd name="connsiteX13" fmla="*/ 0 w 952"/>
                        <a:gd name="connsiteY13" fmla="*/ 952 h 1375"/>
                        <a:gd name="connsiteX14" fmla="*/ 953 w 952"/>
                        <a:gd name="connsiteY14" fmla="*/ 952 h 1375"/>
                        <a:gd name="connsiteX15" fmla="*/ 953 w 952"/>
                        <a:gd name="connsiteY15" fmla="*/ 952 h 1375"/>
                        <a:gd name="connsiteX16" fmla="*/ 953 w 952"/>
                        <a:gd name="connsiteY16" fmla="*/ 952 h 1375"/>
                        <a:gd name="connsiteX17" fmla="*/ 953 w 952"/>
                        <a:gd name="connsiteY17" fmla="*/ 952 h 1375"/>
                        <a:gd name="connsiteX18" fmla="*/ 953 w 952"/>
                        <a:gd name="connsiteY18" fmla="*/ 952 h 1375"/>
                        <a:gd name="connsiteX19" fmla="*/ 953 w 952"/>
                        <a:gd name="connsiteY19" fmla="*/ 952 h 13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1375">
                          <a:moveTo>
                            <a:pt x="953" y="952"/>
                          </a:moveTo>
                          <a:cubicBezTo>
                            <a:pt x="953" y="0"/>
                            <a:pt x="0" y="0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0" y="0"/>
                            <a:pt x="0" y="0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0" y="0"/>
                            <a:pt x="0" y="0"/>
                            <a:pt x="953" y="952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1905"/>
                            <a:pt x="953" y="952"/>
                          </a:cubicBezTo>
                          <a:cubicBezTo>
                            <a:pt x="0" y="952"/>
                            <a:pt x="0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12" name="任意多边形: 形状 1296"/>
                  <p:cNvSpPr/>
                  <p:nvPr/>
                </p:nvSpPr>
                <p:spPr>
                  <a:xfrm>
                    <a:off x="4322444" y="3753802"/>
                    <a:ext cx="5715" cy="2857"/>
                  </a:xfrm>
                  <a:custGeom>
                    <a:avLst/>
                    <a:gdLst>
                      <a:gd name="connsiteX0" fmla="*/ 5715 w 5715"/>
                      <a:gd name="connsiteY0" fmla="*/ 0 h 2857"/>
                      <a:gd name="connsiteX1" fmla="*/ 5715 w 5715"/>
                      <a:gd name="connsiteY1" fmla="*/ 0 h 2857"/>
                      <a:gd name="connsiteX2" fmla="*/ 5715 w 5715"/>
                      <a:gd name="connsiteY2" fmla="*/ 0 h 2857"/>
                      <a:gd name="connsiteX3" fmla="*/ 5715 w 5715"/>
                      <a:gd name="connsiteY3" fmla="*/ 0 h 2857"/>
                      <a:gd name="connsiteX4" fmla="*/ 5715 w 5715"/>
                      <a:gd name="connsiteY4" fmla="*/ 0 h 2857"/>
                      <a:gd name="connsiteX5" fmla="*/ 5715 w 5715"/>
                      <a:gd name="connsiteY5" fmla="*/ 0 h 2857"/>
                      <a:gd name="connsiteX6" fmla="*/ 5715 w 5715"/>
                      <a:gd name="connsiteY6" fmla="*/ 0 h 2857"/>
                      <a:gd name="connsiteX7" fmla="*/ 3810 w 5715"/>
                      <a:gd name="connsiteY7" fmla="*/ 952 h 2857"/>
                      <a:gd name="connsiteX8" fmla="*/ 2857 w 5715"/>
                      <a:gd name="connsiteY8" fmla="*/ 952 h 2857"/>
                      <a:gd name="connsiteX9" fmla="*/ 2857 w 5715"/>
                      <a:gd name="connsiteY9" fmla="*/ 952 h 2857"/>
                      <a:gd name="connsiteX10" fmla="*/ 2857 w 5715"/>
                      <a:gd name="connsiteY10" fmla="*/ 952 h 2857"/>
                      <a:gd name="connsiteX11" fmla="*/ 2857 w 5715"/>
                      <a:gd name="connsiteY11" fmla="*/ 952 h 2857"/>
                      <a:gd name="connsiteX12" fmla="*/ 2857 w 5715"/>
                      <a:gd name="connsiteY12" fmla="*/ 952 h 2857"/>
                      <a:gd name="connsiteX13" fmla="*/ 2857 w 5715"/>
                      <a:gd name="connsiteY13" fmla="*/ 952 h 2857"/>
                      <a:gd name="connsiteX14" fmla="*/ 2857 w 5715"/>
                      <a:gd name="connsiteY14" fmla="*/ 952 h 2857"/>
                      <a:gd name="connsiteX15" fmla="*/ 1905 w 5715"/>
                      <a:gd name="connsiteY15" fmla="*/ 952 h 2857"/>
                      <a:gd name="connsiteX16" fmla="*/ 953 w 5715"/>
                      <a:gd name="connsiteY16" fmla="*/ 952 h 2857"/>
                      <a:gd name="connsiteX17" fmla="*/ 953 w 5715"/>
                      <a:gd name="connsiteY17" fmla="*/ 952 h 2857"/>
                      <a:gd name="connsiteX18" fmla="*/ 953 w 5715"/>
                      <a:gd name="connsiteY18" fmla="*/ 952 h 2857"/>
                      <a:gd name="connsiteX19" fmla="*/ 953 w 5715"/>
                      <a:gd name="connsiteY19" fmla="*/ 952 h 2857"/>
                      <a:gd name="connsiteX20" fmla="*/ 953 w 5715"/>
                      <a:gd name="connsiteY20" fmla="*/ 952 h 2857"/>
                      <a:gd name="connsiteX21" fmla="*/ 953 w 5715"/>
                      <a:gd name="connsiteY21" fmla="*/ 952 h 2857"/>
                      <a:gd name="connsiteX22" fmla="*/ 953 w 5715"/>
                      <a:gd name="connsiteY22" fmla="*/ 952 h 2857"/>
                      <a:gd name="connsiteX23" fmla="*/ 953 w 5715"/>
                      <a:gd name="connsiteY23" fmla="*/ 952 h 2857"/>
                      <a:gd name="connsiteX24" fmla="*/ 953 w 5715"/>
                      <a:gd name="connsiteY24" fmla="*/ 952 h 2857"/>
                      <a:gd name="connsiteX25" fmla="*/ 953 w 5715"/>
                      <a:gd name="connsiteY25" fmla="*/ 952 h 2857"/>
                      <a:gd name="connsiteX26" fmla="*/ 953 w 5715"/>
                      <a:gd name="connsiteY26" fmla="*/ 952 h 2857"/>
                      <a:gd name="connsiteX27" fmla="*/ 953 w 5715"/>
                      <a:gd name="connsiteY27" fmla="*/ 952 h 2857"/>
                      <a:gd name="connsiteX28" fmla="*/ 953 w 5715"/>
                      <a:gd name="connsiteY28" fmla="*/ 952 h 2857"/>
                      <a:gd name="connsiteX29" fmla="*/ 0 w 5715"/>
                      <a:gd name="connsiteY29" fmla="*/ 952 h 2857"/>
                      <a:gd name="connsiteX30" fmla="*/ 0 w 5715"/>
                      <a:gd name="connsiteY30" fmla="*/ 952 h 2857"/>
                      <a:gd name="connsiteX31" fmla="*/ 0 w 5715"/>
                      <a:gd name="connsiteY31" fmla="*/ 952 h 2857"/>
                      <a:gd name="connsiteX32" fmla="*/ 953 w 5715"/>
                      <a:gd name="connsiteY32" fmla="*/ 1905 h 2857"/>
                      <a:gd name="connsiteX33" fmla="*/ 953 w 5715"/>
                      <a:gd name="connsiteY33" fmla="*/ 1905 h 2857"/>
                      <a:gd name="connsiteX34" fmla="*/ 953 w 5715"/>
                      <a:gd name="connsiteY34" fmla="*/ 1905 h 2857"/>
                      <a:gd name="connsiteX35" fmla="*/ 1905 w 5715"/>
                      <a:gd name="connsiteY35" fmla="*/ 1905 h 2857"/>
                      <a:gd name="connsiteX36" fmla="*/ 1905 w 5715"/>
                      <a:gd name="connsiteY36" fmla="*/ 1905 h 2857"/>
                      <a:gd name="connsiteX37" fmla="*/ 1905 w 5715"/>
                      <a:gd name="connsiteY37" fmla="*/ 1905 h 2857"/>
                      <a:gd name="connsiteX38" fmla="*/ 1905 w 5715"/>
                      <a:gd name="connsiteY38" fmla="*/ 1905 h 2857"/>
                      <a:gd name="connsiteX39" fmla="*/ 1905 w 5715"/>
                      <a:gd name="connsiteY39" fmla="*/ 1905 h 2857"/>
                      <a:gd name="connsiteX40" fmla="*/ 1905 w 5715"/>
                      <a:gd name="connsiteY40" fmla="*/ 1905 h 2857"/>
                      <a:gd name="connsiteX41" fmla="*/ 1905 w 5715"/>
                      <a:gd name="connsiteY41" fmla="*/ 1905 h 2857"/>
                      <a:gd name="connsiteX42" fmla="*/ 1905 w 5715"/>
                      <a:gd name="connsiteY42" fmla="*/ 1905 h 2857"/>
                      <a:gd name="connsiteX43" fmla="*/ 1905 w 5715"/>
                      <a:gd name="connsiteY43" fmla="*/ 1905 h 2857"/>
                      <a:gd name="connsiteX44" fmla="*/ 1905 w 5715"/>
                      <a:gd name="connsiteY44" fmla="*/ 1905 h 2857"/>
                      <a:gd name="connsiteX45" fmla="*/ 1905 w 5715"/>
                      <a:gd name="connsiteY45" fmla="*/ 1905 h 2857"/>
                      <a:gd name="connsiteX46" fmla="*/ 1905 w 5715"/>
                      <a:gd name="connsiteY46" fmla="*/ 1905 h 2857"/>
                      <a:gd name="connsiteX47" fmla="*/ 1905 w 5715"/>
                      <a:gd name="connsiteY47" fmla="*/ 1905 h 2857"/>
                      <a:gd name="connsiteX48" fmla="*/ 1905 w 5715"/>
                      <a:gd name="connsiteY48" fmla="*/ 1905 h 2857"/>
                      <a:gd name="connsiteX49" fmla="*/ 1905 w 5715"/>
                      <a:gd name="connsiteY49" fmla="*/ 1905 h 2857"/>
                      <a:gd name="connsiteX50" fmla="*/ 1905 w 5715"/>
                      <a:gd name="connsiteY50" fmla="*/ 1905 h 2857"/>
                      <a:gd name="connsiteX51" fmla="*/ 1905 w 5715"/>
                      <a:gd name="connsiteY51" fmla="*/ 1905 h 2857"/>
                      <a:gd name="connsiteX52" fmla="*/ 1905 w 5715"/>
                      <a:gd name="connsiteY52" fmla="*/ 1905 h 2857"/>
                      <a:gd name="connsiteX53" fmla="*/ 1905 w 5715"/>
                      <a:gd name="connsiteY53" fmla="*/ 1905 h 2857"/>
                      <a:gd name="connsiteX54" fmla="*/ 1905 w 5715"/>
                      <a:gd name="connsiteY54" fmla="*/ 1905 h 2857"/>
                      <a:gd name="connsiteX55" fmla="*/ 1905 w 5715"/>
                      <a:gd name="connsiteY55" fmla="*/ 1905 h 2857"/>
                      <a:gd name="connsiteX56" fmla="*/ 1905 w 5715"/>
                      <a:gd name="connsiteY56" fmla="*/ 1905 h 2857"/>
                      <a:gd name="connsiteX57" fmla="*/ 1905 w 5715"/>
                      <a:gd name="connsiteY57" fmla="*/ 1905 h 2857"/>
                      <a:gd name="connsiteX58" fmla="*/ 1905 w 5715"/>
                      <a:gd name="connsiteY58" fmla="*/ 1905 h 2857"/>
                      <a:gd name="connsiteX59" fmla="*/ 1905 w 5715"/>
                      <a:gd name="connsiteY59" fmla="*/ 1905 h 2857"/>
                      <a:gd name="connsiteX60" fmla="*/ 1905 w 5715"/>
                      <a:gd name="connsiteY60" fmla="*/ 1905 h 2857"/>
                      <a:gd name="connsiteX61" fmla="*/ 1905 w 5715"/>
                      <a:gd name="connsiteY61" fmla="*/ 1905 h 2857"/>
                      <a:gd name="connsiteX62" fmla="*/ 1905 w 5715"/>
                      <a:gd name="connsiteY62" fmla="*/ 1905 h 2857"/>
                      <a:gd name="connsiteX63" fmla="*/ 1905 w 5715"/>
                      <a:gd name="connsiteY63" fmla="*/ 1905 h 2857"/>
                      <a:gd name="connsiteX64" fmla="*/ 5715 w 5715"/>
                      <a:gd name="connsiteY64" fmla="*/ 0 h 2857"/>
                      <a:gd name="connsiteX65" fmla="*/ 5715 w 5715"/>
                      <a:gd name="connsiteY65" fmla="*/ 0 h 2857"/>
                      <a:gd name="connsiteX66" fmla="*/ 5715 w 5715"/>
                      <a:gd name="connsiteY66" fmla="*/ 0 h 2857"/>
                      <a:gd name="connsiteX67" fmla="*/ 5715 w 5715"/>
                      <a:gd name="connsiteY67" fmla="*/ 0 h 2857"/>
                      <a:gd name="connsiteX68" fmla="*/ 5715 w 5715"/>
                      <a:gd name="connsiteY68" fmla="*/ 0 h 2857"/>
                      <a:gd name="connsiteX69" fmla="*/ 5715 w 5715"/>
                      <a:gd name="connsiteY69" fmla="*/ 0 h 2857"/>
                      <a:gd name="connsiteX70" fmla="*/ 5715 w 5715"/>
                      <a:gd name="connsiteY70" fmla="*/ 0 h 2857"/>
                      <a:gd name="connsiteX71" fmla="*/ 5715 w 5715"/>
                      <a:gd name="connsiteY71" fmla="*/ 0 h 2857"/>
                      <a:gd name="connsiteX72" fmla="*/ 5715 w 5715"/>
                      <a:gd name="connsiteY72" fmla="*/ 0 h 2857"/>
                      <a:gd name="connsiteX73" fmla="*/ 1905 w 5715"/>
                      <a:gd name="connsiteY73" fmla="*/ 2857 h 2857"/>
                      <a:gd name="connsiteX74" fmla="*/ 1905 w 5715"/>
                      <a:gd name="connsiteY74" fmla="*/ 2857 h 2857"/>
                      <a:gd name="connsiteX75" fmla="*/ 1905 w 5715"/>
                      <a:gd name="connsiteY75" fmla="*/ 2857 h 2857"/>
                      <a:gd name="connsiteX76" fmla="*/ 1905 w 5715"/>
                      <a:gd name="connsiteY76" fmla="*/ 2857 h 2857"/>
                      <a:gd name="connsiteX77" fmla="*/ 1905 w 5715"/>
                      <a:gd name="connsiteY77" fmla="*/ 2857 h 2857"/>
                      <a:gd name="connsiteX78" fmla="*/ 3810 w 5715"/>
                      <a:gd name="connsiteY78" fmla="*/ 952 h 2857"/>
                      <a:gd name="connsiteX79" fmla="*/ 3810 w 5715"/>
                      <a:gd name="connsiteY79" fmla="*/ 952 h 2857"/>
                      <a:gd name="connsiteX80" fmla="*/ 3810 w 5715"/>
                      <a:gd name="connsiteY80" fmla="*/ 952 h 2857"/>
                      <a:gd name="connsiteX81" fmla="*/ 3810 w 5715"/>
                      <a:gd name="connsiteY81" fmla="*/ 952 h 2857"/>
                      <a:gd name="connsiteX82" fmla="*/ 3810 w 5715"/>
                      <a:gd name="connsiteY82" fmla="*/ 952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5715" h="2857">
                        <a:moveTo>
                          <a:pt x="5715" y="0"/>
                        </a:move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4763" y="0"/>
                          <a:pt x="5715" y="0"/>
                        </a:cubicBezTo>
                        <a:cubicBezTo>
                          <a:pt x="4763" y="0"/>
                          <a:pt x="5715" y="0"/>
                          <a:pt x="5715" y="0"/>
                        </a:cubicBezTo>
                        <a:cubicBezTo>
                          <a:pt x="4763" y="0"/>
                          <a:pt x="4763" y="0"/>
                          <a:pt x="5715" y="0"/>
                        </a:cubicBezTo>
                        <a:cubicBezTo>
                          <a:pt x="4763" y="0"/>
                          <a:pt x="4763" y="0"/>
                          <a:pt x="5715" y="0"/>
                        </a:cubicBezTo>
                        <a:cubicBezTo>
                          <a:pt x="4763" y="0"/>
                          <a:pt x="4763" y="0"/>
                          <a:pt x="5715" y="0"/>
                        </a:cubicBezTo>
                        <a:cubicBezTo>
                          <a:pt x="4763" y="952"/>
                          <a:pt x="4763" y="952"/>
                          <a:pt x="3810" y="952"/>
                        </a:cubicBezTo>
                        <a:cubicBezTo>
                          <a:pt x="3810" y="952"/>
                          <a:pt x="3810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2857" y="952"/>
                        </a:cubicBezTo>
                        <a:cubicBezTo>
                          <a:pt x="2857" y="952"/>
                          <a:pt x="2857" y="952"/>
                          <a:pt x="1905" y="952"/>
                        </a:cubicBezTo>
                        <a:cubicBezTo>
                          <a:pt x="1905" y="952"/>
                          <a:pt x="1905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953" y="952"/>
                        </a:cubicBezTo>
                        <a:lnTo>
                          <a:pt x="953" y="952"/>
                        </a:lnTo>
                        <a:cubicBezTo>
                          <a:pt x="953" y="952"/>
                          <a:pt x="953" y="952"/>
                          <a:pt x="953" y="952"/>
                        </a:cubicBezTo>
                        <a:cubicBezTo>
                          <a:pt x="953" y="952"/>
                          <a:pt x="953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lnTo>
                          <a:pt x="953" y="1905"/>
                        </a:ln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4763" y="952"/>
                          <a:pt x="4763" y="952"/>
                          <a:pt x="5715" y="0"/>
                        </a:cubicBezTo>
                        <a:cubicBezTo>
                          <a:pt x="4763" y="952"/>
                          <a:pt x="4763" y="952"/>
                          <a:pt x="5715" y="0"/>
                        </a:cubicBezTo>
                        <a:cubicBezTo>
                          <a:pt x="4763" y="952"/>
                          <a:pt x="4763" y="952"/>
                          <a:pt x="5715" y="0"/>
                        </a:cubicBezTo>
                        <a:cubicBezTo>
                          <a:pt x="4763" y="0"/>
                          <a:pt x="4763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lose/>
                        <a:moveTo>
                          <a:pt x="1905" y="2857"/>
                        </a:moveTo>
                        <a:cubicBezTo>
                          <a:pt x="1905" y="2857"/>
                          <a:pt x="1905" y="2857"/>
                          <a:pt x="1905" y="2857"/>
                        </a:cubicBezTo>
                        <a:cubicBezTo>
                          <a:pt x="1905" y="2857"/>
                          <a:pt x="1905" y="2857"/>
                          <a:pt x="1905" y="2857"/>
                        </a:cubicBezTo>
                        <a:cubicBezTo>
                          <a:pt x="1905" y="2857"/>
                          <a:pt x="1905" y="2857"/>
                          <a:pt x="1905" y="2857"/>
                        </a:cubicBezTo>
                        <a:cubicBezTo>
                          <a:pt x="1905" y="2857"/>
                          <a:pt x="1905" y="2857"/>
                          <a:pt x="1905" y="2857"/>
                        </a:cubicBezTo>
                        <a:close/>
                        <a:moveTo>
                          <a:pt x="3810" y="952"/>
                        </a:moveTo>
                        <a:cubicBezTo>
                          <a:pt x="3810" y="952"/>
                          <a:pt x="3810" y="952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952"/>
                        </a:cubicBezTo>
                        <a:cubicBezTo>
                          <a:pt x="3810" y="952"/>
                          <a:pt x="3810" y="952"/>
                          <a:pt x="3810" y="952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13" name="图形 2"/>
                <p:cNvGrpSpPr/>
                <p:nvPr/>
              </p:nvGrpSpPr>
              <p:grpSpPr>
                <a:xfrm>
                  <a:off x="4230581" y="3588066"/>
                  <a:ext cx="14710" cy="121920"/>
                  <a:chOff x="4230581" y="3588066"/>
                  <a:chExt cx="14710" cy="121920"/>
                </a:xfrm>
              </p:grpSpPr>
              <p:grpSp>
                <p:nvGrpSpPr>
                  <p:cNvPr id="1414" name="图形 2"/>
                  <p:cNvGrpSpPr/>
                  <p:nvPr/>
                </p:nvGrpSpPr>
                <p:grpSpPr>
                  <a:xfrm>
                    <a:off x="4230581" y="3588066"/>
                    <a:ext cx="8043" cy="67627"/>
                    <a:chOff x="4230581" y="3588066"/>
                    <a:chExt cx="8043" cy="67627"/>
                  </a:xfrm>
                </p:grpSpPr>
                <p:sp>
                  <p:nvSpPr>
                    <p:cNvPr id="1415" name="任意多边形: 形状 1299"/>
                    <p:cNvSpPr/>
                    <p:nvPr/>
                  </p:nvSpPr>
                  <p:spPr>
                    <a:xfrm>
                      <a:off x="4235053" y="3642359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16" name="任意多边形: 形状 1300"/>
                    <p:cNvSpPr/>
                    <p:nvPr/>
                  </p:nvSpPr>
                  <p:spPr>
                    <a:xfrm>
                      <a:off x="4234814" y="364331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17" name="任意多边形: 形状 1301"/>
                    <p:cNvSpPr/>
                    <p:nvPr/>
                  </p:nvSpPr>
                  <p:spPr>
                    <a:xfrm>
                      <a:off x="4236719" y="3654347"/>
                      <a:ext cx="1905" cy="1347"/>
                    </a:xfrm>
                    <a:custGeom>
                      <a:avLst/>
                      <a:gdLst>
                        <a:gd name="connsiteX0" fmla="*/ 0 w 1905"/>
                        <a:gd name="connsiteY0" fmla="*/ 1347 h 1347"/>
                        <a:gd name="connsiteX1" fmla="*/ 1905 w 1905"/>
                        <a:gd name="connsiteY1" fmla="*/ 1347 h 1347"/>
                        <a:gd name="connsiteX2" fmla="*/ 1905 w 1905"/>
                        <a:gd name="connsiteY2" fmla="*/ 1347 h 1347"/>
                        <a:gd name="connsiteX3" fmla="*/ 1905 w 1905"/>
                        <a:gd name="connsiteY3" fmla="*/ 394 h 1347"/>
                        <a:gd name="connsiteX4" fmla="*/ 1905 w 1905"/>
                        <a:gd name="connsiteY4" fmla="*/ 394 h 1347"/>
                        <a:gd name="connsiteX5" fmla="*/ 1905 w 1905"/>
                        <a:gd name="connsiteY5" fmla="*/ 394 h 1347"/>
                        <a:gd name="connsiteX6" fmla="*/ 0 w 1905"/>
                        <a:gd name="connsiteY6" fmla="*/ 1347 h 1347"/>
                        <a:gd name="connsiteX7" fmla="*/ 0 w 1905"/>
                        <a:gd name="connsiteY7" fmla="*/ 1347 h 1347"/>
                        <a:gd name="connsiteX8" fmla="*/ 0 w 1905"/>
                        <a:gd name="connsiteY8" fmla="*/ 1347 h 1347"/>
                        <a:gd name="connsiteX9" fmla="*/ 0 w 1905"/>
                        <a:gd name="connsiteY9" fmla="*/ 1347 h 13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347">
                          <a:moveTo>
                            <a:pt x="0" y="1347"/>
                          </a:moveTo>
                          <a:lnTo>
                            <a:pt x="1905" y="1347"/>
                          </a:lnTo>
                          <a:cubicBezTo>
                            <a:pt x="1905" y="1347"/>
                            <a:pt x="1905" y="1347"/>
                            <a:pt x="1905" y="1347"/>
                          </a:cubicBezTo>
                          <a:cubicBezTo>
                            <a:pt x="1905" y="1347"/>
                            <a:pt x="1905" y="394"/>
                            <a:pt x="1905" y="394"/>
                          </a:cubicBezTo>
                          <a:cubicBezTo>
                            <a:pt x="1905" y="394"/>
                            <a:pt x="1905" y="394"/>
                            <a:pt x="1905" y="394"/>
                          </a:cubicBezTo>
                          <a:cubicBezTo>
                            <a:pt x="1905" y="394"/>
                            <a:pt x="1905" y="394"/>
                            <a:pt x="1905" y="394"/>
                          </a:cubicBezTo>
                          <a:cubicBezTo>
                            <a:pt x="953" y="-558"/>
                            <a:pt x="953" y="394"/>
                            <a:pt x="0" y="1347"/>
                          </a:cubicBezTo>
                          <a:cubicBezTo>
                            <a:pt x="0" y="394"/>
                            <a:pt x="0" y="394"/>
                            <a:pt x="0" y="1347"/>
                          </a:cubicBezTo>
                          <a:cubicBezTo>
                            <a:pt x="0" y="394"/>
                            <a:pt x="0" y="394"/>
                            <a:pt x="0" y="1347"/>
                          </a:cubicBezTo>
                          <a:cubicBezTo>
                            <a:pt x="0" y="1347"/>
                            <a:pt x="0" y="1347"/>
                            <a:pt x="0" y="1347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18" name="任意多边形: 形状 1302"/>
                    <p:cNvSpPr/>
                    <p:nvPr/>
                  </p:nvSpPr>
                  <p:spPr>
                    <a:xfrm>
                      <a:off x="4230581" y="3588066"/>
                      <a:ext cx="8043" cy="66675"/>
                    </a:xfrm>
                    <a:custGeom>
                      <a:avLst/>
                      <a:gdLst>
                        <a:gd name="connsiteX0" fmla="*/ 6138 w 8043"/>
                        <a:gd name="connsiteY0" fmla="*/ 66675 h 66675"/>
                        <a:gd name="connsiteX1" fmla="*/ 8043 w 8043"/>
                        <a:gd name="connsiteY1" fmla="*/ 65723 h 66675"/>
                        <a:gd name="connsiteX2" fmla="*/ 8043 w 8043"/>
                        <a:gd name="connsiteY2" fmla="*/ 65723 h 66675"/>
                        <a:gd name="connsiteX3" fmla="*/ 8043 w 8043"/>
                        <a:gd name="connsiteY3" fmla="*/ 64770 h 66675"/>
                        <a:gd name="connsiteX4" fmla="*/ 8043 w 8043"/>
                        <a:gd name="connsiteY4" fmla="*/ 63817 h 66675"/>
                        <a:gd name="connsiteX5" fmla="*/ 8043 w 8043"/>
                        <a:gd name="connsiteY5" fmla="*/ 62865 h 66675"/>
                        <a:gd name="connsiteX6" fmla="*/ 8043 w 8043"/>
                        <a:gd name="connsiteY6" fmla="*/ 61913 h 66675"/>
                        <a:gd name="connsiteX7" fmla="*/ 8043 w 8043"/>
                        <a:gd name="connsiteY7" fmla="*/ 61913 h 66675"/>
                        <a:gd name="connsiteX8" fmla="*/ 8043 w 8043"/>
                        <a:gd name="connsiteY8" fmla="*/ 60960 h 66675"/>
                        <a:gd name="connsiteX9" fmla="*/ 8043 w 8043"/>
                        <a:gd name="connsiteY9" fmla="*/ 60960 h 66675"/>
                        <a:gd name="connsiteX10" fmla="*/ 8043 w 8043"/>
                        <a:gd name="connsiteY10" fmla="*/ 60008 h 66675"/>
                        <a:gd name="connsiteX11" fmla="*/ 8043 w 8043"/>
                        <a:gd name="connsiteY11" fmla="*/ 58103 h 66675"/>
                        <a:gd name="connsiteX12" fmla="*/ 8043 w 8043"/>
                        <a:gd name="connsiteY12" fmla="*/ 56198 h 66675"/>
                        <a:gd name="connsiteX13" fmla="*/ 8043 w 8043"/>
                        <a:gd name="connsiteY13" fmla="*/ 55245 h 66675"/>
                        <a:gd name="connsiteX14" fmla="*/ 8043 w 8043"/>
                        <a:gd name="connsiteY14" fmla="*/ 53340 h 66675"/>
                        <a:gd name="connsiteX15" fmla="*/ 8043 w 8043"/>
                        <a:gd name="connsiteY15" fmla="*/ 52388 h 66675"/>
                        <a:gd name="connsiteX16" fmla="*/ 7091 w 8043"/>
                        <a:gd name="connsiteY16" fmla="*/ 49530 h 66675"/>
                        <a:gd name="connsiteX17" fmla="*/ 7091 w 8043"/>
                        <a:gd name="connsiteY17" fmla="*/ 48578 h 66675"/>
                        <a:gd name="connsiteX18" fmla="*/ 7091 w 8043"/>
                        <a:gd name="connsiteY18" fmla="*/ 46673 h 66675"/>
                        <a:gd name="connsiteX19" fmla="*/ 7091 w 8043"/>
                        <a:gd name="connsiteY19" fmla="*/ 44767 h 66675"/>
                        <a:gd name="connsiteX20" fmla="*/ 7091 w 8043"/>
                        <a:gd name="connsiteY20" fmla="*/ 43815 h 66675"/>
                        <a:gd name="connsiteX21" fmla="*/ 7091 w 8043"/>
                        <a:gd name="connsiteY21" fmla="*/ 42863 h 66675"/>
                        <a:gd name="connsiteX22" fmla="*/ 7091 w 8043"/>
                        <a:gd name="connsiteY22" fmla="*/ 42863 h 66675"/>
                        <a:gd name="connsiteX23" fmla="*/ 7091 w 8043"/>
                        <a:gd name="connsiteY23" fmla="*/ 42863 h 66675"/>
                        <a:gd name="connsiteX24" fmla="*/ 7091 w 8043"/>
                        <a:gd name="connsiteY24" fmla="*/ 40958 h 66675"/>
                        <a:gd name="connsiteX25" fmla="*/ 7091 w 8043"/>
                        <a:gd name="connsiteY25" fmla="*/ 40005 h 66675"/>
                        <a:gd name="connsiteX26" fmla="*/ 7091 w 8043"/>
                        <a:gd name="connsiteY26" fmla="*/ 40005 h 66675"/>
                        <a:gd name="connsiteX27" fmla="*/ 7091 w 8043"/>
                        <a:gd name="connsiteY27" fmla="*/ 39053 h 66675"/>
                        <a:gd name="connsiteX28" fmla="*/ 7091 w 8043"/>
                        <a:gd name="connsiteY28" fmla="*/ 38100 h 66675"/>
                        <a:gd name="connsiteX29" fmla="*/ 7091 w 8043"/>
                        <a:gd name="connsiteY29" fmla="*/ 38100 h 66675"/>
                        <a:gd name="connsiteX30" fmla="*/ 7091 w 8043"/>
                        <a:gd name="connsiteY30" fmla="*/ 38100 h 66675"/>
                        <a:gd name="connsiteX31" fmla="*/ 7091 w 8043"/>
                        <a:gd name="connsiteY31" fmla="*/ 38100 h 66675"/>
                        <a:gd name="connsiteX32" fmla="*/ 7091 w 8043"/>
                        <a:gd name="connsiteY32" fmla="*/ 38100 h 66675"/>
                        <a:gd name="connsiteX33" fmla="*/ 7091 w 8043"/>
                        <a:gd name="connsiteY33" fmla="*/ 37148 h 66675"/>
                        <a:gd name="connsiteX34" fmla="*/ 7091 w 8043"/>
                        <a:gd name="connsiteY34" fmla="*/ 35242 h 66675"/>
                        <a:gd name="connsiteX35" fmla="*/ 7091 w 8043"/>
                        <a:gd name="connsiteY35" fmla="*/ 34290 h 66675"/>
                        <a:gd name="connsiteX36" fmla="*/ 7091 w 8043"/>
                        <a:gd name="connsiteY36" fmla="*/ 34290 h 66675"/>
                        <a:gd name="connsiteX37" fmla="*/ 7091 w 8043"/>
                        <a:gd name="connsiteY37" fmla="*/ 33338 h 66675"/>
                        <a:gd name="connsiteX38" fmla="*/ 7091 w 8043"/>
                        <a:gd name="connsiteY38" fmla="*/ 33338 h 66675"/>
                        <a:gd name="connsiteX39" fmla="*/ 7091 w 8043"/>
                        <a:gd name="connsiteY39" fmla="*/ 33338 h 66675"/>
                        <a:gd name="connsiteX40" fmla="*/ 7091 w 8043"/>
                        <a:gd name="connsiteY40" fmla="*/ 31433 h 66675"/>
                        <a:gd name="connsiteX41" fmla="*/ 7091 w 8043"/>
                        <a:gd name="connsiteY41" fmla="*/ 30480 h 66675"/>
                        <a:gd name="connsiteX42" fmla="*/ 7091 w 8043"/>
                        <a:gd name="connsiteY42" fmla="*/ 28575 h 66675"/>
                        <a:gd name="connsiteX43" fmla="*/ 7091 w 8043"/>
                        <a:gd name="connsiteY43" fmla="*/ 28575 h 66675"/>
                        <a:gd name="connsiteX44" fmla="*/ 7091 w 8043"/>
                        <a:gd name="connsiteY44" fmla="*/ 27623 h 66675"/>
                        <a:gd name="connsiteX45" fmla="*/ 7091 w 8043"/>
                        <a:gd name="connsiteY45" fmla="*/ 26670 h 66675"/>
                        <a:gd name="connsiteX46" fmla="*/ 6138 w 8043"/>
                        <a:gd name="connsiteY46" fmla="*/ 24765 h 66675"/>
                        <a:gd name="connsiteX47" fmla="*/ 6138 w 8043"/>
                        <a:gd name="connsiteY47" fmla="*/ 24765 h 66675"/>
                        <a:gd name="connsiteX48" fmla="*/ 6138 w 8043"/>
                        <a:gd name="connsiteY48" fmla="*/ 23813 h 66675"/>
                        <a:gd name="connsiteX49" fmla="*/ 6138 w 8043"/>
                        <a:gd name="connsiteY49" fmla="*/ 23813 h 66675"/>
                        <a:gd name="connsiteX50" fmla="*/ 6138 w 8043"/>
                        <a:gd name="connsiteY50" fmla="*/ 22860 h 66675"/>
                        <a:gd name="connsiteX51" fmla="*/ 5186 w 8043"/>
                        <a:gd name="connsiteY51" fmla="*/ 21908 h 66675"/>
                        <a:gd name="connsiteX52" fmla="*/ 5186 w 8043"/>
                        <a:gd name="connsiteY52" fmla="*/ 20955 h 66675"/>
                        <a:gd name="connsiteX53" fmla="*/ 5186 w 8043"/>
                        <a:gd name="connsiteY53" fmla="*/ 18098 h 66675"/>
                        <a:gd name="connsiteX54" fmla="*/ 5186 w 8043"/>
                        <a:gd name="connsiteY54" fmla="*/ 17145 h 66675"/>
                        <a:gd name="connsiteX55" fmla="*/ 4233 w 8043"/>
                        <a:gd name="connsiteY55" fmla="*/ 15240 h 66675"/>
                        <a:gd name="connsiteX56" fmla="*/ 4233 w 8043"/>
                        <a:gd name="connsiteY56" fmla="*/ 15240 h 66675"/>
                        <a:gd name="connsiteX57" fmla="*/ 4233 w 8043"/>
                        <a:gd name="connsiteY57" fmla="*/ 13335 h 66675"/>
                        <a:gd name="connsiteX58" fmla="*/ 4233 w 8043"/>
                        <a:gd name="connsiteY58" fmla="*/ 12383 h 66675"/>
                        <a:gd name="connsiteX59" fmla="*/ 4233 w 8043"/>
                        <a:gd name="connsiteY59" fmla="*/ 12383 h 66675"/>
                        <a:gd name="connsiteX60" fmla="*/ 4233 w 8043"/>
                        <a:gd name="connsiteY60" fmla="*/ 12383 h 66675"/>
                        <a:gd name="connsiteX61" fmla="*/ 4233 w 8043"/>
                        <a:gd name="connsiteY61" fmla="*/ 11430 h 66675"/>
                        <a:gd name="connsiteX62" fmla="*/ 4233 w 8043"/>
                        <a:gd name="connsiteY62" fmla="*/ 11430 h 66675"/>
                        <a:gd name="connsiteX63" fmla="*/ 4233 w 8043"/>
                        <a:gd name="connsiteY63" fmla="*/ 11430 h 66675"/>
                        <a:gd name="connsiteX64" fmla="*/ 4233 w 8043"/>
                        <a:gd name="connsiteY64" fmla="*/ 10478 h 66675"/>
                        <a:gd name="connsiteX65" fmla="*/ 3281 w 8043"/>
                        <a:gd name="connsiteY65" fmla="*/ 8573 h 66675"/>
                        <a:gd name="connsiteX66" fmla="*/ 2328 w 8043"/>
                        <a:gd name="connsiteY66" fmla="*/ 4763 h 66675"/>
                        <a:gd name="connsiteX67" fmla="*/ 2328 w 8043"/>
                        <a:gd name="connsiteY67" fmla="*/ 2858 h 66675"/>
                        <a:gd name="connsiteX68" fmla="*/ 1376 w 8043"/>
                        <a:gd name="connsiteY68" fmla="*/ 953 h 66675"/>
                        <a:gd name="connsiteX69" fmla="*/ 423 w 8043"/>
                        <a:gd name="connsiteY69" fmla="*/ 0 h 66675"/>
                        <a:gd name="connsiteX70" fmla="*/ 423 w 8043"/>
                        <a:gd name="connsiteY70" fmla="*/ 0 h 66675"/>
                        <a:gd name="connsiteX71" fmla="*/ 423 w 8043"/>
                        <a:gd name="connsiteY71" fmla="*/ 953 h 66675"/>
                        <a:gd name="connsiteX72" fmla="*/ 423 w 8043"/>
                        <a:gd name="connsiteY72" fmla="*/ 1905 h 66675"/>
                        <a:gd name="connsiteX73" fmla="*/ 423 w 8043"/>
                        <a:gd name="connsiteY73" fmla="*/ 2858 h 66675"/>
                        <a:gd name="connsiteX74" fmla="*/ 423 w 8043"/>
                        <a:gd name="connsiteY74" fmla="*/ 3810 h 66675"/>
                        <a:gd name="connsiteX75" fmla="*/ 423 w 8043"/>
                        <a:gd name="connsiteY75" fmla="*/ 4763 h 66675"/>
                        <a:gd name="connsiteX76" fmla="*/ 423 w 8043"/>
                        <a:gd name="connsiteY76" fmla="*/ 5715 h 66675"/>
                        <a:gd name="connsiteX77" fmla="*/ 423 w 8043"/>
                        <a:gd name="connsiteY77" fmla="*/ 7620 h 66675"/>
                        <a:gd name="connsiteX78" fmla="*/ 423 w 8043"/>
                        <a:gd name="connsiteY78" fmla="*/ 9525 h 66675"/>
                        <a:gd name="connsiteX79" fmla="*/ 423 w 8043"/>
                        <a:gd name="connsiteY79" fmla="*/ 10478 h 66675"/>
                        <a:gd name="connsiteX80" fmla="*/ 423 w 8043"/>
                        <a:gd name="connsiteY80" fmla="*/ 11430 h 66675"/>
                        <a:gd name="connsiteX81" fmla="*/ 423 w 8043"/>
                        <a:gd name="connsiteY81" fmla="*/ 13335 h 66675"/>
                        <a:gd name="connsiteX82" fmla="*/ 423 w 8043"/>
                        <a:gd name="connsiteY82" fmla="*/ 14288 h 66675"/>
                        <a:gd name="connsiteX83" fmla="*/ 423 w 8043"/>
                        <a:gd name="connsiteY83" fmla="*/ 15240 h 66675"/>
                        <a:gd name="connsiteX84" fmla="*/ 423 w 8043"/>
                        <a:gd name="connsiteY84" fmla="*/ 16192 h 66675"/>
                        <a:gd name="connsiteX85" fmla="*/ 423 w 8043"/>
                        <a:gd name="connsiteY85" fmla="*/ 18098 h 66675"/>
                        <a:gd name="connsiteX86" fmla="*/ 423 w 8043"/>
                        <a:gd name="connsiteY86" fmla="*/ 19050 h 66675"/>
                        <a:gd name="connsiteX87" fmla="*/ 423 w 8043"/>
                        <a:gd name="connsiteY87" fmla="*/ 20003 h 66675"/>
                        <a:gd name="connsiteX88" fmla="*/ 423 w 8043"/>
                        <a:gd name="connsiteY88" fmla="*/ 20955 h 66675"/>
                        <a:gd name="connsiteX89" fmla="*/ 423 w 8043"/>
                        <a:gd name="connsiteY89" fmla="*/ 21908 h 66675"/>
                        <a:gd name="connsiteX90" fmla="*/ 423 w 8043"/>
                        <a:gd name="connsiteY90" fmla="*/ 21908 h 66675"/>
                        <a:gd name="connsiteX91" fmla="*/ 423 w 8043"/>
                        <a:gd name="connsiteY91" fmla="*/ 21908 h 66675"/>
                        <a:gd name="connsiteX92" fmla="*/ 423 w 8043"/>
                        <a:gd name="connsiteY92" fmla="*/ 21908 h 66675"/>
                        <a:gd name="connsiteX93" fmla="*/ 423 w 8043"/>
                        <a:gd name="connsiteY93" fmla="*/ 22860 h 66675"/>
                        <a:gd name="connsiteX94" fmla="*/ 423 w 8043"/>
                        <a:gd name="connsiteY94" fmla="*/ 22860 h 66675"/>
                        <a:gd name="connsiteX95" fmla="*/ 423 w 8043"/>
                        <a:gd name="connsiteY95" fmla="*/ 22860 h 66675"/>
                        <a:gd name="connsiteX96" fmla="*/ 423 w 8043"/>
                        <a:gd name="connsiteY96" fmla="*/ 23813 h 66675"/>
                        <a:gd name="connsiteX97" fmla="*/ 423 w 8043"/>
                        <a:gd name="connsiteY97" fmla="*/ 26670 h 66675"/>
                        <a:gd name="connsiteX98" fmla="*/ 423 w 8043"/>
                        <a:gd name="connsiteY98" fmla="*/ 27623 h 66675"/>
                        <a:gd name="connsiteX99" fmla="*/ 423 w 8043"/>
                        <a:gd name="connsiteY99" fmla="*/ 27623 h 66675"/>
                        <a:gd name="connsiteX100" fmla="*/ 423 w 8043"/>
                        <a:gd name="connsiteY100" fmla="*/ 27623 h 66675"/>
                        <a:gd name="connsiteX101" fmla="*/ 423 w 8043"/>
                        <a:gd name="connsiteY101" fmla="*/ 27623 h 66675"/>
                        <a:gd name="connsiteX102" fmla="*/ 423 w 8043"/>
                        <a:gd name="connsiteY102" fmla="*/ 29528 h 66675"/>
                        <a:gd name="connsiteX103" fmla="*/ 423 w 8043"/>
                        <a:gd name="connsiteY103" fmla="*/ 32385 h 66675"/>
                        <a:gd name="connsiteX104" fmla="*/ 423 w 8043"/>
                        <a:gd name="connsiteY104" fmla="*/ 33338 h 66675"/>
                        <a:gd name="connsiteX105" fmla="*/ 1376 w 8043"/>
                        <a:gd name="connsiteY105" fmla="*/ 34290 h 66675"/>
                        <a:gd name="connsiteX106" fmla="*/ 1376 w 8043"/>
                        <a:gd name="connsiteY106" fmla="*/ 36195 h 66675"/>
                        <a:gd name="connsiteX107" fmla="*/ 1376 w 8043"/>
                        <a:gd name="connsiteY107" fmla="*/ 38100 h 66675"/>
                        <a:gd name="connsiteX108" fmla="*/ 1376 w 8043"/>
                        <a:gd name="connsiteY108" fmla="*/ 40005 h 66675"/>
                        <a:gd name="connsiteX109" fmla="*/ 1376 w 8043"/>
                        <a:gd name="connsiteY109" fmla="*/ 40958 h 66675"/>
                        <a:gd name="connsiteX110" fmla="*/ 2328 w 8043"/>
                        <a:gd name="connsiteY110" fmla="*/ 42863 h 66675"/>
                        <a:gd name="connsiteX111" fmla="*/ 2328 w 8043"/>
                        <a:gd name="connsiteY111" fmla="*/ 43815 h 66675"/>
                        <a:gd name="connsiteX112" fmla="*/ 3281 w 8043"/>
                        <a:gd name="connsiteY112" fmla="*/ 46673 h 66675"/>
                        <a:gd name="connsiteX113" fmla="*/ 3281 w 8043"/>
                        <a:gd name="connsiteY113" fmla="*/ 48578 h 66675"/>
                        <a:gd name="connsiteX114" fmla="*/ 3281 w 8043"/>
                        <a:gd name="connsiteY114" fmla="*/ 52388 h 66675"/>
                        <a:gd name="connsiteX115" fmla="*/ 3281 w 8043"/>
                        <a:gd name="connsiteY115" fmla="*/ 54292 h 66675"/>
                        <a:gd name="connsiteX116" fmla="*/ 3281 w 8043"/>
                        <a:gd name="connsiteY116" fmla="*/ 55245 h 66675"/>
                        <a:gd name="connsiteX117" fmla="*/ 3281 w 8043"/>
                        <a:gd name="connsiteY117" fmla="*/ 57150 h 66675"/>
                        <a:gd name="connsiteX118" fmla="*/ 3281 w 8043"/>
                        <a:gd name="connsiteY118" fmla="*/ 59055 h 66675"/>
                        <a:gd name="connsiteX119" fmla="*/ 3281 w 8043"/>
                        <a:gd name="connsiteY119" fmla="*/ 59055 h 66675"/>
                        <a:gd name="connsiteX120" fmla="*/ 3281 w 8043"/>
                        <a:gd name="connsiteY120" fmla="*/ 59055 h 66675"/>
                        <a:gd name="connsiteX121" fmla="*/ 3281 w 8043"/>
                        <a:gd name="connsiteY121" fmla="*/ 60960 h 66675"/>
                        <a:gd name="connsiteX122" fmla="*/ 3281 w 8043"/>
                        <a:gd name="connsiteY122" fmla="*/ 61913 h 66675"/>
                        <a:gd name="connsiteX123" fmla="*/ 3281 w 8043"/>
                        <a:gd name="connsiteY123" fmla="*/ 62865 h 66675"/>
                        <a:gd name="connsiteX124" fmla="*/ 3281 w 8043"/>
                        <a:gd name="connsiteY124" fmla="*/ 62865 h 66675"/>
                        <a:gd name="connsiteX125" fmla="*/ 3281 w 8043"/>
                        <a:gd name="connsiteY125" fmla="*/ 63817 h 66675"/>
                        <a:gd name="connsiteX126" fmla="*/ 6138 w 8043"/>
                        <a:gd name="connsiteY126" fmla="*/ 66675 h 66675"/>
                        <a:gd name="connsiteX127" fmla="*/ 6138 w 8043"/>
                        <a:gd name="connsiteY127" fmla="*/ 66675 h 66675"/>
                        <a:gd name="connsiteX128" fmla="*/ 6138 w 8043"/>
                        <a:gd name="connsiteY128" fmla="*/ 66675 h 66675"/>
                        <a:gd name="connsiteX129" fmla="*/ 4233 w 8043"/>
                        <a:gd name="connsiteY129" fmla="*/ 54292 h 66675"/>
                        <a:gd name="connsiteX130" fmla="*/ 4233 w 8043"/>
                        <a:gd name="connsiteY130" fmla="*/ 54292 h 66675"/>
                        <a:gd name="connsiteX131" fmla="*/ 4233 w 8043"/>
                        <a:gd name="connsiteY131" fmla="*/ 54292 h 66675"/>
                        <a:gd name="connsiteX132" fmla="*/ 4233 w 8043"/>
                        <a:gd name="connsiteY132" fmla="*/ 54292 h 66675"/>
                        <a:gd name="connsiteX133" fmla="*/ 4233 w 8043"/>
                        <a:gd name="connsiteY133" fmla="*/ 54292 h 66675"/>
                        <a:gd name="connsiteX134" fmla="*/ 4233 w 8043"/>
                        <a:gd name="connsiteY134" fmla="*/ 55245 h 66675"/>
                        <a:gd name="connsiteX135" fmla="*/ 4233 w 8043"/>
                        <a:gd name="connsiteY135" fmla="*/ 55245 h 66675"/>
                        <a:gd name="connsiteX136" fmla="*/ 4233 w 8043"/>
                        <a:gd name="connsiteY136" fmla="*/ 55245 h 66675"/>
                        <a:gd name="connsiteX137" fmla="*/ 4233 w 8043"/>
                        <a:gd name="connsiteY137" fmla="*/ 55245 h 66675"/>
                        <a:gd name="connsiteX138" fmla="*/ 4233 w 8043"/>
                        <a:gd name="connsiteY138" fmla="*/ 55245 h 666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8043" h="66675">
                          <a:moveTo>
                            <a:pt x="6138" y="66675"/>
                          </a:moveTo>
                          <a:cubicBezTo>
                            <a:pt x="7091" y="66675"/>
                            <a:pt x="7091" y="65723"/>
                            <a:pt x="8043" y="65723"/>
                          </a:cubicBezTo>
                          <a:cubicBezTo>
                            <a:pt x="8043" y="65723"/>
                            <a:pt x="8043" y="65723"/>
                            <a:pt x="8043" y="65723"/>
                          </a:cubicBezTo>
                          <a:cubicBezTo>
                            <a:pt x="8043" y="65723"/>
                            <a:pt x="8043" y="64770"/>
                            <a:pt x="8043" y="64770"/>
                          </a:cubicBezTo>
                          <a:cubicBezTo>
                            <a:pt x="8043" y="64770"/>
                            <a:pt x="8043" y="63817"/>
                            <a:pt x="8043" y="63817"/>
                          </a:cubicBezTo>
                          <a:cubicBezTo>
                            <a:pt x="8043" y="63817"/>
                            <a:pt x="8043" y="62865"/>
                            <a:pt x="8043" y="62865"/>
                          </a:cubicBezTo>
                          <a:cubicBezTo>
                            <a:pt x="8043" y="62865"/>
                            <a:pt x="8043" y="61913"/>
                            <a:pt x="8043" y="61913"/>
                          </a:cubicBezTo>
                          <a:cubicBezTo>
                            <a:pt x="8043" y="61913"/>
                            <a:pt x="8043" y="61913"/>
                            <a:pt x="8043" y="61913"/>
                          </a:cubicBezTo>
                          <a:cubicBezTo>
                            <a:pt x="8043" y="61913"/>
                            <a:pt x="8043" y="60960"/>
                            <a:pt x="8043" y="60960"/>
                          </a:cubicBezTo>
                          <a:cubicBezTo>
                            <a:pt x="8043" y="60960"/>
                            <a:pt x="8043" y="60960"/>
                            <a:pt x="8043" y="60960"/>
                          </a:cubicBezTo>
                          <a:cubicBezTo>
                            <a:pt x="8043" y="60960"/>
                            <a:pt x="8043" y="60960"/>
                            <a:pt x="8043" y="60008"/>
                          </a:cubicBezTo>
                          <a:cubicBezTo>
                            <a:pt x="8043" y="60008"/>
                            <a:pt x="8043" y="59055"/>
                            <a:pt x="8043" y="58103"/>
                          </a:cubicBezTo>
                          <a:cubicBezTo>
                            <a:pt x="8043" y="58103"/>
                            <a:pt x="8043" y="57150"/>
                            <a:pt x="8043" y="56198"/>
                          </a:cubicBezTo>
                          <a:cubicBezTo>
                            <a:pt x="8043" y="56198"/>
                            <a:pt x="8043" y="56198"/>
                            <a:pt x="8043" y="55245"/>
                          </a:cubicBezTo>
                          <a:cubicBezTo>
                            <a:pt x="8043" y="54292"/>
                            <a:pt x="8043" y="54292"/>
                            <a:pt x="8043" y="53340"/>
                          </a:cubicBezTo>
                          <a:cubicBezTo>
                            <a:pt x="8043" y="52388"/>
                            <a:pt x="8043" y="52388"/>
                            <a:pt x="8043" y="52388"/>
                          </a:cubicBezTo>
                          <a:cubicBezTo>
                            <a:pt x="8043" y="51435"/>
                            <a:pt x="8043" y="50483"/>
                            <a:pt x="7091" y="49530"/>
                          </a:cubicBezTo>
                          <a:cubicBezTo>
                            <a:pt x="7091" y="48578"/>
                            <a:pt x="7091" y="49530"/>
                            <a:pt x="7091" y="48578"/>
                          </a:cubicBezTo>
                          <a:cubicBezTo>
                            <a:pt x="7091" y="47625"/>
                            <a:pt x="7091" y="47625"/>
                            <a:pt x="7091" y="46673"/>
                          </a:cubicBezTo>
                          <a:cubicBezTo>
                            <a:pt x="7091" y="45720"/>
                            <a:pt x="7091" y="44767"/>
                            <a:pt x="7091" y="44767"/>
                          </a:cubicBezTo>
                          <a:cubicBezTo>
                            <a:pt x="7091" y="43815"/>
                            <a:pt x="7091" y="44767"/>
                            <a:pt x="7091" y="43815"/>
                          </a:cubicBezTo>
                          <a:cubicBezTo>
                            <a:pt x="7091" y="43815"/>
                            <a:pt x="7091" y="42863"/>
                            <a:pt x="7091" y="42863"/>
                          </a:cubicBezTo>
                          <a:cubicBezTo>
                            <a:pt x="7091" y="42863"/>
                            <a:pt x="7091" y="42863"/>
                            <a:pt x="7091" y="42863"/>
                          </a:cubicBezTo>
                          <a:cubicBezTo>
                            <a:pt x="7091" y="42863"/>
                            <a:pt x="7091" y="42863"/>
                            <a:pt x="7091" y="42863"/>
                          </a:cubicBezTo>
                          <a:cubicBezTo>
                            <a:pt x="7091" y="42863"/>
                            <a:pt x="7091" y="41910"/>
                            <a:pt x="7091" y="40958"/>
                          </a:cubicBezTo>
                          <a:cubicBezTo>
                            <a:pt x="7091" y="40958"/>
                            <a:pt x="7091" y="40005"/>
                            <a:pt x="7091" y="40005"/>
                          </a:cubicBezTo>
                          <a:cubicBezTo>
                            <a:pt x="7091" y="40005"/>
                            <a:pt x="7091" y="40005"/>
                            <a:pt x="7091" y="40005"/>
                          </a:cubicBezTo>
                          <a:cubicBezTo>
                            <a:pt x="7091" y="40005"/>
                            <a:pt x="7091" y="39053"/>
                            <a:pt x="7091" y="39053"/>
                          </a:cubicBezTo>
                          <a:cubicBezTo>
                            <a:pt x="7091" y="39053"/>
                            <a:pt x="7091" y="39053"/>
                            <a:pt x="7091" y="38100"/>
                          </a:cubicBezTo>
                          <a:cubicBezTo>
                            <a:pt x="7091" y="38100"/>
                            <a:pt x="7091" y="38100"/>
                            <a:pt x="7091" y="38100"/>
                          </a:cubicBezTo>
                          <a:cubicBezTo>
                            <a:pt x="7091" y="38100"/>
                            <a:pt x="7091" y="38100"/>
                            <a:pt x="7091" y="38100"/>
                          </a:cubicBezTo>
                          <a:cubicBezTo>
                            <a:pt x="7091" y="38100"/>
                            <a:pt x="7091" y="38100"/>
                            <a:pt x="7091" y="38100"/>
                          </a:cubicBezTo>
                          <a:cubicBezTo>
                            <a:pt x="7091" y="38100"/>
                            <a:pt x="7091" y="38100"/>
                            <a:pt x="7091" y="38100"/>
                          </a:cubicBezTo>
                          <a:cubicBezTo>
                            <a:pt x="7091" y="38100"/>
                            <a:pt x="7091" y="38100"/>
                            <a:pt x="7091" y="37148"/>
                          </a:cubicBezTo>
                          <a:cubicBezTo>
                            <a:pt x="7091" y="36195"/>
                            <a:pt x="7091" y="36195"/>
                            <a:pt x="7091" y="35242"/>
                          </a:cubicBezTo>
                          <a:cubicBezTo>
                            <a:pt x="7091" y="34290"/>
                            <a:pt x="7091" y="34290"/>
                            <a:pt x="7091" y="34290"/>
                          </a:cubicBezTo>
                          <a:cubicBezTo>
                            <a:pt x="7091" y="34290"/>
                            <a:pt x="7091" y="34290"/>
                            <a:pt x="7091" y="34290"/>
                          </a:cubicBezTo>
                          <a:cubicBezTo>
                            <a:pt x="7091" y="34290"/>
                            <a:pt x="7091" y="33338"/>
                            <a:pt x="7091" y="33338"/>
                          </a:cubicBezTo>
                          <a:cubicBezTo>
                            <a:pt x="7091" y="33338"/>
                            <a:pt x="7091" y="33338"/>
                            <a:pt x="7091" y="33338"/>
                          </a:cubicBezTo>
                          <a:cubicBezTo>
                            <a:pt x="7091" y="33338"/>
                            <a:pt x="7091" y="33338"/>
                            <a:pt x="7091" y="33338"/>
                          </a:cubicBezTo>
                          <a:cubicBezTo>
                            <a:pt x="7091" y="32385"/>
                            <a:pt x="7091" y="31433"/>
                            <a:pt x="7091" y="31433"/>
                          </a:cubicBezTo>
                          <a:cubicBezTo>
                            <a:pt x="7091" y="30480"/>
                            <a:pt x="7091" y="30480"/>
                            <a:pt x="7091" y="30480"/>
                          </a:cubicBezTo>
                          <a:cubicBezTo>
                            <a:pt x="7091" y="30480"/>
                            <a:pt x="7091" y="29528"/>
                            <a:pt x="7091" y="28575"/>
                          </a:cubicBezTo>
                          <a:cubicBezTo>
                            <a:pt x="7091" y="28575"/>
                            <a:pt x="7091" y="28575"/>
                            <a:pt x="7091" y="28575"/>
                          </a:cubicBezTo>
                          <a:cubicBezTo>
                            <a:pt x="7091" y="28575"/>
                            <a:pt x="7091" y="27623"/>
                            <a:pt x="7091" y="27623"/>
                          </a:cubicBezTo>
                          <a:cubicBezTo>
                            <a:pt x="7091" y="27623"/>
                            <a:pt x="7091" y="27623"/>
                            <a:pt x="7091" y="26670"/>
                          </a:cubicBezTo>
                          <a:cubicBezTo>
                            <a:pt x="7091" y="26670"/>
                            <a:pt x="7091" y="25717"/>
                            <a:pt x="6138" y="24765"/>
                          </a:cubicBezTo>
                          <a:cubicBezTo>
                            <a:pt x="6138" y="24765"/>
                            <a:pt x="6138" y="24765"/>
                            <a:pt x="6138" y="24765"/>
                          </a:cubicBezTo>
                          <a:cubicBezTo>
                            <a:pt x="6138" y="24765"/>
                            <a:pt x="6138" y="23813"/>
                            <a:pt x="6138" y="23813"/>
                          </a:cubicBezTo>
                          <a:cubicBezTo>
                            <a:pt x="6138" y="23813"/>
                            <a:pt x="6138" y="23813"/>
                            <a:pt x="6138" y="23813"/>
                          </a:cubicBezTo>
                          <a:cubicBezTo>
                            <a:pt x="6138" y="23813"/>
                            <a:pt x="6138" y="23813"/>
                            <a:pt x="6138" y="22860"/>
                          </a:cubicBezTo>
                          <a:cubicBezTo>
                            <a:pt x="6138" y="22860"/>
                            <a:pt x="6138" y="21908"/>
                            <a:pt x="5186" y="21908"/>
                          </a:cubicBezTo>
                          <a:cubicBezTo>
                            <a:pt x="5186" y="21908"/>
                            <a:pt x="5186" y="21908"/>
                            <a:pt x="5186" y="20955"/>
                          </a:cubicBezTo>
                          <a:cubicBezTo>
                            <a:pt x="5186" y="20003"/>
                            <a:pt x="5186" y="19050"/>
                            <a:pt x="5186" y="18098"/>
                          </a:cubicBezTo>
                          <a:cubicBezTo>
                            <a:pt x="5186" y="18098"/>
                            <a:pt x="5186" y="17145"/>
                            <a:pt x="5186" y="17145"/>
                          </a:cubicBezTo>
                          <a:cubicBezTo>
                            <a:pt x="5186" y="17145"/>
                            <a:pt x="5186" y="16192"/>
                            <a:pt x="4233" y="15240"/>
                          </a:cubicBezTo>
                          <a:cubicBezTo>
                            <a:pt x="4233" y="15240"/>
                            <a:pt x="4233" y="15240"/>
                            <a:pt x="4233" y="15240"/>
                          </a:cubicBezTo>
                          <a:cubicBezTo>
                            <a:pt x="4233" y="15240"/>
                            <a:pt x="4233" y="14288"/>
                            <a:pt x="4233" y="13335"/>
                          </a:cubicBezTo>
                          <a:cubicBezTo>
                            <a:pt x="4233" y="13335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2383"/>
                            <a:pt x="4233" y="12383"/>
                          </a:cubicBezTo>
                          <a:cubicBezTo>
                            <a:pt x="4233" y="12383"/>
                            <a:pt x="4233" y="11430"/>
                            <a:pt x="4233" y="11430"/>
                          </a:cubicBezTo>
                          <a:cubicBezTo>
                            <a:pt x="4233" y="11430"/>
                            <a:pt x="4233" y="11430"/>
                            <a:pt x="4233" y="11430"/>
                          </a:cubicBezTo>
                          <a:cubicBezTo>
                            <a:pt x="4233" y="11430"/>
                            <a:pt x="4233" y="11430"/>
                            <a:pt x="4233" y="11430"/>
                          </a:cubicBezTo>
                          <a:cubicBezTo>
                            <a:pt x="4233" y="11430"/>
                            <a:pt x="4233" y="11430"/>
                            <a:pt x="4233" y="10478"/>
                          </a:cubicBezTo>
                          <a:cubicBezTo>
                            <a:pt x="4233" y="10478"/>
                            <a:pt x="4233" y="9525"/>
                            <a:pt x="3281" y="8573"/>
                          </a:cubicBezTo>
                          <a:cubicBezTo>
                            <a:pt x="3281" y="7620"/>
                            <a:pt x="2328" y="6667"/>
                            <a:pt x="2328" y="4763"/>
                          </a:cubicBezTo>
                          <a:cubicBezTo>
                            <a:pt x="2328" y="3810"/>
                            <a:pt x="2328" y="3810"/>
                            <a:pt x="2328" y="2858"/>
                          </a:cubicBezTo>
                          <a:cubicBezTo>
                            <a:pt x="2328" y="1905"/>
                            <a:pt x="1376" y="1905"/>
                            <a:pt x="1376" y="953"/>
                          </a:cubicBezTo>
                          <a:cubicBezTo>
                            <a:pt x="1376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953"/>
                            <a:pt x="423" y="953"/>
                          </a:cubicBezTo>
                          <a:cubicBezTo>
                            <a:pt x="423" y="953"/>
                            <a:pt x="423" y="1905"/>
                            <a:pt x="423" y="1905"/>
                          </a:cubicBezTo>
                          <a:cubicBezTo>
                            <a:pt x="423" y="1905"/>
                            <a:pt x="423" y="2858"/>
                            <a:pt x="423" y="2858"/>
                          </a:cubicBezTo>
                          <a:cubicBezTo>
                            <a:pt x="423" y="2858"/>
                            <a:pt x="423" y="3810"/>
                            <a:pt x="423" y="3810"/>
                          </a:cubicBezTo>
                          <a:cubicBezTo>
                            <a:pt x="423" y="3810"/>
                            <a:pt x="423" y="3810"/>
                            <a:pt x="423" y="4763"/>
                          </a:cubicBezTo>
                          <a:cubicBezTo>
                            <a:pt x="423" y="4763"/>
                            <a:pt x="423" y="5715"/>
                            <a:pt x="423" y="5715"/>
                          </a:cubicBezTo>
                          <a:cubicBezTo>
                            <a:pt x="423" y="5715"/>
                            <a:pt x="423" y="6667"/>
                            <a:pt x="423" y="7620"/>
                          </a:cubicBezTo>
                          <a:cubicBezTo>
                            <a:pt x="423" y="8573"/>
                            <a:pt x="423" y="9525"/>
                            <a:pt x="423" y="9525"/>
                          </a:cubicBezTo>
                          <a:cubicBezTo>
                            <a:pt x="423" y="10478"/>
                            <a:pt x="423" y="10478"/>
                            <a:pt x="423" y="10478"/>
                          </a:cubicBezTo>
                          <a:cubicBezTo>
                            <a:pt x="423" y="10478"/>
                            <a:pt x="423" y="11430"/>
                            <a:pt x="423" y="11430"/>
                          </a:cubicBezTo>
                          <a:cubicBezTo>
                            <a:pt x="423" y="12383"/>
                            <a:pt x="423" y="13335"/>
                            <a:pt x="423" y="13335"/>
                          </a:cubicBezTo>
                          <a:cubicBezTo>
                            <a:pt x="423" y="13335"/>
                            <a:pt x="423" y="14288"/>
                            <a:pt x="423" y="14288"/>
                          </a:cubicBezTo>
                          <a:cubicBezTo>
                            <a:pt x="423" y="14288"/>
                            <a:pt x="423" y="15240"/>
                            <a:pt x="423" y="15240"/>
                          </a:cubicBezTo>
                          <a:cubicBezTo>
                            <a:pt x="423" y="15240"/>
                            <a:pt x="423" y="15240"/>
                            <a:pt x="423" y="16192"/>
                          </a:cubicBezTo>
                          <a:cubicBezTo>
                            <a:pt x="423" y="16192"/>
                            <a:pt x="423" y="17145"/>
                            <a:pt x="423" y="18098"/>
                          </a:cubicBezTo>
                          <a:cubicBezTo>
                            <a:pt x="423" y="19050"/>
                            <a:pt x="423" y="19050"/>
                            <a:pt x="423" y="19050"/>
                          </a:cubicBezTo>
                          <a:cubicBezTo>
                            <a:pt x="423" y="19050"/>
                            <a:pt x="423" y="20003"/>
                            <a:pt x="423" y="20003"/>
                          </a:cubicBezTo>
                          <a:cubicBezTo>
                            <a:pt x="423" y="20003"/>
                            <a:pt x="423" y="20955"/>
                            <a:pt x="423" y="20955"/>
                          </a:cubicBezTo>
                          <a:cubicBezTo>
                            <a:pt x="423" y="20955"/>
                            <a:pt x="423" y="21908"/>
                            <a:pt x="423" y="21908"/>
                          </a:cubicBezTo>
                          <a:cubicBezTo>
                            <a:pt x="423" y="21908"/>
                            <a:pt x="423" y="21908"/>
                            <a:pt x="423" y="21908"/>
                          </a:cubicBezTo>
                          <a:cubicBezTo>
                            <a:pt x="423" y="21908"/>
                            <a:pt x="423" y="21908"/>
                            <a:pt x="423" y="21908"/>
                          </a:cubicBezTo>
                          <a:cubicBezTo>
                            <a:pt x="423" y="21908"/>
                            <a:pt x="423" y="21908"/>
                            <a:pt x="423" y="21908"/>
                          </a:cubicBezTo>
                          <a:cubicBezTo>
                            <a:pt x="423" y="21908"/>
                            <a:pt x="423" y="22860"/>
                            <a:pt x="423" y="22860"/>
                          </a:cubicBezTo>
                          <a:cubicBezTo>
                            <a:pt x="423" y="22860"/>
                            <a:pt x="423" y="22860"/>
                            <a:pt x="423" y="22860"/>
                          </a:cubicBezTo>
                          <a:cubicBezTo>
                            <a:pt x="423" y="22860"/>
                            <a:pt x="423" y="22860"/>
                            <a:pt x="423" y="22860"/>
                          </a:cubicBezTo>
                          <a:cubicBezTo>
                            <a:pt x="423" y="22860"/>
                            <a:pt x="423" y="23813"/>
                            <a:pt x="423" y="23813"/>
                          </a:cubicBezTo>
                          <a:cubicBezTo>
                            <a:pt x="423" y="24765"/>
                            <a:pt x="423" y="25717"/>
                            <a:pt x="423" y="26670"/>
                          </a:cubicBezTo>
                          <a:cubicBezTo>
                            <a:pt x="-529" y="26670"/>
                            <a:pt x="423" y="27623"/>
                            <a:pt x="423" y="27623"/>
                          </a:cubicBezTo>
                          <a:cubicBezTo>
                            <a:pt x="423" y="27623"/>
                            <a:pt x="423" y="27623"/>
                            <a:pt x="423" y="27623"/>
                          </a:cubicBezTo>
                          <a:cubicBezTo>
                            <a:pt x="423" y="27623"/>
                            <a:pt x="423" y="27623"/>
                            <a:pt x="423" y="27623"/>
                          </a:cubicBezTo>
                          <a:cubicBezTo>
                            <a:pt x="423" y="27623"/>
                            <a:pt x="423" y="27623"/>
                            <a:pt x="423" y="27623"/>
                          </a:cubicBezTo>
                          <a:cubicBezTo>
                            <a:pt x="423" y="28575"/>
                            <a:pt x="423" y="28575"/>
                            <a:pt x="423" y="29528"/>
                          </a:cubicBezTo>
                          <a:cubicBezTo>
                            <a:pt x="423" y="30480"/>
                            <a:pt x="423" y="31433"/>
                            <a:pt x="423" y="32385"/>
                          </a:cubicBezTo>
                          <a:cubicBezTo>
                            <a:pt x="423" y="32385"/>
                            <a:pt x="423" y="32385"/>
                            <a:pt x="423" y="33338"/>
                          </a:cubicBezTo>
                          <a:cubicBezTo>
                            <a:pt x="423" y="33338"/>
                            <a:pt x="1376" y="34290"/>
                            <a:pt x="1376" y="34290"/>
                          </a:cubicBezTo>
                          <a:cubicBezTo>
                            <a:pt x="1376" y="35242"/>
                            <a:pt x="1376" y="35242"/>
                            <a:pt x="1376" y="36195"/>
                          </a:cubicBezTo>
                          <a:cubicBezTo>
                            <a:pt x="1376" y="37148"/>
                            <a:pt x="1376" y="38100"/>
                            <a:pt x="1376" y="38100"/>
                          </a:cubicBezTo>
                          <a:cubicBezTo>
                            <a:pt x="1376" y="39053"/>
                            <a:pt x="1376" y="39053"/>
                            <a:pt x="1376" y="40005"/>
                          </a:cubicBezTo>
                          <a:cubicBezTo>
                            <a:pt x="1376" y="40005"/>
                            <a:pt x="1376" y="40958"/>
                            <a:pt x="1376" y="40958"/>
                          </a:cubicBezTo>
                          <a:cubicBezTo>
                            <a:pt x="1376" y="41910"/>
                            <a:pt x="1376" y="41910"/>
                            <a:pt x="2328" y="42863"/>
                          </a:cubicBezTo>
                          <a:cubicBezTo>
                            <a:pt x="2328" y="42863"/>
                            <a:pt x="2328" y="42863"/>
                            <a:pt x="2328" y="43815"/>
                          </a:cubicBezTo>
                          <a:cubicBezTo>
                            <a:pt x="2328" y="44767"/>
                            <a:pt x="2328" y="45720"/>
                            <a:pt x="3281" y="46673"/>
                          </a:cubicBezTo>
                          <a:cubicBezTo>
                            <a:pt x="3281" y="47625"/>
                            <a:pt x="3281" y="48578"/>
                            <a:pt x="3281" y="48578"/>
                          </a:cubicBezTo>
                          <a:cubicBezTo>
                            <a:pt x="3281" y="49530"/>
                            <a:pt x="3281" y="51435"/>
                            <a:pt x="3281" y="52388"/>
                          </a:cubicBezTo>
                          <a:cubicBezTo>
                            <a:pt x="3281" y="53340"/>
                            <a:pt x="3281" y="53340"/>
                            <a:pt x="3281" y="54292"/>
                          </a:cubicBezTo>
                          <a:cubicBezTo>
                            <a:pt x="3281" y="55245"/>
                            <a:pt x="3281" y="55245"/>
                            <a:pt x="3281" y="55245"/>
                          </a:cubicBezTo>
                          <a:cubicBezTo>
                            <a:pt x="3281" y="55245"/>
                            <a:pt x="3281" y="56198"/>
                            <a:pt x="3281" y="57150"/>
                          </a:cubicBezTo>
                          <a:cubicBezTo>
                            <a:pt x="3281" y="58103"/>
                            <a:pt x="3281" y="58103"/>
                            <a:pt x="3281" y="59055"/>
                          </a:cubicBezTo>
                          <a:cubicBezTo>
                            <a:pt x="3281" y="59055"/>
                            <a:pt x="3281" y="59055"/>
                            <a:pt x="3281" y="59055"/>
                          </a:cubicBezTo>
                          <a:cubicBezTo>
                            <a:pt x="3281" y="59055"/>
                            <a:pt x="3281" y="59055"/>
                            <a:pt x="3281" y="59055"/>
                          </a:cubicBezTo>
                          <a:cubicBezTo>
                            <a:pt x="3281" y="60008"/>
                            <a:pt x="3281" y="60008"/>
                            <a:pt x="3281" y="60960"/>
                          </a:cubicBezTo>
                          <a:cubicBezTo>
                            <a:pt x="3281" y="60960"/>
                            <a:pt x="3281" y="61913"/>
                            <a:pt x="3281" y="61913"/>
                          </a:cubicBezTo>
                          <a:cubicBezTo>
                            <a:pt x="3281" y="61913"/>
                            <a:pt x="3281" y="61913"/>
                            <a:pt x="3281" y="62865"/>
                          </a:cubicBezTo>
                          <a:cubicBezTo>
                            <a:pt x="3281" y="62865"/>
                            <a:pt x="3281" y="62865"/>
                            <a:pt x="3281" y="62865"/>
                          </a:cubicBezTo>
                          <a:cubicBezTo>
                            <a:pt x="2328" y="62865"/>
                            <a:pt x="3281" y="62865"/>
                            <a:pt x="3281" y="63817"/>
                          </a:cubicBezTo>
                          <a:cubicBezTo>
                            <a:pt x="5186" y="66675"/>
                            <a:pt x="6138" y="66675"/>
                            <a:pt x="6138" y="66675"/>
                          </a:cubicBezTo>
                          <a:cubicBezTo>
                            <a:pt x="6138" y="66675"/>
                            <a:pt x="6138" y="66675"/>
                            <a:pt x="6138" y="66675"/>
                          </a:cubicBezTo>
                          <a:cubicBezTo>
                            <a:pt x="6138" y="66675"/>
                            <a:pt x="6138" y="66675"/>
                            <a:pt x="6138" y="66675"/>
                          </a:cubicBezTo>
                          <a:close/>
                          <a:moveTo>
                            <a:pt x="4233" y="54292"/>
                          </a:moveTo>
                          <a:cubicBezTo>
                            <a:pt x="4233" y="54292"/>
                            <a:pt x="4233" y="54292"/>
                            <a:pt x="4233" y="54292"/>
                          </a:cubicBezTo>
                          <a:cubicBezTo>
                            <a:pt x="4233" y="54292"/>
                            <a:pt x="5186" y="54292"/>
                            <a:pt x="4233" y="54292"/>
                          </a:cubicBezTo>
                          <a:cubicBezTo>
                            <a:pt x="5186" y="54292"/>
                            <a:pt x="5186" y="54292"/>
                            <a:pt x="4233" y="54292"/>
                          </a:cubicBezTo>
                          <a:cubicBezTo>
                            <a:pt x="4233" y="54292"/>
                            <a:pt x="4233" y="54292"/>
                            <a:pt x="4233" y="54292"/>
                          </a:cubicBezTo>
                          <a:close/>
                          <a:moveTo>
                            <a:pt x="4233" y="55245"/>
                          </a:moveTo>
                          <a:cubicBezTo>
                            <a:pt x="4233" y="55245"/>
                            <a:pt x="4233" y="55245"/>
                            <a:pt x="4233" y="55245"/>
                          </a:cubicBezTo>
                          <a:cubicBezTo>
                            <a:pt x="4233" y="55245"/>
                            <a:pt x="4233" y="55245"/>
                            <a:pt x="4233" y="55245"/>
                          </a:cubicBezTo>
                          <a:cubicBezTo>
                            <a:pt x="4233" y="55245"/>
                            <a:pt x="4233" y="55245"/>
                            <a:pt x="4233" y="55245"/>
                          </a:cubicBezTo>
                          <a:cubicBezTo>
                            <a:pt x="4233" y="55245"/>
                            <a:pt x="4233" y="55245"/>
                            <a:pt x="4233" y="55245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19" name="图形 2"/>
                  <p:cNvGrpSpPr/>
                  <p:nvPr/>
                </p:nvGrpSpPr>
                <p:grpSpPr>
                  <a:xfrm>
                    <a:off x="4236719" y="3654741"/>
                    <a:ext cx="8572" cy="35242"/>
                    <a:chOff x="4236719" y="3654741"/>
                    <a:chExt cx="8572" cy="35242"/>
                  </a:xfrm>
                  <a:solidFill>
                    <a:srgbClr val="FFD4A1"/>
                  </a:solidFill>
                </p:grpSpPr>
                <p:sp>
                  <p:nvSpPr>
                    <p:cNvPr id="1420" name="任意多边形: 形状 1304"/>
                    <p:cNvSpPr/>
                    <p:nvPr/>
                  </p:nvSpPr>
                  <p:spPr>
                    <a:xfrm>
                      <a:off x="4238625" y="365569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21" name="任意多边形: 形状 1305"/>
                    <p:cNvSpPr/>
                    <p:nvPr/>
                  </p:nvSpPr>
                  <p:spPr>
                    <a:xfrm>
                      <a:off x="4237672" y="3658552"/>
                      <a:ext cx="7619" cy="31432"/>
                    </a:xfrm>
                    <a:custGeom>
                      <a:avLst/>
                      <a:gdLst>
                        <a:gd name="connsiteX0" fmla="*/ 3810 w 7619"/>
                        <a:gd name="connsiteY0" fmla="*/ 31432 h 31432"/>
                        <a:gd name="connsiteX1" fmla="*/ 3810 w 7619"/>
                        <a:gd name="connsiteY1" fmla="*/ 31432 h 31432"/>
                        <a:gd name="connsiteX2" fmla="*/ 3810 w 7619"/>
                        <a:gd name="connsiteY2" fmla="*/ 29527 h 31432"/>
                        <a:gd name="connsiteX3" fmla="*/ 3810 w 7619"/>
                        <a:gd name="connsiteY3" fmla="*/ 28575 h 31432"/>
                        <a:gd name="connsiteX4" fmla="*/ 3810 w 7619"/>
                        <a:gd name="connsiteY4" fmla="*/ 27622 h 31432"/>
                        <a:gd name="connsiteX5" fmla="*/ 3810 w 7619"/>
                        <a:gd name="connsiteY5" fmla="*/ 27622 h 31432"/>
                        <a:gd name="connsiteX6" fmla="*/ 3810 w 7619"/>
                        <a:gd name="connsiteY6" fmla="*/ 26670 h 31432"/>
                        <a:gd name="connsiteX7" fmla="*/ 3810 w 7619"/>
                        <a:gd name="connsiteY7" fmla="*/ 25717 h 31432"/>
                        <a:gd name="connsiteX8" fmla="*/ 3810 w 7619"/>
                        <a:gd name="connsiteY8" fmla="*/ 24765 h 31432"/>
                        <a:gd name="connsiteX9" fmla="*/ 3810 w 7619"/>
                        <a:gd name="connsiteY9" fmla="*/ 23813 h 31432"/>
                        <a:gd name="connsiteX10" fmla="*/ 3810 w 7619"/>
                        <a:gd name="connsiteY10" fmla="*/ 23813 h 31432"/>
                        <a:gd name="connsiteX11" fmla="*/ 3810 w 7619"/>
                        <a:gd name="connsiteY11" fmla="*/ 22860 h 31432"/>
                        <a:gd name="connsiteX12" fmla="*/ 3810 w 7619"/>
                        <a:gd name="connsiteY12" fmla="*/ 21907 h 31432"/>
                        <a:gd name="connsiteX13" fmla="*/ 3810 w 7619"/>
                        <a:gd name="connsiteY13" fmla="*/ 20955 h 31432"/>
                        <a:gd name="connsiteX14" fmla="*/ 3810 w 7619"/>
                        <a:gd name="connsiteY14" fmla="*/ 20002 h 31432"/>
                        <a:gd name="connsiteX15" fmla="*/ 3810 w 7619"/>
                        <a:gd name="connsiteY15" fmla="*/ 20002 h 31432"/>
                        <a:gd name="connsiteX16" fmla="*/ 3810 w 7619"/>
                        <a:gd name="connsiteY16" fmla="*/ 20002 h 31432"/>
                        <a:gd name="connsiteX17" fmla="*/ 3810 w 7619"/>
                        <a:gd name="connsiteY17" fmla="*/ 19050 h 31432"/>
                        <a:gd name="connsiteX18" fmla="*/ 3810 w 7619"/>
                        <a:gd name="connsiteY18" fmla="*/ 18097 h 31432"/>
                        <a:gd name="connsiteX19" fmla="*/ 3810 w 7619"/>
                        <a:gd name="connsiteY19" fmla="*/ 18097 h 31432"/>
                        <a:gd name="connsiteX20" fmla="*/ 3810 w 7619"/>
                        <a:gd name="connsiteY20" fmla="*/ 17145 h 31432"/>
                        <a:gd name="connsiteX21" fmla="*/ 3810 w 7619"/>
                        <a:gd name="connsiteY21" fmla="*/ 17145 h 31432"/>
                        <a:gd name="connsiteX22" fmla="*/ 3810 w 7619"/>
                        <a:gd name="connsiteY22" fmla="*/ 17145 h 31432"/>
                        <a:gd name="connsiteX23" fmla="*/ 3810 w 7619"/>
                        <a:gd name="connsiteY23" fmla="*/ 17145 h 31432"/>
                        <a:gd name="connsiteX24" fmla="*/ 3810 w 7619"/>
                        <a:gd name="connsiteY24" fmla="*/ 17145 h 31432"/>
                        <a:gd name="connsiteX25" fmla="*/ 3810 w 7619"/>
                        <a:gd name="connsiteY25" fmla="*/ 17145 h 31432"/>
                        <a:gd name="connsiteX26" fmla="*/ 3810 w 7619"/>
                        <a:gd name="connsiteY26" fmla="*/ 16192 h 31432"/>
                        <a:gd name="connsiteX27" fmla="*/ 3810 w 7619"/>
                        <a:gd name="connsiteY27" fmla="*/ 15240 h 31432"/>
                        <a:gd name="connsiteX28" fmla="*/ 3810 w 7619"/>
                        <a:gd name="connsiteY28" fmla="*/ 15240 h 31432"/>
                        <a:gd name="connsiteX29" fmla="*/ 3810 w 7619"/>
                        <a:gd name="connsiteY29" fmla="*/ 15240 h 31432"/>
                        <a:gd name="connsiteX30" fmla="*/ 3810 w 7619"/>
                        <a:gd name="connsiteY30" fmla="*/ 15240 h 31432"/>
                        <a:gd name="connsiteX31" fmla="*/ 3810 w 7619"/>
                        <a:gd name="connsiteY31" fmla="*/ 14288 h 31432"/>
                        <a:gd name="connsiteX32" fmla="*/ 3810 w 7619"/>
                        <a:gd name="connsiteY32" fmla="*/ 11430 h 31432"/>
                        <a:gd name="connsiteX33" fmla="*/ 3810 w 7619"/>
                        <a:gd name="connsiteY33" fmla="*/ 9525 h 31432"/>
                        <a:gd name="connsiteX34" fmla="*/ 3810 w 7619"/>
                        <a:gd name="connsiteY34" fmla="*/ 7620 h 31432"/>
                        <a:gd name="connsiteX35" fmla="*/ 3810 w 7619"/>
                        <a:gd name="connsiteY35" fmla="*/ 5715 h 31432"/>
                        <a:gd name="connsiteX36" fmla="*/ 3810 w 7619"/>
                        <a:gd name="connsiteY36" fmla="*/ 5715 h 31432"/>
                        <a:gd name="connsiteX37" fmla="*/ 3810 w 7619"/>
                        <a:gd name="connsiteY37" fmla="*/ 4763 h 31432"/>
                        <a:gd name="connsiteX38" fmla="*/ 3810 w 7619"/>
                        <a:gd name="connsiteY38" fmla="*/ 4763 h 31432"/>
                        <a:gd name="connsiteX39" fmla="*/ 3810 w 7619"/>
                        <a:gd name="connsiteY39" fmla="*/ 4763 h 31432"/>
                        <a:gd name="connsiteX40" fmla="*/ 3810 w 7619"/>
                        <a:gd name="connsiteY40" fmla="*/ 4763 h 31432"/>
                        <a:gd name="connsiteX41" fmla="*/ 3810 w 7619"/>
                        <a:gd name="connsiteY41" fmla="*/ 3810 h 31432"/>
                        <a:gd name="connsiteX42" fmla="*/ 3810 w 7619"/>
                        <a:gd name="connsiteY42" fmla="*/ 2857 h 31432"/>
                        <a:gd name="connsiteX43" fmla="*/ 3810 w 7619"/>
                        <a:gd name="connsiteY43" fmla="*/ 2857 h 31432"/>
                        <a:gd name="connsiteX44" fmla="*/ 3810 w 7619"/>
                        <a:gd name="connsiteY44" fmla="*/ 1905 h 31432"/>
                        <a:gd name="connsiteX45" fmla="*/ 3810 w 7619"/>
                        <a:gd name="connsiteY45" fmla="*/ 1905 h 31432"/>
                        <a:gd name="connsiteX46" fmla="*/ 3810 w 7619"/>
                        <a:gd name="connsiteY46" fmla="*/ 1905 h 31432"/>
                        <a:gd name="connsiteX47" fmla="*/ 5715 w 7619"/>
                        <a:gd name="connsiteY47" fmla="*/ 952 h 31432"/>
                        <a:gd name="connsiteX48" fmla="*/ 5715 w 7619"/>
                        <a:gd name="connsiteY48" fmla="*/ 952 h 31432"/>
                        <a:gd name="connsiteX49" fmla="*/ 5715 w 7619"/>
                        <a:gd name="connsiteY49" fmla="*/ 952 h 31432"/>
                        <a:gd name="connsiteX50" fmla="*/ 5715 w 7619"/>
                        <a:gd name="connsiteY50" fmla="*/ 952 h 31432"/>
                        <a:gd name="connsiteX51" fmla="*/ 5715 w 7619"/>
                        <a:gd name="connsiteY51" fmla="*/ 952 h 31432"/>
                        <a:gd name="connsiteX52" fmla="*/ 5715 w 7619"/>
                        <a:gd name="connsiteY52" fmla="*/ 0 h 31432"/>
                        <a:gd name="connsiteX53" fmla="*/ 5715 w 7619"/>
                        <a:gd name="connsiteY53" fmla="*/ 952 h 31432"/>
                        <a:gd name="connsiteX54" fmla="*/ 5715 w 7619"/>
                        <a:gd name="connsiteY54" fmla="*/ 1905 h 31432"/>
                        <a:gd name="connsiteX55" fmla="*/ 5715 w 7619"/>
                        <a:gd name="connsiteY55" fmla="*/ 1905 h 31432"/>
                        <a:gd name="connsiteX56" fmla="*/ 5715 w 7619"/>
                        <a:gd name="connsiteY56" fmla="*/ 1905 h 31432"/>
                        <a:gd name="connsiteX57" fmla="*/ 6667 w 7619"/>
                        <a:gd name="connsiteY57" fmla="*/ 2857 h 31432"/>
                        <a:gd name="connsiteX58" fmla="*/ 6667 w 7619"/>
                        <a:gd name="connsiteY58" fmla="*/ 4763 h 31432"/>
                        <a:gd name="connsiteX59" fmla="*/ 6667 w 7619"/>
                        <a:gd name="connsiteY59" fmla="*/ 5715 h 31432"/>
                        <a:gd name="connsiteX60" fmla="*/ 6667 w 7619"/>
                        <a:gd name="connsiteY60" fmla="*/ 5715 h 31432"/>
                        <a:gd name="connsiteX61" fmla="*/ 6667 w 7619"/>
                        <a:gd name="connsiteY61" fmla="*/ 7620 h 31432"/>
                        <a:gd name="connsiteX62" fmla="*/ 6667 w 7619"/>
                        <a:gd name="connsiteY62" fmla="*/ 9525 h 31432"/>
                        <a:gd name="connsiteX63" fmla="*/ 6667 w 7619"/>
                        <a:gd name="connsiteY63" fmla="*/ 12382 h 31432"/>
                        <a:gd name="connsiteX64" fmla="*/ 6667 w 7619"/>
                        <a:gd name="connsiteY64" fmla="*/ 13335 h 31432"/>
                        <a:gd name="connsiteX65" fmla="*/ 6667 w 7619"/>
                        <a:gd name="connsiteY65" fmla="*/ 14288 h 31432"/>
                        <a:gd name="connsiteX66" fmla="*/ 6667 w 7619"/>
                        <a:gd name="connsiteY66" fmla="*/ 15240 h 31432"/>
                        <a:gd name="connsiteX67" fmla="*/ 6667 w 7619"/>
                        <a:gd name="connsiteY67" fmla="*/ 15240 h 31432"/>
                        <a:gd name="connsiteX68" fmla="*/ 6667 w 7619"/>
                        <a:gd name="connsiteY68" fmla="*/ 15240 h 31432"/>
                        <a:gd name="connsiteX69" fmla="*/ 6667 w 7619"/>
                        <a:gd name="connsiteY69" fmla="*/ 16192 h 31432"/>
                        <a:gd name="connsiteX70" fmla="*/ 6667 w 7619"/>
                        <a:gd name="connsiteY70" fmla="*/ 17145 h 31432"/>
                        <a:gd name="connsiteX71" fmla="*/ 6667 w 7619"/>
                        <a:gd name="connsiteY71" fmla="*/ 18097 h 31432"/>
                        <a:gd name="connsiteX72" fmla="*/ 6667 w 7619"/>
                        <a:gd name="connsiteY72" fmla="*/ 18097 h 31432"/>
                        <a:gd name="connsiteX73" fmla="*/ 6667 w 7619"/>
                        <a:gd name="connsiteY73" fmla="*/ 18097 h 31432"/>
                        <a:gd name="connsiteX74" fmla="*/ 6667 w 7619"/>
                        <a:gd name="connsiteY74" fmla="*/ 18097 h 31432"/>
                        <a:gd name="connsiteX75" fmla="*/ 6667 w 7619"/>
                        <a:gd name="connsiteY75" fmla="*/ 18097 h 31432"/>
                        <a:gd name="connsiteX76" fmla="*/ 6667 w 7619"/>
                        <a:gd name="connsiteY76" fmla="*/ 18097 h 31432"/>
                        <a:gd name="connsiteX77" fmla="*/ 6667 w 7619"/>
                        <a:gd name="connsiteY77" fmla="*/ 18097 h 31432"/>
                        <a:gd name="connsiteX78" fmla="*/ 6667 w 7619"/>
                        <a:gd name="connsiteY78" fmla="*/ 18097 h 31432"/>
                        <a:gd name="connsiteX79" fmla="*/ 6667 w 7619"/>
                        <a:gd name="connsiteY79" fmla="*/ 18097 h 31432"/>
                        <a:gd name="connsiteX80" fmla="*/ 6667 w 7619"/>
                        <a:gd name="connsiteY80" fmla="*/ 19050 h 31432"/>
                        <a:gd name="connsiteX81" fmla="*/ 6667 w 7619"/>
                        <a:gd name="connsiteY81" fmla="*/ 20002 h 31432"/>
                        <a:gd name="connsiteX82" fmla="*/ 6667 w 7619"/>
                        <a:gd name="connsiteY82" fmla="*/ 20955 h 31432"/>
                        <a:gd name="connsiteX83" fmla="*/ 6667 w 7619"/>
                        <a:gd name="connsiteY83" fmla="*/ 20955 h 31432"/>
                        <a:gd name="connsiteX84" fmla="*/ 6667 w 7619"/>
                        <a:gd name="connsiteY84" fmla="*/ 21907 h 31432"/>
                        <a:gd name="connsiteX85" fmla="*/ 6667 w 7619"/>
                        <a:gd name="connsiteY85" fmla="*/ 21907 h 31432"/>
                        <a:gd name="connsiteX86" fmla="*/ 6667 w 7619"/>
                        <a:gd name="connsiteY86" fmla="*/ 23813 h 31432"/>
                        <a:gd name="connsiteX87" fmla="*/ 6667 w 7619"/>
                        <a:gd name="connsiteY87" fmla="*/ 23813 h 31432"/>
                        <a:gd name="connsiteX88" fmla="*/ 7620 w 7619"/>
                        <a:gd name="connsiteY88" fmla="*/ 27622 h 31432"/>
                        <a:gd name="connsiteX89" fmla="*/ 7620 w 7619"/>
                        <a:gd name="connsiteY89" fmla="*/ 29527 h 31432"/>
                        <a:gd name="connsiteX90" fmla="*/ 7620 w 7619"/>
                        <a:gd name="connsiteY90" fmla="*/ 30480 h 31432"/>
                        <a:gd name="connsiteX91" fmla="*/ 7620 w 7619"/>
                        <a:gd name="connsiteY91" fmla="*/ 31432 h 31432"/>
                        <a:gd name="connsiteX92" fmla="*/ 7620 w 7619"/>
                        <a:gd name="connsiteY92" fmla="*/ 31432 h 31432"/>
                        <a:gd name="connsiteX93" fmla="*/ 3810 w 7619"/>
                        <a:gd name="connsiteY93" fmla="*/ 31432 h 31432"/>
                        <a:gd name="connsiteX94" fmla="*/ 0 w 7619"/>
                        <a:gd name="connsiteY94" fmla="*/ 952 h 31432"/>
                        <a:gd name="connsiteX95" fmla="*/ 0 w 7619"/>
                        <a:gd name="connsiteY95" fmla="*/ 952 h 31432"/>
                        <a:gd name="connsiteX96" fmla="*/ 0 w 7619"/>
                        <a:gd name="connsiteY96" fmla="*/ 952 h 31432"/>
                        <a:gd name="connsiteX97" fmla="*/ 0 w 7619"/>
                        <a:gd name="connsiteY97" fmla="*/ 952 h 31432"/>
                        <a:gd name="connsiteX98" fmla="*/ 0 w 7619"/>
                        <a:gd name="connsiteY98" fmla="*/ 952 h 31432"/>
                        <a:gd name="connsiteX99" fmla="*/ 952 w 7619"/>
                        <a:gd name="connsiteY99" fmla="*/ 6667 h 31432"/>
                        <a:gd name="connsiteX100" fmla="*/ 952 w 7619"/>
                        <a:gd name="connsiteY100" fmla="*/ 6667 h 31432"/>
                        <a:gd name="connsiteX101" fmla="*/ 952 w 7619"/>
                        <a:gd name="connsiteY101" fmla="*/ 6667 h 31432"/>
                        <a:gd name="connsiteX102" fmla="*/ 952 w 7619"/>
                        <a:gd name="connsiteY102" fmla="*/ 6667 h 31432"/>
                        <a:gd name="connsiteX103" fmla="*/ 952 w 7619"/>
                        <a:gd name="connsiteY103" fmla="*/ 6667 h 31432"/>
                        <a:gd name="connsiteX104" fmla="*/ 4763 w 7619"/>
                        <a:gd name="connsiteY104" fmla="*/ 28575 h 31432"/>
                        <a:gd name="connsiteX105" fmla="*/ 4763 w 7619"/>
                        <a:gd name="connsiteY105" fmla="*/ 28575 h 31432"/>
                        <a:gd name="connsiteX106" fmla="*/ 4763 w 7619"/>
                        <a:gd name="connsiteY106" fmla="*/ 28575 h 31432"/>
                        <a:gd name="connsiteX107" fmla="*/ 4763 w 7619"/>
                        <a:gd name="connsiteY107" fmla="*/ 28575 h 31432"/>
                        <a:gd name="connsiteX108" fmla="*/ 4763 w 7619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19" h="31432">
                          <a:moveTo>
                            <a:pt x="3810" y="31432"/>
                          </a:moveTo>
                          <a:cubicBezTo>
                            <a:pt x="3810" y="31432"/>
                            <a:pt x="3810" y="31432"/>
                            <a:pt x="3810" y="31432"/>
                          </a:cubicBezTo>
                          <a:cubicBezTo>
                            <a:pt x="3810" y="30480"/>
                            <a:pt x="3810" y="29527"/>
                            <a:pt x="3810" y="29527"/>
                          </a:cubicBezTo>
                          <a:cubicBezTo>
                            <a:pt x="3810" y="29527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7622"/>
                          </a:cubicBezTo>
                          <a:cubicBezTo>
                            <a:pt x="3810" y="27622"/>
                            <a:pt x="3810" y="27622"/>
                            <a:pt x="3810" y="26670"/>
                          </a:cubicBezTo>
                          <a:cubicBezTo>
                            <a:pt x="3810" y="25717"/>
                            <a:pt x="3810" y="25717"/>
                            <a:pt x="3810" y="25717"/>
                          </a:cubicBezTo>
                          <a:cubicBezTo>
                            <a:pt x="3810" y="25717"/>
                            <a:pt x="3810" y="25717"/>
                            <a:pt x="3810" y="24765"/>
                          </a:cubicBezTo>
                          <a:cubicBezTo>
                            <a:pt x="3810" y="24765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1907"/>
                            <a:pt x="3810" y="21907"/>
                          </a:cubicBezTo>
                          <a:cubicBezTo>
                            <a:pt x="3810" y="21907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4288"/>
                          </a:cubicBezTo>
                          <a:cubicBezTo>
                            <a:pt x="3810" y="13335"/>
                            <a:pt x="3810" y="12382"/>
                            <a:pt x="3810" y="11430"/>
                          </a:cubicBezTo>
                          <a:cubicBezTo>
                            <a:pt x="3810" y="10477"/>
                            <a:pt x="3810" y="10477"/>
                            <a:pt x="3810" y="9525"/>
                          </a:cubicBezTo>
                          <a:cubicBezTo>
                            <a:pt x="3810" y="8572"/>
                            <a:pt x="3810" y="7620"/>
                            <a:pt x="3810" y="7620"/>
                          </a:cubicBezTo>
                          <a:cubicBezTo>
                            <a:pt x="3810" y="6667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4763" y="1905"/>
                            <a:pt x="4763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0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6667" y="1905"/>
                            <a:pt x="6667" y="1905"/>
                            <a:pt x="6667" y="2857"/>
                          </a:cubicBezTo>
                          <a:cubicBezTo>
                            <a:pt x="6667" y="3810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5715"/>
                            <a:pt x="6667" y="5715"/>
                          </a:cubicBezTo>
                          <a:cubicBezTo>
                            <a:pt x="6667" y="5715"/>
                            <a:pt x="6667" y="5715"/>
                            <a:pt x="6667" y="5715"/>
                          </a:cubicBezTo>
                          <a:cubicBezTo>
                            <a:pt x="6667" y="6667"/>
                            <a:pt x="6667" y="6667"/>
                            <a:pt x="6667" y="7620"/>
                          </a:cubicBezTo>
                          <a:cubicBezTo>
                            <a:pt x="6667" y="8572"/>
                            <a:pt x="6667" y="8572"/>
                            <a:pt x="6667" y="9525"/>
                          </a:cubicBezTo>
                          <a:cubicBezTo>
                            <a:pt x="6667" y="10477"/>
                            <a:pt x="6667" y="11430"/>
                            <a:pt x="6667" y="12382"/>
                          </a:cubicBezTo>
                          <a:cubicBezTo>
                            <a:pt x="6667" y="12382"/>
                            <a:pt x="6667" y="13335"/>
                            <a:pt x="6667" y="13335"/>
                          </a:cubicBezTo>
                          <a:cubicBezTo>
                            <a:pt x="6667" y="13335"/>
                            <a:pt x="6667" y="14288"/>
                            <a:pt x="6667" y="14288"/>
                          </a:cubicBezTo>
                          <a:cubicBezTo>
                            <a:pt x="6667" y="14288"/>
                            <a:pt x="6667" y="14288"/>
                            <a:pt x="6667" y="15240"/>
                          </a:cubicBezTo>
                          <a:cubicBezTo>
                            <a:pt x="6667" y="15240"/>
                            <a:pt x="6667" y="15240"/>
                            <a:pt x="6667" y="15240"/>
                          </a:cubicBezTo>
                          <a:cubicBezTo>
                            <a:pt x="6667" y="15240"/>
                            <a:pt x="6667" y="15240"/>
                            <a:pt x="6667" y="15240"/>
                          </a:cubicBezTo>
                          <a:cubicBezTo>
                            <a:pt x="6667" y="15240"/>
                            <a:pt x="6667" y="15240"/>
                            <a:pt x="6667" y="16192"/>
                          </a:cubicBezTo>
                          <a:cubicBezTo>
                            <a:pt x="6667" y="16192"/>
                            <a:pt x="6667" y="17145"/>
                            <a:pt x="6667" y="17145"/>
                          </a:cubicBezTo>
                          <a:cubicBezTo>
                            <a:pt x="6667" y="17145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8097"/>
                            <a:pt x="6667" y="18097"/>
                          </a:cubicBezTo>
                          <a:cubicBezTo>
                            <a:pt x="6667" y="18097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20002"/>
                            <a:pt x="6667" y="20002"/>
                          </a:cubicBezTo>
                          <a:cubicBezTo>
                            <a:pt x="6667" y="20002"/>
                            <a:pt x="6667" y="20002"/>
                            <a:pt x="6667" y="20955"/>
                          </a:cubicBezTo>
                          <a:cubicBezTo>
                            <a:pt x="6667" y="20955"/>
                            <a:pt x="6667" y="20955"/>
                            <a:pt x="6667" y="20955"/>
                          </a:cubicBezTo>
                          <a:cubicBezTo>
                            <a:pt x="6667" y="20955"/>
                            <a:pt x="6667" y="20955"/>
                            <a:pt x="6667" y="21907"/>
                          </a:cubicBezTo>
                          <a:cubicBezTo>
                            <a:pt x="6667" y="21907"/>
                            <a:pt x="6667" y="21907"/>
                            <a:pt x="6667" y="21907"/>
                          </a:cubicBezTo>
                          <a:cubicBezTo>
                            <a:pt x="6667" y="22860"/>
                            <a:pt x="6667" y="22860"/>
                            <a:pt x="6667" y="23813"/>
                          </a:cubicBezTo>
                          <a:cubicBezTo>
                            <a:pt x="6667" y="23813"/>
                            <a:pt x="6667" y="23813"/>
                            <a:pt x="6667" y="23813"/>
                          </a:cubicBezTo>
                          <a:cubicBezTo>
                            <a:pt x="6667" y="24765"/>
                            <a:pt x="6667" y="26670"/>
                            <a:pt x="7620" y="27622"/>
                          </a:cubicBezTo>
                          <a:cubicBezTo>
                            <a:pt x="7620" y="28575"/>
                            <a:pt x="7620" y="28575"/>
                            <a:pt x="7620" y="29527"/>
                          </a:cubicBezTo>
                          <a:cubicBezTo>
                            <a:pt x="7620" y="29527"/>
                            <a:pt x="7620" y="30480"/>
                            <a:pt x="7620" y="30480"/>
                          </a:cubicBezTo>
                          <a:cubicBezTo>
                            <a:pt x="7620" y="30480"/>
                            <a:pt x="7620" y="31432"/>
                            <a:pt x="7620" y="31432"/>
                          </a:cubicBezTo>
                          <a:cubicBezTo>
                            <a:pt x="7620" y="31432"/>
                            <a:pt x="7620" y="31432"/>
                            <a:pt x="7620" y="31432"/>
                          </a:cubicBezTo>
                          <a:lnTo>
                            <a:pt x="3810" y="31432"/>
                          </a:lnTo>
                          <a:close/>
                          <a:moveTo>
                            <a:pt x="0" y="952"/>
                          </a:move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  <a:moveTo>
                            <a:pt x="952" y="6667"/>
                          </a:move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5715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lose/>
                          <a:moveTo>
                            <a:pt x="4763" y="28575"/>
                          </a:moveTo>
                          <a:cubicBezTo>
                            <a:pt x="4763" y="28575"/>
                            <a:pt x="4763" y="28575"/>
                            <a:pt x="4763" y="28575"/>
                          </a:cubicBezTo>
                          <a:cubicBezTo>
                            <a:pt x="4763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3810" y="28575"/>
                            <a:pt x="4763" y="28575"/>
                          </a:cubicBezTo>
                          <a:cubicBezTo>
                            <a:pt x="3810" y="28575"/>
                            <a:pt x="3810" y="28575"/>
                            <a:pt x="4763" y="28575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22" name="任意多边形: 形状 1306"/>
                    <p:cNvSpPr/>
                    <p:nvPr/>
                  </p:nvSpPr>
                  <p:spPr>
                    <a:xfrm>
                      <a:off x="4236719" y="36585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23" name="任意多边形: 形状 1307"/>
                    <p:cNvSpPr/>
                    <p:nvPr/>
                  </p:nvSpPr>
                  <p:spPr>
                    <a:xfrm>
                      <a:off x="4236958" y="3654741"/>
                      <a:ext cx="2619" cy="4762"/>
                    </a:xfrm>
                    <a:custGeom>
                      <a:avLst/>
                      <a:gdLst>
                        <a:gd name="connsiteX0" fmla="*/ 714 w 2619"/>
                        <a:gd name="connsiteY0" fmla="*/ 4763 h 4762"/>
                        <a:gd name="connsiteX1" fmla="*/ 2619 w 2619"/>
                        <a:gd name="connsiteY1" fmla="*/ 3810 h 4762"/>
                        <a:gd name="connsiteX2" fmla="*/ 2619 w 2619"/>
                        <a:gd name="connsiteY2" fmla="*/ 3810 h 4762"/>
                        <a:gd name="connsiteX3" fmla="*/ 2619 w 2619"/>
                        <a:gd name="connsiteY3" fmla="*/ 3810 h 4762"/>
                        <a:gd name="connsiteX4" fmla="*/ 2619 w 2619"/>
                        <a:gd name="connsiteY4" fmla="*/ 3810 h 4762"/>
                        <a:gd name="connsiteX5" fmla="*/ 2619 w 2619"/>
                        <a:gd name="connsiteY5" fmla="*/ 3810 h 4762"/>
                        <a:gd name="connsiteX6" fmla="*/ 2619 w 2619"/>
                        <a:gd name="connsiteY6" fmla="*/ 2858 h 4762"/>
                        <a:gd name="connsiteX7" fmla="*/ 2619 w 2619"/>
                        <a:gd name="connsiteY7" fmla="*/ 1905 h 4762"/>
                        <a:gd name="connsiteX8" fmla="*/ 2619 w 2619"/>
                        <a:gd name="connsiteY8" fmla="*/ 953 h 4762"/>
                        <a:gd name="connsiteX9" fmla="*/ 2619 w 2619"/>
                        <a:gd name="connsiteY9" fmla="*/ 953 h 4762"/>
                        <a:gd name="connsiteX10" fmla="*/ 2619 w 2619"/>
                        <a:gd name="connsiteY10" fmla="*/ 953 h 4762"/>
                        <a:gd name="connsiteX11" fmla="*/ 2619 w 2619"/>
                        <a:gd name="connsiteY11" fmla="*/ 0 h 4762"/>
                        <a:gd name="connsiteX12" fmla="*/ 714 w 2619"/>
                        <a:gd name="connsiteY12" fmla="*/ 0 h 4762"/>
                        <a:gd name="connsiteX13" fmla="*/ 714 w 2619"/>
                        <a:gd name="connsiteY13" fmla="*/ 953 h 4762"/>
                        <a:gd name="connsiteX14" fmla="*/ 714 w 2619"/>
                        <a:gd name="connsiteY14" fmla="*/ 1905 h 4762"/>
                        <a:gd name="connsiteX15" fmla="*/ 714 w 2619"/>
                        <a:gd name="connsiteY15" fmla="*/ 4763 h 4762"/>
                        <a:gd name="connsiteX16" fmla="*/ 714 w 2619"/>
                        <a:gd name="connsiteY16" fmla="*/ 4763 h 4762"/>
                        <a:gd name="connsiteX17" fmla="*/ 714 w 2619"/>
                        <a:gd name="connsiteY17" fmla="*/ 4763 h 4762"/>
                        <a:gd name="connsiteX18" fmla="*/ 714 w 2619"/>
                        <a:gd name="connsiteY18" fmla="*/ 4763 h 4762"/>
                        <a:gd name="connsiteX19" fmla="*/ 714 w 2619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4762">
                          <a:moveTo>
                            <a:pt x="714" y="4763"/>
                          </a:moveTo>
                          <a:cubicBezTo>
                            <a:pt x="1667" y="4763"/>
                            <a:pt x="1667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8"/>
                          </a:cubicBezTo>
                          <a:cubicBezTo>
                            <a:pt x="2619" y="2858"/>
                            <a:pt x="2619" y="1905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1905"/>
                            <a:pt x="714" y="1905"/>
                          </a:cubicBezTo>
                          <a:cubicBezTo>
                            <a:pt x="-238" y="2858"/>
                            <a:pt x="-238" y="2858"/>
                            <a:pt x="714" y="4763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714" y="4763"/>
                            <a:pt x="714" y="4763"/>
                          </a:cubicBezTo>
                          <a:close/>
                        </a:path>
                      </a:pathLst>
                    </a:custGeom>
                    <a:solidFill>
                      <a:srgbClr val="FFD4A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24" name="任意多边形: 形状 1308"/>
                  <p:cNvSpPr/>
                  <p:nvPr/>
                </p:nvSpPr>
                <p:spPr>
                  <a:xfrm>
                    <a:off x="4242964" y="3690937"/>
                    <a:ext cx="2328" cy="19050"/>
                  </a:xfrm>
                  <a:custGeom>
                    <a:avLst/>
                    <a:gdLst>
                      <a:gd name="connsiteX0" fmla="*/ 2328 w 2328"/>
                      <a:gd name="connsiteY0" fmla="*/ 17145 h 19050"/>
                      <a:gd name="connsiteX1" fmla="*/ 2328 w 2328"/>
                      <a:gd name="connsiteY1" fmla="*/ 17145 h 19050"/>
                      <a:gd name="connsiteX2" fmla="*/ 2328 w 2328"/>
                      <a:gd name="connsiteY2" fmla="*/ 16192 h 19050"/>
                      <a:gd name="connsiteX3" fmla="*/ 2328 w 2328"/>
                      <a:gd name="connsiteY3" fmla="*/ 16192 h 19050"/>
                      <a:gd name="connsiteX4" fmla="*/ 2328 w 2328"/>
                      <a:gd name="connsiteY4" fmla="*/ 16192 h 19050"/>
                      <a:gd name="connsiteX5" fmla="*/ 2328 w 2328"/>
                      <a:gd name="connsiteY5" fmla="*/ 16192 h 19050"/>
                      <a:gd name="connsiteX6" fmla="*/ 2328 w 2328"/>
                      <a:gd name="connsiteY6" fmla="*/ 15240 h 19050"/>
                      <a:gd name="connsiteX7" fmla="*/ 2328 w 2328"/>
                      <a:gd name="connsiteY7" fmla="*/ 13335 h 19050"/>
                      <a:gd name="connsiteX8" fmla="*/ 2328 w 2328"/>
                      <a:gd name="connsiteY8" fmla="*/ 11430 h 19050"/>
                      <a:gd name="connsiteX9" fmla="*/ 2328 w 2328"/>
                      <a:gd name="connsiteY9" fmla="*/ 10478 h 19050"/>
                      <a:gd name="connsiteX10" fmla="*/ 2328 w 2328"/>
                      <a:gd name="connsiteY10" fmla="*/ 9525 h 19050"/>
                      <a:gd name="connsiteX11" fmla="*/ 2328 w 2328"/>
                      <a:gd name="connsiteY11" fmla="*/ 9525 h 19050"/>
                      <a:gd name="connsiteX12" fmla="*/ 2328 w 2328"/>
                      <a:gd name="connsiteY12" fmla="*/ 9525 h 19050"/>
                      <a:gd name="connsiteX13" fmla="*/ 2328 w 2328"/>
                      <a:gd name="connsiteY13" fmla="*/ 9525 h 19050"/>
                      <a:gd name="connsiteX14" fmla="*/ 2328 w 2328"/>
                      <a:gd name="connsiteY14" fmla="*/ 8572 h 19050"/>
                      <a:gd name="connsiteX15" fmla="*/ 2328 w 2328"/>
                      <a:gd name="connsiteY15" fmla="*/ 7620 h 19050"/>
                      <a:gd name="connsiteX16" fmla="*/ 2328 w 2328"/>
                      <a:gd name="connsiteY16" fmla="*/ 6667 h 19050"/>
                      <a:gd name="connsiteX17" fmla="*/ 2328 w 2328"/>
                      <a:gd name="connsiteY17" fmla="*/ 5715 h 19050"/>
                      <a:gd name="connsiteX18" fmla="*/ 2328 w 2328"/>
                      <a:gd name="connsiteY18" fmla="*/ 4763 h 19050"/>
                      <a:gd name="connsiteX19" fmla="*/ 2328 w 2328"/>
                      <a:gd name="connsiteY19" fmla="*/ 4763 h 19050"/>
                      <a:gd name="connsiteX20" fmla="*/ 2328 w 2328"/>
                      <a:gd name="connsiteY20" fmla="*/ 3810 h 19050"/>
                      <a:gd name="connsiteX21" fmla="*/ 2328 w 2328"/>
                      <a:gd name="connsiteY21" fmla="*/ 3810 h 19050"/>
                      <a:gd name="connsiteX22" fmla="*/ 2328 w 2328"/>
                      <a:gd name="connsiteY22" fmla="*/ 3810 h 19050"/>
                      <a:gd name="connsiteX23" fmla="*/ 2328 w 2328"/>
                      <a:gd name="connsiteY23" fmla="*/ 3810 h 19050"/>
                      <a:gd name="connsiteX24" fmla="*/ 2328 w 2328"/>
                      <a:gd name="connsiteY24" fmla="*/ 3810 h 19050"/>
                      <a:gd name="connsiteX25" fmla="*/ 2328 w 2328"/>
                      <a:gd name="connsiteY25" fmla="*/ 3810 h 19050"/>
                      <a:gd name="connsiteX26" fmla="*/ 2328 w 2328"/>
                      <a:gd name="connsiteY26" fmla="*/ 2858 h 19050"/>
                      <a:gd name="connsiteX27" fmla="*/ 2328 w 2328"/>
                      <a:gd name="connsiteY27" fmla="*/ 2858 h 19050"/>
                      <a:gd name="connsiteX28" fmla="*/ 2328 w 2328"/>
                      <a:gd name="connsiteY28" fmla="*/ 2858 h 19050"/>
                      <a:gd name="connsiteX29" fmla="*/ 2328 w 2328"/>
                      <a:gd name="connsiteY29" fmla="*/ 1905 h 19050"/>
                      <a:gd name="connsiteX30" fmla="*/ 2328 w 2328"/>
                      <a:gd name="connsiteY30" fmla="*/ 953 h 19050"/>
                      <a:gd name="connsiteX31" fmla="*/ 2328 w 2328"/>
                      <a:gd name="connsiteY31" fmla="*/ 0 h 19050"/>
                      <a:gd name="connsiteX32" fmla="*/ 423 w 2328"/>
                      <a:gd name="connsiteY32" fmla="*/ 0 h 19050"/>
                      <a:gd name="connsiteX33" fmla="*/ 423 w 2328"/>
                      <a:gd name="connsiteY33" fmla="*/ 953 h 19050"/>
                      <a:gd name="connsiteX34" fmla="*/ 423 w 2328"/>
                      <a:gd name="connsiteY34" fmla="*/ 1905 h 19050"/>
                      <a:gd name="connsiteX35" fmla="*/ 423 w 2328"/>
                      <a:gd name="connsiteY35" fmla="*/ 3810 h 19050"/>
                      <a:gd name="connsiteX36" fmla="*/ 423 w 2328"/>
                      <a:gd name="connsiteY36" fmla="*/ 4763 h 19050"/>
                      <a:gd name="connsiteX37" fmla="*/ 423 w 2328"/>
                      <a:gd name="connsiteY37" fmla="*/ 5715 h 19050"/>
                      <a:gd name="connsiteX38" fmla="*/ 423 w 2328"/>
                      <a:gd name="connsiteY38" fmla="*/ 6667 h 19050"/>
                      <a:gd name="connsiteX39" fmla="*/ 423 w 2328"/>
                      <a:gd name="connsiteY39" fmla="*/ 7620 h 19050"/>
                      <a:gd name="connsiteX40" fmla="*/ 423 w 2328"/>
                      <a:gd name="connsiteY40" fmla="*/ 8572 h 19050"/>
                      <a:gd name="connsiteX41" fmla="*/ 423 w 2328"/>
                      <a:gd name="connsiteY41" fmla="*/ 8572 h 19050"/>
                      <a:gd name="connsiteX42" fmla="*/ 423 w 2328"/>
                      <a:gd name="connsiteY42" fmla="*/ 8572 h 19050"/>
                      <a:gd name="connsiteX43" fmla="*/ 423 w 2328"/>
                      <a:gd name="connsiteY43" fmla="*/ 8572 h 19050"/>
                      <a:gd name="connsiteX44" fmla="*/ 423 w 2328"/>
                      <a:gd name="connsiteY44" fmla="*/ 9525 h 19050"/>
                      <a:gd name="connsiteX45" fmla="*/ 423 w 2328"/>
                      <a:gd name="connsiteY45" fmla="*/ 9525 h 19050"/>
                      <a:gd name="connsiteX46" fmla="*/ 423 w 2328"/>
                      <a:gd name="connsiteY46" fmla="*/ 10478 h 19050"/>
                      <a:gd name="connsiteX47" fmla="*/ 423 w 2328"/>
                      <a:gd name="connsiteY47" fmla="*/ 11430 h 19050"/>
                      <a:gd name="connsiteX48" fmla="*/ 423 w 2328"/>
                      <a:gd name="connsiteY48" fmla="*/ 11430 h 19050"/>
                      <a:gd name="connsiteX49" fmla="*/ 423 w 2328"/>
                      <a:gd name="connsiteY49" fmla="*/ 11430 h 19050"/>
                      <a:gd name="connsiteX50" fmla="*/ 423 w 2328"/>
                      <a:gd name="connsiteY50" fmla="*/ 11430 h 19050"/>
                      <a:gd name="connsiteX51" fmla="*/ 423 w 2328"/>
                      <a:gd name="connsiteY51" fmla="*/ 11430 h 19050"/>
                      <a:gd name="connsiteX52" fmla="*/ 423 w 2328"/>
                      <a:gd name="connsiteY52" fmla="*/ 11430 h 19050"/>
                      <a:gd name="connsiteX53" fmla="*/ 423 w 2328"/>
                      <a:gd name="connsiteY53" fmla="*/ 12383 h 19050"/>
                      <a:gd name="connsiteX54" fmla="*/ 423 w 2328"/>
                      <a:gd name="connsiteY54" fmla="*/ 12383 h 19050"/>
                      <a:gd name="connsiteX55" fmla="*/ 423 w 2328"/>
                      <a:gd name="connsiteY55" fmla="*/ 12383 h 19050"/>
                      <a:gd name="connsiteX56" fmla="*/ 423 w 2328"/>
                      <a:gd name="connsiteY56" fmla="*/ 12383 h 19050"/>
                      <a:gd name="connsiteX57" fmla="*/ 423 w 2328"/>
                      <a:gd name="connsiteY57" fmla="*/ 13335 h 19050"/>
                      <a:gd name="connsiteX58" fmla="*/ 423 w 2328"/>
                      <a:gd name="connsiteY58" fmla="*/ 13335 h 19050"/>
                      <a:gd name="connsiteX59" fmla="*/ 423 w 2328"/>
                      <a:gd name="connsiteY59" fmla="*/ 14288 h 19050"/>
                      <a:gd name="connsiteX60" fmla="*/ 423 w 2328"/>
                      <a:gd name="connsiteY60" fmla="*/ 14288 h 19050"/>
                      <a:gd name="connsiteX61" fmla="*/ 423 w 2328"/>
                      <a:gd name="connsiteY61" fmla="*/ 15240 h 19050"/>
                      <a:gd name="connsiteX62" fmla="*/ 423 w 2328"/>
                      <a:gd name="connsiteY62" fmla="*/ 16192 h 19050"/>
                      <a:gd name="connsiteX63" fmla="*/ 423 w 2328"/>
                      <a:gd name="connsiteY63" fmla="*/ 17145 h 19050"/>
                      <a:gd name="connsiteX64" fmla="*/ 423 w 2328"/>
                      <a:gd name="connsiteY64" fmla="*/ 18097 h 19050"/>
                      <a:gd name="connsiteX65" fmla="*/ 423 w 2328"/>
                      <a:gd name="connsiteY65" fmla="*/ 18097 h 19050"/>
                      <a:gd name="connsiteX66" fmla="*/ 423 w 2328"/>
                      <a:gd name="connsiteY66" fmla="*/ 19050 h 19050"/>
                      <a:gd name="connsiteX67" fmla="*/ 423 w 2328"/>
                      <a:gd name="connsiteY67" fmla="*/ 19050 h 19050"/>
                      <a:gd name="connsiteX68" fmla="*/ 2328 w 2328"/>
                      <a:gd name="connsiteY68" fmla="*/ 17145 h 19050"/>
                      <a:gd name="connsiteX69" fmla="*/ 2328 w 2328"/>
                      <a:gd name="connsiteY69" fmla="*/ 17145 h 19050"/>
                      <a:gd name="connsiteX70" fmla="*/ 2328 w 2328"/>
                      <a:gd name="connsiteY70" fmla="*/ 17145 h 19050"/>
                      <a:gd name="connsiteX71" fmla="*/ 2328 w 2328"/>
                      <a:gd name="connsiteY71" fmla="*/ 17145 h 19050"/>
                      <a:gd name="connsiteX72" fmla="*/ 2328 w 2328"/>
                      <a:gd name="connsiteY72" fmla="*/ 17145 h 19050"/>
                      <a:gd name="connsiteX73" fmla="*/ 423 w 2328"/>
                      <a:gd name="connsiteY73" fmla="*/ 5715 h 19050"/>
                      <a:gd name="connsiteX74" fmla="*/ 423 w 2328"/>
                      <a:gd name="connsiteY74" fmla="*/ 5715 h 19050"/>
                      <a:gd name="connsiteX75" fmla="*/ 423 w 2328"/>
                      <a:gd name="connsiteY75" fmla="*/ 5715 h 19050"/>
                      <a:gd name="connsiteX76" fmla="*/ 423 w 2328"/>
                      <a:gd name="connsiteY76" fmla="*/ 5715 h 19050"/>
                      <a:gd name="connsiteX77" fmla="*/ 423 w 2328"/>
                      <a:gd name="connsiteY77" fmla="*/ 5715 h 19050"/>
                      <a:gd name="connsiteX78" fmla="*/ 1376 w 2328"/>
                      <a:gd name="connsiteY78" fmla="*/ 12383 h 19050"/>
                      <a:gd name="connsiteX79" fmla="*/ 1376 w 2328"/>
                      <a:gd name="connsiteY79" fmla="*/ 12383 h 19050"/>
                      <a:gd name="connsiteX80" fmla="*/ 1376 w 2328"/>
                      <a:gd name="connsiteY80" fmla="*/ 12383 h 19050"/>
                      <a:gd name="connsiteX81" fmla="*/ 1376 w 2328"/>
                      <a:gd name="connsiteY81" fmla="*/ 12383 h 19050"/>
                      <a:gd name="connsiteX82" fmla="*/ 1376 w 2328"/>
                      <a:gd name="connsiteY82" fmla="*/ 12383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28" h="19050">
                        <a:moveTo>
                          <a:pt x="2328" y="17145"/>
                        </a:moveTo>
                        <a:cubicBezTo>
                          <a:pt x="2328" y="17145"/>
                          <a:pt x="2328" y="17145"/>
                          <a:pt x="2328" y="17145"/>
                        </a:cubicBezTo>
                        <a:cubicBezTo>
                          <a:pt x="2328" y="16192"/>
                          <a:pt x="2328" y="16192"/>
                          <a:pt x="2328" y="16192"/>
                        </a:cubicBezTo>
                        <a:cubicBezTo>
                          <a:pt x="2328" y="16192"/>
                          <a:pt x="2328" y="16192"/>
                          <a:pt x="2328" y="16192"/>
                        </a:cubicBezTo>
                        <a:cubicBezTo>
                          <a:pt x="2328" y="16192"/>
                          <a:pt x="2328" y="16192"/>
                          <a:pt x="2328" y="16192"/>
                        </a:cubicBezTo>
                        <a:cubicBezTo>
                          <a:pt x="2328" y="16192"/>
                          <a:pt x="2328" y="16192"/>
                          <a:pt x="2328" y="16192"/>
                        </a:cubicBezTo>
                        <a:cubicBezTo>
                          <a:pt x="2328" y="16192"/>
                          <a:pt x="2328" y="16192"/>
                          <a:pt x="2328" y="15240"/>
                        </a:cubicBezTo>
                        <a:cubicBezTo>
                          <a:pt x="2328" y="14288"/>
                          <a:pt x="2328" y="14288"/>
                          <a:pt x="2328" y="13335"/>
                        </a:cubicBezTo>
                        <a:cubicBezTo>
                          <a:pt x="2328" y="12383"/>
                          <a:pt x="2328" y="12383"/>
                          <a:pt x="2328" y="11430"/>
                        </a:cubicBezTo>
                        <a:cubicBezTo>
                          <a:pt x="2328" y="11430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8572"/>
                        </a:cubicBezTo>
                        <a:cubicBezTo>
                          <a:pt x="2328" y="8572"/>
                          <a:pt x="2328" y="7620"/>
                          <a:pt x="2328" y="7620"/>
                        </a:cubicBezTo>
                        <a:cubicBezTo>
                          <a:pt x="2328" y="7620"/>
                          <a:pt x="2328" y="6667"/>
                          <a:pt x="2328" y="6667"/>
                        </a:cubicBezTo>
                        <a:cubicBezTo>
                          <a:pt x="2328" y="6667"/>
                          <a:pt x="2328" y="5715"/>
                          <a:pt x="2328" y="5715"/>
                        </a:cubicBezTo>
                        <a:cubicBezTo>
                          <a:pt x="2328" y="5715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1905"/>
                          <a:pt x="2328" y="1905"/>
                        </a:cubicBezTo>
                        <a:cubicBezTo>
                          <a:pt x="2328" y="1905"/>
                          <a:pt x="2328" y="1905"/>
                          <a:pt x="2328" y="953"/>
                        </a:cubicBezTo>
                        <a:cubicBezTo>
                          <a:pt x="2328" y="953"/>
                          <a:pt x="2328" y="953"/>
                          <a:pt x="2328" y="0"/>
                        </a:cubicBezTo>
                        <a:lnTo>
                          <a:pt x="423" y="0"/>
                        </a:lnTo>
                        <a:cubicBezTo>
                          <a:pt x="423" y="0"/>
                          <a:pt x="423" y="0"/>
                          <a:pt x="423" y="953"/>
                        </a:cubicBezTo>
                        <a:cubicBezTo>
                          <a:pt x="423" y="953"/>
                          <a:pt x="423" y="1905"/>
                          <a:pt x="423" y="1905"/>
                        </a:cubicBezTo>
                        <a:cubicBezTo>
                          <a:pt x="423" y="1905"/>
                          <a:pt x="423" y="2858"/>
                          <a:pt x="423" y="3810"/>
                        </a:cubicBezTo>
                        <a:cubicBezTo>
                          <a:pt x="423" y="3810"/>
                          <a:pt x="423" y="3810"/>
                          <a:pt x="423" y="4763"/>
                        </a:cubicBezTo>
                        <a:cubicBezTo>
                          <a:pt x="423" y="4763"/>
                          <a:pt x="423" y="5715"/>
                          <a:pt x="423" y="5715"/>
                        </a:cubicBezTo>
                        <a:cubicBezTo>
                          <a:pt x="423" y="5715"/>
                          <a:pt x="423" y="5715"/>
                          <a:pt x="423" y="6667"/>
                        </a:cubicBezTo>
                        <a:cubicBezTo>
                          <a:pt x="423" y="6667"/>
                          <a:pt x="423" y="6667"/>
                          <a:pt x="423" y="7620"/>
                        </a:cubicBezTo>
                        <a:cubicBezTo>
                          <a:pt x="423" y="7620"/>
                          <a:pt x="423" y="7620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9525"/>
                          <a:pt x="423" y="9525"/>
                        </a:cubicBezTo>
                        <a:cubicBezTo>
                          <a:pt x="423" y="9525"/>
                          <a:pt x="423" y="9525"/>
                          <a:pt x="423" y="9525"/>
                        </a:cubicBezTo>
                        <a:cubicBezTo>
                          <a:pt x="423" y="9525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-529" y="12383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3335"/>
                          <a:pt x="423" y="14288"/>
                        </a:cubicBezTo>
                        <a:cubicBezTo>
                          <a:pt x="423" y="14288"/>
                          <a:pt x="423" y="14288"/>
                          <a:pt x="423" y="14288"/>
                        </a:cubicBezTo>
                        <a:cubicBezTo>
                          <a:pt x="423" y="14288"/>
                          <a:pt x="423" y="15240"/>
                          <a:pt x="423" y="15240"/>
                        </a:cubicBezTo>
                        <a:cubicBezTo>
                          <a:pt x="423" y="15240"/>
                          <a:pt x="423" y="16192"/>
                          <a:pt x="423" y="16192"/>
                        </a:cubicBezTo>
                        <a:cubicBezTo>
                          <a:pt x="423" y="16192"/>
                          <a:pt x="423" y="16192"/>
                          <a:pt x="423" y="17145"/>
                        </a:cubicBezTo>
                        <a:cubicBezTo>
                          <a:pt x="423" y="17145"/>
                          <a:pt x="423" y="17145"/>
                          <a:pt x="423" y="18097"/>
                        </a:cubicBezTo>
                        <a:cubicBezTo>
                          <a:pt x="423" y="18097"/>
                          <a:pt x="423" y="18097"/>
                          <a:pt x="423" y="18097"/>
                        </a:cubicBezTo>
                        <a:cubicBezTo>
                          <a:pt x="423" y="18097"/>
                          <a:pt x="423" y="19050"/>
                          <a:pt x="423" y="19050"/>
                        </a:cubicBezTo>
                        <a:cubicBezTo>
                          <a:pt x="423" y="19050"/>
                          <a:pt x="423" y="19050"/>
                          <a:pt x="423" y="19050"/>
                        </a:cubicBezTo>
                        <a:cubicBezTo>
                          <a:pt x="2328" y="16192"/>
                          <a:pt x="2328" y="16192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ubicBezTo>
                          <a:pt x="2328" y="18097"/>
                          <a:pt x="2328" y="18097"/>
                          <a:pt x="2328" y="17145"/>
                        </a:cubicBezTo>
                        <a:cubicBezTo>
                          <a:pt x="2328" y="17145"/>
                          <a:pt x="2328" y="17145"/>
                          <a:pt x="2328" y="17145"/>
                        </a:cubicBezTo>
                        <a:close/>
                        <a:moveTo>
                          <a:pt x="423" y="5715"/>
                        </a:moveTo>
                        <a:cubicBezTo>
                          <a:pt x="423" y="5715"/>
                          <a:pt x="423" y="5715"/>
                          <a:pt x="423" y="5715"/>
                        </a:cubicBezTo>
                        <a:cubicBezTo>
                          <a:pt x="423" y="5715"/>
                          <a:pt x="423" y="5715"/>
                          <a:pt x="423" y="5715"/>
                        </a:cubicBezTo>
                        <a:cubicBezTo>
                          <a:pt x="423" y="5715"/>
                          <a:pt x="423" y="6667"/>
                          <a:pt x="423" y="5715"/>
                        </a:cubicBezTo>
                        <a:cubicBezTo>
                          <a:pt x="423" y="6667"/>
                          <a:pt x="423" y="5715"/>
                          <a:pt x="423" y="5715"/>
                        </a:cubicBezTo>
                        <a:close/>
                        <a:moveTo>
                          <a:pt x="1376" y="12383"/>
                        </a:move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2383"/>
                          <a:pt x="1376" y="12383"/>
                        </a:cubicBezTo>
                        <a:cubicBezTo>
                          <a:pt x="1376" y="12383"/>
                          <a:pt x="1376" y="12383"/>
                          <a:pt x="1376" y="12383"/>
                        </a:cubicBezTo>
                        <a:close/>
                      </a:path>
                    </a:pathLst>
                  </a:custGeom>
                  <a:solidFill>
                    <a:srgbClr val="FFD4A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25" name="图形 2"/>
                <p:cNvGrpSpPr/>
                <p:nvPr/>
              </p:nvGrpSpPr>
              <p:grpSpPr>
                <a:xfrm>
                  <a:off x="4039552" y="3443287"/>
                  <a:ext cx="40005" cy="45392"/>
                  <a:chOff x="4039552" y="3443287"/>
                  <a:chExt cx="40005" cy="45392"/>
                </a:xfrm>
              </p:grpSpPr>
              <p:sp>
                <p:nvSpPr>
                  <p:cNvPr id="1426" name="任意多边形: 形状 1310"/>
                  <p:cNvSpPr/>
                  <p:nvPr/>
                </p:nvSpPr>
                <p:spPr>
                  <a:xfrm>
                    <a:off x="4039552" y="3445685"/>
                    <a:ext cx="37465" cy="42994"/>
                  </a:xfrm>
                  <a:custGeom>
                    <a:avLst/>
                    <a:gdLst>
                      <a:gd name="connsiteX0" fmla="*/ 0 w 37465"/>
                      <a:gd name="connsiteY0" fmla="*/ 19509 h 42994"/>
                      <a:gd name="connsiteX1" fmla="*/ 24765 w 37465"/>
                      <a:gd name="connsiteY1" fmla="*/ 1411 h 42994"/>
                      <a:gd name="connsiteX2" fmla="*/ 36195 w 37465"/>
                      <a:gd name="connsiteY2" fmla="*/ 39511 h 42994"/>
                      <a:gd name="connsiteX3" fmla="*/ 0 w 37465"/>
                      <a:gd name="connsiteY3" fmla="*/ 19509 h 42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465" h="42994">
                        <a:moveTo>
                          <a:pt x="0" y="19509"/>
                        </a:moveTo>
                        <a:cubicBezTo>
                          <a:pt x="0" y="19509"/>
                          <a:pt x="9525" y="-6209"/>
                          <a:pt x="24765" y="1411"/>
                        </a:cubicBezTo>
                        <a:cubicBezTo>
                          <a:pt x="40005" y="9031"/>
                          <a:pt x="38100" y="26176"/>
                          <a:pt x="36195" y="39511"/>
                        </a:cubicBezTo>
                        <a:cubicBezTo>
                          <a:pt x="34290" y="53799"/>
                          <a:pt x="0" y="19509"/>
                          <a:pt x="0" y="19509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427" name="图形 2"/>
                  <p:cNvGrpSpPr/>
                  <p:nvPr/>
                </p:nvGrpSpPr>
                <p:grpSpPr>
                  <a:xfrm>
                    <a:off x="4039552" y="3443287"/>
                    <a:ext cx="40005" cy="43815"/>
                    <a:chOff x="4039552" y="3443287"/>
                    <a:chExt cx="40005" cy="43815"/>
                  </a:xfrm>
                </p:grpSpPr>
                <p:grpSp>
                  <p:nvGrpSpPr>
                    <p:cNvPr id="1428" name="图形 2"/>
                    <p:cNvGrpSpPr/>
                    <p:nvPr/>
                  </p:nvGrpSpPr>
                  <p:grpSpPr>
                    <a:xfrm>
                      <a:off x="4040505" y="3443287"/>
                      <a:ext cx="23812" cy="20002"/>
                      <a:chOff x="4040505" y="3443287"/>
                      <a:chExt cx="23812" cy="20002"/>
                    </a:xfrm>
                    <a:solidFill>
                      <a:srgbClr val="FF9B80"/>
                    </a:solidFill>
                  </p:grpSpPr>
                  <p:sp>
                    <p:nvSpPr>
                      <p:cNvPr id="1429" name="任意多边形: 形状 1313"/>
                      <p:cNvSpPr/>
                      <p:nvPr/>
                    </p:nvSpPr>
                    <p:spPr>
                      <a:xfrm>
                        <a:off x="4040505" y="34613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0" name="任意多边形: 形状 1314"/>
                      <p:cNvSpPr/>
                      <p:nvPr/>
                    </p:nvSpPr>
                    <p:spPr>
                      <a:xfrm>
                        <a:off x="4041457" y="3443287"/>
                        <a:ext cx="22860" cy="17145"/>
                      </a:xfrm>
                      <a:custGeom>
                        <a:avLst/>
                        <a:gdLst>
                          <a:gd name="connsiteX0" fmla="*/ 20955 w 22860"/>
                          <a:gd name="connsiteY0" fmla="*/ 4763 h 17145"/>
                          <a:gd name="connsiteX1" fmla="*/ 20955 w 22860"/>
                          <a:gd name="connsiteY1" fmla="*/ 4763 h 17145"/>
                          <a:gd name="connsiteX2" fmla="*/ 19050 w 22860"/>
                          <a:gd name="connsiteY2" fmla="*/ 4763 h 17145"/>
                          <a:gd name="connsiteX3" fmla="*/ 18098 w 22860"/>
                          <a:gd name="connsiteY3" fmla="*/ 4763 h 17145"/>
                          <a:gd name="connsiteX4" fmla="*/ 17145 w 22860"/>
                          <a:gd name="connsiteY4" fmla="*/ 4763 h 17145"/>
                          <a:gd name="connsiteX5" fmla="*/ 17145 w 22860"/>
                          <a:gd name="connsiteY5" fmla="*/ 4763 h 17145"/>
                          <a:gd name="connsiteX6" fmla="*/ 16193 w 22860"/>
                          <a:gd name="connsiteY6" fmla="*/ 4763 h 17145"/>
                          <a:gd name="connsiteX7" fmla="*/ 15240 w 22860"/>
                          <a:gd name="connsiteY7" fmla="*/ 4763 h 17145"/>
                          <a:gd name="connsiteX8" fmla="*/ 14288 w 22860"/>
                          <a:gd name="connsiteY8" fmla="*/ 4763 h 17145"/>
                          <a:gd name="connsiteX9" fmla="*/ 13335 w 22860"/>
                          <a:gd name="connsiteY9" fmla="*/ 4763 h 17145"/>
                          <a:gd name="connsiteX10" fmla="*/ 13335 w 22860"/>
                          <a:gd name="connsiteY10" fmla="*/ 4763 h 17145"/>
                          <a:gd name="connsiteX11" fmla="*/ 13335 w 22860"/>
                          <a:gd name="connsiteY11" fmla="*/ 4763 h 17145"/>
                          <a:gd name="connsiteX12" fmla="*/ 12382 w 22860"/>
                          <a:gd name="connsiteY12" fmla="*/ 4763 h 17145"/>
                          <a:gd name="connsiteX13" fmla="*/ 11430 w 22860"/>
                          <a:gd name="connsiteY13" fmla="*/ 4763 h 17145"/>
                          <a:gd name="connsiteX14" fmla="*/ 10478 w 22860"/>
                          <a:gd name="connsiteY14" fmla="*/ 4763 h 17145"/>
                          <a:gd name="connsiteX15" fmla="*/ 10478 w 22860"/>
                          <a:gd name="connsiteY15" fmla="*/ 4763 h 17145"/>
                          <a:gd name="connsiteX16" fmla="*/ 10478 w 22860"/>
                          <a:gd name="connsiteY16" fmla="*/ 4763 h 17145"/>
                          <a:gd name="connsiteX17" fmla="*/ 9525 w 22860"/>
                          <a:gd name="connsiteY17" fmla="*/ 5715 h 17145"/>
                          <a:gd name="connsiteX18" fmla="*/ 8573 w 22860"/>
                          <a:gd name="connsiteY18" fmla="*/ 5715 h 17145"/>
                          <a:gd name="connsiteX19" fmla="*/ 8573 w 22860"/>
                          <a:gd name="connsiteY19" fmla="*/ 5715 h 17145"/>
                          <a:gd name="connsiteX20" fmla="*/ 8573 w 22860"/>
                          <a:gd name="connsiteY20" fmla="*/ 5715 h 17145"/>
                          <a:gd name="connsiteX21" fmla="*/ 8573 w 22860"/>
                          <a:gd name="connsiteY21" fmla="*/ 5715 h 17145"/>
                          <a:gd name="connsiteX22" fmla="*/ 8573 w 22860"/>
                          <a:gd name="connsiteY22" fmla="*/ 5715 h 17145"/>
                          <a:gd name="connsiteX23" fmla="*/ 8573 w 22860"/>
                          <a:gd name="connsiteY23" fmla="*/ 5715 h 17145"/>
                          <a:gd name="connsiteX24" fmla="*/ 8573 w 22860"/>
                          <a:gd name="connsiteY24" fmla="*/ 5715 h 17145"/>
                          <a:gd name="connsiteX25" fmla="*/ 8573 w 22860"/>
                          <a:gd name="connsiteY25" fmla="*/ 5715 h 17145"/>
                          <a:gd name="connsiteX26" fmla="*/ 7620 w 22860"/>
                          <a:gd name="connsiteY26" fmla="*/ 6667 h 17145"/>
                          <a:gd name="connsiteX27" fmla="*/ 6668 w 22860"/>
                          <a:gd name="connsiteY27" fmla="*/ 6667 h 17145"/>
                          <a:gd name="connsiteX28" fmla="*/ 6668 w 22860"/>
                          <a:gd name="connsiteY28" fmla="*/ 6667 h 17145"/>
                          <a:gd name="connsiteX29" fmla="*/ 6668 w 22860"/>
                          <a:gd name="connsiteY29" fmla="*/ 6667 h 17145"/>
                          <a:gd name="connsiteX30" fmla="*/ 6668 w 22860"/>
                          <a:gd name="connsiteY30" fmla="*/ 6667 h 17145"/>
                          <a:gd name="connsiteX31" fmla="*/ 6668 w 22860"/>
                          <a:gd name="connsiteY31" fmla="*/ 7620 h 17145"/>
                          <a:gd name="connsiteX32" fmla="*/ 4763 w 22860"/>
                          <a:gd name="connsiteY32" fmla="*/ 9525 h 17145"/>
                          <a:gd name="connsiteX33" fmla="*/ 3810 w 22860"/>
                          <a:gd name="connsiteY33" fmla="*/ 10478 h 17145"/>
                          <a:gd name="connsiteX34" fmla="*/ 2857 w 22860"/>
                          <a:gd name="connsiteY34" fmla="*/ 12383 h 17145"/>
                          <a:gd name="connsiteX35" fmla="*/ 1905 w 22860"/>
                          <a:gd name="connsiteY35" fmla="*/ 14288 h 17145"/>
                          <a:gd name="connsiteX36" fmla="*/ 1905 w 22860"/>
                          <a:gd name="connsiteY36" fmla="*/ 14288 h 17145"/>
                          <a:gd name="connsiteX37" fmla="*/ 1905 w 22860"/>
                          <a:gd name="connsiteY37" fmla="*/ 15240 h 17145"/>
                          <a:gd name="connsiteX38" fmla="*/ 1905 w 22860"/>
                          <a:gd name="connsiteY38" fmla="*/ 15240 h 17145"/>
                          <a:gd name="connsiteX39" fmla="*/ 1905 w 22860"/>
                          <a:gd name="connsiteY39" fmla="*/ 15240 h 17145"/>
                          <a:gd name="connsiteX40" fmla="*/ 1905 w 22860"/>
                          <a:gd name="connsiteY40" fmla="*/ 15240 h 17145"/>
                          <a:gd name="connsiteX41" fmla="*/ 1905 w 22860"/>
                          <a:gd name="connsiteY41" fmla="*/ 16192 h 17145"/>
                          <a:gd name="connsiteX42" fmla="*/ 1905 w 22860"/>
                          <a:gd name="connsiteY42" fmla="*/ 16192 h 17145"/>
                          <a:gd name="connsiteX43" fmla="*/ 1905 w 22860"/>
                          <a:gd name="connsiteY43" fmla="*/ 16192 h 17145"/>
                          <a:gd name="connsiteX44" fmla="*/ 1905 w 22860"/>
                          <a:gd name="connsiteY44" fmla="*/ 17145 h 17145"/>
                          <a:gd name="connsiteX45" fmla="*/ 1905 w 22860"/>
                          <a:gd name="connsiteY45" fmla="*/ 17145 h 17145"/>
                          <a:gd name="connsiteX46" fmla="*/ 1905 w 22860"/>
                          <a:gd name="connsiteY46" fmla="*/ 17145 h 17145"/>
                          <a:gd name="connsiteX47" fmla="*/ 0 w 22860"/>
                          <a:gd name="connsiteY47" fmla="*/ 17145 h 17145"/>
                          <a:gd name="connsiteX48" fmla="*/ 0 w 22860"/>
                          <a:gd name="connsiteY48" fmla="*/ 17145 h 17145"/>
                          <a:gd name="connsiteX49" fmla="*/ 0 w 22860"/>
                          <a:gd name="connsiteY49" fmla="*/ 17145 h 17145"/>
                          <a:gd name="connsiteX50" fmla="*/ 0 w 22860"/>
                          <a:gd name="connsiteY50" fmla="*/ 17145 h 17145"/>
                          <a:gd name="connsiteX51" fmla="*/ 0 w 22860"/>
                          <a:gd name="connsiteY51" fmla="*/ 17145 h 17145"/>
                          <a:gd name="connsiteX52" fmla="*/ 0 w 22860"/>
                          <a:gd name="connsiteY52" fmla="*/ 17145 h 17145"/>
                          <a:gd name="connsiteX53" fmla="*/ 0 w 22860"/>
                          <a:gd name="connsiteY53" fmla="*/ 16192 h 17145"/>
                          <a:gd name="connsiteX54" fmla="*/ 953 w 22860"/>
                          <a:gd name="connsiteY54" fmla="*/ 16192 h 17145"/>
                          <a:gd name="connsiteX55" fmla="*/ 953 w 22860"/>
                          <a:gd name="connsiteY55" fmla="*/ 16192 h 17145"/>
                          <a:gd name="connsiteX56" fmla="*/ 953 w 22860"/>
                          <a:gd name="connsiteY56" fmla="*/ 16192 h 17145"/>
                          <a:gd name="connsiteX57" fmla="*/ 953 w 22860"/>
                          <a:gd name="connsiteY57" fmla="*/ 15240 h 17145"/>
                          <a:gd name="connsiteX58" fmla="*/ 1905 w 22860"/>
                          <a:gd name="connsiteY58" fmla="*/ 13335 h 17145"/>
                          <a:gd name="connsiteX59" fmla="*/ 2857 w 22860"/>
                          <a:gd name="connsiteY59" fmla="*/ 12383 h 17145"/>
                          <a:gd name="connsiteX60" fmla="*/ 2857 w 22860"/>
                          <a:gd name="connsiteY60" fmla="*/ 12383 h 17145"/>
                          <a:gd name="connsiteX61" fmla="*/ 3810 w 22860"/>
                          <a:gd name="connsiteY61" fmla="*/ 11430 h 17145"/>
                          <a:gd name="connsiteX62" fmla="*/ 4763 w 22860"/>
                          <a:gd name="connsiteY62" fmla="*/ 10478 h 17145"/>
                          <a:gd name="connsiteX63" fmla="*/ 5715 w 22860"/>
                          <a:gd name="connsiteY63" fmla="*/ 8572 h 17145"/>
                          <a:gd name="connsiteX64" fmla="*/ 6668 w 22860"/>
                          <a:gd name="connsiteY64" fmla="*/ 7620 h 17145"/>
                          <a:gd name="connsiteX65" fmla="*/ 7620 w 22860"/>
                          <a:gd name="connsiteY65" fmla="*/ 6667 h 17145"/>
                          <a:gd name="connsiteX66" fmla="*/ 8573 w 22860"/>
                          <a:gd name="connsiteY66" fmla="*/ 6667 h 17145"/>
                          <a:gd name="connsiteX67" fmla="*/ 8573 w 22860"/>
                          <a:gd name="connsiteY67" fmla="*/ 6667 h 17145"/>
                          <a:gd name="connsiteX68" fmla="*/ 8573 w 22860"/>
                          <a:gd name="connsiteY68" fmla="*/ 6667 h 17145"/>
                          <a:gd name="connsiteX69" fmla="*/ 8573 w 22860"/>
                          <a:gd name="connsiteY69" fmla="*/ 5715 h 17145"/>
                          <a:gd name="connsiteX70" fmla="*/ 9525 w 22860"/>
                          <a:gd name="connsiteY70" fmla="*/ 4763 h 17145"/>
                          <a:gd name="connsiteX71" fmla="*/ 10478 w 22860"/>
                          <a:gd name="connsiteY71" fmla="*/ 3810 h 17145"/>
                          <a:gd name="connsiteX72" fmla="*/ 10478 w 22860"/>
                          <a:gd name="connsiteY72" fmla="*/ 3810 h 17145"/>
                          <a:gd name="connsiteX73" fmla="*/ 10478 w 22860"/>
                          <a:gd name="connsiteY73" fmla="*/ 3810 h 17145"/>
                          <a:gd name="connsiteX74" fmla="*/ 10478 w 22860"/>
                          <a:gd name="connsiteY74" fmla="*/ 3810 h 17145"/>
                          <a:gd name="connsiteX75" fmla="*/ 10478 w 22860"/>
                          <a:gd name="connsiteY75" fmla="*/ 3810 h 17145"/>
                          <a:gd name="connsiteX76" fmla="*/ 10478 w 22860"/>
                          <a:gd name="connsiteY76" fmla="*/ 3810 h 17145"/>
                          <a:gd name="connsiteX77" fmla="*/ 10478 w 22860"/>
                          <a:gd name="connsiteY77" fmla="*/ 3810 h 17145"/>
                          <a:gd name="connsiteX78" fmla="*/ 10478 w 22860"/>
                          <a:gd name="connsiteY78" fmla="*/ 3810 h 17145"/>
                          <a:gd name="connsiteX79" fmla="*/ 10478 w 22860"/>
                          <a:gd name="connsiteY79" fmla="*/ 2858 h 17145"/>
                          <a:gd name="connsiteX80" fmla="*/ 11430 w 22860"/>
                          <a:gd name="connsiteY80" fmla="*/ 1905 h 17145"/>
                          <a:gd name="connsiteX81" fmla="*/ 12382 w 22860"/>
                          <a:gd name="connsiteY81" fmla="*/ 953 h 17145"/>
                          <a:gd name="connsiteX82" fmla="*/ 13335 w 22860"/>
                          <a:gd name="connsiteY82" fmla="*/ 953 h 17145"/>
                          <a:gd name="connsiteX83" fmla="*/ 13335 w 22860"/>
                          <a:gd name="connsiteY83" fmla="*/ 953 h 17145"/>
                          <a:gd name="connsiteX84" fmla="*/ 13335 w 22860"/>
                          <a:gd name="connsiteY84" fmla="*/ 953 h 17145"/>
                          <a:gd name="connsiteX85" fmla="*/ 13335 w 22860"/>
                          <a:gd name="connsiteY85" fmla="*/ 953 h 17145"/>
                          <a:gd name="connsiteX86" fmla="*/ 15240 w 22860"/>
                          <a:gd name="connsiteY86" fmla="*/ 0 h 17145"/>
                          <a:gd name="connsiteX87" fmla="*/ 15240 w 22860"/>
                          <a:gd name="connsiteY87" fmla="*/ 0 h 17145"/>
                          <a:gd name="connsiteX88" fmla="*/ 19050 w 22860"/>
                          <a:gd name="connsiteY88" fmla="*/ 0 h 17145"/>
                          <a:gd name="connsiteX89" fmla="*/ 20955 w 22860"/>
                          <a:gd name="connsiteY89" fmla="*/ 0 h 17145"/>
                          <a:gd name="connsiteX90" fmla="*/ 21907 w 22860"/>
                          <a:gd name="connsiteY90" fmla="*/ 0 h 17145"/>
                          <a:gd name="connsiteX91" fmla="*/ 22860 w 22860"/>
                          <a:gd name="connsiteY91" fmla="*/ 0 h 17145"/>
                          <a:gd name="connsiteX92" fmla="*/ 22860 w 22860"/>
                          <a:gd name="connsiteY92" fmla="*/ 0 h 17145"/>
                          <a:gd name="connsiteX93" fmla="*/ 20955 w 22860"/>
                          <a:gd name="connsiteY93" fmla="*/ 4763 h 17145"/>
                          <a:gd name="connsiteX94" fmla="*/ 1905 w 22860"/>
                          <a:gd name="connsiteY94" fmla="*/ 16192 h 17145"/>
                          <a:gd name="connsiteX95" fmla="*/ 1905 w 22860"/>
                          <a:gd name="connsiteY95" fmla="*/ 16192 h 17145"/>
                          <a:gd name="connsiteX96" fmla="*/ 1905 w 22860"/>
                          <a:gd name="connsiteY96" fmla="*/ 16192 h 17145"/>
                          <a:gd name="connsiteX97" fmla="*/ 1905 w 22860"/>
                          <a:gd name="connsiteY97" fmla="*/ 16192 h 17145"/>
                          <a:gd name="connsiteX98" fmla="*/ 1905 w 22860"/>
                          <a:gd name="connsiteY98" fmla="*/ 16192 h 17145"/>
                          <a:gd name="connsiteX99" fmla="*/ 3810 w 22860"/>
                          <a:gd name="connsiteY99" fmla="*/ 12383 h 17145"/>
                          <a:gd name="connsiteX100" fmla="*/ 3810 w 22860"/>
                          <a:gd name="connsiteY100" fmla="*/ 12383 h 17145"/>
                          <a:gd name="connsiteX101" fmla="*/ 3810 w 22860"/>
                          <a:gd name="connsiteY101" fmla="*/ 12383 h 17145"/>
                          <a:gd name="connsiteX102" fmla="*/ 3810 w 22860"/>
                          <a:gd name="connsiteY102" fmla="*/ 12383 h 17145"/>
                          <a:gd name="connsiteX103" fmla="*/ 3810 w 22860"/>
                          <a:gd name="connsiteY103" fmla="*/ 12383 h 17145"/>
                          <a:gd name="connsiteX104" fmla="*/ 19050 w 22860"/>
                          <a:gd name="connsiteY104" fmla="*/ 2858 h 17145"/>
                          <a:gd name="connsiteX105" fmla="*/ 19050 w 22860"/>
                          <a:gd name="connsiteY105" fmla="*/ 2858 h 17145"/>
                          <a:gd name="connsiteX106" fmla="*/ 19050 w 22860"/>
                          <a:gd name="connsiteY106" fmla="*/ 2858 h 17145"/>
                          <a:gd name="connsiteX107" fmla="*/ 19050 w 22860"/>
                          <a:gd name="connsiteY107" fmla="*/ 2858 h 17145"/>
                          <a:gd name="connsiteX108" fmla="*/ 19050 w 22860"/>
                          <a:gd name="connsiteY108" fmla="*/ 2858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2860" h="17145">
                            <a:moveTo>
                              <a:pt x="20955" y="4763"/>
                            </a:moveTo>
                            <a:cubicBezTo>
                              <a:pt x="20955" y="3810"/>
                              <a:pt x="20955" y="3810"/>
                              <a:pt x="20955" y="4763"/>
                            </a:cubicBezTo>
                            <a:cubicBezTo>
                              <a:pt x="20003" y="4763"/>
                              <a:pt x="20003" y="4763"/>
                              <a:pt x="19050" y="4763"/>
                            </a:cubicBezTo>
                            <a:cubicBezTo>
                              <a:pt x="19050" y="4763"/>
                              <a:pt x="18098" y="4763"/>
                              <a:pt x="18098" y="4763"/>
                            </a:cubicBezTo>
                            <a:cubicBezTo>
                              <a:pt x="18098" y="4763"/>
                              <a:pt x="18098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7145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5240" y="4763"/>
                            </a:cubicBezTo>
                            <a:cubicBezTo>
                              <a:pt x="15240" y="4763"/>
                              <a:pt x="15240" y="4763"/>
                              <a:pt x="14288" y="4763"/>
                            </a:cubicBezTo>
                            <a:cubicBezTo>
                              <a:pt x="14288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2382" y="4763"/>
                            </a:cubicBezTo>
                            <a:cubicBezTo>
                              <a:pt x="12382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9525" y="5715"/>
                            </a:cubicBezTo>
                            <a:cubicBezTo>
                              <a:pt x="9525" y="5715"/>
                              <a:pt x="9525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6667"/>
                            </a:cubicBezTo>
                            <a:cubicBezTo>
                              <a:pt x="6668" y="6667"/>
                              <a:pt x="6668" y="6667"/>
                              <a:pt x="6668" y="7620"/>
                            </a:cubicBezTo>
                            <a:cubicBezTo>
                              <a:pt x="5715" y="7620"/>
                              <a:pt x="5715" y="8572"/>
                              <a:pt x="4763" y="9525"/>
                            </a:cubicBezTo>
                            <a:cubicBezTo>
                              <a:pt x="4763" y="10478"/>
                              <a:pt x="3810" y="10478"/>
                              <a:pt x="3810" y="10478"/>
                            </a:cubicBezTo>
                            <a:cubicBezTo>
                              <a:pt x="3810" y="11430"/>
                              <a:pt x="2857" y="11430"/>
                              <a:pt x="2857" y="12383"/>
                            </a:cubicBezTo>
                            <a:cubicBezTo>
                              <a:pt x="2857" y="13335"/>
                              <a:pt x="1905" y="13335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7145"/>
                            </a:cubicBezTo>
                            <a:lnTo>
                              <a:pt x="1905" y="17145"/>
                            </a:ln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953" y="17145"/>
                              <a:pt x="953" y="17145"/>
                              <a:pt x="0" y="17145"/>
                            </a:cubicBezTo>
                            <a:lnTo>
                              <a:pt x="0" y="17145"/>
                            </a:ln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lnTo>
                              <a:pt x="0" y="17145"/>
                            </a:ln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6192"/>
                            </a:cubicBezTo>
                            <a:cubicBezTo>
                              <a:pt x="0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0" y="16192"/>
                              <a:pt x="953" y="15240"/>
                              <a:pt x="953" y="15240"/>
                            </a:cubicBezTo>
                            <a:cubicBezTo>
                              <a:pt x="953" y="14288"/>
                              <a:pt x="1905" y="14288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2857" y="12383"/>
                            </a:cubicBezTo>
                            <a:cubicBezTo>
                              <a:pt x="2857" y="12383"/>
                              <a:pt x="2857" y="12383"/>
                              <a:pt x="2857" y="12383"/>
                            </a:cubicBezTo>
                            <a:cubicBezTo>
                              <a:pt x="2857" y="12383"/>
                              <a:pt x="2857" y="11430"/>
                              <a:pt x="3810" y="11430"/>
                            </a:cubicBezTo>
                            <a:cubicBezTo>
                              <a:pt x="3810" y="11430"/>
                              <a:pt x="4763" y="10478"/>
                              <a:pt x="4763" y="10478"/>
                            </a:cubicBezTo>
                            <a:cubicBezTo>
                              <a:pt x="4763" y="9525"/>
                              <a:pt x="5715" y="9525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6668" y="7620"/>
                            </a:cubicBezTo>
                            <a:cubicBezTo>
                              <a:pt x="6668" y="7620"/>
                              <a:pt x="6668" y="6667"/>
                              <a:pt x="7620" y="6667"/>
                            </a:cubicBezTo>
                            <a:cubicBezTo>
                              <a:pt x="7620" y="6667"/>
                              <a:pt x="7620" y="6667"/>
                              <a:pt x="8573" y="6667"/>
                            </a:cubicBezTo>
                            <a:cubicBezTo>
                              <a:pt x="8573" y="6667"/>
                              <a:pt x="8573" y="6667"/>
                              <a:pt x="8573" y="6667"/>
                            </a:cubicBezTo>
                            <a:cubicBezTo>
                              <a:pt x="8573" y="6667"/>
                              <a:pt x="8573" y="6667"/>
                              <a:pt x="8573" y="6667"/>
                            </a:cubicBezTo>
                            <a:cubicBezTo>
                              <a:pt x="8573" y="6667"/>
                              <a:pt x="8573" y="6667"/>
                              <a:pt x="8573" y="5715"/>
                            </a:cubicBezTo>
                            <a:cubicBezTo>
                              <a:pt x="8573" y="4763"/>
                              <a:pt x="8573" y="5715"/>
                              <a:pt x="9525" y="4763"/>
                            </a:cubicBezTo>
                            <a:cubicBezTo>
                              <a:pt x="9525" y="4763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0478" y="2858"/>
                            </a:cubicBezTo>
                            <a:cubicBezTo>
                              <a:pt x="10478" y="2858"/>
                              <a:pt x="11430" y="2858"/>
                              <a:pt x="11430" y="1905"/>
                            </a:cubicBezTo>
                            <a:cubicBezTo>
                              <a:pt x="11430" y="1905"/>
                              <a:pt x="12382" y="1905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6193" y="0"/>
                              <a:pt x="17145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2860" y="0"/>
                              <a:pt x="22860" y="0"/>
                            </a:cubicBezTo>
                            <a:lnTo>
                              <a:pt x="22860" y="0"/>
                            </a:lnTo>
                            <a:lnTo>
                              <a:pt x="20955" y="4763"/>
                            </a:lnTo>
                            <a:close/>
                            <a:moveTo>
                              <a:pt x="1905" y="16192"/>
                            </a:moveTo>
                            <a:cubicBezTo>
                              <a:pt x="1905" y="16192"/>
                              <a:pt x="953" y="16192"/>
                              <a:pt x="1905" y="16192"/>
                            </a:cubicBezTo>
                            <a:cubicBezTo>
                              <a:pt x="953" y="16192"/>
                              <a:pt x="953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lose/>
                            <a:moveTo>
                              <a:pt x="3810" y="12383"/>
                            </a:move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lose/>
                            <a:moveTo>
                              <a:pt x="19050" y="2858"/>
                            </a:move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3810"/>
                              <a:pt x="19050" y="2858"/>
                            </a:cubicBezTo>
                            <a:cubicBezTo>
                              <a:pt x="19050" y="3810"/>
                              <a:pt x="19050" y="3810"/>
                              <a:pt x="19050" y="2858"/>
                            </a:cubicBezTo>
                            <a:cubicBezTo>
                              <a:pt x="19050" y="3810"/>
                              <a:pt x="19050" y="3810"/>
                              <a:pt x="19050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1" name="任意多边形: 形状 1315"/>
                      <p:cNvSpPr/>
                      <p:nvPr/>
                    </p:nvSpPr>
                    <p:spPr>
                      <a:xfrm>
                        <a:off x="4043362" y="346043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2" name="任意多边形: 形状 1316"/>
                      <p:cNvSpPr/>
                      <p:nvPr/>
                    </p:nvSpPr>
                    <p:spPr>
                      <a:xfrm>
                        <a:off x="4041457" y="3460432"/>
                        <a:ext cx="2857" cy="2857"/>
                      </a:xfrm>
                      <a:custGeom>
                        <a:avLst/>
                        <a:gdLst>
                          <a:gd name="connsiteX0" fmla="*/ 1905 w 2857"/>
                          <a:gd name="connsiteY0" fmla="*/ 0 h 2857"/>
                          <a:gd name="connsiteX1" fmla="*/ 0 w 2857"/>
                          <a:gd name="connsiteY1" fmla="*/ 0 h 2857"/>
                          <a:gd name="connsiteX2" fmla="*/ 0 w 2857"/>
                          <a:gd name="connsiteY2" fmla="*/ 0 h 2857"/>
                          <a:gd name="connsiteX3" fmla="*/ 0 w 2857"/>
                          <a:gd name="connsiteY3" fmla="*/ 0 h 2857"/>
                          <a:gd name="connsiteX4" fmla="*/ 0 w 2857"/>
                          <a:gd name="connsiteY4" fmla="*/ 0 h 2857"/>
                          <a:gd name="connsiteX5" fmla="*/ 0 w 2857"/>
                          <a:gd name="connsiteY5" fmla="*/ 0 h 2857"/>
                          <a:gd name="connsiteX6" fmla="*/ 0 w 2857"/>
                          <a:gd name="connsiteY6" fmla="*/ 0 h 2857"/>
                          <a:gd name="connsiteX7" fmla="*/ 0 w 2857"/>
                          <a:gd name="connsiteY7" fmla="*/ 0 h 2857"/>
                          <a:gd name="connsiteX8" fmla="*/ 0 w 2857"/>
                          <a:gd name="connsiteY8" fmla="*/ 952 h 2857"/>
                          <a:gd name="connsiteX9" fmla="*/ 0 w 2857"/>
                          <a:gd name="connsiteY9" fmla="*/ 952 h 2857"/>
                          <a:gd name="connsiteX10" fmla="*/ 0 w 2857"/>
                          <a:gd name="connsiteY10" fmla="*/ 952 h 2857"/>
                          <a:gd name="connsiteX11" fmla="*/ 0 w 2857"/>
                          <a:gd name="connsiteY11" fmla="*/ 1905 h 2857"/>
                          <a:gd name="connsiteX12" fmla="*/ 1905 w 2857"/>
                          <a:gd name="connsiteY12" fmla="*/ 2858 h 2857"/>
                          <a:gd name="connsiteX13" fmla="*/ 1905 w 2857"/>
                          <a:gd name="connsiteY13" fmla="*/ 2858 h 2857"/>
                          <a:gd name="connsiteX14" fmla="*/ 2857 w 2857"/>
                          <a:gd name="connsiteY14" fmla="*/ 1905 h 2857"/>
                          <a:gd name="connsiteX15" fmla="*/ 1905 w 2857"/>
                          <a:gd name="connsiteY15" fmla="*/ 0 h 2857"/>
                          <a:gd name="connsiteX16" fmla="*/ 1905 w 2857"/>
                          <a:gd name="connsiteY16" fmla="*/ 0 h 2857"/>
                          <a:gd name="connsiteX17" fmla="*/ 1905 w 2857"/>
                          <a:gd name="connsiteY17" fmla="*/ 0 h 2857"/>
                          <a:gd name="connsiteX18" fmla="*/ 1905 w 2857"/>
                          <a:gd name="connsiteY18" fmla="*/ 0 h 2857"/>
                          <a:gd name="connsiteX19" fmla="*/ 1905 w 2857"/>
                          <a:gd name="connsiteY19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1905" y="0"/>
                            </a:move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1905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2857" y="1905"/>
                            </a:cubicBez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33" name="图形 2"/>
                    <p:cNvGrpSpPr/>
                    <p:nvPr/>
                  </p:nvGrpSpPr>
                  <p:grpSpPr>
                    <a:xfrm>
                      <a:off x="4060507" y="3445191"/>
                      <a:ext cx="19050" cy="25717"/>
                      <a:chOff x="4060507" y="3445191"/>
                      <a:chExt cx="19050" cy="25717"/>
                    </a:xfrm>
                    <a:solidFill>
                      <a:srgbClr val="FF9B80"/>
                    </a:solidFill>
                  </p:grpSpPr>
                  <p:sp>
                    <p:nvSpPr>
                      <p:cNvPr id="1434" name="任意多边形: 形状 1318"/>
                      <p:cNvSpPr/>
                      <p:nvPr/>
                    </p:nvSpPr>
                    <p:spPr>
                      <a:xfrm>
                        <a:off x="4063364" y="34451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5" name="任意多边形: 形状 1319"/>
                      <p:cNvSpPr/>
                      <p:nvPr/>
                    </p:nvSpPr>
                    <p:spPr>
                      <a:xfrm>
                        <a:off x="4066222" y="3447096"/>
                        <a:ext cx="13334" cy="23812"/>
                      </a:xfrm>
                      <a:custGeom>
                        <a:avLst/>
                        <a:gdLst>
                          <a:gd name="connsiteX0" fmla="*/ 10477 w 13334"/>
                          <a:gd name="connsiteY0" fmla="*/ 22860 h 23812"/>
                          <a:gd name="connsiteX1" fmla="*/ 10477 w 13334"/>
                          <a:gd name="connsiteY1" fmla="*/ 22860 h 23812"/>
                          <a:gd name="connsiteX2" fmla="*/ 10477 w 13334"/>
                          <a:gd name="connsiteY2" fmla="*/ 20955 h 23812"/>
                          <a:gd name="connsiteX3" fmla="*/ 10477 w 13334"/>
                          <a:gd name="connsiteY3" fmla="*/ 20003 h 23812"/>
                          <a:gd name="connsiteX4" fmla="*/ 10477 w 13334"/>
                          <a:gd name="connsiteY4" fmla="*/ 19050 h 23812"/>
                          <a:gd name="connsiteX5" fmla="*/ 10477 w 13334"/>
                          <a:gd name="connsiteY5" fmla="*/ 19050 h 23812"/>
                          <a:gd name="connsiteX6" fmla="*/ 10477 w 13334"/>
                          <a:gd name="connsiteY6" fmla="*/ 18098 h 23812"/>
                          <a:gd name="connsiteX7" fmla="*/ 10477 w 13334"/>
                          <a:gd name="connsiteY7" fmla="*/ 17145 h 23812"/>
                          <a:gd name="connsiteX8" fmla="*/ 10477 w 13334"/>
                          <a:gd name="connsiteY8" fmla="*/ 16193 h 23812"/>
                          <a:gd name="connsiteX9" fmla="*/ 10477 w 13334"/>
                          <a:gd name="connsiteY9" fmla="*/ 15240 h 23812"/>
                          <a:gd name="connsiteX10" fmla="*/ 10477 w 13334"/>
                          <a:gd name="connsiteY10" fmla="*/ 15240 h 23812"/>
                          <a:gd name="connsiteX11" fmla="*/ 10477 w 13334"/>
                          <a:gd name="connsiteY11" fmla="*/ 14288 h 23812"/>
                          <a:gd name="connsiteX12" fmla="*/ 10477 w 13334"/>
                          <a:gd name="connsiteY12" fmla="*/ 13335 h 23812"/>
                          <a:gd name="connsiteX13" fmla="*/ 10477 w 13334"/>
                          <a:gd name="connsiteY13" fmla="*/ 12383 h 23812"/>
                          <a:gd name="connsiteX14" fmla="*/ 10477 w 13334"/>
                          <a:gd name="connsiteY14" fmla="*/ 11430 h 23812"/>
                          <a:gd name="connsiteX15" fmla="*/ 10477 w 13334"/>
                          <a:gd name="connsiteY15" fmla="*/ 11430 h 23812"/>
                          <a:gd name="connsiteX16" fmla="*/ 10477 w 13334"/>
                          <a:gd name="connsiteY16" fmla="*/ 11430 h 23812"/>
                          <a:gd name="connsiteX17" fmla="*/ 10477 w 13334"/>
                          <a:gd name="connsiteY17" fmla="*/ 10478 h 23812"/>
                          <a:gd name="connsiteX18" fmla="*/ 10477 w 13334"/>
                          <a:gd name="connsiteY18" fmla="*/ 9525 h 23812"/>
                          <a:gd name="connsiteX19" fmla="*/ 10477 w 13334"/>
                          <a:gd name="connsiteY19" fmla="*/ 9525 h 23812"/>
                          <a:gd name="connsiteX20" fmla="*/ 10477 w 13334"/>
                          <a:gd name="connsiteY20" fmla="*/ 8573 h 23812"/>
                          <a:gd name="connsiteX21" fmla="*/ 10477 w 13334"/>
                          <a:gd name="connsiteY21" fmla="*/ 8573 h 23812"/>
                          <a:gd name="connsiteX22" fmla="*/ 10477 w 13334"/>
                          <a:gd name="connsiteY22" fmla="*/ 8573 h 23812"/>
                          <a:gd name="connsiteX23" fmla="*/ 10477 w 13334"/>
                          <a:gd name="connsiteY23" fmla="*/ 8573 h 23812"/>
                          <a:gd name="connsiteX24" fmla="*/ 10477 w 13334"/>
                          <a:gd name="connsiteY24" fmla="*/ 8573 h 23812"/>
                          <a:gd name="connsiteX25" fmla="*/ 10477 w 13334"/>
                          <a:gd name="connsiteY25" fmla="*/ 8573 h 23812"/>
                          <a:gd name="connsiteX26" fmla="*/ 9525 w 13334"/>
                          <a:gd name="connsiteY26" fmla="*/ 7620 h 23812"/>
                          <a:gd name="connsiteX27" fmla="*/ 9525 w 13334"/>
                          <a:gd name="connsiteY27" fmla="*/ 6668 h 23812"/>
                          <a:gd name="connsiteX28" fmla="*/ 9525 w 13334"/>
                          <a:gd name="connsiteY28" fmla="*/ 6668 h 23812"/>
                          <a:gd name="connsiteX29" fmla="*/ 9525 w 13334"/>
                          <a:gd name="connsiteY29" fmla="*/ 6668 h 23812"/>
                          <a:gd name="connsiteX30" fmla="*/ 9525 w 13334"/>
                          <a:gd name="connsiteY30" fmla="*/ 6668 h 23812"/>
                          <a:gd name="connsiteX31" fmla="*/ 8572 w 13334"/>
                          <a:gd name="connsiteY31" fmla="*/ 6668 h 23812"/>
                          <a:gd name="connsiteX32" fmla="*/ 7620 w 13334"/>
                          <a:gd name="connsiteY32" fmla="*/ 4763 h 23812"/>
                          <a:gd name="connsiteX33" fmla="*/ 6667 w 13334"/>
                          <a:gd name="connsiteY33" fmla="*/ 3810 h 23812"/>
                          <a:gd name="connsiteX34" fmla="*/ 5715 w 13334"/>
                          <a:gd name="connsiteY34" fmla="*/ 2858 h 23812"/>
                          <a:gd name="connsiteX35" fmla="*/ 3810 w 13334"/>
                          <a:gd name="connsiteY35" fmla="*/ 1905 h 23812"/>
                          <a:gd name="connsiteX36" fmla="*/ 3810 w 13334"/>
                          <a:gd name="connsiteY36" fmla="*/ 1905 h 23812"/>
                          <a:gd name="connsiteX37" fmla="*/ 2857 w 13334"/>
                          <a:gd name="connsiteY37" fmla="*/ 1905 h 23812"/>
                          <a:gd name="connsiteX38" fmla="*/ 2857 w 13334"/>
                          <a:gd name="connsiteY38" fmla="*/ 1905 h 23812"/>
                          <a:gd name="connsiteX39" fmla="*/ 2857 w 13334"/>
                          <a:gd name="connsiteY39" fmla="*/ 1905 h 23812"/>
                          <a:gd name="connsiteX40" fmla="*/ 2857 w 13334"/>
                          <a:gd name="connsiteY40" fmla="*/ 1905 h 23812"/>
                          <a:gd name="connsiteX41" fmla="*/ 1905 w 13334"/>
                          <a:gd name="connsiteY41" fmla="*/ 1905 h 23812"/>
                          <a:gd name="connsiteX42" fmla="*/ 1905 w 13334"/>
                          <a:gd name="connsiteY42" fmla="*/ 1905 h 23812"/>
                          <a:gd name="connsiteX43" fmla="*/ 1905 w 13334"/>
                          <a:gd name="connsiteY43" fmla="*/ 1905 h 23812"/>
                          <a:gd name="connsiteX44" fmla="*/ 952 w 13334"/>
                          <a:gd name="connsiteY44" fmla="*/ 1905 h 23812"/>
                          <a:gd name="connsiteX45" fmla="*/ 952 w 13334"/>
                          <a:gd name="connsiteY45" fmla="*/ 1905 h 23812"/>
                          <a:gd name="connsiteX46" fmla="*/ 952 w 13334"/>
                          <a:gd name="connsiteY46" fmla="*/ 1905 h 23812"/>
                          <a:gd name="connsiteX47" fmla="*/ 952 w 13334"/>
                          <a:gd name="connsiteY47" fmla="*/ 0 h 23812"/>
                          <a:gd name="connsiteX48" fmla="*/ 952 w 13334"/>
                          <a:gd name="connsiteY48" fmla="*/ 0 h 23812"/>
                          <a:gd name="connsiteX49" fmla="*/ 952 w 13334"/>
                          <a:gd name="connsiteY49" fmla="*/ 0 h 23812"/>
                          <a:gd name="connsiteX50" fmla="*/ 952 w 13334"/>
                          <a:gd name="connsiteY50" fmla="*/ 0 h 23812"/>
                          <a:gd name="connsiteX51" fmla="*/ 952 w 13334"/>
                          <a:gd name="connsiteY51" fmla="*/ 0 h 23812"/>
                          <a:gd name="connsiteX52" fmla="*/ 0 w 13334"/>
                          <a:gd name="connsiteY52" fmla="*/ 0 h 23812"/>
                          <a:gd name="connsiteX53" fmla="*/ 952 w 13334"/>
                          <a:gd name="connsiteY53" fmla="*/ 0 h 23812"/>
                          <a:gd name="connsiteX54" fmla="*/ 952 w 13334"/>
                          <a:gd name="connsiteY54" fmla="*/ 953 h 23812"/>
                          <a:gd name="connsiteX55" fmla="*/ 952 w 13334"/>
                          <a:gd name="connsiteY55" fmla="*/ 953 h 23812"/>
                          <a:gd name="connsiteX56" fmla="*/ 952 w 13334"/>
                          <a:gd name="connsiteY56" fmla="*/ 953 h 23812"/>
                          <a:gd name="connsiteX57" fmla="*/ 1905 w 13334"/>
                          <a:gd name="connsiteY57" fmla="*/ 953 h 23812"/>
                          <a:gd name="connsiteX58" fmla="*/ 3810 w 13334"/>
                          <a:gd name="connsiteY58" fmla="*/ 1905 h 23812"/>
                          <a:gd name="connsiteX59" fmla="*/ 4763 w 13334"/>
                          <a:gd name="connsiteY59" fmla="*/ 2858 h 23812"/>
                          <a:gd name="connsiteX60" fmla="*/ 4763 w 13334"/>
                          <a:gd name="connsiteY60" fmla="*/ 2858 h 23812"/>
                          <a:gd name="connsiteX61" fmla="*/ 5715 w 13334"/>
                          <a:gd name="connsiteY61" fmla="*/ 3810 h 23812"/>
                          <a:gd name="connsiteX62" fmla="*/ 6667 w 13334"/>
                          <a:gd name="connsiteY62" fmla="*/ 4763 h 23812"/>
                          <a:gd name="connsiteX63" fmla="*/ 8572 w 13334"/>
                          <a:gd name="connsiteY63" fmla="*/ 6668 h 23812"/>
                          <a:gd name="connsiteX64" fmla="*/ 8572 w 13334"/>
                          <a:gd name="connsiteY64" fmla="*/ 7620 h 23812"/>
                          <a:gd name="connsiteX65" fmla="*/ 9525 w 13334"/>
                          <a:gd name="connsiteY65" fmla="*/ 8573 h 23812"/>
                          <a:gd name="connsiteX66" fmla="*/ 9525 w 13334"/>
                          <a:gd name="connsiteY66" fmla="*/ 9525 h 23812"/>
                          <a:gd name="connsiteX67" fmla="*/ 9525 w 13334"/>
                          <a:gd name="connsiteY67" fmla="*/ 9525 h 23812"/>
                          <a:gd name="connsiteX68" fmla="*/ 9525 w 13334"/>
                          <a:gd name="connsiteY68" fmla="*/ 9525 h 23812"/>
                          <a:gd name="connsiteX69" fmla="*/ 10477 w 13334"/>
                          <a:gd name="connsiteY69" fmla="*/ 10478 h 23812"/>
                          <a:gd name="connsiteX70" fmla="*/ 10477 w 13334"/>
                          <a:gd name="connsiteY70" fmla="*/ 11430 h 23812"/>
                          <a:gd name="connsiteX71" fmla="*/ 11430 w 13334"/>
                          <a:gd name="connsiteY71" fmla="*/ 12383 h 23812"/>
                          <a:gd name="connsiteX72" fmla="*/ 11430 w 13334"/>
                          <a:gd name="connsiteY72" fmla="*/ 12383 h 23812"/>
                          <a:gd name="connsiteX73" fmla="*/ 11430 w 13334"/>
                          <a:gd name="connsiteY73" fmla="*/ 12383 h 23812"/>
                          <a:gd name="connsiteX74" fmla="*/ 11430 w 13334"/>
                          <a:gd name="connsiteY74" fmla="*/ 12383 h 23812"/>
                          <a:gd name="connsiteX75" fmla="*/ 11430 w 13334"/>
                          <a:gd name="connsiteY75" fmla="*/ 12383 h 23812"/>
                          <a:gd name="connsiteX76" fmla="*/ 11430 w 13334"/>
                          <a:gd name="connsiteY76" fmla="*/ 12383 h 23812"/>
                          <a:gd name="connsiteX77" fmla="*/ 11430 w 13334"/>
                          <a:gd name="connsiteY77" fmla="*/ 12383 h 23812"/>
                          <a:gd name="connsiteX78" fmla="*/ 11430 w 13334"/>
                          <a:gd name="connsiteY78" fmla="*/ 12383 h 23812"/>
                          <a:gd name="connsiteX79" fmla="*/ 12382 w 13334"/>
                          <a:gd name="connsiteY79" fmla="*/ 12383 h 23812"/>
                          <a:gd name="connsiteX80" fmla="*/ 12382 w 13334"/>
                          <a:gd name="connsiteY80" fmla="*/ 13335 h 23812"/>
                          <a:gd name="connsiteX81" fmla="*/ 12382 w 13334"/>
                          <a:gd name="connsiteY81" fmla="*/ 14288 h 23812"/>
                          <a:gd name="connsiteX82" fmla="*/ 12382 w 13334"/>
                          <a:gd name="connsiteY82" fmla="*/ 15240 h 23812"/>
                          <a:gd name="connsiteX83" fmla="*/ 12382 w 13334"/>
                          <a:gd name="connsiteY83" fmla="*/ 15240 h 23812"/>
                          <a:gd name="connsiteX84" fmla="*/ 12382 w 13334"/>
                          <a:gd name="connsiteY84" fmla="*/ 15240 h 23812"/>
                          <a:gd name="connsiteX85" fmla="*/ 12382 w 13334"/>
                          <a:gd name="connsiteY85" fmla="*/ 15240 h 23812"/>
                          <a:gd name="connsiteX86" fmla="*/ 13335 w 13334"/>
                          <a:gd name="connsiteY86" fmla="*/ 17145 h 23812"/>
                          <a:gd name="connsiteX87" fmla="*/ 13335 w 13334"/>
                          <a:gd name="connsiteY87" fmla="*/ 17145 h 23812"/>
                          <a:gd name="connsiteX88" fmla="*/ 13335 w 13334"/>
                          <a:gd name="connsiteY88" fmla="*/ 20003 h 23812"/>
                          <a:gd name="connsiteX89" fmla="*/ 13335 w 13334"/>
                          <a:gd name="connsiteY89" fmla="*/ 21908 h 23812"/>
                          <a:gd name="connsiteX90" fmla="*/ 13335 w 13334"/>
                          <a:gd name="connsiteY90" fmla="*/ 22860 h 23812"/>
                          <a:gd name="connsiteX91" fmla="*/ 13335 w 13334"/>
                          <a:gd name="connsiteY91" fmla="*/ 23813 h 23812"/>
                          <a:gd name="connsiteX92" fmla="*/ 13335 w 13334"/>
                          <a:gd name="connsiteY92" fmla="*/ 23813 h 23812"/>
                          <a:gd name="connsiteX93" fmla="*/ 10477 w 13334"/>
                          <a:gd name="connsiteY93" fmla="*/ 22860 h 23812"/>
                          <a:gd name="connsiteX94" fmla="*/ 0 w 13334"/>
                          <a:gd name="connsiteY94" fmla="*/ 953 h 23812"/>
                          <a:gd name="connsiteX95" fmla="*/ 0 w 13334"/>
                          <a:gd name="connsiteY95" fmla="*/ 953 h 23812"/>
                          <a:gd name="connsiteX96" fmla="*/ 0 w 13334"/>
                          <a:gd name="connsiteY96" fmla="*/ 953 h 23812"/>
                          <a:gd name="connsiteX97" fmla="*/ 0 w 13334"/>
                          <a:gd name="connsiteY97" fmla="*/ 953 h 23812"/>
                          <a:gd name="connsiteX98" fmla="*/ 0 w 13334"/>
                          <a:gd name="connsiteY98" fmla="*/ 953 h 23812"/>
                          <a:gd name="connsiteX99" fmla="*/ 3810 w 13334"/>
                          <a:gd name="connsiteY99" fmla="*/ 3810 h 23812"/>
                          <a:gd name="connsiteX100" fmla="*/ 3810 w 13334"/>
                          <a:gd name="connsiteY100" fmla="*/ 3810 h 23812"/>
                          <a:gd name="connsiteX101" fmla="*/ 3810 w 13334"/>
                          <a:gd name="connsiteY101" fmla="*/ 3810 h 23812"/>
                          <a:gd name="connsiteX102" fmla="*/ 3810 w 13334"/>
                          <a:gd name="connsiteY102" fmla="*/ 3810 h 23812"/>
                          <a:gd name="connsiteX103" fmla="*/ 3810 w 13334"/>
                          <a:gd name="connsiteY103" fmla="*/ 3810 h 23812"/>
                          <a:gd name="connsiteX104" fmla="*/ 10477 w 13334"/>
                          <a:gd name="connsiteY104" fmla="*/ 20003 h 23812"/>
                          <a:gd name="connsiteX105" fmla="*/ 10477 w 13334"/>
                          <a:gd name="connsiteY105" fmla="*/ 20003 h 23812"/>
                          <a:gd name="connsiteX106" fmla="*/ 10477 w 13334"/>
                          <a:gd name="connsiteY106" fmla="*/ 20003 h 23812"/>
                          <a:gd name="connsiteX107" fmla="*/ 10477 w 13334"/>
                          <a:gd name="connsiteY107" fmla="*/ 20003 h 23812"/>
                          <a:gd name="connsiteX108" fmla="*/ 10477 w 13334"/>
                          <a:gd name="connsiteY108" fmla="*/ 20003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3334" h="23812">
                            <a:moveTo>
                              <a:pt x="10477" y="22860"/>
                            </a:moveTo>
                            <a:cubicBezTo>
                              <a:pt x="10477" y="21908"/>
                              <a:pt x="10477" y="21908"/>
                              <a:pt x="10477" y="22860"/>
                            </a:cubicBezTo>
                            <a:cubicBezTo>
                              <a:pt x="10477" y="21908"/>
                              <a:pt x="10477" y="21908"/>
                              <a:pt x="10477" y="20955"/>
                            </a:cubicBezTo>
                            <a:cubicBezTo>
                              <a:pt x="10477" y="20955"/>
                              <a:pt x="10477" y="20003"/>
                              <a:pt x="10477" y="20003"/>
                            </a:cubicBezTo>
                            <a:cubicBezTo>
                              <a:pt x="10477" y="20003"/>
                              <a:pt x="10477" y="19050"/>
                              <a:pt x="10477" y="19050"/>
                            </a:cubicBezTo>
                            <a:cubicBezTo>
                              <a:pt x="10477" y="19050"/>
                              <a:pt x="10477" y="19050"/>
                              <a:pt x="10477" y="19050"/>
                            </a:cubicBezTo>
                            <a:cubicBezTo>
                              <a:pt x="10477" y="19050"/>
                              <a:pt x="10477" y="19050"/>
                              <a:pt x="10477" y="18098"/>
                            </a:cubicBezTo>
                            <a:cubicBezTo>
                              <a:pt x="10477" y="18098"/>
                              <a:pt x="10477" y="18098"/>
                              <a:pt x="10477" y="17145"/>
                            </a:cubicBezTo>
                            <a:cubicBezTo>
                              <a:pt x="10477" y="17145"/>
                              <a:pt x="10477" y="17145"/>
                              <a:pt x="10477" y="16193"/>
                            </a:cubicBezTo>
                            <a:cubicBezTo>
                              <a:pt x="10477" y="16193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3335"/>
                            </a:cubicBezTo>
                            <a:cubicBezTo>
                              <a:pt x="10477" y="13335"/>
                              <a:pt x="10477" y="12383"/>
                              <a:pt x="10477" y="12383"/>
                            </a:cubicBezTo>
                            <a:cubicBezTo>
                              <a:pt x="10477" y="12383"/>
                              <a:pt x="10477" y="12383"/>
                              <a:pt x="10477" y="11430"/>
                            </a:cubicBezTo>
                            <a:cubicBezTo>
                              <a:pt x="10477" y="11430"/>
                              <a:pt x="10477" y="11430"/>
                              <a:pt x="10477" y="11430"/>
                            </a:cubicBezTo>
                            <a:cubicBezTo>
                              <a:pt x="10477" y="11430"/>
                              <a:pt x="10477" y="11430"/>
                              <a:pt x="10477" y="11430"/>
                            </a:cubicBezTo>
                            <a:cubicBezTo>
                              <a:pt x="10477" y="11430"/>
                              <a:pt x="10477" y="11430"/>
                              <a:pt x="10477" y="10478"/>
                            </a:cubicBezTo>
                            <a:cubicBezTo>
                              <a:pt x="10477" y="10478"/>
                              <a:pt x="10477" y="10478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cubicBezTo>
                              <a:pt x="10477" y="8573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7620"/>
                              <a:pt x="9525" y="6668"/>
                            </a:cubicBezTo>
                            <a:cubicBezTo>
                              <a:pt x="9525" y="6668"/>
                              <a:pt x="9525" y="6668"/>
                              <a:pt x="9525" y="6668"/>
                            </a:cubicBezTo>
                            <a:cubicBezTo>
                              <a:pt x="9525" y="6668"/>
                              <a:pt x="9525" y="6668"/>
                              <a:pt x="9525" y="6668"/>
                            </a:cubicBezTo>
                            <a:cubicBezTo>
                              <a:pt x="9525" y="6668"/>
                              <a:pt x="9525" y="6668"/>
                              <a:pt x="9525" y="6668"/>
                            </a:cubicBezTo>
                            <a:cubicBezTo>
                              <a:pt x="9525" y="6668"/>
                              <a:pt x="9525" y="6668"/>
                              <a:pt x="8572" y="6668"/>
                            </a:cubicBezTo>
                            <a:cubicBezTo>
                              <a:pt x="8572" y="5715"/>
                              <a:pt x="7620" y="5715"/>
                              <a:pt x="7620" y="4763"/>
                            </a:cubicBezTo>
                            <a:cubicBezTo>
                              <a:pt x="7620" y="3810"/>
                              <a:pt x="6667" y="3810"/>
                              <a:pt x="6667" y="3810"/>
                            </a:cubicBezTo>
                            <a:cubicBezTo>
                              <a:pt x="6667" y="3810"/>
                              <a:pt x="5715" y="2858"/>
                              <a:pt x="5715" y="2858"/>
                            </a:cubicBezTo>
                            <a:cubicBezTo>
                              <a:pt x="4763" y="2858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952" y="1905"/>
                            </a:cubicBezTo>
                            <a:lnTo>
                              <a:pt x="952" y="1905"/>
                            </a:ln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0"/>
                              <a:pt x="952" y="953"/>
                              <a:pt x="1905" y="953"/>
                            </a:cubicBezTo>
                            <a:cubicBezTo>
                              <a:pt x="2857" y="953"/>
                              <a:pt x="2857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5715" y="2858"/>
                              <a:pt x="5715" y="3810"/>
                            </a:cubicBezTo>
                            <a:cubicBezTo>
                              <a:pt x="6667" y="3810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7620" y="5715"/>
                              <a:pt x="8572" y="6668"/>
                            </a:cubicBezTo>
                            <a:cubicBezTo>
                              <a:pt x="8572" y="6668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10477" y="10478"/>
                            </a:cubicBezTo>
                            <a:cubicBezTo>
                              <a:pt x="10477" y="10478"/>
                              <a:pt x="10477" y="11430"/>
                              <a:pt x="10477" y="11430"/>
                            </a:cubicBezTo>
                            <a:cubicBezTo>
                              <a:pt x="10477" y="11430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2382" y="12383"/>
                            </a:cubicBezTo>
                            <a:cubicBezTo>
                              <a:pt x="12382" y="12383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3335" y="16193"/>
                              <a:pt x="13335" y="17145"/>
                            </a:cubicBezTo>
                            <a:cubicBezTo>
                              <a:pt x="13335" y="17145"/>
                              <a:pt x="13335" y="17145"/>
                              <a:pt x="13335" y="17145"/>
                            </a:cubicBezTo>
                            <a:cubicBezTo>
                              <a:pt x="13335" y="18098"/>
                              <a:pt x="13335" y="19050"/>
                              <a:pt x="13335" y="20003"/>
                            </a:cubicBezTo>
                            <a:cubicBezTo>
                              <a:pt x="13335" y="20003"/>
                              <a:pt x="13335" y="20955"/>
                              <a:pt x="13335" y="21908"/>
                            </a:cubicBezTo>
                            <a:cubicBezTo>
                              <a:pt x="13335" y="21908"/>
                              <a:pt x="13335" y="22860"/>
                              <a:pt x="13335" y="22860"/>
                            </a:cubicBezTo>
                            <a:cubicBezTo>
                              <a:pt x="13335" y="22860"/>
                              <a:pt x="13335" y="23813"/>
                              <a:pt x="13335" y="23813"/>
                            </a:cubicBezTo>
                            <a:lnTo>
                              <a:pt x="13335" y="23813"/>
                            </a:lnTo>
                            <a:lnTo>
                              <a:pt x="10477" y="22860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3810" y="3810"/>
                            </a:moveTo>
                            <a:cubicBezTo>
                              <a:pt x="3810" y="3810"/>
                              <a:pt x="3810" y="2858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3810" y="3810"/>
                            </a:cubicBezTo>
                            <a:cubicBezTo>
                              <a:pt x="3810" y="2858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lose/>
                            <a:moveTo>
                              <a:pt x="10477" y="20003"/>
                            </a:moveTo>
                            <a:cubicBezTo>
                              <a:pt x="10477" y="20003"/>
                              <a:pt x="10477" y="20003"/>
                              <a:pt x="10477" y="20003"/>
                            </a:cubicBezTo>
                            <a:cubicBezTo>
                              <a:pt x="10477" y="20003"/>
                              <a:pt x="10477" y="20003"/>
                              <a:pt x="10477" y="20003"/>
                            </a:cubicBezTo>
                            <a:cubicBezTo>
                              <a:pt x="10477" y="20003"/>
                              <a:pt x="10477" y="20003"/>
                              <a:pt x="10477" y="20003"/>
                            </a:cubicBezTo>
                            <a:cubicBezTo>
                              <a:pt x="10477" y="20003"/>
                              <a:pt x="10477" y="20003"/>
                              <a:pt x="10477" y="2000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6" name="任意多边形: 形状 1320"/>
                      <p:cNvSpPr/>
                      <p:nvPr/>
                    </p:nvSpPr>
                    <p:spPr>
                      <a:xfrm>
                        <a:off x="4064317" y="3448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37" name="任意多边形: 形状 1321"/>
                      <p:cNvSpPr/>
                      <p:nvPr/>
                    </p:nvSpPr>
                    <p:spPr>
                      <a:xfrm>
                        <a:off x="4060507" y="3446144"/>
                        <a:ext cx="4762" cy="1904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1904"/>
                          <a:gd name="connsiteX1" fmla="*/ 4763 w 4762"/>
                          <a:gd name="connsiteY1" fmla="*/ 0 h 1904"/>
                          <a:gd name="connsiteX2" fmla="*/ 4763 w 4762"/>
                          <a:gd name="connsiteY2" fmla="*/ 0 h 1904"/>
                          <a:gd name="connsiteX3" fmla="*/ 4763 w 4762"/>
                          <a:gd name="connsiteY3" fmla="*/ 0 h 1904"/>
                          <a:gd name="connsiteX4" fmla="*/ 4763 w 4762"/>
                          <a:gd name="connsiteY4" fmla="*/ 0 h 1904"/>
                          <a:gd name="connsiteX5" fmla="*/ 4763 w 4762"/>
                          <a:gd name="connsiteY5" fmla="*/ 0 h 1904"/>
                          <a:gd name="connsiteX6" fmla="*/ 3810 w 4762"/>
                          <a:gd name="connsiteY6" fmla="*/ 0 h 1904"/>
                          <a:gd name="connsiteX7" fmla="*/ 2857 w 4762"/>
                          <a:gd name="connsiteY7" fmla="*/ 0 h 1904"/>
                          <a:gd name="connsiteX8" fmla="*/ 1905 w 4762"/>
                          <a:gd name="connsiteY8" fmla="*/ 0 h 1904"/>
                          <a:gd name="connsiteX9" fmla="*/ 1905 w 4762"/>
                          <a:gd name="connsiteY9" fmla="*/ 0 h 1904"/>
                          <a:gd name="connsiteX10" fmla="*/ 1905 w 4762"/>
                          <a:gd name="connsiteY10" fmla="*/ 0 h 1904"/>
                          <a:gd name="connsiteX11" fmla="*/ 953 w 4762"/>
                          <a:gd name="connsiteY11" fmla="*/ 0 h 1904"/>
                          <a:gd name="connsiteX12" fmla="*/ 0 w 4762"/>
                          <a:gd name="connsiteY12" fmla="*/ 1905 h 1904"/>
                          <a:gd name="connsiteX13" fmla="*/ 0 w 4762"/>
                          <a:gd name="connsiteY13" fmla="*/ 1905 h 1904"/>
                          <a:gd name="connsiteX14" fmla="*/ 953 w 4762"/>
                          <a:gd name="connsiteY14" fmla="*/ 1905 h 1904"/>
                          <a:gd name="connsiteX15" fmla="*/ 4763 w 4762"/>
                          <a:gd name="connsiteY15" fmla="*/ 1905 h 1904"/>
                          <a:gd name="connsiteX16" fmla="*/ 4763 w 4762"/>
                          <a:gd name="connsiteY16" fmla="*/ 1905 h 1904"/>
                          <a:gd name="connsiteX17" fmla="*/ 4763 w 4762"/>
                          <a:gd name="connsiteY17" fmla="*/ 1905 h 1904"/>
                          <a:gd name="connsiteX18" fmla="*/ 4763 w 4762"/>
                          <a:gd name="connsiteY18" fmla="*/ 1905 h 1904"/>
                          <a:gd name="connsiteX19" fmla="*/ 4763 w 4762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4763" y="1905"/>
                            </a:moveTo>
                            <a:cubicBezTo>
                              <a:pt x="4763" y="952"/>
                              <a:pt x="4763" y="952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1905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38" name="图形 2"/>
                    <p:cNvGrpSpPr/>
                    <p:nvPr/>
                  </p:nvGrpSpPr>
                  <p:grpSpPr>
                    <a:xfrm>
                      <a:off x="4064317" y="3469004"/>
                      <a:ext cx="14287" cy="18097"/>
                      <a:chOff x="4064317" y="3469004"/>
                      <a:chExt cx="14287" cy="18097"/>
                    </a:xfrm>
                    <a:solidFill>
                      <a:srgbClr val="FF9B80"/>
                    </a:solidFill>
                  </p:grpSpPr>
                  <p:sp>
                    <p:nvSpPr>
                      <p:cNvPr id="1439" name="任意多边形: 形状 1323"/>
                      <p:cNvSpPr/>
                      <p:nvPr/>
                    </p:nvSpPr>
                    <p:spPr>
                      <a:xfrm>
                        <a:off x="4078605" y="34699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0" name="任意多边形: 形状 1324"/>
                      <p:cNvSpPr/>
                      <p:nvPr/>
                    </p:nvSpPr>
                    <p:spPr>
                      <a:xfrm>
                        <a:off x="4064317" y="3469004"/>
                        <a:ext cx="13334" cy="18097"/>
                      </a:xfrm>
                      <a:custGeom>
                        <a:avLst/>
                        <a:gdLst>
                          <a:gd name="connsiteX0" fmla="*/ 1905 w 13334"/>
                          <a:gd name="connsiteY0" fmla="*/ 16192 h 18097"/>
                          <a:gd name="connsiteX1" fmla="*/ 1905 w 13334"/>
                          <a:gd name="connsiteY1" fmla="*/ 16192 h 18097"/>
                          <a:gd name="connsiteX2" fmla="*/ 3810 w 13334"/>
                          <a:gd name="connsiteY2" fmla="*/ 17145 h 18097"/>
                          <a:gd name="connsiteX3" fmla="*/ 4763 w 13334"/>
                          <a:gd name="connsiteY3" fmla="*/ 17145 h 18097"/>
                          <a:gd name="connsiteX4" fmla="*/ 5715 w 13334"/>
                          <a:gd name="connsiteY4" fmla="*/ 18098 h 18097"/>
                          <a:gd name="connsiteX5" fmla="*/ 5715 w 13334"/>
                          <a:gd name="connsiteY5" fmla="*/ 18098 h 18097"/>
                          <a:gd name="connsiteX6" fmla="*/ 6668 w 13334"/>
                          <a:gd name="connsiteY6" fmla="*/ 18098 h 18097"/>
                          <a:gd name="connsiteX7" fmla="*/ 6668 w 13334"/>
                          <a:gd name="connsiteY7" fmla="*/ 18098 h 18097"/>
                          <a:gd name="connsiteX8" fmla="*/ 7620 w 13334"/>
                          <a:gd name="connsiteY8" fmla="*/ 18098 h 18097"/>
                          <a:gd name="connsiteX9" fmla="*/ 8572 w 13334"/>
                          <a:gd name="connsiteY9" fmla="*/ 18098 h 18097"/>
                          <a:gd name="connsiteX10" fmla="*/ 8572 w 13334"/>
                          <a:gd name="connsiteY10" fmla="*/ 18098 h 18097"/>
                          <a:gd name="connsiteX11" fmla="*/ 8572 w 13334"/>
                          <a:gd name="connsiteY11" fmla="*/ 18098 h 18097"/>
                          <a:gd name="connsiteX12" fmla="*/ 9525 w 13334"/>
                          <a:gd name="connsiteY12" fmla="*/ 18098 h 18097"/>
                          <a:gd name="connsiteX13" fmla="*/ 10477 w 13334"/>
                          <a:gd name="connsiteY13" fmla="*/ 18098 h 18097"/>
                          <a:gd name="connsiteX14" fmla="*/ 11430 w 13334"/>
                          <a:gd name="connsiteY14" fmla="*/ 18098 h 18097"/>
                          <a:gd name="connsiteX15" fmla="*/ 11430 w 13334"/>
                          <a:gd name="connsiteY15" fmla="*/ 18098 h 18097"/>
                          <a:gd name="connsiteX16" fmla="*/ 11430 w 13334"/>
                          <a:gd name="connsiteY16" fmla="*/ 18098 h 18097"/>
                          <a:gd name="connsiteX17" fmla="*/ 11430 w 13334"/>
                          <a:gd name="connsiteY17" fmla="*/ 17145 h 18097"/>
                          <a:gd name="connsiteX18" fmla="*/ 11430 w 13334"/>
                          <a:gd name="connsiteY18" fmla="*/ 16192 h 18097"/>
                          <a:gd name="connsiteX19" fmla="*/ 11430 w 13334"/>
                          <a:gd name="connsiteY19" fmla="*/ 16192 h 18097"/>
                          <a:gd name="connsiteX20" fmla="*/ 11430 w 13334"/>
                          <a:gd name="connsiteY20" fmla="*/ 16192 h 18097"/>
                          <a:gd name="connsiteX21" fmla="*/ 11430 w 13334"/>
                          <a:gd name="connsiteY21" fmla="*/ 16192 h 18097"/>
                          <a:gd name="connsiteX22" fmla="*/ 11430 w 13334"/>
                          <a:gd name="connsiteY22" fmla="*/ 16192 h 18097"/>
                          <a:gd name="connsiteX23" fmla="*/ 11430 w 13334"/>
                          <a:gd name="connsiteY23" fmla="*/ 16192 h 18097"/>
                          <a:gd name="connsiteX24" fmla="*/ 11430 w 13334"/>
                          <a:gd name="connsiteY24" fmla="*/ 16192 h 18097"/>
                          <a:gd name="connsiteX25" fmla="*/ 11430 w 13334"/>
                          <a:gd name="connsiteY25" fmla="*/ 16192 h 18097"/>
                          <a:gd name="connsiteX26" fmla="*/ 11430 w 13334"/>
                          <a:gd name="connsiteY26" fmla="*/ 15240 h 18097"/>
                          <a:gd name="connsiteX27" fmla="*/ 11430 w 13334"/>
                          <a:gd name="connsiteY27" fmla="*/ 14288 h 18097"/>
                          <a:gd name="connsiteX28" fmla="*/ 11430 w 13334"/>
                          <a:gd name="connsiteY28" fmla="*/ 14288 h 18097"/>
                          <a:gd name="connsiteX29" fmla="*/ 11430 w 13334"/>
                          <a:gd name="connsiteY29" fmla="*/ 14288 h 18097"/>
                          <a:gd name="connsiteX30" fmla="*/ 11430 w 13334"/>
                          <a:gd name="connsiteY30" fmla="*/ 14288 h 18097"/>
                          <a:gd name="connsiteX31" fmla="*/ 11430 w 13334"/>
                          <a:gd name="connsiteY31" fmla="*/ 13335 h 18097"/>
                          <a:gd name="connsiteX32" fmla="*/ 11430 w 13334"/>
                          <a:gd name="connsiteY32" fmla="*/ 11430 h 18097"/>
                          <a:gd name="connsiteX33" fmla="*/ 11430 w 13334"/>
                          <a:gd name="connsiteY33" fmla="*/ 9525 h 18097"/>
                          <a:gd name="connsiteX34" fmla="*/ 11430 w 13334"/>
                          <a:gd name="connsiteY34" fmla="*/ 7620 h 18097"/>
                          <a:gd name="connsiteX35" fmla="*/ 11430 w 13334"/>
                          <a:gd name="connsiteY35" fmla="*/ 5715 h 18097"/>
                          <a:gd name="connsiteX36" fmla="*/ 11430 w 13334"/>
                          <a:gd name="connsiteY36" fmla="*/ 5715 h 18097"/>
                          <a:gd name="connsiteX37" fmla="*/ 11430 w 13334"/>
                          <a:gd name="connsiteY37" fmla="*/ 4763 h 18097"/>
                          <a:gd name="connsiteX38" fmla="*/ 11430 w 13334"/>
                          <a:gd name="connsiteY38" fmla="*/ 4763 h 18097"/>
                          <a:gd name="connsiteX39" fmla="*/ 11430 w 13334"/>
                          <a:gd name="connsiteY39" fmla="*/ 4763 h 18097"/>
                          <a:gd name="connsiteX40" fmla="*/ 11430 w 13334"/>
                          <a:gd name="connsiteY40" fmla="*/ 4763 h 18097"/>
                          <a:gd name="connsiteX41" fmla="*/ 11430 w 13334"/>
                          <a:gd name="connsiteY41" fmla="*/ 3810 h 18097"/>
                          <a:gd name="connsiteX42" fmla="*/ 11430 w 13334"/>
                          <a:gd name="connsiteY42" fmla="*/ 2858 h 18097"/>
                          <a:gd name="connsiteX43" fmla="*/ 11430 w 13334"/>
                          <a:gd name="connsiteY43" fmla="*/ 2858 h 18097"/>
                          <a:gd name="connsiteX44" fmla="*/ 11430 w 13334"/>
                          <a:gd name="connsiteY44" fmla="*/ 1905 h 18097"/>
                          <a:gd name="connsiteX45" fmla="*/ 11430 w 13334"/>
                          <a:gd name="connsiteY45" fmla="*/ 1905 h 18097"/>
                          <a:gd name="connsiteX46" fmla="*/ 11430 w 13334"/>
                          <a:gd name="connsiteY46" fmla="*/ 1905 h 18097"/>
                          <a:gd name="connsiteX47" fmla="*/ 13335 w 13334"/>
                          <a:gd name="connsiteY47" fmla="*/ 953 h 18097"/>
                          <a:gd name="connsiteX48" fmla="*/ 13335 w 13334"/>
                          <a:gd name="connsiteY48" fmla="*/ 953 h 18097"/>
                          <a:gd name="connsiteX49" fmla="*/ 13335 w 13334"/>
                          <a:gd name="connsiteY49" fmla="*/ 953 h 18097"/>
                          <a:gd name="connsiteX50" fmla="*/ 13335 w 13334"/>
                          <a:gd name="connsiteY50" fmla="*/ 953 h 18097"/>
                          <a:gd name="connsiteX51" fmla="*/ 13335 w 13334"/>
                          <a:gd name="connsiteY51" fmla="*/ 953 h 18097"/>
                          <a:gd name="connsiteX52" fmla="*/ 13335 w 13334"/>
                          <a:gd name="connsiteY52" fmla="*/ 0 h 18097"/>
                          <a:gd name="connsiteX53" fmla="*/ 13335 w 13334"/>
                          <a:gd name="connsiteY53" fmla="*/ 953 h 18097"/>
                          <a:gd name="connsiteX54" fmla="*/ 12382 w 13334"/>
                          <a:gd name="connsiteY54" fmla="*/ 953 h 18097"/>
                          <a:gd name="connsiteX55" fmla="*/ 12382 w 13334"/>
                          <a:gd name="connsiteY55" fmla="*/ 953 h 18097"/>
                          <a:gd name="connsiteX56" fmla="*/ 12382 w 13334"/>
                          <a:gd name="connsiteY56" fmla="*/ 953 h 18097"/>
                          <a:gd name="connsiteX57" fmla="*/ 12382 w 13334"/>
                          <a:gd name="connsiteY57" fmla="*/ 1905 h 18097"/>
                          <a:gd name="connsiteX58" fmla="*/ 12382 w 13334"/>
                          <a:gd name="connsiteY58" fmla="*/ 3810 h 18097"/>
                          <a:gd name="connsiteX59" fmla="*/ 12382 w 13334"/>
                          <a:gd name="connsiteY59" fmla="*/ 4763 h 18097"/>
                          <a:gd name="connsiteX60" fmla="*/ 12382 w 13334"/>
                          <a:gd name="connsiteY60" fmla="*/ 4763 h 18097"/>
                          <a:gd name="connsiteX61" fmla="*/ 12382 w 13334"/>
                          <a:gd name="connsiteY61" fmla="*/ 5715 h 18097"/>
                          <a:gd name="connsiteX62" fmla="*/ 12382 w 13334"/>
                          <a:gd name="connsiteY62" fmla="*/ 7620 h 18097"/>
                          <a:gd name="connsiteX63" fmla="*/ 12382 w 13334"/>
                          <a:gd name="connsiteY63" fmla="*/ 9525 h 18097"/>
                          <a:gd name="connsiteX64" fmla="*/ 12382 w 13334"/>
                          <a:gd name="connsiteY64" fmla="*/ 10478 h 18097"/>
                          <a:gd name="connsiteX65" fmla="*/ 12382 w 13334"/>
                          <a:gd name="connsiteY65" fmla="*/ 11430 h 18097"/>
                          <a:gd name="connsiteX66" fmla="*/ 12382 w 13334"/>
                          <a:gd name="connsiteY66" fmla="*/ 12383 h 18097"/>
                          <a:gd name="connsiteX67" fmla="*/ 12382 w 13334"/>
                          <a:gd name="connsiteY67" fmla="*/ 12383 h 18097"/>
                          <a:gd name="connsiteX68" fmla="*/ 12382 w 13334"/>
                          <a:gd name="connsiteY68" fmla="*/ 12383 h 18097"/>
                          <a:gd name="connsiteX69" fmla="*/ 12382 w 13334"/>
                          <a:gd name="connsiteY69" fmla="*/ 13335 h 18097"/>
                          <a:gd name="connsiteX70" fmla="*/ 12382 w 13334"/>
                          <a:gd name="connsiteY70" fmla="*/ 14288 h 18097"/>
                          <a:gd name="connsiteX71" fmla="*/ 12382 w 13334"/>
                          <a:gd name="connsiteY71" fmla="*/ 15240 h 18097"/>
                          <a:gd name="connsiteX72" fmla="*/ 12382 w 13334"/>
                          <a:gd name="connsiteY72" fmla="*/ 15240 h 18097"/>
                          <a:gd name="connsiteX73" fmla="*/ 12382 w 13334"/>
                          <a:gd name="connsiteY73" fmla="*/ 15240 h 18097"/>
                          <a:gd name="connsiteX74" fmla="*/ 12382 w 13334"/>
                          <a:gd name="connsiteY74" fmla="*/ 15240 h 18097"/>
                          <a:gd name="connsiteX75" fmla="*/ 12382 w 13334"/>
                          <a:gd name="connsiteY75" fmla="*/ 15240 h 18097"/>
                          <a:gd name="connsiteX76" fmla="*/ 12382 w 13334"/>
                          <a:gd name="connsiteY76" fmla="*/ 15240 h 18097"/>
                          <a:gd name="connsiteX77" fmla="*/ 12382 w 13334"/>
                          <a:gd name="connsiteY77" fmla="*/ 15240 h 18097"/>
                          <a:gd name="connsiteX78" fmla="*/ 12382 w 13334"/>
                          <a:gd name="connsiteY78" fmla="*/ 15240 h 18097"/>
                          <a:gd name="connsiteX79" fmla="*/ 12382 w 13334"/>
                          <a:gd name="connsiteY79" fmla="*/ 16192 h 18097"/>
                          <a:gd name="connsiteX80" fmla="*/ 12382 w 13334"/>
                          <a:gd name="connsiteY80" fmla="*/ 17145 h 18097"/>
                          <a:gd name="connsiteX81" fmla="*/ 11430 w 13334"/>
                          <a:gd name="connsiteY81" fmla="*/ 17145 h 18097"/>
                          <a:gd name="connsiteX82" fmla="*/ 10477 w 13334"/>
                          <a:gd name="connsiteY82" fmla="*/ 18098 h 18097"/>
                          <a:gd name="connsiteX83" fmla="*/ 9525 w 13334"/>
                          <a:gd name="connsiteY83" fmla="*/ 18098 h 18097"/>
                          <a:gd name="connsiteX84" fmla="*/ 9525 w 13334"/>
                          <a:gd name="connsiteY84" fmla="*/ 18098 h 18097"/>
                          <a:gd name="connsiteX85" fmla="*/ 8572 w 13334"/>
                          <a:gd name="connsiteY85" fmla="*/ 18098 h 18097"/>
                          <a:gd name="connsiteX86" fmla="*/ 8572 w 13334"/>
                          <a:gd name="connsiteY86" fmla="*/ 18098 h 18097"/>
                          <a:gd name="connsiteX87" fmla="*/ 6668 w 13334"/>
                          <a:gd name="connsiteY87" fmla="*/ 18098 h 18097"/>
                          <a:gd name="connsiteX88" fmla="*/ 6668 w 13334"/>
                          <a:gd name="connsiteY88" fmla="*/ 18098 h 18097"/>
                          <a:gd name="connsiteX89" fmla="*/ 4763 w 13334"/>
                          <a:gd name="connsiteY89" fmla="*/ 17145 h 18097"/>
                          <a:gd name="connsiteX90" fmla="*/ 2857 w 13334"/>
                          <a:gd name="connsiteY90" fmla="*/ 16192 h 18097"/>
                          <a:gd name="connsiteX91" fmla="*/ 1905 w 13334"/>
                          <a:gd name="connsiteY91" fmla="*/ 15240 h 18097"/>
                          <a:gd name="connsiteX92" fmla="*/ 952 w 13334"/>
                          <a:gd name="connsiteY92" fmla="*/ 15240 h 18097"/>
                          <a:gd name="connsiteX93" fmla="*/ 0 w 13334"/>
                          <a:gd name="connsiteY93" fmla="*/ 14288 h 18097"/>
                          <a:gd name="connsiteX94" fmla="*/ 0 w 13334"/>
                          <a:gd name="connsiteY94" fmla="*/ 14288 h 18097"/>
                          <a:gd name="connsiteX95" fmla="*/ 1905 w 13334"/>
                          <a:gd name="connsiteY95" fmla="*/ 16192 h 18097"/>
                          <a:gd name="connsiteX96" fmla="*/ 13335 w 13334"/>
                          <a:gd name="connsiteY96" fmla="*/ 3810 h 18097"/>
                          <a:gd name="connsiteX97" fmla="*/ 13335 w 13334"/>
                          <a:gd name="connsiteY97" fmla="*/ 3810 h 18097"/>
                          <a:gd name="connsiteX98" fmla="*/ 13335 w 13334"/>
                          <a:gd name="connsiteY98" fmla="*/ 3810 h 18097"/>
                          <a:gd name="connsiteX99" fmla="*/ 13335 w 13334"/>
                          <a:gd name="connsiteY99" fmla="*/ 3810 h 18097"/>
                          <a:gd name="connsiteX100" fmla="*/ 13335 w 13334"/>
                          <a:gd name="connsiteY100" fmla="*/ 3810 h 18097"/>
                          <a:gd name="connsiteX101" fmla="*/ 12382 w 13334"/>
                          <a:gd name="connsiteY101" fmla="*/ 8573 h 18097"/>
                          <a:gd name="connsiteX102" fmla="*/ 12382 w 13334"/>
                          <a:gd name="connsiteY102" fmla="*/ 8573 h 18097"/>
                          <a:gd name="connsiteX103" fmla="*/ 12382 w 13334"/>
                          <a:gd name="connsiteY103" fmla="*/ 8573 h 18097"/>
                          <a:gd name="connsiteX104" fmla="*/ 12382 w 13334"/>
                          <a:gd name="connsiteY104" fmla="*/ 8573 h 18097"/>
                          <a:gd name="connsiteX105" fmla="*/ 12382 w 13334"/>
                          <a:gd name="connsiteY105" fmla="*/ 8573 h 18097"/>
                          <a:gd name="connsiteX106" fmla="*/ 2857 w 13334"/>
                          <a:gd name="connsiteY106" fmla="*/ 18098 h 18097"/>
                          <a:gd name="connsiteX107" fmla="*/ 2857 w 13334"/>
                          <a:gd name="connsiteY107" fmla="*/ 18098 h 18097"/>
                          <a:gd name="connsiteX108" fmla="*/ 2857 w 13334"/>
                          <a:gd name="connsiteY108" fmla="*/ 18098 h 18097"/>
                          <a:gd name="connsiteX109" fmla="*/ 2857 w 13334"/>
                          <a:gd name="connsiteY109" fmla="*/ 18098 h 18097"/>
                          <a:gd name="connsiteX110" fmla="*/ 2857 w 13334"/>
                          <a:gd name="connsiteY110" fmla="*/ 18098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13334" h="18097">
                            <a:moveTo>
                              <a:pt x="1905" y="16192"/>
                            </a:moveTo>
                            <a:cubicBezTo>
                              <a:pt x="1905" y="16192"/>
                              <a:pt x="1905" y="16192"/>
                              <a:pt x="1905" y="16192"/>
                            </a:cubicBezTo>
                            <a:cubicBezTo>
                              <a:pt x="2857" y="16192"/>
                              <a:pt x="2857" y="17145"/>
                              <a:pt x="3810" y="17145"/>
                            </a:cubicBezTo>
                            <a:cubicBezTo>
                              <a:pt x="3810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5715" y="17145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6668" y="18098"/>
                            </a:cubicBezTo>
                            <a:cubicBezTo>
                              <a:pt x="6668" y="18098"/>
                              <a:pt x="6668" y="18098"/>
                              <a:pt x="6668" y="18098"/>
                            </a:cubicBezTo>
                            <a:cubicBezTo>
                              <a:pt x="6668" y="18098"/>
                              <a:pt x="6668" y="18098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9525" y="18098"/>
                            </a:cubicBezTo>
                            <a:cubicBezTo>
                              <a:pt x="9525" y="18098"/>
                              <a:pt x="10477" y="18098"/>
                              <a:pt x="10477" y="18098"/>
                            </a:cubicBezTo>
                            <a:cubicBezTo>
                              <a:pt x="10477" y="18098"/>
                              <a:pt x="10477" y="18098"/>
                              <a:pt x="11430" y="18098"/>
                            </a:cubicBezTo>
                            <a:cubicBezTo>
                              <a:pt x="11430" y="18098"/>
                              <a:pt x="11430" y="18098"/>
                              <a:pt x="11430" y="18098"/>
                            </a:cubicBezTo>
                            <a:cubicBezTo>
                              <a:pt x="11430" y="18098"/>
                              <a:pt x="11430" y="18098"/>
                              <a:pt x="11430" y="18098"/>
                            </a:cubicBezTo>
                            <a:cubicBezTo>
                              <a:pt x="11430" y="18098"/>
                              <a:pt x="11430" y="18098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6192"/>
                              <a:pt x="11430" y="16192"/>
                            </a:cubicBezTo>
                            <a:cubicBezTo>
                              <a:pt x="11430" y="16192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3335"/>
                            </a:cubicBezTo>
                            <a:cubicBezTo>
                              <a:pt x="11430" y="12383"/>
                              <a:pt x="11430" y="11430"/>
                              <a:pt x="11430" y="11430"/>
                            </a:cubicBezTo>
                            <a:cubicBezTo>
                              <a:pt x="11430" y="10478"/>
                              <a:pt x="11430" y="10478"/>
                              <a:pt x="11430" y="9525"/>
                            </a:cubicBezTo>
                            <a:cubicBezTo>
                              <a:pt x="11430" y="8573"/>
                              <a:pt x="11430" y="8573"/>
                              <a:pt x="11430" y="7620"/>
                            </a:cubicBezTo>
                            <a:cubicBezTo>
                              <a:pt x="11430" y="6667"/>
                              <a:pt x="11430" y="6667"/>
                              <a:pt x="11430" y="5715"/>
                            </a:cubicBezTo>
                            <a:cubicBezTo>
                              <a:pt x="11430" y="5715"/>
                              <a:pt x="11430" y="5715"/>
                              <a:pt x="11430" y="5715"/>
                            </a:cubicBezTo>
                            <a:cubicBezTo>
                              <a:pt x="11430" y="5715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1905"/>
                            </a:cubicBezTo>
                            <a:lnTo>
                              <a:pt x="11430" y="1905"/>
                            </a:ln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2382" y="1905"/>
                              <a:pt x="12382" y="953"/>
                              <a:pt x="13335" y="953"/>
                            </a:cubicBezTo>
                            <a:lnTo>
                              <a:pt x="13335" y="953"/>
                            </a:ln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lnTo>
                              <a:pt x="13335" y="953"/>
                            </a:ln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0"/>
                            </a:cubicBezTo>
                            <a:cubicBezTo>
                              <a:pt x="13335" y="0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3335" y="953"/>
                              <a:pt x="12382" y="953"/>
                              <a:pt x="12382" y="1905"/>
                            </a:cubicBezTo>
                            <a:cubicBezTo>
                              <a:pt x="12382" y="2858"/>
                              <a:pt x="12382" y="2858"/>
                              <a:pt x="12382" y="3810"/>
                            </a:cubicBezTo>
                            <a:cubicBezTo>
                              <a:pt x="12382" y="3810"/>
                              <a:pt x="12382" y="4763"/>
                              <a:pt x="12382" y="4763"/>
                            </a:cubicBezTo>
                            <a:cubicBezTo>
                              <a:pt x="12382" y="4763"/>
                              <a:pt x="12382" y="4763"/>
                              <a:pt x="12382" y="4763"/>
                            </a:cubicBezTo>
                            <a:cubicBezTo>
                              <a:pt x="12382" y="5715"/>
                              <a:pt x="12382" y="5715"/>
                              <a:pt x="12382" y="5715"/>
                            </a:cubicBezTo>
                            <a:cubicBezTo>
                              <a:pt x="12382" y="6667"/>
                              <a:pt x="12382" y="6667"/>
                              <a:pt x="12382" y="7620"/>
                            </a:cubicBezTo>
                            <a:cubicBezTo>
                              <a:pt x="12382" y="8573"/>
                              <a:pt x="12382" y="8573"/>
                              <a:pt x="12382" y="9525"/>
                            </a:cubicBezTo>
                            <a:cubicBezTo>
                              <a:pt x="12382" y="9525"/>
                              <a:pt x="12382" y="10478"/>
                              <a:pt x="12382" y="10478"/>
                            </a:cubicBezTo>
                            <a:cubicBezTo>
                              <a:pt x="12382" y="10478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2382" y="12383"/>
                            </a:cubicBezTo>
                            <a:cubicBezTo>
                              <a:pt x="12382" y="12383"/>
                              <a:pt x="12382" y="12383"/>
                              <a:pt x="12382" y="12383"/>
                            </a:cubicBezTo>
                            <a:cubicBezTo>
                              <a:pt x="12382" y="12383"/>
                              <a:pt x="12382" y="12383"/>
                              <a:pt x="12382" y="12383"/>
                            </a:cubicBezTo>
                            <a:cubicBezTo>
                              <a:pt x="12382" y="12383"/>
                              <a:pt x="12382" y="13335"/>
                              <a:pt x="12382" y="13335"/>
                            </a:cubicBezTo>
                            <a:cubicBezTo>
                              <a:pt x="12382" y="13335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6192"/>
                            </a:cubicBezTo>
                            <a:cubicBezTo>
                              <a:pt x="12382" y="16192"/>
                              <a:pt x="12382" y="16192"/>
                              <a:pt x="12382" y="17145"/>
                            </a:cubicBezTo>
                            <a:cubicBezTo>
                              <a:pt x="12382" y="17145"/>
                              <a:pt x="12382" y="17145"/>
                              <a:pt x="11430" y="17145"/>
                            </a:cubicBezTo>
                            <a:cubicBezTo>
                              <a:pt x="11430" y="17145"/>
                              <a:pt x="10477" y="18098"/>
                              <a:pt x="10477" y="18098"/>
                            </a:cubicBezTo>
                            <a:cubicBezTo>
                              <a:pt x="10477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8572" y="18098"/>
                            </a:cubicBezTo>
                            <a:cubicBezTo>
                              <a:pt x="7620" y="18098"/>
                              <a:pt x="7620" y="18098"/>
                              <a:pt x="6668" y="18098"/>
                            </a:cubicBezTo>
                            <a:cubicBezTo>
                              <a:pt x="6668" y="18098"/>
                              <a:pt x="6668" y="18098"/>
                              <a:pt x="6668" y="18098"/>
                            </a:cubicBezTo>
                            <a:cubicBezTo>
                              <a:pt x="5715" y="18098"/>
                              <a:pt x="5715" y="18098"/>
                              <a:pt x="4763" y="17145"/>
                            </a:cubicBezTo>
                            <a:cubicBezTo>
                              <a:pt x="3810" y="17145"/>
                              <a:pt x="3810" y="17145"/>
                              <a:pt x="2857" y="16192"/>
                            </a:cubicBezTo>
                            <a:cubicBezTo>
                              <a:pt x="2857" y="16192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0" y="15240"/>
                              <a:pt x="0" y="14288"/>
                            </a:cubicBezTo>
                            <a:lnTo>
                              <a:pt x="0" y="14288"/>
                            </a:lnTo>
                            <a:lnTo>
                              <a:pt x="1905" y="16192"/>
                            </a:lnTo>
                            <a:close/>
                            <a:moveTo>
                              <a:pt x="13335" y="3810"/>
                            </a:move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lose/>
                            <a:moveTo>
                              <a:pt x="12382" y="8573"/>
                            </a:moveTo>
                            <a:cubicBezTo>
                              <a:pt x="12382" y="8573"/>
                              <a:pt x="13335" y="8573"/>
                              <a:pt x="12382" y="8573"/>
                            </a:cubicBezTo>
                            <a:cubicBezTo>
                              <a:pt x="13335" y="8573"/>
                              <a:pt x="13335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2382" y="8573"/>
                            </a:cubicBezTo>
                            <a:close/>
                            <a:moveTo>
                              <a:pt x="2857" y="18098"/>
                            </a:move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8098"/>
                              <a:pt x="2857" y="18098"/>
                              <a:pt x="2857" y="18098"/>
                            </a:cubicBezTo>
                            <a:cubicBezTo>
                              <a:pt x="2857" y="17145"/>
                              <a:pt x="2857" y="17145"/>
                              <a:pt x="2857" y="18098"/>
                            </a:cubicBezTo>
                            <a:cubicBezTo>
                              <a:pt x="2857" y="17145"/>
                              <a:pt x="2857" y="17145"/>
                              <a:pt x="2857" y="1809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1" name="任意多边形: 形状 1325"/>
                      <p:cNvSpPr/>
                      <p:nvPr/>
                    </p:nvSpPr>
                    <p:spPr>
                      <a:xfrm>
                        <a:off x="4076700" y="34718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2" name="任意多边形: 形状 1326"/>
                      <p:cNvSpPr/>
                      <p:nvPr/>
                    </p:nvSpPr>
                    <p:spPr>
                      <a:xfrm>
                        <a:off x="4076700" y="3469004"/>
                        <a:ext cx="1905" cy="3810"/>
                      </a:xfrm>
                      <a:custGeom>
                        <a:avLst/>
                        <a:gdLst>
                          <a:gd name="connsiteX0" fmla="*/ 0 w 1905"/>
                          <a:gd name="connsiteY0" fmla="*/ 3810 h 3810"/>
                          <a:gd name="connsiteX1" fmla="*/ 1905 w 1905"/>
                          <a:gd name="connsiteY1" fmla="*/ 2858 h 3810"/>
                          <a:gd name="connsiteX2" fmla="*/ 1905 w 1905"/>
                          <a:gd name="connsiteY2" fmla="*/ 2858 h 3810"/>
                          <a:gd name="connsiteX3" fmla="*/ 1905 w 1905"/>
                          <a:gd name="connsiteY3" fmla="*/ 2858 h 3810"/>
                          <a:gd name="connsiteX4" fmla="*/ 1905 w 1905"/>
                          <a:gd name="connsiteY4" fmla="*/ 2858 h 3810"/>
                          <a:gd name="connsiteX5" fmla="*/ 1905 w 1905"/>
                          <a:gd name="connsiteY5" fmla="*/ 2858 h 3810"/>
                          <a:gd name="connsiteX6" fmla="*/ 1905 w 1905"/>
                          <a:gd name="connsiteY6" fmla="*/ 1905 h 3810"/>
                          <a:gd name="connsiteX7" fmla="*/ 1905 w 1905"/>
                          <a:gd name="connsiteY7" fmla="*/ 953 h 3810"/>
                          <a:gd name="connsiteX8" fmla="*/ 1905 w 1905"/>
                          <a:gd name="connsiteY8" fmla="*/ 953 h 3810"/>
                          <a:gd name="connsiteX9" fmla="*/ 1905 w 1905"/>
                          <a:gd name="connsiteY9" fmla="*/ 953 h 3810"/>
                          <a:gd name="connsiteX10" fmla="*/ 1905 w 1905"/>
                          <a:gd name="connsiteY10" fmla="*/ 953 h 3810"/>
                          <a:gd name="connsiteX11" fmla="*/ 1905 w 1905"/>
                          <a:gd name="connsiteY11" fmla="*/ 0 h 3810"/>
                          <a:gd name="connsiteX12" fmla="*/ 0 w 1905"/>
                          <a:gd name="connsiteY12" fmla="*/ 0 h 3810"/>
                          <a:gd name="connsiteX13" fmla="*/ 0 w 1905"/>
                          <a:gd name="connsiteY13" fmla="*/ 953 h 3810"/>
                          <a:gd name="connsiteX14" fmla="*/ 0 w 1905"/>
                          <a:gd name="connsiteY14" fmla="*/ 1905 h 3810"/>
                          <a:gd name="connsiteX15" fmla="*/ 0 w 1905"/>
                          <a:gd name="connsiteY15" fmla="*/ 3810 h 3810"/>
                          <a:gd name="connsiteX16" fmla="*/ 0 w 1905"/>
                          <a:gd name="connsiteY16" fmla="*/ 3810 h 3810"/>
                          <a:gd name="connsiteX17" fmla="*/ 0 w 1905"/>
                          <a:gd name="connsiteY17" fmla="*/ 3810 h 3810"/>
                          <a:gd name="connsiteX18" fmla="*/ 0 w 1905"/>
                          <a:gd name="connsiteY18" fmla="*/ 3810 h 3810"/>
                          <a:gd name="connsiteX19" fmla="*/ 0 w 1905"/>
                          <a:gd name="connsiteY19" fmla="*/ 3810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3810">
                            <a:moveTo>
                              <a:pt x="0" y="3810"/>
                            </a:moveTo>
                            <a:cubicBezTo>
                              <a:pt x="952" y="3810"/>
                              <a:pt x="952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lnTo>
                              <a:pt x="1905" y="2858"/>
                            </a:ln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lnTo>
                              <a:pt x="1905" y="953"/>
                            </a:ln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2858"/>
                              <a:pt x="0" y="3810"/>
                              <a:pt x="0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43" name="图形 2"/>
                    <p:cNvGrpSpPr/>
                    <p:nvPr/>
                  </p:nvGrpSpPr>
                  <p:grpSpPr>
                    <a:xfrm>
                      <a:off x="4042410" y="3461384"/>
                      <a:ext cx="22859" cy="25717"/>
                      <a:chOff x="4042410" y="3461384"/>
                      <a:chExt cx="22859" cy="25717"/>
                    </a:xfrm>
                    <a:solidFill>
                      <a:srgbClr val="FF9B80"/>
                    </a:solidFill>
                  </p:grpSpPr>
                  <p:sp>
                    <p:nvSpPr>
                      <p:cNvPr id="1444" name="任意多边形: 形状 1328"/>
                      <p:cNvSpPr/>
                      <p:nvPr/>
                    </p:nvSpPr>
                    <p:spPr>
                      <a:xfrm>
                        <a:off x="4064317" y="34871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5" name="任意多边形: 形状 1329"/>
                      <p:cNvSpPr/>
                      <p:nvPr/>
                    </p:nvSpPr>
                    <p:spPr>
                      <a:xfrm>
                        <a:off x="4042410" y="3461384"/>
                        <a:ext cx="21907" cy="22860"/>
                      </a:xfrm>
                      <a:custGeom>
                        <a:avLst/>
                        <a:gdLst>
                          <a:gd name="connsiteX0" fmla="*/ 952 w 21907"/>
                          <a:gd name="connsiteY0" fmla="*/ 5715 h 22860"/>
                          <a:gd name="connsiteX1" fmla="*/ 952 w 21907"/>
                          <a:gd name="connsiteY1" fmla="*/ 5715 h 22860"/>
                          <a:gd name="connsiteX2" fmla="*/ 1905 w 21907"/>
                          <a:gd name="connsiteY2" fmla="*/ 6668 h 22860"/>
                          <a:gd name="connsiteX3" fmla="*/ 2857 w 21907"/>
                          <a:gd name="connsiteY3" fmla="*/ 6668 h 22860"/>
                          <a:gd name="connsiteX4" fmla="*/ 2857 w 21907"/>
                          <a:gd name="connsiteY4" fmla="*/ 7620 h 22860"/>
                          <a:gd name="connsiteX5" fmla="*/ 2857 w 21907"/>
                          <a:gd name="connsiteY5" fmla="*/ 7620 h 22860"/>
                          <a:gd name="connsiteX6" fmla="*/ 2857 w 21907"/>
                          <a:gd name="connsiteY6" fmla="*/ 7620 h 22860"/>
                          <a:gd name="connsiteX7" fmla="*/ 2857 w 21907"/>
                          <a:gd name="connsiteY7" fmla="*/ 7620 h 22860"/>
                          <a:gd name="connsiteX8" fmla="*/ 3810 w 21907"/>
                          <a:gd name="connsiteY8" fmla="*/ 7620 h 22860"/>
                          <a:gd name="connsiteX9" fmla="*/ 4763 w 21907"/>
                          <a:gd name="connsiteY9" fmla="*/ 7620 h 22860"/>
                          <a:gd name="connsiteX10" fmla="*/ 4763 w 21907"/>
                          <a:gd name="connsiteY10" fmla="*/ 7620 h 22860"/>
                          <a:gd name="connsiteX11" fmla="*/ 4763 w 21907"/>
                          <a:gd name="connsiteY11" fmla="*/ 7620 h 22860"/>
                          <a:gd name="connsiteX12" fmla="*/ 5715 w 21907"/>
                          <a:gd name="connsiteY12" fmla="*/ 7620 h 22860"/>
                          <a:gd name="connsiteX13" fmla="*/ 6667 w 21907"/>
                          <a:gd name="connsiteY13" fmla="*/ 8573 h 22860"/>
                          <a:gd name="connsiteX14" fmla="*/ 7620 w 21907"/>
                          <a:gd name="connsiteY14" fmla="*/ 8573 h 22860"/>
                          <a:gd name="connsiteX15" fmla="*/ 7620 w 21907"/>
                          <a:gd name="connsiteY15" fmla="*/ 8573 h 22860"/>
                          <a:gd name="connsiteX16" fmla="*/ 7620 w 21907"/>
                          <a:gd name="connsiteY16" fmla="*/ 8573 h 22860"/>
                          <a:gd name="connsiteX17" fmla="*/ 8572 w 21907"/>
                          <a:gd name="connsiteY17" fmla="*/ 8573 h 22860"/>
                          <a:gd name="connsiteX18" fmla="*/ 9525 w 21907"/>
                          <a:gd name="connsiteY18" fmla="*/ 8573 h 22860"/>
                          <a:gd name="connsiteX19" fmla="*/ 9525 w 21907"/>
                          <a:gd name="connsiteY19" fmla="*/ 8573 h 22860"/>
                          <a:gd name="connsiteX20" fmla="*/ 9525 w 21907"/>
                          <a:gd name="connsiteY20" fmla="*/ 8573 h 22860"/>
                          <a:gd name="connsiteX21" fmla="*/ 9525 w 21907"/>
                          <a:gd name="connsiteY21" fmla="*/ 8573 h 22860"/>
                          <a:gd name="connsiteX22" fmla="*/ 9525 w 21907"/>
                          <a:gd name="connsiteY22" fmla="*/ 8573 h 22860"/>
                          <a:gd name="connsiteX23" fmla="*/ 9525 w 21907"/>
                          <a:gd name="connsiteY23" fmla="*/ 8573 h 22860"/>
                          <a:gd name="connsiteX24" fmla="*/ 9525 w 21907"/>
                          <a:gd name="connsiteY24" fmla="*/ 8573 h 22860"/>
                          <a:gd name="connsiteX25" fmla="*/ 9525 w 21907"/>
                          <a:gd name="connsiteY25" fmla="*/ 8573 h 22860"/>
                          <a:gd name="connsiteX26" fmla="*/ 10477 w 21907"/>
                          <a:gd name="connsiteY26" fmla="*/ 9525 h 22860"/>
                          <a:gd name="connsiteX27" fmla="*/ 11430 w 21907"/>
                          <a:gd name="connsiteY27" fmla="*/ 10478 h 22860"/>
                          <a:gd name="connsiteX28" fmla="*/ 11430 w 21907"/>
                          <a:gd name="connsiteY28" fmla="*/ 10478 h 22860"/>
                          <a:gd name="connsiteX29" fmla="*/ 11430 w 21907"/>
                          <a:gd name="connsiteY29" fmla="*/ 10478 h 22860"/>
                          <a:gd name="connsiteX30" fmla="*/ 11430 w 21907"/>
                          <a:gd name="connsiteY30" fmla="*/ 10478 h 22860"/>
                          <a:gd name="connsiteX31" fmla="*/ 12382 w 21907"/>
                          <a:gd name="connsiteY31" fmla="*/ 10478 h 22860"/>
                          <a:gd name="connsiteX32" fmla="*/ 14288 w 21907"/>
                          <a:gd name="connsiteY32" fmla="*/ 12383 h 22860"/>
                          <a:gd name="connsiteX33" fmla="*/ 15240 w 21907"/>
                          <a:gd name="connsiteY33" fmla="*/ 13335 h 22860"/>
                          <a:gd name="connsiteX34" fmla="*/ 17145 w 21907"/>
                          <a:gd name="connsiteY34" fmla="*/ 14288 h 22860"/>
                          <a:gd name="connsiteX35" fmla="*/ 19050 w 21907"/>
                          <a:gd name="connsiteY35" fmla="*/ 15240 h 22860"/>
                          <a:gd name="connsiteX36" fmla="*/ 19050 w 21907"/>
                          <a:gd name="connsiteY36" fmla="*/ 15240 h 22860"/>
                          <a:gd name="connsiteX37" fmla="*/ 20002 w 21907"/>
                          <a:gd name="connsiteY37" fmla="*/ 15240 h 22860"/>
                          <a:gd name="connsiteX38" fmla="*/ 20002 w 21907"/>
                          <a:gd name="connsiteY38" fmla="*/ 15240 h 22860"/>
                          <a:gd name="connsiteX39" fmla="*/ 20002 w 21907"/>
                          <a:gd name="connsiteY39" fmla="*/ 15240 h 22860"/>
                          <a:gd name="connsiteX40" fmla="*/ 20002 w 21907"/>
                          <a:gd name="connsiteY40" fmla="*/ 15240 h 22860"/>
                          <a:gd name="connsiteX41" fmla="*/ 20955 w 21907"/>
                          <a:gd name="connsiteY41" fmla="*/ 15240 h 22860"/>
                          <a:gd name="connsiteX42" fmla="*/ 20955 w 21907"/>
                          <a:gd name="connsiteY42" fmla="*/ 15240 h 22860"/>
                          <a:gd name="connsiteX43" fmla="*/ 20955 w 21907"/>
                          <a:gd name="connsiteY43" fmla="*/ 15240 h 22860"/>
                          <a:gd name="connsiteX44" fmla="*/ 21907 w 21907"/>
                          <a:gd name="connsiteY44" fmla="*/ 15240 h 22860"/>
                          <a:gd name="connsiteX45" fmla="*/ 21907 w 21907"/>
                          <a:gd name="connsiteY45" fmla="*/ 15240 h 22860"/>
                          <a:gd name="connsiteX46" fmla="*/ 21907 w 21907"/>
                          <a:gd name="connsiteY46" fmla="*/ 15240 h 22860"/>
                          <a:gd name="connsiteX47" fmla="*/ 21907 w 21907"/>
                          <a:gd name="connsiteY47" fmla="*/ 17145 h 22860"/>
                          <a:gd name="connsiteX48" fmla="*/ 21907 w 21907"/>
                          <a:gd name="connsiteY48" fmla="*/ 17145 h 22860"/>
                          <a:gd name="connsiteX49" fmla="*/ 21907 w 21907"/>
                          <a:gd name="connsiteY49" fmla="*/ 17145 h 22860"/>
                          <a:gd name="connsiteX50" fmla="*/ 21907 w 21907"/>
                          <a:gd name="connsiteY50" fmla="*/ 17145 h 22860"/>
                          <a:gd name="connsiteX51" fmla="*/ 21907 w 21907"/>
                          <a:gd name="connsiteY51" fmla="*/ 17145 h 22860"/>
                          <a:gd name="connsiteX52" fmla="*/ 21907 w 21907"/>
                          <a:gd name="connsiteY52" fmla="*/ 17145 h 22860"/>
                          <a:gd name="connsiteX53" fmla="*/ 20955 w 21907"/>
                          <a:gd name="connsiteY53" fmla="*/ 17145 h 22860"/>
                          <a:gd name="connsiteX54" fmla="*/ 20955 w 21907"/>
                          <a:gd name="connsiteY54" fmla="*/ 16193 h 22860"/>
                          <a:gd name="connsiteX55" fmla="*/ 20955 w 21907"/>
                          <a:gd name="connsiteY55" fmla="*/ 16193 h 22860"/>
                          <a:gd name="connsiteX56" fmla="*/ 20955 w 21907"/>
                          <a:gd name="connsiteY56" fmla="*/ 16193 h 22860"/>
                          <a:gd name="connsiteX57" fmla="*/ 20002 w 21907"/>
                          <a:gd name="connsiteY57" fmla="*/ 16193 h 22860"/>
                          <a:gd name="connsiteX58" fmla="*/ 18097 w 21907"/>
                          <a:gd name="connsiteY58" fmla="*/ 15240 h 22860"/>
                          <a:gd name="connsiteX59" fmla="*/ 17145 w 21907"/>
                          <a:gd name="connsiteY59" fmla="*/ 14288 h 22860"/>
                          <a:gd name="connsiteX60" fmla="*/ 17145 w 21907"/>
                          <a:gd name="connsiteY60" fmla="*/ 14288 h 22860"/>
                          <a:gd name="connsiteX61" fmla="*/ 16192 w 21907"/>
                          <a:gd name="connsiteY61" fmla="*/ 13335 h 22860"/>
                          <a:gd name="connsiteX62" fmla="*/ 15240 w 21907"/>
                          <a:gd name="connsiteY62" fmla="*/ 12383 h 22860"/>
                          <a:gd name="connsiteX63" fmla="*/ 13335 w 21907"/>
                          <a:gd name="connsiteY63" fmla="*/ 11430 h 22860"/>
                          <a:gd name="connsiteX64" fmla="*/ 12382 w 21907"/>
                          <a:gd name="connsiteY64" fmla="*/ 10478 h 22860"/>
                          <a:gd name="connsiteX65" fmla="*/ 11430 w 21907"/>
                          <a:gd name="connsiteY65" fmla="*/ 9525 h 22860"/>
                          <a:gd name="connsiteX66" fmla="*/ 11430 w 21907"/>
                          <a:gd name="connsiteY66" fmla="*/ 9525 h 22860"/>
                          <a:gd name="connsiteX67" fmla="*/ 11430 w 21907"/>
                          <a:gd name="connsiteY67" fmla="*/ 9525 h 22860"/>
                          <a:gd name="connsiteX68" fmla="*/ 11430 w 21907"/>
                          <a:gd name="connsiteY68" fmla="*/ 9525 h 22860"/>
                          <a:gd name="connsiteX69" fmla="*/ 10477 w 21907"/>
                          <a:gd name="connsiteY69" fmla="*/ 9525 h 22860"/>
                          <a:gd name="connsiteX70" fmla="*/ 9525 w 21907"/>
                          <a:gd name="connsiteY70" fmla="*/ 8573 h 22860"/>
                          <a:gd name="connsiteX71" fmla="*/ 8572 w 21907"/>
                          <a:gd name="connsiteY71" fmla="*/ 7620 h 22860"/>
                          <a:gd name="connsiteX72" fmla="*/ 8572 w 21907"/>
                          <a:gd name="connsiteY72" fmla="*/ 7620 h 22860"/>
                          <a:gd name="connsiteX73" fmla="*/ 8572 w 21907"/>
                          <a:gd name="connsiteY73" fmla="*/ 7620 h 22860"/>
                          <a:gd name="connsiteX74" fmla="*/ 8572 w 21907"/>
                          <a:gd name="connsiteY74" fmla="*/ 7620 h 22860"/>
                          <a:gd name="connsiteX75" fmla="*/ 8572 w 21907"/>
                          <a:gd name="connsiteY75" fmla="*/ 7620 h 22860"/>
                          <a:gd name="connsiteX76" fmla="*/ 8572 w 21907"/>
                          <a:gd name="connsiteY76" fmla="*/ 7620 h 22860"/>
                          <a:gd name="connsiteX77" fmla="*/ 8572 w 21907"/>
                          <a:gd name="connsiteY77" fmla="*/ 7620 h 22860"/>
                          <a:gd name="connsiteX78" fmla="*/ 8572 w 21907"/>
                          <a:gd name="connsiteY78" fmla="*/ 7620 h 22860"/>
                          <a:gd name="connsiteX79" fmla="*/ 7620 w 21907"/>
                          <a:gd name="connsiteY79" fmla="*/ 7620 h 22860"/>
                          <a:gd name="connsiteX80" fmla="*/ 6667 w 21907"/>
                          <a:gd name="connsiteY80" fmla="*/ 6668 h 22860"/>
                          <a:gd name="connsiteX81" fmla="*/ 5715 w 21907"/>
                          <a:gd name="connsiteY81" fmla="*/ 5715 h 22860"/>
                          <a:gd name="connsiteX82" fmla="*/ 5715 w 21907"/>
                          <a:gd name="connsiteY82" fmla="*/ 5715 h 22860"/>
                          <a:gd name="connsiteX83" fmla="*/ 5715 w 21907"/>
                          <a:gd name="connsiteY83" fmla="*/ 5715 h 22860"/>
                          <a:gd name="connsiteX84" fmla="*/ 5715 w 21907"/>
                          <a:gd name="connsiteY84" fmla="*/ 5715 h 22860"/>
                          <a:gd name="connsiteX85" fmla="*/ 5715 w 21907"/>
                          <a:gd name="connsiteY85" fmla="*/ 5715 h 22860"/>
                          <a:gd name="connsiteX86" fmla="*/ 4763 w 21907"/>
                          <a:gd name="connsiteY86" fmla="*/ 4763 h 22860"/>
                          <a:gd name="connsiteX87" fmla="*/ 4763 w 21907"/>
                          <a:gd name="connsiteY87" fmla="*/ 4763 h 22860"/>
                          <a:gd name="connsiteX88" fmla="*/ 2857 w 21907"/>
                          <a:gd name="connsiteY88" fmla="*/ 2858 h 22860"/>
                          <a:gd name="connsiteX89" fmla="*/ 1905 w 21907"/>
                          <a:gd name="connsiteY89" fmla="*/ 1905 h 22860"/>
                          <a:gd name="connsiteX90" fmla="*/ 952 w 21907"/>
                          <a:gd name="connsiteY90" fmla="*/ 953 h 22860"/>
                          <a:gd name="connsiteX91" fmla="*/ 0 w 21907"/>
                          <a:gd name="connsiteY91" fmla="*/ 0 h 22860"/>
                          <a:gd name="connsiteX92" fmla="*/ 0 w 21907"/>
                          <a:gd name="connsiteY92" fmla="*/ 0 h 22860"/>
                          <a:gd name="connsiteX93" fmla="*/ 952 w 21907"/>
                          <a:gd name="connsiteY93" fmla="*/ 5715 h 22860"/>
                          <a:gd name="connsiteX94" fmla="*/ 20002 w 21907"/>
                          <a:gd name="connsiteY94" fmla="*/ 22860 h 22860"/>
                          <a:gd name="connsiteX95" fmla="*/ 20002 w 21907"/>
                          <a:gd name="connsiteY95" fmla="*/ 22860 h 22860"/>
                          <a:gd name="connsiteX96" fmla="*/ 20002 w 21907"/>
                          <a:gd name="connsiteY96" fmla="*/ 22860 h 22860"/>
                          <a:gd name="connsiteX97" fmla="*/ 20002 w 21907"/>
                          <a:gd name="connsiteY97" fmla="*/ 22860 h 22860"/>
                          <a:gd name="connsiteX98" fmla="*/ 20002 w 21907"/>
                          <a:gd name="connsiteY98" fmla="*/ 22860 h 22860"/>
                          <a:gd name="connsiteX99" fmla="*/ 16192 w 21907"/>
                          <a:gd name="connsiteY99" fmla="*/ 20003 h 22860"/>
                          <a:gd name="connsiteX100" fmla="*/ 16192 w 21907"/>
                          <a:gd name="connsiteY100" fmla="*/ 20003 h 22860"/>
                          <a:gd name="connsiteX101" fmla="*/ 16192 w 21907"/>
                          <a:gd name="connsiteY101" fmla="*/ 20003 h 22860"/>
                          <a:gd name="connsiteX102" fmla="*/ 16192 w 21907"/>
                          <a:gd name="connsiteY102" fmla="*/ 20003 h 22860"/>
                          <a:gd name="connsiteX103" fmla="*/ 16192 w 21907"/>
                          <a:gd name="connsiteY103" fmla="*/ 20003 h 22860"/>
                          <a:gd name="connsiteX104" fmla="*/ 1905 w 21907"/>
                          <a:gd name="connsiteY104" fmla="*/ 7620 h 22860"/>
                          <a:gd name="connsiteX105" fmla="*/ 1905 w 21907"/>
                          <a:gd name="connsiteY105" fmla="*/ 7620 h 22860"/>
                          <a:gd name="connsiteX106" fmla="*/ 1905 w 21907"/>
                          <a:gd name="connsiteY106" fmla="*/ 7620 h 22860"/>
                          <a:gd name="connsiteX107" fmla="*/ 1905 w 21907"/>
                          <a:gd name="connsiteY107" fmla="*/ 7620 h 22860"/>
                          <a:gd name="connsiteX108" fmla="*/ 1905 w 21907"/>
                          <a:gd name="connsiteY108" fmla="*/ 7620 h 2286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22860">
                            <a:moveTo>
                              <a:pt x="952" y="5715"/>
                            </a:moveTo>
                            <a:cubicBezTo>
                              <a:pt x="952" y="5715"/>
                              <a:pt x="952" y="5715"/>
                              <a:pt x="952" y="5715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2857" y="6668"/>
                              <a:pt x="2857" y="6668"/>
                            </a:cubicBezTo>
                            <a:cubicBezTo>
                              <a:pt x="2857" y="6668"/>
                              <a:pt x="2857" y="6668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3810" y="7620"/>
                            </a:cubicBezTo>
                            <a:cubicBezTo>
                              <a:pt x="3810" y="7620"/>
                              <a:pt x="3810" y="8573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8573"/>
                            </a:cubicBezTo>
                            <a:cubicBezTo>
                              <a:pt x="9525" y="8573"/>
                              <a:pt x="10477" y="8573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2382" y="10478"/>
                            </a:cubicBezTo>
                            <a:cubicBezTo>
                              <a:pt x="13335" y="11430"/>
                              <a:pt x="13335" y="11430"/>
                              <a:pt x="14288" y="12383"/>
                            </a:cubicBezTo>
                            <a:cubicBezTo>
                              <a:pt x="15240" y="12383"/>
                              <a:pt x="15240" y="13335"/>
                              <a:pt x="15240" y="13335"/>
                            </a:cubicBezTo>
                            <a:cubicBezTo>
                              <a:pt x="16192" y="13335"/>
                              <a:pt x="16192" y="14288"/>
                              <a:pt x="17145" y="14288"/>
                            </a:cubicBezTo>
                            <a:cubicBezTo>
                              <a:pt x="18097" y="14288"/>
                              <a:pt x="18097" y="15240"/>
                              <a:pt x="19050" y="15240"/>
                            </a:cubicBezTo>
                            <a:cubicBezTo>
                              <a:pt x="19050" y="15240"/>
                              <a:pt x="19050" y="15240"/>
                              <a:pt x="19050" y="15240"/>
                            </a:cubicBezTo>
                            <a:cubicBezTo>
                              <a:pt x="19050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955" y="15240"/>
                            </a:cubicBezTo>
                            <a:cubicBezTo>
                              <a:pt x="20955" y="15240"/>
                              <a:pt x="20955" y="15240"/>
                              <a:pt x="20955" y="15240"/>
                            </a:cubicBezTo>
                            <a:cubicBezTo>
                              <a:pt x="20955" y="15240"/>
                              <a:pt x="20955" y="15240"/>
                              <a:pt x="20955" y="15240"/>
                            </a:cubicBezTo>
                            <a:cubicBezTo>
                              <a:pt x="20955" y="15240"/>
                              <a:pt x="20955" y="15240"/>
                              <a:pt x="21907" y="15240"/>
                            </a:cubicBezTo>
                            <a:lnTo>
                              <a:pt x="21907" y="15240"/>
                            </a:lnTo>
                            <a:cubicBezTo>
                              <a:pt x="21907" y="15240"/>
                              <a:pt x="21907" y="15240"/>
                              <a:pt x="21907" y="15240"/>
                            </a:cubicBezTo>
                            <a:cubicBezTo>
                              <a:pt x="21907" y="16193"/>
                              <a:pt x="21907" y="16193"/>
                              <a:pt x="21907" y="17145"/>
                            </a:cubicBezTo>
                            <a:lnTo>
                              <a:pt x="21907" y="17145"/>
                            </a:ln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lnTo>
                              <a:pt x="21907" y="17145"/>
                            </a:ln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0955" y="17145"/>
                            </a:cubicBezTo>
                            <a:cubicBezTo>
                              <a:pt x="20955" y="17145"/>
                              <a:pt x="20955" y="16193"/>
                              <a:pt x="20955" y="16193"/>
                            </a:cubicBezTo>
                            <a:cubicBezTo>
                              <a:pt x="20955" y="16193"/>
                              <a:pt x="20955" y="16193"/>
                              <a:pt x="20955" y="16193"/>
                            </a:cubicBezTo>
                            <a:cubicBezTo>
                              <a:pt x="20955" y="16193"/>
                              <a:pt x="20955" y="16193"/>
                              <a:pt x="20955" y="16193"/>
                            </a:cubicBezTo>
                            <a:cubicBezTo>
                              <a:pt x="20955" y="17145"/>
                              <a:pt x="20002" y="16193"/>
                              <a:pt x="20002" y="16193"/>
                            </a:cubicBezTo>
                            <a:cubicBezTo>
                              <a:pt x="19050" y="16193"/>
                              <a:pt x="19050" y="15240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6192" y="14288"/>
                              <a:pt x="16192" y="13335"/>
                            </a:cubicBezTo>
                            <a:cubicBezTo>
                              <a:pt x="16192" y="13335"/>
                              <a:pt x="15240" y="12383"/>
                              <a:pt x="15240" y="12383"/>
                            </a:cubicBezTo>
                            <a:cubicBezTo>
                              <a:pt x="14288" y="12383"/>
                              <a:pt x="14288" y="11430"/>
                              <a:pt x="13335" y="11430"/>
                            </a:cubicBezTo>
                            <a:cubicBezTo>
                              <a:pt x="13335" y="11430"/>
                              <a:pt x="13335" y="11430"/>
                              <a:pt x="12382" y="10478"/>
                            </a:cubicBezTo>
                            <a:cubicBezTo>
                              <a:pt x="12382" y="10478"/>
                              <a:pt x="11430" y="10478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9525" y="8573"/>
                            </a:cubicBezTo>
                            <a:cubicBezTo>
                              <a:pt x="9525" y="8573"/>
                              <a:pt x="8572" y="8573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7620" y="7620"/>
                            </a:cubicBezTo>
                            <a:cubicBezTo>
                              <a:pt x="7620" y="7620"/>
                              <a:pt x="6667" y="7620"/>
                              <a:pt x="6667" y="6668"/>
                            </a:cubicBezTo>
                            <a:cubicBezTo>
                              <a:pt x="6667" y="6668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4763" y="5715"/>
                              <a:pt x="4763" y="5715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3810" y="3810"/>
                              <a:pt x="2857" y="3810"/>
                              <a:pt x="2857" y="2858"/>
                            </a:cubicBezTo>
                            <a:cubicBezTo>
                              <a:pt x="2857" y="2858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2" y="5715"/>
                            </a:lnTo>
                            <a:close/>
                            <a:moveTo>
                              <a:pt x="20002" y="22860"/>
                            </a:move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cubicBezTo>
                              <a:pt x="20002" y="22860"/>
                              <a:pt x="20002" y="22860"/>
                              <a:pt x="20002" y="22860"/>
                            </a:cubicBezTo>
                            <a:close/>
                            <a:moveTo>
                              <a:pt x="16192" y="20003"/>
                            </a:moveTo>
                            <a:cubicBezTo>
                              <a:pt x="16192" y="20003"/>
                              <a:pt x="16192" y="20003"/>
                              <a:pt x="16192" y="20003"/>
                            </a:cubicBezTo>
                            <a:cubicBezTo>
                              <a:pt x="16192" y="20003"/>
                              <a:pt x="16192" y="20003"/>
                              <a:pt x="16192" y="20003"/>
                            </a:cubicBezTo>
                            <a:cubicBezTo>
                              <a:pt x="16192" y="20003"/>
                              <a:pt x="16192" y="20003"/>
                              <a:pt x="16192" y="20003"/>
                            </a:cubicBezTo>
                            <a:cubicBezTo>
                              <a:pt x="16192" y="20003"/>
                              <a:pt x="16192" y="20003"/>
                              <a:pt x="16192" y="20003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6" name="任意多边形: 形状 1330"/>
                      <p:cNvSpPr/>
                      <p:nvPr/>
                    </p:nvSpPr>
                    <p:spPr>
                      <a:xfrm>
                        <a:off x="4063364" y="3484244"/>
                        <a:ext cx="952" cy="9525"/>
                      </a:xfrm>
                      <a:custGeom>
                        <a:avLst/>
                        <a:gdLst>
                          <a:gd name="connsiteX0" fmla="*/ 953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3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953" y="0"/>
                            </a:moveTo>
                            <a:lnTo>
                              <a:pt x="0" y="0"/>
                            </a:lnTo>
                            <a:lnTo>
                              <a:pt x="953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447" name="任意多边形: 形状 1331"/>
                      <p:cNvSpPr/>
                      <p:nvPr/>
                    </p:nvSpPr>
                    <p:spPr>
                      <a:xfrm>
                        <a:off x="4063364" y="3483291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953 h 2857"/>
                          <a:gd name="connsiteX1" fmla="*/ 0 w 1905"/>
                          <a:gd name="connsiteY1" fmla="*/ 2858 h 2857"/>
                          <a:gd name="connsiteX2" fmla="*/ 0 w 1905"/>
                          <a:gd name="connsiteY2" fmla="*/ 2858 h 2857"/>
                          <a:gd name="connsiteX3" fmla="*/ 0 w 1905"/>
                          <a:gd name="connsiteY3" fmla="*/ 2858 h 2857"/>
                          <a:gd name="connsiteX4" fmla="*/ 0 w 1905"/>
                          <a:gd name="connsiteY4" fmla="*/ 2858 h 2857"/>
                          <a:gd name="connsiteX5" fmla="*/ 0 w 1905"/>
                          <a:gd name="connsiteY5" fmla="*/ 2858 h 2857"/>
                          <a:gd name="connsiteX6" fmla="*/ 0 w 1905"/>
                          <a:gd name="connsiteY6" fmla="*/ 2858 h 2857"/>
                          <a:gd name="connsiteX7" fmla="*/ 0 w 1905"/>
                          <a:gd name="connsiteY7" fmla="*/ 2858 h 2857"/>
                          <a:gd name="connsiteX8" fmla="*/ 953 w 1905"/>
                          <a:gd name="connsiteY8" fmla="*/ 2858 h 2857"/>
                          <a:gd name="connsiteX9" fmla="*/ 953 w 1905"/>
                          <a:gd name="connsiteY9" fmla="*/ 2858 h 2857"/>
                          <a:gd name="connsiteX10" fmla="*/ 953 w 1905"/>
                          <a:gd name="connsiteY10" fmla="*/ 2858 h 2857"/>
                          <a:gd name="connsiteX11" fmla="*/ 953 w 1905"/>
                          <a:gd name="connsiteY11" fmla="*/ 2858 h 2857"/>
                          <a:gd name="connsiteX12" fmla="*/ 1905 w 1905"/>
                          <a:gd name="connsiteY12" fmla="*/ 953 h 2857"/>
                          <a:gd name="connsiteX13" fmla="*/ 1905 w 1905"/>
                          <a:gd name="connsiteY13" fmla="*/ 953 h 2857"/>
                          <a:gd name="connsiteX14" fmla="*/ 953 w 1905"/>
                          <a:gd name="connsiteY14" fmla="*/ 0 h 2857"/>
                          <a:gd name="connsiteX15" fmla="*/ 0 w 1905"/>
                          <a:gd name="connsiteY15" fmla="*/ 953 h 2857"/>
                          <a:gd name="connsiteX16" fmla="*/ 0 w 1905"/>
                          <a:gd name="connsiteY16" fmla="*/ 953 h 2857"/>
                          <a:gd name="connsiteX17" fmla="*/ 0 w 1905"/>
                          <a:gd name="connsiteY17" fmla="*/ 953 h 2857"/>
                          <a:gd name="connsiteX18" fmla="*/ 0 w 1905"/>
                          <a:gd name="connsiteY18" fmla="*/ 953 h 2857"/>
                          <a:gd name="connsiteX19" fmla="*/ 0 w 1905"/>
                          <a:gd name="connsiteY19" fmla="*/ 953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953"/>
                            </a:move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lnTo>
                              <a:pt x="953" y="2858"/>
                            </a:ln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448" name="图形 2"/>
                    <p:cNvGrpSpPr/>
                    <p:nvPr/>
                  </p:nvGrpSpPr>
                  <p:grpSpPr>
                    <a:xfrm>
                      <a:off x="4039552" y="3461384"/>
                      <a:ext cx="3280" cy="5715"/>
                      <a:chOff x="4039552" y="3461384"/>
                      <a:chExt cx="3280" cy="5715"/>
                    </a:xfrm>
                  </p:grpSpPr>
                  <p:grpSp>
                    <p:nvGrpSpPr>
                      <p:cNvPr id="1449" name="图形 2"/>
                      <p:cNvGrpSpPr/>
                      <p:nvPr/>
                    </p:nvGrpSpPr>
                    <p:grpSpPr>
                      <a:xfrm>
                        <a:off x="4039552" y="3461384"/>
                        <a:ext cx="2857" cy="2857"/>
                        <a:chOff x="4039552" y="3461384"/>
                        <a:chExt cx="2857" cy="2857"/>
                      </a:xfrm>
                    </p:grpSpPr>
                    <p:sp>
                      <p:nvSpPr>
                        <p:cNvPr id="1450" name="任意多边形: 形状 1334"/>
                        <p:cNvSpPr/>
                        <p:nvPr/>
                      </p:nvSpPr>
                      <p:spPr>
                        <a:xfrm>
                          <a:off x="4040505" y="3464241"/>
                          <a:ext cx="714" cy="9525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9525"/>
                            <a:gd name="connsiteX1" fmla="*/ 0 w 714"/>
                            <a:gd name="connsiteY1" fmla="*/ 0 h 9525"/>
                            <a:gd name="connsiteX2" fmla="*/ 0 w 714"/>
                            <a:gd name="connsiteY2" fmla="*/ 0 h 9525"/>
                            <a:gd name="connsiteX3" fmla="*/ 0 w 714"/>
                            <a:gd name="connsiteY3" fmla="*/ 0 h 9525"/>
                            <a:gd name="connsiteX4" fmla="*/ 0 w 714"/>
                            <a:gd name="connsiteY4" fmla="*/ 0 h 9525"/>
                            <a:gd name="connsiteX5" fmla="*/ 0 w 714"/>
                            <a:gd name="connsiteY5" fmla="*/ 0 h 9525"/>
                            <a:gd name="connsiteX6" fmla="*/ 0 w 714"/>
                            <a:gd name="connsiteY6" fmla="*/ 0 h 9525"/>
                            <a:gd name="connsiteX7" fmla="*/ 0 w 714"/>
                            <a:gd name="connsiteY7" fmla="*/ 0 h 9525"/>
                            <a:gd name="connsiteX8" fmla="*/ 0 w 714"/>
                            <a:gd name="connsiteY8" fmla="*/ 0 h 9525"/>
                            <a:gd name="connsiteX9" fmla="*/ 0 w 714"/>
                            <a:gd name="connsiteY9" fmla="*/ 0 h 9525"/>
                            <a:gd name="connsiteX10" fmla="*/ 0 w 714"/>
                            <a:gd name="connsiteY10" fmla="*/ 0 h 9525"/>
                            <a:gd name="connsiteX11" fmla="*/ 0 w 714"/>
                            <a:gd name="connsiteY11" fmla="*/ 0 h 9525"/>
                            <a:gd name="connsiteX12" fmla="*/ 0 w 714"/>
                            <a:gd name="connsiteY12" fmla="*/ 0 h 9525"/>
                            <a:gd name="connsiteX13" fmla="*/ 0 w 714"/>
                            <a:gd name="connsiteY13" fmla="*/ 0 h 9525"/>
                            <a:gd name="connsiteX14" fmla="*/ 0 w 714"/>
                            <a:gd name="connsiteY14" fmla="*/ 0 h 9525"/>
                            <a:gd name="connsiteX15" fmla="*/ 0 w 714"/>
                            <a:gd name="connsiteY15" fmla="*/ 0 h 9525"/>
                            <a:gd name="connsiteX16" fmla="*/ 0 w 714"/>
                            <a:gd name="connsiteY16" fmla="*/ 0 h 9525"/>
                            <a:gd name="connsiteX17" fmla="*/ 0 w 714"/>
                            <a:gd name="connsiteY17" fmla="*/ 0 h 9525"/>
                            <a:gd name="connsiteX18" fmla="*/ 0 w 714"/>
                            <a:gd name="connsiteY18" fmla="*/ 0 h 9525"/>
                            <a:gd name="connsiteX19" fmla="*/ 0 w 714"/>
                            <a:gd name="connsiteY19" fmla="*/ 0 h 9525"/>
                            <a:gd name="connsiteX20" fmla="*/ 0 w 714"/>
                            <a:gd name="connsiteY20" fmla="*/ 0 h 9525"/>
                            <a:gd name="connsiteX21" fmla="*/ 0 w 714"/>
                            <a:gd name="connsiteY21" fmla="*/ 0 h 9525"/>
                            <a:gd name="connsiteX22" fmla="*/ 0 w 714"/>
                            <a:gd name="connsiteY2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451" name="任意多边形: 形状 1335"/>
                        <p:cNvSpPr/>
                        <p:nvPr/>
                      </p:nvSpPr>
                      <p:spPr>
                        <a:xfrm>
                          <a:off x="4039552" y="3461384"/>
                          <a:ext cx="2857" cy="2857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0 h 2857"/>
                            <a:gd name="connsiteX1" fmla="*/ 953 w 2857"/>
                            <a:gd name="connsiteY1" fmla="*/ 0 h 2857"/>
                            <a:gd name="connsiteX2" fmla="*/ 2858 w 2857"/>
                            <a:gd name="connsiteY2" fmla="*/ 953 h 2857"/>
                            <a:gd name="connsiteX3" fmla="*/ 2858 w 2857"/>
                            <a:gd name="connsiteY3" fmla="*/ 953 h 2857"/>
                            <a:gd name="connsiteX4" fmla="*/ 2858 w 2857"/>
                            <a:gd name="connsiteY4" fmla="*/ 953 h 2857"/>
                            <a:gd name="connsiteX5" fmla="*/ 2858 w 2857"/>
                            <a:gd name="connsiteY5" fmla="*/ 953 h 2857"/>
                            <a:gd name="connsiteX6" fmla="*/ 2858 w 2857"/>
                            <a:gd name="connsiteY6" fmla="*/ 953 h 2857"/>
                            <a:gd name="connsiteX7" fmla="*/ 2858 w 2857"/>
                            <a:gd name="connsiteY7" fmla="*/ 953 h 2857"/>
                            <a:gd name="connsiteX8" fmla="*/ 2858 w 2857"/>
                            <a:gd name="connsiteY8" fmla="*/ 953 h 2857"/>
                            <a:gd name="connsiteX9" fmla="*/ 2858 w 2857"/>
                            <a:gd name="connsiteY9" fmla="*/ 953 h 2857"/>
                            <a:gd name="connsiteX10" fmla="*/ 2858 w 2857"/>
                            <a:gd name="connsiteY10" fmla="*/ 953 h 2857"/>
                            <a:gd name="connsiteX11" fmla="*/ 2858 w 2857"/>
                            <a:gd name="connsiteY11" fmla="*/ 953 h 2857"/>
                            <a:gd name="connsiteX12" fmla="*/ 2858 w 2857"/>
                            <a:gd name="connsiteY12" fmla="*/ 953 h 2857"/>
                            <a:gd name="connsiteX13" fmla="*/ 2858 w 2857"/>
                            <a:gd name="connsiteY13" fmla="*/ 953 h 2857"/>
                            <a:gd name="connsiteX14" fmla="*/ 2858 w 2857"/>
                            <a:gd name="connsiteY14" fmla="*/ 953 h 2857"/>
                            <a:gd name="connsiteX15" fmla="*/ 2858 w 2857"/>
                            <a:gd name="connsiteY15" fmla="*/ 953 h 2857"/>
                            <a:gd name="connsiteX16" fmla="*/ 2858 w 2857"/>
                            <a:gd name="connsiteY16" fmla="*/ 953 h 2857"/>
                            <a:gd name="connsiteX17" fmla="*/ 2858 w 2857"/>
                            <a:gd name="connsiteY17" fmla="*/ 953 h 2857"/>
                            <a:gd name="connsiteX18" fmla="*/ 2858 w 2857"/>
                            <a:gd name="connsiteY18" fmla="*/ 953 h 2857"/>
                            <a:gd name="connsiteX19" fmla="*/ 2858 w 2857"/>
                            <a:gd name="connsiteY19" fmla="*/ 953 h 2857"/>
                            <a:gd name="connsiteX20" fmla="*/ 2858 w 2857"/>
                            <a:gd name="connsiteY20" fmla="*/ 953 h 2857"/>
                            <a:gd name="connsiteX21" fmla="*/ 2858 w 2857"/>
                            <a:gd name="connsiteY21" fmla="*/ 953 h 2857"/>
                            <a:gd name="connsiteX22" fmla="*/ 2858 w 2857"/>
                            <a:gd name="connsiteY22" fmla="*/ 953 h 2857"/>
                            <a:gd name="connsiteX23" fmla="*/ 2858 w 2857"/>
                            <a:gd name="connsiteY23" fmla="*/ 953 h 2857"/>
                            <a:gd name="connsiteX24" fmla="*/ 2858 w 2857"/>
                            <a:gd name="connsiteY24" fmla="*/ 953 h 2857"/>
                            <a:gd name="connsiteX25" fmla="*/ 2858 w 2857"/>
                            <a:gd name="connsiteY25" fmla="*/ 953 h 2857"/>
                            <a:gd name="connsiteX26" fmla="*/ 2858 w 2857"/>
                            <a:gd name="connsiteY26" fmla="*/ 953 h 2857"/>
                            <a:gd name="connsiteX27" fmla="*/ 2858 w 2857"/>
                            <a:gd name="connsiteY27" fmla="*/ 953 h 2857"/>
                            <a:gd name="connsiteX28" fmla="*/ 2858 w 2857"/>
                            <a:gd name="connsiteY28" fmla="*/ 953 h 2857"/>
                            <a:gd name="connsiteX29" fmla="*/ 2858 w 2857"/>
                            <a:gd name="connsiteY29" fmla="*/ 953 h 2857"/>
                            <a:gd name="connsiteX30" fmla="*/ 2858 w 2857"/>
                            <a:gd name="connsiteY30" fmla="*/ 953 h 2857"/>
                            <a:gd name="connsiteX31" fmla="*/ 2858 w 2857"/>
                            <a:gd name="connsiteY31" fmla="*/ 953 h 2857"/>
                            <a:gd name="connsiteX32" fmla="*/ 2858 w 2857"/>
                            <a:gd name="connsiteY32" fmla="*/ 953 h 2857"/>
                            <a:gd name="connsiteX33" fmla="*/ 2858 w 2857"/>
                            <a:gd name="connsiteY33" fmla="*/ 953 h 2857"/>
                            <a:gd name="connsiteX34" fmla="*/ 2858 w 2857"/>
                            <a:gd name="connsiteY34" fmla="*/ 953 h 2857"/>
                            <a:gd name="connsiteX35" fmla="*/ 2858 w 2857"/>
                            <a:gd name="connsiteY35" fmla="*/ 953 h 2857"/>
                            <a:gd name="connsiteX36" fmla="*/ 2858 w 2857"/>
                            <a:gd name="connsiteY36" fmla="*/ 953 h 2857"/>
                            <a:gd name="connsiteX37" fmla="*/ 2858 w 2857"/>
                            <a:gd name="connsiteY37" fmla="*/ 953 h 2857"/>
                            <a:gd name="connsiteX38" fmla="*/ 2858 w 2857"/>
                            <a:gd name="connsiteY38" fmla="*/ 953 h 2857"/>
                            <a:gd name="connsiteX39" fmla="*/ 2858 w 2857"/>
                            <a:gd name="connsiteY39" fmla="*/ 953 h 2857"/>
                            <a:gd name="connsiteX40" fmla="*/ 2858 w 2857"/>
                            <a:gd name="connsiteY40" fmla="*/ 953 h 2857"/>
                            <a:gd name="connsiteX41" fmla="*/ 2858 w 2857"/>
                            <a:gd name="connsiteY41" fmla="*/ 953 h 2857"/>
                            <a:gd name="connsiteX42" fmla="*/ 2858 w 2857"/>
                            <a:gd name="connsiteY42" fmla="*/ 953 h 2857"/>
                            <a:gd name="connsiteX43" fmla="*/ 2858 w 2857"/>
                            <a:gd name="connsiteY43" fmla="*/ 953 h 2857"/>
                            <a:gd name="connsiteX44" fmla="*/ 2858 w 2857"/>
                            <a:gd name="connsiteY44" fmla="*/ 953 h 2857"/>
                            <a:gd name="connsiteX45" fmla="*/ 0 w 2857"/>
                            <a:gd name="connsiteY45" fmla="*/ 1905 h 2857"/>
                            <a:gd name="connsiteX46" fmla="*/ 0 w 2857"/>
                            <a:gd name="connsiteY46" fmla="*/ 1905 h 2857"/>
                            <a:gd name="connsiteX47" fmla="*/ 0 w 2857"/>
                            <a:gd name="connsiteY47" fmla="*/ 1905 h 2857"/>
                            <a:gd name="connsiteX48" fmla="*/ 0 w 2857"/>
                            <a:gd name="connsiteY48" fmla="*/ 1905 h 2857"/>
                            <a:gd name="connsiteX49" fmla="*/ 0 w 2857"/>
                            <a:gd name="connsiteY49" fmla="*/ 1905 h 2857"/>
                            <a:gd name="connsiteX50" fmla="*/ 0 w 2857"/>
                            <a:gd name="connsiteY50" fmla="*/ 1905 h 2857"/>
                            <a:gd name="connsiteX51" fmla="*/ 0 w 2857"/>
                            <a:gd name="connsiteY51" fmla="*/ 1905 h 2857"/>
                            <a:gd name="connsiteX52" fmla="*/ 0 w 2857"/>
                            <a:gd name="connsiteY52" fmla="*/ 1905 h 2857"/>
                            <a:gd name="connsiteX53" fmla="*/ 0 w 2857"/>
                            <a:gd name="connsiteY53" fmla="*/ 1905 h 2857"/>
                            <a:gd name="connsiteX54" fmla="*/ 0 w 2857"/>
                            <a:gd name="connsiteY54" fmla="*/ 1905 h 2857"/>
                            <a:gd name="connsiteX55" fmla="*/ 0 w 2857"/>
                            <a:gd name="connsiteY55" fmla="*/ 1905 h 2857"/>
                            <a:gd name="connsiteX56" fmla="*/ 0 w 2857"/>
                            <a:gd name="connsiteY56" fmla="*/ 1905 h 2857"/>
                            <a:gd name="connsiteX57" fmla="*/ 0 w 2857"/>
                            <a:gd name="connsiteY57" fmla="*/ 1905 h 2857"/>
                            <a:gd name="connsiteX58" fmla="*/ 0 w 2857"/>
                            <a:gd name="connsiteY58" fmla="*/ 1905 h 2857"/>
                            <a:gd name="connsiteX59" fmla="*/ 0 w 2857"/>
                            <a:gd name="connsiteY59" fmla="*/ 1905 h 2857"/>
                            <a:gd name="connsiteX60" fmla="*/ 0 w 2857"/>
                            <a:gd name="connsiteY60" fmla="*/ 1905 h 2857"/>
                            <a:gd name="connsiteX61" fmla="*/ 0 w 2857"/>
                            <a:gd name="connsiteY61" fmla="*/ 1905 h 2857"/>
                            <a:gd name="connsiteX62" fmla="*/ 0 w 2857"/>
                            <a:gd name="connsiteY62" fmla="*/ 1905 h 2857"/>
                            <a:gd name="connsiteX63" fmla="*/ 0 w 2857"/>
                            <a:gd name="connsiteY63" fmla="*/ 1905 h 2857"/>
                            <a:gd name="connsiteX64" fmla="*/ 0 w 2857"/>
                            <a:gd name="connsiteY64" fmla="*/ 1905 h 2857"/>
                            <a:gd name="connsiteX65" fmla="*/ 0 w 2857"/>
                            <a:gd name="connsiteY65" fmla="*/ 953 h 2857"/>
                            <a:gd name="connsiteX66" fmla="*/ 953 w 2857"/>
                            <a:gd name="connsiteY66" fmla="*/ 0 h 2857"/>
                            <a:gd name="connsiteX67" fmla="*/ 953 w 2857"/>
                            <a:gd name="connsiteY67" fmla="*/ 0 h 2857"/>
                            <a:gd name="connsiteX68" fmla="*/ 953 w 2857"/>
                            <a:gd name="connsiteY68" fmla="*/ 0 h 2857"/>
                            <a:gd name="connsiteX69" fmla="*/ 953 w 2857"/>
                            <a:gd name="connsiteY69" fmla="*/ 0 h 2857"/>
                            <a:gd name="connsiteX70" fmla="*/ 953 w 2857"/>
                            <a:gd name="connsiteY70" fmla="*/ 0 h 2857"/>
                            <a:gd name="connsiteX71" fmla="*/ 953 w 2857"/>
                            <a:gd name="connsiteY71" fmla="*/ 0 h 2857"/>
                            <a:gd name="connsiteX72" fmla="*/ 953 w 2857"/>
                            <a:gd name="connsiteY72" fmla="*/ 0 h 2857"/>
                            <a:gd name="connsiteX73" fmla="*/ 953 w 2857"/>
                            <a:gd name="connsiteY73" fmla="*/ 0 h 2857"/>
                            <a:gd name="connsiteX74" fmla="*/ 953 w 2857"/>
                            <a:gd name="connsiteY74" fmla="*/ 0 h 2857"/>
                            <a:gd name="connsiteX75" fmla="*/ 953 w 2857"/>
                            <a:gd name="connsiteY75" fmla="*/ 0 h 2857"/>
                            <a:gd name="connsiteX76" fmla="*/ 1905 w 2857"/>
                            <a:gd name="connsiteY76" fmla="*/ 2858 h 2857"/>
                            <a:gd name="connsiteX77" fmla="*/ 1905 w 2857"/>
                            <a:gd name="connsiteY77" fmla="*/ 2858 h 2857"/>
                            <a:gd name="connsiteX78" fmla="*/ 1905 w 2857"/>
                            <a:gd name="connsiteY78" fmla="*/ 2858 h 2857"/>
                            <a:gd name="connsiteX79" fmla="*/ 1905 w 2857"/>
                            <a:gd name="connsiteY79" fmla="*/ 2858 h 2857"/>
                            <a:gd name="connsiteX80" fmla="*/ 1905 w 2857"/>
                            <a:gd name="connsiteY80" fmla="*/ 2858 h 2857"/>
                            <a:gd name="connsiteX81" fmla="*/ 1905 w 2857"/>
                            <a:gd name="connsiteY81" fmla="*/ 2858 h 2857"/>
                            <a:gd name="connsiteX82" fmla="*/ 1905 w 2857"/>
                            <a:gd name="connsiteY82" fmla="*/ 2858 h 2857"/>
                            <a:gd name="connsiteX83" fmla="*/ 1905 w 2857"/>
                            <a:gd name="connsiteY83" fmla="*/ 2858 h 2857"/>
                            <a:gd name="connsiteX84" fmla="*/ 1905 w 2857"/>
                            <a:gd name="connsiteY84" fmla="*/ 2858 h 2857"/>
                            <a:gd name="connsiteX85" fmla="*/ 1905 w 2857"/>
                            <a:gd name="connsiteY85" fmla="*/ 2858 h 2857"/>
                            <a:gd name="connsiteX86" fmla="*/ 1905 w 2857"/>
                            <a:gd name="connsiteY86" fmla="*/ 2858 h 2857"/>
                            <a:gd name="connsiteX87" fmla="*/ 1905 w 2857"/>
                            <a:gd name="connsiteY87" fmla="*/ 2858 h 2857"/>
                            <a:gd name="connsiteX88" fmla="*/ 1905 w 2857"/>
                            <a:gd name="connsiteY88" fmla="*/ 2858 h 2857"/>
                            <a:gd name="connsiteX89" fmla="*/ 1905 w 2857"/>
                            <a:gd name="connsiteY89" fmla="*/ 2858 h 2857"/>
                            <a:gd name="connsiteX90" fmla="*/ 1905 w 2857"/>
                            <a:gd name="connsiteY90" fmla="*/ 2858 h 2857"/>
                            <a:gd name="connsiteX91" fmla="*/ 1905 w 2857"/>
                            <a:gd name="connsiteY91" fmla="*/ 2858 h 2857"/>
                            <a:gd name="connsiteX92" fmla="*/ 1905 w 2857"/>
                            <a:gd name="connsiteY92" fmla="*/ 2858 h 2857"/>
                            <a:gd name="connsiteX93" fmla="*/ 1905 w 2857"/>
                            <a:gd name="connsiteY93" fmla="*/ 2858 h 2857"/>
                            <a:gd name="connsiteX94" fmla="*/ 1905 w 2857"/>
                            <a:gd name="connsiteY94" fmla="*/ 2858 h 2857"/>
                            <a:gd name="connsiteX95" fmla="*/ 1905 w 2857"/>
                            <a:gd name="connsiteY95" fmla="*/ 2858 h 2857"/>
                            <a:gd name="connsiteX96" fmla="*/ 1905 w 2857"/>
                            <a:gd name="connsiteY96" fmla="*/ 2858 h 2857"/>
                            <a:gd name="connsiteX97" fmla="*/ 1905 w 2857"/>
                            <a:gd name="connsiteY97" fmla="*/ 2858 h 2857"/>
                            <a:gd name="connsiteX98" fmla="*/ 1905 w 2857"/>
                            <a:gd name="connsiteY98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</a:cxnLst>
                          <a:rect l="l" t="t" r="r" b="b"/>
                          <a:pathLst>
                            <a:path w="2857" h="2857">
                              <a:moveTo>
                                <a:pt x="953" y="0"/>
                              </a:moveTo>
                              <a:lnTo>
                                <a:pt x="953" y="0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953"/>
                                <a:pt x="0" y="953"/>
                              </a:cubicBezTo>
                              <a:cubicBezTo>
                                <a:pt x="0" y="1905"/>
                                <a:pt x="0" y="953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  <a:moveTo>
                                <a:pt x="1905" y="2858"/>
                              </a:move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953" y="2858"/>
                                <a:pt x="953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452" name="任意多边形: 形状 1336"/>
                      <p:cNvSpPr/>
                      <p:nvPr/>
                    </p:nvSpPr>
                    <p:spPr>
                      <a:xfrm>
                        <a:off x="4039552" y="3465194"/>
                        <a:ext cx="3280" cy="1904"/>
                      </a:xfrm>
                      <a:custGeom>
                        <a:avLst/>
                        <a:gdLst>
                          <a:gd name="connsiteX0" fmla="*/ 2858 w 3280"/>
                          <a:gd name="connsiteY0" fmla="*/ 952 h 1904"/>
                          <a:gd name="connsiteX1" fmla="*/ 2858 w 3280"/>
                          <a:gd name="connsiteY1" fmla="*/ 952 h 1904"/>
                          <a:gd name="connsiteX2" fmla="*/ 2858 w 3280"/>
                          <a:gd name="connsiteY2" fmla="*/ 952 h 1904"/>
                          <a:gd name="connsiteX3" fmla="*/ 2858 w 3280"/>
                          <a:gd name="connsiteY3" fmla="*/ 952 h 1904"/>
                          <a:gd name="connsiteX4" fmla="*/ 2858 w 3280"/>
                          <a:gd name="connsiteY4" fmla="*/ 952 h 1904"/>
                          <a:gd name="connsiteX5" fmla="*/ 2858 w 3280"/>
                          <a:gd name="connsiteY5" fmla="*/ 952 h 1904"/>
                          <a:gd name="connsiteX6" fmla="*/ 2858 w 3280"/>
                          <a:gd name="connsiteY6" fmla="*/ 952 h 1904"/>
                          <a:gd name="connsiteX7" fmla="*/ 2858 w 3280"/>
                          <a:gd name="connsiteY7" fmla="*/ 952 h 1904"/>
                          <a:gd name="connsiteX8" fmla="*/ 2858 w 3280"/>
                          <a:gd name="connsiteY8" fmla="*/ 952 h 1904"/>
                          <a:gd name="connsiteX9" fmla="*/ 2858 w 3280"/>
                          <a:gd name="connsiteY9" fmla="*/ 952 h 1904"/>
                          <a:gd name="connsiteX10" fmla="*/ 2858 w 3280"/>
                          <a:gd name="connsiteY10" fmla="*/ 952 h 1904"/>
                          <a:gd name="connsiteX11" fmla="*/ 2858 w 3280"/>
                          <a:gd name="connsiteY11" fmla="*/ 952 h 1904"/>
                          <a:gd name="connsiteX12" fmla="*/ 2858 w 3280"/>
                          <a:gd name="connsiteY12" fmla="*/ 952 h 1904"/>
                          <a:gd name="connsiteX13" fmla="*/ 2858 w 3280"/>
                          <a:gd name="connsiteY13" fmla="*/ 952 h 1904"/>
                          <a:gd name="connsiteX14" fmla="*/ 2858 w 3280"/>
                          <a:gd name="connsiteY14" fmla="*/ 952 h 1904"/>
                          <a:gd name="connsiteX15" fmla="*/ 2858 w 3280"/>
                          <a:gd name="connsiteY15" fmla="*/ 952 h 1904"/>
                          <a:gd name="connsiteX16" fmla="*/ 2858 w 3280"/>
                          <a:gd name="connsiteY16" fmla="*/ 952 h 1904"/>
                          <a:gd name="connsiteX17" fmla="*/ 2858 w 3280"/>
                          <a:gd name="connsiteY17" fmla="*/ 952 h 1904"/>
                          <a:gd name="connsiteX18" fmla="*/ 2858 w 3280"/>
                          <a:gd name="connsiteY18" fmla="*/ 952 h 1904"/>
                          <a:gd name="connsiteX19" fmla="*/ 2858 w 3280"/>
                          <a:gd name="connsiteY19" fmla="*/ 952 h 1904"/>
                          <a:gd name="connsiteX20" fmla="*/ 2858 w 3280"/>
                          <a:gd name="connsiteY20" fmla="*/ 952 h 1904"/>
                          <a:gd name="connsiteX21" fmla="*/ 2858 w 3280"/>
                          <a:gd name="connsiteY21" fmla="*/ 952 h 1904"/>
                          <a:gd name="connsiteX22" fmla="*/ 2858 w 3280"/>
                          <a:gd name="connsiteY22" fmla="*/ 952 h 1904"/>
                          <a:gd name="connsiteX23" fmla="*/ 2858 w 3280"/>
                          <a:gd name="connsiteY23" fmla="*/ 952 h 1904"/>
                          <a:gd name="connsiteX24" fmla="*/ 2858 w 3280"/>
                          <a:gd name="connsiteY24" fmla="*/ 952 h 1904"/>
                          <a:gd name="connsiteX25" fmla="*/ 2858 w 3280"/>
                          <a:gd name="connsiteY25" fmla="*/ 952 h 1904"/>
                          <a:gd name="connsiteX26" fmla="*/ 2858 w 3280"/>
                          <a:gd name="connsiteY26" fmla="*/ 952 h 1904"/>
                          <a:gd name="connsiteX27" fmla="*/ 2858 w 3280"/>
                          <a:gd name="connsiteY27" fmla="*/ 952 h 1904"/>
                          <a:gd name="connsiteX28" fmla="*/ 2858 w 3280"/>
                          <a:gd name="connsiteY28" fmla="*/ 952 h 1904"/>
                          <a:gd name="connsiteX29" fmla="*/ 2858 w 3280"/>
                          <a:gd name="connsiteY29" fmla="*/ 952 h 1904"/>
                          <a:gd name="connsiteX30" fmla="*/ 2858 w 3280"/>
                          <a:gd name="connsiteY30" fmla="*/ 952 h 1904"/>
                          <a:gd name="connsiteX31" fmla="*/ 2858 w 3280"/>
                          <a:gd name="connsiteY31" fmla="*/ 952 h 1904"/>
                          <a:gd name="connsiteX32" fmla="*/ 2858 w 3280"/>
                          <a:gd name="connsiteY32" fmla="*/ 952 h 1904"/>
                          <a:gd name="connsiteX33" fmla="*/ 2858 w 3280"/>
                          <a:gd name="connsiteY33" fmla="*/ 952 h 1904"/>
                          <a:gd name="connsiteX34" fmla="*/ 2858 w 3280"/>
                          <a:gd name="connsiteY34" fmla="*/ 952 h 1904"/>
                          <a:gd name="connsiteX35" fmla="*/ 2858 w 3280"/>
                          <a:gd name="connsiteY35" fmla="*/ 952 h 1904"/>
                          <a:gd name="connsiteX36" fmla="*/ 2858 w 3280"/>
                          <a:gd name="connsiteY36" fmla="*/ 952 h 1904"/>
                          <a:gd name="connsiteX37" fmla="*/ 2858 w 3280"/>
                          <a:gd name="connsiteY37" fmla="*/ 952 h 1904"/>
                          <a:gd name="connsiteX38" fmla="*/ 953 w 3280"/>
                          <a:gd name="connsiteY38" fmla="*/ 952 h 1904"/>
                          <a:gd name="connsiteX39" fmla="*/ 0 w 3280"/>
                          <a:gd name="connsiteY39" fmla="*/ 952 h 1904"/>
                          <a:gd name="connsiteX40" fmla="*/ 0 w 3280"/>
                          <a:gd name="connsiteY40" fmla="*/ 952 h 1904"/>
                          <a:gd name="connsiteX41" fmla="*/ 0 w 3280"/>
                          <a:gd name="connsiteY41" fmla="*/ 952 h 1904"/>
                          <a:gd name="connsiteX42" fmla="*/ 0 w 3280"/>
                          <a:gd name="connsiteY42" fmla="*/ 952 h 1904"/>
                          <a:gd name="connsiteX43" fmla="*/ 0 w 3280"/>
                          <a:gd name="connsiteY43" fmla="*/ 952 h 1904"/>
                          <a:gd name="connsiteX44" fmla="*/ 0 w 3280"/>
                          <a:gd name="connsiteY44" fmla="*/ 952 h 1904"/>
                          <a:gd name="connsiteX45" fmla="*/ 0 w 3280"/>
                          <a:gd name="connsiteY45" fmla="*/ 952 h 1904"/>
                          <a:gd name="connsiteX46" fmla="*/ 0 w 3280"/>
                          <a:gd name="connsiteY46" fmla="*/ 952 h 1904"/>
                          <a:gd name="connsiteX47" fmla="*/ 0 w 3280"/>
                          <a:gd name="connsiteY47" fmla="*/ 952 h 1904"/>
                          <a:gd name="connsiteX48" fmla="*/ 0 w 3280"/>
                          <a:gd name="connsiteY48" fmla="*/ 952 h 1904"/>
                          <a:gd name="connsiteX49" fmla="*/ 953 w 3280"/>
                          <a:gd name="connsiteY49" fmla="*/ 1905 h 1904"/>
                          <a:gd name="connsiteX50" fmla="*/ 953 w 3280"/>
                          <a:gd name="connsiteY50" fmla="*/ 1905 h 1904"/>
                          <a:gd name="connsiteX51" fmla="*/ 953 w 3280"/>
                          <a:gd name="connsiteY51" fmla="*/ 1905 h 1904"/>
                          <a:gd name="connsiteX52" fmla="*/ 953 w 3280"/>
                          <a:gd name="connsiteY52" fmla="*/ 1905 h 1904"/>
                          <a:gd name="connsiteX53" fmla="*/ 953 w 3280"/>
                          <a:gd name="connsiteY53" fmla="*/ 1905 h 1904"/>
                          <a:gd name="connsiteX54" fmla="*/ 953 w 3280"/>
                          <a:gd name="connsiteY54" fmla="*/ 1905 h 1904"/>
                          <a:gd name="connsiteX55" fmla="*/ 953 w 3280"/>
                          <a:gd name="connsiteY55" fmla="*/ 1905 h 1904"/>
                          <a:gd name="connsiteX56" fmla="*/ 953 w 3280"/>
                          <a:gd name="connsiteY56" fmla="*/ 1905 h 1904"/>
                          <a:gd name="connsiteX57" fmla="*/ 953 w 3280"/>
                          <a:gd name="connsiteY57" fmla="*/ 1905 h 1904"/>
                          <a:gd name="connsiteX58" fmla="*/ 953 w 3280"/>
                          <a:gd name="connsiteY58" fmla="*/ 1905 h 1904"/>
                          <a:gd name="connsiteX59" fmla="*/ 953 w 3280"/>
                          <a:gd name="connsiteY59" fmla="*/ 1905 h 1904"/>
                          <a:gd name="connsiteX60" fmla="*/ 953 w 3280"/>
                          <a:gd name="connsiteY60" fmla="*/ 1905 h 1904"/>
                          <a:gd name="connsiteX61" fmla="*/ 953 w 3280"/>
                          <a:gd name="connsiteY61" fmla="*/ 1905 h 1904"/>
                          <a:gd name="connsiteX62" fmla="*/ 953 w 3280"/>
                          <a:gd name="connsiteY62" fmla="*/ 1905 h 1904"/>
                          <a:gd name="connsiteX63" fmla="*/ 953 w 3280"/>
                          <a:gd name="connsiteY63" fmla="*/ 1905 h 1904"/>
                          <a:gd name="connsiteX64" fmla="*/ 953 w 3280"/>
                          <a:gd name="connsiteY64" fmla="*/ 1905 h 1904"/>
                          <a:gd name="connsiteX65" fmla="*/ 953 w 3280"/>
                          <a:gd name="connsiteY65" fmla="*/ 1905 h 1904"/>
                          <a:gd name="connsiteX66" fmla="*/ 953 w 3280"/>
                          <a:gd name="connsiteY66" fmla="*/ 1905 h 1904"/>
                          <a:gd name="connsiteX67" fmla="*/ 953 w 3280"/>
                          <a:gd name="connsiteY67" fmla="*/ 1905 h 1904"/>
                          <a:gd name="connsiteX68" fmla="*/ 953 w 3280"/>
                          <a:gd name="connsiteY68" fmla="*/ 1905 h 1904"/>
                          <a:gd name="connsiteX69" fmla="*/ 953 w 3280"/>
                          <a:gd name="connsiteY69" fmla="*/ 1905 h 1904"/>
                          <a:gd name="connsiteX70" fmla="*/ 953 w 3280"/>
                          <a:gd name="connsiteY70" fmla="*/ 1905 h 1904"/>
                          <a:gd name="connsiteX71" fmla="*/ 953 w 3280"/>
                          <a:gd name="connsiteY71" fmla="*/ 1905 h 1904"/>
                          <a:gd name="connsiteX72" fmla="*/ 953 w 3280"/>
                          <a:gd name="connsiteY72" fmla="*/ 1905 h 1904"/>
                          <a:gd name="connsiteX73" fmla="*/ 953 w 3280"/>
                          <a:gd name="connsiteY73" fmla="*/ 1905 h 1904"/>
                          <a:gd name="connsiteX74" fmla="*/ 953 w 3280"/>
                          <a:gd name="connsiteY74" fmla="*/ 1905 h 1904"/>
                          <a:gd name="connsiteX75" fmla="*/ 953 w 3280"/>
                          <a:gd name="connsiteY75" fmla="*/ 1905 h 1904"/>
                          <a:gd name="connsiteX76" fmla="*/ 953 w 3280"/>
                          <a:gd name="connsiteY76" fmla="*/ 1905 h 1904"/>
                          <a:gd name="connsiteX77" fmla="*/ 953 w 3280"/>
                          <a:gd name="connsiteY77" fmla="*/ 1905 h 1904"/>
                          <a:gd name="connsiteX78" fmla="*/ 953 w 3280"/>
                          <a:gd name="connsiteY78" fmla="*/ 1905 h 1904"/>
                          <a:gd name="connsiteX79" fmla="*/ 953 w 3280"/>
                          <a:gd name="connsiteY79" fmla="*/ 1905 h 1904"/>
                          <a:gd name="connsiteX80" fmla="*/ 953 w 3280"/>
                          <a:gd name="connsiteY80" fmla="*/ 1905 h 1904"/>
                          <a:gd name="connsiteX81" fmla="*/ 953 w 3280"/>
                          <a:gd name="connsiteY81" fmla="*/ 1905 h 1904"/>
                          <a:gd name="connsiteX82" fmla="*/ 953 w 3280"/>
                          <a:gd name="connsiteY82" fmla="*/ 1905 h 1904"/>
                          <a:gd name="connsiteX83" fmla="*/ 953 w 3280"/>
                          <a:gd name="connsiteY83" fmla="*/ 1905 h 1904"/>
                          <a:gd name="connsiteX84" fmla="*/ 953 w 3280"/>
                          <a:gd name="connsiteY84" fmla="*/ 1905 h 1904"/>
                          <a:gd name="connsiteX85" fmla="*/ 953 w 3280"/>
                          <a:gd name="connsiteY85" fmla="*/ 1905 h 1904"/>
                          <a:gd name="connsiteX86" fmla="*/ 953 w 3280"/>
                          <a:gd name="connsiteY86" fmla="*/ 1905 h 1904"/>
                          <a:gd name="connsiteX87" fmla="*/ 953 w 3280"/>
                          <a:gd name="connsiteY87" fmla="*/ 1905 h 1904"/>
                          <a:gd name="connsiteX88" fmla="*/ 953 w 3280"/>
                          <a:gd name="connsiteY88" fmla="*/ 1905 h 1904"/>
                          <a:gd name="connsiteX89" fmla="*/ 953 w 3280"/>
                          <a:gd name="connsiteY89" fmla="*/ 1905 h 1904"/>
                          <a:gd name="connsiteX90" fmla="*/ 953 w 3280"/>
                          <a:gd name="connsiteY90" fmla="*/ 1905 h 1904"/>
                          <a:gd name="connsiteX91" fmla="*/ 953 w 3280"/>
                          <a:gd name="connsiteY91" fmla="*/ 1905 h 1904"/>
                          <a:gd name="connsiteX92" fmla="*/ 953 w 3280"/>
                          <a:gd name="connsiteY92" fmla="*/ 1905 h 1904"/>
                          <a:gd name="connsiteX93" fmla="*/ 953 w 3280"/>
                          <a:gd name="connsiteY93" fmla="*/ 1905 h 1904"/>
                          <a:gd name="connsiteX94" fmla="*/ 953 w 3280"/>
                          <a:gd name="connsiteY94" fmla="*/ 1905 h 1904"/>
                          <a:gd name="connsiteX95" fmla="*/ 953 w 3280"/>
                          <a:gd name="connsiteY95" fmla="*/ 1905 h 1904"/>
                          <a:gd name="connsiteX96" fmla="*/ 953 w 3280"/>
                          <a:gd name="connsiteY96" fmla="*/ 1905 h 1904"/>
                          <a:gd name="connsiteX97" fmla="*/ 953 w 3280"/>
                          <a:gd name="connsiteY97" fmla="*/ 1905 h 1904"/>
                          <a:gd name="connsiteX98" fmla="*/ 953 w 3280"/>
                          <a:gd name="connsiteY98" fmla="*/ 1905 h 1904"/>
                          <a:gd name="connsiteX99" fmla="*/ 953 w 3280"/>
                          <a:gd name="connsiteY99" fmla="*/ 1905 h 1904"/>
                          <a:gd name="connsiteX100" fmla="*/ 953 w 3280"/>
                          <a:gd name="connsiteY100" fmla="*/ 1905 h 1904"/>
                          <a:gd name="connsiteX101" fmla="*/ 953 w 3280"/>
                          <a:gd name="connsiteY101" fmla="*/ 1905 h 1904"/>
                          <a:gd name="connsiteX102" fmla="*/ 953 w 3280"/>
                          <a:gd name="connsiteY102" fmla="*/ 1905 h 1904"/>
                          <a:gd name="connsiteX103" fmla="*/ 953 w 3280"/>
                          <a:gd name="connsiteY103" fmla="*/ 1905 h 1904"/>
                          <a:gd name="connsiteX104" fmla="*/ 953 w 3280"/>
                          <a:gd name="connsiteY104" fmla="*/ 1905 h 1904"/>
                          <a:gd name="connsiteX105" fmla="*/ 953 w 3280"/>
                          <a:gd name="connsiteY105" fmla="*/ 1905 h 1904"/>
                          <a:gd name="connsiteX106" fmla="*/ 953 w 3280"/>
                          <a:gd name="connsiteY106" fmla="*/ 1905 h 1904"/>
                          <a:gd name="connsiteX107" fmla="*/ 953 w 3280"/>
                          <a:gd name="connsiteY107" fmla="*/ 1905 h 1904"/>
                          <a:gd name="connsiteX108" fmla="*/ 953 w 3280"/>
                          <a:gd name="connsiteY108" fmla="*/ 1905 h 1904"/>
                          <a:gd name="connsiteX109" fmla="*/ 953 w 3280"/>
                          <a:gd name="connsiteY109" fmla="*/ 1905 h 1904"/>
                          <a:gd name="connsiteX110" fmla="*/ 953 w 3280"/>
                          <a:gd name="connsiteY110" fmla="*/ 1905 h 1904"/>
                          <a:gd name="connsiteX111" fmla="*/ 2858 w 3280"/>
                          <a:gd name="connsiteY111" fmla="*/ 0 h 1904"/>
                          <a:gd name="connsiteX112" fmla="*/ 2858 w 3280"/>
                          <a:gd name="connsiteY112" fmla="*/ 0 h 1904"/>
                          <a:gd name="connsiteX113" fmla="*/ 2858 w 3280"/>
                          <a:gd name="connsiteY113" fmla="*/ 952 h 1904"/>
                          <a:gd name="connsiteX114" fmla="*/ 2858 w 3280"/>
                          <a:gd name="connsiteY114" fmla="*/ 952 h 1904"/>
                          <a:gd name="connsiteX115" fmla="*/ 2858 w 3280"/>
                          <a:gd name="connsiteY115" fmla="*/ 952 h 1904"/>
                          <a:gd name="connsiteX116" fmla="*/ 2858 w 3280"/>
                          <a:gd name="connsiteY116" fmla="*/ 952 h 1904"/>
                          <a:gd name="connsiteX117" fmla="*/ 2858 w 3280"/>
                          <a:gd name="connsiteY117" fmla="*/ 952 h 1904"/>
                          <a:gd name="connsiteX118" fmla="*/ 2858 w 3280"/>
                          <a:gd name="connsiteY118" fmla="*/ 952 h 1904"/>
                          <a:gd name="connsiteX119" fmla="*/ 2858 w 3280"/>
                          <a:gd name="connsiteY119" fmla="*/ 952 h 1904"/>
                          <a:gd name="connsiteX120" fmla="*/ 2858 w 3280"/>
                          <a:gd name="connsiteY120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</a:cxnLst>
                        <a:rect l="l" t="t" r="r" b="b"/>
                        <a:pathLst>
                          <a:path w="3280" h="1904">
                            <a:moveTo>
                              <a:pt x="2858" y="952"/>
                            </a:move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cubicBezTo>
                              <a:pt x="1905" y="952"/>
                              <a:pt x="1905" y="952"/>
                              <a:pt x="2858" y="952"/>
                            </a:cubicBez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cubicBezTo>
                              <a:pt x="1905" y="0"/>
                              <a:pt x="1905" y="0"/>
                              <a:pt x="2858" y="952"/>
                            </a:cubicBezTo>
                            <a:cubicBezTo>
                              <a:pt x="1905" y="0"/>
                              <a:pt x="1905" y="0"/>
                              <a:pt x="2858" y="952"/>
                            </a:cubicBez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cubicBezTo>
                              <a:pt x="1905" y="0"/>
                              <a:pt x="1905" y="0"/>
                              <a:pt x="2858" y="952"/>
                            </a:cubicBez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953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2858" y="0"/>
                            </a:lnTo>
                            <a:lnTo>
                              <a:pt x="2858" y="0"/>
                            </a:lnTo>
                            <a:cubicBezTo>
                              <a:pt x="3810" y="1905"/>
                              <a:pt x="2858" y="1905"/>
                              <a:pt x="2858" y="952"/>
                            </a:cubicBezTo>
                            <a:cubicBezTo>
                              <a:pt x="2858" y="1905"/>
                              <a:pt x="2858" y="952"/>
                              <a:pt x="2858" y="952"/>
                            </a:cubicBez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lnTo>
                              <a:pt x="2858" y="952"/>
                            </a:lnTo>
                            <a:cubicBezTo>
                              <a:pt x="2858" y="952"/>
                              <a:pt x="2858" y="952"/>
                              <a:pt x="2858" y="952"/>
                            </a:cubicBezTo>
                            <a:cubicBezTo>
                              <a:pt x="2858" y="952"/>
                              <a:pt x="2858" y="952"/>
                              <a:pt x="2858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453" name="图形 2"/>
                <p:cNvGrpSpPr/>
                <p:nvPr/>
              </p:nvGrpSpPr>
              <p:grpSpPr>
                <a:xfrm>
                  <a:off x="4086225" y="3360419"/>
                  <a:ext cx="40005" cy="51434"/>
                  <a:chOff x="4086225" y="3360419"/>
                  <a:chExt cx="40005" cy="51434"/>
                </a:xfrm>
              </p:grpSpPr>
              <p:grpSp>
                <p:nvGrpSpPr>
                  <p:cNvPr id="1454" name="图形 2"/>
                  <p:cNvGrpSpPr/>
                  <p:nvPr/>
                </p:nvGrpSpPr>
                <p:grpSpPr>
                  <a:xfrm>
                    <a:off x="4122419" y="3360419"/>
                    <a:ext cx="3810" cy="32384"/>
                    <a:chOff x="4122419" y="3360419"/>
                    <a:chExt cx="3810" cy="32384"/>
                  </a:xfrm>
                </p:grpSpPr>
                <p:sp>
                  <p:nvSpPr>
                    <p:cNvPr id="1455" name="任意多边形: 形状 1339"/>
                    <p:cNvSpPr/>
                    <p:nvPr/>
                  </p:nvSpPr>
                  <p:spPr>
                    <a:xfrm>
                      <a:off x="4125515" y="3386137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56" name="任意多边形: 形状 1340"/>
                    <p:cNvSpPr/>
                    <p:nvPr/>
                  </p:nvSpPr>
                  <p:spPr>
                    <a:xfrm>
                      <a:off x="4125277" y="3386137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57" name="任意多边形: 形状 1341"/>
                    <p:cNvSpPr/>
                    <p:nvPr/>
                  </p:nvSpPr>
                  <p:spPr>
                    <a:xfrm>
                      <a:off x="4122419" y="3391852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0 h 952"/>
                        <a:gd name="connsiteX1" fmla="*/ 953 w 952"/>
                        <a:gd name="connsiteY1" fmla="*/ 952 h 952"/>
                        <a:gd name="connsiteX2" fmla="*/ 953 w 952"/>
                        <a:gd name="connsiteY2" fmla="*/ 952 h 952"/>
                        <a:gd name="connsiteX3" fmla="*/ 953 w 952"/>
                        <a:gd name="connsiteY3" fmla="*/ 952 h 952"/>
                        <a:gd name="connsiteX4" fmla="*/ 953 w 952"/>
                        <a:gd name="connsiteY4" fmla="*/ 952 h 952"/>
                        <a:gd name="connsiteX5" fmla="*/ 953 w 952"/>
                        <a:gd name="connsiteY5" fmla="*/ 952 h 952"/>
                        <a:gd name="connsiteX6" fmla="*/ 0 w 952"/>
                        <a:gd name="connsiteY6" fmla="*/ 0 h 952"/>
                        <a:gd name="connsiteX7" fmla="*/ 0 w 952"/>
                        <a:gd name="connsiteY7" fmla="*/ 0 h 952"/>
                        <a:gd name="connsiteX8" fmla="*/ 0 w 952"/>
                        <a:gd name="connsiteY8" fmla="*/ 0 h 952"/>
                        <a:gd name="connsiteX9" fmla="*/ 0 w 952"/>
                        <a:gd name="connsiteY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0"/>
                          </a:moveTo>
                          <a:lnTo>
                            <a:pt x="953" y="952"/>
                          </a:lnTo>
                          <a:lnTo>
                            <a:pt x="953" y="952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58" name="任意多边形: 形状 1342"/>
                    <p:cNvSpPr/>
                    <p:nvPr/>
                  </p:nvSpPr>
                  <p:spPr>
                    <a:xfrm>
                      <a:off x="4122658" y="3360419"/>
                      <a:ext cx="3333" cy="31432"/>
                    </a:xfrm>
                    <a:custGeom>
                      <a:avLst/>
                      <a:gdLst>
                        <a:gd name="connsiteX0" fmla="*/ 714 w 3333"/>
                        <a:gd name="connsiteY0" fmla="*/ 31433 h 31432"/>
                        <a:gd name="connsiteX1" fmla="*/ 714 w 3333"/>
                        <a:gd name="connsiteY1" fmla="*/ 31433 h 31432"/>
                        <a:gd name="connsiteX2" fmla="*/ 714 w 3333"/>
                        <a:gd name="connsiteY2" fmla="*/ 31433 h 31432"/>
                        <a:gd name="connsiteX3" fmla="*/ 1667 w 3333"/>
                        <a:gd name="connsiteY3" fmla="*/ 31433 h 31432"/>
                        <a:gd name="connsiteX4" fmla="*/ 1667 w 3333"/>
                        <a:gd name="connsiteY4" fmla="*/ 30480 h 31432"/>
                        <a:gd name="connsiteX5" fmla="*/ 1667 w 3333"/>
                        <a:gd name="connsiteY5" fmla="*/ 29527 h 31432"/>
                        <a:gd name="connsiteX6" fmla="*/ 1667 w 3333"/>
                        <a:gd name="connsiteY6" fmla="*/ 28575 h 31432"/>
                        <a:gd name="connsiteX7" fmla="*/ 1667 w 3333"/>
                        <a:gd name="connsiteY7" fmla="*/ 28575 h 31432"/>
                        <a:gd name="connsiteX8" fmla="*/ 1667 w 3333"/>
                        <a:gd name="connsiteY8" fmla="*/ 27622 h 31432"/>
                        <a:gd name="connsiteX9" fmla="*/ 1667 w 3333"/>
                        <a:gd name="connsiteY9" fmla="*/ 27622 h 31432"/>
                        <a:gd name="connsiteX10" fmla="*/ 1667 w 3333"/>
                        <a:gd name="connsiteY10" fmla="*/ 27622 h 31432"/>
                        <a:gd name="connsiteX11" fmla="*/ 1667 w 3333"/>
                        <a:gd name="connsiteY11" fmla="*/ 26670 h 31432"/>
                        <a:gd name="connsiteX12" fmla="*/ 1667 w 3333"/>
                        <a:gd name="connsiteY12" fmla="*/ 25717 h 31432"/>
                        <a:gd name="connsiteX13" fmla="*/ 1667 w 3333"/>
                        <a:gd name="connsiteY13" fmla="*/ 25717 h 31432"/>
                        <a:gd name="connsiteX14" fmla="*/ 1667 w 3333"/>
                        <a:gd name="connsiteY14" fmla="*/ 24765 h 31432"/>
                        <a:gd name="connsiteX15" fmla="*/ 1667 w 3333"/>
                        <a:gd name="connsiteY15" fmla="*/ 23813 h 31432"/>
                        <a:gd name="connsiteX16" fmla="*/ 1667 w 3333"/>
                        <a:gd name="connsiteY16" fmla="*/ 22860 h 31432"/>
                        <a:gd name="connsiteX17" fmla="*/ 1667 w 3333"/>
                        <a:gd name="connsiteY17" fmla="*/ 22860 h 31432"/>
                        <a:gd name="connsiteX18" fmla="*/ 1667 w 3333"/>
                        <a:gd name="connsiteY18" fmla="*/ 21908 h 31432"/>
                        <a:gd name="connsiteX19" fmla="*/ 1667 w 3333"/>
                        <a:gd name="connsiteY19" fmla="*/ 20955 h 31432"/>
                        <a:gd name="connsiteX20" fmla="*/ 1667 w 3333"/>
                        <a:gd name="connsiteY20" fmla="*/ 20002 h 31432"/>
                        <a:gd name="connsiteX21" fmla="*/ 1667 w 3333"/>
                        <a:gd name="connsiteY21" fmla="*/ 20002 h 31432"/>
                        <a:gd name="connsiteX22" fmla="*/ 1667 w 3333"/>
                        <a:gd name="connsiteY22" fmla="*/ 20002 h 31432"/>
                        <a:gd name="connsiteX23" fmla="*/ 1667 w 3333"/>
                        <a:gd name="connsiteY23" fmla="*/ 20002 h 31432"/>
                        <a:gd name="connsiteX24" fmla="*/ 1667 w 3333"/>
                        <a:gd name="connsiteY24" fmla="*/ 19050 h 31432"/>
                        <a:gd name="connsiteX25" fmla="*/ 1667 w 3333"/>
                        <a:gd name="connsiteY25" fmla="*/ 18097 h 31432"/>
                        <a:gd name="connsiteX26" fmla="*/ 1667 w 3333"/>
                        <a:gd name="connsiteY26" fmla="*/ 18097 h 31432"/>
                        <a:gd name="connsiteX27" fmla="*/ 1667 w 3333"/>
                        <a:gd name="connsiteY27" fmla="*/ 17145 h 31432"/>
                        <a:gd name="connsiteX28" fmla="*/ 1667 w 3333"/>
                        <a:gd name="connsiteY28" fmla="*/ 17145 h 31432"/>
                        <a:gd name="connsiteX29" fmla="*/ 1667 w 3333"/>
                        <a:gd name="connsiteY29" fmla="*/ 17145 h 31432"/>
                        <a:gd name="connsiteX30" fmla="*/ 1667 w 3333"/>
                        <a:gd name="connsiteY30" fmla="*/ 17145 h 31432"/>
                        <a:gd name="connsiteX31" fmla="*/ 1667 w 3333"/>
                        <a:gd name="connsiteY31" fmla="*/ 17145 h 31432"/>
                        <a:gd name="connsiteX32" fmla="*/ 1667 w 3333"/>
                        <a:gd name="connsiteY32" fmla="*/ 17145 h 31432"/>
                        <a:gd name="connsiteX33" fmla="*/ 1667 w 3333"/>
                        <a:gd name="connsiteY33" fmla="*/ 17145 h 31432"/>
                        <a:gd name="connsiteX34" fmla="*/ 1667 w 3333"/>
                        <a:gd name="connsiteY34" fmla="*/ 16192 h 31432"/>
                        <a:gd name="connsiteX35" fmla="*/ 1667 w 3333"/>
                        <a:gd name="connsiteY35" fmla="*/ 15240 h 31432"/>
                        <a:gd name="connsiteX36" fmla="*/ 1667 w 3333"/>
                        <a:gd name="connsiteY36" fmla="*/ 15240 h 31432"/>
                        <a:gd name="connsiteX37" fmla="*/ 1667 w 3333"/>
                        <a:gd name="connsiteY37" fmla="*/ 15240 h 31432"/>
                        <a:gd name="connsiteX38" fmla="*/ 1667 w 3333"/>
                        <a:gd name="connsiteY38" fmla="*/ 15240 h 31432"/>
                        <a:gd name="connsiteX39" fmla="*/ 1667 w 3333"/>
                        <a:gd name="connsiteY39" fmla="*/ 15240 h 31432"/>
                        <a:gd name="connsiteX40" fmla="*/ 1667 w 3333"/>
                        <a:gd name="connsiteY40" fmla="*/ 14288 h 31432"/>
                        <a:gd name="connsiteX41" fmla="*/ 1667 w 3333"/>
                        <a:gd name="connsiteY41" fmla="*/ 13335 h 31432"/>
                        <a:gd name="connsiteX42" fmla="*/ 1667 w 3333"/>
                        <a:gd name="connsiteY42" fmla="*/ 12383 h 31432"/>
                        <a:gd name="connsiteX43" fmla="*/ 1667 w 3333"/>
                        <a:gd name="connsiteY43" fmla="*/ 12383 h 31432"/>
                        <a:gd name="connsiteX44" fmla="*/ 1667 w 3333"/>
                        <a:gd name="connsiteY44" fmla="*/ 11430 h 31432"/>
                        <a:gd name="connsiteX45" fmla="*/ 1667 w 3333"/>
                        <a:gd name="connsiteY45" fmla="*/ 11430 h 31432"/>
                        <a:gd name="connsiteX46" fmla="*/ 1667 w 3333"/>
                        <a:gd name="connsiteY46" fmla="*/ 10477 h 31432"/>
                        <a:gd name="connsiteX47" fmla="*/ 1667 w 3333"/>
                        <a:gd name="connsiteY47" fmla="*/ 10477 h 31432"/>
                        <a:gd name="connsiteX48" fmla="*/ 1667 w 3333"/>
                        <a:gd name="connsiteY48" fmla="*/ 10477 h 31432"/>
                        <a:gd name="connsiteX49" fmla="*/ 1667 w 3333"/>
                        <a:gd name="connsiteY49" fmla="*/ 10477 h 31432"/>
                        <a:gd name="connsiteX50" fmla="*/ 1667 w 3333"/>
                        <a:gd name="connsiteY50" fmla="*/ 10477 h 31432"/>
                        <a:gd name="connsiteX51" fmla="*/ 1667 w 3333"/>
                        <a:gd name="connsiteY51" fmla="*/ 9525 h 31432"/>
                        <a:gd name="connsiteX52" fmla="*/ 1667 w 3333"/>
                        <a:gd name="connsiteY52" fmla="*/ 9525 h 31432"/>
                        <a:gd name="connsiteX53" fmla="*/ 1667 w 3333"/>
                        <a:gd name="connsiteY53" fmla="*/ 7620 h 31432"/>
                        <a:gd name="connsiteX54" fmla="*/ 1667 w 3333"/>
                        <a:gd name="connsiteY54" fmla="*/ 6667 h 31432"/>
                        <a:gd name="connsiteX55" fmla="*/ 1667 w 3333"/>
                        <a:gd name="connsiteY55" fmla="*/ 5715 h 31432"/>
                        <a:gd name="connsiteX56" fmla="*/ 1667 w 3333"/>
                        <a:gd name="connsiteY56" fmla="*/ 5715 h 31432"/>
                        <a:gd name="connsiteX57" fmla="*/ 1667 w 3333"/>
                        <a:gd name="connsiteY57" fmla="*/ 4763 h 31432"/>
                        <a:gd name="connsiteX58" fmla="*/ 1667 w 3333"/>
                        <a:gd name="connsiteY58" fmla="*/ 4763 h 31432"/>
                        <a:gd name="connsiteX59" fmla="*/ 1667 w 3333"/>
                        <a:gd name="connsiteY59" fmla="*/ 4763 h 31432"/>
                        <a:gd name="connsiteX60" fmla="*/ 1667 w 3333"/>
                        <a:gd name="connsiteY60" fmla="*/ 4763 h 31432"/>
                        <a:gd name="connsiteX61" fmla="*/ 1667 w 3333"/>
                        <a:gd name="connsiteY61" fmla="*/ 4763 h 31432"/>
                        <a:gd name="connsiteX62" fmla="*/ 1667 w 3333"/>
                        <a:gd name="connsiteY62" fmla="*/ 4763 h 31432"/>
                        <a:gd name="connsiteX63" fmla="*/ 1667 w 3333"/>
                        <a:gd name="connsiteY63" fmla="*/ 4763 h 31432"/>
                        <a:gd name="connsiteX64" fmla="*/ 1667 w 3333"/>
                        <a:gd name="connsiteY64" fmla="*/ 4763 h 31432"/>
                        <a:gd name="connsiteX65" fmla="*/ 1667 w 3333"/>
                        <a:gd name="connsiteY65" fmla="*/ 3810 h 31432"/>
                        <a:gd name="connsiteX66" fmla="*/ 1667 w 3333"/>
                        <a:gd name="connsiteY66" fmla="*/ 1905 h 31432"/>
                        <a:gd name="connsiteX67" fmla="*/ 1667 w 3333"/>
                        <a:gd name="connsiteY67" fmla="*/ 952 h 31432"/>
                        <a:gd name="connsiteX68" fmla="*/ 1667 w 3333"/>
                        <a:gd name="connsiteY68" fmla="*/ 0 h 31432"/>
                        <a:gd name="connsiteX69" fmla="*/ 1667 w 3333"/>
                        <a:gd name="connsiteY69" fmla="*/ 0 h 31432"/>
                        <a:gd name="connsiteX70" fmla="*/ 1667 w 3333"/>
                        <a:gd name="connsiteY70" fmla="*/ 0 h 31432"/>
                        <a:gd name="connsiteX71" fmla="*/ 1667 w 3333"/>
                        <a:gd name="connsiteY71" fmla="*/ 952 h 31432"/>
                        <a:gd name="connsiteX72" fmla="*/ 1667 w 3333"/>
                        <a:gd name="connsiteY72" fmla="*/ 1905 h 31432"/>
                        <a:gd name="connsiteX73" fmla="*/ 1667 w 3333"/>
                        <a:gd name="connsiteY73" fmla="*/ 2858 h 31432"/>
                        <a:gd name="connsiteX74" fmla="*/ 1667 w 3333"/>
                        <a:gd name="connsiteY74" fmla="*/ 3810 h 31432"/>
                        <a:gd name="connsiteX75" fmla="*/ 1667 w 3333"/>
                        <a:gd name="connsiteY75" fmla="*/ 3810 h 31432"/>
                        <a:gd name="connsiteX76" fmla="*/ 1667 w 3333"/>
                        <a:gd name="connsiteY76" fmla="*/ 4763 h 31432"/>
                        <a:gd name="connsiteX77" fmla="*/ 1667 w 3333"/>
                        <a:gd name="connsiteY77" fmla="*/ 5715 h 31432"/>
                        <a:gd name="connsiteX78" fmla="*/ 1667 w 3333"/>
                        <a:gd name="connsiteY78" fmla="*/ 6667 h 31432"/>
                        <a:gd name="connsiteX79" fmla="*/ 1667 w 3333"/>
                        <a:gd name="connsiteY79" fmla="*/ 7620 h 31432"/>
                        <a:gd name="connsiteX80" fmla="*/ 1667 w 3333"/>
                        <a:gd name="connsiteY80" fmla="*/ 8572 h 31432"/>
                        <a:gd name="connsiteX81" fmla="*/ 1667 w 3333"/>
                        <a:gd name="connsiteY81" fmla="*/ 9525 h 31432"/>
                        <a:gd name="connsiteX82" fmla="*/ 1667 w 3333"/>
                        <a:gd name="connsiteY82" fmla="*/ 10477 h 31432"/>
                        <a:gd name="connsiteX83" fmla="*/ 1667 w 3333"/>
                        <a:gd name="connsiteY83" fmla="*/ 11430 h 31432"/>
                        <a:gd name="connsiteX84" fmla="*/ 1667 w 3333"/>
                        <a:gd name="connsiteY84" fmla="*/ 11430 h 31432"/>
                        <a:gd name="connsiteX85" fmla="*/ 1667 w 3333"/>
                        <a:gd name="connsiteY85" fmla="*/ 12383 h 31432"/>
                        <a:gd name="connsiteX86" fmla="*/ 1667 w 3333"/>
                        <a:gd name="connsiteY86" fmla="*/ 13335 h 31432"/>
                        <a:gd name="connsiteX87" fmla="*/ 1667 w 3333"/>
                        <a:gd name="connsiteY87" fmla="*/ 13335 h 31432"/>
                        <a:gd name="connsiteX88" fmla="*/ 1667 w 3333"/>
                        <a:gd name="connsiteY88" fmla="*/ 14288 h 31432"/>
                        <a:gd name="connsiteX89" fmla="*/ 1667 w 3333"/>
                        <a:gd name="connsiteY89" fmla="*/ 15240 h 31432"/>
                        <a:gd name="connsiteX90" fmla="*/ 1667 w 3333"/>
                        <a:gd name="connsiteY90" fmla="*/ 15240 h 31432"/>
                        <a:gd name="connsiteX91" fmla="*/ 1667 w 3333"/>
                        <a:gd name="connsiteY91" fmla="*/ 15240 h 31432"/>
                        <a:gd name="connsiteX92" fmla="*/ 1667 w 3333"/>
                        <a:gd name="connsiteY92" fmla="*/ 15240 h 31432"/>
                        <a:gd name="connsiteX93" fmla="*/ 1667 w 3333"/>
                        <a:gd name="connsiteY93" fmla="*/ 15240 h 31432"/>
                        <a:gd name="connsiteX94" fmla="*/ 1667 w 3333"/>
                        <a:gd name="connsiteY94" fmla="*/ 15240 h 31432"/>
                        <a:gd name="connsiteX95" fmla="*/ 1667 w 3333"/>
                        <a:gd name="connsiteY95" fmla="*/ 15240 h 31432"/>
                        <a:gd name="connsiteX96" fmla="*/ 1667 w 3333"/>
                        <a:gd name="connsiteY96" fmla="*/ 15240 h 31432"/>
                        <a:gd name="connsiteX97" fmla="*/ 1667 w 3333"/>
                        <a:gd name="connsiteY97" fmla="*/ 16192 h 31432"/>
                        <a:gd name="connsiteX98" fmla="*/ 1667 w 3333"/>
                        <a:gd name="connsiteY98" fmla="*/ 16192 h 31432"/>
                        <a:gd name="connsiteX99" fmla="*/ 1667 w 3333"/>
                        <a:gd name="connsiteY99" fmla="*/ 16192 h 31432"/>
                        <a:gd name="connsiteX100" fmla="*/ 1667 w 3333"/>
                        <a:gd name="connsiteY100" fmla="*/ 16192 h 31432"/>
                        <a:gd name="connsiteX101" fmla="*/ 1667 w 3333"/>
                        <a:gd name="connsiteY101" fmla="*/ 16192 h 31432"/>
                        <a:gd name="connsiteX102" fmla="*/ 1667 w 3333"/>
                        <a:gd name="connsiteY102" fmla="*/ 17145 h 31432"/>
                        <a:gd name="connsiteX103" fmla="*/ 1667 w 3333"/>
                        <a:gd name="connsiteY103" fmla="*/ 18097 h 31432"/>
                        <a:gd name="connsiteX104" fmla="*/ 1667 w 3333"/>
                        <a:gd name="connsiteY104" fmla="*/ 18097 h 31432"/>
                        <a:gd name="connsiteX105" fmla="*/ 1667 w 3333"/>
                        <a:gd name="connsiteY105" fmla="*/ 19050 h 31432"/>
                        <a:gd name="connsiteX106" fmla="*/ 1667 w 3333"/>
                        <a:gd name="connsiteY106" fmla="*/ 20002 h 31432"/>
                        <a:gd name="connsiteX107" fmla="*/ 1667 w 3333"/>
                        <a:gd name="connsiteY107" fmla="*/ 20955 h 31432"/>
                        <a:gd name="connsiteX108" fmla="*/ 1667 w 3333"/>
                        <a:gd name="connsiteY108" fmla="*/ 21908 h 31432"/>
                        <a:gd name="connsiteX109" fmla="*/ 1667 w 3333"/>
                        <a:gd name="connsiteY109" fmla="*/ 21908 h 31432"/>
                        <a:gd name="connsiteX110" fmla="*/ 1667 w 3333"/>
                        <a:gd name="connsiteY110" fmla="*/ 22860 h 31432"/>
                        <a:gd name="connsiteX111" fmla="*/ 1667 w 3333"/>
                        <a:gd name="connsiteY111" fmla="*/ 22860 h 31432"/>
                        <a:gd name="connsiteX112" fmla="*/ 1667 w 3333"/>
                        <a:gd name="connsiteY112" fmla="*/ 23813 h 31432"/>
                        <a:gd name="connsiteX113" fmla="*/ 1667 w 3333"/>
                        <a:gd name="connsiteY113" fmla="*/ 24765 h 31432"/>
                        <a:gd name="connsiteX114" fmla="*/ 714 w 3333"/>
                        <a:gd name="connsiteY114" fmla="*/ 26670 h 31432"/>
                        <a:gd name="connsiteX115" fmla="*/ 714 w 3333"/>
                        <a:gd name="connsiteY115" fmla="*/ 27622 h 31432"/>
                        <a:gd name="connsiteX116" fmla="*/ 714 w 3333"/>
                        <a:gd name="connsiteY116" fmla="*/ 27622 h 31432"/>
                        <a:gd name="connsiteX117" fmla="*/ 714 w 3333"/>
                        <a:gd name="connsiteY117" fmla="*/ 28575 h 31432"/>
                        <a:gd name="connsiteX118" fmla="*/ 714 w 3333"/>
                        <a:gd name="connsiteY118" fmla="*/ 29527 h 31432"/>
                        <a:gd name="connsiteX119" fmla="*/ 714 w 3333"/>
                        <a:gd name="connsiteY119" fmla="*/ 29527 h 31432"/>
                        <a:gd name="connsiteX120" fmla="*/ 714 w 3333"/>
                        <a:gd name="connsiteY120" fmla="*/ 29527 h 31432"/>
                        <a:gd name="connsiteX121" fmla="*/ 714 w 3333"/>
                        <a:gd name="connsiteY121" fmla="*/ 30480 h 31432"/>
                        <a:gd name="connsiteX122" fmla="*/ 714 w 3333"/>
                        <a:gd name="connsiteY122" fmla="*/ 31433 h 31432"/>
                        <a:gd name="connsiteX123" fmla="*/ 714 w 3333"/>
                        <a:gd name="connsiteY123" fmla="*/ 31433 h 31432"/>
                        <a:gd name="connsiteX124" fmla="*/ 714 w 3333"/>
                        <a:gd name="connsiteY124" fmla="*/ 31433 h 31432"/>
                        <a:gd name="connsiteX125" fmla="*/ 714 w 3333"/>
                        <a:gd name="connsiteY125" fmla="*/ 31433 h 31432"/>
                        <a:gd name="connsiteX126" fmla="*/ 714 w 3333"/>
                        <a:gd name="connsiteY126" fmla="*/ 31433 h 31432"/>
                        <a:gd name="connsiteX127" fmla="*/ 714 w 3333"/>
                        <a:gd name="connsiteY127" fmla="*/ 31433 h 31432"/>
                        <a:gd name="connsiteX128" fmla="*/ 714 w 3333"/>
                        <a:gd name="connsiteY128" fmla="*/ 31433 h 31432"/>
                        <a:gd name="connsiteX129" fmla="*/ 2619 w 3333"/>
                        <a:gd name="connsiteY129" fmla="*/ 25717 h 31432"/>
                        <a:gd name="connsiteX130" fmla="*/ 2619 w 3333"/>
                        <a:gd name="connsiteY130" fmla="*/ 25717 h 31432"/>
                        <a:gd name="connsiteX131" fmla="*/ 2619 w 3333"/>
                        <a:gd name="connsiteY131" fmla="*/ 25717 h 31432"/>
                        <a:gd name="connsiteX132" fmla="*/ 2619 w 3333"/>
                        <a:gd name="connsiteY132" fmla="*/ 25717 h 31432"/>
                        <a:gd name="connsiteX133" fmla="*/ 2619 w 3333"/>
                        <a:gd name="connsiteY133" fmla="*/ 25717 h 31432"/>
                        <a:gd name="connsiteX134" fmla="*/ 2619 w 3333"/>
                        <a:gd name="connsiteY134" fmla="*/ 26670 h 31432"/>
                        <a:gd name="connsiteX135" fmla="*/ 2619 w 3333"/>
                        <a:gd name="connsiteY135" fmla="*/ 26670 h 31432"/>
                        <a:gd name="connsiteX136" fmla="*/ 2619 w 3333"/>
                        <a:gd name="connsiteY136" fmla="*/ 26670 h 31432"/>
                        <a:gd name="connsiteX137" fmla="*/ 2619 w 3333"/>
                        <a:gd name="connsiteY137" fmla="*/ 26670 h 31432"/>
                        <a:gd name="connsiteX138" fmla="*/ 2619 w 3333"/>
                        <a:gd name="connsiteY138" fmla="*/ 26670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3333" h="31432">
                          <a:moveTo>
                            <a:pt x="714" y="31433"/>
                          </a:moveTo>
                          <a:cubicBezTo>
                            <a:pt x="714" y="31433"/>
                            <a:pt x="714" y="31433"/>
                            <a:pt x="714" y="31433"/>
                          </a:cubicBezTo>
                          <a:lnTo>
                            <a:pt x="714" y="31433"/>
                          </a:lnTo>
                          <a:cubicBezTo>
                            <a:pt x="1667" y="31433"/>
                            <a:pt x="1667" y="31433"/>
                            <a:pt x="1667" y="31433"/>
                          </a:cubicBezTo>
                          <a:cubicBezTo>
                            <a:pt x="1667" y="31433"/>
                            <a:pt x="1667" y="31433"/>
                            <a:pt x="1667" y="30480"/>
                          </a:cubicBezTo>
                          <a:cubicBezTo>
                            <a:pt x="1667" y="30480"/>
                            <a:pt x="1667" y="30480"/>
                            <a:pt x="1667" y="29527"/>
                          </a:cubicBezTo>
                          <a:cubicBezTo>
                            <a:pt x="1667" y="29527"/>
                            <a:pt x="1667" y="29527"/>
                            <a:pt x="1667" y="28575"/>
                          </a:cubicBezTo>
                          <a:cubicBezTo>
                            <a:pt x="1667" y="28575"/>
                            <a:pt x="1667" y="28575"/>
                            <a:pt x="1667" y="28575"/>
                          </a:cubicBezTo>
                          <a:cubicBezTo>
                            <a:pt x="1667" y="28575"/>
                            <a:pt x="1667" y="28575"/>
                            <a:pt x="1667" y="27622"/>
                          </a:cubicBezTo>
                          <a:cubicBezTo>
                            <a:pt x="1667" y="27622"/>
                            <a:pt x="1667" y="27622"/>
                            <a:pt x="1667" y="27622"/>
                          </a:cubicBezTo>
                          <a:cubicBezTo>
                            <a:pt x="1667" y="27622"/>
                            <a:pt x="1667" y="27622"/>
                            <a:pt x="1667" y="27622"/>
                          </a:cubicBezTo>
                          <a:cubicBezTo>
                            <a:pt x="1667" y="27622"/>
                            <a:pt x="1667" y="26670"/>
                            <a:pt x="1667" y="26670"/>
                          </a:cubicBezTo>
                          <a:cubicBezTo>
                            <a:pt x="1667" y="26670"/>
                            <a:pt x="1667" y="25717"/>
                            <a:pt x="1667" y="25717"/>
                          </a:cubicBezTo>
                          <a:cubicBezTo>
                            <a:pt x="1667" y="25717"/>
                            <a:pt x="1667" y="25717"/>
                            <a:pt x="1667" y="25717"/>
                          </a:cubicBezTo>
                          <a:cubicBezTo>
                            <a:pt x="1667" y="25717"/>
                            <a:pt x="1667" y="24765"/>
                            <a:pt x="1667" y="24765"/>
                          </a:cubicBezTo>
                          <a:cubicBezTo>
                            <a:pt x="1667" y="24765"/>
                            <a:pt x="1667" y="24765"/>
                            <a:pt x="1667" y="23813"/>
                          </a:cubicBezTo>
                          <a:cubicBezTo>
                            <a:pt x="1667" y="22860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1908"/>
                            <a:pt x="1667" y="21908"/>
                          </a:cubicBezTo>
                          <a:cubicBezTo>
                            <a:pt x="1667" y="21908"/>
                            <a:pt x="1667" y="20955"/>
                            <a:pt x="1667" y="20955"/>
                          </a:cubicBezTo>
                          <a:cubicBezTo>
                            <a:pt x="1667" y="20955"/>
                            <a:pt x="1667" y="20955"/>
                            <a:pt x="1667" y="20002"/>
                          </a:cubicBezTo>
                          <a:cubicBezTo>
                            <a:pt x="1667" y="20002"/>
                            <a:pt x="1667" y="20002"/>
                            <a:pt x="1667" y="20002"/>
                          </a:cubicBezTo>
                          <a:cubicBezTo>
                            <a:pt x="1667" y="20002"/>
                            <a:pt x="1667" y="20002"/>
                            <a:pt x="1667" y="20002"/>
                          </a:cubicBezTo>
                          <a:cubicBezTo>
                            <a:pt x="1667" y="20002"/>
                            <a:pt x="1667" y="20002"/>
                            <a:pt x="1667" y="20002"/>
                          </a:cubicBezTo>
                          <a:cubicBezTo>
                            <a:pt x="1667" y="20002"/>
                            <a:pt x="1667" y="19050"/>
                            <a:pt x="1667" y="19050"/>
                          </a:cubicBezTo>
                          <a:cubicBezTo>
                            <a:pt x="1667" y="19050"/>
                            <a:pt x="1667" y="19050"/>
                            <a:pt x="1667" y="18097"/>
                          </a:cubicBezTo>
                          <a:cubicBezTo>
                            <a:pt x="1667" y="18097"/>
                            <a:pt x="1667" y="18097"/>
                            <a:pt x="1667" y="18097"/>
                          </a:cubicBezTo>
                          <a:cubicBezTo>
                            <a:pt x="1667" y="18097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6192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4288"/>
                            <a:pt x="1667" y="14288"/>
                          </a:cubicBezTo>
                          <a:cubicBezTo>
                            <a:pt x="1667" y="14288"/>
                            <a:pt x="1667" y="14288"/>
                            <a:pt x="1667" y="13335"/>
                          </a:cubicBezTo>
                          <a:cubicBezTo>
                            <a:pt x="1667" y="13335"/>
                            <a:pt x="1667" y="12383"/>
                            <a:pt x="1667" y="12383"/>
                          </a:cubicBezTo>
                          <a:cubicBezTo>
                            <a:pt x="1667" y="12383"/>
                            <a:pt x="1667" y="12383"/>
                            <a:pt x="1667" y="12383"/>
                          </a:cubicBezTo>
                          <a:cubicBezTo>
                            <a:pt x="1667" y="12383"/>
                            <a:pt x="1667" y="12383"/>
                            <a:pt x="1667" y="11430"/>
                          </a:cubicBezTo>
                          <a:cubicBezTo>
                            <a:pt x="1667" y="11430"/>
                            <a:pt x="1667" y="11430"/>
                            <a:pt x="1667" y="11430"/>
                          </a:cubicBezTo>
                          <a:cubicBezTo>
                            <a:pt x="1667" y="11430"/>
                            <a:pt x="1667" y="10477"/>
                            <a:pt x="1667" y="10477"/>
                          </a:cubicBezTo>
                          <a:cubicBezTo>
                            <a:pt x="1667" y="10477"/>
                            <a:pt x="1667" y="10477"/>
                            <a:pt x="1667" y="10477"/>
                          </a:cubicBezTo>
                          <a:cubicBezTo>
                            <a:pt x="1667" y="10477"/>
                            <a:pt x="1667" y="10477"/>
                            <a:pt x="1667" y="10477"/>
                          </a:cubicBezTo>
                          <a:cubicBezTo>
                            <a:pt x="1667" y="10477"/>
                            <a:pt x="1667" y="10477"/>
                            <a:pt x="1667" y="10477"/>
                          </a:cubicBezTo>
                          <a:cubicBezTo>
                            <a:pt x="1667" y="10477"/>
                            <a:pt x="1667" y="10477"/>
                            <a:pt x="1667" y="10477"/>
                          </a:cubicBezTo>
                          <a:cubicBezTo>
                            <a:pt x="1667" y="10477"/>
                            <a:pt x="1667" y="9525"/>
                            <a:pt x="1667" y="9525"/>
                          </a:cubicBezTo>
                          <a:cubicBezTo>
                            <a:pt x="1667" y="9525"/>
                            <a:pt x="1667" y="9525"/>
                            <a:pt x="1667" y="9525"/>
                          </a:cubicBezTo>
                          <a:cubicBezTo>
                            <a:pt x="1667" y="8572"/>
                            <a:pt x="1667" y="8572"/>
                            <a:pt x="1667" y="7620"/>
                          </a:cubicBezTo>
                          <a:cubicBezTo>
                            <a:pt x="1667" y="7620"/>
                            <a:pt x="1667" y="7620"/>
                            <a:pt x="1667" y="6667"/>
                          </a:cubicBezTo>
                          <a:cubicBezTo>
                            <a:pt x="1667" y="6667"/>
                            <a:pt x="1667" y="5715"/>
                            <a:pt x="1667" y="5715"/>
                          </a:cubicBezTo>
                          <a:lnTo>
                            <a:pt x="1667" y="5715"/>
                          </a:lnTo>
                          <a:cubicBezTo>
                            <a:pt x="1667" y="5715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4763"/>
                            <a:pt x="1667" y="4763"/>
                          </a:cubicBezTo>
                          <a:cubicBezTo>
                            <a:pt x="1667" y="4763"/>
                            <a:pt x="1667" y="3810"/>
                            <a:pt x="1667" y="3810"/>
                          </a:cubicBezTo>
                          <a:cubicBezTo>
                            <a:pt x="1667" y="2858"/>
                            <a:pt x="1667" y="2858"/>
                            <a:pt x="1667" y="1905"/>
                          </a:cubicBezTo>
                          <a:cubicBezTo>
                            <a:pt x="1667" y="1905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952"/>
                          </a:cubicBezTo>
                          <a:cubicBezTo>
                            <a:pt x="1667" y="952"/>
                            <a:pt x="1667" y="1905"/>
                            <a:pt x="1667" y="1905"/>
                          </a:cubicBezTo>
                          <a:cubicBezTo>
                            <a:pt x="1667" y="1905"/>
                            <a:pt x="1667" y="1905"/>
                            <a:pt x="1667" y="2858"/>
                          </a:cubicBezTo>
                          <a:cubicBezTo>
                            <a:pt x="1667" y="2858"/>
                            <a:pt x="1667" y="2858"/>
                            <a:pt x="1667" y="3810"/>
                          </a:cubicBezTo>
                          <a:cubicBezTo>
                            <a:pt x="1667" y="3810"/>
                            <a:pt x="1667" y="3810"/>
                            <a:pt x="1667" y="3810"/>
                          </a:cubicBezTo>
                          <a:cubicBezTo>
                            <a:pt x="1667" y="3810"/>
                            <a:pt x="1667" y="3810"/>
                            <a:pt x="1667" y="4763"/>
                          </a:cubicBezTo>
                          <a:cubicBezTo>
                            <a:pt x="1667" y="4763"/>
                            <a:pt x="1667" y="5715"/>
                            <a:pt x="1667" y="5715"/>
                          </a:cubicBezTo>
                          <a:cubicBezTo>
                            <a:pt x="1667" y="5715"/>
                            <a:pt x="1667" y="6667"/>
                            <a:pt x="1667" y="6667"/>
                          </a:cubicBezTo>
                          <a:cubicBezTo>
                            <a:pt x="1667" y="6667"/>
                            <a:pt x="1667" y="6667"/>
                            <a:pt x="1667" y="7620"/>
                          </a:cubicBezTo>
                          <a:cubicBezTo>
                            <a:pt x="1667" y="7620"/>
                            <a:pt x="1667" y="7620"/>
                            <a:pt x="1667" y="8572"/>
                          </a:cubicBezTo>
                          <a:cubicBezTo>
                            <a:pt x="1667" y="8572"/>
                            <a:pt x="1667" y="9525"/>
                            <a:pt x="1667" y="9525"/>
                          </a:cubicBezTo>
                          <a:cubicBezTo>
                            <a:pt x="1667" y="9525"/>
                            <a:pt x="1667" y="9525"/>
                            <a:pt x="1667" y="10477"/>
                          </a:cubicBezTo>
                          <a:cubicBezTo>
                            <a:pt x="1667" y="10477"/>
                            <a:pt x="1667" y="10477"/>
                            <a:pt x="1667" y="11430"/>
                          </a:cubicBezTo>
                          <a:cubicBezTo>
                            <a:pt x="1667" y="11430"/>
                            <a:pt x="1667" y="11430"/>
                            <a:pt x="1667" y="11430"/>
                          </a:cubicBezTo>
                          <a:cubicBezTo>
                            <a:pt x="1667" y="11430"/>
                            <a:pt x="1667" y="12383"/>
                            <a:pt x="1667" y="12383"/>
                          </a:cubicBezTo>
                          <a:cubicBezTo>
                            <a:pt x="1667" y="12383"/>
                            <a:pt x="1667" y="12383"/>
                            <a:pt x="1667" y="13335"/>
                          </a:cubicBezTo>
                          <a:cubicBezTo>
                            <a:pt x="1667" y="13335"/>
                            <a:pt x="1667" y="13335"/>
                            <a:pt x="1667" y="13335"/>
                          </a:cubicBezTo>
                          <a:cubicBezTo>
                            <a:pt x="1667" y="13335"/>
                            <a:pt x="1667" y="13335"/>
                            <a:pt x="1667" y="14288"/>
                          </a:cubicBezTo>
                          <a:cubicBezTo>
                            <a:pt x="1667" y="14288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6192"/>
                            <a:pt x="1667" y="16192"/>
                          </a:cubicBezTo>
                          <a:cubicBezTo>
                            <a:pt x="1667" y="16192"/>
                            <a:pt x="1667" y="17145"/>
                            <a:pt x="1667" y="17145"/>
                          </a:cubicBezTo>
                          <a:cubicBezTo>
                            <a:pt x="1667" y="17145"/>
                            <a:pt x="1667" y="18097"/>
                            <a:pt x="1667" y="18097"/>
                          </a:cubicBezTo>
                          <a:cubicBezTo>
                            <a:pt x="1667" y="18097"/>
                            <a:pt x="1667" y="18097"/>
                            <a:pt x="1667" y="18097"/>
                          </a:cubicBezTo>
                          <a:cubicBezTo>
                            <a:pt x="1667" y="18097"/>
                            <a:pt x="1667" y="18097"/>
                            <a:pt x="1667" y="19050"/>
                          </a:cubicBezTo>
                          <a:cubicBezTo>
                            <a:pt x="1667" y="19050"/>
                            <a:pt x="1667" y="20002"/>
                            <a:pt x="1667" y="20002"/>
                          </a:cubicBezTo>
                          <a:cubicBezTo>
                            <a:pt x="1667" y="20002"/>
                            <a:pt x="1667" y="20955"/>
                            <a:pt x="1667" y="20955"/>
                          </a:cubicBezTo>
                          <a:cubicBezTo>
                            <a:pt x="1667" y="20955"/>
                            <a:pt x="1667" y="21908"/>
                            <a:pt x="1667" y="21908"/>
                          </a:cubicBezTo>
                          <a:cubicBezTo>
                            <a:pt x="1667" y="21908"/>
                            <a:pt x="1667" y="21908"/>
                            <a:pt x="1667" y="21908"/>
                          </a:cubicBezTo>
                          <a:cubicBezTo>
                            <a:pt x="1667" y="21908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3813"/>
                            <a:pt x="1667" y="23813"/>
                          </a:cubicBezTo>
                          <a:cubicBezTo>
                            <a:pt x="1667" y="23813"/>
                            <a:pt x="1667" y="24765"/>
                            <a:pt x="1667" y="24765"/>
                          </a:cubicBezTo>
                          <a:cubicBezTo>
                            <a:pt x="1667" y="25717"/>
                            <a:pt x="714" y="25717"/>
                            <a:pt x="714" y="26670"/>
                          </a:cubicBezTo>
                          <a:cubicBezTo>
                            <a:pt x="714" y="26670"/>
                            <a:pt x="714" y="27622"/>
                            <a:pt x="714" y="27622"/>
                          </a:cubicBezTo>
                          <a:cubicBezTo>
                            <a:pt x="714" y="27622"/>
                            <a:pt x="714" y="27622"/>
                            <a:pt x="714" y="27622"/>
                          </a:cubicBezTo>
                          <a:cubicBezTo>
                            <a:pt x="714" y="27622"/>
                            <a:pt x="714" y="28575"/>
                            <a:pt x="714" y="28575"/>
                          </a:cubicBezTo>
                          <a:cubicBezTo>
                            <a:pt x="714" y="28575"/>
                            <a:pt x="714" y="29527"/>
                            <a:pt x="714" y="29527"/>
                          </a:cubicBezTo>
                          <a:cubicBezTo>
                            <a:pt x="714" y="29527"/>
                            <a:pt x="714" y="29527"/>
                            <a:pt x="714" y="29527"/>
                          </a:cubicBezTo>
                          <a:cubicBezTo>
                            <a:pt x="714" y="29527"/>
                            <a:pt x="714" y="29527"/>
                            <a:pt x="714" y="29527"/>
                          </a:cubicBezTo>
                          <a:cubicBezTo>
                            <a:pt x="714" y="29527"/>
                            <a:pt x="714" y="30480"/>
                            <a:pt x="714" y="30480"/>
                          </a:cubicBezTo>
                          <a:cubicBezTo>
                            <a:pt x="714" y="30480"/>
                            <a:pt x="714" y="30480"/>
                            <a:pt x="714" y="31433"/>
                          </a:cubicBezTo>
                          <a:cubicBezTo>
                            <a:pt x="714" y="30480"/>
                            <a:pt x="714" y="30480"/>
                            <a:pt x="714" y="31433"/>
                          </a:cubicBezTo>
                          <a:cubicBezTo>
                            <a:pt x="714" y="30480"/>
                            <a:pt x="714" y="30480"/>
                            <a:pt x="714" y="31433"/>
                          </a:cubicBezTo>
                          <a:cubicBezTo>
                            <a:pt x="-238" y="30480"/>
                            <a:pt x="-238" y="30480"/>
                            <a:pt x="714" y="31433"/>
                          </a:cubicBezTo>
                          <a:cubicBezTo>
                            <a:pt x="-238" y="31433"/>
                            <a:pt x="-238" y="31433"/>
                            <a:pt x="714" y="31433"/>
                          </a:cubicBezTo>
                          <a:lnTo>
                            <a:pt x="714" y="31433"/>
                          </a:lnTo>
                          <a:cubicBezTo>
                            <a:pt x="-238" y="31433"/>
                            <a:pt x="-238" y="31433"/>
                            <a:pt x="714" y="31433"/>
                          </a:cubicBezTo>
                          <a:close/>
                          <a:moveTo>
                            <a:pt x="2619" y="25717"/>
                          </a:moveTo>
                          <a:cubicBezTo>
                            <a:pt x="2619" y="25717"/>
                            <a:pt x="2619" y="25717"/>
                            <a:pt x="2619" y="25717"/>
                          </a:cubicBezTo>
                          <a:cubicBezTo>
                            <a:pt x="3572" y="25717"/>
                            <a:pt x="3572" y="25717"/>
                            <a:pt x="2619" y="25717"/>
                          </a:cubicBezTo>
                          <a:cubicBezTo>
                            <a:pt x="3572" y="25717"/>
                            <a:pt x="3572" y="25717"/>
                            <a:pt x="2619" y="25717"/>
                          </a:cubicBezTo>
                          <a:cubicBezTo>
                            <a:pt x="2619" y="25717"/>
                            <a:pt x="2619" y="25717"/>
                            <a:pt x="2619" y="25717"/>
                          </a:cubicBezTo>
                          <a:close/>
                          <a:moveTo>
                            <a:pt x="2619" y="26670"/>
                          </a:moveTo>
                          <a:cubicBezTo>
                            <a:pt x="2619" y="26670"/>
                            <a:pt x="2619" y="25717"/>
                            <a:pt x="2619" y="26670"/>
                          </a:cubicBezTo>
                          <a:cubicBezTo>
                            <a:pt x="2619" y="25717"/>
                            <a:pt x="2619" y="25717"/>
                            <a:pt x="2619" y="26670"/>
                          </a:cubicBezTo>
                          <a:cubicBezTo>
                            <a:pt x="2619" y="25717"/>
                            <a:pt x="2619" y="26670"/>
                            <a:pt x="2619" y="26670"/>
                          </a:cubicBezTo>
                          <a:cubicBezTo>
                            <a:pt x="2619" y="26670"/>
                            <a:pt x="2619" y="26670"/>
                            <a:pt x="2619" y="26670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59" name="图形 2"/>
                  <p:cNvGrpSpPr/>
                  <p:nvPr/>
                </p:nvGrpSpPr>
                <p:grpSpPr>
                  <a:xfrm>
                    <a:off x="4110037" y="3392804"/>
                    <a:ext cx="13335" cy="17145"/>
                    <a:chOff x="4110037" y="3392804"/>
                    <a:chExt cx="13335" cy="17145"/>
                  </a:xfrm>
                  <a:solidFill>
                    <a:srgbClr val="3D1F11"/>
                  </a:solidFill>
                </p:grpSpPr>
                <p:sp>
                  <p:nvSpPr>
                    <p:cNvPr id="1460" name="任意多边形: 形状 1344"/>
                    <p:cNvSpPr/>
                    <p:nvPr/>
                  </p:nvSpPr>
                  <p:spPr>
                    <a:xfrm>
                      <a:off x="4123372" y="339280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1" name="任意多边形: 形状 1345"/>
                    <p:cNvSpPr/>
                    <p:nvPr/>
                  </p:nvSpPr>
                  <p:spPr>
                    <a:xfrm>
                      <a:off x="4110037" y="3393757"/>
                      <a:ext cx="11430" cy="16192"/>
                    </a:xfrm>
                    <a:custGeom>
                      <a:avLst/>
                      <a:gdLst>
                        <a:gd name="connsiteX0" fmla="*/ 952 w 11430"/>
                        <a:gd name="connsiteY0" fmla="*/ 11430 h 16192"/>
                        <a:gd name="connsiteX1" fmla="*/ 952 w 11430"/>
                        <a:gd name="connsiteY1" fmla="*/ 11430 h 16192"/>
                        <a:gd name="connsiteX2" fmla="*/ 952 w 11430"/>
                        <a:gd name="connsiteY2" fmla="*/ 11430 h 16192"/>
                        <a:gd name="connsiteX3" fmla="*/ 1905 w 11430"/>
                        <a:gd name="connsiteY3" fmla="*/ 10477 h 16192"/>
                        <a:gd name="connsiteX4" fmla="*/ 1905 w 11430"/>
                        <a:gd name="connsiteY4" fmla="*/ 10477 h 16192"/>
                        <a:gd name="connsiteX5" fmla="*/ 1905 w 11430"/>
                        <a:gd name="connsiteY5" fmla="*/ 10477 h 16192"/>
                        <a:gd name="connsiteX6" fmla="*/ 1905 w 11430"/>
                        <a:gd name="connsiteY6" fmla="*/ 10477 h 16192"/>
                        <a:gd name="connsiteX7" fmla="*/ 1905 w 11430"/>
                        <a:gd name="connsiteY7" fmla="*/ 10477 h 16192"/>
                        <a:gd name="connsiteX8" fmla="*/ 1905 w 11430"/>
                        <a:gd name="connsiteY8" fmla="*/ 10477 h 16192"/>
                        <a:gd name="connsiteX9" fmla="*/ 1905 w 11430"/>
                        <a:gd name="connsiteY9" fmla="*/ 10477 h 16192"/>
                        <a:gd name="connsiteX10" fmla="*/ 1905 w 11430"/>
                        <a:gd name="connsiteY10" fmla="*/ 10477 h 16192"/>
                        <a:gd name="connsiteX11" fmla="*/ 1905 w 11430"/>
                        <a:gd name="connsiteY11" fmla="*/ 10477 h 16192"/>
                        <a:gd name="connsiteX12" fmla="*/ 1905 w 11430"/>
                        <a:gd name="connsiteY12" fmla="*/ 10477 h 16192"/>
                        <a:gd name="connsiteX13" fmla="*/ 1905 w 11430"/>
                        <a:gd name="connsiteY13" fmla="*/ 10477 h 16192"/>
                        <a:gd name="connsiteX14" fmla="*/ 1905 w 11430"/>
                        <a:gd name="connsiteY14" fmla="*/ 10477 h 16192"/>
                        <a:gd name="connsiteX15" fmla="*/ 1905 w 11430"/>
                        <a:gd name="connsiteY15" fmla="*/ 10477 h 16192"/>
                        <a:gd name="connsiteX16" fmla="*/ 1905 w 11430"/>
                        <a:gd name="connsiteY16" fmla="*/ 10477 h 16192"/>
                        <a:gd name="connsiteX17" fmla="*/ 1905 w 11430"/>
                        <a:gd name="connsiteY17" fmla="*/ 10477 h 16192"/>
                        <a:gd name="connsiteX18" fmla="*/ 1905 w 11430"/>
                        <a:gd name="connsiteY18" fmla="*/ 10477 h 16192"/>
                        <a:gd name="connsiteX19" fmla="*/ 1905 w 11430"/>
                        <a:gd name="connsiteY19" fmla="*/ 10477 h 16192"/>
                        <a:gd name="connsiteX20" fmla="*/ 1905 w 11430"/>
                        <a:gd name="connsiteY20" fmla="*/ 10477 h 16192"/>
                        <a:gd name="connsiteX21" fmla="*/ 1905 w 11430"/>
                        <a:gd name="connsiteY21" fmla="*/ 10477 h 16192"/>
                        <a:gd name="connsiteX22" fmla="*/ 1905 w 11430"/>
                        <a:gd name="connsiteY22" fmla="*/ 10477 h 16192"/>
                        <a:gd name="connsiteX23" fmla="*/ 1905 w 11430"/>
                        <a:gd name="connsiteY23" fmla="*/ 10477 h 16192"/>
                        <a:gd name="connsiteX24" fmla="*/ 1905 w 11430"/>
                        <a:gd name="connsiteY24" fmla="*/ 10477 h 16192"/>
                        <a:gd name="connsiteX25" fmla="*/ 1905 w 11430"/>
                        <a:gd name="connsiteY25" fmla="*/ 10477 h 16192"/>
                        <a:gd name="connsiteX26" fmla="*/ 1905 w 11430"/>
                        <a:gd name="connsiteY26" fmla="*/ 9525 h 16192"/>
                        <a:gd name="connsiteX27" fmla="*/ 1905 w 11430"/>
                        <a:gd name="connsiteY27" fmla="*/ 9525 h 16192"/>
                        <a:gd name="connsiteX28" fmla="*/ 1905 w 11430"/>
                        <a:gd name="connsiteY28" fmla="*/ 9525 h 16192"/>
                        <a:gd name="connsiteX29" fmla="*/ 1905 w 11430"/>
                        <a:gd name="connsiteY29" fmla="*/ 9525 h 16192"/>
                        <a:gd name="connsiteX30" fmla="*/ 1905 w 11430"/>
                        <a:gd name="connsiteY30" fmla="*/ 9525 h 16192"/>
                        <a:gd name="connsiteX31" fmla="*/ 1905 w 11430"/>
                        <a:gd name="connsiteY31" fmla="*/ 9525 h 16192"/>
                        <a:gd name="connsiteX32" fmla="*/ 2857 w 11430"/>
                        <a:gd name="connsiteY32" fmla="*/ 8572 h 16192"/>
                        <a:gd name="connsiteX33" fmla="*/ 3810 w 11430"/>
                        <a:gd name="connsiteY33" fmla="*/ 7620 h 16192"/>
                        <a:gd name="connsiteX34" fmla="*/ 4763 w 11430"/>
                        <a:gd name="connsiteY34" fmla="*/ 6667 h 16192"/>
                        <a:gd name="connsiteX35" fmla="*/ 5715 w 11430"/>
                        <a:gd name="connsiteY35" fmla="*/ 5715 h 16192"/>
                        <a:gd name="connsiteX36" fmla="*/ 5715 w 11430"/>
                        <a:gd name="connsiteY36" fmla="*/ 5715 h 16192"/>
                        <a:gd name="connsiteX37" fmla="*/ 5715 w 11430"/>
                        <a:gd name="connsiteY37" fmla="*/ 5715 h 16192"/>
                        <a:gd name="connsiteX38" fmla="*/ 5715 w 11430"/>
                        <a:gd name="connsiteY38" fmla="*/ 5715 h 16192"/>
                        <a:gd name="connsiteX39" fmla="*/ 5715 w 11430"/>
                        <a:gd name="connsiteY39" fmla="*/ 5715 h 16192"/>
                        <a:gd name="connsiteX40" fmla="*/ 5715 w 11430"/>
                        <a:gd name="connsiteY40" fmla="*/ 5715 h 16192"/>
                        <a:gd name="connsiteX41" fmla="*/ 5715 w 11430"/>
                        <a:gd name="connsiteY41" fmla="*/ 5715 h 16192"/>
                        <a:gd name="connsiteX42" fmla="*/ 5715 w 11430"/>
                        <a:gd name="connsiteY42" fmla="*/ 5715 h 16192"/>
                        <a:gd name="connsiteX43" fmla="*/ 5715 w 11430"/>
                        <a:gd name="connsiteY43" fmla="*/ 5715 h 16192"/>
                        <a:gd name="connsiteX44" fmla="*/ 5715 w 11430"/>
                        <a:gd name="connsiteY44" fmla="*/ 5715 h 16192"/>
                        <a:gd name="connsiteX45" fmla="*/ 5715 w 11430"/>
                        <a:gd name="connsiteY45" fmla="*/ 5715 h 16192"/>
                        <a:gd name="connsiteX46" fmla="*/ 5715 w 11430"/>
                        <a:gd name="connsiteY46" fmla="*/ 5715 h 16192"/>
                        <a:gd name="connsiteX47" fmla="*/ 6668 w 11430"/>
                        <a:gd name="connsiteY47" fmla="*/ 5715 h 16192"/>
                        <a:gd name="connsiteX48" fmla="*/ 6668 w 11430"/>
                        <a:gd name="connsiteY48" fmla="*/ 5715 h 16192"/>
                        <a:gd name="connsiteX49" fmla="*/ 6668 w 11430"/>
                        <a:gd name="connsiteY49" fmla="*/ 5715 h 16192"/>
                        <a:gd name="connsiteX50" fmla="*/ 6668 w 11430"/>
                        <a:gd name="connsiteY50" fmla="*/ 5715 h 16192"/>
                        <a:gd name="connsiteX51" fmla="*/ 6668 w 11430"/>
                        <a:gd name="connsiteY51" fmla="*/ 5715 h 16192"/>
                        <a:gd name="connsiteX52" fmla="*/ 6668 w 11430"/>
                        <a:gd name="connsiteY52" fmla="*/ 5715 h 16192"/>
                        <a:gd name="connsiteX53" fmla="*/ 6668 w 11430"/>
                        <a:gd name="connsiteY53" fmla="*/ 5715 h 16192"/>
                        <a:gd name="connsiteX54" fmla="*/ 6668 w 11430"/>
                        <a:gd name="connsiteY54" fmla="*/ 5715 h 16192"/>
                        <a:gd name="connsiteX55" fmla="*/ 6668 w 11430"/>
                        <a:gd name="connsiteY55" fmla="*/ 5715 h 16192"/>
                        <a:gd name="connsiteX56" fmla="*/ 6668 w 11430"/>
                        <a:gd name="connsiteY56" fmla="*/ 5715 h 16192"/>
                        <a:gd name="connsiteX57" fmla="*/ 6668 w 11430"/>
                        <a:gd name="connsiteY57" fmla="*/ 5715 h 16192"/>
                        <a:gd name="connsiteX58" fmla="*/ 5715 w 11430"/>
                        <a:gd name="connsiteY58" fmla="*/ 6667 h 16192"/>
                        <a:gd name="connsiteX59" fmla="*/ 5715 w 11430"/>
                        <a:gd name="connsiteY59" fmla="*/ 6667 h 16192"/>
                        <a:gd name="connsiteX60" fmla="*/ 5715 w 11430"/>
                        <a:gd name="connsiteY60" fmla="*/ 6667 h 16192"/>
                        <a:gd name="connsiteX61" fmla="*/ 5715 w 11430"/>
                        <a:gd name="connsiteY61" fmla="*/ 7620 h 16192"/>
                        <a:gd name="connsiteX62" fmla="*/ 4763 w 11430"/>
                        <a:gd name="connsiteY62" fmla="*/ 8572 h 16192"/>
                        <a:gd name="connsiteX63" fmla="*/ 3810 w 11430"/>
                        <a:gd name="connsiteY63" fmla="*/ 9525 h 16192"/>
                        <a:gd name="connsiteX64" fmla="*/ 3810 w 11430"/>
                        <a:gd name="connsiteY64" fmla="*/ 9525 h 16192"/>
                        <a:gd name="connsiteX65" fmla="*/ 3810 w 11430"/>
                        <a:gd name="connsiteY65" fmla="*/ 10477 h 16192"/>
                        <a:gd name="connsiteX66" fmla="*/ 3810 w 11430"/>
                        <a:gd name="connsiteY66" fmla="*/ 10477 h 16192"/>
                        <a:gd name="connsiteX67" fmla="*/ 3810 w 11430"/>
                        <a:gd name="connsiteY67" fmla="*/ 10477 h 16192"/>
                        <a:gd name="connsiteX68" fmla="*/ 3810 w 11430"/>
                        <a:gd name="connsiteY68" fmla="*/ 10477 h 16192"/>
                        <a:gd name="connsiteX69" fmla="*/ 3810 w 11430"/>
                        <a:gd name="connsiteY69" fmla="*/ 10477 h 16192"/>
                        <a:gd name="connsiteX70" fmla="*/ 3810 w 11430"/>
                        <a:gd name="connsiteY70" fmla="*/ 10477 h 16192"/>
                        <a:gd name="connsiteX71" fmla="*/ 3810 w 11430"/>
                        <a:gd name="connsiteY71" fmla="*/ 11430 h 16192"/>
                        <a:gd name="connsiteX72" fmla="*/ 3810 w 11430"/>
                        <a:gd name="connsiteY72" fmla="*/ 11430 h 16192"/>
                        <a:gd name="connsiteX73" fmla="*/ 3810 w 11430"/>
                        <a:gd name="connsiteY73" fmla="*/ 11430 h 16192"/>
                        <a:gd name="connsiteX74" fmla="*/ 3810 w 11430"/>
                        <a:gd name="connsiteY74" fmla="*/ 11430 h 16192"/>
                        <a:gd name="connsiteX75" fmla="*/ 3810 w 11430"/>
                        <a:gd name="connsiteY75" fmla="*/ 11430 h 16192"/>
                        <a:gd name="connsiteX76" fmla="*/ 3810 w 11430"/>
                        <a:gd name="connsiteY76" fmla="*/ 11430 h 16192"/>
                        <a:gd name="connsiteX77" fmla="*/ 3810 w 11430"/>
                        <a:gd name="connsiteY77" fmla="*/ 11430 h 16192"/>
                        <a:gd name="connsiteX78" fmla="*/ 3810 w 11430"/>
                        <a:gd name="connsiteY78" fmla="*/ 11430 h 16192"/>
                        <a:gd name="connsiteX79" fmla="*/ 3810 w 11430"/>
                        <a:gd name="connsiteY79" fmla="*/ 11430 h 16192"/>
                        <a:gd name="connsiteX80" fmla="*/ 3810 w 11430"/>
                        <a:gd name="connsiteY80" fmla="*/ 12383 h 16192"/>
                        <a:gd name="connsiteX81" fmla="*/ 2857 w 11430"/>
                        <a:gd name="connsiteY81" fmla="*/ 13335 h 16192"/>
                        <a:gd name="connsiteX82" fmla="*/ 2857 w 11430"/>
                        <a:gd name="connsiteY82" fmla="*/ 13335 h 16192"/>
                        <a:gd name="connsiteX83" fmla="*/ 2857 w 11430"/>
                        <a:gd name="connsiteY83" fmla="*/ 13335 h 16192"/>
                        <a:gd name="connsiteX84" fmla="*/ 2857 w 11430"/>
                        <a:gd name="connsiteY84" fmla="*/ 13335 h 16192"/>
                        <a:gd name="connsiteX85" fmla="*/ 2857 w 11430"/>
                        <a:gd name="connsiteY85" fmla="*/ 13335 h 16192"/>
                        <a:gd name="connsiteX86" fmla="*/ 1905 w 11430"/>
                        <a:gd name="connsiteY86" fmla="*/ 14288 h 16192"/>
                        <a:gd name="connsiteX87" fmla="*/ 1905 w 11430"/>
                        <a:gd name="connsiteY87" fmla="*/ 14288 h 16192"/>
                        <a:gd name="connsiteX88" fmla="*/ 952 w 11430"/>
                        <a:gd name="connsiteY88" fmla="*/ 15240 h 16192"/>
                        <a:gd name="connsiteX89" fmla="*/ 0 w 11430"/>
                        <a:gd name="connsiteY89" fmla="*/ 16192 h 16192"/>
                        <a:gd name="connsiteX90" fmla="*/ 0 w 11430"/>
                        <a:gd name="connsiteY90" fmla="*/ 16192 h 16192"/>
                        <a:gd name="connsiteX91" fmla="*/ 952 w 11430"/>
                        <a:gd name="connsiteY91" fmla="*/ 11430 h 16192"/>
                        <a:gd name="connsiteX92" fmla="*/ 952 w 11430"/>
                        <a:gd name="connsiteY92" fmla="*/ 11430 h 16192"/>
                        <a:gd name="connsiteX93" fmla="*/ 952 w 11430"/>
                        <a:gd name="connsiteY93" fmla="*/ 11430 h 16192"/>
                        <a:gd name="connsiteX94" fmla="*/ 11430 w 11430"/>
                        <a:gd name="connsiteY94" fmla="*/ 0 h 16192"/>
                        <a:gd name="connsiteX95" fmla="*/ 11430 w 11430"/>
                        <a:gd name="connsiteY95" fmla="*/ 0 h 16192"/>
                        <a:gd name="connsiteX96" fmla="*/ 11430 w 11430"/>
                        <a:gd name="connsiteY96" fmla="*/ 0 h 16192"/>
                        <a:gd name="connsiteX97" fmla="*/ 11430 w 11430"/>
                        <a:gd name="connsiteY97" fmla="*/ 0 h 16192"/>
                        <a:gd name="connsiteX98" fmla="*/ 11430 w 11430"/>
                        <a:gd name="connsiteY98" fmla="*/ 0 h 16192"/>
                        <a:gd name="connsiteX99" fmla="*/ 10477 w 11430"/>
                        <a:gd name="connsiteY99" fmla="*/ 2858 h 16192"/>
                        <a:gd name="connsiteX100" fmla="*/ 10477 w 11430"/>
                        <a:gd name="connsiteY100" fmla="*/ 2858 h 16192"/>
                        <a:gd name="connsiteX101" fmla="*/ 10477 w 11430"/>
                        <a:gd name="connsiteY101" fmla="*/ 2858 h 16192"/>
                        <a:gd name="connsiteX102" fmla="*/ 10477 w 11430"/>
                        <a:gd name="connsiteY102" fmla="*/ 2858 h 16192"/>
                        <a:gd name="connsiteX103" fmla="*/ 10477 w 11430"/>
                        <a:gd name="connsiteY103" fmla="*/ 2858 h 16192"/>
                        <a:gd name="connsiteX104" fmla="*/ 2857 w 11430"/>
                        <a:gd name="connsiteY104" fmla="*/ 10477 h 16192"/>
                        <a:gd name="connsiteX105" fmla="*/ 2857 w 11430"/>
                        <a:gd name="connsiteY105" fmla="*/ 10477 h 16192"/>
                        <a:gd name="connsiteX106" fmla="*/ 2857 w 11430"/>
                        <a:gd name="connsiteY106" fmla="*/ 10477 h 16192"/>
                        <a:gd name="connsiteX107" fmla="*/ 2857 w 11430"/>
                        <a:gd name="connsiteY107" fmla="*/ 10477 h 16192"/>
                        <a:gd name="connsiteX108" fmla="*/ 2857 w 11430"/>
                        <a:gd name="connsiteY108" fmla="*/ 10477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1430" h="16192">
                          <a:moveTo>
                            <a:pt x="952" y="11430"/>
                          </a:moveTo>
                          <a:cubicBezTo>
                            <a:pt x="952" y="11430"/>
                            <a:pt x="952" y="11430"/>
                            <a:pt x="952" y="11430"/>
                          </a:cubicBezTo>
                          <a:cubicBezTo>
                            <a:pt x="1905" y="10477"/>
                            <a:pt x="1905" y="10477"/>
                            <a:pt x="952" y="11430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2857" y="8572"/>
                            <a:pt x="2857" y="8572"/>
                          </a:cubicBezTo>
                          <a:cubicBezTo>
                            <a:pt x="2857" y="8572"/>
                            <a:pt x="2857" y="7620"/>
                            <a:pt x="3810" y="7620"/>
                          </a:cubicBezTo>
                          <a:cubicBezTo>
                            <a:pt x="3810" y="7620"/>
                            <a:pt x="3810" y="6667"/>
                            <a:pt x="4763" y="6667"/>
                          </a:cubicBezTo>
                          <a:cubicBezTo>
                            <a:pt x="4763" y="6667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lnTo>
                            <a:pt x="5715" y="5715"/>
                          </a:ln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6668" y="5715"/>
                            <a:pt x="6668" y="5715"/>
                          </a:cubicBezTo>
                          <a:lnTo>
                            <a:pt x="6668" y="5715"/>
                          </a:lnTo>
                          <a:cubicBezTo>
                            <a:pt x="6668" y="5715"/>
                            <a:pt x="6668" y="5715"/>
                            <a:pt x="6668" y="5715"/>
                          </a:cubicBezTo>
                          <a:lnTo>
                            <a:pt x="6668" y="5715"/>
                          </a:ln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6667"/>
                            <a:pt x="5715" y="6667"/>
                          </a:cubicBezTo>
                          <a:cubicBezTo>
                            <a:pt x="5715" y="6667"/>
                            <a:pt x="5715" y="6667"/>
                            <a:pt x="5715" y="6667"/>
                          </a:cubicBezTo>
                          <a:cubicBezTo>
                            <a:pt x="5715" y="6667"/>
                            <a:pt x="5715" y="6667"/>
                            <a:pt x="5715" y="6667"/>
                          </a:cubicBezTo>
                          <a:cubicBezTo>
                            <a:pt x="5715" y="6667"/>
                            <a:pt x="5715" y="6667"/>
                            <a:pt x="5715" y="7620"/>
                          </a:cubicBezTo>
                          <a:cubicBezTo>
                            <a:pt x="5715" y="7620"/>
                            <a:pt x="5715" y="8572"/>
                            <a:pt x="4763" y="8572"/>
                          </a:cubicBezTo>
                          <a:cubicBezTo>
                            <a:pt x="4763" y="8572"/>
                            <a:pt x="3810" y="9525"/>
                            <a:pt x="3810" y="9525"/>
                          </a:cubicBezTo>
                          <a:cubicBezTo>
                            <a:pt x="3810" y="9525"/>
                            <a:pt x="3810" y="9525"/>
                            <a:pt x="3810" y="9525"/>
                          </a:cubicBezTo>
                          <a:cubicBezTo>
                            <a:pt x="3810" y="9525"/>
                            <a:pt x="3810" y="9525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0477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2383"/>
                          </a:cubicBezTo>
                          <a:cubicBezTo>
                            <a:pt x="3810" y="12383"/>
                            <a:pt x="3810" y="12383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952" y="15240"/>
                            <a:pt x="952" y="15240"/>
                          </a:cubicBezTo>
                          <a:cubicBezTo>
                            <a:pt x="952" y="15240"/>
                            <a:pt x="0" y="15240"/>
                            <a:pt x="0" y="16192"/>
                          </a:cubicBezTo>
                          <a:cubicBezTo>
                            <a:pt x="0" y="16192"/>
                            <a:pt x="0" y="16192"/>
                            <a:pt x="0" y="16192"/>
                          </a:cubicBezTo>
                          <a:cubicBezTo>
                            <a:pt x="1905" y="12383"/>
                            <a:pt x="1905" y="12383"/>
                            <a:pt x="952" y="11430"/>
                          </a:cubicBezTo>
                          <a:lnTo>
                            <a:pt x="952" y="11430"/>
                          </a:lnTo>
                          <a:lnTo>
                            <a:pt x="952" y="11430"/>
                          </a:lnTo>
                          <a:close/>
                          <a:moveTo>
                            <a:pt x="11430" y="0"/>
                          </a:move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lose/>
                          <a:moveTo>
                            <a:pt x="10477" y="2858"/>
                          </a:move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10477" y="1905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lose/>
                          <a:moveTo>
                            <a:pt x="2857" y="10477"/>
                          </a:moveTo>
                          <a:cubicBezTo>
                            <a:pt x="2857" y="10477"/>
                            <a:pt x="2857" y="10477"/>
                            <a:pt x="2857" y="10477"/>
                          </a:cubicBezTo>
                          <a:cubicBezTo>
                            <a:pt x="2857" y="10477"/>
                            <a:pt x="2857" y="10477"/>
                            <a:pt x="2857" y="10477"/>
                          </a:cubicBezTo>
                          <a:cubicBezTo>
                            <a:pt x="2857" y="10477"/>
                            <a:pt x="2857" y="10477"/>
                            <a:pt x="2857" y="10477"/>
                          </a:cubicBezTo>
                          <a:cubicBezTo>
                            <a:pt x="2857" y="10477"/>
                            <a:pt x="2857" y="10477"/>
                            <a:pt x="2857" y="10477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2" name="任意多边形: 形状 1346"/>
                    <p:cNvSpPr/>
                    <p:nvPr/>
                  </p:nvSpPr>
                  <p:spPr>
                    <a:xfrm>
                      <a:off x="4121467" y="339280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3" name="任意多边形: 形状 1347"/>
                    <p:cNvSpPr/>
                    <p:nvPr/>
                  </p:nvSpPr>
                  <p:spPr>
                    <a:xfrm>
                      <a:off x="4121467" y="3392804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952 w 952"/>
                        <a:gd name="connsiteY1" fmla="*/ 953 h 952"/>
                        <a:gd name="connsiteX2" fmla="*/ 952 w 952"/>
                        <a:gd name="connsiteY2" fmla="*/ 953 h 952"/>
                        <a:gd name="connsiteX3" fmla="*/ 952 w 952"/>
                        <a:gd name="connsiteY3" fmla="*/ 953 h 952"/>
                        <a:gd name="connsiteX4" fmla="*/ 952 w 952"/>
                        <a:gd name="connsiteY4" fmla="*/ 953 h 952"/>
                        <a:gd name="connsiteX5" fmla="*/ 952 w 952"/>
                        <a:gd name="connsiteY5" fmla="*/ 953 h 952"/>
                        <a:gd name="connsiteX6" fmla="*/ 952 w 952"/>
                        <a:gd name="connsiteY6" fmla="*/ 953 h 952"/>
                        <a:gd name="connsiteX7" fmla="*/ 952 w 952"/>
                        <a:gd name="connsiteY7" fmla="*/ 953 h 952"/>
                        <a:gd name="connsiteX8" fmla="*/ 952 w 952"/>
                        <a:gd name="connsiteY8" fmla="*/ 953 h 952"/>
                        <a:gd name="connsiteX9" fmla="*/ 952 w 952"/>
                        <a:gd name="connsiteY9" fmla="*/ 953 h 952"/>
                        <a:gd name="connsiteX10" fmla="*/ 952 w 952"/>
                        <a:gd name="connsiteY10" fmla="*/ 953 h 952"/>
                        <a:gd name="connsiteX11" fmla="*/ 952 w 952"/>
                        <a:gd name="connsiteY11" fmla="*/ 953 h 952"/>
                        <a:gd name="connsiteX12" fmla="*/ 0 w 952"/>
                        <a:gd name="connsiteY12" fmla="*/ 0 h 952"/>
                        <a:gd name="connsiteX13" fmla="*/ 0 w 952"/>
                        <a:gd name="connsiteY13" fmla="*/ 0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0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0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464" name="图形 2"/>
                  <p:cNvGrpSpPr/>
                  <p:nvPr/>
                </p:nvGrpSpPr>
                <p:grpSpPr>
                  <a:xfrm>
                    <a:off x="4090035" y="3405187"/>
                    <a:ext cx="21907" cy="6667"/>
                    <a:chOff x="4090035" y="3405187"/>
                    <a:chExt cx="21907" cy="6667"/>
                  </a:xfrm>
                  <a:solidFill>
                    <a:srgbClr val="3D1F11"/>
                  </a:solidFill>
                </p:grpSpPr>
                <p:sp>
                  <p:nvSpPr>
                    <p:cNvPr id="1465" name="任意多边形: 形状 1349"/>
                    <p:cNvSpPr/>
                    <p:nvPr/>
                  </p:nvSpPr>
                  <p:spPr>
                    <a:xfrm>
                      <a:off x="4111942" y="340613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6" name="任意多边形: 形状 1350"/>
                    <p:cNvSpPr/>
                    <p:nvPr/>
                  </p:nvSpPr>
                  <p:spPr>
                    <a:xfrm>
                      <a:off x="4090035" y="3406139"/>
                      <a:ext cx="20002" cy="5714"/>
                    </a:xfrm>
                    <a:custGeom>
                      <a:avLst/>
                      <a:gdLst>
                        <a:gd name="connsiteX0" fmla="*/ 5715 w 20002"/>
                        <a:gd name="connsiteY0" fmla="*/ 4763 h 5714"/>
                        <a:gd name="connsiteX1" fmla="*/ 5715 w 20002"/>
                        <a:gd name="connsiteY1" fmla="*/ 4763 h 5714"/>
                        <a:gd name="connsiteX2" fmla="*/ 6667 w 20002"/>
                        <a:gd name="connsiteY2" fmla="*/ 4763 h 5714"/>
                        <a:gd name="connsiteX3" fmla="*/ 7620 w 20002"/>
                        <a:gd name="connsiteY3" fmla="*/ 4763 h 5714"/>
                        <a:gd name="connsiteX4" fmla="*/ 7620 w 20002"/>
                        <a:gd name="connsiteY4" fmla="*/ 4763 h 5714"/>
                        <a:gd name="connsiteX5" fmla="*/ 7620 w 20002"/>
                        <a:gd name="connsiteY5" fmla="*/ 4763 h 5714"/>
                        <a:gd name="connsiteX6" fmla="*/ 7620 w 20002"/>
                        <a:gd name="connsiteY6" fmla="*/ 4763 h 5714"/>
                        <a:gd name="connsiteX7" fmla="*/ 7620 w 20002"/>
                        <a:gd name="connsiteY7" fmla="*/ 4763 h 5714"/>
                        <a:gd name="connsiteX8" fmla="*/ 7620 w 20002"/>
                        <a:gd name="connsiteY8" fmla="*/ 4763 h 5714"/>
                        <a:gd name="connsiteX9" fmla="*/ 7620 w 20002"/>
                        <a:gd name="connsiteY9" fmla="*/ 4763 h 5714"/>
                        <a:gd name="connsiteX10" fmla="*/ 7620 w 20002"/>
                        <a:gd name="connsiteY10" fmla="*/ 4763 h 5714"/>
                        <a:gd name="connsiteX11" fmla="*/ 7620 w 20002"/>
                        <a:gd name="connsiteY11" fmla="*/ 4763 h 5714"/>
                        <a:gd name="connsiteX12" fmla="*/ 7620 w 20002"/>
                        <a:gd name="connsiteY12" fmla="*/ 4763 h 5714"/>
                        <a:gd name="connsiteX13" fmla="*/ 7620 w 20002"/>
                        <a:gd name="connsiteY13" fmla="*/ 4763 h 5714"/>
                        <a:gd name="connsiteX14" fmla="*/ 7620 w 20002"/>
                        <a:gd name="connsiteY14" fmla="*/ 4763 h 5714"/>
                        <a:gd name="connsiteX15" fmla="*/ 7620 w 20002"/>
                        <a:gd name="connsiteY15" fmla="*/ 4763 h 5714"/>
                        <a:gd name="connsiteX16" fmla="*/ 7620 w 20002"/>
                        <a:gd name="connsiteY16" fmla="*/ 4763 h 5714"/>
                        <a:gd name="connsiteX17" fmla="*/ 7620 w 20002"/>
                        <a:gd name="connsiteY17" fmla="*/ 4763 h 5714"/>
                        <a:gd name="connsiteX18" fmla="*/ 7620 w 20002"/>
                        <a:gd name="connsiteY18" fmla="*/ 4763 h 5714"/>
                        <a:gd name="connsiteX19" fmla="*/ 7620 w 20002"/>
                        <a:gd name="connsiteY19" fmla="*/ 4763 h 5714"/>
                        <a:gd name="connsiteX20" fmla="*/ 7620 w 20002"/>
                        <a:gd name="connsiteY20" fmla="*/ 4763 h 5714"/>
                        <a:gd name="connsiteX21" fmla="*/ 7620 w 20002"/>
                        <a:gd name="connsiteY21" fmla="*/ 4763 h 5714"/>
                        <a:gd name="connsiteX22" fmla="*/ 7620 w 20002"/>
                        <a:gd name="connsiteY22" fmla="*/ 4763 h 5714"/>
                        <a:gd name="connsiteX23" fmla="*/ 7620 w 20002"/>
                        <a:gd name="connsiteY23" fmla="*/ 4763 h 5714"/>
                        <a:gd name="connsiteX24" fmla="*/ 7620 w 20002"/>
                        <a:gd name="connsiteY24" fmla="*/ 4763 h 5714"/>
                        <a:gd name="connsiteX25" fmla="*/ 7620 w 20002"/>
                        <a:gd name="connsiteY25" fmla="*/ 4763 h 5714"/>
                        <a:gd name="connsiteX26" fmla="*/ 8572 w 20002"/>
                        <a:gd name="connsiteY26" fmla="*/ 4763 h 5714"/>
                        <a:gd name="connsiteX27" fmla="*/ 8572 w 20002"/>
                        <a:gd name="connsiteY27" fmla="*/ 4763 h 5714"/>
                        <a:gd name="connsiteX28" fmla="*/ 8572 w 20002"/>
                        <a:gd name="connsiteY28" fmla="*/ 4763 h 5714"/>
                        <a:gd name="connsiteX29" fmla="*/ 8572 w 20002"/>
                        <a:gd name="connsiteY29" fmla="*/ 4763 h 5714"/>
                        <a:gd name="connsiteX30" fmla="*/ 8572 w 20002"/>
                        <a:gd name="connsiteY30" fmla="*/ 4763 h 5714"/>
                        <a:gd name="connsiteX31" fmla="*/ 8572 w 20002"/>
                        <a:gd name="connsiteY31" fmla="*/ 4763 h 5714"/>
                        <a:gd name="connsiteX32" fmla="*/ 9525 w 20002"/>
                        <a:gd name="connsiteY32" fmla="*/ 3810 h 5714"/>
                        <a:gd name="connsiteX33" fmla="*/ 10477 w 20002"/>
                        <a:gd name="connsiteY33" fmla="*/ 3810 h 5714"/>
                        <a:gd name="connsiteX34" fmla="*/ 11430 w 20002"/>
                        <a:gd name="connsiteY34" fmla="*/ 2857 h 5714"/>
                        <a:gd name="connsiteX35" fmla="*/ 12382 w 20002"/>
                        <a:gd name="connsiteY35" fmla="*/ 1905 h 5714"/>
                        <a:gd name="connsiteX36" fmla="*/ 12382 w 20002"/>
                        <a:gd name="connsiteY36" fmla="*/ 1905 h 5714"/>
                        <a:gd name="connsiteX37" fmla="*/ 12382 w 20002"/>
                        <a:gd name="connsiteY37" fmla="*/ 1905 h 5714"/>
                        <a:gd name="connsiteX38" fmla="*/ 12382 w 20002"/>
                        <a:gd name="connsiteY38" fmla="*/ 1905 h 5714"/>
                        <a:gd name="connsiteX39" fmla="*/ 12382 w 20002"/>
                        <a:gd name="connsiteY39" fmla="*/ 1905 h 5714"/>
                        <a:gd name="connsiteX40" fmla="*/ 12382 w 20002"/>
                        <a:gd name="connsiteY40" fmla="*/ 1905 h 5714"/>
                        <a:gd name="connsiteX41" fmla="*/ 12382 w 20002"/>
                        <a:gd name="connsiteY41" fmla="*/ 1905 h 5714"/>
                        <a:gd name="connsiteX42" fmla="*/ 12382 w 20002"/>
                        <a:gd name="connsiteY42" fmla="*/ 1905 h 5714"/>
                        <a:gd name="connsiteX43" fmla="*/ 12382 w 20002"/>
                        <a:gd name="connsiteY43" fmla="*/ 1905 h 5714"/>
                        <a:gd name="connsiteX44" fmla="*/ 12382 w 20002"/>
                        <a:gd name="connsiteY44" fmla="*/ 1905 h 5714"/>
                        <a:gd name="connsiteX45" fmla="*/ 12382 w 20002"/>
                        <a:gd name="connsiteY45" fmla="*/ 1905 h 5714"/>
                        <a:gd name="connsiteX46" fmla="*/ 12382 w 20002"/>
                        <a:gd name="connsiteY46" fmla="*/ 1905 h 5714"/>
                        <a:gd name="connsiteX47" fmla="*/ 13335 w 20002"/>
                        <a:gd name="connsiteY47" fmla="*/ 2857 h 5714"/>
                        <a:gd name="connsiteX48" fmla="*/ 13335 w 20002"/>
                        <a:gd name="connsiteY48" fmla="*/ 2857 h 5714"/>
                        <a:gd name="connsiteX49" fmla="*/ 13335 w 20002"/>
                        <a:gd name="connsiteY49" fmla="*/ 2857 h 5714"/>
                        <a:gd name="connsiteX50" fmla="*/ 13335 w 20002"/>
                        <a:gd name="connsiteY50" fmla="*/ 2857 h 5714"/>
                        <a:gd name="connsiteX51" fmla="*/ 13335 w 20002"/>
                        <a:gd name="connsiteY51" fmla="*/ 2857 h 5714"/>
                        <a:gd name="connsiteX52" fmla="*/ 13335 w 20002"/>
                        <a:gd name="connsiteY52" fmla="*/ 2857 h 5714"/>
                        <a:gd name="connsiteX53" fmla="*/ 13335 w 20002"/>
                        <a:gd name="connsiteY53" fmla="*/ 2857 h 5714"/>
                        <a:gd name="connsiteX54" fmla="*/ 13335 w 20002"/>
                        <a:gd name="connsiteY54" fmla="*/ 2857 h 5714"/>
                        <a:gd name="connsiteX55" fmla="*/ 13335 w 20002"/>
                        <a:gd name="connsiteY55" fmla="*/ 2857 h 5714"/>
                        <a:gd name="connsiteX56" fmla="*/ 13335 w 20002"/>
                        <a:gd name="connsiteY56" fmla="*/ 2857 h 5714"/>
                        <a:gd name="connsiteX57" fmla="*/ 13335 w 20002"/>
                        <a:gd name="connsiteY57" fmla="*/ 2857 h 5714"/>
                        <a:gd name="connsiteX58" fmla="*/ 12382 w 20002"/>
                        <a:gd name="connsiteY58" fmla="*/ 3810 h 5714"/>
                        <a:gd name="connsiteX59" fmla="*/ 12382 w 20002"/>
                        <a:gd name="connsiteY59" fmla="*/ 3810 h 5714"/>
                        <a:gd name="connsiteX60" fmla="*/ 12382 w 20002"/>
                        <a:gd name="connsiteY60" fmla="*/ 3810 h 5714"/>
                        <a:gd name="connsiteX61" fmla="*/ 11430 w 20002"/>
                        <a:gd name="connsiteY61" fmla="*/ 3810 h 5714"/>
                        <a:gd name="connsiteX62" fmla="*/ 10477 w 20002"/>
                        <a:gd name="connsiteY62" fmla="*/ 4763 h 5714"/>
                        <a:gd name="connsiteX63" fmla="*/ 9525 w 20002"/>
                        <a:gd name="connsiteY63" fmla="*/ 5715 h 5714"/>
                        <a:gd name="connsiteX64" fmla="*/ 9525 w 20002"/>
                        <a:gd name="connsiteY64" fmla="*/ 5715 h 5714"/>
                        <a:gd name="connsiteX65" fmla="*/ 8572 w 20002"/>
                        <a:gd name="connsiteY65" fmla="*/ 5715 h 5714"/>
                        <a:gd name="connsiteX66" fmla="*/ 8572 w 20002"/>
                        <a:gd name="connsiteY66" fmla="*/ 5715 h 5714"/>
                        <a:gd name="connsiteX67" fmla="*/ 8572 w 20002"/>
                        <a:gd name="connsiteY67" fmla="*/ 5715 h 5714"/>
                        <a:gd name="connsiteX68" fmla="*/ 8572 w 20002"/>
                        <a:gd name="connsiteY68" fmla="*/ 5715 h 5714"/>
                        <a:gd name="connsiteX69" fmla="*/ 8572 w 20002"/>
                        <a:gd name="connsiteY69" fmla="*/ 5715 h 5714"/>
                        <a:gd name="connsiteX70" fmla="*/ 8572 w 20002"/>
                        <a:gd name="connsiteY70" fmla="*/ 5715 h 5714"/>
                        <a:gd name="connsiteX71" fmla="*/ 7620 w 20002"/>
                        <a:gd name="connsiteY71" fmla="*/ 5715 h 5714"/>
                        <a:gd name="connsiteX72" fmla="*/ 7620 w 20002"/>
                        <a:gd name="connsiteY72" fmla="*/ 5715 h 5714"/>
                        <a:gd name="connsiteX73" fmla="*/ 7620 w 20002"/>
                        <a:gd name="connsiteY73" fmla="*/ 5715 h 5714"/>
                        <a:gd name="connsiteX74" fmla="*/ 7620 w 20002"/>
                        <a:gd name="connsiteY74" fmla="*/ 5715 h 5714"/>
                        <a:gd name="connsiteX75" fmla="*/ 7620 w 20002"/>
                        <a:gd name="connsiteY75" fmla="*/ 5715 h 5714"/>
                        <a:gd name="connsiteX76" fmla="*/ 7620 w 20002"/>
                        <a:gd name="connsiteY76" fmla="*/ 5715 h 5714"/>
                        <a:gd name="connsiteX77" fmla="*/ 7620 w 20002"/>
                        <a:gd name="connsiteY77" fmla="*/ 5715 h 5714"/>
                        <a:gd name="connsiteX78" fmla="*/ 7620 w 20002"/>
                        <a:gd name="connsiteY78" fmla="*/ 5715 h 5714"/>
                        <a:gd name="connsiteX79" fmla="*/ 7620 w 20002"/>
                        <a:gd name="connsiteY79" fmla="*/ 5715 h 5714"/>
                        <a:gd name="connsiteX80" fmla="*/ 6667 w 20002"/>
                        <a:gd name="connsiteY80" fmla="*/ 5715 h 5714"/>
                        <a:gd name="connsiteX81" fmla="*/ 5715 w 20002"/>
                        <a:gd name="connsiteY81" fmla="*/ 5715 h 5714"/>
                        <a:gd name="connsiteX82" fmla="*/ 5715 w 20002"/>
                        <a:gd name="connsiteY82" fmla="*/ 5715 h 5714"/>
                        <a:gd name="connsiteX83" fmla="*/ 5715 w 20002"/>
                        <a:gd name="connsiteY83" fmla="*/ 5715 h 5714"/>
                        <a:gd name="connsiteX84" fmla="*/ 5715 w 20002"/>
                        <a:gd name="connsiteY84" fmla="*/ 5715 h 5714"/>
                        <a:gd name="connsiteX85" fmla="*/ 5715 w 20002"/>
                        <a:gd name="connsiteY85" fmla="*/ 5715 h 5714"/>
                        <a:gd name="connsiteX86" fmla="*/ 4763 w 20002"/>
                        <a:gd name="connsiteY86" fmla="*/ 5715 h 5714"/>
                        <a:gd name="connsiteX87" fmla="*/ 4763 w 20002"/>
                        <a:gd name="connsiteY87" fmla="*/ 5715 h 5714"/>
                        <a:gd name="connsiteX88" fmla="*/ 2857 w 20002"/>
                        <a:gd name="connsiteY88" fmla="*/ 5715 h 5714"/>
                        <a:gd name="connsiteX89" fmla="*/ 1905 w 20002"/>
                        <a:gd name="connsiteY89" fmla="*/ 5715 h 5714"/>
                        <a:gd name="connsiteX90" fmla="*/ 952 w 20002"/>
                        <a:gd name="connsiteY90" fmla="*/ 5715 h 5714"/>
                        <a:gd name="connsiteX91" fmla="*/ 0 w 20002"/>
                        <a:gd name="connsiteY91" fmla="*/ 5715 h 5714"/>
                        <a:gd name="connsiteX92" fmla="*/ 0 w 20002"/>
                        <a:gd name="connsiteY92" fmla="*/ 5715 h 5714"/>
                        <a:gd name="connsiteX93" fmla="*/ 5715 w 20002"/>
                        <a:gd name="connsiteY93" fmla="*/ 4763 h 5714"/>
                        <a:gd name="connsiteX94" fmla="*/ 20002 w 20002"/>
                        <a:gd name="connsiteY94" fmla="*/ 0 h 5714"/>
                        <a:gd name="connsiteX95" fmla="*/ 20002 w 20002"/>
                        <a:gd name="connsiteY95" fmla="*/ 0 h 5714"/>
                        <a:gd name="connsiteX96" fmla="*/ 20002 w 20002"/>
                        <a:gd name="connsiteY96" fmla="*/ 0 h 5714"/>
                        <a:gd name="connsiteX97" fmla="*/ 20002 w 20002"/>
                        <a:gd name="connsiteY97" fmla="*/ 0 h 5714"/>
                        <a:gd name="connsiteX98" fmla="*/ 20002 w 20002"/>
                        <a:gd name="connsiteY98" fmla="*/ 0 h 5714"/>
                        <a:gd name="connsiteX99" fmla="*/ 17145 w 20002"/>
                        <a:gd name="connsiteY99" fmla="*/ 1905 h 5714"/>
                        <a:gd name="connsiteX100" fmla="*/ 17145 w 20002"/>
                        <a:gd name="connsiteY100" fmla="*/ 1905 h 5714"/>
                        <a:gd name="connsiteX101" fmla="*/ 17145 w 20002"/>
                        <a:gd name="connsiteY101" fmla="*/ 1905 h 5714"/>
                        <a:gd name="connsiteX102" fmla="*/ 17145 w 20002"/>
                        <a:gd name="connsiteY102" fmla="*/ 1905 h 5714"/>
                        <a:gd name="connsiteX103" fmla="*/ 17145 w 20002"/>
                        <a:gd name="connsiteY103" fmla="*/ 1905 h 5714"/>
                        <a:gd name="connsiteX104" fmla="*/ 6667 w 20002"/>
                        <a:gd name="connsiteY104" fmla="*/ 4763 h 5714"/>
                        <a:gd name="connsiteX105" fmla="*/ 6667 w 20002"/>
                        <a:gd name="connsiteY105" fmla="*/ 4763 h 5714"/>
                        <a:gd name="connsiteX106" fmla="*/ 6667 w 20002"/>
                        <a:gd name="connsiteY106" fmla="*/ 4763 h 5714"/>
                        <a:gd name="connsiteX107" fmla="*/ 6667 w 20002"/>
                        <a:gd name="connsiteY107" fmla="*/ 4763 h 5714"/>
                        <a:gd name="connsiteX108" fmla="*/ 6667 w 20002"/>
                        <a:gd name="connsiteY108" fmla="*/ 4763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0002" h="5714">
                          <a:moveTo>
                            <a:pt x="5715" y="4763"/>
                          </a:move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8572" y="4763"/>
                            <a:pt x="8572" y="4763"/>
                          </a:cubicBezTo>
                          <a:cubicBezTo>
                            <a:pt x="8572" y="4763"/>
                            <a:pt x="9525" y="4763"/>
                            <a:pt x="9525" y="3810"/>
                          </a:cubicBezTo>
                          <a:cubicBezTo>
                            <a:pt x="9525" y="3810"/>
                            <a:pt x="10477" y="3810"/>
                            <a:pt x="10477" y="3810"/>
                          </a:cubicBezTo>
                          <a:cubicBezTo>
                            <a:pt x="10477" y="3810"/>
                            <a:pt x="11430" y="3810"/>
                            <a:pt x="11430" y="2857"/>
                          </a:cubicBezTo>
                          <a:cubicBezTo>
                            <a:pt x="11430" y="2857"/>
                            <a:pt x="12382" y="2857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lnTo>
                            <a:pt x="12382" y="1905"/>
                          </a:lnTo>
                          <a:cubicBezTo>
                            <a:pt x="12382" y="1905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3335" y="1905"/>
                            <a:pt x="13335" y="2857"/>
                          </a:cubicBezTo>
                          <a:lnTo>
                            <a:pt x="13335" y="2857"/>
                          </a:ln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lnTo>
                            <a:pt x="13335" y="2857"/>
                          </a:ln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3335" y="2857"/>
                            <a:pt x="13335" y="2857"/>
                          </a:cubicBezTo>
                          <a:cubicBezTo>
                            <a:pt x="13335" y="2857"/>
                            <a:pt x="12382" y="3810"/>
                            <a:pt x="12382" y="3810"/>
                          </a:cubicBezTo>
                          <a:cubicBezTo>
                            <a:pt x="12382" y="3810"/>
                            <a:pt x="12382" y="3810"/>
                            <a:pt x="12382" y="3810"/>
                          </a:cubicBezTo>
                          <a:cubicBezTo>
                            <a:pt x="12382" y="3810"/>
                            <a:pt x="12382" y="3810"/>
                            <a:pt x="12382" y="3810"/>
                          </a:cubicBezTo>
                          <a:cubicBezTo>
                            <a:pt x="12382" y="3810"/>
                            <a:pt x="12382" y="3810"/>
                            <a:pt x="11430" y="3810"/>
                          </a:cubicBezTo>
                          <a:cubicBezTo>
                            <a:pt x="11430" y="3810"/>
                            <a:pt x="10477" y="3810"/>
                            <a:pt x="10477" y="4763"/>
                          </a:cubicBezTo>
                          <a:cubicBezTo>
                            <a:pt x="10477" y="4763"/>
                            <a:pt x="9525" y="4763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8572" y="5715"/>
                          </a:cubicBezTo>
                          <a:cubicBezTo>
                            <a:pt x="8572" y="5715"/>
                            <a:pt x="8572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6667" y="5715"/>
                          </a:cubicBezTo>
                          <a:cubicBezTo>
                            <a:pt x="6667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4763" y="5715"/>
                          </a:cubicBezTo>
                          <a:cubicBezTo>
                            <a:pt x="3810" y="5715"/>
                            <a:pt x="3810" y="5715"/>
                            <a:pt x="2857" y="5715"/>
                          </a:cubicBezTo>
                          <a:cubicBezTo>
                            <a:pt x="2857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0" y="5715"/>
                          </a:cubicBezTo>
                          <a:lnTo>
                            <a:pt x="0" y="5715"/>
                          </a:lnTo>
                          <a:lnTo>
                            <a:pt x="5715" y="4763"/>
                          </a:lnTo>
                          <a:close/>
                          <a:moveTo>
                            <a:pt x="20002" y="0"/>
                          </a:move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lose/>
                          <a:moveTo>
                            <a:pt x="17145" y="1905"/>
                          </a:moveTo>
                          <a:cubicBezTo>
                            <a:pt x="17145" y="1905"/>
                            <a:pt x="17145" y="1905"/>
                            <a:pt x="17145" y="1905"/>
                          </a:cubicBezTo>
                          <a:cubicBezTo>
                            <a:pt x="18097" y="1905"/>
                            <a:pt x="18097" y="1905"/>
                            <a:pt x="17145" y="1905"/>
                          </a:cubicBezTo>
                          <a:cubicBezTo>
                            <a:pt x="18097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7145" y="1905"/>
                            <a:pt x="17145" y="1905"/>
                          </a:cubicBezTo>
                          <a:close/>
                          <a:moveTo>
                            <a:pt x="6667" y="4763"/>
                          </a:move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7" name="任意多边形: 形状 1351"/>
                    <p:cNvSpPr/>
                    <p:nvPr/>
                  </p:nvSpPr>
                  <p:spPr>
                    <a:xfrm>
                      <a:off x="4110037" y="34051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68" name="任意多边形: 形状 1352"/>
                    <p:cNvSpPr/>
                    <p:nvPr/>
                  </p:nvSpPr>
                  <p:spPr>
                    <a:xfrm>
                      <a:off x="4110037" y="3405425"/>
                      <a:ext cx="952" cy="1666"/>
                    </a:xfrm>
                    <a:custGeom>
                      <a:avLst/>
                      <a:gdLst>
                        <a:gd name="connsiteX0" fmla="*/ 0 w 952"/>
                        <a:gd name="connsiteY0" fmla="*/ 714 h 1666"/>
                        <a:gd name="connsiteX1" fmla="*/ 0 w 952"/>
                        <a:gd name="connsiteY1" fmla="*/ 714 h 1666"/>
                        <a:gd name="connsiteX2" fmla="*/ 0 w 952"/>
                        <a:gd name="connsiteY2" fmla="*/ 714 h 1666"/>
                        <a:gd name="connsiteX3" fmla="*/ 952 w 952"/>
                        <a:gd name="connsiteY3" fmla="*/ 1667 h 1666"/>
                        <a:gd name="connsiteX4" fmla="*/ 952 w 952"/>
                        <a:gd name="connsiteY4" fmla="*/ 1667 h 1666"/>
                        <a:gd name="connsiteX5" fmla="*/ 952 w 952"/>
                        <a:gd name="connsiteY5" fmla="*/ 1667 h 1666"/>
                        <a:gd name="connsiteX6" fmla="*/ 952 w 952"/>
                        <a:gd name="connsiteY6" fmla="*/ 1667 h 1666"/>
                        <a:gd name="connsiteX7" fmla="*/ 952 w 952"/>
                        <a:gd name="connsiteY7" fmla="*/ 1667 h 1666"/>
                        <a:gd name="connsiteX8" fmla="*/ 952 w 952"/>
                        <a:gd name="connsiteY8" fmla="*/ 1667 h 1666"/>
                        <a:gd name="connsiteX9" fmla="*/ 952 w 952"/>
                        <a:gd name="connsiteY9" fmla="*/ 1667 h 1666"/>
                        <a:gd name="connsiteX10" fmla="*/ 952 w 952"/>
                        <a:gd name="connsiteY10" fmla="*/ 1667 h 1666"/>
                        <a:gd name="connsiteX11" fmla="*/ 952 w 952"/>
                        <a:gd name="connsiteY11" fmla="*/ 1667 h 1666"/>
                        <a:gd name="connsiteX12" fmla="*/ 0 w 952"/>
                        <a:gd name="connsiteY12" fmla="*/ 714 h 1666"/>
                        <a:gd name="connsiteX13" fmla="*/ 0 w 952"/>
                        <a:gd name="connsiteY13" fmla="*/ 714 h 1666"/>
                        <a:gd name="connsiteX14" fmla="*/ 0 w 952"/>
                        <a:gd name="connsiteY14" fmla="*/ 714 h 1666"/>
                        <a:gd name="connsiteX15" fmla="*/ 0 w 952"/>
                        <a:gd name="connsiteY15" fmla="*/ 714 h 1666"/>
                        <a:gd name="connsiteX16" fmla="*/ 0 w 952"/>
                        <a:gd name="connsiteY16" fmla="*/ 714 h 1666"/>
                        <a:gd name="connsiteX17" fmla="*/ 0 w 952"/>
                        <a:gd name="connsiteY17" fmla="*/ 714 h 1666"/>
                        <a:gd name="connsiteX18" fmla="*/ 0 w 952"/>
                        <a:gd name="connsiteY18" fmla="*/ 714 h 1666"/>
                        <a:gd name="connsiteX19" fmla="*/ 0 w 952"/>
                        <a:gd name="connsiteY19" fmla="*/ 714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1666">
                          <a:moveTo>
                            <a:pt x="0" y="714"/>
                          </a:moveTo>
                          <a:cubicBezTo>
                            <a:pt x="0" y="714"/>
                            <a:pt x="952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952" y="1667"/>
                            <a:pt x="952" y="1667"/>
                            <a:pt x="952" y="1667"/>
                          </a:cubicBezTo>
                          <a:lnTo>
                            <a:pt x="952" y="1667"/>
                          </a:lnTo>
                          <a:cubicBezTo>
                            <a:pt x="952" y="1667"/>
                            <a:pt x="952" y="1667"/>
                            <a:pt x="952" y="1667"/>
                          </a:cubicBezTo>
                          <a:cubicBezTo>
                            <a:pt x="952" y="1667"/>
                            <a:pt x="952" y="1667"/>
                            <a:pt x="952" y="1667"/>
                          </a:cubicBezTo>
                          <a:cubicBezTo>
                            <a:pt x="952" y="1667"/>
                            <a:pt x="952" y="1667"/>
                            <a:pt x="952" y="1667"/>
                          </a:cubicBezTo>
                          <a:cubicBezTo>
                            <a:pt x="952" y="1667"/>
                            <a:pt x="952" y="1667"/>
                            <a:pt x="952" y="1667"/>
                          </a:cubicBezTo>
                          <a:lnTo>
                            <a:pt x="952" y="1667"/>
                          </a:lnTo>
                          <a:lnTo>
                            <a:pt x="952" y="1667"/>
                          </a:lnTo>
                          <a:cubicBezTo>
                            <a:pt x="952" y="1667"/>
                            <a:pt x="952" y="1667"/>
                            <a:pt x="952" y="1667"/>
                          </a:cubicBezTo>
                          <a:lnTo>
                            <a:pt x="0" y="714"/>
                          </a:lnTo>
                          <a:lnTo>
                            <a:pt x="0" y="714"/>
                          </a:lnTo>
                          <a:cubicBezTo>
                            <a:pt x="952" y="-238"/>
                            <a:pt x="952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69" name="任意多边形: 形状 1353"/>
                  <p:cNvSpPr/>
                  <p:nvPr/>
                </p:nvSpPr>
                <p:spPr>
                  <a:xfrm>
                    <a:off x="4086225" y="3409949"/>
                    <a:ext cx="8572" cy="1666"/>
                  </a:xfrm>
                  <a:custGeom>
                    <a:avLst/>
                    <a:gdLst>
                      <a:gd name="connsiteX0" fmla="*/ 0 w 8572"/>
                      <a:gd name="connsiteY0" fmla="*/ 953 h 1666"/>
                      <a:gd name="connsiteX1" fmla="*/ 0 w 8572"/>
                      <a:gd name="connsiteY1" fmla="*/ 953 h 1666"/>
                      <a:gd name="connsiteX2" fmla="*/ 0 w 8572"/>
                      <a:gd name="connsiteY2" fmla="*/ 953 h 1666"/>
                      <a:gd name="connsiteX3" fmla="*/ 0 w 8572"/>
                      <a:gd name="connsiteY3" fmla="*/ 953 h 1666"/>
                      <a:gd name="connsiteX4" fmla="*/ 0 w 8572"/>
                      <a:gd name="connsiteY4" fmla="*/ 953 h 1666"/>
                      <a:gd name="connsiteX5" fmla="*/ 0 w 8572"/>
                      <a:gd name="connsiteY5" fmla="*/ 953 h 1666"/>
                      <a:gd name="connsiteX6" fmla="*/ 952 w 8572"/>
                      <a:gd name="connsiteY6" fmla="*/ 953 h 1666"/>
                      <a:gd name="connsiteX7" fmla="*/ 1905 w 8572"/>
                      <a:gd name="connsiteY7" fmla="*/ 953 h 1666"/>
                      <a:gd name="connsiteX8" fmla="*/ 2857 w 8572"/>
                      <a:gd name="connsiteY8" fmla="*/ 953 h 1666"/>
                      <a:gd name="connsiteX9" fmla="*/ 3810 w 8572"/>
                      <a:gd name="connsiteY9" fmla="*/ 953 h 1666"/>
                      <a:gd name="connsiteX10" fmla="*/ 3810 w 8572"/>
                      <a:gd name="connsiteY10" fmla="*/ 953 h 1666"/>
                      <a:gd name="connsiteX11" fmla="*/ 3810 w 8572"/>
                      <a:gd name="connsiteY11" fmla="*/ 953 h 1666"/>
                      <a:gd name="connsiteX12" fmla="*/ 3810 w 8572"/>
                      <a:gd name="connsiteY12" fmla="*/ 953 h 1666"/>
                      <a:gd name="connsiteX13" fmla="*/ 3810 w 8572"/>
                      <a:gd name="connsiteY13" fmla="*/ 953 h 1666"/>
                      <a:gd name="connsiteX14" fmla="*/ 3810 w 8572"/>
                      <a:gd name="connsiteY14" fmla="*/ 953 h 1666"/>
                      <a:gd name="connsiteX15" fmla="*/ 4763 w 8572"/>
                      <a:gd name="connsiteY15" fmla="*/ 953 h 1666"/>
                      <a:gd name="connsiteX16" fmla="*/ 5715 w 8572"/>
                      <a:gd name="connsiteY16" fmla="*/ 953 h 1666"/>
                      <a:gd name="connsiteX17" fmla="*/ 6668 w 8572"/>
                      <a:gd name="connsiteY17" fmla="*/ 953 h 1666"/>
                      <a:gd name="connsiteX18" fmla="*/ 7620 w 8572"/>
                      <a:gd name="connsiteY18" fmla="*/ 953 h 1666"/>
                      <a:gd name="connsiteX19" fmla="*/ 7620 w 8572"/>
                      <a:gd name="connsiteY19" fmla="*/ 953 h 1666"/>
                      <a:gd name="connsiteX20" fmla="*/ 7620 w 8572"/>
                      <a:gd name="connsiteY20" fmla="*/ 953 h 1666"/>
                      <a:gd name="connsiteX21" fmla="*/ 7620 w 8572"/>
                      <a:gd name="connsiteY21" fmla="*/ 953 h 1666"/>
                      <a:gd name="connsiteX22" fmla="*/ 7620 w 8572"/>
                      <a:gd name="connsiteY22" fmla="*/ 953 h 1666"/>
                      <a:gd name="connsiteX23" fmla="*/ 7620 w 8572"/>
                      <a:gd name="connsiteY23" fmla="*/ 953 h 1666"/>
                      <a:gd name="connsiteX24" fmla="*/ 7620 w 8572"/>
                      <a:gd name="connsiteY24" fmla="*/ 953 h 1666"/>
                      <a:gd name="connsiteX25" fmla="*/ 7620 w 8572"/>
                      <a:gd name="connsiteY25" fmla="*/ 953 h 1666"/>
                      <a:gd name="connsiteX26" fmla="*/ 7620 w 8572"/>
                      <a:gd name="connsiteY26" fmla="*/ 953 h 1666"/>
                      <a:gd name="connsiteX27" fmla="*/ 7620 w 8572"/>
                      <a:gd name="connsiteY27" fmla="*/ 953 h 1666"/>
                      <a:gd name="connsiteX28" fmla="*/ 7620 w 8572"/>
                      <a:gd name="connsiteY28" fmla="*/ 953 h 1666"/>
                      <a:gd name="connsiteX29" fmla="*/ 8573 w 8572"/>
                      <a:gd name="connsiteY29" fmla="*/ 953 h 1666"/>
                      <a:gd name="connsiteX30" fmla="*/ 8573 w 8572"/>
                      <a:gd name="connsiteY30" fmla="*/ 953 h 1666"/>
                      <a:gd name="connsiteX31" fmla="*/ 8573 w 8572"/>
                      <a:gd name="connsiteY31" fmla="*/ 953 h 1666"/>
                      <a:gd name="connsiteX32" fmla="*/ 8573 w 8572"/>
                      <a:gd name="connsiteY32" fmla="*/ 0 h 1666"/>
                      <a:gd name="connsiteX33" fmla="*/ 8573 w 8572"/>
                      <a:gd name="connsiteY33" fmla="*/ 0 h 1666"/>
                      <a:gd name="connsiteX34" fmla="*/ 7620 w 8572"/>
                      <a:gd name="connsiteY34" fmla="*/ 0 h 1666"/>
                      <a:gd name="connsiteX35" fmla="*/ 6668 w 8572"/>
                      <a:gd name="connsiteY35" fmla="*/ 0 h 1666"/>
                      <a:gd name="connsiteX36" fmla="*/ 6668 w 8572"/>
                      <a:gd name="connsiteY36" fmla="*/ 0 h 1666"/>
                      <a:gd name="connsiteX37" fmla="*/ 6668 w 8572"/>
                      <a:gd name="connsiteY37" fmla="*/ 0 h 1666"/>
                      <a:gd name="connsiteX38" fmla="*/ 6668 w 8572"/>
                      <a:gd name="connsiteY38" fmla="*/ 0 h 1666"/>
                      <a:gd name="connsiteX39" fmla="*/ 6668 w 8572"/>
                      <a:gd name="connsiteY39" fmla="*/ 0 h 1666"/>
                      <a:gd name="connsiteX40" fmla="*/ 6668 w 8572"/>
                      <a:gd name="connsiteY40" fmla="*/ 0 h 1666"/>
                      <a:gd name="connsiteX41" fmla="*/ 6668 w 8572"/>
                      <a:gd name="connsiteY41" fmla="*/ 0 h 1666"/>
                      <a:gd name="connsiteX42" fmla="*/ 6668 w 8572"/>
                      <a:gd name="connsiteY42" fmla="*/ 0 h 1666"/>
                      <a:gd name="connsiteX43" fmla="*/ 6668 w 8572"/>
                      <a:gd name="connsiteY43" fmla="*/ 0 h 1666"/>
                      <a:gd name="connsiteX44" fmla="*/ 6668 w 8572"/>
                      <a:gd name="connsiteY44" fmla="*/ 0 h 1666"/>
                      <a:gd name="connsiteX45" fmla="*/ 6668 w 8572"/>
                      <a:gd name="connsiteY45" fmla="*/ 0 h 1666"/>
                      <a:gd name="connsiteX46" fmla="*/ 6668 w 8572"/>
                      <a:gd name="connsiteY46" fmla="*/ 0 h 1666"/>
                      <a:gd name="connsiteX47" fmla="*/ 6668 w 8572"/>
                      <a:gd name="connsiteY47" fmla="*/ 0 h 1666"/>
                      <a:gd name="connsiteX48" fmla="*/ 6668 w 8572"/>
                      <a:gd name="connsiteY48" fmla="*/ 0 h 1666"/>
                      <a:gd name="connsiteX49" fmla="*/ 6668 w 8572"/>
                      <a:gd name="connsiteY49" fmla="*/ 0 h 1666"/>
                      <a:gd name="connsiteX50" fmla="*/ 6668 w 8572"/>
                      <a:gd name="connsiteY50" fmla="*/ 0 h 1666"/>
                      <a:gd name="connsiteX51" fmla="*/ 6668 w 8572"/>
                      <a:gd name="connsiteY51" fmla="*/ 0 h 1666"/>
                      <a:gd name="connsiteX52" fmla="*/ 6668 w 8572"/>
                      <a:gd name="connsiteY52" fmla="*/ 0 h 1666"/>
                      <a:gd name="connsiteX53" fmla="*/ 6668 w 8572"/>
                      <a:gd name="connsiteY53" fmla="*/ 0 h 1666"/>
                      <a:gd name="connsiteX54" fmla="*/ 6668 w 8572"/>
                      <a:gd name="connsiteY54" fmla="*/ 0 h 1666"/>
                      <a:gd name="connsiteX55" fmla="*/ 6668 w 8572"/>
                      <a:gd name="connsiteY55" fmla="*/ 0 h 1666"/>
                      <a:gd name="connsiteX56" fmla="*/ 6668 w 8572"/>
                      <a:gd name="connsiteY56" fmla="*/ 0 h 1666"/>
                      <a:gd name="connsiteX57" fmla="*/ 6668 w 8572"/>
                      <a:gd name="connsiteY57" fmla="*/ 0 h 1666"/>
                      <a:gd name="connsiteX58" fmla="*/ 6668 w 8572"/>
                      <a:gd name="connsiteY58" fmla="*/ 0 h 1666"/>
                      <a:gd name="connsiteX59" fmla="*/ 6668 w 8572"/>
                      <a:gd name="connsiteY59" fmla="*/ 0 h 1666"/>
                      <a:gd name="connsiteX60" fmla="*/ 6668 w 8572"/>
                      <a:gd name="connsiteY60" fmla="*/ 0 h 1666"/>
                      <a:gd name="connsiteX61" fmla="*/ 5715 w 8572"/>
                      <a:gd name="connsiteY61" fmla="*/ 0 h 1666"/>
                      <a:gd name="connsiteX62" fmla="*/ 4763 w 8572"/>
                      <a:gd name="connsiteY62" fmla="*/ 0 h 1666"/>
                      <a:gd name="connsiteX63" fmla="*/ 4763 w 8572"/>
                      <a:gd name="connsiteY63" fmla="*/ 0 h 1666"/>
                      <a:gd name="connsiteX64" fmla="*/ 4763 w 8572"/>
                      <a:gd name="connsiteY64" fmla="*/ 0 h 1666"/>
                      <a:gd name="connsiteX65" fmla="*/ 4763 w 8572"/>
                      <a:gd name="connsiteY65" fmla="*/ 0 h 1666"/>
                      <a:gd name="connsiteX66" fmla="*/ 4763 w 8572"/>
                      <a:gd name="connsiteY66" fmla="*/ 0 h 1666"/>
                      <a:gd name="connsiteX67" fmla="*/ 0 w 8572"/>
                      <a:gd name="connsiteY67" fmla="*/ 953 h 1666"/>
                      <a:gd name="connsiteX68" fmla="*/ 0 w 8572"/>
                      <a:gd name="connsiteY68" fmla="*/ 953 h 1666"/>
                      <a:gd name="connsiteX69" fmla="*/ 0 w 8572"/>
                      <a:gd name="connsiteY69" fmla="*/ 953 h 1666"/>
                      <a:gd name="connsiteX70" fmla="*/ 0 w 8572"/>
                      <a:gd name="connsiteY70" fmla="*/ 953 h 1666"/>
                      <a:gd name="connsiteX71" fmla="*/ 0 w 8572"/>
                      <a:gd name="connsiteY71" fmla="*/ 953 h 1666"/>
                      <a:gd name="connsiteX72" fmla="*/ 0 w 8572"/>
                      <a:gd name="connsiteY72" fmla="*/ 953 h 1666"/>
                      <a:gd name="connsiteX73" fmla="*/ 5715 w 8572"/>
                      <a:gd name="connsiteY73" fmla="*/ 953 h 1666"/>
                      <a:gd name="connsiteX74" fmla="*/ 5715 w 8572"/>
                      <a:gd name="connsiteY74" fmla="*/ 953 h 1666"/>
                      <a:gd name="connsiteX75" fmla="*/ 5715 w 8572"/>
                      <a:gd name="connsiteY75" fmla="*/ 953 h 1666"/>
                      <a:gd name="connsiteX76" fmla="*/ 5715 w 8572"/>
                      <a:gd name="connsiteY76" fmla="*/ 953 h 1666"/>
                      <a:gd name="connsiteX77" fmla="*/ 5715 w 8572"/>
                      <a:gd name="connsiteY77" fmla="*/ 953 h 1666"/>
                      <a:gd name="connsiteX78" fmla="*/ 2857 w 8572"/>
                      <a:gd name="connsiteY78" fmla="*/ 953 h 1666"/>
                      <a:gd name="connsiteX79" fmla="*/ 2857 w 8572"/>
                      <a:gd name="connsiteY79" fmla="*/ 953 h 1666"/>
                      <a:gd name="connsiteX80" fmla="*/ 2857 w 8572"/>
                      <a:gd name="connsiteY80" fmla="*/ 953 h 1666"/>
                      <a:gd name="connsiteX81" fmla="*/ 2857 w 8572"/>
                      <a:gd name="connsiteY81" fmla="*/ 953 h 1666"/>
                      <a:gd name="connsiteX82" fmla="*/ 2857 w 8572"/>
                      <a:gd name="connsiteY82" fmla="*/ 953 h 16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8572" h="1666">
                        <a:moveTo>
                          <a:pt x="0" y="953"/>
                        </a:move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952" y="953"/>
                          <a:pt x="0" y="953"/>
                        </a:cubicBezTo>
                        <a:cubicBezTo>
                          <a:pt x="952" y="953"/>
                          <a:pt x="952" y="953"/>
                          <a:pt x="0" y="953"/>
                        </a:cubicBezTo>
                        <a:cubicBezTo>
                          <a:pt x="952" y="953"/>
                          <a:pt x="952" y="953"/>
                          <a:pt x="0" y="953"/>
                        </a:cubicBezTo>
                        <a:cubicBezTo>
                          <a:pt x="952" y="953"/>
                          <a:pt x="952" y="953"/>
                          <a:pt x="0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1905" y="953"/>
                          <a:pt x="1905" y="953"/>
                        </a:cubicBezTo>
                        <a:cubicBezTo>
                          <a:pt x="1905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4763" y="953"/>
                        </a:cubicBezTo>
                        <a:cubicBezTo>
                          <a:pt x="4763" y="953"/>
                          <a:pt x="5715" y="953"/>
                          <a:pt x="5715" y="953"/>
                        </a:cubicBezTo>
                        <a:cubicBezTo>
                          <a:pt x="5715" y="953"/>
                          <a:pt x="5715" y="953"/>
                          <a:pt x="6668" y="953"/>
                        </a:cubicBezTo>
                        <a:cubicBezTo>
                          <a:pt x="6668" y="953"/>
                          <a:pt x="6668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7620" y="953"/>
                          <a:pt x="7620" y="953"/>
                        </a:cubicBezTo>
                        <a:lnTo>
                          <a:pt x="7620" y="953"/>
                        </a:lnTo>
                        <a:cubicBezTo>
                          <a:pt x="7620" y="953"/>
                          <a:pt x="7620" y="953"/>
                          <a:pt x="7620" y="953"/>
                        </a:cubicBezTo>
                        <a:cubicBezTo>
                          <a:pt x="7620" y="953"/>
                          <a:pt x="8573" y="953"/>
                          <a:pt x="8573" y="953"/>
                        </a:cubicBezTo>
                        <a:cubicBezTo>
                          <a:pt x="8573" y="953"/>
                          <a:pt x="8573" y="953"/>
                          <a:pt x="8573" y="953"/>
                        </a:cubicBezTo>
                        <a:cubicBezTo>
                          <a:pt x="8573" y="953"/>
                          <a:pt x="8573" y="953"/>
                          <a:pt x="8573" y="953"/>
                        </a:cubicBezTo>
                        <a:lnTo>
                          <a:pt x="8573" y="0"/>
                        </a:ln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7620" y="0"/>
                        </a:cubicBezTo>
                        <a:cubicBezTo>
                          <a:pt x="7620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5715" y="0"/>
                        </a:cubicBezTo>
                        <a:cubicBezTo>
                          <a:pt x="5715" y="0"/>
                          <a:pt x="5715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952" y="953"/>
                          <a:pt x="0" y="953"/>
                        </a:cubicBezTo>
                        <a:cubicBezTo>
                          <a:pt x="952" y="953"/>
                          <a:pt x="952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lose/>
                        <a:moveTo>
                          <a:pt x="5715" y="953"/>
                        </a:moveTo>
                        <a:cubicBezTo>
                          <a:pt x="5715" y="953"/>
                          <a:pt x="5715" y="1905"/>
                          <a:pt x="5715" y="953"/>
                        </a:cubicBezTo>
                        <a:cubicBezTo>
                          <a:pt x="5715" y="1905"/>
                          <a:pt x="5715" y="1905"/>
                          <a:pt x="5715" y="953"/>
                        </a:cubicBezTo>
                        <a:cubicBezTo>
                          <a:pt x="5715" y="1905"/>
                          <a:pt x="5715" y="1905"/>
                          <a:pt x="5715" y="953"/>
                        </a:cubicBezTo>
                        <a:cubicBezTo>
                          <a:pt x="5715" y="953"/>
                          <a:pt x="5715" y="953"/>
                          <a:pt x="5715" y="953"/>
                        </a:cubicBezTo>
                        <a:close/>
                        <a:moveTo>
                          <a:pt x="2857" y="953"/>
                        </a:move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70" name="图形 2"/>
                <p:cNvGrpSpPr/>
                <p:nvPr/>
              </p:nvGrpSpPr>
              <p:grpSpPr>
                <a:xfrm>
                  <a:off x="4107180" y="3373754"/>
                  <a:ext cx="11430" cy="30479"/>
                  <a:chOff x="4107180" y="3373754"/>
                  <a:chExt cx="11430" cy="30479"/>
                </a:xfrm>
              </p:grpSpPr>
              <p:grpSp>
                <p:nvGrpSpPr>
                  <p:cNvPr id="1471" name="图形 2"/>
                  <p:cNvGrpSpPr/>
                  <p:nvPr/>
                </p:nvGrpSpPr>
                <p:grpSpPr>
                  <a:xfrm>
                    <a:off x="4111942" y="3373754"/>
                    <a:ext cx="6667" cy="25717"/>
                    <a:chOff x="4111942" y="3373754"/>
                    <a:chExt cx="6667" cy="25717"/>
                  </a:xfrm>
                </p:grpSpPr>
                <p:sp>
                  <p:nvSpPr>
                    <p:cNvPr id="1472" name="任意多边形: 形状 1356"/>
                    <p:cNvSpPr/>
                    <p:nvPr/>
                  </p:nvSpPr>
                  <p:spPr>
                    <a:xfrm>
                      <a:off x="4116705" y="33947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73" name="任意多边形: 形状 1357"/>
                    <p:cNvSpPr/>
                    <p:nvPr/>
                  </p:nvSpPr>
                  <p:spPr>
                    <a:xfrm>
                      <a:off x="4116705" y="33947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74" name="任意多边形: 形状 1358"/>
                    <p:cNvSpPr/>
                    <p:nvPr/>
                  </p:nvSpPr>
                  <p:spPr>
                    <a:xfrm>
                      <a:off x="4112894" y="3398519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0 h 952"/>
                        <a:gd name="connsiteX1" fmla="*/ 0 w 952"/>
                        <a:gd name="connsiteY1" fmla="*/ 0 h 952"/>
                        <a:gd name="connsiteX2" fmla="*/ 0 w 952"/>
                        <a:gd name="connsiteY2" fmla="*/ 0 h 952"/>
                        <a:gd name="connsiteX3" fmla="*/ 953 w 952"/>
                        <a:gd name="connsiteY3" fmla="*/ 952 h 952"/>
                        <a:gd name="connsiteX4" fmla="*/ 953 w 952"/>
                        <a:gd name="connsiteY4" fmla="*/ 952 h 952"/>
                        <a:gd name="connsiteX5" fmla="*/ 953 w 952"/>
                        <a:gd name="connsiteY5" fmla="*/ 952 h 952"/>
                        <a:gd name="connsiteX6" fmla="*/ 0 w 952"/>
                        <a:gd name="connsiteY6" fmla="*/ 0 h 952"/>
                        <a:gd name="connsiteX7" fmla="*/ 0 w 952"/>
                        <a:gd name="connsiteY7" fmla="*/ 0 h 952"/>
                        <a:gd name="connsiteX8" fmla="*/ 0 w 952"/>
                        <a:gd name="connsiteY8" fmla="*/ 0 h 952"/>
                        <a:gd name="connsiteX9" fmla="*/ 0 w 952"/>
                        <a:gd name="connsiteY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75" name="任意多边形: 形状 1359"/>
                    <p:cNvSpPr/>
                    <p:nvPr/>
                  </p:nvSpPr>
                  <p:spPr>
                    <a:xfrm>
                      <a:off x="4111942" y="3373754"/>
                      <a:ext cx="6667" cy="25188"/>
                    </a:xfrm>
                    <a:custGeom>
                      <a:avLst/>
                      <a:gdLst>
                        <a:gd name="connsiteX0" fmla="*/ 952 w 6667"/>
                        <a:gd name="connsiteY0" fmla="*/ 24765 h 25188"/>
                        <a:gd name="connsiteX1" fmla="*/ 952 w 6667"/>
                        <a:gd name="connsiteY1" fmla="*/ 24765 h 25188"/>
                        <a:gd name="connsiteX2" fmla="*/ 952 w 6667"/>
                        <a:gd name="connsiteY2" fmla="*/ 24765 h 25188"/>
                        <a:gd name="connsiteX3" fmla="*/ 952 w 6667"/>
                        <a:gd name="connsiteY3" fmla="*/ 24765 h 25188"/>
                        <a:gd name="connsiteX4" fmla="*/ 1905 w 6667"/>
                        <a:gd name="connsiteY4" fmla="*/ 24765 h 25188"/>
                        <a:gd name="connsiteX5" fmla="*/ 1905 w 6667"/>
                        <a:gd name="connsiteY5" fmla="*/ 23813 h 25188"/>
                        <a:gd name="connsiteX6" fmla="*/ 1905 w 6667"/>
                        <a:gd name="connsiteY6" fmla="*/ 22860 h 25188"/>
                        <a:gd name="connsiteX7" fmla="*/ 1905 w 6667"/>
                        <a:gd name="connsiteY7" fmla="*/ 22860 h 25188"/>
                        <a:gd name="connsiteX8" fmla="*/ 1905 w 6667"/>
                        <a:gd name="connsiteY8" fmla="*/ 22860 h 25188"/>
                        <a:gd name="connsiteX9" fmla="*/ 1905 w 6667"/>
                        <a:gd name="connsiteY9" fmla="*/ 22860 h 25188"/>
                        <a:gd name="connsiteX10" fmla="*/ 1905 w 6667"/>
                        <a:gd name="connsiteY10" fmla="*/ 22860 h 25188"/>
                        <a:gd name="connsiteX11" fmla="*/ 1905 w 6667"/>
                        <a:gd name="connsiteY11" fmla="*/ 21908 h 25188"/>
                        <a:gd name="connsiteX12" fmla="*/ 1905 w 6667"/>
                        <a:gd name="connsiteY12" fmla="*/ 20955 h 25188"/>
                        <a:gd name="connsiteX13" fmla="*/ 1905 w 6667"/>
                        <a:gd name="connsiteY13" fmla="*/ 20955 h 25188"/>
                        <a:gd name="connsiteX14" fmla="*/ 2857 w 6667"/>
                        <a:gd name="connsiteY14" fmla="*/ 20003 h 25188"/>
                        <a:gd name="connsiteX15" fmla="*/ 2857 w 6667"/>
                        <a:gd name="connsiteY15" fmla="*/ 20003 h 25188"/>
                        <a:gd name="connsiteX16" fmla="*/ 3810 w 6667"/>
                        <a:gd name="connsiteY16" fmla="*/ 19050 h 25188"/>
                        <a:gd name="connsiteX17" fmla="*/ 3810 w 6667"/>
                        <a:gd name="connsiteY17" fmla="*/ 19050 h 25188"/>
                        <a:gd name="connsiteX18" fmla="*/ 4763 w 6667"/>
                        <a:gd name="connsiteY18" fmla="*/ 18098 h 25188"/>
                        <a:gd name="connsiteX19" fmla="*/ 5715 w 6667"/>
                        <a:gd name="connsiteY19" fmla="*/ 17145 h 25188"/>
                        <a:gd name="connsiteX20" fmla="*/ 5715 w 6667"/>
                        <a:gd name="connsiteY20" fmla="*/ 16192 h 25188"/>
                        <a:gd name="connsiteX21" fmla="*/ 5715 w 6667"/>
                        <a:gd name="connsiteY21" fmla="*/ 16192 h 25188"/>
                        <a:gd name="connsiteX22" fmla="*/ 5715 w 6667"/>
                        <a:gd name="connsiteY22" fmla="*/ 16192 h 25188"/>
                        <a:gd name="connsiteX23" fmla="*/ 5715 w 6667"/>
                        <a:gd name="connsiteY23" fmla="*/ 16192 h 25188"/>
                        <a:gd name="connsiteX24" fmla="*/ 5715 w 6667"/>
                        <a:gd name="connsiteY24" fmla="*/ 15240 h 25188"/>
                        <a:gd name="connsiteX25" fmla="*/ 5715 w 6667"/>
                        <a:gd name="connsiteY25" fmla="*/ 15240 h 25188"/>
                        <a:gd name="connsiteX26" fmla="*/ 5715 w 6667"/>
                        <a:gd name="connsiteY26" fmla="*/ 15240 h 25188"/>
                        <a:gd name="connsiteX27" fmla="*/ 5715 w 6667"/>
                        <a:gd name="connsiteY27" fmla="*/ 15240 h 25188"/>
                        <a:gd name="connsiteX28" fmla="*/ 5715 w 6667"/>
                        <a:gd name="connsiteY28" fmla="*/ 15240 h 25188"/>
                        <a:gd name="connsiteX29" fmla="*/ 5715 w 6667"/>
                        <a:gd name="connsiteY29" fmla="*/ 15240 h 25188"/>
                        <a:gd name="connsiteX30" fmla="*/ 5715 w 6667"/>
                        <a:gd name="connsiteY30" fmla="*/ 15240 h 25188"/>
                        <a:gd name="connsiteX31" fmla="*/ 5715 w 6667"/>
                        <a:gd name="connsiteY31" fmla="*/ 15240 h 25188"/>
                        <a:gd name="connsiteX32" fmla="*/ 5715 w 6667"/>
                        <a:gd name="connsiteY32" fmla="*/ 15240 h 25188"/>
                        <a:gd name="connsiteX33" fmla="*/ 5715 w 6667"/>
                        <a:gd name="connsiteY33" fmla="*/ 15240 h 25188"/>
                        <a:gd name="connsiteX34" fmla="*/ 5715 w 6667"/>
                        <a:gd name="connsiteY34" fmla="*/ 14288 h 25188"/>
                        <a:gd name="connsiteX35" fmla="*/ 5715 w 6667"/>
                        <a:gd name="connsiteY35" fmla="*/ 13335 h 25188"/>
                        <a:gd name="connsiteX36" fmla="*/ 5715 w 6667"/>
                        <a:gd name="connsiteY36" fmla="*/ 13335 h 25188"/>
                        <a:gd name="connsiteX37" fmla="*/ 5715 w 6667"/>
                        <a:gd name="connsiteY37" fmla="*/ 13335 h 25188"/>
                        <a:gd name="connsiteX38" fmla="*/ 5715 w 6667"/>
                        <a:gd name="connsiteY38" fmla="*/ 13335 h 25188"/>
                        <a:gd name="connsiteX39" fmla="*/ 5715 w 6667"/>
                        <a:gd name="connsiteY39" fmla="*/ 13335 h 25188"/>
                        <a:gd name="connsiteX40" fmla="*/ 5715 w 6667"/>
                        <a:gd name="connsiteY40" fmla="*/ 12383 h 25188"/>
                        <a:gd name="connsiteX41" fmla="*/ 5715 w 6667"/>
                        <a:gd name="connsiteY41" fmla="*/ 11430 h 25188"/>
                        <a:gd name="connsiteX42" fmla="*/ 5715 w 6667"/>
                        <a:gd name="connsiteY42" fmla="*/ 10478 h 25188"/>
                        <a:gd name="connsiteX43" fmla="*/ 5715 w 6667"/>
                        <a:gd name="connsiteY43" fmla="*/ 10478 h 25188"/>
                        <a:gd name="connsiteX44" fmla="*/ 5715 w 6667"/>
                        <a:gd name="connsiteY44" fmla="*/ 10478 h 25188"/>
                        <a:gd name="connsiteX45" fmla="*/ 5715 w 6667"/>
                        <a:gd name="connsiteY45" fmla="*/ 10478 h 25188"/>
                        <a:gd name="connsiteX46" fmla="*/ 5715 w 6667"/>
                        <a:gd name="connsiteY46" fmla="*/ 9525 h 25188"/>
                        <a:gd name="connsiteX47" fmla="*/ 5715 w 6667"/>
                        <a:gd name="connsiteY47" fmla="*/ 9525 h 25188"/>
                        <a:gd name="connsiteX48" fmla="*/ 5715 w 6667"/>
                        <a:gd name="connsiteY48" fmla="*/ 9525 h 25188"/>
                        <a:gd name="connsiteX49" fmla="*/ 5715 w 6667"/>
                        <a:gd name="connsiteY49" fmla="*/ 9525 h 25188"/>
                        <a:gd name="connsiteX50" fmla="*/ 5715 w 6667"/>
                        <a:gd name="connsiteY50" fmla="*/ 9525 h 25188"/>
                        <a:gd name="connsiteX51" fmla="*/ 5715 w 6667"/>
                        <a:gd name="connsiteY51" fmla="*/ 8573 h 25188"/>
                        <a:gd name="connsiteX52" fmla="*/ 5715 w 6667"/>
                        <a:gd name="connsiteY52" fmla="*/ 8573 h 25188"/>
                        <a:gd name="connsiteX53" fmla="*/ 6668 w 6667"/>
                        <a:gd name="connsiteY53" fmla="*/ 7620 h 25188"/>
                        <a:gd name="connsiteX54" fmla="*/ 6668 w 6667"/>
                        <a:gd name="connsiteY54" fmla="*/ 6667 h 25188"/>
                        <a:gd name="connsiteX55" fmla="*/ 6668 w 6667"/>
                        <a:gd name="connsiteY55" fmla="*/ 5715 h 25188"/>
                        <a:gd name="connsiteX56" fmla="*/ 6668 w 6667"/>
                        <a:gd name="connsiteY56" fmla="*/ 5715 h 25188"/>
                        <a:gd name="connsiteX57" fmla="*/ 6668 w 6667"/>
                        <a:gd name="connsiteY57" fmla="*/ 4763 h 25188"/>
                        <a:gd name="connsiteX58" fmla="*/ 6668 w 6667"/>
                        <a:gd name="connsiteY58" fmla="*/ 4763 h 25188"/>
                        <a:gd name="connsiteX59" fmla="*/ 6668 w 6667"/>
                        <a:gd name="connsiteY59" fmla="*/ 4763 h 25188"/>
                        <a:gd name="connsiteX60" fmla="*/ 6668 w 6667"/>
                        <a:gd name="connsiteY60" fmla="*/ 4763 h 25188"/>
                        <a:gd name="connsiteX61" fmla="*/ 6668 w 6667"/>
                        <a:gd name="connsiteY61" fmla="*/ 4763 h 25188"/>
                        <a:gd name="connsiteX62" fmla="*/ 6668 w 6667"/>
                        <a:gd name="connsiteY62" fmla="*/ 4763 h 25188"/>
                        <a:gd name="connsiteX63" fmla="*/ 6668 w 6667"/>
                        <a:gd name="connsiteY63" fmla="*/ 4763 h 25188"/>
                        <a:gd name="connsiteX64" fmla="*/ 6668 w 6667"/>
                        <a:gd name="connsiteY64" fmla="*/ 4763 h 25188"/>
                        <a:gd name="connsiteX65" fmla="*/ 6668 w 6667"/>
                        <a:gd name="connsiteY65" fmla="*/ 3810 h 25188"/>
                        <a:gd name="connsiteX66" fmla="*/ 6668 w 6667"/>
                        <a:gd name="connsiteY66" fmla="*/ 1905 h 25188"/>
                        <a:gd name="connsiteX67" fmla="*/ 6668 w 6667"/>
                        <a:gd name="connsiteY67" fmla="*/ 953 h 25188"/>
                        <a:gd name="connsiteX68" fmla="*/ 6668 w 6667"/>
                        <a:gd name="connsiteY68" fmla="*/ 0 h 25188"/>
                        <a:gd name="connsiteX69" fmla="*/ 6668 w 6667"/>
                        <a:gd name="connsiteY69" fmla="*/ 0 h 25188"/>
                        <a:gd name="connsiteX70" fmla="*/ 6668 w 6667"/>
                        <a:gd name="connsiteY70" fmla="*/ 0 h 25188"/>
                        <a:gd name="connsiteX71" fmla="*/ 6668 w 6667"/>
                        <a:gd name="connsiteY71" fmla="*/ 953 h 25188"/>
                        <a:gd name="connsiteX72" fmla="*/ 6668 w 6667"/>
                        <a:gd name="connsiteY72" fmla="*/ 1905 h 25188"/>
                        <a:gd name="connsiteX73" fmla="*/ 6668 w 6667"/>
                        <a:gd name="connsiteY73" fmla="*/ 2858 h 25188"/>
                        <a:gd name="connsiteX74" fmla="*/ 6668 w 6667"/>
                        <a:gd name="connsiteY74" fmla="*/ 2858 h 25188"/>
                        <a:gd name="connsiteX75" fmla="*/ 6668 w 6667"/>
                        <a:gd name="connsiteY75" fmla="*/ 2858 h 25188"/>
                        <a:gd name="connsiteX76" fmla="*/ 6668 w 6667"/>
                        <a:gd name="connsiteY76" fmla="*/ 2858 h 25188"/>
                        <a:gd name="connsiteX77" fmla="*/ 6668 w 6667"/>
                        <a:gd name="connsiteY77" fmla="*/ 3810 h 25188"/>
                        <a:gd name="connsiteX78" fmla="*/ 6668 w 6667"/>
                        <a:gd name="connsiteY78" fmla="*/ 4763 h 25188"/>
                        <a:gd name="connsiteX79" fmla="*/ 6668 w 6667"/>
                        <a:gd name="connsiteY79" fmla="*/ 5715 h 25188"/>
                        <a:gd name="connsiteX80" fmla="*/ 6668 w 6667"/>
                        <a:gd name="connsiteY80" fmla="*/ 6667 h 25188"/>
                        <a:gd name="connsiteX81" fmla="*/ 6668 w 6667"/>
                        <a:gd name="connsiteY81" fmla="*/ 7620 h 25188"/>
                        <a:gd name="connsiteX82" fmla="*/ 6668 w 6667"/>
                        <a:gd name="connsiteY82" fmla="*/ 8573 h 25188"/>
                        <a:gd name="connsiteX83" fmla="*/ 6668 w 6667"/>
                        <a:gd name="connsiteY83" fmla="*/ 9525 h 25188"/>
                        <a:gd name="connsiteX84" fmla="*/ 6668 w 6667"/>
                        <a:gd name="connsiteY84" fmla="*/ 9525 h 25188"/>
                        <a:gd name="connsiteX85" fmla="*/ 6668 w 6667"/>
                        <a:gd name="connsiteY85" fmla="*/ 10478 h 25188"/>
                        <a:gd name="connsiteX86" fmla="*/ 6668 w 6667"/>
                        <a:gd name="connsiteY86" fmla="*/ 10478 h 25188"/>
                        <a:gd name="connsiteX87" fmla="*/ 6668 w 6667"/>
                        <a:gd name="connsiteY87" fmla="*/ 10478 h 25188"/>
                        <a:gd name="connsiteX88" fmla="*/ 6668 w 6667"/>
                        <a:gd name="connsiteY88" fmla="*/ 10478 h 25188"/>
                        <a:gd name="connsiteX89" fmla="*/ 6668 w 6667"/>
                        <a:gd name="connsiteY89" fmla="*/ 10478 h 25188"/>
                        <a:gd name="connsiteX90" fmla="*/ 6668 w 6667"/>
                        <a:gd name="connsiteY90" fmla="*/ 10478 h 25188"/>
                        <a:gd name="connsiteX91" fmla="*/ 6668 w 6667"/>
                        <a:gd name="connsiteY91" fmla="*/ 10478 h 25188"/>
                        <a:gd name="connsiteX92" fmla="*/ 6668 w 6667"/>
                        <a:gd name="connsiteY92" fmla="*/ 10478 h 25188"/>
                        <a:gd name="connsiteX93" fmla="*/ 6668 w 6667"/>
                        <a:gd name="connsiteY93" fmla="*/ 10478 h 25188"/>
                        <a:gd name="connsiteX94" fmla="*/ 6668 w 6667"/>
                        <a:gd name="connsiteY94" fmla="*/ 10478 h 25188"/>
                        <a:gd name="connsiteX95" fmla="*/ 6668 w 6667"/>
                        <a:gd name="connsiteY95" fmla="*/ 10478 h 25188"/>
                        <a:gd name="connsiteX96" fmla="*/ 6668 w 6667"/>
                        <a:gd name="connsiteY96" fmla="*/ 10478 h 25188"/>
                        <a:gd name="connsiteX97" fmla="*/ 6668 w 6667"/>
                        <a:gd name="connsiteY97" fmla="*/ 11430 h 25188"/>
                        <a:gd name="connsiteX98" fmla="*/ 6668 w 6667"/>
                        <a:gd name="connsiteY98" fmla="*/ 11430 h 25188"/>
                        <a:gd name="connsiteX99" fmla="*/ 6668 w 6667"/>
                        <a:gd name="connsiteY99" fmla="*/ 11430 h 25188"/>
                        <a:gd name="connsiteX100" fmla="*/ 6668 w 6667"/>
                        <a:gd name="connsiteY100" fmla="*/ 11430 h 25188"/>
                        <a:gd name="connsiteX101" fmla="*/ 6668 w 6667"/>
                        <a:gd name="connsiteY101" fmla="*/ 11430 h 25188"/>
                        <a:gd name="connsiteX102" fmla="*/ 6668 w 6667"/>
                        <a:gd name="connsiteY102" fmla="*/ 12383 h 25188"/>
                        <a:gd name="connsiteX103" fmla="*/ 5715 w 6667"/>
                        <a:gd name="connsiteY103" fmla="*/ 13335 h 25188"/>
                        <a:gd name="connsiteX104" fmla="*/ 5715 w 6667"/>
                        <a:gd name="connsiteY104" fmla="*/ 13335 h 25188"/>
                        <a:gd name="connsiteX105" fmla="*/ 5715 w 6667"/>
                        <a:gd name="connsiteY105" fmla="*/ 14288 h 25188"/>
                        <a:gd name="connsiteX106" fmla="*/ 4763 w 6667"/>
                        <a:gd name="connsiteY106" fmla="*/ 15240 h 25188"/>
                        <a:gd name="connsiteX107" fmla="*/ 3810 w 6667"/>
                        <a:gd name="connsiteY107" fmla="*/ 16192 h 25188"/>
                        <a:gd name="connsiteX108" fmla="*/ 3810 w 6667"/>
                        <a:gd name="connsiteY108" fmla="*/ 17145 h 25188"/>
                        <a:gd name="connsiteX109" fmla="*/ 3810 w 6667"/>
                        <a:gd name="connsiteY109" fmla="*/ 17145 h 25188"/>
                        <a:gd name="connsiteX110" fmla="*/ 3810 w 6667"/>
                        <a:gd name="connsiteY110" fmla="*/ 18098 h 25188"/>
                        <a:gd name="connsiteX111" fmla="*/ 3810 w 6667"/>
                        <a:gd name="connsiteY111" fmla="*/ 18098 h 25188"/>
                        <a:gd name="connsiteX112" fmla="*/ 2857 w 6667"/>
                        <a:gd name="connsiteY112" fmla="*/ 19050 h 25188"/>
                        <a:gd name="connsiteX113" fmla="*/ 1905 w 6667"/>
                        <a:gd name="connsiteY113" fmla="*/ 20003 h 25188"/>
                        <a:gd name="connsiteX114" fmla="*/ 952 w 6667"/>
                        <a:gd name="connsiteY114" fmla="*/ 20955 h 25188"/>
                        <a:gd name="connsiteX115" fmla="*/ 952 w 6667"/>
                        <a:gd name="connsiteY115" fmla="*/ 21908 h 25188"/>
                        <a:gd name="connsiteX116" fmla="*/ 952 w 6667"/>
                        <a:gd name="connsiteY116" fmla="*/ 21908 h 25188"/>
                        <a:gd name="connsiteX117" fmla="*/ 952 w 6667"/>
                        <a:gd name="connsiteY117" fmla="*/ 22860 h 25188"/>
                        <a:gd name="connsiteX118" fmla="*/ 0 w 6667"/>
                        <a:gd name="connsiteY118" fmla="*/ 23813 h 25188"/>
                        <a:gd name="connsiteX119" fmla="*/ 0 w 6667"/>
                        <a:gd name="connsiteY119" fmla="*/ 23813 h 25188"/>
                        <a:gd name="connsiteX120" fmla="*/ 0 w 6667"/>
                        <a:gd name="connsiteY120" fmla="*/ 23813 h 25188"/>
                        <a:gd name="connsiteX121" fmla="*/ 0 w 6667"/>
                        <a:gd name="connsiteY121" fmla="*/ 24765 h 25188"/>
                        <a:gd name="connsiteX122" fmla="*/ 952 w 6667"/>
                        <a:gd name="connsiteY122" fmla="*/ 24765 h 25188"/>
                        <a:gd name="connsiteX123" fmla="*/ 952 w 6667"/>
                        <a:gd name="connsiteY123" fmla="*/ 24765 h 25188"/>
                        <a:gd name="connsiteX124" fmla="*/ 952 w 6667"/>
                        <a:gd name="connsiteY124" fmla="*/ 24765 h 25188"/>
                        <a:gd name="connsiteX125" fmla="*/ 952 w 6667"/>
                        <a:gd name="connsiteY125" fmla="*/ 24765 h 25188"/>
                        <a:gd name="connsiteX126" fmla="*/ 952 w 6667"/>
                        <a:gd name="connsiteY126" fmla="*/ 24765 h 25188"/>
                        <a:gd name="connsiteX127" fmla="*/ 952 w 6667"/>
                        <a:gd name="connsiteY127" fmla="*/ 24765 h 25188"/>
                        <a:gd name="connsiteX128" fmla="*/ 952 w 6667"/>
                        <a:gd name="connsiteY128" fmla="*/ 24765 h 25188"/>
                        <a:gd name="connsiteX129" fmla="*/ 4763 w 6667"/>
                        <a:gd name="connsiteY129" fmla="*/ 20955 h 25188"/>
                        <a:gd name="connsiteX130" fmla="*/ 4763 w 6667"/>
                        <a:gd name="connsiteY130" fmla="*/ 20955 h 25188"/>
                        <a:gd name="connsiteX131" fmla="*/ 4763 w 6667"/>
                        <a:gd name="connsiteY131" fmla="*/ 20955 h 25188"/>
                        <a:gd name="connsiteX132" fmla="*/ 4763 w 6667"/>
                        <a:gd name="connsiteY132" fmla="*/ 20955 h 25188"/>
                        <a:gd name="connsiteX133" fmla="*/ 4763 w 6667"/>
                        <a:gd name="connsiteY133" fmla="*/ 20955 h 25188"/>
                        <a:gd name="connsiteX134" fmla="*/ 4763 w 6667"/>
                        <a:gd name="connsiteY134" fmla="*/ 20955 h 25188"/>
                        <a:gd name="connsiteX135" fmla="*/ 4763 w 6667"/>
                        <a:gd name="connsiteY135" fmla="*/ 20955 h 25188"/>
                        <a:gd name="connsiteX136" fmla="*/ 4763 w 6667"/>
                        <a:gd name="connsiteY136" fmla="*/ 20955 h 25188"/>
                        <a:gd name="connsiteX137" fmla="*/ 4763 w 6667"/>
                        <a:gd name="connsiteY137" fmla="*/ 20955 h 25188"/>
                        <a:gd name="connsiteX138" fmla="*/ 4763 w 6667"/>
                        <a:gd name="connsiteY138" fmla="*/ 20955 h 2518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6667" h="25188">
                          <a:moveTo>
                            <a:pt x="952" y="24765"/>
                          </a:moveTo>
                          <a:cubicBezTo>
                            <a:pt x="1905" y="24765"/>
                            <a:pt x="1905" y="24765"/>
                            <a:pt x="952" y="24765"/>
                          </a:cubicBezTo>
                          <a:lnTo>
                            <a:pt x="952" y="24765"/>
                          </a:lnTo>
                          <a:cubicBezTo>
                            <a:pt x="1905" y="25717"/>
                            <a:pt x="1905" y="24765"/>
                            <a:pt x="952" y="24765"/>
                          </a:cubicBezTo>
                          <a:cubicBezTo>
                            <a:pt x="1905" y="24765"/>
                            <a:pt x="1905" y="24765"/>
                            <a:pt x="1905" y="24765"/>
                          </a:cubicBezTo>
                          <a:cubicBezTo>
                            <a:pt x="1905" y="24765"/>
                            <a:pt x="1905" y="24765"/>
                            <a:pt x="1905" y="23813"/>
                          </a:cubicBezTo>
                          <a:cubicBezTo>
                            <a:pt x="1905" y="23813"/>
                            <a:pt x="1905" y="23813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1908"/>
                          </a:cubicBezTo>
                          <a:cubicBezTo>
                            <a:pt x="1905" y="21908"/>
                            <a:pt x="1905" y="21908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0955"/>
                            <a:pt x="1905" y="20003"/>
                            <a:pt x="2857" y="20003"/>
                          </a:cubicBezTo>
                          <a:cubicBezTo>
                            <a:pt x="2857" y="20003"/>
                            <a:pt x="2857" y="20003"/>
                            <a:pt x="2857" y="20003"/>
                          </a:cubicBezTo>
                          <a:cubicBezTo>
                            <a:pt x="2857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4763" y="18098"/>
                          </a:cubicBezTo>
                          <a:cubicBezTo>
                            <a:pt x="4763" y="18098"/>
                            <a:pt x="4763" y="17145"/>
                            <a:pt x="5715" y="17145"/>
                          </a:cubicBezTo>
                          <a:cubicBezTo>
                            <a:pt x="5715" y="17145"/>
                            <a:pt x="5715" y="17145"/>
                            <a:pt x="5715" y="16192"/>
                          </a:cubicBezTo>
                          <a:cubicBezTo>
                            <a:pt x="5715" y="16192"/>
                            <a:pt x="5715" y="16192"/>
                            <a:pt x="5715" y="16192"/>
                          </a:cubicBezTo>
                          <a:cubicBezTo>
                            <a:pt x="5715" y="16192"/>
                            <a:pt x="5715" y="16192"/>
                            <a:pt x="5715" y="16192"/>
                          </a:cubicBezTo>
                          <a:cubicBezTo>
                            <a:pt x="5715" y="16192"/>
                            <a:pt x="5715" y="16192"/>
                            <a:pt x="5715" y="16192"/>
                          </a:cubicBezTo>
                          <a:cubicBezTo>
                            <a:pt x="5715" y="16192"/>
                            <a:pt x="5715" y="16192"/>
                            <a:pt x="5715" y="15240"/>
                          </a:cubicBezTo>
                          <a:cubicBezTo>
                            <a:pt x="5715" y="14288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5240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2383"/>
                            <a:pt x="5715" y="12383"/>
                          </a:cubicBezTo>
                          <a:cubicBezTo>
                            <a:pt x="5715" y="12383"/>
                            <a:pt x="5715" y="12383"/>
                            <a:pt x="5715" y="11430"/>
                          </a:cubicBezTo>
                          <a:cubicBezTo>
                            <a:pt x="5715" y="11430"/>
                            <a:pt x="5715" y="11430"/>
                            <a:pt x="5715" y="10478"/>
                          </a:cubicBezTo>
                          <a:cubicBezTo>
                            <a:pt x="5715" y="10478"/>
                            <a:pt x="5715" y="10478"/>
                            <a:pt x="5715" y="10478"/>
                          </a:cubicBezTo>
                          <a:cubicBezTo>
                            <a:pt x="5715" y="10478"/>
                            <a:pt x="5715" y="10478"/>
                            <a:pt x="5715" y="10478"/>
                          </a:cubicBezTo>
                          <a:cubicBezTo>
                            <a:pt x="5715" y="10478"/>
                            <a:pt x="5715" y="10478"/>
                            <a:pt x="5715" y="10478"/>
                          </a:cubicBezTo>
                          <a:cubicBezTo>
                            <a:pt x="5715" y="10478"/>
                            <a:pt x="5715" y="10478"/>
                            <a:pt x="5715" y="9525"/>
                          </a:cubicBezTo>
                          <a:cubicBezTo>
                            <a:pt x="5715" y="9525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5715" y="8573"/>
                            <a:pt x="5715" y="8573"/>
                          </a:cubicBez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5715" y="8573"/>
                            <a:pt x="5715" y="7620"/>
                            <a:pt x="6668" y="7620"/>
                          </a:cubicBezTo>
                          <a:cubicBezTo>
                            <a:pt x="6668" y="7620"/>
                            <a:pt x="6668" y="7620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5715"/>
                          </a:cubicBezTo>
                          <a:lnTo>
                            <a:pt x="6668" y="5715"/>
                          </a:lnTo>
                          <a:cubicBezTo>
                            <a:pt x="6668" y="5715"/>
                            <a:pt x="6668" y="5715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3810"/>
                          </a:cubicBezTo>
                          <a:cubicBezTo>
                            <a:pt x="6668" y="2858"/>
                            <a:pt x="6668" y="2858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953"/>
                          </a:cubicBezTo>
                          <a:cubicBezTo>
                            <a:pt x="6668" y="953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953"/>
                          </a:cubicBezTo>
                          <a:cubicBezTo>
                            <a:pt x="6668" y="953"/>
                            <a:pt x="6668" y="953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2858"/>
                          </a:cubicBezTo>
                          <a:cubicBezTo>
                            <a:pt x="6668" y="2858"/>
                            <a:pt x="6668" y="2858"/>
                            <a:pt x="6668" y="2858"/>
                          </a:cubicBezTo>
                          <a:cubicBezTo>
                            <a:pt x="6668" y="2858"/>
                            <a:pt x="6668" y="2858"/>
                            <a:pt x="6668" y="2858"/>
                          </a:cubicBezTo>
                          <a:cubicBezTo>
                            <a:pt x="6668" y="2858"/>
                            <a:pt x="6668" y="2858"/>
                            <a:pt x="6668" y="2858"/>
                          </a:cubicBezTo>
                          <a:cubicBezTo>
                            <a:pt x="6668" y="2858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6667"/>
                          </a:cubicBezTo>
                          <a:cubicBezTo>
                            <a:pt x="6668" y="6667"/>
                            <a:pt x="6668" y="7620"/>
                            <a:pt x="6668" y="7620"/>
                          </a:cubicBezTo>
                          <a:cubicBezTo>
                            <a:pt x="6668" y="7620"/>
                            <a:pt x="6668" y="7620"/>
                            <a:pt x="6668" y="8573"/>
                          </a:cubicBezTo>
                          <a:cubicBezTo>
                            <a:pt x="6668" y="8573"/>
                            <a:pt x="6668" y="8573"/>
                            <a:pt x="6668" y="9525"/>
                          </a:cubicBezTo>
                          <a:cubicBezTo>
                            <a:pt x="6668" y="9525"/>
                            <a:pt x="6668" y="9525"/>
                            <a:pt x="6668" y="9525"/>
                          </a:cubicBezTo>
                          <a:cubicBezTo>
                            <a:pt x="6668" y="9525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0478"/>
                            <a:pt x="6668" y="10478"/>
                          </a:cubicBezTo>
                          <a:cubicBezTo>
                            <a:pt x="6668" y="10478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6668" y="12383"/>
                          </a:cubicBezTo>
                          <a:cubicBezTo>
                            <a:pt x="6668" y="12383"/>
                            <a:pt x="6668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3335"/>
                          </a:cubicBezTo>
                          <a:cubicBezTo>
                            <a:pt x="5715" y="13335"/>
                            <a:pt x="5715" y="13335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4763" y="15240"/>
                          </a:cubicBezTo>
                          <a:cubicBezTo>
                            <a:pt x="4763" y="15240"/>
                            <a:pt x="4763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9050"/>
                            <a:pt x="2857" y="19050"/>
                          </a:cubicBezTo>
                          <a:cubicBezTo>
                            <a:pt x="2857" y="19050"/>
                            <a:pt x="2857" y="20003"/>
                            <a:pt x="1905" y="20003"/>
                          </a:cubicBezTo>
                          <a:cubicBezTo>
                            <a:pt x="1905" y="20003"/>
                            <a:pt x="952" y="20955"/>
                            <a:pt x="952" y="20955"/>
                          </a:cubicBezTo>
                          <a:cubicBezTo>
                            <a:pt x="952" y="20955"/>
                            <a:pt x="952" y="20955"/>
                            <a:pt x="952" y="21908"/>
                          </a:cubicBezTo>
                          <a:cubicBezTo>
                            <a:pt x="952" y="21908"/>
                            <a:pt x="952" y="21908"/>
                            <a:pt x="952" y="21908"/>
                          </a:cubicBezTo>
                          <a:cubicBezTo>
                            <a:pt x="952" y="21908"/>
                            <a:pt x="952" y="21908"/>
                            <a:pt x="952" y="22860"/>
                          </a:cubicBezTo>
                          <a:cubicBezTo>
                            <a:pt x="952" y="22860"/>
                            <a:pt x="952" y="22860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4765"/>
                          </a:cubicBezTo>
                          <a:cubicBezTo>
                            <a:pt x="1905" y="23813"/>
                            <a:pt x="1905" y="23813"/>
                            <a:pt x="952" y="24765"/>
                          </a:cubicBezTo>
                          <a:cubicBezTo>
                            <a:pt x="1905" y="23813"/>
                            <a:pt x="1905" y="24765"/>
                            <a:pt x="952" y="24765"/>
                          </a:cubicBezTo>
                          <a:cubicBezTo>
                            <a:pt x="952" y="24765"/>
                            <a:pt x="952" y="24765"/>
                            <a:pt x="952" y="24765"/>
                          </a:cubicBezTo>
                          <a:cubicBezTo>
                            <a:pt x="952" y="23813"/>
                            <a:pt x="952" y="24765"/>
                            <a:pt x="952" y="24765"/>
                          </a:cubicBezTo>
                          <a:cubicBezTo>
                            <a:pt x="952" y="24765"/>
                            <a:pt x="952" y="24765"/>
                            <a:pt x="952" y="24765"/>
                          </a:cubicBezTo>
                          <a:lnTo>
                            <a:pt x="952" y="24765"/>
                          </a:lnTo>
                          <a:cubicBezTo>
                            <a:pt x="952" y="24765"/>
                            <a:pt x="952" y="24765"/>
                            <a:pt x="952" y="24765"/>
                          </a:cubicBezTo>
                          <a:close/>
                          <a:moveTo>
                            <a:pt x="4763" y="20955"/>
                          </a:move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lose/>
                          <a:moveTo>
                            <a:pt x="4763" y="20955"/>
                          </a:move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ubicBezTo>
                            <a:pt x="4763" y="20955"/>
                            <a:pt x="4763" y="20955"/>
                            <a:pt x="4763" y="2095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76" name="任意多边形: 形状 1360"/>
                  <p:cNvSpPr/>
                  <p:nvPr/>
                </p:nvSpPr>
                <p:spPr>
                  <a:xfrm>
                    <a:off x="4107180" y="3400424"/>
                    <a:ext cx="3809" cy="3809"/>
                  </a:xfrm>
                  <a:custGeom>
                    <a:avLst/>
                    <a:gdLst>
                      <a:gd name="connsiteX0" fmla="*/ 0 w 3809"/>
                      <a:gd name="connsiteY0" fmla="*/ 3810 h 3809"/>
                      <a:gd name="connsiteX1" fmla="*/ 0 w 3809"/>
                      <a:gd name="connsiteY1" fmla="*/ 3810 h 3809"/>
                      <a:gd name="connsiteX2" fmla="*/ 0 w 3809"/>
                      <a:gd name="connsiteY2" fmla="*/ 3810 h 3809"/>
                      <a:gd name="connsiteX3" fmla="*/ 0 w 3809"/>
                      <a:gd name="connsiteY3" fmla="*/ 3810 h 3809"/>
                      <a:gd name="connsiteX4" fmla="*/ 0 w 3809"/>
                      <a:gd name="connsiteY4" fmla="*/ 3810 h 3809"/>
                      <a:gd name="connsiteX5" fmla="*/ 0 w 3809"/>
                      <a:gd name="connsiteY5" fmla="*/ 3810 h 3809"/>
                      <a:gd name="connsiteX6" fmla="*/ 0 w 3809"/>
                      <a:gd name="connsiteY6" fmla="*/ 3810 h 3809"/>
                      <a:gd name="connsiteX7" fmla="*/ 1905 w 3809"/>
                      <a:gd name="connsiteY7" fmla="*/ 2858 h 3809"/>
                      <a:gd name="connsiteX8" fmla="*/ 2857 w 3809"/>
                      <a:gd name="connsiteY8" fmla="*/ 2858 h 3809"/>
                      <a:gd name="connsiteX9" fmla="*/ 2857 w 3809"/>
                      <a:gd name="connsiteY9" fmla="*/ 2858 h 3809"/>
                      <a:gd name="connsiteX10" fmla="*/ 2857 w 3809"/>
                      <a:gd name="connsiteY10" fmla="*/ 2858 h 3809"/>
                      <a:gd name="connsiteX11" fmla="*/ 2857 w 3809"/>
                      <a:gd name="connsiteY11" fmla="*/ 2858 h 3809"/>
                      <a:gd name="connsiteX12" fmla="*/ 2857 w 3809"/>
                      <a:gd name="connsiteY12" fmla="*/ 2858 h 3809"/>
                      <a:gd name="connsiteX13" fmla="*/ 2857 w 3809"/>
                      <a:gd name="connsiteY13" fmla="*/ 2858 h 3809"/>
                      <a:gd name="connsiteX14" fmla="*/ 2857 w 3809"/>
                      <a:gd name="connsiteY14" fmla="*/ 2858 h 3809"/>
                      <a:gd name="connsiteX15" fmla="*/ 3810 w 3809"/>
                      <a:gd name="connsiteY15" fmla="*/ 2858 h 3809"/>
                      <a:gd name="connsiteX16" fmla="*/ 3810 w 3809"/>
                      <a:gd name="connsiteY16" fmla="*/ 2858 h 3809"/>
                      <a:gd name="connsiteX17" fmla="*/ 3810 w 3809"/>
                      <a:gd name="connsiteY17" fmla="*/ 2858 h 3809"/>
                      <a:gd name="connsiteX18" fmla="*/ 3810 w 3809"/>
                      <a:gd name="connsiteY18" fmla="*/ 2858 h 3809"/>
                      <a:gd name="connsiteX19" fmla="*/ 3810 w 3809"/>
                      <a:gd name="connsiteY19" fmla="*/ 2858 h 3809"/>
                      <a:gd name="connsiteX20" fmla="*/ 3810 w 3809"/>
                      <a:gd name="connsiteY20" fmla="*/ 2858 h 3809"/>
                      <a:gd name="connsiteX21" fmla="*/ 3810 w 3809"/>
                      <a:gd name="connsiteY21" fmla="*/ 2858 h 3809"/>
                      <a:gd name="connsiteX22" fmla="*/ 3810 w 3809"/>
                      <a:gd name="connsiteY22" fmla="*/ 2858 h 3809"/>
                      <a:gd name="connsiteX23" fmla="*/ 3810 w 3809"/>
                      <a:gd name="connsiteY23" fmla="*/ 2858 h 3809"/>
                      <a:gd name="connsiteX24" fmla="*/ 3810 w 3809"/>
                      <a:gd name="connsiteY24" fmla="*/ 2858 h 3809"/>
                      <a:gd name="connsiteX25" fmla="*/ 3810 w 3809"/>
                      <a:gd name="connsiteY25" fmla="*/ 2858 h 3809"/>
                      <a:gd name="connsiteX26" fmla="*/ 3810 w 3809"/>
                      <a:gd name="connsiteY26" fmla="*/ 2858 h 3809"/>
                      <a:gd name="connsiteX27" fmla="*/ 3810 w 3809"/>
                      <a:gd name="connsiteY27" fmla="*/ 2858 h 3809"/>
                      <a:gd name="connsiteX28" fmla="*/ 3810 w 3809"/>
                      <a:gd name="connsiteY28" fmla="*/ 2858 h 3809"/>
                      <a:gd name="connsiteX29" fmla="*/ 3810 w 3809"/>
                      <a:gd name="connsiteY29" fmla="*/ 2858 h 3809"/>
                      <a:gd name="connsiteX30" fmla="*/ 3810 w 3809"/>
                      <a:gd name="connsiteY30" fmla="*/ 2858 h 3809"/>
                      <a:gd name="connsiteX31" fmla="*/ 3810 w 3809"/>
                      <a:gd name="connsiteY31" fmla="*/ 2858 h 3809"/>
                      <a:gd name="connsiteX32" fmla="*/ 2857 w 3809"/>
                      <a:gd name="connsiteY32" fmla="*/ 1905 h 3809"/>
                      <a:gd name="connsiteX33" fmla="*/ 2857 w 3809"/>
                      <a:gd name="connsiteY33" fmla="*/ 1905 h 3809"/>
                      <a:gd name="connsiteX34" fmla="*/ 2857 w 3809"/>
                      <a:gd name="connsiteY34" fmla="*/ 1905 h 3809"/>
                      <a:gd name="connsiteX35" fmla="*/ 2857 w 3809"/>
                      <a:gd name="connsiteY35" fmla="*/ 1905 h 3809"/>
                      <a:gd name="connsiteX36" fmla="*/ 2857 w 3809"/>
                      <a:gd name="connsiteY36" fmla="*/ 1905 h 3809"/>
                      <a:gd name="connsiteX37" fmla="*/ 2857 w 3809"/>
                      <a:gd name="connsiteY37" fmla="*/ 1905 h 3809"/>
                      <a:gd name="connsiteX38" fmla="*/ 2857 w 3809"/>
                      <a:gd name="connsiteY38" fmla="*/ 1905 h 3809"/>
                      <a:gd name="connsiteX39" fmla="*/ 2857 w 3809"/>
                      <a:gd name="connsiteY39" fmla="*/ 1905 h 3809"/>
                      <a:gd name="connsiteX40" fmla="*/ 2857 w 3809"/>
                      <a:gd name="connsiteY40" fmla="*/ 1905 h 3809"/>
                      <a:gd name="connsiteX41" fmla="*/ 2857 w 3809"/>
                      <a:gd name="connsiteY41" fmla="*/ 1905 h 3809"/>
                      <a:gd name="connsiteX42" fmla="*/ 2857 w 3809"/>
                      <a:gd name="connsiteY42" fmla="*/ 1905 h 3809"/>
                      <a:gd name="connsiteX43" fmla="*/ 2857 w 3809"/>
                      <a:gd name="connsiteY43" fmla="*/ 1905 h 3809"/>
                      <a:gd name="connsiteX44" fmla="*/ 2857 w 3809"/>
                      <a:gd name="connsiteY44" fmla="*/ 1905 h 3809"/>
                      <a:gd name="connsiteX45" fmla="*/ 2857 w 3809"/>
                      <a:gd name="connsiteY45" fmla="*/ 1905 h 3809"/>
                      <a:gd name="connsiteX46" fmla="*/ 2857 w 3809"/>
                      <a:gd name="connsiteY46" fmla="*/ 1905 h 3809"/>
                      <a:gd name="connsiteX47" fmla="*/ 2857 w 3809"/>
                      <a:gd name="connsiteY47" fmla="*/ 1905 h 3809"/>
                      <a:gd name="connsiteX48" fmla="*/ 2857 w 3809"/>
                      <a:gd name="connsiteY48" fmla="*/ 1905 h 3809"/>
                      <a:gd name="connsiteX49" fmla="*/ 2857 w 3809"/>
                      <a:gd name="connsiteY49" fmla="*/ 1905 h 3809"/>
                      <a:gd name="connsiteX50" fmla="*/ 2857 w 3809"/>
                      <a:gd name="connsiteY50" fmla="*/ 1905 h 3809"/>
                      <a:gd name="connsiteX51" fmla="*/ 2857 w 3809"/>
                      <a:gd name="connsiteY51" fmla="*/ 1905 h 3809"/>
                      <a:gd name="connsiteX52" fmla="*/ 2857 w 3809"/>
                      <a:gd name="connsiteY52" fmla="*/ 1905 h 3809"/>
                      <a:gd name="connsiteX53" fmla="*/ 2857 w 3809"/>
                      <a:gd name="connsiteY53" fmla="*/ 1905 h 3809"/>
                      <a:gd name="connsiteX54" fmla="*/ 2857 w 3809"/>
                      <a:gd name="connsiteY54" fmla="*/ 1905 h 3809"/>
                      <a:gd name="connsiteX55" fmla="*/ 2857 w 3809"/>
                      <a:gd name="connsiteY55" fmla="*/ 1905 h 3809"/>
                      <a:gd name="connsiteX56" fmla="*/ 2857 w 3809"/>
                      <a:gd name="connsiteY56" fmla="*/ 1905 h 3809"/>
                      <a:gd name="connsiteX57" fmla="*/ 2857 w 3809"/>
                      <a:gd name="connsiteY57" fmla="*/ 1905 h 3809"/>
                      <a:gd name="connsiteX58" fmla="*/ 2857 w 3809"/>
                      <a:gd name="connsiteY58" fmla="*/ 1905 h 3809"/>
                      <a:gd name="connsiteX59" fmla="*/ 2857 w 3809"/>
                      <a:gd name="connsiteY59" fmla="*/ 1905 h 3809"/>
                      <a:gd name="connsiteX60" fmla="*/ 2857 w 3809"/>
                      <a:gd name="connsiteY60" fmla="*/ 1905 h 3809"/>
                      <a:gd name="connsiteX61" fmla="*/ 2857 w 3809"/>
                      <a:gd name="connsiteY61" fmla="*/ 1905 h 3809"/>
                      <a:gd name="connsiteX62" fmla="*/ 2857 w 3809"/>
                      <a:gd name="connsiteY62" fmla="*/ 1905 h 3809"/>
                      <a:gd name="connsiteX63" fmla="*/ 2857 w 3809"/>
                      <a:gd name="connsiteY63" fmla="*/ 1905 h 3809"/>
                      <a:gd name="connsiteX64" fmla="*/ 0 w 3809"/>
                      <a:gd name="connsiteY64" fmla="*/ 3810 h 3809"/>
                      <a:gd name="connsiteX65" fmla="*/ 0 w 3809"/>
                      <a:gd name="connsiteY65" fmla="*/ 3810 h 3809"/>
                      <a:gd name="connsiteX66" fmla="*/ 0 w 3809"/>
                      <a:gd name="connsiteY66" fmla="*/ 3810 h 3809"/>
                      <a:gd name="connsiteX67" fmla="*/ 0 w 3809"/>
                      <a:gd name="connsiteY67" fmla="*/ 3810 h 3809"/>
                      <a:gd name="connsiteX68" fmla="*/ 0 w 3809"/>
                      <a:gd name="connsiteY68" fmla="*/ 3810 h 3809"/>
                      <a:gd name="connsiteX69" fmla="*/ 0 w 3809"/>
                      <a:gd name="connsiteY69" fmla="*/ 3810 h 3809"/>
                      <a:gd name="connsiteX70" fmla="*/ 0 w 3809"/>
                      <a:gd name="connsiteY70" fmla="*/ 3810 h 3809"/>
                      <a:gd name="connsiteX71" fmla="*/ 0 w 3809"/>
                      <a:gd name="connsiteY71" fmla="*/ 3810 h 3809"/>
                      <a:gd name="connsiteX72" fmla="*/ 0 w 3809"/>
                      <a:gd name="connsiteY72" fmla="*/ 3810 h 3809"/>
                      <a:gd name="connsiteX73" fmla="*/ 3810 w 3809"/>
                      <a:gd name="connsiteY73" fmla="*/ 0 h 3809"/>
                      <a:gd name="connsiteX74" fmla="*/ 3810 w 3809"/>
                      <a:gd name="connsiteY74" fmla="*/ 0 h 3809"/>
                      <a:gd name="connsiteX75" fmla="*/ 3810 w 3809"/>
                      <a:gd name="connsiteY75" fmla="*/ 0 h 3809"/>
                      <a:gd name="connsiteX76" fmla="*/ 3810 w 3809"/>
                      <a:gd name="connsiteY76" fmla="*/ 0 h 3809"/>
                      <a:gd name="connsiteX77" fmla="*/ 3810 w 3809"/>
                      <a:gd name="connsiteY77" fmla="*/ 0 h 3809"/>
                      <a:gd name="connsiteX78" fmla="*/ 952 w 3809"/>
                      <a:gd name="connsiteY78" fmla="*/ 1905 h 3809"/>
                      <a:gd name="connsiteX79" fmla="*/ 952 w 3809"/>
                      <a:gd name="connsiteY79" fmla="*/ 1905 h 3809"/>
                      <a:gd name="connsiteX80" fmla="*/ 952 w 3809"/>
                      <a:gd name="connsiteY80" fmla="*/ 1905 h 3809"/>
                      <a:gd name="connsiteX81" fmla="*/ 952 w 3809"/>
                      <a:gd name="connsiteY81" fmla="*/ 1905 h 3809"/>
                      <a:gd name="connsiteX82" fmla="*/ 952 w 3809"/>
                      <a:gd name="connsiteY82" fmla="*/ 1905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3809" h="3809">
                        <a:moveTo>
                          <a:pt x="0" y="3810"/>
                        </a:move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2858"/>
                          <a:pt x="0" y="3810"/>
                        </a:cubicBezTo>
                        <a:cubicBezTo>
                          <a:pt x="0" y="2858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952" y="3810"/>
                          <a:pt x="952" y="2858"/>
                          <a:pt x="1905" y="2858"/>
                        </a:cubicBezTo>
                        <a:cubicBezTo>
                          <a:pt x="1905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lnTo>
                          <a:pt x="3810" y="2858"/>
                        </a:ln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3810" y="2858"/>
                        </a:cubicBezTo>
                        <a:lnTo>
                          <a:pt x="2857" y="1905"/>
                        </a:lnTo>
                        <a:lnTo>
                          <a:pt x="2857" y="1905"/>
                        </a:ln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ubicBezTo>
                          <a:pt x="952" y="2858"/>
                          <a:pt x="952" y="2858"/>
                          <a:pt x="0" y="3810"/>
                        </a:cubicBezTo>
                        <a:cubicBezTo>
                          <a:pt x="952" y="2858"/>
                          <a:pt x="952" y="2858"/>
                          <a:pt x="0" y="3810"/>
                        </a:cubicBezTo>
                        <a:cubicBezTo>
                          <a:pt x="0" y="2858"/>
                          <a:pt x="0" y="2858"/>
                          <a:pt x="0" y="3810"/>
                        </a:cubicBezTo>
                        <a:cubicBezTo>
                          <a:pt x="0" y="2858"/>
                          <a:pt x="0" y="2858"/>
                          <a:pt x="0" y="3810"/>
                        </a:cubicBezTo>
                        <a:cubicBezTo>
                          <a:pt x="0" y="2858"/>
                          <a:pt x="0" y="2858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ubicBezTo>
                          <a:pt x="0" y="3810"/>
                          <a:pt x="0" y="3810"/>
                          <a:pt x="0" y="3810"/>
                        </a:cubicBezTo>
                        <a:close/>
                        <a:moveTo>
                          <a:pt x="3810" y="0"/>
                        </a:move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953"/>
                          <a:pt x="3810" y="0"/>
                        </a:cubicBezTo>
                        <a:cubicBezTo>
                          <a:pt x="3810" y="953"/>
                          <a:pt x="3810" y="953"/>
                          <a:pt x="3810" y="0"/>
                        </a:cubicBezTo>
                        <a:cubicBezTo>
                          <a:pt x="3810" y="953"/>
                          <a:pt x="3810" y="0"/>
                          <a:pt x="3810" y="0"/>
                        </a:cubicBezTo>
                        <a:close/>
                        <a:moveTo>
                          <a:pt x="952" y="1905"/>
                        </a:move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1905" y="1905"/>
                          <a:pt x="1905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77" name="图形 2"/>
                <p:cNvGrpSpPr/>
                <p:nvPr/>
              </p:nvGrpSpPr>
              <p:grpSpPr>
                <a:xfrm>
                  <a:off x="4082414" y="3385184"/>
                  <a:ext cx="30480" cy="13335"/>
                  <a:chOff x="4082414" y="3385184"/>
                  <a:chExt cx="30480" cy="13335"/>
                </a:xfrm>
              </p:grpSpPr>
              <p:grpSp>
                <p:nvGrpSpPr>
                  <p:cNvPr id="1478" name="图形 2"/>
                  <p:cNvGrpSpPr/>
                  <p:nvPr/>
                </p:nvGrpSpPr>
                <p:grpSpPr>
                  <a:xfrm>
                    <a:off x="4082414" y="3387089"/>
                    <a:ext cx="25717" cy="11429"/>
                    <a:chOff x="4082414" y="3387089"/>
                    <a:chExt cx="25717" cy="11429"/>
                  </a:xfrm>
                </p:grpSpPr>
                <p:sp>
                  <p:nvSpPr>
                    <p:cNvPr id="1479" name="任意多边形: 形状 1363"/>
                    <p:cNvSpPr/>
                    <p:nvPr/>
                  </p:nvSpPr>
                  <p:spPr>
                    <a:xfrm>
                      <a:off x="4104322" y="339661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0" name="任意多边形: 形状 1364"/>
                    <p:cNvSpPr/>
                    <p:nvPr/>
                  </p:nvSpPr>
                  <p:spPr>
                    <a:xfrm>
                      <a:off x="4104322" y="3395900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714 h 714"/>
                        <a:gd name="connsiteX1" fmla="*/ 0 w 9525"/>
                        <a:gd name="connsiteY1" fmla="*/ 714 h 714"/>
                        <a:gd name="connsiteX2" fmla="*/ 0 w 9525"/>
                        <a:gd name="connsiteY2" fmla="*/ 714 h 714"/>
                        <a:gd name="connsiteX3" fmla="*/ 0 w 9525"/>
                        <a:gd name="connsiteY3" fmla="*/ 714 h 714"/>
                        <a:gd name="connsiteX4" fmla="*/ 0 w 9525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714"/>
                          </a:move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1" name="任意多边形: 形状 1365"/>
                    <p:cNvSpPr/>
                    <p:nvPr/>
                  </p:nvSpPr>
                  <p:spPr>
                    <a:xfrm>
                      <a:off x="4107180" y="3391137"/>
                      <a:ext cx="952" cy="1428"/>
                    </a:xfrm>
                    <a:custGeom>
                      <a:avLst/>
                      <a:gdLst>
                        <a:gd name="connsiteX0" fmla="*/ 952 w 952"/>
                        <a:gd name="connsiteY0" fmla="*/ 714 h 1428"/>
                        <a:gd name="connsiteX1" fmla="*/ 952 w 952"/>
                        <a:gd name="connsiteY1" fmla="*/ 714 h 1428"/>
                        <a:gd name="connsiteX2" fmla="*/ 952 w 952"/>
                        <a:gd name="connsiteY2" fmla="*/ 714 h 1428"/>
                        <a:gd name="connsiteX3" fmla="*/ 0 w 952"/>
                        <a:gd name="connsiteY3" fmla="*/ 714 h 1428"/>
                        <a:gd name="connsiteX4" fmla="*/ 0 w 952"/>
                        <a:gd name="connsiteY4" fmla="*/ 714 h 1428"/>
                        <a:gd name="connsiteX5" fmla="*/ 0 w 952"/>
                        <a:gd name="connsiteY5" fmla="*/ 714 h 1428"/>
                        <a:gd name="connsiteX6" fmla="*/ 952 w 952"/>
                        <a:gd name="connsiteY6" fmla="*/ 714 h 1428"/>
                        <a:gd name="connsiteX7" fmla="*/ 952 w 952"/>
                        <a:gd name="connsiteY7" fmla="*/ 714 h 1428"/>
                        <a:gd name="connsiteX8" fmla="*/ 952 w 952"/>
                        <a:gd name="connsiteY8" fmla="*/ 714 h 1428"/>
                        <a:gd name="connsiteX9" fmla="*/ 952 w 952"/>
                        <a:gd name="connsiteY9" fmla="*/ 714 h 14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428">
                          <a:moveTo>
                            <a:pt x="952" y="714"/>
                          </a:moveTo>
                          <a:lnTo>
                            <a:pt x="952" y="714"/>
                          </a:lnTo>
                          <a:lnTo>
                            <a:pt x="952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714"/>
                            <a:pt x="952" y="714"/>
                            <a:pt x="952" y="714"/>
                          </a:cubicBezTo>
                          <a:cubicBezTo>
                            <a:pt x="952" y="1667"/>
                            <a:pt x="952" y="1667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1667"/>
                            <a:pt x="952" y="1667"/>
                            <a:pt x="952" y="714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2" name="任意多边形: 形状 1366"/>
                    <p:cNvSpPr/>
                    <p:nvPr/>
                  </p:nvSpPr>
                  <p:spPr>
                    <a:xfrm>
                      <a:off x="4082414" y="3387089"/>
                      <a:ext cx="25717" cy="11429"/>
                    </a:xfrm>
                    <a:custGeom>
                      <a:avLst/>
                      <a:gdLst>
                        <a:gd name="connsiteX0" fmla="*/ 25718 w 25717"/>
                        <a:gd name="connsiteY0" fmla="*/ 4763 h 11429"/>
                        <a:gd name="connsiteX1" fmla="*/ 25718 w 25717"/>
                        <a:gd name="connsiteY1" fmla="*/ 4763 h 11429"/>
                        <a:gd name="connsiteX2" fmla="*/ 25718 w 25717"/>
                        <a:gd name="connsiteY2" fmla="*/ 4763 h 11429"/>
                        <a:gd name="connsiteX3" fmla="*/ 24765 w 25717"/>
                        <a:gd name="connsiteY3" fmla="*/ 4763 h 11429"/>
                        <a:gd name="connsiteX4" fmla="*/ 24765 w 25717"/>
                        <a:gd name="connsiteY4" fmla="*/ 4763 h 11429"/>
                        <a:gd name="connsiteX5" fmla="*/ 24765 w 25717"/>
                        <a:gd name="connsiteY5" fmla="*/ 5715 h 11429"/>
                        <a:gd name="connsiteX6" fmla="*/ 24765 w 25717"/>
                        <a:gd name="connsiteY6" fmla="*/ 6667 h 11429"/>
                        <a:gd name="connsiteX7" fmla="*/ 24765 w 25717"/>
                        <a:gd name="connsiteY7" fmla="*/ 6667 h 11429"/>
                        <a:gd name="connsiteX8" fmla="*/ 24765 w 25717"/>
                        <a:gd name="connsiteY8" fmla="*/ 6667 h 11429"/>
                        <a:gd name="connsiteX9" fmla="*/ 24765 w 25717"/>
                        <a:gd name="connsiteY9" fmla="*/ 6667 h 11429"/>
                        <a:gd name="connsiteX10" fmla="*/ 24765 w 25717"/>
                        <a:gd name="connsiteY10" fmla="*/ 6667 h 11429"/>
                        <a:gd name="connsiteX11" fmla="*/ 23813 w 25717"/>
                        <a:gd name="connsiteY11" fmla="*/ 7620 h 11429"/>
                        <a:gd name="connsiteX12" fmla="*/ 22860 w 25717"/>
                        <a:gd name="connsiteY12" fmla="*/ 7620 h 11429"/>
                        <a:gd name="connsiteX13" fmla="*/ 22860 w 25717"/>
                        <a:gd name="connsiteY13" fmla="*/ 7620 h 11429"/>
                        <a:gd name="connsiteX14" fmla="*/ 21908 w 25717"/>
                        <a:gd name="connsiteY14" fmla="*/ 8572 h 11429"/>
                        <a:gd name="connsiteX15" fmla="*/ 20955 w 25717"/>
                        <a:gd name="connsiteY15" fmla="*/ 8572 h 11429"/>
                        <a:gd name="connsiteX16" fmla="*/ 20003 w 25717"/>
                        <a:gd name="connsiteY16" fmla="*/ 9525 h 11429"/>
                        <a:gd name="connsiteX17" fmla="*/ 20003 w 25717"/>
                        <a:gd name="connsiteY17" fmla="*/ 9525 h 11429"/>
                        <a:gd name="connsiteX18" fmla="*/ 19050 w 25717"/>
                        <a:gd name="connsiteY18" fmla="*/ 10477 h 11429"/>
                        <a:gd name="connsiteX19" fmla="*/ 18098 w 25717"/>
                        <a:gd name="connsiteY19" fmla="*/ 11430 h 11429"/>
                        <a:gd name="connsiteX20" fmla="*/ 18098 w 25717"/>
                        <a:gd name="connsiteY20" fmla="*/ 11430 h 11429"/>
                        <a:gd name="connsiteX21" fmla="*/ 18098 w 25717"/>
                        <a:gd name="connsiteY21" fmla="*/ 11430 h 11429"/>
                        <a:gd name="connsiteX22" fmla="*/ 18098 w 25717"/>
                        <a:gd name="connsiteY22" fmla="*/ 11430 h 11429"/>
                        <a:gd name="connsiteX23" fmla="*/ 18098 w 25717"/>
                        <a:gd name="connsiteY23" fmla="*/ 11430 h 11429"/>
                        <a:gd name="connsiteX24" fmla="*/ 17145 w 25717"/>
                        <a:gd name="connsiteY24" fmla="*/ 11430 h 11429"/>
                        <a:gd name="connsiteX25" fmla="*/ 17145 w 25717"/>
                        <a:gd name="connsiteY25" fmla="*/ 11430 h 11429"/>
                        <a:gd name="connsiteX26" fmla="*/ 17145 w 25717"/>
                        <a:gd name="connsiteY26" fmla="*/ 11430 h 11429"/>
                        <a:gd name="connsiteX27" fmla="*/ 16193 w 25717"/>
                        <a:gd name="connsiteY27" fmla="*/ 11430 h 11429"/>
                        <a:gd name="connsiteX28" fmla="*/ 16193 w 25717"/>
                        <a:gd name="connsiteY28" fmla="*/ 11430 h 11429"/>
                        <a:gd name="connsiteX29" fmla="*/ 16193 w 25717"/>
                        <a:gd name="connsiteY29" fmla="*/ 11430 h 11429"/>
                        <a:gd name="connsiteX30" fmla="*/ 16193 w 25717"/>
                        <a:gd name="connsiteY30" fmla="*/ 11430 h 11429"/>
                        <a:gd name="connsiteX31" fmla="*/ 16193 w 25717"/>
                        <a:gd name="connsiteY31" fmla="*/ 11430 h 11429"/>
                        <a:gd name="connsiteX32" fmla="*/ 16193 w 25717"/>
                        <a:gd name="connsiteY32" fmla="*/ 11430 h 11429"/>
                        <a:gd name="connsiteX33" fmla="*/ 16193 w 25717"/>
                        <a:gd name="connsiteY33" fmla="*/ 11430 h 11429"/>
                        <a:gd name="connsiteX34" fmla="*/ 15240 w 25717"/>
                        <a:gd name="connsiteY34" fmla="*/ 11430 h 11429"/>
                        <a:gd name="connsiteX35" fmla="*/ 14288 w 25717"/>
                        <a:gd name="connsiteY35" fmla="*/ 11430 h 11429"/>
                        <a:gd name="connsiteX36" fmla="*/ 14288 w 25717"/>
                        <a:gd name="connsiteY36" fmla="*/ 11430 h 11429"/>
                        <a:gd name="connsiteX37" fmla="*/ 14288 w 25717"/>
                        <a:gd name="connsiteY37" fmla="*/ 11430 h 11429"/>
                        <a:gd name="connsiteX38" fmla="*/ 14288 w 25717"/>
                        <a:gd name="connsiteY38" fmla="*/ 11430 h 11429"/>
                        <a:gd name="connsiteX39" fmla="*/ 14288 w 25717"/>
                        <a:gd name="connsiteY39" fmla="*/ 11430 h 11429"/>
                        <a:gd name="connsiteX40" fmla="*/ 13335 w 25717"/>
                        <a:gd name="connsiteY40" fmla="*/ 11430 h 11429"/>
                        <a:gd name="connsiteX41" fmla="*/ 12383 w 25717"/>
                        <a:gd name="connsiteY41" fmla="*/ 11430 h 11429"/>
                        <a:gd name="connsiteX42" fmla="*/ 11430 w 25717"/>
                        <a:gd name="connsiteY42" fmla="*/ 11430 h 11429"/>
                        <a:gd name="connsiteX43" fmla="*/ 11430 w 25717"/>
                        <a:gd name="connsiteY43" fmla="*/ 11430 h 11429"/>
                        <a:gd name="connsiteX44" fmla="*/ 10478 w 25717"/>
                        <a:gd name="connsiteY44" fmla="*/ 11430 h 11429"/>
                        <a:gd name="connsiteX45" fmla="*/ 10478 w 25717"/>
                        <a:gd name="connsiteY45" fmla="*/ 11430 h 11429"/>
                        <a:gd name="connsiteX46" fmla="*/ 9525 w 25717"/>
                        <a:gd name="connsiteY46" fmla="*/ 11430 h 11429"/>
                        <a:gd name="connsiteX47" fmla="*/ 9525 w 25717"/>
                        <a:gd name="connsiteY47" fmla="*/ 11430 h 11429"/>
                        <a:gd name="connsiteX48" fmla="*/ 9525 w 25717"/>
                        <a:gd name="connsiteY48" fmla="*/ 11430 h 11429"/>
                        <a:gd name="connsiteX49" fmla="*/ 9525 w 25717"/>
                        <a:gd name="connsiteY49" fmla="*/ 11430 h 11429"/>
                        <a:gd name="connsiteX50" fmla="*/ 9525 w 25717"/>
                        <a:gd name="connsiteY50" fmla="*/ 11430 h 11429"/>
                        <a:gd name="connsiteX51" fmla="*/ 8573 w 25717"/>
                        <a:gd name="connsiteY51" fmla="*/ 11430 h 11429"/>
                        <a:gd name="connsiteX52" fmla="*/ 8573 w 25717"/>
                        <a:gd name="connsiteY52" fmla="*/ 11430 h 11429"/>
                        <a:gd name="connsiteX53" fmla="*/ 7620 w 25717"/>
                        <a:gd name="connsiteY53" fmla="*/ 11430 h 11429"/>
                        <a:gd name="connsiteX54" fmla="*/ 6668 w 25717"/>
                        <a:gd name="connsiteY54" fmla="*/ 11430 h 11429"/>
                        <a:gd name="connsiteX55" fmla="*/ 5715 w 25717"/>
                        <a:gd name="connsiteY55" fmla="*/ 11430 h 11429"/>
                        <a:gd name="connsiteX56" fmla="*/ 5715 w 25717"/>
                        <a:gd name="connsiteY56" fmla="*/ 11430 h 11429"/>
                        <a:gd name="connsiteX57" fmla="*/ 4763 w 25717"/>
                        <a:gd name="connsiteY57" fmla="*/ 11430 h 11429"/>
                        <a:gd name="connsiteX58" fmla="*/ 4763 w 25717"/>
                        <a:gd name="connsiteY58" fmla="*/ 11430 h 11429"/>
                        <a:gd name="connsiteX59" fmla="*/ 4763 w 25717"/>
                        <a:gd name="connsiteY59" fmla="*/ 11430 h 11429"/>
                        <a:gd name="connsiteX60" fmla="*/ 4763 w 25717"/>
                        <a:gd name="connsiteY60" fmla="*/ 11430 h 11429"/>
                        <a:gd name="connsiteX61" fmla="*/ 4763 w 25717"/>
                        <a:gd name="connsiteY61" fmla="*/ 11430 h 11429"/>
                        <a:gd name="connsiteX62" fmla="*/ 4763 w 25717"/>
                        <a:gd name="connsiteY62" fmla="*/ 11430 h 11429"/>
                        <a:gd name="connsiteX63" fmla="*/ 4763 w 25717"/>
                        <a:gd name="connsiteY63" fmla="*/ 11430 h 11429"/>
                        <a:gd name="connsiteX64" fmla="*/ 4763 w 25717"/>
                        <a:gd name="connsiteY64" fmla="*/ 11430 h 11429"/>
                        <a:gd name="connsiteX65" fmla="*/ 3810 w 25717"/>
                        <a:gd name="connsiteY65" fmla="*/ 11430 h 11429"/>
                        <a:gd name="connsiteX66" fmla="*/ 1905 w 25717"/>
                        <a:gd name="connsiteY66" fmla="*/ 11430 h 11429"/>
                        <a:gd name="connsiteX67" fmla="*/ 953 w 25717"/>
                        <a:gd name="connsiteY67" fmla="*/ 11430 h 11429"/>
                        <a:gd name="connsiteX68" fmla="*/ 0 w 25717"/>
                        <a:gd name="connsiteY68" fmla="*/ 11430 h 11429"/>
                        <a:gd name="connsiteX69" fmla="*/ 0 w 25717"/>
                        <a:gd name="connsiteY69" fmla="*/ 11430 h 11429"/>
                        <a:gd name="connsiteX70" fmla="*/ 0 w 25717"/>
                        <a:gd name="connsiteY70" fmla="*/ 11430 h 11429"/>
                        <a:gd name="connsiteX71" fmla="*/ 953 w 25717"/>
                        <a:gd name="connsiteY71" fmla="*/ 11430 h 11429"/>
                        <a:gd name="connsiteX72" fmla="*/ 1905 w 25717"/>
                        <a:gd name="connsiteY72" fmla="*/ 11430 h 11429"/>
                        <a:gd name="connsiteX73" fmla="*/ 2858 w 25717"/>
                        <a:gd name="connsiteY73" fmla="*/ 11430 h 11429"/>
                        <a:gd name="connsiteX74" fmla="*/ 3810 w 25717"/>
                        <a:gd name="connsiteY74" fmla="*/ 11430 h 11429"/>
                        <a:gd name="connsiteX75" fmla="*/ 3810 w 25717"/>
                        <a:gd name="connsiteY75" fmla="*/ 11430 h 11429"/>
                        <a:gd name="connsiteX76" fmla="*/ 3810 w 25717"/>
                        <a:gd name="connsiteY76" fmla="*/ 11430 h 11429"/>
                        <a:gd name="connsiteX77" fmla="*/ 4763 w 25717"/>
                        <a:gd name="connsiteY77" fmla="*/ 11430 h 11429"/>
                        <a:gd name="connsiteX78" fmla="*/ 5715 w 25717"/>
                        <a:gd name="connsiteY78" fmla="*/ 11430 h 11429"/>
                        <a:gd name="connsiteX79" fmla="*/ 6668 w 25717"/>
                        <a:gd name="connsiteY79" fmla="*/ 11430 h 11429"/>
                        <a:gd name="connsiteX80" fmla="*/ 7620 w 25717"/>
                        <a:gd name="connsiteY80" fmla="*/ 11430 h 11429"/>
                        <a:gd name="connsiteX81" fmla="*/ 8573 w 25717"/>
                        <a:gd name="connsiteY81" fmla="*/ 11430 h 11429"/>
                        <a:gd name="connsiteX82" fmla="*/ 8573 w 25717"/>
                        <a:gd name="connsiteY82" fmla="*/ 11430 h 11429"/>
                        <a:gd name="connsiteX83" fmla="*/ 9525 w 25717"/>
                        <a:gd name="connsiteY83" fmla="*/ 11430 h 11429"/>
                        <a:gd name="connsiteX84" fmla="*/ 9525 w 25717"/>
                        <a:gd name="connsiteY84" fmla="*/ 11430 h 11429"/>
                        <a:gd name="connsiteX85" fmla="*/ 10478 w 25717"/>
                        <a:gd name="connsiteY85" fmla="*/ 11430 h 11429"/>
                        <a:gd name="connsiteX86" fmla="*/ 10478 w 25717"/>
                        <a:gd name="connsiteY86" fmla="*/ 11430 h 11429"/>
                        <a:gd name="connsiteX87" fmla="*/ 10478 w 25717"/>
                        <a:gd name="connsiteY87" fmla="*/ 11430 h 11429"/>
                        <a:gd name="connsiteX88" fmla="*/ 10478 w 25717"/>
                        <a:gd name="connsiteY88" fmla="*/ 11430 h 11429"/>
                        <a:gd name="connsiteX89" fmla="*/ 11430 w 25717"/>
                        <a:gd name="connsiteY89" fmla="*/ 11430 h 11429"/>
                        <a:gd name="connsiteX90" fmla="*/ 11430 w 25717"/>
                        <a:gd name="connsiteY90" fmla="*/ 11430 h 11429"/>
                        <a:gd name="connsiteX91" fmla="*/ 11430 w 25717"/>
                        <a:gd name="connsiteY91" fmla="*/ 11430 h 11429"/>
                        <a:gd name="connsiteX92" fmla="*/ 11430 w 25717"/>
                        <a:gd name="connsiteY92" fmla="*/ 11430 h 11429"/>
                        <a:gd name="connsiteX93" fmla="*/ 11430 w 25717"/>
                        <a:gd name="connsiteY93" fmla="*/ 11430 h 11429"/>
                        <a:gd name="connsiteX94" fmla="*/ 11430 w 25717"/>
                        <a:gd name="connsiteY94" fmla="*/ 11430 h 11429"/>
                        <a:gd name="connsiteX95" fmla="*/ 11430 w 25717"/>
                        <a:gd name="connsiteY95" fmla="*/ 11430 h 11429"/>
                        <a:gd name="connsiteX96" fmla="*/ 11430 w 25717"/>
                        <a:gd name="connsiteY96" fmla="*/ 11430 h 11429"/>
                        <a:gd name="connsiteX97" fmla="*/ 12383 w 25717"/>
                        <a:gd name="connsiteY97" fmla="*/ 10477 h 11429"/>
                        <a:gd name="connsiteX98" fmla="*/ 12383 w 25717"/>
                        <a:gd name="connsiteY98" fmla="*/ 10477 h 11429"/>
                        <a:gd name="connsiteX99" fmla="*/ 12383 w 25717"/>
                        <a:gd name="connsiteY99" fmla="*/ 10477 h 11429"/>
                        <a:gd name="connsiteX100" fmla="*/ 12383 w 25717"/>
                        <a:gd name="connsiteY100" fmla="*/ 10477 h 11429"/>
                        <a:gd name="connsiteX101" fmla="*/ 12383 w 25717"/>
                        <a:gd name="connsiteY101" fmla="*/ 10477 h 11429"/>
                        <a:gd name="connsiteX102" fmla="*/ 13335 w 25717"/>
                        <a:gd name="connsiteY102" fmla="*/ 10477 h 11429"/>
                        <a:gd name="connsiteX103" fmla="*/ 14288 w 25717"/>
                        <a:gd name="connsiteY103" fmla="*/ 9525 h 11429"/>
                        <a:gd name="connsiteX104" fmla="*/ 14288 w 25717"/>
                        <a:gd name="connsiteY104" fmla="*/ 9525 h 11429"/>
                        <a:gd name="connsiteX105" fmla="*/ 14288 w 25717"/>
                        <a:gd name="connsiteY105" fmla="*/ 8572 h 11429"/>
                        <a:gd name="connsiteX106" fmla="*/ 15240 w 25717"/>
                        <a:gd name="connsiteY106" fmla="*/ 8572 h 11429"/>
                        <a:gd name="connsiteX107" fmla="*/ 16193 w 25717"/>
                        <a:gd name="connsiteY107" fmla="*/ 7620 h 11429"/>
                        <a:gd name="connsiteX108" fmla="*/ 17145 w 25717"/>
                        <a:gd name="connsiteY108" fmla="*/ 7620 h 11429"/>
                        <a:gd name="connsiteX109" fmla="*/ 17145 w 25717"/>
                        <a:gd name="connsiteY109" fmla="*/ 7620 h 11429"/>
                        <a:gd name="connsiteX110" fmla="*/ 18098 w 25717"/>
                        <a:gd name="connsiteY110" fmla="*/ 6667 h 11429"/>
                        <a:gd name="connsiteX111" fmla="*/ 18098 w 25717"/>
                        <a:gd name="connsiteY111" fmla="*/ 6667 h 11429"/>
                        <a:gd name="connsiteX112" fmla="*/ 19050 w 25717"/>
                        <a:gd name="connsiteY112" fmla="*/ 5715 h 11429"/>
                        <a:gd name="connsiteX113" fmla="*/ 20003 w 25717"/>
                        <a:gd name="connsiteY113" fmla="*/ 4763 h 11429"/>
                        <a:gd name="connsiteX114" fmla="*/ 20955 w 25717"/>
                        <a:gd name="connsiteY114" fmla="*/ 3810 h 11429"/>
                        <a:gd name="connsiteX115" fmla="*/ 21908 w 25717"/>
                        <a:gd name="connsiteY115" fmla="*/ 2857 h 11429"/>
                        <a:gd name="connsiteX116" fmla="*/ 21908 w 25717"/>
                        <a:gd name="connsiteY116" fmla="*/ 2857 h 11429"/>
                        <a:gd name="connsiteX117" fmla="*/ 21908 w 25717"/>
                        <a:gd name="connsiteY117" fmla="*/ 1905 h 11429"/>
                        <a:gd name="connsiteX118" fmla="*/ 22860 w 25717"/>
                        <a:gd name="connsiteY118" fmla="*/ 952 h 11429"/>
                        <a:gd name="connsiteX119" fmla="*/ 22860 w 25717"/>
                        <a:gd name="connsiteY119" fmla="*/ 952 h 11429"/>
                        <a:gd name="connsiteX120" fmla="*/ 22860 w 25717"/>
                        <a:gd name="connsiteY120" fmla="*/ 952 h 11429"/>
                        <a:gd name="connsiteX121" fmla="*/ 23813 w 25717"/>
                        <a:gd name="connsiteY121" fmla="*/ 0 h 11429"/>
                        <a:gd name="connsiteX122" fmla="*/ 23813 w 25717"/>
                        <a:gd name="connsiteY122" fmla="*/ 0 h 11429"/>
                        <a:gd name="connsiteX123" fmla="*/ 25718 w 25717"/>
                        <a:gd name="connsiteY123" fmla="*/ 4763 h 11429"/>
                        <a:gd name="connsiteX124" fmla="*/ 25718 w 25717"/>
                        <a:gd name="connsiteY124" fmla="*/ 4763 h 11429"/>
                        <a:gd name="connsiteX125" fmla="*/ 25718 w 25717"/>
                        <a:gd name="connsiteY125" fmla="*/ 4763 h 11429"/>
                        <a:gd name="connsiteX126" fmla="*/ 25718 w 25717"/>
                        <a:gd name="connsiteY126" fmla="*/ 4763 h 11429"/>
                        <a:gd name="connsiteX127" fmla="*/ 25718 w 25717"/>
                        <a:gd name="connsiteY127" fmla="*/ 4763 h 11429"/>
                        <a:gd name="connsiteX128" fmla="*/ 25718 w 25717"/>
                        <a:gd name="connsiteY128" fmla="*/ 4763 h 11429"/>
                        <a:gd name="connsiteX129" fmla="*/ 21908 w 25717"/>
                        <a:gd name="connsiteY129" fmla="*/ 9525 h 11429"/>
                        <a:gd name="connsiteX130" fmla="*/ 21908 w 25717"/>
                        <a:gd name="connsiteY130" fmla="*/ 9525 h 11429"/>
                        <a:gd name="connsiteX131" fmla="*/ 21908 w 25717"/>
                        <a:gd name="connsiteY131" fmla="*/ 9525 h 11429"/>
                        <a:gd name="connsiteX132" fmla="*/ 21908 w 25717"/>
                        <a:gd name="connsiteY132" fmla="*/ 9525 h 11429"/>
                        <a:gd name="connsiteX133" fmla="*/ 21908 w 25717"/>
                        <a:gd name="connsiteY133" fmla="*/ 9525 h 11429"/>
                        <a:gd name="connsiteX134" fmla="*/ 21908 w 25717"/>
                        <a:gd name="connsiteY134" fmla="*/ 9525 h 11429"/>
                        <a:gd name="connsiteX135" fmla="*/ 21908 w 25717"/>
                        <a:gd name="connsiteY135" fmla="*/ 9525 h 11429"/>
                        <a:gd name="connsiteX136" fmla="*/ 21908 w 25717"/>
                        <a:gd name="connsiteY136" fmla="*/ 9525 h 11429"/>
                        <a:gd name="connsiteX137" fmla="*/ 21908 w 25717"/>
                        <a:gd name="connsiteY137" fmla="*/ 9525 h 11429"/>
                        <a:gd name="connsiteX138" fmla="*/ 21908 w 25717"/>
                        <a:gd name="connsiteY138" fmla="*/ 9525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5717" h="11429">
                          <a:moveTo>
                            <a:pt x="25718" y="4763"/>
                          </a:moveTo>
                          <a:cubicBezTo>
                            <a:pt x="25718" y="4763"/>
                            <a:pt x="24765" y="4763"/>
                            <a:pt x="25718" y="4763"/>
                          </a:cubicBezTo>
                          <a:lnTo>
                            <a:pt x="25718" y="4763"/>
                          </a:lnTo>
                          <a:cubicBezTo>
                            <a:pt x="24765" y="4763"/>
                            <a:pt x="24765" y="4763"/>
                            <a:pt x="24765" y="4763"/>
                          </a:cubicBezTo>
                          <a:cubicBezTo>
                            <a:pt x="24765" y="4763"/>
                            <a:pt x="24765" y="4763"/>
                            <a:pt x="24765" y="4763"/>
                          </a:cubicBezTo>
                          <a:cubicBezTo>
                            <a:pt x="24765" y="4763"/>
                            <a:pt x="24765" y="4763"/>
                            <a:pt x="24765" y="5715"/>
                          </a:cubicBezTo>
                          <a:cubicBezTo>
                            <a:pt x="24765" y="5715"/>
                            <a:pt x="24765" y="5715"/>
                            <a:pt x="24765" y="6667"/>
                          </a:cubicBezTo>
                          <a:cubicBezTo>
                            <a:pt x="24765" y="6667"/>
                            <a:pt x="24765" y="6667"/>
                            <a:pt x="24765" y="6667"/>
                          </a:cubicBezTo>
                          <a:cubicBezTo>
                            <a:pt x="24765" y="6667"/>
                            <a:pt x="24765" y="6667"/>
                            <a:pt x="24765" y="6667"/>
                          </a:cubicBezTo>
                          <a:cubicBezTo>
                            <a:pt x="24765" y="6667"/>
                            <a:pt x="24765" y="6667"/>
                            <a:pt x="24765" y="6667"/>
                          </a:cubicBezTo>
                          <a:cubicBezTo>
                            <a:pt x="24765" y="6667"/>
                            <a:pt x="24765" y="6667"/>
                            <a:pt x="24765" y="6667"/>
                          </a:cubicBezTo>
                          <a:cubicBezTo>
                            <a:pt x="24765" y="6667"/>
                            <a:pt x="24765" y="6667"/>
                            <a:pt x="23813" y="7620"/>
                          </a:cubicBezTo>
                          <a:cubicBezTo>
                            <a:pt x="23813" y="7620"/>
                            <a:pt x="23813" y="7620"/>
                            <a:pt x="22860" y="7620"/>
                          </a:cubicBezTo>
                          <a:cubicBezTo>
                            <a:pt x="22860" y="7620"/>
                            <a:pt x="22860" y="7620"/>
                            <a:pt x="22860" y="7620"/>
                          </a:cubicBezTo>
                          <a:cubicBezTo>
                            <a:pt x="22860" y="7620"/>
                            <a:pt x="22860" y="8572"/>
                            <a:pt x="21908" y="8572"/>
                          </a:cubicBezTo>
                          <a:cubicBezTo>
                            <a:pt x="21908" y="8572"/>
                            <a:pt x="21908" y="8572"/>
                            <a:pt x="20955" y="8572"/>
                          </a:cubicBezTo>
                          <a:cubicBezTo>
                            <a:pt x="20955" y="8572"/>
                            <a:pt x="20003" y="9525"/>
                            <a:pt x="20003" y="9525"/>
                          </a:cubicBezTo>
                          <a:cubicBezTo>
                            <a:pt x="20003" y="9525"/>
                            <a:pt x="20003" y="9525"/>
                            <a:pt x="20003" y="9525"/>
                          </a:cubicBezTo>
                          <a:cubicBezTo>
                            <a:pt x="20003" y="9525"/>
                            <a:pt x="20003" y="9525"/>
                            <a:pt x="19050" y="10477"/>
                          </a:cubicBezTo>
                          <a:cubicBezTo>
                            <a:pt x="19050" y="10477"/>
                            <a:pt x="18098" y="10477"/>
                            <a:pt x="18098" y="11430"/>
                          </a:cubicBezTo>
                          <a:cubicBezTo>
                            <a:pt x="18098" y="11430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8098" y="11430"/>
                            <a:pt x="17145" y="11430"/>
                          </a:cubicBezTo>
                          <a:cubicBezTo>
                            <a:pt x="17145" y="11430"/>
                            <a:pt x="17145" y="11430"/>
                            <a:pt x="17145" y="11430"/>
                          </a:cubicBezTo>
                          <a:cubicBezTo>
                            <a:pt x="17145" y="11430"/>
                            <a:pt x="17145" y="11430"/>
                            <a:pt x="17145" y="11430"/>
                          </a:cubicBezTo>
                          <a:cubicBezTo>
                            <a:pt x="17145" y="11430"/>
                            <a:pt x="17145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6193" y="11430"/>
                            <a:pt x="15240" y="11430"/>
                          </a:cubicBezTo>
                          <a:cubicBezTo>
                            <a:pt x="15240" y="11430"/>
                            <a:pt x="15240" y="11430"/>
                            <a:pt x="14288" y="11430"/>
                          </a:cubicBezTo>
                          <a:cubicBezTo>
                            <a:pt x="14288" y="11430"/>
                            <a:pt x="14288" y="11430"/>
                            <a:pt x="14288" y="11430"/>
                          </a:cubicBezTo>
                          <a:cubicBezTo>
                            <a:pt x="14288" y="11430"/>
                            <a:pt x="14288" y="11430"/>
                            <a:pt x="14288" y="11430"/>
                          </a:cubicBezTo>
                          <a:cubicBezTo>
                            <a:pt x="14288" y="11430"/>
                            <a:pt x="14288" y="11430"/>
                            <a:pt x="14288" y="11430"/>
                          </a:cubicBezTo>
                          <a:cubicBezTo>
                            <a:pt x="14288" y="11430"/>
                            <a:pt x="14288" y="11430"/>
                            <a:pt x="14288" y="11430"/>
                          </a:cubicBezTo>
                          <a:cubicBezTo>
                            <a:pt x="14288" y="11430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2383" y="11430"/>
                          </a:cubicBezTo>
                          <a:cubicBezTo>
                            <a:pt x="12383" y="11430"/>
                            <a:pt x="12383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0478" y="11430"/>
                          </a:cubicBezTo>
                          <a:cubicBezTo>
                            <a:pt x="10478" y="11430"/>
                            <a:pt x="10478" y="11430"/>
                            <a:pt x="10478" y="11430"/>
                          </a:cubicBezTo>
                          <a:cubicBezTo>
                            <a:pt x="10478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8573" y="11430"/>
                          </a:cubicBezTo>
                          <a:cubicBezTo>
                            <a:pt x="8573" y="11430"/>
                            <a:pt x="8573" y="11430"/>
                            <a:pt x="8573" y="11430"/>
                          </a:cubicBezTo>
                          <a:cubicBezTo>
                            <a:pt x="8573" y="11430"/>
                            <a:pt x="7620" y="11430"/>
                            <a:pt x="7620" y="11430"/>
                          </a:cubicBezTo>
                          <a:cubicBezTo>
                            <a:pt x="7620" y="11430"/>
                            <a:pt x="7620" y="11430"/>
                            <a:pt x="6668" y="11430"/>
                          </a:cubicBezTo>
                          <a:cubicBezTo>
                            <a:pt x="6668" y="11430"/>
                            <a:pt x="5715" y="11430"/>
                            <a:pt x="5715" y="11430"/>
                          </a:cubicBezTo>
                          <a:lnTo>
                            <a:pt x="5715" y="11430"/>
                          </a:lnTo>
                          <a:cubicBezTo>
                            <a:pt x="5715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3810" y="11430"/>
                          </a:cubicBezTo>
                          <a:cubicBezTo>
                            <a:pt x="3810" y="11430"/>
                            <a:pt x="2858" y="11430"/>
                            <a:pt x="1905" y="11430"/>
                          </a:cubicBezTo>
                          <a:cubicBezTo>
                            <a:pt x="1905" y="11430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953" y="11430"/>
                          </a:cubicBezTo>
                          <a:cubicBezTo>
                            <a:pt x="953" y="11430"/>
                            <a:pt x="953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2858" y="11430"/>
                          </a:cubicBezTo>
                          <a:cubicBezTo>
                            <a:pt x="2858" y="11430"/>
                            <a:pt x="2858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5715" y="11430"/>
                            <a:pt x="5715" y="11430"/>
                          </a:cubicBezTo>
                          <a:cubicBezTo>
                            <a:pt x="5715" y="11430"/>
                            <a:pt x="5715" y="11430"/>
                            <a:pt x="6668" y="11430"/>
                          </a:cubicBezTo>
                          <a:cubicBezTo>
                            <a:pt x="6668" y="11430"/>
                            <a:pt x="6668" y="11430"/>
                            <a:pt x="7620" y="11430"/>
                          </a:cubicBezTo>
                          <a:cubicBezTo>
                            <a:pt x="7620" y="11430"/>
                            <a:pt x="8573" y="11430"/>
                            <a:pt x="8573" y="11430"/>
                          </a:cubicBezTo>
                          <a:cubicBezTo>
                            <a:pt x="8573" y="11430"/>
                            <a:pt x="8573" y="11430"/>
                            <a:pt x="8573" y="11430"/>
                          </a:cubicBezTo>
                          <a:cubicBezTo>
                            <a:pt x="8573" y="11430"/>
                            <a:pt x="8573" y="11430"/>
                            <a:pt x="9525" y="11430"/>
                          </a:cubicBezTo>
                          <a:cubicBezTo>
                            <a:pt x="9525" y="11430"/>
                            <a:pt x="9525" y="11430"/>
                            <a:pt x="9525" y="11430"/>
                          </a:cubicBezTo>
                          <a:cubicBezTo>
                            <a:pt x="9525" y="11430"/>
                            <a:pt x="10478" y="11430"/>
                            <a:pt x="10478" y="11430"/>
                          </a:cubicBezTo>
                          <a:cubicBezTo>
                            <a:pt x="10478" y="11430"/>
                            <a:pt x="10478" y="11430"/>
                            <a:pt x="10478" y="11430"/>
                          </a:cubicBezTo>
                          <a:cubicBezTo>
                            <a:pt x="10478" y="11430"/>
                            <a:pt x="10478" y="11430"/>
                            <a:pt x="10478" y="11430"/>
                          </a:cubicBezTo>
                          <a:cubicBezTo>
                            <a:pt x="10478" y="11430"/>
                            <a:pt x="10478" y="11430"/>
                            <a:pt x="10478" y="11430"/>
                          </a:cubicBezTo>
                          <a:cubicBezTo>
                            <a:pt x="10478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1430" y="11430"/>
                            <a:pt x="12383" y="11430"/>
                            <a:pt x="12383" y="10477"/>
                          </a:cubicBezTo>
                          <a:cubicBezTo>
                            <a:pt x="12383" y="10477"/>
                            <a:pt x="12383" y="10477"/>
                            <a:pt x="12383" y="10477"/>
                          </a:cubicBezTo>
                          <a:cubicBezTo>
                            <a:pt x="12383" y="10477"/>
                            <a:pt x="12383" y="10477"/>
                            <a:pt x="12383" y="10477"/>
                          </a:cubicBezTo>
                          <a:cubicBezTo>
                            <a:pt x="12383" y="10477"/>
                            <a:pt x="12383" y="10477"/>
                            <a:pt x="12383" y="10477"/>
                          </a:cubicBezTo>
                          <a:cubicBezTo>
                            <a:pt x="12383" y="10477"/>
                            <a:pt x="12383" y="10477"/>
                            <a:pt x="12383" y="10477"/>
                          </a:cubicBezTo>
                          <a:cubicBezTo>
                            <a:pt x="12383" y="10477"/>
                            <a:pt x="13335" y="10477"/>
                            <a:pt x="13335" y="10477"/>
                          </a:cubicBezTo>
                          <a:cubicBezTo>
                            <a:pt x="13335" y="10477"/>
                            <a:pt x="14288" y="10477"/>
                            <a:pt x="14288" y="9525"/>
                          </a:cubicBezTo>
                          <a:cubicBezTo>
                            <a:pt x="14288" y="9525"/>
                            <a:pt x="14288" y="9525"/>
                            <a:pt x="14288" y="9525"/>
                          </a:cubicBezTo>
                          <a:cubicBezTo>
                            <a:pt x="14288" y="9525"/>
                            <a:pt x="14288" y="9525"/>
                            <a:pt x="14288" y="8572"/>
                          </a:cubicBezTo>
                          <a:cubicBezTo>
                            <a:pt x="14288" y="8572"/>
                            <a:pt x="15240" y="8572"/>
                            <a:pt x="15240" y="8572"/>
                          </a:cubicBezTo>
                          <a:cubicBezTo>
                            <a:pt x="15240" y="8572"/>
                            <a:pt x="16193" y="8572"/>
                            <a:pt x="16193" y="7620"/>
                          </a:cubicBezTo>
                          <a:cubicBezTo>
                            <a:pt x="16193" y="7620"/>
                            <a:pt x="16193" y="7620"/>
                            <a:pt x="17145" y="7620"/>
                          </a:cubicBezTo>
                          <a:cubicBezTo>
                            <a:pt x="17145" y="7620"/>
                            <a:pt x="17145" y="7620"/>
                            <a:pt x="17145" y="7620"/>
                          </a:cubicBezTo>
                          <a:cubicBezTo>
                            <a:pt x="17145" y="7620"/>
                            <a:pt x="18098" y="7620"/>
                            <a:pt x="18098" y="6667"/>
                          </a:cubicBezTo>
                          <a:cubicBezTo>
                            <a:pt x="18098" y="6667"/>
                            <a:pt x="18098" y="6667"/>
                            <a:pt x="18098" y="6667"/>
                          </a:cubicBezTo>
                          <a:cubicBezTo>
                            <a:pt x="18098" y="6667"/>
                            <a:pt x="19050" y="5715"/>
                            <a:pt x="19050" y="5715"/>
                          </a:cubicBezTo>
                          <a:cubicBezTo>
                            <a:pt x="19050" y="5715"/>
                            <a:pt x="20003" y="5715"/>
                            <a:pt x="20003" y="4763"/>
                          </a:cubicBezTo>
                          <a:cubicBezTo>
                            <a:pt x="20003" y="4763"/>
                            <a:pt x="20955" y="3810"/>
                            <a:pt x="20955" y="3810"/>
                          </a:cubicBezTo>
                          <a:cubicBezTo>
                            <a:pt x="20955" y="3810"/>
                            <a:pt x="20955" y="3810"/>
                            <a:pt x="21908" y="2857"/>
                          </a:cubicBezTo>
                          <a:cubicBezTo>
                            <a:pt x="21908" y="2857"/>
                            <a:pt x="21908" y="2857"/>
                            <a:pt x="21908" y="2857"/>
                          </a:cubicBezTo>
                          <a:cubicBezTo>
                            <a:pt x="21908" y="2857"/>
                            <a:pt x="21908" y="2857"/>
                            <a:pt x="21908" y="1905"/>
                          </a:cubicBezTo>
                          <a:cubicBezTo>
                            <a:pt x="21908" y="1905"/>
                            <a:pt x="22860" y="1905"/>
                            <a:pt x="22860" y="952"/>
                          </a:cubicBezTo>
                          <a:cubicBezTo>
                            <a:pt x="22860" y="952"/>
                            <a:pt x="22860" y="952"/>
                            <a:pt x="22860" y="952"/>
                          </a:cubicBezTo>
                          <a:cubicBezTo>
                            <a:pt x="22860" y="952"/>
                            <a:pt x="22860" y="952"/>
                            <a:pt x="22860" y="952"/>
                          </a:cubicBezTo>
                          <a:cubicBezTo>
                            <a:pt x="22860" y="952"/>
                            <a:pt x="22860" y="952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5718" y="5715"/>
                            <a:pt x="25718" y="5715"/>
                            <a:pt x="25718" y="4763"/>
                          </a:cubicBezTo>
                          <a:cubicBezTo>
                            <a:pt x="25718" y="5715"/>
                            <a:pt x="25718" y="5715"/>
                            <a:pt x="25718" y="4763"/>
                          </a:cubicBezTo>
                          <a:cubicBezTo>
                            <a:pt x="25718" y="5715"/>
                            <a:pt x="25718" y="5715"/>
                            <a:pt x="25718" y="4763"/>
                          </a:cubicBezTo>
                          <a:cubicBezTo>
                            <a:pt x="25718" y="5715"/>
                            <a:pt x="25718" y="5715"/>
                            <a:pt x="25718" y="4763"/>
                          </a:cubicBezTo>
                          <a:lnTo>
                            <a:pt x="25718" y="4763"/>
                          </a:lnTo>
                          <a:cubicBezTo>
                            <a:pt x="25718" y="5715"/>
                            <a:pt x="25718" y="5715"/>
                            <a:pt x="25718" y="4763"/>
                          </a:cubicBezTo>
                          <a:close/>
                          <a:moveTo>
                            <a:pt x="21908" y="9525"/>
                          </a:move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lose/>
                          <a:moveTo>
                            <a:pt x="21908" y="9525"/>
                          </a:move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9525"/>
                            <a:pt x="21908" y="9525"/>
                            <a:pt x="21908" y="9525"/>
                          </a:cubicBezTo>
                          <a:cubicBezTo>
                            <a:pt x="21908" y="8572"/>
                            <a:pt x="21908" y="8572"/>
                            <a:pt x="21908" y="952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83" name="任意多边形: 形状 1367"/>
                  <p:cNvSpPr/>
                  <p:nvPr/>
                </p:nvSpPr>
                <p:spPr>
                  <a:xfrm>
                    <a:off x="4110037" y="3385184"/>
                    <a:ext cx="2857" cy="6667"/>
                  </a:xfrm>
                  <a:custGeom>
                    <a:avLst/>
                    <a:gdLst>
                      <a:gd name="connsiteX0" fmla="*/ 2857 w 2857"/>
                      <a:gd name="connsiteY0" fmla="*/ 0 h 6667"/>
                      <a:gd name="connsiteX1" fmla="*/ 2857 w 2857"/>
                      <a:gd name="connsiteY1" fmla="*/ 0 h 6667"/>
                      <a:gd name="connsiteX2" fmla="*/ 2857 w 2857"/>
                      <a:gd name="connsiteY2" fmla="*/ 0 h 6667"/>
                      <a:gd name="connsiteX3" fmla="*/ 2857 w 2857"/>
                      <a:gd name="connsiteY3" fmla="*/ 0 h 6667"/>
                      <a:gd name="connsiteX4" fmla="*/ 2857 w 2857"/>
                      <a:gd name="connsiteY4" fmla="*/ 0 h 6667"/>
                      <a:gd name="connsiteX5" fmla="*/ 2857 w 2857"/>
                      <a:gd name="connsiteY5" fmla="*/ 0 h 6667"/>
                      <a:gd name="connsiteX6" fmla="*/ 2857 w 2857"/>
                      <a:gd name="connsiteY6" fmla="*/ 0 h 6667"/>
                      <a:gd name="connsiteX7" fmla="*/ 1905 w 2857"/>
                      <a:gd name="connsiteY7" fmla="*/ 953 h 6667"/>
                      <a:gd name="connsiteX8" fmla="*/ 1905 w 2857"/>
                      <a:gd name="connsiteY8" fmla="*/ 1905 h 6667"/>
                      <a:gd name="connsiteX9" fmla="*/ 1905 w 2857"/>
                      <a:gd name="connsiteY9" fmla="*/ 2858 h 6667"/>
                      <a:gd name="connsiteX10" fmla="*/ 1905 w 2857"/>
                      <a:gd name="connsiteY10" fmla="*/ 2858 h 6667"/>
                      <a:gd name="connsiteX11" fmla="*/ 1905 w 2857"/>
                      <a:gd name="connsiteY11" fmla="*/ 2858 h 6667"/>
                      <a:gd name="connsiteX12" fmla="*/ 1905 w 2857"/>
                      <a:gd name="connsiteY12" fmla="*/ 2858 h 6667"/>
                      <a:gd name="connsiteX13" fmla="*/ 1905 w 2857"/>
                      <a:gd name="connsiteY13" fmla="*/ 2858 h 6667"/>
                      <a:gd name="connsiteX14" fmla="*/ 1905 w 2857"/>
                      <a:gd name="connsiteY14" fmla="*/ 2858 h 6667"/>
                      <a:gd name="connsiteX15" fmla="*/ 1905 w 2857"/>
                      <a:gd name="connsiteY15" fmla="*/ 3810 h 6667"/>
                      <a:gd name="connsiteX16" fmla="*/ 1905 w 2857"/>
                      <a:gd name="connsiteY16" fmla="*/ 4763 h 6667"/>
                      <a:gd name="connsiteX17" fmla="*/ 1905 w 2857"/>
                      <a:gd name="connsiteY17" fmla="*/ 4763 h 6667"/>
                      <a:gd name="connsiteX18" fmla="*/ 1905 w 2857"/>
                      <a:gd name="connsiteY18" fmla="*/ 5715 h 6667"/>
                      <a:gd name="connsiteX19" fmla="*/ 1905 w 2857"/>
                      <a:gd name="connsiteY19" fmla="*/ 5715 h 6667"/>
                      <a:gd name="connsiteX20" fmla="*/ 1905 w 2857"/>
                      <a:gd name="connsiteY20" fmla="*/ 5715 h 6667"/>
                      <a:gd name="connsiteX21" fmla="*/ 1905 w 2857"/>
                      <a:gd name="connsiteY21" fmla="*/ 5715 h 6667"/>
                      <a:gd name="connsiteX22" fmla="*/ 1905 w 2857"/>
                      <a:gd name="connsiteY22" fmla="*/ 5715 h 6667"/>
                      <a:gd name="connsiteX23" fmla="*/ 1905 w 2857"/>
                      <a:gd name="connsiteY23" fmla="*/ 5715 h 6667"/>
                      <a:gd name="connsiteX24" fmla="*/ 1905 w 2857"/>
                      <a:gd name="connsiteY24" fmla="*/ 5715 h 6667"/>
                      <a:gd name="connsiteX25" fmla="*/ 1905 w 2857"/>
                      <a:gd name="connsiteY25" fmla="*/ 5715 h 6667"/>
                      <a:gd name="connsiteX26" fmla="*/ 1905 w 2857"/>
                      <a:gd name="connsiteY26" fmla="*/ 5715 h 6667"/>
                      <a:gd name="connsiteX27" fmla="*/ 1905 w 2857"/>
                      <a:gd name="connsiteY27" fmla="*/ 5715 h 6667"/>
                      <a:gd name="connsiteX28" fmla="*/ 1905 w 2857"/>
                      <a:gd name="connsiteY28" fmla="*/ 5715 h 6667"/>
                      <a:gd name="connsiteX29" fmla="*/ 1905 w 2857"/>
                      <a:gd name="connsiteY29" fmla="*/ 5715 h 6667"/>
                      <a:gd name="connsiteX30" fmla="*/ 1905 w 2857"/>
                      <a:gd name="connsiteY30" fmla="*/ 5715 h 6667"/>
                      <a:gd name="connsiteX31" fmla="*/ 1905 w 2857"/>
                      <a:gd name="connsiteY31" fmla="*/ 5715 h 6667"/>
                      <a:gd name="connsiteX32" fmla="*/ 2857 w 2857"/>
                      <a:gd name="connsiteY32" fmla="*/ 6668 h 6667"/>
                      <a:gd name="connsiteX33" fmla="*/ 2857 w 2857"/>
                      <a:gd name="connsiteY33" fmla="*/ 6668 h 6667"/>
                      <a:gd name="connsiteX34" fmla="*/ 2857 w 2857"/>
                      <a:gd name="connsiteY34" fmla="*/ 6668 h 6667"/>
                      <a:gd name="connsiteX35" fmla="*/ 2857 w 2857"/>
                      <a:gd name="connsiteY35" fmla="*/ 5715 h 6667"/>
                      <a:gd name="connsiteX36" fmla="*/ 2857 w 2857"/>
                      <a:gd name="connsiteY36" fmla="*/ 5715 h 6667"/>
                      <a:gd name="connsiteX37" fmla="*/ 2857 w 2857"/>
                      <a:gd name="connsiteY37" fmla="*/ 5715 h 6667"/>
                      <a:gd name="connsiteX38" fmla="*/ 2857 w 2857"/>
                      <a:gd name="connsiteY38" fmla="*/ 5715 h 6667"/>
                      <a:gd name="connsiteX39" fmla="*/ 2857 w 2857"/>
                      <a:gd name="connsiteY39" fmla="*/ 5715 h 6667"/>
                      <a:gd name="connsiteX40" fmla="*/ 2857 w 2857"/>
                      <a:gd name="connsiteY40" fmla="*/ 5715 h 6667"/>
                      <a:gd name="connsiteX41" fmla="*/ 2857 w 2857"/>
                      <a:gd name="connsiteY41" fmla="*/ 5715 h 6667"/>
                      <a:gd name="connsiteX42" fmla="*/ 2857 w 2857"/>
                      <a:gd name="connsiteY42" fmla="*/ 5715 h 6667"/>
                      <a:gd name="connsiteX43" fmla="*/ 2857 w 2857"/>
                      <a:gd name="connsiteY43" fmla="*/ 5715 h 6667"/>
                      <a:gd name="connsiteX44" fmla="*/ 2857 w 2857"/>
                      <a:gd name="connsiteY44" fmla="*/ 5715 h 6667"/>
                      <a:gd name="connsiteX45" fmla="*/ 2857 w 2857"/>
                      <a:gd name="connsiteY45" fmla="*/ 5715 h 6667"/>
                      <a:gd name="connsiteX46" fmla="*/ 2857 w 2857"/>
                      <a:gd name="connsiteY46" fmla="*/ 5715 h 6667"/>
                      <a:gd name="connsiteX47" fmla="*/ 2857 w 2857"/>
                      <a:gd name="connsiteY47" fmla="*/ 5715 h 6667"/>
                      <a:gd name="connsiteX48" fmla="*/ 2857 w 2857"/>
                      <a:gd name="connsiteY48" fmla="*/ 5715 h 6667"/>
                      <a:gd name="connsiteX49" fmla="*/ 2857 w 2857"/>
                      <a:gd name="connsiteY49" fmla="*/ 5715 h 6667"/>
                      <a:gd name="connsiteX50" fmla="*/ 2857 w 2857"/>
                      <a:gd name="connsiteY50" fmla="*/ 5715 h 6667"/>
                      <a:gd name="connsiteX51" fmla="*/ 2857 w 2857"/>
                      <a:gd name="connsiteY51" fmla="*/ 5715 h 6667"/>
                      <a:gd name="connsiteX52" fmla="*/ 2857 w 2857"/>
                      <a:gd name="connsiteY52" fmla="*/ 5715 h 6667"/>
                      <a:gd name="connsiteX53" fmla="*/ 2857 w 2857"/>
                      <a:gd name="connsiteY53" fmla="*/ 5715 h 6667"/>
                      <a:gd name="connsiteX54" fmla="*/ 2857 w 2857"/>
                      <a:gd name="connsiteY54" fmla="*/ 5715 h 6667"/>
                      <a:gd name="connsiteX55" fmla="*/ 2857 w 2857"/>
                      <a:gd name="connsiteY55" fmla="*/ 5715 h 6667"/>
                      <a:gd name="connsiteX56" fmla="*/ 2857 w 2857"/>
                      <a:gd name="connsiteY56" fmla="*/ 5715 h 6667"/>
                      <a:gd name="connsiteX57" fmla="*/ 2857 w 2857"/>
                      <a:gd name="connsiteY57" fmla="*/ 5715 h 6667"/>
                      <a:gd name="connsiteX58" fmla="*/ 2857 w 2857"/>
                      <a:gd name="connsiteY58" fmla="*/ 5715 h 6667"/>
                      <a:gd name="connsiteX59" fmla="*/ 2857 w 2857"/>
                      <a:gd name="connsiteY59" fmla="*/ 5715 h 6667"/>
                      <a:gd name="connsiteX60" fmla="*/ 2857 w 2857"/>
                      <a:gd name="connsiteY60" fmla="*/ 5715 h 6667"/>
                      <a:gd name="connsiteX61" fmla="*/ 2857 w 2857"/>
                      <a:gd name="connsiteY61" fmla="*/ 4763 h 6667"/>
                      <a:gd name="connsiteX62" fmla="*/ 2857 w 2857"/>
                      <a:gd name="connsiteY62" fmla="*/ 4763 h 6667"/>
                      <a:gd name="connsiteX63" fmla="*/ 2857 w 2857"/>
                      <a:gd name="connsiteY63" fmla="*/ 4763 h 6667"/>
                      <a:gd name="connsiteX64" fmla="*/ 2857 w 2857"/>
                      <a:gd name="connsiteY64" fmla="*/ 4763 h 6667"/>
                      <a:gd name="connsiteX65" fmla="*/ 2857 w 2857"/>
                      <a:gd name="connsiteY65" fmla="*/ 4763 h 6667"/>
                      <a:gd name="connsiteX66" fmla="*/ 2857 w 2857"/>
                      <a:gd name="connsiteY66" fmla="*/ 0 h 6667"/>
                      <a:gd name="connsiteX67" fmla="*/ 2857 w 2857"/>
                      <a:gd name="connsiteY67" fmla="*/ 0 h 6667"/>
                      <a:gd name="connsiteX68" fmla="*/ 2857 w 2857"/>
                      <a:gd name="connsiteY68" fmla="*/ 0 h 6667"/>
                      <a:gd name="connsiteX69" fmla="*/ 2857 w 2857"/>
                      <a:gd name="connsiteY69" fmla="*/ 0 h 6667"/>
                      <a:gd name="connsiteX70" fmla="*/ 2857 w 2857"/>
                      <a:gd name="connsiteY70" fmla="*/ 0 h 6667"/>
                      <a:gd name="connsiteX71" fmla="*/ 2857 w 2857"/>
                      <a:gd name="connsiteY71" fmla="*/ 0 h 6667"/>
                      <a:gd name="connsiteX72" fmla="*/ 2857 w 2857"/>
                      <a:gd name="connsiteY72" fmla="*/ 0 h 6667"/>
                      <a:gd name="connsiteX73" fmla="*/ 0 w 2857"/>
                      <a:gd name="connsiteY73" fmla="*/ 4763 h 6667"/>
                      <a:gd name="connsiteX74" fmla="*/ 0 w 2857"/>
                      <a:gd name="connsiteY74" fmla="*/ 4763 h 6667"/>
                      <a:gd name="connsiteX75" fmla="*/ 0 w 2857"/>
                      <a:gd name="connsiteY75" fmla="*/ 4763 h 6667"/>
                      <a:gd name="connsiteX76" fmla="*/ 0 w 2857"/>
                      <a:gd name="connsiteY76" fmla="*/ 4763 h 6667"/>
                      <a:gd name="connsiteX77" fmla="*/ 0 w 2857"/>
                      <a:gd name="connsiteY77" fmla="*/ 4763 h 6667"/>
                      <a:gd name="connsiteX78" fmla="*/ 1905 w 2857"/>
                      <a:gd name="connsiteY78" fmla="*/ 1905 h 6667"/>
                      <a:gd name="connsiteX79" fmla="*/ 1905 w 2857"/>
                      <a:gd name="connsiteY79" fmla="*/ 1905 h 6667"/>
                      <a:gd name="connsiteX80" fmla="*/ 1905 w 2857"/>
                      <a:gd name="connsiteY80" fmla="*/ 1905 h 6667"/>
                      <a:gd name="connsiteX81" fmla="*/ 1905 w 2857"/>
                      <a:gd name="connsiteY81" fmla="*/ 1905 h 6667"/>
                      <a:gd name="connsiteX82" fmla="*/ 1905 w 2857"/>
                      <a:gd name="connsiteY82" fmla="*/ 1905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857" h="6667">
                        <a:moveTo>
                          <a:pt x="2857" y="0"/>
                        </a:move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0"/>
                          <a:pt x="2857" y="0"/>
                        </a:cubicBezTo>
                        <a:cubicBezTo>
                          <a:pt x="1905" y="0"/>
                          <a:pt x="2857" y="0"/>
                          <a:pt x="2857" y="0"/>
                        </a:cubicBezTo>
                        <a:cubicBezTo>
                          <a:pt x="2857" y="0"/>
                          <a:pt x="1905" y="0"/>
                          <a:pt x="2857" y="0"/>
                        </a:cubicBezTo>
                        <a:cubicBezTo>
                          <a:pt x="1905" y="0"/>
                          <a:pt x="1905" y="0"/>
                          <a:pt x="2857" y="0"/>
                        </a:cubicBezTo>
                        <a:cubicBezTo>
                          <a:pt x="1905" y="0"/>
                          <a:pt x="1905" y="0"/>
                          <a:pt x="2857" y="0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lnTo>
                          <a:pt x="1905" y="5715"/>
                        </a:ln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lnTo>
                          <a:pt x="2857" y="6668"/>
                        </a:lnTo>
                        <a:lnTo>
                          <a:pt x="2857" y="6668"/>
                        </a:lnTo>
                        <a:cubicBezTo>
                          <a:pt x="2857" y="6668"/>
                          <a:pt x="2857" y="6668"/>
                          <a:pt x="2857" y="6668"/>
                        </a:cubicBezTo>
                        <a:cubicBezTo>
                          <a:pt x="2857" y="6668"/>
                          <a:pt x="2857" y="6668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5715"/>
                        </a:cubicBezTo>
                        <a:cubicBezTo>
                          <a:pt x="2857" y="5715"/>
                          <a:pt x="2857" y="5715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4763"/>
                        </a:cubicBezTo>
                        <a:cubicBezTo>
                          <a:pt x="2857" y="4763"/>
                          <a:pt x="2857" y="4763"/>
                          <a:pt x="2857" y="4763"/>
                        </a:cubicBezTo>
                        <a:cubicBezTo>
                          <a:pt x="1905" y="953"/>
                          <a:pt x="2857" y="953"/>
                          <a:pt x="2857" y="0"/>
                        </a:cubicBezTo>
                        <a:cubicBezTo>
                          <a:pt x="2857" y="953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lose/>
                        <a:moveTo>
                          <a:pt x="0" y="4763"/>
                        </a:moveTo>
                        <a:cubicBezTo>
                          <a:pt x="0" y="4763"/>
                          <a:pt x="0" y="4763"/>
                          <a:pt x="0" y="4763"/>
                        </a:cubicBezTo>
                        <a:cubicBezTo>
                          <a:pt x="0" y="4763"/>
                          <a:pt x="0" y="4763"/>
                          <a:pt x="0" y="4763"/>
                        </a:cubicBezTo>
                        <a:cubicBezTo>
                          <a:pt x="0" y="3810"/>
                          <a:pt x="0" y="3810"/>
                          <a:pt x="0" y="4763"/>
                        </a:cubicBezTo>
                        <a:cubicBezTo>
                          <a:pt x="0" y="3810"/>
                          <a:pt x="0" y="4763"/>
                          <a:pt x="0" y="4763"/>
                        </a:cubicBezTo>
                        <a:close/>
                        <a:moveTo>
                          <a:pt x="1905" y="1905"/>
                        </a:move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84" name="图形 2"/>
                <p:cNvGrpSpPr/>
                <p:nvPr/>
              </p:nvGrpSpPr>
              <p:grpSpPr>
                <a:xfrm>
                  <a:off x="4000500" y="3373040"/>
                  <a:ext cx="2857" cy="11191"/>
                  <a:chOff x="4000500" y="3373040"/>
                  <a:chExt cx="2857" cy="11191"/>
                </a:xfrm>
              </p:grpSpPr>
              <p:grpSp>
                <p:nvGrpSpPr>
                  <p:cNvPr id="1485" name="图形 2"/>
                  <p:cNvGrpSpPr/>
                  <p:nvPr/>
                </p:nvGrpSpPr>
                <p:grpSpPr>
                  <a:xfrm>
                    <a:off x="4000500" y="3374707"/>
                    <a:ext cx="2857" cy="9525"/>
                    <a:chOff x="4000500" y="3374707"/>
                    <a:chExt cx="2857" cy="9525"/>
                  </a:xfrm>
                </p:grpSpPr>
                <p:sp>
                  <p:nvSpPr>
                    <p:cNvPr id="1486" name="任意多边形: 形状 1370"/>
                    <p:cNvSpPr/>
                    <p:nvPr/>
                  </p:nvSpPr>
                  <p:spPr>
                    <a:xfrm>
                      <a:off x="4002405" y="3381374"/>
                      <a:ext cx="714" cy="9525"/>
                    </a:xfrm>
                    <a:custGeom>
                      <a:avLst/>
                      <a:gdLst>
                        <a:gd name="connsiteX0" fmla="*/ 0 w 714"/>
                        <a:gd name="connsiteY0" fmla="*/ 0 h 9525"/>
                        <a:gd name="connsiteX1" fmla="*/ 0 w 714"/>
                        <a:gd name="connsiteY1" fmla="*/ 0 h 9525"/>
                        <a:gd name="connsiteX2" fmla="*/ 0 w 714"/>
                        <a:gd name="connsiteY2" fmla="*/ 0 h 9525"/>
                        <a:gd name="connsiteX3" fmla="*/ 0 w 714"/>
                        <a:gd name="connsiteY3" fmla="*/ 0 h 9525"/>
                        <a:gd name="connsiteX4" fmla="*/ 0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0" y="0"/>
                          </a:moveTo>
                          <a:cubicBezTo>
                            <a:pt x="0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7" name="任意多边形: 形状 1371"/>
                    <p:cNvSpPr/>
                    <p:nvPr/>
                  </p:nvSpPr>
                  <p:spPr>
                    <a:xfrm>
                      <a:off x="4003357" y="3380951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423 h 423"/>
                        <a:gd name="connsiteX1" fmla="*/ 0 w 9525"/>
                        <a:gd name="connsiteY1" fmla="*/ 423 h 423"/>
                        <a:gd name="connsiteX2" fmla="*/ 0 w 9525"/>
                        <a:gd name="connsiteY2" fmla="*/ 423 h 423"/>
                        <a:gd name="connsiteX3" fmla="*/ 0 w 9525"/>
                        <a:gd name="connsiteY3" fmla="*/ 423 h 423"/>
                        <a:gd name="connsiteX4" fmla="*/ 0 w 9525"/>
                        <a:gd name="connsiteY4" fmla="*/ 423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423"/>
                          </a:moveTo>
                          <a:cubicBezTo>
                            <a:pt x="0" y="423"/>
                            <a:pt x="0" y="-529"/>
                            <a:pt x="0" y="423"/>
                          </a:cubicBezTo>
                          <a:cubicBezTo>
                            <a:pt x="0" y="-529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8" name="任意多边形: 形状 1372"/>
                    <p:cNvSpPr/>
                    <p:nvPr/>
                  </p:nvSpPr>
                  <p:spPr>
                    <a:xfrm>
                      <a:off x="4001452" y="3377564"/>
                      <a:ext cx="1904" cy="714"/>
                    </a:xfrm>
                    <a:custGeom>
                      <a:avLst/>
                      <a:gdLst>
                        <a:gd name="connsiteX0" fmla="*/ 1905 w 1904"/>
                        <a:gd name="connsiteY0" fmla="*/ 0 h 714"/>
                        <a:gd name="connsiteX1" fmla="*/ 0 w 1904"/>
                        <a:gd name="connsiteY1" fmla="*/ 0 h 714"/>
                        <a:gd name="connsiteX2" fmla="*/ 0 w 1904"/>
                        <a:gd name="connsiteY2" fmla="*/ 0 h 714"/>
                        <a:gd name="connsiteX3" fmla="*/ 0 w 1904"/>
                        <a:gd name="connsiteY3" fmla="*/ 0 h 714"/>
                        <a:gd name="connsiteX4" fmla="*/ 0 w 1904"/>
                        <a:gd name="connsiteY4" fmla="*/ 0 h 714"/>
                        <a:gd name="connsiteX5" fmla="*/ 0 w 1904"/>
                        <a:gd name="connsiteY5" fmla="*/ 0 h 714"/>
                        <a:gd name="connsiteX6" fmla="*/ 1905 w 1904"/>
                        <a:gd name="connsiteY6" fmla="*/ 0 h 714"/>
                        <a:gd name="connsiteX7" fmla="*/ 1905 w 1904"/>
                        <a:gd name="connsiteY7" fmla="*/ 0 h 714"/>
                        <a:gd name="connsiteX8" fmla="*/ 1905 w 1904"/>
                        <a:gd name="connsiteY8" fmla="*/ 0 h 714"/>
                        <a:gd name="connsiteX9" fmla="*/ 1905 w 1904"/>
                        <a:gd name="connsiteY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4" h="714">
                          <a:moveTo>
                            <a:pt x="1905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952"/>
                            <a:pt x="0" y="952"/>
                            <a:pt x="1905" y="0"/>
                          </a:cubicBezTo>
                          <a:cubicBezTo>
                            <a:pt x="953" y="952"/>
                            <a:pt x="953" y="952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89" name="任意多边形: 形状 1373"/>
                    <p:cNvSpPr/>
                    <p:nvPr/>
                  </p:nvSpPr>
                  <p:spPr>
                    <a:xfrm>
                      <a:off x="4000500" y="3374707"/>
                      <a:ext cx="2857" cy="9525"/>
                    </a:xfrm>
                    <a:custGeom>
                      <a:avLst/>
                      <a:gdLst>
                        <a:gd name="connsiteX0" fmla="*/ 1905 w 2857"/>
                        <a:gd name="connsiteY0" fmla="*/ 3810 h 9525"/>
                        <a:gd name="connsiteX1" fmla="*/ 0 w 2857"/>
                        <a:gd name="connsiteY1" fmla="*/ 3810 h 9525"/>
                        <a:gd name="connsiteX2" fmla="*/ 0 w 2857"/>
                        <a:gd name="connsiteY2" fmla="*/ 3810 h 9525"/>
                        <a:gd name="connsiteX3" fmla="*/ 0 w 2857"/>
                        <a:gd name="connsiteY3" fmla="*/ 3810 h 9525"/>
                        <a:gd name="connsiteX4" fmla="*/ 0 w 2857"/>
                        <a:gd name="connsiteY4" fmla="*/ 3810 h 9525"/>
                        <a:gd name="connsiteX5" fmla="*/ 0 w 2857"/>
                        <a:gd name="connsiteY5" fmla="*/ 3810 h 9525"/>
                        <a:gd name="connsiteX6" fmla="*/ 0 w 2857"/>
                        <a:gd name="connsiteY6" fmla="*/ 3810 h 9525"/>
                        <a:gd name="connsiteX7" fmla="*/ 0 w 2857"/>
                        <a:gd name="connsiteY7" fmla="*/ 3810 h 9525"/>
                        <a:gd name="connsiteX8" fmla="*/ 0 w 2857"/>
                        <a:gd name="connsiteY8" fmla="*/ 3810 h 9525"/>
                        <a:gd name="connsiteX9" fmla="*/ 0 w 2857"/>
                        <a:gd name="connsiteY9" fmla="*/ 3810 h 9525"/>
                        <a:gd name="connsiteX10" fmla="*/ 0 w 2857"/>
                        <a:gd name="connsiteY10" fmla="*/ 3810 h 9525"/>
                        <a:gd name="connsiteX11" fmla="*/ 0 w 2857"/>
                        <a:gd name="connsiteY11" fmla="*/ 3810 h 9525"/>
                        <a:gd name="connsiteX12" fmla="*/ 0 w 2857"/>
                        <a:gd name="connsiteY12" fmla="*/ 3810 h 9525"/>
                        <a:gd name="connsiteX13" fmla="*/ 0 w 2857"/>
                        <a:gd name="connsiteY13" fmla="*/ 3810 h 9525"/>
                        <a:gd name="connsiteX14" fmla="*/ 0 w 2857"/>
                        <a:gd name="connsiteY14" fmla="*/ 3810 h 9525"/>
                        <a:gd name="connsiteX15" fmla="*/ 0 w 2857"/>
                        <a:gd name="connsiteY15" fmla="*/ 3810 h 9525"/>
                        <a:gd name="connsiteX16" fmla="*/ 0 w 2857"/>
                        <a:gd name="connsiteY16" fmla="*/ 4763 h 9525"/>
                        <a:gd name="connsiteX17" fmla="*/ 0 w 2857"/>
                        <a:gd name="connsiteY17" fmla="*/ 4763 h 9525"/>
                        <a:gd name="connsiteX18" fmla="*/ 0 w 2857"/>
                        <a:gd name="connsiteY18" fmla="*/ 5715 h 9525"/>
                        <a:gd name="connsiteX19" fmla="*/ 0 w 2857"/>
                        <a:gd name="connsiteY19" fmla="*/ 6667 h 9525"/>
                        <a:gd name="connsiteX20" fmla="*/ 0 w 2857"/>
                        <a:gd name="connsiteY20" fmla="*/ 6667 h 9525"/>
                        <a:gd name="connsiteX21" fmla="*/ 0 w 2857"/>
                        <a:gd name="connsiteY21" fmla="*/ 6667 h 9525"/>
                        <a:gd name="connsiteX22" fmla="*/ 0 w 2857"/>
                        <a:gd name="connsiteY22" fmla="*/ 6667 h 9525"/>
                        <a:gd name="connsiteX23" fmla="*/ 0 w 2857"/>
                        <a:gd name="connsiteY23" fmla="*/ 6667 h 9525"/>
                        <a:gd name="connsiteX24" fmla="*/ 0 w 2857"/>
                        <a:gd name="connsiteY24" fmla="*/ 6667 h 9525"/>
                        <a:gd name="connsiteX25" fmla="*/ 0 w 2857"/>
                        <a:gd name="connsiteY25" fmla="*/ 6667 h 9525"/>
                        <a:gd name="connsiteX26" fmla="*/ 0 w 2857"/>
                        <a:gd name="connsiteY26" fmla="*/ 6667 h 9525"/>
                        <a:gd name="connsiteX27" fmla="*/ 0 w 2857"/>
                        <a:gd name="connsiteY27" fmla="*/ 6667 h 9525"/>
                        <a:gd name="connsiteX28" fmla="*/ 0 w 2857"/>
                        <a:gd name="connsiteY28" fmla="*/ 6667 h 9525"/>
                        <a:gd name="connsiteX29" fmla="*/ 0 w 2857"/>
                        <a:gd name="connsiteY29" fmla="*/ 6667 h 9525"/>
                        <a:gd name="connsiteX30" fmla="*/ 0 w 2857"/>
                        <a:gd name="connsiteY30" fmla="*/ 6667 h 9525"/>
                        <a:gd name="connsiteX31" fmla="*/ 0 w 2857"/>
                        <a:gd name="connsiteY31" fmla="*/ 6667 h 9525"/>
                        <a:gd name="connsiteX32" fmla="*/ 0 w 2857"/>
                        <a:gd name="connsiteY32" fmla="*/ 6667 h 9525"/>
                        <a:gd name="connsiteX33" fmla="*/ 0 w 2857"/>
                        <a:gd name="connsiteY33" fmla="*/ 6667 h 9525"/>
                        <a:gd name="connsiteX34" fmla="*/ 0 w 2857"/>
                        <a:gd name="connsiteY34" fmla="*/ 6667 h 9525"/>
                        <a:gd name="connsiteX35" fmla="*/ 0 w 2857"/>
                        <a:gd name="connsiteY35" fmla="*/ 6667 h 9525"/>
                        <a:gd name="connsiteX36" fmla="*/ 0 w 2857"/>
                        <a:gd name="connsiteY36" fmla="*/ 6667 h 9525"/>
                        <a:gd name="connsiteX37" fmla="*/ 0 w 2857"/>
                        <a:gd name="connsiteY37" fmla="*/ 6667 h 9525"/>
                        <a:gd name="connsiteX38" fmla="*/ 0 w 2857"/>
                        <a:gd name="connsiteY38" fmla="*/ 6667 h 9525"/>
                        <a:gd name="connsiteX39" fmla="*/ 0 w 2857"/>
                        <a:gd name="connsiteY39" fmla="*/ 6667 h 9525"/>
                        <a:gd name="connsiteX40" fmla="*/ 0 w 2857"/>
                        <a:gd name="connsiteY40" fmla="*/ 7620 h 9525"/>
                        <a:gd name="connsiteX41" fmla="*/ 0 w 2857"/>
                        <a:gd name="connsiteY41" fmla="*/ 7620 h 9525"/>
                        <a:gd name="connsiteX42" fmla="*/ 0 w 2857"/>
                        <a:gd name="connsiteY42" fmla="*/ 7620 h 9525"/>
                        <a:gd name="connsiteX43" fmla="*/ 0 w 2857"/>
                        <a:gd name="connsiteY43" fmla="*/ 7620 h 9525"/>
                        <a:gd name="connsiteX44" fmla="*/ 0 w 2857"/>
                        <a:gd name="connsiteY44" fmla="*/ 7620 h 9525"/>
                        <a:gd name="connsiteX45" fmla="*/ 0 w 2857"/>
                        <a:gd name="connsiteY45" fmla="*/ 7620 h 9525"/>
                        <a:gd name="connsiteX46" fmla="*/ 0 w 2857"/>
                        <a:gd name="connsiteY46" fmla="*/ 7620 h 9525"/>
                        <a:gd name="connsiteX47" fmla="*/ 0 w 2857"/>
                        <a:gd name="connsiteY47" fmla="*/ 7620 h 9525"/>
                        <a:gd name="connsiteX48" fmla="*/ 0 w 2857"/>
                        <a:gd name="connsiteY48" fmla="*/ 7620 h 9525"/>
                        <a:gd name="connsiteX49" fmla="*/ 0 w 2857"/>
                        <a:gd name="connsiteY49" fmla="*/ 7620 h 9525"/>
                        <a:gd name="connsiteX50" fmla="*/ 0 w 2857"/>
                        <a:gd name="connsiteY50" fmla="*/ 7620 h 9525"/>
                        <a:gd name="connsiteX51" fmla="*/ 0 w 2857"/>
                        <a:gd name="connsiteY51" fmla="*/ 7620 h 9525"/>
                        <a:gd name="connsiteX52" fmla="*/ 0 w 2857"/>
                        <a:gd name="connsiteY52" fmla="*/ 7620 h 9525"/>
                        <a:gd name="connsiteX53" fmla="*/ 0 w 2857"/>
                        <a:gd name="connsiteY53" fmla="*/ 8572 h 9525"/>
                        <a:gd name="connsiteX54" fmla="*/ 0 w 2857"/>
                        <a:gd name="connsiteY54" fmla="*/ 8572 h 9525"/>
                        <a:gd name="connsiteX55" fmla="*/ 0 w 2857"/>
                        <a:gd name="connsiteY55" fmla="*/ 8572 h 9525"/>
                        <a:gd name="connsiteX56" fmla="*/ 0 w 2857"/>
                        <a:gd name="connsiteY56" fmla="*/ 8572 h 9525"/>
                        <a:gd name="connsiteX57" fmla="*/ 0 w 2857"/>
                        <a:gd name="connsiteY57" fmla="*/ 8572 h 9525"/>
                        <a:gd name="connsiteX58" fmla="*/ 0 w 2857"/>
                        <a:gd name="connsiteY58" fmla="*/ 8572 h 9525"/>
                        <a:gd name="connsiteX59" fmla="*/ 0 w 2857"/>
                        <a:gd name="connsiteY59" fmla="*/ 8572 h 9525"/>
                        <a:gd name="connsiteX60" fmla="*/ 0 w 2857"/>
                        <a:gd name="connsiteY60" fmla="*/ 8572 h 9525"/>
                        <a:gd name="connsiteX61" fmla="*/ 0 w 2857"/>
                        <a:gd name="connsiteY61" fmla="*/ 8572 h 9525"/>
                        <a:gd name="connsiteX62" fmla="*/ 0 w 2857"/>
                        <a:gd name="connsiteY62" fmla="*/ 8572 h 9525"/>
                        <a:gd name="connsiteX63" fmla="*/ 0 w 2857"/>
                        <a:gd name="connsiteY63" fmla="*/ 8572 h 9525"/>
                        <a:gd name="connsiteX64" fmla="*/ 0 w 2857"/>
                        <a:gd name="connsiteY64" fmla="*/ 8572 h 9525"/>
                        <a:gd name="connsiteX65" fmla="*/ 0 w 2857"/>
                        <a:gd name="connsiteY65" fmla="*/ 8572 h 9525"/>
                        <a:gd name="connsiteX66" fmla="*/ 953 w 2857"/>
                        <a:gd name="connsiteY66" fmla="*/ 9525 h 9525"/>
                        <a:gd name="connsiteX67" fmla="*/ 953 w 2857"/>
                        <a:gd name="connsiteY67" fmla="*/ 9525 h 9525"/>
                        <a:gd name="connsiteX68" fmla="*/ 953 w 2857"/>
                        <a:gd name="connsiteY68" fmla="*/ 9525 h 9525"/>
                        <a:gd name="connsiteX69" fmla="*/ 1905 w 2857"/>
                        <a:gd name="connsiteY69" fmla="*/ 9525 h 9525"/>
                        <a:gd name="connsiteX70" fmla="*/ 1905 w 2857"/>
                        <a:gd name="connsiteY70" fmla="*/ 9525 h 9525"/>
                        <a:gd name="connsiteX71" fmla="*/ 1905 w 2857"/>
                        <a:gd name="connsiteY71" fmla="*/ 9525 h 9525"/>
                        <a:gd name="connsiteX72" fmla="*/ 1905 w 2857"/>
                        <a:gd name="connsiteY72" fmla="*/ 9525 h 9525"/>
                        <a:gd name="connsiteX73" fmla="*/ 1905 w 2857"/>
                        <a:gd name="connsiteY73" fmla="*/ 9525 h 9525"/>
                        <a:gd name="connsiteX74" fmla="*/ 1905 w 2857"/>
                        <a:gd name="connsiteY74" fmla="*/ 9525 h 9525"/>
                        <a:gd name="connsiteX75" fmla="*/ 1905 w 2857"/>
                        <a:gd name="connsiteY75" fmla="*/ 9525 h 9525"/>
                        <a:gd name="connsiteX76" fmla="*/ 1905 w 2857"/>
                        <a:gd name="connsiteY76" fmla="*/ 9525 h 9525"/>
                        <a:gd name="connsiteX77" fmla="*/ 1905 w 2857"/>
                        <a:gd name="connsiteY77" fmla="*/ 8572 h 9525"/>
                        <a:gd name="connsiteX78" fmla="*/ 1905 w 2857"/>
                        <a:gd name="connsiteY78" fmla="*/ 8572 h 9525"/>
                        <a:gd name="connsiteX79" fmla="*/ 1905 w 2857"/>
                        <a:gd name="connsiteY79" fmla="*/ 8572 h 9525"/>
                        <a:gd name="connsiteX80" fmla="*/ 1905 w 2857"/>
                        <a:gd name="connsiteY80" fmla="*/ 8572 h 9525"/>
                        <a:gd name="connsiteX81" fmla="*/ 1905 w 2857"/>
                        <a:gd name="connsiteY81" fmla="*/ 8572 h 9525"/>
                        <a:gd name="connsiteX82" fmla="*/ 1905 w 2857"/>
                        <a:gd name="connsiteY82" fmla="*/ 8572 h 9525"/>
                        <a:gd name="connsiteX83" fmla="*/ 1905 w 2857"/>
                        <a:gd name="connsiteY83" fmla="*/ 8572 h 9525"/>
                        <a:gd name="connsiteX84" fmla="*/ 1905 w 2857"/>
                        <a:gd name="connsiteY84" fmla="*/ 8572 h 9525"/>
                        <a:gd name="connsiteX85" fmla="*/ 1905 w 2857"/>
                        <a:gd name="connsiteY85" fmla="*/ 8572 h 9525"/>
                        <a:gd name="connsiteX86" fmla="*/ 1905 w 2857"/>
                        <a:gd name="connsiteY86" fmla="*/ 8572 h 9525"/>
                        <a:gd name="connsiteX87" fmla="*/ 1905 w 2857"/>
                        <a:gd name="connsiteY87" fmla="*/ 8572 h 9525"/>
                        <a:gd name="connsiteX88" fmla="*/ 1905 w 2857"/>
                        <a:gd name="connsiteY88" fmla="*/ 8572 h 9525"/>
                        <a:gd name="connsiteX89" fmla="*/ 1905 w 2857"/>
                        <a:gd name="connsiteY89" fmla="*/ 8572 h 9525"/>
                        <a:gd name="connsiteX90" fmla="*/ 1905 w 2857"/>
                        <a:gd name="connsiteY90" fmla="*/ 8572 h 9525"/>
                        <a:gd name="connsiteX91" fmla="*/ 1905 w 2857"/>
                        <a:gd name="connsiteY91" fmla="*/ 8572 h 9525"/>
                        <a:gd name="connsiteX92" fmla="*/ 1905 w 2857"/>
                        <a:gd name="connsiteY92" fmla="*/ 8572 h 9525"/>
                        <a:gd name="connsiteX93" fmla="*/ 1905 w 2857"/>
                        <a:gd name="connsiteY93" fmla="*/ 8572 h 9525"/>
                        <a:gd name="connsiteX94" fmla="*/ 1905 w 2857"/>
                        <a:gd name="connsiteY94" fmla="*/ 8572 h 9525"/>
                        <a:gd name="connsiteX95" fmla="*/ 1905 w 2857"/>
                        <a:gd name="connsiteY95" fmla="*/ 8572 h 9525"/>
                        <a:gd name="connsiteX96" fmla="*/ 1905 w 2857"/>
                        <a:gd name="connsiteY96" fmla="*/ 8572 h 9525"/>
                        <a:gd name="connsiteX97" fmla="*/ 1905 w 2857"/>
                        <a:gd name="connsiteY97" fmla="*/ 7620 h 9525"/>
                        <a:gd name="connsiteX98" fmla="*/ 1905 w 2857"/>
                        <a:gd name="connsiteY98" fmla="*/ 7620 h 9525"/>
                        <a:gd name="connsiteX99" fmla="*/ 1905 w 2857"/>
                        <a:gd name="connsiteY99" fmla="*/ 7620 h 9525"/>
                        <a:gd name="connsiteX100" fmla="*/ 1905 w 2857"/>
                        <a:gd name="connsiteY100" fmla="*/ 7620 h 9525"/>
                        <a:gd name="connsiteX101" fmla="*/ 1905 w 2857"/>
                        <a:gd name="connsiteY101" fmla="*/ 7620 h 9525"/>
                        <a:gd name="connsiteX102" fmla="*/ 1905 w 2857"/>
                        <a:gd name="connsiteY102" fmla="*/ 6667 h 9525"/>
                        <a:gd name="connsiteX103" fmla="*/ 1905 w 2857"/>
                        <a:gd name="connsiteY103" fmla="*/ 5715 h 9525"/>
                        <a:gd name="connsiteX104" fmla="*/ 1905 w 2857"/>
                        <a:gd name="connsiteY104" fmla="*/ 5715 h 9525"/>
                        <a:gd name="connsiteX105" fmla="*/ 953 w 2857"/>
                        <a:gd name="connsiteY105" fmla="*/ 5715 h 9525"/>
                        <a:gd name="connsiteX106" fmla="*/ 953 w 2857"/>
                        <a:gd name="connsiteY106" fmla="*/ 4763 h 9525"/>
                        <a:gd name="connsiteX107" fmla="*/ 953 w 2857"/>
                        <a:gd name="connsiteY107" fmla="*/ 3810 h 9525"/>
                        <a:gd name="connsiteX108" fmla="*/ 953 w 2857"/>
                        <a:gd name="connsiteY108" fmla="*/ 3810 h 9525"/>
                        <a:gd name="connsiteX109" fmla="*/ 953 w 2857"/>
                        <a:gd name="connsiteY109" fmla="*/ 3810 h 9525"/>
                        <a:gd name="connsiteX110" fmla="*/ 953 w 2857"/>
                        <a:gd name="connsiteY110" fmla="*/ 2858 h 9525"/>
                        <a:gd name="connsiteX111" fmla="*/ 953 w 2857"/>
                        <a:gd name="connsiteY111" fmla="*/ 2858 h 9525"/>
                        <a:gd name="connsiteX112" fmla="*/ 953 w 2857"/>
                        <a:gd name="connsiteY112" fmla="*/ 1905 h 9525"/>
                        <a:gd name="connsiteX113" fmla="*/ 953 w 2857"/>
                        <a:gd name="connsiteY113" fmla="*/ 952 h 9525"/>
                        <a:gd name="connsiteX114" fmla="*/ 953 w 2857"/>
                        <a:gd name="connsiteY114" fmla="*/ 0 h 9525"/>
                        <a:gd name="connsiteX115" fmla="*/ 953 w 2857"/>
                        <a:gd name="connsiteY115" fmla="*/ 0 h 9525"/>
                        <a:gd name="connsiteX116" fmla="*/ 953 w 2857"/>
                        <a:gd name="connsiteY116" fmla="*/ 0 h 9525"/>
                        <a:gd name="connsiteX117" fmla="*/ 953 w 2857"/>
                        <a:gd name="connsiteY117" fmla="*/ 0 h 9525"/>
                        <a:gd name="connsiteX118" fmla="*/ 953 w 2857"/>
                        <a:gd name="connsiteY118" fmla="*/ 0 h 9525"/>
                        <a:gd name="connsiteX119" fmla="*/ 953 w 2857"/>
                        <a:gd name="connsiteY119" fmla="*/ 0 h 9525"/>
                        <a:gd name="connsiteX120" fmla="*/ 953 w 2857"/>
                        <a:gd name="connsiteY120" fmla="*/ 0 h 9525"/>
                        <a:gd name="connsiteX121" fmla="*/ 953 w 2857"/>
                        <a:gd name="connsiteY121" fmla="*/ 0 h 9525"/>
                        <a:gd name="connsiteX122" fmla="*/ 953 w 2857"/>
                        <a:gd name="connsiteY122" fmla="*/ 0 h 9525"/>
                        <a:gd name="connsiteX123" fmla="*/ 1905 w 2857"/>
                        <a:gd name="connsiteY123" fmla="*/ 3810 h 9525"/>
                        <a:gd name="connsiteX124" fmla="*/ 1905 w 2857"/>
                        <a:gd name="connsiteY124" fmla="*/ 3810 h 9525"/>
                        <a:gd name="connsiteX125" fmla="*/ 2857 w 2857"/>
                        <a:gd name="connsiteY125" fmla="*/ 3810 h 9525"/>
                        <a:gd name="connsiteX126" fmla="*/ 1905 w 2857"/>
                        <a:gd name="connsiteY126" fmla="*/ 3810 h 9525"/>
                        <a:gd name="connsiteX127" fmla="*/ 1905 w 2857"/>
                        <a:gd name="connsiteY127" fmla="*/ 3810 h 9525"/>
                        <a:gd name="connsiteX128" fmla="*/ 1905 w 2857"/>
                        <a:gd name="connsiteY128" fmla="*/ 3810 h 9525"/>
                        <a:gd name="connsiteX129" fmla="*/ 2857 w 2857"/>
                        <a:gd name="connsiteY129" fmla="*/ 6667 h 9525"/>
                        <a:gd name="connsiteX130" fmla="*/ 2857 w 2857"/>
                        <a:gd name="connsiteY130" fmla="*/ 6667 h 9525"/>
                        <a:gd name="connsiteX131" fmla="*/ 2857 w 2857"/>
                        <a:gd name="connsiteY131" fmla="*/ 6667 h 9525"/>
                        <a:gd name="connsiteX132" fmla="*/ 2857 w 2857"/>
                        <a:gd name="connsiteY132" fmla="*/ 6667 h 9525"/>
                        <a:gd name="connsiteX133" fmla="*/ 2857 w 2857"/>
                        <a:gd name="connsiteY133" fmla="*/ 6667 h 9525"/>
                        <a:gd name="connsiteX134" fmla="*/ 2857 w 2857"/>
                        <a:gd name="connsiteY134" fmla="*/ 6667 h 9525"/>
                        <a:gd name="connsiteX135" fmla="*/ 2857 w 2857"/>
                        <a:gd name="connsiteY135" fmla="*/ 6667 h 9525"/>
                        <a:gd name="connsiteX136" fmla="*/ 2857 w 2857"/>
                        <a:gd name="connsiteY136" fmla="*/ 6667 h 9525"/>
                        <a:gd name="connsiteX137" fmla="*/ 2857 w 2857"/>
                        <a:gd name="connsiteY137" fmla="*/ 6667 h 9525"/>
                        <a:gd name="connsiteX138" fmla="*/ 2857 w 2857"/>
                        <a:gd name="connsiteY138" fmla="*/ 6667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857" h="9525">
                          <a:moveTo>
                            <a:pt x="1905" y="3810"/>
                          </a:moveTo>
                          <a:cubicBezTo>
                            <a:pt x="953" y="3810"/>
                            <a:pt x="953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953" y="9525"/>
                          </a:cubicBezTo>
                          <a:cubicBezTo>
                            <a:pt x="953" y="9525"/>
                            <a:pt x="953" y="9525"/>
                            <a:pt x="953" y="9525"/>
                          </a:cubicBezTo>
                          <a:cubicBezTo>
                            <a:pt x="953" y="9525"/>
                            <a:pt x="953" y="9525"/>
                            <a:pt x="953" y="9525"/>
                          </a:cubicBezTo>
                          <a:cubicBezTo>
                            <a:pt x="953" y="9525"/>
                            <a:pt x="953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952"/>
                          </a:cubicBezTo>
                          <a:cubicBezTo>
                            <a:pt x="953" y="952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close/>
                          <a:moveTo>
                            <a:pt x="2857" y="6667"/>
                          </a:move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1905" y="6667"/>
                            <a:pt x="2857" y="6667"/>
                          </a:cubicBezTo>
                          <a:cubicBezTo>
                            <a:pt x="1905" y="6667"/>
                            <a:pt x="1905" y="6667"/>
                            <a:pt x="2857" y="6667"/>
                          </a:cubicBezTo>
                          <a:cubicBezTo>
                            <a:pt x="1905" y="6667"/>
                            <a:pt x="2857" y="6667"/>
                            <a:pt x="2857" y="6667"/>
                          </a:cubicBezTo>
                          <a:close/>
                          <a:moveTo>
                            <a:pt x="2857" y="6667"/>
                          </a:moveTo>
                          <a:cubicBezTo>
                            <a:pt x="2857" y="6667"/>
                            <a:pt x="2857" y="5715"/>
                            <a:pt x="2857" y="6667"/>
                          </a:cubicBezTo>
                          <a:cubicBezTo>
                            <a:pt x="2857" y="5715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90" name="任意多边形: 形状 1374"/>
                  <p:cNvSpPr/>
                  <p:nvPr/>
                </p:nvSpPr>
                <p:spPr>
                  <a:xfrm>
                    <a:off x="4000500" y="3373040"/>
                    <a:ext cx="2328" cy="3333"/>
                  </a:xfrm>
                  <a:custGeom>
                    <a:avLst/>
                    <a:gdLst>
                      <a:gd name="connsiteX0" fmla="*/ 953 w 2328"/>
                      <a:gd name="connsiteY0" fmla="*/ 714 h 3333"/>
                      <a:gd name="connsiteX1" fmla="*/ 953 w 2328"/>
                      <a:gd name="connsiteY1" fmla="*/ 714 h 3333"/>
                      <a:gd name="connsiteX2" fmla="*/ 953 w 2328"/>
                      <a:gd name="connsiteY2" fmla="*/ 714 h 3333"/>
                      <a:gd name="connsiteX3" fmla="*/ 953 w 2328"/>
                      <a:gd name="connsiteY3" fmla="*/ 714 h 3333"/>
                      <a:gd name="connsiteX4" fmla="*/ 953 w 2328"/>
                      <a:gd name="connsiteY4" fmla="*/ 714 h 3333"/>
                      <a:gd name="connsiteX5" fmla="*/ 953 w 2328"/>
                      <a:gd name="connsiteY5" fmla="*/ 714 h 3333"/>
                      <a:gd name="connsiteX6" fmla="*/ 953 w 2328"/>
                      <a:gd name="connsiteY6" fmla="*/ 714 h 3333"/>
                      <a:gd name="connsiteX7" fmla="*/ 0 w 2328"/>
                      <a:gd name="connsiteY7" fmla="*/ 1667 h 3333"/>
                      <a:gd name="connsiteX8" fmla="*/ 0 w 2328"/>
                      <a:gd name="connsiteY8" fmla="*/ 1667 h 3333"/>
                      <a:gd name="connsiteX9" fmla="*/ 0 w 2328"/>
                      <a:gd name="connsiteY9" fmla="*/ 1667 h 3333"/>
                      <a:gd name="connsiteX10" fmla="*/ 0 w 2328"/>
                      <a:gd name="connsiteY10" fmla="*/ 1667 h 3333"/>
                      <a:gd name="connsiteX11" fmla="*/ 0 w 2328"/>
                      <a:gd name="connsiteY11" fmla="*/ 1667 h 3333"/>
                      <a:gd name="connsiteX12" fmla="*/ 0 w 2328"/>
                      <a:gd name="connsiteY12" fmla="*/ 1667 h 3333"/>
                      <a:gd name="connsiteX13" fmla="*/ 0 w 2328"/>
                      <a:gd name="connsiteY13" fmla="*/ 1667 h 3333"/>
                      <a:gd name="connsiteX14" fmla="*/ 0 w 2328"/>
                      <a:gd name="connsiteY14" fmla="*/ 1667 h 3333"/>
                      <a:gd name="connsiteX15" fmla="*/ 0 w 2328"/>
                      <a:gd name="connsiteY15" fmla="*/ 1667 h 3333"/>
                      <a:gd name="connsiteX16" fmla="*/ 0 w 2328"/>
                      <a:gd name="connsiteY16" fmla="*/ 1667 h 3333"/>
                      <a:gd name="connsiteX17" fmla="*/ 0 w 2328"/>
                      <a:gd name="connsiteY17" fmla="*/ 1667 h 3333"/>
                      <a:gd name="connsiteX18" fmla="*/ 0 w 2328"/>
                      <a:gd name="connsiteY18" fmla="*/ 1667 h 3333"/>
                      <a:gd name="connsiteX19" fmla="*/ 0 w 2328"/>
                      <a:gd name="connsiteY19" fmla="*/ 1667 h 3333"/>
                      <a:gd name="connsiteX20" fmla="*/ 0 w 2328"/>
                      <a:gd name="connsiteY20" fmla="*/ 1667 h 3333"/>
                      <a:gd name="connsiteX21" fmla="*/ 0 w 2328"/>
                      <a:gd name="connsiteY21" fmla="*/ 1667 h 3333"/>
                      <a:gd name="connsiteX22" fmla="*/ 0 w 2328"/>
                      <a:gd name="connsiteY22" fmla="*/ 1667 h 3333"/>
                      <a:gd name="connsiteX23" fmla="*/ 0 w 2328"/>
                      <a:gd name="connsiteY23" fmla="*/ 1667 h 3333"/>
                      <a:gd name="connsiteX24" fmla="*/ 0 w 2328"/>
                      <a:gd name="connsiteY24" fmla="*/ 1667 h 3333"/>
                      <a:gd name="connsiteX25" fmla="*/ 0 w 2328"/>
                      <a:gd name="connsiteY25" fmla="*/ 1667 h 3333"/>
                      <a:gd name="connsiteX26" fmla="*/ 0 w 2328"/>
                      <a:gd name="connsiteY26" fmla="*/ 1667 h 3333"/>
                      <a:gd name="connsiteX27" fmla="*/ 0 w 2328"/>
                      <a:gd name="connsiteY27" fmla="*/ 1667 h 3333"/>
                      <a:gd name="connsiteX28" fmla="*/ 0 w 2328"/>
                      <a:gd name="connsiteY28" fmla="*/ 1667 h 3333"/>
                      <a:gd name="connsiteX29" fmla="*/ 0 w 2328"/>
                      <a:gd name="connsiteY29" fmla="*/ 1667 h 3333"/>
                      <a:gd name="connsiteX30" fmla="*/ 0 w 2328"/>
                      <a:gd name="connsiteY30" fmla="*/ 1667 h 3333"/>
                      <a:gd name="connsiteX31" fmla="*/ 0 w 2328"/>
                      <a:gd name="connsiteY31" fmla="*/ 1667 h 3333"/>
                      <a:gd name="connsiteX32" fmla="*/ 1905 w 2328"/>
                      <a:gd name="connsiteY32" fmla="*/ 1667 h 3333"/>
                      <a:gd name="connsiteX33" fmla="*/ 1905 w 2328"/>
                      <a:gd name="connsiteY33" fmla="*/ 1667 h 3333"/>
                      <a:gd name="connsiteX34" fmla="*/ 1905 w 2328"/>
                      <a:gd name="connsiteY34" fmla="*/ 1667 h 3333"/>
                      <a:gd name="connsiteX35" fmla="*/ 1905 w 2328"/>
                      <a:gd name="connsiteY35" fmla="*/ 1667 h 3333"/>
                      <a:gd name="connsiteX36" fmla="*/ 1905 w 2328"/>
                      <a:gd name="connsiteY36" fmla="*/ 1667 h 3333"/>
                      <a:gd name="connsiteX37" fmla="*/ 1905 w 2328"/>
                      <a:gd name="connsiteY37" fmla="*/ 1667 h 3333"/>
                      <a:gd name="connsiteX38" fmla="*/ 1905 w 2328"/>
                      <a:gd name="connsiteY38" fmla="*/ 1667 h 3333"/>
                      <a:gd name="connsiteX39" fmla="*/ 1905 w 2328"/>
                      <a:gd name="connsiteY39" fmla="*/ 1667 h 3333"/>
                      <a:gd name="connsiteX40" fmla="*/ 1905 w 2328"/>
                      <a:gd name="connsiteY40" fmla="*/ 1667 h 3333"/>
                      <a:gd name="connsiteX41" fmla="*/ 1905 w 2328"/>
                      <a:gd name="connsiteY41" fmla="*/ 1667 h 3333"/>
                      <a:gd name="connsiteX42" fmla="*/ 1905 w 2328"/>
                      <a:gd name="connsiteY42" fmla="*/ 1667 h 3333"/>
                      <a:gd name="connsiteX43" fmla="*/ 1905 w 2328"/>
                      <a:gd name="connsiteY43" fmla="*/ 1667 h 3333"/>
                      <a:gd name="connsiteX44" fmla="*/ 1905 w 2328"/>
                      <a:gd name="connsiteY44" fmla="*/ 1667 h 3333"/>
                      <a:gd name="connsiteX45" fmla="*/ 1905 w 2328"/>
                      <a:gd name="connsiteY45" fmla="*/ 1667 h 3333"/>
                      <a:gd name="connsiteX46" fmla="*/ 1905 w 2328"/>
                      <a:gd name="connsiteY46" fmla="*/ 1667 h 3333"/>
                      <a:gd name="connsiteX47" fmla="*/ 1905 w 2328"/>
                      <a:gd name="connsiteY47" fmla="*/ 1667 h 3333"/>
                      <a:gd name="connsiteX48" fmla="*/ 1905 w 2328"/>
                      <a:gd name="connsiteY48" fmla="*/ 1667 h 3333"/>
                      <a:gd name="connsiteX49" fmla="*/ 1905 w 2328"/>
                      <a:gd name="connsiteY49" fmla="*/ 1667 h 3333"/>
                      <a:gd name="connsiteX50" fmla="*/ 1905 w 2328"/>
                      <a:gd name="connsiteY50" fmla="*/ 1667 h 3333"/>
                      <a:gd name="connsiteX51" fmla="*/ 1905 w 2328"/>
                      <a:gd name="connsiteY51" fmla="*/ 1667 h 3333"/>
                      <a:gd name="connsiteX52" fmla="*/ 1905 w 2328"/>
                      <a:gd name="connsiteY52" fmla="*/ 1667 h 3333"/>
                      <a:gd name="connsiteX53" fmla="*/ 1905 w 2328"/>
                      <a:gd name="connsiteY53" fmla="*/ 1667 h 3333"/>
                      <a:gd name="connsiteX54" fmla="*/ 1905 w 2328"/>
                      <a:gd name="connsiteY54" fmla="*/ 1667 h 3333"/>
                      <a:gd name="connsiteX55" fmla="*/ 1905 w 2328"/>
                      <a:gd name="connsiteY55" fmla="*/ 1667 h 3333"/>
                      <a:gd name="connsiteX56" fmla="*/ 1905 w 2328"/>
                      <a:gd name="connsiteY56" fmla="*/ 1667 h 3333"/>
                      <a:gd name="connsiteX57" fmla="*/ 1905 w 2328"/>
                      <a:gd name="connsiteY57" fmla="*/ 1667 h 3333"/>
                      <a:gd name="connsiteX58" fmla="*/ 1905 w 2328"/>
                      <a:gd name="connsiteY58" fmla="*/ 1667 h 3333"/>
                      <a:gd name="connsiteX59" fmla="*/ 1905 w 2328"/>
                      <a:gd name="connsiteY59" fmla="*/ 1667 h 3333"/>
                      <a:gd name="connsiteX60" fmla="*/ 1905 w 2328"/>
                      <a:gd name="connsiteY60" fmla="*/ 1667 h 3333"/>
                      <a:gd name="connsiteX61" fmla="*/ 1905 w 2328"/>
                      <a:gd name="connsiteY61" fmla="*/ 1667 h 3333"/>
                      <a:gd name="connsiteX62" fmla="*/ 953 w 2328"/>
                      <a:gd name="connsiteY62" fmla="*/ 714 h 3333"/>
                      <a:gd name="connsiteX63" fmla="*/ 953 w 2328"/>
                      <a:gd name="connsiteY63" fmla="*/ 714 h 3333"/>
                      <a:gd name="connsiteX64" fmla="*/ 953 w 2328"/>
                      <a:gd name="connsiteY64" fmla="*/ 714 h 3333"/>
                      <a:gd name="connsiteX65" fmla="*/ 953 w 2328"/>
                      <a:gd name="connsiteY65" fmla="*/ 714 h 3333"/>
                      <a:gd name="connsiteX66" fmla="*/ 953 w 2328"/>
                      <a:gd name="connsiteY66" fmla="*/ 714 h 3333"/>
                      <a:gd name="connsiteX67" fmla="*/ 953 w 2328"/>
                      <a:gd name="connsiteY67" fmla="*/ 714 h 3333"/>
                      <a:gd name="connsiteX68" fmla="*/ 953 w 2328"/>
                      <a:gd name="connsiteY68" fmla="*/ 714 h 3333"/>
                      <a:gd name="connsiteX69" fmla="*/ 953 w 2328"/>
                      <a:gd name="connsiteY69" fmla="*/ 714 h 3333"/>
                      <a:gd name="connsiteX70" fmla="*/ 953 w 2328"/>
                      <a:gd name="connsiteY70" fmla="*/ 714 h 3333"/>
                      <a:gd name="connsiteX71" fmla="*/ 953 w 2328"/>
                      <a:gd name="connsiteY71" fmla="*/ 714 h 3333"/>
                      <a:gd name="connsiteX72" fmla="*/ 953 w 2328"/>
                      <a:gd name="connsiteY72" fmla="*/ 714 h 3333"/>
                      <a:gd name="connsiteX73" fmla="*/ 1905 w 2328"/>
                      <a:gd name="connsiteY73" fmla="*/ 2619 h 3333"/>
                      <a:gd name="connsiteX74" fmla="*/ 1905 w 2328"/>
                      <a:gd name="connsiteY74" fmla="*/ 2619 h 3333"/>
                      <a:gd name="connsiteX75" fmla="*/ 1905 w 2328"/>
                      <a:gd name="connsiteY75" fmla="*/ 2619 h 3333"/>
                      <a:gd name="connsiteX76" fmla="*/ 1905 w 2328"/>
                      <a:gd name="connsiteY76" fmla="*/ 2619 h 3333"/>
                      <a:gd name="connsiteX77" fmla="*/ 1905 w 2328"/>
                      <a:gd name="connsiteY77" fmla="*/ 2619 h 3333"/>
                      <a:gd name="connsiteX78" fmla="*/ 1905 w 2328"/>
                      <a:gd name="connsiteY78" fmla="*/ 1667 h 3333"/>
                      <a:gd name="connsiteX79" fmla="*/ 1905 w 2328"/>
                      <a:gd name="connsiteY79" fmla="*/ 1667 h 3333"/>
                      <a:gd name="connsiteX80" fmla="*/ 1905 w 2328"/>
                      <a:gd name="connsiteY80" fmla="*/ 1667 h 3333"/>
                      <a:gd name="connsiteX81" fmla="*/ 1905 w 2328"/>
                      <a:gd name="connsiteY81" fmla="*/ 1667 h 3333"/>
                      <a:gd name="connsiteX82" fmla="*/ 1905 w 2328"/>
                      <a:gd name="connsiteY82" fmla="*/ 1667 h 33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28" h="3333">
                        <a:moveTo>
                          <a:pt x="953" y="714"/>
                        </a:move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lnTo>
                          <a:pt x="0" y="1667"/>
                        </a:ln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lnTo>
                          <a:pt x="1905" y="1667"/>
                        </a:ln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2857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953" y="714"/>
                        </a:cubicBezTo>
                        <a:cubicBezTo>
                          <a:pt x="1905" y="714"/>
                          <a:pt x="1905" y="714"/>
                          <a:pt x="953" y="714"/>
                        </a:cubicBezTo>
                        <a:cubicBezTo>
                          <a:pt x="1905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1905" y="714"/>
                          <a:pt x="953" y="714"/>
                        </a:cubicBezTo>
                        <a:cubicBezTo>
                          <a:pt x="1905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714"/>
                          <a:pt x="953" y="714"/>
                          <a:pt x="953" y="714"/>
                        </a:cubicBezTo>
                        <a:cubicBezTo>
                          <a:pt x="953" y="-238"/>
                          <a:pt x="953" y="-238"/>
                          <a:pt x="953" y="714"/>
                        </a:cubicBezTo>
                        <a:cubicBezTo>
                          <a:pt x="953" y="-238"/>
                          <a:pt x="953" y="-238"/>
                          <a:pt x="953" y="714"/>
                        </a:cubicBezTo>
                        <a:cubicBezTo>
                          <a:pt x="953" y="-238"/>
                          <a:pt x="953" y="-238"/>
                          <a:pt x="953" y="714"/>
                        </a:cubicBezTo>
                        <a:close/>
                        <a:moveTo>
                          <a:pt x="1905" y="2619"/>
                        </a:moveTo>
                        <a:cubicBezTo>
                          <a:pt x="1905" y="2619"/>
                          <a:pt x="1905" y="3572"/>
                          <a:pt x="1905" y="2619"/>
                        </a:cubicBezTo>
                        <a:cubicBezTo>
                          <a:pt x="1905" y="3572"/>
                          <a:pt x="1905" y="3572"/>
                          <a:pt x="1905" y="2619"/>
                        </a:cubicBezTo>
                        <a:cubicBezTo>
                          <a:pt x="1905" y="2619"/>
                          <a:pt x="1905" y="2619"/>
                          <a:pt x="1905" y="2619"/>
                        </a:cubicBezTo>
                        <a:cubicBezTo>
                          <a:pt x="1905" y="2619"/>
                          <a:pt x="1905" y="2619"/>
                          <a:pt x="1905" y="2619"/>
                        </a:cubicBezTo>
                        <a:close/>
                        <a:moveTo>
                          <a:pt x="1905" y="1667"/>
                        </a:moveTo>
                        <a:cubicBezTo>
                          <a:pt x="1905" y="1667"/>
                          <a:pt x="1905" y="1667"/>
                          <a:pt x="1905" y="1667"/>
                        </a:cubicBezTo>
                        <a:cubicBezTo>
                          <a:pt x="953" y="1667"/>
                          <a:pt x="953" y="1667"/>
                          <a:pt x="1905" y="1667"/>
                        </a:cubicBezTo>
                        <a:cubicBezTo>
                          <a:pt x="953" y="1667"/>
                          <a:pt x="1905" y="1667"/>
                          <a:pt x="1905" y="1667"/>
                        </a:cubicBezTo>
                        <a:cubicBezTo>
                          <a:pt x="1905" y="1667"/>
                          <a:pt x="1905" y="1667"/>
                          <a:pt x="1905" y="1667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91" name="图形 2"/>
                <p:cNvGrpSpPr/>
                <p:nvPr/>
              </p:nvGrpSpPr>
              <p:grpSpPr>
                <a:xfrm>
                  <a:off x="4006215" y="3376612"/>
                  <a:ext cx="7619" cy="13334"/>
                  <a:chOff x="4006215" y="3376612"/>
                  <a:chExt cx="7619" cy="13334"/>
                </a:xfrm>
              </p:grpSpPr>
              <p:grpSp>
                <p:nvGrpSpPr>
                  <p:cNvPr id="1492" name="图形 2"/>
                  <p:cNvGrpSpPr/>
                  <p:nvPr/>
                </p:nvGrpSpPr>
                <p:grpSpPr>
                  <a:xfrm>
                    <a:off x="4006215" y="3376612"/>
                    <a:ext cx="5715" cy="12805"/>
                    <a:chOff x="4006215" y="3376612"/>
                    <a:chExt cx="5715" cy="12805"/>
                  </a:xfrm>
                </p:grpSpPr>
                <p:sp>
                  <p:nvSpPr>
                    <p:cNvPr id="1493" name="任意多边形: 形状 1377"/>
                    <p:cNvSpPr/>
                    <p:nvPr/>
                  </p:nvSpPr>
                  <p:spPr>
                    <a:xfrm>
                      <a:off x="4006453" y="3382327"/>
                      <a:ext cx="714" cy="714"/>
                    </a:xfrm>
                    <a:custGeom>
                      <a:avLst/>
                      <a:gdLst>
                        <a:gd name="connsiteX0" fmla="*/ 714 w 714"/>
                        <a:gd name="connsiteY0" fmla="*/ 0 h 714"/>
                        <a:gd name="connsiteX1" fmla="*/ 714 w 714"/>
                        <a:gd name="connsiteY1" fmla="*/ 0 h 714"/>
                        <a:gd name="connsiteX2" fmla="*/ 714 w 714"/>
                        <a:gd name="connsiteY2" fmla="*/ 0 h 714"/>
                        <a:gd name="connsiteX3" fmla="*/ 714 w 714"/>
                        <a:gd name="connsiteY3" fmla="*/ 0 h 714"/>
                        <a:gd name="connsiteX4" fmla="*/ 714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714" y="0"/>
                          </a:move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-238" y="952"/>
                            <a:pt x="-238" y="952"/>
                            <a:pt x="714" y="0"/>
                          </a:cubicBezTo>
                          <a:cubicBezTo>
                            <a:pt x="-238" y="952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94" name="任意多边形: 形状 1378"/>
                    <p:cNvSpPr/>
                    <p:nvPr/>
                  </p:nvSpPr>
                  <p:spPr>
                    <a:xfrm>
                      <a:off x="4006215" y="3383279"/>
                      <a:ext cx="714" cy="9525"/>
                    </a:xfrm>
                    <a:custGeom>
                      <a:avLst/>
                      <a:gdLst>
                        <a:gd name="connsiteX0" fmla="*/ 0 w 714"/>
                        <a:gd name="connsiteY0" fmla="*/ 0 h 9525"/>
                        <a:gd name="connsiteX1" fmla="*/ 0 w 714"/>
                        <a:gd name="connsiteY1" fmla="*/ 0 h 9525"/>
                        <a:gd name="connsiteX2" fmla="*/ 0 w 714"/>
                        <a:gd name="connsiteY2" fmla="*/ 0 h 9525"/>
                        <a:gd name="connsiteX3" fmla="*/ 0 w 714"/>
                        <a:gd name="connsiteY3" fmla="*/ 0 h 9525"/>
                        <a:gd name="connsiteX4" fmla="*/ 0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95" name="任意多边形: 形状 1379"/>
                    <p:cNvSpPr/>
                    <p:nvPr/>
                  </p:nvSpPr>
                  <p:spPr>
                    <a:xfrm>
                      <a:off x="4009072" y="3384232"/>
                      <a:ext cx="1905" cy="1904"/>
                    </a:xfrm>
                    <a:custGeom>
                      <a:avLst/>
                      <a:gdLst>
                        <a:gd name="connsiteX0" fmla="*/ 0 w 1905"/>
                        <a:gd name="connsiteY0" fmla="*/ 1905 h 1904"/>
                        <a:gd name="connsiteX1" fmla="*/ 1905 w 1905"/>
                        <a:gd name="connsiteY1" fmla="*/ 0 h 1904"/>
                        <a:gd name="connsiteX2" fmla="*/ 1905 w 1905"/>
                        <a:gd name="connsiteY2" fmla="*/ 0 h 1904"/>
                        <a:gd name="connsiteX3" fmla="*/ 1905 w 1905"/>
                        <a:gd name="connsiteY3" fmla="*/ 0 h 1904"/>
                        <a:gd name="connsiteX4" fmla="*/ 1905 w 1905"/>
                        <a:gd name="connsiteY4" fmla="*/ 0 h 1904"/>
                        <a:gd name="connsiteX5" fmla="*/ 1905 w 1905"/>
                        <a:gd name="connsiteY5" fmla="*/ 0 h 1904"/>
                        <a:gd name="connsiteX6" fmla="*/ 0 w 1905"/>
                        <a:gd name="connsiteY6" fmla="*/ 1905 h 1904"/>
                        <a:gd name="connsiteX7" fmla="*/ 0 w 1905"/>
                        <a:gd name="connsiteY7" fmla="*/ 1905 h 1904"/>
                        <a:gd name="connsiteX8" fmla="*/ 0 w 1905"/>
                        <a:gd name="connsiteY8" fmla="*/ 1905 h 1904"/>
                        <a:gd name="connsiteX9" fmla="*/ 0 w 1905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904">
                          <a:moveTo>
                            <a:pt x="0" y="1905"/>
                          </a:moveTo>
                          <a:lnTo>
                            <a:pt x="1905" y="0"/>
                          </a:ln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953" y="952"/>
                            <a:pt x="953" y="952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496" name="任意多边形: 形状 1380"/>
                    <p:cNvSpPr/>
                    <p:nvPr/>
                  </p:nvSpPr>
                  <p:spPr>
                    <a:xfrm>
                      <a:off x="4006215" y="3376612"/>
                      <a:ext cx="5715" cy="12805"/>
                    </a:xfrm>
                    <a:custGeom>
                      <a:avLst/>
                      <a:gdLst>
                        <a:gd name="connsiteX0" fmla="*/ 2857 w 5715"/>
                        <a:gd name="connsiteY0" fmla="*/ 9525 h 12805"/>
                        <a:gd name="connsiteX1" fmla="*/ 3810 w 5715"/>
                        <a:gd name="connsiteY1" fmla="*/ 8572 h 12805"/>
                        <a:gd name="connsiteX2" fmla="*/ 3810 w 5715"/>
                        <a:gd name="connsiteY2" fmla="*/ 8572 h 12805"/>
                        <a:gd name="connsiteX3" fmla="*/ 3810 w 5715"/>
                        <a:gd name="connsiteY3" fmla="*/ 8572 h 12805"/>
                        <a:gd name="connsiteX4" fmla="*/ 3810 w 5715"/>
                        <a:gd name="connsiteY4" fmla="*/ 8572 h 12805"/>
                        <a:gd name="connsiteX5" fmla="*/ 3810 w 5715"/>
                        <a:gd name="connsiteY5" fmla="*/ 8572 h 12805"/>
                        <a:gd name="connsiteX6" fmla="*/ 3810 w 5715"/>
                        <a:gd name="connsiteY6" fmla="*/ 8572 h 12805"/>
                        <a:gd name="connsiteX7" fmla="*/ 3810 w 5715"/>
                        <a:gd name="connsiteY7" fmla="*/ 8572 h 12805"/>
                        <a:gd name="connsiteX8" fmla="*/ 3810 w 5715"/>
                        <a:gd name="connsiteY8" fmla="*/ 8572 h 12805"/>
                        <a:gd name="connsiteX9" fmla="*/ 3810 w 5715"/>
                        <a:gd name="connsiteY9" fmla="*/ 8572 h 12805"/>
                        <a:gd name="connsiteX10" fmla="*/ 3810 w 5715"/>
                        <a:gd name="connsiteY10" fmla="*/ 8572 h 12805"/>
                        <a:gd name="connsiteX11" fmla="*/ 3810 w 5715"/>
                        <a:gd name="connsiteY11" fmla="*/ 8572 h 12805"/>
                        <a:gd name="connsiteX12" fmla="*/ 3810 w 5715"/>
                        <a:gd name="connsiteY12" fmla="*/ 8572 h 12805"/>
                        <a:gd name="connsiteX13" fmla="*/ 3810 w 5715"/>
                        <a:gd name="connsiteY13" fmla="*/ 8572 h 12805"/>
                        <a:gd name="connsiteX14" fmla="*/ 3810 w 5715"/>
                        <a:gd name="connsiteY14" fmla="*/ 8572 h 12805"/>
                        <a:gd name="connsiteX15" fmla="*/ 3810 w 5715"/>
                        <a:gd name="connsiteY15" fmla="*/ 8572 h 12805"/>
                        <a:gd name="connsiteX16" fmla="*/ 2857 w 5715"/>
                        <a:gd name="connsiteY16" fmla="*/ 7620 h 12805"/>
                        <a:gd name="connsiteX17" fmla="*/ 2857 w 5715"/>
                        <a:gd name="connsiteY17" fmla="*/ 7620 h 12805"/>
                        <a:gd name="connsiteX18" fmla="*/ 2857 w 5715"/>
                        <a:gd name="connsiteY18" fmla="*/ 6667 h 12805"/>
                        <a:gd name="connsiteX19" fmla="*/ 2857 w 5715"/>
                        <a:gd name="connsiteY19" fmla="*/ 5715 h 12805"/>
                        <a:gd name="connsiteX20" fmla="*/ 2857 w 5715"/>
                        <a:gd name="connsiteY20" fmla="*/ 5715 h 12805"/>
                        <a:gd name="connsiteX21" fmla="*/ 2857 w 5715"/>
                        <a:gd name="connsiteY21" fmla="*/ 5715 h 12805"/>
                        <a:gd name="connsiteX22" fmla="*/ 2857 w 5715"/>
                        <a:gd name="connsiteY22" fmla="*/ 5715 h 12805"/>
                        <a:gd name="connsiteX23" fmla="*/ 2857 w 5715"/>
                        <a:gd name="connsiteY23" fmla="*/ 5715 h 12805"/>
                        <a:gd name="connsiteX24" fmla="*/ 2857 w 5715"/>
                        <a:gd name="connsiteY24" fmla="*/ 5715 h 12805"/>
                        <a:gd name="connsiteX25" fmla="*/ 2857 w 5715"/>
                        <a:gd name="connsiteY25" fmla="*/ 5715 h 12805"/>
                        <a:gd name="connsiteX26" fmla="*/ 2857 w 5715"/>
                        <a:gd name="connsiteY26" fmla="*/ 5715 h 12805"/>
                        <a:gd name="connsiteX27" fmla="*/ 2857 w 5715"/>
                        <a:gd name="connsiteY27" fmla="*/ 5715 h 12805"/>
                        <a:gd name="connsiteX28" fmla="*/ 2857 w 5715"/>
                        <a:gd name="connsiteY28" fmla="*/ 5715 h 12805"/>
                        <a:gd name="connsiteX29" fmla="*/ 2857 w 5715"/>
                        <a:gd name="connsiteY29" fmla="*/ 5715 h 12805"/>
                        <a:gd name="connsiteX30" fmla="*/ 2857 w 5715"/>
                        <a:gd name="connsiteY30" fmla="*/ 5715 h 12805"/>
                        <a:gd name="connsiteX31" fmla="*/ 2857 w 5715"/>
                        <a:gd name="connsiteY31" fmla="*/ 5715 h 12805"/>
                        <a:gd name="connsiteX32" fmla="*/ 2857 w 5715"/>
                        <a:gd name="connsiteY32" fmla="*/ 5715 h 12805"/>
                        <a:gd name="connsiteX33" fmla="*/ 2857 w 5715"/>
                        <a:gd name="connsiteY33" fmla="*/ 5715 h 12805"/>
                        <a:gd name="connsiteX34" fmla="*/ 2857 w 5715"/>
                        <a:gd name="connsiteY34" fmla="*/ 5715 h 12805"/>
                        <a:gd name="connsiteX35" fmla="*/ 2857 w 5715"/>
                        <a:gd name="connsiteY35" fmla="*/ 5715 h 12805"/>
                        <a:gd name="connsiteX36" fmla="*/ 2857 w 5715"/>
                        <a:gd name="connsiteY36" fmla="*/ 5715 h 12805"/>
                        <a:gd name="connsiteX37" fmla="*/ 2857 w 5715"/>
                        <a:gd name="connsiteY37" fmla="*/ 5715 h 12805"/>
                        <a:gd name="connsiteX38" fmla="*/ 2857 w 5715"/>
                        <a:gd name="connsiteY38" fmla="*/ 5715 h 12805"/>
                        <a:gd name="connsiteX39" fmla="*/ 2857 w 5715"/>
                        <a:gd name="connsiteY39" fmla="*/ 5715 h 12805"/>
                        <a:gd name="connsiteX40" fmla="*/ 2857 w 5715"/>
                        <a:gd name="connsiteY40" fmla="*/ 4763 h 12805"/>
                        <a:gd name="connsiteX41" fmla="*/ 2857 w 5715"/>
                        <a:gd name="connsiteY41" fmla="*/ 4763 h 12805"/>
                        <a:gd name="connsiteX42" fmla="*/ 2857 w 5715"/>
                        <a:gd name="connsiteY42" fmla="*/ 4763 h 12805"/>
                        <a:gd name="connsiteX43" fmla="*/ 2857 w 5715"/>
                        <a:gd name="connsiteY43" fmla="*/ 4763 h 12805"/>
                        <a:gd name="connsiteX44" fmla="*/ 2857 w 5715"/>
                        <a:gd name="connsiteY44" fmla="*/ 4763 h 12805"/>
                        <a:gd name="connsiteX45" fmla="*/ 2857 w 5715"/>
                        <a:gd name="connsiteY45" fmla="*/ 4763 h 12805"/>
                        <a:gd name="connsiteX46" fmla="*/ 2857 w 5715"/>
                        <a:gd name="connsiteY46" fmla="*/ 4763 h 12805"/>
                        <a:gd name="connsiteX47" fmla="*/ 2857 w 5715"/>
                        <a:gd name="connsiteY47" fmla="*/ 4763 h 12805"/>
                        <a:gd name="connsiteX48" fmla="*/ 2857 w 5715"/>
                        <a:gd name="connsiteY48" fmla="*/ 4763 h 12805"/>
                        <a:gd name="connsiteX49" fmla="*/ 2857 w 5715"/>
                        <a:gd name="connsiteY49" fmla="*/ 4763 h 12805"/>
                        <a:gd name="connsiteX50" fmla="*/ 2857 w 5715"/>
                        <a:gd name="connsiteY50" fmla="*/ 4763 h 12805"/>
                        <a:gd name="connsiteX51" fmla="*/ 2857 w 5715"/>
                        <a:gd name="connsiteY51" fmla="*/ 4763 h 12805"/>
                        <a:gd name="connsiteX52" fmla="*/ 2857 w 5715"/>
                        <a:gd name="connsiteY52" fmla="*/ 4763 h 12805"/>
                        <a:gd name="connsiteX53" fmla="*/ 2857 w 5715"/>
                        <a:gd name="connsiteY53" fmla="*/ 3810 h 12805"/>
                        <a:gd name="connsiteX54" fmla="*/ 2857 w 5715"/>
                        <a:gd name="connsiteY54" fmla="*/ 3810 h 12805"/>
                        <a:gd name="connsiteX55" fmla="*/ 2857 w 5715"/>
                        <a:gd name="connsiteY55" fmla="*/ 3810 h 12805"/>
                        <a:gd name="connsiteX56" fmla="*/ 2857 w 5715"/>
                        <a:gd name="connsiteY56" fmla="*/ 3810 h 12805"/>
                        <a:gd name="connsiteX57" fmla="*/ 2857 w 5715"/>
                        <a:gd name="connsiteY57" fmla="*/ 2858 h 12805"/>
                        <a:gd name="connsiteX58" fmla="*/ 2857 w 5715"/>
                        <a:gd name="connsiteY58" fmla="*/ 2858 h 12805"/>
                        <a:gd name="connsiteX59" fmla="*/ 2857 w 5715"/>
                        <a:gd name="connsiteY59" fmla="*/ 2858 h 12805"/>
                        <a:gd name="connsiteX60" fmla="*/ 2857 w 5715"/>
                        <a:gd name="connsiteY60" fmla="*/ 2858 h 12805"/>
                        <a:gd name="connsiteX61" fmla="*/ 2857 w 5715"/>
                        <a:gd name="connsiteY61" fmla="*/ 2858 h 12805"/>
                        <a:gd name="connsiteX62" fmla="*/ 2857 w 5715"/>
                        <a:gd name="connsiteY62" fmla="*/ 2858 h 12805"/>
                        <a:gd name="connsiteX63" fmla="*/ 2857 w 5715"/>
                        <a:gd name="connsiteY63" fmla="*/ 2858 h 12805"/>
                        <a:gd name="connsiteX64" fmla="*/ 2857 w 5715"/>
                        <a:gd name="connsiteY64" fmla="*/ 2858 h 12805"/>
                        <a:gd name="connsiteX65" fmla="*/ 2857 w 5715"/>
                        <a:gd name="connsiteY65" fmla="*/ 2858 h 12805"/>
                        <a:gd name="connsiteX66" fmla="*/ 2857 w 5715"/>
                        <a:gd name="connsiteY66" fmla="*/ 1905 h 12805"/>
                        <a:gd name="connsiteX67" fmla="*/ 2857 w 5715"/>
                        <a:gd name="connsiteY67" fmla="*/ 953 h 12805"/>
                        <a:gd name="connsiteX68" fmla="*/ 2857 w 5715"/>
                        <a:gd name="connsiteY68" fmla="*/ 0 h 12805"/>
                        <a:gd name="connsiteX69" fmla="*/ 1905 w 5715"/>
                        <a:gd name="connsiteY69" fmla="*/ 0 h 12805"/>
                        <a:gd name="connsiteX70" fmla="*/ 1905 w 5715"/>
                        <a:gd name="connsiteY70" fmla="*/ 0 h 12805"/>
                        <a:gd name="connsiteX71" fmla="*/ 1905 w 5715"/>
                        <a:gd name="connsiteY71" fmla="*/ 0 h 12805"/>
                        <a:gd name="connsiteX72" fmla="*/ 1905 w 5715"/>
                        <a:gd name="connsiteY72" fmla="*/ 0 h 12805"/>
                        <a:gd name="connsiteX73" fmla="*/ 1905 w 5715"/>
                        <a:gd name="connsiteY73" fmla="*/ 0 h 12805"/>
                        <a:gd name="connsiteX74" fmla="*/ 1905 w 5715"/>
                        <a:gd name="connsiteY74" fmla="*/ 0 h 12805"/>
                        <a:gd name="connsiteX75" fmla="*/ 1905 w 5715"/>
                        <a:gd name="connsiteY75" fmla="*/ 0 h 12805"/>
                        <a:gd name="connsiteX76" fmla="*/ 1905 w 5715"/>
                        <a:gd name="connsiteY76" fmla="*/ 0 h 12805"/>
                        <a:gd name="connsiteX77" fmla="*/ 1905 w 5715"/>
                        <a:gd name="connsiteY77" fmla="*/ 953 h 12805"/>
                        <a:gd name="connsiteX78" fmla="*/ 1905 w 5715"/>
                        <a:gd name="connsiteY78" fmla="*/ 1905 h 12805"/>
                        <a:gd name="connsiteX79" fmla="*/ 1905 w 5715"/>
                        <a:gd name="connsiteY79" fmla="*/ 1905 h 12805"/>
                        <a:gd name="connsiteX80" fmla="*/ 1905 w 5715"/>
                        <a:gd name="connsiteY80" fmla="*/ 1905 h 12805"/>
                        <a:gd name="connsiteX81" fmla="*/ 1905 w 5715"/>
                        <a:gd name="connsiteY81" fmla="*/ 2858 h 12805"/>
                        <a:gd name="connsiteX82" fmla="*/ 1905 w 5715"/>
                        <a:gd name="connsiteY82" fmla="*/ 2858 h 12805"/>
                        <a:gd name="connsiteX83" fmla="*/ 1905 w 5715"/>
                        <a:gd name="connsiteY83" fmla="*/ 2858 h 12805"/>
                        <a:gd name="connsiteX84" fmla="*/ 1905 w 5715"/>
                        <a:gd name="connsiteY84" fmla="*/ 2858 h 12805"/>
                        <a:gd name="connsiteX85" fmla="*/ 1905 w 5715"/>
                        <a:gd name="connsiteY85" fmla="*/ 2858 h 12805"/>
                        <a:gd name="connsiteX86" fmla="*/ 1905 w 5715"/>
                        <a:gd name="connsiteY86" fmla="*/ 2858 h 12805"/>
                        <a:gd name="connsiteX87" fmla="*/ 1905 w 5715"/>
                        <a:gd name="connsiteY87" fmla="*/ 2858 h 12805"/>
                        <a:gd name="connsiteX88" fmla="*/ 1905 w 5715"/>
                        <a:gd name="connsiteY88" fmla="*/ 2858 h 12805"/>
                        <a:gd name="connsiteX89" fmla="*/ 1905 w 5715"/>
                        <a:gd name="connsiteY89" fmla="*/ 3810 h 12805"/>
                        <a:gd name="connsiteX90" fmla="*/ 1905 w 5715"/>
                        <a:gd name="connsiteY90" fmla="*/ 3810 h 12805"/>
                        <a:gd name="connsiteX91" fmla="*/ 1905 w 5715"/>
                        <a:gd name="connsiteY91" fmla="*/ 3810 h 12805"/>
                        <a:gd name="connsiteX92" fmla="*/ 1905 w 5715"/>
                        <a:gd name="connsiteY92" fmla="*/ 3810 h 12805"/>
                        <a:gd name="connsiteX93" fmla="*/ 1905 w 5715"/>
                        <a:gd name="connsiteY93" fmla="*/ 3810 h 12805"/>
                        <a:gd name="connsiteX94" fmla="*/ 1905 w 5715"/>
                        <a:gd name="connsiteY94" fmla="*/ 3810 h 12805"/>
                        <a:gd name="connsiteX95" fmla="*/ 1905 w 5715"/>
                        <a:gd name="connsiteY95" fmla="*/ 3810 h 12805"/>
                        <a:gd name="connsiteX96" fmla="*/ 1905 w 5715"/>
                        <a:gd name="connsiteY96" fmla="*/ 3810 h 12805"/>
                        <a:gd name="connsiteX97" fmla="*/ 1905 w 5715"/>
                        <a:gd name="connsiteY97" fmla="*/ 4763 h 12805"/>
                        <a:gd name="connsiteX98" fmla="*/ 1905 w 5715"/>
                        <a:gd name="connsiteY98" fmla="*/ 4763 h 12805"/>
                        <a:gd name="connsiteX99" fmla="*/ 1905 w 5715"/>
                        <a:gd name="connsiteY99" fmla="*/ 4763 h 12805"/>
                        <a:gd name="connsiteX100" fmla="*/ 1905 w 5715"/>
                        <a:gd name="connsiteY100" fmla="*/ 4763 h 12805"/>
                        <a:gd name="connsiteX101" fmla="*/ 1905 w 5715"/>
                        <a:gd name="connsiteY101" fmla="*/ 4763 h 12805"/>
                        <a:gd name="connsiteX102" fmla="*/ 1905 w 5715"/>
                        <a:gd name="connsiteY102" fmla="*/ 5715 h 12805"/>
                        <a:gd name="connsiteX103" fmla="*/ 1905 w 5715"/>
                        <a:gd name="connsiteY103" fmla="*/ 6667 h 12805"/>
                        <a:gd name="connsiteX104" fmla="*/ 1905 w 5715"/>
                        <a:gd name="connsiteY104" fmla="*/ 6667 h 12805"/>
                        <a:gd name="connsiteX105" fmla="*/ 2857 w 5715"/>
                        <a:gd name="connsiteY105" fmla="*/ 6667 h 12805"/>
                        <a:gd name="connsiteX106" fmla="*/ 2857 w 5715"/>
                        <a:gd name="connsiteY106" fmla="*/ 7620 h 12805"/>
                        <a:gd name="connsiteX107" fmla="*/ 2857 w 5715"/>
                        <a:gd name="connsiteY107" fmla="*/ 8572 h 12805"/>
                        <a:gd name="connsiteX108" fmla="*/ 2857 w 5715"/>
                        <a:gd name="connsiteY108" fmla="*/ 8572 h 12805"/>
                        <a:gd name="connsiteX109" fmla="*/ 2857 w 5715"/>
                        <a:gd name="connsiteY109" fmla="*/ 8572 h 12805"/>
                        <a:gd name="connsiteX110" fmla="*/ 2857 w 5715"/>
                        <a:gd name="connsiteY110" fmla="*/ 9525 h 12805"/>
                        <a:gd name="connsiteX111" fmla="*/ 2857 w 5715"/>
                        <a:gd name="connsiteY111" fmla="*/ 9525 h 12805"/>
                        <a:gd name="connsiteX112" fmla="*/ 3810 w 5715"/>
                        <a:gd name="connsiteY112" fmla="*/ 10478 h 12805"/>
                        <a:gd name="connsiteX113" fmla="*/ 3810 w 5715"/>
                        <a:gd name="connsiteY113" fmla="*/ 11430 h 12805"/>
                        <a:gd name="connsiteX114" fmla="*/ 4763 w 5715"/>
                        <a:gd name="connsiteY114" fmla="*/ 12383 h 12805"/>
                        <a:gd name="connsiteX115" fmla="*/ 4763 w 5715"/>
                        <a:gd name="connsiteY115" fmla="*/ 12383 h 12805"/>
                        <a:gd name="connsiteX116" fmla="*/ 4763 w 5715"/>
                        <a:gd name="connsiteY116" fmla="*/ 12383 h 12805"/>
                        <a:gd name="connsiteX117" fmla="*/ 4763 w 5715"/>
                        <a:gd name="connsiteY117" fmla="*/ 12383 h 12805"/>
                        <a:gd name="connsiteX118" fmla="*/ 5715 w 5715"/>
                        <a:gd name="connsiteY118" fmla="*/ 12383 h 12805"/>
                        <a:gd name="connsiteX119" fmla="*/ 5715 w 5715"/>
                        <a:gd name="connsiteY119" fmla="*/ 12383 h 12805"/>
                        <a:gd name="connsiteX120" fmla="*/ 5715 w 5715"/>
                        <a:gd name="connsiteY120" fmla="*/ 12383 h 12805"/>
                        <a:gd name="connsiteX121" fmla="*/ 5715 w 5715"/>
                        <a:gd name="connsiteY121" fmla="*/ 12383 h 12805"/>
                        <a:gd name="connsiteX122" fmla="*/ 5715 w 5715"/>
                        <a:gd name="connsiteY122" fmla="*/ 12383 h 12805"/>
                        <a:gd name="connsiteX123" fmla="*/ 2857 w 5715"/>
                        <a:gd name="connsiteY123" fmla="*/ 9525 h 12805"/>
                        <a:gd name="connsiteX124" fmla="*/ 2857 w 5715"/>
                        <a:gd name="connsiteY124" fmla="*/ 9525 h 12805"/>
                        <a:gd name="connsiteX125" fmla="*/ 2857 w 5715"/>
                        <a:gd name="connsiteY125" fmla="*/ 9525 h 12805"/>
                        <a:gd name="connsiteX126" fmla="*/ 2857 w 5715"/>
                        <a:gd name="connsiteY126" fmla="*/ 9525 h 12805"/>
                        <a:gd name="connsiteX127" fmla="*/ 2857 w 5715"/>
                        <a:gd name="connsiteY127" fmla="*/ 9525 h 12805"/>
                        <a:gd name="connsiteX128" fmla="*/ 2857 w 5715"/>
                        <a:gd name="connsiteY128" fmla="*/ 9525 h 12805"/>
                        <a:gd name="connsiteX129" fmla="*/ 0 w 5715"/>
                        <a:gd name="connsiteY129" fmla="*/ 6667 h 12805"/>
                        <a:gd name="connsiteX130" fmla="*/ 0 w 5715"/>
                        <a:gd name="connsiteY130" fmla="*/ 6667 h 12805"/>
                        <a:gd name="connsiteX131" fmla="*/ 0 w 5715"/>
                        <a:gd name="connsiteY131" fmla="*/ 6667 h 12805"/>
                        <a:gd name="connsiteX132" fmla="*/ 0 w 5715"/>
                        <a:gd name="connsiteY132" fmla="*/ 6667 h 12805"/>
                        <a:gd name="connsiteX133" fmla="*/ 0 w 5715"/>
                        <a:gd name="connsiteY133" fmla="*/ 6667 h 12805"/>
                        <a:gd name="connsiteX134" fmla="*/ 953 w 5715"/>
                        <a:gd name="connsiteY134" fmla="*/ 6667 h 12805"/>
                        <a:gd name="connsiteX135" fmla="*/ 953 w 5715"/>
                        <a:gd name="connsiteY135" fmla="*/ 6667 h 12805"/>
                        <a:gd name="connsiteX136" fmla="*/ 953 w 5715"/>
                        <a:gd name="connsiteY136" fmla="*/ 6667 h 12805"/>
                        <a:gd name="connsiteX137" fmla="*/ 953 w 5715"/>
                        <a:gd name="connsiteY137" fmla="*/ 6667 h 12805"/>
                        <a:gd name="connsiteX138" fmla="*/ 953 w 5715"/>
                        <a:gd name="connsiteY138" fmla="*/ 6667 h 128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5715" h="12805">
                          <a:moveTo>
                            <a:pt x="2857" y="9525"/>
                          </a:moveTo>
                          <a:cubicBezTo>
                            <a:pt x="2857" y="9525"/>
                            <a:pt x="3810" y="8572"/>
                            <a:pt x="3810" y="8572"/>
                          </a:cubicBezTo>
                          <a:lnTo>
                            <a:pt x="3810" y="8572"/>
                          </a:ln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8572"/>
                          </a:cubicBezTo>
                          <a:cubicBezTo>
                            <a:pt x="2857" y="8572"/>
                            <a:pt x="2857" y="8572"/>
                            <a:pt x="2857" y="8572"/>
                          </a:cubicBezTo>
                          <a:cubicBezTo>
                            <a:pt x="2857" y="8572"/>
                            <a:pt x="2857" y="8572"/>
                            <a:pt x="2857" y="8572"/>
                          </a:cubicBezTo>
                          <a:cubicBezTo>
                            <a:pt x="2857" y="8572"/>
                            <a:pt x="2857" y="8572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1430"/>
                          </a:cubicBezTo>
                          <a:cubicBezTo>
                            <a:pt x="3810" y="11430"/>
                            <a:pt x="3810" y="12383"/>
                            <a:pt x="4763" y="12383"/>
                          </a:cubicBezTo>
                          <a:cubicBezTo>
                            <a:pt x="4763" y="12383"/>
                            <a:pt x="4763" y="12383"/>
                            <a:pt x="4763" y="12383"/>
                          </a:cubicBezTo>
                          <a:cubicBezTo>
                            <a:pt x="4763" y="12383"/>
                            <a:pt x="4763" y="12383"/>
                            <a:pt x="4763" y="12383"/>
                          </a:cubicBezTo>
                          <a:cubicBezTo>
                            <a:pt x="4763" y="12383"/>
                            <a:pt x="4763" y="12383"/>
                            <a:pt x="4763" y="12383"/>
                          </a:cubicBezTo>
                          <a:cubicBezTo>
                            <a:pt x="4763" y="12383"/>
                            <a:pt x="4763" y="13335"/>
                            <a:pt x="5715" y="12383"/>
                          </a:cubicBezTo>
                          <a:cubicBezTo>
                            <a:pt x="5715" y="12383"/>
                            <a:pt x="5715" y="12383"/>
                            <a:pt x="5715" y="12383"/>
                          </a:cubicBezTo>
                          <a:cubicBezTo>
                            <a:pt x="5715" y="12383"/>
                            <a:pt x="5715" y="12383"/>
                            <a:pt x="5715" y="12383"/>
                          </a:cubicBezTo>
                          <a:cubicBezTo>
                            <a:pt x="5715" y="12383"/>
                            <a:pt x="5715" y="12383"/>
                            <a:pt x="5715" y="12383"/>
                          </a:cubicBezTo>
                          <a:cubicBezTo>
                            <a:pt x="5715" y="12383"/>
                            <a:pt x="5715" y="12383"/>
                            <a:pt x="5715" y="12383"/>
                          </a:cubicBezTo>
                          <a:cubicBezTo>
                            <a:pt x="1905" y="9525"/>
                            <a:pt x="1905" y="9525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2857" y="9525"/>
                          </a:cubicBezTo>
                          <a:cubicBezTo>
                            <a:pt x="1905" y="9525"/>
                            <a:pt x="1905" y="9525"/>
                            <a:pt x="2857" y="9525"/>
                          </a:cubicBezTo>
                          <a:cubicBezTo>
                            <a:pt x="1905" y="9525"/>
                            <a:pt x="2857" y="9525"/>
                            <a:pt x="2857" y="9525"/>
                          </a:cubicBezTo>
                          <a:lnTo>
                            <a:pt x="2857" y="9525"/>
                          </a:lnTo>
                          <a:cubicBezTo>
                            <a:pt x="2857" y="9525"/>
                            <a:pt x="2857" y="9525"/>
                            <a:pt x="2857" y="9525"/>
                          </a:cubicBezTo>
                          <a:close/>
                          <a:moveTo>
                            <a:pt x="0" y="6667"/>
                          </a:move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953" y="5715"/>
                            <a:pt x="953" y="5715"/>
                            <a:pt x="0" y="6667"/>
                          </a:cubicBezTo>
                          <a:cubicBezTo>
                            <a:pt x="953" y="5715"/>
                            <a:pt x="953" y="5715"/>
                            <a:pt x="0" y="6667"/>
                          </a:cubicBezTo>
                          <a:cubicBezTo>
                            <a:pt x="953" y="5715"/>
                            <a:pt x="0" y="6667"/>
                            <a:pt x="0" y="6667"/>
                          </a:cubicBezTo>
                          <a:close/>
                          <a:moveTo>
                            <a:pt x="953" y="6667"/>
                          </a:moveTo>
                          <a:cubicBezTo>
                            <a:pt x="953" y="6667"/>
                            <a:pt x="0" y="6667"/>
                            <a:pt x="953" y="6667"/>
                          </a:cubicBezTo>
                          <a:cubicBezTo>
                            <a:pt x="0" y="6667"/>
                            <a:pt x="0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497" name="任意多边形: 形状 1381"/>
                  <p:cNvSpPr/>
                  <p:nvPr/>
                </p:nvSpPr>
                <p:spPr>
                  <a:xfrm>
                    <a:off x="4010977" y="3387618"/>
                    <a:ext cx="2857" cy="2328"/>
                  </a:xfrm>
                  <a:custGeom>
                    <a:avLst/>
                    <a:gdLst>
                      <a:gd name="connsiteX0" fmla="*/ 2857 w 2857"/>
                      <a:gd name="connsiteY0" fmla="*/ 1376 h 2328"/>
                      <a:gd name="connsiteX1" fmla="*/ 2857 w 2857"/>
                      <a:gd name="connsiteY1" fmla="*/ 1376 h 2328"/>
                      <a:gd name="connsiteX2" fmla="*/ 2857 w 2857"/>
                      <a:gd name="connsiteY2" fmla="*/ 1376 h 2328"/>
                      <a:gd name="connsiteX3" fmla="*/ 2857 w 2857"/>
                      <a:gd name="connsiteY3" fmla="*/ 1376 h 2328"/>
                      <a:gd name="connsiteX4" fmla="*/ 2857 w 2857"/>
                      <a:gd name="connsiteY4" fmla="*/ 1376 h 2328"/>
                      <a:gd name="connsiteX5" fmla="*/ 2857 w 2857"/>
                      <a:gd name="connsiteY5" fmla="*/ 1376 h 2328"/>
                      <a:gd name="connsiteX6" fmla="*/ 2857 w 2857"/>
                      <a:gd name="connsiteY6" fmla="*/ 1376 h 2328"/>
                      <a:gd name="connsiteX7" fmla="*/ 1905 w 2857"/>
                      <a:gd name="connsiteY7" fmla="*/ 423 h 2328"/>
                      <a:gd name="connsiteX8" fmla="*/ 1905 w 2857"/>
                      <a:gd name="connsiteY8" fmla="*/ 423 h 2328"/>
                      <a:gd name="connsiteX9" fmla="*/ 1905 w 2857"/>
                      <a:gd name="connsiteY9" fmla="*/ 423 h 2328"/>
                      <a:gd name="connsiteX10" fmla="*/ 1905 w 2857"/>
                      <a:gd name="connsiteY10" fmla="*/ 423 h 2328"/>
                      <a:gd name="connsiteX11" fmla="*/ 1905 w 2857"/>
                      <a:gd name="connsiteY11" fmla="*/ 423 h 2328"/>
                      <a:gd name="connsiteX12" fmla="*/ 1905 w 2857"/>
                      <a:gd name="connsiteY12" fmla="*/ 423 h 2328"/>
                      <a:gd name="connsiteX13" fmla="*/ 1905 w 2857"/>
                      <a:gd name="connsiteY13" fmla="*/ 423 h 2328"/>
                      <a:gd name="connsiteX14" fmla="*/ 1905 w 2857"/>
                      <a:gd name="connsiteY14" fmla="*/ 423 h 2328"/>
                      <a:gd name="connsiteX15" fmla="*/ 1905 w 2857"/>
                      <a:gd name="connsiteY15" fmla="*/ 423 h 2328"/>
                      <a:gd name="connsiteX16" fmla="*/ 1905 w 2857"/>
                      <a:gd name="connsiteY16" fmla="*/ 423 h 2328"/>
                      <a:gd name="connsiteX17" fmla="*/ 1905 w 2857"/>
                      <a:gd name="connsiteY17" fmla="*/ 423 h 2328"/>
                      <a:gd name="connsiteX18" fmla="*/ 1905 w 2857"/>
                      <a:gd name="connsiteY18" fmla="*/ 423 h 2328"/>
                      <a:gd name="connsiteX19" fmla="*/ 1905 w 2857"/>
                      <a:gd name="connsiteY19" fmla="*/ 423 h 2328"/>
                      <a:gd name="connsiteX20" fmla="*/ 1905 w 2857"/>
                      <a:gd name="connsiteY20" fmla="*/ 423 h 2328"/>
                      <a:gd name="connsiteX21" fmla="*/ 1905 w 2857"/>
                      <a:gd name="connsiteY21" fmla="*/ 423 h 2328"/>
                      <a:gd name="connsiteX22" fmla="*/ 1905 w 2857"/>
                      <a:gd name="connsiteY22" fmla="*/ 423 h 2328"/>
                      <a:gd name="connsiteX23" fmla="*/ 1905 w 2857"/>
                      <a:gd name="connsiteY23" fmla="*/ 423 h 2328"/>
                      <a:gd name="connsiteX24" fmla="*/ 1905 w 2857"/>
                      <a:gd name="connsiteY24" fmla="*/ 423 h 2328"/>
                      <a:gd name="connsiteX25" fmla="*/ 1905 w 2857"/>
                      <a:gd name="connsiteY25" fmla="*/ 423 h 2328"/>
                      <a:gd name="connsiteX26" fmla="*/ 1905 w 2857"/>
                      <a:gd name="connsiteY26" fmla="*/ 423 h 2328"/>
                      <a:gd name="connsiteX27" fmla="*/ 1905 w 2857"/>
                      <a:gd name="connsiteY27" fmla="*/ 423 h 2328"/>
                      <a:gd name="connsiteX28" fmla="*/ 1905 w 2857"/>
                      <a:gd name="connsiteY28" fmla="*/ 423 h 2328"/>
                      <a:gd name="connsiteX29" fmla="*/ 1905 w 2857"/>
                      <a:gd name="connsiteY29" fmla="*/ 423 h 2328"/>
                      <a:gd name="connsiteX30" fmla="*/ 1905 w 2857"/>
                      <a:gd name="connsiteY30" fmla="*/ 423 h 2328"/>
                      <a:gd name="connsiteX31" fmla="*/ 1905 w 2857"/>
                      <a:gd name="connsiteY31" fmla="*/ 423 h 2328"/>
                      <a:gd name="connsiteX32" fmla="*/ 0 w 2857"/>
                      <a:gd name="connsiteY32" fmla="*/ 2328 h 2328"/>
                      <a:gd name="connsiteX33" fmla="*/ 0 w 2857"/>
                      <a:gd name="connsiteY33" fmla="*/ 2328 h 2328"/>
                      <a:gd name="connsiteX34" fmla="*/ 0 w 2857"/>
                      <a:gd name="connsiteY34" fmla="*/ 2328 h 2328"/>
                      <a:gd name="connsiteX35" fmla="*/ 0 w 2857"/>
                      <a:gd name="connsiteY35" fmla="*/ 2328 h 2328"/>
                      <a:gd name="connsiteX36" fmla="*/ 0 w 2857"/>
                      <a:gd name="connsiteY36" fmla="*/ 2328 h 2328"/>
                      <a:gd name="connsiteX37" fmla="*/ 0 w 2857"/>
                      <a:gd name="connsiteY37" fmla="*/ 2328 h 2328"/>
                      <a:gd name="connsiteX38" fmla="*/ 0 w 2857"/>
                      <a:gd name="connsiteY38" fmla="*/ 2328 h 2328"/>
                      <a:gd name="connsiteX39" fmla="*/ 0 w 2857"/>
                      <a:gd name="connsiteY39" fmla="*/ 2328 h 2328"/>
                      <a:gd name="connsiteX40" fmla="*/ 0 w 2857"/>
                      <a:gd name="connsiteY40" fmla="*/ 2328 h 2328"/>
                      <a:gd name="connsiteX41" fmla="*/ 0 w 2857"/>
                      <a:gd name="connsiteY41" fmla="*/ 2328 h 2328"/>
                      <a:gd name="connsiteX42" fmla="*/ 0 w 2857"/>
                      <a:gd name="connsiteY42" fmla="*/ 2328 h 2328"/>
                      <a:gd name="connsiteX43" fmla="*/ 0 w 2857"/>
                      <a:gd name="connsiteY43" fmla="*/ 2328 h 2328"/>
                      <a:gd name="connsiteX44" fmla="*/ 0 w 2857"/>
                      <a:gd name="connsiteY44" fmla="*/ 2328 h 2328"/>
                      <a:gd name="connsiteX45" fmla="*/ 0 w 2857"/>
                      <a:gd name="connsiteY45" fmla="*/ 2328 h 2328"/>
                      <a:gd name="connsiteX46" fmla="*/ 0 w 2857"/>
                      <a:gd name="connsiteY46" fmla="*/ 2328 h 2328"/>
                      <a:gd name="connsiteX47" fmla="*/ 0 w 2857"/>
                      <a:gd name="connsiteY47" fmla="*/ 2328 h 2328"/>
                      <a:gd name="connsiteX48" fmla="*/ 0 w 2857"/>
                      <a:gd name="connsiteY48" fmla="*/ 2328 h 2328"/>
                      <a:gd name="connsiteX49" fmla="*/ 0 w 2857"/>
                      <a:gd name="connsiteY49" fmla="*/ 2328 h 2328"/>
                      <a:gd name="connsiteX50" fmla="*/ 0 w 2857"/>
                      <a:gd name="connsiteY50" fmla="*/ 2328 h 2328"/>
                      <a:gd name="connsiteX51" fmla="*/ 0 w 2857"/>
                      <a:gd name="connsiteY51" fmla="*/ 2328 h 2328"/>
                      <a:gd name="connsiteX52" fmla="*/ 0 w 2857"/>
                      <a:gd name="connsiteY52" fmla="*/ 2328 h 2328"/>
                      <a:gd name="connsiteX53" fmla="*/ 0 w 2857"/>
                      <a:gd name="connsiteY53" fmla="*/ 2328 h 2328"/>
                      <a:gd name="connsiteX54" fmla="*/ 0 w 2857"/>
                      <a:gd name="connsiteY54" fmla="*/ 2328 h 2328"/>
                      <a:gd name="connsiteX55" fmla="*/ 0 w 2857"/>
                      <a:gd name="connsiteY55" fmla="*/ 2328 h 2328"/>
                      <a:gd name="connsiteX56" fmla="*/ 0 w 2857"/>
                      <a:gd name="connsiteY56" fmla="*/ 2328 h 2328"/>
                      <a:gd name="connsiteX57" fmla="*/ 0 w 2857"/>
                      <a:gd name="connsiteY57" fmla="*/ 2328 h 2328"/>
                      <a:gd name="connsiteX58" fmla="*/ 0 w 2857"/>
                      <a:gd name="connsiteY58" fmla="*/ 2328 h 2328"/>
                      <a:gd name="connsiteX59" fmla="*/ 0 w 2857"/>
                      <a:gd name="connsiteY59" fmla="*/ 2328 h 2328"/>
                      <a:gd name="connsiteX60" fmla="*/ 0 w 2857"/>
                      <a:gd name="connsiteY60" fmla="*/ 2328 h 2328"/>
                      <a:gd name="connsiteX61" fmla="*/ 0 w 2857"/>
                      <a:gd name="connsiteY61" fmla="*/ 2328 h 2328"/>
                      <a:gd name="connsiteX62" fmla="*/ 0 w 2857"/>
                      <a:gd name="connsiteY62" fmla="*/ 2328 h 2328"/>
                      <a:gd name="connsiteX63" fmla="*/ 0 w 2857"/>
                      <a:gd name="connsiteY63" fmla="*/ 2328 h 2328"/>
                      <a:gd name="connsiteX64" fmla="*/ 2857 w 2857"/>
                      <a:gd name="connsiteY64" fmla="*/ 1376 h 2328"/>
                      <a:gd name="connsiteX65" fmla="*/ 2857 w 2857"/>
                      <a:gd name="connsiteY65" fmla="*/ 1376 h 2328"/>
                      <a:gd name="connsiteX66" fmla="*/ 2857 w 2857"/>
                      <a:gd name="connsiteY66" fmla="*/ 1376 h 2328"/>
                      <a:gd name="connsiteX67" fmla="*/ 2857 w 2857"/>
                      <a:gd name="connsiteY67" fmla="*/ 1376 h 2328"/>
                      <a:gd name="connsiteX68" fmla="*/ 2857 w 2857"/>
                      <a:gd name="connsiteY68" fmla="*/ 1376 h 2328"/>
                      <a:gd name="connsiteX69" fmla="*/ 2857 w 2857"/>
                      <a:gd name="connsiteY69" fmla="*/ 1376 h 2328"/>
                      <a:gd name="connsiteX70" fmla="*/ 2857 w 2857"/>
                      <a:gd name="connsiteY70" fmla="*/ 1376 h 2328"/>
                      <a:gd name="connsiteX71" fmla="*/ 2857 w 2857"/>
                      <a:gd name="connsiteY71" fmla="*/ 1376 h 2328"/>
                      <a:gd name="connsiteX72" fmla="*/ 2857 w 2857"/>
                      <a:gd name="connsiteY72" fmla="*/ 1376 h 2328"/>
                      <a:gd name="connsiteX73" fmla="*/ 0 w 2857"/>
                      <a:gd name="connsiteY73" fmla="*/ 423 h 2328"/>
                      <a:gd name="connsiteX74" fmla="*/ 0 w 2857"/>
                      <a:gd name="connsiteY74" fmla="*/ 423 h 2328"/>
                      <a:gd name="connsiteX75" fmla="*/ 0 w 2857"/>
                      <a:gd name="connsiteY75" fmla="*/ 423 h 2328"/>
                      <a:gd name="connsiteX76" fmla="*/ 0 w 2857"/>
                      <a:gd name="connsiteY76" fmla="*/ 423 h 2328"/>
                      <a:gd name="connsiteX77" fmla="*/ 0 w 2857"/>
                      <a:gd name="connsiteY77" fmla="*/ 423 h 2328"/>
                      <a:gd name="connsiteX78" fmla="*/ 953 w 2857"/>
                      <a:gd name="connsiteY78" fmla="*/ 1376 h 2328"/>
                      <a:gd name="connsiteX79" fmla="*/ 953 w 2857"/>
                      <a:gd name="connsiteY79" fmla="*/ 1376 h 2328"/>
                      <a:gd name="connsiteX80" fmla="*/ 953 w 2857"/>
                      <a:gd name="connsiteY80" fmla="*/ 1376 h 2328"/>
                      <a:gd name="connsiteX81" fmla="*/ 953 w 2857"/>
                      <a:gd name="connsiteY81" fmla="*/ 1376 h 2328"/>
                      <a:gd name="connsiteX82" fmla="*/ 953 w 2857"/>
                      <a:gd name="connsiteY82" fmla="*/ 1376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857" h="2328">
                        <a:moveTo>
                          <a:pt x="2857" y="1376"/>
                        </a:move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ubicBezTo>
                          <a:pt x="2857" y="423"/>
                          <a:pt x="2857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lnTo>
                          <a:pt x="1905" y="423"/>
                        </a:ln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cubicBezTo>
                          <a:pt x="1905" y="423"/>
                          <a:pt x="1905" y="423"/>
                          <a:pt x="1905" y="423"/>
                        </a:cubicBezTo>
                        <a:lnTo>
                          <a:pt x="0" y="2328"/>
                        </a:ln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0" y="2328"/>
                          <a:pt x="0" y="2328"/>
                          <a:pt x="0" y="2328"/>
                        </a:cubicBezTo>
                        <a:cubicBezTo>
                          <a:pt x="1905" y="1376"/>
                          <a:pt x="1905" y="1376"/>
                          <a:pt x="2857" y="1376"/>
                        </a:cubicBezTo>
                        <a:cubicBezTo>
                          <a:pt x="1905" y="1376"/>
                          <a:pt x="1905" y="1376"/>
                          <a:pt x="2857" y="1376"/>
                        </a:cubicBezTo>
                        <a:cubicBezTo>
                          <a:pt x="1905" y="1376"/>
                          <a:pt x="1905" y="2328"/>
                          <a:pt x="2857" y="1376"/>
                        </a:cubicBezTo>
                        <a:cubicBezTo>
                          <a:pt x="1905" y="2328"/>
                          <a:pt x="1905" y="1376"/>
                          <a:pt x="2857" y="1376"/>
                        </a:cubicBezTo>
                        <a:cubicBezTo>
                          <a:pt x="1905" y="1376"/>
                          <a:pt x="2857" y="2328"/>
                          <a:pt x="2857" y="1376"/>
                        </a:cubicBezTo>
                        <a:cubicBezTo>
                          <a:pt x="2857" y="2328"/>
                          <a:pt x="2857" y="2328"/>
                          <a:pt x="2857" y="1376"/>
                        </a:cubicBezTo>
                        <a:cubicBezTo>
                          <a:pt x="2857" y="2328"/>
                          <a:pt x="2857" y="2328"/>
                          <a:pt x="2857" y="1376"/>
                        </a:cubicBezTo>
                        <a:cubicBezTo>
                          <a:pt x="2857" y="2328"/>
                          <a:pt x="2857" y="2328"/>
                          <a:pt x="2857" y="1376"/>
                        </a:cubicBezTo>
                        <a:cubicBezTo>
                          <a:pt x="2857" y="1376"/>
                          <a:pt x="2857" y="1376"/>
                          <a:pt x="2857" y="1376"/>
                        </a:cubicBezTo>
                        <a:close/>
                        <a:moveTo>
                          <a:pt x="0" y="423"/>
                        </a:moveTo>
                        <a:cubicBezTo>
                          <a:pt x="0" y="423"/>
                          <a:pt x="0" y="423"/>
                          <a:pt x="0" y="423"/>
                        </a:cubicBezTo>
                        <a:cubicBezTo>
                          <a:pt x="0" y="-529"/>
                          <a:pt x="0" y="423"/>
                          <a:pt x="0" y="423"/>
                        </a:cubicBezTo>
                        <a:cubicBezTo>
                          <a:pt x="0" y="423"/>
                          <a:pt x="0" y="423"/>
                          <a:pt x="0" y="423"/>
                        </a:cubicBezTo>
                        <a:cubicBezTo>
                          <a:pt x="0" y="423"/>
                          <a:pt x="0" y="423"/>
                          <a:pt x="0" y="423"/>
                        </a:cubicBezTo>
                        <a:close/>
                        <a:moveTo>
                          <a:pt x="953" y="1376"/>
                        </a:moveTo>
                        <a:cubicBezTo>
                          <a:pt x="953" y="1376"/>
                          <a:pt x="953" y="1376"/>
                          <a:pt x="953" y="1376"/>
                        </a:cubicBezTo>
                        <a:cubicBezTo>
                          <a:pt x="953" y="1376"/>
                          <a:pt x="1905" y="1376"/>
                          <a:pt x="953" y="1376"/>
                        </a:cubicBezTo>
                        <a:cubicBezTo>
                          <a:pt x="1905" y="1376"/>
                          <a:pt x="953" y="1376"/>
                          <a:pt x="953" y="1376"/>
                        </a:cubicBezTo>
                        <a:cubicBezTo>
                          <a:pt x="953" y="1376"/>
                          <a:pt x="953" y="1376"/>
                          <a:pt x="953" y="1376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498" name="图形 2"/>
                <p:cNvGrpSpPr/>
                <p:nvPr/>
              </p:nvGrpSpPr>
              <p:grpSpPr>
                <a:xfrm>
                  <a:off x="4000500" y="3395662"/>
                  <a:ext cx="5715" cy="3809"/>
                  <a:chOff x="4000500" y="3395662"/>
                  <a:chExt cx="5715" cy="3809"/>
                </a:xfrm>
              </p:grpSpPr>
              <p:grpSp>
                <p:nvGrpSpPr>
                  <p:cNvPr id="1499" name="图形 2"/>
                  <p:cNvGrpSpPr/>
                  <p:nvPr/>
                </p:nvGrpSpPr>
                <p:grpSpPr>
                  <a:xfrm>
                    <a:off x="4000500" y="3396614"/>
                    <a:ext cx="2857" cy="2857"/>
                    <a:chOff x="4000500" y="3396614"/>
                    <a:chExt cx="2857" cy="2857"/>
                  </a:xfrm>
                </p:grpSpPr>
                <p:sp>
                  <p:nvSpPr>
                    <p:cNvPr id="1500" name="任意多边形: 形状 1384"/>
                    <p:cNvSpPr/>
                    <p:nvPr/>
                  </p:nvSpPr>
                  <p:spPr>
                    <a:xfrm>
                      <a:off x="4000500" y="339947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01" name="任意多边形: 形状 1385"/>
                    <p:cNvSpPr/>
                    <p:nvPr/>
                  </p:nvSpPr>
                  <p:spPr>
                    <a:xfrm>
                      <a:off x="4000500" y="339947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02" name="任意多边形: 形状 1386"/>
                    <p:cNvSpPr/>
                    <p:nvPr/>
                  </p:nvSpPr>
                  <p:spPr>
                    <a:xfrm>
                      <a:off x="4002405" y="3396614"/>
                      <a:ext cx="952" cy="1904"/>
                    </a:xfrm>
                    <a:custGeom>
                      <a:avLst/>
                      <a:gdLst>
                        <a:gd name="connsiteX0" fmla="*/ 952 w 952"/>
                        <a:gd name="connsiteY0" fmla="*/ 1905 h 1904"/>
                        <a:gd name="connsiteX1" fmla="*/ 0 w 952"/>
                        <a:gd name="connsiteY1" fmla="*/ 0 h 1904"/>
                        <a:gd name="connsiteX2" fmla="*/ 0 w 952"/>
                        <a:gd name="connsiteY2" fmla="*/ 0 h 1904"/>
                        <a:gd name="connsiteX3" fmla="*/ 0 w 952"/>
                        <a:gd name="connsiteY3" fmla="*/ 0 h 1904"/>
                        <a:gd name="connsiteX4" fmla="*/ 0 w 952"/>
                        <a:gd name="connsiteY4" fmla="*/ 0 h 1904"/>
                        <a:gd name="connsiteX5" fmla="*/ 0 w 952"/>
                        <a:gd name="connsiteY5" fmla="*/ 0 h 1904"/>
                        <a:gd name="connsiteX6" fmla="*/ 952 w 952"/>
                        <a:gd name="connsiteY6" fmla="*/ 1905 h 1904"/>
                        <a:gd name="connsiteX7" fmla="*/ 952 w 952"/>
                        <a:gd name="connsiteY7" fmla="*/ 1905 h 1904"/>
                        <a:gd name="connsiteX8" fmla="*/ 952 w 952"/>
                        <a:gd name="connsiteY8" fmla="*/ 1905 h 1904"/>
                        <a:gd name="connsiteX9" fmla="*/ 952 w 952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4">
                          <a:moveTo>
                            <a:pt x="952" y="1905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952"/>
                            <a:pt x="0" y="952"/>
                            <a:pt x="952" y="1905"/>
                          </a:cubicBez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0" y="1905"/>
                            <a:pt x="0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03" name="任意多边形: 形状 1387"/>
                    <p:cNvSpPr/>
                    <p:nvPr/>
                  </p:nvSpPr>
                  <p:spPr>
                    <a:xfrm>
                      <a:off x="4000500" y="3397566"/>
                      <a:ext cx="1905" cy="1904"/>
                    </a:xfrm>
                    <a:custGeom>
                      <a:avLst/>
                      <a:gdLst>
                        <a:gd name="connsiteX0" fmla="*/ 1905 w 1905"/>
                        <a:gd name="connsiteY0" fmla="*/ 953 h 1904"/>
                        <a:gd name="connsiteX1" fmla="*/ 953 w 1905"/>
                        <a:gd name="connsiteY1" fmla="*/ 0 h 1904"/>
                        <a:gd name="connsiteX2" fmla="*/ 953 w 1905"/>
                        <a:gd name="connsiteY2" fmla="*/ 0 h 1904"/>
                        <a:gd name="connsiteX3" fmla="*/ 953 w 1905"/>
                        <a:gd name="connsiteY3" fmla="*/ 0 h 1904"/>
                        <a:gd name="connsiteX4" fmla="*/ 953 w 1905"/>
                        <a:gd name="connsiteY4" fmla="*/ 0 h 1904"/>
                        <a:gd name="connsiteX5" fmla="*/ 953 w 1905"/>
                        <a:gd name="connsiteY5" fmla="*/ 0 h 1904"/>
                        <a:gd name="connsiteX6" fmla="*/ 953 w 1905"/>
                        <a:gd name="connsiteY6" fmla="*/ 0 h 1904"/>
                        <a:gd name="connsiteX7" fmla="*/ 953 w 1905"/>
                        <a:gd name="connsiteY7" fmla="*/ 0 h 1904"/>
                        <a:gd name="connsiteX8" fmla="*/ 953 w 1905"/>
                        <a:gd name="connsiteY8" fmla="*/ 0 h 1904"/>
                        <a:gd name="connsiteX9" fmla="*/ 953 w 1905"/>
                        <a:gd name="connsiteY9" fmla="*/ 0 h 1904"/>
                        <a:gd name="connsiteX10" fmla="*/ 953 w 1905"/>
                        <a:gd name="connsiteY10" fmla="*/ 0 h 1904"/>
                        <a:gd name="connsiteX11" fmla="*/ 953 w 1905"/>
                        <a:gd name="connsiteY11" fmla="*/ 0 h 1904"/>
                        <a:gd name="connsiteX12" fmla="*/ 953 w 1905"/>
                        <a:gd name="connsiteY12" fmla="*/ 0 h 1904"/>
                        <a:gd name="connsiteX13" fmla="*/ 953 w 1905"/>
                        <a:gd name="connsiteY13" fmla="*/ 0 h 1904"/>
                        <a:gd name="connsiteX14" fmla="*/ 953 w 1905"/>
                        <a:gd name="connsiteY14" fmla="*/ 0 h 1904"/>
                        <a:gd name="connsiteX15" fmla="*/ 953 w 1905"/>
                        <a:gd name="connsiteY15" fmla="*/ 0 h 1904"/>
                        <a:gd name="connsiteX16" fmla="*/ 953 w 1905"/>
                        <a:gd name="connsiteY16" fmla="*/ 0 h 1904"/>
                        <a:gd name="connsiteX17" fmla="*/ 953 w 1905"/>
                        <a:gd name="connsiteY17" fmla="*/ 0 h 1904"/>
                        <a:gd name="connsiteX18" fmla="*/ 953 w 1905"/>
                        <a:gd name="connsiteY18" fmla="*/ 0 h 1904"/>
                        <a:gd name="connsiteX19" fmla="*/ 953 w 1905"/>
                        <a:gd name="connsiteY19" fmla="*/ 0 h 1904"/>
                        <a:gd name="connsiteX20" fmla="*/ 953 w 1905"/>
                        <a:gd name="connsiteY20" fmla="*/ 0 h 1904"/>
                        <a:gd name="connsiteX21" fmla="*/ 953 w 1905"/>
                        <a:gd name="connsiteY21" fmla="*/ 0 h 1904"/>
                        <a:gd name="connsiteX22" fmla="*/ 953 w 1905"/>
                        <a:gd name="connsiteY22" fmla="*/ 0 h 1904"/>
                        <a:gd name="connsiteX23" fmla="*/ 953 w 1905"/>
                        <a:gd name="connsiteY23" fmla="*/ 0 h 1904"/>
                        <a:gd name="connsiteX24" fmla="*/ 953 w 1905"/>
                        <a:gd name="connsiteY24" fmla="*/ 0 h 1904"/>
                        <a:gd name="connsiteX25" fmla="*/ 953 w 1905"/>
                        <a:gd name="connsiteY25" fmla="*/ 0 h 1904"/>
                        <a:gd name="connsiteX26" fmla="*/ 953 w 1905"/>
                        <a:gd name="connsiteY26" fmla="*/ 0 h 1904"/>
                        <a:gd name="connsiteX27" fmla="*/ 953 w 1905"/>
                        <a:gd name="connsiteY27" fmla="*/ 0 h 1904"/>
                        <a:gd name="connsiteX28" fmla="*/ 953 w 1905"/>
                        <a:gd name="connsiteY28" fmla="*/ 0 h 1904"/>
                        <a:gd name="connsiteX29" fmla="*/ 953 w 1905"/>
                        <a:gd name="connsiteY29" fmla="*/ 0 h 1904"/>
                        <a:gd name="connsiteX30" fmla="*/ 953 w 1905"/>
                        <a:gd name="connsiteY30" fmla="*/ 0 h 1904"/>
                        <a:gd name="connsiteX31" fmla="*/ 953 w 1905"/>
                        <a:gd name="connsiteY31" fmla="*/ 0 h 1904"/>
                        <a:gd name="connsiteX32" fmla="*/ 953 w 1905"/>
                        <a:gd name="connsiteY32" fmla="*/ 0 h 1904"/>
                        <a:gd name="connsiteX33" fmla="*/ 953 w 1905"/>
                        <a:gd name="connsiteY33" fmla="*/ 0 h 1904"/>
                        <a:gd name="connsiteX34" fmla="*/ 953 w 1905"/>
                        <a:gd name="connsiteY34" fmla="*/ 0 h 1904"/>
                        <a:gd name="connsiteX35" fmla="*/ 953 w 1905"/>
                        <a:gd name="connsiteY35" fmla="*/ 0 h 1904"/>
                        <a:gd name="connsiteX36" fmla="*/ 953 w 1905"/>
                        <a:gd name="connsiteY36" fmla="*/ 0 h 1904"/>
                        <a:gd name="connsiteX37" fmla="*/ 953 w 1905"/>
                        <a:gd name="connsiteY37" fmla="*/ 0 h 1904"/>
                        <a:gd name="connsiteX38" fmla="*/ 953 w 1905"/>
                        <a:gd name="connsiteY38" fmla="*/ 0 h 1904"/>
                        <a:gd name="connsiteX39" fmla="*/ 953 w 1905"/>
                        <a:gd name="connsiteY39" fmla="*/ 0 h 1904"/>
                        <a:gd name="connsiteX40" fmla="*/ 953 w 1905"/>
                        <a:gd name="connsiteY40" fmla="*/ 0 h 1904"/>
                        <a:gd name="connsiteX41" fmla="*/ 953 w 1905"/>
                        <a:gd name="connsiteY41" fmla="*/ 0 h 1904"/>
                        <a:gd name="connsiteX42" fmla="*/ 953 w 1905"/>
                        <a:gd name="connsiteY42" fmla="*/ 0 h 1904"/>
                        <a:gd name="connsiteX43" fmla="*/ 953 w 1905"/>
                        <a:gd name="connsiteY43" fmla="*/ 0 h 1904"/>
                        <a:gd name="connsiteX44" fmla="*/ 953 w 1905"/>
                        <a:gd name="connsiteY44" fmla="*/ 0 h 1904"/>
                        <a:gd name="connsiteX45" fmla="*/ 953 w 1905"/>
                        <a:gd name="connsiteY45" fmla="*/ 0 h 1904"/>
                        <a:gd name="connsiteX46" fmla="*/ 953 w 1905"/>
                        <a:gd name="connsiteY46" fmla="*/ 0 h 1904"/>
                        <a:gd name="connsiteX47" fmla="*/ 953 w 1905"/>
                        <a:gd name="connsiteY47" fmla="*/ 0 h 1904"/>
                        <a:gd name="connsiteX48" fmla="*/ 953 w 1905"/>
                        <a:gd name="connsiteY48" fmla="*/ 0 h 1904"/>
                        <a:gd name="connsiteX49" fmla="*/ 953 w 1905"/>
                        <a:gd name="connsiteY49" fmla="*/ 0 h 1904"/>
                        <a:gd name="connsiteX50" fmla="*/ 953 w 1905"/>
                        <a:gd name="connsiteY50" fmla="*/ 0 h 1904"/>
                        <a:gd name="connsiteX51" fmla="*/ 953 w 1905"/>
                        <a:gd name="connsiteY51" fmla="*/ 0 h 1904"/>
                        <a:gd name="connsiteX52" fmla="*/ 953 w 1905"/>
                        <a:gd name="connsiteY52" fmla="*/ 0 h 1904"/>
                        <a:gd name="connsiteX53" fmla="*/ 0 w 1905"/>
                        <a:gd name="connsiteY53" fmla="*/ 0 h 1904"/>
                        <a:gd name="connsiteX54" fmla="*/ 0 w 1905"/>
                        <a:gd name="connsiteY54" fmla="*/ 0 h 1904"/>
                        <a:gd name="connsiteX55" fmla="*/ 0 w 1905"/>
                        <a:gd name="connsiteY55" fmla="*/ 0 h 1904"/>
                        <a:gd name="connsiteX56" fmla="*/ 0 w 1905"/>
                        <a:gd name="connsiteY56" fmla="*/ 0 h 1904"/>
                        <a:gd name="connsiteX57" fmla="*/ 0 w 1905"/>
                        <a:gd name="connsiteY57" fmla="*/ 0 h 1904"/>
                        <a:gd name="connsiteX58" fmla="*/ 0 w 1905"/>
                        <a:gd name="connsiteY58" fmla="*/ 0 h 1904"/>
                        <a:gd name="connsiteX59" fmla="*/ 0 w 1905"/>
                        <a:gd name="connsiteY59" fmla="*/ 0 h 1904"/>
                        <a:gd name="connsiteX60" fmla="*/ 0 w 1905"/>
                        <a:gd name="connsiteY60" fmla="*/ 0 h 1904"/>
                        <a:gd name="connsiteX61" fmla="*/ 0 w 1905"/>
                        <a:gd name="connsiteY61" fmla="*/ 0 h 1904"/>
                        <a:gd name="connsiteX62" fmla="*/ 0 w 1905"/>
                        <a:gd name="connsiteY62" fmla="*/ 0 h 1904"/>
                        <a:gd name="connsiteX63" fmla="*/ 0 w 1905"/>
                        <a:gd name="connsiteY63" fmla="*/ 0 h 1904"/>
                        <a:gd name="connsiteX64" fmla="*/ 0 w 1905"/>
                        <a:gd name="connsiteY64" fmla="*/ 0 h 1904"/>
                        <a:gd name="connsiteX65" fmla="*/ 0 w 1905"/>
                        <a:gd name="connsiteY65" fmla="*/ 0 h 1904"/>
                        <a:gd name="connsiteX66" fmla="*/ 0 w 1905"/>
                        <a:gd name="connsiteY66" fmla="*/ 953 h 1904"/>
                        <a:gd name="connsiteX67" fmla="*/ 0 w 1905"/>
                        <a:gd name="connsiteY67" fmla="*/ 953 h 1904"/>
                        <a:gd name="connsiteX68" fmla="*/ 0 w 1905"/>
                        <a:gd name="connsiteY68" fmla="*/ 953 h 1904"/>
                        <a:gd name="connsiteX69" fmla="*/ 953 w 1905"/>
                        <a:gd name="connsiteY69" fmla="*/ 1905 h 1904"/>
                        <a:gd name="connsiteX70" fmla="*/ 953 w 1905"/>
                        <a:gd name="connsiteY70" fmla="*/ 1905 h 1904"/>
                        <a:gd name="connsiteX71" fmla="*/ 953 w 1905"/>
                        <a:gd name="connsiteY71" fmla="*/ 1905 h 1904"/>
                        <a:gd name="connsiteX72" fmla="*/ 953 w 1905"/>
                        <a:gd name="connsiteY72" fmla="*/ 1905 h 1904"/>
                        <a:gd name="connsiteX73" fmla="*/ 953 w 1905"/>
                        <a:gd name="connsiteY73" fmla="*/ 1905 h 1904"/>
                        <a:gd name="connsiteX74" fmla="*/ 953 w 1905"/>
                        <a:gd name="connsiteY74" fmla="*/ 1905 h 1904"/>
                        <a:gd name="connsiteX75" fmla="*/ 953 w 1905"/>
                        <a:gd name="connsiteY75" fmla="*/ 1905 h 1904"/>
                        <a:gd name="connsiteX76" fmla="*/ 953 w 1905"/>
                        <a:gd name="connsiteY76" fmla="*/ 1905 h 1904"/>
                        <a:gd name="connsiteX77" fmla="*/ 953 w 1905"/>
                        <a:gd name="connsiteY77" fmla="*/ 1905 h 1904"/>
                        <a:gd name="connsiteX78" fmla="*/ 953 w 1905"/>
                        <a:gd name="connsiteY78" fmla="*/ 1905 h 1904"/>
                        <a:gd name="connsiteX79" fmla="*/ 953 w 1905"/>
                        <a:gd name="connsiteY79" fmla="*/ 1905 h 1904"/>
                        <a:gd name="connsiteX80" fmla="*/ 953 w 1905"/>
                        <a:gd name="connsiteY80" fmla="*/ 1905 h 1904"/>
                        <a:gd name="connsiteX81" fmla="*/ 953 w 1905"/>
                        <a:gd name="connsiteY81" fmla="*/ 1905 h 1904"/>
                        <a:gd name="connsiteX82" fmla="*/ 953 w 1905"/>
                        <a:gd name="connsiteY82" fmla="*/ 1905 h 1904"/>
                        <a:gd name="connsiteX83" fmla="*/ 953 w 1905"/>
                        <a:gd name="connsiteY83" fmla="*/ 1905 h 1904"/>
                        <a:gd name="connsiteX84" fmla="*/ 953 w 1905"/>
                        <a:gd name="connsiteY84" fmla="*/ 1905 h 1904"/>
                        <a:gd name="connsiteX85" fmla="*/ 953 w 1905"/>
                        <a:gd name="connsiteY85" fmla="*/ 1905 h 1904"/>
                        <a:gd name="connsiteX86" fmla="*/ 953 w 1905"/>
                        <a:gd name="connsiteY86" fmla="*/ 1905 h 1904"/>
                        <a:gd name="connsiteX87" fmla="*/ 953 w 1905"/>
                        <a:gd name="connsiteY87" fmla="*/ 1905 h 1904"/>
                        <a:gd name="connsiteX88" fmla="*/ 953 w 1905"/>
                        <a:gd name="connsiteY88" fmla="*/ 1905 h 1904"/>
                        <a:gd name="connsiteX89" fmla="*/ 953 w 1905"/>
                        <a:gd name="connsiteY89" fmla="*/ 1905 h 1904"/>
                        <a:gd name="connsiteX90" fmla="*/ 953 w 1905"/>
                        <a:gd name="connsiteY90" fmla="*/ 1905 h 1904"/>
                        <a:gd name="connsiteX91" fmla="*/ 953 w 1905"/>
                        <a:gd name="connsiteY91" fmla="*/ 1905 h 1904"/>
                        <a:gd name="connsiteX92" fmla="*/ 953 w 1905"/>
                        <a:gd name="connsiteY92" fmla="*/ 1905 h 1904"/>
                        <a:gd name="connsiteX93" fmla="*/ 953 w 1905"/>
                        <a:gd name="connsiteY93" fmla="*/ 1905 h 1904"/>
                        <a:gd name="connsiteX94" fmla="*/ 953 w 1905"/>
                        <a:gd name="connsiteY94" fmla="*/ 1905 h 1904"/>
                        <a:gd name="connsiteX95" fmla="*/ 953 w 1905"/>
                        <a:gd name="connsiteY95" fmla="*/ 1905 h 1904"/>
                        <a:gd name="connsiteX96" fmla="*/ 953 w 1905"/>
                        <a:gd name="connsiteY96" fmla="*/ 1905 h 1904"/>
                        <a:gd name="connsiteX97" fmla="*/ 953 w 1905"/>
                        <a:gd name="connsiteY97" fmla="*/ 1905 h 1904"/>
                        <a:gd name="connsiteX98" fmla="*/ 953 w 1905"/>
                        <a:gd name="connsiteY98" fmla="*/ 1905 h 1904"/>
                        <a:gd name="connsiteX99" fmla="*/ 953 w 1905"/>
                        <a:gd name="connsiteY99" fmla="*/ 1905 h 1904"/>
                        <a:gd name="connsiteX100" fmla="*/ 953 w 1905"/>
                        <a:gd name="connsiteY100" fmla="*/ 1905 h 1904"/>
                        <a:gd name="connsiteX101" fmla="*/ 953 w 1905"/>
                        <a:gd name="connsiteY101" fmla="*/ 1905 h 1904"/>
                        <a:gd name="connsiteX102" fmla="*/ 953 w 1905"/>
                        <a:gd name="connsiteY102" fmla="*/ 1905 h 1904"/>
                        <a:gd name="connsiteX103" fmla="*/ 953 w 1905"/>
                        <a:gd name="connsiteY103" fmla="*/ 1905 h 1904"/>
                        <a:gd name="connsiteX104" fmla="*/ 953 w 1905"/>
                        <a:gd name="connsiteY104" fmla="*/ 1905 h 1904"/>
                        <a:gd name="connsiteX105" fmla="*/ 953 w 1905"/>
                        <a:gd name="connsiteY105" fmla="*/ 953 h 1904"/>
                        <a:gd name="connsiteX106" fmla="*/ 953 w 1905"/>
                        <a:gd name="connsiteY106" fmla="*/ 953 h 1904"/>
                        <a:gd name="connsiteX107" fmla="*/ 953 w 1905"/>
                        <a:gd name="connsiteY107" fmla="*/ 953 h 1904"/>
                        <a:gd name="connsiteX108" fmla="*/ 953 w 1905"/>
                        <a:gd name="connsiteY108" fmla="*/ 953 h 1904"/>
                        <a:gd name="connsiteX109" fmla="*/ 953 w 1905"/>
                        <a:gd name="connsiteY109" fmla="*/ 953 h 1904"/>
                        <a:gd name="connsiteX110" fmla="*/ 953 w 1905"/>
                        <a:gd name="connsiteY110" fmla="*/ 953 h 1904"/>
                        <a:gd name="connsiteX111" fmla="*/ 953 w 1905"/>
                        <a:gd name="connsiteY111" fmla="*/ 953 h 1904"/>
                        <a:gd name="connsiteX112" fmla="*/ 953 w 1905"/>
                        <a:gd name="connsiteY112" fmla="*/ 953 h 1904"/>
                        <a:gd name="connsiteX113" fmla="*/ 953 w 1905"/>
                        <a:gd name="connsiteY113" fmla="*/ 953 h 1904"/>
                        <a:gd name="connsiteX114" fmla="*/ 1905 w 1905"/>
                        <a:gd name="connsiteY114" fmla="*/ 953 h 1904"/>
                        <a:gd name="connsiteX115" fmla="*/ 1905 w 1905"/>
                        <a:gd name="connsiteY115" fmla="*/ 953 h 1904"/>
                        <a:gd name="connsiteX116" fmla="*/ 1905 w 1905"/>
                        <a:gd name="connsiteY116" fmla="*/ 953 h 1904"/>
                        <a:gd name="connsiteX117" fmla="*/ 1905 w 1905"/>
                        <a:gd name="connsiteY117" fmla="*/ 953 h 1904"/>
                        <a:gd name="connsiteX118" fmla="*/ 1905 w 1905"/>
                        <a:gd name="connsiteY118" fmla="*/ 953 h 1904"/>
                        <a:gd name="connsiteX119" fmla="*/ 1905 w 1905"/>
                        <a:gd name="connsiteY119" fmla="*/ 953 h 1904"/>
                        <a:gd name="connsiteX120" fmla="*/ 1905 w 1905"/>
                        <a:gd name="connsiteY120" fmla="*/ 953 h 1904"/>
                        <a:gd name="connsiteX121" fmla="*/ 1905 w 1905"/>
                        <a:gd name="connsiteY121" fmla="*/ 953 h 1904"/>
                        <a:gd name="connsiteX122" fmla="*/ 1905 w 1905"/>
                        <a:gd name="connsiteY122" fmla="*/ 953 h 1904"/>
                        <a:gd name="connsiteX123" fmla="*/ 1905 w 1905"/>
                        <a:gd name="connsiteY123" fmla="*/ 953 h 1904"/>
                        <a:gd name="connsiteX124" fmla="*/ 1905 w 1905"/>
                        <a:gd name="connsiteY124" fmla="*/ 953 h 1904"/>
                        <a:gd name="connsiteX125" fmla="*/ 1905 w 1905"/>
                        <a:gd name="connsiteY125" fmla="*/ 1905 h 1904"/>
                        <a:gd name="connsiteX126" fmla="*/ 1905 w 1905"/>
                        <a:gd name="connsiteY126" fmla="*/ 953 h 1904"/>
                        <a:gd name="connsiteX127" fmla="*/ 1905 w 1905"/>
                        <a:gd name="connsiteY127" fmla="*/ 953 h 1904"/>
                        <a:gd name="connsiteX128" fmla="*/ 1905 w 1905"/>
                        <a:gd name="connsiteY128" fmla="*/ 953 h 1904"/>
                        <a:gd name="connsiteX129" fmla="*/ 0 w 1905"/>
                        <a:gd name="connsiteY129" fmla="*/ 1905 h 1904"/>
                        <a:gd name="connsiteX130" fmla="*/ 0 w 1905"/>
                        <a:gd name="connsiteY130" fmla="*/ 1905 h 1904"/>
                        <a:gd name="connsiteX131" fmla="*/ 0 w 1905"/>
                        <a:gd name="connsiteY131" fmla="*/ 1905 h 1904"/>
                        <a:gd name="connsiteX132" fmla="*/ 0 w 1905"/>
                        <a:gd name="connsiteY132" fmla="*/ 1905 h 1904"/>
                        <a:gd name="connsiteX133" fmla="*/ 0 w 1905"/>
                        <a:gd name="connsiteY133" fmla="*/ 1905 h 1904"/>
                        <a:gd name="connsiteX134" fmla="*/ 0 w 1905"/>
                        <a:gd name="connsiteY134" fmla="*/ 1905 h 1904"/>
                        <a:gd name="connsiteX135" fmla="*/ 0 w 1905"/>
                        <a:gd name="connsiteY135" fmla="*/ 1905 h 1904"/>
                        <a:gd name="connsiteX136" fmla="*/ 0 w 1905"/>
                        <a:gd name="connsiteY136" fmla="*/ 1905 h 1904"/>
                        <a:gd name="connsiteX137" fmla="*/ 0 w 1905"/>
                        <a:gd name="connsiteY137" fmla="*/ 1905 h 1904"/>
                        <a:gd name="connsiteX138" fmla="*/ 0 w 1905"/>
                        <a:gd name="connsiteY138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905" h="1904">
                          <a:moveTo>
                            <a:pt x="1905" y="953"/>
                          </a:moveTo>
                          <a:cubicBezTo>
                            <a:pt x="1905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1905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04" name="任意多边形: 形状 1388"/>
                  <p:cNvSpPr/>
                  <p:nvPr/>
                </p:nvSpPr>
                <p:spPr>
                  <a:xfrm>
                    <a:off x="4004309" y="3395662"/>
                    <a:ext cx="1905" cy="2857"/>
                  </a:xfrm>
                  <a:custGeom>
                    <a:avLst/>
                    <a:gdLst>
                      <a:gd name="connsiteX0" fmla="*/ 1905 w 1905"/>
                      <a:gd name="connsiteY0" fmla="*/ 953 h 2857"/>
                      <a:gd name="connsiteX1" fmla="*/ 1905 w 1905"/>
                      <a:gd name="connsiteY1" fmla="*/ 953 h 2857"/>
                      <a:gd name="connsiteX2" fmla="*/ 1905 w 1905"/>
                      <a:gd name="connsiteY2" fmla="*/ 953 h 2857"/>
                      <a:gd name="connsiteX3" fmla="*/ 1905 w 1905"/>
                      <a:gd name="connsiteY3" fmla="*/ 953 h 2857"/>
                      <a:gd name="connsiteX4" fmla="*/ 1905 w 1905"/>
                      <a:gd name="connsiteY4" fmla="*/ 953 h 2857"/>
                      <a:gd name="connsiteX5" fmla="*/ 1905 w 1905"/>
                      <a:gd name="connsiteY5" fmla="*/ 953 h 2857"/>
                      <a:gd name="connsiteX6" fmla="*/ 1905 w 1905"/>
                      <a:gd name="connsiteY6" fmla="*/ 953 h 2857"/>
                      <a:gd name="connsiteX7" fmla="*/ 1905 w 1905"/>
                      <a:gd name="connsiteY7" fmla="*/ 953 h 2857"/>
                      <a:gd name="connsiteX8" fmla="*/ 953 w 1905"/>
                      <a:gd name="connsiteY8" fmla="*/ 0 h 2857"/>
                      <a:gd name="connsiteX9" fmla="*/ 953 w 1905"/>
                      <a:gd name="connsiteY9" fmla="*/ 0 h 2857"/>
                      <a:gd name="connsiteX10" fmla="*/ 953 w 1905"/>
                      <a:gd name="connsiteY10" fmla="*/ 0 h 2857"/>
                      <a:gd name="connsiteX11" fmla="*/ 953 w 1905"/>
                      <a:gd name="connsiteY11" fmla="*/ 0 h 2857"/>
                      <a:gd name="connsiteX12" fmla="*/ 953 w 1905"/>
                      <a:gd name="connsiteY12" fmla="*/ 0 h 2857"/>
                      <a:gd name="connsiteX13" fmla="*/ 953 w 1905"/>
                      <a:gd name="connsiteY13" fmla="*/ 0 h 2857"/>
                      <a:gd name="connsiteX14" fmla="*/ 953 w 1905"/>
                      <a:gd name="connsiteY14" fmla="*/ 0 h 2857"/>
                      <a:gd name="connsiteX15" fmla="*/ 953 w 1905"/>
                      <a:gd name="connsiteY15" fmla="*/ 0 h 2857"/>
                      <a:gd name="connsiteX16" fmla="*/ 953 w 1905"/>
                      <a:gd name="connsiteY16" fmla="*/ 0 h 2857"/>
                      <a:gd name="connsiteX17" fmla="*/ 953 w 1905"/>
                      <a:gd name="connsiteY17" fmla="*/ 0 h 2857"/>
                      <a:gd name="connsiteX18" fmla="*/ 953 w 1905"/>
                      <a:gd name="connsiteY18" fmla="*/ 0 h 2857"/>
                      <a:gd name="connsiteX19" fmla="*/ 953 w 1905"/>
                      <a:gd name="connsiteY19" fmla="*/ 0 h 2857"/>
                      <a:gd name="connsiteX20" fmla="*/ 953 w 1905"/>
                      <a:gd name="connsiteY20" fmla="*/ 0 h 2857"/>
                      <a:gd name="connsiteX21" fmla="*/ 953 w 1905"/>
                      <a:gd name="connsiteY21" fmla="*/ 0 h 2857"/>
                      <a:gd name="connsiteX22" fmla="*/ 953 w 1905"/>
                      <a:gd name="connsiteY22" fmla="*/ 0 h 2857"/>
                      <a:gd name="connsiteX23" fmla="*/ 953 w 1905"/>
                      <a:gd name="connsiteY23" fmla="*/ 0 h 2857"/>
                      <a:gd name="connsiteX24" fmla="*/ 953 w 1905"/>
                      <a:gd name="connsiteY24" fmla="*/ 0 h 2857"/>
                      <a:gd name="connsiteX25" fmla="*/ 953 w 1905"/>
                      <a:gd name="connsiteY25" fmla="*/ 0 h 2857"/>
                      <a:gd name="connsiteX26" fmla="*/ 953 w 1905"/>
                      <a:gd name="connsiteY26" fmla="*/ 0 h 2857"/>
                      <a:gd name="connsiteX27" fmla="*/ 953 w 1905"/>
                      <a:gd name="connsiteY27" fmla="*/ 0 h 2857"/>
                      <a:gd name="connsiteX28" fmla="*/ 953 w 1905"/>
                      <a:gd name="connsiteY28" fmla="*/ 0 h 2857"/>
                      <a:gd name="connsiteX29" fmla="*/ 953 w 1905"/>
                      <a:gd name="connsiteY29" fmla="*/ 0 h 2857"/>
                      <a:gd name="connsiteX30" fmla="*/ 953 w 1905"/>
                      <a:gd name="connsiteY30" fmla="*/ 0 h 2857"/>
                      <a:gd name="connsiteX31" fmla="*/ 953 w 1905"/>
                      <a:gd name="connsiteY31" fmla="*/ 0 h 2857"/>
                      <a:gd name="connsiteX32" fmla="*/ 1905 w 1905"/>
                      <a:gd name="connsiteY32" fmla="*/ 1905 h 2857"/>
                      <a:gd name="connsiteX33" fmla="*/ 1905 w 1905"/>
                      <a:gd name="connsiteY33" fmla="*/ 1905 h 2857"/>
                      <a:gd name="connsiteX34" fmla="*/ 1905 w 1905"/>
                      <a:gd name="connsiteY34" fmla="*/ 1905 h 2857"/>
                      <a:gd name="connsiteX35" fmla="*/ 1905 w 1905"/>
                      <a:gd name="connsiteY35" fmla="*/ 1905 h 2857"/>
                      <a:gd name="connsiteX36" fmla="*/ 1905 w 1905"/>
                      <a:gd name="connsiteY36" fmla="*/ 1905 h 2857"/>
                      <a:gd name="connsiteX37" fmla="*/ 1905 w 1905"/>
                      <a:gd name="connsiteY37" fmla="*/ 1905 h 2857"/>
                      <a:gd name="connsiteX38" fmla="*/ 1905 w 1905"/>
                      <a:gd name="connsiteY38" fmla="*/ 1905 h 2857"/>
                      <a:gd name="connsiteX39" fmla="*/ 1905 w 1905"/>
                      <a:gd name="connsiteY39" fmla="*/ 1905 h 2857"/>
                      <a:gd name="connsiteX40" fmla="*/ 1905 w 1905"/>
                      <a:gd name="connsiteY40" fmla="*/ 1905 h 2857"/>
                      <a:gd name="connsiteX41" fmla="*/ 1905 w 1905"/>
                      <a:gd name="connsiteY41" fmla="*/ 1905 h 2857"/>
                      <a:gd name="connsiteX42" fmla="*/ 1905 w 1905"/>
                      <a:gd name="connsiteY42" fmla="*/ 1905 h 2857"/>
                      <a:gd name="connsiteX43" fmla="*/ 1905 w 1905"/>
                      <a:gd name="connsiteY43" fmla="*/ 1905 h 2857"/>
                      <a:gd name="connsiteX44" fmla="*/ 1905 w 1905"/>
                      <a:gd name="connsiteY44" fmla="*/ 1905 h 2857"/>
                      <a:gd name="connsiteX45" fmla="*/ 1905 w 1905"/>
                      <a:gd name="connsiteY45" fmla="*/ 1905 h 2857"/>
                      <a:gd name="connsiteX46" fmla="*/ 1905 w 1905"/>
                      <a:gd name="connsiteY46" fmla="*/ 1905 h 2857"/>
                      <a:gd name="connsiteX47" fmla="*/ 1905 w 1905"/>
                      <a:gd name="connsiteY47" fmla="*/ 1905 h 2857"/>
                      <a:gd name="connsiteX48" fmla="*/ 1905 w 1905"/>
                      <a:gd name="connsiteY48" fmla="*/ 1905 h 2857"/>
                      <a:gd name="connsiteX49" fmla="*/ 1905 w 1905"/>
                      <a:gd name="connsiteY49" fmla="*/ 1905 h 2857"/>
                      <a:gd name="connsiteX50" fmla="*/ 1905 w 1905"/>
                      <a:gd name="connsiteY50" fmla="*/ 1905 h 2857"/>
                      <a:gd name="connsiteX51" fmla="*/ 1905 w 1905"/>
                      <a:gd name="connsiteY51" fmla="*/ 1905 h 2857"/>
                      <a:gd name="connsiteX52" fmla="*/ 1905 w 1905"/>
                      <a:gd name="connsiteY52" fmla="*/ 1905 h 2857"/>
                      <a:gd name="connsiteX53" fmla="*/ 1905 w 1905"/>
                      <a:gd name="connsiteY53" fmla="*/ 1905 h 2857"/>
                      <a:gd name="connsiteX54" fmla="*/ 1905 w 1905"/>
                      <a:gd name="connsiteY54" fmla="*/ 1905 h 2857"/>
                      <a:gd name="connsiteX55" fmla="*/ 1905 w 1905"/>
                      <a:gd name="connsiteY55" fmla="*/ 1905 h 2857"/>
                      <a:gd name="connsiteX56" fmla="*/ 1905 w 1905"/>
                      <a:gd name="connsiteY56" fmla="*/ 1905 h 2857"/>
                      <a:gd name="connsiteX57" fmla="*/ 1905 w 1905"/>
                      <a:gd name="connsiteY57" fmla="*/ 1905 h 2857"/>
                      <a:gd name="connsiteX58" fmla="*/ 1905 w 1905"/>
                      <a:gd name="connsiteY58" fmla="*/ 1905 h 2857"/>
                      <a:gd name="connsiteX59" fmla="*/ 1905 w 1905"/>
                      <a:gd name="connsiteY59" fmla="*/ 1905 h 2857"/>
                      <a:gd name="connsiteX60" fmla="*/ 1905 w 1905"/>
                      <a:gd name="connsiteY60" fmla="*/ 1905 h 2857"/>
                      <a:gd name="connsiteX61" fmla="*/ 1905 w 1905"/>
                      <a:gd name="connsiteY61" fmla="*/ 1905 h 2857"/>
                      <a:gd name="connsiteX62" fmla="*/ 1905 w 1905"/>
                      <a:gd name="connsiteY62" fmla="*/ 953 h 2857"/>
                      <a:gd name="connsiteX63" fmla="*/ 1905 w 1905"/>
                      <a:gd name="connsiteY63" fmla="*/ 953 h 2857"/>
                      <a:gd name="connsiteX64" fmla="*/ 1905 w 1905"/>
                      <a:gd name="connsiteY64" fmla="*/ 953 h 2857"/>
                      <a:gd name="connsiteX65" fmla="*/ 1905 w 1905"/>
                      <a:gd name="connsiteY65" fmla="*/ 953 h 2857"/>
                      <a:gd name="connsiteX66" fmla="*/ 1905 w 1905"/>
                      <a:gd name="connsiteY66" fmla="*/ 953 h 2857"/>
                      <a:gd name="connsiteX67" fmla="*/ 1905 w 1905"/>
                      <a:gd name="connsiteY67" fmla="*/ 953 h 2857"/>
                      <a:gd name="connsiteX68" fmla="*/ 1905 w 1905"/>
                      <a:gd name="connsiteY68" fmla="*/ 953 h 2857"/>
                      <a:gd name="connsiteX69" fmla="*/ 1905 w 1905"/>
                      <a:gd name="connsiteY69" fmla="*/ 953 h 2857"/>
                      <a:gd name="connsiteX70" fmla="*/ 1905 w 1905"/>
                      <a:gd name="connsiteY70" fmla="*/ 953 h 2857"/>
                      <a:gd name="connsiteX71" fmla="*/ 1905 w 1905"/>
                      <a:gd name="connsiteY71" fmla="*/ 953 h 2857"/>
                      <a:gd name="connsiteX72" fmla="*/ 1905 w 1905"/>
                      <a:gd name="connsiteY72" fmla="*/ 953 h 2857"/>
                      <a:gd name="connsiteX73" fmla="*/ 0 w 1905"/>
                      <a:gd name="connsiteY73" fmla="*/ 2858 h 2857"/>
                      <a:gd name="connsiteX74" fmla="*/ 0 w 1905"/>
                      <a:gd name="connsiteY74" fmla="*/ 2858 h 2857"/>
                      <a:gd name="connsiteX75" fmla="*/ 0 w 1905"/>
                      <a:gd name="connsiteY75" fmla="*/ 2858 h 2857"/>
                      <a:gd name="connsiteX76" fmla="*/ 0 w 1905"/>
                      <a:gd name="connsiteY76" fmla="*/ 2858 h 2857"/>
                      <a:gd name="connsiteX77" fmla="*/ 0 w 1905"/>
                      <a:gd name="connsiteY77" fmla="*/ 2858 h 2857"/>
                      <a:gd name="connsiteX78" fmla="*/ 953 w 1905"/>
                      <a:gd name="connsiteY78" fmla="*/ 1905 h 2857"/>
                      <a:gd name="connsiteX79" fmla="*/ 953 w 1905"/>
                      <a:gd name="connsiteY79" fmla="*/ 1905 h 2857"/>
                      <a:gd name="connsiteX80" fmla="*/ 953 w 1905"/>
                      <a:gd name="connsiteY80" fmla="*/ 1905 h 2857"/>
                      <a:gd name="connsiteX81" fmla="*/ 953 w 1905"/>
                      <a:gd name="connsiteY81" fmla="*/ 1905 h 2857"/>
                      <a:gd name="connsiteX82" fmla="*/ 953 w 1905"/>
                      <a:gd name="connsiteY82" fmla="*/ 1905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" h="2857">
                        <a:moveTo>
                          <a:pt x="1905" y="953"/>
                        </a:move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1905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953" y="953"/>
                          <a:pt x="953" y="953"/>
                          <a:pt x="1905" y="953"/>
                        </a:cubicBezTo>
                        <a:cubicBezTo>
                          <a:pt x="953" y="953"/>
                          <a:pt x="953" y="953"/>
                          <a:pt x="1905" y="953"/>
                        </a:cubicBezTo>
                        <a:cubicBezTo>
                          <a:pt x="953" y="953"/>
                          <a:pt x="953" y="953"/>
                          <a:pt x="1905" y="953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1905" y="1905"/>
                        </a:ln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2858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953" y="1905"/>
                          <a:pt x="953" y="1905"/>
                          <a:pt x="1905" y="953"/>
                        </a:cubicBezTo>
                        <a:cubicBezTo>
                          <a:pt x="953" y="1905"/>
                          <a:pt x="953" y="1905"/>
                          <a:pt x="1905" y="953"/>
                        </a:cubicBezTo>
                        <a:cubicBezTo>
                          <a:pt x="953" y="1905"/>
                          <a:pt x="953" y="1905"/>
                          <a:pt x="1905" y="953"/>
                        </a:cubicBezTo>
                        <a:cubicBezTo>
                          <a:pt x="953" y="1905"/>
                          <a:pt x="953" y="1905"/>
                          <a:pt x="1905" y="953"/>
                        </a:cubicBezTo>
                        <a:cubicBezTo>
                          <a:pt x="953" y="1905"/>
                          <a:pt x="1905" y="1905"/>
                          <a:pt x="1905" y="953"/>
                        </a:cubicBezTo>
                        <a:cubicBezTo>
                          <a:pt x="1905" y="1905"/>
                          <a:pt x="1905" y="1905"/>
                          <a:pt x="1905" y="953"/>
                        </a:cubicBezTo>
                        <a:cubicBezTo>
                          <a:pt x="1905" y="1905"/>
                          <a:pt x="1905" y="1905"/>
                          <a:pt x="1905" y="953"/>
                        </a:cubicBezTo>
                        <a:cubicBezTo>
                          <a:pt x="1905" y="1905"/>
                          <a:pt x="1905" y="1905"/>
                          <a:pt x="1905" y="953"/>
                        </a:cubicBezTo>
                        <a:cubicBezTo>
                          <a:pt x="1905" y="1905"/>
                          <a:pt x="1905" y="1905"/>
                          <a:pt x="1905" y="953"/>
                        </a:cubicBezTo>
                        <a:cubicBezTo>
                          <a:pt x="1905" y="1905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lose/>
                        <a:moveTo>
                          <a:pt x="0" y="2858"/>
                        </a:moveTo>
                        <a:cubicBezTo>
                          <a:pt x="0" y="2858"/>
                          <a:pt x="0" y="1905"/>
                          <a:pt x="0" y="2858"/>
                        </a:cubicBezTo>
                        <a:cubicBezTo>
                          <a:pt x="0" y="1905"/>
                          <a:pt x="0" y="1905"/>
                          <a:pt x="0" y="2858"/>
                        </a:cubicBezTo>
                        <a:cubicBezTo>
                          <a:pt x="0" y="1905"/>
                          <a:pt x="0" y="1905"/>
                          <a:pt x="0" y="2858"/>
                        </a:cubicBezTo>
                        <a:cubicBezTo>
                          <a:pt x="0" y="1905"/>
                          <a:pt x="0" y="2858"/>
                          <a:pt x="0" y="2858"/>
                        </a:cubicBezTo>
                        <a:close/>
                        <a:moveTo>
                          <a:pt x="953" y="1905"/>
                        </a:move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05" name="图形 2"/>
                <p:cNvGrpSpPr/>
                <p:nvPr/>
              </p:nvGrpSpPr>
              <p:grpSpPr>
                <a:xfrm>
                  <a:off x="4139564" y="3328987"/>
                  <a:ext cx="14287" cy="38100"/>
                  <a:chOff x="4139564" y="3328987"/>
                  <a:chExt cx="14287" cy="38100"/>
                </a:xfrm>
              </p:grpSpPr>
              <p:grpSp>
                <p:nvGrpSpPr>
                  <p:cNvPr id="1506" name="图形 2"/>
                  <p:cNvGrpSpPr/>
                  <p:nvPr/>
                </p:nvGrpSpPr>
                <p:grpSpPr>
                  <a:xfrm>
                    <a:off x="4139564" y="3328987"/>
                    <a:ext cx="10477" cy="18097"/>
                    <a:chOff x="4139564" y="3328987"/>
                    <a:chExt cx="10477" cy="18097"/>
                  </a:xfrm>
                </p:grpSpPr>
                <p:sp>
                  <p:nvSpPr>
                    <p:cNvPr id="1507" name="任意多边形: 形状 1391"/>
                    <p:cNvSpPr/>
                    <p:nvPr/>
                  </p:nvSpPr>
                  <p:spPr>
                    <a:xfrm>
                      <a:off x="4146232" y="334232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08" name="任意多边形: 形状 1392"/>
                    <p:cNvSpPr/>
                    <p:nvPr/>
                  </p:nvSpPr>
                  <p:spPr>
                    <a:xfrm>
                      <a:off x="4146232" y="334232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09" name="任意多边形: 形状 1393"/>
                    <p:cNvSpPr/>
                    <p:nvPr/>
                  </p:nvSpPr>
                  <p:spPr>
                    <a:xfrm>
                      <a:off x="4148137" y="3346132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2 h 952"/>
                        <a:gd name="connsiteX1" fmla="*/ 952 w 952"/>
                        <a:gd name="connsiteY1" fmla="*/ 0 h 952"/>
                        <a:gd name="connsiteX2" fmla="*/ 952 w 952"/>
                        <a:gd name="connsiteY2" fmla="*/ 0 h 952"/>
                        <a:gd name="connsiteX3" fmla="*/ 0 w 952"/>
                        <a:gd name="connsiteY3" fmla="*/ 952 h 952"/>
                        <a:gd name="connsiteX4" fmla="*/ 952 w 952"/>
                        <a:gd name="connsiteY4" fmla="*/ 0 h 952"/>
                        <a:gd name="connsiteX5" fmla="*/ 0 w 952"/>
                        <a:gd name="connsiteY5" fmla="*/ 952 h 952"/>
                        <a:gd name="connsiteX6" fmla="*/ 0 w 952"/>
                        <a:gd name="connsiteY6" fmla="*/ 952 h 952"/>
                        <a:gd name="connsiteX7" fmla="*/ 0 w 952"/>
                        <a:gd name="connsiteY7" fmla="*/ 952 h 952"/>
                        <a:gd name="connsiteX8" fmla="*/ 0 w 952"/>
                        <a:gd name="connsiteY8" fmla="*/ 952 h 952"/>
                        <a:gd name="connsiteX9" fmla="*/ 0 w 952"/>
                        <a:gd name="connsiteY9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2"/>
                          </a:move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0" y="952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0" y="952"/>
                          </a:lnTo>
                          <a:cubicBezTo>
                            <a:pt x="952" y="0"/>
                            <a:pt x="952" y="0"/>
                            <a:pt x="0" y="952"/>
                          </a:cubicBez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10" name="任意多边形: 形状 1394"/>
                    <p:cNvSpPr/>
                    <p:nvPr/>
                  </p:nvSpPr>
                  <p:spPr>
                    <a:xfrm>
                      <a:off x="4139564" y="3328987"/>
                      <a:ext cx="10477" cy="17145"/>
                    </a:xfrm>
                    <a:custGeom>
                      <a:avLst/>
                      <a:gdLst>
                        <a:gd name="connsiteX0" fmla="*/ 8573 w 10477"/>
                        <a:gd name="connsiteY0" fmla="*/ 17145 h 17145"/>
                        <a:gd name="connsiteX1" fmla="*/ 8573 w 10477"/>
                        <a:gd name="connsiteY1" fmla="*/ 17145 h 17145"/>
                        <a:gd name="connsiteX2" fmla="*/ 8573 w 10477"/>
                        <a:gd name="connsiteY2" fmla="*/ 17145 h 17145"/>
                        <a:gd name="connsiteX3" fmla="*/ 8573 w 10477"/>
                        <a:gd name="connsiteY3" fmla="*/ 17145 h 17145"/>
                        <a:gd name="connsiteX4" fmla="*/ 8573 w 10477"/>
                        <a:gd name="connsiteY4" fmla="*/ 16192 h 17145"/>
                        <a:gd name="connsiteX5" fmla="*/ 8573 w 10477"/>
                        <a:gd name="connsiteY5" fmla="*/ 16192 h 17145"/>
                        <a:gd name="connsiteX6" fmla="*/ 8573 w 10477"/>
                        <a:gd name="connsiteY6" fmla="*/ 15240 h 17145"/>
                        <a:gd name="connsiteX7" fmla="*/ 8573 w 10477"/>
                        <a:gd name="connsiteY7" fmla="*/ 15240 h 17145"/>
                        <a:gd name="connsiteX8" fmla="*/ 8573 w 10477"/>
                        <a:gd name="connsiteY8" fmla="*/ 15240 h 17145"/>
                        <a:gd name="connsiteX9" fmla="*/ 8573 w 10477"/>
                        <a:gd name="connsiteY9" fmla="*/ 15240 h 17145"/>
                        <a:gd name="connsiteX10" fmla="*/ 8573 w 10477"/>
                        <a:gd name="connsiteY10" fmla="*/ 15240 h 17145"/>
                        <a:gd name="connsiteX11" fmla="*/ 8573 w 10477"/>
                        <a:gd name="connsiteY11" fmla="*/ 14288 h 17145"/>
                        <a:gd name="connsiteX12" fmla="*/ 8573 w 10477"/>
                        <a:gd name="connsiteY12" fmla="*/ 13335 h 17145"/>
                        <a:gd name="connsiteX13" fmla="*/ 8573 w 10477"/>
                        <a:gd name="connsiteY13" fmla="*/ 13335 h 17145"/>
                        <a:gd name="connsiteX14" fmla="*/ 8573 w 10477"/>
                        <a:gd name="connsiteY14" fmla="*/ 12383 h 17145"/>
                        <a:gd name="connsiteX15" fmla="*/ 8573 w 10477"/>
                        <a:gd name="connsiteY15" fmla="*/ 11430 h 17145"/>
                        <a:gd name="connsiteX16" fmla="*/ 7620 w 10477"/>
                        <a:gd name="connsiteY16" fmla="*/ 10478 h 17145"/>
                        <a:gd name="connsiteX17" fmla="*/ 7620 w 10477"/>
                        <a:gd name="connsiteY17" fmla="*/ 10478 h 17145"/>
                        <a:gd name="connsiteX18" fmla="*/ 7620 w 10477"/>
                        <a:gd name="connsiteY18" fmla="*/ 9525 h 17145"/>
                        <a:gd name="connsiteX19" fmla="*/ 6668 w 10477"/>
                        <a:gd name="connsiteY19" fmla="*/ 8572 h 17145"/>
                        <a:gd name="connsiteX20" fmla="*/ 6668 w 10477"/>
                        <a:gd name="connsiteY20" fmla="*/ 8572 h 17145"/>
                        <a:gd name="connsiteX21" fmla="*/ 6668 w 10477"/>
                        <a:gd name="connsiteY21" fmla="*/ 8572 h 17145"/>
                        <a:gd name="connsiteX22" fmla="*/ 6668 w 10477"/>
                        <a:gd name="connsiteY22" fmla="*/ 8572 h 17145"/>
                        <a:gd name="connsiteX23" fmla="*/ 6668 w 10477"/>
                        <a:gd name="connsiteY23" fmla="*/ 8572 h 17145"/>
                        <a:gd name="connsiteX24" fmla="*/ 6668 w 10477"/>
                        <a:gd name="connsiteY24" fmla="*/ 7620 h 17145"/>
                        <a:gd name="connsiteX25" fmla="*/ 6668 w 10477"/>
                        <a:gd name="connsiteY25" fmla="*/ 7620 h 17145"/>
                        <a:gd name="connsiteX26" fmla="*/ 6668 w 10477"/>
                        <a:gd name="connsiteY26" fmla="*/ 7620 h 17145"/>
                        <a:gd name="connsiteX27" fmla="*/ 6668 w 10477"/>
                        <a:gd name="connsiteY27" fmla="*/ 6667 h 17145"/>
                        <a:gd name="connsiteX28" fmla="*/ 6668 w 10477"/>
                        <a:gd name="connsiteY28" fmla="*/ 6667 h 17145"/>
                        <a:gd name="connsiteX29" fmla="*/ 6668 w 10477"/>
                        <a:gd name="connsiteY29" fmla="*/ 6667 h 17145"/>
                        <a:gd name="connsiteX30" fmla="*/ 6668 w 10477"/>
                        <a:gd name="connsiteY30" fmla="*/ 6667 h 17145"/>
                        <a:gd name="connsiteX31" fmla="*/ 6668 w 10477"/>
                        <a:gd name="connsiteY31" fmla="*/ 6667 h 17145"/>
                        <a:gd name="connsiteX32" fmla="*/ 6668 w 10477"/>
                        <a:gd name="connsiteY32" fmla="*/ 6667 h 17145"/>
                        <a:gd name="connsiteX33" fmla="*/ 6668 w 10477"/>
                        <a:gd name="connsiteY33" fmla="*/ 6667 h 17145"/>
                        <a:gd name="connsiteX34" fmla="*/ 6668 w 10477"/>
                        <a:gd name="connsiteY34" fmla="*/ 5715 h 17145"/>
                        <a:gd name="connsiteX35" fmla="*/ 6668 w 10477"/>
                        <a:gd name="connsiteY35" fmla="*/ 4763 h 17145"/>
                        <a:gd name="connsiteX36" fmla="*/ 6668 w 10477"/>
                        <a:gd name="connsiteY36" fmla="*/ 4763 h 17145"/>
                        <a:gd name="connsiteX37" fmla="*/ 6668 w 10477"/>
                        <a:gd name="connsiteY37" fmla="*/ 4763 h 17145"/>
                        <a:gd name="connsiteX38" fmla="*/ 6668 w 10477"/>
                        <a:gd name="connsiteY38" fmla="*/ 4763 h 17145"/>
                        <a:gd name="connsiteX39" fmla="*/ 6668 w 10477"/>
                        <a:gd name="connsiteY39" fmla="*/ 4763 h 17145"/>
                        <a:gd name="connsiteX40" fmla="*/ 6668 w 10477"/>
                        <a:gd name="connsiteY40" fmla="*/ 3810 h 17145"/>
                        <a:gd name="connsiteX41" fmla="*/ 6668 w 10477"/>
                        <a:gd name="connsiteY41" fmla="*/ 3810 h 17145"/>
                        <a:gd name="connsiteX42" fmla="*/ 6668 w 10477"/>
                        <a:gd name="connsiteY42" fmla="*/ 3810 h 17145"/>
                        <a:gd name="connsiteX43" fmla="*/ 6668 w 10477"/>
                        <a:gd name="connsiteY43" fmla="*/ 3810 h 17145"/>
                        <a:gd name="connsiteX44" fmla="*/ 6668 w 10477"/>
                        <a:gd name="connsiteY44" fmla="*/ 3810 h 17145"/>
                        <a:gd name="connsiteX45" fmla="*/ 6668 w 10477"/>
                        <a:gd name="connsiteY45" fmla="*/ 3810 h 17145"/>
                        <a:gd name="connsiteX46" fmla="*/ 5715 w 10477"/>
                        <a:gd name="connsiteY46" fmla="*/ 3810 h 17145"/>
                        <a:gd name="connsiteX47" fmla="*/ 5715 w 10477"/>
                        <a:gd name="connsiteY47" fmla="*/ 3810 h 17145"/>
                        <a:gd name="connsiteX48" fmla="*/ 5715 w 10477"/>
                        <a:gd name="connsiteY48" fmla="*/ 3810 h 17145"/>
                        <a:gd name="connsiteX49" fmla="*/ 5715 w 10477"/>
                        <a:gd name="connsiteY49" fmla="*/ 3810 h 17145"/>
                        <a:gd name="connsiteX50" fmla="*/ 5715 w 10477"/>
                        <a:gd name="connsiteY50" fmla="*/ 3810 h 17145"/>
                        <a:gd name="connsiteX51" fmla="*/ 4763 w 10477"/>
                        <a:gd name="connsiteY51" fmla="*/ 3810 h 17145"/>
                        <a:gd name="connsiteX52" fmla="*/ 4763 w 10477"/>
                        <a:gd name="connsiteY52" fmla="*/ 3810 h 17145"/>
                        <a:gd name="connsiteX53" fmla="*/ 3810 w 10477"/>
                        <a:gd name="connsiteY53" fmla="*/ 2858 h 17145"/>
                        <a:gd name="connsiteX54" fmla="*/ 3810 w 10477"/>
                        <a:gd name="connsiteY54" fmla="*/ 2858 h 17145"/>
                        <a:gd name="connsiteX55" fmla="*/ 2858 w 10477"/>
                        <a:gd name="connsiteY55" fmla="*/ 2858 h 17145"/>
                        <a:gd name="connsiteX56" fmla="*/ 2858 w 10477"/>
                        <a:gd name="connsiteY56" fmla="*/ 2858 h 17145"/>
                        <a:gd name="connsiteX57" fmla="*/ 2858 w 10477"/>
                        <a:gd name="connsiteY57" fmla="*/ 1905 h 17145"/>
                        <a:gd name="connsiteX58" fmla="*/ 2858 w 10477"/>
                        <a:gd name="connsiteY58" fmla="*/ 1905 h 17145"/>
                        <a:gd name="connsiteX59" fmla="*/ 2858 w 10477"/>
                        <a:gd name="connsiteY59" fmla="*/ 1905 h 17145"/>
                        <a:gd name="connsiteX60" fmla="*/ 2858 w 10477"/>
                        <a:gd name="connsiteY60" fmla="*/ 1905 h 17145"/>
                        <a:gd name="connsiteX61" fmla="*/ 2858 w 10477"/>
                        <a:gd name="connsiteY61" fmla="*/ 1905 h 17145"/>
                        <a:gd name="connsiteX62" fmla="*/ 2858 w 10477"/>
                        <a:gd name="connsiteY62" fmla="*/ 1905 h 17145"/>
                        <a:gd name="connsiteX63" fmla="*/ 2858 w 10477"/>
                        <a:gd name="connsiteY63" fmla="*/ 1905 h 17145"/>
                        <a:gd name="connsiteX64" fmla="*/ 2858 w 10477"/>
                        <a:gd name="connsiteY64" fmla="*/ 1905 h 17145"/>
                        <a:gd name="connsiteX65" fmla="*/ 1905 w 10477"/>
                        <a:gd name="connsiteY65" fmla="*/ 1905 h 17145"/>
                        <a:gd name="connsiteX66" fmla="*/ 953 w 10477"/>
                        <a:gd name="connsiteY66" fmla="*/ 953 h 17145"/>
                        <a:gd name="connsiteX67" fmla="*/ 953 w 10477"/>
                        <a:gd name="connsiteY67" fmla="*/ 0 h 17145"/>
                        <a:gd name="connsiteX68" fmla="*/ 0 w 10477"/>
                        <a:gd name="connsiteY68" fmla="*/ 0 h 17145"/>
                        <a:gd name="connsiteX69" fmla="*/ 0 w 10477"/>
                        <a:gd name="connsiteY69" fmla="*/ 0 h 17145"/>
                        <a:gd name="connsiteX70" fmla="*/ 0 w 10477"/>
                        <a:gd name="connsiteY70" fmla="*/ 0 h 17145"/>
                        <a:gd name="connsiteX71" fmla="*/ 0 w 10477"/>
                        <a:gd name="connsiteY71" fmla="*/ 0 h 17145"/>
                        <a:gd name="connsiteX72" fmla="*/ 953 w 10477"/>
                        <a:gd name="connsiteY72" fmla="*/ 0 h 17145"/>
                        <a:gd name="connsiteX73" fmla="*/ 953 w 10477"/>
                        <a:gd name="connsiteY73" fmla="*/ 0 h 17145"/>
                        <a:gd name="connsiteX74" fmla="*/ 953 w 10477"/>
                        <a:gd name="connsiteY74" fmla="*/ 0 h 17145"/>
                        <a:gd name="connsiteX75" fmla="*/ 953 w 10477"/>
                        <a:gd name="connsiteY75" fmla="*/ 0 h 17145"/>
                        <a:gd name="connsiteX76" fmla="*/ 953 w 10477"/>
                        <a:gd name="connsiteY76" fmla="*/ 0 h 17145"/>
                        <a:gd name="connsiteX77" fmla="*/ 1905 w 10477"/>
                        <a:gd name="connsiteY77" fmla="*/ 953 h 17145"/>
                        <a:gd name="connsiteX78" fmla="*/ 2858 w 10477"/>
                        <a:gd name="connsiteY78" fmla="*/ 1905 h 17145"/>
                        <a:gd name="connsiteX79" fmla="*/ 2858 w 10477"/>
                        <a:gd name="connsiteY79" fmla="*/ 1905 h 17145"/>
                        <a:gd name="connsiteX80" fmla="*/ 2858 w 10477"/>
                        <a:gd name="connsiteY80" fmla="*/ 1905 h 17145"/>
                        <a:gd name="connsiteX81" fmla="*/ 3810 w 10477"/>
                        <a:gd name="connsiteY81" fmla="*/ 2858 h 17145"/>
                        <a:gd name="connsiteX82" fmla="*/ 3810 w 10477"/>
                        <a:gd name="connsiteY82" fmla="*/ 2858 h 17145"/>
                        <a:gd name="connsiteX83" fmla="*/ 3810 w 10477"/>
                        <a:gd name="connsiteY83" fmla="*/ 2858 h 17145"/>
                        <a:gd name="connsiteX84" fmla="*/ 3810 w 10477"/>
                        <a:gd name="connsiteY84" fmla="*/ 2858 h 17145"/>
                        <a:gd name="connsiteX85" fmla="*/ 4763 w 10477"/>
                        <a:gd name="connsiteY85" fmla="*/ 2858 h 17145"/>
                        <a:gd name="connsiteX86" fmla="*/ 4763 w 10477"/>
                        <a:gd name="connsiteY86" fmla="*/ 2858 h 17145"/>
                        <a:gd name="connsiteX87" fmla="*/ 4763 w 10477"/>
                        <a:gd name="connsiteY87" fmla="*/ 2858 h 17145"/>
                        <a:gd name="connsiteX88" fmla="*/ 4763 w 10477"/>
                        <a:gd name="connsiteY88" fmla="*/ 2858 h 17145"/>
                        <a:gd name="connsiteX89" fmla="*/ 4763 w 10477"/>
                        <a:gd name="connsiteY89" fmla="*/ 3810 h 17145"/>
                        <a:gd name="connsiteX90" fmla="*/ 4763 w 10477"/>
                        <a:gd name="connsiteY90" fmla="*/ 3810 h 17145"/>
                        <a:gd name="connsiteX91" fmla="*/ 4763 w 10477"/>
                        <a:gd name="connsiteY91" fmla="*/ 3810 h 17145"/>
                        <a:gd name="connsiteX92" fmla="*/ 4763 w 10477"/>
                        <a:gd name="connsiteY92" fmla="*/ 3810 h 17145"/>
                        <a:gd name="connsiteX93" fmla="*/ 4763 w 10477"/>
                        <a:gd name="connsiteY93" fmla="*/ 3810 h 17145"/>
                        <a:gd name="connsiteX94" fmla="*/ 4763 w 10477"/>
                        <a:gd name="connsiteY94" fmla="*/ 3810 h 17145"/>
                        <a:gd name="connsiteX95" fmla="*/ 4763 w 10477"/>
                        <a:gd name="connsiteY95" fmla="*/ 3810 h 17145"/>
                        <a:gd name="connsiteX96" fmla="*/ 4763 w 10477"/>
                        <a:gd name="connsiteY96" fmla="*/ 3810 h 17145"/>
                        <a:gd name="connsiteX97" fmla="*/ 5715 w 10477"/>
                        <a:gd name="connsiteY97" fmla="*/ 4763 h 17145"/>
                        <a:gd name="connsiteX98" fmla="*/ 5715 w 10477"/>
                        <a:gd name="connsiteY98" fmla="*/ 4763 h 17145"/>
                        <a:gd name="connsiteX99" fmla="*/ 5715 w 10477"/>
                        <a:gd name="connsiteY99" fmla="*/ 4763 h 17145"/>
                        <a:gd name="connsiteX100" fmla="*/ 5715 w 10477"/>
                        <a:gd name="connsiteY100" fmla="*/ 4763 h 17145"/>
                        <a:gd name="connsiteX101" fmla="*/ 5715 w 10477"/>
                        <a:gd name="connsiteY101" fmla="*/ 4763 h 17145"/>
                        <a:gd name="connsiteX102" fmla="*/ 5715 w 10477"/>
                        <a:gd name="connsiteY102" fmla="*/ 5715 h 17145"/>
                        <a:gd name="connsiteX103" fmla="*/ 6668 w 10477"/>
                        <a:gd name="connsiteY103" fmla="*/ 6667 h 17145"/>
                        <a:gd name="connsiteX104" fmla="*/ 6668 w 10477"/>
                        <a:gd name="connsiteY104" fmla="*/ 6667 h 17145"/>
                        <a:gd name="connsiteX105" fmla="*/ 7620 w 10477"/>
                        <a:gd name="connsiteY105" fmla="*/ 6667 h 17145"/>
                        <a:gd name="connsiteX106" fmla="*/ 7620 w 10477"/>
                        <a:gd name="connsiteY106" fmla="*/ 7620 h 17145"/>
                        <a:gd name="connsiteX107" fmla="*/ 7620 w 10477"/>
                        <a:gd name="connsiteY107" fmla="*/ 8572 h 17145"/>
                        <a:gd name="connsiteX108" fmla="*/ 7620 w 10477"/>
                        <a:gd name="connsiteY108" fmla="*/ 9525 h 17145"/>
                        <a:gd name="connsiteX109" fmla="*/ 7620 w 10477"/>
                        <a:gd name="connsiteY109" fmla="*/ 9525 h 17145"/>
                        <a:gd name="connsiteX110" fmla="*/ 8573 w 10477"/>
                        <a:gd name="connsiteY110" fmla="*/ 10478 h 17145"/>
                        <a:gd name="connsiteX111" fmla="*/ 8573 w 10477"/>
                        <a:gd name="connsiteY111" fmla="*/ 10478 h 17145"/>
                        <a:gd name="connsiteX112" fmla="*/ 9525 w 10477"/>
                        <a:gd name="connsiteY112" fmla="*/ 11430 h 17145"/>
                        <a:gd name="connsiteX113" fmla="*/ 9525 w 10477"/>
                        <a:gd name="connsiteY113" fmla="*/ 12383 h 17145"/>
                        <a:gd name="connsiteX114" fmla="*/ 10478 w 10477"/>
                        <a:gd name="connsiteY114" fmla="*/ 13335 h 17145"/>
                        <a:gd name="connsiteX115" fmla="*/ 10478 w 10477"/>
                        <a:gd name="connsiteY115" fmla="*/ 14288 h 17145"/>
                        <a:gd name="connsiteX116" fmla="*/ 10478 w 10477"/>
                        <a:gd name="connsiteY116" fmla="*/ 14288 h 17145"/>
                        <a:gd name="connsiteX117" fmla="*/ 10478 w 10477"/>
                        <a:gd name="connsiteY117" fmla="*/ 15240 h 17145"/>
                        <a:gd name="connsiteX118" fmla="*/ 10478 w 10477"/>
                        <a:gd name="connsiteY118" fmla="*/ 16192 h 17145"/>
                        <a:gd name="connsiteX119" fmla="*/ 10478 w 10477"/>
                        <a:gd name="connsiteY119" fmla="*/ 16192 h 17145"/>
                        <a:gd name="connsiteX120" fmla="*/ 10478 w 10477"/>
                        <a:gd name="connsiteY120" fmla="*/ 16192 h 17145"/>
                        <a:gd name="connsiteX121" fmla="*/ 8573 w 10477"/>
                        <a:gd name="connsiteY121" fmla="*/ 17145 h 17145"/>
                        <a:gd name="connsiteX122" fmla="*/ 8573 w 10477"/>
                        <a:gd name="connsiteY122" fmla="*/ 17145 h 17145"/>
                        <a:gd name="connsiteX123" fmla="*/ 8573 w 10477"/>
                        <a:gd name="connsiteY123" fmla="*/ 17145 h 17145"/>
                        <a:gd name="connsiteX124" fmla="*/ 8573 w 10477"/>
                        <a:gd name="connsiteY124" fmla="*/ 17145 h 17145"/>
                        <a:gd name="connsiteX125" fmla="*/ 8573 w 10477"/>
                        <a:gd name="connsiteY125" fmla="*/ 17145 h 17145"/>
                        <a:gd name="connsiteX126" fmla="*/ 8573 w 10477"/>
                        <a:gd name="connsiteY126" fmla="*/ 17145 h 17145"/>
                        <a:gd name="connsiteX127" fmla="*/ 8573 w 10477"/>
                        <a:gd name="connsiteY127" fmla="*/ 17145 h 17145"/>
                        <a:gd name="connsiteX128" fmla="*/ 8573 w 10477"/>
                        <a:gd name="connsiteY128" fmla="*/ 17145 h 17145"/>
                        <a:gd name="connsiteX129" fmla="*/ 6668 w 10477"/>
                        <a:gd name="connsiteY129" fmla="*/ 13335 h 17145"/>
                        <a:gd name="connsiteX130" fmla="*/ 6668 w 10477"/>
                        <a:gd name="connsiteY130" fmla="*/ 13335 h 17145"/>
                        <a:gd name="connsiteX131" fmla="*/ 6668 w 10477"/>
                        <a:gd name="connsiteY131" fmla="*/ 13335 h 17145"/>
                        <a:gd name="connsiteX132" fmla="*/ 6668 w 10477"/>
                        <a:gd name="connsiteY132" fmla="*/ 13335 h 17145"/>
                        <a:gd name="connsiteX133" fmla="*/ 6668 w 10477"/>
                        <a:gd name="connsiteY133" fmla="*/ 13335 h 17145"/>
                        <a:gd name="connsiteX134" fmla="*/ 6668 w 10477"/>
                        <a:gd name="connsiteY134" fmla="*/ 13335 h 17145"/>
                        <a:gd name="connsiteX135" fmla="*/ 6668 w 10477"/>
                        <a:gd name="connsiteY135" fmla="*/ 13335 h 17145"/>
                        <a:gd name="connsiteX136" fmla="*/ 6668 w 10477"/>
                        <a:gd name="connsiteY136" fmla="*/ 13335 h 17145"/>
                        <a:gd name="connsiteX137" fmla="*/ 6668 w 10477"/>
                        <a:gd name="connsiteY137" fmla="*/ 13335 h 17145"/>
                        <a:gd name="connsiteX138" fmla="*/ 6668 w 10477"/>
                        <a:gd name="connsiteY138" fmla="*/ 13335 h 1714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0477" h="17145">
                          <a:moveTo>
                            <a:pt x="8573" y="17145"/>
                          </a:moveTo>
                          <a:cubicBezTo>
                            <a:pt x="9525" y="17145"/>
                            <a:pt x="9525" y="17145"/>
                            <a:pt x="8573" y="17145"/>
                          </a:cubicBezTo>
                          <a:lnTo>
                            <a:pt x="8573" y="17145"/>
                          </a:lnTo>
                          <a:cubicBezTo>
                            <a:pt x="9525" y="17145"/>
                            <a:pt x="9525" y="17145"/>
                            <a:pt x="8573" y="17145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6192"/>
                          </a:cubicBezTo>
                          <a:cubicBezTo>
                            <a:pt x="8573" y="16192"/>
                            <a:pt x="8573" y="16192"/>
                            <a:pt x="8573" y="15240"/>
                          </a:cubicBezTo>
                          <a:cubicBezTo>
                            <a:pt x="8573" y="15240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5240"/>
                            <a:pt x="8573" y="15240"/>
                          </a:cubicBezTo>
                          <a:cubicBezTo>
                            <a:pt x="8573" y="15240"/>
                            <a:pt x="8573" y="15240"/>
                            <a:pt x="8573" y="14288"/>
                          </a:cubicBezTo>
                          <a:cubicBezTo>
                            <a:pt x="8573" y="14288"/>
                            <a:pt x="8573" y="14288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3335"/>
                          </a:cubicBezTo>
                          <a:cubicBezTo>
                            <a:pt x="8573" y="13335"/>
                            <a:pt x="8573" y="13335"/>
                            <a:pt x="8573" y="12383"/>
                          </a:cubicBezTo>
                          <a:cubicBezTo>
                            <a:pt x="8573" y="12383"/>
                            <a:pt x="8573" y="12383"/>
                            <a:pt x="8573" y="11430"/>
                          </a:cubicBezTo>
                          <a:cubicBezTo>
                            <a:pt x="8573" y="11430"/>
                            <a:pt x="8573" y="10478"/>
                            <a:pt x="7620" y="10478"/>
                          </a:cubicBezTo>
                          <a:cubicBezTo>
                            <a:pt x="7620" y="10478"/>
                            <a:pt x="7620" y="10478"/>
                            <a:pt x="7620" y="10478"/>
                          </a:cubicBezTo>
                          <a:cubicBezTo>
                            <a:pt x="7620" y="10478"/>
                            <a:pt x="7620" y="10478"/>
                            <a:pt x="7620" y="9525"/>
                          </a:cubicBezTo>
                          <a:cubicBezTo>
                            <a:pt x="7620" y="9525"/>
                            <a:pt x="7620" y="8572"/>
                            <a:pt x="6668" y="8572"/>
                          </a:cubicBezTo>
                          <a:cubicBezTo>
                            <a:pt x="6668" y="8572"/>
                            <a:pt x="6668" y="8572"/>
                            <a:pt x="6668" y="8572"/>
                          </a:cubicBezTo>
                          <a:cubicBezTo>
                            <a:pt x="6668" y="8572"/>
                            <a:pt x="6668" y="8572"/>
                            <a:pt x="6668" y="8572"/>
                          </a:cubicBezTo>
                          <a:cubicBezTo>
                            <a:pt x="6668" y="8572"/>
                            <a:pt x="6668" y="8572"/>
                            <a:pt x="6668" y="8572"/>
                          </a:cubicBezTo>
                          <a:cubicBezTo>
                            <a:pt x="6668" y="8572"/>
                            <a:pt x="6668" y="8572"/>
                            <a:pt x="6668" y="8572"/>
                          </a:cubicBezTo>
                          <a:cubicBezTo>
                            <a:pt x="6668" y="8572"/>
                            <a:pt x="6668" y="8572"/>
                            <a:pt x="6668" y="7620"/>
                          </a:cubicBezTo>
                          <a:cubicBezTo>
                            <a:pt x="6668" y="7620"/>
                            <a:pt x="6668" y="7620"/>
                            <a:pt x="6668" y="7620"/>
                          </a:cubicBezTo>
                          <a:cubicBezTo>
                            <a:pt x="6668" y="7620"/>
                            <a:pt x="6668" y="7620"/>
                            <a:pt x="6668" y="7620"/>
                          </a:cubicBezTo>
                          <a:cubicBezTo>
                            <a:pt x="6668" y="7620"/>
                            <a:pt x="6668" y="7620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2858" y="2858"/>
                          </a:cubicBezTo>
                          <a:lnTo>
                            <a:pt x="2858" y="2858"/>
                          </a:lnTo>
                          <a:cubicBezTo>
                            <a:pt x="2858" y="2858"/>
                            <a:pt x="2858" y="2858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1905" y="1905"/>
                          </a:cubicBezTo>
                          <a:cubicBezTo>
                            <a:pt x="1905" y="1905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5715"/>
                          </a:cubicBezTo>
                          <a:cubicBezTo>
                            <a:pt x="5715" y="5715"/>
                            <a:pt x="5715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6667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7620"/>
                          </a:cubicBezTo>
                          <a:cubicBezTo>
                            <a:pt x="7620" y="7620"/>
                            <a:pt x="7620" y="7620"/>
                            <a:pt x="7620" y="8572"/>
                          </a:cubicBezTo>
                          <a:cubicBezTo>
                            <a:pt x="7620" y="8572"/>
                            <a:pt x="7620" y="8572"/>
                            <a:pt x="7620" y="9525"/>
                          </a:cubicBezTo>
                          <a:cubicBezTo>
                            <a:pt x="7620" y="9525"/>
                            <a:pt x="7620" y="9525"/>
                            <a:pt x="7620" y="9525"/>
                          </a:cubicBezTo>
                          <a:cubicBezTo>
                            <a:pt x="7620" y="9525"/>
                            <a:pt x="7620" y="9525"/>
                            <a:pt x="8573" y="10478"/>
                          </a:cubicBezTo>
                          <a:cubicBezTo>
                            <a:pt x="8573" y="10478"/>
                            <a:pt x="8573" y="10478"/>
                            <a:pt x="8573" y="10478"/>
                          </a:cubicBezTo>
                          <a:cubicBezTo>
                            <a:pt x="8573" y="10478"/>
                            <a:pt x="8573" y="11430"/>
                            <a:pt x="9525" y="11430"/>
                          </a:cubicBezTo>
                          <a:cubicBezTo>
                            <a:pt x="9525" y="11430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9525" y="13335"/>
                            <a:pt x="10478" y="13335"/>
                          </a:cubicBezTo>
                          <a:cubicBezTo>
                            <a:pt x="10478" y="13335"/>
                            <a:pt x="10478" y="13335"/>
                            <a:pt x="10478" y="14288"/>
                          </a:cubicBezTo>
                          <a:cubicBezTo>
                            <a:pt x="10478" y="14288"/>
                            <a:pt x="10478" y="14288"/>
                            <a:pt x="10478" y="14288"/>
                          </a:cubicBezTo>
                          <a:cubicBezTo>
                            <a:pt x="10478" y="14288"/>
                            <a:pt x="10478" y="14288"/>
                            <a:pt x="10478" y="15240"/>
                          </a:cubicBezTo>
                          <a:cubicBezTo>
                            <a:pt x="10478" y="15240"/>
                            <a:pt x="10478" y="16192"/>
                            <a:pt x="10478" y="16192"/>
                          </a:cubicBezTo>
                          <a:cubicBezTo>
                            <a:pt x="10478" y="16192"/>
                            <a:pt x="10478" y="16192"/>
                            <a:pt x="10478" y="16192"/>
                          </a:cubicBezTo>
                          <a:cubicBezTo>
                            <a:pt x="10478" y="16192"/>
                            <a:pt x="10478" y="16192"/>
                            <a:pt x="10478" y="16192"/>
                          </a:cubicBezTo>
                          <a:cubicBezTo>
                            <a:pt x="7620" y="16192"/>
                            <a:pt x="7620" y="16192"/>
                            <a:pt x="8573" y="17145"/>
                          </a:cubicBezTo>
                          <a:cubicBezTo>
                            <a:pt x="7620" y="17145"/>
                            <a:pt x="7620" y="17145"/>
                            <a:pt x="8573" y="17145"/>
                          </a:cubicBezTo>
                          <a:cubicBezTo>
                            <a:pt x="8573" y="17145"/>
                            <a:pt x="8573" y="17145"/>
                            <a:pt x="8573" y="17145"/>
                          </a:cubicBezTo>
                          <a:cubicBezTo>
                            <a:pt x="8573" y="17145"/>
                            <a:pt x="8573" y="17145"/>
                            <a:pt x="8573" y="17145"/>
                          </a:cubicBezTo>
                          <a:cubicBezTo>
                            <a:pt x="8573" y="17145"/>
                            <a:pt x="8573" y="17145"/>
                            <a:pt x="8573" y="17145"/>
                          </a:cubicBezTo>
                          <a:cubicBezTo>
                            <a:pt x="8573" y="17145"/>
                            <a:pt x="8573" y="17145"/>
                            <a:pt x="8573" y="17145"/>
                          </a:cubicBezTo>
                          <a:lnTo>
                            <a:pt x="8573" y="17145"/>
                          </a:lnTo>
                          <a:cubicBezTo>
                            <a:pt x="8573" y="17145"/>
                            <a:pt x="8573" y="17145"/>
                            <a:pt x="8573" y="17145"/>
                          </a:cubicBezTo>
                          <a:close/>
                          <a:moveTo>
                            <a:pt x="6668" y="13335"/>
                          </a:move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lose/>
                          <a:moveTo>
                            <a:pt x="6668" y="13335"/>
                          </a:move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ubicBezTo>
                            <a:pt x="6668" y="13335"/>
                            <a:pt x="6668" y="13335"/>
                            <a:pt x="6668" y="1333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511" name="图形 2"/>
                  <p:cNvGrpSpPr/>
                  <p:nvPr/>
                </p:nvGrpSpPr>
                <p:grpSpPr>
                  <a:xfrm>
                    <a:off x="4148137" y="3347084"/>
                    <a:ext cx="4762" cy="14287"/>
                    <a:chOff x="4148137" y="3347084"/>
                    <a:chExt cx="4762" cy="14287"/>
                  </a:xfrm>
                  <a:solidFill>
                    <a:srgbClr val="3D1F11"/>
                  </a:solidFill>
                </p:grpSpPr>
                <p:sp>
                  <p:nvSpPr>
                    <p:cNvPr id="1512" name="任意多边形: 形状 1396"/>
                    <p:cNvSpPr/>
                    <p:nvPr/>
                  </p:nvSpPr>
                  <p:spPr>
                    <a:xfrm>
                      <a:off x="4149089" y="334708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13" name="任意多边形: 形状 1397"/>
                    <p:cNvSpPr/>
                    <p:nvPr/>
                  </p:nvSpPr>
                  <p:spPr>
                    <a:xfrm>
                      <a:off x="4149089" y="3348037"/>
                      <a:ext cx="3810" cy="13334"/>
                    </a:xfrm>
                    <a:custGeom>
                      <a:avLst/>
                      <a:gdLst>
                        <a:gd name="connsiteX0" fmla="*/ 2858 w 3810"/>
                        <a:gd name="connsiteY0" fmla="*/ 11430 h 13334"/>
                        <a:gd name="connsiteX1" fmla="*/ 2858 w 3810"/>
                        <a:gd name="connsiteY1" fmla="*/ 11430 h 13334"/>
                        <a:gd name="connsiteX2" fmla="*/ 2858 w 3810"/>
                        <a:gd name="connsiteY2" fmla="*/ 11430 h 13334"/>
                        <a:gd name="connsiteX3" fmla="*/ 2858 w 3810"/>
                        <a:gd name="connsiteY3" fmla="*/ 10478 h 13334"/>
                        <a:gd name="connsiteX4" fmla="*/ 2858 w 3810"/>
                        <a:gd name="connsiteY4" fmla="*/ 10478 h 13334"/>
                        <a:gd name="connsiteX5" fmla="*/ 2858 w 3810"/>
                        <a:gd name="connsiteY5" fmla="*/ 10478 h 13334"/>
                        <a:gd name="connsiteX6" fmla="*/ 2858 w 3810"/>
                        <a:gd name="connsiteY6" fmla="*/ 10478 h 13334"/>
                        <a:gd name="connsiteX7" fmla="*/ 2858 w 3810"/>
                        <a:gd name="connsiteY7" fmla="*/ 10478 h 13334"/>
                        <a:gd name="connsiteX8" fmla="*/ 2858 w 3810"/>
                        <a:gd name="connsiteY8" fmla="*/ 10478 h 13334"/>
                        <a:gd name="connsiteX9" fmla="*/ 2858 w 3810"/>
                        <a:gd name="connsiteY9" fmla="*/ 10478 h 13334"/>
                        <a:gd name="connsiteX10" fmla="*/ 2858 w 3810"/>
                        <a:gd name="connsiteY10" fmla="*/ 10478 h 13334"/>
                        <a:gd name="connsiteX11" fmla="*/ 2858 w 3810"/>
                        <a:gd name="connsiteY11" fmla="*/ 10478 h 13334"/>
                        <a:gd name="connsiteX12" fmla="*/ 2858 w 3810"/>
                        <a:gd name="connsiteY12" fmla="*/ 10478 h 13334"/>
                        <a:gd name="connsiteX13" fmla="*/ 2858 w 3810"/>
                        <a:gd name="connsiteY13" fmla="*/ 10478 h 13334"/>
                        <a:gd name="connsiteX14" fmla="*/ 2858 w 3810"/>
                        <a:gd name="connsiteY14" fmla="*/ 10478 h 13334"/>
                        <a:gd name="connsiteX15" fmla="*/ 2858 w 3810"/>
                        <a:gd name="connsiteY15" fmla="*/ 10478 h 13334"/>
                        <a:gd name="connsiteX16" fmla="*/ 2858 w 3810"/>
                        <a:gd name="connsiteY16" fmla="*/ 10478 h 13334"/>
                        <a:gd name="connsiteX17" fmla="*/ 2858 w 3810"/>
                        <a:gd name="connsiteY17" fmla="*/ 10478 h 13334"/>
                        <a:gd name="connsiteX18" fmla="*/ 2858 w 3810"/>
                        <a:gd name="connsiteY18" fmla="*/ 10478 h 13334"/>
                        <a:gd name="connsiteX19" fmla="*/ 2858 w 3810"/>
                        <a:gd name="connsiteY19" fmla="*/ 10478 h 13334"/>
                        <a:gd name="connsiteX20" fmla="*/ 2858 w 3810"/>
                        <a:gd name="connsiteY20" fmla="*/ 10478 h 13334"/>
                        <a:gd name="connsiteX21" fmla="*/ 2858 w 3810"/>
                        <a:gd name="connsiteY21" fmla="*/ 10478 h 13334"/>
                        <a:gd name="connsiteX22" fmla="*/ 2858 w 3810"/>
                        <a:gd name="connsiteY22" fmla="*/ 10478 h 13334"/>
                        <a:gd name="connsiteX23" fmla="*/ 2858 w 3810"/>
                        <a:gd name="connsiteY23" fmla="*/ 10478 h 13334"/>
                        <a:gd name="connsiteX24" fmla="*/ 2858 w 3810"/>
                        <a:gd name="connsiteY24" fmla="*/ 10478 h 13334"/>
                        <a:gd name="connsiteX25" fmla="*/ 2858 w 3810"/>
                        <a:gd name="connsiteY25" fmla="*/ 10478 h 13334"/>
                        <a:gd name="connsiteX26" fmla="*/ 2858 w 3810"/>
                        <a:gd name="connsiteY26" fmla="*/ 9525 h 13334"/>
                        <a:gd name="connsiteX27" fmla="*/ 2858 w 3810"/>
                        <a:gd name="connsiteY27" fmla="*/ 9525 h 13334"/>
                        <a:gd name="connsiteX28" fmla="*/ 2858 w 3810"/>
                        <a:gd name="connsiteY28" fmla="*/ 9525 h 13334"/>
                        <a:gd name="connsiteX29" fmla="*/ 2858 w 3810"/>
                        <a:gd name="connsiteY29" fmla="*/ 9525 h 13334"/>
                        <a:gd name="connsiteX30" fmla="*/ 2858 w 3810"/>
                        <a:gd name="connsiteY30" fmla="*/ 9525 h 13334"/>
                        <a:gd name="connsiteX31" fmla="*/ 2858 w 3810"/>
                        <a:gd name="connsiteY31" fmla="*/ 9525 h 13334"/>
                        <a:gd name="connsiteX32" fmla="*/ 2858 w 3810"/>
                        <a:gd name="connsiteY32" fmla="*/ 8572 h 13334"/>
                        <a:gd name="connsiteX33" fmla="*/ 2858 w 3810"/>
                        <a:gd name="connsiteY33" fmla="*/ 7620 h 13334"/>
                        <a:gd name="connsiteX34" fmla="*/ 2858 w 3810"/>
                        <a:gd name="connsiteY34" fmla="*/ 6667 h 13334"/>
                        <a:gd name="connsiteX35" fmla="*/ 2858 w 3810"/>
                        <a:gd name="connsiteY35" fmla="*/ 5715 h 13334"/>
                        <a:gd name="connsiteX36" fmla="*/ 2858 w 3810"/>
                        <a:gd name="connsiteY36" fmla="*/ 5715 h 13334"/>
                        <a:gd name="connsiteX37" fmla="*/ 2858 w 3810"/>
                        <a:gd name="connsiteY37" fmla="*/ 5715 h 13334"/>
                        <a:gd name="connsiteX38" fmla="*/ 2858 w 3810"/>
                        <a:gd name="connsiteY38" fmla="*/ 5715 h 13334"/>
                        <a:gd name="connsiteX39" fmla="*/ 2858 w 3810"/>
                        <a:gd name="connsiteY39" fmla="*/ 5715 h 13334"/>
                        <a:gd name="connsiteX40" fmla="*/ 2858 w 3810"/>
                        <a:gd name="connsiteY40" fmla="*/ 5715 h 13334"/>
                        <a:gd name="connsiteX41" fmla="*/ 2858 w 3810"/>
                        <a:gd name="connsiteY41" fmla="*/ 5715 h 13334"/>
                        <a:gd name="connsiteX42" fmla="*/ 2858 w 3810"/>
                        <a:gd name="connsiteY42" fmla="*/ 5715 h 13334"/>
                        <a:gd name="connsiteX43" fmla="*/ 2858 w 3810"/>
                        <a:gd name="connsiteY43" fmla="*/ 5715 h 13334"/>
                        <a:gd name="connsiteX44" fmla="*/ 2858 w 3810"/>
                        <a:gd name="connsiteY44" fmla="*/ 5715 h 13334"/>
                        <a:gd name="connsiteX45" fmla="*/ 2858 w 3810"/>
                        <a:gd name="connsiteY45" fmla="*/ 5715 h 13334"/>
                        <a:gd name="connsiteX46" fmla="*/ 2858 w 3810"/>
                        <a:gd name="connsiteY46" fmla="*/ 5715 h 13334"/>
                        <a:gd name="connsiteX47" fmla="*/ 3810 w 3810"/>
                        <a:gd name="connsiteY47" fmla="*/ 4763 h 13334"/>
                        <a:gd name="connsiteX48" fmla="*/ 3810 w 3810"/>
                        <a:gd name="connsiteY48" fmla="*/ 4763 h 13334"/>
                        <a:gd name="connsiteX49" fmla="*/ 3810 w 3810"/>
                        <a:gd name="connsiteY49" fmla="*/ 4763 h 13334"/>
                        <a:gd name="connsiteX50" fmla="*/ 3810 w 3810"/>
                        <a:gd name="connsiteY50" fmla="*/ 4763 h 13334"/>
                        <a:gd name="connsiteX51" fmla="*/ 3810 w 3810"/>
                        <a:gd name="connsiteY51" fmla="*/ 4763 h 13334"/>
                        <a:gd name="connsiteX52" fmla="*/ 3810 w 3810"/>
                        <a:gd name="connsiteY52" fmla="*/ 4763 h 13334"/>
                        <a:gd name="connsiteX53" fmla="*/ 3810 w 3810"/>
                        <a:gd name="connsiteY53" fmla="*/ 4763 h 13334"/>
                        <a:gd name="connsiteX54" fmla="*/ 3810 w 3810"/>
                        <a:gd name="connsiteY54" fmla="*/ 4763 h 13334"/>
                        <a:gd name="connsiteX55" fmla="*/ 3810 w 3810"/>
                        <a:gd name="connsiteY55" fmla="*/ 4763 h 13334"/>
                        <a:gd name="connsiteX56" fmla="*/ 3810 w 3810"/>
                        <a:gd name="connsiteY56" fmla="*/ 4763 h 13334"/>
                        <a:gd name="connsiteX57" fmla="*/ 3810 w 3810"/>
                        <a:gd name="connsiteY57" fmla="*/ 4763 h 13334"/>
                        <a:gd name="connsiteX58" fmla="*/ 3810 w 3810"/>
                        <a:gd name="connsiteY58" fmla="*/ 5715 h 13334"/>
                        <a:gd name="connsiteX59" fmla="*/ 3810 w 3810"/>
                        <a:gd name="connsiteY59" fmla="*/ 5715 h 13334"/>
                        <a:gd name="connsiteX60" fmla="*/ 3810 w 3810"/>
                        <a:gd name="connsiteY60" fmla="*/ 5715 h 13334"/>
                        <a:gd name="connsiteX61" fmla="*/ 3810 w 3810"/>
                        <a:gd name="connsiteY61" fmla="*/ 6667 h 13334"/>
                        <a:gd name="connsiteX62" fmla="*/ 3810 w 3810"/>
                        <a:gd name="connsiteY62" fmla="*/ 7620 h 13334"/>
                        <a:gd name="connsiteX63" fmla="*/ 3810 w 3810"/>
                        <a:gd name="connsiteY63" fmla="*/ 8572 h 13334"/>
                        <a:gd name="connsiteX64" fmla="*/ 3810 w 3810"/>
                        <a:gd name="connsiteY64" fmla="*/ 8572 h 13334"/>
                        <a:gd name="connsiteX65" fmla="*/ 3810 w 3810"/>
                        <a:gd name="connsiteY65" fmla="*/ 8572 h 13334"/>
                        <a:gd name="connsiteX66" fmla="*/ 3810 w 3810"/>
                        <a:gd name="connsiteY66" fmla="*/ 8572 h 13334"/>
                        <a:gd name="connsiteX67" fmla="*/ 3810 w 3810"/>
                        <a:gd name="connsiteY67" fmla="*/ 8572 h 13334"/>
                        <a:gd name="connsiteX68" fmla="*/ 3810 w 3810"/>
                        <a:gd name="connsiteY68" fmla="*/ 8572 h 13334"/>
                        <a:gd name="connsiteX69" fmla="*/ 3810 w 3810"/>
                        <a:gd name="connsiteY69" fmla="*/ 8572 h 13334"/>
                        <a:gd name="connsiteX70" fmla="*/ 3810 w 3810"/>
                        <a:gd name="connsiteY70" fmla="*/ 8572 h 13334"/>
                        <a:gd name="connsiteX71" fmla="*/ 3810 w 3810"/>
                        <a:gd name="connsiteY71" fmla="*/ 8572 h 13334"/>
                        <a:gd name="connsiteX72" fmla="*/ 3810 w 3810"/>
                        <a:gd name="connsiteY72" fmla="*/ 8572 h 13334"/>
                        <a:gd name="connsiteX73" fmla="*/ 3810 w 3810"/>
                        <a:gd name="connsiteY73" fmla="*/ 8572 h 13334"/>
                        <a:gd name="connsiteX74" fmla="*/ 3810 w 3810"/>
                        <a:gd name="connsiteY74" fmla="*/ 8572 h 13334"/>
                        <a:gd name="connsiteX75" fmla="*/ 3810 w 3810"/>
                        <a:gd name="connsiteY75" fmla="*/ 8572 h 13334"/>
                        <a:gd name="connsiteX76" fmla="*/ 3810 w 3810"/>
                        <a:gd name="connsiteY76" fmla="*/ 8572 h 13334"/>
                        <a:gd name="connsiteX77" fmla="*/ 3810 w 3810"/>
                        <a:gd name="connsiteY77" fmla="*/ 8572 h 13334"/>
                        <a:gd name="connsiteX78" fmla="*/ 3810 w 3810"/>
                        <a:gd name="connsiteY78" fmla="*/ 8572 h 13334"/>
                        <a:gd name="connsiteX79" fmla="*/ 3810 w 3810"/>
                        <a:gd name="connsiteY79" fmla="*/ 8572 h 13334"/>
                        <a:gd name="connsiteX80" fmla="*/ 3810 w 3810"/>
                        <a:gd name="connsiteY80" fmla="*/ 9525 h 13334"/>
                        <a:gd name="connsiteX81" fmla="*/ 3810 w 3810"/>
                        <a:gd name="connsiteY81" fmla="*/ 10478 h 13334"/>
                        <a:gd name="connsiteX82" fmla="*/ 3810 w 3810"/>
                        <a:gd name="connsiteY82" fmla="*/ 10478 h 13334"/>
                        <a:gd name="connsiteX83" fmla="*/ 3810 w 3810"/>
                        <a:gd name="connsiteY83" fmla="*/ 10478 h 13334"/>
                        <a:gd name="connsiteX84" fmla="*/ 3810 w 3810"/>
                        <a:gd name="connsiteY84" fmla="*/ 10478 h 13334"/>
                        <a:gd name="connsiteX85" fmla="*/ 3810 w 3810"/>
                        <a:gd name="connsiteY85" fmla="*/ 10478 h 13334"/>
                        <a:gd name="connsiteX86" fmla="*/ 3810 w 3810"/>
                        <a:gd name="connsiteY86" fmla="*/ 11430 h 13334"/>
                        <a:gd name="connsiteX87" fmla="*/ 3810 w 3810"/>
                        <a:gd name="connsiteY87" fmla="*/ 11430 h 13334"/>
                        <a:gd name="connsiteX88" fmla="*/ 3810 w 3810"/>
                        <a:gd name="connsiteY88" fmla="*/ 12383 h 13334"/>
                        <a:gd name="connsiteX89" fmla="*/ 3810 w 3810"/>
                        <a:gd name="connsiteY89" fmla="*/ 13335 h 13334"/>
                        <a:gd name="connsiteX90" fmla="*/ 3810 w 3810"/>
                        <a:gd name="connsiteY90" fmla="*/ 13335 h 13334"/>
                        <a:gd name="connsiteX91" fmla="*/ 3810 w 3810"/>
                        <a:gd name="connsiteY91" fmla="*/ 13335 h 13334"/>
                        <a:gd name="connsiteX92" fmla="*/ 3810 w 3810"/>
                        <a:gd name="connsiteY92" fmla="*/ 13335 h 13334"/>
                        <a:gd name="connsiteX93" fmla="*/ 2858 w 3810"/>
                        <a:gd name="connsiteY93" fmla="*/ 11430 h 13334"/>
                        <a:gd name="connsiteX94" fmla="*/ 0 w 3810"/>
                        <a:gd name="connsiteY94" fmla="*/ 0 h 13334"/>
                        <a:gd name="connsiteX95" fmla="*/ 0 w 3810"/>
                        <a:gd name="connsiteY95" fmla="*/ 0 h 13334"/>
                        <a:gd name="connsiteX96" fmla="*/ 0 w 3810"/>
                        <a:gd name="connsiteY96" fmla="*/ 0 h 13334"/>
                        <a:gd name="connsiteX97" fmla="*/ 0 w 3810"/>
                        <a:gd name="connsiteY97" fmla="*/ 0 h 13334"/>
                        <a:gd name="connsiteX98" fmla="*/ 0 w 3810"/>
                        <a:gd name="connsiteY98" fmla="*/ 0 h 13334"/>
                        <a:gd name="connsiteX99" fmla="*/ 953 w 3810"/>
                        <a:gd name="connsiteY99" fmla="*/ 1905 h 13334"/>
                        <a:gd name="connsiteX100" fmla="*/ 953 w 3810"/>
                        <a:gd name="connsiteY100" fmla="*/ 1905 h 13334"/>
                        <a:gd name="connsiteX101" fmla="*/ 953 w 3810"/>
                        <a:gd name="connsiteY101" fmla="*/ 1905 h 13334"/>
                        <a:gd name="connsiteX102" fmla="*/ 953 w 3810"/>
                        <a:gd name="connsiteY102" fmla="*/ 1905 h 13334"/>
                        <a:gd name="connsiteX103" fmla="*/ 953 w 3810"/>
                        <a:gd name="connsiteY103" fmla="*/ 1905 h 13334"/>
                        <a:gd name="connsiteX104" fmla="*/ 2858 w 3810"/>
                        <a:gd name="connsiteY104" fmla="*/ 10478 h 13334"/>
                        <a:gd name="connsiteX105" fmla="*/ 2858 w 3810"/>
                        <a:gd name="connsiteY105" fmla="*/ 10478 h 13334"/>
                        <a:gd name="connsiteX106" fmla="*/ 2858 w 3810"/>
                        <a:gd name="connsiteY106" fmla="*/ 10478 h 13334"/>
                        <a:gd name="connsiteX107" fmla="*/ 2858 w 3810"/>
                        <a:gd name="connsiteY107" fmla="*/ 10478 h 13334"/>
                        <a:gd name="connsiteX108" fmla="*/ 2858 w 3810"/>
                        <a:gd name="connsiteY108" fmla="*/ 10478 h 133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810" h="13334">
                          <a:moveTo>
                            <a:pt x="2858" y="11430"/>
                          </a:moveTo>
                          <a:cubicBezTo>
                            <a:pt x="2858" y="11430"/>
                            <a:pt x="2858" y="11430"/>
                            <a:pt x="2858" y="11430"/>
                          </a:cubicBezTo>
                          <a:cubicBezTo>
                            <a:pt x="2858" y="11430"/>
                            <a:pt x="2858" y="11430"/>
                            <a:pt x="2858" y="11430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8572"/>
                            <a:pt x="2858" y="8572"/>
                          </a:cubicBezTo>
                          <a:cubicBezTo>
                            <a:pt x="2858" y="8572"/>
                            <a:pt x="2858" y="8572"/>
                            <a:pt x="2858" y="7620"/>
                          </a:cubicBezTo>
                          <a:cubicBezTo>
                            <a:pt x="2858" y="7620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5715"/>
                          </a:cubicBezTo>
                          <a:lnTo>
                            <a:pt x="2858" y="5715"/>
                          </a:lnTo>
                          <a:cubicBezTo>
                            <a:pt x="2858" y="5715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4763"/>
                            <a:pt x="3810" y="4763"/>
                          </a:cubicBezTo>
                          <a:lnTo>
                            <a:pt x="3810" y="4763"/>
                          </a:lnTo>
                          <a:cubicBezTo>
                            <a:pt x="3810" y="4763"/>
                            <a:pt x="3810" y="4763"/>
                            <a:pt x="3810" y="4763"/>
                          </a:cubicBezTo>
                          <a:lnTo>
                            <a:pt x="3810" y="4763"/>
                          </a:ln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7620"/>
                          </a:cubicBezTo>
                          <a:cubicBezTo>
                            <a:pt x="3810" y="7620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9525"/>
                          </a:cubicBezTo>
                          <a:cubicBezTo>
                            <a:pt x="3810" y="9525"/>
                            <a:pt x="3810" y="9525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2383"/>
                            <a:pt x="3810" y="12383"/>
                          </a:cubicBezTo>
                          <a:cubicBezTo>
                            <a:pt x="3810" y="12383"/>
                            <a:pt x="3810" y="12383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lnTo>
                            <a:pt x="3810" y="13335"/>
                          </a:lnTo>
                          <a:lnTo>
                            <a:pt x="2858" y="1143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3" y="1905"/>
                          </a:move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  <a:moveTo>
                            <a:pt x="2858" y="10478"/>
                          </a:move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ubicBezTo>
                            <a:pt x="2858" y="10478"/>
                            <a:pt x="2858" y="10478"/>
                            <a:pt x="2858" y="10478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14" name="任意多边形: 形状 1398"/>
                    <p:cNvSpPr/>
                    <p:nvPr/>
                  </p:nvSpPr>
                  <p:spPr>
                    <a:xfrm>
                      <a:off x="4148137" y="33480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15" name="任意多边形: 形状 1399"/>
                    <p:cNvSpPr/>
                    <p:nvPr/>
                  </p:nvSpPr>
                  <p:spPr>
                    <a:xfrm>
                      <a:off x="4148375" y="3347084"/>
                      <a:ext cx="1666" cy="952"/>
                    </a:xfrm>
                    <a:custGeom>
                      <a:avLst/>
                      <a:gdLst>
                        <a:gd name="connsiteX0" fmla="*/ 714 w 1666"/>
                        <a:gd name="connsiteY0" fmla="*/ 953 h 952"/>
                        <a:gd name="connsiteX1" fmla="*/ 714 w 1666"/>
                        <a:gd name="connsiteY1" fmla="*/ 953 h 952"/>
                        <a:gd name="connsiteX2" fmla="*/ 714 w 1666"/>
                        <a:gd name="connsiteY2" fmla="*/ 953 h 952"/>
                        <a:gd name="connsiteX3" fmla="*/ 714 w 1666"/>
                        <a:gd name="connsiteY3" fmla="*/ 953 h 952"/>
                        <a:gd name="connsiteX4" fmla="*/ 714 w 1666"/>
                        <a:gd name="connsiteY4" fmla="*/ 953 h 952"/>
                        <a:gd name="connsiteX5" fmla="*/ 714 w 1666"/>
                        <a:gd name="connsiteY5" fmla="*/ 953 h 952"/>
                        <a:gd name="connsiteX6" fmla="*/ 1667 w 1666"/>
                        <a:gd name="connsiteY6" fmla="*/ 0 h 952"/>
                        <a:gd name="connsiteX7" fmla="*/ 1667 w 1666"/>
                        <a:gd name="connsiteY7" fmla="*/ 0 h 952"/>
                        <a:gd name="connsiteX8" fmla="*/ 1667 w 1666"/>
                        <a:gd name="connsiteY8" fmla="*/ 0 h 952"/>
                        <a:gd name="connsiteX9" fmla="*/ 1667 w 1666"/>
                        <a:gd name="connsiteY9" fmla="*/ 0 h 952"/>
                        <a:gd name="connsiteX10" fmla="*/ 1667 w 1666"/>
                        <a:gd name="connsiteY10" fmla="*/ 0 h 952"/>
                        <a:gd name="connsiteX11" fmla="*/ 1667 w 1666"/>
                        <a:gd name="connsiteY11" fmla="*/ 0 h 952"/>
                        <a:gd name="connsiteX12" fmla="*/ 714 w 1666"/>
                        <a:gd name="connsiteY12" fmla="*/ 953 h 952"/>
                        <a:gd name="connsiteX13" fmla="*/ 714 w 1666"/>
                        <a:gd name="connsiteY13" fmla="*/ 953 h 952"/>
                        <a:gd name="connsiteX14" fmla="*/ 714 w 1666"/>
                        <a:gd name="connsiteY14" fmla="*/ 953 h 952"/>
                        <a:gd name="connsiteX15" fmla="*/ 714 w 1666"/>
                        <a:gd name="connsiteY15" fmla="*/ 953 h 952"/>
                        <a:gd name="connsiteX16" fmla="*/ 714 w 1666"/>
                        <a:gd name="connsiteY16" fmla="*/ 953 h 952"/>
                        <a:gd name="connsiteX17" fmla="*/ 714 w 1666"/>
                        <a:gd name="connsiteY17" fmla="*/ 953 h 952"/>
                        <a:gd name="connsiteX18" fmla="*/ 714 w 1666"/>
                        <a:gd name="connsiteY18" fmla="*/ 953 h 952"/>
                        <a:gd name="connsiteX19" fmla="*/ 714 w 1666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66" h="952">
                          <a:moveTo>
                            <a:pt x="714" y="953"/>
                          </a:moveTo>
                          <a:cubicBezTo>
                            <a:pt x="714" y="953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1667" y="0"/>
                            <a:pt x="1667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1667" y="0"/>
                            <a:pt x="1667" y="0"/>
                            <a:pt x="714" y="953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lnTo>
                            <a:pt x="1667" y="0"/>
                          </a:lnTo>
                          <a:lnTo>
                            <a:pt x="1667" y="0"/>
                          </a:lnTo>
                          <a:cubicBezTo>
                            <a:pt x="1667" y="0"/>
                            <a:pt x="1667" y="0"/>
                            <a:pt x="1667" y="0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953"/>
                            <a:pt x="-238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-238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16" name="任意多边形: 形状 1400"/>
                  <p:cNvSpPr/>
                  <p:nvPr/>
                </p:nvSpPr>
                <p:spPr>
                  <a:xfrm>
                    <a:off x="4152900" y="3360419"/>
                    <a:ext cx="952" cy="6667"/>
                  </a:xfrm>
                  <a:custGeom>
                    <a:avLst/>
                    <a:gdLst>
                      <a:gd name="connsiteX0" fmla="*/ 952 w 952"/>
                      <a:gd name="connsiteY0" fmla="*/ 6667 h 6667"/>
                      <a:gd name="connsiteX1" fmla="*/ 952 w 952"/>
                      <a:gd name="connsiteY1" fmla="*/ 6667 h 6667"/>
                      <a:gd name="connsiteX2" fmla="*/ 952 w 952"/>
                      <a:gd name="connsiteY2" fmla="*/ 6667 h 6667"/>
                      <a:gd name="connsiteX3" fmla="*/ 952 w 952"/>
                      <a:gd name="connsiteY3" fmla="*/ 6667 h 6667"/>
                      <a:gd name="connsiteX4" fmla="*/ 952 w 952"/>
                      <a:gd name="connsiteY4" fmla="*/ 6667 h 6667"/>
                      <a:gd name="connsiteX5" fmla="*/ 952 w 952"/>
                      <a:gd name="connsiteY5" fmla="*/ 6667 h 6667"/>
                      <a:gd name="connsiteX6" fmla="*/ 952 w 952"/>
                      <a:gd name="connsiteY6" fmla="*/ 6667 h 6667"/>
                      <a:gd name="connsiteX7" fmla="*/ 952 w 952"/>
                      <a:gd name="connsiteY7" fmla="*/ 4763 h 6667"/>
                      <a:gd name="connsiteX8" fmla="*/ 952 w 952"/>
                      <a:gd name="connsiteY8" fmla="*/ 3810 h 6667"/>
                      <a:gd name="connsiteX9" fmla="*/ 952 w 952"/>
                      <a:gd name="connsiteY9" fmla="*/ 2858 h 6667"/>
                      <a:gd name="connsiteX10" fmla="*/ 952 w 952"/>
                      <a:gd name="connsiteY10" fmla="*/ 2858 h 6667"/>
                      <a:gd name="connsiteX11" fmla="*/ 952 w 952"/>
                      <a:gd name="connsiteY11" fmla="*/ 2858 h 6667"/>
                      <a:gd name="connsiteX12" fmla="*/ 952 w 952"/>
                      <a:gd name="connsiteY12" fmla="*/ 2858 h 6667"/>
                      <a:gd name="connsiteX13" fmla="*/ 952 w 952"/>
                      <a:gd name="connsiteY13" fmla="*/ 2858 h 6667"/>
                      <a:gd name="connsiteX14" fmla="*/ 952 w 952"/>
                      <a:gd name="connsiteY14" fmla="*/ 2858 h 6667"/>
                      <a:gd name="connsiteX15" fmla="*/ 952 w 952"/>
                      <a:gd name="connsiteY15" fmla="*/ 1905 h 6667"/>
                      <a:gd name="connsiteX16" fmla="*/ 952 w 952"/>
                      <a:gd name="connsiteY16" fmla="*/ 952 h 6667"/>
                      <a:gd name="connsiteX17" fmla="*/ 952 w 952"/>
                      <a:gd name="connsiteY17" fmla="*/ 952 h 6667"/>
                      <a:gd name="connsiteX18" fmla="*/ 952 w 952"/>
                      <a:gd name="connsiteY18" fmla="*/ 952 h 6667"/>
                      <a:gd name="connsiteX19" fmla="*/ 952 w 952"/>
                      <a:gd name="connsiteY19" fmla="*/ 952 h 6667"/>
                      <a:gd name="connsiteX20" fmla="*/ 952 w 952"/>
                      <a:gd name="connsiteY20" fmla="*/ 952 h 6667"/>
                      <a:gd name="connsiteX21" fmla="*/ 952 w 952"/>
                      <a:gd name="connsiteY21" fmla="*/ 952 h 6667"/>
                      <a:gd name="connsiteX22" fmla="*/ 952 w 952"/>
                      <a:gd name="connsiteY22" fmla="*/ 952 h 6667"/>
                      <a:gd name="connsiteX23" fmla="*/ 952 w 952"/>
                      <a:gd name="connsiteY23" fmla="*/ 952 h 6667"/>
                      <a:gd name="connsiteX24" fmla="*/ 952 w 952"/>
                      <a:gd name="connsiteY24" fmla="*/ 952 h 6667"/>
                      <a:gd name="connsiteX25" fmla="*/ 952 w 952"/>
                      <a:gd name="connsiteY25" fmla="*/ 952 h 6667"/>
                      <a:gd name="connsiteX26" fmla="*/ 952 w 952"/>
                      <a:gd name="connsiteY26" fmla="*/ 952 h 6667"/>
                      <a:gd name="connsiteX27" fmla="*/ 952 w 952"/>
                      <a:gd name="connsiteY27" fmla="*/ 952 h 6667"/>
                      <a:gd name="connsiteX28" fmla="*/ 952 w 952"/>
                      <a:gd name="connsiteY28" fmla="*/ 952 h 6667"/>
                      <a:gd name="connsiteX29" fmla="*/ 952 w 952"/>
                      <a:gd name="connsiteY29" fmla="*/ 0 h 6667"/>
                      <a:gd name="connsiteX30" fmla="*/ 952 w 952"/>
                      <a:gd name="connsiteY30" fmla="*/ 0 h 6667"/>
                      <a:gd name="connsiteX31" fmla="*/ 952 w 952"/>
                      <a:gd name="connsiteY31" fmla="*/ 0 h 6667"/>
                      <a:gd name="connsiteX32" fmla="*/ 0 w 952"/>
                      <a:gd name="connsiteY32" fmla="*/ 0 h 6667"/>
                      <a:gd name="connsiteX33" fmla="*/ 0 w 952"/>
                      <a:gd name="connsiteY33" fmla="*/ 0 h 6667"/>
                      <a:gd name="connsiteX34" fmla="*/ 0 w 952"/>
                      <a:gd name="connsiteY34" fmla="*/ 0 h 6667"/>
                      <a:gd name="connsiteX35" fmla="*/ 0 w 952"/>
                      <a:gd name="connsiteY35" fmla="*/ 952 h 6667"/>
                      <a:gd name="connsiteX36" fmla="*/ 0 w 952"/>
                      <a:gd name="connsiteY36" fmla="*/ 952 h 6667"/>
                      <a:gd name="connsiteX37" fmla="*/ 0 w 952"/>
                      <a:gd name="connsiteY37" fmla="*/ 952 h 6667"/>
                      <a:gd name="connsiteX38" fmla="*/ 0 w 952"/>
                      <a:gd name="connsiteY38" fmla="*/ 952 h 6667"/>
                      <a:gd name="connsiteX39" fmla="*/ 0 w 952"/>
                      <a:gd name="connsiteY39" fmla="*/ 952 h 6667"/>
                      <a:gd name="connsiteX40" fmla="*/ 0 w 952"/>
                      <a:gd name="connsiteY40" fmla="*/ 952 h 6667"/>
                      <a:gd name="connsiteX41" fmla="*/ 0 w 952"/>
                      <a:gd name="connsiteY41" fmla="*/ 952 h 6667"/>
                      <a:gd name="connsiteX42" fmla="*/ 0 w 952"/>
                      <a:gd name="connsiteY42" fmla="*/ 952 h 6667"/>
                      <a:gd name="connsiteX43" fmla="*/ 0 w 952"/>
                      <a:gd name="connsiteY43" fmla="*/ 952 h 6667"/>
                      <a:gd name="connsiteX44" fmla="*/ 0 w 952"/>
                      <a:gd name="connsiteY44" fmla="*/ 952 h 6667"/>
                      <a:gd name="connsiteX45" fmla="*/ 0 w 952"/>
                      <a:gd name="connsiteY45" fmla="*/ 952 h 6667"/>
                      <a:gd name="connsiteX46" fmla="*/ 0 w 952"/>
                      <a:gd name="connsiteY46" fmla="*/ 952 h 6667"/>
                      <a:gd name="connsiteX47" fmla="*/ 0 w 952"/>
                      <a:gd name="connsiteY47" fmla="*/ 952 h 6667"/>
                      <a:gd name="connsiteX48" fmla="*/ 0 w 952"/>
                      <a:gd name="connsiteY48" fmla="*/ 952 h 6667"/>
                      <a:gd name="connsiteX49" fmla="*/ 0 w 952"/>
                      <a:gd name="connsiteY49" fmla="*/ 952 h 6667"/>
                      <a:gd name="connsiteX50" fmla="*/ 0 w 952"/>
                      <a:gd name="connsiteY50" fmla="*/ 952 h 6667"/>
                      <a:gd name="connsiteX51" fmla="*/ 0 w 952"/>
                      <a:gd name="connsiteY51" fmla="*/ 952 h 6667"/>
                      <a:gd name="connsiteX52" fmla="*/ 0 w 952"/>
                      <a:gd name="connsiteY52" fmla="*/ 952 h 6667"/>
                      <a:gd name="connsiteX53" fmla="*/ 0 w 952"/>
                      <a:gd name="connsiteY53" fmla="*/ 952 h 6667"/>
                      <a:gd name="connsiteX54" fmla="*/ 0 w 952"/>
                      <a:gd name="connsiteY54" fmla="*/ 952 h 6667"/>
                      <a:gd name="connsiteX55" fmla="*/ 0 w 952"/>
                      <a:gd name="connsiteY55" fmla="*/ 952 h 6667"/>
                      <a:gd name="connsiteX56" fmla="*/ 0 w 952"/>
                      <a:gd name="connsiteY56" fmla="*/ 952 h 6667"/>
                      <a:gd name="connsiteX57" fmla="*/ 0 w 952"/>
                      <a:gd name="connsiteY57" fmla="*/ 952 h 6667"/>
                      <a:gd name="connsiteX58" fmla="*/ 0 w 952"/>
                      <a:gd name="connsiteY58" fmla="*/ 952 h 6667"/>
                      <a:gd name="connsiteX59" fmla="*/ 0 w 952"/>
                      <a:gd name="connsiteY59" fmla="*/ 952 h 6667"/>
                      <a:gd name="connsiteX60" fmla="*/ 0 w 952"/>
                      <a:gd name="connsiteY60" fmla="*/ 952 h 6667"/>
                      <a:gd name="connsiteX61" fmla="*/ 0 w 952"/>
                      <a:gd name="connsiteY61" fmla="*/ 952 h 6667"/>
                      <a:gd name="connsiteX62" fmla="*/ 0 w 952"/>
                      <a:gd name="connsiteY62" fmla="*/ 952 h 6667"/>
                      <a:gd name="connsiteX63" fmla="*/ 0 w 952"/>
                      <a:gd name="connsiteY63" fmla="*/ 952 h 6667"/>
                      <a:gd name="connsiteX64" fmla="*/ 0 w 952"/>
                      <a:gd name="connsiteY64" fmla="*/ 952 h 6667"/>
                      <a:gd name="connsiteX65" fmla="*/ 0 w 952"/>
                      <a:gd name="connsiteY65" fmla="*/ 952 h 6667"/>
                      <a:gd name="connsiteX66" fmla="*/ 952 w 952"/>
                      <a:gd name="connsiteY66" fmla="*/ 6667 h 6667"/>
                      <a:gd name="connsiteX67" fmla="*/ 952 w 952"/>
                      <a:gd name="connsiteY67" fmla="*/ 6667 h 6667"/>
                      <a:gd name="connsiteX68" fmla="*/ 952 w 952"/>
                      <a:gd name="connsiteY68" fmla="*/ 6667 h 6667"/>
                      <a:gd name="connsiteX69" fmla="*/ 952 w 952"/>
                      <a:gd name="connsiteY69" fmla="*/ 6667 h 6667"/>
                      <a:gd name="connsiteX70" fmla="*/ 952 w 952"/>
                      <a:gd name="connsiteY70" fmla="*/ 6667 h 6667"/>
                      <a:gd name="connsiteX71" fmla="*/ 952 w 952"/>
                      <a:gd name="connsiteY71" fmla="*/ 6667 h 6667"/>
                      <a:gd name="connsiteX72" fmla="*/ 952 w 952"/>
                      <a:gd name="connsiteY72" fmla="*/ 6667 h 6667"/>
                      <a:gd name="connsiteX73" fmla="*/ 0 w 952"/>
                      <a:gd name="connsiteY73" fmla="*/ 1905 h 6667"/>
                      <a:gd name="connsiteX74" fmla="*/ 0 w 952"/>
                      <a:gd name="connsiteY74" fmla="*/ 1905 h 6667"/>
                      <a:gd name="connsiteX75" fmla="*/ 0 w 952"/>
                      <a:gd name="connsiteY75" fmla="*/ 1905 h 6667"/>
                      <a:gd name="connsiteX76" fmla="*/ 0 w 952"/>
                      <a:gd name="connsiteY76" fmla="*/ 1905 h 6667"/>
                      <a:gd name="connsiteX77" fmla="*/ 0 w 952"/>
                      <a:gd name="connsiteY77" fmla="*/ 1905 h 6667"/>
                      <a:gd name="connsiteX78" fmla="*/ 0 w 952"/>
                      <a:gd name="connsiteY78" fmla="*/ 4763 h 6667"/>
                      <a:gd name="connsiteX79" fmla="*/ 0 w 952"/>
                      <a:gd name="connsiteY79" fmla="*/ 4763 h 6667"/>
                      <a:gd name="connsiteX80" fmla="*/ 0 w 952"/>
                      <a:gd name="connsiteY80" fmla="*/ 4763 h 6667"/>
                      <a:gd name="connsiteX81" fmla="*/ 0 w 952"/>
                      <a:gd name="connsiteY81" fmla="*/ 4763 h 6667"/>
                      <a:gd name="connsiteX82" fmla="*/ 0 w 952"/>
                      <a:gd name="connsiteY82" fmla="*/ 4763 h 66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952" h="6667">
                        <a:moveTo>
                          <a:pt x="952" y="6667"/>
                        </a:moveTo>
                        <a:cubicBezTo>
                          <a:pt x="952" y="6667"/>
                          <a:pt x="952" y="6667"/>
                          <a:pt x="952" y="6667"/>
                        </a:cubicBezTo>
                        <a:cubicBezTo>
                          <a:pt x="952" y="5715"/>
                          <a:pt x="952" y="5715"/>
                          <a:pt x="952" y="6667"/>
                        </a:cubicBezTo>
                        <a:cubicBezTo>
                          <a:pt x="0" y="5715"/>
                          <a:pt x="0" y="5715"/>
                          <a:pt x="952" y="6667"/>
                        </a:cubicBezTo>
                        <a:cubicBezTo>
                          <a:pt x="0" y="5715"/>
                          <a:pt x="0" y="5715"/>
                          <a:pt x="952" y="6667"/>
                        </a:cubicBezTo>
                        <a:cubicBezTo>
                          <a:pt x="952" y="5715"/>
                          <a:pt x="952" y="5715"/>
                          <a:pt x="952" y="6667"/>
                        </a:cubicBezTo>
                        <a:cubicBezTo>
                          <a:pt x="952" y="5715"/>
                          <a:pt x="952" y="5715"/>
                          <a:pt x="952" y="6667"/>
                        </a:cubicBezTo>
                        <a:cubicBezTo>
                          <a:pt x="952" y="5715"/>
                          <a:pt x="952" y="5715"/>
                          <a:pt x="952" y="4763"/>
                        </a:cubicBezTo>
                        <a:cubicBezTo>
                          <a:pt x="952" y="4763"/>
                          <a:pt x="952" y="3810"/>
                          <a:pt x="952" y="3810"/>
                        </a:cubicBezTo>
                        <a:cubicBezTo>
                          <a:pt x="952" y="3810"/>
                          <a:pt x="952" y="3810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2858"/>
                        </a:cubicBezTo>
                        <a:cubicBezTo>
                          <a:pt x="952" y="2858"/>
                          <a:pt x="952" y="2858"/>
                          <a:pt x="952" y="1905"/>
                        </a:cubicBezTo>
                        <a:cubicBezTo>
                          <a:pt x="952" y="1905"/>
                          <a:pt x="952" y="1905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lnTo>
                          <a:pt x="952" y="952"/>
                        </a:ln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0" y="0"/>
                        </a:ln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5715"/>
                          <a:pt x="0" y="5715"/>
                          <a:pt x="952" y="6667"/>
                        </a:cubicBezTo>
                        <a:cubicBezTo>
                          <a:pt x="0" y="5715"/>
                          <a:pt x="0" y="5715"/>
                          <a:pt x="952" y="6667"/>
                        </a:cubicBezTo>
                        <a:cubicBezTo>
                          <a:pt x="0" y="5715"/>
                          <a:pt x="0" y="5715"/>
                          <a:pt x="952" y="6667"/>
                        </a:cubicBezTo>
                        <a:cubicBezTo>
                          <a:pt x="0" y="6667"/>
                          <a:pt x="0" y="6667"/>
                          <a:pt x="952" y="6667"/>
                        </a:cubicBezTo>
                        <a:cubicBezTo>
                          <a:pt x="0" y="6667"/>
                          <a:pt x="0" y="6667"/>
                          <a:pt x="952" y="6667"/>
                        </a:cubicBezTo>
                        <a:cubicBezTo>
                          <a:pt x="0" y="6667"/>
                          <a:pt x="0" y="6667"/>
                          <a:pt x="952" y="6667"/>
                        </a:cubicBezTo>
                        <a:cubicBezTo>
                          <a:pt x="0" y="6667"/>
                          <a:pt x="952" y="6667"/>
                          <a:pt x="952" y="6667"/>
                        </a:cubicBezTo>
                        <a:close/>
                        <a:moveTo>
                          <a:pt x="0" y="1905"/>
                        </a:move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lose/>
                        <a:moveTo>
                          <a:pt x="0" y="4763"/>
                        </a:moveTo>
                        <a:cubicBezTo>
                          <a:pt x="0" y="4763"/>
                          <a:pt x="0" y="4763"/>
                          <a:pt x="0" y="4763"/>
                        </a:cubicBezTo>
                        <a:cubicBezTo>
                          <a:pt x="0" y="4763"/>
                          <a:pt x="0" y="4763"/>
                          <a:pt x="0" y="4763"/>
                        </a:cubicBezTo>
                        <a:cubicBezTo>
                          <a:pt x="0" y="4763"/>
                          <a:pt x="0" y="4763"/>
                          <a:pt x="0" y="4763"/>
                        </a:cubicBezTo>
                        <a:cubicBezTo>
                          <a:pt x="0" y="4763"/>
                          <a:pt x="0" y="4763"/>
                          <a:pt x="0" y="4763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17" name="图形 2"/>
                <p:cNvGrpSpPr/>
                <p:nvPr/>
              </p:nvGrpSpPr>
              <p:grpSpPr>
                <a:xfrm>
                  <a:off x="4148137" y="3356609"/>
                  <a:ext cx="1666" cy="7620"/>
                  <a:chOff x="4148137" y="3356609"/>
                  <a:chExt cx="1666" cy="7620"/>
                </a:xfrm>
              </p:grpSpPr>
              <p:grpSp>
                <p:nvGrpSpPr>
                  <p:cNvPr id="1518" name="图形 2"/>
                  <p:cNvGrpSpPr/>
                  <p:nvPr/>
                </p:nvGrpSpPr>
                <p:grpSpPr>
                  <a:xfrm>
                    <a:off x="4148137" y="3356609"/>
                    <a:ext cx="1666" cy="3810"/>
                    <a:chOff x="4148137" y="3356609"/>
                    <a:chExt cx="1666" cy="3810"/>
                  </a:xfrm>
                </p:grpSpPr>
                <p:sp>
                  <p:nvSpPr>
                    <p:cNvPr id="1519" name="任意多边形: 形状 1403"/>
                    <p:cNvSpPr/>
                    <p:nvPr/>
                  </p:nvSpPr>
                  <p:spPr>
                    <a:xfrm>
                      <a:off x="4148137" y="3357562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0" name="任意多边形: 形状 1404"/>
                    <p:cNvSpPr/>
                    <p:nvPr/>
                  </p:nvSpPr>
                  <p:spPr>
                    <a:xfrm>
                      <a:off x="4148137" y="335851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1" name="任意多边形: 形状 1405"/>
                    <p:cNvSpPr/>
                    <p:nvPr/>
                  </p:nvSpPr>
                  <p:spPr>
                    <a:xfrm>
                      <a:off x="4148137" y="3360419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952 w 952"/>
                        <a:gd name="connsiteY1" fmla="*/ 0 h 9525"/>
                        <a:gd name="connsiteX2" fmla="*/ 952 w 952"/>
                        <a:gd name="connsiteY2" fmla="*/ 0 h 9525"/>
                        <a:gd name="connsiteX3" fmla="*/ 952 w 952"/>
                        <a:gd name="connsiteY3" fmla="*/ 0 h 9525"/>
                        <a:gd name="connsiteX4" fmla="*/ 952 w 952"/>
                        <a:gd name="connsiteY4" fmla="*/ 0 h 9525"/>
                        <a:gd name="connsiteX5" fmla="*/ 952 w 952"/>
                        <a:gd name="connsiteY5" fmla="*/ 0 h 9525"/>
                        <a:gd name="connsiteX6" fmla="*/ 0 w 952"/>
                        <a:gd name="connsiteY6" fmla="*/ 0 h 9525"/>
                        <a:gd name="connsiteX7" fmla="*/ 0 w 952"/>
                        <a:gd name="connsiteY7" fmla="*/ 0 h 9525"/>
                        <a:gd name="connsiteX8" fmla="*/ 0 w 952"/>
                        <a:gd name="connsiteY8" fmla="*/ 0 h 9525"/>
                        <a:gd name="connsiteX9" fmla="*/ 0 w 952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2" name="任意多边形: 形状 1406"/>
                    <p:cNvSpPr/>
                    <p:nvPr/>
                  </p:nvSpPr>
                  <p:spPr>
                    <a:xfrm>
                      <a:off x="4148137" y="3356609"/>
                      <a:ext cx="1666" cy="3810"/>
                    </a:xfrm>
                    <a:custGeom>
                      <a:avLst/>
                      <a:gdLst>
                        <a:gd name="connsiteX0" fmla="*/ 952 w 1666"/>
                        <a:gd name="connsiteY0" fmla="*/ 3810 h 3810"/>
                        <a:gd name="connsiteX1" fmla="*/ 952 w 1666"/>
                        <a:gd name="connsiteY1" fmla="*/ 3810 h 3810"/>
                        <a:gd name="connsiteX2" fmla="*/ 952 w 1666"/>
                        <a:gd name="connsiteY2" fmla="*/ 3810 h 3810"/>
                        <a:gd name="connsiteX3" fmla="*/ 952 w 1666"/>
                        <a:gd name="connsiteY3" fmla="*/ 3810 h 3810"/>
                        <a:gd name="connsiteX4" fmla="*/ 952 w 1666"/>
                        <a:gd name="connsiteY4" fmla="*/ 3810 h 3810"/>
                        <a:gd name="connsiteX5" fmla="*/ 952 w 1666"/>
                        <a:gd name="connsiteY5" fmla="*/ 3810 h 3810"/>
                        <a:gd name="connsiteX6" fmla="*/ 952 w 1666"/>
                        <a:gd name="connsiteY6" fmla="*/ 2858 h 3810"/>
                        <a:gd name="connsiteX7" fmla="*/ 952 w 1666"/>
                        <a:gd name="connsiteY7" fmla="*/ 2858 h 3810"/>
                        <a:gd name="connsiteX8" fmla="*/ 952 w 1666"/>
                        <a:gd name="connsiteY8" fmla="*/ 2858 h 3810"/>
                        <a:gd name="connsiteX9" fmla="*/ 952 w 1666"/>
                        <a:gd name="connsiteY9" fmla="*/ 2858 h 3810"/>
                        <a:gd name="connsiteX10" fmla="*/ 952 w 1666"/>
                        <a:gd name="connsiteY10" fmla="*/ 2858 h 3810"/>
                        <a:gd name="connsiteX11" fmla="*/ 952 w 1666"/>
                        <a:gd name="connsiteY11" fmla="*/ 2858 h 3810"/>
                        <a:gd name="connsiteX12" fmla="*/ 952 w 1666"/>
                        <a:gd name="connsiteY12" fmla="*/ 2858 h 3810"/>
                        <a:gd name="connsiteX13" fmla="*/ 952 w 1666"/>
                        <a:gd name="connsiteY13" fmla="*/ 2858 h 3810"/>
                        <a:gd name="connsiteX14" fmla="*/ 952 w 1666"/>
                        <a:gd name="connsiteY14" fmla="*/ 2858 h 3810"/>
                        <a:gd name="connsiteX15" fmla="*/ 952 w 1666"/>
                        <a:gd name="connsiteY15" fmla="*/ 2858 h 3810"/>
                        <a:gd name="connsiteX16" fmla="*/ 952 w 1666"/>
                        <a:gd name="connsiteY16" fmla="*/ 1905 h 3810"/>
                        <a:gd name="connsiteX17" fmla="*/ 952 w 1666"/>
                        <a:gd name="connsiteY17" fmla="*/ 1905 h 3810"/>
                        <a:gd name="connsiteX18" fmla="*/ 952 w 1666"/>
                        <a:gd name="connsiteY18" fmla="*/ 1905 h 3810"/>
                        <a:gd name="connsiteX19" fmla="*/ 952 w 1666"/>
                        <a:gd name="connsiteY19" fmla="*/ 1905 h 3810"/>
                        <a:gd name="connsiteX20" fmla="*/ 952 w 1666"/>
                        <a:gd name="connsiteY20" fmla="*/ 1905 h 3810"/>
                        <a:gd name="connsiteX21" fmla="*/ 952 w 1666"/>
                        <a:gd name="connsiteY21" fmla="*/ 1905 h 3810"/>
                        <a:gd name="connsiteX22" fmla="*/ 952 w 1666"/>
                        <a:gd name="connsiteY22" fmla="*/ 1905 h 3810"/>
                        <a:gd name="connsiteX23" fmla="*/ 952 w 1666"/>
                        <a:gd name="connsiteY23" fmla="*/ 1905 h 3810"/>
                        <a:gd name="connsiteX24" fmla="*/ 952 w 1666"/>
                        <a:gd name="connsiteY24" fmla="*/ 1905 h 3810"/>
                        <a:gd name="connsiteX25" fmla="*/ 952 w 1666"/>
                        <a:gd name="connsiteY25" fmla="*/ 1905 h 3810"/>
                        <a:gd name="connsiteX26" fmla="*/ 952 w 1666"/>
                        <a:gd name="connsiteY26" fmla="*/ 1905 h 3810"/>
                        <a:gd name="connsiteX27" fmla="*/ 952 w 1666"/>
                        <a:gd name="connsiteY27" fmla="*/ 1905 h 3810"/>
                        <a:gd name="connsiteX28" fmla="*/ 952 w 1666"/>
                        <a:gd name="connsiteY28" fmla="*/ 1905 h 3810"/>
                        <a:gd name="connsiteX29" fmla="*/ 952 w 1666"/>
                        <a:gd name="connsiteY29" fmla="*/ 1905 h 3810"/>
                        <a:gd name="connsiteX30" fmla="*/ 952 w 1666"/>
                        <a:gd name="connsiteY30" fmla="*/ 1905 h 3810"/>
                        <a:gd name="connsiteX31" fmla="*/ 952 w 1666"/>
                        <a:gd name="connsiteY31" fmla="*/ 1905 h 3810"/>
                        <a:gd name="connsiteX32" fmla="*/ 952 w 1666"/>
                        <a:gd name="connsiteY32" fmla="*/ 1905 h 3810"/>
                        <a:gd name="connsiteX33" fmla="*/ 952 w 1666"/>
                        <a:gd name="connsiteY33" fmla="*/ 1905 h 3810"/>
                        <a:gd name="connsiteX34" fmla="*/ 952 w 1666"/>
                        <a:gd name="connsiteY34" fmla="*/ 1905 h 3810"/>
                        <a:gd name="connsiteX35" fmla="*/ 952 w 1666"/>
                        <a:gd name="connsiteY35" fmla="*/ 1905 h 3810"/>
                        <a:gd name="connsiteX36" fmla="*/ 952 w 1666"/>
                        <a:gd name="connsiteY36" fmla="*/ 1905 h 3810"/>
                        <a:gd name="connsiteX37" fmla="*/ 952 w 1666"/>
                        <a:gd name="connsiteY37" fmla="*/ 1905 h 3810"/>
                        <a:gd name="connsiteX38" fmla="*/ 952 w 1666"/>
                        <a:gd name="connsiteY38" fmla="*/ 1905 h 3810"/>
                        <a:gd name="connsiteX39" fmla="*/ 952 w 1666"/>
                        <a:gd name="connsiteY39" fmla="*/ 1905 h 3810"/>
                        <a:gd name="connsiteX40" fmla="*/ 952 w 1666"/>
                        <a:gd name="connsiteY40" fmla="*/ 1905 h 3810"/>
                        <a:gd name="connsiteX41" fmla="*/ 952 w 1666"/>
                        <a:gd name="connsiteY41" fmla="*/ 1905 h 3810"/>
                        <a:gd name="connsiteX42" fmla="*/ 952 w 1666"/>
                        <a:gd name="connsiteY42" fmla="*/ 1905 h 3810"/>
                        <a:gd name="connsiteX43" fmla="*/ 952 w 1666"/>
                        <a:gd name="connsiteY43" fmla="*/ 1905 h 3810"/>
                        <a:gd name="connsiteX44" fmla="*/ 952 w 1666"/>
                        <a:gd name="connsiteY44" fmla="*/ 1905 h 3810"/>
                        <a:gd name="connsiteX45" fmla="*/ 952 w 1666"/>
                        <a:gd name="connsiteY45" fmla="*/ 1905 h 3810"/>
                        <a:gd name="connsiteX46" fmla="*/ 952 w 1666"/>
                        <a:gd name="connsiteY46" fmla="*/ 1905 h 3810"/>
                        <a:gd name="connsiteX47" fmla="*/ 952 w 1666"/>
                        <a:gd name="connsiteY47" fmla="*/ 1905 h 3810"/>
                        <a:gd name="connsiteX48" fmla="*/ 952 w 1666"/>
                        <a:gd name="connsiteY48" fmla="*/ 1905 h 3810"/>
                        <a:gd name="connsiteX49" fmla="*/ 952 w 1666"/>
                        <a:gd name="connsiteY49" fmla="*/ 1905 h 3810"/>
                        <a:gd name="connsiteX50" fmla="*/ 952 w 1666"/>
                        <a:gd name="connsiteY50" fmla="*/ 1905 h 3810"/>
                        <a:gd name="connsiteX51" fmla="*/ 952 w 1666"/>
                        <a:gd name="connsiteY51" fmla="*/ 1905 h 3810"/>
                        <a:gd name="connsiteX52" fmla="*/ 952 w 1666"/>
                        <a:gd name="connsiteY52" fmla="*/ 1905 h 3810"/>
                        <a:gd name="connsiteX53" fmla="*/ 952 w 1666"/>
                        <a:gd name="connsiteY53" fmla="*/ 953 h 3810"/>
                        <a:gd name="connsiteX54" fmla="*/ 952 w 1666"/>
                        <a:gd name="connsiteY54" fmla="*/ 953 h 3810"/>
                        <a:gd name="connsiteX55" fmla="*/ 952 w 1666"/>
                        <a:gd name="connsiteY55" fmla="*/ 953 h 3810"/>
                        <a:gd name="connsiteX56" fmla="*/ 952 w 1666"/>
                        <a:gd name="connsiteY56" fmla="*/ 953 h 3810"/>
                        <a:gd name="connsiteX57" fmla="*/ 952 w 1666"/>
                        <a:gd name="connsiteY57" fmla="*/ 953 h 3810"/>
                        <a:gd name="connsiteX58" fmla="*/ 952 w 1666"/>
                        <a:gd name="connsiteY58" fmla="*/ 953 h 3810"/>
                        <a:gd name="connsiteX59" fmla="*/ 952 w 1666"/>
                        <a:gd name="connsiteY59" fmla="*/ 953 h 3810"/>
                        <a:gd name="connsiteX60" fmla="*/ 952 w 1666"/>
                        <a:gd name="connsiteY60" fmla="*/ 953 h 3810"/>
                        <a:gd name="connsiteX61" fmla="*/ 952 w 1666"/>
                        <a:gd name="connsiteY61" fmla="*/ 953 h 3810"/>
                        <a:gd name="connsiteX62" fmla="*/ 952 w 1666"/>
                        <a:gd name="connsiteY62" fmla="*/ 953 h 3810"/>
                        <a:gd name="connsiteX63" fmla="*/ 952 w 1666"/>
                        <a:gd name="connsiteY63" fmla="*/ 953 h 3810"/>
                        <a:gd name="connsiteX64" fmla="*/ 952 w 1666"/>
                        <a:gd name="connsiteY64" fmla="*/ 953 h 3810"/>
                        <a:gd name="connsiteX65" fmla="*/ 952 w 1666"/>
                        <a:gd name="connsiteY65" fmla="*/ 953 h 3810"/>
                        <a:gd name="connsiteX66" fmla="*/ 0 w 1666"/>
                        <a:gd name="connsiteY66" fmla="*/ 0 h 3810"/>
                        <a:gd name="connsiteX67" fmla="*/ 0 w 1666"/>
                        <a:gd name="connsiteY67" fmla="*/ 0 h 3810"/>
                        <a:gd name="connsiteX68" fmla="*/ 0 w 1666"/>
                        <a:gd name="connsiteY68" fmla="*/ 0 h 3810"/>
                        <a:gd name="connsiteX69" fmla="*/ 0 w 1666"/>
                        <a:gd name="connsiteY69" fmla="*/ 0 h 3810"/>
                        <a:gd name="connsiteX70" fmla="*/ 0 w 1666"/>
                        <a:gd name="connsiteY70" fmla="*/ 0 h 3810"/>
                        <a:gd name="connsiteX71" fmla="*/ 0 w 1666"/>
                        <a:gd name="connsiteY71" fmla="*/ 0 h 3810"/>
                        <a:gd name="connsiteX72" fmla="*/ 0 w 1666"/>
                        <a:gd name="connsiteY72" fmla="*/ 0 h 3810"/>
                        <a:gd name="connsiteX73" fmla="*/ 0 w 1666"/>
                        <a:gd name="connsiteY73" fmla="*/ 0 h 3810"/>
                        <a:gd name="connsiteX74" fmla="*/ 0 w 1666"/>
                        <a:gd name="connsiteY74" fmla="*/ 0 h 3810"/>
                        <a:gd name="connsiteX75" fmla="*/ 0 w 1666"/>
                        <a:gd name="connsiteY75" fmla="*/ 0 h 3810"/>
                        <a:gd name="connsiteX76" fmla="*/ 0 w 1666"/>
                        <a:gd name="connsiteY76" fmla="*/ 0 h 3810"/>
                        <a:gd name="connsiteX77" fmla="*/ 0 w 1666"/>
                        <a:gd name="connsiteY77" fmla="*/ 0 h 3810"/>
                        <a:gd name="connsiteX78" fmla="*/ 0 w 1666"/>
                        <a:gd name="connsiteY78" fmla="*/ 0 h 3810"/>
                        <a:gd name="connsiteX79" fmla="*/ 0 w 1666"/>
                        <a:gd name="connsiteY79" fmla="*/ 0 h 3810"/>
                        <a:gd name="connsiteX80" fmla="*/ 0 w 1666"/>
                        <a:gd name="connsiteY80" fmla="*/ 0 h 3810"/>
                        <a:gd name="connsiteX81" fmla="*/ 0 w 1666"/>
                        <a:gd name="connsiteY81" fmla="*/ 0 h 3810"/>
                        <a:gd name="connsiteX82" fmla="*/ 0 w 1666"/>
                        <a:gd name="connsiteY82" fmla="*/ 0 h 3810"/>
                        <a:gd name="connsiteX83" fmla="*/ 0 w 1666"/>
                        <a:gd name="connsiteY83" fmla="*/ 0 h 3810"/>
                        <a:gd name="connsiteX84" fmla="*/ 0 w 1666"/>
                        <a:gd name="connsiteY84" fmla="*/ 0 h 3810"/>
                        <a:gd name="connsiteX85" fmla="*/ 0 w 1666"/>
                        <a:gd name="connsiteY85" fmla="*/ 0 h 3810"/>
                        <a:gd name="connsiteX86" fmla="*/ 0 w 1666"/>
                        <a:gd name="connsiteY86" fmla="*/ 0 h 3810"/>
                        <a:gd name="connsiteX87" fmla="*/ 0 w 1666"/>
                        <a:gd name="connsiteY87" fmla="*/ 0 h 3810"/>
                        <a:gd name="connsiteX88" fmla="*/ 0 w 1666"/>
                        <a:gd name="connsiteY88" fmla="*/ 0 h 3810"/>
                        <a:gd name="connsiteX89" fmla="*/ 0 w 1666"/>
                        <a:gd name="connsiteY89" fmla="*/ 0 h 3810"/>
                        <a:gd name="connsiteX90" fmla="*/ 0 w 1666"/>
                        <a:gd name="connsiteY90" fmla="*/ 0 h 3810"/>
                        <a:gd name="connsiteX91" fmla="*/ 0 w 1666"/>
                        <a:gd name="connsiteY91" fmla="*/ 0 h 3810"/>
                        <a:gd name="connsiteX92" fmla="*/ 0 w 1666"/>
                        <a:gd name="connsiteY92" fmla="*/ 0 h 3810"/>
                        <a:gd name="connsiteX93" fmla="*/ 0 w 1666"/>
                        <a:gd name="connsiteY93" fmla="*/ 0 h 3810"/>
                        <a:gd name="connsiteX94" fmla="*/ 0 w 1666"/>
                        <a:gd name="connsiteY94" fmla="*/ 0 h 3810"/>
                        <a:gd name="connsiteX95" fmla="*/ 0 w 1666"/>
                        <a:gd name="connsiteY95" fmla="*/ 0 h 3810"/>
                        <a:gd name="connsiteX96" fmla="*/ 0 w 1666"/>
                        <a:gd name="connsiteY96" fmla="*/ 0 h 3810"/>
                        <a:gd name="connsiteX97" fmla="*/ 0 w 1666"/>
                        <a:gd name="connsiteY97" fmla="*/ 0 h 3810"/>
                        <a:gd name="connsiteX98" fmla="*/ 0 w 1666"/>
                        <a:gd name="connsiteY98" fmla="*/ 0 h 3810"/>
                        <a:gd name="connsiteX99" fmla="*/ 0 w 1666"/>
                        <a:gd name="connsiteY99" fmla="*/ 0 h 3810"/>
                        <a:gd name="connsiteX100" fmla="*/ 0 w 1666"/>
                        <a:gd name="connsiteY100" fmla="*/ 0 h 3810"/>
                        <a:gd name="connsiteX101" fmla="*/ 0 w 1666"/>
                        <a:gd name="connsiteY101" fmla="*/ 0 h 3810"/>
                        <a:gd name="connsiteX102" fmla="*/ 0 w 1666"/>
                        <a:gd name="connsiteY102" fmla="*/ 0 h 3810"/>
                        <a:gd name="connsiteX103" fmla="*/ 0 w 1666"/>
                        <a:gd name="connsiteY103" fmla="*/ 953 h 3810"/>
                        <a:gd name="connsiteX104" fmla="*/ 0 w 1666"/>
                        <a:gd name="connsiteY104" fmla="*/ 953 h 3810"/>
                        <a:gd name="connsiteX105" fmla="*/ 0 w 1666"/>
                        <a:gd name="connsiteY105" fmla="*/ 953 h 3810"/>
                        <a:gd name="connsiteX106" fmla="*/ 0 w 1666"/>
                        <a:gd name="connsiteY106" fmla="*/ 953 h 3810"/>
                        <a:gd name="connsiteX107" fmla="*/ 0 w 1666"/>
                        <a:gd name="connsiteY107" fmla="*/ 953 h 3810"/>
                        <a:gd name="connsiteX108" fmla="*/ 0 w 1666"/>
                        <a:gd name="connsiteY108" fmla="*/ 953 h 3810"/>
                        <a:gd name="connsiteX109" fmla="*/ 0 w 1666"/>
                        <a:gd name="connsiteY109" fmla="*/ 953 h 3810"/>
                        <a:gd name="connsiteX110" fmla="*/ 0 w 1666"/>
                        <a:gd name="connsiteY110" fmla="*/ 953 h 3810"/>
                        <a:gd name="connsiteX111" fmla="*/ 0 w 1666"/>
                        <a:gd name="connsiteY111" fmla="*/ 953 h 3810"/>
                        <a:gd name="connsiteX112" fmla="*/ 0 w 1666"/>
                        <a:gd name="connsiteY112" fmla="*/ 953 h 3810"/>
                        <a:gd name="connsiteX113" fmla="*/ 0 w 1666"/>
                        <a:gd name="connsiteY113" fmla="*/ 953 h 3810"/>
                        <a:gd name="connsiteX114" fmla="*/ 0 w 1666"/>
                        <a:gd name="connsiteY114" fmla="*/ 1905 h 3810"/>
                        <a:gd name="connsiteX115" fmla="*/ 0 w 1666"/>
                        <a:gd name="connsiteY115" fmla="*/ 1905 h 3810"/>
                        <a:gd name="connsiteX116" fmla="*/ 0 w 1666"/>
                        <a:gd name="connsiteY116" fmla="*/ 1905 h 3810"/>
                        <a:gd name="connsiteX117" fmla="*/ 0 w 1666"/>
                        <a:gd name="connsiteY117" fmla="*/ 1905 h 3810"/>
                        <a:gd name="connsiteX118" fmla="*/ 952 w 1666"/>
                        <a:gd name="connsiteY118" fmla="*/ 3810 h 3810"/>
                        <a:gd name="connsiteX119" fmla="*/ 952 w 1666"/>
                        <a:gd name="connsiteY119" fmla="*/ 3810 h 3810"/>
                        <a:gd name="connsiteX120" fmla="*/ 952 w 1666"/>
                        <a:gd name="connsiteY120" fmla="*/ 3810 h 3810"/>
                        <a:gd name="connsiteX121" fmla="*/ 952 w 1666"/>
                        <a:gd name="connsiteY121" fmla="*/ 3810 h 3810"/>
                        <a:gd name="connsiteX122" fmla="*/ 952 w 1666"/>
                        <a:gd name="connsiteY122" fmla="*/ 3810 h 3810"/>
                        <a:gd name="connsiteX123" fmla="*/ 952 w 1666"/>
                        <a:gd name="connsiteY123" fmla="*/ 3810 h 3810"/>
                        <a:gd name="connsiteX124" fmla="*/ 952 w 1666"/>
                        <a:gd name="connsiteY124" fmla="*/ 3810 h 3810"/>
                        <a:gd name="connsiteX125" fmla="*/ 952 w 1666"/>
                        <a:gd name="connsiteY125" fmla="*/ 3810 h 3810"/>
                        <a:gd name="connsiteX126" fmla="*/ 952 w 1666"/>
                        <a:gd name="connsiteY126" fmla="*/ 3810 h 3810"/>
                        <a:gd name="connsiteX127" fmla="*/ 952 w 1666"/>
                        <a:gd name="connsiteY127" fmla="*/ 3810 h 3810"/>
                        <a:gd name="connsiteX128" fmla="*/ 952 w 1666"/>
                        <a:gd name="connsiteY128" fmla="*/ 3810 h 3810"/>
                        <a:gd name="connsiteX129" fmla="*/ 0 w 1666"/>
                        <a:gd name="connsiteY129" fmla="*/ 1905 h 3810"/>
                        <a:gd name="connsiteX130" fmla="*/ 0 w 1666"/>
                        <a:gd name="connsiteY130" fmla="*/ 1905 h 3810"/>
                        <a:gd name="connsiteX131" fmla="*/ 0 w 1666"/>
                        <a:gd name="connsiteY131" fmla="*/ 1905 h 3810"/>
                        <a:gd name="connsiteX132" fmla="*/ 0 w 1666"/>
                        <a:gd name="connsiteY132" fmla="*/ 1905 h 3810"/>
                        <a:gd name="connsiteX133" fmla="*/ 0 w 1666"/>
                        <a:gd name="connsiteY133" fmla="*/ 1905 h 3810"/>
                        <a:gd name="connsiteX134" fmla="*/ 0 w 1666"/>
                        <a:gd name="connsiteY134" fmla="*/ 1905 h 3810"/>
                        <a:gd name="connsiteX135" fmla="*/ 0 w 1666"/>
                        <a:gd name="connsiteY135" fmla="*/ 1905 h 3810"/>
                        <a:gd name="connsiteX136" fmla="*/ 0 w 1666"/>
                        <a:gd name="connsiteY136" fmla="*/ 1905 h 3810"/>
                        <a:gd name="connsiteX137" fmla="*/ 0 w 1666"/>
                        <a:gd name="connsiteY137" fmla="*/ 1905 h 3810"/>
                        <a:gd name="connsiteX138" fmla="*/ 0 w 1666"/>
                        <a:gd name="connsiteY138" fmla="*/ 1905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666" h="3810">
                          <a:moveTo>
                            <a:pt x="952" y="3810"/>
                          </a:moveTo>
                          <a:cubicBezTo>
                            <a:pt x="952" y="3810"/>
                            <a:pt x="952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1905" y="3810"/>
                            <a:pt x="1905" y="3810"/>
                            <a:pt x="952" y="3810"/>
                          </a:cubicBezTo>
                          <a:cubicBezTo>
                            <a:pt x="1905" y="3810"/>
                            <a:pt x="1905" y="3810"/>
                            <a:pt x="952" y="3810"/>
                          </a:cubicBezTo>
                          <a:cubicBezTo>
                            <a:pt x="952" y="2858"/>
                            <a:pt x="952" y="2858"/>
                            <a:pt x="952" y="3810"/>
                          </a:cubicBezTo>
                          <a:cubicBezTo>
                            <a:pt x="1905" y="2858"/>
                            <a:pt x="1905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lnTo>
                            <a:pt x="952" y="953"/>
                          </a:ln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2858"/>
                            <a:pt x="0" y="2858"/>
                            <a:pt x="952" y="3810"/>
                          </a:cubicBezTo>
                          <a:cubicBezTo>
                            <a:pt x="0" y="2858"/>
                            <a:pt x="0" y="2858"/>
                            <a:pt x="952" y="3810"/>
                          </a:cubicBezTo>
                          <a:cubicBezTo>
                            <a:pt x="0" y="2858"/>
                            <a:pt x="0" y="2858"/>
                            <a:pt x="952" y="3810"/>
                          </a:cubicBezTo>
                          <a:cubicBezTo>
                            <a:pt x="0" y="2858"/>
                            <a:pt x="0" y="3810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3D1F11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23" name="任意多边形: 形状 1407"/>
                  <p:cNvSpPr/>
                  <p:nvPr/>
                </p:nvSpPr>
                <p:spPr>
                  <a:xfrm>
                    <a:off x="4148137" y="3362324"/>
                    <a:ext cx="1666" cy="1904"/>
                  </a:xfrm>
                  <a:custGeom>
                    <a:avLst/>
                    <a:gdLst>
                      <a:gd name="connsiteX0" fmla="*/ 952 w 1666"/>
                      <a:gd name="connsiteY0" fmla="*/ 1905 h 1904"/>
                      <a:gd name="connsiteX1" fmla="*/ 952 w 1666"/>
                      <a:gd name="connsiteY1" fmla="*/ 1905 h 1904"/>
                      <a:gd name="connsiteX2" fmla="*/ 952 w 1666"/>
                      <a:gd name="connsiteY2" fmla="*/ 1905 h 1904"/>
                      <a:gd name="connsiteX3" fmla="*/ 952 w 1666"/>
                      <a:gd name="connsiteY3" fmla="*/ 1905 h 1904"/>
                      <a:gd name="connsiteX4" fmla="*/ 952 w 1666"/>
                      <a:gd name="connsiteY4" fmla="*/ 1905 h 1904"/>
                      <a:gd name="connsiteX5" fmla="*/ 952 w 1666"/>
                      <a:gd name="connsiteY5" fmla="*/ 1905 h 1904"/>
                      <a:gd name="connsiteX6" fmla="*/ 952 w 1666"/>
                      <a:gd name="connsiteY6" fmla="*/ 1905 h 1904"/>
                      <a:gd name="connsiteX7" fmla="*/ 952 w 1666"/>
                      <a:gd name="connsiteY7" fmla="*/ 1905 h 1904"/>
                      <a:gd name="connsiteX8" fmla="*/ 952 w 1666"/>
                      <a:gd name="connsiteY8" fmla="*/ 953 h 1904"/>
                      <a:gd name="connsiteX9" fmla="*/ 952 w 1666"/>
                      <a:gd name="connsiteY9" fmla="*/ 953 h 1904"/>
                      <a:gd name="connsiteX10" fmla="*/ 952 w 1666"/>
                      <a:gd name="connsiteY10" fmla="*/ 953 h 1904"/>
                      <a:gd name="connsiteX11" fmla="*/ 952 w 1666"/>
                      <a:gd name="connsiteY11" fmla="*/ 953 h 1904"/>
                      <a:gd name="connsiteX12" fmla="*/ 952 w 1666"/>
                      <a:gd name="connsiteY12" fmla="*/ 953 h 1904"/>
                      <a:gd name="connsiteX13" fmla="*/ 952 w 1666"/>
                      <a:gd name="connsiteY13" fmla="*/ 953 h 1904"/>
                      <a:gd name="connsiteX14" fmla="*/ 952 w 1666"/>
                      <a:gd name="connsiteY14" fmla="*/ 953 h 1904"/>
                      <a:gd name="connsiteX15" fmla="*/ 952 w 1666"/>
                      <a:gd name="connsiteY15" fmla="*/ 953 h 1904"/>
                      <a:gd name="connsiteX16" fmla="*/ 952 w 1666"/>
                      <a:gd name="connsiteY16" fmla="*/ 953 h 1904"/>
                      <a:gd name="connsiteX17" fmla="*/ 952 w 1666"/>
                      <a:gd name="connsiteY17" fmla="*/ 953 h 1904"/>
                      <a:gd name="connsiteX18" fmla="*/ 952 w 1666"/>
                      <a:gd name="connsiteY18" fmla="*/ 953 h 1904"/>
                      <a:gd name="connsiteX19" fmla="*/ 952 w 1666"/>
                      <a:gd name="connsiteY19" fmla="*/ 953 h 1904"/>
                      <a:gd name="connsiteX20" fmla="*/ 952 w 1666"/>
                      <a:gd name="connsiteY20" fmla="*/ 953 h 1904"/>
                      <a:gd name="connsiteX21" fmla="*/ 952 w 1666"/>
                      <a:gd name="connsiteY21" fmla="*/ 953 h 1904"/>
                      <a:gd name="connsiteX22" fmla="*/ 952 w 1666"/>
                      <a:gd name="connsiteY22" fmla="*/ 953 h 1904"/>
                      <a:gd name="connsiteX23" fmla="*/ 952 w 1666"/>
                      <a:gd name="connsiteY23" fmla="*/ 953 h 1904"/>
                      <a:gd name="connsiteX24" fmla="*/ 952 w 1666"/>
                      <a:gd name="connsiteY24" fmla="*/ 953 h 1904"/>
                      <a:gd name="connsiteX25" fmla="*/ 952 w 1666"/>
                      <a:gd name="connsiteY25" fmla="*/ 953 h 1904"/>
                      <a:gd name="connsiteX26" fmla="*/ 952 w 1666"/>
                      <a:gd name="connsiteY26" fmla="*/ 953 h 1904"/>
                      <a:gd name="connsiteX27" fmla="*/ 952 w 1666"/>
                      <a:gd name="connsiteY27" fmla="*/ 953 h 1904"/>
                      <a:gd name="connsiteX28" fmla="*/ 952 w 1666"/>
                      <a:gd name="connsiteY28" fmla="*/ 953 h 1904"/>
                      <a:gd name="connsiteX29" fmla="*/ 952 w 1666"/>
                      <a:gd name="connsiteY29" fmla="*/ 953 h 1904"/>
                      <a:gd name="connsiteX30" fmla="*/ 952 w 1666"/>
                      <a:gd name="connsiteY30" fmla="*/ 953 h 1904"/>
                      <a:gd name="connsiteX31" fmla="*/ 952 w 1666"/>
                      <a:gd name="connsiteY31" fmla="*/ 953 h 1904"/>
                      <a:gd name="connsiteX32" fmla="*/ 0 w 1666"/>
                      <a:gd name="connsiteY32" fmla="*/ 953 h 1904"/>
                      <a:gd name="connsiteX33" fmla="*/ 0 w 1666"/>
                      <a:gd name="connsiteY33" fmla="*/ 953 h 1904"/>
                      <a:gd name="connsiteX34" fmla="*/ 0 w 1666"/>
                      <a:gd name="connsiteY34" fmla="*/ 953 h 1904"/>
                      <a:gd name="connsiteX35" fmla="*/ 0 w 1666"/>
                      <a:gd name="connsiteY35" fmla="*/ 953 h 1904"/>
                      <a:gd name="connsiteX36" fmla="*/ 0 w 1666"/>
                      <a:gd name="connsiteY36" fmla="*/ 953 h 1904"/>
                      <a:gd name="connsiteX37" fmla="*/ 0 w 1666"/>
                      <a:gd name="connsiteY37" fmla="*/ 953 h 1904"/>
                      <a:gd name="connsiteX38" fmla="*/ 0 w 1666"/>
                      <a:gd name="connsiteY38" fmla="*/ 953 h 1904"/>
                      <a:gd name="connsiteX39" fmla="*/ 0 w 1666"/>
                      <a:gd name="connsiteY39" fmla="*/ 953 h 1904"/>
                      <a:gd name="connsiteX40" fmla="*/ 0 w 1666"/>
                      <a:gd name="connsiteY40" fmla="*/ 953 h 1904"/>
                      <a:gd name="connsiteX41" fmla="*/ 0 w 1666"/>
                      <a:gd name="connsiteY41" fmla="*/ 953 h 1904"/>
                      <a:gd name="connsiteX42" fmla="*/ 0 w 1666"/>
                      <a:gd name="connsiteY42" fmla="*/ 953 h 1904"/>
                      <a:gd name="connsiteX43" fmla="*/ 0 w 1666"/>
                      <a:gd name="connsiteY43" fmla="*/ 953 h 1904"/>
                      <a:gd name="connsiteX44" fmla="*/ 0 w 1666"/>
                      <a:gd name="connsiteY44" fmla="*/ 953 h 1904"/>
                      <a:gd name="connsiteX45" fmla="*/ 0 w 1666"/>
                      <a:gd name="connsiteY45" fmla="*/ 953 h 1904"/>
                      <a:gd name="connsiteX46" fmla="*/ 0 w 1666"/>
                      <a:gd name="connsiteY46" fmla="*/ 953 h 1904"/>
                      <a:gd name="connsiteX47" fmla="*/ 0 w 1666"/>
                      <a:gd name="connsiteY47" fmla="*/ 953 h 1904"/>
                      <a:gd name="connsiteX48" fmla="*/ 0 w 1666"/>
                      <a:gd name="connsiteY48" fmla="*/ 953 h 1904"/>
                      <a:gd name="connsiteX49" fmla="*/ 0 w 1666"/>
                      <a:gd name="connsiteY49" fmla="*/ 953 h 1904"/>
                      <a:gd name="connsiteX50" fmla="*/ 0 w 1666"/>
                      <a:gd name="connsiteY50" fmla="*/ 953 h 1904"/>
                      <a:gd name="connsiteX51" fmla="*/ 0 w 1666"/>
                      <a:gd name="connsiteY51" fmla="*/ 953 h 1904"/>
                      <a:gd name="connsiteX52" fmla="*/ 0 w 1666"/>
                      <a:gd name="connsiteY52" fmla="*/ 953 h 1904"/>
                      <a:gd name="connsiteX53" fmla="*/ 0 w 1666"/>
                      <a:gd name="connsiteY53" fmla="*/ 953 h 1904"/>
                      <a:gd name="connsiteX54" fmla="*/ 0 w 1666"/>
                      <a:gd name="connsiteY54" fmla="*/ 953 h 1904"/>
                      <a:gd name="connsiteX55" fmla="*/ 0 w 1666"/>
                      <a:gd name="connsiteY55" fmla="*/ 953 h 1904"/>
                      <a:gd name="connsiteX56" fmla="*/ 0 w 1666"/>
                      <a:gd name="connsiteY56" fmla="*/ 953 h 1904"/>
                      <a:gd name="connsiteX57" fmla="*/ 0 w 1666"/>
                      <a:gd name="connsiteY57" fmla="*/ 953 h 1904"/>
                      <a:gd name="connsiteX58" fmla="*/ 0 w 1666"/>
                      <a:gd name="connsiteY58" fmla="*/ 953 h 1904"/>
                      <a:gd name="connsiteX59" fmla="*/ 0 w 1666"/>
                      <a:gd name="connsiteY59" fmla="*/ 953 h 1904"/>
                      <a:gd name="connsiteX60" fmla="*/ 0 w 1666"/>
                      <a:gd name="connsiteY60" fmla="*/ 953 h 1904"/>
                      <a:gd name="connsiteX61" fmla="*/ 0 w 1666"/>
                      <a:gd name="connsiteY61" fmla="*/ 953 h 1904"/>
                      <a:gd name="connsiteX62" fmla="*/ 952 w 1666"/>
                      <a:gd name="connsiteY62" fmla="*/ 1905 h 1904"/>
                      <a:gd name="connsiteX63" fmla="*/ 952 w 1666"/>
                      <a:gd name="connsiteY63" fmla="*/ 1905 h 1904"/>
                      <a:gd name="connsiteX64" fmla="*/ 952 w 1666"/>
                      <a:gd name="connsiteY64" fmla="*/ 1905 h 1904"/>
                      <a:gd name="connsiteX65" fmla="*/ 952 w 1666"/>
                      <a:gd name="connsiteY65" fmla="*/ 1905 h 1904"/>
                      <a:gd name="connsiteX66" fmla="*/ 952 w 1666"/>
                      <a:gd name="connsiteY66" fmla="*/ 1905 h 1904"/>
                      <a:gd name="connsiteX67" fmla="*/ 952 w 1666"/>
                      <a:gd name="connsiteY67" fmla="*/ 1905 h 1904"/>
                      <a:gd name="connsiteX68" fmla="*/ 952 w 1666"/>
                      <a:gd name="connsiteY68" fmla="*/ 1905 h 1904"/>
                      <a:gd name="connsiteX69" fmla="*/ 952 w 1666"/>
                      <a:gd name="connsiteY69" fmla="*/ 1905 h 1904"/>
                      <a:gd name="connsiteX70" fmla="*/ 952 w 1666"/>
                      <a:gd name="connsiteY70" fmla="*/ 1905 h 1904"/>
                      <a:gd name="connsiteX71" fmla="*/ 952 w 1666"/>
                      <a:gd name="connsiteY71" fmla="*/ 1905 h 1904"/>
                      <a:gd name="connsiteX72" fmla="*/ 952 w 1666"/>
                      <a:gd name="connsiteY72" fmla="*/ 1905 h 1904"/>
                      <a:gd name="connsiteX73" fmla="*/ 952 w 1666"/>
                      <a:gd name="connsiteY73" fmla="*/ 0 h 1904"/>
                      <a:gd name="connsiteX74" fmla="*/ 952 w 1666"/>
                      <a:gd name="connsiteY74" fmla="*/ 0 h 1904"/>
                      <a:gd name="connsiteX75" fmla="*/ 952 w 1666"/>
                      <a:gd name="connsiteY75" fmla="*/ 0 h 1904"/>
                      <a:gd name="connsiteX76" fmla="*/ 952 w 1666"/>
                      <a:gd name="connsiteY76" fmla="*/ 0 h 1904"/>
                      <a:gd name="connsiteX77" fmla="*/ 952 w 1666"/>
                      <a:gd name="connsiteY77" fmla="*/ 0 h 1904"/>
                      <a:gd name="connsiteX78" fmla="*/ 952 w 1666"/>
                      <a:gd name="connsiteY78" fmla="*/ 953 h 1904"/>
                      <a:gd name="connsiteX79" fmla="*/ 952 w 1666"/>
                      <a:gd name="connsiteY79" fmla="*/ 953 h 1904"/>
                      <a:gd name="connsiteX80" fmla="*/ 952 w 1666"/>
                      <a:gd name="connsiteY80" fmla="*/ 953 h 1904"/>
                      <a:gd name="connsiteX81" fmla="*/ 952 w 1666"/>
                      <a:gd name="connsiteY81" fmla="*/ 953 h 1904"/>
                      <a:gd name="connsiteX82" fmla="*/ 952 w 1666"/>
                      <a:gd name="connsiteY82" fmla="*/ 953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666" h="1904">
                        <a:moveTo>
                          <a:pt x="952" y="1905"/>
                        </a:move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1905" y="1905"/>
                          <a:pt x="1905" y="1905"/>
                          <a:pt x="952" y="1905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lnTo>
                          <a:pt x="952" y="953"/>
                        </a:ln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952" y="953"/>
                          <a:pt x="952" y="953"/>
                          <a:pt x="952" y="1905"/>
                        </a:cubicBezTo>
                        <a:cubicBezTo>
                          <a:pt x="952" y="953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lose/>
                        <a:moveTo>
                          <a:pt x="952" y="0"/>
                        </a:move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lose/>
                        <a:moveTo>
                          <a:pt x="952" y="953"/>
                        </a:move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lose/>
                      </a:path>
                    </a:pathLst>
                  </a:custGeom>
                  <a:solidFill>
                    <a:srgbClr val="3D1F11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24" name="图形 2"/>
                <p:cNvGrpSpPr/>
                <p:nvPr/>
              </p:nvGrpSpPr>
              <p:grpSpPr>
                <a:xfrm>
                  <a:off x="4277677" y="3854766"/>
                  <a:ext cx="4762" cy="3280"/>
                  <a:chOff x="4277677" y="3854766"/>
                  <a:chExt cx="4762" cy="3280"/>
                </a:xfrm>
              </p:grpSpPr>
              <p:grpSp>
                <p:nvGrpSpPr>
                  <p:cNvPr id="1525" name="图形 2"/>
                  <p:cNvGrpSpPr/>
                  <p:nvPr/>
                </p:nvGrpSpPr>
                <p:grpSpPr>
                  <a:xfrm>
                    <a:off x="4277677" y="3854766"/>
                    <a:ext cx="2857" cy="2857"/>
                    <a:chOff x="4277677" y="3854766"/>
                    <a:chExt cx="2857" cy="2857"/>
                  </a:xfrm>
                </p:grpSpPr>
                <p:sp>
                  <p:nvSpPr>
                    <p:cNvPr id="1526" name="任意多边形: 形状 1410"/>
                    <p:cNvSpPr/>
                    <p:nvPr/>
                  </p:nvSpPr>
                  <p:spPr>
                    <a:xfrm>
                      <a:off x="4277677" y="385571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7" name="任意多边形: 形状 1411"/>
                    <p:cNvSpPr/>
                    <p:nvPr/>
                  </p:nvSpPr>
                  <p:spPr>
                    <a:xfrm>
                      <a:off x="4277677" y="3855957"/>
                      <a:ext cx="0" cy="714"/>
                    </a:xfrm>
                    <a:custGeom>
                      <a:avLst/>
                      <a:gdLst>
                        <a:gd name="connsiteX0" fmla="*/ 0 w 0"/>
                        <a:gd name="connsiteY0" fmla="*/ 714 h 714"/>
                        <a:gd name="connsiteX1" fmla="*/ 0 w 0"/>
                        <a:gd name="connsiteY1" fmla="*/ 714 h 714"/>
                        <a:gd name="connsiteX2" fmla="*/ 0 w 0"/>
                        <a:gd name="connsiteY2" fmla="*/ 714 h 714"/>
                        <a:gd name="connsiteX3" fmla="*/ 0 w 0"/>
                        <a:gd name="connsiteY3" fmla="*/ 714 h 714"/>
                        <a:gd name="connsiteX4" fmla="*/ 0 w 0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h="714">
                          <a:moveTo>
                            <a:pt x="0" y="714"/>
                          </a:move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8" name="任意多边形: 形状 1412"/>
                    <p:cNvSpPr/>
                    <p:nvPr/>
                  </p:nvSpPr>
                  <p:spPr>
                    <a:xfrm>
                      <a:off x="4279582" y="3855719"/>
                      <a:ext cx="952" cy="1904"/>
                    </a:xfrm>
                    <a:custGeom>
                      <a:avLst/>
                      <a:gdLst>
                        <a:gd name="connsiteX0" fmla="*/ 0 w 952"/>
                        <a:gd name="connsiteY0" fmla="*/ 1905 h 1904"/>
                        <a:gd name="connsiteX1" fmla="*/ 953 w 952"/>
                        <a:gd name="connsiteY1" fmla="*/ 0 h 1904"/>
                        <a:gd name="connsiteX2" fmla="*/ 953 w 952"/>
                        <a:gd name="connsiteY2" fmla="*/ 0 h 1904"/>
                        <a:gd name="connsiteX3" fmla="*/ 953 w 952"/>
                        <a:gd name="connsiteY3" fmla="*/ 0 h 1904"/>
                        <a:gd name="connsiteX4" fmla="*/ 953 w 952"/>
                        <a:gd name="connsiteY4" fmla="*/ 0 h 1904"/>
                        <a:gd name="connsiteX5" fmla="*/ 953 w 952"/>
                        <a:gd name="connsiteY5" fmla="*/ 0 h 1904"/>
                        <a:gd name="connsiteX6" fmla="*/ 0 w 952"/>
                        <a:gd name="connsiteY6" fmla="*/ 1905 h 1904"/>
                        <a:gd name="connsiteX7" fmla="*/ 0 w 952"/>
                        <a:gd name="connsiteY7" fmla="*/ 1905 h 1904"/>
                        <a:gd name="connsiteX8" fmla="*/ 0 w 952"/>
                        <a:gd name="connsiteY8" fmla="*/ 1905 h 1904"/>
                        <a:gd name="connsiteX9" fmla="*/ 0 w 952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4">
                          <a:moveTo>
                            <a:pt x="0" y="1905"/>
                          </a:moveTo>
                          <a:lnTo>
                            <a:pt x="953" y="0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0" y="0"/>
                            <a:pt x="0" y="0"/>
                            <a:pt x="0" y="1905"/>
                          </a:cubicBezTo>
                          <a:cubicBezTo>
                            <a:pt x="0" y="952"/>
                            <a:pt x="0" y="952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29" name="任意多边形: 形状 1413"/>
                    <p:cNvSpPr/>
                    <p:nvPr/>
                  </p:nvSpPr>
                  <p:spPr>
                    <a:xfrm>
                      <a:off x="4277677" y="3854766"/>
                      <a:ext cx="1905" cy="2857"/>
                    </a:xfrm>
                    <a:custGeom>
                      <a:avLst/>
                      <a:gdLst>
                        <a:gd name="connsiteX0" fmla="*/ 1905 w 1905"/>
                        <a:gd name="connsiteY0" fmla="*/ 1905 h 2857"/>
                        <a:gd name="connsiteX1" fmla="*/ 1905 w 1905"/>
                        <a:gd name="connsiteY1" fmla="*/ 0 h 2857"/>
                        <a:gd name="connsiteX2" fmla="*/ 1905 w 1905"/>
                        <a:gd name="connsiteY2" fmla="*/ 0 h 2857"/>
                        <a:gd name="connsiteX3" fmla="*/ 1905 w 1905"/>
                        <a:gd name="connsiteY3" fmla="*/ 0 h 2857"/>
                        <a:gd name="connsiteX4" fmla="*/ 1905 w 1905"/>
                        <a:gd name="connsiteY4" fmla="*/ 0 h 2857"/>
                        <a:gd name="connsiteX5" fmla="*/ 1905 w 1905"/>
                        <a:gd name="connsiteY5" fmla="*/ 0 h 2857"/>
                        <a:gd name="connsiteX6" fmla="*/ 1905 w 1905"/>
                        <a:gd name="connsiteY6" fmla="*/ 0 h 2857"/>
                        <a:gd name="connsiteX7" fmla="*/ 1905 w 1905"/>
                        <a:gd name="connsiteY7" fmla="*/ 0 h 2857"/>
                        <a:gd name="connsiteX8" fmla="*/ 1905 w 1905"/>
                        <a:gd name="connsiteY8" fmla="*/ 0 h 2857"/>
                        <a:gd name="connsiteX9" fmla="*/ 1905 w 1905"/>
                        <a:gd name="connsiteY9" fmla="*/ 0 h 2857"/>
                        <a:gd name="connsiteX10" fmla="*/ 1905 w 1905"/>
                        <a:gd name="connsiteY10" fmla="*/ 0 h 2857"/>
                        <a:gd name="connsiteX11" fmla="*/ 1905 w 1905"/>
                        <a:gd name="connsiteY11" fmla="*/ 0 h 2857"/>
                        <a:gd name="connsiteX12" fmla="*/ 1905 w 1905"/>
                        <a:gd name="connsiteY12" fmla="*/ 0 h 2857"/>
                        <a:gd name="connsiteX13" fmla="*/ 1905 w 1905"/>
                        <a:gd name="connsiteY13" fmla="*/ 0 h 2857"/>
                        <a:gd name="connsiteX14" fmla="*/ 1905 w 1905"/>
                        <a:gd name="connsiteY14" fmla="*/ 0 h 2857"/>
                        <a:gd name="connsiteX15" fmla="*/ 1905 w 1905"/>
                        <a:gd name="connsiteY15" fmla="*/ 0 h 2857"/>
                        <a:gd name="connsiteX16" fmla="*/ 1905 w 1905"/>
                        <a:gd name="connsiteY16" fmla="*/ 0 h 2857"/>
                        <a:gd name="connsiteX17" fmla="*/ 1905 w 1905"/>
                        <a:gd name="connsiteY17" fmla="*/ 0 h 2857"/>
                        <a:gd name="connsiteX18" fmla="*/ 1905 w 1905"/>
                        <a:gd name="connsiteY18" fmla="*/ 0 h 2857"/>
                        <a:gd name="connsiteX19" fmla="*/ 1905 w 1905"/>
                        <a:gd name="connsiteY19" fmla="*/ 0 h 2857"/>
                        <a:gd name="connsiteX20" fmla="*/ 1905 w 1905"/>
                        <a:gd name="connsiteY20" fmla="*/ 0 h 2857"/>
                        <a:gd name="connsiteX21" fmla="*/ 1905 w 1905"/>
                        <a:gd name="connsiteY21" fmla="*/ 0 h 2857"/>
                        <a:gd name="connsiteX22" fmla="*/ 1905 w 1905"/>
                        <a:gd name="connsiteY22" fmla="*/ 0 h 2857"/>
                        <a:gd name="connsiteX23" fmla="*/ 1905 w 1905"/>
                        <a:gd name="connsiteY23" fmla="*/ 0 h 2857"/>
                        <a:gd name="connsiteX24" fmla="*/ 1905 w 1905"/>
                        <a:gd name="connsiteY24" fmla="*/ 0 h 2857"/>
                        <a:gd name="connsiteX25" fmla="*/ 1905 w 1905"/>
                        <a:gd name="connsiteY25" fmla="*/ 0 h 2857"/>
                        <a:gd name="connsiteX26" fmla="*/ 1905 w 1905"/>
                        <a:gd name="connsiteY26" fmla="*/ 0 h 2857"/>
                        <a:gd name="connsiteX27" fmla="*/ 1905 w 1905"/>
                        <a:gd name="connsiteY27" fmla="*/ 0 h 2857"/>
                        <a:gd name="connsiteX28" fmla="*/ 1905 w 1905"/>
                        <a:gd name="connsiteY28" fmla="*/ 0 h 2857"/>
                        <a:gd name="connsiteX29" fmla="*/ 1905 w 1905"/>
                        <a:gd name="connsiteY29" fmla="*/ 0 h 2857"/>
                        <a:gd name="connsiteX30" fmla="*/ 1905 w 1905"/>
                        <a:gd name="connsiteY30" fmla="*/ 0 h 2857"/>
                        <a:gd name="connsiteX31" fmla="*/ 1905 w 1905"/>
                        <a:gd name="connsiteY31" fmla="*/ 0 h 2857"/>
                        <a:gd name="connsiteX32" fmla="*/ 1905 w 1905"/>
                        <a:gd name="connsiteY32" fmla="*/ 0 h 2857"/>
                        <a:gd name="connsiteX33" fmla="*/ 1905 w 1905"/>
                        <a:gd name="connsiteY33" fmla="*/ 0 h 2857"/>
                        <a:gd name="connsiteX34" fmla="*/ 1905 w 1905"/>
                        <a:gd name="connsiteY34" fmla="*/ 0 h 2857"/>
                        <a:gd name="connsiteX35" fmla="*/ 1905 w 1905"/>
                        <a:gd name="connsiteY35" fmla="*/ 0 h 2857"/>
                        <a:gd name="connsiteX36" fmla="*/ 1905 w 1905"/>
                        <a:gd name="connsiteY36" fmla="*/ 0 h 2857"/>
                        <a:gd name="connsiteX37" fmla="*/ 1905 w 1905"/>
                        <a:gd name="connsiteY37" fmla="*/ 0 h 2857"/>
                        <a:gd name="connsiteX38" fmla="*/ 1905 w 1905"/>
                        <a:gd name="connsiteY38" fmla="*/ 0 h 2857"/>
                        <a:gd name="connsiteX39" fmla="*/ 1905 w 1905"/>
                        <a:gd name="connsiteY39" fmla="*/ 0 h 2857"/>
                        <a:gd name="connsiteX40" fmla="*/ 1905 w 1905"/>
                        <a:gd name="connsiteY40" fmla="*/ 0 h 2857"/>
                        <a:gd name="connsiteX41" fmla="*/ 1905 w 1905"/>
                        <a:gd name="connsiteY41" fmla="*/ 0 h 2857"/>
                        <a:gd name="connsiteX42" fmla="*/ 1905 w 1905"/>
                        <a:gd name="connsiteY42" fmla="*/ 0 h 2857"/>
                        <a:gd name="connsiteX43" fmla="*/ 1905 w 1905"/>
                        <a:gd name="connsiteY43" fmla="*/ 0 h 2857"/>
                        <a:gd name="connsiteX44" fmla="*/ 1905 w 1905"/>
                        <a:gd name="connsiteY44" fmla="*/ 0 h 2857"/>
                        <a:gd name="connsiteX45" fmla="*/ 1905 w 1905"/>
                        <a:gd name="connsiteY45" fmla="*/ 0 h 2857"/>
                        <a:gd name="connsiteX46" fmla="*/ 1905 w 1905"/>
                        <a:gd name="connsiteY46" fmla="*/ 0 h 2857"/>
                        <a:gd name="connsiteX47" fmla="*/ 1905 w 1905"/>
                        <a:gd name="connsiteY47" fmla="*/ 0 h 2857"/>
                        <a:gd name="connsiteX48" fmla="*/ 1905 w 1905"/>
                        <a:gd name="connsiteY48" fmla="*/ 0 h 2857"/>
                        <a:gd name="connsiteX49" fmla="*/ 1905 w 1905"/>
                        <a:gd name="connsiteY49" fmla="*/ 0 h 2857"/>
                        <a:gd name="connsiteX50" fmla="*/ 1905 w 1905"/>
                        <a:gd name="connsiteY50" fmla="*/ 0 h 2857"/>
                        <a:gd name="connsiteX51" fmla="*/ 1905 w 1905"/>
                        <a:gd name="connsiteY51" fmla="*/ 0 h 2857"/>
                        <a:gd name="connsiteX52" fmla="*/ 1905 w 1905"/>
                        <a:gd name="connsiteY52" fmla="*/ 0 h 2857"/>
                        <a:gd name="connsiteX53" fmla="*/ 1905 w 1905"/>
                        <a:gd name="connsiteY53" fmla="*/ 0 h 2857"/>
                        <a:gd name="connsiteX54" fmla="*/ 1905 w 1905"/>
                        <a:gd name="connsiteY54" fmla="*/ 0 h 2857"/>
                        <a:gd name="connsiteX55" fmla="*/ 1905 w 1905"/>
                        <a:gd name="connsiteY55" fmla="*/ 0 h 2857"/>
                        <a:gd name="connsiteX56" fmla="*/ 1905 w 1905"/>
                        <a:gd name="connsiteY56" fmla="*/ 0 h 2857"/>
                        <a:gd name="connsiteX57" fmla="*/ 1905 w 1905"/>
                        <a:gd name="connsiteY57" fmla="*/ 0 h 2857"/>
                        <a:gd name="connsiteX58" fmla="*/ 1905 w 1905"/>
                        <a:gd name="connsiteY58" fmla="*/ 0 h 2857"/>
                        <a:gd name="connsiteX59" fmla="*/ 1905 w 1905"/>
                        <a:gd name="connsiteY59" fmla="*/ 0 h 2857"/>
                        <a:gd name="connsiteX60" fmla="*/ 1905 w 1905"/>
                        <a:gd name="connsiteY60" fmla="*/ 0 h 2857"/>
                        <a:gd name="connsiteX61" fmla="*/ 1905 w 1905"/>
                        <a:gd name="connsiteY61" fmla="*/ 0 h 2857"/>
                        <a:gd name="connsiteX62" fmla="*/ 1905 w 1905"/>
                        <a:gd name="connsiteY62" fmla="*/ 0 h 2857"/>
                        <a:gd name="connsiteX63" fmla="*/ 1905 w 1905"/>
                        <a:gd name="connsiteY63" fmla="*/ 0 h 2857"/>
                        <a:gd name="connsiteX64" fmla="*/ 1905 w 1905"/>
                        <a:gd name="connsiteY64" fmla="*/ 0 h 2857"/>
                        <a:gd name="connsiteX65" fmla="*/ 1905 w 1905"/>
                        <a:gd name="connsiteY65" fmla="*/ 0 h 2857"/>
                        <a:gd name="connsiteX66" fmla="*/ 953 w 1905"/>
                        <a:gd name="connsiteY66" fmla="*/ 0 h 2857"/>
                        <a:gd name="connsiteX67" fmla="*/ 953 w 1905"/>
                        <a:gd name="connsiteY67" fmla="*/ 0 h 2857"/>
                        <a:gd name="connsiteX68" fmla="*/ 953 w 1905"/>
                        <a:gd name="connsiteY68" fmla="*/ 0 h 2857"/>
                        <a:gd name="connsiteX69" fmla="*/ 0 w 1905"/>
                        <a:gd name="connsiteY69" fmla="*/ 0 h 2857"/>
                        <a:gd name="connsiteX70" fmla="*/ 0 w 1905"/>
                        <a:gd name="connsiteY70" fmla="*/ 0 h 2857"/>
                        <a:gd name="connsiteX71" fmla="*/ 0 w 1905"/>
                        <a:gd name="connsiteY71" fmla="*/ 0 h 2857"/>
                        <a:gd name="connsiteX72" fmla="*/ 0 w 1905"/>
                        <a:gd name="connsiteY72" fmla="*/ 0 h 2857"/>
                        <a:gd name="connsiteX73" fmla="*/ 0 w 1905"/>
                        <a:gd name="connsiteY73" fmla="*/ 0 h 2857"/>
                        <a:gd name="connsiteX74" fmla="*/ 0 w 1905"/>
                        <a:gd name="connsiteY74" fmla="*/ 0 h 2857"/>
                        <a:gd name="connsiteX75" fmla="*/ 0 w 1905"/>
                        <a:gd name="connsiteY75" fmla="*/ 0 h 2857"/>
                        <a:gd name="connsiteX76" fmla="*/ 0 w 1905"/>
                        <a:gd name="connsiteY76" fmla="*/ 0 h 2857"/>
                        <a:gd name="connsiteX77" fmla="*/ 0 w 1905"/>
                        <a:gd name="connsiteY77" fmla="*/ 0 h 2857"/>
                        <a:gd name="connsiteX78" fmla="*/ 0 w 1905"/>
                        <a:gd name="connsiteY78" fmla="*/ 0 h 2857"/>
                        <a:gd name="connsiteX79" fmla="*/ 0 w 1905"/>
                        <a:gd name="connsiteY79" fmla="*/ 0 h 2857"/>
                        <a:gd name="connsiteX80" fmla="*/ 0 w 1905"/>
                        <a:gd name="connsiteY80" fmla="*/ 0 h 2857"/>
                        <a:gd name="connsiteX81" fmla="*/ 0 w 1905"/>
                        <a:gd name="connsiteY81" fmla="*/ 0 h 2857"/>
                        <a:gd name="connsiteX82" fmla="*/ 0 w 1905"/>
                        <a:gd name="connsiteY82" fmla="*/ 0 h 2857"/>
                        <a:gd name="connsiteX83" fmla="*/ 0 w 1905"/>
                        <a:gd name="connsiteY83" fmla="*/ 0 h 2857"/>
                        <a:gd name="connsiteX84" fmla="*/ 0 w 1905"/>
                        <a:gd name="connsiteY84" fmla="*/ 0 h 2857"/>
                        <a:gd name="connsiteX85" fmla="*/ 0 w 1905"/>
                        <a:gd name="connsiteY85" fmla="*/ 0 h 2857"/>
                        <a:gd name="connsiteX86" fmla="*/ 0 w 1905"/>
                        <a:gd name="connsiteY86" fmla="*/ 0 h 2857"/>
                        <a:gd name="connsiteX87" fmla="*/ 0 w 1905"/>
                        <a:gd name="connsiteY87" fmla="*/ 0 h 2857"/>
                        <a:gd name="connsiteX88" fmla="*/ 0 w 1905"/>
                        <a:gd name="connsiteY88" fmla="*/ 0 h 2857"/>
                        <a:gd name="connsiteX89" fmla="*/ 0 w 1905"/>
                        <a:gd name="connsiteY89" fmla="*/ 0 h 2857"/>
                        <a:gd name="connsiteX90" fmla="*/ 0 w 1905"/>
                        <a:gd name="connsiteY90" fmla="*/ 0 h 2857"/>
                        <a:gd name="connsiteX91" fmla="*/ 0 w 1905"/>
                        <a:gd name="connsiteY91" fmla="*/ 0 h 2857"/>
                        <a:gd name="connsiteX92" fmla="*/ 0 w 1905"/>
                        <a:gd name="connsiteY92" fmla="*/ 0 h 2857"/>
                        <a:gd name="connsiteX93" fmla="*/ 0 w 1905"/>
                        <a:gd name="connsiteY93" fmla="*/ 0 h 2857"/>
                        <a:gd name="connsiteX94" fmla="*/ 0 w 1905"/>
                        <a:gd name="connsiteY94" fmla="*/ 0 h 2857"/>
                        <a:gd name="connsiteX95" fmla="*/ 0 w 1905"/>
                        <a:gd name="connsiteY95" fmla="*/ 0 h 2857"/>
                        <a:gd name="connsiteX96" fmla="*/ 0 w 1905"/>
                        <a:gd name="connsiteY96" fmla="*/ 0 h 2857"/>
                        <a:gd name="connsiteX97" fmla="*/ 0 w 1905"/>
                        <a:gd name="connsiteY97" fmla="*/ 0 h 2857"/>
                        <a:gd name="connsiteX98" fmla="*/ 0 w 1905"/>
                        <a:gd name="connsiteY98" fmla="*/ 0 h 2857"/>
                        <a:gd name="connsiteX99" fmla="*/ 0 w 1905"/>
                        <a:gd name="connsiteY99" fmla="*/ 0 h 2857"/>
                        <a:gd name="connsiteX100" fmla="*/ 0 w 1905"/>
                        <a:gd name="connsiteY100" fmla="*/ 0 h 2857"/>
                        <a:gd name="connsiteX101" fmla="*/ 0 w 1905"/>
                        <a:gd name="connsiteY101" fmla="*/ 0 h 2857"/>
                        <a:gd name="connsiteX102" fmla="*/ 0 w 1905"/>
                        <a:gd name="connsiteY102" fmla="*/ 0 h 2857"/>
                        <a:gd name="connsiteX103" fmla="*/ 0 w 1905"/>
                        <a:gd name="connsiteY103" fmla="*/ 0 h 2857"/>
                        <a:gd name="connsiteX104" fmla="*/ 0 w 1905"/>
                        <a:gd name="connsiteY104" fmla="*/ 0 h 2857"/>
                        <a:gd name="connsiteX105" fmla="*/ 0 w 1905"/>
                        <a:gd name="connsiteY105" fmla="*/ 0 h 2857"/>
                        <a:gd name="connsiteX106" fmla="*/ 0 w 1905"/>
                        <a:gd name="connsiteY106" fmla="*/ 0 h 2857"/>
                        <a:gd name="connsiteX107" fmla="*/ 0 w 1905"/>
                        <a:gd name="connsiteY107" fmla="*/ 0 h 2857"/>
                        <a:gd name="connsiteX108" fmla="*/ 0 w 1905"/>
                        <a:gd name="connsiteY108" fmla="*/ 0 h 2857"/>
                        <a:gd name="connsiteX109" fmla="*/ 0 w 1905"/>
                        <a:gd name="connsiteY109" fmla="*/ 0 h 2857"/>
                        <a:gd name="connsiteX110" fmla="*/ 0 w 1905"/>
                        <a:gd name="connsiteY110" fmla="*/ 0 h 2857"/>
                        <a:gd name="connsiteX111" fmla="*/ 0 w 1905"/>
                        <a:gd name="connsiteY111" fmla="*/ 0 h 2857"/>
                        <a:gd name="connsiteX112" fmla="*/ 0 w 1905"/>
                        <a:gd name="connsiteY112" fmla="*/ 0 h 2857"/>
                        <a:gd name="connsiteX113" fmla="*/ 0 w 1905"/>
                        <a:gd name="connsiteY113" fmla="*/ 0 h 2857"/>
                        <a:gd name="connsiteX114" fmla="*/ 953 w 1905"/>
                        <a:gd name="connsiteY114" fmla="*/ 0 h 2857"/>
                        <a:gd name="connsiteX115" fmla="*/ 953 w 1905"/>
                        <a:gd name="connsiteY115" fmla="*/ 0 h 2857"/>
                        <a:gd name="connsiteX116" fmla="*/ 953 w 1905"/>
                        <a:gd name="connsiteY116" fmla="*/ 0 h 2857"/>
                        <a:gd name="connsiteX117" fmla="*/ 953 w 1905"/>
                        <a:gd name="connsiteY117" fmla="*/ 0 h 2857"/>
                        <a:gd name="connsiteX118" fmla="*/ 1905 w 1905"/>
                        <a:gd name="connsiteY118" fmla="*/ 1905 h 2857"/>
                        <a:gd name="connsiteX119" fmla="*/ 1905 w 1905"/>
                        <a:gd name="connsiteY119" fmla="*/ 1905 h 2857"/>
                        <a:gd name="connsiteX120" fmla="*/ 953 w 1905"/>
                        <a:gd name="connsiteY120" fmla="*/ 2858 h 2857"/>
                        <a:gd name="connsiteX121" fmla="*/ 1905 w 1905"/>
                        <a:gd name="connsiteY121" fmla="*/ 1905 h 2857"/>
                        <a:gd name="connsiteX122" fmla="*/ 1905 w 1905"/>
                        <a:gd name="connsiteY122" fmla="*/ 1905 h 2857"/>
                        <a:gd name="connsiteX123" fmla="*/ 1905 w 1905"/>
                        <a:gd name="connsiteY123" fmla="*/ 1905 h 2857"/>
                        <a:gd name="connsiteX124" fmla="*/ 1905 w 1905"/>
                        <a:gd name="connsiteY124" fmla="*/ 1905 h 2857"/>
                        <a:gd name="connsiteX125" fmla="*/ 1905 w 1905"/>
                        <a:gd name="connsiteY125" fmla="*/ 1905 h 2857"/>
                        <a:gd name="connsiteX126" fmla="*/ 1905 w 1905"/>
                        <a:gd name="connsiteY126" fmla="*/ 1905 h 2857"/>
                        <a:gd name="connsiteX127" fmla="*/ 1905 w 1905"/>
                        <a:gd name="connsiteY127" fmla="*/ 1905 h 2857"/>
                        <a:gd name="connsiteX128" fmla="*/ 1905 w 1905"/>
                        <a:gd name="connsiteY128" fmla="*/ 1905 h 2857"/>
                        <a:gd name="connsiteX129" fmla="*/ 0 w 1905"/>
                        <a:gd name="connsiteY129" fmla="*/ 953 h 2857"/>
                        <a:gd name="connsiteX130" fmla="*/ 0 w 1905"/>
                        <a:gd name="connsiteY130" fmla="*/ 953 h 2857"/>
                        <a:gd name="connsiteX131" fmla="*/ 0 w 1905"/>
                        <a:gd name="connsiteY131" fmla="*/ 953 h 2857"/>
                        <a:gd name="connsiteX132" fmla="*/ 0 w 1905"/>
                        <a:gd name="connsiteY132" fmla="*/ 953 h 2857"/>
                        <a:gd name="connsiteX133" fmla="*/ 0 w 1905"/>
                        <a:gd name="connsiteY133" fmla="*/ 953 h 2857"/>
                        <a:gd name="connsiteX134" fmla="*/ 0 w 1905"/>
                        <a:gd name="connsiteY134" fmla="*/ 953 h 2857"/>
                        <a:gd name="connsiteX135" fmla="*/ 0 w 1905"/>
                        <a:gd name="connsiteY135" fmla="*/ 953 h 2857"/>
                        <a:gd name="connsiteX136" fmla="*/ 0 w 1905"/>
                        <a:gd name="connsiteY136" fmla="*/ 953 h 2857"/>
                        <a:gd name="connsiteX137" fmla="*/ 0 w 1905"/>
                        <a:gd name="connsiteY137" fmla="*/ 953 h 2857"/>
                        <a:gd name="connsiteX138" fmla="*/ 0 w 1905"/>
                        <a:gd name="connsiteY138" fmla="*/ 953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905" h="2857">
                          <a:moveTo>
                            <a:pt x="1905" y="1905"/>
                          </a:moveTo>
                          <a:cubicBezTo>
                            <a:pt x="1905" y="953"/>
                            <a:pt x="1905" y="953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1905"/>
                            <a:pt x="953" y="2858"/>
                            <a:pt x="1905" y="1905"/>
                          </a:cubicBezTo>
                          <a:cubicBezTo>
                            <a:pt x="953" y="1905"/>
                            <a:pt x="953" y="1905"/>
                            <a:pt x="1905" y="1905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1905" y="1905"/>
                          </a:cubicBezTo>
                          <a:cubicBezTo>
                            <a:pt x="953" y="2858"/>
                            <a:pt x="953" y="2858"/>
                            <a:pt x="1905" y="1905"/>
                          </a:cubicBezTo>
                          <a:cubicBezTo>
                            <a:pt x="1905" y="2858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2858"/>
                            <a:pt x="1905" y="2858"/>
                            <a:pt x="1905" y="1905"/>
                          </a:cubicBezTo>
                          <a:cubicBezTo>
                            <a:pt x="1905" y="2858"/>
                            <a:pt x="1905" y="2858"/>
                            <a:pt x="1905" y="1905"/>
                          </a:cubicBezTo>
                          <a:lnTo>
                            <a:pt x="1905" y="1905"/>
                          </a:lnTo>
                          <a:cubicBezTo>
                            <a:pt x="1905" y="1905"/>
                            <a:pt x="1905" y="1905"/>
                            <a:pt x="1905" y="1905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1905"/>
                            <a:pt x="0" y="1905"/>
                            <a:pt x="0" y="953"/>
                          </a:cubicBezTo>
                          <a:cubicBezTo>
                            <a:pt x="0" y="1905"/>
                            <a:pt x="0" y="1905"/>
                            <a:pt x="0" y="953"/>
                          </a:cubicBezTo>
                          <a:cubicBezTo>
                            <a:pt x="0" y="1905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30" name="任意多边形: 形状 1414"/>
                  <p:cNvSpPr/>
                  <p:nvPr/>
                </p:nvSpPr>
                <p:spPr>
                  <a:xfrm>
                    <a:off x="4280535" y="3855719"/>
                    <a:ext cx="1904" cy="2328"/>
                  </a:xfrm>
                  <a:custGeom>
                    <a:avLst/>
                    <a:gdLst>
                      <a:gd name="connsiteX0" fmla="*/ 1905 w 1904"/>
                      <a:gd name="connsiteY0" fmla="*/ 952 h 2328"/>
                      <a:gd name="connsiteX1" fmla="*/ 1905 w 1904"/>
                      <a:gd name="connsiteY1" fmla="*/ 952 h 2328"/>
                      <a:gd name="connsiteX2" fmla="*/ 1905 w 1904"/>
                      <a:gd name="connsiteY2" fmla="*/ 952 h 2328"/>
                      <a:gd name="connsiteX3" fmla="*/ 1905 w 1904"/>
                      <a:gd name="connsiteY3" fmla="*/ 952 h 2328"/>
                      <a:gd name="connsiteX4" fmla="*/ 1905 w 1904"/>
                      <a:gd name="connsiteY4" fmla="*/ 952 h 2328"/>
                      <a:gd name="connsiteX5" fmla="*/ 1905 w 1904"/>
                      <a:gd name="connsiteY5" fmla="*/ 952 h 2328"/>
                      <a:gd name="connsiteX6" fmla="*/ 1905 w 1904"/>
                      <a:gd name="connsiteY6" fmla="*/ 952 h 2328"/>
                      <a:gd name="connsiteX7" fmla="*/ 1905 w 1904"/>
                      <a:gd name="connsiteY7" fmla="*/ 952 h 2328"/>
                      <a:gd name="connsiteX8" fmla="*/ 1905 w 1904"/>
                      <a:gd name="connsiteY8" fmla="*/ 952 h 2328"/>
                      <a:gd name="connsiteX9" fmla="*/ 1905 w 1904"/>
                      <a:gd name="connsiteY9" fmla="*/ 952 h 2328"/>
                      <a:gd name="connsiteX10" fmla="*/ 952 w 1904"/>
                      <a:gd name="connsiteY10" fmla="*/ 0 h 2328"/>
                      <a:gd name="connsiteX11" fmla="*/ 952 w 1904"/>
                      <a:gd name="connsiteY11" fmla="*/ 0 h 2328"/>
                      <a:gd name="connsiteX12" fmla="*/ 952 w 1904"/>
                      <a:gd name="connsiteY12" fmla="*/ 0 h 2328"/>
                      <a:gd name="connsiteX13" fmla="*/ 952 w 1904"/>
                      <a:gd name="connsiteY13" fmla="*/ 0 h 2328"/>
                      <a:gd name="connsiteX14" fmla="*/ 952 w 1904"/>
                      <a:gd name="connsiteY14" fmla="*/ 0 h 2328"/>
                      <a:gd name="connsiteX15" fmla="*/ 952 w 1904"/>
                      <a:gd name="connsiteY15" fmla="*/ 0 h 2328"/>
                      <a:gd name="connsiteX16" fmla="*/ 952 w 1904"/>
                      <a:gd name="connsiteY16" fmla="*/ 0 h 2328"/>
                      <a:gd name="connsiteX17" fmla="*/ 952 w 1904"/>
                      <a:gd name="connsiteY17" fmla="*/ 0 h 2328"/>
                      <a:gd name="connsiteX18" fmla="*/ 952 w 1904"/>
                      <a:gd name="connsiteY18" fmla="*/ 0 h 2328"/>
                      <a:gd name="connsiteX19" fmla="*/ 952 w 1904"/>
                      <a:gd name="connsiteY19" fmla="*/ 0 h 2328"/>
                      <a:gd name="connsiteX20" fmla="*/ 952 w 1904"/>
                      <a:gd name="connsiteY20" fmla="*/ 0 h 2328"/>
                      <a:gd name="connsiteX21" fmla="*/ 952 w 1904"/>
                      <a:gd name="connsiteY21" fmla="*/ 0 h 2328"/>
                      <a:gd name="connsiteX22" fmla="*/ 952 w 1904"/>
                      <a:gd name="connsiteY22" fmla="*/ 0 h 2328"/>
                      <a:gd name="connsiteX23" fmla="*/ 952 w 1904"/>
                      <a:gd name="connsiteY23" fmla="*/ 0 h 2328"/>
                      <a:gd name="connsiteX24" fmla="*/ 952 w 1904"/>
                      <a:gd name="connsiteY24" fmla="*/ 0 h 2328"/>
                      <a:gd name="connsiteX25" fmla="*/ 952 w 1904"/>
                      <a:gd name="connsiteY25" fmla="*/ 0 h 2328"/>
                      <a:gd name="connsiteX26" fmla="*/ 952 w 1904"/>
                      <a:gd name="connsiteY26" fmla="*/ 0 h 2328"/>
                      <a:gd name="connsiteX27" fmla="*/ 952 w 1904"/>
                      <a:gd name="connsiteY27" fmla="*/ 0 h 2328"/>
                      <a:gd name="connsiteX28" fmla="*/ 952 w 1904"/>
                      <a:gd name="connsiteY28" fmla="*/ 0 h 2328"/>
                      <a:gd name="connsiteX29" fmla="*/ 952 w 1904"/>
                      <a:gd name="connsiteY29" fmla="*/ 0 h 2328"/>
                      <a:gd name="connsiteX30" fmla="*/ 952 w 1904"/>
                      <a:gd name="connsiteY30" fmla="*/ 0 h 2328"/>
                      <a:gd name="connsiteX31" fmla="*/ 952 w 1904"/>
                      <a:gd name="connsiteY31" fmla="*/ 0 h 2328"/>
                      <a:gd name="connsiteX32" fmla="*/ 0 w 1904"/>
                      <a:gd name="connsiteY32" fmla="*/ 1905 h 2328"/>
                      <a:gd name="connsiteX33" fmla="*/ 0 w 1904"/>
                      <a:gd name="connsiteY33" fmla="*/ 1905 h 2328"/>
                      <a:gd name="connsiteX34" fmla="*/ 0 w 1904"/>
                      <a:gd name="connsiteY34" fmla="*/ 1905 h 2328"/>
                      <a:gd name="connsiteX35" fmla="*/ 0 w 1904"/>
                      <a:gd name="connsiteY35" fmla="*/ 1905 h 2328"/>
                      <a:gd name="connsiteX36" fmla="*/ 0 w 1904"/>
                      <a:gd name="connsiteY36" fmla="*/ 1905 h 2328"/>
                      <a:gd name="connsiteX37" fmla="*/ 0 w 1904"/>
                      <a:gd name="connsiteY37" fmla="*/ 1905 h 2328"/>
                      <a:gd name="connsiteX38" fmla="*/ 0 w 1904"/>
                      <a:gd name="connsiteY38" fmla="*/ 1905 h 2328"/>
                      <a:gd name="connsiteX39" fmla="*/ 0 w 1904"/>
                      <a:gd name="connsiteY39" fmla="*/ 1905 h 2328"/>
                      <a:gd name="connsiteX40" fmla="*/ 0 w 1904"/>
                      <a:gd name="connsiteY40" fmla="*/ 1905 h 2328"/>
                      <a:gd name="connsiteX41" fmla="*/ 0 w 1904"/>
                      <a:gd name="connsiteY41" fmla="*/ 1905 h 2328"/>
                      <a:gd name="connsiteX42" fmla="*/ 0 w 1904"/>
                      <a:gd name="connsiteY42" fmla="*/ 1905 h 2328"/>
                      <a:gd name="connsiteX43" fmla="*/ 0 w 1904"/>
                      <a:gd name="connsiteY43" fmla="*/ 1905 h 2328"/>
                      <a:gd name="connsiteX44" fmla="*/ 0 w 1904"/>
                      <a:gd name="connsiteY44" fmla="*/ 1905 h 2328"/>
                      <a:gd name="connsiteX45" fmla="*/ 0 w 1904"/>
                      <a:gd name="connsiteY45" fmla="*/ 1905 h 2328"/>
                      <a:gd name="connsiteX46" fmla="*/ 0 w 1904"/>
                      <a:gd name="connsiteY46" fmla="*/ 1905 h 2328"/>
                      <a:gd name="connsiteX47" fmla="*/ 0 w 1904"/>
                      <a:gd name="connsiteY47" fmla="*/ 1905 h 2328"/>
                      <a:gd name="connsiteX48" fmla="*/ 0 w 1904"/>
                      <a:gd name="connsiteY48" fmla="*/ 1905 h 2328"/>
                      <a:gd name="connsiteX49" fmla="*/ 0 w 1904"/>
                      <a:gd name="connsiteY49" fmla="*/ 1905 h 2328"/>
                      <a:gd name="connsiteX50" fmla="*/ 0 w 1904"/>
                      <a:gd name="connsiteY50" fmla="*/ 1905 h 2328"/>
                      <a:gd name="connsiteX51" fmla="*/ 0 w 1904"/>
                      <a:gd name="connsiteY51" fmla="*/ 1905 h 2328"/>
                      <a:gd name="connsiteX52" fmla="*/ 0 w 1904"/>
                      <a:gd name="connsiteY52" fmla="*/ 1905 h 2328"/>
                      <a:gd name="connsiteX53" fmla="*/ 0 w 1904"/>
                      <a:gd name="connsiteY53" fmla="*/ 1905 h 2328"/>
                      <a:gd name="connsiteX54" fmla="*/ 0 w 1904"/>
                      <a:gd name="connsiteY54" fmla="*/ 1905 h 2328"/>
                      <a:gd name="connsiteX55" fmla="*/ 0 w 1904"/>
                      <a:gd name="connsiteY55" fmla="*/ 1905 h 2328"/>
                      <a:gd name="connsiteX56" fmla="*/ 0 w 1904"/>
                      <a:gd name="connsiteY56" fmla="*/ 1905 h 2328"/>
                      <a:gd name="connsiteX57" fmla="*/ 0 w 1904"/>
                      <a:gd name="connsiteY57" fmla="*/ 1905 h 2328"/>
                      <a:gd name="connsiteX58" fmla="*/ 0 w 1904"/>
                      <a:gd name="connsiteY58" fmla="*/ 1905 h 2328"/>
                      <a:gd name="connsiteX59" fmla="*/ 0 w 1904"/>
                      <a:gd name="connsiteY59" fmla="*/ 1905 h 2328"/>
                      <a:gd name="connsiteX60" fmla="*/ 0 w 1904"/>
                      <a:gd name="connsiteY60" fmla="*/ 1905 h 2328"/>
                      <a:gd name="connsiteX61" fmla="*/ 1905 w 1904"/>
                      <a:gd name="connsiteY61" fmla="*/ 952 h 2328"/>
                      <a:gd name="connsiteX62" fmla="*/ 1905 w 1904"/>
                      <a:gd name="connsiteY62" fmla="*/ 952 h 2328"/>
                      <a:gd name="connsiteX63" fmla="*/ 1905 w 1904"/>
                      <a:gd name="connsiteY63" fmla="*/ 952 h 2328"/>
                      <a:gd name="connsiteX64" fmla="*/ 1905 w 1904"/>
                      <a:gd name="connsiteY64" fmla="*/ 952 h 2328"/>
                      <a:gd name="connsiteX65" fmla="*/ 1905 w 1904"/>
                      <a:gd name="connsiteY65" fmla="*/ 952 h 2328"/>
                      <a:gd name="connsiteX66" fmla="*/ 1905 w 1904"/>
                      <a:gd name="connsiteY66" fmla="*/ 952 h 2328"/>
                      <a:gd name="connsiteX67" fmla="*/ 1905 w 1904"/>
                      <a:gd name="connsiteY67" fmla="*/ 952 h 2328"/>
                      <a:gd name="connsiteX68" fmla="*/ 1905 w 1904"/>
                      <a:gd name="connsiteY68" fmla="*/ 952 h 2328"/>
                      <a:gd name="connsiteX69" fmla="*/ 1905 w 1904"/>
                      <a:gd name="connsiteY69" fmla="*/ 952 h 2328"/>
                      <a:gd name="connsiteX70" fmla="*/ 1905 w 1904"/>
                      <a:gd name="connsiteY70" fmla="*/ 952 h 2328"/>
                      <a:gd name="connsiteX71" fmla="*/ 1905 w 1904"/>
                      <a:gd name="connsiteY71" fmla="*/ 952 h 2328"/>
                      <a:gd name="connsiteX72" fmla="*/ 1905 w 1904"/>
                      <a:gd name="connsiteY72" fmla="*/ 952 h 2328"/>
                      <a:gd name="connsiteX73" fmla="*/ 0 w 1904"/>
                      <a:gd name="connsiteY73" fmla="*/ 952 h 2328"/>
                      <a:gd name="connsiteX74" fmla="*/ 0 w 1904"/>
                      <a:gd name="connsiteY74" fmla="*/ 952 h 2328"/>
                      <a:gd name="connsiteX75" fmla="*/ 0 w 1904"/>
                      <a:gd name="connsiteY75" fmla="*/ 952 h 2328"/>
                      <a:gd name="connsiteX76" fmla="*/ 0 w 1904"/>
                      <a:gd name="connsiteY76" fmla="*/ 952 h 2328"/>
                      <a:gd name="connsiteX77" fmla="*/ 0 w 1904"/>
                      <a:gd name="connsiteY77" fmla="*/ 952 h 2328"/>
                      <a:gd name="connsiteX78" fmla="*/ 952 w 1904"/>
                      <a:gd name="connsiteY78" fmla="*/ 1905 h 2328"/>
                      <a:gd name="connsiteX79" fmla="*/ 952 w 1904"/>
                      <a:gd name="connsiteY79" fmla="*/ 1905 h 2328"/>
                      <a:gd name="connsiteX80" fmla="*/ 952 w 1904"/>
                      <a:gd name="connsiteY80" fmla="*/ 1905 h 2328"/>
                      <a:gd name="connsiteX81" fmla="*/ 952 w 1904"/>
                      <a:gd name="connsiteY81" fmla="*/ 1905 h 2328"/>
                      <a:gd name="connsiteX82" fmla="*/ 952 w 1904"/>
                      <a:gd name="connsiteY82" fmla="*/ 1905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4" h="2328">
                        <a:moveTo>
                          <a:pt x="1905" y="952"/>
                        </a:move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0"/>
                          <a:pt x="1905" y="0"/>
                          <a:pt x="1905" y="952"/>
                        </a:cubicBezTo>
                        <a:cubicBezTo>
                          <a:pt x="952" y="0"/>
                          <a:pt x="952" y="0"/>
                          <a:pt x="1905" y="952"/>
                        </a:cubicBezTo>
                        <a:cubicBezTo>
                          <a:pt x="952" y="0"/>
                          <a:pt x="952" y="0"/>
                          <a:pt x="1905" y="952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952" y="0"/>
                        </a:ln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2858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952" y="1905"/>
                          <a:pt x="952" y="1905"/>
                          <a:pt x="1905" y="952"/>
                        </a:cubicBezTo>
                        <a:cubicBezTo>
                          <a:pt x="952" y="1905"/>
                          <a:pt x="952" y="1905"/>
                          <a:pt x="1905" y="952"/>
                        </a:cubicBezTo>
                        <a:cubicBezTo>
                          <a:pt x="952" y="1905"/>
                          <a:pt x="952" y="1905"/>
                          <a:pt x="1905" y="952"/>
                        </a:cubicBezTo>
                        <a:cubicBezTo>
                          <a:pt x="1905" y="1905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1905"/>
                          <a:pt x="1905" y="952"/>
                        </a:cubicBezTo>
                        <a:cubicBezTo>
                          <a:pt x="1905" y="1905"/>
                          <a:pt x="1905" y="1905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lose/>
                        <a:moveTo>
                          <a:pt x="0" y="952"/>
                        </a:move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lose/>
                        <a:moveTo>
                          <a:pt x="952" y="1905"/>
                        </a:moveTo>
                        <a:cubicBezTo>
                          <a:pt x="952" y="1905"/>
                          <a:pt x="952" y="952"/>
                          <a:pt x="952" y="1905"/>
                        </a:cubicBezTo>
                        <a:cubicBezTo>
                          <a:pt x="952" y="952"/>
                          <a:pt x="952" y="952"/>
                          <a:pt x="952" y="1905"/>
                        </a:cubicBezTo>
                        <a:cubicBezTo>
                          <a:pt x="952" y="952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1531" name="任意多边形: 形状 1415"/>
                <p:cNvSpPr/>
                <p:nvPr/>
              </p:nvSpPr>
              <p:spPr>
                <a:xfrm>
                  <a:off x="3900190" y="3767137"/>
                  <a:ext cx="223181" cy="423064"/>
                </a:xfrm>
                <a:custGeom>
                  <a:avLst/>
                  <a:gdLst>
                    <a:gd name="connsiteX0" fmla="*/ 6012 w 223181"/>
                    <a:gd name="connsiteY0" fmla="*/ 0 h 423064"/>
                    <a:gd name="connsiteX1" fmla="*/ 87927 w 223181"/>
                    <a:gd name="connsiteY1" fmla="*/ 342900 h 423064"/>
                    <a:gd name="connsiteX2" fmla="*/ 159364 w 223181"/>
                    <a:gd name="connsiteY2" fmla="*/ 421005 h 423064"/>
                    <a:gd name="connsiteX3" fmla="*/ 180319 w 223181"/>
                    <a:gd name="connsiteY3" fmla="*/ 408622 h 423064"/>
                    <a:gd name="connsiteX4" fmla="*/ 200322 w 223181"/>
                    <a:gd name="connsiteY4" fmla="*/ 402908 h 423064"/>
                    <a:gd name="connsiteX5" fmla="*/ 191749 w 223181"/>
                    <a:gd name="connsiteY5" fmla="*/ 381953 h 423064"/>
                    <a:gd name="connsiteX6" fmla="*/ 219372 w 223181"/>
                    <a:gd name="connsiteY6" fmla="*/ 376238 h 423064"/>
                    <a:gd name="connsiteX7" fmla="*/ 218419 w 223181"/>
                    <a:gd name="connsiteY7" fmla="*/ 362903 h 423064"/>
                    <a:gd name="connsiteX8" fmla="*/ 199369 w 223181"/>
                    <a:gd name="connsiteY8" fmla="*/ 334328 h 423064"/>
                    <a:gd name="connsiteX9" fmla="*/ 133647 w 223181"/>
                    <a:gd name="connsiteY9" fmla="*/ 283845 h 423064"/>
                    <a:gd name="connsiteX10" fmla="*/ 85069 w 223181"/>
                    <a:gd name="connsiteY10" fmla="*/ 1905 h 423064"/>
                    <a:gd name="connsiteX11" fmla="*/ 6012 w 223181"/>
                    <a:gd name="connsiteY11" fmla="*/ 0 h 423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3181" h="423064">
                      <a:moveTo>
                        <a:pt x="6012" y="0"/>
                      </a:moveTo>
                      <a:cubicBezTo>
                        <a:pt x="6012" y="0"/>
                        <a:pt x="-33041" y="199072"/>
                        <a:pt x="87927" y="342900"/>
                      </a:cubicBezTo>
                      <a:cubicBezTo>
                        <a:pt x="87927" y="342900"/>
                        <a:pt x="126979" y="409575"/>
                        <a:pt x="159364" y="421005"/>
                      </a:cubicBezTo>
                      <a:cubicBezTo>
                        <a:pt x="185082" y="429578"/>
                        <a:pt x="180319" y="408622"/>
                        <a:pt x="180319" y="408622"/>
                      </a:cubicBezTo>
                      <a:cubicBezTo>
                        <a:pt x="180319" y="408622"/>
                        <a:pt x="192702" y="410528"/>
                        <a:pt x="200322" y="402908"/>
                      </a:cubicBezTo>
                      <a:cubicBezTo>
                        <a:pt x="211752" y="391478"/>
                        <a:pt x="191749" y="381953"/>
                        <a:pt x="191749" y="381953"/>
                      </a:cubicBezTo>
                      <a:cubicBezTo>
                        <a:pt x="191749" y="381953"/>
                        <a:pt x="211752" y="386715"/>
                        <a:pt x="219372" y="376238"/>
                      </a:cubicBezTo>
                      <a:cubicBezTo>
                        <a:pt x="225087" y="369570"/>
                        <a:pt x="218419" y="362903"/>
                        <a:pt x="218419" y="362903"/>
                      </a:cubicBezTo>
                      <a:cubicBezTo>
                        <a:pt x="218419" y="362903"/>
                        <a:pt x="237469" y="359092"/>
                        <a:pt x="199369" y="334328"/>
                      </a:cubicBezTo>
                      <a:cubicBezTo>
                        <a:pt x="199369" y="334328"/>
                        <a:pt x="146982" y="298133"/>
                        <a:pt x="133647" y="283845"/>
                      </a:cubicBezTo>
                      <a:cubicBezTo>
                        <a:pt x="127932" y="277178"/>
                        <a:pt x="54589" y="151447"/>
                        <a:pt x="85069" y="1905"/>
                      </a:cubicBezTo>
                      <a:lnTo>
                        <a:pt x="6012" y="0"/>
                      </a:lnTo>
                      <a:close/>
                    </a:path>
                  </a:pathLst>
                </a:custGeom>
                <a:solidFill>
                  <a:srgbClr val="FFC2A4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532" name="图形 2"/>
                <p:cNvGrpSpPr/>
                <p:nvPr/>
              </p:nvGrpSpPr>
              <p:grpSpPr>
                <a:xfrm>
                  <a:off x="3889057" y="3756659"/>
                  <a:ext cx="96202" cy="68580"/>
                  <a:chOff x="3889057" y="3756659"/>
                  <a:chExt cx="96202" cy="68580"/>
                </a:xfrm>
              </p:grpSpPr>
              <p:sp>
                <p:nvSpPr>
                  <p:cNvPr id="1533" name="任意多边形: 形状 1417"/>
                  <p:cNvSpPr/>
                  <p:nvPr/>
                </p:nvSpPr>
                <p:spPr>
                  <a:xfrm>
                    <a:off x="3893091" y="3756849"/>
                    <a:ext cx="91216" cy="65414"/>
                  </a:xfrm>
                  <a:custGeom>
                    <a:avLst/>
                    <a:gdLst>
                      <a:gd name="connsiteX0" fmla="*/ 91216 w 91216"/>
                      <a:gd name="connsiteY0" fmla="*/ 12192 h 65414"/>
                      <a:gd name="connsiteX1" fmla="*/ 2634 w 91216"/>
                      <a:gd name="connsiteY1" fmla="*/ 64580 h 65414"/>
                      <a:gd name="connsiteX2" fmla="*/ 17874 w 91216"/>
                      <a:gd name="connsiteY2" fmla="*/ 2667 h 65414"/>
                      <a:gd name="connsiteX3" fmla="*/ 91216 w 91216"/>
                      <a:gd name="connsiteY3" fmla="*/ 12192 h 6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216" h="65414">
                        <a:moveTo>
                          <a:pt x="91216" y="12192"/>
                        </a:moveTo>
                        <a:cubicBezTo>
                          <a:pt x="91216" y="12192"/>
                          <a:pt x="11206" y="56007"/>
                          <a:pt x="2634" y="64580"/>
                        </a:cubicBezTo>
                        <a:cubicBezTo>
                          <a:pt x="-5939" y="73152"/>
                          <a:pt x="8349" y="13145"/>
                          <a:pt x="17874" y="2667"/>
                        </a:cubicBezTo>
                        <a:cubicBezTo>
                          <a:pt x="28351" y="-6858"/>
                          <a:pt x="91216" y="12192"/>
                          <a:pt x="91216" y="12192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534" name="图形 2"/>
                  <p:cNvGrpSpPr/>
                  <p:nvPr/>
                </p:nvGrpSpPr>
                <p:grpSpPr>
                  <a:xfrm>
                    <a:off x="3889057" y="3756659"/>
                    <a:ext cx="96202" cy="68580"/>
                    <a:chOff x="3889057" y="3756659"/>
                    <a:chExt cx="96202" cy="68580"/>
                  </a:xfrm>
                </p:grpSpPr>
                <p:grpSp>
                  <p:nvGrpSpPr>
                    <p:cNvPr id="1535" name="图形 2"/>
                    <p:cNvGrpSpPr/>
                    <p:nvPr/>
                  </p:nvGrpSpPr>
                  <p:grpSpPr>
                    <a:xfrm>
                      <a:off x="3945255" y="3775709"/>
                      <a:ext cx="29527" cy="20002"/>
                      <a:chOff x="3945255" y="3775709"/>
                      <a:chExt cx="29527" cy="20002"/>
                    </a:xfrm>
                    <a:solidFill>
                      <a:srgbClr val="FF9B80"/>
                    </a:solidFill>
                  </p:grpSpPr>
                  <p:sp>
                    <p:nvSpPr>
                      <p:cNvPr id="1536" name="任意多边形: 形状 1420"/>
                      <p:cNvSpPr/>
                      <p:nvPr/>
                    </p:nvSpPr>
                    <p:spPr>
                      <a:xfrm>
                        <a:off x="3973830" y="377666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37" name="任意多边形: 形状 1421"/>
                      <p:cNvSpPr/>
                      <p:nvPr/>
                    </p:nvSpPr>
                    <p:spPr>
                      <a:xfrm>
                        <a:off x="3945255" y="3777191"/>
                        <a:ext cx="29527" cy="18520"/>
                      </a:xfrm>
                      <a:custGeom>
                        <a:avLst/>
                        <a:gdLst>
                          <a:gd name="connsiteX0" fmla="*/ 0 w 29527"/>
                          <a:gd name="connsiteY0" fmla="*/ 12806 h 18520"/>
                          <a:gd name="connsiteX1" fmla="*/ 0 w 29527"/>
                          <a:gd name="connsiteY1" fmla="*/ 12806 h 18520"/>
                          <a:gd name="connsiteX2" fmla="*/ 1905 w 29527"/>
                          <a:gd name="connsiteY2" fmla="*/ 11853 h 18520"/>
                          <a:gd name="connsiteX3" fmla="*/ 2857 w 29527"/>
                          <a:gd name="connsiteY3" fmla="*/ 10901 h 18520"/>
                          <a:gd name="connsiteX4" fmla="*/ 3810 w 29527"/>
                          <a:gd name="connsiteY4" fmla="*/ 10901 h 18520"/>
                          <a:gd name="connsiteX5" fmla="*/ 3810 w 29527"/>
                          <a:gd name="connsiteY5" fmla="*/ 10901 h 18520"/>
                          <a:gd name="connsiteX6" fmla="*/ 4763 w 29527"/>
                          <a:gd name="connsiteY6" fmla="*/ 10901 h 18520"/>
                          <a:gd name="connsiteX7" fmla="*/ 5715 w 29527"/>
                          <a:gd name="connsiteY7" fmla="*/ 10901 h 18520"/>
                          <a:gd name="connsiteX8" fmla="*/ 6667 w 29527"/>
                          <a:gd name="connsiteY8" fmla="*/ 10901 h 18520"/>
                          <a:gd name="connsiteX9" fmla="*/ 7620 w 29527"/>
                          <a:gd name="connsiteY9" fmla="*/ 9948 h 18520"/>
                          <a:gd name="connsiteX10" fmla="*/ 7620 w 29527"/>
                          <a:gd name="connsiteY10" fmla="*/ 9948 h 18520"/>
                          <a:gd name="connsiteX11" fmla="*/ 8572 w 29527"/>
                          <a:gd name="connsiteY11" fmla="*/ 9948 h 18520"/>
                          <a:gd name="connsiteX12" fmla="*/ 9525 w 29527"/>
                          <a:gd name="connsiteY12" fmla="*/ 9948 h 18520"/>
                          <a:gd name="connsiteX13" fmla="*/ 10477 w 29527"/>
                          <a:gd name="connsiteY13" fmla="*/ 9948 h 18520"/>
                          <a:gd name="connsiteX14" fmla="*/ 11430 w 29527"/>
                          <a:gd name="connsiteY14" fmla="*/ 9948 h 18520"/>
                          <a:gd name="connsiteX15" fmla="*/ 11430 w 29527"/>
                          <a:gd name="connsiteY15" fmla="*/ 9948 h 18520"/>
                          <a:gd name="connsiteX16" fmla="*/ 11430 w 29527"/>
                          <a:gd name="connsiteY16" fmla="*/ 9948 h 18520"/>
                          <a:gd name="connsiteX17" fmla="*/ 12382 w 29527"/>
                          <a:gd name="connsiteY17" fmla="*/ 8996 h 18520"/>
                          <a:gd name="connsiteX18" fmla="*/ 13335 w 29527"/>
                          <a:gd name="connsiteY18" fmla="*/ 8996 h 18520"/>
                          <a:gd name="connsiteX19" fmla="*/ 13335 w 29527"/>
                          <a:gd name="connsiteY19" fmla="*/ 8996 h 18520"/>
                          <a:gd name="connsiteX20" fmla="*/ 14288 w 29527"/>
                          <a:gd name="connsiteY20" fmla="*/ 8996 h 18520"/>
                          <a:gd name="connsiteX21" fmla="*/ 14288 w 29527"/>
                          <a:gd name="connsiteY21" fmla="*/ 8996 h 18520"/>
                          <a:gd name="connsiteX22" fmla="*/ 14288 w 29527"/>
                          <a:gd name="connsiteY22" fmla="*/ 8996 h 18520"/>
                          <a:gd name="connsiteX23" fmla="*/ 14288 w 29527"/>
                          <a:gd name="connsiteY23" fmla="*/ 8996 h 18520"/>
                          <a:gd name="connsiteX24" fmla="*/ 14288 w 29527"/>
                          <a:gd name="connsiteY24" fmla="*/ 8996 h 18520"/>
                          <a:gd name="connsiteX25" fmla="*/ 14288 w 29527"/>
                          <a:gd name="connsiteY25" fmla="*/ 8996 h 18520"/>
                          <a:gd name="connsiteX26" fmla="*/ 15240 w 29527"/>
                          <a:gd name="connsiteY26" fmla="*/ 8043 h 18520"/>
                          <a:gd name="connsiteX27" fmla="*/ 16192 w 29527"/>
                          <a:gd name="connsiteY27" fmla="*/ 8043 h 18520"/>
                          <a:gd name="connsiteX28" fmla="*/ 16192 w 29527"/>
                          <a:gd name="connsiteY28" fmla="*/ 8043 h 18520"/>
                          <a:gd name="connsiteX29" fmla="*/ 16192 w 29527"/>
                          <a:gd name="connsiteY29" fmla="*/ 8043 h 18520"/>
                          <a:gd name="connsiteX30" fmla="*/ 16192 w 29527"/>
                          <a:gd name="connsiteY30" fmla="*/ 8043 h 18520"/>
                          <a:gd name="connsiteX31" fmla="*/ 16192 w 29527"/>
                          <a:gd name="connsiteY31" fmla="*/ 7091 h 18520"/>
                          <a:gd name="connsiteX32" fmla="*/ 18097 w 29527"/>
                          <a:gd name="connsiteY32" fmla="*/ 6138 h 18520"/>
                          <a:gd name="connsiteX33" fmla="*/ 20002 w 29527"/>
                          <a:gd name="connsiteY33" fmla="*/ 5186 h 18520"/>
                          <a:gd name="connsiteX34" fmla="*/ 21907 w 29527"/>
                          <a:gd name="connsiteY34" fmla="*/ 4233 h 18520"/>
                          <a:gd name="connsiteX35" fmla="*/ 23813 w 29527"/>
                          <a:gd name="connsiteY35" fmla="*/ 3281 h 18520"/>
                          <a:gd name="connsiteX36" fmla="*/ 23813 w 29527"/>
                          <a:gd name="connsiteY36" fmla="*/ 3281 h 18520"/>
                          <a:gd name="connsiteX37" fmla="*/ 24765 w 29527"/>
                          <a:gd name="connsiteY37" fmla="*/ 3281 h 18520"/>
                          <a:gd name="connsiteX38" fmla="*/ 24765 w 29527"/>
                          <a:gd name="connsiteY38" fmla="*/ 3281 h 18520"/>
                          <a:gd name="connsiteX39" fmla="*/ 24765 w 29527"/>
                          <a:gd name="connsiteY39" fmla="*/ 3281 h 18520"/>
                          <a:gd name="connsiteX40" fmla="*/ 24765 w 29527"/>
                          <a:gd name="connsiteY40" fmla="*/ 3281 h 18520"/>
                          <a:gd name="connsiteX41" fmla="*/ 24765 w 29527"/>
                          <a:gd name="connsiteY41" fmla="*/ 3281 h 18520"/>
                          <a:gd name="connsiteX42" fmla="*/ 25717 w 29527"/>
                          <a:gd name="connsiteY42" fmla="*/ 3281 h 18520"/>
                          <a:gd name="connsiteX43" fmla="*/ 25717 w 29527"/>
                          <a:gd name="connsiteY43" fmla="*/ 3281 h 18520"/>
                          <a:gd name="connsiteX44" fmla="*/ 26670 w 29527"/>
                          <a:gd name="connsiteY44" fmla="*/ 3281 h 18520"/>
                          <a:gd name="connsiteX45" fmla="*/ 26670 w 29527"/>
                          <a:gd name="connsiteY45" fmla="*/ 3281 h 18520"/>
                          <a:gd name="connsiteX46" fmla="*/ 26670 w 29527"/>
                          <a:gd name="connsiteY46" fmla="*/ 3281 h 18520"/>
                          <a:gd name="connsiteX47" fmla="*/ 28575 w 29527"/>
                          <a:gd name="connsiteY47" fmla="*/ 4233 h 18520"/>
                          <a:gd name="connsiteX48" fmla="*/ 28575 w 29527"/>
                          <a:gd name="connsiteY48" fmla="*/ 4233 h 18520"/>
                          <a:gd name="connsiteX49" fmla="*/ 28575 w 29527"/>
                          <a:gd name="connsiteY49" fmla="*/ 4233 h 18520"/>
                          <a:gd name="connsiteX50" fmla="*/ 28575 w 29527"/>
                          <a:gd name="connsiteY50" fmla="*/ 4233 h 18520"/>
                          <a:gd name="connsiteX51" fmla="*/ 28575 w 29527"/>
                          <a:gd name="connsiteY51" fmla="*/ 4233 h 18520"/>
                          <a:gd name="connsiteX52" fmla="*/ 29527 w 29527"/>
                          <a:gd name="connsiteY52" fmla="*/ 4233 h 18520"/>
                          <a:gd name="connsiteX53" fmla="*/ 28575 w 29527"/>
                          <a:gd name="connsiteY53" fmla="*/ 4233 h 18520"/>
                          <a:gd name="connsiteX54" fmla="*/ 27622 w 29527"/>
                          <a:gd name="connsiteY54" fmla="*/ 4233 h 18520"/>
                          <a:gd name="connsiteX55" fmla="*/ 27622 w 29527"/>
                          <a:gd name="connsiteY55" fmla="*/ 4233 h 18520"/>
                          <a:gd name="connsiteX56" fmla="*/ 27622 w 29527"/>
                          <a:gd name="connsiteY56" fmla="*/ 4233 h 18520"/>
                          <a:gd name="connsiteX57" fmla="*/ 27622 w 29527"/>
                          <a:gd name="connsiteY57" fmla="*/ 5186 h 18520"/>
                          <a:gd name="connsiteX58" fmla="*/ 25717 w 29527"/>
                          <a:gd name="connsiteY58" fmla="*/ 6138 h 18520"/>
                          <a:gd name="connsiteX59" fmla="*/ 24765 w 29527"/>
                          <a:gd name="connsiteY59" fmla="*/ 6138 h 18520"/>
                          <a:gd name="connsiteX60" fmla="*/ 24765 w 29527"/>
                          <a:gd name="connsiteY60" fmla="*/ 6138 h 18520"/>
                          <a:gd name="connsiteX61" fmla="*/ 23813 w 29527"/>
                          <a:gd name="connsiteY61" fmla="*/ 7091 h 18520"/>
                          <a:gd name="connsiteX62" fmla="*/ 21907 w 29527"/>
                          <a:gd name="connsiteY62" fmla="*/ 8043 h 18520"/>
                          <a:gd name="connsiteX63" fmla="*/ 20002 w 29527"/>
                          <a:gd name="connsiteY63" fmla="*/ 8996 h 18520"/>
                          <a:gd name="connsiteX64" fmla="*/ 19050 w 29527"/>
                          <a:gd name="connsiteY64" fmla="*/ 8996 h 18520"/>
                          <a:gd name="connsiteX65" fmla="*/ 18097 w 29527"/>
                          <a:gd name="connsiteY65" fmla="*/ 9948 h 18520"/>
                          <a:gd name="connsiteX66" fmla="*/ 17145 w 29527"/>
                          <a:gd name="connsiteY66" fmla="*/ 9948 h 18520"/>
                          <a:gd name="connsiteX67" fmla="*/ 17145 w 29527"/>
                          <a:gd name="connsiteY67" fmla="*/ 9948 h 18520"/>
                          <a:gd name="connsiteX68" fmla="*/ 17145 w 29527"/>
                          <a:gd name="connsiteY68" fmla="*/ 9948 h 18520"/>
                          <a:gd name="connsiteX69" fmla="*/ 16192 w 29527"/>
                          <a:gd name="connsiteY69" fmla="*/ 9948 h 18520"/>
                          <a:gd name="connsiteX70" fmla="*/ 15240 w 29527"/>
                          <a:gd name="connsiteY70" fmla="*/ 9948 h 18520"/>
                          <a:gd name="connsiteX71" fmla="*/ 14288 w 29527"/>
                          <a:gd name="connsiteY71" fmla="*/ 10901 h 18520"/>
                          <a:gd name="connsiteX72" fmla="*/ 14288 w 29527"/>
                          <a:gd name="connsiteY72" fmla="*/ 10901 h 18520"/>
                          <a:gd name="connsiteX73" fmla="*/ 14288 w 29527"/>
                          <a:gd name="connsiteY73" fmla="*/ 10901 h 18520"/>
                          <a:gd name="connsiteX74" fmla="*/ 14288 w 29527"/>
                          <a:gd name="connsiteY74" fmla="*/ 10901 h 18520"/>
                          <a:gd name="connsiteX75" fmla="*/ 14288 w 29527"/>
                          <a:gd name="connsiteY75" fmla="*/ 10901 h 18520"/>
                          <a:gd name="connsiteX76" fmla="*/ 13335 w 29527"/>
                          <a:gd name="connsiteY76" fmla="*/ 10901 h 18520"/>
                          <a:gd name="connsiteX77" fmla="*/ 13335 w 29527"/>
                          <a:gd name="connsiteY77" fmla="*/ 10901 h 18520"/>
                          <a:gd name="connsiteX78" fmla="*/ 13335 w 29527"/>
                          <a:gd name="connsiteY78" fmla="*/ 10901 h 18520"/>
                          <a:gd name="connsiteX79" fmla="*/ 13335 w 29527"/>
                          <a:gd name="connsiteY79" fmla="*/ 11853 h 18520"/>
                          <a:gd name="connsiteX80" fmla="*/ 12382 w 29527"/>
                          <a:gd name="connsiteY80" fmla="*/ 12806 h 18520"/>
                          <a:gd name="connsiteX81" fmla="*/ 11430 w 29527"/>
                          <a:gd name="connsiteY81" fmla="*/ 13758 h 18520"/>
                          <a:gd name="connsiteX82" fmla="*/ 10477 w 29527"/>
                          <a:gd name="connsiteY82" fmla="*/ 13758 h 18520"/>
                          <a:gd name="connsiteX83" fmla="*/ 10477 w 29527"/>
                          <a:gd name="connsiteY83" fmla="*/ 13758 h 18520"/>
                          <a:gd name="connsiteX84" fmla="*/ 10477 w 29527"/>
                          <a:gd name="connsiteY84" fmla="*/ 13758 h 18520"/>
                          <a:gd name="connsiteX85" fmla="*/ 10477 w 29527"/>
                          <a:gd name="connsiteY85" fmla="*/ 13758 h 18520"/>
                          <a:gd name="connsiteX86" fmla="*/ 9525 w 29527"/>
                          <a:gd name="connsiteY86" fmla="*/ 14711 h 18520"/>
                          <a:gd name="connsiteX87" fmla="*/ 9525 w 29527"/>
                          <a:gd name="connsiteY87" fmla="*/ 14711 h 18520"/>
                          <a:gd name="connsiteX88" fmla="*/ 6667 w 29527"/>
                          <a:gd name="connsiteY88" fmla="*/ 16616 h 18520"/>
                          <a:gd name="connsiteX89" fmla="*/ 5715 w 29527"/>
                          <a:gd name="connsiteY89" fmla="*/ 17568 h 18520"/>
                          <a:gd name="connsiteX90" fmla="*/ 4763 w 29527"/>
                          <a:gd name="connsiteY90" fmla="*/ 18521 h 18520"/>
                          <a:gd name="connsiteX91" fmla="*/ 3810 w 29527"/>
                          <a:gd name="connsiteY91" fmla="*/ 18521 h 18520"/>
                          <a:gd name="connsiteX92" fmla="*/ 3810 w 29527"/>
                          <a:gd name="connsiteY92" fmla="*/ 18521 h 18520"/>
                          <a:gd name="connsiteX93" fmla="*/ 0 w 29527"/>
                          <a:gd name="connsiteY93" fmla="*/ 12806 h 18520"/>
                          <a:gd name="connsiteX94" fmla="*/ 24765 w 29527"/>
                          <a:gd name="connsiteY94" fmla="*/ 423 h 18520"/>
                          <a:gd name="connsiteX95" fmla="*/ 24765 w 29527"/>
                          <a:gd name="connsiteY95" fmla="*/ 423 h 18520"/>
                          <a:gd name="connsiteX96" fmla="*/ 24765 w 29527"/>
                          <a:gd name="connsiteY96" fmla="*/ 423 h 18520"/>
                          <a:gd name="connsiteX97" fmla="*/ 24765 w 29527"/>
                          <a:gd name="connsiteY97" fmla="*/ 423 h 18520"/>
                          <a:gd name="connsiteX98" fmla="*/ 24765 w 29527"/>
                          <a:gd name="connsiteY98" fmla="*/ 423 h 18520"/>
                          <a:gd name="connsiteX99" fmla="*/ 20955 w 29527"/>
                          <a:gd name="connsiteY99" fmla="*/ 2328 h 18520"/>
                          <a:gd name="connsiteX100" fmla="*/ 20955 w 29527"/>
                          <a:gd name="connsiteY100" fmla="*/ 2328 h 18520"/>
                          <a:gd name="connsiteX101" fmla="*/ 20955 w 29527"/>
                          <a:gd name="connsiteY101" fmla="*/ 2328 h 18520"/>
                          <a:gd name="connsiteX102" fmla="*/ 20955 w 29527"/>
                          <a:gd name="connsiteY102" fmla="*/ 2328 h 18520"/>
                          <a:gd name="connsiteX103" fmla="*/ 20955 w 29527"/>
                          <a:gd name="connsiteY103" fmla="*/ 2328 h 18520"/>
                          <a:gd name="connsiteX104" fmla="*/ 2857 w 29527"/>
                          <a:gd name="connsiteY104" fmla="*/ 12806 h 18520"/>
                          <a:gd name="connsiteX105" fmla="*/ 2857 w 29527"/>
                          <a:gd name="connsiteY105" fmla="*/ 12806 h 18520"/>
                          <a:gd name="connsiteX106" fmla="*/ 2857 w 29527"/>
                          <a:gd name="connsiteY106" fmla="*/ 12806 h 18520"/>
                          <a:gd name="connsiteX107" fmla="*/ 2857 w 29527"/>
                          <a:gd name="connsiteY107" fmla="*/ 12806 h 18520"/>
                          <a:gd name="connsiteX108" fmla="*/ 2857 w 29527"/>
                          <a:gd name="connsiteY108" fmla="*/ 12806 h 185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8520">
                            <a:moveTo>
                              <a:pt x="0" y="12806"/>
                            </a:moveTo>
                            <a:cubicBezTo>
                              <a:pt x="0" y="12806"/>
                              <a:pt x="0" y="12806"/>
                              <a:pt x="0" y="12806"/>
                            </a:cubicBezTo>
                            <a:cubicBezTo>
                              <a:pt x="952" y="12806"/>
                              <a:pt x="952" y="11853"/>
                              <a:pt x="1905" y="11853"/>
                            </a:cubicBezTo>
                            <a:cubicBezTo>
                              <a:pt x="1905" y="11853"/>
                              <a:pt x="2857" y="11853"/>
                              <a:pt x="2857" y="10901"/>
                            </a:cubicBezTo>
                            <a:cubicBezTo>
                              <a:pt x="2857" y="10901"/>
                              <a:pt x="2857" y="10901"/>
                              <a:pt x="3810" y="10901"/>
                            </a:cubicBezTo>
                            <a:cubicBezTo>
                              <a:pt x="3810" y="10901"/>
                              <a:pt x="3810" y="10901"/>
                              <a:pt x="3810" y="10901"/>
                            </a:cubicBezTo>
                            <a:cubicBezTo>
                              <a:pt x="3810" y="10901"/>
                              <a:pt x="3810" y="10901"/>
                              <a:pt x="4763" y="10901"/>
                            </a:cubicBezTo>
                            <a:cubicBezTo>
                              <a:pt x="4763" y="10901"/>
                              <a:pt x="4763" y="10901"/>
                              <a:pt x="5715" y="10901"/>
                            </a:cubicBezTo>
                            <a:cubicBezTo>
                              <a:pt x="5715" y="10901"/>
                              <a:pt x="5715" y="10901"/>
                              <a:pt x="6667" y="10901"/>
                            </a:cubicBezTo>
                            <a:cubicBezTo>
                              <a:pt x="6667" y="10901"/>
                              <a:pt x="7620" y="10901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8572" y="9948"/>
                            </a:cubicBezTo>
                            <a:cubicBezTo>
                              <a:pt x="8572" y="9948"/>
                              <a:pt x="8572" y="9948"/>
                              <a:pt x="9525" y="9948"/>
                            </a:cubicBezTo>
                            <a:cubicBezTo>
                              <a:pt x="10477" y="9948"/>
                              <a:pt x="10477" y="9948"/>
                              <a:pt x="10477" y="9948"/>
                            </a:cubicBezTo>
                            <a:cubicBezTo>
                              <a:pt x="10477" y="9948"/>
                              <a:pt x="10477" y="9948"/>
                              <a:pt x="11430" y="9948"/>
                            </a:cubicBezTo>
                            <a:cubicBezTo>
                              <a:pt x="11430" y="9948"/>
                              <a:pt x="11430" y="9948"/>
                              <a:pt x="11430" y="9948"/>
                            </a:cubicBezTo>
                            <a:cubicBezTo>
                              <a:pt x="11430" y="9948"/>
                              <a:pt x="11430" y="9948"/>
                              <a:pt x="11430" y="9948"/>
                            </a:cubicBezTo>
                            <a:cubicBezTo>
                              <a:pt x="11430" y="9948"/>
                              <a:pt x="11430" y="8996"/>
                              <a:pt x="12382" y="8996"/>
                            </a:cubicBezTo>
                            <a:cubicBezTo>
                              <a:pt x="12382" y="8996"/>
                              <a:pt x="12382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5240" y="8043"/>
                              <a:pt x="15240" y="8043"/>
                            </a:cubicBezTo>
                            <a:cubicBezTo>
                              <a:pt x="15240" y="8043"/>
                              <a:pt x="15240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7091"/>
                            </a:cubicBezTo>
                            <a:cubicBezTo>
                              <a:pt x="17145" y="7091"/>
                              <a:pt x="18097" y="6138"/>
                              <a:pt x="18097" y="6138"/>
                            </a:cubicBezTo>
                            <a:cubicBezTo>
                              <a:pt x="19050" y="6138"/>
                              <a:pt x="19050" y="5186"/>
                              <a:pt x="20002" y="5186"/>
                            </a:cubicBezTo>
                            <a:cubicBezTo>
                              <a:pt x="20955" y="5186"/>
                              <a:pt x="20955" y="4233"/>
                              <a:pt x="21907" y="4233"/>
                            </a:cubicBezTo>
                            <a:cubicBezTo>
                              <a:pt x="22860" y="4233"/>
                              <a:pt x="22860" y="3281"/>
                              <a:pt x="23813" y="3281"/>
                            </a:cubicBezTo>
                            <a:cubicBezTo>
                              <a:pt x="23813" y="3281"/>
                              <a:pt x="23813" y="3281"/>
                              <a:pt x="23813" y="3281"/>
                            </a:cubicBezTo>
                            <a:cubicBezTo>
                              <a:pt x="23813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5717" y="3281"/>
                              <a:pt x="25717" y="3281"/>
                            </a:cubicBezTo>
                            <a:cubicBezTo>
                              <a:pt x="25717" y="3281"/>
                              <a:pt x="25717" y="3281"/>
                              <a:pt x="25717" y="3281"/>
                            </a:cubicBezTo>
                            <a:cubicBezTo>
                              <a:pt x="25717" y="3281"/>
                              <a:pt x="25717" y="3281"/>
                              <a:pt x="26670" y="3281"/>
                            </a:cubicBezTo>
                            <a:lnTo>
                              <a:pt x="26670" y="3281"/>
                            </a:lnTo>
                            <a:cubicBezTo>
                              <a:pt x="26670" y="3281"/>
                              <a:pt x="26670" y="3281"/>
                              <a:pt x="26670" y="3281"/>
                            </a:cubicBezTo>
                            <a:cubicBezTo>
                              <a:pt x="27622" y="4233"/>
                              <a:pt x="27622" y="4233"/>
                              <a:pt x="28575" y="4233"/>
                            </a:cubicBezTo>
                            <a:lnTo>
                              <a:pt x="28575" y="4233"/>
                            </a:lnTo>
                            <a:cubicBezTo>
                              <a:pt x="28575" y="4233"/>
                              <a:pt x="28575" y="4233"/>
                              <a:pt x="28575" y="4233"/>
                            </a:cubicBezTo>
                            <a:lnTo>
                              <a:pt x="28575" y="4233"/>
                            </a:lnTo>
                            <a:cubicBezTo>
                              <a:pt x="28575" y="4233"/>
                              <a:pt x="28575" y="4233"/>
                              <a:pt x="28575" y="4233"/>
                            </a:cubicBezTo>
                            <a:cubicBezTo>
                              <a:pt x="28575" y="4233"/>
                              <a:pt x="28575" y="4233"/>
                              <a:pt x="29527" y="4233"/>
                            </a:cubicBezTo>
                            <a:cubicBezTo>
                              <a:pt x="29527" y="4233"/>
                              <a:pt x="29527" y="4233"/>
                              <a:pt x="28575" y="4233"/>
                            </a:cubicBezTo>
                            <a:cubicBezTo>
                              <a:pt x="28575" y="4233"/>
                              <a:pt x="27622" y="4233"/>
                              <a:pt x="27622" y="4233"/>
                            </a:cubicBezTo>
                            <a:cubicBezTo>
                              <a:pt x="27622" y="4233"/>
                              <a:pt x="27622" y="4233"/>
                              <a:pt x="27622" y="4233"/>
                            </a:cubicBezTo>
                            <a:cubicBezTo>
                              <a:pt x="27622" y="4233"/>
                              <a:pt x="27622" y="4233"/>
                              <a:pt x="27622" y="4233"/>
                            </a:cubicBezTo>
                            <a:cubicBezTo>
                              <a:pt x="28575" y="4233"/>
                              <a:pt x="27622" y="5186"/>
                              <a:pt x="27622" y="5186"/>
                            </a:cubicBezTo>
                            <a:cubicBezTo>
                              <a:pt x="26670" y="5186"/>
                              <a:pt x="26670" y="6138"/>
                              <a:pt x="25717" y="6138"/>
                            </a:cubicBezTo>
                            <a:cubicBezTo>
                              <a:pt x="25717" y="6138"/>
                              <a:pt x="24765" y="6138"/>
                              <a:pt x="24765" y="6138"/>
                            </a:cubicBezTo>
                            <a:cubicBezTo>
                              <a:pt x="24765" y="6138"/>
                              <a:pt x="24765" y="6138"/>
                              <a:pt x="24765" y="6138"/>
                            </a:cubicBezTo>
                            <a:cubicBezTo>
                              <a:pt x="24765" y="6138"/>
                              <a:pt x="23813" y="7091"/>
                              <a:pt x="23813" y="7091"/>
                            </a:cubicBezTo>
                            <a:cubicBezTo>
                              <a:pt x="22860" y="7091"/>
                              <a:pt x="22860" y="8043"/>
                              <a:pt x="21907" y="8043"/>
                            </a:cubicBezTo>
                            <a:cubicBezTo>
                              <a:pt x="20955" y="8043"/>
                              <a:pt x="20955" y="8996"/>
                              <a:pt x="20002" y="8996"/>
                            </a:cubicBezTo>
                            <a:cubicBezTo>
                              <a:pt x="20002" y="8996"/>
                              <a:pt x="19050" y="8996"/>
                              <a:pt x="19050" y="8996"/>
                            </a:cubicBezTo>
                            <a:cubicBezTo>
                              <a:pt x="19050" y="8996"/>
                              <a:pt x="18097" y="9948"/>
                              <a:pt x="18097" y="9948"/>
                            </a:cubicBezTo>
                            <a:cubicBezTo>
                              <a:pt x="18097" y="9948"/>
                              <a:pt x="18097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6192" y="9948"/>
                            </a:cubicBezTo>
                            <a:cubicBezTo>
                              <a:pt x="16192" y="9948"/>
                              <a:pt x="15240" y="9948"/>
                              <a:pt x="15240" y="9948"/>
                            </a:cubicBezTo>
                            <a:cubicBezTo>
                              <a:pt x="15240" y="9948"/>
                              <a:pt x="14288" y="9948"/>
                              <a:pt x="14288" y="10901"/>
                            </a:cubicBezTo>
                            <a:cubicBezTo>
                              <a:pt x="14288" y="10901"/>
                              <a:pt x="14288" y="10901"/>
                              <a:pt x="14288" y="10901"/>
                            </a:cubicBezTo>
                            <a:cubicBezTo>
                              <a:pt x="14288" y="10901"/>
                              <a:pt x="14288" y="10901"/>
                              <a:pt x="14288" y="10901"/>
                            </a:cubicBezTo>
                            <a:cubicBezTo>
                              <a:pt x="14288" y="10901"/>
                              <a:pt x="14288" y="10901"/>
                              <a:pt x="14288" y="10901"/>
                            </a:cubicBezTo>
                            <a:cubicBezTo>
                              <a:pt x="14288" y="10901"/>
                              <a:pt x="14288" y="10901"/>
                              <a:pt x="14288" y="10901"/>
                            </a:cubicBezTo>
                            <a:cubicBezTo>
                              <a:pt x="14288" y="10901"/>
                              <a:pt x="14288" y="10901"/>
                              <a:pt x="13335" y="10901"/>
                            </a:cubicBezTo>
                            <a:cubicBezTo>
                              <a:pt x="13335" y="10901"/>
                              <a:pt x="13335" y="10901"/>
                              <a:pt x="13335" y="10901"/>
                            </a:cubicBezTo>
                            <a:cubicBezTo>
                              <a:pt x="13335" y="10901"/>
                              <a:pt x="13335" y="10901"/>
                              <a:pt x="13335" y="10901"/>
                            </a:cubicBezTo>
                            <a:cubicBezTo>
                              <a:pt x="13335" y="10901"/>
                              <a:pt x="13335" y="10901"/>
                              <a:pt x="13335" y="11853"/>
                            </a:cubicBezTo>
                            <a:cubicBezTo>
                              <a:pt x="13335" y="11853"/>
                              <a:pt x="12382" y="11853"/>
                              <a:pt x="12382" y="12806"/>
                            </a:cubicBezTo>
                            <a:cubicBezTo>
                              <a:pt x="12382" y="12806"/>
                              <a:pt x="11430" y="12806"/>
                              <a:pt x="11430" y="13758"/>
                            </a:cubicBezTo>
                            <a:cubicBezTo>
                              <a:pt x="11430" y="13758"/>
                              <a:pt x="11430" y="13758"/>
                              <a:pt x="10477" y="13758"/>
                            </a:cubicBezTo>
                            <a:cubicBezTo>
                              <a:pt x="10477" y="13758"/>
                              <a:pt x="10477" y="13758"/>
                              <a:pt x="10477" y="13758"/>
                            </a:cubicBezTo>
                            <a:cubicBezTo>
                              <a:pt x="10477" y="13758"/>
                              <a:pt x="10477" y="13758"/>
                              <a:pt x="10477" y="13758"/>
                            </a:cubicBezTo>
                            <a:cubicBezTo>
                              <a:pt x="10477" y="13758"/>
                              <a:pt x="10477" y="13758"/>
                              <a:pt x="10477" y="13758"/>
                            </a:cubicBezTo>
                            <a:cubicBezTo>
                              <a:pt x="10477" y="14711"/>
                              <a:pt x="9525" y="14711"/>
                              <a:pt x="9525" y="14711"/>
                            </a:cubicBezTo>
                            <a:cubicBezTo>
                              <a:pt x="9525" y="14711"/>
                              <a:pt x="9525" y="14711"/>
                              <a:pt x="9525" y="14711"/>
                            </a:cubicBezTo>
                            <a:cubicBezTo>
                              <a:pt x="8572" y="15663"/>
                              <a:pt x="7620" y="15663"/>
                              <a:pt x="6667" y="16616"/>
                            </a:cubicBezTo>
                            <a:cubicBezTo>
                              <a:pt x="6667" y="16616"/>
                              <a:pt x="5715" y="17568"/>
                              <a:pt x="5715" y="17568"/>
                            </a:cubicBezTo>
                            <a:cubicBezTo>
                              <a:pt x="5715" y="17568"/>
                              <a:pt x="4763" y="17568"/>
                              <a:pt x="4763" y="18521"/>
                            </a:cubicBezTo>
                            <a:cubicBezTo>
                              <a:pt x="4763" y="18521"/>
                              <a:pt x="3810" y="18521"/>
                              <a:pt x="3810" y="18521"/>
                            </a:cubicBezTo>
                            <a:lnTo>
                              <a:pt x="3810" y="18521"/>
                            </a:lnTo>
                            <a:lnTo>
                              <a:pt x="0" y="12806"/>
                            </a:lnTo>
                            <a:close/>
                            <a:moveTo>
                              <a:pt x="24765" y="423"/>
                            </a:moveTo>
                            <a:cubicBezTo>
                              <a:pt x="24765" y="423"/>
                              <a:pt x="24765" y="423"/>
                              <a:pt x="24765" y="423"/>
                            </a:cubicBezTo>
                            <a:cubicBezTo>
                              <a:pt x="24765" y="423"/>
                              <a:pt x="24765" y="423"/>
                              <a:pt x="24765" y="423"/>
                            </a:cubicBezTo>
                            <a:cubicBezTo>
                              <a:pt x="24765" y="-529"/>
                              <a:pt x="24765" y="423"/>
                              <a:pt x="24765" y="423"/>
                            </a:cubicBezTo>
                            <a:cubicBezTo>
                              <a:pt x="24765" y="423"/>
                              <a:pt x="24765" y="423"/>
                              <a:pt x="24765" y="423"/>
                            </a:cubicBezTo>
                            <a:close/>
                            <a:moveTo>
                              <a:pt x="20955" y="2328"/>
                            </a:moveTo>
                            <a:cubicBezTo>
                              <a:pt x="20955" y="2328"/>
                              <a:pt x="20955" y="2328"/>
                              <a:pt x="20955" y="2328"/>
                            </a:cubicBezTo>
                            <a:cubicBezTo>
                              <a:pt x="20955" y="2328"/>
                              <a:pt x="20955" y="2328"/>
                              <a:pt x="20955" y="2328"/>
                            </a:cubicBezTo>
                            <a:cubicBezTo>
                              <a:pt x="20955" y="2328"/>
                              <a:pt x="20955" y="2328"/>
                              <a:pt x="20955" y="2328"/>
                            </a:cubicBezTo>
                            <a:cubicBezTo>
                              <a:pt x="20955" y="2328"/>
                              <a:pt x="20955" y="2328"/>
                              <a:pt x="20955" y="2328"/>
                            </a:cubicBezTo>
                            <a:close/>
                            <a:moveTo>
                              <a:pt x="2857" y="12806"/>
                            </a:moveTo>
                            <a:cubicBezTo>
                              <a:pt x="2857" y="12806"/>
                              <a:pt x="2857" y="12806"/>
                              <a:pt x="2857" y="12806"/>
                            </a:cubicBezTo>
                            <a:cubicBezTo>
                              <a:pt x="2857" y="11853"/>
                              <a:pt x="2857" y="11853"/>
                              <a:pt x="2857" y="12806"/>
                            </a:cubicBezTo>
                            <a:cubicBezTo>
                              <a:pt x="2857" y="11853"/>
                              <a:pt x="2857" y="11853"/>
                              <a:pt x="2857" y="12806"/>
                            </a:cubicBezTo>
                            <a:cubicBezTo>
                              <a:pt x="2857" y="11853"/>
                              <a:pt x="1905" y="11853"/>
                              <a:pt x="2857" y="12806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38" name="任意多边形: 形状 1422"/>
                      <p:cNvSpPr/>
                      <p:nvPr/>
                    </p:nvSpPr>
                    <p:spPr>
                      <a:xfrm>
                        <a:off x="3970972" y="37757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39" name="任意多边形: 形状 1423"/>
                      <p:cNvSpPr/>
                      <p:nvPr/>
                    </p:nvSpPr>
                    <p:spPr>
                      <a:xfrm>
                        <a:off x="3970019" y="3775709"/>
                        <a:ext cx="4762" cy="1905"/>
                      </a:xfrm>
                      <a:custGeom>
                        <a:avLst/>
                        <a:gdLst>
                          <a:gd name="connsiteX0" fmla="*/ 0 w 4762"/>
                          <a:gd name="connsiteY0" fmla="*/ 953 h 1905"/>
                          <a:gd name="connsiteX1" fmla="*/ 1905 w 4762"/>
                          <a:gd name="connsiteY1" fmla="*/ 1905 h 1905"/>
                          <a:gd name="connsiteX2" fmla="*/ 1905 w 4762"/>
                          <a:gd name="connsiteY2" fmla="*/ 1905 h 1905"/>
                          <a:gd name="connsiteX3" fmla="*/ 1905 w 4762"/>
                          <a:gd name="connsiteY3" fmla="*/ 1905 h 1905"/>
                          <a:gd name="connsiteX4" fmla="*/ 1905 w 4762"/>
                          <a:gd name="connsiteY4" fmla="*/ 1905 h 1905"/>
                          <a:gd name="connsiteX5" fmla="*/ 1905 w 4762"/>
                          <a:gd name="connsiteY5" fmla="*/ 1905 h 1905"/>
                          <a:gd name="connsiteX6" fmla="*/ 2858 w 4762"/>
                          <a:gd name="connsiteY6" fmla="*/ 1905 h 1905"/>
                          <a:gd name="connsiteX7" fmla="*/ 3810 w 4762"/>
                          <a:gd name="connsiteY7" fmla="*/ 1905 h 1905"/>
                          <a:gd name="connsiteX8" fmla="*/ 3810 w 4762"/>
                          <a:gd name="connsiteY8" fmla="*/ 1905 h 1905"/>
                          <a:gd name="connsiteX9" fmla="*/ 3810 w 4762"/>
                          <a:gd name="connsiteY9" fmla="*/ 1905 h 1905"/>
                          <a:gd name="connsiteX10" fmla="*/ 3810 w 4762"/>
                          <a:gd name="connsiteY10" fmla="*/ 1905 h 1905"/>
                          <a:gd name="connsiteX11" fmla="*/ 4763 w 4762"/>
                          <a:gd name="connsiteY11" fmla="*/ 1905 h 1905"/>
                          <a:gd name="connsiteX12" fmla="*/ 3810 w 4762"/>
                          <a:gd name="connsiteY12" fmla="*/ 0 h 1905"/>
                          <a:gd name="connsiteX13" fmla="*/ 2858 w 4762"/>
                          <a:gd name="connsiteY13" fmla="*/ 0 h 1905"/>
                          <a:gd name="connsiteX14" fmla="*/ 1905 w 4762"/>
                          <a:gd name="connsiteY14" fmla="*/ 0 h 1905"/>
                          <a:gd name="connsiteX15" fmla="*/ 0 w 4762"/>
                          <a:gd name="connsiteY15" fmla="*/ 953 h 1905"/>
                          <a:gd name="connsiteX16" fmla="*/ 0 w 4762"/>
                          <a:gd name="connsiteY16" fmla="*/ 953 h 1905"/>
                          <a:gd name="connsiteX17" fmla="*/ 0 w 4762"/>
                          <a:gd name="connsiteY17" fmla="*/ 953 h 1905"/>
                          <a:gd name="connsiteX18" fmla="*/ 0 w 4762"/>
                          <a:gd name="connsiteY18" fmla="*/ 953 h 1905"/>
                          <a:gd name="connsiteX19" fmla="*/ 0 w 4762"/>
                          <a:gd name="connsiteY19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5">
                            <a:moveTo>
                              <a:pt x="0" y="953"/>
                            </a:move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2858" y="0"/>
                              <a:pt x="1905" y="0"/>
                              <a:pt x="1905" y="0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953" y="0"/>
                              <a:pt x="953" y="0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0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40" name="图形 2"/>
                    <p:cNvGrpSpPr/>
                    <p:nvPr/>
                  </p:nvGrpSpPr>
                  <p:grpSpPr>
                    <a:xfrm>
                      <a:off x="3917632" y="3790949"/>
                      <a:ext cx="29527" cy="20002"/>
                      <a:chOff x="3917632" y="3790949"/>
                      <a:chExt cx="29527" cy="20002"/>
                    </a:xfrm>
                    <a:solidFill>
                      <a:srgbClr val="FF9B80"/>
                    </a:solidFill>
                  </p:grpSpPr>
                  <p:sp>
                    <p:nvSpPr>
                      <p:cNvPr id="1541" name="任意多边形: 形状 1425"/>
                      <p:cNvSpPr/>
                      <p:nvPr/>
                    </p:nvSpPr>
                    <p:spPr>
                      <a:xfrm>
                        <a:off x="3946207" y="37928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2" name="任意多边形: 形状 1426"/>
                      <p:cNvSpPr/>
                      <p:nvPr/>
                    </p:nvSpPr>
                    <p:spPr>
                      <a:xfrm>
                        <a:off x="3917632" y="3792854"/>
                        <a:ext cx="29527" cy="18097"/>
                      </a:xfrm>
                      <a:custGeom>
                        <a:avLst/>
                        <a:gdLst>
                          <a:gd name="connsiteX0" fmla="*/ 0 w 29527"/>
                          <a:gd name="connsiteY0" fmla="*/ 13335 h 18097"/>
                          <a:gd name="connsiteX1" fmla="*/ 0 w 29527"/>
                          <a:gd name="connsiteY1" fmla="*/ 13335 h 18097"/>
                          <a:gd name="connsiteX2" fmla="*/ 1905 w 29527"/>
                          <a:gd name="connsiteY2" fmla="*/ 12383 h 18097"/>
                          <a:gd name="connsiteX3" fmla="*/ 2858 w 29527"/>
                          <a:gd name="connsiteY3" fmla="*/ 11430 h 18097"/>
                          <a:gd name="connsiteX4" fmla="*/ 3810 w 29527"/>
                          <a:gd name="connsiteY4" fmla="*/ 11430 h 18097"/>
                          <a:gd name="connsiteX5" fmla="*/ 3810 w 29527"/>
                          <a:gd name="connsiteY5" fmla="*/ 11430 h 18097"/>
                          <a:gd name="connsiteX6" fmla="*/ 4763 w 29527"/>
                          <a:gd name="connsiteY6" fmla="*/ 11430 h 18097"/>
                          <a:gd name="connsiteX7" fmla="*/ 5715 w 29527"/>
                          <a:gd name="connsiteY7" fmla="*/ 11430 h 18097"/>
                          <a:gd name="connsiteX8" fmla="*/ 6668 w 29527"/>
                          <a:gd name="connsiteY8" fmla="*/ 11430 h 18097"/>
                          <a:gd name="connsiteX9" fmla="*/ 7620 w 29527"/>
                          <a:gd name="connsiteY9" fmla="*/ 10478 h 18097"/>
                          <a:gd name="connsiteX10" fmla="*/ 7620 w 29527"/>
                          <a:gd name="connsiteY10" fmla="*/ 10478 h 18097"/>
                          <a:gd name="connsiteX11" fmla="*/ 8573 w 29527"/>
                          <a:gd name="connsiteY11" fmla="*/ 10478 h 18097"/>
                          <a:gd name="connsiteX12" fmla="*/ 9525 w 29527"/>
                          <a:gd name="connsiteY12" fmla="*/ 10478 h 18097"/>
                          <a:gd name="connsiteX13" fmla="*/ 10478 w 29527"/>
                          <a:gd name="connsiteY13" fmla="*/ 10478 h 18097"/>
                          <a:gd name="connsiteX14" fmla="*/ 11430 w 29527"/>
                          <a:gd name="connsiteY14" fmla="*/ 10478 h 18097"/>
                          <a:gd name="connsiteX15" fmla="*/ 11430 w 29527"/>
                          <a:gd name="connsiteY15" fmla="*/ 10478 h 18097"/>
                          <a:gd name="connsiteX16" fmla="*/ 11430 w 29527"/>
                          <a:gd name="connsiteY16" fmla="*/ 10478 h 18097"/>
                          <a:gd name="connsiteX17" fmla="*/ 12383 w 29527"/>
                          <a:gd name="connsiteY17" fmla="*/ 9525 h 18097"/>
                          <a:gd name="connsiteX18" fmla="*/ 13335 w 29527"/>
                          <a:gd name="connsiteY18" fmla="*/ 8573 h 18097"/>
                          <a:gd name="connsiteX19" fmla="*/ 13335 w 29527"/>
                          <a:gd name="connsiteY19" fmla="*/ 8573 h 18097"/>
                          <a:gd name="connsiteX20" fmla="*/ 14288 w 29527"/>
                          <a:gd name="connsiteY20" fmla="*/ 8573 h 18097"/>
                          <a:gd name="connsiteX21" fmla="*/ 14288 w 29527"/>
                          <a:gd name="connsiteY21" fmla="*/ 8573 h 18097"/>
                          <a:gd name="connsiteX22" fmla="*/ 14288 w 29527"/>
                          <a:gd name="connsiteY22" fmla="*/ 8573 h 18097"/>
                          <a:gd name="connsiteX23" fmla="*/ 14288 w 29527"/>
                          <a:gd name="connsiteY23" fmla="*/ 8573 h 18097"/>
                          <a:gd name="connsiteX24" fmla="*/ 14288 w 29527"/>
                          <a:gd name="connsiteY24" fmla="*/ 8573 h 18097"/>
                          <a:gd name="connsiteX25" fmla="*/ 14288 w 29527"/>
                          <a:gd name="connsiteY25" fmla="*/ 8573 h 18097"/>
                          <a:gd name="connsiteX26" fmla="*/ 15240 w 29527"/>
                          <a:gd name="connsiteY26" fmla="*/ 7620 h 18097"/>
                          <a:gd name="connsiteX27" fmla="*/ 16193 w 29527"/>
                          <a:gd name="connsiteY27" fmla="*/ 7620 h 18097"/>
                          <a:gd name="connsiteX28" fmla="*/ 16193 w 29527"/>
                          <a:gd name="connsiteY28" fmla="*/ 7620 h 18097"/>
                          <a:gd name="connsiteX29" fmla="*/ 16193 w 29527"/>
                          <a:gd name="connsiteY29" fmla="*/ 7620 h 18097"/>
                          <a:gd name="connsiteX30" fmla="*/ 16193 w 29527"/>
                          <a:gd name="connsiteY30" fmla="*/ 7620 h 18097"/>
                          <a:gd name="connsiteX31" fmla="*/ 16193 w 29527"/>
                          <a:gd name="connsiteY31" fmla="*/ 6667 h 18097"/>
                          <a:gd name="connsiteX32" fmla="*/ 18098 w 29527"/>
                          <a:gd name="connsiteY32" fmla="*/ 5715 h 18097"/>
                          <a:gd name="connsiteX33" fmla="*/ 20003 w 29527"/>
                          <a:gd name="connsiteY33" fmla="*/ 4763 h 18097"/>
                          <a:gd name="connsiteX34" fmla="*/ 21908 w 29527"/>
                          <a:gd name="connsiteY34" fmla="*/ 3810 h 18097"/>
                          <a:gd name="connsiteX35" fmla="*/ 23813 w 29527"/>
                          <a:gd name="connsiteY35" fmla="*/ 2858 h 18097"/>
                          <a:gd name="connsiteX36" fmla="*/ 23813 w 29527"/>
                          <a:gd name="connsiteY36" fmla="*/ 2858 h 18097"/>
                          <a:gd name="connsiteX37" fmla="*/ 24765 w 29527"/>
                          <a:gd name="connsiteY37" fmla="*/ 2858 h 18097"/>
                          <a:gd name="connsiteX38" fmla="*/ 24765 w 29527"/>
                          <a:gd name="connsiteY38" fmla="*/ 2858 h 18097"/>
                          <a:gd name="connsiteX39" fmla="*/ 24765 w 29527"/>
                          <a:gd name="connsiteY39" fmla="*/ 2858 h 18097"/>
                          <a:gd name="connsiteX40" fmla="*/ 24765 w 29527"/>
                          <a:gd name="connsiteY40" fmla="*/ 2858 h 18097"/>
                          <a:gd name="connsiteX41" fmla="*/ 24765 w 29527"/>
                          <a:gd name="connsiteY41" fmla="*/ 2858 h 18097"/>
                          <a:gd name="connsiteX42" fmla="*/ 25718 w 29527"/>
                          <a:gd name="connsiteY42" fmla="*/ 2858 h 18097"/>
                          <a:gd name="connsiteX43" fmla="*/ 25718 w 29527"/>
                          <a:gd name="connsiteY43" fmla="*/ 2858 h 18097"/>
                          <a:gd name="connsiteX44" fmla="*/ 26670 w 29527"/>
                          <a:gd name="connsiteY44" fmla="*/ 1905 h 18097"/>
                          <a:gd name="connsiteX45" fmla="*/ 26670 w 29527"/>
                          <a:gd name="connsiteY45" fmla="*/ 1905 h 18097"/>
                          <a:gd name="connsiteX46" fmla="*/ 26670 w 29527"/>
                          <a:gd name="connsiteY46" fmla="*/ 1905 h 18097"/>
                          <a:gd name="connsiteX47" fmla="*/ 28575 w 29527"/>
                          <a:gd name="connsiteY47" fmla="*/ 2858 h 18097"/>
                          <a:gd name="connsiteX48" fmla="*/ 28575 w 29527"/>
                          <a:gd name="connsiteY48" fmla="*/ 2858 h 18097"/>
                          <a:gd name="connsiteX49" fmla="*/ 28575 w 29527"/>
                          <a:gd name="connsiteY49" fmla="*/ 2858 h 18097"/>
                          <a:gd name="connsiteX50" fmla="*/ 28575 w 29527"/>
                          <a:gd name="connsiteY50" fmla="*/ 2858 h 18097"/>
                          <a:gd name="connsiteX51" fmla="*/ 28575 w 29527"/>
                          <a:gd name="connsiteY51" fmla="*/ 2858 h 18097"/>
                          <a:gd name="connsiteX52" fmla="*/ 29528 w 29527"/>
                          <a:gd name="connsiteY52" fmla="*/ 2858 h 18097"/>
                          <a:gd name="connsiteX53" fmla="*/ 28575 w 29527"/>
                          <a:gd name="connsiteY53" fmla="*/ 2858 h 18097"/>
                          <a:gd name="connsiteX54" fmla="*/ 27623 w 29527"/>
                          <a:gd name="connsiteY54" fmla="*/ 2858 h 18097"/>
                          <a:gd name="connsiteX55" fmla="*/ 27623 w 29527"/>
                          <a:gd name="connsiteY55" fmla="*/ 2858 h 18097"/>
                          <a:gd name="connsiteX56" fmla="*/ 27623 w 29527"/>
                          <a:gd name="connsiteY56" fmla="*/ 2858 h 18097"/>
                          <a:gd name="connsiteX57" fmla="*/ 27623 w 29527"/>
                          <a:gd name="connsiteY57" fmla="*/ 3810 h 18097"/>
                          <a:gd name="connsiteX58" fmla="*/ 25718 w 29527"/>
                          <a:gd name="connsiteY58" fmla="*/ 4763 h 18097"/>
                          <a:gd name="connsiteX59" fmla="*/ 24765 w 29527"/>
                          <a:gd name="connsiteY59" fmla="*/ 4763 h 18097"/>
                          <a:gd name="connsiteX60" fmla="*/ 24765 w 29527"/>
                          <a:gd name="connsiteY60" fmla="*/ 4763 h 18097"/>
                          <a:gd name="connsiteX61" fmla="*/ 23813 w 29527"/>
                          <a:gd name="connsiteY61" fmla="*/ 5715 h 18097"/>
                          <a:gd name="connsiteX62" fmla="*/ 21908 w 29527"/>
                          <a:gd name="connsiteY62" fmla="*/ 6667 h 18097"/>
                          <a:gd name="connsiteX63" fmla="*/ 20003 w 29527"/>
                          <a:gd name="connsiteY63" fmla="*/ 7620 h 18097"/>
                          <a:gd name="connsiteX64" fmla="*/ 19050 w 29527"/>
                          <a:gd name="connsiteY64" fmla="*/ 7620 h 18097"/>
                          <a:gd name="connsiteX65" fmla="*/ 18098 w 29527"/>
                          <a:gd name="connsiteY65" fmla="*/ 8573 h 18097"/>
                          <a:gd name="connsiteX66" fmla="*/ 17145 w 29527"/>
                          <a:gd name="connsiteY66" fmla="*/ 8573 h 18097"/>
                          <a:gd name="connsiteX67" fmla="*/ 17145 w 29527"/>
                          <a:gd name="connsiteY67" fmla="*/ 8573 h 18097"/>
                          <a:gd name="connsiteX68" fmla="*/ 17145 w 29527"/>
                          <a:gd name="connsiteY68" fmla="*/ 8573 h 18097"/>
                          <a:gd name="connsiteX69" fmla="*/ 16193 w 29527"/>
                          <a:gd name="connsiteY69" fmla="*/ 9525 h 18097"/>
                          <a:gd name="connsiteX70" fmla="*/ 15240 w 29527"/>
                          <a:gd name="connsiteY70" fmla="*/ 9525 h 18097"/>
                          <a:gd name="connsiteX71" fmla="*/ 14288 w 29527"/>
                          <a:gd name="connsiteY71" fmla="*/ 10478 h 18097"/>
                          <a:gd name="connsiteX72" fmla="*/ 14288 w 29527"/>
                          <a:gd name="connsiteY72" fmla="*/ 10478 h 18097"/>
                          <a:gd name="connsiteX73" fmla="*/ 14288 w 29527"/>
                          <a:gd name="connsiteY73" fmla="*/ 10478 h 18097"/>
                          <a:gd name="connsiteX74" fmla="*/ 14288 w 29527"/>
                          <a:gd name="connsiteY74" fmla="*/ 10478 h 18097"/>
                          <a:gd name="connsiteX75" fmla="*/ 14288 w 29527"/>
                          <a:gd name="connsiteY75" fmla="*/ 10478 h 18097"/>
                          <a:gd name="connsiteX76" fmla="*/ 13335 w 29527"/>
                          <a:gd name="connsiteY76" fmla="*/ 10478 h 18097"/>
                          <a:gd name="connsiteX77" fmla="*/ 13335 w 29527"/>
                          <a:gd name="connsiteY77" fmla="*/ 10478 h 18097"/>
                          <a:gd name="connsiteX78" fmla="*/ 13335 w 29527"/>
                          <a:gd name="connsiteY78" fmla="*/ 10478 h 18097"/>
                          <a:gd name="connsiteX79" fmla="*/ 13335 w 29527"/>
                          <a:gd name="connsiteY79" fmla="*/ 11430 h 18097"/>
                          <a:gd name="connsiteX80" fmla="*/ 12383 w 29527"/>
                          <a:gd name="connsiteY80" fmla="*/ 12383 h 18097"/>
                          <a:gd name="connsiteX81" fmla="*/ 11430 w 29527"/>
                          <a:gd name="connsiteY81" fmla="*/ 13335 h 18097"/>
                          <a:gd name="connsiteX82" fmla="*/ 10478 w 29527"/>
                          <a:gd name="connsiteY82" fmla="*/ 13335 h 18097"/>
                          <a:gd name="connsiteX83" fmla="*/ 10478 w 29527"/>
                          <a:gd name="connsiteY83" fmla="*/ 13335 h 18097"/>
                          <a:gd name="connsiteX84" fmla="*/ 10478 w 29527"/>
                          <a:gd name="connsiteY84" fmla="*/ 13335 h 18097"/>
                          <a:gd name="connsiteX85" fmla="*/ 10478 w 29527"/>
                          <a:gd name="connsiteY85" fmla="*/ 13335 h 18097"/>
                          <a:gd name="connsiteX86" fmla="*/ 9525 w 29527"/>
                          <a:gd name="connsiteY86" fmla="*/ 14288 h 18097"/>
                          <a:gd name="connsiteX87" fmla="*/ 9525 w 29527"/>
                          <a:gd name="connsiteY87" fmla="*/ 14288 h 18097"/>
                          <a:gd name="connsiteX88" fmla="*/ 6668 w 29527"/>
                          <a:gd name="connsiteY88" fmla="*/ 16192 h 18097"/>
                          <a:gd name="connsiteX89" fmla="*/ 5715 w 29527"/>
                          <a:gd name="connsiteY89" fmla="*/ 17145 h 18097"/>
                          <a:gd name="connsiteX90" fmla="*/ 4763 w 29527"/>
                          <a:gd name="connsiteY90" fmla="*/ 18098 h 18097"/>
                          <a:gd name="connsiteX91" fmla="*/ 3810 w 29527"/>
                          <a:gd name="connsiteY91" fmla="*/ 18098 h 18097"/>
                          <a:gd name="connsiteX92" fmla="*/ 3810 w 29527"/>
                          <a:gd name="connsiteY92" fmla="*/ 18098 h 18097"/>
                          <a:gd name="connsiteX93" fmla="*/ 0 w 29527"/>
                          <a:gd name="connsiteY93" fmla="*/ 13335 h 18097"/>
                          <a:gd name="connsiteX94" fmla="*/ 24765 w 29527"/>
                          <a:gd name="connsiteY94" fmla="*/ 0 h 18097"/>
                          <a:gd name="connsiteX95" fmla="*/ 24765 w 29527"/>
                          <a:gd name="connsiteY95" fmla="*/ 0 h 18097"/>
                          <a:gd name="connsiteX96" fmla="*/ 24765 w 29527"/>
                          <a:gd name="connsiteY96" fmla="*/ 0 h 18097"/>
                          <a:gd name="connsiteX97" fmla="*/ 24765 w 29527"/>
                          <a:gd name="connsiteY97" fmla="*/ 0 h 18097"/>
                          <a:gd name="connsiteX98" fmla="*/ 24765 w 29527"/>
                          <a:gd name="connsiteY98" fmla="*/ 0 h 18097"/>
                          <a:gd name="connsiteX99" fmla="*/ 20955 w 29527"/>
                          <a:gd name="connsiteY99" fmla="*/ 2858 h 18097"/>
                          <a:gd name="connsiteX100" fmla="*/ 20955 w 29527"/>
                          <a:gd name="connsiteY100" fmla="*/ 2858 h 18097"/>
                          <a:gd name="connsiteX101" fmla="*/ 20955 w 29527"/>
                          <a:gd name="connsiteY101" fmla="*/ 2858 h 18097"/>
                          <a:gd name="connsiteX102" fmla="*/ 20955 w 29527"/>
                          <a:gd name="connsiteY102" fmla="*/ 2858 h 18097"/>
                          <a:gd name="connsiteX103" fmla="*/ 20955 w 29527"/>
                          <a:gd name="connsiteY103" fmla="*/ 2858 h 18097"/>
                          <a:gd name="connsiteX104" fmla="*/ 2858 w 29527"/>
                          <a:gd name="connsiteY104" fmla="*/ 12383 h 18097"/>
                          <a:gd name="connsiteX105" fmla="*/ 2858 w 29527"/>
                          <a:gd name="connsiteY105" fmla="*/ 12383 h 18097"/>
                          <a:gd name="connsiteX106" fmla="*/ 2858 w 29527"/>
                          <a:gd name="connsiteY106" fmla="*/ 12383 h 18097"/>
                          <a:gd name="connsiteX107" fmla="*/ 2858 w 29527"/>
                          <a:gd name="connsiteY107" fmla="*/ 12383 h 18097"/>
                          <a:gd name="connsiteX108" fmla="*/ 2858 w 29527"/>
                          <a:gd name="connsiteY108" fmla="*/ 12383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9527" h="18097">
                            <a:moveTo>
                              <a:pt x="0" y="13335"/>
                            </a:moveTo>
                            <a:cubicBezTo>
                              <a:pt x="953" y="13335"/>
                              <a:pt x="953" y="13335"/>
                              <a:pt x="0" y="13335"/>
                            </a:cubicBezTo>
                            <a:cubicBezTo>
                              <a:pt x="953" y="13335"/>
                              <a:pt x="953" y="12383"/>
                              <a:pt x="1905" y="12383"/>
                            </a:cubicBezTo>
                            <a:cubicBezTo>
                              <a:pt x="1905" y="12383"/>
                              <a:pt x="2858" y="12383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4763" y="11430"/>
                            </a:cubicBezTo>
                            <a:cubicBezTo>
                              <a:pt x="5715" y="11430"/>
                              <a:pt x="4763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6668" y="11430"/>
                            </a:cubicBezTo>
                            <a:cubicBezTo>
                              <a:pt x="6668" y="11430"/>
                              <a:pt x="7620" y="11430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8573" y="10478"/>
                            </a:cubicBezTo>
                            <a:cubicBezTo>
                              <a:pt x="8573" y="10478"/>
                              <a:pt x="8573" y="10478"/>
                              <a:pt x="9525" y="10478"/>
                            </a:cubicBezTo>
                            <a:cubicBezTo>
                              <a:pt x="10478" y="10478"/>
                              <a:pt x="10478" y="10478"/>
                              <a:pt x="10478" y="10478"/>
                            </a:cubicBezTo>
                            <a:cubicBezTo>
                              <a:pt x="10478" y="10478"/>
                              <a:pt x="10478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9525"/>
                              <a:pt x="12383" y="9525"/>
                            </a:cubicBezTo>
                            <a:cubicBezTo>
                              <a:pt x="12383" y="9525"/>
                              <a:pt x="12383" y="9525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4288" y="8573"/>
                              <a:pt x="14288" y="8573"/>
                            </a:cubicBezTo>
                            <a:cubicBezTo>
                              <a:pt x="14288" y="8573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6667"/>
                            </a:cubicBezTo>
                            <a:cubicBezTo>
                              <a:pt x="17145" y="6667"/>
                              <a:pt x="18098" y="5715"/>
                              <a:pt x="18098" y="5715"/>
                            </a:cubicBezTo>
                            <a:cubicBezTo>
                              <a:pt x="19050" y="5715"/>
                              <a:pt x="19050" y="4763"/>
                              <a:pt x="20003" y="4763"/>
                            </a:cubicBezTo>
                            <a:cubicBezTo>
                              <a:pt x="20955" y="4763"/>
                              <a:pt x="20955" y="3810"/>
                              <a:pt x="21908" y="3810"/>
                            </a:cubicBezTo>
                            <a:cubicBezTo>
                              <a:pt x="22860" y="3810"/>
                              <a:pt x="22860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3813" y="2858"/>
                            </a:cubicBezTo>
                            <a:cubicBezTo>
                              <a:pt x="23813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4765" y="2858"/>
                              <a:pt x="24765" y="2858"/>
                            </a:cubicBezTo>
                            <a:cubicBezTo>
                              <a:pt x="24765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6670" y="1905"/>
                            </a:cubicBezTo>
                            <a:lnTo>
                              <a:pt x="26670" y="1905"/>
                            </a:lnTo>
                            <a:cubicBezTo>
                              <a:pt x="26670" y="1905"/>
                              <a:pt x="26670" y="1905"/>
                              <a:pt x="26670" y="1905"/>
                            </a:cubicBezTo>
                            <a:cubicBezTo>
                              <a:pt x="27623" y="2858"/>
                              <a:pt x="27623" y="2858"/>
                              <a:pt x="28575" y="2858"/>
                            </a:cubicBezTo>
                            <a:lnTo>
                              <a:pt x="28575" y="2858"/>
                            </a:ln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lnTo>
                              <a:pt x="28575" y="2858"/>
                            </a:ln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9528" y="2858"/>
                            </a:cubicBezTo>
                            <a:cubicBezTo>
                              <a:pt x="29528" y="2858"/>
                              <a:pt x="29528" y="2858"/>
                              <a:pt x="28575" y="2858"/>
                            </a:cubicBezTo>
                            <a:cubicBezTo>
                              <a:pt x="28575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7623" y="2858"/>
                              <a:pt x="27623" y="2858"/>
                            </a:cubicBezTo>
                            <a:cubicBezTo>
                              <a:pt x="27623" y="2858"/>
                              <a:pt x="27623" y="2858"/>
                              <a:pt x="27623" y="2858"/>
                            </a:cubicBezTo>
                            <a:cubicBezTo>
                              <a:pt x="28575" y="2858"/>
                              <a:pt x="27623" y="3810"/>
                              <a:pt x="27623" y="3810"/>
                            </a:cubicBezTo>
                            <a:cubicBezTo>
                              <a:pt x="26670" y="3810"/>
                              <a:pt x="26670" y="4763"/>
                              <a:pt x="25718" y="4763"/>
                            </a:cubicBezTo>
                            <a:cubicBezTo>
                              <a:pt x="25718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3813" y="5715"/>
                              <a:pt x="23813" y="5715"/>
                            </a:cubicBezTo>
                            <a:cubicBezTo>
                              <a:pt x="22860" y="5715"/>
                              <a:pt x="22860" y="6667"/>
                              <a:pt x="21908" y="6667"/>
                            </a:cubicBezTo>
                            <a:cubicBezTo>
                              <a:pt x="20955" y="6667"/>
                              <a:pt x="20955" y="7620"/>
                              <a:pt x="20003" y="7620"/>
                            </a:cubicBezTo>
                            <a:cubicBezTo>
                              <a:pt x="20003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7145" y="8573"/>
                            </a:cubicBezTo>
                            <a:cubicBezTo>
                              <a:pt x="17145" y="8573"/>
                              <a:pt x="17145" y="8573"/>
                              <a:pt x="17145" y="8573"/>
                            </a:cubicBezTo>
                            <a:cubicBezTo>
                              <a:pt x="17145" y="8573"/>
                              <a:pt x="17145" y="8573"/>
                              <a:pt x="17145" y="8573"/>
                            </a:cubicBezTo>
                            <a:cubicBezTo>
                              <a:pt x="17145" y="8573"/>
                              <a:pt x="17145" y="8573"/>
                              <a:pt x="16193" y="9525"/>
                            </a:cubicBezTo>
                            <a:cubicBezTo>
                              <a:pt x="16193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3335" y="11430"/>
                            </a:cubicBezTo>
                            <a:cubicBezTo>
                              <a:pt x="13335" y="11430"/>
                              <a:pt x="12383" y="11430"/>
                              <a:pt x="12383" y="12383"/>
                            </a:cubicBezTo>
                            <a:cubicBezTo>
                              <a:pt x="12383" y="12383"/>
                              <a:pt x="11430" y="12383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0478" y="13335"/>
                            </a:cubicBezTo>
                            <a:cubicBezTo>
                              <a:pt x="10478" y="13335"/>
                              <a:pt x="10478" y="13335"/>
                              <a:pt x="10478" y="13335"/>
                            </a:cubicBezTo>
                            <a:cubicBezTo>
                              <a:pt x="10478" y="13335"/>
                              <a:pt x="10478" y="13335"/>
                              <a:pt x="10478" y="13335"/>
                            </a:cubicBezTo>
                            <a:cubicBezTo>
                              <a:pt x="10478" y="13335"/>
                              <a:pt x="10478" y="13335"/>
                              <a:pt x="10478" y="13335"/>
                            </a:cubicBezTo>
                            <a:cubicBezTo>
                              <a:pt x="10478" y="14288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4288"/>
                              <a:pt x="9525" y="14288"/>
                            </a:cubicBezTo>
                            <a:cubicBezTo>
                              <a:pt x="8573" y="15240"/>
                              <a:pt x="7620" y="15240"/>
                              <a:pt x="6668" y="16192"/>
                            </a:cubicBezTo>
                            <a:cubicBezTo>
                              <a:pt x="6668" y="16192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4763" y="17145"/>
                              <a:pt x="4763" y="18098"/>
                            </a:cubicBezTo>
                            <a:cubicBezTo>
                              <a:pt x="4763" y="18098"/>
                              <a:pt x="3810" y="18098"/>
                              <a:pt x="3810" y="18098"/>
                            </a:cubicBezTo>
                            <a:lnTo>
                              <a:pt x="3810" y="18098"/>
                            </a:lnTo>
                            <a:lnTo>
                              <a:pt x="0" y="13335"/>
                            </a:lnTo>
                            <a:close/>
                            <a:moveTo>
                              <a:pt x="24765" y="0"/>
                            </a:move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lose/>
                            <a:moveTo>
                              <a:pt x="20955" y="2858"/>
                            </a:moveTo>
                            <a:cubicBezTo>
                              <a:pt x="20955" y="2858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955" y="2858"/>
                            </a:cubicBezTo>
                            <a:cubicBezTo>
                              <a:pt x="20955" y="1905"/>
                              <a:pt x="20955" y="1905"/>
                              <a:pt x="20955" y="2858"/>
                            </a:cubicBezTo>
                            <a:cubicBezTo>
                              <a:pt x="20955" y="1905"/>
                              <a:pt x="20955" y="2858"/>
                              <a:pt x="20955" y="2858"/>
                            </a:cubicBezTo>
                            <a:close/>
                            <a:moveTo>
                              <a:pt x="2858" y="12383"/>
                            </a:move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3" name="任意多边形: 形状 1427"/>
                      <p:cNvSpPr/>
                      <p:nvPr/>
                    </p:nvSpPr>
                    <p:spPr>
                      <a:xfrm>
                        <a:off x="3943350" y="37909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4" name="任意多边形: 形状 1428"/>
                      <p:cNvSpPr/>
                      <p:nvPr/>
                    </p:nvSpPr>
                    <p:spPr>
                      <a:xfrm>
                        <a:off x="3942397" y="3790949"/>
                        <a:ext cx="4762" cy="1904"/>
                      </a:xfrm>
                      <a:custGeom>
                        <a:avLst/>
                        <a:gdLst>
                          <a:gd name="connsiteX0" fmla="*/ 0 w 4762"/>
                          <a:gd name="connsiteY0" fmla="*/ 953 h 1904"/>
                          <a:gd name="connsiteX1" fmla="*/ 1905 w 4762"/>
                          <a:gd name="connsiteY1" fmla="*/ 1905 h 1904"/>
                          <a:gd name="connsiteX2" fmla="*/ 1905 w 4762"/>
                          <a:gd name="connsiteY2" fmla="*/ 1905 h 1904"/>
                          <a:gd name="connsiteX3" fmla="*/ 1905 w 4762"/>
                          <a:gd name="connsiteY3" fmla="*/ 1905 h 1904"/>
                          <a:gd name="connsiteX4" fmla="*/ 1905 w 4762"/>
                          <a:gd name="connsiteY4" fmla="*/ 1905 h 1904"/>
                          <a:gd name="connsiteX5" fmla="*/ 1905 w 4762"/>
                          <a:gd name="connsiteY5" fmla="*/ 1905 h 1904"/>
                          <a:gd name="connsiteX6" fmla="*/ 2858 w 4762"/>
                          <a:gd name="connsiteY6" fmla="*/ 1905 h 1904"/>
                          <a:gd name="connsiteX7" fmla="*/ 3810 w 4762"/>
                          <a:gd name="connsiteY7" fmla="*/ 1905 h 1904"/>
                          <a:gd name="connsiteX8" fmla="*/ 3810 w 4762"/>
                          <a:gd name="connsiteY8" fmla="*/ 1905 h 1904"/>
                          <a:gd name="connsiteX9" fmla="*/ 3810 w 4762"/>
                          <a:gd name="connsiteY9" fmla="*/ 1905 h 1904"/>
                          <a:gd name="connsiteX10" fmla="*/ 3810 w 4762"/>
                          <a:gd name="connsiteY10" fmla="*/ 1905 h 1904"/>
                          <a:gd name="connsiteX11" fmla="*/ 4763 w 4762"/>
                          <a:gd name="connsiteY11" fmla="*/ 1905 h 1904"/>
                          <a:gd name="connsiteX12" fmla="*/ 3810 w 4762"/>
                          <a:gd name="connsiteY12" fmla="*/ 0 h 1904"/>
                          <a:gd name="connsiteX13" fmla="*/ 2858 w 4762"/>
                          <a:gd name="connsiteY13" fmla="*/ 0 h 1904"/>
                          <a:gd name="connsiteX14" fmla="*/ 1905 w 4762"/>
                          <a:gd name="connsiteY14" fmla="*/ 0 h 1904"/>
                          <a:gd name="connsiteX15" fmla="*/ 0 w 4762"/>
                          <a:gd name="connsiteY15" fmla="*/ 953 h 1904"/>
                          <a:gd name="connsiteX16" fmla="*/ 0 w 4762"/>
                          <a:gd name="connsiteY16" fmla="*/ 953 h 1904"/>
                          <a:gd name="connsiteX17" fmla="*/ 0 w 4762"/>
                          <a:gd name="connsiteY17" fmla="*/ 953 h 1904"/>
                          <a:gd name="connsiteX18" fmla="*/ 0 w 4762"/>
                          <a:gd name="connsiteY18" fmla="*/ 953 h 1904"/>
                          <a:gd name="connsiteX19" fmla="*/ 0 w 4762"/>
                          <a:gd name="connsiteY19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0" y="953"/>
                            </a:move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2858" y="0"/>
                            </a:cubicBezTo>
                            <a:cubicBezTo>
                              <a:pt x="2858" y="0"/>
                              <a:pt x="1905" y="0"/>
                              <a:pt x="1905" y="0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953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45" name="图形 2"/>
                    <p:cNvGrpSpPr/>
                    <p:nvPr/>
                  </p:nvGrpSpPr>
                  <p:grpSpPr>
                    <a:xfrm>
                      <a:off x="3889057" y="3807141"/>
                      <a:ext cx="31432" cy="18097"/>
                      <a:chOff x="3889057" y="3807141"/>
                      <a:chExt cx="31432" cy="18097"/>
                    </a:xfrm>
                    <a:solidFill>
                      <a:srgbClr val="FF9B80"/>
                    </a:solidFill>
                  </p:grpSpPr>
                  <p:sp>
                    <p:nvSpPr>
                      <p:cNvPr id="1546" name="任意多边形: 形状 1430"/>
                      <p:cNvSpPr/>
                      <p:nvPr/>
                    </p:nvSpPr>
                    <p:spPr>
                      <a:xfrm>
                        <a:off x="3918584" y="38080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7" name="任意多边形: 形状 1431"/>
                      <p:cNvSpPr/>
                      <p:nvPr/>
                    </p:nvSpPr>
                    <p:spPr>
                      <a:xfrm>
                        <a:off x="3889057" y="3808623"/>
                        <a:ext cx="26670" cy="16615"/>
                      </a:xfrm>
                      <a:custGeom>
                        <a:avLst/>
                        <a:gdLst>
                          <a:gd name="connsiteX0" fmla="*/ 4763 w 26670"/>
                          <a:gd name="connsiteY0" fmla="*/ 9948 h 16615"/>
                          <a:gd name="connsiteX1" fmla="*/ 4763 w 26670"/>
                          <a:gd name="connsiteY1" fmla="*/ 9948 h 16615"/>
                          <a:gd name="connsiteX2" fmla="*/ 5715 w 26670"/>
                          <a:gd name="connsiteY2" fmla="*/ 10901 h 16615"/>
                          <a:gd name="connsiteX3" fmla="*/ 6668 w 26670"/>
                          <a:gd name="connsiteY3" fmla="*/ 10901 h 16615"/>
                          <a:gd name="connsiteX4" fmla="*/ 6668 w 26670"/>
                          <a:gd name="connsiteY4" fmla="*/ 10901 h 16615"/>
                          <a:gd name="connsiteX5" fmla="*/ 6668 w 26670"/>
                          <a:gd name="connsiteY5" fmla="*/ 10901 h 16615"/>
                          <a:gd name="connsiteX6" fmla="*/ 6668 w 26670"/>
                          <a:gd name="connsiteY6" fmla="*/ 10901 h 16615"/>
                          <a:gd name="connsiteX7" fmla="*/ 6668 w 26670"/>
                          <a:gd name="connsiteY7" fmla="*/ 10901 h 16615"/>
                          <a:gd name="connsiteX8" fmla="*/ 6668 w 26670"/>
                          <a:gd name="connsiteY8" fmla="*/ 10901 h 16615"/>
                          <a:gd name="connsiteX9" fmla="*/ 7620 w 26670"/>
                          <a:gd name="connsiteY9" fmla="*/ 9948 h 16615"/>
                          <a:gd name="connsiteX10" fmla="*/ 7620 w 26670"/>
                          <a:gd name="connsiteY10" fmla="*/ 9948 h 16615"/>
                          <a:gd name="connsiteX11" fmla="*/ 7620 w 26670"/>
                          <a:gd name="connsiteY11" fmla="*/ 9948 h 16615"/>
                          <a:gd name="connsiteX12" fmla="*/ 7620 w 26670"/>
                          <a:gd name="connsiteY12" fmla="*/ 9948 h 16615"/>
                          <a:gd name="connsiteX13" fmla="*/ 8573 w 26670"/>
                          <a:gd name="connsiteY13" fmla="*/ 9948 h 16615"/>
                          <a:gd name="connsiteX14" fmla="*/ 9525 w 26670"/>
                          <a:gd name="connsiteY14" fmla="*/ 9948 h 16615"/>
                          <a:gd name="connsiteX15" fmla="*/ 9525 w 26670"/>
                          <a:gd name="connsiteY15" fmla="*/ 9948 h 16615"/>
                          <a:gd name="connsiteX16" fmla="*/ 9525 w 26670"/>
                          <a:gd name="connsiteY16" fmla="*/ 9948 h 16615"/>
                          <a:gd name="connsiteX17" fmla="*/ 10478 w 26670"/>
                          <a:gd name="connsiteY17" fmla="*/ 8996 h 16615"/>
                          <a:gd name="connsiteX18" fmla="*/ 10478 w 26670"/>
                          <a:gd name="connsiteY18" fmla="*/ 8996 h 16615"/>
                          <a:gd name="connsiteX19" fmla="*/ 10478 w 26670"/>
                          <a:gd name="connsiteY19" fmla="*/ 8996 h 16615"/>
                          <a:gd name="connsiteX20" fmla="*/ 11430 w 26670"/>
                          <a:gd name="connsiteY20" fmla="*/ 8996 h 16615"/>
                          <a:gd name="connsiteX21" fmla="*/ 11430 w 26670"/>
                          <a:gd name="connsiteY21" fmla="*/ 8996 h 16615"/>
                          <a:gd name="connsiteX22" fmla="*/ 11430 w 26670"/>
                          <a:gd name="connsiteY22" fmla="*/ 8996 h 16615"/>
                          <a:gd name="connsiteX23" fmla="*/ 11430 w 26670"/>
                          <a:gd name="connsiteY23" fmla="*/ 8996 h 16615"/>
                          <a:gd name="connsiteX24" fmla="*/ 11430 w 26670"/>
                          <a:gd name="connsiteY24" fmla="*/ 8996 h 16615"/>
                          <a:gd name="connsiteX25" fmla="*/ 11430 w 26670"/>
                          <a:gd name="connsiteY25" fmla="*/ 8996 h 16615"/>
                          <a:gd name="connsiteX26" fmla="*/ 12383 w 26670"/>
                          <a:gd name="connsiteY26" fmla="*/ 8043 h 16615"/>
                          <a:gd name="connsiteX27" fmla="*/ 13335 w 26670"/>
                          <a:gd name="connsiteY27" fmla="*/ 8043 h 16615"/>
                          <a:gd name="connsiteX28" fmla="*/ 13335 w 26670"/>
                          <a:gd name="connsiteY28" fmla="*/ 8043 h 16615"/>
                          <a:gd name="connsiteX29" fmla="*/ 13335 w 26670"/>
                          <a:gd name="connsiteY29" fmla="*/ 8043 h 16615"/>
                          <a:gd name="connsiteX30" fmla="*/ 13335 w 26670"/>
                          <a:gd name="connsiteY30" fmla="*/ 8043 h 16615"/>
                          <a:gd name="connsiteX31" fmla="*/ 13335 w 26670"/>
                          <a:gd name="connsiteY31" fmla="*/ 7091 h 16615"/>
                          <a:gd name="connsiteX32" fmla="*/ 15240 w 26670"/>
                          <a:gd name="connsiteY32" fmla="*/ 6138 h 16615"/>
                          <a:gd name="connsiteX33" fmla="*/ 17145 w 26670"/>
                          <a:gd name="connsiteY33" fmla="*/ 5186 h 16615"/>
                          <a:gd name="connsiteX34" fmla="*/ 19050 w 26670"/>
                          <a:gd name="connsiteY34" fmla="*/ 4233 h 16615"/>
                          <a:gd name="connsiteX35" fmla="*/ 20955 w 26670"/>
                          <a:gd name="connsiteY35" fmla="*/ 3281 h 16615"/>
                          <a:gd name="connsiteX36" fmla="*/ 20955 w 26670"/>
                          <a:gd name="connsiteY36" fmla="*/ 3281 h 16615"/>
                          <a:gd name="connsiteX37" fmla="*/ 21908 w 26670"/>
                          <a:gd name="connsiteY37" fmla="*/ 3281 h 16615"/>
                          <a:gd name="connsiteX38" fmla="*/ 21908 w 26670"/>
                          <a:gd name="connsiteY38" fmla="*/ 3281 h 16615"/>
                          <a:gd name="connsiteX39" fmla="*/ 21908 w 26670"/>
                          <a:gd name="connsiteY39" fmla="*/ 3281 h 16615"/>
                          <a:gd name="connsiteX40" fmla="*/ 21908 w 26670"/>
                          <a:gd name="connsiteY40" fmla="*/ 3281 h 16615"/>
                          <a:gd name="connsiteX41" fmla="*/ 21908 w 26670"/>
                          <a:gd name="connsiteY41" fmla="*/ 3281 h 16615"/>
                          <a:gd name="connsiteX42" fmla="*/ 22860 w 26670"/>
                          <a:gd name="connsiteY42" fmla="*/ 3281 h 16615"/>
                          <a:gd name="connsiteX43" fmla="*/ 22860 w 26670"/>
                          <a:gd name="connsiteY43" fmla="*/ 3281 h 16615"/>
                          <a:gd name="connsiteX44" fmla="*/ 23813 w 26670"/>
                          <a:gd name="connsiteY44" fmla="*/ 2328 h 16615"/>
                          <a:gd name="connsiteX45" fmla="*/ 23813 w 26670"/>
                          <a:gd name="connsiteY45" fmla="*/ 2328 h 16615"/>
                          <a:gd name="connsiteX46" fmla="*/ 23813 w 26670"/>
                          <a:gd name="connsiteY46" fmla="*/ 2328 h 16615"/>
                          <a:gd name="connsiteX47" fmla="*/ 25718 w 26670"/>
                          <a:gd name="connsiteY47" fmla="*/ 3281 h 16615"/>
                          <a:gd name="connsiteX48" fmla="*/ 25718 w 26670"/>
                          <a:gd name="connsiteY48" fmla="*/ 3281 h 16615"/>
                          <a:gd name="connsiteX49" fmla="*/ 25718 w 26670"/>
                          <a:gd name="connsiteY49" fmla="*/ 3281 h 16615"/>
                          <a:gd name="connsiteX50" fmla="*/ 25718 w 26670"/>
                          <a:gd name="connsiteY50" fmla="*/ 3281 h 16615"/>
                          <a:gd name="connsiteX51" fmla="*/ 25718 w 26670"/>
                          <a:gd name="connsiteY51" fmla="*/ 3281 h 16615"/>
                          <a:gd name="connsiteX52" fmla="*/ 26670 w 26670"/>
                          <a:gd name="connsiteY52" fmla="*/ 3281 h 16615"/>
                          <a:gd name="connsiteX53" fmla="*/ 25718 w 26670"/>
                          <a:gd name="connsiteY53" fmla="*/ 3281 h 16615"/>
                          <a:gd name="connsiteX54" fmla="*/ 24765 w 26670"/>
                          <a:gd name="connsiteY54" fmla="*/ 3281 h 16615"/>
                          <a:gd name="connsiteX55" fmla="*/ 24765 w 26670"/>
                          <a:gd name="connsiteY55" fmla="*/ 3281 h 16615"/>
                          <a:gd name="connsiteX56" fmla="*/ 24765 w 26670"/>
                          <a:gd name="connsiteY56" fmla="*/ 3281 h 16615"/>
                          <a:gd name="connsiteX57" fmla="*/ 24765 w 26670"/>
                          <a:gd name="connsiteY57" fmla="*/ 4233 h 16615"/>
                          <a:gd name="connsiteX58" fmla="*/ 22860 w 26670"/>
                          <a:gd name="connsiteY58" fmla="*/ 5186 h 16615"/>
                          <a:gd name="connsiteX59" fmla="*/ 21908 w 26670"/>
                          <a:gd name="connsiteY59" fmla="*/ 5186 h 16615"/>
                          <a:gd name="connsiteX60" fmla="*/ 21908 w 26670"/>
                          <a:gd name="connsiteY60" fmla="*/ 5186 h 16615"/>
                          <a:gd name="connsiteX61" fmla="*/ 20955 w 26670"/>
                          <a:gd name="connsiteY61" fmla="*/ 6138 h 16615"/>
                          <a:gd name="connsiteX62" fmla="*/ 19050 w 26670"/>
                          <a:gd name="connsiteY62" fmla="*/ 7091 h 16615"/>
                          <a:gd name="connsiteX63" fmla="*/ 17145 w 26670"/>
                          <a:gd name="connsiteY63" fmla="*/ 8043 h 16615"/>
                          <a:gd name="connsiteX64" fmla="*/ 16193 w 26670"/>
                          <a:gd name="connsiteY64" fmla="*/ 8043 h 16615"/>
                          <a:gd name="connsiteX65" fmla="*/ 15240 w 26670"/>
                          <a:gd name="connsiteY65" fmla="*/ 8996 h 16615"/>
                          <a:gd name="connsiteX66" fmla="*/ 14288 w 26670"/>
                          <a:gd name="connsiteY66" fmla="*/ 8996 h 16615"/>
                          <a:gd name="connsiteX67" fmla="*/ 14288 w 26670"/>
                          <a:gd name="connsiteY67" fmla="*/ 8996 h 16615"/>
                          <a:gd name="connsiteX68" fmla="*/ 14288 w 26670"/>
                          <a:gd name="connsiteY68" fmla="*/ 8996 h 16615"/>
                          <a:gd name="connsiteX69" fmla="*/ 13335 w 26670"/>
                          <a:gd name="connsiteY69" fmla="*/ 9948 h 16615"/>
                          <a:gd name="connsiteX70" fmla="*/ 12383 w 26670"/>
                          <a:gd name="connsiteY70" fmla="*/ 9948 h 16615"/>
                          <a:gd name="connsiteX71" fmla="*/ 11430 w 26670"/>
                          <a:gd name="connsiteY71" fmla="*/ 10901 h 16615"/>
                          <a:gd name="connsiteX72" fmla="*/ 11430 w 26670"/>
                          <a:gd name="connsiteY72" fmla="*/ 10901 h 16615"/>
                          <a:gd name="connsiteX73" fmla="*/ 11430 w 26670"/>
                          <a:gd name="connsiteY73" fmla="*/ 10901 h 16615"/>
                          <a:gd name="connsiteX74" fmla="*/ 11430 w 26670"/>
                          <a:gd name="connsiteY74" fmla="*/ 10901 h 16615"/>
                          <a:gd name="connsiteX75" fmla="*/ 11430 w 26670"/>
                          <a:gd name="connsiteY75" fmla="*/ 10901 h 16615"/>
                          <a:gd name="connsiteX76" fmla="*/ 10478 w 26670"/>
                          <a:gd name="connsiteY76" fmla="*/ 10901 h 16615"/>
                          <a:gd name="connsiteX77" fmla="*/ 10478 w 26670"/>
                          <a:gd name="connsiteY77" fmla="*/ 10901 h 16615"/>
                          <a:gd name="connsiteX78" fmla="*/ 10478 w 26670"/>
                          <a:gd name="connsiteY78" fmla="*/ 10901 h 16615"/>
                          <a:gd name="connsiteX79" fmla="*/ 10478 w 26670"/>
                          <a:gd name="connsiteY79" fmla="*/ 11853 h 16615"/>
                          <a:gd name="connsiteX80" fmla="*/ 9525 w 26670"/>
                          <a:gd name="connsiteY80" fmla="*/ 12806 h 16615"/>
                          <a:gd name="connsiteX81" fmla="*/ 8573 w 26670"/>
                          <a:gd name="connsiteY81" fmla="*/ 13758 h 16615"/>
                          <a:gd name="connsiteX82" fmla="*/ 7620 w 26670"/>
                          <a:gd name="connsiteY82" fmla="*/ 13758 h 16615"/>
                          <a:gd name="connsiteX83" fmla="*/ 7620 w 26670"/>
                          <a:gd name="connsiteY83" fmla="*/ 13758 h 16615"/>
                          <a:gd name="connsiteX84" fmla="*/ 7620 w 26670"/>
                          <a:gd name="connsiteY84" fmla="*/ 13758 h 16615"/>
                          <a:gd name="connsiteX85" fmla="*/ 7620 w 26670"/>
                          <a:gd name="connsiteY85" fmla="*/ 13758 h 16615"/>
                          <a:gd name="connsiteX86" fmla="*/ 5715 w 26670"/>
                          <a:gd name="connsiteY86" fmla="*/ 14711 h 16615"/>
                          <a:gd name="connsiteX87" fmla="*/ 5715 w 26670"/>
                          <a:gd name="connsiteY87" fmla="*/ 14711 h 16615"/>
                          <a:gd name="connsiteX88" fmla="*/ 2858 w 26670"/>
                          <a:gd name="connsiteY88" fmla="*/ 16616 h 16615"/>
                          <a:gd name="connsiteX89" fmla="*/ 953 w 26670"/>
                          <a:gd name="connsiteY89" fmla="*/ 16616 h 16615"/>
                          <a:gd name="connsiteX90" fmla="*/ 0 w 26670"/>
                          <a:gd name="connsiteY90" fmla="*/ 15663 h 16615"/>
                          <a:gd name="connsiteX91" fmla="*/ 0 w 26670"/>
                          <a:gd name="connsiteY91" fmla="*/ 14711 h 16615"/>
                          <a:gd name="connsiteX92" fmla="*/ 0 w 26670"/>
                          <a:gd name="connsiteY92" fmla="*/ 14711 h 16615"/>
                          <a:gd name="connsiteX93" fmla="*/ 4763 w 26670"/>
                          <a:gd name="connsiteY93" fmla="*/ 9948 h 16615"/>
                          <a:gd name="connsiteX94" fmla="*/ 25718 w 26670"/>
                          <a:gd name="connsiteY94" fmla="*/ 423 h 16615"/>
                          <a:gd name="connsiteX95" fmla="*/ 25718 w 26670"/>
                          <a:gd name="connsiteY95" fmla="*/ 423 h 16615"/>
                          <a:gd name="connsiteX96" fmla="*/ 25718 w 26670"/>
                          <a:gd name="connsiteY96" fmla="*/ 423 h 16615"/>
                          <a:gd name="connsiteX97" fmla="*/ 25718 w 26670"/>
                          <a:gd name="connsiteY97" fmla="*/ 423 h 16615"/>
                          <a:gd name="connsiteX98" fmla="*/ 25718 w 26670"/>
                          <a:gd name="connsiteY98" fmla="*/ 423 h 16615"/>
                          <a:gd name="connsiteX99" fmla="*/ 21908 w 26670"/>
                          <a:gd name="connsiteY99" fmla="*/ 2328 h 16615"/>
                          <a:gd name="connsiteX100" fmla="*/ 21908 w 26670"/>
                          <a:gd name="connsiteY100" fmla="*/ 2328 h 16615"/>
                          <a:gd name="connsiteX101" fmla="*/ 21908 w 26670"/>
                          <a:gd name="connsiteY101" fmla="*/ 2328 h 16615"/>
                          <a:gd name="connsiteX102" fmla="*/ 21908 w 26670"/>
                          <a:gd name="connsiteY102" fmla="*/ 2328 h 16615"/>
                          <a:gd name="connsiteX103" fmla="*/ 21908 w 26670"/>
                          <a:gd name="connsiteY103" fmla="*/ 2328 h 16615"/>
                          <a:gd name="connsiteX104" fmla="*/ 4763 w 26670"/>
                          <a:gd name="connsiteY104" fmla="*/ 12806 h 16615"/>
                          <a:gd name="connsiteX105" fmla="*/ 4763 w 26670"/>
                          <a:gd name="connsiteY105" fmla="*/ 12806 h 16615"/>
                          <a:gd name="connsiteX106" fmla="*/ 4763 w 26670"/>
                          <a:gd name="connsiteY106" fmla="*/ 12806 h 16615"/>
                          <a:gd name="connsiteX107" fmla="*/ 4763 w 26670"/>
                          <a:gd name="connsiteY107" fmla="*/ 12806 h 16615"/>
                          <a:gd name="connsiteX108" fmla="*/ 4763 w 26670"/>
                          <a:gd name="connsiteY108" fmla="*/ 12806 h 166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6670" h="16615">
                            <a:moveTo>
                              <a:pt x="4763" y="9948"/>
                            </a:moveTo>
                            <a:cubicBezTo>
                              <a:pt x="4763" y="10901"/>
                              <a:pt x="4763" y="10901"/>
                              <a:pt x="4763" y="9948"/>
                            </a:cubicBezTo>
                            <a:cubicBezTo>
                              <a:pt x="4763" y="10901"/>
                              <a:pt x="4763" y="10901"/>
                              <a:pt x="5715" y="10901"/>
                            </a:cubicBezTo>
                            <a:cubicBezTo>
                              <a:pt x="5715" y="10901"/>
                              <a:pt x="6668" y="10901"/>
                              <a:pt x="6668" y="10901"/>
                            </a:cubicBezTo>
                            <a:cubicBezTo>
                              <a:pt x="6668" y="10901"/>
                              <a:pt x="6668" y="10901"/>
                              <a:pt x="6668" y="10901"/>
                            </a:cubicBezTo>
                            <a:cubicBezTo>
                              <a:pt x="6668" y="10901"/>
                              <a:pt x="6668" y="10901"/>
                              <a:pt x="6668" y="10901"/>
                            </a:cubicBezTo>
                            <a:cubicBezTo>
                              <a:pt x="6668" y="10901"/>
                              <a:pt x="6668" y="10901"/>
                              <a:pt x="6668" y="10901"/>
                            </a:cubicBezTo>
                            <a:cubicBezTo>
                              <a:pt x="6668" y="10901"/>
                              <a:pt x="6668" y="9948"/>
                              <a:pt x="6668" y="10901"/>
                            </a:cubicBezTo>
                            <a:cubicBezTo>
                              <a:pt x="6668" y="10901"/>
                              <a:pt x="6668" y="9948"/>
                              <a:pt x="6668" y="10901"/>
                            </a:cubicBezTo>
                            <a:cubicBezTo>
                              <a:pt x="6668" y="10901"/>
                              <a:pt x="6668" y="10901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7620" y="9948"/>
                            </a:cubicBezTo>
                            <a:cubicBezTo>
                              <a:pt x="7620" y="9948"/>
                              <a:pt x="7620" y="9948"/>
                              <a:pt x="8573" y="9948"/>
                            </a:cubicBezTo>
                            <a:cubicBezTo>
                              <a:pt x="8573" y="9948"/>
                              <a:pt x="8573" y="9948"/>
                              <a:pt x="9525" y="9948"/>
                            </a:cubicBezTo>
                            <a:cubicBezTo>
                              <a:pt x="9525" y="9948"/>
                              <a:pt x="9525" y="9948"/>
                              <a:pt x="9525" y="9948"/>
                            </a:cubicBezTo>
                            <a:cubicBezTo>
                              <a:pt x="9525" y="9948"/>
                              <a:pt x="9525" y="9948"/>
                              <a:pt x="9525" y="9948"/>
                            </a:cubicBezTo>
                            <a:cubicBezTo>
                              <a:pt x="9525" y="8996"/>
                              <a:pt x="9525" y="8996"/>
                              <a:pt x="10478" y="8996"/>
                            </a:cubicBezTo>
                            <a:cubicBezTo>
                              <a:pt x="10478" y="8996"/>
                              <a:pt x="10478" y="8996"/>
                              <a:pt x="10478" y="8996"/>
                            </a:cubicBezTo>
                            <a:cubicBezTo>
                              <a:pt x="10478" y="8996"/>
                              <a:pt x="10478" y="8996"/>
                              <a:pt x="10478" y="8996"/>
                            </a:cubicBezTo>
                            <a:cubicBezTo>
                              <a:pt x="10478" y="8996"/>
                              <a:pt x="10478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2383" y="8043"/>
                              <a:pt x="12383" y="8043"/>
                            </a:cubicBezTo>
                            <a:cubicBezTo>
                              <a:pt x="12383" y="8043"/>
                              <a:pt x="12383" y="8043"/>
                              <a:pt x="13335" y="8043"/>
                            </a:cubicBezTo>
                            <a:cubicBezTo>
                              <a:pt x="13335" y="8043"/>
                              <a:pt x="13335" y="8043"/>
                              <a:pt x="13335" y="8043"/>
                            </a:cubicBezTo>
                            <a:cubicBezTo>
                              <a:pt x="13335" y="8043"/>
                              <a:pt x="13335" y="8043"/>
                              <a:pt x="13335" y="8043"/>
                            </a:cubicBezTo>
                            <a:cubicBezTo>
                              <a:pt x="13335" y="8043"/>
                              <a:pt x="13335" y="8043"/>
                              <a:pt x="13335" y="8043"/>
                            </a:cubicBezTo>
                            <a:cubicBezTo>
                              <a:pt x="13335" y="8043"/>
                              <a:pt x="13335" y="8043"/>
                              <a:pt x="13335" y="7091"/>
                            </a:cubicBezTo>
                            <a:cubicBezTo>
                              <a:pt x="14288" y="7091"/>
                              <a:pt x="15240" y="6138"/>
                              <a:pt x="15240" y="6138"/>
                            </a:cubicBezTo>
                            <a:cubicBezTo>
                              <a:pt x="16193" y="6138"/>
                              <a:pt x="16193" y="5186"/>
                              <a:pt x="17145" y="5186"/>
                            </a:cubicBezTo>
                            <a:cubicBezTo>
                              <a:pt x="18098" y="5186"/>
                              <a:pt x="18098" y="4233"/>
                              <a:pt x="19050" y="4233"/>
                            </a:cubicBezTo>
                            <a:cubicBezTo>
                              <a:pt x="20003" y="4233"/>
                              <a:pt x="20003" y="3281"/>
                              <a:pt x="20955" y="3281"/>
                            </a:cubicBezTo>
                            <a:cubicBezTo>
                              <a:pt x="20955" y="3281"/>
                              <a:pt x="20955" y="3281"/>
                              <a:pt x="20955" y="3281"/>
                            </a:cubicBezTo>
                            <a:cubicBezTo>
                              <a:pt x="20955" y="3281"/>
                              <a:pt x="21908" y="3281"/>
                              <a:pt x="21908" y="3281"/>
                            </a:cubicBezTo>
                            <a:cubicBezTo>
                              <a:pt x="21908" y="3281"/>
                              <a:pt x="21908" y="3281"/>
                              <a:pt x="21908" y="3281"/>
                            </a:cubicBezTo>
                            <a:cubicBezTo>
                              <a:pt x="21908" y="3281"/>
                              <a:pt x="21908" y="3281"/>
                              <a:pt x="21908" y="3281"/>
                            </a:cubicBezTo>
                            <a:cubicBezTo>
                              <a:pt x="21908" y="3281"/>
                              <a:pt x="21908" y="3281"/>
                              <a:pt x="21908" y="3281"/>
                            </a:cubicBezTo>
                            <a:cubicBezTo>
                              <a:pt x="21908" y="3281"/>
                              <a:pt x="21908" y="3281"/>
                              <a:pt x="21908" y="3281"/>
                            </a:cubicBezTo>
                            <a:cubicBezTo>
                              <a:pt x="21908" y="3281"/>
                              <a:pt x="21908" y="3281"/>
                              <a:pt x="22860" y="3281"/>
                            </a:cubicBezTo>
                            <a:cubicBezTo>
                              <a:pt x="22860" y="3281"/>
                              <a:pt x="22860" y="3281"/>
                              <a:pt x="22860" y="3281"/>
                            </a:cubicBezTo>
                            <a:cubicBezTo>
                              <a:pt x="22860" y="3281"/>
                              <a:pt x="22860" y="3281"/>
                              <a:pt x="23813" y="2328"/>
                            </a:cubicBezTo>
                            <a:lnTo>
                              <a:pt x="23813" y="2328"/>
                            </a:lnTo>
                            <a:cubicBezTo>
                              <a:pt x="23813" y="2328"/>
                              <a:pt x="23813" y="2328"/>
                              <a:pt x="23813" y="2328"/>
                            </a:cubicBezTo>
                            <a:cubicBezTo>
                              <a:pt x="24765" y="3281"/>
                              <a:pt x="24765" y="3281"/>
                              <a:pt x="25718" y="3281"/>
                            </a:cubicBezTo>
                            <a:lnTo>
                              <a:pt x="25718" y="3281"/>
                            </a:lnTo>
                            <a:cubicBezTo>
                              <a:pt x="25718" y="3281"/>
                              <a:pt x="25718" y="3281"/>
                              <a:pt x="25718" y="3281"/>
                            </a:cubicBezTo>
                            <a:lnTo>
                              <a:pt x="25718" y="3281"/>
                            </a:lnTo>
                            <a:cubicBezTo>
                              <a:pt x="25718" y="3281"/>
                              <a:pt x="25718" y="3281"/>
                              <a:pt x="25718" y="3281"/>
                            </a:cubicBezTo>
                            <a:cubicBezTo>
                              <a:pt x="25718" y="3281"/>
                              <a:pt x="25718" y="3281"/>
                              <a:pt x="26670" y="3281"/>
                            </a:cubicBezTo>
                            <a:cubicBezTo>
                              <a:pt x="26670" y="3281"/>
                              <a:pt x="26670" y="3281"/>
                              <a:pt x="25718" y="3281"/>
                            </a:cubicBezTo>
                            <a:cubicBezTo>
                              <a:pt x="25718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4765" y="3281"/>
                              <a:pt x="24765" y="3281"/>
                              <a:pt x="24765" y="3281"/>
                            </a:cubicBezTo>
                            <a:cubicBezTo>
                              <a:pt x="25718" y="3281"/>
                              <a:pt x="24765" y="4233"/>
                              <a:pt x="24765" y="4233"/>
                            </a:cubicBezTo>
                            <a:cubicBezTo>
                              <a:pt x="23813" y="4233"/>
                              <a:pt x="23813" y="5186"/>
                              <a:pt x="22860" y="5186"/>
                            </a:cubicBezTo>
                            <a:cubicBezTo>
                              <a:pt x="22860" y="5186"/>
                              <a:pt x="21908" y="5186"/>
                              <a:pt x="21908" y="5186"/>
                            </a:cubicBezTo>
                            <a:cubicBezTo>
                              <a:pt x="21908" y="5186"/>
                              <a:pt x="21908" y="5186"/>
                              <a:pt x="21908" y="5186"/>
                            </a:cubicBezTo>
                            <a:cubicBezTo>
                              <a:pt x="21908" y="5186"/>
                              <a:pt x="20955" y="6138"/>
                              <a:pt x="20955" y="6138"/>
                            </a:cubicBezTo>
                            <a:cubicBezTo>
                              <a:pt x="20955" y="6138"/>
                              <a:pt x="20003" y="7091"/>
                              <a:pt x="19050" y="7091"/>
                            </a:cubicBezTo>
                            <a:cubicBezTo>
                              <a:pt x="18098" y="7091"/>
                              <a:pt x="18098" y="8043"/>
                              <a:pt x="17145" y="8043"/>
                            </a:cubicBezTo>
                            <a:cubicBezTo>
                              <a:pt x="17145" y="8043"/>
                              <a:pt x="16193" y="8043"/>
                              <a:pt x="16193" y="8043"/>
                            </a:cubicBezTo>
                            <a:cubicBezTo>
                              <a:pt x="16193" y="8043"/>
                              <a:pt x="15240" y="8996"/>
                              <a:pt x="15240" y="8996"/>
                            </a:cubicBezTo>
                            <a:cubicBezTo>
                              <a:pt x="15240" y="8996"/>
                              <a:pt x="15240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3335" y="9948"/>
                            </a:cubicBezTo>
                            <a:cubicBezTo>
                              <a:pt x="13335" y="9948"/>
                              <a:pt x="12383" y="9948"/>
                              <a:pt x="12383" y="9948"/>
                            </a:cubicBezTo>
                            <a:cubicBezTo>
                              <a:pt x="12383" y="9948"/>
                              <a:pt x="11430" y="10901"/>
                              <a:pt x="11430" y="10901"/>
                            </a:cubicBezTo>
                            <a:cubicBezTo>
                              <a:pt x="11430" y="10901"/>
                              <a:pt x="11430" y="10901"/>
                              <a:pt x="11430" y="10901"/>
                            </a:cubicBezTo>
                            <a:cubicBezTo>
                              <a:pt x="11430" y="10901"/>
                              <a:pt x="11430" y="10901"/>
                              <a:pt x="11430" y="10901"/>
                            </a:cubicBezTo>
                            <a:cubicBezTo>
                              <a:pt x="11430" y="10901"/>
                              <a:pt x="11430" y="10901"/>
                              <a:pt x="11430" y="10901"/>
                            </a:cubicBezTo>
                            <a:cubicBezTo>
                              <a:pt x="11430" y="10901"/>
                              <a:pt x="11430" y="10901"/>
                              <a:pt x="11430" y="10901"/>
                            </a:cubicBezTo>
                            <a:cubicBezTo>
                              <a:pt x="11430" y="10901"/>
                              <a:pt x="11430" y="10901"/>
                              <a:pt x="10478" y="10901"/>
                            </a:cubicBezTo>
                            <a:cubicBezTo>
                              <a:pt x="10478" y="10901"/>
                              <a:pt x="10478" y="10901"/>
                              <a:pt x="10478" y="10901"/>
                            </a:cubicBezTo>
                            <a:cubicBezTo>
                              <a:pt x="10478" y="10901"/>
                              <a:pt x="10478" y="10901"/>
                              <a:pt x="10478" y="10901"/>
                            </a:cubicBezTo>
                            <a:cubicBezTo>
                              <a:pt x="10478" y="10901"/>
                              <a:pt x="10478" y="10901"/>
                              <a:pt x="10478" y="11853"/>
                            </a:cubicBezTo>
                            <a:cubicBezTo>
                              <a:pt x="10478" y="11853"/>
                              <a:pt x="9525" y="12806"/>
                              <a:pt x="9525" y="12806"/>
                            </a:cubicBezTo>
                            <a:cubicBezTo>
                              <a:pt x="9525" y="12806"/>
                              <a:pt x="8573" y="13758"/>
                              <a:pt x="8573" y="13758"/>
                            </a:cubicBezTo>
                            <a:cubicBezTo>
                              <a:pt x="8573" y="13758"/>
                              <a:pt x="8573" y="13758"/>
                              <a:pt x="7620" y="13758"/>
                            </a:cubicBezTo>
                            <a:cubicBezTo>
                              <a:pt x="7620" y="13758"/>
                              <a:pt x="7620" y="13758"/>
                              <a:pt x="7620" y="13758"/>
                            </a:cubicBezTo>
                            <a:cubicBezTo>
                              <a:pt x="7620" y="14711"/>
                              <a:pt x="7620" y="13758"/>
                              <a:pt x="7620" y="13758"/>
                            </a:cubicBezTo>
                            <a:cubicBezTo>
                              <a:pt x="7620" y="13758"/>
                              <a:pt x="7620" y="13758"/>
                              <a:pt x="7620" y="13758"/>
                            </a:cubicBezTo>
                            <a:cubicBezTo>
                              <a:pt x="6668" y="14711"/>
                              <a:pt x="6668" y="14711"/>
                              <a:pt x="5715" y="14711"/>
                            </a:cubicBezTo>
                            <a:cubicBezTo>
                              <a:pt x="5715" y="14711"/>
                              <a:pt x="5715" y="14711"/>
                              <a:pt x="5715" y="14711"/>
                            </a:cubicBezTo>
                            <a:cubicBezTo>
                              <a:pt x="4763" y="15663"/>
                              <a:pt x="3810" y="15663"/>
                              <a:pt x="2858" y="16616"/>
                            </a:cubicBezTo>
                            <a:cubicBezTo>
                              <a:pt x="2858" y="16616"/>
                              <a:pt x="1905" y="16616"/>
                              <a:pt x="953" y="16616"/>
                            </a:cubicBezTo>
                            <a:cubicBezTo>
                              <a:pt x="953" y="16616"/>
                              <a:pt x="953" y="15663"/>
                              <a:pt x="0" y="15663"/>
                            </a:cubicBezTo>
                            <a:cubicBezTo>
                              <a:pt x="0" y="15663"/>
                              <a:pt x="0" y="14711"/>
                              <a:pt x="0" y="14711"/>
                            </a:cubicBezTo>
                            <a:lnTo>
                              <a:pt x="0" y="14711"/>
                            </a:lnTo>
                            <a:lnTo>
                              <a:pt x="4763" y="9948"/>
                            </a:lnTo>
                            <a:close/>
                            <a:moveTo>
                              <a:pt x="25718" y="423"/>
                            </a:moveTo>
                            <a:cubicBezTo>
                              <a:pt x="25718" y="423"/>
                              <a:pt x="26670" y="423"/>
                              <a:pt x="25718" y="423"/>
                            </a:cubicBezTo>
                            <a:cubicBezTo>
                              <a:pt x="26670" y="423"/>
                              <a:pt x="26670" y="423"/>
                              <a:pt x="25718" y="423"/>
                            </a:cubicBezTo>
                            <a:cubicBezTo>
                              <a:pt x="26670" y="-529"/>
                              <a:pt x="25718" y="423"/>
                              <a:pt x="25718" y="423"/>
                            </a:cubicBezTo>
                            <a:cubicBezTo>
                              <a:pt x="25718" y="423"/>
                              <a:pt x="25718" y="423"/>
                              <a:pt x="25718" y="423"/>
                            </a:cubicBezTo>
                            <a:close/>
                            <a:moveTo>
                              <a:pt x="21908" y="2328"/>
                            </a:moveTo>
                            <a:cubicBezTo>
                              <a:pt x="21908" y="2328"/>
                              <a:pt x="21908" y="2328"/>
                              <a:pt x="21908" y="2328"/>
                            </a:cubicBezTo>
                            <a:cubicBezTo>
                              <a:pt x="21908" y="2328"/>
                              <a:pt x="21908" y="2328"/>
                              <a:pt x="21908" y="2328"/>
                            </a:cubicBezTo>
                            <a:cubicBezTo>
                              <a:pt x="21908" y="2328"/>
                              <a:pt x="21908" y="2328"/>
                              <a:pt x="21908" y="2328"/>
                            </a:cubicBezTo>
                            <a:cubicBezTo>
                              <a:pt x="21908" y="2328"/>
                              <a:pt x="21908" y="2328"/>
                              <a:pt x="21908" y="2328"/>
                            </a:cubicBezTo>
                            <a:close/>
                            <a:moveTo>
                              <a:pt x="4763" y="12806"/>
                            </a:moveTo>
                            <a:cubicBezTo>
                              <a:pt x="4763" y="12806"/>
                              <a:pt x="4763" y="12806"/>
                              <a:pt x="4763" y="12806"/>
                            </a:cubicBezTo>
                            <a:cubicBezTo>
                              <a:pt x="5715" y="12806"/>
                              <a:pt x="5715" y="12806"/>
                              <a:pt x="4763" y="12806"/>
                            </a:cubicBezTo>
                            <a:cubicBezTo>
                              <a:pt x="5715" y="12806"/>
                              <a:pt x="5715" y="12806"/>
                              <a:pt x="4763" y="12806"/>
                            </a:cubicBezTo>
                            <a:cubicBezTo>
                              <a:pt x="5715" y="12806"/>
                              <a:pt x="5715" y="12806"/>
                              <a:pt x="4763" y="12806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8" name="任意多边形: 形状 1432"/>
                      <p:cNvSpPr/>
                      <p:nvPr/>
                    </p:nvSpPr>
                    <p:spPr>
                      <a:xfrm>
                        <a:off x="3915727" y="38071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49" name="任意多边形: 形状 1433"/>
                      <p:cNvSpPr/>
                      <p:nvPr/>
                    </p:nvSpPr>
                    <p:spPr>
                      <a:xfrm>
                        <a:off x="3915727" y="3807141"/>
                        <a:ext cx="4762" cy="1904"/>
                      </a:xfrm>
                      <a:custGeom>
                        <a:avLst/>
                        <a:gdLst>
                          <a:gd name="connsiteX0" fmla="*/ 0 w 4762"/>
                          <a:gd name="connsiteY0" fmla="*/ 953 h 1904"/>
                          <a:gd name="connsiteX1" fmla="*/ 1905 w 4762"/>
                          <a:gd name="connsiteY1" fmla="*/ 1905 h 1904"/>
                          <a:gd name="connsiteX2" fmla="*/ 1905 w 4762"/>
                          <a:gd name="connsiteY2" fmla="*/ 1905 h 1904"/>
                          <a:gd name="connsiteX3" fmla="*/ 1905 w 4762"/>
                          <a:gd name="connsiteY3" fmla="*/ 1905 h 1904"/>
                          <a:gd name="connsiteX4" fmla="*/ 1905 w 4762"/>
                          <a:gd name="connsiteY4" fmla="*/ 1905 h 1904"/>
                          <a:gd name="connsiteX5" fmla="*/ 1905 w 4762"/>
                          <a:gd name="connsiteY5" fmla="*/ 1905 h 1904"/>
                          <a:gd name="connsiteX6" fmla="*/ 2857 w 4762"/>
                          <a:gd name="connsiteY6" fmla="*/ 1905 h 1904"/>
                          <a:gd name="connsiteX7" fmla="*/ 3810 w 4762"/>
                          <a:gd name="connsiteY7" fmla="*/ 1905 h 1904"/>
                          <a:gd name="connsiteX8" fmla="*/ 3810 w 4762"/>
                          <a:gd name="connsiteY8" fmla="*/ 1905 h 1904"/>
                          <a:gd name="connsiteX9" fmla="*/ 3810 w 4762"/>
                          <a:gd name="connsiteY9" fmla="*/ 1905 h 1904"/>
                          <a:gd name="connsiteX10" fmla="*/ 3810 w 4762"/>
                          <a:gd name="connsiteY10" fmla="*/ 1905 h 1904"/>
                          <a:gd name="connsiteX11" fmla="*/ 4763 w 4762"/>
                          <a:gd name="connsiteY11" fmla="*/ 1905 h 1904"/>
                          <a:gd name="connsiteX12" fmla="*/ 3810 w 4762"/>
                          <a:gd name="connsiteY12" fmla="*/ 0 h 1904"/>
                          <a:gd name="connsiteX13" fmla="*/ 2857 w 4762"/>
                          <a:gd name="connsiteY13" fmla="*/ 0 h 1904"/>
                          <a:gd name="connsiteX14" fmla="*/ 1905 w 4762"/>
                          <a:gd name="connsiteY14" fmla="*/ 0 h 1904"/>
                          <a:gd name="connsiteX15" fmla="*/ 0 w 4762"/>
                          <a:gd name="connsiteY15" fmla="*/ 953 h 1904"/>
                          <a:gd name="connsiteX16" fmla="*/ 0 w 4762"/>
                          <a:gd name="connsiteY16" fmla="*/ 953 h 1904"/>
                          <a:gd name="connsiteX17" fmla="*/ 0 w 4762"/>
                          <a:gd name="connsiteY17" fmla="*/ 953 h 1904"/>
                          <a:gd name="connsiteX18" fmla="*/ 0 w 4762"/>
                          <a:gd name="connsiteY18" fmla="*/ 953 h 1904"/>
                          <a:gd name="connsiteX19" fmla="*/ 0 w 4762"/>
                          <a:gd name="connsiteY19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1904">
                            <a:moveTo>
                              <a:pt x="0" y="953"/>
                            </a:move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4763" y="1905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953" y="0"/>
                              <a:pt x="0" y="0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0"/>
                              <a:pt x="0" y="0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0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50" name="图形 2"/>
                    <p:cNvGrpSpPr/>
                    <p:nvPr/>
                  </p:nvGrpSpPr>
                  <p:grpSpPr>
                    <a:xfrm>
                      <a:off x="3891915" y="3789996"/>
                      <a:ext cx="7619" cy="31432"/>
                      <a:chOff x="3891915" y="3789996"/>
                      <a:chExt cx="7619" cy="31432"/>
                    </a:xfrm>
                    <a:solidFill>
                      <a:srgbClr val="FF9B80"/>
                    </a:solidFill>
                  </p:grpSpPr>
                  <p:sp>
                    <p:nvSpPr>
                      <p:cNvPr id="1551" name="任意多边形: 形状 1435"/>
                      <p:cNvSpPr/>
                      <p:nvPr/>
                    </p:nvSpPr>
                    <p:spPr>
                      <a:xfrm>
                        <a:off x="3891915" y="38214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2" name="任意多边形: 形状 1436"/>
                      <p:cNvSpPr/>
                      <p:nvPr/>
                    </p:nvSpPr>
                    <p:spPr>
                      <a:xfrm>
                        <a:off x="3892867" y="3789996"/>
                        <a:ext cx="6667" cy="30480"/>
                      </a:xfrm>
                      <a:custGeom>
                        <a:avLst/>
                        <a:gdLst>
                          <a:gd name="connsiteX0" fmla="*/ 6667 w 6667"/>
                          <a:gd name="connsiteY0" fmla="*/ 0 h 30480"/>
                          <a:gd name="connsiteX1" fmla="*/ 6667 w 6667"/>
                          <a:gd name="connsiteY1" fmla="*/ 0 h 30480"/>
                          <a:gd name="connsiteX2" fmla="*/ 5715 w 6667"/>
                          <a:gd name="connsiteY2" fmla="*/ 1905 h 30480"/>
                          <a:gd name="connsiteX3" fmla="*/ 5715 w 6667"/>
                          <a:gd name="connsiteY3" fmla="*/ 2858 h 30480"/>
                          <a:gd name="connsiteX4" fmla="*/ 5715 w 6667"/>
                          <a:gd name="connsiteY4" fmla="*/ 3810 h 30480"/>
                          <a:gd name="connsiteX5" fmla="*/ 5715 w 6667"/>
                          <a:gd name="connsiteY5" fmla="*/ 3810 h 30480"/>
                          <a:gd name="connsiteX6" fmla="*/ 5715 w 6667"/>
                          <a:gd name="connsiteY6" fmla="*/ 4763 h 30480"/>
                          <a:gd name="connsiteX7" fmla="*/ 5715 w 6667"/>
                          <a:gd name="connsiteY7" fmla="*/ 5715 h 30480"/>
                          <a:gd name="connsiteX8" fmla="*/ 5715 w 6667"/>
                          <a:gd name="connsiteY8" fmla="*/ 6668 h 30480"/>
                          <a:gd name="connsiteX9" fmla="*/ 5715 w 6667"/>
                          <a:gd name="connsiteY9" fmla="*/ 7620 h 30480"/>
                          <a:gd name="connsiteX10" fmla="*/ 5715 w 6667"/>
                          <a:gd name="connsiteY10" fmla="*/ 7620 h 30480"/>
                          <a:gd name="connsiteX11" fmla="*/ 5715 w 6667"/>
                          <a:gd name="connsiteY11" fmla="*/ 8573 h 30480"/>
                          <a:gd name="connsiteX12" fmla="*/ 5715 w 6667"/>
                          <a:gd name="connsiteY12" fmla="*/ 9525 h 30480"/>
                          <a:gd name="connsiteX13" fmla="*/ 5715 w 6667"/>
                          <a:gd name="connsiteY13" fmla="*/ 10478 h 30480"/>
                          <a:gd name="connsiteX14" fmla="*/ 5715 w 6667"/>
                          <a:gd name="connsiteY14" fmla="*/ 11430 h 30480"/>
                          <a:gd name="connsiteX15" fmla="*/ 5715 w 6667"/>
                          <a:gd name="connsiteY15" fmla="*/ 11430 h 30480"/>
                          <a:gd name="connsiteX16" fmla="*/ 5715 w 6667"/>
                          <a:gd name="connsiteY16" fmla="*/ 11430 h 30480"/>
                          <a:gd name="connsiteX17" fmla="*/ 5715 w 6667"/>
                          <a:gd name="connsiteY17" fmla="*/ 12383 h 30480"/>
                          <a:gd name="connsiteX18" fmla="*/ 5715 w 6667"/>
                          <a:gd name="connsiteY18" fmla="*/ 13335 h 30480"/>
                          <a:gd name="connsiteX19" fmla="*/ 5715 w 6667"/>
                          <a:gd name="connsiteY19" fmla="*/ 13335 h 30480"/>
                          <a:gd name="connsiteX20" fmla="*/ 5715 w 6667"/>
                          <a:gd name="connsiteY20" fmla="*/ 14288 h 30480"/>
                          <a:gd name="connsiteX21" fmla="*/ 5715 w 6667"/>
                          <a:gd name="connsiteY21" fmla="*/ 14288 h 30480"/>
                          <a:gd name="connsiteX22" fmla="*/ 5715 w 6667"/>
                          <a:gd name="connsiteY22" fmla="*/ 15240 h 30480"/>
                          <a:gd name="connsiteX23" fmla="*/ 5715 w 6667"/>
                          <a:gd name="connsiteY23" fmla="*/ 15240 h 30480"/>
                          <a:gd name="connsiteX24" fmla="*/ 5715 w 6667"/>
                          <a:gd name="connsiteY24" fmla="*/ 15240 h 30480"/>
                          <a:gd name="connsiteX25" fmla="*/ 5715 w 6667"/>
                          <a:gd name="connsiteY25" fmla="*/ 15240 h 30480"/>
                          <a:gd name="connsiteX26" fmla="*/ 5715 w 6667"/>
                          <a:gd name="connsiteY26" fmla="*/ 16193 h 30480"/>
                          <a:gd name="connsiteX27" fmla="*/ 5715 w 6667"/>
                          <a:gd name="connsiteY27" fmla="*/ 17145 h 30480"/>
                          <a:gd name="connsiteX28" fmla="*/ 5715 w 6667"/>
                          <a:gd name="connsiteY28" fmla="*/ 17145 h 30480"/>
                          <a:gd name="connsiteX29" fmla="*/ 5715 w 6667"/>
                          <a:gd name="connsiteY29" fmla="*/ 17145 h 30480"/>
                          <a:gd name="connsiteX30" fmla="*/ 5715 w 6667"/>
                          <a:gd name="connsiteY30" fmla="*/ 17145 h 30480"/>
                          <a:gd name="connsiteX31" fmla="*/ 5715 w 6667"/>
                          <a:gd name="connsiteY31" fmla="*/ 18098 h 30480"/>
                          <a:gd name="connsiteX32" fmla="*/ 4763 w 6667"/>
                          <a:gd name="connsiteY32" fmla="*/ 20003 h 30480"/>
                          <a:gd name="connsiteX33" fmla="*/ 4763 w 6667"/>
                          <a:gd name="connsiteY33" fmla="*/ 21908 h 30480"/>
                          <a:gd name="connsiteX34" fmla="*/ 4763 w 6667"/>
                          <a:gd name="connsiteY34" fmla="*/ 23813 h 30480"/>
                          <a:gd name="connsiteX35" fmla="*/ 4763 w 6667"/>
                          <a:gd name="connsiteY35" fmla="*/ 25718 h 30480"/>
                          <a:gd name="connsiteX36" fmla="*/ 4763 w 6667"/>
                          <a:gd name="connsiteY36" fmla="*/ 25718 h 30480"/>
                          <a:gd name="connsiteX37" fmla="*/ 4763 w 6667"/>
                          <a:gd name="connsiteY37" fmla="*/ 26670 h 30480"/>
                          <a:gd name="connsiteX38" fmla="*/ 4763 w 6667"/>
                          <a:gd name="connsiteY38" fmla="*/ 26670 h 30480"/>
                          <a:gd name="connsiteX39" fmla="*/ 4763 w 6667"/>
                          <a:gd name="connsiteY39" fmla="*/ 26670 h 30480"/>
                          <a:gd name="connsiteX40" fmla="*/ 4763 w 6667"/>
                          <a:gd name="connsiteY40" fmla="*/ 26670 h 30480"/>
                          <a:gd name="connsiteX41" fmla="*/ 4763 w 6667"/>
                          <a:gd name="connsiteY41" fmla="*/ 26670 h 30480"/>
                          <a:gd name="connsiteX42" fmla="*/ 4763 w 6667"/>
                          <a:gd name="connsiteY42" fmla="*/ 27623 h 30480"/>
                          <a:gd name="connsiteX43" fmla="*/ 4763 w 6667"/>
                          <a:gd name="connsiteY43" fmla="*/ 27623 h 30480"/>
                          <a:gd name="connsiteX44" fmla="*/ 4763 w 6667"/>
                          <a:gd name="connsiteY44" fmla="*/ 27623 h 30480"/>
                          <a:gd name="connsiteX45" fmla="*/ 4763 w 6667"/>
                          <a:gd name="connsiteY45" fmla="*/ 27623 h 30480"/>
                          <a:gd name="connsiteX46" fmla="*/ 4763 w 6667"/>
                          <a:gd name="connsiteY46" fmla="*/ 27623 h 30480"/>
                          <a:gd name="connsiteX47" fmla="*/ 2857 w 6667"/>
                          <a:gd name="connsiteY47" fmla="*/ 29528 h 30480"/>
                          <a:gd name="connsiteX48" fmla="*/ 2857 w 6667"/>
                          <a:gd name="connsiteY48" fmla="*/ 29528 h 30480"/>
                          <a:gd name="connsiteX49" fmla="*/ 2857 w 6667"/>
                          <a:gd name="connsiteY49" fmla="*/ 29528 h 30480"/>
                          <a:gd name="connsiteX50" fmla="*/ 2857 w 6667"/>
                          <a:gd name="connsiteY50" fmla="*/ 29528 h 30480"/>
                          <a:gd name="connsiteX51" fmla="*/ 2857 w 6667"/>
                          <a:gd name="connsiteY51" fmla="*/ 29528 h 30480"/>
                          <a:gd name="connsiteX52" fmla="*/ 2857 w 6667"/>
                          <a:gd name="connsiteY52" fmla="*/ 30480 h 30480"/>
                          <a:gd name="connsiteX53" fmla="*/ 2857 w 6667"/>
                          <a:gd name="connsiteY53" fmla="*/ 29528 h 30480"/>
                          <a:gd name="connsiteX54" fmla="*/ 3810 w 6667"/>
                          <a:gd name="connsiteY54" fmla="*/ 28575 h 30480"/>
                          <a:gd name="connsiteX55" fmla="*/ 3810 w 6667"/>
                          <a:gd name="connsiteY55" fmla="*/ 28575 h 30480"/>
                          <a:gd name="connsiteX56" fmla="*/ 3810 w 6667"/>
                          <a:gd name="connsiteY56" fmla="*/ 28575 h 30480"/>
                          <a:gd name="connsiteX57" fmla="*/ 3810 w 6667"/>
                          <a:gd name="connsiteY57" fmla="*/ 28575 h 30480"/>
                          <a:gd name="connsiteX58" fmla="*/ 3810 w 6667"/>
                          <a:gd name="connsiteY58" fmla="*/ 25718 h 30480"/>
                          <a:gd name="connsiteX59" fmla="*/ 3810 w 6667"/>
                          <a:gd name="connsiteY59" fmla="*/ 24765 h 30480"/>
                          <a:gd name="connsiteX60" fmla="*/ 3810 w 6667"/>
                          <a:gd name="connsiteY60" fmla="*/ 24765 h 30480"/>
                          <a:gd name="connsiteX61" fmla="*/ 3810 w 6667"/>
                          <a:gd name="connsiteY61" fmla="*/ 22860 h 30480"/>
                          <a:gd name="connsiteX62" fmla="*/ 3810 w 6667"/>
                          <a:gd name="connsiteY62" fmla="*/ 20955 h 30480"/>
                          <a:gd name="connsiteX63" fmla="*/ 3810 w 6667"/>
                          <a:gd name="connsiteY63" fmla="*/ 19050 h 30480"/>
                          <a:gd name="connsiteX64" fmla="*/ 3810 w 6667"/>
                          <a:gd name="connsiteY64" fmla="*/ 18098 h 30480"/>
                          <a:gd name="connsiteX65" fmla="*/ 3810 w 6667"/>
                          <a:gd name="connsiteY65" fmla="*/ 17145 h 30480"/>
                          <a:gd name="connsiteX66" fmla="*/ 3810 w 6667"/>
                          <a:gd name="connsiteY66" fmla="*/ 16193 h 30480"/>
                          <a:gd name="connsiteX67" fmla="*/ 3810 w 6667"/>
                          <a:gd name="connsiteY67" fmla="*/ 16193 h 30480"/>
                          <a:gd name="connsiteX68" fmla="*/ 3810 w 6667"/>
                          <a:gd name="connsiteY68" fmla="*/ 16193 h 30480"/>
                          <a:gd name="connsiteX69" fmla="*/ 3810 w 6667"/>
                          <a:gd name="connsiteY69" fmla="*/ 15240 h 30480"/>
                          <a:gd name="connsiteX70" fmla="*/ 3810 w 6667"/>
                          <a:gd name="connsiteY70" fmla="*/ 14288 h 30480"/>
                          <a:gd name="connsiteX71" fmla="*/ 3810 w 6667"/>
                          <a:gd name="connsiteY71" fmla="*/ 13335 h 30480"/>
                          <a:gd name="connsiteX72" fmla="*/ 3810 w 6667"/>
                          <a:gd name="connsiteY72" fmla="*/ 13335 h 30480"/>
                          <a:gd name="connsiteX73" fmla="*/ 3810 w 6667"/>
                          <a:gd name="connsiteY73" fmla="*/ 13335 h 30480"/>
                          <a:gd name="connsiteX74" fmla="*/ 3810 w 6667"/>
                          <a:gd name="connsiteY74" fmla="*/ 13335 h 30480"/>
                          <a:gd name="connsiteX75" fmla="*/ 3810 w 6667"/>
                          <a:gd name="connsiteY75" fmla="*/ 13335 h 30480"/>
                          <a:gd name="connsiteX76" fmla="*/ 3810 w 6667"/>
                          <a:gd name="connsiteY76" fmla="*/ 13335 h 30480"/>
                          <a:gd name="connsiteX77" fmla="*/ 3810 w 6667"/>
                          <a:gd name="connsiteY77" fmla="*/ 13335 h 30480"/>
                          <a:gd name="connsiteX78" fmla="*/ 3810 w 6667"/>
                          <a:gd name="connsiteY78" fmla="*/ 13335 h 30480"/>
                          <a:gd name="connsiteX79" fmla="*/ 3810 w 6667"/>
                          <a:gd name="connsiteY79" fmla="*/ 13335 h 30480"/>
                          <a:gd name="connsiteX80" fmla="*/ 3810 w 6667"/>
                          <a:gd name="connsiteY80" fmla="*/ 12383 h 30480"/>
                          <a:gd name="connsiteX81" fmla="*/ 3810 w 6667"/>
                          <a:gd name="connsiteY81" fmla="*/ 11430 h 30480"/>
                          <a:gd name="connsiteX82" fmla="*/ 3810 w 6667"/>
                          <a:gd name="connsiteY82" fmla="*/ 11430 h 30480"/>
                          <a:gd name="connsiteX83" fmla="*/ 3810 w 6667"/>
                          <a:gd name="connsiteY83" fmla="*/ 11430 h 30480"/>
                          <a:gd name="connsiteX84" fmla="*/ 3810 w 6667"/>
                          <a:gd name="connsiteY84" fmla="*/ 11430 h 30480"/>
                          <a:gd name="connsiteX85" fmla="*/ 3810 w 6667"/>
                          <a:gd name="connsiteY85" fmla="*/ 11430 h 30480"/>
                          <a:gd name="connsiteX86" fmla="*/ 3810 w 6667"/>
                          <a:gd name="connsiteY86" fmla="*/ 9525 h 30480"/>
                          <a:gd name="connsiteX87" fmla="*/ 3810 w 6667"/>
                          <a:gd name="connsiteY87" fmla="*/ 9525 h 30480"/>
                          <a:gd name="connsiteX88" fmla="*/ 4763 w 6667"/>
                          <a:gd name="connsiteY88" fmla="*/ 6668 h 30480"/>
                          <a:gd name="connsiteX89" fmla="*/ 4763 w 6667"/>
                          <a:gd name="connsiteY89" fmla="*/ 4763 h 30480"/>
                          <a:gd name="connsiteX90" fmla="*/ 4763 w 6667"/>
                          <a:gd name="connsiteY90" fmla="*/ 3810 h 30480"/>
                          <a:gd name="connsiteX91" fmla="*/ 4763 w 6667"/>
                          <a:gd name="connsiteY91" fmla="*/ 2858 h 30480"/>
                          <a:gd name="connsiteX92" fmla="*/ 4763 w 6667"/>
                          <a:gd name="connsiteY92" fmla="*/ 2858 h 30480"/>
                          <a:gd name="connsiteX93" fmla="*/ 6667 w 6667"/>
                          <a:gd name="connsiteY93" fmla="*/ 0 h 30480"/>
                          <a:gd name="connsiteX94" fmla="*/ 0 w 6667"/>
                          <a:gd name="connsiteY94" fmla="*/ 26670 h 30480"/>
                          <a:gd name="connsiteX95" fmla="*/ 0 w 6667"/>
                          <a:gd name="connsiteY95" fmla="*/ 26670 h 30480"/>
                          <a:gd name="connsiteX96" fmla="*/ 0 w 6667"/>
                          <a:gd name="connsiteY96" fmla="*/ 26670 h 30480"/>
                          <a:gd name="connsiteX97" fmla="*/ 0 w 6667"/>
                          <a:gd name="connsiteY97" fmla="*/ 26670 h 30480"/>
                          <a:gd name="connsiteX98" fmla="*/ 0 w 6667"/>
                          <a:gd name="connsiteY98" fmla="*/ 26670 h 30480"/>
                          <a:gd name="connsiteX99" fmla="*/ 952 w 6667"/>
                          <a:gd name="connsiteY99" fmla="*/ 21908 h 30480"/>
                          <a:gd name="connsiteX100" fmla="*/ 952 w 6667"/>
                          <a:gd name="connsiteY100" fmla="*/ 21908 h 30480"/>
                          <a:gd name="connsiteX101" fmla="*/ 952 w 6667"/>
                          <a:gd name="connsiteY101" fmla="*/ 21908 h 30480"/>
                          <a:gd name="connsiteX102" fmla="*/ 952 w 6667"/>
                          <a:gd name="connsiteY102" fmla="*/ 21908 h 30480"/>
                          <a:gd name="connsiteX103" fmla="*/ 952 w 6667"/>
                          <a:gd name="connsiteY103" fmla="*/ 21908 h 30480"/>
                          <a:gd name="connsiteX104" fmla="*/ 5715 w 6667"/>
                          <a:gd name="connsiteY104" fmla="*/ 1905 h 30480"/>
                          <a:gd name="connsiteX105" fmla="*/ 5715 w 6667"/>
                          <a:gd name="connsiteY105" fmla="*/ 1905 h 30480"/>
                          <a:gd name="connsiteX106" fmla="*/ 5715 w 6667"/>
                          <a:gd name="connsiteY106" fmla="*/ 1905 h 30480"/>
                          <a:gd name="connsiteX107" fmla="*/ 5715 w 6667"/>
                          <a:gd name="connsiteY107" fmla="*/ 1905 h 30480"/>
                          <a:gd name="connsiteX108" fmla="*/ 5715 w 6667"/>
                          <a:gd name="connsiteY108" fmla="*/ 1905 h 304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30480">
                            <a:moveTo>
                              <a:pt x="6667" y="0"/>
                            </a:move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953"/>
                              <a:pt x="6667" y="953"/>
                              <a:pt x="5715" y="1905"/>
                            </a:cubicBezTo>
                            <a:cubicBezTo>
                              <a:pt x="5715" y="1905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4763"/>
                            </a:cubicBezTo>
                            <a:cubicBezTo>
                              <a:pt x="5715" y="4763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8573"/>
                            </a:cubicBezTo>
                            <a:cubicBezTo>
                              <a:pt x="5715" y="8573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4288"/>
                            </a:cubicBezTo>
                            <a:cubicBezTo>
                              <a:pt x="5715" y="14288"/>
                              <a:pt x="5715" y="14288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6193"/>
                              <a:pt x="5715" y="16193"/>
                            </a:cubicBezTo>
                            <a:cubicBezTo>
                              <a:pt x="5715" y="16193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7145"/>
                              <a:pt x="5715" y="18098"/>
                            </a:cubicBezTo>
                            <a:cubicBezTo>
                              <a:pt x="5715" y="19050"/>
                              <a:pt x="5715" y="20003"/>
                              <a:pt x="4763" y="20003"/>
                            </a:cubicBezTo>
                            <a:cubicBezTo>
                              <a:pt x="4763" y="20955"/>
                              <a:pt x="4763" y="20955"/>
                              <a:pt x="4763" y="21908"/>
                            </a:cubicBezTo>
                            <a:cubicBezTo>
                              <a:pt x="4763" y="22860"/>
                              <a:pt x="4763" y="22860"/>
                              <a:pt x="4763" y="23813"/>
                            </a:cubicBezTo>
                            <a:cubicBezTo>
                              <a:pt x="4763" y="24765"/>
                              <a:pt x="4763" y="24765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5718"/>
                            </a:cubicBezTo>
                            <a:cubicBezTo>
                              <a:pt x="4763" y="25718"/>
                              <a:pt x="4763" y="25718"/>
                              <a:pt x="4763" y="26670"/>
                            </a:cubicBezTo>
                            <a:cubicBezTo>
                              <a:pt x="4763" y="26670"/>
                              <a:pt x="4763" y="26670"/>
                              <a:pt x="4763" y="26670"/>
                            </a:cubicBezTo>
                            <a:cubicBezTo>
                              <a:pt x="4763" y="26670"/>
                              <a:pt x="4763" y="26670"/>
                              <a:pt x="4763" y="26670"/>
                            </a:cubicBezTo>
                            <a:cubicBezTo>
                              <a:pt x="4763" y="26670"/>
                              <a:pt x="4763" y="26670"/>
                              <a:pt x="4763" y="26670"/>
                            </a:cubicBezTo>
                            <a:cubicBezTo>
                              <a:pt x="4763" y="26670"/>
                              <a:pt x="4763" y="26670"/>
                              <a:pt x="4763" y="26670"/>
                            </a:cubicBezTo>
                            <a:cubicBezTo>
                              <a:pt x="4763" y="26670"/>
                              <a:pt x="4763" y="26670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lnTo>
                              <a:pt x="4763" y="27623"/>
                            </a:lnTo>
                            <a:cubicBezTo>
                              <a:pt x="4763" y="27623"/>
                              <a:pt x="4763" y="27623"/>
                              <a:pt x="4763" y="27623"/>
                            </a:cubicBezTo>
                            <a:cubicBezTo>
                              <a:pt x="3810" y="28575"/>
                              <a:pt x="3810" y="29528"/>
                              <a:pt x="2857" y="29528"/>
                            </a:cubicBezTo>
                            <a:lnTo>
                              <a:pt x="2857" y="29528"/>
                            </a:lnTo>
                            <a:cubicBezTo>
                              <a:pt x="2857" y="29528"/>
                              <a:pt x="2857" y="29528"/>
                              <a:pt x="2857" y="29528"/>
                            </a:cubicBezTo>
                            <a:lnTo>
                              <a:pt x="2857" y="29528"/>
                            </a:lnTo>
                            <a:cubicBezTo>
                              <a:pt x="2857" y="29528"/>
                              <a:pt x="2857" y="29528"/>
                              <a:pt x="2857" y="29528"/>
                            </a:cubicBezTo>
                            <a:cubicBezTo>
                              <a:pt x="2857" y="29528"/>
                              <a:pt x="2857" y="29528"/>
                              <a:pt x="2857" y="30480"/>
                            </a:cubicBezTo>
                            <a:cubicBezTo>
                              <a:pt x="2857" y="30480"/>
                              <a:pt x="2857" y="30480"/>
                              <a:pt x="2857" y="29528"/>
                            </a:cubicBezTo>
                            <a:cubicBezTo>
                              <a:pt x="2857" y="29528"/>
                              <a:pt x="2857" y="28575"/>
                              <a:pt x="3810" y="28575"/>
                            </a:cubicBezTo>
                            <a:cubicBezTo>
                              <a:pt x="3810" y="28575"/>
                              <a:pt x="3810" y="28575"/>
                              <a:pt x="3810" y="28575"/>
                            </a:cubicBezTo>
                            <a:cubicBezTo>
                              <a:pt x="3810" y="28575"/>
                              <a:pt x="3810" y="28575"/>
                              <a:pt x="3810" y="28575"/>
                            </a:cubicBezTo>
                            <a:cubicBezTo>
                              <a:pt x="2857" y="29528"/>
                              <a:pt x="3810" y="28575"/>
                              <a:pt x="3810" y="28575"/>
                            </a:cubicBezTo>
                            <a:cubicBezTo>
                              <a:pt x="3810" y="27623"/>
                              <a:pt x="3810" y="26670"/>
                              <a:pt x="3810" y="25718"/>
                            </a:cubicBezTo>
                            <a:cubicBezTo>
                              <a:pt x="3810" y="25718"/>
                              <a:pt x="3810" y="24765"/>
                              <a:pt x="3810" y="24765"/>
                            </a:cubicBezTo>
                            <a:cubicBezTo>
                              <a:pt x="3810" y="24765"/>
                              <a:pt x="3810" y="24765"/>
                              <a:pt x="3810" y="24765"/>
                            </a:cubicBezTo>
                            <a:cubicBezTo>
                              <a:pt x="3810" y="23813"/>
                              <a:pt x="3810" y="23813"/>
                              <a:pt x="3810" y="22860"/>
                            </a:cubicBezTo>
                            <a:cubicBezTo>
                              <a:pt x="3810" y="21908"/>
                              <a:pt x="3810" y="21908"/>
                              <a:pt x="3810" y="20955"/>
                            </a:cubicBezTo>
                            <a:cubicBezTo>
                              <a:pt x="3810" y="20003"/>
                              <a:pt x="3810" y="19050"/>
                              <a:pt x="3810" y="19050"/>
                            </a:cubicBezTo>
                            <a:cubicBezTo>
                              <a:pt x="3810" y="19050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7145"/>
                              <a:pt x="3810" y="17145"/>
                            </a:cubicBezTo>
                            <a:cubicBezTo>
                              <a:pt x="3810" y="17145"/>
                              <a:pt x="3810" y="17145"/>
                              <a:pt x="3810" y="16193"/>
                            </a:cubicBezTo>
                            <a:cubicBezTo>
                              <a:pt x="3810" y="16193"/>
                              <a:pt x="3810" y="16193"/>
                              <a:pt x="3810" y="16193"/>
                            </a:cubicBezTo>
                            <a:cubicBezTo>
                              <a:pt x="3810" y="16193"/>
                              <a:pt x="3810" y="16193"/>
                              <a:pt x="3810" y="16193"/>
                            </a:cubicBezTo>
                            <a:cubicBezTo>
                              <a:pt x="3810" y="16193"/>
                              <a:pt x="3810" y="15240"/>
                              <a:pt x="3810" y="15240"/>
                            </a:cubicBezTo>
                            <a:cubicBezTo>
                              <a:pt x="3810" y="15240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0478"/>
                              <a:pt x="3810" y="10478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8573"/>
                              <a:pt x="4763" y="7620"/>
                              <a:pt x="4763" y="6668"/>
                            </a:cubicBezTo>
                            <a:cubicBezTo>
                              <a:pt x="4763" y="5715"/>
                              <a:pt x="4763" y="5715"/>
                              <a:pt x="4763" y="4763"/>
                            </a:cubicBezTo>
                            <a:cubicBezTo>
                              <a:pt x="4763" y="4763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2858"/>
                              <a:pt x="4763" y="2858"/>
                            </a:cubicBezTo>
                            <a:lnTo>
                              <a:pt x="4763" y="2858"/>
                            </a:lnTo>
                            <a:lnTo>
                              <a:pt x="6667" y="0"/>
                            </a:lnTo>
                            <a:close/>
                            <a:moveTo>
                              <a:pt x="0" y="26670"/>
                            </a:move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lose/>
                            <a:moveTo>
                              <a:pt x="952" y="21908"/>
                            </a:moveTo>
                            <a:cubicBezTo>
                              <a:pt x="952" y="21908"/>
                              <a:pt x="952" y="21908"/>
                              <a:pt x="952" y="21908"/>
                            </a:cubicBezTo>
                            <a:cubicBezTo>
                              <a:pt x="952" y="21908"/>
                              <a:pt x="952" y="21908"/>
                              <a:pt x="952" y="21908"/>
                            </a:cubicBezTo>
                            <a:cubicBezTo>
                              <a:pt x="952" y="21908"/>
                              <a:pt x="952" y="21908"/>
                              <a:pt x="952" y="21908"/>
                            </a:cubicBezTo>
                            <a:cubicBezTo>
                              <a:pt x="952" y="21908"/>
                              <a:pt x="952" y="21908"/>
                              <a:pt x="952" y="21908"/>
                            </a:cubicBezTo>
                            <a:close/>
                            <a:moveTo>
                              <a:pt x="5715" y="1905"/>
                            </a:move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3" name="任意多边形: 形状 1437"/>
                      <p:cNvSpPr/>
                      <p:nvPr/>
                    </p:nvSpPr>
                    <p:spPr>
                      <a:xfrm>
                        <a:off x="3893819" y="381666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4" name="任意多边形: 形状 1438"/>
                      <p:cNvSpPr/>
                      <p:nvPr/>
                    </p:nvSpPr>
                    <p:spPr>
                      <a:xfrm>
                        <a:off x="3891915" y="3816666"/>
                        <a:ext cx="2619" cy="4762"/>
                      </a:xfrm>
                      <a:custGeom>
                        <a:avLst/>
                        <a:gdLst>
                          <a:gd name="connsiteX0" fmla="*/ 1905 w 2619"/>
                          <a:gd name="connsiteY0" fmla="*/ 0 h 4762"/>
                          <a:gd name="connsiteX1" fmla="*/ 0 w 2619"/>
                          <a:gd name="connsiteY1" fmla="*/ 1905 h 4762"/>
                          <a:gd name="connsiteX2" fmla="*/ 0 w 2619"/>
                          <a:gd name="connsiteY2" fmla="*/ 1905 h 4762"/>
                          <a:gd name="connsiteX3" fmla="*/ 0 w 2619"/>
                          <a:gd name="connsiteY3" fmla="*/ 1905 h 4762"/>
                          <a:gd name="connsiteX4" fmla="*/ 0 w 2619"/>
                          <a:gd name="connsiteY4" fmla="*/ 1905 h 4762"/>
                          <a:gd name="connsiteX5" fmla="*/ 0 w 2619"/>
                          <a:gd name="connsiteY5" fmla="*/ 1905 h 4762"/>
                          <a:gd name="connsiteX6" fmla="*/ 0 w 2619"/>
                          <a:gd name="connsiteY6" fmla="*/ 2858 h 4762"/>
                          <a:gd name="connsiteX7" fmla="*/ 0 w 2619"/>
                          <a:gd name="connsiteY7" fmla="*/ 3810 h 4762"/>
                          <a:gd name="connsiteX8" fmla="*/ 0 w 2619"/>
                          <a:gd name="connsiteY8" fmla="*/ 3810 h 4762"/>
                          <a:gd name="connsiteX9" fmla="*/ 0 w 2619"/>
                          <a:gd name="connsiteY9" fmla="*/ 3810 h 4762"/>
                          <a:gd name="connsiteX10" fmla="*/ 0 w 2619"/>
                          <a:gd name="connsiteY10" fmla="*/ 3810 h 4762"/>
                          <a:gd name="connsiteX11" fmla="*/ 0 w 2619"/>
                          <a:gd name="connsiteY11" fmla="*/ 4763 h 4762"/>
                          <a:gd name="connsiteX12" fmla="*/ 1905 w 2619"/>
                          <a:gd name="connsiteY12" fmla="*/ 1905 h 4762"/>
                          <a:gd name="connsiteX13" fmla="*/ 1905 w 2619"/>
                          <a:gd name="connsiteY13" fmla="*/ 953 h 4762"/>
                          <a:gd name="connsiteX14" fmla="*/ 1905 w 2619"/>
                          <a:gd name="connsiteY14" fmla="*/ 0 h 4762"/>
                          <a:gd name="connsiteX15" fmla="*/ 1905 w 2619"/>
                          <a:gd name="connsiteY15" fmla="*/ 0 h 4762"/>
                          <a:gd name="connsiteX16" fmla="*/ 1905 w 2619"/>
                          <a:gd name="connsiteY16" fmla="*/ 0 h 4762"/>
                          <a:gd name="connsiteX17" fmla="*/ 1905 w 2619"/>
                          <a:gd name="connsiteY17" fmla="*/ 0 h 4762"/>
                          <a:gd name="connsiteX18" fmla="*/ 1905 w 2619"/>
                          <a:gd name="connsiteY18" fmla="*/ 0 h 4762"/>
                          <a:gd name="connsiteX19" fmla="*/ 1905 w 2619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619" h="4762">
                            <a:moveTo>
                              <a:pt x="1905" y="0"/>
                            </a:moveTo>
                            <a:cubicBezTo>
                              <a:pt x="953" y="953"/>
                              <a:pt x="953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cubicBezTo>
                              <a:pt x="0" y="2858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953"/>
                            </a:cubicBezTo>
                            <a:cubicBezTo>
                              <a:pt x="2857" y="953"/>
                              <a:pt x="2857" y="953"/>
                              <a:pt x="1905" y="0"/>
                            </a:cubicBezTo>
                            <a:cubicBezTo>
                              <a:pt x="2857" y="953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55" name="图形 2"/>
                    <p:cNvGrpSpPr/>
                    <p:nvPr/>
                  </p:nvGrpSpPr>
                  <p:grpSpPr>
                    <a:xfrm>
                      <a:off x="3897630" y="3761421"/>
                      <a:ext cx="16192" cy="29527"/>
                      <a:chOff x="3897630" y="3761421"/>
                      <a:chExt cx="16192" cy="29527"/>
                    </a:xfrm>
                    <a:solidFill>
                      <a:srgbClr val="FF9B80"/>
                    </a:solidFill>
                  </p:grpSpPr>
                  <p:sp>
                    <p:nvSpPr>
                      <p:cNvPr id="1556" name="任意多边形: 形状 1440"/>
                      <p:cNvSpPr/>
                      <p:nvPr/>
                    </p:nvSpPr>
                    <p:spPr>
                      <a:xfrm>
                        <a:off x="3897630" y="37890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7" name="任意多边形: 形状 1441"/>
                      <p:cNvSpPr/>
                      <p:nvPr/>
                    </p:nvSpPr>
                    <p:spPr>
                      <a:xfrm>
                        <a:off x="3899773" y="3761421"/>
                        <a:ext cx="14049" cy="28575"/>
                      </a:xfrm>
                      <a:custGeom>
                        <a:avLst/>
                        <a:gdLst>
                          <a:gd name="connsiteX0" fmla="*/ 12144 w 14049"/>
                          <a:gd name="connsiteY0" fmla="*/ 0 h 28575"/>
                          <a:gd name="connsiteX1" fmla="*/ 12144 w 14049"/>
                          <a:gd name="connsiteY1" fmla="*/ 0 h 28575"/>
                          <a:gd name="connsiteX2" fmla="*/ 11192 w 14049"/>
                          <a:gd name="connsiteY2" fmla="*/ 953 h 28575"/>
                          <a:gd name="connsiteX3" fmla="*/ 11192 w 14049"/>
                          <a:gd name="connsiteY3" fmla="*/ 1905 h 28575"/>
                          <a:gd name="connsiteX4" fmla="*/ 10239 w 14049"/>
                          <a:gd name="connsiteY4" fmla="*/ 2858 h 28575"/>
                          <a:gd name="connsiteX5" fmla="*/ 10239 w 14049"/>
                          <a:gd name="connsiteY5" fmla="*/ 2858 h 28575"/>
                          <a:gd name="connsiteX6" fmla="*/ 10239 w 14049"/>
                          <a:gd name="connsiteY6" fmla="*/ 3810 h 28575"/>
                          <a:gd name="connsiteX7" fmla="*/ 10239 w 14049"/>
                          <a:gd name="connsiteY7" fmla="*/ 4763 h 28575"/>
                          <a:gd name="connsiteX8" fmla="*/ 10239 w 14049"/>
                          <a:gd name="connsiteY8" fmla="*/ 5715 h 28575"/>
                          <a:gd name="connsiteX9" fmla="*/ 10239 w 14049"/>
                          <a:gd name="connsiteY9" fmla="*/ 6668 h 28575"/>
                          <a:gd name="connsiteX10" fmla="*/ 10239 w 14049"/>
                          <a:gd name="connsiteY10" fmla="*/ 6668 h 28575"/>
                          <a:gd name="connsiteX11" fmla="*/ 10239 w 14049"/>
                          <a:gd name="connsiteY11" fmla="*/ 7620 h 28575"/>
                          <a:gd name="connsiteX12" fmla="*/ 10239 w 14049"/>
                          <a:gd name="connsiteY12" fmla="*/ 8573 h 28575"/>
                          <a:gd name="connsiteX13" fmla="*/ 10239 w 14049"/>
                          <a:gd name="connsiteY13" fmla="*/ 9525 h 28575"/>
                          <a:gd name="connsiteX14" fmla="*/ 10239 w 14049"/>
                          <a:gd name="connsiteY14" fmla="*/ 10478 h 28575"/>
                          <a:gd name="connsiteX15" fmla="*/ 10239 w 14049"/>
                          <a:gd name="connsiteY15" fmla="*/ 10478 h 28575"/>
                          <a:gd name="connsiteX16" fmla="*/ 10239 w 14049"/>
                          <a:gd name="connsiteY16" fmla="*/ 10478 h 28575"/>
                          <a:gd name="connsiteX17" fmla="*/ 10239 w 14049"/>
                          <a:gd name="connsiteY17" fmla="*/ 11430 h 28575"/>
                          <a:gd name="connsiteX18" fmla="*/ 10239 w 14049"/>
                          <a:gd name="connsiteY18" fmla="*/ 12383 h 28575"/>
                          <a:gd name="connsiteX19" fmla="*/ 10239 w 14049"/>
                          <a:gd name="connsiteY19" fmla="*/ 12383 h 28575"/>
                          <a:gd name="connsiteX20" fmla="*/ 10239 w 14049"/>
                          <a:gd name="connsiteY20" fmla="*/ 12383 h 28575"/>
                          <a:gd name="connsiteX21" fmla="*/ 10239 w 14049"/>
                          <a:gd name="connsiteY21" fmla="*/ 12383 h 28575"/>
                          <a:gd name="connsiteX22" fmla="*/ 10239 w 14049"/>
                          <a:gd name="connsiteY22" fmla="*/ 13335 h 28575"/>
                          <a:gd name="connsiteX23" fmla="*/ 10239 w 14049"/>
                          <a:gd name="connsiteY23" fmla="*/ 13335 h 28575"/>
                          <a:gd name="connsiteX24" fmla="*/ 10239 w 14049"/>
                          <a:gd name="connsiteY24" fmla="*/ 13335 h 28575"/>
                          <a:gd name="connsiteX25" fmla="*/ 10239 w 14049"/>
                          <a:gd name="connsiteY25" fmla="*/ 13335 h 28575"/>
                          <a:gd name="connsiteX26" fmla="*/ 10239 w 14049"/>
                          <a:gd name="connsiteY26" fmla="*/ 14288 h 28575"/>
                          <a:gd name="connsiteX27" fmla="*/ 10239 w 14049"/>
                          <a:gd name="connsiteY27" fmla="*/ 15240 h 28575"/>
                          <a:gd name="connsiteX28" fmla="*/ 10239 w 14049"/>
                          <a:gd name="connsiteY28" fmla="*/ 15240 h 28575"/>
                          <a:gd name="connsiteX29" fmla="*/ 10239 w 14049"/>
                          <a:gd name="connsiteY29" fmla="*/ 15240 h 28575"/>
                          <a:gd name="connsiteX30" fmla="*/ 10239 w 14049"/>
                          <a:gd name="connsiteY30" fmla="*/ 15240 h 28575"/>
                          <a:gd name="connsiteX31" fmla="*/ 10239 w 14049"/>
                          <a:gd name="connsiteY31" fmla="*/ 16193 h 28575"/>
                          <a:gd name="connsiteX32" fmla="*/ 9287 w 14049"/>
                          <a:gd name="connsiteY32" fmla="*/ 18098 h 28575"/>
                          <a:gd name="connsiteX33" fmla="*/ 8334 w 14049"/>
                          <a:gd name="connsiteY33" fmla="*/ 20003 h 28575"/>
                          <a:gd name="connsiteX34" fmla="*/ 7382 w 14049"/>
                          <a:gd name="connsiteY34" fmla="*/ 21908 h 28575"/>
                          <a:gd name="connsiteX35" fmla="*/ 6429 w 14049"/>
                          <a:gd name="connsiteY35" fmla="*/ 23813 h 28575"/>
                          <a:gd name="connsiteX36" fmla="*/ 6429 w 14049"/>
                          <a:gd name="connsiteY36" fmla="*/ 23813 h 28575"/>
                          <a:gd name="connsiteX37" fmla="*/ 6429 w 14049"/>
                          <a:gd name="connsiteY37" fmla="*/ 24765 h 28575"/>
                          <a:gd name="connsiteX38" fmla="*/ 6429 w 14049"/>
                          <a:gd name="connsiteY38" fmla="*/ 24765 h 28575"/>
                          <a:gd name="connsiteX39" fmla="*/ 6429 w 14049"/>
                          <a:gd name="connsiteY39" fmla="*/ 24765 h 28575"/>
                          <a:gd name="connsiteX40" fmla="*/ 6429 w 14049"/>
                          <a:gd name="connsiteY40" fmla="*/ 24765 h 28575"/>
                          <a:gd name="connsiteX41" fmla="*/ 6429 w 14049"/>
                          <a:gd name="connsiteY41" fmla="*/ 25718 h 28575"/>
                          <a:gd name="connsiteX42" fmla="*/ 6429 w 14049"/>
                          <a:gd name="connsiteY42" fmla="*/ 26670 h 28575"/>
                          <a:gd name="connsiteX43" fmla="*/ 6429 w 14049"/>
                          <a:gd name="connsiteY43" fmla="*/ 26670 h 28575"/>
                          <a:gd name="connsiteX44" fmla="*/ 6429 w 14049"/>
                          <a:gd name="connsiteY44" fmla="*/ 27623 h 28575"/>
                          <a:gd name="connsiteX45" fmla="*/ 6429 w 14049"/>
                          <a:gd name="connsiteY45" fmla="*/ 27623 h 28575"/>
                          <a:gd name="connsiteX46" fmla="*/ 6429 w 14049"/>
                          <a:gd name="connsiteY46" fmla="*/ 27623 h 28575"/>
                          <a:gd name="connsiteX47" fmla="*/ 4524 w 14049"/>
                          <a:gd name="connsiteY47" fmla="*/ 27623 h 28575"/>
                          <a:gd name="connsiteX48" fmla="*/ 4524 w 14049"/>
                          <a:gd name="connsiteY48" fmla="*/ 27623 h 28575"/>
                          <a:gd name="connsiteX49" fmla="*/ 4524 w 14049"/>
                          <a:gd name="connsiteY49" fmla="*/ 27623 h 28575"/>
                          <a:gd name="connsiteX50" fmla="*/ 4524 w 14049"/>
                          <a:gd name="connsiteY50" fmla="*/ 27623 h 28575"/>
                          <a:gd name="connsiteX51" fmla="*/ 4524 w 14049"/>
                          <a:gd name="connsiteY51" fmla="*/ 27623 h 28575"/>
                          <a:gd name="connsiteX52" fmla="*/ 4524 w 14049"/>
                          <a:gd name="connsiteY52" fmla="*/ 28575 h 28575"/>
                          <a:gd name="connsiteX53" fmla="*/ 4524 w 14049"/>
                          <a:gd name="connsiteY53" fmla="*/ 27623 h 28575"/>
                          <a:gd name="connsiteX54" fmla="*/ 5477 w 14049"/>
                          <a:gd name="connsiteY54" fmla="*/ 27623 h 28575"/>
                          <a:gd name="connsiteX55" fmla="*/ 5477 w 14049"/>
                          <a:gd name="connsiteY55" fmla="*/ 27623 h 28575"/>
                          <a:gd name="connsiteX56" fmla="*/ 5477 w 14049"/>
                          <a:gd name="connsiteY56" fmla="*/ 27623 h 28575"/>
                          <a:gd name="connsiteX57" fmla="*/ 5477 w 14049"/>
                          <a:gd name="connsiteY57" fmla="*/ 26670 h 28575"/>
                          <a:gd name="connsiteX58" fmla="*/ 6429 w 14049"/>
                          <a:gd name="connsiteY58" fmla="*/ 24765 h 28575"/>
                          <a:gd name="connsiteX59" fmla="*/ 6429 w 14049"/>
                          <a:gd name="connsiteY59" fmla="*/ 23813 h 28575"/>
                          <a:gd name="connsiteX60" fmla="*/ 6429 w 14049"/>
                          <a:gd name="connsiteY60" fmla="*/ 23813 h 28575"/>
                          <a:gd name="connsiteX61" fmla="*/ 6429 w 14049"/>
                          <a:gd name="connsiteY61" fmla="*/ 21908 h 28575"/>
                          <a:gd name="connsiteX62" fmla="*/ 6429 w 14049"/>
                          <a:gd name="connsiteY62" fmla="*/ 20003 h 28575"/>
                          <a:gd name="connsiteX63" fmla="*/ 7382 w 14049"/>
                          <a:gd name="connsiteY63" fmla="*/ 18098 h 28575"/>
                          <a:gd name="connsiteX64" fmla="*/ 7382 w 14049"/>
                          <a:gd name="connsiteY64" fmla="*/ 17145 h 28575"/>
                          <a:gd name="connsiteX65" fmla="*/ 7382 w 14049"/>
                          <a:gd name="connsiteY65" fmla="*/ 16193 h 28575"/>
                          <a:gd name="connsiteX66" fmla="*/ 7382 w 14049"/>
                          <a:gd name="connsiteY66" fmla="*/ 15240 h 28575"/>
                          <a:gd name="connsiteX67" fmla="*/ 7382 w 14049"/>
                          <a:gd name="connsiteY67" fmla="*/ 15240 h 28575"/>
                          <a:gd name="connsiteX68" fmla="*/ 7382 w 14049"/>
                          <a:gd name="connsiteY68" fmla="*/ 15240 h 28575"/>
                          <a:gd name="connsiteX69" fmla="*/ 7382 w 14049"/>
                          <a:gd name="connsiteY69" fmla="*/ 14288 h 28575"/>
                          <a:gd name="connsiteX70" fmla="*/ 7382 w 14049"/>
                          <a:gd name="connsiteY70" fmla="*/ 13335 h 28575"/>
                          <a:gd name="connsiteX71" fmla="*/ 7382 w 14049"/>
                          <a:gd name="connsiteY71" fmla="*/ 12383 h 28575"/>
                          <a:gd name="connsiteX72" fmla="*/ 7382 w 14049"/>
                          <a:gd name="connsiteY72" fmla="*/ 12383 h 28575"/>
                          <a:gd name="connsiteX73" fmla="*/ 7382 w 14049"/>
                          <a:gd name="connsiteY73" fmla="*/ 12383 h 28575"/>
                          <a:gd name="connsiteX74" fmla="*/ 7382 w 14049"/>
                          <a:gd name="connsiteY74" fmla="*/ 12383 h 28575"/>
                          <a:gd name="connsiteX75" fmla="*/ 7382 w 14049"/>
                          <a:gd name="connsiteY75" fmla="*/ 12383 h 28575"/>
                          <a:gd name="connsiteX76" fmla="*/ 7382 w 14049"/>
                          <a:gd name="connsiteY76" fmla="*/ 12383 h 28575"/>
                          <a:gd name="connsiteX77" fmla="*/ 7382 w 14049"/>
                          <a:gd name="connsiteY77" fmla="*/ 12383 h 28575"/>
                          <a:gd name="connsiteX78" fmla="*/ 7382 w 14049"/>
                          <a:gd name="connsiteY78" fmla="*/ 12383 h 28575"/>
                          <a:gd name="connsiteX79" fmla="*/ 7382 w 14049"/>
                          <a:gd name="connsiteY79" fmla="*/ 11430 h 28575"/>
                          <a:gd name="connsiteX80" fmla="*/ 7382 w 14049"/>
                          <a:gd name="connsiteY80" fmla="*/ 10478 h 28575"/>
                          <a:gd name="connsiteX81" fmla="*/ 8334 w 14049"/>
                          <a:gd name="connsiteY81" fmla="*/ 9525 h 28575"/>
                          <a:gd name="connsiteX82" fmla="*/ 8334 w 14049"/>
                          <a:gd name="connsiteY82" fmla="*/ 9525 h 28575"/>
                          <a:gd name="connsiteX83" fmla="*/ 8334 w 14049"/>
                          <a:gd name="connsiteY83" fmla="*/ 9525 h 28575"/>
                          <a:gd name="connsiteX84" fmla="*/ 8334 w 14049"/>
                          <a:gd name="connsiteY84" fmla="*/ 9525 h 28575"/>
                          <a:gd name="connsiteX85" fmla="*/ 8334 w 14049"/>
                          <a:gd name="connsiteY85" fmla="*/ 9525 h 28575"/>
                          <a:gd name="connsiteX86" fmla="*/ 9287 w 14049"/>
                          <a:gd name="connsiteY86" fmla="*/ 7620 h 28575"/>
                          <a:gd name="connsiteX87" fmla="*/ 9287 w 14049"/>
                          <a:gd name="connsiteY87" fmla="*/ 7620 h 28575"/>
                          <a:gd name="connsiteX88" fmla="*/ 11192 w 14049"/>
                          <a:gd name="connsiteY88" fmla="*/ 4763 h 28575"/>
                          <a:gd name="connsiteX89" fmla="*/ 12144 w 14049"/>
                          <a:gd name="connsiteY89" fmla="*/ 3810 h 28575"/>
                          <a:gd name="connsiteX90" fmla="*/ 13097 w 14049"/>
                          <a:gd name="connsiteY90" fmla="*/ 2858 h 28575"/>
                          <a:gd name="connsiteX91" fmla="*/ 14049 w 14049"/>
                          <a:gd name="connsiteY91" fmla="*/ 1905 h 28575"/>
                          <a:gd name="connsiteX92" fmla="*/ 14049 w 14049"/>
                          <a:gd name="connsiteY92" fmla="*/ 1905 h 28575"/>
                          <a:gd name="connsiteX93" fmla="*/ 12144 w 14049"/>
                          <a:gd name="connsiteY93" fmla="*/ 0 h 28575"/>
                          <a:gd name="connsiteX94" fmla="*/ 714 w 14049"/>
                          <a:gd name="connsiteY94" fmla="*/ 24765 h 28575"/>
                          <a:gd name="connsiteX95" fmla="*/ 714 w 14049"/>
                          <a:gd name="connsiteY95" fmla="*/ 24765 h 28575"/>
                          <a:gd name="connsiteX96" fmla="*/ 714 w 14049"/>
                          <a:gd name="connsiteY96" fmla="*/ 24765 h 28575"/>
                          <a:gd name="connsiteX97" fmla="*/ 714 w 14049"/>
                          <a:gd name="connsiteY97" fmla="*/ 24765 h 28575"/>
                          <a:gd name="connsiteX98" fmla="*/ 714 w 14049"/>
                          <a:gd name="connsiteY98" fmla="*/ 24765 h 28575"/>
                          <a:gd name="connsiteX99" fmla="*/ 1667 w 14049"/>
                          <a:gd name="connsiteY99" fmla="*/ 20003 h 28575"/>
                          <a:gd name="connsiteX100" fmla="*/ 1667 w 14049"/>
                          <a:gd name="connsiteY100" fmla="*/ 20003 h 28575"/>
                          <a:gd name="connsiteX101" fmla="*/ 1667 w 14049"/>
                          <a:gd name="connsiteY101" fmla="*/ 20003 h 28575"/>
                          <a:gd name="connsiteX102" fmla="*/ 1667 w 14049"/>
                          <a:gd name="connsiteY102" fmla="*/ 20003 h 28575"/>
                          <a:gd name="connsiteX103" fmla="*/ 1667 w 14049"/>
                          <a:gd name="connsiteY103" fmla="*/ 20003 h 28575"/>
                          <a:gd name="connsiteX104" fmla="*/ 10239 w 14049"/>
                          <a:gd name="connsiteY104" fmla="*/ 953 h 28575"/>
                          <a:gd name="connsiteX105" fmla="*/ 10239 w 14049"/>
                          <a:gd name="connsiteY105" fmla="*/ 953 h 28575"/>
                          <a:gd name="connsiteX106" fmla="*/ 10239 w 14049"/>
                          <a:gd name="connsiteY106" fmla="*/ 953 h 28575"/>
                          <a:gd name="connsiteX107" fmla="*/ 10239 w 14049"/>
                          <a:gd name="connsiteY107" fmla="*/ 953 h 28575"/>
                          <a:gd name="connsiteX108" fmla="*/ 10239 w 14049"/>
                          <a:gd name="connsiteY108" fmla="*/ 953 h 285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4049" h="28575">
                            <a:moveTo>
                              <a:pt x="12144" y="0"/>
                            </a:move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1192" y="953"/>
                              <a:pt x="11192" y="953"/>
                              <a:pt x="11192" y="953"/>
                            </a:cubicBezTo>
                            <a:cubicBezTo>
                              <a:pt x="11192" y="953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2858"/>
                              <a:pt x="10239" y="2858"/>
                            </a:cubicBezTo>
                            <a:cubicBezTo>
                              <a:pt x="10239" y="2858"/>
                              <a:pt x="10239" y="2858"/>
                              <a:pt x="10239" y="2858"/>
                            </a:cubicBezTo>
                            <a:cubicBezTo>
                              <a:pt x="10239" y="2858"/>
                              <a:pt x="10239" y="2858"/>
                              <a:pt x="10239" y="3810"/>
                            </a:cubicBezTo>
                            <a:cubicBezTo>
                              <a:pt x="10239" y="3810"/>
                              <a:pt x="10239" y="4763"/>
                              <a:pt x="10239" y="4763"/>
                            </a:cubicBezTo>
                            <a:cubicBezTo>
                              <a:pt x="10239" y="4763"/>
                              <a:pt x="10239" y="4763"/>
                              <a:pt x="10239" y="5715"/>
                            </a:cubicBezTo>
                            <a:cubicBezTo>
                              <a:pt x="10239" y="5715"/>
                              <a:pt x="9287" y="5715"/>
                              <a:pt x="10239" y="6668"/>
                            </a:cubicBezTo>
                            <a:cubicBezTo>
                              <a:pt x="10239" y="6668"/>
                              <a:pt x="10239" y="6668"/>
                              <a:pt x="10239" y="6668"/>
                            </a:cubicBezTo>
                            <a:cubicBezTo>
                              <a:pt x="10239" y="6668"/>
                              <a:pt x="10239" y="6668"/>
                              <a:pt x="10239" y="7620"/>
                            </a:cubicBezTo>
                            <a:cubicBezTo>
                              <a:pt x="10239" y="7620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9525"/>
                            </a:cubicBezTo>
                            <a:cubicBezTo>
                              <a:pt x="10239" y="9525"/>
                              <a:pt x="10239" y="10478"/>
                              <a:pt x="10239" y="10478"/>
                            </a:cubicBezTo>
                            <a:cubicBezTo>
                              <a:pt x="10239" y="10478"/>
                              <a:pt x="10239" y="10478"/>
                              <a:pt x="10239" y="10478"/>
                            </a:cubicBezTo>
                            <a:cubicBezTo>
                              <a:pt x="10239" y="10478"/>
                              <a:pt x="10239" y="10478"/>
                              <a:pt x="10239" y="10478"/>
                            </a:cubicBezTo>
                            <a:cubicBezTo>
                              <a:pt x="10239" y="10478"/>
                              <a:pt x="10239" y="11430"/>
                              <a:pt x="10239" y="11430"/>
                            </a:cubicBezTo>
                            <a:cubicBezTo>
                              <a:pt x="10239" y="11430"/>
                              <a:pt x="10239" y="12383"/>
                              <a:pt x="10239" y="12383"/>
                            </a:cubicBezTo>
                            <a:cubicBezTo>
                              <a:pt x="10239" y="12383"/>
                              <a:pt x="10239" y="12383"/>
                              <a:pt x="10239" y="12383"/>
                            </a:cubicBezTo>
                            <a:cubicBezTo>
                              <a:pt x="10239" y="12383"/>
                              <a:pt x="10239" y="12383"/>
                              <a:pt x="10239" y="12383"/>
                            </a:cubicBezTo>
                            <a:cubicBezTo>
                              <a:pt x="10239" y="12383"/>
                              <a:pt x="10239" y="12383"/>
                              <a:pt x="10239" y="12383"/>
                            </a:cubicBezTo>
                            <a:cubicBezTo>
                              <a:pt x="10239" y="12383"/>
                              <a:pt x="10239" y="12383"/>
                              <a:pt x="10239" y="13335"/>
                            </a:cubicBezTo>
                            <a:cubicBezTo>
                              <a:pt x="10239" y="14288"/>
                              <a:pt x="10239" y="13335"/>
                              <a:pt x="10239" y="13335"/>
                            </a:cubicBezTo>
                            <a:cubicBezTo>
                              <a:pt x="10239" y="13335"/>
                              <a:pt x="10239" y="13335"/>
                              <a:pt x="10239" y="13335"/>
                            </a:cubicBezTo>
                            <a:cubicBezTo>
                              <a:pt x="10239" y="13335"/>
                              <a:pt x="10239" y="13335"/>
                              <a:pt x="10239" y="13335"/>
                            </a:cubicBezTo>
                            <a:cubicBezTo>
                              <a:pt x="10239" y="13335"/>
                              <a:pt x="10239" y="14288"/>
                              <a:pt x="10239" y="14288"/>
                            </a:cubicBezTo>
                            <a:cubicBezTo>
                              <a:pt x="10239" y="14288"/>
                              <a:pt x="10239" y="14288"/>
                              <a:pt x="10239" y="15240"/>
                            </a:cubicBezTo>
                            <a:cubicBezTo>
                              <a:pt x="10239" y="15240"/>
                              <a:pt x="10239" y="15240"/>
                              <a:pt x="10239" y="15240"/>
                            </a:cubicBezTo>
                            <a:cubicBezTo>
                              <a:pt x="10239" y="15240"/>
                              <a:pt x="10239" y="15240"/>
                              <a:pt x="10239" y="15240"/>
                            </a:cubicBezTo>
                            <a:cubicBezTo>
                              <a:pt x="10239" y="15240"/>
                              <a:pt x="10239" y="15240"/>
                              <a:pt x="10239" y="15240"/>
                            </a:cubicBezTo>
                            <a:cubicBezTo>
                              <a:pt x="10239" y="15240"/>
                              <a:pt x="10239" y="15240"/>
                              <a:pt x="10239" y="16193"/>
                            </a:cubicBezTo>
                            <a:cubicBezTo>
                              <a:pt x="10239" y="17145"/>
                              <a:pt x="9287" y="18098"/>
                              <a:pt x="9287" y="18098"/>
                            </a:cubicBezTo>
                            <a:cubicBezTo>
                              <a:pt x="9287" y="19050"/>
                              <a:pt x="9287" y="19050"/>
                              <a:pt x="8334" y="20003"/>
                            </a:cubicBezTo>
                            <a:cubicBezTo>
                              <a:pt x="8334" y="20955"/>
                              <a:pt x="8334" y="20955"/>
                              <a:pt x="7382" y="21908"/>
                            </a:cubicBezTo>
                            <a:cubicBezTo>
                              <a:pt x="7382" y="22860"/>
                              <a:pt x="6429" y="22860"/>
                              <a:pt x="6429" y="23813"/>
                            </a:cubicBezTo>
                            <a:cubicBezTo>
                              <a:pt x="6429" y="23813"/>
                              <a:pt x="6429" y="23813"/>
                              <a:pt x="6429" y="23813"/>
                            </a:cubicBezTo>
                            <a:cubicBezTo>
                              <a:pt x="6429" y="23813"/>
                              <a:pt x="6429" y="24765"/>
                              <a:pt x="6429" y="24765"/>
                            </a:cubicBezTo>
                            <a:cubicBezTo>
                              <a:pt x="6429" y="24765"/>
                              <a:pt x="6429" y="24765"/>
                              <a:pt x="6429" y="24765"/>
                            </a:cubicBezTo>
                            <a:cubicBezTo>
                              <a:pt x="6429" y="24765"/>
                              <a:pt x="6429" y="24765"/>
                              <a:pt x="6429" y="24765"/>
                            </a:cubicBezTo>
                            <a:cubicBezTo>
                              <a:pt x="6429" y="24765"/>
                              <a:pt x="6429" y="24765"/>
                              <a:pt x="6429" y="24765"/>
                            </a:cubicBezTo>
                            <a:cubicBezTo>
                              <a:pt x="6429" y="24765"/>
                              <a:pt x="6429" y="24765"/>
                              <a:pt x="6429" y="25718"/>
                            </a:cubicBezTo>
                            <a:cubicBezTo>
                              <a:pt x="6429" y="25718"/>
                              <a:pt x="6429" y="25718"/>
                              <a:pt x="6429" y="26670"/>
                            </a:cubicBezTo>
                            <a:cubicBezTo>
                              <a:pt x="6429" y="26670"/>
                              <a:pt x="6429" y="26670"/>
                              <a:pt x="6429" y="26670"/>
                            </a:cubicBezTo>
                            <a:cubicBezTo>
                              <a:pt x="6429" y="26670"/>
                              <a:pt x="6429" y="27623"/>
                              <a:pt x="6429" y="27623"/>
                            </a:cubicBezTo>
                            <a:lnTo>
                              <a:pt x="6429" y="27623"/>
                            </a:lnTo>
                            <a:cubicBezTo>
                              <a:pt x="6429" y="27623"/>
                              <a:pt x="6429" y="27623"/>
                              <a:pt x="6429" y="27623"/>
                            </a:cubicBezTo>
                            <a:cubicBezTo>
                              <a:pt x="5477" y="27623"/>
                              <a:pt x="5477" y="27623"/>
                              <a:pt x="4524" y="27623"/>
                            </a:cubicBezTo>
                            <a:lnTo>
                              <a:pt x="4524" y="27623"/>
                            </a:lnTo>
                            <a:cubicBezTo>
                              <a:pt x="4524" y="27623"/>
                              <a:pt x="4524" y="27623"/>
                              <a:pt x="4524" y="27623"/>
                            </a:cubicBezTo>
                            <a:lnTo>
                              <a:pt x="4524" y="27623"/>
                            </a:lnTo>
                            <a:cubicBezTo>
                              <a:pt x="4524" y="27623"/>
                              <a:pt x="4524" y="27623"/>
                              <a:pt x="4524" y="27623"/>
                            </a:cubicBezTo>
                            <a:cubicBezTo>
                              <a:pt x="4524" y="27623"/>
                              <a:pt x="4524" y="27623"/>
                              <a:pt x="4524" y="28575"/>
                            </a:cubicBezTo>
                            <a:cubicBezTo>
                              <a:pt x="4524" y="28575"/>
                              <a:pt x="4524" y="27623"/>
                              <a:pt x="4524" y="27623"/>
                            </a:cubicBezTo>
                            <a:cubicBezTo>
                              <a:pt x="4524" y="27623"/>
                              <a:pt x="5477" y="27623"/>
                              <a:pt x="5477" y="27623"/>
                            </a:cubicBezTo>
                            <a:cubicBezTo>
                              <a:pt x="5477" y="27623"/>
                              <a:pt x="5477" y="27623"/>
                              <a:pt x="5477" y="27623"/>
                            </a:cubicBezTo>
                            <a:cubicBezTo>
                              <a:pt x="5477" y="27623"/>
                              <a:pt x="5477" y="27623"/>
                              <a:pt x="5477" y="27623"/>
                            </a:cubicBezTo>
                            <a:cubicBezTo>
                              <a:pt x="4524" y="27623"/>
                              <a:pt x="5477" y="27623"/>
                              <a:pt x="5477" y="26670"/>
                            </a:cubicBezTo>
                            <a:cubicBezTo>
                              <a:pt x="5477" y="25718"/>
                              <a:pt x="5477" y="24765"/>
                              <a:pt x="6429" y="24765"/>
                            </a:cubicBezTo>
                            <a:cubicBezTo>
                              <a:pt x="6429" y="24765"/>
                              <a:pt x="6429" y="23813"/>
                              <a:pt x="6429" y="23813"/>
                            </a:cubicBezTo>
                            <a:cubicBezTo>
                              <a:pt x="6429" y="23813"/>
                              <a:pt x="6429" y="23813"/>
                              <a:pt x="6429" y="23813"/>
                            </a:cubicBezTo>
                            <a:cubicBezTo>
                              <a:pt x="6429" y="22860"/>
                              <a:pt x="6429" y="22860"/>
                              <a:pt x="6429" y="21908"/>
                            </a:cubicBezTo>
                            <a:cubicBezTo>
                              <a:pt x="6429" y="20955"/>
                              <a:pt x="6429" y="20955"/>
                              <a:pt x="6429" y="20003"/>
                            </a:cubicBezTo>
                            <a:cubicBezTo>
                              <a:pt x="6429" y="19050"/>
                              <a:pt x="6429" y="18098"/>
                              <a:pt x="7382" y="18098"/>
                            </a:cubicBezTo>
                            <a:cubicBezTo>
                              <a:pt x="7382" y="18098"/>
                              <a:pt x="7382" y="18098"/>
                              <a:pt x="7382" y="17145"/>
                            </a:cubicBezTo>
                            <a:cubicBezTo>
                              <a:pt x="7382" y="17145"/>
                              <a:pt x="7382" y="16193"/>
                              <a:pt x="7382" y="16193"/>
                            </a:cubicBezTo>
                            <a:cubicBezTo>
                              <a:pt x="7382" y="16193"/>
                              <a:pt x="7382" y="16193"/>
                              <a:pt x="7382" y="15240"/>
                            </a:cubicBezTo>
                            <a:cubicBezTo>
                              <a:pt x="7382" y="15240"/>
                              <a:pt x="7382" y="15240"/>
                              <a:pt x="7382" y="15240"/>
                            </a:cubicBezTo>
                            <a:cubicBezTo>
                              <a:pt x="7382" y="15240"/>
                              <a:pt x="7382" y="15240"/>
                              <a:pt x="7382" y="15240"/>
                            </a:cubicBezTo>
                            <a:cubicBezTo>
                              <a:pt x="7382" y="15240"/>
                              <a:pt x="7382" y="14288"/>
                              <a:pt x="7382" y="14288"/>
                            </a:cubicBezTo>
                            <a:cubicBezTo>
                              <a:pt x="7382" y="14288"/>
                              <a:pt x="7382" y="13335"/>
                              <a:pt x="7382" y="13335"/>
                            </a:cubicBezTo>
                            <a:cubicBezTo>
                              <a:pt x="7382" y="13335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7382" y="12383"/>
                              <a:pt x="7382" y="11430"/>
                            </a:cubicBezTo>
                            <a:cubicBezTo>
                              <a:pt x="7382" y="11430"/>
                              <a:pt x="7382" y="10478"/>
                              <a:pt x="7382" y="10478"/>
                            </a:cubicBezTo>
                            <a:cubicBezTo>
                              <a:pt x="7382" y="10478"/>
                              <a:pt x="7382" y="9525"/>
                              <a:pt x="8334" y="9525"/>
                            </a:cubicBezTo>
                            <a:cubicBezTo>
                              <a:pt x="8334" y="9525"/>
                              <a:pt x="8334" y="9525"/>
                              <a:pt x="8334" y="9525"/>
                            </a:cubicBezTo>
                            <a:cubicBezTo>
                              <a:pt x="8334" y="9525"/>
                              <a:pt x="8334" y="9525"/>
                              <a:pt x="8334" y="9525"/>
                            </a:cubicBezTo>
                            <a:cubicBezTo>
                              <a:pt x="8334" y="9525"/>
                              <a:pt x="8334" y="9525"/>
                              <a:pt x="8334" y="9525"/>
                            </a:cubicBezTo>
                            <a:cubicBezTo>
                              <a:pt x="8334" y="9525"/>
                              <a:pt x="8334" y="9525"/>
                              <a:pt x="8334" y="9525"/>
                            </a:cubicBezTo>
                            <a:cubicBezTo>
                              <a:pt x="8334" y="8573"/>
                              <a:pt x="8334" y="8573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10239" y="6668"/>
                              <a:pt x="10239" y="5715"/>
                              <a:pt x="11192" y="4763"/>
                            </a:cubicBezTo>
                            <a:cubicBezTo>
                              <a:pt x="11192" y="4763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2858"/>
                              <a:pt x="13097" y="2858"/>
                            </a:cubicBezTo>
                            <a:cubicBezTo>
                              <a:pt x="13097" y="2858"/>
                              <a:pt x="14049" y="1905"/>
                              <a:pt x="14049" y="1905"/>
                            </a:cubicBezTo>
                            <a:lnTo>
                              <a:pt x="14049" y="1905"/>
                            </a:lnTo>
                            <a:lnTo>
                              <a:pt x="12144" y="0"/>
                            </a:lnTo>
                            <a:close/>
                            <a:moveTo>
                              <a:pt x="714" y="24765"/>
                            </a:moveTo>
                            <a:cubicBezTo>
                              <a:pt x="714" y="24765"/>
                              <a:pt x="-238" y="24765"/>
                              <a:pt x="714" y="24765"/>
                            </a:cubicBezTo>
                            <a:cubicBezTo>
                              <a:pt x="-238" y="24765"/>
                              <a:pt x="-238" y="24765"/>
                              <a:pt x="714" y="24765"/>
                            </a:cubicBezTo>
                            <a:cubicBezTo>
                              <a:pt x="-238" y="24765"/>
                              <a:pt x="714" y="24765"/>
                              <a:pt x="714" y="24765"/>
                            </a:cubicBezTo>
                            <a:cubicBezTo>
                              <a:pt x="714" y="24765"/>
                              <a:pt x="714" y="24765"/>
                              <a:pt x="714" y="24765"/>
                            </a:cubicBezTo>
                            <a:close/>
                            <a:moveTo>
                              <a:pt x="1667" y="20003"/>
                            </a:move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ubicBezTo>
                              <a:pt x="1667" y="20003"/>
                              <a:pt x="1667" y="20003"/>
                              <a:pt x="1667" y="20003"/>
                            </a:cubicBezTo>
                            <a:close/>
                            <a:moveTo>
                              <a:pt x="10239" y="953"/>
                            </a:moveTo>
                            <a:cubicBezTo>
                              <a:pt x="10239" y="953"/>
                              <a:pt x="10239" y="953"/>
                              <a:pt x="10239" y="953"/>
                            </a:cubicBezTo>
                            <a:cubicBezTo>
                              <a:pt x="10239" y="953"/>
                              <a:pt x="10239" y="1905"/>
                              <a:pt x="10239" y="953"/>
                            </a:cubicBezTo>
                            <a:cubicBezTo>
                              <a:pt x="10239" y="1905"/>
                              <a:pt x="10239" y="1905"/>
                              <a:pt x="10239" y="953"/>
                            </a:cubicBezTo>
                            <a:cubicBezTo>
                              <a:pt x="10239" y="1905"/>
                              <a:pt x="10239" y="953"/>
                              <a:pt x="10239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8" name="任意多边形: 形状 1442"/>
                      <p:cNvSpPr/>
                      <p:nvPr/>
                    </p:nvSpPr>
                    <p:spPr>
                      <a:xfrm>
                        <a:off x="3900487" y="37871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59" name="任意多边形: 形状 1443"/>
                      <p:cNvSpPr/>
                      <p:nvPr/>
                    </p:nvSpPr>
                    <p:spPr>
                      <a:xfrm>
                        <a:off x="3898582" y="3786187"/>
                        <a:ext cx="1905" cy="4762"/>
                      </a:xfrm>
                      <a:custGeom>
                        <a:avLst/>
                        <a:gdLst>
                          <a:gd name="connsiteX0" fmla="*/ 1905 w 1905"/>
                          <a:gd name="connsiteY0" fmla="*/ 0 h 4762"/>
                          <a:gd name="connsiteX1" fmla="*/ 0 w 1905"/>
                          <a:gd name="connsiteY1" fmla="*/ 0 h 4762"/>
                          <a:gd name="connsiteX2" fmla="*/ 0 w 1905"/>
                          <a:gd name="connsiteY2" fmla="*/ 0 h 4762"/>
                          <a:gd name="connsiteX3" fmla="*/ 0 w 1905"/>
                          <a:gd name="connsiteY3" fmla="*/ 0 h 4762"/>
                          <a:gd name="connsiteX4" fmla="*/ 0 w 1905"/>
                          <a:gd name="connsiteY4" fmla="*/ 0 h 4762"/>
                          <a:gd name="connsiteX5" fmla="*/ 0 w 1905"/>
                          <a:gd name="connsiteY5" fmla="*/ 0 h 4762"/>
                          <a:gd name="connsiteX6" fmla="*/ 0 w 1905"/>
                          <a:gd name="connsiteY6" fmla="*/ 953 h 4762"/>
                          <a:gd name="connsiteX7" fmla="*/ 0 w 1905"/>
                          <a:gd name="connsiteY7" fmla="*/ 1905 h 4762"/>
                          <a:gd name="connsiteX8" fmla="*/ 0 w 1905"/>
                          <a:gd name="connsiteY8" fmla="*/ 2858 h 4762"/>
                          <a:gd name="connsiteX9" fmla="*/ 0 w 1905"/>
                          <a:gd name="connsiteY9" fmla="*/ 2858 h 4762"/>
                          <a:gd name="connsiteX10" fmla="*/ 0 w 1905"/>
                          <a:gd name="connsiteY10" fmla="*/ 2858 h 4762"/>
                          <a:gd name="connsiteX11" fmla="*/ 0 w 1905"/>
                          <a:gd name="connsiteY11" fmla="*/ 3810 h 4762"/>
                          <a:gd name="connsiteX12" fmla="*/ 1905 w 1905"/>
                          <a:gd name="connsiteY12" fmla="*/ 4763 h 4762"/>
                          <a:gd name="connsiteX13" fmla="*/ 1905 w 1905"/>
                          <a:gd name="connsiteY13" fmla="*/ 3810 h 4762"/>
                          <a:gd name="connsiteX14" fmla="*/ 1905 w 1905"/>
                          <a:gd name="connsiteY14" fmla="*/ 2858 h 4762"/>
                          <a:gd name="connsiteX15" fmla="*/ 1905 w 1905"/>
                          <a:gd name="connsiteY15" fmla="*/ 0 h 4762"/>
                          <a:gd name="connsiteX16" fmla="*/ 1905 w 1905"/>
                          <a:gd name="connsiteY16" fmla="*/ 0 h 4762"/>
                          <a:gd name="connsiteX17" fmla="*/ 1905 w 1905"/>
                          <a:gd name="connsiteY17" fmla="*/ 0 h 4762"/>
                          <a:gd name="connsiteX18" fmla="*/ 1905 w 1905"/>
                          <a:gd name="connsiteY18" fmla="*/ 0 h 4762"/>
                          <a:gd name="connsiteX19" fmla="*/ 1905 w 1905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5" h="4762">
                            <a:moveTo>
                              <a:pt x="1905" y="0"/>
                            </a:move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1905" y="2858"/>
                            </a:cubicBezTo>
                            <a:cubicBezTo>
                              <a:pt x="1905" y="1905"/>
                              <a:pt x="1905" y="1905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953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60" name="图形 2"/>
                    <p:cNvGrpSpPr/>
                    <p:nvPr/>
                  </p:nvGrpSpPr>
                  <p:grpSpPr>
                    <a:xfrm>
                      <a:off x="3909059" y="3756659"/>
                      <a:ext cx="32384" cy="4762"/>
                      <a:chOff x="3909059" y="3756659"/>
                      <a:chExt cx="32384" cy="4762"/>
                    </a:xfrm>
                    <a:solidFill>
                      <a:srgbClr val="FF9B80"/>
                    </a:solidFill>
                  </p:grpSpPr>
                  <p:sp>
                    <p:nvSpPr>
                      <p:cNvPr id="1561" name="任意多边形: 形状 1445"/>
                      <p:cNvSpPr/>
                      <p:nvPr/>
                    </p:nvSpPr>
                    <p:spPr>
                      <a:xfrm>
                        <a:off x="3910965" y="375951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2" name="任意多边形: 形状 1446"/>
                      <p:cNvSpPr/>
                      <p:nvPr/>
                    </p:nvSpPr>
                    <p:spPr>
                      <a:xfrm>
                        <a:off x="3910965" y="3756659"/>
                        <a:ext cx="30479" cy="3810"/>
                      </a:xfrm>
                      <a:custGeom>
                        <a:avLst/>
                        <a:gdLst>
                          <a:gd name="connsiteX0" fmla="*/ 30480 w 30479"/>
                          <a:gd name="connsiteY0" fmla="*/ 3810 h 3810"/>
                          <a:gd name="connsiteX1" fmla="*/ 30480 w 30479"/>
                          <a:gd name="connsiteY1" fmla="*/ 3810 h 3810"/>
                          <a:gd name="connsiteX2" fmla="*/ 28575 w 30479"/>
                          <a:gd name="connsiteY2" fmla="*/ 3810 h 3810"/>
                          <a:gd name="connsiteX3" fmla="*/ 27622 w 30479"/>
                          <a:gd name="connsiteY3" fmla="*/ 3810 h 3810"/>
                          <a:gd name="connsiteX4" fmla="*/ 26670 w 30479"/>
                          <a:gd name="connsiteY4" fmla="*/ 3810 h 3810"/>
                          <a:gd name="connsiteX5" fmla="*/ 26670 w 30479"/>
                          <a:gd name="connsiteY5" fmla="*/ 3810 h 3810"/>
                          <a:gd name="connsiteX6" fmla="*/ 25717 w 30479"/>
                          <a:gd name="connsiteY6" fmla="*/ 3810 h 3810"/>
                          <a:gd name="connsiteX7" fmla="*/ 24765 w 30479"/>
                          <a:gd name="connsiteY7" fmla="*/ 3810 h 3810"/>
                          <a:gd name="connsiteX8" fmla="*/ 23813 w 30479"/>
                          <a:gd name="connsiteY8" fmla="*/ 3810 h 3810"/>
                          <a:gd name="connsiteX9" fmla="*/ 22860 w 30479"/>
                          <a:gd name="connsiteY9" fmla="*/ 3810 h 3810"/>
                          <a:gd name="connsiteX10" fmla="*/ 22860 w 30479"/>
                          <a:gd name="connsiteY10" fmla="*/ 3810 h 3810"/>
                          <a:gd name="connsiteX11" fmla="*/ 21907 w 30479"/>
                          <a:gd name="connsiteY11" fmla="*/ 3810 h 3810"/>
                          <a:gd name="connsiteX12" fmla="*/ 20955 w 30479"/>
                          <a:gd name="connsiteY12" fmla="*/ 3810 h 3810"/>
                          <a:gd name="connsiteX13" fmla="*/ 20003 w 30479"/>
                          <a:gd name="connsiteY13" fmla="*/ 3810 h 3810"/>
                          <a:gd name="connsiteX14" fmla="*/ 19050 w 30479"/>
                          <a:gd name="connsiteY14" fmla="*/ 3810 h 3810"/>
                          <a:gd name="connsiteX15" fmla="*/ 19050 w 30479"/>
                          <a:gd name="connsiteY15" fmla="*/ 3810 h 3810"/>
                          <a:gd name="connsiteX16" fmla="*/ 19050 w 30479"/>
                          <a:gd name="connsiteY16" fmla="*/ 3810 h 3810"/>
                          <a:gd name="connsiteX17" fmla="*/ 18097 w 30479"/>
                          <a:gd name="connsiteY17" fmla="*/ 3810 h 3810"/>
                          <a:gd name="connsiteX18" fmla="*/ 17145 w 30479"/>
                          <a:gd name="connsiteY18" fmla="*/ 3810 h 3810"/>
                          <a:gd name="connsiteX19" fmla="*/ 17145 w 30479"/>
                          <a:gd name="connsiteY19" fmla="*/ 3810 h 3810"/>
                          <a:gd name="connsiteX20" fmla="*/ 16192 w 30479"/>
                          <a:gd name="connsiteY20" fmla="*/ 3810 h 3810"/>
                          <a:gd name="connsiteX21" fmla="*/ 16192 w 30479"/>
                          <a:gd name="connsiteY21" fmla="*/ 3810 h 3810"/>
                          <a:gd name="connsiteX22" fmla="*/ 16192 w 30479"/>
                          <a:gd name="connsiteY22" fmla="*/ 3810 h 3810"/>
                          <a:gd name="connsiteX23" fmla="*/ 16192 w 30479"/>
                          <a:gd name="connsiteY23" fmla="*/ 3810 h 3810"/>
                          <a:gd name="connsiteX24" fmla="*/ 16192 w 30479"/>
                          <a:gd name="connsiteY24" fmla="*/ 3810 h 3810"/>
                          <a:gd name="connsiteX25" fmla="*/ 16192 w 30479"/>
                          <a:gd name="connsiteY25" fmla="*/ 3810 h 3810"/>
                          <a:gd name="connsiteX26" fmla="*/ 15240 w 30479"/>
                          <a:gd name="connsiteY26" fmla="*/ 3810 h 3810"/>
                          <a:gd name="connsiteX27" fmla="*/ 14288 w 30479"/>
                          <a:gd name="connsiteY27" fmla="*/ 3810 h 3810"/>
                          <a:gd name="connsiteX28" fmla="*/ 14288 w 30479"/>
                          <a:gd name="connsiteY28" fmla="*/ 3810 h 3810"/>
                          <a:gd name="connsiteX29" fmla="*/ 14288 w 30479"/>
                          <a:gd name="connsiteY29" fmla="*/ 3810 h 3810"/>
                          <a:gd name="connsiteX30" fmla="*/ 14288 w 30479"/>
                          <a:gd name="connsiteY30" fmla="*/ 3810 h 3810"/>
                          <a:gd name="connsiteX31" fmla="*/ 13335 w 30479"/>
                          <a:gd name="connsiteY31" fmla="*/ 3810 h 3810"/>
                          <a:gd name="connsiteX32" fmla="*/ 11430 w 30479"/>
                          <a:gd name="connsiteY32" fmla="*/ 3810 h 3810"/>
                          <a:gd name="connsiteX33" fmla="*/ 9525 w 30479"/>
                          <a:gd name="connsiteY33" fmla="*/ 3810 h 3810"/>
                          <a:gd name="connsiteX34" fmla="*/ 7620 w 30479"/>
                          <a:gd name="connsiteY34" fmla="*/ 3810 h 3810"/>
                          <a:gd name="connsiteX35" fmla="*/ 5715 w 30479"/>
                          <a:gd name="connsiteY35" fmla="*/ 3810 h 3810"/>
                          <a:gd name="connsiteX36" fmla="*/ 5715 w 30479"/>
                          <a:gd name="connsiteY36" fmla="*/ 3810 h 3810"/>
                          <a:gd name="connsiteX37" fmla="*/ 4763 w 30479"/>
                          <a:gd name="connsiteY37" fmla="*/ 3810 h 3810"/>
                          <a:gd name="connsiteX38" fmla="*/ 4763 w 30479"/>
                          <a:gd name="connsiteY38" fmla="*/ 3810 h 3810"/>
                          <a:gd name="connsiteX39" fmla="*/ 4763 w 30479"/>
                          <a:gd name="connsiteY39" fmla="*/ 3810 h 3810"/>
                          <a:gd name="connsiteX40" fmla="*/ 4763 w 30479"/>
                          <a:gd name="connsiteY40" fmla="*/ 3810 h 3810"/>
                          <a:gd name="connsiteX41" fmla="*/ 4763 w 30479"/>
                          <a:gd name="connsiteY41" fmla="*/ 3810 h 3810"/>
                          <a:gd name="connsiteX42" fmla="*/ 3810 w 30479"/>
                          <a:gd name="connsiteY42" fmla="*/ 3810 h 3810"/>
                          <a:gd name="connsiteX43" fmla="*/ 3810 w 30479"/>
                          <a:gd name="connsiteY43" fmla="*/ 3810 h 3810"/>
                          <a:gd name="connsiteX44" fmla="*/ 2857 w 30479"/>
                          <a:gd name="connsiteY44" fmla="*/ 3810 h 3810"/>
                          <a:gd name="connsiteX45" fmla="*/ 2857 w 30479"/>
                          <a:gd name="connsiteY45" fmla="*/ 3810 h 3810"/>
                          <a:gd name="connsiteX46" fmla="*/ 2857 w 30479"/>
                          <a:gd name="connsiteY46" fmla="*/ 3810 h 3810"/>
                          <a:gd name="connsiteX47" fmla="*/ 953 w 30479"/>
                          <a:gd name="connsiteY47" fmla="*/ 2858 h 3810"/>
                          <a:gd name="connsiteX48" fmla="*/ 953 w 30479"/>
                          <a:gd name="connsiteY48" fmla="*/ 2858 h 3810"/>
                          <a:gd name="connsiteX49" fmla="*/ 953 w 30479"/>
                          <a:gd name="connsiteY49" fmla="*/ 2858 h 3810"/>
                          <a:gd name="connsiteX50" fmla="*/ 953 w 30479"/>
                          <a:gd name="connsiteY50" fmla="*/ 2858 h 3810"/>
                          <a:gd name="connsiteX51" fmla="*/ 953 w 30479"/>
                          <a:gd name="connsiteY51" fmla="*/ 2858 h 3810"/>
                          <a:gd name="connsiteX52" fmla="*/ 0 w 30479"/>
                          <a:gd name="connsiteY52" fmla="*/ 2858 h 3810"/>
                          <a:gd name="connsiteX53" fmla="*/ 953 w 30479"/>
                          <a:gd name="connsiteY53" fmla="*/ 1905 h 3810"/>
                          <a:gd name="connsiteX54" fmla="*/ 1905 w 30479"/>
                          <a:gd name="connsiteY54" fmla="*/ 1905 h 3810"/>
                          <a:gd name="connsiteX55" fmla="*/ 1905 w 30479"/>
                          <a:gd name="connsiteY55" fmla="*/ 1905 h 3810"/>
                          <a:gd name="connsiteX56" fmla="*/ 1905 w 30479"/>
                          <a:gd name="connsiteY56" fmla="*/ 1905 h 3810"/>
                          <a:gd name="connsiteX57" fmla="*/ 1905 w 30479"/>
                          <a:gd name="connsiteY57" fmla="*/ 953 h 3810"/>
                          <a:gd name="connsiteX58" fmla="*/ 3810 w 30479"/>
                          <a:gd name="connsiteY58" fmla="*/ 0 h 3810"/>
                          <a:gd name="connsiteX59" fmla="*/ 4763 w 30479"/>
                          <a:gd name="connsiteY59" fmla="*/ 0 h 3810"/>
                          <a:gd name="connsiteX60" fmla="*/ 4763 w 30479"/>
                          <a:gd name="connsiteY60" fmla="*/ 0 h 3810"/>
                          <a:gd name="connsiteX61" fmla="*/ 6667 w 30479"/>
                          <a:gd name="connsiteY61" fmla="*/ 0 h 3810"/>
                          <a:gd name="connsiteX62" fmla="*/ 8572 w 30479"/>
                          <a:gd name="connsiteY62" fmla="*/ 0 h 3810"/>
                          <a:gd name="connsiteX63" fmla="*/ 10478 w 30479"/>
                          <a:gd name="connsiteY63" fmla="*/ 0 h 3810"/>
                          <a:gd name="connsiteX64" fmla="*/ 11430 w 30479"/>
                          <a:gd name="connsiteY64" fmla="*/ 0 h 3810"/>
                          <a:gd name="connsiteX65" fmla="*/ 12382 w 30479"/>
                          <a:gd name="connsiteY65" fmla="*/ 0 h 3810"/>
                          <a:gd name="connsiteX66" fmla="*/ 13335 w 30479"/>
                          <a:gd name="connsiteY66" fmla="*/ 0 h 3810"/>
                          <a:gd name="connsiteX67" fmla="*/ 13335 w 30479"/>
                          <a:gd name="connsiteY67" fmla="*/ 0 h 3810"/>
                          <a:gd name="connsiteX68" fmla="*/ 13335 w 30479"/>
                          <a:gd name="connsiteY68" fmla="*/ 0 h 3810"/>
                          <a:gd name="connsiteX69" fmla="*/ 14288 w 30479"/>
                          <a:gd name="connsiteY69" fmla="*/ 0 h 3810"/>
                          <a:gd name="connsiteX70" fmla="*/ 15240 w 30479"/>
                          <a:gd name="connsiteY70" fmla="*/ 0 h 3810"/>
                          <a:gd name="connsiteX71" fmla="*/ 16192 w 30479"/>
                          <a:gd name="connsiteY71" fmla="*/ 0 h 3810"/>
                          <a:gd name="connsiteX72" fmla="*/ 16192 w 30479"/>
                          <a:gd name="connsiteY72" fmla="*/ 0 h 3810"/>
                          <a:gd name="connsiteX73" fmla="*/ 16192 w 30479"/>
                          <a:gd name="connsiteY73" fmla="*/ 0 h 3810"/>
                          <a:gd name="connsiteX74" fmla="*/ 16192 w 30479"/>
                          <a:gd name="connsiteY74" fmla="*/ 0 h 3810"/>
                          <a:gd name="connsiteX75" fmla="*/ 16192 w 30479"/>
                          <a:gd name="connsiteY75" fmla="*/ 0 h 3810"/>
                          <a:gd name="connsiteX76" fmla="*/ 16192 w 30479"/>
                          <a:gd name="connsiteY76" fmla="*/ 0 h 3810"/>
                          <a:gd name="connsiteX77" fmla="*/ 16192 w 30479"/>
                          <a:gd name="connsiteY77" fmla="*/ 0 h 3810"/>
                          <a:gd name="connsiteX78" fmla="*/ 16192 w 30479"/>
                          <a:gd name="connsiteY78" fmla="*/ 0 h 3810"/>
                          <a:gd name="connsiteX79" fmla="*/ 16192 w 30479"/>
                          <a:gd name="connsiteY79" fmla="*/ 0 h 3810"/>
                          <a:gd name="connsiteX80" fmla="*/ 17145 w 30479"/>
                          <a:gd name="connsiteY80" fmla="*/ 0 h 3810"/>
                          <a:gd name="connsiteX81" fmla="*/ 18097 w 30479"/>
                          <a:gd name="connsiteY81" fmla="*/ 0 h 3810"/>
                          <a:gd name="connsiteX82" fmla="*/ 19050 w 30479"/>
                          <a:gd name="connsiteY82" fmla="*/ 0 h 3810"/>
                          <a:gd name="connsiteX83" fmla="*/ 19050 w 30479"/>
                          <a:gd name="connsiteY83" fmla="*/ 0 h 3810"/>
                          <a:gd name="connsiteX84" fmla="*/ 19050 w 30479"/>
                          <a:gd name="connsiteY84" fmla="*/ 0 h 3810"/>
                          <a:gd name="connsiteX85" fmla="*/ 19050 w 30479"/>
                          <a:gd name="connsiteY85" fmla="*/ 0 h 3810"/>
                          <a:gd name="connsiteX86" fmla="*/ 20955 w 30479"/>
                          <a:gd name="connsiteY86" fmla="*/ 0 h 3810"/>
                          <a:gd name="connsiteX87" fmla="*/ 20955 w 30479"/>
                          <a:gd name="connsiteY87" fmla="*/ 0 h 3810"/>
                          <a:gd name="connsiteX88" fmla="*/ 23813 w 30479"/>
                          <a:gd name="connsiteY88" fmla="*/ 0 h 3810"/>
                          <a:gd name="connsiteX89" fmla="*/ 25717 w 30479"/>
                          <a:gd name="connsiteY89" fmla="*/ 0 h 3810"/>
                          <a:gd name="connsiteX90" fmla="*/ 26670 w 30479"/>
                          <a:gd name="connsiteY90" fmla="*/ 0 h 3810"/>
                          <a:gd name="connsiteX91" fmla="*/ 27622 w 30479"/>
                          <a:gd name="connsiteY91" fmla="*/ 0 h 3810"/>
                          <a:gd name="connsiteX92" fmla="*/ 27622 w 30479"/>
                          <a:gd name="connsiteY92" fmla="*/ 0 h 3810"/>
                          <a:gd name="connsiteX93" fmla="*/ 30480 w 30479"/>
                          <a:gd name="connsiteY93" fmla="*/ 3810 h 3810"/>
                          <a:gd name="connsiteX94" fmla="*/ 3810 w 30479"/>
                          <a:gd name="connsiteY94" fmla="*/ 1905 h 3810"/>
                          <a:gd name="connsiteX95" fmla="*/ 3810 w 30479"/>
                          <a:gd name="connsiteY95" fmla="*/ 1905 h 3810"/>
                          <a:gd name="connsiteX96" fmla="*/ 3810 w 30479"/>
                          <a:gd name="connsiteY96" fmla="*/ 1905 h 3810"/>
                          <a:gd name="connsiteX97" fmla="*/ 3810 w 30479"/>
                          <a:gd name="connsiteY97" fmla="*/ 1905 h 3810"/>
                          <a:gd name="connsiteX98" fmla="*/ 3810 w 30479"/>
                          <a:gd name="connsiteY98" fmla="*/ 1905 h 3810"/>
                          <a:gd name="connsiteX99" fmla="*/ 7620 w 30479"/>
                          <a:gd name="connsiteY99" fmla="*/ 953 h 3810"/>
                          <a:gd name="connsiteX100" fmla="*/ 7620 w 30479"/>
                          <a:gd name="connsiteY100" fmla="*/ 953 h 3810"/>
                          <a:gd name="connsiteX101" fmla="*/ 7620 w 30479"/>
                          <a:gd name="connsiteY101" fmla="*/ 953 h 3810"/>
                          <a:gd name="connsiteX102" fmla="*/ 7620 w 30479"/>
                          <a:gd name="connsiteY102" fmla="*/ 953 h 3810"/>
                          <a:gd name="connsiteX103" fmla="*/ 7620 w 30479"/>
                          <a:gd name="connsiteY103" fmla="*/ 953 h 3810"/>
                          <a:gd name="connsiteX104" fmla="*/ 28575 w 30479"/>
                          <a:gd name="connsiteY104" fmla="*/ 2858 h 3810"/>
                          <a:gd name="connsiteX105" fmla="*/ 28575 w 30479"/>
                          <a:gd name="connsiteY105" fmla="*/ 2858 h 3810"/>
                          <a:gd name="connsiteX106" fmla="*/ 28575 w 30479"/>
                          <a:gd name="connsiteY106" fmla="*/ 2858 h 3810"/>
                          <a:gd name="connsiteX107" fmla="*/ 28575 w 30479"/>
                          <a:gd name="connsiteY107" fmla="*/ 2858 h 3810"/>
                          <a:gd name="connsiteX108" fmla="*/ 28575 w 30479"/>
                          <a:gd name="connsiteY108" fmla="*/ 2858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79" h="3810">
                            <a:moveTo>
                              <a:pt x="30480" y="3810"/>
                            </a:moveTo>
                            <a:cubicBezTo>
                              <a:pt x="30480" y="3810"/>
                              <a:pt x="30480" y="3810"/>
                              <a:pt x="30480" y="3810"/>
                            </a:cubicBezTo>
                            <a:cubicBezTo>
                              <a:pt x="29528" y="3810"/>
                              <a:pt x="28575" y="3810"/>
                              <a:pt x="28575" y="3810"/>
                            </a:cubicBezTo>
                            <a:cubicBezTo>
                              <a:pt x="28575" y="3810"/>
                              <a:pt x="27622" y="3810"/>
                              <a:pt x="27622" y="3810"/>
                            </a:cubicBezTo>
                            <a:cubicBezTo>
                              <a:pt x="27622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6670" y="3810"/>
                            </a:cubicBezTo>
                            <a:cubicBezTo>
                              <a:pt x="26670" y="3810"/>
                              <a:pt x="26670" y="3810"/>
                              <a:pt x="25717" y="3810"/>
                            </a:cubicBezTo>
                            <a:cubicBezTo>
                              <a:pt x="25717" y="3810"/>
                              <a:pt x="24765" y="3810"/>
                              <a:pt x="24765" y="3810"/>
                            </a:cubicBezTo>
                            <a:cubicBezTo>
                              <a:pt x="24765" y="3810"/>
                              <a:pt x="24765" y="3810"/>
                              <a:pt x="23813" y="3810"/>
                            </a:cubicBezTo>
                            <a:cubicBezTo>
                              <a:pt x="23813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1907" y="3810"/>
                            </a:cubicBezTo>
                            <a:cubicBezTo>
                              <a:pt x="21907" y="3810"/>
                              <a:pt x="20955" y="3810"/>
                              <a:pt x="20955" y="3810"/>
                            </a:cubicBezTo>
                            <a:cubicBezTo>
                              <a:pt x="20955" y="3810"/>
                              <a:pt x="20003" y="3810"/>
                              <a:pt x="20003" y="3810"/>
                            </a:cubicBezTo>
                            <a:cubicBezTo>
                              <a:pt x="20003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9050" y="3810"/>
                              <a:pt x="19050" y="3810"/>
                            </a:cubicBezTo>
                            <a:cubicBezTo>
                              <a:pt x="19050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6192" y="3810"/>
                              <a:pt x="16192" y="3810"/>
                            </a:cubicBezTo>
                            <a:cubicBezTo>
                              <a:pt x="16192" y="3810"/>
                              <a:pt x="15240" y="3810"/>
                              <a:pt x="15240" y="3810"/>
                            </a:cubicBezTo>
                            <a:cubicBezTo>
                              <a:pt x="15240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4288" y="3810"/>
                            </a:cubicBezTo>
                            <a:cubicBezTo>
                              <a:pt x="14288" y="3810"/>
                              <a:pt x="14288" y="3810"/>
                              <a:pt x="13335" y="3810"/>
                            </a:cubicBezTo>
                            <a:cubicBezTo>
                              <a:pt x="12382" y="3810"/>
                              <a:pt x="11430" y="3810"/>
                              <a:pt x="11430" y="3810"/>
                            </a:cubicBezTo>
                            <a:cubicBezTo>
                              <a:pt x="10478" y="3810"/>
                              <a:pt x="10478" y="3810"/>
                              <a:pt x="9525" y="3810"/>
                            </a:cubicBezTo>
                            <a:cubicBezTo>
                              <a:pt x="8572" y="3810"/>
                              <a:pt x="8572" y="3810"/>
                              <a:pt x="7620" y="3810"/>
                            </a:cubicBezTo>
                            <a:cubicBezTo>
                              <a:pt x="6667" y="3810"/>
                              <a:pt x="6667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2857" y="3810"/>
                            </a:cubicBezTo>
                            <a:lnTo>
                              <a:pt x="2857" y="3810"/>
                            </a:ln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2858"/>
                              <a:pt x="1905" y="2858"/>
                              <a:pt x="953" y="2858"/>
                            </a:cubicBez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lnTo>
                              <a:pt x="953" y="2858"/>
                            </a:ln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953" y="1905"/>
                              <a:pt x="1905" y="953"/>
                              <a:pt x="1905" y="953"/>
                            </a:cubicBezTo>
                            <a:cubicBezTo>
                              <a:pt x="2857" y="953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5715" y="0"/>
                              <a:pt x="5715" y="0"/>
                              <a:pt x="6667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1907" y="0"/>
                              <a:pt x="22860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7" y="0"/>
                            </a:cubicBezTo>
                            <a:cubicBezTo>
                              <a:pt x="25717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7622" y="0"/>
                              <a:pt x="27622" y="0"/>
                            </a:cubicBezTo>
                            <a:lnTo>
                              <a:pt x="27622" y="0"/>
                            </a:lnTo>
                            <a:lnTo>
                              <a:pt x="30480" y="3810"/>
                            </a:lnTo>
                            <a:close/>
                            <a:moveTo>
                              <a:pt x="3810" y="1905"/>
                            </a:move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cubicBezTo>
                              <a:pt x="2857" y="1905"/>
                              <a:pt x="3810" y="1905"/>
                              <a:pt x="3810" y="1905"/>
                            </a:cubicBezTo>
                            <a:close/>
                            <a:moveTo>
                              <a:pt x="7620" y="953"/>
                            </a:move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lose/>
                            <a:moveTo>
                              <a:pt x="28575" y="2858"/>
                            </a:moveTo>
                            <a:cubicBezTo>
                              <a:pt x="28575" y="2858"/>
                              <a:pt x="28575" y="1905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7622" y="2858"/>
                              <a:pt x="27622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3" name="任意多边形: 形状 1447"/>
                      <p:cNvSpPr/>
                      <p:nvPr/>
                    </p:nvSpPr>
                    <p:spPr>
                      <a:xfrm>
                        <a:off x="3913822" y="3759516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3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3"/>
                            </a:moveTo>
                            <a:lnTo>
                              <a:pt x="0" y="0"/>
                            </a:lnTo>
                            <a:lnTo>
                              <a:pt x="0" y="953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4" name="任意多边形: 形状 1448"/>
                      <p:cNvSpPr/>
                      <p:nvPr/>
                    </p:nvSpPr>
                    <p:spPr>
                      <a:xfrm>
                        <a:off x="3909059" y="3758564"/>
                        <a:ext cx="4762" cy="2857"/>
                      </a:xfrm>
                      <a:custGeom>
                        <a:avLst/>
                        <a:gdLst>
                          <a:gd name="connsiteX0" fmla="*/ 4763 w 4762"/>
                          <a:gd name="connsiteY0" fmla="*/ 952 h 2857"/>
                          <a:gd name="connsiteX1" fmla="*/ 2858 w 4762"/>
                          <a:gd name="connsiteY1" fmla="*/ 0 h 2857"/>
                          <a:gd name="connsiteX2" fmla="*/ 2858 w 4762"/>
                          <a:gd name="connsiteY2" fmla="*/ 0 h 2857"/>
                          <a:gd name="connsiteX3" fmla="*/ 2858 w 4762"/>
                          <a:gd name="connsiteY3" fmla="*/ 0 h 2857"/>
                          <a:gd name="connsiteX4" fmla="*/ 2858 w 4762"/>
                          <a:gd name="connsiteY4" fmla="*/ 0 h 2857"/>
                          <a:gd name="connsiteX5" fmla="*/ 2858 w 4762"/>
                          <a:gd name="connsiteY5" fmla="*/ 0 h 2857"/>
                          <a:gd name="connsiteX6" fmla="*/ 1905 w 4762"/>
                          <a:gd name="connsiteY6" fmla="*/ 0 h 2857"/>
                          <a:gd name="connsiteX7" fmla="*/ 953 w 4762"/>
                          <a:gd name="connsiteY7" fmla="*/ 0 h 2857"/>
                          <a:gd name="connsiteX8" fmla="*/ 953 w 4762"/>
                          <a:gd name="connsiteY8" fmla="*/ 952 h 2857"/>
                          <a:gd name="connsiteX9" fmla="*/ 953 w 4762"/>
                          <a:gd name="connsiteY9" fmla="*/ 952 h 2857"/>
                          <a:gd name="connsiteX10" fmla="*/ 953 w 4762"/>
                          <a:gd name="connsiteY10" fmla="*/ 952 h 2857"/>
                          <a:gd name="connsiteX11" fmla="*/ 0 w 4762"/>
                          <a:gd name="connsiteY11" fmla="*/ 952 h 2857"/>
                          <a:gd name="connsiteX12" fmla="*/ 1905 w 4762"/>
                          <a:gd name="connsiteY12" fmla="*/ 2857 h 2857"/>
                          <a:gd name="connsiteX13" fmla="*/ 2858 w 4762"/>
                          <a:gd name="connsiteY13" fmla="*/ 2857 h 2857"/>
                          <a:gd name="connsiteX14" fmla="*/ 3810 w 4762"/>
                          <a:gd name="connsiteY14" fmla="*/ 2857 h 2857"/>
                          <a:gd name="connsiteX15" fmla="*/ 4763 w 4762"/>
                          <a:gd name="connsiteY15" fmla="*/ 952 h 2857"/>
                          <a:gd name="connsiteX16" fmla="*/ 4763 w 4762"/>
                          <a:gd name="connsiteY16" fmla="*/ 952 h 2857"/>
                          <a:gd name="connsiteX17" fmla="*/ 4763 w 4762"/>
                          <a:gd name="connsiteY17" fmla="*/ 952 h 2857"/>
                          <a:gd name="connsiteX18" fmla="*/ 4763 w 4762"/>
                          <a:gd name="connsiteY18" fmla="*/ 952 h 2857"/>
                          <a:gd name="connsiteX19" fmla="*/ 4763 w 4762"/>
                          <a:gd name="connsiteY19" fmla="*/ 952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4763" y="952"/>
                            </a:moveTo>
                            <a:cubicBezTo>
                              <a:pt x="4763" y="0"/>
                              <a:pt x="3810" y="0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lnTo>
                              <a:pt x="1905" y="2857"/>
                            </a:lnTo>
                            <a:cubicBezTo>
                              <a:pt x="1905" y="2857"/>
                              <a:pt x="1905" y="2857"/>
                              <a:pt x="2858" y="2857"/>
                            </a:cubicBezTo>
                            <a:cubicBezTo>
                              <a:pt x="2858" y="2857"/>
                              <a:pt x="3810" y="2857"/>
                              <a:pt x="3810" y="2857"/>
                            </a:cubicBezTo>
                            <a:cubicBezTo>
                              <a:pt x="3810" y="1905"/>
                              <a:pt x="3810" y="1905"/>
                              <a:pt x="4763" y="952"/>
                            </a:cubicBezTo>
                            <a:lnTo>
                              <a:pt x="4763" y="952"/>
                            </a:ln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lnTo>
                              <a:pt x="4763" y="952"/>
                            </a:ln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65" name="图形 2"/>
                    <p:cNvGrpSpPr/>
                    <p:nvPr/>
                  </p:nvGrpSpPr>
                  <p:grpSpPr>
                    <a:xfrm>
                      <a:off x="3940492" y="3757612"/>
                      <a:ext cx="31432" cy="9525"/>
                      <a:chOff x="3940492" y="3757612"/>
                      <a:chExt cx="31432" cy="9525"/>
                    </a:xfrm>
                    <a:solidFill>
                      <a:srgbClr val="FF9B80"/>
                    </a:solidFill>
                  </p:grpSpPr>
                  <p:sp>
                    <p:nvSpPr>
                      <p:cNvPr id="1566" name="任意多边形: 形状 1450"/>
                      <p:cNvSpPr/>
                      <p:nvPr/>
                    </p:nvSpPr>
                    <p:spPr>
                      <a:xfrm>
                        <a:off x="3942397" y="37576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7" name="任意多边形: 形状 1451"/>
                      <p:cNvSpPr/>
                      <p:nvPr/>
                    </p:nvSpPr>
                    <p:spPr>
                      <a:xfrm>
                        <a:off x="3941444" y="3759516"/>
                        <a:ext cx="30480" cy="7620"/>
                      </a:xfrm>
                      <a:custGeom>
                        <a:avLst/>
                        <a:gdLst>
                          <a:gd name="connsiteX0" fmla="*/ 30480 w 30480"/>
                          <a:gd name="connsiteY0" fmla="*/ 7620 h 7620"/>
                          <a:gd name="connsiteX1" fmla="*/ 30480 w 30480"/>
                          <a:gd name="connsiteY1" fmla="*/ 7620 h 7620"/>
                          <a:gd name="connsiteX2" fmla="*/ 28575 w 30480"/>
                          <a:gd name="connsiteY2" fmla="*/ 7620 h 7620"/>
                          <a:gd name="connsiteX3" fmla="*/ 27623 w 30480"/>
                          <a:gd name="connsiteY3" fmla="*/ 7620 h 7620"/>
                          <a:gd name="connsiteX4" fmla="*/ 26670 w 30480"/>
                          <a:gd name="connsiteY4" fmla="*/ 7620 h 7620"/>
                          <a:gd name="connsiteX5" fmla="*/ 26670 w 30480"/>
                          <a:gd name="connsiteY5" fmla="*/ 7620 h 7620"/>
                          <a:gd name="connsiteX6" fmla="*/ 25718 w 30480"/>
                          <a:gd name="connsiteY6" fmla="*/ 7620 h 7620"/>
                          <a:gd name="connsiteX7" fmla="*/ 24765 w 30480"/>
                          <a:gd name="connsiteY7" fmla="*/ 7620 h 7620"/>
                          <a:gd name="connsiteX8" fmla="*/ 23813 w 30480"/>
                          <a:gd name="connsiteY8" fmla="*/ 7620 h 7620"/>
                          <a:gd name="connsiteX9" fmla="*/ 22860 w 30480"/>
                          <a:gd name="connsiteY9" fmla="*/ 7620 h 7620"/>
                          <a:gd name="connsiteX10" fmla="*/ 22860 w 30480"/>
                          <a:gd name="connsiteY10" fmla="*/ 7620 h 7620"/>
                          <a:gd name="connsiteX11" fmla="*/ 21908 w 30480"/>
                          <a:gd name="connsiteY11" fmla="*/ 7620 h 7620"/>
                          <a:gd name="connsiteX12" fmla="*/ 20955 w 30480"/>
                          <a:gd name="connsiteY12" fmla="*/ 7620 h 7620"/>
                          <a:gd name="connsiteX13" fmla="*/ 20003 w 30480"/>
                          <a:gd name="connsiteY13" fmla="*/ 7620 h 7620"/>
                          <a:gd name="connsiteX14" fmla="*/ 19050 w 30480"/>
                          <a:gd name="connsiteY14" fmla="*/ 7620 h 7620"/>
                          <a:gd name="connsiteX15" fmla="*/ 19050 w 30480"/>
                          <a:gd name="connsiteY15" fmla="*/ 7620 h 7620"/>
                          <a:gd name="connsiteX16" fmla="*/ 19050 w 30480"/>
                          <a:gd name="connsiteY16" fmla="*/ 7620 h 7620"/>
                          <a:gd name="connsiteX17" fmla="*/ 18098 w 30480"/>
                          <a:gd name="connsiteY17" fmla="*/ 7620 h 7620"/>
                          <a:gd name="connsiteX18" fmla="*/ 17145 w 30480"/>
                          <a:gd name="connsiteY18" fmla="*/ 7620 h 7620"/>
                          <a:gd name="connsiteX19" fmla="*/ 17145 w 30480"/>
                          <a:gd name="connsiteY19" fmla="*/ 7620 h 7620"/>
                          <a:gd name="connsiteX20" fmla="*/ 16193 w 30480"/>
                          <a:gd name="connsiteY20" fmla="*/ 7620 h 7620"/>
                          <a:gd name="connsiteX21" fmla="*/ 16193 w 30480"/>
                          <a:gd name="connsiteY21" fmla="*/ 7620 h 7620"/>
                          <a:gd name="connsiteX22" fmla="*/ 15240 w 30480"/>
                          <a:gd name="connsiteY22" fmla="*/ 7620 h 7620"/>
                          <a:gd name="connsiteX23" fmla="*/ 15240 w 30480"/>
                          <a:gd name="connsiteY23" fmla="*/ 7620 h 7620"/>
                          <a:gd name="connsiteX24" fmla="*/ 15240 w 30480"/>
                          <a:gd name="connsiteY24" fmla="*/ 7620 h 7620"/>
                          <a:gd name="connsiteX25" fmla="*/ 15240 w 30480"/>
                          <a:gd name="connsiteY25" fmla="*/ 7620 h 7620"/>
                          <a:gd name="connsiteX26" fmla="*/ 14288 w 30480"/>
                          <a:gd name="connsiteY26" fmla="*/ 7620 h 7620"/>
                          <a:gd name="connsiteX27" fmla="*/ 13335 w 30480"/>
                          <a:gd name="connsiteY27" fmla="*/ 7620 h 7620"/>
                          <a:gd name="connsiteX28" fmla="*/ 13335 w 30480"/>
                          <a:gd name="connsiteY28" fmla="*/ 7620 h 7620"/>
                          <a:gd name="connsiteX29" fmla="*/ 13335 w 30480"/>
                          <a:gd name="connsiteY29" fmla="*/ 7620 h 7620"/>
                          <a:gd name="connsiteX30" fmla="*/ 13335 w 30480"/>
                          <a:gd name="connsiteY30" fmla="*/ 7620 h 7620"/>
                          <a:gd name="connsiteX31" fmla="*/ 12383 w 30480"/>
                          <a:gd name="connsiteY31" fmla="*/ 7620 h 7620"/>
                          <a:gd name="connsiteX32" fmla="*/ 10478 w 30480"/>
                          <a:gd name="connsiteY32" fmla="*/ 6667 h 7620"/>
                          <a:gd name="connsiteX33" fmla="*/ 8573 w 30480"/>
                          <a:gd name="connsiteY33" fmla="*/ 6667 h 7620"/>
                          <a:gd name="connsiteX34" fmla="*/ 6668 w 30480"/>
                          <a:gd name="connsiteY34" fmla="*/ 6667 h 7620"/>
                          <a:gd name="connsiteX35" fmla="*/ 4763 w 30480"/>
                          <a:gd name="connsiteY35" fmla="*/ 5715 h 7620"/>
                          <a:gd name="connsiteX36" fmla="*/ 4763 w 30480"/>
                          <a:gd name="connsiteY36" fmla="*/ 5715 h 7620"/>
                          <a:gd name="connsiteX37" fmla="*/ 3810 w 30480"/>
                          <a:gd name="connsiteY37" fmla="*/ 5715 h 7620"/>
                          <a:gd name="connsiteX38" fmla="*/ 3810 w 30480"/>
                          <a:gd name="connsiteY38" fmla="*/ 5715 h 7620"/>
                          <a:gd name="connsiteX39" fmla="*/ 3810 w 30480"/>
                          <a:gd name="connsiteY39" fmla="*/ 5715 h 7620"/>
                          <a:gd name="connsiteX40" fmla="*/ 3810 w 30480"/>
                          <a:gd name="connsiteY40" fmla="*/ 5715 h 7620"/>
                          <a:gd name="connsiteX41" fmla="*/ 2858 w 30480"/>
                          <a:gd name="connsiteY41" fmla="*/ 5715 h 7620"/>
                          <a:gd name="connsiteX42" fmla="*/ 1905 w 30480"/>
                          <a:gd name="connsiteY42" fmla="*/ 5715 h 7620"/>
                          <a:gd name="connsiteX43" fmla="*/ 1905 w 30480"/>
                          <a:gd name="connsiteY43" fmla="*/ 5715 h 7620"/>
                          <a:gd name="connsiteX44" fmla="*/ 953 w 30480"/>
                          <a:gd name="connsiteY44" fmla="*/ 5715 h 7620"/>
                          <a:gd name="connsiteX45" fmla="*/ 953 w 30480"/>
                          <a:gd name="connsiteY45" fmla="*/ 5715 h 7620"/>
                          <a:gd name="connsiteX46" fmla="*/ 953 w 30480"/>
                          <a:gd name="connsiteY46" fmla="*/ 5715 h 7620"/>
                          <a:gd name="connsiteX47" fmla="*/ 953 w 30480"/>
                          <a:gd name="connsiteY47" fmla="*/ 3810 h 7620"/>
                          <a:gd name="connsiteX48" fmla="*/ 953 w 30480"/>
                          <a:gd name="connsiteY48" fmla="*/ 3810 h 7620"/>
                          <a:gd name="connsiteX49" fmla="*/ 953 w 30480"/>
                          <a:gd name="connsiteY49" fmla="*/ 3810 h 7620"/>
                          <a:gd name="connsiteX50" fmla="*/ 953 w 30480"/>
                          <a:gd name="connsiteY50" fmla="*/ 3810 h 7620"/>
                          <a:gd name="connsiteX51" fmla="*/ 953 w 30480"/>
                          <a:gd name="connsiteY51" fmla="*/ 3810 h 7620"/>
                          <a:gd name="connsiteX52" fmla="*/ 0 w 30480"/>
                          <a:gd name="connsiteY52" fmla="*/ 3810 h 7620"/>
                          <a:gd name="connsiteX53" fmla="*/ 953 w 30480"/>
                          <a:gd name="connsiteY53" fmla="*/ 3810 h 7620"/>
                          <a:gd name="connsiteX54" fmla="*/ 953 w 30480"/>
                          <a:gd name="connsiteY54" fmla="*/ 4763 h 7620"/>
                          <a:gd name="connsiteX55" fmla="*/ 953 w 30480"/>
                          <a:gd name="connsiteY55" fmla="*/ 4763 h 7620"/>
                          <a:gd name="connsiteX56" fmla="*/ 953 w 30480"/>
                          <a:gd name="connsiteY56" fmla="*/ 4763 h 7620"/>
                          <a:gd name="connsiteX57" fmla="*/ 1905 w 30480"/>
                          <a:gd name="connsiteY57" fmla="*/ 4763 h 7620"/>
                          <a:gd name="connsiteX58" fmla="*/ 3810 w 30480"/>
                          <a:gd name="connsiteY58" fmla="*/ 4763 h 7620"/>
                          <a:gd name="connsiteX59" fmla="*/ 4763 w 30480"/>
                          <a:gd name="connsiteY59" fmla="*/ 4763 h 7620"/>
                          <a:gd name="connsiteX60" fmla="*/ 4763 w 30480"/>
                          <a:gd name="connsiteY60" fmla="*/ 4763 h 7620"/>
                          <a:gd name="connsiteX61" fmla="*/ 6668 w 30480"/>
                          <a:gd name="connsiteY61" fmla="*/ 4763 h 7620"/>
                          <a:gd name="connsiteX62" fmla="*/ 8573 w 30480"/>
                          <a:gd name="connsiteY62" fmla="*/ 4763 h 7620"/>
                          <a:gd name="connsiteX63" fmla="*/ 10478 w 30480"/>
                          <a:gd name="connsiteY63" fmla="*/ 4763 h 7620"/>
                          <a:gd name="connsiteX64" fmla="*/ 11430 w 30480"/>
                          <a:gd name="connsiteY64" fmla="*/ 4763 h 7620"/>
                          <a:gd name="connsiteX65" fmla="*/ 12383 w 30480"/>
                          <a:gd name="connsiteY65" fmla="*/ 4763 h 7620"/>
                          <a:gd name="connsiteX66" fmla="*/ 13335 w 30480"/>
                          <a:gd name="connsiteY66" fmla="*/ 4763 h 7620"/>
                          <a:gd name="connsiteX67" fmla="*/ 13335 w 30480"/>
                          <a:gd name="connsiteY67" fmla="*/ 4763 h 7620"/>
                          <a:gd name="connsiteX68" fmla="*/ 13335 w 30480"/>
                          <a:gd name="connsiteY68" fmla="*/ 4763 h 7620"/>
                          <a:gd name="connsiteX69" fmla="*/ 14288 w 30480"/>
                          <a:gd name="connsiteY69" fmla="*/ 4763 h 7620"/>
                          <a:gd name="connsiteX70" fmla="*/ 15240 w 30480"/>
                          <a:gd name="connsiteY70" fmla="*/ 4763 h 7620"/>
                          <a:gd name="connsiteX71" fmla="*/ 16193 w 30480"/>
                          <a:gd name="connsiteY71" fmla="*/ 4763 h 7620"/>
                          <a:gd name="connsiteX72" fmla="*/ 16193 w 30480"/>
                          <a:gd name="connsiteY72" fmla="*/ 4763 h 7620"/>
                          <a:gd name="connsiteX73" fmla="*/ 16193 w 30480"/>
                          <a:gd name="connsiteY73" fmla="*/ 4763 h 7620"/>
                          <a:gd name="connsiteX74" fmla="*/ 16193 w 30480"/>
                          <a:gd name="connsiteY74" fmla="*/ 4763 h 7620"/>
                          <a:gd name="connsiteX75" fmla="*/ 16193 w 30480"/>
                          <a:gd name="connsiteY75" fmla="*/ 4763 h 7620"/>
                          <a:gd name="connsiteX76" fmla="*/ 16193 w 30480"/>
                          <a:gd name="connsiteY76" fmla="*/ 4763 h 7620"/>
                          <a:gd name="connsiteX77" fmla="*/ 16193 w 30480"/>
                          <a:gd name="connsiteY77" fmla="*/ 4763 h 7620"/>
                          <a:gd name="connsiteX78" fmla="*/ 16193 w 30480"/>
                          <a:gd name="connsiteY78" fmla="*/ 4763 h 7620"/>
                          <a:gd name="connsiteX79" fmla="*/ 16193 w 30480"/>
                          <a:gd name="connsiteY79" fmla="*/ 4763 h 7620"/>
                          <a:gd name="connsiteX80" fmla="*/ 17145 w 30480"/>
                          <a:gd name="connsiteY80" fmla="*/ 4763 h 7620"/>
                          <a:gd name="connsiteX81" fmla="*/ 18098 w 30480"/>
                          <a:gd name="connsiteY81" fmla="*/ 4763 h 7620"/>
                          <a:gd name="connsiteX82" fmla="*/ 18098 w 30480"/>
                          <a:gd name="connsiteY82" fmla="*/ 4763 h 7620"/>
                          <a:gd name="connsiteX83" fmla="*/ 18098 w 30480"/>
                          <a:gd name="connsiteY83" fmla="*/ 4763 h 7620"/>
                          <a:gd name="connsiteX84" fmla="*/ 18098 w 30480"/>
                          <a:gd name="connsiteY84" fmla="*/ 4763 h 7620"/>
                          <a:gd name="connsiteX85" fmla="*/ 18098 w 30480"/>
                          <a:gd name="connsiteY85" fmla="*/ 4763 h 7620"/>
                          <a:gd name="connsiteX86" fmla="*/ 20003 w 30480"/>
                          <a:gd name="connsiteY86" fmla="*/ 4763 h 7620"/>
                          <a:gd name="connsiteX87" fmla="*/ 20003 w 30480"/>
                          <a:gd name="connsiteY87" fmla="*/ 4763 h 7620"/>
                          <a:gd name="connsiteX88" fmla="*/ 22860 w 30480"/>
                          <a:gd name="connsiteY88" fmla="*/ 5715 h 7620"/>
                          <a:gd name="connsiteX89" fmla="*/ 24765 w 30480"/>
                          <a:gd name="connsiteY89" fmla="*/ 5715 h 7620"/>
                          <a:gd name="connsiteX90" fmla="*/ 25718 w 30480"/>
                          <a:gd name="connsiteY90" fmla="*/ 5715 h 7620"/>
                          <a:gd name="connsiteX91" fmla="*/ 26670 w 30480"/>
                          <a:gd name="connsiteY91" fmla="*/ 5715 h 7620"/>
                          <a:gd name="connsiteX92" fmla="*/ 26670 w 30480"/>
                          <a:gd name="connsiteY92" fmla="*/ 5715 h 7620"/>
                          <a:gd name="connsiteX93" fmla="*/ 30480 w 30480"/>
                          <a:gd name="connsiteY93" fmla="*/ 7620 h 7620"/>
                          <a:gd name="connsiteX94" fmla="*/ 3810 w 30480"/>
                          <a:gd name="connsiteY94" fmla="*/ 0 h 7620"/>
                          <a:gd name="connsiteX95" fmla="*/ 3810 w 30480"/>
                          <a:gd name="connsiteY95" fmla="*/ 0 h 7620"/>
                          <a:gd name="connsiteX96" fmla="*/ 3810 w 30480"/>
                          <a:gd name="connsiteY96" fmla="*/ 0 h 7620"/>
                          <a:gd name="connsiteX97" fmla="*/ 3810 w 30480"/>
                          <a:gd name="connsiteY97" fmla="*/ 0 h 7620"/>
                          <a:gd name="connsiteX98" fmla="*/ 3810 w 30480"/>
                          <a:gd name="connsiteY98" fmla="*/ 0 h 7620"/>
                          <a:gd name="connsiteX99" fmla="*/ 8573 w 30480"/>
                          <a:gd name="connsiteY99" fmla="*/ 953 h 7620"/>
                          <a:gd name="connsiteX100" fmla="*/ 8573 w 30480"/>
                          <a:gd name="connsiteY100" fmla="*/ 953 h 7620"/>
                          <a:gd name="connsiteX101" fmla="*/ 8573 w 30480"/>
                          <a:gd name="connsiteY101" fmla="*/ 953 h 7620"/>
                          <a:gd name="connsiteX102" fmla="*/ 8573 w 30480"/>
                          <a:gd name="connsiteY102" fmla="*/ 953 h 7620"/>
                          <a:gd name="connsiteX103" fmla="*/ 8573 w 30480"/>
                          <a:gd name="connsiteY103" fmla="*/ 953 h 7620"/>
                          <a:gd name="connsiteX104" fmla="*/ 28575 w 30480"/>
                          <a:gd name="connsiteY104" fmla="*/ 6667 h 7620"/>
                          <a:gd name="connsiteX105" fmla="*/ 28575 w 30480"/>
                          <a:gd name="connsiteY105" fmla="*/ 6667 h 7620"/>
                          <a:gd name="connsiteX106" fmla="*/ 28575 w 30480"/>
                          <a:gd name="connsiteY106" fmla="*/ 6667 h 7620"/>
                          <a:gd name="connsiteX107" fmla="*/ 28575 w 30480"/>
                          <a:gd name="connsiteY107" fmla="*/ 6667 h 7620"/>
                          <a:gd name="connsiteX108" fmla="*/ 28575 w 30480"/>
                          <a:gd name="connsiteY108" fmla="*/ 6667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0480" h="7620">
                            <a:moveTo>
                              <a:pt x="30480" y="7620"/>
                            </a:moveTo>
                            <a:cubicBezTo>
                              <a:pt x="30480" y="7620"/>
                              <a:pt x="30480" y="7620"/>
                              <a:pt x="30480" y="7620"/>
                            </a:cubicBezTo>
                            <a:cubicBezTo>
                              <a:pt x="29528" y="7620"/>
                              <a:pt x="29528" y="7620"/>
                              <a:pt x="28575" y="7620"/>
                            </a:cubicBezTo>
                            <a:cubicBezTo>
                              <a:pt x="28575" y="7620"/>
                              <a:pt x="27623" y="7620"/>
                              <a:pt x="27623" y="7620"/>
                            </a:cubicBezTo>
                            <a:cubicBezTo>
                              <a:pt x="27623" y="7620"/>
                              <a:pt x="26670" y="7620"/>
                              <a:pt x="26670" y="7620"/>
                            </a:cubicBezTo>
                            <a:cubicBezTo>
                              <a:pt x="26670" y="7620"/>
                              <a:pt x="26670" y="7620"/>
                              <a:pt x="26670" y="7620"/>
                            </a:cubicBezTo>
                            <a:cubicBezTo>
                              <a:pt x="26670" y="7620"/>
                              <a:pt x="26670" y="7620"/>
                              <a:pt x="25718" y="7620"/>
                            </a:cubicBezTo>
                            <a:cubicBezTo>
                              <a:pt x="25718" y="7620"/>
                              <a:pt x="24765" y="7620"/>
                              <a:pt x="24765" y="7620"/>
                            </a:cubicBezTo>
                            <a:cubicBezTo>
                              <a:pt x="24765" y="7620"/>
                              <a:pt x="24765" y="7620"/>
                              <a:pt x="23813" y="7620"/>
                            </a:cubicBezTo>
                            <a:cubicBezTo>
                              <a:pt x="23813" y="7620"/>
                              <a:pt x="23813" y="7620"/>
                              <a:pt x="22860" y="7620"/>
                            </a:cubicBezTo>
                            <a:cubicBezTo>
                              <a:pt x="22860" y="7620"/>
                              <a:pt x="22860" y="7620"/>
                              <a:pt x="22860" y="7620"/>
                            </a:cubicBezTo>
                            <a:cubicBezTo>
                              <a:pt x="22860" y="7620"/>
                              <a:pt x="22860" y="7620"/>
                              <a:pt x="21908" y="7620"/>
                            </a:cubicBezTo>
                            <a:cubicBezTo>
                              <a:pt x="21908" y="7620"/>
                              <a:pt x="20955" y="7620"/>
                              <a:pt x="20955" y="7620"/>
                            </a:cubicBezTo>
                            <a:cubicBezTo>
                              <a:pt x="20955" y="7620"/>
                              <a:pt x="20003" y="7620"/>
                              <a:pt x="20003" y="7620"/>
                            </a:cubicBezTo>
                            <a:cubicBezTo>
                              <a:pt x="20003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8098" y="7620"/>
                              <a:pt x="18098" y="7620"/>
                            </a:cubicBezTo>
                            <a:cubicBezTo>
                              <a:pt x="18098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7145" y="7620"/>
                            </a:cubicBezTo>
                            <a:cubicBezTo>
                              <a:pt x="17145" y="7620"/>
                              <a:pt x="17145" y="7620"/>
                              <a:pt x="16193" y="7620"/>
                            </a:cubicBezTo>
                            <a:cubicBezTo>
                              <a:pt x="15240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2383" y="7620"/>
                            </a:cubicBezTo>
                            <a:cubicBezTo>
                              <a:pt x="11430" y="7620"/>
                              <a:pt x="10478" y="7620"/>
                              <a:pt x="10478" y="6667"/>
                            </a:cubicBezTo>
                            <a:cubicBezTo>
                              <a:pt x="9525" y="6667"/>
                              <a:pt x="9525" y="6667"/>
                              <a:pt x="8573" y="6667"/>
                            </a:cubicBezTo>
                            <a:cubicBezTo>
                              <a:pt x="7620" y="6667"/>
                              <a:pt x="7620" y="6667"/>
                              <a:pt x="6668" y="6667"/>
                            </a:cubicBezTo>
                            <a:cubicBezTo>
                              <a:pt x="5715" y="6667"/>
                              <a:pt x="5715" y="6667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2858" y="5715"/>
                            </a:cubicBezTo>
                            <a:cubicBezTo>
                              <a:pt x="2858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953" y="5715"/>
                            </a:cubicBezTo>
                            <a:lnTo>
                              <a:pt x="953" y="5715"/>
                            </a:ln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4763"/>
                              <a:pt x="0" y="4763"/>
                              <a:pt x="953" y="3810"/>
                            </a:cubicBez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0" y="3810"/>
                            </a:cubicBezTo>
                            <a:cubicBezTo>
                              <a:pt x="0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3810"/>
                              <a:pt x="953" y="4763"/>
                              <a:pt x="1905" y="4763"/>
                            </a:cubicBezTo>
                            <a:cubicBezTo>
                              <a:pt x="2858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5715" y="4763"/>
                              <a:pt x="5715" y="4763"/>
                              <a:pt x="6668" y="4763"/>
                            </a:cubicBezTo>
                            <a:cubicBezTo>
                              <a:pt x="7620" y="4763"/>
                              <a:pt x="7620" y="4763"/>
                              <a:pt x="8573" y="4763"/>
                            </a:cubicBezTo>
                            <a:cubicBezTo>
                              <a:pt x="9525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6193" y="4763"/>
                              <a:pt x="16193" y="4763"/>
                            </a:cubicBezTo>
                            <a:cubicBezTo>
                              <a:pt x="16193" y="4763"/>
                              <a:pt x="17145" y="4763"/>
                              <a:pt x="17145" y="4763"/>
                            </a:cubicBezTo>
                            <a:cubicBezTo>
                              <a:pt x="17145" y="4763"/>
                              <a:pt x="18098" y="4763"/>
                              <a:pt x="18098" y="4763"/>
                            </a:cubicBezTo>
                            <a:cubicBezTo>
                              <a:pt x="18098" y="4763"/>
                              <a:pt x="18098" y="4763"/>
                              <a:pt x="18098" y="4763"/>
                            </a:cubicBezTo>
                            <a:cubicBezTo>
                              <a:pt x="18098" y="4763"/>
                              <a:pt x="18098" y="4763"/>
                              <a:pt x="18098" y="4763"/>
                            </a:cubicBezTo>
                            <a:cubicBezTo>
                              <a:pt x="18098" y="4763"/>
                              <a:pt x="18098" y="4763"/>
                              <a:pt x="18098" y="4763"/>
                            </a:cubicBezTo>
                            <a:cubicBezTo>
                              <a:pt x="18098" y="4763"/>
                              <a:pt x="18098" y="4763"/>
                              <a:pt x="18098" y="4763"/>
                            </a:cubicBezTo>
                            <a:cubicBezTo>
                              <a:pt x="19050" y="4763"/>
                              <a:pt x="19050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955" y="4763"/>
                              <a:pt x="21908" y="5715"/>
                              <a:pt x="22860" y="5715"/>
                            </a:cubicBezTo>
                            <a:cubicBezTo>
                              <a:pt x="23813" y="5715"/>
                              <a:pt x="23813" y="5715"/>
                              <a:pt x="24765" y="5715"/>
                            </a:cubicBezTo>
                            <a:cubicBezTo>
                              <a:pt x="24765" y="5715"/>
                              <a:pt x="25718" y="5715"/>
                              <a:pt x="25718" y="5715"/>
                            </a:cubicBezTo>
                            <a:cubicBezTo>
                              <a:pt x="25718" y="5715"/>
                              <a:pt x="26670" y="5715"/>
                              <a:pt x="26670" y="5715"/>
                            </a:cubicBezTo>
                            <a:lnTo>
                              <a:pt x="26670" y="5715"/>
                            </a:lnTo>
                            <a:lnTo>
                              <a:pt x="30480" y="7620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953"/>
                              <a:pt x="3810" y="0"/>
                              <a:pt x="3810" y="0"/>
                            </a:cubicBezTo>
                            <a:close/>
                            <a:moveTo>
                              <a:pt x="8573" y="953"/>
                            </a:move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lose/>
                            <a:moveTo>
                              <a:pt x="28575" y="6667"/>
                            </a:move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cubicBezTo>
                              <a:pt x="28575" y="6667"/>
                              <a:pt x="28575" y="6667"/>
                              <a:pt x="28575" y="6667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8" name="任意多边形: 形状 1452"/>
                      <p:cNvSpPr/>
                      <p:nvPr/>
                    </p:nvSpPr>
                    <p:spPr>
                      <a:xfrm>
                        <a:off x="3944302" y="37604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569" name="任意多边形: 形状 1453"/>
                      <p:cNvSpPr/>
                      <p:nvPr/>
                    </p:nvSpPr>
                    <p:spPr>
                      <a:xfrm>
                        <a:off x="3940492" y="3758564"/>
                        <a:ext cx="4233" cy="1904"/>
                      </a:xfrm>
                      <a:custGeom>
                        <a:avLst/>
                        <a:gdLst>
                          <a:gd name="connsiteX0" fmla="*/ 3810 w 4233"/>
                          <a:gd name="connsiteY0" fmla="*/ 1905 h 1904"/>
                          <a:gd name="connsiteX1" fmla="*/ 3810 w 4233"/>
                          <a:gd name="connsiteY1" fmla="*/ 0 h 1904"/>
                          <a:gd name="connsiteX2" fmla="*/ 3810 w 4233"/>
                          <a:gd name="connsiteY2" fmla="*/ 0 h 1904"/>
                          <a:gd name="connsiteX3" fmla="*/ 3810 w 4233"/>
                          <a:gd name="connsiteY3" fmla="*/ 0 h 1904"/>
                          <a:gd name="connsiteX4" fmla="*/ 3810 w 4233"/>
                          <a:gd name="connsiteY4" fmla="*/ 0 h 1904"/>
                          <a:gd name="connsiteX5" fmla="*/ 3810 w 4233"/>
                          <a:gd name="connsiteY5" fmla="*/ 0 h 1904"/>
                          <a:gd name="connsiteX6" fmla="*/ 2857 w 4233"/>
                          <a:gd name="connsiteY6" fmla="*/ 0 h 1904"/>
                          <a:gd name="connsiteX7" fmla="*/ 1905 w 4233"/>
                          <a:gd name="connsiteY7" fmla="*/ 0 h 1904"/>
                          <a:gd name="connsiteX8" fmla="*/ 952 w 4233"/>
                          <a:gd name="connsiteY8" fmla="*/ 0 h 1904"/>
                          <a:gd name="connsiteX9" fmla="*/ 952 w 4233"/>
                          <a:gd name="connsiteY9" fmla="*/ 0 h 1904"/>
                          <a:gd name="connsiteX10" fmla="*/ 952 w 4233"/>
                          <a:gd name="connsiteY10" fmla="*/ 0 h 1904"/>
                          <a:gd name="connsiteX11" fmla="*/ 0 w 4233"/>
                          <a:gd name="connsiteY11" fmla="*/ 0 h 1904"/>
                          <a:gd name="connsiteX12" fmla="*/ 0 w 4233"/>
                          <a:gd name="connsiteY12" fmla="*/ 1905 h 1904"/>
                          <a:gd name="connsiteX13" fmla="*/ 952 w 4233"/>
                          <a:gd name="connsiteY13" fmla="*/ 1905 h 1904"/>
                          <a:gd name="connsiteX14" fmla="*/ 1905 w 4233"/>
                          <a:gd name="connsiteY14" fmla="*/ 1905 h 1904"/>
                          <a:gd name="connsiteX15" fmla="*/ 3810 w 4233"/>
                          <a:gd name="connsiteY15" fmla="*/ 1905 h 1904"/>
                          <a:gd name="connsiteX16" fmla="*/ 3810 w 4233"/>
                          <a:gd name="connsiteY16" fmla="*/ 1905 h 1904"/>
                          <a:gd name="connsiteX17" fmla="*/ 3810 w 4233"/>
                          <a:gd name="connsiteY17" fmla="*/ 1905 h 1904"/>
                          <a:gd name="connsiteX18" fmla="*/ 3810 w 4233"/>
                          <a:gd name="connsiteY18" fmla="*/ 1905 h 1904"/>
                          <a:gd name="connsiteX19" fmla="*/ 3810 w 4233"/>
                          <a:gd name="connsiteY1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233" h="1904">
                            <a:moveTo>
                              <a:pt x="3810" y="1905"/>
                            </a:moveTo>
                            <a:cubicBezTo>
                              <a:pt x="3810" y="952"/>
                              <a:pt x="2857" y="952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1905" y="1905"/>
                              <a:pt x="1905" y="1905"/>
                            </a:cubicBezTo>
                            <a:cubicBezTo>
                              <a:pt x="2857" y="1905"/>
                              <a:pt x="2857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lnTo>
                              <a:pt x="3810" y="1905"/>
                            </a:lnTo>
                            <a:cubicBezTo>
                              <a:pt x="3810" y="1905"/>
                              <a:pt x="4763" y="1905"/>
                              <a:pt x="381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570" name="图形 2"/>
                    <p:cNvGrpSpPr/>
                    <p:nvPr/>
                  </p:nvGrpSpPr>
                  <p:grpSpPr>
                    <a:xfrm>
                      <a:off x="3971925" y="3766184"/>
                      <a:ext cx="13334" cy="10477"/>
                      <a:chOff x="3971925" y="3766184"/>
                      <a:chExt cx="13334" cy="10477"/>
                    </a:xfrm>
                  </p:grpSpPr>
                  <p:grpSp>
                    <p:nvGrpSpPr>
                      <p:cNvPr id="1571" name="图形 2"/>
                      <p:cNvGrpSpPr/>
                      <p:nvPr/>
                    </p:nvGrpSpPr>
                    <p:grpSpPr>
                      <a:xfrm>
                        <a:off x="3972877" y="3769994"/>
                        <a:ext cx="12382" cy="6667"/>
                        <a:chOff x="3972877" y="3769994"/>
                        <a:chExt cx="12382" cy="6667"/>
                      </a:xfrm>
                    </p:grpSpPr>
                    <p:sp>
                      <p:nvSpPr>
                        <p:cNvPr id="1572" name="任意多边形: 形状 1456"/>
                        <p:cNvSpPr/>
                        <p:nvPr/>
                      </p:nvSpPr>
                      <p:spPr>
                        <a:xfrm>
                          <a:off x="3977878" y="3772137"/>
                          <a:ext cx="714" cy="714"/>
                        </a:xfrm>
                        <a:custGeom>
                          <a:avLst/>
                          <a:gdLst>
                            <a:gd name="connsiteX0" fmla="*/ 714 w 714"/>
                            <a:gd name="connsiteY0" fmla="*/ 714 h 714"/>
                            <a:gd name="connsiteX1" fmla="*/ 714 w 714"/>
                            <a:gd name="connsiteY1" fmla="*/ 714 h 714"/>
                            <a:gd name="connsiteX2" fmla="*/ 714 w 714"/>
                            <a:gd name="connsiteY2" fmla="*/ 714 h 714"/>
                            <a:gd name="connsiteX3" fmla="*/ 714 w 714"/>
                            <a:gd name="connsiteY3" fmla="*/ 714 h 714"/>
                            <a:gd name="connsiteX4" fmla="*/ 714 w 714"/>
                            <a:gd name="connsiteY4" fmla="*/ 714 h 714"/>
                            <a:gd name="connsiteX5" fmla="*/ 714 w 714"/>
                            <a:gd name="connsiteY5" fmla="*/ 714 h 714"/>
                            <a:gd name="connsiteX6" fmla="*/ 714 w 714"/>
                            <a:gd name="connsiteY6" fmla="*/ 714 h 714"/>
                            <a:gd name="connsiteX7" fmla="*/ 714 w 714"/>
                            <a:gd name="connsiteY7" fmla="*/ 714 h 714"/>
                            <a:gd name="connsiteX8" fmla="*/ 714 w 714"/>
                            <a:gd name="connsiteY8" fmla="*/ 714 h 714"/>
                            <a:gd name="connsiteX9" fmla="*/ 714 w 714"/>
                            <a:gd name="connsiteY9" fmla="*/ 714 h 714"/>
                            <a:gd name="connsiteX10" fmla="*/ 714 w 714"/>
                            <a:gd name="connsiteY10" fmla="*/ 714 h 714"/>
                            <a:gd name="connsiteX11" fmla="*/ 714 w 714"/>
                            <a:gd name="connsiteY11" fmla="*/ 714 h 714"/>
                            <a:gd name="connsiteX12" fmla="*/ 714 w 714"/>
                            <a:gd name="connsiteY12" fmla="*/ 714 h 714"/>
                            <a:gd name="connsiteX13" fmla="*/ 714 w 714"/>
                            <a:gd name="connsiteY13" fmla="*/ 714 h 714"/>
                            <a:gd name="connsiteX14" fmla="*/ 714 w 714"/>
                            <a:gd name="connsiteY14" fmla="*/ 714 h 714"/>
                            <a:gd name="connsiteX15" fmla="*/ 714 w 714"/>
                            <a:gd name="connsiteY15" fmla="*/ 714 h 714"/>
                            <a:gd name="connsiteX16" fmla="*/ 714 w 714"/>
                            <a:gd name="connsiteY16" fmla="*/ 714 h 714"/>
                            <a:gd name="connsiteX17" fmla="*/ 714 w 714"/>
                            <a:gd name="connsiteY17" fmla="*/ 714 h 714"/>
                            <a:gd name="connsiteX18" fmla="*/ 714 w 714"/>
                            <a:gd name="connsiteY18" fmla="*/ 714 h 714"/>
                            <a:gd name="connsiteX19" fmla="*/ 714 w 714"/>
                            <a:gd name="connsiteY19" fmla="*/ 714 h 714"/>
                            <a:gd name="connsiteX20" fmla="*/ 714 w 714"/>
                            <a:gd name="connsiteY20" fmla="*/ 714 h 714"/>
                            <a:gd name="connsiteX21" fmla="*/ 714 w 714"/>
                            <a:gd name="connsiteY21" fmla="*/ 714 h 714"/>
                            <a:gd name="connsiteX22" fmla="*/ 714 w 714"/>
                            <a:gd name="connsiteY22" fmla="*/ 714 h 714"/>
                            <a:gd name="connsiteX23" fmla="*/ 714 w 714"/>
                            <a:gd name="connsiteY23" fmla="*/ 714 h 714"/>
                            <a:gd name="connsiteX24" fmla="*/ 714 w 714"/>
                            <a:gd name="connsiteY24" fmla="*/ 714 h 714"/>
                            <a:gd name="connsiteX25" fmla="*/ 714 w 714"/>
                            <a:gd name="connsiteY25" fmla="*/ 714 h 714"/>
                            <a:gd name="connsiteX26" fmla="*/ 714 w 714"/>
                            <a:gd name="connsiteY26" fmla="*/ 714 h 714"/>
                            <a:gd name="connsiteX27" fmla="*/ 714 w 714"/>
                            <a:gd name="connsiteY27" fmla="*/ 714 h 714"/>
                            <a:gd name="connsiteX28" fmla="*/ 714 w 714"/>
                            <a:gd name="connsiteY28" fmla="*/ 714 h 714"/>
                            <a:gd name="connsiteX29" fmla="*/ 714 w 714"/>
                            <a:gd name="connsiteY29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714" h="714">
                              <a:moveTo>
                                <a:pt x="714" y="714"/>
                              </a:moveTo>
                              <a:cubicBezTo>
                                <a:pt x="714" y="714"/>
                                <a:pt x="714" y="714"/>
                                <a:pt x="714" y="714"/>
                              </a:cubicBez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lnTo>
                                <a:pt x="714" y="714"/>
                              </a:ln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cubicBezTo>
                                <a:pt x="-238" y="714"/>
                                <a:pt x="-238" y="714"/>
                                <a:pt x="714" y="714"/>
                              </a:cubicBez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lnTo>
                                <a:pt x="714" y="714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573" name="任意多边形: 形状 1457"/>
                        <p:cNvSpPr/>
                        <p:nvPr/>
                      </p:nvSpPr>
                      <p:spPr>
                        <a:xfrm>
                          <a:off x="3972877" y="3769994"/>
                          <a:ext cx="12382" cy="6667"/>
                        </a:xfrm>
                        <a:custGeom>
                          <a:avLst/>
                          <a:gdLst>
                            <a:gd name="connsiteX0" fmla="*/ 953 w 12382"/>
                            <a:gd name="connsiteY0" fmla="*/ 6667 h 6667"/>
                            <a:gd name="connsiteX1" fmla="*/ 953 w 12382"/>
                            <a:gd name="connsiteY1" fmla="*/ 6667 h 6667"/>
                            <a:gd name="connsiteX2" fmla="*/ 0 w 12382"/>
                            <a:gd name="connsiteY2" fmla="*/ 4763 h 6667"/>
                            <a:gd name="connsiteX3" fmla="*/ 0 w 12382"/>
                            <a:gd name="connsiteY3" fmla="*/ 4763 h 6667"/>
                            <a:gd name="connsiteX4" fmla="*/ 0 w 12382"/>
                            <a:gd name="connsiteY4" fmla="*/ 4763 h 6667"/>
                            <a:gd name="connsiteX5" fmla="*/ 1905 w 12382"/>
                            <a:gd name="connsiteY5" fmla="*/ 3810 h 6667"/>
                            <a:gd name="connsiteX6" fmla="*/ 3810 w 12382"/>
                            <a:gd name="connsiteY6" fmla="*/ 2858 h 6667"/>
                            <a:gd name="connsiteX7" fmla="*/ 4763 w 12382"/>
                            <a:gd name="connsiteY7" fmla="*/ 1905 h 6667"/>
                            <a:gd name="connsiteX8" fmla="*/ 5715 w 12382"/>
                            <a:gd name="connsiteY8" fmla="*/ 952 h 6667"/>
                            <a:gd name="connsiteX9" fmla="*/ 6667 w 12382"/>
                            <a:gd name="connsiteY9" fmla="*/ 952 h 6667"/>
                            <a:gd name="connsiteX10" fmla="*/ 6667 w 12382"/>
                            <a:gd name="connsiteY10" fmla="*/ 952 h 6667"/>
                            <a:gd name="connsiteX11" fmla="*/ 6667 w 12382"/>
                            <a:gd name="connsiteY11" fmla="*/ 952 h 6667"/>
                            <a:gd name="connsiteX12" fmla="*/ 6667 w 12382"/>
                            <a:gd name="connsiteY12" fmla="*/ 952 h 6667"/>
                            <a:gd name="connsiteX13" fmla="*/ 6667 w 12382"/>
                            <a:gd name="connsiteY13" fmla="*/ 952 h 6667"/>
                            <a:gd name="connsiteX14" fmla="*/ 6667 w 12382"/>
                            <a:gd name="connsiteY14" fmla="*/ 952 h 6667"/>
                            <a:gd name="connsiteX15" fmla="*/ 6667 w 12382"/>
                            <a:gd name="connsiteY15" fmla="*/ 952 h 6667"/>
                            <a:gd name="connsiteX16" fmla="*/ 6667 w 12382"/>
                            <a:gd name="connsiteY16" fmla="*/ 952 h 6667"/>
                            <a:gd name="connsiteX17" fmla="*/ 6667 w 12382"/>
                            <a:gd name="connsiteY17" fmla="*/ 952 h 6667"/>
                            <a:gd name="connsiteX18" fmla="*/ 6667 w 12382"/>
                            <a:gd name="connsiteY18" fmla="*/ 952 h 6667"/>
                            <a:gd name="connsiteX19" fmla="*/ 6667 w 12382"/>
                            <a:gd name="connsiteY19" fmla="*/ 952 h 6667"/>
                            <a:gd name="connsiteX20" fmla="*/ 6667 w 12382"/>
                            <a:gd name="connsiteY20" fmla="*/ 952 h 6667"/>
                            <a:gd name="connsiteX21" fmla="*/ 6667 w 12382"/>
                            <a:gd name="connsiteY21" fmla="*/ 952 h 6667"/>
                            <a:gd name="connsiteX22" fmla="*/ 6667 w 12382"/>
                            <a:gd name="connsiteY22" fmla="*/ 952 h 6667"/>
                            <a:gd name="connsiteX23" fmla="*/ 6667 w 12382"/>
                            <a:gd name="connsiteY23" fmla="*/ 952 h 6667"/>
                            <a:gd name="connsiteX24" fmla="*/ 6667 w 12382"/>
                            <a:gd name="connsiteY24" fmla="*/ 952 h 6667"/>
                            <a:gd name="connsiteX25" fmla="*/ 6667 w 12382"/>
                            <a:gd name="connsiteY25" fmla="*/ 952 h 6667"/>
                            <a:gd name="connsiteX26" fmla="*/ 6667 w 12382"/>
                            <a:gd name="connsiteY26" fmla="*/ 952 h 6667"/>
                            <a:gd name="connsiteX27" fmla="*/ 6667 w 12382"/>
                            <a:gd name="connsiteY27" fmla="*/ 952 h 6667"/>
                            <a:gd name="connsiteX28" fmla="*/ 6667 w 12382"/>
                            <a:gd name="connsiteY28" fmla="*/ 952 h 6667"/>
                            <a:gd name="connsiteX29" fmla="*/ 6667 w 12382"/>
                            <a:gd name="connsiteY29" fmla="*/ 952 h 6667"/>
                            <a:gd name="connsiteX30" fmla="*/ 6667 w 12382"/>
                            <a:gd name="connsiteY30" fmla="*/ 952 h 6667"/>
                            <a:gd name="connsiteX31" fmla="*/ 6667 w 12382"/>
                            <a:gd name="connsiteY31" fmla="*/ 952 h 6667"/>
                            <a:gd name="connsiteX32" fmla="*/ 6667 w 12382"/>
                            <a:gd name="connsiteY32" fmla="*/ 952 h 6667"/>
                            <a:gd name="connsiteX33" fmla="*/ 6667 w 12382"/>
                            <a:gd name="connsiteY33" fmla="*/ 952 h 6667"/>
                            <a:gd name="connsiteX34" fmla="*/ 6667 w 12382"/>
                            <a:gd name="connsiteY34" fmla="*/ 952 h 6667"/>
                            <a:gd name="connsiteX35" fmla="*/ 6667 w 12382"/>
                            <a:gd name="connsiteY35" fmla="*/ 952 h 6667"/>
                            <a:gd name="connsiteX36" fmla="*/ 6667 w 12382"/>
                            <a:gd name="connsiteY36" fmla="*/ 952 h 6667"/>
                            <a:gd name="connsiteX37" fmla="*/ 6667 w 12382"/>
                            <a:gd name="connsiteY37" fmla="*/ 952 h 6667"/>
                            <a:gd name="connsiteX38" fmla="*/ 6667 w 12382"/>
                            <a:gd name="connsiteY38" fmla="*/ 952 h 6667"/>
                            <a:gd name="connsiteX39" fmla="*/ 12382 w 12382"/>
                            <a:gd name="connsiteY39" fmla="*/ 0 h 6667"/>
                            <a:gd name="connsiteX40" fmla="*/ 12382 w 12382"/>
                            <a:gd name="connsiteY40" fmla="*/ 0 h 6667"/>
                            <a:gd name="connsiteX41" fmla="*/ 12382 w 12382"/>
                            <a:gd name="connsiteY41" fmla="*/ 0 h 6667"/>
                            <a:gd name="connsiteX42" fmla="*/ 12382 w 12382"/>
                            <a:gd name="connsiteY42" fmla="*/ 0 h 6667"/>
                            <a:gd name="connsiteX43" fmla="*/ 12382 w 12382"/>
                            <a:gd name="connsiteY43" fmla="*/ 0 h 6667"/>
                            <a:gd name="connsiteX44" fmla="*/ 12382 w 12382"/>
                            <a:gd name="connsiteY44" fmla="*/ 0 h 6667"/>
                            <a:gd name="connsiteX45" fmla="*/ 12382 w 12382"/>
                            <a:gd name="connsiteY45" fmla="*/ 0 h 6667"/>
                            <a:gd name="connsiteX46" fmla="*/ 12382 w 12382"/>
                            <a:gd name="connsiteY46" fmla="*/ 0 h 6667"/>
                            <a:gd name="connsiteX47" fmla="*/ 12382 w 12382"/>
                            <a:gd name="connsiteY47" fmla="*/ 0 h 6667"/>
                            <a:gd name="connsiteX48" fmla="*/ 12382 w 12382"/>
                            <a:gd name="connsiteY48" fmla="*/ 0 h 6667"/>
                            <a:gd name="connsiteX49" fmla="*/ 11430 w 12382"/>
                            <a:gd name="connsiteY49" fmla="*/ 0 h 6667"/>
                            <a:gd name="connsiteX50" fmla="*/ 10478 w 12382"/>
                            <a:gd name="connsiteY50" fmla="*/ 952 h 6667"/>
                            <a:gd name="connsiteX51" fmla="*/ 6667 w 12382"/>
                            <a:gd name="connsiteY51" fmla="*/ 2858 h 6667"/>
                            <a:gd name="connsiteX52" fmla="*/ 3810 w 12382"/>
                            <a:gd name="connsiteY52" fmla="*/ 4763 h 6667"/>
                            <a:gd name="connsiteX53" fmla="*/ 2857 w 12382"/>
                            <a:gd name="connsiteY53" fmla="*/ 5715 h 6667"/>
                            <a:gd name="connsiteX54" fmla="*/ 1905 w 12382"/>
                            <a:gd name="connsiteY54" fmla="*/ 5715 h 6667"/>
                            <a:gd name="connsiteX55" fmla="*/ 953 w 12382"/>
                            <a:gd name="connsiteY55" fmla="*/ 5715 h 6667"/>
                            <a:gd name="connsiteX56" fmla="*/ 953 w 12382"/>
                            <a:gd name="connsiteY56" fmla="*/ 5715 h 6667"/>
                            <a:gd name="connsiteX57" fmla="*/ 953 w 12382"/>
                            <a:gd name="connsiteY57" fmla="*/ 5715 h 6667"/>
                            <a:gd name="connsiteX58" fmla="*/ 953 w 12382"/>
                            <a:gd name="connsiteY58" fmla="*/ 6667 h 6667"/>
                            <a:gd name="connsiteX59" fmla="*/ 953 w 12382"/>
                            <a:gd name="connsiteY59" fmla="*/ 6667 h 6667"/>
                            <a:gd name="connsiteX60" fmla="*/ 953 w 12382"/>
                            <a:gd name="connsiteY60" fmla="*/ 6667 h 6667"/>
                            <a:gd name="connsiteX61" fmla="*/ 4763 w 12382"/>
                            <a:gd name="connsiteY61" fmla="*/ 2858 h 6667"/>
                            <a:gd name="connsiteX62" fmla="*/ 4763 w 12382"/>
                            <a:gd name="connsiteY62" fmla="*/ 2858 h 6667"/>
                            <a:gd name="connsiteX63" fmla="*/ 4763 w 12382"/>
                            <a:gd name="connsiteY63" fmla="*/ 2858 h 6667"/>
                            <a:gd name="connsiteX64" fmla="*/ 4763 w 12382"/>
                            <a:gd name="connsiteY64" fmla="*/ 2858 h 6667"/>
                            <a:gd name="connsiteX65" fmla="*/ 4763 w 12382"/>
                            <a:gd name="connsiteY65" fmla="*/ 2858 h 6667"/>
                            <a:gd name="connsiteX66" fmla="*/ 4763 w 12382"/>
                            <a:gd name="connsiteY66" fmla="*/ 2858 h 6667"/>
                            <a:gd name="connsiteX67" fmla="*/ 4763 w 12382"/>
                            <a:gd name="connsiteY67" fmla="*/ 2858 h 6667"/>
                            <a:gd name="connsiteX68" fmla="*/ 4763 w 12382"/>
                            <a:gd name="connsiteY68" fmla="*/ 2858 h 6667"/>
                            <a:gd name="connsiteX69" fmla="*/ 4763 w 12382"/>
                            <a:gd name="connsiteY69" fmla="*/ 2858 h 6667"/>
                            <a:gd name="connsiteX70" fmla="*/ 4763 w 12382"/>
                            <a:gd name="connsiteY70" fmla="*/ 2858 h 6667"/>
                            <a:gd name="connsiteX71" fmla="*/ 4763 w 12382"/>
                            <a:gd name="connsiteY71" fmla="*/ 2858 h 6667"/>
                            <a:gd name="connsiteX72" fmla="*/ 4763 w 12382"/>
                            <a:gd name="connsiteY72" fmla="*/ 2858 h 6667"/>
                            <a:gd name="connsiteX73" fmla="*/ 4763 w 12382"/>
                            <a:gd name="connsiteY73" fmla="*/ 2858 h 6667"/>
                            <a:gd name="connsiteX74" fmla="*/ 4763 w 12382"/>
                            <a:gd name="connsiteY74" fmla="*/ 2858 h 6667"/>
                            <a:gd name="connsiteX75" fmla="*/ 4763 w 12382"/>
                            <a:gd name="connsiteY75" fmla="*/ 2858 h 6667"/>
                            <a:gd name="connsiteX76" fmla="*/ 4763 w 12382"/>
                            <a:gd name="connsiteY76" fmla="*/ 2858 h 6667"/>
                            <a:gd name="connsiteX77" fmla="*/ 4763 w 12382"/>
                            <a:gd name="connsiteY77" fmla="*/ 2858 h 6667"/>
                            <a:gd name="connsiteX78" fmla="*/ 4763 w 12382"/>
                            <a:gd name="connsiteY78" fmla="*/ 2858 h 6667"/>
                            <a:gd name="connsiteX79" fmla="*/ 4763 w 12382"/>
                            <a:gd name="connsiteY79" fmla="*/ 2858 h 6667"/>
                            <a:gd name="connsiteX80" fmla="*/ 4763 w 12382"/>
                            <a:gd name="connsiteY80" fmla="*/ 2858 h 6667"/>
                            <a:gd name="connsiteX81" fmla="*/ 4763 w 12382"/>
                            <a:gd name="connsiteY81" fmla="*/ 2858 h 6667"/>
                            <a:gd name="connsiteX82" fmla="*/ 4763 w 12382"/>
                            <a:gd name="connsiteY82" fmla="*/ 2858 h 6667"/>
                            <a:gd name="connsiteX83" fmla="*/ 4763 w 12382"/>
                            <a:gd name="connsiteY83" fmla="*/ 2858 h 6667"/>
                            <a:gd name="connsiteX84" fmla="*/ 4763 w 12382"/>
                            <a:gd name="connsiteY84" fmla="*/ 2858 h 6667"/>
                            <a:gd name="connsiteX85" fmla="*/ 4763 w 12382"/>
                            <a:gd name="connsiteY85" fmla="*/ 2858 h 6667"/>
                            <a:gd name="connsiteX86" fmla="*/ 4763 w 12382"/>
                            <a:gd name="connsiteY86" fmla="*/ 2858 h 6667"/>
                            <a:gd name="connsiteX87" fmla="*/ 4763 w 12382"/>
                            <a:gd name="connsiteY87" fmla="*/ 2858 h 6667"/>
                            <a:gd name="connsiteX88" fmla="*/ 4763 w 12382"/>
                            <a:gd name="connsiteY88" fmla="*/ 2858 h 6667"/>
                            <a:gd name="connsiteX89" fmla="*/ 4763 w 12382"/>
                            <a:gd name="connsiteY89" fmla="*/ 2858 h 6667"/>
                            <a:gd name="connsiteX90" fmla="*/ 4763 w 12382"/>
                            <a:gd name="connsiteY90" fmla="*/ 2858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</a:cxnLst>
                          <a:rect l="l" t="t" r="r" b="b"/>
                          <a:pathLst>
                            <a:path w="12382" h="6667">
                              <a:moveTo>
                                <a:pt x="953" y="6667"/>
                              </a:moveTo>
                              <a:lnTo>
                                <a:pt x="953" y="6667"/>
                              </a:lnTo>
                              <a:lnTo>
                                <a:pt x="0" y="4763"/>
                              </a:ln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953" y="3810"/>
                                <a:pt x="1905" y="3810"/>
                              </a:cubicBezTo>
                              <a:cubicBezTo>
                                <a:pt x="2857" y="3810"/>
                                <a:pt x="2857" y="2858"/>
                                <a:pt x="3810" y="2858"/>
                              </a:cubicBezTo>
                              <a:cubicBezTo>
                                <a:pt x="3810" y="2858"/>
                                <a:pt x="4763" y="2858"/>
                                <a:pt x="4763" y="1905"/>
                              </a:cubicBezTo>
                              <a:cubicBezTo>
                                <a:pt x="4763" y="1905"/>
                                <a:pt x="5715" y="1905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6667" y="952"/>
                              </a:cubicBez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lnTo>
                                <a:pt x="6667" y="952"/>
                              </a:lnTo>
                              <a:cubicBezTo>
                                <a:pt x="6667" y="952"/>
                                <a:pt x="6667" y="952"/>
                                <a:pt x="6667" y="952"/>
                              </a:cubicBez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lnTo>
                                <a:pt x="12382" y="0"/>
                              </a:ln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1430" y="0"/>
                              </a:cubicBezTo>
                              <a:cubicBezTo>
                                <a:pt x="11430" y="0"/>
                                <a:pt x="10478" y="0"/>
                                <a:pt x="10478" y="952"/>
                              </a:cubicBezTo>
                              <a:cubicBezTo>
                                <a:pt x="9525" y="1905"/>
                                <a:pt x="7620" y="2858"/>
                                <a:pt x="6667" y="2858"/>
                              </a:cubicBezTo>
                              <a:cubicBezTo>
                                <a:pt x="5715" y="3810"/>
                                <a:pt x="4763" y="3810"/>
                                <a:pt x="3810" y="4763"/>
                              </a:cubicBezTo>
                              <a:cubicBezTo>
                                <a:pt x="3810" y="4763"/>
                                <a:pt x="2857" y="4763"/>
                                <a:pt x="2857" y="5715"/>
                              </a:cubicBezTo>
                              <a:lnTo>
                                <a:pt x="1905" y="5715"/>
                              </a:lnTo>
                              <a:cubicBezTo>
                                <a:pt x="1905" y="5715"/>
                                <a:pt x="1905" y="5715"/>
                                <a:pt x="953" y="5715"/>
                              </a:cubicBezTo>
                              <a:lnTo>
                                <a:pt x="953" y="5715"/>
                              </a:lnTo>
                              <a:lnTo>
                                <a:pt x="953" y="5715"/>
                              </a:lnTo>
                              <a:lnTo>
                                <a:pt x="953" y="6667"/>
                              </a:lnTo>
                              <a:cubicBezTo>
                                <a:pt x="1905" y="6667"/>
                                <a:pt x="1905" y="6667"/>
                                <a:pt x="953" y="6667"/>
                              </a:cubicBezTo>
                              <a:cubicBezTo>
                                <a:pt x="1905" y="6667"/>
                                <a:pt x="1905" y="6667"/>
                                <a:pt x="953" y="6667"/>
                              </a:cubicBezTo>
                              <a:close/>
                              <a:moveTo>
                                <a:pt x="4763" y="2858"/>
                              </a:move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cubicBezTo>
                                <a:pt x="5715" y="2858"/>
                                <a:pt x="5715" y="2858"/>
                                <a:pt x="4763" y="2858"/>
                              </a:cubicBezTo>
                              <a:cubicBezTo>
                                <a:pt x="5715" y="1905"/>
                                <a:pt x="5715" y="1905"/>
                                <a:pt x="4763" y="2858"/>
                              </a:cubicBezTo>
                              <a:cubicBezTo>
                                <a:pt x="5715" y="1905"/>
                                <a:pt x="5715" y="1905"/>
                                <a:pt x="4763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5715" y="1905"/>
                                <a:pt x="5715" y="1905"/>
                                <a:pt x="4763" y="2858"/>
                              </a:cubicBez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cubicBezTo>
                                <a:pt x="5715" y="1905"/>
                                <a:pt x="5715" y="1905"/>
                                <a:pt x="4763" y="2858"/>
                              </a:cubicBezTo>
                              <a:cubicBezTo>
                                <a:pt x="5715" y="1905"/>
                                <a:pt x="5715" y="1905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574" name="任意多边形: 形状 1458"/>
                      <p:cNvSpPr/>
                      <p:nvPr/>
                    </p:nvSpPr>
                    <p:spPr>
                      <a:xfrm>
                        <a:off x="3971925" y="3766184"/>
                        <a:ext cx="12382" cy="2857"/>
                      </a:xfrm>
                      <a:custGeom>
                        <a:avLst/>
                        <a:gdLst>
                          <a:gd name="connsiteX0" fmla="*/ 5715 w 12382"/>
                          <a:gd name="connsiteY0" fmla="*/ 2858 h 2857"/>
                          <a:gd name="connsiteX1" fmla="*/ 5715 w 12382"/>
                          <a:gd name="connsiteY1" fmla="*/ 2858 h 2857"/>
                          <a:gd name="connsiteX2" fmla="*/ 5715 w 12382"/>
                          <a:gd name="connsiteY2" fmla="*/ 2858 h 2857"/>
                          <a:gd name="connsiteX3" fmla="*/ 5715 w 12382"/>
                          <a:gd name="connsiteY3" fmla="*/ 2858 h 2857"/>
                          <a:gd name="connsiteX4" fmla="*/ 6668 w 12382"/>
                          <a:gd name="connsiteY4" fmla="*/ 2858 h 2857"/>
                          <a:gd name="connsiteX5" fmla="*/ 6668 w 12382"/>
                          <a:gd name="connsiteY5" fmla="*/ 2858 h 2857"/>
                          <a:gd name="connsiteX6" fmla="*/ 6668 w 12382"/>
                          <a:gd name="connsiteY6" fmla="*/ 2858 h 2857"/>
                          <a:gd name="connsiteX7" fmla="*/ 6668 w 12382"/>
                          <a:gd name="connsiteY7" fmla="*/ 2858 h 2857"/>
                          <a:gd name="connsiteX8" fmla="*/ 6668 w 12382"/>
                          <a:gd name="connsiteY8" fmla="*/ 2858 h 2857"/>
                          <a:gd name="connsiteX9" fmla="*/ 6668 w 12382"/>
                          <a:gd name="connsiteY9" fmla="*/ 2858 h 2857"/>
                          <a:gd name="connsiteX10" fmla="*/ 6668 w 12382"/>
                          <a:gd name="connsiteY10" fmla="*/ 2858 h 2857"/>
                          <a:gd name="connsiteX11" fmla="*/ 6668 w 12382"/>
                          <a:gd name="connsiteY11" fmla="*/ 2858 h 2857"/>
                          <a:gd name="connsiteX12" fmla="*/ 6668 w 12382"/>
                          <a:gd name="connsiteY12" fmla="*/ 2858 h 2857"/>
                          <a:gd name="connsiteX13" fmla="*/ 6668 w 12382"/>
                          <a:gd name="connsiteY13" fmla="*/ 2858 h 2857"/>
                          <a:gd name="connsiteX14" fmla="*/ 6668 w 12382"/>
                          <a:gd name="connsiteY14" fmla="*/ 2858 h 2857"/>
                          <a:gd name="connsiteX15" fmla="*/ 6668 w 12382"/>
                          <a:gd name="connsiteY15" fmla="*/ 2858 h 2857"/>
                          <a:gd name="connsiteX16" fmla="*/ 6668 w 12382"/>
                          <a:gd name="connsiteY16" fmla="*/ 2858 h 2857"/>
                          <a:gd name="connsiteX17" fmla="*/ 6668 w 12382"/>
                          <a:gd name="connsiteY17" fmla="*/ 2858 h 2857"/>
                          <a:gd name="connsiteX18" fmla="*/ 6668 w 12382"/>
                          <a:gd name="connsiteY18" fmla="*/ 2858 h 2857"/>
                          <a:gd name="connsiteX19" fmla="*/ 6668 w 12382"/>
                          <a:gd name="connsiteY19" fmla="*/ 2858 h 2857"/>
                          <a:gd name="connsiteX20" fmla="*/ 6668 w 12382"/>
                          <a:gd name="connsiteY20" fmla="*/ 2858 h 2857"/>
                          <a:gd name="connsiteX21" fmla="*/ 6668 w 12382"/>
                          <a:gd name="connsiteY21" fmla="*/ 2858 h 2857"/>
                          <a:gd name="connsiteX22" fmla="*/ 6668 w 12382"/>
                          <a:gd name="connsiteY22" fmla="*/ 2858 h 2857"/>
                          <a:gd name="connsiteX23" fmla="*/ 6668 w 12382"/>
                          <a:gd name="connsiteY23" fmla="*/ 2858 h 2857"/>
                          <a:gd name="connsiteX24" fmla="*/ 6668 w 12382"/>
                          <a:gd name="connsiteY24" fmla="*/ 2858 h 2857"/>
                          <a:gd name="connsiteX25" fmla="*/ 6668 w 12382"/>
                          <a:gd name="connsiteY25" fmla="*/ 2858 h 2857"/>
                          <a:gd name="connsiteX26" fmla="*/ 6668 w 12382"/>
                          <a:gd name="connsiteY26" fmla="*/ 2858 h 2857"/>
                          <a:gd name="connsiteX27" fmla="*/ 6668 w 12382"/>
                          <a:gd name="connsiteY27" fmla="*/ 2858 h 2857"/>
                          <a:gd name="connsiteX28" fmla="*/ 6668 w 12382"/>
                          <a:gd name="connsiteY28" fmla="*/ 2858 h 2857"/>
                          <a:gd name="connsiteX29" fmla="*/ 6668 w 12382"/>
                          <a:gd name="connsiteY29" fmla="*/ 2858 h 2857"/>
                          <a:gd name="connsiteX30" fmla="*/ 6668 w 12382"/>
                          <a:gd name="connsiteY30" fmla="*/ 2858 h 2857"/>
                          <a:gd name="connsiteX31" fmla="*/ 6668 w 12382"/>
                          <a:gd name="connsiteY31" fmla="*/ 2858 h 2857"/>
                          <a:gd name="connsiteX32" fmla="*/ 6668 w 12382"/>
                          <a:gd name="connsiteY32" fmla="*/ 2858 h 2857"/>
                          <a:gd name="connsiteX33" fmla="*/ 6668 w 12382"/>
                          <a:gd name="connsiteY33" fmla="*/ 2858 h 2857"/>
                          <a:gd name="connsiteX34" fmla="*/ 6668 w 12382"/>
                          <a:gd name="connsiteY34" fmla="*/ 2858 h 2857"/>
                          <a:gd name="connsiteX35" fmla="*/ 12382 w 12382"/>
                          <a:gd name="connsiteY35" fmla="*/ 1905 h 2857"/>
                          <a:gd name="connsiteX36" fmla="*/ 12382 w 12382"/>
                          <a:gd name="connsiteY36" fmla="*/ 1905 h 2857"/>
                          <a:gd name="connsiteX37" fmla="*/ 12382 w 12382"/>
                          <a:gd name="connsiteY37" fmla="*/ 1905 h 2857"/>
                          <a:gd name="connsiteX38" fmla="*/ 12382 w 12382"/>
                          <a:gd name="connsiteY38" fmla="*/ 1905 h 2857"/>
                          <a:gd name="connsiteX39" fmla="*/ 12382 w 12382"/>
                          <a:gd name="connsiteY39" fmla="*/ 1905 h 2857"/>
                          <a:gd name="connsiteX40" fmla="*/ 12382 w 12382"/>
                          <a:gd name="connsiteY40" fmla="*/ 1905 h 2857"/>
                          <a:gd name="connsiteX41" fmla="*/ 12382 w 12382"/>
                          <a:gd name="connsiteY41" fmla="*/ 1905 h 2857"/>
                          <a:gd name="connsiteX42" fmla="*/ 12382 w 12382"/>
                          <a:gd name="connsiteY42" fmla="*/ 1905 h 2857"/>
                          <a:gd name="connsiteX43" fmla="*/ 12382 w 12382"/>
                          <a:gd name="connsiteY43" fmla="*/ 1905 h 2857"/>
                          <a:gd name="connsiteX44" fmla="*/ 12382 w 12382"/>
                          <a:gd name="connsiteY44" fmla="*/ 1905 h 2857"/>
                          <a:gd name="connsiteX45" fmla="*/ 12382 w 12382"/>
                          <a:gd name="connsiteY45" fmla="*/ 1905 h 2857"/>
                          <a:gd name="connsiteX46" fmla="*/ 12382 w 12382"/>
                          <a:gd name="connsiteY46" fmla="*/ 1905 h 2857"/>
                          <a:gd name="connsiteX47" fmla="*/ 11430 w 12382"/>
                          <a:gd name="connsiteY47" fmla="*/ 1905 h 2857"/>
                          <a:gd name="connsiteX48" fmla="*/ 8572 w 12382"/>
                          <a:gd name="connsiteY48" fmla="*/ 953 h 2857"/>
                          <a:gd name="connsiteX49" fmla="*/ 5715 w 12382"/>
                          <a:gd name="connsiteY49" fmla="*/ 0 h 2857"/>
                          <a:gd name="connsiteX50" fmla="*/ 4763 w 12382"/>
                          <a:gd name="connsiteY50" fmla="*/ 0 h 2857"/>
                          <a:gd name="connsiteX51" fmla="*/ 4763 w 12382"/>
                          <a:gd name="connsiteY51" fmla="*/ 0 h 2857"/>
                          <a:gd name="connsiteX52" fmla="*/ 4763 w 12382"/>
                          <a:gd name="connsiteY52" fmla="*/ 0 h 2857"/>
                          <a:gd name="connsiteX53" fmla="*/ 4763 w 12382"/>
                          <a:gd name="connsiteY53" fmla="*/ 0 h 2857"/>
                          <a:gd name="connsiteX54" fmla="*/ 4763 w 12382"/>
                          <a:gd name="connsiteY54" fmla="*/ 0 h 2857"/>
                          <a:gd name="connsiteX55" fmla="*/ 4763 w 12382"/>
                          <a:gd name="connsiteY55" fmla="*/ 0 h 2857"/>
                          <a:gd name="connsiteX56" fmla="*/ 4763 w 12382"/>
                          <a:gd name="connsiteY56" fmla="*/ 0 h 2857"/>
                          <a:gd name="connsiteX57" fmla="*/ 4763 w 12382"/>
                          <a:gd name="connsiteY57" fmla="*/ 0 h 2857"/>
                          <a:gd name="connsiteX58" fmla="*/ 4763 w 12382"/>
                          <a:gd name="connsiteY58" fmla="*/ 0 h 2857"/>
                          <a:gd name="connsiteX59" fmla="*/ 4763 w 12382"/>
                          <a:gd name="connsiteY59" fmla="*/ 0 h 2857"/>
                          <a:gd name="connsiteX60" fmla="*/ 4763 w 12382"/>
                          <a:gd name="connsiteY60" fmla="*/ 0 h 2857"/>
                          <a:gd name="connsiteX61" fmla="*/ 4763 w 12382"/>
                          <a:gd name="connsiteY61" fmla="*/ 0 h 2857"/>
                          <a:gd name="connsiteX62" fmla="*/ 4763 w 12382"/>
                          <a:gd name="connsiteY62" fmla="*/ 0 h 2857"/>
                          <a:gd name="connsiteX63" fmla="*/ 4763 w 12382"/>
                          <a:gd name="connsiteY63" fmla="*/ 0 h 2857"/>
                          <a:gd name="connsiteX64" fmla="*/ 4763 w 12382"/>
                          <a:gd name="connsiteY64" fmla="*/ 0 h 2857"/>
                          <a:gd name="connsiteX65" fmla="*/ 4763 w 12382"/>
                          <a:gd name="connsiteY65" fmla="*/ 0 h 2857"/>
                          <a:gd name="connsiteX66" fmla="*/ 4763 w 12382"/>
                          <a:gd name="connsiteY66" fmla="*/ 0 h 2857"/>
                          <a:gd name="connsiteX67" fmla="*/ 4763 w 12382"/>
                          <a:gd name="connsiteY67" fmla="*/ 0 h 2857"/>
                          <a:gd name="connsiteX68" fmla="*/ 4763 w 12382"/>
                          <a:gd name="connsiteY68" fmla="*/ 0 h 2857"/>
                          <a:gd name="connsiteX69" fmla="*/ 4763 w 12382"/>
                          <a:gd name="connsiteY69" fmla="*/ 0 h 2857"/>
                          <a:gd name="connsiteX70" fmla="*/ 4763 w 12382"/>
                          <a:gd name="connsiteY70" fmla="*/ 0 h 2857"/>
                          <a:gd name="connsiteX71" fmla="*/ 4763 w 12382"/>
                          <a:gd name="connsiteY71" fmla="*/ 0 h 2857"/>
                          <a:gd name="connsiteX72" fmla="*/ 4763 w 12382"/>
                          <a:gd name="connsiteY72" fmla="*/ 0 h 2857"/>
                          <a:gd name="connsiteX73" fmla="*/ 4763 w 12382"/>
                          <a:gd name="connsiteY73" fmla="*/ 0 h 2857"/>
                          <a:gd name="connsiteX74" fmla="*/ 4763 w 12382"/>
                          <a:gd name="connsiteY74" fmla="*/ 0 h 2857"/>
                          <a:gd name="connsiteX75" fmla="*/ 4763 w 12382"/>
                          <a:gd name="connsiteY75" fmla="*/ 0 h 2857"/>
                          <a:gd name="connsiteX76" fmla="*/ 4763 w 12382"/>
                          <a:gd name="connsiteY76" fmla="*/ 0 h 2857"/>
                          <a:gd name="connsiteX77" fmla="*/ 4763 w 12382"/>
                          <a:gd name="connsiteY77" fmla="*/ 0 h 2857"/>
                          <a:gd name="connsiteX78" fmla="*/ 4763 w 12382"/>
                          <a:gd name="connsiteY78" fmla="*/ 0 h 2857"/>
                          <a:gd name="connsiteX79" fmla="*/ 4763 w 12382"/>
                          <a:gd name="connsiteY79" fmla="*/ 0 h 2857"/>
                          <a:gd name="connsiteX80" fmla="*/ 4763 w 12382"/>
                          <a:gd name="connsiteY80" fmla="*/ 0 h 2857"/>
                          <a:gd name="connsiteX81" fmla="*/ 4763 w 12382"/>
                          <a:gd name="connsiteY81" fmla="*/ 0 h 2857"/>
                          <a:gd name="connsiteX82" fmla="*/ 4763 w 12382"/>
                          <a:gd name="connsiteY82" fmla="*/ 0 h 2857"/>
                          <a:gd name="connsiteX83" fmla="*/ 4763 w 12382"/>
                          <a:gd name="connsiteY83" fmla="*/ 0 h 2857"/>
                          <a:gd name="connsiteX84" fmla="*/ 4763 w 12382"/>
                          <a:gd name="connsiteY84" fmla="*/ 0 h 2857"/>
                          <a:gd name="connsiteX85" fmla="*/ 4763 w 12382"/>
                          <a:gd name="connsiteY85" fmla="*/ 0 h 2857"/>
                          <a:gd name="connsiteX86" fmla="*/ 4763 w 12382"/>
                          <a:gd name="connsiteY86" fmla="*/ 0 h 2857"/>
                          <a:gd name="connsiteX87" fmla="*/ 4763 w 12382"/>
                          <a:gd name="connsiteY87" fmla="*/ 0 h 2857"/>
                          <a:gd name="connsiteX88" fmla="*/ 4763 w 12382"/>
                          <a:gd name="connsiteY88" fmla="*/ 0 h 2857"/>
                          <a:gd name="connsiteX89" fmla="*/ 4763 w 12382"/>
                          <a:gd name="connsiteY89" fmla="*/ 0 h 2857"/>
                          <a:gd name="connsiteX90" fmla="*/ 4763 w 12382"/>
                          <a:gd name="connsiteY90" fmla="*/ 0 h 2857"/>
                          <a:gd name="connsiteX91" fmla="*/ 4763 w 12382"/>
                          <a:gd name="connsiteY91" fmla="*/ 0 h 2857"/>
                          <a:gd name="connsiteX92" fmla="*/ 4763 w 12382"/>
                          <a:gd name="connsiteY92" fmla="*/ 0 h 2857"/>
                          <a:gd name="connsiteX93" fmla="*/ 4763 w 12382"/>
                          <a:gd name="connsiteY93" fmla="*/ 0 h 2857"/>
                          <a:gd name="connsiteX94" fmla="*/ 4763 w 12382"/>
                          <a:gd name="connsiteY94" fmla="*/ 0 h 2857"/>
                          <a:gd name="connsiteX95" fmla="*/ 4763 w 12382"/>
                          <a:gd name="connsiteY95" fmla="*/ 0 h 2857"/>
                          <a:gd name="connsiteX96" fmla="*/ 3810 w 12382"/>
                          <a:gd name="connsiteY96" fmla="*/ 0 h 2857"/>
                          <a:gd name="connsiteX97" fmla="*/ 2857 w 12382"/>
                          <a:gd name="connsiteY97" fmla="*/ 0 h 2857"/>
                          <a:gd name="connsiteX98" fmla="*/ 1905 w 12382"/>
                          <a:gd name="connsiteY98" fmla="*/ 0 h 2857"/>
                          <a:gd name="connsiteX99" fmla="*/ 1905 w 12382"/>
                          <a:gd name="connsiteY99" fmla="*/ 0 h 2857"/>
                          <a:gd name="connsiteX100" fmla="*/ 1905 w 12382"/>
                          <a:gd name="connsiteY100" fmla="*/ 0 h 2857"/>
                          <a:gd name="connsiteX101" fmla="*/ 1905 w 12382"/>
                          <a:gd name="connsiteY101" fmla="*/ 0 h 2857"/>
                          <a:gd name="connsiteX102" fmla="*/ 1905 w 12382"/>
                          <a:gd name="connsiteY102" fmla="*/ 0 h 2857"/>
                          <a:gd name="connsiteX103" fmla="*/ 1905 w 12382"/>
                          <a:gd name="connsiteY103" fmla="*/ 0 h 2857"/>
                          <a:gd name="connsiteX104" fmla="*/ 1905 w 12382"/>
                          <a:gd name="connsiteY104" fmla="*/ 0 h 2857"/>
                          <a:gd name="connsiteX105" fmla="*/ 1905 w 12382"/>
                          <a:gd name="connsiteY105" fmla="*/ 0 h 2857"/>
                          <a:gd name="connsiteX106" fmla="*/ 1905 w 12382"/>
                          <a:gd name="connsiteY106" fmla="*/ 0 h 2857"/>
                          <a:gd name="connsiteX107" fmla="*/ 1905 w 12382"/>
                          <a:gd name="connsiteY107" fmla="*/ 0 h 2857"/>
                          <a:gd name="connsiteX108" fmla="*/ 1905 w 12382"/>
                          <a:gd name="connsiteY108" fmla="*/ 0 h 2857"/>
                          <a:gd name="connsiteX109" fmla="*/ 1905 w 12382"/>
                          <a:gd name="connsiteY109" fmla="*/ 0 h 2857"/>
                          <a:gd name="connsiteX110" fmla="*/ 1905 w 12382"/>
                          <a:gd name="connsiteY110" fmla="*/ 0 h 2857"/>
                          <a:gd name="connsiteX111" fmla="*/ 1905 w 12382"/>
                          <a:gd name="connsiteY111" fmla="*/ 0 h 2857"/>
                          <a:gd name="connsiteX112" fmla="*/ 0 w 12382"/>
                          <a:gd name="connsiteY112" fmla="*/ 953 h 2857"/>
                          <a:gd name="connsiteX113" fmla="*/ 953 w 12382"/>
                          <a:gd name="connsiteY113" fmla="*/ 1905 h 2857"/>
                          <a:gd name="connsiteX114" fmla="*/ 1905 w 12382"/>
                          <a:gd name="connsiteY114" fmla="*/ 1905 h 2857"/>
                          <a:gd name="connsiteX115" fmla="*/ 2857 w 12382"/>
                          <a:gd name="connsiteY115" fmla="*/ 1905 h 2857"/>
                          <a:gd name="connsiteX116" fmla="*/ 2857 w 12382"/>
                          <a:gd name="connsiteY116" fmla="*/ 1905 h 2857"/>
                          <a:gd name="connsiteX117" fmla="*/ 2857 w 12382"/>
                          <a:gd name="connsiteY117" fmla="*/ 1905 h 2857"/>
                          <a:gd name="connsiteX118" fmla="*/ 5715 w 12382"/>
                          <a:gd name="connsiteY118" fmla="*/ 2858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</a:cxnLst>
                        <a:rect l="l" t="t" r="r" b="b"/>
                        <a:pathLst>
                          <a:path w="12382" h="2857">
                            <a:moveTo>
                              <a:pt x="5715" y="2858"/>
                            </a:moveTo>
                            <a:lnTo>
                              <a:pt x="5715" y="2858"/>
                            </a:lnTo>
                            <a:cubicBezTo>
                              <a:pt x="5715" y="2858"/>
                              <a:pt x="5715" y="2858"/>
                              <a:pt x="5715" y="2858"/>
                            </a:cubicBezTo>
                            <a:cubicBezTo>
                              <a:pt x="6668" y="2858"/>
                              <a:pt x="6668" y="2858"/>
                              <a:pt x="5715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6668" y="2858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lnTo>
                              <a:pt x="12382" y="1905"/>
                            </a:ln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1430" y="1905"/>
                              <a:pt x="11430" y="1905"/>
                            </a:cubicBezTo>
                            <a:cubicBezTo>
                              <a:pt x="10478" y="1905"/>
                              <a:pt x="9525" y="953"/>
                              <a:pt x="8572" y="953"/>
                            </a:cubicBezTo>
                            <a:cubicBezTo>
                              <a:pt x="7620" y="953"/>
                              <a:pt x="6668" y="953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953" y="953"/>
                              <a:pt x="953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2857" y="1905"/>
                            </a:cubicBezTo>
                            <a:lnTo>
                              <a:pt x="2857" y="1905"/>
                            </a:lnTo>
                            <a:lnTo>
                              <a:pt x="2857" y="1905"/>
                            </a:lnTo>
                            <a:cubicBezTo>
                              <a:pt x="4763" y="1905"/>
                              <a:pt x="4763" y="2858"/>
                              <a:pt x="5715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1575" name="图形 2"/>
                <p:cNvGrpSpPr/>
                <p:nvPr/>
              </p:nvGrpSpPr>
              <p:grpSpPr>
                <a:xfrm>
                  <a:off x="4024312" y="4135754"/>
                  <a:ext cx="58102" cy="40957"/>
                  <a:chOff x="4024312" y="4135754"/>
                  <a:chExt cx="58102" cy="40957"/>
                </a:xfrm>
              </p:grpSpPr>
              <p:grpSp>
                <p:nvGrpSpPr>
                  <p:cNvPr id="1576" name="图形 2"/>
                  <p:cNvGrpSpPr/>
                  <p:nvPr/>
                </p:nvGrpSpPr>
                <p:grpSpPr>
                  <a:xfrm>
                    <a:off x="4024312" y="4135754"/>
                    <a:ext cx="46672" cy="37147"/>
                    <a:chOff x="4024312" y="4135754"/>
                    <a:chExt cx="46672" cy="37147"/>
                  </a:xfrm>
                </p:grpSpPr>
                <p:sp>
                  <p:nvSpPr>
                    <p:cNvPr id="1577" name="任意多边形: 形状 1461"/>
                    <p:cNvSpPr/>
                    <p:nvPr/>
                  </p:nvSpPr>
                  <p:spPr>
                    <a:xfrm>
                      <a:off x="4055030" y="4164329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78" name="任意多边形: 形状 1462"/>
                    <p:cNvSpPr/>
                    <p:nvPr/>
                  </p:nvSpPr>
                  <p:spPr>
                    <a:xfrm>
                      <a:off x="4055744" y="4165282"/>
                      <a:ext cx="423" cy="9525"/>
                    </a:xfrm>
                    <a:custGeom>
                      <a:avLst/>
                      <a:gdLst>
                        <a:gd name="connsiteX0" fmla="*/ 0 w 423"/>
                        <a:gd name="connsiteY0" fmla="*/ 0 h 9525"/>
                        <a:gd name="connsiteX1" fmla="*/ 0 w 423"/>
                        <a:gd name="connsiteY1" fmla="*/ 0 h 9525"/>
                        <a:gd name="connsiteX2" fmla="*/ 0 w 423"/>
                        <a:gd name="connsiteY2" fmla="*/ 0 h 9525"/>
                        <a:gd name="connsiteX3" fmla="*/ 0 w 423"/>
                        <a:gd name="connsiteY3" fmla="*/ 0 h 9525"/>
                        <a:gd name="connsiteX4" fmla="*/ 0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79" name="任意多边形: 形状 1463"/>
                    <p:cNvSpPr/>
                    <p:nvPr/>
                  </p:nvSpPr>
                  <p:spPr>
                    <a:xfrm>
                      <a:off x="4064555" y="4169091"/>
                      <a:ext cx="1666" cy="1904"/>
                    </a:xfrm>
                    <a:custGeom>
                      <a:avLst/>
                      <a:gdLst>
                        <a:gd name="connsiteX0" fmla="*/ 714 w 1666"/>
                        <a:gd name="connsiteY0" fmla="*/ 1905 h 1904"/>
                        <a:gd name="connsiteX1" fmla="*/ 1667 w 1666"/>
                        <a:gd name="connsiteY1" fmla="*/ 0 h 1904"/>
                        <a:gd name="connsiteX2" fmla="*/ 1667 w 1666"/>
                        <a:gd name="connsiteY2" fmla="*/ 0 h 1904"/>
                        <a:gd name="connsiteX3" fmla="*/ 714 w 1666"/>
                        <a:gd name="connsiteY3" fmla="*/ 0 h 1904"/>
                        <a:gd name="connsiteX4" fmla="*/ 714 w 1666"/>
                        <a:gd name="connsiteY4" fmla="*/ 0 h 1904"/>
                        <a:gd name="connsiteX5" fmla="*/ 714 w 1666"/>
                        <a:gd name="connsiteY5" fmla="*/ 0 h 1904"/>
                        <a:gd name="connsiteX6" fmla="*/ 714 w 1666"/>
                        <a:gd name="connsiteY6" fmla="*/ 1905 h 1904"/>
                        <a:gd name="connsiteX7" fmla="*/ 714 w 1666"/>
                        <a:gd name="connsiteY7" fmla="*/ 1905 h 1904"/>
                        <a:gd name="connsiteX8" fmla="*/ 714 w 1666"/>
                        <a:gd name="connsiteY8" fmla="*/ 1905 h 1904"/>
                        <a:gd name="connsiteX9" fmla="*/ 714 w 1666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6" h="1904">
                          <a:moveTo>
                            <a:pt x="714" y="1905"/>
                          </a:moveTo>
                          <a:lnTo>
                            <a:pt x="1667" y="0"/>
                          </a:lnTo>
                          <a:lnTo>
                            <a:pt x="1667" y="0"/>
                          </a:lnTo>
                          <a:cubicBezTo>
                            <a:pt x="1667" y="0"/>
                            <a:pt x="1667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lnTo>
                            <a:pt x="714" y="0"/>
                          </a:lnTo>
                          <a:cubicBezTo>
                            <a:pt x="714" y="953"/>
                            <a:pt x="714" y="953"/>
                            <a:pt x="714" y="1905"/>
                          </a:cubicBezTo>
                          <a:cubicBezTo>
                            <a:pt x="-238" y="1905"/>
                            <a:pt x="-238" y="1905"/>
                            <a:pt x="714" y="1905"/>
                          </a:cubicBezTo>
                          <a:cubicBezTo>
                            <a:pt x="-238" y="1905"/>
                            <a:pt x="-238" y="1905"/>
                            <a:pt x="714" y="1905"/>
                          </a:cubicBezTo>
                          <a:cubicBezTo>
                            <a:pt x="-238" y="1905"/>
                            <a:pt x="-238" y="1905"/>
                            <a:pt x="714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80" name="任意多边形: 形状 1464"/>
                    <p:cNvSpPr/>
                    <p:nvPr/>
                  </p:nvSpPr>
                  <p:spPr>
                    <a:xfrm>
                      <a:off x="4024312" y="4135754"/>
                      <a:ext cx="46672" cy="37147"/>
                    </a:xfrm>
                    <a:custGeom>
                      <a:avLst/>
                      <a:gdLst>
                        <a:gd name="connsiteX0" fmla="*/ 40005 w 46672"/>
                        <a:gd name="connsiteY0" fmla="*/ 34290 h 37147"/>
                        <a:gd name="connsiteX1" fmla="*/ 40005 w 46672"/>
                        <a:gd name="connsiteY1" fmla="*/ 32385 h 37147"/>
                        <a:gd name="connsiteX2" fmla="*/ 40005 w 46672"/>
                        <a:gd name="connsiteY2" fmla="*/ 32385 h 37147"/>
                        <a:gd name="connsiteX3" fmla="*/ 40005 w 46672"/>
                        <a:gd name="connsiteY3" fmla="*/ 32385 h 37147"/>
                        <a:gd name="connsiteX4" fmla="*/ 39052 w 46672"/>
                        <a:gd name="connsiteY4" fmla="*/ 31433 h 37147"/>
                        <a:gd name="connsiteX5" fmla="*/ 38100 w 46672"/>
                        <a:gd name="connsiteY5" fmla="*/ 31433 h 37147"/>
                        <a:gd name="connsiteX6" fmla="*/ 37148 w 46672"/>
                        <a:gd name="connsiteY6" fmla="*/ 30480 h 37147"/>
                        <a:gd name="connsiteX7" fmla="*/ 37148 w 46672"/>
                        <a:gd name="connsiteY7" fmla="*/ 30480 h 37147"/>
                        <a:gd name="connsiteX8" fmla="*/ 36195 w 46672"/>
                        <a:gd name="connsiteY8" fmla="*/ 30480 h 37147"/>
                        <a:gd name="connsiteX9" fmla="*/ 36195 w 46672"/>
                        <a:gd name="connsiteY9" fmla="*/ 30480 h 37147"/>
                        <a:gd name="connsiteX10" fmla="*/ 36195 w 46672"/>
                        <a:gd name="connsiteY10" fmla="*/ 30480 h 37147"/>
                        <a:gd name="connsiteX11" fmla="*/ 35243 w 46672"/>
                        <a:gd name="connsiteY11" fmla="*/ 29528 h 37147"/>
                        <a:gd name="connsiteX12" fmla="*/ 34290 w 46672"/>
                        <a:gd name="connsiteY12" fmla="*/ 28575 h 37147"/>
                        <a:gd name="connsiteX13" fmla="*/ 34290 w 46672"/>
                        <a:gd name="connsiteY13" fmla="*/ 28575 h 37147"/>
                        <a:gd name="connsiteX14" fmla="*/ 32385 w 46672"/>
                        <a:gd name="connsiteY14" fmla="*/ 27623 h 37147"/>
                        <a:gd name="connsiteX15" fmla="*/ 31432 w 46672"/>
                        <a:gd name="connsiteY15" fmla="*/ 26670 h 37147"/>
                        <a:gd name="connsiteX16" fmla="*/ 29527 w 46672"/>
                        <a:gd name="connsiteY16" fmla="*/ 25717 h 37147"/>
                        <a:gd name="connsiteX17" fmla="*/ 28575 w 46672"/>
                        <a:gd name="connsiteY17" fmla="*/ 24765 h 37147"/>
                        <a:gd name="connsiteX18" fmla="*/ 26670 w 46672"/>
                        <a:gd name="connsiteY18" fmla="*/ 23813 h 37147"/>
                        <a:gd name="connsiteX19" fmla="*/ 24765 w 46672"/>
                        <a:gd name="connsiteY19" fmla="*/ 22860 h 37147"/>
                        <a:gd name="connsiteX20" fmla="*/ 23813 w 46672"/>
                        <a:gd name="connsiteY20" fmla="*/ 21908 h 37147"/>
                        <a:gd name="connsiteX21" fmla="*/ 23813 w 46672"/>
                        <a:gd name="connsiteY21" fmla="*/ 21908 h 37147"/>
                        <a:gd name="connsiteX22" fmla="*/ 23813 w 46672"/>
                        <a:gd name="connsiteY22" fmla="*/ 21908 h 37147"/>
                        <a:gd name="connsiteX23" fmla="*/ 23813 w 46672"/>
                        <a:gd name="connsiteY23" fmla="*/ 21908 h 37147"/>
                        <a:gd name="connsiteX24" fmla="*/ 22860 w 46672"/>
                        <a:gd name="connsiteY24" fmla="*/ 20955 h 37147"/>
                        <a:gd name="connsiteX25" fmla="*/ 21907 w 46672"/>
                        <a:gd name="connsiteY25" fmla="*/ 20955 h 37147"/>
                        <a:gd name="connsiteX26" fmla="*/ 21907 w 46672"/>
                        <a:gd name="connsiteY26" fmla="*/ 20955 h 37147"/>
                        <a:gd name="connsiteX27" fmla="*/ 20955 w 46672"/>
                        <a:gd name="connsiteY27" fmla="*/ 20003 h 37147"/>
                        <a:gd name="connsiteX28" fmla="*/ 20955 w 46672"/>
                        <a:gd name="connsiteY28" fmla="*/ 20003 h 37147"/>
                        <a:gd name="connsiteX29" fmla="*/ 20955 w 46672"/>
                        <a:gd name="connsiteY29" fmla="*/ 20003 h 37147"/>
                        <a:gd name="connsiteX30" fmla="*/ 20955 w 46672"/>
                        <a:gd name="connsiteY30" fmla="*/ 20003 h 37147"/>
                        <a:gd name="connsiteX31" fmla="*/ 20955 w 46672"/>
                        <a:gd name="connsiteY31" fmla="*/ 20003 h 37147"/>
                        <a:gd name="connsiteX32" fmla="*/ 20955 w 46672"/>
                        <a:gd name="connsiteY32" fmla="*/ 20003 h 37147"/>
                        <a:gd name="connsiteX33" fmla="*/ 20955 w 46672"/>
                        <a:gd name="connsiteY33" fmla="*/ 19050 h 37147"/>
                        <a:gd name="connsiteX34" fmla="*/ 20002 w 46672"/>
                        <a:gd name="connsiteY34" fmla="*/ 18098 h 37147"/>
                        <a:gd name="connsiteX35" fmla="*/ 19050 w 46672"/>
                        <a:gd name="connsiteY35" fmla="*/ 17145 h 37147"/>
                        <a:gd name="connsiteX36" fmla="*/ 19050 w 46672"/>
                        <a:gd name="connsiteY36" fmla="*/ 17145 h 37147"/>
                        <a:gd name="connsiteX37" fmla="*/ 18098 w 46672"/>
                        <a:gd name="connsiteY37" fmla="*/ 17145 h 37147"/>
                        <a:gd name="connsiteX38" fmla="*/ 18098 w 46672"/>
                        <a:gd name="connsiteY38" fmla="*/ 17145 h 37147"/>
                        <a:gd name="connsiteX39" fmla="*/ 18098 w 46672"/>
                        <a:gd name="connsiteY39" fmla="*/ 17145 h 37147"/>
                        <a:gd name="connsiteX40" fmla="*/ 17145 w 46672"/>
                        <a:gd name="connsiteY40" fmla="*/ 16192 h 37147"/>
                        <a:gd name="connsiteX41" fmla="*/ 16193 w 46672"/>
                        <a:gd name="connsiteY41" fmla="*/ 15240 h 37147"/>
                        <a:gd name="connsiteX42" fmla="*/ 15240 w 46672"/>
                        <a:gd name="connsiteY42" fmla="*/ 14288 h 37147"/>
                        <a:gd name="connsiteX43" fmla="*/ 15240 w 46672"/>
                        <a:gd name="connsiteY43" fmla="*/ 14288 h 37147"/>
                        <a:gd name="connsiteX44" fmla="*/ 14288 w 46672"/>
                        <a:gd name="connsiteY44" fmla="*/ 13335 h 37147"/>
                        <a:gd name="connsiteX45" fmla="*/ 14288 w 46672"/>
                        <a:gd name="connsiteY45" fmla="*/ 13335 h 37147"/>
                        <a:gd name="connsiteX46" fmla="*/ 13335 w 46672"/>
                        <a:gd name="connsiteY46" fmla="*/ 12383 h 37147"/>
                        <a:gd name="connsiteX47" fmla="*/ 13335 w 46672"/>
                        <a:gd name="connsiteY47" fmla="*/ 12383 h 37147"/>
                        <a:gd name="connsiteX48" fmla="*/ 13335 w 46672"/>
                        <a:gd name="connsiteY48" fmla="*/ 12383 h 37147"/>
                        <a:gd name="connsiteX49" fmla="*/ 13335 w 46672"/>
                        <a:gd name="connsiteY49" fmla="*/ 12383 h 37147"/>
                        <a:gd name="connsiteX50" fmla="*/ 13335 w 46672"/>
                        <a:gd name="connsiteY50" fmla="*/ 11430 h 37147"/>
                        <a:gd name="connsiteX51" fmla="*/ 12382 w 46672"/>
                        <a:gd name="connsiteY51" fmla="*/ 10478 h 37147"/>
                        <a:gd name="connsiteX52" fmla="*/ 11430 w 46672"/>
                        <a:gd name="connsiteY52" fmla="*/ 10478 h 37147"/>
                        <a:gd name="connsiteX53" fmla="*/ 9525 w 46672"/>
                        <a:gd name="connsiteY53" fmla="*/ 8573 h 37147"/>
                        <a:gd name="connsiteX54" fmla="*/ 8572 w 46672"/>
                        <a:gd name="connsiteY54" fmla="*/ 7620 h 37147"/>
                        <a:gd name="connsiteX55" fmla="*/ 7620 w 46672"/>
                        <a:gd name="connsiteY55" fmla="*/ 6667 h 37147"/>
                        <a:gd name="connsiteX56" fmla="*/ 7620 w 46672"/>
                        <a:gd name="connsiteY56" fmla="*/ 6667 h 37147"/>
                        <a:gd name="connsiteX57" fmla="*/ 6668 w 46672"/>
                        <a:gd name="connsiteY57" fmla="*/ 5715 h 37147"/>
                        <a:gd name="connsiteX58" fmla="*/ 6668 w 46672"/>
                        <a:gd name="connsiteY58" fmla="*/ 4763 h 37147"/>
                        <a:gd name="connsiteX59" fmla="*/ 6668 w 46672"/>
                        <a:gd name="connsiteY59" fmla="*/ 4763 h 37147"/>
                        <a:gd name="connsiteX60" fmla="*/ 6668 w 46672"/>
                        <a:gd name="connsiteY60" fmla="*/ 4763 h 37147"/>
                        <a:gd name="connsiteX61" fmla="*/ 5715 w 46672"/>
                        <a:gd name="connsiteY61" fmla="*/ 4763 h 37147"/>
                        <a:gd name="connsiteX62" fmla="*/ 5715 w 46672"/>
                        <a:gd name="connsiteY62" fmla="*/ 4763 h 37147"/>
                        <a:gd name="connsiteX63" fmla="*/ 5715 w 46672"/>
                        <a:gd name="connsiteY63" fmla="*/ 4763 h 37147"/>
                        <a:gd name="connsiteX64" fmla="*/ 5715 w 46672"/>
                        <a:gd name="connsiteY64" fmla="*/ 4763 h 37147"/>
                        <a:gd name="connsiteX65" fmla="*/ 4763 w 46672"/>
                        <a:gd name="connsiteY65" fmla="*/ 3810 h 37147"/>
                        <a:gd name="connsiteX66" fmla="*/ 2857 w 46672"/>
                        <a:gd name="connsiteY66" fmla="*/ 1905 h 37147"/>
                        <a:gd name="connsiteX67" fmla="*/ 1905 w 46672"/>
                        <a:gd name="connsiteY67" fmla="*/ 953 h 37147"/>
                        <a:gd name="connsiteX68" fmla="*/ 953 w 46672"/>
                        <a:gd name="connsiteY68" fmla="*/ 0 h 37147"/>
                        <a:gd name="connsiteX69" fmla="*/ 0 w 46672"/>
                        <a:gd name="connsiteY69" fmla="*/ 0 h 37147"/>
                        <a:gd name="connsiteX70" fmla="*/ 0 w 46672"/>
                        <a:gd name="connsiteY70" fmla="*/ 0 h 37147"/>
                        <a:gd name="connsiteX71" fmla="*/ 953 w 46672"/>
                        <a:gd name="connsiteY71" fmla="*/ 953 h 37147"/>
                        <a:gd name="connsiteX72" fmla="*/ 1905 w 46672"/>
                        <a:gd name="connsiteY72" fmla="*/ 1905 h 37147"/>
                        <a:gd name="connsiteX73" fmla="*/ 2857 w 46672"/>
                        <a:gd name="connsiteY73" fmla="*/ 2858 h 37147"/>
                        <a:gd name="connsiteX74" fmla="*/ 3810 w 46672"/>
                        <a:gd name="connsiteY74" fmla="*/ 3810 h 37147"/>
                        <a:gd name="connsiteX75" fmla="*/ 3810 w 46672"/>
                        <a:gd name="connsiteY75" fmla="*/ 3810 h 37147"/>
                        <a:gd name="connsiteX76" fmla="*/ 4763 w 46672"/>
                        <a:gd name="connsiteY76" fmla="*/ 4763 h 37147"/>
                        <a:gd name="connsiteX77" fmla="*/ 5715 w 46672"/>
                        <a:gd name="connsiteY77" fmla="*/ 5715 h 37147"/>
                        <a:gd name="connsiteX78" fmla="*/ 6668 w 46672"/>
                        <a:gd name="connsiteY78" fmla="*/ 6667 h 37147"/>
                        <a:gd name="connsiteX79" fmla="*/ 7620 w 46672"/>
                        <a:gd name="connsiteY79" fmla="*/ 7620 h 37147"/>
                        <a:gd name="connsiteX80" fmla="*/ 8572 w 46672"/>
                        <a:gd name="connsiteY80" fmla="*/ 8573 h 37147"/>
                        <a:gd name="connsiteX81" fmla="*/ 9525 w 46672"/>
                        <a:gd name="connsiteY81" fmla="*/ 9525 h 37147"/>
                        <a:gd name="connsiteX82" fmla="*/ 10478 w 46672"/>
                        <a:gd name="connsiteY82" fmla="*/ 10478 h 37147"/>
                        <a:gd name="connsiteX83" fmla="*/ 11430 w 46672"/>
                        <a:gd name="connsiteY83" fmla="*/ 11430 h 37147"/>
                        <a:gd name="connsiteX84" fmla="*/ 12382 w 46672"/>
                        <a:gd name="connsiteY84" fmla="*/ 12383 h 37147"/>
                        <a:gd name="connsiteX85" fmla="*/ 13335 w 46672"/>
                        <a:gd name="connsiteY85" fmla="*/ 13335 h 37147"/>
                        <a:gd name="connsiteX86" fmla="*/ 14288 w 46672"/>
                        <a:gd name="connsiteY86" fmla="*/ 14288 h 37147"/>
                        <a:gd name="connsiteX87" fmla="*/ 15240 w 46672"/>
                        <a:gd name="connsiteY87" fmla="*/ 15240 h 37147"/>
                        <a:gd name="connsiteX88" fmla="*/ 16193 w 46672"/>
                        <a:gd name="connsiteY88" fmla="*/ 15240 h 37147"/>
                        <a:gd name="connsiteX89" fmla="*/ 17145 w 46672"/>
                        <a:gd name="connsiteY89" fmla="*/ 16192 h 37147"/>
                        <a:gd name="connsiteX90" fmla="*/ 17145 w 46672"/>
                        <a:gd name="connsiteY90" fmla="*/ 16192 h 37147"/>
                        <a:gd name="connsiteX91" fmla="*/ 17145 w 46672"/>
                        <a:gd name="connsiteY91" fmla="*/ 16192 h 37147"/>
                        <a:gd name="connsiteX92" fmla="*/ 17145 w 46672"/>
                        <a:gd name="connsiteY92" fmla="*/ 16192 h 37147"/>
                        <a:gd name="connsiteX93" fmla="*/ 18098 w 46672"/>
                        <a:gd name="connsiteY93" fmla="*/ 17145 h 37147"/>
                        <a:gd name="connsiteX94" fmla="*/ 18098 w 46672"/>
                        <a:gd name="connsiteY94" fmla="*/ 17145 h 37147"/>
                        <a:gd name="connsiteX95" fmla="*/ 18098 w 46672"/>
                        <a:gd name="connsiteY95" fmla="*/ 17145 h 37147"/>
                        <a:gd name="connsiteX96" fmla="*/ 19050 w 46672"/>
                        <a:gd name="connsiteY96" fmla="*/ 18098 h 37147"/>
                        <a:gd name="connsiteX97" fmla="*/ 20955 w 46672"/>
                        <a:gd name="connsiteY97" fmla="*/ 20003 h 37147"/>
                        <a:gd name="connsiteX98" fmla="*/ 21907 w 46672"/>
                        <a:gd name="connsiteY98" fmla="*/ 20003 h 37147"/>
                        <a:gd name="connsiteX99" fmla="*/ 21907 w 46672"/>
                        <a:gd name="connsiteY99" fmla="*/ 20003 h 37147"/>
                        <a:gd name="connsiteX100" fmla="*/ 21907 w 46672"/>
                        <a:gd name="connsiteY100" fmla="*/ 20003 h 37147"/>
                        <a:gd name="connsiteX101" fmla="*/ 21907 w 46672"/>
                        <a:gd name="connsiteY101" fmla="*/ 20003 h 37147"/>
                        <a:gd name="connsiteX102" fmla="*/ 22860 w 46672"/>
                        <a:gd name="connsiteY102" fmla="*/ 20955 h 37147"/>
                        <a:gd name="connsiteX103" fmla="*/ 24765 w 46672"/>
                        <a:gd name="connsiteY103" fmla="*/ 22860 h 37147"/>
                        <a:gd name="connsiteX104" fmla="*/ 24765 w 46672"/>
                        <a:gd name="connsiteY104" fmla="*/ 22860 h 37147"/>
                        <a:gd name="connsiteX105" fmla="*/ 25718 w 46672"/>
                        <a:gd name="connsiteY105" fmla="*/ 23813 h 37147"/>
                        <a:gd name="connsiteX106" fmla="*/ 26670 w 46672"/>
                        <a:gd name="connsiteY106" fmla="*/ 24765 h 37147"/>
                        <a:gd name="connsiteX107" fmla="*/ 27623 w 46672"/>
                        <a:gd name="connsiteY107" fmla="*/ 25717 h 37147"/>
                        <a:gd name="connsiteX108" fmla="*/ 28575 w 46672"/>
                        <a:gd name="connsiteY108" fmla="*/ 26670 h 37147"/>
                        <a:gd name="connsiteX109" fmla="*/ 29527 w 46672"/>
                        <a:gd name="connsiteY109" fmla="*/ 26670 h 37147"/>
                        <a:gd name="connsiteX110" fmla="*/ 31432 w 46672"/>
                        <a:gd name="connsiteY110" fmla="*/ 27623 h 37147"/>
                        <a:gd name="connsiteX111" fmla="*/ 32385 w 46672"/>
                        <a:gd name="connsiteY111" fmla="*/ 28575 h 37147"/>
                        <a:gd name="connsiteX112" fmla="*/ 34290 w 46672"/>
                        <a:gd name="connsiteY112" fmla="*/ 29528 h 37147"/>
                        <a:gd name="connsiteX113" fmla="*/ 36195 w 46672"/>
                        <a:gd name="connsiteY113" fmla="*/ 30480 h 37147"/>
                        <a:gd name="connsiteX114" fmla="*/ 39052 w 46672"/>
                        <a:gd name="connsiteY114" fmla="*/ 32385 h 37147"/>
                        <a:gd name="connsiteX115" fmla="*/ 40005 w 46672"/>
                        <a:gd name="connsiteY115" fmla="*/ 33338 h 37147"/>
                        <a:gd name="connsiteX116" fmla="*/ 40957 w 46672"/>
                        <a:gd name="connsiteY116" fmla="*/ 33338 h 37147"/>
                        <a:gd name="connsiteX117" fmla="*/ 41910 w 46672"/>
                        <a:gd name="connsiteY117" fmla="*/ 34290 h 37147"/>
                        <a:gd name="connsiteX118" fmla="*/ 43815 w 46672"/>
                        <a:gd name="connsiteY118" fmla="*/ 35242 h 37147"/>
                        <a:gd name="connsiteX119" fmla="*/ 43815 w 46672"/>
                        <a:gd name="connsiteY119" fmla="*/ 35242 h 37147"/>
                        <a:gd name="connsiteX120" fmla="*/ 43815 w 46672"/>
                        <a:gd name="connsiteY120" fmla="*/ 35242 h 37147"/>
                        <a:gd name="connsiteX121" fmla="*/ 44768 w 46672"/>
                        <a:gd name="connsiteY121" fmla="*/ 36195 h 37147"/>
                        <a:gd name="connsiteX122" fmla="*/ 45720 w 46672"/>
                        <a:gd name="connsiteY122" fmla="*/ 36195 h 37147"/>
                        <a:gd name="connsiteX123" fmla="*/ 46673 w 46672"/>
                        <a:gd name="connsiteY123" fmla="*/ 36195 h 37147"/>
                        <a:gd name="connsiteX124" fmla="*/ 46673 w 46672"/>
                        <a:gd name="connsiteY124" fmla="*/ 36195 h 37147"/>
                        <a:gd name="connsiteX125" fmla="*/ 46673 w 46672"/>
                        <a:gd name="connsiteY125" fmla="*/ 37148 h 37147"/>
                        <a:gd name="connsiteX126" fmla="*/ 40005 w 46672"/>
                        <a:gd name="connsiteY126" fmla="*/ 34290 h 37147"/>
                        <a:gd name="connsiteX127" fmla="*/ 40005 w 46672"/>
                        <a:gd name="connsiteY127" fmla="*/ 34290 h 37147"/>
                        <a:gd name="connsiteX128" fmla="*/ 40005 w 46672"/>
                        <a:gd name="connsiteY128" fmla="*/ 34290 h 37147"/>
                        <a:gd name="connsiteX129" fmla="*/ 30480 w 46672"/>
                        <a:gd name="connsiteY129" fmla="*/ 28575 h 37147"/>
                        <a:gd name="connsiteX130" fmla="*/ 30480 w 46672"/>
                        <a:gd name="connsiteY130" fmla="*/ 28575 h 37147"/>
                        <a:gd name="connsiteX131" fmla="*/ 30480 w 46672"/>
                        <a:gd name="connsiteY131" fmla="*/ 28575 h 37147"/>
                        <a:gd name="connsiteX132" fmla="*/ 30480 w 46672"/>
                        <a:gd name="connsiteY132" fmla="*/ 28575 h 37147"/>
                        <a:gd name="connsiteX133" fmla="*/ 30480 w 46672"/>
                        <a:gd name="connsiteY133" fmla="*/ 28575 h 37147"/>
                        <a:gd name="connsiteX134" fmla="*/ 31432 w 46672"/>
                        <a:gd name="connsiteY134" fmla="*/ 29528 h 37147"/>
                        <a:gd name="connsiteX135" fmla="*/ 31432 w 46672"/>
                        <a:gd name="connsiteY135" fmla="*/ 29528 h 37147"/>
                        <a:gd name="connsiteX136" fmla="*/ 31432 w 46672"/>
                        <a:gd name="connsiteY136" fmla="*/ 29528 h 37147"/>
                        <a:gd name="connsiteX137" fmla="*/ 31432 w 46672"/>
                        <a:gd name="connsiteY137" fmla="*/ 29528 h 37147"/>
                        <a:gd name="connsiteX138" fmla="*/ 31432 w 46672"/>
                        <a:gd name="connsiteY138" fmla="*/ 29528 h 3714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46672" h="37147">
                          <a:moveTo>
                            <a:pt x="40005" y="34290"/>
                          </a:moveTo>
                          <a:cubicBezTo>
                            <a:pt x="40005" y="33338"/>
                            <a:pt x="40005" y="33338"/>
                            <a:pt x="40005" y="32385"/>
                          </a:cubicBezTo>
                          <a:lnTo>
                            <a:pt x="40005" y="32385"/>
                          </a:lnTo>
                          <a:cubicBezTo>
                            <a:pt x="40005" y="32385"/>
                            <a:pt x="40005" y="32385"/>
                            <a:pt x="40005" y="32385"/>
                          </a:cubicBezTo>
                          <a:cubicBezTo>
                            <a:pt x="40005" y="32385"/>
                            <a:pt x="39052" y="32385"/>
                            <a:pt x="39052" y="31433"/>
                          </a:cubicBezTo>
                          <a:cubicBezTo>
                            <a:pt x="39052" y="31433"/>
                            <a:pt x="38100" y="31433"/>
                            <a:pt x="38100" y="31433"/>
                          </a:cubicBezTo>
                          <a:cubicBezTo>
                            <a:pt x="38100" y="31433"/>
                            <a:pt x="37148" y="30480"/>
                            <a:pt x="37148" y="30480"/>
                          </a:cubicBezTo>
                          <a:cubicBezTo>
                            <a:pt x="37148" y="30480"/>
                            <a:pt x="37148" y="30480"/>
                            <a:pt x="37148" y="30480"/>
                          </a:cubicBezTo>
                          <a:cubicBezTo>
                            <a:pt x="37148" y="30480"/>
                            <a:pt x="37148" y="29528"/>
                            <a:pt x="36195" y="30480"/>
                          </a:cubicBezTo>
                          <a:cubicBezTo>
                            <a:pt x="36195" y="30480"/>
                            <a:pt x="36195" y="30480"/>
                            <a:pt x="36195" y="30480"/>
                          </a:cubicBezTo>
                          <a:cubicBezTo>
                            <a:pt x="36195" y="30480"/>
                            <a:pt x="36195" y="30480"/>
                            <a:pt x="36195" y="30480"/>
                          </a:cubicBezTo>
                          <a:cubicBezTo>
                            <a:pt x="36195" y="30480"/>
                            <a:pt x="35243" y="29528"/>
                            <a:pt x="35243" y="29528"/>
                          </a:cubicBezTo>
                          <a:cubicBezTo>
                            <a:pt x="35243" y="29528"/>
                            <a:pt x="34290" y="28575"/>
                            <a:pt x="34290" y="28575"/>
                          </a:cubicBezTo>
                          <a:cubicBezTo>
                            <a:pt x="34290" y="28575"/>
                            <a:pt x="34290" y="28575"/>
                            <a:pt x="34290" y="28575"/>
                          </a:cubicBezTo>
                          <a:cubicBezTo>
                            <a:pt x="34290" y="28575"/>
                            <a:pt x="33338" y="27623"/>
                            <a:pt x="32385" y="27623"/>
                          </a:cubicBezTo>
                          <a:cubicBezTo>
                            <a:pt x="31432" y="27623"/>
                            <a:pt x="31432" y="26670"/>
                            <a:pt x="31432" y="26670"/>
                          </a:cubicBezTo>
                          <a:cubicBezTo>
                            <a:pt x="30480" y="25717"/>
                            <a:pt x="30480" y="25717"/>
                            <a:pt x="29527" y="25717"/>
                          </a:cubicBezTo>
                          <a:cubicBezTo>
                            <a:pt x="29527" y="25717"/>
                            <a:pt x="29527" y="25717"/>
                            <a:pt x="28575" y="24765"/>
                          </a:cubicBezTo>
                          <a:cubicBezTo>
                            <a:pt x="28575" y="24765"/>
                            <a:pt x="27623" y="24765"/>
                            <a:pt x="26670" y="23813"/>
                          </a:cubicBezTo>
                          <a:cubicBezTo>
                            <a:pt x="26670" y="23813"/>
                            <a:pt x="25718" y="22860"/>
                            <a:pt x="24765" y="22860"/>
                          </a:cubicBezTo>
                          <a:cubicBezTo>
                            <a:pt x="23813" y="22860"/>
                            <a:pt x="24765" y="22860"/>
                            <a:pt x="23813" y="21908"/>
                          </a:cubicBezTo>
                          <a:cubicBezTo>
                            <a:pt x="23813" y="21908"/>
                            <a:pt x="23813" y="21908"/>
                            <a:pt x="23813" y="21908"/>
                          </a:cubicBezTo>
                          <a:cubicBezTo>
                            <a:pt x="23813" y="21908"/>
                            <a:pt x="23813" y="21908"/>
                            <a:pt x="23813" y="21908"/>
                          </a:cubicBezTo>
                          <a:cubicBezTo>
                            <a:pt x="23813" y="21908"/>
                            <a:pt x="23813" y="21908"/>
                            <a:pt x="23813" y="21908"/>
                          </a:cubicBezTo>
                          <a:cubicBezTo>
                            <a:pt x="23813" y="21908"/>
                            <a:pt x="22860" y="20955"/>
                            <a:pt x="22860" y="20955"/>
                          </a:cubicBezTo>
                          <a:cubicBezTo>
                            <a:pt x="22860" y="20955"/>
                            <a:pt x="22860" y="20003"/>
                            <a:pt x="21907" y="20955"/>
                          </a:cubicBezTo>
                          <a:cubicBezTo>
                            <a:pt x="21907" y="20955"/>
                            <a:pt x="21907" y="20955"/>
                            <a:pt x="21907" y="20955"/>
                          </a:cubicBezTo>
                          <a:cubicBezTo>
                            <a:pt x="21907" y="20955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20003"/>
                          </a:cubicBezTo>
                          <a:cubicBezTo>
                            <a:pt x="20955" y="20003"/>
                            <a:pt x="20955" y="20003"/>
                            <a:pt x="20955" y="19050"/>
                          </a:cubicBezTo>
                          <a:cubicBezTo>
                            <a:pt x="20955" y="19050"/>
                            <a:pt x="20002" y="18098"/>
                            <a:pt x="20002" y="18098"/>
                          </a:cubicBezTo>
                          <a:cubicBezTo>
                            <a:pt x="20002" y="18098"/>
                            <a:pt x="19050" y="18098"/>
                            <a:pt x="19050" y="17145"/>
                          </a:cubicBezTo>
                          <a:cubicBezTo>
                            <a:pt x="19050" y="17145"/>
                            <a:pt x="19050" y="17145"/>
                            <a:pt x="19050" y="17145"/>
                          </a:cubicBezTo>
                          <a:cubicBezTo>
                            <a:pt x="19050" y="17145"/>
                            <a:pt x="18098" y="17145"/>
                            <a:pt x="18098" y="17145"/>
                          </a:cubicBezTo>
                          <a:cubicBezTo>
                            <a:pt x="18098" y="17145"/>
                            <a:pt x="18098" y="17145"/>
                            <a:pt x="18098" y="17145"/>
                          </a:cubicBezTo>
                          <a:cubicBezTo>
                            <a:pt x="18098" y="17145"/>
                            <a:pt x="18098" y="17145"/>
                            <a:pt x="18098" y="17145"/>
                          </a:cubicBezTo>
                          <a:cubicBezTo>
                            <a:pt x="18098" y="17145"/>
                            <a:pt x="17145" y="16192"/>
                            <a:pt x="17145" y="16192"/>
                          </a:cubicBezTo>
                          <a:cubicBezTo>
                            <a:pt x="17145" y="16192"/>
                            <a:pt x="16193" y="15240"/>
                            <a:pt x="16193" y="15240"/>
                          </a:cubicBezTo>
                          <a:cubicBezTo>
                            <a:pt x="16193" y="15240"/>
                            <a:pt x="15240" y="14288"/>
                            <a:pt x="15240" y="14288"/>
                          </a:cubicBezTo>
                          <a:cubicBezTo>
                            <a:pt x="15240" y="14288"/>
                            <a:pt x="15240" y="14288"/>
                            <a:pt x="15240" y="14288"/>
                          </a:cubicBezTo>
                          <a:cubicBezTo>
                            <a:pt x="15240" y="14288"/>
                            <a:pt x="15240" y="13335"/>
                            <a:pt x="14288" y="13335"/>
                          </a:cubicBezTo>
                          <a:cubicBezTo>
                            <a:pt x="14288" y="13335"/>
                            <a:pt x="14288" y="13335"/>
                            <a:pt x="14288" y="13335"/>
                          </a:cubicBezTo>
                          <a:cubicBezTo>
                            <a:pt x="14288" y="13335"/>
                            <a:pt x="13335" y="12383"/>
                            <a:pt x="13335" y="12383"/>
                          </a:cubicBezTo>
                          <a:cubicBezTo>
                            <a:pt x="13335" y="12383"/>
                            <a:pt x="13335" y="12383"/>
                            <a:pt x="13335" y="12383"/>
                          </a:cubicBezTo>
                          <a:cubicBezTo>
                            <a:pt x="13335" y="12383"/>
                            <a:pt x="13335" y="12383"/>
                            <a:pt x="13335" y="12383"/>
                          </a:cubicBezTo>
                          <a:cubicBezTo>
                            <a:pt x="13335" y="12383"/>
                            <a:pt x="13335" y="12383"/>
                            <a:pt x="13335" y="12383"/>
                          </a:cubicBezTo>
                          <a:cubicBezTo>
                            <a:pt x="13335" y="12383"/>
                            <a:pt x="13335" y="12383"/>
                            <a:pt x="13335" y="11430"/>
                          </a:cubicBezTo>
                          <a:cubicBezTo>
                            <a:pt x="13335" y="11430"/>
                            <a:pt x="12382" y="10478"/>
                            <a:pt x="12382" y="10478"/>
                          </a:cubicBezTo>
                          <a:cubicBezTo>
                            <a:pt x="12382" y="10478"/>
                            <a:pt x="12382" y="10478"/>
                            <a:pt x="11430" y="10478"/>
                          </a:cubicBezTo>
                          <a:cubicBezTo>
                            <a:pt x="10478" y="9525"/>
                            <a:pt x="10478" y="9525"/>
                            <a:pt x="9525" y="8573"/>
                          </a:cubicBezTo>
                          <a:cubicBezTo>
                            <a:pt x="9525" y="8573"/>
                            <a:pt x="8572" y="8573"/>
                            <a:pt x="8572" y="7620"/>
                          </a:cubicBezTo>
                          <a:cubicBezTo>
                            <a:pt x="8572" y="7620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4763" y="3810"/>
                            <a:pt x="4763" y="3810"/>
                          </a:cubicBezTo>
                          <a:cubicBezTo>
                            <a:pt x="3810" y="2858"/>
                            <a:pt x="3810" y="1905"/>
                            <a:pt x="2857" y="1905"/>
                          </a:cubicBezTo>
                          <a:cubicBezTo>
                            <a:pt x="2857" y="1905"/>
                            <a:pt x="2857" y="953"/>
                            <a:pt x="1905" y="953"/>
                          </a:cubicBezTo>
                          <a:cubicBezTo>
                            <a:pt x="1905" y="953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953" y="953"/>
                          </a:cubicBezTo>
                          <a:cubicBezTo>
                            <a:pt x="953" y="953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3810" y="2858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4763" y="4763"/>
                          </a:cubicBezTo>
                          <a:cubicBezTo>
                            <a:pt x="4763" y="4763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7620"/>
                            <a:pt x="7620" y="7620"/>
                          </a:cubicBezTo>
                          <a:cubicBezTo>
                            <a:pt x="7620" y="7620"/>
                            <a:pt x="8572" y="7620"/>
                            <a:pt x="8572" y="8573"/>
                          </a:cubicBezTo>
                          <a:cubicBezTo>
                            <a:pt x="8572" y="8573"/>
                            <a:pt x="9525" y="9525"/>
                            <a:pt x="9525" y="9525"/>
                          </a:cubicBezTo>
                          <a:cubicBezTo>
                            <a:pt x="10478" y="9525"/>
                            <a:pt x="10478" y="9525"/>
                            <a:pt x="10478" y="10478"/>
                          </a:cubicBezTo>
                          <a:cubicBezTo>
                            <a:pt x="10478" y="10478"/>
                            <a:pt x="10478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2382" y="12383"/>
                          </a:cubicBezTo>
                          <a:cubicBezTo>
                            <a:pt x="12382" y="12383"/>
                            <a:pt x="13335" y="13335"/>
                            <a:pt x="13335" y="13335"/>
                          </a:cubicBezTo>
                          <a:cubicBezTo>
                            <a:pt x="13335" y="13335"/>
                            <a:pt x="13335" y="14288"/>
                            <a:pt x="14288" y="14288"/>
                          </a:cubicBezTo>
                          <a:cubicBezTo>
                            <a:pt x="14288" y="14288"/>
                            <a:pt x="14288" y="14288"/>
                            <a:pt x="15240" y="15240"/>
                          </a:cubicBezTo>
                          <a:cubicBezTo>
                            <a:pt x="15240" y="15240"/>
                            <a:pt x="16193" y="15240"/>
                            <a:pt x="16193" y="15240"/>
                          </a:cubicBezTo>
                          <a:cubicBezTo>
                            <a:pt x="16193" y="15240"/>
                            <a:pt x="16193" y="16192"/>
                            <a:pt x="17145" y="16192"/>
                          </a:cubicBezTo>
                          <a:cubicBezTo>
                            <a:pt x="17145" y="16192"/>
                            <a:pt x="17145" y="16192"/>
                            <a:pt x="17145" y="16192"/>
                          </a:cubicBezTo>
                          <a:cubicBezTo>
                            <a:pt x="17145" y="16192"/>
                            <a:pt x="17145" y="16192"/>
                            <a:pt x="17145" y="16192"/>
                          </a:cubicBezTo>
                          <a:cubicBezTo>
                            <a:pt x="17145" y="16192"/>
                            <a:pt x="17145" y="16192"/>
                            <a:pt x="17145" y="16192"/>
                          </a:cubicBezTo>
                          <a:cubicBezTo>
                            <a:pt x="17145" y="16192"/>
                            <a:pt x="17145" y="17145"/>
                            <a:pt x="18098" y="17145"/>
                          </a:cubicBezTo>
                          <a:cubicBezTo>
                            <a:pt x="18098" y="17145"/>
                            <a:pt x="18098" y="17145"/>
                            <a:pt x="18098" y="17145"/>
                          </a:cubicBezTo>
                          <a:cubicBezTo>
                            <a:pt x="18098" y="17145"/>
                            <a:pt x="18098" y="17145"/>
                            <a:pt x="18098" y="17145"/>
                          </a:cubicBezTo>
                          <a:cubicBezTo>
                            <a:pt x="18098" y="17145"/>
                            <a:pt x="18098" y="18098"/>
                            <a:pt x="19050" y="18098"/>
                          </a:cubicBezTo>
                          <a:cubicBezTo>
                            <a:pt x="20002" y="19050"/>
                            <a:pt x="20002" y="19050"/>
                            <a:pt x="20955" y="20003"/>
                          </a:cubicBezTo>
                          <a:cubicBezTo>
                            <a:pt x="20955" y="20955"/>
                            <a:pt x="20955" y="20003"/>
                            <a:pt x="21907" y="20003"/>
                          </a:cubicBezTo>
                          <a:cubicBezTo>
                            <a:pt x="21907" y="20003"/>
                            <a:pt x="21907" y="20003"/>
                            <a:pt x="21907" y="20003"/>
                          </a:cubicBezTo>
                          <a:cubicBezTo>
                            <a:pt x="21907" y="20003"/>
                            <a:pt x="21907" y="20003"/>
                            <a:pt x="21907" y="20003"/>
                          </a:cubicBezTo>
                          <a:cubicBezTo>
                            <a:pt x="21907" y="20003"/>
                            <a:pt x="21907" y="20003"/>
                            <a:pt x="21907" y="20003"/>
                          </a:cubicBezTo>
                          <a:cubicBezTo>
                            <a:pt x="21907" y="20955"/>
                            <a:pt x="22860" y="20955"/>
                            <a:pt x="22860" y="20955"/>
                          </a:cubicBezTo>
                          <a:cubicBezTo>
                            <a:pt x="22860" y="21908"/>
                            <a:pt x="23813" y="21908"/>
                            <a:pt x="24765" y="22860"/>
                          </a:cubicBezTo>
                          <a:cubicBezTo>
                            <a:pt x="24765" y="22860"/>
                            <a:pt x="24765" y="22860"/>
                            <a:pt x="24765" y="22860"/>
                          </a:cubicBezTo>
                          <a:cubicBezTo>
                            <a:pt x="24765" y="22860"/>
                            <a:pt x="25718" y="22860"/>
                            <a:pt x="25718" y="23813"/>
                          </a:cubicBezTo>
                          <a:cubicBezTo>
                            <a:pt x="25718" y="23813"/>
                            <a:pt x="26670" y="24765"/>
                            <a:pt x="26670" y="24765"/>
                          </a:cubicBezTo>
                          <a:cubicBezTo>
                            <a:pt x="26670" y="24765"/>
                            <a:pt x="27623" y="25717"/>
                            <a:pt x="27623" y="25717"/>
                          </a:cubicBezTo>
                          <a:cubicBezTo>
                            <a:pt x="27623" y="25717"/>
                            <a:pt x="28575" y="26670"/>
                            <a:pt x="28575" y="26670"/>
                          </a:cubicBezTo>
                          <a:cubicBezTo>
                            <a:pt x="28575" y="26670"/>
                            <a:pt x="28575" y="26670"/>
                            <a:pt x="29527" y="26670"/>
                          </a:cubicBezTo>
                          <a:cubicBezTo>
                            <a:pt x="30480" y="26670"/>
                            <a:pt x="30480" y="27623"/>
                            <a:pt x="31432" y="27623"/>
                          </a:cubicBezTo>
                          <a:cubicBezTo>
                            <a:pt x="31432" y="27623"/>
                            <a:pt x="31432" y="27623"/>
                            <a:pt x="32385" y="28575"/>
                          </a:cubicBezTo>
                          <a:cubicBezTo>
                            <a:pt x="32385" y="28575"/>
                            <a:pt x="33338" y="29528"/>
                            <a:pt x="34290" y="29528"/>
                          </a:cubicBezTo>
                          <a:cubicBezTo>
                            <a:pt x="35243" y="29528"/>
                            <a:pt x="35243" y="30480"/>
                            <a:pt x="36195" y="30480"/>
                          </a:cubicBezTo>
                          <a:cubicBezTo>
                            <a:pt x="37148" y="31433"/>
                            <a:pt x="38100" y="31433"/>
                            <a:pt x="39052" y="32385"/>
                          </a:cubicBezTo>
                          <a:cubicBezTo>
                            <a:pt x="39052" y="32385"/>
                            <a:pt x="40005" y="33338"/>
                            <a:pt x="40005" y="33338"/>
                          </a:cubicBezTo>
                          <a:cubicBezTo>
                            <a:pt x="40005" y="33338"/>
                            <a:pt x="40005" y="33338"/>
                            <a:pt x="40957" y="33338"/>
                          </a:cubicBezTo>
                          <a:cubicBezTo>
                            <a:pt x="40957" y="33338"/>
                            <a:pt x="41910" y="33338"/>
                            <a:pt x="41910" y="34290"/>
                          </a:cubicBezTo>
                          <a:cubicBezTo>
                            <a:pt x="41910" y="34290"/>
                            <a:pt x="42863" y="35242"/>
                            <a:pt x="43815" y="35242"/>
                          </a:cubicBezTo>
                          <a:cubicBezTo>
                            <a:pt x="43815" y="35242"/>
                            <a:pt x="43815" y="35242"/>
                            <a:pt x="43815" y="35242"/>
                          </a:cubicBezTo>
                          <a:cubicBezTo>
                            <a:pt x="43815" y="35242"/>
                            <a:pt x="43815" y="35242"/>
                            <a:pt x="43815" y="35242"/>
                          </a:cubicBezTo>
                          <a:cubicBezTo>
                            <a:pt x="43815" y="35242"/>
                            <a:pt x="44768" y="36195"/>
                            <a:pt x="44768" y="36195"/>
                          </a:cubicBezTo>
                          <a:cubicBezTo>
                            <a:pt x="44768" y="36195"/>
                            <a:pt x="45720" y="36195"/>
                            <a:pt x="45720" y="36195"/>
                          </a:cubicBezTo>
                          <a:cubicBezTo>
                            <a:pt x="45720" y="36195"/>
                            <a:pt x="46673" y="36195"/>
                            <a:pt x="46673" y="36195"/>
                          </a:cubicBezTo>
                          <a:cubicBezTo>
                            <a:pt x="46673" y="36195"/>
                            <a:pt x="46673" y="36195"/>
                            <a:pt x="46673" y="36195"/>
                          </a:cubicBezTo>
                          <a:cubicBezTo>
                            <a:pt x="46673" y="36195"/>
                            <a:pt x="46673" y="36195"/>
                            <a:pt x="46673" y="37148"/>
                          </a:cubicBezTo>
                          <a:cubicBezTo>
                            <a:pt x="40005" y="35242"/>
                            <a:pt x="40005" y="35242"/>
                            <a:pt x="40005" y="34290"/>
                          </a:cubicBezTo>
                          <a:cubicBezTo>
                            <a:pt x="40005" y="35242"/>
                            <a:pt x="40005" y="35242"/>
                            <a:pt x="40005" y="34290"/>
                          </a:cubicBezTo>
                          <a:cubicBezTo>
                            <a:pt x="40005" y="35242"/>
                            <a:pt x="40005" y="35242"/>
                            <a:pt x="40005" y="34290"/>
                          </a:cubicBezTo>
                          <a:close/>
                          <a:moveTo>
                            <a:pt x="30480" y="28575"/>
                          </a:moveTo>
                          <a:cubicBezTo>
                            <a:pt x="30480" y="28575"/>
                            <a:pt x="30480" y="28575"/>
                            <a:pt x="30480" y="28575"/>
                          </a:cubicBezTo>
                          <a:cubicBezTo>
                            <a:pt x="30480" y="28575"/>
                            <a:pt x="31432" y="28575"/>
                            <a:pt x="30480" y="28575"/>
                          </a:cubicBezTo>
                          <a:cubicBezTo>
                            <a:pt x="31432" y="28575"/>
                            <a:pt x="31432" y="28575"/>
                            <a:pt x="30480" y="28575"/>
                          </a:cubicBezTo>
                          <a:cubicBezTo>
                            <a:pt x="31432" y="28575"/>
                            <a:pt x="30480" y="28575"/>
                            <a:pt x="30480" y="28575"/>
                          </a:cubicBezTo>
                          <a:close/>
                          <a:moveTo>
                            <a:pt x="31432" y="29528"/>
                          </a:moveTo>
                          <a:cubicBezTo>
                            <a:pt x="31432" y="29528"/>
                            <a:pt x="31432" y="29528"/>
                            <a:pt x="31432" y="29528"/>
                          </a:cubicBezTo>
                          <a:cubicBezTo>
                            <a:pt x="31432" y="29528"/>
                            <a:pt x="31432" y="29528"/>
                            <a:pt x="31432" y="29528"/>
                          </a:cubicBezTo>
                          <a:cubicBezTo>
                            <a:pt x="31432" y="29528"/>
                            <a:pt x="31432" y="29528"/>
                            <a:pt x="31432" y="29528"/>
                          </a:cubicBezTo>
                          <a:cubicBezTo>
                            <a:pt x="32385" y="29528"/>
                            <a:pt x="31432" y="29528"/>
                            <a:pt x="31432" y="29528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81" name="任意多边形: 形状 1465"/>
                  <p:cNvSpPr/>
                  <p:nvPr/>
                </p:nvSpPr>
                <p:spPr>
                  <a:xfrm>
                    <a:off x="4066222" y="4170996"/>
                    <a:ext cx="16192" cy="5715"/>
                  </a:xfrm>
                  <a:custGeom>
                    <a:avLst/>
                    <a:gdLst>
                      <a:gd name="connsiteX0" fmla="*/ 14288 w 16192"/>
                      <a:gd name="connsiteY0" fmla="*/ 5715 h 5715"/>
                      <a:gd name="connsiteX1" fmla="*/ 14288 w 16192"/>
                      <a:gd name="connsiteY1" fmla="*/ 5715 h 5715"/>
                      <a:gd name="connsiteX2" fmla="*/ 13335 w 16192"/>
                      <a:gd name="connsiteY2" fmla="*/ 5715 h 5715"/>
                      <a:gd name="connsiteX3" fmla="*/ 13335 w 16192"/>
                      <a:gd name="connsiteY3" fmla="*/ 5715 h 5715"/>
                      <a:gd name="connsiteX4" fmla="*/ 13335 w 16192"/>
                      <a:gd name="connsiteY4" fmla="*/ 5715 h 5715"/>
                      <a:gd name="connsiteX5" fmla="*/ 13335 w 16192"/>
                      <a:gd name="connsiteY5" fmla="*/ 5715 h 5715"/>
                      <a:gd name="connsiteX6" fmla="*/ 13335 w 16192"/>
                      <a:gd name="connsiteY6" fmla="*/ 5715 h 5715"/>
                      <a:gd name="connsiteX7" fmla="*/ 12382 w 16192"/>
                      <a:gd name="connsiteY7" fmla="*/ 4763 h 5715"/>
                      <a:gd name="connsiteX8" fmla="*/ 11430 w 16192"/>
                      <a:gd name="connsiteY8" fmla="*/ 3810 h 5715"/>
                      <a:gd name="connsiteX9" fmla="*/ 10477 w 16192"/>
                      <a:gd name="connsiteY9" fmla="*/ 3810 h 5715"/>
                      <a:gd name="connsiteX10" fmla="*/ 10477 w 16192"/>
                      <a:gd name="connsiteY10" fmla="*/ 3810 h 5715"/>
                      <a:gd name="connsiteX11" fmla="*/ 10477 w 16192"/>
                      <a:gd name="connsiteY11" fmla="*/ 3810 h 5715"/>
                      <a:gd name="connsiteX12" fmla="*/ 10477 w 16192"/>
                      <a:gd name="connsiteY12" fmla="*/ 3810 h 5715"/>
                      <a:gd name="connsiteX13" fmla="*/ 10477 w 16192"/>
                      <a:gd name="connsiteY13" fmla="*/ 3810 h 5715"/>
                      <a:gd name="connsiteX14" fmla="*/ 9525 w 16192"/>
                      <a:gd name="connsiteY14" fmla="*/ 3810 h 5715"/>
                      <a:gd name="connsiteX15" fmla="*/ 8572 w 16192"/>
                      <a:gd name="connsiteY15" fmla="*/ 2858 h 5715"/>
                      <a:gd name="connsiteX16" fmla="*/ 7620 w 16192"/>
                      <a:gd name="connsiteY16" fmla="*/ 1905 h 5715"/>
                      <a:gd name="connsiteX17" fmla="*/ 6667 w 16192"/>
                      <a:gd name="connsiteY17" fmla="*/ 953 h 5715"/>
                      <a:gd name="connsiteX18" fmla="*/ 5715 w 16192"/>
                      <a:gd name="connsiteY18" fmla="*/ 953 h 5715"/>
                      <a:gd name="connsiteX19" fmla="*/ 5715 w 16192"/>
                      <a:gd name="connsiteY19" fmla="*/ 953 h 5715"/>
                      <a:gd name="connsiteX20" fmla="*/ 4763 w 16192"/>
                      <a:gd name="connsiteY20" fmla="*/ 953 h 5715"/>
                      <a:gd name="connsiteX21" fmla="*/ 3810 w 16192"/>
                      <a:gd name="connsiteY21" fmla="*/ 953 h 5715"/>
                      <a:gd name="connsiteX22" fmla="*/ 3810 w 16192"/>
                      <a:gd name="connsiteY22" fmla="*/ 953 h 5715"/>
                      <a:gd name="connsiteX23" fmla="*/ 3810 w 16192"/>
                      <a:gd name="connsiteY23" fmla="*/ 953 h 5715"/>
                      <a:gd name="connsiteX24" fmla="*/ 3810 w 16192"/>
                      <a:gd name="connsiteY24" fmla="*/ 953 h 5715"/>
                      <a:gd name="connsiteX25" fmla="*/ 3810 w 16192"/>
                      <a:gd name="connsiteY25" fmla="*/ 953 h 5715"/>
                      <a:gd name="connsiteX26" fmla="*/ 2857 w 16192"/>
                      <a:gd name="connsiteY26" fmla="*/ 953 h 5715"/>
                      <a:gd name="connsiteX27" fmla="*/ 2857 w 16192"/>
                      <a:gd name="connsiteY27" fmla="*/ 953 h 5715"/>
                      <a:gd name="connsiteX28" fmla="*/ 2857 w 16192"/>
                      <a:gd name="connsiteY28" fmla="*/ 953 h 5715"/>
                      <a:gd name="connsiteX29" fmla="*/ 1905 w 16192"/>
                      <a:gd name="connsiteY29" fmla="*/ 0 h 5715"/>
                      <a:gd name="connsiteX30" fmla="*/ 952 w 16192"/>
                      <a:gd name="connsiteY30" fmla="*/ 0 h 5715"/>
                      <a:gd name="connsiteX31" fmla="*/ 952 w 16192"/>
                      <a:gd name="connsiteY31" fmla="*/ 0 h 5715"/>
                      <a:gd name="connsiteX32" fmla="*/ 0 w 16192"/>
                      <a:gd name="connsiteY32" fmla="*/ 1905 h 5715"/>
                      <a:gd name="connsiteX33" fmla="*/ 952 w 16192"/>
                      <a:gd name="connsiteY33" fmla="*/ 1905 h 5715"/>
                      <a:gd name="connsiteX34" fmla="*/ 1905 w 16192"/>
                      <a:gd name="connsiteY34" fmla="*/ 2858 h 5715"/>
                      <a:gd name="connsiteX35" fmla="*/ 2857 w 16192"/>
                      <a:gd name="connsiteY35" fmla="*/ 3810 h 5715"/>
                      <a:gd name="connsiteX36" fmla="*/ 3810 w 16192"/>
                      <a:gd name="connsiteY36" fmla="*/ 3810 h 5715"/>
                      <a:gd name="connsiteX37" fmla="*/ 4763 w 16192"/>
                      <a:gd name="connsiteY37" fmla="*/ 3810 h 5715"/>
                      <a:gd name="connsiteX38" fmla="*/ 5715 w 16192"/>
                      <a:gd name="connsiteY38" fmla="*/ 3810 h 5715"/>
                      <a:gd name="connsiteX39" fmla="*/ 6667 w 16192"/>
                      <a:gd name="connsiteY39" fmla="*/ 3810 h 5715"/>
                      <a:gd name="connsiteX40" fmla="*/ 6667 w 16192"/>
                      <a:gd name="connsiteY40" fmla="*/ 3810 h 5715"/>
                      <a:gd name="connsiteX41" fmla="*/ 6667 w 16192"/>
                      <a:gd name="connsiteY41" fmla="*/ 3810 h 5715"/>
                      <a:gd name="connsiteX42" fmla="*/ 6667 w 16192"/>
                      <a:gd name="connsiteY42" fmla="*/ 3810 h 5715"/>
                      <a:gd name="connsiteX43" fmla="*/ 6667 w 16192"/>
                      <a:gd name="connsiteY43" fmla="*/ 3810 h 5715"/>
                      <a:gd name="connsiteX44" fmla="*/ 7620 w 16192"/>
                      <a:gd name="connsiteY44" fmla="*/ 3810 h 5715"/>
                      <a:gd name="connsiteX45" fmla="*/ 7620 w 16192"/>
                      <a:gd name="connsiteY45" fmla="*/ 3810 h 5715"/>
                      <a:gd name="connsiteX46" fmla="*/ 8572 w 16192"/>
                      <a:gd name="connsiteY46" fmla="*/ 3810 h 5715"/>
                      <a:gd name="connsiteX47" fmla="*/ 9525 w 16192"/>
                      <a:gd name="connsiteY47" fmla="*/ 3810 h 5715"/>
                      <a:gd name="connsiteX48" fmla="*/ 9525 w 16192"/>
                      <a:gd name="connsiteY48" fmla="*/ 3810 h 5715"/>
                      <a:gd name="connsiteX49" fmla="*/ 9525 w 16192"/>
                      <a:gd name="connsiteY49" fmla="*/ 3810 h 5715"/>
                      <a:gd name="connsiteX50" fmla="*/ 9525 w 16192"/>
                      <a:gd name="connsiteY50" fmla="*/ 3810 h 5715"/>
                      <a:gd name="connsiteX51" fmla="*/ 9525 w 16192"/>
                      <a:gd name="connsiteY51" fmla="*/ 3810 h 5715"/>
                      <a:gd name="connsiteX52" fmla="*/ 9525 w 16192"/>
                      <a:gd name="connsiteY52" fmla="*/ 3810 h 5715"/>
                      <a:gd name="connsiteX53" fmla="*/ 9525 w 16192"/>
                      <a:gd name="connsiteY53" fmla="*/ 3810 h 5715"/>
                      <a:gd name="connsiteX54" fmla="*/ 9525 w 16192"/>
                      <a:gd name="connsiteY54" fmla="*/ 3810 h 5715"/>
                      <a:gd name="connsiteX55" fmla="*/ 9525 w 16192"/>
                      <a:gd name="connsiteY55" fmla="*/ 3810 h 5715"/>
                      <a:gd name="connsiteX56" fmla="*/ 9525 w 16192"/>
                      <a:gd name="connsiteY56" fmla="*/ 3810 h 5715"/>
                      <a:gd name="connsiteX57" fmla="*/ 10477 w 16192"/>
                      <a:gd name="connsiteY57" fmla="*/ 4763 h 5715"/>
                      <a:gd name="connsiteX58" fmla="*/ 10477 w 16192"/>
                      <a:gd name="connsiteY58" fmla="*/ 4763 h 5715"/>
                      <a:gd name="connsiteX59" fmla="*/ 11430 w 16192"/>
                      <a:gd name="connsiteY59" fmla="*/ 4763 h 5715"/>
                      <a:gd name="connsiteX60" fmla="*/ 11430 w 16192"/>
                      <a:gd name="connsiteY60" fmla="*/ 4763 h 5715"/>
                      <a:gd name="connsiteX61" fmla="*/ 12382 w 16192"/>
                      <a:gd name="connsiteY61" fmla="*/ 4763 h 5715"/>
                      <a:gd name="connsiteX62" fmla="*/ 13335 w 16192"/>
                      <a:gd name="connsiteY62" fmla="*/ 4763 h 5715"/>
                      <a:gd name="connsiteX63" fmla="*/ 14288 w 16192"/>
                      <a:gd name="connsiteY63" fmla="*/ 4763 h 5715"/>
                      <a:gd name="connsiteX64" fmla="*/ 15240 w 16192"/>
                      <a:gd name="connsiteY64" fmla="*/ 4763 h 5715"/>
                      <a:gd name="connsiteX65" fmla="*/ 15240 w 16192"/>
                      <a:gd name="connsiteY65" fmla="*/ 4763 h 5715"/>
                      <a:gd name="connsiteX66" fmla="*/ 16192 w 16192"/>
                      <a:gd name="connsiteY66" fmla="*/ 4763 h 5715"/>
                      <a:gd name="connsiteX67" fmla="*/ 16192 w 16192"/>
                      <a:gd name="connsiteY67" fmla="*/ 4763 h 5715"/>
                      <a:gd name="connsiteX68" fmla="*/ 14288 w 16192"/>
                      <a:gd name="connsiteY68" fmla="*/ 5715 h 5715"/>
                      <a:gd name="connsiteX69" fmla="*/ 14288 w 16192"/>
                      <a:gd name="connsiteY69" fmla="*/ 5715 h 5715"/>
                      <a:gd name="connsiteX70" fmla="*/ 14288 w 16192"/>
                      <a:gd name="connsiteY70" fmla="*/ 5715 h 5715"/>
                      <a:gd name="connsiteX71" fmla="*/ 14288 w 16192"/>
                      <a:gd name="connsiteY71" fmla="*/ 5715 h 5715"/>
                      <a:gd name="connsiteX72" fmla="*/ 14288 w 16192"/>
                      <a:gd name="connsiteY72" fmla="*/ 5715 h 5715"/>
                      <a:gd name="connsiteX73" fmla="*/ 4763 w 16192"/>
                      <a:gd name="connsiteY73" fmla="*/ 2858 h 5715"/>
                      <a:gd name="connsiteX74" fmla="*/ 4763 w 16192"/>
                      <a:gd name="connsiteY74" fmla="*/ 2858 h 5715"/>
                      <a:gd name="connsiteX75" fmla="*/ 4763 w 16192"/>
                      <a:gd name="connsiteY75" fmla="*/ 2858 h 5715"/>
                      <a:gd name="connsiteX76" fmla="*/ 4763 w 16192"/>
                      <a:gd name="connsiteY76" fmla="*/ 2858 h 5715"/>
                      <a:gd name="connsiteX77" fmla="*/ 4763 w 16192"/>
                      <a:gd name="connsiteY77" fmla="*/ 2858 h 5715"/>
                      <a:gd name="connsiteX78" fmla="*/ 9525 w 16192"/>
                      <a:gd name="connsiteY78" fmla="*/ 4763 h 5715"/>
                      <a:gd name="connsiteX79" fmla="*/ 9525 w 16192"/>
                      <a:gd name="connsiteY79" fmla="*/ 4763 h 5715"/>
                      <a:gd name="connsiteX80" fmla="*/ 9525 w 16192"/>
                      <a:gd name="connsiteY80" fmla="*/ 4763 h 5715"/>
                      <a:gd name="connsiteX81" fmla="*/ 9525 w 16192"/>
                      <a:gd name="connsiteY81" fmla="*/ 4763 h 5715"/>
                      <a:gd name="connsiteX82" fmla="*/ 9525 w 16192"/>
                      <a:gd name="connsiteY82" fmla="*/ 4763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6192" h="5715">
                        <a:moveTo>
                          <a:pt x="14288" y="5715"/>
                        </a:moveTo>
                        <a:cubicBezTo>
                          <a:pt x="14288" y="5715"/>
                          <a:pt x="13335" y="4763"/>
                          <a:pt x="14288" y="5715"/>
                        </a:cubicBezTo>
                        <a:cubicBezTo>
                          <a:pt x="13335" y="5715"/>
                          <a:pt x="13335" y="5715"/>
                          <a:pt x="13335" y="5715"/>
                        </a:cubicBezTo>
                        <a:cubicBezTo>
                          <a:pt x="13335" y="5715"/>
                          <a:pt x="13335" y="5715"/>
                          <a:pt x="13335" y="5715"/>
                        </a:cubicBezTo>
                        <a:cubicBezTo>
                          <a:pt x="13335" y="5715"/>
                          <a:pt x="13335" y="5715"/>
                          <a:pt x="13335" y="5715"/>
                        </a:cubicBezTo>
                        <a:cubicBezTo>
                          <a:pt x="13335" y="5715"/>
                          <a:pt x="13335" y="5715"/>
                          <a:pt x="13335" y="5715"/>
                        </a:cubicBezTo>
                        <a:cubicBezTo>
                          <a:pt x="13335" y="5715"/>
                          <a:pt x="13335" y="5715"/>
                          <a:pt x="13335" y="5715"/>
                        </a:cubicBezTo>
                        <a:cubicBezTo>
                          <a:pt x="13335" y="5715"/>
                          <a:pt x="12382" y="4763"/>
                          <a:pt x="12382" y="4763"/>
                        </a:cubicBezTo>
                        <a:cubicBezTo>
                          <a:pt x="12382" y="4763"/>
                          <a:pt x="11430" y="4763"/>
                          <a:pt x="11430" y="3810"/>
                        </a:cubicBezTo>
                        <a:cubicBezTo>
                          <a:pt x="11430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9525" y="3810"/>
                        </a:cubicBezTo>
                        <a:cubicBezTo>
                          <a:pt x="9525" y="3810"/>
                          <a:pt x="8572" y="3810"/>
                          <a:pt x="8572" y="2858"/>
                        </a:cubicBezTo>
                        <a:cubicBezTo>
                          <a:pt x="8572" y="2858"/>
                          <a:pt x="7620" y="2858"/>
                          <a:pt x="7620" y="1905"/>
                        </a:cubicBezTo>
                        <a:cubicBezTo>
                          <a:pt x="7620" y="1905"/>
                          <a:pt x="7620" y="1905"/>
                          <a:pt x="6667" y="953"/>
                        </a:cubicBezTo>
                        <a:cubicBezTo>
                          <a:pt x="6667" y="953"/>
                          <a:pt x="5715" y="0"/>
                          <a:pt x="5715" y="953"/>
                        </a:cubicBezTo>
                        <a:cubicBezTo>
                          <a:pt x="5715" y="953"/>
                          <a:pt x="5715" y="953"/>
                          <a:pt x="5715" y="953"/>
                        </a:cubicBezTo>
                        <a:cubicBezTo>
                          <a:pt x="5715" y="953"/>
                          <a:pt x="5715" y="953"/>
                          <a:pt x="4763" y="953"/>
                        </a:cubicBezTo>
                        <a:cubicBezTo>
                          <a:pt x="4763" y="953"/>
                          <a:pt x="4763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2857" y="953"/>
                        </a:cubicBezTo>
                        <a:lnTo>
                          <a:pt x="2857" y="953"/>
                        </a:ln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2" y="1905"/>
                        </a:cubicBezTo>
                        <a:cubicBezTo>
                          <a:pt x="952" y="1905"/>
                          <a:pt x="1905" y="1905"/>
                          <a:pt x="1905" y="2858"/>
                        </a:cubicBezTo>
                        <a:cubicBezTo>
                          <a:pt x="1905" y="2858"/>
                          <a:pt x="2857" y="2858"/>
                          <a:pt x="2857" y="3810"/>
                        </a:cubicBezTo>
                        <a:cubicBezTo>
                          <a:pt x="2857" y="3810"/>
                          <a:pt x="2857" y="3810"/>
                          <a:pt x="3810" y="3810"/>
                        </a:cubicBezTo>
                        <a:cubicBezTo>
                          <a:pt x="3810" y="3810"/>
                          <a:pt x="3810" y="3810"/>
                          <a:pt x="4763" y="3810"/>
                        </a:cubicBezTo>
                        <a:cubicBezTo>
                          <a:pt x="4763" y="3810"/>
                          <a:pt x="4763" y="3810"/>
                          <a:pt x="5715" y="3810"/>
                        </a:cubicBezTo>
                        <a:cubicBezTo>
                          <a:pt x="5715" y="3810"/>
                          <a:pt x="5715" y="3810"/>
                          <a:pt x="6667" y="3810"/>
                        </a:cubicBezTo>
                        <a:cubicBezTo>
                          <a:pt x="6667" y="3810"/>
                          <a:pt x="6667" y="3810"/>
                          <a:pt x="6667" y="3810"/>
                        </a:cubicBezTo>
                        <a:cubicBezTo>
                          <a:pt x="6667" y="3810"/>
                          <a:pt x="6667" y="3810"/>
                          <a:pt x="6667" y="3810"/>
                        </a:cubicBezTo>
                        <a:cubicBezTo>
                          <a:pt x="6667" y="3810"/>
                          <a:pt x="6667" y="3810"/>
                          <a:pt x="6667" y="3810"/>
                        </a:cubicBezTo>
                        <a:cubicBezTo>
                          <a:pt x="6667" y="3810"/>
                          <a:pt x="6667" y="3810"/>
                          <a:pt x="6667" y="3810"/>
                        </a:cubicBezTo>
                        <a:cubicBezTo>
                          <a:pt x="6667" y="3810"/>
                          <a:pt x="6667" y="4763"/>
                          <a:pt x="7620" y="3810"/>
                        </a:cubicBezTo>
                        <a:cubicBezTo>
                          <a:pt x="7620" y="3810"/>
                          <a:pt x="7620" y="3810"/>
                          <a:pt x="7620" y="3810"/>
                        </a:cubicBezTo>
                        <a:cubicBezTo>
                          <a:pt x="7620" y="3810"/>
                          <a:pt x="7620" y="3810"/>
                          <a:pt x="8572" y="3810"/>
                        </a:cubicBezTo>
                        <a:cubicBezTo>
                          <a:pt x="8572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4763"/>
                          <a:pt x="9525" y="4763"/>
                          <a:pt x="10477" y="4763"/>
                        </a:cubicBezTo>
                        <a:cubicBezTo>
                          <a:pt x="10477" y="4763"/>
                          <a:pt x="10477" y="4763"/>
                          <a:pt x="10477" y="4763"/>
                        </a:cubicBezTo>
                        <a:cubicBezTo>
                          <a:pt x="10477" y="4763"/>
                          <a:pt x="11430" y="4763"/>
                          <a:pt x="11430" y="4763"/>
                        </a:cubicBezTo>
                        <a:cubicBezTo>
                          <a:pt x="11430" y="4763"/>
                          <a:pt x="11430" y="4763"/>
                          <a:pt x="11430" y="4763"/>
                        </a:cubicBezTo>
                        <a:cubicBezTo>
                          <a:pt x="11430" y="4763"/>
                          <a:pt x="12382" y="4763"/>
                          <a:pt x="12382" y="4763"/>
                        </a:cubicBezTo>
                        <a:cubicBezTo>
                          <a:pt x="12382" y="4763"/>
                          <a:pt x="13335" y="4763"/>
                          <a:pt x="13335" y="4763"/>
                        </a:cubicBezTo>
                        <a:cubicBezTo>
                          <a:pt x="13335" y="4763"/>
                          <a:pt x="13335" y="4763"/>
                          <a:pt x="14288" y="4763"/>
                        </a:cubicBezTo>
                        <a:cubicBezTo>
                          <a:pt x="14288" y="4763"/>
                          <a:pt x="14288" y="4763"/>
                          <a:pt x="15240" y="4763"/>
                        </a:cubicBezTo>
                        <a:cubicBezTo>
                          <a:pt x="15240" y="4763"/>
                          <a:pt x="15240" y="4763"/>
                          <a:pt x="15240" y="4763"/>
                        </a:cubicBezTo>
                        <a:cubicBezTo>
                          <a:pt x="15240" y="4763"/>
                          <a:pt x="15240" y="4763"/>
                          <a:pt x="16192" y="4763"/>
                        </a:cubicBezTo>
                        <a:cubicBezTo>
                          <a:pt x="16192" y="4763"/>
                          <a:pt x="16192" y="4763"/>
                          <a:pt x="16192" y="4763"/>
                        </a:cubicBezTo>
                        <a:cubicBezTo>
                          <a:pt x="13335" y="5715"/>
                          <a:pt x="13335" y="5715"/>
                          <a:pt x="14288" y="5715"/>
                        </a:cubicBezTo>
                        <a:cubicBezTo>
                          <a:pt x="13335" y="5715"/>
                          <a:pt x="14288" y="5715"/>
                          <a:pt x="14288" y="5715"/>
                        </a:cubicBezTo>
                        <a:cubicBezTo>
                          <a:pt x="14288" y="5715"/>
                          <a:pt x="14288" y="5715"/>
                          <a:pt x="14288" y="5715"/>
                        </a:cubicBezTo>
                        <a:cubicBezTo>
                          <a:pt x="14288" y="5715"/>
                          <a:pt x="14288" y="5715"/>
                          <a:pt x="14288" y="5715"/>
                        </a:cubicBezTo>
                        <a:cubicBezTo>
                          <a:pt x="14288" y="5715"/>
                          <a:pt x="14288" y="5715"/>
                          <a:pt x="14288" y="5715"/>
                        </a:cubicBezTo>
                        <a:close/>
                        <a:moveTo>
                          <a:pt x="4763" y="2858"/>
                        </a:moveTo>
                        <a:cubicBezTo>
                          <a:pt x="4763" y="2858"/>
                          <a:pt x="4763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4763" y="2858"/>
                        </a:cubicBezTo>
                        <a:close/>
                        <a:moveTo>
                          <a:pt x="9525" y="4763"/>
                        </a:moveTo>
                        <a:cubicBezTo>
                          <a:pt x="9525" y="4763"/>
                          <a:pt x="9525" y="4763"/>
                          <a:pt x="9525" y="4763"/>
                        </a:cubicBezTo>
                        <a:cubicBezTo>
                          <a:pt x="9525" y="4763"/>
                          <a:pt x="9525" y="4763"/>
                          <a:pt x="9525" y="4763"/>
                        </a:cubicBezTo>
                        <a:cubicBezTo>
                          <a:pt x="9525" y="4763"/>
                          <a:pt x="9525" y="4763"/>
                          <a:pt x="9525" y="4763"/>
                        </a:cubicBezTo>
                        <a:cubicBezTo>
                          <a:pt x="10477" y="4763"/>
                          <a:pt x="9525" y="4763"/>
                          <a:pt x="9525" y="476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82" name="图形 2"/>
                <p:cNvGrpSpPr/>
                <p:nvPr/>
              </p:nvGrpSpPr>
              <p:grpSpPr>
                <a:xfrm>
                  <a:off x="4039552" y="4116704"/>
                  <a:ext cx="56197" cy="35242"/>
                  <a:chOff x="4039552" y="4116704"/>
                  <a:chExt cx="56197" cy="35242"/>
                </a:xfrm>
              </p:grpSpPr>
              <p:grpSp>
                <p:nvGrpSpPr>
                  <p:cNvPr id="1583" name="图形 2"/>
                  <p:cNvGrpSpPr/>
                  <p:nvPr/>
                </p:nvGrpSpPr>
                <p:grpSpPr>
                  <a:xfrm>
                    <a:off x="4039552" y="4116704"/>
                    <a:ext cx="46672" cy="32385"/>
                    <a:chOff x="4039552" y="4116704"/>
                    <a:chExt cx="46672" cy="32385"/>
                  </a:xfrm>
                </p:grpSpPr>
                <p:sp>
                  <p:nvSpPr>
                    <p:cNvPr id="1584" name="任意多边形: 形状 1468"/>
                    <p:cNvSpPr/>
                    <p:nvPr/>
                  </p:nvSpPr>
                  <p:spPr>
                    <a:xfrm>
                      <a:off x="4070032" y="4140516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0 h 423"/>
                        <a:gd name="connsiteX1" fmla="*/ 0 w 9525"/>
                        <a:gd name="connsiteY1" fmla="*/ 0 h 423"/>
                        <a:gd name="connsiteX2" fmla="*/ 0 w 9525"/>
                        <a:gd name="connsiteY2" fmla="*/ 0 h 423"/>
                        <a:gd name="connsiteX3" fmla="*/ 0 w 9525"/>
                        <a:gd name="connsiteY3" fmla="*/ 0 h 423"/>
                        <a:gd name="connsiteX4" fmla="*/ 0 w 9525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85" name="任意多边形: 形状 1469"/>
                    <p:cNvSpPr/>
                    <p:nvPr/>
                  </p:nvSpPr>
                  <p:spPr>
                    <a:xfrm>
                      <a:off x="4070032" y="4141469"/>
                      <a:ext cx="714" cy="423"/>
                    </a:xfrm>
                    <a:custGeom>
                      <a:avLst/>
                      <a:gdLst>
                        <a:gd name="connsiteX0" fmla="*/ 0 w 714"/>
                        <a:gd name="connsiteY0" fmla="*/ 0 h 423"/>
                        <a:gd name="connsiteX1" fmla="*/ 0 w 714"/>
                        <a:gd name="connsiteY1" fmla="*/ 0 h 423"/>
                        <a:gd name="connsiteX2" fmla="*/ 0 w 714"/>
                        <a:gd name="connsiteY2" fmla="*/ 0 h 423"/>
                        <a:gd name="connsiteX3" fmla="*/ 0 w 714"/>
                        <a:gd name="connsiteY3" fmla="*/ 0 h 423"/>
                        <a:gd name="connsiteX4" fmla="*/ 0 w 714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423">
                          <a:moveTo>
                            <a:pt x="0" y="0"/>
                          </a:move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953" y="952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86" name="任意多边形: 形状 1470"/>
                    <p:cNvSpPr/>
                    <p:nvPr/>
                  </p:nvSpPr>
                  <p:spPr>
                    <a:xfrm>
                      <a:off x="4078843" y="4145279"/>
                      <a:ext cx="1666" cy="1904"/>
                    </a:xfrm>
                    <a:custGeom>
                      <a:avLst/>
                      <a:gdLst>
                        <a:gd name="connsiteX0" fmla="*/ 714 w 1666"/>
                        <a:gd name="connsiteY0" fmla="*/ 1905 h 1904"/>
                        <a:gd name="connsiteX1" fmla="*/ 1667 w 1666"/>
                        <a:gd name="connsiteY1" fmla="*/ 0 h 1904"/>
                        <a:gd name="connsiteX2" fmla="*/ 1667 w 1666"/>
                        <a:gd name="connsiteY2" fmla="*/ 0 h 1904"/>
                        <a:gd name="connsiteX3" fmla="*/ 714 w 1666"/>
                        <a:gd name="connsiteY3" fmla="*/ 0 h 1904"/>
                        <a:gd name="connsiteX4" fmla="*/ 714 w 1666"/>
                        <a:gd name="connsiteY4" fmla="*/ 0 h 1904"/>
                        <a:gd name="connsiteX5" fmla="*/ 714 w 1666"/>
                        <a:gd name="connsiteY5" fmla="*/ 0 h 1904"/>
                        <a:gd name="connsiteX6" fmla="*/ 714 w 1666"/>
                        <a:gd name="connsiteY6" fmla="*/ 1905 h 1904"/>
                        <a:gd name="connsiteX7" fmla="*/ 714 w 1666"/>
                        <a:gd name="connsiteY7" fmla="*/ 1905 h 1904"/>
                        <a:gd name="connsiteX8" fmla="*/ 714 w 1666"/>
                        <a:gd name="connsiteY8" fmla="*/ 1905 h 1904"/>
                        <a:gd name="connsiteX9" fmla="*/ 714 w 1666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6" h="1904">
                          <a:moveTo>
                            <a:pt x="714" y="1905"/>
                          </a:moveTo>
                          <a:lnTo>
                            <a:pt x="1667" y="0"/>
                          </a:lnTo>
                          <a:lnTo>
                            <a:pt x="1667" y="0"/>
                          </a:lnTo>
                          <a:cubicBezTo>
                            <a:pt x="1667" y="0"/>
                            <a:pt x="1667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lnTo>
                            <a:pt x="714" y="0"/>
                          </a:lnTo>
                          <a:cubicBezTo>
                            <a:pt x="714" y="953"/>
                            <a:pt x="714" y="953"/>
                            <a:pt x="714" y="1905"/>
                          </a:cubicBezTo>
                          <a:cubicBezTo>
                            <a:pt x="714" y="953"/>
                            <a:pt x="-238" y="953"/>
                            <a:pt x="714" y="1905"/>
                          </a:cubicBezTo>
                          <a:cubicBezTo>
                            <a:pt x="-238" y="953"/>
                            <a:pt x="-238" y="953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87" name="任意多边形: 形状 1471"/>
                    <p:cNvSpPr/>
                    <p:nvPr/>
                  </p:nvSpPr>
                  <p:spPr>
                    <a:xfrm>
                      <a:off x="4039552" y="4116704"/>
                      <a:ext cx="46672" cy="32385"/>
                    </a:xfrm>
                    <a:custGeom>
                      <a:avLst/>
                      <a:gdLst>
                        <a:gd name="connsiteX0" fmla="*/ 40005 w 46672"/>
                        <a:gd name="connsiteY0" fmla="*/ 29528 h 32385"/>
                        <a:gd name="connsiteX1" fmla="*/ 40005 w 46672"/>
                        <a:gd name="connsiteY1" fmla="*/ 27623 h 32385"/>
                        <a:gd name="connsiteX2" fmla="*/ 40005 w 46672"/>
                        <a:gd name="connsiteY2" fmla="*/ 27623 h 32385"/>
                        <a:gd name="connsiteX3" fmla="*/ 40005 w 46672"/>
                        <a:gd name="connsiteY3" fmla="*/ 27623 h 32385"/>
                        <a:gd name="connsiteX4" fmla="*/ 39053 w 46672"/>
                        <a:gd name="connsiteY4" fmla="*/ 27623 h 32385"/>
                        <a:gd name="connsiteX5" fmla="*/ 38100 w 46672"/>
                        <a:gd name="connsiteY5" fmla="*/ 27623 h 32385"/>
                        <a:gd name="connsiteX6" fmla="*/ 37148 w 46672"/>
                        <a:gd name="connsiteY6" fmla="*/ 27623 h 32385"/>
                        <a:gd name="connsiteX7" fmla="*/ 37148 w 46672"/>
                        <a:gd name="connsiteY7" fmla="*/ 27623 h 32385"/>
                        <a:gd name="connsiteX8" fmla="*/ 36195 w 46672"/>
                        <a:gd name="connsiteY8" fmla="*/ 27623 h 32385"/>
                        <a:gd name="connsiteX9" fmla="*/ 36195 w 46672"/>
                        <a:gd name="connsiteY9" fmla="*/ 27623 h 32385"/>
                        <a:gd name="connsiteX10" fmla="*/ 36195 w 46672"/>
                        <a:gd name="connsiteY10" fmla="*/ 27623 h 32385"/>
                        <a:gd name="connsiteX11" fmla="*/ 35243 w 46672"/>
                        <a:gd name="connsiteY11" fmla="*/ 26670 h 32385"/>
                        <a:gd name="connsiteX12" fmla="*/ 34290 w 46672"/>
                        <a:gd name="connsiteY12" fmla="*/ 25717 h 32385"/>
                        <a:gd name="connsiteX13" fmla="*/ 34290 w 46672"/>
                        <a:gd name="connsiteY13" fmla="*/ 25717 h 32385"/>
                        <a:gd name="connsiteX14" fmla="*/ 32385 w 46672"/>
                        <a:gd name="connsiteY14" fmla="*/ 24765 h 32385"/>
                        <a:gd name="connsiteX15" fmla="*/ 31433 w 46672"/>
                        <a:gd name="connsiteY15" fmla="*/ 23813 h 32385"/>
                        <a:gd name="connsiteX16" fmla="*/ 29528 w 46672"/>
                        <a:gd name="connsiteY16" fmla="*/ 22860 h 32385"/>
                        <a:gd name="connsiteX17" fmla="*/ 28575 w 46672"/>
                        <a:gd name="connsiteY17" fmla="*/ 21908 h 32385"/>
                        <a:gd name="connsiteX18" fmla="*/ 26670 w 46672"/>
                        <a:gd name="connsiteY18" fmla="*/ 20955 h 32385"/>
                        <a:gd name="connsiteX19" fmla="*/ 24765 w 46672"/>
                        <a:gd name="connsiteY19" fmla="*/ 20003 h 32385"/>
                        <a:gd name="connsiteX20" fmla="*/ 23813 w 46672"/>
                        <a:gd name="connsiteY20" fmla="*/ 20003 h 32385"/>
                        <a:gd name="connsiteX21" fmla="*/ 23813 w 46672"/>
                        <a:gd name="connsiteY21" fmla="*/ 20003 h 32385"/>
                        <a:gd name="connsiteX22" fmla="*/ 23813 w 46672"/>
                        <a:gd name="connsiteY22" fmla="*/ 20003 h 32385"/>
                        <a:gd name="connsiteX23" fmla="*/ 23813 w 46672"/>
                        <a:gd name="connsiteY23" fmla="*/ 20003 h 32385"/>
                        <a:gd name="connsiteX24" fmla="*/ 22860 w 46672"/>
                        <a:gd name="connsiteY24" fmla="*/ 19050 h 32385"/>
                        <a:gd name="connsiteX25" fmla="*/ 21908 w 46672"/>
                        <a:gd name="connsiteY25" fmla="*/ 19050 h 32385"/>
                        <a:gd name="connsiteX26" fmla="*/ 21908 w 46672"/>
                        <a:gd name="connsiteY26" fmla="*/ 19050 h 32385"/>
                        <a:gd name="connsiteX27" fmla="*/ 20955 w 46672"/>
                        <a:gd name="connsiteY27" fmla="*/ 18098 h 32385"/>
                        <a:gd name="connsiteX28" fmla="*/ 20955 w 46672"/>
                        <a:gd name="connsiteY28" fmla="*/ 18098 h 32385"/>
                        <a:gd name="connsiteX29" fmla="*/ 20955 w 46672"/>
                        <a:gd name="connsiteY29" fmla="*/ 18098 h 32385"/>
                        <a:gd name="connsiteX30" fmla="*/ 20955 w 46672"/>
                        <a:gd name="connsiteY30" fmla="*/ 18098 h 32385"/>
                        <a:gd name="connsiteX31" fmla="*/ 20955 w 46672"/>
                        <a:gd name="connsiteY31" fmla="*/ 18098 h 32385"/>
                        <a:gd name="connsiteX32" fmla="*/ 20955 w 46672"/>
                        <a:gd name="connsiteY32" fmla="*/ 18098 h 32385"/>
                        <a:gd name="connsiteX33" fmla="*/ 20955 w 46672"/>
                        <a:gd name="connsiteY33" fmla="*/ 18098 h 32385"/>
                        <a:gd name="connsiteX34" fmla="*/ 20003 w 46672"/>
                        <a:gd name="connsiteY34" fmla="*/ 17145 h 32385"/>
                        <a:gd name="connsiteX35" fmla="*/ 19050 w 46672"/>
                        <a:gd name="connsiteY35" fmla="*/ 16192 h 32385"/>
                        <a:gd name="connsiteX36" fmla="*/ 19050 w 46672"/>
                        <a:gd name="connsiteY36" fmla="*/ 16192 h 32385"/>
                        <a:gd name="connsiteX37" fmla="*/ 18098 w 46672"/>
                        <a:gd name="connsiteY37" fmla="*/ 16192 h 32385"/>
                        <a:gd name="connsiteX38" fmla="*/ 18098 w 46672"/>
                        <a:gd name="connsiteY38" fmla="*/ 16192 h 32385"/>
                        <a:gd name="connsiteX39" fmla="*/ 18098 w 46672"/>
                        <a:gd name="connsiteY39" fmla="*/ 16192 h 32385"/>
                        <a:gd name="connsiteX40" fmla="*/ 17145 w 46672"/>
                        <a:gd name="connsiteY40" fmla="*/ 15240 h 32385"/>
                        <a:gd name="connsiteX41" fmla="*/ 16193 w 46672"/>
                        <a:gd name="connsiteY41" fmla="*/ 14288 h 32385"/>
                        <a:gd name="connsiteX42" fmla="*/ 15240 w 46672"/>
                        <a:gd name="connsiteY42" fmla="*/ 13335 h 32385"/>
                        <a:gd name="connsiteX43" fmla="*/ 15240 w 46672"/>
                        <a:gd name="connsiteY43" fmla="*/ 13335 h 32385"/>
                        <a:gd name="connsiteX44" fmla="*/ 14288 w 46672"/>
                        <a:gd name="connsiteY44" fmla="*/ 12383 h 32385"/>
                        <a:gd name="connsiteX45" fmla="*/ 14288 w 46672"/>
                        <a:gd name="connsiteY45" fmla="*/ 12383 h 32385"/>
                        <a:gd name="connsiteX46" fmla="*/ 13335 w 46672"/>
                        <a:gd name="connsiteY46" fmla="*/ 11430 h 32385"/>
                        <a:gd name="connsiteX47" fmla="*/ 13335 w 46672"/>
                        <a:gd name="connsiteY47" fmla="*/ 11430 h 32385"/>
                        <a:gd name="connsiteX48" fmla="*/ 13335 w 46672"/>
                        <a:gd name="connsiteY48" fmla="*/ 11430 h 32385"/>
                        <a:gd name="connsiteX49" fmla="*/ 13335 w 46672"/>
                        <a:gd name="connsiteY49" fmla="*/ 11430 h 32385"/>
                        <a:gd name="connsiteX50" fmla="*/ 13335 w 46672"/>
                        <a:gd name="connsiteY50" fmla="*/ 10478 h 32385"/>
                        <a:gd name="connsiteX51" fmla="*/ 12383 w 46672"/>
                        <a:gd name="connsiteY51" fmla="*/ 9525 h 32385"/>
                        <a:gd name="connsiteX52" fmla="*/ 11430 w 46672"/>
                        <a:gd name="connsiteY52" fmla="*/ 9525 h 32385"/>
                        <a:gd name="connsiteX53" fmla="*/ 9525 w 46672"/>
                        <a:gd name="connsiteY53" fmla="*/ 7620 h 32385"/>
                        <a:gd name="connsiteX54" fmla="*/ 8573 w 46672"/>
                        <a:gd name="connsiteY54" fmla="*/ 6667 h 32385"/>
                        <a:gd name="connsiteX55" fmla="*/ 7620 w 46672"/>
                        <a:gd name="connsiteY55" fmla="*/ 5715 h 32385"/>
                        <a:gd name="connsiteX56" fmla="*/ 7620 w 46672"/>
                        <a:gd name="connsiteY56" fmla="*/ 5715 h 32385"/>
                        <a:gd name="connsiteX57" fmla="*/ 6668 w 46672"/>
                        <a:gd name="connsiteY57" fmla="*/ 4763 h 32385"/>
                        <a:gd name="connsiteX58" fmla="*/ 6668 w 46672"/>
                        <a:gd name="connsiteY58" fmla="*/ 4763 h 32385"/>
                        <a:gd name="connsiteX59" fmla="*/ 6668 w 46672"/>
                        <a:gd name="connsiteY59" fmla="*/ 4763 h 32385"/>
                        <a:gd name="connsiteX60" fmla="*/ 6668 w 46672"/>
                        <a:gd name="connsiteY60" fmla="*/ 4763 h 32385"/>
                        <a:gd name="connsiteX61" fmla="*/ 5715 w 46672"/>
                        <a:gd name="connsiteY61" fmla="*/ 4763 h 32385"/>
                        <a:gd name="connsiteX62" fmla="*/ 5715 w 46672"/>
                        <a:gd name="connsiteY62" fmla="*/ 4763 h 32385"/>
                        <a:gd name="connsiteX63" fmla="*/ 5715 w 46672"/>
                        <a:gd name="connsiteY63" fmla="*/ 4763 h 32385"/>
                        <a:gd name="connsiteX64" fmla="*/ 5715 w 46672"/>
                        <a:gd name="connsiteY64" fmla="*/ 4763 h 32385"/>
                        <a:gd name="connsiteX65" fmla="*/ 4763 w 46672"/>
                        <a:gd name="connsiteY65" fmla="*/ 3810 h 32385"/>
                        <a:gd name="connsiteX66" fmla="*/ 2858 w 46672"/>
                        <a:gd name="connsiteY66" fmla="*/ 1905 h 32385"/>
                        <a:gd name="connsiteX67" fmla="*/ 1905 w 46672"/>
                        <a:gd name="connsiteY67" fmla="*/ 953 h 32385"/>
                        <a:gd name="connsiteX68" fmla="*/ 953 w 46672"/>
                        <a:gd name="connsiteY68" fmla="*/ 0 h 32385"/>
                        <a:gd name="connsiteX69" fmla="*/ 0 w 46672"/>
                        <a:gd name="connsiteY69" fmla="*/ 0 h 32385"/>
                        <a:gd name="connsiteX70" fmla="*/ 0 w 46672"/>
                        <a:gd name="connsiteY70" fmla="*/ 0 h 32385"/>
                        <a:gd name="connsiteX71" fmla="*/ 953 w 46672"/>
                        <a:gd name="connsiteY71" fmla="*/ 953 h 32385"/>
                        <a:gd name="connsiteX72" fmla="*/ 1905 w 46672"/>
                        <a:gd name="connsiteY72" fmla="*/ 1905 h 32385"/>
                        <a:gd name="connsiteX73" fmla="*/ 2858 w 46672"/>
                        <a:gd name="connsiteY73" fmla="*/ 2858 h 32385"/>
                        <a:gd name="connsiteX74" fmla="*/ 3810 w 46672"/>
                        <a:gd name="connsiteY74" fmla="*/ 3810 h 32385"/>
                        <a:gd name="connsiteX75" fmla="*/ 3810 w 46672"/>
                        <a:gd name="connsiteY75" fmla="*/ 3810 h 32385"/>
                        <a:gd name="connsiteX76" fmla="*/ 4763 w 46672"/>
                        <a:gd name="connsiteY76" fmla="*/ 4763 h 32385"/>
                        <a:gd name="connsiteX77" fmla="*/ 5715 w 46672"/>
                        <a:gd name="connsiteY77" fmla="*/ 5715 h 32385"/>
                        <a:gd name="connsiteX78" fmla="*/ 6668 w 46672"/>
                        <a:gd name="connsiteY78" fmla="*/ 6667 h 32385"/>
                        <a:gd name="connsiteX79" fmla="*/ 7620 w 46672"/>
                        <a:gd name="connsiteY79" fmla="*/ 7620 h 32385"/>
                        <a:gd name="connsiteX80" fmla="*/ 8573 w 46672"/>
                        <a:gd name="connsiteY80" fmla="*/ 8573 h 32385"/>
                        <a:gd name="connsiteX81" fmla="*/ 9525 w 46672"/>
                        <a:gd name="connsiteY81" fmla="*/ 9525 h 32385"/>
                        <a:gd name="connsiteX82" fmla="*/ 10478 w 46672"/>
                        <a:gd name="connsiteY82" fmla="*/ 10478 h 32385"/>
                        <a:gd name="connsiteX83" fmla="*/ 11430 w 46672"/>
                        <a:gd name="connsiteY83" fmla="*/ 11430 h 32385"/>
                        <a:gd name="connsiteX84" fmla="*/ 12383 w 46672"/>
                        <a:gd name="connsiteY84" fmla="*/ 11430 h 32385"/>
                        <a:gd name="connsiteX85" fmla="*/ 13335 w 46672"/>
                        <a:gd name="connsiteY85" fmla="*/ 12383 h 32385"/>
                        <a:gd name="connsiteX86" fmla="*/ 14288 w 46672"/>
                        <a:gd name="connsiteY86" fmla="*/ 13335 h 32385"/>
                        <a:gd name="connsiteX87" fmla="*/ 15240 w 46672"/>
                        <a:gd name="connsiteY87" fmla="*/ 14288 h 32385"/>
                        <a:gd name="connsiteX88" fmla="*/ 16193 w 46672"/>
                        <a:gd name="connsiteY88" fmla="*/ 14288 h 32385"/>
                        <a:gd name="connsiteX89" fmla="*/ 17145 w 46672"/>
                        <a:gd name="connsiteY89" fmla="*/ 15240 h 32385"/>
                        <a:gd name="connsiteX90" fmla="*/ 17145 w 46672"/>
                        <a:gd name="connsiteY90" fmla="*/ 15240 h 32385"/>
                        <a:gd name="connsiteX91" fmla="*/ 17145 w 46672"/>
                        <a:gd name="connsiteY91" fmla="*/ 15240 h 32385"/>
                        <a:gd name="connsiteX92" fmla="*/ 17145 w 46672"/>
                        <a:gd name="connsiteY92" fmla="*/ 15240 h 32385"/>
                        <a:gd name="connsiteX93" fmla="*/ 18098 w 46672"/>
                        <a:gd name="connsiteY93" fmla="*/ 16192 h 32385"/>
                        <a:gd name="connsiteX94" fmla="*/ 18098 w 46672"/>
                        <a:gd name="connsiteY94" fmla="*/ 16192 h 32385"/>
                        <a:gd name="connsiteX95" fmla="*/ 18098 w 46672"/>
                        <a:gd name="connsiteY95" fmla="*/ 16192 h 32385"/>
                        <a:gd name="connsiteX96" fmla="*/ 19050 w 46672"/>
                        <a:gd name="connsiteY96" fmla="*/ 17145 h 32385"/>
                        <a:gd name="connsiteX97" fmla="*/ 20955 w 46672"/>
                        <a:gd name="connsiteY97" fmla="*/ 18098 h 32385"/>
                        <a:gd name="connsiteX98" fmla="*/ 21908 w 46672"/>
                        <a:gd name="connsiteY98" fmla="*/ 18098 h 32385"/>
                        <a:gd name="connsiteX99" fmla="*/ 21908 w 46672"/>
                        <a:gd name="connsiteY99" fmla="*/ 18098 h 32385"/>
                        <a:gd name="connsiteX100" fmla="*/ 21908 w 46672"/>
                        <a:gd name="connsiteY100" fmla="*/ 18098 h 32385"/>
                        <a:gd name="connsiteX101" fmla="*/ 21908 w 46672"/>
                        <a:gd name="connsiteY101" fmla="*/ 18098 h 32385"/>
                        <a:gd name="connsiteX102" fmla="*/ 22860 w 46672"/>
                        <a:gd name="connsiteY102" fmla="*/ 19050 h 32385"/>
                        <a:gd name="connsiteX103" fmla="*/ 24765 w 46672"/>
                        <a:gd name="connsiteY103" fmla="*/ 20955 h 32385"/>
                        <a:gd name="connsiteX104" fmla="*/ 24765 w 46672"/>
                        <a:gd name="connsiteY104" fmla="*/ 20955 h 32385"/>
                        <a:gd name="connsiteX105" fmla="*/ 25718 w 46672"/>
                        <a:gd name="connsiteY105" fmla="*/ 20955 h 32385"/>
                        <a:gd name="connsiteX106" fmla="*/ 26670 w 46672"/>
                        <a:gd name="connsiteY106" fmla="*/ 21908 h 32385"/>
                        <a:gd name="connsiteX107" fmla="*/ 27623 w 46672"/>
                        <a:gd name="connsiteY107" fmla="*/ 22860 h 32385"/>
                        <a:gd name="connsiteX108" fmla="*/ 28575 w 46672"/>
                        <a:gd name="connsiteY108" fmla="*/ 23813 h 32385"/>
                        <a:gd name="connsiteX109" fmla="*/ 29528 w 46672"/>
                        <a:gd name="connsiteY109" fmla="*/ 23813 h 32385"/>
                        <a:gd name="connsiteX110" fmla="*/ 31433 w 46672"/>
                        <a:gd name="connsiteY110" fmla="*/ 24765 h 32385"/>
                        <a:gd name="connsiteX111" fmla="*/ 32385 w 46672"/>
                        <a:gd name="connsiteY111" fmla="*/ 24765 h 32385"/>
                        <a:gd name="connsiteX112" fmla="*/ 34290 w 46672"/>
                        <a:gd name="connsiteY112" fmla="*/ 25717 h 32385"/>
                        <a:gd name="connsiteX113" fmla="*/ 36195 w 46672"/>
                        <a:gd name="connsiteY113" fmla="*/ 26670 h 32385"/>
                        <a:gd name="connsiteX114" fmla="*/ 39053 w 46672"/>
                        <a:gd name="connsiteY114" fmla="*/ 28575 h 32385"/>
                        <a:gd name="connsiteX115" fmla="*/ 40005 w 46672"/>
                        <a:gd name="connsiteY115" fmla="*/ 29528 h 32385"/>
                        <a:gd name="connsiteX116" fmla="*/ 40958 w 46672"/>
                        <a:gd name="connsiteY116" fmla="*/ 29528 h 32385"/>
                        <a:gd name="connsiteX117" fmla="*/ 41910 w 46672"/>
                        <a:gd name="connsiteY117" fmla="*/ 30480 h 32385"/>
                        <a:gd name="connsiteX118" fmla="*/ 43815 w 46672"/>
                        <a:gd name="connsiteY118" fmla="*/ 31433 h 32385"/>
                        <a:gd name="connsiteX119" fmla="*/ 43815 w 46672"/>
                        <a:gd name="connsiteY119" fmla="*/ 31433 h 32385"/>
                        <a:gd name="connsiteX120" fmla="*/ 43815 w 46672"/>
                        <a:gd name="connsiteY120" fmla="*/ 31433 h 32385"/>
                        <a:gd name="connsiteX121" fmla="*/ 44768 w 46672"/>
                        <a:gd name="connsiteY121" fmla="*/ 32385 h 32385"/>
                        <a:gd name="connsiteX122" fmla="*/ 45720 w 46672"/>
                        <a:gd name="connsiteY122" fmla="*/ 32385 h 32385"/>
                        <a:gd name="connsiteX123" fmla="*/ 46673 w 46672"/>
                        <a:gd name="connsiteY123" fmla="*/ 32385 h 32385"/>
                        <a:gd name="connsiteX124" fmla="*/ 46673 w 46672"/>
                        <a:gd name="connsiteY124" fmla="*/ 32385 h 32385"/>
                        <a:gd name="connsiteX125" fmla="*/ 40005 w 46672"/>
                        <a:gd name="connsiteY125" fmla="*/ 29528 h 32385"/>
                        <a:gd name="connsiteX126" fmla="*/ 40005 w 46672"/>
                        <a:gd name="connsiteY126" fmla="*/ 29528 h 32385"/>
                        <a:gd name="connsiteX127" fmla="*/ 40005 w 46672"/>
                        <a:gd name="connsiteY127" fmla="*/ 29528 h 32385"/>
                        <a:gd name="connsiteX128" fmla="*/ 40005 w 46672"/>
                        <a:gd name="connsiteY128" fmla="*/ 29528 h 32385"/>
                        <a:gd name="connsiteX129" fmla="*/ 30480 w 46672"/>
                        <a:gd name="connsiteY129" fmla="*/ 24765 h 32385"/>
                        <a:gd name="connsiteX130" fmla="*/ 30480 w 46672"/>
                        <a:gd name="connsiteY130" fmla="*/ 24765 h 32385"/>
                        <a:gd name="connsiteX131" fmla="*/ 30480 w 46672"/>
                        <a:gd name="connsiteY131" fmla="*/ 24765 h 32385"/>
                        <a:gd name="connsiteX132" fmla="*/ 30480 w 46672"/>
                        <a:gd name="connsiteY132" fmla="*/ 24765 h 32385"/>
                        <a:gd name="connsiteX133" fmla="*/ 30480 w 46672"/>
                        <a:gd name="connsiteY133" fmla="*/ 24765 h 32385"/>
                        <a:gd name="connsiteX134" fmla="*/ 31433 w 46672"/>
                        <a:gd name="connsiteY134" fmla="*/ 24765 h 32385"/>
                        <a:gd name="connsiteX135" fmla="*/ 31433 w 46672"/>
                        <a:gd name="connsiteY135" fmla="*/ 24765 h 32385"/>
                        <a:gd name="connsiteX136" fmla="*/ 31433 w 46672"/>
                        <a:gd name="connsiteY136" fmla="*/ 24765 h 32385"/>
                        <a:gd name="connsiteX137" fmla="*/ 31433 w 46672"/>
                        <a:gd name="connsiteY137" fmla="*/ 24765 h 32385"/>
                        <a:gd name="connsiteX138" fmla="*/ 31433 w 46672"/>
                        <a:gd name="connsiteY138" fmla="*/ 24765 h 3238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46672" h="32385">
                          <a:moveTo>
                            <a:pt x="40005" y="29528"/>
                          </a:moveTo>
                          <a:cubicBezTo>
                            <a:pt x="40005" y="28575"/>
                            <a:pt x="40005" y="28575"/>
                            <a:pt x="40005" y="27623"/>
                          </a:cubicBezTo>
                          <a:lnTo>
                            <a:pt x="40005" y="27623"/>
                          </a:lnTo>
                          <a:cubicBezTo>
                            <a:pt x="40005" y="27623"/>
                            <a:pt x="40005" y="27623"/>
                            <a:pt x="40005" y="27623"/>
                          </a:cubicBezTo>
                          <a:cubicBezTo>
                            <a:pt x="40005" y="27623"/>
                            <a:pt x="39053" y="27623"/>
                            <a:pt x="39053" y="27623"/>
                          </a:cubicBezTo>
                          <a:cubicBezTo>
                            <a:pt x="39053" y="27623"/>
                            <a:pt x="38100" y="27623"/>
                            <a:pt x="38100" y="27623"/>
                          </a:cubicBezTo>
                          <a:cubicBezTo>
                            <a:pt x="38100" y="27623"/>
                            <a:pt x="37148" y="27623"/>
                            <a:pt x="37148" y="27623"/>
                          </a:cubicBezTo>
                          <a:cubicBezTo>
                            <a:pt x="37148" y="27623"/>
                            <a:pt x="37148" y="27623"/>
                            <a:pt x="37148" y="27623"/>
                          </a:cubicBezTo>
                          <a:cubicBezTo>
                            <a:pt x="37148" y="27623"/>
                            <a:pt x="37148" y="26670"/>
                            <a:pt x="36195" y="27623"/>
                          </a:cubicBezTo>
                          <a:cubicBezTo>
                            <a:pt x="36195" y="27623"/>
                            <a:pt x="36195" y="27623"/>
                            <a:pt x="36195" y="27623"/>
                          </a:cubicBezTo>
                          <a:cubicBezTo>
                            <a:pt x="36195" y="27623"/>
                            <a:pt x="36195" y="27623"/>
                            <a:pt x="36195" y="27623"/>
                          </a:cubicBezTo>
                          <a:cubicBezTo>
                            <a:pt x="36195" y="27623"/>
                            <a:pt x="35243" y="27623"/>
                            <a:pt x="35243" y="26670"/>
                          </a:cubicBezTo>
                          <a:cubicBezTo>
                            <a:pt x="35243" y="26670"/>
                            <a:pt x="34290" y="26670"/>
                            <a:pt x="34290" y="25717"/>
                          </a:cubicBezTo>
                          <a:cubicBezTo>
                            <a:pt x="34290" y="25717"/>
                            <a:pt x="34290" y="25717"/>
                            <a:pt x="34290" y="25717"/>
                          </a:cubicBezTo>
                          <a:cubicBezTo>
                            <a:pt x="34290" y="25717"/>
                            <a:pt x="33338" y="25717"/>
                            <a:pt x="32385" y="24765"/>
                          </a:cubicBezTo>
                          <a:cubicBezTo>
                            <a:pt x="32385" y="24765"/>
                            <a:pt x="31433" y="23813"/>
                            <a:pt x="31433" y="23813"/>
                          </a:cubicBezTo>
                          <a:cubicBezTo>
                            <a:pt x="30480" y="23813"/>
                            <a:pt x="30480" y="22860"/>
                            <a:pt x="29528" y="22860"/>
                          </a:cubicBezTo>
                          <a:cubicBezTo>
                            <a:pt x="29528" y="22860"/>
                            <a:pt x="29528" y="22860"/>
                            <a:pt x="28575" y="21908"/>
                          </a:cubicBezTo>
                          <a:cubicBezTo>
                            <a:pt x="28575" y="21908"/>
                            <a:pt x="27623" y="21908"/>
                            <a:pt x="26670" y="20955"/>
                          </a:cubicBezTo>
                          <a:cubicBezTo>
                            <a:pt x="26670" y="20955"/>
                            <a:pt x="25718" y="20003"/>
                            <a:pt x="24765" y="20003"/>
                          </a:cubicBezTo>
                          <a:cubicBezTo>
                            <a:pt x="23813" y="20003"/>
                            <a:pt x="24765" y="20003"/>
                            <a:pt x="23813" y="20003"/>
                          </a:cubicBezTo>
                          <a:cubicBezTo>
                            <a:pt x="23813" y="20003"/>
                            <a:pt x="23813" y="20003"/>
                            <a:pt x="23813" y="20003"/>
                          </a:cubicBezTo>
                          <a:cubicBezTo>
                            <a:pt x="23813" y="20003"/>
                            <a:pt x="23813" y="20003"/>
                            <a:pt x="23813" y="20003"/>
                          </a:cubicBezTo>
                          <a:cubicBezTo>
                            <a:pt x="23813" y="20003"/>
                            <a:pt x="23813" y="20003"/>
                            <a:pt x="23813" y="20003"/>
                          </a:cubicBezTo>
                          <a:cubicBezTo>
                            <a:pt x="23813" y="20003"/>
                            <a:pt x="22860" y="20003"/>
                            <a:pt x="22860" y="19050"/>
                          </a:cubicBezTo>
                          <a:cubicBezTo>
                            <a:pt x="22860" y="19050"/>
                            <a:pt x="22860" y="18098"/>
                            <a:pt x="21908" y="19050"/>
                          </a:cubicBezTo>
                          <a:cubicBezTo>
                            <a:pt x="21908" y="19050"/>
                            <a:pt x="21908" y="19050"/>
                            <a:pt x="21908" y="19050"/>
                          </a:cubicBezTo>
                          <a:cubicBezTo>
                            <a:pt x="21908" y="19050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955" y="18098"/>
                            <a:pt x="20955" y="18098"/>
                          </a:cubicBezTo>
                          <a:cubicBezTo>
                            <a:pt x="20955" y="18098"/>
                            <a:pt x="20003" y="17145"/>
                            <a:pt x="20003" y="17145"/>
                          </a:cubicBezTo>
                          <a:cubicBezTo>
                            <a:pt x="20003" y="17145"/>
                            <a:pt x="19050" y="17145"/>
                            <a:pt x="19050" y="16192"/>
                          </a:cubicBezTo>
                          <a:cubicBezTo>
                            <a:pt x="19050" y="16192"/>
                            <a:pt x="19050" y="16192"/>
                            <a:pt x="19050" y="16192"/>
                          </a:cubicBezTo>
                          <a:cubicBezTo>
                            <a:pt x="19050" y="16192"/>
                            <a:pt x="18098" y="16192"/>
                            <a:pt x="18098" y="16192"/>
                          </a:cubicBezTo>
                          <a:cubicBezTo>
                            <a:pt x="18098" y="16192"/>
                            <a:pt x="18098" y="16192"/>
                            <a:pt x="18098" y="16192"/>
                          </a:cubicBezTo>
                          <a:cubicBezTo>
                            <a:pt x="18098" y="16192"/>
                            <a:pt x="18098" y="16192"/>
                            <a:pt x="18098" y="16192"/>
                          </a:cubicBezTo>
                          <a:cubicBezTo>
                            <a:pt x="18098" y="16192"/>
                            <a:pt x="17145" y="15240"/>
                            <a:pt x="17145" y="15240"/>
                          </a:cubicBezTo>
                          <a:cubicBezTo>
                            <a:pt x="17145" y="15240"/>
                            <a:pt x="16193" y="14288"/>
                            <a:pt x="16193" y="14288"/>
                          </a:cubicBezTo>
                          <a:cubicBezTo>
                            <a:pt x="16193" y="14288"/>
                            <a:pt x="15240" y="13335"/>
                            <a:pt x="15240" y="13335"/>
                          </a:cubicBezTo>
                          <a:cubicBezTo>
                            <a:pt x="15240" y="13335"/>
                            <a:pt x="15240" y="13335"/>
                            <a:pt x="15240" y="13335"/>
                          </a:cubicBezTo>
                          <a:cubicBezTo>
                            <a:pt x="15240" y="13335"/>
                            <a:pt x="15240" y="12383"/>
                            <a:pt x="14288" y="12383"/>
                          </a:cubicBezTo>
                          <a:cubicBezTo>
                            <a:pt x="14288" y="12383"/>
                            <a:pt x="14288" y="12383"/>
                            <a:pt x="14288" y="12383"/>
                          </a:cubicBezTo>
                          <a:cubicBezTo>
                            <a:pt x="14288" y="12383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3335" y="10478"/>
                          </a:cubicBezTo>
                          <a:cubicBezTo>
                            <a:pt x="13335" y="10478"/>
                            <a:pt x="12383" y="10478"/>
                            <a:pt x="12383" y="9525"/>
                          </a:cubicBezTo>
                          <a:cubicBezTo>
                            <a:pt x="12383" y="8573"/>
                            <a:pt x="12383" y="9525"/>
                            <a:pt x="11430" y="9525"/>
                          </a:cubicBezTo>
                          <a:cubicBezTo>
                            <a:pt x="10478" y="8573"/>
                            <a:pt x="10478" y="8573"/>
                            <a:pt x="9525" y="7620"/>
                          </a:cubicBezTo>
                          <a:cubicBezTo>
                            <a:pt x="9525" y="7620"/>
                            <a:pt x="8573" y="7620"/>
                            <a:pt x="8573" y="6667"/>
                          </a:cubicBezTo>
                          <a:cubicBezTo>
                            <a:pt x="8573" y="6667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7620" y="5715"/>
                            <a:pt x="7620" y="5715"/>
                          </a:cubicBezTo>
                          <a:cubicBezTo>
                            <a:pt x="7620" y="5715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4763" y="3810"/>
                            <a:pt x="4763" y="3810"/>
                          </a:cubicBezTo>
                          <a:cubicBezTo>
                            <a:pt x="3810" y="2858"/>
                            <a:pt x="3810" y="2858"/>
                            <a:pt x="2858" y="1905"/>
                          </a:cubicBezTo>
                          <a:cubicBezTo>
                            <a:pt x="2858" y="1905"/>
                            <a:pt x="2858" y="953"/>
                            <a:pt x="1905" y="953"/>
                          </a:cubicBezTo>
                          <a:cubicBezTo>
                            <a:pt x="1905" y="953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953" y="953"/>
                          </a:cubicBezTo>
                          <a:cubicBezTo>
                            <a:pt x="953" y="953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3810" y="2858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4763" y="4763"/>
                          </a:cubicBezTo>
                          <a:cubicBezTo>
                            <a:pt x="4763" y="4763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6668" y="6667"/>
                            <a:pt x="6668" y="6667"/>
                          </a:cubicBezTo>
                          <a:cubicBezTo>
                            <a:pt x="6668" y="6667"/>
                            <a:pt x="6668" y="7620"/>
                            <a:pt x="7620" y="7620"/>
                          </a:cubicBezTo>
                          <a:cubicBezTo>
                            <a:pt x="7620" y="7620"/>
                            <a:pt x="8573" y="7620"/>
                            <a:pt x="8573" y="8573"/>
                          </a:cubicBezTo>
                          <a:cubicBezTo>
                            <a:pt x="8573" y="8573"/>
                            <a:pt x="9525" y="9525"/>
                            <a:pt x="9525" y="9525"/>
                          </a:cubicBezTo>
                          <a:cubicBezTo>
                            <a:pt x="10478" y="9525"/>
                            <a:pt x="10478" y="9525"/>
                            <a:pt x="10478" y="10478"/>
                          </a:cubicBezTo>
                          <a:cubicBezTo>
                            <a:pt x="10478" y="10478"/>
                            <a:pt x="10478" y="11430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2383" y="11430"/>
                          </a:cubicBezTo>
                          <a:cubicBezTo>
                            <a:pt x="13335" y="11430"/>
                            <a:pt x="13335" y="12383"/>
                            <a:pt x="13335" y="12383"/>
                          </a:cubicBezTo>
                          <a:cubicBezTo>
                            <a:pt x="13335" y="12383"/>
                            <a:pt x="13335" y="12383"/>
                            <a:pt x="14288" y="13335"/>
                          </a:cubicBezTo>
                          <a:cubicBezTo>
                            <a:pt x="15240" y="14288"/>
                            <a:pt x="14288" y="13335"/>
                            <a:pt x="15240" y="14288"/>
                          </a:cubicBezTo>
                          <a:cubicBezTo>
                            <a:pt x="15240" y="14288"/>
                            <a:pt x="16193" y="14288"/>
                            <a:pt x="16193" y="14288"/>
                          </a:cubicBezTo>
                          <a:cubicBezTo>
                            <a:pt x="16193" y="14288"/>
                            <a:pt x="16193" y="15240"/>
                            <a:pt x="17145" y="15240"/>
                          </a:cubicBezTo>
                          <a:cubicBezTo>
                            <a:pt x="17145" y="15240"/>
                            <a:pt x="17145" y="15240"/>
                            <a:pt x="17145" y="15240"/>
                          </a:cubicBezTo>
                          <a:cubicBezTo>
                            <a:pt x="17145" y="15240"/>
                            <a:pt x="17145" y="15240"/>
                            <a:pt x="17145" y="15240"/>
                          </a:cubicBezTo>
                          <a:cubicBezTo>
                            <a:pt x="17145" y="15240"/>
                            <a:pt x="17145" y="15240"/>
                            <a:pt x="17145" y="15240"/>
                          </a:cubicBezTo>
                          <a:cubicBezTo>
                            <a:pt x="17145" y="15240"/>
                            <a:pt x="17145" y="15240"/>
                            <a:pt x="18098" y="16192"/>
                          </a:cubicBezTo>
                          <a:cubicBezTo>
                            <a:pt x="18098" y="16192"/>
                            <a:pt x="18098" y="16192"/>
                            <a:pt x="18098" y="16192"/>
                          </a:cubicBezTo>
                          <a:cubicBezTo>
                            <a:pt x="18098" y="16192"/>
                            <a:pt x="18098" y="16192"/>
                            <a:pt x="18098" y="16192"/>
                          </a:cubicBezTo>
                          <a:cubicBezTo>
                            <a:pt x="18098" y="16192"/>
                            <a:pt x="18098" y="16192"/>
                            <a:pt x="19050" y="17145"/>
                          </a:cubicBezTo>
                          <a:cubicBezTo>
                            <a:pt x="20003" y="17145"/>
                            <a:pt x="20003" y="18098"/>
                            <a:pt x="20955" y="18098"/>
                          </a:cubicBezTo>
                          <a:cubicBezTo>
                            <a:pt x="20955" y="19050"/>
                            <a:pt x="20955" y="18098"/>
                            <a:pt x="21908" y="18098"/>
                          </a:cubicBezTo>
                          <a:cubicBezTo>
                            <a:pt x="21908" y="18098"/>
                            <a:pt x="21908" y="18098"/>
                            <a:pt x="21908" y="18098"/>
                          </a:cubicBezTo>
                          <a:cubicBezTo>
                            <a:pt x="21908" y="18098"/>
                            <a:pt x="21908" y="18098"/>
                            <a:pt x="21908" y="18098"/>
                          </a:cubicBezTo>
                          <a:cubicBezTo>
                            <a:pt x="21908" y="18098"/>
                            <a:pt x="21908" y="18098"/>
                            <a:pt x="21908" y="18098"/>
                          </a:cubicBezTo>
                          <a:cubicBezTo>
                            <a:pt x="21908" y="18098"/>
                            <a:pt x="22860" y="19050"/>
                            <a:pt x="22860" y="19050"/>
                          </a:cubicBezTo>
                          <a:cubicBezTo>
                            <a:pt x="22860" y="19050"/>
                            <a:pt x="23813" y="20003"/>
                            <a:pt x="24765" y="20955"/>
                          </a:cubicBezTo>
                          <a:cubicBezTo>
                            <a:pt x="24765" y="20955"/>
                            <a:pt x="24765" y="20955"/>
                            <a:pt x="24765" y="20955"/>
                          </a:cubicBezTo>
                          <a:cubicBezTo>
                            <a:pt x="24765" y="20955"/>
                            <a:pt x="25718" y="20955"/>
                            <a:pt x="25718" y="20955"/>
                          </a:cubicBezTo>
                          <a:cubicBezTo>
                            <a:pt x="25718" y="20955"/>
                            <a:pt x="26670" y="21908"/>
                            <a:pt x="26670" y="21908"/>
                          </a:cubicBezTo>
                          <a:cubicBezTo>
                            <a:pt x="26670" y="21908"/>
                            <a:pt x="27623" y="22860"/>
                            <a:pt x="27623" y="22860"/>
                          </a:cubicBezTo>
                          <a:cubicBezTo>
                            <a:pt x="27623" y="22860"/>
                            <a:pt x="28575" y="23813"/>
                            <a:pt x="28575" y="23813"/>
                          </a:cubicBezTo>
                          <a:cubicBezTo>
                            <a:pt x="28575" y="23813"/>
                            <a:pt x="28575" y="23813"/>
                            <a:pt x="29528" y="23813"/>
                          </a:cubicBezTo>
                          <a:cubicBezTo>
                            <a:pt x="30480" y="23813"/>
                            <a:pt x="30480" y="24765"/>
                            <a:pt x="31433" y="24765"/>
                          </a:cubicBezTo>
                          <a:cubicBezTo>
                            <a:pt x="31433" y="24765"/>
                            <a:pt x="31433" y="24765"/>
                            <a:pt x="32385" y="24765"/>
                          </a:cubicBezTo>
                          <a:cubicBezTo>
                            <a:pt x="32385" y="24765"/>
                            <a:pt x="33338" y="25717"/>
                            <a:pt x="34290" y="25717"/>
                          </a:cubicBezTo>
                          <a:cubicBezTo>
                            <a:pt x="35243" y="25717"/>
                            <a:pt x="35243" y="26670"/>
                            <a:pt x="36195" y="26670"/>
                          </a:cubicBezTo>
                          <a:cubicBezTo>
                            <a:pt x="37148" y="27623"/>
                            <a:pt x="38100" y="27623"/>
                            <a:pt x="39053" y="28575"/>
                          </a:cubicBezTo>
                          <a:cubicBezTo>
                            <a:pt x="39053" y="28575"/>
                            <a:pt x="40005" y="29528"/>
                            <a:pt x="40005" y="29528"/>
                          </a:cubicBezTo>
                          <a:cubicBezTo>
                            <a:pt x="40005" y="29528"/>
                            <a:pt x="40005" y="29528"/>
                            <a:pt x="40958" y="29528"/>
                          </a:cubicBezTo>
                          <a:cubicBezTo>
                            <a:pt x="40958" y="29528"/>
                            <a:pt x="41910" y="29528"/>
                            <a:pt x="41910" y="30480"/>
                          </a:cubicBezTo>
                          <a:cubicBezTo>
                            <a:pt x="41910" y="30480"/>
                            <a:pt x="42863" y="31433"/>
                            <a:pt x="43815" y="31433"/>
                          </a:cubicBezTo>
                          <a:cubicBezTo>
                            <a:pt x="43815" y="31433"/>
                            <a:pt x="43815" y="31433"/>
                            <a:pt x="43815" y="31433"/>
                          </a:cubicBezTo>
                          <a:cubicBezTo>
                            <a:pt x="43815" y="31433"/>
                            <a:pt x="43815" y="31433"/>
                            <a:pt x="43815" y="31433"/>
                          </a:cubicBezTo>
                          <a:cubicBezTo>
                            <a:pt x="43815" y="31433"/>
                            <a:pt x="44768" y="32385"/>
                            <a:pt x="44768" y="32385"/>
                          </a:cubicBezTo>
                          <a:cubicBezTo>
                            <a:pt x="44768" y="32385"/>
                            <a:pt x="45720" y="32385"/>
                            <a:pt x="45720" y="32385"/>
                          </a:cubicBezTo>
                          <a:cubicBezTo>
                            <a:pt x="45720" y="32385"/>
                            <a:pt x="46673" y="32385"/>
                            <a:pt x="46673" y="32385"/>
                          </a:cubicBezTo>
                          <a:cubicBezTo>
                            <a:pt x="46673" y="32385"/>
                            <a:pt x="46673" y="32385"/>
                            <a:pt x="46673" y="32385"/>
                          </a:cubicBezTo>
                          <a:cubicBezTo>
                            <a:pt x="38100" y="29528"/>
                            <a:pt x="39053" y="29528"/>
                            <a:pt x="40005" y="29528"/>
                          </a:cubicBezTo>
                          <a:cubicBezTo>
                            <a:pt x="39053" y="29528"/>
                            <a:pt x="39053" y="29528"/>
                            <a:pt x="40005" y="29528"/>
                          </a:cubicBezTo>
                          <a:cubicBezTo>
                            <a:pt x="39053" y="29528"/>
                            <a:pt x="39053" y="29528"/>
                            <a:pt x="40005" y="29528"/>
                          </a:cubicBezTo>
                          <a:cubicBezTo>
                            <a:pt x="39053" y="29528"/>
                            <a:pt x="40005" y="29528"/>
                            <a:pt x="40005" y="29528"/>
                          </a:cubicBezTo>
                          <a:close/>
                          <a:moveTo>
                            <a:pt x="30480" y="24765"/>
                          </a:moveTo>
                          <a:cubicBezTo>
                            <a:pt x="30480" y="24765"/>
                            <a:pt x="30480" y="23813"/>
                            <a:pt x="30480" y="24765"/>
                          </a:cubicBezTo>
                          <a:cubicBezTo>
                            <a:pt x="30480" y="23813"/>
                            <a:pt x="30480" y="23813"/>
                            <a:pt x="30480" y="24765"/>
                          </a:cubicBezTo>
                          <a:cubicBezTo>
                            <a:pt x="30480" y="23813"/>
                            <a:pt x="30480" y="23813"/>
                            <a:pt x="30480" y="24765"/>
                          </a:cubicBezTo>
                          <a:cubicBezTo>
                            <a:pt x="30480" y="23813"/>
                            <a:pt x="30480" y="24765"/>
                            <a:pt x="30480" y="24765"/>
                          </a:cubicBezTo>
                          <a:close/>
                          <a:moveTo>
                            <a:pt x="31433" y="24765"/>
                          </a:moveTo>
                          <a:cubicBezTo>
                            <a:pt x="31433" y="24765"/>
                            <a:pt x="31433" y="25717"/>
                            <a:pt x="31433" y="24765"/>
                          </a:cubicBezTo>
                          <a:cubicBezTo>
                            <a:pt x="30480" y="25717"/>
                            <a:pt x="30480" y="24765"/>
                            <a:pt x="31433" y="24765"/>
                          </a:cubicBezTo>
                          <a:cubicBezTo>
                            <a:pt x="31433" y="24765"/>
                            <a:pt x="31433" y="24765"/>
                            <a:pt x="31433" y="24765"/>
                          </a:cubicBezTo>
                          <a:cubicBezTo>
                            <a:pt x="31433" y="24765"/>
                            <a:pt x="31433" y="24765"/>
                            <a:pt x="31433" y="2476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89" name="任意多边形: 形状 1472"/>
                  <p:cNvSpPr/>
                  <p:nvPr/>
                </p:nvSpPr>
                <p:spPr>
                  <a:xfrm>
                    <a:off x="4080510" y="4148137"/>
                    <a:ext cx="15239" cy="3809"/>
                  </a:xfrm>
                  <a:custGeom>
                    <a:avLst/>
                    <a:gdLst>
                      <a:gd name="connsiteX0" fmla="*/ 13335 w 15239"/>
                      <a:gd name="connsiteY0" fmla="*/ 2858 h 3809"/>
                      <a:gd name="connsiteX1" fmla="*/ 13335 w 15239"/>
                      <a:gd name="connsiteY1" fmla="*/ 2858 h 3809"/>
                      <a:gd name="connsiteX2" fmla="*/ 12382 w 15239"/>
                      <a:gd name="connsiteY2" fmla="*/ 2858 h 3809"/>
                      <a:gd name="connsiteX3" fmla="*/ 12382 w 15239"/>
                      <a:gd name="connsiteY3" fmla="*/ 2858 h 3809"/>
                      <a:gd name="connsiteX4" fmla="*/ 12382 w 15239"/>
                      <a:gd name="connsiteY4" fmla="*/ 2858 h 3809"/>
                      <a:gd name="connsiteX5" fmla="*/ 12382 w 15239"/>
                      <a:gd name="connsiteY5" fmla="*/ 2858 h 3809"/>
                      <a:gd name="connsiteX6" fmla="*/ 12382 w 15239"/>
                      <a:gd name="connsiteY6" fmla="*/ 2858 h 3809"/>
                      <a:gd name="connsiteX7" fmla="*/ 11430 w 15239"/>
                      <a:gd name="connsiteY7" fmla="*/ 1905 h 3809"/>
                      <a:gd name="connsiteX8" fmla="*/ 10477 w 15239"/>
                      <a:gd name="connsiteY8" fmla="*/ 953 h 3809"/>
                      <a:gd name="connsiteX9" fmla="*/ 9525 w 15239"/>
                      <a:gd name="connsiteY9" fmla="*/ 953 h 3809"/>
                      <a:gd name="connsiteX10" fmla="*/ 9525 w 15239"/>
                      <a:gd name="connsiteY10" fmla="*/ 953 h 3809"/>
                      <a:gd name="connsiteX11" fmla="*/ 9525 w 15239"/>
                      <a:gd name="connsiteY11" fmla="*/ 953 h 3809"/>
                      <a:gd name="connsiteX12" fmla="*/ 9525 w 15239"/>
                      <a:gd name="connsiteY12" fmla="*/ 953 h 3809"/>
                      <a:gd name="connsiteX13" fmla="*/ 9525 w 15239"/>
                      <a:gd name="connsiteY13" fmla="*/ 953 h 3809"/>
                      <a:gd name="connsiteX14" fmla="*/ 8572 w 15239"/>
                      <a:gd name="connsiteY14" fmla="*/ 953 h 3809"/>
                      <a:gd name="connsiteX15" fmla="*/ 7620 w 15239"/>
                      <a:gd name="connsiteY15" fmla="*/ 953 h 3809"/>
                      <a:gd name="connsiteX16" fmla="*/ 6667 w 15239"/>
                      <a:gd name="connsiteY16" fmla="*/ 953 h 3809"/>
                      <a:gd name="connsiteX17" fmla="*/ 5715 w 15239"/>
                      <a:gd name="connsiteY17" fmla="*/ 953 h 3809"/>
                      <a:gd name="connsiteX18" fmla="*/ 4763 w 15239"/>
                      <a:gd name="connsiteY18" fmla="*/ 953 h 3809"/>
                      <a:gd name="connsiteX19" fmla="*/ 4763 w 15239"/>
                      <a:gd name="connsiteY19" fmla="*/ 953 h 3809"/>
                      <a:gd name="connsiteX20" fmla="*/ 4763 w 15239"/>
                      <a:gd name="connsiteY20" fmla="*/ 953 h 3809"/>
                      <a:gd name="connsiteX21" fmla="*/ 3810 w 15239"/>
                      <a:gd name="connsiteY21" fmla="*/ 953 h 3809"/>
                      <a:gd name="connsiteX22" fmla="*/ 3810 w 15239"/>
                      <a:gd name="connsiteY22" fmla="*/ 953 h 3809"/>
                      <a:gd name="connsiteX23" fmla="*/ 3810 w 15239"/>
                      <a:gd name="connsiteY23" fmla="*/ 953 h 3809"/>
                      <a:gd name="connsiteX24" fmla="*/ 3810 w 15239"/>
                      <a:gd name="connsiteY24" fmla="*/ 953 h 3809"/>
                      <a:gd name="connsiteX25" fmla="*/ 3810 w 15239"/>
                      <a:gd name="connsiteY25" fmla="*/ 953 h 3809"/>
                      <a:gd name="connsiteX26" fmla="*/ 2857 w 15239"/>
                      <a:gd name="connsiteY26" fmla="*/ 953 h 3809"/>
                      <a:gd name="connsiteX27" fmla="*/ 2857 w 15239"/>
                      <a:gd name="connsiteY27" fmla="*/ 953 h 3809"/>
                      <a:gd name="connsiteX28" fmla="*/ 2857 w 15239"/>
                      <a:gd name="connsiteY28" fmla="*/ 953 h 3809"/>
                      <a:gd name="connsiteX29" fmla="*/ 1905 w 15239"/>
                      <a:gd name="connsiteY29" fmla="*/ 0 h 3809"/>
                      <a:gd name="connsiteX30" fmla="*/ 952 w 15239"/>
                      <a:gd name="connsiteY30" fmla="*/ 0 h 3809"/>
                      <a:gd name="connsiteX31" fmla="*/ 952 w 15239"/>
                      <a:gd name="connsiteY31" fmla="*/ 0 h 3809"/>
                      <a:gd name="connsiteX32" fmla="*/ 0 w 15239"/>
                      <a:gd name="connsiteY32" fmla="*/ 1905 h 3809"/>
                      <a:gd name="connsiteX33" fmla="*/ 0 w 15239"/>
                      <a:gd name="connsiteY33" fmla="*/ 1905 h 3809"/>
                      <a:gd name="connsiteX34" fmla="*/ 952 w 15239"/>
                      <a:gd name="connsiteY34" fmla="*/ 2858 h 3809"/>
                      <a:gd name="connsiteX35" fmla="*/ 1905 w 15239"/>
                      <a:gd name="connsiteY35" fmla="*/ 2858 h 3809"/>
                      <a:gd name="connsiteX36" fmla="*/ 2857 w 15239"/>
                      <a:gd name="connsiteY36" fmla="*/ 2858 h 3809"/>
                      <a:gd name="connsiteX37" fmla="*/ 3810 w 15239"/>
                      <a:gd name="connsiteY37" fmla="*/ 2858 h 3809"/>
                      <a:gd name="connsiteX38" fmla="*/ 4763 w 15239"/>
                      <a:gd name="connsiteY38" fmla="*/ 2858 h 3809"/>
                      <a:gd name="connsiteX39" fmla="*/ 5715 w 15239"/>
                      <a:gd name="connsiteY39" fmla="*/ 2858 h 3809"/>
                      <a:gd name="connsiteX40" fmla="*/ 5715 w 15239"/>
                      <a:gd name="connsiteY40" fmla="*/ 2858 h 3809"/>
                      <a:gd name="connsiteX41" fmla="*/ 5715 w 15239"/>
                      <a:gd name="connsiteY41" fmla="*/ 2858 h 3809"/>
                      <a:gd name="connsiteX42" fmla="*/ 5715 w 15239"/>
                      <a:gd name="connsiteY42" fmla="*/ 2858 h 3809"/>
                      <a:gd name="connsiteX43" fmla="*/ 5715 w 15239"/>
                      <a:gd name="connsiteY43" fmla="*/ 2858 h 3809"/>
                      <a:gd name="connsiteX44" fmla="*/ 6667 w 15239"/>
                      <a:gd name="connsiteY44" fmla="*/ 2858 h 3809"/>
                      <a:gd name="connsiteX45" fmla="*/ 6667 w 15239"/>
                      <a:gd name="connsiteY45" fmla="*/ 2858 h 3809"/>
                      <a:gd name="connsiteX46" fmla="*/ 7620 w 15239"/>
                      <a:gd name="connsiteY46" fmla="*/ 2858 h 3809"/>
                      <a:gd name="connsiteX47" fmla="*/ 8572 w 15239"/>
                      <a:gd name="connsiteY47" fmla="*/ 2858 h 3809"/>
                      <a:gd name="connsiteX48" fmla="*/ 8572 w 15239"/>
                      <a:gd name="connsiteY48" fmla="*/ 2858 h 3809"/>
                      <a:gd name="connsiteX49" fmla="*/ 8572 w 15239"/>
                      <a:gd name="connsiteY49" fmla="*/ 2858 h 3809"/>
                      <a:gd name="connsiteX50" fmla="*/ 8572 w 15239"/>
                      <a:gd name="connsiteY50" fmla="*/ 2858 h 3809"/>
                      <a:gd name="connsiteX51" fmla="*/ 8572 w 15239"/>
                      <a:gd name="connsiteY51" fmla="*/ 2858 h 3809"/>
                      <a:gd name="connsiteX52" fmla="*/ 8572 w 15239"/>
                      <a:gd name="connsiteY52" fmla="*/ 2858 h 3809"/>
                      <a:gd name="connsiteX53" fmla="*/ 8572 w 15239"/>
                      <a:gd name="connsiteY53" fmla="*/ 2858 h 3809"/>
                      <a:gd name="connsiteX54" fmla="*/ 8572 w 15239"/>
                      <a:gd name="connsiteY54" fmla="*/ 2858 h 3809"/>
                      <a:gd name="connsiteX55" fmla="*/ 8572 w 15239"/>
                      <a:gd name="connsiteY55" fmla="*/ 2858 h 3809"/>
                      <a:gd name="connsiteX56" fmla="*/ 8572 w 15239"/>
                      <a:gd name="connsiteY56" fmla="*/ 2858 h 3809"/>
                      <a:gd name="connsiteX57" fmla="*/ 9525 w 15239"/>
                      <a:gd name="connsiteY57" fmla="*/ 3810 h 3809"/>
                      <a:gd name="connsiteX58" fmla="*/ 9525 w 15239"/>
                      <a:gd name="connsiteY58" fmla="*/ 3810 h 3809"/>
                      <a:gd name="connsiteX59" fmla="*/ 10477 w 15239"/>
                      <a:gd name="connsiteY59" fmla="*/ 3810 h 3809"/>
                      <a:gd name="connsiteX60" fmla="*/ 10477 w 15239"/>
                      <a:gd name="connsiteY60" fmla="*/ 3810 h 3809"/>
                      <a:gd name="connsiteX61" fmla="*/ 11430 w 15239"/>
                      <a:gd name="connsiteY61" fmla="*/ 3810 h 3809"/>
                      <a:gd name="connsiteX62" fmla="*/ 12382 w 15239"/>
                      <a:gd name="connsiteY62" fmla="*/ 3810 h 3809"/>
                      <a:gd name="connsiteX63" fmla="*/ 13335 w 15239"/>
                      <a:gd name="connsiteY63" fmla="*/ 3810 h 3809"/>
                      <a:gd name="connsiteX64" fmla="*/ 14288 w 15239"/>
                      <a:gd name="connsiteY64" fmla="*/ 3810 h 3809"/>
                      <a:gd name="connsiteX65" fmla="*/ 14288 w 15239"/>
                      <a:gd name="connsiteY65" fmla="*/ 3810 h 3809"/>
                      <a:gd name="connsiteX66" fmla="*/ 15240 w 15239"/>
                      <a:gd name="connsiteY66" fmla="*/ 3810 h 3809"/>
                      <a:gd name="connsiteX67" fmla="*/ 15240 w 15239"/>
                      <a:gd name="connsiteY67" fmla="*/ 3810 h 3809"/>
                      <a:gd name="connsiteX68" fmla="*/ 13335 w 15239"/>
                      <a:gd name="connsiteY68" fmla="*/ 2858 h 3809"/>
                      <a:gd name="connsiteX69" fmla="*/ 13335 w 15239"/>
                      <a:gd name="connsiteY69" fmla="*/ 2858 h 3809"/>
                      <a:gd name="connsiteX70" fmla="*/ 13335 w 15239"/>
                      <a:gd name="connsiteY70" fmla="*/ 2858 h 3809"/>
                      <a:gd name="connsiteX71" fmla="*/ 13335 w 15239"/>
                      <a:gd name="connsiteY71" fmla="*/ 2858 h 3809"/>
                      <a:gd name="connsiteX72" fmla="*/ 13335 w 15239"/>
                      <a:gd name="connsiteY72" fmla="*/ 2858 h 3809"/>
                      <a:gd name="connsiteX73" fmla="*/ 4763 w 15239"/>
                      <a:gd name="connsiteY73" fmla="*/ 953 h 3809"/>
                      <a:gd name="connsiteX74" fmla="*/ 4763 w 15239"/>
                      <a:gd name="connsiteY74" fmla="*/ 953 h 3809"/>
                      <a:gd name="connsiteX75" fmla="*/ 4763 w 15239"/>
                      <a:gd name="connsiteY75" fmla="*/ 953 h 3809"/>
                      <a:gd name="connsiteX76" fmla="*/ 4763 w 15239"/>
                      <a:gd name="connsiteY76" fmla="*/ 953 h 3809"/>
                      <a:gd name="connsiteX77" fmla="*/ 4763 w 15239"/>
                      <a:gd name="connsiteY77" fmla="*/ 953 h 3809"/>
                      <a:gd name="connsiteX78" fmla="*/ 9525 w 15239"/>
                      <a:gd name="connsiteY78" fmla="*/ 2858 h 3809"/>
                      <a:gd name="connsiteX79" fmla="*/ 9525 w 15239"/>
                      <a:gd name="connsiteY79" fmla="*/ 2858 h 3809"/>
                      <a:gd name="connsiteX80" fmla="*/ 9525 w 15239"/>
                      <a:gd name="connsiteY80" fmla="*/ 2858 h 3809"/>
                      <a:gd name="connsiteX81" fmla="*/ 9525 w 15239"/>
                      <a:gd name="connsiteY81" fmla="*/ 2858 h 3809"/>
                      <a:gd name="connsiteX82" fmla="*/ 9525 w 15239"/>
                      <a:gd name="connsiteY82" fmla="*/ 2858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5239" h="3809">
                        <a:moveTo>
                          <a:pt x="13335" y="2858"/>
                        </a:moveTo>
                        <a:cubicBezTo>
                          <a:pt x="13335" y="2858"/>
                          <a:pt x="13335" y="2858"/>
                          <a:pt x="13335" y="2858"/>
                        </a:cubicBezTo>
                        <a:cubicBezTo>
                          <a:pt x="12382" y="2858"/>
                          <a:pt x="12382" y="2858"/>
                          <a:pt x="12382" y="2858"/>
                        </a:cubicBezTo>
                        <a:cubicBezTo>
                          <a:pt x="12382" y="2858"/>
                          <a:pt x="12382" y="2858"/>
                          <a:pt x="12382" y="2858"/>
                        </a:cubicBezTo>
                        <a:cubicBezTo>
                          <a:pt x="12382" y="2858"/>
                          <a:pt x="12382" y="2858"/>
                          <a:pt x="12382" y="2858"/>
                        </a:cubicBezTo>
                        <a:cubicBezTo>
                          <a:pt x="12382" y="2858"/>
                          <a:pt x="12382" y="2858"/>
                          <a:pt x="12382" y="2858"/>
                        </a:cubicBezTo>
                        <a:cubicBezTo>
                          <a:pt x="12382" y="2858"/>
                          <a:pt x="12382" y="2858"/>
                          <a:pt x="12382" y="2858"/>
                        </a:cubicBezTo>
                        <a:cubicBezTo>
                          <a:pt x="12382" y="2858"/>
                          <a:pt x="11430" y="2858"/>
                          <a:pt x="11430" y="1905"/>
                        </a:cubicBezTo>
                        <a:cubicBezTo>
                          <a:pt x="11430" y="1905"/>
                          <a:pt x="10477" y="1905"/>
                          <a:pt x="10477" y="953"/>
                        </a:cubicBezTo>
                        <a:cubicBezTo>
                          <a:pt x="10477" y="953"/>
                          <a:pt x="9525" y="953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9525" y="953"/>
                          <a:pt x="8572" y="953"/>
                        </a:cubicBezTo>
                        <a:cubicBezTo>
                          <a:pt x="8572" y="953"/>
                          <a:pt x="7620" y="953"/>
                          <a:pt x="7620" y="953"/>
                        </a:cubicBezTo>
                        <a:cubicBezTo>
                          <a:pt x="7620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5715" y="953"/>
                        </a:cubicBezTo>
                        <a:cubicBezTo>
                          <a:pt x="5715" y="953"/>
                          <a:pt x="4763" y="0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2857" y="953"/>
                        </a:cubicBezTo>
                        <a:lnTo>
                          <a:pt x="2857" y="953"/>
                        </a:ln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952" y="2858"/>
                        </a:cubicBezTo>
                        <a:cubicBezTo>
                          <a:pt x="952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2857" y="2858"/>
                        </a:cubicBezTo>
                        <a:cubicBezTo>
                          <a:pt x="2857" y="2858"/>
                          <a:pt x="2857" y="2858"/>
                          <a:pt x="3810" y="2858"/>
                        </a:cubicBezTo>
                        <a:cubicBezTo>
                          <a:pt x="3810" y="2858"/>
                          <a:pt x="3810" y="2858"/>
                          <a:pt x="4763" y="2858"/>
                        </a:cubicBezTo>
                        <a:cubicBezTo>
                          <a:pt x="4763" y="2858"/>
                          <a:pt x="4763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2858"/>
                        </a:cubicBezTo>
                        <a:cubicBezTo>
                          <a:pt x="5715" y="2858"/>
                          <a:pt x="5715" y="3810"/>
                          <a:pt x="6667" y="2858"/>
                        </a:cubicBezTo>
                        <a:cubicBezTo>
                          <a:pt x="6667" y="2858"/>
                          <a:pt x="6667" y="2858"/>
                          <a:pt x="6667" y="2858"/>
                        </a:cubicBezTo>
                        <a:cubicBezTo>
                          <a:pt x="6667" y="2858"/>
                          <a:pt x="6667" y="2858"/>
                          <a:pt x="7620" y="2858"/>
                        </a:cubicBezTo>
                        <a:cubicBezTo>
                          <a:pt x="7620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2858"/>
                          <a:pt x="8572" y="2858"/>
                          <a:pt x="8572" y="2858"/>
                        </a:cubicBezTo>
                        <a:cubicBezTo>
                          <a:pt x="8572" y="3810"/>
                          <a:pt x="8572" y="2858"/>
                          <a:pt x="9525" y="3810"/>
                        </a:cubicBezTo>
                        <a:cubicBezTo>
                          <a:pt x="9525" y="3810"/>
                          <a:pt x="9525" y="3810"/>
                          <a:pt x="9525" y="3810"/>
                        </a:cubicBezTo>
                        <a:cubicBezTo>
                          <a:pt x="9525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0477" y="3810"/>
                          <a:pt x="10477" y="3810"/>
                        </a:cubicBezTo>
                        <a:cubicBezTo>
                          <a:pt x="10477" y="3810"/>
                          <a:pt x="11430" y="3810"/>
                          <a:pt x="11430" y="3810"/>
                        </a:cubicBezTo>
                        <a:cubicBezTo>
                          <a:pt x="11430" y="3810"/>
                          <a:pt x="12382" y="3810"/>
                          <a:pt x="12382" y="3810"/>
                        </a:cubicBezTo>
                        <a:cubicBezTo>
                          <a:pt x="12382" y="3810"/>
                          <a:pt x="12382" y="3810"/>
                          <a:pt x="13335" y="3810"/>
                        </a:cubicBezTo>
                        <a:cubicBezTo>
                          <a:pt x="13335" y="3810"/>
                          <a:pt x="13335" y="3810"/>
                          <a:pt x="14288" y="3810"/>
                        </a:cubicBezTo>
                        <a:cubicBezTo>
                          <a:pt x="15240" y="3810"/>
                          <a:pt x="14288" y="3810"/>
                          <a:pt x="14288" y="3810"/>
                        </a:cubicBezTo>
                        <a:cubicBezTo>
                          <a:pt x="14288" y="3810"/>
                          <a:pt x="14288" y="3810"/>
                          <a:pt x="15240" y="3810"/>
                        </a:cubicBezTo>
                        <a:cubicBezTo>
                          <a:pt x="15240" y="3810"/>
                          <a:pt x="15240" y="3810"/>
                          <a:pt x="15240" y="3810"/>
                        </a:cubicBezTo>
                        <a:cubicBezTo>
                          <a:pt x="12382" y="2858"/>
                          <a:pt x="13335" y="2858"/>
                          <a:pt x="13335" y="2858"/>
                        </a:cubicBezTo>
                        <a:cubicBezTo>
                          <a:pt x="13335" y="2858"/>
                          <a:pt x="13335" y="3810"/>
                          <a:pt x="13335" y="2858"/>
                        </a:cubicBezTo>
                        <a:cubicBezTo>
                          <a:pt x="13335" y="3810"/>
                          <a:pt x="13335" y="3810"/>
                          <a:pt x="13335" y="2858"/>
                        </a:cubicBezTo>
                        <a:cubicBezTo>
                          <a:pt x="14288" y="3810"/>
                          <a:pt x="14288" y="3810"/>
                          <a:pt x="13335" y="2858"/>
                        </a:cubicBezTo>
                        <a:cubicBezTo>
                          <a:pt x="14288" y="2858"/>
                          <a:pt x="14288" y="2858"/>
                          <a:pt x="13335" y="2858"/>
                        </a:cubicBezTo>
                        <a:close/>
                        <a:moveTo>
                          <a:pt x="4763" y="953"/>
                        </a:move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lose/>
                        <a:moveTo>
                          <a:pt x="9525" y="2858"/>
                        </a:moveTo>
                        <a:cubicBezTo>
                          <a:pt x="9525" y="2858"/>
                          <a:pt x="9525" y="1905"/>
                          <a:pt x="9525" y="2858"/>
                        </a:cubicBezTo>
                        <a:cubicBezTo>
                          <a:pt x="9525" y="1905"/>
                          <a:pt x="9525" y="1905"/>
                          <a:pt x="9525" y="2858"/>
                        </a:cubicBezTo>
                        <a:cubicBezTo>
                          <a:pt x="9525" y="1905"/>
                          <a:pt x="9525" y="2858"/>
                          <a:pt x="9525" y="2858"/>
                        </a:cubicBezTo>
                        <a:cubicBezTo>
                          <a:pt x="9525" y="2858"/>
                          <a:pt x="9525" y="2858"/>
                          <a:pt x="9525" y="2858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90" name="图形 2"/>
                <p:cNvGrpSpPr/>
                <p:nvPr/>
              </p:nvGrpSpPr>
              <p:grpSpPr>
                <a:xfrm>
                  <a:off x="4063364" y="4106227"/>
                  <a:ext cx="58102" cy="27093"/>
                  <a:chOff x="4063364" y="4106227"/>
                  <a:chExt cx="58102" cy="27093"/>
                </a:xfrm>
              </p:grpSpPr>
              <p:grpSp>
                <p:nvGrpSpPr>
                  <p:cNvPr id="1591" name="图形 2"/>
                  <p:cNvGrpSpPr/>
                  <p:nvPr/>
                </p:nvGrpSpPr>
                <p:grpSpPr>
                  <a:xfrm>
                    <a:off x="4063364" y="4106227"/>
                    <a:ext cx="46672" cy="23812"/>
                    <a:chOff x="4063364" y="4106227"/>
                    <a:chExt cx="46672" cy="23812"/>
                  </a:xfrm>
                </p:grpSpPr>
                <p:sp>
                  <p:nvSpPr>
                    <p:cNvPr id="1592" name="任意多边形: 形状 1475"/>
                    <p:cNvSpPr/>
                    <p:nvPr/>
                  </p:nvSpPr>
                  <p:spPr>
                    <a:xfrm>
                      <a:off x="4094797" y="412527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93" name="任意多边形: 形状 1476"/>
                    <p:cNvSpPr/>
                    <p:nvPr/>
                  </p:nvSpPr>
                  <p:spPr>
                    <a:xfrm>
                      <a:off x="4095035" y="4126229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94" name="任意多边形: 形状 1477"/>
                    <p:cNvSpPr/>
                    <p:nvPr/>
                  </p:nvSpPr>
                  <p:spPr>
                    <a:xfrm>
                      <a:off x="4103899" y="4128134"/>
                      <a:ext cx="1375" cy="1905"/>
                    </a:xfrm>
                    <a:custGeom>
                      <a:avLst/>
                      <a:gdLst>
                        <a:gd name="connsiteX0" fmla="*/ 423 w 1375"/>
                        <a:gd name="connsiteY0" fmla="*/ 1905 h 1905"/>
                        <a:gd name="connsiteX1" fmla="*/ 1376 w 1375"/>
                        <a:gd name="connsiteY1" fmla="*/ 0 h 1905"/>
                        <a:gd name="connsiteX2" fmla="*/ 1376 w 1375"/>
                        <a:gd name="connsiteY2" fmla="*/ 0 h 1905"/>
                        <a:gd name="connsiteX3" fmla="*/ 423 w 1375"/>
                        <a:gd name="connsiteY3" fmla="*/ 0 h 1905"/>
                        <a:gd name="connsiteX4" fmla="*/ 423 w 1375"/>
                        <a:gd name="connsiteY4" fmla="*/ 0 h 1905"/>
                        <a:gd name="connsiteX5" fmla="*/ 423 w 1375"/>
                        <a:gd name="connsiteY5" fmla="*/ 0 h 1905"/>
                        <a:gd name="connsiteX6" fmla="*/ 423 w 1375"/>
                        <a:gd name="connsiteY6" fmla="*/ 1905 h 1905"/>
                        <a:gd name="connsiteX7" fmla="*/ 423 w 1375"/>
                        <a:gd name="connsiteY7" fmla="*/ 1905 h 1905"/>
                        <a:gd name="connsiteX8" fmla="*/ 423 w 1375"/>
                        <a:gd name="connsiteY8" fmla="*/ 1905 h 1905"/>
                        <a:gd name="connsiteX9" fmla="*/ 423 w 1375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375" h="1905">
                          <a:moveTo>
                            <a:pt x="423" y="1905"/>
                          </a:moveTo>
                          <a:lnTo>
                            <a:pt x="1376" y="0"/>
                          </a:lnTo>
                          <a:lnTo>
                            <a:pt x="1376" y="0"/>
                          </a:lnTo>
                          <a:cubicBezTo>
                            <a:pt x="1376" y="0"/>
                            <a:pt x="1376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cubicBezTo>
                            <a:pt x="423" y="953"/>
                            <a:pt x="423" y="953"/>
                            <a:pt x="423" y="1905"/>
                          </a:cubicBezTo>
                          <a:cubicBezTo>
                            <a:pt x="423" y="953"/>
                            <a:pt x="-529" y="953"/>
                            <a:pt x="423" y="1905"/>
                          </a:cubicBezTo>
                          <a:cubicBezTo>
                            <a:pt x="423" y="1905"/>
                            <a:pt x="423" y="1905"/>
                            <a:pt x="423" y="1905"/>
                          </a:cubicBezTo>
                          <a:cubicBezTo>
                            <a:pt x="423" y="1905"/>
                            <a:pt x="423" y="1905"/>
                            <a:pt x="423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595" name="任意多边形: 形状 1478"/>
                    <p:cNvSpPr/>
                    <p:nvPr/>
                  </p:nvSpPr>
                  <p:spPr>
                    <a:xfrm>
                      <a:off x="4063364" y="4106227"/>
                      <a:ext cx="46672" cy="23574"/>
                    </a:xfrm>
                    <a:custGeom>
                      <a:avLst/>
                      <a:gdLst>
                        <a:gd name="connsiteX0" fmla="*/ 40958 w 46672"/>
                        <a:gd name="connsiteY0" fmla="*/ 22860 h 23574"/>
                        <a:gd name="connsiteX1" fmla="*/ 40958 w 46672"/>
                        <a:gd name="connsiteY1" fmla="*/ 20955 h 23574"/>
                        <a:gd name="connsiteX2" fmla="*/ 40958 w 46672"/>
                        <a:gd name="connsiteY2" fmla="*/ 20955 h 23574"/>
                        <a:gd name="connsiteX3" fmla="*/ 40958 w 46672"/>
                        <a:gd name="connsiteY3" fmla="*/ 20955 h 23574"/>
                        <a:gd name="connsiteX4" fmla="*/ 40005 w 46672"/>
                        <a:gd name="connsiteY4" fmla="*/ 20955 h 23574"/>
                        <a:gd name="connsiteX5" fmla="*/ 39053 w 46672"/>
                        <a:gd name="connsiteY5" fmla="*/ 20955 h 23574"/>
                        <a:gd name="connsiteX6" fmla="*/ 38100 w 46672"/>
                        <a:gd name="connsiteY6" fmla="*/ 20955 h 23574"/>
                        <a:gd name="connsiteX7" fmla="*/ 38100 w 46672"/>
                        <a:gd name="connsiteY7" fmla="*/ 20955 h 23574"/>
                        <a:gd name="connsiteX8" fmla="*/ 37148 w 46672"/>
                        <a:gd name="connsiteY8" fmla="*/ 20955 h 23574"/>
                        <a:gd name="connsiteX9" fmla="*/ 37148 w 46672"/>
                        <a:gd name="connsiteY9" fmla="*/ 20955 h 23574"/>
                        <a:gd name="connsiteX10" fmla="*/ 37148 w 46672"/>
                        <a:gd name="connsiteY10" fmla="*/ 20955 h 23574"/>
                        <a:gd name="connsiteX11" fmla="*/ 36195 w 46672"/>
                        <a:gd name="connsiteY11" fmla="*/ 20955 h 23574"/>
                        <a:gd name="connsiteX12" fmla="*/ 35243 w 46672"/>
                        <a:gd name="connsiteY12" fmla="*/ 20955 h 23574"/>
                        <a:gd name="connsiteX13" fmla="*/ 35243 w 46672"/>
                        <a:gd name="connsiteY13" fmla="*/ 20955 h 23574"/>
                        <a:gd name="connsiteX14" fmla="*/ 33338 w 46672"/>
                        <a:gd name="connsiteY14" fmla="*/ 20955 h 23574"/>
                        <a:gd name="connsiteX15" fmla="*/ 32385 w 46672"/>
                        <a:gd name="connsiteY15" fmla="*/ 20002 h 23574"/>
                        <a:gd name="connsiteX16" fmla="*/ 30480 w 46672"/>
                        <a:gd name="connsiteY16" fmla="*/ 19050 h 23574"/>
                        <a:gd name="connsiteX17" fmla="*/ 29528 w 46672"/>
                        <a:gd name="connsiteY17" fmla="*/ 18097 h 23574"/>
                        <a:gd name="connsiteX18" fmla="*/ 27623 w 46672"/>
                        <a:gd name="connsiteY18" fmla="*/ 17145 h 23574"/>
                        <a:gd name="connsiteX19" fmla="*/ 25718 w 46672"/>
                        <a:gd name="connsiteY19" fmla="*/ 16192 h 23574"/>
                        <a:gd name="connsiteX20" fmla="*/ 24765 w 46672"/>
                        <a:gd name="connsiteY20" fmla="*/ 16192 h 23574"/>
                        <a:gd name="connsiteX21" fmla="*/ 24765 w 46672"/>
                        <a:gd name="connsiteY21" fmla="*/ 16192 h 23574"/>
                        <a:gd name="connsiteX22" fmla="*/ 24765 w 46672"/>
                        <a:gd name="connsiteY22" fmla="*/ 16192 h 23574"/>
                        <a:gd name="connsiteX23" fmla="*/ 24765 w 46672"/>
                        <a:gd name="connsiteY23" fmla="*/ 16192 h 23574"/>
                        <a:gd name="connsiteX24" fmla="*/ 23813 w 46672"/>
                        <a:gd name="connsiteY24" fmla="*/ 15240 h 23574"/>
                        <a:gd name="connsiteX25" fmla="*/ 22860 w 46672"/>
                        <a:gd name="connsiteY25" fmla="*/ 15240 h 23574"/>
                        <a:gd name="connsiteX26" fmla="*/ 22860 w 46672"/>
                        <a:gd name="connsiteY26" fmla="*/ 15240 h 23574"/>
                        <a:gd name="connsiteX27" fmla="*/ 21908 w 46672"/>
                        <a:gd name="connsiteY27" fmla="*/ 14288 h 23574"/>
                        <a:gd name="connsiteX28" fmla="*/ 21908 w 46672"/>
                        <a:gd name="connsiteY28" fmla="*/ 14288 h 23574"/>
                        <a:gd name="connsiteX29" fmla="*/ 21908 w 46672"/>
                        <a:gd name="connsiteY29" fmla="*/ 14288 h 23574"/>
                        <a:gd name="connsiteX30" fmla="*/ 21908 w 46672"/>
                        <a:gd name="connsiteY30" fmla="*/ 14288 h 23574"/>
                        <a:gd name="connsiteX31" fmla="*/ 21908 w 46672"/>
                        <a:gd name="connsiteY31" fmla="*/ 14288 h 23574"/>
                        <a:gd name="connsiteX32" fmla="*/ 21908 w 46672"/>
                        <a:gd name="connsiteY32" fmla="*/ 14288 h 23574"/>
                        <a:gd name="connsiteX33" fmla="*/ 21908 w 46672"/>
                        <a:gd name="connsiteY33" fmla="*/ 14288 h 23574"/>
                        <a:gd name="connsiteX34" fmla="*/ 20955 w 46672"/>
                        <a:gd name="connsiteY34" fmla="*/ 13335 h 23574"/>
                        <a:gd name="connsiteX35" fmla="*/ 20003 w 46672"/>
                        <a:gd name="connsiteY35" fmla="*/ 12382 h 23574"/>
                        <a:gd name="connsiteX36" fmla="*/ 20003 w 46672"/>
                        <a:gd name="connsiteY36" fmla="*/ 12382 h 23574"/>
                        <a:gd name="connsiteX37" fmla="*/ 19050 w 46672"/>
                        <a:gd name="connsiteY37" fmla="*/ 12382 h 23574"/>
                        <a:gd name="connsiteX38" fmla="*/ 19050 w 46672"/>
                        <a:gd name="connsiteY38" fmla="*/ 12382 h 23574"/>
                        <a:gd name="connsiteX39" fmla="*/ 19050 w 46672"/>
                        <a:gd name="connsiteY39" fmla="*/ 12382 h 23574"/>
                        <a:gd name="connsiteX40" fmla="*/ 18098 w 46672"/>
                        <a:gd name="connsiteY40" fmla="*/ 11430 h 23574"/>
                        <a:gd name="connsiteX41" fmla="*/ 17145 w 46672"/>
                        <a:gd name="connsiteY41" fmla="*/ 10477 h 23574"/>
                        <a:gd name="connsiteX42" fmla="*/ 16193 w 46672"/>
                        <a:gd name="connsiteY42" fmla="*/ 9525 h 23574"/>
                        <a:gd name="connsiteX43" fmla="*/ 16193 w 46672"/>
                        <a:gd name="connsiteY43" fmla="*/ 9525 h 23574"/>
                        <a:gd name="connsiteX44" fmla="*/ 15240 w 46672"/>
                        <a:gd name="connsiteY44" fmla="*/ 8572 h 23574"/>
                        <a:gd name="connsiteX45" fmla="*/ 15240 w 46672"/>
                        <a:gd name="connsiteY45" fmla="*/ 8572 h 23574"/>
                        <a:gd name="connsiteX46" fmla="*/ 14288 w 46672"/>
                        <a:gd name="connsiteY46" fmla="*/ 8572 h 23574"/>
                        <a:gd name="connsiteX47" fmla="*/ 14288 w 46672"/>
                        <a:gd name="connsiteY47" fmla="*/ 8572 h 23574"/>
                        <a:gd name="connsiteX48" fmla="*/ 14288 w 46672"/>
                        <a:gd name="connsiteY48" fmla="*/ 8572 h 23574"/>
                        <a:gd name="connsiteX49" fmla="*/ 14288 w 46672"/>
                        <a:gd name="connsiteY49" fmla="*/ 8572 h 23574"/>
                        <a:gd name="connsiteX50" fmla="*/ 14288 w 46672"/>
                        <a:gd name="connsiteY50" fmla="*/ 7620 h 23574"/>
                        <a:gd name="connsiteX51" fmla="*/ 13335 w 46672"/>
                        <a:gd name="connsiteY51" fmla="*/ 7620 h 23574"/>
                        <a:gd name="connsiteX52" fmla="*/ 12383 w 46672"/>
                        <a:gd name="connsiteY52" fmla="*/ 7620 h 23574"/>
                        <a:gd name="connsiteX53" fmla="*/ 10478 w 46672"/>
                        <a:gd name="connsiteY53" fmla="*/ 5715 h 23574"/>
                        <a:gd name="connsiteX54" fmla="*/ 9525 w 46672"/>
                        <a:gd name="connsiteY54" fmla="*/ 5715 h 23574"/>
                        <a:gd name="connsiteX55" fmla="*/ 8573 w 46672"/>
                        <a:gd name="connsiteY55" fmla="*/ 5715 h 23574"/>
                        <a:gd name="connsiteX56" fmla="*/ 8573 w 46672"/>
                        <a:gd name="connsiteY56" fmla="*/ 5715 h 23574"/>
                        <a:gd name="connsiteX57" fmla="*/ 7620 w 46672"/>
                        <a:gd name="connsiteY57" fmla="*/ 4763 h 23574"/>
                        <a:gd name="connsiteX58" fmla="*/ 6668 w 46672"/>
                        <a:gd name="connsiteY58" fmla="*/ 4763 h 23574"/>
                        <a:gd name="connsiteX59" fmla="*/ 6668 w 46672"/>
                        <a:gd name="connsiteY59" fmla="*/ 4763 h 23574"/>
                        <a:gd name="connsiteX60" fmla="*/ 6668 w 46672"/>
                        <a:gd name="connsiteY60" fmla="*/ 4763 h 23574"/>
                        <a:gd name="connsiteX61" fmla="*/ 5715 w 46672"/>
                        <a:gd name="connsiteY61" fmla="*/ 4763 h 23574"/>
                        <a:gd name="connsiteX62" fmla="*/ 5715 w 46672"/>
                        <a:gd name="connsiteY62" fmla="*/ 4763 h 23574"/>
                        <a:gd name="connsiteX63" fmla="*/ 5715 w 46672"/>
                        <a:gd name="connsiteY63" fmla="*/ 4763 h 23574"/>
                        <a:gd name="connsiteX64" fmla="*/ 5715 w 46672"/>
                        <a:gd name="connsiteY64" fmla="*/ 4763 h 23574"/>
                        <a:gd name="connsiteX65" fmla="*/ 4763 w 46672"/>
                        <a:gd name="connsiteY65" fmla="*/ 3810 h 23574"/>
                        <a:gd name="connsiteX66" fmla="*/ 2858 w 46672"/>
                        <a:gd name="connsiteY66" fmla="*/ 1905 h 23574"/>
                        <a:gd name="connsiteX67" fmla="*/ 1905 w 46672"/>
                        <a:gd name="connsiteY67" fmla="*/ 952 h 23574"/>
                        <a:gd name="connsiteX68" fmla="*/ 953 w 46672"/>
                        <a:gd name="connsiteY68" fmla="*/ 0 h 23574"/>
                        <a:gd name="connsiteX69" fmla="*/ 0 w 46672"/>
                        <a:gd name="connsiteY69" fmla="*/ 0 h 23574"/>
                        <a:gd name="connsiteX70" fmla="*/ 0 w 46672"/>
                        <a:gd name="connsiteY70" fmla="*/ 0 h 23574"/>
                        <a:gd name="connsiteX71" fmla="*/ 953 w 46672"/>
                        <a:gd name="connsiteY71" fmla="*/ 952 h 23574"/>
                        <a:gd name="connsiteX72" fmla="*/ 1905 w 46672"/>
                        <a:gd name="connsiteY72" fmla="*/ 1905 h 23574"/>
                        <a:gd name="connsiteX73" fmla="*/ 2858 w 46672"/>
                        <a:gd name="connsiteY73" fmla="*/ 2857 h 23574"/>
                        <a:gd name="connsiteX74" fmla="*/ 3810 w 46672"/>
                        <a:gd name="connsiteY74" fmla="*/ 3810 h 23574"/>
                        <a:gd name="connsiteX75" fmla="*/ 3810 w 46672"/>
                        <a:gd name="connsiteY75" fmla="*/ 3810 h 23574"/>
                        <a:gd name="connsiteX76" fmla="*/ 4763 w 46672"/>
                        <a:gd name="connsiteY76" fmla="*/ 3810 h 23574"/>
                        <a:gd name="connsiteX77" fmla="*/ 5715 w 46672"/>
                        <a:gd name="connsiteY77" fmla="*/ 4763 h 23574"/>
                        <a:gd name="connsiteX78" fmla="*/ 6668 w 46672"/>
                        <a:gd name="connsiteY78" fmla="*/ 5715 h 23574"/>
                        <a:gd name="connsiteX79" fmla="*/ 7620 w 46672"/>
                        <a:gd name="connsiteY79" fmla="*/ 6667 h 23574"/>
                        <a:gd name="connsiteX80" fmla="*/ 8573 w 46672"/>
                        <a:gd name="connsiteY80" fmla="*/ 7620 h 23574"/>
                        <a:gd name="connsiteX81" fmla="*/ 9525 w 46672"/>
                        <a:gd name="connsiteY81" fmla="*/ 8572 h 23574"/>
                        <a:gd name="connsiteX82" fmla="*/ 10478 w 46672"/>
                        <a:gd name="connsiteY82" fmla="*/ 8572 h 23574"/>
                        <a:gd name="connsiteX83" fmla="*/ 11430 w 46672"/>
                        <a:gd name="connsiteY83" fmla="*/ 9525 h 23574"/>
                        <a:gd name="connsiteX84" fmla="*/ 12383 w 46672"/>
                        <a:gd name="connsiteY84" fmla="*/ 9525 h 23574"/>
                        <a:gd name="connsiteX85" fmla="*/ 13335 w 46672"/>
                        <a:gd name="connsiteY85" fmla="*/ 10477 h 23574"/>
                        <a:gd name="connsiteX86" fmla="*/ 14288 w 46672"/>
                        <a:gd name="connsiteY86" fmla="*/ 11430 h 23574"/>
                        <a:gd name="connsiteX87" fmla="*/ 15240 w 46672"/>
                        <a:gd name="connsiteY87" fmla="*/ 11430 h 23574"/>
                        <a:gd name="connsiteX88" fmla="*/ 16193 w 46672"/>
                        <a:gd name="connsiteY88" fmla="*/ 11430 h 23574"/>
                        <a:gd name="connsiteX89" fmla="*/ 17145 w 46672"/>
                        <a:gd name="connsiteY89" fmla="*/ 12382 h 23574"/>
                        <a:gd name="connsiteX90" fmla="*/ 17145 w 46672"/>
                        <a:gd name="connsiteY90" fmla="*/ 12382 h 23574"/>
                        <a:gd name="connsiteX91" fmla="*/ 17145 w 46672"/>
                        <a:gd name="connsiteY91" fmla="*/ 12382 h 23574"/>
                        <a:gd name="connsiteX92" fmla="*/ 17145 w 46672"/>
                        <a:gd name="connsiteY92" fmla="*/ 12382 h 23574"/>
                        <a:gd name="connsiteX93" fmla="*/ 18098 w 46672"/>
                        <a:gd name="connsiteY93" fmla="*/ 12382 h 23574"/>
                        <a:gd name="connsiteX94" fmla="*/ 18098 w 46672"/>
                        <a:gd name="connsiteY94" fmla="*/ 12382 h 23574"/>
                        <a:gd name="connsiteX95" fmla="*/ 18098 w 46672"/>
                        <a:gd name="connsiteY95" fmla="*/ 12382 h 23574"/>
                        <a:gd name="connsiteX96" fmla="*/ 19050 w 46672"/>
                        <a:gd name="connsiteY96" fmla="*/ 13335 h 23574"/>
                        <a:gd name="connsiteX97" fmla="*/ 20955 w 46672"/>
                        <a:gd name="connsiteY97" fmla="*/ 14288 h 23574"/>
                        <a:gd name="connsiteX98" fmla="*/ 21908 w 46672"/>
                        <a:gd name="connsiteY98" fmla="*/ 14288 h 23574"/>
                        <a:gd name="connsiteX99" fmla="*/ 21908 w 46672"/>
                        <a:gd name="connsiteY99" fmla="*/ 14288 h 23574"/>
                        <a:gd name="connsiteX100" fmla="*/ 21908 w 46672"/>
                        <a:gd name="connsiteY100" fmla="*/ 14288 h 23574"/>
                        <a:gd name="connsiteX101" fmla="*/ 21908 w 46672"/>
                        <a:gd name="connsiteY101" fmla="*/ 14288 h 23574"/>
                        <a:gd name="connsiteX102" fmla="*/ 22860 w 46672"/>
                        <a:gd name="connsiteY102" fmla="*/ 15240 h 23574"/>
                        <a:gd name="connsiteX103" fmla="*/ 24765 w 46672"/>
                        <a:gd name="connsiteY103" fmla="*/ 16192 h 23574"/>
                        <a:gd name="connsiteX104" fmla="*/ 24765 w 46672"/>
                        <a:gd name="connsiteY104" fmla="*/ 16192 h 23574"/>
                        <a:gd name="connsiteX105" fmla="*/ 25718 w 46672"/>
                        <a:gd name="connsiteY105" fmla="*/ 16192 h 23574"/>
                        <a:gd name="connsiteX106" fmla="*/ 26670 w 46672"/>
                        <a:gd name="connsiteY106" fmla="*/ 17145 h 23574"/>
                        <a:gd name="connsiteX107" fmla="*/ 27623 w 46672"/>
                        <a:gd name="connsiteY107" fmla="*/ 18097 h 23574"/>
                        <a:gd name="connsiteX108" fmla="*/ 28575 w 46672"/>
                        <a:gd name="connsiteY108" fmla="*/ 19050 h 23574"/>
                        <a:gd name="connsiteX109" fmla="*/ 29528 w 46672"/>
                        <a:gd name="connsiteY109" fmla="*/ 19050 h 23574"/>
                        <a:gd name="connsiteX110" fmla="*/ 31433 w 46672"/>
                        <a:gd name="connsiteY110" fmla="*/ 20002 h 23574"/>
                        <a:gd name="connsiteX111" fmla="*/ 32385 w 46672"/>
                        <a:gd name="connsiteY111" fmla="*/ 20002 h 23574"/>
                        <a:gd name="connsiteX112" fmla="*/ 34290 w 46672"/>
                        <a:gd name="connsiteY112" fmla="*/ 20955 h 23574"/>
                        <a:gd name="connsiteX113" fmla="*/ 36195 w 46672"/>
                        <a:gd name="connsiteY113" fmla="*/ 21907 h 23574"/>
                        <a:gd name="connsiteX114" fmla="*/ 39053 w 46672"/>
                        <a:gd name="connsiteY114" fmla="*/ 22860 h 23574"/>
                        <a:gd name="connsiteX115" fmla="*/ 40005 w 46672"/>
                        <a:gd name="connsiteY115" fmla="*/ 22860 h 23574"/>
                        <a:gd name="connsiteX116" fmla="*/ 40958 w 46672"/>
                        <a:gd name="connsiteY116" fmla="*/ 22860 h 23574"/>
                        <a:gd name="connsiteX117" fmla="*/ 41910 w 46672"/>
                        <a:gd name="connsiteY117" fmla="*/ 22860 h 23574"/>
                        <a:gd name="connsiteX118" fmla="*/ 43815 w 46672"/>
                        <a:gd name="connsiteY118" fmla="*/ 22860 h 23574"/>
                        <a:gd name="connsiteX119" fmla="*/ 43815 w 46672"/>
                        <a:gd name="connsiteY119" fmla="*/ 22860 h 23574"/>
                        <a:gd name="connsiteX120" fmla="*/ 43815 w 46672"/>
                        <a:gd name="connsiteY120" fmla="*/ 22860 h 23574"/>
                        <a:gd name="connsiteX121" fmla="*/ 44768 w 46672"/>
                        <a:gd name="connsiteY121" fmla="*/ 22860 h 23574"/>
                        <a:gd name="connsiteX122" fmla="*/ 45720 w 46672"/>
                        <a:gd name="connsiteY122" fmla="*/ 22860 h 23574"/>
                        <a:gd name="connsiteX123" fmla="*/ 46673 w 46672"/>
                        <a:gd name="connsiteY123" fmla="*/ 22860 h 23574"/>
                        <a:gd name="connsiteX124" fmla="*/ 46673 w 46672"/>
                        <a:gd name="connsiteY124" fmla="*/ 22860 h 23574"/>
                        <a:gd name="connsiteX125" fmla="*/ 40958 w 46672"/>
                        <a:gd name="connsiteY125" fmla="*/ 22860 h 23574"/>
                        <a:gd name="connsiteX126" fmla="*/ 40958 w 46672"/>
                        <a:gd name="connsiteY126" fmla="*/ 22860 h 23574"/>
                        <a:gd name="connsiteX127" fmla="*/ 40958 w 46672"/>
                        <a:gd name="connsiteY127" fmla="*/ 22860 h 23574"/>
                        <a:gd name="connsiteX128" fmla="*/ 40958 w 46672"/>
                        <a:gd name="connsiteY128" fmla="*/ 22860 h 23574"/>
                        <a:gd name="connsiteX129" fmla="*/ 31433 w 46672"/>
                        <a:gd name="connsiteY129" fmla="*/ 19050 h 23574"/>
                        <a:gd name="connsiteX130" fmla="*/ 31433 w 46672"/>
                        <a:gd name="connsiteY130" fmla="*/ 19050 h 23574"/>
                        <a:gd name="connsiteX131" fmla="*/ 31433 w 46672"/>
                        <a:gd name="connsiteY131" fmla="*/ 19050 h 23574"/>
                        <a:gd name="connsiteX132" fmla="*/ 31433 w 46672"/>
                        <a:gd name="connsiteY132" fmla="*/ 19050 h 23574"/>
                        <a:gd name="connsiteX133" fmla="*/ 31433 w 46672"/>
                        <a:gd name="connsiteY133" fmla="*/ 19050 h 23574"/>
                        <a:gd name="connsiteX134" fmla="*/ 32385 w 46672"/>
                        <a:gd name="connsiteY134" fmla="*/ 20002 h 23574"/>
                        <a:gd name="connsiteX135" fmla="*/ 32385 w 46672"/>
                        <a:gd name="connsiteY135" fmla="*/ 20002 h 23574"/>
                        <a:gd name="connsiteX136" fmla="*/ 32385 w 46672"/>
                        <a:gd name="connsiteY136" fmla="*/ 20002 h 23574"/>
                        <a:gd name="connsiteX137" fmla="*/ 32385 w 46672"/>
                        <a:gd name="connsiteY137" fmla="*/ 20002 h 23574"/>
                        <a:gd name="connsiteX138" fmla="*/ 32385 w 46672"/>
                        <a:gd name="connsiteY138" fmla="*/ 20002 h 2357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46672" h="23574">
                          <a:moveTo>
                            <a:pt x="40958" y="22860"/>
                          </a:moveTo>
                          <a:cubicBezTo>
                            <a:pt x="40958" y="21907"/>
                            <a:pt x="40958" y="21907"/>
                            <a:pt x="40958" y="20955"/>
                          </a:cubicBezTo>
                          <a:lnTo>
                            <a:pt x="40958" y="20955"/>
                          </a:lnTo>
                          <a:cubicBezTo>
                            <a:pt x="40958" y="20955"/>
                            <a:pt x="40958" y="20955"/>
                            <a:pt x="40958" y="20955"/>
                          </a:cubicBezTo>
                          <a:cubicBezTo>
                            <a:pt x="40958" y="20955"/>
                            <a:pt x="40005" y="20955"/>
                            <a:pt x="40005" y="20955"/>
                          </a:cubicBezTo>
                          <a:cubicBezTo>
                            <a:pt x="40005" y="20955"/>
                            <a:pt x="39053" y="20955"/>
                            <a:pt x="39053" y="20955"/>
                          </a:cubicBezTo>
                          <a:cubicBezTo>
                            <a:pt x="39053" y="20955"/>
                            <a:pt x="38100" y="20955"/>
                            <a:pt x="38100" y="20955"/>
                          </a:cubicBezTo>
                          <a:cubicBezTo>
                            <a:pt x="38100" y="20955"/>
                            <a:pt x="38100" y="20955"/>
                            <a:pt x="38100" y="20955"/>
                          </a:cubicBezTo>
                          <a:cubicBezTo>
                            <a:pt x="38100" y="20955"/>
                            <a:pt x="38100" y="20002"/>
                            <a:pt x="37148" y="20955"/>
                          </a:cubicBezTo>
                          <a:cubicBezTo>
                            <a:pt x="37148" y="20955"/>
                            <a:pt x="37148" y="20955"/>
                            <a:pt x="37148" y="20955"/>
                          </a:cubicBezTo>
                          <a:cubicBezTo>
                            <a:pt x="37148" y="20955"/>
                            <a:pt x="37148" y="20955"/>
                            <a:pt x="37148" y="20955"/>
                          </a:cubicBezTo>
                          <a:cubicBezTo>
                            <a:pt x="37148" y="20955"/>
                            <a:pt x="36195" y="20955"/>
                            <a:pt x="36195" y="20955"/>
                          </a:cubicBezTo>
                          <a:cubicBezTo>
                            <a:pt x="36195" y="20955"/>
                            <a:pt x="35243" y="20955"/>
                            <a:pt x="35243" y="20955"/>
                          </a:cubicBezTo>
                          <a:cubicBezTo>
                            <a:pt x="35243" y="20955"/>
                            <a:pt x="35243" y="20955"/>
                            <a:pt x="35243" y="20955"/>
                          </a:cubicBezTo>
                          <a:cubicBezTo>
                            <a:pt x="35243" y="20955"/>
                            <a:pt x="34290" y="20955"/>
                            <a:pt x="33338" y="20955"/>
                          </a:cubicBezTo>
                          <a:cubicBezTo>
                            <a:pt x="33338" y="20955"/>
                            <a:pt x="32385" y="20955"/>
                            <a:pt x="32385" y="20002"/>
                          </a:cubicBezTo>
                          <a:cubicBezTo>
                            <a:pt x="31433" y="20002"/>
                            <a:pt x="31433" y="19050"/>
                            <a:pt x="30480" y="19050"/>
                          </a:cubicBezTo>
                          <a:cubicBezTo>
                            <a:pt x="30480" y="19050"/>
                            <a:pt x="30480" y="19050"/>
                            <a:pt x="29528" y="18097"/>
                          </a:cubicBezTo>
                          <a:cubicBezTo>
                            <a:pt x="29528" y="18097"/>
                            <a:pt x="28575" y="18097"/>
                            <a:pt x="27623" y="17145"/>
                          </a:cubicBezTo>
                          <a:cubicBezTo>
                            <a:pt x="27623" y="17145"/>
                            <a:pt x="26670" y="16192"/>
                            <a:pt x="25718" y="16192"/>
                          </a:cubicBezTo>
                          <a:cubicBezTo>
                            <a:pt x="24765" y="16192"/>
                            <a:pt x="25718" y="16192"/>
                            <a:pt x="24765" y="16192"/>
                          </a:cubicBezTo>
                          <a:cubicBezTo>
                            <a:pt x="24765" y="16192"/>
                            <a:pt x="24765" y="16192"/>
                            <a:pt x="24765" y="16192"/>
                          </a:cubicBezTo>
                          <a:cubicBezTo>
                            <a:pt x="24765" y="16192"/>
                            <a:pt x="24765" y="16192"/>
                            <a:pt x="24765" y="16192"/>
                          </a:cubicBezTo>
                          <a:cubicBezTo>
                            <a:pt x="24765" y="16192"/>
                            <a:pt x="24765" y="16192"/>
                            <a:pt x="24765" y="16192"/>
                          </a:cubicBezTo>
                          <a:cubicBezTo>
                            <a:pt x="24765" y="16192"/>
                            <a:pt x="23813" y="16192"/>
                            <a:pt x="23813" y="15240"/>
                          </a:cubicBezTo>
                          <a:cubicBezTo>
                            <a:pt x="23813" y="15240"/>
                            <a:pt x="23813" y="15240"/>
                            <a:pt x="22860" y="15240"/>
                          </a:cubicBezTo>
                          <a:cubicBezTo>
                            <a:pt x="22860" y="15240"/>
                            <a:pt x="22860" y="15240"/>
                            <a:pt x="22860" y="15240"/>
                          </a:cubicBezTo>
                          <a:cubicBezTo>
                            <a:pt x="22860" y="15240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0955" y="14288"/>
                            <a:pt x="20955" y="13335"/>
                          </a:cubicBezTo>
                          <a:cubicBezTo>
                            <a:pt x="20955" y="13335"/>
                            <a:pt x="20003" y="13335"/>
                            <a:pt x="20003" y="12382"/>
                          </a:cubicBezTo>
                          <a:cubicBezTo>
                            <a:pt x="20003" y="12382"/>
                            <a:pt x="20003" y="12382"/>
                            <a:pt x="20003" y="12382"/>
                          </a:cubicBezTo>
                          <a:cubicBezTo>
                            <a:pt x="20003" y="12382"/>
                            <a:pt x="19050" y="12382"/>
                            <a:pt x="19050" y="12382"/>
                          </a:cubicBezTo>
                          <a:cubicBezTo>
                            <a:pt x="19050" y="12382"/>
                            <a:pt x="19050" y="12382"/>
                            <a:pt x="19050" y="12382"/>
                          </a:cubicBezTo>
                          <a:cubicBezTo>
                            <a:pt x="19050" y="12382"/>
                            <a:pt x="19050" y="12382"/>
                            <a:pt x="19050" y="12382"/>
                          </a:cubicBezTo>
                          <a:cubicBezTo>
                            <a:pt x="19050" y="12382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7145" y="11430"/>
                            <a:pt x="17145" y="10477"/>
                          </a:cubicBezTo>
                          <a:cubicBezTo>
                            <a:pt x="17145" y="10477"/>
                            <a:pt x="16193" y="10477"/>
                            <a:pt x="16193" y="9525"/>
                          </a:cubicBezTo>
                          <a:cubicBezTo>
                            <a:pt x="16193" y="9525"/>
                            <a:pt x="16193" y="9525"/>
                            <a:pt x="16193" y="9525"/>
                          </a:cubicBezTo>
                          <a:cubicBezTo>
                            <a:pt x="16193" y="9525"/>
                            <a:pt x="16193" y="9525"/>
                            <a:pt x="15240" y="8572"/>
                          </a:cubicBezTo>
                          <a:cubicBezTo>
                            <a:pt x="15240" y="8572"/>
                            <a:pt x="15240" y="8572"/>
                            <a:pt x="15240" y="8572"/>
                          </a:cubicBezTo>
                          <a:cubicBezTo>
                            <a:pt x="15240" y="8572"/>
                            <a:pt x="14288" y="7620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7620"/>
                          </a:cubicBezTo>
                          <a:cubicBezTo>
                            <a:pt x="14288" y="7620"/>
                            <a:pt x="13335" y="7620"/>
                            <a:pt x="13335" y="7620"/>
                          </a:cubicBezTo>
                          <a:cubicBezTo>
                            <a:pt x="13335" y="7620"/>
                            <a:pt x="13335" y="7620"/>
                            <a:pt x="12383" y="7620"/>
                          </a:cubicBezTo>
                          <a:cubicBezTo>
                            <a:pt x="11430" y="7620"/>
                            <a:pt x="11430" y="6667"/>
                            <a:pt x="10478" y="5715"/>
                          </a:cubicBezTo>
                          <a:cubicBezTo>
                            <a:pt x="10478" y="5715"/>
                            <a:pt x="9525" y="5715"/>
                            <a:pt x="9525" y="5715"/>
                          </a:cubicBezTo>
                          <a:cubicBezTo>
                            <a:pt x="9525" y="5715"/>
                            <a:pt x="8573" y="4763"/>
                            <a:pt x="8573" y="5715"/>
                          </a:cubicBezTo>
                          <a:cubicBezTo>
                            <a:pt x="8573" y="5715"/>
                            <a:pt x="8573" y="5715"/>
                            <a:pt x="8573" y="5715"/>
                          </a:cubicBezTo>
                          <a:cubicBezTo>
                            <a:pt x="8573" y="5715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6668" y="4763"/>
                            <a:pt x="6668" y="4763"/>
                          </a:cubicBezTo>
                          <a:cubicBezTo>
                            <a:pt x="6668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4763" y="4763"/>
                            <a:pt x="4763" y="3810"/>
                          </a:cubicBezTo>
                          <a:cubicBezTo>
                            <a:pt x="3810" y="3810"/>
                            <a:pt x="2858" y="2857"/>
                            <a:pt x="2858" y="1905"/>
                          </a:cubicBezTo>
                          <a:cubicBezTo>
                            <a:pt x="2858" y="1905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953" y="952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1905" y="952"/>
                            <a:pt x="1905" y="1905"/>
                          </a:cubicBezTo>
                          <a:cubicBezTo>
                            <a:pt x="1905" y="1905"/>
                            <a:pt x="2858" y="1905"/>
                            <a:pt x="2858" y="2857"/>
                          </a:cubicBezTo>
                          <a:cubicBezTo>
                            <a:pt x="2858" y="2857"/>
                            <a:pt x="3810" y="2857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4763" y="3810"/>
                          </a:cubicBezTo>
                          <a:cubicBezTo>
                            <a:pt x="4763" y="3810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6668" y="5715"/>
                            <a:pt x="6668" y="5715"/>
                          </a:cubicBezTo>
                          <a:cubicBezTo>
                            <a:pt x="6668" y="5715"/>
                            <a:pt x="6668" y="5715"/>
                            <a:pt x="7620" y="6667"/>
                          </a:cubicBezTo>
                          <a:cubicBezTo>
                            <a:pt x="7620" y="6667"/>
                            <a:pt x="8573" y="6667"/>
                            <a:pt x="8573" y="7620"/>
                          </a:cubicBezTo>
                          <a:cubicBezTo>
                            <a:pt x="8573" y="7620"/>
                            <a:pt x="9525" y="8572"/>
                            <a:pt x="9525" y="8572"/>
                          </a:cubicBezTo>
                          <a:cubicBezTo>
                            <a:pt x="9525" y="8572"/>
                            <a:pt x="10478" y="8572"/>
                            <a:pt x="10478" y="8572"/>
                          </a:cubicBezTo>
                          <a:cubicBezTo>
                            <a:pt x="10478" y="8572"/>
                            <a:pt x="10478" y="9525"/>
                            <a:pt x="11430" y="9525"/>
                          </a:cubicBezTo>
                          <a:cubicBezTo>
                            <a:pt x="11430" y="9525"/>
                            <a:pt x="11430" y="9525"/>
                            <a:pt x="12383" y="9525"/>
                          </a:cubicBezTo>
                          <a:cubicBezTo>
                            <a:pt x="12383" y="9525"/>
                            <a:pt x="13335" y="9525"/>
                            <a:pt x="13335" y="10477"/>
                          </a:cubicBezTo>
                          <a:cubicBezTo>
                            <a:pt x="13335" y="10477"/>
                            <a:pt x="13335" y="10477"/>
                            <a:pt x="14288" y="11430"/>
                          </a:cubicBezTo>
                          <a:cubicBezTo>
                            <a:pt x="14288" y="11430"/>
                            <a:pt x="14288" y="11430"/>
                            <a:pt x="15240" y="11430"/>
                          </a:cubicBezTo>
                          <a:cubicBezTo>
                            <a:pt x="15240" y="11430"/>
                            <a:pt x="16193" y="11430"/>
                            <a:pt x="16193" y="11430"/>
                          </a:cubicBezTo>
                          <a:cubicBezTo>
                            <a:pt x="16193" y="11430"/>
                            <a:pt x="17145" y="12382"/>
                            <a:pt x="17145" y="12382"/>
                          </a:cubicBezTo>
                          <a:cubicBezTo>
                            <a:pt x="17145" y="12382"/>
                            <a:pt x="17145" y="12382"/>
                            <a:pt x="17145" y="12382"/>
                          </a:cubicBezTo>
                          <a:cubicBezTo>
                            <a:pt x="17145" y="12382"/>
                            <a:pt x="17145" y="12382"/>
                            <a:pt x="17145" y="12382"/>
                          </a:cubicBezTo>
                          <a:cubicBezTo>
                            <a:pt x="17145" y="12382"/>
                            <a:pt x="17145" y="12382"/>
                            <a:pt x="17145" y="12382"/>
                          </a:cubicBezTo>
                          <a:cubicBezTo>
                            <a:pt x="17145" y="12382"/>
                            <a:pt x="17145" y="12382"/>
                            <a:pt x="18098" y="12382"/>
                          </a:cubicBezTo>
                          <a:cubicBezTo>
                            <a:pt x="18098" y="12382"/>
                            <a:pt x="18098" y="12382"/>
                            <a:pt x="18098" y="12382"/>
                          </a:cubicBezTo>
                          <a:cubicBezTo>
                            <a:pt x="18098" y="12382"/>
                            <a:pt x="18098" y="12382"/>
                            <a:pt x="18098" y="12382"/>
                          </a:cubicBezTo>
                          <a:cubicBezTo>
                            <a:pt x="18098" y="12382"/>
                            <a:pt x="18098" y="12382"/>
                            <a:pt x="19050" y="13335"/>
                          </a:cubicBezTo>
                          <a:cubicBezTo>
                            <a:pt x="20003" y="13335"/>
                            <a:pt x="20003" y="14288"/>
                            <a:pt x="20955" y="14288"/>
                          </a:cubicBezTo>
                          <a:cubicBezTo>
                            <a:pt x="20955" y="15240"/>
                            <a:pt x="20955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1908" y="14288"/>
                            <a:pt x="21908" y="14288"/>
                          </a:cubicBezTo>
                          <a:cubicBezTo>
                            <a:pt x="21908" y="14288"/>
                            <a:pt x="22860" y="15240"/>
                            <a:pt x="22860" y="15240"/>
                          </a:cubicBezTo>
                          <a:cubicBezTo>
                            <a:pt x="23813" y="15240"/>
                            <a:pt x="23813" y="16192"/>
                            <a:pt x="24765" y="16192"/>
                          </a:cubicBezTo>
                          <a:cubicBezTo>
                            <a:pt x="24765" y="16192"/>
                            <a:pt x="24765" y="16192"/>
                            <a:pt x="24765" y="16192"/>
                          </a:cubicBezTo>
                          <a:cubicBezTo>
                            <a:pt x="24765" y="16192"/>
                            <a:pt x="25718" y="16192"/>
                            <a:pt x="25718" y="16192"/>
                          </a:cubicBezTo>
                          <a:cubicBezTo>
                            <a:pt x="25718" y="16192"/>
                            <a:pt x="26670" y="17145"/>
                            <a:pt x="26670" y="17145"/>
                          </a:cubicBezTo>
                          <a:cubicBezTo>
                            <a:pt x="26670" y="17145"/>
                            <a:pt x="27623" y="18097"/>
                            <a:pt x="27623" y="18097"/>
                          </a:cubicBezTo>
                          <a:cubicBezTo>
                            <a:pt x="27623" y="18097"/>
                            <a:pt x="28575" y="18097"/>
                            <a:pt x="28575" y="19050"/>
                          </a:cubicBezTo>
                          <a:cubicBezTo>
                            <a:pt x="28575" y="19050"/>
                            <a:pt x="28575" y="19050"/>
                            <a:pt x="29528" y="19050"/>
                          </a:cubicBezTo>
                          <a:cubicBezTo>
                            <a:pt x="30480" y="19050"/>
                            <a:pt x="30480" y="19050"/>
                            <a:pt x="31433" y="20002"/>
                          </a:cubicBezTo>
                          <a:cubicBezTo>
                            <a:pt x="31433" y="20002"/>
                            <a:pt x="31433" y="20002"/>
                            <a:pt x="32385" y="20002"/>
                          </a:cubicBezTo>
                          <a:cubicBezTo>
                            <a:pt x="32385" y="20002"/>
                            <a:pt x="33338" y="20002"/>
                            <a:pt x="34290" y="20955"/>
                          </a:cubicBezTo>
                          <a:cubicBezTo>
                            <a:pt x="35243" y="20955"/>
                            <a:pt x="35243" y="21907"/>
                            <a:pt x="36195" y="21907"/>
                          </a:cubicBezTo>
                          <a:cubicBezTo>
                            <a:pt x="37148" y="22860"/>
                            <a:pt x="38100" y="22860"/>
                            <a:pt x="39053" y="22860"/>
                          </a:cubicBezTo>
                          <a:cubicBezTo>
                            <a:pt x="39053" y="22860"/>
                            <a:pt x="40005" y="22860"/>
                            <a:pt x="40005" y="22860"/>
                          </a:cubicBezTo>
                          <a:cubicBezTo>
                            <a:pt x="40005" y="22860"/>
                            <a:pt x="40005" y="22860"/>
                            <a:pt x="40958" y="22860"/>
                          </a:cubicBezTo>
                          <a:cubicBezTo>
                            <a:pt x="40958" y="22860"/>
                            <a:pt x="41910" y="22860"/>
                            <a:pt x="41910" y="22860"/>
                          </a:cubicBezTo>
                          <a:cubicBezTo>
                            <a:pt x="41910" y="22860"/>
                            <a:pt x="42863" y="23813"/>
                            <a:pt x="43815" y="22860"/>
                          </a:cubicBezTo>
                          <a:cubicBezTo>
                            <a:pt x="43815" y="22860"/>
                            <a:pt x="43815" y="22860"/>
                            <a:pt x="43815" y="22860"/>
                          </a:cubicBezTo>
                          <a:cubicBezTo>
                            <a:pt x="43815" y="22860"/>
                            <a:pt x="43815" y="22860"/>
                            <a:pt x="43815" y="22860"/>
                          </a:cubicBezTo>
                          <a:cubicBezTo>
                            <a:pt x="43815" y="22860"/>
                            <a:pt x="44768" y="22860"/>
                            <a:pt x="44768" y="22860"/>
                          </a:cubicBezTo>
                          <a:cubicBezTo>
                            <a:pt x="44768" y="22860"/>
                            <a:pt x="45720" y="22860"/>
                            <a:pt x="45720" y="22860"/>
                          </a:cubicBezTo>
                          <a:cubicBezTo>
                            <a:pt x="45720" y="22860"/>
                            <a:pt x="45720" y="22860"/>
                            <a:pt x="46673" y="22860"/>
                          </a:cubicBezTo>
                          <a:cubicBezTo>
                            <a:pt x="46673" y="22860"/>
                            <a:pt x="46673" y="22860"/>
                            <a:pt x="46673" y="22860"/>
                          </a:cubicBezTo>
                          <a:cubicBezTo>
                            <a:pt x="39053" y="23813"/>
                            <a:pt x="40005" y="23813"/>
                            <a:pt x="40958" y="22860"/>
                          </a:cubicBezTo>
                          <a:cubicBezTo>
                            <a:pt x="40005" y="23813"/>
                            <a:pt x="40005" y="23813"/>
                            <a:pt x="40958" y="22860"/>
                          </a:cubicBezTo>
                          <a:cubicBezTo>
                            <a:pt x="40958" y="23813"/>
                            <a:pt x="40958" y="23813"/>
                            <a:pt x="40958" y="22860"/>
                          </a:cubicBezTo>
                          <a:cubicBezTo>
                            <a:pt x="40005" y="22860"/>
                            <a:pt x="40958" y="22860"/>
                            <a:pt x="40958" y="22860"/>
                          </a:cubicBezTo>
                          <a:close/>
                          <a:moveTo>
                            <a:pt x="31433" y="19050"/>
                          </a:moveTo>
                          <a:cubicBezTo>
                            <a:pt x="31433" y="19050"/>
                            <a:pt x="31433" y="19050"/>
                            <a:pt x="31433" y="19050"/>
                          </a:cubicBezTo>
                          <a:cubicBezTo>
                            <a:pt x="31433" y="19050"/>
                            <a:pt x="31433" y="19050"/>
                            <a:pt x="31433" y="19050"/>
                          </a:cubicBezTo>
                          <a:cubicBezTo>
                            <a:pt x="31433" y="19050"/>
                            <a:pt x="31433" y="19050"/>
                            <a:pt x="31433" y="19050"/>
                          </a:cubicBezTo>
                          <a:cubicBezTo>
                            <a:pt x="31433" y="19050"/>
                            <a:pt x="31433" y="19050"/>
                            <a:pt x="31433" y="19050"/>
                          </a:cubicBezTo>
                          <a:close/>
                          <a:moveTo>
                            <a:pt x="32385" y="20002"/>
                          </a:moveTo>
                          <a:cubicBezTo>
                            <a:pt x="32385" y="20002"/>
                            <a:pt x="32385" y="20002"/>
                            <a:pt x="32385" y="20002"/>
                          </a:cubicBezTo>
                          <a:cubicBezTo>
                            <a:pt x="31433" y="20002"/>
                            <a:pt x="31433" y="20002"/>
                            <a:pt x="32385" y="20002"/>
                          </a:cubicBezTo>
                          <a:cubicBezTo>
                            <a:pt x="32385" y="20002"/>
                            <a:pt x="32385" y="20002"/>
                            <a:pt x="32385" y="20002"/>
                          </a:cubicBezTo>
                          <a:cubicBezTo>
                            <a:pt x="32385" y="20002"/>
                            <a:pt x="32385" y="20002"/>
                            <a:pt x="32385" y="20002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596" name="任意多边形: 形状 1479"/>
                  <p:cNvSpPr/>
                  <p:nvPr/>
                </p:nvSpPr>
                <p:spPr>
                  <a:xfrm>
                    <a:off x="4106227" y="4130991"/>
                    <a:ext cx="15240" cy="2328"/>
                  </a:xfrm>
                  <a:custGeom>
                    <a:avLst/>
                    <a:gdLst>
                      <a:gd name="connsiteX0" fmla="*/ 12383 w 15240"/>
                      <a:gd name="connsiteY0" fmla="*/ 0 h 2328"/>
                      <a:gd name="connsiteX1" fmla="*/ 12383 w 15240"/>
                      <a:gd name="connsiteY1" fmla="*/ 0 h 2328"/>
                      <a:gd name="connsiteX2" fmla="*/ 11430 w 15240"/>
                      <a:gd name="connsiteY2" fmla="*/ 0 h 2328"/>
                      <a:gd name="connsiteX3" fmla="*/ 11430 w 15240"/>
                      <a:gd name="connsiteY3" fmla="*/ 0 h 2328"/>
                      <a:gd name="connsiteX4" fmla="*/ 11430 w 15240"/>
                      <a:gd name="connsiteY4" fmla="*/ 0 h 2328"/>
                      <a:gd name="connsiteX5" fmla="*/ 11430 w 15240"/>
                      <a:gd name="connsiteY5" fmla="*/ 0 h 2328"/>
                      <a:gd name="connsiteX6" fmla="*/ 11430 w 15240"/>
                      <a:gd name="connsiteY6" fmla="*/ 0 h 2328"/>
                      <a:gd name="connsiteX7" fmla="*/ 10478 w 15240"/>
                      <a:gd name="connsiteY7" fmla="*/ 0 h 2328"/>
                      <a:gd name="connsiteX8" fmla="*/ 9525 w 15240"/>
                      <a:gd name="connsiteY8" fmla="*/ 0 h 2328"/>
                      <a:gd name="connsiteX9" fmla="*/ 8573 w 15240"/>
                      <a:gd name="connsiteY9" fmla="*/ 0 h 2328"/>
                      <a:gd name="connsiteX10" fmla="*/ 8573 w 15240"/>
                      <a:gd name="connsiteY10" fmla="*/ 0 h 2328"/>
                      <a:gd name="connsiteX11" fmla="*/ 8573 w 15240"/>
                      <a:gd name="connsiteY11" fmla="*/ 0 h 2328"/>
                      <a:gd name="connsiteX12" fmla="*/ 8573 w 15240"/>
                      <a:gd name="connsiteY12" fmla="*/ 0 h 2328"/>
                      <a:gd name="connsiteX13" fmla="*/ 8573 w 15240"/>
                      <a:gd name="connsiteY13" fmla="*/ 0 h 2328"/>
                      <a:gd name="connsiteX14" fmla="*/ 7620 w 15240"/>
                      <a:gd name="connsiteY14" fmla="*/ 0 h 2328"/>
                      <a:gd name="connsiteX15" fmla="*/ 6668 w 15240"/>
                      <a:gd name="connsiteY15" fmla="*/ 0 h 2328"/>
                      <a:gd name="connsiteX16" fmla="*/ 5715 w 15240"/>
                      <a:gd name="connsiteY16" fmla="*/ 0 h 2328"/>
                      <a:gd name="connsiteX17" fmla="*/ 4763 w 15240"/>
                      <a:gd name="connsiteY17" fmla="*/ 0 h 2328"/>
                      <a:gd name="connsiteX18" fmla="*/ 3810 w 15240"/>
                      <a:gd name="connsiteY18" fmla="*/ 0 h 2328"/>
                      <a:gd name="connsiteX19" fmla="*/ 3810 w 15240"/>
                      <a:gd name="connsiteY19" fmla="*/ 0 h 2328"/>
                      <a:gd name="connsiteX20" fmla="*/ 2858 w 15240"/>
                      <a:gd name="connsiteY20" fmla="*/ 0 h 2328"/>
                      <a:gd name="connsiteX21" fmla="*/ 2858 w 15240"/>
                      <a:gd name="connsiteY21" fmla="*/ 0 h 2328"/>
                      <a:gd name="connsiteX22" fmla="*/ 2858 w 15240"/>
                      <a:gd name="connsiteY22" fmla="*/ 0 h 2328"/>
                      <a:gd name="connsiteX23" fmla="*/ 2858 w 15240"/>
                      <a:gd name="connsiteY23" fmla="*/ 0 h 2328"/>
                      <a:gd name="connsiteX24" fmla="*/ 2858 w 15240"/>
                      <a:gd name="connsiteY24" fmla="*/ 0 h 2328"/>
                      <a:gd name="connsiteX25" fmla="*/ 2858 w 15240"/>
                      <a:gd name="connsiteY25" fmla="*/ 0 h 2328"/>
                      <a:gd name="connsiteX26" fmla="*/ 1905 w 15240"/>
                      <a:gd name="connsiteY26" fmla="*/ 0 h 2328"/>
                      <a:gd name="connsiteX27" fmla="*/ 1905 w 15240"/>
                      <a:gd name="connsiteY27" fmla="*/ 0 h 2328"/>
                      <a:gd name="connsiteX28" fmla="*/ 1905 w 15240"/>
                      <a:gd name="connsiteY28" fmla="*/ 0 h 2328"/>
                      <a:gd name="connsiteX29" fmla="*/ 953 w 15240"/>
                      <a:gd name="connsiteY29" fmla="*/ 0 h 2328"/>
                      <a:gd name="connsiteX30" fmla="*/ 953 w 15240"/>
                      <a:gd name="connsiteY30" fmla="*/ 0 h 2328"/>
                      <a:gd name="connsiteX31" fmla="*/ 953 w 15240"/>
                      <a:gd name="connsiteY31" fmla="*/ 0 h 2328"/>
                      <a:gd name="connsiteX32" fmla="*/ 0 w 15240"/>
                      <a:gd name="connsiteY32" fmla="*/ 1905 h 2328"/>
                      <a:gd name="connsiteX33" fmla="*/ 953 w 15240"/>
                      <a:gd name="connsiteY33" fmla="*/ 1905 h 2328"/>
                      <a:gd name="connsiteX34" fmla="*/ 1905 w 15240"/>
                      <a:gd name="connsiteY34" fmla="*/ 1905 h 2328"/>
                      <a:gd name="connsiteX35" fmla="*/ 2858 w 15240"/>
                      <a:gd name="connsiteY35" fmla="*/ 1905 h 2328"/>
                      <a:gd name="connsiteX36" fmla="*/ 3810 w 15240"/>
                      <a:gd name="connsiteY36" fmla="*/ 1905 h 2328"/>
                      <a:gd name="connsiteX37" fmla="*/ 4763 w 15240"/>
                      <a:gd name="connsiteY37" fmla="*/ 1905 h 2328"/>
                      <a:gd name="connsiteX38" fmla="*/ 5715 w 15240"/>
                      <a:gd name="connsiteY38" fmla="*/ 1905 h 2328"/>
                      <a:gd name="connsiteX39" fmla="*/ 6668 w 15240"/>
                      <a:gd name="connsiteY39" fmla="*/ 1905 h 2328"/>
                      <a:gd name="connsiteX40" fmla="*/ 6668 w 15240"/>
                      <a:gd name="connsiteY40" fmla="*/ 1905 h 2328"/>
                      <a:gd name="connsiteX41" fmla="*/ 6668 w 15240"/>
                      <a:gd name="connsiteY41" fmla="*/ 1905 h 2328"/>
                      <a:gd name="connsiteX42" fmla="*/ 6668 w 15240"/>
                      <a:gd name="connsiteY42" fmla="*/ 1905 h 2328"/>
                      <a:gd name="connsiteX43" fmla="*/ 6668 w 15240"/>
                      <a:gd name="connsiteY43" fmla="*/ 1905 h 2328"/>
                      <a:gd name="connsiteX44" fmla="*/ 7620 w 15240"/>
                      <a:gd name="connsiteY44" fmla="*/ 1905 h 2328"/>
                      <a:gd name="connsiteX45" fmla="*/ 7620 w 15240"/>
                      <a:gd name="connsiteY45" fmla="*/ 1905 h 2328"/>
                      <a:gd name="connsiteX46" fmla="*/ 8573 w 15240"/>
                      <a:gd name="connsiteY46" fmla="*/ 1905 h 2328"/>
                      <a:gd name="connsiteX47" fmla="*/ 9525 w 15240"/>
                      <a:gd name="connsiteY47" fmla="*/ 1905 h 2328"/>
                      <a:gd name="connsiteX48" fmla="*/ 9525 w 15240"/>
                      <a:gd name="connsiteY48" fmla="*/ 1905 h 2328"/>
                      <a:gd name="connsiteX49" fmla="*/ 9525 w 15240"/>
                      <a:gd name="connsiteY49" fmla="*/ 1905 h 2328"/>
                      <a:gd name="connsiteX50" fmla="*/ 9525 w 15240"/>
                      <a:gd name="connsiteY50" fmla="*/ 1905 h 2328"/>
                      <a:gd name="connsiteX51" fmla="*/ 9525 w 15240"/>
                      <a:gd name="connsiteY51" fmla="*/ 1905 h 2328"/>
                      <a:gd name="connsiteX52" fmla="*/ 9525 w 15240"/>
                      <a:gd name="connsiteY52" fmla="*/ 1905 h 2328"/>
                      <a:gd name="connsiteX53" fmla="*/ 9525 w 15240"/>
                      <a:gd name="connsiteY53" fmla="*/ 1905 h 2328"/>
                      <a:gd name="connsiteX54" fmla="*/ 9525 w 15240"/>
                      <a:gd name="connsiteY54" fmla="*/ 1905 h 2328"/>
                      <a:gd name="connsiteX55" fmla="*/ 9525 w 15240"/>
                      <a:gd name="connsiteY55" fmla="*/ 1905 h 2328"/>
                      <a:gd name="connsiteX56" fmla="*/ 9525 w 15240"/>
                      <a:gd name="connsiteY56" fmla="*/ 1905 h 2328"/>
                      <a:gd name="connsiteX57" fmla="*/ 10478 w 15240"/>
                      <a:gd name="connsiteY57" fmla="*/ 1905 h 2328"/>
                      <a:gd name="connsiteX58" fmla="*/ 10478 w 15240"/>
                      <a:gd name="connsiteY58" fmla="*/ 1905 h 2328"/>
                      <a:gd name="connsiteX59" fmla="*/ 11430 w 15240"/>
                      <a:gd name="connsiteY59" fmla="*/ 1905 h 2328"/>
                      <a:gd name="connsiteX60" fmla="*/ 11430 w 15240"/>
                      <a:gd name="connsiteY60" fmla="*/ 1905 h 2328"/>
                      <a:gd name="connsiteX61" fmla="*/ 12383 w 15240"/>
                      <a:gd name="connsiteY61" fmla="*/ 1905 h 2328"/>
                      <a:gd name="connsiteX62" fmla="*/ 13335 w 15240"/>
                      <a:gd name="connsiteY62" fmla="*/ 1905 h 2328"/>
                      <a:gd name="connsiteX63" fmla="*/ 14288 w 15240"/>
                      <a:gd name="connsiteY63" fmla="*/ 1905 h 2328"/>
                      <a:gd name="connsiteX64" fmla="*/ 14288 w 15240"/>
                      <a:gd name="connsiteY64" fmla="*/ 1905 h 2328"/>
                      <a:gd name="connsiteX65" fmla="*/ 14288 w 15240"/>
                      <a:gd name="connsiteY65" fmla="*/ 1905 h 2328"/>
                      <a:gd name="connsiteX66" fmla="*/ 15240 w 15240"/>
                      <a:gd name="connsiteY66" fmla="*/ 1905 h 2328"/>
                      <a:gd name="connsiteX67" fmla="*/ 15240 w 15240"/>
                      <a:gd name="connsiteY67" fmla="*/ 1905 h 2328"/>
                      <a:gd name="connsiteX68" fmla="*/ 12383 w 15240"/>
                      <a:gd name="connsiteY68" fmla="*/ 0 h 2328"/>
                      <a:gd name="connsiteX69" fmla="*/ 12383 w 15240"/>
                      <a:gd name="connsiteY69" fmla="*/ 0 h 2328"/>
                      <a:gd name="connsiteX70" fmla="*/ 12383 w 15240"/>
                      <a:gd name="connsiteY70" fmla="*/ 0 h 2328"/>
                      <a:gd name="connsiteX71" fmla="*/ 12383 w 15240"/>
                      <a:gd name="connsiteY71" fmla="*/ 0 h 2328"/>
                      <a:gd name="connsiteX72" fmla="*/ 12383 w 15240"/>
                      <a:gd name="connsiteY72" fmla="*/ 0 h 2328"/>
                      <a:gd name="connsiteX73" fmla="*/ 3810 w 15240"/>
                      <a:gd name="connsiteY73" fmla="*/ 0 h 2328"/>
                      <a:gd name="connsiteX74" fmla="*/ 3810 w 15240"/>
                      <a:gd name="connsiteY74" fmla="*/ 0 h 2328"/>
                      <a:gd name="connsiteX75" fmla="*/ 3810 w 15240"/>
                      <a:gd name="connsiteY75" fmla="*/ 0 h 2328"/>
                      <a:gd name="connsiteX76" fmla="*/ 3810 w 15240"/>
                      <a:gd name="connsiteY76" fmla="*/ 0 h 2328"/>
                      <a:gd name="connsiteX77" fmla="*/ 3810 w 15240"/>
                      <a:gd name="connsiteY77" fmla="*/ 0 h 2328"/>
                      <a:gd name="connsiteX78" fmla="*/ 8573 w 15240"/>
                      <a:gd name="connsiteY78" fmla="*/ 953 h 2328"/>
                      <a:gd name="connsiteX79" fmla="*/ 8573 w 15240"/>
                      <a:gd name="connsiteY79" fmla="*/ 953 h 2328"/>
                      <a:gd name="connsiteX80" fmla="*/ 8573 w 15240"/>
                      <a:gd name="connsiteY80" fmla="*/ 953 h 2328"/>
                      <a:gd name="connsiteX81" fmla="*/ 8573 w 15240"/>
                      <a:gd name="connsiteY81" fmla="*/ 953 h 2328"/>
                      <a:gd name="connsiteX82" fmla="*/ 8573 w 15240"/>
                      <a:gd name="connsiteY82" fmla="*/ 95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5240" h="2328">
                        <a:moveTo>
                          <a:pt x="12383" y="0"/>
                        </a:move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0478" y="0"/>
                          <a:pt x="10478" y="0"/>
                        </a:cubicBezTo>
                        <a:cubicBezTo>
                          <a:pt x="10478" y="0"/>
                          <a:pt x="9525" y="0"/>
                          <a:pt x="9525" y="0"/>
                        </a:cubicBezTo>
                        <a:cubicBezTo>
                          <a:pt x="9525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7620" y="0"/>
                        </a:cubicBezTo>
                        <a:cubicBezTo>
                          <a:pt x="7620" y="0"/>
                          <a:pt x="6668" y="0"/>
                          <a:pt x="6668" y="0"/>
                        </a:cubicBezTo>
                        <a:cubicBezTo>
                          <a:pt x="6668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4763" y="0"/>
                        </a:cubicBezTo>
                        <a:cubicBezTo>
                          <a:pt x="4763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0"/>
                        </a:cubicBezTo>
                        <a:lnTo>
                          <a:pt x="1905" y="0"/>
                        </a:ln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953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8573" y="1905"/>
                        </a:cubicBezTo>
                        <a:cubicBezTo>
                          <a:pt x="8573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2858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2383" y="1905"/>
                          <a:pt x="12383" y="1905"/>
                        </a:cubicBezTo>
                        <a:cubicBezTo>
                          <a:pt x="12383" y="1905"/>
                          <a:pt x="13335" y="1905"/>
                          <a:pt x="13335" y="1905"/>
                        </a:cubicBezTo>
                        <a:cubicBezTo>
                          <a:pt x="13335" y="1905"/>
                          <a:pt x="13335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5240" y="1905"/>
                        </a:cubicBezTo>
                        <a:cubicBezTo>
                          <a:pt x="11430" y="0"/>
                          <a:pt x="12383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3335" y="0"/>
                          <a:pt x="13335" y="0"/>
                          <a:pt x="12383" y="0"/>
                        </a:cubicBezTo>
                        <a:cubicBezTo>
                          <a:pt x="13335" y="0"/>
                          <a:pt x="13335" y="0"/>
                          <a:pt x="12383" y="0"/>
                        </a:cubicBezTo>
                        <a:close/>
                        <a:moveTo>
                          <a:pt x="3810" y="0"/>
                        </a:move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lose/>
                        <a:moveTo>
                          <a:pt x="8573" y="953"/>
                        </a:moveTo>
                        <a:cubicBezTo>
                          <a:pt x="8573" y="953"/>
                          <a:pt x="8573" y="0"/>
                          <a:pt x="8573" y="953"/>
                        </a:cubicBezTo>
                        <a:cubicBezTo>
                          <a:pt x="8573" y="0"/>
                          <a:pt x="8573" y="0"/>
                          <a:pt x="8573" y="953"/>
                        </a:cubicBezTo>
                        <a:cubicBezTo>
                          <a:pt x="8573" y="0"/>
                          <a:pt x="8573" y="0"/>
                          <a:pt x="8573" y="953"/>
                        </a:cubicBezTo>
                        <a:cubicBezTo>
                          <a:pt x="8573" y="953"/>
                          <a:pt x="8573" y="953"/>
                          <a:pt x="8573" y="95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597" name="图形 2"/>
                <p:cNvGrpSpPr/>
                <p:nvPr/>
              </p:nvGrpSpPr>
              <p:grpSpPr>
                <a:xfrm>
                  <a:off x="3897630" y="3748087"/>
                  <a:ext cx="96202" cy="24765"/>
                  <a:chOff x="3897630" y="3748087"/>
                  <a:chExt cx="96202" cy="24765"/>
                </a:xfrm>
              </p:grpSpPr>
              <p:sp>
                <p:nvSpPr>
                  <p:cNvPr id="1598" name="任意多边形: 形状 1481"/>
                  <p:cNvSpPr/>
                  <p:nvPr/>
                </p:nvSpPr>
                <p:spPr>
                  <a:xfrm>
                    <a:off x="3900487" y="3750944"/>
                    <a:ext cx="90487" cy="19050"/>
                  </a:xfrm>
                  <a:custGeom>
                    <a:avLst/>
                    <a:gdLst>
                      <a:gd name="connsiteX0" fmla="*/ 0 w 90487"/>
                      <a:gd name="connsiteY0" fmla="*/ 17145 h 19050"/>
                      <a:gd name="connsiteX1" fmla="*/ 88582 w 90487"/>
                      <a:gd name="connsiteY1" fmla="*/ 19050 h 19050"/>
                      <a:gd name="connsiteX2" fmla="*/ 90488 w 90487"/>
                      <a:gd name="connsiteY2" fmla="*/ 3810 h 19050"/>
                      <a:gd name="connsiteX3" fmla="*/ 2857 w 90487"/>
                      <a:gd name="connsiteY3" fmla="*/ 0 h 19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0487" h="19050">
                        <a:moveTo>
                          <a:pt x="0" y="17145"/>
                        </a:moveTo>
                        <a:lnTo>
                          <a:pt x="88582" y="19050"/>
                        </a:lnTo>
                        <a:lnTo>
                          <a:pt x="90488" y="3810"/>
                        </a:lnTo>
                        <a:lnTo>
                          <a:pt x="2857" y="0"/>
                        </a:lnTo>
                        <a:close/>
                      </a:path>
                    </a:pathLst>
                  </a:custGeom>
                  <a:solidFill>
                    <a:srgbClr val="113042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599" name="图形 2"/>
                  <p:cNvGrpSpPr/>
                  <p:nvPr/>
                </p:nvGrpSpPr>
                <p:grpSpPr>
                  <a:xfrm>
                    <a:off x="3897630" y="3748087"/>
                    <a:ext cx="96202" cy="24765"/>
                    <a:chOff x="3897630" y="3748087"/>
                    <a:chExt cx="96202" cy="24765"/>
                  </a:xfrm>
                </p:grpSpPr>
                <p:grpSp>
                  <p:nvGrpSpPr>
                    <p:cNvPr id="1600" name="图形 2"/>
                    <p:cNvGrpSpPr/>
                    <p:nvPr/>
                  </p:nvGrpSpPr>
                  <p:grpSpPr>
                    <a:xfrm>
                      <a:off x="3989069" y="3757612"/>
                      <a:ext cx="1905" cy="9525"/>
                      <a:chOff x="3989069" y="3757612"/>
                      <a:chExt cx="1905" cy="9525"/>
                    </a:xfrm>
                    <a:solidFill>
                      <a:srgbClr val="113042"/>
                    </a:solidFill>
                  </p:grpSpPr>
                  <p:sp>
                    <p:nvSpPr>
                      <p:cNvPr id="1601" name="任意多边形: 形状 1484"/>
                      <p:cNvSpPr/>
                      <p:nvPr/>
                    </p:nvSpPr>
                    <p:spPr>
                      <a:xfrm>
                        <a:off x="3989069" y="37671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2" name="任意多边形: 形状 1485"/>
                      <p:cNvSpPr/>
                      <p:nvPr/>
                    </p:nvSpPr>
                    <p:spPr>
                      <a:xfrm>
                        <a:off x="3990022" y="3757612"/>
                        <a:ext cx="952" cy="8572"/>
                      </a:xfrm>
                      <a:custGeom>
                        <a:avLst/>
                        <a:gdLst>
                          <a:gd name="connsiteX0" fmla="*/ 953 w 952"/>
                          <a:gd name="connsiteY0" fmla="*/ 0 h 8572"/>
                          <a:gd name="connsiteX1" fmla="*/ 953 w 952"/>
                          <a:gd name="connsiteY1" fmla="*/ 0 h 8572"/>
                          <a:gd name="connsiteX2" fmla="*/ 953 w 952"/>
                          <a:gd name="connsiteY2" fmla="*/ 0 h 8572"/>
                          <a:gd name="connsiteX3" fmla="*/ 953 w 952"/>
                          <a:gd name="connsiteY3" fmla="*/ 0 h 8572"/>
                          <a:gd name="connsiteX4" fmla="*/ 953 w 952"/>
                          <a:gd name="connsiteY4" fmla="*/ 953 h 8572"/>
                          <a:gd name="connsiteX5" fmla="*/ 953 w 952"/>
                          <a:gd name="connsiteY5" fmla="*/ 953 h 8572"/>
                          <a:gd name="connsiteX6" fmla="*/ 953 w 952"/>
                          <a:gd name="connsiteY6" fmla="*/ 953 h 8572"/>
                          <a:gd name="connsiteX7" fmla="*/ 953 w 952"/>
                          <a:gd name="connsiteY7" fmla="*/ 953 h 8572"/>
                          <a:gd name="connsiteX8" fmla="*/ 953 w 952"/>
                          <a:gd name="connsiteY8" fmla="*/ 953 h 8572"/>
                          <a:gd name="connsiteX9" fmla="*/ 953 w 952"/>
                          <a:gd name="connsiteY9" fmla="*/ 953 h 8572"/>
                          <a:gd name="connsiteX10" fmla="*/ 953 w 952"/>
                          <a:gd name="connsiteY10" fmla="*/ 953 h 8572"/>
                          <a:gd name="connsiteX11" fmla="*/ 953 w 952"/>
                          <a:gd name="connsiteY11" fmla="*/ 953 h 8572"/>
                          <a:gd name="connsiteX12" fmla="*/ 953 w 952"/>
                          <a:gd name="connsiteY12" fmla="*/ 953 h 8572"/>
                          <a:gd name="connsiteX13" fmla="*/ 953 w 952"/>
                          <a:gd name="connsiteY13" fmla="*/ 953 h 8572"/>
                          <a:gd name="connsiteX14" fmla="*/ 953 w 952"/>
                          <a:gd name="connsiteY14" fmla="*/ 953 h 8572"/>
                          <a:gd name="connsiteX15" fmla="*/ 953 w 952"/>
                          <a:gd name="connsiteY15" fmla="*/ 953 h 8572"/>
                          <a:gd name="connsiteX16" fmla="*/ 953 w 952"/>
                          <a:gd name="connsiteY16" fmla="*/ 953 h 8572"/>
                          <a:gd name="connsiteX17" fmla="*/ 953 w 952"/>
                          <a:gd name="connsiteY17" fmla="*/ 953 h 8572"/>
                          <a:gd name="connsiteX18" fmla="*/ 953 w 952"/>
                          <a:gd name="connsiteY18" fmla="*/ 953 h 8572"/>
                          <a:gd name="connsiteX19" fmla="*/ 953 w 952"/>
                          <a:gd name="connsiteY19" fmla="*/ 953 h 8572"/>
                          <a:gd name="connsiteX20" fmla="*/ 953 w 952"/>
                          <a:gd name="connsiteY20" fmla="*/ 953 h 8572"/>
                          <a:gd name="connsiteX21" fmla="*/ 953 w 952"/>
                          <a:gd name="connsiteY21" fmla="*/ 953 h 8572"/>
                          <a:gd name="connsiteX22" fmla="*/ 953 w 952"/>
                          <a:gd name="connsiteY22" fmla="*/ 953 h 8572"/>
                          <a:gd name="connsiteX23" fmla="*/ 953 w 952"/>
                          <a:gd name="connsiteY23" fmla="*/ 953 h 8572"/>
                          <a:gd name="connsiteX24" fmla="*/ 953 w 952"/>
                          <a:gd name="connsiteY24" fmla="*/ 953 h 8572"/>
                          <a:gd name="connsiteX25" fmla="*/ 953 w 952"/>
                          <a:gd name="connsiteY25" fmla="*/ 953 h 8572"/>
                          <a:gd name="connsiteX26" fmla="*/ 953 w 952"/>
                          <a:gd name="connsiteY26" fmla="*/ 953 h 8572"/>
                          <a:gd name="connsiteX27" fmla="*/ 953 w 952"/>
                          <a:gd name="connsiteY27" fmla="*/ 953 h 8572"/>
                          <a:gd name="connsiteX28" fmla="*/ 953 w 952"/>
                          <a:gd name="connsiteY28" fmla="*/ 953 h 8572"/>
                          <a:gd name="connsiteX29" fmla="*/ 953 w 952"/>
                          <a:gd name="connsiteY29" fmla="*/ 953 h 8572"/>
                          <a:gd name="connsiteX30" fmla="*/ 953 w 952"/>
                          <a:gd name="connsiteY30" fmla="*/ 953 h 8572"/>
                          <a:gd name="connsiteX31" fmla="*/ 953 w 952"/>
                          <a:gd name="connsiteY31" fmla="*/ 953 h 8572"/>
                          <a:gd name="connsiteX32" fmla="*/ 953 w 952"/>
                          <a:gd name="connsiteY32" fmla="*/ 1905 h 8572"/>
                          <a:gd name="connsiteX33" fmla="*/ 953 w 952"/>
                          <a:gd name="connsiteY33" fmla="*/ 2858 h 8572"/>
                          <a:gd name="connsiteX34" fmla="*/ 953 w 952"/>
                          <a:gd name="connsiteY34" fmla="*/ 3810 h 8572"/>
                          <a:gd name="connsiteX35" fmla="*/ 953 w 952"/>
                          <a:gd name="connsiteY35" fmla="*/ 4763 h 8572"/>
                          <a:gd name="connsiteX36" fmla="*/ 953 w 952"/>
                          <a:gd name="connsiteY36" fmla="*/ 4763 h 8572"/>
                          <a:gd name="connsiteX37" fmla="*/ 953 w 952"/>
                          <a:gd name="connsiteY37" fmla="*/ 4763 h 8572"/>
                          <a:gd name="connsiteX38" fmla="*/ 953 w 952"/>
                          <a:gd name="connsiteY38" fmla="*/ 4763 h 8572"/>
                          <a:gd name="connsiteX39" fmla="*/ 953 w 952"/>
                          <a:gd name="connsiteY39" fmla="*/ 4763 h 8572"/>
                          <a:gd name="connsiteX40" fmla="*/ 953 w 952"/>
                          <a:gd name="connsiteY40" fmla="*/ 4763 h 8572"/>
                          <a:gd name="connsiteX41" fmla="*/ 953 w 952"/>
                          <a:gd name="connsiteY41" fmla="*/ 4763 h 8572"/>
                          <a:gd name="connsiteX42" fmla="*/ 953 w 952"/>
                          <a:gd name="connsiteY42" fmla="*/ 4763 h 8572"/>
                          <a:gd name="connsiteX43" fmla="*/ 953 w 952"/>
                          <a:gd name="connsiteY43" fmla="*/ 4763 h 8572"/>
                          <a:gd name="connsiteX44" fmla="*/ 953 w 952"/>
                          <a:gd name="connsiteY44" fmla="*/ 4763 h 8572"/>
                          <a:gd name="connsiteX45" fmla="*/ 953 w 952"/>
                          <a:gd name="connsiteY45" fmla="*/ 4763 h 8572"/>
                          <a:gd name="connsiteX46" fmla="*/ 953 w 952"/>
                          <a:gd name="connsiteY46" fmla="*/ 4763 h 8572"/>
                          <a:gd name="connsiteX47" fmla="*/ 0 w 952"/>
                          <a:gd name="connsiteY47" fmla="*/ 4763 h 8572"/>
                          <a:gd name="connsiteX48" fmla="*/ 0 w 952"/>
                          <a:gd name="connsiteY48" fmla="*/ 4763 h 8572"/>
                          <a:gd name="connsiteX49" fmla="*/ 0 w 952"/>
                          <a:gd name="connsiteY49" fmla="*/ 4763 h 8572"/>
                          <a:gd name="connsiteX50" fmla="*/ 0 w 952"/>
                          <a:gd name="connsiteY50" fmla="*/ 4763 h 8572"/>
                          <a:gd name="connsiteX51" fmla="*/ 0 w 952"/>
                          <a:gd name="connsiteY51" fmla="*/ 4763 h 8572"/>
                          <a:gd name="connsiteX52" fmla="*/ 0 w 952"/>
                          <a:gd name="connsiteY52" fmla="*/ 4763 h 8572"/>
                          <a:gd name="connsiteX53" fmla="*/ 0 w 952"/>
                          <a:gd name="connsiteY53" fmla="*/ 4763 h 8572"/>
                          <a:gd name="connsiteX54" fmla="*/ 0 w 952"/>
                          <a:gd name="connsiteY54" fmla="*/ 4763 h 8572"/>
                          <a:gd name="connsiteX55" fmla="*/ 0 w 952"/>
                          <a:gd name="connsiteY55" fmla="*/ 4763 h 8572"/>
                          <a:gd name="connsiteX56" fmla="*/ 0 w 952"/>
                          <a:gd name="connsiteY56" fmla="*/ 4763 h 8572"/>
                          <a:gd name="connsiteX57" fmla="*/ 0 w 952"/>
                          <a:gd name="connsiteY57" fmla="*/ 4763 h 8572"/>
                          <a:gd name="connsiteX58" fmla="*/ 0 w 952"/>
                          <a:gd name="connsiteY58" fmla="*/ 3810 h 8572"/>
                          <a:gd name="connsiteX59" fmla="*/ 0 w 952"/>
                          <a:gd name="connsiteY59" fmla="*/ 3810 h 8572"/>
                          <a:gd name="connsiteX60" fmla="*/ 0 w 952"/>
                          <a:gd name="connsiteY60" fmla="*/ 3810 h 8572"/>
                          <a:gd name="connsiteX61" fmla="*/ 0 w 952"/>
                          <a:gd name="connsiteY61" fmla="*/ 3810 h 8572"/>
                          <a:gd name="connsiteX62" fmla="*/ 0 w 952"/>
                          <a:gd name="connsiteY62" fmla="*/ 2858 h 8572"/>
                          <a:gd name="connsiteX63" fmla="*/ 0 w 952"/>
                          <a:gd name="connsiteY63" fmla="*/ 1905 h 8572"/>
                          <a:gd name="connsiteX64" fmla="*/ 0 w 952"/>
                          <a:gd name="connsiteY64" fmla="*/ 1905 h 8572"/>
                          <a:gd name="connsiteX65" fmla="*/ 0 w 952"/>
                          <a:gd name="connsiteY65" fmla="*/ 1905 h 8572"/>
                          <a:gd name="connsiteX66" fmla="*/ 0 w 952"/>
                          <a:gd name="connsiteY66" fmla="*/ 1905 h 8572"/>
                          <a:gd name="connsiteX67" fmla="*/ 0 w 952"/>
                          <a:gd name="connsiteY67" fmla="*/ 1905 h 8572"/>
                          <a:gd name="connsiteX68" fmla="*/ 0 w 952"/>
                          <a:gd name="connsiteY68" fmla="*/ 1905 h 8572"/>
                          <a:gd name="connsiteX69" fmla="*/ 0 w 952"/>
                          <a:gd name="connsiteY69" fmla="*/ 1905 h 8572"/>
                          <a:gd name="connsiteX70" fmla="*/ 0 w 952"/>
                          <a:gd name="connsiteY70" fmla="*/ 1905 h 8572"/>
                          <a:gd name="connsiteX71" fmla="*/ 0 w 952"/>
                          <a:gd name="connsiteY71" fmla="*/ 1905 h 8572"/>
                          <a:gd name="connsiteX72" fmla="*/ 0 w 952"/>
                          <a:gd name="connsiteY72" fmla="*/ 1905 h 8572"/>
                          <a:gd name="connsiteX73" fmla="*/ 0 w 952"/>
                          <a:gd name="connsiteY73" fmla="*/ 1905 h 8572"/>
                          <a:gd name="connsiteX74" fmla="*/ 0 w 952"/>
                          <a:gd name="connsiteY74" fmla="*/ 1905 h 8572"/>
                          <a:gd name="connsiteX75" fmla="*/ 0 w 952"/>
                          <a:gd name="connsiteY75" fmla="*/ 1905 h 8572"/>
                          <a:gd name="connsiteX76" fmla="*/ 0 w 952"/>
                          <a:gd name="connsiteY76" fmla="*/ 1905 h 8572"/>
                          <a:gd name="connsiteX77" fmla="*/ 0 w 952"/>
                          <a:gd name="connsiteY77" fmla="*/ 1905 h 8572"/>
                          <a:gd name="connsiteX78" fmla="*/ 0 w 952"/>
                          <a:gd name="connsiteY78" fmla="*/ 1905 h 8572"/>
                          <a:gd name="connsiteX79" fmla="*/ 0 w 952"/>
                          <a:gd name="connsiteY79" fmla="*/ 1905 h 8572"/>
                          <a:gd name="connsiteX80" fmla="*/ 0 w 952"/>
                          <a:gd name="connsiteY80" fmla="*/ 1905 h 8572"/>
                          <a:gd name="connsiteX81" fmla="*/ 0 w 952"/>
                          <a:gd name="connsiteY81" fmla="*/ 1905 h 8572"/>
                          <a:gd name="connsiteX82" fmla="*/ 0 w 952"/>
                          <a:gd name="connsiteY82" fmla="*/ 1905 h 8572"/>
                          <a:gd name="connsiteX83" fmla="*/ 0 w 952"/>
                          <a:gd name="connsiteY83" fmla="*/ 1905 h 8572"/>
                          <a:gd name="connsiteX84" fmla="*/ 0 w 952"/>
                          <a:gd name="connsiteY84" fmla="*/ 1905 h 8572"/>
                          <a:gd name="connsiteX85" fmla="*/ 0 w 952"/>
                          <a:gd name="connsiteY85" fmla="*/ 1905 h 8572"/>
                          <a:gd name="connsiteX86" fmla="*/ 0 w 952"/>
                          <a:gd name="connsiteY86" fmla="*/ 953 h 8572"/>
                          <a:gd name="connsiteX87" fmla="*/ 0 w 952"/>
                          <a:gd name="connsiteY87" fmla="*/ 953 h 8572"/>
                          <a:gd name="connsiteX88" fmla="*/ 0 w 952"/>
                          <a:gd name="connsiteY88" fmla="*/ 0 h 8572"/>
                          <a:gd name="connsiteX89" fmla="*/ 0 w 952"/>
                          <a:gd name="connsiteY89" fmla="*/ 0 h 8572"/>
                          <a:gd name="connsiteX90" fmla="*/ 0 w 952"/>
                          <a:gd name="connsiteY90" fmla="*/ 0 h 8572"/>
                          <a:gd name="connsiteX91" fmla="*/ 0 w 952"/>
                          <a:gd name="connsiteY91" fmla="*/ 0 h 8572"/>
                          <a:gd name="connsiteX92" fmla="*/ 0 w 952"/>
                          <a:gd name="connsiteY92" fmla="*/ 0 h 8572"/>
                          <a:gd name="connsiteX93" fmla="*/ 953 w 952"/>
                          <a:gd name="connsiteY93" fmla="*/ 0 h 8572"/>
                          <a:gd name="connsiteX94" fmla="*/ 0 w 952"/>
                          <a:gd name="connsiteY94" fmla="*/ 8572 h 8572"/>
                          <a:gd name="connsiteX95" fmla="*/ 0 w 952"/>
                          <a:gd name="connsiteY95" fmla="*/ 8572 h 8572"/>
                          <a:gd name="connsiteX96" fmla="*/ 0 w 952"/>
                          <a:gd name="connsiteY96" fmla="*/ 8572 h 8572"/>
                          <a:gd name="connsiteX97" fmla="*/ 0 w 952"/>
                          <a:gd name="connsiteY97" fmla="*/ 8572 h 8572"/>
                          <a:gd name="connsiteX98" fmla="*/ 0 w 952"/>
                          <a:gd name="connsiteY98" fmla="*/ 8572 h 8572"/>
                          <a:gd name="connsiteX99" fmla="*/ 0 w 952"/>
                          <a:gd name="connsiteY99" fmla="*/ 6667 h 8572"/>
                          <a:gd name="connsiteX100" fmla="*/ 0 w 952"/>
                          <a:gd name="connsiteY100" fmla="*/ 6667 h 8572"/>
                          <a:gd name="connsiteX101" fmla="*/ 0 w 952"/>
                          <a:gd name="connsiteY101" fmla="*/ 6667 h 8572"/>
                          <a:gd name="connsiteX102" fmla="*/ 0 w 952"/>
                          <a:gd name="connsiteY102" fmla="*/ 6667 h 8572"/>
                          <a:gd name="connsiteX103" fmla="*/ 0 w 952"/>
                          <a:gd name="connsiteY103" fmla="*/ 6667 h 8572"/>
                          <a:gd name="connsiteX104" fmla="*/ 953 w 952"/>
                          <a:gd name="connsiteY104" fmla="*/ 953 h 8572"/>
                          <a:gd name="connsiteX105" fmla="*/ 953 w 952"/>
                          <a:gd name="connsiteY105" fmla="*/ 953 h 8572"/>
                          <a:gd name="connsiteX106" fmla="*/ 953 w 952"/>
                          <a:gd name="connsiteY106" fmla="*/ 953 h 8572"/>
                          <a:gd name="connsiteX107" fmla="*/ 953 w 952"/>
                          <a:gd name="connsiteY107" fmla="*/ 953 h 8572"/>
                          <a:gd name="connsiteX108" fmla="*/ 953 w 952"/>
                          <a:gd name="connsiteY108" fmla="*/ 953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" h="8572">
                            <a:moveTo>
                              <a:pt x="953" y="0"/>
                            </a:move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0"/>
                            </a:lnTo>
                            <a:close/>
                            <a:moveTo>
                              <a:pt x="0" y="8572"/>
                            </a:move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close/>
                            <a:moveTo>
                              <a:pt x="0" y="6667"/>
                            </a:move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7620"/>
                              <a:pt x="0" y="7620"/>
                              <a:pt x="0" y="6667"/>
                            </a:cubicBezTo>
                            <a:cubicBezTo>
                              <a:pt x="0" y="7620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lose/>
                            <a:moveTo>
                              <a:pt x="953" y="953"/>
                            </a:move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3" name="任意多边形: 形状 1486"/>
                      <p:cNvSpPr/>
                      <p:nvPr/>
                    </p:nvSpPr>
                    <p:spPr>
                      <a:xfrm>
                        <a:off x="3990022" y="37671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4" name="任意多边形: 形状 1487"/>
                      <p:cNvSpPr/>
                      <p:nvPr/>
                    </p:nvSpPr>
                    <p:spPr>
                      <a:xfrm>
                        <a:off x="3989069" y="3766184"/>
                        <a:ext cx="952" cy="714"/>
                      </a:xfrm>
                      <a:custGeom>
                        <a:avLst/>
                        <a:gdLst>
                          <a:gd name="connsiteX0" fmla="*/ 953 w 952"/>
                          <a:gd name="connsiteY0" fmla="*/ 0 h 714"/>
                          <a:gd name="connsiteX1" fmla="*/ 0 w 952"/>
                          <a:gd name="connsiteY1" fmla="*/ 0 h 714"/>
                          <a:gd name="connsiteX2" fmla="*/ 0 w 952"/>
                          <a:gd name="connsiteY2" fmla="*/ 0 h 714"/>
                          <a:gd name="connsiteX3" fmla="*/ 0 w 952"/>
                          <a:gd name="connsiteY3" fmla="*/ 0 h 714"/>
                          <a:gd name="connsiteX4" fmla="*/ 0 w 952"/>
                          <a:gd name="connsiteY4" fmla="*/ 0 h 714"/>
                          <a:gd name="connsiteX5" fmla="*/ 0 w 952"/>
                          <a:gd name="connsiteY5" fmla="*/ 0 h 714"/>
                          <a:gd name="connsiteX6" fmla="*/ 0 w 952"/>
                          <a:gd name="connsiteY6" fmla="*/ 0 h 714"/>
                          <a:gd name="connsiteX7" fmla="*/ 0 w 952"/>
                          <a:gd name="connsiteY7" fmla="*/ 0 h 714"/>
                          <a:gd name="connsiteX8" fmla="*/ 0 w 952"/>
                          <a:gd name="connsiteY8" fmla="*/ 0 h 714"/>
                          <a:gd name="connsiteX9" fmla="*/ 0 w 952"/>
                          <a:gd name="connsiteY9" fmla="*/ 0 h 714"/>
                          <a:gd name="connsiteX10" fmla="*/ 0 w 952"/>
                          <a:gd name="connsiteY10" fmla="*/ 0 h 714"/>
                          <a:gd name="connsiteX11" fmla="*/ 0 w 952"/>
                          <a:gd name="connsiteY11" fmla="*/ 0 h 714"/>
                          <a:gd name="connsiteX12" fmla="*/ 953 w 952"/>
                          <a:gd name="connsiteY12" fmla="*/ 0 h 714"/>
                          <a:gd name="connsiteX13" fmla="*/ 953 w 952"/>
                          <a:gd name="connsiteY13" fmla="*/ 0 h 714"/>
                          <a:gd name="connsiteX14" fmla="*/ 953 w 952"/>
                          <a:gd name="connsiteY14" fmla="*/ 0 h 714"/>
                          <a:gd name="connsiteX15" fmla="*/ 953 w 952"/>
                          <a:gd name="connsiteY15" fmla="*/ 0 h 714"/>
                          <a:gd name="connsiteX16" fmla="*/ 953 w 952"/>
                          <a:gd name="connsiteY16" fmla="*/ 0 h 714"/>
                          <a:gd name="connsiteX17" fmla="*/ 953 w 952"/>
                          <a:gd name="connsiteY17" fmla="*/ 0 h 714"/>
                          <a:gd name="connsiteX18" fmla="*/ 953 w 952"/>
                          <a:gd name="connsiteY18" fmla="*/ 0 h 714"/>
                          <a:gd name="connsiteX19" fmla="*/ 953 w 952"/>
                          <a:gd name="connsiteY19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3" y="0"/>
                            </a:move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0"/>
                            </a:ln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05" name="图形 2"/>
                    <p:cNvGrpSpPr/>
                    <p:nvPr/>
                  </p:nvGrpSpPr>
                  <p:grpSpPr>
                    <a:xfrm>
                      <a:off x="3965257" y="3753802"/>
                      <a:ext cx="22860" cy="952"/>
                      <a:chOff x="3965257" y="3753802"/>
                      <a:chExt cx="22860" cy="952"/>
                    </a:xfrm>
                    <a:solidFill>
                      <a:srgbClr val="113042"/>
                    </a:solidFill>
                  </p:grpSpPr>
                  <p:sp>
                    <p:nvSpPr>
                      <p:cNvPr id="1606" name="任意多边形: 形状 1489"/>
                      <p:cNvSpPr/>
                      <p:nvPr/>
                    </p:nvSpPr>
                    <p:spPr>
                      <a:xfrm>
                        <a:off x="3988117" y="37547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7" name="任意多边形: 形状 1490"/>
                      <p:cNvSpPr/>
                      <p:nvPr/>
                    </p:nvSpPr>
                    <p:spPr>
                      <a:xfrm>
                        <a:off x="3965257" y="3753802"/>
                        <a:ext cx="20955" cy="952"/>
                      </a:xfrm>
                      <a:custGeom>
                        <a:avLst/>
                        <a:gdLst>
                          <a:gd name="connsiteX0" fmla="*/ 6668 w 20955"/>
                          <a:gd name="connsiteY0" fmla="*/ 0 h 952"/>
                          <a:gd name="connsiteX1" fmla="*/ 6668 w 20955"/>
                          <a:gd name="connsiteY1" fmla="*/ 0 h 952"/>
                          <a:gd name="connsiteX2" fmla="*/ 7620 w 20955"/>
                          <a:gd name="connsiteY2" fmla="*/ 0 h 952"/>
                          <a:gd name="connsiteX3" fmla="*/ 8573 w 20955"/>
                          <a:gd name="connsiteY3" fmla="*/ 0 h 952"/>
                          <a:gd name="connsiteX4" fmla="*/ 8573 w 20955"/>
                          <a:gd name="connsiteY4" fmla="*/ 0 h 952"/>
                          <a:gd name="connsiteX5" fmla="*/ 8573 w 20955"/>
                          <a:gd name="connsiteY5" fmla="*/ 0 h 952"/>
                          <a:gd name="connsiteX6" fmla="*/ 8573 w 20955"/>
                          <a:gd name="connsiteY6" fmla="*/ 0 h 952"/>
                          <a:gd name="connsiteX7" fmla="*/ 8573 w 20955"/>
                          <a:gd name="connsiteY7" fmla="*/ 0 h 952"/>
                          <a:gd name="connsiteX8" fmla="*/ 8573 w 20955"/>
                          <a:gd name="connsiteY8" fmla="*/ 0 h 952"/>
                          <a:gd name="connsiteX9" fmla="*/ 8573 w 20955"/>
                          <a:gd name="connsiteY9" fmla="*/ 0 h 952"/>
                          <a:gd name="connsiteX10" fmla="*/ 8573 w 20955"/>
                          <a:gd name="connsiteY10" fmla="*/ 0 h 952"/>
                          <a:gd name="connsiteX11" fmla="*/ 8573 w 20955"/>
                          <a:gd name="connsiteY11" fmla="*/ 0 h 952"/>
                          <a:gd name="connsiteX12" fmla="*/ 8573 w 20955"/>
                          <a:gd name="connsiteY12" fmla="*/ 0 h 952"/>
                          <a:gd name="connsiteX13" fmla="*/ 8573 w 20955"/>
                          <a:gd name="connsiteY13" fmla="*/ 0 h 952"/>
                          <a:gd name="connsiteX14" fmla="*/ 8573 w 20955"/>
                          <a:gd name="connsiteY14" fmla="*/ 0 h 952"/>
                          <a:gd name="connsiteX15" fmla="*/ 8573 w 20955"/>
                          <a:gd name="connsiteY15" fmla="*/ 0 h 952"/>
                          <a:gd name="connsiteX16" fmla="*/ 8573 w 20955"/>
                          <a:gd name="connsiteY16" fmla="*/ 0 h 952"/>
                          <a:gd name="connsiteX17" fmla="*/ 8573 w 20955"/>
                          <a:gd name="connsiteY17" fmla="*/ 0 h 952"/>
                          <a:gd name="connsiteX18" fmla="*/ 8573 w 20955"/>
                          <a:gd name="connsiteY18" fmla="*/ 0 h 952"/>
                          <a:gd name="connsiteX19" fmla="*/ 8573 w 20955"/>
                          <a:gd name="connsiteY19" fmla="*/ 0 h 952"/>
                          <a:gd name="connsiteX20" fmla="*/ 8573 w 20955"/>
                          <a:gd name="connsiteY20" fmla="*/ 0 h 952"/>
                          <a:gd name="connsiteX21" fmla="*/ 8573 w 20955"/>
                          <a:gd name="connsiteY21" fmla="*/ 0 h 952"/>
                          <a:gd name="connsiteX22" fmla="*/ 8573 w 20955"/>
                          <a:gd name="connsiteY22" fmla="*/ 0 h 952"/>
                          <a:gd name="connsiteX23" fmla="*/ 8573 w 20955"/>
                          <a:gd name="connsiteY23" fmla="*/ 0 h 952"/>
                          <a:gd name="connsiteX24" fmla="*/ 8573 w 20955"/>
                          <a:gd name="connsiteY24" fmla="*/ 0 h 952"/>
                          <a:gd name="connsiteX25" fmla="*/ 8573 w 20955"/>
                          <a:gd name="connsiteY25" fmla="*/ 0 h 952"/>
                          <a:gd name="connsiteX26" fmla="*/ 9525 w 20955"/>
                          <a:gd name="connsiteY26" fmla="*/ 0 h 952"/>
                          <a:gd name="connsiteX27" fmla="*/ 9525 w 20955"/>
                          <a:gd name="connsiteY27" fmla="*/ 0 h 952"/>
                          <a:gd name="connsiteX28" fmla="*/ 9525 w 20955"/>
                          <a:gd name="connsiteY28" fmla="*/ 0 h 952"/>
                          <a:gd name="connsiteX29" fmla="*/ 9525 w 20955"/>
                          <a:gd name="connsiteY29" fmla="*/ 0 h 952"/>
                          <a:gd name="connsiteX30" fmla="*/ 9525 w 20955"/>
                          <a:gd name="connsiteY30" fmla="*/ 0 h 952"/>
                          <a:gd name="connsiteX31" fmla="*/ 9525 w 20955"/>
                          <a:gd name="connsiteY31" fmla="*/ 0 h 952"/>
                          <a:gd name="connsiteX32" fmla="*/ 10478 w 20955"/>
                          <a:gd name="connsiteY32" fmla="*/ 0 h 952"/>
                          <a:gd name="connsiteX33" fmla="*/ 11430 w 20955"/>
                          <a:gd name="connsiteY33" fmla="*/ 0 h 952"/>
                          <a:gd name="connsiteX34" fmla="*/ 12383 w 20955"/>
                          <a:gd name="connsiteY34" fmla="*/ 0 h 952"/>
                          <a:gd name="connsiteX35" fmla="*/ 13335 w 20955"/>
                          <a:gd name="connsiteY35" fmla="*/ 0 h 952"/>
                          <a:gd name="connsiteX36" fmla="*/ 13335 w 20955"/>
                          <a:gd name="connsiteY36" fmla="*/ 0 h 952"/>
                          <a:gd name="connsiteX37" fmla="*/ 13335 w 20955"/>
                          <a:gd name="connsiteY37" fmla="*/ 0 h 952"/>
                          <a:gd name="connsiteX38" fmla="*/ 13335 w 20955"/>
                          <a:gd name="connsiteY38" fmla="*/ 0 h 952"/>
                          <a:gd name="connsiteX39" fmla="*/ 13335 w 20955"/>
                          <a:gd name="connsiteY39" fmla="*/ 0 h 952"/>
                          <a:gd name="connsiteX40" fmla="*/ 13335 w 20955"/>
                          <a:gd name="connsiteY40" fmla="*/ 0 h 952"/>
                          <a:gd name="connsiteX41" fmla="*/ 13335 w 20955"/>
                          <a:gd name="connsiteY41" fmla="*/ 0 h 952"/>
                          <a:gd name="connsiteX42" fmla="*/ 13335 w 20955"/>
                          <a:gd name="connsiteY42" fmla="*/ 0 h 952"/>
                          <a:gd name="connsiteX43" fmla="*/ 13335 w 20955"/>
                          <a:gd name="connsiteY43" fmla="*/ 0 h 952"/>
                          <a:gd name="connsiteX44" fmla="*/ 13335 w 20955"/>
                          <a:gd name="connsiteY44" fmla="*/ 0 h 952"/>
                          <a:gd name="connsiteX45" fmla="*/ 13335 w 20955"/>
                          <a:gd name="connsiteY45" fmla="*/ 0 h 952"/>
                          <a:gd name="connsiteX46" fmla="*/ 13335 w 20955"/>
                          <a:gd name="connsiteY46" fmla="*/ 0 h 952"/>
                          <a:gd name="connsiteX47" fmla="*/ 13335 w 20955"/>
                          <a:gd name="connsiteY47" fmla="*/ 952 h 952"/>
                          <a:gd name="connsiteX48" fmla="*/ 13335 w 20955"/>
                          <a:gd name="connsiteY48" fmla="*/ 952 h 952"/>
                          <a:gd name="connsiteX49" fmla="*/ 13335 w 20955"/>
                          <a:gd name="connsiteY49" fmla="*/ 952 h 952"/>
                          <a:gd name="connsiteX50" fmla="*/ 13335 w 20955"/>
                          <a:gd name="connsiteY50" fmla="*/ 952 h 952"/>
                          <a:gd name="connsiteX51" fmla="*/ 13335 w 20955"/>
                          <a:gd name="connsiteY51" fmla="*/ 952 h 952"/>
                          <a:gd name="connsiteX52" fmla="*/ 13335 w 20955"/>
                          <a:gd name="connsiteY52" fmla="*/ 952 h 952"/>
                          <a:gd name="connsiteX53" fmla="*/ 13335 w 20955"/>
                          <a:gd name="connsiteY53" fmla="*/ 952 h 952"/>
                          <a:gd name="connsiteX54" fmla="*/ 13335 w 20955"/>
                          <a:gd name="connsiteY54" fmla="*/ 952 h 952"/>
                          <a:gd name="connsiteX55" fmla="*/ 13335 w 20955"/>
                          <a:gd name="connsiteY55" fmla="*/ 952 h 952"/>
                          <a:gd name="connsiteX56" fmla="*/ 13335 w 20955"/>
                          <a:gd name="connsiteY56" fmla="*/ 952 h 952"/>
                          <a:gd name="connsiteX57" fmla="*/ 13335 w 20955"/>
                          <a:gd name="connsiteY57" fmla="*/ 952 h 952"/>
                          <a:gd name="connsiteX58" fmla="*/ 12383 w 20955"/>
                          <a:gd name="connsiteY58" fmla="*/ 952 h 952"/>
                          <a:gd name="connsiteX59" fmla="*/ 12383 w 20955"/>
                          <a:gd name="connsiteY59" fmla="*/ 952 h 952"/>
                          <a:gd name="connsiteX60" fmla="*/ 12383 w 20955"/>
                          <a:gd name="connsiteY60" fmla="*/ 952 h 952"/>
                          <a:gd name="connsiteX61" fmla="*/ 11430 w 20955"/>
                          <a:gd name="connsiteY61" fmla="*/ 952 h 952"/>
                          <a:gd name="connsiteX62" fmla="*/ 10478 w 20955"/>
                          <a:gd name="connsiteY62" fmla="*/ 952 h 952"/>
                          <a:gd name="connsiteX63" fmla="*/ 9525 w 20955"/>
                          <a:gd name="connsiteY63" fmla="*/ 952 h 952"/>
                          <a:gd name="connsiteX64" fmla="*/ 9525 w 20955"/>
                          <a:gd name="connsiteY64" fmla="*/ 952 h 952"/>
                          <a:gd name="connsiteX65" fmla="*/ 8573 w 20955"/>
                          <a:gd name="connsiteY65" fmla="*/ 952 h 952"/>
                          <a:gd name="connsiteX66" fmla="*/ 8573 w 20955"/>
                          <a:gd name="connsiteY66" fmla="*/ 952 h 952"/>
                          <a:gd name="connsiteX67" fmla="*/ 8573 w 20955"/>
                          <a:gd name="connsiteY67" fmla="*/ 952 h 952"/>
                          <a:gd name="connsiteX68" fmla="*/ 8573 w 20955"/>
                          <a:gd name="connsiteY68" fmla="*/ 952 h 952"/>
                          <a:gd name="connsiteX69" fmla="*/ 8573 w 20955"/>
                          <a:gd name="connsiteY69" fmla="*/ 952 h 952"/>
                          <a:gd name="connsiteX70" fmla="*/ 8573 w 20955"/>
                          <a:gd name="connsiteY70" fmla="*/ 952 h 952"/>
                          <a:gd name="connsiteX71" fmla="*/ 7620 w 20955"/>
                          <a:gd name="connsiteY71" fmla="*/ 952 h 952"/>
                          <a:gd name="connsiteX72" fmla="*/ 7620 w 20955"/>
                          <a:gd name="connsiteY72" fmla="*/ 952 h 952"/>
                          <a:gd name="connsiteX73" fmla="*/ 7620 w 20955"/>
                          <a:gd name="connsiteY73" fmla="*/ 952 h 952"/>
                          <a:gd name="connsiteX74" fmla="*/ 7620 w 20955"/>
                          <a:gd name="connsiteY74" fmla="*/ 952 h 952"/>
                          <a:gd name="connsiteX75" fmla="*/ 7620 w 20955"/>
                          <a:gd name="connsiteY75" fmla="*/ 952 h 952"/>
                          <a:gd name="connsiteX76" fmla="*/ 7620 w 20955"/>
                          <a:gd name="connsiteY76" fmla="*/ 952 h 952"/>
                          <a:gd name="connsiteX77" fmla="*/ 7620 w 20955"/>
                          <a:gd name="connsiteY77" fmla="*/ 952 h 952"/>
                          <a:gd name="connsiteX78" fmla="*/ 7620 w 20955"/>
                          <a:gd name="connsiteY78" fmla="*/ 952 h 952"/>
                          <a:gd name="connsiteX79" fmla="*/ 7620 w 20955"/>
                          <a:gd name="connsiteY79" fmla="*/ 952 h 952"/>
                          <a:gd name="connsiteX80" fmla="*/ 6668 w 20955"/>
                          <a:gd name="connsiteY80" fmla="*/ 952 h 952"/>
                          <a:gd name="connsiteX81" fmla="*/ 5715 w 20955"/>
                          <a:gd name="connsiteY81" fmla="*/ 952 h 952"/>
                          <a:gd name="connsiteX82" fmla="*/ 5715 w 20955"/>
                          <a:gd name="connsiteY82" fmla="*/ 952 h 952"/>
                          <a:gd name="connsiteX83" fmla="*/ 5715 w 20955"/>
                          <a:gd name="connsiteY83" fmla="*/ 952 h 952"/>
                          <a:gd name="connsiteX84" fmla="*/ 5715 w 20955"/>
                          <a:gd name="connsiteY84" fmla="*/ 952 h 952"/>
                          <a:gd name="connsiteX85" fmla="*/ 5715 w 20955"/>
                          <a:gd name="connsiteY85" fmla="*/ 952 h 952"/>
                          <a:gd name="connsiteX86" fmla="*/ 4763 w 20955"/>
                          <a:gd name="connsiteY86" fmla="*/ 952 h 952"/>
                          <a:gd name="connsiteX87" fmla="*/ 4763 w 20955"/>
                          <a:gd name="connsiteY87" fmla="*/ 952 h 952"/>
                          <a:gd name="connsiteX88" fmla="*/ 2858 w 20955"/>
                          <a:gd name="connsiteY88" fmla="*/ 952 h 952"/>
                          <a:gd name="connsiteX89" fmla="*/ 1905 w 20955"/>
                          <a:gd name="connsiteY89" fmla="*/ 952 h 952"/>
                          <a:gd name="connsiteX90" fmla="*/ 953 w 20955"/>
                          <a:gd name="connsiteY90" fmla="*/ 952 h 952"/>
                          <a:gd name="connsiteX91" fmla="*/ 0 w 20955"/>
                          <a:gd name="connsiteY91" fmla="*/ 952 h 952"/>
                          <a:gd name="connsiteX92" fmla="*/ 0 w 20955"/>
                          <a:gd name="connsiteY92" fmla="*/ 952 h 952"/>
                          <a:gd name="connsiteX93" fmla="*/ 6668 w 20955"/>
                          <a:gd name="connsiteY93" fmla="*/ 0 h 952"/>
                          <a:gd name="connsiteX94" fmla="*/ 20955 w 20955"/>
                          <a:gd name="connsiteY94" fmla="*/ 952 h 952"/>
                          <a:gd name="connsiteX95" fmla="*/ 20955 w 20955"/>
                          <a:gd name="connsiteY95" fmla="*/ 952 h 952"/>
                          <a:gd name="connsiteX96" fmla="*/ 20955 w 20955"/>
                          <a:gd name="connsiteY96" fmla="*/ 952 h 952"/>
                          <a:gd name="connsiteX97" fmla="*/ 20955 w 20955"/>
                          <a:gd name="connsiteY97" fmla="*/ 952 h 952"/>
                          <a:gd name="connsiteX98" fmla="*/ 20955 w 20955"/>
                          <a:gd name="connsiteY98" fmla="*/ 952 h 952"/>
                          <a:gd name="connsiteX99" fmla="*/ 18098 w 20955"/>
                          <a:gd name="connsiteY99" fmla="*/ 952 h 952"/>
                          <a:gd name="connsiteX100" fmla="*/ 18098 w 20955"/>
                          <a:gd name="connsiteY100" fmla="*/ 952 h 952"/>
                          <a:gd name="connsiteX101" fmla="*/ 18098 w 20955"/>
                          <a:gd name="connsiteY101" fmla="*/ 952 h 952"/>
                          <a:gd name="connsiteX102" fmla="*/ 18098 w 20955"/>
                          <a:gd name="connsiteY102" fmla="*/ 952 h 952"/>
                          <a:gd name="connsiteX103" fmla="*/ 18098 w 20955"/>
                          <a:gd name="connsiteY103" fmla="*/ 952 h 952"/>
                          <a:gd name="connsiteX104" fmla="*/ 7620 w 20955"/>
                          <a:gd name="connsiteY104" fmla="*/ 0 h 952"/>
                          <a:gd name="connsiteX105" fmla="*/ 7620 w 20955"/>
                          <a:gd name="connsiteY105" fmla="*/ 0 h 952"/>
                          <a:gd name="connsiteX106" fmla="*/ 7620 w 20955"/>
                          <a:gd name="connsiteY106" fmla="*/ 0 h 952"/>
                          <a:gd name="connsiteX107" fmla="*/ 7620 w 20955"/>
                          <a:gd name="connsiteY107" fmla="*/ 0 h 952"/>
                          <a:gd name="connsiteX108" fmla="*/ 7620 w 20955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952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6668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3810" y="952"/>
                              <a:pt x="3810" y="952"/>
                              <a:pt x="2858" y="952"/>
                            </a:cubicBezTo>
                            <a:cubicBezTo>
                              <a:pt x="2858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6668" y="0"/>
                            </a:lnTo>
                            <a:close/>
                            <a:moveTo>
                              <a:pt x="20955" y="952"/>
                            </a:moveTo>
                            <a:cubicBezTo>
                              <a:pt x="20955" y="952"/>
                              <a:pt x="20955" y="952"/>
                              <a:pt x="20955" y="952"/>
                            </a:cubicBezTo>
                            <a:cubicBezTo>
                              <a:pt x="20955" y="952"/>
                              <a:pt x="20955" y="952"/>
                              <a:pt x="20955" y="952"/>
                            </a:cubicBezTo>
                            <a:cubicBezTo>
                              <a:pt x="20955" y="952"/>
                              <a:pt x="20955" y="952"/>
                              <a:pt x="20955" y="952"/>
                            </a:cubicBezTo>
                            <a:cubicBezTo>
                              <a:pt x="20955" y="952"/>
                              <a:pt x="20955" y="952"/>
                              <a:pt x="20955" y="952"/>
                            </a:cubicBezTo>
                            <a:close/>
                            <a:moveTo>
                              <a:pt x="18098" y="952"/>
                            </a:moveTo>
                            <a:cubicBezTo>
                              <a:pt x="18098" y="952"/>
                              <a:pt x="18098" y="952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8098" y="952"/>
                            </a:cubicBezTo>
                            <a:close/>
                            <a:moveTo>
                              <a:pt x="7620" y="0"/>
                            </a:move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8" name="任意多边形: 形状 1491"/>
                      <p:cNvSpPr/>
                      <p:nvPr/>
                    </p:nvSpPr>
                    <p:spPr>
                      <a:xfrm>
                        <a:off x="3987165" y="37538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09" name="任意多边形: 形状 1492"/>
                      <p:cNvSpPr/>
                      <p:nvPr/>
                    </p:nvSpPr>
                    <p:spPr>
                      <a:xfrm>
                        <a:off x="3986212" y="3753802"/>
                        <a:ext cx="714" cy="952"/>
                      </a:xfrm>
                      <a:custGeom>
                        <a:avLst/>
                        <a:gdLst>
                          <a:gd name="connsiteX0" fmla="*/ 0 w 714"/>
                          <a:gd name="connsiteY0" fmla="*/ 0 h 952"/>
                          <a:gd name="connsiteX1" fmla="*/ 0 w 714"/>
                          <a:gd name="connsiteY1" fmla="*/ 952 h 952"/>
                          <a:gd name="connsiteX2" fmla="*/ 0 w 714"/>
                          <a:gd name="connsiteY2" fmla="*/ 952 h 952"/>
                          <a:gd name="connsiteX3" fmla="*/ 0 w 714"/>
                          <a:gd name="connsiteY3" fmla="*/ 952 h 952"/>
                          <a:gd name="connsiteX4" fmla="*/ 0 w 714"/>
                          <a:gd name="connsiteY4" fmla="*/ 952 h 952"/>
                          <a:gd name="connsiteX5" fmla="*/ 0 w 714"/>
                          <a:gd name="connsiteY5" fmla="*/ 952 h 952"/>
                          <a:gd name="connsiteX6" fmla="*/ 0 w 714"/>
                          <a:gd name="connsiteY6" fmla="*/ 952 h 952"/>
                          <a:gd name="connsiteX7" fmla="*/ 0 w 714"/>
                          <a:gd name="connsiteY7" fmla="*/ 952 h 952"/>
                          <a:gd name="connsiteX8" fmla="*/ 0 w 714"/>
                          <a:gd name="connsiteY8" fmla="*/ 952 h 952"/>
                          <a:gd name="connsiteX9" fmla="*/ 0 w 714"/>
                          <a:gd name="connsiteY9" fmla="*/ 952 h 952"/>
                          <a:gd name="connsiteX10" fmla="*/ 0 w 714"/>
                          <a:gd name="connsiteY10" fmla="*/ 952 h 952"/>
                          <a:gd name="connsiteX11" fmla="*/ 0 w 714"/>
                          <a:gd name="connsiteY11" fmla="*/ 952 h 952"/>
                          <a:gd name="connsiteX12" fmla="*/ 0 w 714"/>
                          <a:gd name="connsiteY12" fmla="*/ 0 h 952"/>
                          <a:gd name="connsiteX13" fmla="*/ 0 w 714"/>
                          <a:gd name="connsiteY13" fmla="*/ 0 h 952"/>
                          <a:gd name="connsiteX14" fmla="*/ 0 w 714"/>
                          <a:gd name="connsiteY14" fmla="*/ 0 h 952"/>
                          <a:gd name="connsiteX15" fmla="*/ 0 w 714"/>
                          <a:gd name="connsiteY15" fmla="*/ 0 h 952"/>
                          <a:gd name="connsiteX16" fmla="*/ 0 w 714"/>
                          <a:gd name="connsiteY16" fmla="*/ 0 h 952"/>
                          <a:gd name="connsiteX17" fmla="*/ 0 w 714"/>
                          <a:gd name="connsiteY17" fmla="*/ 0 h 952"/>
                          <a:gd name="connsiteX18" fmla="*/ 0 w 714"/>
                          <a:gd name="connsiteY18" fmla="*/ 0 h 952"/>
                          <a:gd name="connsiteX19" fmla="*/ 0 w 714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0" y="0"/>
                            </a:moveTo>
                            <a:cubicBezTo>
                              <a:pt x="0" y="0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10" name="图形 2"/>
                    <p:cNvGrpSpPr/>
                    <p:nvPr/>
                  </p:nvGrpSpPr>
                  <p:grpSpPr>
                    <a:xfrm>
                      <a:off x="3948112" y="3752849"/>
                      <a:ext cx="22859" cy="1904"/>
                      <a:chOff x="3948112" y="3752849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11" name="任意多边形: 形状 1494"/>
                      <p:cNvSpPr/>
                      <p:nvPr/>
                    </p:nvSpPr>
                    <p:spPr>
                      <a:xfrm>
                        <a:off x="3970972" y="37547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2" name="任意多边形: 形状 1495"/>
                      <p:cNvSpPr/>
                      <p:nvPr/>
                    </p:nvSpPr>
                    <p:spPr>
                      <a:xfrm>
                        <a:off x="3948112" y="3752849"/>
                        <a:ext cx="21669" cy="952"/>
                      </a:xfrm>
                      <a:custGeom>
                        <a:avLst/>
                        <a:gdLst>
                          <a:gd name="connsiteX0" fmla="*/ 6668 w 21669"/>
                          <a:gd name="connsiteY0" fmla="*/ 0 h 952"/>
                          <a:gd name="connsiteX1" fmla="*/ 6668 w 21669"/>
                          <a:gd name="connsiteY1" fmla="*/ 0 h 952"/>
                          <a:gd name="connsiteX2" fmla="*/ 7620 w 21669"/>
                          <a:gd name="connsiteY2" fmla="*/ 0 h 952"/>
                          <a:gd name="connsiteX3" fmla="*/ 8572 w 21669"/>
                          <a:gd name="connsiteY3" fmla="*/ 0 h 952"/>
                          <a:gd name="connsiteX4" fmla="*/ 8572 w 21669"/>
                          <a:gd name="connsiteY4" fmla="*/ 0 h 952"/>
                          <a:gd name="connsiteX5" fmla="*/ 8572 w 21669"/>
                          <a:gd name="connsiteY5" fmla="*/ 0 h 952"/>
                          <a:gd name="connsiteX6" fmla="*/ 8572 w 21669"/>
                          <a:gd name="connsiteY6" fmla="*/ 0 h 952"/>
                          <a:gd name="connsiteX7" fmla="*/ 8572 w 21669"/>
                          <a:gd name="connsiteY7" fmla="*/ 0 h 952"/>
                          <a:gd name="connsiteX8" fmla="*/ 8572 w 21669"/>
                          <a:gd name="connsiteY8" fmla="*/ 0 h 952"/>
                          <a:gd name="connsiteX9" fmla="*/ 8572 w 21669"/>
                          <a:gd name="connsiteY9" fmla="*/ 0 h 952"/>
                          <a:gd name="connsiteX10" fmla="*/ 8572 w 21669"/>
                          <a:gd name="connsiteY10" fmla="*/ 0 h 952"/>
                          <a:gd name="connsiteX11" fmla="*/ 8572 w 21669"/>
                          <a:gd name="connsiteY11" fmla="*/ 0 h 952"/>
                          <a:gd name="connsiteX12" fmla="*/ 8572 w 21669"/>
                          <a:gd name="connsiteY12" fmla="*/ 0 h 952"/>
                          <a:gd name="connsiteX13" fmla="*/ 8572 w 21669"/>
                          <a:gd name="connsiteY13" fmla="*/ 0 h 952"/>
                          <a:gd name="connsiteX14" fmla="*/ 8572 w 21669"/>
                          <a:gd name="connsiteY14" fmla="*/ 0 h 952"/>
                          <a:gd name="connsiteX15" fmla="*/ 8572 w 21669"/>
                          <a:gd name="connsiteY15" fmla="*/ 0 h 952"/>
                          <a:gd name="connsiteX16" fmla="*/ 8572 w 21669"/>
                          <a:gd name="connsiteY16" fmla="*/ 0 h 952"/>
                          <a:gd name="connsiteX17" fmla="*/ 8572 w 21669"/>
                          <a:gd name="connsiteY17" fmla="*/ 0 h 952"/>
                          <a:gd name="connsiteX18" fmla="*/ 8572 w 21669"/>
                          <a:gd name="connsiteY18" fmla="*/ 0 h 952"/>
                          <a:gd name="connsiteX19" fmla="*/ 8572 w 21669"/>
                          <a:gd name="connsiteY19" fmla="*/ 0 h 952"/>
                          <a:gd name="connsiteX20" fmla="*/ 8572 w 21669"/>
                          <a:gd name="connsiteY20" fmla="*/ 0 h 952"/>
                          <a:gd name="connsiteX21" fmla="*/ 8572 w 21669"/>
                          <a:gd name="connsiteY21" fmla="*/ 0 h 952"/>
                          <a:gd name="connsiteX22" fmla="*/ 8572 w 21669"/>
                          <a:gd name="connsiteY22" fmla="*/ 0 h 952"/>
                          <a:gd name="connsiteX23" fmla="*/ 8572 w 21669"/>
                          <a:gd name="connsiteY23" fmla="*/ 0 h 952"/>
                          <a:gd name="connsiteX24" fmla="*/ 8572 w 21669"/>
                          <a:gd name="connsiteY24" fmla="*/ 0 h 952"/>
                          <a:gd name="connsiteX25" fmla="*/ 8572 w 21669"/>
                          <a:gd name="connsiteY25" fmla="*/ 0 h 952"/>
                          <a:gd name="connsiteX26" fmla="*/ 9525 w 21669"/>
                          <a:gd name="connsiteY26" fmla="*/ 0 h 952"/>
                          <a:gd name="connsiteX27" fmla="*/ 9525 w 21669"/>
                          <a:gd name="connsiteY27" fmla="*/ 0 h 952"/>
                          <a:gd name="connsiteX28" fmla="*/ 9525 w 21669"/>
                          <a:gd name="connsiteY28" fmla="*/ 0 h 952"/>
                          <a:gd name="connsiteX29" fmla="*/ 9525 w 21669"/>
                          <a:gd name="connsiteY29" fmla="*/ 0 h 952"/>
                          <a:gd name="connsiteX30" fmla="*/ 9525 w 21669"/>
                          <a:gd name="connsiteY30" fmla="*/ 0 h 952"/>
                          <a:gd name="connsiteX31" fmla="*/ 9525 w 21669"/>
                          <a:gd name="connsiteY31" fmla="*/ 0 h 952"/>
                          <a:gd name="connsiteX32" fmla="*/ 10478 w 21669"/>
                          <a:gd name="connsiteY32" fmla="*/ 0 h 952"/>
                          <a:gd name="connsiteX33" fmla="*/ 11430 w 21669"/>
                          <a:gd name="connsiteY33" fmla="*/ 0 h 952"/>
                          <a:gd name="connsiteX34" fmla="*/ 12382 w 21669"/>
                          <a:gd name="connsiteY34" fmla="*/ 0 h 952"/>
                          <a:gd name="connsiteX35" fmla="*/ 13335 w 21669"/>
                          <a:gd name="connsiteY35" fmla="*/ 0 h 952"/>
                          <a:gd name="connsiteX36" fmla="*/ 13335 w 21669"/>
                          <a:gd name="connsiteY36" fmla="*/ 0 h 952"/>
                          <a:gd name="connsiteX37" fmla="*/ 13335 w 21669"/>
                          <a:gd name="connsiteY37" fmla="*/ 0 h 952"/>
                          <a:gd name="connsiteX38" fmla="*/ 13335 w 21669"/>
                          <a:gd name="connsiteY38" fmla="*/ 0 h 952"/>
                          <a:gd name="connsiteX39" fmla="*/ 13335 w 21669"/>
                          <a:gd name="connsiteY39" fmla="*/ 0 h 952"/>
                          <a:gd name="connsiteX40" fmla="*/ 13335 w 21669"/>
                          <a:gd name="connsiteY40" fmla="*/ 0 h 952"/>
                          <a:gd name="connsiteX41" fmla="*/ 13335 w 21669"/>
                          <a:gd name="connsiteY41" fmla="*/ 0 h 952"/>
                          <a:gd name="connsiteX42" fmla="*/ 13335 w 21669"/>
                          <a:gd name="connsiteY42" fmla="*/ 0 h 952"/>
                          <a:gd name="connsiteX43" fmla="*/ 13335 w 21669"/>
                          <a:gd name="connsiteY43" fmla="*/ 0 h 952"/>
                          <a:gd name="connsiteX44" fmla="*/ 13335 w 21669"/>
                          <a:gd name="connsiteY44" fmla="*/ 0 h 952"/>
                          <a:gd name="connsiteX45" fmla="*/ 13335 w 21669"/>
                          <a:gd name="connsiteY45" fmla="*/ 0 h 952"/>
                          <a:gd name="connsiteX46" fmla="*/ 13335 w 21669"/>
                          <a:gd name="connsiteY46" fmla="*/ 0 h 952"/>
                          <a:gd name="connsiteX47" fmla="*/ 13335 w 21669"/>
                          <a:gd name="connsiteY47" fmla="*/ 953 h 952"/>
                          <a:gd name="connsiteX48" fmla="*/ 13335 w 21669"/>
                          <a:gd name="connsiteY48" fmla="*/ 953 h 952"/>
                          <a:gd name="connsiteX49" fmla="*/ 13335 w 21669"/>
                          <a:gd name="connsiteY49" fmla="*/ 953 h 952"/>
                          <a:gd name="connsiteX50" fmla="*/ 13335 w 21669"/>
                          <a:gd name="connsiteY50" fmla="*/ 953 h 952"/>
                          <a:gd name="connsiteX51" fmla="*/ 13335 w 21669"/>
                          <a:gd name="connsiteY51" fmla="*/ 953 h 952"/>
                          <a:gd name="connsiteX52" fmla="*/ 13335 w 21669"/>
                          <a:gd name="connsiteY52" fmla="*/ 953 h 952"/>
                          <a:gd name="connsiteX53" fmla="*/ 13335 w 21669"/>
                          <a:gd name="connsiteY53" fmla="*/ 953 h 952"/>
                          <a:gd name="connsiteX54" fmla="*/ 13335 w 21669"/>
                          <a:gd name="connsiteY54" fmla="*/ 953 h 952"/>
                          <a:gd name="connsiteX55" fmla="*/ 13335 w 21669"/>
                          <a:gd name="connsiteY55" fmla="*/ 953 h 952"/>
                          <a:gd name="connsiteX56" fmla="*/ 13335 w 21669"/>
                          <a:gd name="connsiteY56" fmla="*/ 953 h 952"/>
                          <a:gd name="connsiteX57" fmla="*/ 13335 w 21669"/>
                          <a:gd name="connsiteY57" fmla="*/ 953 h 952"/>
                          <a:gd name="connsiteX58" fmla="*/ 12382 w 21669"/>
                          <a:gd name="connsiteY58" fmla="*/ 953 h 952"/>
                          <a:gd name="connsiteX59" fmla="*/ 12382 w 21669"/>
                          <a:gd name="connsiteY59" fmla="*/ 953 h 952"/>
                          <a:gd name="connsiteX60" fmla="*/ 12382 w 21669"/>
                          <a:gd name="connsiteY60" fmla="*/ 953 h 952"/>
                          <a:gd name="connsiteX61" fmla="*/ 11430 w 21669"/>
                          <a:gd name="connsiteY61" fmla="*/ 953 h 952"/>
                          <a:gd name="connsiteX62" fmla="*/ 10478 w 21669"/>
                          <a:gd name="connsiteY62" fmla="*/ 953 h 952"/>
                          <a:gd name="connsiteX63" fmla="*/ 9525 w 21669"/>
                          <a:gd name="connsiteY63" fmla="*/ 953 h 952"/>
                          <a:gd name="connsiteX64" fmla="*/ 9525 w 21669"/>
                          <a:gd name="connsiteY64" fmla="*/ 953 h 952"/>
                          <a:gd name="connsiteX65" fmla="*/ 8572 w 21669"/>
                          <a:gd name="connsiteY65" fmla="*/ 953 h 952"/>
                          <a:gd name="connsiteX66" fmla="*/ 8572 w 21669"/>
                          <a:gd name="connsiteY66" fmla="*/ 953 h 952"/>
                          <a:gd name="connsiteX67" fmla="*/ 8572 w 21669"/>
                          <a:gd name="connsiteY67" fmla="*/ 953 h 952"/>
                          <a:gd name="connsiteX68" fmla="*/ 8572 w 21669"/>
                          <a:gd name="connsiteY68" fmla="*/ 953 h 952"/>
                          <a:gd name="connsiteX69" fmla="*/ 8572 w 21669"/>
                          <a:gd name="connsiteY69" fmla="*/ 953 h 952"/>
                          <a:gd name="connsiteX70" fmla="*/ 8572 w 21669"/>
                          <a:gd name="connsiteY70" fmla="*/ 953 h 952"/>
                          <a:gd name="connsiteX71" fmla="*/ 7620 w 21669"/>
                          <a:gd name="connsiteY71" fmla="*/ 953 h 952"/>
                          <a:gd name="connsiteX72" fmla="*/ 7620 w 21669"/>
                          <a:gd name="connsiteY72" fmla="*/ 953 h 952"/>
                          <a:gd name="connsiteX73" fmla="*/ 7620 w 21669"/>
                          <a:gd name="connsiteY73" fmla="*/ 953 h 952"/>
                          <a:gd name="connsiteX74" fmla="*/ 7620 w 21669"/>
                          <a:gd name="connsiteY74" fmla="*/ 953 h 952"/>
                          <a:gd name="connsiteX75" fmla="*/ 7620 w 21669"/>
                          <a:gd name="connsiteY75" fmla="*/ 953 h 952"/>
                          <a:gd name="connsiteX76" fmla="*/ 7620 w 21669"/>
                          <a:gd name="connsiteY76" fmla="*/ 953 h 952"/>
                          <a:gd name="connsiteX77" fmla="*/ 7620 w 21669"/>
                          <a:gd name="connsiteY77" fmla="*/ 953 h 952"/>
                          <a:gd name="connsiteX78" fmla="*/ 7620 w 21669"/>
                          <a:gd name="connsiteY78" fmla="*/ 953 h 952"/>
                          <a:gd name="connsiteX79" fmla="*/ 7620 w 21669"/>
                          <a:gd name="connsiteY79" fmla="*/ 953 h 952"/>
                          <a:gd name="connsiteX80" fmla="*/ 6668 w 21669"/>
                          <a:gd name="connsiteY80" fmla="*/ 953 h 952"/>
                          <a:gd name="connsiteX81" fmla="*/ 5715 w 21669"/>
                          <a:gd name="connsiteY81" fmla="*/ 953 h 952"/>
                          <a:gd name="connsiteX82" fmla="*/ 5715 w 21669"/>
                          <a:gd name="connsiteY82" fmla="*/ 953 h 952"/>
                          <a:gd name="connsiteX83" fmla="*/ 5715 w 21669"/>
                          <a:gd name="connsiteY83" fmla="*/ 953 h 952"/>
                          <a:gd name="connsiteX84" fmla="*/ 5715 w 21669"/>
                          <a:gd name="connsiteY84" fmla="*/ 953 h 952"/>
                          <a:gd name="connsiteX85" fmla="*/ 5715 w 21669"/>
                          <a:gd name="connsiteY85" fmla="*/ 953 h 952"/>
                          <a:gd name="connsiteX86" fmla="*/ 4763 w 21669"/>
                          <a:gd name="connsiteY86" fmla="*/ 953 h 952"/>
                          <a:gd name="connsiteX87" fmla="*/ 4763 w 21669"/>
                          <a:gd name="connsiteY87" fmla="*/ 953 h 952"/>
                          <a:gd name="connsiteX88" fmla="*/ 2857 w 21669"/>
                          <a:gd name="connsiteY88" fmla="*/ 953 h 952"/>
                          <a:gd name="connsiteX89" fmla="*/ 1905 w 21669"/>
                          <a:gd name="connsiteY89" fmla="*/ 953 h 952"/>
                          <a:gd name="connsiteX90" fmla="*/ 953 w 21669"/>
                          <a:gd name="connsiteY90" fmla="*/ 953 h 952"/>
                          <a:gd name="connsiteX91" fmla="*/ 0 w 21669"/>
                          <a:gd name="connsiteY91" fmla="*/ 953 h 952"/>
                          <a:gd name="connsiteX92" fmla="*/ 0 w 21669"/>
                          <a:gd name="connsiteY92" fmla="*/ 953 h 952"/>
                          <a:gd name="connsiteX93" fmla="*/ 6668 w 21669"/>
                          <a:gd name="connsiteY93" fmla="*/ 0 h 952"/>
                          <a:gd name="connsiteX94" fmla="*/ 20955 w 21669"/>
                          <a:gd name="connsiteY94" fmla="*/ 953 h 952"/>
                          <a:gd name="connsiteX95" fmla="*/ 20955 w 21669"/>
                          <a:gd name="connsiteY95" fmla="*/ 953 h 952"/>
                          <a:gd name="connsiteX96" fmla="*/ 20955 w 21669"/>
                          <a:gd name="connsiteY96" fmla="*/ 953 h 952"/>
                          <a:gd name="connsiteX97" fmla="*/ 20955 w 21669"/>
                          <a:gd name="connsiteY97" fmla="*/ 953 h 952"/>
                          <a:gd name="connsiteX98" fmla="*/ 20955 w 21669"/>
                          <a:gd name="connsiteY98" fmla="*/ 953 h 952"/>
                          <a:gd name="connsiteX99" fmla="*/ 19050 w 21669"/>
                          <a:gd name="connsiteY99" fmla="*/ 953 h 952"/>
                          <a:gd name="connsiteX100" fmla="*/ 19050 w 21669"/>
                          <a:gd name="connsiteY100" fmla="*/ 953 h 952"/>
                          <a:gd name="connsiteX101" fmla="*/ 19050 w 21669"/>
                          <a:gd name="connsiteY101" fmla="*/ 953 h 952"/>
                          <a:gd name="connsiteX102" fmla="*/ 19050 w 21669"/>
                          <a:gd name="connsiteY102" fmla="*/ 953 h 952"/>
                          <a:gd name="connsiteX103" fmla="*/ 19050 w 21669"/>
                          <a:gd name="connsiteY103" fmla="*/ 953 h 952"/>
                          <a:gd name="connsiteX104" fmla="*/ 8572 w 21669"/>
                          <a:gd name="connsiteY104" fmla="*/ 0 h 952"/>
                          <a:gd name="connsiteX105" fmla="*/ 8572 w 21669"/>
                          <a:gd name="connsiteY105" fmla="*/ 0 h 952"/>
                          <a:gd name="connsiteX106" fmla="*/ 8572 w 21669"/>
                          <a:gd name="connsiteY106" fmla="*/ 0 h 952"/>
                          <a:gd name="connsiteX107" fmla="*/ 8572 w 21669"/>
                          <a:gd name="connsiteY107" fmla="*/ 0 h 952"/>
                          <a:gd name="connsiteX108" fmla="*/ 8572 w 21669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669" h="952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6668" y="953"/>
                            </a:cubicBezTo>
                            <a:cubicBezTo>
                              <a:pt x="6668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3810" y="953"/>
                              <a:pt x="3810" y="953"/>
                              <a:pt x="2857" y="953"/>
                            </a:cubicBezTo>
                            <a:cubicBezTo>
                              <a:pt x="2857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6668" y="0"/>
                            </a:lnTo>
                            <a:close/>
                            <a:moveTo>
                              <a:pt x="20955" y="953"/>
                            </a:moveTo>
                            <a:cubicBezTo>
                              <a:pt x="20955" y="953"/>
                              <a:pt x="21907" y="953"/>
                              <a:pt x="20955" y="953"/>
                            </a:cubicBezTo>
                            <a:cubicBezTo>
                              <a:pt x="21907" y="953"/>
                              <a:pt x="21907" y="953"/>
                              <a:pt x="20955" y="953"/>
                            </a:cubicBezTo>
                            <a:cubicBezTo>
                              <a:pt x="21907" y="953"/>
                              <a:pt x="21907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lose/>
                            <a:moveTo>
                              <a:pt x="19050" y="953"/>
                            </a:move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ubicBezTo>
                              <a:pt x="19050" y="953"/>
                              <a:pt x="19050" y="953"/>
                              <a:pt x="19050" y="953"/>
                            </a:cubicBezTo>
                            <a:close/>
                            <a:moveTo>
                              <a:pt x="8572" y="0"/>
                            </a:moveTo>
                            <a:cubicBezTo>
                              <a:pt x="7620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3" name="任意多边形: 形状 1496"/>
                      <p:cNvSpPr/>
                      <p:nvPr/>
                    </p:nvSpPr>
                    <p:spPr>
                      <a:xfrm>
                        <a:off x="3970019" y="37528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4" name="任意多边形: 形状 1497"/>
                      <p:cNvSpPr/>
                      <p:nvPr/>
                    </p:nvSpPr>
                    <p:spPr>
                      <a:xfrm>
                        <a:off x="3970019" y="3753087"/>
                        <a:ext cx="714" cy="1666"/>
                      </a:xfrm>
                      <a:custGeom>
                        <a:avLst/>
                        <a:gdLst>
                          <a:gd name="connsiteX0" fmla="*/ 0 w 714"/>
                          <a:gd name="connsiteY0" fmla="*/ 714 h 1666"/>
                          <a:gd name="connsiteX1" fmla="*/ 0 w 714"/>
                          <a:gd name="connsiteY1" fmla="*/ 1667 h 1666"/>
                          <a:gd name="connsiteX2" fmla="*/ 0 w 714"/>
                          <a:gd name="connsiteY2" fmla="*/ 1667 h 1666"/>
                          <a:gd name="connsiteX3" fmla="*/ 0 w 714"/>
                          <a:gd name="connsiteY3" fmla="*/ 1667 h 1666"/>
                          <a:gd name="connsiteX4" fmla="*/ 0 w 714"/>
                          <a:gd name="connsiteY4" fmla="*/ 1667 h 1666"/>
                          <a:gd name="connsiteX5" fmla="*/ 0 w 714"/>
                          <a:gd name="connsiteY5" fmla="*/ 1667 h 1666"/>
                          <a:gd name="connsiteX6" fmla="*/ 0 w 714"/>
                          <a:gd name="connsiteY6" fmla="*/ 1667 h 1666"/>
                          <a:gd name="connsiteX7" fmla="*/ 0 w 714"/>
                          <a:gd name="connsiteY7" fmla="*/ 1667 h 1666"/>
                          <a:gd name="connsiteX8" fmla="*/ 0 w 714"/>
                          <a:gd name="connsiteY8" fmla="*/ 1667 h 1666"/>
                          <a:gd name="connsiteX9" fmla="*/ 0 w 714"/>
                          <a:gd name="connsiteY9" fmla="*/ 1667 h 1666"/>
                          <a:gd name="connsiteX10" fmla="*/ 0 w 714"/>
                          <a:gd name="connsiteY10" fmla="*/ 1667 h 1666"/>
                          <a:gd name="connsiteX11" fmla="*/ 0 w 714"/>
                          <a:gd name="connsiteY11" fmla="*/ 1667 h 1666"/>
                          <a:gd name="connsiteX12" fmla="*/ 0 w 714"/>
                          <a:gd name="connsiteY12" fmla="*/ 714 h 1666"/>
                          <a:gd name="connsiteX13" fmla="*/ 0 w 714"/>
                          <a:gd name="connsiteY13" fmla="*/ 714 h 1666"/>
                          <a:gd name="connsiteX14" fmla="*/ 0 w 714"/>
                          <a:gd name="connsiteY14" fmla="*/ 714 h 1666"/>
                          <a:gd name="connsiteX15" fmla="*/ 0 w 714"/>
                          <a:gd name="connsiteY15" fmla="*/ 714 h 1666"/>
                          <a:gd name="connsiteX16" fmla="*/ 0 w 714"/>
                          <a:gd name="connsiteY16" fmla="*/ 714 h 1666"/>
                          <a:gd name="connsiteX17" fmla="*/ 0 w 714"/>
                          <a:gd name="connsiteY17" fmla="*/ 714 h 1666"/>
                          <a:gd name="connsiteX18" fmla="*/ 0 w 714"/>
                          <a:gd name="connsiteY18" fmla="*/ 714 h 1666"/>
                          <a:gd name="connsiteX19" fmla="*/ 0 w 714"/>
                          <a:gd name="connsiteY19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1666">
                            <a:moveTo>
                              <a:pt x="0" y="714"/>
                            </a:moveTo>
                            <a:cubicBezTo>
                              <a:pt x="0" y="714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15" name="图形 2"/>
                    <p:cNvGrpSpPr/>
                    <p:nvPr/>
                  </p:nvGrpSpPr>
                  <p:grpSpPr>
                    <a:xfrm>
                      <a:off x="3931919" y="3751896"/>
                      <a:ext cx="22860" cy="1905"/>
                      <a:chOff x="3931919" y="3751896"/>
                      <a:chExt cx="22860" cy="1905"/>
                    </a:xfrm>
                    <a:solidFill>
                      <a:srgbClr val="113042"/>
                    </a:solidFill>
                  </p:grpSpPr>
                  <p:sp>
                    <p:nvSpPr>
                      <p:cNvPr id="1616" name="任意多边形: 形状 1499"/>
                      <p:cNvSpPr/>
                      <p:nvPr/>
                    </p:nvSpPr>
                    <p:spPr>
                      <a:xfrm>
                        <a:off x="3954780" y="37538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7" name="任意多边形: 形状 1500"/>
                      <p:cNvSpPr/>
                      <p:nvPr/>
                    </p:nvSpPr>
                    <p:spPr>
                      <a:xfrm>
                        <a:off x="3931919" y="3751896"/>
                        <a:ext cx="20955" cy="952"/>
                      </a:xfrm>
                      <a:custGeom>
                        <a:avLst/>
                        <a:gdLst>
                          <a:gd name="connsiteX0" fmla="*/ 6668 w 20955"/>
                          <a:gd name="connsiteY0" fmla="*/ 0 h 952"/>
                          <a:gd name="connsiteX1" fmla="*/ 6668 w 20955"/>
                          <a:gd name="connsiteY1" fmla="*/ 0 h 952"/>
                          <a:gd name="connsiteX2" fmla="*/ 7620 w 20955"/>
                          <a:gd name="connsiteY2" fmla="*/ 0 h 952"/>
                          <a:gd name="connsiteX3" fmla="*/ 8573 w 20955"/>
                          <a:gd name="connsiteY3" fmla="*/ 0 h 952"/>
                          <a:gd name="connsiteX4" fmla="*/ 8573 w 20955"/>
                          <a:gd name="connsiteY4" fmla="*/ 0 h 952"/>
                          <a:gd name="connsiteX5" fmla="*/ 8573 w 20955"/>
                          <a:gd name="connsiteY5" fmla="*/ 0 h 952"/>
                          <a:gd name="connsiteX6" fmla="*/ 8573 w 20955"/>
                          <a:gd name="connsiteY6" fmla="*/ 0 h 952"/>
                          <a:gd name="connsiteX7" fmla="*/ 8573 w 20955"/>
                          <a:gd name="connsiteY7" fmla="*/ 0 h 952"/>
                          <a:gd name="connsiteX8" fmla="*/ 8573 w 20955"/>
                          <a:gd name="connsiteY8" fmla="*/ 0 h 952"/>
                          <a:gd name="connsiteX9" fmla="*/ 8573 w 20955"/>
                          <a:gd name="connsiteY9" fmla="*/ 0 h 952"/>
                          <a:gd name="connsiteX10" fmla="*/ 8573 w 20955"/>
                          <a:gd name="connsiteY10" fmla="*/ 0 h 952"/>
                          <a:gd name="connsiteX11" fmla="*/ 8573 w 20955"/>
                          <a:gd name="connsiteY11" fmla="*/ 0 h 952"/>
                          <a:gd name="connsiteX12" fmla="*/ 8573 w 20955"/>
                          <a:gd name="connsiteY12" fmla="*/ 0 h 952"/>
                          <a:gd name="connsiteX13" fmla="*/ 8573 w 20955"/>
                          <a:gd name="connsiteY13" fmla="*/ 0 h 952"/>
                          <a:gd name="connsiteX14" fmla="*/ 8573 w 20955"/>
                          <a:gd name="connsiteY14" fmla="*/ 0 h 952"/>
                          <a:gd name="connsiteX15" fmla="*/ 8573 w 20955"/>
                          <a:gd name="connsiteY15" fmla="*/ 0 h 952"/>
                          <a:gd name="connsiteX16" fmla="*/ 8573 w 20955"/>
                          <a:gd name="connsiteY16" fmla="*/ 0 h 952"/>
                          <a:gd name="connsiteX17" fmla="*/ 8573 w 20955"/>
                          <a:gd name="connsiteY17" fmla="*/ 0 h 952"/>
                          <a:gd name="connsiteX18" fmla="*/ 8573 w 20955"/>
                          <a:gd name="connsiteY18" fmla="*/ 0 h 952"/>
                          <a:gd name="connsiteX19" fmla="*/ 8573 w 20955"/>
                          <a:gd name="connsiteY19" fmla="*/ 0 h 952"/>
                          <a:gd name="connsiteX20" fmla="*/ 8573 w 20955"/>
                          <a:gd name="connsiteY20" fmla="*/ 0 h 952"/>
                          <a:gd name="connsiteX21" fmla="*/ 8573 w 20955"/>
                          <a:gd name="connsiteY21" fmla="*/ 0 h 952"/>
                          <a:gd name="connsiteX22" fmla="*/ 8573 w 20955"/>
                          <a:gd name="connsiteY22" fmla="*/ 0 h 952"/>
                          <a:gd name="connsiteX23" fmla="*/ 8573 w 20955"/>
                          <a:gd name="connsiteY23" fmla="*/ 0 h 952"/>
                          <a:gd name="connsiteX24" fmla="*/ 8573 w 20955"/>
                          <a:gd name="connsiteY24" fmla="*/ 0 h 952"/>
                          <a:gd name="connsiteX25" fmla="*/ 8573 w 20955"/>
                          <a:gd name="connsiteY25" fmla="*/ 0 h 952"/>
                          <a:gd name="connsiteX26" fmla="*/ 9525 w 20955"/>
                          <a:gd name="connsiteY26" fmla="*/ 0 h 952"/>
                          <a:gd name="connsiteX27" fmla="*/ 9525 w 20955"/>
                          <a:gd name="connsiteY27" fmla="*/ 0 h 952"/>
                          <a:gd name="connsiteX28" fmla="*/ 9525 w 20955"/>
                          <a:gd name="connsiteY28" fmla="*/ 0 h 952"/>
                          <a:gd name="connsiteX29" fmla="*/ 9525 w 20955"/>
                          <a:gd name="connsiteY29" fmla="*/ 0 h 952"/>
                          <a:gd name="connsiteX30" fmla="*/ 9525 w 20955"/>
                          <a:gd name="connsiteY30" fmla="*/ 0 h 952"/>
                          <a:gd name="connsiteX31" fmla="*/ 9525 w 20955"/>
                          <a:gd name="connsiteY31" fmla="*/ 0 h 952"/>
                          <a:gd name="connsiteX32" fmla="*/ 10478 w 20955"/>
                          <a:gd name="connsiteY32" fmla="*/ 0 h 952"/>
                          <a:gd name="connsiteX33" fmla="*/ 11430 w 20955"/>
                          <a:gd name="connsiteY33" fmla="*/ 0 h 952"/>
                          <a:gd name="connsiteX34" fmla="*/ 12383 w 20955"/>
                          <a:gd name="connsiteY34" fmla="*/ 0 h 952"/>
                          <a:gd name="connsiteX35" fmla="*/ 13335 w 20955"/>
                          <a:gd name="connsiteY35" fmla="*/ 0 h 952"/>
                          <a:gd name="connsiteX36" fmla="*/ 13335 w 20955"/>
                          <a:gd name="connsiteY36" fmla="*/ 0 h 952"/>
                          <a:gd name="connsiteX37" fmla="*/ 13335 w 20955"/>
                          <a:gd name="connsiteY37" fmla="*/ 0 h 952"/>
                          <a:gd name="connsiteX38" fmla="*/ 13335 w 20955"/>
                          <a:gd name="connsiteY38" fmla="*/ 0 h 952"/>
                          <a:gd name="connsiteX39" fmla="*/ 13335 w 20955"/>
                          <a:gd name="connsiteY39" fmla="*/ 0 h 952"/>
                          <a:gd name="connsiteX40" fmla="*/ 13335 w 20955"/>
                          <a:gd name="connsiteY40" fmla="*/ 0 h 952"/>
                          <a:gd name="connsiteX41" fmla="*/ 13335 w 20955"/>
                          <a:gd name="connsiteY41" fmla="*/ 0 h 952"/>
                          <a:gd name="connsiteX42" fmla="*/ 13335 w 20955"/>
                          <a:gd name="connsiteY42" fmla="*/ 0 h 952"/>
                          <a:gd name="connsiteX43" fmla="*/ 13335 w 20955"/>
                          <a:gd name="connsiteY43" fmla="*/ 0 h 952"/>
                          <a:gd name="connsiteX44" fmla="*/ 13335 w 20955"/>
                          <a:gd name="connsiteY44" fmla="*/ 0 h 952"/>
                          <a:gd name="connsiteX45" fmla="*/ 13335 w 20955"/>
                          <a:gd name="connsiteY45" fmla="*/ 0 h 952"/>
                          <a:gd name="connsiteX46" fmla="*/ 13335 w 20955"/>
                          <a:gd name="connsiteY46" fmla="*/ 0 h 952"/>
                          <a:gd name="connsiteX47" fmla="*/ 13335 w 20955"/>
                          <a:gd name="connsiteY47" fmla="*/ 953 h 952"/>
                          <a:gd name="connsiteX48" fmla="*/ 13335 w 20955"/>
                          <a:gd name="connsiteY48" fmla="*/ 953 h 952"/>
                          <a:gd name="connsiteX49" fmla="*/ 13335 w 20955"/>
                          <a:gd name="connsiteY49" fmla="*/ 953 h 952"/>
                          <a:gd name="connsiteX50" fmla="*/ 13335 w 20955"/>
                          <a:gd name="connsiteY50" fmla="*/ 953 h 952"/>
                          <a:gd name="connsiteX51" fmla="*/ 13335 w 20955"/>
                          <a:gd name="connsiteY51" fmla="*/ 953 h 952"/>
                          <a:gd name="connsiteX52" fmla="*/ 13335 w 20955"/>
                          <a:gd name="connsiteY52" fmla="*/ 953 h 952"/>
                          <a:gd name="connsiteX53" fmla="*/ 13335 w 20955"/>
                          <a:gd name="connsiteY53" fmla="*/ 953 h 952"/>
                          <a:gd name="connsiteX54" fmla="*/ 13335 w 20955"/>
                          <a:gd name="connsiteY54" fmla="*/ 953 h 952"/>
                          <a:gd name="connsiteX55" fmla="*/ 13335 w 20955"/>
                          <a:gd name="connsiteY55" fmla="*/ 953 h 952"/>
                          <a:gd name="connsiteX56" fmla="*/ 13335 w 20955"/>
                          <a:gd name="connsiteY56" fmla="*/ 953 h 952"/>
                          <a:gd name="connsiteX57" fmla="*/ 13335 w 20955"/>
                          <a:gd name="connsiteY57" fmla="*/ 953 h 952"/>
                          <a:gd name="connsiteX58" fmla="*/ 12383 w 20955"/>
                          <a:gd name="connsiteY58" fmla="*/ 953 h 952"/>
                          <a:gd name="connsiteX59" fmla="*/ 12383 w 20955"/>
                          <a:gd name="connsiteY59" fmla="*/ 953 h 952"/>
                          <a:gd name="connsiteX60" fmla="*/ 12383 w 20955"/>
                          <a:gd name="connsiteY60" fmla="*/ 953 h 952"/>
                          <a:gd name="connsiteX61" fmla="*/ 11430 w 20955"/>
                          <a:gd name="connsiteY61" fmla="*/ 953 h 952"/>
                          <a:gd name="connsiteX62" fmla="*/ 10478 w 20955"/>
                          <a:gd name="connsiteY62" fmla="*/ 953 h 952"/>
                          <a:gd name="connsiteX63" fmla="*/ 9525 w 20955"/>
                          <a:gd name="connsiteY63" fmla="*/ 953 h 952"/>
                          <a:gd name="connsiteX64" fmla="*/ 9525 w 20955"/>
                          <a:gd name="connsiteY64" fmla="*/ 953 h 952"/>
                          <a:gd name="connsiteX65" fmla="*/ 8573 w 20955"/>
                          <a:gd name="connsiteY65" fmla="*/ 953 h 952"/>
                          <a:gd name="connsiteX66" fmla="*/ 8573 w 20955"/>
                          <a:gd name="connsiteY66" fmla="*/ 953 h 952"/>
                          <a:gd name="connsiteX67" fmla="*/ 8573 w 20955"/>
                          <a:gd name="connsiteY67" fmla="*/ 953 h 952"/>
                          <a:gd name="connsiteX68" fmla="*/ 8573 w 20955"/>
                          <a:gd name="connsiteY68" fmla="*/ 953 h 952"/>
                          <a:gd name="connsiteX69" fmla="*/ 8573 w 20955"/>
                          <a:gd name="connsiteY69" fmla="*/ 953 h 952"/>
                          <a:gd name="connsiteX70" fmla="*/ 8573 w 20955"/>
                          <a:gd name="connsiteY70" fmla="*/ 953 h 952"/>
                          <a:gd name="connsiteX71" fmla="*/ 7620 w 20955"/>
                          <a:gd name="connsiteY71" fmla="*/ 953 h 952"/>
                          <a:gd name="connsiteX72" fmla="*/ 7620 w 20955"/>
                          <a:gd name="connsiteY72" fmla="*/ 953 h 952"/>
                          <a:gd name="connsiteX73" fmla="*/ 7620 w 20955"/>
                          <a:gd name="connsiteY73" fmla="*/ 953 h 952"/>
                          <a:gd name="connsiteX74" fmla="*/ 7620 w 20955"/>
                          <a:gd name="connsiteY74" fmla="*/ 953 h 952"/>
                          <a:gd name="connsiteX75" fmla="*/ 7620 w 20955"/>
                          <a:gd name="connsiteY75" fmla="*/ 953 h 952"/>
                          <a:gd name="connsiteX76" fmla="*/ 7620 w 20955"/>
                          <a:gd name="connsiteY76" fmla="*/ 953 h 952"/>
                          <a:gd name="connsiteX77" fmla="*/ 7620 w 20955"/>
                          <a:gd name="connsiteY77" fmla="*/ 953 h 952"/>
                          <a:gd name="connsiteX78" fmla="*/ 7620 w 20955"/>
                          <a:gd name="connsiteY78" fmla="*/ 953 h 952"/>
                          <a:gd name="connsiteX79" fmla="*/ 7620 w 20955"/>
                          <a:gd name="connsiteY79" fmla="*/ 953 h 952"/>
                          <a:gd name="connsiteX80" fmla="*/ 6668 w 20955"/>
                          <a:gd name="connsiteY80" fmla="*/ 953 h 952"/>
                          <a:gd name="connsiteX81" fmla="*/ 5715 w 20955"/>
                          <a:gd name="connsiteY81" fmla="*/ 953 h 952"/>
                          <a:gd name="connsiteX82" fmla="*/ 5715 w 20955"/>
                          <a:gd name="connsiteY82" fmla="*/ 953 h 952"/>
                          <a:gd name="connsiteX83" fmla="*/ 5715 w 20955"/>
                          <a:gd name="connsiteY83" fmla="*/ 953 h 952"/>
                          <a:gd name="connsiteX84" fmla="*/ 5715 w 20955"/>
                          <a:gd name="connsiteY84" fmla="*/ 953 h 952"/>
                          <a:gd name="connsiteX85" fmla="*/ 5715 w 20955"/>
                          <a:gd name="connsiteY85" fmla="*/ 953 h 952"/>
                          <a:gd name="connsiteX86" fmla="*/ 4763 w 20955"/>
                          <a:gd name="connsiteY86" fmla="*/ 953 h 952"/>
                          <a:gd name="connsiteX87" fmla="*/ 4763 w 20955"/>
                          <a:gd name="connsiteY87" fmla="*/ 953 h 952"/>
                          <a:gd name="connsiteX88" fmla="*/ 2858 w 20955"/>
                          <a:gd name="connsiteY88" fmla="*/ 953 h 952"/>
                          <a:gd name="connsiteX89" fmla="*/ 1905 w 20955"/>
                          <a:gd name="connsiteY89" fmla="*/ 953 h 952"/>
                          <a:gd name="connsiteX90" fmla="*/ 953 w 20955"/>
                          <a:gd name="connsiteY90" fmla="*/ 953 h 952"/>
                          <a:gd name="connsiteX91" fmla="*/ 0 w 20955"/>
                          <a:gd name="connsiteY91" fmla="*/ 953 h 952"/>
                          <a:gd name="connsiteX92" fmla="*/ 0 w 20955"/>
                          <a:gd name="connsiteY92" fmla="*/ 953 h 952"/>
                          <a:gd name="connsiteX93" fmla="*/ 6668 w 20955"/>
                          <a:gd name="connsiteY93" fmla="*/ 0 h 952"/>
                          <a:gd name="connsiteX94" fmla="*/ 20955 w 20955"/>
                          <a:gd name="connsiteY94" fmla="*/ 953 h 952"/>
                          <a:gd name="connsiteX95" fmla="*/ 20955 w 20955"/>
                          <a:gd name="connsiteY95" fmla="*/ 953 h 952"/>
                          <a:gd name="connsiteX96" fmla="*/ 20955 w 20955"/>
                          <a:gd name="connsiteY96" fmla="*/ 953 h 952"/>
                          <a:gd name="connsiteX97" fmla="*/ 20955 w 20955"/>
                          <a:gd name="connsiteY97" fmla="*/ 953 h 952"/>
                          <a:gd name="connsiteX98" fmla="*/ 20955 w 20955"/>
                          <a:gd name="connsiteY98" fmla="*/ 953 h 952"/>
                          <a:gd name="connsiteX99" fmla="*/ 18098 w 20955"/>
                          <a:gd name="connsiteY99" fmla="*/ 953 h 952"/>
                          <a:gd name="connsiteX100" fmla="*/ 18098 w 20955"/>
                          <a:gd name="connsiteY100" fmla="*/ 953 h 952"/>
                          <a:gd name="connsiteX101" fmla="*/ 18098 w 20955"/>
                          <a:gd name="connsiteY101" fmla="*/ 953 h 952"/>
                          <a:gd name="connsiteX102" fmla="*/ 18098 w 20955"/>
                          <a:gd name="connsiteY102" fmla="*/ 953 h 952"/>
                          <a:gd name="connsiteX103" fmla="*/ 18098 w 20955"/>
                          <a:gd name="connsiteY103" fmla="*/ 953 h 952"/>
                          <a:gd name="connsiteX104" fmla="*/ 7620 w 20955"/>
                          <a:gd name="connsiteY104" fmla="*/ 953 h 952"/>
                          <a:gd name="connsiteX105" fmla="*/ 7620 w 20955"/>
                          <a:gd name="connsiteY105" fmla="*/ 953 h 952"/>
                          <a:gd name="connsiteX106" fmla="*/ 7620 w 20955"/>
                          <a:gd name="connsiteY106" fmla="*/ 953 h 952"/>
                          <a:gd name="connsiteX107" fmla="*/ 7620 w 20955"/>
                          <a:gd name="connsiteY107" fmla="*/ 953 h 952"/>
                          <a:gd name="connsiteX108" fmla="*/ 7620 w 20955"/>
                          <a:gd name="connsiteY108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952">
                            <a:moveTo>
                              <a:pt x="6668" y="0"/>
                            </a:move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6668" y="953"/>
                            </a:cubicBezTo>
                            <a:cubicBezTo>
                              <a:pt x="6668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3810" y="953"/>
                              <a:pt x="3810" y="953"/>
                              <a:pt x="2858" y="953"/>
                            </a:cubicBezTo>
                            <a:cubicBezTo>
                              <a:pt x="2858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6668" y="0"/>
                            </a:lnTo>
                            <a:close/>
                            <a:moveTo>
                              <a:pt x="20955" y="953"/>
                            </a:move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lose/>
                            <a:moveTo>
                              <a:pt x="18098" y="953"/>
                            </a:moveTo>
                            <a:cubicBezTo>
                              <a:pt x="18098" y="953"/>
                              <a:pt x="19050" y="953"/>
                              <a:pt x="18098" y="953"/>
                            </a:cubicBezTo>
                            <a:cubicBezTo>
                              <a:pt x="19050" y="953"/>
                              <a:pt x="19050" y="953"/>
                              <a:pt x="18098" y="953"/>
                            </a:cubicBezTo>
                            <a:cubicBezTo>
                              <a:pt x="19050" y="953"/>
                              <a:pt x="19050" y="953"/>
                              <a:pt x="18098" y="953"/>
                            </a:cubicBezTo>
                            <a:cubicBezTo>
                              <a:pt x="19050" y="953"/>
                              <a:pt x="18098" y="953"/>
                              <a:pt x="18098" y="953"/>
                            </a:cubicBezTo>
                            <a:close/>
                            <a:moveTo>
                              <a:pt x="7620" y="953"/>
                            </a:move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0"/>
                              <a:pt x="7620" y="953"/>
                            </a:cubicBezTo>
                            <a:cubicBezTo>
                              <a:pt x="7620" y="0"/>
                              <a:pt x="7620" y="0"/>
                              <a:pt x="7620" y="953"/>
                            </a:cubicBezTo>
                            <a:cubicBezTo>
                              <a:pt x="7620" y="0"/>
                              <a:pt x="7620" y="953"/>
                              <a:pt x="762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8" name="任意多边形: 形状 1501"/>
                      <p:cNvSpPr/>
                      <p:nvPr/>
                    </p:nvSpPr>
                    <p:spPr>
                      <a:xfrm>
                        <a:off x="3953827" y="37528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19" name="任意多边形: 形状 1502"/>
                      <p:cNvSpPr/>
                      <p:nvPr/>
                    </p:nvSpPr>
                    <p:spPr>
                      <a:xfrm>
                        <a:off x="3953827" y="3752849"/>
                        <a:ext cx="714" cy="952"/>
                      </a:xfrm>
                      <a:custGeom>
                        <a:avLst/>
                        <a:gdLst>
                          <a:gd name="connsiteX0" fmla="*/ 0 w 714"/>
                          <a:gd name="connsiteY0" fmla="*/ 0 h 952"/>
                          <a:gd name="connsiteX1" fmla="*/ 0 w 714"/>
                          <a:gd name="connsiteY1" fmla="*/ 953 h 952"/>
                          <a:gd name="connsiteX2" fmla="*/ 0 w 714"/>
                          <a:gd name="connsiteY2" fmla="*/ 953 h 952"/>
                          <a:gd name="connsiteX3" fmla="*/ 0 w 714"/>
                          <a:gd name="connsiteY3" fmla="*/ 953 h 952"/>
                          <a:gd name="connsiteX4" fmla="*/ 0 w 714"/>
                          <a:gd name="connsiteY4" fmla="*/ 953 h 952"/>
                          <a:gd name="connsiteX5" fmla="*/ 0 w 714"/>
                          <a:gd name="connsiteY5" fmla="*/ 953 h 952"/>
                          <a:gd name="connsiteX6" fmla="*/ 0 w 714"/>
                          <a:gd name="connsiteY6" fmla="*/ 953 h 952"/>
                          <a:gd name="connsiteX7" fmla="*/ 0 w 714"/>
                          <a:gd name="connsiteY7" fmla="*/ 953 h 952"/>
                          <a:gd name="connsiteX8" fmla="*/ 0 w 714"/>
                          <a:gd name="connsiteY8" fmla="*/ 953 h 952"/>
                          <a:gd name="connsiteX9" fmla="*/ 0 w 714"/>
                          <a:gd name="connsiteY9" fmla="*/ 953 h 952"/>
                          <a:gd name="connsiteX10" fmla="*/ 0 w 714"/>
                          <a:gd name="connsiteY10" fmla="*/ 953 h 952"/>
                          <a:gd name="connsiteX11" fmla="*/ 0 w 714"/>
                          <a:gd name="connsiteY11" fmla="*/ 953 h 952"/>
                          <a:gd name="connsiteX12" fmla="*/ 0 w 714"/>
                          <a:gd name="connsiteY12" fmla="*/ 0 h 952"/>
                          <a:gd name="connsiteX13" fmla="*/ 0 w 714"/>
                          <a:gd name="connsiteY13" fmla="*/ 0 h 952"/>
                          <a:gd name="connsiteX14" fmla="*/ 0 w 714"/>
                          <a:gd name="connsiteY14" fmla="*/ 0 h 952"/>
                          <a:gd name="connsiteX15" fmla="*/ 0 w 714"/>
                          <a:gd name="connsiteY15" fmla="*/ 0 h 952"/>
                          <a:gd name="connsiteX16" fmla="*/ 0 w 714"/>
                          <a:gd name="connsiteY16" fmla="*/ 0 h 952"/>
                          <a:gd name="connsiteX17" fmla="*/ 0 w 714"/>
                          <a:gd name="connsiteY17" fmla="*/ 0 h 952"/>
                          <a:gd name="connsiteX18" fmla="*/ 0 w 714"/>
                          <a:gd name="connsiteY18" fmla="*/ 0 h 952"/>
                          <a:gd name="connsiteX19" fmla="*/ 0 w 714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0" y="0"/>
                            </a:move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20" name="图形 2"/>
                    <p:cNvGrpSpPr/>
                    <p:nvPr/>
                  </p:nvGrpSpPr>
                  <p:grpSpPr>
                    <a:xfrm>
                      <a:off x="3915727" y="3750944"/>
                      <a:ext cx="22859" cy="1904"/>
                      <a:chOff x="3915727" y="3750944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21" name="任意多边形: 形状 1504"/>
                      <p:cNvSpPr/>
                      <p:nvPr/>
                    </p:nvSpPr>
                    <p:spPr>
                      <a:xfrm>
                        <a:off x="3938587" y="37528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2" name="任意多边形: 形状 1505"/>
                      <p:cNvSpPr/>
                      <p:nvPr/>
                    </p:nvSpPr>
                    <p:spPr>
                      <a:xfrm>
                        <a:off x="3915727" y="3750944"/>
                        <a:ext cx="20954" cy="1904"/>
                      </a:xfrm>
                      <a:custGeom>
                        <a:avLst/>
                        <a:gdLst>
                          <a:gd name="connsiteX0" fmla="*/ 6667 w 20954"/>
                          <a:gd name="connsiteY0" fmla="*/ 0 h 1904"/>
                          <a:gd name="connsiteX1" fmla="*/ 6667 w 20954"/>
                          <a:gd name="connsiteY1" fmla="*/ 0 h 1904"/>
                          <a:gd name="connsiteX2" fmla="*/ 7620 w 20954"/>
                          <a:gd name="connsiteY2" fmla="*/ 0 h 1904"/>
                          <a:gd name="connsiteX3" fmla="*/ 8572 w 20954"/>
                          <a:gd name="connsiteY3" fmla="*/ 0 h 1904"/>
                          <a:gd name="connsiteX4" fmla="*/ 8572 w 20954"/>
                          <a:gd name="connsiteY4" fmla="*/ 0 h 1904"/>
                          <a:gd name="connsiteX5" fmla="*/ 8572 w 20954"/>
                          <a:gd name="connsiteY5" fmla="*/ 0 h 1904"/>
                          <a:gd name="connsiteX6" fmla="*/ 8572 w 20954"/>
                          <a:gd name="connsiteY6" fmla="*/ 0 h 1904"/>
                          <a:gd name="connsiteX7" fmla="*/ 8572 w 20954"/>
                          <a:gd name="connsiteY7" fmla="*/ 0 h 1904"/>
                          <a:gd name="connsiteX8" fmla="*/ 8572 w 20954"/>
                          <a:gd name="connsiteY8" fmla="*/ 0 h 1904"/>
                          <a:gd name="connsiteX9" fmla="*/ 8572 w 20954"/>
                          <a:gd name="connsiteY9" fmla="*/ 0 h 1904"/>
                          <a:gd name="connsiteX10" fmla="*/ 8572 w 20954"/>
                          <a:gd name="connsiteY10" fmla="*/ 0 h 1904"/>
                          <a:gd name="connsiteX11" fmla="*/ 8572 w 20954"/>
                          <a:gd name="connsiteY11" fmla="*/ 0 h 1904"/>
                          <a:gd name="connsiteX12" fmla="*/ 8572 w 20954"/>
                          <a:gd name="connsiteY12" fmla="*/ 0 h 1904"/>
                          <a:gd name="connsiteX13" fmla="*/ 8572 w 20954"/>
                          <a:gd name="connsiteY13" fmla="*/ 0 h 1904"/>
                          <a:gd name="connsiteX14" fmla="*/ 8572 w 20954"/>
                          <a:gd name="connsiteY14" fmla="*/ 0 h 1904"/>
                          <a:gd name="connsiteX15" fmla="*/ 8572 w 20954"/>
                          <a:gd name="connsiteY15" fmla="*/ 0 h 1904"/>
                          <a:gd name="connsiteX16" fmla="*/ 8572 w 20954"/>
                          <a:gd name="connsiteY16" fmla="*/ 0 h 1904"/>
                          <a:gd name="connsiteX17" fmla="*/ 8572 w 20954"/>
                          <a:gd name="connsiteY17" fmla="*/ 0 h 1904"/>
                          <a:gd name="connsiteX18" fmla="*/ 8572 w 20954"/>
                          <a:gd name="connsiteY18" fmla="*/ 0 h 1904"/>
                          <a:gd name="connsiteX19" fmla="*/ 8572 w 20954"/>
                          <a:gd name="connsiteY19" fmla="*/ 0 h 1904"/>
                          <a:gd name="connsiteX20" fmla="*/ 8572 w 20954"/>
                          <a:gd name="connsiteY20" fmla="*/ 0 h 1904"/>
                          <a:gd name="connsiteX21" fmla="*/ 8572 w 20954"/>
                          <a:gd name="connsiteY21" fmla="*/ 0 h 1904"/>
                          <a:gd name="connsiteX22" fmla="*/ 8572 w 20954"/>
                          <a:gd name="connsiteY22" fmla="*/ 0 h 1904"/>
                          <a:gd name="connsiteX23" fmla="*/ 8572 w 20954"/>
                          <a:gd name="connsiteY23" fmla="*/ 0 h 1904"/>
                          <a:gd name="connsiteX24" fmla="*/ 8572 w 20954"/>
                          <a:gd name="connsiteY24" fmla="*/ 0 h 1904"/>
                          <a:gd name="connsiteX25" fmla="*/ 8572 w 20954"/>
                          <a:gd name="connsiteY25" fmla="*/ 0 h 1904"/>
                          <a:gd name="connsiteX26" fmla="*/ 9525 w 20954"/>
                          <a:gd name="connsiteY26" fmla="*/ 0 h 1904"/>
                          <a:gd name="connsiteX27" fmla="*/ 9525 w 20954"/>
                          <a:gd name="connsiteY27" fmla="*/ 0 h 1904"/>
                          <a:gd name="connsiteX28" fmla="*/ 9525 w 20954"/>
                          <a:gd name="connsiteY28" fmla="*/ 0 h 1904"/>
                          <a:gd name="connsiteX29" fmla="*/ 9525 w 20954"/>
                          <a:gd name="connsiteY29" fmla="*/ 0 h 1904"/>
                          <a:gd name="connsiteX30" fmla="*/ 9525 w 20954"/>
                          <a:gd name="connsiteY30" fmla="*/ 0 h 1904"/>
                          <a:gd name="connsiteX31" fmla="*/ 9525 w 20954"/>
                          <a:gd name="connsiteY31" fmla="*/ 0 h 1904"/>
                          <a:gd name="connsiteX32" fmla="*/ 10478 w 20954"/>
                          <a:gd name="connsiteY32" fmla="*/ 0 h 1904"/>
                          <a:gd name="connsiteX33" fmla="*/ 11430 w 20954"/>
                          <a:gd name="connsiteY33" fmla="*/ 0 h 1904"/>
                          <a:gd name="connsiteX34" fmla="*/ 12382 w 20954"/>
                          <a:gd name="connsiteY34" fmla="*/ 0 h 1904"/>
                          <a:gd name="connsiteX35" fmla="*/ 13335 w 20954"/>
                          <a:gd name="connsiteY35" fmla="*/ 0 h 1904"/>
                          <a:gd name="connsiteX36" fmla="*/ 13335 w 20954"/>
                          <a:gd name="connsiteY36" fmla="*/ 0 h 1904"/>
                          <a:gd name="connsiteX37" fmla="*/ 13335 w 20954"/>
                          <a:gd name="connsiteY37" fmla="*/ 0 h 1904"/>
                          <a:gd name="connsiteX38" fmla="*/ 13335 w 20954"/>
                          <a:gd name="connsiteY38" fmla="*/ 0 h 1904"/>
                          <a:gd name="connsiteX39" fmla="*/ 13335 w 20954"/>
                          <a:gd name="connsiteY39" fmla="*/ 0 h 1904"/>
                          <a:gd name="connsiteX40" fmla="*/ 13335 w 20954"/>
                          <a:gd name="connsiteY40" fmla="*/ 0 h 1904"/>
                          <a:gd name="connsiteX41" fmla="*/ 13335 w 20954"/>
                          <a:gd name="connsiteY41" fmla="*/ 0 h 1904"/>
                          <a:gd name="connsiteX42" fmla="*/ 13335 w 20954"/>
                          <a:gd name="connsiteY42" fmla="*/ 0 h 1904"/>
                          <a:gd name="connsiteX43" fmla="*/ 13335 w 20954"/>
                          <a:gd name="connsiteY43" fmla="*/ 0 h 1904"/>
                          <a:gd name="connsiteX44" fmla="*/ 13335 w 20954"/>
                          <a:gd name="connsiteY44" fmla="*/ 0 h 1904"/>
                          <a:gd name="connsiteX45" fmla="*/ 13335 w 20954"/>
                          <a:gd name="connsiteY45" fmla="*/ 0 h 1904"/>
                          <a:gd name="connsiteX46" fmla="*/ 13335 w 20954"/>
                          <a:gd name="connsiteY46" fmla="*/ 0 h 1904"/>
                          <a:gd name="connsiteX47" fmla="*/ 13335 w 20954"/>
                          <a:gd name="connsiteY47" fmla="*/ 952 h 1904"/>
                          <a:gd name="connsiteX48" fmla="*/ 13335 w 20954"/>
                          <a:gd name="connsiteY48" fmla="*/ 952 h 1904"/>
                          <a:gd name="connsiteX49" fmla="*/ 13335 w 20954"/>
                          <a:gd name="connsiteY49" fmla="*/ 952 h 1904"/>
                          <a:gd name="connsiteX50" fmla="*/ 13335 w 20954"/>
                          <a:gd name="connsiteY50" fmla="*/ 952 h 1904"/>
                          <a:gd name="connsiteX51" fmla="*/ 13335 w 20954"/>
                          <a:gd name="connsiteY51" fmla="*/ 952 h 1904"/>
                          <a:gd name="connsiteX52" fmla="*/ 13335 w 20954"/>
                          <a:gd name="connsiteY52" fmla="*/ 952 h 1904"/>
                          <a:gd name="connsiteX53" fmla="*/ 13335 w 20954"/>
                          <a:gd name="connsiteY53" fmla="*/ 952 h 1904"/>
                          <a:gd name="connsiteX54" fmla="*/ 13335 w 20954"/>
                          <a:gd name="connsiteY54" fmla="*/ 952 h 1904"/>
                          <a:gd name="connsiteX55" fmla="*/ 13335 w 20954"/>
                          <a:gd name="connsiteY55" fmla="*/ 952 h 1904"/>
                          <a:gd name="connsiteX56" fmla="*/ 13335 w 20954"/>
                          <a:gd name="connsiteY56" fmla="*/ 952 h 1904"/>
                          <a:gd name="connsiteX57" fmla="*/ 13335 w 20954"/>
                          <a:gd name="connsiteY57" fmla="*/ 952 h 1904"/>
                          <a:gd name="connsiteX58" fmla="*/ 12382 w 20954"/>
                          <a:gd name="connsiteY58" fmla="*/ 952 h 1904"/>
                          <a:gd name="connsiteX59" fmla="*/ 12382 w 20954"/>
                          <a:gd name="connsiteY59" fmla="*/ 952 h 1904"/>
                          <a:gd name="connsiteX60" fmla="*/ 12382 w 20954"/>
                          <a:gd name="connsiteY60" fmla="*/ 952 h 1904"/>
                          <a:gd name="connsiteX61" fmla="*/ 11430 w 20954"/>
                          <a:gd name="connsiteY61" fmla="*/ 952 h 1904"/>
                          <a:gd name="connsiteX62" fmla="*/ 10478 w 20954"/>
                          <a:gd name="connsiteY62" fmla="*/ 952 h 1904"/>
                          <a:gd name="connsiteX63" fmla="*/ 9525 w 20954"/>
                          <a:gd name="connsiteY63" fmla="*/ 952 h 1904"/>
                          <a:gd name="connsiteX64" fmla="*/ 9525 w 20954"/>
                          <a:gd name="connsiteY64" fmla="*/ 952 h 1904"/>
                          <a:gd name="connsiteX65" fmla="*/ 8572 w 20954"/>
                          <a:gd name="connsiteY65" fmla="*/ 952 h 1904"/>
                          <a:gd name="connsiteX66" fmla="*/ 8572 w 20954"/>
                          <a:gd name="connsiteY66" fmla="*/ 952 h 1904"/>
                          <a:gd name="connsiteX67" fmla="*/ 8572 w 20954"/>
                          <a:gd name="connsiteY67" fmla="*/ 952 h 1904"/>
                          <a:gd name="connsiteX68" fmla="*/ 8572 w 20954"/>
                          <a:gd name="connsiteY68" fmla="*/ 952 h 1904"/>
                          <a:gd name="connsiteX69" fmla="*/ 8572 w 20954"/>
                          <a:gd name="connsiteY69" fmla="*/ 952 h 1904"/>
                          <a:gd name="connsiteX70" fmla="*/ 8572 w 20954"/>
                          <a:gd name="connsiteY70" fmla="*/ 952 h 1904"/>
                          <a:gd name="connsiteX71" fmla="*/ 7620 w 20954"/>
                          <a:gd name="connsiteY71" fmla="*/ 952 h 1904"/>
                          <a:gd name="connsiteX72" fmla="*/ 7620 w 20954"/>
                          <a:gd name="connsiteY72" fmla="*/ 952 h 1904"/>
                          <a:gd name="connsiteX73" fmla="*/ 7620 w 20954"/>
                          <a:gd name="connsiteY73" fmla="*/ 952 h 1904"/>
                          <a:gd name="connsiteX74" fmla="*/ 7620 w 20954"/>
                          <a:gd name="connsiteY74" fmla="*/ 952 h 1904"/>
                          <a:gd name="connsiteX75" fmla="*/ 7620 w 20954"/>
                          <a:gd name="connsiteY75" fmla="*/ 952 h 1904"/>
                          <a:gd name="connsiteX76" fmla="*/ 7620 w 20954"/>
                          <a:gd name="connsiteY76" fmla="*/ 952 h 1904"/>
                          <a:gd name="connsiteX77" fmla="*/ 7620 w 20954"/>
                          <a:gd name="connsiteY77" fmla="*/ 952 h 1904"/>
                          <a:gd name="connsiteX78" fmla="*/ 7620 w 20954"/>
                          <a:gd name="connsiteY78" fmla="*/ 952 h 1904"/>
                          <a:gd name="connsiteX79" fmla="*/ 7620 w 20954"/>
                          <a:gd name="connsiteY79" fmla="*/ 952 h 1904"/>
                          <a:gd name="connsiteX80" fmla="*/ 6667 w 20954"/>
                          <a:gd name="connsiteY80" fmla="*/ 952 h 1904"/>
                          <a:gd name="connsiteX81" fmla="*/ 5715 w 20954"/>
                          <a:gd name="connsiteY81" fmla="*/ 952 h 1904"/>
                          <a:gd name="connsiteX82" fmla="*/ 5715 w 20954"/>
                          <a:gd name="connsiteY82" fmla="*/ 952 h 1904"/>
                          <a:gd name="connsiteX83" fmla="*/ 5715 w 20954"/>
                          <a:gd name="connsiteY83" fmla="*/ 952 h 1904"/>
                          <a:gd name="connsiteX84" fmla="*/ 5715 w 20954"/>
                          <a:gd name="connsiteY84" fmla="*/ 952 h 1904"/>
                          <a:gd name="connsiteX85" fmla="*/ 5715 w 20954"/>
                          <a:gd name="connsiteY85" fmla="*/ 952 h 1904"/>
                          <a:gd name="connsiteX86" fmla="*/ 4763 w 20954"/>
                          <a:gd name="connsiteY86" fmla="*/ 952 h 1904"/>
                          <a:gd name="connsiteX87" fmla="*/ 4763 w 20954"/>
                          <a:gd name="connsiteY87" fmla="*/ 952 h 1904"/>
                          <a:gd name="connsiteX88" fmla="*/ 2857 w 20954"/>
                          <a:gd name="connsiteY88" fmla="*/ 952 h 1904"/>
                          <a:gd name="connsiteX89" fmla="*/ 1905 w 20954"/>
                          <a:gd name="connsiteY89" fmla="*/ 952 h 1904"/>
                          <a:gd name="connsiteX90" fmla="*/ 953 w 20954"/>
                          <a:gd name="connsiteY90" fmla="*/ 952 h 1904"/>
                          <a:gd name="connsiteX91" fmla="*/ 0 w 20954"/>
                          <a:gd name="connsiteY91" fmla="*/ 952 h 1904"/>
                          <a:gd name="connsiteX92" fmla="*/ 0 w 20954"/>
                          <a:gd name="connsiteY92" fmla="*/ 952 h 1904"/>
                          <a:gd name="connsiteX93" fmla="*/ 6667 w 20954"/>
                          <a:gd name="connsiteY93" fmla="*/ 0 h 1904"/>
                          <a:gd name="connsiteX94" fmla="*/ 20955 w 20954"/>
                          <a:gd name="connsiteY94" fmla="*/ 1905 h 1904"/>
                          <a:gd name="connsiteX95" fmla="*/ 20955 w 20954"/>
                          <a:gd name="connsiteY95" fmla="*/ 1905 h 1904"/>
                          <a:gd name="connsiteX96" fmla="*/ 20955 w 20954"/>
                          <a:gd name="connsiteY96" fmla="*/ 1905 h 1904"/>
                          <a:gd name="connsiteX97" fmla="*/ 20955 w 20954"/>
                          <a:gd name="connsiteY97" fmla="*/ 1905 h 1904"/>
                          <a:gd name="connsiteX98" fmla="*/ 20955 w 20954"/>
                          <a:gd name="connsiteY98" fmla="*/ 1905 h 1904"/>
                          <a:gd name="connsiteX99" fmla="*/ 18097 w 20954"/>
                          <a:gd name="connsiteY99" fmla="*/ 952 h 1904"/>
                          <a:gd name="connsiteX100" fmla="*/ 18097 w 20954"/>
                          <a:gd name="connsiteY100" fmla="*/ 952 h 1904"/>
                          <a:gd name="connsiteX101" fmla="*/ 18097 w 20954"/>
                          <a:gd name="connsiteY101" fmla="*/ 952 h 1904"/>
                          <a:gd name="connsiteX102" fmla="*/ 18097 w 20954"/>
                          <a:gd name="connsiteY102" fmla="*/ 952 h 1904"/>
                          <a:gd name="connsiteX103" fmla="*/ 18097 w 20954"/>
                          <a:gd name="connsiteY103" fmla="*/ 952 h 1904"/>
                          <a:gd name="connsiteX104" fmla="*/ 7620 w 20954"/>
                          <a:gd name="connsiteY104" fmla="*/ 952 h 1904"/>
                          <a:gd name="connsiteX105" fmla="*/ 7620 w 20954"/>
                          <a:gd name="connsiteY105" fmla="*/ 952 h 1904"/>
                          <a:gd name="connsiteX106" fmla="*/ 7620 w 20954"/>
                          <a:gd name="connsiteY106" fmla="*/ 952 h 1904"/>
                          <a:gd name="connsiteX107" fmla="*/ 7620 w 20954"/>
                          <a:gd name="connsiteY107" fmla="*/ 952 h 1904"/>
                          <a:gd name="connsiteX108" fmla="*/ 7620 w 20954"/>
                          <a:gd name="connsiteY108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4" h="1904">
                            <a:moveTo>
                              <a:pt x="6667" y="0"/>
                            </a:move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6667" y="952"/>
                            </a:cubicBezTo>
                            <a:cubicBezTo>
                              <a:pt x="6667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3810" y="952"/>
                              <a:pt x="3810" y="952"/>
                              <a:pt x="2857" y="952"/>
                            </a:cubicBezTo>
                            <a:cubicBezTo>
                              <a:pt x="2857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3" y="952"/>
                            </a:cubicBezTo>
                            <a:cubicBezTo>
                              <a:pt x="0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6667" y="0"/>
                            </a:lnTo>
                            <a:close/>
                            <a:moveTo>
                              <a:pt x="20955" y="1905"/>
                            </a:move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1905"/>
                              <a:pt x="20955" y="1905"/>
                            </a:cubicBezTo>
                            <a:close/>
                            <a:moveTo>
                              <a:pt x="18097" y="952"/>
                            </a:moveTo>
                            <a:cubicBezTo>
                              <a:pt x="18097" y="1905"/>
                              <a:pt x="18097" y="1905"/>
                              <a:pt x="18097" y="952"/>
                            </a:cubicBezTo>
                            <a:cubicBezTo>
                              <a:pt x="18097" y="1905"/>
                              <a:pt x="18097" y="1905"/>
                              <a:pt x="18097" y="952"/>
                            </a:cubicBezTo>
                            <a:cubicBezTo>
                              <a:pt x="18097" y="1905"/>
                              <a:pt x="18097" y="952"/>
                              <a:pt x="18097" y="952"/>
                            </a:cubicBezTo>
                            <a:cubicBezTo>
                              <a:pt x="18097" y="952"/>
                              <a:pt x="18097" y="952"/>
                              <a:pt x="18097" y="952"/>
                            </a:cubicBezTo>
                            <a:close/>
                            <a:moveTo>
                              <a:pt x="7620" y="952"/>
                            </a:move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3" name="任意多边形: 形状 1506"/>
                      <p:cNvSpPr/>
                      <p:nvPr/>
                    </p:nvSpPr>
                    <p:spPr>
                      <a:xfrm>
                        <a:off x="3937634" y="37518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4" name="任意多边形: 形状 1507"/>
                      <p:cNvSpPr/>
                      <p:nvPr/>
                    </p:nvSpPr>
                    <p:spPr>
                      <a:xfrm>
                        <a:off x="3936682" y="3751896"/>
                        <a:ext cx="714" cy="952"/>
                      </a:xfrm>
                      <a:custGeom>
                        <a:avLst/>
                        <a:gdLst>
                          <a:gd name="connsiteX0" fmla="*/ 0 w 714"/>
                          <a:gd name="connsiteY0" fmla="*/ 0 h 952"/>
                          <a:gd name="connsiteX1" fmla="*/ 0 w 714"/>
                          <a:gd name="connsiteY1" fmla="*/ 953 h 952"/>
                          <a:gd name="connsiteX2" fmla="*/ 0 w 714"/>
                          <a:gd name="connsiteY2" fmla="*/ 953 h 952"/>
                          <a:gd name="connsiteX3" fmla="*/ 0 w 714"/>
                          <a:gd name="connsiteY3" fmla="*/ 953 h 952"/>
                          <a:gd name="connsiteX4" fmla="*/ 0 w 714"/>
                          <a:gd name="connsiteY4" fmla="*/ 953 h 952"/>
                          <a:gd name="connsiteX5" fmla="*/ 0 w 714"/>
                          <a:gd name="connsiteY5" fmla="*/ 953 h 952"/>
                          <a:gd name="connsiteX6" fmla="*/ 0 w 714"/>
                          <a:gd name="connsiteY6" fmla="*/ 953 h 952"/>
                          <a:gd name="connsiteX7" fmla="*/ 0 w 714"/>
                          <a:gd name="connsiteY7" fmla="*/ 953 h 952"/>
                          <a:gd name="connsiteX8" fmla="*/ 0 w 714"/>
                          <a:gd name="connsiteY8" fmla="*/ 953 h 952"/>
                          <a:gd name="connsiteX9" fmla="*/ 0 w 714"/>
                          <a:gd name="connsiteY9" fmla="*/ 953 h 952"/>
                          <a:gd name="connsiteX10" fmla="*/ 0 w 714"/>
                          <a:gd name="connsiteY10" fmla="*/ 953 h 952"/>
                          <a:gd name="connsiteX11" fmla="*/ 0 w 714"/>
                          <a:gd name="connsiteY11" fmla="*/ 953 h 952"/>
                          <a:gd name="connsiteX12" fmla="*/ 0 w 714"/>
                          <a:gd name="connsiteY12" fmla="*/ 0 h 952"/>
                          <a:gd name="connsiteX13" fmla="*/ 0 w 714"/>
                          <a:gd name="connsiteY13" fmla="*/ 0 h 952"/>
                          <a:gd name="connsiteX14" fmla="*/ 0 w 714"/>
                          <a:gd name="connsiteY14" fmla="*/ 0 h 952"/>
                          <a:gd name="connsiteX15" fmla="*/ 0 w 714"/>
                          <a:gd name="connsiteY15" fmla="*/ 0 h 952"/>
                          <a:gd name="connsiteX16" fmla="*/ 0 w 714"/>
                          <a:gd name="connsiteY16" fmla="*/ 0 h 952"/>
                          <a:gd name="connsiteX17" fmla="*/ 0 w 714"/>
                          <a:gd name="connsiteY17" fmla="*/ 0 h 952"/>
                          <a:gd name="connsiteX18" fmla="*/ 0 w 714"/>
                          <a:gd name="connsiteY18" fmla="*/ 0 h 952"/>
                          <a:gd name="connsiteX19" fmla="*/ 0 w 714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0" y="0"/>
                            </a:move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25" name="图形 2"/>
                    <p:cNvGrpSpPr/>
                    <p:nvPr/>
                  </p:nvGrpSpPr>
                  <p:grpSpPr>
                    <a:xfrm>
                      <a:off x="3898582" y="3750944"/>
                      <a:ext cx="22860" cy="1904"/>
                      <a:chOff x="3898582" y="3750944"/>
                      <a:chExt cx="22860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26" name="任意多边形: 形状 1509"/>
                      <p:cNvSpPr/>
                      <p:nvPr/>
                    </p:nvSpPr>
                    <p:spPr>
                      <a:xfrm>
                        <a:off x="3921442" y="37528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7" name="任意多边形: 形状 1510"/>
                      <p:cNvSpPr/>
                      <p:nvPr/>
                    </p:nvSpPr>
                    <p:spPr>
                      <a:xfrm>
                        <a:off x="3898582" y="3750944"/>
                        <a:ext cx="21907" cy="952"/>
                      </a:xfrm>
                      <a:custGeom>
                        <a:avLst/>
                        <a:gdLst>
                          <a:gd name="connsiteX0" fmla="*/ 6668 w 21907"/>
                          <a:gd name="connsiteY0" fmla="*/ 0 h 952"/>
                          <a:gd name="connsiteX1" fmla="*/ 6668 w 21907"/>
                          <a:gd name="connsiteY1" fmla="*/ 0 h 952"/>
                          <a:gd name="connsiteX2" fmla="*/ 7620 w 21907"/>
                          <a:gd name="connsiteY2" fmla="*/ 0 h 952"/>
                          <a:gd name="connsiteX3" fmla="*/ 8573 w 21907"/>
                          <a:gd name="connsiteY3" fmla="*/ 0 h 952"/>
                          <a:gd name="connsiteX4" fmla="*/ 8573 w 21907"/>
                          <a:gd name="connsiteY4" fmla="*/ 0 h 952"/>
                          <a:gd name="connsiteX5" fmla="*/ 8573 w 21907"/>
                          <a:gd name="connsiteY5" fmla="*/ 0 h 952"/>
                          <a:gd name="connsiteX6" fmla="*/ 8573 w 21907"/>
                          <a:gd name="connsiteY6" fmla="*/ 0 h 952"/>
                          <a:gd name="connsiteX7" fmla="*/ 8573 w 21907"/>
                          <a:gd name="connsiteY7" fmla="*/ 0 h 952"/>
                          <a:gd name="connsiteX8" fmla="*/ 8573 w 21907"/>
                          <a:gd name="connsiteY8" fmla="*/ 0 h 952"/>
                          <a:gd name="connsiteX9" fmla="*/ 8573 w 21907"/>
                          <a:gd name="connsiteY9" fmla="*/ 0 h 952"/>
                          <a:gd name="connsiteX10" fmla="*/ 8573 w 21907"/>
                          <a:gd name="connsiteY10" fmla="*/ 0 h 952"/>
                          <a:gd name="connsiteX11" fmla="*/ 8573 w 21907"/>
                          <a:gd name="connsiteY11" fmla="*/ 0 h 952"/>
                          <a:gd name="connsiteX12" fmla="*/ 8573 w 21907"/>
                          <a:gd name="connsiteY12" fmla="*/ 0 h 952"/>
                          <a:gd name="connsiteX13" fmla="*/ 8573 w 21907"/>
                          <a:gd name="connsiteY13" fmla="*/ 0 h 952"/>
                          <a:gd name="connsiteX14" fmla="*/ 8573 w 21907"/>
                          <a:gd name="connsiteY14" fmla="*/ 0 h 952"/>
                          <a:gd name="connsiteX15" fmla="*/ 8573 w 21907"/>
                          <a:gd name="connsiteY15" fmla="*/ 0 h 952"/>
                          <a:gd name="connsiteX16" fmla="*/ 8573 w 21907"/>
                          <a:gd name="connsiteY16" fmla="*/ 0 h 952"/>
                          <a:gd name="connsiteX17" fmla="*/ 8573 w 21907"/>
                          <a:gd name="connsiteY17" fmla="*/ 0 h 952"/>
                          <a:gd name="connsiteX18" fmla="*/ 8573 w 21907"/>
                          <a:gd name="connsiteY18" fmla="*/ 0 h 952"/>
                          <a:gd name="connsiteX19" fmla="*/ 8573 w 21907"/>
                          <a:gd name="connsiteY19" fmla="*/ 0 h 952"/>
                          <a:gd name="connsiteX20" fmla="*/ 8573 w 21907"/>
                          <a:gd name="connsiteY20" fmla="*/ 0 h 952"/>
                          <a:gd name="connsiteX21" fmla="*/ 8573 w 21907"/>
                          <a:gd name="connsiteY21" fmla="*/ 0 h 952"/>
                          <a:gd name="connsiteX22" fmla="*/ 8573 w 21907"/>
                          <a:gd name="connsiteY22" fmla="*/ 0 h 952"/>
                          <a:gd name="connsiteX23" fmla="*/ 8573 w 21907"/>
                          <a:gd name="connsiteY23" fmla="*/ 0 h 952"/>
                          <a:gd name="connsiteX24" fmla="*/ 8573 w 21907"/>
                          <a:gd name="connsiteY24" fmla="*/ 0 h 952"/>
                          <a:gd name="connsiteX25" fmla="*/ 8573 w 21907"/>
                          <a:gd name="connsiteY25" fmla="*/ 0 h 952"/>
                          <a:gd name="connsiteX26" fmla="*/ 9525 w 21907"/>
                          <a:gd name="connsiteY26" fmla="*/ 0 h 952"/>
                          <a:gd name="connsiteX27" fmla="*/ 9525 w 21907"/>
                          <a:gd name="connsiteY27" fmla="*/ 0 h 952"/>
                          <a:gd name="connsiteX28" fmla="*/ 9525 w 21907"/>
                          <a:gd name="connsiteY28" fmla="*/ 0 h 952"/>
                          <a:gd name="connsiteX29" fmla="*/ 9525 w 21907"/>
                          <a:gd name="connsiteY29" fmla="*/ 0 h 952"/>
                          <a:gd name="connsiteX30" fmla="*/ 9525 w 21907"/>
                          <a:gd name="connsiteY30" fmla="*/ 0 h 952"/>
                          <a:gd name="connsiteX31" fmla="*/ 9525 w 21907"/>
                          <a:gd name="connsiteY31" fmla="*/ 0 h 952"/>
                          <a:gd name="connsiteX32" fmla="*/ 10478 w 21907"/>
                          <a:gd name="connsiteY32" fmla="*/ 0 h 952"/>
                          <a:gd name="connsiteX33" fmla="*/ 11430 w 21907"/>
                          <a:gd name="connsiteY33" fmla="*/ 0 h 952"/>
                          <a:gd name="connsiteX34" fmla="*/ 12383 w 21907"/>
                          <a:gd name="connsiteY34" fmla="*/ 0 h 952"/>
                          <a:gd name="connsiteX35" fmla="*/ 13335 w 21907"/>
                          <a:gd name="connsiteY35" fmla="*/ 0 h 952"/>
                          <a:gd name="connsiteX36" fmla="*/ 13335 w 21907"/>
                          <a:gd name="connsiteY36" fmla="*/ 0 h 952"/>
                          <a:gd name="connsiteX37" fmla="*/ 13335 w 21907"/>
                          <a:gd name="connsiteY37" fmla="*/ 0 h 952"/>
                          <a:gd name="connsiteX38" fmla="*/ 13335 w 21907"/>
                          <a:gd name="connsiteY38" fmla="*/ 0 h 952"/>
                          <a:gd name="connsiteX39" fmla="*/ 13335 w 21907"/>
                          <a:gd name="connsiteY39" fmla="*/ 0 h 952"/>
                          <a:gd name="connsiteX40" fmla="*/ 13335 w 21907"/>
                          <a:gd name="connsiteY40" fmla="*/ 0 h 952"/>
                          <a:gd name="connsiteX41" fmla="*/ 13335 w 21907"/>
                          <a:gd name="connsiteY41" fmla="*/ 0 h 952"/>
                          <a:gd name="connsiteX42" fmla="*/ 13335 w 21907"/>
                          <a:gd name="connsiteY42" fmla="*/ 0 h 952"/>
                          <a:gd name="connsiteX43" fmla="*/ 13335 w 21907"/>
                          <a:gd name="connsiteY43" fmla="*/ 0 h 952"/>
                          <a:gd name="connsiteX44" fmla="*/ 13335 w 21907"/>
                          <a:gd name="connsiteY44" fmla="*/ 0 h 952"/>
                          <a:gd name="connsiteX45" fmla="*/ 13335 w 21907"/>
                          <a:gd name="connsiteY45" fmla="*/ 0 h 952"/>
                          <a:gd name="connsiteX46" fmla="*/ 13335 w 21907"/>
                          <a:gd name="connsiteY46" fmla="*/ 0 h 952"/>
                          <a:gd name="connsiteX47" fmla="*/ 13335 w 21907"/>
                          <a:gd name="connsiteY47" fmla="*/ 952 h 952"/>
                          <a:gd name="connsiteX48" fmla="*/ 13335 w 21907"/>
                          <a:gd name="connsiteY48" fmla="*/ 952 h 952"/>
                          <a:gd name="connsiteX49" fmla="*/ 13335 w 21907"/>
                          <a:gd name="connsiteY49" fmla="*/ 952 h 952"/>
                          <a:gd name="connsiteX50" fmla="*/ 13335 w 21907"/>
                          <a:gd name="connsiteY50" fmla="*/ 952 h 952"/>
                          <a:gd name="connsiteX51" fmla="*/ 13335 w 21907"/>
                          <a:gd name="connsiteY51" fmla="*/ 952 h 952"/>
                          <a:gd name="connsiteX52" fmla="*/ 13335 w 21907"/>
                          <a:gd name="connsiteY52" fmla="*/ 952 h 952"/>
                          <a:gd name="connsiteX53" fmla="*/ 13335 w 21907"/>
                          <a:gd name="connsiteY53" fmla="*/ 952 h 952"/>
                          <a:gd name="connsiteX54" fmla="*/ 13335 w 21907"/>
                          <a:gd name="connsiteY54" fmla="*/ 952 h 952"/>
                          <a:gd name="connsiteX55" fmla="*/ 13335 w 21907"/>
                          <a:gd name="connsiteY55" fmla="*/ 952 h 952"/>
                          <a:gd name="connsiteX56" fmla="*/ 13335 w 21907"/>
                          <a:gd name="connsiteY56" fmla="*/ 952 h 952"/>
                          <a:gd name="connsiteX57" fmla="*/ 13335 w 21907"/>
                          <a:gd name="connsiteY57" fmla="*/ 952 h 952"/>
                          <a:gd name="connsiteX58" fmla="*/ 12383 w 21907"/>
                          <a:gd name="connsiteY58" fmla="*/ 952 h 952"/>
                          <a:gd name="connsiteX59" fmla="*/ 12383 w 21907"/>
                          <a:gd name="connsiteY59" fmla="*/ 952 h 952"/>
                          <a:gd name="connsiteX60" fmla="*/ 12383 w 21907"/>
                          <a:gd name="connsiteY60" fmla="*/ 952 h 952"/>
                          <a:gd name="connsiteX61" fmla="*/ 11430 w 21907"/>
                          <a:gd name="connsiteY61" fmla="*/ 952 h 952"/>
                          <a:gd name="connsiteX62" fmla="*/ 10478 w 21907"/>
                          <a:gd name="connsiteY62" fmla="*/ 952 h 952"/>
                          <a:gd name="connsiteX63" fmla="*/ 9525 w 21907"/>
                          <a:gd name="connsiteY63" fmla="*/ 952 h 952"/>
                          <a:gd name="connsiteX64" fmla="*/ 9525 w 21907"/>
                          <a:gd name="connsiteY64" fmla="*/ 952 h 952"/>
                          <a:gd name="connsiteX65" fmla="*/ 8573 w 21907"/>
                          <a:gd name="connsiteY65" fmla="*/ 952 h 952"/>
                          <a:gd name="connsiteX66" fmla="*/ 8573 w 21907"/>
                          <a:gd name="connsiteY66" fmla="*/ 952 h 952"/>
                          <a:gd name="connsiteX67" fmla="*/ 8573 w 21907"/>
                          <a:gd name="connsiteY67" fmla="*/ 952 h 952"/>
                          <a:gd name="connsiteX68" fmla="*/ 8573 w 21907"/>
                          <a:gd name="connsiteY68" fmla="*/ 952 h 952"/>
                          <a:gd name="connsiteX69" fmla="*/ 8573 w 21907"/>
                          <a:gd name="connsiteY69" fmla="*/ 952 h 952"/>
                          <a:gd name="connsiteX70" fmla="*/ 8573 w 21907"/>
                          <a:gd name="connsiteY70" fmla="*/ 952 h 952"/>
                          <a:gd name="connsiteX71" fmla="*/ 7620 w 21907"/>
                          <a:gd name="connsiteY71" fmla="*/ 952 h 952"/>
                          <a:gd name="connsiteX72" fmla="*/ 7620 w 21907"/>
                          <a:gd name="connsiteY72" fmla="*/ 952 h 952"/>
                          <a:gd name="connsiteX73" fmla="*/ 7620 w 21907"/>
                          <a:gd name="connsiteY73" fmla="*/ 952 h 952"/>
                          <a:gd name="connsiteX74" fmla="*/ 7620 w 21907"/>
                          <a:gd name="connsiteY74" fmla="*/ 952 h 952"/>
                          <a:gd name="connsiteX75" fmla="*/ 7620 w 21907"/>
                          <a:gd name="connsiteY75" fmla="*/ 952 h 952"/>
                          <a:gd name="connsiteX76" fmla="*/ 7620 w 21907"/>
                          <a:gd name="connsiteY76" fmla="*/ 952 h 952"/>
                          <a:gd name="connsiteX77" fmla="*/ 7620 w 21907"/>
                          <a:gd name="connsiteY77" fmla="*/ 952 h 952"/>
                          <a:gd name="connsiteX78" fmla="*/ 7620 w 21907"/>
                          <a:gd name="connsiteY78" fmla="*/ 952 h 952"/>
                          <a:gd name="connsiteX79" fmla="*/ 7620 w 21907"/>
                          <a:gd name="connsiteY79" fmla="*/ 952 h 952"/>
                          <a:gd name="connsiteX80" fmla="*/ 6668 w 21907"/>
                          <a:gd name="connsiteY80" fmla="*/ 952 h 952"/>
                          <a:gd name="connsiteX81" fmla="*/ 5715 w 21907"/>
                          <a:gd name="connsiteY81" fmla="*/ 952 h 952"/>
                          <a:gd name="connsiteX82" fmla="*/ 5715 w 21907"/>
                          <a:gd name="connsiteY82" fmla="*/ 952 h 952"/>
                          <a:gd name="connsiteX83" fmla="*/ 5715 w 21907"/>
                          <a:gd name="connsiteY83" fmla="*/ 952 h 952"/>
                          <a:gd name="connsiteX84" fmla="*/ 5715 w 21907"/>
                          <a:gd name="connsiteY84" fmla="*/ 952 h 952"/>
                          <a:gd name="connsiteX85" fmla="*/ 5715 w 21907"/>
                          <a:gd name="connsiteY85" fmla="*/ 952 h 952"/>
                          <a:gd name="connsiteX86" fmla="*/ 4763 w 21907"/>
                          <a:gd name="connsiteY86" fmla="*/ 952 h 952"/>
                          <a:gd name="connsiteX87" fmla="*/ 4763 w 21907"/>
                          <a:gd name="connsiteY87" fmla="*/ 952 h 952"/>
                          <a:gd name="connsiteX88" fmla="*/ 2858 w 21907"/>
                          <a:gd name="connsiteY88" fmla="*/ 952 h 952"/>
                          <a:gd name="connsiteX89" fmla="*/ 1905 w 21907"/>
                          <a:gd name="connsiteY89" fmla="*/ 952 h 952"/>
                          <a:gd name="connsiteX90" fmla="*/ 953 w 21907"/>
                          <a:gd name="connsiteY90" fmla="*/ 952 h 952"/>
                          <a:gd name="connsiteX91" fmla="*/ 0 w 21907"/>
                          <a:gd name="connsiteY91" fmla="*/ 952 h 952"/>
                          <a:gd name="connsiteX92" fmla="*/ 0 w 21907"/>
                          <a:gd name="connsiteY92" fmla="*/ 952 h 952"/>
                          <a:gd name="connsiteX93" fmla="*/ 6668 w 21907"/>
                          <a:gd name="connsiteY93" fmla="*/ 0 h 952"/>
                          <a:gd name="connsiteX94" fmla="*/ 21908 w 21907"/>
                          <a:gd name="connsiteY94" fmla="*/ 952 h 952"/>
                          <a:gd name="connsiteX95" fmla="*/ 21908 w 21907"/>
                          <a:gd name="connsiteY95" fmla="*/ 952 h 952"/>
                          <a:gd name="connsiteX96" fmla="*/ 21908 w 21907"/>
                          <a:gd name="connsiteY96" fmla="*/ 952 h 952"/>
                          <a:gd name="connsiteX97" fmla="*/ 21908 w 21907"/>
                          <a:gd name="connsiteY97" fmla="*/ 952 h 952"/>
                          <a:gd name="connsiteX98" fmla="*/ 21908 w 21907"/>
                          <a:gd name="connsiteY98" fmla="*/ 952 h 952"/>
                          <a:gd name="connsiteX99" fmla="*/ 19050 w 21907"/>
                          <a:gd name="connsiteY99" fmla="*/ 952 h 952"/>
                          <a:gd name="connsiteX100" fmla="*/ 19050 w 21907"/>
                          <a:gd name="connsiteY100" fmla="*/ 952 h 952"/>
                          <a:gd name="connsiteX101" fmla="*/ 19050 w 21907"/>
                          <a:gd name="connsiteY101" fmla="*/ 952 h 952"/>
                          <a:gd name="connsiteX102" fmla="*/ 19050 w 21907"/>
                          <a:gd name="connsiteY102" fmla="*/ 952 h 952"/>
                          <a:gd name="connsiteX103" fmla="*/ 19050 w 21907"/>
                          <a:gd name="connsiteY103" fmla="*/ 952 h 952"/>
                          <a:gd name="connsiteX104" fmla="*/ 8573 w 21907"/>
                          <a:gd name="connsiteY104" fmla="*/ 0 h 952"/>
                          <a:gd name="connsiteX105" fmla="*/ 8573 w 21907"/>
                          <a:gd name="connsiteY105" fmla="*/ 0 h 952"/>
                          <a:gd name="connsiteX106" fmla="*/ 8573 w 21907"/>
                          <a:gd name="connsiteY106" fmla="*/ 0 h 952"/>
                          <a:gd name="connsiteX107" fmla="*/ 8573 w 21907"/>
                          <a:gd name="connsiteY107" fmla="*/ 0 h 952"/>
                          <a:gd name="connsiteX108" fmla="*/ 8573 w 21907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952">
                            <a:moveTo>
                              <a:pt x="6668" y="0"/>
                            </a:moveTo>
                            <a:cubicBezTo>
                              <a:pt x="6668" y="0"/>
                              <a:pt x="7620" y="0"/>
                              <a:pt x="6668" y="0"/>
                            </a:cubicBezTo>
                            <a:cubicBezTo>
                              <a:pt x="6668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6668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3810" y="952"/>
                              <a:pt x="3810" y="952"/>
                              <a:pt x="2858" y="952"/>
                            </a:cubicBezTo>
                            <a:cubicBezTo>
                              <a:pt x="2858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6668" y="0"/>
                            </a:lnTo>
                            <a:close/>
                            <a:moveTo>
                              <a:pt x="21908" y="952"/>
                            </a:moveTo>
                            <a:cubicBezTo>
                              <a:pt x="21908" y="952"/>
                              <a:pt x="21908" y="952"/>
                              <a:pt x="21908" y="952"/>
                            </a:cubicBezTo>
                            <a:cubicBezTo>
                              <a:pt x="21908" y="952"/>
                              <a:pt x="21908" y="952"/>
                              <a:pt x="21908" y="952"/>
                            </a:cubicBezTo>
                            <a:cubicBezTo>
                              <a:pt x="21908" y="952"/>
                              <a:pt x="21908" y="952"/>
                              <a:pt x="21908" y="952"/>
                            </a:cubicBezTo>
                            <a:cubicBezTo>
                              <a:pt x="21908" y="952"/>
                              <a:pt x="21908" y="952"/>
                              <a:pt x="21908" y="952"/>
                            </a:cubicBezTo>
                            <a:close/>
                            <a:moveTo>
                              <a:pt x="19050" y="952"/>
                            </a:moveTo>
                            <a:cubicBezTo>
                              <a:pt x="19050" y="952"/>
                              <a:pt x="19050" y="952"/>
                              <a:pt x="19050" y="952"/>
                            </a:cubicBezTo>
                            <a:cubicBezTo>
                              <a:pt x="19050" y="952"/>
                              <a:pt x="19050" y="952"/>
                              <a:pt x="19050" y="952"/>
                            </a:cubicBezTo>
                            <a:cubicBezTo>
                              <a:pt x="19050" y="952"/>
                              <a:pt x="19050" y="952"/>
                              <a:pt x="19050" y="952"/>
                            </a:cubicBezTo>
                            <a:cubicBezTo>
                              <a:pt x="19050" y="952"/>
                              <a:pt x="19050" y="952"/>
                              <a:pt x="19050" y="952"/>
                            </a:cubicBezTo>
                            <a:close/>
                            <a:moveTo>
                              <a:pt x="8573" y="0"/>
                            </a:move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8" name="任意多边形: 形状 1511"/>
                      <p:cNvSpPr/>
                      <p:nvPr/>
                    </p:nvSpPr>
                    <p:spPr>
                      <a:xfrm>
                        <a:off x="3920490" y="37509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29" name="任意多边形: 形状 1512"/>
                      <p:cNvSpPr/>
                      <p:nvPr/>
                    </p:nvSpPr>
                    <p:spPr>
                      <a:xfrm>
                        <a:off x="3920490" y="3751182"/>
                        <a:ext cx="714" cy="1666"/>
                      </a:xfrm>
                      <a:custGeom>
                        <a:avLst/>
                        <a:gdLst>
                          <a:gd name="connsiteX0" fmla="*/ 0 w 714"/>
                          <a:gd name="connsiteY0" fmla="*/ 714 h 1666"/>
                          <a:gd name="connsiteX1" fmla="*/ 0 w 714"/>
                          <a:gd name="connsiteY1" fmla="*/ 1667 h 1666"/>
                          <a:gd name="connsiteX2" fmla="*/ 0 w 714"/>
                          <a:gd name="connsiteY2" fmla="*/ 1667 h 1666"/>
                          <a:gd name="connsiteX3" fmla="*/ 0 w 714"/>
                          <a:gd name="connsiteY3" fmla="*/ 1667 h 1666"/>
                          <a:gd name="connsiteX4" fmla="*/ 0 w 714"/>
                          <a:gd name="connsiteY4" fmla="*/ 1667 h 1666"/>
                          <a:gd name="connsiteX5" fmla="*/ 0 w 714"/>
                          <a:gd name="connsiteY5" fmla="*/ 1667 h 1666"/>
                          <a:gd name="connsiteX6" fmla="*/ 0 w 714"/>
                          <a:gd name="connsiteY6" fmla="*/ 1667 h 1666"/>
                          <a:gd name="connsiteX7" fmla="*/ 0 w 714"/>
                          <a:gd name="connsiteY7" fmla="*/ 1667 h 1666"/>
                          <a:gd name="connsiteX8" fmla="*/ 0 w 714"/>
                          <a:gd name="connsiteY8" fmla="*/ 1667 h 1666"/>
                          <a:gd name="connsiteX9" fmla="*/ 0 w 714"/>
                          <a:gd name="connsiteY9" fmla="*/ 1667 h 1666"/>
                          <a:gd name="connsiteX10" fmla="*/ 0 w 714"/>
                          <a:gd name="connsiteY10" fmla="*/ 1667 h 1666"/>
                          <a:gd name="connsiteX11" fmla="*/ 0 w 714"/>
                          <a:gd name="connsiteY11" fmla="*/ 1667 h 1666"/>
                          <a:gd name="connsiteX12" fmla="*/ 0 w 714"/>
                          <a:gd name="connsiteY12" fmla="*/ 714 h 1666"/>
                          <a:gd name="connsiteX13" fmla="*/ 0 w 714"/>
                          <a:gd name="connsiteY13" fmla="*/ 714 h 1666"/>
                          <a:gd name="connsiteX14" fmla="*/ 0 w 714"/>
                          <a:gd name="connsiteY14" fmla="*/ 714 h 1666"/>
                          <a:gd name="connsiteX15" fmla="*/ 0 w 714"/>
                          <a:gd name="connsiteY15" fmla="*/ 714 h 1666"/>
                          <a:gd name="connsiteX16" fmla="*/ 0 w 714"/>
                          <a:gd name="connsiteY16" fmla="*/ 714 h 1666"/>
                          <a:gd name="connsiteX17" fmla="*/ 0 w 714"/>
                          <a:gd name="connsiteY17" fmla="*/ 714 h 1666"/>
                          <a:gd name="connsiteX18" fmla="*/ 0 w 714"/>
                          <a:gd name="connsiteY18" fmla="*/ 714 h 1666"/>
                          <a:gd name="connsiteX19" fmla="*/ 0 w 714"/>
                          <a:gd name="connsiteY19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1666">
                            <a:moveTo>
                              <a:pt x="0" y="714"/>
                            </a:moveTo>
                            <a:cubicBezTo>
                              <a:pt x="0" y="714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30" name="图形 2"/>
                    <p:cNvGrpSpPr/>
                    <p:nvPr/>
                  </p:nvGrpSpPr>
                  <p:grpSpPr>
                    <a:xfrm>
                      <a:off x="3900487" y="3753802"/>
                      <a:ext cx="2857" cy="12382"/>
                      <a:chOff x="3900487" y="3753802"/>
                      <a:chExt cx="2857" cy="12382"/>
                    </a:xfrm>
                    <a:solidFill>
                      <a:srgbClr val="113042"/>
                    </a:solidFill>
                  </p:grpSpPr>
                  <p:sp>
                    <p:nvSpPr>
                      <p:cNvPr id="1631" name="任意多边形: 形状 1514"/>
                      <p:cNvSpPr/>
                      <p:nvPr/>
                    </p:nvSpPr>
                    <p:spPr>
                      <a:xfrm>
                        <a:off x="3903344" y="375380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2" name="任意多边形: 形状 1515"/>
                      <p:cNvSpPr/>
                      <p:nvPr/>
                    </p:nvSpPr>
                    <p:spPr>
                      <a:xfrm>
                        <a:off x="3900487" y="3754754"/>
                        <a:ext cx="1905" cy="11429"/>
                      </a:xfrm>
                      <a:custGeom>
                        <a:avLst/>
                        <a:gdLst>
                          <a:gd name="connsiteX0" fmla="*/ 0 w 1905"/>
                          <a:gd name="connsiteY0" fmla="*/ 9525 h 11429"/>
                          <a:gd name="connsiteX1" fmla="*/ 0 w 1905"/>
                          <a:gd name="connsiteY1" fmla="*/ 9525 h 11429"/>
                          <a:gd name="connsiteX2" fmla="*/ 0 w 1905"/>
                          <a:gd name="connsiteY2" fmla="*/ 9525 h 11429"/>
                          <a:gd name="connsiteX3" fmla="*/ 0 w 1905"/>
                          <a:gd name="connsiteY3" fmla="*/ 8573 h 11429"/>
                          <a:gd name="connsiteX4" fmla="*/ 0 w 1905"/>
                          <a:gd name="connsiteY4" fmla="*/ 8573 h 11429"/>
                          <a:gd name="connsiteX5" fmla="*/ 0 w 1905"/>
                          <a:gd name="connsiteY5" fmla="*/ 8573 h 11429"/>
                          <a:gd name="connsiteX6" fmla="*/ 0 w 1905"/>
                          <a:gd name="connsiteY6" fmla="*/ 8573 h 11429"/>
                          <a:gd name="connsiteX7" fmla="*/ 0 w 1905"/>
                          <a:gd name="connsiteY7" fmla="*/ 8573 h 11429"/>
                          <a:gd name="connsiteX8" fmla="*/ 0 w 1905"/>
                          <a:gd name="connsiteY8" fmla="*/ 8573 h 11429"/>
                          <a:gd name="connsiteX9" fmla="*/ 0 w 1905"/>
                          <a:gd name="connsiteY9" fmla="*/ 8573 h 11429"/>
                          <a:gd name="connsiteX10" fmla="*/ 0 w 1905"/>
                          <a:gd name="connsiteY10" fmla="*/ 8573 h 11429"/>
                          <a:gd name="connsiteX11" fmla="*/ 0 w 1905"/>
                          <a:gd name="connsiteY11" fmla="*/ 8573 h 11429"/>
                          <a:gd name="connsiteX12" fmla="*/ 0 w 1905"/>
                          <a:gd name="connsiteY12" fmla="*/ 8573 h 11429"/>
                          <a:gd name="connsiteX13" fmla="*/ 0 w 1905"/>
                          <a:gd name="connsiteY13" fmla="*/ 8573 h 11429"/>
                          <a:gd name="connsiteX14" fmla="*/ 0 w 1905"/>
                          <a:gd name="connsiteY14" fmla="*/ 8573 h 11429"/>
                          <a:gd name="connsiteX15" fmla="*/ 0 w 1905"/>
                          <a:gd name="connsiteY15" fmla="*/ 8573 h 11429"/>
                          <a:gd name="connsiteX16" fmla="*/ 0 w 1905"/>
                          <a:gd name="connsiteY16" fmla="*/ 8573 h 11429"/>
                          <a:gd name="connsiteX17" fmla="*/ 0 w 1905"/>
                          <a:gd name="connsiteY17" fmla="*/ 8573 h 11429"/>
                          <a:gd name="connsiteX18" fmla="*/ 0 w 1905"/>
                          <a:gd name="connsiteY18" fmla="*/ 8573 h 11429"/>
                          <a:gd name="connsiteX19" fmla="*/ 0 w 1905"/>
                          <a:gd name="connsiteY19" fmla="*/ 8573 h 11429"/>
                          <a:gd name="connsiteX20" fmla="*/ 0 w 1905"/>
                          <a:gd name="connsiteY20" fmla="*/ 8573 h 11429"/>
                          <a:gd name="connsiteX21" fmla="*/ 0 w 1905"/>
                          <a:gd name="connsiteY21" fmla="*/ 8573 h 11429"/>
                          <a:gd name="connsiteX22" fmla="*/ 0 w 1905"/>
                          <a:gd name="connsiteY22" fmla="*/ 8573 h 11429"/>
                          <a:gd name="connsiteX23" fmla="*/ 0 w 1905"/>
                          <a:gd name="connsiteY23" fmla="*/ 8573 h 11429"/>
                          <a:gd name="connsiteX24" fmla="*/ 0 w 1905"/>
                          <a:gd name="connsiteY24" fmla="*/ 8573 h 11429"/>
                          <a:gd name="connsiteX25" fmla="*/ 0 w 1905"/>
                          <a:gd name="connsiteY25" fmla="*/ 8573 h 11429"/>
                          <a:gd name="connsiteX26" fmla="*/ 0 w 1905"/>
                          <a:gd name="connsiteY26" fmla="*/ 8573 h 11429"/>
                          <a:gd name="connsiteX27" fmla="*/ 0 w 1905"/>
                          <a:gd name="connsiteY27" fmla="*/ 8573 h 11429"/>
                          <a:gd name="connsiteX28" fmla="*/ 0 w 1905"/>
                          <a:gd name="connsiteY28" fmla="*/ 8573 h 11429"/>
                          <a:gd name="connsiteX29" fmla="*/ 0 w 1905"/>
                          <a:gd name="connsiteY29" fmla="*/ 8573 h 11429"/>
                          <a:gd name="connsiteX30" fmla="*/ 0 w 1905"/>
                          <a:gd name="connsiteY30" fmla="*/ 8573 h 11429"/>
                          <a:gd name="connsiteX31" fmla="*/ 0 w 1905"/>
                          <a:gd name="connsiteY31" fmla="*/ 8573 h 11429"/>
                          <a:gd name="connsiteX32" fmla="*/ 0 w 1905"/>
                          <a:gd name="connsiteY32" fmla="*/ 7620 h 11429"/>
                          <a:gd name="connsiteX33" fmla="*/ 0 w 1905"/>
                          <a:gd name="connsiteY33" fmla="*/ 6667 h 11429"/>
                          <a:gd name="connsiteX34" fmla="*/ 0 w 1905"/>
                          <a:gd name="connsiteY34" fmla="*/ 5715 h 11429"/>
                          <a:gd name="connsiteX35" fmla="*/ 0 w 1905"/>
                          <a:gd name="connsiteY35" fmla="*/ 4763 h 11429"/>
                          <a:gd name="connsiteX36" fmla="*/ 0 w 1905"/>
                          <a:gd name="connsiteY36" fmla="*/ 4763 h 11429"/>
                          <a:gd name="connsiteX37" fmla="*/ 0 w 1905"/>
                          <a:gd name="connsiteY37" fmla="*/ 4763 h 11429"/>
                          <a:gd name="connsiteX38" fmla="*/ 0 w 1905"/>
                          <a:gd name="connsiteY38" fmla="*/ 4763 h 11429"/>
                          <a:gd name="connsiteX39" fmla="*/ 0 w 1905"/>
                          <a:gd name="connsiteY39" fmla="*/ 4763 h 11429"/>
                          <a:gd name="connsiteX40" fmla="*/ 0 w 1905"/>
                          <a:gd name="connsiteY40" fmla="*/ 4763 h 11429"/>
                          <a:gd name="connsiteX41" fmla="*/ 0 w 1905"/>
                          <a:gd name="connsiteY41" fmla="*/ 4763 h 11429"/>
                          <a:gd name="connsiteX42" fmla="*/ 0 w 1905"/>
                          <a:gd name="connsiteY42" fmla="*/ 4763 h 11429"/>
                          <a:gd name="connsiteX43" fmla="*/ 0 w 1905"/>
                          <a:gd name="connsiteY43" fmla="*/ 4763 h 11429"/>
                          <a:gd name="connsiteX44" fmla="*/ 0 w 1905"/>
                          <a:gd name="connsiteY44" fmla="*/ 4763 h 11429"/>
                          <a:gd name="connsiteX45" fmla="*/ 0 w 1905"/>
                          <a:gd name="connsiteY45" fmla="*/ 4763 h 11429"/>
                          <a:gd name="connsiteX46" fmla="*/ 0 w 1905"/>
                          <a:gd name="connsiteY46" fmla="*/ 4763 h 11429"/>
                          <a:gd name="connsiteX47" fmla="*/ 953 w 1905"/>
                          <a:gd name="connsiteY47" fmla="*/ 4763 h 11429"/>
                          <a:gd name="connsiteX48" fmla="*/ 953 w 1905"/>
                          <a:gd name="connsiteY48" fmla="*/ 4763 h 11429"/>
                          <a:gd name="connsiteX49" fmla="*/ 953 w 1905"/>
                          <a:gd name="connsiteY49" fmla="*/ 4763 h 11429"/>
                          <a:gd name="connsiteX50" fmla="*/ 953 w 1905"/>
                          <a:gd name="connsiteY50" fmla="*/ 4763 h 11429"/>
                          <a:gd name="connsiteX51" fmla="*/ 953 w 1905"/>
                          <a:gd name="connsiteY51" fmla="*/ 4763 h 11429"/>
                          <a:gd name="connsiteX52" fmla="*/ 953 w 1905"/>
                          <a:gd name="connsiteY52" fmla="*/ 4763 h 11429"/>
                          <a:gd name="connsiteX53" fmla="*/ 953 w 1905"/>
                          <a:gd name="connsiteY53" fmla="*/ 4763 h 11429"/>
                          <a:gd name="connsiteX54" fmla="*/ 953 w 1905"/>
                          <a:gd name="connsiteY54" fmla="*/ 4763 h 11429"/>
                          <a:gd name="connsiteX55" fmla="*/ 953 w 1905"/>
                          <a:gd name="connsiteY55" fmla="*/ 4763 h 11429"/>
                          <a:gd name="connsiteX56" fmla="*/ 953 w 1905"/>
                          <a:gd name="connsiteY56" fmla="*/ 4763 h 11429"/>
                          <a:gd name="connsiteX57" fmla="*/ 953 w 1905"/>
                          <a:gd name="connsiteY57" fmla="*/ 4763 h 11429"/>
                          <a:gd name="connsiteX58" fmla="*/ 953 w 1905"/>
                          <a:gd name="connsiteY58" fmla="*/ 5715 h 11429"/>
                          <a:gd name="connsiteX59" fmla="*/ 953 w 1905"/>
                          <a:gd name="connsiteY59" fmla="*/ 5715 h 11429"/>
                          <a:gd name="connsiteX60" fmla="*/ 953 w 1905"/>
                          <a:gd name="connsiteY60" fmla="*/ 5715 h 11429"/>
                          <a:gd name="connsiteX61" fmla="*/ 953 w 1905"/>
                          <a:gd name="connsiteY61" fmla="*/ 6667 h 11429"/>
                          <a:gd name="connsiteX62" fmla="*/ 953 w 1905"/>
                          <a:gd name="connsiteY62" fmla="*/ 7620 h 11429"/>
                          <a:gd name="connsiteX63" fmla="*/ 953 w 1905"/>
                          <a:gd name="connsiteY63" fmla="*/ 8573 h 11429"/>
                          <a:gd name="connsiteX64" fmla="*/ 953 w 1905"/>
                          <a:gd name="connsiteY64" fmla="*/ 8573 h 11429"/>
                          <a:gd name="connsiteX65" fmla="*/ 953 w 1905"/>
                          <a:gd name="connsiteY65" fmla="*/ 8573 h 11429"/>
                          <a:gd name="connsiteX66" fmla="*/ 953 w 1905"/>
                          <a:gd name="connsiteY66" fmla="*/ 8573 h 11429"/>
                          <a:gd name="connsiteX67" fmla="*/ 953 w 1905"/>
                          <a:gd name="connsiteY67" fmla="*/ 8573 h 11429"/>
                          <a:gd name="connsiteX68" fmla="*/ 953 w 1905"/>
                          <a:gd name="connsiteY68" fmla="*/ 8573 h 11429"/>
                          <a:gd name="connsiteX69" fmla="*/ 953 w 1905"/>
                          <a:gd name="connsiteY69" fmla="*/ 8573 h 11429"/>
                          <a:gd name="connsiteX70" fmla="*/ 953 w 1905"/>
                          <a:gd name="connsiteY70" fmla="*/ 8573 h 11429"/>
                          <a:gd name="connsiteX71" fmla="*/ 953 w 1905"/>
                          <a:gd name="connsiteY71" fmla="*/ 8573 h 11429"/>
                          <a:gd name="connsiteX72" fmla="*/ 953 w 1905"/>
                          <a:gd name="connsiteY72" fmla="*/ 8573 h 11429"/>
                          <a:gd name="connsiteX73" fmla="*/ 953 w 1905"/>
                          <a:gd name="connsiteY73" fmla="*/ 8573 h 11429"/>
                          <a:gd name="connsiteX74" fmla="*/ 953 w 1905"/>
                          <a:gd name="connsiteY74" fmla="*/ 8573 h 11429"/>
                          <a:gd name="connsiteX75" fmla="*/ 953 w 1905"/>
                          <a:gd name="connsiteY75" fmla="*/ 8573 h 11429"/>
                          <a:gd name="connsiteX76" fmla="*/ 953 w 1905"/>
                          <a:gd name="connsiteY76" fmla="*/ 8573 h 11429"/>
                          <a:gd name="connsiteX77" fmla="*/ 953 w 1905"/>
                          <a:gd name="connsiteY77" fmla="*/ 8573 h 11429"/>
                          <a:gd name="connsiteX78" fmla="*/ 953 w 1905"/>
                          <a:gd name="connsiteY78" fmla="*/ 8573 h 11429"/>
                          <a:gd name="connsiteX79" fmla="*/ 953 w 1905"/>
                          <a:gd name="connsiteY79" fmla="*/ 8573 h 11429"/>
                          <a:gd name="connsiteX80" fmla="*/ 953 w 1905"/>
                          <a:gd name="connsiteY80" fmla="*/ 8573 h 11429"/>
                          <a:gd name="connsiteX81" fmla="*/ 953 w 1905"/>
                          <a:gd name="connsiteY81" fmla="*/ 8573 h 11429"/>
                          <a:gd name="connsiteX82" fmla="*/ 953 w 1905"/>
                          <a:gd name="connsiteY82" fmla="*/ 8573 h 11429"/>
                          <a:gd name="connsiteX83" fmla="*/ 953 w 1905"/>
                          <a:gd name="connsiteY83" fmla="*/ 8573 h 11429"/>
                          <a:gd name="connsiteX84" fmla="*/ 953 w 1905"/>
                          <a:gd name="connsiteY84" fmla="*/ 8573 h 11429"/>
                          <a:gd name="connsiteX85" fmla="*/ 953 w 1905"/>
                          <a:gd name="connsiteY85" fmla="*/ 8573 h 11429"/>
                          <a:gd name="connsiteX86" fmla="*/ 953 w 1905"/>
                          <a:gd name="connsiteY86" fmla="*/ 9525 h 11429"/>
                          <a:gd name="connsiteX87" fmla="*/ 953 w 1905"/>
                          <a:gd name="connsiteY87" fmla="*/ 9525 h 11429"/>
                          <a:gd name="connsiteX88" fmla="*/ 953 w 1905"/>
                          <a:gd name="connsiteY88" fmla="*/ 10478 h 11429"/>
                          <a:gd name="connsiteX89" fmla="*/ 953 w 1905"/>
                          <a:gd name="connsiteY89" fmla="*/ 11430 h 11429"/>
                          <a:gd name="connsiteX90" fmla="*/ 953 w 1905"/>
                          <a:gd name="connsiteY90" fmla="*/ 11430 h 11429"/>
                          <a:gd name="connsiteX91" fmla="*/ 953 w 1905"/>
                          <a:gd name="connsiteY91" fmla="*/ 11430 h 11429"/>
                          <a:gd name="connsiteX92" fmla="*/ 953 w 1905"/>
                          <a:gd name="connsiteY92" fmla="*/ 11430 h 11429"/>
                          <a:gd name="connsiteX93" fmla="*/ 0 w 1905"/>
                          <a:gd name="connsiteY93" fmla="*/ 9525 h 11429"/>
                          <a:gd name="connsiteX94" fmla="*/ 1905 w 1905"/>
                          <a:gd name="connsiteY94" fmla="*/ 0 h 11429"/>
                          <a:gd name="connsiteX95" fmla="*/ 1905 w 1905"/>
                          <a:gd name="connsiteY95" fmla="*/ 0 h 11429"/>
                          <a:gd name="connsiteX96" fmla="*/ 1905 w 1905"/>
                          <a:gd name="connsiteY96" fmla="*/ 0 h 11429"/>
                          <a:gd name="connsiteX97" fmla="*/ 1905 w 1905"/>
                          <a:gd name="connsiteY97" fmla="*/ 0 h 11429"/>
                          <a:gd name="connsiteX98" fmla="*/ 1905 w 1905"/>
                          <a:gd name="connsiteY98" fmla="*/ 0 h 11429"/>
                          <a:gd name="connsiteX99" fmla="*/ 1905 w 1905"/>
                          <a:gd name="connsiteY99" fmla="*/ 1905 h 11429"/>
                          <a:gd name="connsiteX100" fmla="*/ 1905 w 1905"/>
                          <a:gd name="connsiteY100" fmla="*/ 1905 h 11429"/>
                          <a:gd name="connsiteX101" fmla="*/ 1905 w 1905"/>
                          <a:gd name="connsiteY101" fmla="*/ 1905 h 11429"/>
                          <a:gd name="connsiteX102" fmla="*/ 1905 w 1905"/>
                          <a:gd name="connsiteY102" fmla="*/ 1905 h 11429"/>
                          <a:gd name="connsiteX103" fmla="*/ 1905 w 1905"/>
                          <a:gd name="connsiteY103" fmla="*/ 1905 h 11429"/>
                          <a:gd name="connsiteX104" fmla="*/ 0 w 1905"/>
                          <a:gd name="connsiteY104" fmla="*/ 9525 h 11429"/>
                          <a:gd name="connsiteX105" fmla="*/ 0 w 1905"/>
                          <a:gd name="connsiteY105" fmla="*/ 9525 h 11429"/>
                          <a:gd name="connsiteX106" fmla="*/ 0 w 1905"/>
                          <a:gd name="connsiteY106" fmla="*/ 9525 h 11429"/>
                          <a:gd name="connsiteX107" fmla="*/ 0 w 1905"/>
                          <a:gd name="connsiteY107" fmla="*/ 9525 h 11429"/>
                          <a:gd name="connsiteX108" fmla="*/ 0 w 1905"/>
                          <a:gd name="connsiteY108" fmla="*/ 9525 h 1142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" h="11429">
                            <a:moveTo>
                              <a:pt x="0" y="9525"/>
                            </a:move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6667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7620"/>
                            </a:cubicBezTo>
                            <a:cubicBezTo>
                              <a:pt x="953" y="7620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lnTo>
                              <a:pt x="0" y="9525"/>
                            </a:ln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0" y="9525"/>
                            </a:moveTo>
                            <a:cubicBezTo>
                              <a:pt x="953" y="9525"/>
                              <a:pt x="953" y="9525"/>
                              <a:pt x="0" y="9525"/>
                            </a:cubicBezTo>
                            <a:cubicBezTo>
                              <a:pt x="953" y="9525"/>
                              <a:pt x="0" y="8573"/>
                              <a:pt x="0" y="9525"/>
                            </a:cubicBezTo>
                            <a:cubicBezTo>
                              <a:pt x="0" y="8573"/>
                              <a:pt x="0" y="8573"/>
                              <a:pt x="0" y="9525"/>
                            </a:cubicBezTo>
                            <a:cubicBezTo>
                              <a:pt x="0" y="8573"/>
                              <a:pt x="0" y="9525"/>
                              <a:pt x="0" y="9525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3" name="任意多边形: 形状 1516"/>
                      <p:cNvSpPr/>
                      <p:nvPr/>
                    </p:nvSpPr>
                    <p:spPr>
                      <a:xfrm>
                        <a:off x="3902392" y="3753802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4" name="任意多边形: 形状 1517"/>
                      <p:cNvSpPr/>
                      <p:nvPr/>
                    </p:nvSpPr>
                    <p:spPr>
                      <a:xfrm>
                        <a:off x="3902392" y="3754040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952 w 952"/>
                          <a:gd name="connsiteY1" fmla="*/ 714 h 714"/>
                          <a:gd name="connsiteX2" fmla="*/ 952 w 952"/>
                          <a:gd name="connsiteY2" fmla="*/ 714 h 714"/>
                          <a:gd name="connsiteX3" fmla="*/ 952 w 952"/>
                          <a:gd name="connsiteY3" fmla="*/ 714 h 714"/>
                          <a:gd name="connsiteX4" fmla="*/ 952 w 952"/>
                          <a:gd name="connsiteY4" fmla="*/ 714 h 714"/>
                          <a:gd name="connsiteX5" fmla="*/ 952 w 952"/>
                          <a:gd name="connsiteY5" fmla="*/ 714 h 714"/>
                          <a:gd name="connsiteX6" fmla="*/ 952 w 952"/>
                          <a:gd name="connsiteY6" fmla="*/ 714 h 714"/>
                          <a:gd name="connsiteX7" fmla="*/ 952 w 952"/>
                          <a:gd name="connsiteY7" fmla="*/ 714 h 714"/>
                          <a:gd name="connsiteX8" fmla="*/ 952 w 952"/>
                          <a:gd name="connsiteY8" fmla="*/ 714 h 714"/>
                          <a:gd name="connsiteX9" fmla="*/ 952 w 952"/>
                          <a:gd name="connsiteY9" fmla="*/ 714 h 714"/>
                          <a:gd name="connsiteX10" fmla="*/ 952 w 952"/>
                          <a:gd name="connsiteY10" fmla="*/ 714 h 714"/>
                          <a:gd name="connsiteX11" fmla="*/ 952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0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35" name="图形 2"/>
                    <p:cNvGrpSpPr/>
                    <p:nvPr/>
                  </p:nvGrpSpPr>
                  <p:grpSpPr>
                    <a:xfrm>
                      <a:off x="3904297" y="3767137"/>
                      <a:ext cx="22859" cy="1904"/>
                      <a:chOff x="3904297" y="3767137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36" name="任意多边形: 形状 1519"/>
                      <p:cNvSpPr/>
                      <p:nvPr/>
                    </p:nvSpPr>
                    <p:spPr>
                      <a:xfrm>
                        <a:off x="3904297" y="37671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7" name="任意多边形: 形状 1520"/>
                      <p:cNvSpPr/>
                      <p:nvPr/>
                    </p:nvSpPr>
                    <p:spPr>
                      <a:xfrm>
                        <a:off x="3905488" y="3768089"/>
                        <a:ext cx="21669" cy="952"/>
                      </a:xfrm>
                      <a:custGeom>
                        <a:avLst/>
                        <a:gdLst>
                          <a:gd name="connsiteX0" fmla="*/ 15002 w 21669"/>
                          <a:gd name="connsiteY0" fmla="*/ 952 h 952"/>
                          <a:gd name="connsiteX1" fmla="*/ 15002 w 21669"/>
                          <a:gd name="connsiteY1" fmla="*/ 952 h 952"/>
                          <a:gd name="connsiteX2" fmla="*/ 14049 w 21669"/>
                          <a:gd name="connsiteY2" fmla="*/ 952 h 952"/>
                          <a:gd name="connsiteX3" fmla="*/ 13097 w 21669"/>
                          <a:gd name="connsiteY3" fmla="*/ 952 h 952"/>
                          <a:gd name="connsiteX4" fmla="*/ 13097 w 21669"/>
                          <a:gd name="connsiteY4" fmla="*/ 952 h 952"/>
                          <a:gd name="connsiteX5" fmla="*/ 13097 w 21669"/>
                          <a:gd name="connsiteY5" fmla="*/ 952 h 952"/>
                          <a:gd name="connsiteX6" fmla="*/ 13097 w 21669"/>
                          <a:gd name="connsiteY6" fmla="*/ 952 h 952"/>
                          <a:gd name="connsiteX7" fmla="*/ 13097 w 21669"/>
                          <a:gd name="connsiteY7" fmla="*/ 952 h 952"/>
                          <a:gd name="connsiteX8" fmla="*/ 13097 w 21669"/>
                          <a:gd name="connsiteY8" fmla="*/ 952 h 952"/>
                          <a:gd name="connsiteX9" fmla="*/ 13097 w 21669"/>
                          <a:gd name="connsiteY9" fmla="*/ 952 h 952"/>
                          <a:gd name="connsiteX10" fmla="*/ 13097 w 21669"/>
                          <a:gd name="connsiteY10" fmla="*/ 952 h 952"/>
                          <a:gd name="connsiteX11" fmla="*/ 13097 w 21669"/>
                          <a:gd name="connsiteY11" fmla="*/ 952 h 952"/>
                          <a:gd name="connsiteX12" fmla="*/ 13097 w 21669"/>
                          <a:gd name="connsiteY12" fmla="*/ 952 h 952"/>
                          <a:gd name="connsiteX13" fmla="*/ 13097 w 21669"/>
                          <a:gd name="connsiteY13" fmla="*/ 952 h 952"/>
                          <a:gd name="connsiteX14" fmla="*/ 13097 w 21669"/>
                          <a:gd name="connsiteY14" fmla="*/ 952 h 952"/>
                          <a:gd name="connsiteX15" fmla="*/ 13097 w 21669"/>
                          <a:gd name="connsiteY15" fmla="*/ 952 h 952"/>
                          <a:gd name="connsiteX16" fmla="*/ 13097 w 21669"/>
                          <a:gd name="connsiteY16" fmla="*/ 952 h 952"/>
                          <a:gd name="connsiteX17" fmla="*/ 13097 w 21669"/>
                          <a:gd name="connsiteY17" fmla="*/ 952 h 952"/>
                          <a:gd name="connsiteX18" fmla="*/ 13097 w 21669"/>
                          <a:gd name="connsiteY18" fmla="*/ 952 h 952"/>
                          <a:gd name="connsiteX19" fmla="*/ 13097 w 21669"/>
                          <a:gd name="connsiteY19" fmla="*/ 952 h 952"/>
                          <a:gd name="connsiteX20" fmla="*/ 13097 w 21669"/>
                          <a:gd name="connsiteY20" fmla="*/ 952 h 952"/>
                          <a:gd name="connsiteX21" fmla="*/ 13097 w 21669"/>
                          <a:gd name="connsiteY21" fmla="*/ 952 h 952"/>
                          <a:gd name="connsiteX22" fmla="*/ 13097 w 21669"/>
                          <a:gd name="connsiteY22" fmla="*/ 952 h 952"/>
                          <a:gd name="connsiteX23" fmla="*/ 13097 w 21669"/>
                          <a:gd name="connsiteY23" fmla="*/ 952 h 952"/>
                          <a:gd name="connsiteX24" fmla="*/ 13097 w 21669"/>
                          <a:gd name="connsiteY24" fmla="*/ 952 h 952"/>
                          <a:gd name="connsiteX25" fmla="*/ 13097 w 21669"/>
                          <a:gd name="connsiteY25" fmla="*/ 952 h 952"/>
                          <a:gd name="connsiteX26" fmla="*/ 12144 w 21669"/>
                          <a:gd name="connsiteY26" fmla="*/ 952 h 952"/>
                          <a:gd name="connsiteX27" fmla="*/ 12144 w 21669"/>
                          <a:gd name="connsiteY27" fmla="*/ 952 h 952"/>
                          <a:gd name="connsiteX28" fmla="*/ 12144 w 21669"/>
                          <a:gd name="connsiteY28" fmla="*/ 952 h 952"/>
                          <a:gd name="connsiteX29" fmla="*/ 12144 w 21669"/>
                          <a:gd name="connsiteY29" fmla="*/ 952 h 952"/>
                          <a:gd name="connsiteX30" fmla="*/ 12144 w 21669"/>
                          <a:gd name="connsiteY30" fmla="*/ 952 h 952"/>
                          <a:gd name="connsiteX31" fmla="*/ 12144 w 21669"/>
                          <a:gd name="connsiteY31" fmla="*/ 952 h 952"/>
                          <a:gd name="connsiteX32" fmla="*/ 11192 w 21669"/>
                          <a:gd name="connsiteY32" fmla="*/ 952 h 952"/>
                          <a:gd name="connsiteX33" fmla="*/ 10239 w 21669"/>
                          <a:gd name="connsiteY33" fmla="*/ 952 h 952"/>
                          <a:gd name="connsiteX34" fmla="*/ 9287 w 21669"/>
                          <a:gd name="connsiteY34" fmla="*/ 952 h 952"/>
                          <a:gd name="connsiteX35" fmla="*/ 8334 w 21669"/>
                          <a:gd name="connsiteY35" fmla="*/ 952 h 952"/>
                          <a:gd name="connsiteX36" fmla="*/ 8334 w 21669"/>
                          <a:gd name="connsiteY36" fmla="*/ 952 h 952"/>
                          <a:gd name="connsiteX37" fmla="*/ 8334 w 21669"/>
                          <a:gd name="connsiteY37" fmla="*/ 952 h 952"/>
                          <a:gd name="connsiteX38" fmla="*/ 8334 w 21669"/>
                          <a:gd name="connsiteY38" fmla="*/ 952 h 952"/>
                          <a:gd name="connsiteX39" fmla="*/ 8334 w 21669"/>
                          <a:gd name="connsiteY39" fmla="*/ 952 h 952"/>
                          <a:gd name="connsiteX40" fmla="*/ 8334 w 21669"/>
                          <a:gd name="connsiteY40" fmla="*/ 952 h 952"/>
                          <a:gd name="connsiteX41" fmla="*/ 8334 w 21669"/>
                          <a:gd name="connsiteY41" fmla="*/ 952 h 952"/>
                          <a:gd name="connsiteX42" fmla="*/ 8334 w 21669"/>
                          <a:gd name="connsiteY42" fmla="*/ 952 h 952"/>
                          <a:gd name="connsiteX43" fmla="*/ 8334 w 21669"/>
                          <a:gd name="connsiteY43" fmla="*/ 952 h 952"/>
                          <a:gd name="connsiteX44" fmla="*/ 8334 w 21669"/>
                          <a:gd name="connsiteY44" fmla="*/ 952 h 952"/>
                          <a:gd name="connsiteX45" fmla="*/ 8334 w 21669"/>
                          <a:gd name="connsiteY45" fmla="*/ 952 h 952"/>
                          <a:gd name="connsiteX46" fmla="*/ 8334 w 21669"/>
                          <a:gd name="connsiteY46" fmla="*/ 952 h 952"/>
                          <a:gd name="connsiteX47" fmla="*/ 8334 w 21669"/>
                          <a:gd name="connsiteY47" fmla="*/ 0 h 952"/>
                          <a:gd name="connsiteX48" fmla="*/ 8334 w 21669"/>
                          <a:gd name="connsiteY48" fmla="*/ 0 h 952"/>
                          <a:gd name="connsiteX49" fmla="*/ 8334 w 21669"/>
                          <a:gd name="connsiteY49" fmla="*/ 0 h 952"/>
                          <a:gd name="connsiteX50" fmla="*/ 8334 w 21669"/>
                          <a:gd name="connsiteY50" fmla="*/ 0 h 952"/>
                          <a:gd name="connsiteX51" fmla="*/ 8334 w 21669"/>
                          <a:gd name="connsiteY51" fmla="*/ 0 h 952"/>
                          <a:gd name="connsiteX52" fmla="*/ 8334 w 21669"/>
                          <a:gd name="connsiteY52" fmla="*/ 0 h 952"/>
                          <a:gd name="connsiteX53" fmla="*/ 8334 w 21669"/>
                          <a:gd name="connsiteY53" fmla="*/ 0 h 952"/>
                          <a:gd name="connsiteX54" fmla="*/ 8334 w 21669"/>
                          <a:gd name="connsiteY54" fmla="*/ 0 h 952"/>
                          <a:gd name="connsiteX55" fmla="*/ 8334 w 21669"/>
                          <a:gd name="connsiteY55" fmla="*/ 0 h 952"/>
                          <a:gd name="connsiteX56" fmla="*/ 8334 w 21669"/>
                          <a:gd name="connsiteY56" fmla="*/ 0 h 952"/>
                          <a:gd name="connsiteX57" fmla="*/ 8334 w 21669"/>
                          <a:gd name="connsiteY57" fmla="*/ 0 h 952"/>
                          <a:gd name="connsiteX58" fmla="*/ 9287 w 21669"/>
                          <a:gd name="connsiteY58" fmla="*/ 0 h 952"/>
                          <a:gd name="connsiteX59" fmla="*/ 9287 w 21669"/>
                          <a:gd name="connsiteY59" fmla="*/ 0 h 952"/>
                          <a:gd name="connsiteX60" fmla="*/ 9287 w 21669"/>
                          <a:gd name="connsiteY60" fmla="*/ 0 h 952"/>
                          <a:gd name="connsiteX61" fmla="*/ 10239 w 21669"/>
                          <a:gd name="connsiteY61" fmla="*/ 0 h 952"/>
                          <a:gd name="connsiteX62" fmla="*/ 11192 w 21669"/>
                          <a:gd name="connsiteY62" fmla="*/ 0 h 952"/>
                          <a:gd name="connsiteX63" fmla="*/ 12144 w 21669"/>
                          <a:gd name="connsiteY63" fmla="*/ 0 h 952"/>
                          <a:gd name="connsiteX64" fmla="*/ 12144 w 21669"/>
                          <a:gd name="connsiteY64" fmla="*/ 0 h 952"/>
                          <a:gd name="connsiteX65" fmla="*/ 13097 w 21669"/>
                          <a:gd name="connsiteY65" fmla="*/ 0 h 952"/>
                          <a:gd name="connsiteX66" fmla="*/ 13097 w 21669"/>
                          <a:gd name="connsiteY66" fmla="*/ 0 h 952"/>
                          <a:gd name="connsiteX67" fmla="*/ 13097 w 21669"/>
                          <a:gd name="connsiteY67" fmla="*/ 0 h 952"/>
                          <a:gd name="connsiteX68" fmla="*/ 13097 w 21669"/>
                          <a:gd name="connsiteY68" fmla="*/ 0 h 952"/>
                          <a:gd name="connsiteX69" fmla="*/ 13097 w 21669"/>
                          <a:gd name="connsiteY69" fmla="*/ 0 h 952"/>
                          <a:gd name="connsiteX70" fmla="*/ 13097 w 21669"/>
                          <a:gd name="connsiteY70" fmla="*/ 0 h 952"/>
                          <a:gd name="connsiteX71" fmla="*/ 14049 w 21669"/>
                          <a:gd name="connsiteY71" fmla="*/ 0 h 952"/>
                          <a:gd name="connsiteX72" fmla="*/ 14049 w 21669"/>
                          <a:gd name="connsiteY72" fmla="*/ 0 h 952"/>
                          <a:gd name="connsiteX73" fmla="*/ 14049 w 21669"/>
                          <a:gd name="connsiteY73" fmla="*/ 0 h 952"/>
                          <a:gd name="connsiteX74" fmla="*/ 14049 w 21669"/>
                          <a:gd name="connsiteY74" fmla="*/ 0 h 952"/>
                          <a:gd name="connsiteX75" fmla="*/ 14049 w 21669"/>
                          <a:gd name="connsiteY75" fmla="*/ 0 h 952"/>
                          <a:gd name="connsiteX76" fmla="*/ 14049 w 21669"/>
                          <a:gd name="connsiteY76" fmla="*/ 0 h 952"/>
                          <a:gd name="connsiteX77" fmla="*/ 14049 w 21669"/>
                          <a:gd name="connsiteY77" fmla="*/ 0 h 952"/>
                          <a:gd name="connsiteX78" fmla="*/ 14049 w 21669"/>
                          <a:gd name="connsiteY78" fmla="*/ 0 h 952"/>
                          <a:gd name="connsiteX79" fmla="*/ 14049 w 21669"/>
                          <a:gd name="connsiteY79" fmla="*/ 0 h 952"/>
                          <a:gd name="connsiteX80" fmla="*/ 15002 w 21669"/>
                          <a:gd name="connsiteY80" fmla="*/ 0 h 952"/>
                          <a:gd name="connsiteX81" fmla="*/ 15954 w 21669"/>
                          <a:gd name="connsiteY81" fmla="*/ 0 h 952"/>
                          <a:gd name="connsiteX82" fmla="*/ 15954 w 21669"/>
                          <a:gd name="connsiteY82" fmla="*/ 0 h 952"/>
                          <a:gd name="connsiteX83" fmla="*/ 15954 w 21669"/>
                          <a:gd name="connsiteY83" fmla="*/ 0 h 952"/>
                          <a:gd name="connsiteX84" fmla="*/ 15954 w 21669"/>
                          <a:gd name="connsiteY84" fmla="*/ 0 h 952"/>
                          <a:gd name="connsiteX85" fmla="*/ 15954 w 21669"/>
                          <a:gd name="connsiteY85" fmla="*/ 0 h 952"/>
                          <a:gd name="connsiteX86" fmla="*/ 16907 w 21669"/>
                          <a:gd name="connsiteY86" fmla="*/ 0 h 952"/>
                          <a:gd name="connsiteX87" fmla="*/ 16907 w 21669"/>
                          <a:gd name="connsiteY87" fmla="*/ 0 h 952"/>
                          <a:gd name="connsiteX88" fmla="*/ 18812 w 21669"/>
                          <a:gd name="connsiteY88" fmla="*/ 0 h 952"/>
                          <a:gd name="connsiteX89" fmla="*/ 19764 w 21669"/>
                          <a:gd name="connsiteY89" fmla="*/ 0 h 952"/>
                          <a:gd name="connsiteX90" fmla="*/ 20717 w 21669"/>
                          <a:gd name="connsiteY90" fmla="*/ 0 h 952"/>
                          <a:gd name="connsiteX91" fmla="*/ 21669 w 21669"/>
                          <a:gd name="connsiteY91" fmla="*/ 0 h 952"/>
                          <a:gd name="connsiteX92" fmla="*/ 21669 w 21669"/>
                          <a:gd name="connsiteY92" fmla="*/ 0 h 952"/>
                          <a:gd name="connsiteX93" fmla="*/ 15002 w 21669"/>
                          <a:gd name="connsiteY93" fmla="*/ 952 h 952"/>
                          <a:gd name="connsiteX94" fmla="*/ 714 w 21669"/>
                          <a:gd name="connsiteY94" fmla="*/ 0 h 952"/>
                          <a:gd name="connsiteX95" fmla="*/ 714 w 21669"/>
                          <a:gd name="connsiteY95" fmla="*/ 0 h 952"/>
                          <a:gd name="connsiteX96" fmla="*/ 714 w 21669"/>
                          <a:gd name="connsiteY96" fmla="*/ 0 h 952"/>
                          <a:gd name="connsiteX97" fmla="*/ 714 w 21669"/>
                          <a:gd name="connsiteY97" fmla="*/ 0 h 952"/>
                          <a:gd name="connsiteX98" fmla="*/ 714 w 21669"/>
                          <a:gd name="connsiteY98" fmla="*/ 0 h 952"/>
                          <a:gd name="connsiteX99" fmla="*/ 2619 w 21669"/>
                          <a:gd name="connsiteY99" fmla="*/ 0 h 952"/>
                          <a:gd name="connsiteX100" fmla="*/ 2619 w 21669"/>
                          <a:gd name="connsiteY100" fmla="*/ 0 h 952"/>
                          <a:gd name="connsiteX101" fmla="*/ 2619 w 21669"/>
                          <a:gd name="connsiteY101" fmla="*/ 0 h 952"/>
                          <a:gd name="connsiteX102" fmla="*/ 2619 w 21669"/>
                          <a:gd name="connsiteY102" fmla="*/ 0 h 952"/>
                          <a:gd name="connsiteX103" fmla="*/ 2619 w 21669"/>
                          <a:gd name="connsiteY103" fmla="*/ 0 h 952"/>
                          <a:gd name="connsiteX104" fmla="*/ 14049 w 21669"/>
                          <a:gd name="connsiteY104" fmla="*/ 0 h 952"/>
                          <a:gd name="connsiteX105" fmla="*/ 14049 w 21669"/>
                          <a:gd name="connsiteY105" fmla="*/ 0 h 952"/>
                          <a:gd name="connsiteX106" fmla="*/ 14049 w 21669"/>
                          <a:gd name="connsiteY106" fmla="*/ 0 h 952"/>
                          <a:gd name="connsiteX107" fmla="*/ 14049 w 21669"/>
                          <a:gd name="connsiteY107" fmla="*/ 0 h 952"/>
                          <a:gd name="connsiteX108" fmla="*/ 14049 w 21669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669" h="952">
                            <a:moveTo>
                              <a:pt x="15002" y="952"/>
                            </a:moveTo>
                            <a:cubicBezTo>
                              <a:pt x="15002" y="952"/>
                              <a:pt x="15002" y="952"/>
                              <a:pt x="15002" y="952"/>
                            </a:cubicBezTo>
                            <a:cubicBezTo>
                              <a:pt x="15002" y="952"/>
                              <a:pt x="14049" y="952"/>
                              <a:pt x="14049" y="952"/>
                            </a:cubicBezTo>
                            <a:cubicBezTo>
                              <a:pt x="14049" y="952"/>
                              <a:pt x="14049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3097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0239" y="952"/>
                              <a:pt x="10239" y="952"/>
                            </a:cubicBezTo>
                            <a:cubicBezTo>
                              <a:pt x="10239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9287" y="0"/>
                              <a:pt x="9287" y="0"/>
                            </a:cubicBezTo>
                            <a:cubicBezTo>
                              <a:pt x="9287" y="0"/>
                              <a:pt x="9287" y="0"/>
                              <a:pt x="9287" y="0"/>
                            </a:cubicBezTo>
                            <a:cubicBezTo>
                              <a:pt x="9287" y="0"/>
                              <a:pt x="9287" y="0"/>
                              <a:pt x="9287" y="0"/>
                            </a:cubicBezTo>
                            <a:cubicBezTo>
                              <a:pt x="9287" y="0"/>
                              <a:pt x="10239" y="0"/>
                              <a:pt x="10239" y="0"/>
                            </a:cubicBezTo>
                            <a:cubicBezTo>
                              <a:pt x="10239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5002" y="0"/>
                            </a:cubicBezTo>
                            <a:cubicBezTo>
                              <a:pt x="15002" y="0"/>
                              <a:pt x="15954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5954" y="0"/>
                              <a:pt x="16907" y="0"/>
                              <a:pt x="16907" y="0"/>
                            </a:cubicBezTo>
                            <a:cubicBezTo>
                              <a:pt x="16907" y="0"/>
                              <a:pt x="16907" y="0"/>
                              <a:pt x="16907" y="0"/>
                            </a:cubicBezTo>
                            <a:cubicBezTo>
                              <a:pt x="17859" y="0"/>
                              <a:pt x="17859" y="0"/>
                              <a:pt x="18812" y="0"/>
                            </a:cubicBezTo>
                            <a:cubicBezTo>
                              <a:pt x="18812" y="0"/>
                              <a:pt x="19764" y="0"/>
                              <a:pt x="19764" y="0"/>
                            </a:cubicBezTo>
                            <a:cubicBezTo>
                              <a:pt x="19764" y="0"/>
                              <a:pt x="19764" y="0"/>
                              <a:pt x="20717" y="0"/>
                            </a:cubicBezTo>
                            <a:cubicBezTo>
                              <a:pt x="20717" y="0"/>
                              <a:pt x="20717" y="0"/>
                              <a:pt x="21669" y="0"/>
                            </a:cubicBezTo>
                            <a:cubicBezTo>
                              <a:pt x="21669" y="0"/>
                              <a:pt x="21669" y="0"/>
                              <a:pt x="21669" y="0"/>
                            </a:cubicBezTo>
                            <a:lnTo>
                              <a:pt x="15002" y="952"/>
                            </a:lnTo>
                            <a:close/>
                            <a:moveTo>
                              <a:pt x="714" y="0"/>
                            </a:moveTo>
                            <a:cubicBezTo>
                              <a:pt x="714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714" y="0"/>
                              <a:pt x="714" y="0"/>
                            </a:cubicBezTo>
                            <a:close/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lose/>
                            <a:moveTo>
                              <a:pt x="14049" y="0"/>
                            </a:moveTo>
                            <a:cubicBezTo>
                              <a:pt x="14049" y="0"/>
                              <a:pt x="14049" y="0"/>
                              <a:pt x="14049" y="0"/>
                            </a:cubicBezTo>
                            <a:cubicBezTo>
                              <a:pt x="13097" y="0"/>
                              <a:pt x="13097" y="0"/>
                              <a:pt x="14049" y="0"/>
                            </a:cubicBezTo>
                            <a:cubicBezTo>
                              <a:pt x="13097" y="0"/>
                              <a:pt x="13097" y="0"/>
                              <a:pt x="14049" y="0"/>
                            </a:cubicBezTo>
                            <a:cubicBezTo>
                              <a:pt x="13097" y="0"/>
                              <a:pt x="14049" y="0"/>
                              <a:pt x="14049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8" name="任意多边形: 形状 1521"/>
                      <p:cNvSpPr/>
                      <p:nvPr/>
                    </p:nvSpPr>
                    <p:spPr>
                      <a:xfrm>
                        <a:off x="3905250" y="37680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39" name="任意多边形: 形状 1522"/>
                      <p:cNvSpPr/>
                      <p:nvPr/>
                    </p:nvSpPr>
                    <p:spPr>
                      <a:xfrm>
                        <a:off x="3904535" y="3767137"/>
                        <a:ext cx="714" cy="952"/>
                      </a:xfrm>
                      <a:custGeom>
                        <a:avLst/>
                        <a:gdLst>
                          <a:gd name="connsiteX0" fmla="*/ 714 w 714"/>
                          <a:gd name="connsiteY0" fmla="*/ 953 h 952"/>
                          <a:gd name="connsiteX1" fmla="*/ 714 w 714"/>
                          <a:gd name="connsiteY1" fmla="*/ 0 h 952"/>
                          <a:gd name="connsiteX2" fmla="*/ 714 w 714"/>
                          <a:gd name="connsiteY2" fmla="*/ 0 h 952"/>
                          <a:gd name="connsiteX3" fmla="*/ 714 w 714"/>
                          <a:gd name="connsiteY3" fmla="*/ 0 h 952"/>
                          <a:gd name="connsiteX4" fmla="*/ 714 w 714"/>
                          <a:gd name="connsiteY4" fmla="*/ 0 h 952"/>
                          <a:gd name="connsiteX5" fmla="*/ 714 w 714"/>
                          <a:gd name="connsiteY5" fmla="*/ 0 h 952"/>
                          <a:gd name="connsiteX6" fmla="*/ 714 w 714"/>
                          <a:gd name="connsiteY6" fmla="*/ 0 h 952"/>
                          <a:gd name="connsiteX7" fmla="*/ 714 w 714"/>
                          <a:gd name="connsiteY7" fmla="*/ 0 h 952"/>
                          <a:gd name="connsiteX8" fmla="*/ 714 w 714"/>
                          <a:gd name="connsiteY8" fmla="*/ 0 h 952"/>
                          <a:gd name="connsiteX9" fmla="*/ 714 w 714"/>
                          <a:gd name="connsiteY9" fmla="*/ 0 h 952"/>
                          <a:gd name="connsiteX10" fmla="*/ 714 w 714"/>
                          <a:gd name="connsiteY10" fmla="*/ 0 h 952"/>
                          <a:gd name="connsiteX11" fmla="*/ 714 w 714"/>
                          <a:gd name="connsiteY11" fmla="*/ 0 h 952"/>
                          <a:gd name="connsiteX12" fmla="*/ 714 w 714"/>
                          <a:gd name="connsiteY12" fmla="*/ 953 h 952"/>
                          <a:gd name="connsiteX13" fmla="*/ 714 w 714"/>
                          <a:gd name="connsiteY13" fmla="*/ 953 h 952"/>
                          <a:gd name="connsiteX14" fmla="*/ 714 w 714"/>
                          <a:gd name="connsiteY14" fmla="*/ 953 h 952"/>
                          <a:gd name="connsiteX15" fmla="*/ 714 w 714"/>
                          <a:gd name="connsiteY15" fmla="*/ 953 h 952"/>
                          <a:gd name="connsiteX16" fmla="*/ 714 w 714"/>
                          <a:gd name="connsiteY16" fmla="*/ 953 h 952"/>
                          <a:gd name="connsiteX17" fmla="*/ 714 w 714"/>
                          <a:gd name="connsiteY17" fmla="*/ 953 h 952"/>
                          <a:gd name="connsiteX18" fmla="*/ 714 w 714"/>
                          <a:gd name="connsiteY18" fmla="*/ 953 h 952"/>
                          <a:gd name="connsiteX19" fmla="*/ 714 w 714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714" y="953"/>
                            </a:moveTo>
                            <a:cubicBezTo>
                              <a:pt x="714" y="953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40" name="图形 2"/>
                    <p:cNvGrpSpPr/>
                    <p:nvPr/>
                  </p:nvGrpSpPr>
                  <p:grpSpPr>
                    <a:xfrm>
                      <a:off x="3920490" y="3767137"/>
                      <a:ext cx="22859" cy="1904"/>
                      <a:chOff x="3920490" y="3767137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41" name="任意多边形: 形状 1524"/>
                      <p:cNvSpPr/>
                      <p:nvPr/>
                    </p:nvSpPr>
                    <p:spPr>
                      <a:xfrm>
                        <a:off x="3920490" y="37671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2" name="任意多边形: 形状 1525"/>
                      <p:cNvSpPr/>
                      <p:nvPr/>
                    </p:nvSpPr>
                    <p:spPr>
                      <a:xfrm>
                        <a:off x="3922394" y="3768089"/>
                        <a:ext cx="20955" cy="952"/>
                      </a:xfrm>
                      <a:custGeom>
                        <a:avLst/>
                        <a:gdLst>
                          <a:gd name="connsiteX0" fmla="*/ 14288 w 20955"/>
                          <a:gd name="connsiteY0" fmla="*/ 952 h 952"/>
                          <a:gd name="connsiteX1" fmla="*/ 14288 w 20955"/>
                          <a:gd name="connsiteY1" fmla="*/ 952 h 952"/>
                          <a:gd name="connsiteX2" fmla="*/ 13335 w 20955"/>
                          <a:gd name="connsiteY2" fmla="*/ 952 h 952"/>
                          <a:gd name="connsiteX3" fmla="*/ 12383 w 20955"/>
                          <a:gd name="connsiteY3" fmla="*/ 952 h 952"/>
                          <a:gd name="connsiteX4" fmla="*/ 12383 w 20955"/>
                          <a:gd name="connsiteY4" fmla="*/ 952 h 952"/>
                          <a:gd name="connsiteX5" fmla="*/ 12383 w 20955"/>
                          <a:gd name="connsiteY5" fmla="*/ 952 h 952"/>
                          <a:gd name="connsiteX6" fmla="*/ 12383 w 20955"/>
                          <a:gd name="connsiteY6" fmla="*/ 952 h 952"/>
                          <a:gd name="connsiteX7" fmla="*/ 12383 w 20955"/>
                          <a:gd name="connsiteY7" fmla="*/ 952 h 952"/>
                          <a:gd name="connsiteX8" fmla="*/ 12383 w 20955"/>
                          <a:gd name="connsiteY8" fmla="*/ 952 h 952"/>
                          <a:gd name="connsiteX9" fmla="*/ 12383 w 20955"/>
                          <a:gd name="connsiteY9" fmla="*/ 952 h 952"/>
                          <a:gd name="connsiteX10" fmla="*/ 12383 w 20955"/>
                          <a:gd name="connsiteY10" fmla="*/ 952 h 952"/>
                          <a:gd name="connsiteX11" fmla="*/ 12383 w 20955"/>
                          <a:gd name="connsiteY11" fmla="*/ 952 h 952"/>
                          <a:gd name="connsiteX12" fmla="*/ 12383 w 20955"/>
                          <a:gd name="connsiteY12" fmla="*/ 952 h 952"/>
                          <a:gd name="connsiteX13" fmla="*/ 12383 w 20955"/>
                          <a:gd name="connsiteY13" fmla="*/ 952 h 952"/>
                          <a:gd name="connsiteX14" fmla="*/ 12383 w 20955"/>
                          <a:gd name="connsiteY14" fmla="*/ 952 h 952"/>
                          <a:gd name="connsiteX15" fmla="*/ 12383 w 20955"/>
                          <a:gd name="connsiteY15" fmla="*/ 952 h 952"/>
                          <a:gd name="connsiteX16" fmla="*/ 12383 w 20955"/>
                          <a:gd name="connsiteY16" fmla="*/ 952 h 952"/>
                          <a:gd name="connsiteX17" fmla="*/ 12383 w 20955"/>
                          <a:gd name="connsiteY17" fmla="*/ 952 h 952"/>
                          <a:gd name="connsiteX18" fmla="*/ 12383 w 20955"/>
                          <a:gd name="connsiteY18" fmla="*/ 952 h 952"/>
                          <a:gd name="connsiteX19" fmla="*/ 12383 w 20955"/>
                          <a:gd name="connsiteY19" fmla="*/ 952 h 952"/>
                          <a:gd name="connsiteX20" fmla="*/ 12383 w 20955"/>
                          <a:gd name="connsiteY20" fmla="*/ 952 h 952"/>
                          <a:gd name="connsiteX21" fmla="*/ 12383 w 20955"/>
                          <a:gd name="connsiteY21" fmla="*/ 952 h 952"/>
                          <a:gd name="connsiteX22" fmla="*/ 12383 w 20955"/>
                          <a:gd name="connsiteY22" fmla="*/ 952 h 952"/>
                          <a:gd name="connsiteX23" fmla="*/ 12383 w 20955"/>
                          <a:gd name="connsiteY23" fmla="*/ 952 h 952"/>
                          <a:gd name="connsiteX24" fmla="*/ 12383 w 20955"/>
                          <a:gd name="connsiteY24" fmla="*/ 952 h 952"/>
                          <a:gd name="connsiteX25" fmla="*/ 12383 w 20955"/>
                          <a:gd name="connsiteY25" fmla="*/ 952 h 952"/>
                          <a:gd name="connsiteX26" fmla="*/ 11430 w 20955"/>
                          <a:gd name="connsiteY26" fmla="*/ 952 h 952"/>
                          <a:gd name="connsiteX27" fmla="*/ 11430 w 20955"/>
                          <a:gd name="connsiteY27" fmla="*/ 952 h 952"/>
                          <a:gd name="connsiteX28" fmla="*/ 11430 w 20955"/>
                          <a:gd name="connsiteY28" fmla="*/ 952 h 952"/>
                          <a:gd name="connsiteX29" fmla="*/ 11430 w 20955"/>
                          <a:gd name="connsiteY29" fmla="*/ 952 h 952"/>
                          <a:gd name="connsiteX30" fmla="*/ 11430 w 20955"/>
                          <a:gd name="connsiteY30" fmla="*/ 952 h 952"/>
                          <a:gd name="connsiteX31" fmla="*/ 11430 w 20955"/>
                          <a:gd name="connsiteY31" fmla="*/ 952 h 952"/>
                          <a:gd name="connsiteX32" fmla="*/ 10478 w 20955"/>
                          <a:gd name="connsiteY32" fmla="*/ 952 h 952"/>
                          <a:gd name="connsiteX33" fmla="*/ 9525 w 20955"/>
                          <a:gd name="connsiteY33" fmla="*/ 952 h 952"/>
                          <a:gd name="connsiteX34" fmla="*/ 8573 w 20955"/>
                          <a:gd name="connsiteY34" fmla="*/ 952 h 952"/>
                          <a:gd name="connsiteX35" fmla="*/ 7620 w 20955"/>
                          <a:gd name="connsiteY35" fmla="*/ 952 h 952"/>
                          <a:gd name="connsiteX36" fmla="*/ 7620 w 20955"/>
                          <a:gd name="connsiteY36" fmla="*/ 952 h 952"/>
                          <a:gd name="connsiteX37" fmla="*/ 7620 w 20955"/>
                          <a:gd name="connsiteY37" fmla="*/ 952 h 952"/>
                          <a:gd name="connsiteX38" fmla="*/ 7620 w 20955"/>
                          <a:gd name="connsiteY38" fmla="*/ 952 h 952"/>
                          <a:gd name="connsiteX39" fmla="*/ 7620 w 20955"/>
                          <a:gd name="connsiteY39" fmla="*/ 952 h 952"/>
                          <a:gd name="connsiteX40" fmla="*/ 7620 w 20955"/>
                          <a:gd name="connsiteY40" fmla="*/ 952 h 952"/>
                          <a:gd name="connsiteX41" fmla="*/ 7620 w 20955"/>
                          <a:gd name="connsiteY41" fmla="*/ 952 h 952"/>
                          <a:gd name="connsiteX42" fmla="*/ 7620 w 20955"/>
                          <a:gd name="connsiteY42" fmla="*/ 952 h 952"/>
                          <a:gd name="connsiteX43" fmla="*/ 7620 w 20955"/>
                          <a:gd name="connsiteY43" fmla="*/ 952 h 952"/>
                          <a:gd name="connsiteX44" fmla="*/ 7620 w 20955"/>
                          <a:gd name="connsiteY44" fmla="*/ 952 h 952"/>
                          <a:gd name="connsiteX45" fmla="*/ 7620 w 20955"/>
                          <a:gd name="connsiteY45" fmla="*/ 952 h 952"/>
                          <a:gd name="connsiteX46" fmla="*/ 7620 w 20955"/>
                          <a:gd name="connsiteY46" fmla="*/ 952 h 952"/>
                          <a:gd name="connsiteX47" fmla="*/ 7620 w 20955"/>
                          <a:gd name="connsiteY47" fmla="*/ 0 h 952"/>
                          <a:gd name="connsiteX48" fmla="*/ 7620 w 20955"/>
                          <a:gd name="connsiteY48" fmla="*/ 0 h 952"/>
                          <a:gd name="connsiteX49" fmla="*/ 7620 w 20955"/>
                          <a:gd name="connsiteY49" fmla="*/ 0 h 952"/>
                          <a:gd name="connsiteX50" fmla="*/ 7620 w 20955"/>
                          <a:gd name="connsiteY50" fmla="*/ 0 h 952"/>
                          <a:gd name="connsiteX51" fmla="*/ 7620 w 20955"/>
                          <a:gd name="connsiteY51" fmla="*/ 0 h 952"/>
                          <a:gd name="connsiteX52" fmla="*/ 7620 w 20955"/>
                          <a:gd name="connsiteY52" fmla="*/ 0 h 952"/>
                          <a:gd name="connsiteX53" fmla="*/ 7620 w 20955"/>
                          <a:gd name="connsiteY53" fmla="*/ 0 h 952"/>
                          <a:gd name="connsiteX54" fmla="*/ 7620 w 20955"/>
                          <a:gd name="connsiteY54" fmla="*/ 0 h 952"/>
                          <a:gd name="connsiteX55" fmla="*/ 7620 w 20955"/>
                          <a:gd name="connsiteY55" fmla="*/ 0 h 952"/>
                          <a:gd name="connsiteX56" fmla="*/ 7620 w 20955"/>
                          <a:gd name="connsiteY56" fmla="*/ 0 h 952"/>
                          <a:gd name="connsiteX57" fmla="*/ 7620 w 20955"/>
                          <a:gd name="connsiteY57" fmla="*/ 0 h 952"/>
                          <a:gd name="connsiteX58" fmla="*/ 8573 w 20955"/>
                          <a:gd name="connsiteY58" fmla="*/ 0 h 952"/>
                          <a:gd name="connsiteX59" fmla="*/ 8573 w 20955"/>
                          <a:gd name="connsiteY59" fmla="*/ 0 h 952"/>
                          <a:gd name="connsiteX60" fmla="*/ 8573 w 20955"/>
                          <a:gd name="connsiteY60" fmla="*/ 0 h 952"/>
                          <a:gd name="connsiteX61" fmla="*/ 9525 w 20955"/>
                          <a:gd name="connsiteY61" fmla="*/ 0 h 952"/>
                          <a:gd name="connsiteX62" fmla="*/ 10478 w 20955"/>
                          <a:gd name="connsiteY62" fmla="*/ 0 h 952"/>
                          <a:gd name="connsiteX63" fmla="*/ 11430 w 20955"/>
                          <a:gd name="connsiteY63" fmla="*/ 0 h 952"/>
                          <a:gd name="connsiteX64" fmla="*/ 11430 w 20955"/>
                          <a:gd name="connsiteY64" fmla="*/ 0 h 952"/>
                          <a:gd name="connsiteX65" fmla="*/ 12383 w 20955"/>
                          <a:gd name="connsiteY65" fmla="*/ 0 h 952"/>
                          <a:gd name="connsiteX66" fmla="*/ 12383 w 20955"/>
                          <a:gd name="connsiteY66" fmla="*/ 0 h 952"/>
                          <a:gd name="connsiteX67" fmla="*/ 12383 w 20955"/>
                          <a:gd name="connsiteY67" fmla="*/ 0 h 952"/>
                          <a:gd name="connsiteX68" fmla="*/ 12383 w 20955"/>
                          <a:gd name="connsiteY68" fmla="*/ 0 h 952"/>
                          <a:gd name="connsiteX69" fmla="*/ 12383 w 20955"/>
                          <a:gd name="connsiteY69" fmla="*/ 0 h 952"/>
                          <a:gd name="connsiteX70" fmla="*/ 12383 w 20955"/>
                          <a:gd name="connsiteY70" fmla="*/ 0 h 952"/>
                          <a:gd name="connsiteX71" fmla="*/ 13335 w 20955"/>
                          <a:gd name="connsiteY71" fmla="*/ 0 h 952"/>
                          <a:gd name="connsiteX72" fmla="*/ 13335 w 20955"/>
                          <a:gd name="connsiteY72" fmla="*/ 0 h 952"/>
                          <a:gd name="connsiteX73" fmla="*/ 13335 w 20955"/>
                          <a:gd name="connsiteY73" fmla="*/ 0 h 952"/>
                          <a:gd name="connsiteX74" fmla="*/ 13335 w 20955"/>
                          <a:gd name="connsiteY74" fmla="*/ 0 h 952"/>
                          <a:gd name="connsiteX75" fmla="*/ 13335 w 20955"/>
                          <a:gd name="connsiteY75" fmla="*/ 0 h 952"/>
                          <a:gd name="connsiteX76" fmla="*/ 13335 w 20955"/>
                          <a:gd name="connsiteY76" fmla="*/ 0 h 952"/>
                          <a:gd name="connsiteX77" fmla="*/ 13335 w 20955"/>
                          <a:gd name="connsiteY77" fmla="*/ 0 h 952"/>
                          <a:gd name="connsiteX78" fmla="*/ 13335 w 20955"/>
                          <a:gd name="connsiteY78" fmla="*/ 0 h 952"/>
                          <a:gd name="connsiteX79" fmla="*/ 13335 w 20955"/>
                          <a:gd name="connsiteY79" fmla="*/ 0 h 952"/>
                          <a:gd name="connsiteX80" fmla="*/ 14288 w 20955"/>
                          <a:gd name="connsiteY80" fmla="*/ 0 h 952"/>
                          <a:gd name="connsiteX81" fmla="*/ 15240 w 20955"/>
                          <a:gd name="connsiteY81" fmla="*/ 0 h 952"/>
                          <a:gd name="connsiteX82" fmla="*/ 15240 w 20955"/>
                          <a:gd name="connsiteY82" fmla="*/ 0 h 952"/>
                          <a:gd name="connsiteX83" fmla="*/ 15240 w 20955"/>
                          <a:gd name="connsiteY83" fmla="*/ 0 h 952"/>
                          <a:gd name="connsiteX84" fmla="*/ 15240 w 20955"/>
                          <a:gd name="connsiteY84" fmla="*/ 0 h 952"/>
                          <a:gd name="connsiteX85" fmla="*/ 15240 w 20955"/>
                          <a:gd name="connsiteY85" fmla="*/ 0 h 952"/>
                          <a:gd name="connsiteX86" fmla="*/ 16193 w 20955"/>
                          <a:gd name="connsiteY86" fmla="*/ 0 h 952"/>
                          <a:gd name="connsiteX87" fmla="*/ 16193 w 20955"/>
                          <a:gd name="connsiteY87" fmla="*/ 0 h 952"/>
                          <a:gd name="connsiteX88" fmla="*/ 18098 w 20955"/>
                          <a:gd name="connsiteY88" fmla="*/ 0 h 952"/>
                          <a:gd name="connsiteX89" fmla="*/ 19050 w 20955"/>
                          <a:gd name="connsiteY89" fmla="*/ 0 h 952"/>
                          <a:gd name="connsiteX90" fmla="*/ 20003 w 20955"/>
                          <a:gd name="connsiteY90" fmla="*/ 0 h 952"/>
                          <a:gd name="connsiteX91" fmla="*/ 20955 w 20955"/>
                          <a:gd name="connsiteY91" fmla="*/ 0 h 952"/>
                          <a:gd name="connsiteX92" fmla="*/ 20955 w 20955"/>
                          <a:gd name="connsiteY92" fmla="*/ 0 h 952"/>
                          <a:gd name="connsiteX93" fmla="*/ 14288 w 20955"/>
                          <a:gd name="connsiteY93" fmla="*/ 952 h 952"/>
                          <a:gd name="connsiteX94" fmla="*/ 0 w 20955"/>
                          <a:gd name="connsiteY94" fmla="*/ 0 h 952"/>
                          <a:gd name="connsiteX95" fmla="*/ 0 w 20955"/>
                          <a:gd name="connsiteY95" fmla="*/ 0 h 952"/>
                          <a:gd name="connsiteX96" fmla="*/ 0 w 20955"/>
                          <a:gd name="connsiteY96" fmla="*/ 0 h 952"/>
                          <a:gd name="connsiteX97" fmla="*/ 0 w 20955"/>
                          <a:gd name="connsiteY97" fmla="*/ 0 h 952"/>
                          <a:gd name="connsiteX98" fmla="*/ 0 w 20955"/>
                          <a:gd name="connsiteY98" fmla="*/ 0 h 952"/>
                          <a:gd name="connsiteX99" fmla="*/ 2858 w 20955"/>
                          <a:gd name="connsiteY99" fmla="*/ 0 h 952"/>
                          <a:gd name="connsiteX100" fmla="*/ 2858 w 20955"/>
                          <a:gd name="connsiteY100" fmla="*/ 0 h 952"/>
                          <a:gd name="connsiteX101" fmla="*/ 2858 w 20955"/>
                          <a:gd name="connsiteY101" fmla="*/ 0 h 952"/>
                          <a:gd name="connsiteX102" fmla="*/ 2858 w 20955"/>
                          <a:gd name="connsiteY102" fmla="*/ 0 h 952"/>
                          <a:gd name="connsiteX103" fmla="*/ 2858 w 20955"/>
                          <a:gd name="connsiteY103" fmla="*/ 0 h 952"/>
                          <a:gd name="connsiteX104" fmla="*/ 13335 w 20955"/>
                          <a:gd name="connsiteY104" fmla="*/ 952 h 952"/>
                          <a:gd name="connsiteX105" fmla="*/ 13335 w 20955"/>
                          <a:gd name="connsiteY105" fmla="*/ 952 h 952"/>
                          <a:gd name="connsiteX106" fmla="*/ 13335 w 20955"/>
                          <a:gd name="connsiteY106" fmla="*/ 952 h 952"/>
                          <a:gd name="connsiteX107" fmla="*/ 13335 w 20955"/>
                          <a:gd name="connsiteY107" fmla="*/ 952 h 952"/>
                          <a:gd name="connsiteX108" fmla="*/ 13335 w 20955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952">
                            <a:moveTo>
                              <a:pt x="14288" y="952"/>
                            </a:move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2383" y="952"/>
                            </a:cubicBezTo>
                            <a:cubicBezTo>
                              <a:pt x="11430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7145" y="0"/>
                              <a:pt x="17145" y="0"/>
                              <a:pt x="18098" y="0"/>
                            </a:cubicBezTo>
                            <a:cubicBezTo>
                              <a:pt x="18098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lnTo>
                              <a:pt x="14288" y="952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2858" y="0"/>
                            </a:move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1905" y="0"/>
                              <a:pt x="1905" y="0"/>
                              <a:pt x="2858" y="0"/>
                            </a:cubicBezTo>
                            <a:cubicBezTo>
                              <a:pt x="1905" y="0"/>
                              <a:pt x="1905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lose/>
                            <a:moveTo>
                              <a:pt x="13335" y="952"/>
                            </a:move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3335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3" name="任意多边形: 形状 1526"/>
                      <p:cNvSpPr/>
                      <p:nvPr/>
                    </p:nvSpPr>
                    <p:spPr>
                      <a:xfrm>
                        <a:off x="3921442" y="37690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4" name="任意多边形: 形状 1527"/>
                      <p:cNvSpPr/>
                      <p:nvPr/>
                    </p:nvSpPr>
                    <p:spPr>
                      <a:xfrm>
                        <a:off x="3920966" y="3768089"/>
                        <a:ext cx="1428" cy="952"/>
                      </a:xfrm>
                      <a:custGeom>
                        <a:avLst/>
                        <a:gdLst>
                          <a:gd name="connsiteX0" fmla="*/ 1429 w 1428"/>
                          <a:gd name="connsiteY0" fmla="*/ 952 h 952"/>
                          <a:gd name="connsiteX1" fmla="*/ 1429 w 1428"/>
                          <a:gd name="connsiteY1" fmla="*/ 0 h 952"/>
                          <a:gd name="connsiteX2" fmla="*/ 1429 w 1428"/>
                          <a:gd name="connsiteY2" fmla="*/ 0 h 952"/>
                          <a:gd name="connsiteX3" fmla="*/ 1429 w 1428"/>
                          <a:gd name="connsiteY3" fmla="*/ 0 h 952"/>
                          <a:gd name="connsiteX4" fmla="*/ 1429 w 1428"/>
                          <a:gd name="connsiteY4" fmla="*/ 0 h 952"/>
                          <a:gd name="connsiteX5" fmla="*/ 1429 w 1428"/>
                          <a:gd name="connsiteY5" fmla="*/ 0 h 952"/>
                          <a:gd name="connsiteX6" fmla="*/ 1429 w 1428"/>
                          <a:gd name="connsiteY6" fmla="*/ 0 h 952"/>
                          <a:gd name="connsiteX7" fmla="*/ 1429 w 1428"/>
                          <a:gd name="connsiteY7" fmla="*/ 0 h 952"/>
                          <a:gd name="connsiteX8" fmla="*/ 1429 w 1428"/>
                          <a:gd name="connsiteY8" fmla="*/ 0 h 952"/>
                          <a:gd name="connsiteX9" fmla="*/ 1429 w 1428"/>
                          <a:gd name="connsiteY9" fmla="*/ 0 h 952"/>
                          <a:gd name="connsiteX10" fmla="*/ 1429 w 1428"/>
                          <a:gd name="connsiteY10" fmla="*/ 0 h 952"/>
                          <a:gd name="connsiteX11" fmla="*/ 1429 w 1428"/>
                          <a:gd name="connsiteY11" fmla="*/ 0 h 952"/>
                          <a:gd name="connsiteX12" fmla="*/ 1429 w 1428"/>
                          <a:gd name="connsiteY12" fmla="*/ 952 h 952"/>
                          <a:gd name="connsiteX13" fmla="*/ 1429 w 1428"/>
                          <a:gd name="connsiteY13" fmla="*/ 952 h 952"/>
                          <a:gd name="connsiteX14" fmla="*/ 1429 w 1428"/>
                          <a:gd name="connsiteY14" fmla="*/ 952 h 952"/>
                          <a:gd name="connsiteX15" fmla="*/ 1429 w 1428"/>
                          <a:gd name="connsiteY15" fmla="*/ 952 h 952"/>
                          <a:gd name="connsiteX16" fmla="*/ 1429 w 1428"/>
                          <a:gd name="connsiteY16" fmla="*/ 952 h 952"/>
                          <a:gd name="connsiteX17" fmla="*/ 1429 w 1428"/>
                          <a:gd name="connsiteY17" fmla="*/ 952 h 952"/>
                          <a:gd name="connsiteX18" fmla="*/ 1429 w 1428"/>
                          <a:gd name="connsiteY18" fmla="*/ 952 h 952"/>
                          <a:gd name="connsiteX19" fmla="*/ 1429 w 1428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428" h="952">
                            <a:moveTo>
                              <a:pt x="1429" y="952"/>
                            </a:moveTo>
                            <a:cubicBezTo>
                              <a:pt x="1429" y="952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lnTo>
                              <a:pt x="1429" y="952"/>
                            </a:lnTo>
                            <a:cubicBezTo>
                              <a:pt x="1429" y="952"/>
                              <a:pt x="1429" y="952"/>
                              <a:pt x="1429" y="952"/>
                            </a:cubicBezTo>
                            <a:cubicBezTo>
                              <a:pt x="-476" y="952"/>
                              <a:pt x="-476" y="952"/>
                              <a:pt x="1429" y="952"/>
                            </a:cubicBezTo>
                            <a:cubicBezTo>
                              <a:pt x="476" y="952"/>
                              <a:pt x="476" y="952"/>
                              <a:pt x="1429" y="952"/>
                            </a:cubicBezTo>
                            <a:cubicBezTo>
                              <a:pt x="476" y="952"/>
                              <a:pt x="476" y="952"/>
                              <a:pt x="1429" y="952"/>
                            </a:cubicBezTo>
                            <a:cubicBezTo>
                              <a:pt x="476" y="952"/>
                              <a:pt x="476" y="952"/>
                              <a:pt x="1429" y="952"/>
                            </a:cubicBezTo>
                            <a:cubicBezTo>
                              <a:pt x="476" y="952"/>
                              <a:pt x="476" y="952"/>
                              <a:pt x="1429" y="952"/>
                            </a:cubicBezTo>
                            <a:cubicBezTo>
                              <a:pt x="476" y="952"/>
                              <a:pt x="1429" y="952"/>
                              <a:pt x="1429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45" name="图形 2"/>
                    <p:cNvGrpSpPr/>
                    <p:nvPr/>
                  </p:nvGrpSpPr>
                  <p:grpSpPr>
                    <a:xfrm>
                      <a:off x="3937634" y="3768089"/>
                      <a:ext cx="22859" cy="1904"/>
                      <a:chOff x="3937634" y="3768089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46" name="任意多边形: 形状 1529"/>
                      <p:cNvSpPr/>
                      <p:nvPr/>
                    </p:nvSpPr>
                    <p:spPr>
                      <a:xfrm>
                        <a:off x="3937634" y="37680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7" name="任意多边形: 形状 1530"/>
                      <p:cNvSpPr/>
                      <p:nvPr/>
                    </p:nvSpPr>
                    <p:spPr>
                      <a:xfrm>
                        <a:off x="3938587" y="3769041"/>
                        <a:ext cx="21907" cy="952"/>
                      </a:xfrm>
                      <a:custGeom>
                        <a:avLst/>
                        <a:gdLst>
                          <a:gd name="connsiteX0" fmla="*/ 15240 w 21907"/>
                          <a:gd name="connsiteY0" fmla="*/ 953 h 952"/>
                          <a:gd name="connsiteX1" fmla="*/ 15240 w 21907"/>
                          <a:gd name="connsiteY1" fmla="*/ 953 h 952"/>
                          <a:gd name="connsiteX2" fmla="*/ 14288 w 21907"/>
                          <a:gd name="connsiteY2" fmla="*/ 953 h 952"/>
                          <a:gd name="connsiteX3" fmla="*/ 13335 w 21907"/>
                          <a:gd name="connsiteY3" fmla="*/ 953 h 952"/>
                          <a:gd name="connsiteX4" fmla="*/ 13335 w 21907"/>
                          <a:gd name="connsiteY4" fmla="*/ 953 h 952"/>
                          <a:gd name="connsiteX5" fmla="*/ 13335 w 21907"/>
                          <a:gd name="connsiteY5" fmla="*/ 953 h 952"/>
                          <a:gd name="connsiteX6" fmla="*/ 13335 w 21907"/>
                          <a:gd name="connsiteY6" fmla="*/ 953 h 952"/>
                          <a:gd name="connsiteX7" fmla="*/ 13335 w 21907"/>
                          <a:gd name="connsiteY7" fmla="*/ 953 h 952"/>
                          <a:gd name="connsiteX8" fmla="*/ 13335 w 21907"/>
                          <a:gd name="connsiteY8" fmla="*/ 953 h 952"/>
                          <a:gd name="connsiteX9" fmla="*/ 13335 w 21907"/>
                          <a:gd name="connsiteY9" fmla="*/ 953 h 952"/>
                          <a:gd name="connsiteX10" fmla="*/ 13335 w 21907"/>
                          <a:gd name="connsiteY10" fmla="*/ 953 h 952"/>
                          <a:gd name="connsiteX11" fmla="*/ 13335 w 21907"/>
                          <a:gd name="connsiteY11" fmla="*/ 953 h 952"/>
                          <a:gd name="connsiteX12" fmla="*/ 13335 w 21907"/>
                          <a:gd name="connsiteY12" fmla="*/ 953 h 952"/>
                          <a:gd name="connsiteX13" fmla="*/ 13335 w 21907"/>
                          <a:gd name="connsiteY13" fmla="*/ 953 h 952"/>
                          <a:gd name="connsiteX14" fmla="*/ 13335 w 21907"/>
                          <a:gd name="connsiteY14" fmla="*/ 953 h 952"/>
                          <a:gd name="connsiteX15" fmla="*/ 13335 w 21907"/>
                          <a:gd name="connsiteY15" fmla="*/ 953 h 952"/>
                          <a:gd name="connsiteX16" fmla="*/ 13335 w 21907"/>
                          <a:gd name="connsiteY16" fmla="*/ 953 h 952"/>
                          <a:gd name="connsiteX17" fmla="*/ 13335 w 21907"/>
                          <a:gd name="connsiteY17" fmla="*/ 953 h 952"/>
                          <a:gd name="connsiteX18" fmla="*/ 13335 w 21907"/>
                          <a:gd name="connsiteY18" fmla="*/ 953 h 952"/>
                          <a:gd name="connsiteX19" fmla="*/ 13335 w 21907"/>
                          <a:gd name="connsiteY19" fmla="*/ 953 h 952"/>
                          <a:gd name="connsiteX20" fmla="*/ 13335 w 21907"/>
                          <a:gd name="connsiteY20" fmla="*/ 953 h 952"/>
                          <a:gd name="connsiteX21" fmla="*/ 13335 w 21907"/>
                          <a:gd name="connsiteY21" fmla="*/ 953 h 952"/>
                          <a:gd name="connsiteX22" fmla="*/ 13335 w 21907"/>
                          <a:gd name="connsiteY22" fmla="*/ 953 h 952"/>
                          <a:gd name="connsiteX23" fmla="*/ 13335 w 21907"/>
                          <a:gd name="connsiteY23" fmla="*/ 953 h 952"/>
                          <a:gd name="connsiteX24" fmla="*/ 13335 w 21907"/>
                          <a:gd name="connsiteY24" fmla="*/ 953 h 952"/>
                          <a:gd name="connsiteX25" fmla="*/ 13335 w 21907"/>
                          <a:gd name="connsiteY25" fmla="*/ 953 h 952"/>
                          <a:gd name="connsiteX26" fmla="*/ 12382 w 21907"/>
                          <a:gd name="connsiteY26" fmla="*/ 953 h 952"/>
                          <a:gd name="connsiteX27" fmla="*/ 12382 w 21907"/>
                          <a:gd name="connsiteY27" fmla="*/ 953 h 952"/>
                          <a:gd name="connsiteX28" fmla="*/ 12382 w 21907"/>
                          <a:gd name="connsiteY28" fmla="*/ 953 h 952"/>
                          <a:gd name="connsiteX29" fmla="*/ 12382 w 21907"/>
                          <a:gd name="connsiteY29" fmla="*/ 953 h 952"/>
                          <a:gd name="connsiteX30" fmla="*/ 12382 w 21907"/>
                          <a:gd name="connsiteY30" fmla="*/ 953 h 952"/>
                          <a:gd name="connsiteX31" fmla="*/ 12382 w 21907"/>
                          <a:gd name="connsiteY31" fmla="*/ 953 h 952"/>
                          <a:gd name="connsiteX32" fmla="*/ 11430 w 21907"/>
                          <a:gd name="connsiteY32" fmla="*/ 953 h 952"/>
                          <a:gd name="connsiteX33" fmla="*/ 10478 w 21907"/>
                          <a:gd name="connsiteY33" fmla="*/ 953 h 952"/>
                          <a:gd name="connsiteX34" fmla="*/ 9525 w 21907"/>
                          <a:gd name="connsiteY34" fmla="*/ 953 h 952"/>
                          <a:gd name="connsiteX35" fmla="*/ 8572 w 21907"/>
                          <a:gd name="connsiteY35" fmla="*/ 953 h 952"/>
                          <a:gd name="connsiteX36" fmla="*/ 8572 w 21907"/>
                          <a:gd name="connsiteY36" fmla="*/ 953 h 952"/>
                          <a:gd name="connsiteX37" fmla="*/ 8572 w 21907"/>
                          <a:gd name="connsiteY37" fmla="*/ 953 h 952"/>
                          <a:gd name="connsiteX38" fmla="*/ 8572 w 21907"/>
                          <a:gd name="connsiteY38" fmla="*/ 953 h 952"/>
                          <a:gd name="connsiteX39" fmla="*/ 8572 w 21907"/>
                          <a:gd name="connsiteY39" fmla="*/ 953 h 952"/>
                          <a:gd name="connsiteX40" fmla="*/ 8572 w 21907"/>
                          <a:gd name="connsiteY40" fmla="*/ 953 h 952"/>
                          <a:gd name="connsiteX41" fmla="*/ 8572 w 21907"/>
                          <a:gd name="connsiteY41" fmla="*/ 953 h 952"/>
                          <a:gd name="connsiteX42" fmla="*/ 8572 w 21907"/>
                          <a:gd name="connsiteY42" fmla="*/ 953 h 952"/>
                          <a:gd name="connsiteX43" fmla="*/ 8572 w 21907"/>
                          <a:gd name="connsiteY43" fmla="*/ 953 h 952"/>
                          <a:gd name="connsiteX44" fmla="*/ 8572 w 21907"/>
                          <a:gd name="connsiteY44" fmla="*/ 953 h 952"/>
                          <a:gd name="connsiteX45" fmla="*/ 8572 w 21907"/>
                          <a:gd name="connsiteY45" fmla="*/ 953 h 952"/>
                          <a:gd name="connsiteX46" fmla="*/ 8572 w 21907"/>
                          <a:gd name="connsiteY46" fmla="*/ 953 h 952"/>
                          <a:gd name="connsiteX47" fmla="*/ 8572 w 21907"/>
                          <a:gd name="connsiteY47" fmla="*/ 0 h 952"/>
                          <a:gd name="connsiteX48" fmla="*/ 8572 w 21907"/>
                          <a:gd name="connsiteY48" fmla="*/ 0 h 952"/>
                          <a:gd name="connsiteX49" fmla="*/ 8572 w 21907"/>
                          <a:gd name="connsiteY49" fmla="*/ 0 h 952"/>
                          <a:gd name="connsiteX50" fmla="*/ 8572 w 21907"/>
                          <a:gd name="connsiteY50" fmla="*/ 0 h 952"/>
                          <a:gd name="connsiteX51" fmla="*/ 8572 w 21907"/>
                          <a:gd name="connsiteY51" fmla="*/ 0 h 952"/>
                          <a:gd name="connsiteX52" fmla="*/ 8572 w 21907"/>
                          <a:gd name="connsiteY52" fmla="*/ 0 h 952"/>
                          <a:gd name="connsiteX53" fmla="*/ 8572 w 21907"/>
                          <a:gd name="connsiteY53" fmla="*/ 0 h 952"/>
                          <a:gd name="connsiteX54" fmla="*/ 8572 w 21907"/>
                          <a:gd name="connsiteY54" fmla="*/ 0 h 952"/>
                          <a:gd name="connsiteX55" fmla="*/ 8572 w 21907"/>
                          <a:gd name="connsiteY55" fmla="*/ 0 h 952"/>
                          <a:gd name="connsiteX56" fmla="*/ 8572 w 21907"/>
                          <a:gd name="connsiteY56" fmla="*/ 0 h 952"/>
                          <a:gd name="connsiteX57" fmla="*/ 8572 w 21907"/>
                          <a:gd name="connsiteY57" fmla="*/ 0 h 952"/>
                          <a:gd name="connsiteX58" fmla="*/ 9525 w 21907"/>
                          <a:gd name="connsiteY58" fmla="*/ 0 h 952"/>
                          <a:gd name="connsiteX59" fmla="*/ 9525 w 21907"/>
                          <a:gd name="connsiteY59" fmla="*/ 0 h 952"/>
                          <a:gd name="connsiteX60" fmla="*/ 9525 w 21907"/>
                          <a:gd name="connsiteY60" fmla="*/ 0 h 952"/>
                          <a:gd name="connsiteX61" fmla="*/ 10478 w 21907"/>
                          <a:gd name="connsiteY61" fmla="*/ 0 h 952"/>
                          <a:gd name="connsiteX62" fmla="*/ 11430 w 21907"/>
                          <a:gd name="connsiteY62" fmla="*/ 0 h 952"/>
                          <a:gd name="connsiteX63" fmla="*/ 12382 w 21907"/>
                          <a:gd name="connsiteY63" fmla="*/ 0 h 952"/>
                          <a:gd name="connsiteX64" fmla="*/ 12382 w 21907"/>
                          <a:gd name="connsiteY64" fmla="*/ 0 h 952"/>
                          <a:gd name="connsiteX65" fmla="*/ 13335 w 21907"/>
                          <a:gd name="connsiteY65" fmla="*/ 0 h 952"/>
                          <a:gd name="connsiteX66" fmla="*/ 13335 w 21907"/>
                          <a:gd name="connsiteY66" fmla="*/ 0 h 952"/>
                          <a:gd name="connsiteX67" fmla="*/ 13335 w 21907"/>
                          <a:gd name="connsiteY67" fmla="*/ 0 h 952"/>
                          <a:gd name="connsiteX68" fmla="*/ 13335 w 21907"/>
                          <a:gd name="connsiteY68" fmla="*/ 0 h 952"/>
                          <a:gd name="connsiteX69" fmla="*/ 13335 w 21907"/>
                          <a:gd name="connsiteY69" fmla="*/ 0 h 952"/>
                          <a:gd name="connsiteX70" fmla="*/ 13335 w 21907"/>
                          <a:gd name="connsiteY70" fmla="*/ 0 h 952"/>
                          <a:gd name="connsiteX71" fmla="*/ 14288 w 21907"/>
                          <a:gd name="connsiteY71" fmla="*/ 0 h 952"/>
                          <a:gd name="connsiteX72" fmla="*/ 14288 w 21907"/>
                          <a:gd name="connsiteY72" fmla="*/ 0 h 952"/>
                          <a:gd name="connsiteX73" fmla="*/ 14288 w 21907"/>
                          <a:gd name="connsiteY73" fmla="*/ 0 h 952"/>
                          <a:gd name="connsiteX74" fmla="*/ 14288 w 21907"/>
                          <a:gd name="connsiteY74" fmla="*/ 0 h 952"/>
                          <a:gd name="connsiteX75" fmla="*/ 14288 w 21907"/>
                          <a:gd name="connsiteY75" fmla="*/ 0 h 952"/>
                          <a:gd name="connsiteX76" fmla="*/ 14288 w 21907"/>
                          <a:gd name="connsiteY76" fmla="*/ 0 h 952"/>
                          <a:gd name="connsiteX77" fmla="*/ 14288 w 21907"/>
                          <a:gd name="connsiteY77" fmla="*/ 0 h 952"/>
                          <a:gd name="connsiteX78" fmla="*/ 14288 w 21907"/>
                          <a:gd name="connsiteY78" fmla="*/ 0 h 952"/>
                          <a:gd name="connsiteX79" fmla="*/ 14288 w 21907"/>
                          <a:gd name="connsiteY79" fmla="*/ 0 h 952"/>
                          <a:gd name="connsiteX80" fmla="*/ 15240 w 21907"/>
                          <a:gd name="connsiteY80" fmla="*/ 0 h 952"/>
                          <a:gd name="connsiteX81" fmla="*/ 16193 w 21907"/>
                          <a:gd name="connsiteY81" fmla="*/ 0 h 952"/>
                          <a:gd name="connsiteX82" fmla="*/ 16193 w 21907"/>
                          <a:gd name="connsiteY82" fmla="*/ 0 h 952"/>
                          <a:gd name="connsiteX83" fmla="*/ 16193 w 21907"/>
                          <a:gd name="connsiteY83" fmla="*/ 0 h 952"/>
                          <a:gd name="connsiteX84" fmla="*/ 16193 w 21907"/>
                          <a:gd name="connsiteY84" fmla="*/ 0 h 952"/>
                          <a:gd name="connsiteX85" fmla="*/ 16193 w 21907"/>
                          <a:gd name="connsiteY85" fmla="*/ 0 h 952"/>
                          <a:gd name="connsiteX86" fmla="*/ 17145 w 21907"/>
                          <a:gd name="connsiteY86" fmla="*/ 0 h 952"/>
                          <a:gd name="connsiteX87" fmla="*/ 17145 w 21907"/>
                          <a:gd name="connsiteY87" fmla="*/ 0 h 952"/>
                          <a:gd name="connsiteX88" fmla="*/ 19050 w 21907"/>
                          <a:gd name="connsiteY88" fmla="*/ 0 h 952"/>
                          <a:gd name="connsiteX89" fmla="*/ 20003 w 21907"/>
                          <a:gd name="connsiteY89" fmla="*/ 0 h 952"/>
                          <a:gd name="connsiteX90" fmla="*/ 20955 w 21907"/>
                          <a:gd name="connsiteY90" fmla="*/ 0 h 952"/>
                          <a:gd name="connsiteX91" fmla="*/ 21907 w 21907"/>
                          <a:gd name="connsiteY91" fmla="*/ 0 h 952"/>
                          <a:gd name="connsiteX92" fmla="*/ 21907 w 21907"/>
                          <a:gd name="connsiteY92" fmla="*/ 0 h 952"/>
                          <a:gd name="connsiteX93" fmla="*/ 15240 w 21907"/>
                          <a:gd name="connsiteY93" fmla="*/ 953 h 952"/>
                          <a:gd name="connsiteX94" fmla="*/ 0 w 21907"/>
                          <a:gd name="connsiteY94" fmla="*/ 0 h 952"/>
                          <a:gd name="connsiteX95" fmla="*/ 0 w 21907"/>
                          <a:gd name="connsiteY95" fmla="*/ 0 h 952"/>
                          <a:gd name="connsiteX96" fmla="*/ 0 w 21907"/>
                          <a:gd name="connsiteY96" fmla="*/ 0 h 952"/>
                          <a:gd name="connsiteX97" fmla="*/ 0 w 21907"/>
                          <a:gd name="connsiteY97" fmla="*/ 0 h 952"/>
                          <a:gd name="connsiteX98" fmla="*/ 0 w 21907"/>
                          <a:gd name="connsiteY98" fmla="*/ 0 h 952"/>
                          <a:gd name="connsiteX99" fmla="*/ 2857 w 21907"/>
                          <a:gd name="connsiteY99" fmla="*/ 0 h 952"/>
                          <a:gd name="connsiteX100" fmla="*/ 2857 w 21907"/>
                          <a:gd name="connsiteY100" fmla="*/ 0 h 952"/>
                          <a:gd name="connsiteX101" fmla="*/ 2857 w 21907"/>
                          <a:gd name="connsiteY101" fmla="*/ 0 h 952"/>
                          <a:gd name="connsiteX102" fmla="*/ 2857 w 21907"/>
                          <a:gd name="connsiteY102" fmla="*/ 0 h 952"/>
                          <a:gd name="connsiteX103" fmla="*/ 2857 w 21907"/>
                          <a:gd name="connsiteY103" fmla="*/ 0 h 952"/>
                          <a:gd name="connsiteX104" fmla="*/ 14288 w 21907"/>
                          <a:gd name="connsiteY104" fmla="*/ 0 h 952"/>
                          <a:gd name="connsiteX105" fmla="*/ 14288 w 21907"/>
                          <a:gd name="connsiteY105" fmla="*/ 0 h 952"/>
                          <a:gd name="connsiteX106" fmla="*/ 14288 w 21907"/>
                          <a:gd name="connsiteY106" fmla="*/ 0 h 952"/>
                          <a:gd name="connsiteX107" fmla="*/ 14288 w 21907"/>
                          <a:gd name="connsiteY107" fmla="*/ 0 h 952"/>
                          <a:gd name="connsiteX108" fmla="*/ 14288 w 21907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952">
                            <a:moveTo>
                              <a:pt x="15240" y="953"/>
                            </a:moveTo>
                            <a:cubicBezTo>
                              <a:pt x="15240" y="953"/>
                              <a:pt x="15240" y="0"/>
                              <a:pt x="15240" y="953"/>
                            </a:cubicBezTo>
                            <a:cubicBezTo>
                              <a:pt x="15240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8097" y="0"/>
                              <a:pt x="18097" y="0"/>
                              <a:pt x="19050" y="0"/>
                            </a:cubicBezTo>
                            <a:cubicBezTo>
                              <a:pt x="19050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1907" y="0"/>
                            </a:cubicBezTo>
                            <a:cubicBezTo>
                              <a:pt x="21907" y="0"/>
                              <a:pt x="21907" y="0"/>
                              <a:pt x="21907" y="0"/>
                            </a:cubicBezTo>
                            <a:lnTo>
                              <a:pt x="15240" y="953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  <a:moveTo>
                              <a:pt x="14288" y="0"/>
                            </a:moveTo>
                            <a:cubicBezTo>
                              <a:pt x="14288" y="0"/>
                              <a:pt x="13335" y="0"/>
                              <a:pt x="14288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8" name="任意多边形: 形状 1531"/>
                      <p:cNvSpPr/>
                      <p:nvPr/>
                    </p:nvSpPr>
                    <p:spPr>
                      <a:xfrm>
                        <a:off x="3938587" y="37690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49" name="任意多边形: 形状 1532"/>
                      <p:cNvSpPr/>
                      <p:nvPr/>
                    </p:nvSpPr>
                    <p:spPr>
                      <a:xfrm>
                        <a:off x="3937873" y="3768089"/>
                        <a:ext cx="714" cy="952"/>
                      </a:xfrm>
                      <a:custGeom>
                        <a:avLst/>
                        <a:gdLst>
                          <a:gd name="connsiteX0" fmla="*/ 714 w 714"/>
                          <a:gd name="connsiteY0" fmla="*/ 952 h 952"/>
                          <a:gd name="connsiteX1" fmla="*/ 714 w 714"/>
                          <a:gd name="connsiteY1" fmla="*/ 0 h 952"/>
                          <a:gd name="connsiteX2" fmla="*/ 714 w 714"/>
                          <a:gd name="connsiteY2" fmla="*/ 0 h 952"/>
                          <a:gd name="connsiteX3" fmla="*/ 714 w 714"/>
                          <a:gd name="connsiteY3" fmla="*/ 0 h 952"/>
                          <a:gd name="connsiteX4" fmla="*/ 714 w 714"/>
                          <a:gd name="connsiteY4" fmla="*/ 0 h 952"/>
                          <a:gd name="connsiteX5" fmla="*/ 714 w 714"/>
                          <a:gd name="connsiteY5" fmla="*/ 0 h 952"/>
                          <a:gd name="connsiteX6" fmla="*/ 714 w 714"/>
                          <a:gd name="connsiteY6" fmla="*/ 0 h 952"/>
                          <a:gd name="connsiteX7" fmla="*/ 714 w 714"/>
                          <a:gd name="connsiteY7" fmla="*/ 0 h 952"/>
                          <a:gd name="connsiteX8" fmla="*/ 714 w 714"/>
                          <a:gd name="connsiteY8" fmla="*/ 0 h 952"/>
                          <a:gd name="connsiteX9" fmla="*/ 714 w 714"/>
                          <a:gd name="connsiteY9" fmla="*/ 0 h 952"/>
                          <a:gd name="connsiteX10" fmla="*/ 714 w 714"/>
                          <a:gd name="connsiteY10" fmla="*/ 0 h 952"/>
                          <a:gd name="connsiteX11" fmla="*/ 714 w 714"/>
                          <a:gd name="connsiteY11" fmla="*/ 0 h 952"/>
                          <a:gd name="connsiteX12" fmla="*/ 714 w 714"/>
                          <a:gd name="connsiteY12" fmla="*/ 952 h 952"/>
                          <a:gd name="connsiteX13" fmla="*/ 714 w 714"/>
                          <a:gd name="connsiteY13" fmla="*/ 952 h 952"/>
                          <a:gd name="connsiteX14" fmla="*/ 714 w 714"/>
                          <a:gd name="connsiteY14" fmla="*/ 952 h 952"/>
                          <a:gd name="connsiteX15" fmla="*/ 714 w 714"/>
                          <a:gd name="connsiteY15" fmla="*/ 952 h 952"/>
                          <a:gd name="connsiteX16" fmla="*/ 714 w 714"/>
                          <a:gd name="connsiteY16" fmla="*/ 952 h 952"/>
                          <a:gd name="connsiteX17" fmla="*/ 714 w 714"/>
                          <a:gd name="connsiteY17" fmla="*/ 952 h 952"/>
                          <a:gd name="connsiteX18" fmla="*/ 714 w 714"/>
                          <a:gd name="connsiteY18" fmla="*/ 952 h 952"/>
                          <a:gd name="connsiteX19" fmla="*/ 714 w 714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714" y="952"/>
                            </a:moveTo>
                            <a:cubicBezTo>
                              <a:pt x="714" y="952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50" name="图形 2"/>
                    <p:cNvGrpSpPr/>
                    <p:nvPr/>
                  </p:nvGrpSpPr>
                  <p:grpSpPr>
                    <a:xfrm>
                      <a:off x="3953827" y="3768089"/>
                      <a:ext cx="22859" cy="1904"/>
                      <a:chOff x="3953827" y="3768089"/>
                      <a:chExt cx="22859" cy="1904"/>
                    </a:xfrm>
                    <a:solidFill>
                      <a:srgbClr val="113042"/>
                    </a:solidFill>
                  </p:grpSpPr>
                  <p:sp>
                    <p:nvSpPr>
                      <p:cNvPr id="1651" name="任意多边形: 形状 1534"/>
                      <p:cNvSpPr/>
                      <p:nvPr/>
                    </p:nvSpPr>
                    <p:spPr>
                      <a:xfrm>
                        <a:off x="3953827" y="376808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2" name="任意多边形: 形状 1535"/>
                      <p:cNvSpPr/>
                      <p:nvPr/>
                    </p:nvSpPr>
                    <p:spPr>
                      <a:xfrm>
                        <a:off x="3955732" y="3769041"/>
                        <a:ext cx="20955" cy="952"/>
                      </a:xfrm>
                      <a:custGeom>
                        <a:avLst/>
                        <a:gdLst>
                          <a:gd name="connsiteX0" fmla="*/ 14288 w 20955"/>
                          <a:gd name="connsiteY0" fmla="*/ 953 h 952"/>
                          <a:gd name="connsiteX1" fmla="*/ 14288 w 20955"/>
                          <a:gd name="connsiteY1" fmla="*/ 953 h 952"/>
                          <a:gd name="connsiteX2" fmla="*/ 13335 w 20955"/>
                          <a:gd name="connsiteY2" fmla="*/ 953 h 952"/>
                          <a:gd name="connsiteX3" fmla="*/ 12383 w 20955"/>
                          <a:gd name="connsiteY3" fmla="*/ 953 h 952"/>
                          <a:gd name="connsiteX4" fmla="*/ 12383 w 20955"/>
                          <a:gd name="connsiteY4" fmla="*/ 953 h 952"/>
                          <a:gd name="connsiteX5" fmla="*/ 12383 w 20955"/>
                          <a:gd name="connsiteY5" fmla="*/ 953 h 952"/>
                          <a:gd name="connsiteX6" fmla="*/ 12383 w 20955"/>
                          <a:gd name="connsiteY6" fmla="*/ 953 h 952"/>
                          <a:gd name="connsiteX7" fmla="*/ 12383 w 20955"/>
                          <a:gd name="connsiteY7" fmla="*/ 953 h 952"/>
                          <a:gd name="connsiteX8" fmla="*/ 12383 w 20955"/>
                          <a:gd name="connsiteY8" fmla="*/ 953 h 952"/>
                          <a:gd name="connsiteX9" fmla="*/ 12383 w 20955"/>
                          <a:gd name="connsiteY9" fmla="*/ 953 h 952"/>
                          <a:gd name="connsiteX10" fmla="*/ 12383 w 20955"/>
                          <a:gd name="connsiteY10" fmla="*/ 953 h 952"/>
                          <a:gd name="connsiteX11" fmla="*/ 12383 w 20955"/>
                          <a:gd name="connsiteY11" fmla="*/ 953 h 952"/>
                          <a:gd name="connsiteX12" fmla="*/ 12383 w 20955"/>
                          <a:gd name="connsiteY12" fmla="*/ 953 h 952"/>
                          <a:gd name="connsiteX13" fmla="*/ 12383 w 20955"/>
                          <a:gd name="connsiteY13" fmla="*/ 953 h 952"/>
                          <a:gd name="connsiteX14" fmla="*/ 12383 w 20955"/>
                          <a:gd name="connsiteY14" fmla="*/ 953 h 952"/>
                          <a:gd name="connsiteX15" fmla="*/ 12383 w 20955"/>
                          <a:gd name="connsiteY15" fmla="*/ 953 h 952"/>
                          <a:gd name="connsiteX16" fmla="*/ 12383 w 20955"/>
                          <a:gd name="connsiteY16" fmla="*/ 953 h 952"/>
                          <a:gd name="connsiteX17" fmla="*/ 12383 w 20955"/>
                          <a:gd name="connsiteY17" fmla="*/ 953 h 952"/>
                          <a:gd name="connsiteX18" fmla="*/ 12383 w 20955"/>
                          <a:gd name="connsiteY18" fmla="*/ 953 h 952"/>
                          <a:gd name="connsiteX19" fmla="*/ 12383 w 20955"/>
                          <a:gd name="connsiteY19" fmla="*/ 953 h 952"/>
                          <a:gd name="connsiteX20" fmla="*/ 12383 w 20955"/>
                          <a:gd name="connsiteY20" fmla="*/ 953 h 952"/>
                          <a:gd name="connsiteX21" fmla="*/ 12383 w 20955"/>
                          <a:gd name="connsiteY21" fmla="*/ 953 h 952"/>
                          <a:gd name="connsiteX22" fmla="*/ 12383 w 20955"/>
                          <a:gd name="connsiteY22" fmla="*/ 953 h 952"/>
                          <a:gd name="connsiteX23" fmla="*/ 12383 w 20955"/>
                          <a:gd name="connsiteY23" fmla="*/ 953 h 952"/>
                          <a:gd name="connsiteX24" fmla="*/ 12383 w 20955"/>
                          <a:gd name="connsiteY24" fmla="*/ 953 h 952"/>
                          <a:gd name="connsiteX25" fmla="*/ 12383 w 20955"/>
                          <a:gd name="connsiteY25" fmla="*/ 953 h 952"/>
                          <a:gd name="connsiteX26" fmla="*/ 11430 w 20955"/>
                          <a:gd name="connsiteY26" fmla="*/ 953 h 952"/>
                          <a:gd name="connsiteX27" fmla="*/ 11430 w 20955"/>
                          <a:gd name="connsiteY27" fmla="*/ 953 h 952"/>
                          <a:gd name="connsiteX28" fmla="*/ 11430 w 20955"/>
                          <a:gd name="connsiteY28" fmla="*/ 953 h 952"/>
                          <a:gd name="connsiteX29" fmla="*/ 11430 w 20955"/>
                          <a:gd name="connsiteY29" fmla="*/ 953 h 952"/>
                          <a:gd name="connsiteX30" fmla="*/ 11430 w 20955"/>
                          <a:gd name="connsiteY30" fmla="*/ 953 h 952"/>
                          <a:gd name="connsiteX31" fmla="*/ 11430 w 20955"/>
                          <a:gd name="connsiteY31" fmla="*/ 953 h 952"/>
                          <a:gd name="connsiteX32" fmla="*/ 10478 w 20955"/>
                          <a:gd name="connsiteY32" fmla="*/ 953 h 952"/>
                          <a:gd name="connsiteX33" fmla="*/ 9525 w 20955"/>
                          <a:gd name="connsiteY33" fmla="*/ 953 h 952"/>
                          <a:gd name="connsiteX34" fmla="*/ 8573 w 20955"/>
                          <a:gd name="connsiteY34" fmla="*/ 953 h 952"/>
                          <a:gd name="connsiteX35" fmla="*/ 7620 w 20955"/>
                          <a:gd name="connsiteY35" fmla="*/ 953 h 952"/>
                          <a:gd name="connsiteX36" fmla="*/ 7620 w 20955"/>
                          <a:gd name="connsiteY36" fmla="*/ 953 h 952"/>
                          <a:gd name="connsiteX37" fmla="*/ 7620 w 20955"/>
                          <a:gd name="connsiteY37" fmla="*/ 953 h 952"/>
                          <a:gd name="connsiteX38" fmla="*/ 7620 w 20955"/>
                          <a:gd name="connsiteY38" fmla="*/ 953 h 952"/>
                          <a:gd name="connsiteX39" fmla="*/ 7620 w 20955"/>
                          <a:gd name="connsiteY39" fmla="*/ 953 h 952"/>
                          <a:gd name="connsiteX40" fmla="*/ 7620 w 20955"/>
                          <a:gd name="connsiteY40" fmla="*/ 953 h 952"/>
                          <a:gd name="connsiteX41" fmla="*/ 7620 w 20955"/>
                          <a:gd name="connsiteY41" fmla="*/ 953 h 952"/>
                          <a:gd name="connsiteX42" fmla="*/ 7620 w 20955"/>
                          <a:gd name="connsiteY42" fmla="*/ 953 h 952"/>
                          <a:gd name="connsiteX43" fmla="*/ 7620 w 20955"/>
                          <a:gd name="connsiteY43" fmla="*/ 953 h 952"/>
                          <a:gd name="connsiteX44" fmla="*/ 7620 w 20955"/>
                          <a:gd name="connsiteY44" fmla="*/ 953 h 952"/>
                          <a:gd name="connsiteX45" fmla="*/ 7620 w 20955"/>
                          <a:gd name="connsiteY45" fmla="*/ 953 h 952"/>
                          <a:gd name="connsiteX46" fmla="*/ 7620 w 20955"/>
                          <a:gd name="connsiteY46" fmla="*/ 953 h 952"/>
                          <a:gd name="connsiteX47" fmla="*/ 7620 w 20955"/>
                          <a:gd name="connsiteY47" fmla="*/ 0 h 952"/>
                          <a:gd name="connsiteX48" fmla="*/ 7620 w 20955"/>
                          <a:gd name="connsiteY48" fmla="*/ 0 h 952"/>
                          <a:gd name="connsiteX49" fmla="*/ 7620 w 20955"/>
                          <a:gd name="connsiteY49" fmla="*/ 0 h 952"/>
                          <a:gd name="connsiteX50" fmla="*/ 7620 w 20955"/>
                          <a:gd name="connsiteY50" fmla="*/ 0 h 952"/>
                          <a:gd name="connsiteX51" fmla="*/ 7620 w 20955"/>
                          <a:gd name="connsiteY51" fmla="*/ 0 h 952"/>
                          <a:gd name="connsiteX52" fmla="*/ 7620 w 20955"/>
                          <a:gd name="connsiteY52" fmla="*/ 0 h 952"/>
                          <a:gd name="connsiteX53" fmla="*/ 7620 w 20955"/>
                          <a:gd name="connsiteY53" fmla="*/ 0 h 952"/>
                          <a:gd name="connsiteX54" fmla="*/ 7620 w 20955"/>
                          <a:gd name="connsiteY54" fmla="*/ 0 h 952"/>
                          <a:gd name="connsiteX55" fmla="*/ 7620 w 20955"/>
                          <a:gd name="connsiteY55" fmla="*/ 0 h 952"/>
                          <a:gd name="connsiteX56" fmla="*/ 7620 w 20955"/>
                          <a:gd name="connsiteY56" fmla="*/ 0 h 952"/>
                          <a:gd name="connsiteX57" fmla="*/ 7620 w 20955"/>
                          <a:gd name="connsiteY57" fmla="*/ 0 h 952"/>
                          <a:gd name="connsiteX58" fmla="*/ 8573 w 20955"/>
                          <a:gd name="connsiteY58" fmla="*/ 0 h 952"/>
                          <a:gd name="connsiteX59" fmla="*/ 8573 w 20955"/>
                          <a:gd name="connsiteY59" fmla="*/ 0 h 952"/>
                          <a:gd name="connsiteX60" fmla="*/ 8573 w 20955"/>
                          <a:gd name="connsiteY60" fmla="*/ 0 h 952"/>
                          <a:gd name="connsiteX61" fmla="*/ 9525 w 20955"/>
                          <a:gd name="connsiteY61" fmla="*/ 0 h 952"/>
                          <a:gd name="connsiteX62" fmla="*/ 10478 w 20955"/>
                          <a:gd name="connsiteY62" fmla="*/ 0 h 952"/>
                          <a:gd name="connsiteX63" fmla="*/ 11430 w 20955"/>
                          <a:gd name="connsiteY63" fmla="*/ 0 h 952"/>
                          <a:gd name="connsiteX64" fmla="*/ 11430 w 20955"/>
                          <a:gd name="connsiteY64" fmla="*/ 0 h 952"/>
                          <a:gd name="connsiteX65" fmla="*/ 12383 w 20955"/>
                          <a:gd name="connsiteY65" fmla="*/ 0 h 952"/>
                          <a:gd name="connsiteX66" fmla="*/ 12383 w 20955"/>
                          <a:gd name="connsiteY66" fmla="*/ 0 h 952"/>
                          <a:gd name="connsiteX67" fmla="*/ 12383 w 20955"/>
                          <a:gd name="connsiteY67" fmla="*/ 0 h 952"/>
                          <a:gd name="connsiteX68" fmla="*/ 12383 w 20955"/>
                          <a:gd name="connsiteY68" fmla="*/ 0 h 952"/>
                          <a:gd name="connsiteX69" fmla="*/ 12383 w 20955"/>
                          <a:gd name="connsiteY69" fmla="*/ 0 h 952"/>
                          <a:gd name="connsiteX70" fmla="*/ 12383 w 20955"/>
                          <a:gd name="connsiteY70" fmla="*/ 0 h 952"/>
                          <a:gd name="connsiteX71" fmla="*/ 13335 w 20955"/>
                          <a:gd name="connsiteY71" fmla="*/ 0 h 952"/>
                          <a:gd name="connsiteX72" fmla="*/ 13335 w 20955"/>
                          <a:gd name="connsiteY72" fmla="*/ 0 h 952"/>
                          <a:gd name="connsiteX73" fmla="*/ 13335 w 20955"/>
                          <a:gd name="connsiteY73" fmla="*/ 0 h 952"/>
                          <a:gd name="connsiteX74" fmla="*/ 13335 w 20955"/>
                          <a:gd name="connsiteY74" fmla="*/ 0 h 952"/>
                          <a:gd name="connsiteX75" fmla="*/ 13335 w 20955"/>
                          <a:gd name="connsiteY75" fmla="*/ 0 h 952"/>
                          <a:gd name="connsiteX76" fmla="*/ 13335 w 20955"/>
                          <a:gd name="connsiteY76" fmla="*/ 0 h 952"/>
                          <a:gd name="connsiteX77" fmla="*/ 13335 w 20955"/>
                          <a:gd name="connsiteY77" fmla="*/ 0 h 952"/>
                          <a:gd name="connsiteX78" fmla="*/ 13335 w 20955"/>
                          <a:gd name="connsiteY78" fmla="*/ 0 h 952"/>
                          <a:gd name="connsiteX79" fmla="*/ 13335 w 20955"/>
                          <a:gd name="connsiteY79" fmla="*/ 0 h 952"/>
                          <a:gd name="connsiteX80" fmla="*/ 14288 w 20955"/>
                          <a:gd name="connsiteY80" fmla="*/ 0 h 952"/>
                          <a:gd name="connsiteX81" fmla="*/ 15240 w 20955"/>
                          <a:gd name="connsiteY81" fmla="*/ 0 h 952"/>
                          <a:gd name="connsiteX82" fmla="*/ 15240 w 20955"/>
                          <a:gd name="connsiteY82" fmla="*/ 0 h 952"/>
                          <a:gd name="connsiteX83" fmla="*/ 15240 w 20955"/>
                          <a:gd name="connsiteY83" fmla="*/ 0 h 952"/>
                          <a:gd name="connsiteX84" fmla="*/ 15240 w 20955"/>
                          <a:gd name="connsiteY84" fmla="*/ 0 h 952"/>
                          <a:gd name="connsiteX85" fmla="*/ 15240 w 20955"/>
                          <a:gd name="connsiteY85" fmla="*/ 0 h 952"/>
                          <a:gd name="connsiteX86" fmla="*/ 16193 w 20955"/>
                          <a:gd name="connsiteY86" fmla="*/ 0 h 952"/>
                          <a:gd name="connsiteX87" fmla="*/ 16193 w 20955"/>
                          <a:gd name="connsiteY87" fmla="*/ 0 h 952"/>
                          <a:gd name="connsiteX88" fmla="*/ 18098 w 20955"/>
                          <a:gd name="connsiteY88" fmla="*/ 0 h 952"/>
                          <a:gd name="connsiteX89" fmla="*/ 19050 w 20955"/>
                          <a:gd name="connsiteY89" fmla="*/ 0 h 952"/>
                          <a:gd name="connsiteX90" fmla="*/ 20003 w 20955"/>
                          <a:gd name="connsiteY90" fmla="*/ 0 h 952"/>
                          <a:gd name="connsiteX91" fmla="*/ 20955 w 20955"/>
                          <a:gd name="connsiteY91" fmla="*/ 0 h 952"/>
                          <a:gd name="connsiteX92" fmla="*/ 20955 w 20955"/>
                          <a:gd name="connsiteY92" fmla="*/ 0 h 952"/>
                          <a:gd name="connsiteX93" fmla="*/ 14288 w 20955"/>
                          <a:gd name="connsiteY93" fmla="*/ 953 h 952"/>
                          <a:gd name="connsiteX94" fmla="*/ 0 w 20955"/>
                          <a:gd name="connsiteY94" fmla="*/ 0 h 952"/>
                          <a:gd name="connsiteX95" fmla="*/ 0 w 20955"/>
                          <a:gd name="connsiteY95" fmla="*/ 0 h 952"/>
                          <a:gd name="connsiteX96" fmla="*/ 0 w 20955"/>
                          <a:gd name="connsiteY96" fmla="*/ 0 h 952"/>
                          <a:gd name="connsiteX97" fmla="*/ 0 w 20955"/>
                          <a:gd name="connsiteY97" fmla="*/ 0 h 952"/>
                          <a:gd name="connsiteX98" fmla="*/ 0 w 20955"/>
                          <a:gd name="connsiteY98" fmla="*/ 0 h 952"/>
                          <a:gd name="connsiteX99" fmla="*/ 2858 w 20955"/>
                          <a:gd name="connsiteY99" fmla="*/ 0 h 952"/>
                          <a:gd name="connsiteX100" fmla="*/ 2858 w 20955"/>
                          <a:gd name="connsiteY100" fmla="*/ 0 h 952"/>
                          <a:gd name="connsiteX101" fmla="*/ 2858 w 20955"/>
                          <a:gd name="connsiteY101" fmla="*/ 0 h 952"/>
                          <a:gd name="connsiteX102" fmla="*/ 2858 w 20955"/>
                          <a:gd name="connsiteY102" fmla="*/ 0 h 952"/>
                          <a:gd name="connsiteX103" fmla="*/ 2858 w 20955"/>
                          <a:gd name="connsiteY103" fmla="*/ 0 h 952"/>
                          <a:gd name="connsiteX104" fmla="*/ 13335 w 20955"/>
                          <a:gd name="connsiteY104" fmla="*/ 953 h 952"/>
                          <a:gd name="connsiteX105" fmla="*/ 13335 w 20955"/>
                          <a:gd name="connsiteY105" fmla="*/ 953 h 952"/>
                          <a:gd name="connsiteX106" fmla="*/ 13335 w 20955"/>
                          <a:gd name="connsiteY106" fmla="*/ 953 h 952"/>
                          <a:gd name="connsiteX107" fmla="*/ 13335 w 20955"/>
                          <a:gd name="connsiteY107" fmla="*/ 953 h 952"/>
                          <a:gd name="connsiteX108" fmla="*/ 13335 w 20955"/>
                          <a:gd name="connsiteY108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955" h="952">
                            <a:moveTo>
                              <a:pt x="14288" y="953"/>
                            </a:move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2383" y="953"/>
                            </a:cubicBezTo>
                            <a:cubicBezTo>
                              <a:pt x="11430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2383" y="953"/>
                              <a:pt x="12383" y="953"/>
                            </a:cubicBezTo>
                            <a:cubicBezTo>
                              <a:pt x="12383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8573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7145" y="0"/>
                              <a:pt x="17145" y="0"/>
                              <a:pt x="18098" y="0"/>
                            </a:cubicBezTo>
                            <a:cubicBezTo>
                              <a:pt x="18098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lnTo>
                              <a:pt x="14288" y="953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2858" y="0"/>
                            </a:moveTo>
                            <a:cubicBezTo>
                              <a:pt x="2858" y="0"/>
                              <a:pt x="1905" y="0"/>
                              <a:pt x="2858" y="0"/>
                            </a:cubicBezTo>
                            <a:cubicBezTo>
                              <a:pt x="1905" y="0"/>
                              <a:pt x="1905" y="0"/>
                              <a:pt x="2858" y="0"/>
                            </a:cubicBezTo>
                            <a:cubicBezTo>
                              <a:pt x="1905" y="0"/>
                              <a:pt x="1905" y="0"/>
                              <a:pt x="2858" y="0"/>
                            </a:cubicBezTo>
                            <a:cubicBezTo>
                              <a:pt x="1905" y="0"/>
                              <a:pt x="2858" y="0"/>
                              <a:pt x="2858" y="0"/>
                            </a:cubicBezTo>
                            <a:close/>
                            <a:moveTo>
                              <a:pt x="13335" y="953"/>
                            </a:move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3" name="任意多边形: 形状 1536"/>
                      <p:cNvSpPr/>
                      <p:nvPr/>
                    </p:nvSpPr>
                    <p:spPr>
                      <a:xfrm>
                        <a:off x="3954780" y="37699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4" name="任意多边形: 形状 1537"/>
                      <p:cNvSpPr/>
                      <p:nvPr/>
                    </p:nvSpPr>
                    <p:spPr>
                      <a:xfrm>
                        <a:off x="3954303" y="3768089"/>
                        <a:ext cx="1428" cy="1666"/>
                      </a:xfrm>
                      <a:custGeom>
                        <a:avLst/>
                        <a:gdLst>
                          <a:gd name="connsiteX0" fmla="*/ 1429 w 1428"/>
                          <a:gd name="connsiteY0" fmla="*/ 952 h 1666"/>
                          <a:gd name="connsiteX1" fmla="*/ 1429 w 1428"/>
                          <a:gd name="connsiteY1" fmla="*/ 0 h 1666"/>
                          <a:gd name="connsiteX2" fmla="*/ 1429 w 1428"/>
                          <a:gd name="connsiteY2" fmla="*/ 0 h 1666"/>
                          <a:gd name="connsiteX3" fmla="*/ 1429 w 1428"/>
                          <a:gd name="connsiteY3" fmla="*/ 0 h 1666"/>
                          <a:gd name="connsiteX4" fmla="*/ 1429 w 1428"/>
                          <a:gd name="connsiteY4" fmla="*/ 0 h 1666"/>
                          <a:gd name="connsiteX5" fmla="*/ 1429 w 1428"/>
                          <a:gd name="connsiteY5" fmla="*/ 0 h 1666"/>
                          <a:gd name="connsiteX6" fmla="*/ 1429 w 1428"/>
                          <a:gd name="connsiteY6" fmla="*/ 0 h 1666"/>
                          <a:gd name="connsiteX7" fmla="*/ 1429 w 1428"/>
                          <a:gd name="connsiteY7" fmla="*/ 0 h 1666"/>
                          <a:gd name="connsiteX8" fmla="*/ 1429 w 1428"/>
                          <a:gd name="connsiteY8" fmla="*/ 0 h 1666"/>
                          <a:gd name="connsiteX9" fmla="*/ 1429 w 1428"/>
                          <a:gd name="connsiteY9" fmla="*/ 0 h 1666"/>
                          <a:gd name="connsiteX10" fmla="*/ 1429 w 1428"/>
                          <a:gd name="connsiteY10" fmla="*/ 0 h 1666"/>
                          <a:gd name="connsiteX11" fmla="*/ 1429 w 1428"/>
                          <a:gd name="connsiteY11" fmla="*/ 0 h 1666"/>
                          <a:gd name="connsiteX12" fmla="*/ 1429 w 1428"/>
                          <a:gd name="connsiteY12" fmla="*/ 952 h 1666"/>
                          <a:gd name="connsiteX13" fmla="*/ 1429 w 1428"/>
                          <a:gd name="connsiteY13" fmla="*/ 952 h 1666"/>
                          <a:gd name="connsiteX14" fmla="*/ 1429 w 1428"/>
                          <a:gd name="connsiteY14" fmla="*/ 952 h 1666"/>
                          <a:gd name="connsiteX15" fmla="*/ 1429 w 1428"/>
                          <a:gd name="connsiteY15" fmla="*/ 952 h 1666"/>
                          <a:gd name="connsiteX16" fmla="*/ 1429 w 1428"/>
                          <a:gd name="connsiteY16" fmla="*/ 952 h 1666"/>
                          <a:gd name="connsiteX17" fmla="*/ 1429 w 1428"/>
                          <a:gd name="connsiteY17" fmla="*/ 952 h 1666"/>
                          <a:gd name="connsiteX18" fmla="*/ 1429 w 1428"/>
                          <a:gd name="connsiteY18" fmla="*/ 952 h 1666"/>
                          <a:gd name="connsiteX19" fmla="*/ 1429 w 1428"/>
                          <a:gd name="connsiteY19" fmla="*/ 952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428" h="1666">
                            <a:moveTo>
                              <a:pt x="1429" y="952"/>
                            </a:moveTo>
                            <a:cubicBezTo>
                              <a:pt x="1429" y="952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cubicBezTo>
                              <a:pt x="1429" y="0"/>
                              <a:pt x="1429" y="0"/>
                              <a:pt x="1429" y="0"/>
                            </a:cubicBezTo>
                            <a:lnTo>
                              <a:pt x="1429" y="952"/>
                            </a:lnTo>
                            <a:cubicBezTo>
                              <a:pt x="1429" y="952"/>
                              <a:pt x="1429" y="952"/>
                              <a:pt x="1429" y="952"/>
                            </a:cubicBezTo>
                            <a:cubicBezTo>
                              <a:pt x="-476" y="1905"/>
                              <a:pt x="-476" y="1905"/>
                              <a:pt x="1429" y="952"/>
                            </a:cubicBezTo>
                            <a:cubicBezTo>
                              <a:pt x="476" y="1905"/>
                              <a:pt x="476" y="1905"/>
                              <a:pt x="1429" y="952"/>
                            </a:cubicBezTo>
                            <a:cubicBezTo>
                              <a:pt x="476" y="1905"/>
                              <a:pt x="476" y="1905"/>
                              <a:pt x="1429" y="952"/>
                            </a:cubicBezTo>
                            <a:cubicBezTo>
                              <a:pt x="476" y="1905"/>
                              <a:pt x="476" y="1905"/>
                              <a:pt x="1429" y="952"/>
                            </a:cubicBezTo>
                            <a:cubicBezTo>
                              <a:pt x="476" y="1905"/>
                              <a:pt x="476" y="1905"/>
                              <a:pt x="1429" y="952"/>
                            </a:cubicBezTo>
                            <a:cubicBezTo>
                              <a:pt x="476" y="1905"/>
                              <a:pt x="1429" y="952"/>
                              <a:pt x="1429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55" name="图形 2"/>
                    <p:cNvGrpSpPr/>
                    <p:nvPr/>
                  </p:nvGrpSpPr>
                  <p:grpSpPr>
                    <a:xfrm>
                      <a:off x="3970972" y="3769041"/>
                      <a:ext cx="22859" cy="952"/>
                      <a:chOff x="3970972" y="3769041"/>
                      <a:chExt cx="22859" cy="952"/>
                    </a:xfrm>
                    <a:solidFill>
                      <a:srgbClr val="113042"/>
                    </a:solidFill>
                  </p:grpSpPr>
                  <p:sp>
                    <p:nvSpPr>
                      <p:cNvPr id="1656" name="任意多边形: 形状 1539"/>
                      <p:cNvSpPr/>
                      <p:nvPr/>
                    </p:nvSpPr>
                    <p:spPr>
                      <a:xfrm>
                        <a:off x="3970972" y="37690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7" name="任意多边形: 形状 1540"/>
                      <p:cNvSpPr/>
                      <p:nvPr/>
                    </p:nvSpPr>
                    <p:spPr>
                      <a:xfrm>
                        <a:off x="3971925" y="3769041"/>
                        <a:ext cx="21907" cy="952"/>
                      </a:xfrm>
                      <a:custGeom>
                        <a:avLst/>
                        <a:gdLst>
                          <a:gd name="connsiteX0" fmla="*/ 15240 w 21907"/>
                          <a:gd name="connsiteY0" fmla="*/ 953 h 952"/>
                          <a:gd name="connsiteX1" fmla="*/ 15240 w 21907"/>
                          <a:gd name="connsiteY1" fmla="*/ 953 h 952"/>
                          <a:gd name="connsiteX2" fmla="*/ 14288 w 21907"/>
                          <a:gd name="connsiteY2" fmla="*/ 953 h 952"/>
                          <a:gd name="connsiteX3" fmla="*/ 13335 w 21907"/>
                          <a:gd name="connsiteY3" fmla="*/ 953 h 952"/>
                          <a:gd name="connsiteX4" fmla="*/ 13335 w 21907"/>
                          <a:gd name="connsiteY4" fmla="*/ 953 h 952"/>
                          <a:gd name="connsiteX5" fmla="*/ 13335 w 21907"/>
                          <a:gd name="connsiteY5" fmla="*/ 953 h 952"/>
                          <a:gd name="connsiteX6" fmla="*/ 13335 w 21907"/>
                          <a:gd name="connsiteY6" fmla="*/ 953 h 952"/>
                          <a:gd name="connsiteX7" fmla="*/ 13335 w 21907"/>
                          <a:gd name="connsiteY7" fmla="*/ 953 h 952"/>
                          <a:gd name="connsiteX8" fmla="*/ 13335 w 21907"/>
                          <a:gd name="connsiteY8" fmla="*/ 953 h 952"/>
                          <a:gd name="connsiteX9" fmla="*/ 13335 w 21907"/>
                          <a:gd name="connsiteY9" fmla="*/ 953 h 952"/>
                          <a:gd name="connsiteX10" fmla="*/ 13335 w 21907"/>
                          <a:gd name="connsiteY10" fmla="*/ 953 h 952"/>
                          <a:gd name="connsiteX11" fmla="*/ 13335 w 21907"/>
                          <a:gd name="connsiteY11" fmla="*/ 953 h 952"/>
                          <a:gd name="connsiteX12" fmla="*/ 13335 w 21907"/>
                          <a:gd name="connsiteY12" fmla="*/ 953 h 952"/>
                          <a:gd name="connsiteX13" fmla="*/ 13335 w 21907"/>
                          <a:gd name="connsiteY13" fmla="*/ 953 h 952"/>
                          <a:gd name="connsiteX14" fmla="*/ 13335 w 21907"/>
                          <a:gd name="connsiteY14" fmla="*/ 953 h 952"/>
                          <a:gd name="connsiteX15" fmla="*/ 13335 w 21907"/>
                          <a:gd name="connsiteY15" fmla="*/ 953 h 952"/>
                          <a:gd name="connsiteX16" fmla="*/ 13335 w 21907"/>
                          <a:gd name="connsiteY16" fmla="*/ 953 h 952"/>
                          <a:gd name="connsiteX17" fmla="*/ 13335 w 21907"/>
                          <a:gd name="connsiteY17" fmla="*/ 953 h 952"/>
                          <a:gd name="connsiteX18" fmla="*/ 13335 w 21907"/>
                          <a:gd name="connsiteY18" fmla="*/ 953 h 952"/>
                          <a:gd name="connsiteX19" fmla="*/ 13335 w 21907"/>
                          <a:gd name="connsiteY19" fmla="*/ 953 h 952"/>
                          <a:gd name="connsiteX20" fmla="*/ 13335 w 21907"/>
                          <a:gd name="connsiteY20" fmla="*/ 953 h 952"/>
                          <a:gd name="connsiteX21" fmla="*/ 13335 w 21907"/>
                          <a:gd name="connsiteY21" fmla="*/ 953 h 952"/>
                          <a:gd name="connsiteX22" fmla="*/ 13335 w 21907"/>
                          <a:gd name="connsiteY22" fmla="*/ 953 h 952"/>
                          <a:gd name="connsiteX23" fmla="*/ 13335 w 21907"/>
                          <a:gd name="connsiteY23" fmla="*/ 953 h 952"/>
                          <a:gd name="connsiteX24" fmla="*/ 13335 w 21907"/>
                          <a:gd name="connsiteY24" fmla="*/ 953 h 952"/>
                          <a:gd name="connsiteX25" fmla="*/ 13335 w 21907"/>
                          <a:gd name="connsiteY25" fmla="*/ 953 h 952"/>
                          <a:gd name="connsiteX26" fmla="*/ 12382 w 21907"/>
                          <a:gd name="connsiteY26" fmla="*/ 953 h 952"/>
                          <a:gd name="connsiteX27" fmla="*/ 12382 w 21907"/>
                          <a:gd name="connsiteY27" fmla="*/ 953 h 952"/>
                          <a:gd name="connsiteX28" fmla="*/ 12382 w 21907"/>
                          <a:gd name="connsiteY28" fmla="*/ 953 h 952"/>
                          <a:gd name="connsiteX29" fmla="*/ 12382 w 21907"/>
                          <a:gd name="connsiteY29" fmla="*/ 953 h 952"/>
                          <a:gd name="connsiteX30" fmla="*/ 12382 w 21907"/>
                          <a:gd name="connsiteY30" fmla="*/ 953 h 952"/>
                          <a:gd name="connsiteX31" fmla="*/ 12382 w 21907"/>
                          <a:gd name="connsiteY31" fmla="*/ 953 h 952"/>
                          <a:gd name="connsiteX32" fmla="*/ 11430 w 21907"/>
                          <a:gd name="connsiteY32" fmla="*/ 953 h 952"/>
                          <a:gd name="connsiteX33" fmla="*/ 10478 w 21907"/>
                          <a:gd name="connsiteY33" fmla="*/ 953 h 952"/>
                          <a:gd name="connsiteX34" fmla="*/ 9525 w 21907"/>
                          <a:gd name="connsiteY34" fmla="*/ 953 h 952"/>
                          <a:gd name="connsiteX35" fmla="*/ 8572 w 21907"/>
                          <a:gd name="connsiteY35" fmla="*/ 953 h 952"/>
                          <a:gd name="connsiteX36" fmla="*/ 8572 w 21907"/>
                          <a:gd name="connsiteY36" fmla="*/ 953 h 952"/>
                          <a:gd name="connsiteX37" fmla="*/ 8572 w 21907"/>
                          <a:gd name="connsiteY37" fmla="*/ 953 h 952"/>
                          <a:gd name="connsiteX38" fmla="*/ 8572 w 21907"/>
                          <a:gd name="connsiteY38" fmla="*/ 953 h 952"/>
                          <a:gd name="connsiteX39" fmla="*/ 8572 w 21907"/>
                          <a:gd name="connsiteY39" fmla="*/ 953 h 952"/>
                          <a:gd name="connsiteX40" fmla="*/ 8572 w 21907"/>
                          <a:gd name="connsiteY40" fmla="*/ 953 h 952"/>
                          <a:gd name="connsiteX41" fmla="*/ 8572 w 21907"/>
                          <a:gd name="connsiteY41" fmla="*/ 953 h 952"/>
                          <a:gd name="connsiteX42" fmla="*/ 8572 w 21907"/>
                          <a:gd name="connsiteY42" fmla="*/ 953 h 952"/>
                          <a:gd name="connsiteX43" fmla="*/ 8572 w 21907"/>
                          <a:gd name="connsiteY43" fmla="*/ 953 h 952"/>
                          <a:gd name="connsiteX44" fmla="*/ 8572 w 21907"/>
                          <a:gd name="connsiteY44" fmla="*/ 953 h 952"/>
                          <a:gd name="connsiteX45" fmla="*/ 8572 w 21907"/>
                          <a:gd name="connsiteY45" fmla="*/ 953 h 952"/>
                          <a:gd name="connsiteX46" fmla="*/ 8572 w 21907"/>
                          <a:gd name="connsiteY46" fmla="*/ 953 h 952"/>
                          <a:gd name="connsiteX47" fmla="*/ 8572 w 21907"/>
                          <a:gd name="connsiteY47" fmla="*/ 0 h 952"/>
                          <a:gd name="connsiteX48" fmla="*/ 8572 w 21907"/>
                          <a:gd name="connsiteY48" fmla="*/ 0 h 952"/>
                          <a:gd name="connsiteX49" fmla="*/ 8572 w 21907"/>
                          <a:gd name="connsiteY49" fmla="*/ 0 h 952"/>
                          <a:gd name="connsiteX50" fmla="*/ 8572 w 21907"/>
                          <a:gd name="connsiteY50" fmla="*/ 0 h 952"/>
                          <a:gd name="connsiteX51" fmla="*/ 8572 w 21907"/>
                          <a:gd name="connsiteY51" fmla="*/ 0 h 952"/>
                          <a:gd name="connsiteX52" fmla="*/ 8572 w 21907"/>
                          <a:gd name="connsiteY52" fmla="*/ 0 h 952"/>
                          <a:gd name="connsiteX53" fmla="*/ 8572 w 21907"/>
                          <a:gd name="connsiteY53" fmla="*/ 0 h 952"/>
                          <a:gd name="connsiteX54" fmla="*/ 8572 w 21907"/>
                          <a:gd name="connsiteY54" fmla="*/ 0 h 952"/>
                          <a:gd name="connsiteX55" fmla="*/ 8572 w 21907"/>
                          <a:gd name="connsiteY55" fmla="*/ 0 h 952"/>
                          <a:gd name="connsiteX56" fmla="*/ 8572 w 21907"/>
                          <a:gd name="connsiteY56" fmla="*/ 0 h 952"/>
                          <a:gd name="connsiteX57" fmla="*/ 8572 w 21907"/>
                          <a:gd name="connsiteY57" fmla="*/ 0 h 952"/>
                          <a:gd name="connsiteX58" fmla="*/ 9525 w 21907"/>
                          <a:gd name="connsiteY58" fmla="*/ 0 h 952"/>
                          <a:gd name="connsiteX59" fmla="*/ 9525 w 21907"/>
                          <a:gd name="connsiteY59" fmla="*/ 0 h 952"/>
                          <a:gd name="connsiteX60" fmla="*/ 9525 w 21907"/>
                          <a:gd name="connsiteY60" fmla="*/ 0 h 952"/>
                          <a:gd name="connsiteX61" fmla="*/ 10478 w 21907"/>
                          <a:gd name="connsiteY61" fmla="*/ 0 h 952"/>
                          <a:gd name="connsiteX62" fmla="*/ 11430 w 21907"/>
                          <a:gd name="connsiteY62" fmla="*/ 0 h 952"/>
                          <a:gd name="connsiteX63" fmla="*/ 12382 w 21907"/>
                          <a:gd name="connsiteY63" fmla="*/ 0 h 952"/>
                          <a:gd name="connsiteX64" fmla="*/ 12382 w 21907"/>
                          <a:gd name="connsiteY64" fmla="*/ 0 h 952"/>
                          <a:gd name="connsiteX65" fmla="*/ 13335 w 21907"/>
                          <a:gd name="connsiteY65" fmla="*/ 0 h 952"/>
                          <a:gd name="connsiteX66" fmla="*/ 13335 w 21907"/>
                          <a:gd name="connsiteY66" fmla="*/ 0 h 952"/>
                          <a:gd name="connsiteX67" fmla="*/ 13335 w 21907"/>
                          <a:gd name="connsiteY67" fmla="*/ 0 h 952"/>
                          <a:gd name="connsiteX68" fmla="*/ 13335 w 21907"/>
                          <a:gd name="connsiteY68" fmla="*/ 0 h 952"/>
                          <a:gd name="connsiteX69" fmla="*/ 13335 w 21907"/>
                          <a:gd name="connsiteY69" fmla="*/ 0 h 952"/>
                          <a:gd name="connsiteX70" fmla="*/ 13335 w 21907"/>
                          <a:gd name="connsiteY70" fmla="*/ 0 h 952"/>
                          <a:gd name="connsiteX71" fmla="*/ 14288 w 21907"/>
                          <a:gd name="connsiteY71" fmla="*/ 0 h 952"/>
                          <a:gd name="connsiteX72" fmla="*/ 14288 w 21907"/>
                          <a:gd name="connsiteY72" fmla="*/ 0 h 952"/>
                          <a:gd name="connsiteX73" fmla="*/ 14288 w 21907"/>
                          <a:gd name="connsiteY73" fmla="*/ 0 h 952"/>
                          <a:gd name="connsiteX74" fmla="*/ 14288 w 21907"/>
                          <a:gd name="connsiteY74" fmla="*/ 0 h 952"/>
                          <a:gd name="connsiteX75" fmla="*/ 14288 w 21907"/>
                          <a:gd name="connsiteY75" fmla="*/ 0 h 952"/>
                          <a:gd name="connsiteX76" fmla="*/ 14288 w 21907"/>
                          <a:gd name="connsiteY76" fmla="*/ 0 h 952"/>
                          <a:gd name="connsiteX77" fmla="*/ 14288 w 21907"/>
                          <a:gd name="connsiteY77" fmla="*/ 0 h 952"/>
                          <a:gd name="connsiteX78" fmla="*/ 14288 w 21907"/>
                          <a:gd name="connsiteY78" fmla="*/ 0 h 952"/>
                          <a:gd name="connsiteX79" fmla="*/ 14288 w 21907"/>
                          <a:gd name="connsiteY79" fmla="*/ 0 h 952"/>
                          <a:gd name="connsiteX80" fmla="*/ 15240 w 21907"/>
                          <a:gd name="connsiteY80" fmla="*/ 0 h 952"/>
                          <a:gd name="connsiteX81" fmla="*/ 16193 w 21907"/>
                          <a:gd name="connsiteY81" fmla="*/ 0 h 952"/>
                          <a:gd name="connsiteX82" fmla="*/ 16193 w 21907"/>
                          <a:gd name="connsiteY82" fmla="*/ 0 h 952"/>
                          <a:gd name="connsiteX83" fmla="*/ 16193 w 21907"/>
                          <a:gd name="connsiteY83" fmla="*/ 0 h 952"/>
                          <a:gd name="connsiteX84" fmla="*/ 16193 w 21907"/>
                          <a:gd name="connsiteY84" fmla="*/ 0 h 952"/>
                          <a:gd name="connsiteX85" fmla="*/ 16193 w 21907"/>
                          <a:gd name="connsiteY85" fmla="*/ 0 h 952"/>
                          <a:gd name="connsiteX86" fmla="*/ 17145 w 21907"/>
                          <a:gd name="connsiteY86" fmla="*/ 0 h 952"/>
                          <a:gd name="connsiteX87" fmla="*/ 17145 w 21907"/>
                          <a:gd name="connsiteY87" fmla="*/ 0 h 952"/>
                          <a:gd name="connsiteX88" fmla="*/ 19050 w 21907"/>
                          <a:gd name="connsiteY88" fmla="*/ 0 h 952"/>
                          <a:gd name="connsiteX89" fmla="*/ 20003 w 21907"/>
                          <a:gd name="connsiteY89" fmla="*/ 0 h 952"/>
                          <a:gd name="connsiteX90" fmla="*/ 20955 w 21907"/>
                          <a:gd name="connsiteY90" fmla="*/ 0 h 952"/>
                          <a:gd name="connsiteX91" fmla="*/ 21907 w 21907"/>
                          <a:gd name="connsiteY91" fmla="*/ 0 h 952"/>
                          <a:gd name="connsiteX92" fmla="*/ 21907 w 21907"/>
                          <a:gd name="connsiteY92" fmla="*/ 0 h 952"/>
                          <a:gd name="connsiteX93" fmla="*/ 15240 w 21907"/>
                          <a:gd name="connsiteY93" fmla="*/ 953 h 952"/>
                          <a:gd name="connsiteX94" fmla="*/ 0 w 21907"/>
                          <a:gd name="connsiteY94" fmla="*/ 953 h 952"/>
                          <a:gd name="connsiteX95" fmla="*/ 0 w 21907"/>
                          <a:gd name="connsiteY95" fmla="*/ 953 h 952"/>
                          <a:gd name="connsiteX96" fmla="*/ 0 w 21907"/>
                          <a:gd name="connsiteY96" fmla="*/ 953 h 952"/>
                          <a:gd name="connsiteX97" fmla="*/ 0 w 21907"/>
                          <a:gd name="connsiteY97" fmla="*/ 953 h 952"/>
                          <a:gd name="connsiteX98" fmla="*/ 0 w 21907"/>
                          <a:gd name="connsiteY98" fmla="*/ 953 h 952"/>
                          <a:gd name="connsiteX99" fmla="*/ 2857 w 21907"/>
                          <a:gd name="connsiteY99" fmla="*/ 953 h 952"/>
                          <a:gd name="connsiteX100" fmla="*/ 2857 w 21907"/>
                          <a:gd name="connsiteY100" fmla="*/ 953 h 952"/>
                          <a:gd name="connsiteX101" fmla="*/ 2857 w 21907"/>
                          <a:gd name="connsiteY101" fmla="*/ 953 h 952"/>
                          <a:gd name="connsiteX102" fmla="*/ 2857 w 21907"/>
                          <a:gd name="connsiteY102" fmla="*/ 953 h 952"/>
                          <a:gd name="connsiteX103" fmla="*/ 2857 w 21907"/>
                          <a:gd name="connsiteY103" fmla="*/ 953 h 952"/>
                          <a:gd name="connsiteX104" fmla="*/ 13335 w 21907"/>
                          <a:gd name="connsiteY104" fmla="*/ 953 h 952"/>
                          <a:gd name="connsiteX105" fmla="*/ 13335 w 21907"/>
                          <a:gd name="connsiteY105" fmla="*/ 953 h 952"/>
                          <a:gd name="connsiteX106" fmla="*/ 13335 w 21907"/>
                          <a:gd name="connsiteY106" fmla="*/ 953 h 952"/>
                          <a:gd name="connsiteX107" fmla="*/ 13335 w 21907"/>
                          <a:gd name="connsiteY107" fmla="*/ 953 h 952"/>
                          <a:gd name="connsiteX108" fmla="*/ 13335 w 21907"/>
                          <a:gd name="connsiteY108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1907" h="952">
                            <a:moveTo>
                              <a:pt x="15240" y="953"/>
                            </a:move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8097" y="0"/>
                              <a:pt x="18097" y="0"/>
                              <a:pt x="19050" y="0"/>
                            </a:cubicBezTo>
                            <a:cubicBezTo>
                              <a:pt x="19050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1907" y="0"/>
                            </a:cubicBezTo>
                            <a:cubicBezTo>
                              <a:pt x="21907" y="0"/>
                              <a:pt x="21907" y="0"/>
                              <a:pt x="21907" y="0"/>
                            </a:cubicBezTo>
                            <a:lnTo>
                              <a:pt x="15240" y="953"/>
                            </a:lnTo>
                            <a:close/>
                            <a:moveTo>
                              <a:pt x="0" y="953"/>
                            </a:move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2857" y="953"/>
                            </a:moveTo>
                            <a:cubicBezTo>
                              <a:pt x="2857" y="953"/>
                              <a:pt x="2857" y="0"/>
                              <a:pt x="2857" y="953"/>
                            </a:cubicBezTo>
                            <a:cubicBezTo>
                              <a:pt x="2857" y="0"/>
                              <a:pt x="2857" y="0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lose/>
                            <a:moveTo>
                              <a:pt x="13335" y="953"/>
                            </a:move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8" name="任意多边形: 形状 1541"/>
                      <p:cNvSpPr/>
                      <p:nvPr/>
                    </p:nvSpPr>
                    <p:spPr>
                      <a:xfrm>
                        <a:off x="3971925" y="37699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659" name="任意多边形: 形状 1542"/>
                      <p:cNvSpPr/>
                      <p:nvPr/>
                    </p:nvSpPr>
                    <p:spPr>
                      <a:xfrm>
                        <a:off x="3971210" y="3769041"/>
                        <a:ext cx="714" cy="952"/>
                      </a:xfrm>
                      <a:custGeom>
                        <a:avLst/>
                        <a:gdLst>
                          <a:gd name="connsiteX0" fmla="*/ 714 w 714"/>
                          <a:gd name="connsiteY0" fmla="*/ 953 h 952"/>
                          <a:gd name="connsiteX1" fmla="*/ 714 w 714"/>
                          <a:gd name="connsiteY1" fmla="*/ 0 h 952"/>
                          <a:gd name="connsiteX2" fmla="*/ 714 w 714"/>
                          <a:gd name="connsiteY2" fmla="*/ 0 h 952"/>
                          <a:gd name="connsiteX3" fmla="*/ 714 w 714"/>
                          <a:gd name="connsiteY3" fmla="*/ 0 h 952"/>
                          <a:gd name="connsiteX4" fmla="*/ 714 w 714"/>
                          <a:gd name="connsiteY4" fmla="*/ 0 h 952"/>
                          <a:gd name="connsiteX5" fmla="*/ 714 w 714"/>
                          <a:gd name="connsiteY5" fmla="*/ 0 h 952"/>
                          <a:gd name="connsiteX6" fmla="*/ 714 w 714"/>
                          <a:gd name="connsiteY6" fmla="*/ 0 h 952"/>
                          <a:gd name="connsiteX7" fmla="*/ 714 w 714"/>
                          <a:gd name="connsiteY7" fmla="*/ 0 h 952"/>
                          <a:gd name="connsiteX8" fmla="*/ 714 w 714"/>
                          <a:gd name="connsiteY8" fmla="*/ 0 h 952"/>
                          <a:gd name="connsiteX9" fmla="*/ 714 w 714"/>
                          <a:gd name="connsiteY9" fmla="*/ 0 h 952"/>
                          <a:gd name="connsiteX10" fmla="*/ 714 w 714"/>
                          <a:gd name="connsiteY10" fmla="*/ 0 h 952"/>
                          <a:gd name="connsiteX11" fmla="*/ 714 w 714"/>
                          <a:gd name="connsiteY11" fmla="*/ 0 h 952"/>
                          <a:gd name="connsiteX12" fmla="*/ 714 w 714"/>
                          <a:gd name="connsiteY12" fmla="*/ 953 h 952"/>
                          <a:gd name="connsiteX13" fmla="*/ 714 w 714"/>
                          <a:gd name="connsiteY13" fmla="*/ 953 h 952"/>
                          <a:gd name="connsiteX14" fmla="*/ 714 w 714"/>
                          <a:gd name="connsiteY14" fmla="*/ 953 h 952"/>
                          <a:gd name="connsiteX15" fmla="*/ 714 w 714"/>
                          <a:gd name="connsiteY15" fmla="*/ 953 h 952"/>
                          <a:gd name="connsiteX16" fmla="*/ 714 w 714"/>
                          <a:gd name="connsiteY16" fmla="*/ 953 h 952"/>
                          <a:gd name="connsiteX17" fmla="*/ 714 w 714"/>
                          <a:gd name="connsiteY17" fmla="*/ 953 h 952"/>
                          <a:gd name="connsiteX18" fmla="*/ 714 w 714"/>
                          <a:gd name="connsiteY18" fmla="*/ 953 h 952"/>
                          <a:gd name="connsiteX19" fmla="*/ 714 w 714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714" y="953"/>
                            </a:moveTo>
                            <a:cubicBezTo>
                              <a:pt x="714" y="953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953"/>
                            </a:ln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cubicBezTo>
                              <a:pt x="-238" y="953"/>
                              <a:pt x="-238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660" name="图形 2"/>
                    <p:cNvGrpSpPr/>
                    <p:nvPr/>
                  </p:nvGrpSpPr>
                  <p:grpSpPr>
                    <a:xfrm>
                      <a:off x="3988117" y="3751896"/>
                      <a:ext cx="5714" cy="5715"/>
                      <a:chOff x="3988117" y="3751896"/>
                      <a:chExt cx="5714" cy="5715"/>
                    </a:xfrm>
                  </p:grpSpPr>
                  <p:grpSp>
                    <p:nvGrpSpPr>
                      <p:cNvPr id="1661" name="图形 2"/>
                      <p:cNvGrpSpPr/>
                      <p:nvPr/>
                    </p:nvGrpSpPr>
                    <p:grpSpPr>
                      <a:xfrm>
                        <a:off x="3988117" y="3751896"/>
                        <a:ext cx="5714" cy="5715"/>
                        <a:chOff x="3988117" y="3751896"/>
                        <a:chExt cx="5714" cy="5715"/>
                      </a:xfrm>
                    </p:grpSpPr>
                    <p:sp>
                      <p:nvSpPr>
                        <p:cNvPr id="1662" name="任意多边形: 形状 1545"/>
                        <p:cNvSpPr/>
                        <p:nvPr/>
                      </p:nvSpPr>
                      <p:spPr>
                        <a:xfrm>
                          <a:off x="3988117" y="3751896"/>
                          <a:ext cx="5714" cy="5715"/>
                        </a:xfrm>
                        <a:custGeom>
                          <a:avLst/>
                          <a:gdLst>
                            <a:gd name="connsiteX0" fmla="*/ 0 w 5714"/>
                            <a:gd name="connsiteY0" fmla="*/ 0 h 5715"/>
                            <a:gd name="connsiteX1" fmla="*/ 5715 w 5714"/>
                            <a:gd name="connsiteY1" fmla="*/ 0 h 5715"/>
                            <a:gd name="connsiteX2" fmla="*/ 4763 w 5714"/>
                            <a:gd name="connsiteY2" fmla="*/ 5715 h 5715"/>
                            <a:gd name="connsiteX3" fmla="*/ 0 w 5714"/>
                            <a:gd name="connsiteY3" fmla="*/ 571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14" h="5715">
                              <a:moveTo>
                                <a:pt x="0" y="0"/>
                              </a:moveTo>
                              <a:lnTo>
                                <a:pt x="5715" y="0"/>
                              </a:lnTo>
                              <a:lnTo>
                                <a:pt x="4763" y="5715"/>
                              </a:lnTo>
                              <a:lnTo>
                                <a:pt x="0" y="5715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63" name="任意多边形: 形状 1546"/>
                        <p:cNvSpPr/>
                        <p:nvPr/>
                      </p:nvSpPr>
                      <p:spPr>
                        <a:xfrm>
                          <a:off x="3988117" y="3754754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953 h 952"/>
                            <a:gd name="connsiteX1" fmla="*/ 0 w 952"/>
                            <a:gd name="connsiteY1" fmla="*/ 953 h 952"/>
                            <a:gd name="connsiteX2" fmla="*/ 0 w 952"/>
                            <a:gd name="connsiteY2" fmla="*/ 953 h 952"/>
                            <a:gd name="connsiteX3" fmla="*/ 0 w 952"/>
                            <a:gd name="connsiteY3" fmla="*/ 953 h 952"/>
                            <a:gd name="connsiteX4" fmla="*/ 952 w 952"/>
                            <a:gd name="connsiteY4" fmla="*/ 953 h 952"/>
                            <a:gd name="connsiteX5" fmla="*/ 952 w 952"/>
                            <a:gd name="connsiteY5" fmla="*/ 953 h 952"/>
                            <a:gd name="connsiteX6" fmla="*/ 952 w 952"/>
                            <a:gd name="connsiteY6" fmla="*/ 953 h 952"/>
                            <a:gd name="connsiteX7" fmla="*/ 952 w 952"/>
                            <a:gd name="connsiteY7" fmla="*/ 953 h 952"/>
                            <a:gd name="connsiteX8" fmla="*/ 952 w 952"/>
                            <a:gd name="connsiteY8" fmla="*/ 953 h 952"/>
                            <a:gd name="connsiteX9" fmla="*/ 952 w 952"/>
                            <a:gd name="connsiteY9" fmla="*/ 953 h 952"/>
                            <a:gd name="connsiteX10" fmla="*/ 952 w 952"/>
                            <a:gd name="connsiteY10" fmla="*/ 953 h 952"/>
                            <a:gd name="connsiteX11" fmla="*/ 952 w 952"/>
                            <a:gd name="connsiteY11" fmla="*/ 953 h 952"/>
                            <a:gd name="connsiteX12" fmla="*/ 952 w 952"/>
                            <a:gd name="connsiteY12" fmla="*/ 953 h 952"/>
                            <a:gd name="connsiteX13" fmla="*/ 952 w 952"/>
                            <a:gd name="connsiteY13" fmla="*/ 953 h 952"/>
                            <a:gd name="connsiteX14" fmla="*/ 952 w 952"/>
                            <a:gd name="connsiteY14" fmla="*/ 953 h 952"/>
                            <a:gd name="connsiteX15" fmla="*/ 952 w 952"/>
                            <a:gd name="connsiteY15" fmla="*/ 953 h 952"/>
                            <a:gd name="connsiteX16" fmla="*/ 952 w 952"/>
                            <a:gd name="connsiteY16" fmla="*/ 953 h 952"/>
                            <a:gd name="connsiteX17" fmla="*/ 952 w 952"/>
                            <a:gd name="connsiteY17" fmla="*/ 953 h 952"/>
                            <a:gd name="connsiteX18" fmla="*/ 952 w 952"/>
                            <a:gd name="connsiteY18" fmla="*/ 953 h 952"/>
                            <a:gd name="connsiteX19" fmla="*/ 952 w 952"/>
                            <a:gd name="connsiteY19" fmla="*/ 953 h 952"/>
                            <a:gd name="connsiteX20" fmla="*/ 952 w 952"/>
                            <a:gd name="connsiteY20" fmla="*/ 953 h 952"/>
                            <a:gd name="connsiteX21" fmla="*/ 952 w 952"/>
                            <a:gd name="connsiteY21" fmla="*/ 953 h 952"/>
                            <a:gd name="connsiteX22" fmla="*/ 952 w 952"/>
                            <a:gd name="connsiteY22" fmla="*/ 953 h 952"/>
                            <a:gd name="connsiteX23" fmla="*/ 952 w 952"/>
                            <a:gd name="connsiteY23" fmla="*/ 953 h 952"/>
                            <a:gd name="connsiteX24" fmla="*/ 952 w 952"/>
                            <a:gd name="connsiteY24" fmla="*/ 953 h 952"/>
                            <a:gd name="connsiteX25" fmla="*/ 952 w 952"/>
                            <a:gd name="connsiteY25" fmla="*/ 953 h 952"/>
                            <a:gd name="connsiteX26" fmla="*/ 952 w 952"/>
                            <a:gd name="connsiteY26" fmla="*/ 953 h 952"/>
                            <a:gd name="connsiteX27" fmla="*/ 952 w 952"/>
                            <a:gd name="connsiteY27" fmla="*/ 953 h 952"/>
                            <a:gd name="connsiteX28" fmla="*/ 952 w 952"/>
                            <a:gd name="connsiteY28" fmla="*/ 953 h 952"/>
                            <a:gd name="connsiteX29" fmla="*/ 952 w 952"/>
                            <a:gd name="connsiteY29" fmla="*/ 953 h 952"/>
                            <a:gd name="connsiteX30" fmla="*/ 952 w 952"/>
                            <a:gd name="connsiteY30" fmla="*/ 953 h 952"/>
                            <a:gd name="connsiteX31" fmla="*/ 952 w 952"/>
                            <a:gd name="connsiteY31" fmla="*/ 953 h 952"/>
                            <a:gd name="connsiteX32" fmla="*/ 952 w 952"/>
                            <a:gd name="connsiteY32" fmla="*/ 953 h 952"/>
                            <a:gd name="connsiteX33" fmla="*/ 952 w 952"/>
                            <a:gd name="connsiteY33" fmla="*/ 953 h 952"/>
                            <a:gd name="connsiteX34" fmla="*/ 952 w 952"/>
                            <a:gd name="connsiteY34" fmla="*/ 953 h 952"/>
                            <a:gd name="connsiteX35" fmla="*/ 952 w 952"/>
                            <a:gd name="connsiteY35" fmla="*/ 953 h 952"/>
                            <a:gd name="connsiteX36" fmla="*/ 952 w 952"/>
                            <a:gd name="connsiteY36" fmla="*/ 953 h 952"/>
                            <a:gd name="connsiteX37" fmla="*/ 952 w 952"/>
                            <a:gd name="connsiteY37" fmla="*/ 953 h 952"/>
                            <a:gd name="connsiteX38" fmla="*/ 952 w 952"/>
                            <a:gd name="connsiteY38" fmla="*/ 953 h 952"/>
                            <a:gd name="connsiteX39" fmla="*/ 952 w 952"/>
                            <a:gd name="connsiteY39" fmla="*/ 953 h 952"/>
                            <a:gd name="connsiteX40" fmla="*/ 952 w 952"/>
                            <a:gd name="connsiteY40" fmla="*/ 953 h 952"/>
                            <a:gd name="connsiteX41" fmla="*/ 952 w 952"/>
                            <a:gd name="connsiteY41" fmla="*/ 953 h 952"/>
                            <a:gd name="connsiteX42" fmla="*/ 952 w 952"/>
                            <a:gd name="connsiteY42" fmla="*/ 953 h 952"/>
                            <a:gd name="connsiteX43" fmla="*/ 952 w 952"/>
                            <a:gd name="connsiteY43" fmla="*/ 953 h 952"/>
                            <a:gd name="connsiteX44" fmla="*/ 952 w 952"/>
                            <a:gd name="connsiteY44" fmla="*/ 953 h 952"/>
                            <a:gd name="connsiteX45" fmla="*/ 952 w 952"/>
                            <a:gd name="connsiteY45" fmla="*/ 953 h 952"/>
                            <a:gd name="connsiteX46" fmla="*/ 952 w 952"/>
                            <a:gd name="connsiteY46" fmla="*/ 953 h 952"/>
                            <a:gd name="connsiteX47" fmla="*/ 952 w 952"/>
                            <a:gd name="connsiteY47" fmla="*/ 953 h 952"/>
                            <a:gd name="connsiteX48" fmla="*/ 952 w 952"/>
                            <a:gd name="connsiteY48" fmla="*/ 953 h 952"/>
                            <a:gd name="connsiteX49" fmla="*/ 952 w 952"/>
                            <a:gd name="connsiteY49" fmla="*/ 953 h 952"/>
                            <a:gd name="connsiteX50" fmla="*/ 952 w 952"/>
                            <a:gd name="connsiteY50" fmla="*/ 953 h 952"/>
                            <a:gd name="connsiteX51" fmla="*/ 952 w 952"/>
                            <a:gd name="connsiteY51" fmla="*/ 953 h 952"/>
                            <a:gd name="connsiteX52" fmla="*/ 952 w 952"/>
                            <a:gd name="connsiteY52" fmla="*/ 953 h 952"/>
                            <a:gd name="connsiteX53" fmla="*/ 952 w 952"/>
                            <a:gd name="connsiteY53" fmla="*/ 953 h 952"/>
                            <a:gd name="connsiteX54" fmla="*/ 952 w 952"/>
                            <a:gd name="connsiteY54" fmla="*/ 953 h 952"/>
                            <a:gd name="connsiteX55" fmla="*/ 952 w 952"/>
                            <a:gd name="connsiteY55" fmla="*/ 953 h 952"/>
                            <a:gd name="connsiteX56" fmla="*/ 952 w 952"/>
                            <a:gd name="connsiteY56" fmla="*/ 953 h 952"/>
                            <a:gd name="connsiteX57" fmla="*/ 952 w 952"/>
                            <a:gd name="connsiteY57" fmla="*/ 953 h 952"/>
                            <a:gd name="connsiteX58" fmla="*/ 952 w 952"/>
                            <a:gd name="connsiteY58" fmla="*/ 953 h 952"/>
                            <a:gd name="connsiteX59" fmla="*/ 952 w 952"/>
                            <a:gd name="connsiteY59" fmla="*/ 953 h 952"/>
                            <a:gd name="connsiteX60" fmla="*/ 952 w 952"/>
                            <a:gd name="connsiteY60" fmla="*/ 953 h 952"/>
                            <a:gd name="connsiteX61" fmla="*/ 952 w 952"/>
                            <a:gd name="connsiteY61" fmla="*/ 953 h 952"/>
                            <a:gd name="connsiteX62" fmla="*/ 952 w 952"/>
                            <a:gd name="connsiteY62" fmla="*/ 953 h 952"/>
                            <a:gd name="connsiteX63" fmla="*/ 952 w 952"/>
                            <a:gd name="connsiteY63" fmla="*/ 953 h 952"/>
                            <a:gd name="connsiteX64" fmla="*/ 952 w 952"/>
                            <a:gd name="connsiteY64" fmla="*/ 953 h 952"/>
                            <a:gd name="connsiteX65" fmla="*/ 952 w 952"/>
                            <a:gd name="connsiteY65" fmla="*/ 953 h 952"/>
                            <a:gd name="connsiteX66" fmla="*/ 952 w 952"/>
                            <a:gd name="connsiteY66" fmla="*/ 953 h 952"/>
                            <a:gd name="connsiteX67" fmla="*/ 952 w 952"/>
                            <a:gd name="connsiteY67" fmla="*/ 953 h 952"/>
                            <a:gd name="connsiteX68" fmla="*/ 952 w 952"/>
                            <a:gd name="connsiteY68" fmla="*/ 953 h 952"/>
                            <a:gd name="connsiteX69" fmla="*/ 952 w 952"/>
                            <a:gd name="connsiteY69" fmla="*/ 953 h 952"/>
                            <a:gd name="connsiteX70" fmla="*/ 952 w 952"/>
                            <a:gd name="connsiteY70" fmla="*/ 953 h 952"/>
                            <a:gd name="connsiteX71" fmla="*/ 952 w 952"/>
                            <a:gd name="connsiteY71" fmla="*/ 953 h 952"/>
                            <a:gd name="connsiteX72" fmla="*/ 952 w 952"/>
                            <a:gd name="connsiteY72" fmla="*/ 953 h 952"/>
                            <a:gd name="connsiteX73" fmla="*/ 952 w 952"/>
                            <a:gd name="connsiteY73" fmla="*/ 953 h 952"/>
                            <a:gd name="connsiteX74" fmla="*/ 952 w 952"/>
                            <a:gd name="connsiteY74" fmla="*/ 953 h 952"/>
                            <a:gd name="connsiteX75" fmla="*/ 952 w 952"/>
                            <a:gd name="connsiteY75" fmla="*/ 953 h 952"/>
                            <a:gd name="connsiteX76" fmla="*/ 952 w 952"/>
                            <a:gd name="connsiteY76" fmla="*/ 953 h 952"/>
                            <a:gd name="connsiteX77" fmla="*/ 952 w 952"/>
                            <a:gd name="connsiteY77" fmla="*/ 953 h 952"/>
                            <a:gd name="connsiteX78" fmla="*/ 952 w 952"/>
                            <a:gd name="connsiteY78" fmla="*/ 953 h 952"/>
                            <a:gd name="connsiteX79" fmla="*/ 0 w 952"/>
                            <a:gd name="connsiteY79" fmla="*/ 953 h 952"/>
                            <a:gd name="connsiteX80" fmla="*/ 0 w 952"/>
                            <a:gd name="connsiteY80" fmla="*/ 953 h 952"/>
                            <a:gd name="connsiteX81" fmla="*/ 0 w 952"/>
                            <a:gd name="connsiteY81" fmla="*/ 953 h 952"/>
                            <a:gd name="connsiteX82" fmla="*/ 0 w 952"/>
                            <a:gd name="connsiteY82" fmla="*/ 953 h 952"/>
                            <a:gd name="connsiteX83" fmla="*/ 0 w 952"/>
                            <a:gd name="connsiteY83" fmla="*/ 953 h 952"/>
                            <a:gd name="connsiteX84" fmla="*/ 0 w 952"/>
                            <a:gd name="connsiteY84" fmla="*/ 953 h 952"/>
                            <a:gd name="connsiteX85" fmla="*/ 952 w 952"/>
                            <a:gd name="connsiteY85" fmla="*/ 0 h 952"/>
                            <a:gd name="connsiteX86" fmla="*/ 952 w 952"/>
                            <a:gd name="connsiteY86" fmla="*/ 0 h 952"/>
                            <a:gd name="connsiteX87" fmla="*/ 952 w 952"/>
                            <a:gd name="connsiteY87" fmla="*/ 0 h 952"/>
                            <a:gd name="connsiteX88" fmla="*/ 952 w 952"/>
                            <a:gd name="connsiteY88" fmla="*/ 0 h 952"/>
                            <a:gd name="connsiteX89" fmla="*/ 952 w 952"/>
                            <a:gd name="connsiteY89" fmla="*/ 0 h 952"/>
                            <a:gd name="connsiteX90" fmla="*/ 952 w 952"/>
                            <a:gd name="connsiteY90" fmla="*/ 0 h 952"/>
                            <a:gd name="connsiteX91" fmla="*/ 952 w 952"/>
                            <a:gd name="connsiteY91" fmla="*/ 0 h 952"/>
                            <a:gd name="connsiteX92" fmla="*/ 952 w 952"/>
                            <a:gd name="connsiteY92" fmla="*/ 0 h 952"/>
                            <a:gd name="connsiteX93" fmla="*/ 952 w 952"/>
                            <a:gd name="connsiteY93" fmla="*/ 0 h 952"/>
                            <a:gd name="connsiteX94" fmla="*/ 952 w 952"/>
                            <a:gd name="connsiteY94" fmla="*/ 0 h 952"/>
                            <a:gd name="connsiteX95" fmla="*/ 952 w 952"/>
                            <a:gd name="connsiteY95" fmla="*/ 0 h 952"/>
                            <a:gd name="connsiteX96" fmla="*/ 952 w 952"/>
                            <a:gd name="connsiteY96" fmla="*/ 0 h 952"/>
                            <a:gd name="connsiteX97" fmla="*/ 952 w 952"/>
                            <a:gd name="connsiteY97" fmla="*/ 0 h 952"/>
                            <a:gd name="connsiteX98" fmla="*/ 952 w 952"/>
                            <a:gd name="connsiteY98" fmla="*/ 0 h 952"/>
                            <a:gd name="connsiteX99" fmla="*/ 952 w 952"/>
                            <a:gd name="connsiteY99" fmla="*/ 0 h 952"/>
                            <a:gd name="connsiteX100" fmla="*/ 952 w 952"/>
                            <a:gd name="connsiteY100" fmla="*/ 0 h 952"/>
                            <a:gd name="connsiteX101" fmla="*/ 952 w 952"/>
                            <a:gd name="connsiteY101" fmla="*/ 0 h 952"/>
                            <a:gd name="connsiteX102" fmla="*/ 952 w 952"/>
                            <a:gd name="connsiteY102" fmla="*/ 0 h 952"/>
                            <a:gd name="connsiteX103" fmla="*/ 952 w 952"/>
                            <a:gd name="connsiteY103" fmla="*/ 0 h 952"/>
                            <a:gd name="connsiteX104" fmla="*/ 952 w 952"/>
                            <a:gd name="connsiteY104" fmla="*/ 0 h 952"/>
                            <a:gd name="connsiteX105" fmla="*/ 952 w 952"/>
                            <a:gd name="connsiteY105" fmla="*/ 0 h 952"/>
                            <a:gd name="connsiteX106" fmla="*/ 952 w 952"/>
                            <a:gd name="connsiteY106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953"/>
                              </a:move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952" y="953"/>
                                <a:pt x="952" y="953"/>
                                <a:pt x="0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lose/>
                              <a:moveTo>
                                <a:pt x="952" y="0"/>
                              </a:move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64" name="图形 2"/>
                      <p:cNvGrpSpPr/>
                      <p:nvPr/>
                    </p:nvGrpSpPr>
                    <p:grpSpPr>
                      <a:xfrm>
                        <a:off x="3990022" y="3755081"/>
                        <a:ext cx="952" cy="2530"/>
                        <a:chOff x="3990022" y="3755081"/>
                        <a:chExt cx="952" cy="2530"/>
                      </a:xfrm>
                    </p:grpSpPr>
                    <p:sp>
                      <p:nvSpPr>
                        <p:cNvPr id="1665" name="任意多边形: 形状 1548"/>
                        <p:cNvSpPr/>
                        <p:nvPr/>
                      </p:nvSpPr>
                      <p:spPr>
                        <a:xfrm>
                          <a:off x="3990975" y="37557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66" name="任意多边形: 形状 1549"/>
                        <p:cNvSpPr/>
                        <p:nvPr/>
                      </p:nvSpPr>
                      <p:spPr>
                        <a:xfrm>
                          <a:off x="3990022" y="37576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67" name="任意多边形: 形状 1550"/>
                        <p:cNvSpPr/>
                        <p:nvPr/>
                      </p:nvSpPr>
                      <p:spPr>
                        <a:xfrm>
                          <a:off x="3990022" y="3755081"/>
                          <a:ext cx="952" cy="1578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1578 h 1578"/>
                            <a:gd name="connsiteX1" fmla="*/ 0 w 952"/>
                            <a:gd name="connsiteY1" fmla="*/ 1578 h 1578"/>
                            <a:gd name="connsiteX2" fmla="*/ 0 w 952"/>
                            <a:gd name="connsiteY2" fmla="*/ 1578 h 1578"/>
                            <a:gd name="connsiteX3" fmla="*/ 0 w 952"/>
                            <a:gd name="connsiteY3" fmla="*/ 1578 h 1578"/>
                            <a:gd name="connsiteX4" fmla="*/ 0 w 952"/>
                            <a:gd name="connsiteY4" fmla="*/ 1578 h 1578"/>
                            <a:gd name="connsiteX5" fmla="*/ 0 w 952"/>
                            <a:gd name="connsiteY5" fmla="*/ 1578 h 1578"/>
                            <a:gd name="connsiteX6" fmla="*/ 0 w 952"/>
                            <a:gd name="connsiteY6" fmla="*/ 1578 h 1578"/>
                            <a:gd name="connsiteX7" fmla="*/ 0 w 952"/>
                            <a:gd name="connsiteY7" fmla="*/ 1578 h 1578"/>
                            <a:gd name="connsiteX8" fmla="*/ 0 w 952"/>
                            <a:gd name="connsiteY8" fmla="*/ 1578 h 1578"/>
                            <a:gd name="connsiteX9" fmla="*/ 0 w 952"/>
                            <a:gd name="connsiteY9" fmla="*/ 1578 h 1578"/>
                            <a:gd name="connsiteX10" fmla="*/ 0 w 952"/>
                            <a:gd name="connsiteY10" fmla="*/ 1578 h 1578"/>
                            <a:gd name="connsiteX11" fmla="*/ 0 w 952"/>
                            <a:gd name="connsiteY11" fmla="*/ 1578 h 1578"/>
                            <a:gd name="connsiteX12" fmla="*/ 0 w 952"/>
                            <a:gd name="connsiteY12" fmla="*/ 1578 h 1578"/>
                            <a:gd name="connsiteX13" fmla="*/ 953 w 952"/>
                            <a:gd name="connsiteY13" fmla="*/ 1578 h 1578"/>
                            <a:gd name="connsiteX14" fmla="*/ 953 w 952"/>
                            <a:gd name="connsiteY14" fmla="*/ 1578 h 1578"/>
                            <a:gd name="connsiteX15" fmla="*/ 953 w 952"/>
                            <a:gd name="connsiteY15" fmla="*/ 1578 h 1578"/>
                            <a:gd name="connsiteX16" fmla="*/ 953 w 952"/>
                            <a:gd name="connsiteY16" fmla="*/ 1578 h 1578"/>
                            <a:gd name="connsiteX17" fmla="*/ 953 w 952"/>
                            <a:gd name="connsiteY17" fmla="*/ 1578 h 1578"/>
                            <a:gd name="connsiteX18" fmla="*/ 953 w 952"/>
                            <a:gd name="connsiteY18" fmla="*/ 1578 h 1578"/>
                            <a:gd name="connsiteX19" fmla="*/ 953 w 952"/>
                            <a:gd name="connsiteY19" fmla="*/ 1578 h 1578"/>
                            <a:gd name="connsiteX20" fmla="*/ 953 w 952"/>
                            <a:gd name="connsiteY20" fmla="*/ 1578 h 1578"/>
                            <a:gd name="connsiteX21" fmla="*/ 953 w 952"/>
                            <a:gd name="connsiteY21" fmla="*/ 1578 h 1578"/>
                            <a:gd name="connsiteX22" fmla="*/ 953 w 952"/>
                            <a:gd name="connsiteY22" fmla="*/ 1578 h 1578"/>
                            <a:gd name="connsiteX23" fmla="*/ 953 w 952"/>
                            <a:gd name="connsiteY23" fmla="*/ 1578 h 1578"/>
                            <a:gd name="connsiteX24" fmla="*/ 953 w 952"/>
                            <a:gd name="connsiteY24" fmla="*/ 1578 h 1578"/>
                            <a:gd name="connsiteX25" fmla="*/ 953 w 952"/>
                            <a:gd name="connsiteY25" fmla="*/ 1578 h 1578"/>
                            <a:gd name="connsiteX26" fmla="*/ 953 w 952"/>
                            <a:gd name="connsiteY26" fmla="*/ 1578 h 1578"/>
                            <a:gd name="connsiteX27" fmla="*/ 953 w 952"/>
                            <a:gd name="connsiteY27" fmla="*/ 1578 h 1578"/>
                            <a:gd name="connsiteX28" fmla="*/ 953 w 952"/>
                            <a:gd name="connsiteY28" fmla="*/ 1578 h 1578"/>
                            <a:gd name="connsiteX29" fmla="*/ 953 w 952"/>
                            <a:gd name="connsiteY29" fmla="*/ 1578 h 1578"/>
                            <a:gd name="connsiteX30" fmla="*/ 953 w 952"/>
                            <a:gd name="connsiteY30" fmla="*/ 1578 h 1578"/>
                            <a:gd name="connsiteX31" fmla="*/ 953 w 952"/>
                            <a:gd name="connsiteY31" fmla="*/ 1578 h 1578"/>
                            <a:gd name="connsiteX32" fmla="*/ 953 w 952"/>
                            <a:gd name="connsiteY32" fmla="*/ 1578 h 1578"/>
                            <a:gd name="connsiteX33" fmla="*/ 953 w 952"/>
                            <a:gd name="connsiteY33" fmla="*/ 1578 h 1578"/>
                            <a:gd name="connsiteX34" fmla="*/ 953 w 952"/>
                            <a:gd name="connsiteY34" fmla="*/ 1578 h 1578"/>
                            <a:gd name="connsiteX35" fmla="*/ 953 w 952"/>
                            <a:gd name="connsiteY35" fmla="*/ 1578 h 1578"/>
                            <a:gd name="connsiteX36" fmla="*/ 953 w 952"/>
                            <a:gd name="connsiteY36" fmla="*/ 1578 h 1578"/>
                            <a:gd name="connsiteX37" fmla="*/ 953 w 952"/>
                            <a:gd name="connsiteY37" fmla="*/ 1578 h 1578"/>
                            <a:gd name="connsiteX38" fmla="*/ 953 w 952"/>
                            <a:gd name="connsiteY38" fmla="*/ 1578 h 1578"/>
                            <a:gd name="connsiteX39" fmla="*/ 0 w 952"/>
                            <a:gd name="connsiteY39" fmla="*/ 626 h 1578"/>
                            <a:gd name="connsiteX40" fmla="*/ 0 w 952"/>
                            <a:gd name="connsiteY40" fmla="*/ 626 h 1578"/>
                            <a:gd name="connsiteX41" fmla="*/ 0 w 952"/>
                            <a:gd name="connsiteY41" fmla="*/ 626 h 1578"/>
                            <a:gd name="connsiteX42" fmla="*/ 0 w 952"/>
                            <a:gd name="connsiteY42" fmla="*/ 626 h 1578"/>
                            <a:gd name="connsiteX43" fmla="*/ 0 w 952"/>
                            <a:gd name="connsiteY43" fmla="*/ 626 h 1578"/>
                            <a:gd name="connsiteX44" fmla="*/ 0 w 952"/>
                            <a:gd name="connsiteY44" fmla="*/ 1578 h 1578"/>
                            <a:gd name="connsiteX45" fmla="*/ 0 w 952"/>
                            <a:gd name="connsiteY45" fmla="*/ 1578 h 1578"/>
                            <a:gd name="connsiteX46" fmla="*/ 0 w 952"/>
                            <a:gd name="connsiteY46" fmla="*/ 1578 h 1578"/>
                            <a:gd name="connsiteX47" fmla="*/ 0 w 952"/>
                            <a:gd name="connsiteY47" fmla="*/ 1578 h 1578"/>
                            <a:gd name="connsiteX48" fmla="*/ 0 w 952"/>
                            <a:gd name="connsiteY48" fmla="*/ 1578 h 1578"/>
                            <a:gd name="connsiteX49" fmla="*/ 0 w 952"/>
                            <a:gd name="connsiteY49" fmla="*/ 1578 h 1578"/>
                            <a:gd name="connsiteX50" fmla="*/ 0 w 952"/>
                            <a:gd name="connsiteY50" fmla="*/ 1578 h 1578"/>
                            <a:gd name="connsiteX51" fmla="*/ 0 w 952"/>
                            <a:gd name="connsiteY51" fmla="*/ 1578 h 1578"/>
                            <a:gd name="connsiteX52" fmla="*/ 0 w 952"/>
                            <a:gd name="connsiteY52" fmla="*/ 1578 h 1578"/>
                            <a:gd name="connsiteX53" fmla="*/ 0 w 952"/>
                            <a:gd name="connsiteY53" fmla="*/ 1578 h 1578"/>
                            <a:gd name="connsiteX54" fmla="*/ 0 w 952"/>
                            <a:gd name="connsiteY54" fmla="*/ 1578 h 1578"/>
                            <a:gd name="connsiteX55" fmla="*/ 0 w 952"/>
                            <a:gd name="connsiteY55" fmla="*/ 1578 h 1578"/>
                            <a:gd name="connsiteX56" fmla="*/ 0 w 952"/>
                            <a:gd name="connsiteY56" fmla="*/ 1578 h 1578"/>
                            <a:gd name="connsiteX57" fmla="*/ 0 w 952"/>
                            <a:gd name="connsiteY57" fmla="*/ 1578 h 1578"/>
                            <a:gd name="connsiteX58" fmla="*/ 0 w 952"/>
                            <a:gd name="connsiteY58" fmla="*/ 1578 h 1578"/>
                            <a:gd name="connsiteX59" fmla="*/ 0 w 952"/>
                            <a:gd name="connsiteY59" fmla="*/ 1578 h 1578"/>
                            <a:gd name="connsiteX60" fmla="*/ 0 w 952"/>
                            <a:gd name="connsiteY60" fmla="*/ 1578 h 1578"/>
                            <a:gd name="connsiteX61" fmla="*/ 0 w 952"/>
                            <a:gd name="connsiteY61" fmla="*/ 1578 h 1578"/>
                            <a:gd name="connsiteX62" fmla="*/ 0 w 952"/>
                            <a:gd name="connsiteY62" fmla="*/ 1578 h 1578"/>
                            <a:gd name="connsiteX63" fmla="*/ 0 w 952"/>
                            <a:gd name="connsiteY63" fmla="*/ 1578 h 1578"/>
                            <a:gd name="connsiteX64" fmla="*/ 0 w 952"/>
                            <a:gd name="connsiteY64" fmla="*/ 1578 h 1578"/>
                            <a:gd name="connsiteX65" fmla="*/ 0 w 952"/>
                            <a:gd name="connsiteY65" fmla="*/ 1578 h 1578"/>
                            <a:gd name="connsiteX66" fmla="*/ 0 w 952"/>
                            <a:gd name="connsiteY66" fmla="*/ 1578 h 1578"/>
                            <a:gd name="connsiteX67" fmla="*/ 0 w 952"/>
                            <a:gd name="connsiteY67" fmla="*/ 1578 h 1578"/>
                            <a:gd name="connsiteX68" fmla="*/ 0 w 952"/>
                            <a:gd name="connsiteY68" fmla="*/ 1578 h 1578"/>
                            <a:gd name="connsiteX69" fmla="*/ 0 w 952"/>
                            <a:gd name="connsiteY69" fmla="*/ 1578 h 1578"/>
                            <a:gd name="connsiteX70" fmla="*/ 0 w 952"/>
                            <a:gd name="connsiteY70" fmla="*/ 1578 h 1578"/>
                            <a:gd name="connsiteX71" fmla="*/ 0 w 952"/>
                            <a:gd name="connsiteY71" fmla="*/ 1578 h 1578"/>
                            <a:gd name="connsiteX72" fmla="*/ 0 w 952"/>
                            <a:gd name="connsiteY72" fmla="*/ 1578 h 1578"/>
                            <a:gd name="connsiteX73" fmla="*/ 0 w 952"/>
                            <a:gd name="connsiteY73" fmla="*/ 1578 h 1578"/>
                            <a:gd name="connsiteX74" fmla="*/ 0 w 952"/>
                            <a:gd name="connsiteY74" fmla="*/ 1578 h 1578"/>
                            <a:gd name="connsiteX75" fmla="*/ 0 w 952"/>
                            <a:gd name="connsiteY75" fmla="*/ 1578 h 1578"/>
                            <a:gd name="connsiteX76" fmla="*/ 0 w 952"/>
                            <a:gd name="connsiteY76" fmla="*/ 1578 h 1578"/>
                            <a:gd name="connsiteX77" fmla="*/ 0 w 952"/>
                            <a:gd name="connsiteY77" fmla="*/ 1578 h 1578"/>
                            <a:gd name="connsiteX78" fmla="*/ 0 w 952"/>
                            <a:gd name="connsiteY78" fmla="*/ 1578 h 1578"/>
                            <a:gd name="connsiteX79" fmla="*/ 0 w 952"/>
                            <a:gd name="connsiteY79" fmla="*/ 1578 h 1578"/>
                            <a:gd name="connsiteX80" fmla="*/ 0 w 952"/>
                            <a:gd name="connsiteY80" fmla="*/ 1578 h 1578"/>
                            <a:gd name="connsiteX81" fmla="*/ 0 w 952"/>
                            <a:gd name="connsiteY81" fmla="*/ 1578 h 1578"/>
                            <a:gd name="connsiteX82" fmla="*/ 0 w 952"/>
                            <a:gd name="connsiteY82" fmla="*/ 1578 h 1578"/>
                            <a:gd name="connsiteX83" fmla="*/ 0 w 952"/>
                            <a:gd name="connsiteY83" fmla="*/ 1578 h 1578"/>
                            <a:gd name="connsiteX84" fmla="*/ 0 w 952"/>
                            <a:gd name="connsiteY84" fmla="*/ 1578 h 1578"/>
                            <a:gd name="connsiteX85" fmla="*/ 953 w 952"/>
                            <a:gd name="connsiteY85" fmla="*/ 626 h 1578"/>
                            <a:gd name="connsiteX86" fmla="*/ 953 w 952"/>
                            <a:gd name="connsiteY86" fmla="*/ 626 h 1578"/>
                            <a:gd name="connsiteX87" fmla="*/ 953 w 952"/>
                            <a:gd name="connsiteY87" fmla="*/ 626 h 1578"/>
                            <a:gd name="connsiteX88" fmla="*/ 953 w 952"/>
                            <a:gd name="connsiteY88" fmla="*/ 626 h 1578"/>
                            <a:gd name="connsiteX89" fmla="*/ 953 w 952"/>
                            <a:gd name="connsiteY89" fmla="*/ 626 h 1578"/>
                            <a:gd name="connsiteX90" fmla="*/ 953 w 952"/>
                            <a:gd name="connsiteY90" fmla="*/ 626 h 1578"/>
                            <a:gd name="connsiteX91" fmla="*/ 953 w 952"/>
                            <a:gd name="connsiteY91" fmla="*/ 626 h 1578"/>
                            <a:gd name="connsiteX92" fmla="*/ 953 w 952"/>
                            <a:gd name="connsiteY92" fmla="*/ 626 h 1578"/>
                            <a:gd name="connsiteX93" fmla="*/ 953 w 952"/>
                            <a:gd name="connsiteY93" fmla="*/ 626 h 1578"/>
                            <a:gd name="connsiteX94" fmla="*/ 953 w 952"/>
                            <a:gd name="connsiteY94" fmla="*/ 626 h 1578"/>
                            <a:gd name="connsiteX95" fmla="*/ 953 w 952"/>
                            <a:gd name="connsiteY95" fmla="*/ 626 h 1578"/>
                            <a:gd name="connsiteX96" fmla="*/ 953 w 952"/>
                            <a:gd name="connsiteY96" fmla="*/ 626 h 1578"/>
                            <a:gd name="connsiteX97" fmla="*/ 953 w 952"/>
                            <a:gd name="connsiteY97" fmla="*/ 626 h 1578"/>
                            <a:gd name="connsiteX98" fmla="*/ 953 w 952"/>
                            <a:gd name="connsiteY98" fmla="*/ 626 h 1578"/>
                            <a:gd name="connsiteX99" fmla="*/ 953 w 952"/>
                            <a:gd name="connsiteY99" fmla="*/ 626 h 1578"/>
                            <a:gd name="connsiteX100" fmla="*/ 953 w 952"/>
                            <a:gd name="connsiteY100" fmla="*/ 626 h 1578"/>
                            <a:gd name="connsiteX101" fmla="*/ 953 w 952"/>
                            <a:gd name="connsiteY101" fmla="*/ 626 h 1578"/>
                            <a:gd name="connsiteX102" fmla="*/ 953 w 952"/>
                            <a:gd name="connsiteY102" fmla="*/ 626 h 1578"/>
                            <a:gd name="connsiteX103" fmla="*/ 953 w 952"/>
                            <a:gd name="connsiteY103" fmla="*/ 626 h 1578"/>
                            <a:gd name="connsiteX104" fmla="*/ 953 w 952"/>
                            <a:gd name="connsiteY104" fmla="*/ 626 h 1578"/>
                            <a:gd name="connsiteX105" fmla="*/ 953 w 952"/>
                            <a:gd name="connsiteY105" fmla="*/ 626 h 1578"/>
                            <a:gd name="connsiteX106" fmla="*/ 953 w 952"/>
                            <a:gd name="connsiteY106" fmla="*/ 626 h 1578"/>
                            <a:gd name="connsiteX107" fmla="*/ 953 w 952"/>
                            <a:gd name="connsiteY107" fmla="*/ 626 h 1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</a:cxnLst>
                          <a:rect l="l" t="t" r="r" b="b"/>
                          <a:pathLst>
                            <a:path w="952" h="1578">
                              <a:moveTo>
                                <a:pt x="0" y="1578"/>
                              </a:move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cubicBezTo>
                                <a:pt x="953" y="1578"/>
                                <a:pt x="953" y="1578"/>
                                <a:pt x="953" y="1578"/>
                              </a:cubicBezTo>
                              <a:cubicBezTo>
                                <a:pt x="953" y="1578"/>
                                <a:pt x="953" y="1578"/>
                                <a:pt x="953" y="1578"/>
                              </a:cubicBez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953" y="1578"/>
                              </a:lnTo>
                              <a:lnTo>
                                <a:pt x="0" y="626"/>
                              </a:lnTo>
                              <a:cubicBezTo>
                                <a:pt x="0" y="626"/>
                                <a:pt x="0" y="626"/>
                                <a:pt x="0" y="626"/>
                              </a:cubicBezTo>
                              <a:lnTo>
                                <a:pt x="0" y="626"/>
                              </a:lnTo>
                              <a:lnTo>
                                <a:pt x="0" y="626"/>
                              </a:lnTo>
                              <a:cubicBezTo>
                                <a:pt x="0" y="626"/>
                                <a:pt x="0" y="626"/>
                                <a:pt x="0" y="626"/>
                              </a:cubicBezTo>
                              <a:cubicBezTo>
                                <a:pt x="0" y="-327"/>
                                <a:pt x="0" y="-327"/>
                                <a:pt x="0" y="1578"/>
                              </a:cubicBezTo>
                              <a:cubicBezTo>
                                <a:pt x="0" y="626"/>
                                <a:pt x="0" y="626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626"/>
                                <a:pt x="0" y="626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626"/>
                                <a:pt x="0" y="626"/>
                                <a:pt x="0" y="1578"/>
                              </a:cubicBezTo>
                              <a:cubicBezTo>
                                <a:pt x="0" y="626"/>
                                <a:pt x="0" y="626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626"/>
                                <a:pt x="0" y="1578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lose/>
                              <a:moveTo>
                                <a:pt x="953" y="626"/>
                              </a:move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cubicBezTo>
                                <a:pt x="953" y="626"/>
                                <a:pt x="953" y="626"/>
                                <a:pt x="953" y="626"/>
                              </a:cubicBez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cubicBezTo>
                                <a:pt x="953" y="626"/>
                                <a:pt x="953" y="626"/>
                                <a:pt x="953" y="626"/>
                              </a:cubicBezTo>
                              <a:cubicBezTo>
                                <a:pt x="953" y="626"/>
                                <a:pt x="953" y="626"/>
                                <a:pt x="953" y="626"/>
                              </a:cubicBezTo>
                              <a:cubicBezTo>
                                <a:pt x="953" y="626"/>
                                <a:pt x="953" y="626"/>
                                <a:pt x="953" y="626"/>
                              </a:cubicBez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lnTo>
                                <a:pt x="953" y="626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68" name="任意多边形: 形状 1551"/>
                        <p:cNvSpPr/>
                        <p:nvPr/>
                      </p:nvSpPr>
                      <p:spPr>
                        <a:xfrm>
                          <a:off x="3990022" y="3755707"/>
                          <a:ext cx="952" cy="1666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952 h 1666"/>
                            <a:gd name="connsiteX1" fmla="*/ 953 w 952"/>
                            <a:gd name="connsiteY1" fmla="*/ 952 h 1666"/>
                            <a:gd name="connsiteX2" fmla="*/ 953 w 952"/>
                            <a:gd name="connsiteY2" fmla="*/ 952 h 1666"/>
                            <a:gd name="connsiteX3" fmla="*/ 953 w 952"/>
                            <a:gd name="connsiteY3" fmla="*/ 952 h 1666"/>
                            <a:gd name="connsiteX4" fmla="*/ 953 w 952"/>
                            <a:gd name="connsiteY4" fmla="*/ 952 h 1666"/>
                            <a:gd name="connsiteX5" fmla="*/ 953 w 952"/>
                            <a:gd name="connsiteY5" fmla="*/ 952 h 1666"/>
                            <a:gd name="connsiteX6" fmla="*/ 953 w 952"/>
                            <a:gd name="connsiteY6" fmla="*/ 952 h 1666"/>
                            <a:gd name="connsiteX7" fmla="*/ 953 w 952"/>
                            <a:gd name="connsiteY7" fmla="*/ 952 h 1666"/>
                            <a:gd name="connsiteX8" fmla="*/ 953 w 952"/>
                            <a:gd name="connsiteY8" fmla="*/ 952 h 1666"/>
                            <a:gd name="connsiteX9" fmla="*/ 953 w 952"/>
                            <a:gd name="connsiteY9" fmla="*/ 952 h 1666"/>
                            <a:gd name="connsiteX10" fmla="*/ 953 w 952"/>
                            <a:gd name="connsiteY10" fmla="*/ 952 h 1666"/>
                            <a:gd name="connsiteX11" fmla="*/ 953 w 952"/>
                            <a:gd name="connsiteY11" fmla="*/ 952 h 1666"/>
                            <a:gd name="connsiteX12" fmla="*/ 953 w 952"/>
                            <a:gd name="connsiteY12" fmla="*/ 952 h 1666"/>
                            <a:gd name="connsiteX13" fmla="*/ 953 w 952"/>
                            <a:gd name="connsiteY13" fmla="*/ 952 h 1666"/>
                            <a:gd name="connsiteX14" fmla="*/ 953 w 952"/>
                            <a:gd name="connsiteY14" fmla="*/ 952 h 1666"/>
                            <a:gd name="connsiteX15" fmla="*/ 953 w 952"/>
                            <a:gd name="connsiteY15" fmla="*/ 952 h 1666"/>
                            <a:gd name="connsiteX16" fmla="*/ 953 w 952"/>
                            <a:gd name="connsiteY16" fmla="*/ 952 h 1666"/>
                            <a:gd name="connsiteX17" fmla="*/ 953 w 952"/>
                            <a:gd name="connsiteY17" fmla="*/ 952 h 1666"/>
                            <a:gd name="connsiteX18" fmla="*/ 0 w 952"/>
                            <a:gd name="connsiteY18" fmla="*/ 0 h 1666"/>
                            <a:gd name="connsiteX19" fmla="*/ 0 w 952"/>
                            <a:gd name="connsiteY19" fmla="*/ 0 h 1666"/>
                            <a:gd name="connsiteX20" fmla="*/ 0 w 952"/>
                            <a:gd name="connsiteY20" fmla="*/ 0 h 1666"/>
                            <a:gd name="connsiteX21" fmla="*/ 0 w 952"/>
                            <a:gd name="connsiteY21" fmla="*/ 0 h 1666"/>
                            <a:gd name="connsiteX22" fmla="*/ 0 w 952"/>
                            <a:gd name="connsiteY22" fmla="*/ 0 h 1666"/>
                            <a:gd name="connsiteX23" fmla="*/ 0 w 952"/>
                            <a:gd name="connsiteY23" fmla="*/ 0 h 1666"/>
                            <a:gd name="connsiteX24" fmla="*/ 0 w 952"/>
                            <a:gd name="connsiteY24" fmla="*/ 0 h 1666"/>
                            <a:gd name="connsiteX25" fmla="*/ 0 w 952"/>
                            <a:gd name="connsiteY25" fmla="*/ 0 h 1666"/>
                            <a:gd name="connsiteX26" fmla="*/ 0 w 952"/>
                            <a:gd name="connsiteY26" fmla="*/ 0 h 1666"/>
                            <a:gd name="connsiteX27" fmla="*/ 0 w 952"/>
                            <a:gd name="connsiteY27" fmla="*/ 0 h 1666"/>
                            <a:gd name="connsiteX28" fmla="*/ 0 w 952"/>
                            <a:gd name="connsiteY28" fmla="*/ 0 h 1666"/>
                            <a:gd name="connsiteX29" fmla="*/ 0 w 952"/>
                            <a:gd name="connsiteY29" fmla="*/ 0 h 1666"/>
                            <a:gd name="connsiteX30" fmla="*/ 0 w 952"/>
                            <a:gd name="connsiteY30" fmla="*/ 0 h 1666"/>
                            <a:gd name="connsiteX31" fmla="*/ 0 w 952"/>
                            <a:gd name="connsiteY31" fmla="*/ 0 h 1666"/>
                            <a:gd name="connsiteX32" fmla="*/ 0 w 952"/>
                            <a:gd name="connsiteY32" fmla="*/ 0 h 1666"/>
                            <a:gd name="connsiteX33" fmla="*/ 0 w 952"/>
                            <a:gd name="connsiteY33" fmla="*/ 0 h 1666"/>
                            <a:gd name="connsiteX34" fmla="*/ 0 w 952"/>
                            <a:gd name="connsiteY34" fmla="*/ 0 h 1666"/>
                            <a:gd name="connsiteX35" fmla="*/ 0 w 952"/>
                            <a:gd name="connsiteY35" fmla="*/ 0 h 1666"/>
                            <a:gd name="connsiteX36" fmla="*/ 0 w 952"/>
                            <a:gd name="connsiteY36" fmla="*/ 0 h 1666"/>
                            <a:gd name="connsiteX37" fmla="*/ 0 w 952"/>
                            <a:gd name="connsiteY37" fmla="*/ 0 h 1666"/>
                            <a:gd name="connsiteX38" fmla="*/ 0 w 952"/>
                            <a:gd name="connsiteY38" fmla="*/ 0 h 1666"/>
                            <a:gd name="connsiteX39" fmla="*/ 0 w 952"/>
                            <a:gd name="connsiteY39" fmla="*/ 0 h 1666"/>
                            <a:gd name="connsiteX40" fmla="*/ 0 w 952"/>
                            <a:gd name="connsiteY40" fmla="*/ 0 h 1666"/>
                            <a:gd name="connsiteX41" fmla="*/ 0 w 952"/>
                            <a:gd name="connsiteY41" fmla="*/ 0 h 1666"/>
                            <a:gd name="connsiteX42" fmla="*/ 0 w 952"/>
                            <a:gd name="connsiteY42" fmla="*/ 0 h 1666"/>
                            <a:gd name="connsiteX43" fmla="*/ 0 w 952"/>
                            <a:gd name="connsiteY43" fmla="*/ 0 h 1666"/>
                            <a:gd name="connsiteX44" fmla="*/ 0 w 952"/>
                            <a:gd name="connsiteY44" fmla="*/ 0 h 1666"/>
                            <a:gd name="connsiteX45" fmla="*/ 0 w 952"/>
                            <a:gd name="connsiteY45" fmla="*/ 0 h 1666"/>
                            <a:gd name="connsiteX46" fmla="*/ 0 w 952"/>
                            <a:gd name="connsiteY46" fmla="*/ 0 h 1666"/>
                            <a:gd name="connsiteX47" fmla="*/ 0 w 952"/>
                            <a:gd name="connsiteY47" fmla="*/ 0 h 1666"/>
                            <a:gd name="connsiteX48" fmla="*/ 0 w 952"/>
                            <a:gd name="connsiteY48" fmla="*/ 0 h 1666"/>
                            <a:gd name="connsiteX49" fmla="*/ 953 w 952"/>
                            <a:gd name="connsiteY49" fmla="*/ 952 h 1666"/>
                            <a:gd name="connsiteX50" fmla="*/ 953 w 952"/>
                            <a:gd name="connsiteY50" fmla="*/ 952 h 1666"/>
                            <a:gd name="connsiteX51" fmla="*/ 953 w 952"/>
                            <a:gd name="connsiteY51" fmla="*/ 952 h 1666"/>
                            <a:gd name="connsiteX52" fmla="*/ 953 w 952"/>
                            <a:gd name="connsiteY52" fmla="*/ 952 h 1666"/>
                            <a:gd name="connsiteX53" fmla="*/ 953 w 952"/>
                            <a:gd name="connsiteY53" fmla="*/ 952 h 1666"/>
                            <a:gd name="connsiteX54" fmla="*/ 953 w 952"/>
                            <a:gd name="connsiteY54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3" y="952"/>
                              </a:move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3" y="952"/>
                              </a:lnTo>
                              <a:cubicBezTo>
                                <a:pt x="953" y="1905"/>
                                <a:pt x="953" y="1905"/>
                                <a:pt x="953" y="952"/>
                              </a:cubicBezTo>
                              <a:cubicBezTo>
                                <a:pt x="953" y="1905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1669" name="图形 2"/>
                    <p:cNvGrpSpPr/>
                    <p:nvPr/>
                  </p:nvGrpSpPr>
                  <p:grpSpPr>
                    <a:xfrm>
                      <a:off x="3900487" y="3748087"/>
                      <a:ext cx="5715" cy="5715"/>
                      <a:chOff x="3900487" y="3748087"/>
                      <a:chExt cx="5715" cy="5715"/>
                    </a:xfrm>
                  </p:grpSpPr>
                  <p:grpSp>
                    <p:nvGrpSpPr>
                      <p:cNvPr id="1670" name="图形 2"/>
                      <p:cNvGrpSpPr/>
                      <p:nvPr/>
                    </p:nvGrpSpPr>
                    <p:grpSpPr>
                      <a:xfrm>
                        <a:off x="3900487" y="3748087"/>
                        <a:ext cx="5715" cy="5715"/>
                        <a:chOff x="3900487" y="3748087"/>
                        <a:chExt cx="5715" cy="5715"/>
                      </a:xfrm>
                    </p:grpSpPr>
                    <p:sp>
                      <p:nvSpPr>
                        <p:cNvPr id="1671" name="任意多边形: 形状 1554"/>
                        <p:cNvSpPr/>
                        <p:nvPr/>
                      </p:nvSpPr>
                      <p:spPr>
                        <a:xfrm>
                          <a:off x="3900487" y="3748087"/>
                          <a:ext cx="5715" cy="5715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4763 h 5715"/>
                            <a:gd name="connsiteX1" fmla="*/ 953 w 5715"/>
                            <a:gd name="connsiteY1" fmla="*/ 0 h 5715"/>
                            <a:gd name="connsiteX2" fmla="*/ 5715 w 5715"/>
                            <a:gd name="connsiteY2" fmla="*/ 953 h 5715"/>
                            <a:gd name="connsiteX3" fmla="*/ 4763 w 5715"/>
                            <a:gd name="connsiteY3" fmla="*/ 571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15" h="5715">
                              <a:moveTo>
                                <a:pt x="0" y="4763"/>
                              </a:moveTo>
                              <a:lnTo>
                                <a:pt x="953" y="0"/>
                              </a:lnTo>
                              <a:lnTo>
                                <a:pt x="5715" y="953"/>
                              </a:lnTo>
                              <a:lnTo>
                                <a:pt x="4763" y="5715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72" name="任意多边形: 形状 1555"/>
                        <p:cNvSpPr/>
                        <p:nvPr/>
                      </p:nvSpPr>
                      <p:spPr>
                        <a:xfrm>
                          <a:off x="3902392" y="3751896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3 h 952"/>
                            <a:gd name="connsiteX1" fmla="*/ 952 w 952"/>
                            <a:gd name="connsiteY1" fmla="*/ 953 h 952"/>
                            <a:gd name="connsiteX2" fmla="*/ 952 w 952"/>
                            <a:gd name="connsiteY2" fmla="*/ 953 h 952"/>
                            <a:gd name="connsiteX3" fmla="*/ 952 w 952"/>
                            <a:gd name="connsiteY3" fmla="*/ 953 h 952"/>
                            <a:gd name="connsiteX4" fmla="*/ 952 w 952"/>
                            <a:gd name="connsiteY4" fmla="*/ 0 h 952"/>
                            <a:gd name="connsiteX5" fmla="*/ 952 w 952"/>
                            <a:gd name="connsiteY5" fmla="*/ 0 h 952"/>
                            <a:gd name="connsiteX6" fmla="*/ 952 w 952"/>
                            <a:gd name="connsiteY6" fmla="*/ 0 h 952"/>
                            <a:gd name="connsiteX7" fmla="*/ 952 w 952"/>
                            <a:gd name="connsiteY7" fmla="*/ 0 h 952"/>
                            <a:gd name="connsiteX8" fmla="*/ 952 w 952"/>
                            <a:gd name="connsiteY8" fmla="*/ 0 h 952"/>
                            <a:gd name="connsiteX9" fmla="*/ 952 w 952"/>
                            <a:gd name="connsiteY9" fmla="*/ 0 h 952"/>
                            <a:gd name="connsiteX10" fmla="*/ 952 w 952"/>
                            <a:gd name="connsiteY10" fmla="*/ 0 h 952"/>
                            <a:gd name="connsiteX11" fmla="*/ 952 w 952"/>
                            <a:gd name="connsiteY11" fmla="*/ 0 h 952"/>
                            <a:gd name="connsiteX12" fmla="*/ 952 w 952"/>
                            <a:gd name="connsiteY12" fmla="*/ 0 h 952"/>
                            <a:gd name="connsiteX13" fmla="*/ 952 w 952"/>
                            <a:gd name="connsiteY13" fmla="*/ 0 h 952"/>
                            <a:gd name="connsiteX14" fmla="*/ 952 w 952"/>
                            <a:gd name="connsiteY14" fmla="*/ 0 h 952"/>
                            <a:gd name="connsiteX15" fmla="*/ 952 w 952"/>
                            <a:gd name="connsiteY15" fmla="*/ 0 h 952"/>
                            <a:gd name="connsiteX16" fmla="*/ 952 w 952"/>
                            <a:gd name="connsiteY16" fmla="*/ 0 h 952"/>
                            <a:gd name="connsiteX17" fmla="*/ 952 w 952"/>
                            <a:gd name="connsiteY17" fmla="*/ 0 h 952"/>
                            <a:gd name="connsiteX18" fmla="*/ 952 w 952"/>
                            <a:gd name="connsiteY18" fmla="*/ 0 h 952"/>
                            <a:gd name="connsiteX19" fmla="*/ 952 w 952"/>
                            <a:gd name="connsiteY19" fmla="*/ 0 h 952"/>
                            <a:gd name="connsiteX20" fmla="*/ 952 w 952"/>
                            <a:gd name="connsiteY20" fmla="*/ 0 h 952"/>
                            <a:gd name="connsiteX21" fmla="*/ 952 w 952"/>
                            <a:gd name="connsiteY21" fmla="*/ 0 h 952"/>
                            <a:gd name="connsiteX22" fmla="*/ 952 w 952"/>
                            <a:gd name="connsiteY22" fmla="*/ 0 h 952"/>
                            <a:gd name="connsiteX23" fmla="*/ 952 w 952"/>
                            <a:gd name="connsiteY23" fmla="*/ 0 h 952"/>
                            <a:gd name="connsiteX24" fmla="*/ 952 w 952"/>
                            <a:gd name="connsiteY24" fmla="*/ 0 h 952"/>
                            <a:gd name="connsiteX25" fmla="*/ 952 w 952"/>
                            <a:gd name="connsiteY25" fmla="*/ 0 h 952"/>
                            <a:gd name="connsiteX26" fmla="*/ 952 w 952"/>
                            <a:gd name="connsiteY26" fmla="*/ 0 h 952"/>
                            <a:gd name="connsiteX27" fmla="*/ 952 w 952"/>
                            <a:gd name="connsiteY27" fmla="*/ 0 h 952"/>
                            <a:gd name="connsiteX28" fmla="*/ 952 w 952"/>
                            <a:gd name="connsiteY28" fmla="*/ 0 h 952"/>
                            <a:gd name="connsiteX29" fmla="*/ 952 w 952"/>
                            <a:gd name="connsiteY29" fmla="*/ 0 h 952"/>
                            <a:gd name="connsiteX30" fmla="*/ 952 w 952"/>
                            <a:gd name="connsiteY30" fmla="*/ 0 h 952"/>
                            <a:gd name="connsiteX31" fmla="*/ 952 w 952"/>
                            <a:gd name="connsiteY31" fmla="*/ 0 h 952"/>
                            <a:gd name="connsiteX32" fmla="*/ 952 w 952"/>
                            <a:gd name="connsiteY32" fmla="*/ 0 h 952"/>
                            <a:gd name="connsiteX33" fmla="*/ 952 w 952"/>
                            <a:gd name="connsiteY33" fmla="*/ 0 h 952"/>
                            <a:gd name="connsiteX34" fmla="*/ 952 w 952"/>
                            <a:gd name="connsiteY34" fmla="*/ 0 h 952"/>
                            <a:gd name="connsiteX35" fmla="*/ 952 w 952"/>
                            <a:gd name="connsiteY35" fmla="*/ 0 h 952"/>
                            <a:gd name="connsiteX36" fmla="*/ 952 w 952"/>
                            <a:gd name="connsiteY36" fmla="*/ 0 h 952"/>
                            <a:gd name="connsiteX37" fmla="*/ 952 w 952"/>
                            <a:gd name="connsiteY37" fmla="*/ 0 h 952"/>
                            <a:gd name="connsiteX38" fmla="*/ 952 w 952"/>
                            <a:gd name="connsiteY38" fmla="*/ 0 h 952"/>
                            <a:gd name="connsiteX39" fmla="*/ 952 w 952"/>
                            <a:gd name="connsiteY39" fmla="*/ 0 h 952"/>
                            <a:gd name="connsiteX40" fmla="*/ 952 w 952"/>
                            <a:gd name="connsiteY40" fmla="*/ 0 h 952"/>
                            <a:gd name="connsiteX41" fmla="*/ 952 w 952"/>
                            <a:gd name="connsiteY41" fmla="*/ 0 h 952"/>
                            <a:gd name="connsiteX42" fmla="*/ 952 w 952"/>
                            <a:gd name="connsiteY42" fmla="*/ 0 h 952"/>
                            <a:gd name="connsiteX43" fmla="*/ 952 w 952"/>
                            <a:gd name="connsiteY43" fmla="*/ 0 h 952"/>
                            <a:gd name="connsiteX44" fmla="*/ 952 w 952"/>
                            <a:gd name="connsiteY44" fmla="*/ 0 h 952"/>
                            <a:gd name="connsiteX45" fmla="*/ 952 w 952"/>
                            <a:gd name="connsiteY45" fmla="*/ 0 h 952"/>
                            <a:gd name="connsiteX46" fmla="*/ 952 w 952"/>
                            <a:gd name="connsiteY46" fmla="*/ 0 h 952"/>
                            <a:gd name="connsiteX47" fmla="*/ 952 w 952"/>
                            <a:gd name="connsiteY47" fmla="*/ 0 h 952"/>
                            <a:gd name="connsiteX48" fmla="*/ 952 w 952"/>
                            <a:gd name="connsiteY48" fmla="*/ 0 h 952"/>
                            <a:gd name="connsiteX49" fmla="*/ 952 w 952"/>
                            <a:gd name="connsiteY49" fmla="*/ 0 h 952"/>
                            <a:gd name="connsiteX50" fmla="*/ 952 w 952"/>
                            <a:gd name="connsiteY50" fmla="*/ 0 h 952"/>
                            <a:gd name="connsiteX51" fmla="*/ 952 w 952"/>
                            <a:gd name="connsiteY51" fmla="*/ 0 h 952"/>
                            <a:gd name="connsiteX52" fmla="*/ 952 w 952"/>
                            <a:gd name="connsiteY52" fmla="*/ 0 h 952"/>
                            <a:gd name="connsiteX53" fmla="*/ 952 w 952"/>
                            <a:gd name="connsiteY53" fmla="*/ 0 h 952"/>
                            <a:gd name="connsiteX54" fmla="*/ 952 w 952"/>
                            <a:gd name="connsiteY54" fmla="*/ 0 h 952"/>
                            <a:gd name="connsiteX55" fmla="*/ 952 w 952"/>
                            <a:gd name="connsiteY55" fmla="*/ 0 h 952"/>
                            <a:gd name="connsiteX56" fmla="*/ 952 w 952"/>
                            <a:gd name="connsiteY56" fmla="*/ 0 h 952"/>
                            <a:gd name="connsiteX57" fmla="*/ 952 w 952"/>
                            <a:gd name="connsiteY57" fmla="*/ 0 h 952"/>
                            <a:gd name="connsiteX58" fmla="*/ 952 w 952"/>
                            <a:gd name="connsiteY58" fmla="*/ 0 h 952"/>
                            <a:gd name="connsiteX59" fmla="*/ 952 w 952"/>
                            <a:gd name="connsiteY59" fmla="*/ 0 h 952"/>
                            <a:gd name="connsiteX60" fmla="*/ 952 w 952"/>
                            <a:gd name="connsiteY60" fmla="*/ 0 h 952"/>
                            <a:gd name="connsiteX61" fmla="*/ 952 w 952"/>
                            <a:gd name="connsiteY61" fmla="*/ 0 h 952"/>
                            <a:gd name="connsiteX62" fmla="*/ 952 w 952"/>
                            <a:gd name="connsiteY62" fmla="*/ 0 h 952"/>
                            <a:gd name="connsiteX63" fmla="*/ 952 w 952"/>
                            <a:gd name="connsiteY63" fmla="*/ 0 h 952"/>
                            <a:gd name="connsiteX64" fmla="*/ 952 w 952"/>
                            <a:gd name="connsiteY64" fmla="*/ 0 h 952"/>
                            <a:gd name="connsiteX65" fmla="*/ 952 w 952"/>
                            <a:gd name="connsiteY65" fmla="*/ 0 h 952"/>
                            <a:gd name="connsiteX66" fmla="*/ 952 w 952"/>
                            <a:gd name="connsiteY66" fmla="*/ 0 h 952"/>
                            <a:gd name="connsiteX67" fmla="*/ 952 w 952"/>
                            <a:gd name="connsiteY67" fmla="*/ 0 h 952"/>
                            <a:gd name="connsiteX68" fmla="*/ 952 w 952"/>
                            <a:gd name="connsiteY68" fmla="*/ 0 h 952"/>
                            <a:gd name="connsiteX69" fmla="*/ 952 w 952"/>
                            <a:gd name="connsiteY69" fmla="*/ 0 h 952"/>
                            <a:gd name="connsiteX70" fmla="*/ 952 w 952"/>
                            <a:gd name="connsiteY70" fmla="*/ 0 h 952"/>
                            <a:gd name="connsiteX71" fmla="*/ 952 w 952"/>
                            <a:gd name="connsiteY71" fmla="*/ 0 h 952"/>
                            <a:gd name="connsiteX72" fmla="*/ 952 w 952"/>
                            <a:gd name="connsiteY72" fmla="*/ 0 h 952"/>
                            <a:gd name="connsiteX73" fmla="*/ 952 w 952"/>
                            <a:gd name="connsiteY73" fmla="*/ 0 h 952"/>
                            <a:gd name="connsiteX74" fmla="*/ 952 w 952"/>
                            <a:gd name="connsiteY74" fmla="*/ 0 h 952"/>
                            <a:gd name="connsiteX75" fmla="*/ 952 w 952"/>
                            <a:gd name="connsiteY75" fmla="*/ 0 h 952"/>
                            <a:gd name="connsiteX76" fmla="*/ 952 w 952"/>
                            <a:gd name="connsiteY76" fmla="*/ 953 h 952"/>
                            <a:gd name="connsiteX77" fmla="*/ 952 w 952"/>
                            <a:gd name="connsiteY77" fmla="*/ 953 h 952"/>
                            <a:gd name="connsiteX78" fmla="*/ 952 w 952"/>
                            <a:gd name="connsiteY78" fmla="*/ 953 h 952"/>
                            <a:gd name="connsiteX79" fmla="*/ 952 w 952"/>
                            <a:gd name="connsiteY79" fmla="*/ 953 h 952"/>
                            <a:gd name="connsiteX80" fmla="*/ 952 w 952"/>
                            <a:gd name="connsiteY80" fmla="*/ 953 h 952"/>
                            <a:gd name="connsiteX81" fmla="*/ 952 w 952"/>
                            <a:gd name="connsiteY81" fmla="*/ 953 h 952"/>
                            <a:gd name="connsiteX82" fmla="*/ 0 w 952"/>
                            <a:gd name="connsiteY82" fmla="*/ 0 h 952"/>
                            <a:gd name="connsiteX83" fmla="*/ 0 w 952"/>
                            <a:gd name="connsiteY83" fmla="*/ 0 h 952"/>
                            <a:gd name="connsiteX84" fmla="*/ 0 w 952"/>
                            <a:gd name="connsiteY84" fmla="*/ 0 h 952"/>
                            <a:gd name="connsiteX85" fmla="*/ 0 w 952"/>
                            <a:gd name="connsiteY85" fmla="*/ 0 h 952"/>
                            <a:gd name="connsiteX86" fmla="*/ 0 w 952"/>
                            <a:gd name="connsiteY86" fmla="*/ 0 h 952"/>
                            <a:gd name="connsiteX87" fmla="*/ 0 w 952"/>
                            <a:gd name="connsiteY87" fmla="*/ 0 h 952"/>
                            <a:gd name="connsiteX88" fmla="*/ 0 w 952"/>
                            <a:gd name="connsiteY88" fmla="*/ 0 h 952"/>
                            <a:gd name="connsiteX89" fmla="*/ 0 w 952"/>
                            <a:gd name="connsiteY89" fmla="*/ 0 h 952"/>
                            <a:gd name="connsiteX90" fmla="*/ 0 w 952"/>
                            <a:gd name="connsiteY90" fmla="*/ 0 h 952"/>
                            <a:gd name="connsiteX91" fmla="*/ 0 w 952"/>
                            <a:gd name="connsiteY91" fmla="*/ 0 h 952"/>
                            <a:gd name="connsiteX92" fmla="*/ 0 w 952"/>
                            <a:gd name="connsiteY92" fmla="*/ 0 h 952"/>
                            <a:gd name="connsiteX93" fmla="*/ 0 w 952"/>
                            <a:gd name="connsiteY93" fmla="*/ 0 h 952"/>
                            <a:gd name="connsiteX94" fmla="*/ 0 w 952"/>
                            <a:gd name="connsiteY94" fmla="*/ 0 h 952"/>
                            <a:gd name="connsiteX95" fmla="*/ 0 w 952"/>
                            <a:gd name="connsiteY95" fmla="*/ 0 h 952"/>
                            <a:gd name="connsiteX96" fmla="*/ 0 w 952"/>
                            <a:gd name="connsiteY96" fmla="*/ 0 h 952"/>
                            <a:gd name="connsiteX97" fmla="*/ 0 w 952"/>
                            <a:gd name="connsiteY97" fmla="*/ 0 h 952"/>
                            <a:gd name="connsiteX98" fmla="*/ 0 w 952"/>
                            <a:gd name="connsiteY98" fmla="*/ 0 h 952"/>
                            <a:gd name="connsiteX99" fmla="*/ 0 w 952"/>
                            <a:gd name="connsiteY99" fmla="*/ 0 h 952"/>
                            <a:gd name="connsiteX100" fmla="*/ 0 w 952"/>
                            <a:gd name="connsiteY100" fmla="*/ 0 h 952"/>
                            <a:gd name="connsiteX101" fmla="*/ 0 w 952"/>
                            <a:gd name="connsiteY101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3"/>
                              </a:move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lose/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3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73" name="图形 2"/>
                      <p:cNvGrpSpPr/>
                      <p:nvPr/>
                    </p:nvGrpSpPr>
                    <p:grpSpPr>
                      <a:xfrm>
                        <a:off x="3903344" y="3750944"/>
                        <a:ext cx="1905" cy="952"/>
                        <a:chOff x="3903344" y="3750944"/>
                        <a:chExt cx="1905" cy="952"/>
                      </a:xfrm>
                    </p:grpSpPr>
                    <p:sp>
                      <p:nvSpPr>
                        <p:cNvPr id="1674" name="任意多边形: 形状 1557"/>
                        <p:cNvSpPr/>
                        <p:nvPr/>
                      </p:nvSpPr>
                      <p:spPr>
                        <a:xfrm>
                          <a:off x="3904297" y="37509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75" name="任意多边形: 形状 1558"/>
                        <p:cNvSpPr/>
                        <p:nvPr/>
                      </p:nvSpPr>
                      <p:spPr>
                        <a:xfrm>
                          <a:off x="3905250" y="37518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76" name="任意多边形: 形状 1559"/>
                        <p:cNvSpPr/>
                        <p:nvPr/>
                      </p:nvSpPr>
                      <p:spPr>
                        <a:xfrm>
                          <a:off x="3903344" y="3750944"/>
                          <a:ext cx="1375" cy="952"/>
                        </a:xfrm>
                        <a:custGeom>
                          <a:avLst/>
                          <a:gdLst>
                            <a:gd name="connsiteX0" fmla="*/ 953 w 1375"/>
                            <a:gd name="connsiteY0" fmla="*/ 952 h 952"/>
                            <a:gd name="connsiteX1" fmla="*/ 953 w 1375"/>
                            <a:gd name="connsiteY1" fmla="*/ 952 h 952"/>
                            <a:gd name="connsiteX2" fmla="*/ 953 w 1375"/>
                            <a:gd name="connsiteY2" fmla="*/ 952 h 952"/>
                            <a:gd name="connsiteX3" fmla="*/ 953 w 1375"/>
                            <a:gd name="connsiteY3" fmla="*/ 952 h 952"/>
                            <a:gd name="connsiteX4" fmla="*/ 953 w 1375"/>
                            <a:gd name="connsiteY4" fmla="*/ 952 h 952"/>
                            <a:gd name="connsiteX5" fmla="*/ 953 w 1375"/>
                            <a:gd name="connsiteY5" fmla="*/ 952 h 952"/>
                            <a:gd name="connsiteX6" fmla="*/ 953 w 1375"/>
                            <a:gd name="connsiteY6" fmla="*/ 952 h 952"/>
                            <a:gd name="connsiteX7" fmla="*/ 953 w 1375"/>
                            <a:gd name="connsiteY7" fmla="*/ 952 h 952"/>
                            <a:gd name="connsiteX8" fmla="*/ 953 w 1375"/>
                            <a:gd name="connsiteY8" fmla="*/ 952 h 952"/>
                            <a:gd name="connsiteX9" fmla="*/ 953 w 1375"/>
                            <a:gd name="connsiteY9" fmla="*/ 952 h 952"/>
                            <a:gd name="connsiteX10" fmla="*/ 953 w 1375"/>
                            <a:gd name="connsiteY10" fmla="*/ 952 h 952"/>
                            <a:gd name="connsiteX11" fmla="*/ 953 w 1375"/>
                            <a:gd name="connsiteY11" fmla="*/ 952 h 952"/>
                            <a:gd name="connsiteX12" fmla="*/ 953 w 1375"/>
                            <a:gd name="connsiteY12" fmla="*/ 0 h 952"/>
                            <a:gd name="connsiteX13" fmla="*/ 953 w 1375"/>
                            <a:gd name="connsiteY13" fmla="*/ 0 h 952"/>
                            <a:gd name="connsiteX14" fmla="*/ 953 w 1375"/>
                            <a:gd name="connsiteY14" fmla="*/ 0 h 952"/>
                            <a:gd name="connsiteX15" fmla="*/ 953 w 1375"/>
                            <a:gd name="connsiteY15" fmla="*/ 0 h 952"/>
                            <a:gd name="connsiteX16" fmla="*/ 953 w 1375"/>
                            <a:gd name="connsiteY16" fmla="*/ 0 h 952"/>
                            <a:gd name="connsiteX17" fmla="*/ 953 w 1375"/>
                            <a:gd name="connsiteY17" fmla="*/ 0 h 952"/>
                            <a:gd name="connsiteX18" fmla="*/ 953 w 1375"/>
                            <a:gd name="connsiteY18" fmla="*/ 0 h 952"/>
                            <a:gd name="connsiteX19" fmla="*/ 953 w 1375"/>
                            <a:gd name="connsiteY19" fmla="*/ 0 h 952"/>
                            <a:gd name="connsiteX20" fmla="*/ 953 w 1375"/>
                            <a:gd name="connsiteY20" fmla="*/ 0 h 952"/>
                            <a:gd name="connsiteX21" fmla="*/ 953 w 1375"/>
                            <a:gd name="connsiteY21" fmla="*/ 0 h 952"/>
                            <a:gd name="connsiteX22" fmla="*/ 953 w 1375"/>
                            <a:gd name="connsiteY22" fmla="*/ 0 h 952"/>
                            <a:gd name="connsiteX23" fmla="*/ 953 w 1375"/>
                            <a:gd name="connsiteY23" fmla="*/ 0 h 952"/>
                            <a:gd name="connsiteX24" fmla="*/ 953 w 1375"/>
                            <a:gd name="connsiteY24" fmla="*/ 0 h 952"/>
                            <a:gd name="connsiteX25" fmla="*/ 953 w 1375"/>
                            <a:gd name="connsiteY25" fmla="*/ 0 h 952"/>
                            <a:gd name="connsiteX26" fmla="*/ 953 w 1375"/>
                            <a:gd name="connsiteY26" fmla="*/ 0 h 952"/>
                            <a:gd name="connsiteX27" fmla="*/ 953 w 1375"/>
                            <a:gd name="connsiteY27" fmla="*/ 0 h 952"/>
                            <a:gd name="connsiteX28" fmla="*/ 953 w 1375"/>
                            <a:gd name="connsiteY28" fmla="*/ 0 h 952"/>
                            <a:gd name="connsiteX29" fmla="*/ 953 w 1375"/>
                            <a:gd name="connsiteY29" fmla="*/ 0 h 952"/>
                            <a:gd name="connsiteX30" fmla="*/ 953 w 1375"/>
                            <a:gd name="connsiteY30" fmla="*/ 0 h 952"/>
                            <a:gd name="connsiteX31" fmla="*/ 953 w 1375"/>
                            <a:gd name="connsiteY31" fmla="*/ 0 h 952"/>
                            <a:gd name="connsiteX32" fmla="*/ 953 w 1375"/>
                            <a:gd name="connsiteY32" fmla="*/ 0 h 952"/>
                            <a:gd name="connsiteX33" fmla="*/ 953 w 1375"/>
                            <a:gd name="connsiteY33" fmla="*/ 0 h 952"/>
                            <a:gd name="connsiteX34" fmla="*/ 953 w 1375"/>
                            <a:gd name="connsiteY34" fmla="*/ 0 h 952"/>
                            <a:gd name="connsiteX35" fmla="*/ 953 w 1375"/>
                            <a:gd name="connsiteY35" fmla="*/ 0 h 952"/>
                            <a:gd name="connsiteX36" fmla="*/ 953 w 1375"/>
                            <a:gd name="connsiteY36" fmla="*/ 0 h 952"/>
                            <a:gd name="connsiteX37" fmla="*/ 953 w 1375"/>
                            <a:gd name="connsiteY37" fmla="*/ 0 h 952"/>
                            <a:gd name="connsiteX38" fmla="*/ 953 w 1375"/>
                            <a:gd name="connsiteY38" fmla="*/ 0 h 952"/>
                            <a:gd name="connsiteX39" fmla="*/ 953 w 1375"/>
                            <a:gd name="connsiteY39" fmla="*/ 0 h 952"/>
                            <a:gd name="connsiteX40" fmla="*/ 0 w 1375"/>
                            <a:gd name="connsiteY40" fmla="*/ 0 h 952"/>
                            <a:gd name="connsiteX41" fmla="*/ 0 w 1375"/>
                            <a:gd name="connsiteY41" fmla="*/ 0 h 952"/>
                            <a:gd name="connsiteX42" fmla="*/ 0 w 1375"/>
                            <a:gd name="connsiteY42" fmla="*/ 0 h 952"/>
                            <a:gd name="connsiteX43" fmla="*/ 0 w 1375"/>
                            <a:gd name="connsiteY43" fmla="*/ 0 h 952"/>
                            <a:gd name="connsiteX44" fmla="*/ 0 w 1375"/>
                            <a:gd name="connsiteY44" fmla="*/ 0 h 952"/>
                            <a:gd name="connsiteX45" fmla="*/ 953 w 1375"/>
                            <a:gd name="connsiteY45" fmla="*/ 0 h 952"/>
                            <a:gd name="connsiteX46" fmla="*/ 953 w 1375"/>
                            <a:gd name="connsiteY46" fmla="*/ 952 h 952"/>
                            <a:gd name="connsiteX47" fmla="*/ 953 w 1375"/>
                            <a:gd name="connsiteY47" fmla="*/ 952 h 952"/>
                            <a:gd name="connsiteX48" fmla="*/ 953 w 1375"/>
                            <a:gd name="connsiteY48" fmla="*/ 952 h 952"/>
                            <a:gd name="connsiteX49" fmla="*/ 953 w 1375"/>
                            <a:gd name="connsiteY49" fmla="*/ 952 h 952"/>
                            <a:gd name="connsiteX50" fmla="*/ 953 w 1375"/>
                            <a:gd name="connsiteY50" fmla="*/ 952 h 952"/>
                            <a:gd name="connsiteX51" fmla="*/ 953 w 1375"/>
                            <a:gd name="connsiteY51" fmla="*/ 952 h 952"/>
                            <a:gd name="connsiteX52" fmla="*/ 953 w 1375"/>
                            <a:gd name="connsiteY52" fmla="*/ 952 h 952"/>
                            <a:gd name="connsiteX53" fmla="*/ 953 w 1375"/>
                            <a:gd name="connsiteY53" fmla="*/ 952 h 952"/>
                            <a:gd name="connsiteX54" fmla="*/ 953 w 1375"/>
                            <a:gd name="connsiteY54" fmla="*/ 952 h 952"/>
                            <a:gd name="connsiteX55" fmla="*/ 953 w 1375"/>
                            <a:gd name="connsiteY55" fmla="*/ 952 h 952"/>
                            <a:gd name="connsiteX56" fmla="*/ 953 w 1375"/>
                            <a:gd name="connsiteY56" fmla="*/ 952 h 952"/>
                            <a:gd name="connsiteX57" fmla="*/ 953 w 1375"/>
                            <a:gd name="connsiteY57" fmla="*/ 952 h 952"/>
                            <a:gd name="connsiteX58" fmla="*/ 953 w 1375"/>
                            <a:gd name="connsiteY58" fmla="*/ 952 h 952"/>
                            <a:gd name="connsiteX59" fmla="*/ 953 w 1375"/>
                            <a:gd name="connsiteY59" fmla="*/ 952 h 952"/>
                            <a:gd name="connsiteX60" fmla="*/ 953 w 1375"/>
                            <a:gd name="connsiteY60" fmla="*/ 952 h 952"/>
                            <a:gd name="connsiteX61" fmla="*/ 953 w 1375"/>
                            <a:gd name="connsiteY61" fmla="*/ 952 h 952"/>
                            <a:gd name="connsiteX62" fmla="*/ 953 w 1375"/>
                            <a:gd name="connsiteY62" fmla="*/ 952 h 952"/>
                            <a:gd name="connsiteX63" fmla="*/ 953 w 1375"/>
                            <a:gd name="connsiteY63" fmla="*/ 952 h 952"/>
                            <a:gd name="connsiteX64" fmla="*/ 953 w 1375"/>
                            <a:gd name="connsiteY64" fmla="*/ 952 h 952"/>
                            <a:gd name="connsiteX65" fmla="*/ 953 w 1375"/>
                            <a:gd name="connsiteY65" fmla="*/ 952 h 952"/>
                            <a:gd name="connsiteX66" fmla="*/ 953 w 1375"/>
                            <a:gd name="connsiteY66" fmla="*/ 952 h 952"/>
                            <a:gd name="connsiteX67" fmla="*/ 953 w 1375"/>
                            <a:gd name="connsiteY67" fmla="*/ 952 h 952"/>
                            <a:gd name="connsiteX68" fmla="*/ 953 w 1375"/>
                            <a:gd name="connsiteY68" fmla="*/ 952 h 952"/>
                            <a:gd name="connsiteX69" fmla="*/ 953 w 1375"/>
                            <a:gd name="connsiteY69" fmla="*/ 952 h 952"/>
                            <a:gd name="connsiteX70" fmla="*/ 953 w 1375"/>
                            <a:gd name="connsiteY70" fmla="*/ 952 h 952"/>
                            <a:gd name="connsiteX71" fmla="*/ 953 w 1375"/>
                            <a:gd name="connsiteY71" fmla="*/ 952 h 952"/>
                            <a:gd name="connsiteX72" fmla="*/ 953 w 1375"/>
                            <a:gd name="connsiteY72" fmla="*/ 952 h 952"/>
                            <a:gd name="connsiteX73" fmla="*/ 953 w 1375"/>
                            <a:gd name="connsiteY73" fmla="*/ 952 h 952"/>
                            <a:gd name="connsiteX74" fmla="*/ 953 w 1375"/>
                            <a:gd name="connsiteY74" fmla="*/ 952 h 952"/>
                            <a:gd name="connsiteX75" fmla="*/ 953 w 1375"/>
                            <a:gd name="connsiteY75" fmla="*/ 952 h 952"/>
                            <a:gd name="connsiteX76" fmla="*/ 953 w 1375"/>
                            <a:gd name="connsiteY76" fmla="*/ 952 h 952"/>
                            <a:gd name="connsiteX77" fmla="*/ 953 w 1375"/>
                            <a:gd name="connsiteY77" fmla="*/ 952 h 952"/>
                            <a:gd name="connsiteX78" fmla="*/ 953 w 1375"/>
                            <a:gd name="connsiteY78" fmla="*/ 952 h 952"/>
                            <a:gd name="connsiteX79" fmla="*/ 953 w 1375"/>
                            <a:gd name="connsiteY79" fmla="*/ 952 h 952"/>
                            <a:gd name="connsiteX80" fmla="*/ 953 w 1375"/>
                            <a:gd name="connsiteY80" fmla="*/ 952 h 952"/>
                            <a:gd name="connsiteX81" fmla="*/ 953 w 1375"/>
                            <a:gd name="connsiteY81" fmla="*/ 952 h 952"/>
                            <a:gd name="connsiteX82" fmla="*/ 953 w 1375"/>
                            <a:gd name="connsiteY82" fmla="*/ 952 h 952"/>
                            <a:gd name="connsiteX83" fmla="*/ 953 w 1375"/>
                            <a:gd name="connsiteY83" fmla="*/ 952 h 952"/>
                            <a:gd name="connsiteX84" fmla="*/ 953 w 1375"/>
                            <a:gd name="connsiteY84" fmla="*/ 952 h 952"/>
                            <a:gd name="connsiteX85" fmla="*/ 953 w 1375"/>
                            <a:gd name="connsiteY85" fmla="*/ 952 h 952"/>
                            <a:gd name="connsiteX86" fmla="*/ 953 w 1375"/>
                            <a:gd name="connsiteY86" fmla="*/ 952 h 952"/>
                            <a:gd name="connsiteX87" fmla="*/ 953 w 1375"/>
                            <a:gd name="connsiteY87" fmla="*/ 952 h 952"/>
                            <a:gd name="connsiteX88" fmla="*/ 953 w 1375"/>
                            <a:gd name="connsiteY88" fmla="*/ 952 h 952"/>
                            <a:gd name="connsiteX89" fmla="*/ 953 w 1375"/>
                            <a:gd name="connsiteY89" fmla="*/ 952 h 952"/>
                            <a:gd name="connsiteX90" fmla="*/ 953 w 1375"/>
                            <a:gd name="connsiteY90" fmla="*/ 0 h 952"/>
                            <a:gd name="connsiteX91" fmla="*/ 953 w 1375"/>
                            <a:gd name="connsiteY91" fmla="*/ 0 h 952"/>
                            <a:gd name="connsiteX92" fmla="*/ 953 w 1375"/>
                            <a:gd name="connsiteY92" fmla="*/ 0 h 952"/>
                            <a:gd name="connsiteX93" fmla="*/ 953 w 1375"/>
                            <a:gd name="connsiteY93" fmla="*/ 0 h 952"/>
                            <a:gd name="connsiteX94" fmla="*/ 953 w 1375"/>
                            <a:gd name="connsiteY94" fmla="*/ 0 h 952"/>
                            <a:gd name="connsiteX95" fmla="*/ 953 w 1375"/>
                            <a:gd name="connsiteY95" fmla="*/ 0 h 952"/>
                            <a:gd name="connsiteX96" fmla="*/ 953 w 1375"/>
                            <a:gd name="connsiteY96" fmla="*/ 0 h 952"/>
                            <a:gd name="connsiteX97" fmla="*/ 953 w 1375"/>
                            <a:gd name="connsiteY97" fmla="*/ 0 h 952"/>
                            <a:gd name="connsiteX98" fmla="*/ 953 w 1375"/>
                            <a:gd name="connsiteY98" fmla="*/ 0 h 952"/>
                            <a:gd name="connsiteX99" fmla="*/ 953 w 1375"/>
                            <a:gd name="connsiteY99" fmla="*/ 0 h 952"/>
                            <a:gd name="connsiteX100" fmla="*/ 953 w 1375"/>
                            <a:gd name="connsiteY100" fmla="*/ 0 h 952"/>
                            <a:gd name="connsiteX101" fmla="*/ 953 w 1375"/>
                            <a:gd name="connsiteY101" fmla="*/ 0 h 952"/>
                            <a:gd name="connsiteX102" fmla="*/ 953 w 1375"/>
                            <a:gd name="connsiteY102" fmla="*/ 0 h 952"/>
                            <a:gd name="connsiteX103" fmla="*/ 953 w 1375"/>
                            <a:gd name="connsiteY103" fmla="*/ 0 h 952"/>
                            <a:gd name="connsiteX104" fmla="*/ 953 w 1375"/>
                            <a:gd name="connsiteY104" fmla="*/ 0 h 952"/>
                            <a:gd name="connsiteX105" fmla="*/ 953 w 1375"/>
                            <a:gd name="connsiteY105" fmla="*/ 0 h 952"/>
                            <a:gd name="connsiteX106" fmla="*/ 953 w 1375"/>
                            <a:gd name="connsiteY106" fmla="*/ 0 h 952"/>
                            <a:gd name="connsiteX107" fmla="*/ 953 w 1375"/>
                            <a:gd name="connsiteY107" fmla="*/ 0 h 952"/>
                            <a:gd name="connsiteX108" fmla="*/ 953 w 1375"/>
                            <a:gd name="connsiteY108" fmla="*/ 0 h 952"/>
                            <a:gd name="connsiteX109" fmla="*/ 953 w 1375"/>
                            <a:gd name="connsiteY109" fmla="*/ 0 h 952"/>
                            <a:gd name="connsiteX110" fmla="*/ 953 w 1375"/>
                            <a:gd name="connsiteY110" fmla="*/ 0 h 952"/>
                            <a:gd name="connsiteX111" fmla="*/ 953 w 1375"/>
                            <a:gd name="connsiteY111" fmla="*/ 0 h 952"/>
                            <a:gd name="connsiteX112" fmla="*/ 953 w 1375"/>
                            <a:gd name="connsiteY112" fmla="*/ 0 h 952"/>
                            <a:gd name="connsiteX113" fmla="*/ 953 w 1375"/>
                            <a:gd name="connsiteY113" fmla="*/ 0 h 952"/>
                            <a:gd name="connsiteX114" fmla="*/ 953 w 1375"/>
                            <a:gd name="connsiteY114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</a:cxnLst>
                          <a:rect l="l" t="t" r="r" b="b"/>
                          <a:pathLst>
                            <a:path w="1375" h="952">
                              <a:moveTo>
                                <a:pt x="953" y="952"/>
                              </a:move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953" y="0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1905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lose/>
                              <a:moveTo>
                                <a:pt x="953" y="0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77" name="任意多边形: 形状 1560"/>
                        <p:cNvSpPr/>
                        <p:nvPr/>
                      </p:nvSpPr>
                      <p:spPr>
                        <a:xfrm>
                          <a:off x="3904826" y="3750944"/>
                          <a:ext cx="423" cy="952"/>
                        </a:xfrm>
                        <a:custGeom>
                          <a:avLst/>
                          <a:gdLst>
                            <a:gd name="connsiteX0" fmla="*/ 423 w 423"/>
                            <a:gd name="connsiteY0" fmla="*/ 0 h 952"/>
                            <a:gd name="connsiteX1" fmla="*/ 423 w 423"/>
                            <a:gd name="connsiteY1" fmla="*/ 0 h 952"/>
                            <a:gd name="connsiteX2" fmla="*/ 423 w 423"/>
                            <a:gd name="connsiteY2" fmla="*/ 0 h 952"/>
                            <a:gd name="connsiteX3" fmla="*/ 423 w 423"/>
                            <a:gd name="connsiteY3" fmla="*/ 0 h 952"/>
                            <a:gd name="connsiteX4" fmla="*/ 423 w 423"/>
                            <a:gd name="connsiteY4" fmla="*/ 0 h 952"/>
                            <a:gd name="connsiteX5" fmla="*/ 423 w 423"/>
                            <a:gd name="connsiteY5" fmla="*/ 0 h 952"/>
                            <a:gd name="connsiteX6" fmla="*/ 423 w 423"/>
                            <a:gd name="connsiteY6" fmla="*/ 0 h 952"/>
                            <a:gd name="connsiteX7" fmla="*/ 423 w 423"/>
                            <a:gd name="connsiteY7" fmla="*/ 0 h 952"/>
                            <a:gd name="connsiteX8" fmla="*/ 423 w 423"/>
                            <a:gd name="connsiteY8" fmla="*/ 0 h 952"/>
                            <a:gd name="connsiteX9" fmla="*/ 423 w 423"/>
                            <a:gd name="connsiteY9" fmla="*/ 0 h 952"/>
                            <a:gd name="connsiteX10" fmla="*/ 423 w 423"/>
                            <a:gd name="connsiteY10" fmla="*/ 0 h 952"/>
                            <a:gd name="connsiteX11" fmla="*/ 423 w 423"/>
                            <a:gd name="connsiteY11" fmla="*/ 0 h 952"/>
                            <a:gd name="connsiteX12" fmla="*/ 423 w 423"/>
                            <a:gd name="connsiteY12" fmla="*/ 0 h 952"/>
                            <a:gd name="connsiteX13" fmla="*/ 423 w 423"/>
                            <a:gd name="connsiteY13" fmla="*/ 0 h 952"/>
                            <a:gd name="connsiteX14" fmla="*/ 423 w 423"/>
                            <a:gd name="connsiteY14" fmla="*/ 0 h 952"/>
                            <a:gd name="connsiteX15" fmla="*/ 423 w 423"/>
                            <a:gd name="connsiteY15" fmla="*/ 0 h 952"/>
                            <a:gd name="connsiteX16" fmla="*/ 423 w 423"/>
                            <a:gd name="connsiteY16" fmla="*/ 0 h 952"/>
                            <a:gd name="connsiteX17" fmla="*/ 423 w 423"/>
                            <a:gd name="connsiteY17" fmla="*/ 0 h 952"/>
                            <a:gd name="connsiteX18" fmla="*/ 423 w 423"/>
                            <a:gd name="connsiteY18" fmla="*/ 952 h 952"/>
                            <a:gd name="connsiteX19" fmla="*/ 423 w 423"/>
                            <a:gd name="connsiteY19" fmla="*/ 952 h 952"/>
                            <a:gd name="connsiteX20" fmla="*/ 423 w 423"/>
                            <a:gd name="connsiteY20" fmla="*/ 952 h 952"/>
                            <a:gd name="connsiteX21" fmla="*/ 423 w 423"/>
                            <a:gd name="connsiteY21" fmla="*/ 952 h 952"/>
                            <a:gd name="connsiteX22" fmla="*/ 423 w 423"/>
                            <a:gd name="connsiteY22" fmla="*/ 952 h 952"/>
                            <a:gd name="connsiteX23" fmla="*/ 423 w 423"/>
                            <a:gd name="connsiteY23" fmla="*/ 952 h 952"/>
                            <a:gd name="connsiteX24" fmla="*/ 423 w 423"/>
                            <a:gd name="connsiteY24" fmla="*/ 952 h 952"/>
                            <a:gd name="connsiteX25" fmla="*/ 423 w 423"/>
                            <a:gd name="connsiteY25" fmla="*/ 952 h 952"/>
                            <a:gd name="connsiteX26" fmla="*/ 423 w 423"/>
                            <a:gd name="connsiteY26" fmla="*/ 952 h 952"/>
                            <a:gd name="connsiteX27" fmla="*/ 423 w 423"/>
                            <a:gd name="connsiteY27" fmla="*/ 952 h 952"/>
                            <a:gd name="connsiteX28" fmla="*/ 423 w 423"/>
                            <a:gd name="connsiteY28" fmla="*/ 952 h 952"/>
                            <a:gd name="connsiteX29" fmla="*/ 423 w 423"/>
                            <a:gd name="connsiteY29" fmla="*/ 952 h 952"/>
                            <a:gd name="connsiteX30" fmla="*/ 423 w 423"/>
                            <a:gd name="connsiteY30" fmla="*/ 952 h 952"/>
                            <a:gd name="connsiteX31" fmla="*/ 423 w 423"/>
                            <a:gd name="connsiteY31" fmla="*/ 952 h 952"/>
                            <a:gd name="connsiteX32" fmla="*/ 423 w 423"/>
                            <a:gd name="connsiteY32" fmla="*/ 952 h 952"/>
                            <a:gd name="connsiteX33" fmla="*/ 423 w 423"/>
                            <a:gd name="connsiteY33" fmla="*/ 952 h 952"/>
                            <a:gd name="connsiteX34" fmla="*/ 423 w 423"/>
                            <a:gd name="connsiteY34" fmla="*/ 952 h 952"/>
                            <a:gd name="connsiteX35" fmla="*/ 423 w 423"/>
                            <a:gd name="connsiteY35" fmla="*/ 952 h 952"/>
                            <a:gd name="connsiteX36" fmla="*/ 423 w 423"/>
                            <a:gd name="connsiteY36" fmla="*/ 952 h 952"/>
                            <a:gd name="connsiteX37" fmla="*/ 423 w 423"/>
                            <a:gd name="connsiteY37" fmla="*/ 952 h 952"/>
                            <a:gd name="connsiteX38" fmla="*/ 423 w 423"/>
                            <a:gd name="connsiteY38" fmla="*/ 952 h 952"/>
                            <a:gd name="connsiteX39" fmla="*/ 423 w 423"/>
                            <a:gd name="connsiteY39" fmla="*/ 952 h 952"/>
                            <a:gd name="connsiteX40" fmla="*/ 423 w 423"/>
                            <a:gd name="connsiteY40" fmla="*/ 952 h 952"/>
                            <a:gd name="connsiteX41" fmla="*/ 423 w 423"/>
                            <a:gd name="connsiteY41" fmla="*/ 952 h 952"/>
                            <a:gd name="connsiteX42" fmla="*/ 423 w 423"/>
                            <a:gd name="connsiteY42" fmla="*/ 952 h 952"/>
                            <a:gd name="connsiteX43" fmla="*/ 423 w 423"/>
                            <a:gd name="connsiteY43" fmla="*/ 952 h 952"/>
                            <a:gd name="connsiteX44" fmla="*/ 423 w 423"/>
                            <a:gd name="connsiteY44" fmla="*/ 952 h 952"/>
                            <a:gd name="connsiteX45" fmla="*/ 423 w 423"/>
                            <a:gd name="connsiteY45" fmla="*/ 952 h 952"/>
                            <a:gd name="connsiteX46" fmla="*/ 423 w 423"/>
                            <a:gd name="connsiteY46" fmla="*/ 952 h 952"/>
                            <a:gd name="connsiteX47" fmla="*/ 423 w 423"/>
                            <a:gd name="connsiteY47" fmla="*/ 952 h 952"/>
                            <a:gd name="connsiteX48" fmla="*/ 423 w 423"/>
                            <a:gd name="connsiteY48" fmla="*/ 952 h 952"/>
                            <a:gd name="connsiteX49" fmla="*/ 423 w 423"/>
                            <a:gd name="connsiteY49" fmla="*/ 0 h 952"/>
                            <a:gd name="connsiteX50" fmla="*/ 423 w 423"/>
                            <a:gd name="connsiteY50" fmla="*/ 0 h 952"/>
                            <a:gd name="connsiteX51" fmla="*/ 423 w 423"/>
                            <a:gd name="connsiteY51" fmla="*/ 0 h 952"/>
                            <a:gd name="connsiteX52" fmla="*/ 423 w 423"/>
                            <a:gd name="connsiteY52" fmla="*/ 0 h 952"/>
                            <a:gd name="connsiteX53" fmla="*/ 423 w 423"/>
                            <a:gd name="connsiteY53" fmla="*/ 0 h 952"/>
                            <a:gd name="connsiteX54" fmla="*/ 423 w 423"/>
                            <a:gd name="connsiteY54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</a:cxnLst>
                          <a:rect l="l" t="t" r="r" b="b"/>
                          <a:pathLst>
                            <a:path w="423" h="952">
                              <a:moveTo>
                                <a:pt x="423" y="0"/>
                              </a:moveTo>
                              <a:cubicBezTo>
                                <a:pt x="423" y="0"/>
                                <a:pt x="-529" y="0"/>
                                <a:pt x="423" y="0"/>
                              </a:cubicBez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cubicBezTo>
                                <a:pt x="423" y="952"/>
                                <a:pt x="423" y="952"/>
                                <a:pt x="423" y="952"/>
                              </a:cubicBez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952"/>
                              </a:lnTo>
                              <a:lnTo>
                                <a:pt x="423" y="0"/>
                              </a:ln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lnTo>
                                <a:pt x="42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1678" name="图形 2"/>
                    <p:cNvGrpSpPr/>
                    <p:nvPr/>
                  </p:nvGrpSpPr>
                  <p:grpSpPr>
                    <a:xfrm>
                      <a:off x="3897630" y="3764279"/>
                      <a:ext cx="5714" cy="5715"/>
                      <a:chOff x="3897630" y="3764279"/>
                      <a:chExt cx="5714" cy="5715"/>
                    </a:xfrm>
                  </p:grpSpPr>
                  <p:grpSp>
                    <p:nvGrpSpPr>
                      <p:cNvPr id="1679" name="图形 2"/>
                      <p:cNvGrpSpPr/>
                      <p:nvPr/>
                    </p:nvGrpSpPr>
                    <p:grpSpPr>
                      <a:xfrm>
                        <a:off x="3897630" y="3764279"/>
                        <a:ext cx="5714" cy="5715"/>
                        <a:chOff x="3897630" y="3764279"/>
                        <a:chExt cx="5714" cy="5715"/>
                      </a:xfrm>
                    </p:grpSpPr>
                    <p:sp>
                      <p:nvSpPr>
                        <p:cNvPr id="1680" name="任意多边形: 形状 1563"/>
                        <p:cNvSpPr/>
                        <p:nvPr/>
                      </p:nvSpPr>
                      <p:spPr>
                        <a:xfrm>
                          <a:off x="3897630" y="3764279"/>
                          <a:ext cx="5714" cy="5715"/>
                        </a:xfrm>
                        <a:custGeom>
                          <a:avLst/>
                          <a:gdLst>
                            <a:gd name="connsiteX0" fmla="*/ 5715 w 5714"/>
                            <a:gd name="connsiteY0" fmla="*/ 5715 h 5715"/>
                            <a:gd name="connsiteX1" fmla="*/ 0 w 5714"/>
                            <a:gd name="connsiteY1" fmla="*/ 5715 h 5715"/>
                            <a:gd name="connsiteX2" fmla="*/ 952 w 5714"/>
                            <a:gd name="connsiteY2" fmla="*/ 0 h 5715"/>
                            <a:gd name="connsiteX3" fmla="*/ 5715 w 5714"/>
                            <a:gd name="connsiteY3" fmla="*/ 953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5714" h="5715">
                              <a:moveTo>
                                <a:pt x="5715" y="5715"/>
                              </a:moveTo>
                              <a:lnTo>
                                <a:pt x="0" y="5715"/>
                              </a:lnTo>
                              <a:lnTo>
                                <a:pt x="952" y="0"/>
                              </a:lnTo>
                              <a:lnTo>
                                <a:pt x="5715" y="953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1" name="任意多边形: 形状 1564"/>
                        <p:cNvSpPr/>
                        <p:nvPr/>
                      </p:nvSpPr>
                      <p:spPr>
                        <a:xfrm>
                          <a:off x="3901440" y="3767137"/>
                          <a:ext cx="1904" cy="95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952"/>
                            <a:gd name="connsiteX1" fmla="*/ 1905 w 1904"/>
                            <a:gd name="connsiteY1" fmla="*/ 0 h 952"/>
                            <a:gd name="connsiteX2" fmla="*/ 1905 w 1904"/>
                            <a:gd name="connsiteY2" fmla="*/ 0 h 952"/>
                            <a:gd name="connsiteX3" fmla="*/ 1905 w 1904"/>
                            <a:gd name="connsiteY3" fmla="*/ 0 h 952"/>
                            <a:gd name="connsiteX4" fmla="*/ 0 w 1904"/>
                            <a:gd name="connsiteY4" fmla="*/ 0 h 952"/>
                            <a:gd name="connsiteX5" fmla="*/ 0 w 1904"/>
                            <a:gd name="connsiteY5" fmla="*/ 0 h 952"/>
                            <a:gd name="connsiteX6" fmla="*/ 0 w 1904"/>
                            <a:gd name="connsiteY6" fmla="*/ 0 h 952"/>
                            <a:gd name="connsiteX7" fmla="*/ 0 w 1904"/>
                            <a:gd name="connsiteY7" fmla="*/ 0 h 952"/>
                            <a:gd name="connsiteX8" fmla="*/ 0 w 1904"/>
                            <a:gd name="connsiteY8" fmla="*/ 0 h 952"/>
                            <a:gd name="connsiteX9" fmla="*/ 0 w 1904"/>
                            <a:gd name="connsiteY9" fmla="*/ 0 h 952"/>
                            <a:gd name="connsiteX10" fmla="*/ 0 w 1904"/>
                            <a:gd name="connsiteY10" fmla="*/ 0 h 952"/>
                            <a:gd name="connsiteX11" fmla="*/ 0 w 1904"/>
                            <a:gd name="connsiteY11" fmla="*/ 0 h 952"/>
                            <a:gd name="connsiteX12" fmla="*/ 0 w 1904"/>
                            <a:gd name="connsiteY12" fmla="*/ 0 h 952"/>
                            <a:gd name="connsiteX13" fmla="*/ 0 w 1904"/>
                            <a:gd name="connsiteY13" fmla="*/ 0 h 952"/>
                            <a:gd name="connsiteX14" fmla="*/ 0 w 1904"/>
                            <a:gd name="connsiteY14" fmla="*/ 0 h 952"/>
                            <a:gd name="connsiteX15" fmla="*/ 0 w 1904"/>
                            <a:gd name="connsiteY15" fmla="*/ 0 h 952"/>
                            <a:gd name="connsiteX16" fmla="*/ 0 w 1904"/>
                            <a:gd name="connsiteY16" fmla="*/ 0 h 952"/>
                            <a:gd name="connsiteX17" fmla="*/ 0 w 1904"/>
                            <a:gd name="connsiteY17" fmla="*/ 0 h 952"/>
                            <a:gd name="connsiteX18" fmla="*/ 0 w 1904"/>
                            <a:gd name="connsiteY18" fmla="*/ 0 h 952"/>
                            <a:gd name="connsiteX19" fmla="*/ 0 w 1904"/>
                            <a:gd name="connsiteY19" fmla="*/ 0 h 952"/>
                            <a:gd name="connsiteX20" fmla="*/ 0 w 1904"/>
                            <a:gd name="connsiteY20" fmla="*/ 0 h 952"/>
                            <a:gd name="connsiteX21" fmla="*/ 0 w 1904"/>
                            <a:gd name="connsiteY21" fmla="*/ 0 h 952"/>
                            <a:gd name="connsiteX22" fmla="*/ 0 w 1904"/>
                            <a:gd name="connsiteY22" fmla="*/ 0 h 952"/>
                            <a:gd name="connsiteX23" fmla="*/ 0 w 1904"/>
                            <a:gd name="connsiteY23" fmla="*/ 0 h 952"/>
                            <a:gd name="connsiteX24" fmla="*/ 0 w 1904"/>
                            <a:gd name="connsiteY24" fmla="*/ 0 h 952"/>
                            <a:gd name="connsiteX25" fmla="*/ 0 w 1904"/>
                            <a:gd name="connsiteY25" fmla="*/ 0 h 952"/>
                            <a:gd name="connsiteX26" fmla="*/ 0 w 1904"/>
                            <a:gd name="connsiteY26" fmla="*/ 0 h 952"/>
                            <a:gd name="connsiteX27" fmla="*/ 0 w 1904"/>
                            <a:gd name="connsiteY27" fmla="*/ 0 h 952"/>
                            <a:gd name="connsiteX28" fmla="*/ 0 w 1904"/>
                            <a:gd name="connsiteY28" fmla="*/ 0 h 952"/>
                            <a:gd name="connsiteX29" fmla="*/ 0 w 1904"/>
                            <a:gd name="connsiteY29" fmla="*/ 0 h 952"/>
                            <a:gd name="connsiteX30" fmla="*/ 0 w 1904"/>
                            <a:gd name="connsiteY30" fmla="*/ 0 h 952"/>
                            <a:gd name="connsiteX31" fmla="*/ 0 w 1904"/>
                            <a:gd name="connsiteY31" fmla="*/ 0 h 952"/>
                            <a:gd name="connsiteX32" fmla="*/ 0 w 1904"/>
                            <a:gd name="connsiteY32" fmla="*/ 0 h 952"/>
                            <a:gd name="connsiteX33" fmla="*/ 0 w 1904"/>
                            <a:gd name="connsiteY33" fmla="*/ 0 h 952"/>
                            <a:gd name="connsiteX34" fmla="*/ 0 w 1904"/>
                            <a:gd name="connsiteY34" fmla="*/ 0 h 952"/>
                            <a:gd name="connsiteX35" fmla="*/ 0 w 1904"/>
                            <a:gd name="connsiteY35" fmla="*/ 0 h 952"/>
                            <a:gd name="connsiteX36" fmla="*/ 0 w 1904"/>
                            <a:gd name="connsiteY36" fmla="*/ 0 h 952"/>
                            <a:gd name="connsiteX37" fmla="*/ 0 w 1904"/>
                            <a:gd name="connsiteY37" fmla="*/ 0 h 952"/>
                            <a:gd name="connsiteX38" fmla="*/ 0 w 1904"/>
                            <a:gd name="connsiteY38" fmla="*/ 0 h 952"/>
                            <a:gd name="connsiteX39" fmla="*/ 0 w 1904"/>
                            <a:gd name="connsiteY39" fmla="*/ 0 h 952"/>
                            <a:gd name="connsiteX40" fmla="*/ 0 w 1904"/>
                            <a:gd name="connsiteY40" fmla="*/ 0 h 952"/>
                            <a:gd name="connsiteX41" fmla="*/ 0 w 1904"/>
                            <a:gd name="connsiteY41" fmla="*/ 0 h 952"/>
                            <a:gd name="connsiteX42" fmla="*/ 0 w 1904"/>
                            <a:gd name="connsiteY42" fmla="*/ 0 h 952"/>
                            <a:gd name="connsiteX43" fmla="*/ 0 w 1904"/>
                            <a:gd name="connsiteY43" fmla="*/ 0 h 952"/>
                            <a:gd name="connsiteX44" fmla="*/ 0 w 1904"/>
                            <a:gd name="connsiteY44" fmla="*/ 0 h 952"/>
                            <a:gd name="connsiteX45" fmla="*/ 0 w 1904"/>
                            <a:gd name="connsiteY45" fmla="*/ 0 h 952"/>
                            <a:gd name="connsiteX46" fmla="*/ 0 w 1904"/>
                            <a:gd name="connsiteY46" fmla="*/ 0 h 952"/>
                            <a:gd name="connsiteX47" fmla="*/ 0 w 1904"/>
                            <a:gd name="connsiteY47" fmla="*/ 0 h 952"/>
                            <a:gd name="connsiteX48" fmla="*/ 0 w 1904"/>
                            <a:gd name="connsiteY48" fmla="*/ 0 h 952"/>
                            <a:gd name="connsiteX49" fmla="*/ 0 w 1904"/>
                            <a:gd name="connsiteY49" fmla="*/ 0 h 952"/>
                            <a:gd name="connsiteX50" fmla="*/ 0 w 1904"/>
                            <a:gd name="connsiteY50" fmla="*/ 0 h 952"/>
                            <a:gd name="connsiteX51" fmla="*/ 0 w 1904"/>
                            <a:gd name="connsiteY51" fmla="*/ 0 h 952"/>
                            <a:gd name="connsiteX52" fmla="*/ 0 w 1904"/>
                            <a:gd name="connsiteY52" fmla="*/ 0 h 952"/>
                            <a:gd name="connsiteX53" fmla="*/ 0 w 1904"/>
                            <a:gd name="connsiteY53" fmla="*/ 0 h 952"/>
                            <a:gd name="connsiteX54" fmla="*/ 0 w 1904"/>
                            <a:gd name="connsiteY54" fmla="*/ 0 h 952"/>
                            <a:gd name="connsiteX55" fmla="*/ 0 w 1904"/>
                            <a:gd name="connsiteY55" fmla="*/ 0 h 952"/>
                            <a:gd name="connsiteX56" fmla="*/ 0 w 1904"/>
                            <a:gd name="connsiteY56" fmla="*/ 0 h 952"/>
                            <a:gd name="connsiteX57" fmla="*/ 0 w 1904"/>
                            <a:gd name="connsiteY57" fmla="*/ 0 h 952"/>
                            <a:gd name="connsiteX58" fmla="*/ 0 w 1904"/>
                            <a:gd name="connsiteY58" fmla="*/ 0 h 952"/>
                            <a:gd name="connsiteX59" fmla="*/ 0 w 1904"/>
                            <a:gd name="connsiteY59" fmla="*/ 0 h 952"/>
                            <a:gd name="connsiteX60" fmla="*/ 0 w 1904"/>
                            <a:gd name="connsiteY60" fmla="*/ 0 h 952"/>
                            <a:gd name="connsiteX61" fmla="*/ 0 w 1904"/>
                            <a:gd name="connsiteY61" fmla="*/ 0 h 952"/>
                            <a:gd name="connsiteX62" fmla="*/ 0 w 1904"/>
                            <a:gd name="connsiteY62" fmla="*/ 0 h 952"/>
                            <a:gd name="connsiteX63" fmla="*/ 0 w 1904"/>
                            <a:gd name="connsiteY63" fmla="*/ 0 h 952"/>
                            <a:gd name="connsiteX64" fmla="*/ 0 w 1904"/>
                            <a:gd name="connsiteY64" fmla="*/ 0 h 952"/>
                            <a:gd name="connsiteX65" fmla="*/ 0 w 1904"/>
                            <a:gd name="connsiteY65" fmla="*/ 0 h 952"/>
                            <a:gd name="connsiteX66" fmla="*/ 0 w 1904"/>
                            <a:gd name="connsiteY66" fmla="*/ 0 h 952"/>
                            <a:gd name="connsiteX67" fmla="*/ 0 w 1904"/>
                            <a:gd name="connsiteY67" fmla="*/ 0 h 952"/>
                            <a:gd name="connsiteX68" fmla="*/ 0 w 1904"/>
                            <a:gd name="connsiteY68" fmla="*/ 0 h 952"/>
                            <a:gd name="connsiteX69" fmla="*/ 0 w 1904"/>
                            <a:gd name="connsiteY69" fmla="*/ 0 h 952"/>
                            <a:gd name="connsiteX70" fmla="*/ 0 w 1904"/>
                            <a:gd name="connsiteY70" fmla="*/ 0 h 952"/>
                            <a:gd name="connsiteX71" fmla="*/ 0 w 1904"/>
                            <a:gd name="connsiteY71" fmla="*/ 0 h 952"/>
                            <a:gd name="connsiteX72" fmla="*/ 0 w 1904"/>
                            <a:gd name="connsiteY72" fmla="*/ 0 h 952"/>
                            <a:gd name="connsiteX73" fmla="*/ 0 w 1904"/>
                            <a:gd name="connsiteY73" fmla="*/ 0 h 952"/>
                            <a:gd name="connsiteX74" fmla="*/ 0 w 1904"/>
                            <a:gd name="connsiteY74" fmla="*/ 0 h 952"/>
                            <a:gd name="connsiteX75" fmla="*/ 0 w 1904"/>
                            <a:gd name="connsiteY75" fmla="*/ 0 h 952"/>
                            <a:gd name="connsiteX76" fmla="*/ 0 w 1904"/>
                            <a:gd name="connsiteY76" fmla="*/ 0 h 952"/>
                            <a:gd name="connsiteX77" fmla="*/ 0 w 1904"/>
                            <a:gd name="connsiteY77" fmla="*/ 0 h 952"/>
                            <a:gd name="connsiteX78" fmla="*/ 0 w 1904"/>
                            <a:gd name="connsiteY78" fmla="*/ 0 h 952"/>
                            <a:gd name="connsiteX79" fmla="*/ 0 w 1904"/>
                            <a:gd name="connsiteY79" fmla="*/ 0 h 952"/>
                            <a:gd name="connsiteX80" fmla="*/ 0 w 1904"/>
                            <a:gd name="connsiteY80" fmla="*/ 0 h 952"/>
                            <a:gd name="connsiteX81" fmla="*/ 1905 w 1904"/>
                            <a:gd name="connsiteY81" fmla="*/ 0 h 952"/>
                            <a:gd name="connsiteX82" fmla="*/ 1905 w 1904"/>
                            <a:gd name="connsiteY82" fmla="*/ 0 h 952"/>
                            <a:gd name="connsiteX83" fmla="*/ 1905 w 1904"/>
                            <a:gd name="connsiteY83" fmla="*/ 0 h 952"/>
                            <a:gd name="connsiteX84" fmla="*/ 1905 w 1904"/>
                            <a:gd name="connsiteY84" fmla="*/ 0 h 952"/>
                            <a:gd name="connsiteX85" fmla="*/ 1905 w 1904"/>
                            <a:gd name="connsiteY85" fmla="*/ 0 h 952"/>
                            <a:gd name="connsiteX86" fmla="*/ 1905 w 1904"/>
                            <a:gd name="connsiteY86" fmla="*/ 0 h 952"/>
                            <a:gd name="connsiteX87" fmla="*/ 953 w 1904"/>
                            <a:gd name="connsiteY87" fmla="*/ 953 h 952"/>
                            <a:gd name="connsiteX88" fmla="*/ 953 w 1904"/>
                            <a:gd name="connsiteY88" fmla="*/ 953 h 952"/>
                            <a:gd name="connsiteX89" fmla="*/ 953 w 1904"/>
                            <a:gd name="connsiteY89" fmla="*/ 953 h 952"/>
                            <a:gd name="connsiteX90" fmla="*/ 953 w 1904"/>
                            <a:gd name="connsiteY90" fmla="*/ 953 h 952"/>
                            <a:gd name="connsiteX91" fmla="*/ 953 w 1904"/>
                            <a:gd name="connsiteY91" fmla="*/ 953 h 952"/>
                            <a:gd name="connsiteX92" fmla="*/ 953 w 1904"/>
                            <a:gd name="connsiteY92" fmla="*/ 953 h 952"/>
                            <a:gd name="connsiteX93" fmla="*/ 953 w 1904"/>
                            <a:gd name="connsiteY93" fmla="*/ 953 h 952"/>
                            <a:gd name="connsiteX94" fmla="*/ 953 w 1904"/>
                            <a:gd name="connsiteY94" fmla="*/ 953 h 952"/>
                            <a:gd name="connsiteX95" fmla="*/ 953 w 1904"/>
                            <a:gd name="connsiteY95" fmla="*/ 953 h 952"/>
                            <a:gd name="connsiteX96" fmla="*/ 953 w 1904"/>
                            <a:gd name="connsiteY96" fmla="*/ 953 h 952"/>
                            <a:gd name="connsiteX97" fmla="*/ 953 w 1904"/>
                            <a:gd name="connsiteY97" fmla="*/ 953 h 952"/>
                            <a:gd name="connsiteX98" fmla="*/ 953 w 1904"/>
                            <a:gd name="connsiteY98" fmla="*/ 953 h 952"/>
                            <a:gd name="connsiteX99" fmla="*/ 953 w 1904"/>
                            <a:gd name="connsiteY99" fmla="*/ 953 h 952"/>
                            <a:gd name="connsiteX100" fmla="*/ 953 w 1904"/>
                            <a:gd name="connsiteY100" fmla="*/ 953 h 952"/>
                            <a:gd name="connsiteX101" fmla="*/ 953 w 1904"/>
                            <a:gd name="connsiteY101" fmla="*/ 953 h 952"/>
                            <a:gd name="connsiteX102" fmla="*/ 953 w 1904"/>
                            <a:gd name="connsiteY102" fmla="*/ 953 h 952"/>
                            <a:gd name="connsiteX103" fmla="*/ 953 w 1904"/>
                            <a:gd name="connsiteY103" fmla="*/ 953 h 952"/>
                            <a:gd name="connsiteX104" fmla="*/ 953 w 1904"/>
                            <a:gd name="connsiteY104" fmla="*/ 953 h 952"/>
                            <a:gd name="connsiteX105" fmla="*/ 953 w 1904"/>
                            <a:gd name="connsiteY105" fmla="*/ 953 h 952"/>
                            <a:gd name="connsiteX106" fmla="*/ 953 w 1904"/>
                            <a:gd name="connsiteY106" fmla="*/ 953 h 952"/>
                            <a:gd name="connsiteX107" fmla="*/ 953 w 1904"/>
                            <a:gd name="connsiteY107" fmla="*/ 953 h 952"/>
                            <a:gd name="connsiteX108" fmla="*/ 953 w 1904"/>
                            <a:gd name="connsiteY108" fmla="*/ 953 h 952"/>
                            <a:gd name="connsiteX109" fmla="*/ 953 w 1904"/>
                            <a:gd name="connsiteY109" fmla="*/ 953 h 952"/>
                            <a:gd name="connsiteX110" fmla="*/ 953 w 1904"/>
                            <a:gd name="connsiteY110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1904" h="952">
                              <a:moveTo>
                                <a:pt x="1905" y="0"/>
                              </a:move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953" y="953"/>
                              </a:move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82" name="图形 2"/>
                      <p:cNvGrpSpPr/>
                      <p:nvPr/>
                    </p:nvGrpSpPr>
                    <p:grpSpPr>
                      <a:xfrm>
                        <a:off x="3900487" y="3764808"/>
                        <a:ext cx="952" cy="2328"/>
                        <a:chOff x="3900487" y="3764808"/>
                        <a:chExt cx="952" cy="2328"/>
                      </a:xfrm>
                    </p:grpSpPr>
                    <p:sp>
                      <p:nvSpPr>
                        <p:cNvPr id="1683" name="任意多边形: 形状 1566"/>
                        <p:cNvSpPr/>
                        <p:nvPr/>
                      </p:nvSpPr>
                      <p:spPr>
                        <a:xfrm>
                          <a:off x="3900487" y="37671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4" name="任意多边形: 形状 1567"/>
                        <p:cNvSpPr/>
                        <p:nvPr/>
                      </p:nvSpPr>
                      <p:spPr>
                        <a:xfrm>
                          <a:off x="3901440" y="376523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5" name="任意多边形: 形状 1568"/>
                        <p:cNvSpPr/>
                        <p:nvPr/>
                      </p:nvSpPr>
                      <p:spPr>
                        <a:xfrm>
                          <a:off x="3900487" y="3766184"/>
                          <a:ext cx="952" cy="952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952"/>
                            <a:gd name="connsiteX1" fmla="*/ 953 w 952"/>
                            <a:gd name="connsiteY1" fmla="*/ 0 h 952"/>
                            <a:gd name="connsiteX2" fmla="*/ 953 w 952"/>
                            <a:gd name="connsiteY2" fmla="*/ 0 h 952"/>
                            <a:gd name="connsiteX3" fmla="*/ 953 w 952"/>
                            <a:gd name="connsiteY3" fmla="*/ 0 h 952"/>
                            <a:gd name="connsiteX4" fmla="*/ 953 w 952"/>
                            <a:gd name="connsiteY4" fmla="*/ 0 h 952"/>
                            <a:gd name="connsiteX5" fmla="*/ 953 w 952"/>
                            <a:gd name="connsiteY5" fmla="*/ 0 h 952"/>
                            <a:gd name="connsiteX6" fmla="*/ 953 w 952"/>
                            <a:gd name="connsiteY6" fmla="*/ 0 h 952"/>
                            <a:gd name="connsiteX7" fmla="*/ 953 w 952"/>
                            <a:gd name="connsiteY7" fmla="*/ 0 h 952"/>
                            <a:gd name="connsiteX8" fmla="*/ 953 w 952"/>
                            <a:gd name="connsiteY8" fmla="*/ 0 h 952"/>
                            <a:gd name="connsiteX9" fmla="*/ 953 w 952"/>
                            <a:gd name="connsiteY9" fmla="*/ 0 h 952"/>
                            <a:gd name="connsiteX10" fmla="*/ 953 w 952"/>
                            <a:gd name="connsiteY10" fmla="*/ 0 h 952"/>
                            <a:gd name="connsiteX11" fmla="*/ 953 w 952"/>
                            <a:gd name="connsiteY11" fmla="*/ 0 h 952"/>
                            <a:gd name="connsiteX12" fmla="*/ 953 w 952"/>
                            <a:gd name="connsiteY12" fmla="*/ 0 h 952"/>
                            <a:gd name="connsiteX13" fmla="*/ 0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  <a:gd name="connsiteX20" fmla="*/ 0 w 952"/>
                            <a:gd name="connsiteY20" fmla="*/ 0 h 952"/>
                            <a:gd name="connsiteX21" fmla="*/ 0 w 952"/>
                            <a:gd name="connsiteY21" fmla="*/ 0 h 952"/>
                            <a:gd name="connsiteX22" fmla="*/ 0 w 952"/>
                            <a:gd name="connsiteY22" fmla="*/ 0 h 952"/>
                            <a:gd name="connsiteX23" fmla="*/ 0 w 952"/>
                            <a:gd name="connsiteY23" fmla="*/ 0 h 952"/>
                            <a:gd name="connsiteX24" fmla="*/ 0 w 952"/>
                            <a:gd name="connsiteY24" fmla="*/ 0 h 952"/>
                            <a:gd name="connsiteX25" fmla="*/ 0 w 952"/>
                            <a:gd name="connsiteY25" fmla="*/ 0 h 952"/>
                            <a:gd name="connsiteX26" fmla="*/ 0 w 952"/>
                            <a:gd name="connsiteY26" fmla="*/ 0 h 952"/>
                            <a:gd name="connsiteX27" fmla="*/ 0 w 952"/>
                            <a:gd name="connsiteY27" fmla="*/ 0 h 952"/>
                            <a:gd name="connsiteX28" fmla="*/ 0 w 952"/>
                            <a:gd name="connsiteY28" fmla="*/ 0 h 952"/>
                            <a:gd name="connsiteX29" fmla="*/ 0 w 952"/>
                            <a:gd name="connsiteY29" fmla="*/ 0 h 952"/>
                            <a:gd name="connsiteX30" fmla="*/ 0 w 952"/>
                            <a:gd name="connsiteY30" fmla="*/ 0 h 952"/>
                            <a:gd name="connsiteX31" fmla="*/ 0 w 952"/>
                            <a:gd name="connsiteY31" fmla="*/ 0 h 952"/>
                            <a:gd name="connsiteX32" fmla="*/ 0 w 952"/>
                            <a:gd name="connsiteY32" fmla="*/ 0 h 952"/>
                            <a:gd name="connsiteX33" fmla="*/ 0 w 952"/>
                            <a:gd name="connsiteY33" fmla="*/ 0 h 952"/>
                            <a:gd name="connsiteX34" fmla="*/ 0 w 952"/>
                            <a:gd name="connsiteY34" fmla="*/ 0 h 952"/>
                            <a:gd name="connsiteX35" fmla="*/ 0 w 952"/>
                            <a:gd name="connsiteY35" fmla="*/ 0 h 952"/>
                            <a:gd name="connsiteX36" fmla="*/ 0 w 952"/>
                            <a:gd name="connsiteY36" fmla="*/ 0 h 952"/>
                            <a:gd name="connsiteX37" fmla="*/ 0 w 952"/>
                            <a:gd name="connsiteY37" fmla="*/ 0 h 952"/>
                            <a:gd name="connsiteX38" fmla="*/ 0 w 952"/>
                            <a:gd name="connsiteY38" fmla="*/ 0 h 952"/>
                            <a:gd name="connsiteX39" fmla="*/ 0 w 952"/>
                            <a:gd name="connsiteY39" fmla="*/ 0 h 952"/>
                            <a:gd name="connsiteX40" fmla="*/ 0 w 952"/>
                            <a:gd name="connsiteY40" fmla="*/ 0 h 952"/>
                            <a:gd name="connsiteX41" fmla="*/ 0 w 952"/>
                            <a:gd name="connsiteY41" fmla="*/ 0 h 952"/>
                            <a:gd name="connsiteX42" fmla="*/ 953 w 952"/>
                            <a:gd name="connsiteY42" fmla="*/ 953 h 952"/>
                            <a:gd name="connsiteX43" fmla="*/ 953 w 952"/>
                            <a:gd name="connsiteY43" fmla="*/ 953 h 952"/>
                            <a:gd name="connsiteX44" fmla="*/ 953 w 952"/>
                            <a:gd name="connsiteY44" fmla="*/ 953 h 952"/>
                            <a:gd name="connsiteX45" fmla="*/ 953 w 952"/>
                            <a:gd name="connsiteY45" fmla="*/ 953 h 952"/>
                            <a:gd name="connsiteX46" fmla="*/ 953 w 952"/>
                            <a:gd name="connsiteY46" fmla="*/ 953 h 952"/>
                            <a:gd name="connsiteX47" fmla="*/ 953 w 952"/>
                            <a:gd name="connsiteY47" fmla="*/ 0 h 952"/>
                            <a:gd name="connsiteX48" fmla="*/ 953 w 952"/>
                            <a:gd name="connsiteY48" fmla="*/ 0 h 952"/>
                            <a:gd name="connsiteX49" fmla="*/ 953 w 952"/>
                            <a:gd name="connsiteY49" fmla="*/ 0 h 952"/>
                            <a:gd name="connsiteX50" fmla="*/ 953 w 952"/>
                            <a:gd name="connsiteY50" fmla="*/ 0 h 952"/>
                            <a:gd name="connsiteX51" fmla="*/ 953 w 952"/>
                            <a:gd name="connsiteY51" fmla="*/ 0 h 952"/>
                            <a:gd name="connsiteX52" fmla="*/ 953 w 952"/>
                            <a:gd name="connsiteY52" fmla="*/ 0 h 952"/>
                            <a:gd name="connsiteX53" fmla="*/ 953 w 952"/>
                            <a:gd name="connsiteY53" fmla="*/ 0 h 952"/>
                            <a:gd name="connsiteX54" fmla="*/ 953 w 952"/>
                            <a:gd name="connsiteY54" fmla="*/ 0 h 952"/>
                            <a:gd name="connsiteX55" fmla="*/ 953 w 952"/>
                            <a:gd name="connsiteY55" fmla="*/ 0 h 952"/>
                            <a:gd name="connsiteX56" fmla="*/ 953 w 952"/>
                            <a:gd name="connsiteY56" fmla="*/ 0 h 952"/>
                            <a:gd name="connsiteX57" fmla="*/ 953 w 952"/>
                            <a:gd name="connsiteY57" fmla="*/ 0 h 952"/>
                            <a:gd name="connsiteX58" fmla="*/ 953 w 952"/>
                            <a:gd name="connsiteY58" fmla="*/ 0 h 952"/>
                            <a:gd name="connsiteX59" fmla="*/ 953 w 952"/>
                            <a:gd name="connsiteY59" fmla="*/ 0 h 952"/>
                            <a:gd name="connsiteX60" fmla="*/ 953 w 952"/>
                            <a:gd name="connsiteY60" fmla="*/ 0 h 952"/>
                            <a:gd name="connsiteX61" fmla="*/ 953 w 952"/>
                            <a:gd name="connsiteY61" fmla="*/ 0 h 952"/>
                            <a:gd name="connsiteX62" fmla="*/ 953 w 952"/>
                            <a:gd name="connsiteY62" fmla="*/ 0 h 952"/>
                            <a:gd name="connsiteX63" fmla="*/ 953 w 952"/>
                            <a:gd name="connsiteY63" fmla="*/ 0 h 952"/>
                            <a:gd name="connsiteX64" fmla="*/ 953 w 952"/>
                            <a:gd name="connsiteY64" fmla="*/ 0 h 952"/>
                            <a:gd name="connsiteX65" fmla="*/ 953 w 952"/>
                            <a:gd name="connsiteY65" fmla="*/ 0 h 952"/>
                            <a:gd name="connsiteX66" fmla="*/ 953 w 952"/>
                            <a:gd name="connsiteY66" fmla="*/ 0 h 952"/>
                            <a:gd name="connsiteX67" fmla="*/ 953 w 952"/>
                            <a:gd name="connsiteY67" fmla="*/ 0 h 952"/>
                            <a:gd name="connsiteX68" fmla="*/ 953 w 952"/>
                            <a:gd name="connsiteY68" fmla="*/ 0 h 952"/>
                            <a:gd name="connsiteX69" fmla="*/ 953 w 952"/>
                            <a:gd name="connsiteY69" fmla="*/ 0 h 952"/>
                            <a:gd name="connsiteX70" fmla="*/ 953 w 952"/>
                            <a:gd name="connsiteY70" fmla="*/ 0 h 952"/>
                            <a:gd name="connsiteX71" fmla="*/ 953 w 952"/>
                            <a:gd name="connsiteY71" fmla="*/ 0 h 952"/>
                            <a:gd name="connsiteX72" fmla="*/ 953 w 952"/>
                            <a:gd name="connsiteY72" fmla="*/ 0 h 952"/>
                            <a:gd name="connsiteX73" fmla="*/ 953 w 952"/>
                            <a:gd name="connsiteY73" fmla="*/ 0 h 952"/>
                            <a:gd name="connsiteX74" fmla="*/ 953 w 952"/>
                            <a:gd name="connsiteY74" fmla="*/ 0 h 952"/>
                            <a:gd name="connsiteX75" fmla="*/ 953 w 952"/>
                            <a:gd name="connsiteY75" fmla="*/ 0 h 952"/>
                            <a:gd name="connsiteX76" fmla="*/ 953 w 952"/>
                            <a:gd name="connsiteY76" fmla="*/ 0 h 952"/>
                            <a:gd name="connsiteX77" fmla="*/ 953 w 952"/>
                            <a:gd name="connsiteY77" fmla="*/ 0 h 952"/>
                            <a:gd name="connsiteX78" fmla="*/ 953 w 952"/>
                            <a:gd name="connsiteY78" fmla="*/ 0 h 952"/>
                            <a:gd name="connsiteX79" fmla="*/ 953 w 952"/>
                            <a:gd name="connsiteY79" fmla="*/ 0 h 952"/>
                            <a:gd name="connsiteX80" fmla="*/ 953 w 952"/>
                            <a:gd name="connsiteY80" fmla="*/ 0 h 952"/>
                            <a:gd name="connsiteX81" fmla="*/ 953 w 952"/>
                            <a:gd name="connsiteY81" fmla="*/ 0 h 952"/>
                            <a:gd name="connsiteX82" fmla="*/ 953 w 952"/>
                            <a:gd name="connsiteY82" fmla="*/ 0 h 952"/>
                            <a:gd name="connsiteX83" fmla="*/ 953 w 952"/>
                            <a:gd name="connsiteY83" fmla="*/ 0 h 952"/>
                            <a:gd name="connsiteX84" fmla="*/ 953 w 952"/>
                            <a:gd name="connsiteY84" fmla="*/ 0 h 952"/>
                            <a:gd name="connsiteX85" fmla="*/ 953 w 952"/>
                            <a:gd name="connsiteY85" fmla="*/ 0 h 952"/>
                            <a:gd name="connsiteX86" fmla="*/ 953 w 952"/>
                            <a:gd name="connsiteY86" fmla="*/ 0 h 952"/>
                            <a:gd name="connsiteX87" fmla="*/ 953 w 952"/>
                            <a:gd name="connsiteY87" fmla="*/ 0 h 952"/>
                            <a:gd name="connsiteX88" fmla="*/ 953 w 952"/>
                            <a:gd name="connsiteY88" fmla="*/ 0 h 952"/>
                            <a:gd name="connsiteX89" fmla="*/ 953 w 952"/>
                            <a:gd name="connsiteY89" fmla="*/ 0 h 952"/>
                            <a:gd name="connsiteX90" fmla="*/ 953 w 952"/>
                            <a:gd name="connsiteY90" fmla="*/ 0 h 952"/>
                            <a:gd name="connsiteX91" fmla="*/ 0 w 952"/>
                            <a:gd name="connsiteY91" fmla="*/ 953 h 952"/>
                            <a:gd name="connsiteX92" fmla="*/ 0 w 952"/>
                            <a:gd name="connsiteY92" fmla="*/ 953 h 952"/>
                            <a:gd name="connsiteX93" fmla="*/ 0 w 952"/>
                            <a:gd name="connsiteY93" fmla="*/ 953 h 952"/>
                            <a:gd name="connsiteX94" fmla="*/ 0 w 952"/>
                            <a:gd name="connsiteY94" fmla="*/ 953 h 952"/>
                            <a:gd name="connsiteX95" fmla="*/ 0 w 952"/>
                            <a:gd name="connsiteY95" fmla="*/ 953 h 952"/>
                            <a:gd name="connsiteX96" fmla="*/ 0 w 952"/>
                            <a:gd name="connsiteY96" fmla="*/ 953 h 952"/>
                            <a:gd name="connsiteX97" fmla="*/ 0 w 952"/>
                            <a:gd name="connsiteY97" fmla="*/ 953 h 952"/>
                            <a:gd name="connsiteX98" fmla="*/ 0 w 952"/>
                            <a:gd name="connsiteY98" fmla="*/ 953 h 952"/>
                            <a:gd name="connsiteX99" fmla="*/ 0 w 952"/>
                            <a:gd name="connsiteY99" fmla="*/ 953 h 952"/>
                            <a:gd name="connsiteX100" fmla="*/ 0 w 952"/>
                            <a:gd name="connsiteY100" fmla="*/ 953 h 952"/>
                            <a:gd name="connsiteX101" fmla="*/ 0 w 952"/>
                            <a:gd name="connsiteY101" fmla="*/ 953 h 952"/>
                            <a:gd name="connsiteX102" fmla="*/ 0 w 952"/>
                            <a:gd name="connsiteY102" fmla="*/ 953 h 952"/>
                            <a:gd name="connsiteX103" fmla="*/ 0 w 952"/>
                            <a:gd name="connsiteY103" fmla="*/ 953 h 952"/>
                            <a:gd name="connsiteX104" fmla="*/ 0 w 952"/>
                            <a:gd name="connsiteY104" fmla="*/ 953 h 952"/>
                            <a:gd name="connsiteX105" fmla="*/ 0 w 952"/>
                            <a:gd name="connsiteY105" fmla="*/ 953 h 952"/>
                            <a:gd name="connsiteX106" fmla="*/ 0 w 952"/>
                            <a:gd name="connsiteY106" fmla="*/ 953 h 952"/>
                            <a:gd name="connsiteX107" fmla="*/ 0 w 952"/>
                            <a:gd name="connsiteY107" fmla="*/ 953 h 952"/>
                            <a:gd name="connsiteX108" fmla="*/ 0 w 952"/>
                            <a:gd name="connsiteY108" fmla="*/ 953 h 952"/>
                            <a:gd name="connsiteX109" fmla="*/ 0 w 952"/>
                            <a:gd name="connsiteY109" fmla="*/ 953 h 952"/>
                            <a:gd name="connsiteX110" fmla="*/ 0 w 952"/>
                            <a:gd name="connsiteY110" fmla="*/ 953 h 952"/>
                            <a:gd name="connsiteX111" fmla="*/ 0 w 952"/>
                            <a:gd name="connsiteY111" fmla="*/ 953 h 952"/>
                            <a:gd name="connsiteX112" fmla="*/ 0 w 952"/>
                            <a:gd name="connsiteY112" fmla="*/ 953 h 952"/>
                            <a:gd name="connsiteX113" fmla="*/ 0 w 952"/>
                            <a:gd name="connsiteY113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3" y="0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953"/>
                                <a:pt x="953" y="953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  <a:moveTo>
                                <a:pt x="0" y="953"/>
                              </a:move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86" name="任意多边形: 形状 1569"/>
                        <p:cNvSpPr/>
                        <p:nvPr/>
                      </p:nvSpPr>
                      <p:spPr>
                        <a:xfrm>
                          <a:off x="3900487" y="3764808"/>
                          <a:ext cx="952" cy="137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423 h 1375"/>
                            <a:gd name="connsiteX1" fmla="*/ 0 w 952"/>
                            <a:gd name="connsiteY1" fmla="*/ 423 h 1375"/>
                            <a:gd name="connsiteX2" fmla="*/ 0 w 952"/>
                            <a:gd name="connsiteY2" fmla="*/ 423 h 1375"/>
                            <a:gd name="connsiteX3" fmla="*/ 0 w 952"/>
                            <a:gd name="connsiteY3" fmla="*/ 423 h 1375"/>
                            <a:gd name="connsiteX4" fmla="*/ 0 w 952"/>
                            <a:gd name="connsiteY4" fmla="*/ 423 h 1375"/>
                            <a:gd name="connsiteX5" fmla="*/ 0 w 952"/>
                            <a:gd name="connsiteY5" fmla="*/ 423 h 1375"/>
                            <a:gd name="connsiteX6" fmla="*/ 0 w 952"/>
                            <a:gd name="connsiteY6" fmla="*/ 423 h 1375"/>
                            <a:gd name="connsiteX7" fmla="*/ 0 w 952"/>
                            <a:gd name="connsiteY7" fmla="*/ 423 h 1375"/>
                            <a:gd name="connsiteX8" fmla="*/ 0 w 952"/>
                            <a:gd name="connsiteY8" fmla="*/ 423 h 1375"/>
                            <a:gd name="connsiteX9" fmla="*/ 0 w 952"/>
                            <a:gd name="connsiteY9" fmla="*/ 423 h 1375"/>
                            <a:gd name="connsiteX10" fmla="*/ 0 w 952"/>
                            <a:gd name="connsiteY10" fmla="*/ 1376 h 1375"/>
                            <a:gd name="connsiteX11" fmla="*/ 0 w 952"/>
                            <a:gd name="connsiteY11" fmla="*/ 1376 h 1375"/>
                            <a:gd name="connsiteX12" fmla="*/ 0 w 952"/>
                            <a:gd name="connsiteY12" fmla="*/ 1376 h 1375"/>
                            <a:gd name="connsiteX13" fmla="*/ 0 w 952"/>
                            <a:gd name="connsiteY13" fmla="*/ 1376 h 1375"/>
                            <a:gd name="connsiteX14" fmla="*/ 0 w 952"/>
                            <a:gd name="connsiteY14" fmla="*/ 423 h 1375"/>
                            <a:gd name="connsiteX15" fmla="*/ 0 w 952"/>
                            <a:gd name="connsiteY15" fmla="*/ 423 h 1375"/>
                            <a:gd name="connsiteX16" fmla="*/ 0 w 952"/>
                            <a:gd name="connsiteY16" fmla="*/ 423 h 1375"/>
                            <a:gd name="connsiteX17" fmla="*/ 0 w 952"/>
                            <a:gd name="connsiteY17" fmla="*/ 423 h 1375"/>
                            <a:gd name="connsiteX18" fmla="*/ 0 w 952"/>
                            <a:gd name="connsiteY18" fmla="*/ 423 h 1375"/>
                            <a:gd name="connsiteX19" fmla="*/ 953 w 952"/>
                            <a:gd name="connsiteY19" fmla="*/ 1376 h 1375"/>
                            <a:gd name="connsiteX20" fmla="*/ 953 w 952"/>
                            <a:gd name="connsiteY20" fmla="*/ 1376 h 1375"/>
                            <a:gd name="connsiteX21" fmla="*/ 953 w 952"/>
                            <a:gd name="connsiteY21" fmla="*/ 1376 h 1375"/>
                            <a:gd name="connsiteX22" fmla="*/ 953 w 952"/>
                            <a:gd name="connsiteY22" fmla="*/ 1376 h 1375"/>
                            <a:gd name="connsiteX23" fmla="*/ 953 w 952"/>
                            <a:gd name="connsiteY23" fmla="*/ 1376 h 1375"/>
                            <a:gd name="connsiteX24" fmla="*/ 953 w 952"/>
                            <a:gd name="connsiteY24" fmla="*/ 1376 h 1375"/>
                            <a:gd name="connsiteX25" fmla="*/ 953 w 952"/>
                            <a:gd name="connsiteY25" fmla="*/ 1376 h 1375"/>
                            <a:gd name="connsiteX26" fmla="*/ 953 w 952"/>
                            <a:gd name="connsiteY26" fmla="*/ 1376 h 1375"/>
                            <a:gd name="connsiteX27" fmla="*/ 953 w 952"/>
                            <a:gd name="connsiteY27" fmla="*/ 1376 h 1375"/>
                            <a:gd name="connsiteX28" fmla="*/ 953 w 952"/>
                            <a:gd name="connsiteY28" fmla="*/ 1376 h 1375"/>
                            <a:gd name="connsiteX29" fmla="*/ 953 w 952"/>
                            <a:gd name="connsiteY29" fmla="*/ 1376 h 1375"/>
                            <a:gd name="connsiteX30" fmla="*/ 953 w 952"/>
                            <a:gd name="connsiteY30" fmla="*/ 1376 h 1375"/>
                            <a:gd name="connsiteX31" fmla="*/ 953 w 952"/>
                            <a:gd name="connsiteY31" fmla="*/ 1376 h 1375"/>
                            <a:gd name="connsiteX32" fmla="*/ 953 w 952"/>
                            <a:gd name="connsiteY32" fmla="*/ 1376 h 1375"/>
                            <a:gd name="connsiteX33" fmla="*/ 953 w 952"/>
                            <a:gd name="connsiteY33" fmla="*/ 1376 h 1375"/>
                            <a:gd name="connsiteX34" fmla="*/ 953 w 952"/>
                            <a:gd name="connsiteY34" fmla="*/ 1376 h 1375"/>
                            <a:gd name="connsiteX35" fmla="*/ 953 w 952"/>
                            <a:gd name="connsiteY35" fmla="*/ 1376 h 1375"/>
                            <a:gd name="connsiteX36" fmla="*/ 953 w 952"/>
                            <a:gd name="connsiteY36" fmla="*/ 1376 h 1375"/>
                            <a:gd name="connsiteX37" fmla="*/ 953 w 952"/>
                            <a:gd name="connsiteY37" fmla="*/ 1376 h 1375"/>
                            <a:gd name="connsiteX38" fmla="*/ 953 w 952"/>
                            <a:gd name="connsiteY38" fmla="*/ 1376 h 1375"/>
                            <a:gd name="connsiteX39" fmla="*/ 953 w 952"/>
                            <a:gd name="connsiteY39" fmla="*/ 1376 h 1375"/>
                            <a:gd name="connsiteX40" fmla="*/ 953 w 952"/>
                            <a:gd name="connsiteY40" fmla="*/ 1376 h 1375"/>
                            <a:gd name="connsiteX41" fmla="*/ 953 w 952"/>
                            <a:gd name="connsiteY41" fmla="*/ 1376 h 1375"/>
                            <a:gd name="connsiteX42" fmla="*/ 953 w 952"/>
                            <a:gd name="connsiteY42" fmla="*/ 1376 h 1375"/>
                            <a:gd name="connsiteX43" fmla="*/ 953 w 952"/>
                            <a:gd name="connsiteY43" fmla="*/ 1376 h 1375"/>
                            <a:gd name="connsiteX44" fmla="*/ 953 w 952"/>
                            <a:gd name="connsiteY44" fmla="*/ 1376 h 1375"/>
                            <a:gd name="connsiteX45" fmla="*/ 953 w 952"/>
                            <a:gd name="connsiteY45" fmla="*/ 1376 h 1375"/>
                            <a:gd name="connsiteX46" fmla="*/ 953 w 952"/>
                            <a:gd name="connsiteY46" fmla="*/ 1376 h 1375"/>
                            <a:gd name="connsiteX47" fmla="*/ 953 w 952"/>
                            <a:gd name="connsiteY47" fmla="*/ 1376 h 1375"/>
                            <a:gd name="connsiteX48" fmla="*/ 0 w 952"/>
                            <a:gd name="connsiteY48" fmla="*/ 423 h 1375"/>
                            <a:gd name="connsiteX49" fmla="*/ 0 w 952"/>
                            <a:gd name="connsiteY49" fmla="*/ 423 h 1375"/>
                            <a:gd name="connsiteX50" fmla="*/ 0 w 952"/>
                            <a:gd name="connsiteY50" fmla="*/ 423 h 1375"/>
                            <a:gd name="connsiteX51" fmla="*/ 0 w 952"/>
                            <a:gd name="connsiteY51" fmla="*/ 423 h 1375"/>
                            <a:gd name="connsiteX52" fmla="*/ 0 w 952"/>
                            <a:gd name="connsiteY52" fmla="*/ 423 h 1375"/>
                            <a:gd name="connsiteX53" fmla="*/ 0 w 952"/>
                            <a:gd name="connsiteY53" fmla="*/ 423 h 137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</a:cxnLst>
                          <a:rect l="l" t="t" r="r" b="b"/>
                          <a:pathLst>
                            <a:path w="952" h="1375">
                              <a:moveTo>
                                <a:pt x="0" y="423"/>
                              </a:moveTo>
                              <a:cubicBezTo>
                                <a:pt x="0" y="423"/>
                                <a:pt x="0" y="1376"/>
                                <a:pt x="0" y="423"/>
                              </a:cubicBez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cubicBezTo>
                                <a:pt x="0" y="1376"/>
                                <a:pt x="0" y="1376"/>
                                <a:pt x="0" y="423"/>
                              </a:cubicBez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1376"/>
                              </a:lnTo>
                              <a:lnTo>
                                <a:pt x="0" y="1376"/>
                              </a:lnTo>
                              <a:lnTo>
                                <a:pt x="0" y="1376"/>
                              </a:lnTo>
                              <a:lnTo>
                                <a:pt x="0" y="1376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lnTo>
                                <a:pt x="953" y="1376"/>
                              </a:ln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lnTo>
                                <a:pt x="0" y="423"/>
                              </a:lnTo>
                              <a:cubicBezTo>
                                <a:pt x="0" y="-529"/>
                                <a:pt x="0" y="423"/>
                                <a:pt x="0" y="423"/>
                              </a:cubicBez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lnTo>
                                <a:pt x="0" y="42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1687" name="图形 2"/>
                    <p:cNvGrpSpPr/>
                    <p:nvPr/>
                  </p:nvGrpSpPr>
                  <p:grpSpPr>
                    <a:xfrm>
                      <a:off x="3987165" y="3767137"/>
                      <a:ext cx="4762" cy="5715"/>
                      <a:chOff x="3987165" y="3767137"/>
                      <a:chExt cx="4762" cy="5715"/>
                    </a:xfrm>
                  </p:grpSpPr>
                  <p:grpSp>
                    <p:nvGrpSpPr>
                      <p:cNvPr id="1688" name="图形 2"/>
                      <p:cNvGrpSpPr/>
                      <p:nvPr/>
                    </p:nvGrpSpPr>
                    <p:grpSpPr>
                      <a:xfrm>
                        <a:off x="3987165" y="3767137"/>
                        <a:ext cx="4762" cy="5715"/>
                        <a:chOff x="3987165" y="3767137"/>
                        <a:chExt cx="4762" cy="5715"/>
                      </a:xfrm>
                    </p:grpSpPr>
                    <p:sp>
                      <p:nvSpPr>
                        <p:cNvPr id="1689" name="任意多边形: 形状 1572"/>
                        <p:cNvSpPr/>
                        <p:nvPr/>
                      </p:nvSpPr>
                      <p:spPr>
                        <a:xfrm>
                          <a:off x="3987165" y="3767137"/>
                          <a:ext cx="4762" cy="5715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953 h 5715"/>
                            <a:gd name="connsiteX1" fmla="*/ 4763 w 4762"/>
                            <a:gd name="connsiteY1" fmla="*/ 5715 h 5715"/>
                            <a:gd name="connsiteX2" fmla="*/ 0 w 4762"/>
                            <a:gd name="connsiteY2" fmla="*/ 5715 h 5715"/>
                            <a:gd name="connsiteX3" fmla="*/ 0 w 4762"/>
                            <a:gd name="connsiteY3" fmla="*/ 0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4762" h="5715">
                              <a:moveTo>
                                <a:pt x="4763" y="953"/>
                              </a:moveTo>
                              <a:lnTo>
                                <a:pt x="4763" y="5715"/>
                              </a:lnTo>
                              <a:lnTo>
                                <a:pt x="0" y="5715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0" name="任意多边形: 形状 1573"/>
                        <p:cNvSpPr/>
                        <p:nvPr/>
                      </p:nvSpPr>
                      <p:spPr>
                        <a:xfrm>
                          <a:off x="3989069" y="3768089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952 h 952"/>
                            <a:gd name="connsiteX5" fmla="*/ 0 w 952"/>
                            <a:gd name="connsiteY5" fmla="*/ 952 h 952"/>
                            <a:gd name="connsiteX6" fmla="*/ 0 w 952"/>
                            <a:gd name="connsiteY6" fmla="*/ 952 h 952"/>
                            <a:gd name="connsiteX7" fmla="*/ 0 w 952"/>
                            <a:gd name="connsiteY7" fmla="*/ 952 h 952"/>
                            <a:gd name="connsiteX8" fmla="*/ 0 w 952"/>
                            <a:gd name="connsiteY8" fmla="*/ 952 h 952"/>
                            <a:gd name="connsiteX9" fmla="*/ 0 w 952"/>
                            <a:gd name="connsiteY9" fmla="*/ 952 h 952"/>
                            <a:gd name="connsiteX10" fmla="*/ 0 w 952"/>
                            <a:gd name="connsiteY10" fmla="*/ 952 h 952"/>
                            <a:gd name="connsiteX11" fmla="*/ 0 w 952"/>
                            <a:gd name="connsiteY11" fmla="*/ 952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0 w 952"/>
                            <a:gd name="connsiteY14" fmla="*/ 952 h 952"/>
                            <a:gd name="connsiteX15" fmla="*/ 0 w 952"/>
                            <a:gd name="connsiteY15" fmla="*/ 952 h 952"/>
                            <a:gd name="connsiteX16" fmla="*/ 0 w 952"/>
                            <a:gd name="connsiteY16" fmla="*/ 952 h 952"/>
                            <a:gd name="connsiteX17" fmla="*/ 0 w 952"/>
                            <a:gd name="connsiteY17" fmla="*/ 952 h 952"/>
                            <a:gd name="connsiteX18" fmla="*/ 0 w 952"/>
                            <a:gd name="connsiteY18" fmla="*/ 952 h 952"/>
                            <a:gd name="connsiteX19" fmla="*/ 0 w 952"/>
                            <a:gd name="connsiteY19" fmla="*/ 952 h 952"/>
                            <a:gd name="connsiteX20" fmla="*/ 0 w 952"/>
                            <a:gd name="connsiteY20" fmla="*/ 952 h 952"/>
                            <a:gd name="connsiteX21" fmla="*/ 0 w 952"/>
                            <a:gd name="connsiteY21" fmla="*/ 952 h 952"/>
                            <a:gd name="connsiteX22" fmla="*/ 0 w 952"/>
                            <a:gd name="connsiteY22" fmla="*/ 952 h 952"/>
                            <a:gd name="connsiteX23" fmla="*/ 0 w 952"/>
                            <a:gd name="connsiteY23" fmla="*/ 952 h 952"/>
                            <a:gd name="connsiteX24" fmla="*/ 0 w 952"/>
                            <a:gd name="connsiteY24" fmla="*/ 952 h 952"/>
                            <a:gd name="connsiteX25" fmla="*/ 0 w 952"/>
                            <a:gd name="connsiteY25" fmla="*/ 952 h 952"/>
                            <a:gd name="connsiteX26" fmla="*/ 0 w 952"/>
                            <a:gd name="connsiteY26" fmla="*/ 952 h 952"/>
                            <a:gd name="connsiteX27" fmla="*/ 0 w 952"/>
                            <a:gd name="connsiteY27" fmla="*/ 952 h 952"/>
                            <a:gd name="connsiteX28" fmla="*/ 0 w 952"/>
                            <a:gd name="connsiteY28" fmla="*/ 952 h 952"/>
                            <a:gd name="connsiteX29" fmla="*/ 0 w 952"/>
                            <a:gd name="connsiteY29" fmla="*/ 952 h 952"/>
                            <a:gd name="connsiteX30" fmla="*/ 0 w 952"/>
                            <a:gd name="connsiteY30" fmla="*/ 952 h 952"/>
                            <a:gd name="connsiteX31" fmla="*/ 0 w 952"/>
                            <a:gd name="connsiteY31" fmla="*/ 952 h 952"/>
                            <a:gd name="connsiteX32" fmla="*/ 0 w 952"/>
                            <a:gd name="connsiteY32" fmla="*/ 952 h 952"/>
                            <a:gd name="connsiteX33" fmla="*/ 0 w 952"/>
                            <a:gd name="connsiteY33" fmla="*/ 952 h 952"/>
                            <a:gd name="connsiteX34" fmla="*/ 0 w 952"/>
                            <a:gd name="connsiteY34" fmla="*/ 952 h 952"/>
                            <a:gd name="connsiteX35" fmla="*/ 0 w 952"/>
                            <a:gd name="connsiteY35" fmla="*/ 952 h 952"/>
                            <a:gd name="connsiteX36" fmla="*/ 0 w 952"/>
                            <a:gd name="connsiteY36" fmla="*/ 952 h 952"/>
                            <a:gd name="connsiteX37" fmla="*/ 0 w 952"/>
                            <a:gd name="connsiteY37" fmla="*/ 952 h 952"/>
                            <a:gd name="connsiteX38" fmla="*/ 0 w 952"/>
                            <a:gd name="connsiteY38" fmla="*/ 952 h 952"/>
                            <a:gd name="connsiteX39" fmla="*/ 0 w 952"/>
                            <a:gd name="connsiteY39" fmla="*/ 952 h 952"/>
                            <a:gd name="connsiteX40" fmla="*/ 0 w 952"/>
                            <a:gd name="connsiteY40" fmla="*/ 952 h 952"/>
                            <a:gd name="connsiteX41" fmla="*/ 0 w 952"/>
                            <a:gd name="connsiteY41" fmla="*/ 952 h 952"/>
                            <a:gd name="connsiteX42" fmla="*/ 0 w 952"/>
                            <a:gd name="connsiteY42" fmla="*/ 952 h 952"/>
                            <a:gd name="connsiteX43" fmla="*/ 0 w 952"/>
                            <a:gd name="connsiteY43" fmla="*/ 952 h 952"/>
                            <a:gd name="connsiteX44" fmla="*/ 0 w 952"/>
                            <a:gd name="connsiteY44" fmla="*/ 952 h 952"/>
                            <a:gd name="connsiteX45" fmla="*/ 0 w 952"/>
                            <a:gd name="connsiteY45" fmla="*/ 952 h 952"/>
                            <a:gd name="connsiteX46" fmla="*/ 0 w 952"/>
                            <a:gd name="connsiteY46" fmla="*/ 952 h 952"/>
                            <a:gd name="connsiteX47" fmla="*/ 0 w 952"/>
                            <a:gd name="connsiteY47" fmla="*/ 952 h 952"/>
                            <a:gd name="connsiteX48" fmla="*/ 0 w 952"/>
                            <a:gd name="connsiteY48" fmla="*/ 952 h 952"/>
                            <a:gd name="connsiteX49" fmla="*/ 0 w 952"/>
                            <a:gd name="connsiteY49" fmla="*/ 952 h 952"/>
                            <a:gd name="connsiteX50" fmla="*/ 0 w 952"/>
                            <a:gd name="connsiteY50" fmla="*/ 952 h 952"/>
                            <a:gd name="connsiteX51" fmla="*/ 0 w 952"/>
                            <a:gd name="connsiteY51" fmla="*/ 952 h 952"/>
                            <a:gd name="connsiteX52" fmla="*/ 0 w 952"/>
                            <a:gd name="connsiteY52" fmla="*/ 952 h 952"/>
                            <a:gd name="connsiteX53" fmla="*/ 0 w 952"/>
                            <a:gd name="connsiteY53" fmla="*/ 952 h 952"/>
                            <a:gd name="connsiteX54" fmla="*/ 0 w 952"/>
                            <a:gd name="connsiteY54" fmla="*/ 952 h 952"/>
                            <a:gd name="connsiteX55" fmla="*/ 0 w 952"/>
                            <a:gd name="connsiteY55" fmla="*/ 952 h 952"/>
                            <a:gd name="connsiteX56" fmla="*/ 0 w 952"/>
                            <a:gd name="connsiteY56" fmla="*/ 952 h 952"/>
                            <a:gd name="connsiteX57" fmla="*/ 0 w 952"/>
                            <a:gd name="connsiteY57" fmla="*/ 952 h 952"/>
                            <a:gd name="connsiteX58" fmla="*/ 0 w 952"/>
                            <a:gd name="connsiteY58" fmla="*/ 952 h 952"/>
                            <a:gd name="connsiteX59" fmla="*/ 0 w 952"/>
                            <a:gd name="connsiteY59" fmla="*/ 952 h 952"/>
                            <a:gd name="connsiteX60" fmla="*/ 0 w 952"/>
                            <a:gd name="connsiteY60" fmla="*/ 952 h 952"/>
                            <a:gd name="connsiteX61" fmla="*/ 0 w 952"/>
                            <a:gd name="connsiteY61" fmla="*/ 952 h 952"/>
                            <a:gd name="connsiteX62" fmla="*/ 0 w 952"/>
                            <a:gd name="connsiteY62" fmla="*/ 952 h 952"/>
                            <a:gd name="connsiteX63" fmla="*/ 0 w 952"/>
                            <a:gd name="connsiteY63" fmla="*/ 952 h 952"/>
                            <a:gd name="connsiteX64" fmla="*/ 0 w 952"/>
                            <a:gd name="connsiteY64" fmla="*/ 952 h 952"/>
                            <a:gd name="connsiteX65" fmla="*/ 0 w 952"/>
                            <a:gd name="connsiteY65" fmla="*/ 952 h 952"/>
                            <a:gd name="connsiteX66" fmla="*/ 0 w 952"/>
                            <a:gd name="connsiteY66" fmla="*/ 952 h 952"/>
                            <a:gd name="connsiteX67" fmla="*/ 0 w 952"/>
                            <a:gd name="connsiteY67" fmla="*/ 952 h 952"/>
                            <a:gd name="connsiteX68" fmla="*/ 0 w 952"/>
                            <a:gd name="connsiteY68" fmla="*/ 952 h 952"/>
                            <a:gd name="connsiteX69" fmla="*/ 0 w 952"/>
                            <a:gd name="connsiteY69" fmla="*/ 952 h 952"/>
                            <a:gd name="connsiteX70" fmla="*/ 0 w 952"/>
                            <a:gd name="connsiteY70" fmla="*/ 952 h 952"/>
                            <a:gd name="connsiteX71" fmla="*/ 0 w 952"/>
                            <a:gd name="connsiteY71" fmla="*/ 952 h 952"/>
                            <a:gd name="connsiteX72" fmla="*/ 0 w 952"/>
                            <a:gd name="connsiteY72" fmla="*/ 952 h 952"/>
                            <a:gd name="connsiteX73" fmla="*/ 0 w 952"/>
                            <a:gd name="connsiteY73" fmla="*/ 952 h 952"/>
                            <a:gd name="connsiteX74" fmla="*/ 0 w 952"/>
                            <a:gd name="connsiteY74" fmla="*/ 952 h 952"/>
                            <a:gd name="connsiteX75" fmla="*/ 0 w 952"/>
                            <a:gd name="connsiteY75" fmla="*/ 952 h 952"/>
                            <a:gd name="connsiteX76" fmla="*/ 0 w 952"/>
                            <a:gd name="connsiteY76" fmla="*/ 0 h 952"/>
                            <a:gd name="connsiteX77" fmla="*/ 0 w 952"/>
                            <a:gd name="connsiteY77" fmla="*/ 0 h 952"/>
                            <a:gd name="connsiteX78" fmla="*/ 0 w 952"/>
                            <a:gd name="connsiteY78" fmla="*/ 0 h 952"/>
                            <a:gd name="connsiteX79" fmla="*/ 0 w 952"/>
                            <a:gd name="connsiteY79" fmla="*/ 0 h 952"/>
                            <a:gd name="connsiteX80" fmla="*/ 0 w 952"/>
                            <a:gd name="connsiteY80" fmla="*/ 0 h 952"/>
                            <a:gd name="connsiteX81" fmla="*/ 0 w 952"/>
                            <a:gd name="connsiteY81" fmla="*/ 0 h 952"/>
                            <a:gd name="connsiteX82" fmla="*/ 953 w 952"/>
                            <a:gd name="connsiteY82" fmla="*/ 952 h 952"/>
                            <a:gd name="connsiteX83" fmla="*/ 953 w 952"/>
                            <a:gd name="connsiteY83" fmla="*/ 952 h 952"/>
                            <a:gd name="connsiteX84" fmla="*/ 953 w 952"/>
                            <a:gd name="connsiteY84" fmla="*/ 952 h 952"/>
                            <a:gd name="connsiteX85" fmla="*/ 953 w 952"/>
                            <a:gd name="connsiteY85" fmla="*/ 952 h 952"/>
                            <a:gd name="connsiteX86" fmla="*/ 953 w 952"/>
                            <a:gd name="connsiteY86" fmla="*/ 952 h 952"/>
                            <a:gd name="connsiteX87" fmla="*/ 953 w 952"/>
                            <a:gd name="connsiteY87" fmla="*/ 952 h 952"/>
                            <a:gd name="connsiteX88" fmla="*/ 953 w 952"/>
                            <a:gd name="connsiteY88" fmla="*/ 952 h 952"/>
                            <a:gd name="connsiteX89" fmla="*/ 953 w 952"/>
                            <a:gd name="connsiteY89" fmla="*/ 952 h 952"/>
                            <a:gd name="connsiteX90" fmla="*/ 953 w 952"/>
                            <a:gd name="connsiteY90" fmla="*/ 952 h 952"/>
                            <a:gd name="connsiteX91" fmla="*/ 953 w 952"/>
                            <a:gd name="connsiteY91" fmla="*/ 952 h 952"/>
                            <a:gd name="connsiteX92" fmla="*/ 953 w 952"/>
                            <a:gd name="connsiteY92" fmla="*/ 952 h 952"/>
                            <a:gd name="connsiteX93" fmla="*/ 953 w 952"/>
                            <a:gd name="connsiteY93" fmla="*/ 952 h 952"/>
                            <a:gd name="connsiteX94" fmla="*/ 953 w 952"/>
                            <a:gd name="connsiteY94" fmla="*/ 952 h 952"/>
                            <a:gd name="connsiteX95" fmla="*/ 953 w 952"/>
                            <a:gd name="connsiteY95" fmla="*/ 952 h 952"/>
                            <a:gd name="connsiteX96" fmla="*/ 953 w 952"/>
                            <a:gd name="connsiteY96" fmla="*/ 952 h 952"/>
                            <a:gd name="connsiteX97" fmla="*/ 953 w 952"/>
                            <a:gd name="connsiteY97" fmla="*/ 952 h 952"/>
                            <a:gd name="connsiteX98" fmla="*/ 953 w 952"/>
                            <a:gd name="connsiteY98" fmla="*/ 952 h 952"/>
                            <a:gd name="connsiteX99" fmla="*/ 953 w 952"/>
                            <a:gd name="connsiteY99" fmla="*/ 952 h 952"/>
                            <a:gd name="connsiteX100" fmla="*/ 953 w 952"/>
                            <a:gd name="connsiteY100" fmla="*/ 952 h 952"/>
                            <a:gd name="connsiteX101" fmla="*/ 953 w 952"/>
                            <a:gd name="connsiteY101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953" y="952"/>
                              </a:move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0"/>
                                <a:pt x="953" y="952"/>
                                <a:pt x="95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691" name="图形 2"/>
                      <p:cNvGrpSpPr/>
                      <p:nvPr/>
                    </p:nvGrpSpPr>
                    <p:grpSpPr>
                      <a:xfrm>
                        <a:off x="3987165" y="3769041"/>
                        <a:ext cx="1904" cy="1904"/>
                        <a:chOff x="3987165" y="3769041"/>
                        <a:chExt cx="1904" cy="1904"/>
                      </a:xfrm>
                    </p:grpSpPr>
                    <p:sp>
                      <p:nvSpPr>
                        <p:cNvPr id="1692" name="任意多边形: 形状 1575"/>
                        <p:cNvSpPr/>
                        <p:nvPr/>
                      </p:nvSpPr>
                      <p:spPr>
                        <a:xfrm>
                          <a:off x="3988117" y="3769994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0 w 952"/>
                            <a:gd name="connsiteY1" fmla="*/ 0 h 9525"/>
                            <a:gd name="connsiteX2" fmla="*/ 0 w 952"/>
                            <a:gd name="connsiteY2" fmla="*/ 0 h 9525"/>
                            <a:gd name="connsiteX3" fmla="*/ 0 w 952"/>
                            <a:gd name="connsiteY3" fmla="*/ 0 h 9525"/>
                            <a:gd name="connsiteX4" fmla="*/ 0 w 952"/>
                            <a:gd name="connsiteY4" fmla="*/ 0 h 9525"/>
                            <a:gd name="connsiteX5" fmla="*/ 952 w 952"/>
                            <a:gd name="connsiteY5" fmla="*/ 0 h 9525"/>
                            <a:gd name="connsiteX6" fmla="*/ 952 w 952"/>
                            <a:gd name="connsiteY6" fmla="*/ 0 h 9525"/>
                            <a:gd name="connsiteX7" fmla="*/ 952 w 952"/>
                            <a:gd name="connsiteY7" fmla="*/ 0 h 9525"/>
                            <a:gd name="connsiteX8" fmla="*/ 952 w 952"/>
                            <a:gd name="connsiteY8" fmla="*/ 0 h 9525"/>
                            <a:gd name="connsiteX9" fmla="*/ 952 w 952"/>
                            <a:gd name="connsiteY9" fmla="*/ 0 h 9525"/>
                            <a:gd name="connsiteX10" fmla="*/ 952 w 952"/>
                            <a:gd name="connsiteY10" fmla="*/ 0 h 9525"/>
                            <a:gd name="connsiteX11" fmla="*/ 952 w 952"/>
                            <a:gd name="connsiteY11" fmla="*/ 0 h 9525"/>
                            <a:gd name="connsiteX12" fmla="*/ 952 w 952"/>
                            <a:gd name="connsiteY12" fmla="*/ 0 h 9525"/>
                            <a:gd name="connsiteX13" fmla="*/ 952 w 952"/>
                            <a:gd name="connsiteY13" fmla="*/ 0 h 9525"/>
                            <a:gd name="connsiteX14" fmla="*/ 952 w 952"/>
                            <a:gd name="connsiteY14" fmla="*/ 0 h 9525"/>
                            <a:gd name="connsiteX15" fmla="*/ 952 w 952"/>
                            <a:gd name="connsiteY15" fmla="*/ 0 h 9525"/>
                            <a:gd name="connsiteX16" fmla="*/ 952 w 952"/>
                            <a:gd name="connsiteY16" fmla="*/ 0 h 9525"/>
                            <a:gd name="connsiteX17" fmla="*/ 952 w 952"/>
                            <a:gd name="connsiteY17" fmla="*/ 0 h 9525"/>
                            <a:gd name="connsiteX18" fmla="*/ 0 w 952"/>
                            <a:gd name="connsiteY18" fmla="*/ 0 h 9525"/>
                            <a:gd name="connsiteX19" fmla="*/ 0 w 952"/>
                            <a:gd name="connsiteY19" fmla="*/ 0 h 9525"/>
                            <a:gd name="connsiteX20" fmla="*/ 0 w 952"/>
                            <a:gd name="connsiteY20" fmla="*/ 0 h 9525"/>
                            <a:gd name="connsiteX21" fmla="*/ 0 w 952"/>
                            <a:gd name="connsiteY21" fmla="*/ 0 h 9525"/>
                            <a:gd name="connsiteX22" fmla="*/ 0 w 952"/>
                            <a:gd name="connsiteY2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3" name="任意多边形: 形状 1576"/>
                        <p:cNvSpPr/>
                        <p:nvPr/>
                      </p:nvSpPr>
                      <p:spPr>
                        <a:xfrm>
                          <a:off x="3987165" y="376904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4" name="任意多边形: 形状 1577"/>
                        <p:cNvSpPr/>
                        <p:nvPr/>
                      </p:nvSpPr>
                      <p:spPr>
                        <a:xfrm>
                          <a:off x="3988117" y="3769041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0 h 952"/>
                            <a:gd name="connsiteX12" fmla="*/ 0 w 952"/>
                            <a:gd name="connsiteY12" fmla="*/ 953 h 952"/>
                            <a:gd name="connsiteX13" fmla="*/ 0 w 952"/>
                            <a:gd name="connsiteY13" fmla="*/ 953 h 952"/>
                            <a:gd name="connsiteX14" fmla="*/ 0 w 952"/>
                            <a:gd name="connsiteY14" fmla="*/ 953 h 952"/>
                            <a:gd name="connsiteX15" fmla="*/ 0 w 952"/>
                            <a:gd name="connsiteY15" fmla="*/ 953 h 952"/>
                            <a:gd name="connsiteX16" fmla="*/ 0 w 952"/>
                            <a:gd name="connsiteY16" fmla="*/ 953 h 952"/>
                            <a:gd name="connsiteX17" fmla="*/ 0 w 952"/>
                            <a:gd name="connsiteY17" fmla="*/ 953 h 952"/>
                            <a:gd name="connsiteX18" fmla="*/ 0 w 952"/>
                            <a:gd name="connsiteY18" fmla="*/ 953 h 952"/>
                            <a:gd name="connsiteX19" fmla="*/ 0 w 952"/>
                            <a:gd name="connsiteY19" fmla="*/ 953 h 952"/>
                            <a:gd name="connsiteX20" fmla="*/ 0 w 952"/>
                            <a:gd name="connsiteY20" fmla="*/ 953 h 952"/>
                            <a:gd name="connsiteX21" fmla="*/ 0 w 952"/>
                            <a:gd name="connsiteY21" fmla="*/ 953 h 952"/>
                            <a:gd name="connsiteX22" fmla="*/ 0 w 952"/>
                            <a:gd name="connsiteY22" fmla="*/ 953 h 952"/>
                            <a:gd name="connsiteX23" fmla="*/ 0 w 952"/>
                            <a:gd name="connsiteY23" fmla="*/ 953 h 952"/>
                            <a:gd name="connsiteX24" fmla="*/ 0 w 952"/>
                            <a:gd name="connsiteY24" fmla="*/ 953 h 952"/>
                            <a:gd name="connsiteX25" fmla="*/ 0 w 952"/>
                            <a:gd name="connsiteY25" fmla="*/ 953 h 952"/>
                            <a:gd name="connsiteX26" fmla="*/ 0 w 952"/>
                            <a:gd name="connsiteY26" fmla="*/ 953 h 952"/>
                            <a:gd name="connsiteX27" fmla="*/ 0 w 952"/>
                            <a:gd name="connsiteY27" fmla="*/ 953 h 952"/>
                            <a:gd name="connsiteX28" fmla="*/ 0 w 952"/>
                            <a:gd name="connsiteY28" fmla="*/ 953 h 952"/>
                            <a:gd name="connsiteX29" fmla="*/ 0 w 952"/>
                            <a:gd name="connsiteY29" fmla="*/ 953 h 952"/>
                            <a:gd name="connsiteX30" fmla="*/ 0 w 952"/>
                            <a:gd name="connsiteY30" fmla="*/ 953 h 952"/>
                            <a:gd name="connsiteX31" fmla="*/ 0 w 952"/>
                            <a:gd name="connsiteY31" fmla="*/ 953 h 952"/>
                            <a:gd name="connsiteX32" fmla="*/ 0 w 952"/>
                            <a:gd name="connsiteY32" fmla="*/ 953 h 952"/>
                            <a:gd name="connsiteX33" fmla="*/ 0 w 952"/>
                            <a:gd name="connsiteY33" fmla="*/ 953 h 952"/>
                            <a:gd name="connsiteX34" fmla="*/ 0 w 952"/>
                            <a:gd name="connsiteY34" fmla="*/ 953 h 952"/>
                            <a:gd name="connsiteX35" fmla="*/ 0 w 952"/>
                            <a:gd name="connsiteY35" fmla="*/ 953 h 952"/>
                            <a:gd name="connsiteX36" fmla="*/ 0 w 952"/>
                            <a:gd name="connsiteY36" fmla="*/ 953 h 952"/>
                            <a:gd name="connsiteX37" fmla="*/ 0 w 952"/>
                            <a:gd name="connsiteY37" fmla="*/ 953 h 952"/>
                            <a:gd name="connsiteX38" fmla="*/ 0 w 952"/>
                            <a:gd name="connsiteY38" fmla="*/ 953 h 952"/>
                            <a:gd name="connsiteX39" fmla="*/ 952 w 952"/>
                            <a:gd name="connsiteY39" fmla="*/ 953 h 952"/>
                            <a:gd name="connsiteX40" fmla="*/ 952 w 952"/>
                            <a:gd name="connsiteY40" fmla="*/ 953 h 952"/>
                            <a:gd name="connsiteX41" fmla="*/ 952 w 952"/>
                            <a:gd name="connsiteY41" fmla="*/ 953 h 952"/>
                            <a:gd name="connsiteX42" fmla="*/ 952 w 952"/>
                            <a:gd name="connsiteY42" fmla="*/ 953 h 952"/>
                            <a:gd name="connsiteX43" fmla="*/ 952 w 952"/>
                            <a:gd name="connsiteY43" fmla="*/ 953 h 952"/>
                            <a:gd name="connsiteX44" fmla="*/ 0 w 952"/>
                            <a:gd name="connsiteY44" fmla="*/ 953 h 952"/>
                            <a:gd name="connsiteX45" fmla="*/ 0 w 952"/>
                            <a:gd name="connsiteY45" fmla="*/ 0 h 952"/>
                            <a:gd name="connsiteX46" fmla="*/ 0 w 952"/>
                            <a:gd name="connsiteY46" fmla="*/ 0 h 952"/>
                            <a:gd name="connsiteX47" fmla="*/ 0 w 952"/>
                            <a:gd name="connsiteY47" fmla="*/ 0 h 952"/>
                            <a:gd name="connsiteX48" fmla="*/ 0 w 952"/>
                            <a:gd name="connsiteY48" fmla="*/ 0 h 952"/>
                            <a:gd name="connsiteX49" fmla="*/ 0 w 952"/>
                            <a:gd name="connsiteY49" fmla="*/ 0 h 952"/>
                            <a:gd name="connsiteX50" fmla="*/ 0 w 952"/>
                            <a:gd name="connsiteY50" fmla="*/ 0 h 952"/>
                            <a:gd name="connsiteX51" fmla="*/ 0 w 952"/>
                            <a:gd name="connsiteY51" fmla="*/ 0 h 952"/>
                            <a:gd name="connsiteX52" fmla="*/ 0 w 952"/>
                            <a:gd name="connsiteY52" fmla="*/ 0 h 952"/>
                            <a:gd name="connsiteX53" fmla="*/ 0 w 952"/>
                            <a:gd name="connsiteY53" fmla="*/ 0 h 952"/>
                            <a:gd name="connsiteX54" fmla="*/ 0 w 952"/>
                            <a:gd name="connsiteY54" fmla="*/ 0 h 952"/>
                            <a:gd name="connsiteX55" fmla="*/ 0 w 952"/>
                            <a:gd name="connsiteY55" fmla="*/ 0 h 952"/>
                            <a:gd name="connsiteX56" fmla="*/ 0 w 952"/>
                            <a:gd name="connsiteY56" fmla="*/ 0 h 952"/>
                            <a:gd name="connsiteX57" fmla="*/ 0 w 952"/>
                            <a:gd name="connsiteY57" fmla="*/ 0 h 952"/>
                            <a:gd name="connsiteX58" fmla="*/ 0 w 952"/>
                            <a:gd name="connsiteY58" fmla="*/ 0 h 952"/>
                            <a:gd name="connsiteX59" fmla="*/ 0 w 952"/>
                            <a:gd name="connsiteY59" fmla="*/ 0 h 952"/>
                            <a:gd name="connsiteX60" fmla="*/ 0 w 952"/>
                            <a:gd name="connsiteY60" fmla="*/ 0 h 952"/>
                            <a:gd name="connsiteX61" fmla="*/ 0 w 952"/>
                            <a:gd name="connsiteY61" fmla="*/ 0 h 952"/>
                            <a:gd name="connsiteX62" fmla="*/ 0 w 952"/>
                            <a:gd name="connsiteY62" fmla="*/ 0 h 952"/>
                            <a:gd name="connsiteX63" fmla="*/ 0 w 952"/>
                            <a:gd name="connsiteY63" fmla="*/ 0 h 952"/>
                            <a:gd name="connsiteX64" fmla="*/ 0 w 952"/>
                            <a:gd name="connsiteY64" fmla="*/ 0 h 952"/>
                            <a:gd name="connsiteX65" fmla="*/ 0 w 952"/>
                            <a:gd name="connsiteY65" fmla="*/ 0 h 952"/>
                            <a:gd name="connsiteX66" fmla="*/ 0 w 952"/>
                            <a:gd name="connsiteY66" fmla="*/ 0 h 952"/>
                            <a:gd name="connsiteX67" fmla="*/ 0 w 952"/>
                            <a:gd name="connsiteY67" fmla="*/ 0 h 952"/>
                            <a:gd name="connsiteX68" fmla="*/ 0 w 952"/>
                            <a:gd name="connsiteY68" fmla="*/ 0 h 952"/>
                            <a:gd name="connsiteX69" fmla="*/ 0 w 952"/>
                            <a:gd name="connsiteY69" fmla="*/ 0 h 952"/>
                            <a:gd name="connsiteX70" fmla="*/ 0 w 952"/>
                            <a:gd name="connsiteY70" fmla="*/ 0 h 952"/>
                            <a:gd name="connsiteX71" fmla="*/ 0 w 952"/>
                            <a:gd name="connsiteY71" fmla="*/ 0 h 952"/>
                            <a:gd name="connsiteX72" fmla="*/ 0 w 952"/>
                            <a:gd name="connsiteY72" fmla="*/ 0 h 952"/>
                            <a:gd name="connsiteX73" fmla="*/ 0 w 952"/>
                            <a:gd name="connsiteY73" fmla="*/ 0 h 952"/>
                            <a:gd name="connsiteX74" fmla="*/ 0 w 952"/>
                            <a:gd name="connsiteY74" fmla="*/ 0 h 952"/>
                            <a:gd name="connsiteX75" fmla="*/ 0 w 952"/>
                            <a:gd name="connsiteY75" fmla="*/ 0 h 952"/>
                            <a:gd name="connsiteX76" fmla="*/ 0 w 952"/>
                            <a:gd name="connsiteY76" fmla="*/ 0 h 952"/>
                            <a:gd name="connsiteX77" fmla="*/ 0 w 952"/>
                            <a:gd name="connsiteY77" fmla="*/ 0 h 952"/>
                            <a:gd name="connsiteX78" fmla="*/ 0 w 952"/>
                            <a:gd name="connsiteY78" fmla="*/ 0 h 952"/>
                            <a:gd name="connsiteX79" fmla="*/ 0 w 952"/>
                            <a:gd name="connsiteY79" fmla="*/ 0 h 952"/>
                            <a:gd name="connsiteX80" fmla="*/ 0 w 952"/>
                            <a:gd name="connsiteY80" fmla="*/ 0 h 952"/>
                            <a:gd name="connsiteX81" fmla="*/ 0 w 952"/>
                            <a:gd name="connsiteY81" fmla="*/ 0 h 952"/>
                            <a:gd name="connsiteX82" fmla="*/ 0 w 952"/>
                            <a:gd name="connsiteY82" fmla="*/ 0 h 952"/>
                            <a:gd name="connsiteX83" fmla="*/ 0 w 952"/>
                            <a:gd name="connsiteY83" fmla="*/ 0 h 952"/>
                            <a:gd name="connsiteX84" fmla="*/ 0 w 952"/>
                            <a:gd name="connsiteY84" fmla="*/ 0 h 952"/>
                            <a:gd name="connsiteX85" fmla="*/ 0 w 952"/>
                            <a:gd name="connsiteY85" fmla="*/ 0 h 952"/>
                            <a:gd name="connsiteX86" fmla="*/ 0 w 952"/>
                            <a:gd name="connsiteY86" fmla="*/ 0 h 952"/>
                            <a:gd name="connsiteX87" fmla="*/ 0 w 952"/>
                            <a:gd name="connsiteY87" fmla="*/ 0 h 952"/>
                            <a:gd name="connsiteX88" fmla="*/ 952 w 952"/>
                            <a:gd name="connsiteY88" fmla="*/ 953 h 952"/>
                            <a:gd name="connsiteX89" fmla="*/ 952 w 952"/>
                            <a:gd name="connsiteY89" fmla="*/ 953 h 952"/>
                            <a:gd name="connsiteX90" fmla="*/ 952 w 952"/>
                            <a:gd name="connsiteY90" fmla="*/ 953 h 952"/>
                            <a:gd name="connsiteX91" fmla="*/ 952 w 952"/>
                            <a:gd name="connsiteY91" fmla="*/ 953 h 952"/>
                            <a:gd name="connsiteX92" fmla="*/ 952 w 952"/>
                            <a:gd name="connsiteY92" fmla="*/ 953 h 952"/>
                            <a:gd name="connsiteX93" fmla="*/ 952 w 952"/>
                            <a:gd name="connsiteY93" fmla="*/ 953 h 952"/>
                            <a:gd name="connsiteX94" fmla="*/ 952 w 952"/>
                            <a:gd name="connsiteY94" fmla="*/ 953 h 952"/>
                            <a:gd name="connsiteX95" fmla="*/ 952 w 952"/>
                            <a:gd name="connsiteY95" fmla="*/ 953 h 952"/>
                            <a:gd name="connsiteX96" fmla="*/ 952 w 952"/>
                            <a:gd name="connsiteY96" fmla="*/ 953 h 952"/>
                            <a:gd name="connsiteX97" fmla="*/ 952 w 952"/>
                            <a:gd name="connsiteY97" fmla="*/ 953 h 952"/>
                            <a:gd name="connsiteX98" fmla="*/ 952 w 952"/>
                            <a:gd name="connsiteY98" fmla="*/ 953 h 952"/>
                            <a:gd name="connsiteX99" fmla="*/ 952 w 952"/>
                            <a:gd name="connsiteY99" fmla="*/ 953 h 952"/>
                            <a:gd name="connsiteX100" fmla="*/ 952 w 952"/>
                            <a:gd name="connsiteY100" fmla="*/ 953 h 952"/>
                            <a:gd name="connsiteX101" fmla="*/ 952 w 952"/>
                            <a:gd name="connsiteY101" fmla="*/ 953 h 952"/>
                            <a:gd name="connsiteX102" fmla="*/ 952 w 952"/>
                            <a:gd name="connsiteY102" fmla="*/ 953 h 952"/>
                            <a:gd name="connsiteX103" fmla="*/ 952 w 952"/>
                            <a:gd name="connsiteY103" fmla="*/ 953 h 952"/>
                            <a:gd name="connsiteX104" fmla="*/ 952 w 952"/>
                            <a:gd name="connsiteY104" fmla="*/ 953 h 952"/>
                            <a:gd name="connsiteX105" fmla="*/ 952 w 952"/>
                            <a:gd name="connsiteY105" fmla="*/ 953 h 952"/>
                            <a:gd name="connsiteX106" fmla="*/ 952 w 952"/>
                            <a:gd name="connsiteY106" fmla="*/ 953 h 952"/>
                            <a:gd name="connsiteX107" fmla="*/ 952 w 952"/>
                            <a:gd name="connsiteY107" fmla="*/ 953 h 952"/>
                            <a:gd name="connsiteX108" fmla="*/ 952 w 952"/>
                            <a:gd name="connsiteY108" fmla="*/ 953 h 952"/>
                            <a:gd name="connsiteX109" fmla="*/ 952 w 952"/>
                            <a:gd name="connsiteY109" fmla="*/ 953 h 952"/>
                            <a:gd name="connsiteX110" fmla="*/ 952 w 952"/>
                            <a:gd name="connsiteY110" fmla="*/ 953 h 952"/>
                            <a:gd name="connsiteX111" fmla="*/ 952 w 952"/>
                            <a:gd name="connsiteY111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0" y="953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952" y="953"/>
                              </a:move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0" y="953"/>
                                <a:pt x="0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695" name="任意多边形: 形状 1578"/>
                        <p:cNvSpPr/>
                        <p:nvPr/>
                      </p:nvSpPr>
                      <p:spPr>
                        <a:xfrm>
                          <a:off x="3987165" y="3769994"/>
                          <a:ext cx="714" cy="952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952 h 952"/>
                            <a:gd name="connsiteX1" fmla="*/ 0 w 714"/>
                            <a:gd name="connsiteY1" fmla="*/ 952 h 952"/>
                            <a:gd name="connsiteX2" fmla="*/ 0 w 714"/>
                            <a:gd name="connsiteY2" fmla="*/ 952 h 952"/>
                            <a:gd name="connsiteX3" fmla="*/ 0 w 714"/>
                            <a:gd name="connsiteY3" fmla="*/ 952 h 952"/>
                            <a:gd name="connsiteX4" fmla="*/ 0 w 714"/>
                            <a:gd name="connsiteY4" fmla="*/ 952 h 952"/>
                            <a:gd name="connsiteX5" fmla="*/ 0 w 714"/>
                            <a:gd name="connsiteY5" fmla="*/ 952 h 952"/>
                            <a:gd name="connsiteX6" fmla="*/ 0 w 714"/>
                            <a:gd name="connsiteY6" fmla="*/ 952 h 952"/>
                            <a:gd name="connsiteX7" fmla="*/ 0 w 714"/>
                            <a:gd name="connsiteY7" fmla="*/ 952 h 952"/>
                            <a:gd name="connsiteX8" fmla="*/ 0 w 714"/>
                            <a:gd name="connsiteY8" fmla="*/ 952 h 952"/>
                            <a:gd name="connsiteX9" fmla="*/ 0 w 714"/>
                            <a:gd name="connsiteY9" fmla="*/ 952 h 952"/>
                            <a:gd name="connsiteX10" fmla="*/ 0 w 714"/>
                            <a:gd name="connsiteY10" fmla="*/ 952 h 952"/>
                            <a:gd name="connsiteX11" fmla="*/ 0 w 714"/>
                            <a:gd name="connsiteY11" fmla="*/ 952 h 952"/>
                            <a:gd name="connsiteX12" fmla="*/ 0 w 714"/>
                            <a:gd name="connsiteY12" fmla="*/ 952 h 952"/>
                            <a:gd name="connsiteX13" fmla="*/ 0 w 714"/>
                            <a:gd name="connsiteY13" fmla="*/ 952 h 952"/>
                            <a:gd name="connsiteX14" fmla="*/ 0 w 714"/>
                            <a:gd name="connsiteY14" fmla="*/ 952 h 952"/>
                            <a:gd name="connsiteX15" fmla="*/ 0 w 714"/>
                            <a:gd name="connsiteY15" fmla="*/ 952 h 952"/>
                            <a:gd name="connsiteX16" fmla="*/ 0 w 714"/>
                            <a:gd name="connsiteY16" fmla="*/ 952 h 952"/>
                            <a:gd name="connsiteX17" fmla="*/ 0 w 714"/>
                            <a:gd name="connsiteY17" fmla="*/ 952 h 952"/>
                            <a:gd name="connsiteX18" fmla="*/ 0 w 714"/>
                            <a:gd name="connsiteY18" fmla="*/ 0 h 952"/>
                            <a:gd name="connsiteX19" fmla="*/ 0 w 714"/>
                            <a:gd name="connsiteY19" fmla="*/ 0 h 952"/>
                            <a:gd name="connsiteX20" fmla="*/ 0 w 714"/>
                            <a:gd name="connsiteY20" fmla="*/ 0 h 952"/>
                            <a:gd name="connsiteX21" fmla="*/ 0 w 714"/>
                            <a:gd name="connsiteY21" fmla="*/ 0 h 952"/>
                            <a:gd name="connsiteX22" fmla="*/ 0 w 714"/>
                            <a:gd name="connsiteY22" fmla="*/ 0 h 952"/>
                            <a:gd name="connsiteX23" fmla="*/ 0 w 714"/>
                            <a:gd name="connsiteY23" fmla="*/ 0 h 952"/>
                            <a:gd name="connsiteX24" fmla="*/ 0 w 714"/>
                            <a:gd name="connsiteY24" fmla="*/ 0 h 952"/>
                            <a:gd name="connsiteX25" fmla="*/ 0 w 714"/>
                            <a:gd name="connsiteY25" fmla="*/ 0 h 952"/>
                            <a:gd name="connsiteX26" fmla="*/ 0 w 714"/>
                            <a:gd name="connsiteY26" fmla="*/ 0 h 952"/>
                            <a:gd name="connsiteX27" fmla="*/ 0 w 714"/>
                            <a:gd name="connsiteY27" fmla="*/ 0 h 952"/>
                            <a:gd name="connsiteX28" fmla="*/ 0 w 714"/>
                            <a:gd name="connsiteY28" fmla="*/ 0 h 952"/>
                            <a:gd name="connsiteX29" fmla="*/ 0 w 714"/>
                            <a:gd name="connsiteY29" fmla="*/ 0 h 952"/>
                            <a:gd name="connsiteX30" fmla="*/ 0 w 714"/>
                            <a:gd name="connsiteY30" fmla="*/ 0 h 952"/>
                            <a:gd name="connsiteX31" fmla="*/ 0 w 714"/>
                            <a:gd name="connsiteY31" fmla="*/ 0 h 952"/>
                            <a:gd name="connsiteX32" fmla="*/ 0 w 714"/>
                            <a:gd name="connsiteY32" fmla="*/ 0 h 952"/>
                            <a:gd name="connsiteX33" fmla="*/ 0 w 714"/>
                            <a:gd name="connsiteY33" fmla="*/ 0 h 952"/>
                            <a:gd name="connsiteX34" fmla="*/ 0 w 714"/>
                            <a:gd name="connsiteY34" fmla="*/ 0 h 952"/>
                            <a:gd name="connsiteX35" fmla="*/ 0 w 714"/>
                            <a:gd name="connsiteY35" fmla="*/ 0 h 952"/>
                            <a:gd name="connsiteX36" fmla="*/ 0 w 714"/>
                            <a:gd name="connsiteY36" fmla="*/ 0 h 952"/>
                            <a:gd name="connsiteX37" fmla="*/ 0 w 714"/>
                            <a:gd name="connsiteY37" fmla="*/ 0 h 952"/>
                            <a:gd name="connsiteX38" fmla="*/ 0 w 714"/>
                            <a:gd name="connsiteY38" fmla="*/ 0 h 952"/>
                            <a:gd name="connsiteX39" fmla="*/ 0 w 714"/>
                            <a:gd name="connsiteY39" fmla="*/ 0 h 952"/>
                            <a:gd name="connsiteX40" fmla="*/ 0 w 714"/>
                            <a:gd name="connsiteY40" fmla="*/ 0 h 952"/>
                            <a:gd name="connsiteX41" fmla="*/ 0 w 714"/>
                            <a:gd name="connsiteY41" fmla="*/ 0 h 952"/>
                            <a:gd name="connsiteX42" fmla="*/ 0 w 714"/>
                            <a:gd name="connsiteY42" fmla="*/ 0 h 952"/>
                            <a:gd name="connsiteX43" fmla="*/ 0 w 714"/>
                            <a:gd name="connsiteY43" fmla="*/ 0 h 952"/>
                            <a:gd name="connsiteX44" fmla="*/ 0 w 714"/>
                            <a:gd name="connsiteY44" fmla="*/ 0 h 952"/>
                            <a:gd name="connsiteX45" fmla="*/ 0 w 714"/>
                            <a:gd name="connsiteY45" fmla="*/ 0 h 952"/>
                            <a:gd name="connsiteX46" fmla="*/ 0 w 714"/>
                            <a:gd name="connsiteY46" fmla="*/ 0 h 952"/>
                            <a:gd name="connsiteX47" fmla="*/ 0 w 714"/>
                            <a:gd name="connsiteY47" fmla="*/ 0 h 952"/>
                            <a:gd name="connsiteX48" fmla="*/ 0 w 714"/>
                            <a:gd name="connsiteY48" fmla="*/ 0 h 952"/>
                            <a:gd name="connsiteX49" fmla="*/ 0 w 714"/>
                            <a:gd name="connsiteY49" fmla="*/ 952 h 952"/>
                            <a:gd name="connsiteX50" fmla="*/ 0 w 714"/>
                            <a:gd name="connsiteY50" fmla="*/ 952 h 952"/>
                            <a:gd name="connsiteX51" fmla="*/ 0 w 714"/>
                            <a:gd name="connsiteY51" fmla="*/ 952 h 952"/>
                            <a:gd name="connsiteX52" fmla="*/ 0 w 714"/>
                            <a:gd name="connsiteY52" fmla="*/ 952 h 952"/>
                            <a:gd name="connsiteX53" fmla="*/ 0 w 714"/>
                            <a:gd name="connsiteY53" fmla="*/ 952 h 952"/>
                            <a:gd name="connsiteX54" fmla="*/ 0 w 714"/>
                            <a:gd name="connsiteY54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</a:cxnLst>
                          <a:rect l="l" t="t" r="r" b="b"/>
                          <a:pathLst>
                            <a:path w="714" h="952">
                              <a:moveTo>
                                <a:pt x="0" y="952"/>
                              </a:moveTo>
                              <a:cubicBezTo>
                                <a:pt x="953" y="952"/>
                                <a:pt x="953" y="0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1304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696" name="图形 2"/>
                <p:cNvGrpSpPr/>
                <p:nvPr/>
              </p:nvGrpSpPr>
              <p:grpSpPr>
                <a:xfrm>
                  <a:off x="3961024" y="3870959"/>
                  <a:ext cx="5185" cy="25717"/>
                  <a:chOff x="3961024" y="3870959"/>
                  <a:chExt cx="5185" cy="25717"/>
                </a:xfrm>
              </p:grpSpPr>
              <p:grpSp>
                <p:nvGrpSpPr>
                  <p:cNvPr id="1697" name="图形 2"/>
                  <p:cNvGrpSpPr/>
                  <p:nvPr/>
                </p:nvGrpSpPr>
                <p:grpSpPr>
                  <a:xfrm>
                    <a:off x="3962400" y="3870959"/>
                    <a:ext cx="3809" cy="20002"/>
                    <a:chOff x="3962400" y="3870959"/>
                    <a:chExt cx="3809" cy="20002"/>
                  </a:xfrm>
                </p:grpSpPr>
                <p:sp>
                  <p:nvSpPr>
                    <p:cNvPr id="1698" name="任意多边形: 形状 1581"/>
                    <p:cNvSpPr/>
                    <p:nvPr/>
                  </p:nvSpPr>
                  <p:spPr>
                    <a:xfrm>
                      <a:off x="3964543" y="3885246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699" name="任意多边形: 形状 1582"/>
                    <p:cNvSpPr/>
                    <p:nvPr/>
                  </p:nvSpPr>
                  <p:spPr>
                    <a:xfrm>
                      <a:off x="3964305" y="388524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00" name="任意多边形: 形状 1583"/>
                    <p:cNvSpPr/>
                    <p:nvPr/>
                  </p:nvSpPr>
                  <p:spPr>
                    <a:xfrm>
                      <a:off x="3962400" y="3889295"/>
                      <a:ext cx="1905" cy="1666"/>
                    </a:xfrm>
                    <a:custGeom>
                      <a:avLst/>
                      <a:gdLst>
                        <a:gd name="connsiteX0" fmla="*/ 0 w 1905"/>
                        <a:gd name="connsiteY0" fmla="*/ 714 h 1666"/>
                        <a:gd name="connsiteX1" fmla="*/ 1905 w 1905"/>
                        <a:gd name="connsiteY1" fmla="*/ 1667 h 1666"/>
                        <a:gd name="connsiteX2" fmla="*/ 1905 w 1905"/>
                        <a:gd name="connsiteY2" fmla="*/ 1667 h 1666"/>
                        <a:gd name="connsiteX3" fmla="*/ 1905 w 1905"/>
                        <a:gd name="connsiteY3" fmla="*/ 1667 h 1666"/>
                        <a:gd name="connsiteX4" fmla="*/ 1905 w 1905"/>
                        <a:gd name="connsiteY4" fmla="*/ 1667 h 1666"/>
                        <a:gd name="connsiteX5" fmla="*/ 1905 w 1905"/>
                        <a:gd name="connsiteY5" fmla="*/ 1667 h 1666"/>
                        <a:gd name="connsiteX6" fmla="*/ 0 w 1905"/>
                        <a:gd name="connsiteY6" fmla="*/ 714 h 1666"/>
                        <a:gd name="connsiteX7" fmla="*/ 0 w 1905"/>
                        <a:gd name="connsiteY7" fmla="*/ 714 h 1666"/>
                        <a:gd name="connsiteX8" fmla="*/ 0 w 1905"/>
                        <a:gd name="connsiteY8" fmla="*/ 714 h 1666"/>
                        <a:gd name="connsiteX9" fmla="*/ 0 w 1905"/>
                        <a:gd name="connsiteY9" fmla="*/ 714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666">
                          <a:moveTo>
                            <a:pt x="0" y="714"/>
                          </a:moveTo>
                          <a:lnTo>
                            <a:pt x="1905" y="1667"/>
                          </a:ln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714"/>
                            <a:pt x="1905" y="714"/>
                            <a:pt x="0" y="714"/>
                          </a:cubicBezTo>
                          <a:cubicBezTo>
                            <a:pt x="953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01" name="任意多边形: 形状 1584"/>
                    <p:cNvSpPr/>
                    <p:nvPr/>
                  </p:nvSpPr>
                  <p:spPr>
                    <a:xfrm>
                      <a:off x="3962400" y="3870959"/>
                      <a:ext cx="3809" cy="19050"/>
                    </a:xfrm>
                    <a:custGeom>
                      <a:avLst/>
                      <a:gdLst>
                        <a:gd name="connsiteX0" fmla="*/ 953 w 3809"/>
                        <a:gd name="connsiteY0" fmla="*/ 19050 h 19050"/>
                        <a:gd name="connsiteX1" fmla="*/ 2857 w 3809"/>
                        <a:gd name="connsiteY1" fmla="*/ 19050 h 19050"/>
                        <a:gd name="connsiteX2" fmla="*/ 2857 w 3809"/>
                        <a:gd name="connsiteY2" fmla="*/ 19050 h 19050"/>
                        <a:gd name="connsiteX3" fmla="*/ 2857 w 3809"/>
                        <a:gd name="connsiteY3" fmla="*/ 19050 h 19050"/>
                        <a:gd name="connsiteX4" fmla="*/ 2857 w 3809"/>
                        <a:gd name="connsiteY4" fmla="*/ 19050 h 19050"/>
                        <a:gd name="connsiteX5" fmla="*/ 2857 w 3809"/>
                        <a:gd name="connsiteY5" fmla="*/ 18098 h 19050"/>
                        <a:gd name="connsiteX6" fmla="*/ 2857 w 3809"/>
                        <a:gd name="connsiteY6" fmla="*/ 17145 h 19050"/>
                        <a:gd name="connsiteX7" fmla="*/ 2857 w 3809"/>
                        <a:gd name="connsiteY7" fmla="*/ 17145 h 19050"/>
                        <a:gd name="connsiteX8" fmla="*/ 2857 w 3809"/>
                        <a:gd name="connsiteY8" fmla="*/ 17145 h 19050"/>
                        <a:gd name="connsiteX9" fmla="*/ 2857 w 3809"/>
                        <a:gd name="connsiteY9" fmla="*/ 17145 h 19050"/>
                        <a:gd name="connsiteX10" fmla="*/ 2857 w 3809"/>
                        <a:gd name="connsiteY10" fmla="*/ 17145 h 19050"/>
                        <a:gd name="connsiteX11" fmla="*/ 2857 w 3809"/>
                        <a:gd name="connsiteY11" fmla="*/ 16193 h 19050"/>
                        <a:gd name="connsiteX12" fmla="*/ 2857 w 3809"/>
                        <a:gd name="connsiteY12" fmla="*/ 15240 h 19050"/>
                        <a:gd name="connsiteX13" fmla="*/ 2857 w 3809"/>
                        <a:gd name="connsiteY13" fmla="*/ 15240 h 19050"/>
                        <a:gd name="connsiteX14" fmla="*/ 2857 w 3809"/>
                        <a:gd name="connsiteY14" fmla="*/ 14288 h 19050"/>
                        <a:gd name="connsiteX15" fmla="*/ 2857 w 3809"/>
                        <a:gd name="connsiteY15" fmla="*/ 14288 h 19050"/>
                        <a:gd name="connsiteX16" fmla="*/ 2857 w 3809"/>
                        <a:gd name="connsiteY16" fmla="*/ 13335 h 19050"/>
                        <a:gd name="connsiteX17" fmla="*/ 2857 w 3809"/>
                        <a:gd name="connsiteY17" fmla="*/ 13335 h 19050"/>
                        <a:gd name="connsiteX18" fmla="*/ 2857 w 3809"/>
                        <a:gd name="connsiteY18" fmla="*/ 12383 h 19050"/>
                        <a:gd name="connsiteX19" fmla="*/ 2857 w 3809"/>
                        <a:gd name="connsiteY19" fmla="*/ 11430 h 19050"/>
                        <a:gd name="connsiteX20" fmla="*/ 2857 w 3809"/>
                        <a:gd name="connsiteY20" fmla="*/ 11430 h 19050"/>
                        <a:gd name="connsiteX21" fmla="*/ 2857 w 3809"/>
                        <a:gd name="connsiteY21" fmla="*/ 11430 h 19050"/>
                        <a:gd name="connsiteX22" fmla="*/ 2857 w 3809"/>
                        <a:gd name="connsiteY22" fmla="*/ 11430 h 19050"/>
                        <a:gd name="connsiteX23" fmla="*/ 2857 w 3809"/>
                        <a:gd name="connsiteY23" fmla="*/ 11430 h 19050"/>
                        <a:gd name="connsiteX24" fmla="*/ 2857 w 3809"/>
                        <a:gd name="connsiteY24" fmla="*/ 11430 h 19050"/>
                        <a:gd name="connsiteX25" fmla="*/ 2857 w 3809"/>
                        <a:gd name="connsiteY25" fmla="*/ 11430 h 19050"/>
                        <a:gd name="connsiteX26" fmla="*/ 2857 w 3809"/>
                        <a:gd name="connsiteY26" fmla="*/ 11430 h 19050"/>
                        <a:gd name="connsiteX27" fmla="*/ 2857 w 3809"/>
                        <a:gd name="connsiteY27" fmla="*/ 11430 h 19050"/>
                        <a:gd name="connsiteX28" fmla="*/ 2857 w 3809"/>
                        <a:gd name="connsiteY28" fmla="*/ 11430 h 19050"/>
                        <a:gd name="connsiteX29" fmla="*/ 2857 w 3809"/>
                        <a:gd name="connsiteY29" fmla="*/ 11430 h 19050"/>
                        <a:gd name="connsiteX30" fmla="*/ 2857 w 3809"/>
                        <a:gd name="connsiteY30" fmla="*/ 11430 h 19050"/>
                        <a:gd name="connsiteX31" fmla="*/ 2857 w 3809"/>
                        <a:gd name="connsiteY31" fmla="*/ 11430 h 19050"/>
                        <a:gd name="connsiteX32" fmla="*/ 2857 w 3809"/>
                        <a:gd name="connsiteY32" fmla="*/ 11430 h 19050"/>
                        <a:gd name="connsiteX33" fmla="*/ 2857 w 3809"/>
                        <a:gd name="connsiteY33" fmla="*/ 11430 h 19050"/>
                        <a:gd name="connsiteX34" fmla="*/ 2857 w 3809"/>
                        <a:gd name="connsiteY34" fmla="*/ 10478 h 19050"/>
                        <a:gd name="connsiteX35" fmla="*/ 2857 w 3809"/>
                        <a:gd name="connsiteY35" fmla="*/ 10478 h 19050"/>
                        <a:gd name="connsiteX36" fmla="*/ 2857 w 3809"/>
                        <a:gd name="connsiteY36" fmla="*/ 10478 h 19050"/>
                        <a:gd name="connsiteX37" fmla="*/ 2857 w 3809"/>
                        <a:gd name="connsiteY37" fmla="*/ 10478 h 19050"/>
                        <a:gd name="connsiteX38" fmla="*/ 2857 w 3809"/>
                        <a:gd name="connsiteY38" fmla="*/ 10478 h 19050"/>
                        <a:gd name="connsiteX39" fmla="*/ 2857 w 3809"/>
                        <a:gd name="connsiteY39" fmla="*/ 10478 h 19050"/>
                        <a:gd name="connsiteX40" fmla="*/ 2857 w 3809"/>
                        <a:gd name="connsiteY40" fmla="*/ 9525 h 19050"/>
                        <a:gd name="connsiteX41" fmla="*/ 2857 w 3809"/>
                        <a:gd name="connsiteY41" fmla="*/ 9525 h 19050"/>
                        <a:gd name="connsiteX42" fmla="*/ 2857 w 3809"/>
                        <a:gd name="connsiteY42" fmla="*/ 8573 h 19050"/>
                        <a:gd name="connsiteX43" fmla="*/ 2857 w 3809"/>
                        <a:gd name="connsiteY43" fmla="*/ 8573 h 19050"/>
                        <a:gd name="connsiteX44" fmla="*/ 2857 w 3809"/>
                        <a:gd name="connsiteY44" fmla="*/ 8573 h 19050"/>
                        <a:gd name="connsiteX45" fmla="*/ 2857 w 3809"/>
                        <a:gd name="connsiteY45" fmla="*/ 8573 h 19050"/>
                        <a:gd name="connsiteX46" fmla="*/ 2857 w 3809"/>
                        <a:gd name="connsiteY46" fmla="*/ 7620 h 19050"/>
                        <a:gd name="connsiteX47" fmla="*/ 2857 w 3809"/>
                        <a:gd name="connsiteY47" fmla="*/ 7620 h 19050"/>
                        <a:gd name="connsiteX48" fmla="*/ 2857 w 3809"/>
                        <a:gd name="connsiteY48" fmla="*/ 7620 h 19050"/>
                        <a:gd name="connsiteX49" fmla="*/ 2857 w 3809"/>
                        <a:gd name="connsiteY49" fmla="*/ 7620 h 19050"/>
                        <a:gd name="connsiteX50" fmla="*/ 2857 w 3809"/>
                        <a:gd name="connsiteY50" fmla="*/ 7620 h 19050"/>
                        <a:gd name="connsiteX51" fmla="*/ 2857 w 3809"/>
                        <a:gd name="connsiteY51" fmla="*/ 6668 h 19050"/>
                        <a:gd name="connsiteX52" fmla="*/ 2857 w 3809"/>
                        <a:gd name="connsiteY52" fmla="*/ 6668 h 19050"/>
                        <a:gd name="connsiteX53" fmla="*/ 3810 w 3809"/>
                        <a:gd name="connsiteY53" fmla="*/ 5715 h 19050"/>
                        <a:gd name="connsiteX54" fmla="*/ 3810 w 3809"/>
                        <a:gd name="connsiteY54" fmla="*/ 4763 h 19050"/>
                        <a:gd name="connsiteX55" fmla="*/ 3810 w 3809"/>
                        <a:gd name="connsiteY55" fmla="*/ 3810 h 19050"/>
                        <a:gd name="connsiteX56" fmla="*/ 3810 w 3809"/>
                        <a:gd name="connsiteY56" fmla="*/ 3810 h 19050"/>
                        <a:gd name="connsiteX57" fmla="*/ 3810 w 3809"/>
                        <a:gd name="connsiteY57" fmla="*/ 3810 h 19050"/>
                        <a:gd name="connsiteX58" fmla="*/ 3810 w 3809"/>
                        <a:gd name="connsiteY58" fmla="*/ 3810 h 19050"/>
                        <a:gd name="connsiteX59" fmla="*/ 3810 w 3809"/>
                        <a:gd name="connsiteY59" fmla="*/ 3810 h 19050"/>
                        <a:gd name="connsiteX60" fmla="*/ 3810 w 3809"/>
                        <a:gd name="connsiteY60" fmla="*/ 3810 h 19050"/>
                        <a:gd name="connsiteX61" fmla="*/ 3810 w 3809"/>
                        <a:gd name="connsiteY61" fmla="*/ 3810 h 19050"/>
                        <a:gd name="connsiteX62" fmla="*/ 3810 w 3809"/>
                        <a:gd name="connsiteY62" fmla="*/ 3810 h 19050"/>
                        <a:gd name="connsiteX63" fmla="*/ 3810 w 3809"/>
                        <a:gd name="connsiteY63" fmla="*/ 3810 h 19050"/>
                        <a:gd name="connsiteX64" fmla="*/ 3810 w 3809"/>
                        <a:gd name="connsiteY64" fmla="*/ 3810 h 19050"/>
                        <a:gd name="connsiteX65" fmla="*/ 3810 w 3809"/>
                        <a:gd name="connsiteY65" fmla="*/ 2858 h 19050"/>
                        <a:gd name="connsiteX66" fmla="*/ 3810 w 3809"/>
                        <a:gd name="connsiteY66" fmla="*/ 1905 h 19050"/>
                        <a:gd name="connsiteX67" fmla="*/ 3810 w 3809"/>
                        <a:gd name="connsiteY67" fmla="*/ 1905 h 19050"/>
                        <a:gd name="connsiteX68" fmla="*/ 3810 w 3809"/>
                        <a:gd name="connsiteY68" fmla="*/ 953 h 19050"/>
                        <a:gd name="connsiteX69" fmla="*/ 2857 w 3809"/>
                        <a:gd name="connsiteY69" fmla="*/ 0 h 19050"/>
                        <a:gd name="connsiteX70" fmla="*/ 2857 w 3809"/>
                        <a:gd name="connsiteY70" fmla="*/ 0 h 19050"/>
                        <a:gd name="connsiteX71" fmla="*/ 2857 w 3809"/>
                        <a:gd name="connsiteY71" fmla="*/ 0 h 19050"/>
                        <a:gd name="connsiteX72" fmla="*/ 2857 w 3809"/>
                        <a:gd name="connsiteY72" fmla="*/ 953 h 19050"/>
                        <a:gd name="connsiteX73" fmla="*/ 2857 w 3809"/>
                        <a:gd name="connsiteY73" fmla="*/ 953 h 19050"/>
                        <a:gd name="connsiteX74" fmla="*/ 2857 w 3809"/>
                        <a:gd name="connsiteY74" fmla="*/ 953 h 19050"/>
                        <a:gd name="connsiteX75" fmla="*/ 2857 w 3809"/>
                        <a:gd name="connsiteY75" fmla="*/ 953 h 19050"/>
                        <a:gd name="connsiteX76" fmla="*/ 2857 w 3809"/>
                        <a:gd name="connsiteY76" fmla="*/ 953 h 19050"/>
                        <a:gd name="connsiteX77" fmla="*/ 1905 w 3809"/>
                        <a:gd name="connsiteY77" fmla="*/ 1905 h 19050"/>
                        <a:gd name="connsiteX78" fmla="*/ 1905 w 3809"/>
                        <a:gd name="connsiteY78" fmla="*/ 2858 h 19050"/>
                        <a:gd name="connsiteX79" fmla="*/ 1905 w 3809"/>
                        <a:gd name="connsiteY79" fmla="*/ 2858 h 19050"/>
                        <a:gd name="connsiteX80" fmla="*/ 1905 w 3809"/>
                        <a:gd name="connsiteY80" fmla="*/ 2858 h 19050"/>
                        <a:gd name="connsiteX81" fmla="*/ 1905 w 3809"/>
                        <a:gd name="connsiteY81" fmla="*/ 3810 h 19050"/>
                        <a:gd name="connsiteX82" fmla="*/ 1905 w 3809"/>
                        <a:gd name="connsiteY82" fmla="*/ 3810 h 19050"/>
                        <a:gd name="connsiteX83" fmla="*/ 1905 w 3809"/>
                        <a:gd name="connsiteY83" fmla="*/ 3810 h 19050"/>
                        <a:gd name="connsiteX84" fmla="*/ 1905 w 3809"/>
                        <a:gd name="connsiteY84" fmla="*/ 3810 h 19050"/>
                        <a:gd name="connsiteX85" fmla="*/ 1905 w 3809"/>
                        <a:gd name="connsiteY85" fmla="*/ 4763 h 19050"/>
                        <a:gd name="connsiteX86" fmla="*/ 1905 w 3809"/>
                        <a:gd name="connsiteY86" fmla="*/ 4763 h 19050"/>
                        <a:gd name="connsiteX87" fmla="*/ 1905 w 3809"/>
                        <a:gd name="connsiteY87" fmla="*/ 4763 h 19050"/>
                        <a:gd name="connsiteX88" fmla="*/ 1905 w 3809"/>
                        <a:gd name="connsiteY88" fmla="*/ 4763 h 19050"/>
                        <a:gd name="connsiteX89" fmla="*/ 1905 w 3809"/>
                        <a:gd name="connsiteY89" fmla="*/ 4763 h 19050"/>
                        <a:gd name="connsiteX90" fmla="*/ 1905 w 3809"/>
                        <a:gd name="connsiteY90" fmla="*/ 4763 h 19050"/>
                        <a:gd name="connsiteX91" fmla="*/ 1905 w 3809"/>
                        <a:gd name="connsiteY91" fmla="*/ 4763 h 19050"/>
                        <a:gd name="connsiteX92" fmla="*/ 1905 w 3809"/>
                        <a:gd name="connsiteY92" fmla="*/ 4763 h 19050"/>
                        <a:gd name="connsiteX93" fmla="*/ 1905 w 3809"/>
                        <a:gd name="connsiteY93" fmla="*/ 4763 h 19050"/>
                        <a:gd name="connsiteX94" fmla="*/ 1905 w 3809"/>
                        <a:gd name="connsiteY94" fmla="*/ 4763 h 19050"/>
                        <a:gd name="connsiteX95" fmla="*/ 1905 w 3809"/>
                        <a:gd name="connsiteY95" fmla="*/ 4763 h 19050"/>
                        <a:gd name="connsiteX96" fmla="*/ 1905 w 3809"/>
                        <a:gd name="connsiteY96" fmla="*/ 4763 h 19050"/>
                        <a:gd name="connsiteX97" fmla="*/ 1905 w 3809"/>
                        <a:gd name="connsiteY97" fmla="*/ 5715 h 19050"/>
                        <a:gd name="connsiteX98" fmla="*/ 1905 w 3809"/>
                        <a:gd name="connsiteY98" fmla="*/ 5715 h 19050"/>
                        <a:gd name="connsiteX99" fmla="*/ 1905 w 3809"/>
                        <a:gd name="connsiteY99" fmla="*/ 5715 h 19050"/>
                        <a:gd name="connsiteX100" fmla="*/ 1905 w 3809"/>
                        <a:gd name="connsiteY100" fmla="*/ 5715 h 19050"/>
                        <a:gd name="connsiteX101" fmla="*/ 1905 w 3809"/>
                        <a:gd name="connsiteY101" fmla="*/ 5715 h 19050"/>
                        <a:gd name="connsiteX102" fmla="*/ 1905 w 3809"/>
                        <a:gd name="connsiteY102" fmla="*/ 6668 h 19050"/>
                        <a:gd name="connsiteX103" fmla="*/ 1905 w 3809"/>
                        <a:gd name="connsiteY103" fmla="*/ 7620 h 19050"/>
                        <a:gd name="connsiteX104" fmla="*/ 1905 w 3809"/>
                        <a:gd name="connsiteY104" fmla="*/ 7620 h 19050"/>
                        <a:gd name="connsiteX105" fmla="*/ 1905 w 3809"/>
                        <a:gd name="connsiteY105" fmla="*/ 8573 h 19050"/>
                        <a:gd name="connsiteX106" fmla="*/ 953 w 3809"/>
                        <a:gd name="connsiteY106" fmla="*/ 9525 h 19050"/>
                        <a:gd name="connsiteX107" fmla="*/ 953 w 3809"/>
                        <a:gd name="connsiteY107" fmla="*/ 10478 h 19050"/>
                        <a:gd name="connsiteX108" fmla="*/ 953 w 3809"/>
                        <a:gd name="connsiteY108" fmla="*/ 11430 h 19050"/>
                        <a:gd name="connsiteX109" fmla="*/ 953 w 3809"/>
                        <a:gd name="connsiteY109" fmla="*/ 11430 h 19050"/>
                        <a:gd name="connsiteX110" fmla="*/ 953 w 3809"/>
                        <a:gd name="connsiteY110" fmla="*/ 12383 h 19050"/>
                        <a:gd name="connsiteX111" fmla="*/ 953 w 3809"/>
                        <a:gd name="connsiteY111" fmla="*/ 12383 h 19050"/>
                        <a:gd name="connsiteX112" fmla="*/ 953 w 3809"/>
                        <a:gd name="connsiteY112" fmla="*/ 13335 h 19050"/>
                        <a:gd name="connsiteX113" fmla="*/ 953 w 3809"/>
                        <a:gd name="connsiteY113" fmla="*/ 14288 h 19050"/>
                        <a:gd name="connsiteX114" fmla="*/ 0 w 3809"/>
                        <a:gd name="connsiteY114" fmla="*/ 15240 h 19050"/>
                        <a:gd name="connsiteX115" fmla="*/ 0 w 3809"/>
                        <a:gd name="connsiteY115" fmla="*/ 16193 h 19050"/>
                        <a:gd name="connsiteX116" fmla="*/ 0 w 3809"/>
                        <a:gd name="connsiteY116" fmla="*/ 16193 h 19050"/>
                        <a:gd name="connsiteX117" fmla="*/ 0 w 3809"/>
                        <a:gd name="connsiteY117" fmla="*/ 17145 h 19050"/>
                        <a:gd name="connsiteX118" fmla="*/ 0 w 3809"/>
                        <a:gd name="connsiteY118" fmla="*/ 18098 h 19050"/>
                        <a:gd name="connsiteX119" fmla="*/ 0 w 3809"/>
                        <a:gd name="connsiteY119" fmla="*/ 18098 h 19050"/>
                        <a:gd name="connsiteX120" fmla="*/ 0 w 3809"/>
                        <a:gd name="connsiteY120" fmla="*/ 18098 h 19050"/>
                        <a:gd name="connsiteX121" fmla="*/ 0 w 3809"/>
                        <a:gd name="connsiteY121" fmla="*/ 19050 h 19050"/>
                        <a:gd name="connsiteX122" fmla="*/ 953 w 3809"/>
                        <a:gd name="connsiteY122" fmla="*/ 19050 h 19050"/>
                        <a:gd name="connsiteX123" fmla="*/ 953 w 3809"/>
                        <a:gd name="connsiteY123" fmla="*/ 19050 h 19050"/>
                        <a:gd name="connsiteX124" fmla="*/ 953 w 3809"/>
                        <a:gd name="connsiteY124" fmla="*/ 19050 h 19050"/>
                        <a:gd name="connsiteX125" fmla="*/ 953 w 3809"/>
                        <a:gd name="connsiteY125" fmla="*/ 19050 h 19050"/>
                        <a:gd name="connsiteX126" fmla="*/ 953 w 3809"/>
                        <a:gd name="connsiteY126" fmla="*/ 19050 h 19050"/>
                        <a:gd name="connsiteX127" fmla="*/ 953 w 3809"/>
                        <a:gd name="connsiteY127" fmla="*/ 19050 h 19050"/>
                        <a:gd name="connsiteX128" fmla="*/ 953 w 3809"/>
                        <a:gd name="connsiteY128" fmla="*/ 19050 h 19050"/>
                        <a:gd name="connsiteX129" fmla="*/ 1905 w 3809"/>
                        <a:gd name="connsiteY129" fmla="*/ 14288 h 19050"/>
                        <a:gd name="connsiteX130" fmla="*/ 1905 w 3809"/>
                        <a:gd name="connsiteY130" fmla="*/ 14288 h 19050"/>
                        <a:gd name="connsiteX131" fmla="*/ 1905 w 3809"/>
                        <a:gd name="connsiteY131" fmla="*/ 14288 h 19050"/>
                        <a:gd name="connsiteX132" fmla="*/ 1905 w 3809"/>
                        <a:gd name="connsiteY132" fmla="*/ 14288 h 19050"/>
                        <a:gd name="connsiteX133" fmla="*/ 1905 w 3809"/>
                        <a:gd name="connsiteY133" fmla="*/ 14288 h 19050"/>
                        <a:gd name="connsiteX134" fmla="*/ 1905 w 3809"/>
                        <a:gd name="connsiteY134" fmla="*/ 14288 h 19050"/>
                        <a:gd name="connsiteX135" fmla="*/ 1905 w 3809"/>
                        <a:gd name="connsiteY135" fmla="*/ 14288 h 19050"/>
                        <a:gd name="connsiteX136" fmla="*/ 1905 w 3809"/>
                        <a:gd name="connsiteY136" fmla="*/ 14288 h 19050"/>
                        <a:gd name="connsiteX137" fmla="*/ 1905 w 3809"/>
                        <a:gd name="connsiteY137" fmla="*/ 14288 h 19050"/>
                        <a:gd name="connsiteX138" fmla="*/ 1905 w 3809"/>
                        <a:gd name="connsiteY138" fmla="*/ 14288 h 190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3809" h="19050">
                          <a:moveTo>
                            <a:pt x="953" y="19050"/>
                          </a:moveTo>
                          <a:cubicBezTo>
                            <a:pt x="1905" y="19050"/>
                            <a:pt x="1905" y="19050"/>
                            <a:pt x="2857" y="19050"/>
                          </a:cubicBezTo>
                          <a:lnTo>
                            <a:pt x="2857" y="19050"/>
                          </a:ln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8098"/>
                          </a:cubicBezTo>
                          <a:cubicBezTo>
                            <a:pt x="2857" y="18098"/>
                            <a:pt x="2857" y="18098"/>
                            <a:pt x="2857" y="17145"/>
                          </a:cubicBezTo>
                          <a:cubicBezTo>
                            <a:pt x="2857" y="17145"/>
                            <a:pt x="2857" y="17145"/>
                            <a:pt x="2857" y="17145"/>
                          </a:cubicBezTo>
                          <a:cubicBezTo>
                            <a:pt x="2857" y="17145"/>
                            <a:pt x="2857" y="17145"/>
                            <a:pt x="2857" y="17145"/>
                          </a:cubicBezTo>
                          <a:cubicBezTo>
                            <a:pt x="2857" y="17145"/>
                            <a:pt x="2857" y="17145"/>
                            <a:pt x="2857" y="17145"/>
                          </a:cubicBezTo>
                          <a:cubicBezTo>
                            <a:pt x="2857" y="17145"/>
                            <a:pt x="2857" y="17145"/>
                            <a:pt x="2857" y="17145"/>
                          </a:cubicBezTo>
                          <a:cubicBezTo>
                            <a:pt x="2857" y="17145"/>
                            <a:pt x="2857" y="17145"/>
                            <a:pt x="2857" y="16193"/>
                          </a:cubicBezTo>
                          <a:cubicBezTo>
                            <a:pt x="2857" y="16193"/>
                            <a:pt x="2857" y="16193"/>
                            <a:pt x="2857" y="15240"/>
                          </a:cubicBezTo>
                          <a:cubicBezTo>
                            <a:pt x="2857" y="15240"/>
                            <a:pt x="2857" y="15240"/>
                            <a:pt x="2857" y="15240"/>
                          </a:cubicBezTo>
                          <a:cubicBezTo>
                            <a:pt x="2857" y="15240"/>
                            <a:pt x="2857" y="14288"/>
                            <a:pt x="2857" y="14288"/>
                          </a:cubicBezTo>
                          <a:cubicBezTo>
                            <a:pt x="2857" y="14288"/>
                            <a:pt x="2857" y="14288"/>
                            <a:pt x="2857" y="14288"/>
                          </a:cubicBezTo>
                          <a:cubicBezTo>
                            <a:pt x="2857" y="14288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2383"/>
                          </a:cubicBezTo>
                          <a:cubicBezTo>
                            <a:pt x="2857" y="12383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2857" y="11430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10478"/>
                          </a:cubicBezTo>
                          <a:cubicBezTo>
                            <a:pt x="2857" y="10478"/>
                            <a:pt x="2857" y="10478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2857" y="8573"/>
                          </a:cubicBezTo>
                          <a:cubicBezTo>
                            <a:pt x="2857" y="8573"/>
                            <a:pt x="2857" y="8573"/>
                            <a:pt x="2857" y="8573"/>
                          </a:cubicBezTo>
                          <a:cubicBezTo>
                            <a:pt x="2857" y="8573"/>
                            <a:pt x="2857" y="8573"/>
                            <a:pt x="2857" y="8573"/>
                          </a:cubicBezTo>
                          <a:cubicBezTo>
                            <a:pt x="2857" y="8573"/>
                            <a:pt x="2857" y="8573"/>
                            <a:pt x="2857" y="8573"/>
                          </a:cubicBezTo>
                          <a:cubicBezTo>
                            <a:pt x="2857" y="8573"/>
                            <a:pt x="2857" y="8573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6668"/>
                          </a:cubicBezTo>
                          <a:cubicBezTo>
                            <a:pt x="2857" y="6668"/>
                            <a:pt x="2857" y="6668"/>
                            <a:pt x="2857" y="6668"/>
                          </a:cubicBezTo>
                          <a:cubicBezTo>
                            <a:pt x="2857" y="6668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2858"/>
                          </a:cubicBezTo>
                          <a:cubicBezTo>
                            <a:pt x="3810" y="2858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1905" y="1905"/>
                          </a:cubicBezTo>
                          <a:cubicBezTo>
                            <a:pt x="1905" y="1905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953" y="2858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953" y="4763"/>
                            <a:pt x="1905" y="5715"/>
                          </a:cubicBezTo>
                          <a:cubicBezTo>
                            <a:pt x="953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6668"/>
                          </a:cubicBezTo>
                          <a:cubicBezTo>
                            <a:pt x="1905" y="6668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8573"/>
                          </a:cubicBezTo>
                          <a:cubicBezTo>
                            <a:pt x="1905" y="8573"/>
                            <a:pt x="1905" y="8573"/>
                            <a:pt x="953" y="9525"/>
                          </a:cubicBezTo>
                          <a:cubicBezTo>
                            <a:pt x="953" y="9525"/>
                            <a:pt x="953" y="10478"/>
                            <a:pt x="953" y="10478"/>
                          </a:cubicBezTo>
                          <a:cubicBezTo>
                            <a:pt x="953" y="10478"/>
                            <a:pt x="953" y="10478"/>
                            <a:pt x="953" y="11430"/>
                          </a:cubicBezTo>
                          <a:cubicBezTo>
                            <a:pt x="953" y="11430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2383"/>
                            <a:pt x="953" y="12383"/>
                          </a:cubicBezTo>
                          <a:cubicBezTo>
                            <a:pt x="953" y="12383"/>
                            <a:pt x="953" y="12383"/>
                            <a:pt x="953" y="12383"/>
                          </a:cubicBezTo>
                          <a:cubicBezTo>
                            <a:pt x="953" y="12383"/>
                            <a:pt x="953" y="13335"/>
                            <a:pt x="953" y="13335"/>
                          </a:cubicBezTo>
                          <a:cubicBezTo>
                            <a:pt x="953" y="13335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6193"/>
                          </a:cubicBezTo>
                          <a:cubicBezTo>
                            <a:pt x="0" y="16193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6193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8098"/>
                          </a:cubicBezTo>
                          <a:cubicBezTo>
                            <a:pt x="0" y="18098"/>
                            <a:pt x="0" y="18098"/>
                            <a:pt x="0" y="18098"/>
                          </a:cubicBezTo>
                          <a:cubicBezTo>
                            <a:pt x="0" y="18098"/>
                            <a:pt x="0" y="18098"/>
                            <a:pt x="0" y="18098"/>
                          </a:cubicBezTo>
                          <a:cubicBezTo>
                            <a:pt x="0" y="18098"/>
                            <a:pt x="0" y="18098"/>
                            <a:pt x="0" y="19050"/>
                          </a:cubicBezTo>
                          <a:cubicBezTo>
                            <a:pt x="0" y="17145"/>
                            <a:pt x="0" y="17145"/>
                            <a:pt x="953" y="19050"/>
                          </a:cubicBezTo>
                          <a:cubicBezTo>
                            <a:pt x="0" y="18098"/>
                            <a:pt x="953" y="18098"/>
                            <a:pt x="953" y="19050"/>
                          </a:cubicBezTo>
                          <a:cubicBezTo>
                            <a:pt x="953" y="18098"/>
                            <a:pt x="953" y="18098"/>
                            <a:pt x="953" y="19050"/>
                          </a:cubicBezTo>
                          <a:cubicBezTo>
                            <a:pt x="0" y="18098"/>
                            <a:pt x="0" y="18098"/>
                            <a:pt x="953" y="19050"/>
                          </a:cubicBezTo>
                          <a:cubicBezTo>
                            <a:pt x="0" y="18098"/>
                            <a:pt x="0" y="18098"/>
                            <a:pt x="953" y="19050"/>
                          </a:cubicBezTo>
                          <a:lnTo>
                            <a:pt x="953" y="19050"/>
                          </a:lnTo>
                          <a:cubicBezTo>
                            <a:pt x="0" y="18098"/>
                            <a:pt x="953" y="18098"/>
                            <a:pt x="953" y="19050"/>
                          </a:cubicBezTo>
                          <a:close/>
                          <a:moveTo>
                            <a:pt x="1905" y="14288"/>
                          </a:move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2857" y="14288"/>
                            <a:pt x="1905" y="14288"/>
                          </a:cubicBezTo>
                          <a:cubicBezTo>
                            <a:pt x="2857" y="14288"/>
                            <a:pt x="2857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lose/>
                          <a:moveTo>
                            <a:pt x="1905" y="14288"/>
                          </a:move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02" name="任意多边形: 形状 1585"/>
                  <p:cNvSpPr/>
                  <p:nvPr/>
                </p:nvSpPr>
                <p:spPr>
                  <a:xfrm>
                    <a:off x="3961024" y="3891914"/>
                    <a:ext cx="2328" cy="4762"/>
                  </a:xfrm>
                  <a:custGeom>
                    <a:avLst/>
                    <a:gdLst>
                      <a:gd name="connsiteX0" fmla="*/ 1376 w 2328"/>
                      <a:gd name="connsiteY0" fmla="*/ 4763 h 4762"/>
                      <a:gd name="connsiteX1" fmla="*/ 1376 w 2328"/>
                      <a:gd name="connsiteY1" fmla="*/ 4763 h 4762"/>
                      <a:gd name="connsiteX2" fmla="*/ 1376 w 2328"/>
                      <a:gd name="connsiteY2" fmla="*/ 4763 h 4762"/>
                      <a:gd name="connsiteX3" fmla="*/ 1376 w 2328"/>
                      <a:gd name="connsiteY3" fmla="*/ 4763 h 4762"/>
                      <a:gd name="connsiteX4" fmla="*/ 1376 w 2328"/>
                      <a:gd name="connsiteY4" fmla="*/ 4763 h 4762"/>
                      <a:gd name="connsiteX5" fmla="*/ 1376 w 2328"/>
                      <a:gd name="connsiteY5" fmla="*/ 4763 h 4762"/>
                      <a:gd name="connsiteX6" fmla="*/ 1376 w 2328"/>
                      <a:gd name="connsiteY6" fmla="*/ 4763 h 4762"/>
                      <a:gd name="connsiteX7" fmla="*/ 2328 w 2328"/>
                      <a:gd name="connsiteY7" fmla="*/ 3810 h 4762"/>
                      <a:gd name="connsiteX8" fmla="*/ 2328 w 2328"/>
                      <a:gd name="connsiteY8" fmla="*/ 2857 h 4762"/>
                      <a:gd name="connsiteX9" fmla="*/ 2328 w 2328"/>
                      <a:gd name="connsiteY9" fmla="*/ 2857 h 4762"/>
                      <a:gd name="connsiteX10" fmla="*/ 2328 w 2328"/>
                      <a:gd name="connsiteY10" fmla="*/ 2857 h 4762"/>
                      <a:gd name="connsiteX11" fmla="*/ 2328 w 2328"/>
                      <a:gd name="connsiteY11" fmla="*/ 2857 h 4762"/>
                      <a:gd name="connsiteX12" fmla="*/ 2328 w 2328"/>
                      <a:gd name="connsiteY12" fmla="*/ 2857 h 4762"/>
                      <a:gd name="connsiteX13" fmla="*/ 2328 w 2328"/>
                      <a:gd name="connsiteY13" fmla="*/ 2857 h 4762"/>
                      <a:gd name="connsiteX14" fmla="*/ 2328 w 2328"/>
                      <a:gd name="connsiteY14" fmla="*/ 2857 h 4762"/>
                      <a:gd name="connsiteX15" fmla="*/ 2328 w 2328"/>
                      <a:gd name="connsiteY15" fmla="*/ 2857 h 4762"/>
                      <a:gd name="connsiteX16" fmla="*/ 2328 w 2328"/>
                      <a:gd name="connsiteY16" fmla="*/ 2857 h 4762"/>
                      <a:gd name="connsiteX17" fmla="*/ 2328 w 2328"/>
                      <a:gd name="connsiteY17" fmla="*/ 2857 h 4762"/>
                      <a:gd name="connsiteX18" fmla="*/ 2328 w 2328"/>
                      <a:gd name="connsiteY18" fmla="*/ 2857 h 4762"/>
                      <a:gd name="connsiteX19" fmla="*/ 2328 w 2328"/>
                      <a:gd name="connsiteY19" fmla="*/ 2857 h 4762"/>
                      <a:gd name="connsiteX20" fmla="*/ 2328 w 2328"/>
                      <a:gd name="connsiteY20" fmla="*/ 2857 h 4762"/>
                      <a:gd name="connsiteX21" fmla="*/ 2328 w 2328"/>
                      <a:gd name="connsiteY21" fmla="*/ 2857 h 4762"/>
                      <a:gd name="connsiteX22" fmla="*/ 2328 w 2328"/>
                      <a:gd name="connsiteY22" fmla="*/ 2857 h 4762"/>
                      <a:gd name="connsiteX23" fmla="*/ 2328 w 2328"/>
                      <a:gd name="connsiteY23" fmla="*/ 2857 h 4762"/>
                      <a:gd name="connsiteX24" fmla="*/ 2328 w 2328"/>
                      <a:gd name="connsiteY24" fmla="*/ 2857 h 4762"/>
                      <a:gd name="connsiteX25" fmla="*/ 2328 w 2328"/>
                      <a:gd name="connsiteY25" fmla="*/ 2857 h 4762"/>
                      <a:gd name="connsiteX26" fmla="*/ 2328 w 2328"/>
                      <a:gd name="connsiteY26" fmla="*/ 2857 h 4762"/>
                      <a:gd name="connsiteX27" fmla="*/ 2328 w 2328"/>
                      <a:gd name="connsiteY27" fmla="*/ 2857 h 4762"/>
                      <a:gd name="connsiteX28" fmla="*/ 2328 w 2328"/>
                      <a:gd name="connsiteY28" fmla="*/ 2857 h 4762"/>
                      <a:gd name="connsiteX29" fmla="*/ 2328 w 2328"/>
                      <a:gd name="connsiteY29" fmla="*/ 2857 h 4762"/>
                      <a:gd name="connsiteX30" fmla="*/ 2328 w 2328"/>
                      <a:gd name="connsiteY30" fmla="*/ 2857 h 4762"/>
                      <a:gd name="connsiteX31" fmla="*/ 2328 w 2328"/>
                      <a:gd name="connsiteY31" fmla="*/ 2857 h 4762"/>
                      <a:gd name="connsiteX32" fmla="*/ 423 w 2328"/>
                      <a:gd name="connsiteY32" fmla="*/ 1905 h 4762"/>
                      <a:gd name="connsiteX33" fmla="*/ 423 w 2328"/>
                      <a:gd name="connsiteY33" fmla="*/ 1905 h 4762"/>
                      <a:gd name="connsiteX34" fmla="*/ 423 w 2328"/>
                      <a:gd name="connsiteY34" fmla="*/ 1905 h 4762"/>
                      <a:gd name="connsiteX35" fmla="*/ 423 w 2328"/>
                      <a:gd name="connsiteY35" fmla="*/ 2857 h 4762"/>
                      <a:gd name="connsiteX36" fmla="*/ 423 w 2328"/>
                      <a:gd name="connsiteY36" fmla="*/ 2857 h 4762"/>
                      <a:gd name="connsiteX37" fmla="*/ 423 w 2328"/>
                      <a:gd name="connsiteY37" fmla="*/ 2857 h 4762"/>
                      <a:gd name="connsiteX38" fmla="*/ 423 w 2328"/>
                      <a:gd name="connsiteY38" fmla="*/ 2857 h 4762"/>
                      <a:gd name="connsiteX39" fmla="*/ 423 w 2328"/>
                      <a:gd name="connsiteY39" fmla="*/ 2857 h 4762"/>
                      <a:gd name="connsiteX40" fmla="*/ 423 w 2328"/>
                      <a:gd name="connsiteY40" fmla="*/ 2857 h 4762"/>
                      <a:gd name="connsiteX41" fmla="*/ 423 w 2328"/>
                      <a:gd name="connsiteY41" fmla="*/ 2857 h 4762"/>
                      <a:gd name="connsiteX42" fmla="*/ 423 w 2328"/>
                      <a:gd name="connsiteY42" fmla="*/ 2857 h 4762"/>
                      <a:gd name="connsiteX43" fmla="*/ 423 w 2328"/>
                      <a:gd name="connsiteY43" fmla="*/ 2857 h 4762"/>
                      <a:gd name="connsiteX44" fmla="*/ 423 w 2328"/>
                      <a:gd name="connsiteY44" fmla="*/ 2857 h 4762"/>
                      <a:gd name="connsiteX45" fmla="*/ 423 w 2328"/>
                      <a:gd name="connsiteY45" fmla="*/ 2857 h 4762"/>
                      <a:gd name="connsiteX46" fmla="*/ 423 w 2328"/>
                      <a:gd name="connsiteY46" fmla="*/ 2857 h 4762"/>
                      <a:gd name="connsiteX47" fmla="*/ 423 w 2328"/>
                      <a:gd name="connsiteY47" fmla="*/ 2857 h 4762"/>
                      <a:gd name="connsiteX48" fmla="*/ 423 w 2328"/>
                      <a:gd name="connsiteY48" fmla="*/ 2857 h 4762"/>
                      <a:gd name="connsiteX49" fmla="*/ 423 w 2328"/>
                      <a:gd name="connsiteY49" fmla="*/ 2857 h 4762"/>
                      <a:gd name="connsiteX50" fmla="*/ 423 w 2328"/>
                      <a:gd name="connsiteY50" fmla="*/ 2857 h 4762"/>
                      <a:gd name="connsiteX51" fmla="*/ 423 w 2328"/>
                      <a:gd name="connsiteY51" fmla="*/ 2857 h 4762"/>
                      <a:gd name="connsiteX52" fmla="*/ 423 w 2328"/>
                      <a:gd name="connsiteY52" fmla="*/ 2857 h 4762"/>
                      <a:gd name="connsiteX53" fmla="*/ 423 w 2328"/>
                      <a:gd name="connsiteY53" fmla="*/ 2857 h 4762"/>
                      <a:gd name="connsiteX54" fmla="*/ 423 w 2328"/>
                      <a:gd name="connsiteY54" fmla="*/ 2857 h 4762"/>
                      <a:gd name="connsiteX55" fmla="*/ 423 w 2328"/>
                      <a:gd name="connsiteY55" fmla="*/ 2857 h 4762"/>
                      <a:gd name="connsiteX56" fmla="*/ 423 w 2328"/>
                      <a:gd name="connsiteY56" fmla="*/ 2857 h 4762"/>
                      <a:gd name="connsiteX57" fmla="*/ 423 w 2328"/>
                      <a:gd name="connsiteY57" fmla="*/ 2857 h 4762"/>
                      <a:gd name="connsiteX58" fmla="*/ 423 w 2328"/>
                      <a:gd name="connsiteY58" fmla="*/ 2857 h 4762"/>
                      <a:gd name="connsiteX59" fmla="*/ 423 w 2328"/>
                      <a:gd name="connsiteY59" fmla="*/ 2857 h 4762"/>
                      <a:gd name="connsiteX60" fmla="*/ 423 w 2328"/>
                      <a:gd name="connsiteY60" fmla="*/ 2857 h 4762"/>
                      <a:gd name="connsiteX61" fmla="*/ 423 w 2328"/>
                      <a:gd name="connsiteY61" fmla="*/ 2857 h 4762"/>
                      <a:gd name="connsiteX62" fmla="*/ 423 w 2328"/>
                      <a:gd name="connsiteY62" fmla="*/ 2857 h 4762"/>
                      <a:gd name="connsiteX63" fmla="*/ 423 w 2328"/>
                      <a:gd name="connsiteY63" fmla="*/ 2857 h 4762"/>
                      <a:gd name="connsiteX64" fmla="*/ 423 w 2328"/>
                      <a:gd name="connsiteY64" fmla="*/ 2857 h 4762"/>
                      <a:gd name="connsiteX65" fmla="*/ 423 w 2328"/>
                      <a:gd name="connsiteY65" fmla="*/ 2857 h 4762"/>
                      <a:gd name="connsiteX66" fmla="*/ 1376 w 2328"/>
                      <a:gd name="connsiteY66" fmla="*/ 4763 h 4762"/>
                      <a:gd name="connsiteX67" fmla="*/ 1376 w 2328"/>
                      <a:gd name="connsiteY67" fmla="*/ 4763 h 4762"/>
                      <a:gd name="connsiteX68" fmla="*/ 1376 w 2328"/>
                      <a:gd name="connsiteY68" fmla="*/ 4763 h 4762"/>
                      <a:gd name="connsiteX69" fmla="*/ 1376 w 2328"/>
                      <a:gd name="connsiteY69" fmla="*/ 4763 h 4762"/>
                      <a:gd name="connsiteX70" fmla="*/ 1376 w 2328"/>
                      <a:gd name="connsiteY70" fmla="*/ 4763 h 4762"/>
                      <a:gd name="connsiteX71" fmla="*/ 1376 w 2328"/>
                      <a:gd name="connsiteY71" fmla="*/ 4763 h 4762"/>
                      <a:gd name="connsiteX72" fmla="*/ 1376 w 2328"/>
                      <a:gd name="connsiteY72" fmla="*/ 4763 h 4762"/>
                      <a:gd name="connsiteX73" fmla="*/ 1376 w 2328"/>
                      <a:gd name="connsiteY73" fmla="*/ 0 h 4762"/>
                      <a:gd name="connsiteX74" fmla="*/ 1376 w 2328"/>
                      <a:gd name="connsiteY74" fmla="*/ 0 h 4762"/>
                      <a:gd name="connsiteX75" fmla="*/ 1376 w 2328"/>
                      <a:gd name="connsiteY75" fmla="*/ 0 h 4762"/>
                      <a:gd name="connsiteX76" fmla="*/ 1376 w 2328"/>
                      <a:gd name="connsiteY76" fmla="*/ 0 h 4762"/>
                      <a:gd name="connsiteX77" fmla="*/ 1376 w 2328"/>
                      <a:gd name="connsiteY77" fmla="*/ 0 h 4762"/>
                      <a:gd name="connsiteX78" fmla="*/ 423 w 2328"/>
                      <a:gd name="connsiteY78" fmla="*/ 2857 h 4762"/>
                      <a:gd name="connsiteX79" fmla="*/ 423 w 2328"/>
                      <a:gd name="connsiteY79" fmla="*/ 2857 h 4762"/>
                      <a:gd name="connsiteX80" fmla="*/ 423 w 2328"/>
                      <a:gd name="connsiteY80" fmla="*/ 2857 h 4762"/>
                      <a:gd name="connsiteX81" fmla="*/ 423 w 2328"/>
                      <a:gd name="connsiteY81" fmla="*/ 2857 h 4762"/>
                      <a:gd name="connsiteX82" fmla="*/ 423 w 2328"/>
                      <a:gd name="connsiteY82" fmla="*/ 2857 h 4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28" h="4762">
                        <a:moveTo>
                          <a:pt x="1376" y="4763"/>
                        </a:moveTo>
                        <a:cubicBezTo>
                          <a:pt x="1376" y="4763"/>
                          <a:pt x="1376" y="3810"/>
                          <a:pt x="1376" y="4763"/>
                        </a:cubicBezTo>
                        <a:cubicBezTo>
                          <a:pt x="1376" y="3810"/>
                          <a:pt x="1376" y="3810"/>
                          <a:pt x="1376" y="4763"/>
                        </a:cubicBezTo>
                        <a:cubicBezTo>
                          <a:pt x="1376" y="3810"/>
                          <a:pt x="423" y="3810"/>
                          <a:pt x="1376" y="4763"/>
                        </a:cubicBezTo>
                        <a:cubicBezTo>
                          <a:pt x="423" y="3810"/>
                          <a:pt x="1376" y="3810"/>
                          <a:pt x="1376" y="4763"/>
                        </a:cubicBezTo>
                        <a:cubicBezTo>
                          <a:pt x="1376" y="3810"/>
                          <a:pt x="1376" y="3810"/>
                          <a:pt x="1376" y="4763"/>
                        </a:cubicBezTo>
                        <a:cubicBezTo>
                          <a:pt x="1376" y="3810"/>
                          <a:pt x="1376" y="3810"/>
                          <a:pt x="1376" y="4763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lnTo>
                          <a:pt x="2328" y="2857"/>
                        </a:ln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cubicBezTo>
                          <a:pt x="2328" y="2857"/>
                          <a:pt x="2328" y="2857"/>
                          <a:pt x="2328" y="2857"/>
                        </a:cubicBezTo>
                        <a:lnTo>
                          <a:pt x="423" y="1905"/>
                        </a:lnTo>
                        <a:cubicBezTo>
                          <a:pt x="423" y="1905"/>
                          <a:pt x="423" y="1905"/>
                          <a:pt x="423" y="1905"/>
                        </a:cubicBezTo>
                        <a:cubicBezTo>
                          <a:pt x="423" y="1905"/>
                          <a:pt x="423" y="1905"/>
                          <a:pt x="423" y="1905"/>
                        </a:cubicBezTo>
                        <a:cubicBezTo>
                          <a:pt x="423" y="1905"/>
                          <a:pt x="423" y="1905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-529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423" y="3810"/>
                          <a:pt x="423" y="3810"/>
                          <a:pt x="1376" y="4763"/>
                        </a:cubicBezTo>
                        <a:cubicBezTo>
                          <a:pt x="423" y="3810"/>
                          <a:pt x="423" y="3810"/>
                          <a:pt x="1376" y="4763"/>
                        </a:cubicBezTo>
                        <a:cubicBezTo>
                          <a:pt x="423" y="3810"/>
                          <a:pt x="423" y="3810"/>
                          <a:pt x="1376" y="4763"/>
                        </a:cubicBezTo>
                        <a:cubicBezTo>
                          <a:pt x="423" y="3810"/>
                          <a:pt x="423" y="3810"/>
                          <a:pt x="1376" y="4763"/>
                        </a:cubicBezTo>
                        <a:cubicBezTo>
                          <a:pt x="423" y="4763"/>
                          <a:pt x="423" y="4763"/>
                          <a:pt x="1376" y="4763"/>
                        </a:cubicBezTo>
                        <a:cubicBezTo>
                          <a:pt x="423" y="4763"/>
                          <a:pt x="423" y="4763"/>
                          <a:pt x="1376" y="4763"/>
                        </a:cubicBezTo>
                        <a:cubicBezTo>
                          <a:pt x="423" y="4763"/>
                          <a:pt x="423" y="4763"/>
                          <a:pt x="1376" y="4763"/>
                        </a:cubicBezTo>
                        <a:close/>
                        <a:moveTo>
                          <a:pt x="1376" y="0"/>
                        </a:moveTo>
                        <a:cubicBezTo>
                          <a:pt x="1376" y="0"/>
                          <a:pt x="1376" y="0"/>
                          <a:pt x="1376" y="0"/>
                        </a:cubicBezTo>
                        <a:cubicBezTo>
                          <a:pt x="1376" y="0"/>
                          <a:pt x="1376" y="0"/>
                          <a:pt x="1376" y="0"/>
                        </a:cubicBezTo>
                        <a:cubicBezTo>
                          <a:pt x="1376" y="0"/>
                          <a:pt x="1376" y="0"/>
                          <a:pt x="1376" y="0"/>
                        </a:cubicBezTo>
                        <a:cubicBezTo>
                          <a:pt x="1376" y="0"/>
                          <a:pt x="1376" y="0"/>
                          <a:pt x="1376" y="0"/>
                        </a:cubicBezTo>
                        <a:close/>
                        <a:moveTo>
                          <a:pt x="423" y="2857"/>
                        </a:moveTo>
                        <a:cubicBezTo>
                          <a:pt x="423" y="2857"/>
                          <a:pt x="423" y="2857"/>
                          <a:pt x="423" y="2857"/>
                        </a:cubicBezTo>
                        <a:cubicBezTo>
                          <a:pt x="1376" y="2857"/>
                          <a:pt x="1376" y="2857"/>
                          <a:pt x="423" y="2857"/>
                        </a:cubicBezTo>
                        <a:cubicBezTo>
                          <a:pt x="1376" y="2857"/>
                          <a:pt x="423" y="2857"/>
                          <a:pt x="423" y="2857"/>
                        </a:cubicBezTo>
                        <a:cubicBezTo>
                          <a:pt x="423" y="2857"/>
                          <a:pt x="423" y="2857"/>
                          <a:pt x="423" y="2857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703" name="图形 2"/>
                <p:cNvGrpSpPr/>
                <p:nvPr/>
              </p:nvGrpSpPr>
              <p:grpSpPr>
                <a:xfrm>
                  <a:off x="4352925" y="3575684"/>
                  <a:ext cx="4762" cy="90487"/>
                  <a:chOff x="4352925" y="3575684"/>
                  <a:chExt cx="4762" cy="90487"/>
                </a:xfrm>
              </p:grpSpPr>
              <p:grpSp>
                <p:nvGrpSpPr>
                  <p:cNvPr id="1704" name="图形 2"/>
                  <p:cNvGrpSpPr/>
                  <p:nvPr/>
                </p:nvGrpSpPr>
                <p:grpSpPr>
                  <a:xfrm>
                    <a:off x="4352925" y="3575684"/>
                    <a:ext cx="952" cy="12382"/>
                    <a:chOff x="4352925" y="3575684"/>
                    <a:chExt cx="952" cy="12382"/>
                  </a:xfrm>
                </p:grpSpPr>
                <p:sp>
                  <p:nvSpPr>
                    <p:cNvPr id="1705" name="任意多边形: 形状 1588"/>
                    <p:cNvSpPr/>
                    <p:nvPr/>
                  </p:nvSpPr>
                  <p:spPr>
                    <a:xfrm>
                      <a:off x="4353877" y="35823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06" name="任意多边形: 形状 1589"/>
                    <p:cNvSpPr/>
                    <p:nvPr/>
                  </p:nvSpPr>
                  <p:spPr>
                    <a:xfrm>
                      <a:off x="4352925" y="3582352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0 w 952"/>
                        <a:gd name="connsiteY1" fmla="*/ 0 h 9525"/>
                        <a:gd name="connsiteX2" fmla="*/ 952 w 952"/>
                        <a:gd name="connsiteY2" fmla="*/ 0 h 9525"/>
                        <a:gd name="connsiteX3" fmla="*/ 952 w 952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952" y="0"/>
                          </a:ln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07" name="任意多边形: 形状 1590"/>
                    <p:cNvSpPr/>
                    <p:nvPr/>
                  </p:nvSpPr>
                  <p:spPr>
                    <a:xfrm>
                      <a:off x="4352925" y="3585447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714 h 714"/>
                        <a:gd name="connsiteX1" fmla="*/ 0 w 714"/>
                        <a:gd name="connsiteY1" fmla="*/ 714 h 714"/>
                        <a:gd name="connsiteX2" fmla="*/ 0 w 714"/>
                        <a:gd name="connsiteY2" fmla="*/ 714 h 714"/>
                        <a:gd name="connsiteX3" fmla="*/ 0 w 714"/>
                        <a:gd name="connsiteY3" fmla="*/ 714 h 714"/>
                        <a:gd name="connsiteX4" fmla="*/ 0 w 714"/>
                        <a:gd name="connsiteY4" fmla="*/ 714 h 714"/>
                        <a:gd name="connsiteX5" fmla="*/ 0 w 714"/>
                        <a:gd name="connsiteY5" fmla="*/ 714 h 714"/>
                        <a:gd name="connsiteX6" fmla="*/ 0 w 714"/>
                        <a:gd name="connsiteY6" fmla="*/ 714 h 714"/>
                        <a:gd name="connsiteX7" fmla="*/ 0 w 714"/>
                        <a:gd name="connsiteY7" fmla="*/ 714 h 714"/>
                        <a:gd name="connsiteX8" fmla="*/ 0 w 714"/>
                        <a:gd name="connsiteY8" fmla="*/ 714 h 714"/>
                        <a:gd name="connsiteX9" fmla="*/ 0 w 714"/>
                        <a:gd name="connsiteY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714"/>
                          </a:moveTo>
                          <a:lnTo>
                            <a:pt x="0" y="714"/>
                          </a:lnTo>
                          <a:lnTo>
                            <a:pt x="0" y="714"/>
                          </a:lnTo>
                          <a:cubicBezTo>
                            <a:pt x="952" y="714"/>
                            <a:pt x="952" y="-238"/>
                            <a:pt x="0" y="714"/>
                          </a:cubicBezTo>
                          <a:cubicBezTo>
                            <a:pt x="952" y="-238"/>
                            <a:pt x="952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952" y="-238"/>
                            <a:pt x="952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08" name="任意多边形: 形状 1591"/>
                    <p:cNvSpPr/>
                    <p:nvPr/>
                  </p:nvSpPr>
                  <p:spPr>
                    <a:xfrm>
                      <a:off x="4353163" y="3575684"/>
                      <a:ext cx="714" cy="12382"/>
                    </a:xfrm>
                    <a:custGeom>
                      <a:avLst/>
                      <a:gdLst>
                        <a:gd name="connsiteX0" fmla="*/ 714 w 714"/>
                        <a:gd name="connsiteY0" fmla="*/ 9525 h 12382"/>
                        <a:gd name="connsiteX1" fmla="*/ 714 w 714"/>
                        <a:gd name="connsiteY1" fmla="*/ 9525 h 12382"/>
                        <a:gd name="connsiteX2" fmla="*/ 714 w 714"/>
                        <a:gd name="connsiteY2" fmla="*/ 9525 h 12382"/>
                        <a:gd name="connsiteX3" fmla="*/ 714 w 714"/>
                        <a:gd name="connsiteY3" fmla="*/ 9525 h 12382"/>
                        <a:gd name="connsiteX4" fmla="*/ 714 w 714"/>
                        <a:gd name="connsiteY4" fmla="*/ 9525 h 12382"/>
                        <a:gd name="connsiteX5" fmla="*/ 714 w 714"/>
                        <a:gd name="connsiteY5" fmla="*/ 8573 h 12382"/>
                        <a:gd name="connsiteX6" fmla="*/ 714 w 714"/>
                        <a:gd name="connsiteY6" fmla="*/ 8573 h 12382"/>
                        <a:gd name="connsiteX7" fmla="*/ 714 w 714"/>
                        <a:gd name="connsiteY7" fmla="*/ 8573 h 12382"/>
                        <a:gd name="connsiteX8" fmla="*/ 714 w 714"/>
                        <a:gd name="connsiteY8" fmla="*/ 8573 h 12382"/>
                        <a:gd name="connsiteX9" fmla="*/ 714 w 714"/>
                        <a:gd name="connsiteY9" fmla="*/ 8573 h 12382"/>
                        <a:gd name="connsiteX10" fmla="*/ 714 w 714"/>
                        <a:gd name="connsiteY10" fmla="*/ 8573 h 12382"/>
                        <a:gd name="connsiteX11" fmla="*/ 714 w 714"/>
                        <a:gd name="connsiteY11" fmla="*/ 8573 h 12382"/>
                        <a:gd name="connsiteX12" fmla="*/ 714 w 714"/>
                        <a:gd name="connsiteY12" fmla="*/ 8573 h 12382"/>
                        <a:gd name="connsiteX13" fmla="*/ 714 w 714"/>
                        <a:gd name="connsiteY13" fmla="*/ 8573 h 12382"/>
                        <a:gd name="connsiteX14" fmla="*/ 714 w 714"/>
                        <a:gd name="connsiteY14" fmla="*/ 7620 h 12382"/>
                        <a:gd name="connsiteX15" fmla="*/ 714 w 714"/>
                        <a:gd name="connsiteY15" fmla="*/ 7620 h 12382"/>
                        <a:gd name="connsiteX16" fmla="*/ 714 w 714"/>
                        <a:gd name="connsiteY16" fmla="*/ 6668 h 12382"/>
                        <a:gd name="connsiteX17" fmla="*/ 714 w 714"/>
                        <a:gd name="connsiteY17" fmla="*/ 6668 h 12382"/>
                        <a:gd name="connsiteX18" fmla="*/ 714 w 714"/>
                        <a:gd name="connsiteY18" fmla="*/ 5715 h 12382"/>
                        <a:gd name="connsiteX19" fmla="*/ 714 w 714"/>
                        <a:gd name="connsiteY19" fmla="*/ 4763 h 12382"/>
                        <a:gd name="connsiteX20" fmla="*/ 714 w 714"/>
                        <a:gd name="connsiteY20" fmla="*/ 4763 h 12382"/>
                        <a:gd name="connsiteX21" fmla="*/ 714 w 714"/>
                        <a:gd name="connsiteY21" fmla="*/ 4763 h 12382"/>
                        <a:gd name="connsiteX22" fmla="*/ 714 w 714"/>
                        <a:gd name="connsiteY22" fmla="*/ 4763 h 12382"/>
                        <a:gd name="connsiteX23" fmla="*/ 714 w 714"/>
                        <a:gd name="connsiteY23" fmla="*/ 4763 h 12382"/>
                        <a:gd name="connsiteX24" fmla="*/ 714 w 714"/>
                        <a:gd name="connsiteY24" fmla="*/ 4763 h 12382"/>
                        <a:gd name="connsiteX25" fmla="*/ 714 w 714"/>
                        <a:gd name="connsiteY25" fmla="*/ 4763 h 12382"/>
                        <a:gd name="connsiteX26" fmla="*/ 714 w 714"/>
                        <a:gd name="connsiteY26" fmla="*/ 4763 h 12382"/>
                        <a:gd name="connsiteX27" fmla="*/ 714 w 714"/>
                        <a:gd name="connsiteY27" fmla="*/ 4763 h 12382"/>
                        <a:gd name="connsiteX28" fmla="*/ 714 w 714"/>
                        <a:gd name="connsiteY28" fmla="*/ 4763 h 12382"/>
                        <a:gd name="connsiteX29" fmla="*/ 714 w 714"/>
                        <a:gd name="connsiteY29" fmla="*/ 4763 h 12382"/>
                        <a:gd name="connsiteX30" fmla="*/ 714 w 714"/>
                        <a:gd name="connsiteY30" fmla="*/ 4763 h 12382"/>
                        <a:gd name="connsiteX31" fmla="*/ 714 w 714"/>
                        <a:gd name="connsiteY31" fmla="*/ 4763 h 12382"/>
                        <a:gd name="connsiteX32" fmla="*/ 714 w 714"/>
                        <a:gd name="connsiteY32" fmla="*/ 4763 h 12382"/>
                        <a:gd name="connsiteX33" fmla="*/ 714 w 714"/>
                        <a:gd name="connsiteY33" fmla="*/ 4763 h 12382"/>
                        <a:gd name="connsiteX34" fmla="*/ 714 w 714"/>
                        <a:gd name="connsiteY34" fmla="*/ 3810 h 12382"/>
                        <a:gd name="connsiteX35" fmla="*/ 714 w 714"/>
                        <a:gd name="connsiteY35" fmla="*/ 3810 h 12382"/>
                        <a:gd name="connsiteX36" fmla="*/ 714 w 714"/>
                        <a:gd name="connsiteY36" fmla="*/ 3810 h 12382"/>
                        <a:gd name="connsiteX37" fmla="*/ 714 w 714"/>
                        <a:gd name="connsiteY37" fmla="*/ 3810 h 12382"/>
                        <a:gd name="connsiteX38" fmla="*/ 714 w 714"/>
                        <a:gd name="connsiteY38" fmla="*/ 3810 h 12382"/>
                        <a:gd name="connsiteX39" fmla="*/ 714 w 714"/>
                        <a:gd name="connsiteY39" fmla="*/ 3810 h 12382"/>
                        <a:gd name="connsiteX40" fmla="*/ 714 w 714"/>
                        <a:gd name="connsiteY40" fmla="*/ 2858 h 12382"/>
                        <a:gd name="connsiteX41" fmla="*/ 714 w 714"/>
                        <a:gd name="connsiteY41" fmla="*/ 2858 h 12382"/>
                        <a:gd name="connsiteX42" fmla="*/ 714 w 714"/>
                        <a:gd name="connsiteY42" fmla="*/ 2858 h 12382"/>
                        <a:gd name="connsiteX43" fmla="*/ 714 w 714"/>
                        <a:gd name="connsiteY43" fmla="*/ 2858 h 12382"/>
                        <a:gd name="connsiteX44" fmla="*/ 714 w 714"/>
                        <a:gd name="connsiteY44" fmla="*/ 2858 h 12382"/>
                        <a:gd name="connsiteX45" fmla="*/ 714 w 714"/>
                        <a:gd name="connsiteY45" fmla="*/ 2858 h 12382"/>
                        <a:gd name="connsiteX46" fmla="*/ 714 w 714"/>
                        <a:gd name="connsiteY46" fmla="*/ 2858 h 12382"/>
                        <a:gd name="connsiteX47" fmla="*/ 714 w 714"/>
                        <a:gd name="connsiteY47" fmla="*/ 2858 h 12382"/>
                        <a:gd name="connsiteX48" fmla="*/ 714 w 714"/>
                        <a:gd name="connsiteY48" fmla="*/ 2858 h 12382"/>
                        <a:gd name="connsiteX49" fmla="*/ 714 w 714"/>
                        <a:gd name="connsiteY49" fmla="*/ 2858 h 12382"/>
                        <a:gd name="connsiteX50" fmla="*/ 714 w 714"/>
                        <a:gd name="connsiteY50" fmla="*/ 2858 h 12382"/>
                        <a:gd name="connsiteX51" fmla="*/ 714 w 714"/>
                        <a:gd name="connsiteY51" fmla="*/ 2858 h 12382"/>
                        <a:gd name="connsiteX52" fmla="*/ 714 w 714"/>
                        <a:gd name="connsiteY52" fmla="*/ 2858 h 12382"/>
                        <a:gd name="connsiteX53" fmla="*/ 714 w 714"/>
                        <a:gd name="connsiteY53" fmla="*/ 1905 h 12382"/>
                        <a:gd name="connsiteX54" fmla="*/ 714 w 714"/>
                        <a:gd name="connsiteY54" fmla="*/ 1905 h 12382"/>
                        <a:gd name="connsiteX55" fmla="*/ 714 w 714"/>
                        <a:gd name="connsiteY55" fmla="*/ 1905 h 12382"/>
                        <a:gd name="connsiteX56" fmla="*/ 714 w 714"/>
                        <a:gd name="connsiteY56" fmla="*/ 1905 h 12382"/>
                        <a:gd name="connsiteX57" fmla="*/ 714 w 714"/>
                        <a:gd name="connsiteY57" fmla="*/ 1905 h 12382"/>
                        <a:gd name="connsiteX58" fmla="*/ 714 w 714"/>
                        <a:gd name="connsiteY58" fmla="*/ 1905 h 12382"/>
                        <a:gd name="connsiteX59" fmla="*/ 714 w 714"/>
                        <a:gd name="connsiteY59" fmla="*/ 1905 h 12382"/>
                        <a:gd name="connsiteX60" fmla="*/ 714 w 714"/>
                        <a:gd name="connsiteY60" fmla="*/ 1905 h 12382"/>
                        <a:gd name="connsiteX61" fmla="*/ 714 w 714"/>
                        <a:gd name="connsiteY61" fmla="*/ 1905 h 12382"/>
                        <a:gd name="connsiteX62" fmla="*/ 714 w 714"/>
                        <a:gd name="connsiteY62" fmla="*/ 1905 h 12382"/>
                        <a:gd name="connsiteX63" fmla="*/ 714 w 714"/>
                        <a:gd name="connsiteY63" fmla="*/ 1905 h 12382"/>
                        <a:gd name="connsiteX64" fmla="*/ 714 w 714"/>
                        <a:gd name="connsiteY64" fmla="*/ 1905 h 12382"/>
                        <a:gd name="connsiteX65" fmla="*/ 714 w 714"/>
                        <a:gd name="connsiteY65" fmla="*/ 1905 h 12382"/>
                        <a:gd name="connsiteX66" fmla="*/ 714 w 714"/>
                        <a:gd name="connsiteY66" fmla="*/ 953 h 12382"/>
                        <a:gd name="connsiteX67" fmla="*/ 714 w 714"/>
                        <a:gd name="connsiteY67" fmla="*/ 953 h 12382"/>
                        <a:gd name="connsiteX68" fmla="*/ 714 w 714"/>
                        <a:gd name="connsiteY68" fmla="*/ 0 h 12382"/>
                        <a:gd name="connsiteX69" fmla="*/ 714 w 714"/>
                        <a:gd name="connsiteY69" fmla="*/ 0 h 12382"/>
                        <a:gd name="connsiteX70" fmla="*/ 714 w 714"/>
                        <a:gd name="connsiteY70" fmla="*/ 0 h 12382"/>
                        <a:gd name="connsiteX71" fmla="*/ 714 w 714"/>
                        <a:gd name="connsiteY71" fmla="*/ 0 h 12382"/>
                        <a:gd name="connsiteX72" fmla="*/ 714 w 714"/>
                        <a:gd name="connsiteY72" fmla="*/ 0 h 12382"/>
                        <a:gd name="connsiteX73" fmla="*/ 714 w 714"/>
                        <a:gd name="connsiteY73" fmla="*/ 0 h 12382"/>
                        <a:gd name="connsiteX74" fmla="*/ 714 w 714"/>
                        <a:gd name="connsiteY74" fmla="*/ 0 h 12382"/>
                        <a:gd name="connsiteX75" fmla="*/ 714 w 714"/>
                        <a:gd name="connsiteY75" fmla="*/ 0 h 12382"/>
                        <a:gd name="connsiteX76" fmla="*/ 714 w 714"/>
                        <a:gd name="connsiteY76" fmla="*/ 0 h 12382"/>
                        <a:gd name="connsiteX77" fmla="*/ 714 w 714"/>
                        <a:gd name="connsiteY77" fmla="*/ 953 h 12382"/>
                        <a:gd name="connsiteX78" fmla="*/ 714 w 714"/>
                        <a:gd name="connsiteY78" fmla="*/ 1905 h 12382"/>
                        <a:gd name="connsiteX79" fmla="*/ 714 w 714"/>
                        <a:gd name="connsiteY79" fmla="*/ 1905 h 12382"/>
                        <a:gd name="connsiteX80" fmla="*/ 714 w 714"/>
                        <a:gd name="connsiteY80" fmla="*/ 1905 h 12382"/>
                        <a:gd name="connsiteX81" fmla="*/ 714 w 714"/>
                        <a:gd name="connsiteY81" fmla="*/ 2858 h 12382"/>
                        <a:gd name="connsiteX82" fmla="*/ 714 w 714"/>
                        <a:gd name="connsiteY82" fmla="*/ 2858 h 12382"/>
                        <a:gd name="connsiteX83" fmla="*/ 714 w 714"/>
                        <a:gd name="connsiteY83" fmla="*/ 2858 h 12382"/>
                        <a:gd name="connsiteX84" fmla="*/ 714 w 714"/>
                        <a:gd name="connsiteY84" fmla="*/ 2858 h 12382"/>
                        <a:gd name="connsiteX85" fmla="*/ 714 w 714"/>
                        <a:gd name="connsiteY85" fmla="*/ 2858 h 12382"/>
                        <a:gd name="connsiteX86" fmla="*/ 714 w 714"/>
                        <a:gd name="connsiteY86" fmla="*/ 2858 h 12382"/>
                        <a:gd name="connsiteX87" fmla="*/ 714 w 714"/>
                        <a:gd name="connsiteY87" fmla="*/ 2858 h 12382"/>
                        <a:gd name="connsiteX88" fmla="*/ 714 w 714"/>
                        <a:gd name="connsiteY88" fmla="*/ 2858 h 12382"/>
                        <a:gd name="connsiteX89" fmla="*/ 714 w 714"/>
                        <a:gd name="connsiteY89" fmla="*/ 2858 h 12382"/>
                        <a:gd name="connsiteX90" fmla="*/ 714 w 714"/>
                        <a:gd name="connsiteY90" fmla="*/ 2858 h 12382"/>
                        <a:gd name="connsiteX91" fmla="*/ 714 w 714"/>
                        <a:gd name="connsiteY91" fmla="*/ 2858 h 12382"/>
                        <a:gd name="connsiteX92" fmla="*/ 714 w 714"/>
                        <a:gd name="connsiteY92" fmla="*/ 2858 h 12382"/>
                        <a:gd name="connsiteX93" fmla="*/ 714 w 714"/>
                        <a:gd name="connsiteY93" fmla="*/ 2858 h 12382"/>
                        <a:gd name="connsiteX94" fmla="*/ 714 w 714"/>
                        <a:gd name="connsiteY94" fmla="*/ 2858 h 12382"/>
                        <a:gd name="connsiteX95" fmla="*/ 714 w 714"/>
                        <a:gd name="connsiteY95" fmla="*/ 2858 h 12382"/>
                        <a:gd name="connsiteX96" fmla="*/ 714 w 714"/>
                        <a:gd name="connsiteY96" fmla="*/ 2858 h 12382"/>
                        <a:gd name="connsiteX97" fmla="*/ 714 w 714"/>
                        <a:gd name="connsiteY97" fmla="*/ 3810 h 12382"/>
                        <a:gd name="connsiteX98" fmla="*/ 714 w 714"/>
                        <a:gd name="connsiteY98" fmla="*/ 3810 h 12382"/>
                        <a:gd name="connsiteX99" fmla="*/ 714 w 714"/>
                        <a:gd name="connsiteY99" fmla="*/ 3810 h 12382"/>
                        <a:gd name="connsiteX100" fmla="*/ 714 w 714"/>
                        <a:gd name="connsiteY100" fmla="*/ 3810 h 12382"/>
                        <a:gd name="connsiteX101" fmla="*/ 714 w 714"/>
                        <a:gd name="connsiteY101" fmla="*/ 3810 h 12382"/>
                        <a:gd name="connsiteX102" fmla="*/ 714 w 714"/>
                        <a:gd name="connsiteY102" fmla="*/ 4763 h 12382"/>
                        <a:gd name="connsiteX103" fmla="*/ 714 w 714"/>
                        <a:gd name="connsiteY103" fmla="*/ 5715 h 12382"/>
                        <a:gd name="connsiteX104" fmla="*/ 714 w 714"/>
                        <a:gd name="connsiteY104" fmla="*/ 5715 h 12382"/>
                        <a:gd name="connsiteX105" fmla="*/ 714 w 714"/>
                        <a:gd name="connsiteY105" fmla="*/ 5715 h 12382"/>
                        <a:gd name="connsiteX106" fmla="*/ 714 w 714"/>
                        <a:gd name="connsiteY106" fmla="*/ 6668 h 12382"/>
                        <a:gd name="connsiteX107" fmla="*/ 714 w 714"/>
                        <a:gd name="connsiteY107" fmla="*/ 7620 h 12382"/>
                        <a:gd name="connsiteX108" fmla="*/ 714 w 714"/>
                        <a:gd name="connsiteY108" fmla="*/ 7620 h 12382"/>
                        <a:gd name="connsiteX109" fmla="*/ 714 w 714"/>
                        <a:gd name="connsiteY109" fmla="*/ 7620 h 12382"/>
                        <a:gd name="connsiteX110" fmla="*/ 714 w 714"/>
                        <a:gd name="connsiteY110" fmla="*/ 8573 h 12382"/>
                        <a:gd name="connsiteX111" fmla="*/ 714 w 714"/>
                        <a:gd name="connsiteY111" fmla="*/ 8573 h 12382"/>
                        <a:gd name="connsiteX112" fmla="*/ 714 w 714"/>
                        <a:gd name="connsiteY112" fmla="*/ 9525 h 12382"/>
                        <a:gd name="connsiteX113" fmla="*/ 714 w 714"/>
                        <a:gd name="connsiteY113" fmla="*/ 10478 h 12382"/>
                        <a:gd name="connsiteX114" fmla="*/ 714 w 714"/>
                        <a:gd name="connsiteY114" fmla="*/ 11430 h 12382"/>
                        <a:gd name="connsiteX115" fmla="*/ 714 w 714"/>
                        <a:gd name="connsiteY115" fmla="*/ 11430 h 12382"/>
                        <a:gd name="connsiteX116" fmla="*/ 714 w 714"/>
                        <a:gd name="connsiteY116" fmla="*/ 11430 h 12382"/>
                        <a:gd name="connsiteX117" fmla="*/ 714 w 714"/>
                        <a:gd name="connsiteY117" fmla="*/ 11430 h 12382"/>
                        <a:gd name="connsiteX118" fmla="*/ 714 w 714"/>
                        <a:gd name="connsiteY118" fmla="*/ 12383 h 12382"/>
                        <a:gd name="connsiteX119" fmla="*/ 714 w 714"/>
                        <a:gd name="connsiteY119" fmla="*/ 12383 h 12382"/>
                        <a:gd name="connsiteX120" fmla="*/ 714 w 714"/>
                        <a:gd name="connsiteY120" fmla="*/ 12383 h 12382"/>
                        <a:gd name="connsiteX121" fmla="*/ 714 w 714"/>
                        <a:gd name="connsiteY121" fmla="*/ 9525 h 12382"/>
                        <a:gd name="connsiteX122" fmla="*/ 714 w 714"/>
                        <a:gd name="connsiteY122" fmla="*/ 9525 h 12382"/>
                        <a:gd name="connsiteX123" fmla="*/ 714 w 714"/>
                        <a:gd name="connsiteY123" fmla="*/ 9525 h 12382"/>
                        <a:gd name="connsiteX124" fmla="*/ 714 w 714"/>
                        <a:gd name="connsiteY124" fmla="*/ 9525 h 12382"/>
                        <a:gd name="connsiteX125" fmla="*/ 714 w 714"/>
                        <a:gd name="connsiteY125" fmla="*/ 9525 h 12382"/>
                        <a:gd name="connsiteX126" fmla="*/ 714 w 714"/>
                        <a:gd name="connsiteY126" fmla="*/ 9525 h 12382"/>
                        <a:gd name="connsiteX127" fmla="*/ 714 w 714"/>
                        <a:gd name="connsiteY127" fmla="*/ 9525 h 12382"/>
                        <a:gd name="connsiteX128" fmla="*/ 714 w 714"/>
                        <a:gd name="connsiteY128" fmla="*/ 9525 h 12382"/>
                        <a:gd name="connsiteX129" fmla="*/ 714 w 714"/>
                        <a:gd name="connsiteY129" fmla="*/ 6668 h 12382"/>
                        <a:gd name="connsiteX130" fmla="*/ 714 w 714"/>
                        <a:gd name="connsiteY130" fmla="*/ 6668 h 12382"/>
                        <a:gd name="connsiteX131" fmla="*/ 714 w 714"/>
                        <a:gd name="connsiteY131" fmla="*/ 6668 h 12382"/>
                        <a:gd name="connsiteX132" fmla="*/ 714 w 714"/>
                        <a:gd name="connsiteY132" fmla="*/ 6668 h 12382"/>
                        <a:gd name="connsiteX133" fmla="*/ 714 w 714"/>
                        <a:gd name="connsiteY133" fmla="*/ 6668 h 12382"/>
                        <a:gd name="connsiteX134" fmla="*/ 714 w 714"/>
                        <a:gd name="connsiteY134" fmla="*/ 6668 h 12382"/>
                        <a:gd name="connsiteX135" fmla="*/ 714 w 714"/>
                        <a:gd name="connsiteY135" fmla="*/ 6668 h 12382"/>
                        <a:gd name="connsiteX136" fmla="*/ 714 w 714"/>
                        <a:gd name="connsiteY136" fmla="*/ 6668 h 12382"/>
                        <a:gd name="connsiteX137" fmla="*/ 714 w 714"/>
                        <a:gd name="connsiteY137" fmla="*/ 6668 h 12382"/>
                        <a:gd name="connsiteX138" fmla="*/ 714 w 714"/>
                        <a:gd name="connsiteY138" fmla="*/ 6668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714" h="12382">
                          <a:moveTo>
                            <a:pt x="714" y="9525"/>
                          </a:moveTo>
                          <a:cubicBezTo>
                            <a:pt x="714" y="9525"/>
                            <a:pt x="714" y="9525"/>
                            <a:pt x="714" y="9525"/>
                          </a:cubicBezTo>
                          <a:lnTo>
                            <a:pt x="714" y="9525"/>
                          </a:lnTo>
                          <a:cubicBezTo>
                            <a:pt x="714" y="9525"/>
                            <a:pt x="714" y="9525"/>
                            <a:pt x="714" y="9525"/>
                          </a:cubicBezTo>
                          <a:cubicBezTo>
                            <a:pt x="714" y="9525"/>
                            <a:pt x="714" y="9525"/>
                            <a:pt x="714" y="9525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7620"/>
                          </a:cubicBezTo>
                          <a:cubicBezTo>
                            <a:pt x="714" y="6668"/>
                            <a:pt x="714" y="7620"/>
                            <a:pt x="714" y="7620"/>
                          </a:cubicBezTo>
                          <a:cubicBezTo>
                            <a:pt x="714" y="7620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5715"/>
                          </a:cubicBezTo>
                          <a:cubicBezTo>
                            <a:pt x="714" y="5715"/>
                            <a:pt x="714" y="5715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714" y="4763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lnTo>
                            <a:pt x="714" y="1905"/>
                          </a:ln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3810"/>
                          </a:cubicBezTo>
                          <a:cubicBezTo>
                            <a:pt x="714" y="3810"/>
                            <a:pt x="714" y="3810"/>
                            <a:pt x="714" y="4763"/>
                          </a:cubicBezTo>
                          <a:cubicBezTo>
                            <a:pt x="714" y="4763"/>
                            <a:pt x="714" y="5715"/>
                            <a:pt x="714" y="5715"/>
                          </a:cubicBezTo>
                          <a:cubicBezTo>
                            <a:pt x="714" y="5715"/>
                            <a:pt x="714" y="5715"/>
                            <a:pt x="714" y="5715"/>
                          </a:cubicBezTo>
                          <a:cubicBezTo>
                            <a:pt x="714" y="5715"/>
                            <a:pt x="714" y="5715"/>
                            <a:pt x="714" y="5715"/>
                          </a:cubicBezTo>
                          <a:cubicBezTo>
                            <a:pt x="714" y="5715"/>
                            <a:pt x="714" y="5715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7620"/>
                          </a:cubicBezTo>
                          <a:cubicBezTo>
                            <a:pt x="714" y="7620"/>
                            <a:pt x="714" y="7620"/>
                            <a:pt x="714" y="7620"/>
                          </a:cubicBezTo>
                          <a:cubicBezTo>
                            <a:pt x="714" y="7620"/>
                            <a:pt x="714" y="7620"/>
                            <a:pt x="714" y="7620"/>
                          </a:cubicBezTo>
                          <a:cubicBezTo>
                            <a:pt x="714" y="7620"/>
                            <a:pt x="714" y="7620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8573"/>
                          </a:cubicBezTo>
                          <a:cubicBezTo>
                            <a:pt x="714" y="8573"/>
                            <a:pt x="714" y="8573"/>
                            <a:pt x="714" y="9525"/>
                          </a:cubicBezTo>
                          <a:cubicBezTo>
                            <a:pt x="714" y="9525"/>
                            <a:pt x="714" y="9525"/>
                            <a:pt x="714" y="10478"/>
                          </a:cubicBezTo>
                          <a:cubicBezTo>
                            <a:pt x="714" y="10478"/>
                            <a:pt x="714" y="11430"/>
                            <a:pt x="714" y="11430"/>
                          </a:cubicBezTo>
                          <a:cubicBezTo>
                            <a:pt x="714" y="11430"/>
                            <a:pt x="714" y="11430"/>
                            <a:pt x="714" y="11430"/>
                          </a:cubicBezTo>
                          <a:cubicBezTo>
                            <a:pt x="714" y="11430"/>
                            <a:pt x="714" y="11430"/>
                            <a:pt x="714" y="11430"/>
                          </a:cubicBezTo>
                          <a:cubicBezTo>
                            <a:pt x="714" y="11430"/>
                            <a:pt x="714" y="11430"/>
                            <a:pt x="714" y="11430"/>
                          </a:cubicBezTo>
                          <a:cubicBezTo>
                            <a:pt x="714" y="11430"/>
                            <a:pt x="714" y="11430"/>
                            <a:pt x="714" y="12383"/>
                          </a:cubicBezTo>
                          <a:cubicBezTo>
                            <a:pt x="714" y="12383"/>
                            <a:pt x="714" y="12383"/>
                            <a:pt x="714" y="12383"/>
                          </a:cubicBezTo>
                          <a:cubicBezTo>
                            <a:pt x="714" y="12383"/>
                            <a:pt x="714" y="12383"/>
                            <a:pt x="714" y="12383"/>
                          </a:cubicBezTo>
                          <a:cubicBezTo>
                            <a:pt x="-238" y="8573"/>
                            <a:pt x="-238" y="8573"/>
                            <a:pt x="714" y="9525"/>
                          </a:cubicBezTo>
                          <a:cubicBezTo>
                            <a:pt x="-238" y="9525"/>
                            <a:pt x="-238" y="9525"/>
                            <a:pt x="714" y="9525"/>
                          </a:cubicBezTo>
                          <a:cubicBezTo>
                            <a:pt x="-238" y="9525"/>
                            <a:pt x="-238" y="9525"/>
                            <a:pt x="714" y="9525"/>
                          </a:cubicBezTo>
                          <a:cubicBezTo>
                            <a:pt x="-238" y="9525"/>
                            <a:pt x="-238" y="9525"/>
                            <a:pt x="714" y="9525"/>
                          </a:cubicBezTo>
                          <a:cubicBezTo>
                            <a:pt x="-238" y="9525"/>
                            <a:pt x="-238" y="9525"/>
                            <a:pt x="714" y="9525"/>
                          </a:cubicBezTo>
                          <a:cubicBezTo>
                            <a:pt x="-238" y="9525"/>
                            <a:pt x="-238" y="9525"/>
                            <a:pt x="714" y="9525"/>
                          </a:cubicBezTo>
                          <a:lnTo>
                            <a:pt x="714" y="9525"/>
                          </a:lnTo>
                          <a:cubicBezTo>
                            <a:pt x="-238" y="9525"/>
                            <a:pt x="-238" y="9525"/>
                            <a:pt x="714" y="9525"/>
                          </a:cubicBezTo>
                          <a:close/>
                          <a:moveTo>
                            <a:pt x="714" y="6668"/>
                          </a:moveTo>
                          <a:cubicBezTo>
                            <a:pt x="714" y="6668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lose/>
                          <a:moveTo>
                            <a:pt x="714" y="6668"/>
                          </a:moveTo>
                          <a:cubicBezTo>
                            <a:pt x="714" y="6668"/>
                            <a:pt x="-238" y="6668"/>
                            <a:pt x="714" y="6668"/>
                          </a:cubicBezTo>
                          <a:cubicBezTo>
                            <a:pt x="-238" y="6668"/>
                            <a:pt x="-238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ubicBezTo>
                            <a:pt x="714" y="6668"/>
                            <a:pt x="714" y="6668"/>
                            <a:pt x="714" y="6668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09" name="图形 2"/>
                  <p:cNvGrpSpPr/>
                  <p:nvPr/>
                </p:nvGrpSpPr>
                <p:grpSpPr>
                  <a:xfrm>
                    <a:off x="4352925" y="3586162"/>
                    <a:ext cx="952" cy="9525"/>
                    <a:chOff x="4352925" y="3586162"/>
                    <a:chExt cx="952" cy="9525"/>
                  </a:xfrm>
                  <a:solidFill>
                    <a:srgbClr val="3E7774"/>
                  </a:solidFill>
                </p:grpSpPr>
                <p:sp>
                  <p:nvSpPr>
                    <p:cNvPr id="1710" name="任意多边形: 形状 1593"/>
                    <p:cNvSpPr/>
                    <p:nvPr/>
                  </p:nvSpPr>
                  <p:spPr>
                    <a:xfrm>
                      <a:off x="4353877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1" name="任意多边形: 形状 1594"/>
                    <p:cNvSpPr/>
                    <p:nvPr/>
                  </p:nvSpPr>
                  <p:spPr>
                    <a:xfrm>
                      <a:off x="4352925" y="3587114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8572 h 8572"/>
                        <a:gd name="connsiteX2" fmla="*/ 0 w 952"/>
                        <a:gd name="connsiteY2" fmla="*/ 8572 h 8572"/>
                        <a:gd name="connsiteX3" fmla="*/ 0 w 952"/>
                        <a:gd name="connsiteY3" fmla="*/ 8572 h 8572"/>
                        <a:gd name="connsiteX4" fmla="*/ 0 w 952"/>
                        <a:gd name="connsiteY4" fmla="*/ 7620 h 8572"/>
                        <a:gd name="connsiteX5" fmla="*/ 0 w 952"/>
                        <a:gd name="connsiteY5" fmla="*/ 7620 h 8572"/>
                        <a:gd name="connsiteX6" fmla="*/ 0 w 952"/>
                        <a:gd name="connsiteY6" fmla="*/ 7620 h 8572"/>
                        <a:gd name="connsiteX7" fmla="*/ 0 w 952"/>
                        <a:gd name="connsiteY7" fmla="*/ 7620 h 8572"/>
                        <a:gd name="connsiteX8" fmla="*/ 0 w 952"/>
                        <a:gd name="connsiteY8" fmla="*/ 7620 h 8572"/>
                        <a:gd name="connsiteX9" fmla="*/ 0 w 952"/>
                        <a:gd name="connsiteY9" fmla="*/ 7620 h 8572"/>
                        <a:gd name="connsiteX10" fmla="*/ 0 w 952"/>
                        <a:gd name="connsiteY10" fmla="*/ 7620 h 8572"/>
                        <a:gd name="connsiteX11" fmla="*/ 0 w 952"/>
                        <a:gd name="connsiteY11" fmla="*/ 7620 h 8572"/>
                        <a:gd name="connsiteX12" fmla="*/ 0 w 952"/>
                        <a:gd name="connsiteY12" fmla="*/ 7620 h 8572"/>
                        <a:gd name="connsiteX13" fmla="*/ 0 w 952"/>
                        <a:gd name="connsiteY13" fmla="*/ 7620 h 8572"/>
                        <a:gd name="connsiteX14" fmla="*/ 0 w 952"/>
                        <a:gd name="connsiteY14" fmla="*/ 7620 h 8572"/>
                        <a:gd name="connsiteX15" fmla="*/ 0 w 952"/>
                        <a:gd name="connsiteY15" fmla="*/ 7620 h 8572"/>
                        <a:gd name="connsiteX16" fmla="*/ 0 w 952"/>
                        <a:gd name="connsiteY16" fmla="*/ 7620 h 8572"/>
                        <a:gd name="connsiteX17" fmla="*/ 0 w 952"/>
                        <a:gd name="connsiteY17" fmla="*/ 7620 h 8572"/>
                        <a:gd name="connsiteX18" fmla="*/ 0 w 952"/>
                        <a:gd name="connsiteY18" fmla="*/ 7620 h 8572"/>
                        <a:gd name="connsiteX19" fmla="*/ 0 w 952"/>
                        <a:gd name="connsiteY19" fmla="*/ 7620 h 8572"/>
                        <a:gd name="connsiteX20" fmla="*/ 0 w 952"/>
                        <a:gd name="connsiteY20" fmla="*/ 7620 h 8572"/>
                        <a:gd name="connsiteX21" fmla="*/ 0 w 952"/>
                        <a:gd name="connsiteY21" fmla="*/ 7620 h 8572"/>
                        <a:gd name="connsiteX22" fmla="*/ 0 w 952"/>
                        <a:gd name="connsiteY22" fmla="*/ 7620 h 8572"/>
                        <a:gd name="connsiteX23" fmla="*/ 0 w 952"/>
                        <a:gd name="connsiteY23" fmla="*/ 7620 h 8572"/>
                        <a:gd name="connsiteX24" fmla="*/ 0 w 952"/>
                        <a:gd name="connsiteY24" fmla="*/ 7620 h 8572"/>
                        <a:gd name="connsiteX25" fmla="*/ 0 w 952"/>
                        <a:gd name="connsiteY25" fmla="*/ 7620 h 8572"/>
                        <a:gd name="connsiteX26" fmla="*/ 0 w 952"/>
                        <a:gd name="connsiteY26" fmla="*/ 7620 h 8572"/>
                        <a:gd name="connsiteX27" fmla="*/ 0 w 952"/>
                        <a:gd name="connsiteY27" fmla="*/ 7620 h 8572"/>
                        <a:gd name="connsiteX28" fmla="*/ 0 w 952"/>
                        <a:gd name="connsiteY28" fmla="*/ 7620 h 8572"/>
                        <a:gd name="connsiteX29" fmla="*/ 0 w 952"/>
                        <a:gd name="connsiteY29" fmla="*/ 7620 h 8572"/>
                        <a:gd name="connsiteX30" fmla="*/ 0 w 952"/>
                        <a:gd name="connsiteY30" fmla="*/ 7620 h 8572"/>
                        <a:gd name="connsiteX31" fmla="*/ 0 w 952"/>
                        <a:gd name="connsiteY31" fmla="*/ 7620 h 8572"/>
                        <a:gd name="connsiteX32" fmla="*/ 0 w 952"/>
                        <a:gd name="connsiteY32" fmla="*/ 6667 h 8572"/>
                        <a:gd name="connsiteX33" fmla="*/ 0 w 952"/>
                        <a:gd name="connsiteY33" fmla="*/ 5715 h 8572"/>
                        <a:gd name="connsiteX34" fmla="*/ 0 w 952"/>
                        <a:gd name="connsiteY34" fmla="*/ 4763 h 8572"/>
                        <a:gd name="connsiteX35" fmla="*/ 0 w 952"/>
                        <a:gd name="connsiteY35" fmla="*/ 3810 h 8572"/>
                        <a:gd name="connsiteX36" fmla="*/ 0 w 952"/>
                        <a:gd name="connsiteY36" fmla="*/ 3810 h 8572"/>
                        <a:gd name="connsiteX37" fmla="*/ 0 w 952"/>
                        <a:gd name="connsiteY37" fmla="*/ 3810 h 8572"/>
                        <a:gd name="connsiteX38" fmla="*/ 0 w 952"/>
                        <a:gd name="connsiteY38" fmla="*/ 3810 h 8572"/>
                        <a:gd name="connsiteX39" fmla="*/ 0 w 952"/>
                        <a:gd name="connsiteY39" fmla="*/ 3810 h 8572"/>
                        <a:gd name="connsiteX40" fmla="*/ 0 w 952"/>
                        <a:gd name="connsiteY40" fmla="*/ 3810 h 8572"/>
                        <a:gd name="connsiteX41" fmla="*/ 0 w 952"/>
                        <a:gd name="connsiteY41" fmla="*/ 3810 h 8572"/>
                        <a:gd name="connsiteX42" fmla="*/ 0 w 952"/>
                        <a:gd name="connsiteY42" fmla="*/ 3810 h 8572"/>
                        <a:gd name="connsiteX43" fmla="*/ 0 w 952"/>
                        <a:gd name="connsiteY43" fmla="*/ 3810 h 8572"/>
                        <a:gd name="connsiteX44" fmla="*/ 0 w 952"/>
                        <a:gd name="connsiteY44" fmla="*/ 3810 h 8572"/>
                        <a:gd name="connsiteX45" fmla="*/ 0 w 952"/>
                        <a:gd name="connsiteY45" fmla="*/ 3810 h 8572"/>
                        <a:gd name="connsiteX46" fmla="*/ 0 w 952"/>
                        <a:gd name="connsiteY46" fmla="*/ 3810 h 8572"/>
                        <a:gd name="connsiteX47" fmla="*/ 952 w 952"/>
                        <a:gd name="connsiteY47" fmla="*/ 3810 h 8572"/>
                        <a:gd name="connsiteX48" fmla="*/ 952 w 952"/>
                        <a:gd name="connsiteY48" fmla="*/ 3810 h 8572"/>
                        <a:gd name="connsiteX49" fmla="*/ 952 w 952"/>
                        <a:gd name="connsiteY49" fmla="*/ 3810 h 8572"/>
                        <a:gd name="connsiteX50" fmla="*/ 952 w 952"/>
                        <a:gd name="connsiteY50" fmla="*/ 3810 h 8572"/>
                        <a:gd name="connsiteX51" fmla="*/ 952 w 952"/>
                        <a:gd name="connsiteY51" fmla="*/ 3810 h 8572"/>
                        <a:gd name="connsiteX52" fmla="*/ 952 w 952"/>
                        <a:gd name="connsiteY52" fmla="*/ 3810 h 8572"/>
                        <a:gd name="connsiteX53" fmla="*/ 952 w 952"/>
                        <a:gd name="connsiteY53" fmla="*/ 3810 h 8572"/>
                        <a:gd name="connsiteX54" fmla="*/ 952 w 952"/>
                        <a:gd name="connsiteY54" fmla="*/ 3810 h 8572"/>
                        <a:gd name="connsiteX55" fmla="*/ 952 w 952"/>
                        <a:gd name="connsiteY55" fmla="*/ 3810 h 8572"/>
                        <a:gd name="connsiteX56" fmla="*/ 952 w 952"/>
                        <a:gd name="connsiteY56" fmla="*/ 3810 h 8572"/>
                        <a:gd name="connsiteX57" fmla="*/ 952 w 952"/>
                        <a:gd name="connsiteY57" fmla="*/ 3810 h 8572"/>
                        <a:gd name="connsiteX58" fmla="*/ 952 w 952"/>
                        <a:gd name="connsiteY58" fmla="*/ 4763 h 8572"/>
                        <a:gd name="connsiteX59" fmla="*/ 952 w 952"/>
                        <a:gd name="connsiteY59" fmla="*/ 4763 h 8572"/>
                        <a:gd name="connsiteX60" fmla="*/ 952 w 952"/>
                        <a:gd name="connsiteY60" fmla="*/ 4763 h 8572"/>
                        <a:gd name="connsiteX61" fmla="*/ 952 w 952"/>
                        <a:gd name="connsiteY61" fmla="*/ 4763 h 8572"/>
                        <a:gd name="connsiteX62" fmla="*/ 952 w 952"/>
                        <a:gd name="connsiteY62" fmla="*/ 5715 h 8572"/>
                        <a:gd name="connsiteX63" fmla="*/ 952 w 952"/>
                        <a:gd name="connsiteY63" fmla="*/ 6667 h 8572"/>
                        <a:gd name="connsiteX64" fmla="*/ 952 w 952"/>
                        <a:gd name="connsiteY64" fmla="*/ 6667 h 8572"/>
                        <a:gd name="connsiteX65" fmla="*/ 952 w 952"/>
                        <a:gd name="connsiteY65" fmla="*/ 6667 h 8572"/>
                        <a:gd name="connsiteX66" fmla="*/ 952 w 952"/>
                        <a:gd name="connsiteY66" fmla="*/ 6667 h 8572"/>
                        <a:gd name="connsiteX67" fmla="*/ 952 w 952"/>
                        <a:gd name="connsiteY67" fmla="*/ 6667 h 8572"/>
                        <a:gd name="connsiteX68" fmla="*/ 952 w 952"/>
                        <a:gd name="connsiteY68" fmla="*/ 6667 h 8572"/>
                        <a:gd name="connsiteX69" fmla="*/ 952 w 952"/>
                        <a:gd name="connsiteY69" fmla="*/ 6667 h 8572"/>
                        <a:gd name="connsiteX70" fmla="*/ 952 w 952"/>
                        <a:gd name="connsiteY70" fmla="*/ 6667 h 8572"/>
                        <a:gd name="connsiteX71" fmla="*/ 952 w 952"/>
                        <a:gd name="connsiteY71" fmla="*/ 6667 h 8572"/>
                        <a:gd name="connsiteX72" fmla="*/ 952 w 952"/>
                        <a:gd name="connsiteY72" fmla="*/ 6667 h 8572"/>
                        <a:gd name="connsiteX73" fmla="*/ 952 w 952"/>
                        <a:gd name="connsiteY73" fmla="*/ 6667 h 8572"/>
                        <a:gd name="connsiteX74" fmla="*/ 952 w 952"/>
                        <a:gd name="connsiteY74" fmla="*/ 6667 h 8572"/>
                        <a:gd name="connsiteX75" fmla="*/ 952 w 952"/>
                        <a:gd name="connsiteY75" fmla="*/ 6667 h 8572"/>
                        <a:gd name="connsiteX76" fmla="*/ 952 w 952"/>
                        <a:gd name="connsiteY76" fmla="*/ 6667 h 8572"/>
                        <a:gd name="connsiteX77" fmla="*/ 952 w 952"/>
                        <a:gd name="connsiteY77" fmla="*/ 6667 h 8572"/>
                        <a:gd name="connsiteX78" fmla="*/ 952 w 952"/>
                        <a:gd name="connsiteY78" fmla="*/ 6667 h 8572"/>
                        <a:gd name="connsiteX79" fmla="*/ 952 w 952"/>
                        <a:gd name="connsiteY79" fmla="*/ 6667 h 8572"/>
                        <a:gd name="connsiteX80" fmla="*/ 952 w 952"/>
                        <a:gd name="connsiteY80" fmla="*/ 6667 h 8572"/>
                        <a:gd name="connsiteX81" fmla="*/ 952 w 952"/>
                        <a:gd name="connsiteY81" fmla="*/ 6667 h 8572"/>
                        <a:gd name="connsiteX82" fmla="*/ 952 w 952"/>
                        <a:gd name="connsiteY82" fmla="*/ 6667 h 8572"/>
                        <a:gd name="connsiteX83" fmla="*/ 952 w 952"/>
                        <a:gd name="connsiteY83" fmla="*/ 6667 h 8572"/>
                        <a:gd name="connsiteX84" fmla="*/ 952 w 952"/>
                        <a:gd name="connsiteY84" fmla="*/ 6667 h 8572"/>
                        <a:gd name="connsiteX85" fmla="*/ 952 w 952"/>
                        <a:gd name="connsiteY85" fmla="*/ 6667 h 8572"/>
                        <a:gd name="connsiteX86" fmla="*/ 952 w 952"/>
                        <a:gd name="connsiteY86" fmla="*/ 7620 h 8572"/>
                        <a:gd name="connsiteX87" fmla="*/ 952 w 952"/>
                        <a:gd name="connsiteY87" fmla="*/ 7620 h 8572"/>
                        <a:gd name="connsiteX88" fmla="*/ 952 w 952"/>
                        <a:gd name="connsiteY88" fmla="*/ 8572 h 8572"/>
                        <a:gd name="connsiteX89" fmla="*/ 0 w 952"/>
                        <a:gd name="connsiteY89" fmla="*/ 8572 h 8572"/>
                        <a:gd name="connsiteX90" fmla="*/ 0 w 952"/>
                        <a:gd name="connsiteY90" fmla="*/ 8572 h 8572"/>
                        <a:gd name="connsiteX91" fmla="*/ 0 w 952"/>
                        <a:gd name="connsiteY91" fmla="*/ 8572 h 8572"/>
                        <a:gd name="connsiteX92" fmla="*/ 0 w 952"/>
                        <a:gd name="connsiteY92" fmla="*/ 8572 h 8572"/>
                        <a:gd name="connsiteX93" fmla="*/ 0 w 952"/>
                        <a:gd name="connsiteY93" fmla="*/ 8572 h 8572"/>
                        <a:gd name="connsiteX94" fmla="*/ 952 w 952"/>
                        <a:gd name="connsiteY94" fmla="*/ 0 h 8572"/>
                        <a:gd name="connsiteX95" fmla="*/ 952 w 952"/>
                        <a:gd name="connsiteY95" fmla="*/ 0 h 8572"/>
                        <a:gd name="connsiteX96" fmla="*/ 952 w 952"/>
                        <a:gd name="connsiteY96" fmla="*/ 0 h 8572"/>
                        <a:gd name="connsiteX97" fmla="*/ 952 w 952"/>
                        <a:gd name="connsiteY97" fmla="*/ 0 h 8572"/>
                        <a:gd name="connsiteX98" fmla="*/ 952 w 952"/>
                        <a:gd name="connsiteY98" fmla="*/ 0 h 8572"/>
                        <a:gd name="connsiteX99" fmla="*/ 952 w 952"/>
                        <a:gd name="connsiteY99" fmla="*/ 952 h 8572"/>
                        <a:gd name="connsiteX100" fmla="*/ 952 w 952"/>
                        <a:gd name="connsiteY100" fmla="*/ 952 h 8572"/>
                        <a:gd name="connsiteX101" fmla="*/ 952 w 952"/>
                        <a:gd name="connsiteY101" fmla="*/ 952 h 8572"/>
                        <a:gd name="connsiteX102" fmla="*/ 952 w 952"/>
                        <a:gd name="connsiteY102" fmla="*/ 952 h 8572"/>
                        <a:gd name="connsiteX103" fmla="*/ 952 w 952"/>
                        <a:gd name="connsiteY103" fmla="*/ 952 h 8572"/>
                        <a:gd name="connsiteX104" fmla="*/ 952 w 952"/>
                        <a:gd name="connsiteY104" fmla="*/ 7620 h 8572"/>
                        <a:gd name="connsiteX105" fmla="*/ 952 w 952"/>
                        <a:gd name="connsiteY105" fmla="*/ 7620 h 8572"/>
                        <a:gd name="connsiteX106" fmla="*/ 952 w 952"/>
                        <a:gd name="connsiteY106" fmla="*/ 7620 h 8572"/>
                        <a:gd name="connsiteX107" fmla="*/ 952 w 952"/>
                        <a:gd name="connsiteY107" fmla="*/ 7620 h 8572"/>
                        <a:gd name="connsiteX108" fmla="*/ 952 w 952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8572"/>
                            <a:pt x="952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lnTo>
                            <a:pt x="0" y="8572"/>
                          </a:lnTo>
                          <a:lnTo>
                            <a:pt x="0" y="8572"/>
                          </a:lnTo>
                          <a:close/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  <a:moveTo>
                            <a:pt x="952" y="952"/>
                          </a:move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0" y="7620"/>
                            <a:pt x="0" y="7620"/>
                            <a:pt x="952" y="7620"/>
                          </a:cubicBezTo>
                          <a:cubicBezTo>
                            <a:pt x="0" y="7620"/>
                            <a:pt x="952" y="7620"/>
                            <a:pt x="952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2" name="任意多边形: 形状 1595"/>
                    <p:cNvSpPr/>
                    <p:nvPr/>
                  </p:nvSpPr>
                  <p:spPr>
                    <a:xfrm>
                      <a:off x="4352925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3" name="任意多边形: 形状 1596"/>
                    <p:cNvSpPr/>
                    <p:nvPr/>
                  </p:nvSpPr>
                  <p:spPr>
                    <a:xfrm>
                      <a:off x="4352925" y="3586162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2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952" y="953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0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14" name="图形 2"/>
                  <p:cNvGrpSpPr/>
                  <p:nvPr/>
                </p:nvGrpSpPr>
                <p:grpSpPr>
                  <a:xfrm>
                    <a:off x="4352925" y="3595687"/>
                    <a:ext cx="1904" cy="8572"/>
                    <a:chOff x="4352925" y="3595687"/>
                    <a:chExt cx="1904" cy="8572"/>
                  </a:xfrm>
                  <a:solidFill>
                    <a:srgbClr val="3E7774"/>
                  </a:solidFill>
                </p:grpSpPr>
                <p:sp>
                  <p:nvSpPr>
                    <p:cNvPr id="1715" name="任意多边形: 形状 1598"/>
                    <p:cNvSpPr/>
                    <p:nvPr/>
                  </p:nvSpPr>
                  <p:spPr>
                    <a:xfrm>
                      <a:off x="4353877" y="35956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6" name="任意多边形: 形状 1599"/>
                    <p:cNvSpPr/>
                    <p:nvPr/>
                  </p:nvSpPr>
                  <p:spPr>
                    <a:xfrm>
                      <a:off x="4353877" y="3596639"/>
                      <a:ext cx="952" cy="7619"/>
                    </a:xfrm>
                    <a:custGeom>
                      <a:avLst/>
                      <a:gdLst>
                        <a:gd name="connsiteX0" fmla="*/ 0 w 952"/>
                        <a:gd name="connsiteY0" fmla="*/ 7620 h 7619"/>
                        <a:gd name="connsiteX1" fmla="*/ 0 w 952"/>
                        <a:gd name="connsiteY1" fmla="*/ 7620 h 7619"/>
                        <a:gd name="connsiteX2" fmla="*/ 0 w 952"/>
                        <a:gd name="connsiteY2" fmla="*/ 7620 h 7619"/>
                        <a:gd name="connsiteX3" fmla="*/ 0 w 952"/>
                        <a:gd name="connsiteY3" fmla="*/ 7620 h 7619"/>
                        <a:gd name="connsiteX4" fmla="*/ 0 w 952"/>
                        <a:gd name="connsiteY4" fmla="*/ 6667 h 7619"/>
                        <a:gd name="connsiteX5" fmla="*/ 0 w 952"/>
                        <a:gd name="connsiteY5" fmla="*/ 6667 h 7619"/>
                        <a:gd name="connsiteX6" fmla="*/ 0 w 952"/>
                        <a:gd name="connsiteY6" fmla="*/ 6667 h 7619"/>
                        <a:gd name="connsiteX7" fmla="*/ 0 w 952"/>
                        <a:gd name="connsiteY7" fmla="*/ 6667 h 7619"/>
                        <a:gd name="connsiteX8" fmla="*/ 0 w 952"/>
                        <a:gd name="connsiteY8" fmla="*/ 6667 h 7619"/>
                        <a:gd name="connsiteX9" fmla="*/ 0 w 952"/>
                        <a:gd name="connsiteY9" fmla="*/ 6667 h 7619"/>
                        <a:gd name="connsiteX10" fmla="*/ 0 w 952"/>
                        <a:gd name="connsiteY10" fmla="*/ 6667 h 7619"/>
                        <a:gd name="connsiteX11" fmla="*/ 0 w 952"/>
                        <a:gd name="connsiteY11" fmla="*/ 6667 h 7619"/>
                        <a:gd name="connsiteX12" fmla="*/ 0 w 952"/>
                        <a:gd name="connsiteY12" fmla="*/ 6667 h 7619"/>
                        <a:gd name="connsiteX13" fmla="*/ 0 w 952"/>
                        <a:gd name="connsiteY13" fmla="*/ 6667 h 7619"/>
                        <a:gd name="connsiteX14" fmla="*/ 0 w 952"/>
                        <a:gd name="connsiteY14" fmla="*/ 6667 h 7619"/>
                        <a:gd name="connsiteX15" fmla="*/ 0 w 952"/>
                        <a:gd name="connsiteY15" fmla="*/ 6667 h 7619"/>
                        <a:gd name="connsiteX16" fmla="*/ 0 w 952"/>
                        <a:gd name="connsiteY16" fmla="*/ 6667 h 7619"/>
                        <a:gd name="connsiteX17" fmla="*/ 0 w 952"/>
                        <a:gd name="connsiteY17" fmla="*/ 6667 h 7619"/>
                        <a:gd name="connsiteX18" fmla="*/ 0 w 952"/>
                        <a:gd name="connsiteY18" fmla="*/ 6667 h 7619"/>
                        <a:gd name="connsiteX19" fmla="*/ 0 w 952"/>
                        <a:gd name="connsiteY19" fmla="*/ 6667 h 7619"/>
                        <a:gd name="connsiteX20" fmla="*/ 0 w 952"/>
                        <a:gd name="connsiteY20" fmla="*/ 6667 h 7619"/>
                        <a:gd name="connsiteX21" fmla="*/ 0 w 952"/>
                        <a:gd name="connsiteY21" fmla="*/ 6667 h 7619"/>
                        <a:gd name="connsiteX22" fmla="*/ 0 w 952"/>
                        <a:gd name="connsiteY22" fmla="*/ 6667 h 7619"/>
                        <a:gd name="connsiteX23" fmla="*/ 0 w 952"/>
                        <a:gd name="connsiteY23" fmla="*/ 6667 h 7619"/>
                        <a:gd name="connsiteX24" fmla="*/ 0 w 952"/>
                        <a:gd name="connsiteY24" fmla="*/ 6667 h 7619"/>
                        <a:gd name="connsiteX25" fmla="*/ 0 w 952"/>
                        <a:gd name="connsiteY25" fmla="*/ 6667 h 7619"/>
                        <a:gd name="connsiteX26" fmla="*/ 0 w 952"/>
                        <a:gd name="connsiteY26" fmla="*/ 6667 h 7619"/>
                        <a:gd name="connsiteX27" fmla="*/ 0 w 952"/>
                        <a:gd name="connsiteY27" fmla="*/ 6667 h 7619"/>
                        <a:gd name="connsiteX28" fmla="*/ 0 w 952"/>
                        <a:gd name="connsiteY28" fmla="*/ 6667 h 7619"/>
                        <a:gd name="connsiteX29" fmla="*/ 0 w 952"/>
                        <a:gd name="connsiteY29" fmla="*/ 6667 h 7619"/>
                        <a:gd name="connsiteX30" fmla="*/ 0 w 952"/>
                        <a:gd name="connsiteY30" fmla="*/ 6667 h 7619"/>
                        <a:gd name="connsiteX31" fmla="*/ 0 w 952"/>
                        <a:gd name="connsiteY31" fmla="*/ 6667 h 7619"/>
                        <a:gd name="connsiteX32" fmla="*/ 0 w 952"/>
                        <a:gd name="connsiteY32" fmla="*/ 5715 h 7619"/>
                        <a:gd name="connsiteX33" fmla="*/ 0 w 952"/>
                        <a:gd name="connsiteY33" fmla="*/ 4763 h 7619"/>
                        <a:gd name="connsiteX34" fmla="*/ 0 w 952"/>
                        <a:gd name="connsiteY34" fmla="*/ 3810 h 7619"/>
                        <a:gd name="connsiteX35" fmla="*/ 0 w 952"/>
                        <a:gd name="connsiteY35" fmla="*/ 2857 h 7619"/>
                        <a:gd name="connsiteX36" fmla="*/ 0 w 952"/>
                        <a:gd name="connsiteY36" fmla="*/ 2857 h 7619"/>
                        <a:gd name="connsiteX37" fmla="*/ 0 w 952"/>
                        <a:gd name="connsiteY37" fmla="*/ 2857 h 7619"/>
                        <a:gd name="connsiteX38" fmla="*/ 0 w 952"/>
                        <a:gd name="connsiteY38" fmla="*/ 2857 h 7619"/>
                        <a:gd name="connsiteX39" fmla="*/ 0 w 952"/>
                        <a:gd name="connsiteY39" fmla="*/ 2857 h 7619"/>
                        <a:gd name="connsiteX40" fmla="*/ 0 w 952"/>
                        <a:gd name="connsiteY40" fmla="*/ 2857 h 7619"/>
                        <a:gd name="connsiteX41" fmla="*/ 0 w 952"/>
                        <a:gd name="connsiteY41" fmla="*/ 2857 h 7619"/>
                        <a:gd name="connsiteX42" fmla="*/ 0 w 952"/>
                        <a:gd name="connsiteY42" fmla="*/ 2857 h 7619"/>
                        <a:gd name="connsiteX43" fmla="*/ 0 w 952"/>
                        <a:gd name="connsiteY43" fmla="*/ 2857 h 7619"/>
                        <a:gd name="connsiteX44" fmla="*/ 0 w 952"/>
                        <a:gd name="connsiteY44" fmla="*/ 2857 h 7619"/>
                        <a:gd name="connsiteX45" fmla="*/ 0 w 952"/>
                        <a:gd name="connsiteY45" fmla="*/ 2857 h 7619"/>
                        <a:gd name="connsiteX46" fmla="*/ 0 w 952"/>
                        <a:gd name="connsiteY46" fmla="*/ 2857 h 7619"/>
                        <a:gd name="connsiteX47" fmla="*/ 952 w 952"/>
                        <a:gd name="connsiteY47" fmla="*/ 2857 h 7619"/>
                        <a:gd name="connsiteX48" fmla="*/ 952 w 952"/>
                        <a:gd name="connsiteY48" fmla="*/ 2857 h 7619"/>
                        <a:gd name="connsiteX49" fmla="*/ 952 w 952"/>
                        <a:gd name="connsiteY49" fmla="*/ 2857 h 7619"/>
                        <a:gd name="connsiteX50" fmla="*/ 952 w 952"/>
                        <a:gd name="connsiteY50" fmla="*/ 2857 h 7619"/>
                        <a:gd name="connsiteX51" fmla="*/ 952 w 952"/>
                        <a:gd name="connsiteY51" fmla="*/ 2857 h 7619"/>
                        <a:gd name="connsiteX52" fmla="*/ 952 w 952"/>
                        <a:gd name="connsiteY52" fmla="*/ 2857 h 7619"/>
                        <a:gd name="connsiteX53" fmla="*/ 952 w 952"/>
                        <a:gd name="connsiteY53" fmla="*/ 2857 h 7619"/>
                        <a:gd name="connsiteX54" fmla="*/ 952 w 952"/>
                        <a:gd name="connsiteY54" fmla="*/ 2857 h 7619"/>
                        <a:gd name="connsiteX55" fmla="*/ 952 w 952"/>
                        <a:gd name="connsiteY55" fmla="*/ 2857 h 7619"/>
                        <a:gd name="connsiteX56" fmla="*/ 952 w 952"/>
                        <a:gd name="connsiteY56" fmla="*/ 2857 h 7619"/>
                        <a:gd name="connsiteX57" fmla="*/ 952 w 952"/>
                        <a:gd name="connsiteY57" fmla="*/ 2857 h 7619"/>
                        <a:gd name="connsiteX58" fmla="*/ 952 w 952"/>
                        <a:gd name="connsiteY58" fmla="*/ 3810 h 7619"/>
                        <a:gd name="connsiteX59" fmla="*/ 952 w 952"/>
                        <a:gd name="connsiteY59" fmla="*/ 3810 h 7619"/>
                        <a:gd name="connsiteX60" fmla="*/ 952 w 952"/>
                        <a:gd name="connsiteY60" fmla="*/ 3810 h 7619"/>
                        <a:gd name="connsiteX61" fmla="*/ 952 w 952"/>
                        <a:gd name="connsiteY61" fmla="*/ 3810 h 7619"/>
                        <a:gd name="connsiteX62" fmla="*/ 952 w 952"/>
                        <a:gd name="connsiteY62" fmla="*/ 4763 h 7619"/>
                        <a:gd name="connsiteX63" fmla="*/ 952 w 952"/>
                        <a:gd name="connsiteY63" fmla="*/ 5715 h 7619"/>
                        <a:gd name="connsiteX64" fmla="*/ 952 w 952"/>
                        <a:gd name="connsiteY64" fmla="*/ 5715 h 7619"/>
                        <a:gd name="connsiteX65" fmla="*/ 952 w 952"/>
                        <a:gd name="connsiteY65" fmla="*/ 5715 h 7619"/>
                        <a:gd name="connsiteX66" fmla="*/ 952 w 952"/>
                        <a:gd name="connsiteY66" fmla="*/ 5715 h 7619"/>
                        <a:gd name="connsiteX67" fmla="*/ 952 w 952"/>
                        <a:gd name="connsiteY67" fmla="*/ 5715 h 7619"/>
                        <a:gd name="connsiteX68" fmla="*/ 952 w 952"/>
                        <a:gd name="connsiteY68" fmla="*/ 5715 h 7619"/>
                        <a:gd name="connsiteX69" fmla="*/ 952 w 952"/>
                        <a:gd name="connsiteY69" fmla="*/ 5715 h 7619"/>
                        <a:gd name="connsiteX70" fmla="*/ 952 w 952"/>
                        <a:gd name="connsiteY70" fmla="*/ 5715 h 7619"/>
                        <a:gd name="connsiteX71" fmla="*/ 952 w 952"/>
                        <a:gd name="connsiteY71" fmla="*/ 5715 h 7619"/>
                        <a:gd name="connsiteX72" fmla="*/ 952 w 952"/>
                        <a:gd name="connsiteY72" fmla="*/ 5715 h 7619"/>
                        <a:gd name="connsiteX73" fmla="*/ 952 w 952"/>
                        <a:gd name="connsiteY73" fmla="*/ 5715 h 7619"/>
                        <a:gd name="connsiteX74" fmla="*/ 952 w 952"/>
                        <a:gd name="connsiteY74" fmla="*/ 5715 h 7619"/>
                        <a:gd name="connsiteX75" fmla="*/ 952 w 952"/>
                        <a:gd name="connsiteY75" fmla="*/ 5715 h 7619"/>
                        <a:gd name="connsiteX76" fmla="*/ 952 w 952"/>
                        <a:gd name="connsiteY76" fmla="*/ 5715 h 7619"/>
                        <a:gd name="connsiteX77" fmla="*/ 952 w 952"/>
                        <a:gd name="connsiteY77" fmla="*/ 5715 h 7619"/>
                        <a:gd name="connsiteX78" fmla="*/ 952 w 952"/>
                        <a:gd name="connsiteY78" fmla="*/ 5715 h 7619"/>
                        <a:gd name="connsiteX79" fmla="*/ 952 w 952"/>
                        <a:gd name="connsiteY79" fmla="*/ 5715 h 7619"/>
                        <a:gd name="connsiteX80" fmla="*/ 952 w 952"/>
                        <a:gd name="connsiteY80" fmla="*/ 5715 h 7619"/>
                        <a:gd name="connsiteX81" fmla="*/ 952 w 952"/>
                        <a:gd name="connsiteY81" fmla="*/ 5715 h 7619"/>
                        <a:gd name="connsiteX82" fmla="*/ 952 w 952"/>
                        <a:gd name="connsiteY82" fmla="*/ 5715 h 7619"/>
                        <a:gd name="connsiteX83" fmla="*/ 952 w 952"/>
                        <a:gd name="connsiteY83" fmla="*/ 5715 h 7619"/>
                        <a:gd name="connsiteX84" fmla="*/ 952 w 952"/>
                        <a:gd name="connsiteY84" fmla="*/ 5715 h 7619"/>
                        <a:gd name="connsiteX85" fmla="*/ 952 w 952"/>
                        <a:gd name="connsiteY85" fmla="*/ 5715 h 7619"/>
                        <a:gd name="connsiteX86" fmla="*/ 952 w 952"/>
                        <a:gd name="connsiteY86" fmla="*/ 6667 h 7619"/>
                        <a:gd name="connsiteX87" fmla="*/ 952 w 952"/>
                        <a:gd name="connsiteY87" fmla="*/ 6667 h 7619"/>
                        <a:gd name="connsiteX88" fmla="*/ 952 w 952"/>
                        <a:gd name="connsiteY88" fmla="*/ 7620 h 7619"/>
                        <a:gd name="connsiteX89" fmla="*/ 0 w 952"/>
                        <a:gd name="connsiteY89" fmla="*/ 7620 h 7619"/>
                        <a:gd name="connsiteX90" fmla="*/ 0 w 952"/>
                        <a:gd name="connsiteY90" fmla="*/ 7620 h 7619"/>
                        <a:gd name="connsiteX91" fmla="*/ 0 w 952"/>
                        <a:gd name="connsiteY91" fmla="*/ 7620 h 7619"/>
                        <a:gd name="connsiteX92" fmla="*/ 0 w 952"/>
                        <a:gd name="connsiteY92" fmla="*/ 7620 h 7619"/>
                        <a:gd name="connsiteX93" fmla="*/ 0 w 952"/>
                        <a:gd name="connsiteY93" fmla="*/ 7620 h 7619"/>
                        <a:gd name="connsiteX94" fmla="*/ 0 w 952"/>
                        <a:gd name="connsiteY94" fmla="*/ 0 h 7619"/>
                        <a:gd name="connsiteX95" fmla="*/ 0 w 952"/>
                        <a:gd name="connsiteY95" fmla="*/ 0 h 7619"/>
                        <a:gd name="connsiteX96" fmla="*/ 0 w 952"/>
                        <a:gd name="connsiteY96" fmla="*/ 0 h 7619"/>
                        <a:gd name="connsiteX97" fmla="*/ 0 w 952"/>
                        <a:gd name="connsiteY97" fmla="*/ 0 h 7619"/>
                        <a:gd name="connsiteX98" fmla="*/ 0 w 952"/>
                        <a:gd name="connsiteY98" fmla="*/ 0 h 7619"/>
                        <a:gd name="connsiteX99" fmla="*/ 0 w 952"/>
                        <a:gd name="connsiteY99" fmla="*/ 952 h 7619"/>
                        <a:gd name="connsiteX100" fmla="*/ 0 w 952"/>
                        <a:gd name="connsiteY100" fmla="*/ 952 h 7619"/>
                        <a:gd name="connsiteX101" fmla="*/ 0 w 952"/>
                        <a:gd name="connsiteY101" fmla="*/ 952 h 7619"/>
                        <a:gd name="connsiteX102" fmla="*/ 0 w 952"/>
                        <a:gd name="connsiteY102" fmla="*/ 952 h 7619"/>
                        <a:gd name="connsiteX103" fmla="*/ 0 w 952"/>
                        <a:gd name="connsiteY103" fmla="*/ 952 h 7619"/>
                        <a:gd name="connsiteX104" fmla="*/ 0 w 952"/>
                        <a:gd name="connsiteY104" fmla="*/ 7620 h 7619"/>
                        <a:gd name="connsiteX105" fmla="*/ 0 w 952"/>
                        <a:gd name="connsiteY105" fmla="*/ 7620 h 7619"/>
                        <a:gd name="connsiteX106" fmla="*/ 0 w 952"/>
                        <a:gd name="connsiteY106" fmla="*/ 7620 h 7619"/>
                        <a:gd name="connsiteX107" fmla="*/ 0 w 952"/>
                        <a:gd name="connsiteY107" fmla="*/ 7620 h 7619"/>
                        <a:gd name="connsiteX108" fmla="*/ 0 w 952"/>
                        <a:gd name="connsiteY108" fmla="*/ 7620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7619"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952" y="2857"/>
                          </a:cubicBezTo>
                          <a:lnTo>
                            <a:pt x="952" y="2857"/>
                          </a:lnTo>
                          <a:cubicBezTo>
                            <a:pt x="952" y="2857"/>
                            <a:pt x="952" y="2857"/>
                            <a:pt x="952" y="2857"/>
                          </a:cubicBezTo>
                          <a:lnTo>
                            <a:pt x="952" y="2857"/>
                          </a:ln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7620"/>
                            <a:pt x="952" y="7620"/>
                          </a:cubicBezTo>
                          <a:cubicBezTo>
                            <a:pt x="0" y="6667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lnTo>
                            <a:pt x="0" y="7620"/>
                          </a:lnTo>
                          <a:lnTo>
                            <a:pt x="0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2"/>
                          </a:move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7" name="任意多边形: 形状 1600"/>
                    <p:cNvSpPr/>
                    <p:nvPr/>
                  </p:nvSpPr>
                  <p:spPr>
                    <a:xfrm>
                      <a:off x="4352925" y="35956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18" name="任意多边形: 形状 1601"/>
                    <p:cNvSpPr/>
                    <p:nvPr/>
                  </p:nvSpPr>
                  <p:spPr>
                    <a:xfrm>
                      <a:off x="4353163" y="3595687"/>
                      <a:ext cx="1666" cy="952"/>
                    </a:xfrm>
                    <a:custGeom>
                      <a:avLst/>
                      <a:gdLst>
                        <a:gd name="connsiteX0" fmla="*/ 714 w 1666"/>
                        <a:gd name="connsiteY0" fmla="*/ 953 h 952"/>
                        <a:gd name="connsiteX1" fmla="*/ 714 w 1666"/>
                        <a:gd name="connsiteY1" fmla="*/ 953 h 952"/>
                        <a:gd name="connsiteX2" fmla="*/ 714 w 1666"/>
                        <a:gd name="connsiteY2" fmla="*/ 953 h 952"/>
                        <a:gd name="connsiteX3" fmla="*/ 714 w 1666"/>
                        <a:gd name="connsiteY3" fmla="*/ 953 h 952"/>
                        <a:gd name="connsiteX4" fmla="*/ 714 w 1666"/>
                        <a:gd name="connsiteY4" fmla="*/ 953 h 952"/>
                        <a:gd name="connsiteX5" fmla="*/ 714 w 1666"/>
                        <a:gd name="connsiteY5" fmla="*/ 953 h 952"/>
                        <a:gd name="connsiteX6" fmla="*/ 714 w 1666"/>
                        <a:gd name="connsiteY6" fmla="*/ 953 h 952"/>
                        <a:gd name="connsiteX7" fmla="*/ 714 w 1666"/>
                        <a:gd name="connsiteY7" fmla="*/ 953 h 952"/>
                        <a:gd name="connsiteX8" fmla="*/ 714 w 1666"/>
                        <a:gd name="connsiteY8" fmla="*/ 953 h 952"/>
                        <a:gd name="connsiteX9" fmla="*/ 714 w 1666"/>
                        <a:gd name="connsiteY9" fmla="*/ 953 h 952"/>
                        <a:gd name="connsiteX10" fmla="*/ 714 w 1666"/>
                        <a:gd name="connsiteY10" fmla="*/ 953 h 952"/>
                        <a:gd name="connsiteX11" fmla="*/ 1667 w 1666"/>
                        <a:gd name="connsiteY11" fmla="*/ 0 h 952"/>
                        <a:gd name="connsiteX12" fmla="*/ 714 w 1666"/>
                        <a:gd name="connsiteY12" fmla="*/ 0 h 952"/>
                        <a:gd name="connsiteX13" fmla="*/ 714 w 1666"/>
                        <a:gd name="connsiteY13" fmla="*/ 953 h 952"/>
                        <a:gd name="connsiteX14" fmla="*/ 714 w 1666"/>
                        <a:gd name="connsiteY14" fmla="*/ 953 h 952"/>
                        <a:gd name="connsiteX15" fmla="*/ 714 w 1666"/>
                        <a:gd name="connsiteY15" fmla="*/ 953 h 952"/>
                        <a:gd name="connsiteX16" fmla="*/ 714 w 1666"/>
                        <a:gd name="connsiteY16" fmla="*/ 953 h 952"/>
                        <a:gd name="connsiteX17" fmla="*/ 714 w 1666"/>
                        <a:gd name="connsiteY17" fmla="*/ 953 h 952"/>
                        <a:gd name="connsiteX18" fmla="*/ 714 w 1666"/>
                        <a:gd name="connsiteY18" fmla="*/ 953 h 952"/>
                        <a:gd name="connsiteX19" fmla="*/ 714 w 1666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66" h="952">
                          <a:moveTo>
                            <a:pt x="714" y="953"/>
                          </a:move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lnTo>
                            <a:pt x="714" y="953"/>
                          </a:lnTo>
                          <a:cubicBezTo>
                            <a:pt x="1667" y="0"/>
                            <a:pt x="1667" y="0"/>
                            <a:pt x="1667" y="0"/>
                          </a:cubicBezTo>
                          <a:lnTo>
                            <a:pt x="714" y="0"/>
                          </a:ln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-238" y="0"/>
                            <a:pt x="-238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-238" y="0"/>
                            <a:pt x="-238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19" name="图形 2"/>
                  <p:cNvGrpSpPr/>
                  <p:nvPr/>
                </p:nvGrpSpPr>
                <p:grpSpPr>
                  <a:xfrm>
                    <a:off x="4353454" y="3604259"/>
                    <a:ext cx="1375" cy="9525"/>
                    <a:chOff x="4353454" y="3604259"/>
                    <a:chExt cx="1375" cy="9525"/>
                  </a:xfrm>
                  <a:solidFill>
                    <a:srgbClr val="3E7774"/>
                  </a:solidFill>
                </p:grpSpPr>
                <p:sp>
                  <p:nvSpPr>
                    <p:cNvPr id="1720" name="任意多边形: 形状 1603"/>
                    <p:cNvSpPr/>
                    <p:nvPr/>
                  </p:nvSpPr>
                  <p:spPr>
                    <a:xfrm>
                      <a:off x="4353877" y="360521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1" name="任意多边形: 形状 1604"/>
                    <p:cNvSpPr/>
                    <p:nvPr/>
                  </p:nvSpPr>
                  <p:spPr>
                    <a:xfrm>
                      <a:off x="4353877" y="3605741"/>
                      <a:ext cx="952" cy="8043"/>
                    </a:xfrm>
                    <a:custGeom>
                      <a:avLst/>
                      <a:gdLst>
                        <a:gd name="connsiteX0" fmla="*/ 0 w 952"/>
                        <a:gd name="connsiteY0" fmla="*/ 8043 h 8043"/>
                        <a:gd name="connsiteX1" fmla="*/ 0 w 952"/>
                        <a:gd name="connsiteY1" fmla="*/ 8043 h 8043"/>
                        <a:gd name="connsiteX2" fmla="*/ 0 w 952"/>
                        <a:gd name="connsiteY2" fmla="*/ 8043 h 8043"/>
                        <a:gd name="connsiteX3" fmla="*/ 0 w 952"/>
                        <a:gd name="connsiteY3" fmla="*/ 8043 h 8043"/>
                        <a:gd name="connsiteX4" fmla="*/ 0 w 952"/>
                        <a:gd name="connsiteY4" fmla="*/ 7091 h 8043"/>
                        <a:gd name="connsiteX5" fmla="*/ 0 w 952"/>
                        <a:gd name="connsiteY5" fmla="*/ 7091 h 8043"/>
                        <a:gd name="connsiteX6" fmla="*/ 0 w 952"/>
                        <a:gd name="connsiteY6" fmla="*/ 7091 h 8043"/>
                        <a:gd name="connsiteX7" fmla="*/ 0 w 952"/>
                        <a:gd name="connsiteY7" fmla="*/ 7091 h 8043"/>
                        <a:gd name="connsiteX8" fmla="*/ 0 w 952"/>
                        <a:gd name="connsiteY8" fmla="*/ 7091 h 8043"/>
                        <a:gd name="connsiteX9" fmla="*/ 0 w 952"/>
                        <a:gd name="connsiteY9" fmla="*/ 7091 h 8043"/>
                        <a:gd name="connsiteX10" fmla="*/ 0 w 952"/>
                        <a:gd name="connsiteY10" fmla="*/ 7091 h 8043"/>
                        <a:gd name="connsiteX11" fmla="*/ 0 w 952"/>
                        <a:gd name="connsiteY11" fmla="*/ 7091 h 8043"/>
                        <a:gd name="connsiteX12" fmla="*/ 0 w 952"/>
                        <a:gd name="connsiteY12" fmla="*/ 7091 h 8043"/>
                        <a:gd name="connsiteX13" fmla="*/ 0 w 952"/>
                        <a:gd name="connsiteY13" fmla="*/ 7091 h 8043"/>
                        <a:gd name="connsiteX14" fmla="*/ 0 w 952"/>
                        <a:gd name="connsiteY14" fmla="*/ 7091 h 8043"/>
                        <a:gd name="connsiteX15" fmla="*/ 0 w 952"/>
                        <a:gd name="connsiteY15" fmla="*/ 7091 h 8043"/>
                        <a:gd name="connsiteX16" fmla="*/ 0 w 952"/>
                        <a:gd name="connsiteY16" fmla="*/ 7091 h 8043"/>
                        <a:gd name="connsiteX17" fmla="*/ 0 w 952"/>
                        <a:gd name="connsiteY17" fmla="*/ 7091 h 8043"/>
                        <a:gd name="connsiteX18" fmla="*/ 0 w 952"/>
                        <a:gd name="connsiteY18" fmla="*/ 7091 h 8043"/>
                        <a:gd name="connsiteX19" fmla="*/ 0 w 952"/>
                        <a:gd name="connsiteY19" fmla="*/ 7091 h 8043"/>
                        <a:gd name="connsiteX20" fmla="*/ 0 w 952"/>
                        <a:gd name="connsiteY20" fmla="*/ 7091 h 8043"/>
                        <a:gd name="connsiteX21" fmla="*/ 0 w 952"/>
                        <a:gd name="connsiteY21" fmla="*/ 7091 h 8043"/>
                        <a:gd name="connsiteX22" fmla="*/ 0 w 952"/>
                        <a:gd name="connsiteY22" fmla="*/ 7091 h 8043"/>
                        <a:gd name="connsiteX23" fmla="*/ 0 w 952"/>
                        <a:gd name="connsiteY23" fmla="*/ 7091 h 8043"/>
                        <a:gd name="connsiteX24" fmla="*/ 0 w 952"/>
                        <a:gd name="connsiteY24" fmla="*/ 7091 h 8043"/>
                        <a:gd name="connsiteX25" fmla="*/ 0 w 952"/>
                        <a:gd name="connsiteY25" fmla="*/ 7091 h 8043"/>
                        <a:gd name="connsiteX26" fmla="*/ 0 w 952"/>
                        <a:gd name="connsiteY26" fmla="*/ 7091 h 8043"/>
                        <a:gd name="connsiteX27" fmla="*/ 0 w 952"/>
                        <a:gd name="connsiteY27" fmla="*/ 7091 h 8043"/>
                        <a:gd name="connsiteX28" fmla="*/ 0 w 952"/>
                        <a:gd name="connsiteY28" fmla="*/ 7091 h 8043"/>
                        <a:gd name="connsiteX29" fmla="*/ 0 w 952"/>
                        <a:gd name="connsiteY29" fmla="*/ 7091 h 8043"/>
                        <a:gd name="connsiteX30" fmla="*/ 0 w 952"/>
                        <a:gd name="connsiteY30" fmla="*/ 7091 h 8043"/>
                        <a:gd name="connsiteX31" fmla="*/ 0 w 952"/>
                        <a:gd name="connsiteY31" fmla="*/ 7091 h 8043"/>
                        <a:gd name="connsiteX32" fmla="*/ 0 w 952"/>
                        <a:gd name="connsiteY32" fmla="*/ 6138 h 8043"/>
                        <a:gd name="connsiteX33" fmla="*/ 0 w 952"/>
                        <a:gd name="connsiteY33" fmla="*/ 5186 h 8043"/>
                        <a:gd name="connsiteX34" fmla="*/ 0 w 952"/>
                        <a:gd name="connsiteY34" fmla="*/ 4233 h 8043"/>
                        <a:gd name="connsiteX35" fmla="*/ 0 w 952"/>
                        <a:gd name="connsiteY35" fmla="*/ 3281 h 8043"/>
                        <a:gd name="connsiteX36" fmla="*/ 0 w 952"/>
                        <a:gd name="connsiteY36" fmla="*/ 3281 h 8043"/>
                        <a:gd name="connsiteX37" fmla="*/ 0 w 952"/>
                        <a:gd name="connsiteY37" fmla="*/ 3281 h 8043"/>
                        <a:gd name="connsiteX38" fmla="*/ 0 w 952"/>
                        <a:gd name="connsiteY38" fmla="*/ 3281 h 8043"/>
                        <a:gd name="connsiteX39" fmla="*/ 0 w 952"/>
                        <a:gd name="connsiteY39" fmla="*/ 3281 h 8043"/>
                        <a:gd name="connsiteX40" fmla="*/ 0 w 952"/>
                        <a:gd name="connsiteY40" fmla="*/ 3281 h 8043"/>
                        <a:gd name="connsiteX41" fmla="*/ 0 w 952"/>
                        <a:gd name="connsiteY41" fmla="*/ 3281 h 8043"/>
                        <a:gd name="connsiteX42" fmla="*/ 0 w 952"/>
                        <a:gd name="connsiteY42" fmla="*/ 3281 h 8043"/>
                        <a:gd name="connsiteX43" fmla="*/ 0 w 952"/>
                        <a:gd name="connsiteY43" fmla="*/ 3281 h 8043"/>
                        <a:gd name="connsiteX44" fmla="*/ 0 w 952"/>
                        <a:gd name="connsiteY44" fmla="*/ 3281 h 8043"/>
                        <a:gd name="connsiteX45" fmla="*/ 0 w 952"/>
                        <a:gd name="connsiteY45" fmla="*/ 3281 h 8043"/>
                        <a:gd name="connsiteX46" fmla="*/ 0 w 952"/>
                        <a:gd name="connsiteY46" fmla="*/ 3281 h 8043"/>
                        <a:gd name="connsiteX47" fmla="*/ 952 w 952"/>
                        <a:gd name="connsiteY47" fmla="*/ 3281 h 8043"/>
                        <a:gd name="connsiteX48" fmla="*/ 952 w 952"/>
                        <a:gd name="connsiteY48" fmla="*/ 3281 h 8043"/>
                        <a:gd name="connsiteX49" fmla="*/ 952 w 952"/>
                        <a:gd name="connsiteY49" fmla="*/ 3281 h 8043"/>
                        <a:gd name="connsiteX50" fmla="*/ 952 w 952"/>
                        <a:gd name="connsiteY50" fmla="*/ 3281 h 8043"/>
                        <a:gd name="connsiteX51" fmla="*/ 952 w 952"/>
                        <a:gd name="connsiteY51" fmla="*/ 3281 h 8043"/>
                        <a:gd name="connsiteX52" fmla="*/ 952 w 952"/>
                        <a:gd name="connsiteY52" fmla="*/ 3281 h 8043"/>
                        <a:gd name="connsiteX53" fmla="*/ 952 w 952"/>
                        <a:gd name="connsiteY53" fmla="*/ 3281 h 8043"/>
                        <a:gd name="connsiteX54" fmla="*/ 952 w 952"/>
                        <a:gd name="connsiteY54" fmla="*/ 3281 h 8043"/>
                        <a:gd name="connsiteX55" fmla="*/ 952 w 952"/>
                        <a:gd name="connsiteY55" fmla="*/ 3281 h 8043"/>
                        <a:gd name="connsiteX56" fmla="*/ 952 w 952"/>
                        <a:gd name="connsiteY56" fmla="*/ 3281 h 8043"/>
                        <a:gd name="connsiteX57" fmla="*/ 952 w 952"/>
                        <a:gd name="connsiteY57" fmla="*/ 3281 h 8043"/>
                        <a:gd name="connsiteX58" fmla="*/ 952 w 952"/>
                        <a:gd name="connsiteY58" fmla="*/ 4233 h 8043"/>
                        <a:gd name="connsiteX59" fmla="*/ 952 w 952"/>
                        <a:gd name="connsiteY59" fmla="*/ 4233 h 8043"/>
                        <a:gd name="connsiteX60" fmla="*/ 952 w 952"/>
                        <a:gd name="connsiteY60" fmla="*/ 4233 h 8043"/>
                        <a:gd name="connsiteX61" fmla="*/ 952 w 952"/>
                        <a:gd name="connsiteY61" fmla="*/ 4233 h 8043"/>
                        <a:gd name="connsiteX62" fmla="*/ 952 w 952"/>
                        <a:gd name="connsiteY62" fmla="*/ 5186 h 8043"/>
                        <a:gd name="connsiteX63" fmla="*/ 952 w 952"/>
                        <a:gd name="connsiteY63" fmla="*/ 6138 h 8043"/>
                        <a:gd name="connsiteX64" fmla="*/ 952 w 952"/>
                        <a:gd name="connsiteY64" fmla="*/ 6138 h 8043"/>
                        <a:gd name="connsiteX65" fmla="*/ 952 w 952"/>
                        <a:gd name="connsiteY65" fmla="*/ 6138 h 8043"/>
                        <a:gd name="connsiteX66" fmla="*/ 952 w 952"/>
                        <a:gd name="connsiteY66" fmla="*/ 6138 h 8043"/>
                        <a:gd name="connsiteX67" fmla="*/ 952 w 952"/>
                        <a:gd name="connsiteY67" fmla="*/ 6138 h 8043"/>
                        <a:gd name="connsiteX68" fmla="*/ 952 w 952"/>
                        <a:gd name="connsiteY68" fmla="*/ 6138 h 8043"/>
                        <a:gd name="connsiteX69" fmla="*/ 952 w 952"/>
                        <a:gd name="connsiteY69" fmla="*/ 6138 h 8043"/>
                        <a:gd name="connsiteX70" fmla="*/ 952 w 952"/>
                        <a:gd name="connsiteY70" fmla="*/ 6138 h 8043"/>
                        <a:gd name="connsiteX71" fmla="*/ 952 w 952"/>
                        <a:gd name="connsiteY71" fmla="*/ 6138 h 8043"/>
                        <a:gd name="connsiteX72" fmla="*/ 952 w 952"/>
                        <a:gd name="connsiteY72" fmla="*/ 6138 h 8043"/>
                        <a:gd name="connsiteX73" fmla="*/ 952 w 952"/>
                        <a:gd name="connsiteY73" fmla="*/ 6138 h 8043"/>
                        <a:gd name="connsiteX74" fmla="*/ 952 w 952"/>
                        <a:gd name="connsiteY74" fmla="*/ 6138 h 8043"/>
                        <a:gd name="connsiteX75" fmla="*/ 952 w 952"/>
                        <a:gd name="connsiteY75" fmla="*/ 6138 h 8043"/>
                        <a:gd name="connsiteX76" fmla="*/ 952 w 952"/>
                        <a:gd name="connsiteY76" fmla="*/ 6138 h 8043"/>
                        <a:gd name="connsiteX77" fmla="*/ 952 w 952"/>
                        <a:gd name="connsiteY77" fmla="*/ 6138 h 8043"/>
                        <a:gd name="connsiteX78" fmla="*/ 952 w 952"/>
                        <a:gd name="connsiteY78" fmla="*/ 6138 h 8043"/>
                        <a:gd name="connsiteX79" fmla="*/ 952 w 952"/>
                        <a:gd name="connsiteY79" fmla="*/ 6138 h 8043"/>
                        <a:gd name="connsiteX80" fmla="*/ 952 w 952"/>
                        <a:gd name="connsiteY80" fmla="*/ 6138 h 8043"/>
                        <a:gd name="connsiteX81" fmla="*/ 952 w 952"/>
                        <a:gd name="connsiteY81" fmla="*/ 6138 h 8043"/>
                        <a:gd name="connsiteX82" fmla="*/ 952 w 952"/>
                        <a:gd name="connsiteY82" fmla="*/ 6138 h 8043"/>
                        <a:gd name="connsiteX83" fmla="*/ 952 w 952"/>
                        <a:gd name="connsiteY83" fmla="*/ 6138 h 8043"/>
                        <a:gd name="connsiteX84" fmla="*/ 952 w 952"/>
                        <a:gd name="connsiteY84" fmla="*/ 6138 h 8043"/>
                        <a:gd name="connsiteX85" fmla="*/ 952 w 952"/>
                        <a:gd name="connsiteY85" fmla="*/ 6138 h 8043"/>
                        <a:gd name="connsiteX86" fmla="*/ 952 w 952"/>
                        <a:gd name="connsiteY86" fmla="*/ 7091 h 8043"/>
                        <a:gd name="connsiteX87" fmla="*/ 952 w 952"/>
                        <a:gd name="connsiteY87" fmla="*/ 7091 h 8043"/>
                        <a:gd name="connsiteX88" fmla="*/ 952 w 952"/>
                        <a:gd name="connsiteY88" fmla="*/ 8043 h 8043"/>
                        <a:gd name="connsiteX89" fmla="*/ 0 w 952"/>
                        <a:gd name="connsiteY89" fmla="*/ 8043 h 8043"/>
                        <a:gd name="connsiteX90" fmla="*/ 0 w 952"/>
                        <a:gd name="connsiteY90" fmla="*/ 8043 h 8043"/>
                        <a:gd name="connsiteX91" fmla="*/ 0 w 952"/>
                        <a:gd name="connsiteY91" fmla="*/ 8043 h 8043"/>
                        <a:gd name="connsiteX92" fmla="*/ 0 w 952"/>
                        <a:gd name="connsiteY92" fmla="*/ 8043 h 8043"/>
                        <a:gd name="connsiteX93" fmla="*/ 0 w 952"/>
                        <a:gd name="connsiteY93" fmla="*/ 8043 h 8043"/>
                        <a:gd name="connsiteX94" fmla="*/ 0 w 952"/>
                        <a:gd name="connsiteY94" fmla="*/ 423 h 8043"/>
                        <a:gd name="connsiteX95" fmla="*/ 0 w 952"/>
                        <a:gd name="connsiteY95" fmla="*/ 423 h 8043"/>
                        <a:gd name="connsiteX96" fmla="*/ 0 w 952"/>
                        <a:gd name="connsiteY96" fmla="*/ 423 h 8043"/>
                        <a:gd name="connsiteX97" fmla="*/ 0 w 952"/>
                        <a:gd name="connsiteY97" fmla="*/ 423 h 8043"/>
                        <a:gd name="connsiteX98" fmla="*/ 0 w 952"/>
                        <a:gd name="connsiteY98" fmla="*/ 423 h 8043"/>
                        <a:gd name="connsiteX99" fmla="*/ 0 w 952"/>
                        <a:gd name="connsiteY99" fmla="*/ 1376 h 8043"/>
                        <a:gd name="connsiteX100" fmla="*/ 0 w 952"/>
                        <a:gd name="connsiteY100" fmla="*/ 1376 h 8043"/>
                        <a:gd name="connsiteX101" fmla="*/ 0 w 952"/>
                        <a:gd name="connsiteY101" fmla="*/ 1376 h 8043"/>
                        <a:gd name="connsiteX102" fmla="*/ 0 w 952"/>
                        <a:gd name="connsiteY102" fmla="*/ 1376 h 8043"/>
                        <a:gd name="connsiteX103" fmla="*/ 0 w 952"/>
                        <a:gd name="connsiteY103" fmla="*/ 1376 h 8043"/>
                        <a:gd name="connsiteX104" fmla="*/ 0 w 952"/>
                        <a:gd name="connsiteY104" fmla="*/ 8043 h 8043"/>
                        <a:gd name="connsiteX105" fmla="*/ 0 w 952"/>
                        <a:gd name="connsiteY105" fmla="*/ 8043 h 8043"/>
                        <a:gd name="connsiteX106" fmla="*/ 0 w 952"/>
                        <a:gd name="connsiteY106" fmla="*/ 8043 h 8043"/>
                        <a:gd name="connsiteX107" fmla="*/ 0 w 952"/>
                        <a:gd name="connsiteY107" fmla="*/ 8043 h 8043"/>
                        <a:gd name="connsiteX108" fmla="*/ 0 w 952"/>
                        <a:gd name="connsiteY108" fmla="*/ 8043 h 80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043">
                          <a:moveTo>
                            <a:pt x="0" y="8043"/>
                          </a:moveTo>
                          <a:cubicBezTo>
                            <a:pt x="0" y="8043"/>
                            <a:pt x="0" y="8043"/>
                            <a:pt x="0" y="8043"/>
                          </a:cubicBezTo>
                          <a:cubicBezTo>
                            <a:pt x="0" y="8043"/>
                            <a:pt x="0" y="8043"/>
                            <a:pt x="0" y="8043"/>
                          </a:cubicBezTo>
                          <a:cubicBezTo>
                            <a:pt x="0" y="8043"/>
                            <a:pt x="0" y="7091"/>
                            <a:pt x="0" y="8043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6138"/>
                            <a:pt x="0" y="6138"/>
                          </a:cubicBezTo>
                          <a:cubicBezTo>
                            <a:pt x="0" y="6138"/>
                            <a:pt x="0" y="6138"/>
                            <a:pt x="0" y="5186"/>
                          </a:cubicBezTo>
                          <a:cubicBezTo>
                            <a:pt x="0" y="5186"/>
                            <a:pt x="0" y="5186"/>
                            <a:pt x="0" y="4233"/>
                          </a:cubicBezTo>
                          <a:cubicBezTo>
                            <a:pt x="0" y="4233"/>
                            <a:pt x="0" y="4233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0" y="3281"/>
                          </a:cubicBezTo>
                          <a:lnTo>
                            <a:pt x="0" y="3281"/>
                          </a:lnTo>
                          <a:cubicBezTo>
                            <a:pt x="0" y="3281"/>
                            <a:pt x="0" y="3281"/>
                            <a:pt x="0" y="3281"/>
                          </a:cubicBezTo>
                          <a:cubicBezTo>
                            <a:pt x="0" y="3281"/>
                            <a:pt x="0" y="3281"/>
                            <a:pt x="952" y="3281"/>
                          </a:cubicBezTo>
                          <a:lnTo>
                            <a:pt x="952" y="3281"/>
                          </a:lnTo>
                          <a:cubicBezTo>
                            <a:pt x="952" y="3281"/>
                            <a:pt x="952" y="3281"/>
                            <a:pt x="952" y="3281"/>
                          </a:cubicBezTo>
                          <a:lnTo>
                            <a:pt x="952" y="3281"/>
                          </a:ln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3281"/>
                          </a:cubicBezTo>
                          <a:cubicBezTo>
                            <a:pt x="952" y="3281"/>
                            <a:pt x="952" y="3281"/>
                            <a:pt x="952" y="4233"/>
                          </a:cubicBezTo>
                          <a:cubicBezTo>
                            <a:pt x="952" y="4233"/>
                            <a:pt x="952" y="4233"/>
                            <a:pt x="952" y="4233"/>
                          </a:cubicBezTo>
                          <a:cubicBezTo>
                            <a:pt x="952" y="4233"/>
                            <a:pt x="952" y="4233"/>
                            <a:pt x="952" y="4233"/>
                          </a:cubicBezTo>
                          <a:cubicBezTo>
                            <a:pt x="952" y="4233"/>
                            <a:pt x="952" y="4233"/>
                            <a:pt x="952" y="4233"/>
                          </a:cubicBezTo>
                          <a:cubicBezTo>
                            <a:pt x="952" y="4233"/>
                            <a:pt x="952" y="4233"/>
                            <a:pt x="952" y="5186"/>
                          </a:cubicBezTo>
                          <a:cubicBezTo>
                            <a:pt x="952" y="5186"/>
                            <a:pt x="952" y="5186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6138"/>
                          </a:cubicBezTo>
                          <a:cubicBezTo>
                            <a:pt x="952" y="6138"/>
                            <a:pt x="952" y="6138"/>
                            <a:pt x="952" y="7091"/>
                          </a:cubicBezTo>
                          <a:cubicBezTo>
                            <a:pt x="952" y="7091"/>
                            <a:pt x="952" y="7091"/>
                            <a:pt x="952" y="7091"/>
                          </a:cubicBezTo>
                          <a:cubicBezTo>
                            <a:pt x="952" y="7091"/>
                            <a:pt x="952" y="8043"/>
                            <a:pt x="952" y="8043"/>
                          </a:cubicBezTo>
                          <a:cubicBezTo>
                            <a:pt x="952" y="7091"/>
                            <a:pt x="952" y="8043"/>
                            <a:pt x="0" y="8043"/>
                          </a:cubicBezTo>
                          <a:cubicBezTo>
                            <a:pt x="952" y="8043"/>
                            <a:pt x="952" y="8043"/>
                            <a:pt x="0" y="8043"/>
                          </a:cubicBezTo>
                          <a:cubicBezTo>
                            <a:pt x="952" y="8043"/>
                            <a:pt x="952" y="8043"/>
                            <a:pt x="0" y="8043"/>
                          </a:cubicBezTo>
                          <a:lnTo>
                            <a:pt x="0" y="8043"/>
                          </a:lnTo>
                          <a:lnTo>
                            <a:pt x="0" y="8043"/>
                          </a:lnTo>
                          <a:close/>
                          <a:moveTo>
                            <a:pt x="0" y="423"/>
                          </a:moveTo>
                          <a:cubicBezTo>
                            <a:pt x="0" y="423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-529"/>
                            <a:pt x="0" y="423"/>
                          </a:cubicBezTo>
                          <a:cubicBezTo>
                            <a:pt x="0" y="-529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lose/>
                          <a:moveTo>
                            <a:pt x="0" y="1376"/>
                          </a:moveTo>
                          <a:cubicBezTo>
                            <a:pt x="0" y="1376"/>
                            <a:pt x="0" y="1376"/>
                            <a:pt x="0" y="1376"/>
                          </a:cubicBezTo>
                          <a:cubicBezTo>
                            <a:pt x="0" y="1376"/>
                            <a:pt x="0" y="1376"/>
                            <a:pt x="0" y="1376"/>
                          </a:cubicBezTo>
                          <a:cubicBezTo>
                            <a:pt x="0" y="1376"/>
                            <a:pt x="0" y="1376"/>
                            <a:pt x="0" y="1376"/>
                          </a:cubicBezTo>
                          <a:cubicBezTo>
                            <a:pt x="0" y="1376"/>
                            <a:pt x="0" y="1376"/>
                            <a:pt x="0" y="1376"/>
                          </a:cubicBezTo>
                          <a:close/>
                          <a:moveTo>
                            <a:pt x="0" y="8043"/>
                          </a:moveTo>
                          <a:cubicBezTo>
                            <a:pt x="0" y="8043"/>
                            <a:pt x="0" y="8043"/>
                            <a:pt x="0" y="8043"/>
                          </a:cubicBezTo>
                          <a:cubicBezTo>
                            <a:pt x="0" y="8043"/>
                            <a:pt x="0" y="7091"/>
                            <a:pt x="0" y="8043"/>
                          </a:cubicBezTo>
                          <a:cubicBezTo>
                            <a:pt x="0" y="7091"/>
                            <a:pt x="0" y="7091"/>
                            <a:pt x="0" y="8043"/>
                          </a:cubicBezTo>
                          <a:cubicBezTo>
                            <a:pt x="0" y="8043"/>
                            <a:pt x="0" y="8043"/>
                            <a:pt x="0" y="804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2" name="任意多边形: 形状 1605"/>
                    <p:cNvSpPr/>
                    <p:nvPr/>
                  </p:nvSpPr>
                  <p:spPr>
                    <a:xfrm>
                      <a:off x="4353877" y="360521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3" name="任意多边形: 形状 1606"/>
                    <p:cNvSpPr/>
                    <p:nvPr/>
                  </p:nvSpPr>
                  <p:spPr>
                    <a:xfrm>
                      <a:off x="4353454" y="3604259"/>
                      <a:ext cx="1375" cy="952"/>
                    </a:xfrm>
                    <a:custGeom>
                      <a:avLst/>
                      <a:gdLst>
                        <a:gd name="connsiteX0" fmla="*/ 423 w 1375"/>
                        <a:gd name="connsiteY0" fmla="*/ 953 h 952"/>
                        <a:gd name="connsiteX1" fmla="*/ 423 w 1375"/>
                        <a:gd name="connsiteY1" fmla="*/ 953 h 952"/>
                        <a:gd name="connsiteX2" fmla="*/ 423 w 1375"/>
                        <a:gd name="connsiteY2" fmla="*/ 953 h 952"/>
                        <a:gd name="connsiteX3" fmla="*/ 423 w 1375"/>
                        <a:gd name="connsiteY3" fmla="*/ 953 h 952"/>
                        <a:gd name="connsiteX4" fmla="*/ 423 w 1375"/>
                        <a:gd name="connsiteY4" fmla="*/ 953 h 952"/>
                        <a:gd name="connsiteX5" fmla="*/ 423 w 1375"/>
                        <a:gd name="connsiteY5" fmla="*/ 953 h 952"/>
                        <a:gd name="connsiteX6" fmla="*/ 423 w 1375"/>
                        <a:gd name="connsiteY6" fmla="*/ 953 h 952"/>
                        <a:gd name="connsiteX7" fmla="*/ 423 w 1375"/>
                        <a:gd name="connsiteY7" fmla="*/ 953 h 952"/>
                        <a:gd name="connsiteX8" fmla="*/ 423 w 1375"/>
                        <a:gd name="connsiteY8" fmla="*/ 953 h 952"/>
                        <a:gd name="connsiteX9" fmla="*/ 423 w 1375"/>
                        <a:gd name="connsiteY9" fmla="*/ 953 h 952"/>
                        <a:gd name="connsiteX10" fmla="*/ 423 w 1375"/>
                        <a:gd name="connsiteY10" fmla="*/ 953 h 952"/>
                        <a:gd name="connsiteX11" fmla="*/ 1376 w 1375"/>
                        <a:gd name="connsiteY11" fmla="*/ 0 h 952"/>
                        <a:gd name="connsiteX12" fmla="*/ 423 w 1375"/>
                        <a:gd name="connsiteY12" fmla="*/ 0 h 952"/>
                        <a:gd name="connsiteX13" fmla="*/ 423 w 1375"/>
                        <a:gd name="connsiteY13" fmla="*/ 953 h 952"/>
                        <a:gd name="connsiteX14" fmla="*/ 423 w 1375"/>
                        <a:gd name="connsiteY14" fmla="*/ 953 h 952"/>
                        <a:gd name="connsiteX15" fmla="*/ 423 w 1375"/>
                        <a:gd name="connsiteY15" fmla="*/ 953 h 952"/>
                        <a:gd name="connsiteX16" fmla="*/ 423 w 1375"/>
                        <a:gd name="connsiteY16" fmla="*/ 953 h 952"/>
                        <a:gd name="connsiteX17" fmla="*/ 423 w 1375"/>
                        <a:gd name="connsiteY17" fmla="*/ 953 h 952"/>
                        <a:gd name="connsiteX18" fmla="*/ 423 w 1375"/>
                        <a:gd name="connsiteY18" fmla="*/ 953 h 952"/>
                        <a:gd name="connsiteX19" fmla="*/ 423 w 1375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375" h="952">
                          <a:moveTo>
                            <a:pt x="423" y="953"/>
                          </a:moveTo>
                          <a:cubicBezTo>
                            <a:pt x="423" y="953"/>
                            <a:pt x="423" y="953"/>
                            <a:pt x="423" y="953"/>
                          </a:cubicBezTo>
                          <a:lnTo>
                            <a:pt x="423" y="953"/>
                          </a:lnTo>
                          <a:cubicBezTo>
                            <a:pt x="423" y="953"/>
                            <a:pt x="423" y="953"/>
                            <a:pt x="423" y="953"/>
                          </a:cubicBezTo>
                          <a:lnTo>
                            <a:pt x="423" y="953"/>
                          </a:lnTo>
                          <a:cubicBezTo>
                            <a:pt x="423" y="953"/>
                            <a:pt x="423" y="953"/>
                            <a:pt x="423" y="953"/>
                          </a:cubicBezTo>
                          <a:cubicBezTo>
                            <a:pt x="423" y="953"/>
                            <a:pt x="423" y="953"/>
                            <a:pt x="423" y="953"/>
                          </a:cubicBezTo>
                          <a:cubicBezTo>
                            <a:pt x="423" y="953"/>
                            <a:pt x="423" y="953"/>
                            <a:pt x="423" y="953"/>
                          </a:cubicBezTo>
                          <a:cubicBezTo>
                            <a:pt x="423" y="953"/>
                            <a:pt x="423" y="953"/>
                            <a:pt x="423" y="953"/>
                          </a:cubicBezTo>
                          <a:lnTo>
                            <a:pt x="423" y="953"/>
                          </a:lnTo>
                          <a:lnTo>
                            <a:pt x="423" y="953"/>
                          </a:lnTo>
                          <a:cubicBezTo>
                            <a:pt x="1376" y="0"/>
                            <a:pt x="1376" y="0"/>
                            <a:pt x="1376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953"/>
                            <a:pt x="423" y="953"/>
                          </a:cubicBezTo>
                          <a:cubicBezTo>
                            <a:pt x="423" y="953"/>
                            <a:pt x="-529" y="953"/>
                            <a:pt x="423" y="953"/>
                          </a:cubicBezTo>
                          <a:cubicBezTo>
                            <a:pt x="423" y="953"/>
                            <a:pt x="423" y="953"/>
                            <a:pt x="423" y="953"/>
                          </a:cubicBezTo>
                          <a:lnTo>
                            <a:pt x="423" y="953"/>
                          </a:lnTo>
                          <a:cubicBezTo>
                            <a:pt x="423" y="953"/>
                            <a:pt x="423" y="953"/>
                            <a:pt x="423" y="953"/>
                          </a:cubicBezTo>
                          <a:lnTo>
                            <a:pt x="423" y="953"/>
                          </a:lnTo>
                          <a:cubicBezTo>
                            <a:pt x="423" y="953"/>
                            <a:pt x="423" y="953"/>
                            <a:pt x="423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24" name="图形 2"/>
                  <p:cNvGrpSpPr/>
                  <p:nvPr/>
                </p:nvGrpSpPr>
                <p:grpSpPr>
                  <a:xfrm>
                    <a:off x="4353877" y="3613784"/>
                    <a:ext cx="952" cy="9525"/>
                    <a:chOff x="4353877" y="3613784"/>
                    <a:chExt cx="952" cy="9525"/>
                  </a:xfrm>
                  <a:solidFill>
                    <a:srgbClr val="3E7774"/>
                  </a:solidFill>
                </p:grpSpPr>
                <p:sp>
                  <p:nvSpPr>
                    <p:cNvPr id="1725" name="任意多边形: 形状 1608"/>
                    <p:cNvSpPr/>
                    <p:nvPr/>
                  </p:nvSpPr>
                  <p:spPr>
                    <a:xfrm>
                      <a:off x="4354829" y="361378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6" name="任意多边形: 形状 1609"/>
                    <p:cNvSpPr/>
                    <p:nvPr/>
                  </p:nvSpPr>
                  <p:spPr>
                    <a:xfrm>
                      <a:off x="4353877" y="3614975"/>
                      <a:ext cx="952" cy="8334"/>
                    </a:xfrm>
                    <a:custGeom>
                      <a:avLst/>
                      <a:gdLst>
                        <a:gd name="connsiteX0" fmla="*/ 0 w 952"/>
                        <a:gd name="connsiteY0" fmla="*/ 8334 h 8334"/>
                        <a:gd name="connsiteX1" fmla="*/ 0 w 952"/>
                        <a:gd name="connsiteY1" fmla="*/ 8334 h 8334"/>
                        <a:gd name="connsiteX2" fmla="*/ 0 w 952"/>
                        <a:gd name="connsiteY2" fmla="*/ 8334 h 8334"/>
                        <a:gd name="connsiteX3" fmla="*/ 0 w 952"/>
                        <a:gd name="connsiteY3" fmla="*/ 8334 h 8334"/>
                        <a:gd name="connsiteX4" fmla="*/ 0 w 952"/>
                        <a:gd name="connsiteY4" fmla="*/ 7382 h 8334"/>
                        <a:gd name="connsiteX5" fmla="*/ 0 w 952"/>
                        <a:gd name="connsiteY5" fmla="*/ 7382 h 8334"/>
                        <a:gd name="connsiteX6" fmla="*/ 0 w 952"/>
                        <a:gd name="connsiteY6" fmla="*/ 7382 h 8334"/>
                        <a:gd name="connsiteX7" fmla="*/ 0 w 952"/>
                        <a:gd name="connsiteY7" fmla="*/ 7382 h 8334"/>
                        <a:gd name="connsiteX8" fmla="*/ 0 w 952"/>
                        <a:gd name="connsiteY8" fmla="*/ 7382 h 8334"/>
                        <a:gd name="connsiteX9" fmla="*/ 0 w 952"/>
                        <a:gd name="connsiteY9" fmla="*/ 7382 h 8334"/>
                        <a:gd name="connsiteX10" fmla="*/ 0 w 952"/>
                        <a:gd name="connsiteY10" fmla="*/ 7382 h 8334"/>
                        <a:gd name="connsiteX11" fmla="*/ 0 w 952"/>
                        <a:gd name="connsiteY11" fmla="*/ 7382 h 8334"/>
                        <a:gd name="connsiteX12" fmla="*/ 0 w 952"/>
                        <a:gd name="connsiteY12" fmla="*/ 7382 h 8334"/>
                        <a:gd name="connsiteX13" fmla="*/ 0 w 952"/>
                        <a:gd name="connsiteY13" fmla="*/ 7382 h 8334"/>
                        <a:gd name="connsiteX14" fmla="*/ 0 w 952"/>
                        <a:gd name="connsiteY14" fmla="*/ 7382 h 8334"/>
                        <a:gd name="connsiteX15" fmla="*/ 0 w 952"/>
                        <a:gd name="connsiteY15" fmla="*/ 7382 h 8334"/>
                        <a:gd name="connsiteX16" fmla="*/ 0 w 952"/>
                        <a:gd name="connsiteY16" fmla="*/ 7382 h 8334"/>
                        <a:gd name="connsiteX17" fmla="*/ 0 w 952"/>
                        <a:gd name="connsiteY17" fmla="*/ 7382 h 8334"/>
                        <a:gd name="connsiteX18" fmla="*/ 0 w 952"/>
                        <a:gd name="connsiteY18" fmla="*/ 7382 h 8334"/>
                        <a:gd name="connsiteX19" fmla="*/ 0 w 952"/>
                        <a:gd name="connsiteY19" fmla="*/ 7382 h 8334"/>
                        <a:gd name="connsiteX20" fmla="*/ 0 w 952"/>
                        <a:gd name="connsiteY20" fmla="*/ 7382 h 8334"/>
                        <a:gd name="connsiteX21" fmla="*/ 0 w 952"/>
                        <a:gd name="connsiteY21" fmla="*/ 7382 h 8334"/>
                        <a:gd name="connsiteX22" fmla="*/ 0 w 952"/>
                        <a:gd name="connsiteY22" fmla="*/ 7382 h 8334"/>
                        <a:gd name="connsiteX23" fmla="*/ 0 w 952"/>
                        <a:gd name="connsiteY23" fmla="*/ 7382 h 8334"/>
                        <a:gd name="connsiteX24" fmla="*/ 0 w 952"/>
                        <a:gd name="connsiteY24" fmla="*/ 7382 h 8334"/>
                        <a:gd name="connsiteX25" fmla="*/ 0 w 952"/>
                        <a:gd name="connsiteY25" fmla="*/ 7382 h 8334"/>
                        <a:gd name="connsiteX26" fmla="*/ 0 w 952"/>
                        <a:gd name="connsiteY26" fmla="*/ 7382 h 8334"/>
                        <a:gd name="connsiteX27" fmla="*/ 0 w 952"/>
                        <a:gd name="connsiteY27" fmla="*/ 7382 h 8334"/>
                        <a:gd name="connsiteX28" fmla="*/ 0 w 952"/>
                        <a:gd name="connsiteY28" fmla="*/ 7382 h 8334"/>
                        <a:gd name="connsiteX29" fmla="*/ 0 w 952"/>
                        <a:gd name="connsiteY29" fmla="*/ 7382 h 8334"/>
                        <a:gd name="connsiteX30" fmla="*/ 0 w 952"/>
                        <a:gd name="connsiteY30" fmla="*/ 7382 h 8334"/>
                        <a:gd name="connsiteX31" fmla="*/ 0 w 952"/>
                        <a:gd name="connsiteY31" fmla="*/ 7382 h 8334"/>
                        <a:gd name="connsiteX32" fmla="*/ 0 w 952"/>
                        <a:gd name="connsiteY32" fmla="*/ 6429 h 8334"/>
                        <a:gd name="connsiteX33" fmla="*/ 0 w 952"/>
                        <a:gd name="connsiteY33" fmla="*/ 5477 h 8334"/>
                        <a:gd name="connsiteX34" fmla="*/ 0 w 952"/>
                        <a:gd name="connsiteY34" fmla="*/ 4524 h 8334"/>
                        <a:gd name="connsiteX35" fmla="*/ 0 w 952"/>
                        <a:gd name="connsiteY35" fmla="*/ 3572 h 8334"/>
                        <a:gd name="connsiteX36" fmla="*/ 0 w 952"/>
                        <a:gd name="connsiteY36" fmla="*/ 3572 h 8334"/>
                        <a:gd name="connsiteX37" fmla="*/ 0 w 952"/>
                        <a:gd name="connsiteY37" fmla="*/ 3572 h 8334"/>
                        <a:gd name="connsiteX38" fmla="*/ 0 w 952"/>
                        <a:gd name="connsiteY38" fmla="*/ 3572 h 8334"/>
                        <a:gd name="connsiteX39" fmla="*/ 0 w 952"/>
                        <a:gd name="connsiteY39" fmla="*/ 3572 h 8334"/>
                        <a:gd name="connsiteX40" fmla="*/ 0 w 952"/>
                        <a:gd name="connsiteY40" fmla="*/ 3572 h 8334"/>
                        <a:gd name="connsiteX41" fmla="*/ 0 w 952"/>
                        <a:gd name="connsiteY41" fmla="*/ 3572 h 8334"/>
                        <a:gd name="connsiteX42" fmla="*/ 0 w 952"/>
                        <a:gd name="connsiteY42" fmla="*/ 3572 h 8334"/>
                        <a:gd name="connsiteX43" fmla="*/ 0 w 952"/>
                        <a:gd name="connsiteY43" fmla="*/ 3572 h 8334"/>
                        <a:gd name="connsiteX44" fmla="*/ 0 w 952"/>
                        <a:gd name="connsiteY44" fmla="*/ 3572 h 8334"/>
                        <a:gd name="connsiteX45" fmla="*/ 0 w 952"/>
                        <a:gd name="connsiteY45" fmla="*/ 3572 h 8334"/>
                        <a:gd name="connsiteX46" fmla="*/ 0 w 952"/>
                        <a:gd name="connsiteY46" fmla="*/ 3572 h 8334"/>
                        <a:gd name="connsiteX47" fmla="*/ 952 w 952"/>
                        <a:gd name="connsiteY47" fmla="*/ 3572 h 8334"/>
                        <a:gd name="connsiteX48" fmla="*/ 952 w 952"/>
                        <a:gd name="connsiteY48" fmla="*/ 3572 h 8334"/>
                        <a:gd name="connsiteX49" fmla="*/ 952 w 952"/>
                        <a:gd name="connsiteY49" fmla="*/ 3572 h 8334"/>
                        <a:gd name="connsiteX50" fmla="*/ 952 w 952"/>
                        <a:gd name="connsiteY50" fmla="*/ 3572 h 8334"/>
                        <a:gd name="connsiteX51" fmla="*/ 952 w 952"/>
                        <a:gd name="connsiteY51" fmla="*/ 3572 h 8334"/>
                        <a:gd name="connsiteX52" fmla="*/ 952 w 952"/>
                        <a:gd name="connsiteY52" fmla="*/ 3572 h 8334"/>
                        <a:gd name="connsiteX53" fmla="*/ 952 w 952"/>
                        <a:gd name="connsiteY53" fmla="*/ 3572 h 8334"/>
                        <a:gd name="connsiteX54" fmla="*/ 952 w 952"/>
                        <a:gd name="connsiteY54" fmla="*/ 3572 h 8334"/>
                        <a:gd name="connsiteX55" fmla="*/ 952 w 952"/>
                        <a:gd name="connsiteY55" fmla="*/ 3572 h 8334"/>
                        <a:gd name="connsiteX56" fmla="*/ 952 w 952"/>
                        <a:gd name="connsiteY56" fmla="*/ 3572 h 8334"/>
                        <a:gd name="connsiteX57" fmla="*/ 952 w 952"/>
                        <a:gd name="connsiteY57" fmla="*/ 3572 h 8334"/>
                        <a:gd name="connsiteX58" fmla="*/ 952 w 952"/>
                        <a:gd name="connsiteY58" fmla="*/ 4524 h 8334"/>
                        <a:gd name="connsiteX59" fmla="*/ 952 w 952"/>
                        <a:gd name="connsiteY59" fmla="*/ 4524 h 8334"/>
                        <a:gd name="connsiteX60" fmla="*/ 952 w 952"/>
                        <a:gd name="connsiteY60" fmla="*/ 4524 h 8334"/>
                        <a:gd name="connsiteX61" fmla="*/ 952 w 952"/>
                        <a:gd name="connsiteY61" fmla="*/ 4524 h 8334"/>
                        <a:gd name="connsiteX62" fmla="*/ 952 w 952"/>
                        <a:gd name="connsiteY62" fmla="*/ 5477 h 8334"/>
                        <a:gd name="connsiteX63" fmla="*/ 952 w 952"/>
                        <a:gd name="connsiteY63" fmla="*/ 6429 h 8334"/>
                        <a:gd name="connsiteX64" fmla="*/ 952 w 952"/>
                        <a:gd name="connsiteY64" fmla="*/ 6429 h 8334"/>
                        <a:gd name="connsiteX65" fmla="*/ 952 w 952"/>
                        <a:gd name="connsiteY65" fmla="*/ 6429 h 8334"/>
                        <a:gd name="connsiteX66" fmla="*/ 952 w 952"/>
                        <a:gd name="connsiteY66" fmla="*/ 6429 h 8334"/>
                        <a:gd name="connsiteX67" fmla="*/ 952 w 952"/>
                        <a:gd name="connsiteY67" fmla="*/ 6429 h 8334"/>
                        <a:gd name="connsiteX68" fmla="*/ 952 w 952"/>
                        <a:gd name="connsiteY68" fmla="*/ 6429 h 8334"/>
                        <a:gd name="connsiteX69" fmla="*/ 952 w 952"/>
                        <a:gd name="connsiteY69" fmla="*/ 6429 h 8334"/>
                        <a:gd name="connsiteX70" fmla="*/ 952 w 952"/>
                        <a:gd name="connsiteY70" fmla="*/ 6429 h 8334"/>
                        <a:gd name="connsiteX71" fmla="*/ 952 w 952"/>
                        <a:gd name="connsiteY71" fmla="*/ 6429 h 8334"/>
                        <a:gd name="connsiteX72" fmla="*/ 952 w 952"/>
                        <a:gd name="connsiteY72" fmla="*/ 6429 h 8334"/>
                        <a:gd name="connsiteX73" fmla="*/ 952 w 952"/>
                        <a:gd name="connsiteY73" fmla="*/ 6429 h 8334"/>
                        <a:gd name="connsiteX74" fmla="*/ 952 w 952"/>
                        <a:gd name="connsiteY74" fmla="*/ 6429 h 8334"/>
                        <a:gd name="connsiteX75" fmla="*/ 952 w 952"/>
                        <a:gd name="connsiteY75" fmla="*/ 6429 h 8334"/>
                        <a:gd name="connsiteX76" fmla="*/ 952 w 952"/>
                        <a:gd name="connsiteY76" fmla="*/ 6429 h 8334"/>
                        <a:gd name="connsiteX77" fmla="*/ 952 w 952"/>
                        <a:gd name="connsiteY77" fmla="*/ 6429 h 8334"/>
                        <a:gd name="connsiteX78" fmla="*/ 952 w 952"/>
                        <a:gd name="connsiteY78" fmla="*/ 6429 h 8334"/>
                        <a:gd name="connsiteX79" fmla="*/ 952 w 952"/>
                        <a:gd name="connsiteY79" fmla="*/ 6429 h 8334"/>
                        <a:gd name="connsiteX80" fmla="*/ 952 w 952"/>
                        <a:gd name="connsiteY80" fmla="*/ 6429 h 8334"/>
                        <a:gd name="connsiteX81" fmla="*/ 952 w 952"/>
                        <a:gd name="connsiteY81" fmla="*/ 6429 h 8334"/>
                        <a:gd name="connsiteX82" fmla="*/ 952 w 952"/>
                        <a:gd name="connsiteY82" fmla="*/ 6429 h 8334"/>
                        <a:gd name="connsiteX83" fmla="*/ 952 w 952"/>
                        <a:gd name="connsiteY83" fmla="*/ 6429 h 8334"/>
                        <a:gd name="connsiteX84" fmla="*/ 952 w 952"/>
                        <a:gd name="connsiteY84" fmla="*/ 6429 h 8334"/>
                        <a:gd name="connsiteX85" fmla="*/ 952 w 952"/>
                        <a:gd name="connsiteY85" fmla="*/ 6429 h 8334"/>
                        <a:gd name="connsiteX86" fmla="*/ 952 w 952"/>
                        <a:gd name="connsiteY86" fmla="*/ 7382 h 8334"/>
                        <a:gd name="connsiteX87" fmla="*/ 952 w 952"/>
                        <a:gd name="connsiteY87" fmla="*/ 7382 h 8334"/>
                        <a:gd name="connsiteX88" fmla="*/ 952 w 952"/>
                        <a:gd name="connsiteY88" fmla="*/ 8334 h 8334"/>
                        <a:gd name="connsiteX89" fmla="*/ 0 w 952"/>
                        <a:gd name="connsiteY89" fmla="*/ 8334 h 8334"/>
                        <a:gd name="connsiteX90" fmla="*/ 0 w 952"/>
                        <a:gd name="connsiteY90" fmla="*/ 8334 h 8334"/>
                        <a:gd name="connsiteX91" fmla="*/ 0 w 952"/>
                        <a:gd name="connsiteY91" fmla="*/ 8334 h 8334"/>
                        <a:gd name="connsiteX92" fmla="*/ 0 w 952"/>
                        <a:gd name="connsiteY92" fmla="*/ 8334 h 8334"/>
                        <a:gd name="connsiteX93" fmla="*/ 0 w 952"/>
                        <a:gd name="connsiteY93" fmla="*/ 8334 h 8334"/>
                        <a:gd name="connsiteX94" fmla="*/ 0 w 952"/>
                        <a:gd name="connsiteY94" fmla="*/ 714 h 8334"/>
                        <a:gd name="connsiteX95" fmla="*/ 0 w 952"/>
                        <a:gd name="connsiteY95" fmla="*/ 714 h 8334"/>
                        <a:gd name="connsiteX96" fmla="*/ 0 w 952"/>
                        <a:gd name="connsiteY96" fmla="*/ 714 h 8334"/>
                        <a:gd name="connsiteX97" fmla="*/ 0 w 952"/>
                        <a:gd name="connsiteY97" fmla="*/ 714 h 8334"/>
                        <a:gd name="connsiteX98" fmla="*/ 0 w 952"/>
                        <a:gd name="connsiteY98" fmla="*/ 714 h 8334"/>
                        <a:gd name="connsiteX99" fmla="*/ 0 w 952"/>
                        <a:gd name="connsiteY99" fmla="*/ 1667 h 8334"/>
                        <a:gd name="connsiteX100" fmla="*/ 0 w 952"/>
                        <a:gd name="connsiteY100" fmla="*/ 1667 h 8334"/>
                        <a:gd name="connsiteX101" fmla="*/ 0 w 952"/>
                        <a:gd name="connsiteY101" fmla="*/ 1667 h 8334"/>
                        <a:gd name="connsiteX102" fmla="*/ 0 w 952"/>
                        <a:gd name="connsiteY102" fmla="*/ 1667 h 8334"/>
                        <a:gd name="connsiteX103" fmla="*/ 0 w 952"/>
                        <a:gd name="connsiteY103" fmla="*/ 1667 h 8334"/>
                        <a:gd name="connsiteX104" fmla="*/ 0 w 952"/>
                        <a:gd name="connsiteY104" fmla="*/ 7382 h 8334"/>
                        <a:gd name="connsiteX105" fmla="*/ 0 w 952"/>
                        <a:gd name="connsiteY105" fmla="*/ 7382 h 8334"/>
                        <a:gd name="connsiteX106" fmla="*/ 0 w 952"/>
                        <a:gd name="connsiteY106" fmla="*/ 7382 h 8334"/>
                        <a:gd name="connsiteX107" fmla="*/ 0 w 952"/>
                        <a:gd name="connsiteY107" fmla="*/ 7382 h 8334"/>
                        <a:gd name="connsiteX108" fmla="*/ 0 w 952"/>
                        <a:gd name="connsiteY108" fmla="*/ 7382 h 83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334">
                          <a:moveTo>
                            <a:pt x="0" y="8334"/>
                          </a:move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6429"/>
                            <a:pt x="0" y="6429"/>
                          </a:cubicBezTo>
                          <a:cubicBezTo>
                            <a:pt x="0" y="6429"/>
                            <a:pt x="0" y="6429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4524"/>
                          </a:cubicBezTo>
                          <a:cubicBezTo>
                            <a:pt x="0" y="4524"/>
                            <a:pt x="0" y="4524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lnTo>
                            <a:pt x="0" y="3572"/>
                          </a:ln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952" y="3572"/>
                          </a:cubicBezTo>
                          <a:lnTo>
                            <a:pt x="952" y="3572"/>
                          </a:lnTo>
                          <a:cubicBezTo>
                            <a:pt x="952" y="3572"/>
                            <a:pt x="952" y="3572"/>
                            <a:pt x="952" y="3572"/>
                          </a:cubicBezTo>
                          <a:lnTo>
                            <a:pt x="952" y="3572"/>
                          </a:ln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5477"/>
                          </a:cubicBezTo>
                          <a:cubicBezTo>
                            <a:pt x="952" y="5477"/>
                            <a:pt x="952" y="5477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7382"/>
                          </a:cubicBezTo>
                          <a:cubicBezTo>
                            <a:pt x="952" y="7382"/>
                            <a:pt x="952" y="7382"/>
                            <a:pt x="952" y="7382"/>
                          </a:cubicBezTo>
                          <a:cubicBezTo>
                            <a:pt x="952" y="7382"/>
                            <a:pt x="952" y="8334"/>
                            <a:pt x="952" y="8334"/>
                          </a:cubicBezTo>
                          <a:cubicBezTo>
                            <a:pt x="952" y="7382"/>
                            <a:pt x="952" y="7382"/>
                            <a:pt x="0" y="8334"/>
                          </a:cubicBezTo>
                          <a:cubicBezTo>
                            <a:pt x="952" y="8334"/>
                            <a:pt x="952" y="8334"/>
                            <a:pt x="0" y="8334"/>
                          </a:cubicBezTo>
                          <a:cubicBezTo>
                            <a:pt x="952" y="8334"/>
                            <a:pt x="952" y="8334"/>
                            <a:pt x="0" y="8334"/>
                          </a:cubicBezTo>
                          <a:lnTo>
                            <a:pt x="0" y="8334"/>
                          </a:lnTo>
                          <a:lnTo>
                            <a:pt x="0" y="8334"/>
                          </a:lnTo>
                          <a:close/>
                          <a:moveTo>
                            <a:pt x="0" y="714"/>
                          </a:move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  <a:moveTo>
                            <a:pt x="0" y="1667"/>
                          </a:move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lose/>
                          <a:moveTo>
                            <a:pt x="0" y="7382"/>
                          </a:moveTo>
                          <a:cubicBezTo>
                            <a:pt x="952" y="7382"/>
                            <a:pt x="952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7" name="任意多边形: 形状 1610"/>
                    <p:cNvSpPr/>
                    <p:nvPr/>
                  </p:nvSpPr>
                  <p:spPr>
                    <a:xfrm>
                      <a:off x="4353877" y="36147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28" name="任意多边形: 形状 1611"/>
                    <p:cNvSpPr/>
                    <p:nvPr/>
                  </p:nvSpPr>
                  <p:spPr>
                    <a:xfrm>
                      <a:off x="4353877" y="3613784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2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953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953"/>
                            <a:pt x="952" y="953"/>
                            <a:pt x="0" y="953"/>
                          </a:cubicBezTo>
                          <a:cubicBezTo>
                            <a:pt x="952" y="953"/>
                            <a:pt x="952" y="953"/>
                            <a:pt x="0" y="953"/>
                          </a:cubicBezTo>
                          <a:cubicBezTo>
                            <a:pt x="952" y="953"/>
                            <a:pt x="952" y="953"/>
                            <a:pt x="0" y="953"/>
                          </a:cubicBezTo>
                          <a:cubicBezTo>
                            <a:pt x="952" y="953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29" name="图形 2"/>
                  <p:cNvGrpSpPr/>
                  <p:nvPr/>
                </p:nvGrpSpPr>
                <p:grpSpPr>
                  <a:xfrm>
                    <a:off x="4353877" y="3623309"/>
                    <a:ext cx="1905" cy="9525"/>
                    <a:chOff x="4353877" y="3623309"/>
                    <a:chExt cx="1905" cy="9525"/>
                  </a:xfrm>
                  <a:solidFill>
                    <a:srgbClr val="3E7774"/>
                  </a:solidFill>
                </p:grpSpPr>
                <p:sp>
                  <p:nvSpPr>
                    <p:cNvPr id="1730" name="任意多边形: 形状 1613"/>
                    <p:cNvSpPr/>
                    <p:nvPr/>
                  </p:nvSpPr>
                  <p:spPr>
                    <a:xfrm>
                      <a:off x="4354829" y="36233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1" name="任意多边形: 形状 1614"/>
                    <p:cNvSpPr/>
                    <p:nvPr/>
                  </p:nvSpPr>
                  <p:spPr>
                    <a:xfrm>
                      <a:off x="4354829" y="3624262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8572 h 8572"/>
                        <a:gd name="connsiteX2" fmla="*/ 0 w 952"/>
                        <a:gd name="connsiteY2" fmla="*/ 8572 h 8572"/>
                        <a:gd name="connsiteX3" fmla="*/ 0 w 952"/>
                        <a:gd name="connsiteY3" fmla="*/ 8572 h 8572"/>
                        <a:gd name="connsiteX4" fmla="*/ 0 w 952"/>
                        <a:gd name="connsiteY4" fmla="*/ 7620 h 8572"/>
                        <a:gd name="connsiteX5" fmla="*/ 0 w 952"/>
                        <a:gd name="connsiteY5" fmla="*/ 7620 h 8572"/>
                        <a:gd name="connsiteX6" fmla="*/ 0 w 952"/>
                        <a:gd name="connsiteY6" fmla="*/ 7620 h 8572"/>
                        <a:gd name="connsiteX7" fmla="*/ 0 w 952"/>
                        <a:gd name="connsiteY7" fmla="*/ 7620 h 8572"/>
                        <a:gd name="connsiteX8" fmla="*/ 0 w 952"/>
                        <a:gd name="connsiteY8" fmla="*/ 7620 h 8572"/>
                        <a:gd name="connsiteX9" fmla="*/ 0 w 952"/>
                        <a:gd name="connsiteY9" fmla="*/ 7620 h 8572"/>
                        <a:gd name="connsiteX10" fmla="*/ 0 w 952"/>
                        <a:gd name="connsiteY10" fmla="*/ 7620 h 8572"/>
                        <a:gd name="connsiteX11" fmla="*/ 0 w 952"/>
                        <a:gd name="connsiteY11" fmla="*/ 7620 h 8572"/>
                        <a:gd name="connsiteX12" fmla="*/ 0 w 952"/>
                        <a:gd name="connsiteY12" fmla="*/ 7620 h 8572"/>
                        <a:gd name="connsiteX13" fmla="*/ 0 w 952"/>
                        <a:gd name="connsiteY13" fmla="*/ 7620 h 8572"/>
                        <a:gd name="connsiteX14" fmla="*/ 0 w 952"/>
                        <a:gd name="connsiteY14" fmla="*/ 7620 h 8572"/>
                        <a:gd name="connsiteX15" fmla="*/ 0 w 952"/>
                        <a:gd name="connsiteY15" fmla="*/ 7620 h 8572"/>
                        <a:gd name="connsiteX16" fmla="*/ 0 w 952"/>
                        <a:gd name="connsiteY16" fmla="*/ 7620 h 8572"/>
                        <a:gd name="connsiteX17" fmla="*/ 0 w 952"/>
                        <a:gd name="connsiteY17" fmla="*/ 7620 h 8572"/>
                        <a:gd name="connsiteX18" fmla="*/ 0 w 952"/>
                        <a:gd name="connsiteY18" fmla="*/ 7620 h 8572"/>
                        <a:gd name="connsiteX19" fmla="*/ 0 w 952"/>
                        <a:gd name="connsiteY19" fmla="*/ 7620 h 8572"/>
                        <a:gd name="connsiteX20" fmla="*/ 0 w 952"/>
                        <a:gd name="connsiteY20" fmla="*/ 7620 h 8572"/>
                        <a:gd name="connsiteX21" fmla="*/ 0 w 952"/>
                        <a:gd name="connsiteY21" fmla="*/ 7620 h 8572"/>
                        <a:gd name="connsiteX22" fmla="*/ 0 w 952"/>
                        <a:gd name="connsiteY22" fmla="*/ 7620 h 8572"/>
                        <a:gd name="connsiteX23" fmla="*/ 0 w 952"/>
                        <a:gd name="connsiteY23" fmla="*/ 7620 h 8572"/>
                        <a:gd name="connsiteX24" fmla="*/ 0 w 952"/>
                        <a:gd name="connsiteY24" fmla="*/ 7620 h 8572"/>
                        <a:gd name="connsiteX25" fmla="*/ 0 w 952"/>
                        <a:gd name="connsiteY25" fmla="*/ 7620 h 8572"/>
                        <a:gd name="connsiteX26" fmla="*/ 0 w 952"/>
                        <a:gd name="connsiteY26" fmla="*/ 7620 h 8572"/>
                        <a:gd name="connsiteX27" fmla="*/ 0 w 952"/>
                        <a:gd name="connsiteY27" fmla="*/ 7620 h 8572"/>
                        <a:gd name="connsiteX28" fmla="*/ 0 w 952"/>
                        <a:gd name="connsiteY28" fmla="*/ 7620 h 8572"/>
                        <a:gd name="connsiteX29" fmla="*/ 0 w 952"/>
                        <a:gd name="connsiteY29" fmla="*/ 7620 h 8572"/>
                        <a:gd name="connsiteX30" fmla="*/ 0 w 952"/>
                        <a:gd name="connsiteY30" fmla="*/ 7620 h 8572"/>
                        <a:gd name="connsiteX31" fmla="*/ 0 w 952"/>
                        <a:gd name="connsiteY31" fmla="*/ 7620 h 8572"/>
                        <a:gd name="connsiteX32" fmla="*/ 0 w 952"/>
                        <a:gd name="connsiteY32" fmla="*/ 6667 h 8572"/>
                        <a:gd name="connsiteX33" fmla="*/ 0 w 952"/>
                        <a:gd name="connsiteY33" fmla="*/ 5715 h 8572"/>
                        <a:gd name="connsiteX34" fmla="*/ 0 w 952"/>
                        <a:gd name="connsiteY34" fmla="*/ 4763 h 8572"/>
                        <a:gd name="connsiteX35" fmla="*/ 0 w 952"/>
                        <a:gd name="connsiteY35" fmla="*/ 3810 h 8572"/>
                        <a:gd name="connsiteX36" fmla="*/ 0 w 952"/>
                        <a:gd name="connsiteY36" fmla="*/ 3810 h 8572"/>
                        <a:gd name="connsiteX37" fmla="*/ 0 w 952"/>
                        <a:gd name="connsiteY37" fmla="*/ 3810 h 8572"/>
                        <a:gd name="connsiteX38" fmla="*/ 0 w 952"/>
                        <a:gd name="connsiteY38" fmla="*/ 3810 h 8572"/>
                        <a:gd name="connsiteX39" fmla="*/ 0 w 952"/>
                        <a:gd name="connsiteY39" fmla="*/ 3810 h 8572"/>
                        <a:gd name="connsiteX40" fmla="*/ 0 w 952"/>
                        <a:gd name="connsiteY40" fmla="*/ 3810 h 8572"/>
                        <a:gd name="connsiteX41" fmla="*/ 0 w 952"/>
                        <a:gd name="connsiteY41" fmla="*/ 3810 h 8572"/>
                        <a:gd name="connsiteX42" fmla="*/ 0 w 952"/>
                        <a:gd name="connsiteY42" fmla="*/ 3810 h 8572"/>
                        <a:gd name="connsiteX43" fmla="*/ 0 w 952"/>
                        <a:gd name="connsiteY43" fmla="*/ 3810 h 8572"/>
                        <a:gd name="connsiteX44" fmla="*/ 0 w 952"/>
                        <a:gd name="connsiteY44" fmla="*/ 3810 h 8572"/>
                        <a:gd name="connsiteX45" fmla="*/ 0 w 952"/>
                        <a:gd name="connsiteY45" fmla="*/ 3810 h 8572"/>
                        <a:gd name="connsiteX46" fmla="*/ 0 w 952"/>
                        <a:gd name="connsiteY46" fmla="*/ 3810 h 8572"/>
                        <a:gd name="connsiteX47" fmla="*/ 953 w 952"/>
                        <a:gd name="connsiteY47" fmla="*/ 3810 h 8572"/>
                        <a:gd name="connsiteX48" fmla="*/ 953 w 952"/>
                        <a:gd name="connsiteY48" fmla="*/ 3810 h 8572"/>
                        <a:gd name="connsiteX49" fmla="*/ 953 w 952"/>
                        <a:gd name="connsiteY49" fmla="*/ 3810 h 8572"/>
                        <a:gd name="connsiteX50" fmla="*/ 953 w 952"/>
                        <a:gd name="connsiteY50" fmla="*/ 3810 h 8572"/>
                        <a:gd name="connsiteX51" fmla="*/ 953 w 952"/>
                        <a:gd name="connsiteY51" fmla="*/ 3810 h 8572"/>
                        <a:gd name="connsiteX52" fmla="*/ 953 w 952"/>
                        <a:gd name="connsiteY52" fmla="*/ 3810 h 8572"/>
                        <a:gd name="connsiteX53" fmla="*/ 953 w 952"/>
                        <a:gd name="connsiteY53" fmla="*/ 3810 h 8572"/>
                        <a:gd name="connsiteX54" fmla="*/ 953 w 952"/>
                        <a:gd name="connsiteY54" fmla="*/ 3810 h 8572"/>
                        <a:gd name="connsiteX55" fmla="*/ 953 w 952"/>
                        <a:gd name="connsiteY55" fmla="*/ 3810 h 8572"/>
                        <a:gd name="connsiteX56" fmla="*/ 953 w 952"/>
                        <a:gd name="connsiteY56" fmla="*/ 3810 h 8572"/>
                        <a:gd name="connsiteX57" fmla="*/ 953 w 952"/>
                        <a:gd name="connsiteY57" fmla="*/ 3810 h 8572"/>
                        <a:gd name="connsiteX58" fmla="*/ 953 w 952"/>
                        <a:gd name="connsiteY58" fmla="*/ 4763 h 8572"/>
                        <a:gd name="connsiteX59" fmla="*/ 953 w 952"/>
                        <a:gd name="connsiteY59" fmla="*/ 4763 h 8572"/>
                        <a:gd name="connsiteX60" fmla="*/ 953 w 952"/>
                        <a:gd name="connsiteY60" fmla="*/ 4763 h 8572"/>
                        <a:gd name="connsiteX61" fmla="*/ 953 w 952"/>
                        <a:gd name="connsiteY61" fmla="*/ 4763 h 8572"/>
                        <a:gd name="connsiteX62" fmla="*/ 953 w 952"/>
                        <a:gd name="connsiteY62" fmla="*/ 5715 h 8572"/>
                        <a:gd name="connsiteX63" fmla="*/ 953 w 952"/>
                        <a:gd name="connsiteY63" fmla="*/ 6667 h 8572"/>
                        <a:gd name="connsiteX64" fmla="*/ 953 w 952"/>
                        <a:gd name="connsiteY64" fmla="*/ 6667 h 8572"/>
                        <a:gd name="connsiteX65" fmla="*/ 953 w 952"/>
                        <a:gd name="connsiteY65" fmla="*/ 6667 h 8572"/>
                        <a:gd name="connsiteX66" fmla="*/ 953 w 952"/>
                        <a:gd name="connsiteY66" fmla="*/ 6667 h 8572"/>
                        <a:gd name="connsiteX67" fmla="*/ 953 w 952"/>
                        <a:gd name="connsiteY67" fmla="*/ 6667 h 8572"/>
                        <a:gd name="connsiteX68" fmla="*/ 953 w 952"/>
                        <a:gd name="connsiteY68" fmla="*/ 6667 h 8572"/>
                        <a:gd name="connsiteX69" fmla="*/ 953 w 952"/>
                        <a:gd name="connsiteY69" fmla="*/ 6667 h 8572"/>
                        <a:gd name="connsiteX70" fmla="*/ 953 w 952"/>
                        <a:gd name="connsiteY70" fmla="*/ 6667 h 8572"/>
                        <a:gd name="connsiteX71" fmla="*/ 953 w 952"/>
                        <a:gd name="connsiteY71" fmla="*/ 6667 h 8572"/>
                        <a:gd name="connsiteX72" fmla="*/ 953 w 952"/>
                        <a:gd name="connsiteY72" fmla="*/ 6667 h 8572"/>
                        <a:gd name="connsiteX73" fmla="*/ 953 w 952"/>
                        <a:gd name="connsiteY73" fmla="*/ 6667 h 8572"/>
                        <a:gd name="connsiteX74" fmla="*/ 953 w 952"/>
                        <a:gd name="connsiteY74" fmla="*/ 6667 h 8572"/>
                        <a:gd name="connsiteX75" fmla="*/ 953 w 952"/>
                        <a:gd name="connsiteY75" fmla="*/ 6667 h 8572"/>
                        <a:gd name="connsiteX76" fmla="*/ 953 w 952"/>
                        <a:gd name="connsiteY76" fmla="*/ 6667 h 8572"/>
                        <a:gd name="connsiteX77" fmla="*/ 953 w 952"/>
                        <a:gd name="connsiteY77" fmla="*/ 6667 h 8572"/>
                        <a:gd name="connsiteX78" fmla="*/ 953 w 952"/>
                        <a:gd name="connsiteY78" fmla="*/ 6667 h 8572"/>
                        <a:gd name="connsiteX79" fmla="*/ 953 w 952"/>
                        <a:gd name="connsiteY79" fmla="*/ 6667 h 8572"/>
                        <a:gd name="connsiteX80" fmla="*/ 953 w 952"/>
                        <a:gd name="connsiteY80" fmla="*/ 6667 h 8572"/>
                        <a:gd name="connsiteX81" fmla="*/ 953 w 952"/>
                        <a:gd name="connsiteY81" fmla="*/ 6667 h 8572"/>
                        <a:gd name="connsiteX82" fmla="*/ 953 w 952"/>
                        <a:gd name="connsiteY82" fmla="*/ 6667 h 8572"/>
                        <a:gd name="connsiteX83" fmla="*/ 953 w 952"/>
                        <a:gd name="connsiteY83" fmla="*/ 6667 h 8572"/>
                        <a:gd name="connsiteX84" fmla="*/ 953 w 952"/>
                        <a:gd name="connsiteY84" fmla="*/ 6667 h 8572"/>
                        <a:gd name="connsiteX85" fmla="*/ 953 w 952"/>
                        <a:gd name="connsiteY85" fmla="*/ 6667 h 8572"/>
                        <a:gd name="connsiteX86" fmla="*/ 953 w 952"/>
                        <a:gd name="connsiteY86" fmla="*/ 7620 h 8572"/>
                        <a:gd name="connsiteX87" fmla="*/ 953 w 952"/>
                        <a:gd name="connsiteY87" fmla="*/ 7620 h 8572"/>
                        <a:gd name="connsiteX88" fmla="*/ 953 w 952"/>
                        <a:gd name="connsiteY88" fmla="*/ 8572 h 8572"/>
                        <a:gd name="connsiteX89" fmla="*/ 0 w 952"/>
                        <a:gd name="connsiteY89" fmla="*/ 8572 h 8572"/>
                        <a:gd name="connsiteX90" fmla="*/ 0 w 952"/>
                        <a:gd name="connsiteY90" fmla="*/ 8572 h 8572"/>
                        <a:gd name="connsiteX91" fmla="*/ 0 w 952"/>
                        <a:gd name="connsiteY91" fmla="*/ 8572 h 8572"/>
                        <a:gd name="connsiteX92" fmla="*/ 0 w 952"/>
                        <a:gd name="connsiteY92" fmla="*/ 8572 h 8572"/>
                        <a:gd name="connsiteX93" fmla="*/ 0 w 952"/>
                        <a:gd name="connsiteY93" fmla="*/ 8572 h 8572"/>
                        <a:gd name="connsiteX94" fmla="*/ 0 w 952"/>
                        <a:gd name="connsiteY94" fmla="*/ 0 h 8572"/>
                        <a:gd name="connsiteX95" fmla="*/ 0 w 952"/>
                        <a:gd name="connsiteY95" fmla="*/ 0 h 8572"/>
                        <a:gd name="connsiteX96" fmla="*/ 0 w 952"/>
                        <a:gd name="connsiteY96" fmla="*/ 0 h 8572"/>
                        <a:gd name="connsiteX97" fmla="*/ 0 w 952"/>
                        <a:gd name="connsiteY97" fmla="*/ 0 h 8572"/>
                        <a:gd name="connsiteX98" fmla="*/ 0 w 952"/>
                        <a:gd name="connsiteY98" fmla="*/ 0 h 8572"/>
                        <a:gd name="connsiteX99" fmla="*/ 0 w 952"/>
                        <a:gd name="connsiteY99" fmla="*/ 1905 h 8572"/>
                        <a:gd name="connsiteX100" fmla="*/ 0 w 952"/>
                        <a:gd name="connsiteY100" fmla="*/ 1905 h 8572"/>
                        <a:gd name="connsiteX101" fmla="*/ 0 w 952"/>
                        <a:gd name="connsiteY101" fmla="*/ 1905 h 8572"/>
                        <a:gd name="connsiteX102" fmla="*/ 0 w 952"/>
                        <a:gd name="connsiteY102" fmla="*/ 1905 h 8572"/>
                        <a:gd name="connsiteX103" fmla="*/ 0 w 952"/>
                        <a:gd name="connsiteY103" fmla="*/ 1905 h 8572"/>
                        <a:gd name="connsiteX104" fmla="*/ 0 w 952"/>
                        <a:gd name="connsiteY104" fmla="*/ 7620 h 8572"/>
                        <a:gd name="connsiteX105" fmla="*/ 0 w 952"/>
                        <a:gd name="connsiteY105" fmla="*/ 7620 h 8572"/>
                        <a:gd name="connsiteX106" fmla="*/ 0 w 952"/>
                        <a:gd name="connsiteY106" fmla="*/ 7620 h 8572"/>
                        <a:gd name="connsiteX107" fmla="*/ 0 w 952"/>
                        <a:gd name="connsiteY107" fmla="*/ 7620 h 8572"/>
                        <a:gd name="connsiteX108" fmla="*/ 0 w 952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3810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953" y="3810"/>
                          </a:cubicBezTo>
                          <a:lnTo>
                            <a:pt x="953" y="3810"/>
                          </a:lnTo>
                          <a:cubicBezTo>
                            <a:pt x="953" y="3810"/>
                            <a:pt x="953" y="3810"/>
                            <a:pt x="953" y="3810"/>
                          </a:cubicBezTo>
                          <a:lnTo>
                            <a:pt x="953" y="3810"/>
                          </a:ln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8572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0" y="8572"/>
                          </a:cubicBezTo>
                          <a:cubicBezTo>
                            <a:pt x="953" y="7620"/>
                            <a:pt x="953" y="8572"/>
                            <a:pt x="0" y="8572"/>
                          </a:cubicBezTo>
                          <a:cubicBezTo>
                            <a:pt x="953" y="8572"/>
                            <a:pt x="953" y="8572"/>
                            <a:pt x="0" y="8572"/>
                          </a:cubicBezTo>
                          <a:lnTo>
                            <a:pt x="0" y="8572"/>
                          </a:lnTo>
                          <a:lnTo>
                            <a:pt x="0" y="8572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2" name="任意多边形: 形状 1615"/>
                    <p:cNvSpPr/>
                    <p:nvPr/>
                  </p:nvSpPr>
                  <p:spPr>
                    <a:xfrm>
                      <a:off x="4353877" y="36242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3" name="任意多边形: 形状 1616"/>
                    <p:cNvSpPr/>
                    <p:nvPr/>
                  </p:nvSpPr>
                  <p:spPr>
                    <a:xfrm>
                      <a:off x="4353877" y="3623309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2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952" y="953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953"/>
                            <a:pt x="952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953"/>
                            <a:pt x="952" y="953"/>
                            <a:pt x="0" y="953"/>
                          </a:cubicBezTo>
                          <a:cubicBezTo>
                            <a:pt x="952" y="953"/>
                            <a:pt x="952" y="953"/>
                            <a:pt x="0" y="953"/>
                          </a:cubicBezTo>
                          <a:cubicBezTo>
                            <a:pt x="952" y="953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34" name="图形 2"/>
                  <p:cNvGrpSpPr/>
                  <p:nvPr/>
                </p:nvGrpSpPr>
                <p:grpSpPr>
                  <a:xfrm>
                    <a:off x="4354829" y="3632834"/>
                    <a:ext cx="1905" cy="9525"/>
                    <a:chOff x="4354829" y="3632834"/>
                    <a:chExt cx="1905" cy="9525"/>
                  </a:xfrm>
                  <a:solidFill>
                    <a:srgbClr val="3E7774"/>
                  </a:solidFill>
                </p:grpSpPr>
                <p:sp>
                  <p:nvSpPr>
                    <p:cNvPr id="1735" name="任意多边形: 形状 1618"/>
                    <p:cNvSpPr/>
                    <p:nvPr/>
                  </p:nvSpPr>
                  <p:spPr>
                    <a:xfrm>
                      <a:off x="4355782" y="363283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6" name="任意多边形: 形状 1619"/>
                    <p:cNvSpPr/>
                    <p:nvPr/>
                  </p:nvSpPr>
                  <p:spPr>
                    <a:xfrm>
                      <a:off x="4354829" y="3633787"/>
                      <a:ext cx="1905" cy="8572"/>
                    </a:xfrm>
                    <a:custGeom>
                      <a:avLst/>
                      <a:gdLst>
                        <a:gd name="connsiteX0" fmla="*/ 953 w 1905"/>
                        <a:gd name="connsiteY0" fmla="*/ 8572 h 8572"/>
                        <a:gd name="connsiteX1" fmla="*/ 953 w 1905"/>
                        <a:gd name="connsiteY1" fmla="*/ 8572 h 8572"/>
                        <a:gd name="connsiteX2" fmla="*/ 953 w 1905"/>
                        <a:gd name="connsiteY2" fmla="*/ 8572 h 8572"/>
                        <a:gd name="connsiteX3" fmla="*/ 953 w 1905"/>
                        <a:gd name="connsiteY3" fmla="*/ 8572 h 8572"/>
                        <a:gd name="connsiteX4" fmla="*/ 953 w 1905"/>
                        <a:gd name="connsiteY4" fmla="*/ 7620 h 8572"/>
                        <a:gd name="connsiteX5" fmla="*/ 953 w 1905"/>
                        <a:gd name="connsiteY5" fmla="*/ 7620 h 8572"/>
                        <a:gd name="connsiteX6" fmla="*/ 953 w 1905"/>
                        <a:gd name="connsiteY6" fmla="*/ 7620 h 8572"/>
                        <a:gd name="connsiteX7" fmla="*/ 953 w 1905"/>
                        <a:gd name="connsiteY7" fmla="*/ 7620 h 8572"/>
                        <a:gd name="connsiteX8" fmla="*/ 953 w 1905"/>
                        <a:gd name="connsiteY8" fmla="*/ 7620 h 8572"/>
                        <a:gd name="connsiteX9" fmla="*/ 953 w 1905"/>
                        <a:gd name="connsiteY9" fmla="*/ 7620 h 8572"/>
                        <a:gd name="connsiteX10" fmla="*/ 953 w 1905"/>
                        <a:gd name="connsiteY10" fmla="*/ 7620 h 8572"/>
                        <a:gd name="connsiteX11" fmla="*/ 953 w 1905"/>
                        <a:gd name="connsiteY11" fmla="*/ 7620 h 8572"/>
                        <a:gd name="connsiteX12" fmla="*/ 953 w 1905"/>
                        <a:gd name="connsiteY12" fmla="*/ 7620 h 8572"/>
                        <a:gd name="connsiteX13" fmla="*/ 953 w 1905"/>
                        <a:gd name="connsiteY13" fmla="*/ 7620 h 8572"/>
                        <a:gd name="connsiteX14" fmla="*/ 953 w 1905"/>
                        <a:gd name="connsiteY14" fmla="*/ 7620 h 8572"/>
                        <a:gd name="connsiteX15" fmla="*/ 953 w 1905"/>
                        <a:gd name="connsiteY15" fmla="*/ 7620 h 8572"/>
                        <a:gd name="connsiteX16" fmla="*/ 953 w 1905"/>
                        <a:gd name="connsiteY16" fmla="*/ 7620 h 8572"/>
                        <a:gd name="connsiteX17" fmla="*/ 953 w 1905"/>
                        <a:gd name="connsiteY17" fmla="*/ 7620 h 8572"/>
                        <a:gd name="connsiteX18" fmla="*/ 953 w 1905"/>
                        <a:gd name="connsiteY18" fmla="*/ 7620 h 8572"/>
                        <a:gd name="connsiteX19" fmla="*/ 953 w 1905"/>
                        <a:gd name="connsiteY19" fmla="*/ 7620 h 8572"/>
                        <a:gd name="connsiteX20" fmla="*/ 953 w 1905"/>
                        <a:gd name="connsiteY20" fmla="*/ 7620 h 8572"/>
                        <a:gd name="connsiteX21" fmla="*/ 953 w 1905"/>
                        <a:gd name="connsiteY21" fmla="*/ 7620 h 8572"/>
                        <a:gd name="connsiteX22" fmla="*/ 953 w 1905"/>
                        <a:gd name="connsiteY22" fmla="*/ 7620 h 8572"/>
                        <a:gd name="connsiteX23" fmla="*/ 953 w 1905"/>
                        <a:gd name="connsiteY23" fmla="*/ 7620 h 8572"/>
                        <a:gd name="connsiteX24" fmla="*/ 953 w 1905"/>
                        <a:gd name="connsiteY24" fmla="*/ 7620 h 8572"/>
                        <a:gd name="connsiteX25" fmla="*/ 953 w 1905"/>
                        <a:gd name="connsiteY25" fmla="*/ 7620 h 8572"/>
                        <a:gd name="connsiteX26" fmla="*/ 953 w 1905"/>
                        <a:gd name="connsiteY26" fmla="*/ 7620 h 8572"/>
                        <a:gd name="connsiteX27" fmla="*/ 953 w 1905"/>
                        <a:gd name="connsiteY27" fmla="*/ 7620 h 8572"/>
                        <a:gd name="connsiteX28" fmla="*/ 953 w 1905"/>
                        <a:gd name="connsiteY28" fmla="*/ 7620 h 8572"/>
                        <a:gd name="connsiteX29" fmla="*/ 953 w 1905"/>
                        <a:gd name="connsiteY29" fmla="*/ 7620 h 8572"/>
                        <a:gd name="connsiteX30" fmla="*/ 953 w 1905"/>
                        <a:gd name="connsiteY30" fmla="*/ 7620 h 8572"/>
                        <a:gd name="connsiteX31" fmla="*/ 953 w 1905"/>
                        <a:gd name="connsiteY31" fmla="*/ 7620 h 8572"/>
                        <a:gd name="connsiteX32" fmla="*/ 953 w 1905"/>
                        <a:gd name="connsiteY32" fmla="*/ 6667 h 8572"/>
                        <a:gd name="connsiteX33" fmla="*/ 953 w 1905"/>
                        <a:gd name="connsiteY33" fmla="*/ 5715 h 8572"/>
                        <a:gd name="connsiteX34" fmla="*/ 953 w 1905"/>
                        <a:gd name="connsiteY34" fmla="*/ 4763 h 8572"/>
                        <a:gd name="connsiteX35" fmla="*/ 953 w 1905"/>
                        <a:gd name="connsiteY35" fmla="*/ 3810 h 8572"/>
                        <a:gd name="connsiteX36" fmla="*/ 953 w 1905"/>
                        <a:gd name="connsiteY36" fmla="*/ 3810 h 8572"/>
                        <a:gd name="connsiteX37" fmla="*/ 953 w 1905"/>
                        <a:gd name="connsiteY37" fmla="*/ 3810 h 8572"/>
                        <a:gd name="connsiteX38" fmla="*/ 953 w 1905"/>
                        <a:gd name="connsiteY38" fmla="*/ 3810 h 8572"/>
                        <a:gd name="connsiteX39" fmla="*/ 953 w 1905"/>
                        <a:gd name="connsiteY39" fmla="*/ 3810 h 8572"/>
                        <a:gd name="connsiteX40" fmla="*/ 953 w 1905"/>
                        <a:gd name="connsiteY40" fmla="*/ 3810 h 8572"/>
                        <a:gd name="connsiteX41" fmla="*/ 953 w 1905"/>
                        <a:gd name="connsiteY41" fmla="*/ 3810 h 8572"/>
                        <a:gd name="connsiteX42" fmla="*/ 953 w 1905"/>
                        <a:gd name="connsiteY42" fmla="*/ 3810 h 8572"/>
                        <a:gd name="connsiteX43" fmla="*/ 953 w 1905"/>
                        <a:gd name="connsiteY43" fmla="*/ 3810 h 8572"/>
                        <a:gd name="connsiteX44" fmla="*/ 953 w 1905"/>
                        <a:gd name="connsiteY44" fmla="*/ 3810 h 8572"/>
                        <a:gd name="connsiteX45" fmla="*/ 953 w 1905"/>
                        <a:gd name="connsiteY45" fmla="*/ 3810 h 8572"/>
                        <a:gd name="connsiteX46" fmla="*/ 953 w 1905"/>
                        <a:gd name="connsiteY46" fmla="*/ 3810 h 8572"/>
                        <a:gd name="connsiteX47" fmla="*/ 1905 w 1905"/>
                        <a:gd name="connsiteY47" fmla="*/ 3810 h 8572"/>
                        <a:gd name="connsiteX48" fmla="*/ 1905 w 1905"/>
                        <a:gd name="connsiteY48" fmla="*/ 3810 h 8572"/>
                        <a:gd name="connsiteX49" fmla="*/ 1905 w 1905"/>
                        <a:gd name="connsiteY49" fmla="*/ 3810 h 8572"/>
                        <a:gd name="connsiteX50" fmla="*/ 1905 w 1905"/>
                        <a:gd name="connsiteY50" fmla="*/ 3810 h 8572"/>
                        <a:gd name="connsiteX51" fmla="*/ 1905 w 1905"/>
                        <a:gd name="connsiteY51" fmla="*/ 3810 h 8572"/>
                        <a:gd name="connsiteX52" fmla="*/ 1905 w 1905"/>
                        <a:gd name="connsiteY52" fmla="*/ 3810 h 8572"/>
                        <a:gd name="connsiteX53" fmla="*/ 1905 w 1905"/>
                        <a:gd name="connsiteY53" fmla="*/ 3810 h 8572"/>
                        <a:gd name="connsiteX54" fmla="*/ 1905 w 1905"/>
                        <a:gd name="connsiteY54" fmla="*/ 3810 h 8572"/>
                        <a:gd name="connsiteX55" fmla="*/ 1905 w 1905"/>
                        <a:gd name="connsiteY55" fmla="*/ 3810 h 8572"/>
                        <a:gd name="connsiteX56" fmla="*/ 1905 w 1905"/>
                        <a:gd name="connsiteY56" fmla="*/ 3810 h 8572"/>
                        <a:gd name="connsiteX57" fmla="*/ 1905 w 1905"/>
                        <a:gd name="connsiteY57" fmla="*/ 3810 h 8572"/>
                        <a:gd name="connsiteX58" fmla="*/ 1905 w 1905"/>
                        <a:gd name="connsiteY58" fmla="*/ 4763 h 8572"/>
                        <a:gd name="connsiteX59" fmla="*/ 1905 w 1905"/>
                        <a:gd name="connsiteY59" fmla="*/ 4763 h 8572"/>
                        <a:gd name="connsiteX60" fmla="*/ 1905 w 1905"/>
                        <a:gd name="connsiteY60" fmla="*/ 4763 h 8572"/>
                        <a:gd name="connsiteX61" fmla="*/ 1905 w 1905"/>
                        <a:gd name="connsiteY61" fmla="*/ 4763 h 8572"/>
                        <a:gd name="connsiteX62" fmla="*/ 1905 w 1905"/>
                        <a:gd name="connsiteY62" fmla="*/ 5715 h 8572"/>
                        <a:gd name="connsiteX63" fmla="*/ 1905 w 1905"/>
                        <a:gd name="connsiteY63" fmla="*/ 6667 h 8572"/>
                        <a:gd name="connsiteX64" fmla="*/ 1905 w 1905"/>
                        <a:gd name="connsiteY64" fmla="*/ 6667 h 8572"/>
                        <a:gd name="connsiteX65" fmla="*/ 1905 w 1905"/>
                        <a:gd name="connsiteY65" fmla="*/ 6667 h 8572"/>
                        <a:gd name="connsiteX66" fmla="*/ 1905 w 1905"/>
                        <a:gd name="connsiteY66" fmla="*/ 6667 h 8572"/>
                        <a:gd name="connsiteX67" fmla="*/ 1905 w 1905"/>
                        <a:gd name="connsiteY67" fmla="*/ 6667 h 8572"/>
                        <a:gd name="connsiteX68" fmla="*/ 1905 w 1905"/>
                        <a:gd name="connsiteY68" fmla="*/ 6667 h 8572"/>
                        <a:gd name="connsiteX69" fmla="*/ 1905 w 1905"/>
                        <a:gd name="connsiteY69" fmla="*/ 6667 h 8572"/>
                        <a:gd name="connsiteX70" fmla="*/ 1905 w 1905"/>
                        <a:gd name="connsiteY70" fmla="*/ 6667 h 8572"/>
                        <a:gd name="connsiteX71" fmla="*/ 1905 w 1905"/>
                        <a:gd name="connsiteY71" fmla="*/ 6667 h 8572"/>
                        <a:gd name="connsiteX72" fmla="*/ 1905 w 1905"/>
                        <a:gd name="connsiteY72" fmla="*/ 6667 h 8572"/>
                        <a:gd name="connsiteX73" fmla="*/ 1905 w 1905"/>
                        <a:gd name="connsiteY73" fmla="*/ 6667 h 8572"/>
                        <a:gd name="connsiteX74" fmla="*/ 1905 w 1905"/>
                        <a:gd name="connsiteY74" fmla="*/ 6667 h 8572"/>
                        <a:gd name="connsiteX75" fmla="*/ 1905 w 1905"/>
                        <a:gd name="connsiteY75" fmla="*/ 6667 h 8572"/>
                        <a:gd name="connsiteX76" fmla="*/ 1905 w 1905"/>
                        <a:gd name="connsiteY76" fmla="*/ 6667 h 8572"/>
                        <a:gd name="connsiteX77" fmla="*/ 1905 w 1905"/>
                        <a:gd name="connsiteY77" fmla="*/ 6667 h 8572"/>
                        <a:gd name="connsiteX78" fmla="*/ 1905 w 1905"/>
                        <a:gd name="connsiteY78" fmla="*/ 6667 h 8572"/>
                        <a:gd name="connsiteX79" fmla="*/ 1905 w 1905"/>
                        <a:gd name="connsiteY79" fmla="*/ 6667 h 8572"/>
                        <a:gd name="connsiteX80" fmla="*/ 1905 w 1905"/>
                        <a:gd name="connsiteY80" fmla="*/ 6667 h 8572"/>
                        <a:gd name="connsiteX81" fmla="*/ 1905 w 1905"/>
                        <a:gd name="connsiteY81" fmla="*/ 6667 h 8572"/>
                        <a:gd name="connsiteX82" fmla="*/ 1905 w 1905"/>
                        <a:gd name="connsiteY82" fmla="*/ 6667 h 8572"/>
                        <a:gd name="connsiteX83" fmla="*/ 1905 w 1905"/>
                        <a:gd name="connsiteY83" fmla="*/ 6667 h 8572"/>
                        <a:gd name="connsiteX84" fmla="*/ 1905 w 1905"/>
                        <a:gd name="connsiteY84" fmla="*/ 6667 h 8572"/>
                        <a:gd name="connsiteX85" fmla="*/ 1905 w 1905"/>
                        <a:gd name="connsiteY85" fmla="*/ 6667 h 8572"/>
                        <a:gd name="connsiteX86" fmla="*/ 1905 w 1905"/>
                        <a:gd name="connsiteY86" fmla="*/ 7620 h 8572"/>
                        <a:gd name="connsiteX87" fmla="*/ 1905 w 1905"/>
                        <a:gd name="connsiteY87" fmla="*/ 7620 h 8572"/>
                        <a:gd name="connsiteX88" fmla="*/ 1905 w 1905"/>
                        <a:gd name="connsiteY88" fmla="*/ 8572 h 8572"/>
                        <a:gd name="connsiteX89" fmla="*/ 953 w 1905"/>
                        <a:gd name="connsiteY89" fmla="*/ 8572 h 8572"/>
                        <a:gd name="connsiteX90" fmla="*/ 953 w 1905"/>
                        <a:gd name="connsiteY90" fmla="*/ 8572 h 8572"/>
                        <a:gd name="connsiteX91" fmla="*/ 953 w 1905"/>
                        <a:gd name="connsiteY91" fmla="*/ 8572 h 8572"/>
                        <a:gd name="connsiteX92" fmla="*/ 953 w 1905"/>
                        <a:gd name="connsiteY92" fmla="*/ 8572 h 8572"/>
                        <a:gd name="connsiteX93" fmla="*/ 953 w 1905"/>
                        <a:gd name="connsiteY93" fmla="*/ 8572 h 8572"/>
                        <a:gd name="connsiteX94" fmla="*/ 0 w 1905"/>
                        <a:gd name="connsiteY94" fmla="*/ 0 h 8572"/>
                        <a:gd name="connsiteX95" fmla="*/ 0 w 1905"/>
                        <a:gd name="connsiteY95" fmla="*/ 0 h 8572"/>
                        <a:gd name="connsiteX96" fmla="*/ 0 w 1905"/>
                        <a:gd name="connsiteY96" fmla="*/ 0 h 8572"/>
                        <a:gd name="connsiteX97" fmla="*/ 0 w 1905"/>
                        <a:gd name="connsiteY97" fmla="*/ 0 h 8572"/>
                        <a:gd name="connsiteX98" fmla="*/ 0 w 1905"/>
                        <a:gd name="connsiteY98" fmla="*/ 0 h 8572"/>
                        <a:gd name="connsiteX99" fmla="*/ 0 w 1905"/>
                        <a:gd name="connsiteY99" fmla="*/ 1905 h 8572"/>
                        <a:gd name="connsiteX100" fmla="*/ 0 w 1905"/>
                        <a:gd name="connsiteY100" fmla="*/ 1905 h 8572"/>
                        <a:gd name="connsiteX101" fmla="*/ 0 w 1905"/>
                        <a:gd name="connsiteY101" fmla="*/ 1905 h 8572"/>
                        <a:gd name="connsiteX102" fmla="*/ 0 w 1905"/>
                        <a:gd name="connsiteY102" fmla="*/ 1905 h 8572"/>
                        <a:gd name="connsiteX103" fmla="*/ 0 w 1905"/>
                        <a:gd name="connsiteY103" fmla="*/ 1905 h 8572"/>
                        <a:gd name="connsiteX104" fmla="*/ 953 w 1905"/>
                        <a:gd name="connsiteY104" fmla="*/ 7620 h 8572"/>
                        <a:gd name="connsiteX105" fmla="*/ 953 w 1905"/>
                        <a:gd name="connsiteY105" fmla="*/ 7620 h 8572"/>
                        <a:gd name="connsiteX106" fmla="*/ 953 w 1905"/>
                        <a:gd name="connsiteY106" fmla="*/ 7620 h 8572"/>
                        <a:gd name="connsiteX107" fmla="*/ 953 w 1905"/>
                        <a:gd name="connsiteY107" fmla="*/ 7620 h 8572"/>
                        <a:gd name="connsiteX108" fmla="*/ 953 w 1905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5" h="8572">
                          <a:moveTo>
                            <a:pt x="953" y="8572"/>
                          </a:move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7620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lnTo>
                            <a:pt x="953" y="3810"/>
                          </a:ln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8572"/>
                            <a:pt x="1905" y="8572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lnTo>
                            <a:pt x="953" y="8572"/>
                          </a:lnTo>
                          <a:lnTo>
                            <a:pt x="953" y="8572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953" y="7620"/>
                          </a:move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7" name="任意多边形: 形状 1620"/>
                    <p:cNvSpPr/>
                    <p:nvPr/>
                  </p:nvSpPr>
                  <p:spPr>
                    <a:xfrm>
                      <a:off x="4354829" y="36337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38" name="任意多边形: 形状 1621"/>
                    <p:cNvSpPr/>
                    <p:nvPr/>
                  </p:nvSpPr>
                  <p:spPr>
                    <a:xfrm>
                      <a:off x="4354829" y="3632834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3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3" y="953"/>
                            <a:pt x="953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3" y="953"/>
                            <a:pt x="953" y="953"/>
                            <a:pt x="0" y="953"/>
                          </a:cubicBezTo>
                          <a:cubicBezTo>
                            <a:pt x="953" y="953"/>
                            <a:pt x="953" y="953"/>
                            <a:pt x="0" y="953"/>
                          </a:cubicBezTo>
                          <a:cubicBezTo>
                            <a:pt x="953" y="0"/>
                            <a:pt x="953" y="0"/>
                            <a:pt x="0" y="953"/>
                          </a:cubicBezTo>
                          <a:cubicBezTo>
                            <a:pt x="953" y="0"/>
                            <a:pt x="953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39" name="图形 2"/>
                  <p:cNvGrpSpPr/>
                  <p:nvPr/>
                </p:nvGrpSpPr>
                <p:grpSpPr>
                  <a:xfrm>
                    <a:off x="4355782" y="3642359"/>
                    <a:ext cx="952" cy="9525"/>
                    <a:chOff x="4355782" y="3642359"/>
                    <a:chExt cx="952" cy="9525"/>
                  </a:xfrm>
                  <a:solidFill>
                    <a:srgbClr val="3E7774"/>
                  </a:solidFill>
                </p:grpSpPr>
                <p:sp>
                  <p:nvSpPr>
                    <p:cNvPr id="1740" name="任意多边形: 形状 1623"/>
                    <p:cNvSpPr/>
                    <p:nvPr/>
                  </p:nvSpPr>
                  <p:spPr>
                    <a:xfrm>
                      <a:off x="4355782" y="364235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1" name="任意多边形: 形状 1624"/>
                    <p:cNvSpPr/>
                    <p:nvPr/>
                  </p:nvSpPr>
                  <p:spPr>
                    <a:xfrm>
                      <a:off x="4355782" y="3643312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8572 h 8572"/>
                        <a:gd name="connsiteX2" fmla="*/ 0 w 952"/>
                        <a:gd name="connsiteY2" fmla="*/ 8572 h 8572"/>
                        <a:gd name="connsiteX3" fmla="*/ 0 w 952"/>
                        <a:gd name="connsiteY3" fmla="*/ 8572 h 8572"/>
                        <a:gd name="connsiteX4" fmla="*/ 0 w 952"/>
                        <a:gd name="connsiteY4" fmla="*/ 7620 h 8572"/>
                        <a:gd name="connsiteX5" fmla="*/ 0 w 952"/>
                        <a:gd name="connsiteY5" fmla="*/ 7620 h 8572"/>
                        <a:gd name="connsiteX6" fmla="*/ 0 w 952"/>
                        <a:gd name="connsiteY6" fmla="*/ 7620 h 8572"/>
                        <a:gd name="connsiteX7" fmla="*/ 0 w 952"/>
                        <a:gd name="connsiteY7" fmla="*/ 7620 h 8572"/>
                        <a:gd name="connsiteX8" fmla="*/ 0 w 952"/>
                        <a:gd name="connsiteY8" fmla="*/ 7620 h 8572"/>
                        <a:gd name="connsiteX9" fmla="*/ 0 w 952"/>
                        <a:gd name="connsiteY9" fmla="*/ 7620 h 8572"/>
                        <a:gd name="connsiteX10" fmla="*/ 0 w 952"/>
                        <a:gd name="connsiteY10" fmla="*/ 7620 h 8572"/>
                        <a:gd name="connsiteX11" fmla="*/ 0 w 952"/>
                        <a:gd name="connsiteY11" fmla="*/ 7620 h 8572"/>
                        <a:gd name="connsiteX12" fmla="*/ 0 w 952"/>
                        <a:gd name="connsiteY12" fmla="*/ 7620 h 8572"/>
                        <a:gd name="connsiteX13" fmla="*/ 0 w 952"/>
                        <a:gd name="connsiteY13" fmla="*/ 7620 h 8572"/>
                        <a:gd name="connsiteX14" fmla="*/ 0 w 952"/>
                        <a:gd name="connsiteY14" fmla="*/ 7620 h 8572"/>
                        <a:gd name="connsiteX15" fmla="*/ 0 w 952"/>
                        <a:gd name="connsiteY15" fmla="*/ 7620 h 8572"/>
                        <a:gd name="connsiteX16" fmla="*/ 0 w 952"/>
                        <a:gd name="connsiteY16" fmla="*/ 7620 h 8572"/>
                        <a:gd name="connsiteX17" fmla="*/ 0 w 952"/>
                        <a:gd name="connsiteY17" fmla="*/ 7620 h 8572"/>
                        <a:gd name="connsiteX18" fmla="*/ 0 w 952"/>
                        <a:gd name="connsiteY18" fmla="*/ 7620 h 8572"/>
                        <a:gd name="connsiteX19" fmla="*/ 0 w 952"/>
                        <a:gd name="connsiteY19" fmla="*/ 7620 h 8572"/>
                        <a:gd name="connsiteX20" fmla="*/ 0 w 952"/>
                        <a:gd name="connsiteY20" fmla="*/ 7620 h 8572"/>
                        <a:gd name="connsiteX21" fmla="*/ 0 w 952"/>
                        <a:gd name="connsiteY21" fmla="*/ 7620 h 8572"/>
                        <a:gd name="connsiteX22" fmla="*/ 0 w 952"/>
                        <a:gd name="connsiteY22" fmla="*/ 7620 h 8572"/>
                        <a:gd name="connsiteX23" fmla="*/ 0 w 952"/>
                        <a:gd name="connsiteY23" fmla="*/ 7620 h 8572"/>
                        <a:gd name="connsiteX24" fmla="*/ 0 w 952"/>
                        <a:gd name="connsiteY24" fmla="*/ 7620 h 8572"/>
                        <a:gd name="connsiteX25" fmla="*/ 0 w 952"/>
                        <a:gd name="connsiteY25" fmla="*/ 7620 h 8572"/>
                        <a:gd name="connsiteX26" fmla="*/ 0 w 952"/>
                        <a:gd name="connsiteY26" fmla="*/ 7620 h 8572"/>
                        <a:gd name="connsiteX27" fmla="*/ 0 w 952"/>
                        <a:gd name="connsiteY27" fmla="*/ 7620 h 8572"/>
                        <a:gd name="connsiteX28" fmla="*/ 0 w 952"/>
                        <a:gd name="connsiteY28" fmla="*/ 7620 h 8572"/>
                        <a:gd name="connsiteX29" fmla="*/ 0 w 952"/>
                        <a:gd name="connsiteY29" fmla="*/ 7620 h 8572"/>
                        <a:gd name="connsiteX30" fmla="*/ 0 w 952"/>
                        <a:gd name="connsiteY30" fmla="*/ 7620 h 8572"/>
                        <a:gd name="connsiteX31" fmla="*/ 0 w 952"/>
                        <a:gd name="connsiteY31" fmla="*/ 7620 h 8572"/>
                        <a:gd name="connsiteX32" fmla="*/ 0 w 952"/>
                        <a:gd name="connsiteY32" fmla="*/ 6667 h 8572"/>
                        <a:gd name="connsiteX33" fmla="*/ 0 w 952"/>
                        <a:gd name="connsiteY33" fmla="*/ 5715 h 8572"/>
                        <a:gd name="connsiteX34" fmla="*/ 0 w 952"/>
                        <a:gd name="connsiteY34" fmla="*/ 4763 h 8572"/>
                        <a:gd name="connsiteX35" fmla="*/ 0 w 952"/>
                        <a:gd name="connsiteY35" fmla="*/ 3810 h 8572"/>
                        <a:gd name="connsiteX36" fmla="*/ 0 w 952"/>
                        <a:gd name="connsiteY36" fmla="*/ 3810 h 8572"/>
                        <a:gd name="connsiteX37" fmla="*/ 0 w 952"/>
                        <a:gd name="connsiteY37" fmla="*/ 3810 h 8572"/>
                        <a:gd name="connsiteX38" fmla="*/ 0 w 952"/>
                        <a:gd name="connsiteY38" fmla="*/ 3810 h 8572"/>
                        <a:gd name="connsiteX39" fmla="*/ 0 w 952"/>
                        <a:gd name="connsiteY39" fmla="*/ 3810 h 8572"/>
                        <a:gd name="connsiteX40" fmla="*/ 0 w 952"/>
                        <a:gd name="connsiteY40" fmla="*/ 3810 h 8572"/>
                        <a:gd name="connsiteX41" fmla="*/ 0 w 952"/>
                        <a:gd name="connsiteY41" fmla="*/ 3810 h 8572"/>
                        <a:gd name="connsiteX42" fmla="*/ 0 w 952"/>
                        <a:gd name="connsiteY42" fmla="*/ 3810 h 8572"/>
                        <a:gd name="connsiteX43" fmla="*/ 0 w 952"/>
                        <a:gd name="connsiteY43" fmla="*/ 3810 h 8572"/>
                        <a:gd name="connsiteX44" fmla="*/ 0 w 952"/>
                        <a:gd name="connsiteY44" fmla="*/ 3810 h 8572"/>
                        <a:gd name="connsiteX45" fmla="*/ 0 w 952"/>
                        <a:gd name="connsiteY45" fmla="*/ 3810 h 8572"/>
                        <a:gd name="connsiteX46" fmla="*/ 0 w 952"/>
                        <a:gd name="connsiteY46" fmla="*/ 3810 h 8572"/>
                        <a:gd name="connsiteX47" fmla="*/ 952 w 952"/>
                        <a:gd name="connsiteY47" fmla="*/ 3810 h 8572"/>
                        <a:gd name="connsiteX48" fmla="*/ 952 w 952"/>
                        <a:gd name="connsiteY48" fmla="*/ 3810 h 8572"/>
                        <a:gd name="connsiteX49" fmla="*/ 952 w 952"/>
                        <a:gd name="connsiteY49" fmla="*/ 3810 h 8572"/>
                        <a:gd name="connsiteX50" fmla="*/ 952 w 952"/>
                        <a:gd name="connsiteY50" fmla="*/ 3810 h 8572"/>
                        <a:gd name="connsiteX51" fmla="*/ 952 w 952"/>
                        <a:gd name="connsiteY51" fmla="*/ 3810 h 8572"/>
                        <a:gd name="connsiteX52" fmla="*/ 952 w 952"/>
                        <a:gd name="connsiteY52" fmla="*/ 3810 h 8572"/>
                        <a:gd name="connsiteX53" fmla="*/ 952 w 952"/>
                        <a:gd name="connsiteY53" fmla="*/ 3810 h 8572"/>
                        <a:gd name="connsiteX54" fmla="*/ 952 w 952"/>
                        <a:gd name="connsiteY54" fmla="*/ 3810 h 8572"/>
                        <a:gd name="connsiteX55" fmla="*/ 952 w 952"/>
                        <a:gd name="connsiteY55" fmla="*/ 3810 h 8572"/>
                        <a:gd name="connsiteX56" fmla="*/ 952 w 952"/>
                        <a:gd name="connsiteY56" fmla="*/ 3810 h 8572"/>
                        <a:gd name="connsiteX57" fmla="*/ 952 w 952"/>
                        <a:gd name="connsiteY57" fmla="*/ 3810 h 8572"/>
                        <a:gd name="connsiteX58" fmla="*/ 952 w 952"/>
                        <a:gd name="connsiteY58" fmla="*/ 4763 h 8572"/>
                        <a:gd name="connsiteX59" fmla="*/ 952 w 952"/>
                        <a:gd name="connsiteY59" fmla="*/ 4763 h 8572"/>
                        <a:gd name="connsiteX60" fmla="*/ 952 w 952"/>
                        <a:gd name="connsiteY60" fmla="*/ 4763 h 8572"/>
                        <a:gd name="connsiteX61" fmla="*/ 952 w 952"/>
                        <a:gd name="connsiteY61" fmla="*/ 4763 h 8572"/>
                        <a:gd name="connsiteX62" fmla="*/ 952 w 952"/>
                        <a:gd name="connsiteY62" fmla="*/ 5715 h 8572"/>
                        <a:gd name="connsiteX63" fmla="*/ 952 w 952"/>
                        <a:gd name="connsiteY63" fmla="*/ 6667 h 8572"/>
                        <a:gd name="connsiteX64" fmla="*/ 952 w 952"/>
                        <a:gd name="connsiteY64" fmla="*/ 6667 h 8572"/>
                        <a:gd name="connsiteX65" fmla="*/ 952 w 952"/>
                        <a:gd name="connsiteY65" fmla="*/ 6667 h 8572"/>
                        <a:gd name="connsiteX66" fmla="*/ 952 w 952"/>
                        <a:gd name="connsiteY66" fmla="*/ 6667 h 8572"/>
                        <a:gd name="connsiteX67" fmla="*/ 952 w 952"/>
                        <a:gd name="connsiteY67" fmla="*/ 6667 h 8572"/>
                        <a:gd name="connsiteX68" fmla="*/ 952 w 952"/>
                        <a:gd name="connsiteY68" fmla="*/ 6667 h 8572"/>
                        <a:gd name="connsiteX69" fmla="*/ 952 w 952"/>
                        <a:gd name="connsiteY69" fmla="*/ 6667 h 8572"/>
                        <a:gd name="connsiteX70" fmla="*/ 952 w 952"/>
                        <a:gd name="connsiteY70" fmla="*/ 6667 h 8572"/>
                        <a:gd name="connsiteX71" fmla="*/ 952 w 952"/>
                        <a:gd name="connsiteY71" fmla="*/ 6667 h 8572"/>
                        <a:gd name="connsiteX72" fmla="*/ 952 w 952"/>
                        <a:gd name="connsiteY72" fmla="*/ 6667 h 8572"/>
                        <a:gd name="connsiteX73" fmla="*/ 952 w 952"/>
                        <a:gd name="connsiteY73" fmla="*/ 6667 h 8572"/>
                        <a:gd name="connsiteX74" fmla="*/ 952 w 952"/>
                        <a:gd name="connsiteY74" fmla="*/ 6667 h 8572"/>
                        <a:gd name="connsiteX75" fmla="*/ 952 w 952"/>
                        <a:gd name="connsiteY75" fmla="*/ 6667 h 8572"/>
                        <a:gd name="connsiteX76" fmla="*/ 952 w 952"/>
                        <a:gd name="connsiteY76" fmla="*/ 6667 h 8572"/>
                        <a:gd name="connsiteX77" fmla="*/ 952 w 952"/>
                        <a:gd name="connsiteY77" fmla="*/ 6667 h 8572"/>
                        <a:gd name="connsiteX78" fmla="*/ 952 w 952"/>
                        <a:gd name="connsiteY78" fmla="*/ 6667 h 8572"/>
                        <a:gd name="connsiteX79" fmla="*/ 952 w 952"/>
                        <a:gd name="connsiteY79" fmla="*/ 6667 h 8572"/>
                        <a:gd name="connsiteX80" fmla="*/ 952 w 952"/>
                        <a:gd name="connsiteY80" fmla="*/ 6667 h 8572"/>
                        <a:gd name="connsiteX81" fmla="*/ 952 w 952"/>
                        <a:gd name="connsiteY81" fmla="*/ 6667 h 8572"/>
                        <a:gd name="connsiteX82" fmla="*/ 952 w 952"/>
                        <a:gd name="connsiteY82" fmla="*/ 6667 h 8572"/>
                        <a:gd name="connsiteX83" fmla="*/ 952 w 952"/>
                        <a:gd name="connsiteY83" fmla="*/ 6667 h 8572"/>
                        <a:gd name="connsiteX84" fmla="*/ 952 w 952"/>
                        <a:gd name="connsiteY84" fmla="*/ 6667 h 8572"/>
                        <a:gd name="connsiteX85" fmla="*/ 952 w 952"/>
                        <a:gd name="connsiteY85" fmla="*/ 6667 h 8572"/>
                        <a:gd name="connsiteX86" fmla="*/ 952 w 952"/>
                        <a:gd name="connsiteY86" fmla="*/ 7620 h 8572"/>
                        <a:gd name="connsiteX87" fmla="*/ 952 w 952"/>
                        <a:gd name="connsiteY87" fmla="*/ 7620 h 8572"/>
                        <a:gd name="connsiteX88" fmla="*/ 952 w 952"/>
                        <a:gd name="connsiteY88" fmla="*/ 8572 h 8572"/>
                        <a:gd name="connsiteX89" fmla="*/ 0 w 952"/>
                        <a:gd name="connsiteY89" fmla="*/ 8572 h 8572"/>
                        <a:gd name="connsiteX90" fmla="*/ 0 w 952"/>
                        <a:gd name="connsiteY90" fmla="*/ 8572 h 8572"/>
                        <a:gd name="connsiteX91" fmla="*/ 0 w 952"/>
                        <a:gd name="connsiteY91" fmla="*/ 8572 h 8572"/>
                        <a:gd name="connsiteX92" fmla="*/ 0 w 952"/>
                        <a:gd name="connsiteY92" fmla="*/ 8572 h 8572"/>
                        <a:gd name="connsiteX93" fmla="*/ 0 w 952"/>
                        <a:gd name="connsiteY93" fmla="*/ 8572 h 8572"/>
                        <a:gd name="connsiteX94" fmla="*/ 0 w 952"/>
                        <a:gd name="connsiteY94" fmla="*/ 0 h 8572"/>
                        <a:gd name="connsiteX95" fmla="*/ 0 w 952"/>
                        <a:gd name="connsiteY95" fmla="*/ 0 h 8572"/>
                        <a:gd name="connsiteX96" fmla="*/ 0 w 952"/>
                        <a:gd name="connsiteY96" fmla="*/ 0 h 8572"/>
                        <a:gd name="connsiteX97" fmla="*/ 0 w 952"/>
                        <a:gd name="connsiteY97" fmla="*/ 0 h 8572"/>
                        <a:gd name="connsiteX98" fmla="*/ 0 w 952"/>
                        <a:gd name="connsiteY98" fmla="*/ 0 h 8572"/>
                        <a:gd name="connsiteX99" fmla="*/ 0 w 952"/>
                        <a:gd name="connsiteY99" fmla="*/ 1905 h 8572"/>
                        <a:gd name="connsiteX100" fmla="*/ 0 w 952"/>
                        <a:gd name="connsiteY100" fmla="*/ 1905 h 8572"/>
                        <a:gd name="connsiteX101" fmla="*/ 0 w 952"/>
                        <a:gd name="connsiteY101" fmla="*/ 1905 h 8572"/>
                        <a:gd name="connsiteX102" fmla="*/ 0 w 952"/>
                        <a:gd name="connsiteY102" fmla="*/ 1905 h 8572"/>
                        <a:gd name="connsiteX103" fmla="*/ 0 w 952"/>
                        <a:gd name="connsiteY103" fmla="*/ 1905 h 8572"/>
                        <a:gd name="connsiteX104" fmla="*/ 952 w 952"/>
                        <a:gd name="connsiteY104" fmla="*/ 7620 h 8572"/>
                        <a:gd name="connsiteX105" fmla="*/ 952 w 952"/>
                        <a:gd name="connsiteY105" fmla="*/ 7620 h 8572"/>
                        <a:gd name="connsiteX106" fmla="*/ 952 w 952"/>
                        <a:gd name="connsiteY106" fmla="*/ 7620 h 8572"/>
                        <a:gd name="connsiteX107" fmla="*/ 952 w 952"/>
                        <a:gd name="connsiteY107" fmla="*/ 7620 h 8572"/>
                        <a:gd name="connsiteX108" fmla="*/ 952 w 952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8572"/>
                            <a:pt x="952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8572"/>
                            <a:pt x="0" y="8572"/>
                          </a:cubicBezTo>
                          <a:lnTo>
                            <a:pt x="0" y="8572"/>
                          </a:lnTo>
                          <a:lnTo>
                            <a:pt x="0" y="8572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0" y="7620"/>
                            <a:pt x="0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2" name="任意多边形: 形状 1625"/>
                    <p:cNvSpPr/>
                    <p:nvPr/>
                  </p:nvSpPr>
                  <p:spPr>
                    <a:xfrm>
                      <a:off x="4355782" y="364331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3" name="任意多边形: 形状 1626"/>
                    <p:cNvSpPr/>
                    <p:nvPr/>
                  </p:nvSpPr>
                  <p:spPr>
                    <a:xfrm>
                      <a:off x="4355782" y="3642359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2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744" name="图形 2"/>
                  <p:cNvGrpSpPr/>
                  <p:nvPr/>
                </p:nvGrpSpPr>
                <p:grpSpPr>
                  <a:xfrm>
                    <a:off x="4356020" y="3651884"/>
                    <a:ext cx="1666" cy="9525"/>
                    <a:chOff x="4356020" y="3651884"/>
                    <a:chExt cx="1666" cy="9525"/>
                  </a:xfrm>
                  <a:solidFill>
                    <a:srgbClr val="3E7774"/>
                  </a:solidFill>
                </p:grpSpPr>
                <p:sp>
                  <p:nvSpPr>
                    <p:cNvPr id="1745" name="任意多边形: 形状 1628"/>
                    <p:cNvSpPr/>
                    <p:nvPr/>
                  </p:nvSpPr>
                  <p:spPr>
                    <a:xfrm>
                      <a:off x="4356735" y="365188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6" name="任意多边形: 形状 1629"/>
                    <p:cNvSpPr/>
                    <p:nvPr/>
                  </p:nvSpPr>
                  <p:spPr>
                    <a:xfrm>
                      <a:off x="4356735" y="3652837"/>
                      <a:ext cx="952" cy="8572"/>
                    </a:xfrm>
                    <a:custGeom>
                      <a:avLst/>
                      <a:gdLst>
                        <a:gd name="connsiteX0" fmla="*/ 0 w 952"/>
                        <a:gd name="connsiteY0" fmla="*/ 8572 h 8572"/>
                        <a:gd name="connsiteX1" fmla="*/ 0 w 952"/>
                        <a:gd name="connsiteY1" fmla="*/ 8572 h 8572"/>
                        <a:gd name="connsiteX2" fmla="*/ 0 w 952"/>
                        <a:gd name="connsiteY2" fmla="*/ 8572 h 8572"/>
                        <a:gd name="connsiteX3" fmla="*/ 0 w 952"/>
                        <a:gd name="connsiteY3" fmla="*/ 8572 h 8572"/>
                        <a:gd name="connsiteX4" fmla="*/ 0 w 952"/>
                        <a:gd name="connsiteY4" fmla="*/ 7620 h 8572"/>
                        <a:gd name="connsiteX5" fmla="*/ 0 w 952"/>
                        <a:gd name="connsiteY5" fmla="*/ 7620 h 8572"/>
                        <a:gd name="connsiteX6" fmla="*/ 0 w 952"/>
                        <a:gd name="connsiteY6" fmla="*/ 7620 h 8572"/>
                        <a:gd name="connsiteX7" fmla="*/ 0 w 952"/>
                        <a:gd name="connsiteY7" fmla="*/ 7620 h 8572"/>
                        <a:gd name="connsiteX8" fmla="*/ 0 w 952"/>
                        <a:gd name="connsiteY8" fmla="*/ 7620 h 8572"/>
                        <a:gd name="connsiteX9" fmla="*/ 0 w 952"/>
                        <a:gd name="connsiteY9" fmla="*/ 7620 h 8572"/>
                        <a:gd name="connsiteX10" fmla="*/ 0 w 952"/>
                        <a:gd name="connsiteY10" fmla="*/ 7620 h 8572"/>
                        <a:gd name="connsiteX11" fmla="*/ 0 w 952"/>
                        <a:gd name="connsiteY11" fmla="*/ 7620 h 8572"/>
                        <a:gd name="connsiteX12" fmla="*/ 0 w 952"/>
                        <a:gd name="connsiteY12" fmla="*/ 7620 h 8572"/>
                        <a:gd name="connsiteX13" fmla="*/ 0 w 952"/>
                        <a:gd name="connsiteY13" fmla="*/ 7620 h 8572"/>
                        <a:gd name="connsiteX14" fmla="*/ 0 w 952"/>
                        <a:gd name="connsiteY14" fmla="*/ 7620 h 8572"/>
                        <a:gd name="connsiteX15" fmla="*/ 0 w 952"/>
                        <a:gd name="connsiteY15" fmla="*/ 7620 h 8572"/>
                        <a:gd name="connsiteX16" fmla="*/ 0 w 952"/>
                        <a:gd name="connsiteY16" fmla="*/ 7620 h 8572"/>
                        <a:gd name="connsiteX17" fmla="*/ 0 w 952"/>
                        <a:gd name="connsiteY17" fmla="*/ 7620 h 8572"/>
                        <a:gd name="connsiteX18" fmla="*/ 0 w 952"/>
                        <a:gd name="connsiteY18" fmla="*/ 7620 h 8572"/>
                        <a:gd name="connsiteX19" fmla="*/ 0 w 952"/>
                        <a:gd name="connsiteY19" fmla="*/ 7620 h 8572"/>
                        <a:gd name="connsiteX20" fmla="*/ 0 w 952"/>
                        <a:gd name="connsiteY20" fmla="*/ 7620 h 8572"/>
                        <a:gd name="connsiteX21" fmla="*/ 0 w 952"/>
                        <a:gd name="connsiteY21" fmla="*/ 7620 h 8572"/>
                        <a:gd name="connsiteX22" fmla="*/ 0 w 952"/>
                        <a:gd name="connsiteY22" fmla="*/ 7620 h 8572"/>
                        <a:gd name="connsiteX23" fmla="*/ 0 w 952"/>
                        <a:gd name="connsiteY23" fmla="*/ 7620 h 8572"/>
                        <a:gd name="connsiteX24" fmla="*/ 0 w 952"/>
                        <a:gd name="connsiteY24" fmla="*/ 7620 h 8572"/>
                        <a:gd name="connsiteX25" fmla="*/ 0 w 952"/>
                        <a:gd name="connsiteY25" fmla="*/ 7620 h 8572"/>
                        <a:gd name="connsiteX26" fmla="*/ 0 w 952"/>
                        <a:gd name="connsiteY26" fmla="*/ 7620 h 8572"/>
                        <a:gd name="connsiteX27" fmla="*/ 0 w 952"/>
                        <a:gd name="connsiteY27" fmla="*/ 7620 h 8572"/>
                        <a:gd name="connsiteX28" fmla="*/ 0 w 952"/>
                        <a:gd name="connsiteY28" fmla="*/ 7620 h 8572"/>
                        <a:gd name="connsiteX29" fmla="*/ 0 w 952"/>
                        <a:gd name="connsiteY29" fmla="*/ 7620 h 8572"/>
                        <a:gd name="connsiteX30" fmla="*/ 0 w 952"/>
                        <a:gd name="connsiteY30" fmla="*/ 7620 h 8572"/>
                        <a:gd name="connsiteX31" fmla="*/ 0 w 952"/>
                        <a:gd name="connsiteY31" fmla="*/ 7620 h 8572"/>
                        <a:gd name="connsiteX32" fmla="*/ 0 w 952"/>
                        <a:gd name="connsiteY32" fmla="*/ 6667 h 8572"/>
                        <a:gd name="connsiteX33" fmla="*/ 0 w 952"/>
                        <a:gd name="connsiteY33" fmla="*/ 5715 h 8572"/>
                        <a:gd name="connsiteX34" fmla="*/ 0 w 952"/>
                        <a:gd name="connsiteY34" fmla="*/ 4763 h 8572"/>
                        <a:gd name="connsiteX35" fmla="*/ 0 w 952"/>
                        <a:gd name="connsiteY35" fmla="*/ 3810 h 8572"/>
                        <a:gd name="connsiteX36" fmla="*/ 0 w 952"/>
                        <a:gd name="connsiteY36" fmla="*/ 3810 h 8572"/>
                        <a:gd name="connsiteX37" fmla="*/ 0 w 952"/>
                        <a:gd name="connsiteY37" fmla="*/ 3810 h 8572"/>
                        <a:gd name="connsiteX38" fmla="*/ 0 w 952"/>
                        <a:gd name="connsiteY38" fmla="*/ 3810 h 8572"/>
                        <a:gd name="connsiteX39" fmla="*/ 0 w 952"/>
                        <a:gd name="connsiteY39" fmla="*/ 3810 h 8572"/>
                        <a:gd name="connsiteX40" fmla="*/ 0 w 952"/>
                        <a:gd name="connsiteY40" fmla="*/ 3810 h 8572"/>
                        <a:gd name="connsiteX41" fmla="*/ 0 w 952"/>
                        <a:gd name="connsiteY41" fmla="*/ 3810 h 8572"/>
                        <a:gd name="connsiteX42" fmla="*/ 0 w 952"/>
                        <a:gd name="connsiteY42" fmla="*/ 3810 h 8572"/>
                        <a:gd name="connsiteX43" fmla="*/ 0 w 952"/>
                        <a:gd name="connsiteY43" fmla="*/ 3810 h 8572"/>
                        <a:gd name="connsiteX44" fmla="*/ 0 w 952"/>
                        <a:gd name="connsiteY44" fmla="*/ 3810 h 8572"/>
                        <a:gd name="connsiteX45" fmla="*/ 0 w 952"/>
                        <a:gd name="connsiteY45" fmla="*/ 3810 h 8572"/>
                        <a:gd name="connsiteX46" fmla="*/ 0 w 952"/>
                        <a:gd name="connsiteY46" fmla="*/ 3810 h 8572"/>
                        <a:gd name="connsiteX47" fmla="*/ 952 w 952"/>
                        <a:gd name="connsiteY47" fmla="*/ 3810 h 8572"/>
                        <a:gd name="connsiteX48" fmla="*/ 952 w 952"/>
                        <a:gd name="connsiteY48" fmla="*/ 3810 h 8572"/>
                        <a:gd name="connsiteX49" fmla="*/ 952 w 952"/>
                        <a:gd name="connsiteY49" fmla="*/ 3810 h 8572"/>
                        <a:gd name="connsiteX50" fmla="*/ 952 w 952"/>
                        <a:gd name="connsiteY50" fmla="*/ 3810 h 8572"/>
                        <a:gd name="connsiteX51" fmla="*/ 952 w 952"/>
                        <a:gd name="connsiteY51" fmla="*/ 3810 h 8572"/>
                        <a:gd name="connsiteX52" fmla="*/ 952 w 952"/>
                        <a:gd name="connsiteY52" fmla="*/ 3810 h 8572"/>
                        <a:gd name="connsiteX53" fmla="*/ 952 w 952"/>
                        <a:gd name="connsiteY53" fmla="*/ 3810 h 8572"/>
                        <a:gd name="connsiteX54" fmla="*/ 952 w 952"/>
                        <a:gd name="connsiteY54" fmla="*/ 3810 h 8572"/>
                        <a:gd name="connsiteX55" fmla="*/ 952 w 952"/>
                        <a:gd name="connsiteY55" fmla="*/ 3810 h 8572"/>
                        <a:gd name="connsiteX56" fmla="*/ 952 w 952"/>
                        <a:gd name="connsiteY56" fmla="*/ 3810 h 8572"/>
                        <a:gd name="connsiteX57" fmla="*/ 952 w 952"/>
                        <a:gd name="connsiteY57" fmla="*/ 3810 h 8572"/>
                        <a:gd name="connsiteX58" fmla="*/ 952 w 952"/>
                        <a:gd name="connsiteY58" fmla="*/ 4763 h 8572"/>
                        <a:gd name="connsiteX59" fmla="*/ 952 w 952"/>
                        <a:gd name="connsiteY59" fmla="*/ 4763 h 8572"/>
                        <a:gd name="connsiteX60" fmla="*/ 952 w 952"/>
                        <a:gd name="connsiteY60" fmla="*/ 4763 h 8572"/>
                        <a:gd name="connsiteX61" fmla="*/ 952 w 952"/>
                        <a:gd name="connsiteY61" fmla="*/ 4763 h 8572"/>
                        <a:gd name="connsiteX62" fmla="*/ 952 w 952"/>
                        <a:gd name="connsiteY62" fmla="*/ 5715 h 8572"/>
                        <a:gd name="connsiteX63" fmla="*/ 952 w 952"/>
                        <a:gd name="connsiteY63" fmla="*/ 6667 h 8572"/>
                        <a:gd name="connsiteX64" fmla="*/ 952 w 952"/>
                        <a:gd name="connsiteY64" fmla="*/ 6667 h 8572"/>
                        <a:gd name="connsiteX65" fmla="*/ 952 w 952"/>
                        <a:gd name="connsiteY65" fmla="*/ 6667 h 8572"/>
                        <a:gd name="connsiteX66" fmla="*/ 952 w 952"/>
                        <a:gd name="connsiteY66" fmla="*/ 6667 h 8572"/>
                        <a:gd name="connsiteX67" fmla="*/ 952 w 952"/>
                        <a:gd name="connsiteY67" fmla="*/ 6667 h 8572"/>
                        <a:gd name="connsiteX68" fmla="*/ 952 w 952"/>
                        <a:gd name="connsiteY68" fmla="*/ 6667 h 8572"/>
                        <a:gd name="connsiteX69" fmla="*/ 952 w 952"/>
                        <a:gd name="connsiteY69" fmla="*/ 6667 h 8572"/>
                        <a:gd name="connsiteX70" fmla="*/ 952 w 952"/>
                        <a:gd name="connsiteY70" fmla="*/ 6667 h 8572"/>
                        <a:gd name="connsiteX71" fmla="*/ 952 w 952"/>
                        <a:gd name="connsiteY71" fmla="*/ 6667 h 8572"/>
                        <a:gd name="connsiteX72" fmla="*/ 952 w 952"/>
                        <a:gd name="connsiteY72" fmla="*/ 6667 h 8572"/>
                        <a:gd name="connsiteX73" fmla="*/ 952 w 952"/>
                        <a:gd name="connsiteY73" fmla="*/ 6667 h 8572"/>
                        <a:gd name="connsiteX74" fmla="*/ 952 w 952"/>
                        <a:gd name="connsiteY74" fmla="*/ 6667 h 8572"/>
                        <a:gd name="connsiteX75" fmla="*/ 952 w 952"/>
                        <a:gd name="connsiteY75" fmla="*/ 6667 h 8572"/>
                        <a:gd name="connsiteX76" fmla="*/ 952 w 952"/>
                        <a:gd name="connsiteY76" fmla="*/ 6667 h 8572"/>
                        <a:gd name="connsiteX77" fmla="*/ 952 w 952"/>
                        <a:gd name="connsiteY77" fmla="*/ 6667 h 8572"/>
                        <a:gd name="connsiteX78" fmla="*/ 952 w 952"/>
                        <a:gd name="connsiteY78" fmla="*/ 6667 h 8572"/>
                        <a:gd name="connsiteX79" fmla="*/ 952 w 952"/>
                        <a:gd name="connsiteY79" fmla="*/ 6667 h 8572"/>
                        <a:gd name="connsiteX80" fmla="*/ 952 w 952"/>
                        <a:gd name="connsiteY80" fmla="*/ 6667 h 8572"/>
                        <a:gd name="connsiteX81" fmla="*/ 952 w 952"/>
                        <a:gd name="connsiteY81" fmla="*/ 6667 h 8572"/>
                        <a:gd name="connsiteX82" fmla="*/ 952 w 952"/>
                        <a:gd name="connsiteY82" fmla="*/ 6667 h 8572"/>
                        <a:gd name="connsiteX83" fmla="*/ 952 w 952"/>
                        <a:gd name="connsiteY83" fmla="*/ 6667 h 8572"/>
                        <a:gd name="connsiteX84" fmla="*/ 952 w 952"/>
                        <a:gd name="connsiteY84" fmla="*/ 6667 h 8572"/>
                        <a:gd name="connsiteX85" fmla="*/ 952 w 952"/>
                        <a:gd name="connsiteY85" fmla="*/ 6667 h 8572"/>
                        <a:gd name="connsiteX86" fmla="*/ 952 w 952"/>
                        <a:gd name="connsiteY86" fmla="*/ 7620 h 8572"/>
                        <a:gd name="connsiteX87" fmla="*/ 952 w 952"/>
                        <a:gd name="connsiteY87" fmla="*/ 7620 h 8572"/>
                        <a:gd name="connsiteX88" fmla="*/ 952 w 952"/>
                        <a:gd name="connsiteY88" fmla="*/ 8572 h 8572"/>
                        <a:gd name="connsiteX89" fmla="*/ 0 w 952"/>
                        <a:gd name="connsiteY89" fmla="*/ 8572 h 8572"/>
                        <a:gd name="connsiteX90" fmla="*/ 0 w 952"/>
                        <a:gd name="connsiteY90" fmla="*/ 8572 h 8572"/>
                        <a:gd name="connsiteX91" fmla="*/ 0 w 952"/>
                        <a:gd name="connsiteY91" fmla="*/ 8572 h 8572"/>
                        <a:gd name="connsiteX92" fmla="*/ 0 w 952"/>
                        <a:gd name="connsiteY92" fmla="*/ 8572 h 8572"/>
                        <a:gd name="connsiteX93" fmla="*/ 0 w 952"/>
                        <a:gd name="connsiteY93" fmla="*/ 8572 h 8572"/>
                        <a:gd name="connsiteX94" fmla="*/ 0 w 952"/>
                        <a:gd name="connsiteY94" fmla="*/ 0 h 8572"/>
                        <a:gd name="connsiteX95" fmla="*/ 0 w 952"/>
                        <a:gd name="connsiteY95" fmla="*/ 0 h 8572"/>
                        <a:gd name="connsiteX96" fmla="*/ 0 w 952"/>
                        <a:gd name="connsiteY96" fmla="*/ 0 h 8572"/>
                        <a:gd name="connsiteX97" fmla="*/ 0 w 952"/>
                        <a:gd name="connsiteY97" fmla="*/ 0 h 8572"/>
                        <a:gd name="connsiteX98" fmla="*/ 0 w 952"/>
                        <a:gd name="connsiteY98" fmla="*/ 0 h 8572"/>
                        <a:gd name="connsiteX99" fmla="*/ 0 w 952"/>
                        <a:gd name="connsiteY99" fmla="*/ 953 h 8572"/>
                        <a:gd name="connsiteX100" fmla="*/ 0 w 952"/>
                        <a:gd name="connsiteY100" fmla="*/ 953 h 8572"/>
                        <a:gd name="connsiteX101" fmla="*/ 0 w 952"/>
                        <a:gd name="connsiteY101" fmla="*/ 953 h 8572"/>
                        <a:gd name="connsiteX102" fmla="*/ 0 w 952"/>
                        <a:gd name="connsiteY102" fmla="*/ 953 h 8572"/>
                        <a:gd name="connsiteX103" fmla="*/ 0 w 952"/>
                        <a:gd name="connsiteY103" fmla="*/ 953 h 8572"/>
                        <a:gd name="connsiteX104" fmla="*/ 952 w 952"/>
                        <a:gd name="connsiteY104" fmla="*/ 7620 h 8572"/>
                        <a:gd name="connsiteX105" fmla="*/ 952 w 952"/>
                        <a:gd name="connsiteY105" fmla="*/ 7620 h 8572"/>
                        <a:gd name="connsiteX106" fmla="*/ 952 w 952"/>
                        <a:gd name="connsiteY106" fmla="*/ 7620 h 8572"/>
                        <a:gd name="connsiteX107" fmla="*/ 952 w 952"/>
                        <a:gd name="connsiteY107" fmla="*/ 7620 h 8572"/>
                        <a:gd name="connsiteX108" fmla="*/ 952 w 952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572">
                          <a:moveTo>
                            <a:pt x="0" y="8572"/>
                          </a:move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lnTo>
                            <a:pt x="0" y="3810"/>
                          </a:ln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lnTo>
                            <a:pt x="952" y="3810"/>
                          </a:ln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8572"/>
                            <a:pt x="952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cubicBezTo>
                            <a:pt x="952" y="7620"/>
                            <a:pt x="952" y="7620"/>
                            <a:pt x="0" y="8572"/>
                          </a:cubicBezTo>
                          <a:lnTo>
                            <a:pt x="0" y="8572"/>
                          </a:lnTo>
                          <a:lnTo>
                            <a:pt x="0" y="8572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0" y="7620"/>
                            <a:pt x="952" y="7620"/>
                          </a:cubicBezTo>
                          <a:cubicBezTo>
                            <a:pt x="0" y="7620"/>
                            <a:pt x="0" y="7620"/>
                            <a:pt x="952" y="7620"/>
                          </a:cubicBezTo>
                          <a:cubicBezTo>
                            <a:pt x="0" y="7620"/>
                            <a:pt x="952" y="7620"/>
                            <a:pt x="952" y="7620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7" name="任意多边形: 形状 1630"/>
                    <p:cNvSpPr/>
                    <p:nvPr/>
                  </p:nvSpPr>
                  <p:spPr>
                    <a:xfrm>
                      <a:off x="4356735" y="365188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48" name="任意多边形: 形状 1631"/>
                    <p:cNvSpPr/>
                    <p:nvPr/>
                  </p:nvSpPr>
                  <p:spPr>
                    <a:xfrm>
                      <a:off x="4356020" y="3651884"/>
                      <a:ext cx="1666" cy="952"/>
                    </a:xfrm>
                    <a:custGeom>
                      <a:avLst/>
                      <a:gdLst>
                        <a:gd name="connsiteX0" fmla="*/ 714 w 1666"/>
                        <a:gd name="connsiteY0" fmla="*/ 953 h 952"/>
                        <a:gd name="connsiteX1" fmla="*/ 714 w 1666"/>
                        <a:gd name="connsiteY1" fmla="*/ 953 h 952"/>
                        <a:gd name="connsiteX2" fmla="*/ 714 w 1666"/>
                        <a:gd name="connsiteY2" fmla="*/ 953 h 952"/>
                        <a:gd name="connsiteX3" fmla="*/ 714 w 1666"/>
                        <a:gd name="connsiteY3" fmla="*/ 953 h 952"/>
                        <a:gd name="connsiteX4" fmla="*/ 714 w 1666"/>
                        <a:gd name="connsiteY4" fmla="*/ 953 h 952"/>
                        <a:gd name="connsiteX5" fmla="*/ 714 w 1666"/>
                        <a:gd name="connsiteY5" fmla="*/ 953 h 952"/>
                        <a:gd name="connsiteX6" fmla="*/ 714 w 1666"/>
                        <a:gd name="connsiteY6" fmla="*/ 953 h 952"/>
                        <a:gd name="connsiteX7" fmla="*/ 714 w 1666"/>
                        <a:gd name="connsiteY7" fmla="*/ 953 h 952"/>
                        <a:gd name="connsiteX8" fmla="*/ 714 w 1666"/>
                        <a:gd name="connsiteY8" fmla="*/ 953 h 952"/>
                        <a:gd name="connsiteX9" fmla="*/ 714 w 1666"/>
                        <a:gd name="connsiteY9" fmla="*/ 953 h 952"/>
                        <a:gd name="connsiteX10" fmla="*/ 714 w 1666"/>
                        <a:gd name="connsiteY10" fmla="*/ 953 h 952"/>
                        <a:gd name="connsiteX11" fmla="*/ 1667 w 1666"/>
                        <a:gd name="connsiteY11" fmla="*/ 0 h 952"/>
                        <a:gd name="connsiteX12" fmla="*/ 714 w 1666"/>
                        <a:gd name="connsiteY12" fmla="*/ 0 h 952"/>
                        <a:gd name="connsiteX13" fmla="*/ 714 w 1666"/>
                        <a:gd name="connsiteY13" fmla="*/ 953 h 952"/>
                        <a:gd name="connsiteX14" fmla="*/ 714 w 1666"/>
                        <a:gd name="connsiteY14" fmla="*/ 953 h 952"/>
                        <a:gd name="connsiteX15" fmla="*/ 714 w 1666"/>
                        <a:gd name="connsiteY15" fmla="*/ 953 h 952"/>
                        <a:gd name="connsiteX16" fmla="*/ 714 w 1666"/>
                        <a:gd name="connsiteY16" fmla="*/ 953 h 952"/>
                        <a:gd name="connsiteX17" fmla="*/ 714 w 1666"/>
                        <a:gd name="connsiteY17" fmla="*/ 953 h 952"/>
                        <a:gd name="connsiteX18" fmla="*/ 714 w 1666"/>
                        <a:gd name="connsiteY18" fmla="*/ 953 h 952"/>
                        <a:gd name="connsiteX19" fmla="*/ 714 w 1666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666" h="952">
                          <a:moveTo>
                            <a:pt x="714" y="953"/>
                          </a:moveTo>
                          <a:cubicBezTo>
                            <a:pt x="714" y="953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lnTo>
                            <a:pt x="714" y="953"/>
                          </a:lnTo>
                          <a:cubicBezTo>
                            <a:pt x="1667" y="0"/>
                            <a:pt x="1667" y="0"/>
                            <a:pt x="1667" y="0"/>
                          </a:cubicBezTo>
                          <a:lnTo>
                            <a:pt x="714" y="0"/>
                          </a:ln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49" name="任意多边形: 形状 1632"/>
                  <p:cNvSpPr/>
                  <p:nvPr/>
                </p:nvSpPr>
                <p:spPr>
                  <a:xfrm>
                    <a:off x="4356735" y="3663314"/>
                    <a:ext cx="952" cy="2857"/>
                  </a:xfrm>
                  <a:custGeom>
                    <a:avLst/>
                    <a:gdLst>
                      <a:gd name="connsiteX0" fmla="*/ 952 w 952"/>
                      <a:gd name="connsiteY0" fmla="*/ 2857 h 2857"/>
                      <a:gd name="connsiteX1" fmla="*/ 952 w 952"/>
                      <a:gd name="connsiteY1" fmla="*/ 2857 h 2857"/>
                      <a:gd name="connsiteX2" fmla="*/ 952 w 952"/>
                      <a:gd name="connsiteY2" fmla="*/ 2857 h 2857"/>
                      <a:gd name="connsiteX3" fmla="*/ 952 w 952"/>
                      <a:gd name="connsiteY3" fmla="*/ 2857 h 2857"/>
                      <a:gd name="connsiteX4" fmla="*/ 952 w 952"/>
                      <a:gd name="connsiteY4" fmla="*/ 2857 h 2857"/>
                      <a:gd name="connsiteX5" fmla="*/ 952 w 952"/>
                      <a:gd name="connsiteY5" fmla="*/ 2857 h 2857"/>
                      <a:gd name="connsiteX6" fmla="*/ 952 w 952"/>
                      <a:gd name="connsiteY6" fmla="*/ 2857 h 2857"/>
                      <a:gd name="connsiteX7" fmla="*/ 952 w 952"/>
                      <a:gd name="connsiteY7" fmla="*/ 1905 h 2857"/>
                      <a:gd name="connsiteX8" fmla="*/ 952 w 952"/>
                      <a:gd name="connsiteY8" fmla="*/ 1905 h 2857"/>
                      <a:gd name="connsiteX9" fmla="*/ 952 w 952"/>
                      <a:gd name="connsiteY9" fmla="*/ 1905 h 2857"/>
                      <a:gd name="connsiteX10" fmla="*/ 952 w 952"/>
                      <a:gd name="connsiteY10" fmla="*/ 1905 h 2857"/>
                      <a:gd name="connsiteX11" fmla="*/ 952 w 952"/>
                      <a:gd name="connsiteY11" fmla="*/ 1905 h 2857"/>
                      <a:gd name="connsiteX12" fmla="*/ 952 w 952"/>
                      <a:gd name="connsiteY12" fmla="*/ 1905 h 2857"/>
                      <a:gd name="connsiteX13" fmla="*/ 952 w 952"/>
                      <a:gd name="connsiteY13" fmla="*/ 1905 h 2857"/>
                      <a:gd name="connsiteX14" fmla="*/ 952 w 952"/>
                      <a:gd name="connsiteY14" fmla="*/ 1905 h 2857"/>
                      <a:gd name="connsiteX15" fmla="*/ 952 w 952"/>
                      <a:gd name="connsiteY15" fmla="*/ 1905 h 2857"/>
                      <a:gd name="connsiteX16" fmla="*/ 952 w 952"/>
                      <a:gd name="connsiteY16" fmla="*/ 1905 h 2857"/>
                      <a:gd name="connsiteX17" fmla="*/ 952 w 952"/>
                      <a:gd name="connsiteY17" fmla="*/ 1905 h 2857"/>
                      <a:gd name="connsiteX18" fmla="*/ 952 w 952"/>
                      <a:gd name="connsiteY18" fmla="*/ 1905 h 2857"/>
                      <a:gd name="connsiteX19" fmla="*/ 952 w 952"/>
                      <a:gd name="connsiteY19" fmla="*/ 1905 h 2857"/>
                      <a:gd name="connsiteX20" fmla="*/ 952 w 952"/>
                      <a:gd name="connsiteY20" fmla="*/ 1905 h 2857"/>
                      <a:gd name="connsiteX21" fmla="*/ 952 w 952"/>
                      <a:gd name="connsiteY21" fmla="*/ 1905 h 2857"/>
                      <a:gd name="connsiteX22" fmla="*/ 952 w 952"/>
                      <a:gd name="connsiteY22" fmla="*/ 1905 h 2857"/>
                      <a:gd name="connsiteX23" fmla="*/ 952 w 952"/>
                      <a:gd name="connsiteY23" fmla="*/ 1905 h 2857"/>
                      <a:gd name="connsiteX24" fmla="*/ 952 w 952"/>
                      <a:gd name="connsiteY24" fmla="*/ 1905 h 2857"/>
                      <a:gd name="connsiteX25" fmla="*/ 952 w 952"/>
                      <a:gd name="connsiteY25" fmla="*/ 1905 h 2857"/>
                      <a:gd name="connsiteX26" fmla="*/ 952 w 952"/>
                      <a:gd name="connsiteY26" fmla="*/ 1905 h 2857"/>
                      <a:gd name="connsiteX27" fmla="*/ 952 w 952"/>
                      <a:gd name="connsiteY27" fmla="*/ 1905 h 2857"/>
                      <a:gd name="connsiteX28" fmla="*/ 952 w 952"/>
                      <a:gd name="connsiteY28" fmla="*/ 1905 h 2857"/>
                      <a:gd name="connsiteX29" fmla="*/ 952 w 952"/>
                      <a:gd name="connsiteY29" fmla="*/ 1905 h 2857"/>
                      <a:gd name="connsiteX30" fmla="*/ 952 w 952"/>
                      <a:gd name="connsiteY30" fmla="*/ 1905 h 2857"/>
                      <a:gd name="connsiteX31" fmla="*/ 952 w 952"/>
                      <a:gd name="connsiteY31" fmla="*/ 1905 h 2857"/>
                      <a:gd name="connsiteX32" fmla="*/ 0 w 952"/>
                      <a:gd name="connsiteY32" fmla="*/ 1905 h 2857"/>
                      <a:gd name="connsiteX33" fmla="*/ 0 w 952"/>
                      <a:gd name="connsiteY33" fmla="*/ 1905 h 2857"/>
                      <a:gd name="connsiteX34" fmla="*/ 0 w 952"/>
                      <a:gd name="connsiteY34" fmla="*/ 1905 h 2857"/>
                      <a:gd name="connsiteX35" fmla="*/ 0 w 952"/>
                      <a:gd name="connsiteY35" fmla="*/ 1905 h 2857"/>
                      <a:gd name="connsiteX36" fmla="*/ 0 w 952"/>
                      <a:gd name="connsiteY36" fmla="*/ 1905 h 2857"/>
                      <a:gd name="connsiteX37" fmla="*/ 0 w 952"/>
                      <a:gd name="connsiteY37" fmla="*/ 1905 h 2857"/>
                      <a:gd name="connsiteX38" fmla="*/ 0 w 952"/>
                      <a:gd name="connsiteY38" fmla="*/ 1905 h 2857"/>
                      <a:gd name="connsiteX39" fmla="*/ 0 w 952"/>
                      <a:gd name="connsiteY39" fmla="*/ 1905 h 2857"/>
                      <a:gd name="connsiteX40" fmla="*/ 0 w 952"/>
                      <a:gd name="connsiteY40" fmla="*/ 1905 h 2857"/>
                      <a:gd name="connsiteX41" fmla="*/ 0 w 952"/>
                      <a:gd name="connsiteY41" fmla="*/ 1905 h 2857"/>
                      <a:gd name="connsiteX42" fmla="*/ 0 w 952"/>
                      <a:gd name="connsiteY42" fmla="*/ 1905 h 2857"/>
                      <a:gd name="connsiteX43" fmla="*/ 0 w 952"/>
                      <a:gd name="connsiteY43" fmla="*/ 1905 h 2857"/>
                      <a:gd name="connsiteX44" fmla="*/ 0 w 952"/>
                      <a:gd name="connsiteY44" fmla="*/ 1905 h 2857"/>
                      <a:gd name="connsiteX45" fmla="*/ 0 w 952"/>
                      <a:gd name="connsiteY45" fmla="*/ 1905 h 2857"/>
                      <a:gd name="connsiteX46" fmla="*/ 0 w 952"/>
                      <a:gd name="connsiteY46" fmla="*/ 1905 h 2857"/>
                      <a:gd name="connsiteX47" fmla="*/ 0 w 952"/>
                      <a:gd name="connsiteY47" fmla="*/ 1905 h 2857"/>
                      <a:gd name="connsiteX48" fmla="*/ 0 w 952"/>
                      <a:gd name="connsiteY48" fmla="*/ 1905 h 2857"/>
                      <a:gd name="connsiteX49" fmla="*/ 0 w 952"/>
                      <a:gd name="connsiteY49" fmla="*/ 1905 h 2857"/>
                      <a:gd name="connsiteX50" fmla="*/ 0 w 952"/>
                      <a:gd name="connsiteY50" fmla="*/ 1905 h 2857"/>
                      <a:gd name="connsiteX51" fmla="*/ 0 w 952"/>
                      <a:gd name="connsiteY51" fmla="*/ 1905 h 2857"/>
                      <a:gd name="connsiteX52" fmla="*/ 0 w 952"/>
                      <a:gd name="connsiteY52" fmla="*/ 1905 h 2857"/>
                      <a:gd name="connsiteX53" fmla="*/ 0 w 952"/>
                      <a:gd name="connsiteY53" fmla="*/ 1905 h 2857"/>
                      <a:gd name="connsiteX54" fmla="*/ 0 w 952"/>
                      <a:gd name="connsiteY54" fmla="*/ 1905 h 2857"/>
                      <a:gd name="connsiteX55" fmla="*/ 0 w 952"/>
                      <a:gd name="connsiteY55" fmla="*/ 1905 h 2857"/>
                      <a:gd name="connsiteX56" fmla="*/ 0 w 952"/>
                      <a:gd name="connsiteY56" fmla="*/ 1905 h 2857"/>
                      <a:gd name="connsiteX57" fmla="*/ 0 w 952"/>
                      <a:gd name="connsiteY57" fmla="*/ 1905 h 2857"/>
                      <a:gd name="connsiteX58" fmla="*/ 0 w 952"/>
                      <a:gd name="connsiteY58" fmla="*/ 1905 h 2857"/>
                      <a:gd name="connsiteX59" fmla="*/ 0 w 952"/>
                      <a:gd name="connsiteY59" fmla="*/ 1905 h 2857"/>
                      <a:gd name="connsiteX60" fmla="*/ 0 w 952"/>
                      <a:gd name="connsiteY60" fmla="*/ 1905 h 2857"/>
                      <a:gd name="connsiteX61" fmla="*/ 0 w 952"/>
                      <a:gd name="connsiteY61" fmla="*/ 1905 h 2857"/>
                      <a:gd name="connsiteX62" fmla="*/ 0 w 952"/>
                      <a:gd name="connsiteY62" fmla="*/ 1905 h 2857"/>
                      <a:gd name="connsiteX63" fmla="*/ 952 w 952"/>
                      <a:gd name="connsiteY63" fmla="*/ 2857 h 2857"/>
                      <a:gd name="connsiteX64" fmla="*/ 952 w 952"/>
                      <a:gd name="connsiteY64" fmla="*/ 2857 h 2857"/>
                      <a:gd name="connsiteX65" fmla="*/ 952 w 952"/>
                      <a:gd name="connsiteY65" fmla="*/ 2857 h 2857"/>
                      <a:gd name="connsiteX66" fmla="*/ 952 w 952"/>
                      <a:gd name="connsiteY66" fmla="*/ 2857 h 2857"/>
                      <a:gd name="connsiteX67" fmla="*/ 952 w 952"/>
                      <a:gd name="connsiteY67" fmla="*/ 2857 h 2857"/>
                      <a:gd name="connsiteX68" fmla="*/ 952 w 952"/>
                      <a:gd name="connsiteY68" fmla="*/ 2857 h 2857"/>
                      <a:gd name="connsiteX69" fmla="*/ 952 w 952"/>
                      <a:gd name="connsiteY69" fmla="*/ 2857 h 2857"/>
                      <a:gd name="connsiteX70" fmla="*/ 952 w 952"/>
                      <a:gd name="connsiteY70" fmla="*/ 2857 h 2857"/>
                      <a:gd name="connsiteX71" fmla="*/ 952 w 952"/>
                      <a:gd name="connsiteY71" fmla="*/ 2857 h 2857"/>
                      <a:gd name="connsiteX72" fmla="*/ 952 w 952"/>
                      <a:gd name="connsiteY72" fmla="*/ 2857 h 2857"/>
                      <a:gd name="connsiteX73" fmla="*/ 952 w 952"/>
                      <a:gd name="connsiteY73" fmla="*/ 0 h 2857"/>
                      <a:gd name="connsiteX74" fmla="*/ 952 w 952"/>
                      <a:gd name="connsiteY74" fmla="*/ 0 h 2857"/>
                      <a:gd name="connsiteX75" fmla="*/ 952 w 952"/>
                      <a:gd name="connsiteY75" fmla="*/ 0 h 2857"/>
                      <a:gd name="connsiteX76" fmla="*/ 952 w 952"/>
                      <a:gd name="connsiteY76" fmla="*/ 0 h 2857"/>
                      <a:gd name="connsiteX77" fmla="*/ 952 w 952"/>
                      <a:gd name="connsiteY77" fmla="*/ 0 h 2857"/>
                      <a:gd name="connsiteX78" fmla="*/ 952 w 952"/>
                      <a:gd name="connsiteY78" fmla="*/ 952 h 2857"/>
                      <a:gd name="connsiteX79" fmla="*/ 952 w 952"/>
                      <a:gd name="connsiteY79" fmla="*/ 952 h 2857"/>
                      <a:gd name="connsiteX80" fmla="*/ 952 w 952"/>
                      <a:gd name="connsiteY80" fmla="*/ 952 h 2857"/>
                      <a:gd name="connsiteX81" fmla="*/ 952 w 952"/>
                      <a:gd name="connsiteY81" fmla="*/ 952 h 2857"/>
                      <a:gd name="connsiteX82" fmla="*/ 952 w 952"/>
                      <a:gd name="connsiteY82" fmla="*/ 952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952" h="2857">
                        <a:moveTo>
                          <a:pt x="952" y="2857"/>
                        </a:moveTo>
                        <a:cubicBezTo>
                          <a:pt x="952" y="2857"/>
                          <a:pt x="952" y="2857"/>
                          <a:pt x="952" y="2857"/>
                        </a:cubicBezTo>
                        <a:cubicBezTo>
                          <a:pt x="952" y="2857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lnTo>
                          <a:pt x="952" y="1905"/>
                        </a:ln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1905"/>
                          <a:pt x="952" y="2857"/>
                        </a:cubicBezTo>
                        <a:cubicBezTo>
                          <a:pt x="952" y="1905"/>
                          <a:pt x="952" y="2857"/>
                          <a:pt x="952" y="2857"/>
                        </a:cubicBezTo>
                        <a:cubicBezTo>
                          <a:pt x="952" y="2857"/>
                          <a:pt x="952" y="2857"/>
                          <a:pt x="952" y="2857"/>
                        </a:cubicBezTo>
                        <a:cubicBezTo>
                          <a:pt x="952" y="2857"/>
                          <a:pt x="952" y="2857"/>
                          <a:pt x="952" y="2857"/>
                        </a:cubicBezTo>
                        <a:cubicBezTo>
                          <a:pt x="952" y="2857"/>
                          <a:pt x="952" y="2857"/>
                          <a:pt x="952" y="2857"/>
                        </a:cubicBezTo>
                        <a:cubicBezTo>
                          <a:pt x="952" y="2857"/>
                          <a:pt x="952" y="2857"/>
                          <a:pt x="952" y="2857"/>
                        </a:cubicBezTo>
                        <a:close/>
                        <a:moveTo>
                          <a:pt x="952" y="0"/>
                        </a:move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lose/>
                        <a:moveTo>
                          <a:pt x="952" y="952"/>
                        </a:move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lose/>
                      </a:path>
                    </a:pathLst>
                  </a:custGeom>
                  <a:solidFill>
                    <a:srgbClr val="3E777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750" name="图形 2"/>
                <p:cNvGrpSpPr/>
                <p:nvPr/>
              </p:nvGrpSpPr>
              <p:grpSpPr>
                <a:xfrm>
                  <a:off x="4063364" y="3446144"/>
                  <a:ext cx="12382" cy="5714"/>
                  <a:chOff x="4063364" y="3446144"/>
                  <a:chExt cx="12382" cy="5714"/>
                </a:xfrm>
              </p:grpSpPr>
              <p:grpSp>
                <p:nvGrpSpPr>
                  <p:cNvPr id="1751" name="图形 2"/>
                  <p:cNvGrpSpPr/>
                  <p:nvPr/>
                </p:nvGrpSpPr>
                <p:grpSpPr>
                  <a:xfrm>
                    <a:off x="4063364" y="3446144"/>
                    <a:ext cx="9525" cy="2857"/>
                    <a:chOff x="4063364" y="3446144"/>
                    <a:chExt cx="9525" cy="2857"/>
                  </a:xfrm>
                </p:grpSpPr>
                <p:sp>
                  <p:nvSpPr>
                    <p:cNvPr id="1752" name="任意多边形: 形状 1635"/>
                    <p:cNvSpPr/>
                    <p:nvPr/>
                  </p:nvSpPr>
                  <p:spPr>
                    <a:xfrm>
                      <a:off x="4069080" y="3446144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53" name="任意多边形: 形状 1636"/>
                    <p:cNvSpPr/>
                    <p:nvPr/>
                  </p:nvSpPr>
                  <p:spPr>
                    <a:xfrm>
                      <a:off x="4069080" y="344709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54" name="任意多边形: 形状 1637"/>
                    <p:cNvSpPr/>
                    <p:nvPr/>
                  </p:nvSpPr>
                  <p:spPr>
                    <a:xfrm>
                      <a:off x="4071937" y="3447096"/>
                      <a:ext cx="952" cy="1905"/>
                    </a:xfrm>
                    <a:custGeom>
                      <a:avLst/>
                      <a:gdLst>
                        <a:gd name="connsiteX0" fmla="*/ 0 w 952"/>
                        <a:gd name="connsiteY0" fmla="*/ 1905 h 1905"/>
                        <a:gd name="connsiteX1" fmla="*/ 952 w 952"/>
                        <a:gd name="connsiteY1" fmla="*/ 0 h 1905"/>
                        <a:gd name="connsiteX2" fmla="*/ 952 w 952"/>
                        <a:gd name="connsiteY2" fmla="*/ 0 h 1905"/>
                        <a:gd name="connsiteX3" fmla="*/ 952 w 952"/>
                        <a:gd name="connsiteY3" fmla="*/ 0 h 1905"/>
                        <a:gd name="connsiteX4" fmla="*/ 952 w 952"/>
                        <a:gd name="connsiteY4" fmla="*/ 0 h 1905"/>
                        <a:gd name="connsiteX5" fmla="*/ 952 w 952"/>
                        <a:gd name="connsiteY5" fmla="*/ 0 h 1905"/>
                        <a:gd name="connsiteX6" fmla="*/ 0 w 952"/>
                        <a:gd name="connsiteY6" fmla="*/ 1905 h 1905"/>
                        <a:gd name="connsiteX7" fmla="*/ 0 w 952"/>
                        <a:gd name="connsiteY7" fmla="*/ 1905 h 1905"/>
                        <a:gd name="connsiteX8" fmla="*/ 0 w 952"/>
                        <a:gd name="connsiteY8" fmla="*/ 1905 h 1905"/>
                        <a:gd name="connsiteX9" fmla="*/ 0 w 952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5">
                          <a:moveTo>
                            <a:pt x="0" y="1905"/>
                          </a:move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0" y="953"/>
                            <a:pt x="0" y="1905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55" name="任意多边形: 形状 1638"/>
                    <p:cNvSpPr/>
                    <p:nvPr/>
                  </p:nvSpPr>
                  <p:spPr>
                    <a:xfrm>
                      <a:off x="4063364" y="3446144"/>
                      <a:ext cx="9525" cy="2857"/>
                    </a:xfrm>
                    <a:custGeom>
                      <a:avLst/>
                      <a:gdLst>
                        <a:gd name="connsiteX0" fmla="*/ 8573 w 9525"/>
                        <a:gd name="connsiteY0" fmla="*/ 1905 h 2857"/>
                        <a:gd name="connsiteX1" fmla="*/ 9525 w 9525"/>
                        <a:gd name="connsiteY1" fmla="*/ 0 h 2857"/>
                        <a:gd name="connsiteX2" fmla="*/ 9525 w 9525"/>
                        <a:gd name="connsiteY2" fmla="*/ 0 h 2857"/>
                        <a:gd name="connsiteX3" fmla="*/ 9525 w 9525"/>
                        <a:gd name="connsiteY3" fmla="*/ 0 h 2857"/>
                        <a:gd name="connsiteX4" fmla="*/ 9525 w 9525"/>
                        <a:gd name="connsiteY4" fmla="*/ 0 h 2857"/>
                        <a:gd name="connsiteX5" fmla="*/ 9525 w 9525"/>
                        <a:gd name="connsiteY5" fmla="*/ 0 h 2857"/>
                        <a:gd name="connsiteX6" fmla="*/ 9525 w 9525"/>
                        <a:gd name="connsiteY6" fmla="*/ 0 h 2857"/>
                        <a:gd name="connsiteX7" fmla="*/ 9525 w 9525"/>
                        <a:gd name="connsiteY7" fmla="*/ 0 h 2857"/>
                        <a:gd name="connsiteX8" fmla="*/ 9525 w 9525"/>
                        <a:gd name="connsiteY8" fmla="*/ 0 h 2857"/>
                        <a:gd name="connsiteX9" fmla="*/ 9525 w 9525"/>
                        <a:gd name="connsiteY9" fmla="*/ 0 h 2857"/>
                        <a:gd name="connsiteX10" fmla="*/ 9525 w 9525"/>
                        <a:gd name="connsiteY10" fmla="*/ 0 h 2857"/>
                        <a:gd name="connsiteX11" fmla="*/ 9525 w 9525"/>
                        <a:gd name="connsiteY11" fmla="*/ 0 h 2857"/>
                        <a:gd name="connsiteX12" fmla="*/ 9525 w 9525"/>
                        <a:gd name="connsiteY12" fmla="*/ 0 h 2857"/>
                        <a:gd name="connsiteX13" fmla="*/ 9525 w 9525"/>
                        <a:gd name="connsiteY13" fmla="*/ 0 h 2857"/>
                        <a:gd name="connsiteX14" fmla="*/ 8573 w 9525"/>
                        <a:gd name="connsiteY14" fmla="*/ 0 h 2857"/>
                        <a:gd name="connsiteX15" fmla="*/ 8573 w 9525"/>
                        <a:gd name="connsiteY15" fmla="*/ 0 h 2857"/>
                        <a:gd name="connsiteX16" fmla="*/ 7620 w 9525"/>
                        <a:gd name="connsiteY16" fmla="*/ 0 h 2857"/>
                        <a:gd name="connsiteX17" fmla="*/ 7620 w 9525"/>
                        <a:gd name="connsiteY17" fmla="*/ 0 h 2857"/>
                        <a:gd name="connsiteX18" fmla="*/ 6668 w 9525"/>
                        <a:gd name="connsiteY18" fmla="*/ 0 h 2857"/>
                        <a:gd name="connsiteX19" fmla="*/ 5715 w 9525"/>
                        <a:gd name="connsiteY19" fmla="*/ 0 h 2857"/>
                        <a:gd name="connsiteX20" fmla="*/ 5715 w 9525"/>
                        <a:gd name="connsiteY20" fmla="*/ 0 h 2857"/>
                        <a:gd name="connsiteX21" fmla="*/ 5715 w 9525"/>
                        <a:gd name="connsiteY21" fmla="*/ 0 h 2857"/>
                        <a:gd name="connsiteX22" fmla="*/ 5715 w 9525"/>
                        <a:gd name="connsiteY22" fmla="*/ 0 h 2857"/>
                        <a:gd name="connsiteX23" fmla="*/ 5715 w 9525"/>
                        <a:gd name="connsiteY23" fmla="*/ 0 h 2857"/>
                        <a:gd name="connsiteX24" fmla="*/ 5715 w 9525"/>
                        <a:gd name="connsiteY24" fmla="*/ 0 h 2857"/>
                        <a:gd name="connsiteX25" fmla="*/ 5715 w 9525"/>
                        <a:gd name="connsiteY25" fmla="*/ 0 h 2857"/>
                        <a:gd name="connsiteX26" fmla="*/ 5715 w 9525"/>
                        <a:gd name="connsiteY26" fmla="*/ 0 h 2857"/>
                        <a:gd name="connsiteX27" fmla="*/ 5715 w 9525"/>
                        <a:gd name="connsiteY27" fmla="*/ 0 h 2857"/>
                        <a:gd name="connsiteX28" fmla="*/ 5715 w 9525"/>
                        <a:gd name="connsiteY28" fmla="*/ 0 h 2857"/>
                        <a:gd name="connsiteX29" fmla="*/ 5715 w 9525"/>
                        <a:gd name="connsiteY29" fmla="*/ 0 h 2857"/>
                        <a:gd name="connsiteX30" fmla="*/ 5715 w 9525"/>
                        <a:gd name="connsiteY30" fmla="*/ 0 h 2857"/>
                        <a:gd name="connsiteX31" fmla="*/ 5715 w 9525"/>
                        <a:gd name="connsiteY31" fmla="*/ 0 h 2857"/>
                        <a:gd name="connsiteX32" fmla="*/ 5715 w 9525"/>
                        <a:gd name="connsiteY32" fmla="*/ 0 h 2857"/>
                        <a:gd name="connsiteX33" fmla="*/ 5715 w 9525"/>
                        <a:gd name="connsiteY33" fmla="*/ 0 h 2857"/>
                        <a:gd name="connsiteX34" fmla="*/ 4763 w 9525"/>
                        <a:gd name="connsiteY34" fmla="*/ 0 h 2857"/>
                        <a:gd name="connsiteX35" fmla="*/ 4763 w 9525"/>
                        <a:gd name="connsiteY35" fmla="*/ 0 h 2857"/>
                        <a:gd name="connsiteX36" fmla="*/ 4763 w 9525"/>
                        <a:gd name="connsiteY36" fmla="*/ 0 h 2857"/>
                        <a:gd name="connsiteX37" fmla="*/ 4763 w 9525"/>
                        <a:gd name="connsiteY37" fmla="*/ 0 h 2857"/>
                        <a:gd name="connsiteX38" fmla="*/ 4763 w 9525"/>
                        <a:gd name="connsiteY38" fmla="*/ 0 h 2857"/>
                        <a:gd name="connsiteX39" fmla="*/ 4763 w 9525"/>
                        <a:gd name="connsiteY39" fmla="*/ 0 h 2857"/>
                        <a:gd name="connsiteX40" fmla="*/ 3810 w 9525"/>
                        <a:gd name="connsiteY40" fmla="*/ 0 h 2857"/>
                        <a:gd name="connsiteX41" fmla="*/ 3810 w 9525"/>
                        <a:gd name="connsiteY41" fmla="*/ 0 h 2857"/>
                        <a:gd name="connsiteX42" fmla="*/ 3810 w 9525"/>
                        <a:gd name="connsiteY42" fmla="*/ 0 h 2857"/>
                        <a:gd name="connsiteX43" fmla="*/ 3810 w 9525"/>
                        <a:gd name="connsiteY43" fmla="*/ 0 h 2857"/>
                        <a:gd name="connsiteX44" fmla="*/ 3810 w 9525"/>
                        <a:gd name="connsiteY44" fmla="*/ 0 h 2857"/>
                        <a:gd name="connsiteX45" fmla="*/ 3810 w 9525"/>
                        <a:gd name="connsiteY45" fmla="*/ 0 h 2857"/>
                        <a:gd name="connsiteX46" fmla="*/ 3810 w 9525"/>
                        <a:gd name="connsiteY46" fmla="*/ 0 h 2857"/>
                        <a:gd name="connsiteX47" fmla="*/ 3810 w 9525"/>
                        <a:gd name="connsiteY47" fmla="*/ 0 h 2857"/>
                        <a:gd name="connsiteX48" fmla="*/ 3810 w 9525"/>
                        <a:gd name="connsiteY48" fmla="*/ 0 h 2857"/>
                        <a:gd name="connsiteX49" fmla="*/ 3810 w 9525"/>
                        <a:gd name="connsiteY49" fmla="*/ 0 h 2857"/>
                        <a:gd name="connsiteX50" fmla="*/ 3810 w 9525"/>
                        <a:gd name="connsiteY50" fmla="*/ 0 h 2857"/>
                        <a:gd name="connsiteX51" fmla="*/ 3810 w 9525"/>
                        <a:gd name="connsiteY51" fmla="*/ 0 h 2857"/>
                        <a:gd name="connsiteX52" fmla="*/ 3810 w 9525"/>
                        <a:gd name="connsiteY52" fmla="*/ 0 h 2857"/>
                        <a:gd name="connsiteX53" fmla="*/ 2858 w 9525"/>
                        <a:gd name="connsiteY53" fmla="*/ 0 h 2857"/>
                        <a:gd name="connsiteX54" fmla="*/ 2858 w 9525"/>
                        <a:gd name="connsiteY54" fmla="*/ 0 h 2857"/>
                        <a:gd name="connsiteX55" fmla="*/ 2858 w 9525"/>
                        <a:gd name="connsiteY55" fmla="*/ 0 h 2857"/>
                        <a:gd name="connsiteX56" fmla="*/ 2858 w 9525"/>
                        <a:gd name="connsiteY56" fmla="*/ 0 h 2857"/>
                        <a:gd name="connsiteX57" fmla="*/ 1905 w 9525"/>
                        <a:gd name="connsiteY57" fmla="*/ 0 h 2857"/>
                        <a:gd name="connsiteX58" fmla="*/ 1905 w 9525"/>
                        <a:gd name="connsiteY58" fmla="*/ 0 h 2857"/>
                        <a:gd name="connsiteX59" fmla="*/ 1905 w 9525"/>
                        <a:gd name="connsiteY59" fmla="*/ 0 h 2857"/>
                        <a:gd name="connsiteX60" fmla="*/ 1905 w 9525"/>
                        <a:gd name="connsiteY60" fmla="*/ 0 h 2857"/>
                        <a:gd name="connsiteX61" fmla="*/ 1905 w 9525"/>
                        <a:gd name="connsiteY61" fmla="*/ 0 h 2857"/>
                        <a:gd name="connsiteX62" fmla="*/ 1905 w 9525"/>
                        <a:gd name="connsiteY62" fmla="*/ 0 h 2857"/>
                        <a:gd name="connsiteX63" fmla="*/ 1905 w 9525"/>
                        <a:gd name="connsiteY63" fmla="*/ 0 h 2857"/>
                        <a:gd name="connsiteX64" fmla="*/ 1905 w 9525"/>
                        <a:gd name="connsiteY64" fmla="*/ 0 h 2857"/>
                        <a:gd name="connsiteX65" fmla="*/ 1905 w 9525"/>
                        <a:gd name="connsiteY65" fmla="*/ 0 h 2857"/>
                        <a:gd name="connsiteX66" fmla="*/ 953 w 9525"/>
                        <a:gd name="connsiteY66" fmla="*/ 952 h 2857"/>
                        <a:gd name="connsiteX67" fmla="*/ 0 w 9525"/>
                        <a:gd name="connsiteY67" fmla="*/ 952 h 2857"/>
                        <a:gd name="connsiteX68" fmla="*/ 0 w 9525"/>
                        <a:gd name="connsiteY68" fmla="*/ 952 h 2857"/>
                        <a:gd name="connsiteX69" fmla="*/ 0 w 9525"/>
                        <a:gd name="connsiteY69" fmla="*/ 1905 h 2857"/>
                        <a:gd name="connsiteX70" fmla="*/ 0 w 9525"/>
                        <a:gd name="connsiteY70" fmla="*/ 1905 h 2857"/>
                        <a:gd name="connsiteX71" fmla="*/ 0 w 9525"/>
                        <a:gd name="connsiteY71" fmla="*/ 1905 h 2857"/>
                        <a:gd name="connsiteX72" fmla="*/ 0 w 9525"/>
                        <a:gd name="connsiteY72" fmla="*/ 1905 h 2857"/>
                        <a:gd name="connsiteX73" fmla="*/ 0 w 9525"/>
                        <a:gd name="connsiteY73" fmla="*/ 1905 h 2857"/>
                        <a:gd name="connsiteX74" fmla="*/ 0 w 9525"/>
                        <a:gd name="connsiteY74" fmla="*/ 1905 h 2857"/>
                        <a:gd name="connsiteX75" fmla="*/ 0 w 9525"/>
                        <a:gd name="connsiteY75" fmla="*/ 1905 h 2857"/>
                        <a:gd name="connsiteX76" fmla="*/ 0 w 9525"/>
                        <a:gd name="connsiteY76" fmla="*/ 1905 h 2857"/>
                        <a:gd name="connsiteX77" fmla="*/ 953 w 9525"/>
                        <a:gd name="connsiteY77" fmla="*/ 1905 h 2857"/>
                        <a:gd name="connsiteX78" fmla="*/ 953 w 9525"/>
                        <a:gd name="connsiteY78" fmla="*/ 1905 h 2857"/>
                        <a:gd name="connsiteX79" fmla="*/ 953 w 9525"/>
                        <a:gd name="connsiteY79" fmla="*/ 1905 h 2857"/>
                        <a:gd name="connsiteX80" fmla="*/ 953 w 9525"/>
                        <a:gd name="connsiteY80" fmla="*/ 1905 h 2857"/>
                        <a:gd name="connsiteX81" fmla="*/ 953 w 9525"/>
                        <a:gd name="connsiteY81" fmla="*/ 1905 h 2857"/>
                        <a:gd name="connsiteX82" fmla="*/ 953 w 9525"/>
                        <a:gd name="connsiteY82" fmla="*/ 1905 h 2857"/>
                        <a:gd name="connsiteX83" fmla="*/ 953 w 9525"/>
                        <a:gd name="connsiteY83" fmla="*/ 1905 h 2857"/>
                        <a:gd name="connsiteX84" fmla="*/ 953 w 9525"/>
                        <a:gd name="connsiteY84" fmla="*/ 1905 h 2857"/>
                        <a:gd name="connsiteX85" fmla="*/ 953 w 9525"/>
                        <a:gd name="connsiteY85" fmla="*/ 1905 h 2857"/>
                        <a:gd name="connsiteX86" fmla="*/ 953 w 9525"/>
                        <a:gd name="connsiteY86" fmla="*/ 1905 h 2857"/>
                        <a:gd name="connsiteX87" fmla="*/ 953 w 9525"/>
                        <a:gd name="connsiteY87" fmla="*/ 1905 h 2857"/>
                        <a:gd name="connsiteX88" fmla="*/ 953 w 9525"/>
                        <a:gd name="connsiteY88" fmla="*/ 1905 h 2857"/>
                        <a:gd name="connsiteX89" fmla="*/ 953 w 9525"/>
                        <a:gd name="connsiteY89" fmla="*/ 1905 h 2857"/>
                        <a:gd name="connsiteX90" fmla="*/ 953 w 9525"/>
                        <a:gd name="connsiteY90" fmla="*/ 1905 h 2857"/>
                        <a:gd name="connsiteX91" fmla="*/ 953 w 9525"/>
                        <a:gd name="connsiteY91" fmla="*/ 1905 h 2857"/>
                        <a:gd name="connsiteX92" fmla="*/ 953 w 9525"/>
                        <a:gd name="connsiteY92" fmla="*/ 1905 h 2857"/>
                        <a:gd name="connsiteX93" fmla="*/ 953 w 9525"/>
                        <a:gd name="connsiteY93" fmla="*/ 1905 h 2857"/>
                        <a:gd name="connsiteX94" fmla="*/ 953 w 9525"/>
                        <a:gd name="connsiteY94" fmla="*/ 1905 h 2857"/>
                        <a:gd name="connsiteX95" fmla="*/ 953 w 9525"/>
                        <a:gd name="connsiteY95" fmla="*/ 1905 h 2857"/>
                        <a:gd name="connsiteX96" fmla="*/ 953 w 9525"/>
                        <a:gd name="connsiteY96" fmla="*/ 1905 h 2857"/>
                        <a:gd name="connsiteX97" fmla="*/ 1905 w 9525"/>
                        <a:gd name="connsiteY97" fmla="*/ 1905 h 2857"/>
                        <a:gd name="connsiteX98" fmla="*/ 1905 w 9525"/>
                        <a:gd name="connsiteY98" fmla="*/ 1905 h 2857"/>
                        <a:gd name="connsiteX99" fmla="*/ 1905 w 9525"/>
                        <a:gd name="connsiteY99" fmla="*/ 1905 h 2857"/>
                        <a:gd name="connsiteX100" fmla="*/ 1905 w 9525"/>
                        <a:gd name="connsiteY100" fmla="*/ 1905 h 2857"/>
                        <a:gd name="connsiteX101" fmla="*/ 1905 w 9525"/>
                        <a:gd name="connsiteY101" fmla="*/ 1905 h 2857"/>
                        <a:gd name="connsiteX102" fmla="*/ 2858 w 9525"/>
                        <a:gd name="connsiteY102" fmla="*/ 1905 h 2857"/>
                        <a:gd name="connsiteX103" fmla="*/ 3810 w 9525"/>
                        <a:gd name="connsiteY103" fmla="*/ 1905 h 2857"/>
                        <a:gd name="connsiteX104" fmla="*/ 3810 w 9525"/>
                        <a:gd name="connsiteY104" fmla="*/ 1905 h 2857"/>
                        <a:gd name="connsiteX105" fmla="*/ 3810 w 9525"/>
                        <a:gd name="connsiteY105" fmla="*/ 1905 h 2857"/>
                        <a:gd name="connsiteX106" fmla="*/ 3810 w 9525"/>
                        <a:gd name="connsiteY106" fmla="*/ 1905 h 2857"/>
                        <a:gd name="connsiteX107" fmla="*/ 4763 w 9525"/>
                        <a:gd name="connsiteY107" fmla="*/ 1905 h 2857"/>
                        <a:gd name="connsiteX108" fmla="*/ 4763 w 9525"/>
                        <a:gd name="connsiteY108" fmla="*/ 1905 h 2857"/>
                        <a:gd name="connsiteX109" fmla="*/ 4763 w 9525"/>
                        <a:gd name="connsiteY109" fmla="*/ 1905 h 2857"/>
                        <a:gd name="connsiteX110" fmla="*/ 5715 w 9525"/>
                        <a:gd name="connsiteY110" fmla="*/ 1905 h 2857"/>
                        <a:gd name="connsiteX111" fmla="*/ 5715 w 9525"/>
                        <a:gd name="connsiteY111" fmla="*/ 1905 h 2857"/>
                        <a:gd name="connsiteX112" fmla="*/ 6668 w 9525"/>
                        <a:gd name="connsiteY112" fmla="*/ 1905 h 2857"/>
                        <a:gd name="connsiteX113" fmla="*/ 7620 w 9525"/>
                        <a:gd name="connsiteY113" fmla="*/ 1905 h 2857"/>
                        <a:gd name="connsiteX114" fmla="*/ 8573 w 9525"/>
                        <a:gd name="connsiteY114" fmla="*/ 2858 h 2857"/>
                        <a:gd name="connsiteX115" fmla="*/ 8573 w 9525"/>
                        <a:gd name="connsiteY115" fmla="*/ 2858 h 2857"/>
                        <a:gd name="connsiteX116" fmla="*/ 8573 w 9525"/>
                        <a:gd name="connsiteY116" fmla="*/ 2858 h 2857"/>
                        <a:gd name="connsiteX117" fmla="*/ 8573 w 9525"/>
                        <a:gd name="connsiteY117" fmla="*/ 2858 h 2857"/>
                        <a:gd name="connsiteX118" fmla="*/ 9525 w 9525"/>
                        <a:gd name="connsiteY118" fmla="*/ 2858 h 2857"/>
                        <a:gd name="connsiteX119" fmla="*/ 9525 w 9525"/>
                        <a:gd name="connsiteY119" fmla="*/ 2858 h 2857"/>
                        <a:gd name="connsiteX120" fmla="*/ 9525 w 9525"/>
                        <a:gd name="connsiteY120" fmla="*/ 2858 h 2857"/>
                        <a:gd name="connsiteX121" fmla="*/ 9525 w 9525"/>
                        <a:gd name="connsiteY121" fmla="*/ 2858 h 2857"/>
                        <a:gd name="connsiteX122" fmla="*/ 8573 w 9525"/>
                        <a:gd name="connsiteY122" fmla="*/ 1905 h 2857"/>
                        <a:gd name="connsiteX123" fmla="*/ 8573 w 9525"/>
                        <a:gd name="connsiteY123" fmla="*/ 1905 h 2857"/>
                        <a:gd name="connsiteX124" fmla="*/ 8573 w 9525"/>
                        <a:gd name="connsiteY124" fmla="*/ 1905 h 2857"/>
                        <a:gd name="connsiteX125" fmla="*/ 8573 w 9525"/>
                        <a:gd name="connsiteY125" fmla="*/ 1905 h 2857"/>
                        <a:gd name="connsiteX126" fmla="*/ 8573 w 9525"/>
                        <a:gd name="connsiteY126" fmla="*/ 1905 h 2857"/>
                        <a:gd name="connsiteX127" fmla="*/ 8573 w 9525"/>
                        <a:gd name="connsiteY127" fmla="*/ 1905 h 2857"/>
                        <a:gd name="connsiteX128" fmla="*/ 8573 w 9525"/>
                        <a:gd name="connsiteY128" fmla="*/ 1905 h 2857"/>
                        <a:gd name="connsiteX129" fmla="*/ 5715 w 9525"/>
                        <a:gd name="connsiteY129" fmla="*/ 952 h 2857"/>
                        <a:gd name="connsiteX130" fmla="*/ 5715 w 9525"/>
                        <a:gd name="connsiteY130" fmla="*/ 952 h 2857"/>
                        <a:gd name="connsiteX131" fmla="*/ 5715 w 9525"/>
                        <a:gd name="connsiteY131" fmla="*/ 952 h 2857"/>
                        <a:gd name="connsiteX132" fmla="*/ 5715 w 9525"/>
                        <a:gd name="connsiteY132" fmla="*/ 952 h 2857"/>
                        <a:gd name="connsiteX133" fmla="*/ 5715 w 9525"/>
                        <a:gd name="connsiteY133" fmla="*/ 952 h 2857"/>
                        <a:gd name="connsiteX134" fmla="*/ 5715 w 9525"/>
                        <a:gd name="connsiteY134" fmla="*/ 952 h 2857"/>
                        <a:gd name="connsiteX135" fmla="*/ 5715 w 9525"/>
                        <a:gd name="connsiteY135" fmla="*/ 952 h 2857"/>
                        <a:gd name="connsiteX136" fmla="*/ 5715 w 9525"/>
                        <a:gd name="connsiteY136" fmla="*/ 952 h 2857"/>
                        <a:gd name="connsiteX137" fmla="*/ 5715 w 9525"/>
                        <a:gd name="connsiteY137" fmla="*/ 952 h 2857"/>
                        <a:gd name="connsiteX138" fmla="*/ 5715 w 9525"/>
                        <a:gd name="connsiteY138" fmla="*/ 952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9525" h="2857">
                          <a:moveTo>
                            <a:pt x="8573" y="1905"/>
                          </a:moveTo>
                          <a:cubicBezTo>
                            <a:pt x="8573" y="952"/>
                            <a:pt x="8573" y="952"/>
                            <a:pt x="9525" y="0"/>
                          </a:cubicBezTo>
                          <a:lnTo>
                            <a:pt x="9525" y="0"/>
                          </a:ln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8573" y="0"/>
                          </a:cubicBezTo>
                          <a:cubicBezTo>
                            <a:pt x="8573" y="0"/>
                            <a:pt x="8573" y="0"/>
                            <a:pt x="8573" y="0"/>
                          </a:cubicBezTo>
                          <a:cubicBezTo>
                            <a:pt x="8573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6668" y="0"/>
                          </a:cubicBezTo>
                          <a:cubicBezTo>
                            <a:pt x="6668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1905" y="1905"/>
                          </a:cubicBezTo>
                          <a:cubicBezTo>
                            <a:pt x="1905" y="2858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7620" y="1905"/>
                          </a:cubicBezTo>
                          <a:cubicBezTo>
                            <a:pt x="7620" y="1905"/>
                            <a:pt x="8573" y="1905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9525" y="2858"/>
                          </a:cubicBezTo>
                          <a:cubicBezTo>
                            <a:pt x="9525" y="2858"/>
                            <a:pt x="9525" y="2858"/>
                            <a:pt x="9525" y="2858"/>
                          </a:cubicBezTo>
                          <a:cubicBezTo>
                            <a:pt x="9525" y="2858"/>
                            <a:pt x="9525" y="2858"/>
                            <a:pt x="9525" y="2858"/>
                          </a:cubicBezTo>
                          <a:cubicBezTo>
                            <a:pt x="9525" y="2858"/>
                            <a:pt x="9525" y="2858"/>
                            <a:pt x="9525" y="2858"/>
                          </a:cubicBezTo>
                          <a:cubicBezTo>
                            <a:pt x="7620" y="2858"/>
                            <a:pt x="7620" y="2858"/>
                            <a:pt x="8573" y="1905"/>
                          </a:cubicBezTo>
                          <a:cubicBezTo>
                            <a:pt x="7620" y="2858"/>
                            <a:pt x="7620" y="2858"/>
                            <a:pt x="8573" y="1905"/>
                          </a:cubicBezTo>
                          <a:cubicBezTo>
                            <a:pt x="8573" y="2858"/>
                            <a:pt x="8573" y="2858"/>
                            <a:pt x="8573" y="1905"/>
                          </a:cubicBezTo>
                          <a:cubicBezTo>
                            <a:pt x="7620" y="2858"/>
                            <a:pt x="7620" y="2858"/>
                            <a:pt x="8573" y="1905"/>
                          </a:cubicBezTo>
                          <a:cubicBezTo>
                            <a:pt x="7620" y="2858"/>
                            <a:pt x="8573" y="2858"/>
                            <a:pt x="8573" y="1905"/>
                          </a:cubicBezTo>
                          <a:lnTo>
                            <a:pt x="8573" y="1905"/>
                          </a:lnTo>
                          <a:cubicBezTo>
                            <a:pt x="8573" y="2858"/>
                            <a:pt x="8573" y="1905"/>
                            <a:pt x="8573" y="1905"/>
                          </a:cubicBezTo>
                          <a:close/>
                          <a:moveTo>
                            <a:pt x="5715" y="952"/>
                          </a:move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0"/>
                            <a:pt x="5715" y="952"/>
                          </a:cubicBezTo>
                          <a:cubicBezTo>
                            <a:pt x="5715" y="0"/>
                            <a:pt x="5715" y="0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  <a:moveTo>
                            <a:pt x="5715" y="952"/>
                          </a:move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56" name="任意多边形: 形状 1639"/>
                  <p:cNvSpPr/>
                  <p:nvPr/>
                </p:nvSpPr>
                <p:spPr>
                  <a:xfrm>
                    <a:off x="4073842" y="3449954"/>
                    <a:ext cx="1905" cy="1904"/>
                  </a:xfrm>
                  <a:custGeom>
                    <a:avLst/>
                    <a:gdLst>
                      <a:gd name="connsiteX0" fmla="*/ 1905 w 1905"/>
                      <a:gd name="connsiteY0" fmla="*/ 1905 h 1904"/>
                      <a:gd name="connsiteX1" fmla="*/ 1905 w 1905"/>
                      <a:gd name="connsiteY1" fmla="*/ 1905 h 1904"/>
                      <a:gd name="connsiteX2" fmla="*/ 1905 w 1905"/>
                      <a:gd name="connsiteY2" fmla="*/ 1905 h 1904"/>
                      <a:gd name="connsiteX3" fmla="*/ 1905 w 1905"/>
                      <a:gd name="connsiteY3" fmla="*/ 1905 h 1904"/>
                      <a:gd name="connsiteX4" fmla="*/ 1905 w 1905"/>
                      <a:gd name="connsiteY4" fmla="*/ 1905 h 1904"/>
                      <a:gd name="connsiteX5" fmla="*/ 1905 w 1905"/>
                      <a:gd name="connsiteY5" fmla="*/ 1905 h 1904"/>
                      <a:gd name="connsiteX6" fmla="*/ 1905 w 1905"/>
                      <a:gd name="connsiteY6" fmla="*/ 1905 h 1904"/>
                      <a:gd name="connsiteX7" fmla="*/ 1905 w 1905"/>
                      <a:gd name="connsiteY7" fmla="*/ 953 h 1904"/>
                      <a:gd name="connsiteX8" fmla="*/ 1905 w 1905"/>
                      <a:gd name="connsiteY8" fmla="*/ 0 h 1904"/>
                      <a:gd name="connsiteX9" fmla="*/ 1905 w 1905"/>
                      <a:gd name="connsiteY9" fmla="*/ 0 h 1904"/>
                      <a:gd name="connsiteX10" fmla="*/ 1905 w 1905"/>
                      <a:gd name="connsiteY10" fmla="*/ 0 h 1904"/>
                      <a:gd name="connsiteX11" fmla="*/ 1905 w 1905"/>
                      <a:gd name="connsiteY11" fmla="*/ 0 h 1904"/>
                      <a:gd name="connsiteX12" fmla="*/ 1905 w 1905"/>
                      <a:gd name="connsiteY12" fmla="*/ 0 h 1904"/>
                      <a:gd name="connsiteX13" fmla="*/ 1905 w 1905"/>
                      <a:gd name="connsiteY13" fmla="*/ 0 h 1904"/>
                      <a:gd name="connsiteX14" fmla="*/ 1905 w 1905"/>
                      <a:gd name="connsiteY14" fmla="*/ 0 h 1904"/>
                      <a:gd name="connsiteX15" fmla="*/ 1905 w 1905"/>
                      <a:gd name="connsiteY15" fmla="*/ 0 h 1904"/>
                      <a:gd name="connsiteX16" fmla="*/ 1905 w 1905"/>
                      <a:gd name="connsiteY16" fmla="*/ 0 h 1904"/>
                      <a:gd name="connsiteX17" fmla="*/ 1905 w 1905"/>
                      <a:gd name="connsiteY17" fmla="*/ 0 h 1904"/>
                      <a:gd name="connsiteX18" fmla="*/ 1905 w 1905"/>
                      <a:gd name="connsiteY18" fmla="*/ 0 h 1904"/>
                      <a:gd name="connsiteX19" fmla="*/ 1905 w 1905"/>
                      <a:gd name="connsiteY19" fmla="*/ 0 h 1904"/>
                      <a:gd name="connsiteX20" fmla="*/ 1905 w 1905"/>
                      <a:gd name="connsiteY20" fmla="*/ 0 h 1904"/>
                      <a:gd name="connsiteX21" fmla="*/ 1905 w 1905"/>
                      <a:gd name="connsiteY21" fmla="*/ 0 h 1904"/>
                      <a:gd name="connsiteX22" fmla="*/ 1905 w 1905"/>
                      <a:gd name="connsiteY22" fmla="*/ 0 h 1904"/>
                      <a:gd name="connsiteX23" fmla="*/ 1905 w 1905"/>
                      <a:gd name="connsiteY23" fmla="*/ 0 h 1904"/>
                      <a:gd name="connsiteX24" fmla="*/ 1905 w 1905"/>
                      <a:gd name="connsiteY24" fmla="*/ 0 h 1904"/>
                      <a:gd name="connsiteX25" fmla="*/ 1905 w 1905"/>
                      <a:gd name="connsiteY25" fmla="*/ 0 h 1904"/>
                      <a:gd name="connsiteX26" fmla="*/ 1905 w 1905"/>
                      <a:gd name="connsiteY26" fmla="*/ 0 h 1904"/>
                      <a:gd name="connsiteX27" fmla="*/ 1905 w 1905"/>
                      <a:gd name="connsiteY27" fmla="*/ 0 h 1904"/>
                      <a:gd name="connsiteX28" fmla="*/ 1905 w 1905"/>
                      <a:gd name="connsiteY28" fmla="*/ 0 h 1904"/>
                      <a:gd name="connsiteX29" fmla="*/ 1905 w 1905"/>
                      <a:gd name="connsiteY29" fmla="*/ 0 h 1904"/>
                      <a:gd name="connsiteX30" fmla="*/ 1905 w 1905"/>
                      <a:gd name="connsiteY30" fmla="*/ 0 h 1904"/>
                      <a:gd name="connsiteX31" fmla="*/ 1905 w 1905"/>
                      <a:gd name="connsiteY31" fmla="*/ 0 h 1904"/>
                      <a:gd name="connsiteX32" fmla="*/ 952 w 1905"/>
                      <a:gd name="connsiteY32" fmla="*/ 1905 h 1904"/>
                      <a:gd name="connsiteX33" fmla="*/ 952 w 1905"/>
                      <a:gd name="connsiteY33" fmla="*/ 1905 h 1904"/>
                      <a:gd name="connsiteX34" fmla="*/ 952 w 1905"/>
                      <a:gd name="connsiteY34" fmla="*/ 1905 h 1904"/>
                      <a:gd name="connsiteX35" fmla="*/ 952 w 1905"/>
                      <a:gd name="connsiteY35" fmla="*/ 1905 h 1904"/>
                      <a:gd name="connsiteX36" fmla="*/ 952 w 1905"/>
                      <a:gd name="connsiteY36" fmla="*/ 1905 h 1904"/>
                      <a:gd name="connsiteX37" fmla="*/ 952 w 1905"/>
                      <a:gd name="connsiteY37" fmla="*/ 1905 h 1904"/>
                      <a:gd name="connsiteX38" fmla="*/ 952 w 1905"/>
                      <a:gd name="connsiteY38" fmla="*/ 1905 h 1904"/>
                      <a:gd name="connsiteX39" fmla="*/ 952 w 1905"/>
                      <a:gd name="connsiteY39" fmla="*/ 1905 h 1904"/>
                      <a:gd name="connsiteX40" fmla="*/ 952 w 1905"/>
                      <a:gd name="connsiteY40" fmla="*/ 1905 h 1904"/>
                      <a:gd name="connsiteX41" fmla="*/ 952 w 1905"/>
                      <a:gd name="connsiteY41" fmla="*/ 1905 h 1904"/>
                      <a:gd name="connsiteX42" fmla="*/ 952 w 1905"/>
                      <a:gd name="connsiteY42" fmla="*/ 1905 h 1904"/>
                      <a:gd name="connsiteX43" fmla="*/ 952 w 1905"/>
                      <a:gd name="connsiteY43" fmla="*/ 1905 h 1904"/>
                      <a:gd name="connsiteX44" fmla="*/ 952 w 1905"/>
                      <a:gd name="connsiteY44" fmla="*/ 1905 h 1904"/>
                      <a:gd name="connsiteX45" fmla="*/ 952 w 1905"/>
                      <a:gd name="connsiteY45" fmla="*/ 1905 h 1904"/>
                      <a:gd name="connsiteX46" fmla="*/ 952 w 1905"/>
                      <a:gd name="connsiteY46" fmla="*/ 1905 h 1904"/>
                      <a:gd name="connsiteX47" fmla="*/ 952 w 1905"/>
                      <a:gd name="connsiteY47" fmla="*/ 1905 h 1904"/>
                      <a:gd name="connsiteX48" fmla="*/ 952 w 1905"/>
                      <a:gd name="connsiteY48" fmla="*/ 1905 h 1904"/>
                      <a:gd name="connsiteX49" fmla="*/ 952 w 1905"/>
                      <a:gd name="connsiteY49" fmla="*/ 1905 h 1904"/>
                      <a:gd name="connsiteX50" fmla="*/ 952 w 1905"/>
                      <a:gd name="connsiteY50" fmla="*/ 1905 h 1904"/>
                      <a:gd name="connsiteX51" fmla="*/ 952 w 1905"/>
                      <a:gd name="connsiteY51" fmla="*/ 1905 h 1904"/>
                      <a:gd name="connsiteX52" fmla="*/ 952 w 1905"/>
                      <a:gd name="connsiteY52" fmla="*/ 1905 h 1904"/>
                      <a:gd name="connsiteX53" fmla="*/ 952 w 1905"/>
                      <a:gd name="connsiteY53" fmla="*/ 1905 h 1904"/>
                      <a:gd name="connsiteX54" fmla="*/ 952 w 1905"/>
                      <a:gd name="connsiteY54" fmla="*/ 1905 h 1904"/>
                      <a:gd name="connsiteX55" fmla="*/ 952 w 1905"/>
                      <a:gd name="connsiteY55" fmla="*/ 1905 h 1904"/>
                      <a:gd name="connsiteX56" fmla="*/ 952 w 1905"/>
                      <a:gd name="connsiteY56" fmla="*/ 1905 h 1904"/>
                      <a:gd name="connsiteX57" fmla="*/ 952 w 1905"/>
                      <a:gd name="connsiteY57" fmla="*/ 1905 h 1904"/>
                      <a:gd name="connsiteX58" fmla="*/ 952 w 1905"/>
                      <a:gd name="connsiteY58" fmla="*/ 1905 h 1904"/>
                      <a:gd name="connsiteX59" fmla="*/ 952 w 1905"/>
                      <a:gd name="connsiteY59" fmla="*/ 1905 h 1904"/>
                      <a:gd name="connsiteX60" fmla="*/ 952 w 1905"/>
                      <a:gd name="connsiteY60" fmla="*/ 1905 h 1904"/>
                      <a:gd name="connsiteX61" fmla="*/ 952 w 1905"/>
                      <a:gd name="connsiteY61" fmla="*/ 1905 h 1904"/>
                      <a:gd name="connsiteX62" fmla="*/ 952 w 1905"/>
                      <a:gd name="connsiteY62" fmla="*/ 1905 h 1904"/>
                      <a:gd name="connsiteX63" fmla="*/ 952 w 1905"/>
                      <a:gd name="connsiteY63" fmla="*/ 1905 h 1904"/>
                      <a:gd name="connsiteX64" fmla="*/ 1905 w 1905"/>
                      <a:gd name="connsiteY64" fmla="*/ 1905 h 1904"/>
                      <a:gd name="connsiteX65" fmla="*/ 1905 w 1905"/>
                      <a:gd name="connsiteY65" fmla="*/ 1905 h 1904"/>
                      <a:gd name="connsiteX66" fmla="*/ 1905 w 1905"/>
                      <a:gd name="connsiteY66" fmla="*/ 1905 h 1904"/>
                      <a:gd name="connsiteX67" fmla="*/ 1905 w 1905"/>
                      <a:gd name="connsiteY67" fmla="*/ 1905 h 1904"/>
                      <a:gd name="connsiteX68" fmla="*/ 1905 w 1905"/>
                      <a:gd name="connsiteY68" fmla="*/ 1905 h 1904"/>
                      <a:gd name="connsiteX69" fmla="*/ 1905 w 1905"/>
                      <a:gd name="connsiteY69" fmla="*/ 1905 h 1904"/>
                      <a:gd name="connsiteX70" fmla="*/ 1905 w 1905"/>
                      <a:gd name="connsiteY70" fmla="*/ 1905 h 1904"/>
                      <a:gd name="connsiteX71" fmla="*/ 1905 w 1905"/>
                      <a:gd name="connsiteY71" fmla="*/ 1905 h 1904"/>
                      <a:gd name="connsiteX72" fmla="*/ 1905 w 1905"/>
                      <a:gd name="connsiteY72" fmla="*/ 1905 h 1904"/>
                      <a:gd name="connsiteX73" fmla="*/ 0 w 1905"/>
                      <a:gd name="connsiteY73" fmla="*/ 0 h 1904"/>
                      <a:gd name="connsiteX74" fmla="*/ 0 w 1905"/>
                      <a:gd name="connsiteY74" fmla="*/ 0 h 1904"/>
                      <a:gd name="connsiteX75" fmla="*/ 0 w 1905"/>
                      <a:gd name="connsiteY75" fmla="*/ 0 h 1904"/>
                      <a:gd name="connsiteX76" fmla="*/ 0 w 1905"/>
                      <a:gd name="connsiteY76" fmla="*/ 0 h 1904"/>
                      <a:gd name="connsiteX77" fmla="*/ 0 w 1905"/>
                      <a:gd name="connsiteY77" fmla="*/ 0 h 1904"/>
                      <a:gd name="connsiteX78" fmla="*/ 952 w 1905"/>
                      <a:gd name="connsiteY78" fmla="*/ 953 h 1904"/>
                      <a:gd name="connsiteX79" fmla="*/ 952 w 1905"/>
                      <a:gd name="connsiteY79" fmla="*/ 953 h 1904"/>
                      <a:gd name="connsiteX80" fmla="*/ 952 w 1905"/>
                      <a:gd name="connsiteY80" fmla="*/ 953 h 1904"/>
                      <a:gd name="connsiteX81" fmla="*/ 952 w 1905"/>
                      <a:gd name="connsiteY81" fmla="*/ 953 h 1904"/>
                      <a:gd name="connsiteX82" fmla="*/ 952 w 1905"/>
                      <a:gd name="connsiteY82" fmla="*/ 953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" h="1904">
                        <a:moveTo>
                          <a:pt x="1905" y="1905"/>
                        </a:move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953"/>
                          <a:pt x="1905" y="953"/>
                          <a:pt x="1905" y="1905"/>
                        </a:cubicBezTo>
                        <a:cubicBezTo>
                          <a:pt x="1905" y="953"/>
                          <a:pt x="1905" y="953"/>
                          <a:pt x="1905" y="1905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lnTo>
                          <a:pt x="1905" y="0"/>
                        </a:ln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lnTo>
                          <a:pt x="952" y="1905"/>
                        </a:ln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953"/>
                          <a:pt x="1905" y="1905"/>
                        </a:cubicBezTo>
                        <a:cubicBezTo>
                          <a:pt x="952" y="953"/>
                          <a:pt x="952" y="953"/>
                          <a:pt x="1905" y="1905"/>
                        </a:cubicBezTo>
                        <a:cubicBezTo>
                          <a:pt x="952" y="1905"/>
                          <a:pt x="952" y="1905"/>
                          <a:pt x="1905" y="1905"/>
                        </a:cubicBezTo>
                        <a:cubicBezTo>
                          <a:pt x="952" y="1905"/>
                          <a:pt x="952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952" y="953"/>
                        </a:move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757" name="图形 2"/>
                <p:cNvGrpSpPr/>
                <p:nvPr/>
              </p:nvGrpSpPr>
              <p:grpSpPr>
                <a:xfrm>
                  <a:off x="4067175" y="3454716"/>
                  <a:ext cx="2857" cy="3810"/>
                  <a:chOff x="4067175" y="3454716"/>
                  <a:chExt cx="2857" cy="3810"/>
                </a:xfrm>
              </p:grpSpPr>
              <p:grpSp>
                <p:nvGrpSpPr>
                  <p:cNvPr id="1758" name="图形 2"/>
                  <p:cNvGrpSpPr/>
                  <p:nvPr/>
                </p:nvGrpSpPr>
                <p:grpSpPr>
                  <a:xfrm>
                    <a:off x="4067175" y="3454716"/>
                    <a:ext cx="2857" cy="1904"/>
                    <a:chOff x="4067175" y="3454716"/>
                    <a:chExt cx="2857" cy="1904"/>
                  </a:xfrm>
                </p:grpSpPr>
                <p:sp>
                  <p:nvSpPr>
                    <p:cNvPr id="1759" name="任意多边形: 形状 1642"/>
                    <p:cNvSpPr/>
                    <p:nvPr/>
                  </p:nvSpPr>
                  <p:spPr>
                    <a:xfrm>
                      <a:off x="4067704" y="3454716"/>
                      <a:ext cx="423" cy="9525"/>
                    </a:xfrm>
                    <a:custGeom>
                      <a:avLst/>
                      <a:gdLst>
                        <a:gd name="connsiteX0" fmla="*/ 423 w 423"/>
                        <a:gd name="connsiteY0" fmla="*/ 0 h 9525"/>
                        <a:gd name="connsiteX1" fmla="*/ 423 w 423"/>
                        <a:gd name="connsiteY1" fmla="*/ 0 h 9525"/>
                        <a:gd name="connsiteX2" fmla="*/ 423 w 423"/>
                        <a:gd name="connsiteY2" fmla="*/ 0 h 9525"/>
                        <a:gd name="connsiteX3" fmla="*/ 423 w 423"/>
                        <a:gd name="connsiteY3" fmla="*/ 0 h 9525"/>
                        <a:gd name="connsiteX4" fmla="*/ 423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423" y="0"/>
                          </a:move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60" name="任意多边形: 形状 1643"/>
                    <p:cNvSpPr/>
                    <p:nvPr/>
                  </p:nvSpPr>
                  <p:spPr>
                    <a:xfrm>
                      <a:off x="4067175" y="3454716"/>
                      <a:ext cx="714" cy="9525"/>
                    </a:xfrm>
                    <a:custGeom>
                      <a:avLst/>
                      <a:gdLst>
                        <a:gd name="connsiteX0" fmla="*/ 0 w 714"/>
                        <a:gd name="connsiteY0" fmla="*/ 0 h 9525"/>
                        <a:gd name="connsiteX1" fmla="*/ 0 w 714"/>
                        <a:gd name="connsiteY1" fmla="*/ 0 h 9525"/>
                        <a:gd name="connsiteX2" fmla="*/ 0 w 714"/>
                        <a:gd name="connsiteY2" fmla="*/ 0 h 9525"/>
                        <a:gd name="connsiteX3" fmla="*/ 0 w 714"/>
                        <a:gd name="connsiteY3" fmla="*/ 0 h 9525"/>
                        <a:gd name="connsiteX4" fmla="*/ 0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61" name="任意多边形: 形状 1644"/>
                    <p:cNvSpPr/>
                    <p:nvPr/>
                  </p:nvSpPr>
                  <p:spPr>
                    <a:xfrm>
                      <a:off x="4067175" y="3455907"/>
                      <a:ext cx="1905" cy="714"/>
                    </a:xfrm>
                    <a:custGeom>
                      <a:avLst/>
                      <a:gdLst>
                        <a:gd name="connsiteX0" fmla="*/ 0 w 1905"/>
                        <a:gd name="connsiteY0" fmla="*/ 714 h 714"/>
                        <a:gd name="connsiteX1" fmla="*/ 1905 w 1905"/>
                        <a:gd name="connsiteY1" fmla="*/ 714 h 714"/>
                        <a:gd name="connsiteX2" fmla="*/ 1905 w 1905"/>
                        <a:gd name="connsiteY2" fmla="*/ 714 h 714"/>
                        <a:gd name="connsiteX3" fmla="*/ 1905 w 1905"/>
                        <a:gd name="connsiteY3" fmla="*/ 714 h 714"/>
                        <a:gd name="connsiteX4" fmla="*/ 1905 w 1905"/>
                        <a:gd name="connsiteY4" fmla="*/ 714 h 714"/>
                        <a:gd name="connsiteX5" fmla="*/ 1905 w 1905"/>
                        <a:gd name="connsiteY5" fmla="*/ 714 h 714"/>
                        <a:gd name="connsiteX6" fmla="*/ 0 w 1905"/>
                        <a:gd name="connsiteY6" fmla="*/ 714 h 714"/>
                        <a:gd name="connsiteX7" fmla="*/ 0 w 1905"/>
                        <a:gd name="connsiteY7" fmla="*/ 714 h 714"/>
                        <a:gd name="connsiteX8" fmla="*/ 0 w 1905"/>
                        <a:gd name="connsiteY8" fmla="*/ 714 h 714"/>
                        <a:gd name="connsiteX9" fmla="*/ 0 w 1905"/>
                        <a:gd name="connsiteY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714">
                          <a:moveTo>
                            <a:pt x="0" y="714"/>
                          </a:moveTo>
                          <a:lnTo>
                            <a:pt x="1905" y="714"/>
                          </a:ln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-238"/>
                            <a:pt x="1905" y="-238"/>
                            <a:pt x="0" y="714"/>
                          </a:cubicBezTo>
                          <a:cubicBezTo>
                            <a:pt x="952" y="-238"/>
                            <a:pt x="952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762" name="任意多边形: 形状 1645"/>
                    <p:cNvSpPr/>
                    <p:nvPr/>
                  </p:nvSpPr>
                  <p:spPr>
                    <a:xfrm>
                      <a:off x="4067175" y="3454716"/>
                      <a:ext cx="2857" cy="1904"/>
                    </a:xfrm>
                    <a:custGeom>
                      <a:avLst/>
                      <a:gdLst>
                        <a:gd name="connsiteX0" fmla="*/ 952 w 2857"/>
                        <a:gd name="connsiteY0" fmla="*/ 953 h 1904"/>
                        <a:gd name="connsiteX1" fmla="*/ 2857 w 2857"/>
                        <a:gd name="connsiteY1" fmla="*/ 953 h 1904"/>
                        <a:gd name="connsiteX2" fmla="*/ 2857 w 2857"/>
                        <a:gd name="connsiteY2" fmla="*/ 953 h 1904"/>
                        <a:gd name="connsiteX3" fmla="*/ 2857 w 2857"/>
                        <a:gd name="connsiteY3" fmla="*/ 953 h 1904"/>
                        <a:gd name="connsiteX4" fmla="*/ 2857 w 2857"/>
                        <a:gd name="connsiteY4" fmla="*/ 953 h 1904"/>
                        <a:gd name="connsiteX5" fmla="*/ 2857 w 2857"/>
                        <a:gd name="connsiteY5" fmla="*/ 953 h 1904"/>
                        <a:gd name="connsiteX6" fmla="*/ 2857 w 2857"/>
                        <a:gd name="connsiteY6" fmla="*/ 953 h 1904"/>
                        <a:gd name="connsiteX7" fmla="*/ 2857 w 2857"/>
                        <a:gd name="connsiteY7" fmla="*/ 953 h 1904"/>
                        <a:gd name="connsiteX8" fmla="*/ 2857 w 2857"/>
                        <a:gd name="connsiteY8" fmla="*/ 953 h 1904"/>
                        <a:gd name="connsiteX9" fmla="*/ 2857 w 2857"/>
                        <a:gd name="connsiteY9" fmla="*/ 953 h 1904"/>
                        <a:gd name="connsiteX10" fmla="*/ 2857 w 2857"/>
                        <a:gd name="connsiteY10" fmla="*/ 953 h 1904"/>
                        <a:gd name="connsiteX11" fmla="*/ 2857 w 2857"/>
                        <a:gd name="connsiteY11" fmla="*/ 953 h 1904"/>
                        <a:gd name="connsiteX12" fmla="*/ 2857 w 2857"/>
                        <a:gd name="connsiteY12" fmla="*/ 953 h 1904"/>
                        <a:gd name="connsiteX13" fmla="*/ 2857 w 2857"/>
                        <a:gd name="connsiteY13" fmla="*/ 953 h 1904"/>
                        <a:gd name="connsiteX14" fmla="*/ 2857 w 2857"/>
                        <a:gd name="connsiteY14" fmla="*/ 953 h 1904"/>
                        <a:gd name="connsiteX15" fmla="*/ 2857 w 2857"/>
                        <a:gd name="connsiteY15" fmla="*/ 953 h 1904"/>
                        <a:gd name="connsiteX16" fmla="*/ 2857 w 2857"/>
                        <a:gd name="connsiteY16" fmla="*/ 953 h 1904"/>
                        <a:gd name="connsiteX17" fmla="*/ 2857 w 2857"/>
                        <a:gd name="connsiteY17" fmla="*/ 953 h 1904"/>
                        <a:gd name="connsiteX18" fmla="*/ 2857 w 2857"/>
                        <a:gd name="connsiteY18" fmla="*/ 953 h 1904"/>
                        <a:gd name="connsiteX19" fmla="*/ 2857 w 2857"/>
                        <a:gd name="connsiteY19" fmla="*/ 953 h 1904"/>
                        <a:gd name="connsiteX20" fmla="*/ 2857 w 2857"/>
                        <a:gd name="connsiteY20" fmla="*/ 953 h 1904"/>
                        <a:gd name="connsiteX21" fmla="*/ 2857 w 2857"/>
                        <a:gd name="connsiteY21" fmla="*/ 953 h 1904"/>
                        <a:gd name="connsiteX22" fmla="*/ 2857 w 2857"/>
                        <a:gd name="connsiteY22" fmla="*/ 953 h 1904"/>
                        <a:gd name="connsiteX23" fmla="*/ 2857 w 2857"/>
                        <a:gd name="connsiteY23" fmla="*/ 953 h 1904"/>
                        <a:gd name="connsiteX24" fmla="*/ 2857 w 2857"/>
                        <a:gd name="connsiteY24" fmla="*/ 953 h 1904"/>
                        <a:gd name="connsiteX25" fmla="*/ 2857 w 2857"/>
                        <a:gd name="connsiteY25" fmla="*/ 953 h 1904"/>
                        <a:gd name="connsiteX26" fmla="*/ 2857 w 2857"/>
                        <a:gd name="connsiteY26" fmla="*/ 953 h 1904"/>
                        <a:gd name="connsiteX27" fmla="*/ 2857 w 2857"/>
                        <a:gd name="connsiteY27" fmla="*/ 953 h 1904"/>
                        <a:gd name="connsiteX28" fmla="*/ 2857 w 2857"/>
                        <a:gd name="connsiteY28" fmla="*/ 953 h 1904"/>
                        <a:gd name="connsiteX29" fmla="*/ 2857 w 2857"/>
                        <a:gd name="connsiteY29" fmla="*/ 953 h 1904"/>
                        <a:gd name="connsiteX30" fmla="*/ 2857 w 2857"/>
                        <a:gd name="connsiteY30" fmla="*/ 953 h 1904"/>
                        <a:gd name="connsiteX31" fmla="*/ 2857 w 2857"/>
                        <a:gd name="connsiteY31" fmla="*/ 953 h 1904"/>
                        <a:gd name="connsiteX32" fmla="*/ 2857 w 2857"/>
                        <a:gd name="connsiteY32" fmla="*/ 953 h 1904"/>
                        <a:gd name="connsiteX33" fmla="*/ 2857 w 2857"/>
                        <a:gd name="connsiteY33" fmla="*/ 953 h 1904"/>
                        <a:gd name="connsiteX34" fmla="*/ 2857 w 2857"/>
                        <a:gd name="connsiteY34" fmla="*/ 953 h 1904"/>
                        <a:gd name="connsiteX35" fmla="*/ 2857 w 2857"/>
                        <a:gd name="connsiteY35" fmla="*/ 953 h 1904"/>
                        <a:gd name="connsiteX36" fmla="*/ 2857 w 2857"/>
                        <a:gd name="connsiteY36" fmla="*/ 953 h 1904"/>
                        <a:gd name="connsiteX37" fmla="*/ 2857 w 2857"/>
                        <a:gd name="connsiteY37" fmla="*/ 953 h 1904"/>
                        <a:gd name="connsiteX38" fmla="*/ 2857 w 2857"/>
                        <a:gd name="connsiteY38" fmla="*/ 953 h 1904"/>
                        <a:gd name="connsiteX39" fmla="*/ 2857 w 2857"/>
                        <a:gd name="connsiteY39" fmla="*/ 953 h 1904"/>
                        <a:gd name="connsiteX40" fmla="*/ 2857 w 2857"/>
                        <a:gd name="connsiteY40" fmla="*/ 953 h 1904"/>
                        <a:gd name="connsiteX41" fmla="*/ 2857 w 2857"/>
                        <a:gd name="connsiteY41" fmla="*/ 953 h 1904"/>
                        <a:gd name="connsiteX42" fmla="*/ 2857 w 2857"/>
                        <a:gd name="connsiteY42" fmla="*/ 953 h 1904"/>
                        <a:gd name="connsiteX43" fmla="*/ 2857 w 2857"/>
                        <a:gd name="connsiteY43" fmla="*/ 953 h 1904"/>
                        <a:gd name="connsiteX44" fmla="*/ 2857 w 2857"/>
                        <a:gd name="connsiteY44" fmla="*/ 953 h 1904"/>
                        <a:gd name="connsiteX45" fmla="*/ 2857 w 2857"/>
                        <a:gd name="connsiteY45" fmla="*/ 953 h 1904"/>
                        <a:gd name="connsiteX46" fmla="*/ 2857 w 2857"/>
                        <a:gd name="connsiteY46" fmla="*/ 953 h 1904"/>
                        <a:gd name="connsiteX47" fmla="*/ 2857 w 2857"/>
                        <a:gd name="connsiteY47" fmla="*/ 953 h 1904"/>
                        <a:gd name="connsiteX48" fmla="*/ 2857 w 2857"/>
                        <a:gd name="connsiteY48" fmla="*/ 953 h 1904"/>
                        <a:gd name="connsiteX49" fmla="*/ 2857 w 2857"/>
                        <a:gd name="connsiteY49" fmla="*/ 953 h 1904"/>
                        <a:gd name="connsiteX50" fmla="*/ 2857 w 2857"/>
                        <a:gd name="connsiteY50" fmla="*/ 953 h 1904"/>
                        <a:gd name="connsiteX51" fmla="*/ 2857 w 2857"/>
                        <a:gd name="connsiteY51" fmla="*/ 953 h 1904"/>
                        <a:gd name="connsiteX52" fmla="*/ 2857 w 2857"/>
                        <a:gd name="connsiteY52" fmla="*/ 953 h 1904"/>
                        <a:gd name="connsiteX53" fmla="*/ 2857 w 2857"/>
                        <a:gd name="connsiteY53" fmla="*/ 953 h 1904"/>
                        <a:gd name="connsiteX54" fmla="*/ 2857 w 2857"/>
                        <a:gd name="connsiteY54" fmla="*/ 953 h 1904"/>
                        <a:gd name="connsiteX55" fmla="*/ 2857 w 2857"/>
                        <a:gd name="connsiteY55" fmla="*/ 953 h 1904"/>
                        <a:gd name="connsiteX56" fmla="*/ 2857 w 2857"/>
                        <a:gd name="connsiteY56" fmla="*/ 953 h 1904"/>
                        <a:gd name="connsiteX57" fmla="*/ 2857 w 2857"/>
                        <a:gd name="connsiteY57" fmla="*/ 953 h 1904"/>
                        <a:gd name="connsiteX58" fmla="*/ 2857 w 2857"/>
                        <a:gd name="connsiteY58" fmla="*/ 953 h 1904"/>
                        <a:gd name="connsiteX59" fmla="*/ 2857 w 2857"/>
                        <a:gd name="connsiteY59" fmla="*/ 953 h 1904"/>
                        <a:gd name="connsiteX60" fmla="*/ 2857 w 2857"/>
                        <a:gd name="connsiteY60" fmla="*/ 953 h 1904"/>
                        <a:gd name="connsiteX61" fmla="*/ 2857 w 2857"/>
                        <a:gd name="connsiteY61" fmla="*/ 953 h 1904"/>
                        <a:gd name="connsiteX62" fmla="*/ 2857 w 2857"/>
                        <a:gd name="connsiteY62" fmla="*/ 953 h 1904"/>
                        <a:gd name="connsiteX63" fmla="*/ 2857 w 2857"/>
                        <a:gd name="connsiteY63" fmla="*/ 953 h 1904"/>
                        <a:gd name="connsiteX64" fmla="*/ 2857 w 2857"/>
                        <a:gd name="connsiteY64" fmla="*/ 953 h 1904"/>
                        <a:gd name="connsiteX65" fmla="*/ 2857 w 2857"/>
                        <a:gd name="connsiteY65" fmla="*/ 953 h 1904"/>
                        <a:gd name="connsiteX66" fmla="*/ 2857 w 2857"/>
                        <a:gd name="connsiteY66" fmla="*/ 953 h 1904"/>
                        <a:gd name="connsiteX67" fmla="*/ 2857 w 2857"/>
                        <a:gd name="connsiteY67" fmla="*/ 953 h 1904"/>
                        <a:gd name="connsiteX68" fmla="*/ 2857 w 2857"/>
                        <a:gd name="connsiteY68" fmla="*/ 953 h 1904"/>
                        <a:gd name="connsiteX69" fmla="*/ 1905 w 2857"/>
                        <a:gd name="connsiteY69" fmla="*/ 953 h 1904"/>
                        <a:gd name="connsiteX70" fmla="*/ 1905 w 2857"/>
                        <a:gd name="connsiteY70" fmla="*/ 953 h 1904"/>
                        <a:gd name="connsiteX71" fmla="*/ 1905 w 2857"/>
                        <a:gd name="connsiteY71" fmla="*/ 953 h 1904"/>
                        <a:gd name="connsiteX72" fmla="*/ 1905 w 2857"/>
                        <a:gd name="connsiteY72" fmla="*/ 953 h 1904"/>
                        <a:gd name="connsiteX73" fmla="*/ 1905 w 2857"/>
                        <a:gd name="connsiteY73" fmla="*/ 953 h 1904"/>
                        <a:gd name="connsiteX74" fmla="*/ 1905 w 2857"/>
                        <a:gd name="connsiteY74" fmla="*/ 953 h 1904"/>
                        <a:gd name="connsiteX75" fmla="*/ 1905 w 2857"/>
                        <a:gd name="connsiteY75" fmla="*/ 953 h 1904"/>
                        <a:gd name="connsiteX76" fmla="*/ 1905 w 2857"/>
                        <a:gd name="connsiteY76" fmla="*/ 953 h 1904"/>
                        <a:gd name="connsiteX77" fmla="*/ 1905 w 2857"/>
                        <a:gd name="connsiteY77" fmla="*/ 953 h 1904"/>
                        <a:gd name="connsiteX78" fmla="*/ 1905 w 2857"/>
                        <a:gd name="connsiteY78" fmla="*/ 953 h 1904"/>
                        <a:gd name="connsiteX79" fmla="*/ 1905 w 2857"/>
                        <a:gd name="connsiteY79" fmla="*/ 953 h 1904"/>
                        <a:gd name="connsiteX80" fmla="*/ 1905 w 2857"/>
                        <a:gd name="connsiteY80" fmla="*/ 953 h 1904"/>
                        <a:gd name="connsiteX81" fmla="*/ 1905 w 2857"/>
                        <a:gd name="connsiteY81" fmla="*/ 953 h 1904"/>
                        <a:gd name="connsiteX82" fmla="*/ 1905 w 2857"/>
                        <a:gd name="connsiteY82" fmla="*/ 953 h 1904"/>
                        <a:gd name="connsiteX83" fmla="*/ 1905 w 2857"/>
                        <a:gd name="connsiteY83" fmla="*/ 953 h 1904"/>
                        <a:gd name="connsiteX84" fmla="*/ 1905 w 2857"/>
                        <a:gd name="connsiteY84" fmla="*/ 953 h 1904"/>
                        <a:gd name="connsiteX85" fmla="*/ 1905 w 2857"/>
                        <a:gd name="connsiteY85" fmla="*/ 953 h 1904"/>
                        <a:gd name="connsiteX86" fmla="*/ 1905 w 2857"/>
                        <a:gd name="connsiteY86" fmla="*/ 953 h 1904"/>
                        <a:gd name="connsiteX87" fmla="*/ 1905 w 2857"/>
                        <a:gd name="connsiteY87" fmla="*/ 953 h 1904"/>
                        <a:gd name="connsiteX88" fmla="*/ 1905 w 2857"/>
                        <a:gd name="connsiteY88" fmla="*/ 953 h 1904"/>
                        <a:gd name="connsiteX89" fmla="*/ 1905 w 2857"/>
                        <a:gd name="connsiteY89" fmla="*/ 953 h 1904"/>
                        <a:gd name="connsiteX90" fmla="*/ 1905 w 2857"/>
                        <a:gd name="connsiteY90" fmla="*/ 953 h 1904"/>
                        <a:gd name="connsiteX91" fmla="*/ 1905 w 2857"/>
                        <a:gd name="connsiteY91" fmla="*/ 953 h 1904"/>
                        <a:gd name="connsiteX92" fmla="*/ 1905 w 2857"/>
                        <a:gd name="connsiteY92" fmla="*/ 953 h 1904"/>
                        <a:gd name="connsiteX93" fmla="*/ 1905 w 2857"/>
                        <a:gd name="connsiteY93" fmla="*/ 953 h 1904"/>
                        <a:gd name="connsiteX94" fmla="*/ 1905 w 2857"/>
                        <a:gd name="connsiteY94" fmla="*/ 953 h 1904"/>
                        <a:gd name="connsiteX95" fmla="*/ 1905 w 2857"/>
                        <a:gd name="connsiteY95" fmla="*/ 953 h 1904"/>
                        <a:gd name="connsiteX96" fmla="*/ 1905 w 2857"/>
                        <a:gd name="connsiteY96" fmla="*/ 953 h 1904"/>
                        <a:gd name="connsiteX97" fmla="*/ 1905 w 2857"/>
                        <a:gd name="connsiteY97" fmla="*/ 953 h 1904"/>
                        <a:gd name="connsiteX98" fmla="*/ 1905 w 2857"/>
                        <a:gd name="connsiteY98" fmla="*/ 953 h 1904"/>
                        <a:gd name="connsiteX99" fmla="*/ 1905 w 2857"/>
                        <a:gd name="connsiteY99" fmla="*/ 953 h 1904"/>
                        <a:gd name="connsiteX100" fmla="*/ 1905 w 2857"/>
                        <a:gd name="connsiteY100" fmla="*/ 953 h 1904"/>
                        <a:gd name="connsiteX101" fmla="*/ 1905 w 2857"/>
                        <a:gd name="connsiteY101" fmla="*/ 953 h 1904"/>
                        <a:gd name="connsiteX102" fmla="*/ 1905 w 2857"/>
                        <a:gd name="connsiteY102" fmla="*/ 953 h 1904"/>
                        <a:gd name="connsiteX103" fmla="*/ 1905 w 2857"/>
                        <a:gd name="connsiteY103" fmla="*/ 953 h 1904"/>
                        <a:gd name="connsiteX104" fmla="*/ 1905 w 2857"/>
                        <a:gd name="connsiteY104" fmla="*/ 953 h 1904"/>
                        <a:gd name="connsiteX105" fmla="*/ 1905 w 2857"/>
                        <a:gd name="connsiteY105" fmla="*/ 953 h 1904"/>
                        <a:gd name="connsiteX106" fmla="*/ 1905 w 2857"/>
                        <a:gd name="connsiteY106" fmla="*/ 953 h 1904"/>
                        <a:gd name="connsiteX107" fmla="*/ 1905 w 2857"/>
                        <a:gd name="connsiteY107" fmla="*/ 953 h 1904"/>
                        <a:gd name="connsiteX108" fmla="*/ 1905 w 2857"/>
                        <a:gd name="connsiteY108" fmla="*/ 953 h 1904"/>
                        <a:gd name="connsiteX109" fmla="*/ 1905 w 2857"/>
                        <a:gd name="connsiteY109" fmla="*/ 953 h 1904"/>
                        <a:gd name="connsiteX110" fmla="*/ 1905 w 2857"/>
                        <a:gd name="connsiteY110" fmla="*/ 953 h 1904"/>
                        <a:gd name="connsiteX111" fmla="*/ 1905 w 2857"/>
                        <a:gd name="connsiteY111" fmla="*/ 953 h 1904"/>
                        <a:gd name="connsiteX112" fmla="*/ 1905 w 2857"/>
                        <a:gd name="connsiteY112" fmla="*/ 953 h 1904"/>
                        <a:gd name="connsiteX113" fmla="*/ 1905 w 2857"/>
                        <a:gd name="connsiteY113" fmla="*/ 953 h 1904"/>
                        <a:gd name="connsiteX114" fmla="*/ 1905 w 2857"/>
                        <a:gd name="connsiteY114" fmla="*/ 1905 h 1904"/>
                        <a:gd name="connsiteX115" fmla="*/ 1905 w 2857"/>
                        <a:gd name="connsiteY115" fmla="*/ 1905 h 1904"/>
                        <a:gd name="connsiteX116" fmla="*/ 1905 w 2857"/>
                        <a:gd name="connsiteY116" fmla="*/ 1905 h 1904"/>
                        <a:gd name="connsiteX117" fmla="*/ 1905 w 2857"/>
                        <a:gd name="connsiteY117" fmla="*/ 1905 h 1904"/>
                        <a:gd name="connsiteX118" fmla="*/ 952 w 2857"/>
                        <a:gd name="connsiteY118" fmla="*/ 953 h 1904"/>
                        <a:gd name="connsiteX119" fmla="*/ 0 w 2857"/>
                        <a:gd name="connsiteY119" fmla="*/ 953 h 1904"/>
                        <a:gd name="connsiteX120" fmla="*/ 0 w 2857"/>
                        <a:gd name="connsiteY120" fmla="*/ 953 h 1904"/>
                        <a:gd name="connsiteX121" fmla="*/ 0 w 2857"/>
                        <a:gd name="connsiteY121" fmla="*/ 953 h 1904"/>
                        <a:gd name="connsiteX122" fmla="*/ 0 w 2857"/>
                        <a:gd name="connsiteY122" fmla="*/ 953 h 1904"/>
                        <a:gd name="connsiteX123" fmla="*/ 952 w 2857"/>
                        <a:gd name="connsiteY123" fmla="*/ 953 h 1904"/>
                        <a:gd name="connsiteX124" fmla="*/ 952 w 2857"/>
                        <a:gd name="connsiteY124" fmla="*/ 953 h 1904"/>
                        <a:gd name="connsiteX125" fmla="*/ 0 w 2857"/>
                        <a:gd name="connsiteY125" fmla="*/ 953 h 1904"/>
                        <a:gd name="connsiteX126" fmla="*/ 952 w 2857"/>
                        <a:gd name="connsiteY126" fmla="*/ 953 h 1904"/>
                        <a:gd name="connsiteX127" fmla="*/ 952 w 2857"/>
                        <a:gd name="connsiteY127" fmla="*/ 953 h 1904"/>
                        <a:gd name="connsiteX128" fmla="*/ 952 w 2857"/>
                        <a:gd name="connsiteY128" fmla="*/ 953 h 1904"/>
                        <a:gd name="connsiteX129" fmla="*/ 0 w 2857"/>
                        <a:gd name="connsiteY129" fmla="*/ 0 h 1904"/>
                        <a:gd name="connsiteX130" fmla="*/ 0 w 2857"/>
                        <a:gd name="connsiteY130" fmla="*/ 0 h 1904"/>
                        <a:gd name="connsiteX131" fmla="*/ 0 w 2857"/>
                        <a:gd name="connsiteY131" fmla="*/ 0 h 1904"/>
                        <a:gd name="connsiteX132" fmla="*/ 0 w 2857"/>
                        <a:gd name="connsiteY132" fmla="*/ 0 h 1904"/>
                        <a:gd name="connsiteX133" fmla="*/ 0 w 2857"/>
                        <a:gd name="connsiteY133" fmla="*/ 0 h 1904"/>
                        <a:gd name="connsiteX134" fmla="*/ 952 w 2857"/>
                        <a:gd name="connsiteY134" fmla="*/ 0 h 1904"/>
                        <a:gd name="connsiteX135" fmla="*/ 952 w 2857"/>
                        <a:gd name="connsiteY135" fmla="*/ 0 h 1904"/>
                        <a:gd name="connsiteX136" fmla="*/ 952 w 2857"/>
                        <a:gd name="connsiteY136" fmla="*/ 0 h 1904"/>
                        <a:gd name="connsiteX137" fmla="*/ 952 w 2857"/>
                        <a:gd name="connsiteY137" fmla="*/ 0 h 1904"/>
                        <a:gd name="connsiteX138" fmla="*/ 952 w 2857"/>
                        <a:gd name="connsiteY138" fmla="*/ 0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857" h="1904">
                          <a:moveTo>
                            <a:pt x="952" y="953"/>
                          </a:moveTo>
                          <a:cubicBezTo>
                            <a:pt x="1905" y="953"/>
                            <a:pt x="1905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952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0" y="953"/>
                            <a:pt x="0" y="953"/>
                            <a:pt x="952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952" y="953"/>
                          </a:cubicBezTo>
                          <a:cubicBezTo>
                            <a:pt x="0" y="953"/>
                            <a:pt x="0" y="953"/>
                            <a:pt x="952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952" y="953"/>
                          </a:cubicBezTo>
                          <a:cubicBezTo>
                            <a:pt x="0" y="953"/>
                            <a:pt x="0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lose/>
                          <a:moveTo>
                            <a:pt x="952" y="0"/>
                          </a:move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763" name="任意多边形: 形状 1646"/>
                  <p:cNvSpPr/>
                  <p:nvPr/>
                </p:nvSpPr>
                <p:spPr>
                  <a:xfrm>
                    <a:off x="4068127" y="3456621"/>
                    <a:ext cx="1905" cy="1905"/>
                  </a:xfrm>
                  <a:custGeom>
                    <a:avLst/>
                    <a:gdLst>
                      <a:gd name="connsiteX0" fmla="*/ 953 w 1905"/>
                      <a:gd name="connsiteY0" fmla="*/ 1905 h 1905"/>
                      <a:gd name="connsiteX1" fmla="*/ 953 w 1905"/>
                      <a:gd name="connsiteY1" fmla="*/ 1905 h 1905"/>
                      <a:gd name="connsiteX2" fmla="*/ 953 w 1905"/>
                      <a:gd name="connsiteY2" fmla="*/ 1905 h 1905"/>
                      <a:gd name="connsiteX3" fmla="*/ 953 w 1905"/>
                      <a:gd name="connsiteY3" fmla="*/ 1905 h 1905"/>
                      <a:gd name="connsiteX4" fmla="*/ 953 w 1905"/>
                      <a:gd name="connsiteY4" fmla="*/ 1905 h 1905"/>
                      <a:gd name="connsiteX5" fmla="*/ 953 w 1905"/>
                      <a:gd name="connsiteY5" fmla="*/ 1905 h 1905"/>
                      <a:gd name="connsiteX6" fmla="*/ 953 w 1905"/>
                      <a:gd name="connsiteY6" fmla="*/ 1905 h 1905"/>
                      <a:gd name="connsiteX7" fmla="*/ 953 w 1905"/>
                      <a:gd name="connsiteY7" fmla="*/ 1905 h 1905"/>
                      <a:gd name="connsiteX8" fmla="*/ 953 w 1905"/>
                      <a:gd name="connsiteY8" fmla="*/ 1905 h 1905"/>
                      <a:gd name="connsiteX9" fmla="*/ 1905 w 1905"/>
                      <a:gd name="connsiteY9" fmla="*/ 953 h 1905"/>
                      <a:gd name="connsiteX10" fmla="*/ 1905 w 1905"/>
                      <a:gd name="connsiteY10" fmla="*/ 953 h 1905"/>
                      <a:gd name="connsiteX11" fmla="*/ 1905 w 1905"/>
                      <a:gd name="connsiteY11" fmla="*/ 953 h 1905"/>
                      <a:gd name="connsiteX12" fmla="*/ 1905 w 1905"/>
                      <a:gd name="connsiteY12" fmla="*/ 953 h 1905"/>
                      <a:gd name="connsiteX13" fmla="*/ 1905 w 1905"/>
                      <a:gd name="connsiteY13" fmla="*/ 953 h 1905"/>
                      <a:gd name="connsiteX14" fmla="*/ 1905 w 1905"/>
                      <a:gd name="connsiteY14" fmla="*/ 953 h 1905"/>
                      <a:gd name="connsiteX15" fmla="*/ 1905 w 1905"/>
                      <a:gd name="connsiteY15" fmla="*/ 953 h 1905"/>
                      <a:gd name="connsiteX16" fmla="*/ 1905 w 1905"/>
                      <a:gd name="connsiteY16" fmla="*/ 953 h 1905"/>
                      <a:gd name="connsiteX17" fmla="*/ 1905 w 1905"/>
                      <a:gd name="connsiteY17" fmla="*/ 953 h 1905"/>
                      <a:gd name="connsiteX18" fmla="*/ 1905 w 1905"/>
                      <a:gd name="connsiteY18" fmla="*/ 953 h 1905"/>
                      <a:gd name="connsiteX19" fmla="*/ 1905 w 1905"/>
                      <a:gd name="connsiteY19" fmla="*/ 953 h 1905"/>
                      <a:gd name="connsiteX20" fmla="*/ 1905 w 1905"/>
                      <a:gd name="connsiteY20" fmla="*/ 953 h 1905"/>
                      <a:gd name="connsiteX21" fmla="*/ 1905 w 1905"/>
                      <a:gd name="connsiteY21" fmla="*/ 953 h 1905"/>
                      <a:gd name="connsiteX22" fmla="*/ 1905 w 1905"/>
                      <a:gd name="connsiteY22" fmla="*/ 953 h 1905"/>
                      <a:gd name="connsiteX23" fmla="*/ 1905 w 1905"/>
                      <a:gd name="connsiteY23" fmla="*/ 953 h 1905"/>
                      <a:gd name="connsiteX24" fmla="*/ 1905 w 1905"/>
                      <a:gd name="connsiteY24" fmla="*/ 953 h 1905"/>
                      <a:gd name="connsiteX25" fmla="*/ 1905 w 1905"/>
                      <a:gd name="connsiteY25" fmla="*/ 953 h 1905"/>
                      <a:gd name="connsiteX26" fmla="*/ 1905 w 1905"/>
                      <a:gd name="connsiteY26" fmla="*/ 953 h 1905"/>
                      <a:gd name="connsiteX27" fmla="*/ 1905 w 1905"/>
                      <a:gd name="connsiteY27" fmla="*/ 953 h 1905"/>
                      <a:gd name="connsiteX28" fmla="*/ 1905 w 1905"/>
                      <a:gd name="connsiteY28" fmla="*/ 953 h 1905"/>
                      <a:gd name="connsiteX29" fmla="*/ 1905 w 1905"/>
                      <a:gd name="connsiteY29" fmla="*/ 953 h 1905"/>
                      <a:gd name="connsiteX30" fmla="*/ 1905 w 1905"/>
                      <a:gd name="connsiteY30" fmla="*/ 953 h 1905"/>
                      <a:gd name="connsiteX31" fmla="*/ 1905 w 1905"/>
                      <a:gd name="connsiteY31" fmla="*/ 953 h 1905"/>
                      <a:gd name="connsiteX32" fmla="*/ 0 w 1905"/>
                      <a:gd name="connsiteY32" fmla="*/ 953 h 1905"/>
                      <a:gd name="connsiteX33" fmla="*/ 0 w 1905"/>
                      <a:gd name="connsiteY33" fmla="*/ 953 h 1905"/>
                      <a:gd name="connsiteX34" fmla="*/ 0 w 1905"/>
                      <a:gd name="connsiteY34" fmla="*/ 953 h 1905"/>
                      <a:gd name="connsiteX35" fmla="*/ 0 w 1905"/>
                      <a:gd name="connsiteY35" fmla="*/ 953 h 1905"/>
                      <a:gd name="connsiteX36" fmla="*/ 0 w 1905"/>
                      <a:gd name="connsiteY36" fmla="*/ 953 h 1905"/>
                      <a:gd name="connsiteX37" fmla="*/ 0 w 1905"/>
                      <a:gd name="connsiteY37" fmla="*/ 953 h 1905"/>
                      <a:gd name="connsiteX38" fmla="*/ 0 w 1905"/>
                      <a:gd name="connsiteY38" fmla="*/ 953 h 1905"/>
                      <a:gd name="connsiteX39" fmla="*/ 0 w 1905"/>
                      <a:gd name="connsiteY39" fmla="*/ 953 h 1905"/>
                      <a:gd name="connsiteX40" fmla="*/ 0 w 1905"/>
                      <a:gd name="connsiteY40" fmla="*/ 953 h 1905"/>
                      <a:gd name="connsiteX41" fmla="*/ 0 w 1905"/>
                      <a:gd name="connsiteY41" fmla="*/ 953 h 1905"/>
                      <a:gd name="connsiteX42" fmla="*/ 0 w 1905"/>
                      <a:gd name="connsiteY42" fmla="*/ 953 h 1905"/>
                      <a:gd name="connsiteX43" fmla="*/ 0 w 1905"/>
                      <a:gd name="connsiteY43" fmla="*/ 953 h 1905"/>
                      <a:gd name="connsiteX44" fmla="*/ 0 w 1905"/>
                      <a:gd name="connsiteY44" fmla="*/ 953 h 1905"/>
                      <a:gd name="connsiteX45" fmla="*/ 0 w 1905"/>
                      <a:gd name="connsiteY45" fmla="*/ 953 h 1905"/>
                      <a:gd name="connsiteX46" fmla="*/ 0 w 1905"/>
                      <a:gd name="connsiteY46" fmla="*/ 953 h 1905"/>
                      <a:gd name="connsiteX47" fmla="*/ 0 w 1905"/>
                      <a:gd name="connsiteY47" fmla="*/ 953 h 1905"/>
                      <a:gd name="connsiteX48" fmla="*/ 0 w 1905"/>
                      <a:gd name="connsiteY48" fmla="*/ 953 h 1905"/>
                      <a:gd name="connsiteX49" fmla="*/ 0 w 1905"/>
                      <a:gd name="connsiteY49" fmla="*/ 953 h 1905"/>
                      <a:gd name="connsiteX50" fmla="*/ 0 w 1905"/>
                      <a:gd name="connsiteY50" fmla="*/ 953 h 1905"/>
                      <a:gd name="connsiteX51" fmla="*/ 0 w 1905"/>
                      <a:gd name="connsiteY51" fmla="*/ 953 h 1905"/>
                      <a:gd name="connsiteX52" fmla="*/ 0 w 1905"/>
                      <a:gd name="connsiteY52" fmla="*/ 953 h 1905"/>
                      <a:gd name="connsiteX53" fmla="*/ 0 w 1905"/>
                      <a:gd name="connsiteY53" fmla="*/ 953 h 1905"/>
                      <a:gd name="connsiteX54" fmla="*/ 953 w 1905"/>
                      <a:gd name="connsiteY54" fmla="*/ 1905 h 1905"/>
                      <a:gd name="connsiteX55" fmla="*/ 953 w 1905"/>
                      <a:gd name="connsiteY55" fmla="*/ 1905 h 1905"/>
                      <a:gd name="connsiteX56" fmla="*/ 953 w 1905"/>
                      <a:gd name="connsiteY56" fmla="*/ 1905 h 1905"/>
                      <a:gd name="connsiteX57" fmla="*/ 0 w 1905"/>
                      <a:gd name="connsiteY57" fmla="*/ 953 h 1905"/>
                      <a:gd name="connsiteX58" fmla="*/ 953 w 1905"/>
                      <a:gd name="connsiteY58" fmla="*/ 1905 h 1905"/>
                      <a:gd name="connsiteX59" fmla="*/ 0 w 1905"/>
                      <a:gd name="connsiteY59" fmla="*/ 953 h 1905"/>
                      <a:gd name="connsiteX60" fmla="*/ 0 w 1905"/>
                      <a:gd name="connsiteY60" fmla="*/ 953 h 1905"/>
                      <a:gd name="connsiteX61" fmla="*/ 953 w 1905"/>
                      <a:gd name="connsiteY61" fmla="*/ 1905 h 1905"/>
                      <a:gd name="connsiteX62" fmla="*/ 953 w 1905"/>
                      <a:gd name="connsiteY62" fmla="*/ 1905 h 1905"/>
                      <a:gd name="connsiteX63" fmla="*/ 953 w 1905"/>
                      <a:gd name="connsiteY63" fmla="*/ 1905 h 1905"/>
                      <a:gd name="connsiteX64" fmla="*/ 953 w 1905"/>
                      <a:gd name="connsiteY64" fmla="*/ 1905 h 1905"/>
                      <a:gd name="connsiteX65" fmla="*/ 953 w 1905"/>
                      <a:gd name="connsiteY65" fmla="*/ 1905 h 1905"/>
                      <a:gd name="connsiteX66" fmla="*/ 953 w 1905"/>
                      <a:gd name="connsiteY66" fmla="*/ 1905 h 1905"/>
                      <a:gd name="connsiteX67" fmla="*/ 953 w 1905"/>
                      <a:gd name="connsiteY67" fmla="*/ 1905 h 1905"/>
                      <a:gd name="connsiteX68" fmla="*/ 953 w 1905"/>
                      <a:gd name="connsiteY68" fmla="*/ 1905 h 1905"/>
                      <a:gd name="connsiteX69" fmla="*/ 953 w 1905"/>
                      <a:gd name="connsiteY69" fmla="*/ 1905 h 1905"/>
                      <a:gd name="connsiteX70" fmla="*/ 953 w 1905"/>
                      <a:gd name="connsiteY70" fmla="*/ 1905 h 1905"/>
                      <a:gd name="connsiteX71" fmla="*/ 953 w 1905"/>
                      <a:gd name="connsiteY71" fmla="*/ 1905 h 1905"/>
                      <a:gd name="connsiteX72" fmla="*/ 953 w 1905"/>
                      <a:gd name="connsiteY72" fmla="*/ 1905 h 1905"/>
                      <a:gd name="connsiteX73" fmla="*/ 0 w 1905"/>
                      <a:gd name="connsiteY73" fmla="*/ 0 h 1905"/>
                      <a:gd name="connsiteX74" fmla="*/ 0 w 1905"/>
                      <a:gd name="connsiteY74" fmla="*/ 0 h 1905"/>
                      <a:gd name="connsiteX75" fmla="*/ 0 w 1905"/>
                      <a:gd name="connsiteY75" fmla="*/ 0 h 1905"/>
                      <a:gd name="connsiteX76" fmla="*/ 0 w 1905"/>
                      <a:gd name="connsiteY76" fmla="*/ 0 h 1905"/>
                      <a:gd name="connsiteX77" fmla="*/ 0 w 1905"/>
                      <a:gd name="connsiteY77" fmla="*/ 0 h 1905"/>
                      <a:gd name="connsiteX78" fmla="*/ 0 w 1905"/>
                      <a:gd name="connsiteY78" fmla="*/ 953 h 1905"/>
                      <a:gd name="connsiteX79" fmla="*/ 0 w 1905"/>
                      <a:gd name="connsiteY79" fmla="*/ 953 h 1905"/>
                      <a:gd name="connsiteX80" fmla="*/ 0 w 1905"/>
                      <a:gd name="connsiteY80" fmla="*/ 953 h 1905"/>
                      <a:gd name="connsiteX81" fmla="*/ 0 w 1905"/>
                      <a:gd name="connsiteY81" fmla="*/ 953 h 1905"/>
                      <a:gd name="connsiteX82" fmla="*/ 0 w 1905"/>
                      <a:gd name="connsiteY82" fmla="*/ 953 h 1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" h="1905">
                        <a:moveTo>
                          <a:pt x="953" y="1905"/>
                        </a:move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ubicBezTo>
                          <a:pt x="953" y="953"/>
                          <a:pt x="953" y="953"/>
                          <a:pt x="953" y="1905"/>
                        </a:cubicBezTo>
                        <a:cubicBezTo>
                          <a:pt x="953" y="953"/>
                          <a:pt x="953" y="953"/>
                          <a:pt x="953" y="1905"/>
                        </a:cubicBezTo>
                        <a:cubicBezTo>
                          <a:pt x="953" y="953"/>
                          <a:pt x="953" y="953"/>
                          <a:pt x="953" y="1905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953"/>
                          <a:pt x="0" y="953"/>
                          <a:pt x="953" y="1905"/>
                        </a:cubicBezTo>
                        <a:cubicBezTo>
                          <a:pt x="0" y="1905"/>
                          <a:pt x="0" y="953"/>
                          <a:pt x="953" y="1905"/>
                        </a:cubicBez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0" y="1905"/>
                          <a:pt x="0" y="1905"/>
                          <a:pt x="953" y="1905"/>
                        </a:cubicBezTo>
                        <a:cubicBezTo>
                          <a:pt x="0" y="1905"/>
                          <a:pt x="953" y="1905"/>
                          <a:pt x="953" y="1905"/>
                        </a:cubicBezTo>
                        <a:cubicBezTo>
                          <a:pt x="953" y="1905"/>
                          <a:pt x="953" y="1905"/>
                          <a:pt x="953" y="1905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0" y="953"/>
                        </a:move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764" name="图形 2"/>
                <p:cNvGrpSpPr/>
                <p:nvPr/>
              </p:nvGrpSpPr>
              <p:grpSpPr>
                <a:xfrm>
                  <a:off x="4092372" y="3614737"/>
                  <a:ext cx="72909" cy="72390"/>
                  <a:chOff x="4092372" y="3614737"/>
                  <a:chExt cx="72909" cy="72390"/>
                </a:xfrm>
              </p:grpSpPr>
              <p:sp>
                <p:nvSpPr>
                  <p:cNvPr id="1765" name="任意多边形: 形状 1648"/>
                  <p:cNvSpPr/>
                  <p:nvPr/>
                </p:nvSpPr>
                <p:spPr>
                  <a:xfrm>
                    <a:off x="4092372" y="3616107"/>
                    <a:ext cx="69635" cy="60541"/>
                  </a:xfrm>
                  <a:custGeom>
                    <a:avLst/>
                    <a:gdLst>
                      <a:gd name="connsiteX0" fmla="*/ 37667 w 69635"/>
                      <a:gd name="connsiteY0" fmla="*/ 18632 h 60541"/>
                      <a:gd name="connsiteX1" fmla="*/ 4330 w 69635"/>
                      <a:gd name="connsiteY1" fmla="*/ 8154 h 60541"/>
                      <a:gd name="connsiteX2" fmla="*/ 45287 w 69635"/>
                      <a:gd name="connsiteY2" fmla="*/ 60542 h 60541"/>
                      <a:gd name="connsiteX3" fmla="*/ 69100 w 69635"/>
                      <a:gd name="connsiteY3" fmla="*/ 11012 h 60541"/>
                      <a:gd name="connsiteX4" fmla="*/ 37667 w 69635"/>
                      <a:gd name="connsiteY4" fmla="*/ 18632 h 60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635" h="60541">
                        <a:moveTo>
                          <a:pt x="37667" y="18632"/>
                        </a:moveTo>
                        <a:cubicBezTo>
                          <a:pt x="37667" y="18632"/>
                          <a:pt x="17665" y="-8038"/>
                          <a:pt x="4330" y="8154"/>
                        </a:cubicBezTo>
                        <a:cubicBezTo>
                          <a:pt x="-16625" y="32919"/>
                          <a:pt x="45287" y="60542"/>
                          <a:pt x="45287" y="60542"/>
                        </a:cubicBezTo>
                        <a:cubicBezTo>
                          <a:pt x="45287" y="60542"/>
                          <a:pt x="73862" y="26252"/>
                          <a:pt x="69100" y="11012"/>
                        </a:cubicBezTo>
                        <a:cubicBezTo>
                          <a:pt x="65290" y="-5181"/>
                          <a:pt x="37667" y="-4228"/>
                          <a:pt x="37667" y="18632"/>
                        </a:cubicBezTo>
                        <a:close/>
                      </a:path>
                    </a:pathLst>
                  </a:custGeom>
                  <a:solidFill>
                    <a:srgbClr val="FC494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1766" name="图形 2"/>
                  <p:cNvGrpSpPr/>
                  <p:nvPr/>
                </p:nvGrpSpPr>
                <p:grpSpPr>
                  <a:xfrm>
                    <a:off x="4093421" y="3614737"/>
                    <a:ext cx="71860" cy="72390"/>
                    <a:chOff x="4093421" y="3614737"/>
                    <a:chExt cx="71860" cy="72390"/>
                  </a:xfrm>
                </p:grpSpPr>
                <p:grpSp>
                  <p:nvGrpSpPr>
                    <p:cNvPr id="1767" name="图形 2"/>
                    <p:cNvGrpSpPr/>
                    <p:nvPr/>
                  </p:nvGrpSpPr>
                  <p:grpSpPr>
                    <a:xfrm>
                      <a:off x="4139564" y="3640454"/>
                      <a:ext cx="24765" cy="31432"/>
                      <a:chOff x="4139564" y="3640454"/>
                      <a:chExt cx="24765" cy="31432"/>
                    </a:xfrm>
                    <a:solidFill>
                      <a:srgbClr val="FC4949"/>
                    </a:solidFill>
                  </p:grpSpPr>
                  <p:sp>
                    <p:nvSpPr>
                      <p:cNvPr id="1768" name="任意多边形: 形状 1651"/>
                      <p:cNvSpPr/>
                      <p:nvPr/>
                    </p:nvSpPr>
                    <p:spPr>
                      <a:xfrm>
                        <a:off x="4141469" y="36699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69" name="任意多边形: 形状 1652"/>
                      <p:cNvSpPr/>
                      <p:nvPr/>
                    </p:nvSpPr>
                    <p:spPr>
                      <a:xfrm>
                        <a:off x="4144856" y="3640454"/>
                        <a:ext cx="19473" cy="29527"/>
                      </a:xfrm>
                      <a:custGeom>
                        <a:avLst/>
                        <a:gdLst>
                          <a:gd name="connsiteX0" fmla="*/ 17568 w 19473"/>
                          <a:gd name="connsiteY0" fmla="*/ 0 h 29527"/>
                          <a:gd name="connsiteX1" fmla="*/ 17568 w 19473"/>
                          <a:gd name="connsiteY1" fmla="*/ 0 h 29527"/>
                          <a:gd name="connsiteX2" fmla="*/ 16616 w 19473"/>
                          <a:gd name="connsiteY2" fmla="*/ 1905 h 29527"/>
                          <a:gd name="connsiteX3" fmla="*/ 16616 w 19473"/>
                          <a:gd name="connsiteY3" fmla="*/ 2858 h 29527"/>
                          <a:gd name="connsiteX4" fmla="*/ 15663 w 19473"/>
                          <a:gd name="connsiteY4" fmla="*/ 3810 h 29527"/>
                          <a:gd name="connsiteX5" fmla="*/ 15663 w 19473"/>
                          <a:gd name="connsiteY5" fmla="*/ 3810 h 29527"/>
                          <a:gd name="connsiteX6" fmla="*/ 15663 w 19473"/>
                          <a:gd name="connsiteY6" fmla="*/ 4763 h 29527"/>
                          <a:gd name="connsiteX7" fmla="*/ 15663 w 19473"/>
                          <a:gd name="connsiteY7" fmla="*/ 5715 h 29527"/>
                          <a:gd name="connsiteX8" fmla="*/ 15663 w 19473"/>
                          <a:gd name="connsiteY8" fmla="*/ 6667 h 29527"/>
                          <a:gd name="connsiteX9" fmla="*/ 15663 w 19473"/>
                          <a:gd name="connsiteY9" fmla="*/ 7620 h 29527"/>
                          <a:gd name="connsiteX10" fmla="*/ 15663 w 19473"/>
                          <a:gd name="connsiteY10" fmla="*/ 7620 h 29527"/>
                          <a:gd name="connsiteX11" fmla="*/ 15663 w 19473"/>
                          <a:gd name="connsiteY11" fmla="*/ 8573 h 29527"/>
                          <a:gd name="connsiteX12" fmla="*/ 15663 w 19473"/>
                          <a:gd name="connsiteY12" fmla="*/ 9525 h 29527"/>
                          <a:gd name="connsiteX13" fmla="*/ 14711 w 19473"/>
                          <a:gd name="connsiteY13" fmla="*/ 10478 h 29527"/>
                          <a:gd name="connsiteX14" fmla="*/ 14711 w 19473"/>
                          <a:gd name="connsiteY14" fmla="*/ 11430 h 29527"/>
                          <a:gd name="connsiteX15" fmla="*/ 13758 w 19473"/>
                          <a:gd name="connsiteY15" fmla="*/ 11430 h 29527"/>
                          <a:gd name="connsiteX16" fmla="*/ 13758 w 19473"/>
                          <a:gd name="connsiteY16" fmla="*/ 11430 h 29527"/>
                          <a:gd name="connsiteX17" fmla="*/ 13758 w 19473"/>
                          <a:gd name="connsiteY17" fmla="*/ 12383 h 29527"/>
                          <a:gd name="connsiteX18" fmla="*/ 13758 w 19473"/>
                          <a:gd name="connsiteY18" fmla="*/ 13335 h 29527"/>
                          <a:gd name="connsiteX19" fmla="*/ 13758 w 19473"/>
                          <a:gd name="connsiteY19" fmla="*/ 13335 h 29527"/>
                          <a:gd name="connsiteX20" fmla="*/ 12806 w 19473"/>
                          <a:gd name="connsiteY20" fmla="*/ 14288 h 29527"/>
                          <a:gd name="connsiteX21" fmla="*/ 12806 w 19473"/>
                          <a:gd name="connsiteY21" fmla="*/ 14288 h 29527"/>
                          <a:gd name="connsiteX22" fmla="*/ 12806 w 19473"/>
                          <a:gd name="connsiteY22" fmla="*/ 15240 h 29527"/>
                          <a:gd name="connsiteX23" fmla="*/ 12806 w 19473"/>
                          <a:gd name="connsiteY23" fmla="*/ 15240 h 29527"/>
                          <a:gd name="connsiteX24" fmla="*/ 12806 w 19473"/>
                          <a:gd name="connsiteY24" fmla="*/ 15240 h 29527"/>
                          <a:gd name="connsiteX25" fmla="*/ 12806 w 19473"/>
                          <a:gd name="connsiteY25" fmla="*/ 15240 h 29527"/>
                          <a:gd name="connsiteX26" fmla="*/ 11853 w 19473"/>
                          <a:gd name="connsiteY26" fmla="*/ 16192 h 29527"/>
                          <a:gd name="connsiteX27" fmla="*/ 10901 w 19473"/>
                          <a:gd name="connsiteY27" fmla="*/ 17145 h 29527"/>
                          <a:gd name="connsiteX28" fmla="*/ 10901 w 19473"/>
                          <a:gd name="connsiteY28" fmla="*/ 17145 h 29527"/>
                          <a:gd name="connsiteX29" fmla="*/ 10901 w 19473"/>
                          <a:gd name="connsiteY29" fmla="*/ 17145 h 29527"/>
                          <a:gd name="connsiteX30" fmla="*/ 10901 w 19473"/>
                          <a:gd name="connsiteY30" fmla="*/ 17145 h 29527"/>
                          <a:gd name="connsiteX31" fmla="*/ 10901 w 19473"/>
                          <a:gd name="connsiteY31" fmla="*/ 18098 h 29527"/>
                          <a:gd name="connsiteX32" fmla="*/ 8996 w 19473"/>
                          <a:gd name="connsiteY32" fmla="*/ 20003 h 29527"/>
                          <a:gd name="connsiteX33" fmla="*/ 8043 w 19473"/>
                          <a:gd name="connsiteY33" fmla="*/ 21908 h 29527"/>
                          <a:gd name="connsiteX34" fmla="*/ 7091 w 19473"/>
                          <a:gd name="connsiteY34" fmla="*/ 23813 h 29527"/>
                          <a:gd name="connsiteX35" fmla="*/ 5186 w 19473"/>
                          <a:gd name="connsiteY35" fmla="*/ 25717 h 29527"/>
                          <a:gd name="connsiteX36" fmla="*/ 5186 w 19473"/>
                          <a:gd name="connsiteY36" fmla="*/ 25717 h 29527"/>
                          <a:gd name="connsiteX37" fmla="*/ 5186 w 19473"/>
                          <a:gd name="connsiteY37" fmla="*/ 26670 h 29527"/>
                          <a:gd name="connsiteX38" fmla="*/ 5186 w 19473"/>
                          <a:gd name="connsiteY38" fmla="*/ 26670 h 29527"/>
                          <a:gd name="connsiteX39" fmla="*/ 5186 w 19473"/>
                          <a:gd name="connsiteY39" fmla="*/ 26670 h 29527"/>
                          <a:gd name="connsiteX40" fmla="*/ 5186 w 19473"/>
                          <a:gd name="connsiteY40" fmla="*/ 26670 h 29527"/>
                          <a:gd name="connsiteX41" fmla="*/ 5186 w 19473"/>
                          <a:gd name="connsiteY41" fmla="*/ 27623 h 29527"/>
                          <a:gd name="connsiteX42" fmla="*/ 4233 w 19473"/>
                          <a:gd name="connsiteY42" fmla="*/ 28575 h 29527"/>
                          <a:gd name="connsiteX43" fmla="*/ 4233 w 19473"/>
                          <a:gd name="connsiteY43" fmla="*/ 28575 h 29527"/>
                          <a:gd name="connsiteX44" fmla="*/ 4233 w 19473"/>
                          <a:gd name="connsiteY44" fmla="*/ 29528 h 29527"/>
                          <a:gd name="connsiteX45" fmla="*/ 4233 w 19473"/>
                          <a:gd name="connsiteY45" fmla="*/ 29528 h 29527"/>
                          <a:gd name="connsiteX46" fmla="*/ 4233 w 19473"/>
                          <a:gd name="connsiteY46" fmla="*/ 28575 h 29527"/>
                          <a:gd name="connsiteX47" fmla="*/ 1376 w 19473"/>
                          <a:gd name="connsiteY47" fmla="*/ 27623 h 29527"/>
                          <a:gd name="connsiteX48" fmla="*/ 1376 w 19473"/>
                          <a:gd name="connsiteY48" fmla="*/ 27623 h 29527"/>
                          <a:gd name="connsiteX49" fmla="*/ 1376 w 19473"/>
                          <a:gd name="connsiteY49" fmla="*/ 27623 h 29527"/>
                          <a:gd name="connsiteX50" fmla="*/ 1376 w 19473"/>
                          <a:gd name="connsiteY50" fmla="*/ 27623 h 29527"/>
                          <a:gd name="connsiteX51" fmla="*/ 1376 w 19473"/>
                          <a:gd name="connsiteY51" fmla="*/ 27623 h 29527"/>
                          <a:gd name="connsiteX52" fmla="*/ 423 w 19473"/>
                          <a:gd name="connsiteY52" fmla="*/ 27623 h 29527"/>
                          <a:gd name="connsiteX53" fmla="*/ 423 w 19473"/>
                          <a:gd name="connsiteY53" fmla="*/ 26670 h 29527"/>
                          <a:gd name="connsiteX54" fmla="*/ 1376 w 19473"/>
                          <a:gd name="connsiteY54" fmla="*/ 26670 h 29527"/>
                          <a:gd name="connsiteX55" fmla="*/ 1376 w 19473"/>
                          <a:gd name="connsiteY55" fmla="*/ 26670 h 29527"/>
                          <a:gd name="connsiteX56" fmla="*/ 1376 w 19473"/>
                          <a:gd name="connsiteY56" fmla="*/ 26670 h 29527"/>
                          <a:gd name="connsiteX57" fmla="*/ 1376 w 19473"/>
                          <a:gd name="connsiteY57" fmla="*/ 25717 h 29527"/>
                          <a:gd name="connsiteX58" fmla="*/ 3281 w 19473"/>
                          <a:gd name="connsiteY58" fmla="*/ 23813 h 29527"/>
                          <a:gd name="connsiteX59" fmla="*/ 4233 w 19473"/>
                          <a:gd name="connsiteY59" fmla="*/ 22860 h 29527"/>
                          <a:gd name="connsiteX60" fmla="*/ 4233 w 19473"/>
                          <a:gd name="connsiteY60" fmla="*/ 22860 h 29527"/>
                          <a:gd name="connsiteX61" fmla="*/ 5186 w 19473"/>
                          <a:gd name="connsiteY61" fmla="*/ 20955 h 29527"/>
                          <a:gd name="connsiteX62" fmla="*/ 6138 w 19473"/>
                          <a:gd name="connsiteY62" fmla="*/ 19050 h 29527"/>
                          <a:gd name="connsiteX63" fmla="*/ 7091 w 19473"/>
                          <a:gd name="connsiteY63" fmla="*/ 17145 h 29527"/>
                          <a:gd name="connsiteX64" fmla="*/ 8043 w 19473"/>
                          <a:gd name="connsiteY64" fmla="*/ 16192 h 29527"/>
                          <a:gd name="connsiteX65" fmla="*/ 8996 w 19473"/>
                          <a:gd name="connsiteY65" fmla="*/ 15240 h 29527"/>
                          <a:gd name="connsiteX66" fmla="*/ 9948 w 19473"/>
                          <a:gd name="connsiteY66" fmla="*/ 15240 h 29527"/>
                          <a:gd name="connsiteX67" fmla="*/ 9948 w 19473"/>
                          <a:gd name="connsiteY67" fmla="*/ 15240 h 29527"/>
                          <a:gd name="connsiteX68" fmla="*/ 9948 w 19473"/>
                          <a:gd name="connsiteY68" fmla="*/ 15240 h 29527"/>
                          <a:gd name="connsiteX69" fmla="*/ 9948 w 19473"/>
                          <a:gd name="connsiteY69" fmla="*/ 14288 h 29527"/>
                          <a:gd name="connsiteX70" fmla="*/ 10901 w 19473"/>
                          <a:gd name="connsiteY70" fmla="*/ 13335 h 29527"/>
                          <a:gd name="connsiteX71" fmla="*/ 11853 w 19473"/>
                          <a:gd name="connsiteY71" fmla="*/ 12383 h 29527"/>
                          <a:gd name="connsiteX72" fmla="*/ 11853 w 19473"/>
                          <a:gd name="connsiteY72" fmla="*/ 12383 h 29527"/>
                          <a:gd name="connsiteX73" fmla="*/ 11853 w 19473"/>
                          <a:gd name="connsiteY73" fmla="*/ 12383 h 29527"/>
                          <a:gd name="connsiteX74" fmla="*/ 11853 w 19473"/>
                          <a:gd name="connsiteY74" fmla="*/ 12383 h 29527"/>
                          <a:gd name="connsiteX75" fmla="*/ 11853 w 19473"/>
                          <a:gd name="connsiteY75" fmla="*/ 12383 h 29527"/>
                          <a:gd name="connsiteX76" fmla="*/ 12806 w 19473"/>
                          <a:gd name="connsiteY76" fmla="*/ 12383 h 29527"/>
                          <a:gd name="connsiteX77" fmla="*/ 12806 w 19473"/>
                          <a:gd name="connsiteY77" fmla="*/ 12383 h 29527"/>
                          <a:gd name="connsiteX78" fmla="*/ 12806 w 19473"/>
                          <a:gd name="connsiteY78" fmla="*/ 12383 h 29527"/>
                          <a:gd name="connsiteX79" fmla="*/ 12806 w 19473"/>
                          <a:gd name="connsiteY79" fmla="*/ 11430 h 29527"/>
                          <a:gd name="connsiteX80" fmla="*/ 13758 w 19473"/>
                          <a:gd name="connsiteY80" fmla="*/ 10478 h 29527"/>
                          <a:gd name="connsiteX81" fmla="*/ 14711 w 19473"/>
                          <a:gd name="connsiteY81" fmla="*/ 9525 h 29527"/>
                          <a:gd name="connsiteX82" fmla="*/ 15663 w 19473"/>
                          <a:gd name="connsiteY82" fmla="*/ 9525 h 29527"/>
                          <a:gd name="connsiteX83" fmla="*/ 15663 w 19473"/>
                          <a:gd name="connsiteY83" fmla="*/ 9525 h 29527"/>
                          <a:gd name="connsiteX84" fmla="*/ 15663 w 19473"/>
                          <a:gd name="connsiteY84" fmla="*/ 9525 h 29527"/>
                          <a:gd name="connsiteX85" fmla="*/ 15663 w 19473"/>
                          <a:gd name="connsiteY85" fmla="*/ 9525 h 29527"/>
                          <a:gd name="connsiteX86" fmla="*/ 16616 w 19473"/>
                          <a:gd name="connsiteY86" fmla="*/ 7620 h 29527"/>
                          <a:gd name="connsiteX87" fmla="*/ 16616 w 19473"/>
                          <a:gd name="connsiteY87" fmla="*/ 7620 h 29527"/>
                          <a:gd name="connsiteX88" fmla="*/ 18521 w 19473"/>
                          <a:gd name="connsiteY88" fmla="*/ 3810 h 29527"/>
                          <a:gd name="connsiteX89" fmla="*/ 19473 w 19473"/>
                          <a:gd name="connsiteY89" fmla="*/ 1905 h 29527"/>
                          <a:gd name="connsiteX90" fmla="*/ 19473 w 19473"/>
                          <a:gd name="connsiteY90" fmla="*/ 953 h 29527"/>
                          <a:gd name="connsiteX91" fmla="*/ 19473 w 19473"/>
                          <a:gd name="connsiteY91" fmla="*/ 0 h 29527"/>
                          <a:gd name="connsiteX92" fmla="*/ 19473 w 19473"/>
                          <a:gd name="connsiteY92" fmla="*/ 0 h 29527"/>
                          <a:gd name="connsiteX93" fmla="*/ 17568 w 19473"/>
                          <a:gd name="connsiteY93" fmla="*/ 0 h 29527"/>
                          <a:gd name="connsiteX94" fmla="*/ 423 w 19473"/>
                          <a:gd name="connsiteY94" fmla="*/ 27623 h 29527"/>
                          <a:gd name="connsiteX95" fmla="*/ 423 w 19473"/>
                          <a:gd name="connsiteY95" fmla="*/ 27623 h 29527"/>
                          <a:gd name="connsiteX96" fmla="*/ 423 w 19473"/>
                          <a:gd name="connsiteY96" fmla="*/ 27623 h 29527"/>
                          <a:gd name="connsiteX97" fmla="*/ 423 w 19473"/>
                          <a:gd name="connsiteY97" fmla="*/ 27623 h 29527"/>
                          <a:gd name="connsiteX98" fmla="*/ 423 w 19473"/>
                          <a:gd name="connsiteY98" fmla="*/ 27623 h 29527"/>
                          <a:gd name="connsiteX99" fmla="*/ 3281 w 19473"/>
                          <a:gd name="connsiteY99" fmla="*/ 22860 h 29527"/>
                          <a:gd name="connsiteX100" fmla="*/ 3281 w 19473"/>
                          <a:gd name="connsiteY100" fmla="*/ 22860 h 29527"/>
                          <a:gd name="connsiteX101" fmla="*/ 3281 w 19473"/>
                          <a:gd name="connsiteY101" fmla="*/ 22860 h 29527"/>
                          <a:gd name="connsiteX102" fmla="*/ 3281 w 19473"/>
                          <a:gd name="connsiteY102" fmla="*/ 22860 h 29527"/>
                          <a:gd name="connsiteX103" fmla="*/ 3281 w 19473"/>
                          <a:gd name="connsiteY103" fmla="*/ 22860 h 29527"/>
                          <a:gd name="connsiteX104" fmla="*/ 15663 w 19473"/>
                          <a:gd name="connsiteY104" fmla="*/ 1905 h 29527"/>
                          <a:gd name="connsiteX105" fmla="*/ 15663 w 19473"/>
                          <a:gd name="connsiteY105" fmla="*/ 1905 h 29527"/>
                          <a:gd name="connsiteX106" fmla="*/ 15663 w 19473"/>
                          <a:gd name="connsiteY106" fmla="*/ 1905 h 29527"/>
                          <a:gd name="connsiteX107" fmla="*/ 15663 w 19473"/>
                          <a:gd name="connsiteY107" fmla="*/ 1905 h 29527"/>
                          <a:gd name="connsiteX108" fmla="*/ 15663 w 19473"/>
                          <a:gd name="connsiteY108" fmla="*/ 1905 h 295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473" h="29527">
                            <a:moveTo>
                              <a:pt x="17568" y="0"/>
                            </a:moveTo>
                            <a:cubicBezTo>
                              <a:pt x="17568" y="0"/>
                              <a:pt x="17568" y="0"/>
                              <a:pt x="17568" y="0"/>
                            </a:cubicBezTo>
                            <a:cubicBezTo>
                              <a:pt x="17568" y="953"/>
                              <a:pt x="16616" y="1905"/>
                              <a:pt x="16616" y="1905"/>
                            </a:cubicBezTo>
                            <a:cubicBezTo>
                              <a:pt x="16616" y="2858"/>
                              <a:pt x="16616" y="2858"/>
                              <a:pt x="16616" y="2858"/>
                            </a:cubicBezTo>
                            <a:cubicBezTo>
                              <a:pt x="16616" y="2858"/>
                              <a:pt x="16616" y="3810"/>
                              <a:pt x="15663" y="3810"/>
                            </a:cubicBezTo>
                            <a:cubicBezTo>
                              <a:pt x="15663" y="3810"/>
                              <a:pt x="15663" y="3810"/>
                              <a:pt x="15663" y="3810"/>
                            </a:cubicBezTo>
                            <a:cubicBezTo>
                              <a:pt x="15663" y="3810"/>
                              <a:pt x="15663" y="3810"/>
                              <a:pt x="15663" y="4763"/>
                            </a:cubicBezTo>
                            <a:cubicBezTo>
                              <a:pt x="15663" y="4763"/>
                              <a:pt x="15663" y="5715"/>
                              <a:pt x="15663" y="5715"/>
                            </a:cubicBezTo>
                            <a:cubicBezTo>
                              <a:pt x="15663" y="5715"/>
                              <a:pt x="15663" y="6667"/>
                              <a:pt x="15663" y="6667"/>
                            </a:cubicBezTo>
                            <a:cubicBezTo>
                              <a:pt x="15663" y="6667"/>
                              <a:pt x="14711" y="6667"/>
                              <a:pt x="15663" y="7620"/>
                            </a:cubicBezTo>
                            <a:cubicBezTo>
                              <a:pt x="15663" y="7620"/>
                              <a:pt x="15663" y="7620"/>
                              <a:pt x="15663" y="7620"/>
                            </a:cubicBezTo>
                            <a:cubicBezTo>
                              <a:pt x="15663" y="7620"/>
                              <a:pt x="15663" y="7620"/>
                              <a:pt x="15663" y="8573"/>
                            </a:cubicBezTo>
                            <a:cubicBezTo>
                              <a:pt x="15663" y="8573"/>
                              <a:pt x="15663" y="9525"/>
                              <a:pt x="15663" y="9525"/>
                            </a:cubicBezTo>
                            <a:cubicBezTo>
                              <a:pt x="15663" y="9525"/>
                              <a:pt x="14711" y="10478"/>
                              <a:pt x="14711" y="10478"/>
                            </a:cubicBezTo>
                            <a:cubicBezTo>
                              <a:pt x="14711" y="10478"/>
                              <a:pt x="14711" y="11430"/>
                              <a:pt x="14711" y="11430"/>
                            </a:cubicBezTo>
                            <a:cubicBezTo>
                              <a:pt x="14711" y="11430"/>
                              <a:pt x="14711" y="11430"/>
                              <a:pt x="13758" y="11430"/>
                            </a:cubicBezTo>
                            <a:cubicBezTo>
                              <a:pt x="13758" y="11430"/>
                              <a:pt x="13758" y="11430"/>
                              <a:pt x="13758" y="11430"/>
                            </a:cubicBezTo>
                            <a:cubicBezTo>
                              <a:pt x="13758" y="12383"/>
                              <a:pt x="13758" y="12383"/>
                              <a:pt x="13758" y="12383"/>
                            </a:cubicBezTo>
                            <a:cubicBezTo>
                              <a:pt x="13758" y="12383"/>
                              <a:pt x="13758" y="13335"/>
                              <a:pt x="13758" y="13335"/>
                            </a:cubicBezTo>
                            <a:cubicBezTo>
                              <a:pt x="13758" y="13335"/>
                              <a:pt x="13758" y="13335"/>
                              <a:pt x="13758" y="13335"/>
                            </a:cubicBezTo>
                            <a:cubicBezTo>
                              <a:pt x="13758" y="13335"/>
                              <a:pt x="12806" y="13335"/>
                              <a:pt x="12806" y="14288"/>
                            </a:cubicBezTo>
                            <a:cubicBezTo>
                              <a:pt x="12806" y="14288"/>
                              <a:pt x="12806" y="14288"/>
                              <a:pt x="12806" y="14288"/>
                            </a:cubicBezTo>
                            <a:cubicBezTo>
                              <a:pt x="12806" y="14288"/>
                              <a:pt x="12806" y="15240"/>
                              <a:pt x="12806" y="15240"/>
                            </a:cubicBezTo>
                            <a:cubicBezTo>
                              <a:pt x="12806" y="15240"/>
                              <a:pt x="12806" y="15240"/>
                              <a:pt x="12806" y="15240"/>
                            </a:cubicBezTo>
                            <a:cubicBezTo>
                              <a:pt x="12806" y="15240"/>
                              <a:pt x="12806" y="15240"/>
                              <a:pt x="12806" y="15240"/>
                            </a:cubicBezTo>
                            <a:cubicBezTo>
                              <a:pt x="12806" y="15240"/>
                              <a:pt x="12806" y="15240"/>
                              <a:pt x="12806" y="15240"/>
                            </a:cubicBezTo>
                            <a:cubicBezTo>
                              <a:pt x="12806" y="15240"/>
                              <a:pt x="12806" y="16192"/>
                              <a:pt x="11853" y="16192"/>
                            </a:cubicBezTo>
                            <a:cubicBezTo>
                              <a:pt x="11853" y="16192"/>
                              <a:pt x="11853" y="17145"/>
                              <a:pt x="10901" y="17145"/>
                            </a:cubicBezTo>
                            <a:cubicBezTo>
                              <a:pt x="10901" y="17145"/>
                              <a:pt x="10901" y="18098"/>
                              <a:pt x="10901" y="17145"/>
                            </a:cubicBezTo>
                            <a:cubicBezTo>
                              <a:pt x="10901" y="17145"/>
                              <a:pt x="10901" y="17145"/>
                              <a:pt x="10901" y="17145"/>
                            </a:cubicBezTo>
                            <a:cubicBezTo>
                              <a:pt x="10901" y="17145"/>
                              <a:pt x="10901" y="17145"/>
                              <a:pt x="10901" y="17145"/>
                            </a:cubicBezTo>
                            <a:cubicBezTo>
                              <a:pt x="11853" y="17145"/>
                              <a:pt x="10901" y="18098"/>
                              <a:pt x="10901" y="18098"/>
                            </a:cubicBezTo>
                            <a:cubicBezTo>
                              <a:pt x="9948" y="19050"/>
                              <a:pt x="9948" y="20003"/>
                              <a:pt x="8996" y="20003"/>
                            </a:cubicBezTo>
                            <a:cubicBezTo>
                              <a:pt x="8043" y="20955"/>
                              <a:pt x="8043" y="20955"/>
                              <a:pt x="8043" y="21908"/>
                            </a:cubicBezTo>
                            <a:cubicBezTo>
                              <a:pt x="8043" y="22860"/>
                              <a:pt x="7091" y="22860"/>
                              <a:pt x="7091" y="23813"/>
                            </a:cubicBezTo>
                            <a:cubicBezTo>
                              <a:pt x="6138" y="24765"/>
                              <a:pt x="6138" y="24765"/>
                              <a:pt x="5186" y="25717"/>
                            </a:cubicBezTo>
                            <a:cubicBezTo>
                              <a:pt x="5186" y="25717"/>
                              <a:pt x="5186" y="25717"/>
                              <a:pt x="5186" y="25717"/>
                            </a:cubicBezTo>
                            <a:cubicBezTo>
                              <a:pt x="5186" y="25717"/>
                              <a:pt x="5186" y="26670"/>
                              <a:pt x="5186" y="26670"/>
                            </a:cubicBezTo>
                            <a:cubicBezTo>
                              <a:pt x="5186" y="26670"/>
                              <a:pt x="5186" y="26670"/>
                              <a:pt x="5186" y="26670"/>
                            </a:cubicBezTo>
                            <a:cubicBezTo>
                              <a:pt x="5186" y="26670"/>
                              <a:pt x="5186" y="26670"/>
                              <a:pt x="5186" y="26670"/>
                            </a:cubicBezTo>
                            <a:cubicBezTo>
                              <a:pt x="5186" y="26670"/>
                              <a:pt x="5186" y="26670"/>
                              <a:pt x="5186" y="26670"/>
                            </a:cubicBezTo>
                            <a:cubicBezTo>
                              <a:pt x="5186" y="26670"/>
                              <a:pt x="5186" y="26670"/>
                              <a:pt x="5186" y="27623"/>
                            </a:cubicBezTo>
                            <a:cubicBezTo>
                              <a:pt x="5186" y="27623"/>
                              <a:pt x="5186" y="27623"/>
                              <a:pt x="4233" y="28575"/>
                            </a:cubicBezTo>
                            <a:cubicBezTo>
                              <a:pt x="4233" y="28575"/>
                              <a:pt x="4233" y="28575"/>
                              <a:pt x="4233" y="28575"/>
                            </a:cubicBezTo>
                            <a:cubicBezTo>
                              <a:pt x="4233" y="28575"/>
                              <a:pt x="4233" y="29528"/>
                              <a:pt x="4233" y="29528"/>
                            </a:cubicBezTo>
                            <a:lnTo>
                              <a:pt x="4233" y="29528"/>
                            </a:lnTo>
                            <a:cubicBezTo>
                              <a:pt x="4233" y="29528"/>
                              <a:pt x="4233" y="28575"/>
                              <a:pt x="4233" y="28575"/>
                            </a:cubicBezTo>
                            <a:cubicBezTo>
                              <a:pt x="3281" y="28575"/>
                              <a:pt x="2328" y="28575"/>
                              <a:pt x="1376" y="27623"/>
                            </a:cubicBezTo>
                            <a:lnTo>
                              <a:pt x="1376" y="27623"/>
                            </a:lnTo>
                            <a:cubicBezTo>
                              <a:pt x="1376" y="27623"/>
                              <a:pt x="1376" y="27623"/>
                              <a:pt x="1376" y="27623"/>
                            </a:cubicBezTo>
                            <a:cubicBezTo>
                              <a:pt x="1376" y="27623"/>
                              <a:pt x="1376" y="27623"/>
                              <a:pt x="1376" y="27623"/>
                            </a:cubicBezTo>
                            <a:cubicBezTo>
                              <a:pt x="1376" y="27623"/>
                              <a:pt x="1376" y="27623"/>
                              <a:pt x="1376" y="27623"/>
                            </a:cubicBezTo>
                            <a:cubicBezTo>
                              <a:pt x="1376" y="27623"/>
                              <a:pt x="1376" y="27623"/>
                              <a:pt x="423" y="27623"/>
                            </a:cubicBezTo>
                            <a:cubicBezTo>
                              <a:pt x="423" y="27623"/>
                              <a:pt x="423" y="26670"/>
                              <a:pt x="423" y="26670"/>
                            </a:cubicBezTo>
                            <a:cubicBezTo>
                              <a:pt x="423" y="26670"/>
                              <a:pt x="1376" y="26670"/>
                              <a:pt x="1376" y="26670"/>
                            </a:cubicBezTo>
                            <a:cubicBezTo>
                              <a:pt x="1376" y="26670"/>
                              <a:pt x="1376" y="26670"/>
                              <a:pt x="1376" y="26670"/>
                            </a:cubicBezTo>
                            <a:cubicBezTo>
                              <a:pt x="1376" y="26670"/>
                              <a:pt x="1376" y="26670"/>
                              <a:pt x="1376" y="26670"/>
                            </a:cubicBezTo>
                            <a:cubicBezTo>
                              <a:pt x="423" y="26670"/>
                              <a:pt x="1376" y="25717"/>
                              <a:pt x="1376" y="25717"/>
                            </a:cubicBezTo>
                            <a:cubicBezTo>
                              <a:pt x="2328" y="24765"/>
                              <a:pt x="2328" y="23813"/>
                              <a:pt x="3281" y="23813"/>
                            </a:cubicBezTo>
                            <a:cubicBezTo>
                              <a:pt x="3281" y="23813"/>
                              <a:pt x="4233" y="22860"/>
                              <a:pt x="4233" y="22860"/>
                            </a:cubicBezTo>
                            <a:cubicBezTo>
                              <a:pt x="4233" y="22860"/>
                              <a:pt x="4233" y="22860"/>
                              <a:pt x="4233" y="22860"/>
                            </a:cubicBezTo>
                            <a:cubicBezTo>
                              <a:pt x="4233" y="21908"/>
                              <a:pt x="5186" y="21908"/>
                              <a:pt x="5186" y="20955"/>
                            </a:cubicBezTo>
                            <a:cubicBezTo>
                              <a:pt x="5186" y="20003"/>
                              <a:pt x="6138" y="20003"/>
                              <a:pt x="6138" y="19050"/>
                            </a:cubicBezTo>
                            <a:cubicBezTo>
                              <a:pt x="6138" y="18098"/>
                              <a:pt x="7091" y="17145"/>
                              <a:pt x="7091" y="17145"/>
                            </a:cubicBezTo>
                            <a:cubicBezTo>
                              <a:pt x="7091" y="17145"/>
                              <a:pt x="8043" y="17145"/>
                              <a:pt x="8043" y="16192"/>
                            </a:cubicBezTo>
                            <a:cubicBezTo>
                              <a:pt x="8043" y="16192"/>
                              <a:pt x="8043" y="15240"/>
                              <a:pt x="8996" y="15240"/>
                            </a:cubicBezTo>
                            <a:cubicBezTo>
                              <a:pt x="8996" y="15240"/>
                              <a:pt x="8996" y="15240"/>
                              <a:pt x="9948" y="15240"/>
                            </a:cubicBezTo>
                            <a:cubicBezTo>
                              <a:pt x="9948" y="15240"/>
                              <a:pt x="9948" y="15240"/>
                              <a:pt x="9948" y="15240"/>
                            </a:cubicBezTo>
                            <a:cubicBezTo>
                              <a:pt x="9948" y="15240"/>
                              <a:pt x="9948" y="15240"/>
                              <a:pt x="9948" y="15240"/>
                            </a:cubicBezTo>
                            <a:cubicBezTo>
                              <a:pt x="9948" y="15240"/>
                              <a:pt x="9948" y="14288"/>
                              <a:pt x="9948" y="14288"/>
                            </a:cubicBezTo>
                            <a:cubicBezTo>
                              <a:pt x="9948" y="14288"/>
                              <a:pt x="10901" y="13335"/>
                              <a:pt x="10901" y="13335"/>
                            </a:cubicBezTo>
                            <a:cubicBezTo>
                              <a:pt x="10901" y="13335"/>
                              <a:pt x="10901" y="12383"/>
                              <a:pt x="11853" y="12383"/>
                            </a:cubicBezTo>
                            <a:cubicBezTo>
                              <a:pt x="11853" y="12383"/>
                              <a:pt x="11853" y="12383"/>
                              <a:pt x="11853" y="12383"/>
                            </a:cubicBezTo>
                            <a:cubicBezTo>
                              <a:pt x="11853" y="12383"/>
                              <a:pt x="11853" y="12383"/>
                              <a:pt x="11853" y="12383"/>
                            </a:cubicBezTo>
                            <a:cubicBezTo>
                              <a:pt x="11853" y="12383"/>
                              <a:pt x="11853" y="12383"/>
                              <a:pt x="11853" y="12383"/>
                            </a:cubicBezTo>
                            <a:cubicBezTo>
                              <a:pt x="11853" y="12383"/>
                              <a:pt x="11853" y="12383"/>
                              <a:pt x="11853" y="12383"/>
                            </a:cubicBezTo>
                            <a:cubicBezTo>
                              <a:pt x="11853" y="12383"/>
                              <a:pt x="11853" y="12383"/>
                              <a:pt x="12806" y="12383"/>
                            </a:cubicBezTo>
                            <a:cubicBezTo>
                              <a:pt x="12806" y="12383"/>
                              <a:pt x="12806" y="12383"/>
                              <a:pt x="12806" y="12383"/>
                            </a:cubicBezTo>
                            <a:cubicBezTo>
                              <a:pt x="12806" y="12383"/>
                              <a:pt x="12806" y="12383"/>
                              <a:pt x="12806" y="12383"/>
                            </a:cubicBezTo>
                            <a:cubicBezTo>
                              <a:pt x="11853" y="12383"/>
                              <a:pt x="12806" y="12383"/>
                              <a:pt x="12806" y="11430"/>
                            </a:cubicBezTo>
                            <a:cubicBezTo>
                              <a:pt x="12806" y="11430"/>
                              <a:pt x="12806" y="10478"/>
                              <a:pt x="13758" y="10478"/>
                            </a:cubicBezTo>
                            <a:cubicBezTo>
                              <a:pt x="13758" y="10478"/>
                              <a:pt x="14711" y="9525"/>
                              <a:pt x="14711" y="9525"/>
                            </a:cubicBezTo>
                            <a:cubicBezTo>
                              <a:pt x="14711" y="9525"/>
                              <a:pt x="14711" y="9525"/>
                              <a:pt x="15663" y="9525"/>
                            </a:cubicBezTo>
                            <a:cubicBezTo>
                              <a:pt x="15663" y="9525"/>
                              <a:pt x="15663" y="9525"/>
                              <a:pt x="15663" y="9525"/>
                            </a:cubicBezTo>
                            <a:cubicBezTo>
                              <a:pt x="15663" y="8573"/>
                              <a:pt x="15663" y="9525"/>
                              <a:pt x="15663" y="9525"/>
                            </a:cubicBezTo>
                            <a:cubicBezTo>
                              <a:pt x="15663" y="9525"/>
                              <a:pt x="15663" y="9525"/>
                              <a:pt x="15663" y="9525"/>
                            </a:cubicBezTo>
                            <a:cubicBezTo>
                              <a:pt x="15663" y="8573"/>
                              <a:pt x="15663" y="8573"/>
                              <a:pt x="16616" y="7620"/>
                            </a:cubicBezTo>
                            <a:cubicBezTo>
                              <a:pt x="16616" y="7620"/>
                              <a:pt x="16616" y="7620"/>
                              <a:pt x="16616" y="7620"/>
                            </a:cubicBezTo>
                            <a:cubicBezTo>
                              <a:pt x="17568" y="6667"/>
                              <a:pt x="17568" y="5715"/>
                              <a:pt x="18521" y="3810"/>
                            </a:cubicBezTo>
                            <a:cubicBezTo>
                              <a:pt x="18521" y="2858"/>
                              <a:pt x="19473" y="2858"/>
                              <a:pt x="19473" y="1905"/>
                            </a:cubicBezTo>
                            <a:cubicBezTo>
                              <a:pt x="19473" y="1905"/>
                              <a:pt x="19473" y="953"/>
                              <a:pt x="19473" y="953"/>
                            </a:cubicBezTo>
                            <a:cubicBezTo>
                              <a:pt x="19473" y="953"/>
                              <a:pt x="19473" y="0"/>
                              <a:pt x="19473" y="0"/>
                            </a:cubicBezTo>
                            <a:lnTo>
                              <a:pt x="19473" y="0"/>
                            </a:lnTo>
                            <a:lnTo>
                              <a:pt x="17568" y="0"/>
                            </a:lnTo>
                            <a:close/>
                            <a:moveTo>
                              <a:pt x="423" y="27623"/>
                            </a:moveTo>
                            <a:cubicBezTo>
                              <a:pt x="423" y="27623"/>
                              <a:pt x="423" y="27623"/>
                              <a:pt x="423" y="27623"/>
                            </a:cubicBezTo>
                            <a:cubicBezTo>
                              <a:pt x="423" y="27623"/>
                              <a:pt x="-529" y="27623"/>
                              <a:pt x="423" y="27623"/>
                            </a:cubicBezTo>
                            <a:cubicBezTo>
                              <a:pt x="423" y="27623"/>
                              <a:pt x="423" y="27623"/>
                              <a:pt x="423" y="27623"/>
                            </a:cubicBezTo>
                            <a:cubicBezTo>
                              <a:pt x="423" y="27623"/>
                              <a:pt x="423" y="27623"/>
                              <a:pt x="423" y="27623"/>
                            </a:cubicBezTo>
                            <a:close/>
                            <a:moveTo>
                              <a:pt x="3281" y="22860"/>
                            </a:moveTo>
                            <a:cubicBezTo>
                              <a:pt x="3281" y="22860"/>
                              <a:pt x="3281" y="22860"/>
                              <a:pt x="3281" y="22860"/>
                            </a:cubicBezTo>
                            <a:cubicBezTo>
                              <a:pt x="3281" y="22860"/>
                              <a:pt x="3281" y="22860"/>
                              <a:pt x="3281" y="22860"/>
                            </a:cubicBezTo>
                            <a:cubicBezTo>
                              <a:pt x="3281" y="22860"/>
                              <a:pt x="3281" y="23813"/>
                              <a:pt x="3281" y="22860"/>
                            </a:cubicBezTo>
                            <a:cubicBezTo>
                              <a:pt x="3281" y="22860"/>
                              <a:pt x="3281" y="22860"/>
                              <a:pt x="3281" y="22860"/>
                            </a:cubicBezTo>
                            <a:close/>
                            <a:moveTo>
                              <a:pt x="15663" y="1905"/>
                            </a:moveTo>
                            <a:cubicBezTo>
                              <a:pt x="15663" y="1905"/>
                              <a:pt x="15663" y="1905"/>
                              <a:pt x="15663" y="1905"/>
                            </a:cubicBezTo>
                            <a:cubicBezTo>
                              <a:pt x="15663" y="1905"/>
                              <a:pt x="16616" y="2858"/>
                              <a:pt x="15663" y="1905"/>
                            </a:cubicBezTo>
                            <a:cubicBezTo>
                              <a:pt x="16616" y="2858"/>
                              <a:pt x="16616" y="2858"/>
                              <a:pt x="15663" y="1905"/>
                            </a:cubicBezTo>
                            <a:cubicBezTo>
                              <a:pt x="16616" y="2858"/>
                              <a:pt x="16616" y="1905"/>
                              <a:pt x="156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0" name="任意多边形: 形状 1653"/>
                      <p:cNvSpPr/>
                      <p:nvPr/>
                    </p:nvSpPr>
                    <p:spPr>
                      <a:xfrm>
                        <a:off x="4145280" y="3669982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0"/>
                            </a:lnTo>
                            <a:lnTo>
                              <a:pt x="0" y="952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1" name="任意多边形: 形状 1654"/>
                      <p:cNvSpPr/>
                      <p:nvPr/>
                    </p:nvSpPr>
                    <p:spPr>
                      <a:xfrm>
                        <a:off x="4139564" y="3668077"/>
                        <a:ext cx="5715" cy="3809"/>
                      </a:xfrm>
                      <a:custGeom>
                        <a:avLst/>
                        <a:gdLst>
                          <a:gd name="connsiteX0" fmla="*/ 5715 w 5715"/>
                          <a:gd name="connsiteY0" fmla="*/ 952 h 3809"/>
                          <a:gd name="connsiteX1" fmla="*/ 2858 w 5715"/>
                          <a:gd name="connsiteY1" fmla="*/ 0 h 3809"/>
                          <a:gd name="connsiteX2" fmla="*/ 2858 w 5715"/>
                          <a:gd name="connsiteY2" fmla="*/ 0 h 3809"/>
                          <a:gd name="connsiteX3" fmla="*/ 2858 w 5715"/>
                          <a:gd name="connsiteY3" fmla="*/ 0 h 3809"/>
                          <a:gd name="connsiteX4" fmla="*/ 2858 w 5715"/>
                          <a:gd name="connsiteY4" fmla="*/ 0 h 3809"/>
                          <a:gd name="connsiteX5" fmla="*/ 2858 w 5715"/>
                          <a:gd name="connsiteY5" fmla="*/ 0 h 3809"/>
                          <a:gd name="connsiteX6" fmla="*/ 1905 w 5715"/>
                          <a:gd name="connsiteY6" fmla="*/ 0 h 3809"/>
                          <a:gd name="connsiteX7" fmla="*/ 953 w 5715"/>
                          <a:gd name="connsiteY7" fmla="*/ 0 h 3809"/>
                          <a:gd name="connsiteX8" fmla="*/ 953 w 5715"/>
                          <a:gd name="connsiteY8" fmla="*/ 952 h 3809"/>
                          <a:gd name="connsiteX9" fmla="*/ 953 w 5715"/>
                          <a:gd name="connsiteY9" fmla="*/ 952 h 3809"/>
                          <a:gd name="connsiteX10" fmla="*/ 953 w 5715"/>
                          <a:gd name="connsiteY10" fmla="*/ 952 h 3809"/>
                          <a:gd name="connsiteX11" fmla="*/ 0 w 5715"/>
                          <a:gd name="connsiteY11" fmla="*/ 1905 h 3809"/>
                          <a:gd name="connsiteX12" fmla="*/ 2858 w 5715"/>
                          <a:gd name="connsiteY12" fmla="*/ 3810 h 3809"/>
                          <a:gd name="connsiteX13" fmla="*/ 3810 w 5715"/>
                          <a:gd name="connsiteY13" fmla="*/ 3810 h 3809"/>
                          <a:gd name="connsiteX14" fmla="*/ 4763 w 5715"/>
                          <a:gd name="connsiteY14" fmla="*/ 2857 h 3809"/>
                          <a:gd name="connsiteX15" fmla="*/ 4763 w 5715"/>
                          <a:gd name="connsiteY15" fmla="*/ 1905 h 3809"/>
                          <a:gd name="connsiteX16" fmla="*/ 4763 w 5715"/>
                          <a:gd name="connsiteY16" fmla="*/ 1905 h 3809"/>
                          <a:gd name="connsiteX17" fmla="*/ 5715 w 5715"/>
                          <a:gd name="connsiteY17" fmla="*/ 952 h 3809"/>
                          <a:gd name="connsiteX18" fmla="*/ 5715 w 5715"/>
                          <a:gd name="connsiteY18" fmla="*/ 952 h 3809"/>
                          <a:gd name="connsiteX19" fmla="*/ 5715 w 5715"/>
                          <a:gd name="connsiteY19" fmla="*/ 952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715" h="3809">
                            <a:moveTo>
                              <a:pt x="5715" y="952"/>
                            </a:moveTo>
                            <a:cubicBezTo>
                              <a:pt x="4763" y="952"/>
                              <a:pt x="3810" y="952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0" y="1905"/>
                            </a:cubicBezTo>
                            <a:lnTo>
                              <a:pt x="2858" y="3810"/>
                            </a:lnTo>
                            <a:cubicBezTo>
                              <a:pt x="2858" y="3810"/>
                              <a:pt x="2858" y="3810"/>
                              <a:pt x="3810" y="3810"/>
                            </a:cubicBezTo>
                            <a:cubicBezTo>
                              <a:pt x="3810" y="3810"/>
                              <a:pt x="4763" y="3810"/>
                              <a:pt x="4763" y="2857"/>
                            </a:cubicBezTo>
                            <a:cubicBezTo>
                              <a:pt x="4763" y="2857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5715" y="1905"/>
                              <a:pt x="5715" y="1905"/>
                              <a:pt x="5715" y="952"/>
                            </a:cubicBezTo>
                            <a:lnTo>
                              <a:pt x="5715" y="952"/>
                            </a:lnTo>
                            <a:cubicBezTo>
                              <a:pt x="5715" y="1905"/>
                              <a:pt x="5715" y="952"/>
                              <a:pt x="5715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72" name="图形 2"/>
                    <p:cNvGrpSpPr/>
                    <p:nvPr/>
                  </p:nvGrpSpPr>
                  <p:grpSpPr>
                    <a:xfrm>
                      <a:off x="4143375" y="3614737"/>
                      <a:ext cx="21907" cy="26670"/>
                      <a:chOff x="4143375" y="3614737"/>
                      <a:chExt cx="21907" cy="26670"/>
                    </a:xfrm>
                    <a:solidFill>
                      <a:srgbClr val="FC4949"/>
                    </a:solidFill>
                  </p:grpSpPr>
                  <p:sp>
                    <p:nvSpPr>
                      <p:cNvPr id="1773" name="任意多边形: 形状 1656"/>
                      <p:cNvSpPr/>
                      <p:nvPr/>
                    </p:nvSpPr>
                    <p:spPr>
                      <a:xfrm>
                        <a:off x="4159567" y="36385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4" name="任意多边形: 形状 1657"/>
                      <p:cNvSpPr/>
                      <p:nvPr/>
                    </p:nvSpPr>
                    <p:spPr>
                      <a:xfrm>
                        <a:off x="4143375" y="3614737"/>
                        <a:ext cx="20002" cy="20954"/>
                      </a:xfrm>
                      <a:custGeom>
                        <a:avLst/>
                        <a:gdLst>
                          <a:gd name="connsiteX0" fmla="*/ 0 w 20002"/>
                          <a:gd name="connsiteY0" fmla="*/ 0 h 20954"/>
                          <a:gd name="connsiteX1" fmla="*/ 0 w 20002"/>
                          <a:gd name="connsiteY1" fmla="*/ 0 h 20954"/>
                          <a:gd name="connsiteX2" fmla="*/ 1905 w 20002"/>
                          <a:gd name="connsiteY2" fmla="*/ 0 h 20954"/>
                          <a:gd name="connsiteX3" fmla="*/ 2857 w 20002"/>
                          <a:gd name="connsiteY3" fmla="*/ 0 h 20954"/>
                          <a:gd name="connsiteX4" fmla="*/ 3810 w 20002"/>
                          <a:gd name="connsiteY4" fmla="*/ 0 h 20954"/>
                          <a:gd name="connsiteX5" fmla="*/ 3810 w 20002"/>
                          <a:gd name="connsiteY5" fmla="*/ 0 h 20954"/>
                          <a:gd name="connsiteX6" fmla="*/ 4763 w 20002"/>
                          <a:gd name="connsiteY6" fmla="*/ 0 h 20954"/>
                          <a:gd name="connsiteX7" fmla="*/ 5715 w 20002"/>
                          <a:gd name="connsiteY7" fmla="*/ 0 h 20954"/>
                          <a:gd name="connsiteX8" fmla="*/ 6668 w 20002"/>
                          <a:gd name="connsiteY8" fmla="*/ 0 h 20954"/>
                          <a:gd name="connsiteX9" fmla="*/ 7620 w 20002"/>
                          <a:gd name="connsiteY9" fmla="*/ 0 h 20954"/>
                          <a:gd name="connsiteX10" fmla="*/ 7620 w 20002"/>
                          <a:gd name="connsiteY10" fmla="*/ 0 h 20954"/>
                          <a:gd name="connsiteX11" fmla="*/ 8573 w 20002"/>
                          <a:gd name="connsiteY11" fmla="*/ 0 h 20954"/>
                          <a:gd name="connsiteX12" fmla="*/ 9525 w 20002"/>
                          <a:gd name="connsiteY12" fmla="*/ 0 h 20954"/>
                          <a:gd name="connsiteX13" fmla="*/ 10477 w 20002"/>
                          <a:gd name="connsiteY13" fmla="*/ 0 h 20954"/>
                          <a:gd name="connsiteX14" fmla="*/ 11430 w 20002"/>
                          <a:gd name="connsiteY14" fmla="*/ 0 h 20954"/>
                          <a:gd name="connsiteX15" fmla="*/ 11430 w 20002"/>
                          <a:gd name="connsiteY15" fmla="*/ 953 h 20954"/>
                          <a:gd name="connsiteX16" fmla="*/ 11430 w 20002"/>
                          <a:gd name="connsiteY16" fmla="*/ 953 h 20954"/>
                          <a:gd name="connsiteX17" fmla="*/ 12382 w 20002"/>
                          <a:gd name="connsiteY17" fmla="*/ 953 h 20954"/>
                          <a:gd name="connsiteX18" fmla="*/ 13335 w 20002"/>
                          <a:gd name="connsiteY18" fmla="*/ 953 h 20954"/>
                          <a:gd name="connsiteX19" fmla="*/ 13335 w 20002"/>
                          <a:gd name="connsiteY19" fmla="*/ 953 h 20954"/>
                          <a:gd name="connsiteX20" fmla="*/ 14288 w 20002"/>
                          <a:gd name="connsiteY20" fmla="*/ 1905 h 20954"/>
                          <a:gd name="connsiteX21" fmla="*/ 14288 w 20002"/>
                          <a:gd name="connsiteY21" fmla="*/ 1905 h 20954"/>
                          <a:gd name="connsiteX22" fmla="*/ 15240 w 20002"/>
                          <a:gd name="connsiteY22" fmla="*/ 1905 h 20954"/>
                          <a:gd name="connsiteX23" fmla="*/ 15240 w 20002"/>
                          <a:gd name="connsiteY23" fmla="*/ 1905 h 20954"/>
                          <a:gd name="connsiteX24" fmla="*/ 15240 w 20002"/>
                          <a:gd name="connsiteY24" fmla="*/ 1905 h 20954"/>
                          <a:gd name="connsiteX25" fmla="*/ 15240 w 20002"/>
                          <a:gd name="connsiteY25" fmla="*/ 1905 h 20954"/>
                          <a:gd name="connsiteX26" fmla="*/ 16193 w 20002"/>
                          <a:gd name="connsiteY26" fmla="*/ 2858 h 20954"/>
                          <a:gd name="connsiteX27" fmla="*/ 17145 w 20002"/>
                          <a:gd name="connsiteY27" fmla="*/ 3810 h 20954"/>
                          <a:gd name="connsiteX28" fmla="*/ 17145 w 20002"/>
                          <a:gd name="connsiteY28" fmla="*/ 3810 h 20954"/>
                          <a:gd name="connsiteX29" fmla="*/ 17145 w 20002"/>
                          <a:gd name="connsiteY29" fmla="*/ 3810 h 20954"/>
                          <a:gd name="connsiteX30" fmla="*/ 17145 w 20002"/>
                          <a:gd name="connsiteY30" fmla="*/ 3810 h 20954"/>
                          <a:gd name="connsiteX31" fmla="*/ 18098 w 20002"/>
                          <a:gd name="connsiteY31" fmla="*/ 3810 h 20954"/>
                          <a:gd name="connsiteX32" fmla="*/ 19050 w 20002"/>
                          <a:gd name="connsiteY32" fmla="*/ 6667 h 20954"/>
                          <a:gd name="connsiteX33" fmla="*/ 20002 w 20002"/>
                          <a:gd name="connsiteY33" fmla="*/ 8572 h 20954"/>
                          <a:gd name="connsiteX34" fmla="*/ 20002 w 20002"/>
                          <a:gd name="connsiteY34" fmla="*/ 11430 h 20954"/>
                          <a:gd name="connsiteX35" fmla="*/ 20002 w 20002"/>
                          <a:gd name="connsiteY35" fmla="*/ 14288 h 20954"/>
                          <a:gd name="connsiteX36" fmla="*/ 20002 w 20002"/>
                          <a:gd name="connsiteY36" fmla="*/ 14288 h 20954"/>
                          <a:gd name="connsiteX37" fmla="*/ 20002 w 20002"/>
                          <a:gd name="connsiteY37" fmla="*/ 15240 h 20954"/>
                          <a:gd name="connsiteX38" fmla="*/ 20002 w 20002"/>
                          <a:gd name="connsiteY38" fmla="*/ 15240 h 20954"/>
                          <a:gd name="connsiteX39" fmla="*/ 20002 w 20002"/>
                          <a:gd name="connsiteY39" fmla="*/ 15240 h 20954"/>
                          <a:gd name="connsiteX40" fmla="*/ 20002 w 20002"/>
                          <a:gd name="connsiteY40" fmla="*/ 15240 h 20954"/>
                          <a:gd name="connsiteX41" fmla="*/ 20002 w 20002"/>
                          <a:gd name="connsiteY41" fmla="*/ 16192 h 20954"/>
                          <a:gd name="connsiteX42" fmla="*/ 20002 w 20002"/>
                          <a:gd name="connsiteY42" fmla="*/ 17145 h 20954"/>
                          <a:gd name="connsiteX43" fmla="*/ 20002 w 20002"/>
                          <a:gd name="connsiteY43" fmla="*/ 17145 h 20954"/>
                          <a:gd name="connsiteX44" fmla="*/ 20002 w 20002"/>
                          <a:gd name="connsiteY44" fmla="*/ 18097 h 20954"/>
                          <a:gd name="connsiteX45" fmla="*/ 20002 w 20002"/>
                          <a:gd name="connsiteY45" fmla="*/ 18097 h 20954"/>
                          <a:gd name="connsiteX46" fmla="*/ 20002 w 20002"/>
                          <a:gd name="connsiteY46" fmla="*/ 18097 h 20954"/>
                          <a:gd name="connsiteX47" fmla="*/ 17145 w 20002"/>
                          <a:gd name="connsiteY47" fmla="*/ 18097 h 20954"/>
                          <a:gd name="connsiteX48" fmla="*/ 17145 w 20002"/>
                          <a:gd name="connsiteY48" fmla="*/ 18097 h 20954"/>
                          <a:gd name="connsiteX49" fmla="*/ 17145 w 20002"/>
                          <a:gd name="connsiteY49" fmla="*/ 18097 h 20954"/>
                          <a:gd name="connsiteX50" fmla="*/ 17145 w 20002"/>
                          <a:gd name="connsiteY50" fmla="*/ 18097 h 20954"/>
                          <a:gd name="connsiteX51" fmla="*/ 17145 w 20002"/>
                          <a:gd name="connsiteY51" fmla="*/ 18097 h 20954"/>
                          <a:gd name="connsiteX52" fmla="*/ 17145 w 20002"/>
                          <a:gd name="connsiteY52" fmla="*/ 19050 h 20954"/>
                          <a:gd name="connsiteX53" fmla="*/ 17145 w 20002"/>
                          <a:gd name="connsiteY53" fmla="*/ 18097 h 20954"/>
                          <a:gd name="connsiteX54" fmla="*/ 18098 w 20002"/>
                          <a:gd name="connsiteY54" fmla="*/ 18097 h 20954"/>
                          <a:gd name="connsiteX55" fmla="*/ 18098 w 20002"/>
                          <a:gd name="connsiteY55" fmla="*/ 18097 h 20954"/>
                          <a:gd name="connsiteX56" fmla="*/ 18098 w 20002"/>
                          <a:gd name="connsiteY56" fmla="*/ 18097 h 20954"/>
                          <a:gd name="connsiteX57" fmla="*/ 17145 w 20002"/>
                          <a:gd name="connsiteY57" fmla="*/ 17145 h 20954"/>
                          <a:gd name="connsiteX58" fmla="*/ 17145 w 20002"/>
                          <a:gd name="connsiteY58" fmla="*/ 15240 h 20954"/>
                          <a:gd name="connsiteX59" fmla="*/ 17145 w 20002"/>
                          <a:gd name="connsiteY59" fmla="*/ 14288 h 20954"/>
                          <a:gd name="connsiteX60" fmla="*/ 17145 w 20002"/>
                          <a:gd name="connsiteY60" fmla="*/ 14288 h 20954"/>
                          <a:gd name="connsiteX61" fmla="*/ 17145 w 20002"/>
                          <a:gd name="connsiteY61" fmla="*/ 12383 h 20954"/>
                          <a:gd name="connsiteX62" fmla="*/ 17145 w 20002"/>
                          <a:gd name="connsiteY62" fmla="*/ 10478 h 20954"/>
                          <a:gd name="connsiteX63" fmla="*/ 16193 w 20002"/>
                          <a:gd name="connsiteY63" fmla="*/ 8572 h 20954"/>
                          <a:gd name="connsiteX64" fmla="*/ 16193 w 20002"/>
                          <a:gd name="connsiteY64" fmla="*/ 7620 h 20954"/>
                          <a:gd name="connsiteX65" fmla="*/ 15240 w 20002"/>
                          <a:gd name="connsiteY65" fmla="*/ 6667 h 20954"/>
                          <a:gd name="connsiteX66" fmla="*/ 15240 w 20002"/>
                          <a:gd name="connsiteY66" fmla="*/ 5715 h 20954"/>
                          <a:gd name="connsiteX67" fmla="*/ 15240 w 20002"/>
                          <a:gd name="connsiteY67" fmla="*/ 5715 h 20954"/>
                          <a:gd name="connsiteX68" fmla="*/ 15240 w 20002"/>
                          <a:gd name="connsiteY68" fmla="*/ 5715 h 20954"/>
                          <a:gd name="connsiteX69" fmla="*/ 14288 w 20002"/>
                          <a:gd name="connsiteY69" fmla="*/ 5715 h 20954"/>
                          <a:gd name="connsiteX70" fmla="*/ 13335 w 20002"/>
                          <a:gd name="connsiteY70" fmla="*/ 4763 h 20954"/>
                          <a:gd name="connsiteX71" fmla="*/ 12382 w 20002"/>
                          <a:gd name="connsiteY71" fmla="*/ 3810 h 20954"/>
                          <a:gd name="connsiteX72" fmla="*/ 12382 w 20002"/>
                          <a:gd name="connsiteY72" fmla="*/ 3810 h 20954"/>
                          <a:gd name="connsiteX73" fmla="*/ 12382 w 20002"/>
                          <a:gd name="connsiteY73" fmla="*/ 3810 h 20954"/>
                          <a:gd name="connsiteX74" fmla="*/ 12382 w 20002"/>
                          <a:gd name="connsiteY74" fmla="*/ 3810 h 20954"/>
                          <a:gd name="connsiteX75" fmla="*/ 12382 w 20002"/>
                          <a:gd name="connsiteY75" fmla="*/ 3810 h 20954"/>
                          <a:gd name="connsiteX76" fmla="*/ 12382 w 20002"/>
                          <a:gd name="connsiteY76" fmla="*/ 2858 h 20954"/>
                          <a:gd name="connsiteX77" fmla="*/ 12382 w 20002"/>
                          <a:gd name="connsiteY77" fmla="*/ 2858 h 20954"/>
                          <a:gd name="connsiteX78" fmla="*/ 12382 w 20002"/>
                          <a:gd name="connsiteY78" fmla="*/ 2858 h 20954"/>
                          <a:gd name="connsiteX79" fmla="*/ 11430 w 20002"/>
                          <a:gd name="connsiteY79" fmla="*/ 2858 h 20954"/>
                          <a:gd name="connsiteX80" fmla="*/ 10477 w 20002"/>
                          <a:gd name="connsiteY80" fmla="*/ 1905 h 20954"/>
                          <a:gd name="connsiteX81" fmla="*/ 9525 w 20002"/>
                          <a:gd name="connsiteY81" fmla="*/ 953 h 20954"/>
                          <a:gd name="connsiteX82" fmla="*/ 9525 w 20002"/>
                          <a:gd name="connsiteY82" fmla="*/ 953 h 20954"/>
                          <a:gd name="connsiteX83" fmla="*/ 9525 w 20002"/>
                          <a:gd name="connsiteY83" fmla="*/ 953 h 20954"/>
                          <a:gd name="connsiteX84" fmla="*/ 9525 w 20002"/>
                          <a:gd name="connsiteY84" fmla="*/ 953 h 20954"/>
                          <a:gd name="connsiteX85" fmla="*/ 9525 w 20002"/>
                          <a:gd name="connsiteY85" fmla="*/ 953 h 20954"/>
                          <a:gd name="connsiteX86" fmla="*/ 7620 w 20002"/>
                          <a:gd name="connsiteY86" fmla="*/ 953 h 20954"/>
                          <a:gd name="connsiteX87" fmla="*/ 7620 w 20002"/>
                          <a:gd name="connsiteY87" fmla="*/ 953 h 20954"/>
                          <a:gd name="connsiteX88" fmla="*/ 3810 w 20002"/>
                          <a:gd name="connsiteY88" fmla="*/ 953 h 20954"/>
                          <a:gd name="connsiteX89" fmla="*/ 1905 w 20002"/>
                          <a:gd name="connsiteY89" fmla="*/ 953 h 20954"/>
                          <a:gd name="connsiteX90" fmla="*/ 952 w 20002"/>
                          <a:gd name="connsiteY90" fmla="*/ 953 h 20954"/>
                          <a:gd name="connsiteX91" fmla="*/ 0 w 20002"/>
                          <a:gd name="connsiteY91" fmla="*/ 953 h 20954"/>
                          <a:gd name="connsiteX92" fmla="*/ 0 w 20002"/>
                          <a:gd name="connsiteY92" fmla="*/ 953 h 20954"/>
                          <a:gd name="connsiteX93" fmla="*/ 0 w 20002"/>
                          <a:gd name="connsiteY93" fmla="*/ 0 h 20954"/>
                          <a:gd name="connsiteX94" fmla="*/ 19050 w 20002"/>
                          <a:gd name="connsiteY94" fmla="*/ 20955 h 20954"/>
                          <a:gd name="connsiteX95" fmla="*/ 19050 w 20002"/>
                          <a:gd name="connsiteY95" fmla="*/ 20955 h 20954"/>
                          <a:gd name="connsiteX96" fmla="*/ 19050 w 20002"/>
                          <a:gd name="connsiteY96" fmla="*/ 20955 h 20954"/>
                          <a:gd name="connsiteX97" fmla="*/ 19050 w 20002"/>
                          <a:gd name="connsiteY97" fmla="*/ 20955 h 20954"/>
                          <a:gd name="connsiteX98" fmla="*/ 19050 w 20002"/>
                          <a:gd name="connsiteY98" fmla="*/ 20955 h 20954"/>
                          <a:gd name="connsiteX99" fmla="*/ 20002 w 20002"/>
                          <a:gd name="connsiteY99" fmla="*/ 15240 h 20954"/>
                          <a:gd name="connsiteX100" fmla="*/ 20002 w 20002"/>
                          <a:gd name="connsiteY100" fmla="*/ 15240 h 20954"/>
                          <a:gd name="connsiteX101" fmla="*/ 20002 w 20002"/>
                          <a:gd name="connsiteY101" fmla="*/ 15240 h 20954"/>
                          <a:gd name="connsiteX102" fmla="*/ 20002 w 20002"/>
                          <a:gd name="connsiteY102" fmla="*/ 15240 h 20954"/>
                          <a:gd name="connsiteX103" fmla="*/ 20002 w 20002"/>
                          <a:gd name="connsiteY103" fmla="*/ 15240 h 20954"/>
                          <a:gd name="connsiteX104" fmla="*/ 2857 w 20002"/>
                          <a:gd name="connsiteY104" fmla="*/ 953 h 20954"/>
                          <a:gd name="connsiteX105" fmla="*/ 2857 w 20002"/>
                          <a:gd name="connsiteY105" fmla="*/ 953 h 20954"/>
                          <a:gd name="connsiteX106" fmla="*/ 2857 w 20002"/>
                          <a:gd name="connsiteY106" fmla="*/ 953 h 20954"/>
                          <a:gd name="connsiteX107" fmla="*/ 2857 w 20002"/>
                          <a:gd name="connsiteY107" fmla="*/ 953 h 20954"/>
                          <a:gd name="connsiteX108" fmla="*/ 2857 w 20002"/>
                          <a:gd name="connsiteY108" fmla="*/ 95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002" h="20954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2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7620" y="953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3" y="0"/>
                            </a:cubicBezTo>
                            <a:cubicBezTo>
                              <a:pt x="8573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7" y="953"/>
                              <a:pt x="10477" y="0"/>
                            </a:cubicBezTo>
                            <a:cubicBezTo>
                              <a:pt x="10477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8098" y="3810"/>
                              <a:pt x="18098" y="3810"/>
                            </a:cubicBezTo>
                            <a:cubicBezTo>
                              <a:pt x="19050" y="4763"/>
                              <a:pt x="19050" y="5715"/>
                              <a:pt x="19050" y="6667"/>
                            </a:cubicBezTo>
                            <a:cubicBezTo>
                              <a:pt x="19050" y="7620"/>
                              <a:pt x="19050" y="8572"/>
                              <a:pt x="20002" y="8572"/>
                            </a:cubicBezTo>
                            <a:cubicBezTo>
                              <a:pt x="20002" y="9525"/>
                              <a:pt x="20002" y="10478"/>
                              <a:pt x="20002" y="11430"/>
                            </a:cubicBezTo>
                            <a:cubicBezTo>
                              <a:pt x="20002" y="12383"/>
                              <a:pt x="20002" y="13335"/>
                              <a:pt x="20002" y="14288"/>
                            </a:cubicBezTo>
                            <a:cubicBezTo>
                              <a:pt x="20002" y="14288"/>
                              <a:pt x="20002" y="14288"/>
                              <a:pt x="20002" y="14288"/>
                            </a:cubicBezTo>
                            <a:cubicBezTo>
                              <a:pt x="20002" y="14288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6192"/>
                            </a:cubicBezTo>
                            <a:cubicBezTo>
                              <a:pt x="20002" y="16192"/>
                              <a:pt x="20002" y="17145"/>
                              <a:pt x="20002" y="17145"/>
                            </a:cubicBezTo>
                            <a:cubicBezTo>
                              <a:pt x="20002" y="17145"/>
                              <a:pt x="20002" y="17145"/>
                              <a:pt x="20002" y="17145"/>
                            </a:cubicBezTo>
                            <a:cubicBezTo>
                              <a:pt x="20002" y="17145"/>
                              <a:pt x="20002" y="18097"/>
                              <a:pt x="20002" y="18097"/>
                            </a:cubicBezTo>
                            <a:cubicBezTo>
                              <a:pt x="20002" y="18097"/>
                              <a:pt x="20002" y="18097"/>
                              <a:pt x="20002" y="18097"/>
                            </a:cubicBezTo>
                            <a:cubicBezTo>
                              <a:pt x="20002" y="18097"/>
                              <a:pt x="20002" y="18097"/>
                              <a:pt x="20002" y="18097"/>
                            </a:cubicBezTo>
                            <a:cubicBezTo>
                              <a:pt x="19050" y="18097"/>
                              <a:pt x="18098" y="18097"/>
                              <a:pt x="17145" y="18097"/>
                            </a:cubicBezTo>
                            <a:lnTo>
                              <a:pt x="17145" y="18097"/>
                            </a:lnTo>
                            <a:cubicBezTo>
                              <a:pt x="17145" y="18097"/>
                              <a:pt x="17145" y="18097"/>
                              <a:pt x="17145" y="18097"/>
                            </a:cubicBezTo>
                            <a:cubicBezTo>
                              <a:pt x="17145" y="18097"/>
                              <a:pt x="17145" y="18097"/>
                              <a:pt x="17145" y="18097"/>
                            </a:cubicBezTo>
                            <a:cubicBezTo>
                              <a:pt x="17145" y="18097"/>
                              <a:pt x="17145" y="18097"/>
                              <a:pt x="17145" y="18097"/>
                            </a:cubicBezTo>
                            <a:cubicBezTo>
                              <a:pt x="17145" y="18097"/>
                              <a:pt x="17145" y="18097"/>
                              <a:pt x="17145" y="19050"/>
                            </a:cubicBezTo>
                            <a:cubicBezTo>
                              <a:pt x="17145" y="19050"/>
                              <a:pt x="17145" y="18097"/>
                              <a:pt x="17145" y="18097"/>
                            </a:cubicBezTo>
                            <a:cubicBezTo>
                              <a:pt x="17145" y="18097"/>
                              <a:pt x="18098" y="18097"/>
                              <a:pt x="18098" y="18097"/>
                            </a:cubicBezTo>
                            <a:cubicBezTo>
                              <a:pt x="18098" y="18097"/>
                              <a:pt x="18098" y="18097"/>
                              <a:pt x="18098" y="18097"/>
                            </a:cubicBezTo>
                            <a:cubicBezTo>
                              <a:pt x="18098" y="18097"/>
                              <a:pt x="18098" y="18097"/>
                              <a:pt x="18098" y="18097"/>
                            </a:cubicBezTo>
                            <a:cubicBezTo>
                              <a:pt x="17145" y="18097"/>
                              <a:pt x="17145" y="17145"/>
                              <a:pt x="17145" y="17145"/>
                            </a:cubicBezTo>
                            <a:cubicBezTo>
                              <a:pt x="17145" y="16192"/>
                              <a:pt x="17145" y="15240"/>
                              <a:pt x="17145" y="15240"/>
                            </a:cubicBezTo>
                            <a:cubicBezTo>
                              <a:pt x="17145" y="15240"/>
                              <a:pt x="17145" y="14288"/>
                              <a:pt x="17145" y="14288"/>
                            </a:cubicBezTo>
                            <a:cubicBezTo>
                              <a:pt x="17145" y="14288"/>
                              <a:pt x="17145" y="14288"/>
                              <a:pt x="17145" y="14288"/>
                            </a:cubicBezTo>
                            <a:cubicBezTo>
                              <a:pt x="17145" y="13335"/>
                              <a:pt x="17145" y="13335"/>
                              <a:pt x="17145" y="12383"/>
                            </a:cubicBezTo>
                            <a:cubicBezTo>
                              <a:pt x="17145" y="11430"/>
                              <a:pt x="17145" y="11430"/>
                              <a:pt x="17145" y="10478"/>
                            </a:cubicBezTo>
                            <a:cubicBezTo>
                              <a:pt x="17145" y="9525"/>
                              <a:pt x="17145" y="9525"/>
                              <a:pt x="16193" y="8572"/>
                            </a:cubicBezTo>
                            <a:cubicBezTo>
                              <a:pt x="16193" y="8572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6667"/>
                              <a:pt x="15240" y="6667"/>
                            </a:cubicBezTo>
                            <a:cubicBezTo>
                              <a:pt x="15240" y="6667"/>
                              <a:pt x="15240" y="6667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5240" y="5715"/>
                              <a:pt x="14288" y="5715"/>
                            </a:cubicBezTo>
                            <a:cubicBezTo>
                              <a:pt x="14288" y="5715"/>
                              <a:pt x="14288" y="4763"/>
                              <a:pt x="13335" y="4763"/>
                            </a:cubicBezTo>
                            <a:cubicBezTo>
                              <a:pt x="13335" y="4763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2858"/>
                            </a:cubicBezTo>
                            <a:cubicBezTo>
                              <a:pt x="12382" y="2858"/>
                              <a:pt x="12382" y="2858"/>
                              <a:pt x="12382" y="2858"/>
                            </a:cubicBezTo>
                            <a:cubicBezTo>
                              <a:pt x="12382" y="2858"/>
                              <a:pt x="12382" y="2858"/>
                              <a:pt x="12382" y="2858"/>
                            </a:cubicBezTo>
                            <a:cubicBezTo>
                              <a:pt x="12382" y="3810"/>
                              <a:pt x="12382" y="2858"/>
                              <a:pt x="11430" y="2858"/>
                            </a:cubicBezTo>
                            <a:cubicBezTo>
                              <a:pt x="11430" y="2858"/>
                              <a:pt x="10477" y="2858"/>
                              <a:pt x="10477" y="1905"/>
                            </a:cubicBezTo>
                            <a:cubicBezTo>
                              <a:pt x="10477" y="1905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8573" y="953"/>
                              <a:pt x="8573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6668" y="953"/>
                              <a:pt x="5715" y="953"/>
                              <a:pt x="3810" y="953"/>
                            </a:cubicBezTo>
                            <a:cubicBezTo>
                              <a:pt x="2857" y="953"/>
                              <a:pt x="2857" y="953"/>
                              <a:pt x="1905" y="953"/>
                            </a:cubicBezTo>
                            <a:cubicBezTo>
                              <a:pt x="1905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0"/>
                            </a:lnTo>
                            <a:close/>
                            <a:moveTo>
                              <a:pt x="19050" y="20955"/>
                            </a:move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20002" y="20955"/>
                              <a:pt x="20002" y="20955"/>
                              <a:pt x="19050" y="20955"/>
                            </a:cubicBezTo>
                            <a:close/>
                            <a:moveTo>
                              <a:pt x="20002" y="15240"/>
                            </a:move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ubicBezTo>
                              <a:pt x="20002" y="15240"/>
                              <a:pt x="20002" y="15240"/>
                              <a:pt x="20002" y="15240"/>
                            </a:cubicBezTo>
                            <a:close/>
                            <a:moveTo>
                              <a:pt x="2857" y="953"/>
                            </a:move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0"/>
                              <a:pt x="2857" y="953"/>
                            </a:cubicBezTo>
                            <a:cubicBezTo>
                              <a:pt x="2857" y="0"/>
                              <a:pt x="2857" y="0"/>
                              <a:pt x="2857" y="953"/>
                            </a:cubicBezTo>
                            <a:cubicBezTo>
                              <a:pt x="2857" y="0"/>
                              <a:pt x="2857" y="953"/>
                              <a:pt x="2857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5" name="任意多边形: 形状 1658"/>
                      <p:cNvSpPr/>
                      <p:nvPr/>
                    </p:nvSpPr>
                    <p:spPr>
                      <a:xfrm>
                        <a:off x="4163377" y="363759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6" name="任意多边形: 形状 1659"/>
                      <p:cNvSpPr/>
                      <p:nvPr/>
                    </p:nvSpPr>
                    <p:spPr>
                      <a:xfrm>
                        <a:off x="4160519" y="3636644"/>
                        <a:ext cx="4762" cy="4762"/>
                      </a:xfrm>
                      <a:custGeom>
                        <a:avLst/>
                        <a:gdLst>
                          <a:gd name="connsiteX0" fmla="*/ 2857 w 4762"/>
                          <a:gd name="connsiteY0" fmla="*/ 0 h 4762"/>
                          <a:gd name="connsiteX1" fmla="*/ 0 w 4762"/>
                          <a:gd name="connsiteY1" fmla="*/ 0 h 4762"/>
                          <a:gd name="connsiteX2" fmla="*/ 0 w 4762"/>
                          <a:gd name="connsiteY2" fmla="*/ 0 h 4762"/>
                          <a:gd name="connsiteX3" fmla="*/ 0 w 4762"/>
                          <a:gd name="connsiteY3" fmla="*/ 0 h 4762"/>
                          <a:gd name="connsiteX4" fmla="*/ 0 w 4762"/>
                          <a:gd name="connsiteY4" fmla="*/ 0 h 4762"/>
                          <a:gd name="connsiteX5" fmla="*/ 0 w 4762"/>
                          <a:gd name="connsiteY5" fmla="*/ 0 h 4762"/>
                          <a:gd name="connsiteX6" fmla="*/ 0 w 4762"/>
                          <a:gd name="connsiteY6" fmla="*/ 952 h 4762"/>
                          <a:gd name="connsiteX7" fmla="*/ 0 w 4762"/>
                          <a:gd name="connsiteY7" fmla="*/ 1905 h 4762"/>
                          <a:gd name="connsiteX8" fmla="*/ 0 w 4762"/>
                          <a:gd name="connsiteY8" fmla="*/ 2858 h 4762"/>
                          <a:gd name="connsiteX9" fmla="*/ 0 w 4762"/>
                          <a:gd name="connsiteY9" fmla="*/ 2858 h 4762"/>
                          <a:gd name="connsiteX10" fmla="*/ 0 w 4762"/>
                          <a:gd name="connsiteY10" fmla="*/ 2858 h 4762"/>
                          <a:gd name="connsiteX11" fmla="*/ 0 w 4762"/>
                          <a:gd name="connsiteY11" fmla="*/ 3810 h 4762"/>
                          <a:gd name="connsiteX12" fmla="*/ 3810 w 4762"/>
                          <a:gd name="connsiteY12" fmla="*/ 4763 h 4762"/>
                          <a:gd name="connsiteX13" fmla="*/ 3810 w 4762"/>
                          <a:gd name="connsiteY13" fmla="*/ 3810 h 4762"/>
                          <a:gd name="connsiteX14" fmla="*/ 4763 w 4762"/>
                          <a:gd name="connsiteY14" fmla="*/ 2858 h 4762"/>
                          <a:gd name="connsiteX15" fmla="*/ 4763 w 4762"/>
                          <a:gd name="connsiteY15" fmla="*/ 1905 h 4762"/>
                          <a:gd name="connsiteX16" fmla="*/ 4763 w 4762"/>
                          <a:gd name="connsiteY16" fmla="*/ 1905 h 4762"/>
                          <a:gd name="connsiteX17" fmla="*/ 2857 w 4762"/>
                          <a:gd name="connsiteY17" fmla="*/ 0 h 4762"/>
                          <a:gd name="connsiteX18" fmla="*/ 2857 w 4762"/>
                          <a:gd name="connsiteY18" fmla="*/ 0 h 4762"/>
                          <a:gd name="connsiteX19" fmla="*/ 2857 w 4762"/>
                          <a:gd name="connsiteY19" fmla="*/ 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4762">
                            <a:moveTo>
                              <a:pt x="2857" y="0"/>
                            </a:moveTo>
                            <a:cubicBezTo>
                              <a:pt x="1905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lnTo>
                              <a:pt x="0" y="2858"/>
                            </a:lnTo>
                            <a:lnTo>
                              <a:pt x="0" y="2858"/>
                            </a:ln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3810" y="3810"/>
                            </a:cubicBezTo>
                            <a:cubicBezTo>
                              <a:pt x="3810" y="3810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952"/>
                              <a:pt x="3810" y="952"/>
                              <a:pt x="2857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77" name="图形 2"/>
                    <p:cNvGrpSpPr/>
                    <p:nvPr/>
                  </p:nvGrpSpPr>
                  <p:grpSpPr>
                    <a:xfrm>
                      <a:off x="4093421" y="3615689"/>
                      <a:ext cx="19473" cy="33337"/>
                      <a:chOff x="4093421" y="3615689"/>
                      <a:chExt cx="19473" cy="33337"/>
                    </a:xfrm>
                    <a:solidFill>
                      <a:srgbClr val="FC4949"/>
                    </a:solidFill>
                  </p:grpSpPr>
                  <p:sp>
                    <p:nvSpPr>
                      <p:cNvPr id="1778" name="任意多边形: 形状 1661"/>
                      <p:cNvSpPr/>
                      <p:nvPr/>
                    </p:nvSpPr>
                    <p:spPr>
                      <a:xfrm>
                        <a:off x="4110037" y="36204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79" name="任意多边形: 形状 1662"/>
                      <p:cNvSpPr/>
                      <p:nvPr/>
                    </p:nvSpPr>
                    <p:spPr>
                      <a:xfrm>
                        <a:off x="4093421" y="3618546"/>
                        <a:ext cx="16615" cy="30480"/>
                      </a:xfrm>
                      <a:custGeom>
                        <a:avLst/>
                        <a:gdLst>
                          <a:gd name="connsiteX0" fmla="*/ 4233 w 16615"/>
                          <a:gd name="connsiteY0" fmla="*/ 30480 h 30480"/>
                          <a:gd name="connsiteX1" fmla="*/ 4233 w 16615"/>
                          <a:gd name="connsiteY1" fmla="*/ 30480 h 30480"/>
                          <a:gd name="connsiteX2" fmla="*/ 2328 w 16615"/>
                          <a:gd name="connsiteY2" fmla="*/ 28575 h 30480"/>
                          <a:gd name="connsiteX3" fmla="*/ 1376 w 16615"/>
                          <a:gd name="connsiteY3" fmla="*/ 27623 h 30480"/>
                          <a:gd name="connsiteX4" fmla="*/ 1376 w 16615"/>
                          <a:gd name="connsiteY4" fmla="*/ 26670 h 30480"/>
                          <a:gd name="connsiteX5" fmla="*/ 1376 w 16615"/>
                          <a:gd name="connsiteY5" fmla="*/ 26670 h 30480"/>
                          <a:gd name="connsiteX6" fmla="*/ 1376 w 16615"/>
                          <a:gd name="connsiteY6" fmla="*/ 25718 h 30480"/>
                          <a:gd name="connsiteX7" fmla="*/ 1376 w 16615"/>
                          <a:gd name="connsiteY7" fmla="*/ 24765 h 30480"/>
                          <a:gd name="connsiteX8" fmla="*/ 1376 w 16615"/>
                          <a:gd name="connsiteY8" fmla="*/ 23813 h 30480"/>
                          <a:gd name="connsiteX9" fmla="*/ 423 w 16615"/>
                          <a:gd name="connsiteY9" fmla="*/ 22860 h 30480"/>
                          <a:gd name="connsiteX10" fmla="*/ 423 w 16615"/>
                          <a:gd name="connsiteY10" fmla="*/ 21908 h 30480"/>
                          <a:gd name="connsiteX11" fmla="*/ 423 w 16615"/>
                          <a:gd name="connsiteY11" fmla="*/ 20955 h 30480"/>
                          <a:gd name="connsiteX12" fmla="*/ 423 w 16615"/>
                          <a:gd name="connsiteY12" fmla="*/ 20003 h 30480"/>
                          <a:gd name="connsiteX13" fmla="*/ 423 w 16615"/>
                          <a:gd name="connsiteY13" fmla="*/ 19050 h 30480"/>
                          <a:gd name="connsiteX14" fmla="*/ 423 w 16615"/>
                          <a:gd name="connsiteY14" fmla="*/ 18098 h 30480"/>
                          <a:gd name="connsiteX15" fmla="*/ 423 w 16615"/>
                          <a:gd name="connsiteY15" fmla="*/ 17145 h 30480"/>
                          <a:gd name="connsiteX16" fmla="*/ 423 w 16615"/>
                          <a:gd name="connsiteY16" fmla="*/ 17145 h 30480"/>
                          <a:gd name="connsiteX17" fmla="*/ 423 w 16615"/>
                          <a:gd name="connsiteY17" fmla="*/ 16193 h 30480"/>
                          <a:gd name="connsiteX18" fmla="*/ 423 w 16615"/>
                          <a:gd name="connsiteY18" fmla="*/ 15240 h 30480"/>
                          <a:gd name="connsiteX19" fmla="*/ 423 w 16615"/>
                          <a:gd name="connsiteY19" fmla="*/ 15240 h 30480"/>
                          <a:gd name="connsiteX20" fmla="*/ 423 w 16615"/>
                          <a:gd name="connsiteY20" fmla="*/ 14288 h 30480"/>
                          <a:gd name="connsiteX21" fmla="*/ 423 w 16615"/>
                          <a:gd name="connsiteY21" fmla="*/ 13335 h 30480"/>
                          <a:gd name="connsiteX22" fmla="*/ 423 w 16615"/>
                          <a:gd name="connsiteY22" fmla="*/ 12383 h 30480"/>
                          <a:gd name="connsiteX23" fmla="*/ 423 w 16615"/>
                          <a:gd name="connsiteY23" fmla="*/ 12383 h 30480"/>
                          <a:gd name="connsiteX24" fmla="*/ 423 w 16615"/>
                          <a:gd name="connsiteY24" fmla="*/ 12383 h 30480"/>
                          <a:gd name="connsiteX25" fmla="*/ 423 w 16615"/>
                          <a:gd name="connsiteY25" fmla="*/ 12383 h 30480"/>
                          <a:gd name="connsiteX26" fmla="*/ 423 w 16615"/>
                          <a:gd name="connsiteY26" fmla="*/ 10478 h 30480"/>
                          <a:gd name="connsiteX27" fmla="*/ 1376 w 16615"/>
                          <a:gd name="connsiteY27" fmla="*/ 9525 h 30480"/>
                          <a:gd name="connsiteX28" fmla="*/ 1376 w 16615"/>
                          <a:gd name="connsiteY28" fmla="*/ 9525 h 30480"/>
                          <a:gd name="connsiteX29" fmla="*/ 1376 w 16615"/>
                          <a:gd name="connsiteY29" fmla="*/ 9525 h 30480"/>
                          <a:gd name="connsiteX30" fmla="*/ 1376 w 16615"/>
                          <a:gd name="connsiteY30" fmla="*/ 9525 h 30480"/>
                          <a:gd name="connsiteX31" fmla="*/ 1376 w 16615"/>
                          <a:gd name="connsiteY31" fmla="*/ 8573 h 30480"/>
                          <a:gd name="connsiteX32" fmla="*/ 3281 w 16615"/>
                          <a:gd name="connsiteY32" fmla="*/ 5715 h 30480"/>
                          <a:gd name="connsiteX33" fmla="*/ 5186 w 16615"/>
                          <a:gd name="connsiteY33" fmla="*/ 3810 h 30480"/>
                          <a:gd name="connsiteX34" fmla="*/ 7091 w 16615"/>
                          <a:gd name="connsiteY34" fmla="*/ 1905 h 30480"/>
                          <a:gd name="connsiteX35" fmla="*/ 8996 w 16615"/>
                          <a:gd name="connsiteY35" fmla="*/ 953 h 30480"/>
                          <a:gd name="connsiteX36" fmla="*/ 10901 w 16615"/>
                          <a:gd name="connsiteY36" fmla="*/ 0 h 30480"/>
                          <a:gd name="connsiteX37" fmla="*/ 10901 w 16615"/>
                          <a:gd name="connsiteY37" fmla="*/ 0 h 30480"/>
                          <a:gd name="connsiteX38" fmla="*/ 11853 w 16615"/>
                          <a:gd name="connsiteY38" fmla="*/ 0 h 30480"/>
                          <a:gd name="connsiteX39" fmla="*/ 11853 w 16615"/>
                          <a:gd name="connsiteY39" fmla="*/ 0 h 30480"/>
                          <a:gd name="connsiteX40" fmla="*/ 11853 w 16615"/>
                          <a:gd name="connsiteY40" fmla="*/ 0 h 30480"/>
                          <a:gd name="connsiteX41" fmla="*/ 11853 w 16615"/>
                          <a:gd name="connsiteY41" fmla="*/ 0 h 30480"/>
                          <a:gd name="connsiteX42" fmla="*/ 12806 w 16615"/>
                          <a:gd name="connsiteY42" fmla="*/ 0 h 30480"/>
                          <a:gd name="connsiteX43" fmla="*/ 13758 w 16615"/>
                          <a:gd name="connsiteY43" fmla="*/ 0 h 30480"/>
                          <a:gd name="connsiteX44" fmla="*/ 13758 w 16615"/>
                          <a:gd name="connsiteY44" fmla="*/ 0 h 30480"/>
                          <a:gd name="connsiteX45" fmla="*/ 14711 w 16615"/>
                          <a:gd name="connsiteY45" fmla="*/ 0 h 30480"/>
                          <a:gd name="connsiteX46" fmla="*/ 14711 w 16615"/>
                          <a:gd name="connsiteY46" fmla="*/ 0 h 30480"/>
                          <a:gd name="connsiteX47" fmla="*/ 14711 w 16615"/>
                          <a:gd name="connsiteY47" fmla="*/ 953 h 30480"/>
                          <a:gd name="connsiteX48" fmla="*/ 15663 w 16615"/>
                          <a:gd name="connsiteY48" fmla="*/ 3810 h 30480"/>
                          <a:gd name="connsiteX49" fmla="*/ 15663 w 16615"/>
                          <a:gd name="connsiteY49" fmla="*/ 3810 h 30480"/>
                          <a:gd name="connsiteX50" fmla="*/ 15663 w 16615"/>
                          <a:gd name="connsiteY50" fmla="*/ 3810 h 30480"/>
                          <a:gd name="connsiteX51" fmla="*/ 15663 w 16615"/>
                          <a:gd name="connsiteY51" fmla="*/ 3810 h 30480"/>
                          <a:gd name="connsiteX52" fmla="*/ 15663 w 16615"/>
                          <a:gd name="connsiteY52" fmla="*/ 3810 h 30480"/>
                          <a:gd name="connsiteX53" fmla="*/ 16616 w 16615"/>
                          <a:gd name="connsiteY53" fmla="*/ 3810 h 30480"/>
                          <a:gd name="connsiteX54" fmla="*/ 15663 w 16615"/>
                          <a:gd name="connsiteY54" fmla="*/ 3810 h 30480"/>
                          <a:gd name="connsiteX55" fmla="*/ 14711 w 16615"/>
                          <a:gd name="connsiteY55" fmla="*/ 2858 h 30480"/>
                          <a:gd name="connsiteX56" fmla="*/ 14711 w 16615"/>
                          <a:gd name="connsiteY56" fmla="*/ 2858 h 30480"/>
                          <a:gd name="connsiteX57" fmla="*/ 14711 w 16615"/>
                          <a:gd name="connsiteY57" fmla="*/ 2858 h 30480"/>
                          <a:gd name="connsiteX58" fmla="*/ 13758 w 16615"/>
                          <a:gd name="connsiteY58" fmla="*/ 3810 h 30480"/>
                          <a:gd name="connsiteX59" fmla="*/ 10901 w 16615"/>
                          <a:gd name="connsiteY59" fmla="*/ 4763 h 30480"/>
                          <a:gd name="connsiteX60" fmla="*/ 9948 w 16615"/>
                          <a:gd name="connsiteY60" fmla="*/ 4763 h 30480"/>
                          <a:gd name="connsiteX61" fmla="*/ 9948 w 16615"/>
                          <a:gd name="connsiteY61" fmla="*/ 4763 h 30480"/>
                          <a:gd name="connsiteX62" fmla="*/ 8996 w 16615"/>
                          <a:gd name="connsiteY62" fmla="*/ 5715 h 30480"/>
                          <a:gd name="connsiteX63" fmla="*/ 7091 w 16615"/>
                          <a:gd name="connsiteY63" fmla="*/ 6668 h 30480"/>
                          <a:gd name="connsiteX64" fmla="*/ 5186 w 16615"/>
                          <a:gd name="connsiteY64" fmla="*/ 8573 h 30480"/>
                          <a:gd name="connsiteX65" fmla="*/ 4233 w 16615"/>
                          <a:gd name="connsiteY65" fmla="*/ 9525 h 30480"/>
                          <a:gd name="connsiteX66" fmla="*/ 3281 w 16615"/>
                          <a:gd name="connsiteY66" fmla="*/ 10478 h 30480"/>
                          <a:gd name="connsiteX67" fmla="*/ 2328 w 16615"/>
                          <a:gd name="connsiteY67" fmla="*/ 11430 h 30480"/>
                          <a:gd name="connsiteX68" fmla="*/ 2328 w 16615"/>
                          <a:gd name="connsiteY68" fmla="*/ 11430 h 30480"/>
                          <a:gd name="connsiteX69" fmla="*/ 2328 w 16615"/>
                          <a:gd name="connsiteY69" fmla="*/ 11430 h 30480"/>
                          <a:gd name="connsiteX70" fmla="*/ 2328 w 16615"/>
                          <a:gd name="connsiteY70" fmla="*/ 12383 h 30480"/>
                          <a:gd name="connsiteX71" fmla="*/ 2328 w 16615"/>
                          <a:gd name="connsiteY71" fmla="*/ 13335 h 30480"/>
                          <a:gd name="connsiteX72" fmla="*/ 2328 w 16615"/>
                          <a:gd name="connsiteY72" fmla="*/ 14288 h 30480"/>
                          <a:gd name="connsiteX73" fmla="*/ 2328 w 16615"/>
                          <a:gd name="connsiteY73" fmla="*/ 14288 h 30480"/>
                          <a:gd name="connsiteX74" fmla="*/ 2328 w 16615"/>
                          <a:gd name="connsiteY74" fmla="*/ 14288 h 30480"/>
                          <a:gd name="connsiteX75" fmla="*/ 2328 w 16615"/>
                          <a:gd name="connsiteY75" fmla="*/ 14288 h 30480"/>
                          <a:gd name="connsiteX76" fmla="*/ 2328 w 16615"/>
                          <a:gd name="connsiteY76" fmla="*/ 14288 h 30480"/>
                          <a:gd name="connsiteX77" fmla="*/ 1376 w 16615"/>
                          <a:gd name="connsiteY77" fmla="*/ 14288 h 30480"/>
                          <a:gd name="connsiteX78" fmla="*/ 1376 w 16615"/>
                          <a:gd name="connsiteY78" fmla="*/ 14288 h 30480"/>
                          <a:gd name="connsiteX79" fmla="*/ 1376 w 16615"/>
                          <a:gd name="connsiteY79" fmla="*/ 14288 h 30480"/>
                          <a:gd name="connsiteX80" fmla="*/ 2328 w 16615"/>
                          <a:gd name="connsiteY80" fmla="*/ 15240 h 30480"/>
                          <a:gd name="connsiteX81" fmla="*/ 2328 w 16615"/>
                          <a:gd name="connsiteY81" fmla="*/ 16193 h 30480"/>
                          <a:gd name="connsiteX82" fmla="*/ 2328 w 16615"/>
                          <a:gd name="connsiteY82" fmla="*/ 17145 h 30480"/>
                          <a:gd name="connsiteX83" fmla="*/ 2328 w 16615"/>
                          <a:gd name="connsiteY83" fmla="*/ 18098 h 30480"/>
                          <a:gd name="connsiteX84" fmla="*/ 2328 w 16615"/>
                          <a:gd name="connsiteY84" fmla="*/ 18098 h 30480"/>
                          <a:gd name="connsiteX85" fmla="*/ 2328 w 16615"/>
                          <a:gd name="connsiteY85" fmla="*/ 19050 h 30480"/>
                          <a:gd name="connsiteX86" fmla="*/ 2328 w 16615"/>
                          <a:gd name="connsiteY86" fmla="*/ 19050 h 30480"/>
                          <a:gd name="connsiteX87" fmla="*/ 3281 w 16615"/>
                          <a:gd name="connsiteY87" fmla="*/ 20955 h 30480"/>
                          <a:gd name="connsiteX88" fmla="*/ 3281 w 16615"/>
                          <a:gd name="connsiteY88" fmla="*/ 20955 h 30480"/>
                          <a:gd name="connsiteX89" fmla="*/ 4233 w 16615"/>
                          <a:gd name="connsiteY89" fmla="*/ 22860 h 30480"/>
                          <a:gd name="connsiteX90" fmla="*/ 5186 w 16615"/>
                          <a:gd name="connsiteY90" fmla="*/ 24765 h 30480"/>
                          <a:gd name="connsiteX91" fmla="*/ 6138 w 16615"/>
                          <a:gd name="connsiteY91" fmla="*/ 26670 h 30480"/>
                          <a:gd name="connsiteX92" fmla="*/ 7091 w 16615"/>
                          <a:gd name="connsiteY92" fmla="*/ 27623 h 30480"/>
                          <a:gd name="connsiteX93" fmla="*/ 8043 w 16615"/>
                          <a:gd name="connsiteY93" fmla="*/ 28575 h 30480"/>
                          <a:gd name="connsiteX94" fmla="*/ 8043 w 16615"/>
                          <a:gd name="connsiteY94" fmla="*/ 28575 h 30480"/>
                          <a:gd name="connsiteX95" fmla="*/ 4233 w 16615"/>
                          <a:gd name="connsiteY95" fmla="*/ 30480 h 30480"/>
                          <a:gd name="connsiteX96" fmla="*/ 12806 w 16615"/>
                          <a:gd name="connsiteY96" fmla="*/ 0 h 30480"/>
                          <a:gd name="connsiteX97" fmla="*/ 12806 w 16615"/>
                          <a:gd name="connsiteY97" fmla="*/ 0 h 30480"/>
                          <a:gd name="connsiteX98" fmla="*/ 12806 w 16615"/>
                          <a:gd name="connsiteY98" fmla="*/ 0 h 30480"/>
                          <a:gd name="connsiteX99" fmla="*/ 12806 w 16615"/>
                          <a:gd name="connsiteY99" fmla="*/ 0 h 30480"/>
                          <a:gd name="connsiteX100" fmla="*/ 12806 w 16615"/>
                          <a:gd name="connsiteY100" fmla="*/ 0 h 30480"/>
                          <a:gd name="connsiteX101" fmla="*/ 7091 w 16615"/>
                          <a:gd name="connsiteY101" fmla="*/ 2858 h 30480"/>
                          <a:gd name="connsiteX102" fmla="*/ 7091 w 16615"/>
                          <a:gd name="connsiteY102" fmla="*/ 2858 h 30480"/>
                          <a:gd name="connsiteX103" fmla="*/ 7091 w 16615"/>
                          <a:gd name="connsiteY103" fmla="*/ 2858 h 30480"/>
                          <a:gd name="connsiteX104" fmla="*/ 7091 w 16615"/>
                          <a:gd name="connsiteY104" fmla="*/ 2858 h 30480"/>
                          <a:gd name="connsiteX105" fmla="*/ 7091 w 16615"/>
                          <a:gd name="connsiteY105" fmla="*/ 2858 h 30480"/>
                          <a:gd name="connsiteX106" fmla="*/ 3281 w 16615"/>
                          <a:gd name="connsiteY106" fmla="*/ 27623 h 30480"/>
                          <a:gd name="connsiteX107" fmla="*/ 3281 w 16615"/>
                          <a:gd name="connsiteY107" fmla="*/ 27623 h 30480"/>
                          <a:gd name="connsiteX108" fmla="*/ 3281 w 16615"/>
                          <a:gd name="connsiteY108" fmla="*/ 27623 h 30480"/>
                          <a:gd name="connsiteX109" fmla="*/ 3281 w 16615"/>
                          <a:gd name="connsiteY109" fmla="*/ 27623 h 30480"/>
                          <a:gd name="connsiteX110" fmla="*/ 3281 w 16615"/>
                          <a:gd name="connsiteY110" fmla="*/ 27623 h 304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16615" h="30480">
                            <a:moveTo>
                              <a:pt x="4233" y="30480"/>
                            </a:moveTo>
                            <a:cubicBezTo>
                              <a:pt x="4233" y="30480"/>
                              <a:pt x="4233" y="30480"/>
                              <a:pt x="4233" y="30480"/>
                            </a:cubicBezTo>
                            <a:cubicBezTo>
                              <a:pt x="3281" y="29528"/>
                              <a:pt x="3281" y="28575"/>
                              <a:pt x="2328" y="28575"/>
                            </a:cubicBezTo>
                            <a:cubicBezTo>
                              <a:pt x="2328" y="28575"/>
                              <a:pt x="1376" y="27623"/>
                              <a:pt x="1376" y="27623"/>
                            </a:cubicBezTo>
                            <a:cubicBezTo>
                              <a:pt x="1376" y="27623"/>
                              <a:pt x="423" y="26670"/>
                              <a:pt x="1376" y="26670"/>
                            </a:cubicBezTo>
                            <a:cubicBezTo>
                              <a:pt x="1376" y="26670"/>
                              <a:pt x="1376" y="26670"/>
                              <a:pt x="1376" y="26670"/>
                            </a:cubicBezTo>
                            <a:cubicBezTo>
                              <a:pt x="1376" y="26670"/>
                              <a:pt x="1376" y="25718"/>
                              <a:pt x="1376" y="25718"/>
                            </a:cubicBezTo>
                            <a:cubicBezTo>
                              <a:pt x="1376" y="25718"/>
                              <a:pt x="423" y="24765"/>
                              <a:pt x="1376" y="24765"/>
                            </a:cubicBezTo>
                            <a:cubicBezTo>
                              <a:pt x="1376" y="24765"/>
                              <a:pt x="423" y="24765"/>
                              <a:pt x="1376" y="23813"/>
                            </a:cubicBezTo>
                            <a:cubicBezTo>
                              <a:pt x="1376" y="22860"/>
                              <a:pt x="1376" y="22860"/>
                              <a:pt x="423" y="22860"/>
                            </a:cubicBezTo>
                            <a:cubicBezTo>
                              <a:pt x="423" y="22860"/>
                              <a:pt x="423" y="22860"/>
                              <a:pt x="423" y="21908"/>
                            </a:cubicBezTo>
                            <a:cubicBezTo>
                              <a:pt x="423" y="21908"/>
                              <a:pt x="423" y="20955"/>
                              <a:pt x="423" y="20955"/>
                            </a:cubicBezTo>
                            <a:cubicBezTo>
                              <a:pt x="423" y="20955"/>
                              <a:pt x="423" y="20003"/>
                              <a:pt x="423" y="20003"/>
                            </a:cubicBezTo>
                            <a:cubicBezTo>
                              <a:pt x="423" y="20003"/>
                              <a:pt x="423" y="19050"/>
                              <a:pt x="423" y="19050"/>
                            </a:cubicBezTo>
                            <a:cubicBezTo>
                              <a:pt x="423" y="19050"/>
                              <a:pt x="423" y="18098"/>
                              <a:pt x="423" y="18098"/>
                            </a:cubicBezTo>
                            <a:cubicBezTo>
                              <a:pt x="423" y="18098"/>
                              <a:pt x="423" y="17145"/>
                              <a:pt x="423" y="17145"/>
                            </a:cubicBezTo>
                            <a:cubicBezTo>
                              <a:pt x="423" y="17145"/>
                              <a:pt x="423" y="17145"/>
                              <a:pt x="423" y="17145"/>
                            </a:cubicBezTo>
                            <a:cubicBezTo>
                              <a:pt x="-529" y="17145"/>
                              <a:pt x="423" y="16193"/>
                              <a:pt x="423" y="16193"/>
                            </a:cubicBezTo>
                            <a:cubicBezTo>
                              <a:pt x="423" y="16193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5240"/>
                            </a:cubicBezTo>
                            <a:cubicBezTo>
                              <a:pt x="423" y="15240"/>
                              <a:pt x="423" y="15240"/>
                              <a:pt x="423" y="14288"/>
                            </a:cubicBezTo>
                            <a:cubicBezTo>
                              <a:pt x="423" y="14288"/>
                              <a:pt x="423" y="14288"/>
                              <a:pt x="423" y="13335"/>
                            </a:cubicBezTo>
                            <a:cubicBezTo>
                              <a:pt x="423" y="13335"/>
                              <a:pt x="423" y="12383"/>
                              <a:pt x="423" y="12383"/>
                            </a:cubicBezTo>
                            <a:cubicBezTo>
                              <a:pt x="423" y="12383"/>
                              <a:pt x="423" y="12383"/>
                              <a:pt x="423" y="12383"/>
                            </a:cubicBezTo>
                            <a:cubicBezTo>
                              <a:pt x="423" y="12383"/>
                              <a:pt x="423" y="12383"/>
                              <a:pt x="423" y="12383"/>
                            </a:cubicBezTo>
                            <a:cubicBezTo>
                              <a:pt x="423" y="12383"/>
                              <a:pt x="423" y="12383"/>
                              <a:pt x="423" y="12383"/>
                            </a:cubicBezTo>
                            <a:cubicBezTo>
                              <a:pt x="423" y="12383"/>
                              <a:pt x="423" y="10478"/>
                              <a:pt x="423" y="10478"/>
                            </a:cubicBezTo>
                            <a:cubicBezTo>
                              <a:pt x="423" y="10478"/>
                              <a:pt x="423" y="9525"/>
                              <a:pt x="1376" y="9525"/>
                            </a:cubicBezTo>
                            <a:cubicBezTo>
                              <a:pt x="1376" y="9525"/>
                              <a:pt x="1376" y="8573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1376" y="9525"/>
                              <a:pt x="1376" y="9525"/>
                              <a:pt x="1376" y="9525"/>
                            </a:cubicBezTo>
                            <a:cubicBezTo>
                              <a:pt x="423" y="9525"/>
                              <a:pt x="1376" y="8573"/>
                              <a:pt x="1376" y="8573"/>
                            </a:cubicBezTo>
                            <a:cubicBezTo>
                              <a:pt x="2328" y="7620"/>
                              <a:pt x="3281" y="6668"/>
                              <a:pt x="3281" y="5715"/>
                            </a:cubicBezTo>
                            <a:cubicBezTo>
                              <a:pt x="4233" y="4763"/>
                              <a:pt x="4233" y="4763"/>
                              <a:pt x="5186" y="3810"/>
                            </a:cubicBezTo>
                            <a:cubicBezTo>
                              <a:pt x="6138" y="2858"/>
                              <a:pt x="6138" y="1905"/>
                              <a:pt x="7091" y="1905"/>
                            </a:cubicBezTo>
                            <a:cubicBezTo>
                              <a:pt x="7091" y="1905"/>
                              <a:pt x="8043" y="953"/>
                              <a:pt x="8996" y="953"/>
                            </a:cubicBezTo>
                            <a:cubicBezTo>
                              <a:pt x="9948" y="953"/>
                              <a:pt x="9948" y="953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3758" y="0"/>
                              <a:pt x="13758" y="0"/>
                            </a:cubicBezTo>
                            <a:cubicBezTo>
                              <a:pt x="13758" y="0"/>
                              <a:pt x="13758" y="0"/>
                              <a:pt x="13758" y="0"/>
                            </a:cubicBezTo>
                            <a:cubicBezTo>
                              <a:pt x="13758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953"/>
                            </a:cubicBezTo>
                            <a:cubicBezTo>
                              <a:pt x="14711" y="1905"/>
                              <a:pt x="15663" y="2858"/>
                              <a:pt x="15663" y="3810"/>
                            </a:cubicBezTo>
                            <a:lnTo>
                              <a:pt x="15663" y="3810"/>
                            </a:lnTo>
                            <a:cubicBezTo>
                              <a:pt x="15663" y="3810"/>
                              <a:pt x="15663" y="3810"/>
                              <a:pt x="15663" y="3810"/>
                            </a:cubicBezTo>
                            <a:cubicBezTo>
                              <a:pt x="15663" y="3810"/>
                              <a:pt x="15663" y="3810"/>
                              <a:pt x="15663" y="3810"/>
                            </a:cubicBezTo>
                            <a:cubicBezTo>
                              <a:pt x="15663" y="3810"/>
                              <a:pt x="15663" y="3810"/>
                              <a:pt x="15663" y="3810"/>
                            </a:cubicBezTo>
                            <a:cubicBezTo>
                              <a:pt x="15663" y="3810"/>
                              <a:pt x="15663" y="3810"/>
                              <a:pt x="16616" y="3810"/>
                            </a:cubicBezTo>
                            <a:cubicBezTo>
                              <a:pt x="16616" y="3810"/>
                              <a:pt x="15663" y="3810"/>
                              <a:pt x="15663" y="3810"/>
                            </a:cubicBezTo>
                            <a:cubicBezTo>
                              <a:pt x="15663" y="3810"/>
                              <a:pt x="15663" y="2858"/>
                              <a:pt x="14711" y="2858"/>
                            </a:cubicBezTo>
                            <a:cubicBezTo>
                              <a:pt x="14711" y="2858"/>
                              <a:pt x="14711" y="2858"/>
                              <a:pt x="14711" y="2858"/>
                            </a:cubicBezTo>
                            <a:cubicBezTo>
                              <a:pt x="14711" y="2858"/>
                              <a:pt x="14711" y="2858"/>
                              <a:pt x="14711" y="2858"/>
                            </a:cubicBezTo>
                            <a:cubicBezTo>
                              <a:pt x="14711" y="3810"/>
                              <a:pt x="14711" y="3810"/>
                              <a:pt x="13758" y="3810"/>
                            </a:cubicBezTo>
                            <a:cubicBezTo>
                              <a:pt x="12806" y="3810"/>
                              <a:pt x="11853" y="3810"/>
                              <a:pt x="10901" y="4763"/>
                            </a:cubicBezTo>
                            <a:cubicBezTo>
                              <a:pt x="10901" y="4763"/>
                              <a:pt x="9948" y="4763"/>
                              <a:pt x="9948" y="4763"/>
                            </a:cubicBezTo>
                            <a:cubicBezTo>
                              <a:pt x="9948" y="4763"/>
                              <a:pt x="9948" y="4763"/>
                              <a:pt x="9948" y="4763"/>
                            </a:cubicBezTo>
                            <a:cubicBezTo>
                              <a:pt x="8996" y="4763"/>
                              <a:pt x="8996" y="5715"/>
                              <a:pt x="8996" y="5715"/>
                            </a:cubicBezTo>
                            <a:cubicBezTo>
                              <a:pt x="8043" y="5715"/>
                              <a:pt x="8043" y="6668"/>
                              <a:pt x="7091" y="6668"/>
                            </a:cubicBezTo>
                            <a:cubicBezTo>
                              <a:pt x="6138" y="7620"/>
                              <a:pt x="6138" y="7620"/>
                              <a:pt x="5186" y="8573"/>
                            </a:cubicBezTo>
                            <a:cubicBezTo>
                              <a:pt x="5186" y="8573"/>
                              <a:pt x="4233" y="8573"/>
                              <a:pt x="4233" y="9525"/>
                            </a:cubicBezTo>
                            <a:cubicBezTo>
                              <a:pt x="4233" y="9525"/>
                              <a:pt x="4233" y="10478"/>
                              <a:pt x="3281" y="10478"/>
                            </a:cubicBezTo>
                            <a:cubicBezTo>
                              <a:pt x="3281" y="10478"/>
                              <a:pt x="3281" y="10478"/>
                              <a:pt x="2328" y="11430"/>
                            </a:cubicBezTo>
                            <a:cubicBezTo>
                              <a:pt x="1376" y="12383"/>
                              <a:pt x="2328" y="11430"/>
                              <a:pt x="2328" y="11430"/>
                            </a:cubicBezTo>
                            <a:cubicBezTo>
                              <a:pt x="2328" y="11430"/>
                              <a:pt x="2328" y="11430"/>
                              <a:pt x="2328" y="11430"/>
                            </a:cubicBezTo>
                            <a:cubicBezTo>
                              <a:pt x="2328" y="11430"/>
                              <a:pt x="2328" y="12383"/>
                              <a:pt x="2328" y="12383"/>
                            </a:cubicBezTo>
                            <a:cubicBezTo>
                              <a:pt x="2328" y="12383"/>
                              <a:pt x="2328" y="13335"/>
                              <a:pt x="2328" y="13335"/>
                            </a:cubicBezTo>
                            <a:cubicBezTo>
                              <a:pt x="2328" y="13335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2328" y="14288"/>
                            </a:cubicBezTo>
                            <a:cubicBezTo>
                              <a:pt x="2328" y="14288"/>
                              <a:pt x="2328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1376" y="14288"/>
                              <a:pt x="1376" y="14288"/>
                              <a:pt x="1376" y="14288"/>
                            </a:cubicBezTo>
                            <a:cubicBezTo>
                              <a:pt x="2328" y="14288"/>
                              <a:pt x="2328" y="14288"/>
                              <a:pt x="2328" y="15240"/>
                            </a:cubicBezTo>
                            <a:cubicBezTo>
                              <a:pt x="2328" y="15240"/>
                              <a:pt x="2328" y="16193"/>
                              <a:pt x="2328" y="16193"/>
                            </a:cubicBezTo>
                            <a:cubicBezTo>
                              <a:pt x="2328" y="16193"/>
                              <a:pt x="2328" y="17145"/>
                              <a:pt x="2328" y="17145"/>
                            </a:cubicBezTo>
                            <a:cubicBezTo>
                              <a:pt x="2328" y="17145"/>
                              <a:pt x="2328" y="18098"/>
                              <a:pt x="2328" y="18098"/>
                            </a:cubicBezTo>
                            <a:cubicBezTo>
                              <a:pt x="2328" y="18098"/>
                              <a:pt x="2328" y="18098"/>
                              <a:pt x="2328" y="18098"/>
                            </a:cubicBezTo>
                            <a:cubicBezTo>
                              <a:pt x="3281" y="18098"/>
                              <a:pt x="2328" y="18098"/>
                              <a:pt x="2328" y="19050"/>
                            </a:cubicBezTo>
                            <a:cubicBezTo>
                              <a:pt x="2328" y="19050"/>
                              <a:pt x="2328" y="19050"/>
                              <a:pt x="2328" y="19050"/>
                            </a:cubicBezTo>
                            <a:cubicBezTo>
                              <a:pt x="3281" y="20003"/>
                              <a:pt x="3281" y="20003"/>
                              <a:pt x="3281" y="20955"/>
                            </a:cubicBezTo>
                            <a:cubicBezTo>
                              <a:pt x="3281" y="20955"/>
                              <a:pt x="3281" y="20955"/>
                              <a:pt x="3281" y="20955"/>
                            </a:cubicBezTo>
                            <a:cubicBezTo>
                              <a:pt x="3281" y="21908"/>
                              <a:pt x="4233" y="21908"/>
                              <a:pt x="4233" y="22860"/>
                            </a:cubicBezTo>
                            <a:cubicBezTo>
                              <a:pt x="4233" y="23813"/>
                              <a:pt x="5186" y="23813"/>
                              <a:pt x="5186" y="24765"/>
                            </a:cubicBezTo>
                            <a:cubicBezTo>
                              <a:pt x="5186" y="25718"/>
                              <a:pt x="6138" y="25718"/>
                              <a:pt x="6138" y="26670"/>
                            </a:cubicBezTo>
                            <a:cubicBezTo>
                              <a:pt x="6138" y="26670"/>
                              <a:pt x="6138" y="27623"/>
                              <a:pt x="7091" y="27623"/>
                            </a:cubicBezTo>
                            <a:cubicBezTo>
                              <a:pt x="7091" y="27623"/>
                              <a:pt x="7091" y="28575"/>
                              <a:pt x="8043" y="28575"/>
                            </a:cubicBezTo>
                            <a:lnTo>
                              <a:pt x="8043" y="28575"/>
                            </a:lnTo>
                            <a:lnTo>
                              <a:pt x="4233" y="30480"/>
                            </a:lnTo>
                            <a:close/>
                            <a:moveTo>
                              <a:pt x="12806" y="0"/>
                            </a:move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3758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lose/>
                            <a:moveTo>
                              <a:pt x="7091" y="2858"/>
                            </a:moveTo>
                            <a:cubicBezTo>
                              <a:pt x="7091" y="2858"/>
                              <a:pt x="7091" y="2858"/>
                              <a:pt x="7091" y="2858"/>
                            </a:cubicBezTo>
                            <a:cubicBezTo>
                              <a:pt x="7091" y="2858"/>
                              <a:pt x="7091" y="2858"/>
                              <a:pt x="7091" y="2858"/>
                            </a:cubicBezTo>
                            <a:cubicBezTo>
                              <a:pt x="7091" y="1905"/>
                              <a:pt x="7091" y="1905"/>
                              <a:pt x="7091" y="2858"/>
                            </a:cubicBezTo>
                            <a:cubicBezTo>
                              <a:pt x="7091" y="1905"/>
                              <a:pt x="6138" y="2858"/>
                              <a:pt x="7091" y="2858"/>
                            </a:cubicBezTo>
                            <a:close/>
                            <a:moveTo>
                              <a:pt x="3281" y="27623"/>
                            </a:moveTo>
                            <a:cubicBezTo>
                              <a:pt x="3281" y="27623"/>
                              <a:pt x="3281" y="27623"/>
                              <a:pt x="3281" y="27623"/>
                            </a:cubicBezTo>
                            <a:cubicBezTo>
                              <a:pt x="3281" y="27623"/>
                              <a:pt x="2328" y="27623"/>
                              <a:pt x="3281" y="27623"/>
                            </a:cubicBezTo>
                            <a:cubicBezTo>
                              <a:pt x="2328" y="27623"/>
                              <a:pt x="2328" y="27623"/>
                              <a:pt x="3281" y="27623"/>
                            </a:cubicBezTo>
                            <a:cubicBezTo>
                              <a:pt x="2328" y="27623"/>
                              <a:pt x="3281" y="27623"/>
                              <a:pt x="3281" y="27623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0" name="任意多边形: 形状 1663"/>
                      <p:cNvSpPr/>
                      <p:nvPr/>
                    </p:nvSpPr>
                    <p:spPr>
                      <a:xfrm>
                        <a:off x="4108132" y="361664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1" name="任意多边形: 形状 1664"/>
                      <p:cNvSpPr/>
                      <p:nvPr/>
                    </p:nvSpPr>
                    <p:spPr>
                      <a:xfrm>
                        <a:off x="4107180" y="3615689"/>
                        <a:ext cx="5714" cy="4762"/>
                      </a:xfrm>
                      <a:custGeom>
                        <a:avLst/>
                        <a:gdLst>
                          <a:gd name="connsiteX0" fmla="*/ 0 w 5714"/>
                          <a:gd name="connsiteY0" fmla="*/ 1905 h 4762"/>
                          <a:gd name="connsiteX1" fmla="*/ 952 w 5714"/>
                          <a:gd name="connsiteY1" fmla="*/ 4763 h 4762"/>
                          <a:gd name="connsiteX2" fmla="*/ 952 w 5714"/>
                          <a:gd name="connsiteY2" fmla="*/ 4763 h 4762"/>
                          <a:gd name="connsiteX3" fmla="*/ 952 w 5714"/>
                          <a:gd name="connsiteY3" fmla="*/ 4763 h 4762"/>
                          <a:gd name="connsiteX4" fmla="*/ 952 w 5714"/>
                          <a:gd name="connsiteY4" fmla="*/ 4763 h 4762"/>
                          <a:gd name="connsiteX5" fmla="*/ 952 w 5714"/>
                          <a:gd name="connsiteY5" fmla="*/ 4763 h 4762"/>
                          <a:gd name="connsiteX6" fmla="*/ 1905 w 5714"/>
                          <a:gd name="connsiteY6" fmla="*/ 4763 h 4762"/>
                          <a:gd name="connsiteX7" fmla="*/ 2857 w 5714"/>
                          <a:gd name="connsiteY7" fmla="*/ 4763 h 4762"/>
                          <a:gd name="connsiteX8" fmla="*/ 3810 w 5714"/>
                          <a:gd name="connsiteY8" fmla="*/ 4763 h 4762"/>
                          <a:gd name="connsiteX9" fmla="*/ 3810 w 5714"/>
                          <a:gd name="connsiteY9" fmla="*/ 4763 h 4762"/>
                          <a:gd name="connsiteX10" fmla="*/ 3810 w 5714"/>
                          <a:gd name="connsiteY10" fmla="*/ 4763 h 4762"/>
                          <a:gd name="connsiteX11" fmla="*/ 4763 w 5714"/>
                          <a:gd name="connsiteY11" fmla="*/ 4763 h 4762"/>
                          <a:gd name="connsiteX12" fmla="*/ 5715 w 5714"/>
                          <a:gd name="connsiteY12" fmla="*/ 952 h 4762"/>
                          <a:gd name="connsiteX13" fmla="*/ 4763 w 5714"/>
                          <a:gd name="connsiteY13" fmla="*/ 952 h 4762"/>
                          <a:gd name="connsiteX14" fmla="*/ 2857 w 5714"/>
                          <a:gd name="connsiteY14" fmla="*/ 0 h 4762"/>
                          <a:gd name="connsiteX15" fmla="*/ 1905 w 5714"/>
                          <a:gd name="connsiteY15" fmla="*/ 0 h 4762"/>
                          <a:gd name="connsiteX16" fmla="*/ 1905 w 5714"/>
                          <a:gd name="connsiteY16" fmla="*/ 0 h 4762"/>
                          <a:gd name="connsiteX17" fmla="*/ 0 w 5714"/>
                          <a:gd name="connsiteY17" fmla="*/ 1905 h 4762"/>
                          <a:gd name="connsiteX18" fmla="*/ 0 w 5714"/>
                          <a:gd name="connsiteY18" fmla="*/ 1905 h 4762"/>
                          <a:gd name="connsiteX19" fmla="*/ 0 w 5714"/>
                          <a:gd name="connsiteY19" fmla="*/ 1905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714" h="4762">
                            <a:moveTo>
                              <a:pt x="0" y="1905"/>
                            </a:moveTo>
                            <a:cubicBezTo>
                              <a:pt x="0" y="2857"/>
                              <a:pt x="952" y="3810"/>
                              <a:pt x="952" y="4763"/>
                            </a:cubicBezTo>
                            <a:lnTo>
                              <a:pt x="952" y="4763"/>
                            </a:ln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3810" y="4763"/>
                            </a:cubicBez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4763" y="4763"/>
                            </a:cubicBezTo>
                            <a:lnTo>
                              <a:pt x="5715" y="952"/>
                            </a:lnTo>
                            <a:cubicBezTo>
                              <a:pt x="5715" y="952"/>
                              <a:pt x="4763" y="952"/>
                              <a:pt x="4763" y="952"/>
                            </a:cubicBezTo>
                            <a:cubicBezTo>
                              <a:pt x="3810" y="952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952" y="952"/>
                              <a:pt x="0" y="952"/>
                              <a:pt x="0" y="1905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82" name="图形 2"/>
                    <p:cNvGrpSpPr/>
                    <p:nvPr/>
                  </p:nvGrpSpPr>
                  <p:grpSpPr>
                    <a:xfrm>
                      <a:off x="4098607" y="3647121"/>
                      <a:ext cx="33337" cy="27622"/>
                      <a:chOff x="4098607" y="3647121"/>
                      <a:chExt cx="33337" cy="27622"/>
                    </a:xfrm>
                    <a:solidFill>
                      <a:srgbClr val="FC4949"/>
                    </a:solidFill>
                  </p:grpSpPr>
                  <p:sp>
                    <p:nvSpPr>
                      <p:cNvPr id="1783" name="任意多边形: 形状 1666"/>
                      <p:cNvSpPr/>
                      <p:nvPr/>
                    </p:nvSpPr>
                    <p:spPr>
                      <a:xfrm>
                        <a:off x="4100512" y="36480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4" name="任意多边形: 形状 1667"/>
                      <p:cNvSpPr/>
                      <p:nvPr/>
                    </p:nvSpPr>
                    <p:spPr>
                      <a:xfrm>
                        <a:off x="4100512" y="3650932"/>
                        <a:ext cx="31432" cy="23812"/>
                      </a:xfrm>
                      <a:custGeom>
                        <a:avLst/>
                        <a:gdLst>
                          <a:gd name="connsiteX0" fmla="*/ 31432 w 31432"/>
                          <a:gd name="connsiteY0" fmla="*/ 23813 h 23812"/>
                          <a:gd name="connsiteX1" fmla="*/ 31432 w 31432"/>
                          <a:gd name="connsiteY1" fmla="*/ 23813 h 23812"/>
                          <a:gd name="connsiteX2" fmla="*/ 29527 w 31432"/>
                          <a:gd name="connsiteY2" fmla="*/ 22860 h 23812"/>
                          <a:gd name="connsiteX3" fmla="*/ 28575 w 31432"/>
                          <a:gd name="connsiteY3" fmla="*/ 22860 h 23812"/>
                          <a:gd name="connsiteX4" fmla="*/ 27623 w 31432"/>
                          <a:gd name="connsiteY4" fmla="*/ 21908 h 23812"/>
                          <a:gd name="connsiteX5" fmla="*/ 27623 w 31432"/>
                          <a:gd name="connsiteY5" fmla="*/ 21908 h 23812"/>
                          <a:gd name="connsiteX6" fmla="*/ 26670 w 31432"/>
                          <a:gd name="connsiteY6" fmla="*/ 21908 h 23812"/>
                          <a:gd name="connsiteX7" fmla="*/ 25718 w 31432"/>
                          <a:gd name="connsiteY7" fmla="*/ 20955 h 23812"/>
                          <a:gd name="connsiteX8" fmla="*/ 24765 w 31432"/>
                          <a:gd name="connsiteY8" fmla="*/ 20955 h 23812"/>
                          <a:gd name="connsiteX9" fmla="*/ 23813 w 31432"/>
                          <a:gd name="connsiteY9" fmla="*/ 20955 h 23812"/>
                          <a:gd name="connsiteX10" fmla="*/ 23813 w 31432"/>
                          <a:gd name="connsiteY10" fmla="*/ 20955 h 23812"/>
                          <a:gd name="connsiteX11" fmla="*/ 22860 w 31432"/>
                          <a:gd name="connsiteY11" fmla="*/ 20955 h 23812"/>
                          <a:gd name="connsiteX12" fmla="*/ 21907 w 31432"/>
                          <a:gd name="connsiteY12" fmla="*/ 20002 h 23812"/>
                          <a:gd name="connsiteX13" fmla="*/ 20955 w 31432"/>
                          <a:gd name="connsiteY13" fmla="*/ 19050 h 23812"/>
                          <a:gd name="connsiteX14" fmla="*/ 20002 w 31432"/>
                          <a:gd name="connsiteY14" fmla="*/ 18097 h 23812"/>
                          <a:gd name="connsiteX15" fmla="*/ 20002 w 31432"/>
                          <a:gd name="connsiteY15" fmla="*/ 17145 h 23812"/>
                          <a:gd name="connsiteX16" fmla="*/ 20002 w 31432"/>
                          <a:gd name="connsiteY16" fmla="*/ 17145 h 23812"/>
                          <a:gd name="connsiteX17" fmla="*/ 19050 w 31432"/>
                          <a:gd name="connsiteY17" fmla="*/ 17145 h 23812"/>
                          <a:gd name="connsiteX18" fmla="*/ 18098 w 31432"/>
                          <a:gd name="connsiteY18" fmla="*/ 17145 h 23812"/>
                          <a:gd name="connsiteX19" fmla="*/ 18098 w 31432"/>
                          <a:gd name="connsiteY19" fmla="*/ 17145 h 23812"/>
                          <a:gd name="connsiteX20" fmla="*/ 17145 w 31432"/>
                          <a:gd name="connsiteY20" fmla="*/ 16192 h 23812"/>
                          <a:gd name="connsiteX21" fmla="*/ 17145 w 31432"/>
                          <a:gd name="connsiteY21" fmla="*/ 16192 h 23812"/>
                          <a:gd name="connsiteX22" fmla="*/ 16193 w 31432"/>
                          <a:gd name="connsiteY22" fmla="*/ 16192 h 23812"/>
                          <a:gd name="connsiteX23" fmla="*/ 16193 w 31432"/>
                          <a:gd name="connsiteY23" fmla="*/ 16192 h 23812"/>
                          <a:gd name="connsiteX24" fmla="*/ 16193 w 31432"/>
                          <a:gd name="connsiteY24" fmla="*/ 16192 h 23812"/>
                          <a:gd name="connsiteX25" fmla="*/ 16193 w 31432"/>
                          <a:gd name="connsiteY25" fmla="*/ 16192 h 23812"/>
                          <a:gd name="connsiteX26" fmla="*/ 14288 w 31432"/>
                          <a:gd name="connsiteY26" fmla="*/ 15240 h 23812"/>
                          <a:gd name="connsiteX27" fmla="*/ 13335 w 31432"/>
                          <a:gd name="connsiteY27" fmla="*/ 14288 h 23812"/>
                          <a:gd name="connsiteX28" fmla="*/ 13335 w 31432"/>
                          <a:gd name="connsiteY28" fmla="*/ 14288 h 23812"/>
                          <a:gd name="connsiteX29" fmla="*/ 13335 w 31432"/>
                          <a:gd name="connsiteY29" fmla="*/ 14288 h 23812"/>
                          <a:gd name="connsiteX30" fmla="*/ 13335 w 31432"/>
                          <a:gd name="connsiteY30" fmla="*/ 14288 h 23812"/>
                          <a:gd name="connsiteX31" fmla="*/ 12382 w 31432"/>
                          <a:gd name="connsiteY31" fmla="*/ 14288 h 23812"/>
                          <a:gd name="connsiteX32" fmla="*/ 9525 w 31432"/>
                          <a:gd name="connsiteY32" fmla="*/ 12383 h 23812"/>
                          <a:gd name="connsiteX33" fmla="*/ 7620 w 31432"/>
                          <a:gd name="connsiteY33" fmla="*/ 10477 h 23812"/>
                          <a:gd name="connsiteX34" fmla="*/ 5715 w 31432"/>
                          <a:gd name="connsiteY34" fmla="*/ 8572 h 23812"/>
                          <a:gd name="connsiteX35" fmla="*/ 3810 w 31432"/>
                          <a:gd name="connsiteY35" fmla="*/ 6667 h 23812"/>
                          <a:gd name="connsiteX36" fmla="*/ 3810 w 31432"/>
                          <a:gd name="connsiteY36" fmla="*/ 6667 h 23812"/>
                          <a:gd name="connsiteX37" fmla="*/ 2857 w 31432"/>
                          <a:gd name="connsiteY37" fmla="*/ 5715 h 23812"/>
                          <a:gd name="connsiteX38" fmla="*/ 2857 w 31432"/>
                          <a:gd name="connsiteY38" fmla="*/ 5715 h 23812"/>
                          <a:gd name="connsiteX39" fmla="*/ 2857 w 31432"/>
                          <a:gd name="connsiteY39" fmla="*/ 5715 h 23812"/>
                          <a:gd name="connsiteX40" fmla="*/ 2857 w 31432"/>
                          <a:gd name="connsiteY40" fmla="*/ 5715 h 23812"/>
                          <a:gd name="connsiteX41" fmla="*/ 1905 w 31432"/>
                          <a:gd name="connsiteY41" fmla="*/ 5715 h 23812"/>
                          <a:gd name="connsiteX42" fmla="*/ 952 w 31432"/>
                          <a:gd name="connsiteY42" fmla="*/ 4763 h 23812"/>
                          <a:gd name="connsiteX43" fmla="*/ 952 w 31432"/>
                          <a:gd name="connsiteY43" fmla="*/ 4763 h 23812"/>
                          <a:gd name="connsiteX44" fmla="*/ 0 w 31432"/>
                          <a:gd name="connsiteY44" fmla="*/ 3810 h 23812"/>
                          <a:gd name="connsiteX45" fmla="*/ 0 w 31432"/>
                          <a:gd name="connsiteY45" fmla="*/ 3810 h 23812"/>
                          <a:gd name="connsiteX46" fmla="*/ 952 w 31432"/>
                          <a:gd name="connsiteY46" fmla="*/ 3810 h 23812"/>
                          <a:gd name="connsiteX47" fmla="*/ 2857 w 31432"/>
                          <a:gd name="connsiteY47" fmla="*/ 952 h 23812"/>
                          <a:gd name="connsiteX48" fmla="*/ 2857 w 31432"/>
                          <a:gd name="connsiteY48" fmla="*/ 952 h 23812"/>
                          <a:gd name="connsiteX49" fmla="*/ 2857 w 31432"/>
                          <a:gd name="connsiteY49" fmla="*/ 952 h 23812"/>
                          <a:gd name="connsiteX50" fmla="*/ 2857 w 31432"/>
                          <a:gd name="connsiteY50" fmla="*/ 952 h 23812"/>
                          <a:gd name="connsiteX51" fmla="*/ 2857 w 31432"/>
                          <a:gd name="connsiteY51" fmla="*/ 952 h 23812"/>
                          <a:gd name="connsiteX52" fmla="*/ 2857 w 31432"/>
                          <a:gd name="connsiteY52" fmla="*/ 0 h 23812"/>
                          <a:gd name="connsiteX53" fmla="*/ 3810 w 31432"/>
                          <a:gd name="connsiteY53" fmla="*/ 952 h 23812"/>
                          <a:gd name="connsiteX54" fmla="*/ 3810 w 31432"/>
                          <a:gd name="connsiteY54" fmla="*/ 1905 h 23812"/>
                          <a:gd name="connsiteX55" fmla="*/ 3810 w 31432"/>
                          <a:gd name="connsiteY55" fmla="*/ 1905 h 23812"/>
                          <a:gd name="connsiteX56" fmla="*/ 3810 w 31432"/>
                          <a:gd name="connsiteY56" fmla="*/ 1905 h 23812"/>
                          <a:gd name="connsiteX57" fmla="*/ 4763 w 31432"/>
                          <a:gd name="connsiteY57" fmla="*/ 1905 h 23812"/>
                          <a:gd name="connsiteX58" fmla="*/ 6668 w 31432"/>
                          <a:gd name="connsiteY58" fmla="*/ 3810 h 23812"/>
                          <a:gd name="connsiteX59" fmla="*/ 7620 w 31432"/>
                          <a:gd name="connsiteY59" fmla="*/ 4763 h 23812"/>
                          <a:gd name="connsiteX60" fmla="*/ 7620 w 31432"/>
                          <a:gd name="connsiteY60" fmla="*/ 4763 h 23812"/>
                          <a:gd name="connsiteX61" fmla="*/ 9525 w 31432"/>
                          <a:gd name="connsiteY61" fmla="*/ 5715 h 23812"/>
                          <a:gd name="connsiteX62" fmla="*/ 11430 w 31432"/>
                          <a:gd name="connsiteY62" fmla="*/ 6667 h 23812"/>
                          <a:gd name="connsiteX63" fmla="*/ 13335 w 31432"/>
                          <a:gd name="connsiteY63" fmla="*/ 8572 h 23812"/>
                          <a:gd name="connsiteX64" fmla="*/ 14288 w 31432"/>
                          <a:gd name="connsiteY64" fmla="*/ 9525 h 23812"/>
                          <a:gd name="connsiteX65" fmla="*/ 15240 w 31432"/>
                          <a:gd name="connsiteY65" fmla="*/ 10477 h 23812"/>
                          <a:gd name="connsiteX66" fmla="*/ 16193 w 31432"/>
                          <a:gd name="connsiteY66" fmla="*/ 11430 h 23812"/>
                          <a:gd name="connsiteX67" fmla="*/ 16193 w 31432"/>
                          <a:gd name="connsiteY67" fmla="*/ 11430 h 23812"/>
                          <a:gd name="connsiteX68" fmla="*/ 16193 w 31432"/>
                          <a:gd name="connsiteY68" fmla="*/ 11430 h 23812"/>
                          <a:gd name="connsiteX69" fmla="*/ 17145 w 31432"/>
                          <a:gd name="connsiteY69" fmla="*/ 11430 h 23812"/>
                          <a:gd name="connsiteX70" fmla="*/ 18098 w 31432"/>
                          <a:gd name="connsiteY70" fmla="*/ 12383 h 23812"/>
                          <a:gd name="connsiteX71" fmla="*/ 19050 w 31432"/>
                          <a:gd name="connsiteY71" fmla="*/ 13335 h 23812"/>
                          <a:gd name="connsiteX72" fmla="*/ 19050 w 31432"/>
                          <a:gd name="connsiteY72" fmla="*/ 13335 h 23812"/>
                          <a:gd name="connsiteX73" fmla="*/ 19050 w 31432"/>
                          <a:gd name="connsiteY73" fmla="*/ 13335 h 23812"/>
                          <a:gd name="connsiteX74" fmla="*/ 19050 w 31432"/>
                          <a:gd name="connsiteY74" fmla="*/ 13335 h 23812"/>
                          <a:gd name="connsiteX75" fmla="*/ 19050 w 31432"/>
                          <a:gd name="connsiteY75" fmla="*/ 13335 h 23812"/>
                          <a:gd name="connsiteX76" fmla="*/ 19050 w 31432"/>
                          <a:gd name="connsiteY76" fmla="*/ 14288 h 23812"/>
                          <a:gd name="connsiteX77" fmla="*/ 19050 w 31432"/>
                          <a:gd name="connsiteY77" fmla="*/ 14288 h 23812"/>
                          <a:gd name="connsiteX78" fmla="*/ 19050 w 31432"/>
                          <a:gd name="connsiteY78" fmla="*/ 14288 h 23812"/>
                          <a:gd name="connsiteX79" fmla="*/ 20002 w 31432"/>
                          <a:gd name="connsiteY79" fmla="*/ 14288 h 23812"/>
                          <a:gd name="connsiteX80" fmla="*/ 20955 w 31432"/>
                          <a:gd name="connsiteY80" fmla="*/ 15240 h 23812"/>
                          <a:gd name="connsiteX81" fmla="*/ 21907 w 31432"/>
                          <a:gd name="connsiteY81" fmla="*/ 16192 h 23812"/>
                          <a:gd name="connsiteX82" fmla="*/ 21907 w 31432"/>
                          <a:gd name="connsiteY82" fmla="*/ 17145 h 23812"/>
                          <a:gd name="connsiteX83" fmla="*/ 21907 w 31432"/>
                          <a:gd name="connsiteY83" fmla="*/ 17145 h 23812"/>
                          <a:gd name="connsiteX84" fmla="*/ 21907 w 31432"/>
                          <a:gd name="connsiteY84" fmla="*/ 17145 h 23812"/>
                          <a:gd name="connsiteX85" fmla="*/ 21907 w 31432"/>
                          <a:gd name="connsiteY85" fmla="*/ 17145 h 23812"/>
                          <a:gd name="connsiteX86" fmla="*/ 23813 w 31432"/>
                          <a:gd name="connsiteY86" fmla="*/ 18097 h 23812"/>
                          <a:gd name="connsiteX87" fmla="*/ 23813 w 31432"/>
                          <a:gd name="connsiteY87" fmla="*/ 18097 h 23812"/>
                          <a:gd name="connsiteX88" fmla="*/ 27623 w 31432"/>
                          <a:gd name="connsiteY88" fmla="*/ 20002 h 23812"/>
                          <a:gd name="connsiteX89" fmla="*/ 29527 w 31432"/>
                          <a:gd name="connsiteY89" fmla="*/ 20955 h 23812"/>
                          <a:gd name="connsiteX90" fmla="*/ 30480 w 31432"/>
                          <a:gd name="connsiteY90" fmla="*/ 21908 h 23812"/>
                          <a:gd name="connsiteX91" fmla="*/ 31432 w 31432"/>
                          <a:gd name="connsiteY91" fmla="*/ 22860 h 23812"/>
                          <a:gd name="connsiteX92" fmla="*/ 31432 w 31432"/>
                          <a:gd name="connsiteY92" fmla="*/ 22860 h 23812"/>
                          <a:gd name="connsiteX93" fmla="*/ 31432 w 31432"/>
                          <a:gd name="connsiteY93" fmla="*/ 23813 h 23812"/>
                          <a:gd name="connsiteX94" fmla="*/ 1905 w 31432"/>
                          <a:gd name="connsiteY94" fmla="*/ 1905 h 23812"/>
                          <a:gd name="connsiteX95" fmla="*/ 1905 w 31432"/>
                          <a:gd name="connsiteY95" fmla="*/ 1905 h 23812"/>
                          <a:gd name="connsiteX96" fmla="*/ 1905 w 31432"/>
                          <a:gd name="connsiteY96" fmla="*/ 1905 h 23812"/>
                          <a:gd name="connsiteX97" fmla="*/ 1905 w 31432"/>
                          <a:gd name="connsiteY97" fmla="*/ 1905 h 23812"/>
                          <a:gd name="connsiteX98" fmla="*/ 1905 w 31432"/>
                          <a:gd name="connsiteY98" fmla="*/ 1905 h 23812"/>
                          <a:gd name="connsiteX99" fmla="*/ 6668 w 31432"/>
                          <a:gd name="connsiteY99" fmla="*/ 5715 h 23812"/>
                          <a:gd name="connsiteX100" fmla="*/ 6668 w 31432"/>
                          <a:gd name="connsiteY100" fmla="*/ 5715 h 23812"/>
                          <a:gd name="connsiteX101" fmla="*/ 6668 w 31432"/>
                          <a:gd name="connsiteY101" fmla="*/ 5715 h 23812"/>
                          <a:gd name="connsiteX102" fmla="*/ 6668 w 31432"/>
                          <a:gd name="connsiteY102" fmla="*/ 5715 h 23812"/>
                          <a:gd name="connsiteX103" fmla="*/ 6668 w 31432"/>
                          <a:gd name="connsiteY103" fmla="*/ 5715 h 23812"/>
                          <a:gd name="connsiteX104" fmla="*/ 29527 w 31432"/>
                          <a:gd name="connsiteY104" fmla="*/ 21908 h 23812"/>
                          <a:gd name="connsiteX105" fmla="*/ 29527 w 31432"/>
                          <a:gd name="connsiteY105" fmla="*/ 21908 h 23812"/>
                          <a:gd name="connsiteX106" fmla="*/ 29527 w 31432"/>
                          <a:gd name="connsiteY106" fmla="*/ 21908 h 23812"/>
                          <a:gd name="connsiteX107" fmla="*/ 29527 w 31432"/>
                          <a:gd name="connsiteY107" fmla="*/ 21908 h 23812"/>
                          <a:gd name="connsiteX108" fmla="*/ 29527 w 31432"/>
                          <a:gd name="connsiteY108" fmla="*/ 21908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1432" h="23812">
                            <a:moveTo>
                              <a:pt x="31432" y="23813"/>
                            </a:moveTo>
                            <a:cubicBezTo>
                              <a:pt x="31432" y="23813"/>
                              <a:pt x="31432" y="23813"/>
                              <a:pt x="31432" y="23813"/>
                            </a:cubicBezTo>
                            <a:cubicBezTo>
                              <a:pt x="30480" y="22860"/>
                              <a:pt x="29527" y="22860"/>
                              <a:pt x="29527" y="22860"/>
                            </a:cubicBezTo>
                            <a:cubicBezTo>
                              <a:pt x="28575" y="22860"/>
                              <a:pt x="28575" y="22860"/>
                              <a:pt x="28575" y="22860"/>
                            </a:cubicBezTo>
                            <a:cubicBezTo>
                              <a:pt x="27623" y="22860"/>
                              <a:pt x="27623" y="22860"/>
                              <a:pt x="27623" y="21908"/>
                            </a:cubicBezTo>
                            <a:cubicBezTo>
                              <a:pt x="27623" y="21908"/>
                              <a:pt x="27623" y="21908"/>
                              <a:pt x="27623" y="21908"/>
                            </a:cubicBezTo>
                            <a:cubicBezTo>
                              <a:pt x="27623" y="21908"/>
                              <a:pt x="26670" y="21908"/>
                              <a:pt x="26670" y="21908"/>
                            </a:cubicBezTo>
                            <a:cubicBezTo>
                              <a:pt x="26670" y="21908"/>
                              <a:pt x="25718" y="21908"/>
                              <a:pt x="25718" y="20955"/>
                            </a:cubicBezTo>
                            <a:cubicBezTo>
                              <a:pt x="24765" y="20955"/>
                              <a:pt x="24765" y="20955"/>
                              <a:pt x="24765" y="20955"/>
                            </a:cubicBezTo>
                            <a:cubicBezTo>
                              <a:pt x="24765" y="20955"/>
                              <a:pt x="24765" y="20002"/>
                              <a:pt x="23813" y="20955"/>
                            </a:cubicBezTo>
                            <a:cubicBezTo>
                              <a:pt x="23813" y="20955"/>
                              <a:pt x="23813" y="20955"/>
                              <a:pt x="23813" y="20955"/>
                            </a:cubicBezTo>
                            <a:cubicBezTo>
                              <a:pt x="23813" y="20955"/>
                              <a:pt x="23813" y="20955"/>
                              <a:pt x="22860" y="20955"/>
                            </a:cubicBezTo>
                            <a:cubicBezTo>
                              <a:pt x="22860" y="20955"/>
                              <a:pt x="21907" y="20955"/>
                              <a:pt x="21907" y="20002"/>
                            </a:cubicBezTo>
                            <a:cubicBezTo>
                              <a:pt x="21907" y="20002"/>
                              <a:pt x="20955" y="19050"/>
                              <a:pt x="20955" y="19050"/>
                            </a:cubicBezTo>
                            <a:cubicBezTo>
                              <a:pt x="20955" y="19050"/>
                              <a:pt x="20002" y="19050"/>
                              <a:pt x="20002" y="18097"/>
                            </a:cubicBezTo>
                            <a:cubicBezTo>
                              <a:pt x="20002" y="18097"/>
                              <a:pt x="20002" y="18097"/>
                              <a:pt x="20002" y="17145"/>
                            </a:cubicBezTo>
                            <a:cubicBezTo>
                              <a:pt x="20002" y="17145"/>
                              <a:pt x="20002" y="17145"/>
                              <a:pt x="20002" y="17145"/>
                            </a:cubicBezTo>
                            <a:cubicBezTo>
                              <a:pt x="19050" y="17145"/>
                              <a:pt x="19050" y="17145"/>
                              <a:pt x="19050" y="17145"/>
                            </a:cubicBezTo>
                            <a:cubicBezTo>
                              <a:pt x="19050" y="17145"/>
                              <a:pt x="18098" y="17145"/>
                              <a:pt x="18098" y="17145"/>
                            </a:cubicBezTo>
                            <a:cubicBezTo>
                              <a:pt x="18098" y="17145"/>
                              <a:pt x="18098" y="17145"/>
                              <a:pt x="18098" y="17145"/>
                            </a:cubicBezTo>
                            <a:cubicBezTo>
                              <a:pt x="18098" y="17145"/>
                              <a:pt x="18098" y="16192"/>
                              <a:pt x="17145" y="16192"/>
                            </a:cubicBezTo>
                            <a:cubicBezTo>
                              <a:pt x="17145" y="16192"/>
                              <a:pt x="17145" y="16192"/>
                              <a:pt x="17145" y="16192"/>
                            </a:cubicBezTo>
                            <a:cubicBezTo>
                              <a:pt x="17145" y="16192"/>
                              <a:pt x="16193" y="16192"/>
                              <a:pt x="16193" y="16192"/>
                            </a:cubicBezTo>
                            <a:cubicBezTo>
                              <a:pt x="16193" y="16192"/>
                              <a:pt x="16193" y="16192"/>
                              <a:pt x="16193" y="16192"/>
                            </a:cubicBezTo>
                            <a:cubicBezTo>
                              <a:pt x="16193" y="16192"/>
                              <a:pt x="16193" y="16192"/>
                              <a:pt x="16193" y="16192"/>
                            </a:cubicBezTo>
                            <a:cubicBezTo>
                              <a:pt x="16193" y="16192"/>
                              <a:pt x="16193" y="16192"/>
                              <a:pt x="16193" y="16192"/>
                            </a:cubicBezTo>
                            <a:cubicBezTo>
                              <a:pt x="16193" y="16192"/>
                              <a:pt x="15240" y="15240"/>
                              <a:pt x="14288" y="15240"/>
                            </a:cubicBezTo>
                            <a:cubicBezTo>
                              <a:pt x="14288" y="15240"/>
                              <a:pt x="13335" y="15240"/>
                              <a:pt x="13335" y="14288"/>
                            </a:cubicBezTo>
                            <a:cubicBezTo>
                              <a:pt x="13335" y="14288"/>
                              <a:pt x="12382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3335" y="14288"/>
                            </a:cubicBezTo>
                            <a:cubicBezTo>
                              <a:pt x="13335" y="15240"/>
                              <a:pt x="12382" y="14288"/>
                              <a:pt x="12382" y="14288"/>
                            </a:cubicBezTo>
                            <a:cubicBezTo>
                              <a:pt x="11430" y="13335"/>
                              <a:pt x="10477" y="12383"/>
                              <a:pt x="9525" y="12383"/>
                            </a:cubicBezTo>
                            <a:cubicBezTo>
                              <a:pt x="8573" y="11430"/>
                              <a:pt x="8573" y="11430"/>
                              <a:pt x="7620" y="10477"/>
                            </a:cubicBezTo>
                            <a:cubicBezTo>
                              <a:pt x="6668" y="9525"/>
                              <a:pt x="5715" y="9525"/>
                              <a:pt x="5715" y="8572"/>
                            </a:cubicBezTo>
                            <a:cubicBezTo>
                              <a:pt x="4763" y="7620"/>
                              <a:pt x="4763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1905" y="5715"/>
                            </a:cubicBezTo>
                            <a:cubicBezTo>
                              <a:pt x="1905" y="5715"/>
                              <a:pt x="1905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0" y="4763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952" y="3810"/>
                              <a:pt x="952" y="3810"/>
                            </a:cubicBezTo>
                            <a:cubicBezTo>
                              <a:pt x="1905" y="2858"/>
                              <a:pt x="1905" y="1905"/>
                              <a:pt x="2857" y="952"/>
                            </a:cubicBezTo>
                            <a:lnTo>
                              <a:pt x="2857" y="952"/>
                            </a:ln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0"/>
                            </a:cubicBezTo>
                            <a:cubicBezTo>
                              <a:pt x="2857" y="0"/>
                              <a:pt x="3810" y="0"/>
                              <a:pt x="3810" y="952"/>
                            </a:cubicBezTo>
                            <a:cubicBezTo>
                              <a:pt x="3810" y="952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952"/>
                              <a:pt x="4763" y="1905"/>
                              <a:pt x="4763" y="1905"/>
                            </a:cubicBezTo>
                            <a:cubicBezTo>
                              <a:pt x="5715" y="2858"/>
                              <a:pt x="5715" y="2858"/>
                              <a:pt x="6668" y="3810"/>
                            </a:cubicBezTo>
                            <a:cubicBezTo>
                              <a:pt x="6668" y="3810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8573" y="4763"/>
                              <a:pt x="8573" y="5715"/>
                              <a:pt x="9525" y="5715"/>
                            </a:cubicBezTo>
                            <a:cubicBezTo>
                              <a:pt x="10477" y="5715"/>
                              <a:pt x="10477" y="6667"/>
                              <a:pt x="11430" y="6667"/>
                            </a:cubicBezTo>
                            <a:cubicBezTo>
                              <a:pt x="12382" y="7620"/>
                              <a:pt x="13335" y="7620"/>
                              <a:pt x="13335" y="8572"/>
                            </a:cubicBezTo>
                            <a:cubicBezTo>
                              <a:pt x="13335" y="8572"/>
                              <a:pt x="13335" y="9525"/>
                              <a:pt x="14288" y="9525"/>
                            </a:cubicBezTo>
                            <a:cubicBezTo>
                              <a:pt x="14288" y="9525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6193" y="11430"/>
                              <a:pt x="16193" y="11430"/>
                            </a:cubicBezTo>
                            <a:cubicBezTo>
                              <a:pt x="16193" y="11430"/>
                              <a:pt x="17145" y="11430"/>
                              <a:pt x="17145" y="11430"/>
                            </a:cubicBezTo>
                            <a:cubicBezTo>
                              <a:pt x="17145" y="11430"/>
                              <a:pt x="18098" y="12383"/>
                              <a:pt x="18098" y="12383"/>
                            </a:cubicBezTo>
                            <a:cubicBezTo>
                              <a:pt x="18098" y="12383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4288"/>
                              <a:pt x="19050" y="14288"/>
                            </a:cubicBezTo>
                            <a:cubicBezTo>
                              <a:pt x="19050" y="14288"/>
                              <a:pt x="19050" y="14288"/>
                              <a:pt x="19050" y="14288"/>
                            </a:cubicBezTo>
                            <a:cubicBezTo>
                              <a:pt x="19050" y="14288"/>
                              <a:pt x="19050" y="14288"/>
                              <a:pt x="19050" y="14288"/>
                            </a:cubicBezTo>
                            <a:cubicBezTo>
                              <a:pt x="19050" y="13335"/>
                              <a:pt x="19050" y="14288"/>
                              <a:pt x="20002" y="14288"/>
                            </a:cubicBezTo>
                            <a:cubicBezTo>
                              <a:pt x="20002" y="14288"/>
                              <a:pt x="20955" y="15240"/>
                              <a:pt x="20955" y="15240"/>
                            </a:cubicBezTo>
                            <a:cubicBezTo>
                              <a:pt x="20955" y="15240"/>
                              <a:pt x="21907" y="16192"/>
                              <a:pt x="21907" y="16192"/>
                            </a:cubicBezTo>
                            <a:cubicBezTo>
                              <a:pt x="21907" y="16192"/>
                              <a:pt x="21907" y="16192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2860" y="17145"/>
                              <a:pt x="22860" y="17145"/>
                              <a:pt x="21907" y="17145"/>
                            </a:cubicBezTo>
                            <a:cubicBezTo>
                              <a:pt x="21907" y="17145"/>
                              <a:pt x="21907" y="17145"/>
                              <a:pt x="21907" y="17145"/>
                            </a:cubicBezTo>
                            <a:cubicBezTo>
                              <a:pt x="22860" y="17145"/>
                              <a:pt x="22860" y="17145"/>
                              <a:pt x="23813" y="18097"/>
                            </a:cubicBezTo>
                            <a:cubicBezTo>
                              <a:pt x="23813" y="18097"/>
                              <a:pt x="23813" y="18097"/>
                              <a:pt x="23813" y="18097"/>
                            </a:cubicBezTo>
                            <a:cubicBezTo>
                              <a:pt x="24765" y="19050"/>
                              <a:pt x="26670" y="20002"/>
                              <a:pt x="27623" y="20002"/>
                            </a:cubicBezTo>
                            <a:cubicBezTo>
                              <a:pt x="28575" y="20002"/>
                              <a:pt x="28575" y="20955"/>
                              <a:pt x="29527" y="20955"/>
                            </a:cubicBezTo>
                            <a:cubicBezTo>
                              <a:pt x="30480" y="20955"/>
                              <a:pt x="30480" y="20955"/>
                              <a:pt x="30480" y="21908"/>
                            </a:cubicBezTo>
                            <a:cubicBezTo>
                              <a:pt x="30480" y="21908"/>
                              <a:pt x="31432" y="22860"/>
                              <a:pt x="31432" y="22860"/>
                            </a:cubicBezTo>
                            <a:lnTo>
                              <a:pt x="31432" y="22860"/>
                            </a:lnTo>
                            <a:lnTo>
                              <a:pt x="31432" y="23813"/>
                            </a:lnTo>
                            <a:close/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952"/>
                              <a:pt x="952" y="952"/>
                              <a:pt x="1905" y="1905"/>
                            </a:cubicBezTo>
                            <a:cubicBezTo>
                              <a:pt x="952" y="952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6668" y="5715"/>
                            </a:move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5715" y="5715"/>
                              <a:pt x="6668" y="5715"/>
                            </a:cubicBezTo>
                            <a:cubicBezTo>
                              <a:pt x="6668" y="6667"/>
                              <a:pt x="6668" y="6667"/>
                              <a:pt x="6668" y="5715"/>
                            </a:cubicBezTo>
                            <a:close/>
                            <a:moveTo>
                              <a:pt x="29527" y="21908"/>
                            </a:moveTo>
                            <a:cubicBezTo>
                              <a:pt x="29527" y="21908"/>
                              <a:pt x="29527" y="21908"/>
                              <a:pt x="29527" y="21908"/>
                            </a:cubicBezTo>
                            <a:cubicBezTo>
                              <a:pt x="29527" y="21908"/>
                              <a:pt x="28575" y="21908"/>
                              <a:pt x="29527" y="21908"/>
                            </a:cubicBezTo>
                            <a:cubicBezTo>
                              <a:pt x="28575" y="21908"/>
                              <a:pt x="28575" y="21908"/>
                              <a:pt x="29527" y="21908"/>
                            </a:cubicBezTo>
                            <a:cubicBezTo>
                              <a:pt x="29527" y="21908"/>
                              <a:pt x="29527" y="21908"/>
                              <a:pt x="29527" y="21908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5" name="任意多边形: 形状 1668"/>
                      <p:cNvSpPr/>
                      <p:nvPr/>
                    </p:nvSpPr>
                    <p:spPr>
                      <a:xfrm>
                        <a:off x="4099560" y="36518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1786" name="任意多边形: 形状 1669"/>
                      <p:cNvSpPr/>
                      <p:nvPr/>
                    </p:nvSpPr>
                    <p:spPr>
                      <a:xfrm>
                        <a:off x="4098607" y="3647121"/>
                        <a:ext cx="3810" cy="5715"/>
                      </a:xfrm>
                      <a:custGeom>
                        <a:avLst/>
                        <a:gdLst>
                          <a:gd name="connsiteX0" fmla="*/ 1905 w 3810"/>
                          <a:gd name="connsiteY0" fmla="*/ 5715 h 5715"/>
                          <a:gd name="connsiteX1" fmla="*/ 3810 w 3810"/>
                          <a:gd name="connsiteY1" fmla="*/ 2858 h 5715"/>
                          <a:gd name="connsiteX2" fmla="*/ 3810 w 3810"/>
                          <a:gd name="connsiteY2" fmla="*/ 2858 h 5715"/>
                          <a:gd name="connsiteX3" fmla="*/ 3810 w 3810"/>
                          <a:gd name="connsiteY3" fmla="*/ 2858 h 5715"/>
                          <a:gd name="connsiteX4" fmla="*/ 3810 w 3810"/>
                          <a:gd name="connsiteY4" fmla="*/ 2858 h 5715"/>
                          <a:gd name="connsiteX5" fmla="*/ 3810 w 3810"/>
                          <a:gd name="connsiteY5" fmla="*/ 2858 h 5715"/>
                          <a:gd name="connsiteX6" fmla="*/ 3810 w 3810"/>
                          <a:gd name="connsiteY6" fmla="*/ 1905 h 5715"/>
                          <a:gd name="connsiteX7" fmla="*/ 3810 w 3810"/>
                          <a:gd name="connsiteY7" fmla="*/ 953 h 5715"/>
                          <a:gd name="connsiteX8" fmla="*/ 2857 w 3810"/>
                          <a:gd name="connsiteY8" fmla="*/ 953 h 5715"/>
                          <a:gd name="connsiteX9" fmla="*/ 2857 w 3810"/>
                          <a:gd name="connsiteY9" fmla="*/ 953 h 5715"/>
                          <a:gd name="connsiteX10" fmla="*/ 2857 w 3810"/>
                          <a:gd name="connsiteY10" fmla="*/ 953 h 5715"/>
                          <a:gd name="connsiteX11" fmla="*/ 2857 w 3810"/>
                          <a:gd name="connsiteY11" fmla="*/ 0 h 5715"/>
                          <a:gd name="connsiteX12" fmla="*/ 0 w 3810"/>
                          <a:gd name="connsiteY12" fmla="*/ 1905 h 5715"/>
                          <a:gd name="connsiteX13" fmla="*/ 0 w 3810"/>
                          <a:gd name="connsiteY13" fmla="*/ 2858 h 5715"/>
                          <a:gd name="connsiteX14" fmla="*/ 953 w 3810"/>
                          <a:gd name="connsiteY14" fmla="*/ 3810 h 5715"/>
                          <a:gd name="connsiteX15" fmla="*/ 1905 w 3810"/>
                          <a:gd name="connsiteY15" fmla="*/ 4763 h 5715"/>
                          <a:gd name="connsiteX16" fmla="*/ 1905 w 3810"/>
                          <a:gd name="connsiteY16" fmla="*/ 4763 h 5715"/>
                          <a:gd name="connsiteX17" fmla="*/ 1905 w 3810"/>
                          <a:gd name="connsiteY17" fmla="*/ 5715 h 5715"/>
                          <a:gd name="connsiteX18" fmla="*/ 1905 w 3810"/>
                          <a:gd name="connsiteY18" fmla="*/ 5715 h 5715"/>
                          <a:gd name="connsiteX19" fmla="*/ 1905 w 3810"/>
                          <a:gd name="connsiteY19" fmla="*/ 5715 h 571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3810" h="5715">
                            <a:moveTo>
                              <a:pt x="1905" y="5715"/>
                            </a:moveTo>
                            <a:cubicBezTo>
                              <a:pt x="2857" y="4763"/>
                              <a:pt x="2857" y="3810"/>
                              <a:pt x="3810" y="2858"/>
                            </a:cubicBezTo>
                            <a:lnTo>
                              <a:pt x="3810" y="2858"/>
                            </a:ln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1905"/>
                            </a:cubicBezTo>
                            <a:cubicBezTo>
                              <a:pt x="3810" y="1905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953"/>
                              <a:pt x="2857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3810"/>
                              <a:pt x="953" y="3810"/>
                            </a:cubicBezTo>
                            <a:cubicBezTo>
                              <a:pt x="953" y="3810"/>
                              <a:pt x="1905" y="3810"/>
                              <a:pt x="1905" y="4763"/>
                            </a:cubicBezTo>
                            <a:lnTo>
                              <a:pt x="1905" y="4763"/>
                            </a:lnTo>
                            <a:cubicBezTo>
                              <a:pt x="953" y="5715"/>
                              <a:pt x="1905" y="5715"/>
                              <a:pt x="1905" y="5715"/>
                            </a:cubicBezTo>
                            <a:lnTo>
                              <a:pt x="1905" y="5715"/>
                            </a:ln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87" name="图形 2"/>
                    <p:cNvGrpSpPr/>
                    <p:nvPr/>
                  </p:nvGrpSpPr>
                  <p:grpSpPr>
                    <a:xfrm>
                      <a:off x="4107180" y="3614737"/>
                      <a:ext cx="36194" cy="23812"/>
                      <a:chOff x="4107180" y="3614737"/>
                      <a:chExt cx="36194" cy="23812"/>
                    </a:xfrm>
                  </p:grpSpPr>
                  <p:grpSp>
                    <p:nvGrpSpPr>
                      <p:cNvPr id="1788" name="图形 2"/>
                      <p:cNvGrpSpPr/>
                      <p:nvPr/>
                    </p:nvGrpSpPr>
                    <p:grpSpPr>
                      <a:xfrm>
                        <a:off x="4107180" y="3614737"/>
                        <a:ext cx="20002" cy="19050"/>
                        <a:chOff x="4107180" y="3614737"/>
                        <a:chExt cx="20002" cy="19050"/>
                      </a:xfrm>
                    </p:grpSpPr>
                    <p:sp>
                      <p:nvSpPr>
                        <p:cNvPr id="1789" name="任意多边形: 形状 1672"/>
                        <p:cNvSpPr/>
                        <p:nvPr/>
                      </p:nvSpPr>
                      <p:spPr>
                        <a:xfrm>
                          <a:off x="4121044" y="3623838"/>
                          <a:ext cx="1375" cy="423"/>
                        </a:xfrm>
                        <a:custGeom>
                          <a:avLst/>
                          <a:gdLst>
                            <a:gd name="connsiteX0" fmla="*/ 423 w 1375"/>
                            <a:gd name="connsiteY0" fmla="*/ 423 h 423"/>
                            <a:gd name="connsiteX1" fmla="*/ 423 w 1375"/>
                            <a:gd name="connsiteY1" fmla="*/ 423 h 423"/>
                            <a:gd name="connsiteX2" fmla="*/ 423 w 1375"/>
                            <a:gd name="connsiteY2" fmla="*/ 423 h 423"/>
                            <a:gd name="connsiteX3" fmla="*/ 423 w 1375"/>
                            <a:gd name="connsiteY3" fmla="*/ 423 h 423"/>
                            <a:gd name="connsiteX4" fmla="*/ 423 w 1375"/>
                            <a:gd name="connsiteY4" fmla="*/ 423 h 423"/>
                            <a:gd name="connsiteX5" fmla="*/ 1376 w 1375"/>
                            <a:gd name="connsiteY5" fmla="*/ 423 h 423"/>
                            <a:gd name="connsiteX6" fmla="*/ 1376 w 1375"/>
                            <a:gd name="connsiteY6" fmla="*/ 423 h 423"/>
                            <a:gd name="connsiteX7" fmla="*/ 1376 w 1375"/>
                            <a:gd name="connsiteY7" fmla="*/ 423 h 423"/>
                            <a:gd name="connsiteX8" fmla="*/ 1376 w 1375"/>
                            <a:gd name="connsiteY8" fmla="*/ 423 h 423"/>
                            <a:gd name="connsiteX9" fmla="*/ 1376 w 1375"/>
                            <a:gd name="connsiteY9" fmla="*/ 423 h 423"/>
                            <a:gd name="connsiteX10" fmla="*/ 1376 w 1375"/>
                            <a:gd name="connsiteY10" fmla="*/ 423 h 423"/>
                            <a:gd name="connsiteX11" fmla="*/ 1376 w 1375"/>
                            <a:gd name="connsiteY11" fmla="*/ 423 h 423"/>
                            <a:gd name="connsiteX12" fmla="*/ 1376 w 1375"/>
                            <a:gd name="connsiteY12" fmla="*/ 423 h 423"/>
                            <a:gd name="connsiteX13" fmla="*/ 1376 w 1375"/>
                            <a:gd name="connsiteY13" fmla="*/ 423 h 423"/>
                            <a:gd name="connsiteX14" fmla="*/ 1376 w 1375"/>
                            <a:gd name="connsiteY14" fmla="*/ 423 h 423"/>
                            <a:gd name="connsiteX15" fmla="*/ 1376 w 1375"/>
                            <a:gd name="connsiteY15" fmla="*/ 423 h 423"/>
                            <a:gd name="connsiteX16" fmla="*/ 423 w 1375"/>
                            <a:gd name="connsiteY16" fmla="*/ 423 h 423"/>
                            <a:gd name="connsiteX17" fmla="*/ 423 w 1375"/>
                            <a:gd name="connsiteY17" fmla="*/ 423 h 423"/>
                            <a:gd name="connsiteX18" fmla="*/ 423 w 1375"/>
                            <a:gd name="connsiteY18" fmla="*/ 423 h 423"/>
                            <a:gd name="connsiteX19" fmla="*/ 423 w 1375"/>
                            <a:gd name="connsiteY19" fmla="*/ 423 h 423"/>
                            <a:gd name="connsiteX20" fmla="*/ 423 w 1375"/>
                            <a:gd name="connsiteY20" fmla="*/ 423 h 423"/>
                            <a:gd name="connsiteX21" fmla="*/ 423 w 1375"/>
                            <a:gd name="connsiteY21" fmla="*/ 423 h 423"/>
                            <a:gd name="connsiteX22" fmla="*/ 423 w 1375"/>
                            <a:gd name="connsiteY22" fmla="*/ 423 h 423"/>
                            <a:gd name="connsiteX23" fmla="*/ 423 w 1375"/>
                            <a:gd name="connsiteY23" fmla="*/ 423 h 423"/>
                            <a:gd name="connsiteX24" fmla="*/ 423 w 1375"/>
                            <a:gd name="connsiteY24" fmla="*/ 423 h 423"/>
                            <a:gd name="connsiteX25" fmla="*/ 423 w 1375"/>
                            <a:gd name="connsiteY25" fmla="*/ 423 h 423"/>
                            <a:gd name="connsiteX26" fmla="*/ 423 w 1375"/>
                            <a:gd name="connsiteY26" fmla="*/ 423 h 423"/>
                            <a:gd name="connsiteX27" fmla="*/ 423 w 1375"/>
                            <a:gd name="connsiteY27" fmla="*/ 423 h 423"/>
                            <a:gd name="connsiteX28" fmla="*/ 423 w 1375"/>
                            <a:gd name="connsiteY28" fmla="*/ 423 h 423"/>
                            <a:gd name="connsiteX29" fmla="*/ 423 w 1375"/>
                            <a:gd name="connsiteY29" fmla="*/ 423 h 423"/>
                            <a:gd name="connsiteX30" fmla="*/ 423 w 1375"/>
                            <a:gd name="connsiteY30" fmla="*/ 423 h 423"/>
                            <a:gd name="connsiteX31" fmla="*/ 423 w 1375"/>
                            <a:gd name="connsiteY31" fmla="*/ 423 h 423"/>
                            <a:gd name="connsiteX32" fmla="*/ 423 w 1375"/>
                            <a:gd name="connsiteY32" fmla="*/ 423 h 423"/>
                            <a:gd name="connsiteX33" fmla="*/ 423 w 1375"/>
                            <a:gd name="connsiteY33" fmla="*/ 423 h 423"/>
                            <a:gd name="connsiteX34" fmla="*/ 423 w 1375"/>
                            <a:gd name="connsiteY34" fmla="*/ 423 h 423"/>
                            <a:gd name="connsiteX35" fmla="*/ 423 w 1375"/>
                            <a:gd name="connsiteY35" fmla="*/ 423 h 423"/>
                            <a:gd name="connsiteX36" fmla="*/ 423 w 1375"/>
                            <a:gd name="connsiteY36" fmla="*/ 423 h 423"/>
                            <a:gd name="connsiteX37" fmla="*/ 423 w 1375"/>
                            <a:gd name="connsiteY37" fmla="*/ 423 h 4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</a:cxnLst>
                          <a:rect l="l" t="t" r="r" b="b"/>
                          <a:pathLst>
                            <a:path w="1375" h="423">
                              <a:moveTo>
                                <a:pt x="423" y="423"/>
                              </a:moveTo>
                              <a:cubicBezTo>
                                <a:pt x="423" y="423"/>
                                <a:pt x="423" y="423"/>
                                <a:pt x="423" y="423"/>
                              </a:cubicBezTo>
                              <a:cubicBezTo>
                                <a:pt x="423" y="423"/>
                                <a:pt x="423" y="423"/>
                                <a:pt x="423" y="423"/>
                              </a:cubicBezTo>
                              <a:cubicBezTo>
                                <a:pt x="423" y="423"/>
                                <a:pt x="1376" y="423"/>
                                <a:pt x="423" y="423"/>
                              </a:cubicBezTo>
                              <a:cubicBezTo>
                                <a:pt x="1376" y="423"/>
                                <a:pt x="1376" y="423"/>
                                <a:pt x="423" y="423"/>
                              </a:cubicBezTo>
                              <a:cubicBezTo>
                                <a:pt x="1376" y="423"/>
                                <a:pt x="1376" y="423"/>
                                <a:pt x="1376" y="423"/>
                              </a:cubicBez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1376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cubicBezTo>
                                <a:pt x="1376" y="423"/>
                                <a:pt x="1376" y="423"/>
                                <a:pt x="423" y="423"/>
                              </a:cubicBezTo>
                              <a:cubicBezTo>
                                <a:pt x="423" y="423"/>
                                <a:pt x="423" y="423"/>
                                <a:pt x="423" y="423"/>
                              </a:cubicBezTo>
                              <a:cubicBezTo>
                                <a:pt x="423" y="423"/>
                                <a:pt x="423" y="423"/>
                                <a:pt x="423" y="423"/>
                              </a:cubicBezTo>
                              <a:cubicBezTo>
                                <a:pt x="423" y="423"/>
                                <a:pt x="-529" y="-529"/>
                                <a:pt x="423" y="423"/>
                              </a:cubicBez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lnTo>
                                <a:pt x="423" y="423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90" name="任意多边形: 形状 1673"/>
                        <p:cNvSpPr/>
                        <p:nvPr/>
                      </p:nvSpPr>
                      <p:spPr>
                        <a:xfrm>
                          <a:off x="4107180" y="3614737"/>
                          <a:ext cx="20002" cy="19050"/>
                        </a:xfrm>
                        <a:custGeom>
                          <a:avLst/>
                          <a:gdLst>
                            <a:gd name="connsiteX0" fmla="*/ 3810 w 20002"/>
                            <a:gd name="connsiteY0" fmla="*/ 6667 h 19050"/>
                            <a:gd name="connsiteX1" fmla="*/ 3810 w 20002"/>
                            <a:gd name="connsiteY1" fmla="*/ 6667 h 19050"/>
                            <a:gd name="connsiteX2" fmla="*/ 4763 w 20002"/>
                            <a:gd name="connsiteY2" fmla="*/ 2858 h 19050"/>
                            <a:gd name="connsiteX3" fmla="*/ 5715 w 20002"/>
                            <a:gd name="connsiteY3" fmla="*/ 2858 h 19050"/>
                            <a:gd name="connsiteX4" fmla="*/ 6668 w 20002"/>
                            <a:gd name="connsiteY4" fmla="*/ 2858 h 19050"/>
                            <a:gd name="connsiteX5" fmla="*/ 7620 w 20002"/>
                            <a:gd name="connsiteY5" fmla="*/ 2858 h 19050"/>
                            <a:gd name="connsiteX6" fmla="*/ 8572 w 20002"/>
                            <a:gd name="connsiteY6" fmla="*/ 2858 h 19050"/>
                            <a:gd name="connsiteX7" fmla="*/ 8572 w 20002"/>
                            <a:gd name="connsiteY7" fmla="*/ 2858 h 19050"/>
                            <a:gd name="connsiteX8" fmla="*/ 8572 w 20002"/>
                            <a:gd name="connsiteY8" fmla="*/ 2858 h 19050"/>
                            <a:gd name="connsiteX9" fmla="*/ 9525 w 20002"/>
                            <a:gd name="connsiteY9" fmla="*/ 3810 h 19050"/>
                            <a:gd name="connsiteX10" fmla="*/ 11430 w 20002"/>
                            <a:gd name="connsiteY10" fmla="*/ 4763 h 19050"/>
                            <a:gd name="connsiteX11" fmla="*/ 12382 w 20002"/>
                            <a:gd name="connsiteY11" fmla="*/ 5715 h 19050"/>
                            <a:gd name="connsiteX12" fmla="*/ 12382 w 20002"/>
                            <a:gd name="connsiteY12" fmla="*/ 5715 h 19050"/>
                            <a:gd name="connsiteX13" fmla="*/ 12382 w 20002"/>
                            <a:gd name="connsiteY13" fmla="*/ 5715 h 19050"/>
                            <a:gd name="connsiteX14" fmla="*/ 14288 w 20002"/>
                            <a:gd name="connsiteY14" fmla="*/ 6667 h 19050"/>
                            <a:gd name="connsiteX15" fmla="*/ 15240 w 20002"/>
                            <a:gd name="connsiteY15" fmla="*/ 7620 h 19050"/>
                            <a:gd name="connsiteX16" fmla="*/ 16193 w 20002"/>
                            <a:gd name="connsiteY16" fmla="*/ 8572 h 19050"/>
                            <a:gd name="connsiteX17" fmla="*/ 17145 w 20002"/>
                            <a:gd name="connsiteY17" fmla="*/ 8572 h 19050"/>
                            <a:gd name="connsiteX18" fmla="*/ 17145 w 20002"/>
                            <a:gd name="connsiteY18" fmla="*/ 8572 h 19050"/>
                            <a:gd name="connsiteX19" fmla="*/ 17145 w 20002"/>
                            <a:gd name="connsiteY19" fmla="*/ 8572 h 19050"/>
                            <a:gd name="connsiteX20" fmla="*/ 17145 w 20002"/>
                            <a:gd name="connsiteY20" fmla="*/ 8572 h 19050"/>
                            <a:gd name="connsiteX21" fmla="*/ 17145 w 20002"/>
                            <a:gd name="connsiteY21" fmla="*/ 8572 h 19050"/>
                            <a:gd name="connsiteX22" fmla="*/ 17145 w 20002"/>
                            <a:gd name="connsiteY22" fmla="*/ 8572 h 19050"/>
                            <a:gd name="connsiteX23" fmla="*/ 17145 w 20002"/>
                            <a:gd name="connsiteY23" fmla="*/ 8572 h 19050"/>
                            <a:gd name="connsiteX24" fmla="*/ 17145 w 20002"/>
                            <a:gd name="connsiteY24" fmla="*/ 8572 h 19050"/>
                            <a:gd name="connsiteX25" fmla="*/ 17145 w 20002"/>
                            <a:gd name="connsiteY25" fmla="*/ 8572 h 19050"/>
                            <a:gd name="connsiteX26" fmla="*/ 17145 w 20002"/>
                            <a:gd name="connsiteY26" fmla="*/ 8572 h 19050"/>
                            <a:gd name="connsiteX27" fmla="*/ 17145 w 20002"/>
                            <a:gd name="connsiteY27" fmla="*/ 8572 h 19050"/>
                            <a:gd name="connsiteX28" fmla="*/ 17145 w 20002"/>
                            <a:gd name="connsiteY28" fmla="*/ 8572 h 19050"/>
                            <a:gd name="connsiteX29" fmla="*/ 17145 w 20002"/>
                            <a:gd name="connsiteY29" fmla="*/ 8572 h 19050"/>
                            <a:gd name="connsiteX30" fmla="*/ 17145 w 20002"/>
                            <a:gd name="connsiteY30" fmla="*/ 8572 h 19050"/>
                            <a:gd name="connsiteX31" fmla="*/ 17145 w 20002"/>
                            <a:gd name="connsiteY31" fmla="*/ 8572 h 19050"/>
                            <a:gd name="connsiteX32" fmla="*/ 17145 w 20002"/>
                            <a:gd name="connsiteY32" fmla="*/ 8572 h 19050"/>
                            <a:gd name="connsiteX33" fmla="*/ 17145 w 20002"/>
                            <a:gd name="connsiteY33" fmla="*/ 8572 h 19050"/>
                            <a:gd name="connsiteX34" fmla="*/ 17145 w 20002"/>
                            <a:gd name="connsiteY34" fmla="*/ 8572 h 19050"/>
                            <a:gd name="connsiteX35" fmla="*/ 17145 w 20002"/>
                            <a:gd name="connsiteY35" fmla="*/ 8572 h 19050"/>
                            <a:gd name="connsiteX36" fmla="*/ 17145 w 20002"/>
                            <a:gd name="connsiteY36" fmla="*/ 8572 h 19050"/>
                            <a:gd name="connsiteX37" fmla="*/ 17145 w 20002"/>
                            <a:gd name="connsiteY37" fmla="*/ 8572 h 19050"/>
                            <a:gd name="connsiteX38" fmla="*/ 17145 w 20002"/>
                            <a:gd name="connsiteY38" fmla="*/ 8572 h 19050"/>
                            <a:gd name="connsiteX39" fmla="*/ 17145 w 20002"/>
                            <a:gd name="connsiteY39" fmla="*/ 8572 h 19050"/>
                            <a:gd name="connsiteX40" fmla="*/ 17145 w 20002"/>
                            <a:gd name="connsiteY40" fmla="*/ 8572 h 19050"/>
                            <a:gd name="connsiteX41" fmla="*/ 17145 w 20002"/>
                            <a:gd name="connsiteY41" fmla="*/ 8572 h 19050"/>
                            <a:gd name="connsiteX42" fmla="*/ 17145 w 20002"/>
                            <a:gd name="connsiteY42" fmla="*/ 8572 h 19050"/>
                            <a:gd name="connsiteX43" fmla="*/ 17145 w 20002"/>
                            <a:gd name="connsiteY43" fmla="*/ 8572 h 19050"/>
                            <a:gd name="connsiteX44" fmla="*/ 17145 w 20002"/>
                            <a:gd name="connsiteY44" fmla="*/ 8572 h 19050"/>
                            <a:gd name="connsiteX45" fmla="*/ 17145 w 20002"/>
                            <a:gd name="connsiteY45" fmla="*/ 8572 h 19050"/>
                            <a:gd name="connsiteX46" fmla="*/ 17145 w 20002"/>
                            <a:gd name="connsiteY46" fmla="*/ 8572 h 19050"/>
                            <a:gd name="connsiteX47" fmla="*/ 17145 w 20002"/>
                            <a:gd name="connsiteY47" fmla="*/ 8572 h 19050"/>
                            <a:gd name="connsiteX48" fmla="*/ 18097 w 20002"/>
                            <a:gd name="connsiteY48" fmla="*/ 8572 h 19050"/>
                            <a:gd name="connsiteX49" fmla="*/ 18097 w 20002"/>
                            <a:gd name="connsiteY49" fmla="*/ 9525 h 19050"/>
                            <a:gd name="connsiteX50" fmla="*/ 18097 w 20002"/>
                            <a:gd name="connsiteY50" fmla="*/ 9525 h 19050"/>
                            <a:gd name="connsiteX51" fmla="*/ 18097 w 20002"/>
                            <a:gd name="connsiteY51" fmla="*/ 9525 h 19050"/>
                            <a:gd name="connsiteX52" fmla="*/ 18097 w 20002"/>
                            <a:gd name="connsiteY52" fmla="*/ 9525 h 19050"/>
                            <a:gd name="connsiteX53" fmla="*/ 18097 w 20002"/>
                            <a:gd name="connsiteY53" fmla="*/ 11430 h 19050"/>
                            <a:gd name="connsiteX54" fmla="*/ 18097 w 20002"/>
                            <a:gd name="connsiteY54" fmla="*/ 12383 h 19050"/>
                            <a:gd name="connsiteX55" fmla="*/ 18097 w 20002"/>
                            <a:gd name="connsiteY55" fmla="*/ 13335 h 19050"/>
                            <a:gd name="connsiteX56" fmla="*/ 18097 w 20002"/>
                            <a:gd name="connsiteY56" fmla="*/ 13335 h 19050"/>
                            <a:gd name="connsiteX57" fmla="*/ 18097 w 20002"/>
                            <a:gd name="connsiteY57" fmla="*/ 13335 h 19050"/>
                            <a:gd name="connsiteX58" fmla="*/ 18097 w 20002"/>
                            <a:gd name="connsiteY58" fmla="*/ 13335 h 19050"/>
                            <a:gd name="connsiteX59" fmla="*/ 20002 w 20002"/>
                            <a:gd name="connsiteY59" fmla="*/ 19050 h 19050"/>
                            <a:gd name="connsiteX60" fmla="*/ 20002 w 20002"/>
                            <a:gd name="connsiteY60" fmla="*/ 19050 h 19050"/>
                            <a:gd name="connsiteX61" fmla="*/ 20002 w 20002"/>
                            <a:gd name="connsiteY61" fmla="*/ 19050 h 19050"/>
                            <a:gd name="connsiteX62" fmla="*/ 20002 w 20002"/>
                            <a:gd name="connsiteY62" fmla="*/ 19050 h 19050"/>
                            <a:gd name="connsiteX63" fmla="*/ 20002 w 20002"/>
                            <a:gd name="connsiteY63" fmla="*/ 19050 h 19050"/>
                            <a:gd name="connsiteX64" fmla="*/ 20002 w 20002"/>
                            <a:gd name="connsiteY64" fmla="*/ 19050 h 19050"/>
                            <a:gd name="connsiteX65" fmla="*/ 20002 w 20002"/>
                            <a:gd name="connsiteY65" fmla="*/ 19050 h 19050"/>
                            <a:gd name="connsiteX66" fmla="*/ 20002 w 20002"/>
                            <a:gd name="connsiteY66" fmla="*/ 19050 h 19050"/>
                            <a:gd name="connsiteX67" fmla="*/ 20002 w 20002"/>
                            <a:gd name="connsiteY67" fmla="*/ 19050 h 19050"/>
                            <a:gd name="connsiteX68" fmla="*/ 20002 w 20002"/>
                            <a:gd name="connsiteY68" fmla="*/ 19050 h 19050"/>
                            <a:gd name="connsiteX69" fmla="*/ 20002 w 20002"/>
                            <a:gd name="connsiteY69" fmla="*/ 18097 h 19050"/>
                            <a:gd name="connsiteX70" fmla="*/ 19050 w 20002"/>
                            <a:gd name="connsiteY70" fmla="*/ 17145 h 19050"/>
                            <a:gd name="connsiteX71" fmla="*/ 18097 w 20002"/>
                            <a:gd name="connsiteY71" fmla="*/ 16192 h 19050"/>
                            <a:gd name="connsiteX72" fmla="*/ 17145 w 20002"/>
                            <a:gd name="connsiteY72" fmla="*/ 14288 h 19050"/>
                            <a:gd name="connsiteX73" fmla="*/ 16193 w 20002"/>
                            <a:gd name="connsiteY73" fmla="*/ 13335 h 19050"/>
                            <a:gd name="connsiteX74" fmla="*/ 15240 w 20002"/>
                            <a:gd name="connsiteY74" fmla="*/ 12383 h 19050"/>
                            <a:gd name="connsiteX75" fmla="*/ 14288 w 20002"/>
                            <a:gd name="connsiteY75" fmla="*/ 10478 h 19050"/>
                            <a:gd name="connsiteX76" fmla="*/ 13335 w 20002"/>
                            <a:gd name="connsiteY76" fmla="*/ 8572 h 19050"/>
                            <a:gd name="connsiteX77" fmla="*/ 12382 w 20002"/>
                            <a:gd name="connsiteY77" fmla="*/ 7620 h 19050"/>
                            <a:gd name="connsiteX78" fmla="*/ 11430 w 20002"/>
                            <a:gd name="connsiteY78" fmla="*/ 6667 h 19050"/>
                            <a:gd name="connsiteX79" fmla="*/ 10477 w 20002"/>
                            <a:gd name="connsiteY79" fmla="*/ 5715 h 19050"/>
                            <a:gd name="connsiteX80" fmla="*/ 9525 w 20002"/>
                            <a:gd name="connsiteY80" fmla="*/ 4763 h 19050"/>
                            <a:gd name="connsiteX81" fmla="*/ 8572 w 20002"/>
                            <a:gd name="connsiteY81" fmla="*/ 3810 h 19050"/>
                            <a:gd name="connsiteX82" fmla="*/ 7620 w 20002"/>
                            <a:gd name="connsiteY82" fmla="*/ 2858 h 19050"/>
                            <a:gd name="connsiteX83" fmla="*/ 6668 w 20002"/>
                            <a:gd name="connsiteY83" fmla="*/ 1905 h 19050"/>
                            <a:gd name="connsiteX84" fmla="*/ 5715 w 20002"/>
                            <a:gd name="connsiteY84" fmla="*/ 953 h 19050"/>
                            <a:gd name="connsiteX85" fmla="*/ 4763 w 20002"/>
                            <a:gd name="connsiteY85" fmla="*/ 953 h 19050"/>
                            <a:gd name="connsiteX86" fmla="*/ 3810 w 20002"/>
                            <a:gd name="connsiteY86" fmla="*/ 953 h 19050"/>
                            <a:gd name="connsiteX87" fmla="*/ 2857 w 20002"/>
                            <a:gd name="connsiteY87" fmla="*/ 953 h 19050"/>
                            <a:gd name="connsiteX88" fmla="*/ 2857 w 20002"/>
                            <a:gd name="connsiteY88" fmla="*/ 953 h 19050"/>
                            <a:gd name="connsiteX89" fmla="*/ 2857 w 20002"/>
                            <a:gd name="connsiteY89" fmla="*/ 953 h 19050"/>
                            <a:gd name="connsiteX90" fmla="*/ 1905 w 20002"/>
                            <a:gd name="connsiteY90" fmla="*/ 0 h 19050"/>
                            <a:gd name="connsiteX91" fmla="*/ 952 w 20002"/>
                            <a:gd name="connsiteY91" fmla="*/ 0 h 19050"/>
                            <a:gd name="connsiteX92" fmla="*/ 0 w 20002"/>
                            <a:gd name="connsiteY92" fmla="*/ 0 h 19050"/>
                            <a:gd name="connsiteX93" fmla="*/ 0 w 20002"/>
                            <a:gd name="connsiteY93" fmla="*/ 0 h 19050"/>
                            <a:gd name="connsiteX94" fmla="*/ 0 w 20002"/>
                            <a:gd name="connsiteY94" fmla="*/ 0 h 19050"/>
                            <a:gd name="connsiteX95" fmla="*/ 3810 w 20002"/>
                            <a:gd name="connsiteY95" fmla="*/ 6667 h 19050"/>
                            <a:gd name="connsiteX96" fmla="*/ 3810 w 20002"/>
                            <a:gd name="connsiteY96" fmla="*/ 6667 h 19050"/>
                            <a:gd name="connsiteX97" fmla="*/ 3810 w 20002"/>
                            <a:gd name="connsiteY97" fmla="*/ 6667 h 19050"/>
                            <a:gd name="connsiteX98" fmla="*/ 3810 w 20002"/>
                            <a:gd name="connsiteY98" fmla="*/ 6667 h 19050"/>
                            <a:gd name="connsiteX99" fmla="*/ 3810 w 20002"/>
                            <a:gd name="connsiteY99" fmla="*/ 6667 h 19050"/>
                            <a:gd name="connsiteX100" fmla="*/ 13335 w 20002"/>
                            <a:gd name="connsiteY100" fmla="*/ 8572 h 19050"/>
                            <a:gd name="connsiteX101" fmla="*/ 13335 w 20002"/>
                            <a:gd name="connsiteY101" fmla="*/ 8572 h 19050"/>
                            <a:gd name="connsiteX102" fmla="*/ 13335 w 20002"/>
                            <a:gd name="connsiteY102" fmla="*/ 8572 h 19050"/>
                            <a:gd name="connsiteX103" fmla="*/ 13335 w 20002"/>
                            <a:gd name="connsiteY103" fmla="*/ 8572 h 19050"/>
                            <a:gd name="connsiteX104" fmla="*/ 13335 w 20002"/>
                            <a:gd name="connsiteY104" fmla="*/ 8572 h 19050"/>
                            <a:gd name="connsiteX105" fmla="*/ 13335 w 20002"/>
                            <a:gd name="connsiteY105" fmla="*/ 8572 h 19050"/>
                            <a:gd name="connsiteX106" fmla="*/ 13335 w 20002"/>
                            <a:gd name="connsiteY106" fmla="*/ 8572 h 19050"/>
                            <a:gd name="connsiteX107" fmla="*/ 13335 w 20002"/>
                            <a:gd name="connsiteY107" fmla="*/ 8572 h 19050"/>
                            <a:gd name="connsiteX108" fmla="*/ 13335 w 20002"/>
                            <a:gd name="connsiteY108" fmla="*/ 8572 h 19050"/>
                            <a:gd name="connsiteX109" fmla="*/ 13335 w 20002"/>
                            <a:gd name="connsiteY109" fmla="*/ 8572 h 19050"/>
                            <a:gd name="connsiteX110" fmla="*/ 13335 w 20002"/>
                            <a:gd name="connsiteY110" fmla="*/ 8572 h 19050"/>
                            <a:gd name="connsiteX111" fmla="*/ 13335 w 20002"/>
                            <a:gd name="connsiteY111" fmla="*/ 8572 h 19050"/>
                            <a:gd name="connsiteX112" fmla="*/ 13335 w 20002"/>
                            <a:gd name="connsiteY112" fmla="*/ 8572 h 19050"/>
                            <a:gd name="connsiteX113" fmla="*/ 13335 w 20002"/>
                            <a:gd name="connsiteY113" fmla="*/ 8572 h 19050"/>
                            <a:gd name="connsiteX114" fmla="*/ 13335 w 20002"/>
                            <a:gd name="connsiteY114" fmla="*/ 8572 h 19050"/>
                            <a:gd name="connsiteX115" fmla="*/ 13335 w 20002"/>
                            <a:gd name="connsiteY115" fmla="*/ 8572 h 19050"/>
                            <a:gd name="connsiteX116" fmla="*/ 14288 w 20002"/>
                            <a:gd name="connsiteY116" fmla="*/ 9525 h 19050"/>
                            <a:gd name="connsiteX117" fmla="*/ 14288 w 20002"/>
                            <a:gd name="connsiteY117" fmla="*/ 9525 h 19050"/>
                            <a:gd name="connsiteX118" fmla="*/ 14288 w 20002"/>
                            <a:gd name="connsiteY118" fmla="*/ 9525 h 19050"/>
                            <a:gd name="connsiteX119" fmla="*/ 14288 w 20002"/>
                            <a:gd name="connsiteY119" fmla="*/ 9525 h 19050"/>
                            <a:gd name="connsiteX120" fmla="*/ 14288 w 20002"/>
                            <a:gd name="connsiteY120" fmla="*/ 9525 h 19050"/>
                            <a:gd name="connsiteX121" fmla="*/ 14288 w 20002"/>
                            <a:gd name="connsiteY121" fmla="*/ 9525 h 19050"/>
                            <a:gd name="connsiteX122" fmla="*/ 14288 w 20002"/>
                            <a:gd name="connsiteY122" fmla="*/ 9525 h 19050"/>
                            <a:gd name="connsiteX123" fmla="*/ 14288 w 20002"/>
                            <a:gd name="connsiteY123" fmla="*/ 9525 h 19050"/>
                            <a:gd name="connsiteX124" fmla="*/ 14288 w 20002"/>
                            <a:gd name="connsiteY124" fmla="*/ 9525 h 19050"/>
                            <a:gd name="connsiteX125" fmla="*/ 14288 w 20002"/>
                            <a:gd name="connsiteY125" fmla="*/ 9525 h 19050"/>
                            <a:gd name="connsiteX126" fmla="*/ 14288 w 20002"/>
                            <a:gd name="connsiteY126" fmla="*/ 9525 h 19050"/>
                            <a:gd name="connsiteX127" fmla="*/ 14288 w 20002"/>
                            <a:gd name="connsiteY127" fmla="*/ 9525 h 19050"/>
                            <a:gd name="connsiteX128" fmla="*/ 14288 w 20002"/>
                            <a:gd name="connsiteY128" fmla="*/ 9525 h 19050"/>
                            <a:gd name="connsiteX129" fmla="*/ 14288 w 20002"/>
                            <a:gd name="connsiteY129" fmla="*/ 9525 h 19050"/>
                            <a:gd name="connsiteX130" fmla="*/ 14288 w 20002"/>
                            <a:gd name="connsiteY130" fmla="*/ 9525 h 19050"/>
                            <a:gd name="connsiteX131" fmla="*/ 14288 w 20002"/>
                            <a:gd name="connsiteY131" fmla="*/ 9525 h 19050"/>
                            <a:gd name="connsiteX132" fmla="*/ 14288 w 20002"/>
                            <a:gd name="connsiteY132" fmla="*/ 9525 h 19050"/>
                            <a:gd name="connsiteX133" fmla="*/ 13335 w 20002"/>
                            <a:gd name="connsiteY133" fmla="*/ 8572 h 19050"/>
                            <a:gd name="connsiteX134" fmla="*/ 13335 w 20002"/>
                            <a:gd name="connsiteY134" fmla="*/ 8572 h 19050"/>
                            <a:gd name="connsiteX135" fmla="*/ 13335 w 20002"/>
                            <a:gd name="connsiteY135" fmla="*/ 8572 h 19050"/>
                            <a:gd name="connsiteX136" fmla="*/ 13335 w 20002"/>
                            <a:gd name="connsiteY136" fmla="*/ 8572 h 19050"/>
                            <a:gd name="connsiteX137" fmla="*/ 13335 w 20002"/>
                            <a:gd name="connsiteY137" fmla="*/ 8572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</a:cxnLst>
                          <a:rect l="l" t="t" r="r" b="b"/>
                          <a:pathLst>
                            <a:path w="20002" h="19050">
                              <a:moveTo>
                                <a:pt x="3810" y="6667"/>
                              </a:moveTo>
                              <a:lnTo>
                                <a:pt x="3810" y="6667"/>
                              </a:lnTo>
                              <a:lnTo>
                                <a:pt x="4763" y="2858"/>
                              </a:lnTo>
                              <a:cubicBezTo>
                                <a:pt x="4763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8572" y="2858"/>
                                <a:pt x="8572" y="2858"/>
                              </a:cubicBezTo>
                              <a:lnTo>
                                <a:pt x="8572" y="2858"/>
                              </a:lnTo>
                              <a:lnTo>
                                <a:pt x="8572" y="2858"/>
                              </a:lnTo>
                              <a:lnTo>
                                <a:pt x="9525" y="3810"/>
                              </a:lnTo>
                              <a:cubicBezTo>
                                <a:pt x="10477" y="3810"/>
                                <a:pt x="10477" y="4763"/>
                                <a:pt x="11430" y="4763"/>
                              </a:cubicBezTo>
                              <a:cubicBezTo>
                                <a:pt x="11430" y="4763"/>
                                <a:pt x="12382" y="4763"/>
                                <a:pt x="12382" y="5715"/>
                              </a:cubicBezTo>
                              <a:lnTo>
                                <a:pt x="12382" y="5715"/>
                              </a:lnTo>
                              <a:cubicBezTo>
                                <a:pt x="12382" y="5715"/>
                                <a:pt x="12382" y="5715"/>
                                <a:pt x="12382" y="5715"/>
                              </a:cubicBezTo>
                              <a:cubicBezTo>
                                <a:pt x="13335" y="6667"/>
                                <a:pt x="14288" y="6667"/>
                                <a:pt x="14288" y="6667"/>
                              </a:cubicBezTo>
                              <a:cubicBezTo>
                                <a:pt x="14288" y="6667"/>
                                <a:pt x="15240" y="6667"/>
                                <a:pt x="15240" y="7620"/>
                              </a:cubicBezTo>
                              <a:cubicBezTo>
                                <a:pt x="15240" y="7620"/>
                                <a:pt x="16193" y="7620"/>
                                <a:pt x="16193" y="8572"/>
                              </a:cubicBezTo>
                              <a:cubicBezTo>
                                <a:pt x="16193" y="8572"/>
                                <a:pt x="16193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lnTo>
                                <a:pt x="17145" y="8572"/>
                              </a:lnTo>
                              <a:cubicBezTo>
                                <a:pt x="18097" y="8572"/>
                                <a:pt x="18097" y="8572"/>
                                <a:pt x="18097" y="8572"/>
                              </a:cubicBezTo>
                              <a:lnTo>
                                <a:pt x="18097" y="9525"/>
                              </a:lnTo>
                              <a:lnTo>
                                <a:pt x="18097" y="9525"/>
                              </a:lnTo>
                              <a:lnTo>
                                <a:pt x="18097" y="9525"/>
                              </a:lnTo>
                              <a:lnTo>
                                <a:pt x="18097" y="9525"/>
                              </a:lnTo>
                              <a:lnTo>
                                <a:pt x="18097" y="11430"/>
                              </a:lnTo>
                              <a:lnTo>
                                <a:pt x="18097" y="12383"/>
                              </a:lnTo>
                              <a:lnTo>
                                <a:pt x="18097" y="13335"/>
                              </a:lnTo>
                              <a:lnTo>
                                <a:pt x="18097" y="13335"/>
                              </a:lnTo>
                              <a:lnTo>
                                <a:pt x="18097" y="13335"/>
                              </a:lnTo>
                              <a:lnTo>
                                <a:pt x="18097" y="13335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lnTo>
                                <a:pt x="20002" y="19050"/>
                              </a:lnTo>
                              <a:cubicBezTo>
                                <a:pt x="20002" y="19050"/>
                                <a:pt x="20002" y="19050"/>
                                <a:pt x="20002" y="18097"/>
                              </a:cubicBezTo>
                              <a:cubicBezTo>
                                <a:pt x="20002" y="18097"/>
                                <a:pt x="20002" y="18097"/>
                                <a:pt x="19050" y="17145"/>
                              </a:cubicBezTo>
                              <a:cubicBezTo>
                                <a:pt x="19050" y="17145"/>
                                <a:pt x="19050" y="17145"/>
                                <a:pt x="18097" y="16192"/>
                              </a:cubicBezTo>
                              <a:cubicBezTo>
                                <a:pt x="18097" y="15240"/>
                                <a:pt x="17145" y="15240"/>
                                <a:pt x="17145" y="14288"/>
                              </a:cubicBezTo>
                              <a:cubicBezTo>
                                <a:pt x="17145" y="14288"/>
                                <a:pt x="17145" y="13335"/>
                                <a:pt x="16193" y="13335"/>
                              </a:cubicBezTo>
                              <a:lnTo>
                                <a:pt x="15240" y="12383"/>
                              </a:lnTo>
                              <a:cubicBezTo>
                                <a:pt x="15240" y="11430"/>
                                <a:pt x="14288" y="11430"/>
                                <a:pt x="14288" y="10478"/>
                              </a:cubicBezTo>
                              <a:cubicBezTo>
                                <a:pt x="13335" y="9525"/>
                                <a:pt x="13335" y="9525"/>
                                <a:pt x="13335" y="8572"/>
                              </a:cubicBezTo>
                              <a:cubicBezTo>
                                <a:pt x="13335" y="8572"/>
                                <a:pt x="13335" y="7620"/>
                                <a:pt x="12382" y="7620"/>
                              </a:cubicBezTo>
                              <a:cubicBezTo>
                                <a:pt x="12382" y="7620"/>
                                <a:pt x="12382" y="7620"/>
                                <a:pt x="11430" y="6667"/>
                              </a:cubicBezTo>
                              <a:cubicBezTo>
                                <a:pt x="11430" y="6667"/>
                                <a:pt x="10477" y="5715"/>
                                <a:pt x="10477" y="5715"/>
                              </a:cubicBezTo>
                              <a:lnTo>
                                <a:pt x="9525" y="4763"/>
                              </a:lnTo>
                              <a:lnTo>
                                <a:pt x="8572" y="3810"/>
                              </a:lnTo>
                              <a:lnTo>
                                <a:pt x="7620" y="2858"/>
                              </a:lnTo>
                              <a:cubicBezTo>
                                <a:pt x="7620" y="2858"/>
                                <a:pt x="7620" y="2858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5715" y="953"/>
                              </a:cubicBezTo>
                              <a:cubicBezTo>
                                <a:pt x="5715" y="953"/>
                                <a:pt x="5715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1905" y="953"/>
                                <a:pt x="1905" y="0"/>
                              </a:cubicBezTo>
                              <a:cubicBezTo>
                                <a:pt x="1905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4763" y="6667"/>
                                <a:pt x="4763" y="6667"/>
                                <a:pt x="3810" y="6667"/>
                              </a:cubicBezTo>
                              <a:lnTo>
                                <a:pt x="3810" y="6667"/>
                              </a:lnTo>
                              <a:lnTo>
                                <a:pt x="3810" y="6667"/>
                              </a:lnTo>
                              <a:lnTo>
                                <a:pt x="3810" y="6667"/>
                              </a:lnTo>
                              <a:lnTo>
                                <a:pt x="3810" y="6667"/>
                              </a:lnTo>
                              <a:close/>
                              <a:moveTo>
                                <a:pt x="13335" y="8572"/>
                              </a:move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cubicBezTo>
                                <a:pt x="14288" y="9525"/>
                                <a:pt x="14288" y="9525"/>
                                <a:pt x="13335" y="8572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lnTo>
                                <a:pt x="14288" y="9525"/>
                              </a:ln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3335" y="8572"/>
                              </a:cubicBezTo>
                              <a:cubicBezTo>
                                <a:pt x="14288" y="9525"/>
                                <a:pt x="14288" y="9525"/>
                                <a:pt x="13335" y="8572"/>
                              </a:cubicBezTo>
                              <a:cubicBezTo>
                                <a:pt x="14288" y="9525"/>
                                <a:pt x="13335" y="8572"/>
                                <a:pt x="13335" y="8572"/>
                              </a:cubicBezTo>
                              <a:lnTo>
                                <a:pt x="13335" y="8572"/>
                              </a:lnTo>
                              <a:lnTo>
                                <a:pt x="13335" y="85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494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1791" name="任意多边形: 形状 1674"/>
                      <p:cNvSpPr/>
                      <p:nvPr/>
                    </p:nvSpPr>
                    <p:spPr>
                      <a:xfrm>
                        <a:off x="4130992" y="3614737"/>
                        <a:ext cx="12382" cy="23812"/>
                      </a:xfrm>
                      <a:custGeom>
                        <a:avLst/>
                        <a:gdLst>
                          <a:gd name="connsiteX0" fmla="*/ 1905 w 12382"/>
                          <a:gd name="connsiteY0" fmla="*/ 6667 h 23812"/>
                          <a:gd name="connsiteX1" fmla="*/ 1905 w 12382"/>
                          <a:gd name="connsiteY1" fmla="*/ 6667 h 23812"/>
                          <a:gd name="connsiteX2" fmla="*/ 1905 w 12382"/>
                          <a:gd name="connsiteY2" fmla="*/ 6667 h 23812"/>
                          <a:gd name="connsiteX3" fmla="*/ 952 w 12382"/>
                          <a:gd name="connsiteY3" fmla="*/ 8572 h 23812"/>
                          <a:gd name="connsiteX4" fmla="*/ 952 w 12382"/>
                          <a:gd name="connsiteY4" fmla="*/ 9525 h 23812"/>
                          <a:gd name="connsiteX5" fmla="*/ 952 w 12382"/>
                          <a:gd name="connsiteY5" fmla="*/ 10478 h 23812"/>
                          <a:gd name="connsiteX6" fmla="*/ 952 w 12382"/>
                          <a:gd name="connsiteY6" fmla="*/ 11430 h 23812"/>
                          <a:gd name="connsiteX7" fmla="*/ 952 w 12382"/>
                          <a:gd name="connsiteY7" fmla="*/ 12383 h 23812"/>
                          <a:gd name="connsiteX8" fmla="*/ 952 w 12382"/>
                          <a:gd name="connsiteY8" fmla="*/ 13335 h 23812"/>
                          <a:gd name="connsiteX9" fmla="*/ 952 w 12382"/>
                          <a:gd name="connsiteY9" fmla="*/ 13335 h 23812"/>
                          <a:gd name="connsiteX10" fmla="*/ 952 w 12382"/>
                          <a:gd name="connsiteY10" fmla="*/ 13335 h 23812"/>
                          <a:gd name="connsiteX11" fmla="*/ 952 w 12382"/>
                          <a:gd name="connsiteY11" fmla="*/ 13335 h 23812"/>
                          <a:gd name="connsiteX12" fmla="*/ 952 w 12382"/>
                          <a:gd name="connsiteY12" fmla="*/ 13335 h 23812"/>
                          <a:gd name="connsiteX13" fmla="*/ 952 w 12382"/>
                          <a:gd name="connsiteY13" fmla="*/ 13335 h 23812"/>
                          <a:gd name="connsiteX14" fmla="*/ 952 w 12382"/>
                          <a:gd name="connsiteY14" fmla="*/ 13335 h 23812"/>
                          <a:gd name="connsiteX15" fmla="*/ 952 w 12382"/>
                          <a:gd name="connsiteY15" fmla="*/ 13335 h 23812"/>
                          <a:gd name="connsiteX16" fmla="*/ 952 w 12382"/>
                          <a:gd name="connsiteY16" fmla="*/ 13335 h 23812"/>
                          <a:gd name="connsiteX17" fmla="*/ 952 w 12382"/>
                          <a:gd name="connsiteY17" fmla="*/ 13335 h 23812"/>
                          <a:gd name="connsiteX18" fmla="*/ 952 w 12382"/>
                          <a:gd name="connsiteY18" fmla="*/ 13335 h 23812"/>
                          <a:gd name="connsiteX19" fmla="*/ 952 w 12382"/>
                          <a:gd name="connsiteY19" fmla="*/ 13335 h 23812"/>
                          <a:gd name="connsiteX20" fmla="*/ 952 w 12382"/>
                          <a:gd name="connsiteY20" fmla="*/ 13335 h 23812"/>
                          <a:gd name="connsiteX21" fmla="*/ 952 w 12382"/>
                          <a:gd name="connsiteY21" fmla="*/ 13335 h 23812"/>
                          <a:gd name="connsiteX22" fmla="*/ 952 w 12382"/>
                          <a:gd name="connsiteY22" fmla="*/ 13335 h 23812"/>
                          <a:gd name="connsiteX23" fmla="*/ 952 w 12382"/>
                          <a:gd name="connsiteY23" fmla="*/ 13335 h 23812"/>
                          <a:gd name="connsiteX24" fmla="*/ 952 w 12382"/>
                          <a:gd name="connsiteY24" fmla="*/ 14288 h 23812"/>
                          <a:gd name="connsiteX25" fmla="*/ 952 w 12382"/>
                          <a:gd name="connsiteY25" fmla="*/ 14288 h 23812"/>
                          <a:gd name="connsiteX26" fmla="*/ 952 w 12382"/>
                          <a:gd name="connsiteY26" fmla="*/ 14288 h 23812"/>
                          <a:gd name="connsiteX27" fmla="*/ 952 w 12382"/>
                          <a:gd name="connsiteY27" fmla="*/ 14288 h 23812"/>
                          <a:gd name="connsiteX28" fmla="*/ 952 w 12382"/>
                          <a:gd name="connsiteY28" fmla="*/ 14288 h 23812"/>
                          <a:gd name="connsiteX29" fmla="*/ 952 w 12382"/>
                          <a:gd name="connsiteY29" fmla="*/ 14288 h 23812"/>
                          <a:gd name="connsiteX30" fmla="*/ 952 w 12382"/>
                          <a:gd name="connsiteY30" fmla="*/ 14288 h 23812"/>
                          <a:gd name="connsiteX31" fmla="*/ 952 w 12382"/>
                          <a:gd name="connsiteY31" fmla="*/ 14288 h 23812"/>
                          <a:gd name="connsiteX32" fmla="*/ 952 w 12382"/>
                          <a:gd name="connsiteY32" fmla="*/ 14288 h 23812"/>
                          <a:gd name="connsiteX33" fmla="*/ 952 w 12382"/>
                          <a:gd name="connsiteY33" fmla="*/ 14288 h 23812"/>
                          <a:gd name="connsiteX34" fmla="*/ 952 w 12382"/>
                          <a:gd name="connsiteY34" fmla="*/ 14288 h 23812"/>
                          <a:gd name="connsiteX35" fmla="*/ 0 w 12382"/>
                          <a:gd name="connsiteY35" fmla="*/ 14288 h 23812"/>
                          <a:gd name="connsiteX36" fmla="*/ 0 w 12382"/>
                          <a:gd name="connsiteY36" fmla="*/ 14288 h 23812"/>
                          <a:gd name="connsiteX37" fmla="*/ 0 w 12382"/>
                          <a:gd name="connsiteY37" fmla="*/ 14288 h 23812"/>
                          <a:gd name="connsiteX38" fmla="*/ 0 w 12382"/>
                          <a:gd name="connsiteY38" fmla="*/ 14288 h 23812"/>
                          <a:gd name="connsiteX39" fmla="*/ 952 w 12382"/>
                          <a:gd name="connsiteY39" fmla="*/ 15240 h 23812"/>
                          <a:gd name="connsiteX40" fmla="*/ 1905 w 12382"/>
                          <a:gd name="connsiteY40" fmla="*/ 16192 h 23812"/>
                          <a:gd name="connsiteX41" fmla="*/ 2857 w 12382"/>
                          <a:gd name="connsiteY41" fmla="*/ 17145 h 23812"/>
                          <a:gd name="connsiteX42" fmla="*/ 3810 w 12382"/>
                          <a:gd name="connsiteY42" fmla="*/ 18097 h 23812"/>
                          <a:gd name="connsiteX43" fmla="*/ 5715 w 12382"/>
                          <a:gd name="connsiteY43" fmla="*/ 23813 h 23812"/>
                          <a:gd name="connsiteX44" fmla="*/ 5715 w 12382"/>
                          <a:gd name="connsiteY44" fmla="*/ 23813 h 23812"/>
                          <a:gd name="connsiteX45" fmla="*/ 5715 w 12382"/>
                          <a:gd name="connsiteY45" fmla="*/ 23813 h 23812"/>
                          <a:gd name="connsiteX46" fmla="*/ 5715 w 12382"/>
                          <a:gd name="connsiteY46" fmla="*/ 23813 h 23812"/>
                          <a:gd name="connsiteX47" fmla="*/ 5715 w 12382"/>
                          <a:gd name="connsiteY47" fmla="*/ 23813 h 23812"/>
                          <a:gd name="connsiteX48" fmla="*/ 5715 w 12382"/>
                          <a:gd name="connsiteY48" fmla="*/ 23813 h 23812"/>
                          <a:gd name="connsiteX49" fmla="*/ 5715 w 12382"/>
                          <a:gd name="connsiteY49" fmla="*/ 23813 h 23812"/>
                          <a:gd name="connsiteX50" fmla="*/ 5715 w 12382"/>
                          <a:gd name="connsiteY50" fmla="*/ 23813 h 23812"/>
                          <a:gd name="connsiteX51" fmla="*/ 5715 w 12382"/>
                          <a:gd name="connsiteY51" fmla="*/ 23813 h 23812"/>
                          <a:gd name="connsiteX52" fmla="*/ 5715 w 12382"/>
                          <a:gd name="connsiteY52" fmla="*/ 23813 h 23812"/>
                          <a:gd name="connsiteX53" fmla="*/ 5715 w 12382"/>
                          <a:gd name="connsiteY53" fmla="*/ 23813 h 23812"/>
                          <a:gd name="connsiteX54" fmla="*/ 5715 w 12382"/>
                          <a:gd name="connsiteY54" fmla="*/ 23813 h 23812"/>
                          <a:gd name="connsiteX55" fmla="*/ 5715 w 12382"/>
                          <a:gd name="connsiteY55" fmla="*/ 22860 h 23812"/>
                          <a:gd name="connsiteX56" fmla="*/ 5715 w 12382"/>
                          <a:gd name="connsiteY56" fmla="*/ 20955 h 23812"/>
                          <a:gd name="connsiteX57" fmla="*/ 5715 w 12382"/>
                          <a:gd name="connsiteY57" fmla="*/ 18097 h 23812"/>
                          <a:gd name="connsiteX58" fmla="*/ 5715 w 12382"/>
                          <a:gd name="connsiteY58" fmla="*/ 16192 h 23812"/>
                          <a:gd name="connsiteX59" fmla="*/ 5715 w 12382"/>
                          <a:gd name="connsiteY59" fmla="*/ 15240 h 23812"/>
                          <a:gd name="connsiteX60" fmla="*/ 5715 w 12382"/>
                          <a:gd name="connsiteY60" fmla="*/ 15240 h 23812"/>
                          <a:gd name="connsiteX61" fmla="*/ 5715 w 12382"/>
                          <a:gd name="connsiteY61" fmla="*/ 15240 h 23812"/>
                          <a:gd name="connsiteX62" fmla="*/ 5715 w 12382"/>
                          <a:gd name="connsiteY62" fmla="*/ 15240 h 23812"/>
                          <a:gd name="connsiteX63" fmla="*/ 5715 w 12382"/>
                          <a:gd name="connsiteY63" fmla="*/ 14288 h 23812"/>
                          <a:gd name="connsiteX64" fmla="*/ 6668 w 12382"/>
                          <a:gd name="connsiteY64" fmla="*/ 11430 h 23812"/>
                          <a:gd name="connsiteX65" fmla="*/ 6668 w 12382"/>
                          <a:gd name="connsiteY65" fmla="*/ 11430 h 23812"/>
                          <a:gd name="connsiteX66" fmla="*/ 6668 w 12382"/>
                          <a:gd name="connsiteY66" fmla="*/ 11430 h 23812"/>
                          <a:gd name="connsiteX67" fmla="*/ 6668 w 12382"/>
                          <a:gd name="connsiteY67" fmla="*/ 11430 h 23812"/>
                          <a:gd name="connsiteX68" fmla="*/ 6668 w 12382"/>
                          <a:gd name="connsiteY68" fmla="*/ 11430 h 23812"/>
                          <a:gd name="connsiteX69" fmla="*/ 6668 w 12382"/>
                          <a:gd name="connsiteY69" fmla="*/ 11430 h 23812"/>
                          <a:gd name="connsiteX70" fmla="*/ 6668 w 12382"/>
                          <a:gd name="connsiteY70" fmla="*/ 11430 h 23812"/>
                          <a:gd name="connsiteX71" fmla="*/ 6668 w 12382"/>
                          <a:gd name="connsiteY71" fmla="*/ 10478 h 23812"/>
                          <a:gd name="connsiteX72" fmla="*/ 6668 w 12382"/>
                          <a:gd name="connsiteY72" fmla="*/ 10478 h 23812"/>
                          <a:gd name="connsiteX73" fmla="*/ 6668 w 12382"/>
                          <a:gd name="connsiteY73" fmla="*/ 10478 h 23812"/>
                          <a:gd name="connsiteX74" fmla="*/ 6668 w 12382"/>
                          <a:gd name="connsiteY74" fmla="*/ 10478 h 23812"/>
                          <a:gd name="connsiteX75" fmla="*/ 6668 w 12382"/>
                          <a:gd name="connsiteY75" fmla="*/ 10478 h 23812"/>
                          <a:gd name="connsiteX76" fmla="*/ 6668 w 12382"/>
                          <a:gd name="connsiteY76" fmla="*/ 10478 h 23812"/>
                          <a:gd name="connsiteX77" fmla="*/ 6668 w 12382"/>
                          <a:gd name="connsiteY77" fmla="*/ 10478 h 23812"/>
                          <a:gd name="connsiteX78" fmla="*/ 6668 w 12382"/>
                          <a:gd name="connsiteY78" fmla="*/ 10478 h 23812"/>
                          <a:gd name="connsiteX79" fmla="*/ 6668 w 12382"/>
                          <a:gd name="connsiteY79" fmla="*/ 10478 h 23812"/>
                          <a:gd name="connsiteX80" fmla="*/ 6668 w 12382"/>
                          <a:gd name="connsiteY80" fmla="*/ 10478 h 23812"/>
                          <a:gd name="connsiteX81" fmla="*/ 6668 w 12382"/>
                          <a:gd name="connsiteY81" fmla="*/ 10478 h 23812"/>
                          <a:gd name="connsiteX82" fmla="*/ 6668 w 12382"/>
                          <a:gd name="connsiteY82" fmla="*/ 10478 h 23812"/>
                          <a:gd name="connsiteX83" fmla="*/ 6668 w 12382"/>
                          <a:gd name="connsiteY83" fmla="*/ 10478 h 23812"/>
                          <a:gd name="connsiteX84" fmla="*/ 6668 w 12382"/>
                          <a:gd name="connsiteY84" fmla="*/ 10478 h 23812"/>
                          <a:gd name="connsiteX85" fmla="*/ 6668 w 12382"/>
                          <a:gd name="connsiteY85" fmla="*/ 10478 h 23812"/>
                          <a:gd name="connsiteX86" fmla="*/ 6668 w 12382"/>
                          <a:gd name="connsiteY86" fmla="*/ 10478 h 23812"/>
                          <a:gd name="connsiteX87" fmla="*/ 6668 w 12382"/>
                          <a:gd name="connsiteY87" fmla="*/ 10478 h 23812"/>
                          <a:gd name="connsiteX88" fmla="*/ 6668 w 12382"/>
                          <a:gd name="connsiteY88" fmla="*/ 10478 h 23812"/>
                          <a:gd name="connsiteX89" fmla="*/ 6668 w 12382"/>
                          <a:gd name="connsiteY89" fmla="*/ 10478 h 23812"/>
                          <a:gd name="connsiteX90" fmla="*/ 6668 w 12382"/>
                          <a:gd name="connsiteY90" fmla="*/ 10478 h 23812"/>
                          <a:gd name="connsiteX91" fmla="*/ 6668 w 12382"/>
                          <a:gd name="connsiteY91" fmla="*/ 10478 h 23812"/>
                          <a:gd name="connsiteX92" fmla="*/ 6668 w 12382"/>
                          <a:gd name="connsiteY92" fmla="*/ 10478 h 23812"/>
                          <a:gd name="connsiteX93" fmla="*/ 6668 w 12382"/>
                          <a:gd name="connsiteY93" fmla="*/ 10478 h 23812"/>
                          <a:gd name="connsiteX94" fmla="*/ 6668 w 12382"/>
                          <a:gd name="connsiteY94" fmla="*/ 10478 h 23812"/>
                          <a:gd name="connsiteX95" fmla="*/ 6668 w 12382"/>
                          <a:gd name="connsiteY95" fmla="*/ 10478 h 23812"/>
                          <a:gd name="connsiteX96" fmla="*/ 6668 w 12382"/>
                          <a:gd name="connsiteY96" fmla="*/ 10478 h 23812"/>
                          <a:gd name="connsiteX97" fmla="*/ 6668 w 12382"/>
                          <a:gd name="connsiteY97" fmla="*/ 10478 h 23812"/>
                          <a:gd name="connsiteX98" fmla="*/ 6668 w 12382"/>
                          <a:gd name="connsiteY98" fmla="*/ 10478 h 23812"/>
                          <a:gd name="connsiteX99" fmla="*/ 6668 w 12382"/>
                          <a:gd name="connsiteY99" fmla="*/ 10478 h 23812"/>
                          <a:gd name="connsiteX100" fmla="*/ 6668 w 12382"/>
                          <a:gd name="connsiteY100" fmla="*/ 10478 h 23812"/>
                          <a:gd name="connsiteX101" fmla="*/ 6668 w 12382"/>
                          <a:gd name="connsiteY101" fmla="*/ 10478 h 23812"/>
                          <a:gd name="connsiteX102" fmla="*/ 6668 w 12382"/>
                          <a:gd name="connsiteY102" fmla="*/ 10478 h 23812"/>
                          <a:gd name="connsiteX103" fmla="*/ 6668 w 12382"/>
                          <a:gd name="connsiteY103" fmla="*/ 10478 h 23812"/>
                          <a:gd name="connsiteX104" fmla="*/ 6668 w 12382"/>
                          <a:gd name="connsiteY104" fmla="*/ 10478 h 23812"/>
                          <a:gd name="connsiteX105" fmla="*/ 6668 w 12382"/>
                          <a:gd name="connsiteY105" fmla="*/ 10478 h 23812"/>
                          <a:gd name="connsiteX106" fmla="*/ 6668 w 12382"/>
                          <a:gd name="connsiteY106" fmla="*/ 10478 h 23812"/>
                          <a:gd name="connsiteX107" fmla="*/ 6668 w 12382"/>
                          <a:gd name="connsiteY107" fmla="*/ 10478 h 23812"/>
                          <a:gd name="connsiteX108" fmla="*/ 6668 w 12382"/>
                          <a:gd name="connsiteY108" fmla="*/ 10478 h 23812"/>
                          <a:gd name="connsiteX109" fmla="*/ 6668 w 12382"/>
                          <a:gd name="connsiteY109" fmla="*/ 10478 h 23812"/>
                          <a:gd name="connsiteX110" fmla="*/ 6668 w 12382"/>
                          <a:gd name="connsiteY110" fmla="*/ 10478 h 23812"/>
                          <a:gd name="connsiteX111" fmla="*/ 6668 w 12382"/>
                          <a:gd name="connsiteY111" fmla="*/ 10478 h 23812"/>
                          <a:gd name="connsiteX112" fmla="*/ 6668 w 12382"/>
                          <a:gd name="connsiteY112" fmla="*/ 10478 h 23812"/>
                          <a:gd name="connsiteX113" fmla="*/ 6668 w 12382"/>
                          <a:gd name="connsiteY113" fmla="*/ 10478 h 23812"/>
                          <a:gd name="connsiteX114" fmla="*/ 6668 w 12382"/>
                          <a:gd name="connsiteY114" fmla="*/ 10478 h 23812"/>
                          <a:gd name="connsiteX115" fmla="*/ 6668 w 12382"/>
                          <a:gd name="connsiteY115" fmla="*/ 10478 h 23812"/>
                          <a:gd name="connsiteX116" fmla="*/ 6668 w 12382"/>
                          <a:gd name="connsiteY116" fmla="*/ 10478 h 23812"/>
                          <a:gd name="connsiteX117" fmla="*/ 6668 w 12382"/>
                          <a:gd name="connsiteY117" fmla="*/ 10478 h 23812"/>
                          <a:gd name="connsiteX118" fmla="*/ 6668 w 12382"/>
                          <a:gd name="connsiteY118" fmla="*/ 10478 h 23812"/>
                          <a:gd name="connsiteX119" fmla="*/ 6668 w 12382"/>
                          <a:gd name="connsiteY119" fmla="*/ 10478 h 23812"/>
                          <a:gd name="connsiteX120" fmla="*/ 6668 w 12382"/>
                          <a:gd name="connsiteY120" fmla="*/ 10478 h 23812"/>
                          <a:gd name="connsiteX121" fmla="*/ 6668 w 12382"/>
                          <a:gd name="connsiteY121" fmla="*/ 10478 h 23812"/>
                          <a:gd name="connsiteX122" fmla="*/ 6668 w 12382"/>
                          <a:gd name="connsiteY122" fmla="*/ 10478 h 23812"/>
                          <a:gd name="connsiteX123" fmla="*/ 6668 w 12382"/>
                          <a:gd name="connsiteY123" fmla="*/ 10478 h 23812"/>
                          <a:gd name="connsiteX124" fmla="*/ 6668 w 12382"/>
                          <a:gd name="connsiteY124" fmla="*/ 10478 h 23812"/>
                          <a:gd name="connsiteX125" fmla="*/ 6668 w 12382"/>
                          <a:gd name="connsiteY125" fmla="*/ 10478 h 23812"/>
                          <a:gd name="connsiteX126" fmla="*/ 6668 w 12382"/>
                          <a:gd name="connsiteY126" fmla="*/ 10478 h 23812"/>
                          <a:gd name="connsiteX127" fmla="*/ 6668 w 12382"/>
                          <a:gd name="connsiteY127" fmla="*/ 10478 h 23812"/>
                          <a:gd name="connsiteX128" fmla="*/ 6668 w 12382"/>
                          <a:gd name="connsiteY128" fmla="*/ 10478 h 23812"/>
                          <a:gd name="connsiteX129" fmla="*/ 6668 w 12382"/>
                          <a:gd name="connsiteY129" fmla="*/ 10478 h 23812"/>
                          <a:gd name="connsiteX130" fmla="*/ 6668 w 12382"/>
                          <a:gd name="connsiteY130" fmla="*/ 10478 h 23812"/>
                          <a:gd name="connsiteX131" fmla="*/ 7620 w 12382"/>
                          <a:gd name="connsiteY131" fmla="*/ 9525 h 23812"/>
                          <a:gd name="connsiteX132" fmla="*/ 8572 w 12382"/>
                          <a:gd name="connsiteY132" fmla="*/ 8572 h 23812"/>
                          <a:gd name="connsiteX133" fmla="*/ 8572 w 12382"/>
                          <a:gd name="connsiteY133" fmla="*/ 8572 h 23812"/>
                          <a:gd name="connsiteX134" fmla="*/ 8572 w 12382"/>
                          <a:gd name="connsiteY134" fmla="*/ 8572 h 23812"/>
                          <a:gd name="connsiteX135" fmla="*/ 8572 w 12382"/>
                          <a:gd name="connsiteY135" fmla="*/ 8572 h 23812"/>
                          <a:gd name="connsiteX136" fmla="*/ 8572 w 12382"/>
                          <a:gd name="connsiteY136" fmla="*/ 8572 h 23812"/>
                          <a:gd name="connsiteX137" fmla="*/ 8572 w 12382"/>
                          <a:gd name="connsiteY137" fmla="*/ 8572 h 23812"/>
                          <a:gd name="connsiteX138" fmla="*/ 8572 w 12382"/>
                          <a:gd name="connsiteY138" fmla="*/ 8572 h 23812"/>
                          <a:gd name="connsiteX139" fmla="*/ 9525 w 12382"/>
                          <a:gd name="connsiteY139" fmla="*/ 8572 h 23812"/>
                          <a:gd name="connsiteX140" fmla="*/ 10477 w 12382"/>
                          <a:gd name="connsiteY140" fmla="*/ 8572 h 23812"/>
                          <a:gd name="connsiteX141" fmla="*/ 10477 w 12382"/>
                          <a:gd name="connsiteY141" fmla="*/ 8572 h 23812"/>
                          <a:gd name="connsiteX142" fmla="*/ 10477 w 12382"/>
                          <a:gd name="connsiteY142" fmla="*/ 8572 h 23812"/>
                          <a:gd name="connsiteX143" fmla="*/ 10477 w 12382"/>
                          <a:gd name="connsiteY143" fmla="*/ 8572 h 23812"/>
                          <a:gd name="connsiteX144" fmla="*/ 10477 w 12382"/>
                          <a:gd name="connsiteY144" fmla="*/ 8572 h 23812"/>
                          <a:gd name="connsiteX145" fmla="*/ 10477 w 12382"/>
                          <a:gd name="connsiteY145" fmla="*/ 8572 h 23812"/>
                          <a:gd name="connsiteX146" fmla="*/ 10477 w 12382"/>
                          <a:gd name="connsiteY146" fmla="*/ 8572 h 23812"/>
                          <a:gd name="connsiteX147" fmla="*/ 10477 w 12382"/>
                          <a:gd name="connsiteY147" fmla="*/ 8572 h 23812"/>
                          <a:gd name="connsiteX148" fmla="*/ 10477 w 12382"/>
                          <a:gd name="connsiteY148" fmla="*/ 8572 h 23812"/>
                          <a:gd name="connsiteX149" fmla="*/ 10477 w 12382"/>
                          <a:gd name="connsiteY149" fmla="*/ 8572 h 23812"/>
                          <a:gd name="connsiteX150" fmla="*/ 10477 w 12382"/>
                          <a:gd name="connsiteY150" fmla="*/ 8572 h 23812"/>
                          <a:gd name="connsiteX151" fmla="*/ 10477 w 12382"/>
                          <a:gd name="connsiteY151" fmla="*/ 8572 h 23812"/>
                          <a:gd name="connsiteX152" fmla="*/ 10477 w 12382"/>
                          <a:gd name="connsiteY152" fmla="*/ 8572 h 23812"/>
                          <a:gd name="connsiteX153" fmla="*/ 10477 w 12382"/>
                          <a:gd name="connsiteY153" fmla="*/ 8572 h 23812"/>
                          <a:gd name="connsiteX154" fmla="*/ 10477 w 12382"/>
                          <a:gd name="connsiteY154" fmla="*/ 8572 h 23812"/>
                          <a:gd name="connsiteX155" fmla="*/ 10477 w 12382"/>
                          <a:gd name="connsiteY155" fmla="*/ 8572 h 23812"/>
                          <a:gd name="connsiteX156" fmla="*/ 10477 w 12382"/>
                          <a:gd name="connsiteY156" fmla="*/ 8572 h 23812"/>
                          <a:gd name="connsiteX157" fmla="*/ 10477 w 12382"/>
                          <a:gd name="connsiteY157" fmla="*/ 8572 h 23812"/>
                          <a:gd name="connsiteX158" fmla="*/ 11430 w 12382"/>
                          <a:gd name="connsiteY158" fmla="*/ 8572 h 23812"/>
                          <a:gd name="connsiteX159" fmla="*/ 12382 w 12382"/>
                          <a:gd name="connsiteY159" fmla="*/ 8572 h 23812"/>
                          <a:gd name="connsiteX160" fmla="*/ 12382 w 12382"/>
                          <a:gd name="connsiteY160" fmla="*/ 0 h 23812"/>
                          <a:gd name="connsiteX161" fmla="*/ 10477 w 12382"/>
                          <a:gd name="connsiteY161" fmla="*/ 0 h 23812"/>
                          <a:gd name="connsiteX162" fmla="*/ 10477 w 12382"/>
                          <a:gd name="connsiteY162" fmla="*/ 0 h 23812"/>
                          <a:gd name="connsiteX163" fmla="*/ 10477 w 12382"/>
                          <a:gd name="connsiteY163" fmla="*/ 0 h 23812"/>
                          <a:gd name="connsiteX164" fmla="*/ 10477 w 12382"/>
                          <a:gd name="connsiteY164" fmla="*/ 0 h 23812"/>
                          <a:gd name="connsiteX165" fmla="*/ 10477 w 12382"/>
                          <a:gd name="connsiteY165" fmla="*/ 0 h 23812"/>
                          <a:gd name="connsiteX166" fmla="*/ 10477 w 12382"/>
                          <a:gd name="connsiteY166" fmla="*/ 0 h 23812"/>
                          <a:gd name="connsiteX167" fmla="*/ 9525 w 12382"/>
                          <a:gd name="connsiteY167" fmla="*/ 0 h 23812"/>
                          <a:gd name="connsiteX168" fmla="*/ 8572 w 12382"/>
                          <a:gd name="connsiteY168" fmla="*/ 0 h 23812"/>
                          <a:gd name="connsiteX169" fmla="*/ 8572 w 12382"/>
                          <a:gd name="connsiteY169" fmla="*/ 0 h 23812"/>
                          <a:gd name="connsiteX170" fmla="*/ 8572 w 12382"/>
                          <a:gd name="connsiteY170" fmla="*/ 0 h 23812"/>
                          <a:gd name="connsiteX171" fmla="*/ 8572 w 12382"/>
                          <a:gd name="connsiteY171" fmla="*/ 0 h 23812"/>
                          <a:gd name="connsiteX172" fmla="*/ 8572 w 12382"/>
                          <a:gd name="connsiteY172" fmla="*/ 0 h 23812"/>
                          <a:gd name="connsiteX173" fmla="*/ 7620 w 12382"/>
                          <a:gd name="connsiteY173" fmla="*/ 0 h 23812"/>
                          <a:gd name="connsiteX174" fmla="*/ 6668 w 12382"/>
                          <a:gd name="connsiteY174" fmla="*/ 953 h 23812"/>
                          <a:gd name="connsiteX175" fmla="*/ 5715 w 12382"/>
                          <a:gd name="connsiteY175" fmla="*/ 953 h 23812"/>
                          <a:gd name="connsiteX176" fmla="*/ 5715 w 12382"/>
                          <a:gd name="connsiteY176" fmla="*/ 953 h 23812"/>
                          <a:gd name="connsiteX177" fmla="*/ 5715 w 12382"/>
                          <a:gd name="connsiteY177" fmla="*/ 953 h 23812"/>
                          <a:gd name="connsiteX178" fmla="*/ 5715 w 12382"/>
                          <a:gd name="connsiteY178" fmla="*/ 953 h 23812"/>
                          <a:gd name="connsiteX179" fmla="*/ 5715 w 12382"/>
                          <a:gd name="connsiteY179" fmla="*/ 953 h 23812"/>
                          <a:gd name="connsiteX180" fmla="*/ 5715 w 12382"/>
                          <a:gd name="connsiteY180" fmla="*/ 953 h 23812"/>
                          <a:gd name="connsiteX181" fmla="*/ 4763 w 12382"/>
                          <a:gd name="connsiteY181" fmla="*/ 1905 h 23812"/>
                          <a:gd name="connsiteX182" fmla="*/ 3810 w 12382"/>
                          <a:gd name="connsiteY182" fmla="*/ 2858 h 23812"/>
                          <a:gd name="connsiteX183" fmla="*/ 1905 w 12382"/>
                          <a:gd name="connsiteY183" fmla="*/ 6667 h 23812"/>
                          <a:gd name="connsiteX184" fmla="*/ 1905 w 12382"/>
                          <a:gd name="connsiteY184" fmla="*/ 6667 h 23812"/>
                          <a:gd name="connsiteX185" fmla="*/ 1905 w 12382"/>
                          <a:gd name="connsiteY185" fmla="*/ 6667 h 23812"/>
                          <a:gd name="connsiteX186" fmla="*/ 1905 w 12382"/>
                          <a:gd name="connsiteY186" fmla="*/ 6667 h 23812"/>
                          <a:gd name="connsiteX187" fmla="*/ 1905 w 12382"/>
                          <a:gd name="connsiteY187" fmla="*/ 6667 h 23812"/>
                          <a:gd name="connsiteX188" fmla="*/ 1905 w 12382"/>
                          <a:gd name="connsiteY188" fmla="*/ 6667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</a:cxnLst>
                        <a:rect l="l" t="t" r="r" b="b"/>
                        <a:pathLst>
                          <a:path w="12382" h="23812">
                            <a:moveTo>
                              <a:pt x="1905" y="6667"/>
                            </a:moveTo>
                            <a:lnTo>
                              <a:pt x="1905" y="6667"/>
                            </a:ln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7620"/>
                              <a:pt x="952" y="7620"/>
                              <a:pt x="952" y="8572"/>
                            </a:cubicBezTo>
                            <a:cubicBezTo>
                              <a:pt x="952" y="8572"/>
                              <a:pt x="952" y="8572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10478"/>
                            </a:cubicBezTo>
                            <a:lnTo>
                              <a:pt x="952" y="11430"/>
                            </a:lnTo>
                            <a:lnTo>
                              <a:pt x="952" y="12383"/>
                            </a:lnTo>
                            <a:cubicBezTo>
                              <a:pt x="952" y="12383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lnTo>
                              <a:pt x="952" y="13335"/>
                            </a:ln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4288"/>
                            </a:cubicBez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lnTo>
                              <a:pt x="952" y="14288"/>
                            </a:lnTo>
                            <a:cubicBezTo>
                              <a:pt x="0" y="14288"/>
                              <a:pt x="0" y="14288"/>
                              <a:pt x="0" y="14288"/>
                            </a:cubicBezTo>
                            <a:lnTo>
                              <a:pt x="0" y="14288"/>
                            </a:lnTo>
                            <a:lnTo>
                              <a:pt x="0" y="14288"/>
                            </a:lnTo>
                            <a:lnTo>
                              <a:pt x="0" y="14288"/>
                            </a:lnTo>
                            <a:lnTo>
                              <a:pt x="952" y="15240"/>
                            </a:lnTo>
                            <a:lnTo>
                              <a:pt x="1905" y="16192"/>
                            </a:lnTo>
                            <a:lnTo>
                              <a:pt x="2857" y="17145"/>
                            </a:lnTo>
                            <a:lnTo>
                              <a:pt x="3810" y="18097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lnTo>
                              <a:pt x="5715" y="23813"/>
                            </a:lnTo>
                            <a:cubicBezTo>
                              <a:pt x="5715" y="23813"/>
                              <a:pt x="5715" y="23813"/>
                              <a:pt x="5715" y="23813"/>
                            </a:cubicBezTo>
                            <a:cubicBezTo>
                              <a:pt x="5715" y="23813"/>
                              <a:pt x="5715" y="22860"/>
                              <a:pt x="5715" y="22860"/>
                            </a:cubicBezTo>
                            <a:cubicBezTo>
                              <a:pt x="5715" y="21908"/>
                              <a:pt x="5715" y="21908"/>
                              <a:pt x="5715" y="20955"/>
                            </a:cubicBezTo>
                            <a:cubicBezTo>
                              <a:pt x="5715" y="20003"/>
                              <a:pt x="5715" y="19050"/>
                              <a:pt x="5715" y="18097"/>
                            </a:cubicBezTo>
                            <a:cubicBezTo>
                              <a:pt x="5715" y="17145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5240"/>
                              <a:pt x="5715" y="15240"/>
                            </a:cubicBezTo>
                            <a:lnTo>
                              <a:pt x="5715" y="15240"/>
                            </a:lnTo>
                            <a:lnTo>
                              <a:pt x="5715" y="15240"/>
                            </a:lnTo>
                            <a:lnTo>
                              <a:pt x="5715" y="15240"/>
                            </a:lnTo>
                            <a:lnTo>
                              <a:pt x="5715" y="14288"/>
                            </a:lnTo>
                            <a:cubicBezTo>
                              <a:pt x="5715" y="13335"/>
                              <a:pt x="5715" y="12383"/>
                              <a:pt x="6668" y="11430"/>
                            </a:cubicBezTo>
                            <a:lnTo>
                              <a:pt x="6668" y="11430"/>
                            </a:lnTo>
                            <a:lnTo>
                              <a:pt x="6668" y="11430"/>
                            </a:lnTo>
                            <a:lnTo>
                              <a:pt x="6668" y="11430"/>
                            </a:lnTo>
                            <a:lnTo>
                              <a:pt x="6668" y="11430"/>
                            </a:ln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lnTo>
                              <a:pt x="6668" y="10478"/>
                            </a:ln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6668" y="10478"/>
                            </a:lnTo>
                            <a:lnTo>
                              <a:pt x="7620" y="9525"/>
                            </a:lnTo>
                            <a:cubicBezTo>
                              <a:pt x="7620" y="9525"/>
                              <a:pt x="8572" y="8572"/>
                              <a:pt x="8572" y="8572"/>
                            </a:cubicBez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cubicBezTo>
                              <a:pt x="8572" y="8572"/>
                              <a:pt x="8572" y="8572"/>
                              <a:pt x="9525" y="8572"/>
                            </a:cubicBezTo>
                            <a:cubicBezTo>
                              <a:pt x="9525" y="8572"/>
                              <a:pt x="9525" y="8572"/>
                              <a:pt x="10477" y="8572"/>
                            </a:cubicBezTo>
                            <a:cubicBezTo>
                              <a:pt x="10477" y="8572"/>
                              <a:pt x="10477" y="8572"/>
                              <a:pt x="10477" y="8572"/>
                            </a:cubicBezTo>
                            <a:cubicBezTo>
                              <a:pt x="10477" y="8572"/>
                              <a:pt x="10477" y="8572"/>
                              <a:pt x="10477" y="8572"/>
                            </a:cubicBez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cubicBezTo>
                              <a:pt x="10477" y="8572"/>
                              <a:pt x="10477" y="8572"/>
                              <a:pt x="10477" y="8572"/>
                            </a:cubicBez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cubicBezTo>
                              <a:pt x="10477" y="8572"/>
                              <a:pt x="10477" y="8572"/>
                              <a:pt x="10477" y="8572"/>
                            </a:cubicBez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cubicBezTo>
                              <a:pt x="10477" y="8572"/>
                              <a:pt x="10477" y="8572"/>
                              <a:pt x="10477" y="8572"/>
                            </a:cubicBez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lnTo>
                              <a:pt x="10477" y="8572"/>
                            </a:lnTo>
                            <a:cubicBezTo>
                              <a:pt x="10477" y="8572"/>
                              <a:pt x="10477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2382" y="8572"/>
                            </a:cubicBezTo>
                            <a:lnTo>
                              <a:pt x="12382" y="0"/>
                            </a:lnTo>
                            <a:cubicBezTo>
                              <a:pt x="11430" y="0"/>
                              <a:pt x="11430" y="0"/>
                              <a:pt x="10477" y="0"/>
                            </a:cubicBezTo>
                            <a:lnTo>
                              <a:pt x="10477" y="0"/>
                            </a:lnTo>
                            <a:lnTo>
                              <a:pt x="10477" y="0"/>
                            </a:lnTo>
                            <a:lnTo>
                              <a:pt x="10477" y="0"/>
                            </a:lnTo>
                            <a:lnTo>
                              <a:pt x="10477" y="0"/>
                            </a:lnTo>
                            <a:lnTo>
                              <a:pt x="10477" y="0"/>
                            </a:lnTo>
                            <a:cubicBezTo>
                              <a:pt x="10477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8572" y="0"/>
                              <a:pt x="8572" y="0"/>
                            </a:cubicBezTo>
                            <a:lnTo>
                              <a:pt x="8572" y="0"/>
                            </a:lnTo>
                            <a:lnTo>
                              <a:pt x="8572" y="0"/>
                            </a:lnTo>
                            <a:lnTo>
                              <a:pt x="8572" y="0"/>
                            </a:lnTo>
                            <a:lnTo>
                              <a:pt x="8572" y="0"/>
                            </a:lnTo>
                            <a:lnTo>
                              <a:pt x="7620" y="0"/>
                            </a:lnTo>
                            <a:cubicBezTo>
                              <a:pt x="7620" y="0"/>
                              <a:pt x="6668" y="0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5715" y="953"/>
                            </a:cubicBez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lnTo>
                              <a:pt x="5715" y="953"/>
                            </a:lnTo>
                            <a:cubicBezTo>
                              <a:pt x="5715" y="953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3810" y="2858"/>
                              <a:pt x="3810" y="2858"/>
                            </a:cubicBez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close/>
                          </a:path>
                        </a:pathLst>
                      </a:custGeom>
                      <a:solidFill>
                        <a:srgbClr val="FC494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1792" name="图形 2"/>
                    <p:cNvGrpSpPr/>
                    <p:nvPr/>
                  </p:nvGrpSpPr>
                  <p:grpSpPr>
                    <a:xfrm>
                      <a:off x="4129087" y="3668077"/>
                      <a:ext cx="19050" cy="19050"/>
                      <a:chOff x="4129087" y="3668077"/>
                      <a:chExt cx="19050" cy="19050"/>
                    </a:xfrm>
                  </p:grpSpPr>
                  <p:grpSp>
                    <p:nvGrpSpPr>
                      <p:cNvPr id="1793" name="图形 2"/>
                      <p:cNvGrpSpPr/>
                      <p:nvPr/>
                    </p:nvGrpSpPr>
                    <p:grpSpPr>
                      <a:xfrm>
                        <a:off x="4129087" y="3668077"/>
                        <a:ext cx="19050" cy="19050"/>
                        <a:chOff x="4129087" y="3668077"/>
                        <a:chExt cx="19050" cy="19050"/>
                      </a:xfrm>
                    </p:grpSpPr>
                    <p:sp>
                      <p:nvSpPr>
                        <p:cNvPr id="1794" name="任意多边形: 形状 1677"/>
                        <p:cNvSpPr/>
                        <p:nvPr/>
                      </p:nvSpPr>
                      <p:spPr>
                        <a:xfrm>
                          <a:off x="4129087" y="3668077"/>
                          <a:ext cx="19050" cy="19050"/>
                        </a:xfrm>
                        <a:custGeom>
                          <a:avLst/>
                          <a:gdLst>
                            <a:gd name="connsiteX0" fmla="*/ 19050 w 19050"/>
                            <a:gd name="connsiteY0" fmla="*/ 8572 h 19050"/>
                            <a:gd name="connsiteX1" fmla="*/ 17145 w 19050"/>
                            <a:gd name="connsiteY1" fmla="*/ 11430 h 19050"/>
                            <a:gd name="connsiteX2" fmla="*/ 15240 w 19050"/>
                            <a:gd name="connsiteY2" fmla="*/ 14288 h 19050"/>
                            <a:gd name="connsiteX3" fmla="*/ 11430 w 19050"/>
                            <a:gd name="connsiteY3" fmla="*/ 19050 h 19050"/>
                            <a:gd name="connsiteX4" fmla="*/ 5715 w 19050"/>
                            <a:gd name="connsiteY4" fmla="*/ 16192 h 19050"/>
                            <a:gd name="connsiteX5" fmla="*/ 2857 w 19050"/>
                            <a:gd name="connsiteY5" fmla="*/ 15240 h 19050"/>
                            <a:gd name="connsiteX6" fmla="*/ 0 w 19050"/>
                            <a:gd name="connsiteY6" fmla="*/ 13335 h 19050"/>
                            <a:gd name="connsiteX7" fmla="*/ 3810 w 19050"/>
                            <a:gd name="connsiteY7" fmla="*/ 6667 h 19050"/>
                            <a:gd name="connsiteX8" fmla="*/ 5715 w 19050"/>
                            <a:gd name="connsiteY8" fmla="*/ 2857 h 19050"/>
                            <a:gd name="connsiteX9" fmla="*/ 6668 w 19050"/>
                            <a:gd name="connsiteY9" fmla="*/ 952 h 19050"/>
                            <a:gd name="connsiteX10" fmla="*/ 6668 w 19050"/>
                            <a:gd name="connsiteY10" fmla="*/ 0 h 19050"/>
                            <a:gd name="connsiteX11" fmla="*/ 6668 w 19050"/>
                            <a:gd name="connsiteY11" fmla="*/ 0 h 19050"/>
                            <a:gd name="connsiteX12" fmla="*/ 6668 w 19050"/>
                            <a:gd name="connsiteY12" fmla="*/ 0 h 19050"/>
                            <a:gd name="connsiteX13" fmla="*/ 6668 w 19050"/>
                            <a:gd name="connsiteY13" fmla="*/ 0 h 19050"/>
                            <a:gd name="connsiteX14" fmla="*/ 6668 w 19050"/>
                            <a:gd name="connsiteY14" fmla="*/ 0 h 19050"/>
                            <a:gd name="connsiteX15" fmla="*/ 6668 w 19050"/>
                            <a:gd name="connsiteY15" fmla="*/ 0 h 19050"/>
                            <a:gd name="connsiteX16" fmla="*/ 6668 w 19050"/>
                            <a:gd name="connsiteY16" fmla="*/ 0 h 19050"/>
                            <a:gd name="connsiteX17" fmla="*/ 6668 w 19050"/>
                            <a:gd name="connsiteY17" fmla="*/ 0 h 19050"/>
                            <a:gd name="connsiteX18" fmla="*/ 6668 w 19050"/>
                            <a:gd name="connsiteY18" fmla="*/ 0 h 19050"/>
                            <a:gd name="connsiteX19" fmla="*/ 5715 w 19050"/>
                            <a:gd name="connsiteY19" fmla="*/ 0 h 19050"/>
                            <a:gd name="connsiteX20" fmla="*/ 19050 w 19050"/>
                            <a:gd name="connsiteY20" fmla="*/ 8572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</a:cxnLst>
                          <a:rect l="l" t="t" r="r" b="b"/>
                          <a:pathLst>
                            <a:path w="19050" h="19050">
                              <a:moveTo>
                                <a:pt x="19050" y="8572"/>
                              </a:moveTo>
                              <a:lnTo>
                                <a:pt x="17145" y="11430"/>
                              </a:lnTo>
                              <a:lnTo>
                                <a:pt x="15240" y="14288"/>
                              </a:lnTo>
                              <a:lnTo>
                                <a:pt x="11430" y="19050"/>
                              </a:lnTo>
                              <a:lnTo>
                                <a:pt x="5715" y="16192"/>
                              </a:lnTo>
                              <a:lnTo>
                                <a:pt x="2857" y="15240"/>
                              </a:lnTo>
                              <a:lnTo>
                                <a:pt x="0" y="13335"/>
                              </a:lnTo>
                              <a:lnTo>
                                <a:pt x="3810" y="6667"/>
                              </a:lnTo>
                              <a:lnTo>
                                <a:pt x="5715" y="2857"/>
                              </a:lnTo>
                              <a:lnTo>
                                <a:pt x="6668" y="952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lnTo>
                                <a:pt x="19050" y="8572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95" name="任意多边形: 形状 1678"/>
                        <p:cNvSpPr/>
                        <p:nvPr/>
                      </p:nvSpPr>
                      <p:spPr>
                        <a:xfrm>
                          <a:off x="4137660" y="3670934"/>
                          <a:ext cx="3809" cy="3810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0 h 3810"/>
                            <a:gd name="connsiteX1" fmla="*/ 1905 w 3809"/>
                            <a:gd name="connsiteY1" fmla="*/ 0 h 3810"/>
                            <a:gd name="connsiteX2" fmla="*/ 1905 w 3809"/>
                            <a:gd name="connsiteY2" fmla="*/ 0 h 3810"/>
                            <a:gd name="connsiteX3" fmla="*/ 952 w 3809"/>
                            <a:gd name="connsiteY3" fmla="*/ 953 h 3810"/>
                            <a:gd name="connsiteX4" fmla="*/ 952 w 3809"/>
                            <a:gd name="connsiteY4" fmla="*/ 953 h 3810"/>
                            <a:gd name="connsiteX5" fmla="*/ 952 w 3809"/>
                            <a:gd name="connsiteY5" fmla="*/ 953 h 3810"/>
                            <a:gd name="connsiteX6" fmla="*/ 0 w 3809"/>
                            <a:gd name="connsiteY6" fmla="*/ 1905 h 3810"/>
                            <a:gd name="connsiteX7" fmla="*/ 0 w 3809"/>
                            <a:gd name="connsiteY7" fmla="*/ 1905 h 3810"/>
                            <a:gd name="connsiteX8" fmla="*/ 0 w 3809"/>
                            <a:gd name="connsiteY8" fmla="*/ 1905 h 3810"/>
                            <a:gd name="connsiteX9" fmla="*/ 0 w 3809"/>
                            <a:gd name="connsiteY9" fmla="*/ 1905 h 3810"/>
                            <a:gd name="connsiteX10" fmla="*/ 0 w 3809"/>
                            <a:gd name="connsiteY10" fmla="*/ 1905 h 3810"/>
                            <a:gd name="connsiteX11" fmla="*/ 0 w 3809"/>
                            <a:gd name="connsiteY11" fmla="*/ 1905 h 3810"/>
                            <a:gd name="connsiteX12" fmla="*/ 0 w 3809"/>
                            <a:gd name="connsiteY12" fmla="*/ 1905 h 3810"/>
                            <a:gd name="connsiteX13" fmla="*/ 0 w 3809"/>
                            <a:gd name="connsiteY13" fmla="*/ 1905 h 3810"/>
                            <a:gd name="connsiteX14" fmla="*/ 0 w 3809"/>
                            <a:gd name="connsiteY14" fmla="*/ 1905 h 3810"/>
                            <a:gd name="connsiteX15" fmla="*/ 0 w 3809"/>
                            <a:gd name="connsiteY15" fmla="*/ 1905 h 3810"/>
                            <a:gd name="connsiteX16" fmla="*/ 0 w 3809"/>
                            <a:gd name="connsiteY16" fmla="*/ 1905 h 3810"/>
                            <a:gd name="connsiteX17" fmla="*/ 0 w 3809"/>
                            <a:gd name="connsiteY17" fmla="*/ 1905 h 3810"/>
                            <a:gd name="connsiteX18" fmla="*/ 0 w 3809"/>
                            <a:gd name="connsiteY18" fmla="*/ 1905 h 3810"/>
                            <a:gd name="connsiteX19" fmla="*/ 0 w 3809"/>
                            <a:gd name="connsiteY19" fmla="*/ 1905 h 3810"/>
                            <a:gd name="connsiteX20" fmla="*/ 0 w 3809"/>
                            <a:gd name="connsiteY20" fmla="*/ 1905 h 3810"/>
                            <a:gd name="connsiteX21" fmla="*/ 0 w 3809"/>
                            <a:gd name="connsiteY21" fmla="*/ 1905 h 3810"/>
                            <a:gd name="connsiteX22" fmla="*/ 0 w 3809"/>
                            <a:gd name="connsiteY22" fmla="*/ 1905 h 3810"/>
                            <a:gd name="connsiteX23" fmla="*/ 0 w 3809"/>
                            <a:gd name="connsiteY23" fmla="*/ 1905 h 3810"/>
                            <a:gd name="connsiteX24" fmla="*/ 0 w 3809"/>
                            <a:gd name="connsiteY24" fmla="*/ 1905 h 3810"/>
                            <a:gd name="connsiteX25" fmla="*/ 0 w 3809"/>
                            <a:gd name="connsiteY25" fmla="*/ 1905 h 3810"/>
                            <a:gd name="connsiteX26" fmla="*/ 0 w 3809"/>
                            <a:gd name="connsiteY26" fmla="*/ 1905 h 3810"/>
                            <a:gd name="connsiteX27" fmla="*/ 0 w 3809"/>
                            <a:gd name="connsiteY27" fmla="*/ 1905 h 3810"/>
                            <a:gd name="connsiteX28" fmla="*/ 0 w 3809"/>
                            <a:gd name="connsiteY28" fmla="*/ 1905 h 3810"/>
                            <a:gd name="connsiteX29" fmla="*/ 0 w 3809"/>
                            <a:gd name="connsiteY29" fmla="*/ 1905 h 3810"/>
                            <a:gd name="connsiteX30" fmla="*/ 0 w 3809"/>
                            <a:gd name="connsiteY30" fmla="*/ 1905 h 3810"/>
                            <a:gd name="connsiteX31" fmla="*/ 0 w 3809"/>
                            <a:gd name="connsiteY31" fmla="*/ 1905 h 3810"/>
                            <a:gd name="connsiteX32" fmla="*/ 0 w 3809"/>
                            <a:gd name="connsiteY32" fmla="*/ 1905 h 3810"/>
                            <a:gd name="connsiteX33" fmla="*/ 0 w 3809"/>
                            <a:gd name="connsiteY33" fmla="*/ 1905 h 3810"/>
                            <a:gd name="connsiteX34" fmla="*/ 0 w 3809"/>
                            <a:gd name="connsiteY34" fmla="*/ 1905 h 3810"/>
                            <a:gd name="connsiteX35" fmla="*/ 0 w 3809"/>
                            <a:gd name="connsiteY35" fmla="*/ 1905 h 3810"/>
                            <a:gd name="connsiteX36" fmla="*/ 0 w 3809"/>
                            <a:gd name="connsiteY36" fmla="*/ 2858 h 3810"/>
                            <a:gd name="connsiteX37" fmla="*/ 0 w 3809"/>
                            <a:gd name="connsiteY37" fmla="*/ 2858 h 3810"/>
                            <a:gd name="connsiteX38" fmla="*/ 0 w 3809"/>
                            <a:gd name="connsiteY38" fmla="*/ 3810 h 3810"/>
                            <a:gd name="connsiteX39" fmla="*/ 0 w 3809"/>
                            <a:gd name="connsiteY39" fmla="*/ 3810 h 3810"/>
                            <a:gd name="connsiteX40" fmla="*/ 0 w 3809"/>
                            <a:gd name="connsiteY40" fmla="*/ 3810 h 3810"/>
                            <a:gd name="connsiteX41" fmla="*/ 0 w 3809"/>
                            <a:gd name="connsiteY41" fmla="*/ 3810 h 3810"/>
                            <a:gd name="connsiteX42" fmla="*/ 0 w 3809"/>
                            <a:gd name="connsiteY42" fmla="*/ 3810 h 3810"/>
                            <a:gd name="connsiteX43" fmla="*/ 0 w 3809"/>
                            <a:gd name="connsiteY43" fmla="*/ 3810 h 3810"/>
                            <a:gd name="connsiteX44" fmla="*/ 0 w 3809"/>
                            <a:gd name="connsiteY44" fmla="*/ 3810 h 3810"/>
                            <a:gd name="connsiteX45" fmla="*/ 0 w 3809"/>
                            <a:gd name="connsiteY45" fmla="*/ 3810 h 3810"/>
                            <a:gd name="connsiteX46" fmla="*/ 0 w 3809"/>
                            <a:gd name="connsiteY46" fmla="*/ 3810 h 3810"/>
                            <a:gd name="connsiteX47" fmla="*/ 0 w 3809"/>
                            <a:gd name="connsiteY47" fmla="*/ 3810 h 3810"/>
                            <a:gd name="connsiteX48" fmla="*/ 0 w 3809"/>
                            <a:gd name="connsiteY48" fmla="*/ 3810 h 3810"/>
                            <a:gd name="connsiteX49" fmla="*/ 0 w 3809"/>
                            <a:gd name="connsiteY49" fmla="*/ 3810 h 3810"/>
                            <a:gd name="connsiteX50" fmla="*/ 952 w 3809"/>
                            <a:gd name="connsiteY50" fmla="*/ 3810 h 3810"/>
                            <a:gd name="connsiteX51" fmla="*/ 952 w 3809"/>
                            <a:gd name="connsiteY51" fmla="*/ 3810 h 3810"/>
                            <a:gd name="connsiteX52" fmla="*/ 952 w 3809"/>
                            <a:gd name="connsiteY52" fmla="*/ 3810 h 3810"/>
                            <a:gd name="connsiteX53" fmla="*/ 952 w 3809"/>
                            <a:gd name="connsiteY53" fmla="*/ 3810 h 3810"/>
                            <a:gd name="connsiteX54" fmla="*/ 952 w 3809"/>
                            <a:gd name="connsiteY54" fmla="*/ 3810 h 3810"/>
                            <a:gd name="connsiteX55" fmla="*/ 952 w 3809"/>
                            <a:gd name="connsiteY55" fmla="*/ 3810 h 3810"/>
                            <a:gd name="connsiteX56" fmla="*/ 952 w 3809"/>
                            <a:gd name="connsiteY56" fmla="*/ 3810 h 3810"/>
                            <a:gd name="connsiteX57" fmla="*/ 952 w 3809"/>
                            <a:gd name="connsiteY57" fmla="*/ 3810 h 3810"/>
                            <a:gd name="connsiteX58" fmla="*/ 952 w 3809"/>
                            <a:gd name="connsiteY58" fmla="*/ 3810 h 3810"/>
                            <a:gd name="connsiteX59" fmla="*/ 952 w 3809"/>
                            <a:gd name="connsiteY59" fmla="*/ 3810 h 3810"/>
                            <a:gd name="connsiteX60" fmla="*/ 952 w 3809"/>
                            <a:gd name="connsiteY60" fmla="*/ 3810 h 3810"/>
                            <a:gd name="connsiteX61" fmla="*/ 952 w 3809"/>
                            <a:gd name="connsiteY61" fmla="*/ 3810 h 3810"/>
                            <a:gd name="connsiteX62" fmla="*/ 952 w 3809"/>
                            <a:gd name="connsiteY62" fmla="*/ 3810 h 3810"/>
                            <a:gd name="connsiteX63" fmla="*/ 952 w 3809"/>
                            <a:gd name="connsiteY63" fmla="*/ 3810 h 3810"/>
                            <a:gd name="connsiteX64" fmla="*/ 952 w 3809"/>
                            <a:gd name="connsiteY64" fmla="*/ 3810 h 3810"/>
                            <a:gd name="connsiteX65" fmla="*/ 952 w 3809"/>
                            <a:gd name="connsiteY65" fmla="*/ 3810 h 3810"/>
                            <a:gd name="connsiteX66" fmla="*/ 952 w 3809"/>
                            <a:gd name="connsiteY66" fmla="*/ 3810 h 3810"/>
                            <a:gd name="connsiteX67" fmla="*/ 952 w 3809"/>
                            <a:gd name="connsiteY67" fmla="*/ 3810 h 3810"/>
                            <a:gd name="connsiteX68" fmla="*/ 952 w 3809"/>
                            <a:gd name="connsiteY68" fmla="*/ 3810 h 3810"/>
                            <a:gd name="connsiteX69" fmla="*/ 952 w 3809"/>
                            <a:gd name="connsiteY69" fmla="*/ 3810 h 3810"/>
                            <a:gd name="connsiteX70" fmla="*/ 952 w 3809"/>
                            <a:gd name="connsiteY70" fmla="*/ 3810 h 3810"/>
                            <a:gd name="connsiteX71" fmla="*/ 952 w 3809"/>
                            <a:gd name="connsiteY71" fmla="*/ 3810 h 3810"/>
                            <a:gd name="connsiteX72" fmla="*/ 952 w 3809"/>
                            <a:gd name="connsiteY72" fmla="*/ 3810 h 3810"/>
                            <a:gd name="connsiteX73" fmla="*/ 952 w 3809"/>
                            <a:gd name="connsiteY73" fmla="*/ 3810 h 3810"/>
                            <a:gd name="connsiteX74" fmla="*/ 952 w 3809"/>
                            <a:gd name="connsiteY74" fmla="*/ 3810 h 3810"/>
                            <a:gd name="connsiteX75" fmla="*/ 952 w 3809"/>
                            <a:gd name="connsiteY75" fmla="*/ 3810 h 3810"/>
                            <a:gd name="connsiteX76" fmla="*/ 952 w 3809"/>
                            <a:gd name="connsiteY76" fmla="*/ 3810 h 3810"/>
                            <a:gd name="connsiteX77" fmla="*/ 952 w 3809"/>
                            <a:gd name="connsiteY77" fmla="*/ 3810 h 3810"/>
                            <a:gd name="connsiteX78" fmla="*/ 952 w 3809"/>
                            <a:gd name="connsiteY78" fmla="*/ 3810 h 3810"/>
                            <a:gd name="connsiteX79" fmla="*/ 952 w 3809"/>
                            <a:gd name="connsiteY79" fmla="*/ 3810 h 3810"/>
                            <a:gd name="connsiteX80" fmla="*/ 952 w 3809"/>
                            <a:gd name="connsiteY80" fmla="*/ 3810 h 3810"/>
                            <a:gd name="connsiteX81" fmla="*/ 952 w 3809"/>
                            <a:gd name="connsiteY81" fmla="*/ 3810 h 3810"/>
                            <a:gd name="connsiteX82" fmla="*/ 952 w 3809"/>
                            <a:gd name="connsiteY82" fmla="*/ 3810 h 3810"/>
                            <a:gd name="connsiteX83" fmla="*/ 952 w 3809"/>
                            <a:gd name="connsiteY83" fmla="*/ 3810 h 3810"/>
                            <a:gd name="connsiteX84" fmla="*/ 952 w 3809"/>
                            <a:gd name="connsiteY84" fmla="*/ 3810 h 3810"/>
                            <a:gd name="connsiteX85" fmla="*/ 952 w 3809"/>
                            <a:gd name="connsiteY85" fmla="*/ 3810 h 3810"/>
                            <a:gd name="connsiteX86" fmla="*/ 952 w 3809"/>
                            <a:gd name="connsiteY86" fmla="*/ 3810 h 3810"/>
                            <a:gd name="connsiteX87" fmla="*/ 952 w 3809"/>
                            <a:gd name="connsiteY87" fmla="*/ 3810 h 3810"/>
                            <a:gd name="connsiteX88" fmla="*/ 952 w 3809"/>
                            <a:gd name="connsiteY88" fmla="*/ 3810 h 3810"/>
                            <a:gd name="connsiteX89" fmla="*/ 952 w 3809"/>
                            <a:gd name="connsiteY89" fmla="*/ 3810 h 3810"/>
                            <a:gd name="connsiteX90" fmla="*/ 952 w 3809"/>
                            <a:gd name="connsiteY90" fmla="*/ 3810 h 3810"/>
                            <a:gd name="connsiteX91" fmla="*/ 952 w 3809"/>
                            <a:gd name="connsiteY91" fmla="*/ 3810 h 3810"/>
                            <a:gd name="connsiteX92" fmla="*/ 952 w 3809"/>
                            <a:gd name="connsiteY92" fmla="*/ 3810 h 3810"/>
                            <a:gd name="connsiteX93" fmla="*/ 952 w 3809"/>
                            <a:gd name="connsiteY93" fmla="*/ 3810 h 3810"/>
                            <a:gd name="connsiteX94" fmla="*/ 952 w 3809"/>
                            <a:gd name="connsiteY94" fmla="*/ 3810 h 3810"/>
                            <a:gd name="connsiteX95" fmla="*/ 952 w 3809"/>
                            <a:gd name="connsiteY95" fmla="*/ 3810 h 3810"/>
                            <a:gd name="connsiteX96" fmla="*/ 952 w 3809"/>
                            <a:gd name="connsiteY96" fmla="*/ 3810 h 3810"/>
                            <a:gd name="connsiteX97" fmla="*/ 952 w 3809"/>
                            <a:gd name="connsiteY97" fmla="*/ 3810 h 3810"/>
                            <a:gd name="connsiteX98" fmla="*/ 952 w 3809"/>
                            <a:gd name="connsiteY98" fmla="*/ 3810 h 3810"/>
                            <a:gd name="connsiteX99" fmla="*/ 952 w 3809"/>
                            <a:gd name="connsiteY99" fmla="*/ 3810 h 3810"/>
                            <a:gd name="connsiteX100" fmla="*/ 952 w 3809"/>
                            <a:gd name="connsiteY100" fmla="*/ 3810 h 3810"/>
                            <a:gd name="connsiteX101" fmla="*/ 952 w 3809"/>
                            <a:gd name="connsiteY101" fmla="*/ 3810 h 3810"/>
                            <a:gd name="connsiteX102" fmla="*/ 952 w 3809"/>
                            <a:gd name="connsiteY102" fmla="*/ 3810 h 3810"/>
                            <a:gd name="connsiteX103" fmla="*/ 952 w 3809"/>
                            <a:gd name="connsiteY103" fmla="*/ 3810 h 3810"/>
                            <a:gd name="connsiteX104" fmla="*/ 952 w 3809"/>
                            <a:gd name="connsiteY104" fmla="*/ 3810 h 3810"/>
                            <a:gd name="connsiteX105" fmla="*/ 952 w 3809"/>
                            <a:gd name="connsiteY105" fmla="*/ 3810 h 3810"/>
                            <a:gd name="connsiteX106" fmla="*/ 952 w 3809"/>
                            <a:gd name="connsiteY106" fmla="*/ 3810 h 3810"/>
                            <a:gd name="connsiteX107" fmla="*/ 952 w 3809"/>
                            <a:gd name="connsiteY107" fmla="*/ 3810 h 3810"/>
                            <a:gd name="connsiteX108" fmla="*/ 952 w 3809"/>
                            <a:gd name="connsiteY108" fmla="*/ 3810 h 3810"/>
                            <a:gd name="connsiteX109" fmla="*/ 952 w 3809"/>
                            <a:gd name="connsiteY109" fmla="*/ 3810 h 3810"/>
                            <a:gd name="connsiteX110" fmla="*/ 952 w 3809"/>
                            <a:gd name="connsiteY110" fmla="*/ 3810 h 3810"/>
                            <a:gd name="connsiteX111" fmla="*/ 952 w 3809"/>
                            <a:gd name="connsiteY111" fmla="*/ 3810 h 3810"/>
                            <a:gd name="connsiteX112" fmla="*/ 952 w 3809"/>
                            <a:gd name="connsiteY112" fmla="*/ 3810 h 3810"/>
                            <a:gd name="connsiteX113" fmla="*/ 952 w 3809"/>
                            <a:gd name="connsiteY113" fmla="*/ 2858 h 3810"/>
                            <a:gd name="connsiteX114" fmla="*/ 952 w 3809"/>
                            <a:gd name="connsiteY114" fmla="*/ 2858 h 3810"/>
                            <a:gd name="connsiteX115" fmla="*/ 952 w 3809"/>
                            <a:gd name="connsiteY115" fmla="*/ 2858 h 3810"/>
                            <a:gd name="connsiteX116" fmla="*/ 952 w 3809"/>
                            <a:gd name="connsiteY116" fmla="*/ 2858 h 3810"/>
                            <a:gd name="connsiteX117" fmla="*/ 952 w 3809"/>
                            <a:gd name="connsiteY117" fmla="*/ 2858 h 3810"/>
                            <a:gd name="connsiteX118" fmla="*/ 952 w 3809"/>
                            <a:gd name="connsiteY118" fmla="*/ 2858 h 3810"/>
                            <a:gd name="connsiteX119" fmla="*/ 952 w 3809"/>
                            <a:gd name="connsiteY119" fmla="*/ 2858 h 3810"/>
                            <a:gd name="connsiteX120" fmla="*/ 952 w 3809"/>
                            <a:gd name="connsiteY120" fmla="*/ 2858 h 3810"/>
                            <a:gd name="connsiteX121" fmla="*/ 952 w 3809"/>
                            <a:gd name="connsiteY121" fmla="*/ 2858 h 3810"/>
                            <a:gd name="connsiteX122" fmla="*/ 952 w 3809"/>
                            <a:gd name="connsiteY122" fmla="*/ 2858 h 3810"/>
                            <a:gd name="connsiteX123" fmla="*/ 1905 w 3809"/>
                            <a:gd name="connsiteY123" fmla="*/ 0 h 3810"/>
                            <a:gd name="connsiteX124" fmla="*/ 1905 w 3809"/>
                            <a:gd name="connsiteY124" fmla="*/ 0 h 3810"/>
                            <a:gd name="connsiteX125" fmla="*/ 1905 w 3809"/>
                            <a:gd name="connsiteY125" fmla="*/ 0 h 3810"/>
                            <a:gd name="connsiteX126" fmla="*/ 1905 w 3809"/>
                            <a:gd name="connsiteY126" fmla="*/ 0 h 3810"/>
                            <a:gd name="connsiteX127" fmla="*/ 1905 w 3809"/>
                            <a:gd name="connsiteY127" fmla="*/ 0 h 3810"/>
                            <a:gd name="connsiteX128" fmla="*/ 1905 w 3809"/>
                            <a:gd name="connsiteY128" fmla="*/ 0 h 3810"/>
                            <a:gd name="connsiteX129" fmla="*/ 1905 w 3809"/>
                            <a:gd name="connsiteY129" fmla="*/ 0 h 3810"/>
                            <a:gd name="connsiteX130" fmla="*/ 1905 w 3809"/>
                            <a:gd name="connsiteY130" fmla="*/ 0 h 3810"/>
                            <a:gd name="connsiteX131" fmla="*/ 1905 w 3809"/>
                            <a:gd name="connsiteY131" fmla="*/ 0 h 3810"/>
                            <a:gd name="connsiteX132" fmla="*/ 3810 w 3809"/>
                            <a:gd name="connsiteY132" fmla="*/ 3810 h 3810"/>
                            <a:gd name="connsiteX133" fmla="*/ 3810 w 3809"/>
                            <a:gd name="connsiteY133" fmla="*/ 3810 h 3810"/>
                            <a:gd name="connsiteX134" fmla="*/ 3810 w 3809"/>
                            <a:gd name="connsiteY134" fmla="*/ 3810 h 3810"/>
                            <a:gd name="connsiteX135" fmla="*/ 3810 w 3809"/>
                            <a:gd name="connsiteY135" fmla="*/ 3810 h 3810"/>
                            <a:gd name="connsiteX136" fmla="*/ 3810 w 3809"/>
                            <a:gd name="connsiteY136" fmla="*/ 3810 h 3810"/>
                            <a:gd name="connsiteX137" fmla="*/ 3810 w 3809"/>
                            <a:gd name="connsiteY137" fmla="*/ 3810 h 3810"/>
                            <a:gd name="connsiteX138" fmla="*/ 3810 w 3809"/>
                            <a:gd name="connsiteY138" fmla="*/ 3810 h 3810"/>
                            <a:gd name="connsiteX139" fmla="*/ 3810 w 3809"/>
                            <a:gd name="connsiteY139" fmla="*/ 3810 h 3810"/>
                            <a:gd name="connsiteX140" fmla="*/ 3810 w 3809"/>
                            <a:gd name="connsiteY140" fmla="*/ 3810 h 3810"/>
                            <a:gd name="connsiteX141" fmla="*/ 3810 w 3809"/>
                            <a:gd name="connsiteY141" fmla="*/ 3810 h 3810"/>
                            <a:gd name="connsiteX142" fmla="*/ 3810 w 3809"/>
                            <a:gd name="connsiteY142" fmla="*/ 3810 h 3810"/>
                            <a:gd name="connsiteX143" fmla="*/ 3810 w 3809"/>
                            <a:gd name="connsiteY143" fmla="*/ 3810 h 3810"/>
                            <a:gd name="connsiteX144" fmla="*/ 3810 w 3809"/>
                            <a:gd name="connsiteY144" fmla="*/ 3810 h 3810"/>
                            <a:gd name="connsiteX145" fmla="*/ 3810 w 3809"/>
                            <a:gd name="connsiteY145" fmla="*/ 3810 h 3810"/>
                            <a:gd name="connsiteX146" fmla="*/ 3810 w 3809"/>
                            <a:gd name="connsiteY146" fmla="*/ 3810 h 3810"/>
                            <a:gd name="connsiteX147" fmla="*/ 3810 w 3809"/>
                            <a:gd name="connsiteY147" fmla="*/ 3810 h 3810"/>
                            <a:gd name="connsiteX148" fmla="*/ 3810 w 3809"/>
                            <a:gd name="connsiteY148" fmla="*/ 3810 h 3810"/>
                            <a:gd name="connsiteX149" fmla="*/ 3810 w 3809"/>
                            <a:gd name="connsiteY149" fmla="*/ 3810 h 3810"/>
                            <a:gd name="connsiteX150" fmla="*/ 3810 w 3809"/>
                            <a:gd name="connsiteY150" fmla="*/ 3810 h 3810"/>
                            <a:gd name="connsiteX151" fmla="*/ 3810 w 3809"/>
                            <a:gd name="connsiteY151" fmla="*/ 3810 h 3810"/>
                            <a:gd name="connsiteX152" fmla="*/ 3810 w 3809"/>
                            <a:gd name="connsiteY152" fmla="*/ 3810 h 3810"/>
                            <a:gd name="connsiteX153" fmla="*/ 3810 w 3809"/>
                            <a:gd name="connsiteY153" fmla="*/ 3810 h 3810"/>
                            <a:gd name="connsiteX154" fmla="*/ 3810 w 3809"/>
                            <a:gd name="connsiteY154" fmla="*/ 3810 h 3810"/>
                            <a:gd name="connsiteX155" fmla="*/ 3810 w 3809"/>
                            <a:gd name="connsiteY155" fmla="*/ 3810 h 3810"/>
                            <a:gd name="connsiteX156" fmla="*/ 3810 w 3809"/>
                            <a:gd name="connsiteY156" fmla="*/ 3810 h 3810"/>
                            <a:gd name="connsiteX157" fmla="*/ 3810 w 3809"/>
                            <a:gd name="connsiteY157" fmla="*/ 3810 h 3810"/>
                            <a:gd name="connsiteX158" fmla="*/ 3810 w 3809"/>
                            <a:gd name="connsiteY158" fmla="*/ 3810 h 3810"/>
                            <a:gd name="connsiteX159" fmla="*/ 3810 w 3809"/>
                            <a:gd name="connsiteY159" fmla="*/ 3810 h 3810"/>
                            <a:gd name="connsiteX160" fmla="*/ 3810 w 3809"/>
                            <a:gd name="connsiteY160" fmla="*/ 3810 h 3810"/>
                            <a:gd name="connsiteX161" fmla="*/ 3810 w 3809"/>
                            <a:gd name="connsiteY161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</a:cxnLst>
                          <a:rect l="l" t="t" r="r" b="b"/>
                          <a:pathLst>
                            <a:path w="3809" h="3810"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952" y="3810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lnTo>
                                <a:pt x="952" y="2858"/>
                              </a:lnTo>
                              <a:lnTo>
                                <a:pt x="952" y="2858"/>
                              </a:lnTo>
                              <a:lnTo>
                                <a:pt x="952" y="2858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lose/>
                              <a:moveTo>
                                <a:pt x="3810" y="3810"/>
                              </a:move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2858"/>
                                <a:pt x="3810" y="2858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494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796" name="图形 2"/>
                      <p:cNvGrpSpPr/>
                      <p:nvPr/>
                    </p:nvGrpSpPr>
                    <p:grpSpPr>
                      <a:xfrm>
                        <a:off x="4132897" y="3672839"/>
                        <a:ext cx="5714" cy="5714"/>
                        <a:chOff x="4132897" y="3672839"/>
                        <a:chExt cx="5714" cy="5714"/>
                      </a:xfrm>
                    </p:grpSpPr>
                    <p:sp>
                      <p:nvSpPr>
                        <p:cNvPr id="1797" name="任意多边形: 形状 1680"/>
                        <p:cNvSpPr/>
                        <p:nvPr/>
                      </p:nvSpPr>
                      <p:spPr>
                        <a:xfrm>
                          <a:off x="4136707" y="36756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  <a:gd name="connsiteX5" fmla="*/ 0 w 9525"/>
                            <a:gd name="connsiteY5" fmla="*/ 0 h 9525"/>
                            <a:gd name="connsiteX6" fmla="*/ 0 w 9525"/>
                            <a:gd name="connsiteY6" fmla="*/ 0 h 9525"/>
                            <a:gd name="connsiteX7" fmla="*/ 0 w 9525"/>
                            <a:gd name="connsiteY7" fmla="*/ 0 h 9525"/>
                            <a:gd name="connsiteX8" fmla="*/ 0 w 9525"/>
                            <a:gd name="connsiteY8" fmla="*/ 0 h 9525"/>
                            <a:gd name="connsiteX9" fmla="*/ 0 w 9525"/>
                            <a:gd name="connsiteY9" fmla="*/ 0 h 9525"/>
                            <a:gd name="connsiteX10" fmla="*/ 0 w 9525"/>
                            <a:gd name="connsiteY10" fmla="*/ 0 h 9525"/>
                            <a:gd name="connsiteX11" fmla="*/ 0 w 9525"/>
                            <a:gd name="connsiteY11" fmla="*/ 0 h 9525"/>
                            <a:gd name="connsiteX12" fmla="*/ 0 w 9525"/>
                            <a:gd name="connsiteY12" fmla="*/ 0 h 9525"/>
                            <a:gd name="connsiteX13" fmla="*/ 0 w 9525"/>
                            <a:gd name="connsiteY13" fmla="*/ 0 h 9525"/>
                            <a:gd name="connsiteX14" fmla="*/ 0 w 9525"/>
                            <a:gd name="connsiteY14" fmla="*/ 0 h 9525"/>
                            <a:gd name="connsiteX15" fmla="*/ 0 w 9525"/>
                            <a:gd name="connsiteY15" fmla="*/ 0 h 9525"/>
                            <a:gd name="connsiteX16" fmla="*/ 0 w 9525"/>
                            <a:gd name="connsiteY16" fmla="*/ 0 h 9525"/>
                            <a:gd name="connsiteX17" fmla="*/ 0 w 9525"/>
                            <a:gd name="connsiteY17" fmla="*/ 0 h 9525"/>
                            <a:gd name="connsiteX18" fmla="*/ 0 w 9525"/>
                            <a:gd name="connsiteY18" fmla="*/ 0 h 9525"/>
                            <a:gd name="connsiteX19" fmla="*/ 0 w 9525"/>
                            <a:gd name="connsiteY19" fmla="*/ 0 h 9525"/>
                            <a:gd name="connsiteX20" fmla="*/ 0 w 9525"/>
                            <a:gd name="connsiteY20" fmla="*/ 0 h 9525"/>
                            <a:gd name="connsiteX21" fmla="*/ 0 w 9525"/>
                            <a:gd name="connsiteY21" fmla="*/ 0 h 9525"/>
                            <a:gd name="connsiteX22" fmla="*/ 0 w 9525"/>
                            <a:gd name="connsiteY22" fmla="*/ 0 h 9525"/>
                            <a:gd name="connsiteX23" fmla="*/ 0 w 9525"/>
                            <a:gd name="connsiteY23" fmla="*/ 0 h 9525"/>
                            <a:gd name="connsiteX24" fmla="*/ 0 w 9525"/>
                            <a:gd name="connsiteY24" fmla="*/ 0 h 9525"/>
                            <a:gd name="connsiteX25" fmla="*/ 0 w 9525"/>
                            <a:gd name="connsiteY25" fmla="*/ 0 h 9525"/>
                            <a:gd name="connsiteX26" fmla="*/ 0 w 9525"/>
                            <a:gd name="connsiteY26" fmla="*/ 0 h 9525"/>
                            <a:gd name="connsiteX27" fmla="*/ 0 w 9525"/>
                            <a:gd name="connsiteY27" fmla="*/ 0 h 9525"/>
                            <a:gd name="connsiteX28" fmla="*/ 0 w 9525"/>
                            <a:gd name="connsiteY28" fmla="*/ 0 h 9525"/>
                            <a:gd name="connsiteX29" fmla="*/ 0 w 9525"/>
                            <a:gd name="connsiteY2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98" name="任意多边形: 形状 1681"/>
                        <p:cNvSpPr/>
                        <p:nvPr/>
                      </p:nvSpPr>
                      <p:spPr>
                        <a:xfrm>
                          <a:off x="4134802" y="36728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494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799" name="任意多边形: 形状 1682"/>
                        <p:cNvSpPr/>
                        <p:nvPr/>
                      </p:nvSpPr>
                      <p:spPr>
                        <a:xfrm>
                          <a:off x="4135755" y="3672839"/>
                          <a:ext cx="2857" cy="2857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952 h 2857"/>
                            <a:gd name="connsiteX1" fmla="*/ 0 w 2857"/>
                            <a:gd name="connsiteY1" fmla="*/ 952 h 2857"/>
                            <a:gd name="connsiteX2" fmla="*/ 0 w 2857"/>
                            <a:gd name="connsiteY2" fmla="*/ 952 h 2857"/>
                            <a:gd name="connsiteX3" fmla="*/ 0 w 2857"/>
                            <a:gd name="connsiteY3" fmla="*/ 952 h 2857"/>
                            <a:gd name="connsiteX4" fmla="*/ 0 w 2857"/>
                            <a:gd name="connsiteY4" fmla="*/ 952 h 2857"/>
                            <a:gd name="connsiteX5" fmla="*/ 0 w 2857"/>
                            <a:gd name="connsiteY5" fmla="*/ 952 h 2857"/>
                            <a:gd name="connsiteX6" fmla="*/ 0 w 2857"/>
                            <a:gd name="connsiteY6" fmla="*/ 952 h 2857"/>
                            <a:gd name="connsiteX7" fmla="*/ 0 w 2857"/>
                            <a:gd name="connsiteY7" fmla="*/ 952 h 2857"/>
                            <a:gd name="connsiteX8" fmla="*/ 0 w 2857"/>
                            <a:gd name="connsiteY8" fmla="*/ 952 h 2857"/>
                            <a:gd name="connsiteX9" fmla="*/ 0 w 2857"/>
                            <a:gd name="connsiteY9" fmla="*/ 952 h 2857"/>
                            <a:gd name="connsiteX10" fmla="*/ 0 w 2857"/>
                            <a:gd name="connsiteY10" fmla="*/ 952 h 2857"/>
                            <a:gd name="connsiteX11" fmla="*/ 0 w 2857"/>
                            <a:gd name="connsiteY11" fmla="*/ 1905 h 2857"/>
                            <a:gd name="connsiteX12" fmla="*/ 0 w 2857"/>
                            <a:gd name="connsiteY12" fmla="*/ 1905 h 2857"/>
                            <a:gd name="connsiteX13" fmla="*/ 0 w 2857"/>
                            <a:gd name="connsiteY13" fmla="*/ 2857 h 2857"/>
                            <a:gd name="connsiteX14" fmla="*/ 0 w 2857"/>
                            <a:gd name="connsiteY14" fmla="*/ 2857 h 2857"/>
                            <a:gd name="connsiteX15" fmla="*/ 0 w 2857"/>
                            <a:gd name="connsiteY15" fmla="*/ 2857 h 2857"/>
                            <a:gd name="connsiteX16" fmla="*/ 0 w 2857"/>
                            <a:gd name="connsiteY16" fmla="*/ 2857 h 2857"/>
                            <a:gd name="connsiteX17" fmla="*/ 0 w 2857"/>
                            <a:gd name="connsiteY17" fmla="*/ 2857 h 2857"/>
                            <a:gd name="connsiteX18" fmla="*/ 0 w 2857"/>
                            <a:gd name="connsiteY18" fmla="*/ 2857 h 2857"/>
                            <a:gd name="connsiteX19" fmla="*/ 0 w 2857"/>
                            <a:gd name="connsiteY19" fmla="*/ 2857 h 2857"/>
                            <a:gd name="connsiteX20" fmla="*/ 0 w 2857"/>
                            <a:gd name="connsiteY20" fmla="*/ 2857 h 2857"/>
                            <a:gd name="connsiteX21" fmla="*/ 0 w 2857"/>
                            <a:gd name="connsiteY21" fmla="*/ 2857 h 2857"/>
                            <a:gd name="connsiteX22" fmla="*/ 0 w 2857"/>
                            <a:gd name="connsiteY22" fmla="*/ 2857 h 2857"/>
                            <a:gd name="connsiteX23" fmla="*/ 0 w 2857"/>
                            <a:gd name="connsiteY23" fmla="*/ 2857 h 2857"/>
                            <a:gd name="connsiteX24" fmla="*/ 0 w 2857"/>
                            <a:gd name="connsiteY24" fmla="*/ 2857 h 2857"/>
                            <a:gd name="connsiteX25" fmla="*/ 0 w 2857"/>
                            <a:gd name="connsiteY25" fmla="*/ 2857 h 2857"/>
                            <a:gd name="connsiteX26" fmla="*/ 0 w 2857"/>
                            <a:gd name="connsiteY26" fmla="*/ 2857 h 2857"/>
                            <a:gd name="connsiteX27" fmla="*/ 0 w 2857"/>
                            <a:gd name="connsiteY27" fmla="*/ 2857 h 2857"/>
                            <a:gd name="connsiteX28" fmla="*/ 0 w 2857"/>
                            <a:gd name="connsiteY28" fmla="*/ 2857 h 2857"/>
                            <a:gd name="connsiteX29" fmla="*/ 0 w 2857"/>
                            <a:gd name="connsiteY29" fmla="*/ 2857 h 2857"/>
                            <a:gd name="connsiteX30" fmla="*/ 0 w 2857"/>
                            <a:gd name="connsiteY30" fmla="*/ 2857 h 2857"/>
                            <a:gd name="connsiteX31" fmla="*/ 0 w 2857"/>
                            <a:gd name="connsiteY31" fmla="*/ 2857 h 2857"/>
                            <a:gd name="connsiteX32" fmla="*/ 0 w 2857"/>
                            <a:gd name="connsiteY32" fmla="*/ 2857 h 2857"/>
                            <a:gd name="connsiteX33" fmla="*/ 0 w 2857"/>
                            <a:gd name="connsiteY33" fmla="*/ 2857 h 2857"/>
                            <a:gd name="connsiteX34" fmla="*/ 0 w 2857"/>
                            <a:gd name="connsiteY34" fmla="*/ 2857 h 2857"/>
                            <a:gd name="connsiteX35" fmla="*/ 0 w 2857"/>
                            <a:gd name="connsiteY35" fmla="*/ 2857 h 2857"/>
                            <a:gd name="connsiteX36" fmla="*/ 0 w 2857"/>
                            <a:gd name="connsiteY36" fmla="*/ 2857 h 2857"/>
                            <a:gd name="connsiteX37" fmla="*/ 0 w 2857"/>
                            <a:gd name="connsiteY37" fmla="*/ 2857 h 2857"/>
                            <a:gd name="connsiteX38" fmla="*/ 0 w 2857"/>
                            <a:gd name="connsiteY38" fmla="*/ 2857 h 2857"/>
                            <a:gd name="connsiteX39" fmla="*/ 0 w 2857"/>
                            <a:gd name="connsiteY39" fmla="*/ 2857 h 2857"/>
                            <a:gd name="connsiteX40" fmla="*/ 0 w 2857"/>
                            <a:gd name="connsiteY40" fmla="*/ 2857 h 2857"/>
                            <a:gd name="connsiteX41" fmla="*/ 0 w 2857"/>
                            <a:gd name="connsiteY41" fmla="*/ 2857 h 2857"/>
                            <a:gd name="connsiteX42" fmla="*/ 0 w 2857"/>
                            <a:gd name="connsiteY42" fmla="*/ 2857 h 2857"/>
                            <a:gd name="connsiteX43" fmla="*/ 0 w 2857"/>
                            <a:gd name="connsiteY43" fmla="*/ 2857 h 2857"/>
                            <a:gd name="connsiteX44" fmla="*/ 0 w 2857"/>
                            <a:gd name="connsiteY44" fmla="*/ 2857 h 2857"/>
                            <a:gd name="connsiteX45" fmla="*/ 0 w 2857"/>
                            <a:gd name="connsiteY45" fmla="*/ 2857 h 2857"/>
                            <a:gd name="connsiteX46" fmla="*/ 0 w 2857"/>
                            <a:gd name="connsiteY46" fmla="*/ 2857 h 2857"/>
                            <a:gd name="connsiteX47" fmla="*/ 952 w 2857"/>
                            <a:gd name="connsiteY47" fmla="*/ 1905 h 2857"/>
                            <a:gd name="connsiteX48" fmla="*/ 952 w 2857"/>
                            <a:gd name="connsiteY48" fmla="*/ 1905 h 2857"/>
                            <a:gd name="connsiteX49" fmla="*/ 952 w 2857"/>
                            <a:gd name="connsiteY49" fmla="*/ 1905 h 2857"/>
                            <a:gd name="connsiteX50" fmla="*/ 952 w 2857"/>
                            <a:gd name="connsiteY50" fmla="*/ 1905 h 2857"/>
                            <a:gd name="connsiteX51" fmla="*/ 952 w 2857"/>
                            <a:gd name="connsiteY51" fmla="*/ 1905 h 2857"/>
                            <a:gd name="connsiteX52" fmla="*/ 952 w 2857"/>
                            <a:gd name="connsiteY52" fmla="*/ 1905 h 2857"/>
                            <a:gd name="connsiteX53" fmla="*/ 952 w 2857"/>
                            <a:gd name="connsiteY53" fmla="*/ 1905 h 2857"/>
                            <a:gd name="connsiteX54" fmla="*/ 952 w 2857"/>
                            <a:gd name="connsiteY54" fmla="*/ 1905 h 2857"/>
                            <a:gd name="connsiteX55" fmla="*/ 952 w 2857"/>
                            <a:gd name="connsiteY55" fmla="*/ 1905 h 2857"/>
                            <a:gd name="connsiteX56" fmla="*/ 2857 w 2857"/>
                            <a:gd name="connsiteY56" fmla="*/ 1905 h 2857"/>
                            <a:gd name="connsiteX57" fmla="*/ 2857 w 2857"/>
                            <a:gd name="connsiteY57" fmla="*/ 1905 h 2857"/>
                            <a:gd name="connsiteX58" fmla="*/ 2857 w 2857"/>
                            <a:gd name="connsiteY58" fmla="*/ 1905 h 2857"/>
                            <a:gd name="connsiteX59" fmla="*/ 2857 w 2857"/>
                            <a:gd name="connsiteY59" fmla="*/ 1905 h 2857"/>
                            <a:gd name="connsiteX60" fmla="*/ 2857 w 2857"/>
                            <a:gd name="connsiteY60" fmla="*/ 1905 h 2857"/>
                            <a:gd name="connsiteX61" fmla="*/ 2857 w 2857"/>
                            <a:gd name="connsiteY61" fmla="*/ 1905 h 2857"/>
                            <a:gd name="connsiteX62" fmla="*/ 2857 w 2857"/>
                            <a:gd name="connsiteY62" fmla="*/ 1905 h 2857"/>
                            <a:gd name="connsiteX63" fmla="*/ 1905 w 2857"/>
                            <a:gd name="connsiteY63" fmla="*/ 952 h 2857"/>
                            <a:gd name="connsiteX64" fmla="*/ 952 w 2857"/>
                            <a:gd name="connsiteY64" fmla="*/ 0 h 2857"/>
                            <a:gd name="connsiteX65" fmla="*/ 952 w 2857"/>
                            <a:gd name="connsiteY65" fmla="*/ 0 h 2857"/>
                            <a:gd name="connsiteX66" fmla="*/ 952 w 2857"/>
                            <a:gd name="connsiteY66" fmla="*/ 0 h 2857"/>
                            <a:gd name="connsiteX67" fmla="*/ 952 w 2857"/>
                            <a:gd name="connsiteY67" fmla="*/ 0 h 2857"/>
                            <a:gd name="connsiteX68" fmla="*/ 952 w 2857"/>
                            <a:gd name="connsiteY68" fmla="*/ 0 h 2857"/>
                            <a:gd name="connsiteX69" fmla="*/ 952 w 2857"/>
                            <a:gd name="connsiteY69" fmla="*/ 0 h 2857"/>
                            <a:gd name="connsiteX70" fmla="*/ 952 w 2857"/>
                            <a:gd name="connsiteY70" fmla="*/ 0 h 2857"/>
                            <a:gd name="connsiteX71" fmla="*/ 952 w 2857"/>
                            <a:gd name="connsiteY71" fmla="*/ 0 h 2857"/>
                            <a:gd name="connsiteX72" fmla="*/ 952 w 2857"/>
                            <a:gd name="connsiteY72" fmla="*/ 0 h 2857"/>
                            <a:gd name="connsiteX73" fmla="*/ 952 w 2857"/>
                            <a:gd name="connsiteY73" fmla="*/ 0 h 2857"/>
                            <a:gd name="connsiteX74" fmla="*/ 952 w 2857"/>
                            <a:gd name="connsiteY74" fmla="*/ 0 h 2857"/>
                            <a:gd name="connsiteX75" fmla="*/ 952 w 2857"/>
                            <a:gd name="connsiteY75" fmla="*/ 0 h 2857"/>
                            <a:gd name="connsiteX76" fmla="*/ 952 w 2857"/>
                            <a:gd name="connsiteY76" fmla="*/ 0 h 2857"/>
                            <a:gd name="connsiteX77" fmla="*/ 952 w 2857"/>
                            <a:gd name="connsiteY77" fmla="*/ 0 h 2857"/>
                            <a:gd name="connsiteX78" fmla="*/ 952 w 2857"/>
                            <a:gd name="connsiteY78" fmla="*/ 0 h 2857"/>
                            <a:gd name="connsiteX79" fmla="*/ 952 w 2857"/>
                            <a:gd name="connsiteY79" fmla="*/ 0 h 2857"/>
                            <a:gd name="connsiteX80" fmla="*/ 0 w 2857"/>
                            <a:gd name="connsiteY80" fmla="*/ 952 h 2857"/>
                            <a:gd name="connsiteX81" fmla="*/ 0 w 2857"/>
                            <a:gd name="connsiteY81" fmla="*/ 952 h 2857"/>
                            <a:gd name="connsiteX82" fmla="*/ 0 w 2857"/>
                            <a:gd name="connsiteY82" fmla="*/ 952 h 2857"/>
                            <a:gd name="connsiteX83" fmla="*/ 0 w 2857"/>
                            <a:gd name="connsiteY83" fmla="*/ 952 h 2857"/>
                            <a:gd name="connsiteX84" fmla="*/ 0 w 2857"/>
                            <a:gd name="connsiteY84" fmla="*/ 952 h 2857"/>
                            <a:gd name="connsiteX85" fmla="*/ 0 w 2857"/>
                            <a:gd name="connsiteY85" fmla="*/ 952 h 2857"/>
                            <a:gd name="connsiteX86" fmla="*/ 0 w 2857"/>
                            <a:gd name="connsiteY86" fmla="*/ 952 h 2857"/>
                            <a:gd name="connsiteX87" fmla="*/ 0 w 2857"/>
                            <a:gd name="connsiteY87" fmla="*/ 952 h 2857"/>
                            <a:gd name="connsiteX88" fmla="*/ 0 w 2857"/>
                            <a:gd name="connsiteY88" fmla="*/ 952 h 2857"/>
                            <a:gd name="connsiteX89" fmla="*/ 0 w 2857"/>
                            <a:gd name="connsiteY89" fmla="*/ 952 h 2857"/>
                            <a:gd name="connsiteX90" fmla="*/ 0 w 2857"/>
                            <a:gd name="connsiteY90" fmla="*/ 952 h 2857"/>
                            <a:gd name="connsiteX91" fmla="*/ 0 w 2857"/>
                            <a:gd name="connsiteY91" fmla="*/ 952 h 2857"/>
                            <a:gd name="connsiteX92" fmla="*/ 0 w 2857"/>
                            <a:gd name="connsiteY92" fmla="*/ 952 h 2857"/>
                            <a:gd name="connsiteX93" fmla="*/ 0 w 2857"/>
                            <a:gd name="connsiteY93" fmla="*/ 952 h 2857"/>
                            <a:gd name="connsiteX94" fmla="*/ 0 w 2857"/>
                            <a:gd name="connsiteY94" fmla="*/ 952 h 2857"/>
                            <a:gd name="connsiteX95" fmla="*/ 0 w 2857"/>
                            <a:gd name="connsiteY95" fmla="*/ 952 h 2857"/>
                            <a:gd name="connsiteX96" fmla="*/ 0 w 2857"/>
                            <a:gd name="connsiteY96" fmla="*/ 952 h 2857"/>
                            <a:gd name="connsiteX97" fmla="*/ 0 w 2857"/>
                            <a:gd name="connsiteY97" fmla="*/ 952 h 2857"/>
                            <a:gd name="connsiteX98" fmla="*/ 0 w 2857"/>
                            <a:gd name="connsiteY98" fmla="*/ 952 h 2857"/>
                            <a:gd name="connsiteX99" fmla="*/ 0 w 2857"/>
                            <a:gd name="connsiteY99" fmla="*/ 952 h 2857"/>
                            <a:gd name="connsiteX100" fmla="*/ 0 w 2857"/>
                            <a:gd name="connsiteY100" fmla="*/ 952 h 2857"/>
                            <a:gd name="connsiteX101" fmla="*/ 0 w 2857"/>
                            <a:gd name="connsiteY101" fmla="*/ 952 h 2857"/>
                            <a:gd name="connsiteX102" fmla="*/ 0 w 2857"/>
                            <a:gd name="connsiteY102" fmla="*/ 952 h 2857"/>
                            <a:gd name="connsiteX103" fmla="*/ 0 w 2857"/>
                            <a:gd name="connsiteY103" fmla="*/ 952 h 2857"/>
                            <a:gd name="connsiteX104" fmla="*/ 0 w 2857"/>
                            <a:gd name="connsiteY104" fmla="*/ 952 h 2857"/>
                            <a:gd name="connsiteX105" fmla="*/ 0 w 2857"/>
                            <a:gd name="connsiteY105" fmla="*/ 952 h 2857"/>
                            <a:gd name="connsiteX106" fmla="*/ 0 w 2857"/>
                            <a:gd name="connsiteY106" fmla="*/ 952 h 2857"/>
                            <a:gd name="connsiteX107" fmla="*/ 0 w 2857"/>
                            <a:gd name="connsiteY107" fmla="*/ 952 h 2857"/>
                            <a:gd name="connsiteX108" fmla="*/ 0 w 2857"/>
                            <a:gd name="connsiteY108" fmla="*/ 952 h 2857"/>
                            <a:gd name="connsiteX109" fmla="*/ 0 w 2857"/>
                            <a:gd name="connsiteY109" fmla="*/ 952 h 2857"/>
                            <a:gd name="connsiteX110" fmla="*/ 0 w 2857"/>
                            <a:gd name="connsiteY110" fmla="*/ 952 h 2857"/>
                            <a:gd name="connsiteX111" fmla="*/ 0 w 2857"/>
                            <a:gd name="connsiteY111" fmla="*/ 952 h 2857"/>
                            <a:gd name="connsiteX112" fmla="*/ 0 w 2857"/>
                            <a:gd name="connsiteY112" fmla="*/ 952 h 2857"/>
                            <a:gd name="connsiteX113" fmla="*/ 0 w 2857"/>
                            <a:gd name="connsiteY113" fmla="*/ 952 h 2857"/>
                            <a:gd name="connsiteX114" fmla="*/ 0 w 2857"/>
                            <a:gd name="connsiteY114" fmla="*/ 952 h 2857"/>
                            <a:gd name="connsiteX115" fmla="*/ 0 w 2857"/>
                            <a:gd name="connsiteY115" fmla="*/ 952 h 2857"/>
                            <a:gd name="connsiteX116" fmla="*/ 0 w 2857"/>
                            <a:gd name="connsiteY116" fmla="*/ 952 h 2857"/>
                            <a:gd name="connsiteX117" fmla="*/ 0 w 2857"/>
                            <a:gd name="connsiteY117" fmla="*/ 952 h 2857"/>
                            <a:gd name="connsiteX118" fmla="*/ 0 w 2857"/>
                            <a:gd name="connsiteY118" fmla="*/ 952 h 2857"/>
                            <a:gd name="connsiteX119" fmla="*/ 0 w 2857"/>
                            <a:gd name="connsiteY119" fmla="*/ 952 h 2857"/>
                            <a:gd name="connsiteX120" fmla="*/ 0 w 2857"/>
                            <a:gd name="connsiteY120" fmla="*/ 952 h 2857"/>
                            <a:gd name="connsiteX121" fmla="*/ 0 w 2857"/>
                            <a:gd name="connsiteY121" fmla="*/ 952 h 2857"/>
                            <a:gd name="connsiteX122" fmla="*/ 0 w 2857"/>
                            <a:gd name="connsiteY122" fmla="*/ 952 h 2857"/>
                            <a:gd name="connsiteX123" fmla="*/ 0 w 2857"/>
                            <a:gd name="connsiteY123" fmla="*/ 952 h 2857"/>
                            <a:gd name="connsiteX124" fmla="*/ 0 w 2857"/>
                            <a:gd name="connsiteY124" fmla="*/ 952 h 2857"/>
                            <a:gd name="connsiteX125" fmla="*/ 0 w 2857"/>
                            <a:gd name="connsiteY125" fmla="*/ 952 h 2857"/>
                            <a:gd name="connsiteX126" fmla="*/ 0 w 2857"/>
                            <a:gd name="connsiteY126" fmla="*/ 952 h 2857"/>
                            <a:gd name="connsiteX127" fmla="*/ 0 w 2857"/>
                            <a:gd name="connsiteY127" fmla="*/ 952 h 2857"/>
                            <a:gd name="connsiteX128" fmla="*/ 0 w 2857"/>
                            <a:gd name="connsiteY128" fmla="*/ 952 h 2857"/>
                            <a:gd name="connsiteX129" fmla="*/ 0 w 2857"/>
                            <a:gd name="connsiteY129" fmla="*/ 952 h 2857"/>
                            <a:gd name="connsiteX130" fmla="*/ 0 w 2857"/>
                            <a:gd name="connsiteY130" fmla="*/ 952 h 2857"/>
                            <a:gd name="connsiteX131" fmla="*/ 952 w 2857"/>
                            <a:gd name="connsiteY131" fmla="*/ 2857 h 2857"/>
                            <a:gd name="connsiteX132" fmla="*/ 952 w 2857"/>
                            <a:gd name="connsiteY132" fmla="*/ 2857 h 2857"/>
                            <a:gd name="connsiteX133" fmla="*/ 952 w 2857"/>
                            <a:gd name="connsiteY133" fmla="*/ 2857 h 2857"/>
                            <a:gd name="connsiteX134" fmla="*/ 952 w 2857"/>
                            <a:gd name="connsiteY134" fmla="*/ 2857 h 2857"/>
                            <a:gd name="connsiteX135" fmla="*/ 952 w 2857"/>
                            <a:gd name="connsiteY135" fmla="*/ 2857 h 2857"/>
                            <a:gd name="connsiteX136" fmla="*/ 952 w 2857"/>
                            <a:gd name="connsiteY136" fmla="*/ 2857 h 2857"/>
                            <a:gd name="connsiteX137" fmla="*/ 952 w 2857"/>
                            <a:gd name="connsiteY137" fmla="*/ 2857 h 2857"/>
                            <a:gd name="connsiteX138" fmla="*/ 952 w 2857"/>
                            <a:gd name="connsiteY138" fmla="*/ 2857 h 2857"/>
                            <a:gd name="connsiteX139" fmla="*/ 952 w 2857"/>
                            <a:gd name="connsiteY139" fmla="*/ 2857 h 2857"/>
                            <a:gd name="connsiteX140" fmla="*/ 952 w 2857"/>
                            <a:gd name="connsiteY140" fmla="*/ 2857 h 2857"/>
                            <a:gd name="connsiteX141" fmla="*/ 952 w 2857"/>
                            <a:gd name="connsiteY141" fmla="*/ 2857 h 2857"/>
                            <a:gd name="connsiteX142" fmla="*/ 952 w 2857"/>
                            <a:gd name="connsiteY142" fmla="*/ 2857 h 2857"/>
                            <a:gd name="connsiteX143" fmla="*/ 952 w 2857"/>
                            <a:gd name="connsiteY143" fmla="*/ 2857 h 2857"/>
                            <a:gd name="connsiteX144" fmla="*/ 952 w 2857"/>
                            <a:gd name="connsiteY144" fmla="*/ 2857 h 2857"/>
                            <a:gd name="connsiteX145" fmla="*/ 952 w 2857"/>
                            <a:gd name="connsiteY145" fmla="*/ 2857 h 2857"/>
                            <a:gd name="connsiteX146" fmla="*/ 952 w 2857"/>
                            <a:gd name="connsiteY146" fmla="*/ 2857 h 2857"/>
                            <a:gd name="connsiteX147" fmla="*/ 952 w 2857"/>
                            <a:gd name="connsiteY147" fmla="*/ 2857 h 2857"/>
                            <a:gd name="connsiteX148" fmla="*/ 952 w 2857"/>
                            <a:gd name="connsiteY148" fmla="*/ 2857 h 2857"/>
                            <a:gd name="connsiteX149" fmla="*/ 952 w 2857"/>
                            <a:gd name="connsiteY149" fmla="*/ 2857 h 2857"/>
                            <a:gd name="connsiteX150" fmla="*/ 952 w 2857"/>
                            <a:gd name="connsiteY150" fmla="*/ 2857 h 2857"/>
                            <a:gd name="connsiteX151" fmla="*/ 952 w 2857"/>
                            <a:gd name="connsiteY151" fmla="*/ 2857 h 2857"/>
                            <a:gd name="connsiteX152" fmla="*/ 952 w 2857"/>
                            <a:gd name="connsiteY152" fmla="*/ 2857 h 2857"/>
                            <a:gd name="connsiteX153" fmla="*/ 952 w 2857"/>
                            <a:gd name="connsiteY153" fmla="*/ 2857 h 2857"/>
                            <a:gd name="connsiteX154" fmla="*/ 952 w 2857"/>
                            <a:gd name="connsiteY154" fmla="*/ 2857 h 2857"/>
                            <a:gd name="connsiteX155" fmla="*/ 952 w 2857"/>
                            <a:gd name="connsiteY155" fmla="*/ 2857 h 2857"/>
                            <a:gd name="connsiteX156" fmla="*/ 952 w 2857"/>
                            <a:gd name="connsiteY156" fmla="*/ 2857 h 2857"/>
                            <a:gd name="connsiteX157" fmla="*/ 952 w 2857"/>
                            <a:gd name="connsiteY157" fmla="*/ 2857 h 2857"/>
                            <a:gd name="connsiteX158" fmla="*/ 952 w 2857"/>
                            <a:gd name="connsiteY158" fmla="*/ 2857 h 2857"/>
                            <a:gd name="connsiteX159" fmla="*/ 952 w 2857"/>
                            <a:gd name="connsiteY159" fmla="*/ 2857 h 2857"/>
                            <a:gd name="connsiteX160" fmla="*/ 952 w 2857"/>
                            <a:gd name="connsiteY160" fmla="*/ 2857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</a:cxnLst>
                          <a:rect l="l" t="t" r="r" b="b"/>
                          <a:pathLst>
                            <a:path w="2857" h="2857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1905"/>
                                <a:pt x="952" y="1905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952" y="1905"/>
                                <a:pt x="952" y="1905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1905"/>
                                <a:pt x="952" y="1905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lose/>
                              <a:moveTo>
                                <a:pt x="952" y="2857"/>
                              </a:move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494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800" name="任意多边形: 形状 1683"/>
                        <p:cNvSpPr/>
                        <p:nvPr/>
                      </p:nvSpPr>
                      <p:spPr>
                        <a:xfrm>
                          <a:off x="4132897" y="3675696"/>
                          <a:ext cx="1904" cy="2857"/>
                        </a:xfrm>
                        <a:custGeom>
                          <a:avLst/>
                          <a:gdLst>
                            <a:gd name="connsiteX0" fmla="*/ 952 w 1904"/>
                            <a:gd name="connsiteY0" fmla="*/ 953 h 2857"/>
                            <a:gd name="connsiteX1" fmla="*/ 952 w 1904"/>
                            <a:gd name="connsiteY1" fmla="*/ 953 h 2857"/>
                            <a:gd name="connsiteX2" fmla="*/ 952 w 1904"/>
                            <a:gd name="connsiteY2" fmla="*/ 953 h 2857"/>
                            <a:gd name="connsiteX3" fmla="*/ 1905 w 1904"/>
                            <a:gd name="connsiteY3" fmla="*/ 953 h 2857"/>
                            <a:gd name="connsiteX4" fmla="*/ 1905 w 1904"/>
                            <a:gd name="connsiteY4" fmla="*/ 953 h 2857"/>
                            <a:gd name="connsiteX5" fmla="*/ 1905 w 1904"/>
                            <a:gd name="connsiteY5" fmla="*/ 953 h 2857"/>
                            <a:gd name="connsiteX6" fmla="*/ 1905 w 1904"/>
                            <a:gd name="connsiteY6" fmla="*/ 953 h 2857"/>
                            <a:gd name="connsiteX7" fmla="*/ 1905 w 1904"/>
                            <a:gd name="connsiteY7" fmla="*/ 953 h 2857"/>
                            <a:gd name="connsiteX8" fmla="*/ 1905 w 1904"/>
                            <a:gd name="connsiteY8" fmla="*/ 953 h 2857"/>
                            <a:gd name="connsiteX9" fmla="*/ 1905 w 1904"/>
                            <a:gd name="connsiteY9" fmla="*/ 953 h 2857"/>
                            <a:gd name="connsiteX10" fmla="*/ 1905 w 1904"/>
                            <a:gd name="connsiteY10" fmla="*/ 953 h 2857"/>
                            <a:gd name="connsiteX11" fmla="*/ 1905 w 1904"/>
                            <a:gd name="connsiteY11" fmla="*/ 953 h 2857"/>
                            <a:gd name="connsiteX12" fmla="*/ 1905 w 1904"/>
                            <a:gd name="connsiteY12" fmla="*/ 953 h 2857"/>
                            <a:gd name="connsiteX13" fmla="*/ 1905 w 1904"/>
                            <a:gd name="connsiteY13" fmla="*/ 953 h 2857"/>
                            <a:gd name="connsiteX14" fmla="*/ 1905 w 1904"/>
                            <a:gd name="connsiteY14" fmla="*/ 953 h 2857"/>
                            <a:gd name="connsiteX15" fmla="*/ 1905 w 1904"/>
                            <a:gd name="connsiteY15" fmla="*/ 953 h 2857"/>
                            <a:gd name="connsiteX16" fmla="*/ 1905 w 1904"/>
                            <a:gd name="connsiteY16" fmla="*/ 953 h 2857"/>
                            <a:gd name="connsiteX17" fmla="*/ 1905 w 1904"/>
                            <a:gd name="connsiteY17" fmla="*/ 953 h 2857"/>
                            <a:gd name="connsiteX18" fmla="*/ 1905 w 1904"/>
                            <a:gd name="connsiteY18" fmla="*/ 953 h 2857"/>
                            <a:gd name="connsiteX19" fmla="*/ 1905 w 1904"/>
                            <a:gd name="connsiteY19" fmla="*/ 953 h 2857"/>
                            <a:gd name="connsiteX20" fmla="*/ 1905 w 1904"/>
                            <a:gd name="connsiteY20" fmla="*/ 0 h 2857"/>
                            <a:gd name="connsiteX21" fmla="*/ 1905 w 1904"/>
                            <a:gd name="connsiteY21" fmla="*/ 0 h 2857"/>
                            <a:gd name="connsiteX22" fmla="*/ 1905 w 1904"/>
                            <a:gd name="connsiteY22" fmla="*/ 0 h 2857"/>
                            <a:gd name="connsiteX23" fmla="*/ 1905 w 1904"/>
                            <a:gd name="connsiteY23" fmla="*/ 0 h 2857"/>
                            <a:gd name="connsiteX24" fmla="*/ 1905 w 1904"/>
                            <a:gd name="connsiteY24" fmla="*/ 0 h 2857"/>
                            <a:gd name="connsiteX25" fmla="*/ 1905 w 1904"/>
                            <a:gd name="connsiteY25" fmla="*/ 0 h 2857"/>
                            <a:gd name="connsiteX26" fmla="*/ 1905 w 1904"/>
                            <a:gd name="connsiteY26" fmla="*/ 0 h 2857"/>
                            <a:gd name="connsiteX27" fmla="*/ 1905 w 1904"/>
                            <a:gd name="connsiteY27" fmla="*/ 0 h 2857"/>
                            <a:gd name="connsiteX28" fmla="*/ 1905 w 1904"/>
                            <a:gd name="connsiteY28" fmla="*/ 0 h 2857"/>
                            <a:gd name="connsiteX29" fmla="*/ 1905 w 1904"/>
                            <a:gd name="connsiteY29" fmla="*/ 0 h 2857"/>
                            <a:gd name="connsiteX30" fmla="*/ 1905 w 1904"/>
                            <a:gd name="connsiteY30" fmla="*/ 0 h 2857"/>
                            <a:gd name="connsiteX31" fmla="*/ 1905 w 1904"/>
                            <a:gd name="connsiteY31" fmla="*/ 0 h 2857"/>
                            <a:gd name="connsiteX32" fmla="*/ 1905 w 1904"/>
                            <a:gd name="connsiteY32" fmla="*/ 0 h 2857"/>
                            <a:gd name="connsiteX33" fmla="*/ 1905 w 1904"/>
                            <a:gd name="connsiteY33" fmla="*/ 0 h 2857"/>
                            <a:gd name="connsiteX34" fmla="*/ 1905 w 1904"/>
                            <a:gd name="connsiteY34" fmla="*/ 0 h 2857"/>
                            <a:gd name="connsiteX35" fmla="*/ 1905 w 1904"/>
                            <a:gd name="connsiteY35" fmla="*/ 0 h 2857"/>
                            <a:gd name="connsiteX36" fmla="*/ 1905 w 1904"/>
                            <a:gd name="connsiteY36" fmla="*/ 0 h 2857"/>
                            <a:gd name="connsiteX37" fmla="*/ 1905 w 1904"/>
                            <a:gd name="connsiteY37" fmla="*/ 0 h 2857"/>
                            <a:gd name="connsiteX38" fmla="*/ 1905 w 1904"/>
                            <a:gd name="connsiteY38" fmla="*/ 0 h 2857"/>
                            <a:gd name="connsiteX39" fmla="*/ 1905 w 1904"/>
                            <a:gd name="connsiteY39" fmla="*/ 0 h 2857"/>
                            <a:gd name="connsiteX40" fmla="*/ 1905 w 1904"/>
                            <a:gd name="connsiteY40" fmla="*/ 0 h 2857"/>
                            <a:gd name="connsiteX41" fmla="*/ 1905 w 1904"/>
                            <a:gd name="connsiteY41" fmla="*/ 0 h 2857"/>
                            <a:gd name="connsiteX42" fmla="*/ 1905 w 1904"/>
                            <a:gd name="connsiteY42" fmla="*/ 0 h 2857"/>
                            <a:gd name="connsiteX43" fmla="*/ 1905 w 1904"/>
                            <a:gd name="connsiteY43" fmla="*/ 0 h 2857"/>
                            <a:gd name="connsiteX44" fmla="*/ 1905 w 1904"/>
                            <a:gd name="connsiteY44" fmla="*/ 0 h 2857"/>
                            <a:gd name="connsiteX45" fmla="*/ 1905 w 1904"/>
                            <a:gd name="connsiteY45" fmla="*/ 0 h 2857"/>
                            <a:gd name="connsiteX46" fmla="*/ 1905 w 1904"/>
                            <a:gd name="connsiteY46" fmla="*/ 0 h 2857"/>
                            <a:gd name="connsiteX47" fmla="*/ 1905 w 1904"/>
                            <a:gd name="connsiteY47" fmla="*/ 0 h 2857"/>
                            <a:gd name="connsiteX48" fmla="*/ 1905 w 1904"/>
                            <a:gd name="connsiteY48" fmla="*/ 0 h 2857"/>
                            <a:gd name="connsiteX49" fmla="*/ 1905 w 1904"/>
                            <a:gd name="connsiteY49" fmla="*/ 0 h 2857"/>
                            <a:gd name="connsiteX50" fmla="*/ 1905 w 1904"/>
                            <a:gd name="connsiteY50" fmla="*/ 0 h 2857"/>
                            <a:gd name="connsiteX51" fmla="*/ 1905 w 1904"/>
                            <a:gd name="connsiteY51" fmla="*/ 0 h 2857"/>
                            <a:gd name="connsiteX52" fmla="*/ 1905 w 1904"/>
                            <a:gd name="connsiteY52" fmla="*/ 0 h 2857"/>
                            <a:gd name="connsiteX53" fmla="*/ 1905 w 1904"/>
                            <a:gd name="connsiteY53" fmla="*/ 0 h 2857"/>
                            <a:gd name="connsiteX54" fmla="*/ 1905 w 1904"/>
                            <a:gd name="connsiteY54" fmla="*/ 0 h 2857"/>
                            <a:gd name="connsiteX55" fmla="*/ 1905 w 1904"/>
                            <a:gd name="connsiteY55" fmla="*/ 0 h 2857"/>
                            <a:gd name="connsiteX56" fmla="*/ 1905 w 1904"/>
                            <a:gd name="connsiteY56" fmla="*/ 0 h 2857"/>
                            <a:gd name="connsiteX57" fmla="*/ 1905 w 1904"/>
                            <a:gd name="connsiteY57" fmla="*/ 0 h 2857"/>
                            <a:gd name="connsiteX58" fmla="*/ 1905 w 1904"/>
                            <a:gd name="connsiteY58" fmla="*/ 0 h 2857"/>
                            <a:gd name="connsiteX59" fmla="*/ 1905 w 1904"/>
                            <a:gd name="connsiteY59" fmla="*/ 0 h 2857"/>
                            <a:gd name="connsiteX60" fmla="*/ 1905 w 1904"/>
                            <a:gd name="connsiteY60" fmla="*/ 0 h 2857"/>
                            <a:gd name="connsiteX61" fmla="*/ 1905 w 1904"/>
                            <a:gd name="connsiteY61" fmla="*/ 0 h 2857"/>
                            <a:gd name="connsiteX62" fmla="*/ 1905 w 1904"/>
                            <a:gd name="connsiteY62" fmla="*/ 0 h 2857"/>
                            <a:gd name="connsiteX63" fmla="*/ 1905 w 1904"/>
                            <a:gd name="connsiteY63" fmla="*/ 0 h 2857"/>
                            <a:gd name="connsiteX64" fmla="*/ 0 w 1904"/>
                            <a:gd name="connsiteY64" fmla="*/ 2858 h 2857"/>
                            <a:gd name="connsiteX65" fmla="*/ 0 w 1904"/>
                            <a:gd name="connsiteY65" fmla="*/ 2858 h 2857"/>
                            <a:gd name="connsiteX66" fmla="*/ 0 w 1904"/>
                            <a:gd name="connsiteY66" fmla="*/ 2858 h 2857"/>
                            <a:gd name="connsiteX67" fmla="*/ 0 w 1904"/>
                            <a:gd name="connsiteY67" fmla="*/ 2858 h 2857"/>
                            <a:gd name="connsiteX68" fmla="*/ 952 w 1904"/>
                            <a:gd name="connsiteY68" fmla="*/ 953 h 2857"/>
                            <a:gd name="connsiteX69" fmla="*/ 952 w 1904"/>
                            <a:gd name="connsiteY69" fmla="*/ 953 h 2857"/>
                            <a:gd name="connsiteX70" fmla="*/ 952 w 1904"/>
                            <a:gd name="connsiteY70" fmla="*/ 953 h 2857"/>
                            <a:gd name="connsiteX71" fmla="*/ 952 w 1904"/>
                            <a:gd name="connsiteY71" fmla="*/ 953 h 2857"/>
                            <a:gd name="connsiteX72" fmla="*/ 952 w 1904"/>
                            <a:gd name="connsiteY72" fmla="*/ 953 h 2857"/>
                            <a:gd name="connsiteX73" fmla="*/ 952 w 1904"/>
                            <a:gd name="connsiteY73" fmla="*/ 953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</a:cxnLst>
                          <a:rect l="l" t="t" r="r" b="b"/>
                          <a:pathLst>
                            <a:path w="1904" h="2857">
                              <a:moveTo>
                                <a:pt x="952" y="953"/>
                              </a:move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1905" y="953"/>
                                <a:pt x="1905" y="953"/>
                                <a:pt x="952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494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</p:grpSp>
            <p:grpSp>
              <p:nvGrpSpPr>
                <p:cNvPr id="1801" name="图形 2"/>
                <p:cNvGrpSpPr/>
                <p:nvPr/>
              </p:nvGrpSpPr>
              <p:grpSpPr>
                <a:xfrm>
                  <a:off x="3995975" y="4528184"/>
                  <a:ext cx="81676" cy="195262"/>
                  <a:chOff x="3995975" y="4528184"/>
                  <a:chExt cx="81676" cy="195262"/>
                </a:xfrm>
              </p:grpSpPr>
              <p:grpSp>
                <p:nvGrpSpPr>
                  <p:cNvPr id="1802" name="图形 2"/>
                  <p:cNvGrpSpPr/>
                  <p:nvPr/>
                </p:nvGrpSpPr>
                <p:grpSpPr>
                  <a:xfrm>
                    <a:off x="4053839" y="4528184"/>
                    <a:ext cx="23812" cy="58102"/>
                    <a:chOff x="4053839" y="4528184"/>
                    <a:chExt cx="23812" cy="58102"/>
                  </a:xfrm>
                </p:grpSpPr>
                <p:sp>
                  <p:nvSpPr>
                    <p:cNvPr id="1803" name="任意多边形: 形状 1686"/>
                    <p:cNvSpPr/>
                    <p:nvPr/>
                  </p:nvSpPr>
                  <p:spPr>
                    <a:xfrm>
                      <a:off x="4059131" y="4573190"/>
                      <a:ext cx="423" cy="714"/>
                    </a:xfrm>
                    <a:custGeom>
                      <a:avLst/>
                      <a:gdLst>
                        <a:gd name="connsiteX0" fmla="*/ 423 w 423"/>
                        <a:gd name="connsiteY0" fmla="*/ 714 h 714"/>
                        <a:gd name="connsiteX1" fmla="*/ 423 w 423"/>
                        <a:gd name="connsiteY1" fmla="*/ 714 h 714"/>
                        <a:gd name="connsiteX2" fmla="*/ 423 w 423"/>
                        <a:gd name="connsiteY2" fmla="*/ 714 h 714"/>
                        <a:gd name="connsiteX3" fmla="*/ 423 w 423"/>
                        <a:gd name="connsiteY3" fmla="*/ 714 h 714"/>
                        <a:gd name="connsiteX4" fmla="*/ 423 w 423"/>
                        <a:gd name="connsiteY4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423" y="714"/>
                          </a:moveTo>
                          <a:cubicBezTo>
                            <a:pt x="423" y="714"/>
                            <a:pt x="423" y="-238"/>
                            <a:pt x="423" y="714"/>
                          </a:cubicBezTo>
                          <a:cubicBezTo>
                            <a:pt x="423" y="-238"/>
                            <a:pt x="-529" y="-238"/>
                            <a:pt x="423" y="714"/>
                          </a:cubicBezTo>
                          <a:cubicBezTo>
                            <a:pt x="-529" y="-238"/>
                            <a:pt x="423" y="714"/>
                            <a:pt x="423" y="714"/>
                          </a:cubicBezTo>
                          <a:cubicBezTo>
                            <a:pt x="423" y="714"/>
                            <a:pt x="423" y="714"/>
                            <a:pt x="423" y="714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04" name="任意多边形: 形状 1687"/>
                    <p:cNvSpPr/>
                    <p:nvPr/>
                  </p:nvSpPr>
                  <p:spPr>
                    <a:xfrm>
                      <a:off x="4058179" y="4573904"/>
                      <a:ext cx="423" cy="714"/>
                    </a:xfrm>
                    <a:custGeom>
                      <a:avLst/>
                      <a:gdLst>
                        <a:gd name="connsiteX0" fmla="*/ 423 w 423"/>
                        <a:gd name="connsiteY0" fmla="*/ 0 h 714"/>
                        <a:gd name="connsiteX1" fmla="*/ 423 w 423"/>
                        <a:gd name="connsiteY1" fmla="*/ 0 h 714"/>
                        <a:gd name="connsiteX2" fmla="*/ 423 w 423"/>
                        <a:gd name="connsiteY2" fmla="*/ 0 h 714"/>
                        <a:gd name="connsiteX3" fmla="*/ 423 w 423"/>
                        <a:gd name="connsiteY3" fmla="*/ 0 h 714"/>
                        <a:gd name="connsiteX4" fmla="*/ 423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952"/>
                            <a:pt x="423" y="952"/>
                            <a:pt x="423" y="0"/>
                          </a:cubicBezTo>
                          <a:cubicBezTo>
                            <a:pt x="423" y="952"/>
                            <a:pt x="423" y="952"/>
                            <a:pt x="423" y="0"/>
                          </a:cubicBezTo>
                          <a:cubicBezTo>
                            <a:pt x="423" y="952"/>
                            <a:pt x="423" y="952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05" name="任意多边形: 形状 1688"/>
                    <p:cNvSpPr/>
                    <p:nvPr/>
                  </p:nvSpPr>
                  <p:spPr>
                    <a:xfrm>
                      <a:off x="4053839" y="4584620"/>
                      <a:ext cx="1905" cy="1666"/>
                    </a:xfrm>
                    <a:custGeom>
                      <a:avLst/>
                      <a:gdLst>
                        <a:gd name="connsiteX0" fmla="*/ 0 w 1905"/>
                        <a:gd name="connsiteY0" fmla="*/ 714 h 1666"/>
                        <a:gd name="connsiteX1" fmla="*/ 1905 w 1905"/>
                        <a:gd name="connsiteY1" fmla="*/ 1667 h 1666"/>
                        <a:gd name="connsiteX2" fmla="*/ 1905 w 1905"/>
                        <a:gd name="connsiteY2" fmla="*/ 1667 h 1666"/>
                        <a:gd name="connsiteX3" fmla="*/ 1905 w 1905"/>
                        <a:gd name="connsiteY3" fmla="*/ 714 h 1666"/>
                        <a:gd name="connsiteX4" fmla="*/ 1905 w 1905"/>
                        <a:gd name="connsiteY4" fmla="*/ 714 h 1666"/>
                        <a:gd name="connsiteX5" fmla="*/ 1905 w 1905"/>
                        <a:gd name="connsiteY5" fmla="*/ 714 h 1666"/>
                        <a:gd name="connsiteX6" fmla="*/ 0 w 1905"/>
                        <a:gd name="connsiteY6" fmla="*/ 714 h 1666"/>
                        <a:gd name="connsiteX7" fmla="*/ 0 w 1905"/>
                        <a:gd name="connsiteY7" fmla="*/ 714 h 1666"/>
                        <a:gd name="connsiteX8" fmla="*/ 0 w 1905"/>
                        <a:gd name="connsiteY8" fmla="*/ 714 h 1666"/>
                        <a:gd name="connsiteX9" fmla="*/ 0 w 1905"/>
                        <a:gd name="connsiteY9" fmla="*/ 714 h 16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1666">
                          <a:moveTo>
                            <a:pt x="0" y="714"/>
                          </a:move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1905" y="714"/>
                            <a:pt x="1905" y="714"/>
                            <a:pt x="1905" y="714"/>
                          </a:cubicBezTo>
                          <a:cubicBezTo>
                            <a:pt x="953" y="714"/>
                            <a:pt x="953" y="714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06" name="任意多边形: 形状 1689"/>
                    <p:cNvSpPr/>
                    <p:nvPr/>
                  </p:nvSpPr>
                  <p:spPr>
                    <a:xfrm>
                      <a:off x="4053839" y="4528184"/>
                      <a:ext cx="23812" cy="57150"/>
                    </a:xfrm>
                    <a:custGeom>
                      <a:avLst/>
                      <a:gdLst>
                        <a:gd name="connsiteX0" fmla="*/ 953 w 23812"/>
                        <a:gd name="connsiteY0" fmla="*/ 56197 h 57150"/>
                        <a:gd name="connsiteX1" fmla="*/ 2858 w 23812"/>
                        <a:gd name="connsiteY1" fmla="*/ 56197 h 57150"/>
                        <a:gd name="connsiteX2" fmla="*/ 2858 w 23812"/>
                        <a:gd name="connsiteY2" fmla="*/ 56197 h 57150"/>
                        <a:gd name="connsiteX3" fmla="*/ 2858 w 23812"/>
                        <a:gd name="connsiteY3" fmla="*/ 55245 h 57150"/>
                        <a:gd name="connsiteX4" fmla="*/ 3810 w 23812"/>
                        <a:gd name="connsiteY4" fmla="*/ 54293 h 57150"/>
                        <a:gd name="connsiteX5" fmla="*/ 3810 w 23812"/>
                        <a:gd name="connsiteY5" fmla="*/ 53340 h 57150"/>
                        <a:gd name="connsiteX6" fmla="*/ 3810 w 23812"/>
                        <a:gd name="connsiteY6" fmla="*/ 52388 h 57150"/>
                        <a:gd name="connsiteX7" fmla="*/ 3810 w 23812"/>
                        <a:gd name="connsiteY7" fmla="*/ 52388 h 57150"/>
                        <a:gd name="connsiteX8" fmla="*/ 3810 w 23812"/>
                        <a:gd name="connsiteY8" fmla="*/ 51435 h 57150"/>
                        <a:gd name="connsiteX9" fmla="*/ 3810 w 23812"/>
                        <a:gd name="connsiteY9" fmla="*/ 51435 h 57150"/>
                        <a:gd name="connsiteX10" fmla="*/ 3810 w 23812"/>
                        <a:gd name="connsiteY10" fmla="*/ 51435 h 57150"/>
                        <a:gd name="connsiteX11" fmla="*/ 4763 w 23812"/>
                        <a:gd name="connsiteY11" fmla="*/ 50483 h 57150"/>
                        <a:gd name="connsiteX12" fmla="*/ 5715 w 23812"/>
                        <a:gd name="connsiteY12" fmla="*/ 49530 h 57150"/>
                        <a:gd name="connsiteX13" fmla="*/ 5715 w 23812"/>
                        <a:gd name="connsiteY13" fmla="*/ 48578 h 57150"/>
                        <a:gd name="connsiteX14" fmla="*/ 6668 w 23812"/>
                        <a:gd name="connsiteY14" fmla="*/ 46672 h 57150"/>
                        <a:gd name="connsiteX15" fmla="*/ 7620 w 23812"/>
                        <a:gd name="connsiteY15" fmla="*/ 45720 h 57150"/>
                        <a:gd name="connsiteX16" fmla="*/ 8573 w 23812"/>
                        <a:gd name="connsiteY16" fmla="*/ 42863 h 57150"/>
                        <a:gd name="connsiteX17" fmla="*/ 9525 w 23812"/>
                        <a:gd name="connsiteY17" fmla="*/ 41910 h 57150"/>
                        <a:gd name="connsiteX18" fmla="*/ 10478 w 23812"/>
                        <a:gd name="connsiteY18" fmla="*/ 40005 h 57150"/>
                        <a:gd name="connsiteX19" fmla="*/ 11430 w 23812"/>
                        <a:gd name="connsiteY19" fmla="*/ 38100 h 57150"/>
                        <a:gd name="connsiteX20" fmla="*/ 11430 w 23812"/>
                        <a:gd name="connsiteY20" fmla="*/ 37147 h 57150"/>
                        <a:gd name="connsiteX21" fmla="*/ 11430 w 23812"/>
                        <a:gd name="connsiteY21" fmla="*/ 36195 h 57150"/>
                        <a:gd name="connsiteX22" fmla="*/ 11430 w 23812"/>
                        <a:gd name="connsiteY22" fmla="*/ 36195 h 57150"/>
                        <a:gd name="connsiteX23" fmla="*/ 11430 w 23812"/>
                        <a:gd name="connsiteY23" fmla="*/ 36195 h 57150"/>
                        <a:gd name="connsiteX24" fmla="*/ 12383 w 23812"/>
                        <a:gd name="connsiteY24" fmla="*/ 35243 h 57150"/>
                        <a:gd name="connsiteX25" fmla="*/ 12383 w 23812"/>
                        <a:gd name="connsiteY25" fmla="*/ 34290 h 57150"/>
                        <a:gd name="connsiteX26" fmla="*/ 12383 w 23812"/>
                        <a:gd name="connsiteY26" fmla="*/ 34290 h 57150"/>
                        <a:gd name="connsiteX27" fmla="*/ 13335 w 23812"/>
                        <a:gd name="connsiteY27" fmla="*/ 33338 h 57150"/>
                        <a:gd name="connsiteX28" fmla="*/ 13335 w 23812"/>
                        <a:gd name="connsiteY28" fmla="*/ 32385 h 57150"/>
                        <a:gd name="connsiteX29" fmla="*/ 13335 w 23812"/>
                        <a:gd name="connsiteY29" fmla="*/ 32385 h 57150"/>
                        <a:gd name="connsiteX30" fmla="*/ 13335 w 23812"/>
                        <a:gd name="connsiteY30" fmla="*/ 32385 h 57150"/>
                        <a:gd name="connsiteX31" fmla="*/ 13335 w 23812"/>
                        <a:gd name="connsiteY31" fmla="*/ 32385 h 57150"/>
                        <a:gd name="connsiteX32" fmla="*/ 13335 w 23812"/>
                        <a:gd name="connsiteY32" fmla="*/ 32385 h 57150"/>
                        <a:gd name="connsiteX33" fmla="*/ 13335 w 23812"/>
                        <a:gd name="connsiteY33" fmla="*/ 32385 h 57150"/>
                        <a:gd name="connsiteX34" fmla="*/ 14288 w 23812"/>
                        <a:gd name="connsiteY34" fmla="*/ 30480 h 57150"/>
                        <a:gd name="connsiteX35" fmla="*/ 15240 w 23812"/>
                        <a:gd name="connsiteY35" fmla="*/ 29528 h 57150"/>
                        <a:gd name="connsiteX36" fmla="*/ 15240 w 23812"/>
                        <a:gd name="connsiteY36" fmla="*/ 29528 h 57150"/>
                        <a:gd name="connsiteX37" fmla="*/ 15240 w 23812"/>
                        <a:gd name="connsiteY37" fmla="*/ 28575 h 57150"/>
                        <a:gd name="connsiteX38" fmla="*/ 15240 w 23812"/>
                        <a:gd name="connsiteY38" fmla="*/ 28575 h 57150"/>
                        <a:gd name="connsiteX39" fmla="*/ 15240 w 23812"/>
                        <a:gd name="connsiteY39" fmla="*/ 28575 h 57150"/>
                        <a:gd name="connsiteX40" fmla="*/ 16193 w 23812"/>
                        <a:gd name="connsiteY40" fmla="*/ 26670 h 57150"/>
                        <a:gd name="connsiteX41" fmla="*/ 17145 w 23812"/>
                        <a:gd name="connsiteY41" fmla="*/ 25718 h 57150"/>
                        <a:gd name="connsiteX42" fmla="*/ 17145 w 23812"/>
                        <a:gd name="connsiteY42" fmla="*/ 24765 h 57150"/>
                        <a:gd name="connsiteX43" fmla="*/ 17145 w 23812"/>
                        <a:gd name="connsiteY43" fmla="*/ 24765 h 57150"/>
                        <a:gd name="connsiteX44" fmla="*/ 18098 w 23812"/>
                        <a:gd name="connsiteY44" fmla="*/ 23813 h 57150"/>
                        <a:gd name="connsiteX45" fmla="*/ 18098 w 23812"/>
                        <a:gd name="connsiteY45" fmla="*/ 22860 h 57150"/>
                        <a:gd name="connsiteX46" fmla="*/ 18098 w 23812"/>
                        <a:gd name="connsiteY46" fmla="*/ 20955 h 57150"/>
                        <a:gd name="connsiteX47" fmla="*/ 18098 w 23812"/>
                        <a:gd name="connsiteY47" fmla="*/ 20955 h 57150"/>
                        <a:gd name="connsiteX48" fmla="*/ 18098 w 23812"/>
                        <a:gd name="connsiteY48" fmla="*/ 20003 h 57150"/>
                        <a:gd name="connsiteX49" fmla="*/ 18098 w 23812"/>
                        <a:gd name="connsiteY49" fmla="*/ 20003 h 57150"/>
                        <a:gd name="connsiteX50" fmla="*/ 19050 w 23812"/>
                        <a:gd name="connsiteY50" fmla="*/ 20003 h 57150"/>
                        <a:gd name="connsiteX51" fmla="*/ 19050 w 23812"/>
                        <a:gd name="connsiteY51" fmla="*/ 19050 h 57150"/>
                        <a:gd name="connsiteX52" fmla="*/ 19050 w 23812"/>
                        <a:gd name="connsiteY52" fmla="*/ 18097 h 57150"/>
                        <a:gd name="connsiteX53" fmla="*/ 20003 w 23812"/>
                        <a:gd name="connsiteY53" fmla="*/ 15240 h 57150"/>
                        <a:gd name="connsiteX54" fmla="*/ 20003 w 23812"/>
                        <a:gd name="connsiteY54" fmla="*/ 14288 h 57150"/>
                        <a:gd name="connsiteX55" fmla="*/ 20003 w 23812"/>
                        <a:gd name="connsiteY55" fmla="*/ 12383 h 57150"/>
                        <a:gd name="connsiteX56" fmla="*/ 20003 w 23812"/>
                        <a:gd name="connsiteY56" fmla="*/ 12383 h 57150"/>
                        <a:gd name="connsiteX57" fmla="*/ 20955 w 23812"/>
                        <a:gd name="connsiteY57" fmla="*/ 11430 h 57150"/>
                        <a:gd name="connsiteX58" fmla="*/ 20955 w 23812"/>
                        <a:gd name="connsiteY58" fmla="*/ 10478 h 57150"/>
                        <a:gd name="connsiteX59" fmla="*/ 20955 w 23812"/>
                        <a:gd name="connsiteY59" fmla="*/ 10478 h 57150"/>
                        <a:gd name="connsiteX60" fmla="*/ 20955 w 23812"/>
                        <a:gd name="connsiteY60" fmla="*/ 10478 h 57150"/>
                        <a:gd name="connsiteX61" fmla="*/ 20955 w 23812"/>
                        <a:gd name="connsiteY61" fmla="*/ 9525 h 57150"/>
                        <a:gd name="connsiteX62" fmla="*/ 20955 w 23812"/>
                        <a:gd name="connsiteY62" fmla="*/ 9525 h 57150"/>
                        <a:gd name="connsiteX63" fmla="*/ 20955 w 23812"/>
                        <a:gd name="connsiteY63" fmla="*/ 9525 h 57150"/>
                        <a:gd name="connsiteX64" fmla="*/ 20955 w 23812"/>
                        <a:gd name="connsiteY64" fmla="*/ 8572 h 57150"/>
                        <a:gd name="connsiteX65" fmla="*/ 20955 w 23812"/>
                        <a:gd name="connsiteY65" fmla="*/ 6668 h 57150"/>
                        <a:gd name="connsiteX66" fmla="*/ 21908 w 23812"/>
                        <a:gd name="connsiteY66" fmla="*/ 3810 h 57150"/>
                        <a:gd name="connsiteX67" fmla="*/ 22860 w 23812"/>
                        <a:gd name="connsiteY67" fmla="*/ 2858 h 57150"/>
                        <a:gd name="connsiteX68" fmla="*/ 23813 w 23812"/>
                        <a:gd name="connsiteY68" fmla="*/ 953 h 57150"/>
                        <a:gd name="connsiteX69" fmla="*/ 23813 w 23812"/>
                        <a:gd name="connsiteY69" fmla="*/ 0 h 57150"/>
                        <a:gd name="connsiteX70" fmla="*/ 23813 w 23812"/>
                        <a:gd name="connsiteY70" fmla="*/ 0 h 57150"/>
                        <a:gd name="connsiteX71" fmla="*/ 22860 w 23812"/>
                        <a:gd name="connsiteY71" fmla="*/ 953 h 57150"/>
                        <a:gd name="connsiteX72" fmla="*/ 22860 w 23812"/>
                        <a:gd name="connsiteY72" fmla="*/ 1905 h 57150"/>
                        <a:gd name="connsiteX73" fmla="*/ 21908 w 23812"/>
                        <a:gd name="connsiteY73" fmla="*/ 2858 h 57150"/>
                        <a:gd name="connsiteX74" fmla="*/ 20955 w 23812"/>
                        <a:gd name="connsiteY74" fmla="*/ 3810 h 57150"/>
                        <a:gd name="connsiteX75" fmla="*/ 20955 w 23812"/>
                        <a:gd name="connsiteY75" fmla="*/ 4763 h 57150"/>
                        <a:gd name="connsiteX76" fmla="*/ 20955 w 23812"/>
                        <a:gd name="connsiteY76" fmla="*/ 5715 h 57150"/>
                        <a:gd name="connsiteX77" fmla="*/ 20003 w 23812"/>
                        <a:gd name="connsiteY77" fmla="*/ 7620 h 57150"/>
                        <a:gd name="connsiteX78" fmla="*/ 19050 w 23812"/>
                        <a:gd name="connsiteY78" fmla="*/ 9525 h 57150"/>
                        <a:gd name="connsiteX79" fmla="*/ 18098 w 23812"/>
                        <a:gd name="connsiteY79" fmla="*/ 10478 h 57150"/>
                        <a:gd name="connsiteX80" fmla="*/ 18098 w 23812"/>
                        <a:gd name="connsiteY80" fmla="*/ 11430 h 57150"/>
                        <a:gd name="connsiteX81" fmla="*/ 17145 w 23812"/>
                        <a:gd name="connsiteY81" fmla="*/ 13335 h 57150"/>
                        <a:gd name="connsiteX82" fmla="*/ 17145 w 23812"/>
                        <a:gd name="connsiteY82" fmla="*/ 14288 h 57150"/>
                        <a:gd name="connsiteX83" fmla="*/ 16193 w 23812"/>
                        <a:gd name="connsiteY83" fmla="*/ 15240 h 57150"/>
                        <a:gd name="connsiteX84" fmla="*/ 16193 w 23812"/>
                        <a:gd name="connsiteY84" fmla="*/ 16193 h 57150"/>
                        <a:gd name="connsiteX85" fmla="*/ 16193 w 23812"/>
                        <a:gd name="connsiteY85" fmla="*/ 18097 h 57150"/>
                        <a:gd name="connsiteX86" fmla="*/ 15240 w 23812"/>
                        <a:gd name="connsiteY86" fmla="*/ 19050 h 57150"/>
                        <a:gd name="connsiteX87" fmla="*/ 15240 w 23812"/>
                        <a:gd name="connsiteY87" fmla="*/ 20003 h 57150"/>
                        <a:gd name="connsiteX88" fmla="*/ 15240 w 23812"/>
                        <a:gd name="connsiteY88" fmla="*/ 20955 h 57150"/>
                        <a:gd name="connsiteX89" fmla="*/ 14288 w 23812"/>
                        <a:gd name="connsiteY89" fmla="*/ 21908 h 57150"/>
                        <a:gd name="connsiteX90" fmla="*/ 14288 w 23812"/>
                        <a:gd name="connsiteY90" fmla="*/ 21908 h 57150"/>
                        <a:gd name="connsiteX91" fmla="*/ 14288 w 23812"/>
                        <a:gd name="connsiteY91" fmla="*/ 21908 h 57150"/>
                        <a:gd name="connsiteX92" fmla="*/ 14288 w 23812"/>
                        <a:gd name="connsiteY92" fmla="*/ 21908 h 57150"/>
                        <a:gd name="connsiteX93" fmla="*/ 14288 w 23812"/>
                        <a:gd name="connsiteY93" fmla="*/ 22860 h 57150"/>
                        <a:gd name="connsiteX94" fmla="*/ 14288 w 23812"/>
                        <a:gd name="connsiteY94" fmla="*/ 22860 h 57150"/>
                        <a:gd name="connsiteX95" fmla="*/ 14288 w 23812"/>
                        <a:gd name="connsiteY95" fmla="*/ 22860 h 57150"/>
                        <a:gd name="connsiteX96" fmla="*/ 14288 w 23812"/>
                        <a:gd name="connsiteY96" fmla="*/ 23813 h 57150"/>
                        <a:gd name="connsiteX97" fmla="*/ 13335 w 23812"/>
                        <a:gd name="connsiteY97" fmla="*/ 25718 h 57150"/>
                        <a:gd name="connsiteX98" fmla="*/ 13335 w 23812"/>
                        <a:gd name="connsiteY98" fmla="*/ 26670 h 57150"/>
                        <a:gd name="connsiteX99" fmla="*/ 13335 w 23812"/>
                        <a:gd name="connsiteY99" fmla="*/ 26670 h 57150"/>
                        <a:gd name="connsiteX100" fmla="*/ 13335 w 23812"/>
                        <a:gd name="connsiteY100" fmla="*/ 26670 h 57150"/>
                        <a:gd name="connsiteX101" fmla="*/ 13335 w 23812"/>
                        <a:gd name="connsiteY101" fmla="*/ 26670 h 57150"/>
                        <a:gd name="connsiteX102" fmla="*/ 12383 w 23812"/>
                        <a:gd name="connsiteY102" fmla="*/ 28575 h 57150"/>
                        <a:gd name="connsiteX103" fmla="*/ 11430 w 23812"/>
                        <a:gd name="connsiteY103" fmla="*/ 30480 h 57150"/>
                        <a:gd name="connsiteX104" fmla="*/ 11430 w 23812"/>
                        <a:gd name="connsiteY104" fmla="*/ 30480 h 57150"/>
                        <a:gd name="connsiteX105" fmla="*/ 11430 w 23812"/>
                        <a:gd name="connsiteY105" fmla="*/ 31433 h 57150"/>
                        <a:gd name="connsiteX106" fmla="*/ 10478 w 23812"/>
                        <a:gd name="connsiteY106" fmla="*/ 33338 h 57150"/>
                        <a:gd name="connsiteX107" fmla="*/ 9525 w 23812"/>
                        <a:gd name="connsiteY107" fmla="*/ 35243 h 57150"/>
                        <a:gd name="connsiteX108" fmla="*/ 8573 w 23812"/>
                        <a:gd name="connsiteY108" fmla="*/ 36195 h 57150"/>
                        <a:gd name="connsiteX109" fmla="*/ 8573 w 23812"/>
                        <a:gd name="connsiteY109" fmla="*/ 37147 h 57150"/>
                        <a:gd name="connsiteX110" fmla="*/ 7620 w 23812"/>
                        <a:gd name="connsiteY110" fmla="*/ 39053 h 57150"/>
                        <a:gd name="connsiteX111" fmla="*/ 7620 w 23812"/>
                        <a:gd name="connsiteY111" fmla="*/ 40005 h 57150"/>
                        <a:gd name="connsiteX112" fmla="*/ 6668 w 23812"/>
                        <a:gd name="connsiteY112" fmla="*/ 41910 h 57150"/>
                        <a:gd name="connsiteX113" fmla="*/ 5715 w 23812"/>
                        <a:gd name="connsiteY113" fmla="*/ 43815 h 57150"/>
                        <a:gd name="connsiteX114" fmla="*/ 3810 w 23812"/>
                        <a:gd name="connsiteY114" fmla="*/ 46672 h 57150"/>
                        <a:gd name="connsiteX115" fmla="*/ 2858 w 23812"/>
                        <a:gd name="connsiteY115" fmla="*/ 48578 h 57150"/>
                        <a:gd name="connsiteX116" fmla="*/ 2858 w 23812"/>
                        <a:gd name="connsiteY116" fmla="*/ 49530 h 57150"/>
                        <a:gd name="connsiteX117" fmla="*/ 2858 w 23812"/>
                        <a:gd name="connsiteY117" fmla="*/ 51435 h 57150"/>
                        <a:gd name="connsiteX118" fmla="*/ 1905 w 23812"/>
                        <a:gd name="connsiteY118" fmla="*/ 53340 h 57150"/>
                        <a:gd name="connsiteX119" fmla="*/ 1905 w 23812"/>
                        <a:gd name="connsiteY119" fmla="*/ 53340 h 57150"/>
                        <a:gd name="connsiteX120" fmla="*/ 1905 w 23812"/>
                        <a:gd name="connsiteY120" fmla="*/ 53340 h 57150"/>
                        <a:gd name="connsiteX121" fmla="*/ 953 w 23812"/>
                        <a:gd name="connsiteY121" fmla="*/ 55245 h 57150"/>
                        <a:gd name="connsiteX122" fmla="*/ 953 w 23812"/>
                        <a:gd name="connsiteY122" fmla="*/ 56197 h 57150"/>
                        <a:gd name="connsiteX123" fmla="*/ 953 w 23812"/>
                        <a:gd name="connsiteY123" fmla="*/ 57150 h 57150"/>
                        <a:gd name="connsiteX124" fmla="*/ 953 w 23812"/>
                        <a:gd name="connsiteY124" fmla="*/ 57150 h 57150"/>
                        <a:gd name="connsiteX125" fmla="*/ 0 w 23812"/>
                        <a:gd name="connsiteY125" fmla="*/ 57150 h 57150"/>
                        <a:gd name="connsiteX126" fmla="*/ 953 w 23812"/>
                        <a:gd name="connsiteY126" fmla="*/ 56197 h 57150"/>
                        <a:gd name="connsiteX127" fmla="*/ 953 w 23812"/>
                        <a:gd name="connsiteY127" fmla="*/ 56197 h 57150"/>
                        <a:gd name="connsiteX128" fmla="*/ 953 w 23812"/>
                        <a:gd name="connsiteY128" fmla="*/ 56197 h 57150"/>
                        <a:gd name="connsiteX129" fmla="*/ 4763 w 23812"/>
                        <a:gd name="connsiteY129" fmla="*/ 44768 h 57150"/>
                        <a:gd name="connsiteX130" fmla="*/ 4763 w 23812"/>
                        <a:gd name="connsiteY130" fmla="*/ 44768 h 57150"/>
                        <a:gd name="connsiteX131" fmla="*/ 4763 w 23812"/>
                        <a:gd name="connsiteY131" fmla="*/ 44768 h 57150"/>
                        <a:gd name="connsiteX132" fmla="*/ 4763 w 23812"/>
                        <a:gd name="connsiteY132" fmla="*/ 44768 h 57150"/>
                        <a:gd name="connsiteX133" fmla="*/ 4763 w 23812"/>
                        <a:gd name="connsiteY133" fmla="*/ 44768 h 57150"/>
                        <a:gd name="connsiteX134" fmla="*/ 4763 w 23812"/>
                        <a:gd name="connsiteY134" fmla="*/ 46672 h 57150"/>
                        <a:gd name="connsiteX135" fmla="*/ 4763 w 23812"/>
                        <a:gd name="connsiteY135" fmla="*/ 46672 h 57150"/>
                        <a:gd name="connsiteX136" fmla="*/ 4763 w 23812"/>
                        <a:gd name="connsiteY136" fmla="*/ 46672 h 57150"/>
                        <a:gd name="connsiteX137" fmla="*/ 4763 w 23812"/>
                        <a:gd name="connsiteY137" fmla="*/ 46672 h 57150"/>
                        <a:gd name="connsiteX138" fmla="*/ 4763 w 23812"/>
                        <a:gd name="connsiteY138" fmla="*/ 46672 h 5715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3812" h="57150">
                          <a:moveTo>
                            <a:pt x="953" y="56197"/>
                          </a:moveTo>
                          <a:cubicBezTo>
                            <a:pt x="1905" y="56197"/>
                            <a:pt x="1905" y="56197"/>
                            <a:pt x="2858" y="56197"/>
                          </a:cubicBezTo>
                          <a:cubicBezTo>
                            <a:pt x="2858" y="56197"/>
                            <a:pt x="2858" y="56197"/>
                            <a:pt x="2858" y="56197"/>
                          </a:cubicBezTo>
                          <a:cubicBezTo>
                            <a:pt x="2858" y="56197"/>
                            <a:pt x="2858" y="56197"/>
                            <a:pt x="2858" y="55245"/>
                          </a:cubicBezTo>
                          <a:cubicBezTo>
                            <a:pt x="2858" y="55245"/>
                            <a:pt x="2858" y="54293"/>
                            <a:pt x="3810" y="54293"/>
                          </a:cubicBezTo>
                          <a:cubicBezTo>
                            <a:pt x="4763" y="54293"/>
                            <a:pt x="3810" y="53340"/>
                            <a:pt x="3810" y="53340"/>
                          </a:cubicBezTo>
                          <a:cubicBezTo>
                            <a:pt x="3810" y="53340"/>
                            <a:pt x="3810" y="52388"/>
                            <a:pt x="3810" y="52388"/>
                          </a:cubicBezTo>
                          <a:cubicBezTo>
                            <a:pt x="3810" y="52388"/>
                            <a:pt x="3810" y="52388"/>
                            <a:pt x="3810" y="52388"/>
                          </a:cubicBezTo>
                          <a:cubicBezTo>
                            <a:pt x="3810" y="52388"/>
                            <a:pt x="4763" y="51435"/>
                            <a:pt x="3810" y="51435"/>
                          </a:cubicBezTo>
                          <a:cubicBezTo>
                            <a:pt x="3810" y="51435"/>
                            <a:pt x="3810" y="51435"/>
                            <a:pt x="3810" y="51435"/>
                          </a:cubicBezTo>
                          <a:cubicBezTo>
                            <a:pt x="3810" y="51435"/>
                            <a:pt x="3810" y="51435"/>
                            <a:pt x="3810" y="51435"/>
                          </a:cubicBezTo>
                          <a:cubicBezTo>
                            <a:pt x="3810" y="51435"/>
                            <a:pt x="3810" y="50483"/>
                            <a:pt x="4763" y="50483"/>
                          </a:cubicBezTo>
                          <a:cubicBezTo>
                            <a:pt x="4763" y="50483"/>
                            <a:pt x="4763" y="49530"/>
                            <a:pt x="5715" y="49530"/>
                          </a:cubicBezTo>
                          <a:cubicBezTo>
                            <a:pt x="5715" y="49530"/>
                            <a:pt x="5715" y="49530"/>
                            <a:pt x="5715" y="48578"/>
                          </a:cubicBezTo>
                          <a:cubicBezTo>
                            <a:pt x="5715" y="47625"/>
                            <a:pt x="5715" y="47625"/>
                            <a:pt x="6668" y="46672"/>
                          </a:cubicBezTo>
                          <a:cubicBezTo>
                            <a:pt x="6668" y="46672"/>
                            <a:pt x="7620" y="45720"/>
                            <a:pt x="7620" y="45720"/>
                          </a:cubicBezTo>
                          <a:cubicBezTo>
                            <a:pt x="7620" y="44768"/>
                            <a:pt x="8573" y="43815"/>
                            <a:pt x="8573" y="42863"/>
                          </a:cubicBezTo>
                          <a:cubicBezTo>
                            <a:pt x="8573" y="42863"/>
                            <a:pt x="8573" y="42863"/>
                            <a:pt x="9525" y="41910"/>
                          </a:cubicBezTo>
                          <a:cubicBezTo>
                            <a:pt x="9525" y="40958"/>
                            <a:pt x="9525" y="40958"/>
                            <a:pt x="10478" y="40005"/>
                          </a:cubicBezTo>
                          <a:cubicBezTo>
                            <a:pt x="10478" y="39053"/>
                            <a:pt x="11430" y="39053"/>
                            <a:pt x="11430" y="38100"/>
                          </a:cubicBezTo>
                          <a:cubicBezTo>
                            <a:pt x="11430" y="37147"/>
                            <a:pt x="11430" y="38100"/>
                            <a:pt x="11430" y="37147"/>
                          </a:cubicBezTo>
                          <a:cubicBezTo>
                            <a:pt x="11430" y="37147"/>
                            <a:pt x="11430" y="37147"/>
                            <a:pt x="11430" y="36195"/>
                          </a:cubicBezTo>
                          <a:cubicBezTo>
                            <a:pt x="11430" y="36195"/>
                            <a:pt x="11430" y="36195"/>
                            <a:pt x="11430" y="36195"/>
                          </a:cubicBezTo>
                          <a:cubicBezTo>
                            <a:pt x="11430" y="36195"/>
                            <a:pt x="11430" y="36195"/>
                            <a:pt x="11430" y="36195"/>
                          </a:cubicBezTo>
                          <a:cubicBezTo>
                            <a:pt x="11430" y="36195"/>
                            <a:pt x="11430" y="35243"/>
                            <a:pt x="12383" y="35243"/>
                          </a:cubicBezTo>
                          <a:cubicBezTo>
                            <a:pt x="12383" y="35243"/>
                            <a:pt x="12383" y="35243"/>
                            <a:pt x="12383" y="34290"/>
                          </a:cubicBezTo>
                          <a:cubicBezTo>
                            <a:pt x="12383" y="34290"/>
                            <a:pt x="12383" y="34290"/>
                            <a:pt x="12383" y="34290"/>
                          </a:cubicBezTo>
                          <a:cubicBezTo>
                            <a:pt x="12383" y="34290"/>
                            <a:pt x="13335" y="33338"/>
                            <a:pt x="13335" y="33338"/>
                          </a:cubicBezTo>
                          <a:cubicBezTo>
                            <a:pt x="13335" y="33338"/>
                            <a:pt x="13335" y="33338"/>
                            <a:pt x="13335" y="32385"/>
                          </a:cubicBezTo>
                          <a:cubicBezTo>
                            <a:pt x="13335" y="32385"/>
                            <a:pt x="13335" y="32385"/>
                            <a:pt x="13335" y="32385"/>
                          </a:cubicBezTo>
                          <a:cubicBezTo>
                            <a:pt x="13335" y="32385"/>
                            <a:pt x="13335" y="32385"/>
                            <a:pt x="13335" y="32385"/>
                          </a:cubicBezTo>
                          <a:cubicBezTo>
                            <a:pt x="13335" y="32385"/>
                            <a:pt x="13335" y="32385"/>
                            <a:pt x="13335" y="32385"/>
                          </a:cubicBezTo>
                          <a:cubicBezTo>
                            <a:pt x="13335" y="32385"/>
                            <a:pt x="13335" y="32385"/>
                            <a:pt x="13335" y="32385"/>
                          </a:cubicBezTo>
                          <a:cubicBezTo>
                            <a:pt x="13335" y="32385"/>
                            <a:pt x="13335" y="32385"/>
                            <a:pt x="13335" y="32385"/>
                          </a:cubicBezTo>
                          <a:cubicBezTo>
                            <a:pt x="13335" y="31433"/>
                            <a:pt x="13335" y="31433"/>
                            <a:pt x="14288" y="30480"/>
                          </a:cubicBezTo>
                          <a:cubicBezTo>
                            <a:pt x="14288" y="30480"/>
                            <a:pt x="14288" y="29528"/>
                            <a:pt x="15240" y="29528"/>
                          </a:cubicBezTo>
                          <a:cubicBezTo>
                            <a:pt x="15240" y="29528"/>
                            <a:pt x="15240" y="29528"/>
                            <a:pt x="15240" y="29528"/>
                          </a:cubicBezTo>
                          <a:cubicBezTo>
                            <a:pt x="15240" y="29528"/>
                            <a:pt x="15240" y="28575"/>
                            <a:pt x="15240" y="28575"/>
                          </a:cubicBezTo>
                          <a:cubicBezTo>
                            <a:pt x="15240" y="28575"/>
                            <a:pt x="15240" y="28575"/>
                            <a:pt x="15240" y="28575"/>
                          </a:cubicBezTo>
                          <a:cubicBezTo>
                            <a:pt x="15240" y="28575"/>
                            <a:pt x="15240" y="28575"/>
                            <a:pt x="15240" y="28575"/>
                          </a:cubicBezTo>
                          <a:cubicBezTo>
                            <a:pt x="15240" y="27622"/>
                            <a:pt x="16193" y="27622"/>
                            <a:pt x="16193" y="26670"/>
                          </a:cubicBezTo>
                          <a:cubicBezTo>
                            <a:pt x="16193" y="25718"/>
                            <a:pt x="16193" y="25718"/>
                            <a:pt x="17145" y="25718"/>
                          </a:cubicBezTo>
                          <a:cubicBezTo>
                            <a:pt x="17145" y="25718"/>
                            <a:pt x="17145" y="24765"/>
                            <a:pt x="17145" y="24765"/>
                          </a:cubicBezTo>
                          <a:cubicBezTo>
                            <a:pt x="17145" y="24765"/>
                            <a:pt x="17145" y="24765"/>
                            <a:pt x="17145" y="24765"/>
                          </a:cubicBezTo>
                          <a:cubicBezTo>
                            <a:pt x="17145" y="24765"/>
                            <a:pt x="17145" y="23813"/>
                            <a:pt x="18098" y="23813"/>
                          </a:cubicBezTo>
                          <a:cubicBezTo>
                            <a:pt x="18098" y="23813"/>
                            <a:pt x="18098" y="23813"/>
                            <a:pt x="18098" y="22860"/>
                          </a:cubicBezTo>
                          <a:cubicBezTo>
                            <a:pt x="18098" y="22860"/>
                            <a:pt x="19050" y="21908"/>
                            <a:pt x="18098" y="20955"/>
                          </a:cubicBezTo>
                          <a:cubicBezTo>
                            <a:pt x="18098" y="20955"/>
                            <a:pt x="18098" y="20955"/>
                            <a:pt x="18098" y="20955"/>
                          </a:cubicBezTo>
                          <a:cubicBezTo>
                            <a:pt x="18098" y="20955"/>
                            <a:pt x="18098" y="20955"/>
                            <a:pt x="18098" y="20003"/>
                          </a:cubicBezTo>
                          <a:cubicBezTo>
                            <a:pt x="18098" y="20003"/>
                            <a:pt x="18098" y="20003"/>
                            <a:pt x="18098" y="20003"/>
                          </a:cubicBezTo>
                          <a:cubicBezTo>
                            <a:pt x="18098" y="20003"/>
                            <a:pt x="18098" y="20003"/>
                            <a:pt x="19050" y="20003"/>
                          </a:cubicBezTo>
                          <a:cubicBezTo>
                            <a:pt x="19050" y="20003"/>
                            <a:pt x="19050" y="19050"/>
                            <a:pt x="19050" y="19050"/>
                          </a:cubicBezTo>
                          <a:cubicBezTo>
                            <a:pt x="19050" y="19050"/>
                            <a:pt x="19050" y="19050"/>
                            <a:pt x="19050" y="18097"/>
                          </a:cubicBezTo>
                          <a:cubicBezTo>
                            <a:pt x="19050" y="17145"/>
                            <a:pt x="20003" y="16193"/>
                            <a:pt x="20003" y="15240"/>
                          </a:cubicBezTo>
                          <a:cubicBezTo>
                            <a:pt x="20003" y="15240"/>
                            <a:pt x="20003" y="14288"/>
                            <a:pt x="20003" y="14288"/>
                          </a:cubicBezTo>
                          <a:cubicBezTo>
                            <a:pt x="20003" y="14288"/>
                            <a:pt x="20955" y="13335"/>
                            <a:pt x="20003" y="12383"/>
                          </a:cubicBezTo>
                          <a:cubicBezTo>
                            <a:pt x="20003" y="12383"/>
                            <a:pt x="20003" y="12383"/>
                            <a:pt x="20003" y="12383"/>
                          </a:cubicBezTo>
                          <a:cubicBezTo>
                            <a:pt x="20003" y="12383"/>
                            <a:pt x="20955" y="11430"/>
                            <a:pt x="20955" y="11430"/>
                          </a:cubicBezTo>
                          <a:cubicBezTo>
                            <a:pt x="20955" y="11430"/>
                            <a:pt x="20955" y="10478"/>
                            <a:pt x="20955" y="10478"/>
                          </a:cubicBezTo>
                          <a:cubicBezTo>
                            <a:pt x="20955" y="10478"/>
                            <a:pt x="20955" y="10478"/>
                            <a:pt x="20955" y="10478"/>
                          </a:cubicBezTo>
                          <a:cubicBezTo>
                            <a:pt x="20955" y="10478"/>
                            <a:pt x="20955" y="10478"/>
                            <a:pt x="20955" y="10478"/>
                          </a:cubicBezTo>
                          <a:cubicBezTo>
                            <a:pt x="20955" y="10478"/>
                            <a:pt x="20955" y="9525"/>
                            <a:pt x="20955" y="9525"/>
                          </a:cubicBezTo>
                          <a:cubicBezTo>
                            <a:pt x="20955" y="9525"/>
                            <a:pt x="20955" y="9525"/>
                            <a:pt x="20955" y="9525"/>
                          </a:cubicBezTo>
                          <a:cubicBezTo>
                            <a:pt x="20955" y="9525"/>
                            <a:pt x="20955" y="9525"/>
                            <a:pt x="20955" y="9525"/>
                          </a:cubicBezTo>
                          <a:cubicBezTo>
                            <a:pt x="20955" y="9525"/>
                            <a:pt x="20955" y="9525"/>
                            <a:pt x="20955" y="8572"/>
                          </a:cubicBezTo>
                          <a:cubicBezTo>
                            <a:pt x="20955" y="8572"/>
                            <a:pt x="20955" y="7620"/>
                            <a:pt x="20955" y="6668"/>
                          </a:cubicBezTo>
                          <a:cubicBezTo>
                            <a:pt x="20955" y="5715"/>
                            <a:pt x="21908" y="4763"/>
                            <a:pt x="21908" y="3810"/>
                          </a:cubicBezTo>
                          <a:cubicBezTo>
                            <a:pt x="21908" y="3810"/>
                            <a:pt x="22860" y="2858"/>
                            <a:pt x="22860" y="2858"/>
                          </a:cubicBezTo>
                          <a:cubicBezTo>
                            <a:pt x="22860" y="1905"/>
                            <a:pt x="22860" y="1905"/>
                            <a:pt x="23813" y="953"/>
                          </a:cubicBezTo>
                          <a:cubicBezTo>
                            <a:pt x="23813" y="953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953"/>
                            <a:pt x="22860" y="953"/>
                          </a:cubicBezTo>
                          <a:cubicBezTo>
                            <a:pt x="22860" y="953"/>
                            <a:pt x="22860" y="1905"/>
                            <a:pt x="22860" y="1905"/>
                          </a:cubicBezTo>
                          <a:cubicBezTo>
                            <a:pt x="22860" y="1905"/>
                            <a:pt x="22860" y="2858"/>
                            <a:pt x="21908" y="2858"/>
                          </a:cubicBezTo>
                          <a:cubicBezTo>
                            <a:pt x="21908" y="2858"/>
                            <a:pt x="21908" y="3810"/>
                            <a:pt x="20955" y="3810"/>
                          </a:cubicBezTo>
                          <a:cubicBezTo>
                            <a:pt x="20955" y="3810"/>
                            <a:pt x="20955" y="3810"/>
                            <a:pt x="20955" y="4763"/>
                          </a:cubicBezTo>
                          <a:cubicBezTo>
                            <a:pt x="20955" y="4763"/>
                            <a:pt x="20955" y="5715"/>
                            <a:pt x="20955" y="5715"/>
                          </a:cubicBezTo>
                          <a:cubicBezTo>
                            <a:pt x="20955" y="5715"/>
                            <a:pt x="20003" y="6668"/>
                            <a:pt x="20003" y="7620"/>
                          </a:cubicBezTo>
                          <a:cubicBezTo>
                            <a:pt x="20003" y="8572"/>
                            <a:pt x="19050" y="8572"/>
                            <a:pt x="19050" y="9525"/>
                          </a:cubicBezTo>
                          <a:cubicBezTo>
                            <a:pt x="19050" y="9525"/>
                            <a:pt x="19050" y="10478"/>
                            <a:pt x="18098" y="10478"/>
                          </a:cubicBezTo>
                          <a:cubicBezTo>
                            <a:pt x="18098" y="10478"/>
                            <a:pt x="18098" y="11430"/>
                            <a:pt x="18098" y="11430"/>
                          </a:cubicBezTo>
                          <a:cubicBezTo>
                            <a:pt x="18098" y="11430"/>
                            <a:pt x="17145" y="12383"/>
                            <a:pt x="17145" y="13335"/>
                          </a:cubicBezTo>
                          <a:cubicBezTo>
                            <a:pt x="17145" y="14288"/>
                            <a:pt x="17145" y="14288"/>
                            <a:pt x="17145" y="14288"/>
                          </a:cubicBezTo>
                          <a:cubicBezTo>
                            <a:pt x="17145" y="14288"/>
                            <a:pt x="16193" y="15240"/>
                            <a:pt x="16193" y="15240"/>
                          </a:cubicBezTo>
                          <a:cubicBezTo>
                            <a:pt x="16193" y="15240"/>
                            <a:pt x="16193" y="15240"/>
                            <a:pt x="16193" y="16193"/>
                          </a:cubicBezTo>
                          <a:cubicBezTo>
                            <a:pt x="16193" y="16193"/>
                            <a:pt x="16193" y="17145"/>
                            <a:pt x="16193" y="18097"/>
                          </a:cubicBezTo>
                          <a:cubicBezTo>
                            <a:pt x="16193" y="18097"/>
                            <a:pt x="16193" y="19050"/>
                            <a:pt x="15240" y="19050"/>
                          </a:cubicBezTo>
                          <a:cubicBezTo>
                            <a:pt x="15240" y="19050"/>
                            <a:pt x="15240" y="20003"/>
                            <a:pt x="15240" y="20003"/>
                          </a:cubicBezTo>
                          <a:cubicBezTo>
                            <a:pt x="15240" y="20003"/>
                            <a:pt x="15240" y="20955"/>
                            <a:pt x="15240" y="20955"/>
                          </a:cubicBezTo>
                          <a:cubicBezTo>
                            <a:pt x="15240" y="20955"/>
                            <a:pt x="14288" y="21908"/>
                            <a:pt x="14288" y="21908"/>
                          </a:cubicBezTo>
                          <a:cubicBezTo>
                            <a:pt x="14288" y="21908"/>
                            <a:pt x="14288" y="21908"/>
                            <a:pt x="14288" y="21908"/>
                          </a:cubicBezTo>
                          <a:cubicBezTo>
                            <a:pt x="14288" y="21908"/>
                            <a:pt x="14288" y="21908"/>
                            <a:pt x="14288" y="21908"/>
                          </a:cubicBezTo>
                          <a:cubicBezTo>
                            <a:pt x="14288" y="21908"/>
                            <a:pt x="14288" y="21908"/>
                            <a:pt x="14288" y="21908"/>
                          </a:cubicBezTo>
                          <a:cubicBezTo>
                            <a:pt x="14288" y="21908"/>
                            <a:pt x="14288" y="22860"/>
                            <a:pt x="14288" y="22860"/>
                          </a:cubicBezTo>
                          <a:cubicBezTo>
                            <a:pt x="14288" y="22860"/>
                            <a:pt x="14288" y="22860"/>
                            <a:pt x="14288" y="22860"/>
                          </a:cubicBezTo>
                          <a:cubicBezTo>
                            <a:pt x="14288" y="22860"/>
                            <a:pt x="14288" y="22860"/>
                            <a:pt x="14288" y="22860"/>
                          </a:cubicBezTo>
                          <a:cubicBezTo>
                            <a:pt x="14288" y="22860"/>
                            <a:pt x="14288" y="23813"/>
                            <a:pt x="14288" y="23813"/>
                          </a:cubicBezTo>
                          <a:cubicBezTo>
                            <a:pt x="14288" y="24765"/>
                            <a:pt x="13335" y="24765"/>
                            <a:pt x="13335" y="25718"/>
                          </a:cubicBezTo>
                          <a:cubicBezTo>
                            <a:pt x="12383" y="25718"/>
                            <a:pt x="13335" y="25718"/>
                            <a:pt x="13335" y="26670"/>
                          </a:cubicBezTo>
                          <a:cubicBezTo>
                            <a:pt x="13335" y="26670"/>
                            <a:pt x="13335" y="26670"/>
                            <a:pt x="13335" y="26670"/>
                          </a:cubicBezTo>
                          <a:cubicBezTo>
                            <a:pt x="13335" y="26670"/>
                            <a:pt x="13335" y="26670"/>
                            <a:pt x="13335" y="26670"/>
                          </a:cubicBezTo>
                          <a:cubicBezTo>
                            <a:pt x="13335" y="26670"/>
                            <a:pt x="13335" y="26670"/>
                            <a:pt x="13335" y="26670"/>
                          </a:cubicBezTo>
                          <a:cubicBezTo>
                            <a:pt x="13335" y="27622"/>
                            <a:pt x="12383" y="27622"/>
                            <a:pt x="12383" y="28575"/>
                          </a:cubicBezTo>
                          <a:cubicBezTo>
                            <a:pt x="12383" y="29528"/>
                            <a:pt x="11430" y="30480"/>
                            <a:pt x="11430" y="30480"/>
                          </a:cubicBezTo>
                          <a:cubicBezTo>
                            <a:pt x="11430" y="30480"/>
                            <a:pt x="11430" y="30480"/>
                            <a:pt x="11430" y="30480"/>
                          </a:cubicBezTo>
                          <a:cubicBezTo>
                            <a:pt x="11430" y="30480"/>
                            <a:pt x="11430" y="31433"/>
                            <a:pt x="11430" y="31433"/>
                          </a:cubicBezTo>
                          <a:cubicBezTo>
                            <a:pt x="11430" y="31433"/>
                            <a:pt x="10478" y="32385"/>
                            <a:pt x="10478" y="33338"/>
                          </a:cubicBezTo>
                          <a:cubicBezTo>
                            <a:pt x="10478" y="34290"/>
                            <a:pt x="9525" y="34290"/>
                            <a:pt x="9525" y="35243"/>
                          </a:cubicBezTo>
                          <a:cubicBezTo>
                            <a:pt x="9525" y="35243"/>
                            <a:pt x="9525" y="36195"/>
                            <a:pt x="8573" y="36195"/>
                          </a:cubicBezTo>
                          <a:cubicBezTo>
                            <a:pt x="8573" y="36195"/>
                            <a:pt x="8573" y="37147"/>
                            <a:pt x="8573" y="37147"/>
                          </a:cubicBezTo>
                          <a:cubicBezTo>
                            <a:pt x="8573" y="38100"/>
                            <a:pt x="8573" y="38100"/>
                            <a:pt x="7620" y="39053"/>
                          </a:cubicBezTo>
                          <a:cubicBezTo>
                            <a:pt x="7620" y="39053"/>
                            <a:pt x="7620" y="39053"/>
                            <a:pt x="7620" y="40005"/>
                          </a:cubicBezTo>
                          <a:cubicBezTo>
                            <a:pt x="7620" y="40958"/>
                            <a:pt x="6668" y="41910"/>
                            <a:pt x="6668" y="41910"/>
                          </a:cubicBezTo>
                          <a:cubicBezTo>
                            <a:pt x="6668" y="42863"/>
                            <a:pt x="5715" y="42863"/>
                            <a:pt x="5715" y="43815"/>
                          </a:cubicBezTo>
                          <a:cubicBezTo>
                            <a:pt x="4763" y="44768"/>
                            <a:pt x="4763" y="45720"/>
                            <a:pt x="3810" y="46672"/>
                          </a:cubicBezTo>
                          <a:cubicBezTo>
                            <a:pt x="3810" y="47625"/>
                            <a:pt x="3810" y="47625"/>
                            <a:pt x="2858" y="48578"/>
                          </a:cubicBezTo>
                          <a:cubicBezTo>
                            <a:pt x="2858" y="48578"/>
                            <a:pt x="2858" y="48578"/>
                            <a:pt x="2858" y="49530"/>
                          </a:cubicBezTo>
                          <a:cubicBezTo>
                            <a:pt x="2858" y="49530"/>
                            <a:pt x="2858" y="50483"/>
                            <a:pt x="2858" y="51435"/>
                          </a:cubicBezTo>
                          <a:cubicBezTo>
                            <a:pt x="2858" y="52388"/>
                            <a:pt x="1905" y="52388"/>
                            <a:pt x="1905" y="53340"/>
                          </a:cubicBezTo>
                          <a:cubicBezTo>
                            <a:pt x="1905" y="53340"/>
                            <a:pt x="1905" y="53340"/>
                            <a:pt x="1905" y="53340"/>
                          </a:cubicBezTo>
                          <a:cubicBezTo>
                            <a:pt x="1905" y="53340"/>
                            <a:pt x="1905" y="53340"/>
                            <a:pt x="1905" y="53340"/>
                          </a:cubicBezTo>
                          <a:cubicBezTo>
                            <a:pt x="1905" y="53340"/>
                            <a:pt x="1905" y="54293"/>
                            <a:pt x="953" y="55245"/>
                          </a:cubicBezTo>
                          <a:cubicBezTo>
                            <a:pt x="953" y="55245"/>
                            <a:pt x="953" y="56197"/>
                            <a:pt x="953" y="56197"/>
                          </a:cubicBezTo>
                          <a:cubicBezTo>
                            <a:pt x="953" y="56197"/>
                            <a:pt x="953" y="57150"/>
                            <a:pt x="953" y="57150"/>
                          </a:cubicBezTo>
                          <a:cubicBezTo>
                            <a:pt x="953" y="57150"/>
                            <a:pt x="953" y="57150"/>
                            <a:pt x="953" y="57150"/>
                          </a:cubicBezTo>
                          <a:cubicBezTo>
                            <a:pt x="953" y="57150"/>
                            <a:pt x="0" y="57150"/>
                            <a:pt x="0" y="57150"/>
                          </a:cubicBezTo>
                          <a:cubicBezTo>
                            <a:pt x="0" y="55245"/>
                            <a:pt x="0" y="56197"/>
                            <a:pt x="953" y="56197"/>
                          </a:cubicBezTo>
                          <a:cubicBezTo>
                            <a:pt x="0" y="56197"/>
                            <a:pt x="0" y="56197"/>
                            <a:pt x="953" y="56197"/>
                          </a:cubicBezTo>
                          <a:cubicBezTo>
                            <a:pt x="0" y="56197"/>
                            <a:pt x="0" y="56197"/>
                            <a:pt x="953" y="56197"/>
                          </a:cubicBezTo>
                          <a:close/>
                          <a:moveTo>
                            <a:pt x="4763" y="44768"/>
                          </a:moveTo>
                          <a:cubicBezTo>
                            <a:pt x="4763" y="44768"/>
                            <a:pt x="5715" y="44768"/>
                            <a:pt x="4763" y="44768"/>
                          </a:cubicBezTo>
                          <a:cubicBezTo>
                            <a:pt x="5715" y="44768"/>
                            <a:pt x="5715" y="45720"/>
                            <a:pt x="4763" y="44768"/>
                          </a:cubicBezTo>
                          <a:cubicBezTo>
                            <a:pt x="5715" y="45720"/>
                            <a:pt x="5715" y="45720"/>
                            <a:pt x="4763" y="44768"/>
                          </a:cubicBezTo>
                          <a:cubicBezTo>
                            <a:pt x="5715" y="45720"/>
                            <a:pt x="4763" y="44768"/>
                            <a:pt x="4763" y="44768"/>
                          </a:cubicBezTo>
                          <a:close/>
                          <a:moveTo>
                            <a:pt x="4763" y="46672"/>
                          </a:moveTo>
                          <a:cubicBezTo>
                            <a:pt x="4763" y="46672"/>
                            <a:pt x="3810" y="46672"/>
                            <a:pt x="4763" y="46672"/>
                          </a:cubicBezTo>
                          <a:cubicBezTo>
                            <a:pt x="3810" y="45720"/>
                            <a:pt x="4763" y="45720"/>
                            <a:pt x="4763" y="46672"/>
                          </a:cubicBezTo>
                          <a:cubicBezTo>
                            <a:pt x="4763" y="46672"/>
                            <a:pt x="4763" y="46672"/>
                            <a:pt x="4763" y="46672"/>
                          </a:cubicBezTo>
                          <a:cubicBezTo>
                            <a:pt x="4763" y="46672"/>
                            <a:pt x="4763" y="46672"/>
                            <a:pt x="4763" y="46672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07" name="图形 2"/>
                  <p:cNvGrpSpPr/>
                  <p:nvPr/>
                </p:nvGrpSpPr>
                <p:grpSpPr>
                  <a:xfrm>
                    <a:off x="4038600" y="4583429"/>
                    <a:ext cx="17144" cy="31432"/>
                    <a:chOff x="4038600" y="4583429"/>
                    <a:chExt cx="17144" cy="31432"/>
                  </a:xfrm>
                  <a:solidFill>
                    <a:srgbClr val="0D222B"/>
                  </a:solidFill>
                </p:grpSpPr>
                <p:sp>
                  <p:nvSpPr>
                    <p:cNvPr id="1808" name="任意多边形: 形状 1691"/>
                    <p:cNvSpPr/>
                    <p:nvPr/>
                  </p:nvSpPr>
                  <p:spPr>
                    <a:xfrm>
                      <a:off x="4055744" y="45862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09" name="任意多边形: 形状 1692"/>
                    <p:cNvSpPr/>
                    <p:nvPr/>
                  </p:nvSpPr>
                  <p:spPr>
                    <a:xfrm>
                      <a:off x="4038600" y="4584381"/>
                      <a:ext cx="14287" cy="30480"/>
                    </a:xfrm>
                    <a:custGeom>
                      <a:avLst/>
                      <a:gdLst>
                        <a:gd name="connsiteX0" fmla="*/ 1905 w 14287"/>
                        <a:gd name="connsiteY0" fmla="*/ 30480 h 30480"/>
                        <a:gd name="connsiteX1" fmla="*/ 1905 w 14287"/>
                        <a:gd name="connsiteY1" fmla="*/ 30480 h 30480"/>
                        <a:gd name="connsiteX2" fmla="*/ 2857 w 14287"/>
                        <a:gd name="connsiteY2" fmla="*/ 28575 h 30480"/>
                        <a:gd name="connsiteX3" fmla="*/ 2857 w 14287"/>
                        <a:gd name="connsiteY3" fmla="*/ 27623 h 30480"/>
                        <a:gd name="connsiteX4" fmla="*/ 3810 w 14287"/>
                        <a:gd name="connsiteY4" fmla="*/ 26670 h 30480"/>
                        <a:gd name="connsiteX5" fmla="*/ 3810 w 14287"/>
                        <a:gd name="connsiteY5" fmla="*/ 26670 h 30480"/>
                        <a:gd name="connsiteX6" fmla="*/ 3810 w 14287"/>
                        <a:gd name="connsiteY6" fmla="*/ 25718 h 30480"/>
                        <a:gd name="connsiteX7" fmla="*/ 3810 w 14287"/>
                        <a:gd name="connsiteY7" fmla="*/ 24765 h 30480"/>
                        <a:gd name="connsiteX8" fmla="*/ 3810 w 14287"/>
                        <a:gd name="connsiteY8" fmla="*/ 23813 h 30480"/>
                        <a:gd name="connsiteX9" fmla="*/ 3810 w 14287"/>
                        <a:gd name="connsiteY9" fmla="*/ 22860 h 30480"/>
                        <a:gd name="connsiteX10" fmla="*/ 3810 w 14287"/>
                        <a:gd name="connsiteY10" fmla="*/ 22860 h 30480"/>
                        <a:gd name="connsiteX11" fmla="*/ 3810 w 14287"/>
                        <a:gd name="connsiteY11" fmla="*/ 21908 h 30480"/>
                        <a:gd name="connsiteX12" fmla="*/ 3810 w 14287"/>
                        <a:gd name="connsiteY12" fmla="*/ 20955 h 30480"/>
                        <a:gd name="connsiteX13" fmla="*/ 3810 w 14287"/>
                        <a:gd name="connsiteY13" fmla="*/ 20003 h 30480"/>
                        <a:gd name="connsiteX14" fmla="*/ 3810 w 14287"/>
                        <a:gd name="connsiteY14" fmla="*/ 19050 h 30480"/>
                        <a:gd name="connsiteX15" fmla="*/ 3810 w 14287"/>
                        <a:gd name="connsiteY15" fmla="*/ 19050 h 30480"/>
                        <a:gd name="connsiteX16" fmla="*/ 3810 w 14287"/>
                        <a:gd name="connsiteY16" fmla="*/ 19050 h 30480"/>
                        <a:gd name="connsiteX17" fmla="*/ 3810 w 14287"/>
                        <a:gd name="connsiteY17" fmla="*/ 18098 h 30480"/>
                        <a:gd name="connsiteX18" fmla="*/ 3810 w 14287"/>
                        <a:gd name="connsiteY18" fmla="*/ 17145 h 30480"/>
                        <a:gd name="connsiteX19" fmla="*/ 3810 w 14287"/>
                        <a:gd name="connsiteY19" fmla="*/ 17145 h 30480"/>
                        <a:gd name="connsiteX20" fmla="*/ 3810 w 14287"/>
                        <a:gd name="connsiteY20" fmla="*/ 16193 h 30480"/>
                        <a:gd name="connsiteX21" fmla="*/ 3810 w 14287"/>
                        <a:gd name="connsiteY21" fmla="*/ 16193 h 30480"/>
                        <a:gd name="connsiteX22" fmla="*/ 3810 w 14287"/>
                        <a:gd name="connsiteY22" fmla="*/ 15240 h 30480"/>
                        <a:gd name="connsiteX23" fmla="*/ 3810 w 14287"/>
                        <a:gd name="connsiteY23" fmla="*/ 15240 h 30480"/>
                        <a:gd name="connsiteX24" fmla="*/ 3810 w 14287"/>
                        <a:gd name="connsiteY24" fmla="*/ 15240 h 30480"/>
                        <a:gd name="connsiteX25" fmla="*/ 3810 w 14287"/>
                        <a:gd name="connsiteY25" fmla="*/ 15240 h 30480"/>
                        <a:gd name="connsiteX26" fmla="*/ 3810 w 14287"/>
                        <a:gd name="connsiteY26" fmla="*/ 14288 h 30480"/>
                        <a:gd name="connsiteX27" fmla="*/ 3810 w 14287"/>
                        <a:gd name="connsiteY27" fmla="*/ 13335 h 30480"/>
                        <a:gd name="connsiteX28" fmla="*/ 3810 w 14287"/>
                        <a:gd name="connsiteY28" fmla="*/ 13335 h 30480"/>
                        <a:gd name="connsiteX29" fmla="*/ 3810 w 14287"/>
                        <a:gd name="connsiteY29" fmla="*/ 13335 h 30480"/>
                        <a:gd name="connsiteX30" fmla="*/ 3810 w 14287"/>
                        <a:gd name="connsiteY30" fmla="*/ 13335 h 30480"/>
                        <a:gd name="connsiteX31" fmla="*/ 3810 w 14287"/>
                        <a:gd name="connsiteY31" fmla="*/ 12383 h 30480"/>
                        <a:gd name="connsiteX32" fmla="*/ 4763 w 14287"/>
                        <a:gd name="connsiteY32" fmla="*/ 10478 h 30480"/>
                        <a:gd name="connsiteX33" fmla="*/ 5715 w 14287"/>
                        <a:gd name="connsiteY33" fmla="*/ 8573 h 30480"/>
                        <a:gd name="connsiteX34" fmla="*/ 6668 w 14287"/>
                        <a:gd name="connsiteY34" fmla="*/ 6668 h 30480"/>
                        <a:gd name="connsiteX35" fmla="*/ 7620 w 14287"/>
                        <a:gd name="connsiteY35" fmla="*/ 4763 h 30480"/>
                        <a:gd name="connsiteX36" fmla="*/ 7620 w 14287"/>
                        <a:gd name="connsiteY36" fmla="*/ 4763 h 30480"/>
                        <a:gd name="connsiteX37" fmla="*/ 7620 w 14287"/>
                        <a:gd name="connsiteY37" fmla="*/ 3810 h 30480"/>
                        <a:gd name="connsiteX38" fmla="*/ 7620 w 14287"/>
                        <a:gd name="connsiteY38" fmla="*/ 3810 h 30480"/>
                        <a:gd name="connsiteX39" fmla="*/ 7620 w 14287"/>
                        <a:gd name="connsiteY39" fmla="*/ 3810 h 30480"/>
                        <a:gd name="connsiteX40" fmla="*/ 7620 w 14287"/>
                        <a:gd name="connsiteY40" fmla="*/ 3810 h 30480"/>
                        <a:gd name="connsiteX41" fmla="*/ 7620 w 14287"/>
                        <a:gd name="connsiteY41" fmla="*/ 2858 h 30480"/>
                        <a:gd name="connsiteX42" fmla="*/ 7620 w 14287"/>
                        <a:gd name="connsiteY42" fmla="*/ 1905 h 30480"/>
                        <a:gd name="connsiteX43" fmla="*/ 7620 w 14287"/>
                        <a:gd name="connsiteY43" fmla="*/ 1905 h 30480"/>
                        <a:gd name="connsiteX44" fmla="*/ 7620 w 14287"/>
                        <a:gd name="connsiteY44" fmla="*/ 953 h 30480"/>
                        <a:gd name="connsiteX45" fmla="*/ 7620 w 14287"/>
                        <a:gd name="connsiteY45" fmla="*/ 953 h 30480"/>
                        <a:gd name="connsiteX46" fmla="*/ 7620 w 14287"/>
                        <a:gd name="connsiteY46" fmla="*/ 953 h 30480"/>
                        <a:gd name="connsiteX47" fmla="*/ 9525 w 14287"/>
                        <a:gd name="connsiteY47" fmla="*/ 953 h 30480"/>
                        <a:gd name="connsiteX48" fmla="*/ 9525 w 14287"/>
                        <a:gd name="connsiteY48" fmla="*/ 953 h 30480"/>
                        <a:gd name="connsiteX49" fmla="*/ 9525 w 14287"/>
                        <a:gd name="connsiteY49" fmla="*/ 953 h 30480"/>
                        <a:gd name="connsiteX50" fmla="*/ 9525 w 14287"/>
                        <a:gd name="connsiteY50" fmla="*/ 953 h 30480"/>
                        <a:gd name="connsiteX51" fmla="*/ 9525 w 14287"/>
                        <a:gd name="connsiteY51" fmla="*/ 953 h 30480"/>
                        <a:gd name="connsiteX52" fmla="*/ 9525 w 14287"/>
                        <a:gd name="connsiteY52" fmla="*/ 0 h 30480"/>
                        <a:gd name="connsiteX53" fmla="*/ 9525 w 14287"/>
                        <a:gd name="connsiteY53" fmla="*/ 953 h 30480"/>
                        <a:gd name="connsiteX54" fmla="*/ 8573 w 14287"/>
                        <a:gd name="connsiteY54" fmla="*/ 953 h 30480"/>
                        <a:gd name="connsiteX55" fmla="*/ 8573 w 14287"/>
                        <a:gd name="connsiteY55" fmla="*/ 953 h 30480"/>
                        <a:gd name="connsiteX56" fmla="*/ 8573 w 14287"/>
                        <a:gd name="connsiteY56" fmla="*/ 953 h 30480"/>
                        <a:gd name="connsiteX57" fmla="*/ 8573 w 14287"/>
                        <a:gd name="connsiteY57" fmla="*/ 1905 h 30480"/>
                        <a:gd name="connsiteX58" fmla="*/ 7620 w 14287"/>
                        <a:gd name="connsiteY58" fmla="*/ 3810 h 30480"/>
                        <a:gd name="connsiteX59" fmla="*/ 7620 w 14287"/>
                        <a:gd name="connsiteY59" fmla="*/ 4763 h 30480"/>
                        <a:gd name="connsiteX60" fmla="*/ 7620 w 14287"/>
                        <a:gd name="connsiteY60" fmla="*/ 4763 h 30480"/>
                        <a:gd name="connsiteX61" fmla="*/ 6668 w 14287"/>
                        <a:gd name="connsiteY61" fmla="*/ 6668 h 30480"/>
                        <a:gd name="connsiteX62" fmla="*/ 5715 w 14287"/>
                        <a:gd name="connsiteY62" fmla="*/ 8573 h 30480"/>
                        <a:gd name="connsiteX63" fmla="*/ 4763 w 14287"/>
                        <a:gd name="connsiteY63" fmla="*/ 10478 h 30480"/>
                        <a:gd name="connsiteX64" fmla="*/ 3810 w 14287"/>
                        <a:gd name="connsiteY64" fmla="*/ 11430 h 30480"/>
                        <a:gd name="connsiteX65" fmla="*/ 3810 w 14287"/>
                        <a:gd name="connsiteY65" fmla="*/ 12383 h 30480"/>
                        <a:gd name="connsiteX66" fmla="*/ 3810 w 14287"/>
                        <a:gd name="connsiteY66" fmla="*/ 13335 h 30480"/>
                        <a:gd name="connsiteX67" fmla="*/ 3810 w 14287"/>
                        <a:gd name="connsiteY67" fmla="*/ 13335 h 30480"/>
                        <a:gd name="connsiteX68" fmla="*/ 3810 w 14287"/>
                        <a:gd name="connsiteY68" fmla="*/ 13335 h 30480"/>
                        <a:gd name="connsiteX69" fmla="*/ 3810 w 14287"/>
                        <a:gd name="connsiteY69" fmla="*/ 14288 h 30480"/>
                        <a:gd name="connsiteX70" fmla="*/ 3810 w 14287"/>
                        <a:gd name="connsiteY70" fmla="*/ 15240 h 30480"/>
                        <a:gd name="connsiteX71" fmla="*/ 3810 w 14287"/>
                        <a:gd name="connsiteY71" fmla="*/ 16193 h 30480"/>
                        <a:gd name="connsiteX72" fmla="*/ 3810 w 14287"/>
                        <a:gd name="connsiteY72" fmla="*/ 16193 h 30480"/>
                        <a:gd name="connsiteX73" fmla="*/ 3810 w 14287"/>
                        <a:gd name="connsiteY73" fmla="*/ 16193 h 30480"/>
                        <a:gd name="connsiteX74" fmla="*/ 3810 w 14287"/>
                        <a:gd name="connsiteY74" fmla="*/ 16193 h 30480"/>
                        <a:gd name="connsiteX75" fmla="*/ 3810 w 14287"/>
                        <a:gd name="connsiteY75" fmla="*/ 16193 h 30480"/>
                        <a:gd name="connsiteX76" fmla="*/ 3810 w 14287"/>
                        <a:gd name="connsiteY76" fmla="*/ 16193 h 30480"/>
                        <a:gd name="connsiteX77" fmla="*/ 3810 w 14287"/>
                        <a:gd name="connsiteY77" fmla="*/ 16193 h 30480"/>
                        <a:gd name="connsiteX78" fmla="*/ 3810 w 14287"/>
                        <a:gd name="connsiteY78" fmla="*/ 16193 h 30480"/>
                        <a:gd name="connsiteX79" fmla="*/ 3810 w 14287"/>
                        <a:gd name="connsiteY79" fmla="*/ 17145 h 30480"/>
                        <a:gd name="connsiteX80" fmla="*/ 3810 w 14287"/>
                        <a:gd name="connsiteY80" fmla="*/ 18098 h 30480"/>
                        <a:gd name="connsiteX81" fmla="*/ 2857 w 14287"/>
                        <a:gd name="connsiteY81" fmla="*/ 19050 h 30480"/>
                        <a:gd name="connsiteX82" fmla="*/ 2857 w 14287"/>
                        <a:gd name="connsiteY82" fmla="*/ 19050 h 30480"/>
                        <a:gd name="connsiteX83" fmla="*/ 2857 w 14287"/>
                        <a:gd name="connsiteY83" fmla="*/ 19050 h 30480"/>
                        <a:gd name="connsiteX84" fmla="*/ 2857 w 14287"/>
                        <a:gd name="connsiteY84" fmla="*/ 19050 h 30480"/>
                        <a:gd name="connsiteX85" fmla="*/ 2857 w 14287"/>
                        <a:gd name="connsiteY85" fmla="*/ 19050 h 30480"/>
                        <a:gd name="connsiteX86" fmla="*/ 1905 w 14287"/>
                        <a:gd name="connsiteY86" fmla="*/ 20955 h 30480"/>
                        <a:gd name="connsiteX87" fmla="*/ 1905 w 14287"/>
                        <a:gd name="connsiteY87" fmla="*/ 20955 h 30480"/>
                        <a:gd name="connsiteX88" fmla="*/ 952 w 14287"/>
                        <a:gd name="connsiteY88" fmla="*/ 23813 h 30480"/>
                        <a:gd name="connsiteX89" fmla="*/ 0 w 14287"/>
                        <a:gd name="connsiteY89" fmla="*/ 24765 h 30480"/>
                        <a:gd name="connsiteX90" fmla="*/ 0 w 14287"/>
                        <a:gd name="connsiteY90" fmla="*/ 25718 h 30480"/>
                        <a:gd name="connsiteX91" fmla="*/ 0 w 14287"/>
                        <a:gd name="connsiteY91" fmla="*/ 26670 h 30480"/>
                        <a:gd name="connsiteX92" fmla="*/ 0 w 14287"/>
                        <a:gd name="connsiteY92" fmla="*/ 26670 h 30480"/>
                        <a:gd name="connsiteX93" fmla="*/ 1905 w 14287"/>
                        <a:gd name="connsiteY93" fmla="*/ 30480 h 30480"/>
                        <a:gd name="connsiteX94" fmla="*/ 14288 w 14287"/>
                        <a:gd name="connsiteY94" fmla="*/ 4763 h 30480"/>
                        <a:gd name="connsiteX95" fmla="*/ 14288 w 14287"/>
                        <a:gd name="connsiteY95" fmla="*/ 4763 h 30480"/>
                        <a:gd name="connsiteX96" fmla="*/ 14288 w 14287"/>
                        <a:gd name="connsiteY96" fmla="*/ 4763 h 30480"/>
                        <a:gd name="connsiteX97" fmla="*/ 14288 w 14287"/>
                        <a:gd name="connsiteY97" fmla="*/ 4763 h 30480"/>
                        <a:gd name="connsiteX98" fmla="*/ 14288 w 14287"/>
                        <a:gd name="connsiteY98" fmla="*/ 4763 h 30480"/>
                        <a:gd name="connsiteX99" fmla="*/ 12382 w 14287"/>
                        <a:gd name="connsiteY99" fmla="*/ 9525 h 30480"/>
                        <a:gd name="connsiteX100" fmla="*/ 12382 w 14287"/>
                        <a:gd name="connsiteY100" fmla="*/ 9525 h 30480"/>
                        <a:gd name="connsiteX101" fmla="*/ 12382 w 14287"/>
                        <a:gd name="connsiteY101" fmla="*/ 9525 h 30480"/>
                        <a:gd name="connsiteX102" fmla="*/ 12382 w 14287"/>
                        <a:gd name="connsiteY102" fmla="*/ 9525 h 30480"/>
                        <a:gd name="connsiteX103" fmla="*/ 12382 w 14287"/>
                        <a:gd name="connsiteY103" fmla="*/ 9525 h 30480"/>
                        <a:gd name="connsiteX104" fmla="*/ 3810 w 14287"/>
                        <a:gd name="connsiteY104" fmla="*/ 28575 h 30480"/>
                        <a:gd name="connsiteX105" fmla="*/ 3810 w 14287"/>
                        <a:gd name="connsiteY105" fmla="*/ 28575 h 30480"/>
                        <a:gd name="connsiteX106" fmla="*/ 3810 w 14287"/>
                        <a:gd name="connsiteY106" fmla="*/ 28575 h 30480"/>
                        <a:gd name="connsiteX107" fmla="*/ 3810 w 14287"/>
                        <a:gd name="connsiteY107" fmla="*/ 28575 h 30480"/>
                        <a:gd name="connsiteX108" fmla="*/ 3810 w 14287"/>
                        <a:gd name="connsiteY108" fmla="*/ 28575 h 3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4287" h="30480">
                          <a:moveTo>
                            <a:pt x="1905" y="30480"/>
                          </a:moveTo>
                          <a:cubicBezTo>
                            <a:pt x="1905" y="30480"/>
                            <a:pt x="1905" y="30480"/>
                            <a:pt x="1905" y="30480"/>
                          </a:cubicBezTo>
                          <a:cubicBezTo>
                            <a:pt x="1905" y="29528"/>
                            <a:pt x="2857" y="29528"/>
                            <a:pt x="2857" y="28575"/>
                          </a:cubicBezTo>
                          <a:cubicBezTo>
                            <a:pt x="2857" y="28575"/>
                            <a:pt x="2857" y="27623"/>
                            <a:pt x="2857" y="27623"/>
                          </a:cubicBezTo>
                          <a:cubicBezTo>
                            <a:pt x="2857" y="27623"/>
                            <a:pt x="2857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8"/>
                          </a:cubicBezTo>
                          <a:cubicBezTo>
                            <a:pt x="3810" y="25718"/>
                            <a:pt x="3810" y="24765"/>
                            <a:pt x="3810" y="24765"/>
                          </a:cubicBezTo>
                          <a:cubicBezTo>
                            <a:pt x="3810" y="24765"/>
                            <a:pt x="3810" y="24765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8"/>
                          </a:cubicBezTo>
                          <a:cubicBezTo>
                            <a:pt x="3810" y="21908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5240"/>
                          </a:cubicBezTo>
                          <a:cubicBezTo>
                            <a:pt x="3810" y="14288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2383"/>
                          </a:cubicBezTo>
                          <a:cubicBezTo>
                            <a:pt x="3810" y="11430"/>
                            <a:pt x="4763" y="10478"/>
                            <a:pt x="4763" y="10478"/>
                          </a:cubicBezTo>
                          <a:cubicBezTo>
                            <a:pt x="4763" y="9525"/>
                            <a:pt x="4763" y="9525"/>
                            <a:pt x="5715" y="8573"/>
                          </a:cubicBezTo>
                          <a:cubicBezTo>
                            <a:pt x="5715" y="7620"/>
                            <a:pt x="5715" y="7620"/>
                            <a:pt x="6668" y="6668"/>
                          </a:cubicBezTo>
                          <a:cubicBezTo>
                            <a:pt x="6668" y="5715"/>
                            <a:pt x="7620" y="5715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2858"/>
                          </a:cubicBezTo>
                          <a:cubicBezTo>
                            <a:pt x="7620" y="2858"/>
                            <a:pt x="7620" y="2858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8573" y="953"/>
                            <a:pt x="8573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0"/>
                          </a:cubicBezTo>
                          <a:cubicBezTo>
                            <a:pt x="9525" y="0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9525" y="953"/>
                            <a:pt x="8573" y="1905"/>
                            <a:pt x="8573" y="1905"/>
                          </a:cubicBezTo>
                          <a:cubicBezTo>
                            <a:pt x="8573" y="2858"/>
                            <a:pt x="7620" y="2858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6668" y="6668"/>
                          </a:cubicBezTo>
                          <a:cubicBezTo>
                            <a:pt x="5715" y="7620"/>
                            <a:pt x="6668" y="7620"/>
                            <a:pt x="5715" y="8573"/>
                          </a:cubicBezTo>
                          <a:cubicBezTo>
                            <a:pt x="5715" y="9525"/>
                            <a:pt x="4763" y="10478"/>
                            <a:pt x="4763" y="10478"/>
                          </a:cubicBezTo>
                          <a:cubicBezTo>
                            <a:pt x="4763" y="10478"/>
                            <a:pt x="4763" y="10478"/>
                            <a:pt x="3810" y="11430"/>
                          </a:cubicBezTo>
                          <a:cubicBezTo>
                            <a:pt x="3810" y="11430"/>
                            <a:pt x="3810" y="12383"/>
                            <a:pt x="3810" y="12383"/>
                          </a:cubicBezTo>
                          <a:cubicBezTo>
                            <a:pt x="3810" y="12383"/>
                            <a:pt x="3810" y="12383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7145"/>
                          </a:cubicBezTo>
                          <a:cubicBezTo>
                            <a:pt x="3810" y="17145"/>
                            <a:pt x="3810" y="18098"/>
                            <a:pt x="3810" y="18098"/>
                          </a:cubicBezTo>
                          <a:cubicBezTo>
                            <a:pt x="3810" y="18098"/>
                            <a:pt x="3810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20003"/>
                            <a:pt x="2857" y="20003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1908"/>
                            <a:pt x="952" y="22860"/>
                            <a:pt x="952" y="23813"/>
                          </a:cubicBezTo>
                          <a:cubicBezTo>
                            <a:pt x="952" y="23813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5718"/>
                            <a:pt x="0" y="25718"/>
                          </a:cubicBezTo>
                          <a:cubicBezTo>
                            <a:pt x="0" y="25718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6670"/>
                          </a:cubicBezTo>
                          <a:lnTo>
                            <a:pt x="1905" y="30480"/>
                          </a:lnTo>
                          <a:close/>
                          <a:moveTo>
                            <a:pt x="14288" y="4763"/>
                          </a:move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3810"/>
                            <a:pt x="14288" y="4763"/>
                          </a:cubicBezTo>
                          <a:cubicBezTo>
                            <a:pt x="14288" y="3810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lose/>
                          <a:moveTo>
                            <a:pt x="12382" y="9525"/>
                          </a:moveTo>
                          <a:cubicBezTo>
                            <a:pt x="12382" y="9525"/>
                            <a:pt x="12382" y="9525"/>
                            <a:pt x="12382" y="9525"/>
                          </a:cubicBezTo>
                          <a:cubicBezTo>
                            <a:pt x="12382" y="8573"/>
                            <a:pt x="12382" y="8573"/>
                            <a:pt x="12382" y="9525"/>
                          </a:cubicBezTo>
                          <a:cubicBezTo>
                            <a:pt x="12382" y="8573"/>
                            <a:pt x="12382" y="8573"/>
                            <a:pt x="12382" y="9525"/>
                          </a:cubicBezTo>
                          <a:cubicBezTo>
                            <a:pt x="12382" y="8573"/>
                            <a:pt x="12382" y="9525"/>
                            <a:pt x="12382" y="9525"/>
                          </a:cubicBezTo>
                          <a:close/>
                          <a:moveTo>
                            <a:pt x="3810" y="28575"/>
                          </a:move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0" name="任意多边形: 形状 1693"/>
                    <p:cNvSpPr/>
                    <p:nvPr/>
                  </p:nvSpPr>
                  <p:spPr>
                    <a:xfrm>
                      <a:off x="4052887" y="458723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1" name="任意多边形: 形状 1694"/>
                    <p:cNvSpPr/>
                    <p:nvPr/>
                  </p:nvSpPr>
                  <p:spPr>
                    <a:xfrm>
                      <a:off x="4051935" y="4583429"/>
                      <a:ext cx="2857" cy="4762"/>
                    </a:xfrm>
                    <a:custGeom>
                      <a:avLst/>
                      <a:gdLst>
                        <a:gd name="connsiteX0" fmla="*/ 952 w 2857"/>
                        <a:gd name="connsiteY0" fmla="*/ 4763 h 4762"/>
                        <a:gd name="connsiteX1" fmla="*/ 2857 w 2857"/>
                        <a:gd name="connsiteY1" fmla="*/ 4763 h 4762"/>
                        <a:gd name="connsiteX2" fmla="*/ 2857 w 2857"/>
                        <a:gd name="connsiteY2" fmla="*/ 4763 h 4762"/>
                        <a:gd name="connsiteX3" fmla="*/ 2857 w 2857"/>
                        <a:gd name="connsiteY3" fmla="*/ 4763 h 4762"/>
                        <a:gd name="connsiteX4" fmla="*/ 2857 w 2857"/>
                        <a:gd name="connsiteY4" fmla="*/ 4763 h 4762"/>
                        <a:gd name="connsiteX5" fmla="*/ 2857 w 2857"/>
                        <a:gd name="connsiteY5" fmla="*/ 4763 h 4762"/>
                        <a:gd name="connsiteX6" fmla="*/ 2857 w 2857"/>
                        <a:gd name="connsiteY6" fmla="*/ 3810 h 4762"/>
                        <a:gd name="connsiteX7" fmla="*/ 2857 w 2857"/>
                        <a:gd name="connsiteY7" fmla="*/ 2857 h 4762"/>
                        <a:gd name="connsiteX8" fmla="*/ 2857 w 2857"/>
                        <a:gd name="connsiteY8" fmla="*/ 1905 h 4762"/>
                        <a:gd name="connsiteX9" fmla="*/ 2857 w 2857"/>
                        <a:gd name="connsiteY9" fmla="*/ 1905 h 4762"/>
                        <a:gd name="connsiteX10" fmla="*/ 2857 w 2857"/>
                        <a:gd name="connsiteY10" fmla="*/ 1905 h 4762"/>
                        <a:gd name="connsiteX11" fmla="*/ 2857 w 2857"/>
                        <a:gd name="connsiteY11" fmla="*/ 952 h 4762"/>
                        <a:gd name="connsiteX12" fmla="*/ 952 w 2857"/>
                        <a:gd name="connsiteY12" fmla="*/ 0 h 4762"/>
                        <a:gd name="connsiteX13" fmla="*/ 952 w 2857"/>
                        <a:gd name="connsiteY13" fmla="*/ 952 h 4762"/>
                        <a:gd name="connsiteX14" fmla="*/ 0 w 2857"/>
                        <a:gd name="connsiteY14" fmla="*/ 1905 h 4762"/>
                        <a:gd name="connsiteX15" fmla="*/ 0 w 2857"/>
                        <a:gd name="connsiteY15" fmla="*/ 2857 h 4762"/>
                        <a:gd name="connsiteX16" fmla="*/ 952 w 2857"/>
                        <a:gd name="connsiteY16" fmla="*/ 4763 h 4762"/>
                        <a:gd name="connsiteX17" fmla="*/ 952 w 2857"/>
                        <a:gd name="connsiteY17" fmla="*/ 4763 h 4762"/>
                        <a:gd name="connsiteX18" fmla="*/ 952 w 2857"/>
                        <a:gd name="connsiteY18" fmla="*/ 4763 h 4762"/>
                        <a:gd name="connsiteX19" fmla="*/ 952 w 2857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57" h="4762">
                          <a:moveTo>
                            <a:pt x="952" y="4763"/>
                          </a:moveTo>
                          <a:cubicBezTo>
                            <a:pt x="1905" y="4763"/>
                            <a:pt x="1905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952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952"/>
                          </a:cubicBezTo>
                          <a:cubicBezTo>
                            <a:pt x="952" y="952"/>
                            <a:pt x="952" y="1905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0" y="3810"/>
                            <a:pt x="0" y="3810"/>
                            <a:pt x="952" y="4763"/>
                          </a:cubicBezTo>
                          <a:cubicBezTo>
                            <a:pt x="0" y="4763"/>
                            <a:pt x="0" y="4763"/>
                            <a:pt x="952" y="4763"/>
                          </a:cubicBezTo>
                          <a:cubicBezTo>
                            <a:pt x="0" y="4763"/>
                            <a:pt x="952" y="4763"/>
                            <a:pt x="952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12" name="图形 2"/>
                  <p:cNvGrpSpPr/>
                  <p:nvPr/>
                </p:nvGrpSpPr>
                <p:grpSpPr>
                  <a:xfrm>
                    <a:off x="4026217" y="4612956"/>
                    <a:ext cx="16192" cy="31432"/>
                    <a:chOff x="4026217" y="4612956"/>
                    <a:chExt cx="16192" cy="31432"/>
                  </a:xfrm>
                  <a:solidFill>
                    <a:srgbClr val="0D222B"/>
                  </a:solidFill>
                </p:grpSpPr>
                <p:sp>
                  <p:nvSpPr>
                    <p:cNvPr id="1813" name="任意多边形: 形状 1696"/>
                    <p:cNvSpPr/>
                    <p:nvPr/>
                  </p:nvSpPr>
                  <p:spPr>
                    <a:xfrm>
                      <a:off x="4042410" y="461676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4" name="任意多边形: 形状 1697"/>
                    <p:cNvSpPr/>
                    <p:nvPr/>
                  </p:nvSpPr>
                  <p:spPr>
                    <a:xfrm>
                      <a:off x="4026217" y="4613909"/>
                      <a:ext cx="14049" cy="30480"/>
                    </a:xfrm>
                    <a:custGeom>
                      <a:avLst/>
                      <a:gdLst>
                        <a:gd name="connsiteX0" fmla="*/ 1905 w 14049"/>
                        <a:gd name="connsiteY0" fmla="*/ 30480 h 30480"/>
                        <a:gd name="connsiteX1" fmla="*/ 1905 w 14049"/>
                        <a:gd name="connsiteY1" fmla="*/ 30480 h 30480"/>
                        <a:gd name="connsiteX2" fmla="*/ 2857 w 14049"/>
                        <a:gd name="connsiteY2" fmla="*/ 28575 h 30480"/>
                        <a:gd name="connsiteX3" fmla="*/ 2857 w 14049"/>
                        <a:gd name="connsiteY3" fmla="*/ 27622 h 30480"/>
                        <a:gd name="connsiteX4" fmla="*/ 3810 w 14049"/>
                        <a:gd name="connsiteY4" fmla="*/ 26670 h 30480"/>
                        <a:gd name="connsiteX5" fmla="*/ 3810 w 14049"/>
                        <a:gd name="connsiteY5" fmla="*/ 26670 h 30480"/>
                        <a:gd name="connsiteX6" fmla="*/ 3810 w 14049"/>
                        <a:gd name="connsiteY6" fmla="*/ 25718 h 30480"/>
                        <a:gd name="connsiteX7" fmla="*/ 3810 w 14049"/>
                        <a:gd name="connsiteY7" fmla="*/ 24765 h 30480"/>
                        <a:gd name="connsiteX8" fmla="*/ 3810 w 14049"/>
                        <a:gd name="connsiteY8" fmla="*/ 23813 h 30480"/>
                        <a:gd name="connsiteX9" fmla="*/ 3810 w 14049"/>
                        <a:gd name="connsiteY9" fmla="*/ 22860 h 30480"/>
                        <a:gd name="connsiteX10" fmla="*/ 3810 w 14049"/>
                        <a:gd name="connsiteY10" fmla="*/ 22860 h 30480"/>
                        <a:gd name="connsiteX11" fmla="*/ 3810 w 14049"/>
                        <a:gd name="connsiteY11" fmla="*/ 21908 h 30480"/>
                        <a:gd name="connsiteX12" fmla="*/ 3810 w 14049"/>
                        <a:gd name="connsiteY12" fmla="*/ 20955 h 30480"/>
                        <a:gd name="connsiteX13" fmla="*/ 3810 w 14049"/>
                        <a:gd name="connsiteY13" fmla="*/ 20003 h 30480"/>
                        <a:gd name="connsiteX14" fmla="*/ 3810 w 14049"/>
                        <a:gd name="connsiteY14" fmla="*/ 19050 h 30480"/>
                        <a:gd name="connsiteX15" fmla="*/ 3810 w 14049"/>
                        <a:gd name="connsiteY15" fmla="*/ 19050 h 30480"/>
                        <a:gd name="connsiteX16" fmla="*/ 3810 w 14049"/>
                        <a:gd name="connsiteY16" fmla="*/ 19050 h 30480"/>
                        <a:gd name="connsiteX17" fmla="*/ 3810 w 14049"/>
                        <a:gd name="connsiteY17" fmla="*/ 18097 h 30480"/>
                        <a:gd name="connsiteX18" fmla="*/ 3810 w 14049"/>
                        <a:gd name="connsiteY18" fmla="*/ 17145 h 30480"/>
                        <a:gd name="connsiteX19" fmla="*/ 3810 w 14049"/>
                        <a:gd name="connsiteY19" fmla="*/ 17145 h 30480"/>
                        <a:gd name="connsiteX20" fmla="*/ 3810 w 14049"/>
                        <a:gd name="connsiteY20" fmla="*/ 16193 h 30480"/>
                        <a:gd name="connsiteX21" fmla="*/ 3810 w 14049"/>
                        <a:gd name="connsiteY21" fmla="*/ 16193 h 30480"/>
                        <a:gd name="connsiteX22" fmla="*/ 3810 w 14049"/>
                        <a:gd name="connsiteY22" fmla="*/ 15240 h 30480"/>
                        <a:gd name="connsiteX23" fmla="*/ 3810 w 14049"/>
                        <a:gd name="connsiteY23" fmla="*/ 15240 h 30480"/>
                        <a:gd name="connsiteX24" fmla="*/ 3810 w 14049"/>
                        <a:gd name="connsiteY24" fmla="*/ 15240 h 30480"/>
                        <a:gd name="connsiteX25" fmla="*/ 3810 w 14049"/>
                        <a:gd name="connsiteY25" fmla="*/ 15240 h 30480"/>
                        <a:gd name="connsiteX26" fmla="*/ 3810 w 14049"/>
                        <a:gd name="connsiteY26" fmla="*/ 14288 h 30480"/>
                        <a:gd name="connsiteX27" fmla="*/ 3810 w 14049"/>
                        <a:gd name="connsiteY27" fmla="*/ 13335 h 30480"/>
                        <a:gd name="connsiteX28" fmla="*/ 3810 w 14049"/>
                        <a:gd name="connsiteY28" fmla="*/ 13335 h 30480"/>
                        <a:gd name="connsiteX29" fmla="*/ 3810 w 14049"/>
                        <a:gd name="connsiteY29" fmla="*/ 13335 h 30480"/>
                        <a:gd name="connsiteX30" fmla="*/ 3810 w 14049"/>
                        <a:gd name="connsiteY30" fmla="*/ 13335 h 30480"/>
                        <a:gd name="connsiteX31" fmla="*/ 3810 w 14049"/>
                        <a:gd name="connsiteY31" fmla="*/ 12383 h 30480"/>
                        <a:gd name="connsiteX32" fmla="*/ 4763 w 14049"/>
                        <a:gd name="connsiteY32" fmla="*/ 10478 h 30480"/>
                        <a:gd name="connsiteX33" fmla="*/ 5715 w 14049"/>
                        <a:gd name="connsiteY33" fmla="*/ 8572 h 30480"/>
                        <a:gd name="connsiteX34" fmla="*/ 6667 w 14049"/>
                        <a:gd name="connsiteY34" fmla="*/ 6668 h 30480"/>
                        <a:gd name="connsiteX35" fmla="*/ 7620 w 14049"/>
                        <a:gd name="connsiteY35" fmla="*/ 4763 h 30480"/>
                        <a:gd name="connsiteX36" fmla="*/ 7620 w 14049"/>
                        <a:gd name="connsiteY36" fmla="*/ 4763 h 30480"/>
                        <a:gd name="connsiteX37" fmla="*/ 7620 w 14049"/>
                        <a:gd name="connsiteY37" fmla="*/ 3810 h 30480"/>
                        <a:gd name="connsiteX38" fmla="*/ 7620 w 14049"/>
                        <a:gd name="connsiteY38" fmla="*/ 3810 h 30480"/>
                        <a:gd name="connsiteX39" fmla="*/ 7620 w 14049"/>
                        <a:gd name="connsiteY39" fmla="*/ 3810 h 30480"/>
                        <a:gd name="connsiteX40" fmla="*/ 7620 w 14049"/>
                        <a:gd name="connsiteY40" fmla="*/ 3810 h 30480"/>
                        <a:gd name="connsiteX41" fmla="*/ 7620 w 14049"/>
                        <a:gd name="connsiteY41" fmla="*/ 2858 h 30480"/>
                        <a:gd name="connsiteX42" fmla="*/ 7620 w 14049"/>
                        <a:gd name="connsiteY42" fmla="*/ 1905 h 30480"/>
                        <a:gd name="connsiteX43" fmla="*/ 7620 w 14049"/>
                        <a:gd name="connsiteY43" fmla="*/ 1905 h 30480"/>
                        <a:gd name="connsiteX44" fmla="*/ 7620 w 14049"/>
                        <a:gd name="connsiteY44" fmla="*/ 953 h 30480"/>
                        <a:gd name="connsiteX45" fmla="*/ 7620 w 14049"/>
                        <a:gd name="connsiteY45" fmla="*/ 953 h 30480"/>
                        <a:gd name="connsiteX46" fmla="*/ 7620 w 14049"/>
                        <a:gd name="connsiteY46" fmla="*/ 953 h 30480"/>
                        <a:gd name="connsiteX47" fmla="*/ 9525 w 14049"/>
                        <a:gd name="connsiteY47" fmla="*/ 953 h 30480"/>
                        <a:gd name="connsiteX48" fmla="*/ 9525 w 14049"/>
                        <a:gd name="connsiteY48" fmla="*/ 953 h 30480"/>
                        <a:gd name="connsiteX49" fmla="*/ 9525 w 14049"/>
                        <a:gd name="connsiteY49" fmla="*/ 953 h 30480"/>
                        <a:gd name="connsiteX50" fmla="*/ 9525 w 14049"/>
                        <a:gd name="connsiteY50" fmla="*/ 953 h 30480"/>
                        <a:gd name="connsiteX51" fmla="*/ 9525 w 14049"/>
                        <a:gd name="connsiteY51" fmla="*/ 953 h 30480"/>
                        <a:gd name="connsiteX52" fmla="*/ 9525 w 14049"/>
                        <a:gd name="connsiteY52" fmla="*/ 0 h 30480"/>
                        <a:gd name="connsiteX53" fmla="*/ 9525 w 14049"/>
                        <a:gd name="connsiteY53" fmla="*/ 953 h 30480"/>
                        <a:gd name="connsiteX54" fmla="*/ 8572 w 14049"/>
                        <a:gd name="connsiteY54" fmla="*/ 953 h 30480"/>
                        <a:gd name="connsiteX55" fmla="*/ 8572 w 14049"/>
                        <a:gd name="connsiteY55" fmla="*/ 953 h 30480"/>
                        <a:gd name="connsiteX56" fmla="*/ 8572 w 14049"/>
                        <a:gd name="connsiteY56" fmla="*/ 953 h 30480"/>
                        <a:gd name="connsiteX57" fmla="*/ 8572 w 14049"/>
                        <a:gd name="connsiteY57" fmla="*/ 1905 h 30480"/>
                        <a:gd name="connsiteX58" fmla="*/ 7620 w 14049"/>
                        <a:gd name="connsiteY58" fmla="*/ 3810 h 30480"/>
                        <a:gd name="connsiteX59" fmla="*/ 7620 w 14049"/>
                        <a:gd name="connsiteY59" fmla="*/ 4763 h 30480"/>
                        <a:gd name="connsiteX60" fmla="*/ 7620 w 14049"/>
                        <a:gd name="connsiteY60" fmla="*/ 4763 h 30480"/>
                        <a:gd name="connsiteX61" fmla="*/ 6667 w 14049"/>
                        <a:gd name="connsiteY61" fmla="*/ 6668 h 30480"/>
                        <a:gd name="connsiteX62" fmla="*/ 5715 w 14049"/>
                        <a:gd name="connsiteY62" fmla="*/ 8572 h 30480"/>
                        <a:gd name="connsiteX63" fmla="*/ 4763 w 14049"/>
                        <a:gd name="connsiteY63" fmla="*/ 10478 h 30480"/>
                        <a:gd name="connsiteX64" fmla="*/ 3810 w 14049"/>
                        <a:gd name="connsiteY64" fmla="*/ 11430 h 30480"/>
                        <a:gd name="connsiteX65" fmla="*/ 3810 w 14049"/>
                        <a:gd name="connsiteY65" fmla="*/ 12383 h 30480"/>
                        <a:gd name="connsiteX66" fmla="*/ 3810 w 14049"/>
                        <a:gd name="connsiteY66" fmla="*/ 13335 h 30480"/>
                        <a:gd name="connsiteX67" fmla="*/ 3810 w 14049"/>
                        <a:gd name="connsiteY67" fmla="*/ 13335 h 30480"/>
                        <a:gd name="connsiteX68" fmla="*/ 3810 w 14049"/>
                        <a:gd name="connsiteY68" fmla="*/ 13335 h 30480"/>
                        <a:gd name="connsiteX69" fmla="*/ 3810 w 14049"/>
                        <a:gd name="connsiteY69" fmla="*/ 14288 h 30480"/>
                        <a:gd name="connsiteX70" fmla="*/ 3810 w 14049"/>
                        <a:gd name="connsiteY70" fmla="*/ 15240 h 30480"/>
                        <a:gd name="connsiteX71" fmla="*/ 3810 w 14049"/>
                        <a:gd name="connsiteY71" fmla="*/ 16193 h 30480"/>
                        <a:gd name="connsiteX72" fmla="*/ 3810 w 14049"/>
                        <a:gd name="connsiteY72" fmla="*/ 16193 h 30480"/>
                        <a:gd name="connsiteX73" fmla="*/ 3810 w 14049"/>
                        <a:gd name="connsiteY73" fmla="*/ 16193 h 30480"/>
                        <a:gd name="connsiteX74" fmla="*/ 3810 w 14049"/>
                        <a:gd name="connsiteY74" fmla="*/ 16193 h 30480"/>
                        <a:gd name="connsiteX75" fmla="*/ 3810 w 14049"/>
                        <a:gd name="connsiteY75" fmla="*/ 16193 h 30480"/>
                        <a:gd name="connsiteX76" fmla="*/ 3810 w 14049"/>
                        <a:gd name="connsiteY76" fmla="*/ 16193 h 30480"/>
                        <a:gd name="connsiteX77" fmla="*/ 3810 w 14049"/>
                        <a:gd name="connsiteY77" fmla="*/ 16193 h 30480"/>
                        <a:gd name="connsiteX78" fmla="*/ 3810 w 14049"/>
                        <a:gd name="connsiteY78" fmla="*/ 16193 h 30480"/>
                        <a:gd name="connsiteX79" fmla="*/ 3810 w 14049"/>
                        <a:gd name="connsiteY79" fmla="*/ 17145 h 30480"/>
                        <a:gd name="connsiteX80" fmla="*/ 3810 w 14049"/>
                        <a:gd name="connsiteY80" fmla="*/ 18097 h 30480"/>
                        <a:gd name="connsiteX81" fmla="*/ 2857 w 14049"/>
                        <a:gd name="connsiteY81" fmla="*/ 19050 h 30480"/>
                        <a:gd name="connsiteX82" fmla="*/ 2857 w 14049"/>
                        <a:gd name="connsiteY82" fmla="*/ 19050 h 30480"/>
                        <a:gd name="connsiteX83" fmla="*/ 2857 w 14049"/>
                        <a:gd name="connsiteY83" fmla="*/ 19050 h 30480"/>
                        <a:gd name="connsiteX84" fmla="*/ 2857 w 14049"/>
                        <a:gd name="connsiteY84" fmla="*/ 19050 h 30480"/>
                        <a:gd name="connsiteX85" fmla="*/ 2857 w 14049"/>
                        <a:gd name="connsiteY85" fmla="*/ 19050 h 30480"/>
                        <a:gd name="connsiteX86" fmla="*/ 1905 w 14049"/>
                        <a:gd name="connsiteY86" fmla="*/ 20955 h 30480"/>
                        <a:gd name="connsiteX87" fmla="*/ 1905 w 14049"/>
                        <a:gd name="connsiteY87" fmla="*/ 20955 h 30480"/>
                        <a:gd name="connsiteX88" fmla="*/ 952 w 14049"/>
                        <a:gd name="connsiteY88" fmla="*/ 23813 h 30480"/>
                        <a:gd name="connsiteX89" fmla="*/ 0 w 14049"/>
                        <a:gd name="connsiteY89" fmla="*/ 24765 h 30480"/>
                        <a:gd name="connsiteX90" fmla="*/ 0 w 14049"/>
                        <a:gd name="connsiteY90" fmla="*/ 25718 h 30480"/>
                        <a:gd name="connsiteX91" fmla="*/ 0 w 14049"/>
                        <a:gd name="connsiteY91" fmla="*/ 26670 h 30480"/>
                        <a:gd name="connsiteX92" fmla="*/ 0 w 14049"/>
                        <a:gd name="connsiteY92" fmla="*/ 26670 h 30480"/>
                        <a:gd name="connsiteX93" fmla="*/ 1905 w 14049"/>
                        <a:gd name="connsiteY93" fmla="*/ 30480 h 30480"/>
                        <a:gd name="connsiteX94" fmla="*/ 13335 w 14049"/>
                        <a:gd name="connsiteY94" fmla="*/ 4763 h 30480"/>
                        <a:gd name="connsiteX95" fmla="*/ 13335 w 14049"/>
                        <a:gd name="connsiteY95" fmla="*/ 4763 h 30480"/>
                        <a:gd name="connsiteX96" fmla="*/ 13335 w 14049"/>
                        <a:gd name="connsiteY96" fmla="*/ 4763 h 30480"/>
                        <a:gd name="connsiteX97" fmla="*/ 13335 w 14049"/>
                        <a:gd name="connsiteY97" fmla="*/ 4763 h 30480"/>
                        <a:gd name="connsiteX98" fmla="*/ 13335 w 14049"/>
                        <a:gd name="connsiteY98" fmla="*/ 4763 h 30480"/>
                        <a:gd name="connsiteX99" fmla="*/ 11430 w 14049"/>
                        <a:gd name="connsiteY99" fmla="*/ 9525 h 30480"/>
                        <a:gd name="connsiteX100" fmla="*/ 11430 w 14049"/>
                        <a:gd name="connsiteY100" fmla="*/ 9525 h 30480"/>
                        <a:gd name="connsiteX101" fmla="*/ 11430 w 14049"/>
                        <a:gd name="connsiteY101" fmla="*/ 9525 h 30480"/>
                        <a:gd name="connsiteX102" fmla="*/ 11430 w 14049"/>
                        <a:gd name="connsiteY102" fmla="*/ 9525 h 30480"/>
                        <a:gd name="connsiteX103" fmla="*/ 11430 w 14049"/>
                        <a:gd name="connsiteY103" fmla="*/ 9525 h 30480"/>
                        <a:gd name="connsiteX104" fmla="*/ 2857 w 14049"/>
                        <a:gd name="connsiteY104" fmla="*/ 29528 h 30480"/>
                        <a:gd name="connsiteX105" fmla="*/ 2857 w 14049"/>
                        <a:gd name="connsiteY105" fmla="*/ 29528 h 30480"/>
                        <a:gd name="connsiteX106" fmla="*/ 2857 w 14049"/>
                        <a:gd name="connsiteY106" fmla="*/ 29528 h 30480"/>
                        <a:gd name="connsiteX107" fmla="*/ 2857 w 14049"/>
                        <a:gd name="connsiteY107" fmla="*/ 29528 h 30480"/>
                        <a:gd name="connsiteX108" fmla="*/ 2857 w 14049"/>
                        <a:gd name="connsiteY108" fmla="*/ 29528 h 304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4049" h="30480">
                          <a:moveTo>
                            <a:pt x="1905" y="30480"/>
                          </a:moveTo>
                          <a:cubicBezTo>
                            <a:pt x="1905" y="30480"/>
                            <a:pt x="1905" y="30480"/>
                            <a:pt x="1905" y="30480"/>
                          </a:cubicBezTo>
                          <a:cubicBezTo>
                            <a:pt x="1905" y="29528"/>
                            <a:pt x="2857" y="29528"/>
                            <a:pt x="2857" y="28575"/>
                          </a:cubicBezTo>
                          <a:cubicBezTo>
                            <a:pt x="2857" y="28575"/>
                            <a:pt x="2857" y="27622"/>
                            <a:pt x="2857" y="27622"/>
                          </a:cubicBezTo>
                          <a:cubicBezTo>
                            <a:pt x="2857" y="27622"/>
                            <a:pt x="2857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8"/>
                          </a:cubicBezTo>
                          <a:cubicBezTo>
                            <a:pt x="3810" y="25718"/>
                            <a:pt x="3810" y="24765"/>
                            <a:pt x="3810" y="24765"/>
                          </a:cubicBezTo>
                          <a:cubicBezTo>
                            <a:pt x="3810" y="24765"/>
                            <a:pt x="3810" y="24765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8"/>
                          </a:cubicBezTo>
                          <a:cubicBezTo>
                            <a:pt x="3810" y="21908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2383"/>
                          </a:cubicBezTo>
                          <a:cubicBezTo>
                            <a:pt x="3810" y="11430"/>
                            <a:pt x="4763" y="10478"/>
                            <a:pt x="4763" y="10478"/>
                          </a:cubicBezTo>
                          <a:cubicBezTo>
                            <a:pt x="4763" y="9525"/>
                            <a:pt x="4763" y="9525"/>
                            <a:pt x="5715" y="8572"/>
                          </a:cubicBezTo>
                          <a:cubicBezTo>
                            <a:pt x="5715" y="7620"/>
                            <a:pt x="5715" y="7620"/>
                            <a:pt x="6667" y="6668"/>
                          </a:cubicBezTo>
                          <a:cubicBezTo>
                            <a:pt x="6667" y="5715"/>
                            <a:pt x="7620" y="5715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2858"/>
                          </a:cubicBezTo>
                          <a:cubicBezTo>
                            <a:pt x="7620" y="2858"/>
                            <a:pt x="7620" y="2858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8572" y="953"/>
                            <a:pt x="8572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0"/>
                          </a:cubicBezTo>
                          <a:cubicBezTo>
                            <a:pt x="9525" y="0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8572" y="953"/>
                            <a:pt x="8572" y="953"/>
                          </a:cubicBezTo>
                          <a:cubicBezTo>
                            <a:pt x="8572" y="953"/>
                            <a:pt x="8572" y="953"/>
                            <a:pt x="8572" y="953"/>
                          </a:cubicBezTo>
                          <a:cubicBezTo>
                            <a:pt x="8572" y="953"/>
                            <a:pt x="8572" y="953"/>
                            <a:pt x="8572" y="953"/>
                          </a:cubicBezTo>
                          <a:cubicBezTo>
                            <a:pt x="9525" y="953"/>
                            <a:pt x="8572" y="1905"/>
                            <a:pt x="8572" y="1905"/>
                          </a:cubicBezTo>
                          <a:cubicBezTo>
                            <a:pt x="8572" y="2858"/>
                            <a:pt x="7620" y="2858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6667" y="6668"/>
                          </a:cubicBezTo>
                          <a:cubicBezTo>
                            <a:pt x="5715" y="7620"/>
                            <a:pt x="6667" y="7620"/>
                            <a:pt x="5715" y="8572"/>
                          </a:cubicBezTo>
                          <a:cubicBezTo>
                            <a:pt x="4763" y="9525"/>
                            <a:pt x="4763" y="10478"/>
                            <a:pt x="4763" y="10478"/>
                          </a:cubicBezTo>
                          <a:cubicBezTo>
                            <a:pt x="4763" y="10478"/>
                            <a:pt x="4763" y="10478"/>
                            <a:pt x="3810" y="11430"/>
                          </a:cubicBezTo>
                          <a:cubicBezTo>
                            <a:pt x="3810" y="11430"/>
                            <a:pt x="3810" y="12383"/>
                            <a:pt x="3810" y="12383"/>
                          </a:cubicBezTo>
                          <a:cubicBezTo>
                            <a:pt x="3810" y="12383"/>
                            <a:pt x="3810" y="12383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6193"/>
                          </a:cubicBezTo>
                          <a:cubicBezTo>
                            <a:pt x="3810" y="16193"/>
                            <a:pt x="3810" y="16193"/>
                            <a:pt x="3810" y="17145"/>
                          </a:cubicBezTo>
                          <a:cubicBezTo>
                            <a:pt x="3810" y="17145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20003"/>
                            <a:pt x="2857" y="20003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1908"/>
                            <a:pt x="952" y="22860"/>
                            <a:pt x="952" y="23813"/>
                          </a:cubicBezTo>
                          <a:cubicBezTo>
                            <a:pt x="952" y="23813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5718"/>
                            <a:pt x="0" y="25718"/>
                          </a:cubicBezTo>
                          <a:cubicBezTo>
                            <a:pt x="0" y="25718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6670"/>
                          </a:cubicBezTo>
                          <a:lnTo>
                            <a:pt x="1905" y="30480"/>
                          </a:lnTo>
                          <a:close/>
                          <a:moveTo>
                            <a:pt x="13335" y="4763"/>
                          </a:moveTo>
                          <a:cubicBezTo>
                            <a:pt x="13335" y="4763"/>
                            <a:pt x="14288" y="4763"/>
                            <a:pt x="13335" y="4763"/>
                          </a:cubicBezTo>
                          <a:cubicBezTo>
                            <a:pt x="14288" y="4763"/>
                            <a:pt x="14288" y="4763"/>
                            <a:pt x="13335" y="4763"/>
                          </a:cubicBezTo>
                          <a:cubicBezTo>
                            <a:pt x="14288" y="4763"/>
                            <a:pt x="13335" y="4763"/>
                            <a:pt x="13335" y="4763"/>
                          </a:cubicBezTo>
                          <a:cubicBezTo>
                            <a:pt x="13335" y="4763"/>
                            <a:pt x="13335" y="4763"/>
                            <a:pt x="13335" y="4763"/>
                          </a:cubicBezTo>
                          <a:close/>
                          <a:moveTo>
                            <a:pt x="11430" y="9525"/>
                          </a:moveTo>
                          <a:cubicBezTo>
                            <a:pt x="12382" y="9525"/>
                            <a:pt x="12382" y="9525"/>
                            <a:pt x="11430" y="9525"/>
                          </a:cubicBezTo>
                          <a:cubicBezTo>
                            <a:pt x="12382" y="9525"/>
                            <a:pt x="12382" y="9525"/>
                            <a:pt x="11430" y="9525"/>
                          </a:cubicBezTo>
                          <a:cubicBezTo>
                            <a:pt x="12382" y="9525"/>
                            <a:pt x="11430" y="9525"/>
                            <a:pt x="11430" y="9525"/>
                          </a:cubicBezTo>
                          <a:cubicBezTo>
                            <a:pt x="11430" y="9525"/>
                            <a:pt x="11430" y="9525"/>
                            <a:pt x="11430" y="9525"/>
                          </a:cubicBezTo>
                          <a:close/>
                          <a:moveTo>
                            <a:pt x="2857" y="29528"/>
                          </a:moveTo>
                          <a:cubicBezTo>
                            <a:pt x="2857" y="29528"/>
                            <a:pt x="3810" y="28575"/>
                            <a:pt x="2857" y="29528"/>
                          </a:cubicBezTo>
                          <a:cubicBezTo>
                            <a:pt x="2857" y="28575"/>
                            <a:pt x="2857" y="28575"/>
                            <a:pt x="2857" y="29528"/>
                          </a:cubicBezTo>
                          <a:cubicBezTo>
                            <a:pt x="2857" y="28575"/>
                            <a:pt x="2857" y="28575"/>
                            <a:pt x="2857" y="29528"/>
                          </a:cubicBezTo>
                          <a:cubicBezTo>
                            <a:pt x="2857" y="28575"/>
                            <a:pt x="2857" y="28575"/>
                            <a:pt x="2857" y="29528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5" name="任意多边形: 形状 1698"/>
                    <p:cNvSpPr/>
                    <p:nvPr/>
                  </p:nvSpPr>
                  <p:spPr>
                    <a:xfrm>
                      <a:off x="4039552" y="461676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6" name="任意多边形: 形状 1699"/>
                    <p:cNvSpPr/>
                    <p:nvPr/>
                  </p:nvSpPr>
                  <p:spPr>
                    <a:xfrm>
                      <a:off x="4038600" y="4612956"/>
                      <a:ext cx="2857" cy="4762"/>
                    </a:xfrm>
                    <a:custGeom>
                      <a:avLst/>
                      <a:gdLst>
                        <a:gd name="connsiteX0" fmla="*/ 952 w 2857"/>
                        <a:gd name="connsiteY0" fmla="*/ 4763 h 4762"/>
                        <a:gd name="connsiteX1" fmla="*/ 2857 w 2857"/>
                        <a:gd name="connsiteY1" fmla="*/ 4763 h 4762"/>
                        <a:gd name="connsiteX2" fmla="*/ 2857 w 2857"/>
                        <a:gd name="connsiteY2" fmla="*/ 4763 h 4762"/>
                        <a:gd name="connsiteX3" fmla="*/ 2857 w 2857"/>
                        <a:gd name="connsiteY3" fmla="*/ 4763 h 4762"/>
                        <a:gd name="connsiteX4" fmla="*/ 2857 w 2857"/>
                        <a:gd name="connsiteY4" fmla="*/ 4763 h 4762"/>
                        <a:gd name="connsiteX5" fmla="*/ 2857 w 2857"/>
                        <a:gd name="connsiteY5" fmla="*/ 4763 h 4762"/>
                        <a:gd name="connsiteX6" fmla="*/ 2857 w 2857"/>
                        <a:gd name="connsiteY6" fmla="*/ 3810 h 4762"/>
                        <a:gd name="connsiteX7" fmla="*/ 2857 w 2857"/>
                        <a:gd name="connsiteY7" fmla="*/ 2858 h 4762"/>
                        <a:gd name="connsiteX8" fmla="*/ 2857 w 2857"/>
                        <a:gd name="connsiteY8" fmla="*/ 1905 h 4762"/>
                        <a:gd name="connsiteX9" fmla="*/ 2857 w 2857"/>
                        <a:gd name="connsiteY9" fmla="*/ 1905 h 4762"/>
                        <a:gd name="connsiteX10" fmla="*/ 2857 w 2857"/>
                        <a:gd name="connsiteY10" fmla="*/ 1905 h 4762"/>
                        <a:gd name="connsiteX11" fmla="*/ 2857 w 2857"/>
                        <a:gd name="connsiteY11" fmla="*/ 953 h 4762"/>
                        <a:gd name="connsiteX12" fmla="*/ 952 w 2857"/>
                        <a:gd name="connsiteY12" fmla="*/ 0 h 4762"/>
                        <a:gd name="connsiteX13" fmla="*/ 952 w 2857"/>
                        <a:gd name="connsiteY13" fmla="*/ 953 h 4762"/>
                        <a:gd name="connsiteX14" fmla="*/ 0 w 2857"/>
                        <a:gd name="connsiteY14" fmla="*/ 1905 h 4762"/>
                        <a:gd name="connsiteX15" fmla="*/ 0 w 2857"/>
                        <a:gd name="connsiteY15" fmla="*/ 2858 h 4762"/>
                        <a:gd name="connsiteX16" fmla="*/ 952 w 2857"/>
                        <a:gd name="connsiteY16" fmla="*/ 4763 h 4762"/>
                        <a:gd name="connsiteX17" fmla="*/ 952 w 2857"/>
                        <a:gd name="connsiteY17" fmla="*/ 4763 h 4762"/>
                        <a:gd name="connsiteX18" fmla="*/ 952 w 2857"/>
                        <a:gd name="connsiteY18" fmla="*/ 4763 h 4762"/>
                        <a:gd name="connsiteX19" fmla="*/ 952 w 2857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57" h="4762">
                          <a:moveTo>
                            <a:pt x="952" y="4763"/>
                          </a:moveTo>
                          <a:cubicBezTo>
                            <a:pt x="1905" y="4763"/>
                            <a:pt x="1905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953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953"/>
                          </a:cubicBezTo>
                          <a:cubicBezTo>
                            <a:pt x="952" y="953"/>
                            <a:pt x="952" y="1905"/>
                            <a:pt x="0" y="1905"/>
                          </a:cubicBezTo>
                          <a:cubicBezTo>
                            <a:pt x="0" y="1905"/>
                            <a:pt x="0" y="2858"/>
                            <a:pt x="0" y="2858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17" name="图形 2"/>
                  <p:cNvGrpSpPr/>
                  <p:nvPr/>
                </p:nvGrpSpPr>
                <p:grpSpPr>
                  <a:xfrm>
                    <a:off x="4012882" y="4643437"/>
                    <a:ext cx="17145" cy="31432"/>
                    <a:chOff x="4012882" y="4643437"/>
                    <a:chExt cx="17145" cy="31432"/>
                  </a:xfrm>
                  <a:solidFill>
                    <a:srgbClr val="0D222B"/>
                  </a:solidFill>
                </p:grpSpPr>
                <p:sp>
                  <p:nvSpPr>
                    <p:cNvPr id="1818" name="任意多边形: 形状 1701"/>
                    <p:cNvSpPr/>
                    <p:nvPr/>
                  </p:nvSpPr>
                  <p:spPr>
                    <a:xfrm>
                      <a:off x="4030027" y="464629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19" name="任意多边形: 形状 1702"/>
                    <p:cNvSpPr/>
                    <p:nvPr/>
                  </p:nvSpPr>
                  <p:spPr>
                    <a:xfrm>
                      <a:off x="4012882" y="4644389"/>
                      <a:ext cx="14287" cy="30479"/>
                    </a:xfrm>
                    <a:custGeom>
                      <a:avLst/>
                      <a:gdLst>
                        <a:gd name="connsiteX0" fmla="*/ 1905 w 14287"/>
                        <a:gd name="connsiteY0" fmla="*/ 30480 h 30479"/>
                        <a:gd name="connsiteX1" fmla="*/ 1905 w 14287"/>
                        <a:gd name="connsiteY1" fmla="*/ 30480 h 30479"/>
                        <a:gd name="connsiteX2" fmla="*/ 2858 w 14287"/>
                        <a:gd name="connsiteY2" fmla="*/ 28575 h 30479"/>
                        <a:gd name="connsiteX3" fmla="*/ 2858 w 14287"/>
                        <a:gd name="connsiteY3" fmla="*/ 27622 h 30479"/>
                        <a:gd name="connsiteX4" fmla="*/ 3810 w 14287"/>
                        <a:gd name="connsiteY4" fmla="*/ 26670 h 30479"/>
                        <a:gd name="connsiteX5" fmla="*/ 3810 w 14287"/>
                        <a:gd name="connsiteY5" fmla="*/ 26670 h 30479"/>
                        <a:gd name="connsiteX6" fmla="*/ 3810 w 14287"/>
                        <a:gd name="connsiteY6" fmla="*/ 25717 h 30479"/>
                        <a:gd name="connsiteX7" fmla="*/ 3810 w 14287"/>
                        <a:gd name="connsiteY7" fmla="*/ 24765 h 30479"/>
                        <a:gd name="connsiteX8" fmla="*/ 3810 w 14287"/>
                        <a:gd name="connsiteY8" fmla="*/ 23813 h 30479"/>
                        <a:gd name="connsiteX9" fmla="*/ 3810 w 14287"/>
                        <a:gd name="connsiteY9" fmla="*/ 22860 h 30479"/>
                        <a:gd name="connsiteX10" fmla="*/ 3810 w 14287"/>
                        <a:gd name="connsiteY10" fmla="*/ 22860 h 30479"/>
                        <a:gd name="connsiteX11" fmla="*/ 3810 w 14287"/>
                        <a:gd name="connsiteY11" fmla="*/ 21907 h 30479"/>
                        <a:gd name="connsiteX12" fmla="*/ 3810 w 14287"/>
                        <a:gd name="connsiteY12" fmla="*/ 20955 h 30479"/>
                        <a:gd name="connsiteX13" fmla="*/ 3810 w 14287"/>
                        <a:gd name="connsiteY13" fmla="*/ 20003 h 30479"/>
                        <a:gd name="connsiteX14" fmla="*/ 3810 w 14287"/>
                        <a:gd name="connsiteY14" fmla="*/ 19050 h 30479"/>
                        <a:gd name="connsiteX15" fmla="*/ 3810 w 14287"/>
                        <a:gd name="connsiteY15" fmla="*/ 19050 h 30479"/>
                        <a:gd name="connsiteX16" fmla="*/ 3810 w 14287"/>
                        <a:gd name="connsiteY16" fmla="*/ 19050 h 30479"/>
                        <a:gd name="connsiteX17" fmla="*/ 3810 w 14287"/>
                        <a:gd name="connsiteY17" fmla="*/ 18097 h 30479"/>
                        <a:gd name="connsiteX18" fmla="*/ 3810 w 14287"/>
                        <a:gd name="connsiteY18" fmla="*/ 17145 h 30479"/>
                        <a:gd name="connsiteX19" fmla="*/ 3810 w 14287"/>
                        <a:gd name="connsiteY19" fmla="*/ 17145 h 30479"/>
                        <a:gd name="connsiteX20" fmla="*/ 3810 w 14287"/>
                        <a:gd name="connsiteY20" fmla="*/ 16192 h 30479"/>
                        <a:gd name="connsiteX21" fmla="*/ 3810 w 14287"/>
                        <a:gd name="connsiteY21" fmla="*/ 16192 h 30479"/>
                        <a:gd name="connsiteX22" fmla="*/ 3810 w 14287"/>
                        <a:gd name="connsiteY22" fmla="*/ 15240 h 30479"/>
                        <a:gd name="connsiteX23" fmla="*/ 3810 w 14287"/>
                        <a:gd name="connsiteY23" fmla="*/ 15240 h 30479"/>
                        <a:gd name="connsiteX24" fmla="*/ 3810 w 14287"/>
                        <a:gd name="connsiteY24" fmla="*/ 15240 h 30479"/>
                        <a:gd name="connsiteX25" fmla="*/ 3810 w 14287"/>
                        <a:gd name="connsiteY25" fmla="*/ 15240 h 30479"/>
                        <a:gd name="connsiteX26" fmla="*/ 3810 w 14287"/>
                        <a:gd name="connsiteY26" fmla="*/ 14288 h 30479"/>
                        <a:gd name="connsiteX27" fmla="*/ 3810 w 14287"/>
                        <a:gd name="connsiteY27" fmla="*/ 13335 h 30479"/>
                        <a:gd name="connsiteX28" fmla="*/ 3810 w 14287"/>
                        <a:gd name="connsiteY28" fmla="*/ 13335 h 30479"/>
                        <a:gd name="connsiteX29" fmla="*/ 3810 w 14287"/>
                        <a:gd name="connsiteY29" fmla="*/ 13335 h 30479"/>
                        <a:gd name="connsiteX30" fmla="*/ 3810 w 14287"/>
                        <a:gd name="connsiteY30" fmla="*/ 13335 h 30479"/>
                        <a:gd name="connsiteX31" fmla="*/ 3810 w 14287"/>
                        <a:gd name="connsiteY31" fmla="*/ 12382 h 30479"/>
                        <a:gd name="connsiteX32" fmla="*/ 4763 w 14287"/>
                        <a:gd name="connsiteY32" fmla="*/ 10478 h 30479"/>
                        <a:gd name="connsiteX33" fmla="*/ 5715 w 14287"/>
                        <a:gd name="connsiteY33" fmla="*/ 8572 h 30479"/>
                        <a:gd name="connsiteX34" fmla="*/ 6668 w 14287"/>
                        <a:gd name="connsiteY34" fmla="*/ 6667 h 30479"/>
                        <a:gd name="connsiteX35" fmla="*/ 7620 w 14287"/>
                        <a:gd name="connsiteY35" fmla="*/ 4763 h 30479"/>
                        <a:gd name="connsiteX36" fmla="*/ 7620 w 14287"/>
                        <a:gd name="connsiteY36" fmla="*/ 4763 h 30479"/>
                        <a:gd name="connsiteX37" fmla="*/ 7620 w 14287"/>
                        <a:gd name="connsiteY37" fmla="*/ 3810 h 30479"/>
                        <a:gd name="connsiteX38" fmla="*/ 7620 w 14287"/>
                        <a:gd name="connsiteY38" fmla="*/ 3810 h 30479"/>
                        <a:gd name="connsiteX39" fmla="*/ 7620 w 14287"/>
                        <a:gd name="connsiteY39" fmla="*/ 3810 h 30479"/>
                        <a:gd name="connsiteX40" fmla="*/ 7620 w 14287"/>
                        <a:gd name="connsiteY40" fmla="*/ 3810 h 30479"/>
                        <a:gd name="connsiteX41" fmla="*/ 7620 w 14287"/>
                        <a:gd name="connsiteY41" fmla="*/ 2857 h 30479"/>
                        <a:gd name="connsiteX42" fmla="*/ 7620 w 14287"/>
                        <a:gd name="connsiteY42" fmla="*/ 1905 h 30479"/>
                        <a:gd name="connsiteX43" fmla="*/ 7620 w 14287"/>
                        <a:gd name="connsiteY43" fmla="*/ 1905 h 30479"/>
                        <a:gd name="connsiteX44" fmla="*/ 7620 w 14287"/>
                        <a:gd name="connsiteY44" fmla="*/ 953 h 30479"/>
                        <a:gd name="connsiteX45" fmla="*/ 7620 w 14287"/>
                        <a:gd name="connsiteY45" fmla="*/ 953 h 30479"/>
                        <a:gd name="connsiteX46" fmla="*/ 7620 w 14287"/>
                        <a:gd name="connsiteY46" fmla="*/ 953 h 30479"/>
                        <a:gd name="connsiteX47" fmla="*/ 9525 w 14287"/>
                        <a:gd name="connsiteY47" fmla="*/ 953 h 30479"/>
                        <a:gd name="connsiteX48" fmla="*/ 9525 w 14287"/>
                        <a:gd name="connsiteY48" fmla="*/ 953 h 30479"/>
                        <a:gd name="connsiteX49" fmla="*/ 9525 w 14287"/>
                        <a:gd name="connsiteY49" fmla="*/ 953 h 30479"/>
                        <a:gd name="connsiteX50" fmla="*/ 9525 w 14287"/>
                        <a:gd name="connsiteY50" fmla="*/ 953 h 30479"/>
                        <a:gd name="connsiteX51" fmla="*/ 9525 w 14287"/>
                        <a:gd name="connsiteY51" fmla="*/ 953 h 30479"/>
                        <a:gd name="connsiteX52" fmla="*/ 9525 w 14287"/>
                        <a:gd name="connsiteY52" fmla="*/ 0 h 30479"/>
                        <a:gd name="connsiteX53" fmla="*/ 9525 w 14287"/>
                        <a:gd name="connsiteY53" fmla="*/ 953 h 30479"/>
                        <a:gd name="connsiteX54" fmla="*/ 8573 w 14287"/>
                        <a:gd name="connsiteY54" fmla="*/ 953 h 30479"/>
                        <a:gd name="connsiteX55" fmla="*/ 8573 w 14287"/>
                        <a:gd name="connsiteY55" fmla="*/ 953 h 30479"/>
                        <a:gd name="connsiteX56" fmla="*/ 8573 w 14287"/>
                        <a:gd name="connsiteY56" fmla="*/ 953 h 30479"/>
                        <a:gd name="connsiteX57" fmla="*/ 8573 w 14287"/>
                        <a:gd name="connsiteY57" fmla="*/ 1905 h 30479"/>
                        <a:gd name="connsiteX58" fmla="*/ 7620 w 14287"/>
                        <a:gd name="connsiteY58" fmla="*/ 3810 h 30479"/>
                        <a:gd name="connsiteX59" fmla="*/ 7620 w 14287"/>
                        <a:gd name="connsiteY59" fmla="*/ 4763 h 30479"/>
                        <a:gd name="connsiteX60" fmla="*/ 7620 w 14287"/>
                        <a:gd name="connsiteY60" fmla="*/ 4763 h 30479"/>
                        <a:gd name="connsiteX61" fmla="*/ 6668 w 14287"/>
                        <a:gd name="connsiteY61" fmla="*/ 6667 h 30479"/>
                        <a:gd name="connsiteX62" fmla="*/ 5715 w 14287"/>
                        <a:gd name="connsiteY62" fmla="*/ 8572 h 30479"/>
                        <a:gd name="connsiteX63" fmla="*/ 4763 w 14287"/>
                        <a:gd name="connsiteY63" fmla="*/ 10478 h 30479"/>
                        <a:gd name="connsiteX64" fmla="*/ 3810 w 14287"/>
                        <a:gd name="connsiteY64" fmla="*/ 11430 h 30479"/>
                        <a:gd name="connsiteX65" fmla="*/ 3810 w 14287"/>
                        <a:gd name="connsiteY65" fmla="*/ 12382 h 30479"/>
                        <a:gd name="connsiteX66" fmla="*/ 3810 w 14287"/>
                        <a:gd name="connsiteY66" fmla="*/ 13335 h 30479"/>
                        <a:gd name="connsiteX67" fmla="*/ 3810 w 14287"/>
                        <a:gd name="connsiteY67" fmla="*/ 13335 h 30479"/>
                        <a:gd name="connsiteX68" fmla="*/ 3810 w 14287"/>
                        <a:gd name="connsiteY68" fmla="*/ 13335 h 30479"/>
                        <a:gd name="connsiteX69" fmla="*/ 3810 w 14287"/>
                        <a:gd name="connsiteY69" fmla="*/ 14288 h 30479"/>
                        <a:gd name="connsiteX70" fmla="*/ 3810 w 14287"/>
                        <a:gd name="connsiteY70" fmla="*/ 15240 h 30479"/>
                        <a:gd name="connsiteX71" fmla="*/ 3810 w 14287"/>
                        <a:gd name="connsiteY71" fmla="*/ 16192 h 30479"/>
                        <a:gd name="connsiteX72" fmla="*/ 3810 w 14287"/>
                        <a:gd name="connsiteY72" fmla="*/ 16192 h 30479"/>
                        <a:gd name="connsiteX73" fmla="*/ 3810 w 14287"/>
                        <a:gd name="connsiteY73" fmla="*/ 16192 h 30479"/>
                        <a:gd name="connsiteX74" fmla="*/ 3810 w 14287"/>
                        <a:gd name="connsiteY74" fmla="*/ 16192 h 30479"/>
                        <a:gd name="connsiteX75" fmla="*/ 3810 w 14287"/>
                        <a:gd name="connsiteY75" fmla="*/ 16192 h 30479"/>
                        <a:gd name="connsiteX76" fmla="*/ 3810 w 14287"/>
                        <a:gd name="connsiteY76" fmla="*/ 16192 h 30479"/>
                        <a:gd name="connsiteX77" fmla="*/ 3810 w 14287"/>
                        <a:gd name="connsiteY77" fmla="*/ 16192 h 30479"/>
                        <a:gd name="connsiteX78" fmla="*/ 3810 w 14287"/>
                        <a:gd name="connsiteY78" fmla="*/ 16192 h 30479"/>
                        <a:gd name="connsiteX79" fmla="*/ 3810 w 14287"/>
                        <a:gd name="connsiteY79" fmla="*/ 17145 h 30479"/>
                        <a:gd name="connsiteX80" fmla="*/ 3810 w 14287"/>
                        <a:gd name="connsiteY80" fmla="*/ 18097 h 30479"/>
                        <a:gd name="connsiteX81" fmla="*/ 2858 w 14287"/>
                        <a:gd name="connsiteY81" fmla="*/ 19050 h 30479"/>
                        <a:gd name="connsiteX82" fmla="*/ 2858 w 14287"/>
                        <a:gd name="connsiteY82" fmla="*/ 19050 h 30479"/>
                        <a:gd name="connsiteX83" fmla="*/ 2858 w 14287"/>
                        <a:gd name="connsiteY83" fmla="*/ 19050 h 30479"/>
                        <a:gd name="connsiteX84" fmla="*/ 2858 w 14287"/>
                        <a:gd name="connsiteY84" fmla="*/ 19050 h 30479"/>
                        <a:gd name="connsiteX85" fmla="*/ 2858 w 14287"/>
                        <a:gd name="connsiteY85" fmla="*/ 19050 h 30479"/>
                        <a:gd name="connsiteX86" fmla="*/ 1905 w 14287"/>
                        <a:gd name="connsiteY86" fmla="*/ 20955 h 30479"/>
                        <a:gd name="connsiteX87" fmla="*/ 1905 w 14287"/>
                        <a:gd name="connsiteY87" fmla="*/ 20955 h 30479"/>
                        <a:gd name="connsiteX88" fmla="*/ 953 w 14287"/>
                        <a:gd name="connsiteY88" fmla="*/ 23813 h 30479"/>
                        <a:gd name="connsiteX89" fmla="*/ 0 w 14287"/>
                        <a:gd name="connsiteY89" fmla="*/ 24765 h 30479"/>
                        <a:gd name="connsiteX90" fmla="*/ 0 w 14287"/>
                        <a:gd name="connsiteY90" fmla="*/ 25717 h 30479"/>
                        <a:gd name="connsiteX91" fmla="*/ 0 w 14287"/>
                        <a:gd name="connsiteY91" fmla="*/ 26670 h 30479"/>
                        <a:gd name="connsiteX92" fmla="*/ 0 w 14287"/>
                        <a:gd name="connsiteY92" fmla="*/ 26670 h 30479"/>
                        <a:gd name="connsiteX93" fmla="*/ 1905 w 14287"/>
                        <a:gd name="connsiteY93" fmla="*/ 30480 h 30479"/>
                        <a:gd name="connsiteX94" fmla="*/ 14288 w 14287"/>
                        <a:gd name="connsiteY94" fmla="*/ 4763 h 30479"/>
                        <a:gd name="connsiteX95" fmla="*/ 14288 w 14287"/>
                        <a:gd name="connsiteY95" fmla="*/ 4763 h 30479"/>
                        <a:gd name="connsiteX96" fmla="*/ 14288 w 14287"/>
                        <a:gd name="connsiteY96" fmla="*/ 4763 h 30479"/>
                        <a:gd name="connsiteX97" fmla="*/ 14288 w 14287"/>
                        <a:gd name="connsiteY97" fmla="*/ 4763 h 30479"/>
                        <a:gd name="connsiteX98" fmla="*/ 14288 w 14287"/>
                        <a:gd name="connsiteY98" fmla="*/ 4763 h 30479"/>
                        <a:gd name="connsiteX99" fmla="*/ 12383 w 14287"/>
                        <a:gd name="connsiteY99" fmla="*/ 9525 h 30479"/>
                        <a:gd name="connsiteX100" fmla="*/ 12383 w 14287"/>
                        <a:gd name="connsiteY100" fmla="*/ 9525 h 30479"/>
                        <a:gd name="connsiteX101" fmla="*/ 12383 w 14287"/>
                        <a:gd name="connsiteY101" fmla="*/ 9525 h 30479"/>
                        <a:gd name="connsiteX102" fmla="*/ 12383 w 14287"/>
                        <a:gd name="connsiteY102" fmla="*/ 9525 h 30479"/>
                        <a:gd name="connsiteX103" fmla="*/ 12383 w 14287"/>
                        <a:gd name="connsiteY103" fmla="*/ 9525 h 30479"/>
                        <a:gd name="connsiteX104" fmla="*/ 3810 w 14287"/>
                        <a:gd name="connsiteY104" fmla="*/ 28575 h 30479"/>
                        <a:gd name="connsiteX105" fmla="*/ 3810 w 14287"/>
                        <a:gd name="connsiteY105" fmla="*/ 28575 h 30479"/>
                        <a:gd name="connsiteX106" fmla="*/ 3810 w 14287"/>
                        <a:gd name="connsiteY106" fmla="*/ 28575 h 30479"/>
                        <a:gd name="connsiteX107" fmla="*/ 3810 w 14287"/>
                        <a:gd name="connsiteY107" fmla="*/ 28575 h 30479"/>
                        <a:gd name="connsiteX108" fmla="*/ 3810 w 14287"/>
                        <a:gd name="connsiteY108" fmla="*/ 28575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4287" h="30479">
                          <a:moveTo>
                            <a:pt x="1905" y="30480"/>
                          </a:moveTo>
                          <a:cubicBezTo>
                            <a:pt x="2858" y="30480"/>
                            <a:pt x="2858" y="30480"/>
                            <a:pt x="1905" y="30480"/>
                          </a:cubicBezTo>
                          <a:cubicBezTo>
                            <a:pt x="1905" y="29528"/>
                            <a:pt x="2858" y="29528"/>
                            <a:pt x="2858" y="28575"/>
                          </a:cubicBezTo>
                          <a:cubicBezTo>
                            <a:pt x="2858" y="28575"/>
                            <a:pt x="2858" y="27622"/>
                            <a:pt x="2858" y="27622"/>
                          </a:cubicBezTo>
                          <a:cubicBezTo>
                            <a:pt x="2858" y="27622"/>
                            <a:pt x="2858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7"/>
                          </a:cubicBezTo>
                          <a:cubicBezTo>
                            <a:pt x="3810" y="25717"/>
                            <a:pt x="3810" y="24765"/>
                            <a:pt x="3810" y="24765"/>
                          </a:cubicBezTo>
                          <a:cubicBezTo>
                            <a:pt x="3810" y="24765"/>
                            <a:pt x="3810" y="24765"/>
                            <a:pt x="3810" y="23813"/>
                          </a:cubicBezTo>
                          <a:cubicBezTo>
                            <a:pt x="3810" y="22860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7"/>
                          </a:cubicBezTo>
                          <a:cubicBezTo>
                            <a:pt x="3810" y="21907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3"/>
                            <a:pt x="3810" y="20003"/>
                          </a:cubicBezTo>
                          <a:cubicBezTo>
                            <a:pt x="3810" y="20003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2382"/>
                          </a:cubicBezTo>
                          <a:cubicBezTo>
                            <a:pt x="3810" y="11430"/>
                            <a:pt x="4763" y="10478"/>
                            <a:pt x="4763" y="10478"/>
                          </a:cubicBezTo>
                          <a:cubicBezTo>
                            <a:pt x="4763" y="10478"/>
                            <a:pt x="4763" y="9525"/>
                            <a:pt x="5715" y="8572"/>
                          </a:cubicBezTo>
                          <a:cubicBezTo>
                            <a:pt x="5715" y="7620"/>
                            <a:pt x="5715" y="7620"/>
                            <a:pt x="6668" y="6667"/>
                          </a:cubicBezTo>
                          <a:cubicBezTo>
                            <a:pt x="6668" y="5715"/>
                            <a:pt x="7620" y="5715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2857"/>
                          </a:cubicBezTo>
                          <a:cubicBezTo>
                            <a:pt x="7620" y="2857"/>
                            <a:pt x="7620" y="2857"/>
                            <a:pt x="7620" y="1905"/>
                          </a:cubicBezTo>
                          <a:cubicBezTo>
                            <a:pt x="7620" y="953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8573" y="953"/>
                            <a:pt x="8573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9525" y="0"/>
                          </a:cubicBezTo>
                          <a:cubicBezTo>
                            <a:pt x="9525" y="0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8573" y="953"/>
                            <a:pt x="8573" y="953"/>
                          </a:cubicBezTo>
                          <a:cubicBezTo>
                            <a:pt x="9525" y="953"/>
                            <a:pt x="8573" y="1905"/>
                            <a:pt x="8573" y="1905"/>
                          </a:cubicBezTo>
                          <a:cubicBezTo>
                            <a:pt x="8573" y="2857"/>
                            <a:pt x="7620" y="2857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6668" y="6667"/>
                          </a:cubicBezTo>
                          <a:cubicBezTo>
                            <a:pt x="6668" y="7620"/>
                            <a:pt x="6668" y="7620"/>
                            <a:pt x="5715" y="8572"/>
                          </a:cubicBezTo>
                          <a:cubicBezTo>
                            <a:pt x="4763" y="9525"/>
                            <a:pt x="4763" y="10478"/>
                            <a:pt x="4763" y="10478"/>
                          </a:cubicBezTo>
                          <a:cubicBezTo>
                            <a:pt x="4763" y="10478"/>
                            <a:pt x="4763" y="10478"/>
                            <a:pt x="3810" y="11430"/>
                          </a:cubicBezTo>
                          <a:cubicBezTo>
                            <a:pt x="3810" y="11430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7145"/>
                          </a:cubicBezTo>
                          <a:cubicBezTo>
                            <a:pt x="3810" y="17145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2858" y="20003"/>
                            <a:pt x="2858" y="20003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1907"/>
                            <a:pt x="953" y="22860"/>
                            <a:pt x="953" y="23813"/>
                          </a:cubicBezTo>
                          <a:cubicBezTo>
                            <a:pt x="953" y="23813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6670"/>
                          </a:cubicBezTo>
                          <a:lnTo>
                            <a:pt x="1905" y="30480"/>
                          </a:lnTo>
                          <a:close/>
                          <a:moveTo>
                            <a:pt x="14288" y="4763"/>
                          </a:move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3810"/>
                            <a:pt x="14288" y="4763"/>
                          </a:cubicBezTo>
                          <a:cubicBezTo>
                            <a:pt x="14288" y="3810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lose/>
                          <a:moveTo>
                            <a:pt x="12383" y="9525"/>
                          </a:moveTo>
                          <a:cubicBezTo>
                            <a:pt x="12383" y="9525"/>
                            <a:pt x="12383" y="8572"/>
                            <a:pt x="12383" y="9525"/>
                          </a:cubicBezTo>
                          <a:cubicBezTo>
                            <a:pt x="12383" y="8572"/>
                            <a:pt x="12383" y="8572"/>
                            <a:pt x="12383" y="9525"/>
                          </a:cubicBezTo>
                          <a:cubicBezTo>
                            <a:pt x="12383" y="8572"/>
                            <a:pt x="12383" y="8572"/>
                            <a:pt x="12383" y="9525"/>
                          </a:cubicBezTo>
                          <a:cubicBezTo>
                            <a:pt x="12383" y="8572"/>
                            <a:pt x="12383" y="9525"/>
                            <a:pt x="12383" y="9525"/>
                          </a:cubicBezTo>
                          <a:close/>
                          <a:moveTo>
                            <a:pt x="3810" y="28575"/>
                          </a:move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20" name="任意多边形: 形状 1703"/>
                    <p:cNvSpPr/>
                    <p:nvPr/>
                  </p:nvSpPr>
                  <p:spPr>
                    <a:xfrm>
                      <a:off x="4027169" y="464724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21" name="任意多边形: 形状 1704"/>
                    <p:cNvSpPr/>
                    <p:nvPr/>
                  </p:nvSpPr>
                  <p:spPr>
                    <a:xfrm>
                      <a:off x="4026217" y="4643437"/>
                      <a:ext cx="2857" cy="4762"/>
                    </a:xfrm>
                    <a:custGeom>
                      <a:avLst/>
                      <a:gdLst>
                        <a:gd name="connsiteX0" fmla="*/ 952 w 2857"/>
                        <a:gd name="connsiteY0" fmla="*/ 4763 h 4762"/>
                        <a:gd name="connsiteX1" fmla="*/ 2857 w 2857"/>
                        <a:gd name="connsiteY1" fmla="*/ 4763 h 4762"/>
                        <a:gd name="connsiteX2" fmla="*/ 2857 w 2857"/>
                        <a:gd name="connsiteY2" fmla="*/ 4763 h 4762"/>
                        <a:gd name="connsiteX3" fmla="*/ 2857 w 2857"/>
                        <a:gd name="connsiteY3" fmla="*/ 4763 h 4762"/>
                        <a:gd name="connsiteX4" fmla="*/ 2857 w 2857"/>
                        <a:gd name="connsiteY4" fmla="*/ 4763 h 4762"/>
                        <a:gd name="connsiteX5" fmla="*/ 2857 w 2857"/>
                        <a:gd name="connsiteY5" fmla="*/ 4763 h 4762"/>
                        <a:gd name="connsiteX6" fmla="*/ 2857 w 2857"/>
                        <a:gd name="connsiteY6" fmla="*/ 3810 h 4762"/>
                        <a:gd name="connsiteX7" fmla="*/ 2857 w 2857"/>
                        <a:gd name="connsiteY7" fmla="*/ 2857 h 4762"/>
                        <a:gd name="connsiteX8" fmla="*/ 2857 w 2857"/>
                        <a:gd name="connsiteY8" fmla="*/ 1905 h 4762"/>
                        <a:gd name="connsiteX9" fmla="*/ 2857 w 2857"/>
                        <a:gd name="connsiteY9" fmla="*/ 1905 h 4762"/>
                        <a:gd name="connsiteX10" fmla="*/ 2857 w 2857"/>
                        <a:gd name="connsiteY10" fmla="*/ 1905 h 4762"/>
                        <a:gd name="connsiteX11" fmla="*/ 2857 w 2857"/>
                        <a:gd name="connsiteY11" fmla="*/ 953 h 4762"/>
                        <a:gd name="connsiteX12" fmla="*/ 952 w 2857"/>
                        <a:gd name="connsiteY12" fmla="*/ 0 h 4762"/>
                        <a:gd name="connsiteX13" fmla="*/ 952 w 2857"/>
                        <a:gd name="connsiteY13" fmla="*/ 953 h 4762"/>
                        <a:gd name="connsiteX14" fmla="*/ 0 w 2857"/>
                        <a:gd name="connsiteY14" fmla="*/ 1905 h 4762"/>
                        <a:gd name="connsiteX15" fmla="*/ 0 w 2857"/>
                        <a:gd name="connsiteY15" fmla="*/ 2857 h 4762"/>
                        <a:gd name="connsiteX16" fmla="*/ 952 w 2857"/>
                        <a:gd name="connsiteY16" fmla="*/ 4763 h 4762"/>
                        <a:gd name="connsiteX17" fmla="*/ 952 w 2857"/>
                        <a:gd name="connsiteY17" fmla="*/ 4763 h 4762"/>
                        <a:gd name="connsiteX18" fmla="*/ 952 w 2857"/>
                        <a:gd name="connsiteY18" fmla="*/ 4763 h 4762"/>
                        <a:gd name="connsiteX19" fmla="*/ 952 w 2857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57" h="4762">
                          <a:moveTo>
                            <a:pt x="952" y="4763"/>
                          </a:moveTo>
                          <a:cubicBezTo>
                            <a:pt x="1905" y="4763"/>
                            <a:pt x="1905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953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953"/>
                          </a:cubicBezTo>
                          <a:cubicBezTo>
                            <a:pt x="952" y="953"/>
                            <a:pt x="952" y="1905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22" name="图形 2"/>
                  <p:cNvGrpSpPr/>
                  <p:nvPr/>
                </p:nvGrpSpPr>
                <p:grpSpPr>
                  <a:xfrm>
                    <a:off x="4000500" y="4672964"/>
                    <a:ext cx="16192" cy="31432"/>
                    <a:chOff x="4000500" y="4672964"/>
                    <a:chExt cx="16192" cy="31432"/>
                  </a:xfrm>
                  <a:solidFill>
                    <a:srgbClr val="0D222B"/>
                  </a:solidFill>
                </p:grpSpPr>
                <p:sp>
                  <p:nvSpPr>
                    <p:cNvPr id="1823" name="任意多边形: 形状 1706"/>
                    <p:cNvSpPr/>
                    <p:nvPr/>
                  </p:nvSpPr>
                  <p:spPr>
                    <a:xfrm>
                      <a:off x="4016692" y="4675821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953 h 952"/>
                        <a:gd name="connsiteX1" fmla="*/ 0 w 9525"/>
                        <a:gd name="connsiteY1" fmla="*/ 0 h 952"/>
                        <a:gd name="connsiteX2" fmla="*/ 0 w 9525"/>
                        <a:gd name="connsiteY2" fmla="*/ 0 h 952"/>
                        <a:gd name="connsiteX3" fmla="*/ 0 w 9525"/>
                        <a:gd name="connsiteY3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953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24" name="任意多边形: 形状 1707"/>
                    <p:cNvSpPr/>
                    <p:nvPr/>
                  </p:nvSpPr>
                  <p:spPr>
                    <a:xfrm>
                      <a:off x="4000500" y="4673917"/>
                      <a:ext cx="14287" cy="30479"/>
                    </a:xfrm>
                    <a:custGeom>
                      <a:avLst/>
                      <a:gdLst>
                        <a:gd name="connsiteX0" fmla="*/ 1905 w 14287"/>
                        <a:gd name="connsiteY0" fmla="*/ 30480 h 30479"/>
                        <a:gd name="connsiteX1" fmla="*/ 1905 w 14287"/>
                        <a:gd name="connsiteY1" fmla="*/ 30480 h 30479"/>
                        <a:gd name="connsiteX2" fmla="*/ 2857 w 14287"/>
                        <a:gd name="connsiteY2" fmla="*/ 28575 h 30479"/>
                        <a:gd name="connsiteX3" fmla="*/ 2857 w 14287"/>
                        <a:gd name="connsiteY3" fmla="*/ 27622 h 30479"/>
                        <a:gd name="connsiteX4" fmla="*/ 3810 w 14287"/>
                        <a:gd name="connsiteY4" fmla="*/ 26670 h 30479"/>
                        <a:gd name="connsiteX5" fmla="*/ 3810 w 14287"/>
                        <a:gd name="connsiteY5" fmla="*/ 26670 h 30479"/>
                        <a:gd name="connsiteX6" fmla="*/ 3810 w 14287"/>
                        <a:gd name="connsiteY6" fmla="*/ 25717 h 30479"/>
                        <a:gd name="connsiteX7" fmla="*/ 3810 w 14287"/>
                        <a:gd name="connsiteY7" fmla="*/ 24765 h 30479"/>
                        <a:gd name="connsiteX8" fmla="*/ 3810 w 14287"/>
                        <a:gd name="connsiteY8" fmla="*/ 23813 h 30479"/>
                        <a:gd name="connsiteX9" fmla="*/ 3810 w 14287"/>
                        <a:gd name="connsiteY9" fmla="*/ 22860 h 30479"/>
                        <a:gd name="connsiteX10" fmla="*/ 3810 w 14287"/>
                        <a:gd name="connsiteY10" fmla="*/ 22860 h 30479"/>
                        <a:gd name="connsiteX11" fmla="*/ 3810 w 14287"/>
                        <a:gd name="connsiteY11" fmla="*/ 21907 h 30479"/>
                        <a:gd name="connsiteX12" fmla="*/ 3810 w 14287"/>
                        <a:gd name="connsiteY12" fmla="*/ 20955 h 30479"/>
                        <a:gd name="connsiteX13" fmla="*/ 3810 w 14287"/>
                        <a:gd name="connsiteY13" fmla="*/ 20002 h 30479"/>
                        <a:gd name="connsiteX14" fmla="*/ 3810 w 14287"/>
                        <a:gd name="connsiteY14" fmla="*/ 19050 h 30479"/>
                        <a:gd name="connsiteX15" fmla="*/ 3810 w 14287"/>
                        <a:gd name="connsiteY15" fmla="*/ 19050 h 30479"/>
                        <a:gd name="connsiteX16" fmla="*/ 3810 w 14287"/>
                        <a:gd name="connsiteY16" fmla="*/ 19050 h 30479"/>
                        <a:gd name="connsiteX17" fmla="*/ 3810 w 14287"/>
                        <a:gd name="connsiteY17" fmla="*/ 18097 h 30479"/>
                        <a:gd name="connsiteX18" fmla="*/ 3810 w 14287"/>
                        <a:gd name="connsiteY18" fmla="*/ 17145 h 30479"/>
                        <a:gd name="connsiteX19" fmla="*/ 3810 w 14287"/>
                        <a:gd name="connsiteY19" fmla="*/ 17145 h 30479"/>
                        <a:gd name="connsiteX20" fmla="*/ 3810 w 14287"/>
                        <a:gd name="connsiteY20" fmla="*/ 16192 h 30479"/>
                        <a:gd name="connsiteX21" fmla="*/ 3810 w 14287"/>
                        <a:gd name="connsiteY21" fmla="*/ 16192 h 30479"/>
                        <a:gd name="connsiteX22" fmla="*/ 3810 w 14287"/>
                        <a:gd name="connsiteY22" fmla="*/ 15240 h 30479"/>
                        <a:gd name="connsiteX23" fmla="*/ 3810 w 14287"/>
                        <a:gd name="connsiteY23" fmla="*/ 15240 h 30479"/>
                        <a:gd name="connsiteX24" fmla="*/ 3810 w 14287"/>
                        <a:gd name="connsiteY24" fmla="*/ 15240 h 30479"/>
                        <a:gd name="connsiteX25" fmla="*/ 3810 w 14287"/>
                        <a:gd name="connsiteY25" fmla="*/ 15240 h 30479"/>
                        <a:gd name="connsiteX26" fmla="*/ 3810 w 14287"/>
                        <a:gd name="connsiteY26" fmla="*/ 14288 h 30479"/>
                        <a:gd name="connsiteX27" fmla="*/ 3810 w 14287"/>
                        <a:gd name="connsiteY27" fmla="*/ 13335 h 30479"/>
                        <a:gd name="connsiteX28" fmla="*/ 3810 w 14287"/>
                        <a:gd name="connsiteY28" fmla="*/ 13335 h 30479"/>
                        <a:gd name="connsiteX29" fmla="*/ 3810 w 14287"/>
                        <a:gd name="connsiteY29" fmla="*/ 13335 h 30479"/>
                        <a:gd name="connsiteX30" fmla="*/ 3810 w 14287"/>
                        <a:gd name="connsiteY30" fmla="*/ 13335 h 30479"/>
                        <a:gd name="connsiteX31" fmla="*/ 3810 w 14287"/>
                        <a:gd name="connsiteY31" fmla="*/ 12382 h 30479"/>
                        <a:gd name="connsiteX32" fmla="*/ 4763 w 14287"/>
                        <a:gd name="connsiteY32" fmla="*/ 10477 h 30479"/>
                        <a:gd name="connsiteX33" fmla="*/ 5715 w 14287"/>
                        <a:gd name="connsiteY33" fmla="*/ 8572 h 30479"/>
                        <a:gd name="connsiteX34" fmla="*/ 6668 w 14287"/>
                        <a:gd name="connsiteY34" fmla="*/ 6667 h 30479"/>
                        <a:gd name="connsiteX35" fmla="*/ 7620 w 14287"/>
                        <a:gd name="connsiteY35" fmla="*/ 4763 h 30479"/>
                        <a:gd name="connsiteX36" fmla="*/ 7620 w 14287"/>
                        <a:gd name="connsiteY36" fmla="*/ 4763 h 30479"/>
                        <a:gd name="connsiteX37" fmla="*/ 7620 w 14287"/>
                        <a:gd name="connsiteY37" fmla="*/ 3810 h 30479"/>
                        <a:gd name="connsiteX38" fmla="*/ 7620 w 14287"/>
                        <a:gd name="connsiteY38" fmla="*/ 3810 h 30479"/>
                        <a:gd name="connsiteX39" fmla="*/ 7620 w 14287"/>
                        <a:gd name="connsiteY39" fmla="*/ 3810 h 30479"/>
                        <a:gd name="connsiteX40" fmla="*/ 7620 w 14287"/>
                        <a:gd name="connsiteY40" fmla="*/ 3810 h 30479"/>
                        <a:gd name="connsiteX41" fmla="*/ 7620 w 14287"/>
                        <a:gd name="connsiteY41" fmla="*/ 2857 h 30479"/>
                        <a:gd name="connsiteX42" fmla="*/ 7620 w 14287"/>
                        <a:gd name="connsiteY42" fmla="*/ 1905 h 30479"/>
                        <a:gd name="connsiteX43" fmla="*/ 7620 w 14287"/>
                        <a:gd name="connsiteY43" fmla="*/ 1905 h 30479"/>
                        <a:gd name="connsiteX44" fmla="*/ 7620 w 14287"/>
                        <a:gd name="connsiteY44" fmla="*/ 952 h 30479"/>
                        <a:gd name="connsiteX45" fmla="*/ 7620 w 14287"/>
                        <a:gd name="connsiteY45" fmla="*/ 952 h 30479"/>
                        <a:gd name="connsiteX46" fmla="*/ 7620 w 14287"/>
                        <a:gd name="connsiteY46" fmla="*/ 952 h 30479"/>
                        <a:gd name="connsiteX47" fmla="*/ 9525 w 14287"/>
                        <a:gd name="connsiteY47" fmla="*/ 952 h 30479"/>
                        <a:gd name="connsiteX48" fmla="*/ 9525 w 14287"/>
                        <a:gd name="connsiteY48" fmla="*/ 952 h 30479"/>
                        <a:gd name="connsiteX49" fmla="*/ 9525 w 14287"/>
                        <a:gd name="connsiteY49" fmla="*/ 952 h 30479"/>
                        <a:gd name="connsiteX50" fmla="*/ 9525 w 14287"/>
                        <a:gd name="connsiteY50" fmla="*/ 952 h 30479"/>
                        <a:gd name="connsiteX51" fmla="*/ 9525 w 14287"/>
                        <a:gd name="connsiteY51" fmla="*/ 952 h 30479"/>
                        <a:gd name="connsiteX52" fmla="*/ 9525 w 14287"/>
                        <a:gd name="connsiteY52" fmla="*/ 0 h 30479"/>
                        <a:gd name="connsiteX53" fmla="*/ 9525 w 14287"/>
                        <a:gd name="connsiteY53" fmla="*/ 952 h 30479"/>
                        <a:gd name="connsiteX54" fmla="*/ 8572 w 14287"/>
                        <a:gd name="connsiteY54" fmla="*/ 952 h 30479"/>
                        <a:gd name="connsiteX55" fmla="*/ 8572 w 14287"/>
                        <a:gd name="connsiteY55" fmla="*/ 952 h 30479"/>
                        <a:gd name="connsiteX56" fmla="*/ 8572 w 14287"/>
                        <a:gd name="connsiteY56" fmla="*/ 952 h 30479"/>
                        <a:gd name="connsiteX57" fmla="*/ 8572 w 14287"/>
                        <a:gd name="connsiteY57" fmla="*/ 1905 h 30479"/>
                        <a:gd name="connsiteX58" fmla="*/ 7620 w 14287"/>
                        <a:gd name="connsiteY58" fmla="*/ 3810 h 30479"/>
                        <a:gd name="connsiteX59" fmla="*/ 7620 w 14287"/>
                        <a:gd name="connsiteY59" fmla="*/ 4763 h 30479"/>
                        <a:gd name="connsiteX60" fmla="*/ 7620 w 14287"/>
                        <a:gd name="connsiteY60" fmla="*/ 4763 h 30479"/>
                        <a:gd name="connsiteX61" fmla="*/ 6668 w 14287"/>
                        <a:gd name="connsiteY61" fmla="*/ 6667 h 30479"/>
                        <a:gd name="connsiteX62" fmla="*/ 5715 w 14287"/>
                        <a:gd name="connsiteY62" fmla="*/ 8572 h 30479"/>
                        <a:gd name="connsiteX63" fmla="*/ 4763 w 14287"/>
                        <a:gd name="connsiteY63" fmla="*/ 10477 h 30479"/>
                        <a:gd name="connsiteX64" fmla="*/ 3810 w 14287"/>
                        <a:gd name="connsiteY64" fmla="*/ 11430 h 30479"/>
                        <a:gd name="connsiteX65" fmla="*/ 3810 w 14287"/>
                        <a:gd name="connsiteY65" fmla="*/ 12382 h 30479"/>
                        <a:gd name="connsiteX66" fmla="*/ 3810 w 14287"/>
                        <a:gd name="connsiteY66" fmla="*/ 13335 h 30479"/>
                        <a:gd name="connsiteX67" fmla="*/ 3810 w 14287"/>
                        <a:gd name="connsiteY67" fmla="*/ 13335 h 30479"/>
                        <a:gd name="connsiteX68" fmla="*/ 3810 w 14287"/>
                        <a:gd name="connsiteY68" fmla="*/ 13335 h 30479"/>
                        <a:gd name="connsiteX69" fmla="*/ 3810 w 14287"/>
                        <a:gd name="connsiteY69" fmla="*/ 14288 h 30479"/>
                        <a:gd name="connsiteX70" fmla="*/ 3810 w 14287"/>
                        <a:gd name="connsiteY70" fmla="*/ 15240 h 30479"/>
                        <a:gd name="connsiteX71" fmla="*/ 3810 w 14287"/>
                        <a:gd name="connsiteY71" fmla="*/ 16192 h 30479"/>
                        <a:gd name="connsiteX72" fmla="*/ 3810 w 14287"/>
                        <a:gd name="connsiteY72" fmla="*/ 16192 h 30479"/>
                        <a:gd name="connsiteX73" fmla="*/ 3810 w 14287"/>
                        <a:gd name="connsiteY73" fmla="*/ 16192 h 30479"/>
                        <a:gd name="connsiteX74" fmla="*/ 3810 w 14287"/>
                        <a:gd name="connsiteY74" fmla="*/ 16192 h 30479"/>
                        <a:gd name="connsiteX75" fmla="*/ 3810 w 14287"/>
                        <a:gd name="connsiteY75" fmla="*/ 16192 h 30479"/>
                        <a:gd name="connsiteX76" fmla="*/ 3810 w 14287"/>
                        <a:gd name="connsiteY76" fmla="*/ 16192 h 30479"/>
                        <a:gd name="connsiteX77" fmla="*/ 3810 w 14287"/>
                        <a:gd name="connsiteY77" fmla="*/ 16192 h 30479"/>
                        <a:gd name="connsiteX78" fmla="*/ 3810 w 14287"/>
                        <a:gd name="connsiteY78" fmla="*/ 16192 h 30479"/>
                        <a:gd name="connsiteX79" fmla="*/ 3810 w 14287"/>
                        <a:gd name="connsiteY79" fmla="*/ 17145 h 30479"/>
                        <a:gd name="connsiteX80" fmla="*/ 3810 w 14287"/>
                        <a:gd name="connsiteY80" fmla="*/ 18097 h 30479"/>
                        <a:gd name="connsiteX81" fmla="*/ 2857 w 14287"/>
                        <a:gd name="connsiteY81" fmla="*/ 19050 h 30479"/>
                        <a:gd name="connsiteX82" fmla="*/ 2857 w 14287"/>
                        <a:gd name="connsiteY82" fmla="*/ 19050 h 30479"/>
                        <a:gd name="connsiteX83" fmla="*/ 2857 w 14287"/>
                        <a:gd name="connsiteY83" fmla="*/ 19050 h 30479"/>
                        <a:gd name="connsiteX84" fmla="*/ 2857 w 14287"/>
                        <a:gd name="connsiteY84" fmla="*/ 19050 h 30479"/>
                        <a:gd name="connsiteX85" fmla="*/ 2857 w 14287"/>
                        <a:gd name="connsiteY85" fmla="*/ 19050 h 30479"/>
                        <a:gd name="connsiteX86" fmla="*/ 1905 w 14287"/>
                        <a:gd name="connsiteY86" fmla="*/ 20955 h 30479"/>
                        <a:gd name="connsiteX87" fmla="*/ 1905 w 14287"/>
                        <a:gd name="connsiteY87" fmla="*/ 20955 h 30479"/>
                        <a:gd name="connsiteX88" fmla="*/ 953 w 14287"/>
                        <a:gd name="connsiteY88" fmla="*/ 23813 h 30479"/>
                        <a:gd name="connsiteX89" fmla="*/ 0 w 14287"/>
                        <a:gd name="connsiteY89" fmla="*/ 24765 h 30479"/>
                        <a:gd name="connsiteX90" fmla="*/ 0 w 14287"/>
                        <a:gd name="connsiteY90" fmla="*/ 25717 h 30479"/>
                        <a:gd name="connsiteX91" fmla="*/ 0 w 14287"/>
                        <a:gd name="connsiteY91" fmla="*/ 26670 h 30479"/>
                        <a:gd name="connsiteX92" fmla="*/ 0 w 14287"/>
                        <a:gd name="connsiteY92" fmla="*/ 26670 h 30479"/>
                        <a:gd name="connsiteX93" fmla="*/ 1905 w 14287"/>
                        <a:gd name="connsiteY93" fmla="*/ 30480 h 30479"/>
                        <a:gd name="connsiteX94" fmla="*/ 14288 w 14287"/>
                        <a:gd name="connsiteY94" fmla="*/ 4763 h 30479"/>
                        <a:gd name="connsiteX95" fmla="*/ 14288 w 14287"/>
                        <a:gd name="connsiteY95" fmla="*/ 4763 h 30479"/>
                        <a:gd name="connsiteX96" fmla="*/ 14288 w 14287"/>
                        <a:gd name="connsiteY96" fmla="*/ 4763 h 30479"/>
                        <a:gd name="connsiteX97" fmla="*/ 14288 w 14287"/>
                        <a:gd name="connsiteY97" fmla="*/ 4763 h 30479"/>
                        <a:gd name="connsiteX98" fmla="*/ 14288 w 14287"/>
                        <a:gd name="connsiteY98" fmla="*/ 4763 h 30479"/>
                        <a:gd name="connsiteX99" fmla="*/ 12382 w 14287"/>
                        <a:gd name="connsiteY99" fmla="*/ 9525 h 30479"/>
                        <a:gd name="connsiteX100" fmla="*/ 12382 w 14287"/>
                        <a:gd name="connsiteY100" fmla="*/ 9525 h 30479"/>
                        <a:gd name="connsiteX101" fmla="*/ 12382 w 14287"/>
                        <a:gd name="connsiteY101" fmla="*/ 9525 h 30479"/>
                        <a:gd name="connsiteX102" fmla="*/ 12382 w 14287"/>
                        <a:gd name="connsiteY102" fmla="*/ 9525 h 30479"/>
                        <a:gd name="connsiteX103" fmla="*/ 12382 w 14287"/>
                        <a:gd name="connsiteY103" fmla="*/ 9525 h 30479"/>
                        <a:gd name="connsiteX104" fmla="*/ 3810 w 14287"/>
                        <a:gd name="connsiteY104" fmla="*/ 28575 h 30479"/>
                        <a:gd name="connsiteX105" fmla="*/ 3810 w 14287"/>
                        <a:gd name="connsiteY105" fmla="*/ 28575 h 30479"/>
                        <a:gd name="connsiteX106" fmla="*/ 3810 w 14287"/>
                        <a:gd name="connsiteY106" fmla="*/ 28575 h 30479"/>
                        <a:gd name="connsiteX107" fmla="*/ 3810 w 14287"/>
                        <a:gd name="connsiteY107" fmla="*/ 28575 h 30479"/>
                        <a:gd name="connsiteX108" fmla="*/ 3810 w 14287"/>
                        <a:gd name="connsiteY108" fmla="*/ 28575 h 30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4287" h="30479">
                          <a:moveTo>
                            <a:pt x="1905" y="30480"/>
                          </a:moveTo>
                          <a:cubicBezTo>
                            <a:pt x="1905" y="30480"/>
                            <a:pt x="1905" y="30480"/>
                            <a:pt x="1905" y="30480"/>
                          </a:cubicBezTo>
                          <a:cubicBezTo>
                            <a:pt x="1905" y="29527"/>
                            <a:pt x="2857" y="29527"/>
                            <a:pt x="2857" y="28575"/>
                          </a:cubicBezTo>
                          <a:cubicBezTo>
                            <a:pt x="2857" y="28575"/>
                            <a:pt x="2857" y="27622"/>
                            <a:pt x="2857" y="27622"/>
                          </a:cubicBezTo>
                          <a:cubicBezTo>
                            <a:pt x="2857" y="27622"/>
                            <a:pt x="2857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6670"/>
                          </a:cubicBezTo>
                          <a:cubicBezTo>
                            <a:pt x="3810" y="26670"/>
                            <a:pt x="3810" y="26670"/>
                            <a:pt x="3810" y="25717"/>
                          </a:cubicBezTo>
                          <a:cubicBezTo>
                            <a:pt x="3810" y="25717"/>
                            <a:pt x="3810" y="24765"/>
                            <a:pt x="3810" y="24765"/>
                          </a:cubicBezTo>
                          <a:cubicBezTo>
                            <a:pt x="3810" y="24765"/>
                            <a:pt x="3810" y="24765"/>
                            <a:pt x="3810" y="23813"/>
                          </a:cubicBezTo>
                          <a:cubicBezTo>
                            <a:pt x="3810" y="23813"/>
                            <a:pt x="3810" y="23813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2860"/>
                          </a:cubicBezTo>
                          <a:cubicBezTo>
                            <a:pt x="3810" y="22860"/>
                            <a:pt x="3810" y="22860"/>
                            <a:pt x="3810" y="21907"/>
                          </a:cubicBezTo>
                          <a:cubicBezTo>
                            <a:pt x="3810" y="20955"/>
                            <a:pt x="3810" y="20955"/>
                            <a:pt x="3810" y="20955"/>
                          </a:cubicBezTo>
                          <a:cubicBezTo>
                            <a:pt x="3810" y="20955"/>
                            <a:pt x="3810" y="20002"/>
                            <a:pt x="3810" y="20002"/>
                          </a:cubicBezTo>
                          <a:cubicBezTo>
                            <a:pt x="3810" y="20002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9050"/>
                            <a:pt x="3810" y="19050"/>
                          </a:cubicBezTo>
                          <a:cubicBezTo>
                            <a:pt x="3810" y="19050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2382"/>
                          </a:cubicBezTo>
                          <a:cubicBezTo>
                            <a:pt x="3810" y="11430"/>
                            <a:pt x="4763" y="10477"/>
                            <a:pt x="4763" y="10477"/>
                          </a:cubicBezTo>
                          <a:cubicBezTo>
                            <a:pt x="4763" y="9525"/>
                            <a:pt x="4763" y="9525"/>
                            <a:pt x="5715" y="8572"/>
                          </a:cubicBezTo>
                          <a:cubicBezTo>
                            <a:pt x="5715" y="7620"/>
                            <a:pt x="5715" y="7620"/>
                            <a:pt x="6668" y="6667"/>
                          </a:cubicBezTo>
                          <a:cubicBezTo>
                            <a:pt x="6668" y="5715"/>
                            <a:pt x="7620" y="5715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3810"/>
                          </a:cubicBezTo>
                          <a:cubicBezTo>
                            <a:pt x="7620" y="3810"/>
                            <a:pt x="7620" y="3810"/>
                            <a:pt x="7620" y="2857"/>
                          </a:cubicBezTo>
                          <a:cubicBezTo>
                            <a:pt x="7620" y="1905"/>
                            <a:pt x="7620" y="2857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8572" y="952"/>
                            <a:pt x="8572" y="952"/>
                            <a:pt x="9525" y="952"/>
                          </a:cubicBezTo>
                          <a:cubicBezTo>
                            <a:pt x="9525" y="952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9525" y="952"/>
                            <a:pt x="9525" y="0"/>
                          </a:cubicBezTo>
                          <a:cubicBezTo>
                            <a:pt x="9525" y="0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9525" y="952"/>
                            <a:pt x="8572" y="1905"/>
                            <a:pt x="8572" y="1905"/>
                          </a:cubicBezTo>
                          <a:cubicBezTo>
                            <a:pt x="8572" y="2857"/>
                            <a:pt x="7620" y="2857"/>
                            <a:pt x="7620" y="3810"/>
                          </a:cubicBezTo>
                          <a:cubicBezTo>
                            <a:pt x="7620" y="3810"/>
                            <a:pt x="7620" y="4763"/>
                            <a:pt x="7620" y="4763"/>
                          </a:cubicBezTo>
                          <a:cubicBezTo>
                            <a:pt x="7620" y="4763"/>
                            <a:pt x="7620" y="4763"/>
                            <a:pt x="7620" y="4763"/>
                          </a:cubicBezTo>
                          <a:cubicBezTo>
                            <a:pt x="7620" y="5715"/>
                            <a:pt x="7620" y="5715"/>
                            <a:pt x="6668" y="6667"/>
                          </a:cubicBezTo>
                          <a:cubicBezTo>
                            <a:pt x="6668" y="7620"/>
                            <a:pt x="6668" y="7620"/>
                            <a:pt x="5715" y="8572"/>
                          </a:cubicBezTo>
                          <a:cubicBezTo>
                            <a:pt x="4763" y="9525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0477"/>
                            <a:pt x="3810" y="11430"/>
                          </a:cubicBezTo>
                          <a:cubicBezTo>
                            <a:pt x="3810" y="11430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7145"/>
                          </a:cubicBezTo>
                          <a:cubicBezTo>
                            <a:pt x="3810" y="17145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19050"/>
                            <a:pt x="2857" y="19050"/>
                            <a:pt x="2857" y="19050"/>
                          </a:cubicBezTo>
                          <a:cubicBezTo>
                            <a:pt x="2857" y="20002"/>
                            <a:pt x="2857" y="20002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1907"/>
                            <a:pt x="953" y="22860"/>
                            <a:pt x="953" y="23813"/>
                          </a:cubicBezTo>
                          <a:cubicBezTo>
                            <a:pt x="953" y="23813"/>
                            <a:pt x="0" y="24765"/>
                            <a:pt x="0" y="24765"/>
                          </a:cubicBezTo>
                          <a:cubicBezTo>
                            <a:pt x="0" y="24765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6670"/>
                            <a:pt x="0" y="26670"/>
                          </a:cubicBezTo>
                          <a:lnTo>
                            <a:pt x="1905" y="30480"/>
                          </a:lnTo>
                          <a:close/>
                          <a:moveTo>
                            <a:pt x="14288" y="4763"/>
                          </a:move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ubicBezTo>
                            <a:pt x="14288" y="4763"/>
                            <a:pt x="14288" y="4763"/>
                            <a:pt x="14288" y="4763"/>
                          </a:cubicBezTo>
                          <a:close/>
                          <a:moveTo>
                            <a:pt x="12382" y="9525"/>
                          </a:moveTo>
                          <a:cubicBezTo>
                            <a:pt x="12382" y="9525"/>
                            <a:pt x="12382" y="9525"/>
                            <a:pt x="12382" y="9525"/>
                          </a:cubicBezTo>
                          <a:cubicBezTo>
                            <a:pt x="12382" y="9525"/>
                            <a:pt x="12382" y="9525"/>
                            <a:pt x="12382" y="9525"/>
                          </a:cubicBezTo>
                          <a:cubicBezTo>
                            <a:pt x="12382" y="9525"/>
                            <a:pt x="12382" y="9525"/>
                            <a:pt x="12382" y="9525"/>
                          </a:cubicBezTo>
                          <a:cubicBezTo>
                            <a:pt x="12382" y="9525"/>
                            <a:pt x="12382" y="9525"/>
                            <a:pt x="12382" y="9525"/>
                          </a:cubicBezTo>
                          <a:close/>
                          <a:moveTo>
                            <a:pt x="3810" y="28575"/>
                          </a:moveTo>
                          <a:cubicBezTo>
                            <a:pt x="3810" y="29527"/>
                            <a:pt x="3810" y="28575"/>
                            <a:pt x="3810" y="28575"/>
                          </a:cubicBezTo>
                          <a:cubicBezTo>
                            <a:pt x="3810" y="28575"/>
                            <a:pt x="3810" y="28575"/>
                            <a:pt x="3810" y="28575"/>
                          </a:cubicBezTo>
                          <a:cubicBezTo>
                            <a:pt x="2857" y="28575"/>
                            <a:pt x="2857" y="28575"/>
                            <a:pt x="3810" y="28575"/>
                          </a:cubicBezTo>
                          <a:cubicBezTo>
                            <a:pt x="2857" y="28575"/>
                            <a:pt x="2857" y="28575"/>
                            <a:pt x="381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25" name="任意多边形: 形状 1708"/>
                    <p:cNvSpPr/>
                    <p:nvPr/>
                  </p:nvSpPr>
                  <p:spPr>
                    <a:xfrm>
                      <a:off x="4013834" y="46767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26" name="任意多边形: 形状 1709"/>
                    <p:cNvSpPr/>
                    <p:nvPr/>
                  </p:nvSpPr>
                  <p:spPr>
                    <a:xfrm>
                      <a:off x="4012882" y="4672964"/>
                      <a:ext cx="2857" cy="4762"/>
                    </a:xfrm>
                    <a:custGeom>
                      <a:avLst/>
                      <a:gdLst>
                        <a:gd name="connsiteX0" fmla="*/ 953 w 2857"/>
                        <a:gd name="connsiteY0" fmla="*/ 4763 h 4762"/>
                        <a:gd name="connsiteX1" fmla="*/ 2858 w 2857"/>
                        <a:gd name="connsiteY1" fmla="*/ 4763 h 4762"/>
                        <a:gd name="connsiteX2" fmla="*/ 2858 w 2857"/>
                        <a:gd name="connsiteY2" fmla="*/ 4763 h 4762"/>
                        <a:gd name="connsiteX3" fmla="*/ 2858 w 2857"/>
                        <a:gd name="connsiteY3" fmla="*/ 4763 h 4762"/>
                        <a:gd name="connsiteX4" fmla="*/ 2858 w 2857"/>
                        <a:gd name="connsiteY4" fmla="*/ 4763 h 4762"/>
                        <a:gd name="connsiteX5" fmla="*/ 2858 w 2857"/>
                        <a:gd name="connsiteY5" fmla="*/ 4763 h 4762"/>
                        <a:gd name="connsiteX6" fmla="*/ 2858 w 2857"/>
                        <a:gd name="connsiteY6" fmla="*/ 3810 h 4762"/>
                        <a:gd name="connsiteX7" fmla="*/ 2858 w 2857"/>
                        <a:gd name="connsiteY7" fmla="*/ 2857 h 4762"/>
                        <a:gd name="connsiteX8" fmla="*/ 2858 w 2857"/>
                        <a:gd name="connsiteY8" fmla="*/ 1905 h 4762"/>
                        <a:gd name="connsiteX9" fmla="*/ 2858 w 2857"/>
                        <a:gd name="connsiteY9" fmla="*/ 1905 h 4762"/>
                        <a:gd name="connsiteX10" fmla="*/ 2858 w 2857"/>
                        <a:gd name="connsiteY10" fmla="*/ 1905 h 4762"/>
                        <a:gd name="connsiteX11" fmla="*/ 2858 w 2857"/>
                        <a:gd name="connsiteY11" fmla="*/ 953 h 4762"/>
                        <a:gd name="connsiteX12" fmla="*/ 953 w 2857"/>
                        <a:gd name="connsiteY12" fmla="*/ 0 h 4762"/>
                        <a:gd name="connsiteX13" fmla="*/ 953 w 2857"/>
                        <a:gd name="connsiteY13" fmla="*/ 953 h 4762"/>
                        <a:gd name="connsiteX14" fmla="*/ 0 w 2857"/>
                        <a:gd name="connsiteY14" fmla="*/ 1905 h 4762"/>
                        <a:gd name="connsiteX15" fmla="*/ 0 w 2857"/>
                        <a:gd name="connsiteY15" fmla="*/ 2857 h 4762"/>
                        <a:gd name="connsiteX16" fmla="*/ 953 w 2857"/>
                        <a:gd name="connsiteY16" fmla="*/ 4763 h 4762"/>
                        <a:gd name="connsiteX17" fmla="*/ 953 w 2857"/>
                        <a:gd name="connsiteY17" fmla="*/ 4763 h 4762"/>
                        <a:gd name="connsiteX18" fmla="*/ 953 w 2857"/>
                        <a:gd name="connsiteY18" fmla="*/ 4763 h 4762"/>
                        <a:gd name="connsiteX19" fmla="*/ 953 w 2857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857" h="4762">
                          <a:moveTo>
                            <a:pt x="953" y="4763"/>
                          </a:moveTo>
                          <a:cubicBezTo>
                            <a:pt x="1905" y="4763"/>
                            <a:pt x="1905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2857"/>
                          </a:cubicBezTo>
                          <a:cubicBezTo>
                            <a:pt x="2858" y="2857"/>
                            <a:pt x="2858" y="2857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953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1905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27" name="任意多边形: 形状 1710"/>
                  <p:cNvSpPr/>
                  <p:nvPr/>
                </p:nvSpPr>
                <p:spPr>
                  <a:xfrm>
                    <a:off x="3995975" y="4705349"/>
                    <a:ext cx="7381" cy="18097"/>
                  </a:xfrm>
                  <a:custGeom>
                    <a:avLst/>
                    <a:gdLst>
                      <a:gd name="connsiteX0" fmla="*/ 714 w 7381"/>
                      <a:gd name="connsiteY0" fmla="*/ 16193 h 18097"/>
                      <a:gd name="connsiteX1" fmla="*/ 714 w 7381"/>
                      <a:gd name="connsiteY1" fmla="*/ 16193 h 18097"/>
                      <a:gd name="connsiteX2" fmla="*/ 1667 w 7381"/>
                      <a:gd name="connsiteY2" fmla="*/ 15240 h 18097"/>
                      <a:gd name="connsiteX3" fmla="*/ 1667 w 7381"/>
                      <a:gd name="connsiteY3" fmla="*/ 15240 h 18097"/>
                      <a:gd name="connsiteX4" fmla="*/ 1667 w 7381"/>
                      <a:gd name="connsiteY4" fmla="*/ 15240 h 18097"/>
                      <a:gd name="connsiteX5" fmla="*/ 1667 w 7381"/>
                      <a:gd name="connsiteY5" fmla="*/ 15240 h 18097"/>
                      <a:gd name="connsiteX6" fmla="*/ 1667 w 7381"/>
                      <a:gd name="connsiteY6" fmla="*/ 15240 h 18097"/>
                      <a:gd name="connsiteX7" fmla="*/ 2619 w 7381"/>
                      <a:gd name="connsiteY7" fmla="*/ 14288 h 18097"/>
                      <a:gd name="connsiteX8" fmla="*/ 3572 w 7381"/>
                      <a:gd name="connsiteY8" fmla="*/ 13335 h 18097"/>
                      <a:gd name="connsiteX9" fmla="*/ 3572 w 7381"/>
                      <a:gd name="connsiteY9" fmla="*/ 12382 h 18097"/>
                      <a:gd name="connsiteX10" fmla="*/ 3572 w 7381"/>
                      <a:gd name="connsiteY10" fmla="*/ 11430 h 18097"/>
                      <a:gd name="connsiteX11" fmla="*/ 3572 w 7381"/>
                      <a:gd name="connsiteY11" fmla="*/ 11430 h 18097"/>
                      <a:gd name="connsiteX12" fmla="*/ 3572 w 7381"/>
                      <a:gd name="connsiteY12" fmla="*/ 11430 h 18097"/>
                      <a:gd name="connsiteX13" fmla="*/ 3572 w 7381"/>
                      <a:gd name="connsiteY13" fmla="*/ 11430 h 18097"/>
                      <a:gd name="connsiteX14" fmla="*/ 3572 w 7381"/>
                      <a:gd name="connsiteY14" fmla="*/ 10478 h 18097"/>
                      <a:gd name="connsiteX15" fmla="*/ 4524 w 7381"/>
                      <a:gd name="connsiteY15" fmla="*/ 9525 h 18097"/>
                      <a:gd name="connsiteX16" fmla="*/ 5477 w 7381"/>
                      <a:gd name="connsiteY16" fmla="*/ 8572 h 18097"/>
                      <a:gd name="connsiteX17" fmla="*/ 6429 w 7381"/>
                      <a:gd name="connsiteY17" fmla="*/ 7620 h 18097"/>
                      <a:gd name="connsiteX18" fmla="*/ 6429 w 7381"/>
                      <a:gd name="connsiteY18" fmla="*/ 6668 h 18097"/>
                      <a:gd name="connsiteX19" fmla="*/ 6429 w 7381"/>
                      <a:gd name="connsiteY19" fmla="*/ 6668 h 18097"/>
                      <a:gd name="connsiteX20" fmla="*/ 6429 w 7381"/>
                      <a:gd name="connsiteY20" fmla="*/ 5715 h 18097"/>
                      <a:gd name="connsiteX21" fmla="*/ 6429 w 7381"/>
                      <a:gd name="connsiteY21" fmla="*/ 4763 h 18097"/>
                      <a:gd name="connsiteX22" fmla="*/ 6429 w 7381"/>
                      <a:gd name="connsiteY22" fmla="*/ 4763 h 18097"/>
                      <a:gd name="connsiteX23" fmla="*/ 6429 w 7381"/>
                      <a:gd name="connsiteY23" fmla="*/ 4763 h 18097"/>
                      <a:gd name="connsiteX24" fmla="*/ 6429 w 7381"/>
                      <a:gd name="connsiteY24" fmla="*/ 4763 h 18097"/>
                      <a:gd name="connsiteX25" fmla="*/ 6429 w 7381"/>
                      <a:gd name="connsiteY25" fmla="*/ 4763 h 18097"/>
                      <a:gd name="connsiteX26" fmla="*/ 6429 w 7381"/>
                      <a:gd name="connsiteY26" fmla="*/ 3810 h 18097"/>
                      <a:gd name="connsiteX27" fmla="*/ 6429 w 7381"/>
                      <a:gd name="connsiteY27" fmla="*/ 3810 h 18097"/>
                      <a:gd name="connsiteX28" fmla="*/ 6429 w 7381"/>
                      <a:gd name="connsiteY28" fmla="*/ 3810 h 18097"/>
                      <a:gd name="connsiteX29" fmla="*/ 7382 w 7381"/>
                      <a:gd name="connsiteY29" fmla="*/ 2857 h 18097"/>
                      <a:gd name="connsiteX30" fmla="*/ 7382 w 7381"/>
                      <a:gd name="connsiteY30" fmla="*/ 1905 h 18097"/>
                      <a:gd name="connsiteX31" fmla="*/ 7382 w 7381"/>
                      <a:gd name="connsiteY31" fmla="*/ 953 h 18097"/>
                      <a:gd name="connsiteX32" fmla="*/ 5477 w 7381"/>
                      <a:gd name="connsiteY32" fmla="*/ 0 h 18097"/>
                      <a:gd name="connsiteX33" fmla="*/ 5477 w 7381"/>
                      <a:gd name="connsiteY33" fmla="*/ 953 h 18097"/>
                      <a:gd name="connsiteX34" fmla="*/ 4524 w 7381"/>
                      <a:gd name="connsiteY34" fmla="*/ 1905 h 18097"/>
                      <a:gd name="connsiteX35" fmla="*/ 3572 w 7381"/>
                      <a:gd name="connsiteY35" fmla="*/ 2857 h 18097"/>
                      <a:gd name="connsiteX36" fmla="*/ 3572 w 7381"/>
                      <a:gd name="connsiteY36" fmla="*/ 3810 h 18097"/>
                      <a:gd name="connsiteX37" fmla="*/ 3572 w 7381"/>
                      <a:gd name="connsiteY37" fmla="*/ 4763 h 18097"/>
                      <a:gd name="connsiteX38" fmla="*/ 3572 w 7381"/>
                      <a:gd name="connsiteY38" fmla="*/ 5715 h 18097"/>
                      <a:gd name="connsiteX39" fmla="*/ 3572 w 7381"/>
                      <a:gd name="connsiteY39" fmla="*/ 6668 h 18097"/>
                      <a:gd name="connsiteX40" fmla="*/ 3572 w 7381"/>
                      <a:gd name="connsiteY40" fmla="*/ 7620 h 18097"/>
                      <a:gd name="connsiteX41" fmla="*/ 3572 w 7381"/>
                      <a:gd name="connsiteY41" fmla="*/ 7620 h 18097"/>
                      <a:gd name="connsiteX42" fmla="*/ 3572 w 7381"/>
                      <a:gd name="connsiteY42" fmla="*/ 7620 h 18097"/>
                      <a:gd name="connsiteX43" fmla="*/ 3572 w 7381"/>
                      <a:gd name="connsiteY43" fmla="*/ 7620 h 18097"/>
                      <a:gd name="connsiteX44" fmla="*/ 3572 w 7381"/>
                      <a:gd name="connsiteY44" fmla="*/ 8572 h 18097"/>
                      <a:gd name="connsiteX45" fmla="*/ 3572 w 7381"/>
                      <a:gd name="connsiteY45" fmla="*/ 8572 h 18097"/>
                      <a:gd name="connsiteX46" fmla="*/ 3572 w 7381"/>
                      <a:gd name="connsiteY46" fmla="*/ 9525 h 18097"/>
                      <a:gd name="connsiteX47" fmla="*/ 3572 w 7381"/>
                      <a:gd name="connsiteY47" fmla="*/ 10478 h 18097"/>
                      <a:gd name="connsiteX48" fmla="*/ 3572 w 7381"/>
                      <a:gd name="connsiteY48" fmla="*/ 10478 h 18097"/>
                      <a:gd name="connsiteX49" fmla="*/ 3572 w 7381"/>
                      <a:gd name="connsiteY49" fmla="*/ 10478 h 18097"/>
                      <a:gd name="connsiteX50" fmla="*/ 3572 w 7381"/>
                      <a:gd name="connsiteY50" fmla="*/ 10478 h 18097"/>
                      <a:gd name="connsiteX51" fmla="*/ 3572 w 7381"/>
                      <a:gd name="connsiteY51" fmla="*/ 10478 h 18097"/>
                      <a:gd name="connsiteX52" fmla="*/ 3572 w 7381"/>
                      <a:gd name="connsiteY52" fmla="*/ 10478 h 18097"/>
                      <a:gd name="connsiteX53" fmla="*/ 3572 w 7381"/>
                      <a:gd name="connsiteY53" fmla="*/ 10478 h 18097"/>
                      <a:gd name="connsiteX54" fmla="*/ 3572 w 7381"/>
                      <a:gd name="connsiteY54" fmla="*/ 10478 h 18097"/>
                      <a:gd name="connsiteX55" fmla="*/ 3572 w 7381"/>
                      <a:gd name="connsiteY55" fmla="*/ 10478 h 18097"/>
                      <a:gd name="connsiteX56" fmla="*/ 3572 w 7381"/>
                      <a:gd name="connsiteY56" fmla="*/ 10478 h 18097"/>
                      <a:gd name="connsiteX57" fmla="*/ 2619 w 7381"/>
                      <a:gd name="connsiteY57" fmla="*/ 11430 h 18097"/>
                      <a:gd name="connsiteX58" fmla="*/ 2619 w 7381"/>
                      <a:gd name="connsiteY58" fmla="*/ 11430 h 18097"/>
                      <a:gd name="connsiteX59" fmla="*/ 2619 w 7381"/>
                      <a:gd name="connsiteY59" fmla="*/ 12382 h 18097"/>
                      <a:gd name="connsiteX60" fmla="*/ 2619 w 7381"/>
                      <a:gd name="connsiteY60" fmla="*/ 12382 h 18097"/>
                      <a:gd name="connsiteX61" fmla="*/ 2619 w 7381"/>
                      <a:gd name="connsiteY61" fmla="*/ 13335 h 18097"/>
                      <a:gd name="connsiteX62" fmla="*/ 2619 w 7381"/>
                      <a:gd name="connsiteY62" fmla="*/ 14288 h 18097"/>
                      <a:gd name="connsiteX63" fmla="*/ 2619 w 7381"/>
                      <a:gd name="connsiteY63" fmla="*/ 15240 h 18097"/>
                      <a:gd name="connsiteX64" fmla="*/ 2619 w 7381"/>
                      <a:gd name="connsiteY64" fmla="*/ 16193 h 18097"/>
                      <a:gd name="connsiteX65" fmla="*/ 2619 w 7381"/>
                      <a:gd name="connsiteY65" fmla="*/ 16193 h 18097"/>
                      <a:gd name="connsiteX66" fmla="*/ 2619 w 7381"/>
                      <a:gd name="connsiteY66" fmla="*/ 17145 h 18097"/>
                      <a:gd name="connsiteX67" fmla="*/ 2619 w 7381"/>
                      <a:gd name="connsiteY67" fmla="*/ 18097 h 18097"/>
                      <a:gd name="connsiteX68" fmla="*/ 714 w 7381"/>
                      <a:gd name="connsiteY68" fmla="*/ 16193 h 18097"/>
                      <a:gd name="connsiteX69" fmla="*/ 714 w 7381"/>
                      <a:gd name="connsiteY69" fmla="*/ 16193 h 18097"/>
                      <a:gd name="connsiteX70" fmla="*/ 714 w 7381"/>
                      <a:gd name="connsiteY70" fmla="*/ 16193 h 18097"/>
                      <a:gd name="connsiteX71" fmla="*/ 714 w 7381"/>
                      <a:gd name="connsiteY71" fmla="*/ 16193 h 18097"/>
                      <a:gd name="connsiteX72" fmla="*/ 714 w 7381"/>
                      <a:gd name="connsiteY72" fmla="*/ 16193 h 18097"/>
                      <a:gd name="connsiteX73" fmla="*/ 4524 w 7381"/>
                      <a:gd name="connsiteY73" fmla="*/ 5715 h 18097"/>
                      <a:gd name="connsiteX74" fmla="*/ 4524 w 7381"/>
                      <a:gd name="connsiteY74" fmla="*/ 5715 h 18097"/>
                      <a:gd name="connsiteX75" fmla="*/ 4524 w 7381"/>
                      <a:gd name="connsiteY75" fmla="*/ 5715 h 18097"/>
                      <a:gd name="connsiteX76" fmla="*/ 4524 w 7381"/>
                      <a:gd name="connsiteY76" fmla="*/ 5715 h 18097"/>
                      <a:gd name="connsiteX77" fmla="*/ 4524 w 7381"/>
                      <a:gd name="connsiteY77" fmla="*/ 5715 h 18097"/>
                      <a:gd name="connsiteX78" fmla="*/ 1667 w 7381"/>
                      <a:gd name="connsiteY78" fmla="*/ 11430 h 18097"/>
                      <a:gd name="connsiteX79" fmla="*/ 1667 w 7381"/>
                      <a:gd name="connsiteY79" fmla="*/ 11430 h 18097"/>
                      <a:gd name="connsiteX80" fmla="*/ 1667 w 7381"/>
                      <a:gd name="connsiteY80" fmla="*/ 11430 h 18097"/>
                      <a:gd name="connsiteX81" fmla="*/ 1667 w 7381"/>
                      <a:gd name="connsiteY81" fmla="*/ 11430 h 18097"/>
                      <a:gd name="connsiteX82" fmla="*/ 1667 w 7381"/>
                      <a:gd name="connsiteY82" fmla="*/ 1143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7381" h="18097">
                        <a:moveTo>
                          <a:pt x="714" y="16193"/>
                        </a:moveTo>
                        <a:cubicBezTo>
                          <a:pt x="714" y="16193"/>
                          <a:pt x="714" y="15240"/>
                          <a:pt x="714" y="16193"/>
                        </a:cubicBezTo>
                        <a:cubicBezTo>
                          <a:pt x="714" y="15240"/>
                          <a:pt x="714" y="15240"/>
                          <a:pt x="1667" y="15240"/>
                        </a:cubicBezTo>
                        <a:cubicBezTo>
                          <a:pt x="2619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1667" y="15240"/>
                          <a:pt x="1667" y="15240"/>
                        </a:cubicBezTo>
                        <a:cubicBezTo>
                          <a:pt x="1667" y="15240"/>
                          <a:pt x="2619" y="14288"/>
                          <a:pt x="2619" y="14288"/>
                        </a:cubicBezTo>
                        <a:cubicBezTo>
                          <a:pt x="2619" y="14288"/>
                          <a:pt x="3572" y="13335"/>
                          <a:pt x="3572" y="13335"/>
                        </a:cubicBezTo>
                        <a:cubicBezTo>
                          <a:pt x="3572" y="13335"/>
                          <a:pt x="3572" y="12382"/>
                          <a:pt x="3572" y="12382"/>
                        </a:cubicBezTo>
                        <a:cubicBezTo>
                          <a:pt x="3572" y="12382"/>
                          <a:pt x="3572" y="12382"/>
                          <a:pt x="3572" y="11430"/>
                        </a:cubicBezTo>
                        <a:cubicBezTo>
                          <a:pt x="3572" y="11430"/>
                          <a:pt x="3572" y="11430"/>
                          <a:pt x="3572" y="11430"/>
                        </a:cubicBezTo>
                        <a:cubicBezTo>
                          <a:pt x="3572" y="11430"/>
                          <a:pt x="3572" y="11430"/>
                          <a:pt x="3572" y="11430"/>
                        </a:cubicBezTo>
                        <a:cubicBezTo>
                          <a:pt x="3572" y="11430"/>
                          <a:pt x="3572" y="11430"/>
                          <a:pt x="3572" y="11430"/>
                        </a:cubicBezTo>
                        <a:cubicBezTo>
                          <a:pt x="3572" y="11430"/>
                          <a:pt x="3572" y="11430"/>
                          <a:pt x="3572" y="10478"/>
                        </a:cubicBezTo>
                        <a:cubicBezTo>
                          <a:pt x="3572" y="9525"/>
                          <a:pt x="3572" y="9525"/>
                          <a:pt x="4524" y="9525"/>
                        </a:cubicBezTo>
                        <a:cubicBezTo>
                          <a:pt x="4524" y="9525"/>
                          <a:pt x="4524" y="8572"/>
                          <a:pt x="5477" y="8572"/>
                        </a:cubicBezTo>
                        <a:cubicBezTo>
                          <a:pt x="5477" y="8572"/>
                          <a:pt x="5477" y="8572"/>
                          <a:pt x="6429" y="7620"/>
                        </a:cubicBezTo>
                        <a:cubicBezTo>
                          <a:pt x="6429" y="7620"/>
                          <a:pt x="7382" y="6668"/>
                          <a:pt x="6429" y="6668"/>
                        </a:cubicBezTo>
                        <a:cubicBezTo>
                          <a:pt x="6429" y="6668"/>
                          <a:pt x="6429" y="6668"/>
                          <a:pt x="6429" y="6668"/>
                        </a:cubicBezTo>
                        <a:cubicBezTo>
                          <a:pt x="6429" y="6668"/>
                          <a:pt x="6429" y="6668"/>
                          <a:pt x="6429" y="5715"/>
                        </a:cubicBezTo>
                        <a:cubicBezTo>
                          <a:pt x="6429" y="4763"/>
                          <a:pt x="6429" y="5715"/>
                          <a:pt x="6429" y="4763"/>
                        </a:cubicBezTo>
                        <a:cubicBezTo>
                          <a:pt x="6429" y="4763"/>
                          <a:pt x="6429" y="4763"/>
                          <a:pt x="6429" y="4763"/>
                        </a:cubicBezTo>
                        <a:cubicBezTo>
                          <a:pt x="6429" y="4763"/>
                          <a:pt x="6429" y="4763"/>
                          <a:pt x="6429" y="4763"/>
                        </a:cubicBezTo>
                        <a:cubicBezTo>
                          <a:pt x="6429" y="4763"/>
                          <a:pt x="6429" y="4763"/>
                          <a:pt x="6429" y="4763"/>
                        </a:cubicBezTo>
                        <a:cubicBezTo>
                          <a:pt x="6429" y="4763"/>
                          <a:pt x="6429" y="4763"/>
                          <a:pt x="6429" y="4763"/>
                        </a:cubicBezTo>
                        <a:cubicBezTo>
                          <a:pt x="6429" y="4763"/>
                          <a:pt x="6429" y="3810"/>
                          <a:pt x="6429" y="3810"/>
                        </a:cubicBezTo>
                        <a:cubicBezTo>
                          <a:pt x="6429" y="3810"/>
                          <a:pt x="6429" y="3810"/>
                          <a:pt x="6429" y="3810"/>
                        </a:cubicBezTo>
                        <a:cubicBezTo>
                          <a:pt x="6429" y="3810"/>
                          <a:pt x="6429" y="3810"/>
                          <a:pt x="6429" y="3810"/>
                        </a:cubicBezTo>
                        <a:cubicBezTo>
                          <a:pt x="6429" y="3810"/>
                          <a:pt x="7382" y="2857"/>
                          <a:pt x="7382" y="2857"/>
                        </a:cubicBezTo>
                        <a:cubicBezTo>
                          <a:pt x="7382" y="2857"/>
                          <a:pt x="7382" y="2857"/>
                          <a:pt x="7382" y="1905"/>
                        </a:cubicBezTo>
                        <a:cubicBezTo>
                          <a:pt x="7382" y="1905"/>
                          <a:pt x="7382" y="1905"/>
                          <a:pt x="7382" y="953"/>
                        </a:cubicBezTo>
                        <a:lnTo>
                          <a:pt x="5477" y="0"/>
                        </a:lnTo>
                        <a:cubicBezTo>
                          <a:pt x="5477" y="0"/>
                          <a:pt x="5477" y="0"/>
                          <a:pt x="5477" y="953"/>
                        </a:cubicBezTo>
                        <a:cubicBezTo>
                          <a:pt x="5477" y="953"/>
                          <a:pt x="5477" y="1905"/>
                          <a:pt x="4524" y="1905"/>
                        </a:cubicBezTo>
                        <a:cubicBezTo>
                          <a:pt x="3572" y="1905"/>
                          <a:pt x="4524" y="2857"/>
                          <a:pt x="3572" y="2857"/>
                        </a:cubicBezTo>
                        <a:cubicBezTo>
                          <a:pt x="3572" y="2857"/>
                          <a:pt x="3572" y="2857"/>
                          <a:pt x="3572" y="3810"/>
                        </a:cubicBezTo>
                        <a:cubicBezTo>
                          <a:pt x="3572" y="3810"/>
                          <a:pt x="3572" y="3810"/>
                          <a:pt x="3572" y="4763"/>
                        </a:cubicBezTo>
                        <a:cubicBezTo>
                          <a:pt x="3572" y="4763"/>
                          <a:pt x="3572" y="4763"/>
                          <a:pt x="3572" y="5715"/>
                        </a:cubicBezTo>
                        <a:cubicBezTo>
                          <a:pt x="3572" y="5715"/>
                          <a:pt x="3572" y="5715"/>
                          <a:pt x="3572" y="6668"/>
                        </a:cubicBezTo>
                        <a:cubicBezTo>
                          <a:pt x="3572" y="6668"/>
                          <a:pt x="3572" y="6668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2619" y="7620"/>
                          <a:pt x="3572" y="8572"/>
                        </a:cubicBezTo>
                        <a:cubicBezTo>
                          <a:pt x="3572" y="8572"/>
                          <a:pt x="3572" y="8572"/>
                          <a:pt x="3572" y="8572"/>
                        </a:cubicBezTo>
                        <a:cubicBezTo>
                          <a:pt x="3572" y="8572"/>
                          <a:pt x="3572" y="8572"/>
                          <a:pt x="3572" y="9525"/>
                        </a:cubicBezTo>
                        <a:cubicBezTo>
                          <a:pt x="3572" y="9525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2619" y="10478"/>
                          <a:pt x="2619" y="10478"/>
                          <a:pt x="2619" y="11430"/>
                        </a:cubicBezTo>
                        <a:cubicBezTo>
                          <a:pt x="2619" y="11430"/>
                          <a:pt x="2619" y="11430"/>
                          <a:pt x="2619" y="11430"/>
                        </a:cubicBezTo>
                        <a:cubicBezTo>
                          <a:pt x="2619" y="11430"/>
                          <a:pt x="2619" y="12382"/>
                          <a:pt x="2619" y="12382"/>
                        </a:cubicBezTo>
                        <a:cubicBezTo>
                          <a:pt x="2619" y="12382"/>
                          <a:pt x="2619" y="12382"/>
                          <a:pt x="2619" y="12382"/>
                        </a:cubicBezTo>
                        <a:cubicBezTo>
                          <a:pt x="2619" y="12382"/>
                          <a:pt x="2619" y="13335"/>
                          <a:pt x="2619" y="13335"/>
                        </a:cubicBezTo>
                        <a:cubicBezTo>
                          <a:pt x="2619" y="13335"/>
                          <a:pt x="2619" y="14288"/>
                          <a:pt x="2619" y="14288"/>
                        </a:cubicBezTo>
                        <a:cubicBezTo>
                          <a:pt x="2619" y="14288"/>
                          <a:pt x="2619" y="14288"/>
                          <a:pt x="2619" y="15240"/>
                        </a:cubicBezTo>
                        <a:cubicBezTo>
                          <a:pt x="2619" y="15240"/>
                          <a:pt x="2619" y="15240"/>
                          <a:pt x="2619" y="16193"/>
                        </a:cubicBezTo>
                        <a:cubicBezTo>
                          <a:pt x="2619" y="16193"/>
                          <a:pt x="2619" y="16193"/>
                          <a:pt x="2619" y="16193"/>
                        </a:cubicBezTo>
                        <a:cubicBezTo>
                          <a:pt x="2619" y="16193"/>
                          <a:pt x="2619" y="16193"/>
                          <a:pt x="2619" y="17145"/>
                        </a:cubicBezTo>
                        <a:cubicBezTo>
                          <a:pt x="2619" y="17145"/>
                          <a:pt x="2619" y="17145"/>
                          <a:pt x="2619" y="18097"/>
                        </a:cubicBezTo>
                        <a:cubicBezTo>
                          <a:pt x="714" y="15240"/>
                          <a:pt x="714" y="15240"/>
                          <a:pt x="714" y="16193"/>
                        </a:cubicBezTo>
                        <a:cubicBezTo>
                          <a:pt x="714" y="15240"/>
                          <a:pt x="714" y="15240"/>
                          <a:pt x="714" y="16193"/>
                        </a:cubicBezTo>
                        <a:cubicBezTo>
                          <a:pt x="-238" y="16193"/>
                          <a:pt x="-238" y="16193"/>
                          <a:pt x="714" y="16193"/>
                        </a:cubicBezTo>
                        <a:cubicBezTo>
                          <a:pt x="-238" y="16193"/>
                          <a:pt x="-238" y="16193"/>
                          <a:pt x="714" y="16193"/>
                        </a:cubicBezTo>
                        <a:cubicBezTo>
                          <a:pt x="714" y="16193"/>
                          <a:pt x="714" y="16193"/>
                          <a:pt x="714" y="16193"/>
                        </a:cubicBezTo>
                        <a:close/>
                        <a:moveTo>
                          <a:pt x="4524" y="5715"/>
                        </a:moveTo>
                        <a:cubicBezTo>
                          <a:pt x="4524" y="5715"/>
                          <a:pt x="4524" y="5715"/>
                          <a:pt x="4524" y="5715"/>
                        </a:cubicBezTo>
                        <a:cubicBezTo>
                          <a:pt x="4524" y="5715"/>
                          <a:pt x="4524" y="5715"/>
                          <a:pt x="4524" y="5715"/>
                        </a:cubicBezTo>
                        <a:cubicBezTo>
                          <a:pt x="4524" y="5715"/>
                          <a:pt x="4524" y="5715"/>
                          <a:pt x="4524" y="5715"/>
                        </a:cubicBezTo>
                        <a:cubicBezTo>
                          <a:pt x="4524" y="5715"/>
                          <a:pt x="4524" y="5715"/>
                          <a:pt x="4524" y="5715"/>
                        </a:cubicBezTo>
                        <a:close/>
                        <a:moveTo>
                          <a:pt x="1667" y="11430"/>
                        </a:moveTo>
                        <a:cubicBezTo>
                          <a:pt x="1667" y="11430"/>
                          <a:pt x="1667" y="11430"/>
                          <a:pt x="1667" y="11430"/>
                        </a:cubicBezTo>
                        <a:cubicBezTo>
                          <a:pt x="1667" y="11430"/>
                          <a:pt x="2619" y="11430"/>
                          <a:pt x="1667" y="11430"/>
                        </a:cubicBezTo>
                        <a:cubicBezTo>
                          <a:pt x="1667" y="11430"/>
                          <a:pt x="1667" y="11430"/>
                          <a:pt x="1667" y="11430"/>
                        </a:cubicBezTo>
                        <a:cubicBezTo>
                          <a:pt x="1667" y="11430"/>
                          <a:pt x="1667" y="11430"/>
                          <a:pt x="1667" y="11430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28" name="图形 2"/>
                <p:cNvGrpSpPr/>
                <p:nvPr/>
              </p:nvGrpSpPr>
              <p:grpSpPr>
                <a:xfrm>
                  <a:off x="3877627" y="4718684"/>
                  <a:ext cx="144779" cy="43815"/>
                  <a:chOff x="3877627" y="4718684"/>
                  <a:chExt cx="144779" cy="43815"/>
                </a:xfrm>
              </p:grpSpPr>
              <p:grpSp>
                <p:nvGrpSpPr>
                  <p:cNvPr id="1829" name="图形 2"/>
                  <p:cNvGrpSpPr/>
                  <p:nvPr/>
                </p:nvGrpSpPr>
                <p:grpSpPr>
                  <a:xfrm>
                    <a:off x="3877627" y="4718684"/>
                    <a:ext cx="60007" cy="18520"/>
                    <a:chOff x="3877627" y="4718684"/>
                    <a:chExt cx="60007" cy="18520"/>
                  </a:xfrm>
                </p:grpSpPr>
                <p:sp>
                  <p:nvSpPr>
                    <p:cNvPr id="1830" name="任意多边形: 形状 1713"/>
                    <p:cNvSpPr/>
                    <p:nvPr/>
                  </p:nvSpPr>
                  <p:spPr>
                    <a:xfrm>
                      <a:off x="3923585" y="4731067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1" name="任意多边形: 形状 1714"/>
                    <p:cNvSpPr/>
                    <p:nvPr/>
                  </p:nvSpPr>
                  <p:spPr>
                    <a:xfrm>
                      <a:off x="3925252" y="473201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2" name="任意多边形: 形状 1715"/>
                    <p:cNvSpPr/>
                    <p:nvPr/>
                  </p:nvSpPr>
                  <p:spPr>
                    <a:xfrm>
                      <a:off x="3935968" y="4733924"/>
                      <a:ext cx="1666" cy="1905"/>
                    </a:xfrm>
                    <a:custGeom>
                      <a:avLst/>
                      <a:gdLst>
                        <a:gd name="connsiteX0" fmla="*/ 714 w 1666"/>
                        <a:gd name="connsiteY0" fmla="*/ 1905 h 1905"/>
                        <a:gd name="connsiteX1" fmla="*/ 1667 w 1666"/>
                        <a:gd name="connsiteY1" fmla="*/ 0 h 1905"/>
                        <a:gd name="connsiteX2" fmla="*/ 1667 w 1666"/>
                        <a:gd name="connsiteY2" fmla="*/ 0 h 1905"/>
                        <a:gd name="connsiteX3" fmla="*/ 714 w 1666"/>
                        <a:gd name="connsiteY3" fmla="*/ 0 h 1905"/>
                        <a:gd name="connsiteX4" fmla="*/ 714 w 1666"/>
                        <a:gd name="connsiteY4" fmla="*/ 0 h 1905"/>
                        <a:gd name="connsiteX5" fmla="*/ 714 w 1666"/>
                        <a:gd name="connsiteY5" fmla="*/ 0 h 1905"/>
                        <a:gd name="connsiteX6" fmla="*/ 714 w 1666"/>
                        <a:gd name="connsiteY6" fmla="*/ 1905 h 1905"/>
                        <a:gd name="connsiteX7" fmla="*/ 714 w 1666"/>
                        <a:gd name="connsiteY7" fmla="*/ 1905 h 1905"/>
                        <a:gd name="connsiteX8" fmla="*/ 714 w 1666"/>
                        <a:gd name="connsiteY8" fmla="*/ 1905 h 1905"/>
                        <a:gd name="connsiteX9" fmla="*/ 714 w 1666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6" h="1905">
                          <a:moveTo>
                            <a:pt x="714" y="1905"/>
                          </a:moveTo>
                          <a:lnTo>
                            <a:pt x="1667" y="0"/>
                          </a:ln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953"/>
                            <a:pt x="714" y="953"/>
                            <a:pt x="714" y="1905"/>
                          </a:cubicBezTo>
                          <a:cubicBezTo>
                            <a:pt x="714" y="1905"/>
                            <a:pt x="-238" y="1905"/>
                            <a:pt x="714" y="1905"/>
                          </a:cubicBezTo>
                          <a:cubicBezTo>
                            <a:pt x="-238" y="1905"/>
                            <a:pt x="-238" y="1905"/>
                            <a:pt x="714" y="1905"/>
                          </a:cubicBezTo>
                          <a:cubicBezTo>
                            <a:pt x="714" y="1905"/>
                            <a:pt x="714" y="1905"/>
                            <a:pt x="714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3" name="任意多边形: 形状 1716"/>
                    <p:cNvSpPr/>
                    <p:nvPr/>
                  </p:nvSpPr>
                  <p:spPr>
                    <a:xfrm>
                      <a:off x="3877627" y="4718684"/>
                      <a:ext cx="60007" cy="18520"/>
                    </a:xfrm>
                    <a:custGeom>
                      <a:avLst/>
                      <a:gdLst>
                        <a:gd name="connsiteX0" fmla="*/ 59055 w 60007"/>
                        <a:gd name="connsiteY0" fmla="*/ 16193 h 18520"/>
                        <a:gd name="connsiteX1" fmla="*/ 59055 w 60007"/>
                        <a:gd name="connsiteY1" fmla="*/ 14288 h 18520"/>
                        <a:gd name="connsiteX2" fmla="*/ 59055 w 60007"/>
                        <a:gd name="connsiteY2" fmla="*/ 14288 h 18520"/>
                        <a:gd name="connsiteX3" fmla="*/ 58103 w 60007"/>
                        <a:gd name="connsiteY3" fmla="*/ 14288 h 18520"/>
                        <a:gd name="connsiteX4" fmla="*/ 57150 w 60007"/>
                        <a:gd name="connsiteY4" fmla="*/ 14288 h 18520"/>
                        <a:gd name="connsiteX5" fmla="*/ 56197 w 60007"/>
                        <a:gd name="connsiteY5" fmla="*/ 14288 h 18520"/>
                        <a:gd name="connsiteX6" fmla="*/ 55245 w 60007"/>
                        <a:gd name="connsiteY6" fmla="*/ 14288 h 18520"/>
                        <a:gd name="connsiteX7" fmla="*/ 55245 w 60007"/>
                        <a:gd name="connsiteY7" fmla="*/ 14288 h 18520"/>
                        <a:gd name="connsiteX8" fmla="*/ 54292 w 60007"/>
                        <a:gd name="connsiteY8" fmla="*/ 14288 h 18520"/>
                        <a:gd name="connsiteX9" fmla="*/ 54292 w 60007"/>
                        <a:gd name="connsiteY9" fmla="*/ 14288 h 18520"/>
                        <a:gd name="connsiteX10" fmla="*/ 54292 w 60007"/>
                        <a:gd name="connsiteY10" fmla="*/ 14288 h 18520"/>
                        <a:gd name="connsiteX11" fmla="*/ 52388 w 60007"/>
                        <a:gd name="connsiteY11" fmla="*/ 14288 h 18520"/>
                        <a:gd name="connsiteX12" fmla="*/ 51435 w 60007"/>
                        <a:gd name="connsiteY12" fmla="*/ 14288 h 18520"/>
                        <a:gd name="connsiteX13" fmla="*/ 50482 w 60007"/>
                        <a:gd name="connsiteY13" fmla="*/ 14288 h 18520"/>
                        <a:gd name="connsiteX14" fmla="*/ 48578 w 60007"/>
                        <a:gd name="connsiteY14" fmla="*/ 14288 h 18520"/>
                        <a:gd name="connsiteX15" fmla="*/ 47625 w 60007"/>
                        <a:gd name="connsiteY15" fmla="*/ 13335 h 18520"/>
                        <a:gd name="connsiteX16" fmla="*/ 44767 w 60007"/>
                        <a:gd name="connsiteY16" fmla="*/ 12383 h 18520"/>
                        <a:gd name="connsiteX17" fmla="*/ 43815 w 60007"/>
                        <a:gd name="connsiteY17" fmla="*/ 11430 h 18520"/>
                        <a:gd name="connsiteX18" fmla="*/ 41910 w 60007"/>
                        <a:gd name="connsiteY18" fmla="*/ 10478 h 18520"/>
                        <a:gd name="connsiteX19" fmla="*/ 40005 w 60007"/>
                        <a:gd name="connsiteY19" fmla="*/ 9525 h 18520"/>
                        <a:gd name="connsiteX20" fmla="*/ 39053 w 60007"/>
                        <a:gd name="connsiteY20" fmla="*/ 9525 h 18520"/>
                        <a:gd name="connsiteX21" fmla="*/ 38100 w 60007"/>
                        <a:gd name="connsiteY21" fmla="*/ 9525 h 18520"/>
                        <a:gd name="connsiteX22" fmla="*/ 38100 w 60007"/>
                        <a:gd name="connsiteY22" fmla="*/ 9525 h 18520"/>
                        <a:gd name="connsiteX23" fmla="*/ 38100 w 60007"/>
                        <a:gd name="connsiteY23" fmla="*/ 9525 h 18520"/>
                        <a:gd name="connsiteX24" fmla="*/ 37147 w 60007"/>
                        <a:gd name="connsiteY24" fmla="*/ 9525 h 18520"/>
                        <a:gd name="connsiteX25" fmla="*/ 36195 w 60007"/>
                        <a:gd name="connsiteY25" fmla="*/ 9525 h 18520"/>
                        <a:gd name="connsiteX26" fmla="*/ 36195 w 60007"/>
                        <a:gd name="connsiteY26" fmla="*/ 9525 h 18520"/>
                        <a:gd name="connsiteX27" fmla="*/ 35242 w 60007"/>
                        <a:gd name="connsiteY27" fmla="*/ 8572 h 18520"/>
                        <a:gd name="connsiteX28" fmla="*/ 34290 w 60007"/>
                        <a:gd name="connsiteY28" fmla="*/ 8572 h 18520"/>
                        <a:gd name="connsiteX29" fmla="*/ 34290 w 60007"/>
                        <a:gd name="connsiteY29" fmla="*/ 8572 h 18520"/>
                        <a:gd name="connsiteX30" fmla="*/ 34290 w 60007"/>
                        <a:gd name="connsiteY30" fmla="*/ 8572 h 18520"/>
                        <a:gd name="connsiteX31" fmla="*/ 34290 w 60007"/>
                        <a:gd name="connsiteY31" fmla="*/ 8572 h 18520"/>
                        <a:gd name="connsiteX32" fmla="*/ 34290 w 60007"/>
                        <a:gd name="connsiteY32" fmla="*/ 8572 h 18520"/>
                        <a:gd name="connsiteX33" fmla="*/ 33338 w 60007"/>
                        <a:gd name="connsiteY33" fmla="*/ 8572 h 18520"/>
                        <a:gd name="connsiteX34" fmla="*/ 31432 w 60007"/>
                        <a:gd name="connsiteY34" fmla="*/ 7620 h 18520"/>
                        <a:gd name="connsiteX35" fmla="*/ 30480 w 60007"/>
                        <a:gd name="connsiteY35" fmla="*/ 6668 h 18520"/>
                        <a:gd name="connsiteX36" fmla="*/ 30480 w 60007"/>
                        <a:gd name="connsiteY36" fmla="*/ 6668 h 18520"/>
                        <a:gd name="connsiteX37" fmla="*/ 29528 w 60007"/>
                        <a:gd name="connsiteY37" fmla="*/ 6668 h 18520"/>
                        <a:gd name="connsiteX38" fmla="*/ 29528 w 60007"/>
                        <a:gd name="connsiteY38" fmla="*/ 6668 h 18520"/>
                        <a:gd name="connsiteX39" fmla="*/ 29528 w 60007"/>
                        <a:gd name="connsiteY39" fmla="*/ 6668 h 18520"/>
                        <a:gd name="connsiteX40" fmla="*/ 27622 w 60007"/>
                        <a:gd name="connsiteY40" fmla="*/ 5715 h 18520"/>
                        <a:gd name="connsiteX41" fmla="*/ 26670 w 60007"/>
                        <a:gd name="connsiteY41" fmla="*/ 4763 h 18520"/>
                        <a:gd name="connsiteX42" fmla="*/ 25717 w 60007"/>
                        <a:gd name="connsiteY42" fmla="*/ 4763 h 18520"/>
                        <a:gd name="connsiteX43" fmla="*/ 25717 w 60007"/>
                        <a:gd name="connsiteY43" fmla="*/ 4763 h 18520"/>
                        <a:gd name="connsiteX44" fmla="*/ 24765 w 60007"/>
                        <a:gd name="connsiteY44" fmla="*/ 4763 h 18520"/>
                        <a:gd name="connsiteX45" fmla="*/ 23813 w 60007"/>
                        <a:gd name="connsiteY45" fmla="*/ 4763 h 18520"/>
                        <a:gd name="connsiteX46" fmla="*/ 21907 w 60007"/>
                        <a:gd name="connsiteY46" fmla="*/ 4763 h 18520"/>
                        <a:gd name="connsiteX47" fmla="*/ 21907 w 60007"/>
                        <a:gd name="connsiteY47" fmla="*/ 4763 h 18520"/>
                        <a:gd name="connsiteX48" fmla="*/ 20955 w 60007"/>
                        <a:gd name="connsiteY48" fmla="*/ 4763 h 18520"/>
                        <a:gd name="connsiteX49" fmla="*/ 20955 w 60007"/>
                        <a:gd name="connsiteY49" fmla="*/ 4763 h 18520"/>
                        <a:gd name="connsiteX50" fmla="*/ 20955 w 60007"/>
                        <a:gd name="connsiteY50" fmla="*/ 3810 h 18520"/>
                        <a:gd name="connsiteX51" fmla="*/ 20003 w 60007"/>
                        <a:gd name="connsiteY51" fmla="*/ 3810 h 18520"/>
                        <a:gd name="connsiteX52" fmla="*/ 19050 w 60007"/>
                        <a:gd name="connsiteY52" fmla="*/ 3810 h 18520"/>
                        <a:gd name="connsiteX53" fmla="*/ 16192 w 60007"/>
                        <a:gd name="connsiteY53" fmla="*/ 2858 h 18520"/>
                        <a:gd name="connsiteX54" fmla="*/ 15240 w 60007"/>
                        <a:gd name="connsiteY54" fmla="*/ 2858 h 18520"/>
                        <a:gd name="connsiteX55" fmla="*/ 13335 w 60007"/>
                        <a:gd name="connsiteY55" fmla="*/ 2858 h 18520"/>
                        <a:gd name="connsiteX56" fmla="*/ 13335 w 60007"/>
                        <a:gd name="connsiteY56" fmla="*/ 2858 h 18520"/>
                        <a:gd name="connsiteX57" fmla="*/ 12382 w 60007"/>
                        <a:gd name="connsiteY57" fmla="*/ 1905 h 18520"/>
                        <a:gd name="connsiteX58" fmla="*/ 11430 w 60007"/>
                        <a:gd name="connsiteY58" fmla="*/ 1905 h 18520"/>
                        <a:gd name="connsiteX59" fmla="*/ 11430 w 60007"/>
                        <a:gd name="connsiteY59" fmla="*/ 1905 h 18520"/>
                        <a:gd name="connsiteX60" fmla="*/ 11430 w 60007"/>
                        <a:gd name="connsiteY60" fmla="*/ 1905 h 18520"/>
                        <a:gd name="connsiteX61" fmla="*/ 10478 w 60007"/>
                        <a:gd name="connsiteY61" fmla="*/ 1905 h 18520"/>
                        <a:gd name="connsiteX62" fmla="*/ 10478 w 60007"/>
                        <a:gd name="connsiteY62" fmla="*/ 1905 h 18520"/>
                        <a:gd name="connsiteX63" fmla="*/ 10478 w 60007"/>
                        <a:gd name="connsiteY63" fmla="*/ 1905 h 18520"/>
                        <a:gd name="connsiteX64" fmla="*/ 9525 w 60007"/>
                        <a:gd name="connsiteY64" fmla="*/ 1905 h 18520"/>
                        <a:gd name="connsiteX65" fmla="*/ 7620 w 60007"/>
                        <a:gd name="connsiteY65" fmla="*/ 1905 h 18520"/>
                        <a:gd name="connsiteX66" fmla="*/ 4763 w 60007"/>
                        <a:gd name="connsiteY66" fmla="*/ 953 h 18520"/>
                        <a:gd name="connsiteX67" fmla="*/ 2857 w 60007"/>
                        <a:gd name="connsiteY67" fmla="*/ 0 h 18520"/>
                        <a:gd name="connsiteX68" fmla="*/ 952 w 60007"/>
                        <a:gd name="connsiteY68" fmla="*/ 0 h 18520"/>
                        <a:gd name="connsiteX69" fmla="*/ 0 w 60007"/>
                        <a:gd name="connsiteY69" fmla="*/ 953 h 18520"/>
                        <a:gd name="connsiteX70" fmla="*/ 0 w 60007"/>
                        <a:gd name="connsiteY70" fmla="*/ 953 h 18520"/>
                        <a:gd name="connsiteX71" fmla="*/ 952 w 60007"/>
                        <a:gd name="connsiteY71" fmla="*/ 1905 h 18520"/>
                        <a:gd name="connsiteX72" fmla="*/ 1905 w 60007"/>
                        <a:gd name="connsiteY72" fmla="*/ 1905 h 18520"/>
                        <a:gd name="connsiteX73" fmla="*/ 2857 w 60007"/>
                        <a:gd name="connsiteY73" fmla="*/ 1905 h 18520"/>
                        <a:gd name="connsiteX74" fmla="*/ 3810 w 60007"/>
                        <a:gd name="connsiteY74" fmla="*/ 1905 h 18520"/>
                        <a:gd name="connsiteX75" fmla="*/ 4763 w 60007"/>
                        <a:gd name="connsiteY75" fmla="*/ 1905 h 18520"/>
                        <a:gd name="connsiteX76" fmla="*/ 5715 w 60007"/>
                        <a:gd name="connsiteY76" fmla="*/ 1905 h 18520"/>
                        <a:gd name="connsiteX77" fmla="*/ 7620 w 60007"/>
                        <a:gd name="connsiteY77" fmla="*/ 2858 h 18520"/>
                        <a:gd name="connsiteX78" fmla="*/ 9525 w 60007"/>
                        <a:gd name="connsiteY78" fmla="*/ 3810 h 18520"/>
                        <a:gd name="connsiteX79" fmla="*/ 10478 w 60007"/>
                        <a:gd name="connsiteY79" fmla="*/ 4763 h 18520"/>
                        <a:gd name="connsiteX80" fmla="*/ 11430 w 60007"/>
                        <a:gd name="connsiteY80" fmla="*/ 4763 h 18520"/>
                        <a:gd name="connsiteX81" fmla="*/ 13335 w 60007"/>
                        <a:gd name="connsiteY81" fmla="*/ 5715 h 18520"/>
                        <a:gd name="connsiteX82" fmla="*/ 14288 w 60007"/>
                        <a:gd name="connsiteY82" fmla="*/ 5715 h 18520"/>
                        <a:gd name="connsiteX83" fmla="*/ 15240 w 60007"/>
                        <a:gd name="connsiteY83" fmla="*/ 6668 h 18520"/>
                        <a:gd name="connsiteX84" fmla="*/ 16192 w 60007"/>
                        <a:gd name="connsiteY84" fmla="*/ 6668 h 18520"/>
                        <a:gd name="connsiteX85" fmla="*/ 18097 w 60007"/>
                        <a:gd name="connsiteY85" fmla="*/ 6668 h 18520"/>
                        <a:gd name="connsiteX86" fmla="*/ 19050 w 60007"/>
                        <a:gd name="connsiteY86" fmla="*/ 6668 h 18520"/>
                        <a:gd name="connsiteX87" fmla="*/ 20003 w 60007"/>
                        <a:gd name="connsiteY87" fmla="*/ 6668 h 18520"/>
                        <a:gd name="connsiteX88" fmla="*/ 20955 w 60007"/>
                        <a:gd name="connsiteY88" fmla="*/ 6668 h 18520"/>
                        <a:gd name="connsiteX89" fmla="*/ 21907 w 60007"/>
                        <a:gd name="connsiteY89" fmla="*/ 7620 h 18520"/>
                        <a:gd name="connsiteX90" fmla="*/ 21907 w 60007"/>
                        <a:gd name="connsiteY90" fmla="*/ 7620 h 18520"/>
                        <a:gd name="connsiteX91" fmla="*/ 21907 w 60007"/>
                        <a:gd name="connsiteY91" fmla="*/ 7620 h 18520"/>
                        <a:gd name="connsiteX92" fmla="*/ 21907 w 60007"/>
                        <a:gd name="connsiteY92" fmla="*/ 7620 h 18520"/>
                        <a:gd name="connsiteX93" fmla="*/ 22860 w 60007"/>
                        <a:gd name="connsiteY93" fmla="*/ 7620 h 18520"/>
                        <a:gd name="connsiteX94" fmla="*/ 22860 w 60007"/>
                        <a:gd name="connsiteY94" fmla="*/ 7620 h 18520"/>
                        <a:gd name="connsiteX95" fmla="*/ 22860 w 60007"/>
                        <a:gd name="connsiteY95" fmla="*/ 7620 h 18520"/>
                        <a:gd name="connsiteX96" fmla="*/ 23813 w 60007"/>
                        <a:gd name="connsiteY96" fmla="*/ 7620 h 18520"/>
                        <a:gd name="connsiteX97" fmla="*/ 25717 w 60007"/>
                        <a:gd name="connsiteY97" fmla="*/ 8572 h 18520"/>
                        <a:gd name="connsiteX98" fmla="*/ 26670 w 60007"/>
                        <a:gd name="connsiteY98" fmla="*/ 8572 h 18520"/>
                        <a:gd name="connsiteX99" fmla="*/ 26670 w 60007"/>
                        <a:gd name="connsiteY99" fmla="*/ 8572 h 18520"/>
                        <a:gd name="connsiteX100" fmla="*/ 26670 w 60007"/>
                        <a:gd name="connsiteY100" fmla="*/ 8572 h 18520"/>
                        <a:gd name="connsiteX101" fmla="*/ 26670 w 60007"/>
                        <a:gd name="connsiteY101" fmla="*/ 8572 h 18520"/>
                        <a:gd name="connsiteX102" fmla="*/ 28575 w 60007"/>
                        <a:gd name="connsiteY102" fmla="*/ 9525 h 18520"/>
                        <a:gd name="connsiteX103" fmla="*/ 31432 w 60007"/>
                        <a:gd name="connsiteY103" fmla="*/ 10478 h 18520"/>
                        <a:gd name="connsiteX104" fmla="*/ 31432 w 60007"/>
                        <a:gd name="connsiteY104" fmla="*/ 10478 h 18520"/>
                        <a:gd name="connsiteX105" fmla="*/ 32385 w 60007"/>
                        <a:gd name="connsiteY105" fmla="*/ 10478 h 18520"/>
                        <a:gd name="connsiteX106" fmla="*/ 34290 w 60007"/>
                        <a:gd name="connsiteY106" fmla="*/ 11430 h 18520"/>
                        <a:gd name="connsiteX107" fmla="*/ 36195 w 60007"/>
                        <a:gd name="connsiteY107" fmla="*/ 12383 h 18520"/>
                        <a:gd name="connsiteX108" fmla="*/ 38100 w 60007"/>
                        <a:gd name="connsiteY108" fmla="*/ 13335 h 18520"/>
                        <a:gd name="connsiteX109" fmla="*/ 39053 w 60007"/>
                        <a:gd name="connsiteY109" fmla="*/ 13335 h 18520"/>
                        <a:gd name="connsiteX110" fmla="*/ 40957 w 60007"/>
                        <a:gd name="connsiteY110" fmla="*/ 14288 h 18520"/>
                        <a:gd name="connsiteX111" fmla="*/ 41910 w 60007"/>
                        <a:gd name="connsiteY111" fmla="*/ 14288 h 18520"/>
                        <a:gd name="connsiteX112" fmla="*/ 43815 w 60007"/>
                        <a:gd name="connsiteY112" fmla="*/ 15240 h 18520"/>
                        <a:gd name="connsiteX113" fmla="*/ 45720 w 60007"/>
                        <a:gd name="connsiteY113" fmla="*/ 16193 h 18520"/>
                        <a:gd name="connsiteX114" fmla="*/ 49530 w 60007"/>
                        <a:gd name="connsiteY114" fmla="*/ 17145 h 18520"/>
                        <a:gd name="connsiteX115" fmla="*/ 51435 w 60007"/>
                        <a:gd name="connsiteY115" fmla="*/ 18097 h 18520"/>
                        <a:gd name="connsiteX116" fmla="*/ 52388 w 60007"/>
                        <a:gd name="connsiteY116" fmla="*/ 18097 h 18520"/>
                        <a:gd name="connsiteX117" fmla="*/ 54292 w 60007"/>
                        <a:gd name="connsiteY117" fmla="*/ 18097 h 18520"/>
                        <a:gd name="connsiteX118" fmla="*/ 56197 w 60007"/>
                        <a:gd name="connsiteY118" fmla="*/ 18097 h 18520"/>
                        <a:gd name="connsiteX119" fmla="*/ 56197 w 60007"/>
                        <a:gd name="connsiteY119" fmla="*/ 18097 h 18520"/>
                        <a:gd name="connsiteX120" fmla="*/ 56197 w 60007"/>
                        <a:gd name="connsiteY120" fmla="*/ 18097 h 18520"/>
                        <a:gd name="connsiteX121" fmla="*/ 58103 w 60007"/>
                        <a:gd name="connsiteY121" fmla="*/ 18097 h 18520"/>
                        <a:gd name="connsiteX122" fmla="*/ 59055 w 60007"/>
                        <a:gd name="connsiteY122" fmla="*/ 18097 h 18520"/>
                        <a:gd name="connsiteX123" fmla="*/ 60007 w 60007"/>
                        <a:gd name="connsiteY123" fmla="*/ 18097 h 18520"/>
                        <a:gd name="connsiteX124" fmla="*/ 60007 w 60007"/>
                        <a:gd name="connsiteY124" fmla="*/ 18097 h 18520"/>
                        <a:gd name="connsiteX125" fmla="*/ 59055 w 60007"/>
                        <a:gd name="connsiteY125" fmla="*/ 16193 h 18520"/>
                        <a:gd name="connsiteX126" fmla="*/ 59055 w 60007"/>
                        <a:gd name="connsiteY126" fmla="*/ 16193 h 18520"/>
                        <a:gd name="connsiteX127" fmla="*/ 59055 w 60007"/>
                        <a:gd name="connsiteY127" fmla="*/ 16193 h 18520"/>
                        <a:gd name="connsiteX128" fmla="*/ 59055 w 60007"/>
                        <a:gd name="connsiteY128" fmla="*/ 16193 h 18520"/>
                        <a:gd name="connsiteX129" fmla="*/ 46672 w 60007"/>
                        <a:gd name="connsiteY129" fmla="*/ 12383 h 18520"/>
                        <a:gd name="connsiteX130" fmla="*/ 46672 w 60007"/>
                        <a:gd name="connsiteY130" fmla="*/ 12383 h 18520"/>
                        <a:gd name="connsiteX131" fmla="*/ 46672 w 60007"/>
                        <a:gd name="connsiteY131" fmla="*/ 12383 h 18520"/>
                        <a:gd name="connsiteX132" fmla="*/ 46672 w 60007"/>
                        <a:gd name="connsiteY132" fmla="*/ 12383 h 18520"/>
                        <a:gd name="connsiteX133" fmla="*/ 46672 w 60007"/>
                        <a:gd name="connsiteY133" fmla="*/ 12383 h 18520"/>
                        <a:gd name="connsiteX134" fmla="*/ 47625 w 60007"/>
                        <a:gd name="connsiteY134" fmla="*/ 13335 h 18520"/>
                        <a:gd name="connsiteX135" fmla="*/ 47625 w 60007"/>
                        <a:gd name="connsiteY135" fmla="*/ 13335 h 18520"/>
                        <a:gd name="connsiteX136" fmla="*/ 47625 w 60007"/>
                        <a:gd name="connsiteY136" fmla="*/ 13335 h 18520"/>
                        <a:gd name="connsiteX137" fmla="*/ 47625 w 60007"/>
                        <a:gd name="connsiteY137" fmla="*/ 13335 h 18520"/>
                        <a:gd name="connsiteX138" fmla="*/ 47625 w 60007"/>
                        <a:gd name="connsiteY138" fmla="*/ 13335 h 185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60007" h="18520">
                          <a:moveTo>
                            <a:pt x="59055" y="16193"/>
                          </a:moveTo>
                          <a:cubicBezTo>
                            <a:pt x="59055" y="15240"/>
                            <a:pt x="59055" y="15240"/>
                            <a:pt x="59055" y="14288"/>
                          </a:cubicBezTo>
                          <a:cubicBezTo>
                            <a:pt x="59055" y="14288"/>
                            <a:pt x="59055" y="14288"/>
                            <a:pt x="59055" y="14288"/>
                          </a:cubicBezTo>
                          <a:cubicBezTo>
                            <a:pt x="59055" y="14288"/>
                            <a:pt x="58103" y="14288"/>
                            <a:pt x="58103" y="14288"/>
                          </a:cubicBezTo>
                          <a:cubicBezTo>
                            <a:pt x="58103" y="14288"/>
                            <a:pt x="57150" y="14288"/>
                            <a:pt x="57150" y="14288"/>
                          </a:cubicBezTo>
                          <a:cubicBezTo>
                            <a:pt x="57150" y="14288"/>
                            <a:pt x="56197" y="14288"/>
                            <a:pt x="56197" y="14288"/>
                          </a:cubicBezTo>
                          <a:cubicBezTo>
                            <a:pt x="56197" y="14288"/>
                            <a:pt x="55245" y="14288"/>
                            <a:pt x="55245" y="14288"/>
                          </a:cubicBezTo>
                          <a:cubicBezTo>
                            <a:pt x="55245" y="14288"/>
                            <a:pt x="55245" y="14288"/>
                            <a:pt x="55245" y="14288"/>
                          </a:cubicBezTo>
                          <a:cubicBezTo>
                            <a:pt x="55245" y="14288"/>
                            <a:pt x="54292" y="13335"/>
                            <a:pt x="54292" y="14288"/>
                          </a:cubicBezTo>
                          <a:cubicBezTo>
                            <a:pt x="54292" y="14288"/>
                            <a:pt x="54292" y="14288"/>
                            <a:pt x="54292" y="14288"/>
                          </a:cubicBezTo>
                          <a:cubicBezTo>
                            <a:pt x="54292" y="14288"/>
                            <a:pt x="54292" y="14288"/>
                            <a:pt x="54292" y="14288"/>
                          </a:cubicBezTo>
                          <a:cubicBezTo>
                            <a:pt x="54292" y="14288"/>
                            <a:pt x="53340" y="14288"/>
                            <a:pt x="52388" y="14288"/>
                          </a:cubicBezTo>
                          <a:cubicBezTo>
                            <a:pt x="52388" y="14288"/>
                            <a:pt x="51435" y="14288"/>
                            <a:pt x="51435" y="14288"/>
                          </a:cubicBezTo>
                          <a:cubicBezTo>
                            <a:pt x="51435" y="14288"/>
                            <a:pt x="51435" y="14288"/>
                            <a:pt x="50482" y="14288"/>
                          </a:cubicBezTo>
                          <a:cubicBezTo>
                            <a:pt x="49530" y="14288"/>
                            <a:pt x="49530" y="14288"/>
                            <a:pt x="48578" y="14288"/>
                          </a:cubicBezTo>
                          <a:cubicBezTo>
                            <a:pt x="47625" y="14288"/>
                            <a:pt x="47625" y="14288"/>
                            <a:pt x="47625" y="13335"/>
                          </a:cubicBezTo>
                          <a:cubicBezTo>
                            <a:pt x="46672" y="13335"/>
                            <a:pt x="45720" y="12383"/>
                            <a:pt x="44767" y="12383"/>
                          </a:cubicBezTo>
                          <a:cubicBezTo>
                            <a:pt x="44767" y="12383"/>
                            <a:pt x="44767" y="12383"/>
                            <a:pt x="43815" y="11430"/>
                          </a:cubicBezTo>
                          <a:cubicBezTo>
                            <a:pt x="42863" y="11430"/>
                            <a:pt x="42863" y="11430"/>
                            <a:pt x="41910" y="10478"/>
                          </a:cubicBezTo>
                          <a:cubicBezTo>
                            <a:pt x="40957" y="10478"/>
                            <a:pt x="40005" y="10478"/>
                            <a:pt x="40005" y="9525"/>
                          </a:cubicBezTo>
                          <a:cubicBezTo>
                            <a:pt x="39053" y="9525"/>
                            <a:pt x="40005" y="9525"/>
                            <a:pt x="39053" y="9525"/>
                          </a:cubicBezTo>
                          <a:cubicBezTo>
                            <a:pt x="39053" y="9525"/>
                            <a:pt x="39053" y="9525"/>
                            <a:pt x="38100" y="9525"/>
                          </a:cubicBezTo>
                          <a:cubicBezTo>
                            <a:pt x="38100" y="9525"/>
                            <a:pt x="38100" y="9525"/>
                            <a:pt x="38100" y="9525"/>
                          </a:cubicBezTo>
                          <a:cubicBezTo>
                            <a:pt x="38100" y="9525"/>
                            <a:pt x="38100" y="9525"/>
                            <a:pt x="38100" y="9525"/>
                          </a:cubicBezTo>
                          <a:cubicBezTo>
                            <a:pt x="38100" y="9525"/>
                            <a:pt x="37147" y="9525"/>
                            <a:pt x="37147" y="9525"/>
                          </a:cubicBezTo>
                          <a:cubicBezTo>
                            <a:pt x="37147" y="9525"/>
                            <a:pt x="36195" y="9525"/>
                            <a:pt x="36195" y="9525"/>
                          </a:cubicBezTo>
                          <a:cubicBezTo>
                            <a:pt x="36195" y="9525"/>
                            <a:pt x="36195" y="9525"/>
                            <a:pt x="36195" y="9525"/>
                          </a:cubicBezTo>
                          <a:cubicBezTo>
                            <a:pt x="36195" y="9525"/>
                            <a:pt x="35242" y="8572"/>
                            <a:pt x="35242" y="8572"/>
                          </a:cubicBezTo>
                          <a:cubicBezTo>
                            <a:pt x="35242" y="8572"/>
                            <a:pt x="35242" y="8572"/>
                            <a:pt x="34290" y="8572"/>
                          </a:cubicBezTo>
                          <a:cubicBezTo>
                            <a:pt x="33338" y="8572"/>
                            <a:pt x="34290" y="8572"/>
                            <a:pt x="34290" y="8572"/>
                          </a:cubicBezTo>
                          <a:cubicBezTo>
                            <a:pt x="34290" y="8572"/>
                            <a:pt x="34290" y="8572"/>
                            <a:pt x="34290" y="8572"/>
                          </a:cubicBezTo>
                          <a:cubicBezTo>
                            <a:pt x="34290" y="8572"/>
                            <a:pt x="34290" y="8572"/>
                            <a:pt x="34290" y="8572"/>
                          </a:cubicBezTo>
                          <a:cubicBezTo>
                            <a:pt x="34290" y="8572"/>
                            <a:pt x="34290" y="8572"/>
                            <a:pt x="34290" y="8572"/>
                          </a:cubicBezTo>
                          <a:cubicBezTo>
                            <a:pt x="34290" y="8572"/>
                            <a:pt x="34290" y="8572"/>
                            <a:pt x="33338" y="8572"/>
                          </a:cubicBezTo>
                          <a:cubicBezTo>
                            <a:pt x="32385" y="8572"/>
                            <a:pt x="32385" y="8572"/>
                            <a:pt x="31432" y="7620"/>
                          </a:cubicBezTo>
                          <a:cubicBezTo>
                            <a:pt x="30480" y="7620"/>
                            <a:pt x="30480" y="7620"/>
                            <a:pt x="30480" y="6668"/>
                          </a:cubicBezTo>
                          <a:cubicBezTo>
                            <a:pt x="30480" y="6668"/>
                            <a:pt x="30480" y="6668"/>
                            <a:pt x="30480" y="6668"/>
                          </a:cubicBezTo>
                          <a:cubicBezTo>
                            <a:pt x="30480" y="6668"/>
                            <a:pt x="29528" y="6668"/>
                            <a:pt x="29528" y="6668"/>
                          </a:cubicBezTo>
                          <a:cubicBezTo>
                            <a:pt x="29528" y="6668"/>
                            <a:pt x="29528" y="6668"/>
                            <a:pt x="29528" y="6668"/>
                          </a:cubicBezTo>
                          <a:cubicBezTo>
                            <a:pt x="29528" y="6668"/>
                            <a:pt x="29528" y="6668"/>
                            <a:pt x="29528" y="6668"/>
                          </a:cubicBezTo>
                          <a:cubicBezTo>
                            <a:pt x="28575" y="6668"/>
                            <a:pt x="28575" y="5715"/>
                            <a:pt x="27622" y="5715"/>
                          </a:cubicBezTo>
                          <a:cubicBezTo>
                            <a:pt x="26670" y="5715"/>
                            <a:pt x="26670" y="5715"/>
                            <a:pt x="26670" y="4763"/>
                          </a:cubicBezTo>
                          <a:cubicBezTo>
                            <a:pt x="26670" y="4763"/>
                            <a:pt x="25717" y="4763"/>
                            <a:pt x="25717" y="4763"/>
                          </a:cubicBezTo>
                          <a:cubicBezTo>
                            <a:pt x="25717" y="4763"/>
                            <a:pt x="25717" y="4763"/>
                            <a:pt x="25717" y="4763"/>
                          </a:cubicBezTo>
                          <a:cubicBezTo>
                            <a:pt x="25717" y="4763"/>
                            <a:pt x="24765" y="4763"/>
                            <a:pt x="24765" y="4763"/>
                          </a:cubicBezTo>
                          <a:cubicBezTo>
                            <a:pt x="24765" y="4763"/>
                            <a:pt x="24765" y="4763"/>
                            <a:pt x="23813" y="4763"/>
                          </a:cubicBezTo>
                          <a:cubicBezTo>
                            <a:pt x="23813" y="4763"/>
                            <a:pt x="22860" y="3810"/>
                            <a:pt x="21907" y="4763"/>
                          </a:cubicBezTo>
                          <a:cubicBezTo>
                            <a:pt x="21907" y="4763"/>
                            <a:pt x="21907" y="4763"/>
                            <a:pt x="21907" y="4763"/>
                          </a:cubicBezTo>
                          <a:cubicBezTo>
                            <a:pt x="21907" y="4763"/>
                            <a:pt x="20955" y="4763"/>
                            <a:pt x="20955" y="4763"/>
                          </a:cubicBezTo>
                          <a:cubicBezTo>
                            <a:pt x="20955" y="4763"/>
                            <a:pt x="20955" y="4763"/>
                            <a:pt x="20955" y="4763"/>
                          </a:cubicBezTo>
                          <a:cubicBezTo>
                            <a:pt x="20955" y="4763"/>
                            <a:pt x="20955" y="4763"/>
                            <a:pt x="20955" y="3810"/>
                          </a:cubicBezTo>
                          <a:cubicBezTo>
                            <a:pt x="20955" y="3810"/>
                            <a:pt x="20003" y="3810"/>
                            <a:pt x="20003" y="3810"/>
                          </a:cubicBezTo>
                          <a:cubicBezTo>
                            <a:pt x="20003" y="3810"/>
                            <a:pt x="20003" y="3810"/>
                            <a:pt x="19050" y="3810"/>
                          </a:cubicBezTo>
                          <a:cubicBezTo>
                            <a:pt x="18097" y="3810"/>
                            <a:pt x="17145" y="2858"/>
                            <a:pt x="16192" y="2858"/>
                          </a:cubicBezTo>
                          <a:cubicBezTo>
                            <a:pt x="16192" y="2858"/>
                            <a:pt x="15240" y="2858"/>
                            <a:pt x="15240" y="2858"/>
                          </a:cubicBezTo>
                          <a:cubicBezTo>
                            <a:pt x="15240" y="2858"/>
                            <a:pt x="14288" y="2858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3335" y="2858"/>
                          </a:cubicBezTo>
                          <a:cubicBezTo>
                            <a:pt x="13335" y="2858"/>
                            <a:pt x="12382" y="1905"/>
                            <a:pt x="12382" y="1905"/>
                          </a:cubicBezTo>
                          <a:cubicBezTo>
                            <a:pt x="12382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9525" y="1905"/>
                          </a:cubicBezTo>
                          <a:cubicBezTo>
                            <a:pt x="9525" y="1905"/>
                            <a:pt x="8572" y="1905"/>
                            <a:pt x="7620" y="1905"/>
                          </a:cubicBezTo>
                          <a:cubicBezTo>
                            <a:pt x="6667" y="1905"/>
                            <a:pt x="5715" y="953"/>
                            <a:pt x="4763" y="953"/>
                          </a:cubicBezTo>
                          <a:cubicBezTo>
                            <a:pt x="3810" y="953"/>
                            <a:pt x="3810" y="0"/>
                            <a:pt x="2857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952" y="953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4763" y="1905"/>
                          </a:cubicBezTo>
                          <a:cubicBezTo>
                            <a:pt x="4763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6667" y="2858"/>
                            <a:pt x="7620" y="2858"/>
                          </a:cubicBezTo>
                          <a:cubicBezTo>
                            <a:pt x="8572" y="2858"/>
                            <a:pt x="9525" y="2858"/>
                            <a:pt x="9525" y="3810"/>
                          </a:cubicBezTo>
                          <a:cubicBezTo>
                            <a:pt x="10478" y="3810"/>
                            <a:pt x="10478" y="3810"/>
                            <a:pt x="10478" y="4763"/>
                          </a:cubicBezTo>
                          <a:cubicBezTo>
                            <a:pt x="10478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2382" y="5715"/>
                            <a:pt x="13335" y="5715"/>
                          </a:cubicBezTo>
                          <a:cubicBezTo>
                            <a:pt x="14288" y="5715"/>
                            <a:pt x="14288" y="5715"/>
                            <a:pt x="14288" y="5715"/>
                          </a:cubicBezTo>
                          <a:cubicBezTo>
                            <a:pt x="14288" y="5715"/>
                            <a:pt x="15240" y="5715"/>
                            <a:pt x="15240" y="6668"/>
                          </a:cubicBezTo>
                          <a:cubicBezTo>
                            <a:pt x="15240" y="6668"/>
                            <a:pt x="15240" y="6668"/>
                            <a:pt x="16192" y="6668"/>
                          </a:cubicBezTo>
                          <a:cubicBezTo>
                            <a:pt x="16192" y="6668"/>
                            <a:pt x="17145" y="6668"/>
                            <a:pt x="18097" y="6668"/>
                          </a:cubicBezTo>
                          <a:cubicBezTo>
                            <a:pt x="19050" y="6668"/>
                            <a:pt x="19050" y="6668"/>
                            <a:pt x="19050" y="6668"/>
                          </a:cubicBezTo>
                          <a:cubicBezTo>
                            <a:pt x="19050" y="6668"/>
                            <a:pt x="20003" y="6668"/>
                            <a:pt x="20003" y="6668"/>
                          </a:cubicBezTo>
                          <a:cubicBezTo>
                            <a:pt x="20003" y="6668"/>
                            <a:pt x="20955" y="6668"/>
                            <a:pt x="20955" y="6668"/>
                          </a:cubicBezTo>
                          <a:cubicBezTo>
                            <a:pt x="20955" y="6668"/>
                            <a:pt x="21907" y="7620"/>
                            <a:pt x="21907" y="7620"/>
                          </a:cubicBezTo>
                          <a:cubicBezTo>
                            <a:pt x="21907" y="7620"/>
                            <a:pt x="21907" y="7620"/>
                            <a:pt x="21907" y="7620"/>
                          </a:cubicBezTo>
                          <a:cubicBezTo>
                            <a:pt x="21907" y="7620"/>
                            <a:pt x="21907" y="7620"/>
                            <a:pt x="21907" y="7620"/>
                          </a:cubicBezTo>
                          <a:cubicBezTo>
                            <a:pt x="21907" y="7620"/>
                            <a:pt x="21907" y="7620"/>
                            <a:pt x="21907" y="7620"/>
                          </a:cubicBezTo>
                          <a:cubicBezTo>
                            <a:pt x="21907" y="7620"/>
                            <a:pt x="22860" y="7620"/>
                            <a:pt x="22860" y="7620"/>
                          </a:cubicBezTo>
                          <a:cubicBezTo>
                            <a:pt x="22860" y="7620"/>
                            <a:pt x="22860" y="7620"/>
                            <a:pt x="22860" y="7620"/>
                          </a:cubicBezTo>
                          <a:cubicBezTo>
                            <a:pt x="22860" y="7620"/>
                            <a:pt x="22860" y="7620"/>
                            <a:pt x="22860" y="7620"/>
                          </a:cubicBezTo>
                          <a:cubicBezTo>
                            <a:pt x="22860" y="7620"/>
                            <a:pt x="23813" y="7620"/>
                            <a:pt x="23813" y="7620"/>
                          </a:cubicBezTo>
                          <a:cubicBezTo>
                            <a:pt x="24765" y="7620"/>
                            <a:pt x="25717" y="8572"/>
                            <a:pt x="25717" y="8572"/>
                          </a:cubicBezTo>
                          <a:cubicBezTo>
                            <a:pt x="25717" y="9525"/>
                            <a:pt x="25717" y="8572"/>
                            <a:pt x="26670" y="8572"/>
                          </a:cubicBezTo>
                          <a:cubicBezTo>
                            <a:pt x="26670" y="8572"/>
                            <a:pt x="26670" y="8572"/>
                            <a:pt x="26670" y="8572"/>
                          </a:cubicBezTo>
                          <a:cubicBezTo>
                            <a:pt x="26670" y="8572"/>
                            <a:pt x="26670" y="8572"/>
                            <a:pt x="26670" y="8572"/>
                          </a:cubicBezTo>
                          <a:cubicBezTo>
                            <a:pt x="26670" y="8572"/>
                            <a:pt x="26670" y="8572"/>
                            <a:pt x="26670" y="8572"/>
                          </a:cubicBezTo>
                          <a:cubicBezTo>
                            <a:pt x="27622" y="8572"/>
                            <a:pt x="27622" y="8572"/>
                            <a:pt x="28575" y="9525"/>
                          </a:cubicBezTo>
                          <a:cubicBezTo>
                            <a:pt x="29528" y="9525"/>
                            <a:pt x="30480" y="10478"/>
                            <a:pt x="31432" y="10478"/>
                          </a:cubicBezTo>
                          <a:cubicBezTo>
                            <a:pt x="31432" y="10478"/>
                            <a:pt x="31432" y="10478"/>
                            <a:pt x="31432" y="10478"/>
                          </a:cubicBezTo>
                          <a:cubicBezTo>
                            <a:pt x="31432" y="10478"/>
                            <a:pt x="32385" y="10478"/>
                            <a:pt x="32385" y="10478"/>
                          </a:cubicBezTo>
                          <a:cubicBezTo>
                            <a:pt x="32385" y="10478"/>
                            <a:pt x="33338" y="11430"/>
                            <a:pt x="34290" y="11430"/>
                          </a:cubicBezTo>
                          <a:cubicBezTo>
                            <a:pt x="35242" y="11430"/>
                            <a:pt x="36195" y="11430"/>
                            <a:pt x="36195" y="12383"/>
                          </a:cubicBezTo>
                          <a:cubicBezTo>
                            <a:pt x="37147" y="12383"/>
                            <a:pt x="37147" y="12383"/>
                            <a:pt x="38100" y="13335"/>
                          </a:cubicBezTo>
                          <a:cubicBezTo>
                            <a:pt x="38100" y="13335"/>
                            <a:pt x="39053" y="13335"/>
                            <a:pt x="39053" y="13335"/>
                          </a:cubicBezTo>
                          <a:cubicBezTo>
                            <a:pt x="40005" y="13335"/>
                            <a:pt x="40005" y="13335"/>
                            <a:pt x="40957" y="14288"/>
                          </a:cubicBezTo>
                          <a:cubicBezTo>
                            <a:pt x="40957" y="14288"/>
                            <a:pt x="40957" y="14288"/>
                            <a:pt x="41910" y="14288"/>
                          </a:cubicBezTo>
                          <a:cubicBezTo>
                            <a:pt x="42863" y="14288"/>
                            <a:pt x="43815" y="14288"/>
                            <a:pt x="43815" y="15240"/>
                          </a:cubicBezTo>
                          <a:cubicBezTo>
                            <a:pt x="44767" y="15240"/>
                            <a:pt x="45720" y="16193"/>
                            <a:pt x="45720" y="16193"/>
                          </a:cubicBezTo>
                          <a:cubicBezTo>
                            <a:pt x="46672" y="17145"/>
                            <a:pt x="48578" y="17145"/>
                            <a:pt x="49530" y="17145"/>
                          </a:cubicBezTo>
                          <a:cubicBezTo>
                            <a:pt x="50482" y="17145"/>
                            <a:pt x="50482" y="17145"/>
                            <a:pt x="51435" y="18097"/>
                          </a:cubicBezTo>
                          <a:cubicBezTo>
                            <a:pt x="51435" y="18097"/>
                            <a:pt x="51435" y="18097"/>
                            <a:pt x="52388" y="18097"/>
                          </a:cubicBezTo>
                          <a:cubicBezTo>
                            <a:pt x="52388" y="18097"/>
                            <a:pt x="53340" y="18097"/>
                            <a:pt x="54292" y="18097"/>
                          </a:cubicBezTo>
                          <a:cubicBezTo>
                            <a:pt x="55245" y="18097"/>
                            <a:pt x="55245" y="19050"/>
                            <a:pt x="56197" y="18097"/>
                          </a:cubicBezTo>
                          <a:cubicBezTo>
                            <a:pt x="56197" y="18097"/>
                            <a:pt x="56197" y="18097"/>
                            <a:pt x="56197" y="18097"/>
                          </a:cubicBezTo>
                          <a:cubicBezTo>
                            <a:pt x="56197" y="18097"/>
                            <a:pt x="56197" y="18097"/>
                            <a:pt x="56197" y="18097"/>
                          </a:cubicBezTo>
                          <a:cubicBezTo>
                            <a:pt x="56197" y="18097"/>
                            <a:pt x="57150" y="18097"/>
                            <a:pt x="58103" y="18097"/>
                          </a:cubicBezTo>
                          <a:cubicBezTo>
                            <a:pt x="58103" y="18097"/>
                            <a:pt x="59055" y="18097"/>
                            <a:pt x="59055" y="18097"/>
                          </a:cubicBezTo>
                          <a:cubicBezTo>
                            <a:pt x="59055" y="18097"/>
                            <a:pt x="60007" y="18097"/>
                            <a:pt x="60007" y="18097"/>
                          </a:cubicBezTo>
                          <a:cubicBezTo>
                            <a:pt x="60007" y="18097"/>
                            <a:pt x="60007" y="18097"/>
                            <a:pt x="60007" y="18097"/>
                          </a:cubicBezTo>
                          <a:cubicBezTo>
                            <a:pt x="57150" y="17145"/>
                            <a:pt x="57150" y="17145"/>
                            <a:pt x="59055" y="16193"/>
                          </a:cubicBezTo>
                          <a:cubicBezTo>
                            <a:pt x="58103" y="17145"/>
                            <a:pt x="58103" y="17145"/>
                            <a:pt x="59055" y="16193"/>
                          </a:cubicBezTo>
                          <a:cubicBezTo>
                            <a:pt x="58103" y="17145"/>
                            <a:pt x="58103" y="17145"/>
                            <a:pt x="59055" y="16193"/>
                          </a:cubicBezTo>
                          <a:cubicBezTo>
                            <a:pt x="58103" y="17145"/>
                            <a:pt x="59055" y="17145"/>
                            <a:pt x="59055" y="16193"/>
                          </a:cubicBezTo>
                          <a:close/>
                          <a:moveTo>
                            <a:pt x="46672" y="12383"/>
                          </a:moveTo>
                          <a:cubicBezTo>
                            <a:pt x="45720" y="12383"/>
                            <a:pt x="45720" y="12383"/>
                            <a:pt x="46672" y="12383"/>
                          </a:cubicBezTo>
                          <a:cubicBezTo>
                            <a:pt x="46672" y="12383"/>
                            <a:pt x="46672" y="12383"/>
                            <a:pt x="46672" y="12383"/>
                          </a:cubicBezTo>
                          <a:cubicBezTo>
                            <a:pt x="46672" y="12383"/>
                            <a:pt x="46672" y="12383"/>
                            <a:pt x="46672" y="12383"/>
                          </a:cubicBezTo>
                          <a:cubicBezTo>
                            <a:pt x="46672" y="12383"/>
                            <a:pt x="46672" y="12383"/>
                            <a:pt x="46672" y="12383"/>
                          </a:cubicBezTo>
                          <a:close/>
                          <a:moveTo>
                            <a:pt x="47625" y="13335"/>
                          </a:moveTo>
                          <a:cubicBezTo>
                            <a:pt x="47625" y="13335"/>
                            <a:pt x="47625" y="13335"/>
                            <a:pt x="47625" y="13335"/>
                          </a:cubicBezTo>
                          <a:cubicBezTo>
                            <a:pt x="47625" y="13335"/>
                            <a:pt x="47625" y="13335"/>
                            <a:pt x="47625" y="13335"/>
                          </a:cubicBezTo>
                          <a:cubicBezTo>
                            <a:pt x="47625" y="13335"/>
                            <a:pt x="47625" y="13335"/>
                            <a:pt x="47625" y="13335"/>
                          </a:cubicBezTo>
                          <a:cubicBezTo>
                            <a:pt x="47625" y="13335"/>
                            <a:pt x="47625" y="13335"/>
                            <a:pt x="47625" y="1333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34" name="图形 2"/>
                  <p:cNvGrpSpPr/>
                  <p:nvPr/>
                </p:nvGrpSpPr>
                <p:grpSpPr>
                  <a:xfrm>
                    <a:off x="3935730" y="4733924"/>
                    <a:ext cx="33337" cy="13334"/>
                    <a:chOff x="3935730" y="4733924"/>
                    <a:chExt cx="33337" cy="13334"/>
                  </a:xfrm>
                  <a:solidFill>
                    <a:srgbClr val="FCF4E9"/>
                  </a:solidFill>
                </p:grpSpPr>
                <p:sp>
                  <p:nvSpPr>
                    <p:cNvPr id="1835" name="任意多边形: 形状 1718"/>
                    <p:cNvSpPr/>
                    <p:nvPr/>
                  </p:nvSpPr>
                  <p:spPr>
                    <a:xfrm>
                      <a:off x="3937634" y="473392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6" name="任意多边形: 形状 1719"/>
                    <p:cNvSpPr/>
                    <p:nvPr/>
                  </p:nvSpPr>
                  <p:spPr>
                    <a:xfrm>
                      <a:off x="3937634" y="4736781"/>
                      <a:ext cx="31432" cy="10477"/>
                    </a:xfrm>
                    <a:custGeom>
                      <a:avLst/>
                      <a:gdLst>
                        <a:gd name="connsiteX0" fmla="*/ 31433 w 31432"/>
                        <a:gd name="connsiteY0" fmla="*/ 10478 h 10477"/>
                        <a:gd name="connsiteX1" fmla="*/ 31433 w 31432"/>
                        <a:gd name="connsiteY1" fmla="*/ 10478 h 10477"/>
                        <a:gd name="connsiteX2" fmla="*/ 29528 w 31432"/>
                        <a:gd name="connsiteY2" fmla="*/ 9525 h 10477"/>
                        <a:gd name="connsiteX3" fmla="*/ 28575 w 31432"/>
                        <a:gd name="connsiteY3" fmla="*/ 9525 h 10477"/>
                        <a:gd name="connsiteX4" fmla="*/ 27622 w 31432"/>
                        <a:gd name="connsiteY4" fmla="*/ 8573 h 10477"/>
                        <a:gd name="connsiteX5" fmla="*/ 27622 w 31432"/>
                        <a:gd name="connsiteY5" fmla="*/ 8573 h 10477"/>
                        <a:gd name="connsiteX6" fmla="*/ 26670 w 31432"/>
                        <a:gd name="connsiteY6" fmla="*/ 8573 h 10477"/>
                        <a:gd name="connsiteX7" fmla="*/ 25718 w 31432"/>
                        <a:gd name="connsiteY7" fmla="*/ 8573 h 10477"/>
                        <a:gd name="connsiteX8" fmla="*/ 24765 w 31432"/>
                        <a:gd name="connsiteY8" fmla="*/ 8573 h 10477"/>
                        <a:gd name="connsiteX9" fmla="*/ 23813 w 31432"/>
                        <a:gd name="connsiteY9" fmla="*/ 8573 h 10477"/>
                        <a:gd name="connsiteX10" fmla="*/ 23813 w 31432"/>
                        <a:gd name="connsiteY10" fmla="*/ 8573 h 10477"/>
                        <a:gd name="connsiteX11" fmla="*/ 22860 w 31432"/>
                        <a:gd name="connsiteY11" fmla="*/ 8573 h 10477"/>
                        <a:gd name="connsiteX12" fmla="*/ 21908 w 31432"/>
                        <a:gd name="connsiteY12" fmla="*/ 8573 h 10477"/>
                        <a:gd name="connsiteX13" fmla="*/ 20955 w 31432"/>
                        <a:gd name="connsiteY13" fmla="*/ 8573 h 10477"/>
                        <a:gd name="connsiteX14" fmla="*/ 20003 w 31432"/>
                        <a:gd name="connsiteY14" fmla="*/ 8573 h 10477"/>
                        <a:gd name="connsiteX15" fmla="*/ 20003 w 31432"/>
                        <a:gd name="connsiteY15" fmla="*/ 8573 h 10477"/>
                        <a:gd name="connsiteX16" fmla="*/ 20003 w 31432"/>
                        <a:gd name="connsiteY16" fmla="*/ 8573 h 10477"/>
                        <a:gd name="connsiteX17" fmla="*/ 19050 w 31432"/>
                        <a:gd name="connsiteY17" fmla="*/ 8573 h 10477"/>
                        <a:gd name="connsiteX18" fmla="*/ 18097 w 31432"/>
                        <a:gd name="connsiteY18" fmla="*/ 8573 h 10477"/>
                        <a:gd name="connsiteX19" fmla="*/ 18097 w 31432"/>
                        <a:gd name="connsiteY19" fmla="*/ 8573 h 10477"/>
                        <a:gd name="connsiteX20" fmla="*/ 17145 w 31432"/>
                        <a:gd name="connsiteY20" fmla="*/ 8573 h 10477"/>
                        <a:gd name="connsiteX21" fmla="*/ 17145 w 31432"/>
                        <a:gd name="connsiteY21" fmla="*/ 8573 h 10477"/>
                        <a:gd name="connsiteX22" fmla="*/ 16193 w 31432"/>
                        <a:gd name="connsiteY22" fmla="*/ 8573 h 10477"/>
                        <a:gd name="connsiteX23" fmla="*/ 16193 w 31432"/>
                        <a:gd name="connsiteY23" fmla="*/ 8573 h 10477"/>
                        <a:gd name="connsiteX24" fmla="*/ 16193 w 31432"/>
                        <a:gd name="connsiteY24" fmla="*/ 8573 h 10477"/>
                        <a:gd name="connsiteX25" fmla="*/ 16193 w 31432"/>
                        <a:gd name="connsiteY25" fmla="*/ 8573 h 10477"/>
                        <a:gd name="connsiteX26" fmla="*/ 15240 w 31432"/>
                        <a:gd name="connsiteY26" fmla="*/ 8573 h 10477"/>
                        <a:gd name="connsiteX27" fmla="*/ 14288 w 31432"/>
                        <a:gd name="connsiteY27" fmla="*/ 8573 h 10477"/>
                        <a:gd name="connsiteX28" fmla="*/ 14288 w 31432"/>
                        <a:gd name="connsiteY28" fmla="*/ 8573 h 10477"/>
                        <a:gd name="connsiteX29" fmla="*/ 14288 w 31432"/>
                        <a:gd name="connsiteY29" fmla="*/ 8573 h 10477"/>
                        <a:gd name="connsiteX30" fmla="*/ 14288 w 31432"/>
                        <a:gd name="connsiteY30" fmla="*/ 8573 h 10477"/>
                        <a:gd name="connsiteX31" fmla="*/ 13335 w 31432"/>
                        <a:gd name="connsiteY31" fmla="*/ 8573 h 10477"/>
                        <a:gd name="connsiteX32" fmla="*/ 10478 w 31432"/>
                        <a:gd name="connsiteY32" fmla="*/ 7620 h 10477"/>
                        <a:gd name="connsiteX33" fmla="*/ 8572 w 31432"/>
                        <a:gd name="connsiteY33" fmla="*/ 6668 h 10477"/>
                        <a:gd name="connsiteX34" fmla="*/ 6668 w 31432"/>
                        <a:gd name="connsiteY34" fmla="*/ 5715 h 10477"/>
                        <a:gd name="connsiteX35" fmla="*/ 4763 w 31432"/>
                        <a:gd name="connsiteY35" fmla="*/ 4763 h 10477"/>
                        <a:gd name="connsiteX36" fmla="*/ 4763 w 31432"/>
                        <a:gd name="connsiteY36" fmla="*/ 4763 h 10477"/>
                        <a:gd name="connsiteX37" fmla="*/ 3810 w 31432"/>
                        <a:gd name="connsiteY37" fmla="*/ 4763 h 10477"/>
                        <a:gd name="connsiteX38" fmla="*/ 3810 w 31432"/>
                        <a:gd name="connsiteY38" fmla="*/ 4763 h 10477"/>
                        <a:gd name="connsiteX39" fmla="*/ 3810 w 31432"/>
                        <a:gd name="connsiteY39" fmla="*/ 4763 h 10477"/>
                        <a:gd name="connsiteX40" fmla="*/ 3810 w 31432"/>
                        <a:gd name="connsiteY40" fmla="*/ 4763 h 10477"/>
                        <a:gd name="connsiteX41" fmla="*/ 2858 w 31432"/>
                        <a:gd name="connsiteY41" fmla="*/ 4763 h 10477"/>
                        <a:gd name="connsiteX42" fmla="*/ 1905 w 31432"/>
                        <a:gd name="connsiteY42" fmla="*/ 4763 h 10477"/>
                        <a:gd name="connsiteX43" fmla="*/ 1905 w 31432"/>
                        <a:gd name="connsiteY43" fmla="*/ 4763 h 10477"/>
                        <a:gd name="connsiteX44" fmla="*/ 953 w 31432"/>
                        <a:gd name="connsiteY44" fmla="*/ 4763 h 10477"/>
                        <a:gd name="connsiteX45" fmla="*/ 953 w 31432"/>
                        <a:gd name="connsiteY45" fmla="*/ 4763 h 10477"/>
                        <a:gd name="connsiteX46" fmla="*/ 953 w 31432"/>
                        <a:gd name="connsiteY46" fmla="*/ 4763 h 10477"/>
                        <a:gd name="connsiteX47" fmla="*/ 953 w 31432"/>
                        <a:gd name="connsiteY47" fmla="*/ 2858 h 10477"/>
                        <a:gd name="connsiteX48" fmla="*/ 953 w 31432"/>
                        <a:gd name="connsiteY48" fmla="*/ 2858 h 10477"/>
                        <a:gd name="connsiteX49" fmla="*/ 953 w 31432"/>
                        <a:gd name="connsiteY49" fmla="*/ 2858 h 10477"/>
                        <a:gd name="connsiteX50" fmla="*/ 953 w 31432"/>
                        <a:gd name="connsiteY50" fmla="*/ 2858 h 10477"/>
                        <a:gd name="connsiteX51" fmla="*/ 953 w 31432"/>
                        <a:gd name="connsiteY51" fmla="*/ 2858 h 10477"/>
                        <a:gd name="connsiteX52" fmla="*/ 0 w 31432"/>
                        <a:gd name="connsiteY52" fmla="*/ 2858 h 10477"/>
                        <a:gd name="connsiteX53" fmla="*/ 953 w 31432"/>
                        <a:gd name="connsiteY53" fmla="*/ 2858 h 10477"/>
                        <a:gd name="connsiteX54" fmla="*/ 953 w 31432"/>
                        <a:gd name="connsiteY54" fmla="*/ 3810 h 10477"/>
                        <a:gd name="connsiteX55" fmla="*/ 953 w 31432"/>
                        <a:gd name="connsiteY55" fmla="*/ 3810 h 10477"/>
                        <a:gd name="connsiteX56" fmla="*/ 953 w 31432"/>
                        <a:gd name="connsiteY56" fmla="*/ 3810 h 10477"/>
                        <a:gd name="connsiteX57" fmla="*/ 1905 w 31432"/>
                        <a:gd name="connsiteY57" fmla="*/ 3810 h 10477"/>
                        <a:gd name="connsiteX58" fmla="*/ 3810 w 31432"/>
                        <a:gd name="connsiteY58" fmla="*/ 4763 h 10477"/>
                        <a:gd name="connsiteX59" fmla="*/ 4763 w 31432"/>
                        <a:gd name="connsiteY59" fmla="*/ 4763 h 10477"/>
                        <a:gd name="connsiteX60" fmla="*/ 4763 w 31432"/>
                        <a:gd name="connsiteY60" fmla="*/ 4763 h 10477"/>
                        <a:gd name="connsiteX61" fmla="*/ 6668 w 31432"/>
                        <a:gd name="connsiteY61" fmla="*/ 4763 h 10477"/>
                        <a:gd name="connsiteX62" fmla="*/ 8572 w 31432"/>
                        <a:gd name="connsiteY62" fmla="*/ 5715 h 10477"/>
                        <a:gd name="connsiteX63" fmla="*/ 10478 w 31432"/>
                        <a:gd name="connsiteY63" fmla="*/ 6668 h 10477"/>
                        <a:gd name="connsiteX64" fmla="*/ 11430 w 31432"/>
                        <a:gd name="connsiteY64" fmla="*/ 6668 h 10477"/>
                        <a:gd name="connsiteX65" fmla="*/ 12383 w 31432"/>
                        <a:gd name="connsiteY65" fmla="*/ 6668 h 10477"/>
                        <a:gd name="connsiteX66" fmla="*/ 13335 w 31432"/>
                        <a:gd name="connsiteY66" fmla="*/ 6668 h 10477"/>
                        <a:gd name="connsiteX67" fmla="*/ 13335 w 31432"/>
                        <a:gd name="connsiteY67" fmla="*/ 6668 h 10477"/>
                        <a:gd name="connsiteX68" fmla="*/ 13335 w 31432"/>
                        <a:gd name="connsiteY68" fmla="*/ 6668 h 10477"/>
                        <a:gd name="connsiteX69" fmla="*/ 14288 w 31432"/>
                        <a:gd name="connsiteY69" fmla="*/ 6668 h 10477"/>
                        <a:gd name="connsiteX70" fmla="*/ 15240 w 31432"/>
                        <a:gd name="connsiteY70" fmla="*/ 6668 h 10477"/>
                        <a:gd name="connsiteX71" fmla="*/ 16193 w 31432"/>
                        <a:gd name="connsiteY71" fmla="*/ 6668 h 10477"/>
                        <a:gd name="connsiteX72" fmla="*/ 16193 w 31432"/>
                        <a:gd name="connsiteY72" fmla="*/ 6668 h 10477"/>
                        <a:gd name="connsiteX73" fmla="*/ 16193 w 31432"/>
                        <a:gd name="connsiteY73" fmla="*/ 6668 h 10477"/>
                        <a:gd name="connsiteX74" fmla="*/ 16193 w 31432"/>
                        <a:gd name="connsiteY74" fmla="*/ 6668 h 10477"/>
                        <a:gd name="connsiteX75" fmla="*/ 16193 w 31432"/>
                        <a:gd name="connsiteY75" fmla="*/ 6668 h 10477"/>
                        <a:gd name="connsiteX76" fmla="*/ 16193 w 31432"/>
                        <a:gd name="connsiteY76" fmla="*/ 6668 h 10477"/>
                        <a:gd name="connsiteX77" fmla="*/ 16193 w 31432"/>
                        <a:gd name="connsiteY77" fmla="*/ 6668 h 10477"/>
                        <a:gd name="connsiteX78" fmla="*/ 16193 w 31432"/>
                        <a:gd name="connsiteY78" fmla="*/ 6668 h 10477"/>
                        <a:gd name="connsiteX79" fmla="*/ 17145 w 31432"/>
                        <a:gd name="connsiteY79" fmla="*/ 6668 h 10477"/>
                        <a:gd name="connsiteX80" fmla="*/ 18097 w 31432"/>
                        <a:gd name="connsiteY80" fmla="*/ 6668 h 10477"/>
                        <a:gd name="connsiteX81" fmla="*/ 19050 w 31432"/>
                        <a:gd name="connsiteY81" fmla="*/ 6668 h 10477"/>
                        <a:gd name="connsiteX82" fmla="*/ 20003 w 31432"/>
                        <a:gd name="connsiteY82" fmla="*/ 6668 h 10477"/>
                        <a:gd name="connsiteX83" fmla="*/ 20003 w 31432"/>
                        <a:gd name="connsiteY83" fmla="*/ 6668 h 10477"/>
                        <a:gd name="connsiteX84" fmla="*/ 20003 w 31432"/>
                        <a:gd name="connsiteY84" fmla="*/ 6668 h 10477"/>
                        <a:gd name="connsiteX85" fmla="*/ 20003 w 31432"/>
                        <a:gd name="connsiteY85" fmla="*/ 6668 h 10477"/>
                        <a:gd name="connsiteX86" fmla="*/ 21908 w 31432"/>
                        <a:gd name="connsiteY86" fmla="*/ 6668 h 10477"/>
                        <a:gd name="connsiteX87" fmla="*/ 21908 w 31432"/>
                        <a:gd name="connsiteY87" fmla="*/ 6668 h 10477"/>
                        <a:gd name="connsiteX88" fmla="*/ 25718 w 31432"/>
                        <a:gd name="connsiteY88" fmla="*/ 7620 h 10477"/>
                        <a:gd name="connsiteX89" fmla="*/ 27622 w 31432"/>
                        <a:gd name="connsiteY89" fmla="*/ 8573 h 10477"/>
                        <a:gd name="connsiteX90" fmla="*/ 28575 w 31432"/>
                        <a:gd name="connsiteY90" fmla="*/ 8573 h 10477"/>
                        <a:gd name="connsiteX91" fmla="*/ 29528 w 31432"/>
                        <a:gd name="connsiteY91" fmla="*/ 8573 h 10477"/>
                        <a:gd name="connsiteX92" fmla="*/ 29528 w 31432"/>
                        <a:gd name="connsiteY92" fmla="*/ 8573 h 10477"/>
                        <a:gd name="connsiteX93" fmla="*/ 31433 w 31432"/>
                        <a:gd name="connsiteY93" fmla="*/ 10478 h 10477"/>
                        <a:gd name="connsiteX94" fmla="*/ 3810 w 31432"/>
                        <a:gd name="connsiteY94" fmla="*/ 0 h 10477"/>
                        <a:gd name="connsiteX95" fmla="*/ 3810 w 31432"/>
                        <a:gd name="connsiteY95" fmla="*/ 0 h 10477"/>
                        <a:gd name="connsiteX96" fmla="*/ 3810 w 31432"/>
                        <a:gd name="connsiteY96" fmla="*/ 0 h 10477"/>
                        <a:gd name="connsiteX97" fmla="*/ 3810 w 31432"/>
                        <a:gd name="connsiteY97" fmla="*/ 0 h 10477"/>
                        <a:gd name="connsiteX98" fmla="*/ 3810 w 31432"/>
                        <a:gd name="connsiteY98" fmla="*/ 0 h 10477"/>
                        <a:gd name="connsiteX99" fmla="*/ 8572 w 31432"/>
                        <a:gd name="connsiteY99" fmla="*/ 953 h 10477"/>
                        <a:gd name="connsiteX100" fmla="*/ 8572 w 31432"/>
                        <a:gd name="connsiteY100" fmla="*/ 953 h 10477"/>
                        <a:gd name="connsiteX101" fmla="*/ 8572 w 31432"/>
                        <a:gd name="connsiteY101" fmla="*/ 953 h 10477"/>
                        <a:gd name="connsiteX102" fmla="*/ 8572 w 31432"/>
                        <a:gd name="connsiteY102" fmla="*/ 953 h 10477"/>
                        <a:gd name="connsiteX103" fmla="*/ 8572 w 31432"/>
                        <a:gd name="connsiteY103" fmla="*/ 953 h 10477"/>
                        <a:gd name="connsiteX104" fmla="*/ 29528 w 31432"/>
                        <a:gd name="connsiteY104" fmla="*/ 8573 h 10477"/>
                        <a:gd name="connsiteX105" fmla="*/ 29528 w 31432"/>
                        <a:gd name="connsiteY105" fmla="*/ 8573 h 10477"/>
                        <a:gd name="connsiteX106" fmla="*/ 29528 w 31432"/>
                        <a:gd name="connsiteY106" fmla="*/ 8573 h 10477"/>
                        <a:gd name="connsiteX107" fmla="*/ 29528 w 31432"/>
                        <a:gd name="connsiteY107" fmla="*/ 8573 h 10477"/>
                        <a:gd name="connsiteX108" fmla="*/ 29528 w 31432"/>
                        <a:gd name="connsiteY108" fmla="*/ 8573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1432" h="10477">
                          <a:moveTo>
                            <a:pt x="31433" y="10478"/>
                          </a:moveTo>
                          <a:cubicBezTo>
                            <a:pt x="31433" y="10478"/>
                            <a:pt x="31433" y="9525"/>
                            <a:pt x="31433" y="10478"/>
                          </a:cubicBezTo>
                          <a:cubicBezTo>
                            <a:pt x="30480" y="10478"/>
                            <a:pt x="29528" y="9525"/>
                            <a:pt x="29528" y="9525"/>
                          </a:cubicBezTo>
                          <a:cubicBezTo>
                            <a:pt x="29528" y="9525"/>
                            <a:pt x="28575" y="9525"/>
                            <a:pt x="28575" y="9525"/>
                          </a:cubicBezTo>
                          <a:cubicBezTo>
                            <a:pt x="28575" y="9525"/>
                            <a:pt x="27622" y="9525"/>
                            <a:pt x="27622" y="8573"/>
                          </a:cubicBezTo>
                          <a:cubicBezTo>
                            <a:pt x="27622" y="8573"/>
                            <a:pt x="27622" y="8573"/>
                            <a:pt x="27622" y="8573"/>
                          </a:cubicBezTo>
                          <a:cubicBezTo>
                            <a:pt x="27622" y="8573"/>
                            <a:pt x="27622" y="8573"/>
                            <a:pt x="26670" y="8573"/>
                          </a:cubicBezTo>
                          <a:cubicBezTo>
                            <a:pt x="26670" y="8573"/>
                            <a:pt x="25718" y="8573"/>
                            <a:pt x="25718" y="8573"/>
                          </a:cubicBezTo>
                          <a:cubicBezTo>
                            <a:pt x="25718" y="8573"/>
                            <a:pt x="24765" y="8573"/>
                            <a:pt x="24765" y="8573"/>
                          </a:cubicBezTo>
                          <a:cubicBezTo>
                            <a:pt x="24765" y="8573"/>
                            <a:pt x="24765" y="8573"/>
                            <a:pt x="23813" y="8573"/>
                          </a:cubicBezTo>
                          <a:cubicBezTo>
                            <a:pt x="23813" y="8573"/>
                            <a:pt x="23813" y="8573"/>
                            <a:pt x="23813" y="8573"/>
                          </a:cubicBezTo>
                          <a:cubicBezTo>
                            <a:pt x="23813" y="8573"/>
                            <a:pt x="23813" y="8573"/>
                            <a:pt x="22860" y="8573"/>
                          </a:cubicBezTo>
                          <a:cubicBezTo>
                            <a:pt x="22860" y="8573"/>
                            <a:pt x="21908" y="8573"/>
                            <a:pt x="21908" y="8573"/>
                          </a:cubicBezTo>
                          <a:cubicBezTo>
                            <a:pt x="21908" y="8573"/>
                            <a:pt x="20955" y="8573"/>
                            <a:pt x="20955" y="8573"/>
                          </a:cubicBezTo>
                          <a:cubicBezTo>
                            <a:pt x="20955" y="8573"/>
                            <a:pt x="20003" y="8573"/>
                            <a:pt x="20003" y="8573"/>
                          </a:cubicBezTo>
                          <a:cubicBezTo>
                            <a:pt x="20003" y="8573"/>
                            <a:pt x="20003" y="8573"/>
                            <a:pt x="20003" y="8573"/>
                          </a:cubicBezTo>
                          <a:cubicBezTo>
                            <a:pt x="20003" y="8573"/>
                            <a:pt x="20003" y="8573"/>
                            <a:pt x="20003" y="8573"/>
                          </a:cubicBezTo>
                          <a:cubicBezTo>
                            <a:pt x="20003" y="8573"/>
                            <a:pt x="19050" y="8573"/>
                            <a:pt x="19050" y="8573"/>
                          </a:cubicBezTo>
                          <a:cubicBezTo>
                            <a:pt x="19050" y="8573"/>
                            <a:pt x="18097" y="8573"/>
                            <a:pt x="18097" y="8573"/>
                          </a:cubicBezTo>
                          <a:cubicBezTo>
                            <a:pt x="18097" y="8573"/>
                            <a:pt x="18097" y="8573"/>
                            <a:pt x="18097" y="8573"/>
                          </a:cubicBezTo>
                          <a:cubicBezTo>
                            <a:pt x="18097" y="8573"/>
                            <a:pt x="18097" y="8573"/>
                            <a:pt x="17145" y="8573"/>
                          </a:cubicBezTo>
                          <a:cubicBezTo>
                            <a:pt x="17145" y="8573"/>
                            <a:pt x="17145" y="8573"/>
                            <a:pt x="17145" y="8573"/>
                          </a:cubicBezTo>
                          <a:cubicBezTo>
                            <a:pt x="17145" y="8573"/>
                            <a:pt x="17145" y="8573"/>
                            <a:pt x="16193" y="8573"/>
                          </a:cubicBezTo>
                          <a:cubicBezTo>
                            <a:pt x="16193" y="8573"/>
                            <a:pt x="16193" y="8573"/>
                            <a:pt x="16193" y="8573"/>
                          </a:cubicBezTo>
                          <a:cubicBezTo>
                            <a:pt x="16193" y="8573"/>
                            <a:pt x="16193" y="8573"/>
                            <a:pt x="16193" y="8573"/>
                          </a:cubicBezTo>
                          <a:cubicBezTo>
                            <a:pt x="16193" y="8573"/>
                            <a:pt x="16193" y="8573"/>
                            <a:pt x="16193" y="8573"/>
                          </a:cubicBezTo>
                          <a:cubicBezTo>
                            <a:pt x="16193" y="8573"/>
                            <a:pt x="15240" y="8573"/>
                            <a:pt x="15240" y="8573"/>
                          </a:cubicBezTo>
                          <a:cubicBezTo>
                            <a:pt x="15240" y="8573"/>
                            <a:pt x="14288" y="8573"/>
                            <a:pt x="14288" y="8573"/>
                          </a:cubicBezTo>
                          <a:cubicBezTo>
                            <a:pt x="14288" y="8573"/>
                            <a:pt x="14288" y="8573"/>
                            <a:pt x="14288" y="8573"/>
                          </a:cubicBezTo>
                          <a:cubicBezTo>
                            <a:pt x="14288" y="8573"/>
                            <a:pt x="14288" y="8573"/>
                            <a:pt x="14288" y="8573"/>
                          </a:cubicBezTo>
                          <a:cubicBezTo>
                            <a:pt x="14288" y="8573"/>
                            <a:pt x="14288" y="8573"/>
                            <a:pt x="14288" y="8573"/>
                          </a:cubicBezTo>
                          <a:cubicBezTo>
                            <a:pt x="14288" y="8573"/>
                            <a:pt x="13335" y="8573"/>
                            <a:pt x="13335" y="8573"/>
                          </a:cubicBezTo>
                          <a:cubicBezTo>
                            <a:pt x="12383" y="8573"/>
                            <a:pt x="11430" y="7620"/>
                            <a:pt x="10478" y="7620"/>
                          </a:cubicBezTo>
                          <a:cubicBezTo>
                            <a:pt x="9525" y="7620"/>
                            <a:pt x="9525" y="7620"/>
                            <a:pt x="8572" y="6668"/>
                          </a:cubicBezTo>
                          <a:cubicBezTo>
                            <a:pt x="7620" y="6668"/>
                            <a:pt x="6668" y="6668"/>
                            <a:pt x="6668" y="5715"/>
                          </a:cubicBezTo>
                          <a:cubicBezTo>
                            <a:pt x="5715" y="5715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2858" y="4763"/>
                          </a:cubicBezTo>
                          <a:cubicBezTo>
                            <a:pt x="2858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3810"/>
                            <a:pt x="953" y="3810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0" y="2858"/>
                          </a:cubicBezTo>
                          <a:cubicBezTo>
                            <a:pt x="0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2858"/>
                            <a:pt x="953" y="3810"/>
                            <a:pt x="1905" y="3810"/>
                          </a:cubicBezTo>
                          <a:cubicBezTo>
                            <a:pt x="2858" y="3810"/>
                            <a:pt x="3810" y="3810"/>
                            <a:pt x="3810" y="4763"/>
                          </a:cubicBezTo>
                          <a:cubicBezTo>
                            <a:pt x="3810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5715" y="4763"/>
                            <a:pt x="5715" y="4763"/>
                            <a:pt x="6668" y="4763"/>
                          </a:cubicBezTo>
                          <a:cubicBezTo>
                            <a:pt x="7620" y="4763"/>
                            <a:pt x="7620" y="4763"/>
                            <a:pt x="8572" y="5715"/>
                          </a:cubicBezTo>
                          <a:cubicBezTo>
                            <a:pt x="9525" y="5715"/>
                            <a:pt x="10478" y="5715"/>
                            <a:pt x="10478" y="6668"/>
                          </a:cubicBezTo>
                          <a:cubicBezTo>
                            <a:pt x="10478" y="6668"/>
                            <a:pt x="11430" y="6668"/>
                            <a:pt x="11430" y="6668"/>
                          </a:cubicBezTo>
                          <a:cubicBezTo>
                            <a:pt x="11430" y="6668"/>
                            <a:pt x="12383" y="6668"/>
                            <a:pt x="12383" y="6668"/>
                          </a:cubicBezTo>
                          <a:cubicBezTo>
                            <a:pt x="12383" y="6668"/>
                            <a:pt x="12383" y="6668"/>
                            <a:pt x="13335" y="6668"/>
                          </a:cubicBezTo>
                          <a:cubicBezTo>
                            <a:pt x="13335" y="6668"/>
                            <a:pt x="13335" y="6668"/>
                            <a:pt x="13335" y="6668"/>
                          </a:cubicBezTo>
                          <a:cubicBezTo>
                            <a:pt x="13335" y="6668"/>
                            <a:pt x="13335" y="6668"/>
                            <a:pt x="13335" y="6668"/>
                          </a:cubicBezTo>
                          <a:cubicBezTo>
                            <a:pt x="13335" y="6668"/>
                            <a:pt x="14288" y="6668"/>
                            <a:pt x="14288" y="6668"/>
                          </a:cubicBezTo>
                          <a:cubicBezTo>
                            <a:pt x="14288" y="6668"/>
                            <a:pt x="15240" y="6668"/>
                            <a:pt x="15240" y="6668"/>
                          </a:cubicBezTo>
                          <a:cubicBezTo>
                            <a:pt x="15240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7145" y="6668"/>
                          </a:cubicBezTo>
                          <a:cubicBezTo>
                            <a:pt x="17145" y="6668"/>
                            <a:pt x="18097" y="6668"/>
                            <a:pt x="18097" y="6668"/>
                          </a:cubicBezTo>
                          <a:cubicBezTo>
                            <a:pt x="18097" y="6668"/>
                            <a:pt x="19050" y="6668"/>
                            <a:pt x="19050" y="6668"/>
                          </a:cubicBezTo>
                          <a:cubicBezTo>
                            <a:pt x="19050" y="6668"/>
                            <a:pt x="19050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955" y="6668"/>
                            <a:pt x="20955" y="6668"/>
                            <a:pt x="21908" y="6668"/>
                          </a:cubicBezTo>
                          <a:cubicBezTo>
                            <a:pt x="21908" y="6668"/>
                            <a:pt x="21908" y="6668"/>
                            <a:pt x="21908" y="6668"/>
                          </a:cubicBezTo>
                          <a:cubicBezTo>
                            <a:pt x="22860" y="6668"/>
                            <a:pt x="23813" y="7620"/>
                            <a:pt x="25718" y="7620"/>
                          </a:cubicBezTo>
                          <a:cubicBezTo>
                            <a:pt x="26670" y="7620"/>
                            <a:pt x="26670" y="7620"/>
                            <a:pt x="27622" y="8573"/>
                          </a:cubicBezTo>
                          <a:cubicBezTo>
                            <a:pt x="27622" y="8573"/>
                            <a:pt x="28575" y="8573"/>
                            <a:pt x="28575" y="8573"/>
                          </a:cubicBezTo>
                          <a:cubicBezTo>
                            <a:pt x="28575" y="8573"/>
                            <a:pt x="29528" y="8573"/>
                            <a:pt x="29528" y="8573"/>
                          </a:cubicBezTo>
                          <a:cubicBezTo>
                            <a:pt x="29528" y="8573"/>
                            <a:pt x="29528" y="8573"/>
                            <a:pt x="29528" y="8573"/>
                          </a:cubicBezTo>
                          <a:lnTo>
                            <a:pt x="31433" y="10478"/>
                          </a:lnTo>
                          <a:close/>
                          <a:moveTo>
                            <a:pt x="3810" y="0"/>
                          </a:moveTo>
                          <a:cubicBezTo>
                            <a:pt x="3810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3810" y="0"/>
                            <a:pt x="3810" y="0"/>
                          </a:cubicBezTo>
                          <a:close/>
                          <a:moveTo>
                            <a:pt x="8572" y="953"/>
                          </a:moveTo>
                          <a:cubicBezTo>
                            <a:pt x="8572" y="953"/>
                            <a:pt x="8572" y="953"/>
                            <a:pt x="8572" y="953"/>
                          </a:cubicBezTo>
                          <a:cubicBezTo>
                            <a:pt x="7620" y="953"/>
                            <a:pt x="7620" y="953"/>
                            <a:pt x="8572" y="953"/>
                          </a:cubicBezTo>
                          <a:cubicBezTo>
                            <a:pt x="7620" y="953"/>
                            <a:pt x="7620" y="1905"/>
                            <a:pt x="8572" y="953"/>
                          </a:cubicBezTo>
                          <a:cubicBezTo>
                            <a:pt x="8572" y="1905"/>
                            <a:pt x="8572" y="1905"/>
                            <a:pt x="8572" y="953"/>
                          </a:cubicBezTo>
                          <a:close/>
                          <a:moveTo>
                            <a:pt x="29528" y="8573"/>
                          </a:moveTo>
                          <a:cubicBezTo>
                            <a:pt x="29528" y="8573"/>
                            <a:pt x="29528" y="8573"/>
                            <a:pt x="29528" y="8573"/>
                          </a:cubicBezTo>
                          <a:cubicBezTo>
                            <a:pt x="29528" y="8573"/>
                            <a:pt x="29528" y="8573"/>
                            <a:pt x="29528" y="8573"/>
                          </a:cubicBezTo>
                          <a:cubicBezTo>
                            <a:pt x="29528" y="8573"/>
                            <a:pt x="29528" y="8573"/>
                            <a:pt x="29528" y="8573"/>
                          </a:cubicBezTo>
                          <a:cubicBezTo>
                            <a:pt x="29528" y="8573"/>
                            <a:pt x="29528" y="8573"/>
                            <a:pt x="29528" y="8573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7" name="任意多边形: 形状 1720"/>
                    <p:cNvSpPr/>
                    <p:nvPr/>
                  </p:nvSpPr>
                  <p:spPr>
                    <a:xfrm>
                      <a:off x="3939540" y="473678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38" name="任意多边形: 形状 1721"/>
                    <p:cNvSpPr/>
                    <p:nvPr/>
                  </p:nvSpPr>
                  <p:spPr>
                    <a:xfrm>
                      <a:off x="3935730" y="4734877"/>
                      <a:ext cx="4762" cy="2857"/>
                    </a:xfrm>
                    <a:custGeom>
                      <a:avLst/>
                      <a:gdLst>
                        <a:gd name="connsiteX0" fmla="*/ 4763 w 4762"/>
                        <a:gd name="connsiteY0" fmla="*/ 1905 h 2857"/>
                        <a:gd name="connsiteX1" fmla="*/ 4763 w 4762"/>
                        <a:gd name="connsiteY1" fmla="*/ 0 h 2857"/>
                        <a:gd name="connsiteX2" fmla="*/ 4763 w 4762"/>
                        <a:gd name="connsiteY2" fmla="*/ 0 h 2857"/>
                        <a:gd name="connsiteX3" fmla="*/ 4763 w 4762"/>
                        <a:gd name="connsiteY3" fmla="*/ 0 h 2857"/>
                        <a:gd name="connsiteX4" fmla="*/ 4763 w 4762"/>
                        <a:gd name="connsiteY4" fmla="*/ 0 h 2857"/>
                        <a:gd name="connsiteX5" fmla="*/ 4763 w 4762"/>
                        <a:gd name="connsiteY5" fmla="*/ 0 h 2857"/>
                        <a:gd name="connsiteX6" fmla="*/ 3810 w 4762"/>
                        <a:gd name="connsiteY6" fmla="*/ 0 h 2857"/>
                        <a:gd name="connsiteX7" fmla="*/ 2857 w 4762"/>
                        <a:gd name="connsiteY7" fmla="*/ 0 h 2857"/>
                        <a:gd name="connsiteX8" fmla="*/ 1905 w 4762"/>
                        <a:gd name="connsiteY8" fmla="*/ 0 h 2857"/>
                        <a:gd name="connsiteX9" fmla="*/ 1905 w 4762"/>
                        <a:gd name="connsiteY9" fmla="*/ 0 h 2857"/>
                        <a:gd name="connsiteX10" fmla="*/ 1905 w 4762"/>
                        <a:gd name="connsiteY10" fmla="*/ 0 h 2857"/>
                        <a:gd name="connsiteX11" fmla="*/ 952 w 4762"/>
                        <a:gd name="connsiteY11" fmla="*/ 0 h 2857"/>
                        <a:gd name="connsiteX12" fmla="*/ 0 w 4762"/>
                        <a:gd name="connsiteY12" fmla="*/ 1905 h 2857"/>
                        <a:gd name="connsiteX13" fmla="*/ 952 w 4762"/>
                        <a:gd name="connsiteY13" fmla="*/ 1905 h 2857"/>
                        <a:gd name="connsiteX14" fmla="*/ 1905 w 4762"/>
                        <a:gd name="connsiteY14" fmla="*/ 2857 h 2857"/>
                        <a:gd name="connsiteX15" fmla="*/ 2857 w 4762"/>
                        <a:gd name="connsiteY15" fmla="*/ 2857 h 2857"/>
                        <a:gd name="connsiteX16" fmla="*/ 4763 w 4762"/>
                        <a:gd name="connsiteY16" fmla="*/ 1905 h 2857"/>
                        <a:gd name="connsiteX17" fmla="*/ 4763 w 4762"/>
                        <a:gd name="connsiteY17" fmla="*/ 1905 h 2857"/>
                        <a:gd name="connsiteX18" fmla="*/ 4763 w 4762"/>
                        <a:gd name="connsiteY18" fmla="*/ 1905 h 2857"/>
                        <a:gd name="connsiteX19" fmla="*/ 4763 w 4762"/>
                        <a:gd name="connsiteY19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762" h="2857">
                          <a:moveTo>
                            <a:pt x="4763" y="1905"/>
                          </a:moveTo>
                          <a:cubicBezTo>
                            <a:pt x="4763" y="953"/>
                            <a:pt x="4763" y="953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1905" y="2857"/>
                          </a:cubicBezTo>
                          <a:cubicBezTo>
                            <a:pt x="1905" y="2857"/>
                            <a:pt x="2857" y="2857"/>
                            <a:pt x="2857" y="2857"/>
                          </a:cubicBezTo>
                          <a:cubicBezTo>
                            <a:pt x="3810" y="1905"/>
                            <a:pt x="3810" y="1905"/>
                            <a:pt x="4763" y="1905"/>
                          </a:cubicBezTo>
                          <a:cubicBezTo>
                            <a:pt x="3810" y="1905"/>
                            <a:pt x="3810" y="1905"/>
                            <a:pt x="4763" y="1905"/>
                          </a:cubicBezTo>
                          <a:cubicBezTo>
                            <a:pt x="3810" y="1905"/>
                            <a:pt x="3810" y="1905"/>
                            <a:pt x="4763" y="1905"/>
                          </a:cubicBezTo>
                          <a:cubicBezTo>
                            <a:pt x="3810" y="1905"/>
                            <a:pt x="4763" y="1905"/>
                            <a:pt x="4763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39" name="图形 2"/>
                  <p:cNvGrpSpPr/>
                  <p:nvPr/>
                </p:nvGrpSpPr>
                <p:grpSpPr>
                  <a:xfrm>
                    <a:off x="3968115" y="4745354"/>
                    <a:ext cx="34290" cy="12382"/>
                    <a:chOff x="3968115" y="4745354"/>
                    <a:chExt cx="34290" cy="12382"/>
                  </a:xfrm>
                  <a:solidFill>
                    <a:srgbClr val="FCF4E9"/>
                  </a:solidFill>
                </p:grpSpPr>
                <p:sp>
                  <p:nvSpPr>
                    <p:cNvPr id="1840" name="任意多边形: 形状 1723"/>
                    <p:cNvSpPr/>
                    <p:nvPr/>
                  </p:nvSpPr>
                  <p:spPr>
                    <a:xfrm>
                      <a:off x="3970972" y="47453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41" name="任意多边形: 形状 1724"/>
                    <p:cNvSpPr/>
                    <p:nvPr/>
                  </p:nvSpPr>
                  <p:spPr>
                    <a:xfrm>
                      <a:off x="3970972" y="4747259"/>
                      <a:ext cx="31432" cy="10477"/>
                    </a:xfrm>
                    <a:custGeom>
                      <a:avLst/>
                      <a:gdLst>
                        <a:gd name="connsiteX0" fmla="*/ 31433 w 31432"/>
                        <a:gd name="connsiteY0" fmla="*/ 10478 h 10477"/>
                        <a:gd name="connsiteX1" fmla="*/ 31433 w 31432"/>
                        <a:gd name="connsiteY1" fmla="*/ 10478 h 10477"/>
                        <a:gd name="connsiteX2" fmla="*/ 29528 w 31432"/>
                        <a:gd name="connsiteY2" fmla="*/ 9525 h 10477"/>
                        <a:gd name="connsiteX3" fmla="*/ 28575 w 31432"/>
                        <a:gd name="connsiteY3" fmla="*/ 9525 h 10477"/>
                        <a:gd name="connsiteX4" fmla="*/ 27622 w 31432"/>
                        <a:gd name="connsiteY4" fmla="*/ 8572 h 10477"/>
                        <a:gd name="connsiteX5" fmla="*/ 27622 w 31432"/>
                        <a:gd name="connsiteY5" fmla="*/ 8572 h 10477"/>
                        <a:gd name="connsiteX6" fmla="*/ 26670 w 31432"/>
                        <a:gd name="connsiteY6" fmla="*/ 8572 h 10477"/>
                        <a:gd name="connsiteX7" fmla="*/ 25718 w 31432"/>
                        <a:gd name="connsiteY7" fmla="*/ 8572 h 10477"/>
                        <a:gd name="connsiteX8" fmla="*/ 24765 w 31432"/>
                        <a:gd name="connsiteY8" fmla="*/ 8572 h 10477"/>
                        <a:gd name="connsiteX9" fmla="*/ 23813 w 31432"/>
                        <a:gd name="connsiteY9" fmla="*/ 8572 h 10477"/>
                        <a:gd name="connsiteX10" fmla="*/ 23813 w 31432"/>
                        <a:gd name="connsiteY10" fmla="*/ 8572 h 10477"/>
                        <a:gd name="connsiteX11" fmla="*/ 22860 w 31432"/>
                        <a:gd name="connsiteY11" fmla="*/ 8572 h 10477"/>
                        <a:gd name="connsiteX12" fmla="*/ 21908 w 31432"/>
                        <a:gd name="connsiteY12" fmla="*/ 8572 h 10477"/>
                        <a:gd name="connsiteX13" fmla="*/ 20955 w 31432"/>
                        <a:gd name="connsiteY13" fmla="*/ 8572 h 10477"/>
                        <a:gd name="connsiteX14" fmla="*/ 20003 w 31432"/>
                        <a:gd name="connsiteY14" fmla="*/ 8572 h 10477"/>
                        <a:gd name="connsiteX15" fmla="*/ 20003 w 31432"/>
                        <a:gd name="connsiteY15" fmla="*/ 8572 h 10477"/>
                        <a:gd name="connsiteX16" fmla="*/ 20003 w 31432"/>
                        <a:gd name="connsiteY16" fmla="*/ 8572 h 10477"/>
                        <a:gd name="connsiteX17" fmla="*/ 19050 w 31432"/>
                        <a:gd name="connsiteY17" fmla="*/ 8572 h 10477"/>
                        <a:gd name="connsiteX18" fmla="*/ 18097 w 31432"/>
                        <a:gd name="connsiteY18" fmla="*/ 8572 h 10477"/>
                        <a:gd name="connsiteX19" fmla="*/ 18097 w 31432"/>
                        <a:gd name="connsiteY19" fmla="*/ 8572 h 10477"/>
                        <a:gd name="connsiteX20" fmla="*/ 17145 w 31432"/>
                        <a:gd name="connsiteY20" fmla="*/ 8572 h 10477"/>
                        <a:gd name="connsiteX21" fmla="*/ 17145 w 31432"/>
                        <a:gd name="connsiteY21" fmla="*/ 8572 h 10477"/>
                        <a:gd name="connsiteX22" fmla="*/ 16193 w 31432"/>
                        <a:gd name="connsiteY22" fmla="*/ 8572 h 10477"/>
                        <a:gd name="connsiteX23" fmla="*/ 16193 w 31432"/>
                        <a:gd name="connsiteY23" fmla="*/ 8572 h 10477"/>
                        <a:gd name="connsiteX24" fmla="*/ 16193 w 31432"/>
                        <a:gd name="connsiteY24" fmla="*/ 8572 h 10477"/>
                        <a:gd name="connsiteX25" fmla="*/ 16193 w 31432"/>
                        <a:gd name="connsiteY25" fmla="*/ 8572 h 10477"/>
                        <a:gd name="connsiteX26" fmla="*/ 15240 w 31432"/>
                        <a:gd name="connsiteY26" fmla="*/ 8572 h 10477"/>
                        <a:gd name="connsiteX27" fmla="*/ 14288 w 31432"/>
                        <a:gd name="connsiteY27" fmla="*/ 8572 h 10477"/>
                        <a:gd name="connsiteX28" fmla="*/ 14288 w 31432"/>
                        <a:gd name="connsiteY28" fmla="*/ 8572 h 10477"/>
                        <a:gd name="connsiteX29" fmla="*/ 14288 w 31432"/>
                        <a:gd name="connsiteY29" fmla="*/ 8572 h 10477"/>
                        <a:gd name="connsiteX30" fmla="*/ 14288 w 31432"/>
                        <a:gd name="connsiteY30" fmla="*/ 8572 h 10477"/>
                        <a:gd name="connsiteX31" fmla="*/ 13335 w 31432"/>
                        <a:gd name="connsiteY31" fmla="*/ 8572 h 10477"/>
                        <a:gd name="connsiteX32" fmla="*/ 10478 w 31432"/>
                        <a:gd name="connsiteY32" fmla="*/ 7620 h 10477"/>
                        <a:gd name="connsiteX33" fmla="*/ 8572 w 31432"/>
                        <a:gd name="connsiteY33" fmla="*/ 6668 h 10477"/>
                        <a:gd name="connsiteX34" fmla="*/ 6668 w 31432"/>
                        <a:gd name="connsiteY34" fmla="*/ 5715 h 10477"/>
                        <a:gd name="connsiteX35" fmla="*/ 4763 w 31432"/>
                        <a:gd name="connsiteY35" fmla="*/ 4763 h 10477"/>
                        <a:gd name="connsiteX36" fmla="*/ 4763 w 31432"/>
                        <a:gd name="connsiteY36" fmla="*/ 4763 h 10477"/>
                        <a:gd name="connsiteX37" fmla="*/ 3810 w 31432"/>
                        <a:gd name="connsiteY37" fmla="*/ 4763 h 10477"/>
                        <a:gd name="connsiteX38" fmla="*/ 3810 w 31432"/>
                        <a:gd name="connsiteY38" fmla="*/ 4763 h 10477"/>
                        <a:gd name="connsiteX39" fmla="*/ 3810 w 31432"/>
                        <a:gd name="connsiteY39" fmla="*/ 4763 h 10477"/>
                        <a:gd name="connsiteX40" fmla="*/ 3810 w 31432"/>
                        <a:gd name="connsiteY40" fmla="*/ 4763 h 10477"/>
                        <a:gd name="connsiteX41" fmla="*/ 2858 w 31432"/>
                        <a:gd name="connsiteY41" fmla="*/ 4763 h 10477"/>
                        <a:gd name="connsiteX42" fmla="*/ 1905 w 31432"/>
                        <a:gd name="connsiteY42" fmla="*/ 4763 h 10477"/>
                        <a:gd name="connsiteX43" fmla="*/ 1905 w 31432"/>
                        <a:gd name="connsiteY43" fmla="*/ 4763 h 10477"/>
                        <a:gd name="connsiteX44" fmla="*/ 953 w 31432"/>
                        <a:gd name="connsiteY44" fmla="*/ 4763 h 10477"/>
                        <a:gd name="connsiteX45" fmla="*/ 953 w 31432"/>
                        <a:gd name="connsiteY45" fmla="*/ 4763 h 10477"/>
                        <a:gd name="connsiteX46" fmla="*/ 953 w 31432"/>
                        <a:gd name="connsiteY46" fmla="*/ 4763 h 10477"/>
                        <a:gd name="connsiteX47" fmla="*/ 953 w 31432"/>
                        <a:gd name="connsiteY47" fmla="*/ 2858 h 10477"/>
                        <a:gd name="connsiteX48" fmla="*/ 953 w 31432"/>
                        <a:gd name="connsiteY48" fmla="*/ 2858 h 10477"/>
                        <a:gd name="connsiteX49" fmla="*/ 953 w 31432"/>
                        <a:gd name="connsiteY49" fmla="*/ 2858 h 10477"/>
                        <a:gd name="connsiteX50" fmla="*/ 953 w 31432"/>
                        <a:gd name="connsiteY50" fmla="*/ 2858 h 10477"/>
                        <a:gd name="connsiteX51" fmla="*/ 953 w 31432"/>
                        <a:gd name="connsiteY51" fmla="*/ 2858 h 10477"/>
                        <a:gd name="connsiteX52" fmla="*/ 0 w 31432"/>
                        <a:gd name="connsiteY52" fmla="*/ 2858 h 10477"/>
                        <a:gd name="connsiteX53" fmla="*/ 953 w 31432"/>
                        <a:gd name="connsiteY53" fmla="*/ 2858 h 10477"/>
                        <a:gd name="connsiteX54" fmla="*/ 953 w 31432"/>
                        <a:gd name="connsiteY54" fmla="*/ 3810 h 10477"/>
                        <a:gd name="connsiteX55" fmla="*/ 953 w 31432"/>
                        <a:gd name="connsiteY55" fmla="*/ 3810 h 10477"/>
                        <a:gd name="connsiteX56" fmla="*/ 953 w 31432"/>
                        <a:gd name="connsiteY56" fmla="*/ 3810 h 10477"/>
                        <a:gd name="connsiteX57" fmla="*/ 1905 w 31432"/>
                        <a:gd name="connsiteY57" fmla="*/ 3810 h 10477"/>
                        <a:gd name="connsiteX58" fmla="*/ 3810 w 31432"/>
                        <a:gd name="connsiteY58" fmla="*/ 4763 h 10477"/>
                        <a:gd name="connsiteX59" fmla="*/ 4763 w 31432"/>
                        <a:gd name="connsiteY59" fmla="*/ 4763 h 10477"/>
                        <a:gd name="connsiteX60" fmla="*/ 4763 w 31432"/>
                        <a:gd name="connsiteY60" fmla="*/ 4763 h 10477"/>
                        <a:gd name="connsiteX61" fmla="*/ 6668 w 31432"/>
                        <a:gd name="connsiteY61" fmla="*/ 4763 h 10477"/>
                        <a:gd name="connsiteX62" fmla="*/ 8572 w 31432"/>
                        <a:gd name="connsiteY62" fmla="*/ 5715 h 10477"/>
                        <a:gd name="connsiteX63" fmla="*/ 10478 w 31432"/>
                        <a:gd name="connsiteY63" fmla="*/ 6668 h 10477"/>
                        <a:gd name="connsiteX64" fmla="*/ 11430 w 31432"/>
                        <a:gd name="connsiteY64" fmla="*/ 6668 h 10477"/>
                        <a:gd name="connsiteX65" fmla="*/ 12383 w 31432"/>
                        <a:gd name="connsiteY65" fmla="*/ 6668 h 10477"/>
                        <a:gd name="connsiteX66" fmla="*/ 13335 w 31432"/>
                        <a:gd name="connsiteY66" fmla="*/ 6668 h 10477"/>
                        <a:gd name="connsiteX67" fmla="*/ 13335 w 31432"/>
                        <a:gd name="connsiteY67" fmla="*/ 6668 h 10477"/>
                        <a:gd name="connsiteX68" fmla="*/ 13335 w 31432"/>
                        <a:gd name="connsiteY68" fmla="*/ 6668 h 10477"/>
                        <a:gd name="connsiteX69" fmla="*/ 14288 w 31432"/>
                        <a:gd name="connsiteY69" fmla="*/ 6668 h 10477"/>
                        <a:gd name="connsiteX70" fmla="*/ 15240 w 31432"/>
                        <a:gd name="connsiteY70" fmla="*/ 6668 h 10477"/>
                        <a:gd name="connsiteX71" fmla="*/ 16193 w 31432"/>
                        <a:gd name="connsiteY71" fmla="*/ 6668 h 10477"/>
                        <a:gd name="connsiteX72" fmla="*/ 16193 w 31432"/>
                        <a:gd name="connsiteY72" fmla="*/ 6668 h 10477"/>
                        <a:gd name="connsiteX73" fmla="*/ 16193 w 31432"/>
                        <a:gd name="connsiteY73" fmla="*/ 6668 h 10477"/>
                        <a:gd name="connsiteX74" fmla="*/ 16193 w 31432"/>
                        <a:gd name="connsiteY74" fmla="*/ 6668 h 10477"/>
                        <a:gd name="connsiteX75" fmla="*/ 16193 w 31432"/>
                        <a:gd name="connsiteY75" fmla="*/ 6668 h 10477"/>
                        <a:gd name="connsiteX76" fmla="*/ 16193 w 31432"/>
                        <a:gd name="connsiteY76" fmla="*/ 6668 h 10477"/>
                        <a:gd name="connsiteX77" fmla="*/ 16193 w 31432"/>
                        <a:gd name="connsiteY77" fmla="*/ 6668 h 10477"/>
                        <a:gd name="connsiteX78" fmla="*/ 16193 w 31432"/>
                        <a:gd name="connsiteY78" fmla="*/ 6668 h 10477"/>
                        <a:gd name="connsiteX79" fmla="*/ 17145 w 31432"/>
                        <a:gd name="connsiteY79" fmla="*/ 6668 h 10477"/>
                        <a:gd name="connsiteX80" fmla="*/ 18097 w 31432"/>
                        <a:gd name="connsiteY80" fmla="*/ 6668 h 10477"/>
                        <a:gd name="connsiteX81" fmla="*/ 19050 w 31432"/>
                        <a:gd name="connsiteY81" fmla="*/ 6668 h 10477"/>
                        <a:gd name="connsiteX82" fmla="*/ 20003 w 31432"/>
                        <a:gd name="connsiteY82" fmla="*/ 6668 h 10477"/>
                        <a:gd name="connsiteX83" fmla="*/ 20003 w 31432"/>
                        <a:gd name="connsiteY83" fmla="*/ 6668 h 10477"/>
                        <a:gd name="connsiteX84" fmla="*/ 20003 w 31432"/>
                        <a:gd name="connsiteY84" fmla="*/ 6668 h 10477"/>
                        <a:gd name="connsiteX85" fmla="*/ 20003 w 31432"/>
                        <a:gd name="connsiteY85" fmla="*/ 6668 h 10477"/>
                        <a:gd name="connsiteX86" fmla="*/ 21908 w 31432"/>
                        <a:gd name="connsiteY86" fmla="*/ 6668 h 10477"/>
                        <a:gd name="connsiteX87" fmla="*/ 21908 w 31432"/>
                        <a:gd name="connsiteY87" fmla="*/ 6668 h 10477"/>
                        <a:gd name="connsiteX88" fmla="*/ 25718 w 31432"/>
                        <a:gd name="connsiteY88" fmla="*/ 7620 h 10477"/>
                        <a:gd name="connsiteX89" fmla="*/ 27622 w 31432"/>
                        <a:gd name="connsiteY89" fmla="*/ 8572 h 10477"/>
                        <a:gd name="connsiteX90" fmla="*/ 28575 w 31432"/>
                        <a:gd name="connsiteY90" fmla="*/ 8572 h 10477"/>
                        <a:gd name="connsiteX91" fmla="*/ 29528 w 31432"/>
                        <a:gd name="connsiteY91" fmla="*/ 8572 h 10477"/>
                        <a:gd name="connsiteX92" fmla="*/ 29528 w 31432"/>
                        <a:gd name="connsiteY92" fmla="*/ 8572 h 10477"/>
                        <a:gd name="connsiteX93" fmla="*/ 31433 w 31432"/>
                        <a:gd name="connsiteY93" fmla="*/ 10478 h 10477"/>
                        <a:gd name="connsiteX94" fmla="*/ 2858 w 31432"/>
                        <a:gd name="connsiteY94" fmla="*/ 0 h 10477"/>
                        <a:gd name="connsiteX95" fmla="*/ 2858 w 31432"/>
                        <a:gd name="connsiteY95" fmla="*/ 0 h 10477"/>
                        <a:gd name="connsiteX96" fmla="*/ 2858 w 31432"/>
                        <a:gd name="connsiteY96" fmla="*/ 0 h 10477"/>
                        <a:gd name="connsiteX97" fmla="*/ 2858 w 31432"/>
                        <a:gd name="connsiteY97" fmla="*/ 0 h 10477"/>
                        <a:gd name="connsiteX98" fmla="*/ 2858 w 31432"/>
                        <a:gd name="connsiteY98" fmla="*/ 0 h 10477"/>
                        <a:gd name="connsiteX99" fmla="*/ 7620 w 31432"/>
                        <a:gd name="connsiteY99" fmla="*/ 1905 h 10477"/>
                        <a:gd name="connsiteX100" fmla="*/ 7620 w 31432"/>
                        <a:gd name="connsiteY100" fmla="*/ 1905 h 10477"/>
                        <a:gd name="connsiteX101" fmla="*/ 7620 w 31432"/>
                        <a:gd name="connsiteY101" fmla="*/ 1905 h 10477"/>
                        <a:gd name="connsiteX102" fmla="*/ 7620 w 31432"/>
                        <a:gd name="connsiteY102" fmla="*/ 1905 h 10477"/>
                        <a:gd name="connsiteX103" fmla="*/ 7620 w 31432"/>
                        <a:gd name="connsiteY103" fmla="*/ 1905 h 10477"/>
                        <a:gd name="connsiteX104" fmla="*/ 28575 w 31432"/>
                        <a:gd name="connsiteY104" fmla="*/ 9525 h 10477"/>
                        <a:gd name="connsiteX105" fmla="*/ 28575 w 31432"/>
                        <a:gd name="connsiteY105" fmla="*/ 9525 h 10477"/>
                        <a:gd name="connsiteX106" fmla="*/ 28575 w 31432"/>
                        <a:gd name="connsiteY106" fmla="*/ 9525 h 10477"/>
                        <a:gd name="connsiteX107" fmla="*/ 28575 w 31432"/>
                        <a:gd name="connsiteY107" fmla="*/ 9525 h 10477"/>
                        <a:gd name="connsiteX108" fmla="*/ 28575 w 31432"/>
                        <a:gd name="connsiteY108" fmla="*/ 9525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1432" h="10477">
                          <a:moveTo>
                            <a:pt x="31433" y="10478"/>
                          </a:moveTo>
                          <a:cubicBezTo>
                            <a:pt x="30480" y="10478"/>
                            <a:pt x="30480" y="10478"/>
                            <a:pt x="31433" y="10478"/>
                          </a:cubicBezTo>
                          <a:cubicBezTo>
                            <a:pt x="30480" y="10478"/>
                            <a:pt x="29528" y="9525"/>
                            <a:pt x="29528" y="9525"/>
                          </a:cubicBezTo>
                          <a:cubicBezTo>
                            <a:pt x="29528" y="9525"/>
                            <a:pt x="28575" y="9525"/>
                            <a:pt x="28575" y="9525"/>
                          </a:cubicBezTo>
                          <a:cubicBezTo>
                            <a:pt x="28575" y="9525"/>
                            <a:pt x="27622" y="9525"/>
                            <a:pt x="27622" y="8572"/>
                          </a:cubicBezTo>
                          <a:cubicBezTo>
                            <a:pt x="27622" y="8572"/>
                            <a:pt x="27622" y="8572"/>
                            <a:pt x="27622" y="8572"/>
                          </a:cubicBezTo>
                          <a:cubicBezTo>
                            <a:pt x="27622" y="8572"/>
                            <a:pt x="27622" y="8572"/>
                            <a:pt x="26670" y="8572"/>
                          </a:cubicBezTo>
                          <a:cubicBezTo>
                            <a:pt x="26670" y="8572"/>
                            <a:pt x="25718" y="8572"/>
                            <a:pt x="25718" y="8572"/>
                          </a:cubicBezTo>
                          <a:cubicBezTo>
                            <a:pt x="25718" y="8572"/>
                            <a:pt x="24765" y="8572"/>
                            <a:pt x="24765" y="8572"/>
                          </a:cubicBezTo>
                          <a:cubicBezTo>
                            <a:pt x="24765" y="8572"/>
                            <a:pt x="24765" y="8572"/>
                            <a:pt x="23813" y="8572"/>
                          </a:cubicBezTo>
                          <a:cubicBezTo>
                            <a:pt x="23813" y="8572"/>
                            <a:pt x="23813" y="8572"/>
                            <a:pt x="23813" y="8572"/>
                          </a:cubicBezTo>
                          <a:cubicBezTo>
                            <a:pt x="23813" y="8572"/>
                            <a:pt x="23813" y="8572"/>
                            <a:pt x="22860" y="8572"/>
                          </a:cubicBezTo>
                          <a:cubicBezTo>
                            <a:pt x="22860" y="8572"/>
                            <a:pt x="21908" y="8572"/>
                            <a:pt x="21908" y="8572"/>
                          </a:cubicBezTo>
                          <a:cubicBezTo>
                            <a:pt x="21908" y="8572"/>
                            <a:pt x="20955" y="8572"/>
                            <a:pt x="20955" y="8572"/>
                          </a:cubicBezTo>
                          <a:cubicBezTo>
                            <a:pt x="20955" y="8572"/>
                            <a:pt x="20003" y="8572"/>
                            <a:pt x="20003" y="8572"/>
                          </a:cubicBezTo>
                          <a:cubicBezTo>
                            <a:pt x="20003" y="8572"/>
                            <a:pt x="20003" y="8572"/>
                            <a:pt x="20003" y="8572"/>
                          </a:cubicBezTo>
                          <a:cubicBezTo>
                            <a:pt x="20003" y="8572"/>
                            <a:pt x="20003" y="8572"/>
                            <a:pt x="20003" y="8572"/>
                          </a:cubicBezTo>
                          <a:cubicBezTo>
                            <a:pt x="20003" y="8572"/>
                            <a:pt x="19050" y="8572"/>
                            <a:pt x="19050" y="8572"/>
                          </a:cubicBezTo>
                          <a:cubicBezTo>
                            <a:pt x="19050" y="8572"/>
                            <a:pt x="18097" y="8572"/>
                            <a:pt x="18097" y="8572"/>
                          </a:cubicBezTo>
                          <a:cubicBezTo>
                            <a:pt x="18097" y="8572"/>
                            <a:pt x="18097" y="8572"/>
                            <a:pt x="18097" y="8572"/>
                          </a:cubicBezTo>
                          <a:cubicBezTo>
                            <a:pt x="18097" y="8572"/>
                            <a:pt x="18097" y="8572"/>
                            <a:pt x="17145" y="8572"/>
                          </a:cubicBezTo>
                          <a:cubicBezTo>
                            <a:pt x="17145" y="8572"/>
                            <a:pt x="17145" y="8572"/>
                            <a:pt x="17145" y="8572"/>
                          </a:cubicBezTo>
                          <a:cubicBezTo>
                            <a:pt x="17145" y="8572"/>
                            <a:pt x="17145" y="8572"/>
                            <a:pt x="16193" y="8572"/>
                          </a:cubicBezTo>
                          <a:cubicBezTo>
                            <a:pt x="16193" y="8572"/>
                            <a:pt x="16193" y="8572"/>
                            <a:pt x="16193" y="8572"/>
                          </a:cubicBezTo>
                          <a:cubicBezTo>
                            <a:pt x="16193" y="8572"/>
                            <a:pt x="16193" y="8572"/>
                            <a:pt x="16193" y="8572"/>
                          </a:cubicBezTo>
                          <a:cubicBezTo>
                            <a:pt x="16193" y="8572"/>
                            <a:pt x="16193" y="8572"/>
                            <a:pt x="16193" y="8572"/>
                          </a:cubicBezTo>
                          <a:cubicBezTo>
                            <a:pt x="16193" y="8572"/>
                            <a:pt x="15240" y="8572"/>
                            <a:pt x="15240" y="8572"/>
                          </a:cubicBezTo>
                          <a:cubicBezTo>
                            <a:pt x="15240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4288" y="8572"/>
                            <a:pt x="14288" y="8572"/>
                          </a:cubicBezTo>
                          <a:cubicBezTo>
                            <a:pt x="14288" y="8572"/>
                            <a:pt x="13335" y="8572"/>
                            <a:pt x="13335" y="8572"/>
                          </a:cubicBezTo>
                          <a:cubicBezTo>
                            <a:pt x="12383" y="8572"/>
                            <a:pt x="11430" y="7620"/>
                            <a:pt x="10478" y="7620"/>
                          </a:cubicBezTo>
                          <a:cubicBezTo>
                            <a:pt x="9525" y="7620"/>
                            <a:pt x="9525" y="7620"/>
                            <a:pt x="8572" y="6668"/>
                          </a:cubicBezTo>
                          <a:cubicBezTo>
                            <a:pt x="7620" y="6668"/>
                            <a:pt x="6668" y="6668"/>
                            <a:pt x="6668" y="5715"/>
                          </a:cubicBezTo>
                          <a:cubicBezTo>
                            <a:pt x="6668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2858" y="4763"/>
                          </a:cubicBezTo>
                          <a:cubicBezTo>
                            <a:pt x="2858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3810"/>
                            <a:pt x="953" y="3810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0" y="2858"/>
                          </a:cubicBezTo>
                          <a:cubicBezTo>
                            <a:pt x="0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2858"/>
                            <a:pt x="953" y="3810"/>
                            <a:pt x="1905" y="3810"/>
                          </a:cubicBezTo>
                          <a:cubicBezTo>
                            <a:pt x="2858" y="3810"/>
                            <a:pt x="3810" y="3810"/>
                            <a:pt x="3810" y="4763"/>
                          </a:cubicBezTo>
                          <a:cubicBezTo>
                            <a:pt x="3810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5715" y="4763"/>
                            <a:pt x="5715" y="4763"/>
                            <a:pt x="6668" y="4763"/>
                          </a:cubicBezTo>
                          <a:cubicBezTo>
                            <a:pt x="7620" y="4763"/>
                            <a:pt x="7620" y="4763"/>
                            <a:pt x="8572" y="5715"/>
                          </a:cubicBezTo>
                          <a:cubicBezTo>
                            <a:pt x="9525" y="5715"/>
                            <a:pt x="10478" y="5715"/>
                            <a:pt x="10478" y="6668"/>
                          </a:cubicBezTo>
                          <a:cubicBezTo>
                            <a:pt x="10478" y="6668"/>
                            <a:pt x="11430" y="6668"/>
                            <a:pt x="11430" y="6668"/>
                          </a:cubicBezTo>
                          <a:cubicBezTo>
                            <a:pt x="11430" y="6668"/>
                            <a:pt x="12383" y="6668"/>
                            <a:pt x="12383" y="6668"/>
                          </a:cubicBezTo>
                          <a:cubicBezTo>
                            <a:pt x="12383" y="6668"/>
                            <a:pt x="12383" y="6668"/>
                            <a:pt x="13335" y="6668"/>
                          </a:cubicBezTo>
                          <a:cubicBezTo>
                            <a:pt x="14288" y="6668"/>
                            <a:pt x="13335" y="6668"/>
                            <a:pt x="13335" y="6668"/>
                          </a:cubicBezTo>
                          <a:cubicBezTo>
                            <a:pt x="13335" y="6668"/>
                            <a:pt x="13335" y="6668"/>
                            <a:pt x="13335" y="6668"/>
                          </a:cubicBezTo>
                          <a:cubicBezTo>
                            <a:pt x="13335" y="6668"/>
                            <a:pt x="14288" y="6668"/>
                            <a:pt x="14288" y="6668"/>
                          </a:cubicBezTo>
                          <a:cubicBezTo>
                            <a:pt x="14288" y="6668"/>
                            <a:pt x="15240" y="6668"/>
                            <a:pt x="15240" y="6668"/>
                          </a:cubicBezTo>
                          <a:cubicBezTo>
                            <a:pt x="15240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6193" y="6668"/>
                          </a:cubicBezTo>
                          <a:cubicBezTo>
                            <a:pt x="16193" y="6668"/>
                            <a:pt x="16193" y="6668"/>
                            <a:pt x="17145" y="6668"/>
                          </a:cubicBezTo>
                          <a:cubicBezTo>
                            <a:pt x="17145" y="6668"/>
                            <a:pt x="18097" y="6668"/>
                            <a:pt x="18097" y="6668"/>
                          </a:cubicBezTo>
                          <a:cubicBezTo>
                            <a:pt x="18097" y="6668"/>
                            <a:pt x="19050" y="6668"/>
                            <a:pt x="19050" y="6668"/>
                          </a:cubicBezTo>
                          <a:cubicBezTo>
                            <a:pt x="19050" y="6668"/>
                            <a:pt x="19050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003" y="6668"/>
                            <a:pt x="20003" y="6668"/>
                            <a:pt x="20003" y="6668"/>
                          </a:cubicBezTo>
                          <a:cubicBezTo>
                            <a:pt x="20955" y="6668"/>
                            <a:pt x="20955" y="6668"/>
                            <a:pt x="21908" y="6668"/>
                          </a:cubicBezTo>
                          <a:cubicBezTo>
                            <a:pt x="21908" y="6668"/>
                            <a:pt x="21908" y="6668"/>
                            <a:pt x="21908" y="6668"/>
                          </a:cubicBezTo>
                          <a:cubicBezTo>
                            <a:pt x="22860" y="6668"/>
                            <a:pt x="23813" y="7620"/>
                            <a:pt x="25718" y="7620"/>
                          </a:cubicBezTo>
                          <a:cubicBezTo>
                            <a:pt x="26670" y="7620"/>
                            <a:pt x="26670" y="7620"/>
                            <a:pt x="27622" y="8572"/>
                          </a:cubicBezTo>
                          <a:cubicBezTo>
                            <a:pt x="27622" y="8572"/>
                            <a:pt x="28575" y="8572"/>
                            <a:pt x="28575" y="8572"/>
                          </a:cubicBezTo>
                          <a:cubicBezTo>
                            <a:pt x="28575" y="8572"/>
                            <a:pt x="29528" y="8572"/>
                            <a:pt x="29528" y="8572"/>
                          </a:cubicBezTo>
                          <a:cubicBezTo>
                            <a:pt x="29528" y="8572"/>
                            <a:pt x="29528" y="8572"/>
                            <a:pt x="29528" y="8572"/>
                          </a:cubicBezTo>
                          <a:lnTo>
                            <a:pt x="31433" y="10478"/>
                          </a:lnTo>
                          <a:close/>
                          <a:moveTo>
                            <a:pt x="2858" y="0"/>
                          </a:move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1905" y="0"/>
                            <a:pt x="2858" y="0"/>
                          </a:cubicBezTo>
                          <a:cubicBezTo>
                            <a:pt x="1905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lose/>
                          <a:moveTo>
                            <a:pt x="7620" y="1905"/>
                          </a:move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7620" y="1905"/>
                            <a:pt x="7620" y="1905"/>
                          </a:cubicBezTo>
                          <a:close/>
                          <a:moveTo>
                            <a:pt x="28575" y="9525"/>
                          </a:moveTo>
                          <a:cubicBezTo>
                            <a:pt x="28575" y="8572"/>
                            <a:pt x="28575" y="8572"/>
                            <a:pt x="28575" y="9525"/>
                          </a:cubicBezTo>
                          <a:cubicBezTo>
                            <a:pt x="28575" y="8572"/>
                            <a:pt x="28575" y="9525"/>
                            <a:pt x="28575" y="9525"/>
                          </a:cubicBezTo>
                          <a:cubicBezTo>
                            <a:pt x="28575" y="9525"/>
                            <a:pt x="28575" y="9525"/>
                            <a:pt x="28575" y="9525"/>
                          </a:cubicBezTo>
                          <a:cubicBezTo>
                            <a:pt x="28575" y="9525"/>
                            <a:pt x="28575" y="9525"/>
                            <a:pt x="28575" y="952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42" name="任意多边形: 形状 1725"/>
                    <p:cNvSpPr/>
                    <p:nvPr/>
                  </p:nvSpPr>
                  <p:spPr>
                    <a:xfrm>
                      <a:off x="3971925" y="474821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43" name="任意多边形: 形状 1726"/>
                    <p:cNvSpPr/>
                    <p:nvPr/>
                  </p:nvSpPr>
                  <p:spPr>
                    <a:xfrm>
                      <a:off x="3968115" y="4745354"/>
                      <a:ext cx="4762" cy="2857"/>
                    </a:xfrm>
                    <a:custGeom>
                      <a:avLst/>
                      <a:gdLst>
                        <a:gd name="connsiteX0" fmla="*/ 4763 w 4762"/>
                        <a:gd name="connsiteY0" fmla="*/ 1905 h 2857"/>
                        <a:gd name="connsiteX1" fmla="*/ 4763 w 4762"/>
                        <a:gd name="connsiteY1" fmla="*/ 0 h 2857"/>
                        <a:gd name="connsiteX2" fmla="*/ 4763 w 4762"/>
                        <a:gd name="connsiteY2" fmla="*/ 0 h 2857"/>
                        <a:gd name="connsiteX3" fmla="*/ 4763 w 4762"/>
                        <a:gd name="connsiteY3" fmla="*/ 0 h 2857"/>
                        <a:gd name="connsiteX4" fmla="*/ 4763 w 4762"/>
                        <a:gd name="connsiteY4" fmla="*/ 0 h 2857"/>
                        <a:gd name="connsiteX5" fmla="*/ 4763 w 4762"/>
                        <a:gd name="connsiteY5" fmla="*/ 0 h 2857"/>
                        <a:gd name="connsiteX6" fmla="*/ 3810 w 4762"/>
                        <a:gd name="connsiteY6" fmla="*/ 0 h 2857"/>
                        <a:gd name="connsiteX7" fmla="*/ 2857 w 4762"/>
                        <a:gd name="connsiteY7" fmla="*/ 0 h 2857"/>
                        <a:gd name="connsiteX8" fmla="*/ 1905 w 4762"/>
                        <a:gd name="connsiteY8" fmla="*/ 0 h 2857"/>
                        <a:gd name="connsiteX9" fmla="*/ 1905 w 4762"/>
                        <a:gd name="connsiteY9" fmla="*/ 0 h 2857"/>
                        <a:gd name="connsiteX10" fmla="*/ 1905 w 4762"/>
                        <a:gd name="connsiteY10" fmla="*/ 0 h 2857"/>
                        <a:gd name="connsiteX11" fmla="*/ 953 w 4762"/>
                        <a:gd name="connsiteY11" fmla="*/ 0 h 2857"/>
                        <a:gd name="connsiteX12" fmla="*/ 0 w 4762"/>
                        <a:gd name="connsiteY12" fmla="*/ 1905 h 2857"/>
                        <a:gd name="connsiteX13" fmla="*/ 953 w 4762"/>
                        <a:gd name="connsiteY13" fmla="*/ 1905 h 2857"/>
                        <a:gd name="connsiteX14" fmla="*/ 1905 w 4762"/>
                        <a:gd name="connsiteY14" fmla="*/ 2857 h 2857"/>
                        <a:gd name="connsiteX15" fmla="*/ 2857 w 4762"/>
                        <a:gd name="connsiteY15" fmla="*/ 2857 h 2857"/>
                        <a:gd name="connsiteX16" fmla="*/ 4763 w 4762"/>
                        <a:gd name="connsiteY16" fmla="*/ 1905 h 2857"/>
                        <a:gd name="connsiteX17" fmla="*/ 4763 w 4762"/>
                        <a:gd name="connsiteY17" fmla="*/ 1905 h 2857"/>
                        <a:gd name="connsiteX18" fmla="*/ 4763 w 4762"/>
                        <a:gd name="connsiteY18" fmla="*/ 1905 h 2857"/>
                        <a:gd name="connsiteX19" fmla="*/ 4763 w 4762"/>
                        <a:gd name="connsiteY19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762" h="2857">
                          <a:moveTo>
                            <a:pt x="4763" y="1905"/>
                          </a:moveTo>
                          <a:cubicBezTo>
                            <a:pt x="4763" y="952"/>
                            <a:pt x="4763" y="952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1905" y="1905"/>
                            <a:pt x="1905" y="2857"/>
                          </a:cubicBezTo>
                          <a:cubicBezTo>
                            <a:pt x="1905" y="2857"/>
                            <a:pt x="2857" y="2857"/>
                            <a:pt x="2857" y="2857"/>
                          </a:cubicBezTo>
                          <a:cubicBezTo>
                            <a:pt x="3810" y="2857"/>
                            <a:pt x="3810" y="2857"/>
                            <a:pt x="4763" y="1905"/>
                          </a:cubicBezTo>
                          <a:cubicBezTo>
                            <a:pt x="3810" y="2857"/>
                            <a:pt x="3810" y="2857"/>
                            <a:pt x="4763" y="1905"/>
                          </a:cubicBezTo>
                          <a:cubicBezTo>
                            <a:pt x="3810" y="2857"/>
                            <a:pt x="4763" y="2857"/>
                            <a:pt x="4763" y="1905"/>
                          </a:cubicBezTo>
                          <a:cubicBezTo>
                            <a:pt x="3810" y="2857"/>
                            <a:pt x="4763" y="2857"/>
                            <a:pt x="4763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44" name="任意多边形: 形状 1727"/>
                  <p:cNvSpPr/>
                  <p:nvPr/>
                </p:nvSpPr>
                <p:spPr>
                  <a:xfrm>
                    <a:off x="4002405" y="4758689"/>
                    <a:ext cx="20002" cy="3809"/>
                  </a:xfrm>
                  <a:custGeom>
                    <a:avLst/>
                    <a:gdLst>
                      <a:gd name="connsiteX0" fmla="*/ 17145 w 20002"/>
                      <a:gd name="connsiteY0" fmla="*/ 3810 h 3809"/>
                      <a:gd name="connsiteX1" fmla="*/ 17145 w 20002"/>
                      <a:gd name="connsiteY1" fmla="*/ 3810 h 3809"/>
                      <a:gd name="connsiteX2" fmla="*/ 16192 w 20002"/>
                      <a:gd name="connsiteY2" fmla="*/ 3810 h 3809"/>
                      <a:gd name="connsiteX3" fmla="*/ 16192 w 20002"/>
                      <a:gd name="connsiteY3" fmla="*/ 3810 h 3809"/>
                      <a:gd name="connsiteX4" fmla="*/ 16192 w 20002"/>
                      <a:gd name="connsiteY4" fmla="*/ 3810 h 3809"/>
                      <a:gd name="connsiteX5" fmla="*/ 16192 w 20002"/>
                      <a:gd name="connsiteY5" fmla="*/ 3810 h 3809"/>
                      <a:gd name="connsiteX6" fmla="*/ 16192 w 20002"/>
                      <a:gd name="connsiteY6" fmla="*/ 3810 h 3809"/>
                      <a:gd name="connsiteX7" fmla="*/ 15240 w 20002"/>
                      <a:gd name="connsiteY7" fmla="*/ 2857 h 3809"/>
                      <a:gd name="connsiteX8" fmla="*/ 13335 w 20002"/>
                      <a:gd name="connsiteY8" fmla="*/ 1905 h 3809"/>
                      <a:gd name="connsiteX9" fmla="*/ 12382 w 20002"/>
                      <a:gd name="connsiteY9" fmla="*/ 1905 h 3809"/>
                      <a:gd name="connsiteX10" fmla="*/ 11430 w 20002"/>
                      <a:gd name="connsiteY10" fmla="*/ 1905 h 3809"/>
                      <a:gd name="connsiteX11" fmla="*/ 11430 w 20002"/>
                      <a:gd name="connsiteY11" fmla="*/ 1905 h 3809"/>
                      <a:gd name="connsiteX12" fmla="*/ 11430 w 20002"/>
                      <a:gd name="connsiteY12" fmla="*/ 1905 h 3809"/>
                      <a:gd name="connsiteX13" fmla="*/ 11430 w 20002"/>
                      <a:gd name="connsiteY13" fmla="*/ 1905 h 3809"/>
                      <a:gd name="connsiteX14" fmla="*/ 10477 w 20002"/>
                      <a:gd name="connsiteY14" fmla="*/ 1905 h 3809"/>
                      <a:gd name="connsiteX15" fmla="*/ 9525 w 20002"/>
                      <a:gd name="connsiteY15" fmla="*/ 953 h 3809"/>
                      <a:gd name="connsiteX16" fmla="*/ 8572 w 20002"/>
                      <a:gd name="connsiteY16" fmla="*/ 953 h 3809"/>
                      <a:gd name="connsiteX17" fmla="*/ 7620 w 20002"/>
                      <a:gd name="connsiteY17" fmla="*/ 953 h 3809"/>
                      <a:gd name="connsiteX18" fmla="*/ 6667 w 20002"/>
                      <a:gd name="connsiteY18" fmla="*/ 953 h 3809"/>
                      <a:gd name="connsiteX19" fmla="*/ 6667 w 20002"/>
                      <a:gd name="connsiteY19" fmla="*/ 953 h 3809"/>
                      <a:gd name="connsiteX20" fmla="*/ 5715 w 20002"/>
                      <a:gd name="connsiteY20" fmla="*/ 953 h 3809"/>
                      <a:gd name="connsiteX21" fmla="*/ 4763 w 20002"/>
                      <a:gd name="connsiteY21" fmla="*/ 953 h 3809"/>
                      <a:gd name="connsiteX22" fmla="*/ 4763 w 20002"/>
                      <a:gd name="connsiteY22" fmla="*/ 953 h 3809"/>
                      <a:gd name="connsiteX23" fmla="*/ 4763 w 20002"/>
                      <a:gd name="connsiteY23" fmla="*/ 953 h 3809"/>
                      <a:gd name="connsiteX24" fmla="*/ 4763 w 20002"/>
                      <a:gd name="connsiteY24" fmla="*/ 953 h 3809"/>
                      <a:gd name="connsiteX25" fmla="*/ 4763 w 20002"/>
                      <a:gd name="connsiteY25" fmla="*/ 953 h 3809"/>
                      <a:gd name="connsiteX26" fmla="*/ 3810 w 20002"/>
                      <a:gd name="connsiteY26" fmla="*/ 953 h 3809"/>
                      <a:gd name="connsiteX27" fmla="*/ 3810 w 20002"/>
                      <a:gd name="connsiteY27" fmla="*/ 953 h 3809"/>
                      <a:gd name="connsiteX28" fmla="*/ 3810 w 20002"/>
                      <a:gd name="connsiteY28" fmla="*/ 953 h 3809"/>
                      <a:gd name="connsiteX29" fmla="*/ 2857 w 20002"/>
                      <a:gd name="connsiteY29" fmla="*/ 0 h 3809"/>
                      <a:gd name="connsiteX30" fmla="*/ 1905 w 20002"/>
                      <a:gd name="connsiteY30" fmla="*/ 0 h 3809"/>
                      <a:gd name="connsiteX31" fmla="*/ 952 w 20002"/>
                      <a:gd name="connsiteY31" fmla="*/ 0 h 3809"/>
                      <a:gd name="connsiteX32" fmla="*/ 0 w 20002"/>
                      <a:gd name="connsiteY32" fmla="*/ 1905 h 3809"/>
                      <a:gd name="connsiteX33" fmla="*/ 952 w 20002"/>
                      <a:gd name="connsiteY33" fmla="*/ 1905 h 3809"/>
                      <a:gd name="connsiteX34" fmla="*/ 1905 w 20002"/>
                      <a:gd name="connsiteY34" fmla="*/ 2857 h 3809"/>
                      <a:gd name="connsiteX35" fmla="*/ 3810 w 20002"/>
                      <a:gd name="connsiteY35" fmla="*/ 2857 h 3809"/>
                      <a:gd name="connsiteX36" fmla="*/ 4763 w 20002"/>
                      <a:gd name="connsiteY36" fmla="*/ 2857 h 3809"/>
                      <a:gd name="connsiteX37" fmla="*/ 5715 w 20002"/>
                      <a:gd name="connsiteY37" fmla="*/ 2857 h 3809"/>
                      <a:gd name="connsiteX38" fmla="*/ 6667 w 20002"/>
                      <a:gd name="connsiteY38" fmla="*/ 2857 h 3809"/>
                      <a:gd name="connsiteX39" fmla="*/ 7620 w 20002"/>
                      <a:gd name="connsiteY39" fmla="*/ 2857 h 3809"/>
                      <a:gd name="connsiteX40" fmla="*/ 8572 w 20002"/>
                      <a:gd name="connsiteY40" fmla="*/ 2857 h 3809"/>
                      <a:gd name="connsiteX41" fmla="*/ 8572 w 20002"/>
                      <a:gd name="connsiteY41" fmla="*/ 2857 h 3809"/>
                      <a:gd name="connsiteX42" fmla="*/ 8572 w 20002"/>
                      <a:gd name="connsiteY42" fmla="*/ 2857 h 3809"/>
                      <a:gd name="connsiteX43" fmla="*/ 8572 w 20002"/>
                      <a:gd name="connsiteY43" fmla="*/ 2857 h 3809"/>
                      <a:gd name="connsiteX44" fmla="*/ 9525 w 20002"/>
                      <a:gd name="connsiteY44" fmla="*/ 2857 h 3809"/>
                      <a:gd name="connsiteX45" fmla="*/ 9525 w 20002"/>
                      <a:gd name="connsiteY45" fmla="*/ 2857 h 3809"/>
                      <a:gd name="connsiteX46" fmla="*/ 10477 w 20002"/>
                      <a:gd name="connsiteY46" fmla="*/ 2857 h 3809"/>
                      <a:gd name="connsiteX47" fmla="*/ 11430 w 20002"/>
                      <a:gd name="connsiteY47" fmla="*/ 2857 h 3809"/>
                      <a:gd name="connsiteX48" fmla="*/ 11430 w 20002"/>
                      <a:gd name="connsiteY48" fmla="*/ 2857 h 3809"/>
                      <a:gd name="connsiteX49" fmla="*/ 11430 w 20002"/>
                      <a:gd name="connsiteY49" fmla="*/ 2857 h 3809"/>
                      <a:gd name="connsiteX50" fmla="*/ 11430 w 20002"/>
                      <a:gd name="connsiteY50" fmla="*/ 2857 h 3809"/>
                      <a:gd name="connsiteX51" fmla="*/ 11430 w 20002"/>
                      <a:gd name="connsiteY51" fmla="*/ 2857 h 3809"/>
                      <a:gd name="connsiteX52" fmla="*/ 11430 w 20002"/>
                      <a:gd name="connsiteY52" fmla="*/ 2857 h 3809"/>
                      <a:gd name="connsiteX53" fmla="*/ 12382 w 20002"/>
                      <a:gd name="connsiteY53" fmla="*/ 2857 h 3809"/>
                      <a:gd name="connsiteX54" fmla="*/ 12382 w 20002"/>
                      <a:gd name="connsiteY54" fmla="*/ 2857 h 3809"/>
                      <a:gd name="connsiteX55" fmla="*/ 12382 w 20002"/>
                      <a:gd name="connsiteY55" fmla="*/ 2857 h 3809"/>
                      <a:gd name="connsiteX56" fmla="*/ 12382 w 20002"/>
                      <a:gd name="connsiteY56" fmla="*/ 2857 h 3809"/>
                      <a:gd name="connsiteX57" fmla="*/ 13335 w 20002"/>
                      <a:gd name="connsiteY57" fmla="*/ 3810 h 3809"/>
                      <a:gd name="connsiteX58" fmla="*/ 13335 w 20002"/>
                      <a:gd name="connsiteY58" fmla="*/ 3810 h 3809"/>
                      <a:gd name="connsiteX59" fmla="*/ 14288 w 20002"/>
                      <a:gd name="connsiteY59" fmla="*/ 3810 h 3809"/>
                      <a:gd name="connsiteX60" fmla="*/ 14288 w 20002"/>
                      <a:gd name="connsiteY60" fmla="*/ 3810 h 3809"/>
                      <a:gd name="connsiteX61" fmla="*/ 15240 w 20002"/>
                      <a:gd name="connsiteY61" fmla="*/ 3810 h 3809"/>
                      <a:gd name="connsiteX62" fmla="*/ 16192 w 20002"/>
                      <a:gd name="connsiteY62" fmla="*/ 3810 h 3809"/>
                      <a:gd name="connsiteX63" fmla="*/ 17145 w 20002"/>
                      <a:gd name="connsiteY63" fmla="*/ 3810 h 3809"/>
                      <a:gd name="connsiteX64" fmla="*/ 18097 w 20002"/>
                      <a:gd name="connsiteY64" fmla="*/ 3810 h 3809"/>
                      <a:gd name="connsiteX65" fmla="*/ 18097 w 20002"/>
                      <a:gd name="connsiteY65" fmla="*/ 3810 h 3809"/>
                      <a:gd name="connsiteX66" fmla="*/ 19050 w 20002"/>
                      <a:gd name="connsiteY66" fmla="*/ 3810 h 3809"/>
                      <a:gd name="connsiteX67" fmla="*/ 20002 w 20002"/>
                      <a:gd name="connsiteY67" fmla="*/ 3810 h 3809"/>
                      <a:gd name="connsiteX68" fmla="*/ 17145 w 20002"/>
                      <a:gd name="connsiteY68" fmla="*/ 3810 h 3809"/>
                      <a:gd name="connsiteX69" fmla="*/ 17145 w 20002"/>
                      <a:gd name="connsiteY69" fmla="*/ 3810 h 3809"/>
                      <a:gd name="connsiteX70" fmla="*/ 17145 w 20002"/>
                      <a:gd name="connsiteY70" fmla="*/ 3810 h 3809"/>
                      <a:gd name="connsiteX71" fmla="*/ 17145 w 20002"/>
                      <a:gd name="connsiteY71" fmla="*/ 3810 h 3809"/>
                      <a:gd name="connsiteX72" fmla="*/ 17145 w 20002"/>
                      <a:gd name="connsiteY72" fmla="*/ 3810 h 3809"/>
                      <a:gd name="connsiteX73" fmla="*/ 6667 w 20002"/>
                      <a:gd name="connsiteY73" fmla="*/ 953 h 3809"/>
                      <a:gd name="connsiteX74" fmla="*/ 6667 w 20002"/>
                      <a:gd name="connsiteY74" fmla="*/ 953 h 3809"/>
                      <a:gd name="connsiteX75" fmla="*/ 6667 w 20002"/>
                      <a:gd name="connsiteY75" fmla="*/ 953 h 3809"/>
                      <a:gd name="connsiteX76" fmla="*/ 6667 w 20002"/>
                      <a:gd name="connsiteY76" fmla="*/ 953 h 3809"/>
                      <a:gd name="connsiteX77" fmla="*/ 6667 w 20002"/>
                      <a:gd name="connsiteY77" fmla="*/ 953 h 3809"/>
                      <a:gd name="connsiteX78" fmla="*/ 12382 w 20002"/>
                      <a:gd name="connsiteY78" fmla="*/ 2857 h 3809"/>
                      <a:gd name="connsiteX79" fmla="*/ 12382 w 20002"/>
                      <a:gd name="connsiteY79" fmla="*/ 2857 h 3809"/>
                      <a:gd name="connsiteX80" fmla="*/ 12382 w 20002"/>
                      <a:gd name="connsiteY80" fmla="*/ 2857 h 3809"/>
                      <a:gd name="connsiteX81" fmla="*/ 12382 w 20002"/>
                      <a:gd name="connsiteY81" fmla="*/ 2857 h 3809"/>
                      <a:gd name="connsiteX82" fmla="*/ 12382 w 20002"/>
                      <a:gd name="connsiteY82" fmla="*/ 2857 h 3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0002" h="3809">
                        <a:moveTo>
                          <a:pt x="17145" y="3810"/>
                        </a:moveTo>
                        <a:cubicBezTo>
                          <a:pt x="17145" y="3810"/>
                          <a:pt x="17145" y="3810"/>
                          <a:pt x="17145" y="3810"/>
                        </a:cubicBezTo>
                        <a:cubicBezTo>
                          <a:pt x="16192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5240" y="2857"/>
                          <a:pt x="15240" y="2857"/>
                        </a:cubicBezTo>
                        <a:cubicBezTo>
                          <a:pt x="15240" y="2857"/>
                          <a:pt x="14288" y="1905"/>
                          <a:pt x="13335" y="1905"/>
                        </a:cubicBezTo>
                        <a:cubicBezTo>
                          <a:pt x="13335" y="1905"/>
                          <a:pt x="12382" y="1905"/>
                          <a:pt x="12382" y="1905"/>
                        </a:cubicBezTo>
                        <a:cubicBezTo>
                          <a:pt x="12382" y="1905"/>
                          <a:pt x="12382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0477" y="1905"/>
                        </a:cubicBezTo>
                        <a:cubicBezTo>
                          <a:pt x="10477" y="1905"/>
                          <a:pt x="9525" y="1905"/>
                          <a:pt x="9525" y="953"/>
                        </a:cubicBezTo>
                        <a:cubicBezTo>
                          <a:pt x="9525" y="953"/>
                          <a:pt x="8572" y="953"/>
                          <a:pt x="8572" y="953"/>
                        </a:cubicBezTo>
                        <a:cubicBezTo>
                          <a:pt x="8572" y="953"/>
                          <a:pt x="7620" y="953"/>
                          <a:pt x="7620" y="953"/>
                        </a:cubicBezTo>
                        <a:cubicBezTo>
                          <a:pt x="7620" y="953"/>
                          <a:pt x="6667" y="0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5715" y="953"/>
                        </a:cubicBezTo>
                        <a:cubicBezTo>
                          <a:pt x="5715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3810" y="953"/>
                          <a:pt x="3810" y="953"/>
                        </a:cubicBezTo>
                        <a:cubicBezTo>
                          <a:pt x="3810" y="953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0"/>
                        </a:cubicBezTo>
                        <a:cubicBezTo>
                          <a:pt x="1905" y="0"/>
                          <a:pt x="1905" y="0"/>
                          <a:pt x="952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2" y="1905"/>
                        </a:cubicBezTo>
                        <a:cubicBezTo>
                          <a:pt x="952" y="1905"/>
                          <a:pt x="1905" y="1905"/>
                          <a:pt x="1905" y="2857"/>
                        </a:cubicBezTo>
                        <a:cubicBezTo>
                          <a:pt x="1905" y="2857"/>
                          <a:pt x="2857" y="2857"/>
                          <a:pt x="3810" y="2857"/>
                        </a:cubicBezTo>
                        <a:cubicBezTo>
                          <a:pt x="3810" y="2857"/>
                          <a:pt x="3810" y="2857"/>
                          <a:pt x="4763" y="2857"/>
                        </a:cubicBezTo>
                        <a:cubicBezTo>
                          <a:pt x="4763" y="2857"/>
                          <a:pt x="5715" y="2857"/>
                          <a:pt x="5715" y="2857"/>
                        </a:cubicBezTo>
                        <a:cubicBezTo>
                          <a:pt x="5715" y="2857"/>
                          <a:pt x="5715" y="2857"/>
                          <a:pt x="6667" y="2857"/>
                        </a:cubicBezTo>
                        <a:cubicBezTo>
                          <a:pt x="6667" y="2857"/>
                          <a:pt x="7620" y="2857"/>
                          <a:pt x="7620" y="2857"/>
                        </a:cubicBezTo>
                        <a:cubicBezTo>
                          <a:pt x="7620" y="2857"/>
                          <a:pt x="7620" y="2857"/>
                          <a:pt x="8572" y="2857"/>
                        </a:cubicBezTo>
                        <a:cubicBezTo>
                          <a:pt x="8572" y="2857"/>
                          <a:pt x="8572" y="2857"/>
                          <a:pt x="8572" y="2857"/>
                        </a:cubicBezTo>
                        <a:cubicBezTo>
                          <a:pt x="8572" y="2857"/>
                          <a:pt x="8572" y="2857"/>
                          <a:pt x="8572" y="2857"/>
                        </a:cubicBezTo>
                        <a:cubicBezTo>
                          <a:pt x="8572" y="2857"/>
                          <a:pt x="8572" y="2857"/>
                          <a:pt x="8572" y="2857"/>
                        </a:cubicBezTo>
                        <a:cubicBezTo>
                          <a:pt x="8572" y="2857"/>
                          <a:pt x="8572" y="3810"/>
                          <a:pt x="9525" y="2857"/>
                        </a:cubicBezTo>
                        <a:cubicBezTo>
                          <a:pt x="9525" y="2857"/>
                          <a:pt x="9525" y="2857"/>
                          <a:pt x="9525" y="2857"/>
                        </a:cubicBezTo>
                        <a:cubicBezTo>
                          <a:pt x="9525" y="2857"/>
                          <a:pt x="10477" y="2857"/>
                          <a:pt x="10477" y="2857"/>
                        </a:cubicBezTo>
                        <a:cubicBezTo>
                          <a:pt x="10477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1430" y="2857"/>
                        </a:cubicBezTo>
                        <a:cubicBezTo>
                          <a:pt x="11430" y="2857"/>
                          <a:pt x="11430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3810"/>
                          <a:pt x="13335" y="2857"/>
                          <a:pt x="13335" y="3810"/>
                        </a:cubicBezTo>
                        <a:cubicBezTo>
                          <a:pt x="13335" y="3810"/>
                          <a:pt x="13335" y="3810"/>
                          <a:pt x="13335" y="3810"/>
                        </a:cubicBezTo>
                        <a:cubicBezTo>
                          <a:pt x="13335" y="3810"/>
                          <a:pt x="14288" y="3810"/>
                          <a:pt x="14288" y="3810"/>
                        </a:cubicBezTo>
                        <a:cubicBezTo>
                          <a:pt x="14288" y="3810"/>
                          <a:pt x="14288" y="3810"/>
                          <a:pt x="14288" y="3810"/>
                        </a:cubicBezTo>
                        <a:cubicBezTo>
                          <a:pt x="14288" y="3810"/>
                          <a:pt x="15240" y="3810"/>
                          <a:pt x="15240" y="3810"/>
                        </a:cubicBezTo>
                        <a:cubicBezTo>
                          <a:pt x="15240" y="3810"/>
                          <a:pt x="16192" y="3810"/>
                          <a:pt x="16192" y="3810"/>
                        </a:cubicBezTo>
                        <a:cubicBezTo>
                          <a:pt x="16192" y="3810"/>
                          <a:pt x="16192" y="3810"/>
                          <a:pt x="17145" y="3810"/>
                        </a:cubicBezTo>
                        <a:cubicBezTo>
                          <a:pt x="17145" y="3810"/>
                          <a:pt x="17145" y="3810"/>
                          <a:pt x="18097" y="3810"/>
                        </a:cubicBezTo>
                        <a:cubicBezTo>
                          <a:pt x="18097" y="3810"/>
                          <a:pt x="18097" y="3810"/>
                          <a:pt x="18097" y="3810"/>
                        </a:cubicBezTo>
                        <a:cubicBezTo>
                          <a:pt x="18097" y="3810"/>
                          <a:pt x="18097" y="3810"/>
                          <a:pt x="19050" y="3810"/>
                        </a:cubicBezTo>
                        <a:cubicBezTo>
                          <a:pt x="19050" y="3810"/>
                          <a:pt x="19050" y="3810"/>
                          <a:pt x="20002" y="3810"/>
                        </a:cubicBezTo>
                        <a:cubicBezTo>
                          <a:pt x="16192" y="3810"/>
                          <a:pt x="16192" y="3810"/>
                          <a:pt x="17145" y="3810"/>
                        </a:cubicBezTo>
                        <a:cubicBezTo>
                          <a:pt x="17145" y="3810"/>
                          <a:pt x="17145" y="3810"/>
                          <a:pt x="17145" y="3810"/>
                        </a:cubicBezTo>
                        <a:cubicBezTo>
                          <a:pt x="17145" y="3810"/>
                          <a:pt x="17145" y="3810"/>
                          <a:pt x="17145" y="3810"/>
                        </a:cubicBezTo>
                        <a:cubicBezTo>
                          <a:pt x="17145" y="3810"/>
                          <a:pt x="18097" y="3810"/>
                          <a:pt x="17145" y="3810"/>
                        </a:cubicBezTo>
                        <a:cubicBezTo>
                          <a:pt x="18097" y="3810"/>
                          <a:pt x="17145" y="3810"/>
                          <a:pt x="17145" y="3810"/>
                        </a:cubicBezTo>
                        <a:close/>
                        <a:moveTo>
                          <a:pt x="6667" y="953"/>
                        </a:move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lose/>
                        <a:moveTo>
                          <a:pt x="12382" y="2857"/>
                        </a:move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ubicBezTo>
                          <a:pt x="12382" y="2857"/>
                          <a:pt x="12382" y="2857"/>
                          <a:pt x="12382" y="2857"/>
                        </a:cubicBezTo>
                        <a:close/>
                      </a:path>
                    </a:pathLst>
                  </a:custGeom>
                  <a:solidFill>
                    <a:srgbClr val="FCF4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45" name="图形 2"/>
                <p:cNvGrpSpPr/>
                <p:nvPr/>
              </p:nvGrpSpPr>
              <p:grpSpPr>
                <a:xfrm>
                  <a:off x="4240530" y="4790121"/>
                  <a:ext cx="162877" cy="8043"/>
                  <a:chOff x="4240530" y="4790121"/>
                  <a:chExt cx="162877" cy="8043"/>
                </a:xfrm>
              </p:grpSpPr>
              <p:grpSp>
                <p:nvGrpSpPr>
                  <p:cNvPr id="1846" name="图形 2"/>
                  <p:cNvGrpSpPr/>
                  <p:nvPr/>
                </p:nvGrpSpPr>
                <p:grpSpPr>
                  <a:xfrm>
                    <a:off x="4240530" y="4794884"/>
                    <a:ext cx="56197" cy="3280"/>
                    <a:chOff x="4240530" y="4794884"/>
                    <a:chExt cx="56197" cy="3280"/>
                  </a:xfrm>
                </p:grpSpPr>
                <p:sp>
                  <p:nvSpPr>
                    <p:cNvPr id="1847" name="任意多边形: 形状 1730"/>
                    <p:cNvSpPr/>
                    <p:nvPr/>
                  </p:nvSpPr>
                  <p:spPr>
                    <a:xfrm>
                      <a:off x="4285297" y="479774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48" name="任意多边形: 形状 1731"/>
                    <p:cNvSpPr/>
                    <p:nvPr/>
                  </p:nvSpPr>
                  <p:spPr>
                    <a:xfrm>
                      <a:off x="4286250" y="4797742"/>
                      <a:ext cx="714" cy="423"/>
                    </a:xfrm>
                    <a:custGeom>
                      <a:avLst/>
                      <a:gdLst>
                        <a:gd name="connsiteX0" fmla="*/ 0 w 714"/>
                        <a:gd name="connsiteY0" fmla="*/ 0 h 423"/>
                        <a:gd name="connsiteX1" fmla="*/ 0 w 714"/>
                        <a:gd name="connsiteY1" fmla="*/ 0 h 423"/>
                        <a:gd name="connsiteX2" fmla="*/ 0 w 714"/>
                        <a:gd name="connsiteY2" fmla="*/ 0 h 423"/>
                        <a:gd name="connsiteX3" fmla="*/ 0 w 714"/>
                        <a:gd name="connsiteY3" fmla="*/ 0 h 423"/>
                        <a:gd name="connsiteX4" fmla="*/ 0 w 714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423">
                          <a:moveTo>
                            <a:pt x="0" y="0"/>
                          </a:move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952" y="952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49" name="任意多边形: 形状 1732"/>
                    <p:cNvSpPr/>
                    <p:nvPr/>
                  </p:nvSpPr>
                  <p:spPr>
                    <a:xfrm>
                      <a:off x="4295775" y="4795837"/>
                      <a:ext cx="952" cy="1905"/>
                    </a:xfrm>
                    <a:custGeom>
                      <a:avLst/>
                      <a:gdLst>
                        <a:gd name="connsiteX0" fmla="*/ 952 w 952"/>
                        <a:gd name="connsiteY0" fmla="*/ 1905 h 1905"/>
                        <a:gd name="connsiteX1" fmla="*/ 952 w 952"/>
                        <a:gd name="connsiteY1" fmla="*/ 0 h 1905"/>
                        <a:gd name="connsiteX2" fmla="*/ 952 w 952"/>
                        <a:gd name="connsiteY2" fmla="*/ 0 h 1905"/>
                        <a:gd name="connsiteX3" fmla="*/ 0 w 952"/>
                        <a:gd name="connsiteY3" fmla="*/ 0 h 1905"/>
                        <a:gd name="connsiteX4" fmla="*/ 0 w 952"/>
                        <a:gd name="connsiteY4" fmla="*/ 0 h 1905"/>
                        <a:gd name="connsiteX5" fmla="*/ 0 w 952"/>
                        <a:gd name="connsiteY5" fmla="*/ 0 h 1905"/>
                        <a:gd name="connsiteX6" fmla="*/ 952 w 952"/>
                        <a:gd name="connsiteY6" fmla="*/ 1905 h 1905"/>
                        <a:gd name="connsiteX7" fmla="*/ 952 w 952"/>
                        <a:gd name="connsiteY7" fmla="*/ 1905 h 1905"/>
                        <a:gd name="connsiteX8" fmla="*/ 952 w 952"/>
                        <a:gd name="connsiteY8" fmla="*/ 1905 h 1905"/>
                        <a:gd name="connsiteX9" fmla="*/ 952 w 952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5">
                          <a:moveTo>
                            <a:pt x="952" y="1905"/>
                          </a:move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0" name="任意多边形: 形状 1733"/>
                    <p:cNvSpPr/>
                    <p:nvPr/>
                  </p:nvSpPr>
                  <p:spPr>
                    <a:xfrm>
                      <a:off x="4240530" y="4794884"/>
                      <a:ext cx="56197" cy="3280"/>
                    </a:xfrm>
                    <a:custGeom>
                      <a:avLst/>
                      <a:gdLst>
                        <a:gd name="connsiteX0" fmla="*/ 56197 w 56197"/>
                        <a:gd name="connsiteY0" fmla="*/ 1905 h 3280"/>
                        <a:gd name="connsiteX1" fmla="*/ 55245 w 56197"/>
                        <a:gd name="connsiteY1" fmla="*/ 0 h 3280"/>
                        <a:gd name="connsiteX2" fmla="*/ 55245 w 56197"/>
                        <a:gd name="connsiteY2" fmla="*/ 0 h 3280"/>
                        <a:gd name="connsiteX3" fmla="*/ 54293 w 56197"/>
                        <a:gd name="connsiteY3" fmla="*/ 0 h 3280"/>
                        <a:gd name="connsiteX4" fmla="*/ 53340 w 56197"/>
                        <a:gd name="connsiteY4" fmla="*/ 0 h 3280"/>
                        <a:gd name="connsiteX5" fmla="*/ 52388 w 56197"/>
                        <a:gd name="connsiteY5" fmla="*/ 0 h 3280"/>
                        <a:gd name="connsiteX6" fmla="*/ 51435 w 56197"/>
                        <a:gd name="connsiteY6" fmla="*/ 0 h 3280"/>
                        <a:gd name="connsiteX7" fmla="*/ 51435 w 56197"/>
                        <a:gd name="connsiteY7" fmla="*/ 0 h 3280"/>
                        <a:gd name="connsiteX8" fmla="*/ 50482 w 56197"/>
                        <a:gd name="connsiteY8" fmla="*/ 0 h 3280"/>
                        <a:gd name="connsiteX9" fmla="*/ 50482 w 56197"/>
                        <a:gd name="connsiteY9" fmla="*/ 0 h 3280"/>
                        <a:gd name="connsiteX10" fmla="*/ 50482 w 56197"/>
                        <a:gd name="connsiteY10" fmla="*/ 0 h 3280"/>
                        <a:gd name="connsiteX11" fmla="*/ 49530 w 56197"/>
                        <a:gd name="connsiteY11" fmla="*/ 0 h 3280"/>
                        <a:gd name="connsiteX12" fmla="*/ 48577 w 56197"/>
                        <a:gd name="connsiteY12" fmla="*/ 0 h 3280"/>
                        <a:gd name="connsiteX13" fmla="*/ 47625 w 56197"/>
                        <a:gd name="connsiteY13" fmla="*/ 0 h 3280"/>
                        <a:gd name="connsiteX14" fmla="*/ 45720 w 56197"/>
                        <a:gd name="connsiteY14" fmla="*/ 0 h 3280"/>
                        <a:gd name="connsiteX15" fmla="*/ 44768 w 56197"/>
                        <a:gd name="connsiteY15" fmla="*/ 0 h 3280"/>
                        <a:gd name="connsiteX16" fmla="*/ 41910 w 56197"/>
                        <a:gd name="connsiteY16" fmla="*/ 0 h 3280"/>
                        <a:gd name="connsiteX17" fmla="*/ 40957 w 56197"/>
                        <a:gd name="connsiteY17" fmla="*/ 0 h 3280"/>
                        <a:gd name="connsiteX18" fmla="*/ 39052 w 56197"/>
                        <a:gd name="connsiteY18" fmla="*/ 0 h 3280"/>
                        <a:gd name="connsiteX19" fmla="*/ 37147 w 56197"/>
                        <a:gd name="connsiteY19" fmla="*/ 0 h 3280"/>
                        <a:gd name="connsiteX20" fmla="*/ 36195 w 56197"/>
                        <a:gd name="connsiteY20" fmla="*/ 0 h 3280"/>
                        <a:gd name="connsiteX21" fmla="*/ 35243 w 56197"/>
                        <a:gd name="connsiteY21" fmla="*/ 0 h 3280"/>
                        <a:gd name="connsiteX22" fmla="*/ 35243 w 56197"/>
                        <a:gd name="connsiteY22" fmla="*/ 0 h 3280"/>
                        <a:gd name="connsiteX23" fmla="*/ 35243 w 56197"/>
                        <a:gd name="connsiteY23" fmla="*/ 0 h 3280"/>
                        <a:gd name="connsiteX24" fmla="*/ 34290 w 56197"/>
                        <a:gd name="connsiteY24" fmla="*/ 0 h 3280"/>
                        <a:gd name="connsiteX25" fmla="*/ 33338 w 56197"/>
                        <a:gd name="connsiteY25" fmla="*/ 0 h 3280"/>
                        <a:gd name="connsiteX26" fmla="*/ 33338 w 56197"/>
                        <a:gd name="connsiteY26" fmla="*/ 0 h 3280"/>
                        <a:gd name="connsiteX27" fmla="*/ 32385 w 56197"/>
                        <a:gd name="connsiteY27" fmla="*/ 0 h 3280"/>
                        <a:gd name="connsiteX28" fmla="*/ 31432 w 56197"/>
                        <a:gd name="connsiteY28" fmla="*/ 0 h 3280"/>
                        <a:gd name="connsiteX29" fmla="*/ 31432 w 56197"/>
                        <a:gd name="connsiteY29" fmla="*/ 0 h 3280"/>
                        <a:gd name="connsiteX30" fmla="*/ 31432 w 56197"/>
                        <a:gd name="connsiteY30" fmla="*/ 0 h 3280"/>
                        <a:gd name="connsiteX31" fmla="*/ 31432 w 56197"/>
                        <a:gd name="connsiteY31" fmla="*/ 0 h 3280"/>
                        <a:gd name="connsiteX32" fmla="*/ 31432 w 56197"/>
                        <a:gd name="connsiteY32" fmla="*/ 0 h 3280"/>
                        <a:gd name="connsiteX33" fmla="*/ 30480 w 56197"/>
                        <a:gd name="connsiteY33" fmla="*/ 0 h 3280"/>
                        <a:gd name="connsiteX34" fmla="*/ 28575 w 56197"/>
                        <a:gd name="connsiteY34" fmla="*/ 0 h 3280"/>
                        <a:gd name="connsiteX35" fmla="*/ 27622 w 56197"/>
                        <a:gd name="connsiteY35" fmla="*/ 0 h 3280"/>
                        <a:gd name="connsiteX36" fmla="*/ 27622 w 56197"/>
                        <a:gd name="connsiteY36" fmla="*/ 0 h 3280"/>
                        <a:gd name="connsiteX37" fmla="*/ 26670 w 56197"/>
                        <a:gd name="connsiteY37" fmla="*/ 0 h 3280"/>
                        <a:gd name="connsiteX38" fmla="*/ 26670 w 56197"/>
                        <a:gd name="connsiteY38" fmla="*/ 0 h 3280"/>
                        <a:gd name="connsiteX39" fmla="*/ 26670 w 56197"/>
                        <a:gd name="connsiteY39" fmla="*/ 0 h 3280"/>
                        <a:gd name="connsiteX40" fmla="*/ 24765 w 56197"/>
                        <a:gd name="connsiteY40" fmla="*/ 0 h 3280"/>
                        <a:gd name="connsiteX41" fmla="*/ 23813 w 56197"/>
                        <a:gd name="connsiteY41" fmla="*/ 0 h 3280"/>
                        <a:gd name="connsiteX42" fmla="*/ 22860 w 56197"/>
                        <a:gd name="connsiteY42" fmla="*/ 0 h 3280"/>
                        <a:gd name="connsiteX43" fmla="*/ 22860 w 56197"/>
                        <a:gd name="connsiteY43" fmla="*/ 0 h 3280"/>
                        <a:gd name="connsiteX44" fmla="*/ 21907 w 56197"/>
                        <a:gd name="connsiteY44" fmla="*/ 0 h 3280"/>
                        <a:gd name="connsiteX45" fmla="*/ 20955 w 56197"/>
                        <a:gd name="connsiteY45" fmla="*/ 0 h 3280"/>
                        <a:gd name="connsiteX46" fmla="*/ 20002 w 56197"/>
                        <a:gd name="connsiteY46" fmla="*/ 0 h 3280"/>
                        <a:gd name="connsiteX47" fmla="*/ 20002 w 56197"/>
                        <a:gd name="connsiteY47" fmla="*/ 0 h 3280"/>
                        <a:gd name="connsiteX48" fmla="*/ 19050 w 56197"/>
                        <a:gd name="connsiteY48" fmla="*/ 0 h 3280"/>
                        <a:gd name="connsiteX49" fmla="*/ 19050 w 56197"/>
                        <a:gd name="connsiteY49" fmla="*/ 0 h 3280"/>
                        <a:gd name="connsiteX50" fmla="*/ 18097 w 56197"/>
                        <a:gd name="connsiteY50" fmla="*/ 0 h 3280"/>
                        <a:gd name="connsiteX51" fmla="*/ 17145 w 56197"/>
                        <a:gd name="connsiteY51" fmla="*/ 0 h 3280"/>
                        <a:gd name="connsiteX52" fmla="*/ 16193 w 56197"/>
                        <a:gd name="connsiteY52" fmla="*/ 0 h 3280"/>
                        <a:gd name="connsiteX53" fmla="*/ 13335 w 56197"/>
                        <a:gd name="connsiteY53" fmla="*/ 0 h 3280"/>
                        <a:gd name="connsiteX54" fmla="*/ 12382 w 56197"/>
                        <a:gd name="connsiteY54" fmla="*/ 0 h 3280"/>
                        <a:gd name="connsiteX55" fmla="*/ 11430 w 56197"/>
                        <a:gd name="connsiteY55" fmla="*/ 0 h 3280"/>
                        <a:gd name="connsiteX56" fmla="*/ 11430 w 56197"/>
                        <a:gd name="connsiteY56" fmla="*/ 0 h 3280"/>
                        <a:gd name="connsiteX57" fmla="*/ 10477 w 56197"/>
                        <a:gd name="connsiteY57" fmla="*/ 0 h 3280"/>
                        <a:gd name="connsiteX58" fmla="*/ 9525 w 56197"/>
                        <a:gd name="connsiteY58" fmla="*/ 0 h 3280"/>
                        <a:gd name="connsiteX59" fmla="*/ 9525 w 56197"/>
                        <a:gd name="connsiteY59" fmla="*/ 0 h 3280"/>
                        <a:gd name="connsiteX60" fmla="*/ 9525 w 56197"/>
                        <a:gd name="connsiteY60" fmla="*/ 0 h 3280"/>
                        <a:gd name="connsiteX61" fmla="*/ 8572 w 56197"/>
                        <a:gd name="connsiteY61" fmla="*/ 0 h 3280"/>
                        <a:gd name="connsiteX62" fmla="*/ 8572 w 56197"/>
                        <a:gd name="connsiteY62" fmla="*/ 0 h 3280"/>
                        <a:gd name="connsiteX63" fmla="*/ 8572 w 56197"/>
                        <a:gd name="connsiteY63" fmla="*/ 0 h 3280"/>
                        <a:gd name="connsiteX64" fmla="*/ 7620 w 56197"/>
                        <a:gd name="connsiteY64" fmla="*/ 0 h 3280"/>
                        <a:gd name="connsiteX65" fmla="*/ 6668 w 56197"/>
                        <a:gd name="connsiteY65" fmla="*/ 0 h 3280"/>
                        <a:gd name="connsiteX66" fmla="*/ 3810 w 56197"/>
                        <a:gd name="connsiteY66" fmla="*/ 0 h 3280"/>
                        <a:gd name="connsiteX67" fmla="*/ 2857 w 56197"/>
                        <a:gd name="connsiteY67" fmla="*/ 0 h 3280"/>
                        <a:gd name="connsiteX68" fmla="*/ 952 w 56197"/>
                        <a:gd name="connsiteY68" fmla="*/ 0 h 3280"/>
                        <a:gd name="connsiteX69" fmla="*/ 0 w 56197"/>
                        <a:gd name="connsiteY69" fmla="*/ 953 h 3280"/>
                        <a:gd name="connsiteX70" fmla="*/ 0 w 56197"/>
                        <a:gd name="connsiteY70" fmla="*/ 953 h 3280"/>
                        <a:gd name="connsiteX71" fmla="*/ 952 w 56197"/>
                        <a:gd name="connsiteY71" fmla="*/ 953 h 3280"/>
                        <a:gd name="connsiteX72" fmla="*/ 1905 w 56197"/>
                        <a:gd name="connsiteY72" fmla="*/ 953 h 3280"/>
                        <a:gd name="connsiteX73" fmla="*/ 2857 w 56197"/>
                        <a:gd name="connsiteY73" fmla="*/ 953 h 3280"/>
                        <a:gd name="connsiteX74" fmla="*/ 3810 w 56197"/>
                        <a:gd name="connsiteY74" fmla="*/ 953 h 3280"/>
                        <a:gd name="connsiteX75" fmla="*/ 4763 w 56197"/>
                        <a:gd name="connsiteY75" fmla="*/ 953 h 3280"/>
                        <a:gd name="connsiteX76" fmla="*/ 5715 w 56197"/>
                        <a:gd name="connsiteY76" fmla="*/ 953 h 3280"/>
                        <a:gd name="connsiteX77" fmla="*/ 7620 w 56197"/>
                        <a:gd name="connsiteY77" fmla="*/ 953 h 3280"/>
                        <a:gd name="connsiteX78" fmla="*/ 9525 w 56197"/>
                        <a:gd name="connsiteY78" fmla="*/ 953 h 3280"/>
                        <a:gd name="connsiteX79" fmla="*/ 10477 w 56197"/>
                        <a:gd name="connsiteY79" fmla="*/ 953 h 3280"/>
                        <a:gd name="connsiteX80" fmla="*/ 11430 w 56197"/>
                        <a:gd name="connsiteY80" fmla="*/ 953 h 3280"/>
                        <a:gd name="connsiteX81" fmla="*/ 13335 w 56197"/>
                        <a:gd name="connsiteY81" fmla="*/ 953 h 3280"/>
                        <a:gd name="connsiteX82" fmla="*/ 14288 w 56197"/>
                        <a:gd name="connsiteY82" fmla="*/ 953 h 3280"/>
                        <a:gd name="connsiteX83" fmla="*/ 15240 w 56197"/>
                        <a:gd name="connsiteY83" fmla="*/ 953 h 3280"/>
                        <a:gd name="connsiteX84" fmla="*/ 16193 w 56197"/>
                        <a:gd name="connsiteY84" fmla="*/ 953 h 3280"/>
                        <a:gd name="connsiteX85" fmla="*/ 17145 w 56197"/>
                        <a:gd name="connsiteY85" fmla="*/ 953 h 3280"/>
                        <a:gd name="connsiteX86" fmla="*/ 18097 w 56197"/>
                        <a:gd name="connsiteY86" fmla="*/ 953 h 3280"/>
                        <a:gd name="connsiteX87" fmla="*/ 19050 w 56197"/>
                        <a:gd name="connsiteY87" fmla="*/ 953 h 3280"/>
                        <a:gd name="connsiteX88" fmla="*/ 20002 w 56197"/>
                        <a:gd name="connsiteY88" fmla="*/ 953 h 3280"/>
                        <a:gd name="connsiteX89" fmla="*/ 20955 w 56197"/>
                        <a:gd name="connsiteY89" fmla="*/ 953 h 3280"/>
                        <a:gd name="connsiteX90" fmla="*/ 20955 w 56197"/>
                        <a:gd name="connsiteY90" fmla="*/ 953 h 3280"/>
                        <a:gd name="connsiteX91" fmla="*/ 20955 w 56197"/>
                        <a:gd name="connsiteY91" fmla="*/ 953 h 3280"/>
                        <a:gd name="connsiteX92" fmla="*/ 20955 w 56197"/>
                        <a:gd name="connsiteY92" fmla="*/ 953 h 3280"/>
                        <a:gd name="connsiteX93" fmla="*/ 21907 w 56197"/>
                        <a:gd name="connsiteY93" fmla="*/ 953 h 3280"/>
                        <a:gd name="connsiteX94" fmla="*/ 21907 w 56197"/>
                        <a:gd name="connsiteY94" fmla="*/ 953 h 3280"/>
                        <a:gd name="connsiteX95" fmla="*/ 21907 w 56197"/>
                        <a:gd name="connsiteY95" fmla="*/ 953 h 3280"/>
                        <a:gd name="connsiteX96" fmla="*/ 22860 w 56197"/>
                        <a:gd name="connsiteY96" fmla="*/ 953 h 3280"/>
                        <a:gd name="connsiteX97" fmla="*/ 24765 w 56197"/>
                        <a:gd name="connsiteY97" fmla="*/ 953 h 3280"/>
                        <a:gd name="connsiteX98" fmla="*/ 24765 w 56197"/>
                        <a:gd name="connsiteY98" fmla="*/ 953 h 3280"/>
                        <a:gd name="connsiteX99" fmla="*/ 24765 w 56197"/>
                        <a:gd name="connsiteY99" fmla="*/ 953 h 3280"/>
                        <a:gd name="connsiteX100" fmla="*/ 24765 w 56197"/>
                        <a:gd name="connsiteY100" fmla="*/ 953 h 3280"/>
                        <a:gd name="connsiteX101" fmla="*/ 24765 w 56197"/>
                        <a:gd name="connsiteY101" fmla="*/ 953 h 3280"/>
                        <a:gd name="connsiteX102" fmla="*/ 26670 w 56197"/>
                        <a:gd name="connsiteY102" fmla="*/ 953 h 3280"/>
                        <a:gd name="connsiteX103" fmla="*/ 28575 w 56197"/>
                        <a:gd name="connsiteY103" fmla="*/ 953 h 3280"/>
                        <a:gd name="connsiteX104" fmla="*/ 28575 w 56197"/>
                        <a:gd name="connsiteY104" fmla="*/ 953 h 3280"/>
                        <a:gd name="connsiteX105" fmla="*/ 29527 w 56197"/>
                        <a:gd name="connsiteY105" fmla="*/ 0 h 3280"/>
                        <a:gd name="connsiteX106" fmla="*/ 31432 w 56197"/>
                        <a:gd name="connsiteY106" fmla="*/ 0 h 3280"/>
                        <a:gd name="connsiteX107" fmla="*/ 33338 w 56197"/>
                        <a:gd name="connsiteY107" fmla="*/ 0 h 3280"/>
                        <a:gd name="connsiteX108" fmla="*/ 34290 w 56197"/>
                        <a:gd name="connsiteY108" fmla="*/ 0 h 3280"/>
                        <a:gd name="connsiteX109" fmla="*/ 35243 w 56197"/>
                        <a:gd name="connsiteY109" fmla="*/ 0 h 3280"/>
                        <a:gd name="connsiteX110" fmla="*/ 37147 w 56197"/>
                        <a:gd name="connsiteY110" fmla="*/ 0 h 3280"/>
                        <a:gd name="connsiteX111" fmla="*/ 38100 w 56197"/>
                        <a:gd name="connsiteY111" fmla="*/ 0 h 3280"/>
                        <a:gd name="connsiteX112" fmla="*/ 40005 w 56197"/>
                        <a:gd name="connsiteY112" fmla="*/ 0 h 3280"/>
                        <a:gd name="connsiteX113" fmla="*/ 41910 w 56197"/>
                        <a:gd name="connsiteY113" fmla="*/ 0 h 3280"/>
                        <a:gd name="connsiteX114" fmla="*/ 44768 w 56197"/>
                        <a:gd name="connsiteY114" fmla="*/ 0 h 3280"/>
                        <a:gd name="connsiteX115" fmla="*/ 46672 w 56197"/>
                        <a:gd name="connsiteY115" fmla="*/ 0 h 3280"/>
                        <a:gd name="connsiteX116" fmla="*/ 47625 w 56197"/>
                        <a:gd name="connsiteY116" fmla="*/ 0 h 3280"/>
                        <a:gd name="connsiteX117" fmla="*/ 48577 w 56197"/>
                        <a:gd name="connsiteY117" fmla="*/ 0 h 3280"/>
                        <a:gd name="connsiteX118" fmla="*/ 50482 w 56197"/>
                        <a:gd name="connsiteY118" fmla="*/ 0 h 3280"/>
                        <a:gd name="connsiteX119" fmla="*/ 50482 w 56197"/>
                        <a:gd name="connsiteY119" fmla="*/ 0 h 3280"/>
                        <a:gd name="connsiteX120" fmla="*/ 50482 w 56197"/>
                        <a:gd name="connsiteY120" fmla="*/ 0 h 3280"/>
                        <a:gd name="connsiteX121" fmla="*/ 51435 w 56197"/>
                        <a:gd name="connsiteY121" fmla="*/ 0 h 3280"/>
                        <a:gd name="connsiteX122" fmla="*/ 52388 w 56197"/>
                        <a:gd name="connsiteY122" fmla="*/ 0 h 3280"/>
                        <a:gd name="connsiteX123" fmla="*/ 53340 w 56197"/>
                        <a:gd name="connsiteY123" fmla="*/ 0 h 3280"/>
                        <a:gd name="connsiteX124" fmla="*/ 56197 w 56197"/>
                        <a:gd name="connsiteY124" fmla="*/ 1905 h 3280"/>
                        <a:gd name="connsiteX125" fmla="*/ 55245 w 56197"/>
                        <a:gd name="connsiteY125" fmla="*/ 2858 h 3280"/>
                        <a:gd name="connsiteX126" fmla="*/ 56197 w 56197"/>
                        <a:gd name="connsiteY126" fmla="*/ 1905 h 3280"/>
                        <a:gd name="connsiteX127" fmla="*/ 56197 w 56197"/>
                        <a:gd name="connsiteY127" fmla="*/ 1905 h 3280"/>
                        <a:gd name="connsiteX128" fmla="*/ 56197 w 56197"/>
                        <a:gd name="connsiteY128" fmla="*/ 1905 h 3280"/>
                        <a:gd name="connsiteX129" fmla="*/ 44768 w 56197"/>
                        <a:gd name="connsiteY129" fmla="*/ 2858 h 3280"/>
                        <a:gd name="connsiteX130" fmla="*/ 44768 w 56197"/>
                        <a:gd name="connsiteY130" fmla="*/ 2858 h 3280"/>
                        <a:gd name="connsiteX131" fmla="*/ 44768 w 56197"/>
                        <a:gd name="connsiteY131" fmla="*/ 2858 h 3280"/>
                        <a:gd name="connsiteX132" fmla="*/ 44768 w 56197"/>
                        <a:gd name="connsiteY132" fmla="*/ 2858 h 3280"/>
                        <a:gd name="connsiteX133" fmla="*/ 44768 w 56197"/>
                        <a:gd name="connsiteY133" fmla="*/ 2858 h 3280"/>
                        <a:gd name="connsiteX134" fmla="*/ 46672 w 56197"/>
                        <a:gd name="connsiteY134" fmla="*/ 2858 h 3280"/>
                        <a:gd name="connsiteX135" fmla="*/ 46672 w 56197"/>
                        <a:gd name="connsiteY135" fmla="*/ 2858 h 3280"/>
                        <a:gd name="connsiteX136" fmla="*/ 46672 w 56197"/>
                        <a:gd name="connsiteY136" fmla="*/ 2858 h 3280"/>
                        <a:gd name="connsiteX137" fmla="*/ 46672 w 56197"/>
                        <a:gd name="connsiteY137" fmla="*/ 2858 h 3280"/>
                        <a:gd name="connsiteX138" fmla="*/ 46672 w 56197"/>
                        <a:gd name="connsiteY138" fmla="*/ 2858 h 32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56197" h="3280">
                          <a:moveTo>
                            <a:pt x="56197" y="1905"/>
                          </a:moveTo>
                          <a:cubicBezTo>
                            <a:pt x="56197" y="953"/>
                            <a:pt x="55245" y="953"/>
                            <a:pt x="55245" y="0"/>
                          </a:cubicBezTo>
                          <a:cubicBezTo>
                            <a:pt x="55245" y="0"/>
                            <a:pt x="55245" y="0"/>
                            <a:pt x="55245" y="0"/>
                          </a:cubicBezTo>
                          <a:cubicBezTo>
                            <a:pt x="55245" y="0"/>
                            <a:pt x="55245" y="0"/>
                            <a:pt x="54293" y="0"/>
                          </a:cubicBezTo>
                          <a:cubicBezTo>
                            <a:pt x="54293" y="0"/>
                            <a:pt x="53340" y="0"/>
                            <a:pt x="53340" y="0"/>
                          </a:cubicBezTo>
                          <a:cubicBezTo>
                            <a:pt x="53340" y="0"/>
                            <a:pt x="52388" y="0"/>
                            <a:pt x="52388" y="0"/>
                          </a:cubicBezTo>
                          <a:cubicBezTo>
                            <a:pt x="52388" y="0"/>
                            <a:pt x="51435" y="0"/>
                            <a:pt x="51435" y="0"/>
                          </a:cubicBezTo>
                          <a:cubicBezTo>
                            <a:pt x="51435" y="0"/>
                            <a:pt x="51435" y="0"/>
                            <a:pt x="51435" y="0"/>
                          </a:cubicBezTo>
                          <a:cubicBezTo>
                            <a:pt x="51435" y="0"/>
                            <a:pt x="50482" y="0"/>
                            <a:pt x="50482" y="0"/>
                          </a:cubicBezTo>
                          <a:cubicBezTo>
                            <a:pt x="50482" y="0"/>
                            <a:pt x="50482" y="0"/>
                            <a:pt x="50482" y="0"/>
                          </a:cubicBezTo>
                          <a:cubicBezTo>
                            <a:pt x="50482" y="0"/>
                            <a:pt x="50482" y="0"/>
                            <a:pt x="50482" y="0"/>
                          </a:cubicBezTo>
                          <a:cubicBezTo>
                            <a:pt x="50482" y="0"/>
                            <a:pt x="49530" y="0"/>
                            <a:pt x="49530" y="0"/>
                          </a:cubicBezTo>
                          <a:cubicBezTo>
                            <a:pt x="49530" y="0"/>
                            <a:pt x="48577" y="0"/>
                            <a:pt x="48577" y="0"/>
                          </a:cubicBezTo>
                          <a:cubicBezTo>
                            <a:pt x="48577" y="0"/>
                            <a:pt x="48577" y="0"/>
                            <a:pt x="47625" y="0"/>
                          </a:cubicBezTo>
                          <a:cubicBezTo>
                            <a:pt x="46672" y="0"/>
                            <a:pt x="46672" y="0"/>
                            <a:pt x="45720" y="0"/>
                          </a:cubicBezTo>
                          <a:cubicBezTo>
                            <a:pt x="45720" y="0"/>
                            <a:pt x="44768" y="0"/>
                            <a:pt x="44768" y="0"/>
                          </a:cubicBezTo>
                          <a:cubicBezTo>
                            <a:pt x="43815" y="0"/>
                            <a:pt x="42863" y="0"/>
                            <a:pt x="41910" y="0"/>
                          </a:cubicBezTo>
                          <a:cubicBezTo>
                            <a:pt x="41910" y="0"/>
                            <a:pt x="41910" y="0"/>
                            <a:pt x="40957" y="0"/>
                          </a:cubicBezTo>
                          <a:cubicBezTo>
                            <a:pt x="40005" y="0"/>
                            <a:pt x="40005" y="0"/>
                            <a:pt x="39052" y="0"/>
                          </a:cubicBezTo>
                          <a:cubicBezTo>
                            <a:pt x="38100" y="0"/>
                            <a:pt x="38100" y="0"/>
                            <a:pt x="37147" y="0"/>
                          </a:cubicBezTo>
                          <a:cubicBezTo>
                            <a:pt x="36195" y="0"/>
                            <a:pt x="37147" y="0"/>
                            <a:pt x="36195" y="0"/>
                          </a:cubicBezTo>
                          <a:cubicBezTo>
                            <a:pt x="36195" y="0"/>
                            <a:pt x="36195" y="0"/>
                            <a:pt x="35243" y="0"/>
                          </a:cubicBezTo>
                          <a:cubicBezTo>
                            <a:pt x="35243" y="0"/>
                            <a:pt x="35243" y="0"/>
                            <a:pt x="35243" y="0"/>
                          </a:cubicBezTo>
                          <a:cubicBezTo>
                            <a:pt x="35243" y="0"/>
                            <a:pt x="35243" y="0"/>
                            <a:pt x="35243" y="0"/>
                          </a:cubicBezTo>
                          <a:cubicBezTo>
                            <a:pt x="35243" y="0"/>
                            <a:pt x="34290" y="0"/>
                            <a:pt x="34290" y="0"/>
                          </a:cubicBezTo>
                          <a:cubicBezTo>
                            <a:pt x="34290" y="0"/>
                            <a:pt x="33338" y="0"/>
                            <a:pt x="33338" y="0"/>
                          </a:cubicBezTo>
                          <a:cubicBezTo>
                            <a:pt x="33338" y="0"/>
                            <a:pt x="33338" y="0"/>
                            <a:pt x="33338" y="0"/>
                          </a:cubicBezTo>
                          <a:cubicBezTo>
                            <a:pt x="33338" y="0"/>
                            <a:pt x="32385" y="0"/>
                            <a:pt x="32385" y="0"/>
                          </a:cubicBezTo>
                          <a:cubicBezTo>
                            <a:pt x="32385" y="0"/>
                            <a:pt x="32385" y="0"/>
                            <a:pt x="31432" y="0"/>
                          </a:cubicBezTo>
                          <a:cubicBezTo>
                            <a:pt x="31432" y="0"/>
                            <a:pt x="31432" y="0"/>
                            <a:pt x="31432" y="0"/>
                          </a:cubicBezTo>
                          <a:cubicBezTo>
                            <a:pt x="31432" y="0"/>
                            <a:pt x="31432" y="0"/>
                            <a:pt x="31432" y="0"/>
                          </a:cubicBezTo>
                          <a:cubicBezTo>
                            <a:pt x="31432" y="0"/>
                            <a:pt x="31432" y="0"/>
                            <a:pt x="31432" y="0"/>
                          </a:cubicBezTo>
                          <a:cubicBezTo>
                            <a:pt x="31432" y="0"/>
                            <a:pt x="31432" y="0"/>
                            <a:pt x="31432" y="0"/>
                          </a:cubicBezTo>
                          <a:cubicBezTo>
                            <a:pt x="31432" y="0"/>
                            <a:pt x="31432" y="0"/>
                            <a:pt x="30480" y="0"/>
                          </a:cubicBezTo>
                          <a:cubicBezTo>
                            <a:pt x="29527" y="0"/>
                            <a:pt x="29527" y="0"/>
                            <a:pt x="28575" y="0"/>
                          </a:cubicBezTo>
                          <a:cubicBezTo>
                            <a:pt x="27622" y="0"/>
                            <a:pt x="27622" y="0"/>
                            <a:pt x="27622" y="0"/>
                          </a:cubicBezTo>
                          <a:cubicBezTo>
                            <a:pt x="27622" y="0"/>
                            <a:pt x="27622" y="0"/>
                            <a:pt x="27622" y="0"/>
                          </a:cubicBezTo>
                          <a:cubicBezTo>
                            <a:pt x="27622" y="0"/>
                            <a:pt x="26670" y="0"/>
                            <a:pt x="26670" y="0"/>
                          </a:cubicBezTo>
                          <a:cubicBezTo>
                            <a:pt x="26670" y="0"/>
                            <a:pt x="26670" y="0"/>
                            <a:pt x="26670" y="0"/>
                          </a:cubicBezTo>
                          <a:cubicBezTo>
                            <a:pt x="26670" y="0"/>
                            <a:pt x="26670" y="0"/>
                            <a:pt x="26670" y="0"/>
                          </a:cubicBezTo>
                          <a:cubicBezTo>
                            <a:pt x="25718" y="0"/>
                            <a:pt x="25718" y="0"/>
                            <a:pt x="24765" y="0"/>
                          </a:cubicBezTo>
                          <a:cubicBezTo>
                            <a:pt x="24765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1907" y="0"/>
                            <a:pt x="21907" y="0"/>
                          </a:cubicBezTo>
                          <a:cubicBezTo>
                            <a:pt x="21907" y="0"/>
                            <a:pt x="21907" y="0"/>
                            <a:pt x="20955" y="0"/>
                          </a:cubicBezTo>
                          <a:cubicBezTo>
                            <a:pt x="20955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8097" y="0"/>
                          </a:cubicBezTo>
                          <a:cubicBezTo>
                            <a:pt x="18097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6193" y="0"/>
                          </a:cubicBezTo>
                          <a:cubicBezTo>
                            <a:pt x="15240" y="0"/>
                            <a:pt x="14288" y="0"/>
                            <a:pt x="13335" y="0"/>
                          </a:cubicBezTo>
                          <a:cubicBezTo>
                            <a:pt x="13335" y="0"/>
                            <a:pt x="12382" y="0"/>
                            <a:pt x="12382" y="0"/>
                          </a:cubicBezTo>
                          <a:cubicBezTo>
                            <a:pt x="12382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7620" y="0"/>
                          </a:cubicBezTo>
                          <a:cubicBezTo>
                            <a:pt x="7620" y="0"/>
                            <a:pt x="6668" y="0"/>
                            <a:pt x="6668" y="0"/>
                          </a:cubicBez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5715" y="953"/>
                          </a:cubicBezTo>
                          <a:cubicBezTo>
                            <a:pt x="5715" y="953"/>
                            <a:pt x="6668" y="953"/>
                            <a:pt x="7620" y="953"/>
                          </a:cubicBezTo>
                          <a:cubicBezTo>
                            <a:pt x="8572" y="953"/>
                            <a:pt x="8572" y="953"/>
                            <a:pt x="9525" y="953"/>
                          </a:cubicBezTo>
                          <a:cubicBezTo>
                            <a:pt x="9525" y="953"/>
                            <a:pt x="10477" y="953"/>
                            <a:pt x="10477" y="953"/>
                          </a:cubicBezTo>
                          <a:cubicBezTo>
                            <a:pt x="10477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2382" y="953"/>
                            <a:pt x="13335" y="953"/>
                          </a:cubicBezTo>
                          <a:cubicBezTo>
                            <a:pt x="14288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6193" y="953"/>
                          </a:cubicBezTo>
                          <a:cubicBezTo>
                            <a:pt x="17145" y="953"/>
                            <a:pt x="17145" y="953"/>
                            <a:pt x="17145" y="953"/>
                          </a:cubicBezTo>
                          <a:cubicBezTo>
                            <a:pt x="17145" y="953"/>
                            <a:pt x="18097" y="953"/>
                            <a:pt x="18097" y="953"/>
                          </a:cubicBezTo>
                          <a:cubicBezTo>
                            <a:pt x="18097" y="953"/>
                            <a:pt x="19050" y="953"/>
                            <a:pt x="19050" y="953"/>
                          </a:cubicBezTo>
                          <a:cubicBezTo>
                            <a:pt x="19050" y="953"/>
                            <a:pt x="20002" y="953"/>
                            <a:pt x="20002" y="953"/>
                          </a:cubicBezTo>
                          <a:cubicBezTo>
                            <a:pt x="20002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2860" y="953"/>
                            <a:pt x="22860" y="953"/>
                          </a:cubicBezTo>
                          <a:cubicBezTo>
                            <a:pt x="23813" y="953"/>
                            <a:pt x="23813" y="953"/>
                            <a:pt x="24765" y="953"/>
                          </a:cubicBezTo>
                          <a:cubicBezTo>
                            <a:pt x="24765" y="1905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5718" y="953"/>
                            <a:pt x="25718" y="953"/>
                            <a:pt x="26670" y="953"/>
                          </a:cubicBezTo>
                          <a:cubicBezTo>
                            <a:pt x="27622" y="953"/>
                            <a:pt x="28575" y="953"/>
                            <a:pt x="28575" y="953"/>
                          </a:cubicBezTo>
                          <a:cubicBezTo>
                            <a:pt x="28575" y="953"/>
                            <a:pt x="28575" y="953"/>
                            <a:pt x="28575" y="953"/>
                          </a:cubicBezTo>
                          <a:cubicBezTo>
                            <a:pt x="28575" y="953"/>
                            <a:pt x="29527" y="953"/>
                            <a:pt x="29527" y="0"/>
                          </a:cubicBezTo>
                          <a:cubicBezTo>
                            <a:pt x="29527" y="0"/>
                            <a:pt x="30480" y="0"/>
                            <a:pt x="31432" y="0"/>
                          </a:cubicBezTo>
                          <a:cubicBezTo>
                            <a:pt x="32385" y="0"/>
                            <a:pt x="32385" y="0"/>
                            <a:pt x="33338" y="0"/>
                          </a:cubicBezTo>
                          <a:cubicBezTo>
                            <a:pt x="33338" y="0"/>
                            <a:pt x="34290" y="0"/>
                            <a:pt x="34290" y="0"/>
                          </a:cubicBezTo>
                          <a:cubicBezTo>
                            <a:pt x="34290" y="0"/>
                            <a:pt x="35243" y="0"/>
                            <a:pt x="35243" y="0"/>
                          </a:cubicBezTo>
                          <a:cubicBezTo>
                            <a:pt x="36195" y="0"/>
                            <a:pt x="36195" y="0"/>
                            <a:pt x="37147" y="0"/>
                          </a:cubicBezTo>
                          <a:cubicBezTo>
                            <a:pt x="37147" y="0"/>
                            <a:pt x="37147" y="0"/>
                            <a:pt x="38100" y="0"/>
                          </a:cubicBezTo>
                          <a:cubicBezTo>
                            <a:pt x="39052" y="0"/>
                            <a:pt x="39052" y="0"/>
                            <a:pt x="40005" y="0"/>
                          </a:cubicBezTo>
                          <a:cubicBezTo>
                            <a:pt x="40957" y="0"/>
                            <a:pt x="40957" y="0"/>
                            <a:pt x="41910" y="0"/>
                          </a:cubicBezTo>
                          <a:cubicBezTo>
                            <a:pt x="42863" y="0"/>
                            <a:pt x="43815" y="0"/>
                            <a:pt x="44768" y="0"/>
                          </a:cubicBezTo>
                          <a:cubicBezTo>
                            <a:pt x="45720" y="0"/>
                            <a:pt x="45720" y="0"/>
                            <a:pt x="46672" y="0"/>
                          </a:cubicBezTo>
                          <a:cubicBezTo>
                            <a:pt x="46672" y="0"/>
                            <a:pt x="46672" y="0"/>
                            <a:pt x="47625" y="0"/>
                          </a:cubicBezTo>
                          <a:cubicBezTo>
                            <a:pt x="47625" y="0"/>
                            <a:pt x="48577" y="0"/>
                            <a:pt x="48577" y="0"/>
                          </a:cubicBezTo>
                          <a:cubicBezTo>
                            <a:pt x="49530" y="0"/>
                            <a:pt x="49530" y="0"/>
                            <a:pt x="50482" y="0"/>
                          </a:cubicBezTo>
                          <a:cubicBezTo>
                            <a:pt x="50482" y="0"/>
                            <a:pt x="50482" y="0"/>
                            <a:pt x="50482" y="0"/>
                          </a:cubicBezTo>
                          <a:cubicBezTo>
                            <a:pt x="50482" y="0"/>
                            <a:pt x="50482" y="0"/>
                            <a:pt x="50482" y="0"/>
                          </a:cubicBezTo>
                          <a:cubicBezTo>
                            <a:pt x="50482" y="0"/>
                            <a:pt x="51435" y="0"/>
                            <a:pt x="51435" y="0"/>
                          </a:cubicBezTo>
                          <a:cubicBezTo>
                            <a:pt x="51435" y="0"/>
                            <a:pt x="52388" y="0"/>
                            <a:pt x="52388" y="0"/>
                          </a:cubicBezTo>
                          <a:cubicBezTo>
                            <a:pt x="52388" y="0"/>
                            <a:pt x="52388" y="0"/>
                            <a:pt x="53340" y="0"/>
                          </a:cubicBezTo>
                          <a:cubicBezTo>
                            <a:pt x="55245" y="2858"/>
                            <a:pt x="55245" y="2858"/>
                            <a:pt x="56197" y="1905"/>
                          </a:cubicBezTo>
                          <a:cubicBezTo>
                            <a:pt x="55245" y="2858"/>
                            <a:pt x="55245" y="2858"/>
                            <a:pt x="55245" y="2858"/>
                          </a:cubicBezTo>
                          <a:cubicBezTo>
                            <a:pt x="55245" y="2858"/>
                            <a:pt x="56197" y="2858"/>
                            <a:pt x="56197" y="1905"/>
                          </a:cubicBezTo>
                          <a:cubicBezTo>
                            <a:pt x="56197" y="2858"/>
                            <a:pt x="56197" y="2858"/>
                            <a:pt x="56197" y="1905"/>
                          </a:cubicBezTo>
                          <a:cubicBezTo>
                            <a:pt x="56197" y="2858"/>
                            <a:pt x="56197" y="2858"/>
                            <a:pt x="56197" y="1905"/>
                          </a:cubicBezTo>
                          <a:close/>
                          <a:moveTo>
                            <a:pt x="44768" y="2858"/>
                          </a:moveTo>
                          <a:cubicBezTo>
                            <a:pt x="44768" y="2858"/>
                            <a:pt x="44768" y="2858"/>
                            <a:pt x="44768" y="2858"/>
                          </a:cubicBezTo>
                          <a:cubicBezTo>
                            <a:pt x="44768" y="2858"/>
                            <a:pt x="44768" y="2858"/>
                            <a:pt x="44768" y="2858"/>
                          </a:cubicBezTo>
                          <a:cubicBezTo>
                            <a:pt x="44768" y="2858"/>
                            <a:pt x="44768" y="2858"/>
                            <a:pt x="44768" y="2858"/>
                          </a:cubicBezTo>
                          <a:cubicBezTo>
                            <a:pt x="44768" y="2858"/>
                            <a:pt x="44768" y="2858"/>
                            <a:pt x="44768" y="2858"/>
                          </a:cubicBezTo>
                          <a:close/>
                          <a:moveTo>
                            <a:pt x="46672" y="2858"/>
                          </a:moveTo>
                          <a:cubicBezTo>
                            <a:pt x="46672" y="2858"/>
                            <a:pt x="46672" y="3810"/>
                            <a:pt x="46672" y="2858"/>
                          </a:cubicBezTo>
                          <a:cubicBezTo>
                            <a:pt x="45720" y="3810"/>
                            <a:pt x="45720" y="2858"/>
                            <a:pt x="46672" y="2858"/>
                          </a:cubicBezTo>
                          <a:cubicBezTo>
                            <a:pt x="45720" y="2858"/>
                            <a:pt x="46672" y="2858"/>
                            <a:pt x="46672" y="2858"/>
                          </a:cubicBezTo>
                          <a:cubicBezTo>
                            <a:pt x="46672" y="2858"/>
                            <a:pt x="46672" y="2858"/>
                            <a:pt x="46672" y="2858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51" name="图形 2"/>
                  <p:cNvGrpSpPr/>
                  <p:nvPr/>
                </p:nvGrpSpPr>
                <p:grpSpPr>
                  <a:xfrm>
                    <a:off x="4295775" y="4793931"/>
                    <a:ext cx="30480" cy="3810"/>
                    <a:chOff x="4295775" y="4793931"/>
                    <a:chExt cx="30480" cy="3810"/>
                  </a:xfrm>
                  <a:solidFill>
                    <a:srgbClr val="FCF4E9"/>
                  </a:solidFill>
                </p:grpSpPr>
                <p:sp>
                  <p:nvSpPr>
                    <p:cNvPr id="1852" name="任意多边形: 形状 1735"/>
                    <p:cNvSpPr/>
                    <p:nvPr/>
                  </p:nvSpPr>
                  <p:spPr>
                    <a:xfrm>
                      <a:off x="4297680" y="47958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3" name="任意多边形: 形状 1736"/>
                    <p:cNvSpPr/>
                    <p:nvPr/>
                  </p:nvSpPr>
                  <p:spPr>
                    <a:xfrm>
                      <a:off x="4296727" y="4793931"/>
                      <a:ext cx="29527" cy="2857"/>
                    </a:xfrm>
                    <a:custGeom>
                      <a:avLst/>
                      <a:gdLst>
                        <a:gd name="connsiteX0" fmla="*/ 29528 w 29527"/>
                        <a:gd name="connsiteY0" fmla="*/ 1905 h 2857"/>
                        <a:gd name="connsiteX1" fmla="*/ 29528 w 29527"/>
                        <a:gd name="connsiteY1" fmla="*/ 1905 h 2857"/>
                        <a:gd name="connsiteX2" fmla="*/ 27623 w 29527"/>
                        <a:gd name="connsiteY2" fmla="*/ 1905 h 2857"/>
                        <a:gd name="connsiteX3" fmla="*/ 26670 w 29527"/>
                        <a:gd name="connsiteY3" fmla="*/ 1905 h 2857"/>
                        <a:gd name="connsiteX4" fmla="*/ 25718 w 29527"/>
                        <a:gd name="connsiteY4" fmla="*/ 1905 h 2857"/>
                        <a:gd name="connsiteX5" fmla="*/ 25718 w 29527"/>
                        <a:gd name="connsiteY5" fmla="*/ 1905 h 2857"/>
                        <a:gd name="connsiteX6" fmla="*/ 24765 w 29527"/>
                        <a:gd name="connsiteY6" fmla="*/ 1905 h 2857"/>
                        <a:gd name="connsiteX7" fmla="*/ 23813 w 29527"/>
                        <a:gd name="connsiteY7" fmla="*/ 1905 h 2857"/>
                        <a:gd name="connsiteX8" fmla="*/ 22860 w 29527"/>
                        <a:gd name="connsiteY8" fmla="*/ 1905 h 2857"/>
                        <a:gd name="connsiteX9" fmla="*/ 21908 w 29527"/>
                        <a:gd name="connsiteY9" fmla="*/ 1905 h 2857"/>
                        <a:gd name="connsiteX10" fmla="*/ 21908 w 29527"/>
                        <a:gd name="connsiteY10" fmla="*/ 1905 h 2857"/>
                        <a:gd name="connsiteX11" fmla="*/ 20955 w 29527"/>
                        <a:gd name="connsiteY11" fmla="*/ 1905 h 2857"/>
                        <a:gd name="connsiteX12" fmla="*/ 20003 w 29527"/>
                        <a:gd name="connsiteY12" fmla="*/ 1905 h 2857"/>
                        <a:gd name="connsiteX13" fmla="*/ 19050 w 29527"/>
                        <a:gd name="connsiteY13" fmla="*/ 1905 h 2857"/>
                        <a:gd name="connsiteX14" fmla="*/ 18098 w 29527"/>
                        <a:gd name="connsiteY14" fmla="*/ 1905 h 2857"/>
                        <a:gd name="connsiteX15" fmla="*/ 18098 w 29527"/>
                        <a:gd name="connsiteY15" fmla="*/ 1905 h 2857"/>
                        <a:gd name="connsiteX16" fmla="*/ 18098 w 29527"/>
                        <a:gd name="connsiteY16" fmla="*/ 1905 h 2857"/>
                        <a:gd name="connsiteX17" fmla="*/ 17145 w 29527"/>
                        <a:gd name="connsiteY17" fmla="*/ 1905 h 2857"/>
                        <a:gd name="connsiteX18" fmla="*/ 16193 w 29527"/>
                        <a:gd name="connsiteY18" fmla="*/ 1905 h 2857"/>
                        <a:gd name="connsiteX19" fmla="*/ 16193 w 29527"/>
                        <a:gd name="connsiteY19" fmla="*/ 1905 h 2857"/>
                        <a:gd name="connsiteX20" fmla="*/ 15240 w 29527"/>
                        <a:gd name="connsiteY20" fmla="*/ 1905 h 2857"/>
                        <a:gd name="connsiteX21" fmla="*/ 15240 w 29527"/>
                        <a:gd name="connsiteY21" fmla="*/ 1905 h 2857"/>
                        <a:gd name="connsiteX22" fmla="*/ 15240 w 29527"/>
                        <a:gd name="connsiteY22" fmla="*/ 1905 h 2857"/>
                        <a:gd name="connsiteX23" fmla="*/ 15240 w 29527"/>
                        <a:gd name="connsiteY23" fmla="*/ 1905 h 2857"/>
                        <a:gd name="connsiteX24" fmla="*/ 15240 w 29527"/>
                        <a:gd name="connsiteY24" fmla="*/ 1905 h 2857"/>
                        <a:gd name="connsiteX25" fmla="*/ 15240 w 29527"/>
                        <a:gd name="connsiteY25" fmla="*/ 1905 h 2857"/>
                        <a:gd name="connsiteX26" fmla="*/ 14288 w 29527"/>
                        <a:gd name="connsiteY26" fmla="*/ 1905 h 2857"/>
                        <a:gd name="connsiteX27" fmla="*/ 13335 w 29527"/>
                        <a:gd name="connsiteY27" fmla="*/ 1905 h 2857"/>
                        <a:gd name="connsiteX28" fmla="*/ 13335 w 29527"/>
                        <a:gd name="connsiteY28" fmla="*/ 1905 h 2857"/>
                        <a:gd name="connsiteX29" fmla="*/ 13335 w 29527"/>
                        <a:gd name="connsiteY29" fmla="*/ 1905 h 2857"/>
                        <a:gd name="connsiteX30" fmla="*/ 13335 w 29527"/>
                        <a:gd name="connsiteY30" fmla="*/ 1905 h 2857"/>
                        <a:gd name="connsiteX31" fmla="*/ 13335 w 29527"/>
                        <a:gd name="connsiteY31" fmla="*/ 1905 h 2857"/>
                        <a:gd name="connsiteX32" fmla="*/ 11430 w 29527"/>
                        <a:gd name="connsiteY32" fmla="*/ 1905 h 2857"/>
                        <a:gd name="connsiteX33" fmla="*/ 9525 w 29527"/>
                        <a:gd name="connsiteY33" fmla="*/ 1905 h 2857"/>
                        <a:gd name="connsiteX34" fmla="*/ 7620 w 29527"/>
                        <a:gd name="connsiteY34" fmla="*/ 1905 h 2857"/>
                        <a:gd name="connsiteX35" fmla="*/ 5715 w 29527"/>
                        <a:gd name="connsiteY35" fmla="*/ 1905 h 2857"/>
                        <a:gd name="connsiteX36" fmla="*/ 5715 w 29527"/>
                        <a:gd name="connsiteY36" fmla="*/ 1905 h 2857"/>
                        <a:gd name="connsiteX37" fmla="*/ 4763 w 29527"/>
                        <a:gd name="connsiteY37" fmla="*/ 1905 h 2857"/>
                        <a:gd name="connsiteX38" fmla="*/ 4763 w 29527"/>
                        <a:gd name="connsiteY38" fmla="*/ 1905 h 2857"/>
                        <a:gd name="connsiteX39" fmla="*/ 4763 w 29527"/>
                        <a:gd name="connsiteY39" fmla="*/ 1905 h 2857"/>
                        <a:gd name="connsiteX40" fmla="*/ 4763 w 29527"/>
                        <a:gd name="connsiteY40" fmla="*/ 1905 h 2857"/>
                        <a:gd name="connsiteX41" fmla="*/ 3810 w 29527"/>
                        <a:gd name="connsiteY41" fmla="*/ 1905 h 2857"/>
                        <a:gd name="connsiteX42" fmla="*/ 2858 w 29527"/>
                        <a:gd name="connsiteY42" fmla="*/ 1905 h 2857"/>
                        <a:gd name="connsiteX43" fmla="*/ 2858 w 29527"/>
                        <a:gd name="connsiteY43" fmla="*/ 1905 h 2857"/>
                        <a:gd name="connsiteX44" fmla="*/ 1905 w 29527"/>
                        <a:gd name="connsiteY44" fmla="*/ 1905 h 2857"/>
                        <a:gd name="connsiteX45" fmla="*/ 1905 w 29527"/>
                        <a:gd name="connsiteY45" fmla="*/ 1905 h 2857"/>
                        <a:gd name="connsiteX46" fmla="*/ 1905 w 29527"/>
                        <a:gd name="connsiteY46" fmla="*/ 1905 h 2857"/>
                        <a:gd name="connsiteX47" fmla="*/ 953 w 29527"/>
                        <a:gd name="connsiteY47" fmla="*/ 0 h 2857"/>
                        <a:gd name="connsiteX48" fmla="*/ 953 w 29527"/>
                        <a:gd name="connsiteY48" fmla="*/ 0 h 2857"/>
                        <a:gd name="connsiteX49" fmla="*/ 953 w 29527"/>
                        <a:gd name="connsiteY49" fmla="*/ 0 h 2857"/>
                        <a:gd name="connsiteX50" fmla="*/ 953 w 29527"/>
                        <a:gd name="connsiteY50" fmla="*/ 0 h 2857"/>
                        <a:gd name="connsiteX51" fmla="*/ 953 w 29527"/>
                        <a:gd name="connsiteY51" fmla="*/ 0 h 2857"/>
                        <a:gd name="connsiteX52" fmla="*/ 0 w 29527"/>
                        <a:gd name="connsiteY52" fmla="*/ 0 h 2857"/>
                        <a:gd name="connsiteX53" fmla="*/ 953 w 29527"/>
                        <a:gd name="connsiteY53" fmla="*/ 0 h 2857"/>
                        <a:gd name="connsiteX54" fmla="*/ 953 w 29527"/>
                        <a:gd name="connsiteY54" fmla="*/ 953 h 2857"/>
                        <a:gd name="connsiteX55" fmla="*/ 953 w 29527"/>
                        <a:gd name="connsiteY55" fmla="*/ 953 h 2857"/>
                        <a:gd name="connsiteX56" fmla="*/ 953 w 29527"/>
                        <a:gd name="connsiteY56" fmla="*/ 953 h 2857"/>
                        <a:gd name="connsiteX57" fmla="*/ 953 w 29527"/>
                        <a:gd name="connsiteY57" fmla="*/ 0 h 2857"/>
                        <a:gd name="connsiteX58" fmla="*/ 2858 w 29527"/>
                        <a:gd name="connsiteY58" fmla="*/ 0 h 2857"/>
                        <a:gd name="connsiteX59" fmla="*/ 3810 w 29527"/>
                        <a:gd name="connsiteY59" fmla="*/ 0 h 2857"/>
                        <a:gd name="connsiteX60" fmla="*/ 3810 w 29527"/>
                        <a:gd name="connsiteY60" fmla="*/ 0 h 2857"/>
                        <a:gd name="connsiteX61" fmla="*/ 4763 w 29527"/>
                        <a:gd name="connsiteY61" fmla="*/ 0 h 2857"/>
                        <a:gd name="connsiteX62" fmla="*/ 6668 w 29527"/>
                        <a:gd name="connsiteY62" fmla="*/ 0 h 2857"/>
                        <a:gd name="connsiteX63" fmla="*/ 8573 w 29527"/>
                        <a:gd name="connsiteY63" fmla="*/ 0 h 2857"/>
                        <a:gd name="connsiteX64" fmla="*/ 9525 w 29527"/>
                        <a:gd name="connsiteY64" fmla="*/ 0 h 2857"/>
                        <a:gd name="connsiteX65" fmla="*/ 10478 w 29527"/>
                        <a:gd name="connsiteY65" fmla="*/ 0 h 2857"/>
                        <a:gd name="connsiteX66" fmla="*/ 11430 w 29527"/>
                        <a:gd name="connsiteY66" fmla="*/ 0 h 2857"/>
                        <a:gd name="connsiteX67" fmla="*/ 11430 w 29527"/>
                        <a:gd name="connsiteY67" fmla="*/ 0 h 2857"/>
                        <a:gd name="connsiteX68" fmla="*/ 11430 w 29527"/>
                        <a:gd name="connsiteY68" fmla="*/ 0 h 2857"/>
                        <a:gd name="connsiteX69" fmla="*/ 12383 w 29527"/>
                        <a:gd name="connsiteY69" fmla="*/ 0 h 2857"/>
                        <a:gd name="connsiteX70" fmla="*/ 13335 w 29527"/>
                        <a:gd name="connsiteY70" fmla="*/ 0 h 2857"/>
                        <a:gd name="connsiteX71" fmla="*/ 14288 w 29527"/>
                        <a:gd name="connsiteY71" fmla="*/ 0 h 2857"/>
                        <a:gd name="connsiteX72" fmla="*/ 14288 w 29527"/>
                        <a:gd name="connsiteY72" fmla="*/ 0 h 2857"/>
                        <a:gd name="connsiteX73" fmla="*/ 14288 w 29527"/>
                        <a:gd name="connsiteY73" fmla="*/ 0 h 2857"/>
                        <a:gd name="connsiteX74" fmla="*/ 14288 w 29527"/>
                        <a:gd name="connsiteY74" fmla="*/ 0 h 2857"/>
                        <a:gd name="connsiteX75" fmla="*/ 14288 w 29527"/>
                        <a:gd name="connsiteY75" fmla="*/ 0 h 2857"/>
                        <a:gd name="connsiteX76" fmla="*/ 14288 w 29527"/>
                        <a:gd name="connsiteY76" fmla="*/ 0 h 2857"/>
                        <a:gd name="connsiteX77" fmla="*/ 14288 w 29527"/>
                        <a:gd name="connsiteY77" fmla="*/ 0 h 2857"/>
                        <a:gd name="connsiteX78" fmla="*/ 14288 w 29527"/>
                        <a:gd name="connsiteY78" fmla="*/ 0 h 2857"/>
                        <a:gd name="connsiteX79" fmla="*/ 14288 w 29527"/>
                        <a:gd name="connsiteY79" fmla="*/ 0 h 2857"/>
                        <a:gd name="connsiteX80" fmla="*/ 15240 w 29527"/>
                        <a:gd name="connsiteY80" fmla="*/ 0 h 2857"/>
                        <a:gd name="connsiteX81" fmla="*/ 16193 w 29527"/>
                        <a:gd name="connsiteY81" fmla="*/ 0 h 2857"/>
                        <a:gd name="connsiteX82" fmla="*/ 17145 w 29527"/>
                        <a:gd name="connsiteY82" fmla="*/ 0 h 2857"/>
                        <a:gd name="connsiteX83" fmla="*/ 17145 w 29527"/>
                        <a:gd name="connsiteY83" fmla="*/ 0 h 2857"/>
                        <a:gd name="connsiteX84" fmla="*/ 17145 w 29527"/>
                        <a:gd name="connsiteY84" fmla="*/ 0 h 2857"/>
                        <a:gd name="connsiteX85" fmla="*/ 17145 w 29527"/>
                        <a:gd name="connsiteY85" fmla="*/ 0 h 2857"/>
                        <a:gd name="connsiteX86" fmla="*/ 19050 w 29527"/>
                        <a:gd name="connsiteY86" fmla="*/ 0 h 2857"/>
                        <a:gd name="connsiteX87" fmla="*/ 19050 w 29527"/>
                        <a:gd name="connsiteY87" fmla="*/ 0 h 2857"/>
                        <a:gd name="connsiteX88" fmla="*/ 21908 w 29527"/>
                        <a:gd name="connsiteY88" fmla="*/ 0 h 2857"/>
                        <a:gd name="connsiteX89" fmla="*/ 22860 w 29527"/>
                        <a:gd name="connsiteY89" fmla="*/ 0 h 2857"/>
                        <a:gd name="connsiteX90" fmla="*/ 23813 w 29527"/>
                        <a:gd name="connsiteY90" fmla="*/ 0 h 2857"/>
                        <a:gd name="connsiteX91" fmla="*/ 24765 w 29527"/>
                        <a:gd name="connsiteY91" fmla="*/ 0 h 2857"/>
                        <a:gd name="connsiteX92" fmla="*/ 24765 w 29527"/>
                        <a:gd name="connsiteY92" fmla="*/ 0 h 2857"/>
                        <a:gd name="connsiteX93" fmla="*/ 29528 w 29527"/>
                        <a:gd name="connsiteY93" fmla="*/ 1905 h 2857"/>
                        <a:gd name="connsiteX94" fmla="*/ 3810 w 29527"/>
                        <a:gd name="connsiteY94" fmla="*/ 2858 h 2857"/>
                        <a:gd name="connsiteX95" fmla="*/ 3810 w 29527"/>
                        <a:gd name="connsiteY95" fmla="*/ 2858 h 2857"/>
                        <a:gd name="connsiteX96" fmla="*/ 3810 w 29527"/>
                        <a:gd name="connsiteY96" fmla="*/ 2858 h 2857"/>
                        <a:gd name="connsiteX97" fmla="*/ 3810 w 29527"/>
                        <a:gd name="connsiteY97" fmla="*/ 2858 h 2857"/>
                        <a:gd name="connsiteX98" fmla="*/ 3810 w 29527"/>
                        <a:gd name="connsiteY98" fmla="*/ 2858 h 2857"/>
                        <a:gd name="connsiteX99" fmla="*/ 8573 w 29527"/>
                        <a:gd name="connsiteY99" fmla="*/ 1905 h 2857"/>
                        <a:gd name="connsiteX100" fmla="*/ 8573 w 29527"/>
                        <a:gd name="connsiteY100" fmla="*/ 1905 h 2857"/>
                        <a:gd name="connsiteX101" fmla="*/ 8573 w 29527"/>
                        <a:gd name="connsiteY101" fmla="*/ 1905 h 2857"/>
                        <a:gd name="connsiteX102" fmla="*/ 8573 w 29527"/>
                        <a:gd name="connsiteY102" fmla="*/ 1905 h 2857"/>
                        <a:gd name="connsiteX103" fmla="*/ 8573 w 29527"/>
                        <a:gd name="connsiteY103" fmla="*/ 1905 h 2857"/>
                        <a:gd name="connsiteX104" fmla="*/ 27623 w 29527"/>
                        <a:gd name="connsiteY104" fmla="*/ 953 h 2857"/>
                        <a:gd name="connsiteX105" fmla="*/ 27623 w 29527"/>
                        <a:gd name="connsiteY105" fmla="*/ 953 h 2857"/>
                        <a:gd name="connsiteX106" fmla="*/ 27623 w 29527"/>
                        <a:gd name="connsiteY106" fmla="*/ 953 h 2857"/>
                        <a:gd name="connsiteX107" fmla="*/ 27623 w 29527"/>
                        <a:gd name="connsiteY107" fmla="*/ 953 h 2857"/>
                        <a:gd name="connsiteX108" fmla="*/ 27623 w 29527"/>
                        <a:gd name="connsiteY108" fmla="*/ 953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9527" h="2857">
                          <a:moveTo>
                            <a:pt x="29528" y="1905"/>
                          </a:moveTo>
                          <a:cubicBezTo>
                            <a:pt x="29528" y="1905"/>
                            <a:pt x="29528" y="1905"/>
                            <a:pt x="29528" y="1905"/>
                          </a:cubicBezTo>
                          <a:cubicBezTo>
                            <a:pt x="28575" y="1905"/>
                            <a:pt x="28575" y="1905"/>
                            <a:pt x="27623" y="1905"/>
                          </a:cubicBezTo>
                          <a:cubicBezTo>
                            <a:pt x="26670" y="1905"/>
                            <a:pt x="26670" y="1905"/>
                            <a:pt x="26670" y="1905"/>
                          </a:cubicBezTo>
                          <a:cubicBezTo>
                            <a:pt x="26670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4765" y="1905"/>
                          </a:cubicBezTo>
                          <a:cubicBezTo>
                            <a:pt x="24765" y="1905"/>
                            <a:pt x="24765" y="1905"/>
                            <a:pt x="23813" y="1905"/>
                          </a:cubicBezTo>
                          <a:cubicBezTo>
                            <a:pt x="23813" y="1905"/>
                            <a:pt x="23813" y="1905"/>
                            <a:pt x="22860" y="1905"/>
                          </a:cubicBezTo>
                          <a:cubicBezTo>
                            <a:pt x="22860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0955" y="1905"/>
                          </a:cubicBezTo>
                          <a:cubicBezTo>
                            <a:pt x="20955" y="1905"/>
                            <a:pt x="20955" y="1905"/>
                            <a:pt x="20003" y="1905"/>
                          </a:cubicBezTo>
                          <a:cubicBezTo>
                            <a:pt x="20003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2383" y="1905"/>
                            <a:pt x="11430" y="1905"/>
                            <a:pt x="11430" y="1905"/>
                          </a:cubicBezTo>
                          <a:cubicBezTo>
                            <a:pt x="10478" y="1905"/>
                            <a:pt x="10478" y="1905"/>
                            <a:pt x="9525" y="1905"/>
                          </a:cubicBezTo>
                          <a:cubicBezTo>
                            <a:pt x="8573" y="1905"/>
                            <a:pt x="8573" y="1905"/>
                            <a:pt x="7620" y="1905"/>
                          </a:cubicBezTo>
                          <a:cubicBezTo>
                            <a:pt x="6668" y="1905"/>
                            <a:pt x="6668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953" y="953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0"/>
                            <a:pt x="953" y="953"/>
                            <a:pt x="953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7620" y="0"/>
                            <a:pt x="7620" y="0"/>
                            <a:pt x="8573" y="0"/>
                          </a:cubicBezTo>
                          <a:cubicBezTo>
                            <a:pt x="8573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10478" y="0"/>
                            <a:pt x="10478" y="0"/>
                          </a:cubicBezTo>
                          <a:cubicBezTo>
                            <a:pt x="10478" y="0"/>
                            <a:pt x="10478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2383" y="0"/>
                          </a:cubicBezTo>
                          <a:cubicBezTo>
                            <a:pt x="12383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6193" y="0"/>
                            <a:pt x="16193" y="0"/>
                          </a:cubicBezTo>
                          <a:cubicBezTo>
                            <a:pt x="16193" y="0"/>
                            <a:pt x="16193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8098" y="0"/>
                            <a:pt x="18098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9050" y="0"/>
                          </a:cubicBezTo>
                          <a:cubicBezTo>
                            <a:pt x="20003" y="0"/>
                            <a:pt x="20955" y="0"/>
                            <a:pt x="21908" y="0"/>
                          </a:cubicBezTo>
                          <a:cubicBezTo>
                            <a:pt x="21908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lnTo>
                            <a:pt x="29528" y="1905"/>
                          </a:lnTo>
                          <a:close/>
                          <a:moveTo>
                            <a:pt x="3810" y="2858"/>
                          </a:move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lose/>
                          <a:moveTo>
                            <a:pt x="8573" y="1905"/>
                          </a:moveTo>
                          <a:cubicBezTo>
                            <a:pt x="8573" y="1905"/>
                            <a:pt x="7620" y="1905"/>
                            <a:pt x="8573" y="1905"/>
                          </a:cubicBezTo>
                          <a:cubicBezTo>
                            <a:pt x="7620" y="1905"/>
                            <a:pt x="7620" y="1905"/>
                            <a:pt x="8573" y="1905"/>
                          </a:cubicBezTo>
                          <a:cubicBezTo>
                            <a:pt x="7620" y="1905"/>
                            <a:pt x="7620" y="2858"/>
                            <a:pt x="8573" y="1905"/>
                          </a:cubicBezTo>
                          <a:cubicBezTo>
                            <a:pt x="8573" y="2858"/>
                            <a:pt x="8573" y="1905"/>
                            <a:pt x="8573" y="1905"/>
                          </a:cubicBezTo>
                          <a:close/>
                          <a:moveTo>
                            <a:pt x="27623" y="953"/>
                          </a:moveTo>
                          <a:cubicBezTo>
                            <a:pt x="27623" y="953"/>
                            <a:pt x="27623" y="953"/>
                            <a:pt x="27623" y="953"/>
                          </a:cubicBezTo>
                          <a:cubicBezTo>
                            <a:pt x="26670" y="953"/>
                            <a:pt x="26670" y="1905"/>
                            <a:pt x="27623" y="953"/>
                          </a:cubicBezTo>
                          <a:cubicBezTo>
                            <a:pt x="26670" y="1905"/>
                            <a:pt x="26670" y="1905"/>
                            <a:pt x="27623" y="953"/>
                          </a:cubicBezTo>
                          <a:cubicBezTo>
                            <a:pt x="26670" y="1905"/>
                            <a:pt x="27623" y="1905"/>
                            <a:pt x="27623" y="953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4" name="任意多边形: 形状 1737"/>
                    <p:cNvSpPr/>
                    <p:nvPr/>
                  </p:nvSpPr>
                  <p:spPr>
                    <a:xfrm>
                      <a:off x="4299585" y="479774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5" name="任意多边形: 形状 1738"/>
                    <p:cNvSpPr/>
                    <p:nvPr/>
                  </p:nvSpPr>
                  <p:spPr>
                    <a:xfrm>
                      <a:off x="4295775" y="4794884"/>
                      <a:ext cx="3810" cy="2619"/>
                    </a:xfrm>
                    <a:custGeom>
                      <a:avLst/>
                      <a:gdLst>
                        <a:gd name="connsiteX0" fmla="*/ 3810 w 3810"/>
                        <a:gd name="connsiteY0" fmla="*/ 1905 h 2619"/>
                        <a:gd name="connsiteX1" fmla="*/ 2857 w 3810"/>
                        <a:gd name="connsiteY1" fmla="*/ 0 h 2619"/>
                        <a:gd name="connsiteX2" fmla="*/ 2857 w 3810"/>
                        <a:gd name="connsiteY2" fmla="*/ 0 h 2619"/>
                        <a:gd name="connsiteX3" fmla="*/ 2857 w 3810"/>
                        <a:gd name="connsiteY3" fmla="*/ 0 h 2619"/>
                        <a:gd name="connsiteX4" fmla="*/ 2857 w 3810"/>
                        <a:gd name="connsiteY4" fmla="*/ 0 h 2619"/>
                        <a:gd name="connsiteX5" fmla="*/ 2857 w 3810"/>
                        <a:gd name="connsiteY5" fmla="*/ 0 h 2619"/>
                        <a:gd name="connsiteX6" fmla="*/ 1905 w 3810"/>
                        <a:gd name="connsiteY6" fmla="*/ 0 h 2619"/>
                        <a:gd name="connsiteX7" fmla="*/ 952 w 3810"/>
                        <a:gd name="connsiteY7" fmla="*/ 0 h 2619"/>
                        <a:gd name="connsiteX8" fmla="*/ 952 w 3810"/>
                        <a:gd name="connsiteY8" fmla="*/ 0 h 2619"/>
                        <a:gd name="connsiteX9" fmla="*/ 952 w 3810"/>
                        <a:gd name="connsiteY9" fmla="*/ 0 h 2619"/>
                        <a:gd name="connsiteX10" fmla="*/ 952 w 3810"/>
                        <a:gd name="connsiteY10" fmla="*/ 0 h 2619"/>
                        <a:gd name="connsiteX11" fmla="*/ 0 w 3810"/>
                        <a:gd name="connsiteY11" fmla="*/ 0 h 2619"/>
                        <a:gd name="connsiteX12" fmla="*/ 0 w 3810"/>
                        <a:gd name="connsiteY12" fmla="*/ 1905 h 2619"/>
                        <a:gd name="connsiteX13" fmla="*/ 952 w 3810"/>
                        <a:gd name="connsiteY13" fmla="*/ 1905 h 2619"/>
                        <a:gd name="connsiteX14" fmla="*/ 1905 w 3810"/>
                        <a:gd name="connsiteY14" fmla="*/ 1905 h 2619"/>
                        <a:gd name="connsiteX15" fmla="*/ 3810 w 3810"/>
                        <a:gd name="connsiteY15" fmla="*/ 1905 h 2619"/>
                        <a:gd name="connsiteX16" fmla="*/ 3810 w 3810"/>
                        <a:gd name="connsiteY16" fmla="*/ 1905 h 2619"/>
                        <a:gd name="connsiteX17" fmla="*/ 3810 w 3810"/>
                        <a:gd name="connsiteY17" fmla="*/ 1905 h 2619"/>
                        <a:gd name="connsiteX18" fmla="*/ 3810 w 3810"/>
                        <a:gd name="connsiteY18" fmla="*/ 1905 h 2619"/>
                        <a:gd name="connsiteX19" fmla="*/ 3810 w 3810"/>
                        <a:gd name="connsiteY19" fmla="*/ 1905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810" h="2619">
                          <a:moveTo>
                            <a:pt x="3810" y="1905"/>
                          </a:moveTo>
                          <a:cubicBezTo>
                            <a:pt x="3810" y="953"/>
                            <a:pt x="2857" y="953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ubicBezTo>
                            <a:pt x="2857" y="2858"/>
                            <a:pt x="2857" y="2858"/>
                            <a:pt x="3810" y="1905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cubicBezTo>
                            <a:pt x="3810" y="2858"/>
                            <a:pt x="3810" y="2858"/>
                            <a:pt x="3810" y="1905"/>
                          </a:cubicBezTo>
                          <a:cubicBezTo>
                            <a:pt x="3810" y="2858"/>
                            <a:pt x="3810" y="1905"/>
                            <a:pt x="3810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56" name="图形 2"/>
                  <p:cNvGrpSpPr/>
                  <p:nvPr/>
                </p:nvGrpSpPr>
                <p:grpSpPr>
                  <a:xfrm>
                    <a:off x="4325302" y="4792027"/>
                    <a:ext cx="29527" cy="3809"/>
                    <a:chOff x="4325302" y="4792027"/>
                    <a:chExt cx="29527" cy="3809"/>
                  </a:xfrm>
                  <a:solidFill>
                    <a:srgbClr val="FCF4E9"/>
                  </a:solidFill>
                </p:grpSpPr>
                <p:sp>
                  <p:nvSpPr>
                    <p:cNvPr id="1857" name="任意多边形: 形状 1740"/>
                    <p:cNvSpPr/>
                    <p:nvPr/>
                  </p:nvSpPr>
                  <p:spPr>
                    <a:xfrm>
                      <a:off x="4326255" y="479393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8" name="任意多边形: 形状 1741"/>
                    <p:cNvSpPr/>
                    <p:nvPr/>
                  </p:nvSpPr>
                  <p:spPr>
                    <a:xfrm>
                      <a:off x="4325302" y="4792027"/>
                      <a:ext cx="29527" cy="2857"/>
                    </a:xfrm>
                    <a:custGeom>
                      <a:avLst/>
                      <a:gdLst>
                        <a:gd name="connsiteX0" fmla="*/ 29527 w 29527"/>
                        <a:gd name="connsiteY0" fmla="*/ 1905 h 2857"/>
                        <a:gd name="connsiteX1" fmla="*/ 29527 w 29527"/>
                        <a:gd name="connsiteY1" fmla="*/ 1905 h 2857"/>
                        <a:gd name="connsiteX2" fmla="*/ 27623 w 29527"/>
                        <a:gd name="connsiteY2" fmla="*/ 1905 h 2857"/>
                        <a:gd name="connsiteX3" fmla="*/ 26670 w 29527"/>
                        <a:gd name="connsiteY3" fmla="*/ 1905 h 2857"/>
                        <a:gd name="connsiteX4" fmla="*/ 25718 w 29527"/>
                        <a:gd name="connsiteY4" fmla="*/ 1905 h 2857"/>
                        <a:gd name="connsiteX5" fmla="*/ 25718 w 29527"/>
                        <a:gd name="connsiteY5" fmla="*/ 1905 h 2857"/>
                        <a:gd name="connsiteX6" fmla="*/ 24765 w 29527"/>
                        <a:gd name="connsiteY6" fmla="*/ 1905 h 2857"/>
                        <a:gd name="connsiteX7" fmla="*/ 23813 w 29527"/>
                        <a:gd name="connsiteY7" fmla="*/ 1905 h 2857"/>
                        <a:gd name="connsiteX8" fmla="*/ 22860 w 29527"/>
                        <a:gd name="connsiteY8" fmla="*/ 1905 h 2857"/>
                        <a:gd name="connsiteX9" fmla="*/ 21908 w 29527"/>
                        <a:gd name="connsiteY9" fmla="*/ 1905 h 2857"/>
                        <a:gd name="connsiteX10" fmla="*/ 21908 w 29527"/>
                        <a:gd name="connsiteY10" fmla="*/ 1905 h 2857"/>
                        <a:gd name="connsiteX11" fmla="*/ 20955 w 29527"/>
                        <a:gd name="connsiteY11" fmla="*/ 1905 h 2857"/>
                        <a:gd name="connsiteX12" fmla="*/ 20002 w 29527"/>
                        <a:gd name="connsiteY12" fmla="*/ 1905 h 2857"/>
                        <a:gd name="connsiteX13" fmla="*/ 19050 w 29527"/>
                        <a:gd name="connsiteY13" fmla="*/ 1905 h 2857"/>
                        <a:gd name="connsiteX14" fmla="*/ 18098 w 29527"/>
                        <a:gd name="connsiteY14" fmla="*/ 1905 h 2857"/>
                        <a:gd name="connsiteX15" fmla="*/ 18098 w 29527"/>
                        <a:gd name="connsiteY15" fmla="*/ 1905 h 2857"/>
                        <a:gd name="connsiteX16" fmla="*/ 18098 w 29527"/>
                        <a:gd name="connsiteY16" fmla="*/ 1905 h 2857"/>
                        <a:gd name="connsiteX17" fmla="*/ 17145 w 29527"/>
                        <a:gd name="connsiteY17" fmla="*/ 1905 h 2857"/>
                        <a:gd name="connsiteX18" fmla="*/ 16193 w 29527"/>
                        <a:gd name="connsiteY18" fmla="*/ 1905 h 2857"/>
                        <a:gd name="connsiteX19" fmla="*/ 16193 w 29527"/>
                        <a:gd name="connsiteY19" fmla="*/ 1905 h 2857"/>
                        <a:gd name="connsiteX20" fmla="*/ 15240 w 29527"/>
                        <a:gd name="connsiteY20" fmla="*/ 1905 h 2857"/>
                        <a:gd name="connsiteX21" fmla="*/ 15240 w 29527"/>
                        <a:gd name="connsiteY21" fmla="*/ 1905 h 2857"/>
                        <a:gd name="connsiteX22" fmla="*/ 15240 w 29527"/>
                        <a:gd name="connsiteY22" fmla="*/ 1905 h 2857"/>
                        <a:gd name="connsiteX23" fmla="*/ 15240 w 29527"/>
                        <a:gd name="connsiteY23" fmla="*/ 1905 h 2857"/>
                        <a:gd name="connsiteX24" fmla="*/ 15240 w 29527"/>
                        <a:gd name="connsiteY24" fmla="*/ 1905 h 2857"/>
                        <a:gd name="connsiteX25" fmla="*/ 15240 w 29527"/>
                        <a:gd name="connsiteY25" fmla="*/ 1905 h 2857"/>
                        <a:gd name="connsiteX26" fmla="*/ 14288 w 29527"/>
                        <a:gd name="connsiteY26" fmla="*/ 1905 h 2857"/>
                        <a:gd name="connsiteX27" fmla="*/ 13335 w 29527"/>
                        <a:gd name="connsiteY27" fmla="*/ 1905 h 2857"/>
                        <a:gd name="connsiteX28" fmla="*/ 13335 w 29527"/>
                        <a:gd name="connsiteY28" fmla="*/ 1905 h 2857"/>
                        <a:gd name="connsiteX29" fmla="*/ 13335 w 29527"/>
                        <a:gd name="connsiteY29" fmla="*/ 1905 h 2857"/>
                        <a:gd name="connsiteX30" fmla="*/ 13335 w 29527"/>
                        <a:gd name="connsiteY30" fmla="*/ 1905 h 2857"/>
                        <a:gd name="connsiteX31" fmla="*/ 13335 w 29527"/>
                        <a:gd name="connsiteY31" fmla="*/ 1905 h 2857"/>
                        <a:gd name="connsiteX32" fmla="*/ 11430 w 29527"/>
                        <a:gd name="connsiteY32" fmla="*/ 1905 h 2857"/>
                        <a:gd name="connsiteX33" fmla="*/ 9525 w 29527"/>
                        <a:gd name="connsiteY33" fmla="*/ 1905 h 2857"/>
                        <a:gd name="connsiteX34" fmla="*/ 7620 w 29527"/>
                        <a:gd name="connsiteY34" fmla="*/ 1905 h 2857"/>
                        <a:gd name="connsiteX35" fmla="*/ 5715 w 29527"/>
                        <a:gd name="connsiteY35" fmla="*/ 1905 h 2857"/>
                        <a:gd name="connsiteX36" fmla="*/ 5715 w 29527"/>
                        <a:gd name="connsiteY36" fmla="*/ 1905 h 2857"/>
                        <a:gd name="connsiteX37" fmla="*/ 4763 w 29527"/>
                        <a:gd name="connsiteY37" fmla="*/ 1905 h 2857"/>
                        <a:gd name="connsiteX38" fmla="*/ 4763 w 29527"/>
                        <a:gd name="connsiteY38" fmla="*/ 1905 h 2857"/>
                        <a:gd name="connsiteX39" fmla="*/ 4763 w 29527"/>
                        <a:gd name="connsiteY39" fmla="*/ 1905 h 2857"/>
                        <a:gd name="connsiteX40" fmla="*/ 4763 w 29527"/>
                        <a:gd name="connsiteY40" fmla="*/ 1905 h 2857"/>
                        <a:gd name="connsiteX41" fmla="*/ 3810 w 29527"/>
                        <a:gd name="connsiteY41" fmla="*/ 1905 h 2857"/>
                        <a:gd name="connsiteX42" fmla="*/ 2858 w 29527"/>
                        <a:gd name="connsiteY42" fmla="*/ 1905 h 2857"/>
                        <a:gd name="connsiteX43" fmla="*/ 2858 w 29527"/>
                        <a:gd name="connsiteY43" fmla="*/ 1905 h 2857"/>
                        <a:gd name="connsiteX44" fmla="*/ 1905 w 29527"/>
                        <a:gd name="connsiteY44" fmla="*/ 1905 h 2857"/>
                        <a:gd name="connsiteX45" fmla="*/ 1905 w 29527"/>
                        <a:gd name="connsiteY45" fmla="*/ 1905 h 2857"/>
                        <a:gd name="connsiteX46" fmla="*/ 1905 w 29527"/>
                        <a:gd name="connsiteY46" fmla="*/ 1905 h 2857"/>
                        <a:gd name="connsiteX47" fmla="*/ 953 w 29527"/>
                        <a:gd name="connsiteY47" fmla="*/ 0 h 2857"/>
                        <a:gd name="connsiteX48" fmla="*/ 953 w 29527"/>
                        <a:gd name="connsiteY48" fmla="*/ 0 h 2857"/>
                        <a:gd name="connsiteX49" fmla="*/ 953 w 29527"/>
                        <a:gd name="connsiteY49" fmla="*/ 0 h 2857"/>
                        <a:gd name="connsiteX50" fmla="*/ 953 w 29527"/>
                        <a:gd name="connsiteY50" fmla="*/ 0 h 2857"/>
                        <a:gd name="connsiteX51" fmla="*/ 953 w 29527"/>
                        <a:gd name="connsiteY51" fmla="*/ 0 h 2857"/>
                        <a:gd name="connsiteX52" fmla="*/ 0 w 29527"/>
                        <a:gd name="connsiteY52" fmla="*/ 0 h 2857"/>
                        <a:gd name="connsiteX53" fmla="*/ 953 w 29527"/>
                        <a:gd name="connsiteY53" fmla="*/ 0 h 2857"/>
                        <a:gd name="connsiteX54" fmla="*/ 953 w 29527"/>
                        <a:gd name="connsiteY54" fmla="*/ 953 h 2857"/>
                        <a:gd name="connsiteX55" fmla="*/ 953 w 29527"/>
                        <a:gd name="connsiteY55" fmla="*/ 953 h 2857"/>
                        <a:gd name="connsiteX56" fmla="*/ 953 w 29527"/>
                        <a:gd name="connsiteY56" fmla="*/ 953 h 2857"/>
                        <a:gd name="connsiteX57" fmla="*/ 953 w 29527"/>
                        <a:gd name="connsiteY57" fmla="*/ 0 h 2857"/>
                        <a:gd name="connsiteX58" fmla="*/ 2858 w 29527"/>
                        <a:gd name="connsiteY58" fmla="*/ 0 h 2857"/>
                        <a:gd name="connsiteX59" fmla="*/ 3810 w 29527"/>
                        <a:gd name="connsiteY59" fmla="*/ 0 h 2857"/>
                        <a:gd name="connsiteX60" fmla="*/ 3810 w 29527"/>
                        <a:gd name="connsiteY60" fmla="*/ 0 h 2857"/>
                        <a:gd name="connsiteX61" fmla="*/ 4763 w 29527"/>
                        <a:gd name="connsiteY61" fmla="*/ 0 h 2857"/>
                        <a:gd name="connsiteX62" fmla="*/ 6668 w 29527"/>
                        <a:gd name="connsiteY62" fmla="*/ 0 h 2857"/>
                        <a:gd name="connsiteX63" fmla="*/ 8573 w 29527"/>
                        <a:gd name="connsiteY63" fmla="*/ 0 h 2857"/>
                        <a:gd name="connsiteX64" fmla="*/ 9525 w 29527"/>
                        <a:gd name="connsiteY64" fmla="*/ 0 h 2857"/>
                        <a:gd name="connsiteX65" fmla="*/ 10478 w 29527"/>
                        <a:gd name="connsiteY65" fmla="*/ 0 h 2857"/>
                        <a:gd name="connsiteX66" fmla="*/ 11430 w 29527"/>
                        <a:gd name="connsiteY66" fmla="*/ 0 h 2857"/>
                        <a:gd name="connsiteX67" fmla="*/ 11430 w 29527"/>
                        <a:gd name="connsiteY67" fmla="*/ 0 h 2857"/>
                        <a:gd name="connsiteX68" fmla="*/ 11430 w 29527"/>
                        <a:gd name="connsiteY68" fmla="*/ 0 h 2857"/>
                        <a:gd name="connsiteX69" fmla="*/ 12383 w 29527"/>
                        <a:gd name="connsiteY69" fmla="*/ 0 h 2857"/>
                        <a:gd name="connsiteX70" fmla="*/ 13335 w 29527"/>
                        <a:gd name="connsiteY70" fmla="*/ 0 h 2857"/>
                        <a:gd name="connsiteX71" fmla="*/ 14288 w 29527"/>
                        <a:gd name="connsiteY71" fmla="*/ 0 h 2857"/>
                        <a:gd name="connsiteX72" fmla="*/ 14288 w 29527"/>
                        <a:gd name="connsiteY72" fmla="*/ 0 h 2857"/>
                        <a:gd name="connsiteX73" fmla="*/ 14288 w 29527"/>
                        <a:gd name="connsiteY73" fmla="*/ 0 h 2857"/>
                        <a:gd name="connsiteX74" fmla="*/ 14288 w 29527"/>
                        <a:gd name="connsiteY74" fmla="*/ 0 h 2857"/>
                        <a:gd name="connsiteX75" fmla="*/ 14288 w 29527"/>
                        <a:gd name="connsiteY75" fmla="*/ 0 h 2857"/>
                        <a:gd name="connsiteX76" fmla="*/ 14288 w 29527"/>
                        <a:gd name="connsiteY76" fmla="*/ 0 h 2857"/>
                        <a:gd name="connsiteX77" fmla="*/ 14288 w 29527"/>
                        <a:gd name="connsiteY77" fmla="*/ 0 h 2857"/>
                        <a:gd name="connsiteX78" fmla="*/ 14288 w 29527"/>
                        <a:gd name="connsiteY78" fmla="*/ 0 h 2857"/>
                        <a:gd name="connsiteX79" fmla="*/ 14288 w 29527"/>
                        <a:gd name="connsiteY79" fmla="*/ 0 h 2857"/>
                        <a:gd name="connsiteX80" fmla="*/ 15240 w 29527"/>
                        <a:gd name="connsiteY80" fmla="*/ 0 h 2857"/>
                        <a:gd name="connsiteX81" fmla="*/ 16193 w 29527"/>
                        <a:gd name="connsiteY81" fmla="*/ 0 h 2857"/>
                        <a:gd name="connsiteX82" fmla="*/ 17145 w 29527"/>
                        <a:gd name="connsiteY82" fmla="*/ 0 h 2857"/>
                        <a:gd name="connsiteX83" fmla="*/ 17145 w 29527"/>
                        <a:gd name="connsiteY83" fmla="*/ 0 h 2857"/>
                        <a:gd name="connsiteX84" fmla="*/ 17145 w 29527"/>
                        <a:gd name="connsiteY84" fmla="*/ 0 h 2857"/>
                        <a:gd name="connsiteX85" fmla="*/ 17145 w 29527"/>
                        <a:gd name="connsiteY85" fmla="*/ 0 h 2857"/>
                        <a:gd name="connsiteX86" fmla="*/ 19050 w 29527"/>
                        <a:gd name="connsiteY86" fmla="*/ 0 h 2857"/>
                        <a:gd name="connsiteX87" fmla="*/ 19050 w 29527"/>
                        <a:gd name="connsiteY87" fmla="*/ 0 h 2857"/>
                        <a:gd name="connsiteX88" fmla="*/ 21908 w 29527"/>
                        <a:gd name="connsiteY88" fmla="*/ 0 h 2857"/>
                        <a:gd name="connsiteX89" fmla="*/ 22860 w 29527"/>
                        <a:gd name="connsiteY89" fmla="*/ 0 h 2857"/>
                        <a:gd name="connsiteX90" fmla="*/ 23813 w 29527"/>
                        <a:gd name="connsiteY90" fmla="*/ 0 h 2857"/>
                        <a:gd name="connsiteX91" fmla="*/ 24765 w 29527"/>
                        <a:gd name="connsiteY91" fmla="*/ 0 h 2857"/>
                        <a:gd name="connsiteX92" fmla="*/ 24765 w 29527"/>
                        <a:gd name="connsiteY92" fmla="*/ 0 h 2857"/>
                        <a:gd name="connsiteX93" fmla="*/ 29527 w 29527"/>
                        <a:gd name="connsiteY93" fmla="*/ 1905 h 2857"/>
                        <a:gd name="connsiteX94" fmla="*/ 4763 w 29527"/>
                        <a:gd name="connsiteY94" fmla="*/ 2857 h 2857"/>
                        <a:gd name="connsiteX95" fmla="*/ 4763 w 29527"/>
                        <a:gd name="connsiteY95" fmla="*/ 2857 h 2857"/>
                        <a:gd name="connsiteX96" fmla="*/ 4763 w 29527"/>
                        <a:gd name="connsiteY96" fmla="*/ 2857 h 2857"/>
                        <a:gd name="connsiteX97" fmla="*/ 4763 w 29527"/>
                        <a:gd name="connsiteY97" fmla="*/ 2857 h 2857"/>
                        <a:gd name="connsiteX98" fmla="*/ 4763 w 29527"/>
                        <a:gd name="connsiteY98" fmla="*/ 2857 h 2857"/>
                        <a:gd name="connsiteX99" fmla="*/ 8573 w 29527"/>
                        <a:gd name="connsiteY99" fmla="*/ 1905 h 2857"/>
                        <a:gd name="connsiteX100" fmla="*/ 8573 w 29527"/>
                        <a:gd name="connsiteY100" fmla="*/ 1905 h 2857"/>
                        <a:gd name="connsiteX101" fmla="*/ 8573 w 29527"/>
                        <a:gd name="connsiteY101" fmla="*/ 1905 h 2857"/>
                        <a:gd name="connsiteX102" fmla="*/ 8573 w 29527"/>
                        <a:gd name="connsiteY102" fmla="*/ 1905 h 2857"/>
                        <a:gd name="connsiteX103" fmla="*/ 8573 w 29527"/>
                        <a:gd name="connsiteY103" fmla="*/ 1905 h 2857"/>
                        <a:gd name="connsiteX104" fmla="*/ 27623 w 29527"/>
                        <a:gd name="connsiteY104" fmla="*/ 953 h 2857"/>
                        <a:gd name="connsiteX105" fmla="*/ 27623 w 29527"/>
                        <a:gd name="connsiteY105" fmla="*/ 953 h 2857"/>
                        <a:gd name="connsiteX106" fmla="*/ 27623 w 29527"/>
                        <a:gd name="connsiteY106" fmla="*/ 953 h 2857"/>
                        <a:gd name="connsiteX107" fmla="*/ 27623 w 29527"/>
                        <a:gd name="connsiteY107" fmla="*/ 953 h 2857"/>
                        <a:gd name="connsiteX108" fmla="*/ 27623 w 29527"/>
                        <a:gd name="connsiteY108" fmla="*/ 953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9527" h="2857">
                          <a:moveTo>
                            <a:pt x="29527" y="1905"/>
                          </a:moveTo>
                          <a:cubicBezTo>
                            <a:pt x="29527" y="1905"/>
                            <a:pt x="29527" y="1905"/>
                            <a:pt x="29527" y="1905"/>
                          </a:cubicBezTo>
                          <a:cubicBezTo>
                            <a:pt x="28575" y="1905"/>
                            <a:pt x="28575" y="1905"/>
                            <a:pt x="27623" y="1905"/>
                          </a:cubicBezTo>
                          <a:cubicBezTo>
                            <a:pt x="26670" y="1905"/>
                            <a:pt x="26670" y="1905"/>
                            <a:pt x="26670" y="1905"/>
                          </a:cubicBezTo>
                          <a:cubicBezTo>
                            <a:pt x="26670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4765" y="1905"/>
                          </a:cubicBezTo>
                          <a:cubicBezTo>
                            <a:pt x="24765" y="1905"/>
                            <a:pt x="24765" y="1905"/>
                            <a:pt x="23813" y="1905"/>
                          </a:cubicBezTo>
                          <a:cubicBezTo>
                            <a:pt x="23813" y="1905"/>
                            <a:pt x="23813" y="1905"/>
                            <a:pt x="22860" y="1905"/>
                          </a:cubicBezTo>
                          <a:cubicBezTo>
                            <a:pt x="22860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0955" y="1905"/>
                          </a:cubicBezTo>
                          <a:cubicBezTo>
                            <a:pt x="20955" y="1905"/>
                            <a:pt x="20955" y="1905"/>
                            <a:pt x="20002" y="1905"/>
                          </a:cubicBezTo>
                          <a:cubicBezTo>
                            <a:pt x="20002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2383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0478" y="1905"/>
                            <a:pt x="9525" y="1905"/>
                          </a:cubicBezTo>
                          <a:cubicBezTo>
                            <a:pt x="8573" y="1905"/>
                            <a:pt x="8573" y="1905"/>
                            <a:pt x="7620" y="1905"/>
                          </a:cubicBezTo>
                          <a:cubicBezTo>
                            <a:pt x="6668" y="1905"/>
                            <a:pt x="6668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3810" y="1905"/>
                          </a:cubicBezTo>
                          <a:cubicBezTo>
                            <a:pt x="2858" y="1905"/>
                            <a:pt x="3810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953" y="953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0"/>
                            <a:pt x="953" y="953"/>
                            <a:pt x="953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7620" y="0"/>
                            <a:pt x="7620" y="0"/>
                            <a:pt x="8573" y="0"/>
                          </a:cubicBezTo>
                          <a:cubicBezTo>
                            <a:pt x="8573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10478" y="0"/>
                            <a:pt x="10478" y="0"/>
                          </a:cubicBezTo>
                          <a:cubicBezTo>
                            <a:pt x="10478" y="0"/>
                            <a:pt x="10478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2383" y="0"/>
                          </a:cubicBezTo>
                          <a:cubicBezTo>
                            <a:pt x="12383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6193" y="0"/>
                            <a:pt x="16193" y="0"/>
                          </a:cubicBezTo>
                          <a:cubicBezTo>
                            <a:pt x="16193" y="0"/>
                            <a:pt x="16193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8098" y="0"/>
                            <a:pt x="18098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9050" y="0"/>
                          </a:cubicBezTo>
                          <a:cubicBezTo>
                            <a:pt x="20002" y="0"/>
                            <a:pt x="20955" y="0"/>
                            <a:pt x="21908" y="0"/>
                          </a:cubicBezTo>
                          <a:cubicBezTo>
                            <a:pt x="21908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lnTo>
                            <a:pt x="29527" y="1905"/>
                          </a:lnTo>
                          <a:close/>
                          <a:moveTo>
                            <a:pt x="4763" y="2857"/>
                          </a:moveTo>
                          <a:cubicBezTo>
                            <a:pt x="4763" y="2857"/>
                            <a:pt x="3810" y="2857"/>
                            <a:pt x="4763" y="2857"/>
                          </a:cubicBezTo>
                          <a:cubicBezTo>
                            <a:pt x="3810" y="2857"/>
                            <a:pt x="3810" y="2857"/>
                            <a:pt x="4763" y="2857"/>
                          </a:cubicBezTo>
                          <a:cubicBezTo>
                            <a:pt x="3810" y="2857"/>
                            <a:pt x="3810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2857"/>
                          </a:cubicBezTo>
                          <a:close/>
                          <a:moveTo>
                            <a:pt x="8573" y="1905"/>
                          </a:move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2857"/>
                            <a:pt x="8573" y="1905"/>
                          </a:cubicBezTo>
                          <a:cubicBezTo>
                            <a:pt x="8573" y="2857"/>
                            <a:pt x="8573" y="1905"/>
                            <a:pt x="8573" y="1905"/>
                          </a:cubicBezTo>
                          <a:close/>
                          <a:moveTo>
                            <a:pt x="27623" y="953"/>
                          </a:moveTo>
                          <a:cubicBezTo>
                            <a:pt x="27623" y="953"/>
                            <a:pt x="27623" y="953"/>
                            <a:pt x="27623" y="953"/>
                          </a:cubicBezTo>
                          <a:cubicBezTo>
                            <a:pt x="27623" y="953"/>
                            <a:pt x="27623" y="1905"/>
                            <a:pt x="27623" y="953"/>
                          </a:cubicBezTo>
                          <a:cubicBezTo>
                            <a:pt x="27623" y="1905"/>
                            <a:pt x="27623" y="1905"/>
                            <a:pt x="27623" y="953"/>
                          </a:cubicBezTo>
                          <a:cubicBezTo>
                            <a:pt x="27623" y="1905"/>
                            <a:pt x="27623" y="953"/>
                            <a:pt x="27623" y="953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59" name="任意多边形: 形状 1742"/>
                    <p:cNvSpPr/>
                    <p:nvPr/>
                  </p:nvSpPr>
                  <p:spPr>
                    <a:xfrm>
                      <a:off x="4328160" y="47958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60" name="任意多边形: 形状 1743"/>
                    <p:cNvSpPr/>
                    <p:nvPr/>
                  </p:nvSpPr>
                  <p:spPr>
                    <a:xfrm>
                      <a:off x="4325302" y="4792979"/>
                      <a:ext cx="3810" cy="2619"/>
                    </a:xfrm>
                    <a:custGeom>
                      <a:avLst/>
                      <a:gdLst>
                        <a:gd name="connsiteX0" fmla="*/ 3810 w 3810"/>
                        <a:gd name="connsiteY0" fmla="*/ 1905 h 2619"/>
                        <a:gd name="connsiteX1" fmla="*/ 2858 w 3810"/>
                        <a:gd name="connsiteY1" fmla="*/ 0 h 2619"/>
                        <a:gd name="connsiteX2" fmla="*/ 2858 w 3810"/>
                        <a:gd name="connsiteY2" fmla="*/ 0 h 2619"/>
                        <a:gd name="connsiteX3" fmla="*/ 2858 w 3810"/>
                        <a:gd name="connsiteY3" fmla="*/ 0 h 2619"/>
                        <a:gd name="connsiteX4" fmla="*/ 2858 w 3810"/>
                        <a:gd name="connsiteY4" fmla="*/ 0 h 2619"/>
                        <a:gd name="connsiteX5" fmla="*/ 2858 w 3810"/>
                        <a:gd name="connsiteY5" fmla="*/ 0 h 2619"/>
                        <a:gd name="connsiteX6" fmla="*/ 1905 w 3810"/>
                        <a:gd name="connsiteY6" fmla="*/ 0 h 2619"/>
                        <a:gd name="connsiteX7" fmla="*/ 953 w 3810"/>
                        <a:gd name="connsiteY7" fmla="*/ 0 h 2619"/>
                        <a:gd name="connsiteX8" fmla="*/ 953 w 3810"/>
                        <a:gd name="connsiteY8" fmla="*/ 0 h 2619"/>
                        <a:gd name="connsiteX9" fmla="*/ 953 w 3810"/>
                        <a:gd name="connsiteY9" fmla="*/ 0 h 2619"/>
                        <a:gd name="connsiteX10" fmla="*/ 953 w 3810"/>
                        <a:gd name="connsiteY10" fmla="*/ 0 h 2619"/>
                        <a:gd name="connsiteX11" fmla="*/ 0 w 3810"/>
                        <a:gd name="connsiteY11" fmla="*/ 0 h 2619"/>
                        <a:gd name="connsiteX12" fmla="*/ 0 w 3810"/>
                        <a:gd name="connsiteY12" fmla="*/ 1905 h 2619"/>
                        <a:gd name="connsiteX13" fmla="*/ 953 w 3810"/>
                        <a:gd name="connsiteY13" fmla="*/ 1905 h 2619"/>
                        <a:gd name="connsiteX14" fmla="*/ 1905 w 3810"/>
                        <a:gd name="connsiteY14" fmla="*/ 1905 h 2619"/>
                        <a:gd name="connsiteX15" fmla="*/ 3810 w 3810"/>
                        <a:gd name="connsiteY15" fmla="*/ 1905 h 2619"/>
                        <a:gd name="connsiteX16" fmla="*/ 3810 w 3810"/>
                        <a:gd name="connsiteY16" fmla="*/ 1905 h 2619"/>
                        <a:gd name="connsiteX17" fmla="*/ 3810 w 3810"/>
                        <a:gd name="connsiteY17" fmla="*/ 1905 h 2619"/>
                        <a:gd name="connsiteX18" fmla="*/ 3810 w 3810"/>
                        <a:gd name="connsiteY18" fmla="*/ 1905 h 2619"/>
                        <a:gd name="connsiteX19" fmla="*/ 3810 w 3810"/>
                        <a:gd name="connsiteY19" fmla="*/ 1905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810" h="2619">
                          <a:moveTo>
                            <a:pt x="3810" y="1905"/>
                          </a:moveTo>
                          <a:cubicBezTo>
                            <a:pt x="3810" y="952"/>
                            <a:pt x="2858" y="952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1905" y="1905"/>
                            <a:pt x="1905" y="1905"/>
                          </a:cubicBezTo>
                          <a:cubicBezTo>
                            <a:pt x="2858" y="2857"/>
                            <a:pt x="2858" y="2857"/>
                            <a:pt x="3810" y="1905"/>
                          </a:cubicBezTo>
                          <a:cubicBezTo>
                            <a:pt x="2858" y="2857"/>
                            <a:pt x="2858" y="2857"/>
                            <a:pt x="3810" y="1905"/>
                          </a:cubicBezTo>
                          <a:cubicBezTo>
                            <a:pt x="2858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1905"/>
                            <a:pt x="3810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61" name="图形 2"/>
                  <p:cNvGrpSpPr/>
                  <p:nvPr/>
                </p:nvGrpSpPr>
                <p:grpSpPr>
                  <a:xfrm>
                    <a:off x="4353877" y="4790121"/>
                    <a:ext cx="30480" cy="3809"/>
                    <a:chOff x="4353877" y="4790121"/>
                    <a:chExt cx="30480" cy="3809"/>
                  </a:xfrm>
                  <a:solidFill>
                    <a:srgbClr val="FCF4E9"/>
                  </a:solidFill>
                </p:grpSpPr>
                <p:sp>
                  <p:nvSpPr>
                    <p:cNvPr id="1862" name="任意多边形: 形状 1745"/>
                    <p:cNvSpPr/>
                    <p:nvPr/>
                  </p:nvSpPr>
                  <p:spPr>
                    <a:xfrm>
                      <a:off x="4355782" y="47910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63" name="任意多边形: 形状 1746"/>
                    <p:cNvSpPr/>
                    <p:nvPr/>
                  </p:nvSpPr>
                  <p:spPr>
                    <a:xfrm>
                      <a:off x="4354829" y="4790121"/>
                      <a:ext cx="29527" cy="2857"/>
                    </a:xfrm>
                    <a:custGeom>
                      <a:avLst/>
                      <a:gdLst>
                        <a:gd name="connsiteX0" fmla="*/ 29528 w 29527"/>
                        <a:gd name="connsiteY0" fmla="*/ 1905 h 2857"/>
                        <a:gd name="connsiteX1" fmla="*/ 29528 w 29527"/>
                        <a:gd name="connsiteY1" fmla="*/ 1905 h 2857"/>
                        <a:gd name="connsiteX2" fmla="*/ 27623 w 29527"/>
                        <a:gd name="connsiteY2" fmla="*/ 1905 h 2857"/>
                        <a:gd name="connsiteX3" fmla="*/ 26670 w 29527"/>
                        <a:gd name="connsiteY3" fmla="*/ 1905 h 2857"/>
                        <a:gd name="connsiteX4" fmla="*/ 25718 w 29527"/>
                        <a:gd name="connsiteY4" fmla="*/ 1905 h 2857"/>
                        <a:gd name="connsiteX5" fmla="*/ 25718 w 29527"/>
                        <a:gd name="connsiteY5" fmla="*/ 1905 h 2857"/>
                        <a:gd name="connsiteX6" fmla="*/ 24765 w 29527"/>
                        <a:gd name="connsiteY6" fmla="*/ 1905 h 2857"/>
                        <a:gd name="connsiteX7" fmla="*/ 23813 w 29527"/>
                        <a:gd name="connsiteY7" fmla="*/ 1905 h 2857"/>
                        <a:gd name="connsiteX8" fmla="*/ 22860 w 29527"/>
                        <a:gd name="connsiteY8" fmla="*/ 1905 h 2857"/>
                        <a:gd name="connsiteX9" fmla="*/ 21908 w 29527"/>
                        <a:gd name="connsiteY9" fmla="*/ 1905 h 2857"/>
                        <a:gd name="connsiteX10" fmla="*/ 21908 w 29527"/>
                        <a:gd name="connsiteY10" fmla="*/ 1905 h 2857"/>
                        <a:gd name="connsiteX11" fmla="*/ 20955 w 29527"/>
                        <a:gd name="connsiteY11" fmla="*/ 1905 h 2857"/>
                        <a:gd name="connsiteX12" fmla="*/ 20003 w 29527"/>
                        <a:gd name="connsiteY12" fmla="*/ 1905 h 2857"/>
                        <a:gd name="connsiteX13" fmla="*/ 19050 w 29527"/>
                        <a:gd name="connsiteY13" fmla="*/ 1905 h 2857"/>
                        <a:gd name="connsiteX14" fmla="*/ 18098 w 29527"/>
                        <a:gd name="connsiteY14" fmla="*/ 1905 h 2857"/>
                        <a:gd name="connsiteX15" fmla="*/ 18098 w 29527"/>
                        <a:gd name="connsiteY15" fmla="*/ 1905 h 2857"/>
                        <a:gd name="connsiteX16" fmla="*/ 18098 w 29527"/>
                        <a:gd name="connsiteY16" fmla="*/ 1905 h 2857"/>
                        <a:gd name="connsiteX17" fmla="*/ 17145 w 29527"/>
                        <a:gd name="connsiteY17" fmla="*/ 1905 h 2857"/>
                        <a:gd name="connsiteX18" fmla="*/ 16193 w 29527"/>
                        <a:gd name="connsiteY18" fmla="*/ 1905 h 2857"/>
                        <a:gd name="connsiteX19" fmla="*/ 16193 w 29527"/>
                        <a:gd name="connsiteY19" fmla="*/ 1905 h 2857"/>
                        <a:gd name="connsiteX20" fmla="*/ 15240 w 29527"/>
                        <a:gd name="connsiteY20" fmla="*/ 1905 h 2857"/>
                        <a:gd name="connsiteX21" fmla="*/ 15240 w 29527"/>
                        <a:gd name="connsiteY21" fmla="*/ 1905 h 2857"/>
                        <a:gd name="connsiteX22" fmla="*/ 15240 w 29527"/>
                        <a:gd name="connsiteY22" fmla="*/ 1905 h 2857"/>
                        <a:gd name="connsiteX23" fmla="*/ 15240 w 29527"/>
                        <a:gd name="connsiteY23" fmla="*/ 1905 h 2857"/>
                        <a:gd name="connsiteX24" fmla="*/ 15240 w 29527"/>
                        <a:gd name="connsiteY24" fmla="*/ 1905 h 2857"/>
                        <a:gd name="connsiteX25" fmla="*/ 15240 w 29527"/>
                        <a:gd name="connsiteY25" fmla="*/ 1905 h 2857"/>
                        <a:gd name="connsiteX26" fmla="*/ 14288 w 29527"/>
                        <a:gd name="connsiteY26" fmla="*/ 1905 h 2857"/>
                        <a:gd name="connsiteX27" fmla="*/ 13335 w 29527"/>
                        <a:gd name="connsiteY27" fmla="*/ 1905 h 2857"/>
                        <a:gd name="connsiteX28" fmla="*/ 13335 w 29527"/>
                        <a:gd name="connsiteY28" fmla="*/ 1905 h 2857"/>
                        <a:gd name="connsiteX29" fmla="*/ 13335 w 29527"/>
                        <a:gd name="connsiteY29" fmla="*/ 1905 h 2857"/>
                        <a:gd name="connsiteX30" fmla="*/ 13335 w 29527"/>
                        <a:gd name="connsiteY30" fmla="*/ 1905 h 2857"/>
                        <a:gd name="connsiteX31" fmla="*/ 13335 w 29527"/>
                        <a:gd name="connsiteY31" fmla="*/ 1905 h 2857"/>
                        <a:gd name="connsiteX32" fmla="*/ 11430 w 29527"/>
                        <a:gd name="connsiteY32" fmla="*/ 1905 h 2857"/>
                        <a:gd name="connsiteX33" fmla="*/ 9525 w 29527"/>
                        <a:gd name="connsiteY33" fmla="*/ 1905 h 2857"/>
                        <a:gd name="connsiteX34" fmla="*/ 7620 w 29527"/>
                        <a:gd name="connsiteY34" fmla="*/ 1905 h 2857"/>
                        <a:gd name="connsiteX35" fmla="*/ 5715 w 29527"/>
                        <a:gd name="connsiteY35" fmla="*/ 1905 h 2857"/>
                        <a:gd name="connsiteX36" fmla="*/ 5715 w 29527"/>
                        <a:gd name="connsiteY36" fmla="*/ 1905 h 2857"/>
                        <a:gd name="connsiteX37" fmla="*/ 4763 w 29527"/>
                        <a:gd name="connsiteY37" fmla="*/ 1905 h 2857"/>
                        <a:gd name="connsiteX38" fmla="*/ 4763 w 29527"/>
                        <a:gd name="connsiteY38" fmla="*/ 1905 h 2857"/>
                        <a:gd name="connsiteX39" fmla="*/ 4763 w 29527"/>
                        <a:gd name="connsiteY39" fmla="*/ 1905 h 2857"/>
                        <a:gd name="connsiteX40" fmla="*/ 4763 w 29527"/>
                        <a:gd name="connsiteY40" fmla="*/ 1905 h 2857"/>
                        <a:gd name="connsiteX41" fmla="*/ 3810 w 29527"/>
                        <a:gd name="connsiteY41" fmla="*/ 1905 h 2857"/>
                        <a:gd name="connsiteX42" fmla="*/ 2858 w 29527"/>
                        <a:gd name="connsiteY42" fmla="*/ 1905 h 2857"/>
                        <a:gd name="connsiteX43" fmla="*/ 2858 w 29527"/>
                        <a:gd name="connsiteY43" fmla="*/ 1905 h 2857"/>
                        <a:gd name="connsiteX44" fmla="*/ 1905 w 29527"/>
                        <a:gd name="connsiteY44" fmla="*/ 1905 h 2857"/>
                        <a:gd name="connsiteX45" fmla="*/ 1905 w 29527"/>
                        <a:gd name="connsiteY45" fmla="*/ 1905 h 2857"/>
                        <a:gd name="connsiteX46" fmla="*/ 1905 w 29527"/>
                        <a:gd name="connsiteY46" fmla="*/ 1905 h 2857"/>
                        <a:gd name="connsiteX47" fmla="*/ 953 w 29527"/>
                        <a:gd name="connsiteY47" fmla="*/ 0 h 2857"/>
                        <a:gd name="connsiteX48" fmla="*/ 953 w 29527"/>
                        <a:gd name="connsiteY48" fmla="*/ 0 h 2857"/>
                        <a:gd name="connsiteX49" fmla="*/ 953 w 29527"/>
                        <a:gd name="connsiteY49" fmla="*/ 0 h 2857"/>
                        <a:gd name="connsiteX50" fmla="*/ 953 w 29527"/>
                        <a:gd name="connsiteY50" fmla="*/ 0 h 2857"/>
                        <a:gd name="connsiteX51" fmla="*/ 953 w 29527"/>
                        <a:gd name="connsiteY51" fmla="*/ 0 h 2857"/>
                        <a:gd name="connsiteX52" fmla="*/ 0 w 29527"/>
                        <a:gd name="connsiteY52" fmla="*/ 0 h 2857"/>
                        <a:gd name="connsiteX53" fmla="*/ 953 w 29527"/>
                        <a:gd name="connsiteY53" fmla="*/ 0 h 2857"/>
                        <a:gd name="connsiteX54" fmla="*/ 953 w 29527"/>
                        <a:gd name="connsiteY54" fmla="*/ 953 h 2857"/>
                        <a:gd name="connsiteX55" fmla="*/ 953 w 29527"/>
                        <a:gd name="connsiteY55" fmla="*/ 953 h 2857"/>
                        <a:gd name="connsiteX56" fmla="*/ 953 w 29527"/>
                        <a:gd name="connsiteY56" fmla="*/ 953 h 2857"/>
                        <a:gd name="connsiteX57" fmla="*/ 953 w 29527"/>
                        <a:gd name="connsiteY57" fmla="*/ 0 h 2857"/>
                        <a:gd name="connsiteX58" fmla="*/ 2858 w 29527"/>
                        <a:gd name="connsiteY58" fmla="*/ 0 h 2857"/>
                        <a:gd name="connsiteX59" fmla="*/ 3810 w 29527"/>
                        <a:gd name="connsiteY59" fmla="*/ 0 h 2857"/>
                        <a:gd name="connsiteX60" fmla="*/ 3810 w 29527"/>
                        <a:gd name="connsiteY60" fmla="*/ 0 h 2857"/>
                        <a:gd name="connsiteX61" fmla="*/ 4763 w 29527"/>
                        <a:gd name="connsiteY61" fmla="*/ 0 h 2857"/>
                        <a:gd name="connsiteX62" fmla="*/ 6668 w 29527"/>
                        <a:gd name="connsiteY62" fmla="*/ 0 h 2857"/>
                        <a:gd name="connsiteX63" fmla="*/ 8573 w 29527"/>
                        <a:gd name="connsiteY63" fmla="*/ 0 h 2857"/>
                        <a:gd name="connsiteX64" fmla="*/ 9525 w 29527"/>
                        <a:gd name="connsiteY64" fmla="*/ 0 h 2857"/>
                        <a:gd name="connsiteX65" fmla="*/ 10478 w 29527"/>
                        <a:gd name="connsiteY65" fmla="*/ 0 h 2857"/>
                        <a:gd name="connsiteX66" fmla="*/ 11430 w 29527"/>
                        <a:gd name="connsiteY66" fmla="*/ 0 h 2857"/>
                        <a:gd name="connsiteX67" fmla="*/ 11430 w 29527"/>
                        <a:gd name="connsiteY67" fmla="*/ 0 h 2857"/>
                        <a:gd name="connsiteX68" fmla="*/ 11430 w 29527"/>
                        <a:gd name="connsiteY68" fmla="*/ 0 h 2857"/>
                        <a:gd name="connsiteX69" fmla="*/ 12383 w 29527"/>
                        <a:gd name="connsiteY69" fmla="*/ 0 h 2857"/>
                        <a:gd name="connsiteX70" fmla="*/ 13335 w 29527"/>
                        <a:gd name="connsiteY70" fmla="*/ 0 h 2857"/>
                        <a:gd name="connsiteX71" fmla="*/ 14288 w 29527"/>
                        <a:gd name="connsiteY71" fmla="*/ 0 h 2857"/>
                        <a:gd name="connsiteX72" fmla="*/ 14288 w 29527"/>
                        <a:gd name="connsiteY72" fmla="*/ 0 h 2857"/>
                        <a:gd name="connsiteX73" fmla="*/ 14288 w 29527"/>
                        <a:gd name="connsiteY73" fmla="*/ 0 h 2857"/>
                        <a:gd name="connsiteX74" fmla="*/ 14288 w 29527"/>
                        <a:gd name="connsiteY74" fmla="*/ 0 h 2857"/>
                        <a:gd name="connsiteX75" fmla="*/ 14288 w 29527"/>
                        <a:gd name="connsiteY75" fmla="*/ 0 h 2857"/>
                        <a:gd name="connsiteX76" fmla="*/ 14288 w 29527"/>
                        <a:gd name="connsiteY76" fmla="*/ 0 h 2857"/>
                        <a:gd name="connsiteX77" fmla="*/ 14288 w 29527"/>
                        <a:gd name="connsiteY77" fmla="*/ 0 h 2857"/>
                        <a:gd name="connsiteX78" fmla="*/ 14288 w 29527"/>
                        <a:gd name="connsiteY78" fmla="*/ 0 h 2857"/>
                        <a:gd name="connsiteX79" fmla="*/ 14288 w 29527"/>
                        <a:gd name="connsiteY79" fmla="*/ 0 h 2857"/>
                        <a:gd name="connsiteX80" fmla="*/ 15240 w 29527"/>
                        <a:gd name="connsiteY80" fmla="*/ 0 h 2857"/>
                        <a:gd name="connsiteX81" fmla="*/ 16193 w 29527"/>
                        <a:gd name="connsiteY81" fmla="*/ 0 h 2857"/>
                        <a:gd name="connsiteX82" fmla="*/ 17145 w 29527"/>
                        <a:gd name="connsiteY82" fmla="*/ 0 h 2857"/>
                        <a:gd name="connsiteX83" fmla="*/ 17145 w 29527"/>
                        <a:gd name="connsiteY83" fmla="*/ 0 h 2857"/>
                        <a:gd name="connsiteX84" fmla="*/ 17145 w 29527"/>
                        <a:gd name="connsiteY84" fmla="*/ 0 h 2857"/>
                        <a:gd name="connsiteX85" fmla="*/ 17145 w 29527"/>
                        <a:gd name="connsiteY85" fmla="*/ 0 h 2857"/>
                        <a:gd name="connsiteX86" fmla="*/ 19050 w 29527"/>
                        <a:gd name="connsiteY86" fmla="*/ 0 h 2857"/>
                        <a:gd name="connsiteX87" fmla="*/ 19050 w 29527"/>
                        <a:gd name="connsiteY87" fmla="*/ 0 h 2857"/>
                        <a:gd name="connsiteX88" fmla="*/ 21908 w 29527"/>
                        <a:gd name="connsiteY88" fmla="*/ 0 h 2857"/>
                        <a:gd name="connsiteX89" fmla="*/ 22860 w 29527"/>
                        <a:gd name="connsiteY89" fmla="*/ 0 h 2857"/>
                        <a:gd name="connsiteX90" fmla="*/ 23813 w 29527"/>
                        <a:gd name="connsiteY90" fmla="*/ 0 h 2857"/>
                        <a:gd name="connsiteX91" fmla="*/ 24765 w 29527"/>
                        <a:gd name="connsiteY91" fmla="*/ 0 h 2857"/>
                        <a:gd name="connsiteX92" fmla="*/ 24765 w 29527"/>
                        <a:gd name="connsiteY92" fmla="*/ 0 h 2857"/>
                        <a:gd name="connsiteX93" fmla="*/ 29528 w 29527"/>
                        <a:gd name="connsiteY93" fmla="*/ 1905 h 2857"/>
                        <a:gd name="connsiteX94" fmla="*/ 3810 w 29527"/>
                        <a:gd name="connsiteY94" fmla="*/ 2858 h 2857"/>
                        <a:gd name="connsiteX95" fmla="*/ 3810 w 29527"/>
                        <a:gd name="connsiteY95" fmla="*/ 2858 h 2857"/>
                        <a:gd name="connsiteX96" fmla="*/ 3810 w 29527"/>
                        <a:gd name="connsiteY96" fmla="*/ 2858 h 2857"/>
                        <a:gd name="connsiteX97" fmla="*/ 3810 w 29527"/>
                        <a:gd name="connsiteY97" fmla="*/ 2858 h 2857"/>
                        <a:gd name="connsiteX98" fmla="*/ 3810 w 29527"/>
                        <a:gd name="connsiteY98" fmla="*/ 2858 h 2857"/>
                        <a:gd name="connsiteX99" fmla="*/ 8573 w 29527"/>
                        <a:gd name="connsiteY99" fmla="*/ 1905 h 2857"/>
                        <a:gd name="connsiteX100" fmla="*/ 8573 w 29527"/>
                        <a:gd name="connsiteY100" fmla="*/ 1905 h 2857"/>
                        <a:gd name="connsiteX101" fmla="*/ 8573 w 29527"/>
                        <a:gd name="connsiteY101" fmla="*/ 1905 h 2857"/>
                        <a:gd name="connsiteX102" fmla="*/ 8573 w 29527"/>
                        <a:gd name="connsiteY102" fmla="*/ 1905 h 2857"/>
                        <a:gd name="connsiteX103" fmla="*/ 8573 w 29527"/>
                        <a:gd name="connsiteY103" fmla="*/ 1905 h 2857"/>
                        <a:gd name="connsiteX104" fmla="*/ 27623 w 29527"/>
                        <a:gd name="connsiteY104" fmla="*/ 953 h 2857"/>
                        <a:gd name="connsiteX105" fmla="*/ 27623 w 29527"/>
                        <a:gd name="connsiteY105" fmla="*/ 953 h 2857"/>
                        <a:gd name="connsiteX106" fmla="*/ 27623 w 29527"/>
                        <a:gd name="connsiteY106" fmla="*/ 953 h 2857"/>
                        <a:gd name="connsiteX107" fmla="*/ 27623 w 29527"/>
                        <a:gd name="connsiteY107" fmla="*/ 953 h 2857"/>
                        <a:gd name="connsiteX108" fmla="*/ 27623 w 29527"/>
                        <a:gd name="connsiteY108" fmla="*/ 953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9527" h="2857">
                          <a:moveTo>
                            <a:pt x="29528" y="1905"/>
                          </a:moveTo>
                          <a:cubicBezTo>
                            <a:pt x="29528" y="1905"/>
                            <a:pt x="29528" y="1905"/>
                            <a:pt x="29528" y="1905"/>
                          </a:cubicBezTo>
                          <a:cubicBezTo>
                            <a:pt x="28575" y="1905"/>
                            <a:pt x="28575" y="1905"/>
                            <a:pt x="27623" y="1905"/>
                          </a:cubicBezTo>
                          <a:cubicBezTo>
                            <a:pt x="27623" y="1905"/>
                            <a:pt x="26670" y="1905"/>
                            <a:pt x="26670" y="1905"/>
                          </a:cubicBezTo>
                          <a:cubicBezTo>
                            <a:pt x="26670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5718" y="1905"/>
                          </a:cubicBezTo>
                          <a:cubicBezTo>
                            <a:pt x="25718" y="1905"/>
                            <a:pt x="25718" y="1905"/>
                            <a:pt x="24765" y="1905"/>
                          </a:cubicBezTo>
                          <a:cubicBezTo>
                            <a:pt x="24765" y="1905"/>
                            <a:pt x="24765" y="1905"/>
                            <a:pt x="23813" y="1905"/>
                          </a:cubicBezTo>
                          <a:cubicBezTo>
                            <a:pt x="23813" y="1905"/>
                            <a:pt x="23813" y="1905"/>
                            <a:pt x="22860" y="1905"/>
                          </a:cubicBezTo>
                          <a:cubicBezTo>
                            <a:pt x="22860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1908" y="1905"/>
                            <a:pt x="20955" y="1905"/>
                          </a:cubicBezTo>
                          <a:cubicBezTo>
                            <a:pt x="20955" y="1905"/>
                            <a:pt x="20955" y="1905"/>
                            <a:pt x="20003" y="1905"/>
                          </a:cubicBezTo>
                          <a:cubicBezTo>
                            <a:pt x="20003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6193" y="1905"/>
                          </a:cubicBezTo>
                          <a:cubicBezTo>
                            <a:pt x="16193" y="1905"/>
                            <a:pt x="16193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4288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2383" y="1905"/>
                            <a:pt x="11430" y="1905"/>
                            <a:pt x="11430" y="1905"/>
                          </a:cubicBezTo>
                          <a:cubicBezTo>
                            <a:pt x="10478" y="1905"/>
                            <a:pt x="10478" y="1905"/>
                            <a:pt x="9525" y="1905"/>
                          </a:cubicBezTo>
                          <a:cubicBezTo>
                            <a:pt x="8573" y="1905"/>
                            <a:pt x="8573" y="1905"/>
                            <a:pt x="7620" y="1905"/>
                          </a:cubicBezTo>
                          <a:cubicBezTo>
                            <a:pt x="6668" y="1905"/>
                            <a:pt x="6668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3810" y="1905"/>
                          </a:cubicBezTo>
                          <a:cubicBezTo>
                            <a:pt x="3810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953" y="953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0"/>
                            <a:pt x="953" y="953"/>
                            <a:pt x="953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5715" y="0"/>
                            <a:pt x="6668" y="0"/>
                          </a:cubicBezTo>
                          <a:cubicBezTo>
                            <a:pt x="7620" y="0"/>
                            <a:pt x="7620" y="0"/>
                            <a:pt x="8573" y="0"/>
                          </a:cubicBezTo>
                          <a:cubicBezTo>
                            <a:pt x="8573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10478" y="0"/>
                            <a:pt x="10478" y="0"/>
                          </a:cubicBezTo>
                          <a:cubicBezTo>
                            <a:pt x="10478" y="0"/>
                            <a:pt x="10478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2383" y="0"/>
                          </a:cubicBezTo>
                          <a:cubicBezTo>
                            <a:pt x="12383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6193" y="0"/>
                            <a:pt x="16193" y="0"/>
                          </a:cubicBezTo>
                          <a:cubicBezTo>
                            <a:pt x="16193" y="0"/>
                            <a:pt x="16193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8098" y="0"/>
                            <a:pt x="18098" y="0"/>
                            <a:pt x="19050" y="0"/>
                          </a:cubicBezTo>
                          <a:cubicBezTo>
                            <a:pt x="19050" y="0"/>
                            <a:pt x="19050" y="0"/>
                            <a:pt x="19050" y="0"/>
                          </a:cubicBezTo>
                          <a:cubicBezTo>
                            <a:pt x="20003" y="0"/>
                            <a:pt x="20955" y="0"/>
                            <a:pt x="21908" y="0"/>
                          </a:cubicBezTo>
                          <a:cubicBezTo>
                            <a:pt x="21908" y="0"/>
                            <a:pt x="22860" y="0"/>
                            <a:pt x="22860" y="0"/>
                          </a:cubicBezTo>
                          <a:cubicBezTo>
                            <a:pt x="22860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lnTo>
                            <a:pt x="29528" y="1905"/>
                          </a:lnTo>
                          <a:close/>
                          <a:moveTo>
                            <a:pt x="3810" y="2858"/>
                          </a:move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lose/>
                          <a:moveTo>
                            <a:pt x="8573" y="1905"/>
                          </a:moveTo>
                          <a:cubicBezTo>
                            <a:pt x="8573" y="1905"/>
                            <a:pt x="8573" y="1905"/>
                            <a:pt x="8573" y="1905"/>
                          </a:cubicBezTo>
                          <a:cubicBezTo>
                            <a:pt x="7620" y="1905"/>
                            <a:pt x="7620" y="1905"/>
                            <a:pt x="8573" y="1905"/>
                          </a:cubicBezTo>
                          <a:cubicBezTo>
                            <a:pt x="7620" y="1905"/>
                            <a:pt x="7620" y="1905"/>
                            <a:pt x="8573" y="1905"/>
                          </a:cubicBezTo>
                          <a:cubicBezTo>
                            <a:pt x="8573" y="1905"/>
                            <a:pt x="8573" y="1905"/>
                            <a:pt x="8573" y="1905"/>
                          </a:cubicBezTo>
                          <a:close/>
                          <a:moveTo>
                            <a:pt x="27623" y="953"/>
                          </a:moveTo>
                          <a:cubicBezTo>
                            <a:pt x="27623" y="953"/>
                            <a:pt x="27623" y="953"/>
                            <a:pt x="27623" y="953"/>
                          </a:cubicBezTo>
                          <a:cubicBezTo>
                            <a:pt x="26670" y="953"/>
                            <a:pt x="26670" y="1905"/>
                            <a:pt x="27623" y="953"/>
                          </a:cubicBezTo>
                          <a:cubicBezTo>
                            <a:pt x="26670" y="1905"/>
                            <a:pt x="26670" y="1905"/>
                            <a:pt x="27623" y="953"/>
                          </a:cubicBezTo>
                          <a:cubicBezTo>
                            <a:pt x="26670" y="1905"/>
                            <a:pt x="27623" y="953"/>
                            <a:pt x="27623" y="953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64" name="任意多边形: 形状 1747"/>
                    <p:cNvSpPr/>
                    <p:nvPr/>
                  </p:nvSpPr>
                  <p:spPr>
                    <a:xfrm>
                      <a:off x="4357687" y="479393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65" name="任意多边形: 形状 1748"/>
                    <p:cNvSpPr/>
                    <p:nvPr/>
                  </p:nvSpPr>
                  <p:spPr>
                    <a:xfrm>
                      <a:off x="4353877" y="4791074"/>
                      <a:ext cx="3810" cy="2619"/>
                    </a:xfrm>
                    <a:custGeom>
                      <a:avLst/>
                      <a:gdLst>
                        <a:gd name="connsiteX0" fmla="*/ 3810 w 3810"/>
                        <a:gd name="connsiteY0" fmla="*/ 1905 h 2619"/>
                        <a:gd name="connsiteX1" fmla="*/ 2858 w 3810"/>
                        <a:gd name="connsiteY1" fmla="*/ 0 h 2619"/>
                        <a:gd name="connsiteX2" fmla="*/ 2858 w 3810"/>
                        <a:gd name="connsiteY2" fmla="*/ 0 h 2619"/>
                        <a:gd name="connsiteX3" fmla="*/ 2858 w 3810"/>
                        <a:gd name="connsiteY3" fmla="*/ 0 h 2619"/>
                        <a:gd name="connsiteX4" fmla="*/ 2858 w 3810"/>
                        <a:gd name="connsiteY4" fmla="*/ 0 h 2619"/>
                        <a:gd name="connsiteX5" fmla="*/ 2858 w 3810"/>
                        <a:gd name="connsiteY5" fmla="*/ 0 h 2619"/>
                        <a:gd name="connsiteX6" fmla="*/ 1905 w 3810"/>
                        <a:gd name="connsiteY6" fmla="*/ 0 h 2619"/>
                        <a:gd name="connsiteX7" fmla="*/ 952 w 3810"/>
                        <a:gd name="connsiteY7" fmla="*/ 0 h 2619"/>
                        <a:gd name="connsiteX8" fmla="*/ 952 w 3810"/>
                        <a:gd name="connsiteY8" fmla="*/ 0 h 2619"/>
                        <a:gd name="connsiteX9" fmla="*/ 952 w 3810"/>
                        <a:gd name="connsiteY9" fmla="*/ 0 h 2619"/>
                        <a:gd name="connsiteX10" fmla="*/ 952 w 3810"/>
                        <a:gd name="connsiteY10" fmla="*/ 0 h 2619"/>
                        <a:gd name="connsiteX11" fmla="*/ 0 w 3810"/>
                        <a:gd name="connsiteY11" fmla="*/ 0 h 2619"/>
                        <a:gd name="connsiteX12" fmla="*/ 0 w 3810"/>
                        <a:gd name="connsiteY12" fmla="*/ 1905 h 2619"/>
                        <a:gd name="connsiteX13" fmla="*/ 952 w 3810"/>
                        <a:gd name="connsiteY13" fmla="*/ 1905 h 2619"/>
                        <a:gd name="connsiteX14" fmla="*/ 1905 w 3810"/>
                        <a:gd name="connsiteY14" fmla="*/ 1905 h 2619"/>
                        <a:gd name="connsiteX15" fmla="*/ 3810 w 3810"/>
                        <a:gd name="connsiteY15" fmla="*/ 1905 h 2619"/>
                        <a:gd name="connsiteX16" fmla="*/ 3810 w 3810"/>
                        <a:gd name="connsiteY16" fmla="*/ 1905 h 2619"/>
                        <a:gd name="connsiteX17" fmla="*/ 3810 w 3810"/>
                        <a:gd name="connsiteY17" fmla="*/ 1905 h 2619"/>
                        <a:gd name="connsiteX18" fmla="*/ 3810 w 3810"/>
                        <a:gd name="connsiteY18" fmla="*/ 1905 h 2619"/>
                        <a:gd name="connsiteX19" fmla="*/ 3810 w 3810"/>
                        <a:gd name="connsiteY19" fmla="*/ 1905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810" h="2619">
                          <a:moveTo>
                            <a:pt x="3810" y="1905"/>
                          </a:moveTo>
                          <a:cubicBezTo>
                            <a:pt x="3810" y="953"/>
                            <a:pt x="2858" y="953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ubicBezTo>
                            <a:pt x="2858" y="2857"/>
                            <a:pt x="2858" y="2857"/>
                            <a:pt x="3810" y="1905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2857"/>
                            <a:pt x="3810" y="1905"/>
                            <a:pt x="3810" y="1905"/>
                          </a:cubicBezTo>
                          <a:close/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66" name="任意多边形: 形状 1749"/>
                  <p:cNvSpPr/>
                  <p:nvPr/>
                </p:nvSpPr>
                <p:spPr>
                  <a:xfrm>
                    <a:off x="4387214" y="4790121"/>
                    <a:ext cx="16192" cy="2328"/>
                  </a:xfrm>
                  <a:custGeom>
                    <a:avLst/>
                    <a:gdLst>
                      <a:gd name="connsiteX0" fmla="*/ 12383 w 16192"/>
                      <a:gd name="connsiteY0" fmla="*/ 0 h 2328"/>
                      <a:gd name="connsiteX1" fmla="*/ 12383 w 16192"/>
                      <a:gd name="connsiteY1" fmla="*/ 0 h 2328"/>
                      <a:gd name="connsiteX2" fmla="*/ 11430 w 16192"/>
                      <a:gd name="connsiteY2" fmla="*/ 0 h 2328"/>
                      <a:gd name="connsiteX3" fmla="*/ 11430 w 16192"/>
                      <a:gd name="connsiteY3" fmla="*/ 0 h 2328"/>
                      <a:gd name="connsiteX4" fmla="*/ 11430 w 16192"/>
                      <a:gd name="connsiteY4" fmla="*/ 0 h 2328"/>
                      <a:gd name="connsiteX5" fmla="*/ 11430 w 16192"/>
                      <a:gd name="connsiteY5" fmla="*/ 0 h 2328"/>
                      <a:gd name="connsiteX6" fmla="*/ 11430 w 16192"/>
                      <a:gd name="connsiteY6" fmla="*/ 0 h 2328"/>
                      <a:gd name="connsiteX7" fmla="*/ 10477 w 16192"/>
                      <a:gd name="connsiteY7" fmla="*/ 0 h 2328"/>
                      <a:gd name="connsiteX8" fmla="*/ 9525 w 16192"/>
                      <a:gd name="connsiteY8" fmla="*/ 0 h 2328"/>
                      <a:gd name="connsiteX9" fmla="*/ 8573 w 16192"/>
                      <a:gd name="connsiteY9" fmla="*/ 0 h 2328"/>
                      <a:gd name="connsiteX10" fmla="*/ 8573 w 16192"/>
                      <a:gd name="connsiteY10" fmla="*/ 0 h 2328"/>
                      <a:gd name="connsiteX11" fmla="*/ 8573 w 16192"/>
                      <a:gd name="connsiteY11" fmla="*/ 0 h 2328"/>
                      <a:gd name="connsiteX12" fmla="*/ 8573 w 16192"/>
                      <a:gd name="connsiteY12" fmla="*/ 0 h 2328"/>
                      <a:gd name="connsiteX13" fmla="*/ 8573 w 16192"/>
                      <a:gd name="connsiteY13" fmla="*/ 0 h 2328"/>
                      <a:gd name="connsiteX14" fmla="*/ 7620 w 16192"/>
                      <a:gd name="connsiteY14" fmla="*/ 0 h 2328"/>
                      <a:gd name="connsiteX15" fmla="*/ 6668 w 16192"/>
                      <a:gd name="connsiteY15" fmla="*/ 0 h 2328"/>
                      <a:gd name="connsiteX16" fmla="*/ 5715 w 16192"/>
                      <a:gd name="connsiteY16" fmla="*/ 0 h 2328"/>
                      <a:gd name="connsiteX17" fmla="*/ 4763 w 16192"/>
                      <a:gd name="connsiteY17" fmla="*/ 0 h 2328"/>
                      <a:gd name="connsiteX18" fmla="*/ 3810 w 16192"/>
                      <a:gd name="connsiteY18" fmla="*/ 0 h 2328"/>
                      <a:gd name="connsiteX19" fmla="*/ 3810 w 16192"/>
                      <a:gd name="connsiteY19" fmla="*/ 0 h 2328"/>
                      <a:gd name="connsiteX20" fmla="*/ 2858 w 16192"/>
                      <a:gd name="connsiteY20" fmla="*/ 0 h 2328"/>
                      <a:gd name="connsiteX21" fmla="*/ 2858 w 16192"/>
                      <a:gd name="connsiteY21" fmla="*/ 0 h 2328"/>
                      <a:gd name="connsiteX22" fmla="*/ 2858 w 16192"/>
                      <a:gd name="connsiteY22" fmla="*/ 0 h 2328"/>
                      <a:gd name="connsiteX23" fmla="*/ 2858 w 16192"/>
                      <a:gd name="connsiteY23" fmla="*/ 0 h 2328"/>
                      <a:gd name="connsiteX24" fmla="*/ 2858 w 16192"/>
                      <a:gd name="connsiteY24" fmla="*/ 0 h 2328"/>
                      <a:gd name="connsiteX25" fmla="*/ 2858 w 16192"/>
                      <a:gd name="connsiteY25" fmla="*/ 0 h 2328"/>
                      <a:gd name="connsiteX26" fmla="*/ 1905 w 16192"/>
                      <a:gd name="connsiteY26" fmla="*/ 0 h 2328"/>
                      <a:gd name="connsiteX27" fmla="*/ 1905 w 16192"/>
                      <a:gd name="connsiteY27" fmla="*/ 0 h 2328"/>
                      <a:gd name="connsiteX28" fmla="*/ 1905 w 16192"/>
                      <a:gd name="connsiteY28" fmla="*/ 0 h 2328"/>
                      <a:gd name="connsiteX29" fmla="*/ 952 w 16192"/>
                      <a:gd name="connsiteY29" fmla="*/ 0 h 2328"/>
                      <a:gd name="connsiteX30" fmla="*/ 952 w 16192"/>
                      <a:gd name="connsiteY30" fmla="*/ 0 h 2328"/>
                      <a:gd name="connsiteX31" fmla="*/ 0 w 16192"/>
                      <a:gd name="connsiteY31" fmla="*/ 0 h 2328"/>
                      <a:gd name="connsiteX32" fmla="*/ 0 w 16192"/>
                      <a:gd name="connsiteY32" fmla="*/ 1905 h 2328"/>
                      <a:gd name="connsiteX33" fmla="*/ 952 w 16192"/>
                      <a:gd name="connsiteY33" fmla="*/ 1905 h 2328"/>
                      <a:gd name="connsiteX34" fmla="*/ 1905 w 16192"/>
                      <a:gd name="connsiteY34" fmla="*/ 1905 h 2328"/>
                      <a:gd name="connsiteX35" fmla="*/ 2858 w 16192"/>
                      <a:gd name="connsiteY35" fmla="*/ 1905 h 2328"/>
                      <a:gd name="connsiteX36" fmla="*/ 3810 w 16192"/>
                      <a:gd name="connsiteY36" fmla="*/ 1905 h 2328"/>
                      <a:gd name="connsiteX37" fmla="*/ 4763 w 16192"/>
                      <a:gd name="connsiteY37" fmla="*/ 1905 h 2328"/>
                      <a:gd name="connsiteX38" fmla="*/ 5715 w 16192"/>
                      <a:gd name="connsiteY38" fmla="*/ 1905 h 2328"/>
                      <a:gd name="connsiteX39" fmla="*/ 6668 w 16192"/>
                      <a:gd name="connsiteY39" fmla="*/ 1905 h 2328"/>
                      <a:gd name="connsiteX40" fmla="*/ 7620 w 16192"/>
                      <a:gd name="connsiteY40" fmla="*/ 1905 h 2328"/>
                      <a:gd name="connsiteX41" fmla="*/ 7620 w 16192"/>
                      <a:gd name="connsiteY41" fmla="*/ 1905 h 2328"/>
                      <a:gd name="connsiteX42" fmla="*/ 7620 w 16192"/>
                      <a:gd name="connsiteY42" fmla="*/ 1905 h 2328"/>
                      <a:gd name="connsiteX43" fmla="*/ 7620 w 16192"/>
                      <a:gd name="connsiteY43" fmla="*/ 1905 h 2328"/>
                      <a:gd name="connsiteX44" fmla="*/ 8573 w 16192"/>
                      <a:gd name="connsiteY44" fmla="*/ 1905 h 2328"/>
                      <a:gd name="connsiteX45" fmla="*/ 8573 w 16192"/>
                      <a:gd name="connsiteY45" fmla="*/ 1905 h 2328"/>
                      <a:gd name="connsiteX46" fmla="*/ 9525 w 16192"/>
                      <a:gd name="connsiteY46" fmla="*/ 1905 h 2328"/>
                      <a:gd name="connsiteX47" fmla="*/ 10477 w 16192"/>
                      <a:gd name="connsiteY47" fmla="*/ 1905 h 2328"/>
                      <a:gd name="connsiteX48" fmla="*/ 10477 w 16192"/>
                      <a:gd name="connsiteY48" fmla="*/ 1905 h 2328"/>
                      <a:gd name="connsiteX49" fmla="*/ 10477 w 16192"/>
                      <a:gd name="connsiteY49" fmla="*/ 1905 h 2328"/>
                      <a:gd name="connsiteX50" fmla="*/ 10477 w 16192"/>
                      <a:gd name="connsiteY50" fmla="*/ 1905 h 2328"/>
                      <a:gd name="connsiteX51" fmla="*/ 10477 w 16192"/>
                      <a:gd name="connsiteY51" fmla="*/ 1905 h 2328"/>
                      <a:gd name="connsiteX52" fmla="*/ 10477 w 16192"/>
                      <a:gd name="connsiteY52" fmla="*/ 1905 h 2328"/>
                      <a:gd name="connsiteX53" fmla="*/ 10477 w 16192"/>
                      <a:gd name="connsiteY53" fmla="*/ 1905 h 2328"/>
                      <a:gd name="connsiteX54" fmla="*/ 10477 w 16192"/>
                      <a:gd name="connsiteY54" fmla="*/ 1905 h 2328"/>
                      <a:gd name="connsiteX55" fmla="*/ 10477 w 16192"/>
                      <a:gd name="connsiteY55" fmla="*/ 1905 h 2328"/>
                      <a:gd name="connsiteX56" fmla="*/ 10477 w 16192"/>
                      <a:gd name="connsiteY56" fmla="*/ 1905 h 2328"/>
                      <a:gd name="connsiteX57" fmla="*/ 11430 w 16192"/>
                      <a:gd name="connsiteY57" fmla="*/ 1905 h 2328"/>
                      <a:gd name="connsiteX58" fmla="*/ 11430 w 16192"/>
                      <a:gd name="connsiteY58" fmla="*/ 1905 h 2328"/>
                      <a:gd name="connsiteX59" fmla="*/ 12383 w 16192"/>
                      <a:gd name="connsiteY59" fmla="*/ 1905 h 2328"/>
                      <a:gd name="connsiteX60" fmla="*/ 12383 w 16192"/>
                      <a:gd name="connsiteY60" fmla="*/ 1905 h 2328"/>
                      <a:gd name="connsiteX61" fmla="*/ 13335 w 16192"/>
                      <a:gd name="connsiteY61" fmla="*/ 1905 h 2328"/>
                      <a:gd name="connsiteX62" fmla="*/ 14288 w 16192"/>
                      <a:gd name="connsiteY62" fmla="*/ 1905 h 2328"/>
                      <a:gd name="connsiteX63" fmla="*/ 15240 w 16192"/>
                      <a:gd name="connsiteY63" fmla="*/ 1905 h 2328"/>
                      <a:gd name="connsiteX64" fmla="*/ 15240 w 16192"/>
                      <a:gd name="connsiteY64" fmla="*/ 1905 h 2328"/>
                      <a:gd name="connsiteX65" fmla="*/ 15240 w 16192"/>
                      <a:gd name="connsiteY65" fmla="*/ 1905 h 2328"/>
                      <a:gd name="connsiteX66" fmla="*/ 16193 w 16192"/>
                      <a:gd name="connsiteY66" fmla="*/ 1905 h 2328"/>
                      <a:gd name="connsiteX67" fmla="*/ 16193 w 16192"/>
                      <a:gd name="connsiteY67" fmla="*/ 1905 h 2328"/>
                      <a:gd name="connsiteX68" fmla="*/ 12383 w 16192"/>
                      <a:gd name="connsiteY68" fmla="*/ 0 h 2328"/>
                      <a:gd name="connsiteX69" fmla="*/ 12383 w 16192"/>
                      <a:gd name="connsiteY69" fmla="*/ 0 h 2328"/>
                      <a:gd name="connsiteX70" fmla="*/ 12383 w 16192"/>
                      <a:gd name="connsiteY70" fmla="*/ 0 h 2328"/>
                      <a:gd name="connsiteX71" fmla="*/ 12383 w 16192"/>
                      <a:gd name="connsiteY71" fmla="*/ 0 h 2328"/>
                      <a:gd name="connsiteX72" fmla="*/ 12383 w 16192"/>
                      <a:gd name="connsiteY72" fmla="*/ 0 h 2328"/>
                      <a:gd name="connsiteX73" fmla="*/ 2858 w 16192"/>
                      <a:gd name="connsiteY73" fmla="*/ 953 h 2328"/>
                      <a:gd name="connsiteX74" fmla="*/ 2858 w 16192"/>
                      <a:gd name="connsiteY74" fmla="*/ 953 h 2328"/>
                      <a:gd name="connsiteX75" fmla="*/ 2858 w 16192"/>
                      <a:gd name="connsiteY75" fmla="*/ 953 h 2328"/>
                      <a:gd name="connsiteX76" fmla="*/ 2858 w 16192"/>
                      <a:gd name="connsiteY76" fmla="*/ 953 h 2328"/>
                      <a:gd name="connsiteX77" fmla="*/ 2858 w 16192"/>
                      <a:gd name="connsiteY77" fmla="*/ 953 h 2328"/>
                      <a:gd name="connsiteX78" fmla="*/ 8573 w 16192"/>
                      <a:gd name="connsiteY78" fmla="*/ 953 h 2328"/>
                      <a:gd name="connsiteX79" fmla="*/ 8573 w 16192"/>
                      <a:gd name="connsiteY79" fmla="*/ 953 h 2328"/>
                      <a:gd name="connsiteX80" fmla="*/ 8573 w 16192"/>
                      <a:gd name="connsiteY80" fmla="*/ 953 h 2328"/>
                      <a:gd name="connsiteX81" fmla="*/ 8573 w 16192"/>
                      <a:gd name="connsiteY81" fmla="*/ 953 h 2328"/>
                      <a:gd name="connsiteX82" fmla="*/ 8573 w 16192"/>
                      <a:gd name="connsiteY82" fmla="*/ 95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6192" h="2328">
                        <a:moveTo>
                          <a:pt x="12383" y="0"/>
                        </a:move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0477" y="0"/>
                          <a:pt x="10477" y="0"/>
                        </a:cubicBezTo>
                        <a:cubicBezTo>
                          <a:pt x="10477" y="0"/>
                          <a:pt x="9525" y="0"/>
                          <a:pt x="9525" y="0"/>
                        </a:cubicBezTo>
                        <a:cubicBezTo>
                          <a:pt x="9525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8573" y="0"/>
                        </a:cubicBezTo>
                        <a:cubicBezTo>
                          <a:pt x="8573" y="0"/>
                          <a:pt x="8573" y="0"/>
                          <a:pt x="7620" y="0"/>
                        </a:cubicBezTo>
                        <a:cubicBezTo>
                          <a:pt x="7620" y="0"/>
                          <a:pt x="6668" y="0"/>
                          <a:pt x="6668" y="0"/>
                        </a:cubicBezTo>
                        <a:cubicBezTo>
                          <a:pt x="6668" y="0"/>
                          <a:pt x="5715" y="0"/>
                          <a:pt x="5715" y="0"/>
                        </a:cubicBezTo>
                        <a:cubicBezTo>
                          <a:pt x="5715" y="0"/>
                          <a:pt x="4763" y="0"/>
                          <a:pt x="4763" y="0"/>
                        </a:cubicBezTo>
                        <a:cubicBezTo>
                          <a:pt x="4763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0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2" y="1905"/>
                        </a:cubicBezTo>
                        <a:cubicBezTo>
                          <a:pt x="952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2858" y="1905"/>
                          <a:pt x="2858" y="1905"/>
                        </a:cubicBezTo>
                        <a:cubicBezTo>
                          <a:pt x="2858" y="1905"/>
                          <a:pt x="2858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6668" y="1905"/>
                        </a:cubicBezTo>
                        <a:cubicBezTo>
                          <a:pt x="6668" y="1905"/>
                          <a:pt x="6668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8573" y="1905"/>
                          <a:pt x="8573" y="1905"/>
                        </a:cubicBezTo>
                        <a:cubicBezTo>
                          <a:pt x="8573" y="1905"/>
                          <a:pt x="8573" y="1905"/>
                          <a:pt x="8573" y="1905"/>
                        </a:cubicBezTo>
                        <a:cubicBezTo>
                          <a:pt x="8573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2858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2383" y="1905"/>
                        </a:cubicBezTo>
                        <a:cubicBezTo>
                          <a:pt x="12383" y="1905"/>
                          <a:pt x="12383" y="1905"/>
                          <a:pt x="12383" y="1905"/>
                        </a:cubicBezTo>
                        <a:cubicBezTo>
                          <a:pt x="12383" y="1905"/>
                          <a:pt x="13335" y="1905"/>
                          <a:pt x="13335" y="1905"/>
                        </a:cubicBezTo>
                        <a:cubicBezTo>
                          <a:pt x="13335" y="1905"/>
                          <a:pt x="14288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6193" y="1905"/>
                        </a:cubicBezTo>
                        <a:cubicBezTo>
                          <a:pt x="16193" y="1905"/>
                          <a:pt x="16193" y="1905"/>
                          <a:pt x="16193" y="1905"/>
                        </a:cubicBezTo>
                        <a:cubicBezTo>
                          <a:pt x="11430" y="0"/>
                          <a:pt x="11430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ubicBezTo>
                          <a:pt x="12383" y="0"/>
                          <a:pt x="12383" y="0"/>
                          <a:pt x="12383" y="0"/>
                        </a:cubicBezTo>
                        <a:close/>
                        <a:moveTo>
                          <a:pt x="2858" y="953"/>
                        </a:move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ubicBezTo>
                          <a:pt x="2858" y="953"/>
                          <a:pt x="2858" y="953"/>
                          <a:pt x="2858" y="953"/>
                        </a:cubicBezTo>
                        <a:close/>
                        <a:moveTo>
                          <a:pt x="8573" y="953"/>
                        </a:moveTo>
                        <a:cubicBezTo>
                          <a:pt x="8573" y="953"/>
                          <a:pt x="8573" y="953"/>
                          <a:pt x="8573" y="953"/>
                        </a:cubicBezTo>
                        <a:cubicBezTo>
                          <a:pt x="8573" y="0"/>
                          <a:pt x="8573" y="0"/>
                          <a:pt x="8573" y="953"/>
                        </a:cubicBezTo>
                        <a:cubicBezTo>
                          <a:pt x="8573" y="0"/>
                          <a:pt x="8573" y="953"/>
                          <a:pt x="8573" y="953"/>
                        </a:cubicBezTo>
                        <a:cubicBezTo>
                          <a:pt x="8573" y="953"/>
                          <a:pt x="8573" y="953"/>
                          <a:pt x="8573" y="953"/>
                        </a:cubicBezTo>
                        <a:close/>
                      </a:path>
                    </a:pathLst>
                  </a:custGeom>
                  <a:solidFill>
                    <a:srgbClr val="FCF4E9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67" name="图形 2"/>
                <p:cNvGrpSpPr/>
                <p:nvPr/>
              </p:nvGrpSpPr>
              <p:grpSpPr>
                <a:xfrm>
                  <a:off x="4336732" y="4888229"/>
                  <a:ext cx="6667" cy="10477"/>
                  <a:chOff x="4336732" y="4888229"/>
                  <a:chExt cx="6667" cy="10477"/>
                </a:xfrm>
              </p:grpSpPr>
              <p:grpSp>
                <p:nvGrpSpPr>
                  <p:cNvPr id="1868" name="图形 2"/>
                  <p:cNvGrpSpPr/>
                  <p:nvPr/>
                </p:nvGrpSpPr>
                <p:grpSpPr>
                  <a:xfrm>
                    <a:off x="4338637" y="4888229"/>
                    <a:ext cx="4762" cy="6667"/>
                    <a:chOff x="4338637" y="4888229"/>
                    <a:chExt cx="4762" cy="6667"/>
                  </a:xfrm>
                </p:grpSpPr>
                <p:sp>
                  <p:nvSpPr>
                    <p:cNvPr id="1869" name="任意多边形: 形状 1752"/>
                    <p:cNvSpPr/>
                    <p:nvPr/>
                  </p:nvSpPr>
                  <p:spPr>
                    <a:xfrm>
                      <a:off x="4341494" y="48910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0" name="任意多边形: 形状 1753"/>
                    <p:cNvSpPr/>
                    <p:nvPr/>
                  </p:nvSpPr>
                  <p:spPr>
                    <a:xfrm>
                      <a:off x="4341071" y="4891087"/>
                      <a:ext cx="423" cy="9525"/>
                    </a:xfrm>
                    <a:custGeom>
                      <a:avLst/>
                      <a:gdLst>
                        <a:gd name="connsiteX0" fmla="*/ 423 w 423"/>
                        <a:gd name="connsiteY0" fmla="*/ 0 h 9525"/>
                        <a:gd name="connsiteX1" fmla="*/ 423 w 423"/>
                        <a:gd name="connsiteY1" fmla="*/ 0 h 9525"/>
                        <a:gd name="connsiteX2" fmla="*/ 423 w 423"/>
                        <a:gd name="connsiteY2" fmla="*/ 0 h 9525"/>
                        <a:gd name="connsiteX3" fmla="*/ 423 w 423"/>
                        <a:gd name="connsiteY3" fmla="*/ 0 h 9525"/>
                        <a:gd name="connsiteX4" fmla="*/ 423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423" y="0"/>
                          </a:move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-529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1" name="任意多边形: 形状 1754"/>
                    <p:cNvSpPr/>
                    <p:nvPr/>
                  </p:nvSpPr>
                  <p:spPr>
                    <a:xfrm>
                      <a:off x="4338637" y="4893944"/>
                      <a:ext cx="1905" cy="952"/>
                    </a:xfrm>
                    <a:custGeom>
                      <a:avLst/>
                      <a:gdLst>
                        <a:gd name="connsiteX0" fmla="*/ 0 w 1905"/>
                        <a:gd name="connsiteY0" fmla="*/ 0 h 952"/>
                        <a:gd name="connsiteX1" fmla="*/ 1905 w 1905"/>
                        <a:gd name="connsiteY1" fmla="*/ 953 h 952"/>
                        <a:gd name="connsiteX2" fmla="*/ 1905 w 1905"/>
                        <a:gd name="connsiteY2" fmla="*/ 953 h 952"/>
                        <a:gd name="connsiteX3" fmla="*/ 1905 w 1905"/>
                        <a:gd name="connsiteY3" fmla="*/ 953 h 952"/>
                        <a:gd name="connsiteX4" fmla="*/ 1905 w 1905"/>
                        <a:gd name="connsiteY4" fmla="*/ 953 h 952"/>
                        <a:gd name="connsiteX5" fmla="*/ 1905 w 1905"/>
                        <a:gd name="connsiteY5" fmla="*/ 953 h 952"/>
                        <a:gd name="connsiteX6" fmla="*/ 0 w 1905"/>
                        <a:gd name="connsiteY6" fmla="*/ 0 h 952"/>
                        <a:gd name="connsiteX7" fmla="*/ 0 w 1905"/>
                        <a:gd name="connsiteY7" fmla="*/ 0 h 952"/>
                        <a:gd name="connsiteX8" fmla="*/ 0 w 1905"/>
                        <a:gd name="connsiteY8" fmla="*/ 0 h 952"/>
                        <a:gd name="connsiteX9" fmla="*/ 0 w 1905"/>
                        <a:gd name="connsiteY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952">
                          <a:moveTo>
                            <a:pt x="0" y="0"/>
                          </a:move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0"/>
                            <a:pt x="1905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2" name="任意多边形: 形状 1755"/>
                    <p:cNvSpPr/>
                    <p:nvPr/>
                  </p:nvSpPr>
                  <p:spPr>
                    <a:xfrm>
                      <a:off x="4338637" y="4888229"/>
                      <a:ext cx="4762" cy="6667"/>
                    </a:xfrm>
                    <a:custGeom>
                      <a:avLst/>
                      <a:gdLst>
                        <a:gd name="connsiteX0" fmla="*/ 952 w 4762"/>
                        <a:gd name="connsiteY0" fmla="*/ 5715 h 6667"/>
                        <a:gd name="connsiteX1" fmla="*/ 2857 w 4762"/>
                        <a:gd name="connsiteY1" fmla="*/ 6667 h 6667"/>
                        <a:gd name="connsiteX2" fmla="*/ 2857 w 4762"/>
                        <a:gd name="connsiteY2" fmla="*/ 6667 h 6667"/>
                        <a:gd name="connsiteX3" fmla="*/ 2857 w 4762"/>
                        <a:gd name="connsiteY3" fmla="*/ 6667 h 6667"/>
                        <a:gd name="connsiteX4" fmla="*/ 2857 w 4762"/>
                        <a:gd name="connsiteY4" fmla="*/ 6667 h 6667"/>
                        <a:gd name="connsiteX5" fmla="*/ 2857 w 4762"/>
                        <a:gd name="connsiteY5" fmla="*/ 6667 h 6667"/>
                        <a:gd name="connsiteX6" fmla="*/ 2857 w 4762"/>
                        <a:gd name="connsiteY6" fmla="*/ 6667 h 6667"/>
                        <a:gd name="connsiteX7" fmla="*/ 2857 w 4762"/>
                        <a:gd name="connsiteY7" fmla="*/ 6667 h 6667"/>
                        <a:gd name="connsiteX8" fmla="*/ 2857 w 4762"/>
                        <a:gd name="connsiteY8" fmla="*/ 6667 h 6667"/>
                        <a:gd name="connsiteX9" fmla="*/ 2857 w 4762"/>
                        <a:gd name="connsiteY9" fmla="*/ 6667 h 6667"/>
                        <a:gd name="connsiteX10" fmla="*/ 2857 w 4762"/>
                        <a:gd name="connsiteY10" fmla="*/ 6667 h 6667"/>
                        <a:gd name="connsiteX11" fmla="*/ 2857 w 4762"/>
                        <a:gd name="connsiteY11" fmla="*/ 6667 h 6667"/>
                        <a:gd name="connsiteX12" fmla="*/ 2857 w 4762"/>
                        <a:gd name="connsiteY12" fmla="*/ 6667 h 6667"/>
                        <a:gd name="connsiteX13" fmla="*/ 2857 w 4762"/>
                        <a:gd name="connsiteY13" fmla="*/ 6667 h 6667"/>
                        <a:gd name="connsiteX14" fmla="*/ 2857 w 4762"/>
                        <a:gd name="connsiteY14" fmla="*/ 5715 h 6667"/>
                        <a:gd name="connsiteX15" fmla="*/ 2857 w 4762"/>
                        <a:gd name="connsiteY15" fmla="*/ 5715 h 6667"/>
                        <a:gd name="connsiteX16" fmla="*/ 2857 w 4762"/>
                        <a:gd name="connsiteY16" fmla="*/ 4763 h 6667"/>
                        <a:gd name="connsiteX17" fmla="*/ 2857 w 4762"/>
                        <a:gd name="connsiteY17" fmla="*/ 4763 h 6667"/>
                        <a:gd name="connsiteX18" fmla="*/ 2857 w 4762"/>
                        <a:gd name="connsiteY18" fmla="*/ 4763 h 6667"/>
                        <a:gd name="connsiteX19" fmla="*/ 2857 w 4762"/>
                        <a:gd name="connsiteY19" fmla="*/ 3810 h 6667"/>
                        <a:gd name="connsiteX20" fmla="*/ 2857 w 4762"/>
                        <a:gd name="connsiteY20" fmla="*/ 3810 h 6667"/>
                        <a:gd name="connsiteX21" fmla="*/ 2857 w 4762"/>
                        <a:gd name="connsiteY21" fmla="*/ 3810 h 6667"/>
                        <a:gd name="connsiteX22" fmla="*/ 2857 w 4762"/>
                        <a:gd name="connsiteY22" fmla="*/ 3810 h 6667"/>
                        <a:gd name="connsiteX23" fmla="*/ 2857 w 4762"/>
                        <a:gd name="connsiteY23" fmla="*/ 3810 h 6667"/>
                        <a:gd name="connsiteX24" fmla="*/ 2857 w 4762"/>
                        <a:gd name="connsiteY24" fmla="*/ 3810 h 6667"/>
                        <a:gd name="connsiteX25" fmla="*/ 2857 w 4762"/>
                        <a:gd name="connsiteY25" fmla="*/ 3810 h 6667"/>
                        <a:gd name="connsiteX26" fmla="*/ 2857 w 4762"/>
                        <a:gd name="connsiteY26" fmla="*/ 3810 h 6667"/>
                        <a:gd name="connsiteX27" fmla="*/ 2857 w 4762"/>
                        <a:gd name="connsiteY27" fmla="*/ 3810 h 6667"/>
                        <a:gd name="connsiteX28" fmla="*/ 2857 w 4762"/>
                        <a:gd name="connsiteY28" fmla="*/ 3810 h 6667"/>
                        <a:gd name="connsiteX29" fmla="*/ 2857 w 4762"/>
                        <a:gd name="connsiteY29" fmla="*/ 3810 h 6667"/>
                        <a:gd name="connsiteX30" fmla="*/ 2857 w 4762"/>
                        <a:gd name="connsiteY30" fmla="*/ 3810 h 6667"/>
                        <a:gd name="connsiteX31" fmla="*/ 2857 w 4762"/>
                        <a:gd name="connsiteY31" fmla="*/ 3810 h 6667"/>
                        <a:gd name="connsiteX32" fmla="*/ 2857 w 4762"/>
                        <a:gd name="connsiteY32" fmla="*/ 3810 h 6667"/>
                        <a:gd name="connsiteX33" fmla="*/ 2857 w 4762"/>
                        <a:gd name="connsiteY33" fmla="*/ 3810 h 6667"/>
                        <a:gd name="connsiteX34" fmla="*/ 2857 w 4762"/>
                        <a:gd name="connsiteY34" fmla="*/ 3810 h 6667"/>
                        <a:gd name="connsiteX35" fmla="*/ 2857 w 4762"/>
                        <a:gd name="connsiteY35" fmla="*/ 3810 h 6667"/>
                        <a:gd name="connsiteX36" fmla="*/ 2857 w 4762"/>
                        <a:gd name="connsiteY36" fmla="*/ 3810 h 6667"/>
                        <a:gd name="connsiteX37" fmla="*/ 2857 w 4762"/>
                        <a:gd name="connsiteY37" fmla="*/ 3810 h 6667"/>
                        <a:gd name="connsiteX38" fmla="*/ 2857 w 4762"/>
                        <a:gd name="connsiteY38" fmla="*/ 3810 h 6667"/>
                        <a:gd name="connsiteX39" fmla="*/ 2857 w 4762"/>
                        <a:gd name="connsiteY39" fmla="*/ 3810 h 6667"/>
                        <a:gd name="connsiteX40" fmla="*/ 2857 w 4762"/>
                        <a:gd name="connsiteY40" fmla="*/ 3810 h 6667"/>
                        <a:gd name="connsiteX41" fmla="*/ 2857 w 4762"/>
                        <a:gd name="connsiteY41" fmla="*/ 3810 h 6667"/>
                        <a:gd name="connsiteX42" fmla="*/ 2857 w 4762"/>
                        <a:gd name="connsiteY42" fmla="*/ 3810 h 6667"/>
                        <a:gd name="connsiteX43" fmla="*/ 2857 w 4762"/>
                        <a:gd name="connsiteY43" fmla="*/ 3810 h 6667"/>
                        <a:gd name="connsiteX44" fmla="*/ 2857 w 4762"/>
                        <a:gd name="connsiteY44" fmla="*/ 3810 h 6667"/>
                        <a:gd name="connsiteX45" fmla="*/ 2857 w 4762"/>
                        <a:gd name="connsiteY45" fmla="*/ 3810 h 6667"/>
                        <a:gd name="connsiteX46" fmla="*/ 2857 w 4762"/>
                        <a:gd name="connsiteY46" fmla="*/ 2857 h 6667"/>
                        <a:gd name="connsiteX47" fmla="*/ 2857 w 4762"/>
                        <a:gd name="connsiteY47" fmla="*/ 2857 h 6667"/>
                        <a:gd name="connsiteX48" fmla="*/ 2857 w 4762"/>
                        <a:gd name="connsiteY48" fmla="*/ 2857 h 6667"/>
                        <a:gd name="connsiteX49" fmla="*/ 2857 w 4762"/>
                        <a:gd name="connsiteY49" fmla="*/ 2857 h 6667"/>
                        <a:gd name="connsiteX50" fmla="*/ 2857 w 4762"/>
                        <a:gd name="connsiteY50" fmla="*/ 2857 h 6667"/>
                        <a:gd name="connsiteX51" fmla="*/ 2857 w 4762"/>
                        <a:gd name="connsiteY51" fmla="*/ 2857 h 6667"/>
                        <a:gd name="connsiteX52" fmla="*/ 2857 w 4762"/>
                        <a:gd name="connsiteY52" fmla="*/ 2857 h 6667"/>
                        <a:gd name="connsiteX53" fmla="*/ 3810 w 4762"/>
                        <a:gd name="connsiteY53" fmla="*/ 2857 h 6667"/>
                        <a:gd name="connsiteX54" fmla="*/ 3810 w 4762"/>
                        <a:gd name="connsiteY54" fmla="*/ 2857 h 6667"/>
                        <a:gd name="connsiteX55" fmla="*/ 3810 w 4762"/>
                        <a:gd name="connsiteY55" fmla="*/ 1905 h 6667"/>
                        <a:gd name="connsiteX56" fmla="*/ 3810 w 4762"/>
                        <a:gd name="connsiteY56" fmla="*/ 1905 h 6667"/>
                        <a:gd name="connsiteX57" fmla="*/ 3810 w 4762"/>
                        <a:gd name="connsiteY57" fmla="*/ 1905 h 6667"/>
                        <a:gd name="connsiteX58" fmla="*/ 3810 w 4762"/>
                        <a:gd name="connsiteY58" fmla="*/ 1905 h 6667"/>
                        <a:gd name="connsiteX59" fmla="*/ 3810 w 4762"/>
                        <a:gd name="connsiteY59" fmla="*/ 1905 h 6667"/>
                        <a:gd name="connsiteX60" fmla="*/ 3810 w 4762"/>
                        <a:gd name="connsiteY60" fmla="*/ 1905 h 6667"/>
                        <a:gd name="connsiteX61" fmla="*/ 3810 w 4762"/>
                        <a:gd name="connsiteY61" fmla="*/ 1905 h 6667"/>
                        <a:gd name="connsiteX62" fmla="*/ 3810 w 4762"/>
                        <a:gd name="connsiteY62" fmla="*/ 1905 h 6667"/>
                        <a:gd name="connsiteX63" fmla="*/ 3810 w 4762"/>
                        <a:gd name="connsiteY63" fmla="*/ 1905 h 6667"/>
                        <a:gd name="connsiteX64" fmla="*/ 3810 w 4762"/>
                        <a:gd name="connsiteY64" fmla="*/ 1905 h 6667"/>
                        <a:gd name="connsiteX65" fmla="*/ 3810 w 4762"/>
                        <a:gd name="connsiteY65" fmla="*/ 1905 h 6667"/>
                        <a:gd name="connsiteX66" fmla="*/ 4763 w 4762"/>
                        <a:gd name="connsiteY66" fmla="*/ 952 h 6667"/>
                        <a:gd name="connsiteX67" fmla="*/ 4763 w 4762"/>
                        <a:gd name="connsiteY67" fmla="*/ 952 h 6667"/>
                        <a:gd name="connsiteX68" fmla="*/ 4763 w 4762"/>
                        <a:gd name="connsiteY68" fmla="*/ 952 h 6667"/>
                        <a:gd name="connsiteX69" fmla="*/ 4763 w 4762"/>
                        <a:gd name="connsiteY69" fmla="*/ 0 h 6667"/>
                        <a:gd name="connsiteX70" fmla="*/ 4763 w 4762"/>
                        <a:gd name="connsiteY70" fmla="*/ 0 h 6667"/>
                        <a:gd name="connsiteX71" fmla="*/ 4763 w 4762"/>
                        <a:gd name="connsiteY71" fmla="*/ 0 h 6667"/>
                        <a:gd name="connsiteX72" fmla="*/ 4763 w 4762"/>
                        <a:gd name="connsiteY72" fmla="*/ 0 h 6667"/>
                        <a:gd name="connsiteX73" fmla="*/ 4763 w 4762"/>
                        <a:gd name="connsiteY73" fmla="*/ 0 h 6667"/>
                        <a:gd name="connsiteX74" fmla="*/ 4763 w 4762"/>
                        <a:gd name="connsiteY74" fmla="*/ 0 h 6667"/>
                        <a:gd name="connsiteX75" fmla="*/ 4763 w 4762"/>
                        <a:gd name="connsiteY75" fmla="*/ 0 h 6667"/>
                        <a:gd name="connsiteX76" fmla="*/ 4763 w 4762"/>
                        <a:gd name="connsiteY76" fmla="*/ 0 h 6667"/>
                        <a:gd name="connsiteX77" fmla="*/ 3810 w 4762"/>
                        <a:gd name="connsiteY77" fmla="*/ 0 h 6667"/>
                        <a:gd name="connsiteX78" fmla="*/ 3810 w 4762"/>
                        <a:gd name="connsiteY78" fmla="*/ 0 h 6667"/>
                        <a:gd name="connsiteX79" fmla="*/ 3810 w 4762"/>
                        <a:gd name="connsiteY79" fmla="*/ 0 h 6667"/>
                        <a:gd name="connsiteX80" fmla="*/ 3810 w 4762"/>
                        <a:gd name="connsiteY80" fmla="*/ 0 h 6667"/>
                        <a:gd name="connsiteX81" fmla="*/ 3810 w 4762"/>
                        <a:gd name="connsiteY81" fmla="*/ 0 h 6667"/>
                        <a:gd name="connsiteX82" fmla="*/ 3810 w 4762"/>
                        <a:gd name="connsiteY82" fmla="*/ 0 h 6667"/>
                        <a:gd name="connsiteX83" fmla="*/ 3810 w 4762"/>
                        <a:gd name="connsiteY83" fmla="*/ 0 h 6667"/>
                        <a:gd name="connsiteX84" fmla="*/ 3810 w 4762"/>
                        <a:gd name="connsiteY84" fmla="*/ 0 h 6667"/>
                        <a:gd name="connsiteX85" fmla="*/ 3810 w 4762"/>
                        <a:gd name="connsiteY85" fmla="*/ 0 h 6667"/>
                        <a:gd name="connsiteX86" fmla="*/ 3810 w 4762"/>
                        <a:gd name="connsiteY86" fmla="*/ 0 h 6667"/>
                        <a:gd name="connsiteX87" fmla="*/ 3810 w 4762"/>
                        <a:gd name="connsiteY87" fmla="*/ 0 h 6667"/>
                        <a:gd name="connsiteX88" fmla="*/ 3810 w 4762"/>
                        <a:gd name="connsiteY88" fmla="*/ 0 h 6667"/>
                        <a:gd name="connsiteX89" fmla="*/ 3810 w 4762"/>
                        <a:gd name="connsiteY89" fmla="*/ 0 h 6667"/>
                        <a:gd name="connsiteX90" fmla="*/ 3810 w 4762"/>
                        <a:gd name="connsiteY90" fmla="*/ 0 h 6667"/>
                        <a:gd name="connsiteX91" fmla="*/ 3810 w 4762"/>
                        <a:gd name="connsiteY91" fmla="*/ 0 h 6667"/>
                        <a:gd name="connsiteX92" fmla="*/ 3810 w 4762"/>
                        <a:gd name="connsiteY92" fmla="*/ 0 h 6667"/>
                        <a:gd name="connsiteX93" fmla="*/ 3810 w 4762"/>
                        <a:gd name="connsiteY93" fmla="*/ 0 h 6667"/>
                        <a:gd name="connsiteX94" fmla="*/ 3810 w 4762"/>
                        <a:gd name="connsiteY94" fmla="*/ 0 h 6667"/>
                        <a:gd name="connsiteX95" fmla="*/ 3810 w 4762"/>
                        <a:gd name="connsiteY95" fmla="*/ 0 h 6667"/>
                        <a:gd name="connsiteX96" fmla="*/ 3810 w 4762"/>
                        <a:gd name="connsiteY96" fmla="*/ 0 h 6667"/>
                        <a:gd name="connsiteX97" fmla="*/ 3810 w 4762"/>
                        <a:gd name="connsiteY97" fmla="*/ 952 h 6667"/>
                        <a:gd name="connsiteX98" fmla="*/ 3810 w 4762"/>
                        <a:gd name="connsiteY98" fmla="*/ 952 h 6667"/>
                        <a:gd name="connsiteX99" fmla="*/ 3810 w 4762"/>
                        <a:gd name="connsiteY99" fmla="*/ 952 h 6667"/>
                        <a:gd name="connsiteX100" fmla="*/ 3810 w 4762"/>
                        <a:gd name="connsiteY100" fmla="*/ 952 h 6667"/>
                        <a:gd name="connsiteX101" fmla="*/ 3810 w 4762"/>
                        <a:gd name="connsiteY101" fmla="*/ 952 h 6667"/>
                        <a:gd name="connsiteX102" fmla="*/ 3810 w 4762"/>
                        <a:gd name="connsiteY102" fmla="*/ 952 h 6667"/>
                        <a:gd name="connsiteX103" fmla="*/ 2857 w 4762"/>
                        <a:gd name="connsiteY103" fmla="*/ 952 h 6667"/>
                        <a:gd name="connsiteX104" fmla="*/ 2857 w 4762"/>
                        <a:gd name="connsiteY104" fmla="*/ 952 h 6667"/>
                        <a:gd name="connsiteX105" fmla="*/ 2857 w 4762"/>
                        <a:gd name="connsiteY105" fmla="*/ 1905 h 6667"/>
                        <a:gd name="connsiteX106" fmla="*/ 1905 w 4762"/>
                        <a:gd name="connsiteY106" fmla="*/ 1905 h 6667"/>
                        <a:gd name="connsiteX107" fmla="*/ 1905 w 4762"/>
                        <a:gd name="connsiteY107" fmla="*/ 1905 h 6667"/>
                        <a:gd name="connsiteX108" fmla="*/ 1905 w 4762"/>
                        <a:gd name="connsiteY108" fmla="*/ 1905 h 6667"/>
                        <a:gd name="connsiteX109" fmla="*/ 1905 w 4762"/>
                        <a:gd name="connsiteY109" fmla="*/ 1905 h 6667"/>
                        <a:gd name="connsiteX110" fmla="*/ 1905 w 4762"/>
                        <a:gd name="connsiteY110" fmla="*/ 2857 h 6667"/>
                        <a:gd name="connsiteX111" fmla="*/ 1905 w 4762"/>
                        <a:gd name="connsiteY111" fmla="*/ 2857 h 6667"/>
                        <a:gd name="connsiteX112" fmla="*/ 1905 w 4762"/>
                        <a:gd name="connsiteY112" fmla="*/ 3810 h 6667"/>
                        <a:gd name="connsiteX113" fmla="*/ 952 w 4762"/>
                        <a:gd name="connsiteY113" fmla="*/ 3810 h 6667"/>
                        <a:gd name="connsiteX114" fmla="*/ 0 w 4762"/>
                        <a:gd name="connsiteY114" fmla="*/ 4763 h 6667"/>
                        <a:gd name="connsiteX115" fmla="*/ 0 w 4762"/>
                        <a:gd name="connsiteY115" fmla="*/ 4763 h 6667"/>
                        <a:gd name="connsiteX116" fmla="*/ 0 w 4762"/>
                        <a:gd name="connsiteY116" fmla="*/ 4763 h 6667"/>
                        <a:gd name="connsiteX117" fmla="*/ 0 w 4762"/>
                        <a:gd name="connsiteY117" fmla="*/ 4763 h 6667"/>
                        <a:gd name="connsiteX118" fmla="*/ 0 w 4762"/>
                        <a:gd name="connsiteY118" fmla="*/ 5715 h 6667"/>
                        <a:gd name="connsiteX119" fmla="*/ 0 w 4762"/>
                        <a:gd name="connsiteY119" fmla="*/ 5715 h 6667"/>
                        <a:gd name="connsiteX120" fmla="*/ 0 w 4762"/>
                        <a:gd name="connsiteY120" fmla="*/ 5715 h 6667"/>
                        <a:gd name="connsiteX121" fmla="*/ 0 w 4762"/>
                        <a:gd name="connsiteY121" fmla="*/ 5715 h 6667"/>
                        <a:gd name="connsiteX122" fmla="*/ 952 w 4762"/>
                        <a:gd name="connsiteY122" fmla="*/ 5715 h 6667"/>
                        <a:gd name="connsiteX123" fmla="*/ 952 w 4762"/>
                        <a:gd name="connsiteY123" fmla="*/ 5715 h 6667"/>
                        <a:gd name="connsiteX124" fmla="*/ 952 w 4762"/>
                        <a:gd name="connsiteY124" fmla="*/ 5715 h 6667"/>
                        <a:gd name="connsiteX125" fmla="*/ 952 w 4762"/>
                        <a:gd name="connsiteY125" fmla="*/ 5715 h 6667"/>
                        <a:gd name="connsiteX126" fmla="*/ 952 w 4762"/>
                        <a:gd name="connsiteY126" fmla="*/ 5715 h 6667"/>
                        <a:gd name="connsiteX127" fmla="*/ 952 w 4762"/>
                        <a:gd name="connsiteY127" fmla="*/ 5715 h 6667"/>
                        <a:gd name="connsiteX128" fmla="*/ 952 w 4762"/>
                        <a:gd name="connsiteY128" fmla="*/ 5715 h 6667"/>
                        <a:gd name="connsiteX129" fmla="*/ 2857 w 4762"/>
                        <a:gd name="connsiteY129" fmla="*/ 2857 h 6667"/>
                        <a:gd name="connsiteX130" fmla="*/ 2857 w 4762"/>
                        <a:gd name="connsiteY130" fmla="*/ 2857 h 6667"/>
                        <a:gd name="connsiteX131" fmla="*/ 2857 w 4762"/>
                        <a:gd name="connsiteY131" fmla="*/ 2857 h 6667"/>
                        <a:gd name="connsiteX132" fmla="*/ 2857 w 4762"/>
                        <a:gd name="connsiteY132" fmla="*/ 2857 h 6667"/>
                        <a:gd name="connsiteX133" fmla="*/ 2857 w 4762"/>
                        <a:gd name="connsiteY133" fmla="*/ 2857 h 6667"/>
                        <a:gd name="connsiteX134" fmla="*/ 2857 w 4762"/>
                        <a:gd name="connsiteY134" fmla="*/ 2857 h 6667"/>
                        <a:gd name="connsiteX135" fmla="*/ 2857 w 4762"/>
                        <a:gd name="connsiteY135" fmla="*/ 2857 h 6667"/>
                        <a:gd name="connsiteX136" fmla="*/ 2857 w 4762"/>
                        <a:gd name="connsiteY136" fmla="*/ 2857 h 6667"/>
                        <a:gd name="connsiteX137" fmla="*/ 2857 w 4762"/>
                        <a:gd name="connsiteY137" fmla="*/ 2857 h 6667"/>
                        <a:gd name="connsiteX138" fmla="*/ 2857 w 4762"/>
                        <a:gd name="connsiteY138" fmla="*/ 2857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4762" h="6667">
                          <a:moveTo>
                            <a:pt x="952" y="5715"/>
                          </a:moveTo>
                          <a:cubicBezTo>
                            <a:pt x="1905" y="5715"/>
                            <a:pt x="1905" y="5715"/>
                            <a:pt x="2857" y="6667"/>
                          </a:cubicBezTo>
                          <a:lnTo>
                            <a:pt x="2857" y="6667"/>
                          </a:ln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6667"/>
                          </a:cubicBezTo>
                          <a:cubicBezTo>
                            <a:pt x="2857" y="6667"/>
                            <a:pt x="2857" y="6667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2857" y="5715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952" y="3810"/>
                          </a:cubicBezTo>
                          <a:cubicBezTo>
                            <a:pt x="952" y="3810"/>
                            <a:pt x="0" y="3810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0" y="4763"/>
                            <a:pt x="0" y="4763"/>
                            <a:pt x="952" y="5715"/>
                          </a:cubicBezTo>
                          <a:cubicBezTo>
                            <a:pt x="0" y="4763"/>
                            <a:pt x="952" y="5715"/>
                            <a:pt x="952" y="5715"/>
                          </a:cubicBezTo>
                          <a:lnTo>
                            <a:pt x="952" y="5715"/>
                          </a:lnTo>
                          <a:cubicBezTo>
                            <a:pt x="952" y="5715"/>
                            <a:pt x="952" y="5715"/>
                            <a:pt x="952" y="5715"/>
                          </a:cubicBezTo>
                          <a:close/>
                          <a:moveTo>
                            <a:pt x="2857" y="2857"/>
                          </a:move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lose/>
                          <a:moveTo>
                            <a:pt x="2857" y="2857"/>
                          </a:moveTo>
                          <a:cubicBezTo>
                            <a:pt x="2857" y="2857"/>
                            <a:pt x="1905" y="2857"/>
                            <a:pt x="2857" y="2857"/>
                          </a:cubicBezTo>
                          <a:cubicBezTo>
                            <a:pt x="1905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73" name="任意多边形: 形状 1756"/>
                  <p:cNvSpPr/>
                  <p:nvPr/>
                </p:nvSpPr>
                <p:spPr>
                  <a:xfrm>
                    <a:off x="4336732" y="4895849"/>
                    <a:ext cx="1905" cy="2857"/>
                  </a:xfrm>
                  <a:custGeom>
                    <a:avLst/>
                    <a:gdLst>
                      <a:gd name="connsiteX0" fmla="*/ 953 w 1905"/>
                      <a:gd name="connsiteY0" fmla="*/ 2857 h 2857"/>
                      <a:gd name="connsiteX1" fmla="*/ 953 w 1905"/>
                      <a:gd name="connsiteY1" fmla="*/ 2857 h 2857"/>
                      <a:gd name="connsiteX2" fmla="*/ 953 w 1905"/>
                      <a:gd name="connsiteY2" fmla="*/ 2857 h 2857"/>
                      <a:gd name="connsiteX3" fmla="*/ 953 w 1905"/>
                      <a:gd name="connsiteY3" fmla="*/ 2857 h 2857"/>
                      <a:gd name="connsiteX4" fmla="*/ 953 w 1905"/>
                      <a:gd name="connsiteY4" fmla="*/ 2857 h 2857"/>
                      <a:gd name="connsiteX5" fmla="*/ 953 w 1905"/>
                      <a:gd name="connsiteY5" fmla="*/ 2857 h 2857"/>
                      <a:gd name="connsiteX6" fmla="*/ 953 w 1905"/>
                      <a:gd name="connsiteY6" fmla="*/ 2857 h 2857"/>
                      <a:gd name="connsiteX7" fmla="*/ 1905 w 1905"/>
                      <a:gd name="connsiteY7" fmla="*/ 1905 h 2857"/>
                      <a:gd name="connsiteX8" fmla="*/ 1905 w 1905"/>
                      <a:gd name="connsiteY8" fmla="*/ 1905 h 2857"/>
                      <a:gd name="connsiteX9" fmla="*/ 1905 w 1905"/>
                      <a:gd name="connsiteY9" fmla="*/ 1905 h 2857"/>
                      <a:gd name="connsiteX10" fmla="*/ 1905 w 1905"/>
                      <a:gd name="connsiteY10" fmla="*/ 1905 h 2857"/>
                      <a:gd name="connsiteX11" fmla="*/ 1905 w 1905"/>
                      <a:gd name="connsiteY11" fmla="*/ 1905 h 2857"/>
                      <a:gd name="connsiteX12" fmla="*/ 1905 w 1905"/>
                      <a:gd name="connsiteY12" fmla="*/ 1905 h 2857"/>
                      <a:gd name="connsiteX13" fmla="*/ 1905 w 1905"/>
                      <a:gd name="connsiteY13" fmla="*/ 1905 h 2857"/>
                      <a:gd name="connsiteX14" fmla="*/ 1905 w 1905"/>
                      <a:gd name="connsiteY14" fmla="*/ 1905 h 2857"/>
                      <a:gd name="connsiteX15" fmla="*/ 1905 w 1905"/>
                      <a:gd name="connsiteY15" fmla="*/ 1905 h 2857"/>
                      <a:gd name="connsiteX16" fmla="*/ 1905 w 1905"/>
                      <a:gd name="connsiteY16" fmla="*/ 1905 h 2857"/>
                      <a:gd name="connsiteX17" fmla="*/ 1905 w 1905"/>
                      <a:gd name="connsiteY17" fmla="*/ 1905 h 2857"/>
                      <a:gd name="connsiteX18" fmla="*/ 1905 w 1905"/>
                      <a:gd name="connsiteY18" fmla="*/ 1905 h 2857"/>
                      <a:gd name="connsiteX19" fmla="*/ 1905 w 1905"/>
                      <a:gd name="connsiteY19" fmla="*/ 1905 h 2857"/>
                      <a:gd name="connsiteX20" fmla="*/ 1905 w 1905"/>
                      <a:gd name="connsiteY20" fmla="*/ 1905 h 2857"/>
                      <a:gd name="connsiteX21" fmla="*/ 1905 w 1905"/>
                      <a:gd name="connsiteY21" fmla="*/ 1905 h 2857"/>
                      <a:gd name="connsiteX22" fmla="*/ 1905 w 1905"/>
                      <a:gd name="connsiteY22" fmla="*/ 1905 h 2857"/>
                      <a:gd name="connsiteX23" fmla="*/ 1905 w 1905"/>
                      <a:gd name="connsiteY23" fmla="*/ 1905 h 2857"/>
                      <a:gd name="connsiteX24" fmla="*/ 1905 w 1905"/>
                      <a:gd name="connsiteY24" fmla="*/ 1905 h 2857"/>
                      <a:gd name="connsiteX25" fmla="*/ 1905 w 1905"/>
                      <a:gd name="connsiteY25" fmla="*/ 1905 h 2857"/>
                      <a:gd name="connsiteX26" fmla="*/ 1905 w 1905"/>
                      <a:gd name="connsiteY26" fmla="*/ 1905 h 2857"/>
                      <a:gd name="connsiteX27" fmla="*/ 1905 w 1905"/>
                      <a:gd name="connsiteY27" fmla="*/ 1905 h 2857"/>
                      <a:gd name="connsiteX28" fmla="*/ 1905 w 1905"/>
                      <a:gd name="connsiteY28" fmla="*/ 1905 h 2857"/>
                      <a:gd name="connsiteX29" fmla="*/ 1905 w 1905"/>
                      <a:gd name="connsiteY29" fmla="*/ 1905 h 2857"/>
                      <a:gd name="connsiteX30" fmla="*/ 1905 w 1905"/>
                      <a:gd name="connsiteY30" fmla="*/ 1905 h 2857"/>
                      <a:gd name="connsiteX31" fmla="*/ 1905 w 1905"/>
                      <a:gd name="connsiteY31" fmla="*/ 1905 h 2857"/>
                      <a:gd name="connsiteX32" fmla="*/ 0 w 1905"/>
                      <a:gd name="connsiteY32" fmla="*/ 953 h 2857"/>
                      <a:gd name="connsiteX33" fmla="*/ 0 w 1905"/>
                      <a:gd name="connsiteY33" fmla="*/ 953 h 2857"/>
                      <a:gd name="connsiteX34" fmla="*/ 0 w 1905"/>
                      <a:gd name="connsiteY34" fmla="*/ 953 h 2857"/>
                      <a:gd name="connsiteX35" fmla="*/ 0 w 1905"/>
                      <a:gd name="connsiteY35" fmla="*/ 953 h 2857"/>
                      <a:gd name="connsiteX36" fmla="*/ 0 w 1905"/>
                      <a:gd name="connsiteY36" fmla="*/ 953 h 2857"/>
                      <a:gd name="connsiteX37" fmla="*/ 0 w 1905"/>
                      <a:gd name="connsiteY37" fmla="*/ 953 h 2857"/>
                      <a:gd name="connsiteX38" fmla="*/ 0 w 1905"/>
                      <a:gd name="connsiteY38" fmla="*/ 953 h 2857"/>
                      <a:gd name="connsiteX39" fmla="*/ 0 w 1905"/>
                      <a:gd name="connsiteY39" fmla="*/ 953 h 2857"/>
                      <a:gd name="connsiteX40" fmla="*/ 0 w 1905"/>
                      <a:gd name="connsiteY40" fmla="*/ 953 h 2857"/>
                      <a:gd name="connsiteX41" fmla="*/ 0 w 1905"/>
                      <a:gd name="connsiteY41" fmla="*/ 953 h 2857"/>
                      <a:gd name="connsiteX42" fmla="*/ 0 w 1905"/>
                      <a:gd name="connsiteY42" fmla="*/ 953 h 2857"/>
                      <a:gd name="connsiteX43" fmla="*/ 0 w 1905"/>
                      <a:gd name="connsiteY43" fmla="*/ 953 h 2857"/>
                      <a:gd name="connsiteX44" fmla="*/ 0 w 1905"/>
                      <a:gd name="connsiteY44" fmla="*/ 953 h 2857"/>
                      <a:gd name="connsiteX45" fmla="*/ 0 w 1905"/>
                      <a:gd name="connsiteY45" fmla="*/ 953 h 2857"/>
                      <a:gd name="connsiteX46" fmla="*/ 0 w 1905"/>
                      <a:gd name="connsiteY46" fmla="*/ 953 h 2857"/>
                      <a:gd name="connsiteX47" fmla="*/ 0 w 1905"/>
                      <a:gd name="connsiteY47" fmla="*/ 953 h 2857"/>
                      <a:gd name="connsiteX48" fmla="*/ 0 w 1905"/>
                      <a:gd name="connsiteY48" fmla="*/ 953 h 2857"/>
                      <a:gd name="connsiteX49" fmla="*/ 0 w 1905"/>
                      <a:gd name="connsiteY49" fmla="*/ 953 h 2857"/>
                      <a:gd name="connsiteX50" fmla="*/ 0 w 1905"/>
                      <a:gd name="connsiteY50" fmla="*/ 953 h 2857"/>
                      <a:gd name="connsiteX51" fmla="*/ 0 w 1905"/>
                      <a:gd name="connsiteY51" fmla="*/ 953 h 2857"/>
                      <a:gd name="connsiteX52" fmla="*/ 0 w 1905"/>
                      <a:gd name="connsiteY52" fmla="*/ 953 h 2857"/>
                      <a:gd name="connsiteX53" fmla="*/ 0 w 1905"/>
                      <a:gd name="connsiteY53" fmla="*/ 953 h 2857"/>
                      <a:gd name="connsiteX54" fmla="*/ 0 w 1905"/>
                      <a:gd name="connsiteY54" fmla="*/ 953 h 2857"/>
                      <a:gd name="connsiteX55" fmla="*/ 0 w 1905"/>
                      <a:gd name="connsiteY55" fmla="*/ 953 h 2857"/>
                      <a:gd name="connsiteX56" fmla="*/ 0 w 1905"/>
                      <a:gd name="connsiteY56" fmla="*/ 953 h 2857"/>
                      <a:gd name="connsiteX57" fmla="*/ 0 w 1905"/>
                      <a:gd name="connsiteY57" fmla="*/ 953 h 2857"/>
                      <a:gd name="connsiteX58" fmla="*/ 0 w 1905"/>
                      <a:gd name="connsiteY58" fmla="*/ 953 h 2857"/>
                      <a:gd name="connsiteX59" fmla="*/ 0 w 1905"/>
                      <a:gd name="connsiteY59" fmla="*/ 953 h 2857"/>
                      <a:gd name="connsiteX60" fmla="*/ 0 w 1905"/>
                      <a:gd name="connsiteY60" fmla="*/ 953 h 2857"/>
                      <a:gd name="connsiteX61" fmla="*/ 0 w 1905"/>
                      <a:gd name="connsiteY61" fmla="*/ 953 h 2857"/>
                      <a:gd name="connsiteX62" fmla="*/ 0 w 1905"/>
                      <a:gd name="connsiteY62" fmla="*/ 953 h 2857"/>
                      <a:gd name="connsiteX63" fmla="*/ 0 w 1905"/>
                      <a:gd name="connsiteY63" fmla="*/ 953 h 2857"/>
                      <a:gd name="connsiteX64" fmla="*/ 953 w 1905"/>
                      <a:gd name="connsiteY64" fmla="*/ 2857 h 2857"/>
                      <a:gd name="connsiteX65" fmla="*/ 953 w 1905"/>
                      <a:gd name="connsiteY65" fmla="*/ 2857 h 2857"/>
                      <a:gd name="connsiteX66" fmla="*/ 953 w 1905"/>
                      <a:gd name="connsiteY66" fmla="*/ 2857 h 2857"/>
                      <a:gd name="connsiteX67" fmla="*/ 953 w 1905"/>
                      <a:gd name="connsiteY67" fmla="*/ 2857 h 2857"/>
                      <a:gd name="connsiteX68" fmla="*/ 953 w 1905"/>
                      <a:gd name="connsiteY68" fmla="*/ 2857 h 2857"/>
                      <a:gd name="connsiteX69" fmla="*/ 953 w 1905"/>
                      <a:gd name="connsiteY69" fmla="*/ 2857 h 2857"/>
                      <a:gd name="connsiteX70" fmla="*/ 953 w 1905"/>
                      <a:gd name="connsiteY70" fmla="*/ 2857 h 2857"/>
                      <a:gd name="connsiteX71" fmla="*/ 953 w 1905"/>
                      <a:gd name="connsiteY71" fmla="*/ 2857 h 2857"/>
                      <a:gd name="connsiteX72" fmla="*/ 953 w 1905"/>
                      <a:gd name="connsiteY72" fmla="*/ 2857 h 2857"/>
                      <a:gd name="connsiteX73" fmla="*/ 1905 w 1905"/>
                      <a:gd name="connsiteY73" fmla="*/ 0 h 2857"/>
                      <a:gd name="connsiteX74" fmla="*/ 1905 w 1905"/>
                      <a:gd name="connsiteY74" fmla="*/ 0 h 2857"/>
                      <a:gd name="connsiteX75" fmla="*/ 1905 w 1905"/>
                      <a:gd name="connsiteY75" fmla="*/ 0 h 2857"/>
                      <a:gd name="connsiteX76" fmla="*/ 1905 w 1905"/>
                      <a:gd name="connsiteY76" fmla="*/ 0 h 2857"/>
                      <a:gd name="connsiteX77" fmla="*/ 1905 w 1905"/>
                      <a:gd name="connsiteY77" fmla="*/ 0 h 2857"/>
                      <a:gd name="connsiteX78" fmla="*/ 953 w 1905"/>
                      <a:gd name="connsiteY78" fmla="*/ 953 h 2857"/>
                      <a:gd name="connsiteX79" fmla="*/ 953 w 1905"/>
                      <a:gd name="connsiteY79" fmla="*/ 953 h 2857"/>
                      <a:gd name="connsiteX80" fmla="*/ 953 w 1905"/>
                      <a:gd name="connsiteY80" fmla="*/ 953 h 2857"/>
                      <a:gd name="connsiteX81" fmla="*/ 953 w 1905"/>
                      <a:gd name="connsiteY81" fmla="*/ 953 h 2857"/>
                      <a:gd name="connsiteX82" fmla="*/ 953 w 1905"/>
                      <a:gd name="connsiteY82" fmla="*/ 953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" h="2857">
                        <a:moveTo>
                          <a:pt x="953" y="2857"/>
                        </a:moveTo>
                        <a:cubicBezTo>
                          <a:pt x="953" y="2857"/>
                          <a:pt x="953" y="2857"/>
                          <a:pt x="953" y="2857"/>
                        </a:cubicBezTo>
                        <a:cubicBezTo>
                          <a:pt x="953" y="2857"/>
                          <a:pt x="953" y="2857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1905" y="1905"/>
                          <a:pt x="1905" y="1905"/>
                          <a:pt x="953" y="2857"/>
                        </a:cubicBezTo>
                        <a:cubicBezTo>
                          <a:pt x="1905" y="2857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lnTo>
                          <a:pt x="1905" y="1905"/>
                        </a:ln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1905"/>
                          <a:pt x="953" y="2857"/>
                        </a:cubicBezTo>
                        <a:cubicBezTo>
                          <a:pt x="953" y="1905"/>
                          <a:pt x="953" y="2857"/>
                          <a:pt x="953" y="2857"/>
                        </a:cubicBezTo>
                        <a:cubicBezTo>
                          <a:pt x="953" y="2857"/>
                          <a:pt x="953" y="2857"/>
                          <a:pt x="953" y="2857"/>
                        </a:cubicBezTo>
                        <a:cubicBezTo>
                          <a:pt x="953" y="2857"/>
                          <a:pt x="953" y="2857"/>
                          <a:pt x="953" y="2857"/>
                        </a:cubicBezTo>
                        <a:cubicBezTo>
                          <a:pt x="953" y="2857"/>
                          <a:pt x="953" y="2857"/>
                          <a:pt x="953" y="2857"/>
                        </a:cubicBezTo>
                        <a:close/>
                        <a:moveTo>
                          <a:pt x="1905" y="0"/>
                        </a:move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lose/>
                        <a:moveTo>
                          <a:pt x="953" y="953"/>
                        </a:move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74" name="图形 2"/>
                <p:cNvGrpSpPr/>
                <p:nvPr/>
              </p:nvGrpSpPr>
              <p:grpSpPr>
                <a:xfrm>
                  <a:off x="4337685" y="4876799"/>
                  <a:ext cx="10239" cy="4762"/>
                  <a:chOff x="4337685" y="4876799"/>
                  <a:chExt cx="10239" cy="4762"/>
                </a:xfrm>
              </p:grpSpPr>
              <p:grpSp>
                <p:nvGrpSpPr>
                  <p:cNvPr id="1875" name="图形 2"/>
                  <p:cNvGrpSpPr/>
                  <p:nvPr/>
                </p:nvGrpSpPr>
                <p:grpSpPr>
                  <a:xfrm>
                    <a:off x="4337685" y="4877752"/>
                    <a:ext cx="8572" cy="3809"/>
                    <a:chOff x="4337685" y="4877752"/>
                    <a:chExt cx="8572" cy="3809"/>
                  </a:xfrm>
                </p:grpSpPr>
                <p:sp>
                  <p:nvSpPr>
                    <p:cNvPr id="1876" name="任意多边形: 形状 1759"/>
                    <p:cNvSpPr/>
                    <p:nvPr/>
                  </p:nvSpPr>
                  <p:spPr>
                    <a:xfrm>
                      <a:off x="4340542" y="4880609"/>
                      <a:ext cx="9525" cy="423"/>
                    </a:xfrm>
                    <a:custGeom>
                      <a:avLst/>
                      <a:gdLst>
                        <a:gd name="connsiteX0" fmla="*/ 0 w 9525"/>
                        <a:gd name="connsiteY0" fmla="*/ 0 h 423"/>
                        <a:gd name="connsiteX1" fmla="*/ 0 w 9525"/>
                        <a:gd name="connsiteY1" fmla="*/ 0 h 423"/>
                        <a:gd name="connsiteX2" fmla="*/ 0 w 9525"/>
                        <a:gd name="connsiteY2" fmla="*/ 0 h 423"/>
                        <a:gd name="connsiteX3" fmla="*/ 0 w 9525"/>
                        <a:gd name="connsiteY3" fmla="*/ 0 h 423"/>
                        <a:gd name="connsiteX4" fmla="*/ 0 w 9525"/>
                        <a:gd name="connsiteY4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423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7" name="任意多边形: 形状 1760"/>
                    <p:cNvSpPr/>
                    <p:nvPr/>
                  </p:nvSpPr>
                  <p:spPr>
                    <a:xfrm>
                      <a:off x="4340542" y="4880609"/>
                      <a:ext cx="0" cy="714"/>
                    </a:xfrm>
                    <a:custGeom>
                      <a:avLst/>
                      <a:gdLst>
                        <a:gd name="connsiteX0" fmla="*/ 0 w 0"/>
                        <a:gd name="connsiteY0" fmla="*/ 0 h 714"/>
                        <a:gd name="connsiteX1" fmla="*/ 0 w 0"/>
                        <a:gd name="connsiteY1" fmla="*/ 0 h 714"/>
                        <a:gd name="connsiteX2" fmla="*/ 0 w 0"/>
                        <a:gd name="connsiteY2" fmla="*/ 0 h 714"/>
                        <a:gd name="connsiteX3" fmla="*/ 0 w 0"/>
                        <a:gd name="connsiteY3" fmla="*/ 0 h 714"/>
                        <a:gd name="connsiteX4" fmla="*/ 0 w 0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h="714">
                          <a:moveTo>
                            <a:pt x="0" y="0"/>
                          </a:move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8" name="任意多边形: 形状 1761"/>
                    <p:cNvSpPr/>
                    <p:nvPr/>
                  </p:nvSpPr>
                  <p:spPr>
                    <a:xfrm>
                      <a:off x="4342447" y="4877752"/>
                      <a:ext cx="952" cy="1904"/>
                    </a:xfrm>
                    <a:custGeom>
                      <a:avLst/>
                      <a:gdLst>
                        <a:gd name="connsiteX0" fmla="*/ 952 w 952"/>
                        <a:gd name="connsiteY0" fmla="*/ 1905 h 1904"/>
                        <a:gd name="connsiteX1" fmla="*/ 0 w 952"/>
                        <a:gd name="connsiteY1" fmla="*/ 0 h 1904"/>
                        <a:gd name="connsiteX2" fmla="*/ 0 w 952"/>
                        <a:gd name="connsiteY2" fmla="*/ 0 h 1904"/>
                        <a:gd name="connsiteX3" fmla="*/ 0 w 952"/>
                        <a:gd name="connsiteY3" fmla="*/ 0 h 1904"/>
                        <a:gd name="connsiteX4" fmla="*/ 0 w 952"/>
                        <a:gd name="connsiteY4" fmla="*/ 0 h 1904"/>
                        <a:gd name="connsiteX5" fmla="*/ 0 w 952"/>
                        <a:gd name="connsiteY5" fmla="*/ 0 h 1904"/>
                        <a:gd name="connsiteX6" fmla="*/ 952 w 952"/>
                        <a:gd name="connsiteY6" fmla="*/ 1905 h 1904"/>
                        <a:gd name="connsiteX7" fmla="*/ 952 w 952"/>
                        <a:gd name="connsiteY7" fmla="*/ 1905 h 1904"/>
                        <a:gd name="connsiteX8" fmla="*/ 952 w 952"/>
                        <a:gd name="connsiteY8" fmla="*/ 1905 h 1904"/>
                        <a:gd name="connsiteX9" fmla="*/ 952 w 952"/>
                        <a:gd name="connsiteY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4">
                          <a:moveTo>
                            <a:pt x="952" y="1905"/>
                          </a:move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952" y="953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79" name="任意多边形: 形状 1762"/>
                    <p:cNvSpPr/>
                    <p:nvPr/>
                  </p:nvSpPr>
                  <p:spPr>
                    <a:xfrm>
                      <a:off x="4337685" y="4878704"/>
                      <a:ext cx="8572" cy="2857"/>
                    </a:xfrm>
                    <a:custGeom>
                      <a:avLst/>
                      <a:gdLst>
                        <a:gd name="connsiteX0" fmla="*/ 5715 w 8572"/>
                        <a:gd name="connsiteY0" fmla="*/ 952 h 2857"/>
                        <a:gd name="connsiteX1" fmla="*/ 4763 w 8572"/>
                        <a:gd name="connsiteY1" fmla="*/ 0 h 2857"/>
                        <a:gd name="connsiteX2" fmla="*/ 4763 w 8572"/>
                        <a:gd name="connsiteY2" fmla="*/ 0 h 2857"/>
                        <a:gd name="connsiteX3" fmla="*/ 4763 w 8572"/>
                        <a:gd name="connsiteY3" fmla="*/ 0 h 2857"/>
                        <a:gd name="connsiteX4" fmla="*/ 4763 w 8572"/>
                        <a:gd name="connsiteY4" fmla="*/ 0 h 2857"/>
                        <a:gd name="connsiteX5" fmla="*/ 4763 w 8572"/>
                        <a:gd name="connsiteY5" fmla="*/ 0 h 2857"/>
                        <a:gd name="connsiteX6" fmla="*/ 4763 w 8572"/>
                        <a:gd name="connsiteY6" fmla="*/ 0 h 2857"/>
                        <a:gd name="connsiteX7" fmla="*/ 4763 w 8572"/>
                        <a:gd name="connsiteY7" fmla="*/ 0 h 2857"/>
                        <a:gd name="connsiteX8" fmla="*/ 4763 w 8572"/>
                        <a:gd name="connsiteY8" fmla="*/ 0 h 2857"/>
                        <a:gd name="connsiteX9" fmla="*/ 4763 w 8572"/>
                        <a:gd name="connsiteY9" fmla="*/ 0 h 2857"/>
                        <a:gd name="connsiteX10" fmla="*/ 4763 w 8572"/>
                        <a:gd name="connsiteY10" fmla="*/ 0 h 2857"/>
                        <a:gd name="connsiteX11" fmla="*/ 4763 w 8572"/>
                        <a:gd name="connsiteY11" fmla="*/ 0 h 2857"/>
                        <a:gd name="connsiteX12" fmla="*/ 4763 w 8572"/>
                        <a:gd name="connsiteY12" fmla="*/ 0 h 2857"/>
                        <a:gd name="connsiteX13" fmla="*/ 4763 w 8572"/>
                        <a:gd name="connsiteY13" fmla="*/ 0 h 2857"/>
                        <a:gd name="connsiteX14" fmla="*/ 4763 w 8572"/>
                        <a:gd name="connsiteY14" fmla="*/ 0 h 2857"/>
                        <a:gd name="connsiteX15" fmla="*/ 4763 w 8572"/>
                        <a:gd name="connsiteY15" fmla="*/ 0 h 2857"/>
                        <a:gd name="connsiteX16" fmla="*/ 3810 w 8572"/>
                        <a:gd name="connsiteY16" fmla="*/ 0 h 2857"/>
                        <a:gd name="connsiteX17" fmla="*/ 3810 w 8572"/>
                        <a:gd name="connsiteY17" fmla="*/ 0 h 2857"/>
                        <a:gd name="connsiteX18" fmla="*/ 3810 w 8572"/>
                        <a:gd name="connsiteY18" fmla="*/ 0 h 2857"/>
                        <a:gd name="connsiteX19" fmla="*/ 2857 w 8572"/>
                        <a:gd name="connsiteY19" fmla="*/ 0 h 2857"/>
                        <a:gd name="connsiteX20" fmla="*/ 2857 w 8572"/>
                        <a:gd name="connsiteY20" fmla="*/ 0 h 2857"/>
                        <a:gd name="connsiteX21" fmla="*/ 2857 w 8572"/>
                        <a:gd name="connsiteY21" fmla="*/ 0 h 2857"/>
                        <a:gd name="connsiteX22" fmla="*/ 2857 w 8572"/>
                        <a:gd name="connsiteY22" fmla="*/ 0 h 2857"/>
                        <a:gd name="connsiteX23" fmla="*/ 2857 w 8572"/>
                        <a:gd name="connsiteY23" fmla="*/ 0 h 2857"/>
                        <a:gd name="connsiteX24" fmla="*/ 2857 w 8572"/>
                        <a:gd name="connsiteY24" fmla="*/ 0 h 2857"/>
                        <a:gd name="connsiteX25" fmla="*/ 2857 w 8572"/>
                        <a:gd name="connsiteY25" fmla="*/ 0 h 2857"/>
                        <a:gd name="connsiteX26" fmla="*/ 2857 w 8572"/>
                        <a:gd name="connsiteY26" fmla="*/ 0 h 2857"/>
                        <a:gd name="connsiteX27" fmla="*/ 2857 w 8572"/>
                        <a:gd name="connsiteY27" fmla="*/ 0 h 2857"/>
                        <a:gd name="connsiteX28" fmla="*/ 2857 w 8572"/>
                        <a:gd name="connsiteY28" fmla="*/ 0 h 2857"/>
                        <a:gd name="connsiteX29" fmla="*/ 2857 w 8572"/>
                        <a:gd name="connsiteY29" fmla="*/ 0 h 2857"/>
                        <a:gd name="connsiteX30" fmla="*/ 2857 w 8572"/>
                        <a:gd name="connsiteY30" fmla="*/ 0 h 2857"/>
                        <a:gd name="connsiteX31" fmla="*/ 2857 w 8572"/>
                        <a:gd name="connsiteY31" fmla="*/ 0 h 2857"/>
                        <a:gd name="connsiteX32" fmla="*/ 2857 w 8572"/>
                        <a:gd name="connsiteY32" fmla="*/ 0 h 2857"/>
                        <a:gd name="connsiteX33" fmla="*/ 2857 w 8572"/>
                        <a:gd name="connsiteY33" fmla="*/ 0 h 2857"/>
                        <a:gd name="connsiteX34" fmla="*/ 2857 w 8572"/>
                        <a:gd name="connsiteY34" fmla="*/ 0 h 2857"/>
                        <a:gd name="connsiteX35" fmla="*/ 2857 w 8572"/>
                        <a:gd name="connsiteY35" fmla="*/ 0 h 2857"/>
                        <a:gd name="connsiteX36" fmla="*/ 2857 w 8572"/>
                        <a:gd name="connsiteY36" fmla="*/ 0 h 2857"/>
                        <a:gd name="connsiteX37" fmla="*/ 2857 w 8572"/>
                        <a:gd name="connsiteY37" fmla="*/ 0 h 2857"/>
                        <a:gd name="connsiteX38" fmla="*/ 2857 w 8572"/>
                        <a:gd name="connsiteY38" fmla="*/ 0 h 2857"/>
                        <a:gd name="connsiteX39" fmla="*/ 2857 w 8572"/>
                        <a:gd name="connsiteY39" fmla="*/ 0 h 2857"/>
                        <a:gd name="connsiteX40" fmla="*/ 1905 w 8572"/>
                        <a:gd name="connsiteY40" fmla="*/ 0 h 2857"/>
                        <a:gd name="connsiteX41" fmla="*/ 1905 w 8572"/>
                        <a:gd name="connsiteY41" fmla="*/ 0 h 2857"/>
                        <a:gd name="connsiteX42" fmla="*/ 1905 w 8572"/>
                        <a:gd name="connsiteY42" fmla="*/ 0 h 2857"/>
                        <a:gd name="connsiteX43" fmla="*/ 1905 w 8572"/>
                        <a:gd name="connsiteY43" fmla="*/ 0 h 2857"/>
                        <a:gd name="connsiteX44" fmla="*/ 1905 w 8572"/>
                        <a:gd name="connsiteY44" fmla="*/ 0 h 2857"/>
                        <a:gd name="connsiteX45" fmla="*/ 1905 w 8572"/>
                        <a:gd name="connsiteY45" fmla="*/ 0 h 2857"/>
                        <a:gd name="connsiteX46" fmla="*/ 1905 w 8572"/>
                        <a:gd name="connsiteY46" fmla="*/ 0 h 2857"/>
                        <a:gd name="connsiteX47" fmla="*/ 1905 w 8572"/>
                        <a:gd name="connsiteY47" fmla="*/ 0 h 2857"/>
                        <a:gd name="connsiteX48" fmla="*/ 1905 w 8572"/>
                        <a:gd name="connsiteY48" fmla="*/ 0 h 2857"/>
                        <a:gd name="connsiteX49" fmla="*/ 1905 w 8572"/>
                        <a:gd name="connsiteY49" fmla="*/ 0 h 2857"/>
                        <a:gd name="connsiteX50" fmla="*/ 1905 w 8572"/>
                        <a:gd name="connsiteY50" fmla="*/ 0 h 2857"/>
                        <a:gd name="connsiteX51" fmla="*/ 1905 w 8572"/>
                        <a:gd name="connsiteY51" fmla="*/ 0 h 2857"/>
                        <a:gd name="connsiteX52" fmla="*/ 1905 w 8572"/>
                        <a:gd name="connsiteY52" fmla="*/ 0 h 2857"/>
                        <a:gd name="connsiteX53" fmla="*/ 952 w 8572"/>
                        <a:gd name="connsiteY53" fmla="*/ 0 h 2857"/>
                        <a:gd name="connsiteX54" fmla="*/ 952 w 8572"/>
                        <a:gd name="connsiteY54" fmla="*/ 0 h 2857"/>
                        <a:gd name="connsiteX55" fmla="*/ 952 w 8572"/>
                        <a:gd name="connsiteY55" fmla="*/ 0 h 2857"/>
                        <a:gd name="connsiteX56" fmla="*/ 952 w 8572"/>
                        <a:gd name="connsiteY56" fmla="*/ 0 h 2857"/>
                        <a:gd name="connsiteX57" fmla="*/ 952 w 8572"/>
                        <a:gd name="connsiteY57" fmla="*/ 0 h 2857"/>
                        <a:gd name="connsiteX58" fmla="*/ 952 w 8572"/>
                        <a:gd name="connsiteY58" fmla="*/ 0 h 2857"/>
                        <a:gd name="connsiteX59" fmla="*/ 952 w 8572"/>
                        <a:gd name="connsiteY59" fmla="*/ 0 h 2857"/>
                        <a:gd name="connsiteX60" fmla="*/ 952 w 8572"/>
                        <a:gd name="connsiteY60" fmla="*/ 0 h 2857"/>
                        <a:gd name="connsiteX61" fmla="*/ 952 w 8572"/>
                        <a:gd name="connsiteY61" fmla="*/ 0 h 2857"/>
                        <a:gd name="connsiteX62" fmla="*/ 952 w 8572"/>
                        <a:gd name="connsiteY62" fmla="*/ 0 h 2857"/>
                        <a:gd name="connsiteX63" fmla="*/ 952 w 8572"/>
                        <a:gd name="connsiteY63" fmla="*/ 0 h 2857"/>
                        <a:gd name="connsiteX64" fmla="*/ 952 w 8572"/>
                        <a:gd name="connsiteY64" fmla="*/ 0 h 2857"/>
                        <a:gd name="connsiteX65" fmla="*/ 952 w 8572"/>
                        <a:gd name="connsiteY65" fmla="*/ 0 h 2857"/>
                        <a:gd name="connsiteX66" fmla="*/ 0 w 8572"/>
                        <a:gd name="connsiteY66" fmla="*/ 952 h 2857"/>
                        <a:gd name="connsiteX67" fmla="*/ 0 w 8572"/>
                        <a:gd name="connsiteY67" fmla="*/ 952 h 2857"/>
                        <a:gd name="connsiteX68" fmla="*/ 0 w 8572"/>
                        <a:gd name="connsiteY68" fmla="*/ 952 h 2857"/>
                        <a:gd name="connsiteX69" fmla="*/ 0 w 8572"/>
                        <a:gd name="connsiteY69" fmla="*/ 1905 h 2857"/>
                        <a:gd name="connsiteX70" fmla="*/ 0 w 8572"/>
                        <a:gd name="connsiteY70" fmla="*/ 1905 h 2857"/>
                        <a:gd name="connsiteX71" fmla="*/ 0 w 8572"/>
                        <a:gd name="connsiteY71" fmla="*/ 1905 h 2857"/>
                        <a:gd name="connsiteX72" fmla="*/ 0 w 8572"/>
                        <a:gd name="connsiteY72" fmla="*/ 1905 h 2857"/>
                        <a:gd name="connsiteX73" fmla="*/ 0 w 8572"/>
                        <a:gd name="connsiteY73" fmla="*/ 1905 h 2857"/>
                        <a:gd name="connsiteX74" fmla="*/ 0 w 8572"/>
                        <a:gd name="connsiteY74" fmla="*/ 1905 h 2857"/>
                        <a:gd name="connsiteX75" fmla="*/ 0 w 8572"/>
                        <a:gd name="connsiteY75" fmla="*/ 1905 h 2857"/>
                        <a:gd name="connsiteX76" fmla="*/ 0 w 8572"/>
                        <a:gd name="connsiteY76" fmla="*/ 1905 h 2857"/>
                        <a:gd name="connsiteX77" fmla="*/ 952 w 8572"/>
                        <a:gd name="connsiteY77" fmla="*/ 1905 h 2857"/>
                        <a:gd name="connsiteX78" fmla="*/ 952 w 8572"/>
                        <a:gd name="connsiteY78" fmla="*/ 1905 h 2857"/>
                        <a:gd name="connsiteX79" fmla="*/ 952 w 8572"/>
                        <a:gd name="connsiteY79" fmla="*/ 1905 h 2857"/>
                        <a:gd name="connsiteX80" fmla="*/ 952 w 8572"/>
                        <a:gd name="connsiteY80" fmla="*/ 1905 h 2857"/>
                        <a:gd name="connsiteX81" fmla="*/ 952 w 8572"/>
                        <a:gd name="connsiteY81" fmla="*/ 1905 h 2857"/>
                        <a:gd name="connsiteX82" fmla="*/ 952 w 8572"/>
                        <a:gd name="connsiteY82" fmla="*/ 1905 h 2857"/>
                        <a:gd name="connsiteX83" fmla="*/ 952 w 8572"/>
                        <a:gd name="connsiteY83" fmla="*/ 1905 h 2857"/>
                        <a:gd name="connsiteX84" fmla="*/ 952 w 8572"/>
                        <a:gd name="connsiteY84" fmla="*/ 1905 h 2857"/>
                        <a:gd name="connsiteX85" fmla="*/ 952 w 8572"/>
                        <a:gd name="connsiteY85" fmla="*/ 1905 h 2857"/>
                        <a:gd name="connsiteX86" fmla="*/ 952 w 8572"/>
                        <a:gd name="connsiteY86" fmla="*/ 1905 h 2857"/>
                        <a:gd name="connsiteX87" fmla="*/ 952 w 8572"/>
                        <a:gd name="connsiteY87" fmla="*/ 1905 h 2857"/>
                        <a:gd name="connsiteX88" fmla="*/ 952 w 8572"/>
                        <a:gd name="connsiteY88" fmla="*/ 1905 h 2857"/>
                        <a:gd name="connsiteX89" fmla="*/ 952 w 8572"/>
                        <a:gd name="connsiteY89" fmla="*/ 1905 h 2857"/>
                        <a:gd name="connsiteX90" fmla="*/ 952 w 8572"/>
                        <a:gd name="connsiteY90" fmla="*/ 1905 h 2857"/>
                        <a:gd name="connsiteX91" fmla="*/ 952 w 8572"/>
                        <a:gd name="connsiteY91" fmla="*/ 1905 h 2857"/>
                        <a:gd name="connsiteX92" fmla="*/ 952 w 8572"/>
                        <a:gd name="connsiteY92" fmla="*/ 1905 h 2857"/>
                        <a:gd name="connsiteX93" fmla="*/ 952 w 8572"/>
                        <a:gd name="connsiteY93" fmla="*/ 1905 h 2857"/>
                        <a:gd name="connsiteX94" fmla="*/ 952 w 8572"/>
                        <a:gd name="connsiteY94" fmla="*/ 1905 h 2857"/>
                        <a:gd name="connsiteX95" fmla="*/ 952 w 8572"/>
                        <a:gd name="connsiteY95" fmla="*/ 1905 h 2857"/>
                        <a:gd name="connsiteX96" fmla="*/ 952 w 8572"/>
                        <a:gd name="connsiteY96" fmla="*/ 1905 h 2857"/>
                        <a:gd name="connsiteX97" fmla="*/ 1905 w 8572"/>
                        <a:gd name="connsiteY97" fmla="*/ 1905 h 2857"/>
                        <a:gd name="connsiteX98" fmla="*/ 1905 w 8572"/>
                        <a:gd name="connsiteY98" fmla="*/ 1905 h 2857"/>
                        <a:gd name="connsiteX99" fmla="*/ 1905 w 8572"/>
                        <a:gd name="connsiteY99" fmla="*/ 1905 h 2857"/>
                        <a:gd name="connsiteX100" fmla="*/ 1905 w 8572"/>
                        <a:gd name="connsiteY100" fmla="*/ 1905 h 2857"/>
                        <a:gd name="connsiteX101" fmla="*/ 1905 w 8572"/>
                        <a:gd name="connsiteY101" fmla="*/ 1905 h 2857"/>
                        <a:gd name="connsiteX102" fmla="*/ 2857 w 8572"/>
                        <a:gd name="connsiteY102" fmla="*/ 1905 h 2857"/>
                        <a:gd name="connsiteX103" fmla="*/ 3810 w 8572"/>
                        <a:gd name="connsiteY103" fmla="*/ 1905 h 2857"/>
                        <a:gd name="connsiteX104" fmla="*/ 3810 w 8572"/>
                        <a:gd name="connsiteY104" fmla="*/ 1905 h 2857"/>
                        <a:gd name="connsiteX105" fmla="*/ 3810 w 8572"/>
                        <a:gd name="connsiteY105" fmla="*/ 952 h 2857"/>
                        <a:gd name="connsiteX106" fmla="*/ 4763 w 8572"/>
                        <a:gd name="connsiteY106" fmla="*/ 952 h 2857"/>
                        <a:gd name="connsiteX107" fmla="*/ 5715 w 8572"/>
                        <a:gd name="connsiteY107" fmla="*/ 952 h 2857"/>
                        <a:gd name="connsiteX108" fmla="*/ 5715 w 8572"/>
                        <a:gd name="connsiteY108" fmla="*/ 952 h 2857"/>
                        <a:gd name="connsiteX109" fmla="*/ 5715 w 8572"/>
                        <a:gd name="connsiteY109" fmla="*/ 952 h 2857"/>
                        <a:gd name="connsiteX110" fmla="*/ 5715 w 8572"/>
                        <a:gd name="connsiteY110" fmla="*/ 952 h 2857"/>
                        <a:gd name="connsiteX111" fmla="*/ 5715 w 8572"/>
                        <a:gd name="connsiteY111" fmla="*/ 952 h 2857"/>
                        <a:gd name="connsiteX112" fmla="*/ 6667 w 8572"/>
                        <a:gd name="connsiteY112" fmla="*/ 952 h 2857"/>
                        <a:gd name="connsiteX113" fmla="*/ 7620 w 8572"/>
                        <a:gd name="connsiteY113" fmla="*/ 952 h 2857"/>
                        <a:gd name="connsiteX114" fmla="*/ 8573 w 8572"/>
                        <a:gd name="connsiteY114" fmla="*/ 952 h 2857"/>
                        <a:gd name="connsiteX115" fmla="*/ 8573 w 8572"/>
                        <a:gd name="connsiteY115" fmla="*/ 952 h 2857"/>
                        <a:gd name="connsiteX116" fmla="*/ 8573 w 8572"/>
                        <a:gd name="connsiteY116" fmla="*/ 952 h 2857"/>
                        <a:gd name="connsiteX117" fmla="*/ 8573 w 8572"/>
                        <a:gd name="connsiteY117" fmla="*/ 952 h 2857"/>
                        <a:gd name="connsiteX118" fmla="*/ 8573 w 8572"/>
                        <a:gd name="connsiteY118" fmla="*/ 952 h 2857"/>
                        <a:gd name="connsiteX119" fmla="*/ 8573 w 8572"/>
                        <a:gd name="connsiteY119" fmla="*/ 952 h 2857"/>
                        <a:gd name="connsiteX120" fmla="*/ 8573 w 8572"/>
                        <a:gd name="connsiteY120" fmla="*/ 952 h 2857"/>
                        <a:gd name="connsiteX121" fmla="*/ 8573 w 8572"/>
                        <a:gd name="connsiteY121" fmla="*/ 952 h 2857"/>
                        <a:gd name="connsiteX122" fmla="*/ 8573 w 8572"/>
                        <a:gd name="connsiteY122" fmla="*/ 952 h 2857"/>
                        <a:gd name="connsiteX123" fmla="*/ 5715 w 8572"/>
                        <a:gd name="connsiteY123" fmla="*/ 952 h 2857"/>
                        <a:gd name="connsiteX124" fmla="*/ 5715 w 8572"/>
                        <a:gd name="connsiteY124" fmla="*/ 952 h 2857"/>
                        <a:gd name="connsiteX125" fmla="*/ 5715 w 8572"/>
                        <a:gd name="connsiteY125" fmla="*/ 1905 h 2857"/>
                        <a:gd name="connsiteX126" fmla="*/ 5715 w 8572"/>
                        <a:gd name="connsiteY126" fmla="*/ 952 h 2857"/>
                        <a:gd name="connsiteX127" fmla="*/ 5715 w 8572"/>
                        <a:gd name="connsiteY127" fmla="*/ 952 h 2857"/>
                        <a:gd name="connsiteX128" fmla="*/ 5715 w 8572"/>
                        <a:gd name="connsiteY128" fmla="*/ 952 h 2857"/>
                        <a:gd name="connsiteX129" fmla="*/ 2857 w 8572"/>
                        <a:gd name="connsiteY129" fmla="*/ 2857 h 2857"/>
                        <a:gd name="connsiteX130" fmla="*/ 2857 w 8572"/>
                        <a:gd name="connsiteY130" fmla="*/ 2857 h 2857"/>
                        <a:gd name="connsiteX131" fmla="*/ 2857 w 8572"/>
                        <a:gd name="connsiteY131" fmla="*/ 2857 h 2857"/>
                        <a:gd name="connsiteX132" fmla="*/ 2857 w 8572"/>
                        <a:gd name="connsiteY132" fmla="*/ 2857 h 2857"/>
                        <a:gd name="connsiteX133" fmla="*/ 2857 w 8572"/>
                        <a:gd name="connsiteY133" fmla="*/ 2857 h 2857"/>
                        <a:gd name="connsiteX134" fmla="*/ 2857 w 8572"/>
                        <a:gd name="connsiteY134" fmla="*/ 1905 h 2857"/>
                        <a:gd name="connsiteX135" fmla="*/ 2857 w 8572"/>
                        <a:gd name="connsiteY135" fmla="*/ 1905 h 2857"/>
                        <a:gd name="connsiteX136" fmla="*/ 2857 w 8572"/>
                        <a:gd name="connsiteY136" fmla="*/ 1905 h 2857"/>
                        <a:gd name="connsiteX137" fmla="*/ 2857 w 8572"/>
                        <a:gd name="connsiteY137" fmla="*/ 1905 h 2857"/>
                        <a:gd name="connsiteX138" fmla="*/ 2857 w 8572"/>
                        <a:gd name="connsiteY138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8572" h="2857">
                          <a:moveTo>
                            <a:pt x="5715" y="952"/>
                          </a:moveTo>
                          <a:cubicBezTo>
                            <a:pt x="5715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6667" y="952"/>
                          </a:cubicBezTo>
                          <a:cubicBezTo>
                            <a:pt x="6667" y="952"/>
                            <a:pt x="6667" y="952"/>
                            <a:pt x="7620" y="952"/>
                          </a:cubicBezTo>
                          <a:cubicBezTo>
                            <a:pt x="7620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8573" y="952"/>
                            <a:pt x="8573" y="952"/>
                            <a:pt x="8573" y="952"/>
                          </a:cubicBezTo>
                          <a:cubicBezTo>
                            <a:pt x="5715" y="1905"/>
                            <a:pt x="5715" y="1905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  <a:moveTo>
                            <a:pt x="2857" y="2857"/>
                          </a:moveTo>
                          <a:cubicBezTo>
                            <a:pt x="2857" y="2857"/>
                            <a:pt x="2857" y="1905"/>
                            <a:pt x="2857" y="2857"/>
                          </a:cubicBezTo>
                          <a:cubicBezTo>
                            <a:pt x="2857" y="1905"/>
                            <a:pt x="2857" y="1905"/>
                            <a:pt x="2857" y="2857"/>
                          </a:cubicBezTo>
                          <a:cubicBezTo>
                            <a:pt x="2857" y="1905"/>
                            <a:pt x="2857" y="1905"/>
                            <a:pt x="2857" y="2857"/>
                          </a:cubicBezTo>
                          <a:cubicBezTo>
                            <a:pt x="2857" y="1905"/>
                            <a:pt x="2857" y="1905"/>
                            <a:pt x="2857" y="2857"/>
                          </a:cubicBezTo>
                          <a:close/>
                          <a:moveTo>
                            <a:pt x="2857" y="1905"/>
                          </a:moveTo>
                          <a:cubicBezTo>
                            <a:pt x="2857" y="1905"/>
                            <a:pt x="2857" y="2857"/>
                            <a:pt x="2857" y="1905"/>
                          </a:cubicBezTo>
                          <a:cubicBezTo>
                            <a:pt x="2857" y="2857"/>
                            <a:pt x="2857" y="2857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80" name="任意多边形: 形状 1763"/>
                  <p:cNvSpPr/>
                  <p:nvPr/>
                </p:nvSpPr>
                <p:spPr>
                  <a:xfrm>
                    <a:off x="4345304" y="4876799"/>
                    <a:ext cx="2619" cy="1905"/>
                  </a:xfrm>
                  <a:custGeom>
                    <a:avLst/>
                    <a:gdLst>
                      <a:gd name="connsiteX0" fmla="*/ 1905 w 2619"/>
                      <a:gd name="connsiteY0" fmla="*/ 0 h 1905"/>
                      <a:gd name="connsiteX1" fmla="*/ 1905 w 2619"/>
                      <a:gd name="connsiteY1" fmla="*/ 0 h 1905"/>
                      <a:gd name="connsiteX2" fmla="*/ 1905 w 2619"/>
                      <a:gd name="connsiteY2" fmla="*/ 0 h 1905"/>
                      <a:gd name="connsiteX3" fmla="*/ 1905 w 2619"/>
                      <a:gd name="connsiteY3" fmla="*/ 0 h 1905"/>
                      <a:gd name="connsiteX4" fmla="*/ 1905 w 2619"/>
                      <a:gd name="connsiteY4" fmla="*/ 0 h 1905"/>
                      <a:gd name="connsiteX5" fmla="*/ 1905 w 2619"/>
                      <a:gd name="connsiteY5" fmla="*/ 0 h 1905"/>
                      <a:gd name="connsiteX6" fmla="*/ 1905 w 2619"/>
                      <a:gd name="connsiteY6" fmla="*/ 0 h 1905"/>
                      <a:gd name="connsiteX7" fmla="*/ 953 w 2619"/>
                      <a:gd name="connsiteY7" fmla="*/ 0 h 1905"/>
                      <a:gd name="connsiteX8" fmla="*/ 953 w 2619"/>
                      <a:gd name="connsiteY8" fmla="*/ 0 h 1905"/>
                      <a:gd name="connsiteX9" fmla="*/ 953 w 2619"/>
                      <a:gd name="connsiteY9" fmla="*/ 0 h 1905"/>
                      <a:gd name="connsiteX10" fmla="*/ 953 w 2619"/>
                      <a:gd name="connsiteY10" fmla="*/ 0 h 1905"/>
                      <a:gd name="connsiteX11" fmla="*/ 953 w 2619"/>
                      <a:gd name="connsiteY11" fmla="*/ 0 h 1905"/>
                      <a:gd name="connsiteX12" fmla="*/ 953 w 2619"/>
                      <a:gd name="connsiteY12" fmla="*/ 0 h 1905"/>
                      <a:gd name="connsiteX13" fmla="*/ 953 w 2619"/>
                      <a:gd name="connsiteY13" fmla="*/ 0 h 1905"/>
                      <a:gd name="connsiteX14" fmla="*/ 953 w 2619"/>
                      <a:gd name="connsiteY14" fmla="*/ 0 h 1905"/>
                      <a:gd name="connsiteX15" fmla="*/ 953 w 2619"/>
                      <a:gd name="connsiteY15" fmla="*/ 0 h 1905"/>
                      <a:gd name="connsiteX16" fmla="*/ 953 w 2619"/>
                      <a:gd name="connsiteY16" fmla="*/ 0 h 1905"/>
                      <a:gd name="connsiteX17" fmla="*/ 953 w 2619"/>
                      <a:gd name="connsiteY17" fmla="*/ 0 h 1905"/>
                      <a:gd name="connsiteX18" fmla="*/ 953 w 2619"/>
                      <a:gd name="connsiteY18" fmla="*/ 0 h 1905"/>
                      <a:gd name="connsiteX19" fmla="*/ 953 w 2619"/>
                      <a:gd name="connsiteY19" fmla="*/ 0 h 1905"/>
                      <a:gd name="connsiteX20" fmla="*/ 953 w 2619"/>
                      <a:gd name="connsiteY20" fmla="*/ 0 h 1905"/>
                      <a:gd name="connsiteX21" fmla="*/ 953 w 2619"/>
                      <a:gd name="connsiteY21" fmla="*/ 0 h 1905"/>
                      <a:gd name="connsiteX22" fmla="*/ 953 w 2619"/>
                      <a:gd name="connsiteY22" fmla="*/ 0 h 1905"/>
                      <a:gd name="connsiteX23" fmla="*/ 953 w 2619"/>
                      <a:gd name="connsiteY23" fmla="*/ 0 h 1905"/>
                      <a:gd name="connsiteX24" fmla="*/ 953 w 2619"/>
                      <a:gd name="connsiteY24" fmla="*/ 0 h 1905"/>
                      <a:gd name="connsiteX25" fmla="*/ 953 w 2619"/>
                      <a:gd name="connsiteY25" fmla="*/ 0 h 1905"/>
                      <a:gd name="connsiteX26" fmla="*/ 953 w 2619"/>
                      <a:gd name="connsiteY26" fmla="*/ 0 h 1905"/>
                      <a:gd name="connsiteX27" fmla="*/ 953 w 2619"/>
                      <a:gd name="connsiteY27" fmla="*/ 0 h 1905"/>
                      <a:gd name="connsiteX28" fmla="*/ 953 w 2619"/>
                      <a:gd name="connsiteY28" fmla="*/ 0 h 1905"/>
                      <a:gd name="connsiteX29" fmla="*/ 953 w 2619"/>
                      <a:gd name="connsiteY29" fmla="*/ 0 h 1905"/>
                      <a:gd name="connsiteX30" fmla="*/ 953 w 2619"/>
                      <a:gd name="connsiteY30" fmla="*/ 0 h 1905"/>
                      <a:gd name="connsiteX31" fmla="*/ 953 w 2619"/>
                      <a:gd name="connsiteY31" fmla="*/ 0 h 1905"/>
                      <a:gd name="connsiteX32" fmla="*/ 1905 w 2619"/>
                      <a:gd name="connsiteY32" fmla="*/ 1905 h 1905"/>
                      <a:gd name="connsiteX33" fmla="*/ 1905 w 2619"/>
                      <a:gd name="connsiteY33" fmla="*/ 1905 h 1905"/>
                      <a:gd name="connsiteX34" fmla="*/ 1905 w 2619"/>
                      <a:gd name="connsiteY34" fmla="*/ 1905 h 1905"/>
                      <a:gd name="connsiteX35" fmla="*/ 1905 w 2619"/>
                      <a:gd name="connsiteY35" fmla="*/ 1905 h 1905"/>
                      <a:gd name="connsiteX36" fmla="*/ 1905 w 2619"/>
                      <a:gd name="connsiteY36" fmla="*/ 1905 h 1905"/>
                      <a:gd name="connsiteX37" fmla="*/ 1905 w 2619"/>
                      <a:gd name="connsiteY37" fmla="*/ 1905 h 1905"/>
                      <a:gd name="connsiteX38" fmla="*/ 1905 w 2619"/>
                      <a:gd name="connsiteY38" fmla="*/ 1905 h 1905"/>
                      <a:gd name="connsiteX39" fmla="*/ 1905 w 2619"/>
                      <a:gd name="connsiteY39" fmla="*/ 1905 h 1905"/>
                      <a:gd name="connsiteX40" fmla="*/ 1905 w 2619"/>
                      <a:gd name="connsiteY40" fmla="*/ 1905 h 1905"/>
                      <a:gd name="connsiteX41" fmla="*/ 1905 w 2619"/>
                      <a:gd name="connsiteY41" fmla="*/ 1905 h 1905"/>
                      <a:gd name="connsiteX42" fmla="*/ 1905 w 2619"/>
                      <a:gd name="connsiteY42" fmla="*/ 1905 h 1905"/>
                      <a:gd name="connsiteX43" fmla="*/ 1905 w 2619"/>
                      <a:gd name="connsiteY43" fmla="*/ 1905 h 1905"/>
                      <a:gd name="connsiteX44" fmla="*/ 1905 w 2619"/>
                      <a:gd name="connsiteY44" fmla="*/ 1905 h 1905"/>
                      <a:gd name="connsiteX45" fmla="*/ 1905 w 2619"/>
                      <a:gd name="connsiteY45" fmla="*/ 1905 h 1905"/>
                      <a:gd name="connsiteX46" fmla="*/ 1905 w 2619"/>
                      <a:gd name="connsiteY46" fmla="*/ 1905 h 1905"/>
                      <a:gd name="connsiteX47" fmla="*/ 1905 w 2619"/>
                      <a:gd name="connsiteY47" fmla="*/ 1905 h 1905"/>
                      <a:gd name="connsiteX48" fmla="*/ 1905 w 2619"/>
                      <a:gd name="connsiteY48" fmla="*/ 1905 h 1905"/>
                      <a:gd name="connsiteX49" fmla="*/ 1905 w 2619"/>
                      <a:gd name="connsiteY49" fmla="*/ 1905 h 1905"/>
                      <a:gd name="connsiteX50" fmla="*/ 1905 w 2619"/>
                      <a:gd name="connsiteY50" fmla="*/ 1905 h 1905"/>
                      <a:gd name="connsiteX51" fmla="*/ 1905 w 2619"/>
                      <a:gd name="connsiteY51" fmla="*/ 1905 h 1905"/>
                      <a:gd name="connsiteX52" fmla="*/ 1905 w 2619"/>
                      <a:gd name="connsiteY52" fmla="*/ 1905 h 1905"/>
                      <a:gd name="connsiteX53" fmla="*/ 1905 w 2619"/>
                      <a:gd name="connsiteY53" fmla="*/ 1905 h 1905"/>
                      <a:gd name="connsiteX54" fmla="*/ 1905 w 2619"/>
                      <a:gd name="connsiteY54" fmla="*/ 1905 h 1905"/>
                      <a:gd name="connsiteX55" fmla="*/ 1905 w 2619"/>
                      <a:gd name="connsiteY55" fmla="*/ 1905 h 1905"/>
                      <a:gd name="connsiteX56" fmla="*/ 1905 w 2619"/>
                      <a:gd name="connsiteY56" fmla="*/ 1905 h 1905"/>
                      <a:gd name="connsiteX57" fmla="*/ 1905 w 2619"/>
                      <a:gd name="connsiteY57" fmla="*/ 1905 h 1905"/>
                      <a:gd name="connsiteX58" fmla="*/ 1905 w 2619"/>
                      <a:gd name="connsiteY58" fmla="*/ 1905 h 1905"/>
                      <a:gd name="connsiteX59" fmla="*/ 1905 w 2619"/>
                      <a:gd name="connsiteY59" fmla="*/ 1905 h 1905"/>
                      <a:gd name="connsiteX60" fmla="*/ 1905 w 2619"/>
                      <a:gd name="connsiteY60" fmla="*/ 1905 h 1905"/>
                      <a:gd name="connsiteX61" fmla="*/ 1905 w 2619"/>
                      <a:gd name="connsiteY61" fmla="*/ 1905 h 1905"/>
                      <a:gd name="connsiteX62" fmla="*/ 1905 w 2619"/>
                      <a:gd name="connsiteY62" fmla="*/ 1905 h 1905"/>
                      <a:gd name="connsiteX63" fmla="*/ 1905 w 2619"/>
                      <a:gd name="connsiteY63" fmla="*/ 0 h 1905"/>
                      <a:gd name="connsiteX64" fmla="*/ 1905 w 2619"/>
                      <a:gd name="connsiteY64" fmla="*/ 0 h 1905"/>
                      <a:gd name="connsiteX65" fmla="*/ 1905 w 2619"/>
                      <a:gd name="connsiteY65" fmla="*/ 0 h 1905"/>
                      <a:gd name="connsiteX66" fmla="*/ 1905 w 2619"/>
                      <a:gd name="connsiteY66" fmla="*/ 0 h 1905"/>
                      <a:gd name="connsiteX67" fmla="*/ 1905 w 2619"/>
                      <a:gd name="connsiteY67" fmla="*/ 0 h 1905"/>
                      <a:gd name="connsiteX68" fmla="*/ 1905 w 2619"/>
                      <a:gd name="connsiteY68" fmla="*/ 0 h 1905"/>
                      <a:gd name="connsiteX69" fmla="*/ 1905 w 2619"/>
                      <a:gd name="connsiteY69" fmla="*/ 0 h 1905"/>
                      <a:gd name="connsiteX70" fmla="*/ 1905 w 2619"/>
                      <a:gd name="connsiteY70" fmla="*/ 0 h 1905"/>
                      <a:gd name="connsiteX71" fmla="*/ 1905 w 2619"/>
                      <a:gd name="connsiteY71" fmla="*/ 0 h 1905"/>
                      <a:gd name="connsiteX72" fmla="*/ 1905 w 2619"/>
                      <a:gd name="connsiteY72" fmla="*/ 0 h 1905"/>
                      <a:gd name="connsiteX73" fmla="*/ 0 w 2619"/>
                      <a:gd name="connsiteY73" fmla="*/ 1905 h 1905"/>
                      <a:gd name="connsiteX74" fmla="*/ 0 w 2619"/>
                      <a:gd name="connsiteY74" fmla="*/ 1905 h 1905"/>
                      <a:gd name="connsiteX75" fmla="*/ 0 w 2619"/>
                      <a:gd name="connsiteY75" fmla="*/ 1905 h 1905"/>
                      <a:gd name="connsiteX76" fmla="*/ 0 w 2619"/>
                      <a:gd name="connsiteY76" fmla="*/ 1905 h 1905"/>
                      <a:gd name="connsiteX77" fmla="*/ 0 w 2619"/>
                      <a:gd name="connsiteY77" fmla="*/ 1905 h 1905"/>
                      <a:gd name="connsiteX78" fmla="*/ 953 w 2619"/>
                      <a:gd name="connsiteY78" fmla="*/ 1905 h 1905"/>
                      <a:gd name="connsiteX79" fmla="*/ 953 w 2619"/>
                      <a:gd name="connsiteY79" fmla="*/ 1905 h 1905"/>
                      <a:gd name="connsiteX80" fmla="*/ 953 w 2619"/>
                      <a:gd name="connsiteY80" fmla="*/ 1905 h 1905"/>
                      <a:gd name="connsiteX81" fmla="*/ 953 w 2619"/>
                      <a:gd name="connsiteY81" fmla="*/ 1905 h 1905"/>
                      <a:gd name="connsiteX82" fmla="*/ 953 w 2619"/>
                      <a:gd name="connsiteY82" fmla="*/ 1905 h 1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619" h="1905">
                        <a:moveTo>
                          <a:pt x="1905" y="0"/>
                        </a:move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lnTo>
                          <a:pt x="1905" y="1905"/>
                        </a:ln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2858" y="953"/>
                          <a:pt x="2858" y="953"/>
                          <a:pt x="1905" y="0"/>
                        </a:cubicBezTo>
                        <a:cubicBezTo>
                          <a:pt x="2858" y="953"/>
                          <a:pt x="2858" y="953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lose/>
                        <a:moveTo>
                          <a:pt x="0" y="1905"/>
                        </a:move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ubicBezTo>
                          <a:pt x="0" y="1905"/>
                          <a:pt x="0" y="1905"/>
                          <a:pt x="0" y="1905"/>
                        </a:cubicBezTo>
                        <a:close/>
                        <a:moveTo>
                          <a:pt x="953" y="1905"/>
                        </a:moveTo>
                        <a:cubicBezTo>
                          <a:pt x="953" y="1905"/>
                          <a:pt x="953" y="953"/>
                          <a:pt x="953" y="1905"/>
                        </a:cubicBezTo>
                        <a:cubicBezTo>
                          <a:pt x="953" y="953"/>
                          <a:pt x="953" y="953"/>
                          <a:pt x="953" y="1905"/>
                        </a:cubicBezTo>
                        <a:cubicBezTo>
                          <a:pt x="953" y="953"/>
                          <a:pt x="953" y="953"/>
                          <a:pt x="953" y="1905"/>
                        </a:cubicBezTo>
                        <a:cubicBezTo>
                          <a:pt x="1905" y="1905"/>
                          <a:pt x="1905" y="1905"/>
                          <a:pt x="953" y="1905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81" name="图形 2"/>
                <p:cNvGrpSpPr/>
                <p:nvPr/>
              </p:nvGrpSpPr>
              <p:grpSpPr>
                <a:xfrm>
                  <a:off x="3956923" y="4832031"/>
                  <a:ext cx="19764" cy="28998"/>
                  <a:chOff x="3956923" y="4832031"/>
                  <a:chExt cx="19764" cy="28998"/>
                </a:xfrm>
              </p:grpSpPr>
              <p:grpSp>
                <p:nvGrpSpPr>
                  <p:cNvPr id="1882" name="图形 2"/>
                  <p:cNvGrpSpPr/>
                  <p:nvPr/>
                </p:nvGrpSpPr>
                <p:grpSpPr>
                  <a:xfrm>
                    <a:off x="3959542" y="4832031"/>
                    <a:ext cx="17144" cy="28998"/>
                    <a:chOff x="3959542" y="4832031"/>
                    <a:chExt cx="17144" cy="28998"/>
                  </a:xfrm>
                </p:grpSpPr>
                <p:sp>
                  <p:nvSpPr>
                    <p:cNvPr id="1883" name="任意多边形: 形状 1766"/>
                    <p:cNvSpPr/>
                    <p:nvPr/>
                  </p:nvSpPr>
                  <p:spPr>
                    <a:xfrm>
                      <a:off x="3974782" y="484155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84" name="任意多边形: 形状 1767"/>
                    <p:cNvSpPr/>
                    <p:nvPr/>
                  </p:nvSpPr>
                  <p:spPr>
                    <a:xfrm>
                      <a:off x="3973830" y="48425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85" name="任意多边形: 形状 1768"/>
                    <p:cNvSpPr/>
                    <p:nvPr/>
                  </p:nvSpPr>
                  <p:spPr>
                    <a:xfrm>
                      <a:off x="3968115" y="4850367"/>
                      <a:ext cx="2857" cy="2619"/>
                    </a:xfrm>
                    <a:custGeom>
                      <a:avLst/>
                      <a:gdLst>
                        <a:gd name="connsiteX0" fmla="*/ 0 w 2857"/>
                        <a:gd name="connsiteY0" fmla="*/ 714 h 2619"/>
                        <a:gd name="connsiteX1" fmla="*/ 1905 w 2857"/>
                        <a:gd name="connsiteY1" fmla="*/ 2619 h 2619"/>
                        <a:gd name="connsiteX2" fmla="*/ 1905 w 2857"/>
                        <a:gd name="connsiteY2" fmla="*/ 2619 h 2619"/>
                        <a:gd name="connsiteX3" fmla="*/ 2857 w 2857"/>
                        <a:gd name="connsiteY3" fmla="*/ 1667 h 2619"/>
                        <a:gd name="connsiteX4" fmla="*/ 2857 w 2857"/>
                        <a:gd name="connsiteY4" fmla="*/ 1667 h 2619"/>
                        <a:gd name="connsiteX5" fmla="*/ 2857 w 2857"/>
                        <a:gd name="connsiteY5" fmla="*/ 1667 h 2619"/>
                        <a:gd name="connsiteX6" fmla="*/ 953 w 2857"/>
                        <a:gd name="connsiteY6" fmla="*/ 714 h 2619"/>
                        <a:gd name="connsiteX7" fmla="*/ 0 w 2857"/>
                        <a:gd name="connsiteY7" fmla="*/ 714 h 2619"/>
                        <a:gd name="connsiteX8" fmla="*/ 0 w 2857"/>
                        <a:gd name="connsiteY8" fmla="*/ 714 h 2619"/>
                        <a:gd name="connsiteX9" fmla="*/ 0 w 2857"/>
                        <a:gd name="connsiteY9" fmla="*/ 714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2857" h="2619">
                          <a:moveTo>
                            <a:pt x="0" y="714"/>
                          </a:moveTo>
                          <a:lnTo>
                            <a:pt x="1905" y="2619"/>
                          </a:lnTo>
                          <a:lnTo>
                            <a:pt x="1905" y="2619"/>
                          </a:lnTo>
                          <a:cubicBezTo>
                            <a:pt x="1905" y="2619"/>
                            <a:pt x="1905" y="2619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lnTo>
                            <a:pt x="2857" y="1667"/>
                          </a:lnTo>
                          <a:cubicBezTo>
                            <a:pt x="2857" y="1667"/>
                            <a:pt x="1905" y="1667"/>
                            <a:pt x="953" y="714"/>
                          </a:cubicBezTo>
                          <a:cubicBezTo>
                            <a:pt x="953" y="714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86" name="任意多边形: 形状 1769"/>
                    <p:cNvSpPr/>
                    <p:nvPr/>
                  </p:nvSpPr>
                  <p:spPr>
                    <a:xfrm>
                      <a:off x="3959542" y="4832031"/>
                      <a:ext cx="17144" cy="28998"/>
                    </a:xfrm>
                    <a:custGeom>
                      <a:avLst/>
                      <a:gdLst>
                        <a:gd name="connsiteX0" fmla="*/ 9525 w 17144"/>
                        <a:gd name="connsiteY0" fmla="*/ 19050 h 28998"/>
                        <a:gd name="connsiteX1" fmla="*/ 11430 w 17144"/>
                        <a:gd name="connsiteY1" fmla="*/ 20003 h 28998"/>
                        <a:gd name="connsiteX2" fmla="*/ 11430 w 17144"/>
                        <a:gd name="connsiteY2" fmla="*/ 20003 h 28998"/>
                        <a:gd name="connsiteX3" fmla="*/ 11430 w 17144"/>
                        <a:gd name="connsiteY3" fmla="*/ 20003 h 28998"/>
                        <a:gd name="connsiteX4" fmla="*/ 12382 w 17144"/>
                        <a:gd name="connsiteY4" fmla="*/ 19050 h 28998"/>
                        <a:gd name="connsiteX5" fmla="*/ 12382 w 17144"/>
                        <a:gd name="connsiteY5" fmla="*/ 18098 h 28998"/>
                        <a:gd name="connsiteX6" fmla="*/ 13335 w 17144"/>
                        <a:gd name="connsiteY6" fmla="*/ 17145 h 28998"/>
                        <a:gd name="connsiteX7" fmla="*/ 13335 w 17144"/>
                        <a:gd name="connsiteY7" fmla="*/ 17145 h 28998"/>
                        <a:gd name="connsiteX8" fmla="*/ 13335 w 17144"/>
                        <a:gd name="connsiteY8" fmla="*/ 16193 h 28998"/>
                        <a:gd name="connsiteX9" fmla="*/ 13335 w 17144"/>
                        <a:gd name="connsiteY9" fmla="*/ 16193 h 28998"/>
                        <a:gd name="connsiteX10" fmla="*/ 13335 w 17144"/>
                        <a:gd name="connsiteY10" fmla="*/ 16193 h 28998"/>
                        <a:gd name="connsiteX11" fmla="*/ 14288 w 17144"/>
                        <a:gd name="connsiteY11" fmla="*/ 15240 h 28998"/>
                        <a:gd name="connsiteX12" fmla="*/ 15240 w 17144"/>
                        <a:gd name="connsiteY12" fmla="*/ 14288 h 28998"/>
                        <a:gd name="connsiteX13" fmla="*/ 15240 w 17144"/>
                        <a:gd name="connsiteY13" fmla="*/ 14288 h 28998"/>
                        <a:gd name="connsiteX14" fmla="*/ 16192 w 17144"/>
                        <a:gd name="connsiteY14" fmla="*/ 12383 h 28998"/>
                        <a:gd name="connsiteX15" fmla="*/ 17145 w 17144"/>
                        <a:gd name="connsiteY15" fmla="*/ 11430 h 28998"/>
                        <a:gd name="connsiteX16" fmla="*/ 17145 w 17144"/>
                        <a:gd name="connsiteY16" fmla="*/ 8573 h 28998"/>
                        <a:gd name="connsiteX17" fmla="*/ 17145 w 17144"/>
                        <a:gd name="connsiteY17" fmla="*/ 7620 h 28998"/>
                        <a:gd name="connsiteX18" fmla="*/ 16192 w 17144"/>
                        <a:gd name="connsiteY18" fmla="*/ 5715 h 28998"/>
                        <a:gd name="connsiteX19" fmla="*/ 14288 w 17144"/>
                        <a:gd name="connsiteY19" fmla="*/ 3810 h 28998"/>
                        <a:gd name="connsiteX20" fmla="*/ 13335 w 17144"/>
                        <a:gd name="connsiteY20" fmla="*/ 2858 h 28998"/>
                        <a:gd name="connsiteX21" fmla="*/ 12382 w 17144"/>
                        <a:gd name="connsiteY21" fmla="*/ 2858 h 28998"/>
                        <a:gd name="connsiteX22" fmla="*/ 12382 w 17144"/>
                        <a:gd name="connsiteY22" fmla="*/ 2858 h 28998"/>
                        <a:gd name="connsiteX23" fmla="*/ 12382 w 17144"/>
                        <a:gd name="connsiteY23" fmla="*/ 2858 h 28998"/>
                        <a:gd name="connsiteX24" fmla="*/ 11430 w 17144"/>
                        <a:gd name="connsiteY24" fmla="*/ 2858 h 28998"/>
                        <a:gd name="connsiteX25" fmla="*/ 10477 w 17144"/>
                        <a:gd name="connsiteY25" fmla="*/ 2858 h 28998"/>
                        <a:gd name="connsiteX26" fmla="*/ 10477 w 17144"/>
                        <a:gd name="connsiteY26" fmla="*/ 2858 h 28998"/>
                        <a:gd name="connsiteX27" fmla="*/ 9525 w 17144"/>
                        <a:gd name="connsiteY27" fmla="*/ 2858 h 28998"/>
                        <a:gd name="connsiteX28" fmla="*/ 8572 w 17144"/>
                        <a:gd name="connsiteY28" fmla="*/ 2858 h 28998"/>
                        <a:gd name="connsiteX29" fmla="*/ 8572 w 17144"/>
                        <a:gd name="connsiteY29" fmla="*/ 2858 h 28998"/>
                        <a:gd name="connsiteX30" fmla="*/ 8572 w 17144"/>
                        <a:gd name="connsiteY30" fmla="*/ 2858 h 28998"/>
                        <a:gd name="connsiteX31" fmla="*/ 8572 w 17144"/>
                        <a:gd name="connsiteY31" fmla="*/ 2858 h 28998"/>
                        <a:gd name="connsiteX32" fmla="*/ 8572 w 17144"/>
                        <a:gd name="connsiteY32" fmla="*/ 2858 h 28998"/>
                        <a:gd name="connsiteX33" fmla="*/ 7620 w 17144"/>
                        <a:gd name="connsiteY33" fmla="*/ 2858 h 28998"/>
                        <a:gd name="connsiteX34" fmla="*/ 6667 w 17144"/>
                        <a:gd name="connsiteY34" fmla="*/ 3810 h 28998"/>
                        <a:gd name="connsiteX35" fmla="*/ 5715 w 17144"/>
                        <a:gd name="connsiteY35" fmla="*/ 4763 h 28998"/>
                        <a:gd name="connsiteX36" fmla="*/ 5715 w 17144"/>
                        <a:gd name="connsiteY36" fmla="*/ 4763 h 28998"/>
                        <a:gd name="connsiteX37" fmla="*/ 5715 w 17144"/>
                        <a:gd name="connsiteY37" fmla="*/ 5715 h 28998"/>
                        <a:gd name="connsiteX38" fmla="*/ 5715 w 17144"/>
                        <a:gd name="connsiteY38" fmla="*/ 5715 h 28998"/>
                        <a:gd name="connsiteX39" fmla="*/ 5715 w 17144"/>
                        <a:gd name="connsiteY39" fmla="*/ 5715 h 28998"/>
                        <a:gd name="connsiteX40" fmla="*/ 4763 w 17144"/>
                        <a:gd name="connsiteY40" fmla="*/ 6668 h 28998"/>
                        <a:gd name="connsiteX41" fmla="*/ 3810 w 17144"/>
                        <a:gd name="connsiteY41" fmla="*/ 7620 h 28998"/>
                        <a:gd name="connsiteX42" fmla="*/ 2857 w 17144"/>
                        <a:gd name="connsiteY42" fmla="*/ 8573 h 28998"/>
                        <a:gd name="connsiteX43" fmla="*/ 2857 w 17144"/>
                        <a:gd name="connsiteY43" fmla="*/ 8573 h 28998"/>
                        <a:gd name="connsiteX44" fmla="*/ 1905 w 17144"/>
                        <a:gd name="connsiteY44" fmla="*/ 9525 h 28998"/>
                        <a:gd name="connsiteX45" fmla="*/ 1905 w 17144"/>
                        <a:gd name="connsiteY45" fmla="*/ 10478 h 28998"/>
                        <a:gd name="connsiteX46" fmla="*/ 1905 w 17144"/>
                        <a:gd name="connsiteY46" fmla="*/ 11430 h 28998"/>
                        <a:gd name="connsiteX47" fmla="*/ 1905 w 17144"/>
                        <a:gd name="connsiteY47" fmla="*/ 11430 h 28998"/>
                        <a:gd name="connsiteX48" fmla="*/ 1905 w 17144"/>
                        <a:gd name="connsiteY48" fmla="*/ 12383 h 28998"/>
                        <a:gd name="connsiteX49" fmla="*/ 1905 w 17144"/>
                        <a:gd name="connsiteY49" fmla="*/ 12383 h 28998"/>
                        <a:gd name="connsiteX50" fmla="*/ 952 w 17144"/>
                        <a:gd name="connsiteY50" fmla="*/ 12383 h 28998"/>
                        <a:gd name="connsiteX51" fmla="*/ 952 w 17144"/>
                        <a:gd name="connsiteY51" fmla="*/ 13335 h 28998"/>
                        <a:gd name="connsiteX52" fmla="*/ 952 w 17144"/>
                        <a:gd name="connsiteY52" fmla="*/ 14288 h 28998"/>
                        <a:gd name="connsiteX53" fmla="*/ 0 w 17144"/>
                        <a:gd name="connsiteY53" fmla="*/ 16193 h 28998"/>
                        <a:gd name="connsiteX54" fmla="*/ 0 w 17144"/>
                        <a:gd name="connsiteY54" fmla="*/ 17145 h 28998"/>
                        <a:gd name="connsiteX55" fmla="*/ 0 w 17144"/>
                        <a:gd name="connsiteY55" fmla="*/ 18098 h 28998"/>
                        <a:gd name="connsiteX56" fmla="*/ 0 w 17144"/>
                        <a:gd name="connsiteY56" fmla="*/ 18098 h 28998"/>
                        <a:gd name="connsiteX57" fmla="*/ 0 w 17144"/>
                        <a:gd name="connsiteY57" fmla="*/ 19050 h 28998"/>
                        <a:gd name="connsiteX58" fmla="*/ 0 w 17144"/>
                        <a:gd name="connsiteY58" fmla="*/ 20003 h 28998"/>
                        <a:gd name="connsiteX59" fmla="*/ 0 w 17144"/>
                        <a:gd name="connsiteY59" fmla="*/ 20003 h 28998"/>
                        <a:gd name="connsiteX60" fmla="*/ 0 w 17144"/>
                        <a:gd name="connsiteY60" fmla="*/ 20003 h 28998"/>
                        <a:gd name="connsiteX61" fmla="*/ 0 w 17144"/>
                        <a:gd name="connsiteY61" fmla="*/ 20955 h 28998"/>
                        <a:gd name="connsiteX62" fmla="*/ 0 w 17144"/>
                        <a:gd name="connsiteY62" fmla="*/ 20955 h 28998"/>
                        <a:gd name="connsiteX63" fmla="*/ 0 w 17144"/>
                        <a:gd name="connsiteY63" fmla="*/ 20955 h 28998"/>
                        <a:gd name="connsiteX64" fmla="*/ 0 w 17144"/>
                        <a:gd name="connsiteY64" fmla="*/ 21908 h 28998"/>
                        <a:gd name="connsiteX65" fmla="*/ 0 w 17144"/>
                        <a:gd name="connsiteY65" fmla="*/ 22860 h 28998"/>
                        <a:gd name="connsiteX66" fmla="*/ 0 w 17144"/>
                        <a:gd name="connsiteY66" fmla="*/ 25718 h 28998"/>
                        <a:gd name="connsiteX67" fmla="*/ 0 w 17144"/>
                        <a:gd name="connsiteY67" fmla="*/ 26670 h 28998"/>
                        <a:gd name="connsiteX68" fmla="*/ 0 w 17144"/>
                        <a:gd name="connsiteY68" fmla="*/ 28575 h 28998"/>
                        <a:gd name="connsiteX69" fmla="*/ 952 w 17144"/>
                        <a:gd name="connsiteY69" fmla="*/ 28575 h 28998"/>
                        <a:gd name="connsiteX70" fmla="*/ 952 w 17144"/>
                        <a:gd name="connsiteY70" fmla="*/ 28575 h 28998"/>
                        <a:gd name="connsiteX71" fmla="*/ 952 w 17144"/>
                        <a:gd name="connsiteY71" fmla="*/ 27623 h 28998"/>
                        <a:gd name="connsiteX72" fmla="*/ 952 w 17144"/>
                        <a:gd name="connsiteY72" fmla="*/ 26670 h 28998"/>
                        <a:gd name="connsiteX73" fmla="*/ 952 w 17144"/>
                        <a:gd name="connsiteY73" fmla="*/ 25718 h 28998"/>
                        <a:gd name="connsiteX74" fmla="*/ 952 w 17144"/>
                        <a:gd name="connsiteY74" fmla="*/ 24765 h 28998"/>
                        <a:gd name="connsiteX75" fmla="*/ 952 w 17144"/>
                        <a:gd name="connsiteY75" fmla="*/ 23813 h 28998"/>
                        <a:gd name="connsiteX76" fmla="*/ 952 w 17144"/>
                        <a:gd name="connsiteY76" fmla="*/ 22860 h 28998"/>
                        <a:gd name="connsiteX77" fmla="*/ 952 w 17144"/>
                        <a:gd name="connsiteY77" fmla="*/ 20955 h 28998"/>
                        <a:gd name="connsiteX78" fmla="*/ 952 w 17144"/>
                        <a:gd name="connsiteY78" fmla="*/ 19050 h 28998"/>
                        <a:gd name="connsiteX79" fmla="*/ 952 w 17144"/>
                        <a:gd name="connsiteY79" fmla="*/ 18098 h 28998"/>
                        <a:gd name="connsiteX80" fmla="*/ 952 w 17144"/>
                        <a:gd name="connsiteY80" fmla="*/ 17145 h 28998"/>
                        <a:gd name="connsiteX81" fmla="*/ 952 w 17144"/>
                        <a:gd name="connsiteY81" fmla="*/ 15240 h 28998"/>
                        <a:gd name="connsiteX82" fmla="*/ 952 w 17144"/>
                        <a:gd name="connsiteY82" fmla="*/ 14288 h 28998"/>
                        <a:gd name="connsiteX83" fmla="*/ 1905 w 17144"/>
                        <a:gd name="connsiteY83" fmla="*/ 13335 h 28998"/>
                        <a:gd name="connsiteX84" fmla="*/ 1905 w 17144"/>
                        <a:gd name="connsiteY84" fmla="*/ 12383 h 28998"/>
                        <a:gd name="connsiteX85" fmla="*/ 1905 w 17144"/>
                        <a:gd name="connsiteY85" fmla="*/ 11430 h 28998"/>
                        <a:gd name="connsiteX86" fmla="*/ 1905 w 17144"/>
                        <a:gd name="connsiteY86" fmla="*/ 10478 h 28998"/>
                        <a:gd name="connsiteX87" fmla="*/ 1905 w 17144"/>
                        <a:gd name="connsiteY87" fmla="*/ 9525 h 28998"/>
                        <a:gd name="connsiteX88" fmla="*/ 1905 w 17144"/>
                        <a:gd name="connsiteY88" fmla="*/ 8573 h 28998"/>
                        <a:gd name="connsiteX89" fmla="*/ 2857 w 17144"/>
                        <a:gd name="connsiteY89" fmla="*/ 7620 h 28998"/>
                        <a:gd name="connsiteX90" fmla="*/ 2857 w 17144"/>
                        <a:gd name="connsiteY90" fmla="*/ 7620 h 28998"/>
                        <a:gd name="connsiteX91" fmla="*/ 2857 w 17144"/>
                        <a:gd name="connsiteY91" fmla="*/ 7620 h 28998"/>
                        <a:gd name="connsiteX92" fmla="*/ 2857 w 17144"/>
                        <a:gd name="connsiteY92" fmla="*/ 7620 h 28998"/>
                        <a:gd name="connsiteX93" fmla="*/ 2857 w 17144"/>
                        <a:gd name="connsiteY93" fmla="*/ 6668 h 28998"/>
                        <a:gd name="connsiteX94" fmla="*/ 2857 w 17144"/>
                        <a:gd name="connsiteY94" fmla="*/ 6668 h 28998"/>
                        <a:gd name="connsiteX95" fmla="*/ 2857 w 17144"/>
                        <a:gd name="connsiteY95" fmla="*/ 6668 h 28998"/>
                        <a:gd name="connsiteX96" fmla="*/ 3810 w 17144"/>
                        <a:gd name="connsiteY96" fmla="*/ 5715 h 28998"/>
                        <a:gd name="connsiteX97" fmla="*/ 4763 w 17144"/>
                        <a:gd name="connsiteY97" fmla="*/ 3810 h 28998"/>
                        <a:gd name="connsiteX98" fmla="*/ 4763 w 17144"/>
                        <a:gd name="connsiteY98" fmla="*/ 2858 h 28998"/>
                        <a:gd name="connsiteX99" fmla="*/ 4763 w 17144"/>
                        <a:gd name="connsiteY99" fmla="*/ 2858 h 28998"/>
                        <a:gd name="connsiteX100" fmla="*/ 4763 w 17144"/>
                        <a:gd name="connsiteY100" fmla="*/ 2858 h 28998"/>
                        <a:gd name="connsiteX101" fmla="*/ 4763 w 17144"/>
                        <a:gd name="connsiteY101" fmla="*/ 2858 h 28998"/>
                        <a:gd name="connsiteX102" fmla="*/ 5715 w 17144"/>
                        <a:gd name="connsiteY102" fmla="*/ 1905 h 28998"/>
                        <a:gd name="connsiteX103" fmla="*/ 7620 w 17144"/>
                        <a:gd name="connsiteY103" fmla="*/ 953 h 28998"/>
                        <a:gd name="connsiteX104" fmla="*/ 7620 w 17144"/>
                        <a:gd name="connsiteY104" fmla="*/ 953 h 28998"/>
                        <a:gd name="connsiteX105" fmla="*/ 8572 w 17144"/>
                        <a:gd name="connsiteY105" fmla="*/ 0 h 28998"/>
                        <a:gd name="connsiteX106" fmla="*/ 9525 w 17144"/>
                        <a:gd name="connsiteY106" fmla="*/ 0 h 28998"/>
                        <a:gd name="connsiteX107" fmla="*/ 10477 w 17144"/>
                        <a:gd name="connsiteY107" fmla="*/ 0 h 28998"/>
                        <a:gd name="connsiteX108" fmla="*/ 11430 w 17144"/>
                        <a:gd name="connsiteY108" fmla="*/ 0 h 28998"/>
                        <a:gd name="connsiteX109" fmla="*/ 11430 w 17144"/>
                        <a:gd name="connsiteY109" fmla="*/ 0 h 28998"/>
                        <a:gd name="connsiteX110" fmla="*/ 12382 w 17144"/>
                        <a:gd name="connsiteY110" fmla="*/ 953 h 28998"/>
                        <a:gd name="connsiteX111" fmla="*/ 12382 w 17144"/>
                        <a:gd name="connsiteY111" fmla="*/ 1905 h 28998"/>
                        <a:gd name="connsiteX112" fmla="*/ 13335 w 17144"/>
                        <a:gd name="connsiteY112" fmla="*/ 3810 h 28998"/>
                        <a:gd name="connsiteX113" fmla="*/ 13335 w 17144"/>
                        <a:gd name="connsiteY113" fmla="*/ 5715 h 28998"/>
                        <a:gd name="connsiteX114" fmla="*/ 12382 w 17144"/>
                        <a:gd name="connsiteY114" fmla="*/ 8573 h 28998"/>
                        <a:gd name="connsiteX115" fmla="*/ 11430 w 17144"/>
                        <a:gd name="connsiteY115" fmla="*/ 9525 h 28998"/>
                        <a:gd name="connsiteX116" fmla="*/ 11430 w 17144"/>
                        <a:gd name="connsiteY116" fmla="*/ 10478 h 28998"/>
                        <a:gd name="connsiteX117" fmla="*/ 10477 w 17144"/>
                        <a:gd name="connsiteY117" fmla="*/ 11430 h 28998"/>
                        <a:gd name="connsiteX118" fmla="*/ 9525 w 17144"/>
                        <a:gd name="connsiteY118" fmla="*/ 12383 h 28998"/>
                        <a:gd name="connsiteX119" fmla="*/ 9525 w 17144"/>
                        <a:gd name="connsiteY119" fmla="*/ 12383 h 28998"/>
                        <a:gd name="connsiteX120" fmla="*/ 9525 w 17144"/>
                        <a:gd name="connsiteY120" fmla="*/ 12383 h 28998"/>
                        <a:gd name="connsiteX121" fmla="*/ 8572 w 17144"/>
                        <a:gd name="connsiteY121" fmla="*/ 13335 h 28998"/>
                        <a:gd name="connsiteX122" fmla="*/ 8572 w 17144"/>
                        <a:gd name="connsiteY122" fmla="*/ 14288 h 28998"/>
                        <a:gd name="connsiteX123" fmla="*/ 8572 w 17144"/>
                        <a:gd name="connsiteY123" fmla="*/ 15240 h 28998"/>
                        <a:gd name="connsiteX124" fmla="*/ 8572 w 17144"/>
                        <a:gd name="connsiteY124" fmla="*/ 15240 h 28998"/>
                        <a:gd name="connsiteX125" fmla="*/ 7620 w 17144"/>
                        <a:gd name="connsiteY125" fmla="*/ 15240 h 28998"/>
                        <a:gd name="connsiteX126" fmla="*/ 9525 w 17144"/>
                        <a:gd name="connsiteY126" fmla="*/ 19050 h 28998"/>
                        <a:gd name="connsiteX127" fmla="*/ 9525 w 17144"/>
                        <a:gd name="connsiteY127" fmla="*/ 19050 h 28998"/>
                        <a:gd name="connsiteX128" fmla="*/ 9525 w 17144"/>
                        <a:gd name="connsiteY128" fmla="*/ 19050 h 28998"/>
                        <a:gd name="connsiteX129" fmla="*/ 15240 w 17144"/>
                        <a:gd name="connsiteY129" fmla="*/ 9525 h 28998"/>
                        <a:gd name="connsiteX130" fmla="*/ 15240 w 17144"/>
                        <a:gd name="connsiteY130" fmla="*/ 9525 h 28998"/>
                        <a:gd name="connsiteX131" fmla="*/ 15240 w 17144"/>
                        <a:gd name="connsiteY131" fmla="*/ 9525 h 28998"/>
                        <a:gd name="connsiteX132" fmla="*/ 15240 w 17144"/>
                        <a:gd name="connsiteY132" fmla="*/ 9525 h 28998"/>
                        <a:gd name="connsiteX133" fmla="*/ 15240 w 17144"/>
                        <a:gd name="connsiteY133" fmla="*/ 9525 h 28998"/>
                        <a:gd name="connsiteX134" fmla="*/ 14288 w 17144"/>
                        <a:gd name="connsiteY134" fmla="*/ 10478 h 28998"/>
                        <a:gd name="connsiteX135" fmla="*/ 14288 w 17144"/>
                        <a:gd name="connsiteY135" fmla="*/ 10478 h 28998"/>
                        <a:gd name="connsiteX136" fmla="*/ 14288 w 17144"/>
                        <a:gd name="connsiteY136" fmla="*/ 10478 h 28998"/>
                        <a:gd name="connsiteX137" fmla="*/ 14288 w 17144"/>
                        <a:gd name="connsiteY137" fmla="*/ 10478 h 28998"/>
                        <a:gd name="connsiteX138" fmla="*/ 14288 w 17144"/>
                        <a:gd name="connsiteY138" fmla="*/ 10478 h 2899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7144" h="28998">
                          <a:moveTo>
                            <a:pt x="9525" y="19050"/>
                          </a:moveTo>
                          <a:cubicBezTo>
                            <a:pt x="10477" y="19050"/>
                            <a:pt x="10477" y="19050"/>
                            <a:pt x="11430" y="20003"/>
                          </a:cubicBezTo>
                          <a:lnTo>
                            <a:pt x="11430" y="20003"/>
                          </a:lnTo>
                          <a:cubicBezTo>
                            <a:pt x="11430" y="20003"/>
                            <a:pt x="11430" y="20003"/>
                            <a:pt x="11430" y="20003"/>
                          </a:cubicBezTo>
                          <a:cubicBezTo>
                            <a:pt x="11430" y="20003"/>
                            <a:pt x="12382" y="19050"/>
                            <a:pt x="12382" y="19050"/>
                          </a:cubicBezTo>
                          <a:cubicBezTo>
                            <a:pt x="12382" y="19050"/>
                            <a:pt x="12382" y="18098"/>
                            <a:pt x="12382" y="18098"/>
                          </a:cubicBezTo>
                          <a:cubicBezTo>
                            <a:pt x="12382" y="18098"/>
                            <a:pt x="13335" y="17145"/>
                            <a:pt x="13335" y="17145"/>
                          </a:cubicBezTo>
                          <a:cubicBezTo>
                            <a:pt x="13335" y="17145"/>
                            <a:pt x="13335" y="17145"/>
                            <a:pt x="13335" y="17145"/>
                          </a:cubicBezTo>
                          <a:cubicBezTo>
                            <a:pt x="13335" y="17145"/>
                            <a:pt x="14288" y="17145"/>
                            <a:pt x="13335" y="16193"/>
                          </a:cubicBezTo>
                          <a:cubicBezTo>
                            <a:pt x="13335" y="16193"/>
                            <a:pt x="13335" y="16193"/>
                            <a:pt x="13335" y="16193"/>
                          </a:cubicBezTo>
                          <a:cubicBezTo>
                            <a:pt x="13335" y="16193"/>
                            <a:pt x="13335" y="16193"/>
                            <a:pt x="13335" y="16193"/>
                          </a:cubicBezTo>
                          <a:cubicBezTo>
                            <a:pt x="13335" y="16193"/>
                            <a:pt x="13335" y="15240"/>
                            <a:pt x="14288" y="15240"/>
                          </a:cubicBezTo>
                          <a:cubicBezTo>
                            <a:pt x="14288" y="15240"/>
                            <a:pt x="14288" y="14288"/>
                            <a:pt x="15240" y="14288"/>
                          </a:cubicBezTo>
                          <a:cubicBezTo>
                            <a:pt x="15240" y="14288"/>
                            <a:pt x="15240" y="14288"/>
                            <a:pt x="15240" y="14288"/>
                          </a:cubicBezTo>
                          <a:cubicBezTo>
                            <a:pt x="15240" y="13335"/>
                            <a:pt x="15240" y="13335"/>
                            <a:pt x="16192" y="12383"/>
                          </a:cubicBezTo>
                          <a:cubicBezTo>
                            <a:pt x="16192" y="12383"/>
                            <a:pt x="16192" y="11430"/>
                            <a:pt x="17145" y="11430"/>
                          </a:cubicBezTo>
                          <a:cubicBezTo>
                            <a:pt x="17145" y="10478"/>
                            <a:pt x="17145" y="9525"/>
                            <a:pt x="17145" y="8573"/>
                          </a:cubicBezTo>
                          <a:cubicBezTo>
                            <a:pt x="17145" y="8573"/>
                            <a:pt x="17145" y="8573"/>
                            <a:pt x="17145" y="7620"/>
                          </a:cubicBezTo>
                          <a:cubicBezTo>
                            <a:pt x="17145" y="6668"/>
                            <a:pt x="17145" y="6668"/>
                            <a:pt x="16192" y="5715"/>
                          </a:cubicBezTo>
                          <a:cubicBezTo>
                            <a:pt x="16192" y="4763"/>
                            <a:pt x="15240" y="4763"/>
                            <a:pt x="14288" y="3810"/>
                          </a:cubicBezTo>
                          <a:cubicBezTo>
                            <a:pt x="13335" y="3810"/>
                            <a:pt x="14288" y="3810"/>
                            <a:pt x="13335" y="2858"/>
                          </a:cubicBezTo>
                          <a:cubicBezTo>
                            <a:pt x="13335" y="2858"/>
                            <a:pt x="13335" y="2858"/>
                            <a:pt x="12382" y="2858"/>
                          </a:cubicBezTo>
                          <a:cubicBezTo>
                            <a:pt x="12382" y="2858"/>
                            <a:pt x="12382" y="2858"/>
                            <a:pt x="12382" y="2858"/>
                          </a:cubicBezTo>
                          <a:cubicBezTo>
                            <a:pt x="12382" y="2858"/>
                            <a:pt x="12382" y="2858"/>
                            <a:pt x="12382" y="2858"/>
                          </a:cubicBezTo>
                          <a:cubicBezTo>
                            <a:pt x="12382" y="2858"/>
                            <a:pt x="11430" y="2858"/>
                            <a:pt x="11430" y="2858"/>
                          </a:cubicBezTo>
                          <a:cubicBezTo>
                            <a:pt x="11430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10477" y="2858"/>
                            <a:pt x="10477" y="2858"/>
                          </a:cubicBezTo>
                          <a:cubicBezTo>
                            <a:pt x="10477" y="2858"/>
                            <a:pt x="9525" y="2858"/>
                            <a:pt x="9525" y="2858"/>
                          </a:cubicBezTo>
                          <a:cubicBezTo>
                            <a:pt x="9525" y="2858"/>
                            <a:pt x="9525" y="2858"/>
                            <a:pt x="8572" y="2858"/>
                          </a:cubicBezTo>
                          <a:cubicBezTo>
                            <a:pt x="8572" y="2858"/>
                            <a:pt x="8572" y="2858"/>
                            <a:pt x="8572" y="2858"/>
                          </a:cubicBezTo>
                          <a:cubicBezTo>
                            <a:pt x="8572" y="2858"/>
                            <a:pt x="8572" y="2858"/>
                            <a:pt x="8572" y="2858"/>
                          </a:cubicBezTo>
                          <a:cubicBezTo>
                            <a:pt x="8572" y="2858"/>
                            <a:pt x="8572" y="2858"/>
                            <a:pt x="8572" y="2858"/>
                          </a:cubicBezTo>
                          <a:cubicBezTo>
                            <a:pt x="8572" y="2858"/>
                            <a:pt x="8572" y="2858"/>
                            <a:pt x="8572" y="2858"/>
                          </a:cubicBezTo>
                          <a:cubicBezTo>
                            <a:pt x="8572" y="2858"/>
                            <a:pt x="8572" y="2858"/>
                            <a:pt x="7620" y="2858"/>
                          </a:cubicBezTo>
                          <a:cubicBezTo>
                            <a:pt x="6667" y="2858"/>
                            <a:pt x="6667" y="3810"/>
                            <a:pt x="6667" y="3810"/>
                          </a:cubicBezTo>
                          <a:cubicBezTo>
                            <a:pt x="6667" y="3810"/>
                            <a:pt x="6667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4763" y="6668"/>
                            <a:pt x="4763" y="6668"/>
                          </a:cubicBezTo>
                          <a:cubicBezTo>
                            <a:pt x="4763" y="6668"/>
                            <a:pt x="3810" y="7620"/>
                            <a:pt x="3810" y="7620"/>
                          </a:cubicBezTo>
                          <a:cubicBezTo>
                            <a:pt x="3810" y="7620"/>
                            <a:pt x="3810" y="8573"/>
                            <a:pt x="2857" y="8573"/>
                          </a:cubicBezTo>
                          <a:cubicBezTo>
                            <a:pt x="2857" y="8573"/>
                            <a:pt x="2857" y="8573"/>
                            <a:pt x="2857" y="8573"/>
                          </a:cubicBezTo>
                          <a:cubicBezTo>
                            <a:pt x="2857" y="8573"/>
                            <a:pt x="2857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10478"/>
                          </a:cubicBezTo>
                          <a:cubicBezTo>
                            <a:pt x="1905" y="10478"/>
                            <a:pt x="952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2383"/>
                          </a:cubicBezTo>
                          <a:cubicBezTo>
                            <a:pt x="1905" y="12383"/>
                            <a:pt x="1905" y="12383"/>
                            <a:pt x="1905" y="12383"/>
                          </a:cubicBezTo>
                          <a:cubicBezTo>
                            <a:pt x="1905" y="12383"/>
                            <a:pt x="1905" y="12383"/>
                            <a:pt x="952" y="12383"/>
                          </a:cubicBezTo>
                          <a:cubicBezTo>
                            <a:pt x="952" y="12383"/>
                            <a:pt x="952" y="13335"/>
                            <a:pt x="952" y="13335"/>
                          </a:cubicBezTo>
                          <a:cubicBezTo>
                            <a:pt x="952" y="13335"/>
                            <a:pt x="952" y="13335"/>
                            <a:pt x="952" y="14288"/>
                          </a:cubicBezTo>
                          <a:cubicBezTo>
                            <a:pt x="952" y="15240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8098"/>
                            <a:pt x="0" y="18098"/>
                          </a:cubicBezTo>
                          <a:cubicBezTo>
                            <a:pt x="0" y="18098"/>
                            <a:pt x="0" y="18098"/>
                            <a:pt x="0" y="18098"/>
                          </a:cubicBezTo>
                          <a:cubicBezTo>
                            <a:pt x="0" y="18098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1908"/>
                          </a:cubicBezTo>
                          <a:cubicBezTo>
                            <a:pt x="0" y="21908"/>
                            <a:pt x="0" y="22860"/>
                            <a:pt x="0" y="22860"/>
                          </a:cubicBezTo>
                          <a:cubicBezTo>
                            <a:pt x="0" y="23813"/>
                            <a:pt x="0" y="24765"/>
                            <a:pt x="0" y="25718"/>
                          </a:cubicBezTo>
                          <a:cubicBezTo>
                            <a:pt x="0" y="25718"/>
                            <a:pt x="0" y="26670"/>
                            <a:pt x="0" y="26670"/>
                          </a:cubicBezTo>
                          <a:cubicBezTo>
                            <a:pt x="0" y="26670"/>
                            <a:pt x="0" y="27623"/>
                            <a:pt x="0" y="28575"/>
                          </a:cubicBezTo>
                          <a:cubicBezTo>
                            <a:pt x="0" y="28575"/>
                            <a:pt x="0" y="29528"/>
                            <a:pt x="952" y="28575"/>
                          </a:cubicBezTo>
                          <a:cubicBezTo>
                            <a:pt x="952" y="28575"/>
                            <a:pt x="952" y="28575"/>
                            <a:pt x="952" y="28575"/>
                          </a:cubicBezTo>
                          <a:cubicBezTo>
                            <a:pt x="952" y="28575"/>
                            <a:pt x="952" y="27623"/>
                            <a:pt x="952" y="27623"/>
                          </a:cubicBezTo>
                          <a:cubicBezTo>
                            <a:pt x="952" y="27623"/>
                            <a:pt x="952" y="26670"/>
                            <a:pt x="952" y="26670"/>
                          </a:cubicBezTo>
                          <a:cubicBezTo>
                            <a:pt x="952" y="26670"/>
                            <a:pt x="952" y="25718"/>
                            <a:pt x="952" y="25718"/>
                          </a:cubicBezTo>
                          <a:cubicBezTo>
                            <a:pt x="952" y="25718"/>
                            <a:pt x="952" y="24765"/>
                            <a:pt x="952" y="24765"/>
                          </a:cubicBezTo>
                          <a:cubicBezTo>
                            <a:pt x="952" y="24765"/>
                            <a:pt x="952" y="24765"/>
                            <a:pt x="952" y="23813"/>
                          </a:cubicBezTo>
                          <a:cubicBezTo>
                            <a:pt x="952" y="23813"/>
                            <a:pt x="952" y="23813"/>
                            <a:pt x="952" y="22860"/>
                          </a:cubicBezTo>
                          <a:cubicBezTo>
                            <a:pt x="952" y="22860"/>
                            <a:pt x="952" y="21908"/>
                            <a:pt x="952" y="20955"/>
                          </a:cubicBezTo>
                          <a:cubicBezTo>
                            <a:pt x="952" y="20955"/>
                            <a:pt x="952" y="20003"/>
                            <a:pt x="952" y="19050"/>
                          </a:cubicBezTo>
                          <a:cubicBezTo>
                            <a:pt x="952" y="19050"/>
                            <a:pt x="952" y="18098"/>
                            <a:pt x="952" y="18098"/>
                          </a:cubicBezTo>
                          <a:cubicBezTo>
                            <a:pt x="952" y="18098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1905" y="16193"/>
                            <a:pt x="952" y="15240"/>
                          </a:cubicBezTo>
                          <a:cubicBezTo>
                            <a:pt x="952" y="15240"/>
                            <a:pt x="952" y="14288"/>
                            <a:pt x="952" y="14288"/>
                          </a:cubicBezTo>
                          <a:cubicBezTo>
                            <a:pt x="952" y="14288"/>
                            <a:pt x="952" y="13335"/>
                            <a:pt x="1905" y="13335"/>
                          </a:cubicBezTo>
                          <a:cubicBezTo>
                            <a:pt x="1905" y="13335"/>
                            <a:pt x="1905" y="13335"/>
                            <a:pt x="1905" y="12383"/>
                          </a:cubicBezTo>
                          <a:cubicBezTo>
                            <a:pt x="1905" y="12383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9525"/>
                          </a:cubicBezTo>
                          <a:cubicBezTo>
                            <a:pt x="1905" y="9525"/>
                            <a:pt x="1905" y="8573"/>
                            <a:pt x="1905" y="8573"/>
                          </a:cubicBezTo>
                          <a:cubicBezTo>
                            <a:pt x="1905" y="8573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7620"/>
                          </a:cubicBezTo>
                          <a:cubicBezTo>
                            <a:pt x="2857" y="7620"/>
                            <a:pt x="2857" y="7620"/>
                            <a:pt x="2857" y="6668"/>
                          </a:cubicBezTo>
                          <a:cubicBezTo>
                            <a:pt x="2857" y="6668"/>
                            <a:pt x="2857" y="6668"/>
                            <a:pt x="2857" y="6668"/>
                          </a:cubicBezTo>
                          <a:cubicBezTo>
                            <a:pt x="2857" y="6668"/>
                            <a:pt x="2857" y="6668"/>
                            <a:pt x="2857" y="6668"/>
                          </a:cubicBezTo>
                          <a:cubicBezTo>
                            <a:pt x="2857" y="6668"/>
                            <a:pt x="2857" y="6668"/>
                            <a:pt x="3810" y="5715"/>
                          </a:cubicBezTo>
                          <a:cubicBezTo>
                            <a:pt x="3810" y="4763"/>
                            <a:pt x="4763" y="4763"/>
                            <a:pt x="4763" y="3810"/>
                          </a:cubicBezTo>
                          <a:cubicBezTo>
                            <a:pt x="5715" y="3810"/>
                            <a:pt x="4763" y="3810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4763" y="2858"/>
                            <a:pt x="4763" y="2858"/>
                          </a:cubicBezTo>
                          <a:cubicBezTo>
                            <a:pt x="4763" y="2858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6667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0"/>
                            <a:pt x="8572" y="0"/>
                          </a:cubicBezTo>
                          <a:cubicBezTo>
                            <a:pt x="8572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2382" y="953"/>
                            <a:pt x="12382" y="953"/>
                          </a:cubicBezTo>
                          <a:cubicBezTo>
                            <a:pt x="12382" y="953"/>
                            <a:pt x="12382" y="953"/>
                            <a:pt x="12382" y="1905"/>
                          </a:cubicBezTo>
                          <a:cubicBezTo>
                            <a:pt x="12382" y="1905"/>
                            <a:pt x="13335" y="2858"/>
                            <a:pt x="13335" y="3810"/>
                          </a:cubicBezTo>
                          <a:cubicBezTo>
                            <a:pt x="13335" y="4763"/>
                            <a:pt x="13335" y="4763"/>
                            <a:pt x="13335" y="5715"/>
                          </a:cubicBezTo>
                          <a:cubicBezTo>
                            <a:pt x="13335" y="6668"/>
                            <a:pt x="12382" y="7620"/>
                            <a:pt x="12382" y="8573"/>
                          </a:cubicBezTo>
                          <a:cubicBezTo>
                            <a:pt x="12382" y="8573"/>
                            <a:pt x="12382" y="9525"/>
                            <a:pt x="11430" y="9525"/>
                          </a:cubicBezTo>
                          <a:cubicBezTo>
                            <a:pt x="11430" y="9525"/>
                            <a:pt x="11430" y="9525"/>
                            <a:pt x="11430" y="10478"/>
                          </a:cubicBezTo>
                          <a:cubicBezTo>
                            <a:pt x="11430" y="10478"/>
                            <a:pt x="11430" y="11430"/>
                            <a:pt x="10477" y="11430"/>
                          </a:cubicBezTo>
                          <a:cubicBezTo>
                            <a:pt x="10477" y="11430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8572" y="13335"/>
                            <a:pt x="8572" y="13335"/>
                          </a:cubicBezTo>
                          <a:cubicBezTo>
                            <a:pt x="8572" y="13335"/>
                            <a:pt x="8572" y="14288"/>
                            <a:pt x="8572" y="14288"/>
                          </a:cubicBezTo>
                          <a:cubicBezTo>
                            <a:pt x="8572" y="14288"/>
                            <a:pt x="8572" y="15240"/>
                            <a:pt x="8572" y="15240"/>
                          </a:cubicBezTo>
                          <a:cubicBezTo>
                            <a:pt x="8572" y="15240"/>
                            <a:pt x="8572" y="15240"/>
                            <a:pt x="8572" y="15240"/>
                          </a:cubicBezTo>
                          <a:cubicBezTo>
                            <a:pt x="8572" y="14288"/>
                            <a:pt x="8572" y="15240"/>
                            <a:pt x="7620" y="15240"/>
                          </a:cubicBezTo>
                          <a:cubicBezTo>
                            <a:pt x="9525" y="18098"/>
                            <a:pt x="9525" y="18098"/>
                            <a:pt x="9525" y="19050"/>
                          </a:cubicBezTo>
                          <a:cubicBezTo>
                            <a:pt x="9525" y="18098"/>
                            <a:pt x="9525" y="18098"/>
                            <a:pt x="9525" y="19050"/>
                          </a:cubicBezTo>
                          <a:cubicBezTo>
                            <a:pt x="9525" y="18098"/>
                            <a:pt x="9525" y="19050"/>
                            <a:pt x="9525" y="19050"/>
                          </a:cubicBezTo>
                          <a:close/>
                          <a:moveTo>
                            <a:pt x="15240" y="9525"/>
                          </a:moveTo>
                          <a:cubicBezTo>
                            <a:pt x="15240" y="9525"/>
                            <a:pt x="15240" y="9525"/>
                            <a:pt x="15240" y="9525"/>
                          </a:cubicBezTo>
                          <a:cubicBezTo>
                            <a:pt x="15240" y="9525"/>
                            <a:pt x="15240" y="9525"/>
                            <a:pt x="15240" y="9525"/>
                          </a:cubicBezTo>
                          <a:cubicBezTo>
                            <a:pt x="15240" y="9525"/>
                            <a:pt x="15240" y="9525"/>
                            <a:pt x="15240" y="9525"/>
                          </a:cubicBezTo>
                          <a:cubicBezTo>
                            <a:pt x="15240" y="9525"/>
                            <a:pt x="15240" y="9525"/>
                            <a:pt x="15240" y="9525"/>
                          </a:cubicBezTo>
                          <a:close/>
                          <a:moveTo>
                            <a:pt x="14288" y="10478"/>
                          </a:moveTo>
                          <a:cubicBezTo>
                            <a:pt x="14288" y="10478"/>
                            <a:pt x="14288" y="10478"/>
                            <a:pt x="14288" y="10478"/>
                          </a:cubicBezTo>
                          <a:cubicBezTo>
                            <a:pt x="14288" y="10478"/>
                            <a:pt x="14288" y="10478"/>
                            <a:pt x="14288" y="10478"/>
                          </a:cubicBezTo>
                          <a:cubicBezTo>
                            <a:pt x="14288" y="10478"/>
                            <a:pt x="14288" y="10478"/>
                            <a:pt x="14288" y="10478"/>
                          </a:cubicBezTo>
                          <a:cubicBezTo>
                            <a:pt x="14288" y="10478"/>
                            <a:pt x="14288" y="10478"/>
                            <a:pt x="14288" y="10478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87" name="任意多边形: 形状 1770"/>
                  <p:cNvSpPr/>
                  <p:nvPr/>
                </p:nvSpPr>
                <p:spPr>
                  <a:xfrm>
                    <a:off x="3956923" y="4848224"/>
                    <a:ext cx="11191" cy="12382"/>
                  </a:xfrm>
                  <a:custGeom>
                    <a:avLst/>
                    <a:gdLst>
                      <a:gd name="connsiteX0" fmla="*/ 714 w 11191"/>
                      <a:gd name="connsiteY0" fmla="*/ 12382 h 12382"/>
                      <a:gd name="connsiteX1" fmla="*/ 714 w 11191"/>
                      <a:gd name="connsiteY1" fmla="*/ 12382 h 12382"/>
                      <a:gd name="connsiteX2" fmla="*/ 1667 w 11191"/>
                      <a:gd name="connsiteY2" fmla="*/ 12382 h 12382"/>
                      <a:gd name="connsiteX3" fmla="*/ 714 w 11191"/>
                      <a:gd name="connsiteY3" fmla="*/ 12382 h 12382"/>
                      <a:gd name="connsiteX4" fmla="*/ 1667 w 11191"/>
                      <a:gd name="connsiteY4" fmla="*/ 11430 h 12382"/>
                      <a:gd name="connsiteX5" fmla="*/ 1667 w 11191"/>
                      <a:gd name="connsiteY5" fmla="*/ 11430 h 12382"/>
                      <a:gd name="connsiteX6" fmla="*/ 1667 w 11191"/>
                      <a:gd name="connsiteY6" fmla="*/ 11430 h 12382"/>
                      <a:gd name="connsiteX7" fmla="*/ 2619 w 11191"/>
                      <a:gd name="connsiteY7" fmla="*/ 11430 h 12382"/>
                      <a:gd name="connsiteX8" fmla="*/ 3572 w 11191"/>
                      <a:gd name="connsiteY8" fmla="*/ 10478 h 12382"/>
                      <a:gd name="connsiteX9" fmla="*/ 4524 w 11191"/>
                      <a:gd name="connsiteY9" fmla="*/ 9525 h 12382"/>
                      <a:gd name="connsiteX10" fmla="*/ 4524 w 11191"/>
                      <a:gd name="connsiteY10" fmla="*/ 9525 h 12382"/>
                      <a:gd name="connsiteX11" fmla="*/ 4524 w 11191"/>
                      <a:gd name="connsiteY11" fmla="*/ 9525 h 12382"/>
                      <a:gd name="connsiteX12" fmla="*/ 4524 w 11191"/>
                      <a:gd name="connsiteY12" fmla="*/ 9525 h 12382"/>
                      <a:gd name="connsiteX13" fmla="*/ 4524 w 11191"/>
                      <a:gd name="connsiteY13" fmla="*/ 9525 h 12382"/>
                      <a:gd name="connsiteX14" fmla="*/ 5477 w 11191"/>
                      <a:gd name="connsiteY14" fmla="*/ 9525 h 12382"/>
                      <a:gd name="connsiteX15" fmla="*/ 6429 w 11191"/>
                      <a:gd name="connsiteY15" fmla="*/ 8572 h 12382"/>
                      <a:gd name="connsiteX16" fmla="*/ 7382 w 11191"/>
                      <a:gd name="connsiteY16" fmla="*/ 7620 h 12382"/>
                      <a:gd name="connsiteX17" fmla="*/ 8334 w 11191"/>
                      <a:gd name="connsiteY17" fmla="*/ 6668 h 12382"/>
                      <a:gd name="connsiteX18" fmla="*/ 9287 w 11191"/>
                      <a:gd name="connsiteY18" fmla="*/ 5715 h 12382"/>
                      <a:gd name="connsiteX19" fmla="*/ 9287 w 11191"/>
                      <a:gd name="connsiteY19" fmla="*/ 5715 h 12382"/>
                      <a:gd name="connsiteX20" fmla="*/ 10239 w 11191"/>
                      <a:gd name="connsiteY20" fmla="*/ 5715 h 12382"/>
                      <a:gd name="connsiteX21" fmla="*/ 10239 w 11191"/>
                      <a:gd name="connsiteY21" fmla="*/ 4763 h 12382"/>
                      <a:gd name="connsiteX22" fmla="*/ 10239 w 11191"/>
                      <a:gd name="connsiteY22" fmla="*/ 4763 h 12382"/>
                      <a:gd name="connsiteX23" fmla="*/ 10239 w 11191"/>
                      <a:gd name="connsiteY23" fmla="*/ 4763 h 12382"/>
                      <a:gd name="connsiteX24" fmla="*/ 10239 w 11191"/>
                      <a:gd name="connsiteY24" fmla="*/ 4763 h 12382"/>
                      <a:gd name="connsiteX25" fmla="*/ 10239 w 11191"/>
                      <a:gd name="connsiteY25" fmla="*/ 4763 h 12382"/>
                      <a:gd name="connsiteX26" fmla="*/ 10239 w 11191"/>
                      <a:gd name="connsiteY26" fmla="*/ 3810 h 12382"/>
                      <a:gd name="connsiteX27" fmla="*/ 10239 w 11191"/>
                      <a:gd name="connsiteY27" fmla="*/ 3810 h 12382"/>
                      <a:gd name="connsiteX28" fmla="*/ 10239 w 11191"/>
                      <a:gd name="connsiteY28" fmla="*/ 3810 h 12382"/>
                      <a:gd name="connsiteX29" fmla="*/ 11192 w 11191"/>
                      <a:gd name="connsiteY29" fmla="*/ 2857 h 12382"/>
                      <a:gd name="connsiteX30" fmla="*/ 11192 w 11191"/>
                      <a:gd name="connsiteY30" fmla="*/ 1905 h 12382"/>
                      <a:gd name="connsiteX31" fmla="*/ 11192 w 11191"/>
                      <a:gd name="connsiteY31" fmla="*/ 1905 h 12382"/>
                      <a:gd name="connsiteX32" fmla="*/ 9287 w 11191"/>
                      <a:gd name="connsiteY32" fmla="*/ 0 h 12382"/>
                      <a:gd name="connsiteX33" fmla="*/ 9287 w 11191"/>
                      <a:gd name="connsiteY33" fmla="*/ 0 h 12382"/>
                      <a:gd name="connsiteX34" fmla="*/ 8334 w 11191"/>
                      <a:gd name="connsiteY34" fmla="*/ 953 h 12382"/>
                      <a:gd name="connsiteX35" fmla="*/ 7382 w 11191"/>
                      <a:gd name="connsiteY35" fmla="*/ 1905 h 12382"/>
                      <a:gd name="connsiteX36" fmla="*/ 7382 w 11191"/>
                      <a:gd name="connsiteY36" fmla="*/ 2857 h 12382"/>
                      <a:gd name="connsiteX37" fmla="*/ 7382 w 11191"/>
                      <a:gd name="connsiteY37" fmla="*/ 2857 h 12382"/>
                      <a:gd name="connsiteX38" fmla="*/ 7382 w 11191"/>
                      <a:gd name="connsiteY38" fmla="*/ 2857 h 12382"/>
                      <a:gd name="connsiteX39" fmla="*/ 7382 w 11191"/>
                      <a:gd name="connsiteY39" fmla="*/ 3810 h 12382"/>
                      <a:gd name="connsiteX40" fmla="*/ 7382 w 11191"/>
                      <a:gd name="connsiteY40" fmla="*/ 3810 h 12382"/>
                      <a:gd name="connsiteX41" fmla="*/ 7382 w 11191"/>
                      <a:gd name="connsiteY41" fmla="*/ 3810 h 12382"/>
                      <a:gd name="connsiteX42" fmla="*/ 7382 w 11191"/>
                      <a:gd name="connsiteY42" fmla="*/ 3810 h 12382"/>
                      <a:gd name="connsiteX43" fmla="*/ 7382 w 11191"/>
                      <a:gd name="connsiteY43" fmla="*/ 3810 h 12382"/>
                      <a:gd name="connsiteX44" fmla="*/ 7382 w 11191"/>
                      <a:gd name="connsiteY44" fmla="*/ 4763 h 12382"/>
                      <a:gd name="connsiteX45" fmla="*/ 7382 w 11191"/>
                      <a:gd name="connsiteY45" fmla="*/ 4763 h 12382"/>
                      <a:gd name="connsiteX46" fmla="*/ 6429 w 11191"/>
                      <a:gd name="connsiteY46" fmla="*/ 4763 h 12382"/>
                      <a:gd name="connsiteX47" fmla="*/ 6429 w 11191"/>
                      <a:gd name="connsiteY47" fmla="*/ 5715 h 12382"/>
                      <a:gd name="connsiteX48" fmla="*/ 6429 w 11191"/>
                      <a:gd name="connsiteY48" fmla="*/ 5715 h 12382"/>
                      <a:gd name="connsiteX49" fmla="*/ 6429 w 11191"/>
                      <a:gd name="connsiteY49" fmla="*/ 5715 h 12382"/>
                      <a:gd name="connsiteX50" fmla="*/ 6429 w 11191"/>
                      <a:gd name="connsiteY50" fmla="*/ 5715 h 12382"/>
                      <a:gd name="connsiteX51" fmla="*/ 6429 w 11191"/>
                      <a:gd name="connsiteY51" fmla="*/ 5715 h 12382"/>
                      <a:gd name="connsiteX52" fmla="*/ 6429 w 11191"/>
                      <a:gd name="connsiteY52" fmla="*/ 5715 h 12382"/>
                      <a:gd name="connsiteX53" fmla="*/ 6429 w 11191"/>
                      <a:gd name="connsiteY53" fmla="*/ 5715 h 12382"/>
                      <a:gd name="connsiteX54" fmla="*/ 6429 w 11191"/>
                      <a:gd name="connsiteY54" fmla="*/ 5715 h 12382"/>
                      <a:gd name="connsiteX55" fmla="*/ 6429 w 11191"/>
                      <a:gd name="connsiteY55" fmla="*/ 5715 h 12382"/>
                      <a:gd name="connsiteX56" fmla="*/ 6429 w 11191"/>
                      <a:gd name="connsiteY56" fmla="*/ 5715 h 12382"/>
                      <a:gd name="connsiteX57" fmla="*/ 5477 w 11191"/>
                      <a:gd name="connsiteY57" fmla="*/ 5715 h 12382"/>
                      <a:gd name="connsiteX58" fmla="*/ 5477 w 11191"/>
                      <a:gd name="connsiteY58" fmla="*/ 5715 h 12382"/>
                      <a:gd name="connsiteX59" fmla="*/ 5477 w 11191"/>
                      <a:gd name="connsiteY59" fmla="*/ 5715 h 12382"/>
                      <a:gd name="connsiteX60" fmla="*/ 5477 w 11191"/>
                      <a:gd name="connsiteY60" fmla="*/ 5715 h 12382"/>
                      <a:gd name="connsiteX61" fmla="*/ 4524 w 11191"/>
                      <a:gd name="connsiteY61" fmla="*/ 6668 h 12382"/>
                      <a:gd name="connsiteX62" fmla="*/ 3572 w 11191"/>
                      <a:gd name="connsiteY62" fmla="*/ 7620 h 12382"/>
                      <a:gd name="connsiteX63" fmla="*/ 3572 w 11191"/>
                      <a:gd name="connsiteY63" fmla="*/ 7620 h 12382"/>
                      <a:gd name="connsiteX64" fmla="*/ 3572 w 11191"/>
                      <a:gd name="connsiteY64" fmla="*/ 7620 h 12382"/>
                      <a:gd name="connsiteX65" fmla="*/ 3572 w 11191"/>
                      <a:gd name="connsiteY65" fmla="*/ 7620 h 12382"/>
                      <a:gd name="connsiteX66" fmla="*/ 2619 w 11191"/>
                      <a:gd name="connsiteY66" fmla="*/ 7620 h 12382"/>
                      <a:gd name="connsiteX67" fmla="*/ 714 w 11191"/>
                      <a:gd name="connsiteY67" fmla="*/ 12382 h 12382"/>
                      <a:gd name="connsiteX68" fmla="*/ 714 w 11191"/>
                      <a:gd name="connsiteY68" fmla="*/ 12382 h 12382"/>
                      <a:gd name="connsiteX69" fmla="*/ 714 w 11191"/>
                      <a:gd name="connsiteY69" fmla="*/ 12382 h 12382"/>
                      <a:gd name="connsiteX70" fmla="*/ 714 w 11191"/>
                      <a:gd name="connsiteY70" fmla="*/ 12382 h 12382"/>
                      <a:gd name="connsiteX71" fmla="*/ 714 w 11191"/>
                      <a:gd name="connsiteY71" fmla="*/ 12382 h 12382"/>
                      <a:gd name="connsiteX72" fmla="*/ 714 w 11191"/>
                      <a:gd name="connsiteY72" fmla="*/ 12382 h 12382"/>
                      <a:gd name="connsiteX73" fmla="*/ 7382 w 11191"/>
                      <a:gd name="connsiteY73" fmla="*/ 6668 h 12382"/>
                      <a:gd name="connsiteX74" fmla="*/ 7382 w 11191"/>
                      <a:gd name="connsiteY74" fmla="*/ 6668 h 12382"/>
                      <a:gd name="connsiteX75" fmla="*/ 7382 w 11191"/>
                      <a:gd name="connsiteY75" fmla="*/ 6668 h 12382"/>
                      <a:gd name="connsiteX76" fmla="*/ 7382 w 11191"/>
                      <a:gd name="connsiteY76" fmla="*/ 6668 h 12382"/>
                      <a:gd name="connsiteX77" fmla="*/ 7382 w 11191"/>
                      <a:gd name="connsiteY77" fmla="*/ 6668 h 12382"/>
                      <a:gd name="connsiteX78" fmla="*/ 3572 w 11191"/>
                      <a:gd name="connsiteY78" fmla="*/ 10478 h 12382"/>
                      <a:gd name="connsiteX79" fmla="*/ 3572 w 11191"/>
                      <a:gd name="connsiteY79" fmla="*/ 10478 h 12382"/>
                      <a:gd name="connsiteX80" fmla="*/ 3572 w 11191"/>
                      <a:gd name="connsiteY80" fmla="*/ 10478 h 12382"/>
                      <a:gd name="connsiteX81" fmla="*/ 3572 w 11191"/>
                      <a:gd name="connsiteY81" fmla="*/ 10478 h 12382"/>
                      <a:gd name="connsiteX82" fmla="*/ 3572 w 11191"/>
                      <a:gd name="connsiteY82" fmla="*/ 10478 h 12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1191" h="12382">
                        <a:moveTo>
                          <a:pt x="714" y="12382"/>
                        </a:moveTo>
                        <a:cubicBezTo>
                          <a:pt x="714" y="12382"/>
                          <a:pt x="714" y="12382"/>
                          <a:pt x="714" y="12382"/>
                        </a:cubicBezTo>
                        <a:cubicBezTo>
                          <a:pt x="1667" y="12382"/>
                          <a:pt x="1667" y="12382"/>
                          <a:pt x="1667" y="12382"/>
                        </a:cubicBezTo>
                        <a:cubicBezTo>
                          <a:pt x="1667" y="12382"/>
                          <a:pt x="714" y="12382"/>
                          <a:pt x="714" y="12382"/>
                        </a:cubicBezTo>
                        <a:cubicBezTo>
                          <a:pt x="1667" y="11430"/>
                          <a:pt x="1667" y="11430"/>
                          <a:pt x="1667" y="11430"/>
                        </a:cubicBezTo>
                        <a:cubicBezTo>
                          <a:pt x="1667" y="11430"/>
                          <a:pt x="1667" y="11430"/>
                          <a:pt x="1667" y="11430"/>
                        </a:cubicBezTo>
                        <a:cubicBezTo>
                          <a:pt x="1667" y="11430"/>
                          <a:pt x="1667" y="11430"/>
                          <a:pt x="1667" y="11430"/>
                        </a:cubicBezTo>
                        <a:cubicBezTo>
                          <a:pt x="1667" y="11430"/>
                          <a:pt x="2619" y="11430"/>
                          <a:pt x="2619" y="11430"/>
                        </a:cubicBezTo>
                        <a:cubicBezTo>
                          <a:pt x="2619" y="11430"/>
                          <a:pt x="3572" y="11430"/>
                          <a:pt x="3572" y="10478"/>
                        </a:cubicBezTo>
                        <a:cubicBezTo>
                          <a:pt x="3572" y="10478"/>
                          <a:pt x="4524" y="10478"/>
                          <a:pt x="4524" y="9525"/>
                        </a:cubicBezTo>
                        <a:cubicBezTo>
                          <a:pt x="4524" y="9525"/>
                          <a:pt x="4524" y="9525"/>
                          <a:pt x="4524" y="9525"/>
                        </a:cubicBezTo>
                        <a:cubicBezTo>
                          <a:pt x="4524" y="9525"/>
                          <a:pt x="4524" y="9525"/>
                          <a:pt x="4524" y="9525"/>
                        </a:cubicBezTo>
                        <a:cubicBezTo>
                          <a:pt x="4524" y="9525"/>
                          <a:pt x="4524" y="9525"/>
                          <a:pt x="4524" y="9525"/>
                        </a:cubicBezTo>
                        <a:cubicBezTo>
                          <a:pt x="4524" y="9525"/>
                          <a:pt x="4524" y="9525"/>
                          <a:pt x="4524" y="9525"/>
                        </a:cubicBezTo>
                        <a:cubicBezTo>
                          <a:pt x="4524" y="9525"/>
                          <a:pt x="4524" y="9525"/>
                          <a:pt x="5477" y="9525"/>
                        </a:cubicBezTo>
                        <a:cubicBezTo>
                          <a:pt x="5477" y="9525"/>
                          <a:pt x="6429" y="9525"/>
                          <a:pt x="6429" y="8572"/>
                        </a:cubicBezTo>
                        <a:cubicBezTo>
                          <a:pt x="6429" y="8572"/>
                          <a:pt x="7382" y="7620"/>
                          <a:pt x="7382" y="7620"/>
                        </a:cubicBezTo>
                        <a:cubicBezTo>
                          <a:pt x="7382" y="7620"/>
                          <a:pt x="8334" y="7620"/>
                          <a:pt x="8334" y="6668"/>
                        </a:cubicBezTo>
                        <a:cubicBezTo>
                          <a:pt x="8334" y="6668"/>
                          <a:pt x="9287" y="6668"/>
                          <a:pt x="9287" y="5715"/>
                        </a:cubicBezTo>
                        <a:cubicBezTo>
                          <a:pt x="9287" y="5715"/>
                          <a:pt x="9287" y="5715"/>
                          <a:pt x="9287" y="5715"/>
                        </a:cubicBezTo>
                        <a:cubicBezTo>
                          <a:pt x="9287" y="5715"/>
                          <a:pt x="9287" y="5715"/>
                          <a:pt x="10239" y="5715"/>
                        </a:cubicBezTo>
                        <a:cubicBezTo>
                          <a:pt x="10239" y="5715"/>
                          <a:pt x="10239" y="5715"/>
                          <a:pt x="10239" y="4763"/>
                        </a:cubicBezTo>
                        <a:cubicBezTo>
                          <a:pt x="10239" y="4763"/>
                          <a:pt x="10239" y="4763"/>
                          <a:pt x="10239" y="4763"/>
                        </a:cubicBezTo>
                        <a:cubicBezTo>
                          <a:pt x="10239" y="4763"/>
                          <a:pt x="10239" y="4763"/>
                          <a:pt x="10239" y="4763"/>
                        </a:cubicBezTo>
                        <a:cubicBezTo>
                          <a:pt x="10239" y="4763"/>
                          <a:pt x="10239" y="4763"/>
                          <a:pt x="10239" y="4763"/>
                        </a:cubicBezTo>
                        <a:cubicBezTo>
                          <a:pt x="10239" y="4763"/>
                          <a:pt x="10239" y="4763"/>
                          <a:pt x="10239" y="4763"/>
                        </a:cubicBezTo>
                        <a:cubicBezTo>
                          <a:pt x="10239" y="4763"/>
                          <a:pt x="10239" y="4763"/>
                          <a:pt x="10239" y="3810"/>
                        </a:cubicBezTo>
                        <a:lnTo>
                          <a:pt x="10239" y="3810"/>
                        </a:lnTo>
                        <a:cubicBezTo>
                          <a:pt x="10239" y="3810"/>
                          <a:pt x="10239" y="3810"/>
                          <a:pt x="10239" y="3810"/>
                        </a:cubicBezTo>
                        <a:cubicBezTo>
                          <a:pt x="10239" y="3810"/>
                          <a:pt x="11192" y="3810"/>
                          <a:pt x="11192" y="2857"/>
                        </a:cubicBezTo>
                        <a:cubicBezTo>
                          <a:pt x="11192" y="2857"/>
                          <a:pt x="11192" y="2857"/>
                          <a:pt x="11192" y="1905"/>
                        </a:cubicBezTo>
                        <a:cubicBezTo>
                          <a:pt x="11192" y="1905"/>
                          <a:pt x="11192" y="1905"/>
                          <a:pt x="11192" y="1905"/>
                        </a:cubicBezTo>
                        <a:lnTo>
                          <a:pt x="9287" y="0"/>
                        </a:lnTo>
                        <a:cubicBezTo>
                          <a:pt x="9287" y="0"/>
                          <a:pt x="9287" y="0"/>
                          <a:pt x="9287" y="0"/>
                        </a:cubicBezTo>
                        <a:cubicBezTo>
                          <a:pt x="9287" y="0"/>
                          <a:pt x="8334" y="0"/>
                          <a:pt x="8334" y="953"/>
                        </a:cubicBezTo>
                        <a:cubicBezTo>
                          <a:pt x="8334" y="953"/>
                          <a:pt x="7382" y="1905"/>
                          <a:pt x="7382" y="1905"/>
                        </a:cubicBezTo>
                        <a:cubicBezTo>
                          <a:pt x="7382" y="1905"/>
                          <a:pt x="7382" y="1905"/>
                          <a:pt x="7382" y="2857"/>
                        </a:cubicBezTo>
                        <a:cubicBezTo>
                          <a:pt x="7382" y="3810"/>
                          <a:pt x="7382" y="2857"/>
                          <a:pt x="7382" y="2857"/>
                        </a:cubicBezTo>
                        <a:cubicBezTo>
                          <a:pt x="7382" y="2857"/>
                          <a:pt x="7382" y="2857"/>
                          <a:pt x="7382" y="2857"/>
                        </a:cubicBezTo>
                        <a:cubicBezTo>
                          <a:pt x="7382" y="2857"/>
                          <a:pt x="7382" y="2857"/>
                          <a:pt x="7382" y="3810"/>
                        </a:cubicBezTo>
                        <a:cubicBezTo>
                          <a:pt x="7382" y="3810"/>
                          <a:pt x="7382" y="3810"/>
                          <a:pt x="7382" y="3810"/>
                        </a:cubicBezTo>
                        <a:cubicBezTo>
                          <a:pt x="7382" y="3810"/>
                          <a:pt x="7382" y="3810"/>
                          <a:pt x="7382" y="3810"/>
                        </a:cubicBezTo>
                        <a:cubicBezTo>
                          <a:pt x="7382" y="3810"/>
                          <a:pt x="7382" y="3810"/>
                          <a:pt x="7382" y="3810"/>
                        </a:cubicBezTo>
                        <a:cubicBezTo>
                          <a:pt x="7382" y="3810"/>
                          <a:pt x="7382" y="3810"/>
                          <a:pt x="7382" y="3810"/>
                        </a:cubicBezTo>
                        <a:cubicBezTo>
                          <a:pt x="7382" y="3810"/>
                          <a:pt x="6429" y="3810"/>
                          <a:pt x="7382" y="4763"/>
                        </a:cubicBezTo>
                        <a:cubicBezTo>
                          <a:pt x="7382" y="4763"/>
                          <a:pt x="7382" y="4763"/>
                          <a:pt x="7382" y="4763"/>
                        </a:cubicBezTo>
                        <a:cubicBezTo>
                          <a:pt x="7382" y="4763"/>
                          <a:pt x="6429" y="4763"/>
                          <a:pt x="6429" y="4763"/>
                        </a:cubicBezTo>
                        <a:cubicBezTo>
                          <a:pt x="6429" y="4763"/>
                          <a:pt x="6429" y="4763"/>
                          <a:pt x="6429" y="5715"/>
                        </a:cubicBezTo>
                        <a:cubicBezTo>
                          <a:pt x="6429" y="6668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6429" y="5715"/>
                          <a:pt x="6429" y="5715"/>
                        </a:cubicBezTo>
                        <a:cubicBezTo>
                          <a:pt x="6429" y="5715"/>
                          <a:pt x="5477" y="5715"/>
                          <a:pt x="5477" y="5715"/>
                        </a:cubicBezTo>
                        <a:cubicBezTo>
                          <a:pt x="5477" y="5715"/>
                          <a:pt x="5477" y="5715"/>
                          <a:pt x="5477" y="5715"/>
                        </a:cubicBezTo>
                        <a:cubicBezTo>
                          <a:pt x="5477" y="5715"/>
                          <a:pt x="5477" y="6668"/>
                          <a:pt x="5477" y="5715"/>
                        </a:cubicBezTo>
                        <a:cubicBezTo>
                          <a:pt x="5477" y="5715"/>
                          <a:pt x="5477" y="5715"/>
                          <a:pt x="5477" y="5715"/>
                        </a:cubicBezTo>
                        <a:cubicBezTo>
                          <a:pt x="5477" y="5715"/>
                          <a:pt x="4524" y="5715"/>
                          <a:pt x="4524" y="6668"/>
                        </a:cubicBezTo>
                        <a:cubicBezTo>
                          <a:pt x="4524" y="6668"/>
                          <a:pt x="4524" y="6668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3572" y="7620"/>
                          <a:pt x="3572" y="7620"/>
                        </a:cubicBezTo>
                        <a:cubicBezTo>
                          <a:pt x="3572" y="7620"/>
                          <a:pt x="3572" y="7620"/>
                          <a:pt x="2619" y="7620"/>
                        </a:cubicBezTo>
                        <a:cubicBezTo>
                          <a:pt x="1667" y="11430"/>
                          <a:pt x="1667" y="11430"/>
                          <a:pt x="714" y="12382"/>
                        </a:cubicBezTo>
                        <a:cubicBezTo>
                          <a:pt x="714" y="12382"/>
                          <a:pt x="714" y="12382"/>
                          <a:pt x="714" y="12382"/>
                        </a:cubicBezTo>
                        <a:cubicBezTo>
                          <a:pt x="714" y="12382"/>
                          <a:pt x="714" y="12382"/>
                          <a:pt x="714" y="12382"/>
                        </a:cubicBezTo>
                        <a:cubicBezTo>
                          <a:pt x="-238" y="12382"/>
                          <a:pt x="-238" y="12382"/>
                          <a:pt x="714" y="12382"/>
                        </a:cubicBezTo>
                        <a:cubicBezTo>
                          <a:pt x="-238" y="12382"/>
                          <a:pt x="-238" y="12382"/>
                          <a:pt x="714" y="12382"/>
                        </a:cubicBezTo>
                        <a:cubicBezTo>
                          <a:pt x="-238" y="12382"/>
                          <a:pt x="-238" y="12382"/>
                          <a:pt x="714" y="12382"/>
                        </a:cubicBezTo>
                        <a:close/>
                        <a:moveTo>
                          <a:pt x="7382" y="6668"/>
                        </a:moveTo>
                        <a:cubicBezTo>
                          <a:pt x="7382" y="6668"/>
                          <a:pt x="8334" y="6668"/>
                          <a:pt x="7382" y="6668"/>
                        </a:cubicBezTo>
                        <a:cubicBezTo>
                          <a:pt x="8334" y="6668"/>
                          <a:pt x="7382" y="6668"/>
                          <a:pt x="7382" y="6668"/>
                        </a:cubicBezTo>
                        <a:cubicBezTo>
                          <a:pt x="7382" y="6668"/>
                          <a:pt x="7382" y="7620"/>
                          <a:pt x="7382" y="6668"/>
                        </a:cubicBezTo>
                        <a:cubicBezTo>
                          <a:pt x="7382" y="6668"/>
                          <a:pt x="7382" y="6668"/>
                          <a:pt x="7382" y="6668"/>
                        </a:cubicBezTo>
                        <a:close/>
                        <a:moveTo>
                          <a:pt x="3572" y="10478"/>
                        </a:move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ubicBezTo>
                          <a:pt x="3572" y="10478"/>
                          <a:pt x="3572" y="10478"/>
                          <a:pt x="3572" y="10478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888" name="图形 2"/>
                <p:cNvGrpSpPr/>
                <p:nvPr/>
              </p:nvGrpSpPr>
              <p:grpSpPr>
                <a:xfrm>
                  <a:off x="3879532" y="4834889"/>
                  <a:ext cx="64770" cy="82867"/>
                  <a:chOff x="3879532" y="4834889"/>
                  <a:chExt cx="64770" cy="82867"/>
                </a:xfrm>
              </p:grpSpPr>
              <p:grpSp>
                <p:nvGrpSpPr>
                  <p:cNvPr id="1889" name="图形 2"/>
                  <p:cNvGrpSpPr/>
                  <p:nvPr/>
                </p:nvGrpSpPr>
                <p:grpSpPr>
                  <a:xfrm>
                    <a:off x="3879532" y="4834889"/>
                    <a:ext cx="37147" cy="48577"/>
                    <a:chOff x="3879532" y="4834889"/>
                    <a:chExt cx="37147" cy="48577"/>
                  </a:xfrm>
                </p:grpSpPr>
                <p:sp>
                  <p:nvSpPr>
                    <p:cNvPr id="1890" name="任意多边形: 形状 1773"/>
                    <p:cNvSpPr/>
                    <p:nvPr/>
                  </p:nvSpPr>
                  <p:spPr>
                    <a:xfrm>
                      <a:off x="3907155" y="4868227"/>
                      <a:ext cx="423" cy="714"/>
                    </a:xfrm>
                    <a:custGeom>
                      <a:avLst/>
                      <a:gdLst>
                        <a:gd name="connsiteX0" fmla="*/ 0 w 423"/>
                        <a:gd name="connsiteY0" fmla="*/ 0 h 714"/>
                        <a:gd name="connsiteX1" fmla="*/ 0 w 423"/>
                        <a:gd name="connsiteY1" fmla="*/ 0 h 714"/>
                        <a:gd name="connsiteX2" fmla="*/ 0 w 423"/>
                        <a:gd name="connsiteY2" fmla="*/ 0 h 714"/>
                        <a:gd name="connsiteX3" fmla="*/ 0 w 423"/>
                        <a:gd name="connsiteY3" fmla="*/ 0 h 714"/>
                        <a:gd name="connsiteX4" fmla="*/ 0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952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1" name="任意多边形: 形状 1774"/>
                    <p:cNvSpPr/>
                    <p:nvPr/>
                  </p:nvSpPr>
                  <p:spPr>
                    <a:xfrm>
                      <a:off x="3907393" y="4870131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2" name="任意多边形: 形状 1775"/>
                    <p:cNvSpPr/>
                    <p:nvPr/>
                  </p:nvSpPr>
                  <p:spPr>
                    <a:xfrm>
                      <a:off x="3913822" y="4875846"/>
                      <a:ext cx="1905" cy="2857"/>
                    </a:xfrm>
                    <a:custGeom>
                      <a:avLst/>
                      <a:gdLst>
                        <a:gd name="connsiteX0" fmla="*/ 0 w 1905"/>
                        <a:gd name="connsiteY0" fmla="*/ 2858 h 2857"/>
                        <a:gd name="connsiteX1" fmla="*/ 1905 w 1905"/>
                        <a:gd name="connsiteY1" fmla="*/ 953 h 2857"/>
                        <a:gd name="connsiteX2" fmla="*/ 1905 w 1905"/>
                        <a:gd name="connsiteY2" fmla="*/ 953 h 2857"/>
                        <a:gd name="connsiteX3" fmla="*/ 953 w 1905"/>
                        <a:gd name="connsiteY3" fmla="*/ 0 h 2857"/>
                        <a:gd name="connsiteX4" fmla="*/ 953 w 1905"/>
                        <a:gd name="connsiteY4" fmla="*/ 0 h 2857"/>
                        <a:gd name="connsiteX5" fmla="*/ 953 w 1905"/>
                        <a:gd name="connsiteY5" fmla="*/ 0 h 2857"/>
                        <a:gd name="connsiteX6" fmla="*/ 0 w 1905"/>
                        <a:gd name="connsiteY6" fmla="*/ 953 h 2857"/>
                        <a:gd name="connsiteX7" fmla="*/ 0 w 1905"/>
                        <a:gd name="connsiteY7" fmla="*/ 2858 h 2857"/>
                        <a:gd name="connsiteX8" fmla="*/ 0 w 1905"/>
                        <a:gd name="connsiteY8" fmla="*/ 2858 h 2857"/>
                        <a:gd name="connsiteX9" fmla="*/ 0 w 1905"/>
                        <a:gd name="connsiteY9" fmla="*/ 2858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2857">
                          <a:moveTo>
                            <a:pt x="0" y="2858"/>
                          </a:move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953"/>
                            <a:pt x="0" y="953"/>
                          </a:cubicBezTo>
                          <a:cubicBezTo>
                            <a:pt x="0" y="2858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3" name="任意多边形: 形状 1776"/>
                    <p:cNvSpPr/>
                    <p:nvPr/>
                  </p:nvSpPr>
                  <p:spPr>
                    <a:xfrm>
                      <a:off x="3879532" y="4834889"/>
                      <a:ext cx="37147" cy="48577"/>
                    </a:xfrm>
                    <a:custGeom>
                      <a:avLst/>
                      <a:gdLst>
                        <a:gd name="connsiteX0" fmla="*/ 35243 w 37147"/>
                        <a:gd name="connsiteY0" fmla="*/ 42863 h 48577"/>
                        <a:gd name="connsiteX1" fmla="*/ 36195 w 37147"/>
                        <a:gd name="connsiteY1" fmla="*/ 41910 h 48577"/>
                        <a:gd name="connsiteX2" fmla="*/ 36195 w 37147"/>
                        <a:gd name="connsiteY2" fmla="*/ 41910 h 48577"/>
                        <a:gd name="connsiteX3" fmla="*/ 36195 w 37147"/>
                        <a:gd name="connsiteY3" fmla="*/ 41910 h 48577"/>
                        <a:gd name="connsiteX4" fmla="*/ 35243 w 37147"/>
                        <a:gd name="connsiteY4" fmla="*/ 40957 h 48577"/>
                        <a:gd name="connsiteX5" fmla="*/ 34290 w 37147"/>
                        <a:gd name="connsiteY5" fmla="*/ 40005 h 48577"/>
                        <a:gd name="connsiteX6" fmla="*/ 33337 w 37147"/>
                        <a:gd name="connsiteY6" fmla="*/ 39053 h 48577"/>
                        <a:gd name="connsiteX7" fmla="*/ 33337 w 37147"/>
                        <a:gd name="connsiteY7" fmla="*/ 39053 h 48577"/>
                        <a:gd name="connsiteX8" fmla="*/ 32385 w 37147"/>
                        <a:gd name="connsiteY8" fmla="*/ 38100 h 48577"/>
                        <a:gd name="connsiteX9" fmla="*/ 32385 w 37147"/>
                        <a:gd name="connsiteY9" fmla="*/ 38100 h 48577"/>
                        <a:gd name="connsiteX10" fmla="*/ 32385 w 37147"/>
                        <a:gd name="connsiteY10" fmla="*/ 37147 h 48577"/>
                        <a:gd name="connsiteX11" fmla="*/ 31433 w 37147"/>
                        <a:gd name="connsiteY11" fmla="*/ 36195 h 48577"/>
                        <a:gd name="connsiteX12" fmla="*/ 30480 w 37147"/>
                        <a:gd name="connsiteY12" fmla="*/ 35242 h 48577"/>
                        <a:gd name="connsiteX13" fmla="*/ 30480 w 37147"/>
                        <a:gd name="connsiteY13" fmla="*/ 35242 h 48577"/>
                        <a:gd name="connsiteX14" fmla="*/ 29527 w 37147"/>
                        <a:gd name="connsiteY14" fmla="*/ 34290 h 48577"/>
                        <a:gd name="connsiteX15" fmla="*/ 28575 w 37147"/>
                        <a:gd name="connsiteY15" fmla="*/ 33338 h 48577"/>
                        <a:gd name="connsiteX16" fmla="*/ 26670 w 37147"/>
                        <a:gd name="connsiteY16" fmla="*/ 31432 h 48577"/>
                        <a:gd name="connsiteX17" fmla="*/ 26670 w 37147"/>
                        <a:gd name="connsiteY17" fmla="*/ 30480 h 48577"/>
                        <a:gd name="connsiteX18" fmla="*/ 25717 w 37147"/>
                        <a:gd name="connsiteY18" fmla="*/ 28575 h 48577"/>
                        <a:gd name="connsiteX19" fmla="*/ 24765 w 37147"/>
                        <a:gd name="connsiteY19" fmla="*/ 26670 h 48577"/>
                        <a:gd name="connsiteX20" fmla="*/ 23812 w 37147"/>
                        <a:gd name="connsiteY20" fmla="*/ 25717 h 48577"/>
                        <a:gd name="connsiteX21" fmla="*/ 23812 w 37147"/>
                        <a:gd name="connsiteY21" fmla="*/ 25717 h 48577"/>
                        <a:gd name="connsiteX22" fmla="*/ 23812 w 37147"/>
                        <a:gd name="connsiteY22" fmla="*/ 25717 h 48577"/>
                        <a:gd name="connsiteX23" fmla="*/ 23812 w 37147"/>
                        <a:gd name="connsiteY23" fmla="*/ 25717 h 48577"/>
                        <a:gd name="connsiteX24" fmla="*/ 22860 w 37147"/>
                        <a:gd name="connsiteY24" fmla="*/ 24765 h 48577"/>
                        <a:gd name="connsiteX25" fmla="*/ 21908 w 37147"/>
                        <a:gd name="connsiteY25" fmla="*/ 23813 h 48577"/>
                        <a:gd name="connsiteX26" fmla="*/ 21908 w 37147"/>
                        <a:gd name="connsiteY26" fmla="*/ 23813 h 48577"/>
                        <a:gd name="connsiteX27" fmla="*/ 20955 w 37147"/>
                        <a:gd name="connsiteY27" fmla="*/ 22860 h 48577"/>
                        <a:gd name="connsiteX28" fmla="*/ 20955 w 37147"/>
                        <a:gd name="connsiteY28" fmla="*/ 22860 h 48577"/>
                        <a:gd name="connsiteX29" fmla="*/ 20955 w 37147"/>
                        <a:gd name="connsiteY29" fmla="*/ 22860 h 48577"/>
                        <a:gd name="connsiteX30" fmla="*/ 20955 w 37147"/>
                        <a:gd name="connsiteY30" fmla="*/ 22860 h 48577"/>
                        <a:gd name="connsiteX31" fmla="*/ 20955 w 37147"/>
                        <a:gd name="connsiteY31" fmla="*/ 22860 h 48577"/>
                        <a:gd name="connsiteX32" fmla="*/ 20955 w 37147"/>
                        <a:gd name="connsiteY32" fmla="*/ 22860 h 48577"/>
                        <a:gd name="connsiteX33" fmla="*/ 20955 w 37147"/>
                        <a:gd name="connsiteY33" fmla="*/ 21907 h 48577"/>
                        <a:gd name="connsiteX34" fmla="*/ 20002 w 37147"/>
                        <a:gd name="connsiteY34" fmla="*/ 20955 h 48577"/>
                        <a:gd name="connsiteX35" fmla="*/ 19050 w 37147"/>
                        <a:gd name="connsiteY35" fmla="*/ 20003 h 48577"/>
                        <a:gd name="connsiteX36" fmla="*/ 19050 w 37147"/>
                        <a:gd name="connsiteY36" fmla="*/ 20003 h 48577"/>
                        <a:gd name="connsiteX37" fmla="*/ 18098 w 37147"/>
                        <a:gd name="connsiteY37" fmla="*/ 19050 h 48577"/>
                        <a:gd name="connsiteX38" fmla="*/ 18098 w 37147"/>
                        <a:gd name="connsiteY38" fmla="*/ 19050 h 48577"/>
                        <a:gd name="connsiteX39" fmla="*/ 18098 w 37147"/>
                        <a:gd name="connsiteY39" fmla="*/ 19050 h 48577"/>
                        <a:gd name="connsiteX40" fmla="*/ 17145 w 37147"/>
                        <a:gd name="connsiteY40" fmla="*/ 17145 h 48577"/>
                        <a:gd name="connsiteX41" fmla="*/ 16192 w 37147"/>
                        <a:gd name="connsiteY41" fmla="*/ 16192 h 48577"/>
                        <a:gd name="connsiteX42" fmla="*/ 15240 w 37147"/>
                        <a:gd name="connsiteY42" fmla="*/ 15240 h 48577"/>
                        <a:gd name="connsiteX43" fmla="*/ 15240 w 37147"/>
                        <a:gd name="connsiteY43" fmla="*/ 15240 h 48577"/>
                        <a:gd name="connsiteX44" fmla="*/ 14287 w 37147"/>
                        <a:gd name="connsiteY44" fmla="*/ 14288 h 48577"/>
                        <a:gd name="connsiteX45" fmla="*/ 14287 w 37147"/>
                        <a:gd name="connsiteY45" fmla="*/ 14288 h 48577"/>
                        <a:gd name="connsiteX46" fmla="*/ 13335 w 37147"/>
                        <a:gd name="connsiteY46" fmla="*/ 13335 h 48577"/>
                        <a:gd name="connsiteX47" fmla="*/ 13335 w 37147"/>
                        <a:gd name="connsiteY47" fmla="*/ 13335 h 48577"/>
                        <a:gd name="connsiteX48" fmla="*/ 13335 w 37147"/>
                        <a:gd name="connsiteY48" fmla="*/ 12382 h 48577"/>
                        <a:gd name="connsiteX49" fmla="*/ 13335 w 37147"/>
                        <a:gd name="connsiteY49" fmla="*/ 12382 h 48577"/>
                        <a:gd name="connsiteX50" fmla="*/ 13335 w 37147"/>
                        <a:gd name="connsiteY50" fmla="*/ 11430 h 48577"/>
                        <a:gd name="connsiteX51" fmla="*/ 12383 w 37147"/>
                        <a:gd name="connsiteY51" fmla="*/ 10478 h 48577"/>
                        <a:gd name="connsiteX52" fmla="*/ 11430 w 37147"/>
                        <a:gd name="connsiteY52" fmla="*/ 10478 h 48577"/>
                        <a:gd name="connsiteX53" fmla="*/ 9525 w 37147"/>
                        <a:gd name="connsiteY53" fmla="*/ 8572 h 48577"/>
                        <a:gd name="connsiteX54" fmla="*/ 8573 w 37147"/>
                        <a:gd name="connsiteY54" fmla="*/ 7620 h 48577"/>
                        <a:gd name="connsiteX55" fmla="*/ 7620 w 37147"/>
                        <a:gd name="connsiteY55" fmla="*/ 6667 h 48577"/>
                        <a:gd name="connsiteX56" fmla="*/ 7620 w 37147"/>
                        <a:gd name="connsiteY56" fmla="*/ 6667 h 48577"/>
                        <a:gd name="connsiteX57" fmla="*/ 6667 w 37147"/>
                        <a:gd name="connsiteY57" fmla="*/ 5715 h 48577"/>
                        <a:gd name="connsiteX58" fmla="*/ 6667 w 37147"/>
                        <a:gd name="connsiteY58" fmla="*/ 4763 h 48577"/>
                        <a:gd name="connsiteX59" fmla="*/ 6667 w 37147"/>
                        <a:gd name="connsiteY59" fmla="*/ 4763 h 48577"/>
                        <a:gd name="connsiteX60" fmla="*/ 6667 w 37147"/>
                        <a:gd name="connsiteY60" fmla="*/ 4763 h 48577"/>
                        <a:gd name="connsiteX61" fmla="*/ 5715 w 37147"/>
                        <a:gd name="connsiteY61" fmla="*/ 4763 h 48577"/>
                        <a:gd name="connsiteX62" fmla="*/ 5715 w 37147"/>
                        <a:gd name="connsiteY62" fmla="*/ 4763 h 48577"/>
                        <a:gd name="connsiteX63" fmla="*/ 5715 w 37147"/>
                        <a:gd name="connsiteY63" fmla="*/ 4763 h 48577"/>
                        <a:gd name="connsiteX64" fmla="*/ 5715 w 37147"/>
                        <a:gd name="connsiteY64" fmla="*/ 4763 h 48577"/>
                        <a:gd name="connsiteX65" fmla="*/ 4763 w 37147"/>
                        <a:gd name="connsiteY65" fmla="*/ 3810 h 48577"/>
                        <a:gd name="connsiteX66" fmla="*/ 2858 w 37147"/>
                        <a:gd name="connsiteY66" fmla="*/ 1905 h 48577"/>
                        <a:gd name="connsiteX67" fmla="*/ 1905 w 37147"/>
                        <a:gd name="connsiteY67" fmla="*/ 953 h 48577"/>
                        <a:gd name="connsiteX68" fmla="*/ 952 w 37147"/>
                        <a:gd name="connsiteY68" fmla="*/ 0 h 48577"/>
                        <a:gd name="connsiteX69" fmla="*/ 0 w 37147"/>
                        <a:gd name="connsiteY69" fmla="*/ 0 h 48577"/>
                        <a:gd name="connsiteX70" fmla="*/ 0 w 37147"/>
                        <a:gd name="connsiteY70" fmla="*/ 0 h 48577"/>
                        <a:gd name="connsiteX71" fmla="*/ 952 w 37147"/>
                        <a:gd name="connsiteY71" fmla="*/ 953 h 48577"/>
                        <a:gd name="connsiteX72" fmla="*/ 1905 w 37147"/>
                        <a:gd name="connsiteY72" fmla="*/ 1905 h 48577"/>
                        <a:gd name="connsiteX73" fmla="*/ 2858 w 37147"/>
                        <a:gd name="connsiteY73" fmla="*/ 2857 h 48577"/>
                        <a:gd name="connsiteX74" fmla="*/ 3810 w 37147"/>
                        <a:gd name="connsiteY74" fmla="*/ 3810 h 48577"/>
                        <a:gd name="connsiteX75" fmla="*/ 3810 w 37147"/>
                        <a:gd name="connsiteY75" fmla="*/ 3810 h 48577"/>
                        <a:gd name="connsiteX76" fmla="*/ 4763 w 37147"/>
                        <a:gd name="connsiteY76" fmla="*/ 4763 h 48577"/>
                        <a:gd name="connsiteX77" fmla="*/ 5715 w 37147"/>
                        <a:gd name="connsiteY77" fmla="*/ 6667 h 48577"/>
                        <a:gd name="connsiteX78" fmla="*/ 6667 w 37147"/>
                        <a:gd name="connsiteY78" fmla="*/ 7620 h 48577"/>
                        <a:gd name="connsiteX79" fmla="*/ 7620 w 37147"/>
                        <a:gd name="connsiteY79" fmla="*/ 8572 h 48577"/>
                        <a:gd name="connsiteX80" fmla="*/ 8573 w 37147"/>
                        <a:gd name="connsiteY80" fmla="*/ 9525 h 48577"/>
                        <a:gd name="connsiteX81" fmla="*/ 9525 w 37147"/>
                        <a:gd name="connsiteY81" fmla="*/ 10478 h 48577"/>
                        <a:gd name="connsiteX82" fmla="*/ 10477 w 37147"/>
                        <a:gd name="connsiteY82" fmla="*/ 11430 h 48577"/>
                        <a:gd name="connsiteX83" fmla="*/ 11430 w 37147"/>
                        <a:gd name="connsiteY83" fmla="*/ 12382 h 48577"/>
                        <a:gd name="connsiteX84" fmla="*/ 11430 w 37147"/>
                        <a:gd name="connsiteY84" fmla="*/ 13335 h 48577"/>
                        <a:gd name="connsiteX85" fmla="*/ 12383 w 37147"/>
                        <a:gd name="connsiteY85" fmla="*/ 14288 h 48577"/>
                        <a:gd name="connsiteX86" fmla="*/ 13335 w 37147"/>
                        <a:gd name="connsiteY86" fmla="*/ 15240 h 48577"/>
                        <a:gd name="connsiteX87" fmla="*/ 14287 w 37147"/>
                        <a:gd name="connsiteY87" fmla="*/ 16192 h 48577"/>
                        <a:gd name="connsiteX88" fmla="*/ 15240 w 37147"/>
                        <a:gd name="connsiteY88" fmla="*/ 17145 h 48577"/>
                        <a:gd name="connsiteX89" fmla="*/ 16192 w 37147"/>
                        <a:gd name="connsiteY89" fmla="*/ 18097 h 48577"/>
                        <a:gd name="connsiteX90" fmla="*/ 16192 w 37147"/>
                        <a:gd name="connsiteY90" fmla="*/ 18097 h 48577"/>
                        <a:gd name="connsiteX91" fmla="*/ 16192 w 37147"/>
                        <a:gd name="connsiteY91" fmla="*/ 18097 h 48577"/>
                        <a:gd name="connsiteX92" fmla="*/ 16192 w 37147"/>
                        <a:gd name="connsiteY92" fmla="*/ 18097 h 48577"/>
                        <a:gd name="connsiteX93" fmla="*/ 16192 w 37147"/>
                        <a:gd name="connsiteY93" fmla="*/ 19050 h 48577"/>
                        <a:gd name="connsiteX94" fmla="*/ 16192 w 37147"/>
                        <a:gd name="connsiteY94" fmla="*/ 19050 h 48577"/>
                        <a:gd name="connsiteX95" fmla="*/ 16192 w 37147"/>
                        <a:gd name="connsiteY95" fmla="*/ 19050 h 48577"/>
                        <a:gd name="connsiteX96" fmla="*/ 16192 w 37147"/>
                        <a:gd name="connsiteY96" fmla="*/ 20003 h 48577"/>
                        <a:gd name="connsiteX97" fmla="*/ 17145 w 37147"/>
                        <a:gd name="connsiteY97" fmla="*/ 21907 h 48577"/>
                        <a:gd name="connsiteX98" fmla="*/ 18098 w 37147"/>
                        <a:gd name="connsiteY98" fmla="*/ 21907 h 48577"/>
                        <a:gd name="connsiteX99" fmla="*/ 18098 w 37147"/>
                        <a:gd name="connsiteY99" fmla="*/ 21907 h 48577"/>
                        <a:gd name="connsiteX100" fmla="*/ 18098 w 37147"/>
                        <a:gd name="connsiteY100" fmla="*/ 21907 h 48577"/>
                        <a:gd name="connsiteX101" fmla="*/ 18098 w 37147"/>
                        <a:gd name="connsiteY101" fmla="*/ 21907 h 48577"/>
                        <a:gd name="connsiteX102" fmla="*/ 19050 w 37147"/>
                        <a:gd name="connsiteY102" fmla="*/ 23813 h 48577"/>
                        <a:gd name="connsiteX103" fmla="*/ 20002 w 37147"/>
                        <a:gd name="connsiteY103" fmla="*/ 25717 h 48577"/>
                        <a:gd name="connsiteX104" fmla="*/ 20002 w 37147"/>
                        <a:gd name="connsiteY104" fmla="*/ 25717 h 48577"/>
                        <a:gd name="connsiteX105" fmla="*/ 20955 w 37147"/>
                        <a:gd name="connsiteY105" fmla="*/ 26670 h 48577"/>
                        <a:gd name="connsiteX106" fmla="*/ 21908 w 37147"/>
                        <a:gd name="connsiteY106" fmla="*/ 28575 h 48577"/>
                        <a:gd name="connsiteX107" fmla="*/ 22860 w 37147"/>
                        <a:gd name="connsiteY107" fmla="*/ 30480 h 48577"/>
                        <a:gd name="connsiteX108" fmla="*/ 23812 w 37147"/>
                        <a:gd name="connsiteY108" fmla="*/ 31432 h 48577"/>
                        <a:gd name="connsiteX109" fmla="*/ 24765 w 37147"/>
                        <a:gd name="connsiteY109" fmla="*/ 32385 h 48577"/>
                        <a:gd name="connsiteX110" fmla="*/ 25717 w 37147"/>
                        <a:gd name="connsiteY110" fmla="*/ 34290 h 48577"/>
                        <a:gd name="connsiteX111" fmla="*/ 25717 w 37147"/>
                        <a:gd name="connsiteY111" fmla="*/ 35242 h 48577"/>
                        <a:gd name="connsiteX112" fmla="*/ 27623 w 37147"/>
                        <a:gd name="connsiteY112" fmla="*/ 37147 h 48577"/>
                        <a:gd name="connsiteX113" fmla="*/ 28575 w 37147"/>
                        <a:gd name="connsiteY113" fmla="*/ 39053 h 48577"/>
                        <a:gd name="connsiteX114" fmla="*/ 30480 w 37147"/>
                        <a:gd name="connsiteY114" fmla="*/ 41910 h 48577"/>
                        <a:gd name="connsiteX115" fmla="*/ 31433 w 37147"/>
                        <a:gd name="connsiteY115" fmla="*/ 42863 h 48577"/>
                        <a:gd name="connsiteX116" fmla="*/ 32385 w 37147"/>
                        <a:gd name="connsiteY116" fmla="*/ 43815 h 48577"/>
                        <a:gd name="connsiteX117" fmla="*/ 33337 w 37147"/>
                        <a:gd name="connsiteY117" fmla="*/ 44767 h 48577"/>
                        <a:gd name="connsiteX118" fmla="*/ 34290 w 37147"/>
                        <a:gd name="connsiteY118" fmla="*/ 45720 h 48577"/>
                        <a:gd name="connsiteX119" fmla="*/ 34290 w 37147"/>
                        <a:gd name="connsiteY119" fmla="*/ 45720 h 48577"/>
                        <a:gd name="connsiteX120" fmla="*/ 34290 w 37147"/>
                        <a:gd name="connsiteY120" fmla="*/ 45720 h 48577"/>
                        <a:gd name="connsiteX121" fmla="*/ 35243 w 37147"/>
                        <a:gd name="connsiteY121" fmla="*/ 46672 h 48577"/>
                        <a:gd name="connsiteX122" fmla="*/ 36195 w 37147"/>
                        <a:gd name="connsiteY122" fmla="*/ 47625 h 48577"/>
                        <a:gd name="connsiteX123" fmla="*/ 37148 w 37147"/>
                        <a:gd name="connsiteY123" fmla="*/ 47625 h 48577"/>
                        <a:gd name="connsiteX124" fmla="*/ 37148 w 37147"/>
                        <a:gd name="connsiteY124" fmla="*/ 47625 h 48577"/>
                        <a:gd name="connsiteX125" fmla="*/ 37148 w 37147"/>
                        <a:gd name="connsiteY125" fmla="*/ 48578 h 48577"/>
                        <a:gd name="connsiteX126" fmla="*/ 35243 w 37147"/>
                        <a:gd name="connsiteY126" fmla="*/ 42863 h 48577"/>
                        <a:gd name="connsiteX127" fmla="*/ 35243 w 37147"/>
                        <a:gd name="connsiteY127" fmla="*/ 42863 h 48577"/>
                        <a:gd name="connsiteX128" fmla="*/ 35243 w 37147"/>
                        <a:gd name="connsiteY128" fmla="*/ 42863 h 48577"/>
                        <a:gd name="connsiteX129" fmla="*/ 27623 w 37147"/>
                        <a:gd name="connsiteY129" fmla="*/ 34290 h 48577"/>
                        <a:gd name="connsiteX130" fmla="*/ 27623 w 37147"/>
                        <a:gd name="connsiteY130" fmla="*/ 34290 h 48577"/>
                        <a:gd name="connsiteX131" fmla="*/ 27623 w 37147"/>
                        <a:gd name="connsiteY131" fmla="*/ 34290 h 48577"/>
                        <a:gd name="connsiteX132" fmla="*/ 27623 w 37147"/>
                        <a:gd name="connsiteY132" fmla="*/ 34290 h 48577"/>
                        <a:gd name="connsiteX133" fmla="*/ 27623 w 37147"/>
                        <a:gd name="connsiteY133" fmla="*/ 34290 h 48577"/>
                        <a:gd name="connsiteX134" fmla="*/ 28575 w 37147"/>
                        <a:gd name="connsiteY134" fmla="*/ 35242 h 48577"/>
                        <a:gd name="connsiteX135" fmla="*/ 28575 w 37147"/>
                        <a:gd name="connsiteY135" fmla="*/ 35242 h 48577"/>
                        <a:gd name="connsiteX136" fmla="*/ 28575 w 37147"/>
                        <a:gd name="connsiteY136" fmla="*/ 35242 h 48577"/>
                        <a:gd name="connsiteX137" fmla="*/ 28575 w 37147"/>
                        <a:gd name="connsiteY137" fmla="*/ 35242 h 48577"/>
                        <a:gd name="connsiteX138" fmla="*/ 28575 w 37147"/>
                        <a:gd name="connsiteY138" fmla="*/ 35242 h 485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37147" h="48577">
                          <a:moveTo>
                            <a:pt x="35243" y="42863"/>
                          </a:moveTo>
                          <a:cubicBezTo>
                            <a:pt x="35243" y="41910"/>
                            <a:pt x="36195" y="41910"/>
                            <a:pt x="36195" y="41910"/>
                          </a:cubicBezTo>
                          <a:cubicBezTo>
                            <a:pt x="36195" y="41910"/>
                            <a:pt x="36195" y="41910"/>
                            <a:pt x="36195" y="41910"/>
                          </a:cubicBezTo>
                          <a:cubicBezTo>
                            <a:pt x="36195" y="41910"/>
                            <a:pt x="36195" y="41910"/>
                            <a:pt x="36195" y="41910"/>
                          </a:cubicBezTo>
                          <a:cubicBezTo>
                            <a:pt x="36195" y="41910"/>
                            <a:pt x="36195" y="40957"/>
                            <a:pt x="35243" y="40957"/>
                          </a:cubicBezTo>
                          <a:cubicBezTo>
                            <a:pt x="35243" y="40957"/>
                            <a:pt x="34290" y="40957"/>
                            <a:pt x="34290" y="40005"/>
                          </a:cubicBezTo>
                          <a:cubicBezTo>
                            <a:pt x="34290" y="40005"/>
                            <a:pt x="34290" y="39053"/>
                            <a:pt x="33337" y="39053"/>
                          </a:cubicBezTo>
                          <a:cubicBezTo>
                            <a:pt x="33337" y="39053"/>
                            <a:pt x="33337" y="39053"/>
                            <a:pt x="33337" y="39053"/>
                          </a:cubicBezTo>
                          <a:cubicBezTo>
                            <a:pt x="33337" y="39053"/>
                            <a:pt x="33337" y="38100"/>
                            <a:pt x="32385" y="38100"/>
                          </a:cubicBezTo>
                          <a:cubicBezTo>
                            <a:pt x="32385" y="38100"/>
                            <a:pt x="32385" y="38100"/>
                            <a:pt x="32385" y="38100"/>
                          </a:cubicBezTo>
                          <a:cubicBezTo>
                            <a:pt x="32385" y="38100"/>
                            <a:pt x="32385" y="38100"/>
                            <a:pt x="32385" y="37147"/>
                          </a:cubicBezTo>
                          <a:cubicBezTo>
                            <a:pt x="32385" y="36195"/>
                            <a:pt x="31433" y="36195"/>
                            <a:pt x="31433" y="36195"/>
                          </a:cubicBezTo>
                          <a:cubicBezTo>
                            <a:pt x="31433" y="36195"/>
                            <a:pt x="30480" y="35242"/>
                            <a:pt x="30480" y="35242"/>
                          </a:cubicBezTo>
                          <a:cubicBezTo>
                            <a:pt x="30480" y="35242"/>
                            <a:pt x="30480" y="35242"/>
                            <a:pt x="30480" y="35242"/>
                          </a:cubicBezTo>
                          <a:cubicBezTo>
                            <a:pt x="30480" y="35242"/>
                            <a:pt x="29527" y="34290"/>
                            <a:pt x="29527" y="34290"/>
                          </a:cubicBezTo>
                          <a:cubicBezTo>
                            <a:pt x="29527" y="34290"/>
                            <a:pt x="29527" y="33338"/>
                            <a:pt x="28575" y="33338"/>
                          </a:cubicBezTo>
                          <a:cubicBezTo>
                            <a:pt x="27623" y="32385"/>
                            <a:pt x="27623" y="32385"/>
                            <a:pt x="26670" y="31432"/>
                          </a:cubicBezTo>
                          <a:cubicBezTo>
                            <a:pt x="26670" y="31432"/>
                            <a:pt x="26670" y="31432"/>
                            <a:pt x="26670" y="30480"/>
                          </a:cubicBezTo>
                          <a:cubicBezTo>
                            <a:pt x="26670" y="30480"/>
                            <a:pt x="25717" y="29528"/>
                            <a:pt x="25717" y="28575"/>
                          </a:cubicBezTo>
                          <a:cubicBezTo>
                            <a:pt x="25717" y="28575"/>
                            <a:pt x="24765" y="27622"/>
                            <a:pt x="24765" y="26670"/>
                          </a:cubicBezTo>
                          <a:cubicBezTo>
                            <a:pt x="24765" y="25717"/>
                            <a:pt x="24765" y="26670"/>
                            <a:pt x="23812" y="25717"/>
                          </a:cubicBezTo>
                          <a:cubicBezTo>
                            <a:pt x="23812" y="25717"/>
                            <a:pt x="23812" y="24765"/>
                            <a:pt x="23812" y="25717"/>
                          </a:cubicBezTo>
                          <a:cubicBezTo>
                            <a:pt x="23812" y="25717"/>
                            <a:pt x="23812" y="25717"/>
                            <a:pt x="23812" y="25717"/>
                          </a:cubicBezTo>
                          <a:cubicBezTo>
                            <a:pt x="23812" y="25717"/>
                            <a:pt x="23812" y="25717"/>
                            <a:pt x="23812" y="25717"/>
                          </a:cubicBezTo>
                          <a:cubicBezTo>
                            <a:pt x="23812" y="25717"/>
                            <a:pt x="22860" y="24765"/>
                            <a:pt x="22860" y="24765"/>
                          </a:cubicBezTo>
                          <a:cubicBezTo>
                            <a:pt x="22860" y="24765"/>
                            <a:pt x="22860" y="23813"/>
                            <a:pt x="21908" y="23813"/>
                          </a:cubicBezTo>
                          <a:cubicBezTo>
                            <a:pt x="21908" y="23813"/>
                            <a:pt x="21908" y="23813"/>
                            <a:pt x="21908" y="23813"/>
                          </a:cubicBezTo>
                          <a:cubicBezTo>
                            <a:pt x="21908" y="23813"/>
                            <a:pt x="21908" y="22860"/>
                            <a:pt x="20955" y="22860"/>
                          </a:cubicBezTo>
                          <a:cubicBezTo>
                            <a:pt x="20002" y="22860"/>
                            <a:pt x="20955" y="22860"/>
                            <a:pt x="20955" y="22860"/>
                          </a:cubicBezTo>
                          <a:cubicBezTo>
                            <a:pt x="20955" y="22860"/>
                            <a:pt x="20955" y="22860"/>
                            <a:pt x="20955" y="22860"/>
                          </a:cubicBezTo>
                          <a:cubicBezTo>
                            <a:pt x="20955" y="22860"/>
                            <a:pt x="20955" y="22860"/>
                            <a:pt x="20955" y="22860"/>
                          </a:cubicBezTo>
                          <a:cubicBezTo>
                            <a:pt x="20955" y="22860"/>
                            <a:pt x="20955" y="22860"/>
                            <a:pt x="20955" y="22860"/>
                          </a:cubicBezTo>
                          <a:cubicBezTo>
                            <a:pt x="20955" y="22860"/>
                            <a:pt x="20955" y="22860"/>
                            <a:pt x="20955" y="22860"/>
                          </a:cubicBezTo>
                          <a:cubicBezTo>
                            <a:pt x="20955" y="22860"/>
                            <a:pt x="20955" y="22860"/>
                            <a:pt x="20955" y="21907"/>
                          </a:cubicBezTo>
                          <a:cubicBezTo>
                            <a:pt x="20955" y="21907"/>
                            <a:pt x="20002" y="20955"/>
                            <a:pt x="20002" y="20955"/>
                          </a:cubicBezTo>
                          <a:cubicBezTo>
                            <a:pt x="20002" y="20955"/>
                            <a:pt x="19050" y="20955"/>
                            <a:pt x="19050" y="20003"/>
                          </a:cubicBezTo>
                          <a:cubicBezTo>
                            <a:pt x="19050" y="20003"/>
                            <a:pt x="19050" y="20003"/>
                            <a:pt x="19050" y="20003"/>
                          </a:cubicBezTo>
                          <a:cubicBezTo>
                            <a:pt x="19050" y="20003"/>
                            <a:pt x="19050" y="20003"/>
                            <a:pt x="18098" y="19050"/>
                          </a:cubicBezTo>
                          <a:cubicBezTo>
                            <a:pt x="18098" y="19050"/>
                            <a:pt x="18098" y="19050"/>
                            <a:pt x="18098" y="19050"/>
                          </a:cubicBezTo>
                          <a:cubicBezTo>
                            <a:pt x="18098" y="19050"/>
                            <a:pt x="18098" y="19050"/>
                            <a:pt x="18098" y="19050"/>
                          </a:cubicBezTo>
                          <a:cubicBezTo>
                            <a:pt x="18098" y="18097"/>
                            <a:pt x="17145" y="18097"/>
                            <a:pt x="17145" y="17145"/>
                          </a:cubicBezTo>
                          <a:cubicBezTo>
                            <a:pt x="17145" y="17145"/>
                            <a:pt x="16192" y="16192"/>
                            <a:pt x="16192" y="16192"/>
                          </a:cubicBezTo>
                          <a:cubicBezTo>
                            <a:pt x="16192" y="16192"/>
                            <a:pt x="15240" y="15240"/>
                            <a:pt x="15240" y="15240"/>
                          </a:cubicBezTo>
                          <a:cubicBezTo>
                            <a:pt x="15240" y="15240"/>
                            <a:pt x="15240" y="15240"/>
                            <a:pt x="15240" y="15240"/>
                          </a:cubicBezTo>
                          <a:cubicBezTo>
                            <a:pt x="15240" y="15240"/>
                            <a:pt x="15240" y="14288"/>
                            <a:pt x="14287" y="14288"/>
                          </a:cubicBezTo>
                          <a:cubicBezTo>
                            <a:pt x="14287" y="14288"/>
                            <a:pt x="14287" y="14288"/>
                            <a:pt x="14287" y="14288"/>
                          </a:cubicBezTo>
                          <a:cubicBezTo>
                            <a:pt x="14287" y="14288"/>
                            <a:pt x="13335" y="13335"/>
                            <a:pt x="13335" y="13335"/>
                          </a:cubicBezTo>
                          <a:cubicBezTo>
                            <a:pt x="13335" y="13335"/>
                            <a:pt x="13335" y="13335"/>
                            <a:pt x="13335" y="13335"/>
                          </a:cubicBezTo>
                          <a:cubicBezTo>
                            <a:pt x="13335" y="13335"/>
                            <a:pt x="13335" y="13335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1430"/>
                          </a:cubicBezTo>
                          <a:cubicBezTo>
                            <a:pt x="13335" y="11430"/>
                            <a:pt x="12383" y="10478"/>
                            <a:pt x="12383" y="10478"/>
                          </a:cubicBezTo>
                          <a:cubicBezTo>
                            <a:pt x="12383" y="10478"/>
                            <a:pt x="12383" y="10478"/>
                            <a:pt x="11430" y="10478"/>
                          </a:cubicBezTo>
                          <a:cubicBezTo>
                            <a:pt x="10477" y="9525"/>
                            <a:pt x="10477" y="8572"/>
                            <a:pt x="9525" y="8572"/>
                          </a:cubicBezTo>
                          <a:cubicBezTo>
                            <a:pt x="9525" y="8572"/>
                            <a:pt x="8573" y="8572"/>
                            <a:pt x="8573" y="7620"/>
                          </a:cubicBezTo>
                          <a:cubicBezTo>
                            <a:pt x="8573" y="7620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6667"/>
                            <a:pt x="7620" y="6667"/>
                          </a:cubicBezTo>
                          <a:cubicBezTo>
                            <a:pt x="7620" y="6667"/>
                            <a:pt x="7620" y="5715"/>
                            <a:pt x="6667" y="5715"/>
                          </a:cubicBezTo>
                          <a:cubicBezTo>
                            <a:pt x="6667" y="5715"/>
                            <a:pt x="6667" y="5715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6667" y="4763"/>
                            <a:pt x="6667" y="4763"/>
                          </a:cubicBezTo>
                          <a:cubicBezTo>
                            <a:pt x="6667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4763" y="3810"/>
                            <a:pt x="4763" y="3810"/>
                          </a:cubicBezTo>
                          <a:cubicBezTo>
                            <a:pt x="3810" y="2857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953"/>
                            <a:pt x="1905" y="953"/>
                          </a:cubicBezTo>
                          <a:cubicBezTo>
                            <a:pt x="952" y="953"/>
                            <a:pt x="952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952" y="953"/>
                          </a:cubicBezTo>
                          <a:cubicBezTo>
                            <a:pt x="952" y="953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2858" y="2857"/>
                            <a:pt x="2858" y="2857"/>
                          </a:cubicBezTo>
                          <a:cubicBezTo>
                            <a:pt x="2858" y="2857"/>
                            <a:pt x="3810" y="2857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4763" y="4763"/>
                          </a:cubicBezTo>
                          <a:cubicBezTo>
                            <a:pt x="4763" y="4763"/>
                            <a:pt x="5715" y="5715"/>
                            <a:pt x="5715" y="6667"/>
                          </a:cubicBezTo>
                          <a:cubicBezTo>
                            <a:pt x="5715" y="6667"/>
                            <a:pt x="6667" y="7620"/>
                            <a:pt x="6667" y="7620"/>
                          </a:cubicBezTo>
                          <a:cubicBezTo>
                            <a:pt x="6667" y="7620"/>
                            <a:pt x="6667" y="8572"/>
                            <a:pt x="7620" y="8572"/>
                          </a:cubicBezTo>
                          <a:cubicBezTo>
                            <a:pt x="7620" y="8572"/>
                            <a:pt x="8573" y="8572"/>
                            <a:pt x="8573" y="9525"/>
                          </a:cubicBezTo>
                          <a:cubicBezTo>
                            <a:pt x="8573" y="9525"/>
                            <a:pt x="9525" y="10478"/>
                            <a:pt x="9525" y="10478"/>
                          </a:cubicBezTo>
                          <a:cubicBezTo>
                            <a:pt x="9525" y="10478"/>
                            <a:pt x="10477" y="10478"/>
                            <a:pt x="10477" y="11430"/>
                          </a:cubicBezTo>
                          <a:cubicBezTo>
                            <a:pt x="10477" y="11430"/>
                            <a:pt x="10477" y="12382"/>
                            <a:pt x="11430" y="12382"/>
                          </a:cubicBezTo>
                          <a:cubicBezTo>
                            <a:pt x="11430" y="12382"/>
                            <a:pt x="11430" y="12382"/>
                            <a:pt x="11430" y="13335"/>
                          </a:cubicBezTo>
                          <a:cubicBezTo>
                            <a:pt x="11430" y="13335"/>
                            <a:pt x="12383" y="14288"/>
                            <a:pt x="12383" y="14288"/>
                          </a:cubicBezTo>
                          <a:cubicBezTo>
                            <a:pt x="12383" y="14288"/>
                            <a:pt x="12383" y="15240"/>
                            <a:pt x="13335" y="15240"/>
                          </a:cubicBezTo>
                          <a:cubicBezTo>
                            <a:pt x="13335" y="15240"/>
                            <a:pt x="13335" y="15240"/>
                            <a:pt x="14287" y="16192"/>
                          </a:cubicBezTo>
                          <a:cubicBezTo>
                            <a:pt x="14287" y="16192"/>
                            <a:pt x="15240" y="16192"/>
                            <a:pt x="15240" y="17145"/>
                          </a:cubicBezTo>
                          <a:cubicBezTo>
                            <a:pt x="15240" y="17145"/>
                            <a:pt x="15240" y="18097"/>
                            <a:pt x="16192" y="18097"/>
                          </a:cubicBezTo>
                          <a:cubicBezTo>
                            <a:pt x="16192" y="18097"/>
                            <a:pt x="16192" y="18097"/>
                            <a:pt x="16192" y="18097"/>
                          </a:cubicBezTo>
                          <a:cubicBezTo>
                            <a:pt x="16192" y="18097"/>
                            <a:pt x="16192" y="18097"/>
                            <a:pt x="16192" y="18097"/>
                          </a:cubicBezTo>
                          <a:cubicBezTo>
                            <a:pt x="16192" y="18097"/>
                            <a:pt x="16192" y="18097"/>
                            <a:pt x="16192" y="18097"/>
                          </a:cubicBezTo>
                          <a:cubicBezTo>
                            <a:pt x="16192" y="18097"/>
                            <a:pt x="16192" y="19050"/>
                            <a:pt x="16192" y="19050"/>
                          </a:cubicBezTo>
                          <a:cubicBezTo>
                            <a:pt x="16192" y="19050"/>
                            <a:pt x="16192" y="19050"/>
                            <a:pt x="16192" y="19050"/>
                          </a:cubicBezTo>
                          <a:cubicBezTo>
                            <a:pt x="16192" y="19050"/>
                            <a:pt x="16192" y="19050"/>
                            <a:pt x="16192" y="19050"/>
                          </a:cubicBezTo>
                          <a:cubicBezTo>
                            <a:pt x="16192" y="19050"/>
                            <a:pt x="16192" y="20003"/>
                            <a:pt x="16192" y="20003"/>
                          </a:cubicBezTo>
                          <a:cubicBezTo>
                            <a:pt x="17145" y="20955"/>
                            <a:pt x="17145" y="20955"/>
                            <a:pt x="17145" y="21907"/>
                          </a:cubicBezTo>
                          <a:cubicBezTo>
                            <a:pt x="17145" y="22860"/>
                            <a:pt x="17145" y="21907"/>
                            <a:pt x="18098" y="21907"/>
                          </a:cubicBezTo>
                          <a:cubicBezTo>
                            <a:pt x="18098" y="21907"/>
                            <a:pt x="18098" y="21907"/>
                            <a:pt x="18098" y="21907"/>
                          </a:cubicBezTo>
                          <a:cubicBezTo>
                            <a:pt x="18098" y="21907"/>
                            <a:pt x="18098" y="21907"/>
                            <a:pt x="18098" y="21907"/>
                          </a:cubicBezTo>
                          <a:cubicBezTo>
                            <a:pt x="18098" y="21907"/>
                            <a:pt x="18098" y="21907"/>
                            <a:pt x="18098" y="21907"/>
                          </a:cubicBezTo>
                          <a:cubicBezTo>
                            <a:pt x="18098" y="22860"/>
                            <a:pt x="19050" y="22860"/>
                            <a:pt x="19050" y="23813"/>
                          </a:cubicBezTo>
                          <a:cubicBezTo>
                            <a:pt x="19050" y="24765"/>
                            <a:pt x="20002" y="24765"/>
                            <a:pt x="20002" y="25717"/>
                          </a:cubicBezTo>
                          <a:cubicBezTo>
                            <a:pt x="20002" y="25717"/>
                            <a:pt x="20002" y="25717"/>
                            <a:pt x="20002" y="25717"/>
                          </a:cubicBezTo>
                          <a:cubicBezTo>
                            <a:pt x="20002" y="25717"/>
                            <a:pt x="20955" y="25717"/>
                            <a:pt x="20955" y="26670"/>
                          </a:cubicBezTo>
                          <a:cubicBezTo>
                            <a:pt x="20955" y="26670"/>
                            <a:pt x="21908" y="27622"/>
                            <a:pt x="21908" y="28575"/>
                          </a:cubicBezTo>
                          <a:cubicBezTo>
                            <a:pt x="21908" y="28575"/>
                            <a:pt x="22860" y="29528"/>
                            <a:pt x="22860" y="30480"/>
                          </a:cubicBezTo>
                          <a:cubicBezTo>
                            <a:pt x="22860" y="31432"/>
                            <a:pt x="23812" y="31432"/>
                            <a:pt x="23812" y="31432"/>
                          </a:cubicBezTo>
                          <a:cubicBezTo>
                            <a:pt x="23812" y="31432"/>
                            <a:pt x="23812" y="31432"/>
                            <a:pt x="24765" y="32385"/>
                          </a:cubicBezTo>
                          <a:cubicBezTo>
                            <a:pt x="24765" y="33338"/>
                            <a:pt x="25717" y="33338"/>
                            <a:pt x="25717" y="34290"/>
                          </a:cubicBezTo>
                          <a:cubicBezTo>
                            <a:pt x="25717" y="34290"/>
                            <a:pt x="25717" y="34290"/>
                            <a:pt x="25717" y="35242"/>
                          </a:cubicBezTo>
                          <a:cubicBezTo>
                            <a:pt x="25717" y="35242"/>
                            <a:pt x="26670" y="36195"/>
                            <a:pt x="27623" y="37147"/>
                          </a:cubicBezTo>
                          <a:cubicBezTo>
                            <a:pt x="27623" y="38100"/>
                            <a:pt x="28575" y="38100"/>
                            <a:pt x="28575" y="39053"/>
                          </a:cubicBezTo>
                          <a:cubicBezTo>
                            <a:pt x="29527" y="40005"/>
                            <a:pt x="29527" y="40957"/>
                            <a:pt x="30480" y="41910"/>
                          </a:cubicBezTo>
                          <a:cubicBezTo>
                            <a:pt x="30480" y="41910"/>
                            <a:pt x="31433" y="42863"/>
                            <a:pt x="31433" y="42863"/>
                          </a:cubicBezTo>
                          <a:cubicBezTo>
                            <a:pt x="31433" y="42863"/>
                            <a:pt x="31433" y="42863"/>
                            <a:pt x="32385" y="43815"/>
                          </a:cubicBezTo>
                          <a:cubicBezTo>
                            <a:pt x="32385" y="43815"/>
                            <a:pt x="33337" y="44767"/>
                            <a:pt x="33337" y="44767"/>
                          </a:cubicBezTo>
                          <a:cubicBezTo>
                            <a:pt x="33337" y="44767"/>
                            <a:pt x="34290" y="45720"/>
                            <a:pt x="34290" y="45720"/>
                          </a:cubicBezTo>
                          <a:cubicBezTo>
                            <a:pt x="34290" y="45720"/>
                            <a:pt x="34290" y="45720"/>
                            <a:pt x="34290" y="45720"/>
                          </a:cubicBezTo>
                          <a:cubicBezTo>
                            <a:pt x="34290" y="45720"/>
                            <a:pt x="34290" y="45720"/>
                            <a:pt x="34290" y="45720"/>
                          </a:cubicBezTo>
                          <a:cubicBezTo>
                            <a:pt x="34290" y="45720"/>
                            <a:pt x="35243" y="46672"/>
                            <a:pt x="35243" y="46672"/>
                          </a:cubicBezTo>
                          <a:cubicBezTo>
                            <a:pt x="35243" y="46672"/>
                            <a:pt x="35243" y="47625"/>
                            <a:pt x="36195" y="47625"/>
                          </a:cubicBezTo>
                          <a:cubicBezTo>
                            <a:pt x="36195" y="47625"/>
                            <a:pt x="37148" y="47625"/>
                            <a:pt x="37148" y="47625"/>
                          </a:cubicBezTo>
                          <a:cubicBezTo>
                            <a:pt x="37148" y="47625"/>
                            <a:pt x="37148" y="47625"/>
                            <a:pt x="37148" y="47625"/>
                          </a:cubicBezTo>
                          <a:cubicBezTo>
                            <a:pt x="36195" y="47625"/>
                            <a:pt x="37148" y="48578"/>
                            <a:pt x="37148" y="48578"/>
                          </a:cubicBezTo>
                          <a:cubicBezTo>
                            <a:pt x="34290" y="42863"/>
                            <a:pt x="34290" y="43815"/>
                            <a:pt x="35243" y="42863"/>
                          </a:cubicBezTo>
                          <a:cubicBezTo>
                            <a:pt x="34290" y="43815"/>
                            <a:pt x="34290" y="43815"/>
                            <a:pt x="35243" y="42863"/>
                          </a:cubicBezTo>
                          <a:cubicBezTo>
                            <a:pt x="34290" y="42863"/>
                            <a:pt x="34290" y="43815"/>
                            <a:pt x="35243" y="42863"/>
                          </a:cubicBezTo>
                          <a:close/>
                          <a:moveTo>
                            <a:pt x="27623" y="34290"/>
                          </a:moveTo>
                          <a:cubicBezTo>
                            <a:pt x="27623" y="34290"/>
                            <a:pt x="27623" y="34290"/>
                            <a:pt x="27623" y="34290"/>
                          </a:cubicBezTo>
                          <a:cubicBezTo>
                            <a:pt x="27623" y="33338"/>
                            <a:pt x="27623" y="33338"/>
                            <a:pt x="27623" y="34290"/>
                          </a:cubicBezTo>
                          <a:cubicBezTo>
                            <a:pt x="28575" y="33338"/>
                            <a:pt x="27623" y="34290"/>
                            <a:pt x="27623" y="34290"/>
                          </a:cubicBezTo>
                          <a:cubicBezTo>
                            <a:pt x="27623" y="34290"/>
                            <a:pt x="27623" y="34290"/>
                            <a:pt x="27623" y="34290"/>
                          </a:cubicBezTo>
                          <a:close/>
                          <a:moveTo>
                            <a:pt x="28575" y="35242"/>
                          </a:moveTo>
                          <a:cubicBezTo>
                            <a:pt x="28575" y="35242"/>
                            <a:pt x="27623" y="35242"/>
                            <a:pt x="28575" y="35242"/>
                          </a:cubicBezTo>
                          <a:cubicBezTo>
                            <a:pt x="27623" y="35242"/>
                            <a:pt x="27623" y="35242"/>
                            <a:pt x="28575" y="35242"/>
                          </a:cubicBezTo>
                          <a:cubicBezTo>
                            <a:pt x="28575" y="35242"/>
                            <a:pt x="28575" y="35242"/>
                            <a:pt x="28575" y="35242"/>
                          </a:cubicBezTo>
                          <a:cubicBezTo>
                            <a:pt x="28575" y="35242"/>
                            <a:pt x="28575" y="35242"/>
                            <a:pt x="28575" y="35242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894" name="图形 2"/>
                  <p:cNvGrpSpPr/>
                  <p:nvPr/>
                </p:nvGrpSpPr>
                <p:grpSpPr>
                  <a:xfrm>
                    <a:off x="3915580" y="4876799"/>
                    <a:ext cx="22054" cy="26669"/>
                    <a:chOff x="3915580" y="4876799"/>
                    <a:chExt cx="22054" cy="26669"/>
                  </a:xfrm>
                  <a:solidFill>
                    <a:srgbClr val="6B3E34"/>
                  </a:solidFill>
                </p:grpSpPr>
                <p:sp>
                  <p:nvSpPr>
                    <p:cNvPr id="1895" name="任意多边形: 形状 1778"/>
                    <p:cNvSpPr/>
                    <p:nvPr/>
                  </p:nvSpPr>
                  <p:spPr>
                    <a:xfrm>
                      <a:off x="3916680" y="48777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6" name="任意多边形: 形状 1779"/>
                    <p:cNvSpPr/>
                    <p:nvPr/>
                  </p:nvSpPr>
                  <p:spPr>
                    <a:xfrm>
                      <a:off x="3916918" y="4876799"/>
                      <a:ext cx="20716" cy="26669"/>
                    </a:xfrm>
                    <a:custGeom>
                      <a:avLst/>
                      <a:gdLst>
                        <a:gd name="connsiteX0" fmla="*/ 15954 w 20716"/>
                        <a:gd name="connsiteY0" fmla="*/ 26670 h 26669"/>
                        <a:gd name="connsiteX1" fmla="*/ 15954 w 20716"/>
                        <a:gd name="connsiteY1" fmla="*/ 26670 h 26669"/>
                        <a:gd name="connsiteX2" fmla="*/ 15002 w 20716"/>
                        <a:gd name="connsiteY2" fmla="*/ 24765 h 26669"/>
                        <a:gd name="connsiteX3" fmla="*/ 14049 w 20716"/>
                        <a:gd name="connsiteY3" fmla="*/ 23813 h 26669"/>
                        <a:gd name="connsiteX4" fmla="*/ 14049 w 20716"/>
                        <a:gd name="connsiteY4" fmla="*/ 22860 h 26669"/>
                        <a:gd name="connsiteX5" fmla="*/ 14049 w 20716"/>
                        <a:gd name="connsiteY5" fmla="*/ 22860 h 26669"/>
                        <a:gd name="connsiteX6" fmla="*/ 14049 w 20716"/>
                        <a:gd name="connsiteY6" fmla="*/ 21907 h 26669"/>
                        <a:gd name="connsiteX7" fmla="*/ 14049 w 20716"/>
                        <a:gd name="connsiteY7" fmla="*/ 20955 h 26669"/>
                        <a:gd name="connsiteX8" fmla="*/ 14049 w 20716"/>
                        <a:gd name="connsiteY8" fmla="*/ 20003 h 26669"/>
                        <a:gd name="connsiteX9" fmla="*/ 13097 w 20716"/>
                        <a:gd name="connsiteY9" fmla="*/ 19050 h 26669"/>
                        <a:gd name="connsiteX10" fmla="*/ 13097 w 20716"/>
                        <a:gd name="connsiteY10" fmla="*/ 19050 h 26669"/>
                        <a:gd name="connsiteX11" fmla="*/ 13097 w 20716"/>
                        <a:gd name="connsiteY11" fmla="*/ 19050 h 26669"/>
                        <a:gd name="connsiteX12" fmla="*/ 13097 w 20716"/>
                        <a:gd name="connsiteY12" fmla="*/ 18097 h 26669"/>
                        <a:gd name="connsiteX13" fmla="*/ 12144 w 20716"/>
                        <a:gd name="connsiteY13" fmla="*/ 17145 h 26669"/>
                        <a:gd name="connsiteX14" fmla="*/ 11192 w 20716"/>
                        <a:gd name="connsiteY14" fmla="*/ 16193 h 26669"/>
                        <a:gd name="connsiteX15" fmla="*/ 11192 w 20716"/>
                        <a:gd name="connsiteY15" fmla="*/ 16193 h 26669"/>
                        <a:gd name="connsiteX16" fmla="*/ 11192 w 20716"/>
                        <a:gd name="connsiteY16" fmla="*/ 16193 h 26669"/>
                        <a:gd name="connsiteX17" fmla="*/ 10239 w 20716"/>
                        <a:gd name="connsiteY17" fmla="*/ 15240 h 26669"/>
                        <a:gd name="connsiteX18" fmla="*/ 9287 w 20716"/>
                        <a:gd name="connsiteY18" fmla="*/ 14288 h 26669"/>
                        <a:gd name="connsiteX19" fmla="*/ 9287 w 20716"/>
                        <a:gd name="connsiteY19" fmla="*/ 14288 h 26669"/>
                        <a:gd name="connsiteX20" fmla="*/ 9287 w 20716"/>
                        <a:gd name="connsiteY20" fmla="*/ 13335 h 26669"/>
                        <a:gd name="connsiteX21" fmla="*/ 9287 w 20716"/>
                        <a:gd name="connsiteY21" fmla="*/ 13335 h 26669"/>
                        <a:gd name="connsiteX22" fmla="*/ 9287 w 20716"/>
                        <a:gd name="connsiteY22" fmla="*/ 13335 h 26669"/>
                        <a:gd name="connsiteX23" fmla="*/ 9287 w 20716"/>
                        <a:gd name="connsiteY23" fmla="*/ 13335 h 26669"/>
                        <a:gd name="connsiteX24" fmla="*/ 9287 w 20716"/>
                        <a:gd name="connsiteY24" fmla="*/ 13335 h 26669"/>
                        <a:gd name="connsiteX25" fmla="*/ 9287 w 20716"/>
                        <a:gd name="connsiteY25" fmla="*/ 13335 h 26669"/>
                        <a:gd name="connsiteX26" fmla="*/ 8334 w 20716"/>
                        <a:gd name="connsiteY26" fmla="*/ 12382 h 26669"/>
                        <a:gd name="connsiteX27" fmla="*/ 8334 w 20716"/>
                        <a:gd name="connsiteY27" fmla="*/ 11430 h 26669"/>
                        <a:gd name="connsiteX28" fmla="*/ 8334 w 20716"/>
                        <a:gd name="connsiteY28" fmla="*/ 11430 h 26669"/>
                        <a:gd name="connsiteX29" fmla="*/ 8334 w 20716"/>
                        <a:gd name="connsiteY29" fmla="*/ 11430 h 26669"/>
                        <a:gd name="connsiteX30" fmla="*/ 8334 w 20716"/>
                        <a:gd name="connsiteY30" fmla="*/ 11430 h 26669"/>
                        <a:gd name="connsiteX31" fmla="*/ 7382 w 20716"/>
                        <a:gd name="connsiteY31" fmla="*/ 11430 h 26669"/>
                        <a:gd name="connsiteX32" fmla="*/ 6429 w 20716"/>
                        <a:gd name="connsiteY32" fmla="*/ 9525 h 26669"/>
                        <a:gd name="connsiteX33" fmla="*/ 5477 w 20716"/>
                        <a:gd name="connsiteY33" fmla="*/ 8572 h 26669"/>
                        <a:gd name="connsiteX34" fmla="*/ 4524 w 20716"/>
                        <a:gd name="connsiteY34" fmla="*/ 6668 h 26669"/>
                        <a:gd name="connsiteX35" fmla="*/ 3572 w 20716"/>
                        <a:gd name="connsiteY35" fmla="*/ 4763 h 26669"/>
                        <a:gd name="connsiteX36" fmla="*/ 3572 w 20716"/>
                        <a:gd name="connsiteY36" fmla="*/ 4763 h 26669"/>
                        <a:gd name="connsiteX37" fmla="*/ 2619 w 20716"/>
                        <a:gd name="connsiteY37" fmla="*/ 3810 h 26669"/>
                        <a:gd name="connsiteX38" fmla="*/ 2619 w 20716"/>
                        <a:gd name="connsiteY38" fmla="*/ 3810 h 26669"/>
                        <a:gd name="connsiteX39" fmla="*/ 2619 w 20716"/>
                        <a:gd name="connsiteY39" fmla="*/ 3810 h 26669"/>
                        <a:gd name="connsiteX40" fmla="*/ 2619 w 20716"/>
                        <a:gd name="connsiteY40" fmla="*/ 3810 h 26669"/>
                        <a:gd name="connsiteX41" fmla="*/ 2619 w 20716"/>
                        <a:gd name="connsiteY41" fmla="*/ 3810 h 26669"/>
                        <a:gd name="connsiteX42" fmla="*/ 2619 w 20716"/>
                        <a:gd name="connsiteY42" fmla="*/ 2857 h 26669"/>
                        <a:gd name="connsiteX43" fmla="*/ 2619 w 20716"/>
                        <a:gd name="connsiteY43" fmla="*/ 2857 h 26669"/>
                        <a:gd name="connsiteX44" fmla="*/ 1667 w 20716"/>
                        <a:gd name="connsiteY44" fmla="*/ 2857 h 26669"/>
                        <a:gd name="connsiteX45" fmla="*/ 1667 w 20716"/>
                        <a:gd name="connsiteY45" fmla="*/ 2857 h 26669"/>
                        <a:gd name="connsiteX46" fmla="*/ 1667 w 20716"/>
                        <a:gd name="connsiteY46" fmla="*/ 2857 h 26669"/>
                        <a:gd name="connsiteX47" fmla="*/ 2619 w 20716"/>
                        <a:gd name="connsiteY47" fmla="*/ 953 h 26669"/>
                        <a:gd name="connsiteX48" fmla="*/ 2619 w 20716"/>
                        <a:gd name="connsiteY48" fmla="*/ 953 h 26669"/>
                        <a:gd name="connsiteX49" fmla="*/ 2619 w 20716"/>
                        <a:gd name="connsiteY49" fmla="*/ 953 h 26669"/>
                        <a:gd name="connsiteX50" fmla="*/ 2619 w 20716"/>
                        <a:gd name="connsiteY50" fmla="*/ 953 h 26669"/>
                        <a:gd name="connsiteX51" fmla="*/ 2619 w 20716"/>
                        <a:gd name="connsiteY51" fmla="*/ 953 h 26669"/>
                        <a:gd name="connsiteX52" fmla="*/ 2619 w 20716"/>
                        <a:gd name="connsiteY52" fmla="*/ 0 h 26669"/>
                        <a:gd name="connsiteX53" fmla="*/ 3572 w 20716"/>
                        <a:gd name="connsiteY53" fmla="*/ 953 h 26669"/>
                        <a:gd name="connsiteX54" fmla="*/ 3572 w 20716"/>
                        <a:gd name="connsiteY54" fmla="*/ 1905 h 26669"/>
                        <a:gd name="connsiteX55" fmla="*/ 3572 w 20716"/>
                        <a:gd name="connsiteY55" fmla="*/ 1905 h 26669"/>
                        <a:gd name="connsiteX56" fmla="*/ 3572 w 20716"/>
                        <a:gd name="connsiteY56" fmla="*/ 1905 h 26669"/>
                        <a:gd name="connsiteX57" fmla="*/ 4524 w 20716"/>
                        <a:gd name="connsiteY57" fmla="*/ 1905 h 26669"/>
                        <a:gd name="connsiteX58" fmla="*/ 5477 w 20716"/>
                        <a:gd name="connsiteY58" fmla="*/ 3810 h 26669"/>
                        <a:gd name="connsiteX59" fmla="*/ 5477 w 20716"/>
                        <a:gd name="connsiteY59" fmla="*/ 4763 h 26669"/>
                        <a:gd name="connsiteX60" fmla="*/ 5477 w 20716"/>
                        <a:gd name="connsiteY60" fmla="*/ 4763 h 26669"/>
                        <a:gd name="connsiteX61" fmla="*/ 6429 w 20716"/>
                        <a:gd name="connsiteY61" fmla="*/ 5715 h 26669"/>
                        <a:gd name="connsiteX62" fmla="*/ 7382 w 20716"/>
                        <a:gd name="connsiteY62" fmla="*/ 6668 h 26669"/>
                        <a:gd name="connsiteX63" fmla="*/ 8334 w 20716"/>
                        <a:gd name="connsiteY63" fmla="*/ 8572 h 26669"/>
                        <a:gd name="connsiteX64" fmla="*/ 8334 w 20716"/>
                        <a:gd name="connsiteY64" fmla="*/ 9525 h 26669"/>
                        <a:gd name="connsiteX65" fmla="*/ 9287 w 20716"/>
                        <a:gd name="connsiteY65" fmla="*/ 10478 h 26669"/>
                        <a:gd name="connsiteX66" fmla="*/ 9287 w 20716"/>
                        <a:gd name="connsiteY66" fmla="*/ 11430 h 26669"/>
                        <a:gd name="connsiteX67" fmla="*/ 9287 w 20716"/>
                        <a:gd name="connsiteY67" fmla="*/ 11430 h 26669"/>
                        <a:gd name="connsiteX68" fmla="*/ 9287 w 20716"/>
                        <a:gd name="connsiteY68" fmla="*/ 11430 h 26669"/>
                        <a:gd name="connsiteX69" fmla="*/ 10239 w 20716"/>
                        <a:gd name="connsiteY69" fmla="*/ 11430 h 26669"/>
                        <a:gd name="connsiteX70" fmla="*/ 11192 w 20716"/>
                        <a:gd name="connsiteY70" fmla="*/ 12382 h 26669"/>
                        <a:gd name="connsiteX71" fmla="*/ 12144 w 20716"/>
                        <a:gd name="connsiteY71" fmla="*/ 13335 h 26669"/>
                        <a:gd name="connsiteX72" fmla="*/ 12144 w 20716"/>
                        <a:gd name="connsiteY72" fmla="*/ 13335 h 26669"/>
                        <a:gd name="connsiteX73" fmla="*/ 12144 w 20716"/>
                        <a:gd name="connsiteY73" fmla="*/ 13335 h 26669"/>
                        <a:gd name="connsiteX74" fmla="*/ 12144 w 20716"/>
                        <a:gd name="connsiteY74" fmla="*/ 13335 h 26669"/>
                        <a:gd name="connsiteX75" fmla="*/ 12144 w 20716"/>
                        <a:gd name="connsiteY75" fmla="*/ 13335 h 26669"/>
                        <a:gd name="connsiteX76" fmla="*/ 12144 w 20716"/>
                        <a:gd name="connsiteY76" fmla="*/ 14288 h 26669"/>
                        <a:gd name="connsiteX77" fmla="*/ 12144 w 20716"/>
                        <a:gd name="connsiteY77" fmla="*/ 14288 h 26669"/>
                        <a:gd name="connsiteX78" fmla="*/ 12144 w 20716"/>
                        <a:gd name="connsiteY78" fmla="*/ 14288 h 26669"/>
                        <a:gd name="connsiteX79" fmla="*/ 13097 w 20716"/>
                        <a:gd name="connsiteY79" fmla="*/ 14288 h 26669"/>
                        <a:gd name="connsiteX80" fmla="*/ 14049 w 20716"/>
                        <a:gd name="connsiteY80" fmla="*/ 15240 h 26669"/>
                        <a:gd name="connsiteX81" fmla="*/ 15002 w 20716"/>
                        <a:gd name="connsiteY81" fmla="*/ 16193 h 26669"/>
                        <a:gd name="connsiteX82" fmla="*/ 15002 w 20716"/>
                        <a:gd name="connsiteY82" fmla="*/ 17145 h 26669"/>
                        <a:gd name="connsiteX83" fmla="*/ 15002 w 20716"/>
                        <a:gd name="connsiteY83" fmla="*/ 17145 h 26669"/>
                        <a:gd name="connsiteX84" fmla="*/ 15002 w 20716"/>
                        <a:gd name="connsiteY84" fmla="*/ 17145 h 26669"/>
                        <a:gd name="connsiteX85" fmla="*/ 15002 w 20716"/>
                        <a:gd name="connsiteY85" fmla="*/ 17145 h 26669"/>
                        <a:gd name="connsiteX86" fmla="*/ 15954 w 20716"/>
                        <a:gd name="connsiteY86" fmla="*/ 18097 h 26669"/>
                        <a:gd name="connsiteX87" fmla="*/ 15954 w 20716"/>
                        <a:gd name="connsiteY87" fmla="*/ 18097 h 26669"/>
                        <a:gd name="connsiteX88" fmla="*/ 17859 w 20716"/>
                        <a:gd name="connsiteY88" fmla="*/ 20955 h 26669"/>
                        <a:gd name="connsiteX89" fmla="*/ 18812 w 20716"/>
                        <a:gd name="connsiteY89" fmla="*/ 21907 h 26669"/>
                        <a:gd name="connsiteX90" fmla="*/ 19764 w 20716"/>
                        <a:gd name="connsiteY90" fmla="*/ 22860 h 26669"/>
                        <a:gd name="connsiteX91" fmla="*/ 20717 w 20716"/>
                        <a:gd name="connsiteY91" fmla="*/ 23813 h 26669"/>
                        <a:gd name="connsiteX92" fmla="*/ 20717 w 20716"/>
                        <a:gd name="connsiteY92" fmla="*/ 23813 h 26669"/>
                        <a:gd name="connsiteX93" fmla="*/ 15954 w 20716"/>
                        <a:gd name="connsiteY93" fmla="*/ 26670 h 26669"/>
                        <a:gd name="connsiteX94" fmla="*/ 714 w 20716"/>
                        <a:gd name="connsiteY94" fmla="*/ 4763 h 26669"/>
                        <a:gd name="connsiteX95" fmla="*/ 714 w 20716"/>
                        <a:gd name="connsiteY95" fmla="*/ 4763 h 26669"/>
                        <a:gd name="connsiteX96" fmla="*/ 714 w 20716"/>
                        <a:gd name="connsiteY96" fmla="*/ 4763 h 26669"/>
                        <a:gd name="connsiteX97" fmla="*/ 714 w 20716"/>
                        <a:gd name="connsiteY97" fmla="*/ 4763 h 26669"/>
                        <a:gd name="connsiteX98" fmla="*/ 714 w 20716"/>
                        <a:gd name="connsiteY98" fmla="*/ 4763 h 26669"/>
                        <a:gd name="connsiteX99" fmla="*/ 3572 w 20716"/>
                        <a:gd name="connsiteY99" fmla="*/ 8572 h 26669"/>
                        <a:gd name="connsiteX100" fmla="*/ 3572 w 20716"/>
                        <a:gd name="connsiteY100" fmla="*/ 8572 h 26669"/>
                        <a:gd name="connsiteX101" fmla="*/ 3572 w 20716"/>
                        <a:gd name="connsiteY101" fmla="*/ 8572 h 26669"/>
                        <a:gd name="connsiteX102" fmla="*/ 3572 w 20716"/>
                        <a:gd name="connsiteY102" fmla="*/ 8572 h 26669"/>
                        <a:gd name="connsiteX103" fmla="*/ 3572 w 20716"/>
                        <a:gd name="connsiteY103" fmla="*/ 8572 h 26669"/>
                        <a:gd name="connsiteX104" fmla="*/ 15954 w 20716"/>
                        <a:gd name="connsiteY104" fmla="*/ 24765 h 26669"/>
                        <a:gd name="connsiteX105" fmla="*/ 15954 w 20716"/>
                        <a:gd name="connsiteY105" fmla="*/ 24765 h 26669"/>
                        <a:gd name="connsiteX106" fmla="*/ 15954 w 20716"/>
                        <a:gd name="connsiteY106" fmla="*/ 24765 h 26669"/>
                        <a:gd name="connsiteX107" fmla="*/ 15954 w 20716"/>
                        <a:gd name="connsiteY107" fmla="*/ 24765 h 26669"/>
                        <a:gd name="connsiteX108" fmla="*/ 15954 w 20716"/>
                        <a:gd name="connsiteY108" fmla="*/ 24765 h 2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0716" h="26669">
                          <a:moveTo>
                            <a:pt x="15954" y="26670"/>
                          </a:moveTo>
                          <a:cubicBezTo>
                            <a:pt x="15954" y="26670"/>
                            <a:pt x="15954" y="26670"/>
                            <a:pt x="15954" y="26670"/>
                          </a:cubicBezTo>
                          <a:cubicBezTo>
                            <a:pt x="15954" y="25718"/>
                            <a:pt x="15002" y="25718"/>
                            <a:pt x="15002" y="24765"/>
                          </a:cubicBezTo>
                          <a:cubicBezTo>
                            <a:pt x="15002" y="24765"/>
                            <a:pt x="15002" y="24765"/>
                            <a:pt x="14049" y="23813"/>
                          </a:cubicBezTo>
                          <a:cubicBezTo>
                            <a:pt x="14049" y="23813"/>
                            <a:pt x="14049" y="23813"/>
                            <a:pt x="14049" y="22860"/>
                          </a:cubicBezTo>
                          <a:cubicBezTo>
                            <a:pt x="14049" y="22860"/>
                            <a:pt x="14049" y="22860"/>
                            <a:pt x="14049" y="22860"/>
                          </a:cubicBezTo>
                          <a:cubicBezTo>
                            <a:pt x="14049" y="22860"/>
                            <a:pt x="14049" y="22860"/>
                            <a:pt x="14049" y="21907"/>
                          </a:cubicBezTo>
                          <a:cubicBezTo>
                            <a:pt x="14049" y="20955"/>
                            <a:pt x="14049" y="21907"/>
                            <a:pt x="14049" y="20955"/>
                          </a:cubicBezTo>
                          <a:cubicBezTo>
                            <a:pt x="14049" y="20955"/>
                            <a:pt x="14049" y="20955"/>
                            <a:pt x="14049" y="20003"/>
                          </a:cubicBezTo>
                          <a:cubicBezTo>
                            <a:pt x="14049" y="20003"/>
                            <a:pt x="14049" y="19050"/>
                            <a:pt x="13097" y="19050"/>
                          </a:cubicBezTo>
                          <a:cubicBezTo>
                            <a:pt x="13097" y="19050"/>
                            <a:pt x="13097" y="19050"/>
                            <a:pt x="13097" y="19050"/>
                          </a:cubicBezTo>
                          <a:cubicBezTo>
                            <a:pt x="13097" y="19050"/>
                            <a:pt x="13097" y="19050"/>
                            <a:pt x="13097" y="19050"/>
                          </a:cubicBezTo>
                          <a:cubicBezTo>
                            <a:pt x="13097" y="19050"/>
                            <a:pt x="13097" y="19050"/>
                            <a:pt x="13097" y="18097"/>
                          </a:cubicBezTo>
                          <a:cubicBezTo>
                            <a:pt x="13097" y="18097"/>
                            <a:pt x="13097" y="17145"/>
                            <a:pt x="12144" y="17145"/>
                          </a:cubicBezTo>
                          <a:cubicBezTo>
                            <a:pt x="12144" y="17145"/>
                            <a:pt x="12144" y="17145"/>
                            <a:pt x="11192" y="16193"/>
                          </a:cubicBezTo>
                          <a:cubicBezTo>
                            <a:pt x="11192" y="16193"/>
                            <a:pt x="11192" y="16193"/>
                            <a:pt x="11192" y="16193"/>
                          </a:cubicBezTo>
                          <a:cubicBezTo>
                            <a:pt x="11192" y="16193"/>
                            <a:pt x="11192" y="16193"/>
                            <a:pt x="11192" y="16193"/>
                          </a:cubicBezTo>
                          <a:cubicBezTo>
                            <a:pt x="11192" y="16193"/>
                            <a:pt x="10239" y="16193"/>
                            <a:pt x="10239" y="15240"/>
                          </a:cubicBezTo>
                          <a:cubicBezTo>
                            <a:pt x="10239" y="15240"/>
                            <a:pt x="10239" y="15240"/>
                            <a:pt x="9287" y="14288"/>
                          </a:cubicBezTo>
                          <a:cubicBezTo>
                            <a:pt x="9287" y="14288"/>
                            <a:pt x="9287" y="14288"/>
                            <a:pt x="9287" y="14288"/>
                          </a:cubicBezTo>
                          <a:cubicBezTo>
                            <a:pt x="9287" y="14288"/>
                            <a:pt x="9287" y="14288"/>
                            <a:pt x="9287" y="13335"/>
                          </a:cubicBezTo>
                          <a:cubicBezTo>
                            <a:pt x="9287" y="13335"/>
                            <a:pt x="9287" y="13335"/>
                            <a:pt x="9287" y="13335"/>
                          </a:cubicBezTo>
                          <a:cubicBezTo>
                            <a:pt x="9287" y="13335"/>
                            <a:pt x="9287" y="13335"/>
                            <a:pt x="9287" y="13335"/>
                          </a:cubicBezTo>
                          <a:cubicBezTo>
                            <a:pt x="9287" y="13335"/>
                            <a:pt x="9287" y="13335"/>
                            <a:pt x="9287" y="13335"/>
                          </a:cubicBezTo>
                          <a:cubicBezTo>
                            <a:pt x="9287" y="13335"/>
                            <a:pt x="9287" y="13335"/>
                            <a:pt x="9287" y="13335"/>
                          </a:cubicBezTo>
                          <a:cubicBezTo>
                            <a:pt x="9287" y="13335"/>
                            <a:pt x="9287" y="13335"/>
                            <a:pt x="9287" y="13335"/>
                          </a:cubicBezTo>
                          <a:cubicBezTo>
                            <a:pt x="9287" y="13335"/>
                            <a:pt x="8334" y="12382"/>
                            <a:pt x="8334" y="12382"/>
                          </a:cubicBezTo>
                          <a:cubicBezTo>
                            <a:pt x="8334" y="12382"/>
                            <a:pt x="8334" y="12382"/>
                            <a:pt x="8334" y="11430"/>
                          </a:cubicBezTo>
                          <a:cubicBezTo>
                            <a:pt x="8334" y="11430"/>
                            <a:pt x="8334" y="11430"/>
                            <a:pt x="8334" y="11430"/>
                          </a:cubicBezTo>
                          <a:cubicBezTo>
                            <a:pt x="8334" y="11430"/>
                            <a:pt x="8334" y="11430"/>
                            <a:pt x="8334" y="11430"/>
                          </a:cubicBezTo>
                          <a:cubicBezTo>
                            <a:pt x="8334" y="11430"/>
                            <a:pt x="8334" y="11430"/>
                            <a:pt x="8334" y="11430"/>
                          </a:cubicBezTo>
                          <a:cubicBezTo>
                            <a:pt x="8334" y="11430"/>
                            <a:pt x="8334" y="11430"/>
                            <a:pt x="7382" y="11430"/>
                          </a:cubicBezTo>
                          <a:cubicBezTo>
                            <a:pt x="6429" y="10478"/>
                            <a:pt x="6429" y="10478"/>
                            <a:pt x="6429" y="9525"/>
                          </a:cubicBezTo>
                          <a:cubicBezTo>
                            <a:pt x="6429" y="8572"/>
                            <a:pt x="5477" y="8572"/>
                            <a:pt x="5477" y="8572"/>
                          </a:cubicBezTo>
                          <a:cubicBezTo>
                            <a:pt x="5477" y="7620"/>
                            <a:pt x="4524" y="7620"/>
                            <a:pt x="4524" y="6668"/>
                          </a:cubicBezTo>
                          <a:cubicBezTo>
                            <a:pt x="4524" y="5715"/>
                            <a:pt x="3572" y="5715"/>
                            <a:pt x="3572" y="4763"/>
                          </a:cubicBezTo>
                          <a:cubicBezTo>
                            <a:pt x="3572" y="4763"/>
                            <a:pt x="3572" y="4763"/>
                            <a:pt x="3572" y="4763"/>
                          </a:cubicBezTo>
                          <a:cubicBezTo>
                            <a:pt x="3572" y="4763"/>
                            <a:pt x="3572" y="4763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1667" y="2857"/>
                          </a:cubicBezTo>
                          <a:cubicBezTo>
                            <a:pt x="1667" y="2857"/>
                            <a:pt x="1667" y="2857"/>
                            <a:pt x="1667" y="2857"/>
                          </a:cubicBezTo>
                          <a:cubicBezTo>
                            <a:pt x="1667" y="2857"/>
                            <a:pt x="1667" y="2857"/>
                            <a:pt x="1667" y="2857"/>
                          </a:cubicBezTo>
                          <a:cubicBezTo>
                            <a:pt x="1667" y="1905"/>
                            <a:pt x="2619" y="1905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0"/>
                          </a:cubicBezTo>
                          <a:cubicBezTo>
                            <a:pt x="2619" y="0"/>
                            <a:pt x="2619" y="0"/>
                            <a:pt x="3572" y="953"/>
                          </a:cubicBezTo>
                          <a:cubicBezTo>
                            <a:pt x="3572" y="953"/>
                            <a:pt x="3572" y="1905"/>
                            <a:pt x="3572" y="1905"/>
                          </a:cubicBezTo>
                          <a:cubicBezTo>
                            <a:pt x="3572" y="1905"/>
                            <a:pt x="3572" y="1905"/>
                            <a:pt x="3572" y="1905"/>
                          </a:cubicBezTo>
                          <a:cubicBezTo>
                            <a:pt x="3572" y="1905"/>
                            <a:pt x="3572" y="1905"/>
                            <a:pt x="3572" y="1905"/>
                          </a:cubicBezTo>
                          <a:cubicBezTo>
                            <a:pt x="3572" y="953"/>
                            <a:pt x="4524" y="1905"/>
                            <a:pt x="4524" y="1905"/>
                          </a:cubicBezTo>
                          <a:cubicBezTo>
                            <a:pt x="5477" y="2857"/>
                            <a:pt x="5477" y="2857"/>
                            <a:pt x="5477" y="3810"/>
                          </a:cubicBezTo>
                          <a:cubicBezTo>
                            <a:pt x="5477" y="3810"/>
                            <a:pt x="5477" y="4763"/>
                            <a:pt x="5477" y="4763"/>
                          </a:cubicBezTo>
                          <a:cubicBezTo>
                            <a:pt x="5477" y="4763"/>
                            <a:pt x="5477" y="4763"/>
                            <a:pt x="5477" y="4763"/>
                          </a:cubicBezTo>
                          <a:cubicBezTo>
                            <a:pt x="5477" y="4763"/>
                            <a:pt x="6429" y="5715"/>
                            <a:pt x="6429" y="5715"/>
                          </a:cubicBezTo>
                          <a:cubicBezTo>
                            <a:pt x="6429" y="5715"/>
                            <a:pt x="7382" y="6668"/>
                            <a:pt x="7382" y="6668"/>
                          </a:cubicBezTo>
                          <a:cubicBezTo>
                            <a:pt x="7382" y="7620"/>
                            <a:pt x="8334" y="7620"/>
                            <a:pt x="8334" y="8572"/>
                          </a:cubicBezTo>
                          <a:cubicBezTo>
                            <a:pt x="8334" y="8572"/>
                            <a:pt x="8334" y="9525"/>
                            <a:pt x="8334" y="9525"/>
                          </a:cubicBezTo>
                          <a:cubicBezTo>
                            <a:pt x="8334" y="9525"/>
                            <a:pt x="9287" y="10478"/>
                            <a:pt x="9287" y="10478"/>
                          </a:cubicBezTo>
                          <a:cubicBezTo>
                            <a:pt x="9287" y="10478"/>
                            <a:pt x="9287" y="10478"/>
                            <a:pt x="9287" y="11430"/>
                          </a:cubicBezTo>
                          <a:cubicBezTo>
                            <a:pt x="9287" y="11430"/>
                            <a:pt x="9287" y="11430"/>
                            <a:pt x="9287" y="11430"/>
                          </a:cubicBezTo>
                          <a:cubicBezTo>
                            <a:pt x="9287" y="11430"/>
                            <a:pt x="9287" y="11430"/>
                            <a:pt x="9287" y="11430"/>
                          </a:cubicBezTo>
                          <a:cubicBezTo>
                            <a:pt x="9287" y="11430"/>
                            <a:pt x="9287" y="11430"/>
                            <a:pt x="10239" y="11430"/>
                          </a:cubicBezTo>
                          <a:cubicBezTo>
                            <a:pt x="10239" y="11430"/>
                            <a:pt x="10239" y="12382"/>
                            <a:pt x="11192" y="12382"/>
                          </a:cubicBezTo>
                          <a:cubicBezTo>
                            <a:pt x="11192" y="12382"/>
                            <a:pt x="12144" y="13335"/>
                            <a:pt x="12144" y="13335"/>
                          </a:cubicBezTo>
                          <a:cubicBezTo>
                            <a:pt x="12144" y="13335"/>
                            <a:pt x="12144" y="13335"/>
                            <a:pt x="12144" y="13335"/>
                          </a:cubicBezTo>
                          <a:cubicBezTo>
                            <a:pt x="12144" y="13335"/>
                            <a:pt x="12144" y="13335"/>
                            <a:pt x="12144" y="13335"/>
                          </a:cubicBezTo>
                          <a:cubicBezTo>
                            <a:pt x="12144" y="13335"/>
                            <a:pt x="12144" y="13335"/>
                            <a:pt x="12144" y="13335"/>
                          </a:cubicBezTo>
                          <a:cubicBezTo>
                            <a:pt x="12144" y="13335"/>
                            <a:pt x="12144" y="13335"/>
                            <a:pt x="12144" y="13335"/>
                          </a:cubicBezTo>
                          <a:cubicBezTo>
                            <a:pt x="12144" y="13335"/>
                            <a:pt x="12144" y="13335"/>
                            <a:pt x="12144" y="14288"/>
                          </a:cubicBezTo>
                          <a:cubicBezTo>
                            <a:pt x="12144" y="14288"/>
                            <a:pt x="12144" y="14288"/>
                            <a:pt x="12144" y="14288"/>
                          </a:cubicBezTo>
                          <a:cubicBezTo>
                            <a:pt x="12144" y="14288"/>
                            <a:pt x="12144" y="14288"/>
                            <a:pt x="12144" y="14288"/>
                          </a:cubicBezTo>
                          <a:cubicBezTo>
                            <a:pt x="12144" y="14288"/>
                            <a:pt x="12144" y="14288"/>
                            <a:pt x="13097" y="14288"/>
                          </a:cubicBezTo>
                          <a:cubicBezTo>
                            <a:pt x="13097" y="14288"/>
                            <a:pt x="14049" y="15240"/>
                            <a:pt x="14049" y="15240"/>
                          </a:cubicBezTo>
                          <a:cubicBezTo>
                            <a:pt x="14049" y="15240"/>
                            <a:pt x="15002" y="16193"/>
                            <a:pt x="15002" y="16193"/>
                          </a:cubicBezTo>
                          <a:cubicBezTo>
                            <a:pt x="15002" y="16193"/>
                            <a:pt x="15002" y="16193"/>
                            <a:pt x="15002" y="17145"/>
                          </a:cubicBezTo>
                          <a:cubicBezTo>
                            <a:pt x="15002" y="17145"/>
                            <a:pt x="15002" y="17145"/>
                            <a:pt x="15002" y="17145"/>
                          </a:cubicBezTo>
                          <a:cubicBezTo>
                            <a:pt x="15002" y="17145"/>
                            <a:pt x="15002" y="17145"/>
                            <a:pt x="15002" y="17145"/>
                          </a:cubicBezTo>
                          <a:cubicBezTo>
                            <a:pt x="15002" y="17145"/>
                            <a:pt x="15002" y="17145"/>
                            <a:pt x="15002" y="17145"/>
                          </a:cubicBezTo>
                          <a:cubicBezTo>
                            <a:pt x="15954" y="17145"/>
                            <a:pt x="15954" y="18097"/>
                            <a:pt x="15954" y="18097"/>
                          </a:cubicBezTo>
                          <a:cubicBezTo>
                            <a:pt x="15954" y="18097"/>
                            <a:pt x="15954" y="18097"/>
                            <a:pt x="15954" y="18097"/>
                          </a:cubicBezTo>
                          <a:cubicBezTo>
                            <a:pt x="16907" y="19050"/>
                            <a:pt x="16907" y="20003"/>
                            <a:pt x="17859" y="20955"/>
                          </a:cubicBezTo>
                          <a:cubicBezTo>
                            <a:pt x="17859" y="20955"/>
                            <a:pt x="18812" y="21907"/>
                            <a:pt x="18812" y="21907"/>
                          </a:cubicBezTo>
                          <a:cubicBezTo>
                            <a:pt x="18812" y="21907"/>
                            <a:pt x="18812" y="22860"/>
                            <a:pt x="19764" y="22860"/>
                          </a:cubicBezTo>
                          <a:cubicBezTo>
                            <a:pt x="19764" y="22860"/>
                            <a:pt x="19764" y="23813"/>
                            <a:pt x="20717" y="23813"/>
                          </a:cubicBezTo>
                          <a:cubicBezTo>
                            <a:pt x="20717" y="23813"/>
                            <a:pt x="20717" y="23813"/>
                            <a:pt x="20717" y="23813"/>
                          </a:cubicBezTo>
                          <a:lnTo>
                            <a:pt x="15954" y="26670"/>
                          </a:lnTo>
                          <a:close/>
                          <a:moveTo>
                            <a:pt x="714" y="4763"/>
                          </a:moveTo>
                          <a:cubicBezTo>
                            <a:pt x="714" y="4763"/>
                            <a:pt x="714" y="4763"/>
                            <a:pt x="714" y="4763"/>
                          </a:cubicBezTo>
                          <a:cubicBezTo>
                            <a:pt x="714" y="4763"/>
                            <a:pt x="-238" y="3810"/>
                            <a:pt x="714" y="4763"/>
                          </a:cubicBezTo>
                          <a:cubicBezTo>
                            <a:pt x="-238" y="4763"/>
                            <a:pt x="-238" y="4763"/>
                            <a:pt x="714" y="4763"/>
                          </a:cubicBezTo>
                          <a:cubicBezTo>
                            <a:pt x="-238" y="4763"/>
                            <a:pt x="714" y="4763"/>
                            <a:pt x="714" y="4763"/>
                          </a:cubicBezTo>
                          <a:close/>
                          <a:moveTo>
                            <a:pt x="3572" y="8572"/>
                          </a:moveTo>
                          <a:cubicBezTo>
                            <a:pt x="3572" y="8572"/>
                            <a:pt x="3572" y="7620"/>
                            <a:pt x="3572" y="8572"/>
                          </a:cubicBezTo>
                          <a:cubicBezTo>
                            <a:pt x="3572" y="7620"/>
                            <a:pt x="3572" y="7620"/>
                            <a:pt x="3572" y="8572"/>
                          </a:cubicBezTo>
                          <a:cubicBezTo>
                            <a:pt x="3572" y="7620"/>
                            <a:pt x="2619" y="8572"/>
                            <a:pt x="3572" y="8572"/>
                          </a:cubicBezTo>
                          <a:cubicBezTo>
                            <a:pt x="2619" y="8572"/>
                            <a:pt x="3572" y="8572"/>
                            <a:pt x="3572" y="8572"/>
                          </a:cubicBezTo>
                          <a:close/>
                          <a:moveTo>
                            <a:pt x="15954" y="24765"/>
                          </a:moveTo>
                          <a:cubicBezTo>
                            <a:pt x="15954" y="24765"/>
                            <a:pt x="15954" y="24765"/>
                            <a:pt x="15954" y="24765"/>
                          </a:cubicBezTo>
                          <a:cubicBezTo>
                            <a:pt x="15002" y="24765"/>
                            <a:pt x="15002" y="24765"/>
                            <a:pt x="15954" y="24765"/>
                          </a:cubicBezTo>
                          <a:cubicBezTo>
                            <a:pt x="15002" y="24765"/>
                            <a:pt x="15002" y="24765"/>
                            <a:pt x="15954" y="24765"/>
                          </a:cubicBezTo>
                          <a:cubicBezTo>
                            <a:pt x="15002" y="24765"/>
                            <a:pt x="15002" y="24765"/>
                            <a:pt x="15954" y="2476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7" name="任意多边形: 形状 1780"/>
                    <p:cNvSpPr/>
                    <p:nvPr/>
                  </p:nvSpPr>
                  <p:spPr>
                    <a:xfrm>
                      <a:off x="3915727" y="48806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898" name="任意多边形: 形状 1781"/>
                    <p:cNvSpPr/>
                    <p:nvPr/>
                  </p:nvSpPr>
                  <p:spPr>
                    <a:xfrm>
                      <a:off x="3915580" y="4876799"/>
                      <a:ext cx="2052" cy="4762"/>
                    </a:xfrm>
                    <a:custGeom>
                      <a:avLst/>
                      <a:gdLst>
                        <a:gd name="connsiteX0" fmla="*/ 1100 w 2052"/>
                        <a:gd name="connsiteY0" fmla="*/ 4763 h 4762"/>
                        <a:gd name="connsiteX1" fmla="*/ 2052 w 2052"/>
                        <a:gd name="connsiteY1" fmla="*/ 2857 h 4762"/>
                        <a:gd name="connsiteX2" fmla="*/ 2052 w 2052"/>
                        <a:gd name="connsiteY2" fmla="*/ 2857 h 4762"/>
                        <a:gd name="connsiteX3" fmla="*/ 2052 w 2052"/>
                        <a:gd name="connsiteY3" fmla="*/ 2857 h 4762"/>
                        <a:gd name="connsiteX4" fmla="*/ 2052 w 2052"/>
                        <a:gd name="connsiteY4" fmla="*/ 2857 h 4762"/>
                        <a:gd name="connsiteX5" fmla="*/ 2052 w 2052"/>
                        <a:gd name="connsiteY5" fmla="*/ 2857 h 4762"/>
                        <a:gd name="connsiteX6" fmla="*/ 2052 w 2052"/>
                        <a:gd name="connsiteY6" fmla="*/ 1905 h 4762"/>
                        <a:gd name="connsiteX7" fmla="*/ 2052 w 2052"/>
                        <a:gd name="connsiteY7" fmla="*/ 953 h 4762"/>
                        <a:gd name="connsiteX8" fmla="*/ 2052 w 2052"/>
                        <a:gd name="connsiteY8" fmla="*/ 953 h 4762"/>
                        <a:gd name="connsiteX9" fmla="*/ 2052 w 2052"/>
                        <a:gd name="connsiteY9" fmla="*/ 953 h 4762"/>
                        <a:gd name="connsiteX10" fmla="*/ 2052 w 2052"/>
                        <a:gd name="connsiteY10" fmla="*/ 953 h 4762"/>
                        <a:gd name="connsiteX11" fmla="*/ 2052 w 2052"/>
                        <a:gd name="connsiteY11" fmla="*/ 0 h 4762"/>
                        <a:gd name="connsiteX12" fmla="*/ 147 w 2052"/>
                        <a:gd name="connsiteY12" fmla="*/ 1905 h 4762"/>
                        <a:gd name="connsiteX13" fmla="*/ 147 w 2052"/>
                        <a:gd name="connsiteY13" fmla="*/ 2857 h 4762"/>
                        <a:gd name="connsiteX14" fmla="*/ 1100 w 2052"/>
                        <a:gd name="connsiteY14" fmla="*/ 3810 h 4762"/>
                        <a:gd name="connsiteX15" fmla="*/ 1100 w 2052"/>
                        <a:gd name="connsiteY15" fmla="*/ 4763 h 4762"/>
                        <a:gd name="connsiteX16" fmla="*/ 1100 w 2052"/>
                        <a:gd name="connsiteY16" fmla="*/ 4763 h 4762"/>
                        <a:gd name="connsiteX17" fmla="*/ 1100 w 2052"/>
                        <a:gd name="connsiteY17" fmla="*/ 4763 h 4762"/>
                        <a:gd name="connsiteX18" fmla="*/ 1100 w 2052"/>
                        <a:gd name="connsiteY18" fmla="*/ 4763 h 4762"/>
                        <a:gd name="connsiteX19" fmla="*/ 1100 w 2052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052" h="4762">
                          <a:moveTo>
                            <a:pt x="1100" y="4763"/>
                          </a:moveTo>
                          <a:cubicBezTo>
                            <a:pt x="1100" y="3810"/>
                            <a:pt x="2052" y="3810"/>
                            <a:pt x="2052" y="2857"/>
                          </a:cubicBezTo>
                          <a:cubicBezTo>
                            <a:pt x="2052" y="2857"/>
                            <a:pt x="2052" y="2857"/>
                            <a:pt x="2052" y="2857"/>
                          </a:cubicBezTo>
                          <a:cubicBezTo>
                            <a:pt x="2052" y="2857"/>
                            <a:pt x="2052" y="2857"/>
                            <a:pt x="2052" y="2857"/>
                          </a:cubicBezTo>
                          <a:cubicBezTo>
                            <a:pt x="2052" y="2857"/>
                            <a:pt x="2052" y="2857"/>
                            <a:pt x="2052" y="2857"/>
                          </a:cubicBezTo>
                          <a:cubicBezTo>
                            <a:pt x="2052" y="2857"/>
                            <a:pt x="2052" y="2857"/>
                            <a:pt x="2052" y="2857"/>
                          </a:cubicBezTo>
                          <a:cubicBezTo>
                            <a:pt x="2052" y="2857"/>
                            <a:pt x="2052" y="2857"/>
                            <a:pt x="2052" y="1905"/>
                          </a:cubicBezTo>
                          <a:cubicBezTo>
                            <a:pt x="2052" y="1905"/>
                            <a:pt x="2052" y="1905"/>
                            <a:pt x="2052" y="953"/>
                          </a:cubicBezTo>
                          <a:cubicBezTo>
                            <a:pt x="2052" y="953"/>
                            <a:pt x="2052" y="953"/>
                            <a:pt x="2052" y="953"/>
                          </a:cubicBezTo>
                          <a:cubicBezTo>
                            <a:pt x="2052" y="953"/>
                            <a:pt x="2052" y="953"/>
                            <a:pt x="2052" y="953"/>
                          </a:cubicBezTo>
                          <a:cubicBezTo>
                            <a:pt x="2052" y="953"/>
                            <a:pt x="2052" y="953"/>
                            <a:pt x="2052" y="953"/>
                          </a:cubicBezTo>
                          <a:cubicBezTo>
                            <a:pt x="2052" y="953"/>
                            <a:pt x="2052" y="953"/>
                            <a:pt x="2052" y="0"/>
                          </a:cubicBezTo>
                          <a:lnTo>
                            <a:pt x="147" y="1905"/>
                          </a:lnTo>
                          <a:cubicBezTo>
                            <a:pt x="147" y="1905"/>
                            <a:pt x="147" y="1905"/>
                            <a:pt x="147" y="2857"/>
                          </a:cubicBezTo>
                          <a:cubicBezTo>
                            <a:pt x="147" y="2857"/>
                            <a:pt x="147" y="3810"/>
                            <a:pt x="1100" y="3810"/>
                          </a:cubicBezTo>
                          <a:cubicBezTo>
                            <a:pt x="-805" y="3810"/>
                            <a:pt x="147" y="3810"/>
                            <a:pt x="1100" y="4763"/>
                          </a:cubicBezTo>
                          <a:cubicBezTo>
                            <a:pt x="147" y="3810"/>
                            <a:pt x="147" y="3810"/>
                            <a:pt x="1100" y="4763"/>
                          </a:cubicBezTo>
                          <a:cubicBezTo>
                            <a:pt x="147" y="3810"/>
                            <a:pt x="147" y="4763"/>
                            <a:pt x="1100" y="4763"/>
                          </a:cubicBezTo>
                          <a:cubicBezTo>
                            <a:pt x="147" y="4763"/>
                            <a:pt x="147" y="4763"/>
                            <a:pt x="1100" y="4763"/>
                          </a:cubicBezTo>
                          <a:cubicBezTo>
                            <a:pt x="147" y="4763"/>
                            <a:pt x="1100" y="4763"/>
                            <a:pt x="1100" y="476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899" name="任意多边形: 形状 1782"/>
                  <p:cNvSpPr/>
                  <p:nvPr/>
                </p:nvSpPr>
                <p:spPr>
                  <a:xfrm>
                    <a:off x="3931919" y="4904421"/>
                    <a:ext cx="12382" cy="13334"/>
                  </a:xfrm>
                  <a:custGeom>
                    <a:avLst/>
                    <a:gdLst>
                      <a:gd name="connsiteX0" fmla="*/ 12383 w 12382"/>
                      <a:gd name="connsiteY0" fmla="*/ 11430 h 13334"/>
                      <a:gd name="connsiteX1" fmla="*/ 12383 w 12382"/>
                      <a:gd name="connsiteY1" fmla="*/ 11430 h 13334"/>
                      <a:gd name="connsiteX2" fmla="*/ 12383 w 12382"/>
                      <a:gd name="connsiteY2" fmla="*/ 11430 h 13334"/>
                      <a:gd name="connsiteX3" fmla="*/ 12383 w 12382"/>
                      <a:gd name="connsiteY3" fmla="*/ 11430 h 13334"/>
                      <a:gd name="connsiteX4" fmla="*/ 11430 w 12382"/>
                      <a:gd name="connsiteY4" fmla="*/ 10478 h 13334"/>
                      <a:gd name="connsiteX5" fmla="*/ 11430 w 12382"/>
                      <a:gd name="connsiteY5" fmla="*/ 10478 h 13334"/>
                      <a:gd name="connsiteX6" fmla="*/ 11430 w 12382"/>
                      <a:gd name="connsiteY6" fmla="*/ 10478 h 13334"/>
                      <a:gd name="connsiteX7" fmla="*/ 10478 w 12382"/>
                      <a:gd name="connsiteY7" fmla="*/ 9525 h 13334"/>
                      <a:gd name="connsiteX8" fmla="*/ 9525 w 12382"/>
                      <a:gd name="connsiteY8" fmla="*/ 8572 h 13334"/>
                      <a:gd name="connsiteX9" fmla="*/ 8573 w 12382"/>
                      <a:gd name="connsiteY9" fmla="*/ 7620 h 13334"/>
                      <a:gd name="connsiteX10" fmla="*/ 8573 w 12382"/>
                      <a:gd name="connsiteY10" fmla="*/ 7620 h 13334"/>
                      <a:gd name="connsiteX11" fmla="*/ 8573 w 12382"/>
                      <a:gd name="connsiteY11" fmla="*/ 7620 h 13334"/>
                      <a:gd name="connsiteX12" fmla="*/ 8573 w 12382"/>
                      <a:gd name="connsiteY12" fmla="*/ 7620 h 13334"/>
                      <a:gd name="connsiteX13" fmla="*/ 8573 w 12382"/>
                      <a:gd name="connsiteY13" fmla="*/ 7620 h 13334"/>
                      <a:gd name="connsiteX14" fmla="*/ 8573 w 12382"/>
                      <a:gd name="connsiteY14" fmla="*/ 6668 h 13334"/>
                      <a:gd name="connsiteX15" fmla="*/ 7620 w 12382"/>
                      <a:gd name="connsiteY15" fmla="*/ 5715 h 13334"/>
                      <a:gd name="connsiteX16" fmla="*/ 6668 w 12382"/>
                      <a:gd name="connsiteY16" fmla="*/ 4763 h 13334"/>
                      <a:gd name="connsiteX17" fmla="*/ 6668 w 12382"/>
                      <a:gd name="connsiteY17" fmla="*/ 3810 h 13334"/>
                      <a:gd name="connsiteX18" fmla="*/ 5715 w 12382"/>
                      <a:gd name="connsiteY18" fmla="*/ 2858 h 13334"/>
                      <a:gd name="connsiteX19" fmla="*/ 5715 w 12382"/>
                      <a:gd name="connsiteY19" fmla="*/ 2858 h 13334"/>
                      <a:gd name="connsiteX20" fmla="*/ 5715 w 12382"/>
                      <a:gd name="connsiteY20" fmla="*/ 1905 h 13334"/>
                      <a:gd name="connsiteX21" fmla="*/ 4763 w 12382"/>
                      <a:gd name="connsiteY21" fmla="*/ 1905 h 13334"/>
                      <a:gd name="connsiteX22" fmla="*/ 4763 w 12382"/>
                      <a:gd name="connsiteY22" fmla="*/ 1905 h 13334"/>
                      <a:gd name="connsiteX23" fmla="*/ 4763 w 12382"/>
                      <a:gd name="connsiteY23" fmla="*/ 1905 h 13334"/>
                      <a:gd name="connsiteX24" fmla="*/ 4763 w 12382"/>
                      <a:gd name="connsiteY24" fmla="*/ 1905 h 13334"/>
                      <a:gd name="connsiteX25" fmla="*/ 4763 w 12382"/>
                      <a:gd name="connsiteY25" fmla="*/ 1905 h 13334"/>
                      <a:gd name="connsiteX26" fmla="*/ 3810 w 12382"/>
                      <a:gd name="connsiteY26" fmla="*/ 1905 h 13334"/>
                      <a:gd name="connsiteX27" fmla="*/ 3810 w 12382"/>
                      <a:gd name="connsiteY27" fmla="*/ 1905 h 13334"/>
                      <a:gd name="connsiteX28" fmla="*/ 3810 w 12382"/>
                      <a:gd name="connsiteY28" fmla="*/ 1905 h 13334"/>
                      <a:gd name="connsiteX29" fmla="*/ 2858 w 12382"/>
                      <a:gd name="connsiteY29" fmla="*/ 953 h 13334"/>
                      <a:gd name="connsiteX30" fmla="*/ 1905 w 12382"/>
                      <a:gd name="connsiteY30" fmla="*/ 953 h 13334"/>
                      <a:gd name="connsiteX31" fmla="*/ 1905 w 12382"/>
                      <a:gd name="connsiteY31" fmla="*/ 0 h 13334"/>
                      <a:gd name="connsiteX32" fmla="*/ 0 w 12382"/>
                      <a:gd name="connsiteY32" fmla="*/ 1905 h 13334"/>
                      <a:gd name="connsiteX33" fmla="*/ 0 w 12382"/>
                      <a:gd name="connsiteY33" fmla="*/ 2858 h 13334"/>
                      <a:gd name="connsiteX34" fmla="*/ 953 w 12382"/>
                      <a:gd name="connsiteY34" fmla="*/ 3810 h 13334"/>
                      <a:gd name="connsiteX35" fmla="*/ 1905 w 12382"/>
                      <a:gd name="connsiteY35" fmla="*/ 4763 h 13334"/>
                      <a:gd name="connsiteX36" fmla="*/ 2858 w 12382"/>
                      <a:gd name="connsiteY36" fmla="*/ 4763 h 13334"/>
                      <a:gd name="connsiteX37" fmla="*/ 2858 w 12382"/>
                      <a:gd name="connsiteY37" fmla="*/ 5715 h 13334"/>
                      <a:gd name="connsiteX38" fmla="*/ 2858 w 12382"/>
                      <a:gd name="connsiteY38" fmla="*/ 5715 h 13334"/>
                      <a:gd name="connsiteX39" fmla="*/ 3810 w 12382"/>
                      <a:gd name="connsiteY39" fmla="*/ 5715 h 13334"/>
                      <a:gd name="connsiteX40" fmla="*/ 3810 w 12382"/>
                      <a:gd name="connsiteY40" fmla="*/ 6668 h 13334"/>
                      <a:gd name="connsiteX41" fmla="*/ 3810 w 12382"/>
                      <a:gd name="connsiteY41" fmla="*/ 6668 h 13334"/>
                      <a:gd name="connsiteX42" fmla="*/ 3810 w 12382"/>
                      <a:gd name="connsiteY42" fmla="*/ 6668 h 13334"/>
                      <a:gd name="connsiteX43" fmla="*/ 3810 w 12382"/>
                      <a:gd name="connsiteY43" fmla="*/ 6668 h 13334"/>
                      <a:gd name="connsiteX44" fmla="*/ 4763 w 12382"/>
                      <a:gd name="connsiteY44" fmla="*/ 7620 h 13334"/>
                      <a:gd name="connsiteX45" fmla="*/ 4763 w 12382"/>
                      <a:gd name="connsiteY45" fmla="*/ 7620 h 13334"/>
                      <a:gd name="connsiteX46" fmla="*/ 4763 w 12382"/>
                      <a:gd name="connsiteY46" fmla="*/ 8572 h 13334"/>
                      <a:gd name="connsiteX47" fmla="*/ 5715 w 12382"/>
                      <a:gd name="connsiteY47" fmla="*/ 8572 h 13334"/>
                      <a:gd name="connsiteX48" fmla="*/ 5715 w 12382"/>
                      <a:gd name="connsiteY48" fmla="*/ 8572 h 13334"/>
                      <a:gd name="connsiteX49" fmla="*/ 5715 w 12382"/>
                      <a:gd name="connsiteY49" fmla="*/ 8572 h 13334"/>
                      <a:gd name="connsiteX50" fmla="*/ 5715 w 12382"/>
                      <a:gd name="connsiteY50" fmla="*/ 8572 h 13334"/>
                      <a:gd name="connsiteX51" fmla="*/ 5715 w 12382"/>
                      <a:gd name="connsiteY51" fmla="*/ 8572 h 13334"/>
                      <a:gd name="connsiteX52" fmla="*/ 5715 w 12382"/>
                      <a:gd name="connsiteY52" fmla="*/ 8572 h 13334"/>
                      <a:gd name="connsiteX53" fmla="*/ 5715 w 12382"/>
                      <a:gd name="connsiteY53" fmla="*/ 8572 h 13334"/>
                      <a:gd name="connsiteX54" fmla="*/ 5715 w 12382"/>
                      <a:gd name="connsiteY54" fmla="*/ 8572 h 13334"/>
                      <a:gd name="connsiteX55" fmla="*/ 5715 w 12382"/>
                      <a:gd name="connsiteY55" fmla="*/ 8572 h 13334"/>
                      <a:gd name="connsiteX56" fmla="*/ 5715 w 12382"/>
                      <a:gd name="connsiteY56" fmla="*/ 8572 h 13334"/>
                      <a:gd name="connsiteX57" fmla="*/ 5715 w 12382"/>
                      <a:gd name="connsiteY57" fmla="*/ 9525 h 13334"/>
                      <a:gd name="connsiteX58" fmla="*/ 5715 w 12382"/>
                      <a:gd name="connsiteY58" fmla="*/ 9525 h 13334"/>
                      <a:gd name="connsiteX59" fmla="*/ 5715 w 12382"/>
                      <a:gd name="connsiteY59" fmla="*/ 10478 h 13334"/>
                      <a:gd name="connsiteX60" fmla="*/ 5715 w 12382"/>
                      <a:gd name="connsiteY60" fmla="*/ 10478 h 13334"/>
                      <a:gd name="connsiteX61" fmla="*/ 6668 w 12382"/>
                      <a:gd name="connsiteY61" fmla="*/ 11430 h 13334"/>
                      <a:gd name="connsiteX62" fmla="*/ 7620 w 12382"/>
                      <a:gd name="connsiteY62" fmla="*/ 12383 h 13334"/>
                      <a:gd name="connsiteX63" fmla="*/ 7620 w 12382"/>
                      <a:gd name="connsiteY63" fmla="*/ 12383 h 13334"/>
                      <a:gd name="connsiteX64" fmla="*/ 8573 w 12382"/>
                      <a:gd name="connsiteY64" fmla="*/ 12383 h 13334"/>
                      <a:gd name="connsiteX65" fmla="*/ 8573 w 12382"/>
                      <a:gd name="connsiteY65" fmla="*/ 12383 h 13334"/>
                      <a:gd name="connsiteX66" fmla="*/ 8573 w 12382"/>
                      <a:gd name="connsiteY66" fmla="*/ 13335 h 13334"/>
                      <a:gd name="connsiteX67" fmla="*/ 8573 w 12382"/>
                      <a:gd name="connsiteY67" fmla="*/ 13335 h 13334"/>
                      <a:gd name="connsiteX68" fmla="*/ 12383 w 12382"/>
                      <a:gd name="connsiteY68" fmla="*/ 11430 h 13334"/>
                      <a:gd name="connsiteX69" fmla="*/ 12383 w 12382"/>
                      <a:gd name="connsiteY69" fmla="*/ 11430 h 13334"/>
                      <a:gd name="connsiteX70" fmla="*/ 12383 w 12382"/>
                      <a:gd name="connsiteY70" fmla="*/ 11430 h 13334"/>
                      <a:gd name="connsiteX71" fmla="*/ 12383 w 12382"/>
                      <a:gd name="connsiteY71" fmla="*/ 11430 h 13334"/>
                      <a:gd name="connsiteX72" fmla="*/ 12383 w 12382"/>
                      <a:gd name="connsiteY72" fmla="*/ 11430 h 13334"/>
                      <a:gd name="connsiteX73" fmla="*/ 5715 w 12382"/>
                      <a:gd name="connsiteY73" fmla="*/ 3810 h 13334"/>
                      <a:gd name="connsiteX74" fmla="*/ 5715 w 12382"/>
                      <a:gd name="connsiteY74" fmla="*/ 3810 h 13334"/>
                      <a:gd name="connsiteX75" fmla="*/ 5715 w 12382"/>
                      <a:gd name="connsiteY75" fmla="*/ 3810 h 13334"/>
                      <a:gd name="connsiteX76" fmla="*/ 5715 w 12382"/>
                      <a:gd name="connsiteY76" fmla="*/ 3810 h 13334"/>
                      <a:gd name="connsiteX77" fmla="*/ 5715 w 12382"/>
                      <a:gd name="connsiteY77" fmla="*/ 3810 h 13334"/>
                      <a:gd name="connsiteX78" fmla="*/ 9525 w 12382"/>
                      <a:gd name="connsiteY78" fmla="*/ 8572 h 13334"/>
                      <a:gd name="connsiteX79" fmla="*/ 9525 w 12382"/>
                      <a:gd name="connsiteY79" fmla="*/ 8572 h 13334"/>
                      <a:gd name="connsiteX80" fmla="*/ 9525 w 12382"/>
                      <a:gd name="connsiteY80" fmla="*/ 8572 h 13334"/>
                      <a:gd name="connsiteX81" fmla="*/ 9525 w 12382"/>
                      <a:gd name="connsiteY81" fmla="*/ 8572 h 13334"/>
                      <a:gd name="connsiteX82" fmla="*/ 9525 w 12382"/>
                      <a:gd name="connsiteY82" fmla="*/ 8572 h 133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2382" h="13334">
                        <a:moveTo>
                          <a:pt x="12383" y="11430"/>
                        </a:moveTo>
                        <a:cubicBezTo>
                          <a:pt x="12383" y="11430"/>
                          <a:pt x="12383" y="11430"/>
                          <a:pt x="12383" y="11430"/>
                        </a:cubicBezTo>
                        <a:cubicBezTo>
                          <a:pt x="12383" y="11430"/>
                          <a:pt x="11430" y="10478"/>
                          <a:pt x="12383" y="11430"/>
                        </a:cubicBezTo>
                        <a:cubicBezTo>
                          <a:pt x="11430" y="10478"/>
                          <a:pt x="11430" y="11430"/>
                          <a:pt x="12383" y="11430"/>
                        </a:cubicBezTo>
                        <a:cubicBezTo>
                          <a:pt x="11430" y="10478"/>
                          <a:pt x="11430" y="10478"/>
                          <a:pt x="11430" y="10478"/>
                        </a:cubicBezTo>
                        <a:cubicBezTo>
                          <a:pt x="11430" y="10478"/>
                          <a:pt x="11430" y="10478"/>
                          <a:pt x="11430" y="10478"/>
                        </a:cubicBezTo>
                        <a:cubicBezTo>
                          <a:pt x="11430" y="10478"/>
                          <a:pt x="11430" y="10478"/>
                          <a:pt x="11430" y="10478"/>
                        </a:cubicBezTo>
                        <a:cubicBezTo>
                          <a:pt x="11430" y="10478"/>
                          <a:pt x="11430" y="9525"/>
                          <a:pt x="10478" y="9525"/>
                        </a:cubicBezTo>
                        <a:cubicBezTo>
                          <a:pt x="10478" y="9525"/>
                          <a:pt x="9525" y="8572"/>
                          <a:pt x="9525" y="8572"/>
                        </a:cubicBezTo>
                        <a:cubicBezTo>
                          <a:pt x="9525" y="8572"/>
                          <a:pt x="8573" y="7620"/>
                          <a:pt x="8573" y="7620"/>
                        </a:cubicBezTo>
                        <a:cubicBezTo>
                          <a:pt x="8573" y="7620"/>
                          <a:pt x="8573" y="7620"/>
                          <a:pt x="8573" y="7620"/>
                        </a:cubicBezTo>
                        <a:cubicBezTo>
                          <a:pt x="8573" y="7620"/>
                          <a:pt x="8573" y="7620"/>
                          <a:pt x="8573" y="7620"/>
                        </a:cubicBezTo>
                        <a:cubicBezTo>
                          <a:pt x="8573" y="7620"/>
                          <a:pt x="8573" y="7620"/>
                          <a:pt x="8573" y="7620"/>
                        </a:cubicBezTo>
                        <a:cubicBezTo>
                          <a:pt x="8573" y="7620"/>
                          <a:pt x="8573" y="7620"/>
                          <a:pt x="8573" y="7620"/>
                        </a:cubicBezTo>
                        <a:cubicBezTo>
                          <a:pt x="8573" y="7620"/>
                          <a:pt x="8573" y="7620"/>
                          <a:pt x="8573" y="6668"/>
                        </a:cubicBezTo>
                        <a:cubicBezTo>
                          <a:pt x="8573" y="6668"/>
                          <a:pt x="8573" y="5715"/>
                          <a:pt x="7620" y="5715"/>
                        </a:cubicBezTo>
                        <a:cubicBezTo>
                          <a:pt x="7620" y="5715"/>
                          <a:pt x="6668" y="4763"/>
                          <a:pt x="6668" y="4763"/>
                        </a:cubicBezTo>
                        <a:cubicBezTo>
                          <a:pt x="6668" y="4763"/>
                          <a:pt x="6668" y="3810"/>
                          <a:pt x="6668" y="3810"/>
                        </a:cubicBezTo>
                        <a:cubicBezTo>
                          <a:pt x="6668" y="3810"/>
                          <a:pt x="6668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2858"/>
                        </a:cubicBezTo>
                        <a:cubicBezTo>
                          <a:pt x="5715" y="2858"/>
                          <a:pt x="5715" y="2858"/>
                          <a:pt x="5715" y="1905"/>
                        </a:cubicBezTo>
                        <a:cubicBezTo>
                          <a:pt x="5715" y="1905"/>
                          <a:pt x="5715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3810" y="1905"/>
                        </a:cubicBezTo>
                        <a:cubicBezTo>
                          <a:pt x="3810" y="1905"/>
                          <a:pt x="3810" y="953"/>
                          <a:pt x="2858" y="953"/>
                        </a:cubicBezTo>
                        <a:cubicBezTo>
                          <a:pt x="2858" y="953"/>
                          <a:pt x="2858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0" y="2858"/>
                        </a:cubicBezTo>
                        <a:cubicBezTo>
                          <a:pt x="0" y="2858"/>
                          <a:pt x="0" y="3810"/>
                          <a:pt x="953" y="3810"/>
                        </a:cubicBezTo>
                        <a:cubicBezTo>
                          <a:pt x="953" y="3810"/>
                          <a:pt x="1905" y="4763"/>
                          <a:pt x="1905" y="4763"/>
                        </a:cubicBezTo>
                        <a:cubicBezTo>
                          <a:pt x="1905" y="4763"/>
                          <a:pt x="1905" y="4763"/>
                          <a:pt x="2858" y="4763"/>
                        </a:cubicBezTo>
                        <a:cubicBezTo>
                          <a:pt x="3810" y="4763"/>
                          <a:pt x="2858" y="4763"/>
                          <a:pt x="2858" y="5715"/>
                        </a:cubicBezTo>
                        <a:cubicBezTo>
                          <a:pt x="2858" y="5715"/>
                          <a:pt x="2858" y="5715"/>
                          <a:pt x="2858" y="5715"/>
                        </a:cubicBezTo>
                        <a:cubicBezTo>
                          <a:pt x="2858" y="5715"/>
                          <a:pt x="2858" y="5715"/>
                          <a:pt x="3810" y="5715"/>
                        </a:cubicBezTo>
                        <a:cubicBezTo>
                          <a:pt x="3810" y="5715"/>
                          <a:pt x="3810" y="5715"/>
                          <a:pt x="3810" y="6668"/>
                        </a:cubicBezTo>
                        <a:cubicBezTo>
                          <a:pt x="3810" y="6668"/>
                          <a:pt x="3810" y="6668"/>
                          <a:pt x="3810" y="6668"/>
                        </a:cubicBezTo>
                        <a:cubicBezTo>
                          <a:pt x="3810" y="6668"/>
                          <a:pt x="3810" y="6668"/>
                          <a:pt x="3810" y="6668"/>
                        </a:cubicBezTo>
                        <a:cubicBezTo>
                          <a:pt x="3810" y="6668"/>
                          <a:pt x="3810" y="6668"/>
                          <a:pt x="3810" y="6668"/>
                        </a:cubicBezTo>
                        <a:cubicBezTo>
                          <a:pt x="3810" y="6668"/>
                          <a:pt x="3810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8572"/>
                          <a:pt x="5715" y="8572"/>
                        </a:cubicBezTo>
                        <a:cubicBezTo>
                          <a:pt x="5715" y="8572"/>
                          <a:pt x="5715" y="9525"/>
                          <a:pt x="5715" y="9525"/>
                        </a:cubicBezTo>
                        <a:cubicBezTo>
                          <a:pt x="5715" y="9525"/>
                          <a:pt x="5715" y="9525"/>
                          <a:pt x="5715" y="9525"/>
                        </a:cubicBezTo>
                        <a:cubicBezTo>
                          <a:pt x="5715" y="9525"/>
                          <a:pt x="6668" y="9525"/>
                          <a:pt x="5715" y="10478"/>
                        </a:cubicBezTo>
                        <a:cubicBezTo>
                          <a:pt x="5715" y="10478"/>
                          <a:pt x="5715" y="10478"/>
                          <a:pt x="5715" y="10478"/>
                        </a:cubicBezTo>
                        <a:cubicBezTo>
                          <a:pt x="5715" y="10478"/>
                          <a:pt x="6668" y="11430"/>
                          <a:pt x="6668" y="11430"/>
                        </a:cubicBezTo>
                        <a:cubicBezTo>
                          <a:pt x="6668" y="11430"/>
                          <a:pt x="7620" y="11430"/>
                          <a:pt x="7620" y="12383"/>
                        </a:cubicBezTo>
                        <a:cubicBezTo>
                          <a:pt x="7620" y="12383"/>
                          <a:pt x="7620" y="12383"/>
                          <a:pt x="7620" y="12383"/>
                        </a:cubicBezTo>
                        <a:cubicBezTo>
                          <a:pt x="7620" y="12383"/>
                          <a:pt x="7620" y="12383"/>
                          <a:pt x="8573" y="12383"/>
                        </a:cubicBezTo>
                        <a:cubicBezTo>
                          <a:pt x="8573" y="12383"/>
                          <a:pt x="8573" y="12383"/>
                          <a:pt x="8573" y="12383"/>
                        </a:cubicBezTo>
                        <a:cubicBezTo>
                          <a:pt x="8573" y="12383"/>
                          <a:pt x="8573" y="12383"/>
                          <a:pt x="8573" y="13335"/>
                        </a:cubicBezTo>
                        <a:cubicBezTo>
                          <a:pt x="8573" y="13335"/>
                          <a:pt x="8573" y="13335"/>
                          <a:pt x="8573" y="13335"/>
                        </a:cubicBezTo>
                        <a:cubicBezTo>
                          <a:pt x="11430" y="11430"/>
                          <a:pt x="11430" y="11430"/>
                          <a:pt x="12383" y="11430"/>
                        </a:cubicBezTo>
                        <a:cubicBezTo>
                          <a:pt x="11430" y="11430"/>
                          <a:pt x="12383" y="11430"/>
                          <a:pt x="12383" y="11430"/>
                        </a:cubicBezTo>
                        <a:cubicBezTo>
                          <a:pt x="12383" y="12383"/>
                          <a:pt x="12383" y="12383"/>
                          <a:pt x="12383" y="11430"/>
                        </a:cubicBezTo>
                        <a:cubicBezTo>
                          <a:pt x="12383" y="12383"/>
                          <a:pt x="12383" y="12383"/>
                          <a:pt x="12383" y="11430"/>
                        </a:cubicBezTo>
                        <a:cubicBezTo>
                          <a:pt x="12383" y="12383"/>
                          <a:pt x="12383" y="11430"/>
                          <a:pt x="12383" y="11430"/>
                        </a:cubicBezTo>
                        <a:close/>
                        <a:moveTo>
                          <a:pt x="5715" y="3810"/>
                        </a:moveTo>
                        <a:cubicBezTo>
                          <a:pt x="5715" y="3810"/>
                          <a:pt x="5715" y="3810"/>
                          <a:pt x="5715" y="3810"/>
                        </a:cubicBezTo>
                        <a:cubicBezTo>
                          <a:pt x="5715" y="3810"/>
                          <a:pt x="5715" y="3810"/>
                          <a:pt x="5715" y="3810"/>
                        </a:cubicBezTo>
                        <a:cubicBezTo>
                          <a:pt x="5715" y="3810"/>
                          <a:pt x="5715" y="3810"/>
                          <a:pt x="5715" y="3810"/>
                        </a:cubicBezTo>
                        <a:cubicBezTo>
                          <a:pt x="5715" y="3810"/>
                          <a:pt x="5715" y="3810"/>
                          <a:pt x="5715" y="3810"/>
                        </a:cubicBezTo>
                        <a:close/>
                        <a:moveTo>
                          <a:pt x="9525" y="8572"/>
                        </a:moveTo>
                        <a:cubicBezTo>
                          <a:pt x="9525" y="8572"/>
                          <a:pt x="9525" y="8572"/>
                          <a:pt x="9525" y="8572"/>
                        </a:cubicBezTo>
                        <a:cubicBezTo>
                          <a:pt x="9525" y="8572"/>
                          <a:pt x="9525" y="8572"/>
                          <a:pt x="9525" y="8572"/>
                        </a:cubicBezTo>
                        <a:cubicBezTo>
                          <a:pt x="9525" y="8572"/>
                          <a:pt x="9525" y="8572"/>
                          <a:pt x="9525" y="8572"/>
                        </a:cubicBezTo>
                        <a:cubicBezTo>
                          <a:pt x="9525" y="8572"/>
                          <a:pt x="9525" y="8572"/>
                          <a:pt x="9525" y="8572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00" name="图形 2"/>
                <p:cNvGrpSpPr/>
                <p:nvPr/>
              </p:nvGrpSpPr>
              <p:grpSpPr>
                <a:xfrm>
                  <a:off x="3950017" y="4912994"/>
                  <a:ext cx="69003" cy="4233"/>
                  <a:chOff x="3950017" y="4912994"/>
                  <a:chExt cx="69003" cy="4233"/>
                </a:xfrm>
              </p:grpSpPr>
              <p:grpSp>
                <p:nvGrpSpPr>
                  <p:cNvPr id="1901" name="图形 2"/>
                  <p:cNvGrpSpPr/>
                  <p:nvPr/>
                </p:nvGrpSpPr>
                <p:grpSpPr>
                  <a:xfrm>
                    <a:off x="3950017" y="4912994"/>
                    <a:ext cx="50482" cy="2857"/>
                    <a:chOff x="3950017" y="4912994"/>
                    <a:chExt cx="50482" cy="2857"/>
                  </a:xfrm>
                </p:grpSpPr>
                <p:sp>
                  <p:nvSpPr>
                    <p:cNvPr id="1902" name="任意多边形: 形状 1785"/>
                    <p:cNvSpPr/>
                    <p:nvPr/>
                  </p:nvSpPr>
                  <p:spPr>
                    <a:xfrm>
                      <a:off x="3989069" y="4914899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0 h 714"/>
                        <a:gd name="connsiteX1" fmla="*/ 0 w 9525"/>
                        <a:gd name="connsiteY1" fmla="*/ 0 h 714"/>
                        <a:gd name="connsiteX2" fmla="*/ 0 w 9525"/>
                        <a:gd name="connsiteY2" fmla="*/ 0 h 714"/>
                        <a:gd name="connsiteX3" fmla="*/ 0 w 9525"/>
                        <a:gd name="connsiteY3" fmla="*/ 0 h 714"/>
                        <a:gd name="connsiteX4" fmla="*/ 0 w 9525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03" name="任意多边形: 形状 1786"/>
                    <p:cNvSpPr/>
                    <p:nvPr/>
                  </p:nvSpPr>
                  <p:spPr>
                    <a:xfrm>
                      <a:off x="3990022" y="49158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04" name="任意多边形: 形状 1787"/>
                    <p:cNvSpPr/>
                    <p:nvPr/>
                  </p:nvSpPr>
                  <p:spPr>
                    <a:xfrm>
                      <a:off x="3998594" y="4913946"/>
                      <a:ext cx="952" cy="1905"/>
                    </a:xfrm>
                    <a:custGeom>
                      <a:avLst/>
                      <a:gdLst>
                        <a:gd name="connsiteX0" fmla="*/ 953 w 952"/>
                        <a:gd name="connsiteY0" fmla="*/ 1905 h 1905"/>
                        <a:gd name="connsiteX1" fmla="*/ 953 w 952"/>
                        <a:gd name="connsiteY1" fmla="*/ 0 h 1905"/>
                        <a:gd name="connsiteX2" fmla="*/ 953 w 952"/>
                        <a:gd name="connsiteY2" fmla="*/ 0 h 1905"/>
                        <a:gd name="connsiteX3" fmla="*/ 0 w 952"/>
                        <a:gd name="connsiteY3" fmla="*/ 0 h 1905"/>
                        <a:gd name="connsiteX4" fmla="*/ 0 w 952"/>
                        <a:gd name="connsiteY4" fmla="*/ 0 h 1905"/>
                        <a:gd name="connsiteX5" fmla="*/ 0 w 952"/>
                        <a:gd name="connsiteY5" fmla="*/ 0 h 1905"/>
                        <a:gd name="connsiteX6" fmla="*/ 953 w 952"/>
                        <a:gd name="connsiteY6" fmla="*/ 1905 h 1905"/>
                        <a:gd name="connsiteX7" fmla="*/ 953 w 952"/>
                        <a:gd name="connsiteY7" fmla="*/ 1905 h 1905"/>
                        <a:gd name="connsiteX8" fmla="*/ 953 w 952"/>
                        <a:gd name="connsiteY8" fmla="*/ 1905 h 1905"/>
                        <a:gd name="connsiteX9" fmla="*/ 953 w 952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5">
                          <a:moveTo>
                            <a:pt x="953" y="1905"/>
                          </a:move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3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05" name="任意多边形: 形状 1788"/>
                    <p:cNvSpPr/>
                    <p:nvPr/>
                  </p:nvSpPr>
                  <p:spPr>
                    <a:xfrm>
                      <a:off x="3950017" y="4912994"/>
                      <a:ext cx="50482" cy="2857"/>
                    </a:xfrm>
                    <a:custGeom>
                      <a:avLst/>
                      <a:gdLst>
                        <a:gd name="connsiteX0" fmla="*/ 49530 w 50482"/>
                        <a:gd name="connsiteY0" fmla="*/ 1905 h 2857"/>
                        <a:gd name="connsiteX1" fmla="*/ 48577 w 50482"/>
                        <a:gd name="connsiteY1" fmla="*/ 0 h 2857"/>
                        <a:gd name="connsiteX2" fmla="*/ 48577 w 50482"/>
                        <a:gd name="connsiteY2" fmla="*/ 0 h 2857"/>
                        <a:gd name="connsiteX3" fmla="*/ 48577 w 50482"/>
                        <a:gd name="connsiteY3" fmla="*/ 0 h 2857"/>
                        <a:gd name="connsiteX4" fmla="*/ 47625 w 50482"/>
                        <a:gd name="connsiteY4" fmla="*/ 0 h 2857"/>
                        <a:gd name="connsiteX5" fmla="*/ 46672 w 50482"/>
                        <a:gd name="connsiteY5" fmla="*/ 0 h 2857"/>
                        <a:gd name="connsiteX6" fmla="*/ 45720 w 50482"/>
                        <a:gd name="connsiteY6" fmla="*/ 0 h 2857"/>
                        <a:gd name="connsiteX7" fmla="*/ 45720 w 50482"/>
                        <a:gd name="connsiteY7" fmla="*/ 0 h 2857"/>
                        <a:gd name="connsiteX8" fmla="*/ 44767 w 50482"/>
                        <a:gd name="connsiteY8" fmla="*/ 0 h 2857"/>
                        <a:gd name="connsiteX9" fmla="*/ 44767 w 50482"/>
                        <a:gd name="connsiteY9" fmla="*/ 0 h 2857"/>
                        <a:gd name="connsiteX10" fmla="*/ 44767 w 50482"/>
                        <a:gd name="connsiteY10" fmla="*/ 0 h 2857"/>
                        <a:gd name="connsiteX11" fmla="*/ 43815 w 50482"/>
                        <a:gd name="connsiteY11" fmla="*/ 0 h 2857"/>
                        <a:gd name="connsiteX12" fmla="*/ 42863 w 50482"/>
                        <a:gd name="connsiteY12" fmla="*/ 0 h 2857"/>
                        <a:gd name="connsiteX13" fmla="*/ 42863 w 50482"/>
                        <a:gd name="connsiteY13" fmla="*/ 0 h 2857"/>
                        <a:gd name="connsiteX14" fmla="*/ 40957 w 50482"/>
                        <a:gd name="connsiteY14" fmla="*/ 0 h 2857"/>
                        <a:gd name="connsiteX15" fmla="*/ 40005 w 50482"/>
                        <a:gd name="connsiteY15" fmla="*/ 0 h 2857"/>
                        <a:gd name="connsiteX16" fmla="*/ 38100 w 50482"/>
                        <a:gd name="connsiteY16" fmla="*/ 0 h 2857"/>
                        <a:gd name="connsiteX17" fmla="*/ 37147 w 50482"/>
                        <a:gd name="connsiteY17" fmla="*/ 0 h 2857"/>
                        <a:gd name="connsiteX18" fmla="*/ 35242 w 50482"/>
                        <a:gd name="connsiteY18" fmla="*/ 0 h 2857"/>
                        <a:gd name="connsiteX19" fmla="*/ 33338 w 50482"/>
                        <a:gd name="connsiteY19" fmla="*/ 0 h 2857"/>
                        <a:gd name="connsiteX20" fmla="*/ 32385 w 50482"/>
                        <a:gd name="connsiteY20" fmla="*/ 0 h 2857"/>
                        <a:gd name="connsiteX21" fmla="*/ 32385 w 50482"/>
                        <a:gd name="connsiteY21" fmla="*/ 0 h 2857"/>
                        <a:gd name="connsiteX22" fmla="*/ 32385 w 50482"/>
                        <a:gd name="connsiteY22" fmla="*/ 0 h 2857"/>
                        <a:gd name="connsiteX23" fmla="*/ 32385 w 50482"/>
                        <a:gd name="connsiteY23" fmla="*/ 0 h 2857"/>
                        <a:gd name="connsiteX24" fmla="*/ 31432 w 50482"/>
                        <a:gd name="connsiteY24" fmla="*/ 0 h 2857"/>
                        <a:gd name="connsiteX25" fmla="*/ 30480 w 50482"/>
                        <a:gd name="connsiteY25" fmla="*/ 0 h 2857"/>
                        <a:gd name="connsiteX26" fmla="*/ 30480 w 50482"/>
                        <a:gd name="connsiteY26" fmla="*/ 0 h 2857"/>
                        <a:gd name="connsiteX27" fmla="*/ 29527 w 50482"/>
                        <a:gd name="connsiteY27" fmla="*/ 0 h 2857"/>
                        <a:gd name="connsiteX28" fmla="*/ 28575 w 50482"/>
                        <a:gd name="connsiteY28" fmla="*/ 0 h 2857"/>
                        <a:gd name="connsiteX29" fmla="*/ 28575 w 50482"/>
                        <a:gd name="connsiteY29" fmla="*/ 0 h 2857"/>
                        <a:gd name="connsiteX30" fmla="*/ 28575 w 50482"/>
                        <a:gd name="connsiteY30" fmla="*/ 0 h 2857"/>
                        <a:gd name="connsiteX31" fmla="*/ 28575 w 50482"/>
                        <a:gd name="connsiteY31" fmla="*/ 0 h 2857"/>
                        <a:gd name="connsiteX32" fmla="*/ 28575 w 50482"/>
                        <a:gd name="connsiteY32" fmla="*/ 0 h 2857"/>
                        <a:gd name="connsiteX33" fmla="*/ 28575 w 50482"/>
                        <a:gd name="connsiteY33" fmla="*/ 0 h 2857"/>
                        <a:gd name="connsiteX34" fmla="*/ 26670 w 50482"/>
                        <a:gd name="connsiteY34" fmla="*/ 0 h 2857"/>
                        <a:gd name="connsiteX35" fmla="*/ 25717 w 50482"/>
                        <a:gd name="connsiteY35" fmla="*/ 0 h 2857"/>
                        <a:gd name="connsiteX36" fmla="*/ 25717 w 50482"/>
                        <a:gd name="connsiteY36" fmla="*/ 0 h 2857"/>
                        <a:gd name="connsiteX37" fmla="*/ 24765 w 50482"/>
                        <a:gd name="connsiteY37" fmla="*/ 0 h 2857"/>
                        <a:gd name="connsiteX38" fmla="*/ 24765 w 50482"/>
                        <a:gd name="connsiteY38" fmla="*/ 0 h 2857"/>
                        <a:gd name="connsiteX39" fmla="*/ 24765 w 50482"/>
                        <a:gd name="connsiteY39" fmla="*/ 0 h 2857"/>
                        <a:gd name="connsiteX40" fmla="*/ 22860 w 50482"/>
                        <a:gd name="connsiteY40" fmla="*/ 0 h 2857"/>
                        <a:gd name="connsiteX41" fmla="*/ 21907 w 50482"/>
                        <a:gd name="connsiteY41" fmla="*/ 0 h 2857"/>
                        <a:gd name="connsiteX42" fmla="*/ 20955 w 50482"/>
                        <a:gd name="connsiteY42" fmla="*/ 0 h 2857"/>
                        <a:gd name="connsiteX43" fmla="*/ 20955 w 50482"/>
                        <a:gd name="connsiteY43" fmla="*/ 0 h 2857"/>
                        <a:gd name="connsiteX44" fmla="*/ 20002 w 50482"/>
                        <a:gd name="connsiteY44" fmla="*/ 0 h 2857"/>
                        <a:gd name="connsiteX45" fmla="*/ 19050 w 50482"/>
                        <a:gd name="connsiteY45" fmla="*/ 0 h 2857"/>
                        <a:gd name="connsiteX46" fmla="*/ 18097 w 50482"/>
                        <a:gd name="connsiteY46" fmla="*/ 0 h 2857"/>
                        <a:gd name="connsiteX47" fmla="*/ 18097 w 50482"/>
                        <a:gd name="connsiteY47" fmla="*/ 0 h 2857"/>
                        <a:gd name="connsiteX48" fmla="*/ 17145 w 50482"/>
                        <a:gd name="connsiteY48" fmla="*/ 0 h 2857"/>
                        <a:gd name="connsiteX49" fmla="*/ 17145 w 50482"/>
                        <a:gd name="connsiteY49" fmla="*/ 0 h 2857"/>
                        <a:gd name="connsiteX50" fmla="*/ 17145 w 50482"/>
                        <a:gd name="connsiteY50" fmla="*/ 0 h 2857"/>
                        <a:gd name="connsiteX51" fmla="*/ 16192 w 50482"/>
                        <a:gd name="connsiteY51" fmla="*/ 0 h 2857"/>
                        <a:gd name="connsiteX52" fmla="*/ 15240 w 50482"/>
                        <a:gd name="connsiteY52" fmla="*/ 0 h 2857"/>
                        <a:gd name="connsiteX53" fmla="*/ 13335 w 50482"/>
                        <a:gd name="connsiteY53" fmla="*/ 0 h 2857"/>
                        <a:gd name="connsiteX54" fmla="*/ 12382 w 50482"/>
                        <a:gd name="connsiteY54" fmla="*/ 0 h 2857"/>
                        <a:gd name="connsiteX55" fmla="*/ 11430 w 50482"/>
                        <a:gd name="connsiteY55" fmla="*/ 0 h 2857"/>
                        <a:gd name="connsiteX56" fmla="*/ 11430 w 50482"/>
                        <a:gd name="connsiteY56" fmla="*/ 0 h 2857"/>
                        <a:gd name="connsiteX57" fmla="*/ 10477 w 50482"/>
                        <a:gd name="connsiteY57" fmla="*/ 0 h 2857"/>
                        <a:gd name="connsiteX58" fmla="*/ 9525 w 50482"/>
                        <a:gd name="connsiteY58" fmla="*/ 0 h 2857"/>
                        <a:gd name="connsiteX59" fmla="*/ 9525 w 50482"/>
                        <a:gd name="connsiteY59" fmla="*/ 0 h 2857"/>
                        <a:gd name="connsiteX60" fmla="*/ 9525 w 50482"/>
                        <a:gd name="connsiteY60" fmla="*/ 0 h 2857"/>
                        <a:gd name="connsiteX61" fmla="*/ 8572 w 50482"/>
                        <a:gd name="connsiteY61" fmla="*/ 0 h 2857"/>
                        <a:gd name="connsiteX62" fmla="*/ 8572 w 50482"/>
                        <a:gd name="connsiteY62" fmla="*/ 0 h 2857"/>
                        <a:gd name="connsiteX63" fmla="*/ 8572 w 50482"/>
                        <a:gd name="connsiteY63" fmla="*/ 0 h 2857"/>
                        <a:gd name="connsiteX64" fmla="*/ 7620 w 50482"/>
                        <a:gd name="connsiteY64" fmla="*/ 0 h 2857"/>
                        <a:gd name="connsiteX65" fmla="*/ 6667 w 50482"/>
                        <a:gd name="connsiteY65" fmla="*/ 0 h 2857"/>
                        <a:gd name="connsiteX66" fmla="*/ 3810 w 50482"/>
                        <a:gd name="connsiteY66" fmla="*/ 0 h 2857"/>
                        <a:gd name="connsiteX67" fmla="*/ 2857 w 50482"/>
                        <a:gd name="connsiteY67" fmla="*/ 0 h 2857"/>
                        <a:gd name="connsiteX68" fmla="*/ 952 w 50482"/>
                        <a:gd name="connsiteY68" fmla="*/ 0 h 2857"/>
                        <a:gd name="connsiteX69" fmla="*/ 0 w 50482"/>
                        <a:gd name="connsiteY69" fmla="*/ 953 h 2857"/>
                        <a:gd name="connsiteX70" fmla="*/ 0 w 50482"/>
                        <a:gd name="connsiteY70" fmla="*/ 953 h 2857"/>
                        <a:gd name="connsiteX71" fmla="*/ 952 w 50482"/>
                        <a:gd name="connsiteY71" fmla="*/ 953 h 2857"/>
                        <a:gd name="connsiteX72" fmla="*/ 1905 w 50482"/>
                        <a:gd name="connsiteY72" fmla="*/ 953 h 2857"/>
                        <a:gd name="connsiteX73" fmla="*/ 2857 w 50482"/>
                        <a:gd name="connsiteY73" fmla="*/ 953 h 2857"/>
                        <a:gd name="connsiteX74" fmla="*/ 3810 w 50482"/>
                        <a:gd name="connsiteY74" fmla="*/ 953 h 2857"/>
                        <a:gd name="connsiteX75" fmla="*/ 4763 w 50482"/>
                        <a:gd name="connsiteY75" fmla="*/ 953 h 2857"/>
                        <a:gd name="connsiteX76" fmla="*/ 5715 w 50482"/>
                        <a:gd name="connsiteY76" fmla="*/ 953 h 2857"/>
                        <a:gd name="connsiteX77" fmla="*/ 7620 w 50482"/>
                        <a:gd name="connsiteY77" fmla="*/ 953 h 2857"/>
                        <a:gd name="connsiteX78" fmla="*/ 9525 w 50482"/>
                        <a:gd name="connsiteY78" fmla="*/ 953 h 2857"/>
                        <a:gd name="connsiteX79" fmla="*/ 10477 w 50482"/>
                        <a:gd name="connsiteY79" fmla="*/ 953 h 2857"/>
                        <a:gd name="connsiteX80" fmla="*/ 11430 w 50482"/>
                        <a:gd name="connsiteY80" fmla="*/ 953 h 2857"/>
                        <a:gd name="connsiteX81" fmla="*/ 13335 w 50482"/>
                        <a:gd name="connsiteY81" fmla="*/ 953 h 2857"/>
                        <a:gd name="connsiteX82" fmla="*/ 14288 w 50482"/>
                        <a:gd name="connsiteY82" fmla="*/ 953 h 2857"/>
                        <a:gd name="connsiteX83" fmla="*/ 15240 w 50482"/>
                        <a:gd name="connsiteY83" fmla="*/ 953 h 2857"/>
                        <a:gd name="connsiteX84" fmla="*/ 16192 w 50482"/>
                        <a:gd name="connsiteY84" fmla="*/ 953 h 2857"/>
                        <a:gd name="connsiteX85" fmla="*/ 17145 w 50482"/>
                        <a:gd name="connsiteY85" fmla="*/ 953 h 2857"/>
                        <a:gd name="connsiteX86" fmla="*/ 18097 w 50482"/>
                        <a:gd name="connsiteY86" fmla="*/ 953 h 2857"/>
                        <a:gd name="connsiteX87" fmla="*/ 19050 w 50482"/>
                        <a:gd name="connsiteY87" fmla="*/ 953 h 2857"/>
                        <a:gd name="connsiteX88" fmla="*/ 20002 w 50482"/>
                        <a:gd name="connsiteY88" fmla="*/ 953 h 2857"/>
                        <a:gd name="connsiteX89" fmla="*/ 20955 w 50482"/>
                        <a:gd name="connsiteY89" fmla="*/ 953 h 2857"/>
                        <a:gd name="connsiteX90" fmla="*/ 20955 w 50482"/>
                        <a:gd name="connsiteY90" fmla="*/ 953 h 2857"/>
                        <a:gd name="connsiteX91" fmla="*/ 20955 w 50482"/>
                        <a:gd name="connsiteY91" fmla="*/ 953 h 2857"/>
                        <a:gd name="connsiteX92" fmla="*/ 20955 w 50482"/>
                        <a:gd name="connsiteY92" fmla="*/ 953 h 2857"/>
                        <a:gd name="connsiteX93" fmla="*/ 21907 w 50482"/>
                        <a:gd name="connsiteY93" fmla="*/ 953 h 2857"/>
                        <a:gd name="connsiteX94" fmla="*/ 21907 w 50482"/>
                        <a:gd name="connsiteY94" fmla="*/ 953 h 2857"/>
                        <a:gd name="connsiteX95" fmla="*/ 21907 w 50482"/>
                        <a:gd name="connsiteY95" fmla="*/ 953 h 2857"/>
                        <a:gd name="connsiteX96" fmla="*/ 22860 w 50482"/>
                        <a:gd name="connsiteY96" fmla="*/ 953 h 2857"/>
                        <a:gd name="connsiteX97" fmla="*/ 24765 w 50482"/>
                        <a:gd name="connsiteY97" fmla="*/ 953 h 2857"/>
                        <a:gd name="connsiteX98" fmla="*/ 24765 w 50482"/>
                        <a:gd name="connsiteY98" fmla="*/ 953 h 2857"/>
                        <a:gd name="connsiteX99" fmla="*/ 24765 w 50482"/>
                        <a:gd name="connsiteY99" fmla="*/ 953 h 2857"/>
                        <a:gd name="connsiteX100" fmla="*/ 24765 w 50482"/>
                        <a:gd name="connsiteY100" fmla="*/ 953 h 2857"/>
                        <a:gd name="connsiteX101" fmla="*/ 24765 w 50482"/>
                        <a:gd name="connsiteY101" fmla="*/ 953 h 2857"/>
                        <a:gd name="connsiteX102" fmla="*/ 26670 w 50482"/>
                        <a:gd name="connsiteY102" fmla="*/ 953 h 2857"/>
                        <a:gd name="connsiteX103" fmla="*/ 28575 w 50482"/>
                        <a:gd name="connsiteY103" fmla="*/ 953 h 2857"/>
                        <a:gd name="connsiteX104" fmla="*/ 28575 w 50482"/>
                        <a:gd name="connsiteY104" fmla="*/ 953 h 2857"/>
                        <a:gd name="connsiteX105" fmla="*/ 29527 w 50482"/>
                        <a:gd name="connsiteY105" fmla="*/ 953 h 2857"/>
                        <a:gd name="connsiteX106" fmla="*/ 30480 w 50482"/>
                        <a:gd name="connsiteY106" fmla="*/ 953 h 2857"/>
                        <a:gd name="connsiteX107" fmla="*/ 32385 w 50482"/>
                        <a:gd name="connsiteY107" fmla="*/ 953 h 2857"/>
                        <a:gd name="connsiteX108" fmla="*/ 33338 w 50482"/>
                        <a:gd name="connsiteY108" fmla="*/ 953 h 2857"/>
                        <a:gd name="connsiteX109" fmla="*/ 34290 w 50482"/>
                        <a:gd name="connsiteY109" fmla="*/ 953 h 2857"/>
                        <a:gd name="connsiteX110" fmla="*/ 36195 w 50482"/>
                        <a:gd name="connsiteY110" fmla="*/ 953 h 2857"/>
                        <a:gd name="connsiteX111" fmla="*/ 37147 w 50482"/>
                        <a:gd name="connsiteY111" fmla="*/ 953 h 2857"/>
                        <a:gd name="connsiteX112" fmla="*/ 39052 w 50482"/>
                        <a:gd name="connsiteY112" fmla="*/ 953 h 2857"/>
                        <a:gd name="connsiteX113" fmla="*/ 40957 w 50482"/>
                        <a:gd name="connsiteY113" fmla="*/ 953 h 2857"/>
                        <a:gd name="connsiteX114" fmla="*/ 43815 w 50482"/>
                        <a:gd name="connsiteY114" fmla="*/ 953 h 2857"/>
                        <a:gd name="connsiteX115" fmla="*/ 44767 w 50482"/>
                        <a:gd name="connsiteY115" fmla="*/ 953 h 2857"/>
                        <a:gd name="connsiteX116" fmla="*/ 45720 w 50482"/>
                        <a:gd name="connsiteY116" fmla="*/ 953 h 2857"/>
                        <a:gd name="connsiteX117" fmla="*/ 46672 w 50482"/>
                        <a:gd name="connsiteY117" fmla="*/ 953 h 2857"/>
                        <a:gd name="connsiteX118" fmla="*/ 48577 w 50482"/>
                        <a:gd name="connsiteY118" fmla="*/ 953 h 2857"/>
                        <a:gd name="connsiteX119" fmla="*/ 48577 w 50482"/>
                        <a:gd name="connsiteY119" fmla="*/ 953 h 2857"/>
                        <a:gd name="connsiteX120" fmla="*/ 48577 w 50482"/>
                        <a:gd name="connsiteY120" fmla="*/ 953 h 2857"/>
                        <a:gd name="connsiteX121" fmla="*/ 49530 w 50482"/>
                        <a:gd name="connsiteY121" fmla="*/ 953 h 2857"/>
                        <a:gd name="connsiteX122" fmla="*/ 50482 w 50482"/>
                        <a:gd name="connsiteY122" fmla="*/ 953 h 2857"/>
                        <a:gd name="connsiteX123" fmla="*/ 50482 w 50482"/>
                        <a:gd name="connsiteY123" fmla="*/ 953 h 2857"/>
                        <a:gd name="connsiteX124" fmla="*/ 49530 w 50482"/>
                        <a:gd name="connsiteY124" fmla="*/ 1905 h 2857"/>
                        <a:gd name="connsiteX125" fmla="*/ 48577 w 50482"/>
                        <a:gd name="connsiteY125" fmla="*/ 2858 h 2857"/>
                        <a:gd name="connsiteX126" fmla="*/ 49530 w 50482"/>
                        <a:gd name="connsiteY126" fmla="*/ 1905 h 2857"/>
                        <a:gd name="connsiteX127" fmla="*/ 49530 w 50482"/>
                        <a:gd name="connsiteY127" fmla="*/ 1905 h 2857"/>
                        <a:gd name="connsiteX128" fmla="*/ 49530 w 50482"/>
                        <a:gd name="connsiteY128" fmla="*/ 1905 h 2857"/>
                        <a:gd name="connsiteX129" fmla="*/ 39052 w 50482"/>
                        <a:gd name="connsiteY129" fmla="*/ 2858 h 2857"/>
                        <a:gd name="connsiteX130" fmla="*/ 39052 w 50482"/>
                        <a:gd name="connsiteY130" fmla="*/ 2858 h 2857"/>
                        <a:gd name="connsiteX131" fmla="*/ 39052 w 50482"/>
                        <a:gd name="connsiteY131" fmla="*/ 2858 h 2857"/>
                        <a:gd name="connsiteX132" fmla="*/ 39052 w 50482"/>
                        <a:gd name="connsiteY132" fmla="*/ 2858 h 2857"/>
                        <a:gd name="connsiteX133" fmla="*/ 39052 w 50482"/>
                        <a:gd name="connsiteY133" fmla="*/ 2858 h 2857"/>
                        <a:gd name="connsiteX134" fmla="*/ 40005 w 50482"/>
                        <a:gd name="connsiteY134" fmla="*/ 2858 h 2857"/>
                        <a:gd name="connsiteX135" fmla="*/ 40005 w 50482"/>
                        <a:gd name="connsiteY135" fmla="*/ 2858 h 2857"/>
                        <a:gd name="connsiteX136" fmla="*/ 40005 w 50482"/>
                        <a:gd name="connsiteY136" fmla="*/ 2858 h 2857"/>
                        <a:gd name="connsiteX137" fmla="*/ 40005 w 50482"/>
                        <a:gd name="connsiteY137" fmla="*/ 2858 h 2857"/>
                        <a:gd name="connsiteX138" fmla="*/ 40005 w 50482"/>
                        <a:gd name="connsiteY138" fmla="*/ 2858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50482" h="2857">
                          <a:moveTo>
                            <a:pt x="49530" y="1905"/>
                          </a:moveTo>
                          <a:cubicBezTo>
                            <a:pt x="49530" y="953"/>
                            <a:pt x="48577" y="953"/>
                            <a:pt x="48577" y="0"/>
                          </a:cubicBezTo>
                          <a:cubicBezTo>
                            <a:pt x="48577" y="0"/>
                            <a:pt x="48577" y="0"/>
                            <a:pt x="48577" y="0"/>
                          </a:cubicBezTo>
                          <a:cubicBezTo>
                            <a:pt x="48577" y="0"/>
                            <a:pt x="48577" y="0"/>
                            <a:pt x="48577" y="0"/>
                          </a:cubicBezTo>
                          <a:cubicBezTo>
                            <a:pt x="48577" y="0"/>
                            <a:pt x="47625" y="0"/>
                            <a:pt x="47625" y="0"/>
                          </a:cubicBezTo>
                          <a:cubicBezTo>
                            <a:pt x="47625" y="0"/>
                            <a:pt x="46672" y="0"/>
                            <a:pt x="46672" y="0"/>
                          </a:cubicBezTo>
                          <a:cubicBezTo>
                            <a:pt x="46672" y="0"/>
                            <a:pt x="45720" y="0"/>
                            <a:pt x="45720" y="0"/>
                          </a:cubicBezTo>
                          <a:cubicBezTo>
                            <a:pt x="45720" y="0"/>
                            <a:pt x="45720" y="0"/>
                            <a:pt x="45720" y="0"/>
                          </a:cubicBezTo>
                          <a:cubicBezTo>
                            <a:pt x="45720" y="0"/>
                            <a:pt x="44767" y="0"/>
                            <a:pt x="44767" y="0"/>
                          </a:cubicBezTo>
                          <a:cubicBezTo>
                            <a:pt x="44767" y="0"/>
                            <a:pt x="44767" y="0"/>
                            <a:pt x="44767" y="0"/>
                          </a:cubicBezTo>
                          <a:cubicBezTo>
                            <a:pt x="44767" y="0"/>
                            <a:pt x="44767" y="0"/>
                            <a:pt x="44767" y="0"/>
                          </a:cubicBezTo>
                          <a:cubicBezTo>
                            <a:pt x="44767" y="0"/>
                            <a:pt x="43815" y="0"/>
                            <a:pt x="43815" y="0"/>
                          </a:cubicBezTo>
                          <a:cubicBezTo>
                            <a:pt x="43815" y="0"/>
                            <a:pt x="42863" y="0"/>
                            <a:pt x="42863" y="0"/>
                          </a:cubicBezTo>
                          <a:cubicBezTo>
                            <a:pt x="42863" y="0"/>
                            <a:pt x="42863" y="0"/>
                            <a:pt x="42863" y="0"/>
                          </a:cubicBezTo>
                          <a:cubicBezTo>
                            <a:pt x="41910" y="0"/>
                            <a:pt x="41910" y="0"/>
                            <a:pt x="40957" y="0"/>
                          </a:cubicBezTo>
                          <a:cubicBezTo>
                            <a:pt x="40957" y="0"/>
                            <a:pt x="40005" y="0"/>
                            <a:pt x="40005" y="0"/>
                          </a:cubicBezTo>
                          <a:cubicBezTo>
                            <a:pt x="39052" y="0"/>
                            <a:pt x="38100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7147" y="0"/>
                          </a:cubicBezTo>
                          <a:cubicBezTo>
                            <a:pt x="36195" y="0"/>
                            <a:pt x="36195" y="0"/>
                            <a:pt x="35242" y="0"/>
                          </a:cubicBezTo>
                          <a:cubicBezTo>
                            <a:pt x="35242" y="0"/>
                            <a:pt x="34290" y="0"/>
                            <a:pt x="33338" y="0"/>
                          </a:cubicBezTo>
                          <a:cubicBezTo>
                            <a:pt x="32385" y="0"/>
                            <a:pt x="33338" y="0"/>
                            <a:pt x="32385" y="0"/>
                          </a:cubicBezTo>
                          <a:cubicBezTo>
                            <a:pt x="32385" y="0"/>
                            <a:pt x="32385" y="0"/>
                            <a:pt x="32385" y="0"/>
                          </a:cubicBezTo>
                          <a:cubicBezTo>
                            <a:pt x="32385" y="0"/>
                            <a:pt x="32385" y="0"/>
                            <a:pt x="32385" y="0"/>
                          </a:cubicBezTo>
                          <a:cubicBezTo>
                            <a:pt x="32385" y="0"/>
                            <a:pt x="32385" y="0"/>
                            <a:pt x="32385" y="0"/>
                          </a:cubicBezTo>
                          <a:cubicBezTo>
                            <a:pt x="32385" y="0"/>
                            <a:pt x="31432" y="0"/>
                            <a:pt x="31432" y="0"/>
                          </a:cubicBezTo>
                          <a:cubicBezTo>
                            <a:pt x="31432" y="0"/>
                            <a:pt x="30480" y="0"/>
                            <a:pt x="30480" y="0"/>
                          </a:cubicBezTo>
                          <a:cubicBezTo>
                            <a:pt x="30480" y="0"/>
                            <a:pt x="30480" y="0"/>
                            <a:pt x="30480" y="0"/>
                          </a:cubicBezTo>
                          <a:cubicBezTo>
                            <a:pt x="30480" y="0"/>
                            <a:pt x="29527" y="0"/>
                            <a:pt x="29527" y="0"/>
                          </a:cubicBezTo>
                          <a:cubicBezTo>
                            <a:pt x="29527" y="0"/>
                            <a:pt x="29527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7622" y="0"/>
                            <a:pt x="26670" y="0"/>
                          </a:cubicBezTo>
                          <a:cubicBezTo>
                            <a:pt x="26670" y="0"/>
                            <a:pt x="25717" y="0"/>
                            <a:pt x="25717" y="0"/>
                          </a:cubicBezTo>
                          <a:cubicBezTo>
                            <a:pt x="25717" y="0"/>
                            <a:pt x="25717" y="0"/>
                            <a:pt x="25717" y="0"/>
                          </a:cubicBezTo>
                          <a:cubicBezTo>
                            <a:pt x="25717" y="0"/>
                            <a:pt x="25717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cubicBezTo>
                            <a:pt x="23813" y="0"/>
                            <a:pt x="23813" y="0"/>
                            <a:pt x="22860" y="0"/>
                          </a:cubicBezTo>
                          <a:cubicBezTo>
                            <a:pt x="22860" y="0"/>
                            <a:pt x="21907" y="0"/>
                            <a:pt x="21907" y="0"/>
                          </a:cubicBezTo>
                          <a:cubicBezTo>
                            <a:pt x="21907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955" y="0"/>
                            <a:pt x="20955" y="0"/>
                          </a:cubicBezTo>
                          <a:cubicBezTo>
                            <a:pt x="20955" y="0"/>
                            <a:pt x="20002" y="0"/>
                            <a:pt x="20002" y="0"/>
                          </a:cubicBezTo>
                          <a:cubicBezTo>
                            <a:pt x="20002" y="0"/>
                            <a:pt x="20002" y="0"/>
                            <a:pt x="19050" y="0"/>
                          </a:cubicBezTo>
                          <a:cubicBezTo>
                            <a:pt x="19050" y="0"/>
                            <a:pt x="18097" y="0"/>
                            <a:pt x="18097" y="0"/>
                          </a:cubicBezTo>
                          <a:cubicBezTo>
                            <a:pt x="18097" y="0"/>
                            <a:pt x="18097" y="0"/>
                            <a:pt x="18097" y="0"/>
                          </a:cubicBezTo>
                          <a:cubicBezTo>
                            <a:pt x="18097" y="0"/>
                            <a:pt x="18097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6192" y="0"/>
                            <a:pt x="16192" y="0"/>
                          </a:cubicBezTo>
                          <a:cubicBezTo>
                            <a:pt x="16192" y="0"/>
                            <a:pt x="16192" y="0"/>
                            <a:pt x="15240" y="0"/>
                          </a:cubicBezTo>
                          <a:cubicBezTo>
                            <a:pt x="14288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2382" y="0"/>
                            <a:pt x="12382" y="0"/>
                          </a:cubicBezTo>
                          <a:cubicBezTo>
                            <a:pt x="12382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9525" y="0"/>
                          </a:cubicBezTo>
                          <a:cubicBezTo>
                            <a:pt x="9525" y="0"/>
                            <a:pt x="9525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7620" y="0"/>
                          </a:cubicBezTo>
                          <a:cubicBezTo>
                            <a:pt x="7620" y="0"/>
                            <a:pt x="6667" y="0"/>
                            <a:pt x="6667" y="0"/>
                          </a:cubicBezTo>
                          <a:cubicBezTo>
                            <a:pt x="5715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1905" y="0"/>
                            <a:pt x="952" y="0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5715" y="953"/>
                          </a:cubicBezTo>
                          <a:cubicBezTo>
                            <a:pt x="5715" y="953"/>
                            <a:pt x="6667" y="953"/>
                            <a:pt x="7620" y="953"/>
                          </a:cubicBezTo>
                          <a:cubicBezTo>
                            <a:pt x="7620" y="953"/>
                            <a:pt x="8572" y="953"/>
                            <a:pt x="9525" y="953"/>
                          </a:cubicBezTo>
                          <a:cubicBezTo>
                            <a:pt x="9525" y="953"/>
                            <a:pt x="10477" y="953"/>
                            <a:pt x="10477" y="953"/>
                          </a:cubicBezTo>
                          <a:cubicBezTo>
                            <a:pt x="10477" y="953"/>
                            <a:pt x="11430" y="953"/>
                            <a:pt x="11430" y="953"/>
                          </a:cubicBezTo>
                          <a:cubicBezTo>
                            <a:pt x="11430" y="953"/>
                            <a:pt x="12382" y="953"/>
                            <a:pt x="13335" y="953"/>
                          </a:cubicBezTo>
                          <a:cubicBezTo>
                            <a:pt x="13335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6192" y="953"/>
                          </a:cubicBezTo>
                          <a:cubicBezTo>
                            <a:pt x="16192" y="953"/>
                            <a:pt x="17145" y="953"/>
                            <a:pt x="17145" y="953"/>
                          </a:cubicBezTo>
                          <a:cubicBezTo>
                            <a:pt x="17145" y="953"/>
                            <a:pt x="18097" y="953"/>
                            <a:pt x="18097" y="953"/>
                          </a:cubicBezTo>
                          <a:cubicBezTo>
                            <a:pt x="18097" y="953"/>
                            <a:pt x="18097" y="953"/>
                            <a:pt x="19050" y="953"/>
                          </a:cubicBezTo>
                          <a:cubicBezTo>
                            <a:pt x="19050" y="953"/>
                            <a:pt x="19050" y="953"/>
                            <a:pt x="20002" y="953"/>
                          </a:cubicBezTo>
                          <a:cubicBezTo>
                            <a:pt x="20002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2860" y="953"/>
                            <a:pt x="22860" y="953"/>
                          </a:cubicBezTo>
                          <a:cubicBezTo>
                            <a:pt x="23813" y="953"/>
                            <a:pt x="23813" y="953"/>
                            <a:pt x="24765" y="953"/>
                          </a:cubicBezTo>
                          <a:cubicBezTo>
                            <a:pt x="24765" y="1905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4765" y="953"/>
                            <a:pt x="24765" y="953"/>
                            <a:pt x="24765" y="953"/>
                          </a:cubicBezTo>
                          <a:cubicBezTo>
                            <a:pt x="25717" y="953"/>
                            <a:pt x="25717" y="953"/>
                            <a:pt x="26670" y="953"/>
                          </a:cubicBezTo>
                          <a:cubicBezTo>
                            <a:pt x="27622" y="953"/>
                            <a:pt x="27622" y="953"/>
                            <a:pt x="28575" y="953"/>
                          </a:cubicBezTo>
                          <a:cubicBezTo>
                            <a:pt x="28575" y="953"/>
                            <a:pt x="28575" y="953"/>
                            <a:pt x="28575" y="953"/>
                          </a:cubicBezTo>
                          <a:cubicBezTo>
                            <a:pt x="28575" y="953"/>
                            <a:pt x="29527" y="953"/>
                            <a:pt x="29527" y="953"/>
                          </a:cubicBezTo>
                          <a:cubicBezTo>
                            <a:pt x="29527" y="953"/>
                            <a:pt x="30480" y="953"/>
                            <a:pt x="30480" y="953"/>
                          </a:cubicBezTo>
                          <a:cubicBezTo>
                            <a:pt x="30480" y="953"/>
                            <a:pt x="31432" y="953"/>
                            <a:pt x="32385" y="953"/>
                          </a:cubicBezTo>
                          <a:cubicBezTo>
                            <a:pt x="32385" y="953"/>
                            <a:pt x="33338" y="953"/>
                            <a:pt x="33338" y="953"/>
                          </a:cubicBezTo>
                          <a:cubicBezTo>
                            <a:pt x="33338" y="953"/>
                            <a:pt x="33338" y="953"/>
                            <a:pt x="34290" y="953"/>
                          </a:cubicBezTo>
                          <a:cubicBezTo>
                            <a:pt x="35242" y="953"/>
                            <a:pt x="35242" y="953"/>
                            <a:pt x="36195" y="953"/>
                          </a:cubicBezTo>
                          <a:cubicBezTo>
                            <a:pt x="36195" y="953"/>
                            <a:pt x="36195" y="953"/>
                            <a:pt x="37147" y="953"/>
                          </a:cubicBezTo>
                          <a:cubicBezTo>
                            <a:pt x="38100" y="953"/>
                            <a:pt x="38100" y="953"/>
                            <a:pt x="39052" y="953"/>
                          </a:cubicBezTo>
                          <a:cubicBezTo>
                            <a:pt x="40005" y="953"/>
                            <a:pt x="40005" y="953"/>
                            <a:pt x="40957" y="953"/>
                          </a:cubicBezTo>
                          <a:cubicBezTo>
                            <a:pt x="41910" y="953"/>
                            <a:pt x="42863" y="953"/>
                            <a:pt x="43815" y="953"/>
                          </a:cubicBezTo>
                          <a:cubicBezTo>
                            <a:pt x="43815" y="953"/>
                            <a:pt x="44767" y="953"/>
                            <a:pt x="44767" y="953"/>
                          </a:cubicBezTo>
                          <a:cubicBezTo>
                            <a:pt x="44767" y="953"/>
                            <a:pt x="44767" y="953"/>
                            <a:pt x="45720" y="953"/>
                          </a:cubicBezTo>
                          <a:cubicBezTo>
                            <a:pt x="45720" y="953"/>
                            <a:pt x="46672" y="953"/>
                            <a:pt x="46672" y="953"/>
                          </a:cubicBezTo>
                          <a:cubicBezTo>
                            <a:pt x="46672" y="953"/>
                            <a:pt x="47625" y="953"/>
                            <a:pt x="48577" y="953"/>
                          </a:cubicBezTo>
                          <a:cubicBezTo>
                            <a:pt x="48577" y="953"/>
                            <a:pt x="48577" y="953"/>
                            <a:pt x="48577" y="953"/>
                          </a:cubicBezTo>
                          <a:cubicBezTo>
                            <a:pt x="48577" y="953"/>
                            <a:pt x="48577" y="953"/>
                            <a:pt x="48577" y="953"/>
                          </a:cubicBezTo>
                          <a:cubicBezTo>
                            <a:pt x="48577" y="953"/>
                            <a:pt x="49530" y="953"/>
                            <a:pt x="49530" y="953"/>
                          </a:cubicBezTo>
                          <a:cubicBezTo>
                            <a:pt x="49530" y="953"/>
                            <a:pt x="50482" y="953"/>
                            <a:pt x="50482" y="953"/>
                          </a:cubicBezTo>
                          <a:cubicBezTo>
                            <a:pt x="50482" y="953"/>
                            <a:pt x="50482" y="953"/>
                            <a:pt x="50482" y="953"/>
                          </a:cubicBezTo>
                          <a:cubicBezTo>
                            <a:pt x="50482" y="953"/>
                            <a:pt x="48577" y="2858"/>
                            <a:pt x="49530" y="1905"/>
                          </a:cubicBezTo>
                          <a:cubicBezTo>
                            <a:pt x="48577" y="2858"/>
                            <a:pt x="48577" y="2858"/>
                            <a:pt x="48577" y="2858"/>
                          </a:cubicBezTo>
                          <a:cubicBezTo>
                            <a:pt x="48577" y="2858"/>
                            <a:pt x="49530" y="2858"/>
                            <a:pt x="49530" y="1905"/>
                          </a:cubicBezTo>
                          <a:cubicBezTo>
                            <a:pt x="49530" y="2858"/>
                            <a:pt x="49530" y="2858"/>
                            <a:pt x="49530" y="1905"/>
                          </a:cubicBezTo>
                          <a:cubicBezTo>
                            <a:pt x="49530" y="2858"/>
                            <a:pt x="49530" y="2858"/>
                            <a:pt x="49530" y="1905"/>
                          </a:cubicBezTo>
                          <a:close/>
                          <a:moveTo>
                            <a:pt x="39052" y="2858"/>
                          </a:moveTo>
                          <a:cubicBezTo>
                            <a:pt x="39052" y="2858"/>
                            <a:pt x="39052" y="2858"/>
                            <a:pt x="39052" y="2858"/>
                          </a:cubicBezTo>
                          <a:cubicBezTo>
                            <a:pt x="39052" y="1905"/>
                            <a:pt x="39052" y="1905"/>
                            <a:pt x="39052" y="2858"/>
                          </a:cubicBezTo>
                          <a:cubicBezTo>
                            <a:pt x="39052" y="1905"/>
                            <a:pt x="39052" y="1905"/>
                            <a:pt x="39052" y="2858"/>
                          </a:cubicBezTo>
                          <a:cubicBezTo>
                            <a:pt x="39052" y="1905"/>
                            <a:pt x="39052" y="2858"/>
                            <a:pt x="39052" y="2858"/>
                          </a:cubicBezTo>
                          <a:close/>
                          <a:moveTo>
                            <a:pt x="40005" y="2858"/>
                          </a:moveTo>
                          <a:cubicBezTo>
                            <a:pt x="40005" y="2858"/>
                            <a:pt x="40005" y="2858"/>
                            <a:pt x="40005" y="2858"/>
                          </a:cubicBezTo>
                          <a:cubicBezTo>
                            <a:pt x="40005" y="2858"/>
                            <a:pt x="40005" y="2858"/>
                            <a:pt x="40005" y="2858"/>
                          </a:cubicBezTo>
                          <a:cubicBezTo>
                            <a:pt x="40005" y="2858"/>
                            <a:pt x="40005" y="2858"/>
                            <a:pt x="40005" y="2858"/>
                          </a:cubicBezTo>
                          <a:cubicBezTo>
                            <a:pt x="40005" y="2858"/>
                            <a:pt x="40005" y="2858"/>
                            <a:pt x="40005" y="2858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06" name="任意多边形: 形状 1789"/>
                  <p:cNvSpPr/>
                  <p:nvPr/>
                </p:nvSpPr>
                <p:spPr>
                  <a:xfrm>
                    <a:off x="4002405" y="4914899"/>
                    <a:ext cx="16615" cy="2328"/>
                  </a:xfrm>
                  <a:custGeom>
                    <a:avLst/>
                    <a:gdLst>
                      <a:gd name="connsiteX0" fmla="*/ 12382 w 16615"/>
                      <a:gd name="connsiteY0" fmla="*/ 0 h 2328"/>
                      <a:gd name="connsiteX1" fmla="*/ 12382 w 16615"/>
                      <a:gd name="connsiteY1" fmla="*/ 0 h 2328"/>
                      <a:gd name="connsiteX2" fmla="*/ 11430 w 16615"/>
                      <a:gd name="connsiteY2" fmla="*/ 0 h 2328"/>
                      <a:gd name="connsiteX3" fmla="*/ 11430 w 16615"/>
                      <a:gd name="connsiteY3" fmla="*/ 0 h 2328"/>
                      <a:gd name="connsiteX4" fmla="*/ 11430 w 16615"/>
                      <a:gd name="connsiteY4" fmla="*/ 0 h 2328"/>
                      <a:gd name="connsiteX5" fmla="*/ 11430 w 16615"/>
                      <a:gd name="connsiteY5" fmla="*/ 0 h 2328"/>
                      <a:gd name="connsiteX6" fmla="*/ 11430 w 16615"/>
                      <a:gd name="connsiteY6" fmla="*/ 0 h 2328"/>
                      <a:gd name="connsiteX7" fmla="*/ 10477 w 16615"/>
                      <a:gd name="connsiteY7" fmla="*/ 0 h 2328"/>
                      <a:gd name="connsiteX8" fmla="*/ 9525 w 16615"/>
                      <a:gd name="connsiteY8" fmla="*/ 0 h 2328"/>
                      <a:gd name="connsiteX9" fmla="*/ 8572 w 16615"/>
                      <a:gd name="connsiteY9" fmla="*/ 0 h 2328"/>
                      <a:gd name="connsiteX10" fmla="*/ 8572 w 16615"/>
                      <a:gd name="connsiteY10" fmla="*/ 0 h 2328"/>
                      <a:gd name="connsiteX11" fmla="*/ 8572 w 16615"/>
                      <a:gd name="connsiteY11" fmla="*/ 0 h 2328"/>
                      <a:gd name="connsiteX12" fmla="*/ 8572 w 16615"/>
                      <a:gd name="connsiteY12" fmla="*/ 0 h 2328"/>
                      <a:gd name="connsiteX13" fmla="*/ 8572 w 16615"/>
                      <a:gd name="connsiteY13" fmla="*/ 0 h 2328"/>
                      <a:gd name="connsiteX14" fmla="*/ 7620 w 16615"/>
                      <a:gd name="connsiteY14" fmla="*/ 0 h 2328"/>
                      <a:gd name="connsiteX15" fmla="*/ 6667 w 16615"/>
                      <a:gd name="connsiteY15" fmla="*/ 0 h 2328"/>
                      <a:gd name="connsiteX16" fmla="*/ 5715 w 16615"/>
                      <a:gd name="connsiteY16" fmla="*/ 0 h 2328"/>
                      <a:gd name="connsiteX17" fmla="*/ 4763 w 16615"/>
                      <a:gd name="connsiteY17" fmla="*/ 0 h 2328"/>
                      <a:gd name="connsiteX18" fmla="*/ 3810 w 16615"/>
                      <a:gd name="connsiteY18" fmla="*/ 0 h 2328"/>
                      <a:gd name="connsiteX19" fmla="*/ 3810 w 16615"/>
                      <a:gd name="connsiteY19" fmla="*/ 0 h 2328"/>
                      <a:gd name="connsiteX20" fmla="*/ 2857 w 16615"/>
                      <a:gd name="connsiteY20" fmla="*/ 0 h 2328"/>
                      <a:gd name="connsiteX21" fmla="*/ 2857 w 16615"/>
                      <a:gd name="connsiteY21" fmla="*/ 0 h 2328"/>
                      <a:gd name="connsiteX22" fmla="*/ 2857 w 16615"/>
                      <a:gd name="connsiteY22" fmla="*/ 0 h 2328"/>
                      <a:gd name="connsiteX23" fmla="*/ 2857 w 16615"/>
                      <a:gd name="connsiteY23" fmla="*/ 0 h 2328"/>
                      <a:gd name="connsiteX24" fmla="*/ 2857 w 16615"/>
                      <a:gd name="connsiteY24" fmla="*/ 0 h 2328"/>
                      <a:gd name="connsiteX25" fmla="*/ 2857 w 16615"/>
                      <a:gd name="connsiteY25" fmla="*/ 0 h 2328"/>
                      <a:gd name="connsiteX26" fmla="*/ 1905 w 16615"/>
                      <a:gd name="connsiteY26" fmla="*/ 0 h 2328"/>
                      <a:gd name="connsiteX27" fmla="*/ 1905 w 16615"/>
                      <a:gd name="connsiteY27" fmla="*/ 0 h 2328"/>
                      <a:gd name="connsiteX28" fmla="*/ 1905 w 16615"/>
                      <a:gd name="connsiteY28" fmla="*/ 0 h 2328"/>
                      <a:gd name="connsiteX29" fmla="*/ 952 w 16615"/>
                      <a:gd name="connsiteY29" fmla="*/ 0 h 2328"/>
                      <a:gd name="connsiteX30" fmla="*/ 952 w 16615"/>
                      <a:gd name="connsiteY30" fmla="*/ 0 h 2328"/>
                      <a:gd name="connsiteX31" fmla="*/ 0 w 16615"/>
                      <a:gd name="connsiteY31" fmla="*/ 0 h 2328"/>
                      <a:gd name="connsiteX32" fmla="*/ 0 w 16615"/>
                      <a:gd name="connsiteY32" fmla="*/ 1905 h 2328"/>
                      <a:gd name="connsiteX33" fmla="*/ 952 w 16615"/>
                      <a:gd name="connsiteY33" fmla="*/ 1905 h 2328"/>
                      <a:gd name="connsiteX34" fmla="*/ 1905 w 16615"/>
                      <a:gd name="connsiteY34" fmla="*/ 1905 h 2328"/>
                      <a:gd name="connsiteX35" fmla="*/ 2857 w 16615"/>
                      <a:gd name="connsiteY35" fmla="*/ 1905 h 2328"/>
                      <a:gd name="connsiteX36" fmla="*/ 3810 w 16615"/>
                      <a:gd name="connsiteY36" fmla="*/ 1905 h 2328"/>
                      <a:gd name="connsiteX37" fmla="*/ 4763 w 16615"/>
                      <a:gd name="connsiteY37" fmla="*/ 1905 h 2328"/>
                      <a:gd name="connsiteX38" fmla="*/ 5715 w 16615"/>
                      <a:gd name="connsiteY38" fmla="*/ 1905 h 2328"/>
                      <a:gd name="connsiteX39" fmla="*/ 6667 w 16615"/>
                      <a:gd name="connsiteY39" fmla="*/ 1905 h 2328"/>
                      <a:gd name="connsiteX40" fmla="*/ 7620 w 16615"/>
                      <a:gd name="connsiteY40" fmla="*/ 1905 h 2328"/>
                      <a:gd name="connsiteX41" fmla="*/ 7620 w 16615"/>
                      <a:gd name="connsiteY41" fmla="*/ 1905 h 2328"/>
                      <a:gd name="connsiteX42" fmla="*/ 7620 w 16615"/>
                      <a:gd name="connsiteY42" fmla="*/ 1905 h 2328"/>
                      <a:gd name="connsiteX43" fmla="*/ 7620 w 16615"/>
                      <a:gd name="connsiteY43" fmla="*/ 1905 h 2328"/>
                      <a:gd name="connsiteX44" fmla="*/ 8572 w 16615"/>
                      <a:gd name="connsiteY44" fmla="*/ 1905 h 2328"/>
                      <a:gd name="connsiteX45" fmla="*/ 8572 w 16615"/>
                      <a:gd name="connsiteY45" fmla="*/ 1905 h 2328"/>
                      <a:gd name="connsiteX46" fmla="*/ 9525 w 16615"/>
                      <a:gd name="connsiteY46" fmla="*/ 1905 h 2328"/>
                      <a:gd name="connsiteX47" fmla="*/ 10477 w 16615"/>
                      <a:gd name="connsiteY47" fmla="*/ 1905 h 2328"/>
                      <a:gd name="connsiteX48" fmla="*/ 10477 w 16615"/>
                      <a:gd name="connsiteY48" fmla="*/ 1905 h 2328"/>
                      <a:gd name="connsiteX49" fmla="*/ 10477 w 16615"/>
                      <a:gd name="connsiteY49" fmla="*/ 1905 h 2328"/>
                      <a:gd name="connsiteX50" fmla="*/ 10477 w 16615"/>
                      <a:gd name="connsiteY50" fmla="*/ 1905 h 2328"/>
                      <a:gd name="connsiteX51" fmla="*/ 10477 w 16615"/>
                      <a:gd name="connsiteY51" fmla="*/ 1905 h 2328"/>
                      <a:gd name="connsiteX52" fmla="*/ 10477 w 16615"/>
                      <a:gd name="connsiteY52" fmla="*/ 1905 h 2328"/>
                      <a:gd name="connsiteX53" fmla="*/ 10477 w 16615"/>
                      <a:gd name="connsiteY53" fmla="*/ 1905 h 2328"/>
                      <a:gd name="connsiteX54" fmla="*/ 10477 w 16615"/>
                      <a:gd name="connsiteY54" fmla="*/ 1905 h 2328"/>
                      <a:gd name="connsiteX55" fmla="*/ 10477 w 16615"/>
                      <a:gd name="connsiteY55" fmla="*/ 1905 h 2328"/>
                      <a:gd name="connsiteX56" fmla="*/ 10477 w 16615"/>
                      <a:gd name="connsiteY56" fmla="*/ 1905 h 2328"/>
                      <a:gd name="connsiteX57" fmla="*/ 11430 w 16615"/>
                      <a:gd name="connsiteY57" fmla="*/ 1905 h 2328"/>
                      <a:gd name="connsiteX58" fmla="*/ 11430 w 16615"/>
                      <a:gd name="connsiteY58" fmla="*/ 1905 h 2328"/>
                      <a:gd name="connsiteX59" fmla="*/ 12382 w 16615"/>
                      <a:gd name="connsiteY59" fmla="*/ 1905 h 2328"/>
                      <a:gd name="connsiteX60" fmla="*/ 12382 w 16615"/>
                      <a:gd name="connsiteY60" fmla="*/ 1905 h 2328"/>
                      <a:gd name="connsiteX61" fmla="*/ 13335 w 16615"/>
                      <a:gd name="connsiteY61" fmla="*/ 1905 h 2328"/>
                      <a:gd name="connsiteX62" fmla="*/ 14288 w 16615"/>
                      <a:gd name="connsiteY62" fmla="*/ 1905 h 2328"/>
                      <a:gd name="connsiteX63" fmla="*/ 15240 w 16615"/>
                      <a:gd name="connsiteY63" fmla="*/ 1905 h 2328"/>
                      <a:gd name="connsiteX64" fmla="*/ 15240 w 16615"/>
                      <a:gd name="connsiteY64" fmla="*/ 1905 h 2328"/>
                      <a:gd name="connsiteX65" fmla="*/ 15240 w 16615"/>
                      <a:gd name="connsiteY65" fmla="*/ 1905 h 2328"/>
                      <a:gd name="connsiteX66" fmla="*/ 16192 w 16615"/>
                      <a:gd name="connsiteY66" fmla="*/ 1905 h 2328"/>
                      <a:gd name="connsiteX67" fmla="*/ 16192 w 16615"/>
                      <a:gd name="connsiteY67" fmla="*/ 1905 h 2328"/>
                      <a:gd name="connsiteX68" fmla="*/ 12382 w 16615"/>
                      <a:gd name="connsiteY68" fmla="*/ 0 h 2328"/>
                      <a:gd name="connsiteX69" fmla="*/ 12382 w 16615"/>
                      <a:gd name="connsiteY69" fmla="*/ 0 h 2328"/>
                      <a:gd name="connsiteX70" fmla="*/ 12382 w 16615"/>
                      <a:gd name="connsiteY70" fmla="*/ 0 h 2328"/>
                      <a:gd name="connsiteX71" fmla="*/ 12382 w 16615"/>
                      <a:gd name="connsiteY71" fmla="*/ 0 h 2328"/>
                      <a:gd name="connsiteX72" fmla="*/ 12382 w 16615"/>
                      <a:gd name="connsiteY72" fmla="*/ 0 h 2328"/>
                      <a:gd name="connsiteX73" fmla="*/ 2857 w 16615"/>
                      <a:gd name="connsiteY73" fmla="*/ 953 h 2328"/>
                      <a:gd name="connsiteX74" fmla="*/ 2857 w 16615"/>
                      <a:gd name="connsiteY74" fmla="*/ 953 h 2328"/>
                      <a:gd name="connsiteX75" fmla="*/ 2857 w 16615"/>
                      <a:gd name="connsiteY75" fmla="*/ 953 h 2328"/>
                      <a:gd name="connsiteX76" fmla="*/ 2857 w 16615"/>
                      <a:gd name="connsiteY76" fmla="*/ 953 h 2328"/>
                      <a:gd name="connsiteX77" fmla="*/ 2857 w 16615"/>
                      <a:gd name="connsiteY77" fmla="*/ 953 h 2328"/>
                      <a:gd name="connsiteX78" fmla="*/ 8572 w 16615"/>
                      <a:gd name="connsiteY78" fmla="*/ 953 h 2328"/>
                      <a:gd name="connsiteX79" fmla="*/ 8572 w 16615"/>
                      <a:gd name="connsiteY79" fmla="*/ 953 h 2328"/>
                      <a:gd name="connsiteX80" fmla="*/ 8572 w 16615"/>
                      <a:gd name="connsiteY80" fmla="*/ 953 h 2328"/>
                      <a:gd name="connsiteX81" fmla="*/ 8572 w 16615"/>
                      <a:gd name="connsiteY81" fmla="*/ 953 h 2328"/>
                      <a:gd name="connsiteX82" fmla="*/ 8572 w 16615"/>
                      <a:gd name="connsiteY82" fmla="*/ 95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6615" h="2328">
                        <a:moveTo>
                          <a:pt x="12382" y="0"/>
                        </a:moveTo>
                        <a:cubicBezTo>
                          <a:pt x="12382" y="0"/>
                          <a:pt x="11430" y="0"/>
                          <a:pt x="12382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1430" y="0"/>
                        </a:cubicBezTo>
                        <a:cubicBezTo>
                          <a:pt x="11430" y="0"/>
                          <a:pt x="10477" y="0"/>
                          <a:pt x="10477" y="0"/>
                        </a:cubicBezTo>
                        <a:cubicBezTo>
                          <a:pt x="10477" y="0"/>
                          <a:pt x="9525" y="0"/>
                          <a:pt x="9525" y="0"/>
                        </a:cubicBezTo>
                        <a:cubicBezTo>
                          <a:pt x="9525" y="0"/>
                          <a:pt x="8572" y="0"/>
                          <a:pt x="8572" y="0"/>
                        </a:cubicBezTo>
                        <a:cubicBezTo>
                          <a:pt x="8572" y="0"/>
                          <a:pt x="8572" y="0"/>
                          <a:pt x="8572" y="0"/>
                        </a:cubicBezTo>
                        <a:cubicBezTo>
                          <a:pt x="8572" y="0"/>
                          <a:pt x="8572" y="0"/>
                          <a:pt x="8572" y="0"/>
                        </a:cubicBezTo>
                        <a:cubicBezTo>
                          <a:pt x="8572" y="0"/>
                          <a:pt x="8572" y="0"/>
                          <a:pt x="8572" y="0"/>
                        </a:cubicBezTo>
                        <a:cubicBezTo>
                          <a:pt x="8572" y="0"/>
                          <a:pt x="8572" y="0"/>
                          <a:pt x="8572" y="0"/>
                        </a:cubicBezTo>
                        <a:cubicBezTo>
                          <a:pt x="8572" y="0"/>
                          <a:pt x="8572" y="0"/>
                          <a:pt x="7620" y="0"/>
                        </a:cubicBezTo>
                        <a:cubicBezTo>
                          <a:pt x="7620" y="0"/>
                          <a:pt x="6667" y="0"/>
                          <a:pt x="6667" y="0"/>
                        </a:cubicBezTo>
                        <a:cubicBezTo>
                          <a:pt x="6667" y="0"/>
                          <a:pt x="5715" y="0"/>
                          <a:pt x="5715" y="0"/>
                        </a:cubicBezTo>
                        <a:cubicBezTo>
                          <a:pt x="5715" y="0"/>
                          <a:pt x="4763" y="0"/>
                          <a:pt x="4763" y="0"/>
                        </a:cubicBezTo>
                        <a:cubicBezTo>
                          <a:pt x="4763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2857" y="0"/>
                        </a:cubicBezTo>
                        <a:cubicBezTo>
                          <a:pt x="2857" y="0"/>
                          <a:pt x="2857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0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2" y="1905"/>
                        </a:cubicBezTo>
                        <a:cubicBezTo>
                          <a:pt x="952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3810" y="1905"/>
                        </a:cubicBezTo>
                        <a:cubicBezTo>
                          <a:pt x="3810" y="1905"/>
                          <a:pt x="3810" y="1905"/>
                          <a:pt x="4763" y="1905"/>
                        </a:cubicBezTo>
                        <a:cubicBezTo>
                          <a:pt x="4763" y="1905"/>
                          <a:pt x="4763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6667" y="1905"/>
                        </a:cubicBezTo>
                        <a:cubicBezTo>
                          <a:pt x="6667" y="1905"/>
                          <a:pt x="6667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7620" y="1905"/>
                        </a:cubicBezTo>
                        <a:cubicBezTo>
                          <a:pt x="7620" y="1905"/>
                          <a:pt x="8572" y="1905"/>
                          <a:pt x="8572" y="1905"/>
                        </a:cubicBezTo>
                        <a:cubicBezTo>
                          <a:pt x="8572" y="1905"/>
                          <a:pt x="8572" y="1905"/>
                          <a:pt x="8572" y="1905"/>
                        </a:cubicBezTo>
                        <a:cubicBezTo>
                          <a:pt x="8572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0477" y="1905"/>
                          <a:pt x="10477" y="1905"/>
                        </a:cubicBezTo>
                        <a:cubicBezTo>
                          <a:pt x="10477" y="2857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2382" y="1905"/>
                        </a:cubicBezTo>
                        <a:cubicBezTo>
                          <a:pt x="12382" y="1905"/>
                          <a:pt x="12382" y="1905"/>
                          <a:pt x="12382" y="1905"/>
                        </a:cubicBezTo>
                        <a:cubicBezTo>
                          <a:pt x="12382" y="1905"/>
                          <a:pt x="13335" y="1905"/>
                          <a:pt x="13335" y="1905"/>
                        </a:cubicBezTo>
                        <a:cubicBezTo>
                          <a:pt x="13335" y="1905"/>
                          <a:pt x="14288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5240" y="1905"/>
                        </a:cubicBezTo>
                        <a:cubicBezTo>
                          <a:pt x="15240" y="1905"/>
                          <a:pt x="15240" y="1905"/>
                          <a:pt x="16192" y="1905"/>
                        </a:cubicBezTo>
                        <a:cubicBezTo>
                          <a:pt x="17145" y="1905"/>
                          <a:pt x="16192" y="1905"/>
                          <a:pt x="16192" y="1905"/>
                        </a:cubicBezTo>
                        <a:cubicBezTo>
                          <a:pt x="11430" y="0"/>
                          <a:pt x="11430" y="0"/>
                          <a:pt x="12382" y="0"/>
                        </a:cubicBezTo>
                        <a:cubicBezTo>
                          <a:pt x="11430" y="0"/>
                          <a:pt x="11430" y="0"/>
                          <a:pt x="12382" y="0"/>
                        </a:cubicBezTo>
                        <a:cubicBezTo>
                          <a:pt x="12382" y="0"/>
                          <a:pt x="12382" y="0"/>
                          <a:pt x="12382" y="0"/>
                        </a:cubicBezTo>
                        <a:cubicBezTo>
                          <a:pt x="12382" y="0"/>
                          <a:pt x="12382" y="0"/>
                          <a:pt x="12382" y="0"/>
                        </a:cubicBezTo>
                        <a:cubicBezTo>
                          <a:pt x="12382" y="0"/>
                          <a:pt x="12382" y="0"/>
                          <a:pt x="12382" y="0"/>
                        </a:cubicBezTo>
                        <a:close/>
                        <a:moveTo>
                          <a:pt x="2857" y="953"/>
                        </a:moveTo>
                        <a:cubicBezTo>
                          <a:pt x="2857" y="953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0"/>
                          <a:pt x="2857" y="953"/>
                        </a:cubicBezTo>
                        <a:cubicBezTo>
                          <a:pt x="2857" y="0"/>
                          <a:pt x="2857" y="953"/>
                          <a:pt x="2857" y="953"/>
                        </a:cubicBezTo>
                        <a:cubicBezTo>
                          <a:pt x="2857" y="953"/>
                          <a:pt x="2857" y="953"/>
                          <a:pt x="2857" y="953"/>
                        </a:cubicBezTo>
                        <a:close/>
                        <a:moveTo>
                          <a:pt x="8572" y="953"/>
                        </a:moveTo>
                        <a:cubicBezTo>
                          <a:pt x="8572" y="953"/>
                          <a:pt x="7620" y="0"/>
                          <a:pt x="8572" y="953"/>
                        </a:cubicBezTo>
                        <a:cubicBezTo>
                          <a:pt x="7620" y="0"/>
                          <a:pt x="7620" y="0"/>
                          <a:pt x="8572" y="953"/>
                        </a:cubicBezTo>
                        <a:cubicBezTo>
                          <a:pt x="8572" y="0"/>
                          <a:pt x="8572" y="0"/>
                          <a:pt x="8572" y="953"/>
                        </a:cubicBezTo>
                        <a:cubicBezTo>
                          <a:pt x="8572" y="953"/>
                          <a:pt x="8572" y="953"/>
                          <a:pt x="8572" y="953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07" name="图形 2"/>
                <p:cNvGrpSpPr/>
                <p:nvPr/>
              </p:nvGrpSpPr>
              <p:grpSpPr>
                <a:xfrm>
                  <a:off x="4285297" y="4905374"/>
                  <a:ext cx="120014" cy="3280"/>
                  <a:chOff x="4285297" y="4905374"/>
                  <a:chExt cx="120014" cy="3280"/>
                </a:xfrm>
              </p:grpSpPr>
              <p:grpSp>
                <p:nvGrpSpPr>
                  <p:cNvPr id="1908" name="图形 2"/>
                  <p:cNvGrpSpPr/>
                  <p:nvPr/>
                </p:nvGrpSpPr>
                <p:grpSpPr>
                  <a:xfrm>
                    <a:off x="4285297" y="4905374"/>
                    <a:ext cx="65722" cy="2143"/>
                    <a:chOff x="4285297" y="4905374"/>
                    <a:chExt cx="65722" cy="2143"/>
                  </a:xfrm>
                </p:grpSpPr>
                <p:sp>
                  <p:nvSpPr>
                    <p:cNvPr id="1909" name="任意多边形: 形状 1792"/>
                    <p:cNvSpPr/>
                    <p:nvPr/>
                  </p:nvSpPr>
                  <p:spPr>
                    <a:xfrm>
                      <a:off x="4337685" y="4906327"/>
                      <a:ext cx="423" cy="714"/>
                    </a:xfrm>
                    <a:custGeom>
                      <a:avLst/>
                      <a:gdLst>
                        <a:gd name="connsiteX0" fmla="*/ 0 w 423"/>
                        <a:gd name="connsiteY0" fmla="*/ 0 h 714"/>
                        <a:gd name="connsiteX1" fmla="*/ 0 w 423"/>
                        <a:gd name="connsiteY1" fmla="*/ 0 h 714"/>
                        <a:gd name="connsiteX2" fmla="*/ 0 w 423"/>
                        <a:gd name="connsiteY2" fmla="*/ 0 h 714"/>
                        <a:gd name="connsiteX3" fmla="*/ 0 w 423"/>
                        <a:gd name="connsiteY3" fmla="*/ 0 h 714"/>
                        <a:gd name="connsiteX4" fmla="*/ 0 w 423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714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0" name="任意多边形: 形状 1793"/>
                    <p:cNvSpPr/>
                    <p:nvPr/>
                  </p:nvSpPr>
                  <p:spPr>
                    <a:xfrm>
                      <a:off x="4339589" y="490727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1" name="任意多边形: 形状 1794"/>
                    <p:cNvSpPr/>
                    <p:nvPr/>
                  </p:nvSpPr>
                  <p:spPr>
                    <a:xfrm>
                      <a:off x="4350067" y="4905374"/>
                      <a:ext cx="952" cy="1905"/>
                    </a:xfrm>
                    <a:custGeom>
                      <a:avLst/>
                      <a:gdLst>
                        <a:gd name="connsiteX0" fmla="*/ 953 w 952"/>
                        <a:gd name="connsiteY0" fmla="*/ 1905 h 1905"/>
                        <a:gd name="connsiteX1" fmla="*/ 953 w 952"/>
                        <a:gd name="connsiteY1" fmla="*/ 0 h 1905"/>
                        <a:gd name="connsiteX2" fmla="*/ 953 w 952"/>
                        <a:gd name="connsiteY2" fmla="*/ 0 h 1905"/>
                        <a:gd name="connsiteX3" fmla="*/ 0 w 952"/>
                        <a:gd name="connsiteY3" fmla="*/ 0 h 1905"/>
                        <a:gd name="connsiteX4" fmla="*/ 0 w 952"/>
                        <a:gd name="connsiteY4" fmla="*/ 0 h 1905"/>
                        <a:gd name="connsiteX5" fmla="*/ 0 w 952"/>
                        <a:gd name="connsiteY5" fmla="*/ 0 h 1905"/>
                        <a:gd name="connsiteX6" fmla="*/ 953 w 952"/>
                        <a:gd name="connsiteY6" fmla="*/ 1905 h 1905"/>
                        <a:gd name="connsiteX7" fmla="*/ 953 w 952"/>
                        <a:gd name="connsiteY7" fmla="*/ 1905 h 1905"/>
                        <a:gd name="connsiteX8" fmla="*/ 953 w 952"/>
                        <a:gd name="connsiteY8" fmla="*/ 1905 h 1905"/>
                        <a:gd name="connsiteX9" fmla="*/ 953 w 952"/>
                        <a:gd name="connsiteY9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1905">
                          <a:moveTo>
                            <a:pt x="953" y="1905"/>
                          </a:move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3"/>
                            <a:pt x="953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2" name="任意多边形: 形状 1795"/>
                    <p:cNvSpPr/>
                    <p:nvPr/>
                  </p:nvSpPr>
                  <p:spPr>
                    <a:xfrm>
                      <a:off x="4285297" y="4905374"/>
                      <a:ext cx="65722" cy="2143"/>
                    </a:xfrm>
                    <a:custGeom>
                      <a:avLst/>
                      <a:gdLst>
                        <a:gd name="connsiteX0" fmla="*/ 65723 w 65722"/>
                        <a:gd name="connsiteY0" fmla="*/ 1905 h 2143"/>
                        <a:gd name="connsiteX1" fmla="*/ 64770 w 65722"/>
                        <a:gd name="connsiteY1" fmla="*/ 0 h 2143"/>
                        <a:gd name="connsiteX2" fmla="*/ 64770 w 65722"/>
                        <a:gd name="connsiteY2" fmla="*/ 0 h 2143"/>
                        <a:gd name="connsiteX3" fmla="*/ 63817 w 65722"/>
                        <a:gd name="connsiteY3" fmla="*/ 0 h 2143"/>
                        <a:gd name="connsiteX4" fmla="*/ 62865 w 65722"/>
                        <a:gd name="connsiteY4" fmla="*/ 0 h 2143"/>
                        <a:gd name="connsiteX5" fmla="*/ 61913 w 65722"/>
                        <a:gd name="connsiteY5" fmla="*/ 0 h 2143"/>
                        <a:gd name="connsiteX6" fmla="*/ 60960 w 65722"/>
                        <a:gd name="connsiteY6" fmla="*/ 0 h 2143"/>
                        <a:gd name="connsiteX7" fmla="*/ 60960 w 65722"/>
                        <a:gd name="connsiteY7" fmla="*/ 0 h 2143"/>
                        <a:gd name="connsiteX8" fmla="*/ 60007 w 65722"/>
                        <a:gd name="connsiteY8" fmla="*/ 0 h 2143"/>
                        <a:gd name="connsiteX9" fmla="*/ 60007 w 65722"/>
                        <a:gd name="connsiteY9" fmla="*/ 0 h 2143"/>
                        <a:gd name="connsiteX10" fmla="*/ 60007 w 65722"/>
                        <a:gd name="connsiteY10" fmla="*/ 0 h 2143"/>
                        <a:gd name="connsiteX11" fmla="*/ 58102 w 65722"/>
                        <a:gd name="connsiteY11" fmla="*/ 0 h 2143"/>
                        <a:gd name="connsiteX12" fmla="*/ 56197 w 65722"/>
                        <a:gd name="connsiteY12" fmla="*/ 0 h 2143"/>
                        <a:gd name="connsiteX13" fmla="*/ 55245 w 65722"/>
                        <a:gd name="connsiteY13" fmla="*/ 0 h 2143"/>
                        <a:gd name="connsiteX14" fmla="*/ 53340 w 65722"/>
                        <a:gd name="connsiteY14" fmla="*/ 0 h 2143"/>
                        <a:gd name="connsiteX15" fmla="*/ 52388 w 65722"/>
                        <a:gd name="connsiteY15" fmla="*/ 0 h 2143"/>
                        <a:gd name="connsiteX16" fmla="*/ 49530 w 65722"/>
                        <a:gd name="connsiteY16" fmla="*/ 0 h 2143"/>
                        <a:gd name="connsiteX17" fmla="*/ 48577 w 65722"/>
                        <a:gd name="connsiteY17" fmla="*/ 0 h 2143"/>
                        <a:gd name="connsiteX18" fmla="*/ 46672 w 65722"/>
                        <a:gd name="connsiteY18" fmla="*/ 0 h 2143"/>
                        <a:gd name="connsiteX19" fmla="*/ 44767 w 65722"/>
                        <a:gd name="connsiteY19" fmla="*/ 0 h 2143"/>
                        <a:gd name="connsiteX20" fmla="*/ 43815 w 65722"/>
                        <a:gd name="connsiteY20" fmla="*/ 0 h 2143"/>
                        <a:gd name="connsiteX21" fmla="*/ 42863 w 65722"/>
                        <a:gd name="connsiteY21" fmla="*/ 0 h 2143"/>
                        <a:gd name="connsiteX22" fmla="*/ 42863 w 65722"/>
                        <a:gd name="connsiteY22" fmla="*/ 0 h 2143"/>
                        <a:gd name="connsiteX23" fmla="*/ 42863 w 65722"/>
                        <a:gd name="connsiteY23" fmla="*/ 0 h 2143"/>
                        <a:gd name="connsiteX24" fmla="*/ 40957 w 65722"/>
                        <a:gd name="connsiteY24" fmla="*/ 0 h 2143"/>
                        <a:gd name="connsiteX25" fmla="*/ 40005 w 65722"/>
                        <a:gd name="connsiteY25" fmla="*/ 0 h 2143"/>
                        <a:gd name="connsiteX26" fmla="*/ 40005 w 65722"/>
                        <a:gd name="connsiteY26" fmla="*/ 0 h 2143"/>
                        <a:gd name="connsiteX27" fmla="*/ 39052 w 65722"/>
                        <a:gd name="connsiteY27" fmla="*/ 0 h 2143"/>
                        <a:gd name="connsiteX28" fmla="*/ 38100 w 65722"/>
                        <a:gd name="connsiteY28" fmla="*/ 0 h 2143"/>
                        <a:gd name="connsiteX29" fmla="*/ 38100 w 65722"/>
                        <a:gd name="connsiteY29" fmla="*/ 0 h 2143"/>
                        <a:gd name="connsiteX30" fmla="*/ 38100 w 65722"/>
                        <a:gd name="connsiteY30" fmla="*/ 0 h 2143"/>
                        <a:gd name="connsiteX31" fmla="*/ 38100 w 65722"/>
                        <a:gd name="connsiteY31" fmla="*/ 0 h 2143"/>
                        <a:gd name="connsiteX32" fmla="*/ 38100 w 65722"/>
                        <a:gd name="connsiteY32" fmla="*/ 0 h 2143"/>
                        <a:gd name="connsiteX33" fmla="*/ 37147 w 65722"/>
                        <a:gd name="connsiteY33" fmla="*/ 0 h 2143"/>
                        <a:gd name="connsiteX34" fmla="*/ 35242 w 65722"/>
                        <a:gd name="connsiteY34" fmla="*/ 0 h 2143"/>
                        <a:gd name="connsiteX35" fmla="*/ 34290 w 65722"/>
                        <a:gd name="connsiteY35" fmla="*/ 0 h 2143"/>
                        <a:gd name="connsiteX36" fmla="*/ 34290 w 65722"/>
                        <a:gd name="connsiteY36" fmla="*/ 0 h 2143"/>
                        <a:gd name="connsiteX37" fmla="*/ 33338 w 65722"/>
                        <a:gd name="connsiteY37" fmla="*/ 0 h 2143"/>
                        <a:gd name="connsiteX38" fmla="*/ 33338 w 65722"/>
                        <a:gd name="connsiteY38" fmla="*/ 0 h 2143"/>
                        <a:gd name="connsiteX39" fmla="*/ 33338 w 65722"/>
                        <a:gd name="connsiteY39" fmla="*/ 0 h 2143"/>
                        <a:gd name="connsiteX40" fmla="*/ 31432 w 65722"/>
                        <a:gd name="connsiteY40" fmla="*/ 0 h 2143"/>
                        <a:gd name="connsiteX41" fmla="*/ 30480 w 65722"/>
                        <a:gd name="connsiteY41" fmla="*/ 0 h 2143"/>
                        <a:gd name="connsiteX42" fmla="*/ 28575 w 65722"/>
                        <a:gd name="connsiteY42" fmla="*/ 0 h 2143"/>
                        <a:gd name="connsiteX43" fmla="*/ 28575 w 65722"/>
                        <a:gd name="connsiteY43" fmla="*/ 0 h 2143"/>
                        <a:gd name="connsiteX44" fmla="*/ 27622 w 65722"/>
                        <a:gd name="connsiteY44" fmla="*/ 0 h 2143"/>
                        <a:gd name="connsiteX45" fmla="*/ 26670 w 65722"/>
                        <a:gd name="connsiteY45" fmla="*/ 0 h 2143"/>
                        <a:gd name="connsiteX46" fmla="*/ 24765 w 65722"/>
                        <a:gd name="connsiteY46" fmla="*/ 0 h 2143"/>
                        <a:gd name="connsiteX47" fmla="*/ 24765 w 65722"/>
                        <a:gd name="connsiteY47" fmla="*/ 0 h 2143"/>
                        <a:gd name="connsiteX48" fmla="*/ 23813 w 65722"/>
                        <a:gd name="connsiteY48" fmla="*/ 0 h 2143"/>
                        <a:gd name="connsiteX49" fmla="*/ 23813 w 65722"/>
                        <a:gd name="connsiteY49" fmla="*/ 0 h 2143"/>
                        <a:gd name="connsiteX50" fmla="*/ 22860 w 65722"/>
                        <a:gd name="connsiteY50" fmla="*/ 0 h 2143"/>
                        <a:gd name="connsiteX51" fmla="*/ 21907 w 65722"/>
                        <a:gd name="connsiteY51" fmla="*/ 0 h 2143"/>
                        <a:gd name="connsiteX52" fmla="*/ 20955 w 65722"/>
                        <a:gd name="connsiteY52" fmla="*/ 0 h 2143"/>
                        <a:gd name="connsiteX53" fmla="*/ 18097 w 65722"/>
                        <a:gd name="connsiteY53" fmla="*/ 0 h 2143"/>
                        <a:gd name="connsiteX54" fmla="*/ 17145 w 65722"/>
                        <a:gd name="connsiteY54" fmla="*/ 0 h 2143"/>
                        <a:gd name="connsiteX55" fmla="*/ 15240 w 65722"/>
                        <a:gd name="connsiteY55" fmla="*/ 0 h 2143"/>
                        <a:gd name="connsiteX56" fmla="*/ 15240 w 65722"/>
                        <a:gd name="connsiteY56" fmla="*/ 0 h 2143"/>
                        <a:gd name="connsiteX57" fmla="*/ 13335 w 65722"/>
                        <a:gd name="connsiteY57" fmla="*/ 0 h 2143"/>
                        <a:gd name="connsiteX58" fmla="*/ 12382 w 65722"/>
                        <a:gd name="connsiteY58" fmla="*/ 0 h 2143"/>
                        <a:gd name="connsiteX59" fmla="*/ 12382 w 65722"/>
                        <a:gd name="connsiteY59" fmla="*/ 0 h 2143"/>
                        <a:gd name="connsiteX60" fmla="*/ 12382 w 65722"/>
                        <a:gd name="connsiteY60" fmla="*/ 0 h 2143"/>
                        <a:gd name="connsiteX61" fmla="*/ 11430 w 65722"/>
                        <a:gd name="connsiteY61" fmla="*/ 0 h 2143"/>
                        <a:gd name="connsiteX62" fmla="*/ 11430 w 65722"/>
                        <a:gd name="connsiteY62" fmla="*/ 0 h 2143"/>
                        <a:gd name="connsiteX63" fmla="*/ 11430 w 65722"/>
                        <a:gd name="connsiteY63" fmla="*/ 0 h 2143"/>
                        <a:gd name="connsiteX64" fmla="*/ 10477 w 65722"/>
                        <a:gd name="connsiteY64" fmla="*/ 0 h 2143"/>
                        <a:gd name="connsiteX65" fmla="*/ 8572 w 65722"/>
                        <a:gd name="connsiteY65" fmla="*/ 0 h 2143"/>
                        <a:gd name="connsiteX66" fmla="*/ 4763 w 65722"/>
                        <a:gd name="connsiteY66" fmla="*/ 0 h 2143"/>
                        <a:gd name="connsiteX67" fmla="*/ 2857 w 65722"/>
                        <a:gd name="connsiteY67" fmla="*/ 0 h 2143"/>
                        <a:gd name="connsiteX68" fmla="*/ 952 w 65722"/>
                        <a:gd name="connsiteY68" fmla="*/ 0 h 2143"/>
                        <a:gd name="connsiteX69" fmla="*/ 0 w 65722"/>
                        <a:gd name="connsiteY69" fmla="*/ 953 h 2143"/>
                        <a:gd name="connsiteX70" fmla="*/ 0 w 65722"/>
                        <a:gd name="connsiteY70" fmla="*/ 953 h 2143"/>
                        <a:gd name="connsiteX71" fmla="*/ 952 w 65722"/>
                        <a:gd name="connsiteY71" fmla="*/ 953 h 2143"/>
                        <a:gd name="connsiteX72" fmla="*/ 1905 w 65722"/>
                        <a:gd name="connsiteY72" fmla="*/ 953 h 2143"/>
                        <a:gd name="connsiteX73" fmla="*/ 2857 w 65722"/>
                        <a:gd name="connsiteY73" fmla="*/ 953 h 2143"/>
                        <a:gd name="connsiteX74" fmla="*/ 3810 w 65722"/>
                        <a:gd name="connsiteY74" fmla="*/ 953 h 2143"/>
                        <a:gd name="connsiteX75" fmla="*/ 4763 w 65722"/>
                        <a:gd name="connsiteY75" fmla="*/ 953 h 2143"/>
                        <a:gd name="connsiteX76" fmla="*/ 5715 w 65722"/>
                        <a:gd name="connsiteY76" fmla="*/ 953 h 2143"/>
                        <a:gd name="connsiteX77" fmla="*/ 7620 w 65722"/>
                        <a:gd name="connsiteY77" fmla="*/ 953 h 2143"/>
                        <a:gd name="connsiteX78" fmla="*/ 9525 w 65722"/>
                        <a:gd name="connsiteY78" fmla="*/ 953 h 2143"/>
                        <a:gd name="connsiteX79" fmla="*/ 10477 w 65722"/>
                        <a:gd name="connsiteY79" fmla="*/ 953 h 2143"/>
                        <a:gd name="connsiteX80" fmla="*/ 11430 w 65722"/>
                        <a:gd name="connsiteY80" fmla="*/ 953 h 2143"/>
                        <a:gd name="connsiteX81" fmla="*/ 13335 w 65722"/>
                        <a:gd name="connsiteY81" fmla="*/ 953 h 2143"/>
                        <a:gd name="connsiteX82" fmla="*/ 14288 w 65722"/>
                        <a:gd name="connsiteY82" fmla="*/ 953 h 2143"/>
                        <a:gd name="connsiteX83" fmla="*/ 15240 w 65722"/>
                        <a:gd name="connsiteY83" fmla="*/ 953 h 2143"/>
                        <a:gd name="connsiteX84" fmla="*/ 16192 w 65722"/>
                        <a:gd name="connsiteY84" fmla="*/ 953 h 2143"/>
                        <a:gd name="connsiteX85" fmla="*/ 18097 w 65722"/>
                        <a:gd name="connsiteY85" fmla="*/ 953 h 2143"/>
                        <a:gd name="connsiteX86" fmla="*/ 19050 w 65722"/>
                        <a:gd name="connsiteY86" fmla="*/ 953 h 2143"/>
                        <a:gd name="connsiteX87" fmla="*/ 20002 w 65722"/>
                        <a:gd name="connsiteY87" fmla="*/ 953 h 2143"/>
                        <a:gd name="connsiteX88" fmla="*/ 20955 w 65722"/>
                        <a:gd name="connsiteY88" fmla="*/ 953 h 2143"/>
                        <a:gd name="connsiteX89" fmla="*/ 21907 w 65722"/>
                        <a:gd name="connsiteY89" fmla="*/ 953 h 2143"/>
                        <a:gd name="connsiteX90" fmla="*/ 21907 w 65722"/>
                        <a:gd name="connsiteY90" fmla="*/ 953 h 2143"/>
                        <a:gd name="connsiteX91" fmla="*/ 21907 w 65722"/>
                        <a:gd name="connsiteY91" fmla="*/ 953 h 2143"/>
                        <a:gd name="connsiteX92" fmla="*/ 21907 w 65722"/>
                        <a:gd name="connsiteY92" fmla="*/ 953 h 2143"/>
                        <a:gd name="connsiteX93" fmla="*/ 22860 w 65722"/>
                        <a:gd name="connsiteY93" fmla="*/ 953 h 2143"/>
                        <a:gd name="connsiteX94" fmla="*/ 22860 w 65722"/>
                        <a:gd name="connsiteY94" fmla="*/ 953 h 2143"/>
                        <a:gd name="connsiteX95" fmla="*/ 22860 w 65722"/>
                        <a:gd name="connsiteY95" fmla="*/ 953 h 2143"/>
                        <a:gd name="connsiteX96" fmla="*/ 23813 w 65722"/>
                        <a:gd name="connsiteY96" fmla="*/ 953 h 2143"/>
                        <a:gd name="connsiteX97" fmla="*/ 26670 w 65722"/>
                        <a:gd name="connsiteY97" fmla="*/ 953 h 2143"/>
                        <a:gd name="connsiteX98" fmla="*/ 27622 w 65722"/>
                        <a:gd name="connsiteY98" fmla="*/ 953 h 2143"/>
                        <a:gd name="connsiteX99" fmla="*/ 27622 w 65722"/>
                        <a:gd name="connsiteY99" fmla="*/ 953 h 2143"/>
                        <a:gd name="connsiteX100" fmla="*/ 27622 w 65722"/>
                        <a:gd name="connsiteY100" fmla="*/ 953 h 2143"/>
                        <a:gd name="connsiteX101" fmla="*/ 27622 w 65722"/>
                        <a:gd name="connsiteY101" fmla="*/ 953 h 2143"/>
                        <a:gd name="connsiteX102" fmla="*/ 29527 w 65722"/>
                        <a:gd name="connsiteY102" fmla="*/ 953 h 2143"/>
                        <a:gd name="connsiteX103" fmla="*/ 32385 w 65722"/>
                        <a:gd name="connsiteY103" fmla="*/ 953 h 2143"/>
                        <a:gd name="connsiteX104" fmla="*/ 32385 w 65722"/>
                        <a:gd name="connsiteY104" fmla="*/ 953 h 2143"/>
                        <a:gd name="connsiteX105" fmla="*/ 33338 w 65722"/>
                        <a:gd name="connsiteY105" fmla="*/ 953 h 2143"/>
                        <a:gd name="connsiteX106" fmla="*/ 35242 w 65722"/>
                        <a:gd name="connsiteY106" fmla="*/ 953 h 2143"/>
                        <a:gd name="connsiteX107" fmla="*/ 37147 w 65722"/>
                        <a:gd name="connsiteY107" fmla="*/ 953 h 2143"/>
                        <a:gd name="connsiteX108" fmla="*/ 39052 w 65722"/>
                        <a:gd name="connsiteY108" fmla="*/ 953 h 2143"/>
                        <a:gd name="connsiteX109" fmla="*/ 40005 w 65722"/>
                        <a:gd name="connsiteY109" fmla="*/ 953 h 2143"/>
                        <a:gd name="connsiteX110" fmla="*/ 41910 w 65722"/>
                        <a:gd name="connsiteY110" fmla="*/ 953 h 2143"/>
                        <a:gd name="connsiteX111" fmla="*/ 42863 w 65722"/>
                        <a:gd name="connsiteY111" fmla="*/ 953 h 2143"/>
                        <a:gd name="connsiteX112" fmla="*/ 45720 w 65722"/>
                        <a:gd name="connsiteY112" fmla="*/ 953 h 2143"/>
                        <a:gd name="connsiteX113" fmla="*/ 47625 w 65722"/>
                        <a:gd name="connsiteY113" fmla="*/ 953 h 2143"/>
                        <a:gd name="connsiteX114" fmla="*/ 51435 w 65722"/>
                        <a:gd name="connsiteY114" fmla="*/ 953 h 2143"/>
                        <a:gd name="connsiteX115" fmla="*/ 53340 w 65722"/>
                        <a:gd name="connsiteY115" fmla="*/ 953 h 2143"/>
                        <a:gd name="connsiteX116" fmla="*/ 54292 w 65722"/>
                        <a:gd name="connsiteY116" fmla="*/ 953 h 2143"/>
                        <a:gd name="connsiteX117" fmla="*/ 56197 w 65722"/>
                        <a:gd name="connsiteY117" fmla="*/ 953 h 2143"/>
                        <a:gd name="connsiteX118" fmla="*/ 58102 w 65722"/>
                        <a:gd name="connsiteY118" fmla="*/ 953 h 2143"/>
                        <a:gd name="connsiteX119" fmla="*/ 58102 w 65722"/>
                        <a:gd name="connsiteY119" fmla="*/ 953 h 2143"/>
                        <a:gd name="connsiteX120" fmla="*/ 58102 w 65722"/>
                        <a:gd name="connsiteY120" fmla="*/ 953 h 2143"/>
                        <a:gd name="connsiteX121" fmla="*/ 60007 w 65722"/>
                        <a:gd name="connsiteY121" fmla="*/ 953 h 2143"/>
                        <a:gd name="connsiteX122" fmla="*/ 60960 w 65722"/>
                        <a:gd name="connsiteY122" fmla="*/ 953 h 2143"/>
                        <a:gd name="connsiteX123" fmla="*/ 61913 w 65722"/>
                        <a:gd name="connsiteY123" fmla="*/ 953 h 2143"/>
                        <a:gd name="connsiteX124" fmla="*/ 61913 w 65722"/>
                        <a:gd name="connsiteY124" fmla="*/ 953 h 2143"/>
                        <a:gd name="connsiteX125" fmla="*/ 61913 w 65722"/>
                        <a:gd name="connsiteY125" fmla="*/ 953 h 2143"/>
                        <a:gd name="connsiteX126" fmla="*/ 65723 w 65722"/>
                        <a:gd name="connsiteY126" fmla="*/ 1905 h 2143"/>
                        <a:gd name="connsiteX127" fmla="*/ 65723 w 65722"/>
                        <a:gd name="connsiteY127" fmla="*/ 1905 h 2143"/>
                        <a:gd name="connsiteX128" fmla="*/ 65723 w 65722"/>
                        <a:gd name="connsiteY128" fmla="*/ 1905 h 2143"/>
                        <a:gd name="connsiteX129" fmla="*/ 52388 w 65722"/>
                        <a:gd name="connsiteY129" fmla="*/ 1905 h 2143"/>
                        <a:gd name="connsiteX130" fmla="*/ 52388 w 65722"/>
                        <a:gd name="connsiteY130" fmla="*/ 1905 h 2143"/>
                        <a:gd name="connsiteX131" fmla="*/ 52388 w 65722"/>
                        <a:gd name="connsiteY131" fmla="*/ 1905 h 2143"/>
                        <a:gd name="connsiteX132" fmla="*/ 52388 w 65722"/>
                        <a:gd name="connsiteY132" fmla="*/ 1905 h 2143"/>
                        <a:gd name="connsiteX133" fmla="*/ 52388 w 65722"/>
                        <a:gd name="connsiteY133" fmla="*/ 1905 h 2143"/>
                        <a:gd name="connsiteX134" fmla="*/ 54292 w 65722"/>
                        <a:gd name="connsiteY134" fmla="*/ 1905 h 2143"/>
                        <a:gd name="connsiteX135" fmla="*/ 54292 w 65722"/>
                        <a:gd name="connsiteY135" fmla="*/ 1905 h 2143"/>
                        <a:gd name="connsiteX136" fmla="*/ 54292 w 65722"/>
                        <a:gd name="connsiteY136" fmla="*/ 1905 h 2143"/>
                        <a:gd name="connsiteX137" fmla="*/ 54292 w 65722"/>
                        <a:gd name="connsiteY137" fmla="*/ 1905 h 2143"/>
                        <a:gd name="connsiteX138" fmla="*/ 54292 w 65722"/>
                        <a:gd name="connsiteY138" fmla="*/ 1905 h 214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65722" h="2143">
                          <a:moveTo>
                            <a:pt x="65723" y="1905"/>
                          </a:moveTo>
                          <a:cubicBezTo>
                            <a:pt x="65723" y="953"/>
                            <a:pt x="64770" y="953"/>
                            <a:pt x="64770" y="0"/>
                          </a:cubicBezTo>
                          <a:cubicBezTo>
                            <a:pt x="64770" y="0"/>
                            <a:pt x="64770" y="0"/>
                            <a:pt x="64770" y="0"/>
                          </a:cubicBezTo>
                          <a:cubicBezTo>
                            <a:pt x="64770" y="0"/>
                            <a:pt x="63817" y="0"/>
                            <a:pt x="63817" y="0"/>
                          </a:cubicBezTo>
                          <a:cubicBezTo>
                            <a:pt x="63817" y="0"/>
                            <a:pt x="62865" y="0"/>
                            <a:pt x="62865" y="0"/>
                          </a:cubicBezTo>
                          <a:cubicBezTo>
                            <a:pt x="62865" y="0"/>
                            <a:pt x="61913" y="0"/>
                            <a:pt x="61913" y="0"/>
                          </a:cubicBezTo>
                          <a:cubicBezTo>
                            <a:pt x="61913" y="0"/>
                            <a:pt x="60960" y="0"/>
                            <a:pt x="60960" y="0"/>
                          </a:cubicBezTo>
                          <a:cubicBezTo>
                            <a:pt x="60960" y="0"/>
                            <a:pt x="60960" y="0"/>
                            <a:pt x="60960" y="0"/>
                          </a:cubicBezTo>
                          <a:cubicBezTo>
                            <a:pt x="60960" y="0"/>
                            <a:pt x="60007" y="0"/>
                            <a:pt x="60007" y="0"/>
                          </a:cubicBezTo>
                          <a:cubicBezTo>
                            <a:pt x="60007" y="0"/>
                            <a:pt x="60007" y="0"/>
                            <a:pt x="60007" y="0"/>
                          </a:cubicBezTo>
                          <a:cubicBezTo>
                            <a:pt x="60007" y="0"/>
                            <a:pt x="60007" y="0"/>
                            <a:pt x="60007" y="0"/>
                          </a:cubicBezTo>
                          <a:cubicBezTo>
                            <a:pt x="60007" y="0"/>
                            <a:pt x="59055" y="0"/>
                            <a:pt x="58102" y="0"/>
                          </a:cubicBezTo>
                          <a:cubicBezTo>
                            <a:pt x="58102" y="0"/>
                            <a:pt x="57150" y="0"/>
                            <a:pt x="56197" y="0"/>
                          </a:cubicBezTo>
                          <a:cubicBezTo>
                            <a:pt x="56197" y="0"/>
                            <a:pt x="56197" y="0"/>
                            <a:pt x="55245" y="0"/>
                          </a:cubicBezTo>
                          <a:cubicBezTo>
                            <a:pt x="54292" y="0"/>
                            <a:pt x="54292" y="0"/>
                            <a:pt x="53340" y="0"/>
                          </a:cubicBezTo>
                          <a:cubicBezTo>
                            <a:pt x="52388" y="0"/>
                            <a:pt x="52388" y="0"/>
                            <a:pt x="52388" y="0"/>
                          </a:cubicBezTo>
                          <a:cubicBezTo>
                            <a:pt x="51435" y="0"/>
                            <a:pt x="50482" y="0"/>
                            <a:pt x="49530" y="0"/>
                          </a:cubicBezTo>
                          <a:cubicBezTo>
                            <a:pt x="48577" y="0"/>
                            <a:pt x="49530" y="0"/>
                            <a:pt x="48577" y="0"/>
                          </a:cubicBezTo>
                          <a:cubicBezTo>
                            <a:pt x="47625" y="0"/>
                            <a:pt x="47625" y="0"/>
                            <a:pt x="46672" y="0"/>
                          </a:cubicBezTo>
                          <a:cubicBezTo>
                            <a:pt x="45720" y="0"/>
                            <a:pt x="44767" y="0"/>
                            <a:pt x="44767" y="0"/>
                          </a:cubicBezTo>
                          <a:cubicBezTo>
                            <a:pt x="43815" y="0"/>
                            <a:pt x="44767" y="0"/>
                            <a:pt x="43815" y="0"/>
                          </a:cubicBezTo>
                          <a:cubicBezTo>
                            <a:pt x="43815" y="0"/>
                            <a:pt x="43815" y="0"/>
                            <a:pt x="42863" y="0"/>
                          </a:cubicBezTo>
                          <a:cubicBezTo>
                            <a:pt x="42863" y="0"/>
                            <a:pt x="42863" y="0"/>
                            <a:pt x="42863" y="0"/>
                          </a:cubicBezTo>
                          <a:cubicBezTo>
                            <a:pt x="42863" y="0"/>
                            <a:pt x="42863" y="0"/>
                            <a:pt x="42863" y="0"/>
                          </a:cubicBezTo>
                          <a:cubicBezTo>
                            <a:pt x="42863" y="0"/>
                            <a:pt x="41910" y="0"/>
                            <a:pt x="40957" y="0"/>
                          </a:cubicBezTo>
                          <a:cubicBezTo>
                            <a:pt x="40957" y="0"/>
                            <a:pt x="40005" y="0"/>
                            <a:pt x="40005" y="0"/>
                          </a:cubicBezTo>
                          <a:cubicBezTo>
                            <a:pt x="40005" y="0"/>
                            <a:pt x="40005" y="0"/>
                            <a:pt x="40005" y="0"/>
                          </a:cubicBezTo>
                          <a:cubicBezTo>
                            <a:pt x="40005" y="0"/>
                            <a:pt x="39052" y="0"/>
                            <a:pt x="39052" y="0"/>
                          </a:cubicBezTo>
                          <a:cubicBezTo>
                            <a:pt x="39052" y="0"/>
                            <a:pt x="39052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8100" y="0"/>
                          </a:cubicBezTo>
                          <a:cubicBezTo>
                            <a:pt x="38100" y="0"/>
                            <a:pt x="38100" y="0"/>
                            <a:pt x="37147" y="0"/>
                          </a:cubicBezTo>
                          <a:cubicBezTo>
                            <a:pt x="36195" y="0"/>
                            <a:pt x="36195" y="0"/>
                            <a:pt x="35242" y="0"/>
                          </a:cubicBezTo>
                          <a:cubicBezTo>
                            <a:pt x="34290" y="0"/>
                            <a:pt x="34290" y="0"/>
                            <a:pt x="34290" y="0"/>
                          </a:cubicBezTo>
                          <a:cubicBezTo>
                            <a:pt x="34290" y="0"/>
                            <a:pt x="34290" y="0"/>
                            <a:pt x="34290" y="0"/>
                          </a:cubicBezTo>
                          <a:cubicBezTo>
                            <a:pt x="34290" y="0"/>
                            <a:pt x="33338" y="0"/>
                            <a:pt x="33338" y="0"/>
                          </a:cubicBezTo>
                          <a:cubicBezTo>
                            <a:pt x="33338" y="0"/>
                            <a:pt x="33338" y="0"/>
                            <a:pt x="33338" y="0"/>
                          </a:cubicBezTo>
                          <a:cubicBezTo>
                            <a:pt x="33338" y="0"/>
                            <a:pt x="33338" y="0"/>
                            <a:pt x="33338" y="0"/>
                          </a:cubicBezTo>
                          <a:cubicBezTo>
                            <a:pt x="32385" y="0"/>
                            <a:pt x="32385" y="0"/>
                            <a:pt x="31432" y="0"/>
                          </a:cubicBezTo>
                          <a:cubicBezTo>
                            <a:pt x="30480" y="0"/>
                            <a:pt x="30480" y="0"/>
                            <a:pt x="30480" y="0"/>
                          </a:cubicBezTo>
                          <a:cubicBezTo>
                            <a:pt x="30480" y="0"/>
                            <a:pt x="29527" y="0"/>
                            <a:pt x="28575" y="0"/>
                          </a:cubicBezTo>
                          <a:cubicBezTo>
                            <a:pt x="28575" y="0"/>
                            <a:pt x="28575" y="0"/>
                            <a:pt x="28575" y="0"/>
                          </a:cubicBezTo>
                          <a:cubicBezTo>
                            <a:pt x="28575" y="0"/>
                            <a:pt x="27622" y="0"/>
                            <a:pt x="27622" y="0"/>
                          </a:cubicBezTo>
                          <a:cubicBezTo>
                            <a:pt x="27622" y="0"/>
                            <a:pt x="27622" y="0"/>
                            <a:pt x="26670" y="0"/>
                          </a:cubicBezTo>
                          <a:cubicBezTo>
                            <a:pt x="26670" y="0"/>
                            <a:pt x="25717" y="0"/>
                            <a:pt x="24765" y="0"/>
                          </a:cubicBezTo>
                          <a:cubicBezTo>
                            <a:pt x="24765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3813" y="0"/>
                          </a:cubicBezTo>
                          <a:cubicBezTo>
                            <a:pt x="23813" y="0"/>
                            <a:pt x="23813" y="0"/>
                            <a:pt x="22860" y="0"/>
                          </a:cubicBezTo>
                          <a:cubicBezTo>
                            <a:pt x="21907" y="0"/>
                            <a:pt x="21907" y="0"/>
                            <a:pt x="21907" y="0"/>
                          </a:cubicBezTo>
                          <a:cubicBezTo>
                            <a:pt x="21907" y="0"/>
                            <a:pt x="21907" y="0"/>
                            <a:pt x="20955" y="0"/>
                          </a:cubicBezTo>
                          <a:cubicBezTo>
                            <a:pt x="20002" y="0"/>
                            <a:pt x="19050" y="0"/>
                            <a:pt x="18097" y="0"/>
                          </a:cubicBezTo>
                          <a:cubicBezTo>
                            <a:pt x="18097" y="0"/>
                            <a:pt x="17145" y="0"/>
                            <a:pt x="17145" y="0"/>
                          </a:cubicBezTo>
                          <a:cubicBezTo>
                            <a:pt x="17145" y="0"/>
                            <a:pt x="16192" y="0"/>
                            <a:pt x="15240" y="0"/>
                          </a:cubicBezTo>
                          <a:cubicBezTo>
                            <a:pt x="15240" y="0"/>
                            <a:pt x="15240" y="0"/>
                            <a:pt x="15240" y="0"/>
                          </a:cubicBezTo>
                          <a:cubicBezTo>
                            <a:pt x="15240" y="0"/>
                            <a:pt x="14288" y="0"/>
                            <a:pt x="13335" y="0"/>
                          </a:cubicBezTo>
                          <a:cubicBezTo>
                            <a:pt x="13335" y="0"/>
                            <a:pt x="12382" y="0"/>
                            <a:pt x="12382" y="0"/>
                          </a:cubicBezTo>
                          <a:cubicBezTo>
                            <a:pt x="12382" y="0"/>
                            <a:pt x="12382" y="0"/>
                            <a:pt x="12382" y="0"/>
                          </a:cubicBezTo>
                          <a:cubicBezTo>
                            <a:pt x="12382" y="0"/>
                            <a:pt x="12382" y="0"/>
                            <a:pt x="12382" y="0"/>
                          </a:cubicBezTo>
                          <a:cubicBezTo>
                            <a:pt x="12382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0477" y="0"/>
                          </a:cubicBezTo>
                          <a:cubicBezTo>
                            <a:pt x="10477" y="0"/>
                            <a:pt x="9525" y="0"/>
                            <a:pt x="8572" y="0"/>
                          </a:cubicBezTo>
                          <a:cubicBezTo>
                            <a:pt x="7620" y="0"/>
                            <a:pt x="6667" y="0"/>
                            <a:pt x="4763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4763" y="953"/>
                          </a:cubicBezTo>
                          <a:cubicBezTo>
                            <a:pt x="4763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6667" y="953"/>
                            <a:pt x="7620" y="953"/>
                          </a:cubicBezTo>
                          <a:cubicBezTo>
                            <a:pt x="8572" y="953"/>
                            <a:pt x="9525" y="953"/>
                            <a:pt x="9525" y="953"/>
                          </a:cubicBezTo>
                          <a:cubicBezTo>
                            <a:pt x="10477" y="953"/>
                            <a:pt x="10477" y="953"/>
                            <a:pt x="10477" y="953"/>
                          </a:cubicBezTo>
                          <a:cubicBezTo>
                            <a:pt x="10477" y="953"/>
                            <a:pt x="11430" y="953"/>
                            <a:pt x="11430" y="953"/>
                          </a:cubicBezTo>
                          <a:cubicBezTo>
                            <a:pt x="12382" y="953"/>
                            <a:pt x="12382" y="953"/>
                            <a:pt x="13335" y="953"/>
                          </a:cubicBezTo>
                          <a:cubicBezTo>
                            <a:pt x="13335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6192" y="953"/>
                          </a:cubicBezTo>
                          <a:cubicBezTo>
                            <a:pt x="16192" y="953"/>
                            <a:pt x="17145" y="953"/>
                            <a:pt x="18097" y="953"/>
                          </a:cubicBezTo>
                          <a:cubicBezTo>
                            <a:pt x="18097" y="953"/>
                            <a:pt x="19050" y="953"/>
                            <a:pt x="19050" y="953"/>
                          </a:cubicBezTo>
                          <a:cubicBezTo>
                            <a:pt x="19050" y="953"/>
                            <a:pt x="20002" y="953"/>
                            <a:pt x="20002" y="953"/>
                          </a:cubicBezTo>
                          <a:cubicBezTo>
                            <a:pt x="20002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1907" y="953"/>
                            <a:pt x="21907" y="953"/>
                          </a:cubicBezTo>
                          <a:cubicBezTo>
                            <a:pt x="21907" y="953"/>
                            <a:pt x="22860" y="953"/>
                            <a:pt x="22860" y="953"/>
                          </a:cubicBezTo>
                          <a:cubicBezTo>
                            <a:pt x="22860" y="953"/>
                            <a:pt x="22860" y="953"/>
                            <a:pt x="22860" y="953"/>
                          </a:cubicBezTo>
                          <a:cubicBezTo>
                            <a:pt x="22860" y="953"/>
                            <a:pt x="22860" y="953"/>
                            <a:pt x="22860" y="953"/>
                          </a:cubicBezTo>
                          <a:cubicBezTo>
                            <a:pt x="22860" y="953"/>
                            <a:pt x="23813" y="953"/>
                            <a:pt x="23813" y="953"/>
                          </a:cubicBezTo>
                          <a:cubicBezTo>
                            <a:pt x="24765" y="953"/>
                            <a:pt x="25717" y="953"/>
                            <a:pt x="26670" y="953"/>
                          </a:cubicBezTo>
                          <a:cubicBezTo>
                            <a:pt x="26670" y="1905"/>
                            <a:pt x="27622" y="953"/>
                            <a:pt x="27622" y="953"/>
                          </a:cubicBezTo>
                          <a:cubicBezTo>
                            <a:pt x="27622" y="953"/>
                            <a:pt x="27622" y="953"/>
                            <a:pt x="27622" y="953"/>
                          </a:cubicBezTo>
                          <a:cubicBezTo>
                            <a:pt x="27622" y="953"/>
                            <a:pt x="27622" y="953"/>
                            <a:pt x="27622" y="953"/>
                          </a:cubicBezTo>
                          <a:cubicBezTo>
                            <a:pt x="27622" y="953"/>
                            <a:pt x="27622" y="953"/>
                            <a:pt x="27622" y="953"/>
                          </a:cubicBezTo>
                          <a:cubicBezTo>
                            <a:pt x="28575" y="953"/>
                            <a:pt x="28575" y="953"/>
                            <a:pt x="29527" y="953"/>
                          </a:cubicBezTo>
                          <a:cubicBezTo>
                            <a:pt x="30480" y="953"/>
                            <a:pt x="31432" y="953"/>
                            <a:pt x="32385" y="953"/>
                          </a:cubicBezTo>
                          <a:cubicBezTo>
                            <a:pt x="32385" y="953"/>
                            <a:pt x="32385" y="953"/>
                            <a:pt x="32385" y="953"/>
                          </a:cubicBezTo>
                          <a:cubicBezTo>
                            <a:pt x="32385" y="953"/>
                            <a:pt x="33338" y="953"/>
                            <a:pt x="33338" y="953"/>
                          </a:cubicBezTo>
                          <a:cubicBezTo>
                            <a:pt x="34290" y="953"/>
                            <a:pt x="34290" y="953"/>
                            <a:pt x="35242" y="953"/>
                          </a:cubicBezTo>
                          <a:cubicBezTo>
                            <a:pt x="36195" y="953"/>
                            <a:pt x="37147" y="953"/>
                            <a:pt x="37147" y="953"/>
                          </a:cubicBezTo>
                          <a:cubicBezTo>
                            <a:pt x="37147" y="953"/>
                            <a:pt x="38100" y="953"/>
                            <a:pt x="39052" y="953"/>
                          </a:cubicBezTo>
                          <a:cubicBezTo>
                            <a:pt x="39052" y="953"/>
                            <a:pt x="40005" y="953"/>
                            <a:pt x="40005" y="953"/>
                          </a:cubicBezTo>
                          <a:cubicBezTo>
                            <a:pt x="40957" y="953"/>
                            <a:pt x="41910" y="953"/>
                            <a:pt x="41910" y="953"/>
                          </a:cubicBezTo>
                          <a:cubicBezTo>
                            <a:pt x="41910" y="953"/>
                            <a:pt x="41910" y="953"/>
                            <a:pt x="42863" y="953"/>
                          </a:cubicBezTo>
                          <a:cubicBezTo>
                            <a:pt x="43815" y="953"/>
                            <a:pt x="44767" y="953"/>
                            <a:pt x="45720" y="953"/>
                          </a:cubicBezTo>
                          <a:cubicBezTo>
                            <a:pt x="46672" y="953"/>
                            <a:pt x="47625" y="953"/>
                            <a:pt x="47625" y="953"/>
                          </a:cubicBezTo>
                          <a:cubicBezTo>
                            <a:pt x="48577" y="953"/>
                            <a:pt x="50482" y="953"/>
                            <a:pt x="51435" y="953"/>
                          </a:cubicBezTo>
                          <a:cubicBezTo>
                            <a:pt x="52388" y="953"/>
                            <a:pt x="52388" y="953"/>
                            <a:pt x="53340" y="953"/>
                          </a:cubicBezTo>
                          <a:cubicBezTo>
                            <a:pt x="54292" y="953"/>
                            <a:pt x="54292" y="953"/>
                            <a:pt x="54292" y="953"/>
                          </a:cubicBezTo>
                          <a:cubicBezTo>
                            <a:pt x="54292" y="953"/>
                            <a:pt x="55245" y="953"/>
                            <a:pt x="56197" y="953"/>
                          </a:cubicBezTo>
                          <a:cubicBezTo>
                            <a:pt x="57150" y="953"/>
                            <a:pt x="57150" y="953"/>
                            <a:pt x="58102" y="953"/>
                          </a:cubicBezTo>
                          <a:cubicBezTo>
                            <a:pt x="58102" y="953"/>
                            <a:pt x="58102" y="953"/>
                            <a:pt x="58102" y="953"/>
                          </a:cubicBezTo>
                          <a:cubicBezTo>
                            <a:pt x="58102" y="953"/>
                            <a:pt x="58102" y="953"/>
                            <a:pt x="58102" y="953"/>
                          </a:cubicBezTo>
                          <a:cubicBezTo>
                            <a:pt x="59055" y="953"/>
                            <a:pt x="59055" y="953"/>
                            <a:pt x="60007" y="953"/>
                          </a:cubicBezTo>
                          <a:cubicBezTo>
                            <a:pt x="60007" y="953"/>
                            <a:pt x="60960" y="953"/>
                            <a:pt x="60960" y="953"/>
                          </a:cubicBezTo>
                          <a:cubicBezTo>
                            <a:pt x="60960" y="953"/>
                            <a:pt x="60960" y="953"/>
                            <a:pt x="61913" y="953"/>
                          </a:cubicBezTo>
                          <a:cubicBezTo>
                            <a:pt x="61913" y="953"/>
                            <a:pt x="61913" y="953"/>
                            <a:pt x="61913" y="953"/>
                          </a:cubicBezTo>
                          <a:cubicBezTo>
                            <a:pt x="61913" y="1905"/>
                            <a:pt x="61913" y="953"/>
                            <a:pt x="61913" y="953"/>
                          </a:cubicBezTo>
                          <a:cubicBezTo>
                            <a:pt x="64770" y="2857"/>
                            <a:pt x="65723" y="1905"/>
                            <a:pt x="65723" y="1905"/>
                          </a:cubicBezTo>
                          <a:cubicBezTo>
                            <a:pt x="65723" y="1905"/>
                            <a:pt x="65723" y="1905"/>
                            <a:pt x="65723" y="1905"/>
                          </a:cubicBezTo>
                          <a:cubicBezTo>
                            <a:pt x="65723" y="1905"/>
                            <a:pt x="65723" y="1905"/>
                            <a:pt x="65723" y="1905"/>
                          </a:cubicBezTo>
                          <a:close/>
                          <a:moveTo>
                            <a:pt x="52388" y="1905"/>
                          </a:moveTo>
                          <a:cubicBezTo>
                            <a:pt x="52388" y="1905"/>
                            <a:pt x="52388" y="1905"/>
                            <a:pt x="52388" y="1905"/>
                          </a:cubicBezTo>
                          <a:cubicBezTo>
                            <a:pt x="52388" y="1905"/>
                            <a:pt x="52388" y="953"/>
                            <a:pt x="52388" y="1905"/>
                          </a:cubicBezTo>
                          <a:cubicBezTo>
                            <a:pt x="52388" y="953"/>
                            <a:pt x="53340" y="953"/>
                            <a:pt x="52388" y="1905"/>
                          </a:cubicBezTo>
                          <a:cubicBezTo>
                            <a:pt x="52388" y="1905"/>
                            <a:pt x="52388" y="1905"/>
                            <a:pt x="52388" y="1905"/>
                          </a:cubicBezTo>
                          <a:close/>
                          <a:moveTo>
                            <a:pt x="54292" y="1905"/>
                          </a:moveTo>
                          <a:cubicBezTo>
                            <a:pt x="54292" y="1905"/>
                            <a:pt x="54292" y="1905"/>
                            <a:pt x="54292" y="1905"/>
                          </a:cubicBezTo>
                          <a:cubicBezTo>
                            <a:pt x="54292" y="1905"/>
                            <a:pt x="54292" y="1905"/>
                            <a:pt x="54292" y="1905"/>
                          </a:cubicBezTo>
                          <a:cubicBezTo>
                            <a:pt x="54292" y="1905"/>
                            <a:pt x="54292" y="1905"/>
                            <a:pt x="54292" y="1905"/>
                          </a:cubicBezTo>
                          <a:cubicBezTo>
                            <a:pt x="54292" y="1905"/>
                            <a:pt x="54292" y="1905"/>
                            <a:pt x="54292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913" name="图形 2"/>
                  <p:cNvGrpSpPr/>
                  <p:nvPr/>
                </p:nvGrpSpPr>
                <p:grpSpPr>
                  <a:xfrm>
                    <a:off x="4350067" y="4905374"/>
                    <a:ext cx="35242" cy="2857"/>
                    <a:chOff x="4350067" y="4905374"/>
                    <a:chExt cx="35242" cy="2857"/>
                  </a:xfrm>
                  <a:solidFill>
                    <a:srgbClr val="6B3E34"/>
                  </a:solidFill>
                </p:grpSpPr>
                <p:sp>
                  <p:nvSpPr>
                    <p:cNvPr id="1914" name="任意多边形: 形状 1797"/>
                    <p:cNvSpPr/>
                    <p:nvPr/>
                  </p:nvSpPr>
                  <p:spPr>
                    <a:xfrm>
                      <a:off x="4351972" y="49053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5" name="任意多边形: 形状 1798"/>
                    <p:cNvSpPr/>
                    <p:nvPr/>
                  </p:nvSpPr>
                  <p:spPr>
                    <a:xfrm>
                      <a:off x="4352925" y="4905374"/>
                      <a:ext cx="32385" cy="1905"/>
                    </a:xfrm>
                    <a:custGeom>
                      <a:avLst/>
                      <a:gdLst>
                        <a:gd name="connsiteX0" fmla="*/ 32385 w 32385"/>
                        <a:gd name="connsiteY0" fmla="*/ 1905 h 1905"/>
                        <a:gd name="connsiteX1" fmla="*/ 32385 w 32385"/>
                        <a:gd name="connsiteY1" fmla="*/ 1905 h 1905"/>
                        <a:gd name="connsiteX2" fmla="*/ 30480 w 32385"/>
                        <a:gd name="connsiteY2" fmla="*/ 1905 h 1905"/>
                        <a:gd name="connsiteX3" fmla="*/ 29527 w 32385"/>
                        <a:gd name="connsiteY3" fmla="*/ 1905 h 1905"/>
                        <a:gd name="connsiteX4" fmla="*/ 28575 w 32385"/>
                        <a:gd name="connsiteY4" fmla="*/ 1905 h 1905"/>
                        <a:gd name="connsiteX5" fmla="*/ 28575 w 32385"/>
                        <a:gd name="connsiteY5" fmla="*/ 1905 h 1905"/>
                        <a:gd name="connsiteX6" fmla="*/ 27623 w 32385"/>
                        <a:gd name="connsiteY6" fmla="*/ 1905 h 1905"/>
                        <a:gd name="connsiteX7" fmla="*/ 26670 w 32385"/>
                        <a:gd name="connsiteY7" fmla="*/ 1905 h 1905"/>
                        <a:gd name="connsiteX8" fmla="*/ 25717 w 32385"/>
                        <a:gd name="connsiteY8" fmla="*/ 1905 h 1905"/>
                        <a:gd name="connsiteX9" fmla="*/ 24765 w 32385"/>
                        <a:gd name="connsiteY9" fmla="*/ 1905 h 1905"/>
                        <a:gd name="connsiteX10" fmla="*/ 24765 w 32385"/>
                        <a:gd name="connsiteY10" fmla="*/ 1905 h 1905"/>
                        <a:gd name="connsiteX11" fmla="*/ 23813 w 32385"/>
                        <a:gd name="connsiteY11" fmla="*/ 1905 h 1905"/>
                        <a:gd name="connsiteX12" fmla="*/ 22860 w 32385"/>
                        <a:gd name="connsiteY12" fmla="*/ 1905 h 1905"/>
                        <a:gd name="connsiteX13" fmla="*/ 21908 w 32385"/>
                        <a:gd name="connsiteY13" fmla="*/ 1905 h 1905"/>
                        <a:gd name="connsiteX14" fmla="*/ 20955 w 32385"/>
                        <a:gd name="connsiteY14" fmla="*/ 1905 h 1905"/>
                        <a:gd name="connsiteX15" fmla="*/ 20955 w 32385"/>
                        <a:gd name="connsiteY15" fmla="*/ 1905 h 1905"/>
                        <a:gd name="connsiteX16" fmla="*/ 20955 w 32385"/>
                        <a:gd name="connsiteY16" fmla="*/ 1905 h 1905"/>
                        <a:gd name="connsiteX17" fmla="*/ 20002 w 32385"/>
                        <a:gd name="connsiteY17" fmla="*/ 1905 h 1905"/>
                        <a:gd name="connsiteX18" fmla="*/ 19050 w 32385"/>
                        <a:gd name="connsiteY18" fmla="*/ 1905 h 1905"/>
                        <a:gd name="connsiteX19" fmla="*/ 19050 w 32385"/>
                        <a:gd name="connsiteY19" fmla="*/ 1905 h 1905"/>
                        <a:gd name="connsiteX20" fmla="*/ 18098 w 32385"/>
                        <a:gd name="connsiteY20" fmla="*/ 1905 h 1905"/>
                        <a:gd name="connsiteX21" fmla="*/ 18098 w 32385"/>
                        <a:gd name="connsiteY21" fmla="*/ 1905 h 1905"/>
                        <a:gd name="connsiteX22" fmla="*/ 17145 w 32385"/>
                        <a:gd name="connsiteY22" fmla="*/ 1905 h 1905"/>
                        <a:gd name="connsiteX23" fmla="*/ 17145 w 32385"/>
                        <a:gd name="connsiteY23" fmla="*/ 1905 h 1905"/>
                        <a:gd name="connsiteX24" fmla="*/ 17145 w 32385"/>
                        <a:gd name="connsiteY24" fmla="*/ 1905 h 1905"/>
                        <a:gd name="connsiteX25" fmla="*/ 17145 w 32385"/>
                        <a:gd name="connsiteY25" fmla="*/ 1905 h 1905"/>
                        <a:gd name="connsiteX26" fmla="*/ 16192 w 32385"/>
                        <a:gd name="connsiteY26" fmla="*/ 1905 h 1905"/>
                        <a:gd name="connsiteX27" fmla="*/ 15240 w 32385"/>
                        <a:gd name="connsiteY27" fmla="*/ 1905 h 1905"/>
                        <a:gd name="connsiteX28" fmla="*/ 15240 w 32385"/>
                        <a:gd name="connsiteY28" fmla="*/ 1905 h 1905"/>
                        <a:gd name="connsiteX29" fmla="*/ 15240 w 32385"/>
                        <a:gd name="connsiteY29" fmla="*/ 1905 h 1905"/>
                        <a:gd name="connsiteX30" fmla="*/ 15240 w 32385"/>
                        <a:gd name="connsiteY30" fmla="*/ 1905 h 1905"/>
                        <a:gd name="connsiteX31" fmla="*/ 14288 w 32385"/>
                        <a:gd name="connsiteY31" fmla="*/ 1905 h 1905"/>
                        <a:gd name="connsiteX32" fmla="*/ 11430 w 32385"/>
                        <a:gd name="connsiteY32" fmla="*/ 1905 h 1905"/>
                        <a:gd name="connsiteX33" fmla="*/ 9525 w 32385"/>
                        <a:gd name="connsiteY33" fmla="*/ 1905 h 1905"/>
                        <a:gd name="connsiteX34" fmla="*/ 7620 w 32385"/>
                        <a:gd name="connsiteY34" fmla="*/ 1905 h 1905"/>
                        <a:gd name="connsiteX35" fmla="*/ 5715 w 32385"/>
                        <a:gd name="connsiteY35" fmla="*/ 1905 h 1905"/>
                        <a:gd name="connsiteX36" fmla="*/ 5715 w 32385"/>
                        <a:gd name="connsiteY36" fmla="*/ 1905 h 1905"/>
                        <a:gd name="connsiteX37" fmla="*/ 4763 w 32385"/>
                        <a:gd name="connsiteY37" fmla="*/ 1905 h 1905"/>
                        <a:gd name="connsiteX38" fmla="*/ 4763 w 32385"/>
                        <a:gd name="connsiteY38" fmla="*/ 1905 h 1905"/>
                        <a:gd name="connsiteX39" fmla="*/ 4763 w 32385"/>
                        <a:gd name="connsiteY39" fmla="*/ 1905 h 1905"/>
                        <a:gd name="connsiteX40" fmla="*/ 4763 w 32385"/>
                        <a:gd name="connsiteY40" fmla="*/ 1905 h 1905"/>
                        <a:gd name="connsiteX41" fmla="*/ 3810 w 32385"/>
                        <a:gd name="connsiteY41" fmla="*/ 1905 h 1905"/>
                        <a:gd name="connsiteX42" fmla="*/ 2858 w 32385"/>
                        <a:gd name="connsiteY42" fmla="*/ 1905 h 1905"/>
                        <a:gd name="connsiteX43" fmla="*/ 2858 w 32385"/>
                        <a:gd name="connsiteY43" fmla="*/ 1905 h 1905"/>
                        <a:gd name="connsiteX44" fmla="*/ 1905 w 32385"/>
                        <a:gd name="connsiteY44" fmla="*/ 1905 h 1905"/>
                        <a:gd name="connsiteX45" fmla="*/ 1905 w 32385"/>
                        <a:gd name="connsiteY45" fmla="*/ 1905 h 1905"/>
                        <a:gd name="connsiteX46" fmla="*/ 1905 w 32385"/>
                        <a:gd name="connsiteY46" fmla="*/ 1905 h 1905"/>
                        <a:gd name="connsiteX47" fmla="*/ 952 w 32385"/>
                        <a:gd name="connsiteY47" fmla="*/ 0 h 1905"/>
                        <a:gd name="connsiteX48" fmla="*/ 952 w 32385"/>
                        <a:gd name="connsiteY48" fmla="*/ 0 h 1905"/>
                        <a:gd name="connsiteX49" fmla="*/ 952 w 32385"/>
                        <a:gd name="connsiteY49" fmla="*/ 0 h 1905"/>
                        <a:gd name="connsiteX50" fmla="*/ 952 w 32385"/>
                        <a:gd name="connsiteY50" fmla="*/ 0 h 1905"/>
                        <a:gd name="connsiteX51" fmla="*/ 952 w 32385"/>
                        <a:gd name="connsiteY51" fmla="*/ 0 h 1905"/>
                        <a:gd name="connsiteX52" fmla="*/ 0 w 32385"/>
                        <a:gd name="connsiteY52" fmla="*/ 0 h 1905"/>
                        <a:gd name="connsiteX53" fmla="*/ 952 w 32385"/>
                        <a:gd name="connsiteY53" fmla="*/ 0 h 1905"/>
                        <a:gd name="connsiteX54" fmla="*/ 1905 w 32385"/>
                        <a:gd name="connsiteY54" fmla="*/ 953 h 1905"/>
                        <a:gd name="connsiteX55" fmla="*/ 1905 w 32385"/>
                        <a:gd name="connsiteY55" fmla="*/ 953 h 1905"/>
                        <a:gd name="connsiteX56" fmla="*/ 1905 w 32385"/>
                        <a:gd name="connsiteY56" fmla="*/ 953 h 1905"/>
                        <a:gd name="connsiteX57" fmla="*/ 2858 w 32385"/>
                        <a:gd name="connsiteY57" fmla="*/ 953 h 1905"/>
                        <a:gd name="connsiteX58" fmla="*/ 4763 w 32385"/>
                        <a:gd name="connsiteY58" fmla="*/ 953 h 1905"/>
                        <a:gd name="connsiteX59" fmla="*/ 5715 w 32385"/>
                        <a:gd name="connsiteY59" fmla="*/ 953 h 1905"/>
                        <a:gd name="connsiteX60" fmla="*/ 5715 w 32385"/>
                        <a:gd name="connsiteY60" fmla="*/ 953 h 1905"/>
                        <a:gd name="connsiteX61" fmla="*/ 7620 w 32385"/>
                        <a:gd name="connsiteY61" fmla="*/ 953 h 1905"/>
                        <a:gd name="connsiteX62" fmla="*/ 9525 w 32385"/>
                        <a:gd name="connsiteY62" fmla="*/ 953 h 1905"/>
                        <a:gd name="connsiteX63" fmla="*/ 12383 w 32385"/>
                        <a:gd name="connsiteY63" fmla="*/ 953 h 1905"/>
                        <a:gd name="connsiteX64" fmla="*/ 13335 w 32385"/>
                        <a:gd name="connsiteY64" fmla="*/ 953 h 1905"/>
                        <a:gd name="connsiteX65" fmla="*/ 14288 w 32385"/>
                        <a:gd name="connsiteY65" fmla="*/ 953 h 1905"/>
                        <a:gd name="connsiteX66" fmla="*/ 15240 w 32385"/>
                        <a:gd name="connsiteY66" fmla="*/ 953 h 1905"/>
                        <a:gd name="connsiteX67" fmla="*/ 15240 w 32385"/>
                        <a:gd name="connsiteY67" fmla="*/ 953 h 1905"/>
                        <a:gd name="connsiteX68" fmla="*/ 15240 w 32385"/>
                        <a:gd name="connsiteY68" fmla="*/ 953 h 1905"/>
                        <a:gd name="connsiteX69" fmla="*/ 16192 w 32385"/>
                        <a:gd name="connsiteY69" fmla="*/ 953 h 1905"/>
                        <a:gd name="connsiteX70" fmla="*/ 17145 w 32385"/>
                        <a:gd name="connsiteY70" fmla="*/ 953 h 1905"/>
                        <a:gd name="connsiteX71" fmla="*/ 18098 w 32385"/>
                        <a:gd name="connsiteY71" fmla="*/ 953 h 1905"/>
                        <a:gd name="connsiteX72" fmla="*/ 18098 w 32385"/>
                        <a:gd name="connsiteY72" fmla="*/ 953 h 1905"/>
                        <a:gd name="connsiteX73" fmla="*/ 18098 w 32385"/>
                        <a:gd name="connsiteY73" fmla="*/ 953 h 1905"/>
                        <a:gd name="connsiteX74" fmla="*/ 18098 w 32385"/>
                        <a:gd name="connsiteY74" fmla="*/ 953 h 1905"/>
                        <a:gd name="connsiteX75" fmla="*/ 18098 w 32385"/>
                        <a:gd name="connsiteY75" fmla="*/ 953 h 1905"/>
                        <a:gd name="connsiteX76" fmla="*/ 18098 w 32385"/>
                        <a:gd name="connsiteY76" fmla="*/ 953 h 1905"/>
                        <a:gd name="connsiteX77" fmla="*/ 18098 w 32385"/>
                        <a:gd name="connsiteY77" fmla="*/ 953 h 1905"/>
                        <a:gd name="connsiteX78" fmla="*/ 18098 w 32385"/>
                        <a:gd name="connsiteY78" fmla="*/ 953 h 1905"/>
                        <a:gd name="connsiteX79" fmla="*/ 18098 w 32385"/>
                        <a:gd name="connsiteY79" fmla="*/ 953 h 1905"/>
                        <a:gd name="connsiteX80" fmla="*/ 19050 w 32385"/>
                        <a:gd name="connsiteY80" fmla="*/ 953 h 1905"/>
                        <a:gd name="connsiteX81" fmla="*/ 20002 w 32385"/>
                        <a:gd name="connsiteY81" fmla="*/ 953 h 1905"/>
                        <a:gd name="connsiteX82" fmla="*/ 20955 w 32385"/>
                        <a:gd name="connsiteY82" fmla="*/ 953 h 1905"/>
                        <a:gd name="connsiteX83" fmla="*/ 20955 w 32385"/>
                        <a:gd name="connsiteY83" fmla="*/ 953 h 1905"/>
                        <a:gd name="connsiteX84" fmla="*/ 20955 w 32385"/>
                        <a:gd name="connsiteY84" fmla="*/ 953 h 1905"/>
                        <a:gd name="connsiteX85" fmla="*/ 20955 w 32385"/>
                        <a:gd name="connsiteY85" fmla="*/ 953 h 1905"/>
                        <a:gd name="connsiteX86" fmla="*/ 22860 w 32385"/>
                        <a:gd name="connsiteY86" fmla="*/ 953 h 1905"/>
                        <a:gd name="connsiteX87" fmla="*/ 22860 w 32385"/>
                        <a:gd name="connsiteY87" fmla="*/ 953 h 1905"/>
                        <a:gd name="connsiteX88" fmla="*/ 26670 w 32385"/>
                        <a:gd name="connsiteY88" fmla="*/ 953 h 1905"/>
                        <a:gd name="connsiteX89" fmla="*/ 28575 w 32385"/>
                        <a:gd name="connsiteY89" fmla="*/ 953 h 1905"/>
                        <a:gd name="connsiteX90" fmla="*/ 29527 w 32385"/>
                        <a:gd name="connsiteY90" fmla="*/ 953 h 1905"/>
                        <a:gd name="connsiteX91" fmla="*/ 30480 w 32385"/>
                        <a:gd name="connsiteY91" fmla="*/ 953 h 1905"/>
                        <a:gd name="connsiteX92" fmla="*/ 30480 w 32385"/>
                        <a:gd name="connsiteY92" fmla="*/ 953 h 1905"/>
                        <a:gd name="connsiteX93" fmla="*/ 30480 w 32385"/>
                        <a:gd name="connsiteY93" fmla="*/ 1905 h 1905"/>
                        <a:gd name="connsiteX94" fmla="*/ 2858 w 32385"/>
                        <a:gd name="connsiteY94" fmla="*/ 1905 h 1905"/>
                        <a:gd name="connsiteX95" fmla="*/ 2858 w 32385"/>
                        <a:gd name="connsiteY95" fmla="*/ 1905 h 1905"/>
                        <a:gd name="connsiteX96" fmla="*/ 2858 w 32385"/>
                        <a:gd name="connsiteY96" fmla="*/ 1905 h 1905"/>
                        <a:gd name="connsiteX97" fmla="*/ 2858 w 32385"/>
                        <a:gd name="connsiteY97" fmla="*/ 1905 h 1905"/>
                        <a:gd name="connsiteX98" fmla="*/ 2858 w 32385"/>
                        <a:gd name="connsiteY98" fmla="*/ 1905 h 1905"/>
                        <a:gd name="connsiteX99" fmla="*/ 7620 w 32385"/>
                        <a:gd name="connsiteY99" fmla="*/ 953 h 1905"/>
                        <a:gd name="connsiteX100" fmla="*/ 7620 w 32385"/>
                        <a:gd name="connsiteY100" fmla="*/ 953 h 1905"/>
                        <a:gd name="connsiteX101" fmla="*/ 7620 w 32385"/>
                        <a:gd name="connsiteY101" fmla="*/ 953 h 1905"/>
                        <a:gd name="connsiteX102" fmla="*/ 7620 w 32385"/>
                        <a:gd name="connsiteY102" fmla="*/ 953 h 1905"/>
                        <a:gd name="connsiteX103" fmla="*/ 7620 w 32385"/>
                        <a:gd name="connsiteY103" fmla="*/ 953 h 1905"/>
                        <a:gd name="connsiteX104" fmla="*/ 30480 w 32385"/>
                        <a:gd name="connsiteY104" fmla="*/ 1905 h 1905"/>
                        <a:gd name="connsiteX105" fmla="*/ 30480 w 32385"/>
                        <a:gd name="connsiteY105" fmla="*/ 1905 h 1905"/>
                        <a:gd name="connsiteX106" fmla="*/ 30480 w 32385"/>
                        <a:gd name="connsiteY106" fmla="*/ 1905 h 1905"/>
                        <a:gd name="connsiteX107" fmla="*/ 30480 w 32385"/>
                        <a:gd name="connsiteY107" fmla="*/ 1905 h 1905"/>
                        <a:gd name="connsiteX108" fmla="*/ 30480 w 32385"/>
                        <a:gd name="connsiteY108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2385" h="1905">
                          <a:moveTo>
                            <a:pt x="32385" y="1905"/>
                          </a:moveTo>
                          <a:cubicBezTo>
                            <a:pt x="32385" y="1905"/>
                            <a:pt x="32385" y="1905"/>
                            <a:pt x="32385" y="1905"/>
                          </a:cubicBezTo>
                          <a:cubicBezTo>
                            <a:pt x="31433" y="1905"/>
                            <a:pt x="30480" y="1905"/>
                            <a:pt x="30480" y="1905"/>
                          </a:cubicBezTo>
                          <a:cubicBezTo>
                            <a:pt x="30480" y="1905"/>
                            <a:pt x="29527" y="1905"/>
                            <a:pt x="29527" y="1905"/>
                          </a:cubicBezTo>
                          <a:cubicBezTo>
                            <a:pt x="29527" y="1905"/>
                            <a:pt x="28575" y="1905"/>
                            <a:pt x="28575" y="1905"/>
                          </a:cubicBezTo>
                          <a:cubicBezTo>
                            <a:pt x="28575" y="1905"/>
                            <a:pt x="28575" y="1905"/>
                            <a:pt x="28575" y="1905"/>
                          </a:cubicBezTo>
                          <a:cubicBezTo>
                            <a:pt x="28575" y="1905"/>
                            <a:pt x="28575" y="1905"/>
                            <a:pt x="27623" y="1905"/>
                          </a:cubicBezTo>
                          <a:cubicBezTo>
                            <a:pt x="27623" y="1905"/>
                            <a:pt x="26670" y="1905"/>
                            <a:pt x="26670" y="1905"/>
                          </a:cubicBezTo>
                          <a:cubicBezTo>
                            <a:pt x="26670" y="1905"/>
                            <a:pt x="26670" y="1905"/>
                            <a:pt x="25717" y="1905"/>
                          </a:cubicBezTo>
                          <a:cubicBezTo>
                            <a:pt x="25717" y="1905"/>
                            <a:pt x="24765" y="1905"/>
                            <a:pt x="24765" y="1905"/>
                          </a:cubicBezTo>
                          <a:cubicBezTo>
                            <a:pt x="24765" y="1905"/>
                            <a:pt x="24765" y="1905"/>
                            <a:pt x="24765" y="1905"/>
                          </a:cubicBezTo>
                          <a:cubicBezTo>
                            <a:pt x="24765" y="1905"/>
                            <a:pt x="24765" y="1905"/>
                            <a:pt x="23813" y="1905"/>
                          </a:cubicBezTo>
                          <a:cubicBezTo>
                            <a:pt x="23813" y="1905"/>
                            <a:pt x="22860" y="1905"/>
                            <a:pt x="22860" y="1905"/>
                          </a:cubicBezTo>
                          <a:cubicBezTo>
                            <a:pt x="22860" y="1905"/>
                            <a:pt x="21908" y="1905"/>
                            <a:pt x="21908" y="1905"/>
                          </a:cubicBezTo>
                          <a:cubicBezTo>
                            <a:pt x="21908" y="1905"/>
                            <a:pt x="20955" y="1905"/>
                            <a:pt x="20955" y="1905"/>
                          </a:cubicBezTo>
                          <a:cubicBezTo>
                            <a:pt x="20955" y="1905"/>
                            <a:pt x="20955" y="1905"/>
                            <a:pt x="20955" y="1905"/>
                          </a:cubicBezTo>
                          <a:cubicBezTo>
                            <a:pt x="20955" y="1905"/>
                            <a:pt x="20955" y="1905"/>
                            <a:pt x="20955" y="1905"/>
                          </a:cubicBezTo>
                          <a:cubicBezTo>
                            <a:pt x="20955" y="1905"/>
                            <a:pt x="20002" y="1905"/>
                            <a:pt x="20002" y="1905"/>
                          </a:cubicBezTo>
                          <a:cubicBezTo>
                            <a:pt x="20002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7145" y="1905"/>
                          </a:cubicBezTo>
                          <a:cubicBezTo>
                            <a:pt x="17145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6192" y="1905"/>
                            <a:pt x="16192" y="1905"/>
                          </a:cubicBezTo>
                          <a:cubicBezTo>
                            <a:pt x="16192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5240" y="1905"/>
                          </a:cubicBezTo>
                          <a:cubicBezTo>
                            <a:pt x="15240" y="1905"/>
                            <a:pt x="15240" y="1905"/>
                            <a:pt x="14288" y="1905"/>
                          </a:cubicBezTo>
                          <a:cubicBezTo>
                            <a:pt x="13335" y="1905"/>
                            <a:pt x="12383" y="1905"/>
                            <a:pt x="11430" y="1905"/>
                          </a:cubicBezTo>
                          <a:cubicBezTo>
                            <a:pt x="10477" y="1905"/>
                            <a:pt x="10477" y="1905"/>
                            <a:pt x="9525" y="1905"/>
                          </a:cubicBezTo>
                          <a:cubicBezTo>
                            <a:pt x="8573" y="1905"/>
                            <a:pt x="7620" y="1905"/>
                            <a:pt x="7620" y="1905"/>
                          </a:cubicBezTo>
                          <a:cubicBezTo>
                            <a:pt x="6667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3810" y="1905"/>
                          </a:cubicBezTo>
                          <a:cubicBezTo>
                            <a:pt x="3810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952" y="953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0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1905" y="953"/>
                          </a:cubicBezTo>
                          <a:cubicBezTo>
                            <a:pt x="2858" y="1905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0"/>
                            <a:pt x="1905" y="953"/>
                            <a:pt x="2858" y="953"/>
                          </a:cubicBezTo>
                          <a:cubicBezTo>
                            <a:pt x="3810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5715" y="953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953"/>
                          </a:cubicBezTo>
                          <a:cubicBezTo>
                            <a:pt x="6667" y="953"/>
                            <a:pt x="6667" y="953"/>
                            <a:pt x="7620" y="953"/>
                          </a:cubicBezTo>
                          <a:cubicBezTo>
                            <a:pt x="8573" y="953"/>
                            <a:pt x="8573" y="953"/>
                            <a:pt x="9525" y="953"/>
                          </a:cubicBezTo>
                          <a:cubicBezTo>
                            <a:pt x="10477" y="953"/>
                            <a:pt x="11430" y="953"/>
                            <a:pt x="12383" y="953"/>
                          </a:cubicBezTo>
                          <a:cubicBezTo>
                            <a:pt x="12383" y="953"/>
                            <a:pt x="13335" y="953"/>
                            <a:pt x="13335" y="953"/>
                          </a:cubicBezTo>
                          <a:cubicBezTo>
                            <a:pt x="13335" y="953"/>
                            <a:pt x="14288" y="953"/>
                            <a:pt x="14288" y="953"/>
                          </a:cubicBezTo>
                          <a:cubicBezTo>
                            <a:pt x="14288" y="953"/>
                            <a:pt x="14288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5240" y="953"/>
                          </a:cubicBezTo>
                          <a:cubicBezTo>
                            <a:pt x="15240" y="953"/>
                            <a:pt x="16192" y="953"/>
                            <a:pt x="16192" y="953"/>
                          </a:cubicBezTo>
                          <a:cubicBezTo>
                            <a:pt x="16192" y="953"/>
                            <a:pt x="17145" y="953"/>
                            <a:pt x="17145" y="953"/>
                          </a:cubicBezTo>
                          <a:cubicBezTo>
                            <a:pt x="17145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8098" y="953"/>
                            <a:pt x="18098" y="953"/>
                          </a:cubicBezTo>
                          <a:cubicBezTo>
                            <a:pt x="18098" y="953"/>
                            <a:pt x="19050" y="953"/>
                            <a:pt x="19050" y="953"/>
                          </a:cubicBezTo>
                          <a:cubicBezTo>
                            <a:pt x="19050" y="953"/>
                            <a:pt x="20002" y="953"/>
                            <a:pt x="20002" y="953"/>
                          </a:cubicBezTo>
                          <a:cubicBezTo>
                            <a:pt x="20002" y="953"/>
                            <a:pt x="20002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0955" y="953"/>
                            <a:pt x="20955" y="953"/>
                            <a:pt x="20955" y="953"/>
                          </a:cubicBezTo>
                          <a:cubicBezTo>
                            <a:pt x="21908" y="953"/>
                            <a:pt x="21908" y="953"/>
                            <a:pt x="22860" y="953"/>
                          </a:cubicBezTo>
                          <a:cubicBezTo>
                            <a:pt x="22860" y="953"/>
                            <a:pt x="22860" y="953"/>
                            <a:pt x="22860" y="953"/>
                          </a:cubicBezTo>
                          <a:cubicBezTo>
                            <a:pt x="23813" y="953"/>
                            <a:pt x="25717" y="953"/>
                            <a:pt x="26670" y="953"/>
                          </a:cubicBezTo>
                          <a:cubicBezTo>
                            <a:pt x="27623" y="953"/>
                            <a:pt x="27623" y="953"/>
                            <a:pt x="28575" y="953"/>
                          </a:cubicBezTo>
                          <a:cubicBezTo>
                            <a:pt x="28575" y="953"/>
                            <a:pt x="29527" y="953"/>
                            <a:pt x="29527" y="953"/>
                          </a:cubicBezTo>
                          <a:cubicBezTo>
                            <a:pt x="29527" y="953"/>
                            <a:pt x="30480" y="953"/>
                            <a:pt x="30480" y="953"/>
                          </a:cubicBezTo>
                          <a:cubicBezTo>
                            <a:pt x="30480" y="953"/>
                            <a:pt x="30480" y="953"/>
                            <a:pt x="30480" y="953"/>
                          </a:cubicBezTo>
                          <a:lnTo>
                            <a:pt x="30480" y="1905"/>
                          </a:lnTo>
                          <a:close/>
                          <a:moveTo>
                            <a:pt x="2858" y="1905"/>
                          </a:moveTo>
                          <a:cubicBezTo>
                            <a:pt x="2858" y="953"/>
                            <a:pt x="2858" y="953"/>
                            <a:pt x="2858" y="1905"/>
                          </a:cubicBezTo>
                          <a:cubicBezTo>
                            <a:pt x="2858" y="953"/>
                            <a:pt x="1905" y="953"/>
                            <a:pt x="2858" y="1905"/>
                          </a:cubicBezTo>
                          <a:cubicBezTo>
                            <a:pt x="1905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lose/>
                          <a:moveTo>
                            <a:pt x="7620" y="953"/>
                          </a:move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953"/>
                            <a:pt x="7620" y="953"/>
                          </a:cubicBezTo>
                          <a:cubicBezTo>
                            <a:pt x="7620" y="953"/>
                            <a:pt x="7620" y="1905"/>
                            <a:pt x="7620" y="953"/>
                          </a:cubicBezTo>
                          <a:cubicBezTo>
                            <a:pt x="7620" y="1905"/>
                            <a:pt x="7620" y="1905"/>
                            <a:pt x="7620" y="953"/>
                          </a:cubicBezTo>
                          <a:close/>
                          <a:moveTo>
                            <a:pt x="30480" y="1905"/>
                          </a:moveTo>
                          <a:cubicBezTo>
                            <a:pt x="30480" y="1905"/>
                            <a:pt x="30480" y="1905"/>
                            <a:pt x="30480" y="1905"/>
                          </a:cubicBezTo>
                          <a:cubicBezTo>
                            <a:pt x="30480" y="1905"/>
                            <a:pt x="29527" y="1905"/>
                            <a:pt x="30480" y="1905"/>
                          </a:cubicBezTo>
                          <a:cubicBezTo>
                            <a:pt x="29527" y="1905"/>
                            <a:pt x="29527" y="1905"/>
                            <a:pt x="30480" y="1905"/>
                          </a:cubicBezTo>
                          <a:cubicBezTo>
                            <a:pt x="30480" y="1905"/>
                            <a:pt x="30480" y="1905"/>
                            <a:pt x="30480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6" name="任意多边形: 形状 1799"/>
                    <p:cNvSpPr/>
                    <p:nvPr/>
                  </p:nvSpPr>
                  <p:spPr>
                    <a:xfrm>
                      <a:off x="4353877" y="490823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17" name="任意多边形: 形状 1800"/>
                    <p:cNvSpPr/>
                    <p:nvPr/>
                  </p:nvSpPr>
                  <p:spPr>
                    <a:xfrm>
                      <a:off x="4350067" y="4905374"/>
                      <a:ext cx="4762" cy="2619"/>
                    </a:xfrm>
                    <a:custGeom>
                      <a:avLst/>
                      <a:gdLst>
                        <a:gd name="connsiteX0" fmla="*/ 4763 w 4762"/>
                        <a:gd name="connsiteY0" fmla="*/ 1905 h 2619"/>
                        <a:gd name="connsiteX1" fmla="*/ 3810 w 4762"/>
                        <a:gd name="connsiteY1" fmla="*/ 0 h 2619"/>
                        <a:gd name="connsiteX2" fmla="*/ 3810 w 4762"/>
                        <a:gd name="connsiteY2" fmla="*/ 0 h 2619"/>
                        <a:gd name="connsiteX3" fmla="*/ 3810 w 4762"/>
                        <a:gd name="connsiteY3" fmla="*/ 0 h 2619"/>
                        <a:gd name="connsiteX4" fmla="*/ 3810 w 4762"/>
                        <a:gd name="connsiteY4" fmla="*/ 0 h 2619"/>
                        <a:gd name="connsiteX5" fmla="*/ 3810 w 4762"/>
                        <a:gd name="connsiteY5" fmla="*/ 0 h 2619"/>
                        <a:gd name="connsiteX6" fmla="*/ 2858 w 4762"/>
                        <a:gd name="connsiteY6" fmla="*/ 0 h 2619"/>
                        <a:gd name="connsiteX7" fmla="*/ 1905 w 4762"/>
                        <a:gd name="connsiteY7" fmla="*/ 0 h 2619"/>
                        <a:gd name="connsiteX8" fmla="*/ 953 w 4762"/>
                        <a:gd name="connsiteY8" fmla="*/ 0 h 2619"/>
                        <a:gd name="connsiteX9" fmla="*/ 953 w 4762"/>
                        <a:gd name="connsiteY9" fmla="*/ 0 h 2619"/>
                        <a:gd name="connsiteX10" fmla="*/ 953 w 4762"/>
                        <a:gd name="connsiteY10" fmla="*/ 0 h 2619"/>
                        <a:gd name="connsiteX11" fmla="*/ 0 w 4762"/>
                        <a:gd name="connsiteY11" fmla="*/ 0 h 2619"/>
                        <a:gd name="connsiteX12" fmla="*/ 0 w 4762"/>
                        <a:gd name="connsiteY12" fmla="*/ 1905 h 2619"/>
                        <a:gd name="connsiteX13" fmla="*/ 953 w 4762"/>
                        <a:gd name="connsiteY13" fmla="*/ 1905 h 2619"/>
                        <a:gd name="connsiteX14" fmla="*/ 1905 w 4762"/>
                        <a:gd name="connsiteY14" fmla="*/ 1905 h 2619"/>
                        <a:gd name="connsiteX15" fmla="*/ 4763 w 4762"/>
                        <a:gd name="connsiteY15" fmla="*/ 1905 h 2619"/>
                        <a:gd name="connsiteX16" fmla="*/ 4763 w 4762"/>
                        <a:gd name="connsiteY16" fmla="*/ 1905 h 2619"/>
                        <a:gd name="connsiteX17" fmla="*/ 4763 w 4762"/>
                        <a:gd name="connsiteY17" fmla="*/ 1905 h 2619"/>
                        <a:gd name="connsiteX18" fmla="*/ 4763 w 4762"/>
                        <a:gd name="connsiteY18" fmla="*/ 1905 h 2619"/>
                        <a:gd name="connsiteX19" fmla="*/ 4763 w 4762"/>
                        <a:gd name="connsiteY19" fmla="*/ 1905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762" h="2619">
                          <a:moveTo>
                            <a:pt x="4763" y="1905"/>
                          </a:moveTo>
                          <a:cubicBezTo>
                            <a:pt x="4763" y="953"/>
                            <a:pt x="3810" y="953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1905" y="1905"/>
                            <a:pt x="1905" y="1905"/>
                          </a:cubicBezTo>
                          <a:cubicBezTo>
                            <a:pt x="2858" y="2857"/>
                            <a:pt x="3810" y="2857"/>
                            <a:pt x="4763" y="1905"/>
                          </a:cubicBezTo>
                          <a:cubicBezTo>
                            <a:pt x="3810" y="2857"/>
                            <a:pt x="3810" y="2857"/>
                            <a:pt x="4763" y="1905"/>
                          </a:cubicBezTo>
                          <a:cubicBezTo>
                            <a:pt x="3810" y="2857"/>
                            <a:pt x="4763" y="2857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18" name="任意多边形: 形状 1801"/>
                  <p:cNvSpPr/>
                  <p:nvPr/>
                </p:nvSpPr>
                <p:spPr>
                  <a:xfrm>
                    <a:off x="4386262" y="4906327"/>
                    <a:ext cx="19050" cy="2328"/>
                  </a:xfrm>
                  <a:custGeom>
                    <a:avLst/>
                    <a:gdLst>
                      <a:gd name="connsiteX0" fmla="*/ 18098 w 19050"/>
                      <a:gd name="connsiteY0" fmla="*/ 0 h 2328"/>
                      <a:gd name="connsiteX1" fmla="*/ 18098 w 19050"/>
                      <a:gd name="connsiteY1" fmla="*/ 0 h 2328"/>
                      <a:gd name="connsiteX2" fmla="*/ 17145 w 19050"/>
                      <a:gd name="connsiteY2" fmla="*/ 0 h 2328"/>
                      <a:gd name="connsiteX3" fmla="*/ 17145 w 19050"/>
                      <a:gd name="connsiteY3" fmla="*/ 0 h 2328"/>
                      <a:gd name="connsiteX4" fmla="*/ 17145 w 19050"/>
                      <a:gd name="connsiteY4" fmla="*/ 0 h 2328"/>
                      <a:gd name="connsiteX5" fmla="*/ 17145 w 19050"/>
                      <a:gd name="connsiteY5" fmla="*/ 0 h 2328"/>
                      <a:gd name="connsiteX6" fmla="*/ 16192 w 19050"/>
                      <a:gd name="connsiteY6" fmla="*/ 0 h 2328"/>
                      <a:gd name="connsiteX7" fmla="*/ 14288 w 19050"/>
                      <a:gd name="connsiteY7" fmla="*/ 0 h 2328"/>
                      <a:gd name="connsiteX8" fmla="*/ 12383 w 19050"/>
                      <a:gd name="connsiteY8" fmla="*/ 0 h 2328"/>
                      <a:gd name="connsiteX9" fmla="*/ 11430 w 19050"/>
                      <a:gd name="connsiteY9" fmla="*/ 0 h 2328"/>
                      <a:gd name="connsiteX10" fmla="*/ 10477 w 19050"/>
                      <a:gd name="connsiteY10" fmla="*/ 0 h 2328"/>
                      <a:gd name="connsiteX11" fmla="*/ 10477 w 19050"/>
                      <a:gd name="connsiteY11" fmla="*/ 0 h 2328"/>
                      <a:gd name="connsiteX12" fmla="*/ 10477 w 19050"/>
                      <a:gd name="connsiteY12" fmla="*/ 0 h 2328"/>
                      <a:gd name="connsiteX13" fmla="*/ 10477 w 19050"/>
                      <a:gd name="connsiteY13" fmla="*/ 0 h 2328"/>
                      <a:gd name="connsiteX14" fmla="*/ 9525 w 19050"/>
                      <a:gd name="connsiteY14" fmla="*/ 0 h 2328"/>
                      <a:gd name="connsiteX15" fmla="*/ 8573 w 19050"/>
                      <a:gd name="connsiteY15" fmla="*/ 0 h 2328"/>
                      <a:gd name="connsiteX16" fmla="*/ 7620 w 19050"/>
                      <a:gd name="connsiteY16" fmla="*/ 0 h 2328"/>
                      <a:gd name="connsiteX17" fmla="*/ 6667 w 19050"/>
                      <a:gd name="connsiteY17" fmla="*/ 0 h 2328"/>
                      <a:gd name="connsiteX18" fmla="*/ 5715 w 19050"/>
                      <a:gd name="connsiteY18" fmla="*/ 0 h 2328"/>
                      <a:gd name="connsiteX19" fmla="*/ 5715 w 19050"/>
                      <a:gd name="connsiteY19" fmla="*/ 0 h 2328"/>
                      <a:gd name="connsiteX20" fmla="*/ 4763 w 19050"/>
                      <a:gd name="connsiteY20" fmla="*/ 0 h 2328"/>
                      <a:gd name="connsiteX21" fmla="*/ 3810 w 19050"/>
                      <a:gd name="connsiteY21" fmla="*/ 0 h 2328"/>
                      <a:gd name="connsiteX22" fmla="*/ 3810 w 19050"/>
                      <a:gd name="connsiteY22" fmla="*/ 0 h 2328"/>
                      <a:gd name="connsiteX23" fmla="*/ 3810 w 19050"/>
                      <a:gd name="connsiteY23" fmla="*/ 0 h 2328"/>
                      <a:gd name="connsiteX24" fmla="*/ 3810 w 19050"/>
                      <a:gd name="connsiteY24" fmla="*/ 0 h 2328"/>
                      <a:gd name="connsiteX25" fmla="*/ 3810 w 19050"/>
                      <a:gd name="connsiteY25" fmla="*/ 0 h 2328"/>
                      <a:gd name="connsiteX26" fmla="*/ 2858 w 19050"/>
                      <a:gd name="connsiteY26" fmla="*/ 0 h 2328"/>
                      <a:gd name="connsiteX27" fmla="*/ 2858 w 19050"/>
                      <a:gd name="connsiteY27" fmla="*/ 0 h 2328"/>
                      <a:gd name="connsiteX28" fmla="*/ 2858 w 19050"/>
                      <a:gd name="connsiteY28" fmla="*/ 0 h 2328"/>
                      <a:gd name="connsiteX29" fmla="*/ 1905 w 19050"/>
                      <a:gd name="connsiteY29" fmla="*/ 0 h 2328"/>
                      <a:gd name="connsiteX30" fmla="*/ 952 w 19050"/>
                      <a:gd name="connsiteY30" fmla="*/ 0 h 2328"/>
                      <a:gd name="connsiteX31" fmla="*/ 0 w 19050"/>
                      <a:gd name="connsiteY31" fmla="*/ 0 h 2328"/>
                      <a:gd name="connsiteX32" fmla="*/ 0 w 19050"/>
                      <a:gd name="connsiteY32" fmla="*/ 1905 h 2328"/>
                      <a:gd name="connsiteX33" fmla="*/ 952 w 19050"/>
                      <a:gd name="connsiteY33" fmla="*/ 1905 h 2328"/>
                      <a:gd name="connsiteX34" fmla="*/ 1905 w 19050"/>
                      <a:gd name="connsiteY34" fmla="*/ 1905 h 2328"/>
                      <a:gd name="connsiteX35" fmla="*/ 3810 w 19050"/>
                      <a:gd name="connsiteY35" fmla="*/ 1905 h 2328"/>
                      <a:gd name="connsiteX36" fmla="*/ 4763 w 19050"/>
                      <a:gd name="connsiteY36" fmla="*/ 1905 h 2328"/>
                      <a:gd name="connsiteX37" fmla="*/ 5715 w 19050"/>
                      <a:gd name="connsiteY37" fmla="*/ 1905 h 2328"/>
                      <a:gd name="connsiteX38" fmla="*/ 6667 w 19050"/>
                      <a:gd name="connsiteY38" fmla="*/ 1905 h 2328"/>
                      <a:gd name="connsiteX39" fmla="*/ 7620 w 19050"/>
                      <a:gd name="connsiteY39" fmla="*/ 1905 h 2328"/>
                      <a:gd name="connsiteX40" fmla="*/ 8573 w 19050"/>
                      <a:gd name="connsiteY40" fmla="*/ 1905 h 2328"/>
                      <a:gd name="connsiteX41" fmla="*/ 8573 w 19050"/>
                      <a:gd name="connsiteY41" fmla="*/ 1905 h 2328"/>
                      <a:gd name="connsiteX42" fmla="*/ 8573 w 19050"/>
                      <a:gd name="connsiteY42" fmla="*/ 1905 h 2328"/>
                      <a:gd name="connsiteX43" fmla="*/ 8573 w 19050"/>
                      <a:gd name="connsiteY43" fmla="*/ 1905 h 2328"/>
                      <a:gd name="connsiteX44" fmla="*/ 9525 w 19050"/>
                      <a:gd name="connsiteY44" fmla="*/ 1905 h 2328"/>
                      <a:gd name="connsiteX45" fmla="*/ 9525 w 19050"/>
                      <a:gd name="connsiteY45" fmla="*/ 1905 h 2328"/>
                      <a:gd name="connsiteX46" fmla="*/ 10477 w 19050"/>
                      <a:gd name="connsiteY46" fmla="*/ 1905 h 2328"/>
                      <a:gd name="connsiteX47" fmla="*/ 11430 w 19050"/>
                      <a:gd name="connsiteY47" fmla="*/ 1905 h 2328"/>
                      <a:gd name="connsiteX48" fmla="*/ 11430 w 19050"/>
                      <a:gd name="connsiteY48" fmla="*/ 1905 h 2328"/>
                      <a:gd name="connsiteX49" fmla="*/ 11430 w 19050"/>
                      <a:gd name="connsiteY49" fmla="*/ 1905 h 2328"/>
                      <a:gd name="connsiteX50" fmla="*/ 11430 w 19050"/>
                      <a:gd name="connsiteY50" fmla="*/ 1905 h 2328"/>
                      <a:gd name="connsiteX51" fmla="*/ 11430 w 19050"/>
                      <a:gd name="connsiteY51" fmla="*/ 1905 h 2328"/>
                      <a:gd name="connsiteX52" fmla="*/ 11430 w 19050"/>
                      <a:gd name="connsiteY52" fmla="*/ 1905 h 2328"/>
                      <a:gd name="connsiteX53" fmla="*/ 12383 w 19050"/>
                      <a:gd name="connsiteY53" fmla="*/ 1905 h 2328"/>
                      <a:gd name="connsiteX54" fmla="*/ 12383 w 19050"/>
                      <a:gd name="connsiteY54" fmla="*/ 1905 h 2328"/>
                      <a:gd name="connsiteX55" fmla="*/ 12383 w 19050"/>
                      <a:gd name="connsiteY55" fmla="*/ 1905 h 2328"/>
                      <a:gd name="connsiteX56" fmla="*/ 12383 w 19050"/>
                      <a:gd name="connsiteY56" fmla="*/ 1905 h 2328"/>
                      <a:gd name="connsiteX57" fmla="*/ 13335 w 19050"/>
                      <a:gd name="connsiteY57" fmla="*/ 1905 h 2328"/>
                      <a:gd name="connsiteX58" fmla="*/ 13335 w 19050"/>
                      <a:gd name="connsiteY58" fmla="*/ 1905 h 2328"/>
                      <a:gd name="connsiteX59" fmla="*/ 14288 w 19050"/>
                      <a:gd name="connsiteY59" fmla="*/ 1905 h 2328"/>
                      <a:gd name="connsiteX60" fmla="*/ 14288 w 19050"/>
                      <a:gd name="connsiteY60" fmla="*/ 1905 h 2328"/>
                      <a:gd name="connsiteX61" fmla="*/ 15240 w 19050"/>
                      <a:gd name="connsiteY61" fmla="*/ 1905 h 2328"/>
                      <a:gd name="connsiteX62" fmla="*/ 16192 w 19050"/>
                      <a:gd name="connsiteY62" fmla="*/ 1905 h 2328"/>
                      <a:gd name="connsiteX63" fmla="*/ 17145 w 19050"/>
                      <a:gd name="connsiteY63" fmla="*/ 1905 h 2328"/>
                      <a:gd name="connsiteX64" fmla="*/ 18098 w 19050"/>
                      <a:gd name="connsiteY64" fmla="*/ 1905 h 2328"/>
                      <a:gd name="connsiteX65" fmla="*/ 18098 w 19050"/>
                      <a:gd name="connsiteY65" fmla="*/ 1905 h 2328"/>
                      <a:gd name="connsiteX66" fmla="*/ 19050 w 19050"/>
                      <a:gd name="connsiteY66" fmla="*/ 1905 h 2328"/>
                      <a:gd name="connsiteX67" fmla="*/ 19050 w 19050"/>
                      <a:gd name="connsiteY67" fmla="*/ 1905 h 2328"/>
                      <a:gd name="connsiteX68" fmla="*/ 18098 w 19050"/>
                      <a:gd name="connsiteY68" fmla="*/ 0 h 2328"/>
                      <a:gd name="connsiteX69" fmla="*/ 18098 w 19050"/>
                      <a:gd name="connsiteY69" fmla="*/ 0 h 2328"/>
                      <a:gd name="connsiteX70" fmla="*/ 18098 w 19050"/>
                      <a:gd name="connsiteY70" fmla="*/ 0 h 2328"/>
                      <a:gd name="connsiteX71" fmla="*/ 18098 w 19050"/>
                      <a:gd name="connsiteY71" fmla="*/ 0 h 2328"/>
                      <a:gd name="connsiteX72" fmla="*/ 18098 w 19050"/>
                      <a:gd name="connsiteY72" fmla="*/ 0 h 2328"/>
                      <a:gd name="connsiteX73" fmla="*/ 6667 w 19050"/>
                      <a:gd name="connsiteY73" fmla="*/ 953 h 2328"/>
                      <a:gd name="connsiteX74" fmla="*/ 6667 w 19050"/>
                      <a:gd name="connsiteY74" fmla="*/ 953 h 2328"/>
                      <a:gd name="connsiteX75" fmla="*/ 6667 w 19050"/>
                      <a:gd name="connsiteY75" fmla="*/ 953 h 2328"/>
                      <a:gd name="connsiteX76" fmla="*/ 6667 w 19050"/>
                      <a:gd name="connsiteY76" fmla="*/ 953 h 2328"/>
                      <a:gd name="connsiteX77" fmla="*/ 6667 w 19050"/>
                      <a:gd name="connsiteY77" fmla="*/ 953 h 2328"/>
                      <a:gd name="connsiteX78" fmla="*/ 12383 w 19050"/>
                      <a:gd name="connsiteY78" fmla="*/ 953 h 2328"/>
                      <a:gd name="connsiteX79" fmla="*/ 12383 w 19050"/>
                      <a:gd name="connsiteY79" fmla="*/ 953 h 2328"/>
                      <a:gd name="connsiteX80" fmla="*/ 12383 w 19050"/>
                      <a:gd name="connsiteY80" fmla="*/ 953 h 2328"/>
                      <a:gd name="connsiteX81" fmla="*/ 12383 w 19050"/>
                      <a:gd name="connsiteY81" fmla="*/ 953 h 2328"/>
                      <a:gd name="connsiteX82" fmla="*/ 12383 w 19050"/>
                      <a:gd name="connsiteY82" fmla="*/ 953 h 2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0" h="2328">
                        <a:moveTo>
                          <a:pt x="18098" y="0"/>
                        </a:moveTo>
                        <a:cubicBezTo>
                          <a:pt x="17145" y="0"/>
                          <a:pt x="17145" y="0"/>
                          <a:pt x="18098" y="0"/>
                        </a:cubicBezTo>
                        <a:cubicBezTo>
                          <a:pt x="17145" y="0"/>
                          <a:pt x="17145" y="0"/>
                          <a:pt x="17145" y="0"/>
                        </a:cubicBezTo>
                        <a:cubicBezTo>
                          <a:pt x="17145" y="0"/>
                          <a:pt x="17145" y="0"/>
                          <a:pt x="17145" y="0"/>
                        </a:cubicBezTo>
                        <a:cubicBezTo>
                          <a:pt x="17145" y="0"/>
                          <a:pt x="17145" y="0"/>
                          <a:pt x="17145" y="0"/>
                        </a:cubicBezTo>
                        <a:cubicBezTo>
                          <a:pt x="17145" y="0"/>
                          <a:pt x="17145" y="0"/>
                          <a:pt x="17145" y="0"/>
                        </a:cubicBezTo>
                        <a:cubicBezTo>
                          <a:pt x="17145" y="0"/>
                          <a:pt x="17145" y="0"/>
                          <a:pt x="16192" y="0"/>
                        </a:cubicBezTo>
                        <a:cubicBezTo>
                          <a:pt x="15240" y="0"/>
                          <a:pt x="15240" y="0"/>
                          <a:pt x="14288" y="0"/>
                        </a:cubicBezTo>
                        <a:cubicBezTo>
                          <a:pt x="14288" y="0"/>
                          <a:pt x="13335" y="0"/>
                          <a:pt x="12383" y="0"/>
                        </a:cubicBezTo>
                        <a:cubicBezTo>
                          <a:pt x="12383" y="0"/>
                          <a:pt x="11430" y="0"/>
                          <a:pt x="11430" y="0"/>
                        </a:cubicBezTo>
                        <a:cubicBezTo>
                          <a:pt x="11430" y="0"/>
                          <a:pt x="11430" y="0"/>
                          <a:pt x="10477" y="0"/>
                        </a:cubicBezTo>
                        <a:cubicBezTo>
                          <a:pt x="9525" y="0"/>
                          <a:pt x="10477" y="0"/>
                          <a:pt x="10477" y="0"/>
                        </a:cubicBezTo>
                        <a:cubicBezTo>
                          <a:pt x="10477" y="0"/>
                          <a:pt x="10477" y="0"/>
                          <a:pt x="10477" y="0"/>
                        </a:cubicBezTo>
                        <a:cubicBezTo>
                          <a:pt x="10477" y="0"/>
                          <a:pt x="10477" y="0"/>
                          <a:pt x="10477" y="0"/>
                        </a:cubicBezTo>
                        <a:cubicBezTo>
                          <a:pt x="10477" y="0"/>
                          <a:pt x="10477" y="0"/>
                          <a:pt x="9525" y="0"/>
                        </a:cubicBezTo>
                        <a:cubicBezTo>
                          <a:pt x="9525" y="0"/>
                          <a:pt x="8573" y="0"/>
                          <a:pt x="8573" y="0"/>
                        </a:cubicBezTo>
                        <a:cubicBezTo>
                          <a:pt x="8573" y="0"/>
                          <a:pt x="7620" y="0"/>
                          <a:pt x="7620" y="0"/>
                        </a:cubicBezTo>
                        <a:cubicBezTo>
                          <a:pt x="7620" y="0"/>
                          <a:pt x="6667" y="0"/>
                          <a:pt x="6667" y="0"/>
                        </a:cubicBezTo>
                        <a:cubicBezTo>
                          <a:pt x="6667" y="0"/>
                          <a:pt x="5715" y="0"/>
                          <a:pt x="5715" y="0"/>
                        </a:cubicBezTo>
                        <a:cubicBezTo>
                          <a:pt x="5715" y="0"/>
                          <a:pt x="5715" y="0"/>
                          <a:pt x="5715" y="0"/>
                        </a:cubicBezTo>
                        <a:cubicBezTo>
                          <a:pt x="5715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3810" y="0"/>
                          <a:pt x="3810" y="0"/>
                        </a:cubicBezTo>
                        <a:cubicBezTo>
                          <a:pt x="3810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2858" y="0"/>
                          <a:pt x="2858" y="0"/>
                        </a:cubicBezTo>
                        <a:cubicBezTo>
                          <a:pt x="2858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952" y="0"/>
                        </a:cubicBezTo>
                        <a:cubicBezTo>
                          <a:pt x="952" y="0"/>
                          <a:pt x="952" y="0"/>
                          <a:pt x="0" y="0"/>
                        </a:cubicBezTo>
                        <a:lnTo>
                          <a:pt x="0" y="1905"/>
                        </a:lnTo>
                        <a:cubicBezTo>
                          <a:pt x="0" y="1905"/>
                          <a:pt x="0" y="1905"/>
                          <a:pt x="952" y="1905"/>
                        </a:cubicBezTo>
                        <a:cubicBezTo>
                          <a:pt x="952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2858" y="1905"/>
                          <a:pt x="3810" y="1905"/>
                        </a:cubicBezTo>
                        <a:cubicBezTo>
                          <a:pt x="4763" y="1905"/>
                          <a:pt x="3810" y="1905"/>
                          <a:pt x="4763" y="1905"/>
                        </a:cubicBezTo>
                        <a:cubicBezTo>
                          <a:pt x="4763" y="1905"/>
                          <a:pt x="5715" y="1905"/>
                          <a:pt x="5715" y="1905"/>
                        </a:cubicBezTo>
                        <a:cubicBezTo>
                          <a:pt x="5715" y="1905"/>
                          <a:pt x="5715" y="1905"/>
                          <a:pt x="6667" y="1905"/>
                        </a:cubicBezTo>
                        <a:cubicBezTo>
                          <a:pt x="6667" y="1905"/>
                          <a:pt x="6667" y="1905"/>
                          <a:pt x="7620" y="1905"/>
                        </a:cubicBezTo>
                        <a:cubicBezTo>
                          <a:pt x="7620" y="1905"/>
                          <a:pt x="7620" y="1905"/>
                          <a:pt x="8573" y="1905"/>
                        </a:cubicBezTo>
                        <a:cubicBezTo>
                          <a:pt x="8573" y="1905"/>
                          <a:pt x="8573" y="1905"/>
                          <a:pt x="8573" y="1905"/>
                        </a:cubicBezTo>
                        <a:cubicBezTo>
                          <a:pt x="8573" y="1905"/>
                          <a:pt x="8573" y="1905"/>
                          <a:pt x="8573" y="1905"/>
                        </a:cubicBezTo>
                        <a:cubicBezTo>
                          <a:pt x="8573" y="1905"/>
                          <a:pt x="8573" y="1905"/>
                          <a:pt x="8573" y="1905"/>
                        </a:cubicBezTo>
                        <a:cubicBezTo>
                          <a:pt x="8573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9525" y="1905"/>
                          <a:pt x="9525" y="1905"/>
                        </a:cubicBezTo>
                        <a:cubicBezTo>
                          <a:pt x="9525" y="1905"/>
                          <a:pt x="10477" y="1905"/>
                          <a:pt x="10477" y="1905"/>
                        </a:cubicBezTo>
                        <a:cubicBezTo>
                          <a:pt x="10477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1430" y="1905"/>
                        </a:cubicBezTo>
                        <a:cubicBezTo>
                          <a:pt x="11430" y="1905"/>
                          <a:pt x="11430" y="1905"/>
                          <a:pt x="12383" y="1905"/>
                        </a:cubicBezTo>
                        <a:cubicBezTo>
                          <a:pt x="12383" y="1905"/>
                          <a:pt x="12383" y="1905"/>
                          <a:pt x="12383" y="1905"/>
                        </a:cubicBezTo>
                        <a:cubicBezTo>
                          <a:pt x="12383" y="1905"/>
                          <a:pt x="12383" y="1905"/>
                          <a:pt x="12383" y="1905"/>
                        </a:cubicBezTo>
                        <a:cubicBezTo>
                          <a:pt x="12383" y="1905"/>
                          <a:pt x="12383" y="1905"/>
                          <a:pt x="12383" y="1905"/>
                        </a:cubicBezTo>
                        <a:cubicBezTo>
                          <a:pt x="12383" y="2857"/>
                          <a:pt x="13335" y="1905"/>
                          <a:pt x="13335" y="1905"/>
                        </a:cubicBezTo>
                        <a:cubicBezTo>
                          <a:pt x="13335" y="1905"/>
                          <a:pt x="13335" y="1905"/>
                          <a:pt x="13335" y="1905"/>
                        </a:cubicBezTo>
                        <a:cubicBezTo>
                          <a:pt x="13335" y="1905"/>
                          <a:pt x="13335" y="1905"/>
                          <a:pt x="14288" y="1905"/>
                        </a:cubicBezTo>
                        <a:cubicBezTo>
                          <a:pt x="14288" y="1905"/>
                          <a:pt x="14288" y="1905"/>
                          <a:pt x="14288" y="1905"/>
                        </a:cubicBezTo>
                        <a:cubicBezTo>
                          <a:pt x="14288" y="1905"/>
                          <a:pt x="15240" y="1905"/>
                          <a:pt x="15240" y="1905"/>
                        </a:cubicBezTo>
                        <a:cubicBezTo>
                          <a:pt x="15240" y="1905"/>
                          <a:pt x="16192" y="1905"/>
                          <a:pt x="16192" y="1905"/>
                        </a:cubicBezTo>
                        <a:cubicBezTo>
                          <a:pt x="16192" y="1905"/>
                          <a:pt x="16192" y="1905"/>
                          <a:pt x="17145" y="1905"/>
                        </a:cubicBezTo>
                        <a:cubicBezTo>
                          <a:pt x="17145" y="1905"/>
                          <a:pt x="17145" y="1905"/>
                          <a:pt x="18098" y="1905"/>
                        </a:cubicBezTo>
                        <a:cubicBezTo>
                          <a:pt x="18098" y="1905"/>
                          <a:pt x="18098" y="1905"/>
                          <a:pt x="18098" y="1905"/>
                        </a:cubicBezTo>
                        <a:cubicBezTo>
                          <a:pt x="18098" y="1905"/>
                          <a:pt x="19050" y="1905"/>
                          <a:pt x="19050" y="1905"/>
                        </a:cubicBezTo>
                        <a:cubicBezTo>
                          <a:pt x="19050" y="1905"/>
                          <a:pt x="19050" y="1905"/>
                          <a:pt x="19050" y="1905"/>
                        </a:cubicBezTo>
                        <a:cubicBezTo>
                          <a:pt x="16192" y="953"/>
                          <a:pt x="17145" y="953"/>
                          <a:pt x="18098" y="0"/>
                        </a:cubicBezTo>
                        <a:cubicBezTo>
                          <a:pt x="17145" y="953"/>
                          <a:pt x="17145" y="953"/>
                          <a:pt x="18098" y="0"/>
                        </a:cubicBezTo>
                        <a:cubicBezTo>
                          <a:pt x="18098" y="953"/>
                          <a:pt x="18098" y="953"/>
                          <a:pt x="18098" y="0"/>
                        </a:cubicBezTo>
                        <a:cubicBezTo>
                          <a:pt x="18098" y="953"/>
                          <a:pt x="18098" y="953"/>
                          <a:pt x="18098" y="0"/>
                        </a:cubicBezTo>
                        <a:cubicBezTo>
                          <a:pt x="18098" y="953"/>
                          <a:pt x="18098" y="0"/>
                          <a:pt x="18098" y="0"/>
                        </a:cubicBezTo>
                        <a:close/>
                        <a:moveTo>
                          <a:pt x="6667" y="953"/>
                        </a:move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ubicBezTo>
                          <a:pt x="6667" y="953"/>
                          <a:pt x="6667" y="953"/>
                          <a:pt x="6667" y="953"/>
                        </a:cubicBezTo>
                        <a:close/>
                        <a:moveTo>
                          <a:pt x="12383" y="953"/>
                        </a:moveTo>
                        <a:cubicBezTo>
                          <a:pt x="12383" y="953"/>
                          <a:pt x="12383" y="953"/>
                          <a:pt x="12383" y="953"/>
                        </a:cubicBezTo>
                        <a:cubicBezTo>
                          <a:pt x="12383" y="953"/>
                          <a:pt x="12383" y="953"/>
                          <a:pt x="12383" y="953"/>
                        </a:cubicBezTo>
                        <a:cubicBezTo>
                          <a:pt x="12383" y="953"/>
                          <a:pt x="13335" y="953"/>
                          <a:pt x="12383" y="953"/>
                        </a:cubicBezTo>
                        <a:cubicBezTo>
                          <a:pt x="13335" y="953"/>
                          <a:pt x="13335" y="953"/>
                          <a:pt x="12383" y="953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19" name="图形 2"/>
                <p:cNvGrpSpPr/>
                <p:nvPr/>
              </p:nvGrpSpPr>
              <p:grpSpPr>
                <a:xfrm>
                  <a:off x="3888105" y="4805362"/>
                  <a:ext cx="2857" cy="32384"/>
                  <a:chOff x="3888105" y="4805362"/>
                  <a:chExt cx="2857" cy="32384"/>
                </a:xfrm>
              </p:grpSpPr>
              <p:grpSp>
                <p:nvGrpSpPr>
                  <p:cNvPr id="1920" name="图形 2"/>
                  <p:cNvGrpSpPr/>
                  <p:nvPr/>
                </p:nvGrpSpPr>
                <p:grpSpPr>
                  <a:xfrm>
                    <a:off x="3888105" y="4805362"/>
                    <a:ext cx="1904" cy="25717"/>
                    <a:chOff x="3888105" y="4805362"/>
                    <a:chExt cx="1904" cy="25717"/>
                  </a:xfrm>
                </p:grpSpPr>
                <p:sp>
                  <p:nvSpPr>
                    <p:cNvPr id="1921" name="任意多边形: 形状 1804"/>
                    <p:cNvSpPr/>
                    <p:nvPr/>
                  </p:nvSpPr>
                  <p:spPr>
                    <a:xfrm>
                      <a:off x="3888105" y="482536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22" name="任意多边形: 形状 1805"/>
                    <p:cNvSpPr/>
                    <p:nvPr/>
                  </p:nvSpPr>
                  <p:spPr>
                    <a:xfrm>
                      <a:off x="3888105" y="482631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23" name="任意多边形: 形状 1806"/>
                    <p:cNvSpPr/>
                    <p:nvPr/>
                  </p:nvSpPr>
                  <p:spPr>
                    <a:xfrm>
                      <a:off x="3888105" y="4830365"/>
                      <a:ext cx="952" cy="714"/>
                    </a:xfrm>
                    <a:custGeom>
                      <a:avLst/>
                      <a:gdLst>
                        <a:gd name="connsiteX0" fmla="*/ 0 w 952"/>
                        <a:gd name="connsiteY0" fmla="*/ 714 h 714"/>
                        <a:gd name="connsiteX1" fmla="*/ 952 w 952"/>
                        <a:gd name="connsiteY1" fmla="*/ 714 h 714"/>
                        <a:gd name="connsiteX2" fmla="*/ 952 w 952"/>
                        <a:gd name="connsiteY2" fmla="*/ 714 h 714"/>
                        <a:gd name="connsiteX3" fmla="*/ 952 w 952"/>
                        <a:gd name="connsiteY3" fmla="*/ 714 h 714"/>
                        <a:gd name="connsiteX4" fmla="*/ 952 w 952"/>
                        <a:gd name="connsiteY4" fmla="*/ 714 h 714"/>
                        <a:gd name="connsiteX5" fmla="*/ 952 w 952"/>
                        <a:gd name="connsiteY5" fmla="*/ 714 h 714"/>
                        <a:gd name="connsiteX6" fmla="*/ 0 w 952"/>
                        <a:gd name="connsiteY6" fmla="*/ 714 h 714"/>
                        <a:gd name="connsiteX7" fmla="*/ 0 w 952"/>
                        <a:gd name="connsiteY7" fmla="*/ 714 h 714"/>
                        <a:gd name="connsiteX8" fmla="*/ 0 w 952"/>
                        <a:gd name="connsiteY8" fmla="*/ 714 h 714"/>
                        <a:gd name="connsiteX9" fmla="*/ 0 w 952"/>
                        <a:gd name="connsiteY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0" y="714"/>
                          </a:moveTo>
                          <a:lnTo>
                            <a:pt x="952" y="714"/>
                          </a:lnTo>
                          <a:lnTo>
                            <a:pt x="952" y="714"/>
                          </a:lnTo>
                          <a:cubicBezTo>
                            <a:pt x="952" y="714"/>
                            <a:pt x="952" y="714"/>
                            <a:pt x="952" y="714"/>
                          </a:cubicBezTo>
                          <a:cubicBezTo>
                            <a:pt x="952" y="714"/>
                            <a:pt x="952" y="714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-238"/>
                            <a:pt x="952" y="-238"/>
                            <a:pt x="0" y="714"/>
                          </a:cubicBezTo>
                          <a:cubicBezTo>
                            <a:pt x="952" y="-238"/>
                            <a:pt x="952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24" name="任意多边形: 形状 1807"/>
                    <p:cNvSpPr/>
                    <p:nvPr/>
                  </p:nvSpPr>
                  <p:spPr>
                    <a:xfrm>
                      <a:off x="3888105" y="4805362"/>
                      <a:ext cx="1904" cy="24765"/>
                    </a:xfrm>
                    <a:custGeom>
                      <a:avLst/>
                      <a:gdLst>
                        <a:gd name="connsiteX0" fmla="*/ 952 w 1904"/>
                        <a:gd name="connsiteY0" fmla="*/ 24765 h 24765"/>
                        <a:gd name="connsiteX1" fmla="*/ 952 w 1904"/>
                        <a:gd name="connsiteY1" fmla="*/ 24765 h 24765"/>
                        <a:gd name="connsiteX2" fmla="*/ 952 w 1904"/>
                        <a:gd name="connsiteY2" fmla="*/ 24765 h 24765"/>
                        <a:gd name="connsiteX3" fmla="*/ 952 w 1904"/>
                        <a:gd name="connsiteY3" fmla="*/ 24765 h 24765"/>
                        <a:gd name="connsiteX4" fmla="*/ 1905 w 1904"/>
                        <a:gd name="connsiteY4" fmla="*/ 23813 h 24765"/>
                        <a:gd name="connsiteX5" fmla="*/ 1905 w 1904"/>
                        <a:gd name="connsiteY5" fmla="*/ 23813 h 24765"/>
                        <a:gd name="connsiteX6" fmla="*/ 1905 w 1904"/>
                        <a:gd name="connsiteY6" fmla="*/ 22860 h 24765"/>
                        <a:gd name="connsiteX7" fmla="*/ 1905 w 1904"/>
                        <a:gd name="connsiteY7" fmla="*/ 22860 h 24765"/>
                        <a:gd name="connsiteX8" fmla="*/ 1905 w 1904"/>
                        <a:gd name="connsiteY8" fmla="*/ 22860 h 24765"/>
                        <a:gd name="connsiteX9" fmla="*/ 1905 w 1904"/>
                        <a:gd name="connsiteY9" fmla="*/ 22860 h 24765"/>
                        <a:gd name="connsiteX10" fmla="*/ 1905 w 1904"/>
                        <a:gd name="connsiteY10" fmla="*/ 22860 h 24765"/>
                        <a:gd name="connsiteX11" fmla="*/ 1905 w 1904"/>
                        <a:gd name="connsiteY11" fmla="*/ 21907 h 24765"/>
                        <a:gd name="connsiteX12" fmla="*/ 1905 w 1904"/>
                        <a:gd name="connsiteY12" fmla="*/ 20955 h 24765"/>
                        <a:gd name="connsiteX13" fmla="*/ 1905 w 1904"/>
                        <a:gd name="connsiteY13" fmla="*/ 20955 h 24765"/>
                        <a:gd name="connsiteX14" fmla="*/ 1905 w 1904"/>
                        <a:gd name="connsiteY14" fmla="*/ 20003 h 24765"/>
                        <a:gd name="connsiteX15" fmla="*/ 1905 w 1904"/>
                        <a:gd name="connsiteY15" fmla="*/ 19050 h 24765"/>
                        <a:gd name="connsiteX16" fmla="*/ 1905 w 1904"/>
                        <a:gd name="connsiteY16" fmla="*/ 18097 h 24765"/>
                        <a:gd name="connsiteX17" fmla="*/ 1905 w 1904"/>
                        <a:gd name="connsiteY17" fmla="*/ 18097 h 24765"/>
                        <a:gd name="connsiteX18" fmla="*/ 1905 w 1904"/>
                        <a:gd name="connsiteY18" fmla="*/ 17145 h 24765"/>
                        <a:gd name="connsiteX19" fmla="*/ 1905 w 1904"/>
                        <a:gd name="connsiteY19" fmla="*/ 16193 h 24765"/>
                        <a:gd name="connsiteX20" fmla="*/ 1905 w 1904"/>
                        <a:gd name="connsiteY20" fmla="*/ 16193 h 24765"/>
                        <a:gd name="connsiteX21" fmla="*/ 1905 w 1904"/>
                        <a:gd name="connsiteY21" fmla="*/ 16193 h 24765"/>
                        <a:gd name="connsiteX22" fmla="*/ 1905 w 1904"/>
                        <a:gd name="connsiteY22" fmla="*/ 16193 h 24765"/>
                        <a:gd name="connsiteX23" fmla="*/ 1905 w 1904"/>
                        <a:gd name="connsiteY23" fmla="*/ 16193 h 24765"/>
                        <a:gd name="connsiteX24" fmla="*/ 1905 w 1904"/>
                        <a:gd name="connsiteY24" fmla="*/ 15240 h 24765"/>
                        <a:gd name="connsiteX25" fmla="*/ 1905 w 1904"/>
                        <a:gd name="connsiteY25" fmla="*/ 15240 h 24765"/>
                        <a:gd name="connsiteX26" fmla="*/ 1905 w 1904"/>
                        <a:gd name="connsiteY26" fmla="*/ 15240 h 24765"/>
                        <a:gd name="connsiteX27" fmla="*/ 1905 w 1904"/>
                        <a:gd name="connsiteY27" fmla="*/ 14288 h 24765"/>
                        <a:gd name="connsiteX28" fmla="*/ 1905 w 1904"/>
                        <a:gd name="connsiteY28" fmla="*/ 14288 h 24765"/>
                        <a:gd name="connsiteX29" fmla="*/ 1905 w 1904"/>
                        <a:gd name="connsiteY29" fmla="*/ 14288 h 24765"/>
                        <a:gd name="connsiteX30" fmla="*/ 1905 w 1904"/>
                        <a:gd name="connsiteY30" fmla="*/ 14288 h 24765"/>
                        <a:gd name="connsiteX31" fmla="*/ 1905 w 1904"/>
                        <a:gd name="connsiteY31" fmla="*/ 14288 h 24765"/>
                        <a:gd name="connsiteX32" fmla="*/ 1905 w 1904"/>
                        <a:gd name="connsiteY32" fmla="*/ 14288 h 24765"/>
                        <a:gd name="connsiteX33" fmla="*/ 1905 w 1904"/>
                        <a:gd name="connsiteY33" fmla="*/ 14288 h 24765"/>
                        <a:gd name="connsiteX34" fmla="*/ 1905 w 1904"/>
                        <a:gd name="connsiteY34" fmla="*/ 13335 h 24765"/>
                        <a:gd name="connsiteX35" fmla="*/ 1905 w 1904"/>
                        <a:gd name="connsiteY35" fmla="*/ 12382 h 24765"/>
                        <a:gd name="connsiteX36" fmla="*/ 1905 w 1904"/>
                        <a:gd name="connsiteY36" fmla="*/ 12382 h 24765"/>
                        <a:gd name="connsiteX37" fmla="*/ 1905 w 1904"/>
                        <a:gd name="connsiteY37" fmla="*/ 12382 h 24765"/>
                        <a:gd name="connsiteX38" fmla="*/ 1905 w 1904"/>
                        <a:gd name="connsiteY38" fmla="*/ 12382 h 24765"/>
                        <a:gd name="connsiteX39" fmla="*/ 1905 w 1904"/>
                        <a:gd name="connsiteY39" fmla="*/ 12382 h 24765"/>
                        <a:gd name="connsiteX40" fmla="*/ 1905 w 1904"/>
                        <a:gd name="connsiteY40" fmla="*/ 11430 h 24765"/>
                        <a:gd name="connsiteX41" fmla="*/ 1905 w 1904"/>
                        <a:gd name="connsiteY41" fmla="*/ 10478 h 24765"/>
                        <a:gd name="connsiteX42" fmla="*/ 1905 w 1904"/>
                        <a:gd name="connsiteY42" fmla="*/ 9525 h 24765"/>
                        <a:gd name="connsiteX43" fmla="*/ 1905 w 1904"/>
                        <a:gd name="connsiteY43" fmla="*/ 9525 h 24765"/>
                        <a:gd name="connsiteX44" fmla="*/ 1905 w 1904"/>
                        <a:gd name="connsiteY44" fmla="*/ 9525 h 24765"/>
                        <a:gd name="connsiteX45" fmla="*/ 1905 w 1904"/>
                        <a:gd name="connsiteY45" fmla="*/ 9525 h 24765"/>
                        <a:gd name="connsiteX46" fmla="*/ 1905 w 1904"/>
                        <a:gd name="connsiteY46" fmla="*/ 8572 h 24765"/>
                        <a:gd name="connsiteX47" fmla="*/ 1905 w 1904"/>
                        <a:gd name="connsiteY47" fmla="*/ 8572 h 24765"/>
                        <a:gd name="connsiteX48" fmla="*/ 1905 w 1904"/>
                        <a:gd name="connsiteY48" fmla="*/ 8572 h 24765"/>
                        <a:gd name="connsiteX49" fmla="*/ 1905 w 1904"/>
                        <a:gd name="connsiteY49" fmla="*/ 8572 h 24765"/>
                        <a:gd name="connsiteX50" fmla="*/ 1905 w 1904"/>
                        <a:gd name="connsiteY50" fmla="*/ 8572 h 24765"/>
                        <a:gd name="connsiteX51" fmla="*/ 1905 w 1904"/>
                        <a:gd name="connsiteY51" fmla="*/ 7620 h 24765"/>
                        <a:gd name="connsiteX52" fmla="*/ 1905 w 1904"/>
                        <a:gd name="connsiteY52" fmla="*/ 7620 h 24765"/>
                        <a:gd name="connsiteX53" fmla="*/ 1905 w 1904"/>
                        <a:gd name="connsiteY53" fmla="*/ 6668 h 24765"/>
                        <a:gd name="connsiteX54" fmla="*/ 1905 w 1904"/>
                        <a:gd name="connsiteY54" fmla="*/ 5715 h 24765"/>
                        <a:gd name="connsiteX55" fmla="*/ 1905 w 1904"/>
                        <a:gd name="connsiteY55" fmla="*/ 4763 h 24765"/>
                        <a:gd name="connsiteX56" fmla="*/ 1905 w 1904"/>
                        <a:gd name="connsiteY56" fmla="*/ 4763 h 24765"/>
                        <a:gd name="connsiteX57" fmla="*/ 1905 w 1904"/>
                        <a:gd name="connsiteY57" fmla="*/ 3810 h 24765"/>
                        <a:gd name="connsiteX58" fmla="*/ 1905 w 1904"/>
                        <a:gd name="connsiteY58" fmla="*/ 3810 h 24765"/>
                        <a:gd name="connsiteX59" fmla="*/ 1905 w 1904"/>
                        <a:gd name="connsiteY59" fmla="*/ 3810 h 24765"/>
                        <a:gd name="connsiteX60" fmla="*/ 1905 w 1904"/>
                        <a:gd name="connsiteY60" fmla="*/ 3810 h 24765"/>
                        <a:gd name="connsiteX61" fmla="*/ 1905 w 1904"/>
                        <a:gd name="connsiteY61" fmla="*/ 3810 h 24765"/>
                        <a:gd name="connsiteX62" fmla="*/ 1905 w 1904"/>
                        <a:gd name="connsiteY62" fmla="*/ 3810 h 24765"/>
                        <a:gd name="connsiteX63" fmla="*/ 1905 w 1904"/>
                        <a:gd name="connsiteY63" fmla="*/ 3810 h 24765"/>
                        <a:gd name="connsiteX64" fmla="*/ 1905 w 1904"/>
                        <a:gd name="connsiteY64" fmla="*/ 3810 h 24765"/>
                        <a:gd name="connsiteX65" fmla="*/ 1905 w 1904"/>
                        <a:gd name="connsiteY65" fmla="*/ 2857 h 24765"/>
                        <a:gd name="connsiteX66" fmla="*/ 1905 w 1904"/>
                        <a:gd name="connsiteY66" fmla="*/ 1905 h 24765"/>
                        <a:gd name="connsiteX67" fmla="*/ 1905 w 1904"/>
                        <a:gd name="connsiteY67" fmla="*/ 953 h 24765"/>
                        <a:gd name="connsiteX68" fmla="*/ 1905 w 1904"/>
                        <a:gd name="connsiteY68" fmla="*/ 0 h 24765"/>
                        <a:gd name="connsiteX69" fmla="*/ 1905 w 1904"/>
                        <a:gd name="connsiteY69" fmla="*/ 0 h 24765"/>
                        <a:gd name="connsiteX70" fmla="*/ 1905 w 1904"/>
                        <a:gd name="connsiteY70" fmla="*/ 0 h 24765"/>
                        <a:gd name="connsiteX71" fmla="*/ 1905 w 1904"/>
                        <a:gd name="connsiteY71" fmla="*/ 953 h 24765"/>
                        <a:gd name="connsiteX72" fmla="*/ 1905 w 1904"/>
                        <a:gd name="connsiteY72" fmla="*/ 1905 h 24765"/>
                        <a:gd name="connsiteX73" fmla="*/ 1905 w 1904"/>
                        <a:gd name="connsiteY73" fmla="*/ 2857 h 24765"/>
                        <a:gd name="connsiteX74" fmla="*/ 1905 w 1904"/>
                        <a:gd name="connsiteY74" fmla="*/ 2857 h 24765"/>
                        <a:gd name="connsiteX75" fmla="*/ 1905 w 1904"/>
                        <a:gd name="connsiteY75" fmla="*/ 2857 h 24765"/>
                        <a:gd name="connsiteX76" fmla="*/ 1905 w 1904"/>
                        <a:gd name="connsiteY76" fmla="*/ 2857 h 24765"/>
                        <a:gd name="connsiteX77" fmla="*/ 1905 w 1904"/>
                        <a:gd name="connsiteY77" fmla="*/ 3810 h 24765"/>
                        <a:gd name="connsiteX78" fmla="*/ 1905 w 1904"/>
                        <a:gd name="connsiteY78" fmla="*/ 4763 h 24765"/>
                        <a:gd name="connsiteX79" fmla="*/ 1905 w 1904"/>
                        <a:gd name="connsiteY79" fmla="*/ 4763 h 24765"/>
                        <a:gd name="connsiteX80" fmla="*/ 1905 w 1904"/>
                        <a:gd name="connsiteY80" fmla="*/ 5715 h 24765"/>
                        <a:gd name="connsiteX81" fmla="*/ 1905 w 1904"/>
                        <a:gd name="connsiteY81" fmla="*/ 6668 h 24765"/>
                        <a:gd name="connsiteX82" fmla="*/ 1905 w 1904"/>
                        <a:gd name="connsiteY82" fmla="*/ 6668 h 24765"/>
                        <a:gd name="connsiteX83" fmla="*/ 1905 w 1904"/>
                        <a:gd name="connsiteY83" fmla="*/ 7620 h 24765"/>
                        <a:gd name="connsiteX84" fmla="*/ 1905 w 1904"/>
                        <a:gd name="connsiteY84" fmla="*/ 7620 h 24765"/>
                        <a:gd name="connsiteX85" fmla="*/ 1905 w 1904"/>
                        <a:gd name="connsiteY85" fmla="*/ 8572 h 24765"/>
                        <a:gd name="connsiteX86" fmla="*/ 1905 w 1904"/>
                        <a:gd name="connsiteY86" fmla="*/ 8572 h 24765"/>
                        <a:gd name="connsiteX87" fmla="*/ 1905 w 1904"/>
                        <a:gd name="connsiteY87" fmla="*/ 8572 h 24765"/>
                        <a:gd name="connsiteX88" fmla="*/ 1905 w 1904"/>
                        <a:gd name="connsiteY88" fmla="*/ 8572 h 24765"/>
                        <a:gd name="connsiteX89" fmla="*/ 1905 w 1904"/>
                        <a:gd name="connsiteY89" fmla="*/ 9525 h 24765"/>
                        <a:gd name="connsiteX90" fmla="*/ 1905 w 1904"/>
                        <a:gd name="connsiteY90" fmla="*/ 9525 h 24765"/>
                        <a:gd name="connsiteX91" fmla="*/ 1905 w 1904"/>
                        <a:gd name="connsiteY91" fmla="*/ 9525 h 24765"/>
                        <a:gd name="connsiteX92" fmla="*/ 1905 w 1904"/>
                        <a:gd name="connsiteY92" fmla="*/ 9525 h 24765"/>
                        <a:gd name="connsiteX93" fmla="*/ 1905 w 1904"/>
                        <a:gd name="connsiteY93" fmla="*/ 9525 h 24765"/>
                        <a:gd name="connsiteX94" fmla="*/ 1905 w 1904"/>
                        <a:gd name="connsiteY94" fmla="*/ 9525 h 24765"/>
                        <a:gd name="connsiteX95" fmla="*/ 1905 w 1904"/>
                        <a:gd name="connsiteY95" fmla="*/ 9525 h 24765"/>
                        <a:gd name="connsiteX96" fmla="*/ 1905 w 1904"/>
                        <a:gd name="connsiteY96" fmla="*/ 9525 h 24765"/>
                        <a:gd name="connsiteX97" fmla="*/ 1905 w 1904"/>
                        <a:gd name="connsiteY97" fmla="*/ 10478 h 24765"/>
                        <a:gd name="connsiteX98" fmla="*/ 1905 w 1904"/>
                        <a:gd name="connsiteY98" fmla="*/ 10478 h 24765"/>
                        <a:gd name="connsiteX99" fmla="*/ 1905 w 1904"/>
                        <a:gd name="connsiteY99" fmla="*/ 10478 h 24765"/>
                        <a:gd name="connsiteX100" fmla="*/ 1905 w 1904"/>
                        <a:gd name="connsiteY100" fmla="*/ 10478 h 24765"/>
                        <a:gd name="connsiteX101" fmla="*/ 1905 w 1904"/>
                        <a:gd name="connsiteY101" fmla="*/ 10478 h 24765"/>
                        <a:gd name="connsiteX102" fmla="*/ 1905 w 1904"/>
                        <a:gd name="connsiteY102" fmla="*/ 11430 h 24765"/>
                        <a:gd name="connsiteX103" fmla="*/ 1905 w 1904"/>
                        <a:gd name="connsiteY103" fmla="*/ 12382 h 24765"/>
                        <a:gd name="connsiteX104" fmla="*/ 1905 w 1904"/>
                        <a:gd name="connsiteY104" fmla="*/ 12382 h 24765"/>
                        <a:gd name="connsiteX105" fmla="*/ 1905 w 1904"/>
                        <a:gd name="connsiteY105" fmla="*/ 13335 h 24765"/>
                        <a:gd name="connsiteX106" fmla="*/ 1905 w 1904"/>
                        <a:gd name="connsiteY106" fmla="*/ 14288 h 24765"/>
                        <a:gd name="connsiteX107" fmla="*/ 1905 w 1904"/>
                        <a:gd name="connsiteY107" fmla="*/ 15240 h 24765"/>
                        <a:gd name="connsiteX108" fmla="*/ 1905 w 1904"/>
                        <a:gd name="connsiteY108" fmla="*/ 16193 h 24765"/>
                        <a:gd name="connsiteX109" fmla="*/ 1905 w 1904"/>
                        <a:gd name="connsiteY109" fmla="*/ 16193 h 24765"/>
                        <a:gd name="connsiteX110" fmla="*/ 1905 w 1904"/>
                        <a:gd name="connsiteY110" fmla="*/ 17145 h 24765"/>
                        <a:gd name="connsiteX111" fmla="*/ 1905 w 1904"/>
                        <a:gd name="connsiteY111" fmla="*/ 17145 h 24765"/>
                        <a:gd name="connsiteX112" fmla="*/ 1905 w 1904"/>
                        <a:gd name="connsiteY112" fmla="*/ 18097 h 24765"/>
                        <a:gd name="connsiteX113" fmla="*/ 1905 w 1904"/>
                        <a:gd name="connsiteY113" fmla="*/ 19050 h 24765"/>
                        <a:gd name="connsiteX114" fmla="*/ 1905 w 1904"/>
                        <a:gd name="connsiteY114" fmla="*/ 20955 h 24765"/>
                        <a:gd name="connsiteX115" fmla="*/ 1905 w 1904"/>
                        <a:gd name="connsiteY115" fmla="*/ 21907 h 24765"/>
                        <a:gd name="connsiteX116" fmla="*/ 1905 w 1904"/>
                        <a:gd name="connsiteY116" fmla="*/ 21907 h 24765"/>
                        <a:gd name="connsiteX117" fmla="*/ 1905 w 1904"/>
                        <a:gd name="connsiteY117" fmla="*/ 22860 h 24765"/>
                        <a:gd name="connsiteX118" fmla="*/ 1905 w 1904"/>
                        <a:gd name="connsiteY118" fmla="*/ 23813 h 24765"/>
                        <a:gd name="connsiteX119" fmla="*/ 1905 w 1904"/>
                        <a:gd name="connsiteY119" fmla="*/ 23813 h 24765"/>
                        <a:gd name="connsiteX120" fmla="*/ 1905 w 1904"/>
                        <a:gd name="connsiteY120" fmla="*/ 23813 h 24765"/>
                        <a:gd name="connsiteX121" fmla="*/ 1905 w 1904"/>
                        <a:gd name="connsiteY121" fmla="*/ 24765 h 24765"/>
                        <a:gd name="connsiteX122" fmla="*/ 952 w 1904"/>
                        <a:gd name="connsiteY122" fmla="*/ 24765 h 24765"/>
                        <a:gd name="connsiteX123" fmla="*/ 952 w 1904"/>
                        <a:gd name="connsiteY123" fmla="*/ 24765 h 24765"/>
                        <a:gd name="connsiteX124" fmla="*/ 952 w 1904"/>
                        <a:gd name="connsiteY124" fmla="*/ 24765 h 24765"/>
                        <a:gd name="connsiteX125" fmla="*/ 952 w 1904"/>
                        <a:gd name="connsiteY125" fmla="*/ 24765 h 24765"/>
                        <a:gd name="connsiteX126" fmla="*/ 952 w 1904"/>
                        <a:gd name="connsiteY126" fmla="*/ 24765 h 24765"/>
                        <a:gd name="connsiteX127" fmla="*/ 952 w 1904"/>
                        <a:gd name="connsiteY127" fmla="*/ 24765 h 24765"/>
                        <a:gd name="connsiteX128" fmla="*/ 952 w 1904"/>
                        <a:gd name="connsiteY128" fmla="*/ 24765 h 24765"/>
                        <a:gd name="connsiteX129" fmla="*/ 0 w 1904"/>
                        <a:gd name="connsiteY129" fmla="*/ 20003 h 24765"/>
                        <a:gd name="connsiteX130" fmla="*/ 0 w 1904"/>
                        <a:gd name="connsiteY130" fmla="*/ 20003 h 24765"/>
                        <a:gd name="connsiteX131" fmla="*/ 0 w 1904"/>
                        <a:gd name="connsiteY131" fmla="*/ 20003 h 24765"/>
                        <a:gd name="connsiteX132" fmla="*/ 0 w 1904"/>
                        <a:gd name="connsiteY132" fmla="*/ 20003 h 24765"/>
                        <a:gd name="connsiteX133" fmla="*/ 0 w 1904"/>
                        <a:gd name="connsiteY133" fmla="*/ 20003 h 24765"/>
                        <a:gd name="connsiteX134" fmla="*/ 0 w 1904"/>
                        <a:gd name="connsiteY134" fmla="*/ 20955 h 24765"/>
                        <a:gd name="connsiteX135" fmla="*/ 0 w 1904"/>
                        <a:gd name="connsiteY135" fmla="*/ 20955 h 24765"/>
                        <a:gd name="connsiteX136" fmla="*/ 0 w 1904"/>
                        <a:gd name="connsiteY136" fmla="*/ 20955 h 24765"/>
                        <a:gd name="connsiteX137" fmla="*/ 0 w 1904"/>
                        <a:gd name="connsiteY137" fmla="*/ 20955 h 24765"/>
                        <a:gd name="connsiteX138" fmla="*/ 0 w 1904"/>
                        <a:gd name="connsiteY138" fmla="*/ 20955 h 2476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904" h="24765">
                          <a:moveTo>
                            <a:pt x="952" y="24765"/>
                          </a:moveTo>
                          <a:cubicBezTo>
                            <a:pt x="952" y="24765"/>
                            <a:pt x="952" y="24765"/>
                            <a:pt x="952" y="24765"/>
                          </a:cubicBezTo>
                          <a:lnTo>
                            <a:pt x="952" y="24765"/>
                          </a:lnTo>
                          <a:cubicBezTo>
                            <a:pt x="1905" y="24765"/>
                            <a:pt x="1905" y="24765"/>
                            <a:pt x="952" y="24765"/>
                          </a:cubicBezTo>
                          <a:cubicBezTo>
                            <a:pt x="1905" y="23813"/>
                            <a:pt x="1905" y="23813"/>
                            <a:pt x="1905" y="23813"/>
                          </a:cubicBezTo>
                          <a:cubicBezTo>
                            <a:pt x="1905" y="23813"/>
                            <a:pt x="1905" y="23813"/>
                            <a:pt x="1905" y="23813"/>
                          </a:cubicBezTo>
                          <a:cubicBezTo>
                            <a:pt x="1905" y="23813"/>
                            <a:pt x="1905" y="23813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2860"/>
                          </a:cubicBezTo>
                          <a:cubicBezTo>
                            <a:pt x="1905" y="22860"/>
                            <a:pt x="1905" y="22860"/>
                            <a:pt x="1905" y="21907"/>
                          </a:cubicBezTo>
                          <a:cubicBezTo>
                            <a:pt x="1905" y="21907"/>
                            <a:pt x="1905" y="21907"/>
                            <a:pt x="1905" y="20955"/>
                          </a:cubicBezTo>
                          <a:cubicBezTo>
                            <a:pt x="1905" y="20955"/>
                            <a:pt x="1905" y="20955"/>
                            <a:pt x="1905" y="20955"/>
                          </a:cubicBezTo>
                          <a:cubicBezTo>
                            <a:pt x="1905" y="20955"/>
                            <a:pt x="1905" y="20003"/>
                            <a:pt x="1905" y="20003"/>
                          </a:cubicBezTo>
                          <a:cubicBezTo>
                            <a:pt x="1905" y="20003"/>
                            <a:pt x="1905" y="20003"/>
                            <a:pt x="1905" y="19050"/>
                          </a:cubicBezTo>
                          <a:cubicBezTo>
                            <a:pt x="1905" y="19050"/>
                            <a:pt x="1905" y="18097"/>
                            <a:pt x="1905" y="18097"/>
                          </a:cubicBezTo>
                          <a:cubicBezTo>
                            <a:pt x="1905" y="18097"/>
                            <a:pt x="1905" y="18097"/>
                            <a:pt x="1905" y="18097"/>
                          </a:cubicBezTo>
                          <a:cubicBezTo>
                            <a:pt x="1905" y="18097"/>
                            <a:pt x="1905" y="18097"/>
                            <a:pt x="1905" y="17145"/>
                          </a:cubicBezTo>
                          <a:cubicBezTo>
                            <a:pt x="1905" y="17145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5240"/>
                          </a:cubicBezTo>
                          <a:cubicBezTo>
                            <a:pt x="1905" y="15240"/>
                            <a:pt x="1905" y="15240"/>
                            <a:pt x="1905" y="15240"/>
                          </a:cubicBezTo>
                          <a:cubicBezTo>
                            <a:pt x="1905" y="15240"/>
                            <a:pt x="1905" y="15240"/>
                            <a:pt x="1905" y="15240"/>
                          </a:cubicBezTo>
                          <a:cubicBezTo>
                            <a:pt x="1905" y="15240"/>
                            <a:pt x="1905" y="15240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3335"/>
                            <a:pt x="1905" y="13335"/>
                          </a:cubicBezTo>
                          <a:cubicBezTo>
                            <a:pt x="1905" y="13335"/>
                            <a:pt x="1905" y="13335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lnTo>
                            <a:pt x="1905" y="4763"/>
                          </a:ln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2857"/>
                          </a:cubicBezTo>
                          <a:cubicBezTo>
                            <a:pt x="1905" y="2857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953"/>
                          </a:cubicBezTo>
                          <a:cubicBezTo>
                            <a:pt x="1905" y="953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10478"/>
                          </a:cubicBezTo>
                          <a:cubicBezTo>
                            <a:pt x="1905" y="10478"/>
                            <a:pt x="1905" y="10478"/>
                            <a:pt x="1905" y="11430"/>
                          </a:cubicBezTo>
                          <a:cubicBezTo>
                            <a:pt x="1905" y="11430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3335"/>
                          </a:cubicBezTo>
                          <a:cubicBezTo>
                            <a:pt x="1905" y="13335"/>
                            <a:pt x="1905" y="13335"/>
                            <a:pt x="1905" y="14288"/>
                          </a:cubicBezTo>
                          <a:cubicBezTo>
                            <a:pt x="1905" y="14288"/>
                            <a:pt x="1905" y="15240"/>
                            <a:pt x="1905" y="15240"/>
                          </a:cubicBezTo>
                          <a:cubicBezTo>
                            <a:pt x="1905" y="15240"/>
                            <a:pt x="1905" y="15240"/>
                            <a:pt x="1905" y="16193"/>
                          </a:cubicBezTo>
                          <a:cubicBezTo>
                            <a:pt x="1905" y="16193"/>
                            <a:pt x="1905" y="16193"/>
                            <a:pt x="1905" y="16193"/>
                          </a:cubicBezTo>
                          <a:cubicBezTo>
                            <a:pt x="1905" y="16193"/>
                            <a:pt x="1905" y="17145"/>
                            <a:pt x="1905" y="17145"/>
                          </a:cubicBezTo>
                          <a:cubicBezTo>
                            <a:pt x="1905" y="17145"/>
                            <a:pt x="1905" y="17145"/>
                            <a:pt x="1905" y="17145"/>
                          </a:cubicBezTo>
                          <a:cubicBezTo>
                            <a:pt x="1905" y="17145"/>
                            <a:pt x="1905" y="18097"/>
                            <a:pt x="1905" y="18097"/>
                          </a:cubicBezTo>
                          <a:cubicBezTo>
                            <a:pt x="1905" y="18097"/>
                            <a:pt x="1905" y="19050"/>
                            <a:pt x="1905" y="19050"/>
                          </a:cubicBezTo>
                          <a:cubicBezTo>
                            <a:pt x="1905" y="20003"/>
                            <a:pt x="1905" y="20003"/>
                            <a:pt x="1905" y="20955"/>
                          </a:cubicBezTo>
                          <a:cubicBezTo>
                            <a:pt x="1905" y="20955"/>
                            <a:pt x="1905" y="21907"/>
                            <a:pt x="1905" y="21907"/>
                          </a:cubicBezTo>
                          <a:cubicBezTo>
                            <a:pt x="1905" y="21907"/>
                            <a:pt x="1905" y="21907"/>
                            <a:pt x="1905" y="21907"/>
                          </a:cubicBezTo>
                          <a:cubicBezTo>
                            <a:pt x="1905" y="21907"/>
                            <a:pt x="1905" y="21907"/>
                            <a:pt x="1905" y="22860"/>
                          </a:cubicBezTo>
                          <a:cubicBezTo>
                            <a:pt x="1905" y="22860"/>
                            <a:pt x="1905" y="23813"/>
                            <a:pt x="1905" y="23813"/>
                          </a:cubicBezTo>
                          <a:cubicBezTo>
                            <a:pt x="1905" y="23813"/>
                            <a:pt x="1905" y="23813"/>
                            <a:pt x="1905" y="23813"/>
                          </a:cubicBezTo>
                          <a:cubicBezTo>
                            <a:pt x="1905" y="23813"/>
                            <a:pt x="1905" y="23813"/>
                            <a:pt x="1905" y="23813"/>
                          </a:cubicBezTo>
                          <a:cubicBezTo>
                            <a:pt x="1905" y="23813"/>
                            <a:pt x="1905" y="24765"/>
                            <a:pt x="1905" y="24765"/>
                          </a:cubicBezTo>
                          <a:cubicBezTo>
                            <a:pt x="0" y="23813"/>
                            <a:pt x="0" y="24765"/>
                            <a:pt x="952" y="24765"/>
                          </a:cubicBezTo>
                          <a:cubicBezTo>
                            <a:pt x="0" y="24765"/>
                            <a:pt x="0" y="24765"/>
                            <a:pt x="952" y="24765"/>
                          </a:cubicBezTo>
                          <a:cubicBezTo>
                            <a:pt x="0" y="24765"/>
                            <a:pt x="0" y="24765"/>
                            <a:pt x="952" y="24765"/>
                          </a:cubicBezTo>
                          <a:cubicBezTo>
                            <a:pt x="0" y="24765"/>
                            <a:pt x="0" y="24765"/>
                            <a:pt x="952" y="24765"/>
                          </a:cubicBezTo>
                          <a:cubicBezTo>
                            <a:pt x="0" y="24765"/>
                            <a:pt x="0" y="24765"/>
                            <a:pt x="952" y="24765"/>
                          </a:cubicBezTo>
                          <a:lnTo>
                            <a:pt x="952" y="24765"/>
                          </a:lnTo>
                          <a:cubicBezTo>
                            <a:pt x="952" y="24765"/>
                            <a:pt x="952" y="24765"/>
                            <a:pt x="952" y="24765"/>
                          </a:cubicBezTo>
                          <a:close/>
                          <a:moveTo>
                            <a:pt x="0" y="20003"/>
                          </a:move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lose/>
                          <a:moveTo>
                            <a:pt x="0" y="20955"/>
                          </a:move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955"/>
                            <a:pt x="0" y="2095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25" name="任意多边形: 形状 1808"/>
                  <p:cNvSpPr/>
                  <p:nvPr/>
                </p:nvSpPr>
                <p:spPr>
                  <a:xfrm>
                    <a:off x="3889057" y="4832031"/>
                    <a:ext cx="1905" cy="5715"/>
                  </a:xfrm>
                  <a:custGeom>
                    <a:avLst/>
                    <a:gdLst>
                      <a:gd name="connsiteX0" fmla="*/ 1905 w 1905"/>
                      <a:gd name="connsiteY0" fmla="*/ 5715 h 5715"/>
                      <a:gd name="connsiteX1" fmla="*/ 1905 w 1905"/>
                      <a:gd name="connsiteY1" fmla="*/ 5715 h 5715"/>
                      <a:gd name="connsiteX2" fmla="*/ 1905 w 1905"/>
                      <a:gd name="connsiteY2" fmla="*/ 5715 h 5715"/>
                      <a:gd name="connsiteX3" fmla="*/ 1905 w 1905"/>
                      <a:gd name="connsiteY3" fmla="*/ 5715 h 5715"/>
                      <a:gd name="connsiteX4" fmla="*/ 1905 w 1905"/>
                      <a:gd name="connsiteY4" fmla="*/ 5715 h 5715"/>
                      <a:gd name="connsiteX5" fmla="*/ 1905 w 1905"/>
                      <a:gd name="connsiteY5" fmla="*/ 5715 h 5715"/>
                      <a:gd name="connsiteX6" fmla="*/ 1905 w 1905"/>
                      <a:gd name="connsiteY6" fmla="*/ 5715 h 5715"/>
                      <a:gd name="connsiteX7" fmla="*/ 1905 w 1905"/>
                      <a:gd name="connsiteY7" fmla="*/ 3810 h 5715"/>
                      <a:gd name="connsiteX8" fmla="*/ 1905 w 1905"/>
                      <a:gd name="connsiteY8" fmla="*/ 2858 h 5715"/>
                      <a:gd name="connsiteX9" fmla="*/ 1905 w 1905"/>
                      <a:gd name="connsiteY9" fmla="*/ 2858 h 5715"/>
                      <a:gd name="connsiteX10" fmla="*/ 1905 w 1905"/>
                      <a:gd name="connsiteY10" fmla="*/ 2858 h 5715"/>
                      <a:gd name="connsiteX11" fmla="*/ 1905 w 1905"/>
                      <a:gd name="connsiteY11" fmla="*/ 2858 h 5715"/>
                      <a:gd name="connsiteX12" fmla="*/ 1905 w 1905"/>
                      <a:gd name="connsiteY12" fmla="*/ 2858 h 5715"/>
                      <a:gd name="connsiteX13" fmla="*/ 1905 w 1905"/>
                      <a:gd name="connsiteY13" fmla="*/ 2858 h 5715"/>
                      <a:gd name="connsiteX14" fmla="*/ 1905 w 1905"/>
                      <a:gd name="connsiteY14" fmla="*/ 2858 h 5715"/>
                      <a:gd name="connsiteX15" fmla="*/ 1905 w 1905"/>
                      <a:gd name="connsiteY15" fmla="*/ 1905 h 5715"/>
                      <a:gd name="connsiteX16" fmla="*/ 1905 w 1905"/>
                      <a:gd name="connsiteY16" fmla="*/ 953 h 5715"/>
                      <a:gd name="connsiteX17" fmla="*/ 1905 w 1905"/>
                      <a:gd name="connsiteY17" fmla="*/ 953 h 5715"/>
                      <a:gd name="connsiteX18" fmla="*/ 1905 w 1905"/>
                      <a:gd name="connsiteY18" fmla="*/ 953 h 5715"/>
                      <a:gd name="connsiteX19" fmla="*/ 1905 w 1905"/>
                      <a:gd name="connsiteY19" fmla="*/ 953 h 5715"/>
                      <a:gd name="connsiteX20" fmla="*/ 1905 w 1905"/>
                      <a:gd name="connsiteY20" fmla="*/ 953 h 5715"/>
                      <a:gd name="connsiteX21" fmla="*/ 1905 w 1905"/>
                      <a:gd name="connsiteY21" fmla="*/ 953 h 5715"/>
                      <a:gd name="connsiteX22" fmla="*/ 1905 w 1905"/>
                      <a:gd name="connsiteY22" fmla="*/ 953 h 5715"/>
                      <a:gd name="connsiteX23" fmla="*/ 1905 w 1905"/>
                      <a:gd name="connsiteY23" fmla="*/ 953 h 5715"/>
                      <a:gd name="connsiteX24" fmla="*/ 1905 w 1905"/>
                      <a:gd name="connsiteY24" fmla="*/ 953 h 5715"/>
                      <a:gd name="connsiteX25" fmla="*/ 1905 w 1905"/>
                      <a:gd name="connsiteY25" fmla="*/ 953 h 5715"/>
                      <a:gd name="connsiteX26" fmla="*/ 1905 w 1905"/>
                      <a:gd name="connsiteY26" fmla="*/ 953 h 5715"/>
                      <a:gd name="connsiteX27" fmla="*/ 1905 w 1905"/>
                      <a:gd name="connsiteY27" fmla="*/ 953 h 5715"/>
                      <a:gd name="connsiteX28" fmla="*/ 1905 w 1905"/>
                      <a:gd name="connsiteY28" fmla="*/ 953 h 5715"/>
                      <a:gd name="connsiteX29" fmla="*/ 1905 w 1905"/>
                      <a:gd name="connsiteY29" fmla="*/ 0 h 5715"/>
                      <a:gd name="connsiteX30" fmla="*/ 1905 w 1905"/>
                      <a:gd name="connsiteY30" fmla="*/ 0 h 5715"/>
                      <a:gd name="connsiteX31" fmla="*/ 1905 w 1905"/>
                      <a:gd name="connsiteY31" fmla="*/ 0 h 5715"/>
                      <a:gd name="connsiteX32" fmla="*/ 953 w 1905"/>
                      <a:gd name="connsiteY32" fmla="*/ 0 h 5715"/>
                      <a:gd name="connsiteX33" fmla="*/ 953 w 1905"/>
                      <a:gd name="connsiteY33" fmla="*/ 0 h 5715"/>
                      <a:gd name="connsiteX34" fmla="*/ 953 w 1905"/>
                      <a:gd name="connsiteY34" fmla="*/ 0 h 5715"/>
                      <a:gd name="connsiteX35" fmla="*/ 953 w 1905"/>
                      <a:gd name="connsiteY35" fmla="*/ 953 h 5715"/>
                      <a:gd name="connsiteX36" fmla="*/ 953 w 1905"/>
                      <a:gd name="connsiteY36" fmla="*/ 953 h 5715"/>
                      <a:gd name="connsiteX37" fmla="*/ 953 w 1905"/>
                      <a:gd name="connsiteY37" fmla="*/ 953 h 5715"/>
                      <a:gd name="connsiteX38" fmla="*/ 953 w 1905"/>
                      <a:gd name="connsiteY38" fmla="*/ 953 h 5715"/>
                      <a:gd name="connsiteX39" fmla="*/ 953 w 1905"/>
                      <a:gd name="connsiteY39" fmla="*/ 953 h 5715"/>
                      <a:gd name="connsiteX40" fmla="*/ 953 w 1905"/>
                      <a:gd name="connsiteY40" fmla="*/ 953 h 5715"/>
                      <a:gd name="connsiteX41" fmla="*/ 953 w 1905"/>
                      <a:gd name="connsiteY41" fmla="*/ 953 h 5715"/>
                      <a:gd name="connsiteX42" fmla="*/ 953 w 1905"/>
                      <a:gd name="connsiteY42" fmla="*/ 953 h 5715"/>
                      <a:gd name="connsiteX43" fmla="*/ 953 w 1905"/>
                      <a:gd name="connsiteY43" fmla="*/ 953 h 5715"/>
                      <a:gd name="connsiteX44" fmla="*/ 953 w 1905"/>
                      <a:gd name="connsiteY44" fmla="*/ 953 h 5715"/>
                      <a:gd name="connsiteX45" fmla="*/ 953 w 1905"/>
                      <a:gd name="connsiteY45" fmla="*/ 953 h 5715"/>
                      <a:gd name="connsiteX46" fmla="*/ 953 w 1905"/>
                      <a:gd name="connsiteY46" fmla="*/ 953 h 5715"/>
                      <a:gd name="connsiteX47" fmla="*/ 953 w 1905"/>
                      <a:gd name="connsiteY47" fmla="*/ 953 h 5715"/>
                      <a:gd name="connsiteX48" fmla="*/ 953 w 1905"/>
                      <a:gd name="connsiteY48" fmla="*/ 953 h 5715"/>
                      <a:gd name="connsiteX49" fmla="*/ 953 w 1905"/>
                      <a:gd name="connsiteY49" fmla="*/ 953 h 5715"/>
                      <a:gd name="connsiteX50" fmla="*/ 953 w 1905"/>
                      <a:gd name="connsiteY50" fmla="*/ 953 h 5715"/>
                      <a:gd name="connsiteX51" fmla="*/ 953 w 1905"/>
                      <a:gd name="connsiteY51" fmla="*/ 953 h 5715"/>
                      <a:gd name="connsiteX52" fmla="*/ 953 w 1905"/>
                      <a:gd name="connsiteY52" fmla="*/ 953 h 5715"/>
                      <a:gd name="connsiteX53" fmla="*/ 953 w 1905"/>
                      <a:gd name="connsiteY53" fmla="*/ 953 h 5715"/>
                      <a:gd name="connsiteX54" fmla="*/ 953 w 1905"/>
                      <a:gd name="connsiteY54" fmla="*/ 953 h 5715"/>
                      <a:gd name="connsiteX55" fmla="*/ 953 w 1905"/>
                      <a:gd name="connsiteY55" fmla="*/ 953 h 5715"/>
                      <a:gd name="connsiteX56" fmla="*/ 953 w 1905"/>
                      <a:gd name="connsiteY56" fmla="*/ 953 h 5715"/>
                      <a:gd name="connsiteX57" fmla="*/ 953 w 1905"/>
                      <a:gd name="connsiteY57" fmla="*/ 953 h 5715"/>
                      <a:gd name="connsiteX58" fmla="*/ 953 w 1905"/>
                      <a:gd name="connsiteY58" fmla="*/ 953 h 5715"/>
                      <a:gd name="connsiteX59" fmla="*/ 953 w 1905"/>
                      <a:gd name="connsiteY59" fmla="*/ 953 h 5715"/>
                      <a:gd name="connsiteX60" fmla="*/ 953 w 1905"/>
                      <a:gd name="connsiteY60" fmla="*/ 953 h 5715"/>
                      <a:gd name="connsiteX61" fmla="*/ 953 w 1905"/>
                      <a:gd name="connsiteY61" fmla="*/ 953 h 5715"/>
                      <a:gd name="connsiteX62" fmla="*/ 953 w 1905"/>
                      <a:gd name="connsiteY62" fmla="*/ 953 h 5715"/>
                      <a:gd name="connsiteX63" fmla="*/ 953 w 1905"/>
                      <a:gd name="connsiteY63" fmla="*/ 953 h 5715"/>
                      <a:gd name="connsiteX64" fmla="*/ 1905 w 1905"/>
                      <a:gd name="connsiteY64" fmla="*/ 5715 h 5715"/>
                      <a:gd name="connsiteX65" fmla="*/ 1905 w 1905"/>
                      <a:gd name="connsiteY65" fmla="*/ 5715 h 5715"/>
                      <a:gd name="connsiteX66" fmla="*/ 1905 w 1905"/>
                      <a:gd name="connsiteY66" fmla="*/ 5715 h 5715"/>
                      <a:gd name="connsiteX67" fmla="*/ 1905 w 1905"/>
                      <a:gd name="connsiteY67" fmla="*/ 5715 h 5715"/>
                      <a:gd name="connsiteX68" fmla="*/ 1905 w 1905"/>
                      <a:gd name="connsiteY68" fmla="*/ 5715 h 5715"/>
                      <a:gd name="connsiteX69" fmla="*/ 1905 w 1905"/>
                      <a:gd name="connsiteY69" fmla="*/ 5715 h 5715"/>
                      <a:gd name="connsiteX70" fmla="*/ 1905 w 1905"/>
                      <a:gd name="connsiteY70" fmla="*/ 5715 h 5715"/>
                      <a:gd name="connsiteX71" fmla="*/ 1905 w 1905"/>
                      <a:gd name="connsiteY71" fmla="*/ 5715 h 5715"/>
                      <a:gd name="connsiteX72" fmla="*/ 1905 w 1905"/>
                      <a:gd name="connsiteY72" fmla="*/ 5715 h 5715"/>
                      <a:gd name="connsiteX73" fmla="*/ 0 w 1905"/>
                      <a:gd name="connsiteY73" fmla="*/ 953 h 5715"/>
                      <a:gd name="connsiteX74" fmla="*/ 0 w 1905"/>
                      <a:gd name="connsiteY74" fmla="*/ 953 h 5715"/>
                      <a:gd name="connsiteX75" fmla="*/ 0 w 1905"/>
                      <a:gd name="connsiteY75" fmla="*/ 953 h 5715"/>
                      <a:gd name="connsiteX76" fmla="*/ 0 w 1905"/>
                      <a:gd name="connsiteY76" fmla="*/ 953 h 5715"/>
                      <a:gd name="connsiteX77" fmla="*/ 0 w 1905"/>
                      <a:gd name="connsiteY77" fmla="*/ 953 h 5715"/>
                      <a:gd name="connsiteX78" fmla="*/ 953 w 1905"/>
                      <a:gd name="connsiteY78" fmla="*/ 3810 h 5715"/>
                      <a:gd name="connsiteX79" fmla="*/ 953 w 1905"/>
                      <a:gd name="connsiteY79" fmla="*/ 3810 h 5715"/>
                      <a:gd name="connsiteX80" fmla="*/ 953 w 1905"/>
                      <a:gd name="connsiteY80" fmla="*/ 3810 h 5715"/>
                      <a:gd name="connsiteX81" fmla="*/ 953 w 1905"/>
                      <a:gd name="connsiteY81" fmla="*/ 3810 h 5715"/>
                      <a:gd name="connsiteX82" fmla="*/ 953 w 1905"/>
                      <a:gd name="connsiteY82" fmla="*/ 3810 h 57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5" h="5715">
                        <a:moveTo>
                          <a:pt x="1905" y="5715"/>
                        </a:move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3810"/>
                        </a:cubicBezTo>
                        <a:cubicBezTo>
                          <a:pt x="1905" y="3810"/>
                          <a:pt x="1905" y="3810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lnTo>
                          <a:pt x="1905" y="953"/>
                        </a:ln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lnTo>
                          <a:pt x="953" y="0"/>
                        </a:ln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0"/>
                        </a:cubicBezTo>
                        <a:cubicBezTo>
                          <a:pt x="953" y="0"/>
                          <a:pt x="953" y="0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953" y="953"/>
                          <a:pt x="953" y="953"/>
                          <a:pt x="953" y="953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4763"/>
                          <a:pt x="1905" y="4763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ubicBezTo>
                          <a:pt x="1905" y="5715"/>
                          <a:pt x="1905" y="5715"/>
                          <a:pt x="1905" y="5715"/>
                        </a:cubicBezTo>
                        <a:close/>
                        <a:moveTo>
                          <a:pt x="0" y="953"/>
                        </a:move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953" y="953"/>
                          <a:pt x="953" y="953"/>
                          <a:pt x="0" y="953"/>
                        </a:cubicBezTo>
                        <a:cubicBezTo>
                          <a:pt x="953" y="953"/>
                          <a:pt x="953" y="953"/>
                          <a:pt x="0" y="953"/>
                        </a:cubicBezTo>
                        <a:cubicBezTo>
                          <a:pt x="953" y="953"/>
                          <a:pt x="0" y="953"/>
                          <a:pt x="0" y="953"/>
                        </a:cubicBezTo>
                        <a:close/>
                        <a:moveTo>
                          <a:pt x="953" y="3810"/>
                        </a:move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ubicBezTo>
                          <a:pt x="953" y="3810"/>
                          <a:pt x="953" y="3810"/>
                          <a:pt x="953" y="3810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26" name="图形 2"/>
                <p:cNvGrpSpPr/>
                <p:nvPr/>
              </p:nvGrpSpPr>
              <p:grpSpPr>
                <a:xfrm>
                  <a:off x="3891915" y="4824412"/>
                  <a:ext cx="2857" cy="8572"/>
                  <a:chOff x="3891915" y="4824412"/>
                  <a:chExt cx="2857" cy="8572"/>
                </a:xfrm>
              </p:grpSpPr>
              <p:grpSp>
                <p:nvGrpSpPr>
                  <p:cNvPr id="1927" name="图形 2"/>
                  <p:cNvGrpSpPr/>
                  <p:nvPr/>
                </p:nvGrpSpPr>
                <p:grpSpPr>
                  <a:xfrm>
                    <a:off x="3891915" y="4824412"/>
                    <a:ext cx="1375" cy="4762"/>
                    <a:chOff x="3891915" y="4824412"/>
                    <a:chExt cx="1375" cy="4762"/>
                  </a:xfrm>
                </p:grpSpPr>
                <p:sp>
                  <p:nvSpPr>
                    <p:cNvPr id="1928" name="任意多边形: 形状 1811"/>
                    <p:cNvSpPr/>
                    <p:nvPr/>
                  </p:nvSpPr>
                  <p:spPr>
                    <a:xfrm>
                      <a:off x="3891915" y="482631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29" name="任意多边形: 形状 1812"/>
                    <p:cNvSpPr/>
                    <p:nvPr/>
                  </p:nvSpPr>
                  <p:spPr>
                    <a:xfrm>
                      <a:off x="3891915" y="482631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30" name="任意多边形: 形状 1813"/>
                    <p:cNvSpPr/>
                    <p:nvPr/>
                  </p:nvSpPr>
                  <p:spPr>
                    <a:xfrm>
                      <a:off x="3891915" y="4829174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953 w 952"/>
                        <a:gd name="connsiteY1" fmla="*/ 0 h 9525"/>
                        <a:gd name="connsiteX2" fmla="*/ 953 w 952"/>
                        <a:gd name="connsiteY2" fmla="*/ 0 h 9525"/>
                        <a:gd name="connsiteX3" fmla="*/ 953 w 952"/>
                        <a:gd name="connsiteY3" fmla="*/ 0 h 9525"/>
                        <a:gd name="connsiteX4" fmla="*/ 953 w 952"/>
                        <a:gd name="connsiteY4" fmla="*/ 0 h 9525"/>
                        <a:gd name="connsiteX5" fmla="*/ 953 w 952"/>
                        <a:gd name="connsiteY5" fmla="*/ 0 h 9525"/>
                        <a:gd name="connsiteX6" fmla="*/ 0 w 952"/>
                        <a:gd name="connsiteY6" fmla="*/ 0 h 9525"/>
                        <a:gd name="connsiteX7" fmla="*/ 0 w 952"/>
                        <a:gd name="connsiteY7" fmla="*/ 0 h 9525"/>
                        <a:gd name="connsiteX8" fmla="*/ 0 w 952"/>
                        <a:gd name="connsiteY8" fmla="*/ 0 h 9525"/>
                        <a:gd name="connsiteX9" fmla="*/ 0 w 952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953" y="0"/>
                          </a:ln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31" name="任意多边形: 形状 1814"/>
                    <p:cNvSpPr/>
                    <p:nvPr/>
                  </p:nvSpPr>
                  <p:spPr>
                    <a:xfrm>
                      <a:off x="3891915" y="4824412"/>
                      <a:ext cx="1375" cy="4762"/>
                    </a:xfrm>
                    <a:custGeom>
                      <a:avLst/>
                      <a:gdLst>
                        <a:gd name="connsiteX0" fmla="*/ 953 w 1375"/>
                        <a:gd name="connsiteY0" fmla="*/ 4763 h 4762"/>
                        <a:gd name="connsiteX1" fmla="*/ 953 w 1375"/>
                        <a:gd name="connsiteY1" fmla="*/ 4763 h 4762"/>
                        <a:gd name="connsiteX2" fmla="*/ 953 w 1375"/>
                        <a:gd name="connsiteY2" fmla="*/ 4763 h 4762"/>
                        <a:gd name="connsiteX3" fmla="*/ 953 w 1375"/>
                        <a:gd name="connsiteY3" fmla="*/ 4763 h 4762"/>
                        <a:gd name="connsiteX4" fmla="*/ 953 w 1375"/>
                        <a:gd name="connsiteY4" fmla="*/ 4763 h 4762"/>
                        <a:gd name="connsiteX5" fmla="*/ 953 w 1375"/>
                        <a:gd name="connsiteY5" fmla="*/ 3810 h 4762"/>
                        <a:gd name="connsiteX6" fmla="*/ 953 w 1375"/>
                        <a:gd name="connsiteY6" fmla="*/ 3810 h 4762"/>
                        <a:gd name="connsiteX7" fmla="*/ 953 w 1375"/>
                        <a:gd name="connsiteY7" fmla="*/ 3810 h 4762"/>
                        <a:gd name="connsiteX8" fmla="*/ 953 w 1375"/>
                        <a:gd name="connsiteY8" fmla="*/ 3810 h 4762"/>
                        <a:gd name="connsiteX9" fmla="*/ 953 w 1375"/>
                        <a:gd name="connsiteY9" fmla="*/ 3810 h 4762"/>
                        <a:gd name="connsiteX10" fmla="*/ 953 w 1375"/>
                        <a:gd name="connsiteY10" fmla="*/ 3810 h 4762"/>
                        <a:gd name="connsiteX11" fmla="*/ 953 w 1375"/>
                        <a:gd name="connsiteY11" fmla="*/ 3810 h 4762"/>
                        <a:gd name="connsiteX12" fmla="*/ 953 w 1375"/>
                        <a:gd name="connsiteY12" fmla="*/ 3810 h 4762"/>
                        <a:gd name="connsiteX13" fmla="*/ 953 w 1375"/>
                        <a:gd name="connsiteY13" fmla="*/ 3810 h 4762"/>
                        <a:gd name="connsiteX14" fmla="*/ 953 w 1375"/>
                        <a:gd name="connsiteY14" fmla="*/ 3810 h 4762"/>
                        <a:gd name="connsiteX15" fmla="*/ 953 w 1375"/>
                        <a:gd name="connsiteY15" fmla="*/ 3810 h 4762"/>
                        <a:gd name="connsiteX16" fmla="*/ 953 w 1375"/>
                        <a:gd name="connsiteY16" fmla="*/ 2857 h 4762"/>
                        <a:gd name="connsiteX17" fmla="*/ 953 w 1375"/>
                        <a:gd name="connsiteY17" fmla="*/ 2857 h 4762"/>
                        <a:gd name="connsiteX18" fmla="*/ 953 w 1375"/>
                        <a:gd name="connsiteY18" fmla="*/ 2857 h 4762"/>
                        <a:gd name="connsiteX19" fmla="*/ 953 w 1375"/>
                        <a:gd name="connsiteY19" fmla="*/ 1905 h 4762"/>
                        <a:gd name="connsiteX20" fmla="*/ 953 w 1375"/>
                        <a:gd name="connsiteY20" fmla="*/ 1905 h 4762"/>
                        <a:gd name="connsiteX21" fmla="*/ 953 w 1375"/>
                        <a:gd name="connsiteY21" fmla="*/ 1905 h 4762"/>
                        <a:gd name="connsiteX22" fmla="*/ 953 w 1375"/>
                        <a:gd name="connsiteY22" fmla="*/ 1905 h 4762"/>
                        <a:gd name="connsiteX23" fmla="*/ 953 w 1375"/>
                        <a:gd name="connsiteY23" fmla="*/ 1905 h 4762"/>
                        <a:gd name="connsiteX24" fmla="*/ 953 w 1375"/>
                        <a:gd name="connsiteY24" fmla="*/ 1905 h 4762"/>
                        <a:gd name="connsiteX25" fmla="*/ 953 w 1375"/>
                        <a:gd name="connsiteY25" fmla="*/ 1905 h 4762"/>
                        <a:gd name="connsiteX26" fmla="*/ 953 w 1375"/>
                        <a:gd name="connsiteY26" fmla="*/ 1905 h 4762"/>
                        <a:gd name="connsiteX27" fmla="*/ 953 w 1375"/>
                        <a:gd name="connsiteY27" fmla="*/ 1905 h 4762"/>
                        <a:gd name="connsiteX28" fmla="*/ 953 w 1375"/>
                        <a:gd name="connsiteY28" fmla="*/ 1905 h 4762"/>
                        <a:gd name="connsiteX29" fmla="*/ 953 w 1375"/>
                        <a:gd name="connsiteY29" fmla="*/ 1905 h 4762"/>
                        <a:gd name="connsiteX30" fmla="*/ 953 w 1375"/>
                        <a:gd name="connsiteY30" fmla="*/ 1905 h 4762"/>
                        <a:gd name="connsiteX31" fmla="*/ 953 w 1375"/>
                        <a:gd name="connsiteY31" fmla="*/ 1905 h 4762"/>
                        <a:gd name="connsiteX32" fmla="*/ 953 w 1375"/>
                        <a:gd name="connsiteY32" fmla="*/ 1905 h 4762"/>
                        <a:gd name="connsiteX33" fmla="*/ 953 w 1375"/>
                        <a:gd name="connsiteY33" fmla="*/ 1905 h 4762"/>
                        <a:gd name="connsiteX34" fmla="*/ 953 w 1375"/>
                        <a:gd name="connsiteY34" fmla="*/ 1905 h 4762"/>
                        <a:gd name="connsiteX35" fmla="*/ 953 w 1375"/>
                        <a:gd name="connsiteY35" fmla="*/ 1905 h 4762"/>
                        <a:gd name="connsiteX36" fmla="*/ 953 w 1375"/>
                        <a:gd name="connsiteY36" fmla="*/ 1905 h 4762"/>
                        <a:gd name="connsiteX37" fmla="*/ 953 w 1375"/>
                        <a:gd name="connsiteY37" fmla="*/ 1905 h 4762"/>
                        <a:gd name="connsiteX38" fmla="*/ 953 w 1375"/>
                        <a:gd name="connsiteY38" fmla="*/ 1905 h 4762"/>
                        <a:gd name="connsiteX39" fmla="*/ 953 w 1375"/>
                        <a:gd name="connsiteY39" fmla="*/ 1905 h 4762"/>
                        <a:gd name="connsiteX40" fmla="*/ 953 w 1375"/>
                        <a:gd name="connsiteY40" fmla="*/ 1905 h 4762"/>
                        <a:gd name="connsiteX41" fmla="*/ 953 w 1375"/>
                        <a:gd name="connsiteY41" fmla="*/ 1905 h 4762"/>
                        <a:gd name="connsiteX42" fmla="*/ 953 w 1375"/>
                        <a:gd name="connsiteY42" fmla="*/ 1905 h 4762"/>
                        <a:gd name="connsiteX43" fmla="*/ 953 w 1375"/>
                        <a:gd name="connsiteY43" fmla="*/ 1905 h 4762"/>
                        <a:gd name="connsiteX44" fmla="*/ 953 w 1375"/>
                        <a:gd name="connsiteY44" fmla="*/ 1905 h 4762"/>
                        <a:gd name="connsiteX45" fmla="*/ 953 w 1375"/>
                        <a:gd name="connsiteY45" fmla="*/ 1905 h 4762"/>
                        <a:gd name="connsiteX46" fmla="*/ 953 w 1375"/>
                        <a:gd name="connsiteY46" fmla="*/ 1905 h 4762"/>
                        <a:gd name="connsiteX47" fmla="*/ 953 w 1375"/>
                        <a:gd name="connsiteY47" fmla="*/ 1905 h 4762"/>
                        <a:gd name="connsiteX48" fmla="*/ 953 w 1375"/>
                        <a:gd name="connsiteY48" fmla="*/ 1905 h 4762"/>
                        <a:gd name="connsiteX49" fmla="*/ 953 w 1375"/>
                        <a:gd name="connsiteY49" fmla="*/ 1905 h 4762"/>
                        <a:gd name="connsiteX50" fmla="*/ 953 w 1375"/>
                        <a:gd name="connsiteY50" fmla="*/ 1905 h 4762"/>
                        <a:gd name="connsiteX51" fmla="*/ 953 w 1375"/>
                        <a:gd name="connsiteY51" fmla="*/ 1905 h 4762"/>
                        <a:gd name="connsiteX52" fmla="*/ 953 w 1375"/>
                        <a:gd name="connsiteY52" fmla="*/ 1905 h 4762"/>
                        <a:gd name="connsiteX53" fmla="*/ 953 w 1375"/>
                        <a:gd name="connsiteY53" fmla="*/ 953 h 4762"/>
                        <a:gd name="connsiteX54" fmla="*/ 953 w 1375"/>
                        <a:gd name="connsiteY54" fmla="*/ 953 h 4762"/>
                        <a:gd name="connsiteX55" fmla="*/ 953 w 1375"/>
                        <a:gd name="connsiteY55" fmla="*/ 953 h 4762"/>
                        <a:gd name="connsiteX56" fmla="*/ 953 w 1375"/>
                        <a:gd name="connsiteY56" fmla="*/ 953 h 4762"/>
                        <a:gd name="connsiteX57" fmla="*/ 953 w 1375"/>
                        <a:gd name="connsiteY57" fmla="*/ 953 h 4762"/>
                        <a:gd name="connsiteX58" fmla="*/ 953 w 1375"/>
                        <a:gd name="connsiteY58" fmla="*/ 953 h 4762"/>
                        <a:gd name="connsiteX59" fmla="*/ 953 w 1375"/>
                        <a:gd name="connsiteY59" fmla="*/ 953 h 4762"/>
                        <a:gd name="connsiteX60" fmla="*/ 953 w 1375"/>
                        <a:gd name="connsiteY60" fmla="*/ 953 h 4762"/>
                        <a:gd name="connsiteX61" fmla="*/ 953 w 1375"/>
                        <a:gd name="connsiteY61" fmla="*/ 953 h 4762"/>
                        <a:gd name="connsiteX62" fmla="*/ 953 w 1375"/>
                        <a:gd name="connsiteY62" fmla="*/ 953 h 4762"/>
                        <a:gd name="connsiteX63" fmla="*/ 953 w 1375"/>
                        <a:gd name="connsiteY63" fmla="*/ 953 h 4762"/>
                        <a:gd name="connsiteX64" fmla="*/ 953 w 1375"/>
                        <a:gd name="connsiteY64" fmla="*/ 953 h 4762"/>
                        <a:gd name="connsiteX65" fmla="*/ 953 w 1375"/>
                        <a:gd name="connsiteY65" fmla="*/ 953 h 4762"/>
                        <a:gd name="connsiteX66" fmla="*/ 953 w 1375"/>
                        <a:gd name="connsiteY66" fmla="*/ 0 h 4762"/>
                        <a:gd name="connsiteX67" fmla="*/ 953 w 1375"/>
                        <a:gd name="connsiteY67" fmla="*/ 0 h 4762"/>
                        <a:gd name="connsiteX68" fmla="*/ 953 w 1375"/>
                        <a:gd name="connsiteY68" fmla="*/ 0 h 4762"/>
                        <a:gd name="connsiteX69" fmla="*/ 953 w 1375"/>
                        <a:gd name="connsiteY69" fmla="*/ 0 h 4762"/>
                        <a:gd name="connsiteX70" fmla="*/ 953 w 1375"/>
                        <a:gd name="connsiteY70" fmla="*/ 0 h 4762"/>
                        <a:gd name="connsiteX71" fmla="*/ 953 w 1375"/>
                        <a:gd name="connsiteY71" fmla="*/ 0 h 4762"/>
                        <a:gd name="connsiteX72" fmla="*/ 953 w 1375"/>
                        <a:gd name="connsiteY72" fmla="*/ 0 h 4762"/>
                        <a:gd name="connsiteX73" fmla="*/ 953 w 1375"/>
                        <a:gd name="connsiteY73" fmla="*/ 0 h 4762"/>
                        <a:gd name="connsiteX74" fmla="*/ 953 w 1375"/>
                        <a:gd name="connsiteY74" fmla="*/ 0 h 4762"/>
                        <a:gd name="connsiteX75" fmla="*/ 953 w 1375"/>
                        <a:gd name="connsiteY75" fmla="*/ 0 h 4762"/>
                        <a:gd name="connsiteX76" fmla="*/ 953 w 1375"/>
                        <a:gd name="connsiteY76" fmla="*/ 0 h 4762"/>
                        <a:gd name="connsiteX77" fmla="*/ 953 w 1375"/>
                        <a:gd name="connsiteY77" fmla="*/ 0 h 4762"/>
                        <a:gd name="connsiteX78" fmla="*/ 953 w 1375"/>
                        <a:gd name="connsiteY78" fmla="*/ 0 h 4762"/>
                        <a:gd name="connsiteX79" fmla="*/ 953 w 1375"/>
                        <a:gd name="connsiteY79" fmla="*/ 0 h 4762"/>
                        <a:gd name="connsiteX80" fmla="*/ 953 w 1375"/>
                        <a:gd name="connsiteY80" fmla="*/ 0 h 4762"/>
                        <a:gd name="connsiteX81" fmla="*/ 953 w 1375"/>
                        <a:gd name="connsiteY81" fmla="*/ 0 h 4762"/>
                        <a:gd name="connsiteX82" fmla="*/ 953 w 1375"/>
                        <a:gd name="connsiteY82" fmla="*/ 0 h 4762"/>
                        <a:gd name="connsiteX83" fmla="*/ 953 w 1375"/>
                        <a:gd name="connsiteY83" fmla="*/ 0 h 4762"/>
                        <a:gd name="connsiteX84" fmla="*/ 953 w 1375"/>
                        <a:gd name="connsiteY84" fmla="*/ 0 h 4762"/>
                        <a:gd name="connsiteX85" fmla="*/ 953 w 1375"/>
                        <a:gd name="connsiteY85" fmla="*/ 0 h 4762"/>
                        <a:gd name="connsiteX86" fmla="*/ 953 w 1375"/>
                        <a:gd name="connsiteY86" fmla="*/ 0 h 4762"/>
                        <a:gd name="connsiteX87" fmla="*/ 953 w 1375"/>
                        <a:gd name="connsiteY87" fmla="*/ 0 h 4762"/>
                        <a:gd name="connsiteX88" fmla="*/ 953 w 1375"/>
                        <a:gd name="connsiteY88" fmla="*/ 0 h 4762"/>
                        <a:gd name="connsiteX89" fmla="*/ 953 w 1375"/>
                        <a:gd name="connsiteY89" fmla="*/ 0 h 4762"/>
                        <a:gd name="connsiteX90" fmla="*/ 953 w 1375"/>
                        <a:gd name="connsiteY90" fmla="*/ 0 h 4762"/>
                        <a:gd name="connsiteX91" fmla="*/ 953 w 1375"/>
                        <a:gd name="connsiteY91" fmla="*/ 0 h 4762"/>
                        <a:gd name="connsiteX92" fmla="*/ 953 w 1375"/>
                        <a:gd name="connsiteY92" fmla="*/ 0 h 4762"/>
                        <a:gd name="connsiteX93" fmla="*/ 953 w 1375"/>
                        <a:gd name="connsiteY93" fmla="*/ 0 h 4762"/>
                        <a:gd name="connsiteX94" fmla="*/ 953 w 1375"/>
                        <a:gd name="connsiteY94" fmla="*/ 0 h 4762"/>
                        <a:gd name="connsiteX95" fmla="*/ 953 w 1375"/>
                        <a:gd name="connsiteY95" fmla="*/ 0 h 4762"/>
                        <a:gd name="connsiteX96" fmla="*/ 953 w 1375"/>
                        <a:gd name="connsiteY96" fmla="*/ 0 h 4762"/>
                        <a:gd name="connsiteX97" fmla="*/ 953 w 1375"/>
                        <a:gd name="connsiteY97" fmla="*/ 953 h 4762"/>
                        <a:gd name="connsiteX98" fmla="*/ 953 w 1375"/>
                        <a:gd name="connsiteY98" fmla="*/ 953 h 4762"/>
                        <a:gd name="connsiteX99" fmla="*/ 953 w 1375"/>
                        <a:gd name="connsiteY99" fmla="*/ 953 h 4762"/>
                        <a:gd name="connsiteX100" fmla="*/ 953 w 1375"/>
                        <a:gd name="connsiteY100" fmla="*/ 953 h 4762"/>
                        <a:gd name="connsiteX101" fmla="*/ 953 w 1375"/>
                        <a:gd name="connsiteY101" fmla="*/ 953 h 4762"/>
                        <a:gd name="connsiteX102" fmla="*/ 953 w 1375"/>
                        <a:gd name="connsiteY102" fmla="*/ 953 h 4762"/>
                        <a:gd name="connsiteX103" fmla="*/ 953 w 1375"/>
                        <a:gd name="connsiteY103" fmla="*/ 1905 h 4762"/>
                        <a:gd name="connsiteX104" fmla="*/ 953 w 1375"/>
                        <a:gd name="connsiteY104" fmla="*/ 1905 h 4762"/>
                        <a:gd name="connsiteX105" fmla="*/ 953 w 1375"/>
                        <a:gd name="connsiteY105" fmla="*/ 1905 h 4762"/>
                        <a:gd name="connsiteX106" fmla="*/ 953 w 1375"/>
                        <a:gd name="connsiteY106" fmla="*/ 1905 h 4762"/>
                        <a:gd name="connsiteX107" fmla="*/ 953 w 1375"/>
                        <a:gd name="connsiteY107" fmla="*/ 1905 h 4762"/>
                        <a:gd name="connsiteX108" fmla="*/ 953 w 1375"/>
                        <a:gd name="connsiteY108" fmla="*/ 1905 h 4762"/>
                        <a:gd name="connsiteX109" fmla="*/ 953 w 1375"/>
                        <a:gd name="connsiteY109" fmla="*/ 1905 h 4762"/>
                        <a:gd name="connsiteX110" fmla="*/ 953 w 1375"/>
                        <a:gd name="connsiteY110" fmla="*/ 1905 h 4762"/>
                        <a:gd name="connsiteX111" fmla="*/ 953 w 1375"/>
                        <a:gd name="connsiteY111" fmla="*/ 1905 h 4762"/>
                        <a:gd name="connsiteX112" fmla="*/ 953 w 1375"/>
                        <a:gd name="connsiteY112" fmla="*/ 2857 h 4762"/>
                        <a:gd name="connsiteX113" fmla="*/ 953 w 1375"/>
                        <a:gd name="connsiteY113" fmla="*/ 3810 h 4762"/>
                        <a:gd name="connsiteX114" fmla="*/ 953 w 1375"/>
                        <a:gd name="connsiteY114" fmla="*/ 4763 h 4762"/>
                        <a:gd name="connsiteX115" fmla="*/ 953 w 1375"/>
                        <a:gd name="connsiteY115" fmla="*/ 4763 h 4762"/>
                        <a:gd name="connsiteX116" fmla="*/ 953 w 1375"/>
                        <a:gd name="connsiteY116" fmla="*/ 4763 h 4762"/>
                        <a:gd name="connsiteX117" fmla="*/ 953 w 1375"/>
                        <a:gd name="connsiteY117" fmla="*/ 4763 h 4762"/>
                        <a:gd name="connsiteX118" fmla="*/ 953 w 1375"/>
                        <a:gd name="connsiteY118" fmla="*/ 4763 h 4762"/>
                        <a:gd name="connsiteX119" fmla="*/ 953 w 1375"/>
                        <a:gd name="connsiteY119" fmla="*/ 4763 h 4762"/>
                        <a:gd name="connsiteX120" fmla="*/ 953 w 1375"/>
                        <a:gd name="connsiteY120" fmla="*/ 4763 h 4762"/>
                        <a:gd name="connsiteX121" fmla="*/ 953 w 1375"/>
                        <a:gd name="connsiteY121" fmla="*/ 4763 h 4762"/>
                        <a:gd name="connsiteX122" fmla="*/ 953 w 1375"/>
                        <a:gd name="connsiteY122" fmla="*/ 4763 h 4762"/>
                        <a:gd name="connsiteX123" fmla="*/ 953 w 1375"/>
                        <a:gd name="connsiteY123" fmla="*/ 4763 h 4762"/>
                        <a:gd name="connsiteX124" fmla="*/ 953 w 1375"/>
                        <a:gd name="connsiteY124" fmla="*/ 4763 h 4762"/>
                        <a:gd name="connsiteX125" fmla="*/ 953 w 1375"/>
                        <a:gd name="connsiteY125" fmla="*/ 4763 h 4762"/>
                        <a:gd name="connsiteX126" fmla="*/ 953 w 1375"/>
                        <a:gd name="connsiteY126" fmla="*/ 4763 h 4762"/>
                        <a:gd name="connsiteX127" fmla="*/ 953 w 1375"/>
                        <a:gd name="connsiteY127" fmla="*/ 4763 h 4762"/>
                        <a:gd name="connsiteX128" fmla="*/ 953 w 1375"/>
                        <a:gd name="connsiteY128" fmla="*/ 4763 h 4762"/>
                        <a:gd name="connsiteX129" fmla="*/ 0 w 1375"/>
                        <a:gd name="connsiteY129" fmla="*/ 1905 h 4762"/>
                        <a:gd name="connsiteX130" fmla="*/ 0 w 1375"/>
                        <a:gd name="connsiteY130" fmla="*/ 1905 h 4762"/>
                        <a:gd name="connsiteX131" fmla="*/ 0 w 1375"/>
                        <a:gd name="connsiteY131" fmla="*/ 1905 h 4762"/>
                        <a:gd name="connsiteX132" fmla="*/ 0 w 1375"/>
                        <a:gd name="connsiteY132" fmla="*/ 1905 h 4762"/>
                        <a:gd name="connsiteX133" fmla="*/ 0 w 1375"/>
                        <a:gd name="connsiteY133" fmla="*/ 1905 h 4762"/>
                        <a:gd name="connsiteX134" fmla="*/ 0 w 1375"/>
                        <a:gd name="connsiteY134" fmla="*/ 1905 h 4762"/>
                        <a:gd name="connsiteX135" fmla="*/ 0 w 1375"/>
                        <a:gd name="connsiteY135" fmla="*/ 1905 h 4762"/>
                        <a:gd name="connsiteX136" fmla="*/ 0 w 1375"/>
                        <a:gd name="connsiteY136" fmla="*/ 1905 h 4762"/>
                        <a:gd name="connsiteX137" fmla="*/ 0 w 1375"/>
                        <a:gd name="connsiteY137" fmla="*/ 1905 h 4762"/>
                        <a:gd name="connsiteX138" fmla="*/ 0 w 1375"/>
                        <a:gd name="connsiteY138" fmla="*/ 1905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375" h="4762"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lnTo>
                            <a:pt x="953" y="4763"/>
                          </a:ln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1905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lnTo>
                            <a:pt x="953" y="953"/>
                          </a:ln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3810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0" y="3810"/>
                            <a:pt x="0" y="3810"/>
                            <a:pt x="953" y="4763"/>
                          </a:cubicBezTo>
                          <a:cubicBezTo>
                            <a:pt x="0" y="3810"/>
                            <a:pt x="0" y="3810"/>
                            <a:pt x="953" y="4763"/>
                          </a:cubicBezTo>
                          <a:cubicBezTo>
                            <a:pt x="0" y="3810"/>
                            <a:pt x="0" y="3810"/>
                            <a:pt x="953" y="4763"/>
                          </a:cubicBezTo>
                          <a:cubicBezTo>
                            <a:pt x="0" y="3810"/>
                            <a:pt x="0" y="3810"/>
                            <a:pt x="953" y="4763"/>
                          </a:cubicBezTo>
                          <a:cubicBezTo>
                            <a:pt x="0" y="3810"/>
                            <a:pt x="0" y="4763"/>
                            <a:pt x="953" y="4763"/>
                          </a:cubicBezTo>
                          <a:cubicBezTo>
                            <a:pt x="0" y="4763"/>
                            <a:pt x="0" y="4763"/>
                            <a:pt x="953" y="4763"/>
                          </a:cubicBezTo>
                          <a:cubicBezTo>
                            <a:pt x="0" y="4763"/>
                            <a:pt x="0" y="4763"/>
                            <a:pt x="953" y="4763"/>
                          </a:cubicBezTo>
                          <a:cubicBezTo>
                            <a:pt x="0" y="4763"/>
                            <a:pt x="0" y="4763"/>
                            <a:pt x="953" y="4763"/>
                          </a:cubicBezTo>
                          <a:cubicBezTo>
                            <a:pt x="0" y="4763"/>
                            <a:pt x="0" y="4763"/>
                            <a:pt x="953" y="4763"/>
                          </a:cubicBezTo>
                          <a:lnTo>
                            <a:pt x="953" y="4763"/>
                          </a:lnTo>
                          <a:cubicBezTo>
                            <a:pt x="0" y="4763"/>
                            <a:pt x="953" y="4763"/>
                            <a:pt x="953" y="4763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32" name="任意多边形: 形状 1815"/>
                  <p:cNvSpPr/>
                  <p:nvPr/>
                </p:nvSpPr>
                <p:spPr>
                  <a:xfrm>
                    <a:off x="3892867" y="4831079"/>
                    <a:ext cx="1904" cy="1904"/>
                  </a:xfrm>
                  <a:custGeom>
                    <a:avLst/>
                    <a:gdLst>
                      <a:gd name="connsiteX0" fmla="*/ 1905 w 1904"/>
                      <a:gd name="connsiteY0" fmla="*/ 1905 h 1904"/>
                      <a:gd name="connsiteX1" fmla="*/ 1905 w 1904"/>
                      <a:gd name="connsiteY1" fmla="*/ 1905 h 1904"/>
                      <a:gd name="connsiteX2" fmla="*/ 1905 w 1904"/>
                      <a:gd name="connsiteY2" fmla="*/ 1905 h 1904"/>
                      <a:gd name="connsiteX3" fmla="*/ 1905 w 1904"/>
                      <a:gd name="connsiteY3" fmla="*/ 1905 h 1904"/>
                      <a:gd name="connsiteX4" fmla="*/ 1905 w 1904"/>
                      <a:gd name="connsiteY4" fmla="*/ 1905 h 1904"/>
                      <a:gd name="connsiteX5" fmla="*/ 1905 w 1904"/>
                      <a:gd name="connsiteY5" fmla="*/ 1905 h 1904"/>
                      <a:gd name="connsiteX6" fmla="*/ 1905 w 1904"/>
                      <a:gd name="connsiteY6" fmla="*/ 1905 h 1904"/>
                      <a:gd name="connsiteX7" fmla="*/ 1905 w 1904"/>
                      <a:gd name="connsiteY7" fmla="*/ 1905 h 1904"/>
                      <a:gd name="connsiteX8" fmla="*/ 1905 w 1904"/>
                      <a:gd name="connsiteY8" fmla="*/ 952 h 1904"/>
                      <a:gd name="connsiteX9" fmla="*/ 1905 w 1904"/>
                      <a:gd name="connsiteY9" fmla="*/ 952 h 1904"/>
                      <a:gd name="connsiteX10" fmla="*/ 1905 w 1904"/>
                      <a:gd name="connsiteY10" fmla="*/ 952 h 1904"/>
                      <a:gd name="connsiteX11" fmla="*/ 1905 w 1904"/>
                      <a:gd name="connsiteY11" fmla="*/ 952 h 1904"/>
                      <a:gd name="connsiteX12" fmla="*/ 1905 w 1904"/>
                      <a:gd name="connsiteY12" fmla="*/ 952 h 1904"/>
                      <a:gd name="connsiteX13" fmla="*/ 1905 w 1904"/>
                      <a:gd name="connsiteY13" fmla="*/ 952 h 1904"/>
                      <a:gd name="connsiteX14" fmla="*/ 1905 w 1904"/>
                      <a:gd name="connsiteY14" fmla="*/ 952 h 1904"/>
                      <a:gd name="connsiteX15" fmla="*/ 1905 w 1904"/>
                      <a:gd name="connsiteY15" fmla="*/ 952 h 1904"/>
                      <a:gd name="connsiteX16" fmla="*/ 1905 w 1904"/>
                      <a:gd name="connsiteY16" fmla="*/ 952 h 1904"/>
                      <a:gd name="connsiteX17" fmla="*/ 1905 w 1904"/>
                      <a:gd name="connsiteY17" fmla="*/ 952 h 1904"/>
                      <a:gd name="connsiteX18" fmla="*/ 1905 w 1904"/>
                      <a:gd name="connsiteY18" fmla="*/ 952 h 1904"/>
                      <a:gd name="connsiteX19" fmla="*/ 1905 w 1904"/>
                      <a:gd name="connsiteY19" fmla="*/ 952 h 1904"/>
                      <a:gd name="connsiteX20" fmla="*/ 1905 w 1904"/>
                      <a:gd name="connsiteY20" fmla="*/ 952 h 1904"/>
                      <a:gd name="connsiteX21" fmla="*/ 1905 w 1904"/>
                      <a:gd name="connsiteY21" fmla="*/ 952 h 1904"/>
                      <a:gd name="connsiteX22" fmla="*/ 1905 w 1904"/>
                      <a:gd name="connsiteY22" fmla="*/ 952 h 1904"/>
                      <a:gd name="connsiteX23" fmla="*/ 1905 w 1904"/>
                      <a:gd name="connsiteY23" fmla="*/ 952 h 1904"/>
                      <a:gd name="connsiteX24" fmla="*/ 1905 w 1904"/>
                      <a:gd name="connsiteY24" fmla="*/ 952 h 1904"/>
                      <a:gd name="connsiteX25" fmla="*/ 1905 w 1904"/>
                      <a:gd name="connsiteY25" fmla="*/ 952 h 1904"/>
                      <a:gd name="connsiteX26" fmla="*/ 1905 w 1904"/>
                      <a:gd name="connsiteY26" fmla="*/ 952 h 1904"/>
                      <a:gd name="connsiteX27" fmla="*/ 1905 w 1904"/>
                      <a:gd name="connsiteY27" fmla="*/ 952 h 1904"/>
                      <a:gd name="connsiteX28" fmla="*/ 1905 w 1904"/>
                      <a:gd name="connsiteY28" fmla="*/ 952 h 1904"/>
                      <a:gd name="connsiteX29" fmla="*/ 1905 w 1904"/>
                      <a:gd name="connsiteY29" fmla="*/ 952 h 1904"/>
                      <a:gd name="connsiteX30" fmla="*/ 1905 w 1904"/>
                      <a:gd name="connsiteY30" fmla="*/ 952 h 1904"/>
                      <a:gd name="connsiteX31" fmla="*/ 1905 w 1904"/>
                      <a:gd name="connsiteY31" fmla="*/ 952 h 1904"/>
                      <a:gd name="connsiteX32" fmla="*/ 952 w 1904"/>
                      <a:gd name="connsiteY32" fmla="*/ 952 h 1904"/>
                      <a:gd name="connsiteX33" fmla="*/ 952 w 1904"/>
                      <a:gd name="connsiteY33" fmla="*/ 952 h 1904"/>
                      <a:gd name="connsiteX34" fmla="*/ 952 w 1904"/>
                      <a:gd name="connsiteY34" fmla="*/ 952 h 1904"/>
                      <a:gd name="connsiteX35" fmla="*/ 952 w 1904"/>
                      <a:gd name="connsiteY35" fmla="*/ 952 h 1904"/>
                      <a:gd name="connsiteX36" fmla="*/ 952 w 1904"/>
                      <a:gd name="connsiteY36" fmla="*/ 952 h 1904"/>
                      <a:gd name="connsiteX37" fmla="*/ 952 w 1904"/>
                      <a:gd name="connsiteY37" fmla="*/ 952 h 1904"/>
                      <a:gd name="connsiteX38" fmla="*/ 952 w 1904"/>
                      <a:gd name="connsiteY38" fmla="*/ 952 h 1904"/>
                      <a:gd name="connsiteX39" fmla="*/ 952 w 1904"/>
                      <a:gd name="connsiteY39" fmla="*/ 952 h 1904"/>
                      <a:gd name="connsiteX40" fmla="*/ 952 w 1904"/>
                      <a:gd name="connsiteY40" fmla="*/ 952 h 1904"/>
                      <a:gd name="connsiteX41" fmla="*/ 952 w 1904"/>
                      <a:gd name="connsiteY41" fmla="*/ 952 h 1904"/>
                      <a:gd name="connsiteX42" fmla="*/ 952 w 1904"/>
                      <a:gd name="connsiteY42" fmla="*/ 952 h 1904"/>
                      <a:gd name="connsiteX43" fmla="*/ 952 w 1904"/>
                      <a:gd name="connsiteY43" fmla="*/ 952 h 1904"/>
                      <a:gd name="connsiteX44" fmla="*/ 952 w 1904"/>
                      <a:gd name="connsiteY44" fmla="*/ 952 h 1904"/>
                      <a:gd name="connsiteX45" fmla="*/ 952 w 1904"/>
                      <a:gd name="connsiteY45" fmla="*/ 952 h 1904"/>
                      <a:gd name="connsiteX46" fmla="*/ 952 w 1904"/>
                      <a:gd name="connsiteY46" fmla="*/ 952 h 1904"/>
                      <a:gd name="connsiteX47" fmla="*/ 952 w 1904"/>
                      <a:gd name="connsiteY47" fmla="*/ 952 h 1904"/>
                      <a:gd name="connsiteX48" fmla="*/ 952 w 1904"/>
                      <a:gd name="connsiteY48" fmla="*/ 952 h 1904"/>
                      <a:gd name="connsiteX49" fmla="*/ 952 w 1904"/>
                      <a:gd name="connsiteY49" fmla="*/ 952 h 1904"/>
                      <a:gd name="connsiteX50" fmla="*/ 952 w 1904"/>
                      <a:gd name="connsiteY50" fmla="*/ 952 h 1904"/>
                      <a:gd name="connsiteX51" fmla="*/ 952 w 1904"/>
                      <a:gd name="connsiteY51" fmla="*/ 952 h 1904"/>
                      <a:gd name="connsiteX52" fmla="*/ 952 w 1904"/>
                      <a:gd name="connsiteY52" fmla="*/ 952 h 1904"/>
                      <a:gd name="connsiteX53" fmla="*/ 952 w 1904"/>
                      <a:gd name="connsiteY53" fmla="*/ 952 h 1904"/>
                      <a:gd name="connsiteX54" fmla="*/ 952 w 1904"/>
                      <a:gd name="connsiteY54" fmla="*/ 952 h 1904"/>
                      <a:gd name="connsiteX55" fmla="*/ 952 w 1904"/>
                      <a:gd name="connsiteY55" fmla="*/ 952 h 1904"/>
                      <a:gd name="connsiteX56" fmla="*/ 952 w 1904"/>
                      <a:gd name="connsiteY56" fmla="*/ 952 h 1904"/>
                      <a:gd name="connsiteX57" fmla="*/ 952 w 1904"/>
                      <a:gd name="connsiteY57" fmla="*/ 952 h 1904"/>
                      <a:gd name="connsiteX58" fmla="*/ 952 w 1904"/>
                      <a:gd name="connsiteY58" fmla="*/ 952 h 1904"/>
                      <a:gd name="connsiteX59" fmla="*/ 952 w 1904"/>
                      <a:gd name="connsiteY59" fmla="*/ 952 h 1904"/>
                      <a:gd name="connsiteX60" fmla="*/ 952 w 1904"/>
                      <a:gd name="connsiteY60" fmla="*/ 952 h 1904"/>
                      <a:gd name="connsiteX61" fmla="*/ 1905 w 1904"/>
                      <a:gd name="connsiteY61" fmla="*/ 1905 h 1904"/>
                      <a:gd name="connsiteX62" fmla="*/ 1905 w 1904"/>
                      <a:gd name="connsiteY62" fmla="*/ 1905 h 1904"/>
                      <a:gd name="connsiteX63" fmla="*/ 1905 w 1904"/>
                      <a:gd name="connsiteY63" fmla="*/ 1905 h 1904"/>
                      <a:gd name="connsiteX64" fmla="*/ 1905 w 1904"/>
                      <a:gd name="connsiteY64" fmla="*/ 1905 h 1904"/>
                      <a:gd name="connsiteX65" fmla="*/ 1905 w 1904"/>
                      <a:gd name="connsiteY65" fmla="*/ 1905 h 1904"/>
                      <a:gd name="connsiteX66" fmla="*/ 1905 w 1904"/>
                      <a:gd name="connsiteY66" fmla="*/ 1905 h 1904"/>
                      <a:gd name="connsiteX67" fmla="*/ 1905 w 1904"/>
                      <a:gd name="connsiteY67" fmla="*/ 1905 h 1904"/>
                      <a:gd name="connsiteX68" fmla="*/ 1905 w 1904"/>
                      <a:gd name="connsiteY68" fmla="*/ 1905 h 1904"/>
                      <a:gd name="connsiteX69" fmla="*/ 1905 w 1904"/>
                      <a:gd name="connsiteY69" fmla="*/ 1905 h 1904"/>
                      <a:gd name="connsiteX70" fmla="*/ 1905 w 1904"/>
                      <a:gd name="connsiteY70" fmla="*/ 1905 h 1904"/>
                      <a:gd name="connsiteX71" fmla="*/ 1905 w 1904"/>
                      <a:gd name="connsiteY71" fmla="*/ 1905 h 1904"/>
                      <a:gd name="connsiteX72" fmla="*/ 1905 w 1904"/>
                      <a:gd name="connsiteY72" fmla="*/ 1905 h 1904"/>
                      <a:gd name="connsiteX73" fmla="*/ 0 w 1904"/>
                      <a:gd name="connsiteY73" fmla="*/ 0 h 1904"/>
                      <a:gd name="connsiteX74" fmla="*/ 0 w 1904"/>
                      <a:gd name="connsiteY74" fmla="*/ 0 h 1904"/>
                      <a:gd name="connsiteX75" fmla="*/ 0 w 1904"/>
                      <a:gd name="connsiteY75" fmla="*/ 0 h 1904"/>
                      <a:gd name="connsiteX76" fmla="*/ 0 w 1904"/>
                      <a:gd name="connsiteY76" fmla="*/ 0 h 1904"/>
                      <a:gd name="connsiteX77" fmla="*/ 0 w 1904"/>
                      <a:gd name="connsiteY77" fmla="*/ 0 h 1904"/>
                      <a:gd name="connsiteX78" fmla="*/ 952 w 1904"/>
                      <a:gd name="connsiteY78" fmla="*/ 952 h 1904"/>
                      <a:gd name="connsiteX79" fmla="*/ 952 w 1904"/>
                      <a:gd name="connsiteY79" fmla="*/ 952 h 1904"/>
                      <a:gd name="connsiteX80" fmla="*/ 952 w 1904"/>
                      <a:gd name="connsiteY80" fmla="*/ 952 h 1904"/>
                      <a:gd name="connsiteX81" fmla="*/ 952 w 1904"/>
                      <a:gd name="connsiteY81" fmla="*/ 952 h 1904"/>
                      <a:gd name="connsiteX82" fmla="*/ 952 w 1904"/>
                      <a:gd name="connsiteY82" fmla="*/ 952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4" h="1904">
                        <a:moveTo>
                          <a:pt x="1905" y="1905"/>
                        </a:move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952" y="1905"/>
                          <a:pt x="1905" y="1905"/>
                        </a:cubicBezTo>
                        <a:cubicBezTo>
                          <a:pt x="952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952"/>
                          <a:pt x="1905" y="1905"/>
                        </a:cubicBezTo>
                        <a:cubicBezTo>
                          <a:pt x="1905" y="952"/>
                          <a:pt x="1905" y="952"/>
                          <a:pt x="1905" y="1905"/>
                        </a:cubicBezTo>
                        <a:cubicBezTo>
                          <a:pt x="1905" y="952"/>
                          <a:pt x="1905" y="952"/>
                          <a:pt x="1905" y="1905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lnTo>
                          <a:pt x="1905" y="952"/>
                        </a:ln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lnTo>
                          <a:pt x="952" y="952"/>
                        </a:ln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1905" y="1905"/>
                        </a:cubicBezTo>
                        <a:cubicBezTo>
                          <a:pt x="952" y="952"/>
                          <a:pt x="952" y="952"/>
                          <a:pt x="1905" y="1905"/>
                        </a:cubicBezTo>
                        <a:cubicBezTo>
                          <a:pt x="952" y="952"/>
                          <a:pt x="952" y="952"/>
                          <a:pt x="1905" y="1905"/>
                        </a:cubicBezTo>
                        <a:cubicBezTo>
                          <a:pt x="952" y="952"/>
                          <a:pt x="952" y="952"/>
                          <a:pt x="1905" y="1905"/>
                        </a:cubicBezTo>
                        <a:cubicBezTo>
                          <a:pt x="952" y="952"/>
                          <a:pt x="952" y="952"/>
                          <a:pt x="1905" y="1905"/>
                        </a:cubicBezTo>
                        <a:cubicBezTo>
                          <a:pt x="952" y="952"/>
                          <a:pt x="952" y="1905"/>
                          <a:pt x="1905" y="1905"/>
                        </a:cubicBezTo>
                        <a:cubicBezTo>
                          <a:pt x="952" y="1905"/>
                          <a:pt x="952" y="1905"/>
                          <a:pt x="1905" y="1905"/>
                        </a:cubicBezTo>
                        <a:cubicBezTo>
                          <a:pt x="952" y="1905"/>
                          <a:pt x="952" y="1905"/>
                          <a:pt x="1905" y="1905"/>
                        </a:cubicBezTo>
                        <a:cubicBezTo>
                          <a:pt x="952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952" y="952"/>
                        </a:move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33" name="图形 2"/>
                <p:cNvGrpSpPr/>
                <p:nvPr/>
              </p:nvGrpSpPr>
              <p:grpSpPr>
                <a:xfrm>
                  <a:off x="4282969" y="4893944"/>
                  <a:ext cx="6138" cy="10477"/>
                  <a:chOff x="4282969" y="4893944"/>
                  <a:chExt cx="6138" cy="10477"/>
                </a:xfrm>
              </p:grpSpPr>
              <p:grpSp>
                <p:nvGrpSpPr>
                  <p:cNvPr id="1934" name="图形 2"/>
                  <p:cNvGrpSpPr/>
                  <p:nvPr/>
                </p:nvGrpSpPr>
                <p:grpSpPr>
                  <a:xfrm>
                    <a:off x="4282969" y="4893944"/>
                    <a:ext cx="3280" cy="10477"/>
                    <a:chOff x="4282969" y="4893944"/>
                    <a:chExt cx="3280" cy="10477"/>
                  </a:xfrm>
                </p:grpSpPr>
                <p:sp>
                  <p:nvSpPr>
                    <p:cNvPr id="1935" name="任意多边形: 形状 1818"/>
                    <p:cNvSpPr/>
                    <p:nvPr/>
                  </p:nvSpPr>
                  <p:spPr>
                    <a:xfrm>
                      <a:off x="4282969" y="4896802"/>
                      <a:ext cx="423" cy="9525"/>
                    </a:xfrm>
                    <a:custGeom>
                      <a:avLst/>
                      <a:gdLst>
                        <a:gd name="connsiteX0" fmla="*/ 423 w 423"/>
                        <a:gd name="connsiteY0" fmla="*/ 0 h 9525"/>
                        <a:gd name="connsiteX1" fmla="*/ 423 w 423"/>
                        <a:gd name="connsiteY1" fmla="*/ 0 h 9525"/>
                        <a:gd name="connsiteX2" fmla="*/ 423 w 423"/>
                        <a:gd name="connsiteY2" fmla="*/ 0 h 9525"/>
                        <a:gd name="connsiteX3" fmla="*/ 423 w 423"/>
                        <a:gd name="connsiteY3" fmla="*/ 0 h 9525"/>
                        <a:gd name="connsiteX4" fmla="*/ 423 w 423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23" h="9525">
                          <a:moveTo>
                            <a:pt x="423" y="0"/>
                          </a:move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-529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36" name="任意多边形: 形状 1819"/>
                    <p:cNvSpPr/>
                    <p:nvPr/>
                  </p:nvSpPr>
                  <p:spPr>
                    <a:xfrm>
                      <a:off x="4283392" y="48977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37" name="任意多边形: 形状 1820"/>
                    <p:cNvSpPr/>
                    <p:nvPr/>
                  </p:nvSpPr>
                  <p:spPr>
                    <a:xfrm>
                      <a:off x="4284583" y="4898706"/>
                      <a:ext cx="1666" cy="952"/>
                    </a:xfrm>
                    <a:custGeom>
                      <a:avLst/>
                      <a:gdLst>
                        <a:gd name="connsiteX0" fmla="*/ 714 w 1666"/>
                        <a:gd name="connsiteY0" fmla="*/ 953 h 952"/>
                        <a:gd name="connsiteX1" fmla="*/ 714 w 1666"/>
                        <a:gd name="connsiteY1" fmla="*/ 953 h 952"/>
                        <a:gd name="connsiteX2" fmla="*/ 714 w 1666"/>
                        <a:gd name="connsiteY2" fmla="*/ 953 h 952"/>
                        <a:gd name="connsiteX3" fmla="*/ 1667 w 1666"/>
                        <a:gd name="connsiteY3" fmla="*/ 0 h 952"/>
                        <a:gd name="connsiteX4" fmla="*/ 1667 w 1666"/>
                        <a:gd name="connsiteY4" fmla="*/ 0 h 952"/>
                        <a:gd name="connsiteX5" fmla="*/ 1667 w 1666"/>
                        <a:gd name="connsiteY5" fmla="*/ 0 h 952"/>
                        <a:gd name="connsiteX6" fmla="*/ 714 w 1666"/>
                        <a:gd name="connsiteY6" fmla="*/ 953 h 952"/>
                        <a:gd name="connsiteX7" fmla="*/ 714 w 1666"/>
                        <a:gd name="connsiteY7" fmla="*/ 953 h 952"/>
                        <a:gd name="connsiteX8" fmla="*/ 714 w 1666"/>
                        <a:gd name="connsiteY8" fmla="*/ 953 h 952"/>
                        <a:gd name="connsiteX9" fmla="*/ 714 w 1666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666" h="952">
                          <a:moveTo>
                            <a:pt x="714" y="953"/>
                          </a:moveTo>
                          <a:lnTo>
                            <a:pt x="714" y="953"/>
                          </a:lnTo>
                          <a:lnTo>
                            <a:pt x="714" y="953"/>
                          </a:ln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lnTo>
                            <a:pt x="1667" y="0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-238" y="953"/>
                            <a:pt x="-238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38" name="任意多边形: 形状 1821"/>
                    <p:cNvSpPr/>
                    <p:nvPr/>
                  </p:nvSpPr>
                  <p:spPr>
                    <a:xfrm>
                      <a:off x="4282969" y="4893944"/>
                      <a:ext cx="2328" cy="10477"/>
                    </a:xfrm>
                    <a:custGeom>
                      <a:avLst/>
                      <a:gdLst>
                        <a:gd name="connsiteX0" fmla="*/ 2328 w 2328"/>
                        <a:gd name="connsiteY0" fmla="*/ 5715 h 10477"/>
                        <a:gd name="connsiteX1" fmla="*/ 2328 w 2328"/>
                        <a:gd name="connsiteY1" fmla="*/ 5715 h 10477"/>
                        <a:gd name="connsiteX2" fmla="*/ 2328 w 2328"/>
                        <a:gd name="connsiteY2" fmla="*/ 5715 h 10477"/>
                        <a:gd name="connsiteX3" fmla="*/ 2328 w 2328"/>
                        <a:gd name="connsiteY3" fmla="*/ 5715 h 10477"/>
                        <a:gd name="connsiteX4" fmla="*/ 2328 w 2328"/>
                        <a:gd name="connsiteY4" fmla="*/ 4763 h 10477"/>
                        <a:gd name="connsiteX5" fmla="*/ 2328 w 2328"/>
                        <a:gd name="connsiteY5" fmla="*/ 4763 h 10477"/>
                        <a:gd name="connsiteX6" fmla="*/ 2328 w 2328"/>
                        <a:gd name="connsiteY6" fmla="*/ 4763 h 10477"/>
                        <a:gd name="connsiteX7" fmla="*/ 2328 w 2328"/>
                        <a:gd name="connsiteY7" fmla="*/ 4763 h 10477"/>
                        <a:gd name="connsiteX8" fmla="*/ 2328 w 2328"/>
                        <a:gd name="connsiteY8" fmla="*/ 4763 h 10477"/>
                        <a:gd name="connsiteX9" fmla="*/ 2328 w 2328"/>
                        <a:gd name="connsiteY9" fmla="*/ 4763 h 10477"/>
                        <a:gd name="connsiteX10" fmla="*/ 2328 w 2328"/>
                        <a:gd name="connsiteY10" fmla="*/ 4763 h 10477"/>
                        <a:gd name="connsiteX11" fmla="*/ 2328 w 2328"/>
                        <a:gd name="connsiteY11" fmla="*/ 4763 h 10477"/>
                        <a:gd name="connsiteX12" fmla="*/ 2328 w 2328"/>
                        <a:gd name="connsiteY12" fmla="*/ 4763 h 10477"/>
                        <a:gd name="connsiteX13" fmla="*/ 2328 w 2328"/>
                        <a:gd name="connsiteY13" fmla="*/ 4763 h 10477"/>
                        <a:gd name="connsiteX14" fmla="*/ 2328 w 2328"/>
                        <a:gd name="connsiteY14" fmla="*/ 4763 h 10477"/>
                        <a:gd name="connsiteX15" fmla="*/ 2328 w 2328"/>
                        <a:gd name="connsiteY15" fmla="*/ 4763 h 10477"/>
                        <a:gd name="connsiteX16" fmla="*/ 2328 w 2328"/>
                        <a:gd name="connsiteY16" fmla="*/ 3810 h 10477"/>
                        <a:gd name="connsiteX17" fmla="*/ 2328 w 2328"/>
                        <a:gd name="connsiteY17" fmla="*/ 3810 h 10477"/>
                        <a:gd name="connsiteX18" fmla="*/ 2328 w 2328"/>
                        <a:gd name="connsiteY18" fmla="*/ 3810 h 10477"/>
                        <a:gd name="connsiteX19" fmla="*/ 2328 w 2328"/>
                        <a:gd name="connsiteY19" fmla="*/ 2858 h 10477"/>
                        <a:gd name="connsiteX20" fmla="*/ 2328 w 2328"/>
                        <a:gd name="connsiteY20" fmla="*/ 2858 h 10477"/>
                        <a:gd name="connsiteX21" fmla="*/ 2328 w 2328"/>
                        <a:gd name="connsiteY21" fmla="*/ 2858 h 10477"/>
                        <a:gd name="connsiteX22" fmla="*/ 2328 w 2328"/>
                        <a:gd name="connsiteY22" fmla="*/ 2858 h 10477"/>
                        <a:gd name="connsiteX23" fmla="*/ 2328 w 2328"/>
                        <a:gd name="connsiteY23" fmla="*/ 2858 h 10477"/>
                        <a:gd name="connsiteX24" fmla="*/ 2328 w 2328"/>
                        <a:gd name="connsiteY24" fmla="*/ 2858 h 10477"/>
                        <a:gd name="connsiteX25" fmla="*/ 2328 w 2328"/>
                        <a:gd name="connsiteY25" fmla="*/ 2858 h 10477"/>
                        <a:gd name="connsiteX26" fmla="*/ 2328 w 2328"/>
                        <a:gd name="connsiteY26" fmla="*/ 2858 h 10477"/>
                        <a:gd name="connsiteX27" fmla="*/ 2328 w 2328"/>
                        <a:gd name="connsiteY27" fmla="*/ 2858 h 10477"/>
                        <a:gd name="connsiteX28" fmla="*/ 2328 w 2328"/>
                        <a:gd name="connsiteY28" fmla="*/ 2858 h 10477"/>
                        <a:gd name="connsiteX29" fmla="*/ 2328 w 2328"/>
                        <a:gd name="connsiteY29" fmla="*/ 2858 h 10477"/>
                        <a:gd name="connsiteX30" fmla="*/ 2328 w 2328"/>
                        <a:gd name="connsiteY30" fmla="*/ 2858 h 10477"/>
                        <a:gd name="connsiteX31" fmla="*/ 2328 w 2328"/>
                        <a:gd name="connsiteY31" fmla="*/ 2858 h 10477"/>
                        <a:gd name="connsiteX32" fmla="*/ 2328 w 2328"/>
                        <a:gd name="connsiteY32" fmla="*/ 2858 h 10477"/>
                        <a:gd name="connsiteX33" fmla="*/ 2328 w 2328"/>
                        <a:gd name="connsiteY33" fmla="*/ 2858 h 10477"/>
                        <a:gd name="connsiteX34" fmla="*/ 2328 w 2328"/>
                        <a:gd name="connsiteY34" fmla="*/ 2858 h 10477"/>
                        <a:gd name="connsiteX35" fmla="*/ 2328 w 2328"/>
                        <a:gd name="connsiteY35" fmla="*/ 2858 h 10477"/>
                        <a:gd name="connsiteX36" fmla="*/ 2328 w 2328"/>
                        <a:gd name="connsiteY36" fmla="*/ 2858 h 10477"/>
                        <a:gd name="connsiteX37" fmla="*/ 2328 w 2328"/>
                        <a:gd name="connsiteY37" fmla="*/ 2858 h 10477"/>
                        <a:gd name="connsiteX38" fmla="*/ 2328 w 2328"/>
                        <a:gd name="connsiteY38" fmla="*/ 2858 h 10477"/>
                        <a:gd name="connsiteX39" fmla="*/ 2328 w 2328"/>
                        <a:gd name="connsiteY39" fmla="*/ 2858 h 10477"/>
                        <a:gd name="connsiteX40" fmla="*/ 2328 w 2328"/>
                        <a:gd name="connsiteY40" fmla="*/ 1905 h 10477"/>
                        <a:gd name="connsiteX41" fmla="*/ 2328 w 2328"/>
                        <a:gd name="connsiteY41" fmla="*/ 1905 h 10477"/>
                        <a:gd name="connsiteX42" fmla="*/ 2328 w 2328"/>
                        <a:gd name="connsiteY42" fmla="*/ 1905 h 10477"/>
                        <a:gd name="connsiteX43" fmla="*/ 2328 w 2328"/>
                        <a:gd name="connsiteY43" fmla="*/ 1905 h 10477"/>
                        <a:gd name="connsiteX44" fmla="*/ 2328 w 2328"/>
                        <a:gd name="connsiteY44" fmla="*/ 1905 h 10477"/>
                        <a:gd name="connsiteX45" fmla="*/ 2328 w 2328"/>
                        <a:gd name="connsiteY45" fmla="*/ 1905 h 10477"/>
                        <a:gd name="connsiteX46" fmla="*/ 2328 w 2328"/>
                        <a:gd name="connsiteY46" fmla="*/ 1905 h 10477"/>
                        <a:gd name="connsiteX47" fmla="*/ 2328 w 2328"/>
                        <a:gd name="connsiteY47" fmla="*/ 1905 h 10477"/>
                        <a:gd name="connsiteX48" fmla="*/ 2328 w 2328"/>
                        <a:gd name="connsiteY48" fmla="*/ 1905 h 10477"/>
                        <a:gd name="connsiteX49" fmla="*/ 2328 w 2328"/>
                        <a:gd name="connsiteY49" fmla="*/ 1905 h 10477"/>
                        <a:gd name="connsiteX50" fmla="*/ 2328 w 2328"/>
                        <a:gd name="connsiteY50" fmla="*/ 1905 h 10477"/>
                        <a:gd name="connsiteX51" fmla="*/ 2328 w 2328"/>
                        <a:gd name="connsiteY51" fmla="*/ 1905 h 10477"/>
                        <a:gd name="connsiteX52" fmla="*/ 2328 w 2328"/>
                        <a:gd name="connsiteY52" fmla="*/ 1905 h 10477"/>
                        <a:gd name="connsiteX53" fmla="*/ 2328 w 2328"/>
                        <a:gd name="connsiteY53" fmla="*/ 953 h 10477"/>
                        <a:gd name="connsiteX54" fmla="*/ 2328 w 2328"/>
                        <a:gd name="connsiteY54" fmla="*/ 953 h 10477"/>
                        <a:gd name="connsiteX55" fmla="*/ 2328 w 2328"/>
                        <a:gd name="connsiteY55" fmla="*/ 953 h 10477"/>
                        <a:gd name="connsiteX56" fmla="*/ 2328 w 2328"/>
                        <a:gd name="connsiteY56" fmla="*/ 953 h 10477"/>
                        <a:gd name="connsiteX57" fmla="*/ 2328 w 2328"/>
                        <a:gd name="connsiteY57" fmla="*/ 953 h 10477"/>
                        <a:gd name="connsiteX58" fmla="*/ 2328 w 2328"/>
                        <a:gd name="connsiteY58" fmla="*/ 953 h 10477"/>
                        <a:gd name="connsiteX59" fmla="*/ 2328 w 2328"/>
                        <a:gd name="connsiteY59" fmla="*/ 953 h 10477"/>
                        <a:gd name="connsiteX60" fmla="*/ 2328 w 2328"/>
                        <a:gd name="connsiteY60" fmla="*/ 953 h 10477"/>
                        <a:gd name="connsiteX61" fmla="*/ 2328 w 2328"/>
                        <a:gd name="connsiteY61" fmla="*/ 953 h 10477"/>
                        <a:gd name="connsiteX62" fmla="*/ 2328 w 2328"/>
                        <a:gd name="connsiteY62" fmla="*/ 953 h 10477"/>
                        <a:gd name="connsiteX63" fmla="*/ 2328 w 2328"/>
                        <a:gd name="connsiteY63" fmla="*/ 953 h 10477"/>
                        <a:gd name="connsiteX64" fmla="*/ 2328 w 2328"/>
                        <a:gd name="connsiteY64" fmla="*/ 953 h 10477"/>
                        <a:gd name="connsiteX65" fmla="*/ 2328 w 2328"/>
                        <a:gd name="connsiteY65" fmla="*/ 953 h 10477"/>
                        <a:gd name="connsiteX66" fmla="*/ 2328 w 2328"/>
                        <a:gd name="connsiteY66" fmla="*/ 0 h 10477"/>
                        <a:gd name="connsiteX67" fmla="*/ 2328 w 2328"/>
                        <a:gd name="connsiteY67" fmla="*/ 0 h 10477"/>
                        <a:gd name="connsiteX68" fmla="*/ 2328 w 2328"/>
                        <a:gd name="connsiteY68" fmla="*/ 0 h 10477"/>
                        <a:gd name="connsiteX69" fmla="*/ 2328 w 2328"/>
                        <a:gd name="connsiteY69" fmla="*/ 0 h 10477"/>
                        <a:gd name="connsiteX70" fmla="*/ 2328 w 2328"/>
                        <a:gd name="connsiteY70" fmla="*/ 0 h 10477"/>
                        <a:gd name="connsiteX71" fmla="*/ 2328 w 2328"/>
                        <a:gd name="connsiteY71" fmla="*/ 0 h 10477"/>
                        <a:gd name="connsiteX72" fmla="*/ 2328 w 2328"/>
                        <a:gd name="connsiteY72" fmla="*/ 0 h 10477"/>
                        <a:gd name="connsiteX73" fmla="*/ 2328 w 2328"/>
                        <a:gd name="connsiteY73" fmla="*/ 0 h 10477"/>
                        <a:gd name="connsiteX74" fmla="*/ 2328 w 2328"/>
                        <a:gd name="connsiteY74" fmla="*/ 0 h 10477"/>
                        <a:gd name="connsiteX75" fmla="*/ 2328 w 2328"/>
                        <a:gd name="connsiteY75" fmla="*/ 0 h 10477"/>
                        <a:gd name="connsiteX76" fmla="*/ 2328 w 2328"/>
                        <a:gd name="connsiteY76" fmla="*/ 0 h 10477"/>
                        <a:gd name="connsiteX77" fmla="*/ 2328 w 2328"/>
                        <a:gd name="connsiteY77" fmla="*/ 953 h 10477"/>
                        <a:gd name="connsiteX78" fmla="*/ 2328 w 2328"/>
                        <a:gd name="connsiteY78" fmla="*/ 1905 h 10477"/>
                        <a:gd name="connsiteX79" fmla="*/ 2328 w 2328"/>
                        <a:gd name="connsiteY79" fmla="*/ 1905 h 10477"/>
                        <a:gd name="connsiteX80" fmla="*/ 2328 w 2328"/>
                        <a:gd name="connsiteY80" fmla="*/ 1905 h 10477"/>
                        <a:gd name="connsiteX81" fmla="*/ 2328 w 2328"/>
                        <a:gd name="connsiteY81" fmla="*/ 2858 h 10477"/>
                        <a:gd name="connsiteX82" fmla="*/ 2328 w 2328"/>
                        <a:gd name="connsiteY82" fmla="*/ 2858 h 10477"/>
                        <a:gd name="connsiteX83" fmla="*/ 2328 w 2328"/>
                        <a:gd name="connsiteY83" fmla="*/ 2858 h 10477"/>
                        <a:gd name="connsiteX84" fmla="*/ 2328 w 2328"/>
                        <a:gd name="connsiteY84" fmla="*/ 2858 h 10477"/>
                        <a:gd name="connsiteX85" fmla="*/ 2328 w 2328"/>
                        <a:gd name="connsiteY85" fmla="*/ 2858 h 10477"/>
                        <a:gd name="connsiteX86" fmla="*/ 2328 w 2328"/>
                        <a:gd name="connsiteY86" fmla="*/ 2858 h 10477"/>
                        <a:gd name="connsiteX87" fmla="*/ 2328 w 2328"/>
                        <a:gd name="connsiteY87" fmla="*/ 2858 h 10477"/>
                        <a:gd name="connsiteX88" fmla="*/ 2328 w 2328"/>
                        <a:gd name="connsiteY88" fmla="*/ 2858 h 10477"/>
                        <a:gd name="connsiteX89" fmla="*/ 2328 w 2328"/>
                        <a:gd name="connsiteY89" fmla="*/ 2858 h 10477"/>
                        <a:gd name="connsiteX90" fmla="*/ 2328 w 2328"/>
                        <a:gd name="connsiteY90" fmla="*/ 2858 h 10477"/>
                        <a:gd name="connsiteX91" fmla="*/ 2328 w 2328"/>
                        <a:gd name="connsiteY91" fmla="*/ 2858 h 10477"/>
                        <a:gd name="connsiteX92" fmla="*/ 2328 w 2328"/>
                        <a:gd name="connsiteY92" fmla="*/ 2858 h 10477"/>
                        <a:gd name="connsiteX93" fmla="*/ 2328 w 2328"/>
                        <a:gd name="connsiteY93" fmla="*/ 2858 h 10477"/>
                        <a:gd name="connsiteX94" fmla="*/ 2328 w 2328"/>
                        <a:gd name="connsiteY94" fmla="*/ 2858 h 10477"/>
                        <a:gd name="connsiteX95" fmla="*/ 2328 w 2328"/>
                        <a:gd name="connsiteY95" fmla="*/ 2858 h 10477"/>
                        <a:gd name="connsiteX96" fmla="*/ 2328 w 2328"/>
                        <a:gd name="connsiteY96" fmla="*/ 2858 h 10477"/>
                        <a:gd name="connsiteX97" fmla="*/ 2328 w 2328"/>
                        <a:gd name="connsiteY97" fmla="*/ 3810 h 10477"/>
                        <a:gd name="connsiteX98" fmla="*/ 2328 w 2328"/>
                        <a:gd name="connsiteY98" fmla="*/ 3810 h 10477"/>
                        <a:gd name="connsiteX99" fmla="*/ 2328 w 2328"/>
                        <a:gd name="connsiteY99" fmla="*/ 3810 h 10477"/>
                        <a:gd name="connsiteX100" fmla="*/ 2328 w 2328"/>
                        <a:gd name="connsiteY100" fmla="*/ 3810 h 10477"/>
                        <a:gd name="connsiteX101" fmla="*/ 2328 w 2328"/>
                        <a:gd name="connsiteY101" fmla="*/ 3810 h 10477"/>
                        <a:gd name="connsiteX102" fmla="*/ 2328 w 2328"/>
                        <a:gd name="connsiteY102" fmla="*/ 4763 h 10477"/>
                        <a:gd name="connsiteX103" fmla="*/ 2328 w 2328"/>
                        <a:gd name="connsiteY103" fmla="*/ 5715 h 10477"/>
                        <a:gd name="connsiteX104" fmla="*/ 2328 w 2328"/>
                        <a:gd name="connsiteY104" fmla="*/ 5715 h 10477"/>
                        <a:gd name="connsiteX105" fmla="*/ 2328 w 2328"/>
                        <a:gd name="connsiteY105" fmla="*/ 5715 h 10477"/>
                        <a:gd name="connsiteX106" fmla="*/ 2328 w 2328"/>
                        <a:gd name="connsiteY106" fmla="*/ 6668 h 10477"/>
                        <a:gd name="connsiteX107" fmla="*/ 2328 w 2328"/>
                        <a:gd name="connsiteY107" fmla="*/ 7620 h 10477"/>
                        <a:gd name="connsiteX108" fmla="*/ 2328 w 2328"/>
                        <a:gd name="connsiteY108" fmla="*/ 7620 h 10477"/>
                        <a:gd name="connsiteX109" fmla="*/ 2328 w 2328"/>
                        <a:gd name="connsiteY109" fmla="*/ 7620 h 10477"/>
                        <a:gd name="connsiteX110" fmla="*/ 2328 w 2328"/>
                        <a:gd name="connsiteY110" fmla="*/ 7620 h 10477"/>
                        <a:gd name="connsiteX111" fmla="*/ 2328 w 2328"/>
                        <a:gd name="connsiteY111" fmla="*/ 7620 h 10477"/>
                        <a:gd name="connsiteX112" fmla="*/ 2328 w 2328"/>
                        <a:gd name="connsiteY112" fmla="*/ 8573 h 10477"/>
                        <a:gd name="connsiteX113" fmla="*/ 2328 w 2328"/>
                        <a:gd name="connsiteY113" fmla="*/ 9525 h 10477"/>
                        <a:gd name="connsiteX114" fmla="*/ 2328 w 2328"/>
                        <a:gd name="connsiteY114" fmla="*/ 10478 h 10477"/>
                        <a:gd name="connsiteX115" fmla="*/ 2328 w 2328"/>
                        <a:gd name="connsiteY115" fmla="*/ 10478 h 10477"/>
                        <a:gd name="connsiteX116" fmla="*/ 2328 w 2328"/>
                        <a:gd name="connsiteY116" fmla="*/ 10478 h 10477"/>
                        <a:gd name="connsiteX117" fmla="*/ 2328 w 2328"/>
                        <a:gd name="connsiteY117" fmla="*/ 10478 h 10477"/>
                        <a:gd name="connsiteX118" fmla="*/ 2328 w 2328"/>
                        <a:gd name="connsiteY118" fmla="*/ 10478 h 10477"/>
                        <a:gd name="connsiteX119" fmla="*/ 2328 w 2328"/>
                        <a:gd name="connsiteY119" fmla="*/ 10478 h 10477"/>
                        <a:gd name="connsiteX120" fmla="*/ 2328 w 2328"/>
                        <a:gd name="connsiteY120" fmla="*/ 10478 h 10477"/>
                        <a:gd name="connsiteX121" fmla="*/ 2328 w 2328"/>
                        <a:gd name="connsiteY121" fmla="*/ 5715 h 10477"/>
                        <a:gd name="connsiteX122" fmla="*/ 2328 w 2328"/>
                        <a:gd name="connsiteY122" fmla="*/ 5715 h 10477"/>
                        <a:gd name="connsiteX123" fmla="*/ 2328 w 2328"/>
                        <a:gd name="connsiteY123" fmla="*/ 5715 h 10477"/>
                        <a:gd name="connsiteX124" fmla="*/ 2328 w 2328"/>
                        <a:gd name="connsiteY124" fmla="*/ 5715 h 10477"/>
                        <a:gd name="connsiteX125" fmla="*/ 2328 w 2328"/>
                        <a:gd name="connsiteY125" fmla="*/ 5715 h 10477"/>
                        <a:gd name="connsiteX126" fmla="*/ 2328 w 2328"/>
                        <a:gd name="connsiteY126" fmla="*/ 5715 h 10477"/>
                        <a:gd name="connsiteX127" fmla="*/ 2328 w 2328"/>
                        <a:gd name="connsiteY127" fmla="*/ 5715 h 10477"/>
                        <a:gd name="connsiteX128" fmla="*/ 2328 w 2328"/>
                        <a:gd name="connsiteY128" fmla="*/ 5715 h 10477"/>
                        <a:gd name="connsiteX129" fmla="*/ 423 w 2328"/>
                        <a:gd name="connsiteY129" fmla="*/ 2858 h 10477"/>
                        <a:gd name="connsiteX130" fmla="*/ 423 w 2328"/>
                        <a:gd name="connsiteY130" fmla="*/ 2858 h 10477"/>
                        <a:gd name="connsiteX131" fmla="*/ 423 w 2328"/>
                        <a:gd name="connsiteY131" fmla="*/ 2858 h 10477"/>
                        <a:gd name="connsiteX132" fmla="*/ 423 w 2328"/>
                        <a:gd name="connsiteY132" fmla="*/ 2858 h 10477"/>
                        <a:gd name="connsiteX133" fmla="*/ 423 w 2328"/>
                        <a:gd name="connsiteY133" fmla="*/ 2858 h 10477"/>
                        <a:gd name="connsiteX134" fmla="*/ 423 w 2328"/>
                        <a:gd name="connsiteY134" fmla="*/ 3810 h 10477"/>
                        <a:gd name="connsiteX135" fmla="*/ 423 w 2328"/>
                        <a:gd name="connsiteY135" fmla="*/ 3810 h 10477"/>
                        <a:gd name="connsiteX136" fmla="*/ 423 w 2328"/>
                        <a:gd name="connsiteY136" fmla="*/ 3810 h 10477"/>
                        <a:gd name="connsiteX137" fmla="*/ 423 w 2328"/>
                        <a:gd name="connsiteY137" fmla="*/ 3810 h 10477"/>
                        <a:gd name="connsiteX138" fmla="*/ 423 w 2328"/>
                        <a:gd name="connsiteY138" fmla="*/ 3810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328" h="10477">
                          <a:moveTo>
                            <a:pt x="2328" y="5715"/>
                          </a:moveTo>
                          <a:cubicBezTo>
                            <a:pt x="2328" y="5715"/>
                            <a:pt x="2328" y="5715"/>
                            <a:pt x="2328" y="5715"/>
                          </a:cubicBezTo>
                          <a:lnTo>
                            <a:pt x="2328" y="5715"/>
                          </a:lnTo>
                          <a:cubicBezTo>
                            <a:pt x="2328" y="4763"/>
                            <a:pt x="2328" y="4763"/>
                            <a:pt x="2328" y="5715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lnTo>
                            <a:pt x="2328" y="953"/>
                          </a:ln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4763"/>
                          </a:cubicBezTo>
                          <a:cubicBezTo>
                            <a:pt x="2328" y="4763"/>
                            <a:pt x="2328" y="4763"/>
                            <a:pt x="2328" y="5715"/>
                          </a:cubicBezTo>
                          <a:cubicBezTo>
                            <a:pt x="2328" y="5715"/>
                            <a:pt x="2328" y="5715"/>
                            <a:pt x="2328" y="5715"/>
                          </a:cubicBezTo>
                          <a:cubicBezTo>
                            <a:pt x="2328" y="5715"/>
                            <a:pt x="2328" y="5715"/>
                            <a:pt x="2328" y="5715"/>
                          </a:cubicBezTo>
                          <a:cubicBezTo>
                            <a:pt x="2328" y="5715"/>
                            <a:pt x="2328" y="5715"/>
                            <a:pt x="2328" y="6668"/>
                          </a:cubicBezTo>
                          <a:cubicBezTo>
                            <a:pt x="2328" y="6668"/>
                            <a:pt x="2328" y="6668"/>
                            <a:pt x="2328" y="7620"/>
                          </a:cubicBezTo>
                          <a:cubicBezTo>
                            <a:pt x="2328" y="7620"/>
                            <a:pt x="2328" y="7620"/>
                            <a:pt x="2328" y="7620"/>
                          </a:cubicBezTo>
                          <a:cubicBezTo>
                            <a:pt x="2328" y="7620"/>
                            <a:pt x="2328" y="7620"/>
                            <a:pt x="2328" y="7620"/>
                          </a:cubicBezTo>
                          <a:cubicBezTo>
                            <a:pt x="2328" y="7620"/>
                            <a:pt x="2328" y="7620"/>
                            <a:pt x="2328" y="7620"/>
                          </a:cubicBezTo>
                          <a:cubicBezTo>
                            <a:pt x="2328" y="7620"/>
                            <a:pt x="2328" y="7620"/>
                            <a:pt x="2328" y="7620"/>
                          </a:cubicBezTo>
                          <a:cubicBezTo>
                            <a:pt x="2328" y="7620"/>
                            <a:pt x="2328" y="7620"/>
                            <a:pt x="2328" y="8573"/>
                          </a:cubicBezTo>
                          <a:cubicBezTo>
                            <a:pt x="2328" y="8573"/>
                            <a:pt x="2328" y="8573"/>
                            <a:pt x="2328" y="9525"/>
                          </a:cubicBezTo>
                          <a:cubicBezTo>
                            <a:pt x="2328" y="9525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2328" y="10478"/>
                            <a:pt x="2328" y="10478"/>
                            <a:pt x="2328" y="10478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cubicBezTo>
                            <a:pt x="1376" y="5715"/>
                            <a:pt x="1376" y="5715"/>
                            <a:pt x="2328" y="5715"/>
                          </a:cubicBezTo>
                          <a:lnTo>
                            <a:pt x="2328" y="5715"/>
                          </a:lnTo>
                          <a:cubicBezTo>
                            <a:pt x="2328" y="5715"/>
                            <a:pt x="2328" y="5715"/>
                            <a:pt x="2328" y="5715"/>
                          </a:cubicBezTo>
                          <a:close/>
                          <a:moveTo>
                            <a:pt x="423" y="2858"/>
                          </a:moveTo>
                          <a:cubicBezTo>
                            <a:pt x="-529" y="2858"/>
                            <a:pt x="423" y="2858"/>
                            <a:pt x="423" y="2858"/>
                          </a:cubicBezTo>
                          <a:cubicBezTo>
                            <a:pt x="423" y="2858"/>
                            <a:pt x="423" y="2858"/>
                            <a:pt x="423" y="2858"/>
                          </a:cubicBezTo>
                          <a:cubicBezTo>
                            <a:pt x="423" y="2858"/>
                            <a:pt x="423" y="2858"/>
                            <a:pt x="423" y="2858"/>
                          </a:cubicBezTo>
                          <a:cubicBezTo>
                            <a:pt x="423" y="2858"/>
                            <a:pt x="423" y="2858"/>
                            <a:pt x="423" y="2858"/>
                          </a:cubicBezTo>
                          <a:close/>
                          <a:moveTo>
                            <a:pt x="423" y="3810"/>
                          </a:moveTo>
                          <a:cubicBezTo>
                            <a:pt x="423" y="3810"/>
                            <a:pt x="423" y="3810"/>
                            <a:pt x="423" y="3810"/>
                          </a:cubicBezTo>
                          <a:cubicBezTo>
                            <a:pt x="423" y="3810"/>
                            <a:pt x="423" y="3810"/>
                            <a:pt x="423" y="3810"/>
                          </a:cubicBezTo>
                          <a:cubicBezTo>
                            <a:pt x="423" y="3810"/>
                            <a:pt x="423" y="3810"/>
                            <a:pt x="423" y="3810"/>
                          </a:cubicBezTo>
                          <a:cubicBezTo>
                            <a:pt x="423" y="3810"/>
                            <a:pt x="423" y="3810"/>
                            <a:pt x="423" y="3810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39" name="任意多边形: 形状 1822"/>
                  <p:cNvSpPr/>
                  <p:nvPr/>
                </p:nvSpPr>
                <p:spPr>
                  <a:xfrm>
                    <a:off x="4286250" y="4901564"/>
                    <a:ext cx="2857" cy="1904"/>
                  </a:xfrm>
                  <a:custGeom>
                    <a:avLst/>
                    <a:gdLst>
                      <a:gd name="connsiteX0" fmla="*/ 2857 w 2857"/>
                      <a:gd name="connsiteY0" fmla="*/ 1905 h 1904"/>
                      <a:gd name="connsiteX1" fmla="*/ 2857 w 2857"/>
                      <a:gd name="connsiteY1" fmla="*/ 1905 h 1904"/>
                      <a:gd name="connsiteX2" fmla="*/ 2857 w 2857"/>
                      <a:gd name="connsiteY2" fmla="*/ 1905 h 1904"/>
                      <a:gd name="connsiteX3" fmla="*/ 2857 w 2857"/>
                      <a:gd name="connsiteY3" fmla="*/ 1905 h 1904"/>
                      <a:gd name="connsiteX4" fmla="*/ 2857 w 2857"/>
                      <a:gd name="connsiteY4" fmla="*/ 1905 h 1904"/>
                      <a:gd name="connsiteX5" fmla="*/ 2857 w 2857"/>
                      <a:gd name="connsiteY5" fmla="*/ 1905 h 1904"/>
                      <a:gd name="connsiteX6" fmla="*/ 2857 w 2857"/>
                      <a:gd name="connsiteY6" fmla="*/ 1905 h 1904"/>
                      <a:gd name="connsiteX7" fmla="*/ 2857 w 2857"/>
                      <a:gd name="connsiteY7" fmla="*/ 1905 h 1904"/>
                      <a:gd name="connsiteX8" fmla="*/ 1905 w 2857"/>
                      <a:gd name="connsiteY8" fmla="*/ 953 h 1904"/>
                      <a:gd name="connsiteX9" fmla="*/ 1905 w 2857"/>
                      <a:gd name="connsiteY9" fmla="*/ 953 h 1904"/>
                      <a:gd name="connsiteX10" fmla="*/ 1905 w 2857"/>
                      <a:gd name="connsiteY10" fmla="*/ 953 h 1904"/>
                      <a:gd name="connsiteX11" fmla="*/ 1905 w 2857"/>
                      <a:gd name="connsiteY11" fmla="*/ 953 h 1904"/>
                      <a:gd name="connsiteX12" fmla="*/ 1905 w 2857"/>
                      <a:gd name="connsiteY12" fmla="*/ 953 h 1904"/>
                      <a:gd name="connsiteX13" fmla="*/ 1905 w 2857"/>
                      <a:gd name="connsiteY13" fmla="*/ 953 h 1904"/>
                      <a:gd name="connsiteX14" fmla="*/ 1905 w 2857"/>
                      <a:gd name="connsiteY14" fmla="*/ 953 h 1904"/>
                      <a:gd name="connsiteX15" fmla="*/ 1905 w 2857"/>
                      <a:gd name="connsiteY15" fmla="*/ 953 h 1904"/>
                      <a:gd name="connsiteX16" fmla="*/ 1905 w 2857"/>
                      <a:gd name="connsiteY16" fmla="*/ 953 h 1904"/>
                      <a:gd name="connsiteX17" fmla="*/ 1905 w 2857"/>
                      <a:gd name="connsiteY17" fmla="*/ 953 h 1904"/>
                      <a:gd name="connsiteX18" fmla="*/ 1905 w 2857"/>
                      <a:gd name="connsiteY18" fmla="*/ 953 h 1904"/>
                      <a:gd name="connsiteX19" fmla="*/ 1905 w 2857"/>
                      <a:gd name="connsiteY19" fmla="*/ 953 h 1904"/>
                      <a:gd name="connsiteX20" fmla="*/ 1905 w 2857"/>
                      <a:gd name="connsiteY20" fmla="*/ 953 h 1904"/>
                      <a:gd name="connsiteX21" fmla="*/ 1905 w 2857"/>
                      <a:gd name="connsiteY21" fmla="*/ 953 h 1904"/>
                      <a:gd name="connsiteX22" fmla="*/ 1905 w 2857"/>
                      <a:gd name="connsiteY22" fmla="*/ 953 h 1904"/>
                      <a:gd name="connsiteX23" fmla="*/ 1905 w 2857"/>
                      <a:gd name="connsiteY23" fmla="*/ 953 h 1904"/>
                      <a:gd name="connsiteX24" fmla="*/ 1905 w 2857"/>
                      <a:gd name="connsiteY24" fmla="*/ 953 h 1904"/>
                      <a:gd name="connsiteX25" fmla="*/ 1905 w 2857"/>
                      <a:gd name="connsiteY25" fmla="*/ 953 h 1904"/>
                      <a:gd name="connsiteX26" fmla="*/ 1905 w 2857"/>
                      <a:gd name="connsiteY26" fmla="*/ 953 h 1904"/>
                      <a:gd name="connsiteX27" fmla="*/ 1905 w 2857"/>
                      <a:gd name="connsiteY27" fmla="*/ 953 h 1904"/>
                      <a:gd name="connsiteX28" fmla="*/ 1905 w 2857"/>
                      <a:gd name="connsiteY28" fmla="*/ 953 h 1904"/>
                      <a:gd name="connsiteX29" fmla="*/ 1905 w 2857"/>
                      <a:gd name="connsiteY29" fmla="*/ 953 h 1904"/>
                      <a:gd name="connsiteX30" fmla="*/ 1905 w 2857"/>
                      <a:gd name="connsiteY30" fmla="*/ 953 h 1904"/>
                      <a:gd name="connsiteX31" fmla="*/ 1905 w 2857"/>
                      <a:gd name="connsiteY31" fmla="*/ 953 h 1904"/>
                      <a:gd name="connsiteX32" fmla="*/ 952 w 2857"/>
                      <a:gd name="connsiteY32" fmla="*/ 1905 h 1904"/>
                      <a:gd name="connsiteX33" fmla="*/ 952 w 2857"/>
                      <a:gd name="connsiteY33" fmla="*/ 1905 h 1904"/>
                      <a:gd name="connsiteX34" fmla="*/ 952 w 2857"/>
                      <a:gd name="connsiteY34" fmla="*/ 1905 h 1904"/>
                      <a:gd name="connsiteX35" fmla="*/ 952 w 2857"/>
                      <a:gd name="connsiteY35" fmla="*/ 1905 h 1904"/>
                      <a:gd name="connsiteX36" fmla="*/ 952 w 2857"/>
                      <a:gd name="connsiteY36" fmla="*/ 1905 h 1904"/>
                      <a:gd name="connsiteX37" fmla="*/ 952 w 2857"/>
                      <a:gd name="connsiteY37" fmla="*/ 1905 h 1904"/>
                      <a:gd name="connsiteX38" fmla="*/ 952 w 2857"/>
                      <a:gd name="connsiteY38" fmla="*/ 1905 h 1904"/>
                      <a:gd name="connsiteX39" fmla="*/ 952 w 2857"/>
                      <a:gd name="connsiteY39" fmla="*/ 1905 h 1904"/>
                      <a:gd name="connsiteX40" fmla="*/ 952 w 2857"/>
                      <a:gd name="connsiteY40" fmla="*/ 1905 h 1904"/>
                      <a:gd name="connsiteX41" fmla="*/ 952 w 2857"/>
                      <a:gd name="connsiteY41" fmla="*/ 1905 h 1904"/>
                      <a:gd name="connsiteX42" fmla="*/ 952 w 2857"/>
                      <a:gd name="connsiteY42" fmla="*/ 1905 h 1904"/>
                      <a:gd name="connsiteX43" fmla="*/ 952 w 2857"/>
                      <a:gd name="connsiteY43" fmla="*/ 1905 h 1904"/>
                      <a:gd name="connsiteX44" fmla="*/ 952 w 2857"/>
                      <a:gd name="connsiteY44" fmla="*/ 1905 h 1904"/>
                      <a:gd name="connsiteX45" fmla="*/ 952 w 2857"/>
                      <a:gd name="connsiteY45" fmla="*/ 1905 h 1904"/>
                      <a:gd name="connsiteX46" fmla="*/ 952 w 2857"/>
                      <a:gd name="connsiteY46" fmla="*/ 1905 h 1904"/>
                      <a:gd name="connsiteX47" fmla="*/ 952 w 2857"/>
                      <a:gd name="connsiteY47" fmla="*/ 1905 h 1904"/>
                      <a:gd name="connsiteX48" fmla="*/ 952 w 2857"/>
                      <a:gd name="connsiteY48" fmla="*/ 1905 h 1904"/>
                      <a:gd name="connsiteX49" fmla="*/ 952 w 2857"/>
                      <a:gd name="connsiteY49" fmla="*/ 1905 h 1904"/>
                      <a:gd name="connsiteX50" fmla="*/ 952 w 2857"/>
                      <a:gd name="connsiteY50" fmla="*/ 1905 h 1904"/>
                      <a:gd name="connsiteX51" fmla="*/ 952 w 2857"/>
                      <a:gd name="connsiteY51" fmla="*/ 1905 h 1904"/>
                      <a:gd name="connsiteX52" fmla="*/ 952 w 2857"/>
                      <a:gd name="connsiteY52" fmla="*/ 1905 h 1904"/>
                      <a:gd name="connsiteX53" fmla="*/ 952 w 2857"/>
                      <a:gd name="connsiteY53" fmla="*/ 1905 h 1904"/>
                      <a:gd name="connsiteX54" fmla="*/ 952 w 2857"/>
                      <a:gd name="connsiteY54" fmla="*/ 1905 h 1904"/>
                      <a:gd name="connsiteX55" fmla="*/ 952 w 2857"/>
                      <a:gd name="connsiteY55" fmla="*/ 1905 h 1904"/>
                      <a:gd name="connsiteX56" fmla="*/ 952 w 2857"/>
                      <a:gd name="connsiteY56" fmla="*/ 1905 h 1904"/>
                      <a:gd name="connsiteX57" fmla="*/ 952 w 2857"/>
                      <a:gd name="connsiteY57" fmla="*/ 1905 h 1904"/>
                      <a:gd name="connsiteX58" fmla="*/ 952 w 2857"/>
                      <a:gd name="connsiteY58" fmla="*/ 1905 h 1904"/>
                      <a:gd name="connsiteX59" fmla="*/ 952 w 2857"/>
                      <a:gd name="connsiteY59" fmla="*/ 1905 h 1904"/>
                      <a:gd name="connsiteX60" fmla="*/ 952 w 2857"/>
                      <a:gd name="connsiteY60" fmla="*/ 1905 h 1904"/>
                      <a:gd name="connsiteX61" fmla="*/ 952 w 2857"/>
                      <a:gd name="connsiteY61" fmla="*/ 1905 h 1904"/>
                      <a:gd name="connsiteX62" fmla="*/ 952 w 2857"/>
                      <a:gd name="connsiteY62" fmla="*/ 1905 h 1904"/>
                      <a:gd name="connsiteX63" fmla="*/ 2857 w 2857"/>
                      <a:gd name="connsiteY63" fmla="*/ 1905 h 1904"/>
                      <a:gd name="connsiteX64" fmla="*/ 2857 w 2857"/>
                      <a:gd name="connsiteY64" fmla="*/ 1905 h 1904"/>
                      <a:gd name="connsiteX65" fmla="*/ 2857 w 2857"/>
                      <a:gd name="connsiteY65" fmla="*/ 1905 h 1904"/>
                      <a:gd name="connsiteX66" fmla="*/ 2857 w 2857"/>
                      <a:gd name="connsiteY66" fmla="*/ 1905 h 1904"/>
                      <a:gd name="connsiteX67" fmla="*/ 2857 w 2857"/>
                      <a:gd name="connsiteY67" fmla="*/ 1905 h 1904"/>
                      <a:gd name="connsiteX68" fmla="*/ 2857 w 2857"/>
                      <a:gd name="connsiteY68" fmla="*/ 1905 h 1904"/>
                      <a:gd name="connsiteX69" fmla="*/ 2857 w 2857"/>
                      <a:gd name="connsiteY69" fmla="*/ 1905 h 1904"/>
                      <a:gd name="connsiteX70" fmla="*/ 2857 w 2857"/>
                      <a:gd name="connsiteY70" fmla="*/ 1905 h 1904"/>
                      <a:gd name="connsiteX71" fmla="*/ 2857 w 2857"/>
                      <a:gd name="connsiteY71" fmla="*/ 1905 h 1904"/>
                      <a:gd name="connsiteX72" fmla="*/ 2857 w 2857"/>
                      <a:gd name="connsiteY72" fmla="*/ 1905 h 1904"/>
                      <a:gd name="connsiteX73" fmla="*/ 0 w 2857"/>
                      <a:gd name="connsiteY73" fmla="*/ 0 h 1904"/>
                      <a:gd name="connsiteX74" fmla="*/ 0 w 2857"/>
                      <a:gd name="connsiteY74" fmla="*/ 0 h 1904"/>
                      <a:gd name="connsiteX75" fmla="*/ 0 w 2857"/>
                      <a:gd name="connsiteY75" fmla="*/ 0 h 1904"/>
                      <a:gd name="connsiteX76" fmla="*/ 0 w 2857"/>
                      <a:gd name="connsiteY76" fmla="*/ 0 h 1904"/>
                      <a:gd name="connsiteX77" fmla="*/ 0 w 2857"/>
                      <a:gd name="connsiteY77" fmla="*/ 0 h 1904"/>
                      <a:gd name="connsiteX78" fmla="*/ 952 w 2857"/>
                      <a:gd name="connsiteY78" fmla="*/ 953 h 1904"/>
                      <a:gd name="connsiteX79" fmla="*/ 952 w 2857"/>
                      <a:gd name="connsiteY79" fmla="*/ 953 h 1904"/>
                      <a:gd name="connsiteX80" fmla="*/ 952 w 2857"/>
                      <a:gd name="connsiteY80" fmla="*/ 953 h 1904"/>
                      <a:gd name="connsiteX81" fmla="*/ 952 w 2857"/>
                      <a:gd name="connsiteY81" fmla="*/ 953 h 1904"/>
                      <a:gd name="connsiteX82" fmla="*/ 952 w 2857"/>
                      <a:gd name="connsiteY82" fmla="*/ 953 h 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857" h="1904">
                        <a:moveTo>
                          <a:pt x="2857" y="1905"/>
                        </a:moveTo>
                        <a:cubicBezTo>
                          <a:pt x="2857" y="1905"/>
                          <a:pt x="1905" y="1905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1905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lnTo>
                          <a:pt x="1905" y="953"/>
                        </a:ln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cubicBezTo>
                          <a:pt x="1905" y="953"/>
                          <a:pt x="1905" y="953"/>
                          <a:pt x="1905" y="953"/>
                        </a:cubicBezTo>
                        <a:lnTo>
                          <a:pt x="952" y="1905"/>
                        </a:ln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953"/>
                          <a:pt x="2857" y="1905"/>
                        </a:cubicBezTo>
                        <a:cubicBezTo>
                          <a:pt x="1905" y="953"/>
                          <a:pt x="1905" y="1905"/>
                          <a:pt x="2857" y="1905"/>
                        </a:cubicBezTo>
                        <a:cubicBezTo>
                          <a:pt x="1905" y="1905"/>
                          <a:pt x="1905" y="1905"/>
                          <a:pt x="2857" y="1905"/>
                        </a:cubicBezTo>
                        <a:cubicBezTo>
                          <a:pt x="1905" y="1905"/>
                          <a:pt x="1905" y="1905"/>
                          <a:pt x="2857" y="1905"/>
                        </a:cubicBezTo>
                        <a:cubicBezTo>
                          <a:pt x="1905" y="1905"/>
                          <a:pt x="1905" y="1905"/>
                          <a:pt x="2857" y="1905"/>
                        </a:cubicBezTo>
                        <a:cubicBezTo>
                          <a:pt x="1905" y="1905"/>
                          <a:pt x="1905" y="1905"/>
                          <a:pt x="2857" y="1905"/>
                        </a:cubicBezTo>
                        <a:cubicBezTo>
                          <a:pt x="1905" y="1905"/>
                          <a:pt x="2857" y="1905"/>
                          <a:pt x="2857" y="1905"/>
                        </a:cubicBezTo>
                        <a:cubicBezTo>
                          <a:pt x="2857" y="1905"/>
                          <a:pt x="2857" y="1905"/>
                          <a:pt x="2857" y="1905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952" y="953"/>
                        </a:move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40" name="图形 2"/>
                <p:cNvGrpSpPr/>
                <p:nvPr/>
              </p:nvGrpSpPr>
              <p:grpSpPr>
                <a:xfrm>
                  <a:off x="4288155" y="4896802"/>
                  <a:ext cx="2857" cy="3809"/>
                  <a:chOff x="4288155" y="4896802"/>
                  <a:chExt cx="2857" cy="3809"/>
                </a:xfrm>
              </p:grpSpPr>
              <p:grpSp>
                <p:nvGrpSpPr>
                  <p:cNvPr id="1941" name="图形 2"/>
                  <p:cNvGrpSpPr/>
                  <p:nvPr/>
                </p:nvGrpSpPr>
                <p:grpSpPr>
                  <a:xfrm>
                    <a:off x="4288155" y="4896802"/>
                    <a:ext cx="1666" cy="1904"/>
                    <a:chOff x="4288155" y="4896802"/>
                    <a:chExt cx="1666" cy="1904"/>
                  </a:xfrm>
                </p:grpSpPr>
                <p:sp>
                  <p:nvSpPr>
                    <p:cNvPr id="1942" name="任意多边形: 形状 1825"/>
                    <p:cNvSpPr/>
                    <p:nvPr/>
                  </p:nvSpPr>
                  <p:spPr>
                    <a:xfrm>
                      <a:off x="4288155" y="489680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43" name="任意多边形: 形状 1826"/>
                    <p:cNvSpPr/>
                    <p:nvPr/>
                  </p:nvSpPr>
                  <p:spPr>
                    <a:xfrm>
                      <a:off x="4288155" y="48977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44" name="任意多边形: 形状 1827"/>
                    <p:cNvSpPr/>
                    <p:nvPr/>
                  </p:nvSpPr>
                  <p:spPr>
                    <a:xfrm>
                      <a:off x="4289107" y="4897992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714 h 714"/>
                        <a:gd name="connsiteX1" fmla="*/ 0 w 714"/>
                        <a:gd name="connsiteY1" fmla="*/ 714 h 714"/>
                        <a:gd name="connsiteX2" fmla="*/ 0 w 714"/>
                        <a:gd name="connsiteY2" fmla="*/ 714 h 714"/>
                        <a:gd name="connsiteX3" fmla="*/ 0 w 714"/>
                        <a:gd name="connsiteY3" fmla="*/ 714 h 714"/>
                        <a:gd name="connsiteX4" fmla="*/ 0 w 714"/>
                        <a:gd name="connsiteY4" fmla="*/ 714 h 714"/>
                        <a:gd name="connsiteX5" fmla="*/ 0 w 714"/>
                        <a:gd name="connsiteY5" fmla="*/ 714 h 714"/>
                        <a:gd name="connsiteX6" fmla="*/ 0 w 714"/>
                        <a:gd name="connsiteY6" fmla="*/ 714 h 714"/>
                        <a:gd name="connsiteX7" fmla="*/ 0 w 714"/>
                        <a:gd name="connsiteY7" fmla="*/ 714 h 714"/>
                        <a:gd name="connsiteX8" fmla="*/ 0 w 714"/>
                        <a:gd name="connsiteY8" fmla="*/ 714 h 714"/>
                        <a:gd name="connsiteX9" fmla="*/ 0 w 714"/>
                        <a:gd name="connsiteY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714"/>
                          </a:moveTo>
                          <a:lnTo>
                            <a:pt x="0" y="714"/>
                          </a:lnTo>
                          <a:cubicBezTo>
                            <a:pt x="953" y="-238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953" y="-238"/>
                            <a:pt x="0" y="714"/>
                          </a:cubicBezTo>
                          <a:cubicBezTo>
                            <a:pt x="953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45" name="任意多边形: 形状 1828"/>
                    <p:cNvSpPr/>
                    <p:nvPr/>
                  </p:nvSpPr>
                  <p:spPr>
                    <a:xfrm>
                      <a:off x="4288155" y="4896802"/>
                      <a:ext cx="1666" cy="1904"/>
                    </a:xfrm>
                    <a:custGeom>
                      <a:avLst/>
                      <a:gdLst>
                        <a:gd name="connsiteX0" fmla="*/ 952 w 1666"/>
                        <a:gd name="connsiteY0" fmla="*/ 1905 h 1904"/>
                        <a:gd name="connsiteX1" fmla="*/ 952 w 1666"/>
                        <a:gd name="connsiteY1" fmla="*/ 1905 h 1904"/>
                        <a:gd name="connsiteX2" fmla="*/ 952 w 1666"/>
                        <a:gd name="connsiteY2" fmla="*/ 1905 h 1904"/>
                        <a:gd name="connsiteX3" fmla="*/ 952 w 1666"/>
                        <a:gd name="connsiteY3" fmla="*/ 1905 h 1904"/>
                        <a:gd name="connsiteX4" fmla="*/ 952 w 1666"/>
                        <a:gd name="connsiteY4" fmla="*/ 1905 h 1904"/>
                        <a:gd name="connsiteX5" fmla="*/ 952 w 1666"/>
                        <a:gd name="connsiteY5" fmla="*/ 1905 h 1904"/>
                        <a:gd name="connsiteX6" fmla="*/ 952 w 1666"/>
                        <a:gd name="connsiteY6" fmla="*/ 1905 h 1904"/>
                        <a:gd name="connsiteX7" fmla="*/ 952 w 1666"/>
                        <a:gd name="connsiteY7" fmla="*/ 953 h 1904"/>
                        <a:gd name="connsiteX8" fmla="*/ 952 w 1666"/>
                        <a:gd name="connsiteY8" fmla="*/ 953 h 1904"/>
                        <a:gd name="connsiteX9" fmla="*/ 952 w 1666"/>
                        <a:gd name="connsiteY9" fmla="*/ 953 h 1904"/>
                        <a:gd name="connsiteX10" fmla="*/ 952 w 1666"/>
                        <a:gd name="connsiteY10" fmla="*/ 953 h 1904"/>
                        <a:gd name="connsiteX11" fmla="*/ 952 w 1666"/>
                        <a:gd name="connsiteY11" fmla="*/ 953 h 1904"/>
                        <a:gd name="connsiteX12" fmla="*/ 952 w 1666"/>
                        <a:gd name="connsiteY12" fmla="*/ 953 h 1904"/>
                        <a:gd name="connsiteX13" fmla="*/ 952 w 1666"/>
                        <a:gd name="connsiteY13" fmla="*/ 953 h 1904"/>
                        <a:gd name="connsiteX14" fmla="*/ 952 w 1666"/>
                        <a:gd name="connsiteY14" fmla="*/ 953 h 1904"/>
                        <a:gd name="connsiteX15" fmla="*/ 952 w 1666"/>
                        <a:gd name="connsiteY15" fmla="*/ 953 h 1904"/>
                        <a:gd name="connsiteX16" fmla="*/ 952 w 1666"/>
                        <a:gd name="connsiteY16" fmla="*/ 953 h 1904"/>
                        <a:gd name="connsiteX17" fmla="*/ 952 w 1666"/>
                        <a:gd name="connsiteY17" fmla="*/ 953 h 1904"/>
                        <a:gd name="connsiteX18" fmla="*/ 952 w 1666"/>
                        <a:gd name="connsiteY18" fmla="*/ 953 h 1904"/>
                        <a:gd name="connsiteX19" fmla="*/ 952 w 1666"/>
                        <a:gd name="connsiteY19" fmla="*/ 953 h 1904"/>
                        <a:gd name="connsiteX20" fmla="*/ 952 w 1666"/>
                        <a:gd name="connsiteY20" fmla="*/ 953 h 1904"/>
                        <a:gd name="connsiteX21" fmla="*/ 952 w 1666"/>
                        <a:gd name="connsiteY21" fmla="*/ 953 h 1904"/>
                        <a:gd name="connsiteX22" fmla="*/ 952 w 1666"/>
                        <a:gd name="connsiteY22" fmla="*/ 953 h 1904"/>
                        <a:gd name="connsiteX23" fmla="*/ 952 w 1666"/>
                        <a:gd name="connsiteY23" fmla="*/ 953 h 1904"/>
                        <a:gd name="connsiteX24" fmla="*/ 952 w 1666"/>
                        <a:gd name="connsiteY24" fmla="*/ 953 h 1904"/>
                        <a:gd name="connsiteX25" fmla="*/ 952 w 1666"/>
                        <a:gd name="connsiteY25" fmla="*/ 953 h 1904"/>
                        <a:gd name="connsiteX26" fmla="*/ 952 w 1666"/>
                        <a:gd name="connsiteY26" fmla="*/ 953 h 1904"/>
                        <a:gd name="connsiteX27" fmla="*/ 952 w 1666"/>
                        <a:gd name="connsiteY27" fmla="*/ 953 h 1904"/>
                        <a:gd name="connsiteX28" fmla="*/ 952 w 1666"/>
                        <a:gd name="connsiteY28" fmla="*/ 953 h 1904"/>
                        <a:gd name="connsiteX29" fmla="*/ 952 w 1666"/>
                        <a:gd name="connsiteY29" fmla="*/ 953 h 1904"/>
                        <a:gd name="connsiteX30" fmla="*/ 952 w 1666"/>
                        <a:gd name="connsiteY30" fmla="*/ 953 h 1904"/>
                        <a:gd name="connsiteX31" fmla="*/ 952 w 1666"/>
                        <a:gd name="connsiteY31" fmla="*/ 953 h 1904"/>
                        <a:gd name="connsiteX32" fmla="*/ 952 w 1666"/>
                        <a:gd name="connsiteY32" fmla="*/ 953 h 1904"/>
                        <a:gd name="connsiteX33" fmla="*/ 952 w 1666"/>
                        <a:gd name="connsiteY33" fmla="*/ 953 h 1904"/>
                        <a:gd name="connsiteX34" fmla="*/ 952 w 1666"/>
                        <a:gd name="connsiteY34" fmla="*/ 953 h 1904"/>
                        <a:gd name="connsiteX35" fmla="*/ 952 w 1666"/>
                        <a:gd name="connsiteY35" fmla="*/ 953 h 1904"/>
                        <a:gd name="connsiteX36" fmla="*/ 952 w 1666"/>
                        <a:gd name="connsiteY36" fmla="*/ 953 h 1904"/>
                        <a:gd name="connsiteX37" fmla="*/ 952 w 1666"/>
                        <a:gd name="connsiteY37" fmla="*/ 953 h 1904"/>
                        <a:gd name="connsiteX38" fmla="*/ 952 w 1666"/>
                        <a:gd name="connsiteY38" fmla="*/ 953 h 1904"/>
                        <a:gd name="connsiteX39" fmla="*/ 952 w 1666"/>
                        <a:gd name="connsiteY39" fmla="*/ 953 h 1904"/>
                        <a:gd name="connsiteX40" fmla="*/ 952 w 1666"/>
                        <a:gd name="connsiteY40" fmla="*/ 953 h 1904"/>
                        <a:gd name="connsiteX41" fmla="*/ 952 w 1666"/>
                        <a:gd name="connsiteY41" fmla="*/ 953 h 1904"/>
                        <a:gd name="connsiteX42" fmla="*/ 952 w 1666"/>
                        <a:gd name="connsiteY42" fmla="*/ 953 h 1904"/>
                        <a:gd name="connsiteX43" fmla="*/ 952 w 1666"/>
                        <a:gd name="connsiteY43" fmla="*/ 953 h 1904"/>
                        <a:gd name="connsiteX44" fmla="*/ 952 w 1666"/>
                        <a:gd name="connsiteY44" fmla="*/ 953 h 1904"/>
                        <a:gd name="connsiteX45" fmla="*/ 952 w 1666"/>
                        <a:gd name="connsiteY45" fmla="*/ 953 h 1904"/>
                        <a:gd name="connsiteX46" fmla="*/ 952 w 1666"/>
                        <a:gd name="connsiteY46" fmla="*/ 953 h 1904"/>
                        <a:gd name="connsiteX47" fmla="*/ 952 w 1666"/>
                        <a:gd name="connsiteY47" fmla="*/ 953 h 1904"/>
                        <a:gd name="connsiteX48" fmla="*/ 952 w 1666"/>
                        <a:gd name="connsiteY48" fmla="*/ 953 h 1904"/>
                        <a:gd name="connsiteX49" fmla="*/ 952 w 1666"/>
                        <a:gd name="connsiteY49" fmla="*/ 953 h 1904"/>
                        <a:gd name="connsiteX50" fmla="*/ 952 w 1666"/>
                        <a:gd name="connsiteY50" fmla="*/ 953 h 1904"/>
                        <a:gd name="connsiteX51" fmla="*/ 952 w 1666"/>
                        <a:gd name="connsiteY51" fmla="*/ 953 h 1904"/>
                        <a:gd name="connsiteX52" fmla="*/ 952 w 1666"/>
                        <a:gd name="connsiteY52" fmla="*/ 953 h 1904"/>
                        <a:gd name="connsiteX53" fmla="*/ 952 w 1666"/>
                        <a:gd name="connsiteY53" fmla="*/ 953 h 1904"/>
                        <a:gd name="connsiteX54" fmla="*/ 952 w 1666"/>
                        <a:gd name="connsiteY54" fmla="*/ 953 h 1904"/>
                        <a:gd name="connsiteX55" fmla="*/ 952 w 1666"/>
                        <a:gd name="connsiteY55" fmla="*/ 953 h 1904"/>
                        <a:gd name="connsiteX56" fmla="*/ 952 w 1666"/>
                        <a:gd name="connsiteY56" fmla="*/ 953 h 1904"/>
                        <a:gd name="connsiteX57" fmla="*/ 952 w 1666"/>
                        <a:gd name="connsiteY57" fmla="*/ 953 h 1904"/>
                        <a:gd name="connsiteX58" fmla="*/ 952 w 1666"/>
                        <a:gd name="connsiteY58" fmla="*/ 953 h 1904"/>
                        <a:gd name="connsiteX59" fmla="*/ 952 w 1666"/>
                        <a:gd name="connsiteY59" fmla="*/ 953 h 1904"/>
                        <a:gd name="connsiteX60" fmla="*/ 952 w 1666"/>
                        <a:gd name="connsiteY60" fmla="*/ 953 h 1904"/>
                        <a:gd name="connsiteX61" fmla="*/ 952 w 1666"/>
                        <a:gd name="connsiteY61" fmla="*/ 953 h 1904"/>
                        <a:gd name="connsiteX62" fmla="*/ 952 w 1666"/>
                        <a:gd name="connsiteY62" fmla="*/ 953 h 1904"/>
                        <a:gd name="connsiteX63" fmla="*/ 952 w 1666"/>
                        <a:gd name="connsiteY63" fmla="*/ 953 h 1904"/>
                        <a:gd name="connsiteX64" fmla="*/ 952 w 1666"/>
                        <a:gd name="connsiteY64" fmla="*/ 953 h 1904"/>
                        <a:gd name="connsiteX65" fmla="*/ 952 w 1666"/>
                        <a:gd name="connsiteY65" fmla="*/ 953 h 1904"/>
                        <a:gd name="connsiteX66" fmla="*/ 952 w 1666"/>
                        <a:gd name="connsiteY66" fmla="*/ 953 h 1904"/>
                        <a:gd name="connsiteX67" fmla="*/ 952 w 1666"/>
                        <a:gd name="connsiteY67" fmla="*/ 953 h 1904"/>
                        <a:gd name="connsiteX68" fmla="*/ 952 w 1666"/>
                        <a:gd name="connsiteY68" fmla="*/ 953 h 1904"/>
                        <a:gd name="connsiteX69" fmla="*/ 952 w 1666"/>
                        <a:gd name="connsiteY69" fmla="*/ 953 h 1904"/>
                        <a:gd name="connsiteX70" fmla="*/ 952 w 1666"/>
                        <a:gd name="connsiteY70" fmla="*/ 953 h 1904"/>
                        <a:gd name="connsiteX71" fmla="*/ 952 w 1666"/>
                        <a:gd name="connsiteY71" fmla="*/ 953 h 1904"/>
                        <a:gd name="connsiteX72" fmla="*/ 952 w 1666"/>
                        <a:gd name="connsiteY72" fmla="*/ 953 h 1904"/>
                        <a:gd name="connsiteX73" fmla="*/ 952 w 1666"/>
                        <a:gd name="connsiteY73" fmla="*/ 953 h 1904"/>
                        <a:gd name="connsiteX74" fmla="*/ 952 w 1666"/>
                        <a:gd name="connsiteY74" fmla="*/ 953 h 1904"/>
                        <a:gd name="connsiteX75" fmla="*/ 952 w 1666"/>
                        <a:gd name="connsiteY75" fmla="*/ 953 h 1904"/>
                        <a:gd name="connsiteX76" fmla="*/ 952 w 1666"/>
                        <a:gd name="connsiteY76" fmla="*/ 953 h 1904"/>
                        <a:gd name="connsiteX77" fmla="*/ 952 w 1666"/>
                        <a:gd name="connsiteY77" fmla="*/ 953 h 1904"/>
                        <a:gd name="connsiteX78" fmla="*/ 952 w 1666"/>
                        <a:gd name="connsiteY78" fmla="*/ 953 h 1904"/>
                        <a:gd name="connsiteX79" fmla="*/ 952 w 1666"/>
                        <a:gd name="connsiteY79" fmla="*/ 953 h 1904"/>
                        <a:gd name="connsiteX80" fmla="*/ 952 w 1666"/>
                        <a:gd name="connsiteY80" fmla="*/ 953 h 1904"/>
                        <a:gd name="connsiteX81" fmla="*/ 952 w 1666"/>
                        <a:gd name="connsiteY81" fmla="*/ 953 h 1904"/>
                        <a:gd name="connsiteX82" fmla="*/ 952 w 1666"/>
                        <a:gd name="connsiteY82" fmla="*/ 953 h 1904"/>
                        <a:gd name="connsiteX83" fmla="*/ 952 w 1666"/>
                        <a:gd name="connsiteY83" fmla="*/ 953 h 1904"/>
                        <a:gd name="connsiteX84" fmla="*/ 952 w 1666"/>
                        <a:gd name="connsiteY84" fmla="*/ 953 h 1904"/>
                        <a:gd name="connsiteX85" fmla="*/ 952 w 1666"/>
                        <a:gd name="connsiteY85" fmla="*/ 953 h 1904"/>
                        <a:gd name="connsiteX86" fmla="*/ 952 w 1666"/>
                        <a:gd name="connsiteY86" fmla="*/ 953 h 1904"/>
                        <a:gd name="connsiteX87" fmla="*/ 952 w 1666"/>
                        <a:gd name="connsiteY87" fmla="*/ 953 h 1904"/>
                        <a:gd name="connsiteX88" fmla="*/ 952 w 1666"/>
                        <a:gd name="connsiteY88" fmla="*/ 953 h 1904"/>
                        <a:gd name="connsiteX89" fmla="*/ 952 w 1666"/>
                        <a:gd name="connsiteY89" fmla="*/ 953 h 1904"/>
                        <a:gd name="connsiteX90" fmla="*/ 952 w 1666"/>
                        <a:gd name="connsiteY90" fmla="*/ 953 h 1904"/>
                        <a:gd name="connsiteX91" fmla="*/ 952 w 1666"/>
                        <a:gd name="connsiteY91" fmla="*/ 953 h 1904"/>
                        <a:gd name="connsiteX92" fmla="*/ 952 w 1666"/>
                        <a:gd name="connsiteY92" fmla="*/ 953 h 1904"/>
                        <a:gd name="connsiteX93" fmla="*/ 952 w 1666"/>
                        <a:gd name="connsiteY93" fmla="*/ 953 h 1904"/>
                        <a:gd name="connsiteX94" fmla="*/ 952 w 1666"/>
                        <a:gd name="connsiteY94" fmla="*/ 953 h 1904"/>
                        <a:gd name="connsiteX95" fmla="*/ 952 w 1666"/>
                        <a:gd name="connsiteY95" fmla="*/ 953 h 1904"/>
                        <a:gd name="connsiteX96" fmla="*/ 952 w 1666"/>
                        <a:gd name="connsiteY96" fmla="*/ 953 h 1904"/>
                        <a:gd name="connsiteX97" fmla="*/ 952 w 1666"/>
                        <a:gd name="connsiteY97" fmla="*/ 953 h 1904"/>
                        <a:gd name="connsiteX98" fmla="*/ 952 w 1666"/>
                        <a:gd name="connsiteY98" fmla="*/ 953 h 1904"/>
                        <a:gd name="connsiteX99" fmla="*/ 952 w 1666"/>
                        <a:gd name="connsiteY99" fmla="*/ 953 h 1904"/>
                        <a:gd name="connsiteX100" fmla="*/ 952 w 1666"/>
                        <a:gd name="connsiteY100" fmla="*/ 953 h 1904"/>
                        <a:gd name="connsiteX101" fmla="*/ 952 w 1666"/>
                        <a:gd name="connsiteY101" fmla="*/ 953 h 1904"/>
                        <a:gd name="connsiteX102" fmla="*/ 952 w 1666"/>
                        <a:gd name="connsiteY102" fmla="*/ 953 h 1904"/>
                        <a:gd name="connsiteX103" fmla="*/ 952 w 1666"/>
                        <a:gd name="connsiteY103" fmla="*/ 953 h 1904"/>
                        <a:gd name="connsiteX104" fmla="*/ 952 w 1666"/>
                        <a:gd name="connsiteY104" fmla="*/ 953 h 1904"/>
                        <a:gd name="connsiteX105" fmla="*/ 952 w 1666"/>
                        <a:gd name="connsiteY105" fmla="*/ 953 h 1904"/>
                        <a:gd name="connsiteX106" fmla="*/ 952 w 1666"/>
                        <a:gd name="connsiteY106" fmla="*/ 953 h 1904"/>
                        <a:gd name="connsiteX107" fmla="*/ 952 w 1666"/>
                        <a:gd name="connsiteY107" fmla="*/ 953 h 1904"/>
                        <a:gd name="connsiteX108" fmla="*/ 952 w 1666"/>
                        <a:gd name="connsiteY108" fmla="*/ 953 h 1904"/>
                        <a:gd name="connsiteX109" fmla="*/ 952 w 1666"/>
                        <a:gd name="connsiteY109" fmla="*/ 953 h 1904"/>
                        <a:gd name="connsiteX110" fmla="*/ 952 w 1666"/>
                        <a:gd name="connsiteY110" fmla="*/ 953 h 1904"/>
                        <a:gd name="connsiteX111" fmla="*/ 952 w 1666"/>
                        <a:gd name="connsiteY111" fmla="*/ 953 h 1904"/>
                        <a:gd name="connsiteX112" fmla="*/ 952 w 1666"/>
                        <a:gd name="connsiteY112" fmla="*/ 953 h 1904"/>
                        <a:gd name="connsiteX113" fmla="*/ 952 w 1666"/>
                        <a:gd name="connsiteY113" fmla="*/ 953 h 1904"/>
                        <a:gd name="connsiteX114" fmla="*/ 952 w 1666"/>
                        <a:gd name="connsiteY114" fmla="*/ 953 h 1904"/>
                        <a:gd name="connsiteX115" fmla="*/ 952 w 1666"/>
                        <a:gd name="connsiteY115" fmla="*/ 953 h 1904"/>
                        <a:gd name="connsiteX116" fmla="*/ 952 w 1666"/>
                        <a:gd name="connsiteY116" fmla="*/ 953 h 1904"/>
                        <a:gd name="connsiteX117" fmla="*/ 952 w 1666"/>
                        <a:gd name="connsiteY117" fmla="*/ 1905 h 1904"/>
                        <a:gd name="connsiteX118" fmla="*/ 952 w 1666"/>
                        <a:gd name="connsiteY118" fmla="*/ 1905 h 1904"/>
                        <a:gd name="connsiteX119" fmla="*/ 952 w 1666"/>
                        <a:gd name="connsiteY119" fmla="*/ 1905 h 1904"/>
                        <a:gd name="connsiteX120" fmla="*/ 952 w 1666"/>
                        <a:gd name="connsiteY120" fmla="*/ 1905 h 1904"/>
                        <a:gd name="connsiteX121" fmla="*/ 952 w 1666"/>
                        <a:gd name="connsiteY121" fmla="*/ 1905 h 1904"/>
                        <a:gd name="connsiteX122" fmla="*/ 952 w 1666"/>
                        <a:gd name="connsiteY122" fmla="*/ 1905 h 1904"/>
                        <a:gd name="connsiteX123" fmla="*/ 952 w 1666"/>
                        <a:gd name="connsiteY123" fmla="*/ 1905 h 1904"/>
                        <a:gd name="connsiteX124" fmla="*/ 952 w 1666"/>
                        <a:gd name="connsiteY124" fmla="*/ 1905 h 1904"/>
                        <a:gd name="connsiteX125" fmla="*/ 952 w 1666"/>
                        <a:gd name="connsiteY125" fmla="*/ 1905 h 1904"/>
                        <a:gd name="connsiteX126" fmla="*/ 952 w 1666"/>
                        <a:gd name="connsiteY126" fmla="*/ 1905 h 1904"/>
                        <a:gd name="connsiteX127" fmla="*/ 952 w 1666"/>
                        <a:gd name="connsiteY127" fmla="*/ 1905 h 1904"/>
                        <a:gd name="connsiteX128" fmla="*/ 952 w 1666"/>
                        <a:gd name="connsiteY128" fmla="*/ 1905 h 1904"/>
                        <a:gd name="connsiteX129" fmla="*/ 0 w 1666"/>
                        <a:gd name="connsiteY129" fmla="*/ 0 h 1904"/>
                        <a:gd name="connsiteX130" fmla="*/ 0 w 1666"/>
                        <a:gd name="connsiteY130" fmla="*/ 0 h 1904"/>
                        <a:gd name="connsiteX131" fmla="*/ 0 w 1666"/>
                        <a:gd name="connsiteY131" fmla="*/ 0 h 1904"/>
                        <a:gd name="connsiteX132" fmla="*/ 0 w 1666"/>
                        <a:gd name="connsiteY132" fmla="*/ 0 h 1904"/>
                        <a:gd name="connsiteX133" fmla="*/ 0 w 1666"/>
                        <a:gd name="connsiteY133" fmla="*/ 0 h 1904"/>
                        <a:gd name="connsiteX134" fmla="*/ 0 w 1666"/>
                        <a:gd name="connsiteY134" fmla="*/ 953 h 1904"/>
                        <a:gd name="connsiteX135" fmla="*/ 0 w 1666"/>
                        <a:gd name="connsiteY135" fmla="*/ 953 h 1904"/>
                        <a:gd name="connsiteX136" fmla="*/ 0 w 1666"/>
                        <a:gd name="connsiteY136" fmla="*/ 953 h 1904"/>
                        <a:gd name="connsiteX137" fmla="*/ 0 w 1666"/>
                        <a:gd name="connsiteY137" fmla="*/ 953 h 1904"/>
                        <a:gd name="connsiteX138" fmla="*/ 0 w 1666"/>
                        <a:gd name="connsiteY138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666" h="1904">
                          <a:moveTo>
                            <a:pt x="952" y="1905"/>
                          </a:moveTo>
                          <a:cubicBezTo>
                            <a:pt x="952" y="953"/>
                            <a:pt x="1905" y="953"/>
                            <a:pt x="952" y="1905"/>
                          </a:cubicBezTo>
                          <a:cubicBezTo>
                            <a:pt x="1905" y="953"/>
                            <a:pt x="1905" y="953"/>
                            <a:pt x="952" y="1905"/>
                          </a:cubicBezTo>
                          <a:cubicBezTo>
                            <a:pt x="1905" y="953"/>
                            <a:pt x="1905" y="953"/>
                            <a:pt x="952" y="1905"/>
                          </a:cubicBezTo>
                          <a:cubicBezTo>
                            <a:pt x="1905" y="953"/>
                            <a:pt x="1905" y="953"/>
                            <a:pt x="952" y="1905"/>
                          </a:cubicBezTo>
                          <a:cubicBezTo>
                            <a:pt x="1905" y="953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0" y="953"/>
                            <a:pt x="0" y="953"/>
                            <a:pt x="952" y="1905"/>
                          </a:cubicBezTo>
                          <a:cubicBezTo>
                            <a:pt x="0" y="953"/>
                            <a:pt x="0" y="953"/>
                            <a:pt x="952" y="1905"/>
                          </a:cubicBezTo>
                          <a:cubicBezTo>
                            <a:pt x="952" y="953"/>
                            <a:pt x="0" y="953"/>
                            <a:pt x="952" y="1905"/>
                          </a:cubicBezTo>
                          <a:cubicBezTo>
                            <a:pt x="0" y="953"/>
                            <a:pt x="0" y="1905"/>
                            <a:pt x="952" y="1905"/>
                          </a:cubicBezTo>
                          <a:cubicBezTo>
                            <a:pt x="0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6B3E3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46" name="任意多边形: 形状 1829"/>
                  <p:cNvSpPr/>
                  <p:nvPr/>
                </p:nvSpPr>
                <p:spPr>
                  <a:xfrm>
                    <a:off x="4290060" y="4899659"/>
                    <a:ext cx="952" cy="952"/>
                  </a:xfrm>
                  <a:custGeom>
                    <a:avLst/>
                    <a:gdLst>
                      <a:gd name="connsiteX0" fmla="*/ 952 w 952"/>
                      <a:gd name="connsiteY0" fmla="*/ 953 h 952"/>
                      <a:gd name="connsiteX1" fmla="*/ 952 w 952"/>
                      <a:gd name="connsiteY1" fmla="*/ 953 h 952"/>
                      <a:gd name="connsiteX2" fmla="*/ 952 w 952"/>
                      <a:gd name="connsiteY2" fmla="*/ 953 h 952"/>
                      <a:gd name="connsiteX3" fmla="*/ 952 w 952"/>
                      <a:gd name="connsiteY3" fmla="*/ 953 h 952"/>
                      <a:gd name="connsiteX4" fmla="*/ 952 w 952"/>
                      <a:gd name="connsiteY4" fmla="*/ 953 h 952"/>
                      <a:gd name="connsiteX5" fmla="*/ 952 w 952"/>
                      <a:gd name="connsiteY5" fmla="*/ 953 h 952"/>
                      <a:gd name="connsiteX6" fmla="*/ 952 w 952"/>
                      <a:gd name="connsiteY6" fmla="*/ 953 h 952"/>
                      <a:gd name="connsiteX7" fmla="*/ 952 w 952"/>
                      <a:gd name="connsiteY7" fmla="*/ 953 h 952"/>
                      <a:gd name="connsiteX8" fmla="*/ 952 w 952"/>
                      <a:gd name="connsiteY8" fmla="*/ 953 h 952"/>
                      <a:gd name="connsiteX9" fmla="*/ 952 w 952"/>
                      <a:gd name="connsiteY9" fmla="*/ 953 h 952"/>
                      <a:gd name="connsiteX10" fmla="*/ 952 w 952"/>
                      <a:gd name="connsiteY10" fmla="*/ 0 h 952"/>
                      <a:gd name="connsiteX11" fmla="*/ 952 w 952"/>
                      <a:gd name="connsiteY11" fmla="*/ 0 h 952"/>
                      <a:gd name="connsiteX12" fmla="*/ 952 w 952"/>
                      <a:gd name="connsiteY12" fmla="*/ 0 h 952"/>
                      <a:gd name="connsiteX13" fmla="*/ 952 w 952"/>
                      <a:gd name="connsiteY13" fmla="*/ 0 h 952"/>
                      <a:gd name="connsiteX14" fmla="*/ 952 w 952"/>
                      <a:gd name="connsiteY14" fmla="*/ 0 h 952"/>
                      <a:gd name="connsiteX15" fmla="*/ 952 w 952"/>
                      <a:gd name="connsiteY15" fmla="*/ 0 h 952"/>
                      <a:gd name="connsiteX16" fmla="*/ 952 w 952"/>
                      <a:gd name="connsiteY16" fmla="*/ 0 h 952"/>
                      <a:gd name="connsiteX17" fmla="*/ 952 w 952"/>
                      <a:gd name="connsiteY17" fmla="*/ 0 h 952"/>
                      <a:gd name="connsiteX18" fmla="*/ 952 w 952"/>
                      <a:gd name="connsiteY18" fmla="*/ 0 h 952"/>
                      <a:gd name="connsiteX19" fmla="*/ 952 w 952"/>
                      <a:gd name="connsiteY19" fmla="*/ 0 h 952"/>
                      <a:gd name="connsiteX20" fmla="*/ 952 w 952"/>
                      <a:gd name="connsiteY20" fmla="*/ 0 h 952"/>
                      <a:gd name="connsiteX21" fmla="*/ 952 w 952"/>
                      <a:gd name="connsiteY21" fmla="*/ 0 h 952"/>
                      <a:gd name="connsiteX22" fmla="*/ 952 w 952"/>
                      <a:gd name="connsiteY22" fmla="*/ 0 h 952"/>
                      <a:gd name="connsiteX23" fmla="*/ 952 w 952"/>
                      <a:gd name="connsiteY23" fmla="*/ 0 h 952"/>
                      <a:gd name="connsiteX24" fmla="*/ 952 w 952"/>
                      <a:gd name="connsiteY24" fmla="*/ 0 h 952"/>
                      <a:gd name="connsiteX25" fmla="*/ 952 w 952"/>
                      <a:gd name="connsiteY25" fmla="*/ 0 h 952"/>
                      <a:gd name="connsiteX26" fmla="*/ 952 w 952"/>
                      <a:gd name="connsiteY26" fmla="*/ 0 h 952"/>
                      <a:gd name="connsiteX27" fmla="*/ 952 w 952"/>
                      <a:gd name="connsiteY27" fmla="*/ 0 h 952"/>
                      <a:gd name="connsiteX28" fmla="*/ 952 w 952"/>
                      <a:gd name="connsiteY28" fmla="*/ 0 h 952"/>
                      <a:gd name="connsiteX29" fmla="*/ 952 w 952"/>
                      <a:gd name="connsiteY29" fmla="*/ 0 h 952"/>
                      <a:gd name="connsiteX30" fmla="*/ 952 w 952"/>
                      <a:gd name="connsiteY30" fmla="*/ 0 h 952"/>
                      <a:gd name="connsiteX31" fmla="*/ 952 w 952"/>
                      <a:gd name="connsiteY31" fmla="*/ 0 h 952"/>
                      <a:gd name="connsiteX32" fmla="*/ 0 w 952"/>
                      <a:gd name="connsiteY32" fmla="*/ 953 h 952"/>
                      <a:gd name="connsiteX33" fmla="*/ 0 w 952"/>
                      <a:gd name="connsiteY33" fmla="*/ 953 h 952"/>
                      <a:gd name="connsiteX34" fmla="*/ 0 w 952"/>
                      <a:gd name="connsiteY34" fmla="*/ 953 h 952"/>
                      <a:gd name="connsiteX35" fmla="*/ 0 w 952"/>
                      <a:gd name="connsiteY35" fmla="*/ 953 h 952"/>
                      <a:gd name="connsiteX36" fmla="*/ 0 w 952"/>
                      <a:gd name="connsiteY36" fmla="*/ 953 h 952"/>
                      <a:gd name="connsiteX37" fmla="*/ 0 w 952"/>
                      <a:gd name="connsiteY37" fmla="*/ 953 h 952"/>
                      <a:gd name="connsiteX38" fmla="*/ 0 w 952"/>
                      <a:gd name="connsiteY38" fmla="*/ 953 h 952"/>
                      <a:gd name="connsiteX39" fmla="*/ 0 w 952"/>
                      <a:gd name="connsiteY39" fmla="*/ 953 h 952"/>
                      <a:gd name="connsiteX40" fmla="*/ 0 w 952"/>
                      <a:gd name="connsiteY40" fmla="*/ 953 h 952"/>
                      <a:gd name="connsiteX41" fmla="*/ 0 w 952"/>
                      <a:gd name="connsiteY41" fmla="*/ 953 h 952"/>
                      <a:gd name="connsiteX42" fmla="*/ 0 w 952"/>
                      <a:gd name="connsiteY42" fmla="*/ 953 h 952"/>
                      <a:gd name="connsiteX43" fmla="*/ 0 w 952"/>
                      <a:gd name="connsiteY43" fmla="*/ 953 h 952"/>
                      <a:gd name="connsiteX44" fmla="*/ 0 w 952"/>
                      <a:gd name="connsiteY44" fmla="*/ 953 h 952"/>
                      <a:gd name="connsiteX45" fmla="*/ 0 w 952"/>
                      <a:gd name="connsiteY45" fmla="*/ 953 h 952"/>
                      <a:gd name="connsiteX46" fmla="*/ 0 w 952"/>
                      <a:gd name="connsiteY46" fmla="*/ 953 h 952"/>
                      <a:gd name="connsiteX47" fmla="*/ 0 w 952"/>
                      <a:gd name="connsiteY47" fmla="*/ 953 h 952"/>
                      <a:gd name="connsiteX48" fmla="*/ 0 w 952"/>
                      <a:gd name="connsiteY48" fmla="*/ 953 h 952"/>
                      <a:gd name="connsiteX49" fmla="*/ 0 w 952"/>
                      <a:gd name="connsiteY49" fmla="*/ 953 h 952"/>
                      <a:gd name="connsiteX50" fmla="*/ 0 w 952"/>
                      <a:gd name="connsiteY50" fmla="*/ 953 h 952"/>
                      <a:gd name="connsiteX51" fmla="*/ 0 w 952"/>
                      <a:gd name="connsiteY51" fmla="*/ 953 h 952"/>
                      <a:gd name="connsiteX52" fmla="*/ 0 w 952"/>
                      <a:gd name="connsiteY52" fmla="*/ 953 h 952"/>
                      <a:gd name="connsiteX53" fmla="*/ 0 w 952"/>
                      <a:gd name="connsiteY53" fmla="*/ 953 h 952"/>
                      <a:gd name="connsiteX54" fmla="*/ 0 w 952"/>
                      <a:gd name="connsiteY54" fmla="*/ 953 h 952"/>
                      <a:gd name="connsiteX55" fmla="*/ 952 w 952"/>
                      <a:gd name="connsiteY55" fmla="*/ 953 h 952"/>
                      <a:gd name="connsiteX56" fmla="*/ 952 w 952"/>
                      <a:gd name="connsiteY56" fmla="*/ 953 h 952"/>
                      <a:gd name="connsiteX57" fmla="*/ 0 w 952"/>
                      <a:gd name="connsiteY57" fmla="*/ 953 h 952"/>
                      <a:gd name="connsiteX58" fmla="*/ 952 w 952"/>
                      <a:gd name="connsiteY58" fmla="*/ 953 h 952"/>
                      <a:gd name="connsiteX59" fmla="*/ 952 w 952"/>
                      <a:gd name="connsiteY59" fmla="*/ 953 h 952"/>
                      <a:gd name="connsiteX60" fmla="*/ 952 w 952"/>
                      <a:gd name="connsiteY60" fmla="*/ 953 h 952"/>
                      <a:gd name="connsiteX61" fmla="*/ 952 w 952"/>
                      <a:gd name="connsiteY61" fmla="*/ 953 h 952"/>
                      <a:gd name="connsiteX62" fmla="*/ 952 w 952"/>
                      <a:gd name="connsiteY62" fmla="*/ 953 h 952"/>
                      <a:gd name="connsiteX63" fmla="*/ 952 w 952"/>
                      <a:gd name="connsiteY63" fmla="*/ 953 h 952"/>
                      <a:gd name="connsiteX64" fmla="*/ 952 w 952"/>
                      <a:gd name="connsiteY64" fmla="*/ 953 h 952"/>
                      <a:gd name="connsiteX65" fmla="*/ 952 w 952"/>
                      <a:gd name="connsiteY65" fmla="*/ 953 h 952"/>
                      <a:gd name="connsiteX66" fmla="*/ 952 w 952"/>
                      <a:gd name="connsiteY66" fmla="*/ 953 h 952"/>
                      <a:gd name="connsiteX67" fmla="*/ 952 w 952"/>
                      <a:gd name="connsiteY67" fmla="*/ 953 h 952"/>
                      <a:gd name="connsiteX68" fmla="*/ 952 w 952"/>
                      <a:gd name="connsiteY68" fmla="*/ 953 h 952"/>
                      <a:gd name="connsiteX69" fmla="*/ 952 w 952"/>
                      <a:gd name="connsiteY69" fmla="*/ 953 h 952"/>
                      <a:gd name="connsiteX70" fmla="*/ 952 w 952"/>
                      <a:gd name="connsiteY70" fmla="*/ 953 h 952"/>
                      <a:gd name="connsiteX71" fmla="*/ 952 w 952"/>
                      <a:gd name="connsiteY71" fmla="*/ 953 h 952"/>
                      <a:gd name="connsiteX72" fmla="*/ 952 w 952"/>
                      <a:gd name="connsiteY72" fmla="*/ 953 h 952"/>
                      <a:gd name="connsiteX73" fmla="*/ 0 w 952"/>
                      <a:gd name="connsiteY73" fmla="*/ 0 h 952"/>
                      <a:gd name="connsiteX74" fmla="*/ 0 w 952"/>
                      <a:gd name="connsiteY74" fmla="*/ 0 h 952"/>
                      <a:gd name="connsiteX75" fmla="*/ 0 w 952"/>
                      <a:gd name="connsiteY75" fmla="*/ 0 h 952"/>
                      <a:gd name="connsiteX76" fmla="*/ 0 w 952"/>
                      <a:gd name="connsiteY76" fmla="*/ 0 h 952"/>
                      <a:gd name="connsiteX77" fmla="*/ 0 w 952"/>
                      <a:gd name="connsiteY77" fmla="*/ 0 h 952"/>
                      <a:gd name="connsiteX78" fmla="*/ 0 w 952"/>
                      <a:gd name="connsiteY78" fmla="*/ 0 h 952"/>
                      <a:gd name="connsiteX79" fmla="*/ 0 w 952"/>
                      <a:gd name="connsiteY79" fmla="*/ 0 h 952"/>
                      <a:gd name="connsiteX80" fmla="*/ 0 w 952"/>
                      <a:gd name="connsiteY80" fmla="*/ 0 h 952"/>
                      <a:gd name="connsiteX81" fmla="*/ 0 w 952"/>
                      <a:gd name="connsiteY81" fmla="*/ 0 h 952"/>
                      <a:gd name="connsiteX82" fmla="*/ 0 w 952"/>
                      <a:gd name="connsiteY82" fmla="*/ 0 h 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952" h="952">
                        <a:moveTo>
                          <a:pt x="952" y="953"/>
                        </a:move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0"/>
                          <a:pt x="952" y="953"/>
                        </a:cubicBezTo>
                        <a:cubicBezTo>
                          <a:pt x="952" y="0"/>
                          <a:pt x="952" y="953"/>
                          <a:pt x="952" y="953"/>
                        </a:cubicBezTo>
                        <a:cubicBezTo>
                          <a:pt x="952" y="953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953"/>
                          <a:pt x="0" y="0"/>
                          <a:pt x="0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0" y="0"/>
                          <a:pt x="0" y="0"/>
                          <a:pt x="952" y="953"/>
                        </a:cubicBezTo>
                        <a:cubicBezTo>
                          <a:pt x="952" y="953"/>
                          <a:pt x="952" y="0"/>
                          <a:pt x="952" y="953"/>
                        </a:cubicBezTo>
                        <a:cubicBezTo>
                          <a:pt x="952" y="0"/>
                          <a:pt x="952" y="0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B3E3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1947" name="图形 2"/>
                <p:cNvGrpSpPr/>
                <p:nvPr/>
              </p:nvGrpSpPr>
              <p:grpSpPr>
                <a:xfrm>
                  <a:off x="4324350" y="4405312"/>
                  <a:ext cx="3810" cy="179069"/>
                  <a:chOff x="4324350" y="4405312"/>
                  <a:chExt cx="3810" cy="179069"/>
                </a:xfrm>
              </p:grpSpPr>
              <p:grpSp>
                <p:nvGrpSpPr>
                  <p:cNvPr id="1948" name="图形 2"/>
                  <p:cNvGrpSpPr/>
                  <p:nvPr/>
                </p:nvGrpSpPr>
                <p:grpSpPr>
                  <a:xfrm>
                    <a:off x="4324350" y="4405312"/>
                    <a:ext cx="2857" cy="61912"/>
                    <a:chOff x="4324350" y="4405312"/>
                    <a:chExt cx="2857" cy="61912"/>
                  </a:xfrm>
                </p:grpSpPr>
                <p:sp>
                  <p:nvSpPr>
                    <p:cNvPr id="1949" name="任意多边形: 形状 1832"/>
                    <p:cNvSpPr/>
                    <p:nvPr/>
                  </p:nvSpPr>
                  <p:spPr>
                    <a:xfrm>
                      <a:off x="4325302" y="445484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0" name="任意多边形: 形状 1833"/>
                    <p:cNvSpPr/>
                    <p:nvPr/>
                  </p:nvSpPr>
                  <p:spPr>
                    <a:xfrm>
                      <a:off x="4324350" y="4455794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0 h 714"/>
                        <a:gd name="connsiteX1" fmla="*/ 0 w 714"/>
                        <a:gd name="connsiteY1" fmla="*/ 0 h 714"/>
                        <a:gd name="connsiteX2" fmla="*/ 0 w 714"/>
                        <a:gd name="connsiteY2" fmla="*/ 0 h 714"/>
                        <a:gd name="connsiteX3" fmla="*/ 0 w 714"/>
                        <a:gd name="connsiteY3" fmla="*/ 0 h 714"/>
                        <a:gd name="connsiteX4" fmla="*/ 0 w 714"/>
                        <a:gd name="connsiteY4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0"/>
                          </a:moveTo>
                          <a:cubicBezTo>
                            <a:pt x="0" y="0"/>
                            <a:pt x="0" y="953"/>
                            <a:pt x="0" y="0"/>
                          </a:cubicBezTo>
                          <a:cubicBezTo>
                            <a:pt x="0" y="953"/>
                            <a:pt x="952" y="953"/>
                            <a:pt x="0" y="0"/>
                          </a:cubicBezTo>
                          <a:cubicBezTo>
                            <a:pt x="952" y="953"/>
                            <a:pt x="952" y="953"/>
                            <a:pt x="0" y="0"/>
                          </a:cubicBezTo>
                          <a:cubicBezTo>
                            <a:pt x="952" y="953"/>
                            <a:pt x="952" y="0"/>
                            <a:pt x="0" y="0"/>
                          </a:cubicBez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1" name="任意多边形: 形状 1834"/>
                    <p:cNvSpPr/>
                    <p:nvPr/>
                  </p:nvSpPr>
                  <p:spPr>
                    <a:xfrm>
                      <a:off x="4324350" y="4466271"/>
                      <a:ext cx="1905" cy="952"/>
                    </a:xfrm>
                    <a:custGeom>
                      <a:avLst/>
                      <a:gdLst>
                        <a:gd name="connsiteX0" fmla="*/ 0 w 1905"/>
                        <a:gd name="connsiteY0" fmla="*/ 953 h 952"/>
                        <a:gd name="connsiteX1" fmla="*/ 1905 w 1905"/>
                        <a:gd name="connsiteY1" fmla="*/ 953 h 952"/>
                        <a:gd name="connsiteX2" fmla="*/ 1905 w 1905"/>
                        <a:gd name="connsiteY2" fmla="*/ 953 h 952"/>
                        <a:gd name="connsiteX3" fmla="*/ 1905 w 1905"/>
                        <a:gd name="connsiteY3" fmla="*/ 0 h 952"/>
                        <a:gd name="connsiteX4" fmla="*/ 1905 w 1905"/>
                        <a:gd name="connsiteY4" fmla="*/ 0 h 952"/>
                        <a:gd name="connsiteX5" fmla="*/ 1905 w 1905"/>
                        <a:gd name="connsiteY5" fmla="*/ 0 h 952"/>
                        <a:gd name="connsiteX6" fmla="*/ 0 w 1905"/>
                        <a:gd name="connsiteY6" fmla="*/ 953 h 952"/>
                        <a:gd name="connsiteX7" fmla="*/ 0 w 1905"/>
                        <a:gd name="connsiteY7" fmla="*/ 953 h 952"/>
                        <a:gd name="connsiteX8" fmla="*/ 0 w 1905"/>
                        <a:gd name="connsiteY8" fmla="*/ 953 h 952"/>
                        <a:gd name="connsiteX9" fmla="*/ 0 w 1905"/>
                        <a:gd name="connsiteY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1905" h="952">
                          <a:moveTo>
                            <a:pt x="0" y="953"/>
                          </a:move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953"/>
                            <a:pt x="0" y="953"/>
                          </a:cubicBezTo>
                          <a:cubicBezTo>
                            <a:pt x="952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2" name="任意多边形: 形状 1835"/>
                    <p:cNvSpPr/>
                    <p:nvPr/>
                  </p:nvSpPr>
                  <p:spPr>
                    <a:xfrm>
                      <a:off x="4324588" y="4405312"/>
                      <a:ext cx="2619" cy="61912"/>
                    </a:xfrm>
                    <a:custGeom>
                      <a:avLst/>
                      <a:gdLst>
                        <a:gd name="connsiteX0" fmla="*/ 714 w 2619"/>
                        <a:gd name="connsiteY0" fmla="*/ 61913 h 61912"/>
                        <a:gd name="connsiteX1" fmla="*/ 2619 w 2619"/>
                        <a:gd name="connsiteY1" fmla="*/ 60960 h 61912"/>
                        <a:gd name="connsiteX2" fmla="*/ 2619 w 2619"/>
                        <a:gd name="connsiteY2" fmla="*/ 60960 h 61912"/>
                        <a:gd name="connsiteX3" fmla="*/ 2619 w 2619"/>
                        <a:gd name="connsiteY3" fmla="*/ 60007 h 61912"/>
                        <a:gd name="connsiteX4" fmla="*/ 2619 w 2619"/>
                        <a:gd name="connsiteY4" fmla="*/ 59055 h 61912"/>
                        <a:gd name="connsiteX5" fmla="*/ 2619 w 2619"/>
                        <a:gd name="connsiteY5" fmla="*/ 58103 h 61912"/>
                        <a:gd name="connsiteX6" fmla="*/ 2619 w 2619"/>
                        <a:gd name="connsiteY6" fmla="*/ 57150 h 61912"/>
                        <a:gd name="connsiteX7" fmla="*/ 2619 w 2619"/>
                        <a:gd name="connsiteY7" fmla="*/ 57150 h 61912"/>
                        <a:gd name="connsiteX8" fmla="*/ 2619 w 2619"/>
                        <a:gd name="connsiteY8" fmla="*/ 56197 h 61912"/>
                        <a:gd name="connsiteX9" fmla="*/ 2619 w 2619"/>
                        <a:gd name="connsiteY9" fmla="*/ 56197 h 61912"/>
                        <a:gd name="connsiteX10" fmla="*/ 2619 w 2619"/>
                        <a:gd name="connsiteY10" fmla="*/ 56197 h 61912"/>
                        <a:gd name="connsiteX11" fmla="*/ 2619 w 2619"/>
                        <a:gd name="connsiteY11" fmla="*/ 54293 h 61912"/>
                        <a:gd name="connsiteX12" fmla="*/ 2619 w 2619"/>
                        <a:gd name="connsiteY12" fmla="*/ 53340 h 61912"/>
                        <a:gd name="connsiteX13" fmla="*/ 2619 w 2619"/>
                        <a:gd name="connsiteY13" fmla="*/ 52388 h 61912"/>
                        <a:gd name="connsiteX14" fmla="*/ 2619 w 2619"/>
                        <a:gd name="connsiteY14" fmla="*/ 50482 h 61912"/>
                        <a:gd name="connsiteX15" fmla="*/ 2619 w 2619"/>
                        <a:gd name="connsiteY15" fmla="*/ 49530 h 61912"/>
                        <a:gd name="connsiteX16" fmla="*/ 2619 w 2619"/>
                        <a:gd name="connsiteY16" fmla="*/ 46672 h 61912"/>
                        <a:gd name="connsiteX17" fmla="*/ 2619 w 2619"/>
                        <a:gd name="connsiteY17" fmla="*/ 45720 h 61912"/>
                        <a:gd name="connsiteX18" fmla="*/ 2619 w 2619"/>
                        <a:gd name="connsiteY18" fmla="*/ 43815 h 61912"/>
                        <a:gd name="connsiteX19" fmla="*/ 2619 w 2619"/>
                        <a:gd name="connsiteY19" fmla="*/ 41910 h 61912"/>
                        <a:gd name="connsiteX20" fmla="*/ 2619 w 2619"/>
                        <a:gd name="connsiteY20" fmla="*/ 40957 h 61912"/>
                        <a:gd name="connsiteX21" fmla="*/ 2619 w 2619"/>
                        <a:gd name="connsiteY21" fmla="*/ 40005 h 61912"/>
                        <a:gd name="connsiteX22" fmla="*/ 2619 w 2619"/>
                        <a:gd name="connsiteY22" fmla="*/ 40005 h 61912"/>
                        <a:gd name="connsiteX23" fmla="*/ 2619 w 2619"/>
                        <a:gd name="connsiteY23" fmla="*/ 40005 h 61912"/>
                        <a:gd name="connsiteX24" fmla="*/ 2619 w 2619"/>
                        <a:gd name="connsiteY24" fmla="*/ 39053 h 61912"/>
                        <a:gd name="connsiteX25" fmla="*/ 2619 w 2619"/>
                        <a:gd name="connsiteY25" fmla="*/ 38100 h 61912"/>
                        <a:gd name="connsiteX26" fmla="*/ 2619 w 2619"/>
                        <a:gd name="connsiteY26" fmla="*/ 38100 h 61912"/>
                        <a:gd name="connsiteX27" fmla="*/ 2619 w 2619"/>
                        <a:gd name="connsiteY27" fmla="*/ 37147 h 61912"/>
                        <a:gd name="connsiteX28" fmla="*/ 2619 w 2619"/>
                        <a:gd name="connsiteY28" fmla="*/ 36195 h 61912"/>
                        <a:gd name="connsiteX29" fmla="*/ 2619 w 2619"/>
                        <a:gd name="connsiteY29" fmla="*/ 36195 h 61912"/>
                        <a:gd name="connsiteX30" fmla="*/ 2619 w 2619"/>
                        <a:gd name="connsiteY30" fmla="*/ 36195 h 61912"/>
                        <a:gd name="connsiteX31" fmla="*/ 2619 w 2619"/>
                        <a:gd name="connsiteY31" fmla="*/ 36195 h 61912"/>
                        <a:gd name="connsiteX32" fmla="*/ 2619 w 2619"/>
                        <a:gd name="connsiteY32" fmla="*/ 36195 h 61912"/>
                        <a:gd name="connsiteX33" fmla="*/ 2619 w 2619"/>
                        <a:gd name="connsiteY33" fmla="*/ 35243 h 61912"/>
                        <a:gd name="connsiteX34" fmla="*/ 2619 w 2619"/>
                        <a:gd name="connsiteY34" fmla="*/ 33338 h 61912"/>
                        <a:gd name="connsiteX35" fmla="*/ 2619 w 2619"/>
                        <a:gd name="connsiteY35" fmla="*/ 32385 h 61912"/>
                        <a:gd name="connsiteX36" fmla="*/ 2619 w 2619"/>
                        <a:gd name="connsiteY36" fmla="*/ 32385 h 61912"/>
                        <a:gd name="connsiteX37" fmla="*/ 2619 w 2619"/>
                        <a:gd name="connsiteY37" fmla="*/ 31432 h 61912"/>
                        <a:gd name="connsiteX38" fmla="*/ 2619 w 2619"/>
                        <a:gd name="connsiteY38" fmla="*/ 31432 h 61912"/>
                        <a:gd name="connsiteX39" fmla="*/ 2619 w 2619"/>
                        <a:gd name="connsiteY39" fmla="*/ 31432 h 61912"/>
                        <a:gd name="connsiteX40" fmla="*/ 2619 w 2619"/>
                        <a:gd name="connsiteY40" fmla="*/ 29528 h 61912"/>
                        <a:gd name="connsiteX41" fmla="*/ 2619 w 2619"/>
                        <a:gd name="connsiteY41" fmla="*/ 28575 h 61912"/>
                        <a:gd name="connsiteX42" fmla="*/ 2619 w 2619"/>
                        <a:gd name="connsiteY42" fmla="*/ 27622 h 61912"/>
                        <a:gd name="connsiteX43" fmla="*/ 2619 w 2619"/>
                        <a:gd name="connsiteY43" fmla="*/ 27622 h 61912"/>
                        <a:gd name="connsiteX44" fmla="*/ 2619 w 2619"/>
                        <a:gd name="connsiteY44" fmla="*/ 26670 h 61912"/>
                        <a:gd name="connsiteX45" fmla="*/ 2619 w 2619"/>
                        <a:gd name="connsiteY45" fmla="*/ 25718 h 61912"/>
                        <a:gd name="connsiteX46" fmla="*/ 2619 w 2619"/>
                        <a:gd name="connsiteY46" fmla="*/ 23813 h 61912"/>
                        <a:gd name="connsiteX47" fmla="*/ 2619 w 2619"/>
                        <a:gd name="connsiteY47" fmla="*/ 23813 h 61912"/>
                        <a:gd name="connsiteX48" fmla="*/ 2619 w 2619"/>
                        <a:gd name="connsiteY48" fmla="*/ 22860 h 61912"/>
                        <a:gd name="connsiteX49" fmla="*/ 2619 w 2619"/>
                        <a:gd name="connsiteY49" fmla="*/ 22860 h 61912"/>
                        <a:gd name="connsiteX50" fmla="*/ 2619 w 2619"/>
                        <a:gd name="connsiteY50" fmla="*/ 21907 h 61912"/>
                        <a:gd name="connsiteX51" fmla="*/ 2619 w 2619"/>
                        <a:gd name="connsiteY51" fmla="*/ 20955 h 61912"/>
                        <a:gd name="connsiteX52" fmla="*/ 2619 w 2619"/>
                        <a:gd name="connsiteY52" fmla="*/ 20003 h 61912"/>
                        <a:gd name="connsiteX53" fmla="*/ 2619 w 2619"/>
                        <a:gd name="connsiteY53" fmla="*/ 17145 h 61912"/>
                        <a:gd name="connsiteX54" fmla="*/ 2619 w 2619"/>
                        <a:gd name="connsiteY54" fmla="*/ 16193 h 61912"/>
                        <a:gd name="connsiteX55" fmla="*/ 2619 w 2619"/>
                        <a:gd name="connsiteY55" fmla="*/ 14288 h 61912"/>
                        <a:gd name="connsiteX56" fmla="*/ 2619 w 2619"/>
                        <a:gd name="connsiteY56" fmla="*/ 14288 h 61912"/>
                        <a:gd name="connsiteX57" fmla="*/ 2619 w 2619"/>
                        <a:gd name="connsiteY57" fmla="*/ 12382 h 61912"/>
                        <a:gd name="connsiteX58" fmla="*/ 2619 w 2619"/>
                        <a:gd name="connsiteY58" fmla="*/ 11430 h 61912"/>
                        <a:gd name="connsiteX59" fmla="*/ 2619 w 2619"/>
                        <a:gd name="connsiteY59" fmla="*/ 11430 h 61912"/>
                        <a:gd name="connsiteX60" fmla="*/ 2619 w 2619"/>
                        <a:gd name="connsiteY60" fmla="*/ 11430 h 61912"/>
                        <a:gd name="connsiteX61" fmla="*/ 2619 w 2619"/>
                        <a:gd name="connsiteY61" fmla="*/ 10478 h 61912"/>
                        <a:gd name="connsiteX62" fmla="*/ 2619 w 2619"/>
                        <a:gd name="connsiteY62" fmla="*/ 10478 h 61912"/>
                        <a:gd name="connsiteX63" fmla="*/ 2619 w 2619"/>
                        <a:gd name="connsiteY63" fmla="*/ 10478 h 61912"/>
                        <a:gd name="connsiteX64" fmla="*/ 2619 w 2619"/>
                        <a:gd name="connsiteY64" fmla="*/ 9525 h 61912"/>
                        <a:gd name="connsiteX65" fmla="*/ 2619 w 2619"/>
                        <a:gd name="connsiteY65" fmla="*/ 7620 h 61912"/>
                        <a:gd name="connsiteX66" fmla="*/ 2619 w 2619"/>
                        <a:gd name="connsiteY66" fmla="*/ 4763 h 61912"/>
                        <a:gd name="connsiteX67" fmla="*/ 2619 w 2619"/>
                        <a:gd name="connsiteY67" fmla="*/ 2857 h 61912"/>
                        <a:gd name="connsiteX68" fmla="*/ 2619 w 2619"/>
                        <a:gd name="connsiteY68" fmla="*/ 953 h 61912"/>
                        <a:gd name="connsiteX69" fmla="*/ 1667 w 2619"/>
                        <a:gd name="connsiteY69" fmla="*/ 0 h 61912"/>
                        <a:gd name="connsiteX70" fmla="*/ 1667 w 2619"/>
                        <a:gd name="connsiteY70" fmla="*/ 0 h 61912"/>
                        <a:gd name="connsiteX71" fmla="*/ 1667 w 2619"/>
                        <a:gd name="connsiteY71" fmla="*/ 953 h 61912"/>
                        <a:gd name="connsiteX72" fmla="*/ 1667 w 2619"/>
                        <a:gd name="connsiteY72" fmla="*/ 1905 h 61912"/>
                        <a:gd name="connsiteX73" fmla="*/ 1667 w 2619"/>
                        <a:gd name="connsiteY73" fmla="*/ 2857 h 61912"/>
                        <a:gd name="connsiteX74" fmla="*/ 1667 w 2619"/>
                        <a:gd name="connsiteY74" fmla="*/ 3810 h 61912"/>
                        <a:gd name="connsiteX75" fmla="*/ 1667 w 2619"/>
                        <a:gd name="connsiteY75" fmla="*/ 4763 h 61912"/>
                        <a:gd name="connsiteX76" fmla="*/ 1667 w 2619"/>
                        <a:gd name="connsiteY76" fmla="*/ 5715 h 61912"/>
                        <a:gd name="connsiteX77" fmla="*/ 1667 w 2619"/>
                        <a:gd name="connsiteY77" fmla="*/ 7620 h 61912"/>
                        <a:gd name="connsiteX78" fmla="*/ 1667 w 2619"/>
                        <a:gd name="connsiteY78" fmla="*/ 9525 h 61912"/>
                        <a:gd name="connsiteX79" fmla="*/ 1667 w 2619"/>
                        <a:gd name="connsiteY79" fmla="*/ 10478 h 61912"/>
                        <a:gd name="connsiteX80" fmla="*/ 1667 w 2619"/>
                        <a:gd name="connsiteY80" fmla="*/ 11430 h 61912"/>
                        <a:gd name="connsiteX81" fmla="*/ 1667 w 2619"/>
                        <a:gd name="connsiteY81" fmla="*/ 13335 h 61912"/>
                        <a:gd name="connsiteX82" fmla="*/ 1667 w 2619"/>
                        <a:gd name="connsiteY82" fmla="*/ 14288 h 61912"/>
                        <a:gd name="connsiteX83" fmla="*/ 1667 w 2619"/>
                        <a:gd name="connsiteY83" fmla="*/ 15240 h 61912"/>
                        <a:gd name="connsiteX84" fmla="*/ 1667 w 2619"/>
                        <a:gd name="connsiteY84" fmla="*/ 16193 h 61912"/>
                        <a:gd name="connsiteX85" fmla="*/ 1667 w 2619"/>
                        <a:gd name="connsiteY85" fmla="*/ 18097 h 61912"/>
                        <a:gd name="connsiteX86" fmla="*/ 1667 w 2619"/>
                        <a:gd name="connsiteY86" fmla="*/ 19050 h 61912"/>
                        <a:gd name="connsiteX87" fmla="*/ 1667 w 2619"/>
                        <a:gd name="connsiteY87" fmla="*/ 20003 h 61912"/>
                        <a:gd name="connsiteX88" fmla="*/ 1667 w 2619"/>
                        <a:gd name="connsiteY88" fmla="*/ 20955 h 61912"/>
                        <a:gd name="connsiteX89" fmla="*/ 1667 w 2619"/>
                        <a:gd name="connsiteY89" fmla="*/ 21907 h 61912"/>
                        <a:gd name="connsiteX90" fmla="*/ 1667 w 2619"/>
                        <a:gd name="connsiteY90" fmla="*/ 21907 h 61912"/>
                        <a:gd name="connsiteX91" fmla="*/ 1667 w 2619"/>
                        <a:gd name="connsiteY91" fmla="*/ 21907 h 61912"/>
                        <a:gd name="connsiteX92" fmla="*/ 1667 w 2619"/>
                        <a:gd name="connsiteY92" fmla="*/ 21907 h 61912"/>
                        <a:gd name="connsiteX93" fmla="*/ 1667 w 2619"/>
                        <a:gd name="connsiteY93" fmla="*/ 22860 h 61912"/>
                        <a:gd name="connsiteX94" fmla="*/ 1667 w 2619"/>
                        <a:gd name="connsiteY94" fmla="*/ 22860 h 61912"/>
                        <a:gd name="connsiteX95" fmla="*/ 1667 w 2619"/>
                        <a:gd name="connsiteY95" fmla="*/ 22860 h 61912"/>
                        <a:gd name="connsiteX96" fmla="*/ 1667 w 2619"/>
                        <a:gd name="connsiteY96" fmla="*/ 23813 h 61912"/>
                        <a:gd name="connsiteX97" fmla="*/ 1667 w 2619"/>
                        <a:gd name="connsiteY97" fmla="*/ 25718 h 61912"/>
                        <a:gd name="connsiteX98" fmla="*/ 1667 w 2619"/>
                        <a:gd name="connsiteY98" fmla="*/ 26670 h 61912"/>
                        <a:gd name="connsiteX99" fmla="*/ 1667 w 2619"/>
                        <a:gd name="connsiteY99" fmla="*/ 26670 h 61912"/>
                        <a:gd name="connsiteX100" fmla="*/ 1667 w 2619"/>
                        <a:gd name="connsiteY100" fmla="*/ 26670 h 61912"/>
                        <a:gd name="connsiteX101" fmla="*/ 1667 w 2619"/>
                        <a:gd name="connsiteY101" fmla="*/ 26670 h 61912"/>
                        <a:gd name="connsiteX102" fmla="*/ 1667 w 2619"/>
                        <a:gd name="connsiteY102" fmla="*/ 28575 h 61912"/>
                        <a:gd name="connsiteX103" fmla="*/ 1667 w 2619"/>
                        <a:gd name="connsiteY103" fmla="*/ 31432 h 61912"/>
                        <a:gd name="connsiteX104" fmla="*/ 1667 w 2619"/>
                        <a:gd name="connsiteY104" fmla="*/ 31432 h 61912"/>
                        <a:gd name="connsiteX105" fmla="*/ 1667 w 2619"/>
                        <a:gd name="connsiteY105" fmla="*/ 32385 h 61912"/>
                        <a:gd name="connsiteX106" fmla="*/ 1667 w 2619"/>
                        <a:gd name="connsiteY106" fmla="*/ 34290 h 61912"/>
                        <a:gd name="connsiteX107" fmla="*/ 1667 w 2619"/>
                        <a:gd name="connsiteY107" fmla="*/ 36195 h 61912"/>
                        <a:gd name="connsiteX108" fmla="*/ 1667 w 2619"/>
                        <a:gd name="connsiteY108" fmla="*/ 38100 h 61912"/>
                        <a:gd name="connsiteX109" fmla="*/ 1667 w 2619"/>
                        <a:gd name="connsiteY109" fmla="*/ 39053 h 61912"/>
                        <a:gd name="connsiteX110" fmla="*/ 1667 w 2619"/>
                        <a:gd name="connsiteY110" fmla="*/ 40957 h 61912"/>
                        <a:gd name="connsiteX111" fmla="*/ 1667 w 2619"/>
                        <a:gd name="connsiteY111" fmla="*/ 41910 h 61912"/>
                        <a:gd name="connsiteX112" fmla="*/ 1667 w 2619"/>
                        <a:gd name="connsiteY112" fmla="*/ 43815 h 61912"/>
                        <a:gd name="connsiteX113" fmla="*/ 1667 w 2619"/>
                        <a:gd name="connsiteY113" fmla="*/ 45720 h 61912"/>
                        <a:gd name="connsiteX114" fmla="*/ 1667 w 2619"/>
                        <a:gd name="connsiteY114" fmla="*/ 49530 h 61912"/>
                        <a:gd name="connsiteX115" fmla="*/ 1667 w 2619"/>
                        <a:gd name="connsiteY115" fmla="*/ 51435 h 61912"/>
                        <a:gd name="connsiteX116" fmla="*/ 1667 w 2619"/>
                        <a:gd name="connsiteY116" fmla="*/ 52388 h 61912"/>
                        <a:gd name="connsiteX117" fmla="*/ 1667 w 2619"/>
                        <a:gd name="connsiteY117" fmla="*/ 54293 h 61912"/>
                        <a:gd name="connsiteX118" fmla="*/ 1667 w 2619"/>
                        <a:gd name="connsiteY118" fmla="*/ 56197 h 61912"/>
                        <a:gd name="connsiteX119" fmla="*/ 1667 w 2619"/>
                        <a:gd name="connsiteY119" fmla="*/ 56197 h 61912"/>
                        <a:gd name="connsiteX120" fmla="*/ 1667 w 2619"/>
                        <a:gd name="connsiteY120" fmla="*/ 56197 h 61912"/>
                        <a:gd name="connsiteX121" fmla="*/ 1667 w 2619"/>
                        <a:gd name="connsiteY121" fmla="*/ 58103 h 61912"/>
                        <a:gd name="connsiteX122" fmla="*/ 1667 w 2619"/>
                        <a:gd name="connsiteY122" fmla="*/ 59055 h 61912"/>
                        <a:gd name="connsiteX123" fmla="*/ 1667 w 2619"/>
                        <a:gd name="connsiteY123" fmla="*/ 60007 h 61912"/>
                        <a:gd name="connsiteX124" fmla="*/ 1667 w 2619"/>
                        <a:gd name="connsiteY124" fmla="*/ 60007 h 61912"/>
                        <a:gd name="connsiteX125" fmla="*/ 1667 w 2619"/>
                        <a:gd name="connsiteY125" fmla="*/ 60007 h 61912"/>
                        <a:gd name="connsiteX126" fmla="*/ 714 w 2619"/>
                        <a:gd name="connsiteY126" fmla="*/ 61913 h 61912"/>
                        <a:gd name="connsiteX127" fmla="*/ 714 w 2619"/>
                        <a:gd name="connsiteY127" fmla="*/ 61913 h 61912"/>
                        <a:gd name="connsiteX128" fmla="*/ 714 w 2619"/>
                        <a:gd name="connsiteY128" fmla="*/ 61913 h 61912"/>
                        <a:gd name="connsiteX129" fmla="*/ 714 w 2619"/>
                        <a:gd name="connsiteY129" fmla="*/ 49530 h 61912"/>
                        <a:gd name="connsiteX130" fmla="*/ 714 w 2619"/>
                        <a:gd name="connsiteY130" fmla="*/ 49530 h 61912"/>
                        <a:gd name="connsiteX131" fmla="*/ 714 w 2619"/>
                        <a:gd name="connsiteY131" fmla="*/ 49530 h 61912"/>
                        <a:gd name="connsiteX132" fmla="*/ 714 w 2619"/>
                        <a:gd name="connsiteY132" fmla="*/ 49530 h 61912"/>
                        <a:gd name="connsiteX133" fmla="*/ 714 w 2619"/>
                        <a:gd name="connsiteY133" fmla="*/ 49530 h 61912"/>
                        <a:gd name="connsiteX134" fmla="*/ 714 w 2619"/>
                        <a:gd name="connsiteY134" fmla="*/ 51435 h 61912"/>
                        <a:gd name="connsiteX135" fmla="*/ 714 w 2619"/>
                        <a:gd name="connsiteY135" fmla="*/ 51435 h 61912"/>
                        <a:gd name="connsiteX136" fmla="*/ 714 w 2619"/>
                        <a:gd name="connsiteY136" fmla="*/ 51435 h 61912"/>
                        <a:gd name="connsiteX137" fmla="*/ 714 w 2619"/>
                        <a:gd name="connsiteY137" fmla="*/ 51435 h 61912"/>
                        <a:gd name="connsiteX138" fmla="*/ 714 w 2619"/>
                        <a:gd name="connsiteY138" fmla="*/ 51435 h 619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619" h="61912">
                          <a:moveTo>
                            <a:pt x="714" y="61913"/>
                          </a:moveTo>
                          <a:cubicBezTo>
                            <a:pt x="1667" y="61913"/>
                            <a:pt x="1667" y="60960"/>
                            <a:pt x="2619" y="60960"/>
                          </a:cubicBezTo>
                          <a:cubicBezTo>
                            <a:pt x="2619" y="60960"/>
                            <a:pt x="2619" y="60960"/>
                            <a:pt x="2619" y="60960"/>
                          </a:cubicBezTo>
                          <a:cubicBezTo>
                            <a:pt x="2619" y="60960"/>
                            <a:pt x="2619" y="60007"/>
                            <a:pt x="2619" y="60007"/>
                          </a:cubicBezTo>
                          <a:cubicBezTo>
                            <a:pt x="2619" y="60007"/>
                            <a:pt x="2619" y="59055"/>
                            <a:pt x="2619" y="59055"/>
                          </a:cubicBezTo>
                          <a:cubicBezTo>
                            <a:pt x="2619" y="59055"/>
                            <a:pt x="2619" y="58103"/>
                            <a:pt x="2619" y="58103"/>
                          </a:cubicBezTo>
                          <a:cubicBezTo>
                            <a:pt x="2619" y="58103"/>
                            <a:pt x="2619" y="57150"/>
                            <a:pt x="2619" y="57150"/>
                          </a:cubicBezTo>
                          <a:cubicBezTo>
                            <a:pt x="2619" y="57150"/>
                            <a:pt x="2619" y="57150"/>
                            <a:pt x="2619" y="57150"/>
                          </a:cubicBezTo>
                          <a:cubicBezTo>
                            <a:pt x="2619" y="57150"/>
                            <a:pt x="2619" y="56197"/>
                            <a:pt x="2619" y="56197"/>
                          </a:cubicBezTo>
                          <a:cubicBezTo>
                            <a:pt x="2619" y="56197"/>
                            <a:pt x="2619" y="56197"/>
                            <a:pt x="2619" y="56197"/>
                          </a:cubicBezTo>
                          <a:cubicBezTo>
                            <a:pt x="2619" y="56197"/>
                            <a:pt x="2619" y="56197"/>
                            <a:pt x="2619" y="56197"/>
                          </a:cubicBezTo>
                          <a:cubicBezTo>
                            <a:pt x="2619" y="56197"/>
                            <a:pt x="2619" y="55245"/>
                            <a:pt x="2619" y="54293"/>
                          </a:cubicBezTo>
                          <a:cubicBezTo>
                            <a:pt x="2619" y="54293"/>
                            <a:pt x="2619" y="53340"/>
                            <a:pt x="2619" y="53340"/>
                          </a:cubicBezTo>
                          <a:cubicBezTo>
                            <a:pt x="2619" y="53340"/>
                            <a:pt x="2619" y="53340"/>
                            <a:pt x="2619" y="52388"/>
                          </a:cubicBezTo>
                          <a:cubicBezTo>
                            <a:pt x="2619" y="51435"/>
                            <a:pt x="2619" y="51435"/>
                            <a:pt x="2619" y="50482"/>
                          </a:cubicBezTo>
                          <a:cubicBezTo>
                            <a:pt x="2619" y="49530"/>
                            <a:pt x="2619" y="49530"/>
                            <a:pt x="2619" y="49530"/>
                          </a:cubicBezTo>
                          <a:cubicBezTo>
                            <a:pt x="2619" y="48578"/>
                            <a:pt x="2619" y="47625"/>
                            <a:pt x="2619" y="46672"/>
                          </a:cubicBezTo>
                          <a:cubicBezTo>
                            <a:pt x="2619" y="46672"/>
                            <a:pt x="2619" y="46672"/>
                            <a:pt x="2619" y="45720"/>
                          </a:cubicBezTo>
                          <a:cubicBezTo>
                            <a:pt x="2619" y="44768"/>
                            <a:pt x="2619" y="44768"/>
                            <a:pt x="2619" y="43815"/>
                          </a:cubicBezTo>
                          <a:cubicBezTo>
                            <a:pt x="2619" y="42863"/>
                            <a:pt x="2619" y="41910"/>
                            <a:pt x="2619" y="41910"/>
                          </a:cubicBezTo>
                          <a:cubicBezTo>
                            <a:pt x="2619" y="41910"/>
                            <a:pt x="2619" y="41910"/>
                            <a:pt x="2619" y="40957"/>
                          </a:cubicBezTo>
                          <a:cubicBezTo>
                            <a:pt x="2619" y="40957"/>
                            <a:pt x="2619" y="40957"/>
                            <a:pt x="2619" y="40005"/>
                          </a:cubicBezTo>
                          <a:cubicBezTo>
                            <a:pt x="2619" y="39053"/>
                            <a:pt x="2619" y="40005"/>
                            <a:pt x="2619" y="40005"/>
                          </a:cubicBezTo>
                          <a:cubicBezTo>
                            <a:pt x="2619" y="40005"/>
                            <a:pt x="2619" y="40005"/>
                            <a:pt x="2619" y="40005"/>
                          </a:cubicBezTo>
                          <a:cubicBezTo>
                            <a:pt x="2619" y="40005"/>
                            <a:pt x="2619" y="39053"/>
                            <a:pt x="2619" y="39053"/>
                          </a:cubicBezTo>
                          <a:cubicBezTo>
                            <a:pt x="2619" y="39053"/>
                            <a:pt x="2619" y="38100"/>
                            <a:pt x="2619" y="38100"/>
                          </a:cubicBezTo>
                          <a:cubicBezTo>
                            <a:pt x="2619" y="38100"/>
                            <a:pt x="2619" y="38100"/>
                            <a:pt x="2619" y="38100"/>
                          </a:cubicBezTo>
                          <a:cubicBezTo>
                            <a:pt x="2619" y="38100"/>
                            <a:pt x="2619" y="37147"/>
                            <a:pt x="2619" y="37147"/>
                          </a:cubicBezTo>
                          <a:cubicBezTo>
                            <a:pt x="2619" y="37147"/>
                            <a:pt x="2619" y="37147"/>
                            <a:pt x="2619" y="36195"/>
                          </a:cubicBezTo>
                          <a:cubicBezTo>
                            <a:pt x="2619" y="36195"/>
                            <a:pt x="2619" y="36195"/>
                            <a:pt x="2619" y="36195"/>
                          </a:cubicBezTo>
                          <a:cubicBezTo>
                            <a:pt x="2619" y="36195"/>
                            <a:pt x="2619" y="36195"/>
                            <a:pt x="2619" y="36195"/>
                          </a:cubicBezTo>
                          <a:cubicBezTo>
                            <a:pt x="2619" y="36195"/>
                            <a:pt x="2619" y="36195"/>
                            <a:pt x="2619" y="36195"/>
                          </a:cubicBezTo>
                          <a:cubicBezTo>
                            <a:pt x="2619" y="36195"/>
                            <a:pt x="2619" y="36195"/>
                            <a:pt x="2619" y="36195"/>
                          </a:cubicBezTo>
                          <a:cubicBezTo>
                            <a:pt x="2619" y="36195"/>
                            <a:pt x="2619" y="36195"/>
                            <a:pt x="2619" y="35243"/>
                          </a:cubicBezTo>
                          <a:cubicBezTo>
                            <a:pt x="2619" y="34290"/>
                            <a:pt x="2619" y="34290"/>
                            <a:pt x="2619" y="33338"/>
                          </a:cubicBezTo>
                          <a:cubicBezTo>
                            <a:pt x="2619" y="32385"/>
                            <a:pt x="2619" y="32385"/>
                            <a:pt x="2619" y="32385"/>
                          </a:cubicBezTo>
                          <a:cubicBezTo>
                            <a:pt x="2619" y="32385"/>
                            <a:pt x="2619" y="32385"/>
                            <a:pt x="2619" y="32385"/>
                          </a:cubicBezTo>
                          <a:cubicBezTo>
                            <a:pt x="2619" y="32385"/>
                            <a:pt x="2619" y="31432"/>
                            <a:pt x="2619" y="31432"/>
                          </a:cubicBezTo>
                          <a:cubicBezTo>
                            <a:pt x="2619" y="31432"/>
                            <a:pt x="2619" y="31432"/>
                            <a:pt x="2619" y="31432"/>
                          </a:cubicBezTo>
                          <a:cubicBezTo>
                            <a:pt x="2619" y="31432"/>
                            <a:pt x="2619" y="31432"/>
                            <a:pt x="2619" y="31432"/>
                          </a:cubicBezTo>
                          <a:cubicBezTo>
                            <a:pt x="2619" y="30480"/>
                            <a:pt x="2619" y="30480"/>
                            <a:pt x="2619" y="29528"/>
                          </a:cubicBezTo>
                          <a:cubicBezTo>
                            <a:pt x="2619" y="28575"/>
                            <a:pt x="2619" y="28575"/>
                            <a:pt x="2619" y="28575"/>
                          </a:cubicBezTo>
                          <a:cubicBezTo>
                            <a:pt x="2619" y="28575"/>
                            <a:pt x="2619" y="27622"/>
                            <a:pt x="2619" y="27622"/>
                          </a:cubicBezTo>
                          <a:cubicBezTo>
                            <a:pt x="2619" y="27622"/>
                            <a:pt x="2619" y="27622"/>
                            <a:pt x="2619" y="27622"/>
                          </a:cubicBezTo>
                          <a:cubicBezTo>
                            <a:pt x="2619" y="27622"/>
                            <a:pt x="2619" y="26670"/>
                            <a:pt x="2619" y="26670"/>
                          </a:cubicBezTo>
                          <a:cubicBezTo>
                            <a:pt x="2619" y="26670"/>
                            <a:pt x="2619" y="26670"/>
                            <a:pt x="2619" y="25718"/>
                          </a:cubicBezTo>
                          <a:cubicBezTo>
                            <a:pt x="2619" y="25718"/>
                            <a:pt x="2619" y="24765"/>
                            <a:pt x="2619" y="23813"/>
                          </a:cubicBezTo>
                          <a:cubicBezTo>
                            <a:pt x="2619" y="23813"/>
                            <a:pt x="2619" y="23813"/>
                            <a:pt x="2619" y="23813"/>
                          </a:cubicBezTo>
                          <a:cubicBezTo>
                            <a:pt x="2619" y="23813"/>
                            <a:pt x="2619" y="22860"/>
                            <a:pt x="2619" y="22860"/>
                          </a:cubicBezTo>
                          <a:cubicBezTo>
                            <a:pt x="2619" y="22860"/>
                            <a:pt x="2619" y="22860"/>
                            <a:pt x="2619" y="22860"/>
                          </a:cubicBezTo>
                          <a:cubicBezTo>
                            <a:pt x="2619" y="22860"/>
                            <a:pt x="2619" y="22860"/>
                            <a:pt x="2619" y="21907"/>
                          </a:cubicBezTo>
                          <a:cubicBezTo>
                            <a:pt x="2619" y="21907"/>
                            <a:pt x="2619" y="20955"/>
                            <a:pt x="2619" y="20955"/>
                          </a:cubicBezTo>
                          <a:cubicBezTo>
                            <a:pt x="2619" y="20955"/>
                            <a:pt x="2619" y="20955"/>
                            <a:pt x="2619" y="20003"/>
                          </a:cubicBezTo>
                          <a:cubicBezTo>
                            <a:pt x="2619" y="19050"/>
                            <a:pt x="2619" y="18097"/>
                            <a:pt x="2619" y="17145"/>
                          </a:cubicBezTo>
                          <a:cubicBezTo>
                            <a:pt x="2619" y="17145"/>
                            <a:pt x="2619" y="16193"/>
                            <a:pt x="2619" y="16193"/>
                          </a:cubicBezTo>
                          <a:cubicBezTo>
                            <a:pt x="2619" y="16193"/>
                            <a:pt x="2619" y="15240"/>
                            <a:pt x="2619" y="14288"/>
                          </a:cubicBezTo>
                          <a:cubicBezTo>
                            <a:pt x="2619" y="14288"/>
                            <a:pt x="2619" y="14288"/>
                            <a:pt x="2619" y="14288"/>
                          </a:cubicBezTo>
                          <a:cubicBezTo>
                            <a:pt x="2619" y="14288"/>
                            <a:pt x="2619" y="13335"/>
                            <a:pt x="2619" y="12382"/>
                          </a:cubicBezTo>
                          <a:cubicBezTo>
                            <a:pt x="2619" y="12382"/>
                            <a:pt x="2619" y="11430"/>
                            <a:pt x="2619" y="11430"/>
                          </a:cubicBezTo>
                          <a:cubicBezTo>
                            <a:pt x="2619" y="11430"/>
                            <a:pt x="2619" y="11430"/>
                            <a:pt x="2619" y="11430"/>
                          </a:cubicBezTo>
                          <a:cubicBezTo>
                            <a:pt x="2619" y="11430"/>
                            <a:pt x="2619" y="11430"/>
                            <a:pt x="2619" y="11430"/>
                          </a:cubicBezTo>
                          <a:cubicBezTo>
                            <a:pt x="2619" y="11430"/>
                            <a:pt x="2619" y="10478"/>
                            <a:pt x="2619" y="10478"/>
                          </a:cubicBezTo>
                          <a:cubicBezTo>
                            <a:pt x="2619" y="10478"/>
                            <a:pt x="2619" y="10478"/>
                            <a:pt x="2619" y="10478"/>
                          </a:cubicBezTo>
                          <a:cubicBezTo>
                            <a:pt x="2619" y="10478"/>
                            <a:pt x="2619" y="10478"/>
                            <a:pt x="2619" y="10478"/>
                          </a:cubicBezTo>
                          <a:cubicBezTo>
                            <a:pt x="2619" y="10478"/>
                            <a:pt x="2619" y="10478"/>
                            <a:pt x="2619" y="9525"/>
                          </a:cubicBezTo>
                          <a:cubicBezTo>
                            <a:pt x="2619" y="9525"/>
                            <a:pt x="2619" y="8572"/>
                            <a:pt x="2619" y="7620"/>
                          </a:cubicBezTo>
                          <a:cubicBezTo>
                            <a:pt x="2619" y="6668"/>
                            <a:pt x="2619" y="5715"/>
                            <a:pt x="2619" y="4763"/>
                          </a:cubicBezTo>
                          <a:cubicBezTo>
                            <a:pt x="2619" y="3810"/>
                            <a:pt x="2619" y="3810"/>
                            <a:pt x="2619" y="2857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cubicBezTo>
                            <a:pt x="2619" y="953"/>
                            <a:pt x="2619" y="0"/>
                            <a:pt x="1667" y="0"/>
                          </a:cubicBezTo>
                          <a:cubicBezTo>
                            <a:pt x="1667" y="0"/>
                            <a:pt x="1667" y="0"/>
                            <a:pt x="1667" y="0"/>
                          </a:cubicBezTo>
                          <a:cubicBezTo>
                            <a:pt x="1667" y="0"/>
                            <a:pt x="1667" y="953"/>
                            <a:pt x="1667" y="953"/>
                          </a:cubicBezTo>
                          <a:cubicBezTo>
                            <a:pt x="1667" y="953"/>
                            <a:pt x="1667" y="1905"/>
                            <a:pt x="1667" y="1905"/>
                          </a:cubicBezTo>
                          <a:cubicBezTo>
                            <a:pt x="1667" y="1905"/>
                            <a:pt x="1667" y="2857"/>
                            <a:pt x="1667" y="2857"/>
                          </a:cubicBezTo>
                          <a:cubicBezTo>
                            <a:pt x="1667" y="2857"/>
                            <a:pt x="1667" y="3810"/>
                            <a:pt x="1667" y="3810"/>
                          </a:cubicBezTo>
                          <a:cubicBezTo>
                            <a:pt x="1667" y="3810"/>
                            <a:pt x="1667" y="3810"/>
                            <a:pt x="1667" y="4763"/>
                          </a:cubicBezTo>
                          <a:cubicBezTo>
                            <a:pt x="1667" y="4763"/>
                            <a:pt x="1667" y="5715"/>
                            <a:pt x="1667" y="5715"/>
                          </a:cubicBezTo>
                          <a:cubicBezTo>
                            <a:pt x="1667" y="5715"/>
                            <a:pt x="1667" y="6668"/>
                            <a:pt x="1667" y="7620"/>
                          </a:cubicBezTo>
                          <a:cubicBezTo>
                            <a:pt x="1667" y="8572"/>
                            <a:pt x="1667" y="8572"/>
                            <a:pt x="1667" y="9525"/>
                          </a:cubicBezTo>
                          <a:cubicBezTo>
                            <a:pt x="1667" y="10478"/>
                            <a:pt x="1667" y="10478"/>
                            <a:pt x="1667" y="10478"/>
                          </a:cubicBezTo>
                          <a:cubicBezTo>
                            <a:pt x="1667" y="10478"/>
                            <a:pt x="1667" y="11430"/>
                            <a:pt x="1667" y="11430"/>
                          </a:cubicBezTo>
                          <a:cubicBezTo>
                            <a:pt x="1667" y="12382"/>
                            <a:pt x="1667" y="12382"/>
                            <a:pt x="1667" y="13335"/>
                          </a:cubicBezTo>
                          <a:cubicBezTo>
                            <a:pt x="1667" y="13335"/>
                            <a:pt x="1667" y="14288"/>
                            <a:pt x="1667" y="14288"/>
                          </a:cubicBezTo>
                          <a:cubicBezTo>
                            <a:pt x="1667" y="14288"/>
                            <a:pt x="1667" y="15240"/>
                            <a:pt x="1667" y="15240"/>
                          </a:cubicBezTo>
                          <a:cubicBezTo>
                            <a:pt x="1667" y="15240"/>
                            <a:pt x="1667" y="15240"/>
                            <a:pt x="1667" y="16193"/>
                          </a:cubicBezTo>
                          <a:cubicBezTo>
                            <a:pt x="1667" y="16193"/>
                            <a:pt x="1667" y="17145"/>
                            <a:pt x="1667" y="18097"/>
                          </a:cubicBezTo>
                          <a:cubicBezTo>
                            <a:pt x="1667" y="18097"/>
                            <a:pt x="1667" y="19050"/>
                            <a:pt x="1667" y="19050"/>
                          </a:cubicBezTo>
                          <a:cubicBezTo>
                            <a:pt x="1667" y="19050"/>
                            <a:pt x="1667" y="20003"/>
                            <a:pt x="1667" y="20003"/>
                          </a:cubicBezTo>
                          <a:cubicBezTo>
                            <a:pt x="1667" y="20003"/>
                            <a:pt x="1667" y="20955"/>
                            <a:pt x="1667" y="20955"/>
                          </a:cubicBezTo>
                          <a:cubicBezTo>
                            <a:pt x="1667" y="20955"/>
                            <a:pt x="1667" y="21907"/>
                            <a:pt x="1667" y="21907"/>
                          </a:cubicBezTo>
                          <a:cubicBezTo>
                            <a:pt x="1667" y="21907"/>
                            <a:pt x="1667" y="21907"/>
                            <a:pt x="1667" y="21907"/>
                          </a:cubicBezTo>
                          <a:cubicBezTo>
                            <a:pt x="1667" y="21907"/>
                            <a:pt x="1667" y="21907"/>
                            <a:pt x="1667" y="21907"/>
                          </a:cubicBezTo>
                          <a:cubicBezTo>
                            <a:pt x="1667" y="21907"/>
                            <a:pt x="1667" y="21907"/>
                            <a:pt x="1667" y="21907"/>
                          </a:cubicBezTo>
                          <a:cubicBezTo>
                            <a:pt x="1667" y="21907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2860"/>
                            <a:pt x="1667" y="22860"/>
                          </a:cubicBezTo>
                          <a:cubicBezTo>
                            <a:pt x="1667" y="22860"/>
                            <a:pt x="1667" y="23813"/>
                            <a:pt x="1667" y="23813"/>
                          </a:cubicBezTo>
                          <a:cubicBezTo>
                            <a:pt x="1667" y="24765"/>
                            <a:pt x="1667" y="25718"/>
                            <a:pt x="1667" y="25718"/>
                          </a:cubicBezTo>
                          <a:cubicBezTo>
                            <a:pt x="714" y="25718"/>
                            <a:pt x="1667" y="25718"/>
                            <a:pt x="1667" y="26670"/>
                          </a:cubicBezTo>
                          <a:cubicBezTo>
                            <a:pt x="1667" y="26670"/>
                            <a:pt x="1667" y="26670"/>
                            <a:pt x="1667" y="26670"/>
                          </a:cubicBezTo>
                          <a:cubicBezTo>
                            <a:pt x="1667" y="26670"/>
                            <a:pt x="1667" y="26670"/>
                            <a:pt x="1667" y="26670"/>
                          </a:cubicBezTo>
                          <a:cubicBezTo>
                            <a:pt x="1667" y="26670"/>
                            <a:pt x="1667" y="26670"/>
                            <a:pt x="1667" y="26670"/>
                          </a:cubicBezTo>
                          <a:cubicBezTo>
                            <a:pt x="1667" y="27622"/>
                            <a:pt x="1667" y="27622"/>
                            <a:pt x="1667" y="28575"/>
                          </a:cubicBezTo>
                          <a:cubicBezTo>
                            <a:pt x="1667" y="29528"/>
                            <a:pt x="1667" y="30480"/>
                            <a:pt x="1667" y="31432"/>
                          </a:cubicBezTo>
                          <a:cubicBezTo>
                            <a:pt x="1667" y="31432"/>
                            <a:pt x="1667" y="31432"/>
                            <a:pt x="1667" y="31432"/>
                          </a:cubicBezTo>
                          <a:cubicBezTo>
                            <a:pt x="1667" y="31432"/>
                            <a:pt x="1667" y="32385"/>
                            <a:pt x="1667" y="32385"/>
                          </a:cubicBezTo>
                          <a:cubicBezTo>
                            <a:pt x="1667" y="32385"/>
                            <a:pt x="1667" y="33338"/>
                            <a:pt x="1667" y="34290"/>
                          </a:cubicBezTo>
                          <a:cubicBezTo>
                            <a:pt x="1667" y="35243"/>
                            <a:pt x="1667" y="35243"/>
                            <a:pt x="1667" y="36195"/>
                          </a:cubicBezTo>
                          <a:cubicBezTo>
                            <a:pt x="1667" y="37147"/>
                            <a:pt x="1667" y="37147"/>
                            <a:pt x="1667" y="38100"/>
                          </a:cubicBezTo>
                          <a:cubicBezTo>
                            <a:pt x="1667" y="38100"/>
                            <a:pt x="1667" y="39053"/>
                            <a:pt x="1667" y="39053"/>
                          </a:cubicBezTo>
                          <a:cubicBezTo>
                            <a:pt x="1667" y="40005"/>
                            <a:pt x="1667" y="40005"/>
                            <a:pt x="1667" y="40957"/>
                          </a:cubicBezTo>
                          <a:cubicBezTo>
                            <a:pt x="1667" y="40957"/>
                            <a:pt x="1667" y="40957"/>
                            <a:pt x="1667" y="41910"/>
                          </a:cubicBezTo>
                          <a:cubicBezTo>
                            <a:pt x="1667" y="42863"/>
                            <a:pt x="1667" y="43815"/>
                            <a:pt x="1667" y="43815"/>
                          </a:cubicBezTo>
                          <a:cubicBezTo>
                            <a:pt x="1667" y="44768"/>
                            <a:pt x="1667" y="45720"/>
                            <a:pt x="1667" y="45720"/>
                          </a:cubicBezTo>
                          <a:cubicBezTo>
                            <a:pt x="1667" y="46672"/>
                            <a:pt x="1667" y="48578"/>
                            <a:pt x="1667" y="49530"/>
                          </a:cubicBezTo>
                          <a:cubicBezTo>
                            <a:pt x="1667" y="50482"/>
                            <a:pt x="1667" y="50482"/>
                            <a:pt x="1667" y="51435"/>
                          </a:cubicBezTo>
                          <a:cubicBezTo>
                            <a:pt x="1667" y="51435"/>
                            <a:pt x="1667" y="51435"/>
                            <a:pt x="1667" y="52388"/>
                          </a:cubicBezTo>
                          <a:cubicBezTo>
                            <a:pt x="1667" y="52388"/>
                            <a:pt x="1667" y="53340"/>
                            <a:pt x="1667" y="54293"/>
                          </a:cubicBezTo>
                          <a:cubicBezTo>
                            <a:pt x="1667" y="55245"/>
                            <a:pt x="1667" y="55245"/>
                            <a:pt x="1667" y="56197"/>
                          </a:cubicBezTo>
                          <a:cubicBezTo>
                            <a:pt x="1667" y="56197"/>
                            <a:pt x="1667" y="56197"/>
                            <a:pt x="1667" y="56197"/>
                          </a:cubicBezTo>
                          <a:cubicBezTo>
                            <a:pt x="1667" y="56197"/>
                            <a:pt x="1667" y="56197"/>
                            <a:pt x="1667" y="56197"/>
                          </a:cubicBezTo>
                          <a:cubicBezTo>
                            <a:pt x="1667" y="56197"/>
                            <a:pt x="1667" y="57150"/>
                            <a:pt x="1667" y="58103"/>
                          </a:cubicBezTo>
                          <a:cubicBezTo>
                            <a:pt x="1667" y="58103"/>
                            <a:pt x="1667" y="59055"/>
                            <a:pt x="1667" y="59055"/>
                          </a:cubicBezTo>
                          <a:cubicBezTo>
                            <a:pt x="1667" y="59055"/>
                            <a:pt x="1667" y="59055"/>
                            <a:pt x="1667" y="60007"/>
                          </a:cubicBezTo>
                          <a:cubicBezTo>
                            <a:pt x="1667" y="60007"/>
                            <a:pt x="1667" y="60007"/>
                            <a:pt x="1667" y="60007"/>
                          </a:cubicBezTo>
                          <a:cubicBezTo>
                            <a:pt x="714" y="60007"/>
                            <a:pt x="1667" y="60007"/>
                            <a:pt x="1667" y="60007"/>
                          </a:cubicBezTo>
                          <a:cubicBezTo>
                            <a:pt x="-238" y="60960"/>
                            <a:pt x="-238" y="61913"/>
                            <a:pt x="714" y="61913"/>
                          </a:cubicBezTo>
                          <a:cubicBezTo>
                            <a:pt x="-238" y="61913"/>
                            <a:pt x="-238" y="61913"/>
                            <a:pt x="714" y="61913"/>
                          </a:cubicBezTo>
                          <a:cubicBezTo>
                            <a:pt x="-238" y="61913"/>
                            <a:pt x="714" y="61913"/>
                            <a:pt x="714" y="61913"/>
                          </a:cubicBezTo>
                          <a:close/>
                          <a:moveTo>
                            <a:pt x="714" y="49530"/>
                          </a:moveTo>
                          <a:cubicBezTo>
                            <a:pt x="714" y="49530"/>
                            <a:pt x="714" y="49530"/>
                            <a:pt x="714" y="49530"/>
                          </a:cubicBezTo>
                          <a:cubicBezTo>
                            <a:pt x="714" y="49530"/>
                            <a:pt x="714" y="49530"/>
                            <a:pt x="714" y="49530"/>
                          </a:cubicBezTo>
                          <a:cubicBezTo>
                            <a:pt x="714" y="49530"/>
                            <a:pt x="714" y="49530"/>
                            <a:pt x="714" y="49530"/>
                          </a:cubicBezTo>
                          <a:cubicBezTo>
                            <a:pt x="714" y="49530"/>
                            <a:pt x="714" y="49530"/>
                            <a:pt x="714" y="49530"/>
                          </a:cubicBezTo>
                          <a:close/>
                          <a:moveTo>
                            <a:pt x="714" y="51435"/>
                          </a:moveTo>
                          <a:cubicBezTo>
                            <a:pt x="714" y="51435"/>
                            <a:pt x="-238" y="51435"/>
                            <a:pt x="714" y="51435"/>
                          </a:cubicBezTo>
                          <a:cubicBezTo>
                            <a:pt x="-238" y="51435"/>
                            <a:pt x="-238" y="50482"/>
                            <a:pt x="714" y="51435"/>
                          </a:cubicBezTo>
                          <a:cubicBezTo>
                            <a:pt x="714" y="50482"/>
                            <a:pt x="714" y="51435"/>
                            <a:pt x="714" y="51435"/>
                          </a:cubicBezTo>
                          <a:cubicBezTo>
                            <a:pt x="714" y="51435"/>
                            <a:pt x="714" y="51435"/>
                            <a:pt x="714" y="5143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953" name="图形 2"/>
                  <p:cNvGrpSpPr/>
                  <p:nvPr/>
                </p:nvGrpSpPr>
                <p:grpSpPr>
                  <a:xfrm>
                    <a:off x="4324350" y="4466271"/>
                    <a:ext cx="2857" cy="34290"/>
                    <a:chOff x="4324350" y="4466271"/>
                    <a:chExt cx="2857" cy="34290"/>
                  </a:xfrm>
                  <a:solidFill>
                    <a:srgbClr val="0D222B"/>
                  </a:solidFill>
                </p:grpSpPr>
                <p:sp>
                  <p:nvSpPr>
                    <p:cNvPr id="1954" name="任意多边形: 形状 1837"/>
                    <p:cNvSpPr/>
                    <p:nvPr/>
                  </p:nvSpPr>
                  <p:spPr>
                    <a:xfrm>
                      <a:off x="4327207" y="446817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5" name="任意多边形: 形状 1838"/>
                    <p:cNvSpPr/>
                    <p:nvPr/>
                  </p:nvSpPr>
                  <p:spPr>
                    <a:xfrm>
                      <a:off x="4325302" y="4469129"/>
                      <a:ext cx="1905" cy="31432"/>
                    </a:xfrm>
                    <a:custGeom>
                      <a:avLst/>
                      <a:gdLst>
                        <a:gd name="connsiteX0" fmla="*/ 0 w 1905"/>
                        <a:gd name="connsiteY0" fmla="*/ 31432 h 31432"/>
                        <a:gd name="connsiteX1" fmla="*/ 0 w 1905"/>
                        <a:gd name="connsiteY1" fmla="*/ 31432 h 31432"/>
                        <a:gd name="connsiteX2" fmla="*/ 0 w 1905"/>
                        <a:gd name="connsiteY2" fmla="*/ 29527 h 31432"/>
                        <a:gd name="connsiteX3" fmla="*/ 0 w 1905"/>
                        <a:gd name="connsiteY3" fmla="*/ 28575 h 31432"/>
                        <a:gd name="connsiteX4" fmla="*/ 0 w 1905"/>
                        <a:gd name="connsiteY4" fmla="*/ 27622 h 31432"/>
                        <a:gd name="connsiteX5" fmla="*/ 0 w 1905"/>
                        <a:gd name="connsiteY5" fmla="*/ 27622 h 31432"/>
                        <a:gd name="connsiteX6" fmla="*/ 0 w 1905"/>
                        <a:gd name="connsiteY6" fmla="*/ 26670 h 31432"/>
                        <a:gd name="connsiteX7" fmla="*/ 0 w 1905"/>
                        <a:gd name="connsiteY7" fmla="*/ 25717 h 31432"/>
                        <a:gd name="connsiteX8" fmla="*/ 0 w 1905"/>
                        <a:gd name="connsiteY8" fmla="*/ 24765 h 31432"/>
                        <a:gd name="connsiteX9" fmla="*/ 0 w 1905"/>
                        <a:gd name="connsiteY9" fmla="*/ 23813 h 31432"/>
                        <a:gd name="connsiteX10" fmla="*/ 0 w 1905"/>
                        <a:gd name="connsiteY10" fmla="*/ 23813 h 31432"/>
                        <a:gd name="connsiteX11" fmla="*/ 0 w 1905"/>
                        <a:gd name="connsiteY11" fmla="*/ 22860 h 31432"/>
                        <a:gd name="connsiteX12" fmla="*/ 0 w 1905"/>
                        <a:gd name="connsiteY12" fmla="*/ 21907 h 31432"/>
                        <a:gd name="connsiteX13" fmla="*/ 0 w 1905"/>
                        <a:gd name="connsiteY13" fmla="*/ 20955 h 31432"/>
                        <a:gd name="connsiteX14" fmla="*/ 0 w 1905"/>
                        <a:gd name="connsiteY14" fmla="*/ 20002 h 31432"/>
                        <a:gd name="connsiteX15" fmla="*/ 0 w 1905"/>
                        <a:gd name="connsiteY15" fmla="*/ 20002 h 31432"/>
                        <a:gd name="connsiteX16" fmla="*/ 0 w 1905"/>
                        <a:gd name="connsiteY16" fmla="*/ 20002 h 31432"/>
                        <a:gd name="connsiteX17" fmla="*/ 0 w 1905"/>
                        <a:gd name="connsiteY17" fmla="*/ 19050 h 31432"/>
                        <a:gd name="connsiteX18" fmla="*/ 0 w 1905"/>
                        <a:gd name="connsiteY18" fmla="*/ 18097 h 31432"/>
                        <a:gd name="connsiteX19" fmla="*/ 0 w 1905"/>
                        <a:gd name="connsiteY19" fmla="*/ 18097 h 31432"/>
                        <a:gd name="connsiteX20" fmla="*/ 0 w 1905"/>
                        <a:gd name="connsiteY20" fmla="*/ 17145 h 31432"/>
                        <a:gd name="connsiteX21" fmla="*/ 0 w 1905"/>
                        <a:gd name="connsiteY21" fmla="*/ 17145 h 31432"/>
                        <a:gd name="connsiteX22" fmla="*/ 0 w 1905"/>
                        <a:gd name="connsiteY22" fmla="*/ 17145 h 31432"/>
                        <a:gd name="connsiteX23" fmla="*/ 0 w 1905"/>
                        <a:gd name="connsiteY23" fmla="*/ 17145 h 31432"/>
                        <a:gd name="connsiteX24" fmla="*/ 0 w 1905"/>
                        <a:gd name="connsiteY24" fmla="*/ 17145 h 31432"/>
                        <a:gd name="connsiteX25" fmla="*/ 0 w 1905"/>
                        <a:gd name="connsiteY25" fmla="*/ 17145 h 31432"/>
                        <a:gd name="connsiteX26" fmla="*/ 0 w 1905"/>
                        <a:gd name="connsiteY26" fmla="*/ 16192 h 31432"/>
                        <a:gd name="connsiteX27" fmla="*/ 0 w 1905"/>
                        <a:gd name="connsiteY27" fmla="*/ 15240 h 31432"/>
                        <a:gd name="connsiteX28" fmla="*/ 0 w 1905"/>
                        <a:gd name="connsiteY28" fmla="*/ 15240 h 31432"/>
                        <a:gd name="connsiteX29" fmla="*/ 0 w 1905"/>
                        <a:gd name="connsiteY29" fmla="*/ 15240 h 31432"/>
                        <a:gd name="connsiteX30" fmla="*/ 0 w 1905"/>
                        <a:gd name="connsiteY30" fmla="*/ 15240 h 31432"/>
                        <a:gd name="connsiteX31" fmla="*/ 0 w 1905"/>
                        <a:gd name="connsiteY31" fmla="*/ 14288 h 31432"/>
                        <a:gd name="connsiteX32" fmla="*/ 0 w 1905"/>
                        <a:gd name="connsiteY32" fmla="*/ 11430 h 31432"/>
                        <a:gd name="connsiteX33" fmla="*/ 0 w 1905"/>
                        <a:gd name="connsiteY33" fmla="*/ 9525 h 31432"/>
                        <a:gd name="connsiteX34" fmla="*/ 0 w 1905"/>
                        <a:gd name="connsiteY34" fmla="*/ 7620 h 31432"/>
                        <a:gd name="connsiteX35" fmla="*/ 0 w 1905"/>
                        <a:gd name="connsiteY35" fmla="*/ 5715 h 31432"/>
                        <a:gd name="connsiteX36" fmla="*/ 0 w 1905"/>
                        <a:gd name="connsiteY36" fmla="*/ 5715 h 31432"/>
                        <a:gd name="connsiteX37" fmla="*/ 0 w 1905"/>
                        <a:gd name="connsiteY37" fmla="*/ 4763 h 31432"/>
                        <a:gd name="connsiteX38" fmla="*/ 0 w 1905"/>
                        <a:gd name="connsiteY38" fmla="*/ 4763 h 31432"/>
                        <a:gd name="connsiteX39" fmla="*/ 0 w 1905"/>
                        <a:gd name="connsiteY39" fmla="*/ 4763 h 31432"/>
                        <a:gd name="connsiteX40" fmla="*/ 0 w 1905"/>
                        <a:gd name="connsiteY40" fmla="*/ 4763 h 31432"/>
                        <a:gd name="connsiteX41" fmla="*/ 0 w 1905"/>
                        <a:gd name="connsiteY41" fmla="*/ 3810 h 31432"/>
                        <a:gd name="connsiteX42" fmla="*/ 0 w 1905"/>
                        <a:gd name="connsiteY42" fmla="*/ 2857 h 31432"/>
                        <a:gd name="connsiteX43" fmla="*/ 0 w 1905"/>
                        <a:gd name="connsiteY43" fmla="*/ 2857 h 31432"/>
                        <a:gd name="connsiteX44" fmla="*/ 0 w 1905"/>
                        <a:gd name="connsiteY44" fmla="*/ 1905 h 31432"/>
                        <a:gd name="connsiteX45" fmla="*/ 0 w 1905"/>
                        <a:gd name="connsiteY45" fmla="*/ 1905 h 31432"/>
                        <a:gd name="connsiteX46" fmla="*/ 0 w 1905"/>
                        <a:gd name="connsiteY46" fmla="*/ 1905 h 31432"/>
                        <a:gd name="connsiteX47" fmla="*/ 1905 w 1905"/>
                        <a:gd name="connsiteY47" fmla="*/ 952 h 31432"/>
                        <a:gd name="connsiteX48" fmla="*/ 1905 w 1905"/>
                        <a:gd name="connsiteY48" fmla="*/ 952 h 31432"/>
                        <a:gd name="connsiteX49" fmla="*/ 1905 w 1905"/>
                        <a:gd name="connsiteY49" fmla="*/ 952 h 31432"/>
                        <a:gd name="connsiteX50" fmla="*/ 1905 w 1905"/>
                        <a:gd name="connsiteY50" fmla="*/ 952 h 31432"/>
                        <a:gd name="connsiteX51" fmla="*/ 1905 w 1905"/>
                        <a:gd name="connsiteY51" fmla="*/ 952 h 31432"/>
                        <a:gd name="connsiteX52" fmla="*/ 1905 w 1905"/>
                        <a:gd name="connsiteY52" fmla="*/ 0 h 31432"/>
                        <a:gd name="connsiteX53" fmla="*/ 1905 w 1905"/>
                        <a:gd name="connsiteY53" fmla="*/ 952 h 31432"/>
                        <a:gd name="connsiteX54" fmla="*/ 953 w 1905"/>
                        <a:gd name="connsiteY54" fmla="*/ 1905 h 31432"/>
                        <a:gd name="connsiteX55" fmla="*/ 953 w 1905"/>
                        <a:gd name="connsiteY55" fmla="*/ 1905 h 31432"/>
                        <a:gd name="connsiteX56" fmla="*/ 953 w 1905"/>
                        <a:gd name="connsiteY56" fmla="*/ 1905 h 31432"/>
                        <a:gd name="connsiteX57" fmla="*/ 953 w 1905"/>
                        <a:gd name="connsiteY57" fmla="*/ 2857 h 31432"/>
                        <a:gd name="connsiteX58" fmla="*/ 953 w 1905"/>
                        <a:gd name="connsiteY58" fmla="*/ 4763 h 31432"/>
                        <a:gd name="connsiteX59" fmla="*/ 953 w 1905"/>
                        <a:gd name="connsiteY59" fmla="*/ 5715 h 31432"/>
                        <a:gd name="connsiteX60" fmla="*/ 953 w 1905"/>
                        <a:gd name="connsiteY60" fmla="*/ 5715 h 31432"/>
                        <a:gd name="connsiteX61" fmla="*/ 953 w 1905"/>
                        <a:gd name="connsiteY61" fmla="*/ 7620 h 31432"/>
                        <a:gd name="connsiteX62" fmla="*/ 953 w 1905"/>
                        <a:gd name="connsiteY62" fmla="*/ 9525 h 31432"/>
                        <a:gd name="connsiteX63" fmla="*/ 953 w 1905"/>
                        <a:gd name="connsiteY63" fmla="*/ 11430 h 31432"/>
                        <a:gd name="connsiteX64" fmla="*/ 953 w 1905"/>
                        <a:gd name="connsiteY64" fmla="*/ 12382 h 31432"/>
                        <a:gd name="connsiteX65" fmla="*/ 953 w 1905"/>
                        <a:gd name="connsiteY65" fmla="*/ 13335 h 31432"/>
                        <a:gd name="connsiteX66" fmla="*/ 953 w 1905"/>
                        <a:gd name="connsiteY66" fmla="*/ 14288 h 31432"/>
                        <a:gd name="connsiteX67" fmla="*/ 953 w 1905"/>
                        <a:gd name="connsiteY67" fmla="*/ 14288 h 31432"/>
                        <a:gd name="connsiteX68" fmla="*/ 953 w 1905"/>
                        <a:gd name="connsiteY68" fmla="*/ 14288 h 31432"/>
                        <a:gd name="connsiteX69" fmla="*/ 953 w 1905"/>
                        <a:gd name="connsiteY69" fmla="*/ 15240 h 31432"/>
                        <a:gd name="connsiteX70" fmla="*/ 953 w 1905"/>
                        <a:gd name="connsiteY70" fmla="*/ 16192 h 31432"/>
                        <a:gd name="connsiteX71" fmla="*/ 953 w 1905"/>
                        <a:gd name="connsiteY71" fmla="*/ 17145 h 31432"/>
                        <a:gd name="connsiteX72" fmla="*/ 953 w 1905"/>
                        <a:gd name="connsiteY72" fmla="*/ 17145 h 31432"/>
                        <a:gd name="connsiteX73" fmla="*/ 953 w 1905"/>
                        <a:gd name="connsiteY73" fmla="*/ 17145 h 31432"/>
                        <a:gd name="connsiteX74" fmla="*/ 953 w 1905"/>
                        <a:gd name="connsiteY74" fmla="*/ 17145 h 31432"/>
                        <a:gd name="connsiteX75" fmla="*/ 953 w 1905"/>
                        <a:gd name="connsiteY75" fmla="*/ 17145 h 31432"/>
                        <a:gd name="connsiteX76" fmla="*/ 953 w 1905"/>
                        <a:gd name="connsiteY76" fmla="*/ 17145 h 31432"/>
                        <a:gd name="connsiteX77" fmla="*/ 953 w 1905"/>
                        <a:gd name="connsiteY77" fmla="*/ 17145 h 31432"/>
                        <a:gd name="connsiteX78" fmla="*/ 953 w 1905"/>
                        <a:gd name="connsiteY78" fmla="*/ 17145 h 31432"/>
                        <a:gd name="connsiteX79" fmla="*/ 953 w 1905"/>
                        <a:gd name="connsiteY79" fmla="*/ 17145 h 31432"/>
                        <a:gd name="connsiteX80" fmla="*/ 953 w 1905"/>
                        <a:gd name="connsiteY80" fmla="*/ 18097 h 31432"/>
                        <a:gd name="connsiteX81" fmla="*/ 953 w 1905"/>
                        <a:gd name="connsiteY81" fmla="*/ 19050 h 31432"/>
                        <a:gd name="connsiteX82" fmla="*/ 953 w 1905"/>
                        <a:gd name="connsiteY82" fmla="*/ 20002 h 31432"/>
                        <a:gd name="connsiteX83" fmla="*/ 953 w 1905"/>
                        <a:gd name="connsiteY83" fmla="*/ 20002 h 31432"/>
                        <a:gd name="connsiteX84" fmla="*/ 953 w 1905"/>
                        <a:gd name="connsiteY84" fmla="*/ 20002 h 31432"/>
                        <a:gd name="connsiteX85" fmla="*/ 953 w 1905"/>
                        <a:gd name="connsiteY85" fmla="*/ 20002 h 31432"/>
                        <a:gd name="connsiteX86" fmla="*/ 953 w 1905"/>
                        <a:gd name="connsiteY86" fmla="*/ 21907 h 31432"/>
                        <a:gd name="connsiteX87" fmla="*/ 953 w 1905"/>
                        <a:gd name="connsiteY87" fmla="*/ 21907 h 31432"/>
                        <a:gd name="connsiteX88" fmla="*/ 953 w 1905"/>
                        <a:gd name="connsiteY88" fmla="*/ 25717 h 31432"/>
                        <a:gd name="connsiteX89" fmla="*/ 953 w 1905"/>
                        <a:gd name="connsiteY89" fmla="*/ 27622 h 31432"/>
                        <a:gd name="connsiteX90" fmla="*/ 953 w 1905"/>
                        <a:gd name="connsiteY90" fmla="*/ 28575 h 31432"/>
                        <a:gd name="connsiteX91" fmla="*/ 953 w 1905"/>
                        <a:gd name="connsiteY91" fmla="*/ 29527 h 31432"/>
                        <a:gd name="connsiteX92" fmla="*/ 953 w 1905"/>
                        <a:gd name="connsiteY92" fmla="*/ 29527 h 31432"/>
                        <a:gd name="connsiteX93" fmla="*/ 0 w 1905"/>
                        <a:gd name="connsiteY93" fmla="*/ 31432 h 31432"/>
                        <a:gd name="connsiteX94" fmla="*/ 0 w 1905"/>
                        <a:gd name="connsiteY94" fmla="*/ 2857 h 31432"/>
                        <a:gd name="connsiteX95" fmla="*/ 0 w 1905"/>
                        <a:gd name="connsiteY95" fmla="*/ 2857 h 31432"/>
                        <a:gd name="connsiteX96" fmla="*/ 0 w 1905"/>
                        <a:gd name="connsiteY96" fmla="*/ 2857 h 31432"/>
                        <a:gd name="connsiteX97" fmla="*/ 0 w 1905"/>
                        <a:gd name="connsiteY97" fmla="*/ 2857 h 31432"/>
                        <a:gd name="connsiteX98" fmla="*/ 0 w 1905"/>
                        <a:gd name="connsiteY98" fmla="*/ 2857 h 31432"/>
                        <a:gd name="connsiteX99" fmla="*/ 0 w 1905"/>
                        <a:gd name="connsiteY99" fmla="*/ 7620 h 31432"/>
                        <a:gd name="connsiteX100" fmla="*/ 0 w 1905"/>
                        <a:gd name="connsiteY100" fmla="*/ 7620 h 31432"/>
                        <a:gd name="connsiteX101" fmla="*/ 0 w 1905"/>
                        <a:gd name="connsiteY101" fmla="*/ 7620 h 31432"/>
                        <a:gd name="connsiteX102" fmla="*/ 0 w 1905"/>
                        <a:gd name="connsiteY102" fmla="*/ 7620 h 31432"/>
                        <a:gd name="connsiteX103" fmla="*/ 0 w 1905"/>
                        <a:gd name="connsiteY103" fmla="*/ 7620 h 31432"/>
                        <a:gd name="connsiteX104" fmla="*/ 0 w 1905"/>
                        <a:gd name="connsiteY104" fmla="*/ 28575 h 31432"/>
                        <a:gd name="connsiteX105" fmla="*/ 0 w 1905"/>
                        <a:gd name="connsiteY105" fmla="*/ 28575 h 31432"/>
                        <a:gd name="connsiteX106" fmla="*/ 0 w 1905"/>
                        <a:gd name="connsiteY106" fmla="*/ 28575 h 31432"/>
                        <a:gd name="connsiteX107" fmla="*/ 0 w 1905"/>
                        <a:gd name="connsiteY107" fmla="*/ 28575 h 31432"/>
                        <a:gd name="connsiteX108" fmla="*/ 0 w 1905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5" h="31432">
                          <a:moveTo>
                            <a:pt x="0" y="31432"/>
                          </a:moveTo>
                          <a:cubicBezTo>
                            <a:pt x="0" y="30480"/>
                            <a:pt x="0" y="30480"/>
                            <a:pt x="0" y="31432"/>
                          </a:cubicBezTo>
                          <a:cubicBezTo>
                            <a:pt x="0" y="30480"/>
                            <a:pt x="0" y="29527"/>
                            <a:pt x="0" y="29527"/>
                          </a:cubicBezTo>
                          <a:cubicBezTo>
                            <a:pt x="0" y="29527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6670"/>
                          </a:cubicBezTo>
                          <a:cubicBezTo>
                            <a:pt x="0" y="26670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4765"/>
                          </a:cubicBezTo>
                          <a:cubicBezTo>
                            <a:pt x="0" y="24765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2860"/>
                          </a:cubicBezTo>
                          <a:cubicBezTo>
                            <a:pt x="0" y="22860"/>
                            <a:pt x="0" y="21907"/>
                            <a:pt x="0" y="21907"/>
                          </a:cubicBezTo>
                          <a:cubicBezTo>
                            <a:pt x="0" y="21907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002"/>
                            <a:pt x="0" y="20002"/>
                          </a:cubicBezTo>
                          <a:cubicBezTo>
                            <a:pt x="0" y="20002"/>
                            <a:pt x="0" y="20002"/>
                            <a:pt x="0" y="20002"/>
                          </a:cubicBezTo>
                          <a:cubicBezTo>
                            <a:pt x="0" y="20002"/>
                            <a:pt x="0" y="20002"/>
                            <a:pt x="0" y="20002"/>
                          </a:cubicBezTo>
                          <a:cubicBezTo>
                            <a:pt x="0" y="20002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6192"/>
                            <a:pt x="0" y="16192"/>
                          </a:cubicBezTo>
                          <a:cubicBezTo>
                            <a:pt x="0" y="16192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4288"/>
                          </a:cubicBezTo>
                          <a:cubicBezTo>
                            <a:pt x="0" y="13335"/>
                            <a:pt x="0" y="12382"/>
                            <a:pt x="0" y="11430"/>
                          </a:cubicBezTo>
                          <a:cubicBezTo>
                            <a:pt x="0" y="10477"/>
                            <a:pt x="0" y="10477"/>
                            <a:pt x="0" y="9525"/>
                          </a:cubicBezTo>
                          <a:cubicBezTo>
                            <a:pt x="0" y="8572"/>
                            <a:pt x="0" y="8572"/>
                            <a:pt x="0" y="7620"/>
                          </a:cubicBezTo>
                          <a:cubicBezTo>
                            <a:pt x="0" y="6667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953" y="1905"/>
                            <a:pt x="953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0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1905" y="1905"/>
                            <a:pt x="953" y="1905"/>
                            <a:pt x="953" y="2857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8572"/>
                            <a:pt x="953" y="8572"/>
                            <a:pt x="953" y="9525"/>
                          </a:cubicBezTo>
                          <a:cubicBezTo>
                            <a:pt x="953" y="10477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2382"/>
                            <a:pt x="953" y="12382"/>
                          </a:cubicBezTo>
                          <a:cubicBezTo>
                            <a:pt x="953" y="12382"/>
                            <a:pt x="953" y="13335"/>
                            <a:pt x="953" y="13335"/>
                          </a:cubicBezTo>
                          <a:cubicBezTo>
                            <a:pt x="953" y="13335"/>
                            <a:pt x="953" y="13335"/>
                            <a:pt x="953" y="14288"/>
                          </a:cubicBezTo>
                          <a:cubicBezTo>
                            <a:pt x="953" y="15240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5240"/>
                          </a:cubicBezTo>
                          <a:cubicBezTo>
                            <a:pt x="953" y="15240"/>
                            <a:pt x="953" y="16192"/>
                            <a:pt x="953" y="16192"/>
                          </a:cubicBezTo>
                          <a:cubicBezTo>
                            <a:pt x="953" y="16192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9050"/>
                            <a:pt x="953" y="19050"/>
                          </a:cubicBezTo>
                          <a:cubicBezTo>
                            <a:pt x="953" y="19050"/>
                            <a:pt x="953" y="19050"/>
                            <a:pt x="953" y="20002"/>
                          </a:cubicBezTo>
                          <a:cubicBezTo>
                            <a:pt x="953" y="20955"/>
                            <a:pt x="953" y="20002"/>
                            <a:pt x="953" y="20002"/>
                          </a:cubicBezTo>
                          <a:cubicBezTo>
                            <a:pt x="953" y="20002"/>
                            <a:pt x="953" y="20002"/>
                            <a:pt x="953" y="20002"/>
                          </a:cubicBezTo>
                          <a:cubicBezTo>
                            <a:pt x="953" y="20002"/>
                            <a:pt x="953" y="20002"/>
                            <a:pt x="953" y="20002"/>
                          </a:cubicBezTo>
                          <a:cubicBezTo>
                            <a:pt x="953" y="20955"/>
                            <a:pt x="953" y="20955"/>
                            <a:pt x="953" y="21907"/>
                          </a:cubicBezTo>
                          <a:cubicBezTo>
                            <a:pt x="953" y="21907"/>
                            <a:pt x="953" y="21907"/>
                            <a:pt x="953" y="21907"/>
                          </a:cubicBezTo>
                          <a:cubicBezTo>
                            <a:pt x="953" y="22860"/>
                            <a:pt x="953" y="23813"/>
                            <a:pt x="953" y="25717"/>
                          </a:cubicBezTo>
                          <a:cubicBezTo>
                            <a:pt x="953" y="26670"/>
                            <a:pt x="953" y="26670"/>
                            <a:pt x="953" y="27622"/>
                          </a:cubicBezTo>
                          <a:cubicBezTo>
                            <a:pt x="953" y="27622"/>
                            <a:pt x="953" y="28575"/>
                            <a:pt x="953" y="28575"/>
                          </a:cubicBezTo>
                          <a:cubicBezTo>
                            <a:pt x="953" y="28575"/>
                            <a:pt x="953" y="29527"/>
                            <a:pt x="953" y="29527"/>
                          </a:cubicBezTo>
                          <a:cubicBezTo>
                            <a:pt x="953" y="29527"/>
                            <a:pt x="953" y="29527"/>
                            <a:pt x="953" y="29527"/>
                          </a:cubicBezTo>
                          <a:lnTo>
                            <a:pt x="0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1905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953" y="7620"/>
                            <a:pt x="0" y="7620"/>
                          </a:cubicBezTo>
                          <a:cubicBezTo>
                            <a:pt x="953" y="7620"/>
                            <a:pt x="953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  <a:moveTo>
                            <a:pt x="0" y="28575"/>
                          </a:move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6" name="任意多边形: 形状 1839"/>
                    <p:cNvSpPr/>
                    <p:nvPr/>
                  </p:nvSpPr>
                  <p:spPr>
                    <a:xfrm>
                      <a:off x="4324350" y="447008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57" name="任意多边形: 形状 1840"/>
                    <p:cNvSpPr/>
                    <p:nvPr/>
                  </p:nvSpPr>
                  <p:spPr>
                    <a:xfrm>
                      <a:off x="4324588" y="4466271"/>
                      <a:ext cx="2619" cy="4762"/>
                    </a:xfrm>
                    <a:custGeom>
                      <a:avLst/>
                      <a:gdLst>
                        <a:gd name="connsiteX0" fmla="*/ 714 w 2619"/>
                        <a:gd name="connsiteY0" fmla="*/ 4763 h 4762"/>
                        <a:gd name="connsiteX1" fmla="*/ 2619 w 2619"/>
                        <a:gd name="connsiteY1" fmla="*/ 3810 h 4762"/>
                        <a:gd name="connsiteX2" fmla="*/ 2619 w 2619"/>
                        <a:gd name="connsiteY2" fmla="*/ 3810 h 4762"/>
                        <a:gd name="connsiteX3" fmla="*/ 2619 w 2619"/>
                        <a:gd name="connsiteY3" fmla="*/ 3810 h 4762"/>
                        <a:gd name="connsiteX4" fmla="*/ 2619 w 2619"/>
                        <a:gd name="connsiteY4" fmla="*/ 3810 h 4762"/>
                        <a:gd name="connsiteX5" fmla="*/ 2619 w 2619"/>
                        <a:gd name="connsiteY5" fmla="*/ 3810 h 4762"/>
                        <a:gd name="connsiteX6" fmla="*/ 2619 w 2619"/>
                        <a:gd name="connsiteY6" fmla="*/ 2858 h 4762"/>
                        <a:gd name="connsiteX7" fmla="*/ 2619 w 2619"/>
                        <a:gd name="connsiteY7" fmla="*/ 1905 h 4762"/>
                        <a:gd name="connsiteX8" fmla="*/ 2619 w 2619"/>
                        <a:gd name="connsiteY8" fmla="*/ 953 h 4762"/>
                        <a:gd name="connsiteX9" fmla="*/ 2619 w 2619"/>
                        <a:gd name="connsiteY9" fmla="*/ 953 h 4762"/>
                        <a:gd name="connsiteX10" fmla="*/ 2619 w 2619"/>
                        <a:gd name="connsiteY10" fmla="*/ 953 h 4762"/>
                        <a:gd name="connsiteX11" fmla="*/ 2619 w 2619"/>
                        <a:gd name="connsiteY11" fmla="*/ 0 h 4762"/>
                        <a:gd name="connsiteX12" fmla="*/ 714 w 2619"/>
                        <a:gd name="connsiteY12" fmla="*/ 0 h 4762"/>
                        <a:gd name="connsiteX13" fmla="*/ 714 w 2619"/>
                        <a:gd name="connsiteY13" fmla="*/ 953 h 4762"/>
                        <a:gd name="connsiteX14" fmla="*/ 714 w 2619"/>
                        <a:gd name="connsiteY14" fmla="*/ 1905 h 4762"/>
                        <a:gd name="connsiteX15" fmla="*/ 714 w 2619"/>
                        <a:gd name="connsiteY15" fmla="*/ 4763 h 4762"/>
                        <a:gd name="connsiteX16" fmla="*/ 714 w 2619"/>
                        <a:gd name="connsiteY16" fmla="*/ 4763 h 4762"/>
                        <a:gd name="connsiteX17" fmla="*/ 714 w 2619"/>
                        <a:gd name="connsiteY17" fmla="*/ 4763 h 4762"/>
                        <a:gd name="connsiteX18" fmla="*/ 714 w 2619"/>
                        <a:gd name="connsiteY18" fmla="*/ 4763 h 4762"/>
                        <a:gd name="connsiteX19" fmla="*/ 714 w 2619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4762">
                          <a:moveTo>
                            <a:pt x="714" y="4763"/>
                          </a:moveTo>
                          <a:cubicBezTo>
                            <a:pt x="1667" y="4763"/>
                            <a:pt x="1667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8"/>
                          </a:cubicBezTo>
                          <a:cubicBezTo>
                            <a:pt x="2619" y="2858"/>
                            <a:pt x="2619" y="2858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953"/>
                          </a:cubicBezTo>
                          <a:cubicBezTo>
                            <a:pt x="2619" y="953"/>
                            <a:pt x="2619" y="953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953"/>
                            <a:pt x="714" y="1905"/>
                            <a:pt x="714" y="1905"/>
                          </a:cubicBezTo>
                          <a:cubicBezTo>
                            <a:pt x="-238" y="2858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4763"/>
                            <a:pt x="714" y="4763"/>
                          </a:cubicBezTo>
                          <a:cubicBezTo>
                            <a:pt x="-238" y="4763"/>
                            <a:pt x="-238" y="4763"/>
                            <a:pt x="714" y="4763"/>
                          </a:cubicBezTo>
                          <a:cubicBezTo>
                            <a:pt x="-238" y="4763"/>
                            <a:pt x="714" y="4763"/>
                            <a:pt x="714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958" name="图形 2"/>
                  <p:cNvGrpSpPr/>
                  <p:nvPr/>
                </p:nvGrpSpPr>
                <p:grpSpPr>
                  <a:xfrm>
                    <a:off x="4324879" y="4498656"/>
                    <a:ext cx="2328" cy="34290"/>
                    <a:chOff x="4324879" y="4498656"/>
                    <a:chExt cx="2328" cy="34290"/>
                  </a:xfrm>
                  <a:solidFill>
                    <a:srgbClr val="0D222B"/>
                  </a:solidFill>
                </p:grpSpPr>
                <p:sp>
                  <p:nvSpPr>
                    <p:cNvPr id="1959" name="任意多边形: 形状 1842"/>
                    <p:cNvSpPr/>
                    <p:nvPr/>
                  </p:nvSpPr>
                  <p:spPr>
                    <a:xfrm>
                      <a:off x="4327207" y="45005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0" name="任意多边形: 形状 1843"/>
                    <p:cNvSpPr/>
                    <p:nvPr/>
                  </p:nvSpPr>
                  <p:spPr>
                    <a:xfrm>
                      <a:off x="4325302" y="4501514"/>
                      <a:ext cx="1905" cy="31432"/>
                    </a:xfrm>
                    <a:custGeom>
                      <a:avLst/>
                      <a:gdLst>
                        <a:gd name="connsiteX0" fmla="*/ 0 w 1905"/>
                        <a:gd name="connsiteY0" fmla="*/ 31432 h 31432"/>
                        <a:gd name="connsiteX1" fmla="*/ 0 w 1905"/>
                        <a:gd name="connsiteY1" fmla="*/ 31432 h 31432"/>
                        <a:gd name="connsiteX2" fmla="*/ 0 w 1905"/>
                        <a:gd name="connsiteY2" fmla="*/ 29528 h 31432"/>
                        <a:gd name="connsiteX3" fmla="*/ 0 w 1905"/>
                        <a:gd name="connsiteY3" fmla="*/ 28575 h 31432"/>
                        <a:gd name="connsiteX4" fmla="*/ 0 w 1905"/>
                        <a:gd name="connsiteY4" fmla="*/ 27622 h 31432"/>
                        <a:gd name="connsiteX5" fmla="*/ 0 w 1905"/>
                        <a:gd name="connsiteY5" fmla="*/ 27622 h 31432"/>
                        <a:gd name="connsiteX6" fmla="*/ 0 w 1905"/>
                        <a:gd name="connsiteY6" fmla="*/ 26670 h 31432"/>
                        <a:gd name="connsiteX7" fmla="*/ 0 w 1905"/>
                        <a:gd name="connsiteY7" fmla="*/ 25717 h 31432"/>
                        <a:gd name="connsiteX8" fmla="*/ 0 w 1905"/>
                        <a:gd name="connsiteY8" fmla="*/ 24765 h 31432"/>
                        <a:gd name="connsiteX9" fmla="*/ 0 w 1905"/>
                        <a:gd name="connsiteY9" fmla="*/ 23813 h 31432"/>
                        <a:gd name="connsiteX10" fmla="*/ 0 w 1905"/>
                        <a:gd name="connsiteY10" fmla="*/ 23813 h 31432"/>
                        <a:gd name="connsiteX11" fmla="*/ 0 w 1905"/>
                        <a:gd name="connsiteY11" fmla="*/ 22860 h 31432"/>
                        <a:gd name="connsiteX12" fmla="*/ 0 w 1905"/>
                        <a:gd name="connsiteY12" fmla="*/ 21907 h 31432"/>
                        <a:gd name="connsiteX13" fmla="*/ 0 w 1905"/>
                        <a:gd name="connsiteY13" fmla="*/ 20955 h 31432"/>
                        <a:gd name="connsiteX14" fmla="*/ 0 w 1905"/>
                        <a:gd name="connsiteY14" fmla="*/ 20003 h 31432"/>
                        <a:gd name="connsiteX15" fmla="*/ 0 w 1905"/>
                        <a:gd name="connsiteY15" fmla="*/ 20003 h 31432"/>
                        <a:gd name="connsiteX16" fmla="*/ 0 w 1905"/>
                        <a:gd name="connsiteY16" fmla="*/ 20003 h 31432"/>
                        <a:gd name="connsiteX17" fmla="*/ 0 w 1905"/>
                        <a:gd name="connsiteY17" fmla="*/ 19050 h 31432"/>
                        <a:gd name="connsiteX18" fmla="*/ 0 w 1905"/>
                        <a:gd name="connsiteY18" fmla="*/ 18097 h 31432"/>
                        <a:gd name="connsiteX19" fmla="*/ 0 w 1905"/>
                        <a:gd name="connsiteY19" fmla="*/ 18097 h 31432"/>
                        <a:gd name="connsiteX20" fmla="*/ 0 w 1905"/>
                        <a:gd name="connsiteY20" fmla="*/ 17145 h 31432"/>
                        <a:gd name="connsiteX21" fmla="*/ 0 w 1905"/>
                        <a:gd name="connsiteY21" fmla="*/ 17145 h 31432"/>
                        <a:gd name="connsiteX22" fmla="*/ 0 w 1905"/>
                        <a:gd name="connsiteY22" fmla="*/ 17145 h 31432"/>
                        <a:gd name="connsiteX23" fmla="*/ 0 w 1905"/>
                        <a:gd name="connsiteY23" fmla="*/ 17145 h 31432"/>
                        <a:gd name="connsiteX24" fmla="*/ 0 w 1905"/>
                        <a:gd name="connsiteY24" fmla="*/ 17145 h 31432"/>
                        <a:gd name="connsiteX25" fmla="*/ 0 w 1905"/>
                        <a:gd name="connsiteY25" fmla="*/ 17145 h 31432"/>
                        <a:gd name="connsiteX26" fmla="*/ 0 w 1905"/>
                        <a:gd name="connsiteY26" fmla="*/ 16192 h 31432"/>
                        <a:gd name="connsiteX27" fmla="*/ 0 w 1905"/>
                        <a:gd name="connsiteY27" fmla="*/ 15240 h 31432"/>
                        <a:gd name="connsiteX28" fmla="*/ 0 w 1905"/>
                        <a:gd name="connsiteY28" fmla="*/ 15240 h 31432"/>
                        <a:gd name="connsiteX29" fmla="*/ 0 w 1905"/>
                        <a:gd name="connsiteY29" fmla="*/ 15240 h 31432"/>
                        <a:gd name="connsiteX30" fmla="*/ 0 w 1905"/>
                        <a:gd name="connsiteY30" fmla="*/ 15240 h 31432"/>
                        <a:gd name="connsiteX31" fmla="*/ 0 w 1905"/>
                        <a:gd name="connsiteY31" fmla="*/ 14288 h 31432"/>
                        <a:gd name="connsiteX32" fmla="*/ 0 w 1905"/>
                        <a:gd name="connsiteY32" fmla="*/ 11430 h 31432"/>
                        <a:gd name="connsiteX33" fmla="*/ 0 w 1905"/>
                        <a:gd name="connsiteY33" fmla="*/ 9525 h 31432"/>
                        <a:gd name="connsiteX34" fmla="*/ 0 w 1905"/>
                        <a:gd name="connsiteY34" fmla="*/ 7620 h 31432"/>
                        <a:gd name="connsiteX35" fmla="*/ 0 w 1905"/>
                        <a:gd name="connsiteY35" fmla="*/ 5715 h 31432"/>
                        <a:gd name="connsiteX36" fmla="*/ 0 w 1905"/>
                        <a:gd name="connsiteY36" fmla="*/ 5715 h 31432"/>
                        <a:gd name="connsiteX37" fmla="*/ 0 w 1905"/>
                        <a:gd name="connsiteY37" fmla="*/ 4763 h 31432"/>
                        <a:gd name="connsiteX38" fmla="*/ 0 w 1905"/>
                        <a:gd name="connsiteY38" fmla="*/ 4763 h 31432"/>
                        <a:gd name="connsiteX39" fmla="*/ 0 w 1905"/>
                        <a:gd name="connsiteY39" fmla="*/ 4763 h 31432"/>
                        <a:gd name="connsiteX40" fmla="*/ 0 w 1905"/>
                        <a:gd name="connsiteY40" fmla="*/ 4763 h 31432"/>
                        <a:gd name="connsiteX41" fmla="*/ 0 w 1905"/>
                        <a:gd name="connsiteY41" fmla="*/ 3810 h 31432"/>
                        <a:gd name="connsiteX42" fmla="*/ 0 w 1905"/>
                        <a:gd name="connsiteY42" fmla="*/ 2857 h 31432"/>
                        <a:gd name="connsiteX43" fmla="*/ 0 w 1905"/>
                        <a:gd name="connsiteY43" fmla="*/ 2857 h 31432"/>
                        <a:gd name="connsiteX44" fmla="*/ 0 w 1905"/>
                        <a:gd name="connsiteY44" fmla="*/ 1905 h 31432"/>
                        <a:gd name="connsiteX45" fmla="*/ 0 w 1905"/>
                        <a:gd name="connsiteY45" fmla="*/ 1905 h 31432"/>
                        <a:gd name="connsiteX46" fmla="*/ 0 w 1905"/>
                        <a:gd name="connsiteY46" fmla="*/ 1905 h 31432"/>
                        <a:gd name="connsiteX47" fmla="*/ 1905 w 1905"/>
                        <a:gd name="connsiteY47" fmla="*/ 953 h 31432"/>
                        <a:gd name="connsiteX48" fmla="*/ 1905 w 1905"/>
                        <a:gd name="connsiteY48" fmla="*/ 953 h 31432"/>
                        <a:gd name="connsiteX49" fmla="*/ 1905 w 1905"/>
                        <a:gd name="connsiteY49" fmla="*/ 953 h 31432"/>
                        <a:gd name="connsiteX50" fmla="*/ 1905 w 1905"/>
                        <a:gd name="connsiteY50" fmla="*/ 953 h 31432"/>
                        <a:gd name="connsiteX51" fmla="*/ 1905 w 1905"/>
                        <a:gd name="connsiteY51" fmla="*/ 953 h 31432"/>
                        <a:gd name="connsiteX52" fmla="*/ 1905 w 1905"/>
                        <a:gd name="connsiteY52" fmla="*/ 0 h 31432"/>
                        <a:gd name="connsiteX53" fmla="*/ 1905 w 1905"/>
                        <a:gd name="connsiteY53" fmla="*/ 953 h 31432"/>
                        <a:gd name="connsiteX54" fmla="*/ 953 w 1905"/>
                        <a:gd name="connsiteY54" fmla="*/ 1905 h 31432"/>
                        <a:gd name="connsiteX55" fmla="*/ 953 w 1905"/>
                        <a:gd name="connsiteY55" fmla="*/ 1905 h 31432"/>
                        <a:gd name="connsiteX56" fmla="*/ 953 w 1905"/>
                        <a:gd name="connsiteY56" fmla="*/ 1905 h 31432"/>
                        <a:gd name="connsiteX57" fmla="*/ 953 w 1905"/>
                        <a:gd name="connsiteY57" fmla="*/ 2857 h 31432"/>
                        <a:gd name="connsiteX58" fmla="*/ 953 w 1905"/>
                        <a:gd name="connsiteY58" fmla="*/ 4763 h 31432"/>
                        <a:gd name="connsiteX59" fmla="*/ 953 w 1905"/>
                        <a:gd name="connsiteY59" fmla="*/ 5715 h 31432"/>
                        <a:gd name="connsiteX60" fmla="*/ 953 w 1905"/>
                        <a:gd name="connsiteY60" fmla="*/ 5715 h 31432"/>
                        <a:gd name="connsiteX61" fmla="*/ 953 w 1905"/>
                        <a:gd name="connsiteY61" fmla="*/ 7620 h 31432"/>
                        <a:gd name="connsiteX62" fmla="*/ 953 w 1905"/>
                        <a:gd name="connsiteY62" fmla="*/ 9525 h 31432"/>
                        <a:gd name="connsiteX63" fmla="*/ 953 w 1905"/>
                        <a:gd name="connsiteY63" fmla="*/ 11430 h 31432"/>
                        <a:gd name="connsiteX64" fmla="*/ 953 w 1905"/>
                        <a:gd name="connsiteY64" fmla="*/ 12382 h 31432"/>
                        <a:gd name="connsiteX65" fmla="*/ 953 w 1905"/>
                        <a:gd name="connsiteY65" fmla="*/ 13335 h 31432"/>
                        <a:gd name="connsiteX66" fmla="*/ 953 w 1905"/>
                        <a:gd name="connsiteY66" fmla="*/ 14288 h 31432"/>
                        <a:gd name="connsiteX67" fmla="*/ 953 w 1905"/>
                        <a:gd name="connsiteY67" fmla="*/ 14288 h 31432"/>
                        <a:gd name="connsiteX68" fmla="*/ 953 w 1905"/>
                        <a:gd name="connsiteY68" fmla="*/ 14288 h 31432"/>
                        <a:gd name="connsiteX69" fmla="*/ 953 w 1905"/>
                        <a:gd name="connsiteY69" fmla="*/ 15240 h 31432"/>
                        <a:gd name="connsiteX70" fmla="*/ 953 w 1905"/>
                        <a:gd name="connsiteY70" fmla="*/ 16192 h 31432"/>
                        <a:gd name="connsiteX71" fmla="*/ 953 w 1905"/>
                        <a:gd name="connsiteY71" fmla="*/ 17145 h 31432"/>
                        <a:gd name="connsiteX72" fmla="*/ 953 w 1905"/>
                        <a:gd name="connsiteY72" fmla="*/ 17145 h 31432"/>
                        <a:gd name="connsiteX73" fmla="*/ 953 w 1905"/>
                        <a:gd name="connsiteY73" fmla="*/ 17145 h 31432"/>
                        <a:gd name="connsiteX74" fmla="*/ 953 w 1905"/>
                        <a:gd name="connsiteY74" fmla="*/ 17145 h 31432"/>
                        <a:gd name="connsiteX75" fmla="*/ 953 w 1905"/>
                        <a:gd name="connsiteY75" fmla="*/ 17145 h 31432"/>
                        <a:gd name="connsiteX76" fmla="*/ 953 w 1905"/>
                        <a:gd name="connsiteY76" fmla="*/ 17145 h 31432"/>
                        <a:gd name="connsiteX77" fmla="*/ 953 w 1905"/>
                        <a:gd name="connsiteY77" fmla="*/ 17145 h 31432"/>
                        <a:gd name="connsiteX78" fmla="*/ 953 w 1905"/>
                        <a:gd name="connsiteY78" fmla="*/ 17145 h 31432"/>
                        <a:gd name="connsiteX79" fmla="*/ 953 w 1905"/>
                        <a:gd name="connsiteY79" fmla="*/ 17145 h 31432"/>
                        <a:gd name="connsiteX80" fmla="*/ 953 w 1905"/>
                        <a:gd name="connsiteY80" fmla="*/ 18097 h 31432"/>
                        <a:gd name="connsiteX81" fmla="*/ 953 w 1905"/>
                        <a:gd name="connsiteY81" fmla="*/ 19050 h 31432"/>
                        <a:gd name="connsiteX82" fmla="*/ 953 w 1905"/>
                        <a:gd name="connsiteY82" fmla="*/ 20003 h 31432"/>
                        <a:gd name="connsiteX83" fmla="*/ 953 w 1905"/>
                        <a:gd name="connsiteY83" fmla="*/ 20003 h 31432"/>
                        <a:gd name="connsiteX84" fmla="*/ 953 w 1905"/>
                        <a:gd name="connsiteY84" fmla="*/ 20003 h 31432"/>
                        <a:gd name="connsiteX85" fmla="*/ 953 w 1905"/>
                        <a:gd name="connsiteY85" fmla="*/ 20003 h 31432"/>
                        <a:gd name="connsiteX86" fmla="*/ 953 w 1905"/>
                        <a:gd name="connsiteY86" fmla="*/ 21907 h 31432"/>
                        <a:gd name="connsiteX87" fmla="*/ 953 w 1905"/>
                        <a:gd name="connsiteY87" fmla="*/ 21907 h 31432"/>
                        <a:gd name="connsiteX88" fmla="*/ 953 w 1905"/>
                        <a:gd name="connsiteY88" fmla="*/ 25717 h 31432"/>
                        <a:gd name="connsiteX89" fmla="*/ 953 w 1905"/>
                        <a:gd name="connsiteY89" fmla="*/ 27622 h 31432"/>
                        <a:gd name="connsiteX90" fmla="*/ 953 w 1905"/>
                        <a:gd name="connsiteY90" fmla="*/ 28575 h 31432"/>
                        <a:gd name="connsiteX91" fmla="*/ 953 w 1905"/>
                        <a:gd name="connsiteY91" fmla="*/ 29528 h 31432"/>
                        <a:gd name="connsiteX92" fmla="*/ 953 w 1905"/>
                        <a:gd name="connsiteY92" fmla="*/ 29528 h 31432"/>
                        <a:gd name="connsiteX93" fmla="*/ 0 w 1905"/>
                        <a:gd name="connsiteY93" fmla="*/ 31432 h 31432"/>
                        <a:gd name="connsiteX94" fmla="*/ 953 w 1905"/>
                        <a:gd name="connsiteY94" fmla="*/ 2857 h 31432"/>
                        <a:gd name="connsiteX95" fmla="*/ 953 w 1905"/>
                        <a:gd name="connsiteY95" fmla="*/ 2857 h 31432"/>
                        <a:gd name="connsiteX96" fmla="*/ 953 w 1905"/>
                        <a:gd name="connsiteY96" fmla="*/ 2857 h 31432"/>
                        <a:gd name="connsiteX97" fmla="*/ 953 w 1905"/>
                        <a:gd name="connsiteY97" fmla="*/ 2857 h 31432"/>
                        <a:gd name="connsiteX98" fmla="*/ 953 w 1905"/>
                        <a:gd name="connsiteY98" fmla="*/ 2857 h 31432"/>
                        <a:gd name="connsiteX99" fmla="*/ 953 w 1905"/>
                        <a:gd name="connsiteY99" fmla="*/ 7620 h 31432"/>
                        <a:gd name="connsiteX100" fmla="*/ 953 w 1905"/>
                        <a:gd name="connsiteY100" fmla="*/ 7620 h 31432"/>
                        <a:gd name="connsiteX101" fmla="*/ 953 w 1905"/>
                        <a:gd name="connsiteY101" fmla="*/ 7620 h 31432"/>
                        <a:gd name="connsiteX102" fmla="*/ 953 w 1905"/>
                        <a:gd name="connsiteY102" fmla="*/ 7620 h 31432"/>
                        <a:gd name="connsiteX103" fmla="*/ 953 w 1905"/>
                        <a:gd name="connsiteY103" fmla="*/ 7620 h 31432"/>
                        <a:gd name="connsiteX104" fmla="*/ 953 w 1905"/>
                        <a:gd name="connsiteY104" fmla="*/ 28575 h 31432"/>
                        <a:gd name="connsiteX105" fmla="*/ 953 w 1905"/>
                        <a:gd name="connsiteY105" fmla="*/ 28575 h 31432"/>
                        <a:gd name="connsiteX106" fmla="*/ 953 w 1905"/>
                        <a:gd name="connsiteY106" fmla="*/ 28575 h 31432"/>
                        <a:gd name="connsiteX107" fmla="*/ 953 w 1905"/>
                        <a:gd name="connsiteY107" fmla="*/ 28575 h 31432"/>
                        <a:gd name="connsiteX108" fmla="*/ 953 w 1905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5" h="31432">
                          <a:moveTo>
                            <a:pt x="0" y="31432"/>
                          </a:moveTo>
                          <a:cubicBezTo>
                            <a:pt x="0" y="30480"/>
                            <a:pt x="0" y="30480"/>
                            <a:pt x="0" y="31432"/>
                          </a:cubicBezTo>
                          <a:cubicBezTo>
                            <a:pt x="0" y="30480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6670"/>
                          </a:cubicBezTo>
                          <a:cubicBezTo>
                            <a:pt x="0" y="26670"/>
                            <a:pt x="0" y="25717"/>
                            <a:pt x="0" y="25717"/>
                          </a:cubicBezTo>
                          <a:cubicBezTo>
                            <a:pt x="0" y="25717"/>
                            <a:pt x="0" y="25717"/>
                            <a:pt x="0" y="24765"/>
                          </a:cubicBezTo>
                          <a:cubicBezTo>
                            <a:pt x="0" y="24765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2860"/>
                          </a:cubicBezTo>
                          <a:cubicBezTo>
                            <a:pt x="0" y="22860"/>
                            <a:pt x="0" y="21907"/>
                            <a:pt x="0" y="21907"/>
                          </a:cubicBezTo>
                          <a:cubicBezTo>
                            <a:pt x="0" y="21907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7145"/>
                          </a:cubicBezTo>
                          <a:cubicBezTo>
                            <a:pt x="0" y="16192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6192"/>
                            <a:pt x="0" y="16192"/>
                          </a:cubicBezTo>
                          <a:cubicBezTo>
                            <a:pt x="0" y="16192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4288"/>
                          </a:cubicBezTo>
                          <a:cubicBezTo>
                            <a:pt x="0" y="13335"/>
                            <a:pt x="0" y="12382"/>
                            <a:pt x="0" y="11430"/>
                          </a:cubicBezTo>
                          <a:cubicBezTo>
                            <a:pt x="0" y="10478"/>
                            <a:pt x="0" y="10478"/>
                            <a:pt x="0" y="9525"/>
                          </a:cubicBezTo>
                          <a:cubicBezTo>
                            <a:pt x="0" y="8572"/>
                            <a:pt x="0" y="8572"/>
                            <a:pt x="0" y="7620"/>
                          </a:cubicBezTo>
                          <a:cubicBezTo>
                            <a:pt x="0" y="6667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953" y="1905"/>
                            <a:pt x="953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1905" y="1905"/>
                            <a:pt x="953" y="1905"/>
                            <a:pt x="953" y="2857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8572"/>
                            <a:pt x="953" y="8572"/>
                            <a:pt x="953" y="9525"/>
                          </a:cubicBezTo>
                          <a:cubicBezTo>
                            <a:pt x="953" y="10478"/>
                            <a:pt x="953" y="11430"/>
                            <a:pt x="953" y="11430"/>
                          </a:cubicBezTo>
                          <a:cubicBezTo>
                            <a:pt x="953" y="11430"/>
                            <a:pt x="953" y="12382"/>
                            <a:pt x="953" y="12382"/>
                          </a:cubicBezTo>
                          <a:cubicBezTo>
                            <a:pt x="953" y="12382"/>
                            <a:pt x="953" y="13335"/>
                            <a:pt x="953" y="13335"/>
                          </a:cubicBezTo>
                          <a:cubicBezTo>
                            <a:pt x="953" y="13335"/>
                            <a:pt x="953" y="13335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4288"/>
                          </a:cubicBezTo>
                          <a:cubicBezTo>
                            <a:pt x="953" y="14288"/>
                            <a:pt x="953" y="14288"/>
                            <a:pt x="953" y="15240"/>
                          </a:cubicBezTo>
                          <a:cubicBezTo>
                            <a:pt x="953" y="15240"/>
                            <a:pt x="953" y="16192"/>
                            <a:pt x="953" y="16192"/>
                          </a:cubicBezTo>
                          <a:cubicBezTo>
                            <a:pt x="953" y="16192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953" y="17145"/>
                          </a:cubicBezTo>
                          <a:cubicBezTo>
                            <a:pt x="953" y="17145"/>
                            <a:pt x="953" y="18097"/>
                            <a:pt x="953" y="18097"/>
                          </a:cubicBezTo>
                          <a:cubicBezTo>
                            <a:pt x="953" y="18097"/>
                            <a:pt x="953" y="19050"/>
                            <a:pt x="953" y="19050"/>
                          </a:cubicBezTo>
                          <a:cubicBezTo>
                            <a:pt x="953" y="19050"/>
                            <a:pt x="953" y="19050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003"/>
                            <a:pt x="953" y="20003"/>
                            <a:pt x="953" y="20003"/>
                          </a:cubicBezTo>
                          <a:cubicBezTo>
                            <a:pt x="953" y="20955"/>
                            <a:pt x="953" y="20955"/>
                            <a:pt x="953" y="21907"/>
                          </a:cubicBezTo>
                          <a:cubicBezTo>
                            <a:pt x="953" y="21907"/>
                            <a:pt x="953" y="21907"/>
                            <a:pt x="953" y="21907"/>
                          </a:cubicBezTo>
                          <a:cubicBezTo>
                            <a:pt x="953" y="22860"/>
                            <a:pt x="953" y="23813"/>
                            <a:pt x="953" y="25717"/>
                          </a:cubicBezTo>
                          <a:cubicBezTo>
                            <a:pt x="953" y="26670"/>
                            <a:pt x="953" y="26670"/>
                            <a:pt x="953" y="27622"/>
                          </a:cubicBezTo>
                          <a:cubicBezTo>
                            <a:pt x="953" y="27622"/>
                            <a:pt x="953" y="28575"/>
                            <a:pt x="953" y="28575"/>
                          </a:cubicBezTo>
                          <a:cubicBezTo>
                            <a:pt x="953" y="28575"/>
                            <a:pt x="953" y="29528"/>
                            <a:pt x="953" y="29528"/>
                          </a:cubicBezTo>
                          <a:cubicBezTo>
                            <a:pt x="953" y="29528"/>
                            <a:pt x="953" y="29528"/>
                            <a:pt x="953" y="29528"/>
                          </a:cubicBezTo>
                          <a:lnTo>
                            <a:pt x="0" y="31432"/>
                          </a:lnTo>
                          <a:close/>
                          <a:moveTo>
                            <a:pt x="953" y="2857"/>
                          </a:move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1905"/>
                            <a:pt x="953" y="1905"/>
                            <a:pt x="953" y="2857"/>
                          </a:cubicBezTo>
                          <a:cubicBezTo>
                            <a:pt x="953" y="1905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lose/>
                          <a:moveTo>
                            <a:pt x="953" y="7620"/>
                          </a:move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  <a:moveTo>
                            <a:pt x="953" y="28575"/>
                          </a:moveTo>
                          <a:cubicBezTo>
                            <a:pt x="953" y="28575"/>
                            <a:pt x="953" y="28575"/>
                            <a:pt x="953" y="28575"/>
                          </a:cubicBezTo>
                          <a:cubicBezTo>
                            <a:pt x="953" y="28575"/>
                            <a:pt x="953" y="28575"/>
                            <a:pt x="953" y="28575"/>
                          </a:cubicBezTo>
                          <a:cubicBezTo>
                            <a:pt x="0" y="28575"/>
                            <a:pt x="0" y="28575"/>
                            <a:pt x="953" y="28575"/>
                          </a:cubicBezTo>
                          <a:cubicBezTo>
                            <a:pt x="0" y="28575"/>
                            <a:pt x="953" y="28575"/>
                            <a:pt x="953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1" name="任意多边形: 形状 1844"/>
                    <p:cNvSpPr/>
                    <p:nvPr/>
                  </p:nvSpPr>
                  <p:spPr>
                    <a:xfrm>
                      <a:off x="4325302" y="450246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2" name="任意多边形: 形状 1845"/>
                    <p:cNvSpPr/>
                    <p:nvPr/>
                  </p:nvSpPr>
                  <p:spPr>
                    <a:xfrm>
                      <a:off x="4324879" y="4498656"/>
                      <a:ext cx="2328" cy="4762"/>
                    </a:xfrm>
                    <a:custGeom>
                      <a:avLst/>
                      <a:gdLst>
                        <a:gd name="connsiteX0" fmla="*/ 423 w 2328"/>
                        <a:gd name="connsiteY0" fmla="*/ 4763 h 4762"/>
                        <a:gd name="connsiteX1" fmla="*/ 2328 w 2328"/>
                        <a:gd name="connsiteY1" fmla="*/ 3810 h 4762"/>
                        <a:gd name="connsiteX2" fmla="*/ 2328 w 2328"/>
                        <a:gd name="connsiteY2" fmla="*/ 3810 h 4762"/>
                        <a:gd name="connsiteX3" fmla="*/ 2328 w 2328"/>
                        <a:gd name="connsiteY3" fmla="*/ 3810 h 4762"/>
                        <a:gd name="connsiteX4" fmla="*/ 2328 w 2328"/>
                        <a:gd name="connsiteY4" fmla="*/ 3810 h 4762"/>
                        <a:gd name="connsiteX5" fmla="*/ 2328 w 2328"/>
                        <a:gd name="connsiteY5" fmla="*/ 3810 h 4762"/>
                        <a:gd name="connsiteX6" fmla="*/ 2328 w 2328"/>
                        <a:gd name="connsiteY6" fmla="*/ 2858 h 4762"/>
                        <a:gd name="connsiteX7" fmla="*/ 2328 w 2328"/>
                        <a:gd name="connsiteY7" fmla="*/ 1905 h 4762"/>
                        <a:gd name="connsiteX8" fmla="*/ 2328 w 2328"/>
                        <a:gd name="connsiteY8" fmla="*/ 953 h 4762"/>
                        <a:gd name="connsiteX9" fmla="*/ 2328 w 2328"/>
                        <a:gd name="connsiteY9" fmla="*/ 953 h 4762"/>
                        <a:gd name="connsiteX10" fmla="*/ 2328 w 2328"/>
                        <a:gd name="connsiteY10" fmla="*/ 953 h 4762"/>
                        <a:gd name="connsiteX11" fmla="*/ 2328 w 2328"/>
                        <a:gd name="connsiteY11" fmla="*/ 0 h 4762"/>
                        <a:gd name="connsiteX12" fmla="*/ 423 w 2328"/>
                        <a:gd name="connsiteY12" fmla="*/ 0 h 4762"/>
                        <a:gd name="connsiteX13" fmla="*/ 423 w 2328"/>
                        <a:gd name="connsiteY13" fmla="*/ 953 h 4762"/>
                        <a:gd name="connsiteX14" fmla="*/ 423 w 2328"/>
                        <a:gd name="connsiteY14" fmla="*/ 1905 h 4762"/>
                        <a:gd name="connsiteX15" fmla="*/ 423 w 2328"/>
                        <a:gd name="connsiteY15" fmla="*/ 4763 h 4762"/>
                        <a:gd name="connsiteX16" fmla="*/ 423 w 2328"/>
                        <a:gd name="connsiteY16" fmla="*/ 4763 h 4762"/>
                        <a:gd name="connsiteX17" fmla="*/ 423 w 2328"/>
                        <a:gd name="connsiteY17" fmla="*/ 4763 h 4762"/>
                        <a:gd name="connsiteX18" fmla="*/ 423 w 2328"/>
                        <a:gd name="connsiteY18" fmla="*/ 4763 h 4762"/>
                        <a:gd name="connsiteX19" fmla="*/ 423 w 2328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328" h="4762">
                          <a:moveTo>
                            <a:pt x="423" y="4763"/>
                          </a:moveTo>
                          <a:cubicBezTo>
                            <a:pt x="1376" y="4763"/>
                            <a:pt x="1376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3810"/>
                          </a:cubicBezTo>
                          <a:cubicBezTo>
                            <a:pt x="2328" y="3810"/>
                            <a:pt x="2328" y="3810"/>
                            <a:pt x="2328" y="2858"/>
                          </a:cubicBezTo>
                          <a:cubicBezTo>
                            <a:pt x="2328" y="2858"/>
                            <a:pt x="2328" y="2858"/>
                            <a:pt x="2328" y="1905"/>
                          </a:cubicBezTo>
                          <a:cubicBezTo>
                            <a:pt x="2328" y="1905"/>
                            <a:pt x="2328" y="1905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953"/>
                          </a:cubicBezTo>
                          <a:cubicBezTo>
                            <a:pt x="2328" y="953"/>
                            <a:pt x="2328" y="953"/>
                            <a:pt x="2328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953"/>
                          </a:cubicBezTo>
                          <a:cubicBezTo>
                            <a:pt x="423" y="953"/>
                            <a:pt x="423" y="1905"/>
                            <a:pt x="423" y="1905"/>
                          </a:cubicBezTo>
                          <a:cubicBezTo>
                            <a:pt x="-529" y="3810"/>
                            <a:pt x="423" y="3810"/>
                            <a:pt x="423" y="4763"/>
                          </a:cubicBezTo>
                          <a:cubicBezTo>
                            <a:pt x="423" y="3810"/>
                            <a:pt x="423" y="3810"/>
                            <a:pt x="423" y="4763"/>
                          </a:cubicBezTo>
                          <a:cubicBezTo>
                            <a:pt x="423" y="3810"/>
                            <a:pt x="423" y="4763"/>
                            <a:pt x="423" y="4763"/>
                          </a:cubicBezTo>
                          <a:cubicBezTo>
                            <a:pt x="423" y="4763"/>
                            <a:pt x="423" y="4763"/>
                            <a:pt x="423" y="4763"/>
                          </a:cubicBezTo>
                          <a:cubicBezTo>
                            <a:pt x="423" y="4763"/>
                            <a:pt x="423" y="4763"/>
                            <a:pt x="423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1963" name="图形 2"/>
                  <p:cNvGrpSpPr/>
                  <p:nvPr/>
                </p:nvGrpSpPr>
                <p:grpSpPr>
                  <a:xfrm>
                    <a:off x="4325302" y="4531042"/>
                    <a:ext cx="2857" cy="34289"/>
                    <a:chOff x="4325302" y="4531042"/>
                    <a:chExt cx="2857" cy="34289"/>
                  </a:xfrm>
                  <a:solidFill>
                    <a:srgbClr val="0D222B"/>
                  </a:solidFill>
                </p:grpSpPr>
                <p:sp>
                  <p:nvSpPr>
                    <p:cNvPr id="1964" name="任意多边形: 形状 1847"/>
                    <p:cNvSpPr/>
                    <p:nvPr/>
                  </p:nvSpPr>
                  <p:spPr>
                    <a:xfrm>
                      <a:off x="4328160" y="453294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5" name="任意多边形: 形状 1848"/>
                    <p:cNvSpPr/>
                    <p:nvPr/>
                  </p:nvSpPr>
                  <p:spPr>
                    <a:xfrm>
                      <a:off x="4326255" y="4533899"/>
                      <a:ext cx="1905" cy="31432"/>
                    </a:xfrm>
                    <a:custGeom>
                      <a:avLst/>
                      <a:gdLst>
                        <a:gd name="connsiteX0" fmla="*/ 0 w 1905"/>
                        <a:gd name="connsiteY0" fmla="*/ 31432 h 31432"/>
                        <a:gd name="connsiteX1" fmla="*/ 0 w 1905"/>
                        <a:gd name="connsiteY1" fmla="*/ 31432 h 31432"/>
                        <a:gd name="connsiteX2" fmla="*/ 0 w 1905"/>
                        <a:gd name="connsiteY2" fmla="*/ 29528 h 31432"/>
                        <a:gd name="connsiteX3" fmla="*/ 0 w 1905"/>
                        <a:gd name="connsiteY3" fmla="*/ 28575 h 31432"/>
                        <a:gd name="connsiteX4" fmla="*/ 0 w 1905"/>
                        <a:gd name="connsiteY4" fmla="*/ 27622 h 31432"/>
                        <a:gd name="connsiteX5" fmla="*/ 0 w 1905"/>
                        <a:gd name="connsiteY5" fmla="*/ 27622 h 31432"/>
                        <a:gd name="connsiteX6" fmla="*/ 0 w 1905"/>
                        <a:gd name="connsiteY6" fmla="*/ 26670 h 31432"/>
                        <a:gd name="connsiteX7" fmla="*/ 0 w 1905"/>
                        <a:gd name="connsiteY7" fmla="*/ 25718 h 31432"/>
                        <a:gd name="connsiteX8" fmla="*/ 0 w 1905"/>
                        <a:gd name="connsiteY8" fmla="*/ 24765 h 31432"/>
                        <a:gd name="connsiteX9" fmla="*/ 0 w 1905"/>
                        <a:gd name="connsiteY9" fmla="*/ 23813 h 31432"/>
                        <a:gd name="connsiteX10" fmla="*/ 0 w 1905"/>
                        <a:gd name="connsiteY10" fmla="*/ 23813 h 31432"/>
                        <a:gd name="connsiteX11" fmla="*/ 0 w 1905"/>
                        <a:gd name="connsiteY11" fmla="*/ 22860 h 31432"/>
                        <a:gd name="connsiteX12" fmla="*/ 0 w 1905"/>
                        <a:gd name="connsiteY12" fmla="*/ 21907 h 31432"/>
                        <a:gd name="connsiteX13" fmla="*/ 0 w 1905"/>
                        <a:gd name="connsiteY13" fmla="*/ 20955 h 31432"/>
                        <a:gd name="connsiteX14" fmla="*/ 0 w 1905"/>
                        <a:gd name="connsiteY14" fmla="*/ 20003 h 31432"/>
                        <a:gd name="connsiteX15" fmla="*/ 0 w 1905"/>
                        <a:gd name="connsiteY15" fmla="*/ 20003 h 31432"/>
                        <a:gd name="connsiteX16" fmla="*/ 0 w 1905"/>
                        <a:gd name="connsiteY16" fmla="*/ 20003 h 31432"/>
                        <a:gd name="connsiteX17" fmla="*/ 0 w 1905"/>
                        <a:gd name="connsiteY17" fmla="*/ 19050 h 31432"/>
                        <a:gd name="connsiteX18" fmla="*/ 0 w 1905"/>
                        <a:gd name="connsiteY18" fmla="*/ 18097 h 31432"/>
                        <a:gd name="connsiteX19" fmla="*/ 0 w 1905"/>
                        <a:gd name="connsiteY19" fmla="*/ 18097 h 31432"/>
                        <a:gd name="connsiteX20" fmla="*/ 0 w 1905"/>
                        <a:gd name="connsiteY20" fmla="*/ 17145 h 31432"/>
                        <a:gd name="connsiteX21" fmla="*/ 0 w 1905"/>
                        <a:gd name="connsiteY21" fmla="*/ 17145 h 31432"/>
                        <a:gd name="connsiteX22" fmla="*/ 0 w 1905"/>
                        <a:gd name="connsiteY22" fmla="*/ 17145 h 31432"/>
                        <a:gd name="connsiteX23" fmla="*/ 0 w 1905"/>
                        <a:gd name="connsiteY23" fmla="*/ 17145 h 31432"/>
                        <a:gd name="connsiteX24" fmla="*/ 0 w 1905"/>
                        <a:gd name="connsiteY24" fmla="*/ 17145 h 31432"/>
                        <a:gd name="connsiteX25" fmla="*/ 0 w 1905"/>
                        <a:gd name="connsiteY25" fmla="*/ 17145 h 31432"/>
                        <a:gd name="connsiteX26" fmla="*/ 0 w 1905"/>
                        <a:gd name="connsiteY26" fmla="*/ 16193 h 31432"/>
                        <a:gd name="connsiteX27" fmla="*/ 0 w 1905"/>
                        <a:gd name="connsiteY27" fmla="*/ 15240 h 31432"/>
                        <a:gd name="connsiteX28" fmla="*/ 0 w 1905"/>
                        <a:gd name="connsiteY28" fmla="*/ 15240 h 31432"/>
                        <a:gd name="connsiteX29" fmla="*/ 0 w 1905"/>
                        <a:gd name="connsiteY29" fmla="*/ 15240 h 31432"/>
                        <a:gd name="connsiteX30" fmla="*/ 0 w 1905"/>
                        <a:gd name="connsiteY30" fmla="*/ 15240 h 31432"/>
                        <a:gd name="connsiteX31" fmla="*/ 0 w 1905"/>
                        <a:gd name="connsiteY31" fmla="*/ 14288 h 31432"/>
                        <a:gd name="connsiteX32" fmla="*/ 0 w 1905"/>
                        <a:gd name="connsiteY32" fmla="*/ 11430 h 31432"/>
                        <a:gd name="connsiteX33" fmla="*/ 0 w 1905"/>
                        <a:gd name="connsiteY33" fmla="*/ 9525 h 31432"/>
                        <a:gd name="connsiteX34" fmla="*/ 0 w 1905"/>
                        <a:gd name="connsiteY34" fmla="*/ 7620 h 31432"/>
                        <a:gd name="connsiteX35" fmla="*/ 0 w 1905"/>
                        <a:gd name="connsiteY35" fmla="*/ 5715 h 31432"/>
                        <a:gd name="connsiteX36" fmla="*/ 0 w 1905"/>
                        <a:gd name="connsiteY36" fmla="*/ 5715 h 31432"/>
                        <a:gd name="connsiteX37" fmla="*/ 0 w 1905"/>
                        <a:gd name="connsiteY37" fmla="*/ 4763 h 31432"/>
                        <a:gd name="connsiteX38" fmla="*/ 0 w 1905"/>
                        <a:gd name="connsiteY38" fmla="*/ 4763 h 31432"/>
                        <a:gd name="connsiteX39" fmla="*/ 0 w 1905"/>
                        <a:gd name="connsiteY39" fmla="*/ 4763 h 31432"/>
                        <a:gd name="connsiteX40" fmla="*/ 0 w 1905"/>
                        <a:gd name="connsiteY40" fmla="*/ 4763 h 31432"/>
                        <a:gd name="connsiteX41" fmla="*/ 0 w 1905"/>
                        <a:gd name="connsiteY41" fmla="*/ 3810 h 31432"/>
                        <a:gd name="connsiteX42" fmla="*/ 0 w 1905"/>
                        <a:gd name="connsiteY42" fmla="*/ 2857 h 31432"/>
                        <a:gd name="connsiteX43" fmla="*/ 0 w 1905"/>
                        <a:gd name="connsiteY43" fmla="*/ 2857 h 31432"/>
                        <a:gd name="connsiteX44" fmla="*/ 0 w 1905"/>
                        <a:gd name="connsiteY44" fmla="*/ 1905 h 31432"/>
                        <a:gd name="connsiteX45" fmla="*/ 0 w 1905"/>
                        <a:gd name="connsiteY45" fmla="*/ 1905 h 31432"/>
                        <a:gd name="connsiteX46" fmla="*/ 0 w 1905"/>
                        <a:gd name="connsiteY46" fmla="*/ 1905 h 31432"/>
                        <a:gd name="connsiteX47" fmla="*/ 1905 w 1905"/>
                        <a:gd name="connsiteY47" fmla="*/ 953 h 31432"/>
                        <a:gd name="connsiteX48" fmla="*/ 1905 w 1905"/>
                        <a:gd name="connsiteY48" fmla="*/ 953 h 31432"/>
                        <a:gd name="connsiteX49" fmla="*/ 1905 w 1905"/>
                        <a:gd name="connsiteY49" fmla="*/ 953 h 31432"/>
                        <a:gd name="connsiteX50" fmla="*/ 1905 w 1905"/>
                        <a:gd name="connsiteY50" fmla="*/ 953 h 31432"/>
                        <a:gd name="connsiteX51" fmla="*/ 1905 w 1905"/>
                        <a:gd name="connsiteY51" fmla="*/ 953 h 31432"/>
                        <a:gd name="connsiteX52" fmla="*/ 1905 w 1905"/>
                        <a:gd name="connsiteY52" fmla="*/ 0 h 31432"/>
                        <a:gd name="connsiteX53" fmla="*/ 1905 w 1905"/>
                        <a:gd name="connsiteY53" fmla="*/ 953 h 31432"/>
                        <a:gd name="connsiteX54" fmla="*/ 952 w 1905"/>
                        <a:gd name="connsiteY54" fmla="*/ 1905 h 31432"/>
                        <a:gd name="connsiteX55" fmla="*/ 952 w 1905"/>
                        <a:gd name="connsiteY55" fmla="*/ 1905 h 31432"/>
                        <a:gd name="connsiteX56" fmla="*/ 952 w 1905"/>
                        <a:gd name="connsiteY56" fmla="*/ 1905 h 31432"/>
                        <a:gd name="connsiteX57" fmla="*/ 952 w 1905"/>
                        <a:gd name="connsiteY57" fmla="*/ 2857 h 31432"/>
                        <a:gd name="connsiteX58" fmla="*/ 952 w 1905"/>
                        <a:gd name="connsiteY58" fmla="*/ 4763 h 31432"/>
                        <a:gd name="connsiteX59" fmla="*/ 952 w 1905"/>
                        <a:gd name="connsiteY59" fmla="*/ 5715 h 31432"/>
                        <a:gd name="connsiteX60" fmla="*/ 952 w 1905"/>
                        <a:gd name="connsiteY60" fmla="*/ 5715 h 31432"/>
                        <a:gd name="connsiteX61" fmla="*/ 952 w 1905"/>
                        <a:gd name="connsiteY61" fmla="*/ 7620 h 31432"/>
                        <a:gd name="connsiteX62" fmla="*/ 952 w 1905"/>
                        <a:gd name="connsiteY62" fmla="*/ 9525 h 31432"/>
                        <a:gd name="connsiteX63" fmla="*/ 952 w 1905"/>
                        <a:gd name="connsiteY63" fmla="*/ 11430 h 31432"/>
                        <a:gd name="connsiteX64" fmla="*/ 952 w 1905"/>
                        <a:gd name="connsiteY64" fmla="*/ 12382 h 31432"/>
                        <a:gd name="connsiteX65" fmla="*/ 952 w 1905"/>
                        <a:gd name="connsiteY65" fmla="*/ 13335 h 31432"/>
                        <a:gd name="connsiteX66" fmla="*/ 952 w 1905"/>
                        <a:gd name="connsiteY66" fmla="*/ 14288 h 31432"/>
                        <a:gd name="connsiteX67" fmla="*/ 952 w 1905"/>
                        <a:gd name="connsiteY67" fmla="*/ 14288 h 31432"/>
                        <a:gd name="connsiteX68" fmla="*/ 952 w 1905"/>
                        <a:gd name="connsiteY68" fmla="*/ 14288 h 31432"/>
                        <a:gd name="connsiteX69" fmla="*/ 952 w 1905"/>
                        <a:gd name="connsiteY69" fmla="*/ 15240 h 31432"/>
                        <a:gd name="connsiteX70" fmla="*/ 952 w 1905"/>
                        <a:gd name="connsiteY70" fmla="*/ 16193 h 31432"/>
                        <a:gd name="connsiteX71" fmla="*/ 952 w 1905"/>
                        <a:gd name="connsiteY71" fmla="*/ 17145 h 31432"/>
                        <a:gd name="connsiteX72" fmla="*/ 952 w 1905"/>
                        <a:gd name="connsiteY72" fmla="*/ 17145 h 31432"/>
                        <a:gd name="connsiteX73" fmla="*/ 952 w 1905"/>
                        <a:gd name="connsiteY73" fmla="*/ 17145 h 31432"/>
                        <a:gd name="connsiteX74" fmla="*/ 952 w 1905"/>
                        <a:gd name="connsiteY74" fmla="*/ 17145 h 31432"/>
                        <a:gd name="connsiteX75" fmla="*/ 952 w 1905"/>
                        <a:gd name="connsiteY75" fmla="*/ 17145 h 31432"/>
                        <a:gd name="connsiteX76" fmla="*/ 952 w 1905"/>
                        <a:gd name="connsiteY76" fmla="*/ 17145 h 31432"/>
                        <a:gd name="connsiteX77" fmla="*/ 952 w 1905"/>
                        <a:gd name="connsiteY77" fmla="*/ 17145 h 31432"/>
                        <a:gd name="connsiteX78" fmla="*/ 952 w 1905"/>
                        <a:gd name="connsiteY78" fmla="*/ 17145 h 31432"/>
                        <a:gd name="connsiteX79" fmla="*/ 952 w 1905"/>
                        <a:gd name="connsiteY79" fmla="*/ 17145 h 31432"/>
                        <a:gd name="connsiteX80" fmla="*/ 952 w 1905"/>
                        <a:gd name="connsiteY80" fmla="*/ 18097 h 31432"/>
                        <a:gd name="connsiteX81" fmla="*/ 952 w 1905"/>
                        <a:gd name="connsiteY81" fmla="*/ 19050 h 31432"/>
                        <a:gd name="connsiteX82" fmla="*/ 952 w 1905"/>
                        <a:gd name="connsiteY82" fmla="*/ 20003 h 31432"/>
                        <a:gd name="connsiteX83" fmla="*/ 952 w 1905"/>
                        <a:gd name="connsiteY83" fmla="*/ 20003 h 31432"/>
                        <a:gd name="connsiteX84" fmla="*/ 952 w 1905"/>
                        <a:gd name="connsiteY84" fmla="*/ 20003 h 31432"/>
                        <a:gd name="connsiteX85" fmla="*/ 952 w 1905"/>
                        <a:gd name="connsiteY85" fmla="*/ 20003 h 31432"/>
                        <a:gd name="connsiteX86" fmla="*/ 952 w 1905"/>
                        <a:gd name="connsiteY86" fmla="*/ 21907 h 31432"/>
                        <a:gd name="connsiteX87" fmla="*/ 952 w 1905"/>
                        <a:gd name="connsiteY87" fmla="*/ 21907 h 31432"/>
                        <a:gd name="connsiteX88" fmla="*/ 952 w 1905"/>
                        <a:gd name="connsiteY88" fmla="*/ 25718 h 31432"/>
                        <a:gd name="connsiteX89" fmla="*/ 952 w 1905"/>
                        <a:gd name="connsiteY89" fmla="*/ 27622 h 31432"/>
                        <a:gd name="connsiteX90" fmla="*/ 952 w 1905"/>
                        <a:gd name="connsiteY90" fmla="*/ 28575 h 31432"/>
                        <a:gd name="connsiteX91" fmla="*/ 952 w 1905"/>
                        <a:gd name="connsiteY91" fmla="*/ 29528 h 31432"/>
                        <a:gd name="connsiteX92" fmla="*/ 952 w 1905"/>
                        <a:gd name="connsiteY92" fmla="*/ 29528 h 31432"/>
                        <a:gd name="connsiteX93" fmla="*/ 0 w 1905"/>
                        <a:gd name="connsiteY93" fmla="*/ 31432 h 31432"/>
                        <a:gd name="connsiteX94" fmla="*/ 0 w 1905"/>
                        <a:gd name="connsiteY94" fmla="*/ 2857 h 31432"/>
                        <a:gd name="connsiteX95" fmla="*/ 0 w 1905"/>
                        <a:gd name="connsiteY95" fmla="*/ 2857 h 31432"/>
                        <a:gd name="connsiteX96" fmla="*/ 0 w 1905"/>
                        <a:gd name="connsiteY96" fmla="*/ 2857 h 31432"/>
                        <a:gd name="connsiteX97" fmla="*/ 0 w 1905"/>
                        <a:gd name="connsiteY97" fmla="*/ 2857 h 31432"/>
                        <a:gd name="connsiteX98" fmla="*/ 0 w 1905"/>
                        <a:gd name="connsiteY98" fmla="*/ 2857 h 31432"/>
                        <a:gd name="connsiteX99" fmla="*/ 0 w 1905"/>
                        <a:gd name="connsiteY99" fmla="*/ 7620 h 31432"/>
                        <a:gd name="connsiteX100" fmla="*/ 0 w 1905"/>
                        <a:gd name="connsiteY100" fmla="*/ 7620 h 31432"/>
                        <a:gd name="connsiteX101" fmla="*/ 0 w 1905"/>
                        <a:gd name="connsiteY101" fmla="*/ 7620 h 31432"/>
                        <a:gd name="connsiteX102" fmla="*/ 0 w 1905"/>
                        <a:gd name="connsiteY102" fmla="*/ 7620 h 31432"/>
                        <a:gd name="connsiteX103" fmla="*/ 0 w 1905"/>
                        <a:gd name="connsiteY103" fmla="*/ 7620 h 31432"/>
                        <a:gd name="connsiteX104" fmla="*/ 0 w 1905"/>
                        <a:gd name="connsiteY104" fmla="*/ 28575 h 31432"/>
                        <a:gd name="connsiteX105" fmla="*/ 0 w 1905"/>
                        <a:gd name="connsiteY105" fmla="*/ 28575 h 31432"/>
                        <a:gd name="connsiteX106" fmla="*/ 0 w 1905"/>
                        <a:gd name="connsiteY106" fmla="*/ 28575 h 31432"/>
                        <a:gd name="connsiteX107" fmla="*/ 0 w 1905"/>
                        <a:gd name="connsiteY107" fmla="*/ 28575 h 31432"/>
                        <a:gd name="connsiteX108" fmla="*/ 0 w 1905"/>
                        <a:gd name="connsiteY108" fmla="*/ 28575 h 3143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5" h="31432">
                          <a:moveTo>
                            <a:pt x="0" y="31432"/>
                          </a:moveTo>
                          <a:cubicBezTo>
                            <a:pt x="0" y="30480"/>
                            <a:pt x="0" y="30480"/>
                            <a:pt x="0" y="31432"/>
                          </a:cubicBezTo>
                          <a:cubicBezTo>
                            <a:pt x="0" y="30480"/>
                            <a:pt x="0" y="29528"/>
                            <a:pt x="0" y="29528"/>
                          </a:cubicBezTo>
                          <a:cubicBezTo>
                            <a:pt x="0" y="29528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7622"/>
                          </a:cubicBezTo>
                          <a:cubicBezTo>
                            <a:pt x="0" y="27622"/>
                            <a:pt x="0" y="27622"/>
                            <a:pt x="0" y="26670"/>
                          </a:cubicBezTo>
                          <a:cubicBezTo>
                            <a:pt x="0" y="26670"/>
                            <a:pt x="0" y="25718"/>
                            <a:pt x="0" y="25718"/>
                          </a:cubicBezTo>
                          <a:cubicBezTo>
                            <a:pt x="0" y="25718"/>
                            <a:pt x="0" y="25718"/>
                            <a:pt x="0" y="24765"/>
                          </a:cubicBezTo>
                          <a:cubicBezTo>
                            <a:pt x="0" y="24765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3813"/>
                          </a:cubicBezTo>
                          <a:cubicBezTo>
                            <a:pt x="0" y="23813"/>
                            <a:pt x="0" y="23813"/>
                            <a:pt x="0" y="22860"/>
                          </a:cubicBezTo>
                          <a:cubicBezTo>
                            <a:pt x="0" y="22860"/>
                            <a:pt x="0" y="21907"/>
                            <a:pt x="0" y="21907"/>
                          </a:cubicBezTo>
                          <a:cubicBezTo>
                            <a:pt x="0" y="21907"/>
                            <a:pt x="0" y="20955"/>
                            <a:pt x="0" y="20955"/>
                          </a:cubicBezTo>
                          <a:cubicBezTo>
                            <a:pt x="0" y="20955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8097"/>
                          </a:cubicBezTo>
                          <a:cubicBezTo>
                            <a:pt x="0" y="18097"/>
                            <a:pt x="0" y="18097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7145"/>
                            <a:pt x="0" y="17145"/>
                          </a:cubicBezTo>
                          <a:cubicBezTo>
                            <a:pt x="0" y="17145"/>
                            <a:pt x="0" y="16193"/>
                            <a:pt x="0" y="16193"/>
                          </a:cubicBezTo>
                          <a:cubicBezTo>
                            <a:pt x="0" y="16193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5240"/>
                          </a:cubicBezTo>
                          <a:cubicBezTo>
                            <a:pt x="0" y="15240"/>
                            <a:pt x="0" y="15240"/>
                            <a:pt x="0" y="14288"/>
                          </a:cubicBezTo>
                          <a:cubicBezTo>
                            <a:pt x="0" y="13335"/>
                            <a:pt x="0" y="12382"/>
                            <a:pt x="0" y="11430"/>
                          </a:cubicBezTo>
                          <a:cubicBezTo>
                            <a:pt x="0" y="10478"/>
                            <a:pt x="0" y="10478"/>
                            <a:pt x="0" y="9525"/>
                          </a:cubicBezTo>
                          <a:cubicBezTo>
                            <a:pt x="0" y="8572"/>
                            <a:pt x="0" y="8572"/>
                            <a:pt x="0" y="7620"/>
                          </a:cubicBezTo>
                          <a:cubicBezTo>
                            <a:pt x="0" y="6668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952" y="1905"/>
                            <a:pt x="952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1905" y="1905"/>
                            <a:pt x="952" y="1905"/>
                            <a:pt x="952" y="2857"/>
                          </a:cubicBezTo>
                          <a:cubicBezTo>
                            <a:pt x="952" y="3810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6668"/>
                            <a:pt x="952" y="6668"/>
                            <a:pt x="952" y="7620"/>
                          </a:cubicBezTo>
                          <a:cubicBezTo>
                            <a:pt x="952" y="8572"/>
                            <a:pt x="952" y="8572"/>
                            <a:pt x="952" y="9525"/>
                          </a:cubicBezTo>
                          <a:cubicBezTo>
                            <a:pt x="952" y="10478"/>
                            <a:pt x="952" y="11430"/>
                            <a:pt x="952" y="11430"/>
                          </a:cubicBezTo>
                          <a:cubicBezTo>
                            <a:pt x="952" y="11430"/>
                            <a:pt x="952" y="12382"/>
                            <a:pt x="952" y="12382"/>
                          </a:cubicBezTo>
                          <a:cubicBezTo>
                            <a:pt x="952" y="12382"/>
                            <a:pt x="952" y="13335"/>
                            <a:pt x="952" y="13335"/>
                          </a:cubicBezTo>
                          <a:cubicBezTo>
                            <a:pt x="952" y="13335"/>
                            <a:pt x="952" y="13335"/>
                            <a:pt x="952" y="14288"/>
                          </a:cubicBezTo>
                          <a:cubicBezTo>
                            <a:pt x="952" y="15240"/>
                            <a:pt x="952" y="14288"/>
                            <a:pt x="952" y="14288"/>
                          </a:cubicBezTo>
                          <a:cubicBezTo>
                            <a:pt x="952" y="14288"/>
                            <a:pt x="952" y="14288"/>
                            <a:pt x="952" y="14288"/>
                          </a:cubicBezTo>
                          <a:cubicBezTo>
                            <a:pt x="952" y="14288"/>
                            <a:pt x="952" y="14288"/>
                            <a:pt x="952" y="15240"/>
                          </a:cubicBezTo>
                          <a:cubicBezTo>
                            <a:pt x="952" y="15240"/>
                            <a:pt x="952" y="16193"/>
                            <a:pt x="952" y="16193"/>
                          </a:cubicBezTo>
                          <a:cubicBezTo>
                            <a:pt x="952" y="16193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7145"/>
                            <a:pt x="952" y="17145"/>
                          </a:cubicBezTo>
                          <a:cubicBezTo>
                            <a:pt x="952" y="17145"/>
                            <a:pt x="952" y="18097"/>
                            <a:pt x="952" y="18097"/>
                          </a:cubicBezTo>
                          <a:cubicBezTo>
                            <a:pt x="952" y="18097"/>
                            <a:pt x="952" y="19050"/>
                            <a:pt x="952" y="19050"/>
                          </a:cubicBezTo>
                          <a:cubicBezTo>
                            <a:pt x="952" y="19050"/>
                            <a:pt x="952" y="19050"/>
                            <a:pt x="952" y="20003"/>
                          </a:cubicBezTo>
                          <a:cubicBezTo>
                            <a:pt x="952" y="20003"/>
                            <a:pt x="952" y="20003"/>
                            <a:pt x="952" y="20003"/>
                          </a:cubicBezTo>
                          <a:cubicBezTo>
                            <a:pt x="952" y="20003"/>
                            <a:pt x="952" y="20003"/>
                            <a:pt x="952" y="20003"/>
                          </a:cubicBezTo>
                          <a:cubicBezTo>
                            <a:pt x="952" y="20003"/>
                            <a:pt x="952" y="20003"/>
                            <a:pt x="952" y="20003"/>
                          </a:cubicBezTo>
                          <a:cubicBezTo>
                            <a:pt x="952" y="20955"/>
                            <a:pt x="952" y="20955"/>
                            <a:pt x="952" y="21907"/>
                          </a:cubicBezTo>
                          <a:cubicBezTo>
                            <a:pt x="952" y="21907"/>
                            <a:pt x="952" y="21907"/>
                            <a:pt x="952" y="21907"/>
                          </a:cubicBezTo>
                          <a:cubicBezTo>
                            <a:pt x="952" y="22860"/>
                            <a:pt x="952" y="23813"/>
                            <a:pt x="952" y="25718"/>
                          </a:cubicBezTo>
                          <a:cubicBezTo>
                            <a:pt x="952" y="26670"/>
                            <a:pt x="952" y="26670"/>
                            <a:pt x="952" y="27622"/>
                          </a:cubicBezTo>
                          <a:cubicBezTo>
                            <a:pt x="952" y="27622"/>
                            <a:pt x="952" y="28575"/>
                            <a:pt x="952" y="28575"/>
                          </a:cubicBezTo>
                          <a:cubicBezTo>
                            <a:pt x="952" y="28575"/>
                            <a:pt x="952" y="29528"/>
                            <a:pt x="952" y="29528"/>
                          </a:cubicBezTo>
                          <a:cubicBezTo>
                            <a:pt x="952" y="29528"/>
                            <a:pt x="952" y="29528"/>
                            <a:pt x="952" y="29528"/>
                          </a:cubicBezTo>
                          <a:lnTo>
                            <a:pt x="0" y="31432"/>
                          </a:lnTo>
                          <a:close/>
                          <a:moveTo>
                            <a:pt x="0" y="2857"/>
                          </a:moveTo>
                          <a:cubicBezTo>
                            <a:pt x="0" y="2857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1905"/>
                            <a:pt x="0" y="2857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2857"/>
                          </a:cubicBez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  <a:moveTo>
                            <a:pt x="0" y="28575"/>
                          </a:move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ubicBezTo>
                            <a:pt x="0" y="28575"/>
                            <a:pt x="0" y="28575"/>
                            <a:pt x="0" y="28575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6" name="任意多边形: 形状 1849"/>
                    <p:cNvSpPr/>
                    <p:nvPr/>
                  </p:nvSpPr>
                  <p:spPr>
                    <a:xfrm>
                      <a:off x="4325302" y="45348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1967" name="任意多边形: 形状 1850"/>
                    <p:cNvSpPr/>
                    <p:nvPr/>
                  </p:nvSpPr>
                  <p:spPr>
                    <a:xfrm>
                      <a:off x="4325540" y="4531042"/>
                      <a:ext cx="2619" cy="4762"/>
                    </a:xfrm>
                    <a:custGeom>
                      <a:avLst/>
                      <a:gdLst>
                        <a:gd name="connsiteX0" fmla="*/ 714 w 2619"/>
                        <a:gd name="connsiteY0" fmla="*/ 4763 h 4762"/>
                        <a:gd name="connsiteX1" fmla="*/ 2619 w 2619"/>
                        <a:gd name="connsiteY1" fmla="*/ 3810 h 4762"/>
                        <a:gd name="connsiteX2" fmla="*/ 2619 w 2619"/>
                        <a:gd name="connsiteY2" fmla="*/ 3810 h 4762"/>
                        <a:gd name="connsiteX3" fmla="*/ 2619 w 2619"/>
                        <a:gd name="connsiteY3" fmla="*/ 3810 h 4762"/>
                        <a:gd name="connsiteX4" fmla="*/ 2619 w 2619"/>
                        <a:gd name="connsiteY4" fmla="*/ 3810 h 4762"/>
                        <a:gd name="connsiteX5" fmla="*/ 2619 w 2619"/>
                        <a:gd name="connsiteY5" fmla="*/ 3810 h 4762"/>
                        <a:gd name="connsiteX6" fmla="*/ 2619 w 2619"/>
                        <a:gd name="connsiteY6" fmla="*/ 2857 h 4762"/>
                        <a:gd name="connsiteX7" fmla="*/ 2619 w 2619"/>
                        <a:gd name="connsiteY7" fmla="*/ 1905 h 4762"/>
                        <a:gd name="connsiteX8" fmla="*/ 2619 w 2619"/>
                        <a:gd name="connsiteY8" fmla="*/ 952 h 4762"/>
                        <a:gd name="connsiteX9" fmla="*/ 2619 w 2619"/>
                        <a:gd name="connsiteY9" fmla="*/ 952 h 4762"/>
                        <a:gd name="connsiteX10" fmla="*/ 2619 w 2619"/>
                        <a:gd name="connsiteY10" fmla="*/ 952 h 4762"/>
                        <a:gd name="connsiteX11" fmla="*/ 2619 w 2619"/>
                        <a:gd name="connsiteY11" fmla="*/ 0 h 4762"/>
                        <a:gd name="connsiteX12" fmla="*/ 714 w 2619"/>
                        <a:gd name="connsiteY12" fmla="*/ 0 h 4762"/>
                        <a:gd name="connsiteX13" fmla="*/ 714 w 2619"/>
                        <a:gd name="connsiteY13" fmla="*/ 952 h 4762"/>
                        <a:gd name="connsiteX14" fmla="*/ 714 w 2619"/>
                        <a:gd name="connsiteY14" fmla="*/ 1905 h 4762"/>
                        <a:gd name="connsiteX15" fmla="*/ 714 w 2619"/>
                        <a:gd name="connsiteY15" fmla="*/ 4763 h 4762"/>
                        <a:gd name="connsiteX16" fmla="*/ 714 w 2619"/>
                        <a:gd name="connsiteY16" fmla="*/ 4763 h 4762"/>
                        <a:gd name="connsiteX17" fmla="*/ 714 w 2619"/>
                        <a:gd name="connsiteY17" fmla="*/ 4763 h 4762"/>
                        <a:gd name="connsiteX18" fmla="*/ 714 w 2619"/>
                        <a:gd name="connsiteY18" fmla="*/ 4763 h 4762"/>
                        <a:gd name="connsiteX19" fmla="*/ 714 w 2619"/>
                        <a:gd name="connsiteY19" fmla="*/ 4763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2619" h="4762">
                          <a:moveTo>
                            <a:pt x="714" y="4763"/>
                          </a:moveTo>
                          <a:cubicBezTo>
                            <a:pt x="1667" y="4763"/>
                            <a:pt x="1667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3810"/>
                          </a:cubicBezTo>
                          <a:cubicBezTo>
                            <a:pt x="2619" y="3810"/>
                            <a:pt x="2619" y="3810"/>
                            <a:pt x="2619" y="2857"/>
                          </a:cubicBezTo>
                          <a:cubicBezTo>
                            <a:pt x="2619" y="2857"/>
                            <a:pt x="2619" y="2857"/>
                            <a:pt x="2619" y="1905"/>
                          </a:cubicBezTo>
                          <a:cubicBezTo>
                            <a:pt x="2619" y="1905"/>
                            <a:pt x="2619" y="1905"/>
                            <a:pt x="2619" y="952"/>
                          </a:cubicBezTo>
                          <a:cubicBezTo>
                            <a:pt x="2619" y="952"/>
                            <a:pt x="2619" y="952"/>
                            <a:pt x="2619" y="952"/>
                          </a:cubicBezTo>
                          <a:cubicBezTo>
                            <a:pt x="2619" y="952"/>
                            <a:pt x="2619" y="952"/>
                            <a:pt x="2619" y="952"/>
                          </a:cubicBezTo>
                          <a:cubicBezTo>
                            <a:pt x="2619" y="952"/>
                            <a:pt x="2619" y="952"/>
                            <a:pt x="2619" y="0"/>
                          </a:cubicBezTo>
                          <a:lnTo>
                            <a:pt x="714" y="0"/>
                          </a:lnTo>
                          <a:cubicBezTo>
                            <a:pt x="714" y="0"/>
                            <a:pt x="714" y="0"/>
                            <a:pt x="714" y="952"/>
                          </a:cubicBezTo>
                          <a:cubicBezTo>
                            <a:pt x="714" y="952"/>
                            <a:pt x="714" y="1905"/>
                            <a:pt x="714" y="1905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3810"/>
                            <a:pt x="714" y="4763"/>
                          </a:cubicBezTo>
                          <a:cubicBezTo>
                            <a:pt x="-238" y="3810"/>
                            <a:pt x="-238" y="4763"/>
                            <a:pt x="714" y="4763"/>
                          </a:cubicBezTo>
                          <a:cubicBezTo>
                            <a:pt x="-238" y="4763"/>
                            <a:pt x="-238" y="4763"/>
                            <a:pt x="714" y="4763"/>
                          </a:cubicBezTo>
                          <a:cubicBezTo>
                            <a:pt x="-238" y="4763"/>
                            <a:pt x="-238" y="4763"/>
                            <a:pt x="714" y="4763"/>
                          </a:cubicBezTo>
                          <a:close/>
                        </a:path>
                      </a:pathLst>
                    </a:custGeom>
                    <a:solidFill>
                      <a:srgbClr val="0D222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1968" name="任意多边形: 形状 1851"/>
                  <p:cNvSpPr/>
                  <p:nvPr/>
                </p:nvSpPr>
                <p:spPr>
                  <a:xfrm>
                    <a:off x="4324879" y="4566284"/>
                    <a:ext cx="2328" cy="18097"/>
                  </a:xfrm>
                  <a:custGeom>
                    <a:avLst/>
                    <a:gdLst>
                      <a:gd name="connsiteX0" fmla="*/ 2328 w 2328"/>
                      <a:gd name="connsiteY0" fmla="*/ 16193 h 18097"/>
                      <a:gd name="connsiteX1" fmla="*/ 2328 w 2328"/>
                      <a:gd name="connsiteY1" fmla="*/ 16193 h 18097"/>
                      <a:gd name="connsiteX2" fmla="*/ 2328 w 2328"/>
                      <a:gd name="connsiteY2" fmla="*/ 15240 h 18097"/>
                      <a:gd name="connsiteX3" fmla="*/ 2328 w 2328"/>
                      <a:gd name="connsiteY3" fmla="*/ 15240 h 18097"/>
                      <a:gd name="connsiteX4" fmla="*/ 2328 w 2328"/>
                      <a:gd name="connsiteY4" fmla="*/ 15240 h 18097"/>
                      <a:gd name="connsiteX5" fmla="*/ 2328 w 2328"/>
                      <a:gd name="connsiteY5" fmla="*/ 15240 h 18097"/>
                      <a:gd name="connsiteX6" fmla="*/ 2328 w 2328"/>
                      <a:gd name="connsiteY6" fmla="*/ 15240 h 18097"/>
                      <a:gd name="connsiteX7" fmla="*/ 2328 w 2328"/>
                      <a:gd name="connsiteY7" fmla="*/ 13335 h 18097"/>
                      <a:gd name="connsiteX8" fmla="*/ 2328 w 2328"/>
                      <a:gd name="connsiteY8" fmla="*/ 11430 h 18097"/>
                      <a:gd name="connsiteX9" fmla="*/ 2328 w 2328"/>
                      <a:gd name="connsiteY9" fmla="*/ 10478 h 18097"/>
                      <a:gd name="connsiteX10" fmla="*/ 2328 w 2328"/>
                      <a:gd name="connsiteY10" fmla="*/ 9525 h 18097"/>
                      <a:gd name="connsiteX11" fmla="*/ 2328 w 2328"/>
                      <a:gd name="connsiteY11" fmla="*/ 9525 h 18097"/>
                      <a:gd name="connsiteX12" fmla="*/ 2328 w 2328"/>
                      <a:gd name="connsiteY12" fmla="*/ 9525 h 18097"/>
                      <a:gd name="connsiteX13" fmla="*/ 2328 w 2328"/>
                      <a:gd name="connsiteY13" fmla="*/ 9525 h 18097"/>
                      <a:gd name="connsiteX14" fmla="*/ 2328 w 2328"/>
                      <a:gd name="connsiteY14" fmla="*/ 8572 h 18097"/>
                      <a:gd name="connsiteX15" fmla="*/ 2328 w 2328"/>
                      <a:gd name="connsiteY15" fmla="*/ 7620 h 18097"/>
                      <a:gd name="connsiteX16" fmla="*/ 2328 w 2328"/>
                      <a:gd name="connsiteY16" fmla="*/ 6668 h 18097"/>
                      <a:gd name="connsiteX17" fmla="*/ 2328 w 2328"/>
                      <a:gd name="connsiteY17" fmla="*/ 5715 h 18097"/>
                      <a:gd name="connsiteX18" fmla="*/ 2328 w 2328"/>
                      <a:gd name="connsiteY18" fmla="*/ 4763 h 18097"/>
                      <a:gd name="connsiteX19" fmla="*/ 2328 w 2328"/>
                      <a:gd name="connsiteY19" fmla="*/ 4763 h 18097"/>
                      <a:gd name="connsiteX20" fmla="*/ 2328 w 2328"/>
                      <a:gd name="connsiteY20" fmla="*/ 3810 h 18097"/>
                      <a:gd name="connsiteX21" fmla="*/ 2328 w 2328"/>
                      <a:gd name="connsiteY21" fmla="*/ 3810 h 18097"/>
                      <a:gd name="connsiteX22" fmla="*/ 2328 w 2328"/>
                      <a:gd name="connsiteY22" fmla="*/ 3810 h 18097"/>
                      <a:gd name="connsiteX23" fmla="*/ 2328 w 2328"/>
                      <a:gd name="connsiteY23" fmla="*/ 3810 h 18097"/>
                      <a:gd name="connsiteX24" fmla="*/ 2328 w 2328"/>
                      <a:gd name="connsiteY24" fmla="*/ 3810 h 18097"/>
                      <a:gd name="connsiteX25" fmla="*/ 2328 w 2328"/>
                      <a:gd name="connsiteY25" fmla="*/ 3810 h 18097"/>
                      <a:gd name="connsiteX26" fmla="*/ 2328 w 2328"/>
                      <a:gd name="connsiteY26" fmla="*/ 2858 h 18097"/>
                      <a:gd name="connsiteX27" fmla="*/ 2328 w 2328"/>
                      <a:gd name="connsiteY27" fmla="*/ 2858 h 18097"/>
                      <a:gd name="connsiteX28" fmla="*/ 2328 w 2328"/>
                      <a:gd name="connsiteY28" fmla="*/ 2858 h 18097"/>
                      <a:gd name="connsiteX29" fmla="*/ 2328 w 2328"/>
                      <a:gd name="connsiteY29" fmla="*/ 1905 h 18097"/>
                      <a:gd name="connsiteX30" fmla="*/ 2328 w 2328"/>
                      <a:gd name="connsiteY30" fmla="*/ 953 h 18097"/>
                      <a:gd name="connsiteX31" fmla="*/ 2328 w 2328"/>
                      <a:gd name="connsiteY31" fmla="*/ 0 h 18097"/>
                      <a:gd name="connsiteX32" fmla="*/ 423 w 2328"/>
                      <a:gd name="connsiteY32" fmla="*/ 0 h 18097"/>
                      <a:gd name="connsiteX33" fmla="*/ 423 w 2328"/>
                      <a:gd name="connsiteY33" fmla="*/ 953 h 18097"/>
                      <a:gd name="connsiteX34" fmla="*/ 423 w 2328"/>
                      <a:gd name="connsiteY34" fmla="*/ 1905 h 18097"/>
                      <a:gd name="connsiteX35" fmla="*/ 423 w 2328"/>
                      <a:gd name="connsiteY35" fmla="*/ 2858 h 18097"/>
                      <a:gd name="connsiteX36" fmla="*/ 423 w 2328"/>
                      <a:gd name="connsiteY36" fmla="*/ 3810 h 18097"/>
                      <a:gd name="connsiteX37" fmla="*/ 423 w 2328"/>
                      <a:gd name="connsiteY37" fmla="*/ 4763 h 18097"/>
                      <a:gd name="connsiteX38" fmla="*/ 423 w 2328"/>
                      <a:gd name="connsiteY38" fmla="*/ 5715 h 18097"/>
                      <a:gd name="connsiteX39" fmla="*/ 423 w 2328"/>
                      <a:gd name="connsiteY39" fmla="*/ 6668 h 18097"/>
                      <a:gd name="connsiteX40" fmla="*/ 423 w 2328"/>
                      <a:gd name="connsiteY40" fmla="*/ 7620 h 18097"/>
                      <a:gd name="connsiteX41" fmla="*/ 423 w 2328"/>
                      <a:gd name="connsiteY41" fmla="*/ 7620 h 18097"/>
                      <a:gd name="connsiteX42" fmla="*/ 423 w 2328"/>
                      <a:gd name="connsiteY42" fmla="*/ 7620 h 18097"/>
                      <a:gd name="connsiteX43" fmla="*/ 423 w 2328"/>
                      <a:gd name="connsiteY43" fmla="*/ 7620 h 18097"/>
                      <a:gd name="connsiteX44" fmla="*/ 423 w 2328"/>
                      <a:gd name="connsiteY44" fmla="*/ 8572 h 18097"/>
                      <a:gd name="connsiteX45" fmla="*/ 423 w 2328"/>
                      <a:gd name="connsiteY45" fmla="*/ 8572 h 18097"/>
                      <a:gd name="connsiteX46" fmla="*/ 423 w 2328"/>
                      <a:gd name="connsiteY46" fmla="*/ 9525 h 18097"/>
                      <a:gd name="connsiteX47" fmla="*/ 423 w 2328"/>
                      <a:gd name="connsiteY47" fmla="*/ 10478 h 18097"/>
                      <a:gd name="connsiteX48" fmla="*/ 423 w 2328"/>
                      <a:gd name="connsiteY48" fmla="*/ 10478 h 18097"/>
                      <a:gd name="connsiteX49" fmla="*/ 423 w 2328"/>
                      <a:gd name="connsiteY49" fmla="*/ 10478 h 18097"/>
                      <a:gd name="connsiteX50" fmla="*/ 423 w 2328"/>
                      <a:gd name="connsiteY50" fmla="*/ 10478 h 18097"/>
                      <a:gd name="connsiteX51" fmla="*/ 423 w 2328"/>
                      <a:gd name="connsiteY51" fmla="*/ 10478 h 18097"/>
                      <a:gd name="connsiteX52" fmla="*/ 423 w 2328"/>
                      <a:gd name="connsiteY52" fmla="*/ 10478 h 18097"/>
                      <a:gd name="connsiteX53" fmla="*/ 423 w 2328"/>
                      <a:gd name="connsiteY53" fmla="*/ 11430 h 18097"/>
                      <a:gd name="connsiteX54" fmla="*/ 423 w 2328"/>
                      <a:gd name="connsiteY54" fmla="*/ 11430 h 18097"/>
                      <a:gd name="connsiteX55" fmla="*/ 423 w 2328"/>
                      <a:gd name="connsiteY55" fmla="*/ 11430 h 18097"/>
                      <a:gd name="connsiteX56" fmla="*/ 423 w 2328"/>
                      <a:gd name="connsiteY56" fmla="*/ 11430 h 18097"/>
                      <a:gd name="connsiteX57" fmla="*/ 423 w 2328"/>
                      <a:gd name="connsiteY57" fmla="*/ 12383 h 18097"/>
                      <a:gd name="connsiteX58" fmla="*/ 423 w 2328"/>
                      <a:gd name="connsiteY58" fmla="*/ 12383 h 18097"/>
                      <a:gd name="connsiteX59" fmla="*/ 423 w 2328"/>
                      <a:gd name="connsiteY59" fmla="*/ 13335 h 18097"/>
                      <a:gd name="connsiteX60" fmla="*/ 423 w 2328"/>
                      <a:gd name="connsiteY60" fmla="*/ 13335 h 18097"/>
                      <a:gd name="connsiteX61" fmla="*/ 423 w 2328"/>
                      <a:gd name="connsiteY61" fmla="*/ 14288 h 18097"/>
                      <a:gd name="connsiteX62" fmla="*/ 423 w 2328"/>
                      <a:gd name="connsiteY62" fmla="*/ 15240 h 18097"/>
                      <a:gd name="connsiteX63" fmla="*/ 423 w 2328"/>
                      <a:gd name="connsiteY63" fmla="*/ 16193 h 18097"/>
                      <a:gd name="connsiteX64" fmla="*/ 423 w 2328"/>
                      <a:gd name="connsiteY64" fmla="*/ 17145 h 18097"/>
                      <a:gd name="connsiteX65" fmla="*/ 423 w 2328"/>
                      <a:gd name="connsiteY65" fmla="*/ 17145 h 18097"/>
                      <a:gd name="connsiteX66" fmla="*/ 423 w 2328"/>
                      <a:gd name="connsiteY66" fmla="*/ 18097 h 18097"/>
                      <a:gd name="connsiteX67" fmla="*/ 423 w 2328"/>
                      <a:gd name="connsiteY67" fmla="*/ 18097 h 18097"/>
                      <a:gd name="connsiteX68" fmla="*/ 2328 w 2328"/>
                      <a:gd name="connsiteY68" fmla="*/ 16193 h 18097"/>
                      <a:gd name="connsiteX69" fmla="*/ 2328 w 2328"/>
                      <a:gd name="connsiteY69" fmla="*/ 16193 h 18097"/>
                      <a:gd name="connsiteX70" fmla="*/ 2328 w 2328"/>
                      <a:gd name="connsiteY70" fmla="*/ 16193 h 18097"/>
                      <a:gd name="connsiteX71" fmla="*/ 2328 w 2328"/>
                      <a:gd name="connsiteY71" fmla="*/ 16193 h 18097"/>
                      <a:gd name="connsiteX72" fmla="*/ 2328 w 2328"/>
                      <a:gd name="connsiteY72" fmla="*/ 16193 h 18097"/>
                      <a:gd name="connsiteX73" fmla="*/ 1376 w 2328"/>
                      <a:gd name="connsiteY73" fmla="*/ 5715 h 18097"/>
                      <a:gd name="connsiteX74" fmla="*/ 1376 w 2328"/>
                      <a:gd name="connsiteY74" fmla="*/ 5715 h 18097"/>
                      <a:gd name="connsiteX75" fmla="*/ 1376 w 2328"/>
                      <a:gd name="connsiteY75" fmla="*/ 5715 h 18097"/>
                      <a:gd name="connsiteX76" fmla="*/ 1376 w 2328"/>
                      <a:gd name="connsiteY76" fmla="*/ 5715 h 18097"/>
                      <a:gd name="connsiteX77" fmla="*/ 1376 w 2328"/>
                      <a:gd name="connsiteY77" fmla="*/ 5715 h 18097"/>
                      <a:gd name="connsiteX78" fmla="*/ 1376 w 2328"/>
                      <a:gd name="connsiteY78" fmla="*/ 11430 h 18097"/>
                      <a:gd name="connsiteX79" fmla="*/ 1376 w 2328"/>
                      <a:gd name="connsiteY79" fmla="*/ 11430 h 18097"/>
                      <a:gd name="connsiteX80" fmla="*/ 1376 w 2328"/>
                      <a:gd name="connsiteY80" fmla="*/ 11430 h 18097"/>
                      <a:gd name="connsiteX81" fmla="*/ 1376 w 2328"/>
                      <a:gd name="connsiteY81" fmla="*/ 11430 h 18097"/>
                      <a:gd name="connsiteX82" fmla="*/ 1376 w 2328"/>
                      <a:gd name="connsiteY82" fmla="*/ 11430 h 18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28" h="18097">
                        <a:moveTo>
                          <a:pt x="2328" y="16193"/>
                        </a:moveTo>
                        <a:cubicBezTo>
                          <a:pt x="2328" y="16193"/>
                          <a:pt x="2328" y="15240"/>
                          <a:pt x="2328" y="16193"/>
                        </a:cubicBezTo>
                        <a:cubicBezTo>
                          <a:pt x="2328" y="15240"/>
                          <a:pt x="2328" y="15240"/>
                          <a:pt x="2328" y="15240"/>
                        </a:cubicBezTo>
                        <a:cubicBezTo>
                          <a:pt x="2328" y="15240"/>
                          <a:pt x="2328" y="15240"/>
                          <a:pt x="2328" y="15240"/>
                        </a:cubicBezTo>
                        <a:cubicBezTo>
                          <a:pt x="2328" y="15240"/>
                          <a:pt x="2328" y="15240"/>
                          <a:pt x="2328" y="15240"/>
                        </a:cubicBezTo>
                        <a:cubicBezTo>
                          <a:pt x="2328" y="15240"/>
                          <a:pt x="2328" y="15240"/>
                          <a:pt x="2328" y="15240"/>
                        </a:cubicBezTo>
                        <a:cubicBezTo>
                          <a:pt x="2328" y="15240"/>
                          <a:pt x="2328" y="15240"/>
                          <a:pt x="2328" y="15240"/>
                        </a:cubicBezTo>
                        <a:cubicBezTo>
                          <a:pt x="2328" y="15240"/>
                          <a:pt x="2328" y="14288"/>
                          <a:pt x="2328" y="13335"/>
                        </a:cubicBezTo>
                        <a:cubicBezTo>
                          <a:pt x="2328" y="13335"/>
                          <a:pt x="2328" y="12383"/>
                          <a:pt x="2328" y="11430"/>
                        </a:cubicBezTo>
                        <a:cubicBezTo>
                          <a:pt x="2328" y="11430"/>
                          <a:pt x="2328" y="10478"/>
                          <a:pt x="2328" y="10478"/>
                        </a:cubicBezTo>
                        <a:cubicBezTo>
                          <a:pt x="2328" y="10478"/>
                          <a:pt x="2328" y="10478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9525"/>
                        </a:cubicBezTo>
                        <a:cubicBezTo>
                          <a:pt x="2328" y="9525"/>
                          <a:pt x="2328" y="9525"/>
                          <a:pt x="2328" y="8572"/>
                        </a:cubicBezTo>
                        <a:cubicBezTo>
                          <a:pt x="2328" y="8572"/>
                          <a:pt x="2328" y="7620"/>
                          <a:pt x="2328" y="7620"/>
                        </a:cubicBezTo>
                        <a:cubicBezTo>
                          <a:pt x="2328" y="7620"/>
                          <a:pt x="2328" y="6668"/>
                          <a:pt x="2328" y="6668"/>
                        </a:cubicBezTo>
                        <a:cubicBezTo>
                          <a:pt x="2328" y="6668"/>
                          <a:pt x="2328" y="5715"/>
                          <a:pt x="2328" y="5715"/>
                        </a:cubicBezTo>
                        <a:cubicBezTo>
                          <a:pt x="2328" y="5715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4763"/>
                          <a:pt x="2328" y="4763"/>
                        </a:cubicBezTo>
                        <a:cubicBezTo>
                          <a:pt x="2328" y="4763"/>
                          <a:pt x="2328" y="4763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3810"/>
                          <a:pt x="2328" y="3810"/>
                        </a:cubicBezTo>
                        <a:cubicBezTo>
                          <a:pt x="2328" y="3810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2858"/>
                          <a:pt x="2328" y="2858"/>
                        </a:cubicBezTo>
                        <a:cubicBezTo>
                          <a:pt x="2328" y="2858"/>
                          <a:pt x="2328" y="1905"/>
                          <a:pt x="2328" y="1905"/>
                        </a:cubicBezTo>
                        <a:cubicBezTo>
                          <a:pt x="2328" y="1905"/>
                          <a:pt x="2328" y="1905"/>
                          <a:pt x="2328" y="953"/>
                        </a:cubicBezTo>
                        <a:cubicBezTo>
                          <a:pt x="2328" y="953"/>
                          <a:pt x="2328" y="953"/>
                          <a:pt x="2328" y="0"/>
                        </a:cubicBezTo>
                        <a:lnTo>
                          <a:pt x="423" y="0"/>
                        </a:lnTo>
                        <a:cubicBezTo>
                          <a:pt x="423" y="0"/>
                          <a:pt x="423" y="0"/>
                          <a:pt x="423" y="953"/>
                        </a:cubicBezTo>
                        <a:cubicBezTo>
                          <a:pt x="423" y="953"/>
                          <a:pt x="423" y="1905"/>
                          <a:pt x="423" y="1905"/>
                        </a:cubicBezTo>
                        <a:cubicBezTo>
                          <a:pt x="423" y="1905"/>
                          <a:pt x="423" y="2858"/>
                          <a:pt x="423" y="2858"/>
                        </a:cubicBezTo>
                        <a:cubicBezTo>
                          <a:pt x="423" y="2858"/>
                          <a:pt x="423" y="2858"/>
                          <a:pt x="423" y="3810"/>
                        </a:cubicBezTo>
                        <a:cubicBezTo>
                          <a:pt x="423" y="3810"/>
                          <a:pt x="423" y="4763"/>
                          <a:pt x="423" y="4763"/>
                        </a:cubicBezTo>
                        <a:cubicBezTo>
                          <a:pt x="423" y="4763"/>
                          <a:pt x="423" y="4763"/>
                          <a:pt x="423" y="5715"/>
                        </a:cubicBezTo>
                        <a:cubicBezTo>
                          <a:pt x="423" y="5715"/>
                          <a:pt x="423" y="5715"/>
                          <a:pt x="423" y="6668"/>
                        </a:cubicBezTo>
                        <a:cubicBezTo>
                          <a:pt x="423" y="6668"/>
                          <a:pt x="423" y="6668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7620"/>
                          <a:pt x="423" y="7620"/>
                        </a:cubicBezTo>
                        <a:cubicBezTo>
                          <a:pt x="423" y="7620"/>
                          <a:pt x="423" y="8572"/>
                          <a:pt x="423" y="8572"/>
                        </a:cubicBezTo>
                        <a:cubicBezTo>
                          <a:pt x="423" y="8572"/>
                          <a:pt x="423" y="8572"/>
                          <a:pt x="423" y="8572"/>
                        </a:cubicBezTo>
                        <a:cubicBezTo>
                          <a:pt x="423" y="8572"/>
                          <a:pt x="423" y="9525"/>
                          <a:pt x="423" y="9525"/>
                        </a:cubicBezTo>
                        <a:cubicBezTo>
                          <a:pt x="423" y="9525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0478"/>
                        </a:cubicBezTo>
                        <a:cubicBezTo>
                          <a:pt x="423" y="10478"/>
                          <a:pt x="423" y="10478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423" y="11430"/>
                          <a:pt x="423" y="11430"/>
                          <a:pt x="423" y="11430"/>
                        </a:cubicBezTo>
                        <a:cubicBezTo>
                          <a:pt x="-529" y="11430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2383"/>
                        </a:cubicBezTo>
                        <a:cubicBezTo>
                          <a:pt x="423" y="12383"/>
                          <a:pt x="423" y="12383"/>
                          <a:pt x="423" y="13335"/>
                        </a:cubicBezTo>
                        <a:cubicBezTo>
                          <a:pt x="423" y="13335"/>
                          <a:pt x="423" y="13335"/>
                          <a:pt x="423" y="13335"/>
                        </a:cubicBezTo>
                        <a:cubicBezTo>
                          <a:pt x="423" y="13335"/>
                          <a:pt x="423" y="14288"/>
                          <a:pt x="423" y="14288"/>
                        </a:cubicBezTo>
                        <a:cubicBezTo>
                          <a:pt x="423" y="14288"/>
                          <a:pt x="423" y="15240"/>
                          <a:pt x="423" y="15240"/>
                        </a:cubicBezTo>
                        <a:cubicBezTo>
                          <a:pt x="423" y="15240"/>
                          <a:pt x="423" y="15240"/>
                          <a:pt x="423" y="16193"/>
                        </a:cubicBezTo>
                        <a:cubicBezTo>
                          <a:pt x="423" y="16193"/>
                          <a:pt x="423" y="16193"/>
                          <a:pt x="423" y="17145"/>
                        </a:cubicBezTo>
                        <a:cubicBezTo>
                          <a:pt x="423" y="17145"/>
                          <a:pt x="423" y="17145"/>
                          <a:pt x="423" y="17145"/>
                        </a:cubicBezTo>
                        <a:cubicBezTo>
                          <a:pt x="423" y="17145"/>
                          <a:pt x="423" y="17145"/>
                          <a:pt x="423" y="18097"/>
                        </a:cubicBezTo>
                        <a:cubicBezTo>
                          <a:pt x="423" y="18097"/>
                          <a:pt x="423" y="18097"/>
                          <a:pt x="423" y="18097"/>
                        </a:cubicBezTo>
                        <a:cubicBezTo>
                          <a:pt x="2328" y="15240"/>
                          <a:pt x="1376" y="15240"/>
                          <a:pt x="2328" y="16193"/>
                        </a:cubicBezTo>
                        <a:cubicBezTo>
                          <a:pt x="2328" y="15240"/>
                          <a:pt x="2328" y="16193"/>
                          <a:pt x="2328" y="16193"/>
                        </a:cubicBezTo>
                        <a:cubicBezTo>
                          <a:pt x="2328" y="16193"/>
                          <a:pt x="1376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ubicBezTo>
                          <a:pt x="2328" y="16193"/>
                          <a:pt x="2328" y="16193"/>
                          <a:pt x="2328" y="16193"/>
                        </a:cubicBezTo>
                        <a:close/>
                        <a:moveTo>
                          <a:pt x="1376" y="5715"/>
                        </a:moveTo>
                        <a:cubicBezTo>
                          <a:pt x="1376" y="5715"/>
                          <a:pt x="1376" y="4763"/>
                          <a:pt x="1376" y="5715"/>
                        </a:cubicBezTo>
                        <a:cubicBezTo>
                          <a:pt x="1376" y="4763"/>
                          <a:pt x="1376" y="5715"/>
                          <a:pt x="1376" y="5715"/>
                        </a:cubicBezTo>
                        <a:cubicBezTo>
                          <a:pt x="1376" y="5715"/>
                          <a:pt x="1376" y="5715"/>
                          <a:pt x="1376" y="5715"/>
                        </a:cubicBezTo>
                        <a:cubicBezTo>
                          <a:pt x="1376" y="5715"/>
                          <a:pt x="1376" y="5715"/>
                          <a:pt x="1376" y="5715"/>
                        </a:cubicBezTo>
                        <a:close/>
                        <a:moveTo>
                          <a:pt x="1376" y="11430"/>
                        </a:moveTo>
                        <a:cubicBezTo>
                          <a:pt x="1376" y="11430"/>
                          <a:pt x="1376" y="11430"/>
                          <a:pt x="1376" y="11430"/>
                        </a:cubicBezTo>
                        <a:cubicBezTo>
                          <a:pt x="1376" y="11430"/>
                          <a:pt x="2328" y="11430"/>
                          <a:pt x="1376" y="11430"/>
                        </a:cubicBezTo>
                        <a:cubicBezTo>
                          <a:pt x="1376" y="11430"/>
                          <a:pt x="1376" y="11430"/>
                          <a:pt x="1376" y="11430"/>
                        </a:cubicBezTo>
                        <a:cubicBezTo>
                          <a:pt x="1376" y="11430"/>
                          <a:pt x="1376" y="11430"/>
                          <a:pt x="1376" y="11430"/>
                        </a:cubicBezTo>
                        <a:close/>
                      </a:path>
                    </a:pathLst>
                  </a:custGeom>
                  <a:solidFill>
                    <a:srgbClr val="0D222B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1969" name="任意多边形: 形状 1852"/>
                <p:cNvSpPr/>
                <p:nvPr/>
              </p:nvSpPr>
              <p:spPr>
                <a:xfrm>
                  <a:off x="4381298" y="3484212"/>
                  <a:ext cx="116734" cy="111293"/>
                </a:xfrm>
                <a:custGeom>
                  <a:avLst/>
                  <a:gdLst>
                    <a:gd name="connsiteX0" fmla="*/ 7821 w 116734"/>
                    <a:gd name="connsiteY0" fmla="*/ 17177 h 111293"/>
                    <a:gd name="connsiteX1" fmla="*/ 28776 w 116734"/>
                    <a:gd name="connsiteY1" fmla="*/ 107665 h 111293"/>
                    <a:gd name="connsiteX2" fmla="*/ 114501 w 116734"/>
                    <a:gd name="connsiteY2" fmla="*/ 59087 h 111293"/>
                    <a:gd name="connsiteX3" fmla="*/ 85926 w 116734"/>
                    <a:gd name="connsiteY3" fmla="*/ 28607 h 111293"/>
                    <a:gd name="connsiteX4" fmla="*/ 50684 w 116734"/>
                    <a:gd name="connsiteY4" fmla="*/ 14320 h 111293"/>
                    <a:gd name="connsiteX5" fmla="*/ 7821 w 116734"/>
                    <a:gd name="connsiteY5" fmla="*/ 17177 h 1112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734" h="111293">
                      <a:moveTo>
                        <a:pt x="7821" y="17177"/>
                      </a:moveTo>
                      <a:cubicBezTo>
                        <a:pt x="7821" y="17177"/>
                        <a:pt x="-19801" y="89567"/>
                        <a:pt x="28776" y="107665"/>
                      </a:cubicBezTo>
                      <a:cubicBezTo>
                        <a:pt x="72591" y="123857"/>
                        <a:pt x="103071" y="81947"/>
                        <a:pt x="114501" y="59087"/>
                      </a:cubicBezTo>
                      <a:cubicBezTo>
                        <a:pt x="120216" y="47657"/>
                        <a:pt x="116406" y="20035"/>
                        <a:pt x="85926" y="28607"/>
                      </a:cubicBezTo>
                      <a:cubicBezTo>
                        <a:pt x="85926" y="28607"/>
                        <a:pt x="81164" y="5747"/>
                        <a:pt x="50684" y="14320"/>
                      </a:cubicBezTo>
                      <a:cubicBezTo>
                        <a:pt x="46874" y="-1873"/>
                        <a:pt x="16394" y="-8540"/>
                        <a:pt x="7821" y="17177"/>
                      </a:cubicBezTo>
                      <a:close/>
                    </a:path>
                  </a:pathLst>
                </a:custGeom>
                <a:solidFill>
                  <a:srgbClr val="FC4949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1970" name="图形 2"/>
                <p:cNvGrpSpPr/>
                <p:nvPr/>
              </p:nvGrpSpPr>
              <p:grpSpPr>
                <a:xfrm>
                  <a:off x="4392929" y="3470909"/>
                  <a:ext cx="109537" cy="69532"/>
                  <a:chOff x="4392929" y="3470909"/>
                  <a:chExt cx="109537" cy="69532"/>
                </a:xfrm>
              </p:grpSpPr>
              <p:grpSp>
                <p:nvGrpSpPr>
                  <p:cNvPr id="1971" name="图形 2"/>
                  <p:cNvGrpSpPr/>
                  <p:nvPr/>
                </p:nvGrpSpPr>
                <p:grpSpPr>
                  <a:xfrm>
                    <a:off x="4392929" y="3470909"/>
                    <a:ext cx="109537" cy="69532"/>
                    <a:chOff x="4392929" y="3470909"/>
                    <a:chExt cx="109537" cy="69532"/>
                  </a:xfrm>
                </p:grpSpPr>
                <p:sp>
                  <p:nvSpPr>
                    <p:cNvPr id="1972" name="任意多边形: 形状 1855"/>
                    <p:cNvSpPr/>
                    <p:nvPr/>
                  </p:nvSpPr>
                  <p:spPr>
                    <a:xfrm>
                      <a:off x="4392929" y="3472815"/>
                      <a:ext cx="107632" cy="67626"/>
                    </a:xfrm>
                    <a:custGeom>
                      <a:avLst/>
                      <a:gdLst>
                        <a:gd name="connsiteX0" fmla="*/ 107633 w 107632"/>
                        <a:gd name="connsiteY0" fmla="*/ 56196 h 67626"/>
                        <a:gd name="connsiteX1" fmla="*/ 69533 w 107632"/>
                        <a:gd name="connsiteY1" fmla="*/ 67626 h 67626"/>
                        <a:gd name="connsiteX2" fmla="*/ 40005 w 107632"/>
                        <a:gd name="connsiteY2" fmla="*/ 58101 h 67626"/>
                        <a:gd name="connsiteX3" fmla="*/ 5715 w 107632"/>
                        <a:gd name="connsiteY3" fmla="*/ 50481 h 67626"/>
                        <a:gd name="connsiteX4" fmla="*/ 0 w 107632"/>
                        <a:gd name="connsiteY4" fmla="*/ 17144 h 67626"/>
                        <a:gd name="connsiteX5" fmla="*/ 53340 w 107632"/>
                        <a:gd name="connsiteY5" fmla="*/ 951 h 67626"/>
                        <a:gd name="connsiteX6" fmla="*/ 107633 w 107632"/>
                        <a:gd name="connsiteY6" fmla="*/ 56196 h 676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107632" h="67626">
                          <a:moveTo>
                            <a:pt x="107633" y="56196"/>
                          </a:moveTo>
                          <a:cubicBezTo>
                            <a:pt x="86678" y="44766"/>
                            <a:pt x="69533" y="67626"/>
                            <a:pt x="69533" y="67626"/>
                          </a:cubicBezTo>
                          <a:cubicBezTo>
                            <a:pt x="60960" y="48576"/>
                            <a:pt x="40005" y="58101"/>
                            <a:pt x="40005" y="58101"/>
                          </a:cubicBezTo>
                          <a:cubicBezTo>
                            <a:pt x="30480" y="35241"/>
                            <a:pt x="5715" y="50481"/>
                            <a:pt x="5715" y="50481"/>
                          </a:cubicBezTo>
                          <a:cubicBezTo>
                            <a:pt x="11430" y="20954"/>
                            <a:pt x="0" y="17144"/>
                            <a:pt x="0" y="17144"/>
                          </a:cubicBezTo>
                          <a:cubicBezTo>
                            <a:pt x="0" y="17144"/>
                            <a:pt x="14288" y="-4764"/>
                            <a:pt x="53340" y="951"/>
                          </a:cubicBezTo>
                          <a:cubicBezTo>
                            <a:pt x="92393" y="5714"/>
                            <a:pt x="107633" y="56196"/>
                            <a:pt x="107633" y="56196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1973" name="图形 2"/>
                    <p:cNvGrpSpPr/>
                    <p:nvPr/>
                  </p:nvGrpSpPr>
                  <p:grpSpPr>
                    <a:xfrm>
                      <a:off x="4393882" y="3470909"/>
                      <a:ext cx="108584" cy="69532"/>
                      <a:chOff x="4393882" y="3470909"/>
                      <a:chExt cx="108584" cy="69532"/>
                    </a:xfrm>
                  </p:grpSpPr>
                  <p:grpSp>
                    <p:nvGrpSpPr>
                      <p:cNvPr id="1974" name="图形 2"/>
                      <p:cNvGrpSpPr/>
                      <p:nvPr/>
                    </p:nvGrpSpPr>
                    <p:grpSpPr>
                      <a:xfrm>
                        <a:off x="4437697" y="3528059"/>
                        <a:ext cx="20002" cy="5715"/>
                        <a:chOff x="4437697" y="3528059"/>
                        <a:chExt cx="20002" cy="5715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1975" name="任意多边形: 形状 1858"/>
                        <p:cNvSpPr/>
                        <p:nvPr/>
                      </p:nvSpPr>
                      <p:spPr>
                        <a:xfrm>
                          <a:off x="4456747" y="35337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76" name="任意多边形: 形状 1859"/>
                        <p:cNvSpPr/>
                        <p:nvPr/>
                      </p:nvSpPr>
                      <p:spPr>
                        <a:xfrm>
                          <a:off x="4437697" y="3528059"/>
                          <a:ext cx="18811" cy="4762"/>
                        </a:xfrm>
                        <a:custGeom>
                          <a:avLst/>
                          <a:gdLst>
                            <a:gd name="connsiteX0" fmla="*/ 0 w 18811"/>
                            <a:gd name="connsiteY0" fmla="*/ 0 h 4762"/>
                            <a:gd name="connsiteX1" fmla="*/ 0 w 18811"/>
                            <a:gd name="connsiteY1" fmla="*/ 0 h 4762"/>
                            <a:gd name="connsiteX2" fmla="*/ 952 w 18811"/>
                            <a:gd name="connsiteY2" fmla="*/ 0 h 4762"/>
                            <a:gd name="connsiteX3" fmla="*/ 1905 w 18811"/>
                            <a:gd name="connsiteY3" fmla="*/ 0 h 4762"/>
                            <a:gd name="connsiteX4" fmla="*/ 2857 w 18811"/>
                            <a:gd name="connsiteY4" fmla="*/ 0 h 4762"/>
                            <a:gd name="connsiteX5" fmla="*/ 2857 w 18811"/>
                            <a:gd name="connsiteY5" fmla="*/ 0 h 4762"/>
                            <a:gd name="connsiteX6" fmla="*/ 2857 w 18811"/>
                            <a:gd name="connsiteY6" fmla="*/ 0 h 4762"/>
                            <a:gd name="connsiteX7" fmla="*/ 2857 w 18811"/>
                            <a:gd name="connsiteY7" fmla="*/ 0 h 4762"/>
                            <a:gd name="connsiteX8" fmla="*/ 3810 w 18811"/>
                            <a:gd name="connsiteY8" fmla="*/ 0 h 4762"/>
                            <a:gd name="connsiteX9" fmla="*/ 4763 w 18811"/>
                            <a:gd name="connsiteY9" fmla="*/ 0 h 4762"/>
                            <a:gd name="connsiteX10" fmla="*/ 4763 w 18811"/>
                            <a:gd name="connsiteY10" fmla="*/ 0 h 4762"/>
                            <a:gd name="connsiteX11" fmla="*/ 4763 w 18811"/>
                            <a:gd name="connsiteY11" fmla="*/ 0 h 4762"/>
                            <a:gd name="connsiteX12" fmla="*/ 5715 w 18811"/>
                            <a:gd name="connsiteY12" fmla="*/ 0 h 4762"/>
                            <a:gd name="connsiteX13" fmla="*/ 6667 w 18811"/>
                            <a:gd name="connsiteY13" fmla="*/ 0 h 4762"/>
                            <a:gd name="connsiteX14" fmla="*/ 7620 w 18811"/>
                            <a:gd name="connsiteY14" fmla="*/ 0 h 4762"/>
                            <a:gd name="connsiteX15" fmla="*/ 7620 w 18811"/>
                            <a:gd name="connsiteY15" fmla="*/ 0 h 4762"/>
                            <a:gd name="connsiteX16" fmla="*/ 7620 w 18811"/>
                            <a:gd name="connsiteY16" fmla="*/ 0 h 4762"/>
                            <a:gd name="connsiteX17" fmla="*/ 8573 w 18811"/>
                            <a:gd name="connsiteY17" fmla="*/ 0 h 4762"/>
                            <a:gd name="connsiteX18" fmla="*/ 9525 w 18811"/>
                            <a:gd name="connsiteY18" fmla="*/ 0 h 4762"/>
                            <a:gd name="connsiteX19" fmla="*/ 9525 w 18811"/>
                            <a:gd name="connsiteY19" fmla="*/ 0 h 4762"/>
                            <a:gd name="connsiteX20" fmla="*/ 9525 w 18811"/>
                            <a:gd name="connsiteY20" fmla="*/ 0 h 4762"/>
                            <a:gd name="connsiteX21" fmla="*/ 9525 w 18811"/>
                            <a:gd name="connsiteY21" fmla="*/ 0 h 4762"/>
                            <a:gd name="connsiteX22" fmla="*/ 9525 w 18811"/>
                            <a:gd name="connsiteY22" fmla="*/ 0 h 4762"/>
                            <a:gd name="connsiteX23" fmla="*/ 9525 w 18811"/>
                            <a:gd name="connsiteY23" fmla="*/ 0 h 4762"/>
                            <a:gd name="connsiteX24" fmla="*/ 9525 w 18811"/>
                            <a:gd name="connsiteY24" fmla="*/ 0 h 4762"/>
                            <a:gd name="connsiteX25" fmla="*/ 9525 w 18811"/>
                            <a:gd name="connsiteY25" fmla="*/ 0 h 4762"/>
                            <a:gd name="connsiteX26" fmla="*/ 10477 w 18811"/>
                            <a:gd name="connsiteY26" fmla="*/ 0 h 4762"/>
                            <a:gd name="connsiteX27" fmla="*/ 11430 w 18811"/>
                            <a:gd name="connsiteY27" fmla="*/ 0 h 4762"/>
                            <a:gd name="connsiteX28" fmla="*/ 11430 w 18811"/>
                            <a:gd name="connsiteY28" fmla="*/ 0 h 4762"/>
                            <a:gd name="connsiteX29" fmla="*/ 11430 w 18811"/>
                            <a:gd name="connsiteY29" fmla="*/ 0 h 4762"/>
                            <a:gd name="connsiteX30" fmla="*/ 11430 w 18811"/>
                            <a:gd name="connsiteY30" fmla="*/ 0 h 4762"/>
                            <a:gd name="connsiteX31" fmla="*/ 11430 w 18811"/>
                            <a:gd name="connsiteY31" fmla="*/ 0 h 4762"/>
                            <a:gd name="connsiteX32" fmla="*/ 13335 w 18811"/>
                            <a:gd name="connsiteY32" fmla="*/ 953 h 4762"/>
                            <a:gd name="connsiteX33" fmla="*/ 14288 w 18811"/>
                            <a:gd name="connsiteY33" fmla="*/ 953 h 4762"/>
                            <a:gd name="connsiteX34" fmla="*/ 15240 w 18811"/>
                            <a:gd name="connsiteY34" fmla="*/ 1905 h 4762"/>
                            <a:gd name="connsiteX35" fmla="*/ 16192 w 18811"/>
                            <a:gd name="connsiteY35" fmla="*/ 2858 h 4762"/>
                            <a:gd name="connsiteX36" fmla="*/ 16192 w 18811"/>
                            <a:gd name="connsiteY36" fmla="*/ 2858 h 4762"/>
                            <a:gd name="connsiteX37" fmla="*/ 17145 w 18811"/>
                            <a:gd name="connsiteY37" fmla="*/ 2858 h 4762"/>
                            <a:gd name="connsiteX38" fmla="*/ 17145 w 18811"/>
                            <a:gd name="connsiteY38" fmla="*/ 2858 h 4762"/>
                            <a:gd name="connsiteX39" fmla="*/ 17145 w 18811"/>
                            <a:gd name="connsiteY39" fmla="*/ 2858 h 4762"/>
                            <a:gd name="connsiteX40" fmla="*/ 17145 w 18811"/>
                            <a:gd name="connsiteY40" fmla="*/ 2858 h 4762"/>
                            <a:gd name="connsiteX41" fmla="*/ 17145 w 18811"/>
                            <a:gd name="connsiteY41" fmla="*/ 2858 h 4762"/>
                            <a:gd name="connsiteX42" fmla="*/ 17145 w 18811"/>
                            <a:gd name="connsiteY42" fmla="*/ 2858 h 4762"/>
                            <a:gd name="connsiteX43" fmla="*/ 17145 w 18811"/>
                            <a:gd name="connsiteY43" fmla="*/ 2858 h 4762"/>
                            <a:gd name="connsiteX44" fmla="*/ 18098 w 18811"/>
                            <a:gd name="connsiteY44" fmla="*/ 2858 h 4762"/>
                            <a:gd name="connsiteX45" fmla="*/ 18098 w 18811"/>
                            <a:gd name="connsiteY45" fmla="*/ 2858 h 4762"/>
                            <a:gd name="connsiteX46" fmla="*/ 18098 w 18811"/>
                            <a:gd name="connsiteY46" fmla="*/ 2858 h 4762"/>
                            <a:gd name="connsiteX47" fmla="*/ 17145 w 18811"/>
                            <a:gd name="connsiteY47" fmla="*/ 4763 h 4762"/>
                            <a:gd name="connsiteX48" fmla="*/ 17145 w 18811"/>
                            <a:gd name="connsiteY48" fmla="*/ 4763 h 4762"/>
                            <a:gd name="connsiteX49" fmla="*/ 17145 w 18811"/>
                            <a:gd name="connsiteY49" fmla="*/ 4763 h 4762"/>
                            <a:gd name="connsiteX50" fmla="*/ 17145 w 18811"/>
                            <a:gd name="connsiteY50" fmla="*/ 4763 h 4762"/>
                            <a:gd name="connsiteX51" fmla="*/ 17145 w 18811"/>
                            <a:gd name="connsiteY51" fmla="*/ 4763 h 4762"/>
                            <a:gd name="connsiteX52" fmla="*/ 17145 w 18811"/>
                            <a:gd name="connsiteY52" fmla="*/ 4763 h 4762"/>
                            <a:gd name="connsiteX53" fmla="*/ 17145 w 18811"/>
                            <a:gd name="connsiteY53" fmla="*/ 4763 h 4762"/>
                            <a:gd name="connsiteX54" fmla="*/ 17145 w 18811"/>
                            <a:gd name="connsiteY54" fmla="*/ 3810 h 4762"/>
                            <a:gd name="connsiteX55" fmla="*/ 17145 w 18811"/>
                            <a:gd name="connsiteY55" fmla="*/ 3810 h 4762"/>
                            <a:gd name="connsiteX56" fmla="*/ 17145 w 18811"/>
                            <a:gd name="connsiteY56" fmla="*/ 3810 h 4762"/>
                            <a:gd name="connsiteX57" fmla="*/ 16192 w 18811"/>
                            <a:gd name="connsiteY57" fmla="*/ 3810 h 4762"/>
                            <a:gd name="connsiteX58" fmla="*/ 15240 w 18811"/>
                            <a:gd name="connsiteY58" fmla="*/ 2858 h 4762"/>
                            <a:gd name="connsiteX59" fmla="*/ 15240 w 18811"/>
                            <a:gd name="connsiteY59" fmla="*/ 2858 h 4762"/>
                            <a:gd name="connsiteX60" fmla="*/ 15240 w 18811"/>
                            <a:gd name="connsiteY60" fmla="*/ 2858 h 4762"/>
                            <a:gd name="connsiteX61" fmla="*/ 14288 w 18811"/>
                            <a:gd name="connsiteY61" fmla="*/ 2858 h 4762"/>
                            <a:gd name="connsiteX62" fmla="*/ 13335 w 18811"/>
                            <a:gd name="connsiteY62" fmla="*/ 2858 h 4762"/>
                            <a:gd name="connsiteX63" fmla="*/ 12382 w 18811"/>
                            <a:gd name="connsiteY63" fmla="*/ 2858 h 4762"/>
                            <a:gd name="connsiteX64" fmla="*/ 11430 w 18811"/>
                            <a:gd name="connsiteY64" fmla="*/ 2858 h 4762"/>
                            <a:gd name="connsiteX65" fmla="*/ 10477 w 18811"/>
                            <a:gd name="connsiteY65" fmla="*/ 2858 h 4762"/>
                            <a:gd name="connsiteX66" fmla="*/ 10477 w 18811"/>
                            <a:gd name="connsiteY66" fmla="*/ 2858 h 4762"/>
                            <a:gd name="connsiteX67" fmla="*/ 10477 w 18811"/>
                            <a:gd name="connsiteY67" fmla="*/ 2858 h 4762"/>
                            <a:gd name="connsiteX68" fmla="*/ 10477 w 18811"/>
                            <a:gd name="connsiteY68" fmla="*/ 2858 h 4762"/>
                            <a:gd name="connsiteX69" fmla="*/ 10477 w 18811"/>
                            <a:gd name="connsiteY69" fmla="*/ 2858 h 4762"/>
                            <a:gd name="connsiteX70" fmla="*/ 9525 w 18811"/>
                            <a:gd name="connsiteY70" fmla="*/ 2858 h 4762"/>
                            <a:gd name="connsiteX71" fmla="*/ 8573 w 18811"/>
                            <a:gd name="connsiteY71" fmla="*/ 2858 h 4762"/>
                            <a:gd name="connsiteX72" fmla="*/ 8573 w 18811"/>
                            <a:gd name="connsiteY72" fmla="*/ 2858 h 4762"/>
                            <a:gd name="connsiteX73" fmla="*/ 8573 w 18811"/>
                            <a:gd name="connsiteY73" fmla="*/ 2858 h 4762"/>
                            <a:gd name="connsiteX74" fmla="*/ 8573 w 18811"/>
                            <a:gd name="connsiteY74" fmla="*/ 2858 h 4762"/>
                            <a:gd name="connsiteX75" fmla="*/ 8573 w 18811"/>
                            <a:gd name="connsiteY75" fmla="*/ 2858 h 4762"/>
                            <a:gd name="connsiteX76" fmla="*/ 8573 w 18811"/>
                            <a:gd name="connsiteY76" fmla="*/ 2858 h 4762"/>
                            <a:gd name="connsiteX77" fmla="*/ 8573 w 18811"/>
                            <a:gd name="connsiteY77" fmla="*/ 2858 h 4762"/>
                            <a:gd name="connsiteX78" fmla="*/ 8573 w 18811"/>
                            <a:gd name="connsiteY78" fmla="*/ 2858 h 4762"/>
                            <a:gd name="connsiteX79" fmla="*/ 8573 w 18811"/>
                            <a:gd name="connsiteY79" fmla="*/ 2858 h 4762"/>
                            <a:gd name="connsiteX80" fmla="*/ 7620 w 18811"/>
                            <a:gd name="connsiteY80" fmla="*/ 2858 h 4762"/>
                            <a:gd name="connsiteX81" fmla="*/ 6667 w 18811"/>
                            <a:gd name="connsiteY81" fmla="*/ 2858 h 4762"/>
                            <a:gd name="connsiteX82" fmla="*/ 6667 w 18811"/>
                            <a:gd name="connsiteY82" fmla="*/ 2858 h 4762"/>
                            <a:gd name="connsiteX83" fmla="*/ 6667 w 18811"/>
                            <a:gd name="connsiteY83" fmla="*/ 2858 h 4762"/>
                            <a:gd name="connsiteX84" fmla="*/ 6667 w 18811"/>
                            <a:gd name="connsiteY84" fmla="*/ 2858 h 4762"/>
                            <a:gd name="connsiteX85" fmla="*/ 6667 w 18811"/>
                            <a:gd name="connsiteY85" fmla="*/ 2858 h 4762"/>
                            <a:gd name="connsiteX86" fmla="*/ 5715 w 18811"/>
                            <a:gd name="connsiteY86" fmla="*/ 2858 h 4762"/>
                            <a:gd name="connsiteX87" fmla="*/ 5715 w 18811"/>
                            <a:gd name="connsiteY87" fmla="*/ 2858 h 4762"/>
                            <a:gd name="connsiteX88" fmla="*/ 3810 w 18811"/>
                            <a:gd name="connsiteY88" fmla="*/ 2858 h 4762"/>
                            <a:gd name="connsiteX89" fmla="*/ 2857 w 18811"/>
                            <a:gd name="connsiteY89" fmla="*/ 2858 h 4762"/>
                            <a:gd name="connsiteX90" fmla="*/ 1905 w 18811"/>
                            <a:gd name="connsiteY90" fmla="*/ 2858 h 4762"/>
                            <a:gd name="connsiteX91" fmla="*/ 952 w 18811"/>
                            <a:gd name="connsiteY91" fmla="*/ 2858 h 4762"/>
                            <a:gd name="connsiteX92" fmla="*/ 952 w 18811"/>
                            <a:gd name="connsiteY92" fmla="*/ 2858 h 4762"/>
                            <a:gd name="connsiteX93" fmla="*/ 0 w 18811"/>
                            <a:gd name="connsiteY93" fmla="*/ 0 h 4762"/>
                            <a:gd name="connsiteX94" fmla="*/ 18098 w 18811"/>
                            <a:gd name="connsiteY94" fmla="*/ 2858 h 4762"/>
                            <a:gd name="connsiteX95" fmla="*/ 18098 w 18811"/>
                            <a:gd name="connsiteY95" fmla="*/ 2858 h 4762"/>
                            <a:gd name="connsiteX96" fmla="*/ 18098 w 18811"/>
                            <a:gd name="connsiteY96" fmla="*/ 2858 h 4762"/>
                            <a:gd name="connsiteX97" fmla="*/ 18098 w 18811"/>
                            <a:gd name="connsiteY97" fmla="*/ 2858 h 4762"/>
                            <a:gd name="connsiteX98" fmla="*/ 18098 w 18811"/>
                            <a:gd name="connsiteY98" fmla="*/ 2858 h 4762"/>
                            <a:gd name="connsiteX99" fmla="*/ 15240 w 18811"/>
                            <a:gd name="connsiteY99" fmla="*/ 1905 h 4762"/>
                            <a:gd name="connsiteX100" fmla="*/ 15240 w 18811"/>
                            <a:gd name="connsiteY100" fmla="*/ 1905 h 4762"/>
                            <a:gd name="connsiteX101" fmla="*/ 15240 w 18811"/>
                            <a:gd name="connsiteY101" fmla="*/ 1905 h 4762"/>
                            <a:gd name="connsiteX102" fmla="*/ 15240 w 18811"/>
                            <a:gd name="connsiteY102" fmla="*/ 1905 h 4762"/>
                            <a:gd name="connsiteX103" fmla="*/ 15240 w 18811"/>
                            <a:gd name="connsiteY103" fmla="*/ 1905 h 4762"/>
                            <a:gd name="connsiteX104" fmla="*/ 1905 w 18811"/>
                            <a:gd name="connsiteY104" fmla="*/ 0 h 4762"/>
                            <a:gd name="connsiteX105" fmla="*/ 1905 w 18811"/>
                            <a:gd name="connsiteY105" fmla="*/ 0 h 4762"/>
                            <a:gd name="connsiteX106" fmla="*/ 1905 w 18811"/>
                            <a:gd name="connsiteY106" fmla="*/ 0 h 4762"/>
                            <a:gd name="connsiteX107" fmla="*/ 1905 w 18811"/>
                            <a:gd name="connsiteY107" fmla="*/ 0 h 4762"/>
                            <a:gd name="connsiteX108" fmla="*/ 1905 w 18811"/>
                            <a:gd name="connsiteY108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8811" h="4762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3810" y="0"/>
                              </a:cubicBezTo>
                              <a:cubicBezTo>
                                <a:pt x="4763" y="0"/>
                                <a:pt x="3810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6667" y="0"/>
                              </a:cubicBezTo>
                              <a:cubicBezTo>
                                <a:pt x="6667" y="0"/>
                                <a:pt x="6667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8573" y="0"/>
                              </a:cubicBezTo>
                              <a:cubicBezTo>
                                <a:pt x="8573" y="0"/>
                                <a:pt x="8573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2382" y="0"/>
                                <a:pt x="12382" y="0"/>
                                <a:pt x="13335" y="953"/>
                              </a:cubicBezTo>
                              <a:cubicBezTo>
                                <a:pt x="14288" y="953"/>
                                <a:pt x="14288" y="953"/>
                                <a:pt x="14288" y="953"/>
                              </a:cubicBezTo>
                              <a:cubicBezTo>
                                <a:pt x="14288" y="953"/>
                                <a:pt x="15240" y="953"/>
                                <a:pt x="15240" y="1905"/>
                              </a:cubicBezTo>
                              <a:cubicBezTo>
                                <a:pt x="15240" y="1905"/>
                                <a:pt x="16192" y="2858"/>
                                <a:pt x="16192" y="2858"/>
                              </a:cubicBezTo>
                              <a:cubicBezTo>
                                <a:pt x="16192" y="2858"/>
                                <a:pt x="16192" y="2858"/>
                                <a:pt x="16192" y="2858"/>
                              </a:cubicBezTo>
                              <a:cubicBezTo>
                                <a:pt x="16192" y="2858"/>
                                <a:pt x="16192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8098" y="2858"/>
                              </a:cubicBezTo>
                              <a:lnTo>
                                <a:pt x="18098" y="2858"/>
                              </a:lnTo>
                              <a:cubicBezTo>
                                <a:pt x="18098" y="2858"/>
                                <a:pt x="18098" y="2858"/>
                                <a:pt x="18098" y="2858"/>
                              </a:cubicBezTo>
                              <a:cubicBezTo>
                                <a:pt x="18098" y="3810"/>
                                <a:pt x="18098" y="3810"/>
                                <a:pt x="17145" y="4763"/>
                              </a:cubicBezTo>
                              <a:lnTo>
                                <a:pt x="17145" y="4763"/>
                              </a:ln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4763"/>
                                <a:pt x="17145" y="3810"/>
                                <a:pt x="16192" y="3810"/>
                              </a:cubicBezTo>
                              <a:cubicBezTo>
                                <a:pt x="16192" y="3810"/>
                                <a:pt x="15240" y="2858"/>
                                <a:pt x="15240" y="2858"/>
                              </a:cubicBezTo>
                              <a:cubicBezTo>
                                <a:pt x="15240" y="2858"/>
                                <a:pt x="15240" y="2858"/>
                                <a:pt x="15240" y="2858"/>
                              </a:cubicBezTo>
                              <a:cubicBezTo>
                                <a:pt x="15240" y="2858"/>
                                <a:pt x="15240" y="2858"/>
                                <a:pt x="15240" y="2858"/>
                              </a:cubicBezTo>
                              <a:cubicBezTo>
                                <a:pt x="15240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3335" y="2858"/>
                                <a:pt x="13335" y="2858"/>
                              </a:cubicBezTo>
                              <a:cubicBezTo>
                                <a:pt x="13335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1430" y="2858"/>
                              </a:cubicBezTo>
                              <a:cubicBezTo>
                                <a:pt x="11430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0477" y="2858"/>
                                <a:pt x="9525" y="2858"/>
                              </a:cubicBezTo>
                              <a:cubicBezTo>
                                <a:pt x="9525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4763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952" y="2858"/>
                              </a:cubicBezTo>
                              <a:lnTo>
                                <a:pt x="952" y="2858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18098" y="2858"/>
                              </a:moveTo>
                              <a:cubicBezTo>
                                <a:pt x="18098" y="2858"/>
                                <a:pt x="19050" y="2858"/>
                                <a:pt x="18098" y="2858"/>
                              </a:cubicBezTo>
                              <a:cubicBezTo>
                                <a:pt x="19050" y="2858"/>
                                <a:pt x="19050" y="3810"/>
                                <a:pt x="18098" y="2858"/>
                              </a:cubicBezTo>
                              <a:cubicBezTo>
                                <a:pt x="19050" y="2858"/>
                                <a:pt x="19050" y="2858"/>
                                <a:pt x="18098" y="2858"/>
                              </a:cubicBezTo>
                              <a:cubicBezTo>
                                <a:pt x="19050" y="2858"/>
                                <a:pt x="18098" y="2858"/>
                                <a:pt x="18098" y="2858"/>
                              </a:cubicBezTo>
                              <a:close/>
                              <a:moveTo>
                                <a:pt x="15240" y="1905"/>
                              </a:moveTo>
                              <a:cubicBezTo>
                                <a:pt x="15240" y="1905"/>
                                <a:pt x="16192" y="1905"/>
                                <a:pt x="15240" y="1905"/>
                              </a:cubicBezTo>
                              <a:cubicBezTo>
                                <a:pt x="16192" y="1905"/>
                                <a:pt x="16192" y="1905"/>
                                <a:pt x="15240" y="1905"/>
                              </a:cubicBezTo>
                              <a:cubicBezTo>
                                <a:pt x="16192" y="1905"/>
                                <a:pt x="16192" y="953"/>
                                <a:pt x="15240" y="1905"/>
                              </a:cubicBezTo>
                              <a:cubicBezTo>
                                <a:pt x="16192" y="953"/>
                                <a:pt x="15240" y="953"/>
                                <a:pt x="15240" y="1905"/>
                              </a:cubicBezTo>
                              <a:close/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77" name="任意多边形: 形状 1860"/>
                        <p:cNvSpPr/>
                        <p:nvPr/>
                      </p:nvSpPr>
                      <p:spPr>
                        <a:xfrm>
                          <a:off x="4457700" y="353091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78" name="任意多边形: 形状 1861"/>
                        <p:cNvSpPr/>
                        <p:nvPr/>
                      </p:nvSpPr>
                      <p:spPr>
                        <a:xfrm>
                          <a:off x="4455795" y="3529964"/>
                          <a:ext cx="1904" cy="2857"/>
                        </a:xfrm>
                        <a:custGeom>
                          <a:avLst/>
                          <a:gdLst>
                            <a:gd name="connsiteX0" fmla="*/ 952 w 1904"/>
                            <a:gd name="connsiteY0" fmla="*/ 952 h 2857"/>
                            <a:gd name="connsiteX1" fmla="*/ 0 w 1904"/>
                            <a:gd name="connsiteY1" fmla="*/ 2857 h 2857"/>
                            <a:gd name="connsiteX2" fmla="*/ 0 w 1904"/>
                            <a:gd name="connsiteY2" fmla="*/ 2857 h 2857"/>
                            <a:gd name="connsiteX3" fmla="*/ 0 w 1904"/>
                            <a:gd name="connsiteY3" fmla="*/ 2857 h 2857"/>
                            <a:gd name="connsiteX4" fmla="*/ 0 w 1904"/>
                            <a:gd name="connsiteY4" fmla="*/ 2857 h 2857"/>
                            <a:gd name="connsiteX5" fmla="*/ 0 w 1904"/>
                            <a:gd name="connsiteY5" fmla="*/ 2857 h 2857"/>
                            <a:gd name="connsiteX6" fmla="*/ 0 w 1904"/>
                            <a:gd name="connsiteY6" fmla="*/ 2857 h 2857"/>
                            <a:gd name="connsiteX7" fmla="*/ 0 w 1904"/>
                            <a:gd name="connsiteY7" fmla="*/ 2857 h 2857"/>
                            <a:gd name="connsiteX8" fmla="*/ 0 w 1904"/>
                            <a:gd name="connsiteY8" fmla="*/ 2857 h 2857"/>
                            <a:gd name="connsiteX9" fmla="*/ 0 w 1904"/>
                            <a:gd name="connsiteY9" fmla="*/ 2857 h 2857"/>
                            <a:gd name="connsiteX10" fmla="*/ 0 w 1904"/>
                            <a:gd name="connsiteY10" fmla="*/ 2857 h 2857"/>
                            <a:gd name="connsiteX11" fmla="*/ 0 w 1904"/>
                            <a:gd name="connsiteY11" fmla="*/ 2857 h 2857"/>
                            <a:gd name="connsiteX12" fmla="*/ 1905 w 1904"/>
                            <a:gd name="connsiteY12" fmla="*/ 952 h 2857"/>
                            <a:gd name="connsiteX13" fmla="*/ 1905 w 1904"/>
                            <a:gd name="connsiteY13" fmla="*/ 952 h 2857"/>
                            <a:gd name="connsiteX14" fmla="*/ 952 w 1904"/>
                            <a:gd name="connsiteY14" fmla="*/ 0 h 2857"/>
                            <a:gd name="connsiteX15" fmla="*/ 952 w 1904"/>
                            <a:gd name="connsiteY15" fmla="*/ 952 h 2857"/>
                            <a:gd name="connsiteX16" fmla="*/ 952 w 1904"/>
                            <a:gd name="connsiteY16" fmla="*/ 952 h 2857"/>
                            <a:gd name="connsiteX17" fmla="*/ 952 w 1904"/>
                            <a:gd name="connsiteY17" fmla="*/ 952 h 2857"/>
                            <a:gd name="connsiteX18" fmla="*/ 952 w 1904"/>
                            <a:gd name="connsiteY18" fmla="*/ 952 h 2857"/>
                            <a:gd name="connsiteX19" fmla="*/ 952 w 1904"/>
                            <a:gd name="connsiteY19" fmla="*/ 952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2857">
                              <a:moveTo>
                                <a:pt x="952" y="952"/>
                              </a:moveTo>
                              <a:cubicBezTo>
                                <a:pt x="952" y="1905"/>
                                <a:pt x="952" y="1905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952" y="0"/>
                              </a:cubicBezTo>
                              <a:cubicBezTo>
                                <a:pt x="1905" y="952"/>
                                <a:pt x="1905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1905" y="952"/>
                                <a:pt x="1905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1905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79" name="图形 2"/>
                      <p:cNvGrpSpPr/>
                      <p:nvPr/>
                    </p:nvGrpSpPr>
                    <p:grpSpPr>
                      <a:xfrm>
                        <a:off x="4409122" y="3517582"/>
                        <a:ext cx="21907" cy="8572"/>
                        <a:chOff x="4409122" y="3517582"/>
                        <a:chExt cx="21907" cy="8572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1980" name="任意多边形: 形状 1863"/>
                        <p:cNvSpPr/>
                        <p:nvPr/>
                      </p:nvSpPr>
                      <p:spPr>
                        <a:xfrm>
                          <a:off x="4430077" y="35261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1" name="任意多边形: 形状 1864"/>
                        <p:cNvSpPr/>
                        <p:nvPr/>
                      </p:nvSpPr>
                      <p:spPr>
                        <a:xfrm>
                          <a:off x="4409122" y="3517582"/>
                          <a:ext cx="21907" cy="6138"/>
                        </a:xfrm>
                        <a:custGeom>
                          <a:avLst/>
                          <a:gdLst>
                            <a:gd name="connsiteX0" fmla="*/ 0 w 21907"/>
                            <a:gd name="connsiteY0" fmla="*/ 0 h 6138"/>
                            <a:gd name="connsiteX1" fmla="*/ 0 w 21907"/>
                            <a:gd name="connsiteY1" fmla="*/ 0 h 6138"/>
                            <a:gd name="connsiteX2" fmla="*/ 1905 w 21907"/>
                            <a:gd name="connsiteY2" fmla="*/ 0 h 6138"/>
                            <a:gd name="connsiteX3" fmla="*/ 2857 w 21907"/>
                            <a:gd name="connsiteY3" fmla="*/ 0 h 6138"/>
                            <a:gd name="connsiteX4" fmla="*/ 3810 w 21907"/>
                            <a:gd name="connsiteY4" fmla="*/ 0 h 6138"/>
                            <a:gd name="connsiteX5" fmla="*/ 3810 w 21907"/>
                            <a:gd name="connsiteY5" fmla="*/ 0 h 6138"/>
                            <a:gd name="connsiteX6" fmla="*/ 4763 w 21907"/>
                            <a:gd name="connsiteY6" fmla="*/ 0 h 6138"/>
                            <a:gd name="connsiteX7" fmla="*/ 5715 w 21907"/>
                            <a:gd name="connsiteY7" fmla="*/ 0 h 6138"/>
                            <a:gd name="connsiteX8" fmla="*/ 6667 w 21907"/>
                            <a:gd name="connsiteY8" fmla="*/ 0 h 6138"/>
                            <a:gd name="connsiteX9" fmla="*/ 7620 w 21907"/>
                            <a:gd name="connsiteY9" fmla="*/ 0 h 6138"/>
                            <a:gd name="connsiteX10" fmla="*/ 7620 w 21907"/>
                            <a:gd name="connsiteY10" fmla="*/ 0 h 6138"/>
                            <a:gd name="connsiteX11" fmla="*/ 7620 w 21907"/>
                            <a:gd name="connsiteY11" fmla="*/ 0 h 6138"/>
                            <a:gd name="connsiteX12" fmla="*/ 8573 w 21907"/>
                            <a:gd name="connsiteY12" fmla="*/ 0 h 6138"/>
                            <a:gd name="connsiteX13" fmla="*/ 9525 w 21907"/>
                            <a:gd name="connsiteY13" fmla="*/ 0 h 6138"/>
                            <a:gd name="connsiteX14" fmla="*/ 10477 w 21907"/>
                            <a:gd name="connsiteY14" fmla="*/ 0 h 6138"/>
                            <a:gd name="connsiteX15" fmla="*/ 10477 w 21907"/>
                            <a:gd name="connsiteY15" fmla="*/ 0 h 6138"/>
                            <a:gd name="connsiteX16" fmla="*/ 10477 w 21907"/>
                            <a:gd name="connsiteY16" fmla="*/ 0 h 6138"/>
                            <a:gd name="connsiteX17" fmla="*/ 11430 w 21907"/>
                            <a:gd name="connsiteY17" fmla="*/ 0 h 6138"/>
                            <a:gd name="connsiteX18" fmla="*/ 12382 w 21907"/>
                            <a:gd name="connsiteY18" fmla="*/ 0 h 6138"/>
                            <a:gd name="connsiteX19" fmla="*/ 12382 w 21907"/>
                            <a:gd name="connsiteY19" fmla="*/ 0 h 6138"/>
                            <a:gd name="connsiteX20" fmla="*/ 12382 w 21907"/>
                            <a:gd name="connsiteY20" fmla="*/ 0 h 6138"/>
                            <a:gd name="connsiteX21" fmla="*/ 12382 w 21907"/>
                            <a:gd name="connsiteY21" fmla="*/ 0 h 6138"/>
                            <a:gd name="connsiteX22" fmla="*/ 12382 w 21907"/>
                            <a:gd name="connsiteY22" fmla="*/ 0 h 6138"/>
                            <a:gd name="connsiteX23" fmla="*/ 12382 w 21907"/>
                            <a:gd name="connsiteY23" fmla="*/ 0 h 6138"/>
                            <a:gd name="connsiteX24" fmla="*/ 12382 w 21907"/>
                            <a:gd name="connsiteY24" fmla="*/ 0 h 6138"/>
                            <a:gd name="connsiteX25" fmla="*/ 12382 w 21907"/>
                            <a:gd name="connsiteY25" fmla="*/ 0 h 6138"/>
                            <a:gd name="connsiteX26" fmla="*/ 13335 w 21907"/>
                            <a:gd name="connsiteY26" fmla="*/ 0 h 6138"/>
                            <a:gd name="connsiteX27" fmla="*/ 14288 w 21907"/>
                            <a:gd name="connsiteY27" fmla="*/ 0 h 6138"/>
                            <a:gd name="connsiteX28" fmla="*/ 14288 w 21907"/>
                            <a:gd name="connsiteY28" fmla="*/ 0 h 6138"/>
                            <a:gd name="connsiteX29" fmla="*/ 14288 w 21907"/>
                            <a:gd name="connsiteY29" fmla="*/ 0 h 6138"/>
                            <a:gd name="connsiteX30" fmla="*/ 14288 w 21907"/>
                            <a:gd name="connsiteY30" fmla="*/ 0 h 6138"/>
                            <a:gd name="connsiteX31" fmla="*/ 15240 w 21907"/>
                            <a:gd name="connsiteY31" fmla="*/ 0 h 6138"/>
                            <a:gd name="connsiteX32" fmla="*/ 17145 w 21907"/>
                            <a:gd name="connsiteY32" fmla="*/ 952 h 6138"/>
                            <a:gd name="connsiteX33" fmla="*/ 18098 w 21907"/>
                            <a:gd name="connsiteY33" fmla="*/ 1905 h 6138"/>
                            <a:gd name="connsiteX34" fmla="*/ 20002 w 21907"/>
                            <a:gd name="connsiteY34" fmla="*/ 2858 h 6138"/>
                            <a:gd name="connsiteX35" fmla="*/ 20955 w 21907"/>
                            <a:gd name="connsiteY35" fmla="*/ 3810 h 6138"/>
                            <a:gd name="connsiteX36" fmla="*/ 20955 w 21907"/>
                            <a:gd name="connsiteY36" fmla="*/ 3810 h 6138"/>
                            <a:gd name="connsiteX37" fmla="*/ 21907 w 21907"/>
                            <a:gd name="connsiteY37" fmla="*/ 3810 h 6138"/>
                            <a:gd name="connsiteX38" fmla="*/ 21907 w 21907"/>
                            <a:gd name="connsiteY38" fmla="*/ 3810 h 6138"/>
                            <a:gd name="connsiteX39" fmla="*/ 21907 w 21907"/>
                            <a:gd name="connsiteY39" fmla="*/ 3810 h 6138"/>
                            <a:gd name="connsiteX40" fmla="*/ 21907 w 21907"/>
                            <a:gd name="connsiteY40" fmla="*/ 3810 h 6138"/>
                            <a:gd name="connsiteX41" fmla="*/ 21907 w 21907"/>
                            <a:gd name="connsiteY41" fmla="*/ 3810 h 6138"/>
                            <a:gd name="connsiteX42" fmla="*/ 21907 w 21907"/>
                            <a:gd name="connsiteY42" fmla="*/ 3810 h 6138"/>
                            <a:gd name="connsiteX43" fmla="*/ 21907 w 21907"/>
                            <a:gd name="connsiteY43" fmla="*/ 3810 h 6138"/>
                            <a:gd name="connsiteX44" fmla="*/ 21907 w 21907"/>
                            <a:gd name="connsiteY44" fmla="*/ 3810 h 6138"/>
                            <a:gd name="connsiteX45" fmla="*/ 21907 w 21907"/>
                            <a:gd name="connsiteY45" fmla="*/ 3810 h 6138"/>
                            <a:gd name="connsiteX46" fmla="*/ 21907 w 21907"/>
                            <a:gd name="connsiteY46" fmla="*/ 3810 h 6138"/>
                            <a:gd name="connsiteX47" fmla="*/ 20955 w 21907"/>
                            <a:gd name="connsiteY47" fmla="*/ 5715 h 6138"/>
                            <a:gd name="connsiteX48" fmla="*/ 20955 w 21907"/>
                            <a:gd name="connsiteY48" fmla="*/ 5715 h 6138"/>
                            <a:gd name="connsiteX49" fmla="*/ 20955 w 21907"/>
                            <a:gd name="connsiteY49" fmla="*/ 5715 h 6138"/>
                            <a:gd name="connsiteX50" fmla="*/ 20955 w 21907"/>
                            <a:gd name="connsiteY50" fmla="*/ 5715 h 6138"/>
                            <a:gd name="connsiteX51" fmla="*/ 20955 w 21907"/>
                            <a:gd name="connsiteY51" fmla="*/ 5715 h 6138"/>
                            <a:gd name="connsiteX52" fmla="*/ 20955 w 21907"/>
                            <a:gd name="connsiteY52" fmla="*/ 5715 h 6138"/>
                            <a:gd name="connsiteX53" fmla="*/ 20955 w 21907"/>
                            <a:gd name="connsiteY53" fmla="*/ 5715 h 6138"/>
                            <a:gd name="connsiteX54" fmla="*/ 20955 w 21907"/>
                            <a:gd name="connsiteY54" fmla="*/ 4763 h 6138"/>
                            <a:gd name="connsiteX55" fmla="*/ 20955 w 21907"/>
                            <a:gd name="connsiteY55" fmla="*/ 4763 h 6138"/>
                            <a:gd name="connsiteX56" fmla="*/ 20955 w 21907"/>
                            <a:gd name="connsiteY56" fmla="*/ 4763 h 6138"/>
                            <a:gd name="connsiteX57" fmla="*/ 20002 w 21907"/>
                            <a:gd name="connsiteY57" fmla="*/ 4763 h 6138"/>
                            <a:gd name="connsiteX58" fmla="*/ 19050 w 21907"/>
                            <a:gd name="connsiteY58" fmla="*/ 3810 h 6138"/>
                            <a:gd name="connsiteX59" fmla="*/ 19050 w 21907"/>
                            <a:gd name="connsiteY59" fmla="*/ 2858 h 6138"/>
                            <a:gd name="connsiteX60" fmla="*/ 19050 w 21907"/>
                            <a:gd name="connsiteY60" fmla="*/ 2858 h 6138"/>
                            <a:gd name="connsiteX61" fmla="*/ 18098 w 21907"/>
                            <a:gd name="connsiteY61" fmla="*/ 1905 h 6138"/>
                            <a:gd name="connsiteX62" fmla="*/ 17145 w 21907"/>
                            <a:gd name="connsiteY62" fmla="*/ 952 h 6138"/>
                            <a:gd name="connsiteX63" fmla="*/ 16192 w 21907"/>
                            <a:gd name="connsiteY63" fmla="*/ 0 h 6138"/>
                            <a:gd name="connsiteX64" fmla="*/ 15240 w 21907"/>
                            <a:gd name="connsiteY64" fmla="*/ 0 h 6138"/>
                            <a:gd name="connsiteX65" fmla="*/ 14288 w 21907"/>
                            <a:gd name="connsiteY65" fmla="*/ 0 h 6138"/>
                            <a:gd name="connsiteX66" fmla="*/ 14288 w 21907"/>
                            <a:gd name="connsiteY66" fmla="*/ 0 h 6138"/>
                            <a:gd name="connsiteX67" fmla="*/ 14288 w 21907"/>
                            <a:gd name="connsiteY67" fmla="*/ 0 h 6138"/>
                            <a:gd name="connsiteX68" fmla="*/ 14288 w 21907"/>
                            <a:gd name="connsiteY68" fmla="*/ 0 h 6138"/>
                            <a:gd name="connsiteX69" fmla="*/ 13335 w 21907"/>
                            <a:gd name="connsiteY69" fmla="*/ 0 h 6138"/>
                            <a:gd name="connsiteX70" fmla="*/ 12382 w 21907"/>
                            <a:gd name="connsiteY70" fmla="*/ 0 h 6138"/>
                            <a:gd name="connsiteX71" fmla="*/ 11430 w 21907"/>
                            <a:gd name="connsiteY71" fmla="*/ 0 h 6138"/>
                            <a:gd name="connsiteX72" fmla="*/ 11430 w 21907"/>
                            <a:gd name="connsiteY72" fmla="*/ 0 h 6138"/>
                            <a:gd name="connsiteX73" fmla="*/ 11430 w 21907"/>
                            <a:gd name="connsiteY73" fmla="*/ 0 h 6138"/>
                            <a:gd name="connsiteX74" fmla="*/ 11430 w 21907"/>
                            <a:gd name="connsiteY74" fmla="*/ 0 h 6138"/>
                            <a:gd name="connsiteX75" fmla="*/ 11430 w 21907"/>
                            <a:gd name="connsiteY75" fmla="*/ 0 h 6138"/>
                            <a:gd name="connsiteX76" fmla="*/ 11430 w 21907"/>
                            <a:gd name="connsiteY76" fmla="*/ 0 h 6138"/>
                            <a:gd name="connsiteX77" fmla="*/ 11430 w 21907"/>
                            <a:gd name="connsiteY77" fmla="*/ 0 h 6138"/>
                            <a:gd name="connsiteX78" fmla="*/ 11430 w 21907"/>
                            <a:gd name="connsiteY78" fmla="*/ 0 h 6138"/>
                            <a:gd name="connsiteX79" fmla="*/ 11430 w 21907"/>
                            <a:gd name="connsiteY79" fmla="*/ 0 h 6138"/>
                            <a:gd name="connsiteX80" fmla="*/ 10477 w 21907"/>
                            <a:gd name="connsiteY80" fmla="*/ 0 h 6138"/>
                            <a:gd name="connsiteX81" fmla="*/ 9525 w 21907"/>
                            <a:gd name="connsiteY81" fmla="*/ 0 h 6138"/>
                            <a:gd name="connsiteX82" fmla="*/ 9525 w 21907"/>
                            <a:gd name="connsiteY82" fmla="*/ 0 h 6138"/>
                            <a:gd name="connsiteX83" fmla="*/ 9525 w 21907"/>
                            <a:gd name="connsiteY83" fmla="*/ 0 h 6138"/>
                            <a:gd name="connsiteX84" fmla="*/ 9525 w 21907"/>
                            <a:gd name="connsiteY84" fmla="*/ 0 h 6138"/>
                            <a:gd name="connsiteX85" fmla="*/ 9525 w 21907"/>
                            <a:gd name="connsiteY85" fmla="*/ 0 h 6138"/>
                            <a:gd name="connsiteX86" fmla="*/ 8573 w 21907"/>
                            <a:gd name="connsiteY86" fmla="*/ 0 h 6138"/>
                            <a:gd name="connsiteX87" fmla="*/ 8573 w 21907"/>
                            <a:gd name="connsiteY87" fmla="*/ 0 h 6138"/>
                            <a:gd name="connsiteX88" fmla="*/ 5715 w 21907"/>
                            <a:gd name="connsiteY88" fmla="*/ 0 h 6138"/>
                            <a:gd name="connsiteX89" fmla="*/ 4763 w 21907"/>
                            <a:gd name="connsiteY89" fmla="*/ 0 h 6138"/>
                            <a:gd name="connsiteX90" fmla="*/ 3810 w 21907"/>
                            <a:gd name="connsiteY90" fmla="*/ 0 h 6138"/>
                            <a:gd name="connsiteX91" fmla="*/ 2857 w 21907"/>
                            <a:gd name="connsiteY91" fmla="*/ 0 h 6138"/>
                            <a:gd name="connsiteX92" fmla="*/ 2857 w 21907"/>
                            <a:gd name="connsiteY92" fmla="*/ 0 h 6138"/>
                            <a:gd name="connsiteX93" fmla="*/ 0 w 21907"/>
                            <a:gd name="connsiteY93" fmla="*/ 0 h 6138"/>
                            <a:gd name="connsiteX94" fmla="*/ 20002 w 21907"/>
                            <a:gd name="connsiteY94" fmla="*/ 5715 h 6138"/>
                            <a:gd name="connsiteX95" fmla="*/ 20002 w 21907"/>
                            <a:gd name="connsiteY95" fmla="*/ 5715 h 6138"/>
                            <a:gd name="connsiteX96" fmla="*/ 20002 w 21907"/>
                            <a:gd name="connsiteY96" fmla="*/ 5715 h 6138"/>
                            <a:gd name="connsiteX97" fmla="*/ 20002 w 21907"/>
                            <a:gd name="connsiteY97" fmla="*/ 5715 h 6138"/>
                            <a:gd name="connsiteX98" fmla="*/ 20002 w 21907"/>
                            <a:gd name="connsiteY98" fmla="*/ 5715 h 6138"/>
                            <a:gd name="connsiteX99" fmla="*/ 17145 w 21907"/>
                            <a:gd name="connsiteY99" fmla="*/ 3810 h 6138"/>
                            <a:gd name="connsiteX100" fmla="*/ 17145 w 21907"/>
                            <a:gd name="connsiteY100" fmla="*/ 3810 h 6138"/>
                            <a:gd name="connsiteX101" fmla="*/ 17145 w 21907"/>
                            <a:gd name="connsiteY101" fmla="*/ 3810 h 6138"/>
                            <a:gd name="connsiteX102" fmla="*/ 17145 w 21907"/>
                            <a:gd name="connsiteY102" fmla="*/ 3810 h 6138"/>
                            <a:gd name="connsiteX103" fmla="*/ 17145 w 21907"/>
                            <a:gd name="connsiteY103" fmla="*/ 3810 h 6138"/>
                            <a:gd name="connsiteX104" fmla="*/ 1905 w 21907"/>
                            <a:gd name="connsiteY104" fmla="*/ 0 h 6138"/>
                            <a:gd name="connsiteX105" fmla="*/ 1905 w 21907"/>
                            <a:gd name="connsiteY105" fmla="*/ 0 h 6138"/>
                            <a:gd name="connsiteX106" fmla="*/ 1905 w 21907"/>
                            <a:gd name="connsiteY106" fmla="*/ 0 h 6138"/>
                            <a:gd name="connsiteX107" fmla="*/ 1905 w 21907"/>
                            <a:gd name="connsiteY107" fmla="*/ 0 h 6138"/>
                            <a:gd name="connsiteX108" fmla="*/ 1905 w 21907"/>
                            <a:gd name="connsiteY108" fmla="*/ 0 h 613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1907" h="6138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1905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6667" y="0"/>
                              </a:cubicBezTo>
                              <a:cubicBezTo>
                                <a:pt x="6667" y="0"/>
                                <a:pt x="6667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8573" y="0"/>
                              </a:cubicBezTo>
                              <a:cubicBezTo>
                                <a:pt x="8573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10477" y="0"/>
                                <a:pt x="11430" y="0"/>
                              </a:cubicBezTo>
                              <a:cubicBezTo>
                                <a:pt x="11430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5240" y="0"/>
                              </a:cubicBezTo>
                              <a:cubicBezTo>
                                <a:pt x="16192" y="0"/>
                                <a:pt x="16192" y="952"/>
                                <a:pt x="17145" y="952"/>
                              </a:cubicBezTo>
                              <a:cubicBezTo>
                                <a:pt x="18098" y="952"/>
                                <a:pt x="18098" y="952"/>
                                <a:pt x="18098" y="1905"/>
                              </a:cubicBezTo>
                              <a:cubicBezTo>
                                <a:pt x="18098" y="1905"/>
                                <a:pt x="19050" y="2858"/>
                                <a:pt x="20002" y="2858"/>
                              </a:cubicBezTo>
                              <a:cubicBezTo>
                                <a:pt x="20002" y="2858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lnTo>
                                <a:pt x="21907" y="3810"/>
                              </a:lnTo>
                              <a:cubicBezTo>
                                <a:pt x="21907" y="3810"/>
                                <a:pt x="21907" y="3810"/>
                                <a:pt x="21907" y="3810"/>
                              </a:cubicBezTo>
                              <a:cubicBezTo>
                                <a:pt x="21907" y="4763"/>
                                <a:pt x="21907" y="4763"/>
                                <a:pt x="20955" y="5715"/>
                              </a:cubicBezTo>
                              <a:lnTo>
                                <a:pt x="20955" y="5715"/>
                              </a:ln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5715"/>
                                <a:pt x="20955" y="4763"/>
                                <a:pt x="20002" y="4763"/>
                              </a:cubicBezTo>
                              <a:cubicBezTo>
                                <a:pt x="20002" y="4763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9050" y="3810"/>
                                <a:pt x="19050" y="2858"/>
                              </a:cubicBezTo>
                              <a:cubicBezTo>
                                <a:pt x="19050" y="2858"/>
                                <a:pt x="19050" y="2858"/>
                                <a:pt x="19050" y="2858"/>
                              </a:cubicBezTo>
                              <a:cubicBezTo>
                                <a:pt x="19050" y="2858"/>
                                <a:pt x="18098" y="2858"/>
                                <a:pt x="18098" y="1905"/>
                              </a:cubicBezTo>
                              <a:cubicBezTo>
                                <a:pt x="18098" y="1905"/>
                                <a:pt x="17145" y="1905"/>
                                <a:pt x="17145" y="952"/>
                              </a:cubicBezTo>
                              <a:cubicBezTo>
                                <a:pt x="17145" y="952"/>
                                <a:pt x="16192" y="0"/>
                                <a:pt x="16192" y="0"/>
                              </a:cubicBezTo>
                              <a:cubicBezTo>
                                <a:pt x="16192" y="0"/>
                                <a:pt x="16192" y="0"/>
                                <a:pt x="15240" y="0"/>
                              </a:cubicBezTo>
                              <a:cubicBezTo>
                                <a:pt x="15240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2382" y="0"/>
                              </a:cubicBezTo>
                              <a:cubicBezTo>
                                <a:pt x="12382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0477" y="0"/>
                                <a:pt x="10477" y="0"/>
                              </a:cubicBezTo>
                              <a:cubicBezTo>
                                <a:pt x="10477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8573" y="0"/>
                                <a:pt x="8573" y="0"/>
                              </a:cubicBezTo>
                              <a:cubicBezTo>
                                <a:pt x="8573" y="0"/>
                                <a:pt x="8573" y="0"/>
                                <a:pt x="8573" y="0"/>
                              </a:cubicBezTo>
                              <a:cubicBezTo>
                                <a:pt x="7620" y="0"/>
                                <a:pt x="6667" y="0"/>
                                <a:pt x="5715" y="0"/>
                              </a:cubicBezTo>
                              <a:cubicBezTo>
                                <a:pt x="5715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20002" y="5715"/>
                              </a:moveTo>
                              <a:cubicBezTo>
                                <a:pt x="20002" y="5715"/>
                                <a:pt x="20002" y="5715"/>
                                <a:pt x="20002" y="5715"/>
                              </a:cubicBezTo>
                              <a:cubicBezTo>
                                <a:pt x="20002" y="5715"/>
                                <a:pt x="20002" y="6667"/>
                                <a:pt x="20002" y="5715"/>
                              </a:cubicBezTo>
                              <a:cubicBezTo>
                                <a:pt x="20002" y="5715"/>
                                <a:pt x="20002" y="5715"/>
                                <a:pt x="20002" y="5715"/>
                              </a:cubicBezTo>
                              <a:cubicBezTo>
                                <a:pt x="20002" y="5715"/>
                                <a:pt x="20002" y="5715"/>
                                <a:pt x="20002" y="5715"/>
                              </a:cubicBezTo>
                              <a:close/>
                              <a:moveTo>
                                <a:pt x="17145" y="3810"/>
                              </a:move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2858"/>
                                <a:pt x="17145" y="2858"/>
                                <a:pt x="17145" y="3810"/>
                              </a:cubicBezTo>
                              <a:close/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2" name="任意多边形: 形状 1865"/>
                        <p:cNvSpPr/>
                        <p:nvPr/>
                      </p:nvSpPr>
                      <p:spPr>
                        <a:xfrm>
                          <a:off x="4431029" y="352424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3" name="任意多边形: 形状 1866"/>
                        <p:cNvSpPr/>
                        <p:nvPr/>
                      </p:nvSpPr>
                      <p:spPr>
                        <a:xfrm>
                          <a:off x="4429125" y="3522344"/>
                          <a:ext cx="1904" cy="2857"/>
                        </a:xfrm>
                        <a:custGeom>
                          <a:avLst/>
                          <a:gdLst>
                            <a:gd name="connsiteX0" fmla="*/ 952 w 1904"/>
                            <a:gd name="connsiteY0" fmla="*/ 952 h 2857"/>
                            <a:gd name="connsiteX1" fmla="*/ 0 w 1904"/>
                            <a:gd name="connsiteY1" fmla="*/ 2858 h 2857"/>
                            <a:gd name="connsiteX2" fmla="*/ 0 w 1904"/>
                            <a:gd name="connsiteY2" fmla="*/ 2858 h 2857"/>
                            <a:gd name="connsiteX3" fmla="*/ 0 w 1904"/>
                            <a:gd name="connsiteY3" fmla="*/ 2858 h 2857"/>
                            <a:gd name="connsiteX4" fmla="*/ 0 w 1904"/>
                            <a:gd name="connsiteY4" fmla="*/ 2858 h 2857"/>
                            <a:gd name="connsiteX5" fmla="*/ 0 w 1904"/>
                            <a:gd name="connsiteY5" fmla="*/ 2858 h 2857"/>
                            <a:gd name="connsiteX6" fmla="*/ 0 w 1904"/>
                            <a:gd name="connsiteY6" fmla="*/ 2858 h 2857"/>
                            <a:gd name="connsiteX7" fmla="*/ 0 w 1904"/>
                            <a:gd name="connsiteY7" fmla="*/ 2858 h 2857"/>
                            <a:gd name="connsiteX8" fmla="*/ 0 w 1904"/>
                            <a:gd name="connsiteY8" fmla="*/ 2858 h 2857"/>
                            <a:gd name="connsiteX9" fmla="*/ 0 w 1904"/>
                            <a:gd name="connsiteY9" fmla="*/ 2858 h 2857"/>
                            <a:gd name="connsiteX10" fmla="*/ 0 w 1904"/>
                            <a:gd name="connsiteY10" fmla="*/ 2858 h 2857"/>
                            <a:gd name="connsiteX11" fmla="*/ 0 w 1904"/>
                            <a:gd name="connsiteY11" fmla="*/ 2858 h 2857"/>
                            <a:gd name="connsiteX12" fmla="*/ 1905 w 1904"/>
                            <a:gd name="connsiteY12" fmla="*/ 1905 h 2857"/>
                            <a:gd name="connsiteX13" fmla="*/ 1905 w 1904"/>
                            <a:gd name="connsiteY13" fmla="*/ 952 h 2857"/>
                            <a:gd name="connsiteX14" fmla="*/ 1905 w 1904"/>
                            <a:gd name="connsiteY14" fmla="*/ 0 h 2857"/>
                            <a:gd name="connsiteX15" fmla="*/ 952 w 1904"/>
                            <a:gd name="connsiteY15" fmla="*/ 952 h 2857"/>
                            <a:gd name="connsiteX16" fmla="*/ 952 w 1904"/>
                            <a:gd name="connsiteY16" fmla="*/ 952 h 2857"/>
                            <a:gd name="connsiteX17" fmla="*/ 952 w 1904"/>
                            <a:gd name="connsiteY17" fmla="*/ 952 h 2857"/>
                            <a:gd name="connsiteX18" fmla="*/ 952 w 1904"/>
                            <a:gd name="connsiteY18" fmla="*/ 952 h 2857"/>
                            <a:gd name="connsiteX19" fmla="*/ 952 w 1904"/>
                            <a:gd name="connsiteY19" fmla="*/ 952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2857">
                              <a:moveTo>
                                <a:pt x="952" y="952"/>
                              </a:moveTo>
                              <a:cubicBezTo>
                                <a:pt x="952" y="1905"/>
                                <a:pt x="952" y="1905"/>
                                <a:pt x="0" y="2858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ubicBezTo>
                                <a:pt x="1905" y="952"/>
                                <a:pt x="1905" y="0"/>
                                <a:pt x="1905" y="0"/>
                              </a:cubicBezTo>
                              <a:cubicBezTo>
                                <a:pt x="1905" y="1905"/>
                                <a:pt x="1905" y="1905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1905" y="1905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84" name="图形 2"/>
                      <p:cNvGrpSpPr/>
                      <p:nvPr/>
                    </p:nvGrpSpPr>
                    <p:grpSpPr>
                      <a:xfrm>
                        <a:off x="4397692" y="3489007"/>
                        <a:ext cx="3810" cy="22859"/>
                        <a:chOff x="4397692" y="3489007"/>
                        <a:chExt cx="3810" cy="22859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1985" name="任意多边形: 形状 1868"/>
                        <p:cNvSpPr/>
                        <p:nvPr/>
                      </p:nvSpPr>
                      <p:spPr>
                        <a:xfrm>
                          <a:off x="4399597" y="35118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6" name="任意多边形: 形状 1869"/>
                        <p:cNvSpPr/>
                        <p:nvPr/>
                      </p:nvSpPr>
                      <p:spPr>
                        <a:xfrm>
                          <a:off x="4397692" y="3489007"/>
                          <a:ext cx="2857" cy="20954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3810 h 20954"/>
                            <a:gd name="connsiteX1" fmla="*/ 953 w 2857"/>
                            <a:gd name="connsiteY1" fmla="*/ 3810 h 20954"/>
                            <a:gd name="connsiteX2" fmla="*/ 1905 w 2857"/>
                            <a:gd name="connsiteY2" fmla="*/ 4763 h 20954"/>
                            <a:gd name="connsiteX3" fmla="*/ 1905 w 2857"/>
                            <a:gd name="connsiteY3" fmla="*/ 5715 h 20954"/>
                            <a:gd name="connsiteX4" fmla="*/ 1905 w 2857"/>
                            <a:gd name="connsiteY4" fmla="*/ 6667 h 20954"/>
                            <a:gd name="connsiteX5" fmla="*/ 1905 w 2857"/>
                            <a:gd name="connsiteY5" fmla="*/ 6667 h 20954"/>
                            <a:gd name="connsiteX6" fmla="*/ 1905 w 2857"/>
                            <a:gd name="connsiteY6" fmla="*/ 6667 h 20954"/>
                            <a:gd name="connsiteX7" fmla="*/ 1905 w 2857"/>
                            <a:gd name="connsiteY7" fmla="*/ 6667 h 20954"/>
                            <a:gd name="connsiteX8" fmla="*/ 1905 w 2857"/>
                            <a:gd name="connsiteY8" fmla="*/ 6667 h 20954"/>
                            <a:gd name="connsiteX9" fmla="*/ 1905 w 2857"/>
                            <a:gd name="connsiteY9" fmla="*/ 6667 h 20954"/>
                            <a:gd name="connsiteX10" fmla="*/ 1905 w 2857"/>
                            <a:gd name="connsiteY10" fmla="*/ 6667 h 20954"/>
                            <a:gd name="connsiteX11" fmla="*/ 1905 w 2857"/>
                            <a:gd name="connsiteY11" fmla="*/ 6667 h 20954"/>
                            <a:gd name="connsiteX12" fmla="*/ 1905 w 2857"/>
                            <a:gd name="connsiteY12" fmla="*/ 6667 h 20954"/>
                            <a:gd name="connsiteX13" fmla="*/ 1905 w 2857"/>
                            <a:gd name="connsiteY13" fmla="*/ 7620 h 20954"/>
                            <a:gd name="connsiteX14" fmla="*/ 1905 w 2857"/>
                            <a:gd name="connsiteY14" fmla="*/ 7620 h 20954"/>
                            <a:gd name="connsiteX15" fmla="*/ 1905 w 2857"/>
                            <a:gd name="connsiteY15" fmla="*/ 7620 h 20954"/>
                            <a:gd name="connsiteX16" fmla="*/ 1905 w 2857"/>
                            <a:gd name="connsiteY16" fmla="*/ 7620 h 20954"/>
                            <a:gd name="connsiteX17" fmla="*/ 1905 w 2857"/>
                            <a:gd name="connsiteY17" fmla="*/ 7620 h 20954"/>
                            <a:gd name="connsiteX18" fmla="*/ 1905 w 2857"/>
                            <a:gd name="connsiteY18" fmla="*/ 7620 h 20954"/>
                            <a:gd name="connsiteX19" fmla="*/ 1905 w 2857"/>
                            <a:gd name="connsiteY19" fmla="*/ 7620 h 20954"/>
                            <a:gd name="connsiteX20" fmla="*/ 1905 w 2857"/>
                            <a:gd name="connsiteY20" fmla="*/ 7620 h 20954"/>
                            <a:gd name="connsiteX21" fmla="*/ 1905 w 2857"/>
                            <a:gd name="connsiteY21" fmla="*/ 7620 h 20954"/>
                            <a:gd name="connsiteX22" fmla="*/ 1905 w 2857"/>
                            <a:gd name="connsiteY22" fmla="*/ 7620 h 20954"/>
                            <a:gd name="connsiteX23" fmla="*/ 1905 w 2857"/>
                            <a:gd name="connsiteY23" fmla="*/ 7620 h 20954"/>
                            <a:gd name="connsiteX24" fmla="*/ 1905 w 2857"/>
                            <a:gd name="connsiteY24" fmla="*/ 7620 h 20954"/>
                            <a:gd name="connsiteX25" fmla="*/ 1905 w 2857"/>
                            <a:gd name="connsiteY25" fmla="*/ 7620 h 20954"/>
                            <a:gd name="connsiteX26" fmla="*/ 1905 w 2857"/>
                            <a:gd name="connsiteY26" fmla="*/ 8572 h 20954"/>
                            <a:gd name="connsiteX27" fmla="*/ 1905 w 2857"/>
                            <a:gd name="connsiteY27" fmla="*/ 8572 h 20954"/>
                            <a:gd name="connsiteX28" fmla="*/ 1905 w 2857"/>
                            <a:gd name="connsiteY28" fmla="*/ 8572 h 20954"/>
                            <a:gd name="connsiteX29" fmla="*/ 1905 w 2857"/>
                            <a:gd name="connsiteY29" fmla="*/ 8572 h 20954"/>
                            <a:gd name="connsiteX30" fmla="*/ 1905 w 2857"/>
                            <a:gd name="connsiteY30" fmla="*/ 8572 h 20954"/>
                            <a:gd name="connsiteX31" fmla="*/ 1905 w 2857"/>
                            <a:gd name="connsiteY31" fmla="*/ 8572 h 20954"/>
                            <a:gd name="connsiteX32" fmla="*/ 1905 w 2857"/>
                            <a:gd name="connsiteY32" fmla="*/ 10477 h 20954"/>
                            <a:gd name="connsiteX33" fmla="*/ 1905 w 2857"/>
                            <a:gd name="connsiteY33" fmla="*/ 11430 h 20954"/>
                            <a:gd name="connsiteX34" fmla="*/ 1905 w 2857"/>
                            <a:gd name="connsiteY34" fmla="*/ 12383 h 20954"/>
                            <a:gd name="connsiteX35" fmla="*/ 1905 w 2857"/>
                            <a:gd name="connsiteY35" fmla="*/ 13335 h 20954"/>
                            <a:gd name="connsiteX36" fmla="*/ 1905 w 2857"/>
                            <a:gd name="connsiteY36" fmla="*/ 13335 h 20954"/>
                            <a:gd name="connsiteX37" fmla="*/ 1905 w 2857"/>
                            <a:gd name="connsiteY37" fmla="*/ 13335 h 20954"/>
                            <a:gd name="connsiteX38" fmla="*/ 1905 w 2857"/>
                            <a:gd name="connsiteY38" fmla="*/ 13335 h 20954"/>
                            <a:gd name="connsiteX39" fmla="*/ 1905 w 2857"/>
                            <a:gd name="connsiteY39" fmla="*/ 13335 h 20954"/>
                            <a:gd name="connsiteX40" fmla="*/ 1905 w 2857"/>
                            <a:gd name="connsiteY40" fmla="*/ 13335 h 20954"/>
                            <a:gd name="connsiteX41" fmla="*/ 1905 w 2857"/>
                            <a:gd name="connsiteY41" fmla="*/ 13335 h 20954"/>
                            <a:gd name="connsiteX42" fmla="*/ 1905 w 2857"/>
                            <a:gd name="connsiteY42" fmla="*/ 13335 h 20954"/>
                            <a:gd name="connsiteX43" fmla="*/ 1905 w 2857"/>
                            <a:gd name="connsiteY43" fmla="*/ 13335 h 20954"/>
                            <a:gd name="connsiteX44" fmla="*/ 1905 w 2857"/>
                            <a:gd name="connsiteY44" fmla="*/ 13335 h 20954"/>
                            <a:gd name="connsiteX45" fmla="*/ 1905 w 2857"/>
                            <a:gd name="connsiteY45" fmla="*/ 13335 h 20954"/>
                            <a:gd name="connsiteX46" fmla="*/ 1905 w 2857"/>
                            <a:gd name="connsiteY46" fmla="*/ 13335 h 20954"/>
                            <a:gd name="connsiteX47" fmla="*/ 0 w 2857"/>
                            <a:gd name="connsiteY47" fmla="*/ 13335 h 20954"/>
                            <a:gd name="connsiteX48" fmla="*/ 0 w 2857"/>
                            <a:gd name="connsiteY48" fmla="*/ 13335 h 20954"/>
                            <a:gd name="connsiteX49" fmla="*/ 0 w 2857"/>
                            <a:gd name="connsiteY49" fmla="*/ 13335 h 20954"/>
                            <a:gd name="connsiteX50" fmla="*/ 0 w 2857"/>
                            <a:gd name="connsiteY50" fmla="*/ 13335 h 20954"/>
                            <a:gd name="connsiteX51" fmla="*/ 0 w 2857"/>
                            <a:gd name="connsiteY51" fmla="*/ 13335 h 20954"/>
                            <a:gd name="connsiteX52" fmla="*/ 0 w 2857"/>
                            <a:gd name="connsiteY52" fmla="*/ 13335 h 20954"/>
                            <a:gd name="connsiteX53" fmla="*/ 0 w 2857"/>
                            <a:gd name="connsiteY53" fmla="*/ 13335 h 20954"/>
                            <a:gd name="connsiteX54" fmla="*/ 953 w 2857"/>
                            <a:gd name="connsiteY54" fmla="*/ 13335 h 20954"/>
                            <a:gd name="connsiteX55" fmla="*/ 953 w 2857"/>
                            <a:gd name="connsiteY55" fmla="*/ 13335 h 20954"/>
                            <a:gd name="connsiteX56" fmla="*/ 953 w 2857"/>
                            <a:gd name="connsiteY56" fmla="*/ 13335 h 20954"/>
                            <a:gd name="connsiteX57" fmla="*/ 953 w 2857"/>
                            <a:gd name="connsiteY57" fmla="*/ 13335 h 20954"/>
                            <a:gd name="connsiteX58" fmla="*/ 953 w 2857"/>
                            <a:gd name="connsiteY58" fmla="*/ 12383 h 20954"/>
                            <a:gd name="connsiteX59" fmla="*/ 953 w 2857"/>
                            <a:gd name="connsiteY59" fmla="*/ 12383 h 20954"/>
                            <a:gd name="connsiteX60" fmla="*/ 953 w 2857"/>
                            <a:gd name="connsiteY60" fmla="*/ 12383 h 20954"/>
                            <a:gd name="connsiteX61" fmla="*/ 953 w 2857"/>
                            <a:gd name="connsiteY61" fmla="*/ 11430 h 20954"/>
                            <a:gd name="connsiteX62" fmla="*/ 953 w 2857"/>
                            <a:gd name="connsiteY62" fmla="*/ 10477 h 20954"/>
                            <a:gd name="connsiteX63" fmla="*/ 953 w 2857"/>
                            <a:gd name="connsiteY63" fmla="*/ 9525 h 20954"/>
                            <a:gd name="connsiteX64" fmla="*/ 953 w 2857"/>
                            <a:gd name="connsiteY64" fmla="*/ 8572 h 20954"/>
                            <a:gd name="connsiteX65" fmla="*/ 953 w 2857"/>
                            <a:gd name="connsiteY65" fmla="*/ 7620 h 20954"/>
                            <a:gd name="connsiteX66" fmla="*/ 953 w 2857"/>
                            <a:gd name="connsiteY66" fmla="*/ 7620 h 20954"/>
                            <a:gd name="connsiteX67" fmla="*/ 953 w 2857"/>
                            <a:gd name="connsiteY67" fmla="*/ 7620 h 20954"/>
                            <a:gd name="connsiteX68" fmla="*/ 953 w 2857"/>
                            <a:gd name="connsiteY68" fmla="*/ 7620 h 20954"/>
                            <a:gd name="connsiteX69" fmla="*/ 953 w 2857"/>
                            <a:gd name="connsiteY69" fmla="*/ 7620 h 20954"/>
                            <a:gd name="connsiteX70" fmla="*/ 953 w 2857"/>
                            <a:gd name="connsiteY70" fmla="*/ 6667 h 20954"/>
                            <a:gd name="connsiteX71" fmla="*/ 953 w 2857"/>
                            <a:gd name="connsiteY71" fmla="*/ 5715 h 20954"/>
                            <a:gd name="connsiteX72" fmla="*/ 953 w 2857"/>
                            <a:gd name="connsiteY72" fmla="*/ 5715 h 20954"/>
                            <a:gd name="connsiteX73" fmla="*/ 953 w 2857"/>
                            <a:gd name="connsiteY73" fmla="*/ 5715 h 20954"/>
                            <a:gd name="connsiteX74" fmla="*/ 953 w 2857"/>
                            <a:gd name="connsiteY74" fmla="*/ 5715 h 20954"/>
                            <a:gd name="connsiteX75" fmla="*/ 953 w 2857"/>
                            <a:gd name="connsiteY75" fmla="*/ 5715 h 20954"/>
                            <a:gd name="connsiteX76" fmla="*/ 953 w 2857"/>
                            <a:gd name="connsiteY76" fmla="*/ 5715 h 20954"/>
                            <a:gd name="connsiteX77" fmla="*/ 953 w 2857"/>
                            <a:gd name="connsiteY77" fmla="*/ 5715 h 20954"/>
                            <a:gd name="connsiteX78" fmla="*/ 953 w 2857"/>
                            <a:gd name="connsiteY78" fmla="*/ 5715 h 20954"/>
                            <a:gd name="connsiteX79" fmla="*/ 953 w 2857"/>
                            <a:gd name="connsiteY79" fmla="*/ 5715 h 20954"/>
                            <a:gd name="connsiteX80" fmla="*/ 953 w 2857"/>
                            <a:gd name="connsiteY80" fmla="*/ 4763 h 20954"/>
                            <a:gd name="connsiteX81" fmla="*/ 953 w 2857"/>
                            <a:gd name="connsiteY81" fmla="*/ 3810 h 20954"/>
                            <a:gd name="connsiteX82" fmla="*/ 953 w 2857"/>
                            <a:gd name="connsiteY82" fmla="*/ 3810 h 20954"/>
                            <a:gd name="connsiteX83" fmla="*/ 953 w 2857"/>
                            <a:gd name="connsiteY83" fmla="*/ 3810 h 20954"/>
                            <a:gd name="connsiteX84" fmla="*/ 953 w 2857"/>
                            <a:gd name="connsiteY84" fmla="*/ 3810 h 20954"/>
                            <a:gd name="connsiteX85" fmla="*/ 953 w 2857"/>
                            <a:gd name="connsiteY85" fmla="*/ 3810 h 20954"/>
                            <a:gd name="connsiteX86" fmla="*/ 953 w 2857"/>
                            <a:gd name="connsiteY86" fmla="*/ 2858 h 20954"/>
                            <a:gd name="connsiteX87" fmla="*/ 953 w 2857"/>
                            <a:gd name="connsiteY87" fmla="*/ 2858 h 20954"/>
                            <a:gd name="connsiteX88" fmla="*/ 0 w 2857"/>
                            <a:gd name="connsiteY88" fmla="*/ 952 h 20954"/>
                            <a:gd name="connsiteX89" fmla="*/ 0 w 2857"/>
                            <a:gd name="connsiteY89" fmla="*/ 0 h 20954"/>
                            <a:gd name="connsiteX90" fmla="*/ 0 w 2857"/>
                            <a:gd name="connsiteY90" fmla="*/ 0 h 20954"/>
                            <a:gd name="connsiteX91" fmla="*/ 0 w 2857"/>
                            <a:gd name="connsiteY91" fmla="*/ 0 h 20954"/>
                            <a:gd name="connsiteX92" fmla="*/ 0 w 2857"/>
                            <a:gd name="connsiteY92" fmla="*/ 0 h 20954"/>
                            <a:gd name="connsiteX93" fmla="*/ 953 w 2857"/>
                            <a:gd name="connsiteY93" fmla="*/ 3810 h 20954"/>
                            <a:gd name="connsiteX94" fmla="*/ 2858 w 2857"/>
                            <a:gd name="connsiteY94" fmla="*/ 20955 h 20954"/>
                            <a:gd name="connsiteX95" fmla="*/ 2858 w 2857"/>
                            <a:gd name="connsiteY95" fmla="*/ 20955 h 20954"/>
                            <a:gd name="connsiteX96" fmla="*/ 2858 w 2857"/>
                            <a:gd name="connsiteY96" fmla="*/ 20955 h 20954"/>
                            <a:gd name="connsiteX97" fmla="*/ 2858 w 2857"/>
                            <a:gd name="connsiteY97" fmla="*/ 20955 h 20954"/>
                            <a:gd name="connsiteX98" fmla="*/ 2858 w 2857"/>
                            <a:gd name="connsiteY98" fmla="*/ 20955 h 20954"/>
                            <a:gd name="connsiteX99" fmla="*/ 2858 w 2857"/>
                            <a:gd name="connsiteY99" fmla="*/ 18097 h 20954"/>
                            <a:gd name="connsiteX100" fmla="*/ 2858 w 2857"/>
                            <a:gd name="connsiteY100" fmla="*/ 18097 h 20954"/>
                            <a:gd name="connsiteX101" fmla="*/ 2858 w 2857"/>
                            <a:gd name="connsiteY101" fmla="*/ 18097 h 20954"/>
                            <a:gd name="connsiteX102" fmla="*/ 2858 w 2857"/>
                            <a:gd name="connsiteY102" fmla="*/ 18097 h 20954"/>
                            <a:gd name="connsiteX103" fmla="*/ 2858 w 2857"/>
                            <a:gd name="connsiteY103" fmla="*/ 18097 h 20954"/>
                            <a:gd name="connsiteX104" fmla="*/ 953 w 2857"/>
                            <a:gd name="connsiteY104" fmla="*/ 5715 h 20954"/>
                            <a:gd name="connsiteX105" fmla="*/ 953 w 2857"/>
                            <a:gd name="connsiteY105" fmla="*/ 5715 h 20954"/>
                            <a:gd name="connsiteX106" fmla="*/ 953 w 2857"/>
                            <a:gd name="connsiteY106" fmla="*/ 5715 h 20954"/>
                            <a:gd name="connsiteX107" fmla="*/ 953 w 2857"/>
                            <a:gd name="connsiteY107" fmla="*/ 5715 h 20954"/>
                            <a:gd name="connsiteX108" fmla="*/ 953 w 2857"/>
                            <a:gd name="connsiteY108" fmla="*/ 5715 h 209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857" h="20954">
                              <a:moveTo>
                                <a:pt x="953" y="3810"/>
                              </a:move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9525"/>
                                <a:pt x="1905" y="9525"/>
                                <a:pt x="1905" y="10477"/>
                              </a:cubicBezTo>
                              <a:cubicBezTo>
                                <a:pt x="1905" y="10477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lnTo>
                                <a:pt x="1905" y="13335"/>
                              </a:ln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953" y="13335"/>
                                <a:pt x="953" y="13335"/>
                                <a:pt x="0" y="13335"/>
                              </a:cubicBezTo>
                              <a:lnTo>
                                <a:pt x="0" y="13335"/>
                              </a:ln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0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2383"/>
                                <a:pt x="953" y="12383"/>
                              </a:cubicBezTo>
                              <a:cubicBezTo>
                                <a:pt x="953" y="12383"/>
                                <a:pt x="953" y="12383"/>
                                <a:pt x="953" y="12383"/>
                              </a:cubicBezTo>
                              <a:cubicBezTo>
                                <a:pt x="953" y="12383"/>
                                <a:pt x="953" y="12383"/>
                                <a:pt x="953" y="12383"/>
                              </a:cubicBezTo>
                              <a:cubicBezTo>
                                <a:pt x="953" y="12383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8572"/>
                              </a:cubicBezTo>
                              <a:cubicBezTo>
                                <a:pt x="953" y="8572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4763"/>
                              </a:cubicBezTo>
                              <a:cubicBezTo>
                                <a:pt x="953" y="4763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1905"/>
                                <a:pt x="953" y="1905"/>
                                <a:pt x="0" y="952"/>
                              </a:cubicBezTo>
                              <a:cubicBezTo>
                                <a:pt x="0" y="952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953" y="3810"/>
                              </a:lnTo>
                              <a:close/>
                              <a:moveTo>
                                <a:pt x="2858" y="20955"/>
                              </a:moveTo>
                              <a:cubicBezTo>
                                <a:pt x="2858" y="20955"/>
                                <a:pt x="2858" y="20955"/>
                                <a:pt x="2858" y="20955"/>
                              </a:cubicBezTo>
                              <a:cubicBezTo>
                                <a:pt x="2858" y="20955"/>
                                <a:pt x="2858" y="20955"/>
                                <a:pt x="2858" y="20955"/>
                              </a:cubicBezTo>
                              <a:cubicBezTo>
                                <a:pt x="2858" y="20955"/>
                                <a:pt x="2858" y="20955"/>
                                <a:pt x="2858" y="20955"/>
                              </a:cubicBezTo>
                              <a:cubicBezTo>
                                <a:pt x="2858" y="20955"/>
                                <a:pt x="2858" y="20955"/>
                                <a:pt x="2858" y="20955"/>
                              </a:cubicBezTo>
                              <a:close/>
                              <a:moveTo>
                                <a:pt x="2858" y="18097"/>
                              </a:move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lose/>
                              <a:moveTo>
                                <a:pt x="953" y="5715"/>
                              </a:move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7" name="任意多边形: 形状 1870"/>
                        <p:cNvSpPr/>
                        <p:nvPr/>
                      </p:nvSpPr>
                      <p:spPr>
                        <a:xfrm>
                          <a:off x="4401502" y="3509962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3 h 952"/>
                            <a:gd name="connsiteX1" fmla="*/ 0 w 9525"/>
                            <a:gd name="connsiteY1" fmla="*/ 0 h 952"/>
                            <a:gd name="connsiteX2" fmla="*/ 0 w 9525"/>
                            <a:gd name="connsiteY2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3"/>
                              </a:move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88" name="任意多边形: 形状 1871"/>
                        <p:cNvSpPr/>
                        <p:nvPr/>
                      </p:nvSpPr>
                      <p:spPr>
                        <a:xfrm>
                          <a:off x="4399597" y="3509009"/>
                          <a:ext cx="1904" cy="1578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953 h 1578"/>
                            <a:gd name="connsiteX1" fmla="*/ 0 w 1904"/>
                            <a:gd name="connsiteY1" fmla="*/ 953 h 1578"/>
                            <a:gd name="connsiteX2" fmla="*/ 0 w 1904"/>
                            <a:gd name="connsiteY2" fmla="*/ 953 h 1578"/>
                            <a:gd name="connsiteX3" fmla="*/ 0 w 1904"/>
                            <a:gd name="connsiteY3" fmla="*/ 953 h 1578"/>
                            <a:gd name="connsiteX4" fmla="*/ 0 w 1904"/>
                            <a:gd name="connsiteY4" fmla="*/ 953 h 1578"/>
                            <a:gd name="connsiteX5" fmla="*/ 0 w 1904"/>
                            <a:gd name="connsiteY5" fmla="*/ 953 h 1578"/>
                            <a:gd name="connsiteX6" fmla="*/ 0 w 1904"/>
                            <a:gd name="connsiteY6" fmla="*/ 953 h 1578"/>
                            <a:gd name="connsiteX7" fmla="*/ 0 w 1904"/>
                            <a:gd name="connsiteY7" fmla="*/ 953 h 1578"/>
                            <a:gd name="connsiteX8" fmla="*/ 0 w 1904"/>
                            <a:gd name="connsiteY8" fmla="*/ 953 h 1578"/>
                            <a:gd name="connsiteX9" fmla="*/ 0 w 1904"/>
                            <a:gd name="connsiteY9" fmla="*/ 953 h 1578"/>
                            <a:gd name="connsiteX10" fmla="*/ 0 w 1904"/>
                            <a:gd name="connsiteY10" fmla="*/ 953 h 1578"/>
                            <a:gd name="connsiteX11" fmla="*/ 0 w 1904"/>
                            <a:gd name="connsiteY11" fmla="*/ 953 h 1578"/>
                            <a:gd name="connsiteX12" fmla="*/ 1905 w 1904"/>
                            <a:gd name="connsiteY12" fmla="*/ 953 h 1578"/>
                            <a:gd name="connsiteX13" fmla="*/ 1905 w 1904"/>
                            <a:gd name="connsiteY13" fmla="*/ 953 h 1578"/>
                            <a:gd name="connsiteX14" fmla="*/ 1905 w 1904"/>
                            <a:gd name="connsiteY14" fmla="*/ 0 h 1578"/>
                            <a:gd name="connsiteX15" fmla="*/ 1905 w 1904"/>
                            <a:gd name="connsiteY15" fmla="*/ 953 h 1578"/>
                            <a:gd name="connsiteX16" fmla="*/ 1905 w 1904"/>
                            <a:gd name="connsiteY16" fmla="*/ 953 h 1578"/>
                            <a:gd name="connsiteX17" fmla="*/ 1905 w 1904"/>
                            <a:gd name="connsiteY17" fmla="*/ 953 h 1578"/>
                            <a:gd name="connsiteX18" fmla="*/ 1905 w 1904"/>
                            <a:gd name="connsiteY18" fmla="*/ 953 h 1578"/>
                            <a:gd name="connsiteX19" fmla="*/ 1905 w 1904"/>
                            <a:gd name="connsiteY19" fmla="*/ 953 h 157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1578">
                              <a:moveTo>
                                <a:pt x="1905" y="953"/>
                              </a:moveTo>
                              <a:cubicBezTo>
                                <a:pt x="952" y="953"/>
                                <a:pt x="952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cubicBezTo>
                                <a:pt x="1905" y="1905"/>
                                <a:pt x="1905" y="1905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89" name="图形 2"/>
                      <p:cNvGrpSpPr/>
                      <p:nvPr/>
                    </p:nvGrpSpPr>
                    <p:grpSpPr>
                      <a:xfrm>
                        <a:off x="4395787" y="3470909"/>
                        <a:ext cx="29527" cy="13335"/>
                        <a:chOff x="4395787" y="3470909"/>
                        <a:chExt cx="29527" cy="13335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1990" name="任意多边形: 形状 1873"/>
                        <p:cNvSpPr/>
                        <p:nvPr/>
                      </p:nvSpPr>
                      <p:spPr>
                        <a:xfrm>
                          <a:off x="4397692" y="34832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1" name="任意多边形: 形状 1874"/>
                        <p:cNvSpPr/>
                        <p:nvPr/>
                      </p:nvSpPr>
                      <p:spPr>
                        <a:xfrm>
                          <a:off x="4396739" y="3470909"/>
                          <a:ext cx="28575" cy="11430"/>
                        </a:xfrm>
                        <a:custGeom>
                          <a:avLst/>
                          <a:gdLst>
                            <a:gd name="connsiteX0" fmla="*/ 28575 w 28575"/>
                            <a:gd name="connsiteY0" fmla="*/ 2858 h 11430"/>
                            <a:gd name="connsiteX1" fmla="*/ 28575 w 28575"/>
                            <a:gd name="connsiteY1" fmla="*/ 2858 h 11430"/>
                            <a:gd name="connsiteX2" fmla="*/ 26670 w 28575"/>
                            <a:gd name="connsiteY2" fmla="*/ 2858 h 11430"/>
                            <a:gd name="connsiteX3" fmla="*/ 25718 w 28575"/>
                            <a:gd name="connsiteY3" fmla="*/ 2858 h 11430"/>
                            <a:gd name="connsiteX4" fmla="*/ 24765 w 28575"/>
                            <a:gd name="connsiteY4" fmla="*/ 2858 h 11430"/>
                            <a:gd name="connsiteX5" fmla="*/ 24765 w 28575"/>
                            <a:gd name="connsiteY5" fmla="*/ 2858 h 11430"/>
                            <a:gd name="connsiteX6" fmla="*/ 23813 w 28575"/>
                            <a:gd name="connsiteY6" fmla="*/ 2858 h 11430"/>
                            <a:gd name="connsiteX7" fmla="*/ 22860 w 28575"/>
                            <a:gd name="connsiteY7" fmla="*/ 2858 h 11430"/>
                            <a:gd name="connsiteX8" fmla="*/ 21908 w 28575"/>
                            <a:gd name="connsiteY8" fmla="*/ 2858 h 11430"/>
                            <a:gd name="connsiteX9" fmla="*/ 20955 w 28575"/>
                            <a:gd name="connsiteY9" fmla="*/ 2858 h 11430"/>
                            <a:gd name="connsiteX10" fmla="*/ 20955 w 28575"/>
                            <a:gd name="connsiteY10" fmla="*/ 2858 h 11430"/>
                            <a:gd name="connsiteX11" fmla="*/ 20002 w 28575"/>
                            <a:gd name="connsiteY11" fmla="*/ 2858 h 11430"/>
                            <a:gd name="connsiteX12" fmla="*/ 19050 w 28575"/>
                            <a:gd name="connsiteY12" fmla="*/ 2858 h 11430"/>
                            <a:gd name="connsiteX13" fmla="*/ 18098 w 28575"/>
                            <a:gd name="connsiteY13" fmla="*/ 2858 h 11430"/>
                            <a:gd name="connsiteX14" fmla="*/ 17145 w 28575"/>
                            <a:gd name="connsiteY14" fmla="*/ 2858 h 11430"/>
                            <a:gd name="connsiteX15" fmla="*/ 17145 w 28575"/>
                            <a:gd name="connsiteY15" fmla="*/ 2858 h 11430"/>
                            <a:gd name="connsiteX16" fmla="*/ 17145 w 28575"/>
                            <a:gd name="connsiteY16" fmla="*/ 2858 h 11430"/>
                            <a:gd name="connsiteX17" fmla="*/ 16193 w 28575"/>
                            <a:gd name="connsiteY17" fmla="*/ 2858 h 11430"/>
                            <a:gd name="connsiteX18" fmla="*/ 15240 w 28575"/>
                            <a:gd name="connsiteY18" fmla="*/ 2858 h 11430"/>
                            <a:gd name="connsiteX19" fmla="*/ 15240 w 28575"/>
                            <a:gd name="connsiteY19" fmla="*/ 2858 h 11430"/>
                            <a:gd name="connsiteX20" fmla="*/ 14288 w 28575"/>
                            <a:gd name="connsiteY20" fmla="*/ 2858 h 11430"/>
                            <a:gd name="connsiteX21" fmla="*/ 14288 w 28575"/>
                            <a:gd name="connsiteY21" fmla="*/ 2858 h 11430"/>
                            <a:gd name="connsiteX22" fmla="*/ 14288 w 28575"/>
                            <a:gd name="connsiteY22" fmla="*/ 2858 h 11430"/>
                            <a:gd name="connsiteX23" fmla="*/ 14288 w 28575"/>
                            <a:gd name="connsiteY23" fmla="*/ 2858 h 11430"/>
                            <a:gd name="connsiteX24" fmla="*/ 14288 w 28575"/>
                            <a:gd name="connsiteY24" fmla="*/ 2858 h 11430"/>
                            <a:gd name="connsiteX25" fmla="*/ 14288 w 28575"/>
                            <a:gd name="connsiteY25" fmla="*/ 2858 h 11430"/>
                            <a:gd name="connsiteX26" fmla="*/ 13335 w 28575"/>
                            <a:gd name="connsiteY26" fmla="*/ 3810 h 11430"/>
                            <a:gd name="connsiteX27" fmla="*/ 12383 w 28575"/>
                            <a:gd name="connsiteY27" fmla="*/ 3810 h 11430"/>
                            <a:gd name="connsiteX28" fmla="*/ 12383 w 28575"/>
                            <a:gd name="connsiteY28" fmla="*/ 3810 h 11430"/>
                            <a:gd name="connsiteX29" fmla="*/ 12383 w 28575"/>
                            <a:gd name="connsiteY29" fmla="*/ 3810 h 11430"/>
                            <a:gd name="connsiteX30" fmla="*/ 12383 w 28575"/>
                            <a:gd name="connsiteY30" fmla="*/ 3810 h 11430"/>
                            <a:gd name="connsiteX31" fmla="*/ 12383 w 28575"/>
                            <a:gd name="connsiteY31" fmla="*/ 3810 h 11430"/>
                            <a:gd name="connsiteX32" fmla="*/ 10477 w 28575"/>
                            <a:gd name="connsiteY32" fmla="*/ 4763 h 11430"/>
                            <a:gd name="connsiteX33" fmla="*/ 8573 w 28575"/>
                            <a:gd name="connsiteY33" fmla="*/ 5715 h 11430"/>
                            <a:gd name="connsiteX34" fmla="*/ 6668 w 28575"/>
                            <a:gd name="connsiteY34" fmla="*/ 6668 h 11430"/>
                            <a:gd name="connsiteX35" fmla="*/ 4763 w 28575"/>
                            <a:gd name="connsiteY35" fmla="*/ 7620 h 11430"/>
                            <a:gd name="connsiteX36" fmla="*/ 4763 w 28575"/>
                            <a:gd name="connsiteY36" fmla="*/ 7620 h 11430"/>
                            <a:gd name="connsiteX37" fmla="*/ 3810 w 28575"/>
                            <a:gd name="connsiteY37" fmla="*/ 8573 h 11430"/>
                            <a:gd name="connsiteX38" fmla="*/ 3810 w 28575"/>
                            <a:gd name="connsiteY38" fmla="*/ 8573 h 11430"/>
                            <a:gd name="connsiteX39" fmla="*/ 3810 w 28575"/>
                            <a:gd name="connsiteY39" fmla="*/ 8573 h 11430"/>
                            <a:gd name="connsiteX40" fmla="*/ 3810 w 28575"/>
                            <a:gd name="connsiteY40" fmla="*/ 8573 h 11430"/>
                            <a:gd name="connsiteX41" fmla="*/ 3810 w 28575"/>
                            <a:gd name="connsiteY41" fmla="*/ 8573 h 11430"/>
                            <a:gd name="connsiteX42" fmla="*/ 2858 w 28575"/>
                            <a:gd name="connsiteY42" fmla="*/ 8573 h 11430"/>
                            <a:gd name="connsiteX43" fmla="*/ 2858 w 28575"/>
                            <a:gd name="connsiteY43" fmla="*/ 8573 h 11430"/>
                            <a:gd name="connsiteX44" fmla="*/ 2858 w 28575"/>
                            <a:gd name="connsiteY44" fmla="*/ 9525 h 11430"/>
                            <a:gd name="connsiteX45" fmla="*/ 2858 w 28575"/>
                            <a:gd name="connsiteY45" fmla="*/ 9525 h 11430"/>
                            <a:gd name="connsiteX46" fmla="*/ 2858 w 28575"/>
                            <a:gd name="connsiteY46" fmla="*/ 9525 h 11430"/>
                            <a:gd name="connsiteX47" fmla="*/ 952 w 28575"/>
                            <a:gd name="connsiteY47" fmla="*/ 8573 h 11430"/>
                            <a:gd name="connsiteX48" fmla="*/ 952 w 28575"/>
                            <a:gd name="connsiteY48" fmla="*/ 8573 h 11430"/>
                            <a:gd name="connsiteX49" fmla="*/ 952 w 28575"/>
                            <a:gd name="connsiteY49" fmla="*/ 8573 h 11430"/>
                            <a:gd name="connsiteX50" fmla="*/ 952 w 28575"/>
                            <a:gd name="connsiteY50" fmla="*/ 8573 h 11430"/>
                            <a:gd name="connsiteX51" fmla="*/ 952 w 28575"/>
                            <a:gd name="connsiteY51" fmla="*/ 8573 h 11430"/>
                            <a:gd name="connsiteX52" fmla="*/ 0 w 28575"/>
                            <a:gd name="connsiteY52" fmla="*/ 8573 h 11430"/>
                            <a:gd name="connsiteX53" fmla="*/ 952 w 28575"/>
                            <a:gd name="connsiteY53" fmla="*/ 7620 h 11430"/>
                            <a:gd name="connsiteX54" fmla="*/ 1905 w 28575"/>
                            <a:gd name="connsiteY54" fmla="*/ 7620 h 11430"/>
                            <a:gd name="connsiteX55" fmla="*/ 1905 w 28575"/>
                            <a:gd name="connsiteY55" fmla="*/ 7620 h 11430"/>
                            <a:gd name="connsiteX56" fmla="*/ 1905 w 28575"/>
                            <a:gd name="connsiteY56" fmla="*/ 7620 h 11430"/>
                            <a:gd name="connsiteX57" fmla="*/ 1905 w 28575"/>
                            <a:gd name="connsiteY57" fmla="*/ 6668 h 11430"/>
                            <a:gd name="connsiteX58" fmla="*/ 3810 w 28575"/>
                            <a:gd name="connsiteY58" fmla="*/ 5715 h 11430"/>
                            <a:gd name="connsiteX59" fmla="*/ 4763 w 28575"/>
                            <a:gd name="connsiteY59" fmla="*/ 5715 h 11430"/>
                            <a:gd name="connsiteX60" fmla="*/ 4763 w 28575"/>
                            <a:gd name="connsiteY60" fmla="*/ 5715 h 11430"/>
                            <a:gd name="connsiteX61" fmla="*/ 5715 w 28575"/>
                            <a:gd name="connsiteY61" fmla="*/ 4763 h 11430"/>
                            <a:gd name="connsiteX62" fmla="*/ 7620 w 28575"/>
                            <a:gd name="connsiteY62" fmla="*/ 3810 h 11430"/>
                            <a:gd name="connsiteX63" fmla="*/ 9525 w 28575"/>
                            <a:gd name="connsiteY63" fmla="*/ 2858 h 11430"/>
                            <a:gd name="connsiteX64" fmla="*/ 10477 w 28575"/>
                            <a:gd name="connsiteY64" fmla="*/ 2858 h 11430"/>
                            <a:gd name="connsiteX65" fmla="*/ 11430 w 28575"/>
                            <a:gd name="connsiteY65" fmla="*/ 1905 h 11430"/>
                            <a:gd name="connsiteX66" fmla="*/ 12383 w 28575"/>
                            <a:gd name="connsiteY66" fmla="*/ 1905 h 11430"/>
                            <a:gd name="connsiteX67" fmla="*/ 12383 w 28575"/>
                            <a:gd name="connsiteY67" fmla="*/ 1905 h 11430"/>
                            <a:gd name="connsiteX68" fmla="*/ 12383 w 28575"/>
                            <a:gd name="connsiteY68" fmla="*/ 1905 h 11430"/>
                            <a:gd name="connsiteX69" fmla="*/ 13335 w 28575"/>
                            <a:gd name="connsiteY69" fmla="*/ 1905 h 11430"/>
                            <a:gd name="connsiteX70" fmla="*/ 14288 w 28575"/>
                            <a:gd name="connsiteY70" fmla="*/ 1905 h 11430"/>
                            <a:gd name="connsiteX71" fmla="*/ 15240 w 28575"/>
                            <a:gd name="connsiteY71" fmla="*/ 1905 h 11430"/>
                            <a:gd name="connsiteX72" fmla="*/ 15240 w 28575"/>
                            <a:gd name="connsiteY72" fmla="*/ 1905 h 11430"/>
                            <a:gd name="connsiteX73" fmla="*/ 15240 w 28575"/>
                            <a:gd name="connsiteY73" fmla="*/ 1905 h 11430"/>
                            <a:gd name="connsiteX74" fmla="*/ 15240 w 28575"/>
                            <a:gd name="connsiteY74" fmla="*/ 1905 h 11430"/>
                            <a:gd name="connsiteX75" fmla="*/ 15240 w 28575"/>
                            <a:gd name="connsiteY75" fmla="*/ 1905 h 11430"/>
                            <a:gd name="connsiteX76" fmla="*/ 15240 w 28575"/>
                            <a:gd name="connsiteY76" fmla="*/ 1905 h 11430"/>
                            <a:gd name="connsiteX77" fmla="*/ 15240 w 28575"/>
                            <a:gd name="connsiteY77" fmla="*/ 1905 h 11430"/>
                            <a:gd name="connsiteX78" fmla="*/ 15240 w 28575"/>
                            <a:gd name="connsiteY78" fmla="*/ 1905 h 11430"/>
                            <a:gd name="connsiteX79" fmla="*/ 15240 w 28575"/>
                            <a:gd name="connsiteY79" fmla="*/ 1905 h 11430"/>
                            <a:gd name="connsiteX80" fmla="*/ 16193 w 28575"/>
                            <a:gd name="connsiteY80" fmla="*/ 1905 h 11430"/>
                            <a:gd name="connsiteX81" fmla="*/ 17145 w 28575"/>
                            <a:gd name="connsiteY81" fmla="*/ 1905 h 11430"/>
                            <a:gd name="connsiteX82" fmla="*/ 18098 w 28575"/>
                            <a:gd name="connsiteY82" fmla="*/ 1905 h 11430"/>
                            <a:gd name="connsiteX83" fmla="*/ 18098 w 28575"/>
                            <a:gd name="connsiteY83" fmla="*/ 1905 h 11430"/>
                            <a:gd name="connsiteX84" fmla="*/ 18098 w 28575"/>
                            <a:gd name="connsiteY84" fmla="*/ 1905 h 11430"/>
                            <a:gd name="connsiteX85" fmla="*/ 18098 w 28575"/>
                            <a:gd name="connsiteY85" fmla="*/ 1905 h 11430"/>
                            <a:gd name="connsiteX86" fmla="*/ 20002 w 28575"/>
                            <a:gd name="connsiteY86" fmla="*/ 953 h 11430"/>
                            <a:gd name="connsiteX87" fmla="*/ 20002 w 28575"/>
                            <a:gd name="connsiteY87" fmla="*/ 953 h 11430"/>
                            <a:gd name="connsiteX88" fmla="*/ 22860 w 28575"/>
                            <a:gd name="connsiteY88" fmla="*/ 0 h 11430"/>
                            <a:gd name="connsiteX89" fmla="*/ 24765 w 28575"/>
                            <a:gd name="connsiteY89" fmla="*/ 0 h 11430"/>
                            <a:gd name="connsiteX90" fmla="*/ 25718 w 28575"/>
                            <a:gd name="connsiteY90" fmla="*/ 0 h 11430"/>
                            <a:gd name="connsiteX91" fmla="*/ 26670 w 28575"/>
                            <a:gd name="connsiteY91" fmla="*/ 0 h 11430"/>
                            <a:gd name="connsiteX92" fmla="*/ 26670 w 28575"/>
                            <a:gd name="connsiteY92" fmla="*/ 0 h 11430"/>
                            <a:gd name="connsiteX93" fmla="*/ 28575 w 28575"/>
                            <a:gd name="connsiteY93" fmla="*/ 2858 h 11430"/>
                            <a:gd name="connsiteX94" fmla="*/ 3810 w 28575"/>
                            <a:gd name="connsiteY94" fmla="*/ 11430 h 11430"/>
                            <a:gd name="connsiteX95" fmla="*/ 3810 w 28575"/>
                            <a:gd name="connsiteY95" fmla="*/ 11430 h 11430"/>
                            <a:gd name="connsiteX96" fmla="*/ 3810 w 28575"/>
                            <a:gd name="connsiteY96" fmla="*/ 11430 h 11430"/>
                            <a:gd name="connsiteX97" fmla="*/ 3810 w 28575"/>
                            <a:gd name="connsiteY97" fmla="*/ 11430 h 11430"/>
                            <a:gd name="connsiteX98" fmla="*/ 3810 w 28575"/>
                            <a:gd name="connsiteY98" fmla="*/ 11430 h 11430"/>
                            <a:gd name="connsiteX99" fmla="*/ 7620 w 28575"/>
                            <a:gd name="connsiteY99" fmla="*/ 8573 h 11430"/>
                            <a:gd name="connsiteX100" fmla="*/ 7620 w 28575"/>
                            <a:gd name="connsiteY100" fmla="*/ 8573 h 11430"/>
                            <a:gd name="connsiteX101" fmla="*/ 7620 w 28575"/>
                            <a:gd name="connsiteY101" fmla="*/ 8573 h 11430"/>
                            <a:gd name="connsiteX102" fmla="*/ 7620 w 28575"/>
                            <a:gd name="connsiteY102" fmla="*/ 8573 h 11430"/>
                            <a:gd name="connsiteX103" fmla="*/ 7620 w 28575"/>
                            <a:gd name="connsiteY103" fmla="*/ 8573 h 11430"/>
                            <a:gd name="connsiteX104" fmla="*/ 26670 w 28575"/>
                            <a:gd name="connsiteY104" fmla="*/ 2858 h 11430"/>
                            <a:gd name="connsiteX105" fmla="*/ 26670 w 28575"/>
                            <a:gd name="connsiteY105" fmla="*/ 2858 h 11430"/>
                            <a:gd name="connsiteX106" fmla="*/ 26670 w 28575"/>
                            <a:gd name="connsiteY106" fmla="*/ 2858 h 11430"/>
                            <a:gd name="connsiteX107" fmla="*/ 26670 w 28575"/>
                            <a:gd name="connsiteY107" fmla="*/ 2858 h 11430"/>
                            <a:gd name="connsiteX108" fmla="*/ 26670 w 28575"/>
                            <a:gd name="connsiteY108" fmla="*/ 2858 h 114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8575" h="11430">
                              <a:moveTo>
                                <a:pt x="28575" y="2858"/>
                              </a:moveTo>
                              <a:cubicBezTo>
                                <a:pt x="28575" y="2858"/>
                                <a:pt x="28575" y="2858"/>
                                <a:pt x="28575" y="2858"/>
                              </a:cubicBezTo>
                              <a:cubicBezTo>
                                <a:pt x="27623" y="2858"/>
                                <a:pt x="27623" y="2858"/>
                                <a:pt x="26670" y="2858"/>
                              </a:cubicBezTo>
                              <a:cubicBezTo>
                                <a:pt x="26670" y="2858"/>
                                <a:pt x="25718" y="2858"/>
                                <a:pt x="25718" y="2858"/>
                              </a:cubicBezTo>
                              <a:cubicBezTo>
                                <a:pt x="25718" y="2858"/>
                                <a:pt x="24765" y="2858"/>
                                <a:pt x="24765" y="2858"/>
                              </a:cubicBezTo>
                              <a:cubicBezTo>
                                <a:pt x="24765" y="2858"/>
                                <a:pt x="24765" y="2858"/>
                                <a:pt x="24765" y="2858"/>
                              </a:cubicBezTo>
                              <a:cubicBezTo>
                                <a:pt x="24765" y="2858"/>
                                <a:pt x="24765" y="2858"/>
                                <a:pt x="23813" y="2858"/>
                              </a:cubicBezTo>
                              <a:cubicBezTo>
                                <a:pt x="23813" y="2858"/>
                                <a:pt x="23813" y="2858"/>
                                <a:pt x="22860" y="2858"/>
                              </a:cubicBezTo>
                              <a:cubicBezTo>
                                <a:pt x="22860" y="2858"/>
                                <a:pt x="22860" y="2858"/>
                                <a:pt x="21908" y="2858"/>
                              </a:cubicBezTo>
                              <a:cubicBezTo>
                                <a:pt x="21908" y="2858"/>
                                <a:pt x="20955" y="2858"/>
                                <a:pt x="20955" y="2858"/>
                              </a:cubicBezTo>
                              <a:cubicBezTo>
                                <a:pt x="20955" y="2858"/>
                                <a:pt x="20955" y="2858"/>
                                <a:pt x="20955" y="2858"/>
                              </a:cubicBezTo>
                              <a:cubicBezTo>
                                <a:pt x="20955" y="2858"/>
                                <a:pt x="20955" y="2858"/>
                                <a:pt x="20002" y="2858"/>
                              </a:cubicBezTo>
                              <a:cubicBezTo>
                                <a:pt x="20002" y="2858"/>
                                <a:pt x="20002" y="2858"/>
                                <a:pt x="19050" y="2858"/>
                              </a:cubicBezTo>
                              <a:cubicBezTo>
                                <a:pt x="19050" y="2858"/>
                                <a:pt x="18098" y="2858"/>
                                <a:pt x="18098" y="2858"/>
                              </a:cubicBezTo>
                              <a:cubicBezTo>
                                <a:pt x="18098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7145" y="2858"/>
                              </a:cubicBezTo>
                              <a:cubicBezTo>
                                <a:pt x="17145" y="2858"/>
                                <a:pt x="17145" y="2858"/>
                                <a:pt x="16193" y="2858"/>
                              </a:cubicBezTo>
                              <a:cubicBezTo>
                                <a:pt x="16193" y="2858"/>
                                <a:pt x="15240" y="2858"/>
                                <a:pt x="15240" y="2858"/>
                              </a:cubicBezTo>
                              <a:cubicBezTo>
                                <a:pt x="15240" y="2858"/>
                                <a:pt x="15240" y="2858"/>
                                <a:pt x="15240" y="2858"/>
                              </a:cubicBezTo>
                              <a:cubicBezTo>
                                <a:pt x="15240" y="2858"/>
                                <a:pt x="15240" y="2858"/>
                                <a:pt x="14288" y="2858"/>
                              </a:cubicBezTo>
                              <a:cubicBezTo>
                                <a:pt x="14288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4288" y="2858"/>
                                <a:pt x="14288" y="2858"/>
                              </a:cubicBezTo>
                              <a:cubicBezTo>
                                <a:pt x="14288" y="2858"/>
                                <a:pt x="13335" y="2858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2383" y="3810"/>
                              </a:cubicBezTo>
                              <a:cubicBezTo>
                                <a:pt x="11430" y="3810"/>
                                <a:pt x="10477" y="4763"/>
                                <a:pt x="10477" y="4763"/>
                              </a:cubicBezTo>
                              <a:cubicBezTo>
                                <a:pt x="9525" y="4763"/>
                                <a:pt x="9525" y="5715"/>
                                <a:pt x="8573" y="5715"/>
                              </a:cubicBezTo>
                              <a:cubicBezTo>
                                <a:pt x="7620" y="5715"/>
                                <a:pt x="7620" y="6668"/>
                                <a:pt x="6668" y="6668"/>
                              </a:cubicBezTo>
                              <a:cubicBezTo>
                                <a:pt x="5715" y="6668"/>
                                <a:pt x="5715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2858" y="8573"/>
                              </a:cubicBezTo>
                              <a:cubicBezTo>
                                <a:pt x="2858" y="8573"/>
                                <a:pt x="2858" y="8573"/>
                                <a:pt x="2858" y="8573"/>
                              </a:cubicBezTo>
                              <a:cubicBezTo>
                                <a:pt x="2858" y="8573"/>
                                <a:pt x="2858" y="8573"/>
                                <a:pt x="2858" y="9525"/>
                              </a:cubicBezTo>
                              <a:lnTo>
                                <a:pt x="2858" y="9525"/>
                              </a:lnTo>
                              <a:cubicBezTo>
                                <a:pt x="2858" y="9525"/>
                                <a:pt x="2858" y="9525"/>
                                <a:pt x="2858" y="9525"/>
                              </a:cubicBezTo>
                              <a:cubicBezTo>
                                <a:pt x="1905" y="9525"/>
                                <a:pt x="1905" y="9525"/>
                                <a:pt x="952" y="8573"/>
                              </a:cubicBezTo>
                              <a:lnTo>
                                <a:pt x="952" y="8573"/>
                              </a:ln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0" y="8573"/>
                              </a:cubicBezTo>
                              <a:cubicBezTo>
                                <a:pt x="0" y="8573"/>
                                <a:pt x="0" y="8573"/>
                                <a:pt x="952" y="7620"/>
                              </a:cubicBezTo>
                              <a:cubicBezTo>
                                <a:pt x="952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952" y="7620"/>
                                <a:pt x="1905" y="6668"/>
                                <a:pt x="1905" y="6668"/>
                              </a:cubicBezTo>
                              <a:cubicBezTo>
                                <a:pt x="2858" y="6668"/>
                                <a:pt x="2858" y="5715"/>
                                <a:pt x="3810" y="5715"/>
                              </a:cubicBezTo>
                              <a:cubicBezTo>
                                <a:pt x="3810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6668" y="3810"/>
                                <a:pt x="7620" y="3810"/>
                              </a:cubicBezTo>
                              <a:cubicBezTo>
                                <a:pt x="8573" y="3810"/>
                                <a:pt x="8573" y="2858"/>
                                <a:pt x="9525" y="2858"/>
                              </a:cubicBezTo>
                              <a:cubicBezTo>
                                <a:pt x="9525" y="2858"/>
                                <a:pt x="10477" y="2858"/>
                                <a:pt x="10477" y="2858"/>
                              </a:cubicBezTo>
                              <a:cubicBezTo>
                                <a:pt x="10477" y="2858"/>
                                <a:pt x="11430" y="2858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3335" y="1905"/>
                              </a:cubicBezTo>
                              <a:cubicBezTo>
                                <a:pt x="13335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7145" y="1905"/>
                                <a:pt x="17145" y="1905"/>
                              </a:cubicBezTo>
                              <a:cubicBezTo>
                                <a:pt x="17145" y="1905"/>
                                <a:pt x="17145" y="1905"/>
                                <a:pt x="18098" y="1905"/>
                              </a:cubicBezTo>
                              <a:cubicBezTo>
                                <a:pt x="18098" y="1905"/>
                                <a:pt x="18098" y="1905"/>
                                <a:pt x="18098" y="1905"/>
                              </a:cubicBezTo>
                              <a:cubicBezTo>
                                <a:pt x="18098" y="1905"/>
                                <a:pt x="18098" y="1905"/>
                                <a:pt x="18098" y="1905"/>
                              </a:cubicBezTo>
                              <a:cubicBezTo>
                                <a:pt x="18098" y="1905"/>
                                <a:pt x="18098" y="1905"/>
                                <a:pt x="18098" y="1905"/>
                              </a:cubicBezTo>
                              <a:cubicBezTo>
                                <a:pt x="18098" y="1905"/>
                                <a:pt x="19050" y="953"/>
                                <a:pt x="20002" y="953"/>
                              </a:cubicBezTo>
                              <a:cubicBezTo>
                                <a:pt x="20002" y="953"/>
                                <a:pt x="20002" y="953"/>
                                <a:pt x="20002" y="953"/>
                              </a:cubicBezTo>
                              <a:cubicBezTo>
                                <a:pt x="20955" y="953"/>
                                <a:pt x="21908" y="0"/>
                                <a:pt x="22860" y="0"/>
                              </a:cubicBezTo>
                              <a:cubicBezTo>
                                <a:pt x="23813" y="0"/>
                                <a:pt x="23813" y="0"/>
                                <a:pt x="24765" y="0"/>
                              </a:cubicBezTo>
                              <a:cubicBezTo>
                                <a:pt x="24765" y="0"/>
                                <a:pt x="25718" y="0"/>
                                <a:pt x="25718" y="0"/>
                              </a:cubicBezTo>
                              <a:cubicBezTo>
                                <a:pt x="25718" y="0"/>
                                <a:pt x="26670" y="0"/>
                                <a:pt x="26670" y="0"/>
                              </a:cubicBezTo>
                              <a:lnTo>
                                <a:pt x="26670" y="0"/>
                              </a:lnTo>
                              <a:lnTo>
                                <a:pt x="28575" y="2858"/>
                              </a:lnTo>
                              <a:close/>
                              <a:moveTo>
                                <a:pt x="3810" y="11430"/>
                              </a:move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lose/>
                              <a:moveTo>
                                <a:pt x="7620" y="8573"/>
                              </a:moveTo>
                              <a:cubicBezTo>
                                <a:pt x="7620" y="8573"/>
                                <a:pt x="7620" y="8573"/>
                                <a:pt x="7620" y="8573"/>
                              </a:cubicBezTo>
                              <a:cubicBezTo>
                                <a:pt x="7620" y="8573"/>
                                <a:pt x="7620" y="8573"/>
                                <a:pt x="7620" y="8573"/>
                              </a:cubicBezTo>
                              <a:cubicBezTo>
                                <a:pt x="7620" y="8573"/>
                                <a:pt x="7620" y="9525"/>
                                <a:pt x="7620" y="8573"/>
                              </a:cubicBezTo>
                              <a:cubicBezTo>
                                <a:pt x="7620" y="9525"/>
                                <a:pt x="7620" y="8573"/>
                                <a:pt x="7620" y="8573"/>
                              </a:cubicBezTo>
                              <a:close/>
                              <a:moveTo>
                                <a:pt x="26670" y="2858"/>
                              </a:moveTo>
                              <a:cubicBezTo>
                                <a:pt x="26670" y="2858"/>
                                <a:pt x="26670" y="2858"/>
                                <a:pt x="26670" y="2858"/>
                              </a:cubicBezTo>
                              <a:cubicBezTo>
                                <a:pt x="25718" y="2858"/>
                                <a:pt x="25718" y="2858"/>
                                <a:pt x="26670" y="2858"/>
                              </a:cubicBezTo>
                              <a:cubicBezTo>
                                <a:pt x="25718" y="2858"/>
                                <a:pt x="25718" y="2858"/>
                                <a:pt x="26670" y="2858"/>
                              </a:cubicBezTo>
                              <a:cubicBezTo>
                                <a:pt x="25718" y="2858"/>
                                <a:pt x="26670" y="2858"/>
                                <a:pt x="26670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2" name="任意多边形: 形状 1875"/>
                        <p:cNvSpPr/>
                        <p:nvPr/>
                      </p:nvSpPr>
                      <p:spPr>
                        <a:xfrm>
                          <a:off x="4399597" y="34842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3" name="任意多边形: 形状 1876"/>
                        <p:cNvSpPr/>
                        <p:nvPr/>
                      </p:nvSpPr>
                      <p:spPr>
                        <a:xfrm>
                          <a:off x="4395787" y="3482339"/>
                          <a:ext cx="4762" cy="1904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952 h 1904"/>
                            <a:gd name="connsiteX1" fmla="*/ 2858 w 4762"/>
                            <a:gd name="connsiteY1" fmla="*/ 0 h 1904"/>
                            <a:gd name="connsiteX2" fmla="*/ 2858 w 4762"/>
                            <a:gd name="connsiteY2" fmla="*/ 0 h 1904"/>
                            <a:gd name="connsiteX3" fmla="*/ 2858 w 4762"/>
                            <a:gd name="connsiteY3" fmla="*/ 0 h 1904"/>
                            <a:gd name="connsiteX4" fmla="*/ 2858 w 4762"/>
                            <a:gd name="connsiteY4" fmla="*/ 0 h 1904"/>
                            <a:gd name="connsiteX5" fmla="*/ 2858 w 4762"/>
                            <a:gd name="connsiteY5" fmla="*/ 0 h 1904"/>
                            <a:gd name="connsiteX6" fmla="*/ 1905 w 4762"/>
                            <a:gd name="connsiteY6" fmla="*/ 0 h 1904"/>
                            <a:gd name="connsiteX7" fmla="*/ 952 w 4762"/>
                            <a:gd name="connsiteY7" fmla="*/ 0 h 1904"/>
                            <a:gd name="connsiteX8" fmla="*/ 952 w 4762"/>
                            <a:gd name="connsiteY8" fmla="*/ 0 h 1904"/>
                            <a:gd name="connsiteX9" fmla="*/ 952 w 4762"/>
                            <a:gd name="connsiteY9" fmla="*/ 0 h 1904"/>
                            <a:gd name="connsiteX10" fmla="*/ 952 w 4762"/>
                            <a:gd name="connsiteY10" fmla="*/ 0 h 1904"/>
                            <a:gd name="connsiteX11" fmla="*/ 0 w 4762"/>
                            <a:gd name="connsiteY11" fmla="*/ 0 h 1904"/>
                            <a:gd name="connsiteX12" fmla="*/ 952 w 4762"/>
                            <a:gd name="connsiteY12" fmla="*/ 1905 h 1904"/>
                            <a:gd name="connsiteX13" fmla="*/ 1905 w 4762"/>
                            <a:gd name="connsiteY13" fmla="*/ 1905 h 1904"/>
                            <a:gd name="connsiteX14" fmla="*/ 2858 w 4762"/>
                            <a:gd name="connsiteY14" fmla="*/ 952 h 1904"/>
                            <a:gd name="connsiteX15" fmla="*/ 4763 w 4762"/>
                            <a:gd name="connsiteY15" fmla="*/ 952 h 1904"/>
                            <a:gd name="connsiteX16" fmla="*/ 4763 w 4762"/>
                            <a:gd name="connsiteY16" fmla="*/ 952 h 1904"/>
                            <a:gd name="connsiteX17" fmla="*/ 4763 w 4762"/>
                            <a:gd name="connsiteY17" fmla="*/ 952 h 1904"/>
                            <a:gd name="connsiteX18" fmla="*/ 4763 w 4762"/>
                            <a:gd name="connsiteY18" fmla="*/ 952 h 1904"/>
                            <a:gd name="connsiteX19" fmla="*/ 4763 w 4762"/>
                            <a:gd name="connsiteY19" fmla="*/ 952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1904">
                              <a:moveTo>
                                <a:pt x="4763" y="952"/>
                              </a:moveTo>
                              <a:cubicBezTo>
                                <a:pt x="3810" y="952"/>
                                <a:pt x="3810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952" y="1905"/>
                              </a:lnTo>
                              <a:cubicBezTo>
                                <a:pt x="952" y="1905"/>
                                <a:pt x="952" y="1905"/>
                                <a:pt x="1905" y="1905"/>
                              </a:cubicBezTo>
                              <a:cubicBezTo>
                                <a:pt x="1905" y="1905"/>
                                <a:pt x="2858" y="1905"/>
                                <a:pt x="2858" y="952"/>
                              </a:cubicBezTo>
                              <a:cubicBezTo>
                                <a:pt x="3810" y="1905"/>
                                <a:pt x="3810" y="1905"/>
                                <a:pt x="4763" y="952"/>
                              </a:cubicBez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94" name="图形 2"/>
                      <p:cNvGrpSpPr/>
                      <p:nvPr/>
                    </p:nvGrpSpPr>
                    <p:grpSpPr>
                      <a:xfrm>
                        <a:off x="4424362" y="3471862"/>
                        <a:ext cx="30479" cy="4762"/>
                        <a:chOff x="4424362" y="3471862"/>
                        <a:chExt cx="30479" cy="4762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1995" name="任意多边形: 形状 1878"/>
                        <p:cNvSpPr/>
                        <p:nvPr/>
                      </p:nvSpPr>
                      <p:spPr>
                        <a:xfrm>
                          <a:off x="4425314" y="34718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6" name="任意多边形: 形状 1879"/>
                        <p:cNvSpPr/>
                        <p:nvPr/>
                      </p:nvSpPr>
                      <p:spPr>
                        <a:xfrm>
                          <a:off x="4424362" y="3472814"/>
                          <a:ext cx="30479" cy="3809"/>
                        </a:xfrm>
                        <a:custGeom>
                          <a:avLst/>
                          <a:gdLst>
                            <a:gd name="connsiteX0" fmla="*/ 30480 w 30479"/>
                            <a:gd name="connsiteY0" fmla="*/ 3810 h 3809"/>
                            <a:gd name="connsiteX1" fmla="*/ 30480 w 30479"/>
                            <a:gd name="connsiteY1" fmla="*/ 3810 h 3809"/>
                            <a:gd name="connsiteX2" fmla="*/ 28575 w 30479"/>
                            <a:gd name="connsiteY2" fmla="*/ 2857 h 3809"/>
                            <a:gd name="connsiteX3" fmla="*/ 27623 w 30479"/>
                            <a:gd name="connsiteY3" fmla="*/ 2857 h 3809"/>
                            <a:gd name="connsiteX4" fmla="*/ 26670 w 30479"/>
                            <a:gd name="connsiteY4" fmla="*/ 2857 h 3809"/>
                            <a:gd name="connsiteX5" fmla="*/ 26670 w 30479"/>
                            <a:gd name="connsiteY5" fmla="*/ 2857 h 3809"/>
                            <a:gd name="connsiteX6" fmla="*/ 25717 w 30479"/>
                            <a:gd name="connsiteY6" fmla="*/ 2857 h 3809"/>
                            <a:gd name="connsiteX7" fmla="*/ 24765 w 30479"/>
                            <a:gd name="connsiteY7" fmla="*/ 2857 h 3809"/>
                            <a:gd name="connsiteX8" fmla="*/ 23813 w 30479"/>
                            <a:gd name="connsiteY8" fmla="*/ 2857 h 3809"/>
                            <a:gd name="connsiteX9" fmla="*/ 22860 w 30479"/>
                            <a:gd name="connsiteY9" fmla="*/ 2857 h 3809"/>
                            <a:gd name="connsiteX10" fmla="*/ 22860 w 30479"/>
                            <a:gd name="connsiteY10" fmla="*/ 2857 h 3809"/>
                            <a:gd name="connsiteX11" fmla="*/ 21908 w 30479"/>
                            <a:gd name="connsiteY11" fmla="*/ 2857 h 3809"/>
                            <a:gd name="connsiteX12" fmla="*/ 20955 w 30479"/>
                            <a:gd name="connsiteY12" fmla="*/ 2857 h 3809"/>
                            <a:gd name="connsiteX13" fmla="*/ 20002 w 30479"/>
                            <a:gd name="connsiteY13" fmla="*/ 2857 h 3809"/>
                            <a:gd name="connsiteX14" fmla="*/ 19050 w 30479"/>
                            <a:gd name="connsiteY14" fmla="*/ 2857 h 3809"/>
                            <a:gd name="connsiteX15" fmla="*/ 19050 w 30479"/>
                            <a:gd name="connsiteY15" fmla="*/ 2857 h 3809"/>
                            <a:gd name="connsiteX16" fmla="*/ 19050 w 30479"/>
                            <a:gd name="connsiteY16" fmla="*/ 2857 h 3809"/>
                            <a:gd name="connsiteX17" fmla="*/ 18098 w 30479"/>
                            <a:gd name="connsiteY17" fmla="*/ 2857 h 3809"/>
                            <a:gd name="connsiteX18" fmla="*/ 17145 w 30479"/>
                            <a:gd name="connsiteY18" fmla="*/ 2857 h 3809"/>
                            <a:gd name="connsiteX19" fmla="*/ 17145 w 30479"/>
                            <a:gd name="connsiteY19" fmla="*/ 2857 h 3809"/>
                            <a:gd name="connsiteX20" fmla="*/ 16192 w 30479"/>
                            <a:gd name="connsiteY20" fmla="*/ 2857 h 3809"/>
                            <a:gd name="connsiteX21" fmla="*/ 16192 w 30479"/>
                            <a:gd name="connsiteY21" fmla="*/ 2857 h 3809"/>
                            <a:gd name="connsiteX22" fmla="*/ 16192 w 30479"/>
                            <a:gd name="connsiteY22" fmla="*/ 2857 h 3809"/>
                            <a:gd name="connsiteX23" fmla="*/ 16192 w 30479"/>
                            <a:gd name="connsiteY23" fmla="*/ 2857 h 3809"/>
                            <a:gd name="connsiteX24" fmla="*/ 16192 w 30479"/>
                            <a:gd name="connsiteY24" fmla="*/ 2857 h 3809"/>
                            <a:gd name="connsiteX25" fmla="*/ 16192 w 30479"/>
                            <a:gd name="connsiteY25" fmla="*/ 2857 h 3809"/>
                            <a:gd name="connsiteX26" fmla="*/ 15240 w 30479"/>
                            <a:gd name="connsiteY26" fmla="*/ 2857 h 3809"/>
                            <a:gd name="connsiteX27" fmla="*/ 14288 w 30479"/>
                            <a:gd name="connsiteY27" fmla="*/ 2857 h 3809"/>
                            <a:gd name="connsiteX28" fmla="*/ 14288 w 30479"/>
                            <a:gd name="connsiteY28" fmla="*/ 2857 h 3809"/>
                            <a:gd name="connsiteX29" fmla="*/ 14288 w 30479"/>
                            <a:gd name="connsiteY29" fmla="*/ 2857 h 3809"/>
                            <a:gd name="connsiteX30" fmla="*/ 14288 w 30479"/>
                            <a:gd name="connsiteY30" fmla="*/ 2857 h 3809"/>
                            <a:gd name="connsiteX31" fmla="*/ 13335 w 30479"/>
                            <a:gd name="connsiteY31" fmla="*/ 2857 h 3809"/>
                            <a:gd name="connsiteX32" fmla="*/ 11430 w 30479"/>
                            <a:gd name="connsiteY32" fmla="*/ 2857 h 3809"/>
                            <a:gd name="connsiteX33" fmla="*/ 9525 w 30479"/>
                            <a:gd name="connsiteY33" fmla="*/ 2857 h 3809"/>
                            <a:gd name="connsiteX34" fmla="*/ 7620 w 30479"/>
                            <a:gd name="connsiteY34" fmla="*/ 2857 h 3809"/>
                            <a:gd name="connsiteX35" fmla="*/ 5715 w 30479"/>
                            <a:gd name="connsiteY35" fmla="*/ 2857 h 3809"/>
                            <a:gd name="connsiteX36" fmla="*/ 5715 w 30479"/>
                            <a:gd name="connsiteY36" fmla="*/ 2857 h 3809"/>
                            <a:gd name="connsiteX37" fmla="*/ 4763 w 30479"/>
                            <a:gd name="connsiteY37" fmla="*/ 2857 h 3809"/>
                            <a:gd name="connsiteX38" fmla="*/ 4763 w 30479"/>
                            <a:gd name="connsiteY38" fmla="*/ 2857 h 3809"/>
                            <a:gd name="connsiteX39" fmla="*/ 4763 w 30479"/>
                            <a:gd name="connsiteY39" fmla="*/ 2857 h 3809"/>
                            <a:gd name="connsiteX40" fmla="*/ 4763 w 30479"/>
                            <a:gd name="connsiteY40" fmla="*/ 2857 h 3809"/>
                            <a:gd name="connsiteX41" fmla="*/ 3810 w 30479"/>
                            <a:gd name="connsiteY41" fmla="*/ 2857 h 3809"/>
                            <a:gd name="connsiteX42" fmla="*/ 2858 w 30479"/>
                            <a:gd name="connsiteY42" fmla="*/ 2857 h 3809"/>
                            <a:gd name="connsiteX43" fmla="*/ 2858 w 30479"/>
                            <a:gd name="connsiteY43" fmla="*/ 2857 h 3809"/>
                            <a:gd name="connsiteX44" fmla="*/ 1905 w 30479"/>
                            <a:gd name="connsiteY44" fmla="*/ 2857 h 3809"/>
                            <a:gd name="connsiteX45" fmla="*/ 1905 w 30479"/>
                            <a:gd name="connsiteY45" fmla="*/ 2857 h 3809"/>
                            <a:gd name="connsiteX46" fmla="*/ 1905 w 30479"/>
                            <a:gd name="connsiteY46" fmla="*/ 2857 h 3809"/>
                            <a:gd name="connsiteX47" fmla="*/ 952 w 30479"/>
                            <a:gd name="connsiteY47" fmla="*/ 952 h 3809"/>
                            <a:gd name="connsiteX48" fmla="*/ 952 w 30479"/>
                            <a:gd name="connsiteY48" fmla="*/ 952 h 3809"/>
                            <a:gd name="connsiteX49" fmla="*/ 952 w 30479"/>
                            <a:gd name="connsiteY49" fmla="*/ 952 h 3809"/>
                            <a:gd name="connsiteX50" fmla="*/ 952 w 30479"/>
                            <a:gd name="connsiteY50" fmla="*/ 952 h 3809"/>
                            <a:gd name="connsiteX51" fmla="*/ 952 w 30479"/>
                            <a:gd name="connsiteY51" fmla="*/ 952 h 3809"/>
                            <a:gd name="connsiteX52" fmla="*/ 0 w 30479"/>
                            <a:gd name="connsiteY52" fmla="*/ 952 h 3809"/>
                            <a:gd name="connsiteX53" fmla="*/ 952 w 30479"/>
                            <a:gd name="connsiteY53" fmla="*/ 952 h 3809"/>
                            <a:gd name="connsiteX54" fmla="*/ 1905 w 30479"/>
                            <a:gd name="connsiteY54" fmla="*/ 952 h 3809"/>
                            <a:gd name="connsiteX55" fmla="*/ 1905 w 30479"/>
                            <a:gd name="connsiteY55" fmla="*/ 952 h 3809"/>
                            <a:gd name="connsiteX56" fmla="*/ 1905 w 30479"/>
                            <a:gd name="connsiteY56" fmla="*/ 952 h 3809"/>
                            <a:gd name="connsiteX57" fmla="*/ 2858 w 30479"/>
                            <a:gd name="connsiteY57" fmla="*/ 952 h 3809"/>
                            <a:gd name="connsiteX58" fmla="*/ 4763 w 30479"/>
                            <a:gd name="connsiteY58" fmla="*/ 952 h 3809"/>
                            <a:gd name="connsiteX59" fmla="*/ 5715 w 30479"/>
                            <a:gd name="connsiteY59" fmla="*/ 952 h 3809"/>
                            <a:gd name="connsiteX60" fmla="*/ 5715 w 30479"/>
                            <a:gd name="connsiteY60" fmla="*/ 952 h 3809"/>
                            <a:gd name="connsiteX61" fmla="*/ 7620 w 30479"/>
                            <a:gd name="connsiteY61" fmla="*/ 952 h 3809"/>
                            <a:gd name="connsiteX62" fmla="*/ 9525 w 30479"/>
                            <a:gd name="connsiteY62" fmla="*/ 952 h 3809"/>
                            <a:gd name="connsiteX63" fmla="*/ 11430 w 30479"/>
                            <a:gd name="connsiteY63" fmla="*/ 952 h 3809"/>
                            <a:gd name="connsiteX64" fmla="*/ 12383 w 30479"/>
                            <a:gd name="connsiteY64" fmla="*/ 952 h 3809"/>
                            <a:gd name="connsiteX65" fmla="*/ 13335 w 30479"/>
                            <a:gd name="connsiteY65" fmla="*/ 952 h 3809"/>
                            <a:gd name="connsiteX66" fmla="*/ 14288 w 30479"/>
                            <a:gd name="connsiteY66" fmla="*/ 952 h 3809"/>
                            <a:gd name="connsiteX67" fmla="*/ 14288 w 30479"/>
                            <a:gd name="connsiteY67" fmla="*/ 952 h 3809"/>
                            <a:gd name="connsiteX68" fmla="*/ 14288 w 30479"/>
                            <a:gd name="connsiteY68" fmla="*/ 952 h 3809"/>
                            <a:gd name="connsiteX69" fmla="*/ 15240 w 30479"/>
                            <a:gd name="connsiteY69" fmla="*/ 952 h 3809"/>
                            <a:gd name="connsiteX70" fmla="*/ 16192 w 30479"/>
                            <a:gd name="connsiteY70" fmla="*/ 952 h 3809"/>
                            <a:gd name="connsiteX71" fmla="*/ 17145 w 30479"/>
                            <a:gd name="connsiteY71" fmla="*/ 952 h 3809"/>
                            <a:gd name="connsiteX72" fmla="*/ 17145 w 30479"/>
                            <a:gd name="connsiteY72" fmla="*/ 952 h 3809"/>
                            <a:gd name="connsiteX73" fmla="*/ 17145 w 30479"/>
                            <a:gd name="connsiteY73" fmla="*/ 952 h 3809"/>
                            <a:gd name="connsiteX74" fmla="*/ 17145 w 30479"/>
                            <a:gd name="connsiteY74" fmla="*/ 952 h 3809"/>
                            <a:gd name="connsiteX75" fmla="*/ 17145 w 30479"/>
                            <a:gd name="connsiteY75" fmla="*/ 952 h 3809"/>
                            <a:gd name="connsiteX76" fmla="*/ 17145 w 30479"/>
                            <a:gd name="connsiteY76" fmla="*/ 952 h 3809"/>
                            <a:gd name="connsiteX77" fmla="*/ 17145 w 30479"/>
                            <a:gd name="connsiteY77" fmla="*/ 952 h 3809"/>
                            <a:gd name="connsiteX78" fmla="*/ 17145 w 30479"/>
                            <a:gd name="connsiteY78" fmla="*/ 952 h 3809"/>
                            <a:gd name="connsiteX79" fmla="*/ 17145 w 30479"/>
                            <a:gd name="connsiteY79" fmla="*/ 952 h 3809"/>
                            <a:gd name="connsiteX80" fmla="*/ 18098 w 30479"/>
                            <a:gd name="connsiteY80" fmla="*/ 952 h 3809"/>
                            <a:gd name="connsiteX81" fmla="*/ 19050 w 30479"/>
                            <a:gd name="connsiteY81" fmla="*/ 952 h 3809"/>
                            <a:gd name="connsiteX82" fmla="*/ 20002 w 30479"/>
                            <a:gd name="connsiteY82" fmla="*/ 952 h 3809"/>
                            <a:gd name="connsiteX83" fmla="*/ 20002 w 30479"/>
                            <a:gd name="connsiteY83" fmla="*/ 952 h 3809"/>
                            <a:gd name="connsiteX84" fmla="*/ 20002 w 30479"/>
                            <a:gd name="connsiteY84" fmla="*/ 952 h 3809"/>
                            <a:gd name="connsiteX85" fmla="*/ 20002 w 30479"/>
                            <a:gd name="connsiteY85" fmla="*/ 952 h 3809"/>
                            <a:gd name="connsiteX86" fmla="*/ 21908 w 30479"/>
                            <a:gd name="connsiteY86" fmla="*/ 952 h 3809"/>
                            <a:gd name="connsiteX87" fmla="*/ 21908 w 30479"/>
                            <a:gd name="connsiteY87" fmla="*/ 952 h 3809"/>
                            <a:gd name="connsiteX88" fmla="*/ 24765 w 30479"/>
                            <a:gd name="connsiteY88" fmla="*/ 1905 h 3809"/>
                            <a:gd name="connsiteX89" fmla="*/ 25717 w 30479"/>
                            <a:gd name="connsiteY89" fmla="*/ 1905 h 3809"/>
                            <a:gd name="connsiteX90" fmla="*/ 26670 w 30479"/>
                            <a:gd name="connsiteY90" fmla="*/ 1905 h 3809"/>
                            <a:gd name="connsiteX91" fmla="*/ 27623 w 30479"/>
                            <a:gd name="connsiteY91" fmla="*/ 1905 h 3809"/>
                            <a:gd name="connsiteX92" fmla="*/ 27623 w 30479"/>
                            <a:gd name="connsiteY92" fmla="*/ 1905 h 3809"/>
                            <a:gd name="connsiteX93" fmla="*/ 30480 w 30479"/>
                            <a:gd name="connsiteY93" fmla="*/ 3810 h 3809"/>
                            <a:gd name="connsiteX94" fmla="*/ 4763 w 30479"/>
                            <a:gd name="connsiteY94" fmla="*/ 0 h 3809"/>
                            <a:gd name="connsiteX95" fmla="*/ 4763 w 30479"/>
                            <a:gd name="connsiteY95" fmla="*/ 0 h 3809"/>
                            <a:gd name="connsiteX96" fmla="*/ 4763 w 30479"/>
                            <a:gd name="connsiteY96" fmla="*/ 0 h 3809"/>
                            <a:gd name="connsiteX97" fmla="*/ 4763 w 30479"/>
                            <a:gd name="connsiteY97" fmla="*/ 0 h 3809"/>
                            <a:gd name="connsiteX98" fmla="*/ 4763 w 30479"/>
                            <a:gd name="connsiteY98" fmla="*/ 0 h 3809"/>
                            <a:gd name="connsiteX99" fmla="*/ 9525 w 30479"/>
                            <a:gd name="connsiteY99" fmla="*/ 0 h 3809"/>
                            <a:gd name="connsiteX100" fmla="*/ 9525 w 30479"/>
                            <a:gd name="connsiteY100" fmla="*/ 0 h 3809"/>
                            <a:gd name="connsiteX101" fmla="*/ 9525 w 30479"/>
                            <a:gd name="connsiteY101" fmla="*/ 0 h 3809"/>
                            <a:gd name="connsiteX102" fmla="*/ 9525 w 30479"/>
                            <a:gd name="connsiteY102" fmla="*/ 0 h 3809"/>
                            <a:gd name="connsiteX103" fmla="*/ 9525 w 30479"/>
                            <a:gd name="connsiteY103" fmla="*/ 0 h 3809"/>
                            <a:gd name="connsiteX104" fmla="*/ 28575 w 30479"/>
                            <a:gd name="connsiteY104" fmla="*/ 2857 h 3809"/>
                            <a:gd name="connsiteX105" fmla="*/ 28575 w 30479"/>
                            <a:gd name="connsiteY105" fmla="*/ 2857 h 3809"/>
                            <a:gd name="connsiteX106" fmla="*/ 28575 w 30479"/>
                            <a:gd name="connsiteY106" fmla="*/ 2857 h 3809"/>
                            <a:gd name="connsiteX107" fmla="*/ 28575 w 30479"/>
                            <a:gd name="connsiteY107" fmla="*/ 2857 h 3809"/>
                            <a:gd name="connsiteX108" fmla="*/ 28575 w 30479"/>
                            <a:gd name="connsiteY108" fmla="*/ 2857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0479" h="3809">
                              <a:moveTo>
                                <a:pt x="30480" y="3810"/>
                              </a:moveTo>
                              <a:cubicBezTo>
                                <a:pt x="30480" y="3810"/>
                                <a:pt x="30480" y="3810"/>
                                <a:pt x="30480" y="3810"/>
                              </a:cubicBezTo>
                              <a:cubicBezTo>
                                <a:pt x="29527" y="3810"/>
                                <a:pt x="29527" y="3810"/>
                                <a:pt x="28575" y="2857"/>
                              </a:cubicBezTo>
                              <a:cubicBezTo>
                                <a:pt x="28575" y="2857"/>
                                <a:pt x="27623" y="2857"/>
                                <a:pt x="27623" y="2857"/>
                              </a:cubicBezTo>
                              <a:cubicBezTo>
                                <a:pt x="27623" y="2857"/>
                                <a:pt x="26670" y="2857"/>
                                <a:pt x="26670" y="2857"/>
                              </a:cubicBezTo>
                              <a:cubicBezTo>
                                <a:pt x="26670" y="2857"/>
                                <a:pt x="26670" y="2857"/>
                                <a:pt x="26670" y="2857"/>
                              </a:cubicBezTo>
                              <a:cubicBezTo>
                                <a:pt x="26670" y="2857"/>
                                <a:pt x="26670" y="2857"/>
                                <a:pt x="25717" y="2857"/>
                              </a:cubicBezTo>
                              <a:cubicBezTo>
                                <a:pt x="25717" y="2857"/>
                                <a:pt x="25717" y="2857"/>
                                <a:pt x="24765" y="2857"/>
                              </a:cubicBezTo>
                              <a:cubicBezTo>
                                <a:pt x="24765" y="2857"/>
                                <a:pt x="24765" y="2857"/>
                                <a:pt x="23813" y="2857"/>
                              </a:cubicBezTo>
                              <a:cubicBezTo>
                                <a:pt x="23813" y="2857"/>
                                <a:pt x="23813" y="2857"/>
                                <a:pt x="22860" y="2857"/>
                              </a:cubicBezTo>
                              <a:cubicBezTo>
                                <a:pt x="22860" y="2857"/>
                                <a:pt x="22860" y="2857"/>
                                <a:pt x="22860" y="2857"/>
                              </a:cubicBezTo>
                              <a:cubicBezTo>
                                <a:pt x="22860" y="2857"/>
                                <a:pt x="22860" y="2857"/>
                                <a:pt x="21908" y="2857"/>
                              </a:cubicBezTo>
                              <a:cubicBezTo>
                                <a:pt x="21908" y="2857"/>
                                <a:pt x="21908" y="2857"/>
                                <a:pt x="20955" y="2857"/>
                              </a:cubicBezTo>
                              <a:cubicBezTo>
                                <a:pt x="20955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8098" y="2857"/>
                                <a:pt x="18098" y="2857"/>
                              </a:cubicBezTo>
                              <a:cubicBezTo>
                                <a:pt x="18098" y="2857"/>
                                <a:pt x="17145" y="2857"/>
                                <a:pt x="17145" y="2857"/>
                              </a:cubicBezTo>
                              <a:cubicBezTo>
                                <a:pt x="17145" y="2857"/>
                                <a:pt x="17145" y="2857"/>
                                <a:pt x="17145" y="2857"/>
                              </a:cubicBezTo>
                              <a:cubicBezTo>
                                <a:pt x="17145" y="2857"/>
                                <a:pt x="17145" y="2857"/>
                                <a:pt x="16192" y="2857"/>
                              </a:cubicBezTo>
                              <a:cubicBezTo>
                                <a:pt x="15240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5240" y="2857"/>
                                <a:pt x="15240" y="2857"/>
                              </a:cubicBezTo>
                              <a:cubicBezTo>
                                <a:pt x="15240" y="2857"/>
                                <a:pt x="15240" y="2857"/>
                                <a:pt x="14288" y="2857"/>
                              </a:cubicBezTo>
                              <a:cubicBezTo>
                                <a:pt x="14288" y="2857"/>
                                <a:pt x="14288" y="2857"/>
                                <a:pt x="14288" y="2857"/>
                              </a:cubicBezTo>
                              <a:cubicBezTo>
                                <a:pt x="14288" y="2857"/>
                                <a:pt x="14288" y="2857"/>
                                <a:pt x="14288" y="2857"/>
                              </a:cubicBezTo>
                              <a:cubicBezTo>
                                <a:pt x="14288" y="2857"/>
                                <a:pt x="14288" y="2857"/>
                                <a:pt x="14288" y="2857"/>
                              </a:cubicBezTo>
                              <a:cubicBezTo>
                                <a:pt x="14288" y="2857"/>
                                <a:pt x="14288" y="2857"/>
                                <a:pt x="13335" y="2857"/>
                              </a:cubicBezTo>
                              <a:cubicBezTo>
                                <a:pt x="12383" y="2857"/>
                                <a:pt x="11430" y="2857"/>
                                <a:pt x="11430" y="2857"/>
                              </a:cubicBezTo>
                              <a:cubicBezTo>
                                <a:pt x="10477" y="2857"/>
                                <a:pt x="10477" y="2857"/>
                                <a:pt x="9525" y="2857"/>
                              </a:cubicBezTo>
                              <a:cubicBezTo>
                                <a:pt x="8573" y="2857"/>
                                <a:pt x="8573" y="2857"/>
                                <a:pt x="7620" y="2857"/>
                              </a:cubicBezTo>
                              <a:cubicBezTo>
                                <a:pt x="6667" y="2857"/>
                                <a:pt x="6667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3810" y="2857"/>
                              </a:cubicBezTo>
                              <a:cubicBezTo>
                                <a:pt x="3810" y="2857"/>
                                <a:pt x="2858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1905"/>
                                <a:pt x="952" y="1905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cubicBezTo>
                                <a:pt x="0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0"/>
                                <a:pt x="1905" y="952"/>
                                <a:pt x="2858" y="952"/>
                              </a:cubicBezTo>
                              <a:cubicBezTo>
                                <a:pt x="3810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6667" y="952"/>
                                <a:pt x="6667" y="952"/>
                                <a:pt x="7620" y="952"/>
                              </a:cubicBezTo>
                              <a:cubicBezTo>
                                <a:pt x="8573" y="952"/>
                                <a:pt x="8573" y="952"/>
                                <a:pt x="9525" y="952"/>
                              </a:cubicBezTo>
                              <a:cubicBezTo>
                                <a:pt x="10477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2383" y="952"/>
                                <a:pt x="12383" y="952"/>
                              </a:cubicBezTo>
                              <a:cubicBezTo>
                                <a:pt x="12383" y="952"/>
                                <a:pt x="13335" y="952"/>
                                <a:pt x="13335" y="952"/>
                              </a:cubicBezTo>
                              <a:cubicBezTo>
                                <a:pt x="13335" y="952"/>
                                <a:pt x="13335" y="952"/>
                                <a:pt x="14288" y="952"/>
                              </a:cubicBezTo>
                              <a:cubicBezTo>
                                <a:pt x="14288" y="952"/>
                                <a:pt x="14288" y="952"/>
                                <a:pt x="14288" y="952"/>
                              </a:cubicBezTo>
                              <a:cubicBezTo>
                                <a:pt x="14288" y="952"/>
                                <a:pt x="14288" y="952"/>
                                <a:pt x="14288" y="952"/>
                              </a:cubicBezTo>
                              <a:cubicBezTo>
                                <a:pt x="14288" y="952"/>
                                <a:pt x="14288" y="952"/>
                                <a:pt x="15240" y="952"/>
                              </a:cubicBezTo>
                              <a:cubicBezTo>
                                <a:pt x="15240" y="952"/>
                                <a:pt x="16192" y="952"/>
                                <a:pt x="16192" y="952"/>
                              </a:cubicBezTo>
                              <a:cubicBezTo>
                                <a:pt x="16192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8098" y="952"/>
                                <a:pt x="18098" y="952"/>
                              </a:cubicBezTo>
                              <a:cubicBezTo>
                                <a:pt x="18098" y="952"/>
                                <a:pt x="19050" y="952"/>
                                <a:pt x="19050" y="952"/>
                              </a:cubicBezTo>
                              <a:cubicBezTo>
                                <a:pt x="19050" y="952"/>
                                <a:pt x="19050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002" y="952"/>
                                <a:pt x="20002" y="952"/>
                                <a:pt x="20002" y="952"/>
                              </a:cubicBezTo>
                              <a:cubicBezTo>
                                <a:pt x="20955" y="952"/>
                                <a:pt x="20955" y="952"/>
                                <a:pt x="21908" y="952"/>
                              </a:cubicBezTo>
                              <a:cubicBezTo>
                                <a:pt x="21908" y="952"/>
                                <a:pt x="21908" y="952"/>
                                <a:pt x="21908" y="952"/>
                              </a:cubicBezTo>
                              <a:cubicBezTo>
                                <a:pt x="22860" y="952"/>
                                <a:pt x="23813" y="952"/>
                                <a:pt x="24765" y="1905"/>
                              </a:cubicBezTo>
                              <a:cubicBezTo>
                                <a:pt x="24765" y="1905"/>
                                <a:pt x="25717" y="1905"/>
                                <a:pt x="25717" y="1905"/>
                              </a:cubicBezTo>
                              <a:cubicBezTo>
                                <a:pt x="25717" y="1905"/>
                                <a:pt x="26670" y="1905"/>
                                <a:pt x="26670" y="1905"/>
                              </a:cubicBezTo>
                              <a:cubicBezTo>
                                <a:pt x="26670" y="1905"/>
                                <a:pt x="27623" y="1905"/>
                                <a:pt x="27623" y="1905"/>
                              </a:cubicBezTo>
                              <a:lnTo>
                                <a:pt x="27623" y="1905"/>
                              </a:lnTo>
                              <a:lnTo>
                                <a:pt x="30480" y="3810"/>
                              </a:lnTo>
                              <a:close/>
                              <a:moveTo>
                                <a:pt x="4763" y="0"/>
                              </a:move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3810" y="0"/>
                                <a:pt x="3810" y="0"/>
                                <a:pt x="4763" y="0"/>
                              </a:cubicBezTo>
                              <a:cubicBezTo>
                                <a:pt x="3810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lose/>
                              <a:moveTo>
                                <a:pt x="9525" y="0"/>
                              </a:moveTo>
                              <a:cubicBezTo>
                                <a:pt x="9525" y="0"/>
                                <a:pt x="8573" y="0"/>
                                <a:pt x="9525" y="0"/>
                              </a:cubicBezTo>
                              <a:cubicBezTo>
                                <a:pt x="8573" y="0"/>
                                <a:pt x="8573" y="0"/>
                                <a:pt x="9525" y="0"/>
                              </a:cubicBezTo>
                              <a:cubicBezTo>
                                <a:pt x="8573" y="0"/>
                                <a:pt x="8573" y="0"/>
                                <a:pt x="9525" y="0"/>
                              </a:cubicBezTo>
                              <a:cubicBezTo>
                                <a:pt x="8573" y="0"/>
                                <a:pt x="9525" y="0"/>
                                <a:pt x="9525" y="0"/>
                              </a:cubicBezTo>
                              <a:close/>
                              <a:moveTo>
                                <a:pt x="28575" y="2857"/>
                              </a:moveTo>
                              <a:cubicBezTo>
                                <a:pt x="28575" y="1905"/>
                                <a:pt x="28575" y="1905"/>
                                <a:pt x="28575" y="2857"/>
                              </a:cubicBezTo>
                              <a:cubicBezTo>
                                <a:pt x="28575" y="1905"/>
                                <a:pt x="28575" y="2857"/>
                                <a:pt x="28575" y="2857"/>
                              </a:cubicBezTo>
                              <a:cubicBezTo>
                                <a:pt x="28575" y="2857"/>
                                <a:pt x="28575" y="2857"/>
                                <a:pt x="28575" y="2857"/>
                              </a:cubicBezTo>
                              <a:cubicBezTo>
                                <a:pt x="28575" y="2857"/>
                                <a:pt x="28575" y="2857"/>
                                <a:pt x="2857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7" name="任意多边形: 形状 1880"/>
                        <p:cNvSpPr/>
                        <p:nvPr/>
                      </p:nvSpPr>
                      <p:spPr>
                        <a:xfrm>
                          <a:off x="4427220" y="34737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1998" name="任意多边形: 形状 1881"/>
                        <p:cNvSpPr/>
                        <p:nvPr/>
                      </p:nvSpPr>
                      <p:spPr>
                        <a:xfrm>
                          <a:off x="4424362" y="3471862"/>
                          <a:ext cx="3810" cy="1904"/>
                        </a:xfrm>
                        <a:custGeom>
                          <a:avLst/>
                          <a:gdLst>
                            <a:gd name="connsiteX0" fmla="*/ 3810 w 3810"/>
                            <a:gd name="connsiteY0" fmla="*/ 1905 h 1904"/>
                            <a:gd name="connsiteX1" fmla="*/ 2858 w 3810"/>
                            <a:gd name="connsiteY1" fmla="*/ 0 h 1904"/>
                            <a:gd name="connsiteX2" fmla="*/ 2858 w 3810"/>
                            <a:gd name="connsiteY2" fmla="*/ 0 h 1904"/>
                            <a:gd name="connsiteX3" fmla="*/ 2858 w 3810"/>
                            <a:gd name="connsiteY3" fmla="*/ 0 h 1904"/>
                            <a:gd name="connsiteX4" fmla="*/ 2858 w 3810"/>
                            <a:gd name="connsiteY4" fmla="*/ 0 h 1904"/>
                            <a:gd name="connsiteX5" fmla="*/ 2858 w 3810"/>
                            <a:gd name="connsiteY5" fmla="*/ 0 h 1904"/>
                            <a:gd name="connsiteX6" fmla="*/ 1905 w 3810"/>
                            <a:gd name="connsiteY6" fmla="*/ 0 h 1904"/>
                            <a:gd name="connsiteX7" fmla="*/ 952 w 3810"/>
                            <a:gd name="connsiteY7" fmla="*/ 0 h 1904"/>
                            <a:gd name="connsiteX8" fmla="*/ 952 w 3810"/>
                            <a:gd name="connsiteY8" fmla="*/ 0 h 1904"/>
                            <a:gd name="connsiteX9" fmla="*/ 952 w 3810"/>
                            <a:gd name="connsiteY9" fmla="*/ 0 h 1904"/>
                            <a:gd name="connsiteX10" fmla="*/ 952 w 3810"/>
                            <a:gd name="connsiteY10" fmla="*/ 0 h 1904"/>
                            <a:gd name="connsiteX11" fmla="*/ 0 w 3810"/>
                            <a:gd name="connsiteY11" fmla="*/ 0 h 1904"/>
                            <a:gd name="connsiteX12" fmla="*/ 0 w 3810"/>
                            <a:gd name="connsiteY12" fmla="*/ 1905 h 1904"/>
                            <a:gd name="connsiteX13" fmla="*/ 952 w 3810"/>
                            <a:gd name="connsiteY13" fmla="*/ 1905 h 1904"/>
                            <a:gd name="connsiteX14" fmla="*/ 1905 w 3810"/>
                            <a:gd name="connsiteY14" fmla="*/ 1905 h 1904"/>
                            <a:gd name="connsiteX15" fmla="*/ 3810 w 3810"/>
                            <a:gd name="connsiteY15" fmla="*/ 1905 h 1904"/>
                            <a:gd name="connsiteX16" fmla="*/ 3810 w 3810"/>
                            <a:gd name="connsiteY16" fmla="*/ 1905 h 1904"/>
                            <a:gd name="connsiteX17" fmla="*/ 3810 w 3810"/>
                            <a:gd name="connsiteY17" fmla="*/ 1905 h 1904"/>
                            <a:gd name="connsiteX18" fmla="*/ 3810 w 3810"/>
                            <a:gd name="connsiteY18" fmla="*/ 1905 h 1904"/>
                            <a:gd name="connsiteX19" fmla="*/ 3810 w 3810"/>
                            <a:gd name="connsiteY19" fmla="*/ 1905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10" h="1904">
                              <a:moveTo>
                                <a:pt x="3810" y="1905"/>
                              </a:moveTo>
                              <a:cubicBezTo>
                                <a:pt x="3810" y="953"/>
                                <a:pt x="2858" y="953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952" y="1905"/>
                              </a:cubicBezTo>
                              <a:cubicBezTo>
                                <a:pt x="952" y="1905"/>
                                <a:pt x="1905" y="1905"/>
                                <a:pt x="1905" y="1905"/>
                              </a:cubicBezTo>
                              <a:cubicBezTo>
                                <a:pt x="2858" y="1905"/>
                                <a:pt x="2858" y="1905"/>
                                <a:pt x="3810" y="1905"/>
                              </a:cubicBezTo>
                              <a:lnTo>
                                <a:pt x="3810" y="1905"/>
                              </a:ln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1999" name="图形 2"/>
                      <p:cNvGrpSpPr/>
                      <p:nvPr/>
                    </p:nvGrpSpPr>
                    <p:grpSpPr>
                      <a:xfrm>
                        <a:off x="4452937" y="3474719"/>
                        <a:ext cx="25717" cy="22859"/>
                        <a:chOff x="4452937" y="3474719"/>
                        <a:chExt cx="25717" cy="22859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2000" name="任意多边形: 形状 1883"/>
                        <p:cNvSpPr/>
                        <p:nvPr/>
                      </p:nvSpPr>
                      <p:spPr>
                        <a:xfrm>
                          <a:off x="4455795" y="34747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1" name="任意多边形: 形状 1884"/>
                        <p:cNvSpPr/>
                        <p:nvPr/>
                      </p:nvSpPr>
                      <p:spPr>
                        <a:xfrm>
                          <a:off x="4454842" y="3476624"/>
                          <a:ext cx="23812" cy="20954"/>
                        </a:xfrm>
                        <a:custGeom>
                          <a:avLst/>
                          <a:gdLst>
                            <a:gd name="connsiteX0" fmla="*/ 23813 w 23812"/>
                            <a:gd name="connsiteY0" fmla="*/ 16192 h 20954"/>
                            <a:gd name="connsiteX1" fmla="*/ 23813 w 23812"/>
                            <a:gd name="connsiteY1" fmla="*/ 16192 h 20954"/>
                            <a:gd name="connsiteX2" fmla="*/ 22860 w 23812"/>
                            <a:gd name="connsiteY2" fmla="*/ 15240 h 20954"/>
                            <a:gd name="connsiteX3" fmla="*/ 21908 w 23812"/>
                            <a:gd name="connsiteY3" fmla="*/ 14288 h 20954"/>
                            <a:gd name="connsiteX4" fmla="*/ 21908 w 23812"/>
                            <a:gd name="connsiteY4" fmla="*/ 13335 h 20954"/>
                            <a:gd name="connsiteX5" fmla="*/ 21908 w 23812"/>
                            <a:gd name="connsiteY5" fmla="*/ 13335 h 20954"/>
                            <a:gd name="connsiteX6" fmla="*/ 21908 w 23812"/>
                            <a:gd name="connsiteY6" fmla="*/ 13335 h 20954"/>
                            <a:gd name="connsiteX7" fmla="*/ 21908 w 23812"/>
                            <a:gd name="connsiteY7" fmla="*/ 12383 h 20954"/>
                            <a:gd name="connsiteX8" fmla="*/ 20955 w 23812"/>
                            <a:gd name="connsiteY8" fmla="*/ 12383 h 20954"/>
                            <a:gd name="connsiteX9" fmla="*/ 20003 w 23812"/>
                            <a:gd name="connsiteY9" fmla="*/ 12383 h 20954"/>
                            <a:gd name="connsiteX10" fmla="*/ 20003 w 23812"/>
                            <a:gd name="connsiteY10" fmla="*/ 12383 h 20954"/>
                            <a:gd name="connsiteX11" fmla="*/ 20003 w 23812"/>
                            <a:gd name="connsiteY11" fmla="*/ 12383 h 20954"/>
                            <a:gd name="connsiteX12" fmla="*/ 19050 w 23812"/>
                            <a:gd name="connsiteY12" fmla="*/ 12383 h 20954"/>
                            <a:gd name="connsiteX13" fmla="*/ 18098 w 23812"/>
                            <a:gd name="connsiteY13" fmla="*/ 11430 h 20954"/>
                            <a:gd name="connsiteX14" fmla="*/ 17145 w 23812"/>
                            <a:gd name="connsiteY14" fmla="*/ 11430 h 20954"/>
                            <a:gd name="connsiteX15" fmla="*/ 17145 w 23812"/>
                            <a:gd name="connsiteY15" fmla="*/ 11430 h 20954"/>
                            <a:gd name="connsiteX16" fmla="*/ 17145 w 23812"/>
                            <a:gd name="connsiteY16" fmla="*/ 11430 h 20954"/>
                            <a:gd name="connsiteX17" fmla="*/ 16193 w 23812"/>
                            <a:gd name="connsiteY17" fmla="*/ 11430 h 20954"/>
                            <a:gd name="connsiteX18" fmla="*/ 15240 w 23812"/>
                            <a:gd name="connsiteY18" fmla="*/ 11430 h 20954"/>
                            <a:gd name="connsiteX19" fmla="*/ 15240 w 23812"/>
                            <a:gd name="connsiteY19" fmla="*/ 11430 h 20954"/>
                            <a:gd name="connsiteX20" fmla="*/ 15240 w 23812"/>
                            <a:gd name="connsiteY20" fmla="*/ 11430 h 20954"/>
                            <a:gd name="connsiteX21" fmla="*/ 15240 w 23812"/>
                            <a:gd name="connsiteY21" fmla="*/ 11430 h 20954"/>
                            <a:gd name="connsiteX22" fmla="*/ 15240 w 23812"/>
                            <a:gd name="connsiteY22" fmla="*/ 11430 h 20954"/>
                            <a:gd name="connsiteX23" fmla="*/ 15240 w 23812"/>
                            <a:gd name="connsiteY23" fmla="*/ 11430 h 20954"/>
                            <a:gd name="connsiteX24" fmla="*/ 15240 w 23812"/>
                            <a:gd name="connsiteY24" fmla="*/ 11430 h 20954"/>
                            <a:gd name="connsiteX25" fmla="*/ 15240 w 23812"/>
                            <a:gd name="connsiteY25" fmla="*/ 11430 h 20954"/>
                            <a:gd name="connsiteX26" fmla="*/ 14288 w 23812"/>
                            <a:gd name="connsiteY26" fmla="*/ 10478 h 20954"/>
                            <a:gd name="connsiteX27" fmla="*/ 13335 w 23812"/>
                            <a:gd name="connsiteY27" fmla="*/ 10478 h 20954"/>
                            <a:gd name="connsiteX28" fmla="*/ 13335 w 23812"/>
                            <a:gd name="connsiteY28" fmla="*/ 10478 h 20954"/>
                            <a:gd name="connsiteX29" fmla="*/ 13335 w 23812"/>
                            <a:gd name="connsiteY29" fmla="*/ 10478 h 20954"/>
                            <a:gd name="connsiteX30" fmla="*/ 13335 w 23812"/>
                            <a:gd name="connsiteY30" fmla="*/ 10478 h 20954"/>
                            <a:gd name="connsiteX31" fmla="*/ 12383 w 23812"/>
                            <a:gd name="connsiteY31" fmla="*/ 10478 h 20954"/>
                            <a:gd name="connsiteX32" fmla="*/ 10478 w 23812"/>
                            <a:gd name="connsiteY32" fmla="*/ 9525 h 20954"/>
                            <a:gd name="connsiteX33" fmla="*/ 8573 w 23812"/>
                            <a:gd name="connsiteY33" fmla="*/ 8572 h 20954"/>
                            <a:gd name="connsiteX34" fmla="*/ 6668 w 23812"/>
                            <a:gd name="connsiteY34" fmla="*/ 7620 h 20954"/>
                            <a:gd name="connsiteX35" fmla="*/ 4763 w 23812"/>
                            <a:gd name="connsiteY35" fmla="*/ 6667 h 20954"/>
                            <a:gd name="connsiteX36" fmla="*/ 4763 w 23812"/>
                            <a:gd name="connsiteY36" fmla="*/ 6667 h 20954"/>
                            <a:gd name="connsiteX37" fmla="*/ 3810 w 23812"/>
                            <a:gd name="connsiteY37" fmla="*/ 6667 h 20954"/>
                            <a:gd name="connsiteX38" fmla="*/ 3810 w 23812"/>
                            <a:gd name="connsiteY38" fmla="*/ 6667 h 20954"/>
                            <a:gd name="connsiteX39" fmla="*/ 3810 w 23812"/>
                            <a:gd name="connsiteY39" fmla="*/ 6667 h 20954"/>
                            <a:gd name="connsiteX40" fmla="*/ 3810 w 23812"/>
                            <a:gd name="connsiteY40" fmla="*/ 6667 h 20954"/>
                            <a:gd name="connsiteX41" fmla="*/ 2858 w 23812"/>
                            <a:gd name="connsiteY41" fmla="*/ 6667 h 20954"/>
                            <a:gd name="connsiteX42" fmla="*/ 1905 w 23812"/>
                            <a:gd name="connsiteY42" fmla="*/ 6667 h 20954"/>
                            <a:gd name="connsiteX43" fmla="*/ 1905 w 23812"/>
                            <a:gd name="connsiteY43" fmla="*/ 6667 h 20954"/>
                            <a:gd name="connsiteX44" fmla="*/ 953 w 23812"/>
                            <a:gd name="connsiteY44" fmla="*/ 6667 h 20954"/>
                            <a:gd name="connsiteX45" fmla="*/ 953 w 23812"/>
                            <a:gd name="connsiteY45" fmla="*/ 6667 h 20954"/>
                            <a:gd name="connsiteX46" fmla="*/ 953 w 23812"/>
                            <a:gd name="connsiteY46" fmla="*/ 6667 h 20954"/>
                            <a:gd name="connsiteX47" fmla="*/ 953 w 23812"/>
                            <a:gd name="connsiteY47" fmla="*/ 4763 h 20954"/>
                            <a:gd name="connsiteX48" fmla="*/ 953 w 23812"/>
                            <a:gd name="connsiteY48" fmla="*/ 4763 h 20954"/>
                            <a:gd name="connsiteX49" fmla="*/ 953 w 23812"/>
                            <a:gd name="connsiteY49" fmla="*/ 4763 h 20954"/>
                            <a:gd name="connsiteX50" fmla="*/ 953 w 23812"/>
                            <a:gd name="connsiteY50" fmla="*/ 4763 h 20954"/>
                            <a:gd name="connsiteX51" fmla="*/ 953 w 23812"/>
                            <a:gd name="connsiteY51" fmla="*/ 4763 h 20954"/>
                            <a:gd name="connsiteX52" fmla="*/ 0 w 23812"/>
                            <a:gd name="connsiteY52" fmla="*/ 4763 h 20954"/>
                            <a:gd name="connsiteX53" fmla="*/ 953 w 23812"/>
                            <a:gd name="connsiteY53" fmla="*/ 4763 h 20954"/>
                            <a:gd name="connsiteX54" fmla="*/ 953 w 23812"/>
                            <a:gd name="connsiteY54" fmla="*/ 5715 h 20954"/>
                            <a:gd name="connsiteX55" fmla="*/ 953 w 23812"/>
                            <a:gd name="connsiteY55" fmla="*/ 5715 h 20954"/>
                            <a:gd name="connsiteX56" fmla="*/ 953 w 23812"/>
                            <a:gd name="connsiteY56" fmla="*/ 5715 h 20954"/>
                            <a:gd name="connsiteX57" fmla="*/ 1905 w 23812"/>
                            <a:gd name="connsiteY57" fmla="*/ 5715 h 20954"/>
                            <a:gd name="connsiteX58" fmla="*/ 3810 w 23812"/>
                            <a:gd name="connsiteY58" fmla="*/ 6667 h 20954"/>
                            <a:gd name="connsiteX59" fmla="*/ 4763 w 23812"/>
                            <a:gd name="connsiteY59" fmla="*/ 6667 h 20954"/>
                            <a:gd name="connsiteX60" fmla="*/ 4763 w 23812"/>
                            <a:gd name="connsiteY60" fmla="*/ 6667 h 20954"/>
                            <a:gd name="connsiteX61" fmla="*/ 5715 w 23812"/>
                            <a:gd name="connsiteY61" fmla="*/ 7620 h 20954"/>
                            <a:gd name="connsiteX62" fmla="*/ 7620 w 23812"/>
                            <a:gd name="connsiteY62" fmla="*/ 8572 h 20954"/>
                            <a:gd name="connsiteX63" fmla="*/ 9525 w 23812"/>
                            <a:gd name="connsiteY63" fmla="*/ 9525 h 20954"/>
                            <a:gd name="connsiteX64" fmla="*/ 10478 w 23812"/>
                            <a:gd name="connsiteY64" fmla="*/ 10478 h 20954"/>
                            <a:gd name="connsiteX65" fmla="*/ 11430 w 23812"/>
                            <a:gd name="connsiteY65" fmla="*/ 11430 h 20954"/>
                            <a:gd name="connsiteX66" fmla="*/ 11430 w 23812"/>
                            <a:gd name="connsiteY66" fmla="*/ 11430 h 20954"/>
                            <a:gd name="connsiteX67" fmla="*/ 11430 w 23812"/>
                            <a:gd name="connsiteY67" fmla="*/ 11430 h 20954"/>
                            <a:gd name="connsiteX68" fmla="*/ 11430 w 23812"/>
                            <a:gd name="connsiteY68" fmla="*/ 11430 h 20954"/>
                            <a:gd name="connsiteX69" fmla="*/ 12383 w 23812"/>
                            <a:gd name="connsiteY69" fmla="*/ 11430 h 20954"/>
                            <a:gd name="connsiteX70" fmla="*/ 13335 w 23812"/>
                            <a:gd name="connsiteY70" fmla="*/ 12383 h 20954"/>
                            <a:gd name="connsiteX71" fmla="*/ 14288 w 23812"/>
                            <a:gd name="connsiteY71" fmla="*/ 13335 h 20954"/>
                            <a:gd name="connsiteX72" fmla="*/ 14288 w 23812"/>
                            <a:gd name="connsiteY72" fmla="*/ 13335 h 20954"/>
                            <a:gd name="connsiteX73" fmla="*/ 14288 w 23812"/>
                            <a:gd name="connsiteY73" fmla="*/ 13335 h 20954"/>
                            <a:gd name="connsiteX74" fmla="*/ 14288 w 23812"/>
                            <a:gd name="connsiteY74" fmla="*/ 13335 h 20954"/>
                            <a:gd name="connsiteX75" fmla="*/ 14288 w 23812"/>
                            <a:gd name="connsiteY75" fmla="*/ 13335 h 20954"/>
                            <a:gd name="connsiteX76" fmla="*/ 14288 w 23812"/>
                            <a:gd name="connsiteY76" fmla="*/ 13335 h 20954"/>
                            <a:gd name="connsiteX77" fmla="*/ 14288 w 23812"/>
                            <a:gd name="connsiteY77" fmla="*/ 13335 h 20954"/>
                            <a:gd name="connsiteX78" fmla="*/ 14288 w 23812"/>
                            <a:gd name="connsiteY78" fmla="*/ 13335 h 20954"/>
                            <a:gd name="connsiteX79" fmla="*/ 15240 w 23812"/>
                            <a:gd name="connsiteY79" fmla="*/ 13335 h 20954"/>
                            <a:gd name="connsiteX80" fmla="*/ 16193 w 23812"/>
                            <a:gd name="connsiteY80" fmla="*/ 14288 h 20954"/>
                            <a:gd name="connsiteX81" fmla="*/ 17145 w 23812"/>
                            <a:gd name="connsiteY81" fmla="*/ 15240 h 20954"/>
                            <a:gd name="connsiteX82" fmla="*/ 17145 w 23812"/>
                            <a:gd name="connsiteY82" fmla="*/ 15240 h 20954"/>
                            <a:gd name="connsiteX83" fmla="*/ 17145 w 23812"/>
                            <a:gd name="connsiteY83" fmla="*/ 15240 h 20954"/>
                            <a:gd name="connsiteX84" fmla="*/ 17145 w 23812"/>
                            <a:gd name="connsiteY84" fmla="*/ 15240 h 20954"/>
                            <a:gd name="connsiteX85" fmla="*/ 17145 w 23812"/>
                            <a:gd name="connsiteY85" fmla="*/ 15240 h 20954"/>
                            <a:gd name="connsiteX86" fmla="*/ 18098 w 23812"/>
                            <a:gd name="connsiteY86" fmla="*/ 16192 h 20954"/>
                            <a:gd name="connsiteX87" fmla="*/ 18098 w 23812"/>
                            <a:gd name="connsiteY87" fmla="*/ 16192 h 20954"/>
                            <a:gd name="connsiteX88" fmla="*/ 20003 w 23812"/>
                            <a:gd name="connsiteY88" fmla="*/ 18097 h 20954"/>
                            <a:gd name="connsiteX89" fmla="*/ 20955 w 23812"/>
                            <a:gd name="connsiteY89" fmla="*/ 19050 h 20954"/>
                            <a:gd name="connsiteX90" fmla="*/ 21908 w 23812"/>
                            <a:gd name="connsiteY90" fmla="*/ 20003 h 20954"/>
                            <a:gd name="connsiteX91" fmla="*/ 22860 w 23812"/>
                            <a:gd name="connsiteY91" fmla="*/ 20955 h 20954"/>
                            <a:gd name="connsiteX92" fmla="*/ 22860 w 23812"/>
                            <a:gd name="connsiteY92" fmla="*/ 20955 h 20954"/>
                            <a:gd name="connsiteX93" fmla="*/ 23813 w 23812"/>
                            <a:gd name="connsiteY93" fmla="*/ 16192 h 20954"/>
                            <a:gd name="connsiteX94" fmla="*/ 3810 w 23812"/>
                            <a:gd name="connsiteY94" fmla="*/ 0 h 20954"/>
                            <a:gd name="connsiteX95" fmla="*/ 3810 w 23812"/>
                            <a:gd name="connsiteY95" fmla="*/ 0 h 20954"/>
                            <a:gd name="connsiteX96" fmla="*/ 3810 w 23812"/>
                            <a:gd name="connsiteY96" fmla="*/ 0 h 20954"/>
                            <a:gd name="connsiteX97" fmla="*/ 3810 w 23812"/>
                            <a:gd name="connsiteY97" fmla="*/ 0 h 20954"/>
                            <a:gd name="connsiteX98" fmla="*/ 3810 w 23812"/>
                            <a:gd name="connsiteY98" fmla="*/ 0 h 20954"/>
                            <a:gd name="connsiteX99" fmla="*/ 7620 w 23812"/>
                            <a:gd name="connsiteY99" fmla="*/ 1905 h 20954"/>
                            <a:gd name="connsiteX100" fmla="*/ 7620 w 23812"/>
                            <a:gd name="connsiteY100" fmla="*/ 1905 h 20954"/>
                            <a:gd name="connsiteX101" fmla="*/ 7620 w 23812"/>
                            <a:gd name="connsiteY101" fmla="*/ 1905 h 20954"/>
                            <a:gd name="connsiteX102" fmla="*/ 7620 w 23812"/>
                            <a:gd name="connsiteY102" fmla="*/ 1905 h 20954"/>
                            <a:gd name="connsiteX103" fmla="*/ 7620 w 23812"/>
                            <a:gd name="connsiteY103" fmla="*/ 1905 h 20954"/>
                            <a:gd name="connsiteX104" fmla="*/ 22860 w 23812"/>
                            <a:gd name="connsiteY104" fmla="*/ 14288 h 20954"/>
                            <a:gd name="connsiteX105" fmla="*/ 22860 w 23812"/>
                            <a:gd name="connsiteY105" fmla="*/ 14288 h 20954"/>
                            <a:gd name="connsiteX106" fmla="*/ 22860 w 23812"/>
                            <a:gd name="connsiteY106" fmla="*/ 14288 h 20954"/>
                            <a:gd name="connsiteX107" fmla="*/ 22860 w 23812"/>
                            <a:gd name="connsiteY107" fmla="*/ 14288 h 20954"/>
                            <a:gd name="connsiteX108" fmla="*/ 22860 w 23812"/>
                            <a:gd name="connsiteY108" fmla="*/ 14288 h 2095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3812" h="20954">
                              <a:moveTo>
                                <a:pt x="23813" y="16192"/>
                              </a:moveTo>
                              <a:cubicBezTo>
                                <a:pt x="23813" y="16192"/>
                                <a:pt x="23813" y="16192"/>
                                <a:pt x="23813" y="16192"/>
                              </a:cubicBezTo>
                              <a:cubicBezTo>
                                <a:pt x="23813" y="15240"/>
                                <a:pt x="22860" y="15240"/>
                                <a:pt x="22860" y="15240"/>
                              </a:cubicBezTo>
                              <a:cubicBezTo>
                                <a:pt x="22860" y="15240"/>
                                <a:pt x="21908" y="15240"/>
                                <a:pt x="21908" y="14288"/>
                              </a:cubicBezTo>
                              <a:cubicBezTo>
                                <a:pt x="21908" y="14288"/>
                                <a:pt x="21908" y="14288"/>
                                <a:pt x="21908" y="13335"/>
                              </a:cubicBezTo>
                              <a:cubicBezTo>
                                <a:pt x="21908" y="13335"/>
                                <a:pt x="21908" y="13335"/>
                                <a:pt x="21908" y="13335"/>
                              </a:cubicBezTo>
                              <a:cubicBezTo>
                                <a:pt x="21908" y="13335"/>
                                <a:pt x="21908" y="13335"/>
                                <a:pt x="21908" y="13335"/>
                              </a:cubicBezTo>
                              <a:cubicBezTo>
                                <a:pt x="21908" y="13335"/>
                                <a:pt x="21908" y="13335"/>
                                <a:pt x="21908" y="12383"/>
                              </a:cubicBezTo>
                              <a:cubicBezTo>
                                <a:pt x="21908" y="12383"/>
                                <a:pt x="21908" y="12383"/>
                                <a:pt x="20955" y="12383"/>
                              </a:cubicBezTo>
                              <a:cubicBezTo>
                                <a:pt x="20955" y="12383"/>
                                <a:pt x="20955" y="11430"/>
                                <a:pt x="20003" y="12383"/>
                              </a:cubicBezTo>
                              <a:cubicBezTo>
                                <a:pt x="20003" y="12383"/>
                                <a:pt x="20003" y="12383"/>
                                <a:pt x="20003" y="12383"/>
                              </a:cubicBezTo>
                              <a:cubicBezTo>
                                <a:pt x="20003" y="12383"/>
                                <a:pt x="20003" y="12383"/>
                                <a:pt x="20003" y="12383"/>
                              </a:cubicBezTo>
                              <a:cubicBezTo>
                                <a:pt x="20003" y="12383"/>
                                <a:pt x="20003" y="12383"/>
                                <a:pt x="19050" y="12383"/>
                              </a:cubicBezTo>
                              <a:cubicBezTo>
                                <a:pt x="19050" y="12383"/>
                                <a:pt x="19050" y="12383"/>
                                <a:pt x="18098" y="11430"/>
                              </a:cubicBezTo>
                              <a:cubicBezTo>
                                <a:pt x="18098" y="11430"/>
                                <a:pt x="18098" y="11430"/>
                                <a:pt x="17145" y="11430"/>
                              </a:cubicBezTo>
                              <a:cubicBezTo>
                                <a:pt x="17145" y="11430"/>
                                <a:pt x="17145" y="11430"/>
                                <a:pt x="17145" y="11430"/>
                              </a:cubicBezTo>
                              <a:cubicBezTo>
                                <a:pt x="17145" y="11430"/>
                                <a:pt x="17145" y="11430"/>
                                <a:pt x="17145" y="11430"/>
                              </a:cubicBezTo>
                              <a:cubicBezTo>
                                <a:pt x="17145" y="11430"/>
                                <a:pt x="16193" y="11430"/>
                                <a:pt x="16193" y="11430"/>
                              </a:cubicBezTo>
                              <a:cubicBezTo>
                                <a:pt x="16193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4288" y="11430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2383" y="10478"/>
                              </a:cubicBezTo>
                              <a:cubicBezTo>
                                <a:pt x="11430" y="10478"/>
                                <a:pt x="11430" y="9525"/>
                                <a:pt x="10478" y="9525"/>
                              </a:cubicBezTo>
                              <a:cubicBezTo>
                                <a:pt x="9525" y="9525"/>
                                <a:pt x="9525" y="8572"/>
                                <a:pt x="8573" y="8572"/>
                              </a:cubicBezTo>
                              <a:cubicBezTo>
                                <a:pt x="7620" y="8572"/>
                                <a:pt x="7620" y="7620"/>
                                <a:pt x="6668" y="7620"/>
                              </a:cubicBezTo>
                              <a:cubicBezTo>
                                <a:pt x="5715" y="7620"/>
                                <a:pt x="5715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2858" y="6667"/>
                              </a:cubicBezTo>
                              <a:cubicBezTo>
                                <a:pt x="2858" y="6667"/>
                                <a:pt x="2858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5715"/>
                                <a:pt x="953" y="5715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0" y="4763"/>
                              </a:cubicBezTo>
                              <a:cubicBezTo>
                                <a:pt x="0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4763"/>
                                <a:pt x="953" y="5715"/>
                                <a:pt x="1905" y="5715"/>
                              </a:cubicBezTo>
                              <a:cubicBezTo>
                                <a:pt x="2858" y="5715"/>
                                <a:pt x="2858" y="6667"/>
                                <a:pt x="3810" y="6667"/>
                              </a:cubicBezTo>
                              <a:cubicBezTo>
                                <a:pt x="3810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5715" y="6667"/>
                                <a:pt x="5715" y="6667"/>
                                <a:pt x="5715" y="7620"/>
                              </a:cubicBezTo>
                              <a:cubicBezTo>
                                <a:pt x="6668" y="7620"/>
                                <a:pt x="6668" y="7620"/>
                                <a:pt x="7620" y="8572"/>
                              </a:cubicBezTo>
                              <a:cubicBezTo>
                                <a:pt x="8573" y="8572"/>
                                <a:pt x="8573" y="9525"/>
                                <a:pt x="9525" y="9525"/>
                              </a:cubicBezTo>
                              <a:cubicBezTo>
                                <a:pt x="9525" y="9525"/>
                                <a:pt x="9525" y="9525"/>
                                <a:pt x="10478" y="10478"/>
                              </a:cubicBezTo>
                              <a:cubicBezTo>
                                <a:pt x="10478" y="10478"/>
                                <a:pt x="11430" y="10478"/>
                                <a:pt x="11430" y="11430"/>
                              </a:cubicBezTo>
                              <a:cubicBezTo>
                                <a:pt x="11430" y="12383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2383" y="11430"/>
                              </a:cubicBezTo>
                              <a:cubicBezTo>
                                <a:pt x="12383" y="11430"/>
                                <a:pt x="12383" y="11430"/>
                                <a:pt x="13335" y="12383"/>
                              </a:cubicBezTo>
                              <a:cubicBezTo>
                                <a:pt x="13335" y="12383"/>
                                <a:pt x="14288" y="12383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5240" y="13335"/>
                              </a:cubicBezTo>
                              <a:cubicBezTo>
                                <a:pt x="15240" y="13335"/>
                                <a:pt x="16193" y="14288"/>
                                <a:pt x="16193" y="14288"/>
                              </a:cubicBezTo>
                              <a:cubicBezTo>
                                <a:pt x="16193" y="14288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8098" y="15240"/>
                                <a:pt x="18098" y="15240"/>
                                <a:pt x="18098" y="16192"/>
                              </a:cubicBezTo>
                              <a:cubicBezTo>
                                <a:pt x="18098" y="16192"/>
                                <a:pt x="18098" y="16192"/>
                                <a:pt x="18098" y="16192"/>
                              </a:cubicBezTo>
                              <a:cubicBezTo>
                                <a:pt x="19050" y="17145"/>
                                <a:pt x="20003" y="18097"/>
                                <a:pt x="20003" y="18097"/>
                              </a:cubicBezTo>
                              <a:cubicBezTo>
                                <a:pt x="20003" y="18097"/>
                                <a:pt x="20955" y="19050"/>
                                <a:pt x="20955" y="19050"/>
                              </a:cubicBezTo>
                              <a:cubicBezTo>
                                <a:pt x="20955" y="19050"/>
                                <a:pt x="20955" y="20003"/>
                                <a:pt x="21908" y="20003"/>
                              </a:cubicBezTo>
                              <a:cubicBezTo>
                                <a:pt x="21908" y="20003"/>
                                <a:pt x="21908" y="20955"/>
                                <a:pt x="22860" y="20955"/>
                              </a:cubicBezTo>
                              <a:lnTo>
                                <a:pt x="22860" y="20955"/>
                              </a:lnTo>
                              <a:lnTo>
                                <a:pt x="23813" y="16192"/>
                              </a:lnTo>
                              <a:close/>
                              <a:moveTo>
                                <a:pt x="3810" y="0"/>
                              </a:move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lose/>
                              <a:moveTo>
                                <a:pt x="7620" y="1905"/>
                              </a:move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lose/>
                              <a:moveTo>
                                <a:pt x="22860" y="14288"/>
                              </a:moveTo>
                              <a:cubicBezTo>
                                <a:pt x="22860" y="14288"/>
                                <a:pt x="22860" y="14288"/>
                                <a:pt x="22860" y="14288"/>
                              </a:cubicBezTo>
                              <a:cubicBezTo>
                                <a:pt x="22860" y="14288"/>
                                <a:pt x="22860" y="14288"/>
                                <a:pt x="22860" y="14288"/>
                              </a:cubicBezTo>
                              <a:cubicBezTo>
                                <a:pt x="22860" y="14288"/>
                                <a:pt x="22860" y="14288"/>
                                <a:pt x="22860" y="14288"/>
                              </a:cubicBezTo>
                              <a:cubicBezTo>
                                <a:pt x="22860" y="14288"/>
                                <a:pt x="22860" y="14288"/>
                                <a:pt x="22860" y="142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2" name="任意多边形: 形状 1885"/>
                        <p:cNvSpPr/>
                        <p:nvPr/>
                      </p:nvSpPr>
                      <p:spPr>
                        <a:xfrm>
                          <a:off x="4456747" y="347757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3" name="任意多边形: 形状 1886"/>
                        <p:cNvSpPr/>
                        <p:nvPr/>
                      </p:nvSpPr>
                      <p:spPr>
                        <a:xfrm>
                          <a:off x="4452937" y="3475671"/>
                          <a:ext cx="4762" cy="1905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1905 h 1905"/>
                            <a:gd name="connsiteX1" fmla="*/ 4763 w 4762"/>
                            <a:gd name="connsiteY1" fmla="*/ 0 h 1905"/>
                            <a:gd name="connsiteX2" fmla="*/ 4763 w 4762"/>
                            <a:gd name="connsiteY2" fmla="*/ 0 h 1905"/>
                            <a:gd name="connsiteX3" fmla="*/ 4763 w 4762"/>
                            <a:gd name="connsiteY3" fmla="*/ 0 h 1905"/>
                            <a:gd name="connsiteX4" fmla="*/ 4763 w 4762"/>
                            <a:gd name="connsiteY4" fmla="*/ 0 h 1905"/>
                            <a:gd name="connsiteX5" fmla="*/ 4763 w 4762"/>
                            <a:gd name="connsiteY5" fmla="*/ 0 h 1905"/>
                            <a:gd name="connsiteX6" fmla="*/ 3810 w 4762"/>
                            <a:gd name="connsiteY6" fmla="*/ 0 h 1905"/>
                            <a:gd name="connsiteX7" fmla="*/ 2858 w 4762"/>
                            <a:gd name="connsiteY7" fmla="*/ 0 h 1905"/>
                            <a:gd name="connsiteX8" fmla="*/ 1905 w 4762"/>
                            <a:gd name="connsiteY8" fmla="*/ 0 h 1905"/>
                            <a:gd name="connsiteX9" fmla="*/ 1905 w 4762"/>
                            <a:gd name="connsiteY9" fmla="*/ 0 h 1905"/>
                            <a:gd name="connsiteX10" fmla="*/ 1905 w 4762"/>
                            <a:gd name="connsiteY10" fmla="*/ 0 h 1905"/>
                            <a:gd name="connsiteX11" fmla="*/ 952 w 4762"/>
                            <a:gd name="connsiteY11" fmla="*/ 0 h 1905"/>
                            <a:gd name="connsiteX12" fmla="*/ 0 w 4762"/>
                            <a:gd name="connsiteY12" fmla="*/ 1905 h 1905"/>
                            <a:gd name="connsiteX13" fmla="*/ 952 w 4762"/>
                            <a:gd name="connsiteY13" fmla="*/ 1905 h 1905"/>
                            <a:gd name="connsiteX14" fmla="*/ 1905 w 4762"/>
                            <a:gd name="connsiteY14" fmla="*/ 1905 h 1905"/>
                            <a:gd name="connsiteX15" fmla="*/ 4763 w 4762"/>
                            <a:gd name="connsiteY15" fmla="*/ 1905 h 1905"/>
                            <a:gd name="connsiteX16" fmla="*/ 4763 w 4762"/>
                            <a:gd name="connsiteY16" fmla="*/ 1905 h 1905"/>
                            <a:gd name="connsiteX17" fmla="*/ 4763 w 4762"/>
                            <a:gd name="connsiteY17" fmla="*/ 1905 h 1905"/>
                            <a:gd name="connsiteX18" fmla="*/ 4763 w 4762"/>
                            <a:gd name="connsiteY18" fmla="*/ 1905 h 1905"/>
                            <a:gd name="connsiteX19" fmla="*/ 4763 w 4762"/>
                            <a:gd name="connsiteY19" fmla="*/ 1905 h 1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1905">
                              <a:moveTo>
                                <a:pt x="4763" y="1905"/>
                              </a:moveTo>
                              <a:cubicBezTo>
                                <a:pt x="4763" y="953"/>
                                <a:pt x="4763" y="953"/>
                                <a:pt x="4763" y="0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952" y="1905"/>
                              </a:cubicBezTo>
                              <a:cubicBezTo>
                                <a:pt x="952" y="1905"/>
                                <a:pt x="1905" y="1905"/>
                                <a:pt x="1905" y="1905"/>
                              </a:cubicBezTo>
                              <a:cubicBezTo>
                                <a:pt x="3810" y="953"/>
                                <a:pt x="3810" y="1905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3810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04" name="图形 2"/>
                      <p:cNvGrpSpPr/>
                      <p:nvPr/>
                    </p:nvGrpSpPr>
                    <p:grpSpPr>
                      <a:xfrm>
                        <a:off x="4480560" y="3490912"/>
                        <a:ext cx="20954" cy="27622"/>
                        <a:chOff x="4480560" y="3490912"/>
                        <a:chExt cx="20954" cy="27622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2005" name="任意多边形: 形状 1888"/>
                        <p:cNvSpPr/>
                        <p:nvPr/>
                      </p:nvSpPr>
                      <p:spPr>
                        <a:xfrm>
                          <a:off x="4480560" y="34918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6" name="任意多边形: 形状 1889"/>
                        <p:cNvSpPr/>
                        <p:nvPr/>
                      </p:nvSpPr>
                      <p:spPr>
                        <a:xfrm>
                          <a:off x="4482041" y="3491864"/>
                          <a:ext cx="19473" cy="26669"/>
                        </a:xfrm>
                        <a:custGeom>
                          <a:avLst/>
                          <a:gdLst>
                            <a:gd name="connsiteX0" fmla="*/ 12806 w 19473"/>
                            <a:gd name="connsiteY0" fmla="*/ 26670 h 26669"/>
                            <a:gd name="connsiteX1" fmla="*/ 12806 w 19473"/>
                            <a:gd name="connsiteY1" fmla="*/ 26670 h 26669"/>
                            <a:gd name="connsiteX2" fmla="*/ 11853 w 19473"/>
                            <a:gd name="connsiteY2" fmla="*/ 24765 h 26669"/>
                            <a:gd name="connsiteX3" fmla="*/ 10901 w 19473"/>
                            <a:gd name="connsiteY3" fmla="*/ 23813 h 26669"/>
                            <a:gd name="connsiteX4" fmla="*/ 10901 w 19473"/>
                            <a:gd name="connsiteY4" fmla="*/ 22860 h 26669"/>
                            <a:gd name="connsiteX5" fmla="*/ 10901 w 19473"/>
                            <a:gd name="connsiteY5" fmla="*/ 22860 h 26669"/>
                            <a:gd name="connsiteX6" fmla="*/ 10901 w 19473"/>
                            <a:gd name="connsiteY6" fmla="*/ 21907 h 26669"/>
                            <a:gd name="connsiteX7" fmla="*/ 10901 w 19473"/>
                            <a:gd name="connsiteY7" fmla="*/ 20955 h 26669"/>
                            <a:gd name="connsiteX8" fmla="*/ 10901 w 19473"/>
                            <a:gd name="connsiteY8" fmla="*/ 20002 h 26669"/>
                            <a:gd name="connsiteX9" fmla="*/ 10901 w 19473"/>
                            <a:gd name="connsiteY9" fmla="*/ 19050 h 26669"/>
                            <a:gd name="connsiteX10" fmla="*/ 10901 w 19473"/>
                            <a:gd name="connsiteY10" fmla="*/ 19050 h 26669"/>
                            <a:gd name="connsiteX11" fmla="*/ 10901 w 19473"/>
                            <a:gd name="connsiteY11" fmla="*/ 19050 h 26669"/>
                            <a:gd name="connsiteX12" fmla="*/ 10901 w 19473"/>
                            <a:gd name="connsiteY12" fmla="*/ 18097 h 26669"/>
                            <a:gd name="connsiteX13" fmla="*/ 10901 w 19473"/>
                            <a:gd name="connsiteY13" fmla="*/ 17145 h 26669"/>
                            <a:gd name="connsiteX14" fmla="*/ 10901 w 19473"/>
                            <a:gd name="connsiteY14" fmla="*/ 16192 h 26669"/>
                            <a:gd name="connsiteX15" fmla="*/ 10901 w 19473"/>
                            <a:gd name="connsiteY15" fmla="*/ 16192 h 26669"/>
                            <a:gd name="connsiteX16" fmla="*/ 10901 w 19473"/>
                            <a:gd name="connsiteY16" fmla="*/ 16192 h 26669"/>
                            <a:gd name="connsiteX17" fmla="*/ 9948 w 19473"/>
                            <a:gd name="connsiteY17" fmla="*/ 15240 h 26669"/>
                            <a:gd name="connsiteX18" fmla="*/ 9948 w 19473"/>
                            <a:gd name="connsiteY18" fmla="*/ 14288 h 26669"/>
                            <a:gd name="connsiteX19" fmla="*/ 9948 w 19473"/>
                            <a:gd name="connsiteY19" fmla="*/ 14288 h 26669"/>
                            <a:gd name="connsiteX20" fmla="*/ 9948 w 19473"/>
                            <a:gd name="connsiteY20" fmla="*/ 13335 h 26669"/>
                            <a:gd name="connsiteX21" fmla="*/ 9948 w 19473"/>
                            <a:gd name="connsiteY21" fmla="*/ 13335 h 26669"/>
                            <a:gd name="connsiteX22" fmla="*/ 9948 w 19473"/>
                            <a:gd name="connsiteY22" fmla="*/ 13335 h 26669"/>
                            <a:gd name="connsiteX23" fmla="*/ 9948 w 19473"/>
                            <a:gd name="connsiteY23" fmla="*/ 13335 h 26669"/>
                            <a:gd name="connsiteX24" fmla="*/ 9948 w 19473"/>
                            <a:gd name="connsiteY24" fmla="*/ 13335 h 26669"/>
                            <a:gd name="connsiteX25" fmla="*/ 9948 w 19473"/>
                            <a:gd name="connsiteY25" fmla="*/ 13335 h 26669"/>
                            <a:gd name="connsiteX26" fmla="*/ 8996 w 19473"/>
                            <a:gd name="connsiteY26" fmla="*/ 12382 h 26669"/>
                            <a:gd name="connsiteX27" fmla="*/ 8996 w 19473"/>
                            <a:gd name="connsiteY27" fmla="*/ 11430 h 26669"/>
                            <a:gd name="connsiteX28" fmla="*/ 8996 w 19473"/>
                            <a:gd name="connsiteY28" fmla="*/ 11430 h 26669"/>
                            <a:gd name="connsiteX29" fmla="*/ 8996 w 19473"/>
                            <a:gd name="connsiteY29" fmla="*/ 11430 h 26669"/>
                            <a:gd name="connsiteX30" fmla="*/ 8996 w 19473"/>
                            <a:gd name="connsiteY30" fmla="*/ 11430 h 26669"/>
                            <a:gd name="connsiteX31" fmla="*/ 8043 w 19473"/>
                            <a:gd name="connsiteY31" fmla="*/ 11430 h 26669"/>
                            <a:gd name="connsiteX32" fmla="*/ 7091 w 19473"/>
                            <a:gd name="connsiteY32" fmla="*/ 9525 h 26669"/>
                            <a:gd name="connsiteX33" fmla="*/ 6138 w 19473"/>
                            <a:gd name="connsiteY33" fmla="*/ 8572 h 26669"/>
                            <a:gd name="connsiteX34" fmla="*/ 5186 w 19473"/>
                            <a:gd name="connsiteY34" fmla="*/ 6667 h 26669"/>
                            <a:gd name="connsiteX35" fmla="*/ 4233 w 19473"/>
                            <a:gd name="connsiteY35" fmla="*/ 4763 h 26669"/>
                            <a:gd name="connsiteX36" fmla="*/ 4233 w 19473"/>
                            <a:gd name="connsiteY36" fmla="*/ 4763 h 26669"/>
                            <a:gd name="connsiteX37" fmla="*/ 3281 w 19473"/>
                            <a:gd name="connsiteY37" fmla="*/ 3810 h 26669"/>
                            <a:gd name="connsiteX38" fmla="*/ 3281 w 19473"/>
                            <a:gd name="connsiteY38" fmla="*/ 3810 h 26669"/>
                            <a:gd name="connsiteX39" fmla="*/ 3281 w 19473"/>
                            <a:gd name="connsiteY39" fmla="*/ 3810 h 26669"/>
                            <a:gd name="connsiteX40" fmla="*/ 3281 w 19473"/>
                            <a:gd name="connsiteY40" fmla="*/ 3810 h 26669"/>
                            <a:gd name="connsiteX41" fmla="*/ 3281 w 19473"/>
                            <a:gd name="connsiteY41" fmla="*/ 3810 h 26669"/>
                            <a:gd name="connsiteX42" fmla="*/ 3281 w 19473"/>
                            <a:gd name="connsiteY42" fmla="*/ 2857 h 26669"/>
                            <a:gd name="connsiteX43" fmla="*/ 3281 w 19473"/>
                            <a:gd name="connsiteY43" fmla="*/ 2857 h 26669"/>
                            <a:gd name="connsiteX44" fmla="*/ 2328 w 19473"/>
                            <a:gd name="connsiteY44" fmla="*/ 2857 h 26669"/>
                            <a:gd name="connsiteX45" fmla="*/ 2328 w 19473"/>
                            <a:gd name="connsiteY45" fmla="*/ 2857 h 26669"/>
                            <a:gd name="connsiteX46" fmla="*/ 2328 w 19473"/>
                            <a:gd name="connsiteY46" fmla="*/ 2857 h 26669"/>
                            <a:gd name="connsiteX47" fmla="*/ 3281 w 19473"/>
                            <a:gd name="connsiteY47" fmla="*/ 952 h 26669"/>
                            <a:gd name="connsiteX48" fmla="*/ 3281 w 19473"/>
                            <a:gd name="connsiteY48" fmla="*/ 952 h 26669"/>
                            <a:gd name="connsiteX49" fmla="*/ 3281 w 19473"/>
                            <a:gd name="connsiteY49" fmla="*/ 952 h 26669"/>
                            <a:gd name="connsiteX50" fmla="*/ 3281 w 19473"/>
                            <a:gd name="connsiteY50" fmla="*/ 952 h 26669"/>
                            <a:gd name="connsiteX51" fmla="*/ 3281 w 19473"/>
                            <a:gd name="connsiteY51" fmla="*/ 952 h 26669"/>
                            <a:gd name="connsiteX52" fmla="*/ 3281 w 19473"/>
                            <a:gd name="connsiteY52" fmla="*/ 0 h 26669"/>
                            <a:gd name="connsiteX53" fmla="*/ 4233 w 19473"/>
                            <a:gd name="connsiteY53" fmla="*/ 952 h 26669"/>
                            <a:gd name="connsiteX54" fmla="*/ 4233 w 19473"/>
                            <a:gd name="connsiteY54" fmla="*/ 1905 h 26669"/>
                            <a:gd name="connsiteX55" fmla="*/ 4233 w 19473"/>
                            <a:gd name="connsiteY55" fmla="*/ 1905 h 26669"/>
                            <a:gd name="connsiteX56" fmla="*/ 4233 w 19473"/>
                            <a:gd name="connsiteY56" fmla="*/ 1905 h 26669"/>
                            <a:gd name="connsiteX57" fmla="*/ 5186 w 19473"/>
                            <a:gd name="connsiteY57" fmla="*/ 1905 h 26669"/>
                            <a:gd name="connsiteX58" fmla="*/ 6138 w 19473"/>
                            <a:gd name="connsiteY58" fmla="*/ 3810 h 26669"/>
                            <a:gd name="connsiteX59" fmla="*/ 6138 w 19473"/>
                            <a:gd name="connsiteY59" fmla="*/ 4763 h 26669"/>
                            <a:gd name="connsiteX60" fmla="*/ 6138 w 19473"/>
                            <a:gd name="connsiteY60" fmla="*/ 4763 h 26669"/>
                            <a:gd name="connsiteX61" fmla="*/ 7091 w 19473"/>
                            <a:gd name="connsiteY61" fmla="*/ 5715 h 26669"/>
                            <a:gd name="connsiteX62" fmla="*/ 8043 w 19473"/>
                            <a:gd name="connsiteY62" fmla="*/ 6667 h 26669"/>
                            <a:gd name="connsiteX63" fmla="*/ 8996 w 19473"/>
                            <a:gd name="connsiteY63" fmla="*/ 8572 h 26669"/>
                            <a:gd name="connsiteX64" fmla="*/ 8996 w 19473"/>
                            <a:gd name="connsiteY64" fmla="*/ 9525 h 26669"/>
                            <a:gd name="connsiteX65" fmla="*/ 9948 w 19473"/>
                            <a:gd name="connsiteY65" fmla="*/ 10477 h 26669"/>
                            <a:gd name="connsiteX66" fmla="*/ 9948 w 19473"/>
                            <a:gd name="connsiteY66" fmla="*/ 11430 h 26669"/>
                            <a:gd name="connsiteX67" fmla="*/ 9948 w 19473"/>
                            <a:gd name="connsiteY67" fmla="*/ 11430 h 26669"/>
                            <a:gd name="connsiteX68" fmla="*/ 9948 w 19473"/>
                            <a:gd name="connsiteY68" fmla="*/ 11430 h 26669"/>
                            <a:gd name="connsiteX69" fmla="*/ 10901 w 19473"/>
                            <a:gd name="connsiteY69" fmla="*/ 12382 h 26669"/>
                            <a:gd name="connsiteX70" fmla="*/ 10901 w 19473"/>
                            <a:gd name="connsiteY70" fmla="*/ 13335 h 26669"/>
                            <a:gd name="connsiteX71" fmla="*/ 11853 w 19473"/>
                            <a:gd name="connsiteY71" fmla="*/ 14288 h 26669"/>
                            <a:gd name="connsiteX72" fmla="*/ 11853 w 19473"/>
                            <a:gd name="connsiteY72" fmla="*/ 14288 h 26669"/>
                            <a:gd name="connsiteX73" fmla="*/ 11853 w 19473"/>
                            <a:gd name="connsiteY73" fmla="*/ 14288 h 26669"/>
                            <a:gd name="connsiteX74" fmla="*/ 11853 w 19473"/>
                            <a:gd name="connsiteY74" fmla="*/ 14288 h 26669"/>
                            <a:gd name="connsiteX75" fmla="*/ 11853 w 19473"/>
                            <a:gd name="connsiteY75" fmla="*/ 14288 h 26669"/>
                            <a:gd name="connsiteX76" fmla="*/ 11853 w 19473"/>
                            <a:gd name="connsiteY76" fmla="*/ 14288 h 26669"/>
                            <a:gd name="connsiteX77" fmla="*/ 11853 w 19473"/>
                            <a:gd name="connsiteY77" fmla="*/ 14288 h 26669"/>
                            <a:gd name="connsiteX78" fmla="*/ 11853 w 19473"/>
                            <a:gd name="connsiteY78" fmla="*/ 14288 h 26669"/>
                            <a:gd name="connsiteX79" fmla="*/ 12806 w 19473"/>
                            <a:gd name="connsiteY79" fmla="*/ 14288 h 26669"/>
                            <a:gd name="connsiteX80" fmla="*/ 13758 w 19473"/>
                            <a:gd name="connsiteY80" fmla="*/ 15240 h 26669"/>
                            <a:gd name="connsiteX81" fmla="*/ 14711 w 19473"/>
                            <a:gd name="connsiteY81" fmla="*/ 16192 h 26669"/>
                            <a:gd name="connsiteX82" fmla="*/ 14711 w 19473"/>
                            <a:gd name="connsiteY82" fmla="*/ 17145 h 26669"/>
                            <a:gd name="connsiteX83" fmla="*/ 14711 w 19473"/>
                            <a:gd name="connsiteY83" fmla="*/ 17145 h 26669"/>
                            <a:gd name="connsiteX84" fmla="*/ 14711 w 19473"/>
                            <a:gd name="connsiteY84" fmla="*/ 17145 h 26669"/>
                            <a:gd name="connsiteX85" fmla="*/ 14711 w 19473"/>
                            <a:gd name="connsiteY85" fmla="*/ 17145 h 26669"/>
                            <a:gd name="connsiteX86" fmla="*/ 15663 w 19473"/>
                            <a:gd name="connsiteY86" fmla="*/ 18097 h 26669"/>
                            <a:gd name="connsiteX87" fmla="*/ 15663 w 19473"/>
                            <a:gd name="connsiteY87" fmla="*/ 18097 h 26669"/>
                            <a:gd name="connsiteX88" fmla="*/ 17568 w 19473"/>
                            <a:gd name="connsiteY88" fmla="*/ 20955 h 26669"/>
                            <a:gd name="connsiteX89" fmla="*/ 18521 w 19473"/>
                            <a:gd name="connsiteY89" fmla="*/ 21907 h 26669"/>
                            <a:gd name="connsiteX90" fmla="*/ 19473 w 19473"/>
                            <a:gd name="connsiteY90" fmla="*/ 22860 h 26669"/>
                            <a:gd name="connsiteX91" fmla="*/ 19473 w 19473"/>
                            <a:gd name="connsiteY91" fmla="*/ 23813 h 26669"/>
                            <a:gd name="connsiteX92" fmla="*/ 19473 w 19473"/>
                            <a:gd name="connsiteY92" fmla="*/ 23813 h 26669"/>
                            <a:gd name="connsiteX93" fmla="*/ 12806 w 19473"/>
                            <a:gd name="connsiteY93" fmla="*/ 26670 h 26669"/>
                            <a:gd name="connsiteX94" fmla="*/ 423 w 19473"/>
                            <a:gd name="connsiteY94" fmla="*/ 3810 h 26669"/>
                            <a:gd name="connsiteX95" fmla="*/ 423 w 19473"/>
                            <a:gd name="connsiteY95" fmla="*/ 3810 h 26669"/>
                            <a:gd name="connsiteX96" fmla="*/ 423 w 19473"/>
                            <a:gd name="connsiteY96" fmla="*/ 3810 h 26669"/>
                            <a:gd name="connsiteX97" fmla="*/ 423 w 19473"/>
                            <a:gd name="connsiteY97" fmla="*/ 3810 h 26669"/>
                            <a:gd name="connsiteX98" fmla="*/ 423 w 19473"/>
                            <a:gd name="connsiteY98" fmla="*/ 3810 h 26669"/>
                            <a:gd name="connsiteX99" fmla="*/ 3281 w 19473"/>
                            <a:gd name="connsiteY99" fmla="*/ 6667 h 26669"/>
                            <a:gd name="connsiteX100" fmla="*/ 3281 w 19473"/>
                            <a:gd name="connsiteY100" fmla="*/ 6667 h 26669"/>
                            <a:gd name="connsiteX101" fmla="*/ 3281 w 19473"/>
                            <a:gd name="connsiteY101" fmla="*/ 6667 h 26669"/>
                            <a:gd name="connsiteX102" fmla="*/ 3281 w 19473"/>
                            <a:gd name="connsiteY102" fmla="*/ 6667 h 26669"/>
                            <a:gd name="connsiteX103" fmla="*/ 3281 w 19473"/>
                            <a:gd name="connsiteY103" fmla="*/ 6667 h 26669"/>
                            <a:gd name="connsiteX104" fmla="*/ 12806 w 19473"/>
                            <a:gd name="connsiteY104" fmla="*/ 23813 h 26669"/>
                            <a:gd name="connsiteX105" fmla="*/ 12806 w 19473"/>
                            <a:gd name="connsiteY105" fmla="*/ 23813 h 26669"/>
                            <a:gd name="connsiteX106" fmla="*/ 12806 w 19473"/>
                            <a:gd name="connsiteY106" fmla="*/ 23813 h 26669"/>
                            <a:gd name="connsiteX107" fmla="*/ 12806 w 19473"/>
                            <a:gd name="connsiteY107" fmla="*/ 23813 h 26669"/>
                            <a:gd name="connsiteX108" fmla="*/ 12806 w 19473"/>
                            <a:gd name="connsiteY108" fmla="*/ 23813 h 26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9473" h="26669">
                              <a:moveTo>
                                <a:pt x="12806" y="26670"/>
                              </a:moveTo>
                              <a:cubicBezTo>
                                <a:pt x="12806" y="25717"/>
                                <a:pt x="12806" y="25717"/>
                                <a:pt x="12806" y="26670"/>
                              </a:cubicBezTo>
                              <a:cubicBezTo>
                                <a:pt x="12806" y="25717"/>
                                <a:pt x="11853" y="25717"/>
                                <a:pt x="11853" y="24765"/>
                              </a:cubicBezTo>
                              <a:cubicBezTo>
                                <a:pt x="11853" y="24765"/>
                                <a:pt x="11853" y="23813"/>
                                <a:pt x="10901" y="23813"/>
                              </a:cubicBezTo>
                              <a:cubicBezTo>
                                <a:pt x="10901" y="23813"/>
                                <a:pt x="10901" y="23813"/>
                                <a:pt x="10901" y="22860"/>
                              </a:cubicBezTo>
                              <a:cubicBezTo>
                                <a:pt x="10901" y="22860"/>
                                <a:pt x="10901" y="22860"/>
                                <a:pt x="10901" y="22860"/>
                              </a:cubicBezTo>
                              <a:cubicBezTo>
                                <a:pt x="10901" y="22860"/>
                                <a:pt x="10901" y="22860"/>
                                <a:pt x="10901" y="21907"/>
                              </a:cubicBezTo>
                              <a:cubicBezTo>
                                <a:pt x="10901" y="21907"/>
                                <a:pt x="10901" y="21907"/>
                                <a:pt x="10901" y="20955"/>
                              </a:cubicBezTo>
                              <a:cubicBezTo>
                                <a:pt x="10901" y="20955"/>
                                <a:pt x="10901" y="20955"/>
                                <a:pt x="10901" y="20002"/>
                              </a:cubicBezTo>
                              <a:cubicBezTo>
                                <a:pt x="10901" y="20002"/>
                                <a:pt x="10901" y="19050"/>
                                <a:pt x="10901" y="19050"/>
                              </a:cubicBezTo>
                              <a:cubicBezTo>
                                <a:pt x="10901" y="19050"/>
                                <a:pt x="10901" y="19050"/>
                                <a:pt x="10901" y="19050"/>
                              </a:cubicBezTo>
                              <a:cubicBezTo>
                                <a:pt x="10901" y="19050"/>
                                <a:pt x="10901" y="19050"/>
                                <a:pt x="10901" y="19050"/>
                              </a:cubicBezTo>
                              <a:cubicBezTo>
                                <a:pt x="10901" y="19050"/>
                                <a:pt x="10901" y="19050"/>
                                <a:pt x="10901" y="18097"/>
                              </a:cubicBezTo>
                              <a:cubicBezTo>
                                <a:pt x="10901" y="18097"/>
                                <a:pt x="10901" y="17145"/>
                                <a:pt x="10901" y="17145"/>
                              </a:cubicBezTo>
                              <a:cubicBezTo>
                                <a:pt x="10901" y="17145"/>
                                <a:pt x="10901" y="17145"/>
                                <a:pt x="10901" y="16192"/>
                              </a:cubicBezTo>
                              <a:cubicBezTo>
                                <a:pt x="10901" y="16192"/>
                                <a:pt x="10901" y="16192"/>
                                <a:pt x="10901" y="16192"/>
                              </a:cubicBezTo>
                              <a:cubicBezTo>
                                <a:pt x="10901" y="16192"/>
                                <a:pt x="10901" y="16192"/>
                                <a:pt x="10901" y="16192"/>
                              </a:cubicBezTo>
                              <a:cubicBezTo>
                                <a:pt x="10901" y="16192"/>
                                <a:pt x="10901" y="16192"/>
                                <a:pt x="9948" y="15240"/>
                              </a:cubicBezTo>
                              <a:cubicBezTo>
                                <a:pt x="9948" y="15240"/>
                                <a:pt x="9948" y="15240"/>
                                <a:pt x="9948" y="14288"/>
                              </a:cubicBezTo>
                              <a:cubicBezTo>
                                <a:pt x="9948" y="14288"/>
                                <a:pt x="9948" y="14288"/>
                                <a:pt x="9948" y="14288"/>
                              </a:cubicBezTo>
                              <a:cubicBezTo>
                                <a:pt x="9948" y="14288"/>
                                <a:pt x="9948" y="14288"/>
                                <a:pt x="9948" y="13335"/>
                              </a:cubicBezTo>
                              <a:cubicBezTo>
                                <a:pt x="9948" y="13335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8996" y="12382"/>
                                <a:pt x="8996" y="12382"/>
                              </a:cubicBezTo>
                              <a:cubicBezTo>
                                <a:pt x="8996" y="12382"/>
                                <a:pt x="8996" y="12382"/>
                                <a:pt x="8996" y="11430"/>
                              </a:cubicBezTo>
                              <a:cubicBezTo>
                                <a:pt x="8996" y="11430"/>
                                <a:pt x="8996" y="11430"/>
                                <a:pt x="8996" y="11430"/>
                              </a:cubicBezTo>
                              <a:cubicBezTo>
                                <a:pt x="8996" y="11430"/>
                                <a:pt x="8996" y="11430"/>
                                <a:pt x="8996" y="11430"/>
                              </a:cubicBezTo>
                              <a:cubicBezTo>
                                <a:pt x="8996" y="11430"/>
                                <a:pt x="8996" y="11430"/>
                                <a:pt x="8996" y="11430"/>
                              </a:cubicBezTo>
                              <a:cubicBezTo>
                                <a:pt x="8996" y="11430"/>
                                <a:pt x="8996" y="11430"/>
                                <a:pt x="8043" y="11430"/>
                              </a:cubicBezTo>
                              <a:cubicBezTo>
                                <a:pt x="8043" y="10477"/>
                                <a:pt x="7091" y="10477"/>
                                <a:pt x="7091" y="9525"/>
                              </a:cubicBezTo>
                              <a:cubicBezTo>
                                <a:pt x="7091" y="8572"/>
                                <a:pt x="6138" y="8572"/>
                                <a:pt x="6138" y="8572"/>
                              </a:cubicBezTo>
                              <a:cubicBezTo>
                                <a:pt x="6138" y="7620"/>
                                <a:pt x="5186" y="7620"/>
                                <a:pt x="5186" y="6667"/>
                              </a:cubicBezTo>
                              <a:cubicBezTo>
                                <a:pt x="5186" y="5715"/>
                                <a:pt x="4233" y="5715"/>
                                <a:pt x="4233" y="4763"/>
                              </a:cubicBezTo>
                              <a:cubicBezTo>
                                <a:pt x="4233" y="4763"/>
                                <a:pt x="4233" y="4763"/>
                                <a:pt x="4233" y="4763"/>
                              </a:cubicBezTo>
                              <a:cubicBezTo>
                                <a:pt x="4233" y="4763"/>
                                <a:pt x="4233" y="4763"/>
                                <a:pt x="3281" y="3810"/>
                              </a:cubicBezTo>
                              <a:cubicBezTo>
                                <a:pt x="3281" y="3810"/>
                                <a:pt x="3281" y="3810"/>
                                <a:pt x="3281" y="3810"/>
                              </a:cubicBezTo>
                              <a:cubicBezTo>
                                <a:pt x="3281" y="3810"/>
                                <a:pt x="3281" y="3810"/>
                                <a:pt x="3281" y="3810"/>
                              </a:cubicBezTo>
                              <a:cubicBezTo>
                                <a:pt x="3281" y="3810"/>
                                <a:pt x="3281" y="3810"/>
                                <a:pt x="3281" y="3810"/>
                              </a:cubicBezTo>
                              <a:cubicBezTo>
                                <a:pt x="3281" y="3810"/>
                                <a:pt x="3281" y="3810"/>
                                <a:pt x="3281" y="3810"/>
                              </a:cubicBezTo>
                              <a:cubicBezTo>
                                <a:pt x="3281" y="3810"/>
                                <a:pt x="3281" y="3810"/>
                                <a:pt x="3281" y="2857"/>
                              </a:cubicBezTo>
                              <a:cubicBezTo>
                                <a:pt x="3281" y="1905"/>
                                <a:pt x="3281" y="2857"/>
                                <a:pt x="3281" y="2857"/>
                              </a:cubicBezTo>
                              <a:cubicBezTo>
                                <a:pt x="3281" y="2857"/>
                                <a:pt x="3281" y="2857"/>
                                <a:pt x="2328" y="2857"/>
                              </a:cubicBezTo>
                              <a:lnTo>
                                <a:pt x="2328" y="2857"/>
                              </a:lnTo>
                              <a:cubicBezTo>
                                <a:pt x="2328" y="2857"/>
                                <a:pt x="2328" y="2857"/>
                                <a:pt x="2328" y="2857"/>
                              </a:cubicBezTo>
                              <a:cubicBezTo>
                                <a:pt x="2328" y="1905"/>
                                <a:pt x="2328" y="1905"/>
                                <a:pt x="3281" y="952"/>
                              </a:cubicBezTo>
                              <a:lnTo>
                                <a:pt x="3281" y="952"/>
                              </a:lnTo>
                              <a:cubicBezTo>
                                <a:pt x="3281" y="952"/>
                                <a:pt x="3281" y="952"/>
                                <a:pt x="3281" y="952"/>
                              </a:cubicBezTo>
                              <a:cubicBezTo>
                                <a:pt x="3281" y="952"/>
                                <a:pt x="3281" y="952"/>
                                <a:pt x="3281" y="952"/>
                              </a:cubicBezTo>
                              <a:cubicBezTo>
                                <a:pt x="3281" y="952"/>
                                <a:pt x="3281" y="952"/>
                                <a:pt x="3281" y="952"/>
                              </a:cubicBezTo>
                              <a:cubicBezTo>
                                <a:pt x="3281" y="952"/>
                                <a:pt x="3281" y="952"/>
                                <a:pt x="3281" y="0"/>
                              </a:cubicBezTo>
                              <a:cubicBezTo>
                                <a:pt x="3281" y="0"/>
                                <a:pt x="3281" y="0"/>
                                <a:pt x="4233" y="952"/>
                              </a:cubicBezTo>
                              <a:cubicBezTo>
                                <a:pt x="4233" y="952"/>
                                <a:pt x="4233" y="1905"/>
                                <a:pt x="4233" y="1905"/>
                              </a:cubicBezTo>
                              <a:cubicBezTo>
                                <a:pt x="4233" y="1905"/>
                                <a:pt x="4233" y="1905"/>
                                <a:pt x="4233" y="1905"/>
                              </a:cubicBezTo>
                              <a:cubicBezTo>
                                <a:pt x="4233" y="1905"/>
                                <a:pt x="4233" y="1905"/>
                                <a:pt x="4233" y="1905"/>
                              </a:cubicBezTo>
                              <a:cubicBezTo>
                                <a:pt x="4233" y="952"/>
                                <a:pt x="5186" y="1905"/>
                                <a:pt x="5186" y="1905"/>
                              </a:cubicBezTo>
                              <a:cubicBezTo>
                                <a:pt x="6138" y="2857"/>
                                <a:pt x="6138" y="2857"/>
                                <a:pt x="6138" y="3810"/>
                              </a:cubicBezTo>
                              <a:cubicBezTo>
                                <a:pt x="6138" y="3810"/>
                                <a:pt x="6138" y="4763"/>
                                <a:pt x="6138" y="4763"/>
                              </a:cubicBezTo>
                              <a:cubicBezTo>
                                <a:pt x="6138" y="4763"/>
                                <a:pt x="6138" y="4763"/>
                                <a:pt x="6138" y="4763"/>
                              </a:cubicBezTo>
                              <a:cubicBezTo>
                                <a:pt x="6138" y="4763"/>
                                <a:pt x="7091" y="5715"/>
                                <a:pt x="7091" y="5715"/>
                              </a:cubicBezTo>
                              <a:cubicBezTo>
                                <a:pt x="7091" y="5715"/>
                                <a:pt x="8043" y="6667"/>
                                <a:pt x="8043" y="6667"/>
                              </a:cubicBezTo>
                              <a:cubicBezTo>
                                <a:pt x="8043" y="7620"/>
                                <a:pt x="8996" y="7620"/>
                                <a:pt x="8996" y="8572"/>
                              </a:cubicBezTo>
                              <a:cubicBezTo>
                                <a:pt x="8996" y="8572"/>
                                <a:pt x="8996" y="9525"/>
                                <a:pt x="8996" y="9525"/>
                              </a:cubicBezTo>
                              <a:cubicBezTo>
                                <a:pt x="8996" y="9525"/>
                                <a:pt x="9948" y="10477"/>
                                <a:pt x="9948" y="10477"/>
                              </a:cubicBezTo>
                              <a:cubicBezTo>
                                <a:pt x="9948" y="10477"/>
                                <a:pt x="9948" y="10477"/>
                                <a:pt x="9948" y="11430"/>
                              </a:cubicBezTo>
                              <a:cubicBezTo>
                                <a:pt x="9948" y="11430"/>
                                <a:pt x="9948" y="11430"/>
                                <a:pt x="9948" y="11430"/>
                              </a:cubicBezTo>
                              <a:cubicBezTo>
                                <a:pt x="9948" y="11430"/>
                                <a:pt x="9948" y="11430"/>
                                <a:pt x="9948" y="11430"/>
                              </a:cubicBezTo>
                              <a:cubicBezTo>
                                <a:pt x="9948" y="11430"/>
                                <a:pt x="9948" y="11430"/>
                                <a:pt x="10901" y="12382"/>
                              </a:cubicBezTo>
                              <a:cubicBezTo>
                                <a:pt x="10901" y="12382"/>
                                <a:pt x="10901" y="13335"/>
                                <a:pt x="10901" y="13335"/>
                              </a:cubicBezTo>
                              <a:cubicBezTo>
                                <a:pt x="10901" y="13335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1853" y="14288"/>
                              </a:cubicBezTo>
                              <a:cubicBezTo>
                                <a:pt x="11853" y="14288"/>
                                <a:pt x="11853" y="14288"/>
                                <a:pt x="12806" y="14288"/>
                              </a:cubicBezTo>
                              <a:cubicBezTo>
                                <a:pt x="12806" y="14288"/>
                                <a:pt x="12806" y="15240"/>
                                <a:pt x="13758" y="15240"/>
                              </a:cubicBezTo>
                              <a:cubicBezTo>
                                <a:pt x="13758" y="15240"/>
                                <a:pt x="13758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4711" y="17145"/>
                              </a:cubicBezTo>
                              <a:cubicBezTo>
                                <a:pt x="14711" y="18097"/>
                                <a:pt x="14711" y="17145"/>
                                <a:pt x="14711" y="17145"/>
                              </a:cubicBezTo>
                              <a:cubicBezTo>
                                <a:pt x="14711" y="17145"/>
                                <a:pt x="14711" y="17145"/>
                                <a:pt x="14711" y="17145"/>
                              </a:cubicBezTo>
                              <a:cubicBezTo>
                                <a:pt x="14711" y="17145"/>
                                <a:pt x="14711" y="17145"/>
                                <a:pt x="14711" y="17145"/>
                              </a:cubicBezTo>
                              <a:cubicBezTo>
                                <a:pt x="15663" y="17145"/>
                                <a:pt x="15663" y="18097"/>
                                <a:pt x="15663" y="18097"/>
                              </a:cubicBezTo>
                              <a:cubicBezTo>
                                <a:pt x="15663" y="18097"/>
                                <a:pt x="15663" y="18097"/>
                                <a:pt x="15663" y="18097"/>
                              </a:cubicBezTo>
                              <a:cubicBezTo>
                                <a:pt x="16616" y="19050"/>
                                <a:pt x="16616" y="20002"/>
                                <a:pt x="17568" y="20955"/>
                              </a:cubicBezTo>
                              <a:cubicBezTo>
                                <a:pt x="17568" y="20955"/>
                                <a:pt x="17568" y="21907"/>
                                <a:pt x="18521" y="21907"/>
                              </a:cubicBezTo>
                              <a:cubicBezTo>
                                <a:pt x="18521" y="21907"/>
                                <a:pt x="18521" y="22860"/>
                                <a:pt x="19473" y="22860"/>
                              </a:cubicBezTo>
                              <a:cubicBezTo>
                                <a:pt x="19473" y="22860"/>
                                <a:pt x="19473" y="23813"/>
                                <a:pt x="19473" y="23813"/>
                              </a:cubicBezTo>
                              <a:lnTo>
                                <a:pt x="19473" y="23813"/>
                              </a:lnTo>
                              <a:lnTo>
                                <a:pt x="12806" y="26670"/>
                              </a:lnTo>
                              <a:close/>
                              <a:moveTo>
                                <a:pt x="423" y="3810"/>
                              </a:moveTo>
                              <a:cubicBezTo>
                                <a:pt x="423" y="3810"/>
                                <a:pt x="423" y="2857"/>
                                <a:pt x="423" y="3810"/>
                              </a:cubicBezTo>
                              <a:cubicBezTo>
                                <a:pt x="423" y="2857"/>
                                <a:pt x="-529" y="2857"/>
                                <a:pt x="423" y="3810"/>
                              </a:cubicBezTo>
                              <a:cubicBezTo>
                                <a:pt x="-529" y="2857"/>
                                <a:pt x="423" y="3810"/>
                                <a:pt x="423" y="3810"/>
                              </a:cubicBezTo>
                              <a:cubicBezTo>
                                <a:pt x="423" y="3810"/>
                                <a:pt x="423" y="3810"/>
                                <a:pt x="423" y="3810"/>
                              </a:cubicBezTo>
                              <a:close/>
                              <a:moveTo>
                                <a:pt x="3281" y="6667"/>
                              </a:moveTo>
                              <a:cubicBezTo>
                                <a:pt x="3281" y="6667"/>
                                <a:pt x="3281" y="6667"/>
                                <a:pt x="3281" y="6667"/>
                              </a:cubicBezTo>
                              <a:cubicBezTo>
                                <a:pt x="3281" y="6667"/>
                                <a:pt x="3281" y="6667"/>
                                <a:pt x="3281" y="6667"/>
                              </a:cubicBezTo>
                              <a:cubicBezTo>
                                <a:pt x="3281" y="6667"/>
                                <a:pt x="2328" y="6667"/>
                                <a:pt x="3281" y="6667"/>
                              </a:cubicBezTo>
                              <a:cubicBezTo>
                                <a:pt x="3281" y="6667"/>
                                <a:pt x="3281" y="6667"/>
                                <a:pt x="3281" y="6667"/>
                              </a:cubicBezTo>
                              <a:close/>
                              <a:moveTo>
                                <a:pt x="12806" y="23813"/>
                              </a:move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7" name="任意多边形: 形状 1890"/>
                        <p:cNvSpPr/>
                        <p:nvPr/>
                      </p:nvSpPr>
                      <p:spPr>
                        <a:xfrm>
                          <a:off x="4480560" y="34947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08" name="任意多边形: 形状 1891"/>
                        <p:cNvSpPr/>
                        <p:nvPr/>
                      </p:nvSpPr>
                      <p:spPr>
                        <a:xfrm>
                          <a:off x="4480560" y="3490912"/>
                          <a:ext cx="1904" cy="4233"/>
                        </a:xfrm>
                        <a:custGeom>
                          <a:avLst/>
                          <a:gdLst>
                            <a:gd name="connsiteX0" fmla="*/ 952 w 1904"/>
                            <a:gd name="connsiteY0" fmla="*/ 3810 h 4233"/>
                            <a:gd name="connsiteX1" fmla="*/ 1905 w 1904"/>
                            <a:gd name="connsiteY1" fmla="*/ 1905 h 4233"/>
                            <a:gd name="connsiteX2" fmla="*/ 1905 w 1904"/>
                            <a:gd name="connsiteY2" fmla="*/ 1905 h 4233"/>
                            <a:gd name="connsiteX3" fmla="*/ 1905 w 1904"/>
                            <a:gd name="connsiteY3" fmla="*/ 1905 h 4233"/>
                            <a:gd name="connsiteX4" fmla="*/ 1905 w 1904"/>
                            <a:gd name="connsiteY4" fmla="*/ 1905 h 4233"/>
                            <a:gd name="connsiteX5" fmla="*/ 1905 w 1904"/>
                            <a:gd name="connsiteY5" fmla="*/ 1905 h 4233"/>
                            <a:gd name="connsiteX6" fmla="*/ 1905 w 1904"/>
                            <a:gd name="connsiteY6" fmla="*/ 953 h 4233"/>
                            <a:gd name="connsiteX7" fmla="*/ 1905 w 1904"/>
                            <a:gd name="connsiteY7" fmla="*/ 953 h 4233"/>
                            <a:gd name="connsiteX8" fmla="*/ 1905 w 1904"/>
                            <a:gd name="connsiteY8" fmla="*/ 953 h 4233"/>
                            <a:gd name="connsiteX9" fmla="*/ 1905 w 1904"/>
                            <a:gd name="connsiteY9" fmla="*/ 953 h 4233"/>
                            <a:gd name="connsiteX10" fmla="*/ 1905 w 1904"/>
                            <a:gd name="connsiteY10" fmla="*/ 953 h 4233"/>
                            <a:gd name="connsiteX11" fmla="*/ 1905 w 1904"/>
                            <a:gd name="connsiteY11" fmla="*/ 0 h 4233"/>
                            <a:gd name="connsiteX12" fmla="*/ 0 w 1904"/>
                            <a:gd name="connsiteY12" fmla="*/ 953 h 4233"/>
                            <a:gd name="connsiteX13" fmla="*/ 0 w 1904"/>
                            <a:gd name="connsiteY13" fmla="*/ 1905 h 4233"/>
                            <a:gd name="connsiteX14" fmla="*/ 952 w 1904"/>
                            <a:gd name="connsiteY14" fmla="*/ 2858 h 4233"/>
                            <a:gd name="connsiteX15" fmla="*/ 952 w 1904"/>
                            <a:gd name="connsiteY15" fmla="*/ 3810 h 4233"/>
                            <a:gd name="connsiteX16" fmla="*/ 952 w 1904"/>
                            <a:gd name="connsiteY16" fmla="*/ 3810 h 4233"/>
                            <a:gd name="connsiteX17" fmla="*/ 952 w 1904"/>
                            <a:gd name="connsiteY17" fmla="*/ 3810 h 4233"/>
                            <a:gd name="connsiteX18" fmla="*/ 952 w 1904"/>
                            <a:gd name="connsiteY18" fmla="*/ 3810 h 4233"/>
                            <a:gd name="connsiteX19" fmla="*/ 952 w 1904"/>
                            <a:gd name="connsiteY19" fmla="*/ 3810 h 42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4233">
                              <a:moveTo>
                                <a:pt x="952" y="3810"/>
                              </a:moveTo>
                              <a:cubicBezTo>
                                <a:pt x="952" y="2858"/>
                                <a:pt x="952" y="2858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952" y="2858"/>
                              </a:cubicBezTo>
                              <a:cubicBezTo>
                                <a:pt x="0" y="3810"/>
                                <a:pt x="0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cubicBezTo>
                                <a:pt x="0" y="3810"/>
                                <a:pt x="0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cubicBezTo>
                                <a:pt x="0" y="3810"/>
                                <a:pt x="952" y="4763"/>
                                <a:pt x="952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09" name="图形 2"/>
                      <p:cNvGrpSpPr/>
                      <p:nvPr/>
                    </p:nvGrpSpPr>
                    <p:grpSpPr>
                      <a:xfrm>
                        <a:off x="4463414" y="3524249"/>
                        <a:ext cx="25717" cy="11429"/>
                        <a:chOff x="4463414" y="3524249"/>
                        <a:chExt cx="25717" cy="11429"/>
                      </a:xfrm>
                      <a:solidFill>
                        <a:srgbClr val="CC213E"/>
                      </a:solidFill>
                    </p:grpSpPr>
                    <p:sp>
                      <p:nvSpPr>
                        <p:cNvPr id="2010" name="任意多边形: 形状 1893"/>
                        <p:cNvSpPr/>
                        <p:nvPr/>
                      </p:nvSpPr>
                      <p:spPr>
                        <a:xfrm>
                          <a:off x="4489132" y="35261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11" name="任意多边形: 形状 1894"/>
                        <p:cNvSpPr/>
                        <p:nvPr/>
                      </p:nvSpPr>
                      <p:spPr>
                        <a:xfrm>
                          <a:off x="4463414" y="3525202"/>
                          <a:ext cx="22860" cy="10477"/>
                        </a:xfrm>
                        <a:custGeom>
                          <a:avLst/>
                          <a:gdLst>
                            <a:gd name="connsiteX0" fmla="*/ 3810 w 22860"/>
                            <a:gd name="connsiteY0" fmla="*/ 7620 h 10477"/>
                            <a:gd name="connsiteX1" fmla="*/ 3810 w 22860"/>
                            <a:gd name="connsiteY1" fmla="*/ 7620 h 10477"/>
                            <a:gd name="connsiteX2" fmla="*/ 4763 w 22860"/>
                            <a:gd name="connsiteY2" fmla="*/ 6667 h 10477"/>
                            <a:gd name="connsiteX3" fmla="*/ 4763 w 22860"/>
                            <a:gd name="connsiteY3" fmla="*/ 5715 h 10477"/>
                            <a:gd name="connsiteX4" fmla="*/ 5715 w 22860"/>
                            <a:gd name="connsiteY4" fmla="*/ 5715 h 10477"/>
                            <a:gd name="connsiteX5" fmla="*/ 5715 w 22860"/>
                            <a:gd name="connsiteY5" fmla="*/ 5715 h 10477"/>
                            <a:gd name="connsiteX6" fmla="*/ 5715 w 22860"/>
                            <a:gd name="connsiteY6" fmla="*/ 5715 h 10477"/>
                            <a:gd name="connsiteX7" fmla="*/ 5715 w 22860"/>
                            <a:gd name="connsiteY7" fmla="*/ 5715 h 10477"/>
                            <a:gd name="connsiteX8" fmla="*/ 5715 w 22860"/>
                            <a:gd name="connsiteY8" fmla="*/ 5715 h 10477"/>
                            <a:gd name="connsiteX9" fmla="*/ 5715 w 22860"/>
                            <a:gd name="connsiteY9" fmla="*/ 5715 h 10477"/>
                            <a:gd name="connsiteX10" fmla="*/ 5715 w 22860"/>
                            <a:gd name="connsiteY10" fmla="*/ 5715 h 10477"/>
                            <a:gd name="connsiteX11" fmla="*/ 5715 w 22860"/>
                            <a:gd name="connsiteY11" fmla="*/ 5715 h 10477"/>
                            <a:gd name="connsiteX12" fmla="*/ 5715 w 22860"/>
                            <a:gd name="connsiteY12" fmla="*/ 5715 h 10477"/>
                            <a:gd name="connsiteX13" fmla="*/ 6668 w 22860"/>
                            <a:gd name="connsiteY13" fmla="*/ 5715 h 10477"/>
                            <a:gd name="connsiteX14" fmla="*/ 6668 w 22860"/>
                            <a:gd name="connsiteY14" fmla="*/ 5715 h 10477"/>
                            <a:gd name="connsiteX15" fmla="*/ 6668 w 22860"/>
                            <a:gd name="connsiteY15" fmla="*/ 5715 h 10477"/>
                            <a:gd name="connsiteX16" fmla="*/ 6668 w 22860"/>
                            <a:gd name="connsiteY16" fmla="*/ 5715 h 10477"/>
                            <a:gd name="connsiteX17" fmla="*/ 6668 w 22860"/>
                            <a:gd name="connsiteY17" fmla="*/ 5715 h 10477"/>
                            <a:gd name="connsiteX18" fmla="*/ 6668 w 22860"/>
                            <a:gd name="connsiteY18" fmla="*/ 5715 h 10477"/>
                            <a:gd name="connsiteX19" fmla="*/ 6668 w 22860"/>
                            <a:gd name="connsiteY19" fmla="*/ 5715 h 10477"/>
                            <a:gd name="connsiteX20" fmla="*/ 6668 w 22860"/>
                            <a:gd name="connsiteY20" fmla="*/ 5715 h 10477"/>
                            <a:gd name="connsiteX21" fmla="*/ 6668 w 22860"/>
                            <a:gd name="connsiteY21" fmla="*/ 5715 h 10477"/>
                            <a:gd name="connsiteX22" fmla="*/ 6668 w 22860"/>
                            <a:gd name="connsiteY22" fmla="*/ 5715 h 10477"/>
                            <a:gd name="connsiteX23" fmla="*/ 6668 w 22860"/>
                            <a:gd name="connsiteY23" fmla="*/ 5715 h 10477"/>
                            <a:gd name="connsiteX24" fmla="*/ 6668 w 22860"/>
                            <a:gd name="connsiteY24" fmla="*/ 5715 h 10477"/>
                            <a:gd name="connsiteX25" fmla="*/ 6668 w 22860"/>
                            <a:gd name="connsiteY25" fmla="*/ 5715 h 10477"/>
                            <a:gd name="connsiteX26" fmla="*/ 7620 w 22860"/>
                            <a:gd name="connsiteY26" fmla="*/ 4763 h 10477"/>
                            <a:gd name="connsiteX27" fmla="*/ 8573 w 22860"/>
                            <a:gd name="connsiteY27" fmla="*/ 4763 h 10477"/>
                            <a:gd name="connsiteX28" fmla="*/ 8573 w 22860"/>
                            <a:gd name="connsiteY28" fmla="*/ 4763 h 10477"/>
                            <a:gd name="connsiteX29" fmla="*/ 8573 w 22860"/>
                            <a:gd name="connsiteY29" fmla="*/ 4763 h 10477"/>
                            <a:gd name="connsiteX30" fmla="*/ 8573 w 22860"/>
                            <a:gd name="connsiteY30" fmla="*/ 4763 h 10477"/>
                            <a:gd name="connsiteX31" fmla="*/ 8573 w 22860"/>
                            <a:gd name="connsiteY31" fmla="*/ 4763 h 10477"/>
                            <a:gd name="connsiteX32" fmla="*/ 10477 w 22860"/>
                            <a:gd name="connsiteY32" fmla="*/ 3810 h 10477"/>
                            <a:gd name="connsiteX33" fmla="*/ 11430 w 22860"/>
                            <a:gd name="connsiteY33" fmla="*/ 3810 h 10477"/>
                            <a:gd name="connsiteX34" fmla="*/ 13335 w 22860"/>
                            <a:gd name="connsiteY34" fmla="*/ 3810 h 10477"/>
                            <a:gd name="connsiteX35" fmla="*/ 15240 w 22860"/>
                            <a:gd name="connsiteY35" fmla="*/ 3810 h 10477"/>
                            <a:gd name="connsiteX36" fmla="*/ 15240 w 22860"/>
                            <a:gd name="connsiteY36" fmla="*/ 3810 h 10477"/>
                            <a:gd name="connsiteX37" fmla="*/ 16193 w 22860"/>
                            <a:gd name="connsiteY37" fmla="*/ 3810 h 10477"/>
                            <a:gd name="connsiteX38" fmla="*/ 16193 w 22860"/>
                            <a:gd name="connsiteY38" fmla="*/ 3810 h 10477"/>
                            <a:gd name="connsiteX39" fmla="*/ 16193 w 22860"/>
                            <a:gd name="connsiteY39" fmla="*/ 3810 h 10477"/>
                            <a:gd name="connsiteX40" fmla="*/ 16193 w 22860"/>
                            <a:gd name="connsiteY40" fmla="*/ 3810 h 10477"/>
                            <a:gd name="connsiteX41" fmla="*/ 16193 w 22860"/>
                            <a:gd name="connsiteY41" fmla="*/ 3810 h 10477"/>
                            <a:gd name="connsiteX42" fmla="*/ 17145 w 22860"/>
                            <a:gd name="connsiteY42" fmla="*/ 3810 h 10477"/>
                            <a:gd name="connsiteX43" fmla="*/ 17145 w 22860"/>
                            <a:gd name="connsiteY43" fmla="*/ 3810 h 10477"/>
                            <a:gd name="connsiteX44" fmla="*/ 18098 w 22860"/>
                            <a:gd name="connsiteY44" fmla="*/ 3810 h 10477"/>
                            <a:gd name="connsiteX45" fmla="*/ 18098 w 22860"/>
                            <a:gd name="connsiteY45" fmla="*/ 3810 h 10477"/>
                            <a:gd name="connsiteX46" fmla="*/ 18098 w 22860"/>
                            <a:gd name="connsiteY46" fmla="*/ 3810 h 10477"/>
                            <a:gd name="connsiteX47" fmla="*/ 19050 w 22860"/>
                            <a:gd name="connsiteY47" fmla="*/ 5715 h 10477"/>
                            <a:gd name="connsiteX48" fmla="*/ 19050 w 22860"/>
                            <a:gd name="connsiteY48" fmla="*/ 5715 h 10477"/>
                            <a:gd name="connsiteX49" fmla="*/ 19050 w 22860"/>
                            <a:gd name="connsiteY49" fmla="*/ 5715 h 10477"/>
                            <a:gd name="connsiteX50" fmla="*/ 19050 w 22860"/>
                            <a:gd name="connsiteY50" fmla="*/ 5715 h 10477"/>
                            <a:gd name="connsiteX51" fmla="*/ 19050 w 22860"/>
                            <a:gd name="connsiteY51" fmla="*/ 5715 h 10477"/>
                            <a:gd name="connsiteX52" fmla="*/ 19050 w 22860"/>
                            <a:gd name="connsiteY52" fmla="*/ 5715 h 10477"/>
                            <a:gd name="connsiteX53" fmla="*/ 18098 w 22860"/>
                            <a:gd name="connsiteY53" fmla="*/ 5715 h 10477"/>
                            <a:gd name="connsiteX54" fmla="*/ 18098 w 22860"/>
                            <a:gd name="connsiteY54" fmla="*/ 5715 h 10477"/>
                            <a:gd name="connsiteX55" fmla="*/ 18098 w 22860"/>
                            <a:gd name="connsiteY55" fmla="*/ 5715 h 10477"/>
                            <a:gd name="connsiteX56" fmla="*/ 18098 w 22860"/>
                            <a:gd name="connsiteY56" fmla="*/ 5715 h 10477"/>
                            <a:gd name="connsiteX57" fmla="*/ 18098 w 22860"/>
                            <a:gd name="connsiteY57" fmla="*/ 5715 h 10477"/>
                            <a:gd name="connsiteX58" fmla="*/ 16193 w 22860"/>
                            <a:gd name="connsiteY58" fmla="*/ 5715 h 10477"/>
                            <a:gd name="connsiteX59" fmla="*/ 15240 w 22860"/>
                            <a:gd name="connsiteY59" fmla="*/ 5715 h 10477"/>
                            <a:gd name="connsiteX60" fmla="*/ 15240 w 22860"/>
                            <a:gd name="connsiteY60" fmla="*/ 5715 h 10477"/>
                            <a:gd name="connsiteX61" fmla="*/ 14288 w 22860"/>
                            <a:gd name="connsiteY61" fmla="*/ 5715 h 10477"/>
                            <a:gd name="connsiteX62" fmla="*/ 13335 w 22860"/>
                            <a:gd name="connsiteY62" fmla="*/ 5715 h 10477"/>
                            <a:gd name="connsiteX63" fmla="*/ 11430 w 22860"/>
                            <a:gd name="connsiteY63" fmla="*/ 6667 h 10477"/>
                            <a:gd name="connsiteX64" fmla="*/ 10477 w 22860"/>
                            <a:gd name="connsiteY64" fmla="*/ 6667 h 10477"/>
                            <a:gd name="connsiteX65" fmla="*/ 9525 w 22860"/>
                            <a:gd name="connsiteY65" fmla="*/ 6667 h 10477"/>
                            <a:gd name="connsiteX66" fmla="*/ 9525 w 22860"/>
                            <a:gd name="connsiteY66" fmla="*/ 6667 h 10477"/>
                            <a:gd name="connsiteX67" fmla="*/ 9525 w 22860"/>
                            <a:gd name="connsiteY67" fmla="*/ 6667 h 10477"/>
                            <a:gd name="connsiteX68" fmla="*/ 9525 w 22860"/>
                            <a:gd name="connsiteY68" fmla="*/ 6667 h 10477"/>
                            <a:gd name="connsiteX69" fmla="*/ 9525 w 22860"/>
                            <a:gd name="connsiteY69" fmla="*/ 6667 h 10477"/>
                            <a:gd name="connsiteX70" fmla="*/ 8573 w 22860"/>
                            <a:gd name="connsiteY70" fmla="*/ 6667 h 10477"/>
                            <a:gd name="connsiteX71" fmla="*/ 7620 w 22860"/>
                            <a:gd name="connsiteY71" fmla="*/ 6667 h 10477"/>
                            <a:gd name="connsiteX72" fmla="*/ 7620 w 22860"/>
                            <a:gd name="connsiteY72" fmla="*/ 6667 h 10477"/>
                            <a:gd name="connsiteX73" fmla="*/ 7620 w 22860"/>
                            <a:gd name="connsiteY73" fmla="*/ 6667 h 10477"/>
                            <a:gd name="connsiteX74" fmla="*/ 7620 w 22860"/>
                            <a:gd name="connsiteY74" fmla="*/ 6667 h 10477"/>
                            <a:gd name="connsiteX75" fmla="*/ 7620 w 22860"/>
                            <a:gd name="connsiteY75" fmla="*/ 6667 h 10477"/>
                            <a:gd name="connsiteX76" fmla="*/ 7620 w 22860"/>
                            <a:gd name="connsiteY76" fmla="*/ 6667 h 10477"/>
                            <a:gd name="connsiteX77" fmla="*/ 7620 w 22860"/>
                            <a:gd name="connsiteY77" fmla="*/ 6667 h 10477"/>
                            <a:gd name="connsiteX78" fmla="*/ 7620 w 22860"/>
                            <a:gd name="connsiteY78" fmla="*/ 6667 h 10477"/>
                            <a:gd name="connsiteX79" fmla="*/ 7620 w 22860"/>
                            <a:gd name="connsiteY79" fmla="*/ 6667 h 10477"/>
                            <a:gd name="connsiteX80" fmla="*/ 6668 w 22860"/>
                            <a:gd name="connsiteY80" fmla="*/ 6667 h 10477"/>
                            <a:gd name="connsiteX81" fmla="*/ 5715 w 22860"/>
                            <a:gd name="connsiteY81" fmla="*/ 6667 h 10477"/>
                            <a:gd name="connsiteX82" fmla="*/ 5715 w 22860"/>
                            <a:gd name="connsiteY82" fmla="*/ 6667 h 10477"/>
                            <a:gd name="connsiteX83" fmla="*/ 5715 w 22860"/>
                            <a:gd name="connsiteY83" fmla="*/ 6667 h 10477"/>
                            <a:gd name="connsiteX84" fmla="*/ 5715 w 22860"/>
                            <a:gd name="connsiteY84" fmla="*/ 6667 h 10477"/>
                            <a:gd name="connsiteX85" fmla="*/ 5715 w 22860"/>
                            <a:gd name="connsiteY85" fmla="*/ 6667 h 10477"/>
                            <a:gd name="connsiteX86" fmla="*/ 4763 w 22860"/>
                            <a:gd name="connsiteY86" fmla="*/ 7620 h 10477"/>
                            <a:gd name="connsiteX87" fmla="*/ 4763 w 22860"/>
                            <a:gd name="connsiteY87" fmla="*/ 7620 h 10477"/>
                            <a:gd name="connsiteX88" fmla="*/ 2858 w 22860"/>
                            <a:gd name="connsiteY88" fmla="*/ 8572 h 10477"/>
                            <a:gd name="connsiteX89" fmla="*/ 1905 w 22860"/>
                            <a:gd name="connsiteY89" fmla="*/ 9525 h 10477"/>
                            <a:gd name="connsiteX90" fmla="*/ 952 w 22860"/>
                            <a:gd name="connsiteY90" fmla="*/ 10477 h 10477"/>
                            <a:gd name="connsiteX91" fmla="*/ 0 w 22860"/>
                            <a:gd name="connsiteY91" fmla="*/ 10477 h 10477"/>
                            <a:gd name="connsiteX92" fmla="*/ 0 w 22860"/>
                            <a:gd name="connsiteY92" fmla="*/ 10477 h 10477"/>
                            <a:gd name="connsiteX93" fmla="*/ 3810 w 22860"/>
                            <a:gd name="connsiteY93" fmla="*/ 7620 h 10477"/>
                            <a:gd name="connsiteX94" fmla="*/ 22860 w 22860"/>
                            <a:gd name="connsiteY94" fmla="*/ 0 h 10477"/>
                            <a:gd name="connsiteX95" fmla="*/ 22860 w 22860"/>
                            <a:gd name="connsiteY95" fmla="*/ 0 h 10477"/>
                            <a:gd name="connsiteX96" fmla="*/ 22860 w 22860"/>
                            <a:gd name="connsiteY96" fmla="*/ 0 h 10477"/>
                            <a:gd name="connsiteX97" fmla="*/ 22860 w 22860"/>
                            <a:gd name="connsiteY97" fmla="*/ 0 h 10477"/>
                            <a:gd name="connsiteX98" fmla="*/ 22860 w 22860"/>
                            <a:gd name="connsiteY98" fmla="*/ 0 h 10477"/>
                            <a:gd name="connsiteX99" fmla="*/ 19050 w 22860"/>
                            <a:gd name="connsiteY99" fmla="*/ 952 h 10477"/>
                            <a:gd name="connsiteX100" fmla="*/ 19050 w 22860"/>
                            <a:gd name="connsiteY100" fmla="*/ 952 h 10477"/>
                            <a:gd name="connsiteX101" fmla="*/ 19050 w 22860"/>
                            <a:gd name="connsiteY101" fmla="*/ 952 h 10477"/>
                            <a:gd name="connsiteX102" fmla="*/ 19050 w 22860"/>
                            <a:gd name="connsiteY102" fmla="*/ 952 h 10477"/>
                            <a:gd name="connsiteX103" fmla="*/ 19050 w 22860"/>
                            <a:gd name="connsiteY103" fmla="*/ 952 h 10477"/>
                            <a:gd name="connsiteX104" fmla="*/ 5715 w 22860"/>
                            <a:gd name="connsiteY104" fmla="*/ 7620 h 10477"/>
                            <a:gd name="connsiteX105" fmla="*/ 5715 w 22860"/>
                            <a:gd name="connsiteY105" fmla="*/ 7620 h 10477"/>
                            <a:gd name="connsiteX106" fmla="*/ 5715 w 22860"/>
                            <a:gd name="connsiteY106" fmla="*/ 7620 h 10477"/>
                            <a:gd name="connsiteX107" fmla="*/ 5715 w 22860"/>
                            <a:gd name="connsiteY107" fmla="*/ 7620 h 10477"/>
                            <a:gd name="connsiteX108" fmla="*/ 5715 w 22860"/>
                            <a:gd name="connsiteY108" fmla="*/ 7620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860" h="10477">
                              <a:moveTo>
                                <a:pt x="3810" y="7620"/>
                              </a:moveTo>
                              <a:cubicBezTo>
                                <a:pt x="4763" y="7620"/>
                                <a:pt x="4763" y="7620"/>
                                <a:pt x="3810" y="7620"/>
                              </a:cubicBezTo>
                              <a:cubicBezTo>
                                <a:pt x="3810" y="7620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7620" y="5715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9525" y="4763"/>
                                <a:pt x="9525" y="4763"/>
                                <a:pt x="10477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2383" y="3810"/>
                                <a:pt x="12383" y="3810"/>
                                <a:pt x="13335" y="3810"/>
                              </a:cubicBezTo>
                              <a:cubicBezTo>
                                <a:pt x="14288" y="3810"/>
                                <a:pt x="14288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8098" y="3810"/>
                              </a:cubicBezTo>
                              <a:cubicBezTo>
                                <a:pt x="18098" y="3810"/>
                                <a:pt x="18098" y="3810"/>
                                <a:pt x="18098" y="3810"/>
                              </a:cubicBezTo>
                              <a:cubicBezTo>
                                <a:pt x="18098" y="3810"/>
                                <a:pt x="18098" y="3810"/>
                                <a:pt x="18098" y="3810"/>
                              </a:cubicBezTo>
                              <a:cubicBezTo>
                                <a:pt x="18098" y="4763"/>
                                <a:pt x="19050" y="4763"/>
                                <a:pt x="19050" y="5715"/>
                              </a:cubicBezTo>
                              <a:lnTo>
                                <a:pt x="19050" y="5715"/>
                              </a:ln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8098" y="5715"/>
                              </a:cubicBezTo>
                              <a:cubicBezTo>
                                <a:pt x="18098" y="5715"/>
                                <a:pt x="18098" y="5715"/>
                                <a:pt x="18098" y="5715"/>
                              </a:cubicBezTo>
                              <a:cubicBezTo>
                                <a:pt x="18098" y="5715"/>
                                <a:pt x="18098" y="5715"/>
                                <a:pt x="18098" y="5715"/>
                              </a:cubicBezTo>
                              <a:cubicBezTo>
                                <a:pt x="18098" y="5715"/>
                                <a:pt x="18098" y="5715"/>
                                <a:pt x="18098" y="5715"/>
                              </a:cubicBezTo>
                              <a:cubicBezTo>
                                <a:pt x="18098" y="6667"/>
                                <a:pt x="18098" y="5715"/>
                                <a:pt x="18098" y="5715"/>
                              </a:cubicBezTo>
                              <a:cubicBezTo>
                                <a:pt x="17145" y="5715"/>
                                <a:pt x="17145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5240" y="5715"/>
                              </a:cubicBezTo>
                              <a:cubicBezTo>
                                <a:pt x="15240" y="5715"/>
                                <a:pt x="14288" y="5715"/>
                                <a:pt x="14288" y="5715"/>
                              </a:cubicBezTo>
                              <a:cubicBezTo>
                                <a:pt x="14288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2383" y="5715"/>
                                <a:pt x="11430" y="6667"/>
                              </a:cubicBezTo>
                              <a:cubicBezTo>
                                <a:pt x="11430" y="6667"/>
                                <a:pt x="11430" y="6667"/>
                                <a:pt x="10477" y="6667"/>
                              </a:cubicBezTo>
                              <a:cubicBezTo>
                                <a:pt x="10477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9525" y="6667"/>
                              </a:cubicBezTo>
                              <a:cubicBezTo>
                                <a:pt x="9525" y="6667"/>
                                <a:pt x="9525" y="6667"/>
                                <a:pt x="8573" y="6667"/>
                              </a:cubicBezTo>
                              <a:cubicBezTo>
                                <a:pt x="8573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7620"/>
                                <a:pt x="5715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3810" y="7620"/>
                                <a:pt x="3810" y="8572"/>
                                <a:pt x="2858" y="8572"/>
                              </a:cubicBezTo>
                              <a:cubicBezTo>
                                <a:pt x="2858" y="8572"/>
                                <a:pt x="1905" y="8572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0" y="10477"/>
                              </a:cubicBezTo>
                              <a:lnTo>
                                <a:pt x="0" y="10477"/>
                              </a:lnTo>
                              <a:lnTo>
                                <a:pt x="3810" y="7620"/>
                              </a:lnTo>
                              <a:close/>
                              <a:moveTo>
                                <a:pt x="22860" y="0"/>
                              </a:move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ubicBezTo>
                                <a:pt x="22860" y="0"/>
                                <a:pt x="22860" y="0"/>
                                <a:pt x="22860" y="0"/>
                              </a:cubicBezTo>
                              <a:close/>
                              <a:moveTo>
                                <a:pt x="19050" y="952"/>
                              </a:moveTo>
                              <a:cubicBezTo>
                                <a:pt x="19050" y="952"/>
                                <a:pt x="20002" y="952"/>
                                <a:pt x="19050" y="952"/>
                              </a:cubicBezTo>
                              <a:cubicBezTo>
                                <a:pt x="20002" y="952"/>
                                <a:pt x="20002" y="952"/>
                                <a:pt x="19050" y="952"/>
                              </a:cubicBezTo>
                              <a:cubicBezTo>
                                <a:pt x="20002" y="952"/>
                                <a:pt x="20002" y="952"/>
                                <a:pt x="19050" y="952"/>
                              </a:cubicBezTo>
                              <a:cubicBezTo>
                                <a:pt x="20002" y="952"/>
                                <a:pt x="19050" y="952"/>
                                <a:pt x="19050" y="952"/>
                              </a:cubicBezTo>
                              <a:close/>
                              <a:moveTo>
                                <a:pt x="5715" y="7620"/>
                              </a:move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5715" y="6667"/>
                                <a:pt x="5715" y="7620"/>
                              </a:cubicBezTo>
                              <a:cubicBezTo>
                                <a:pt x="5715" y="6667"/>
                                <a:pt x="5715" y="6667"/>
                                <a:pt x="5715" y="7620"/>
                              </a:cubicBezTo>
                              <a:cubicBezTo>
                                <a:pt x="5715" y="6667"/>
                                <a:pt x="5715" y="7620"/>
                                <a:pt x="5715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12" name="任意多边形: 形状 1895"/>
                        <p:cNvSpPr/>
                        <p:nvPr/>
                      </p:nvSpPr>
                      <p:spPr>
                        <a:xfrm>
                          <a:off x="4487227" y="352424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13" name="任意多边形: 形状 1896"/>
                        <p:cNvSpPr/>
                        <p:nvPr/>
                      </p:nvSpPr>
                      <p:spPr>
                        <a:xfrm>
                          <a:off x="4486275" y="3524487"/>
                          <a:ext cx="1904" cy="2619"/>
                        </a:xfrm>
                        <a:custGeom>
                          <a:avLst/>
                          <a:gdLst>
                            <a:gd name="connsiteX0" fmla="*/ 952 w 1904"/>
                            <a:gd name="connsiteY0" fmla="*/ 714 h 2619"/>
                            <a:gd name="connsiteX1" fmla="*/ 1905 w 1904"/>
                            <a:gd name="connsiteY1" fmla="*/ 2619 h 2619"/>
                            <a:gd name="connsiteX2" fmla="*/ 1905 w 1904"/>
                            <a:gd name="connsiteY2" fmla="*/ 2619 h 2619"/>
                            <a:gd name="connsiteX3" fmla="*/ 1905 w 1904"/>
                            <a:gd name="connsiteY3" fmla="*/ 2619 h 2619"/>
                            <a:gd name="connsiteX4" fmla="*/ 1905 w 1904"/>
                            <a:gd name="connsiteY4" fmla="*/ 2619 h 2619"/>
                            <a:gd name="connsiteX5" fmla="*/ 1905 w 1904"/>
                            <a:gd name="connsiteY5" fmla="*/ 2619 h 2619"/>
                            <a:gd name="connsiteX6" fmla="*/ 1905 w 1904"/>
                            <a:gd name="connsiteY6" fmla="*/ 2619 h 2619"/>
                            <a:gd name="connsiteX7" fmla="*/ 1905 w 1904"/>
                            <a:gd name="connsiteY7" fmla="*/ 2619 h 2619"/>
                            <a:gd name="connsiteX8" fmla="*/ 1905 w 1904"/>
                            <a:gd name="connsiteY8" fmla="*/ 2619 h 2619"/>
                            <a:gd name="connsiteX9" fmla="*/ 1905 w 1904"/>
                            <a:gd name="connsiteY9" fmla="*/ 2619 h 2619"/>
                            <a:gd name="connsiteX10" fmla="*/ 1905 w 1904"/>
                            <a:gd name="connsiteY10" fmla="*/ 2619 h 2619"/>
                            <a:gd name="connsiteX11" fmla="*/ 1905 w 1904"/>
                            <a:gd name="connsiteY11" fmla="*/ 2619 h 2619"/>
                            <a:gd name="connsiteX12" fmla="*/ 1905 w 1904"/>
                            <a:gd name="connsiteY12" fmla="*/ 714 h 2619"/>
                            <a:gd name="connsiteX13" fmla="*/ 952 w 1904"/>
                            <a:gd name="connsiteY13" fmla="*/ 714 h 2619"/>
                            <a:gd name="connsiteX14" fmla="*/ 0 w 1904"/>
                            <a:gd name="connsiteY14" fmla="*/ 714 h 2619"/>
                            <a:gd name="connsiteX15" fmla="*/ 952 w 1904"/>
                            <a:gd name="connsiteY15" fmla="*/ 714 h 2619"/>
                            <a:gd name="connsiteX16" fmla="*/ 952 w 1904"/>
                            <a:gd name="connsiteY16" fmla="*/ 714 h 2619"/>
                            <a:gd name="connsiteX17" fmla="*/ 952 w 1904"/>
                            <a:gd name="connsiteY17" fmla="*/ 714 h 2619"/>
                            <a:gd name="connsiteX18" fmla="*/ 952 w 1904"/>
                            <a:gd name="connsiteY18" fmla="*/ 714 h 2619"/>
                            <a:gd name="connsiteX19" fmla="*/ 952 w 1904"/>
                            <a:gd name="connsiteY19" fmla="*/ 714 h 2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2619">
                              <a:moveTo>
                                <a:pt x="952" y="714"/>
                              </a:moveTo>
                              <a:cubicBezTo>
                                <a:pt x="952" y="1667"/>
                                <a:pt x="1905" y="1667"/>
                                <a:pt x="1905" y="2619"/>
                              </a:cubicBezTo>
                              <a:lnTo>
                                <a:pt x="1905" y="2619"/>
                              </a:ln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lnTo>
                                <a:pt x="1905" y="2619"/>
                              </a:lnTo>
                              <a:lnTo>
                                <a:pt x="1905" y="2619"/>
                              </a:ln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lnTo>
                                <a:pt x="1905" y="714"/>
                              </a:lnTo>
                              <a:cubicBezTo>
                                <a:pt x="1905" y="714"/>
                                <a:pt x="1905" y="714"/>
                                <a:pt x="952" y="714"/>
                              </a:cubicBezTo>
                              <a:cubicBezTo>
                                <a:pt x="952" y="714"/>
                                <a:pt x="0" y="714"/>
                                <a:pt x="0" y="714"/>
                              </a:cubicBezTo>
                              <a:cubicBezTo>
                                <a:pt x="1905" y="-238"/>
                                <a:pt x="1905" y="-238"/>
                                <a:pt x="952" y="714"/>
                              </a:cubicBezTo>
                              <a:lnTo>
                                <a:pt x="952" y="714"/>
                              </a:lnTo>
                              <a:cubicBezTo>
                                <a:pt x="952" y="-238"/>
                                <a:pt x="952" y="-238"/>
                                <a:pt x="952" y="714"/>
                              </a:cubicBezTo>
                              <a:cubicBezTo>
                                <a:pt x="952" y="-238"/>
                                <a:pt x="952" y="-238"/>
                                <a:pt x="952" y="714"/>
                              </a:cubicBezTo>
                              <a:cubicBezTo>
                                <a:pt x="952" y="-238"/>
                                <a:pt x="952" y="-238"/>
                                <a:pt x="952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14" name="图形 2"/>
                      <p:cNvGrpSpPr/>
                      <p:nvPr/>
                    </p:nvGrpSpPr>
                    <p:grpSpPr>
                      <a:xfrm>
                        <a:off x="4430077" y="3526154"/>
                        <a:ext cx="5714" cy="7620"/>
                        <a:chOff x="4430077" y="3526154"/>
                        <a:chExt cx="5714" cy="7620"/>
                      </a:xfrm>
                    </p:grpSpPr>
                    <p:grpSp>
                      <p:nvGrpSpPr>
                        <p:cNvPr id="2015" name="图形 2"/>
                        <p:cNvGrpSpPr/>
                        <p:nvPr/>
                      </p:nvGrpSpPr>
                      <p:grpSpPr>
                        <a:xfrm>
                          <a:off x="4430077" y="3526154"/>
                          <a:ext cx="2857" cy="4762"/>
                          <a:chOff x="4430077" y="3526154"/>
                          <a:chExt cx="2857" cy="4762"/>
                        </a:xfrm>
                      </p:grpSpPr>
                      <p:sp>
                        <p:nvSpPr>
                          <p:cNvPr id="2016" name="任意多边形: 形状 1899"/>
                          <p:cNvSpPr/>
                          <p:nvPr/>
                        </p:nvSpPr>
                        <p:spPr>
                          <a:xfrm>
                            <a:off x="4432935" y="352805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  <a:gd name="connsiteX25" fmla="*/ 0 w 9525"/>
                              <a:gd name="connsiteY25" fmla="*/ 0 h 9525"/>
                              <a:gd name="connsiteX26" fmla="*/ 0 w 9525"/>
                              <a:gd name="connsiteY26" fmla="*/ 0 h 9525"/>
                              <a:gd name="connsiteX27" fmla="*/ 0 w 9525"/>
                              <a:gd name="connsiteY27" fmla="*/ 0 h 9525"/>
                              <a:gd name="connsiteX28" fmla="*/ 0 w 9525"/>
                              <a:gd name="connsiteY28" fmla="*/ 0 h 9525"/>
                              <a:gd name="connsiteX29" fmla="*/ 0 w 9525"/>
                              <a:gd name="connsiteY29" fmla="*/ 0 h 9525"/>
                              <a:gd name="connsiteX30" fmla="*/ 0 w 9525"/>
                              <a:gd name="connsiteY30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17" name="任意多边形: 形状 1900"/>
                          <p:cNvSpPr/>
                          <p:nvPr/>
                        </p:nvSpPr>
                        <p:spPr>
                          <a:xfrm>
                            <a:off x="4430077" y="3526154"/>
                            <a:ext cx="2857" cy="4762"/>
                          </a:xfrm>
                          <a:custGeom>
                            <a:avLst/>
                            <a:gdLst>
                              <a:gd name="connsiteX0" fmla="*/ 0 w 2857"/>
                              <a:gd name="connsiteY0" fmla="*/ 953 h 4762"/>
                              <a:gd name="connsiteX1" fmla="*/ 0 w 2857"/>
                              <a:gd name="connsiteY1" fmla="*/ 953 h 4762"/>
                              <a:gd name="connsiteX2" fmla="*/ 1905 w 2857"/>
                              <a:gd name="connsiteY2" fmla="*/ 0 h 4762"/>
                              <a:gd name="connsiteX3" fmla="*/ 1905 w 2857"/>
                              <a:gd name="connsiteY3" fmla="*/ 0 h 4762"/>
                              <a:gd name="connsiteX4" fmla="*/ 1905 w 2857"/>
                              <a:gd name="connsiteY4" fmla="*/ 0 h 4762"/>
                              <a:gd name="connsiteX5" fmla="*/ 1905 w 2857"/>
                              <a:gd name="connsiteY5" fmla="*/ 0 h 4762"/>
                              <a:gd name="connsiteX6" fmla="*/ 1905 w 2857"/>
                              <a:gd name="connsiteY6" fmla="*/ 0 h 4762"/>
                              <a:gd name="connsiteX7" fmla="*/ 1905 w 2857"/>
                              <a:gd name="connsiteY7" fmla="*/ 953 h 4762"/>
                              <a:gd name="connsiteX8" fmla="*/ 1905 w 2857"/>
                              <a:gd name="connsiteY8" fmla="*/ 953 h 4762"/>
                              <a:gd name="connsiteX9" fmla="*/ 1905 w 2857"/>
                              <a:gd name="connsiteY9" fmla="*/ 953 h 4762"/>
                              <a:gd name="connsiteX10" fmla="*/ 1905 w 2857"/>
                              <a:gd name="connsiteY10" fmla="*/ 953 h 4762"/>
                              <a:gd name="connsiteX11" fmla="*/ 1905 w 2857"/>
                              <a:gd name="connsiteY11" fmla="*/ 953 h 4762"/>
                              <a:gd name="connsiteX12" fmla="*/ 1905 w 2857"/>
                              <a:gd name="connsiteY12" fmla="*/ 953 h 4762"/>
                              <a:gd name="connsiteX13" fmla="*/ 1905 w 2857"/>
                              <a:gd name="connsiteY13" fmla="*/ 953 h 4762"/>
                              <a:gd name="connsiteX14" fmla="*/ 1905 w 2857"/>
                              <a:gd name="connsiteY14" fmla="*/ 953 h 4762"/>
                              <a:gd name="connsiteX15" fmla="*/ 1905 w 2857"/>
                              <a:gd name="connsiteY15" fmla="*/ 953 h 4762"/>
                              <a:gd name="connsiteX16" fmla="*/ 1905 w 2857"/>
                              <a:gd name="connsiteY16" fmla="*/ 953 h 4762"/>
                              <a:gd name="connsiteX17" fmla="*/ 1905 w 2857"/>
                              <a:gd name="connsiteY17" fmla="*/ 953 h 4762"/>
                              <a:gd name="connsiteX18" fmla="*/ 1905 w 2857"/>
                              <a:gd name="connsiteY18" fmla="*/ 953 h 4762"/>
                              <a:gd name="connsiteX19" fmla="*/ 1905 w 2857"/>
                              <a:gd name="connsiteY19" fmla="*/ 953 h 4762"/>
                              <a:gd name="connsiteX20" fmla="*/ 1905 w 2857"/>
                              <a:gd name="connsiteY20" fmla="*/ 953 h 4762"/>
                              <a:gd name="connsiteX21" fmla="*/ 1905 w 2857"/>
                              <a:gd name="connsiteY21" fmla="*/ 953 h 4762"/>
                              <a:gd name="connsiteX22" fmla="*/ 1905 w 2857"/>
                              <a:gd name="connsiteY22" fmla="*/ 953 h 4762"/>
                              <a:gd name="connsiteX23" fmla="*/ 1905 w 2857"/>
                              <a:gd name="connsiteY23" fmla="*/ 953 h 4762"/>
                              <a:gd name="connsiteX24" fmla="*/ 1905 w 2857"/>
                              <a:gd name="connsiteY24" fmla="*/ 953 h 4762"/>
                              <a:gd name="connsiteX25" fmla="*/ 1905 w 2857"/>
                              <a:gd name="connsiteY25" fmla="*/ 953 h 4762"/>
                              <a:gd name="connsiteX26" fmla="*/ 1905 w 2857"/>
                              <a:gd name="connsiteY26" fmla="*/ 953 h 4762"/>
                              <a:gd name="connsiteX27" fmla="*/ 1905 w 2857"/>
                              <a:gd name="connsiteY27" fmla="*/ 953 h 4762"/>
                              <a:gd name="connsiteX28" fmla="*/ 1905 w 2857"/>
                              <a:gd name="connsiteY28" fmla="*/ 953 h 4762"/>
                              <a:gd name="connsiteX29" fmla="*/ 1905 w 2857"/>
                              <a:gd name="connsiteY29" fmla="*/ 953 h 4762"/>
                              <a:gd name="connsiteX30" fmla="*/ 1905 w 2857"/>
                              <a:gd name="connsiteY30" fmla="*/ 953 h 4762"/>
                              <a:gd name="connsiteX31" fmla="*/ 1905 w 2857"/>
                              <a:gd name="connsiteY31" fmla="*/ 953 h 4762"/>
                              <a:gd name="connsiteX32" fmla="*/ 1905 w 2857"/>
                              <a:gd name="connsiteY32" fmla="*/ 953 h 4762"/>
                              <a:gd name="connsiteX33" fmla="*/ 1905 w 2857"/>
                              <a:gd name="connsiteY33" fmla="*/ 953 h 4762"/>
                              <a:gd name="connsiteX34" fmla="*/ 1905 w 2857"/>
                              <a:gd name="connsiteY34" fmla="*/ 953 h 4762"/>
                              <a:gd name="connsiteX35" fmla="*/ 1905 w 2857"/>
                              <a:gd name="connsiteY35" fmla="*/ 953 h 4762"/>
                              <a:gd name="connsiteX36" fmla="*/ 1905 w 2857"/>
                              <a:gd name="connsiteY36" fmla="*/ 953 h 4762"/>
                              <a:gd name="connsiteX37" fmla="*/ 1905 w 2857"/>
                              <a:gd name="connsiteY37" fmla="*/ 953 h 4762"/>
                              <a:gd name="connsiteX38" fmla="*/ 1905 w 2857"/>
                              <a:gd name="connsiteY38" fmla="*/ 953 h 4762"/>
                              <a:gd name="connsiteX39" fmla="*/ 1905 w 2857"/>
                              <a:gd name="connsiteY39" fmla="*/ 953 h 4762"/>
                              <a:gd name="connsiteX40" fmla="*/ 1905 w 2857"/>
                              <a:gd name="connsiteY40" fmla="*/ 953 h 4762"/>
                              <a:gd name="connsiteX41" fmla="*/ 1905 w 2857"/>
                              <a:gd name="connsiteY41" fmla="*/ 953 h 4762"/>
                              <a:gd name="connsiteX42" fmla="*/ 1905 w 2857"/>
                              <a:gd name="connsiteY42" fmla="*/ 953 h 4762"/>
                              <a:gd name="connsiteX43" fmla="*/ 1905 w 2857"/>
                              <a:gd name="connsiteY43" fmla="*/ 953 h 4762"/>
                              <a:gd name="connsiteX44" fmla="*/ 1905 w 2857"/>
                              <a:gd name="connsiteY44" fmla="*/ 953 h 4762"/>
                              <a:gd name="connsiteX45" fmla="*/ 1905 w 2857"/>
                              <a:gd name="connsiteY45" fmla="*/ 953 h 4762"/>
                              <a:gd name="connsiteX46" fmla="*/ 1905 w 2857"/>
                              <a:gd name="connsiteY46" fmla="*/ 1905 h 4762"/>
                              <a:gd name="connsiteX47" fmla="*/ 1905 w 2857"/>
                              <a:gd name="connsiteY47" fmla="*/ 2858 h 4762"/>
                              <a:gd name="connsiteX48" fmla="*/ 952 w 2857"/>
                              <a:gd name="connsiteY48" fmla="*/ 4763 h 4762"/>
                              <a:gd name="connsiteX49" fmla="*/ 952 w 2857"/>
                              <a:gd name="connsiteY49" fmla="*/ 4763 h 4762"/>
                              <a:gd name="connsiteX50" fmla="*/ 952 w 2857"/>
                              <a:gd name="connsiteY50" fmla="*/ 4763 h 4762"/>
                              <a:gd name="connsiteX51" fmla="*/ 952 w 2857"/>
                              <a:gd name="connsiteY51" fmla="*/ 4763 h 4762"/>
                              <a:gd name="connsiteX52" fmla="*/ 952 w 2857"/>
                              <a:gd name="connsiteY52" fmla="*/ 4763 h 4762"/>
                              <a:gd name="connsiteX53" fmla="*/ 952 w 2857"/>
                              <a:gd name="connsiteY53" fmla="*/ 4763 h 4762"/>
                              <a:gd name="connsiteX54" fmla="*/ 952 w 2857"/>
                              <a:gd name="connsiteY54" fmla="*/ 4763 h 4762"/>
                              <a:gd name="connsiteX55" fmla="*/ 952 w 2857"/>
                              <a:gd name="connsiteY55" fmla="*/ 4763 h 4762"/>
                              <a:gd name="connsiteX56" fmla="*/ 952 w 2857"/>
                              <a:gd name="connsiteY56" fmla="*/ 4763 h 4762"/>
                              <a:gd name="connsiteX57" fmla="*/ 952 w 2857"/>
                              <a:gd name="connsiteY57" fmla="*/ 4763 h 4762"/>
                              <a:gd name="connsiteX58" fmla="*/ 952 w 2857"/>
                              <a:gd name="connsiteY58" fmla="*/ 4763 h 4762"/>
                              <a:gd name="connsiteX59" fmla="*/ 952 w 2857"/>
                              <a:gd name="connsiteY59" fmla="*/ 4763 h 4762"/>
                              <a:gd name="connsiteX60" fmla="*/ 952 w 2857"/>
                              <a:gd name="connsiteY60" fmla="*/ 4763 h 4762"/>
                              <a:gd name="connsiteX61" fmla="*/ 952 w 2857"/>
                              <a:gd name="connsiteY61" fmla="*/ 4763 h 4762"/>
                              <a:gd name="connsiteX62" fmla="*/ 952 w 2857"/>
                              <a:gd name="connsiteY62" fmla="*/ 3810 h 4762"/>
                              <a:gd name="connsiteX63" fmla="*/ 952 w 2857"/>
                              <a:gd name="connsiteY63" fmla="*/ 3810 h 4762"/>
                              <a:gd name="connsiteX64" fmla="*/ 952 w 2857"/>
                              <a:gd name="connsiteY64" fmla="*/ 3810 h 4762"/>
                              <a:gd name="connsiteX65" fmla="*/ 952 w 2857"/>
                              <a:gd name="connsiteY65" fmla="*/ 3810 h 4762"/>
                              <a:gd name="connsiteX66" fmla="*/ 952 w 2857"/>
                              <a:gd name="connsiteY66" fmla="*/ 3810 h 4762"/>
                              <a:gd name="connsiteX67" fmla="*/ 952 w 2857"/>
                              <a:gd name="connsiteY67" fmla="*/ 3810 h 4762"/>
                              <a:gd name="connsiteX68" fmla="*/ 952 w 2857"/>
                              <a:gd name="connsiteY68" fmla="*/ 3810 h 4762"/>
                              <a:gd name="connsiteX69" fmla="*/ 952 w 2857"/>
                              <a:gd name="connsiteY69" fmla="*/ 2858 h 4762"/>
                              <a:gd name="connsiteX70" fmla="*/ 952 w 2857"/>
                              <a:gd name="connsiteY70" fmla="*/ 2858 h 4762"/>
                              <a:gd name="connsiteX71" fmla="*/ 0 w 2857"/>
                              <a:gd name="connsiteY71" fmla="*/ 953 h 4762"/>
                              <a:gd name="connsiteX72" fmla="*/ 0 w 2857"/>
                              <a:gd name="connsiteY72" fmla="*/ 953 h 4762"/>
                              <a:gd name="connsiteX73" fmla="*/ 0 w 2857"/>
                              <a:gd name="connsiteY73" fmla="*/ 953 h 4762"/>
                              <a:gd name="connsiteX74" fmla="*/ 0 w 2857"/>
                              <a:gd name="connsiteY74" fmla="*/ 953 h 4762"/>
                              <a:gd name="connsiteX75" fmla="*/ 0 w 2857"/>
                              <a:gd name="connsiteY75" fmla="*/ 953 h 4762"/>
                              <a:gd name="connsiteX76" fmla="*/ 0 w 2857"/>
                              <a:gd name="connsiteY76" fmla="*/ 953 h 4762"/>
                              <a:gd name="connsiteX77" fmla="*/ 0 w 2857"/>
                              <a:gd name="connsiteY77" fmla="*/ 953 h 4762"/>
                              <a:gd name="connsiteX78" fmla="*/ 0 w 2857"/>
                              <a:gd name="connsiteY78" fmla="*/ 953 h 4762"/>
                              <a:gd name="connsiteX79" fmla="*/ 0 w 2857"/>
                              <a:gd name="connsiteY79" fmla="*/ 953 h 4762"/>
                              <a:gd name="connsiteX80" fmla="*/ 2858 w 2857"/>
                              <a:gd name="connsiteY80" fmla="*/ 1905 h 4762"/>
                              <a:gd name="connsiteX81" fmla="*/ 2858 w 2857"/>
                              <a:gd name="connsiteY81" fmla="*/ 1905 h 4762"/>
                              <a:gd name="connsiteX82" fmla="*/ 2858 w 2857"/>
                              <a:gd name="connsiteY82" fmla="*/ 1905 h 4762"/>
                              <a:gd name="connsiteX83" fmla="*/ 2858 w 2857"/>
                              <a:gd name="connsiteY83" fmla="*/ 1905 h 4762"/>
                              <a:gd name="connsiteX84" fmla="*/ 2858 w 2857"/>
                              <a:gd name="connsiteY84" fmla="*/ 1905 h 4762"/>
                              <a:gd name="connsiteX85" fmla="*/ 2858 w 2857"/>
                              <a:gd name="connsiteY85" fmla="*/ 1905 h 4762"/>
                              <a:gd name="connsiteX86" fmla="*/ 2858 w 2857"/>
                              <a:gd name="connsiteY86" fmla="*/ 1905 h 4762"/>
                              <a:gd name="connsiteX87" fmla="*/ 2858 w 2857"/>
                              <a:gd name="connsiteY87" fmla="*/ 1905 h 4762"/>
                              <a:gd name="connsiteX88" fmla="*/ 2858 w 2857"/>
                              <a:gd name="connsiteY88" fmla="*/ 1905 h 4762"/>
                              <a:gd name="connsiteX89" fmla="*/ 2858 w 2857"/>
                              <a:gd name="connsiteY89" fmla="*/ 1905 h 4762"/>
                              <a:gd name="connsiteX90" fmla="*/ 2858 w 2857"/>
                              <a:gd name="connsiteY90" fmla="*/ 1905 h 4762"/>
                              <a:gd name="connsiteX91" fmla="*/ 2858 w 2857"/>
                              <a:gd name="connsiteY91" fmla="*/ 1905 h 4762"/>
                              <a:gd name="connsiteX92" fmla="*/ 2858 w 2857"/>
                              <a:gd name="connsiteY92" fmla="*/ 1905 h 4762"/>
                              <a:gd name="connsiteX93" fmla="*/ 2858 w 2857"/>
                              <a:gd name="connsiteY93" fmla="*/ 1905 h 4762"/>
                              <a:gd name="connsiteX94" fmla="*/ 2858 w 2857"/>
                              <a:gd name="connsiteY94" fmla="*/ 1905 h 4762"/>
                              <a:gd name="connsiteX95" fmla="*/ 2858 w 2857"/>
                              <a:gd name="connsiteY95" fmla="*/ 1905 h 4762"/>
                              <a:gd name="connsiteX96" fmla="*/ 2858 w 2857"/>
                              <a:gd name="connsiteY96" fmla="*/ 1905 h 4762"/>
                              <a:gd name="connsiteX97" fmla="*/ 2858 w 2857"/>
                              <a:gd name="connsiteY97" fmla="*/ 1905 h 4762"/>
                              <a:gd name="connsiteX98" fmla="*/ 2858 w 2857"/>
                              <a:gd name="connsiteY98" fmla="*/ 1905 h 4762"/>
                              <a:gd name="connsiteX99" fmla="*/ 2858 w 2857"/>
                              <a:gd name="connsiteY99" fmla="*/ 1905 h 4762"/>
                              <a:gd name="connsiteX100" fmla="*/ 2858 w 2857"/>
                              <a:gd name="connsiteY100" fmla="*/ 1905 h 4762"/>
                              <a:gd name="connsiteX101" fmla="*/ 2858 w 2857"/>
                              <a:gd name="connsiteY101" fmla="*/ 1905 h 4762"/>
                              <a:gd name="connsiteX102" fmla="*/ 2858 w 2857"/>
                              <a:gd name="connsiteY102" fmla="*/ 1905 h 4762"/>
                              <a:gd name="connsiteX103" fmla="*/ 2858 w 2857"/>
                              <a:gd name="connsiteY103" fmla="*/ 1905 h 4762"/>
                              <a:gd name="connsiteX104" fmla="*/ 2858 w 2857"/>
                              <a:gd name="connsiteY104" fmla="*/ 1905 h 4762"/>
                              <a:gd name="connsiteX105" fmla="*/ 2858 w 2857"/>
                              <a:gd name="connsiteY105" fmla="*/ 1905 h 4762"/>
                              <a:gd name="connsiteX106" fmla="*/ 2858 w 2857"/>
                              <a:gd name="connsiteY106" fmla="*/ 1905 h 4762"/>
                              <a:gd name="connsiteX107" fmla="*/ 2858 w 2857"/>
                              <a:gd name="connsiteY107" fmla="*/ 1905 h 4762"/>
                              <a:gd name="connsiteX108" fmla="*/ 2858 w 2857"/>
                              <a:gd name="connsiteY108" fmla="*/ 1905 h 4762"/>
                              <a:gd name="connsiteX109" fmla="*/ 2858 w 2857"/>
                              <a:gd name="connsiteY109" fmla="*/ 1905 h 4762"/>
                              <a:gd name="connsiteX110" fmla="*/ 2858 w 2857"/>
                              <a:gd name="connsiteY110" fmla="*/ 1905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</a:cxnLst>
                            <a:rect l="l" t="t" r="r" b="b"/>
                            <a:pathLst>
                              <a:path w="2857" h="4762">
                                <a:moveTo>
                                  <a:pt x="0" y="953"/>
                                </a:moveTo>
                                <a:lnTo>
                                  <a:pt x="0" y="953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2858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lnTo>
                                  <a:pt x="952" y="4763"/>
                                </a:lnTo>
                                <a:cubicBezTo>
                                  <a:pt x="952" y="4763"/>
                                  <a:pt x="952" y="4763"/>
                                  <a:pt x="952" y="4763"/>
                                </a:cubicBezTo>
                                <a:cubicBezTo>
                                  <a:pt x="952" y="4763"/>
                                  <a:pt x="952" y="4763"/>
                                  <a:pt x="952" y="4763"/>
                                </a:cubicBezTo>
                                <a:cubicBezTo>
                                  <a:pt x="952" y="4763"/>
                                  <a:pt x="952" y="4763"/>
                                  <a:pt x="952" y="4763"/>
                                </a:cubicBezTo>
                                <a:cubicBezTo>
                                  <a:pt x="952" y="4763"/>
                                  <a:pt x="952" y="3810"/>
                                  <a:pt x="952" y="3810"/>
                                </a:cubicBezTo>
                                <a:cubicBezTo>
                                  <a:pt x="952" y="3810"/>
                                  <a:pt x="952" y="3810"/>
                                  <a:pt x="952" y="3810"/>
                                </a:cubicBezTo>
                                <a:cubicBezTo>
                                  <a:pt x="952" y="3810"/>
                                  <a:pt x="952" y="3810"/>
                                  <a:pt x="952" y="3810"/>
                                </a:cubicBezTo>
                                <a:cubicBezTo>
                                  <a:pt x="952" y="3810"/>
                                  <a:pt x="952" y="3810"/>
                                  <a:pt x="952" y="3810"/>
                                </a:cubicBezTo>
                                <a:lnTo>
                                  <a:pt x="952" y="3810"/>
                                </a:lnTo>
                                <a:lnTo>
                                  <a:pt x="952" y="3810"/>
                                </a:lnTo>
                                <a:lnTo>
                                  <a:pt x="952" y="3810"/>
                                </a:lnTo>
                                <a:cubicBezTo>
                                  <a:pt x="952" y="3810"/>
                                  <a:pt x="952" y="3810"/>
                                  <a:pt x="952" y="2858"/>
                                </a:cubicBezTo>
                                <a:cubicBezTo>
                                  <a:pt x="952" y="2858"/>
                                  <a:pt x="952" y="2858"/>
                                  <a:pt x="952" y="2858"/>
                                </a:cubicBezTo>
                                <a:lnTo>
                                  <a:pt x="0" y="953"/>
                                </a:lnTo>
                                <a:cubicBezTo>
                                  <a:pt x="952" y="1905"/>
                                  <a:pt x="0" y="1905"/>
                                  <a:pt x="0" y="953"/>
                                </a:cubicBez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close/>
                                <a:moveTo>
                                  <a:pt x="2858" y="1905"/>
                                </a:move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213E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18" name="任意多边形: 形状 1901"/>
                        <p:cNvSpPr/>
                        <p:nvPr/>
                      </p:nvSpPr>
                      <p:spPr>
                        <a:xfrm>
                          <a:off x="4432935" y="3528297"/>
                          <a:ext cx="2857" cy="5476"/>
                        </a:xfrm>
                        <a:custGeom>
                          <a:avLst/>
                          <a:gdLst>
                            <a:gd name="connsiteX0" fmla="*/ 2857 w 2857"/>
                            <a:gd name="connsiteY0" fmla="*/ 714 h 5476"/>
                            <a:gd name="connsiteX1" fmla="*/ 2857 w 2857"/>
                            <a:gd name="connsiteY1" fmla="*/ 714 h 5476"/>
                            <a:gd name="connsiteX2" fmla="*/ 2857 w 2857"/>
                            <a:gd name="connsiteY2" fmla="*/ 714 h 5476"/>
                            <a:gd name="connsiteX3" fmla="*/ 2857 w 2857"/>
                            <a:gd name="connsiteY3" fmla="*/ 714 h 5476"/>
                            <a:gd name="connsiteX4" fmla="*/ 2857 w 2857"/>
                            <a:gd name="connsiteY4" fmla="*/ 714 h 5476"/>
                            <a:gd name="connsiteX5" fmla="*/ 2857 w 2857"/>
                            <a:gd name="connsiteY5" fmla="*/ 714 h 5476"/>
                            <a:gd name="connsiteX6" fmla="*/ 2857 w 2857"/>
                            <a:gd name="connsiteY6" fmla="*/ 714 h 5476"/>
                            <a:gd name="connsiteX7" fmla="*/ 2857 w 2857"/>
                            <a:gd name="connsiteY7" fmla="*/ 714 h 5476"/>
                            <a:gd name="connsiteX8" fmla="*/ 2857 w 2857"/>
                            <a:gd name="connsiteY8" fmla="*/ 714 h 5476"/>
                            <a:gd name="connsiteX9" fmla="*/ 1905 w 2857"/>
                            <a:gd name="connsiteY9" fmla="*/ 1667 h 5476"/>
                            <a:gd name="connsiteX10" fmla="*/ 1905 w 2857"/>
                            <a:gd name="connsiteY10" fmla="*/ 1667 h 5476"/>
                            <a:gd name="connsiteX11" fmla="*/ 1905 w 2857"/>
                            <a:gd name="connsiteY11" fmla="*/ 1667 h 5476"/>
                            <a:gd name="connsiteX12" fmla="*/ 1905 w 2857"/>
                            <a:gd name="connsiteY12" fmla="*/ 1667 h 5476"/>
                            <a:gd name="connsiteX13" fmla="*/ 1905 w 2857"/>
                            <a:gd name="connsiteY13" fmla="*/ 1667 h 5476"/>
                            <a:gd name="connsiteX14" fmla="*/ 1905 w 2857"/>
                            <a:gd name="connsiteY14" fmla="*/ 1667 h 5476"/>
                            <a:gd name="connsiteX15" fmla="*/ 1905 w 2857"/>
                            <a:gd name="connsiteY15" fmla="*/ 1667 h 5476"/>
                            <a:gd name="connsiteX16" fmla="*/ 1905 w 2857"/>
                            <a:gd name="connsiteY16" fmla="*/ 1667 h 5476"/>
                            <a:gd name="connsiteX17" fmla="*/ 1905 w 2857"/>
                            <a:gd name="connsiteY17" fmla="*/ 1667 h 5476"/>
                            <a:gd name="connsiteX18" fmla="*/ 1905 w 2857"/>
                            <a:gd name="connsiteY18" fmla="*/ 1667 h 5476"/>
                            <a:gd name="connsiteX19" fmla="*/ 1905 w 2857"/>
                            <a:gd name="connsiteY19" fmla="*/ 1667 h 5476"/>
                            <a:gd name="connsiteX20" fmla="*/ 1905 w 2857"/>
                            <a:gd name="connsiteY20" fmla="*/ 1667 h 5476"/>
                            <a:gd name="connsiteX21" fmla="*/ 1905 w 2857"/>
                            <a:gd name="connsiteY21" fmla="*/ 1667 h 5476"/>
                            <a:gd name="connsiteX22" fmla="*/ 1905 w 2857"/>
                            <a:gd name="connsiteY22" fmla="*/ 1667 h 5476"/>
                            <a:gd name="connsiteX23" fmla="*/ 1905 w 2857"/>
                            <a:gd name="connsiteY23" fmla="*/ 1667 h 5476"/>
                            <a:gd name="connsiteX24" fmla="*/ 1905 w 2857"/>
                            <a:gd name="connsiteY24" fmla="*/ 1667 h 5476"/>
                            <a:gd name="connsiteX25" fmla="*/ 1905 w 2857"/>
                            <a:gd name="connsiteY25" fmla="*/ 1667 h 5476"/>
                            <a:gd name="connsiteX26" fmla="*/ 1905 w 2857"/>
                            <a:gd name="connsiteY26" fmla="*/ 1667 h 5476"/>
                            <a:gd name="connsiteX27" fmla="*/ 1905 w 2857"/>
                            <a:gd name="connsiteY27" fmla="*/ 1667 h 5476"/>
                            <a:gd name="connsiteX28" fmla="*/ 1905 w 2857"/>
                            <a:gd name="connsiteY28" fmla="*/ 1667 h 5476"/>
                            <a:gd name="connsiteX29" fmla="*/ 1905 w 2857"/>
                            <a:gd name="connsiteY29" fmla="*/ 1667 h 5476"/>
                            <a:gd name="connsiteX30" fmla="*/ 1905 w 2857"/>
                            <a:gd name="connsiteY30" fmla="*/ 1667 h 5476"/>
                            <a:gd name="connsiteX31" fmla="*/ 1905 w 2857"/>
                            <a:gd name="connsiteY31" fmla="*/ 1667 h 5476"/>
                            <a:gd name="connsiteX32" fmla="*/ 1905 w 2857"/>
                            <a:gd name="connsiteY32" fmla="*/ 1667 h 5476"/>
                            <a:gd name="connsiteX33" fmla="*/ 1905 w 2857"/>
                            <a:gd name="connsiteY33" fmla="*/ 1667 h 5476"/>
                            <a:gd name="connsiteX34" fmla="*/ 1905 w 2857"/>
                            <a:gd name="connsiteY34" fmla="*/ 1667 h 5476"/>
                            <a:gd name="connsiteX35" fmla="*/ 1905 w 2857"/>
                            <a:gd name="connsiteY35" fmla="*/ 1667 h 5476"/>
                            <a:gd name="connsiteX36" fmla="*/ 1905 w 2857"/>
                            <a:gd name="connsiteY36" fmla="*/ 1667 h 5476"/>
                            <a:gd name="connsiteX37" fmla="*/ 1905 w 2857"/>
                            <a:gd name="connsiteY37" fmla="*/ 1667 h 5476"/>
                            <a:gd name="connsiteX38" fmla="*/ 952 w 2857"/>
                            <a:gd name="connsiteY38" fmla="*/ 3572 h 5476"/>
                            <a:gd name="connsiteX39" fmla="*/ 0 w 2857"/>
                            <a:gd name="connsiteY39" fmla="*/ 5477 h 5476"/>
                            <a:gd name="connsiteX40" fmla="*/ 0 w 2857"/>
                            <a:gd name="connsiteY40" fmla="*/ 5477 h 5476"/>
                            <a:gd name="connsiteX41" fmla="*/ 0 w 2857"/>
                            <a:gd name="connsiteY41" fmla="*/ 5477 h 5476"/>
                            <a:gd name="connsiteX42" fmla="*/ 0 w 2857"/>
                            <a:gd name="connsiteY42" fmla="*/ 5477 h 5476"/>
                            <a:gd name="connsiteX43" fmla="*/ 0 w 2857"/>
                            <a:gd name="connsiteY43" fmla="*/ 5477 h 5476"/>
                            <a:gd name="connsiteX44" fmla="*/ 0 w 2857"/>
                            <a:gd name="connsiteY44" fmla="*/ 5477 h 5476"/>
                            <a:gd name="connsiteX45" fmla="*/ 0 w 2857"/>
                            <a:gd name="connsiteY45" fmla="*/ 5477 h 5476"/>
                            <a:gd name="connsiteX46" fmla="*/ 0 w 2857"/>
                            <a:gd name="connsiteY46" fmla="*/ 5477 h 5476"/>
                            <a:gd name="connsiteX47" fmla="*/ 952 w 2857"/>
                            <a:gd name="connsiteY47" fmla="*/ 5477 h 5476"/>
                            <a:gd name="connsiteX48" fmla="*/ 952 w 2857"/>
                            <a:gd name="connsiteY48" fmla="*/ 5477 h 5476"/>
                            <a:gd name="connsiteX49" fmla="*/ 1905 w 2857"/>
                            <a:gd name="connsiteY49" fmla="*/ 5477 h 5476"/>
                            <a:gd name="connsiteX50" fmla="*/ 1905 w 2857"/>
                            <a:gd name="connsiteY50" fmla="*/ 5477 h 5476"/>
                            <a:gd name="connsiteX51" fmla="*/ 1905 w 2857"/>
                            <a:gd name="connsiteY51" fmla="*/ 5477 h 5476"/>
                            <a:gd name="connsiteX52" fmla="*/ 1905 w 2857"/>
                            <a:gd name="connsiteY52" fmla="*/ 5477 h 5476"/>
                            <a:gd name="connsiteX53" fmla="*/ 1905 w 2857"/>
                            <a:gd name="connsiteY53" fmla="*/ 5477 h 5476"/>
                            <a:gd name="connsiteX54" fmla="*/ 1905 w 2857"/>
                            <a:gd name="connsiteY54" fmla="*/ 5477 h 5476"/>
                            <a:gd name="connsiteX55" fmla="*/ 1905 w 2857"/>
                            <a:gd name="connsiteY55" fmla="*/ 5477 h 5476"/>
                            <a:gd name="connsiteX56" fmla="*/ 1905 w 2857"/>
                            <a:gd name="connsiteY56" fmla="*/ 5477 h 5476"/>
                            <a:gd name="connsiteX57" fmla="*/ 1905 w 2857"/>
                            <a:gd name="connsiteY57" fmla="*/ 5477 h 5476"/>
                            <a:gd name="connsiteX58" fmla="*/ 1905 w 2857"/>
                            <a:gd name="connsiteY58" fmla="*/ 5477 h 5476"/>
                            <a:gd name="connsiteX59" fmla="*/ 1905 w 2857"/>
                            <a:gd name="connsiteY59" fmla="*/ 5477 h 5476"/>
                            <a:gd name="connsiteX60" fmla="*/ 1905 w 2857"/>
                            <a:gd name="connsiteY60" fmla="*/ 5477 h 5476"/>
                            <a:gd name="connsiteX61" fmla="*/ 1905 w 2857"/>
                            <a:gd name="connsiteY61" fmla="*/ 5477 h 5476"/>
                            <a:gd name="connsiteX62" fmla="*/ 1905 w 2857"/>
                            <a:gd name="connsiteY62" fmla="*/ 5477 h 5476"/>
                            <a:gd name="connsiteX63" fmla="*/ 1905 w 2857"/>
                            <a:gd name="connsiteY63" fmla="*/ 5477 h 5476"/>
                            <a:gd name="connsiteX64" fmla="*/ 1905 w 2857"/>
                            <a:gd name="connsiteY64" fmla="*/ 5477 h 5476"/>
                            <a:gd name="connsiteX65" fmla="*/ 1905 w 2857"/>
                            <a:gd name="connsiteY65" fmla="*/ 5477 h 5476"/>
                            <a:gd name="connsiteX66" fmla="*/ 1905 w 2857"/>
                            <a:gd name="connsiteY66" fmla="*/ 5477 h 5476"/>
                            <a:gd name="connsiteX67" fmla="*/ 1905 w 2857"/>
                            <a:gd name="connsiteY67" fmla="*/ 5477 h 5476"/>
                            <a:gd name="connsiteX68" fmla="*/ 1905 w 2857"/>
                            <a:gd name="connsiteY68" fmla="*/ 5477 h 5476"/>
                            <a:gd name="connsiteX69" fmla="*/ 1905 w 2857"/>
                            <a:gd name="connsiteY69" fmla="*/ 5477 h 5476"/>
                            <a:gd name="connsiteX70" fmla="*/ 1905 w 2857"/>
                            <a:gd name="connsiteY70" fmla="*/ 5477 h 5476"/>
                            <a:gd name="connsiteX71" fmla="*/ 1905 w 2857"/>
                            <a:gd name="connsiteY71" fmla="*/ 5477 h 5476"/>
                            <a:gd name="connsiteX72" fmla="*/ 1905 w 2857"/>
                            <a:gd name="connsiteY72" fmla="*/ 5477 h 5476"/>
                            <a:gd name="connsiteX73" fmla="*/ 1905 w 2857"/>
                            <a:gd name="connsiteY73" fmla="*/ 5477 h 5476"/>
                            <a:gd name="connsiteX74" fmla="*/ 1905 w 2857"/>
                            <a:gd name="connsiteY74" fmla="*/ 5477 h 5476"/>
                            <a:gd name="connsiteX75" fmla="*/ 1905 w 2857"/>
                            <a:gd name="connsiteY75" fmla="*/ 5477 h 5476"/>
                            <a:gd name="connsiteX76" fmla="*/ 1905 w 2857"/>
                            <a:gd name="connsiteY76" fmla="*/ 5477 h 5476"/>
                            <a:gd name="connsiteX77" fmla="*/ 1905 w 2857"/>
                            <a:gd name="connsiteY77" fmla="*/ 5477 h 5476"/>
                            <a:gd name="connsiteX78" fmla="*/ 1905 w 2857"/>
                            <a:gd name="connsiteY78" fmla="*/ 5477 h 5476"/>
                            <a:gd name="connsiteX79" fmla="*/ 1905 w 2857"/>
                            <a:gd name="connsiteY79" fmla="*/ 5477 h 5476"/>
                            <a:gd name="connsiteX80" fmla="*/ 1905 w 2857"/>
                            <a:gd name="connsiteY80" fmla="*/ 5477 h 5476"/>
                            <a:gd name="connsiteX81" fmla="*/ 1905 w 2857"/>
                            <a:gd name="connsiteY81" fmla="*/ 5477 h 5476"/>
                            <a:gd name="connsiteX82" fmla="*/ 1905 w 2857"/>
                            <a:gd name="connsiteY82" fmla="*/ 5477 h 5476"/>
                            <a:gd name="connsiteX83" fmla="*/ 1905 w 2857"/>
                            <a:gd name="connsiteY83" fmla="*/ 5477 h 5476"/>
                            <a:gd name="connsiteX84" fmla="*/ 1905 w 2857"/>
                            <a:gd name="connsiteY84" fmla="*/ 5477 h 5476"/>
                            <a:gd name="connsiteX85" fmla="*/ 1905 w 2857"/>
                            <a:gd name="connsiteY85" fmla="*/ 5477 h 5476"/>
                            <a:gd name="connsiteX86" fmla="*/ 1905 w 2857"/>
                            <a:gd name="connsiteY86" fmla="*/ 5477 h 5476"/>
                            <a:gd name="connsiteX87" fmla="*/ 1905 w 2857"/>
                            <a:gd name="connsiteY87" fmla="*/ 5477 h 5476"/>
                            <a:gd name="connsiteX88" fmla="*/ 1905 w 2857"/>
                            <a:gd name="connsiteY88" fmla="*/ 5477 h 5476"/>
                            <a:gd name="connsiteX89" fmla="*/ 1905 w 2857"/>
                            <a:gd name="connsiteY89" fmla="*/ 5477 h 5476"/>
                            <a:gd name="connsiteX90" fmla="*/ 1905 w 2857"/>
                            <a:gd name="connsiteY90" fmla="*/ 5477 h 5476"/>
                            <a:gd name="connsiteX91" fmla="*/ 1905 w 2857"/>
                            <a:gd name="connsiteY91" fmla="*/ 5477 h 5476"/>
                            <a:gd name="connsiteX92" fmla="*/ 1905 w 2857"/>
                            <a:gd name="connsiteY92" fmla="*/ 5477 h 5476"/>
                            <a:gd name="connsiteX93" fmla="*/ 1905 w 2857"/>
                            <a:gd name="connsiteY93" fmla="*/ 5477 h 5476"/>
                            <a:gd name="connsiteX94" fmla="*/ 1905 w 2857"/>
                            <a:gd name="connsiteY94" fmla="*/ 5477 h 5476"/>
                            <a:gd name="connsiteX95" fmla="*/ 1905 w 2857"/>
                            <a:gd name="connsiteY95" fmla="*/ 5477 h 5476"/>
                            <a:gd name="connsiteX96" fmla="*/ 1905 w 2857"/>
                            <a:gd name="connsiteY96" fmla="*/ 5477 h 5476"/>
                            <a:gd name="connsiteX97" fmla="*/ 1905 w 2857"/>
                            <a:gd name="connsiteY97" fmla="*/ 5477 h 5476"/>
                            <a:gd name="connsiteX98" fmla="*/ 1905 w 2857"/>
                            <a:gd name="connsiteY98" fmla="*/ 5477 h 5476"/>
                            <a:gd name="connsiteX99" fmla="*/ 1905 w 2857"/>
                            <a:gd name="connsiteY99" fmla="*/ 5477 h 5476"/>
                            <a:gd name="connsiteX100" fmla="*/ 1905 w 2857"/>
                            <a:gd name="connsiteY100" fmla="*/ 5477 h 5476"/>
                            <a:gd name="connsiteX101" fmla="*/ 1905 w 2857"/>
                            <a:gd name="connsiteY101" fmla="*/ 5477 h 5476"/>
                            <a:gd name="connsiteX102" fmla="*/ 1905 w 2857"/>
                            <a:gd name="connsiteY102" fmla="*/ 5477 h 5476"/>
                            <a:gd name="connsiteX103" fmla="*/ 1905 w 2857"/>
                            <a:gd name="connsiteY103" fmla="*/ 5477 h 5476"/>
                            <a:gd name="connsiteX104" fmla="*/ 1905 w 2857"/>
                            <a:gd name="connsiteY104" fmla="*/ 5477 h 5476"/>
                            <a:gd name="connsiteX105" fmla="*/ 1905 w 2857"/>
                            <a:gd name="connsiteY105" fmla="*/ 5477 h 5476"/>
                            <a:gd name="connsiteX106" fmla="*/ 1905 w 2857"/>
                            <a:gd name="connsiteY106" fmla="*/ 5477 h 5476"/>
                            <a:gd name="connsiteX107" fmla="*/ 1905 w 2857"/>
                            <a:gd name="connsiteY107" fmla="*/ 5477 h 5476"/>
                            <a:gd name="connsiteX108" fmla="*/ 1905 w 2857"/>
                            <a:gd name="connsiteY108" fmla="*/ 5477 h 5476"/>
                            <a:gd name="connsiteX109" fmla="*/ 1905 w 2857"/>
                            <a:gd name="connsiteY109" fmla="*/ 5477 h 5476"/>
                            <a:gd name="connsiteX110" fmla="*/ 1905 w 2857"/>
                            <a:gd name="connsiteY110" fmla="*/ 5477 h 5476"/>
                            <a:gd name="connsiteX111" fmla="*/ 1905 w 2857"/>
                            <a:gd name="connsiteY111" fmla="*/ 5477 h 5476"/>
                            <a:gd name="connsiteX112" fmla="*/ 1905 w 2857"/>
                            <a:gd name="connsiteY112" fmla="*/ 5477 h 5476"/>
                            <a:gd name="connsiteX113" fmla="*/ 1905 w 2857"/>
                            <a:gd name="connsiteY113" fmla="*/ 5477 h 5476"/>
                            <a:gd name="connsiteX114" fmla="*/ 1905 w 2857"/>
                            <a:gd name="connsiteY114" fmla="*/ 5477 h 5476"/>
                            <a:gd name="connsiteX115" fmla="*/ 1905 w 2857"/>
                            <a:gd name="connsiteY115" fmla="*/ 5477 h 5476"/>
                            <a:gd name="connsiteX116" fmla="*/ 1905 w 2857"/>
                            <a:gd name="connsiteY116" fmla="*/ 5477 h 5476"/>
                            <a:gd name="connsiteX117" fmla="*/ 1905 w 2857"/>
                            <a:gd name="connsiteY117" fmla="*/ 5477 h 5476"/>
                            <a:gd name="connsiteX118" fmla="*/ 1905 w 2857"/>
                            <a:gd name="connsiteY118" fmla="*/ 5477 h 5476"/>
                            <a:gd name="connsiteX119" fmla="*/ 1905 w 2857"/>
                            <a:gd name="connsiteY119" fmla="*/ 5477 h 5476"/>
                            <a:gd name="connsiteX120" fmla="*/ 1905 w 2857"/>
                            <a:gd name="connsiteY120" fmla="*/ 5477 h 5476"/>
                            <a:gd name="connsiteX121" fmla="*/ 952 w 2857"/>
                            <a:gd name="connsiteY121" fmla="*/ 3572 h 5476"/>
                            <a:gd name="connsiteX122" fmla="*/ 952 w 2857"/>
                            <a:gd name="connsiteY122" fmla="*/ 3572 h 5476"/>
                            <a:gd name="connsiteX123" fmla="*/ 952 w 2857"/>
                            <a:gd name="connsiteY123" fmla="*/ 3572 h 5476"/>
                            <a:gd name="connsiteX124" fmla="*/ 952 w 2857"/>
                            <a:gd name="connsiteY124" fmla="*/ 3572 h 5476"/>
                            <a:gd name="connsiteX125" fmla="*/ 0 w 2857"/>
                            <a:gd name="connsiteY125" fmla="*/ 3572 h 5476"/>
                            <a:gd name="connsiteX126" fmla="*/ 0 w 2857"/>
                            <a:gd name="connsiteY126" fmla="*/ 3572 h 5476"/>
                            <a:gd name="connsiteX127" fmla="*/ 0 w 2857"/>
                            <a:gd name="connsiteY127" fmla="*/ 3572 h 5476"/>
                            <a:gd name="connsiteX128" fmla="*/ 2857 w 2857"/>
                            <a:gd name="connsiteY128" fmla="*/ 714 h 5476"/>
                            <a:gd name="connsiteX129" fmla="*/ 2857 w 2857"/>
                            <a:gd name="connsiteY129" fmla="*/ 714 h 5476"/>
                            <a:gd name="connsiteX130" fmla="*/ 2857 w 2857"/>
                            <a:gd name="connsiteY130" fmla="*/ 714 h 5476"/>
                            <a:gd name="connsiteX131" fmla="*/ 2857 w 2857"/>
                            <a:gd name="connsiteY131" fmla="*/ 714 h 54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</a:cxnLst>
                          <a:rect l="l" t="t" r="r" b="b"/>
                          <a:pathLst>
                            <a:path w="2857" h="5476">
                              <a:moveTo>
                                <a:pt x="2857" y="714"/>
                              </a:moveTo>
                              <a:lnTo>
                                <a:pt x="2857" y="714"/>
                              </a:lnTo>
                              <a:lnTo>
                                <a:pt x="2857" y="714"/>
                              </a:lnTo>
                              <a:cubicBezTo>
                                <a:pt x="2857" y="714"/>
                                <a:pt x="2857" y="714"/>
                                <a:pt x="2857" y="714"/>
                              </a:cubicBezTo>
                              <a:cubicBezTo>
                                <a:pt x="1905" y="714"/>
                                <a:pt x="1905" y="714"/>
                                <a:pt x="2857" y="714"/>
                              </a:cubicBezTo>
                              <a:lnTo>
                                <a:pt x="2857" y="714"/>
                              </a:lnTo>
                              <a:lnTo>
                                <a:pt x="2857" y="714"/>
                              </a:lnTo>
                              <a:lnTo>
                                <a:pt x="2857" y="714"/>
                              </a:lnTo>
                              <a:lnTo>
                                <a:pt x="2857" y="714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1905" y="1667"/>
                              </a:lnTo>
                              <a:lnTo>
                                <a:pt x="952" y="3572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cubicBezTo>
                                <a:pt x="0" y="5477"/>
                                <a:pt x="0" y="5477"/>
                                <a:pt x="0" y="5477"/>
                              </a:cubicBezTo>
                              <a:cubicBezTo>
                                <a:pt x="0" y="5477"/>
                                <a:pt x="952" y="5477"/>
                                <a:pt x="952" y="5477"/>
                              </a:cubicBezTo>
                              <a:cubicBezTo>
                                <a:pt x="952" y="5477"/>
                                <a:pt x="952" y="5477"/>
                                <a:pt x="952" y="5477"/>
                              </a:cubicBezTo>
                              <a:cubicBezTo>
                                <a:pt x="952" y="5477"/>
                                <a:pt x="952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cubicBezTo>
                                <a:pt x="1905" y="5477"/>
                                <a:pt x="1905" y="5477"/>
                                <a:pt x="1905" y="5477"/>
                              </a:cubicBezTo>
                              <a:lnTo>
                                <a:pt x="1905" y="5477"/>
                              </a:lnTo>
                              <a:lnTo>
                                <a:pt x="1905" y="5477"/>
                              </a:lnTo>
                              <a:lnTo>
                                <a:pt x="952" y="3572"/>
                              </a:lnTo>
                              <a:cubicBezTo>
                                <a:pt x="952" y="3572"/>
                                <a:pt x="952" y="3572"/>
                                <a:pt x="952" y="3572"/>
                              </a:cubicBezTo>
                              <a:lnTo>
                                <a:pt x="952" y="3572"/>
                              </a:lnTo>
                              <a:cubicBezTo>
                                <a:pt x="952" y="3572"/>
                                <a:pt x="952" y="3572"/>
                                <a:pt x="952" y="3572"/>
                              </a:cubicBezTo>
                              <a:cubicBezTo>
                                <a:pt x="952" y="3572"/>
                                <a:pt x="952" y="3572"/>
                                <a:pt x="0" y="3572"/>
                              </a:cubicBezTo>
                              <a:lnTo>
                                <a:pt x="0" y="3572"/>
                              </a:lnTo>
                              <a:lnTo>
                                <a:pt x="0" y="3572"/>
                              </a:lnTo>
                              <a:lnTo>
                                <a:pt x="2857" y="714"/>
                              </a:lnTo>
                              <a:lnTo>
                                <a:pt x="2857" y="714"/>
                              </a:lnTo>
                              <a:cubicBezTo>
                                <a:pt x="2857" y="-238"/>
                                <a:pt x="2857" y="-238"/>
                                <a:pt x="2857" y="714"/>
                              </a:cubicBezTo>
                              <a:cubicBezTo>
                                <a:pt x="2857" y="-238"/>
                                <a:pt x="2857" y="714"/>
                                <a:pt x="2857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19" name="图形 2"/>
                      <p:cNvGrpSpPr/>
                      <p:nvPr/>
                    </p:nvGrpSpPr>
                    <p:grpSpPr>
                      <a:xfrm>
                        <a:off x="4398645" y="3511866"/>
                        <a:ext cx="7619" cy="12382"/>
                        <a:chOff x="4398645" y="3511866"/>
                        <a:chExt cx="7619" cy="12382"/>
                      </a:xfrm>
                    </p:grpSpPr>
                    <p:grpSp>
                      <p:nvGrpSpPr>
                        <p:cNvPr id="2020" name="图形 2"/>
                        <p:cNvGrpSpPr/>
                        <p:nvPr/>
                      </p:nvGrpSpPr>
                      <p:grpSpPr>
                        <a:xfrm>
                          <a:off x="4398645" y="3511866"/>
                          <a:ext cx="2857" cy="11429"/>
                          <a:chOff x="4398645" y="3511866"/>
                          <a:chExt cx="2857" cy="11429"/>
                        </a:xfrm>
                      </p:grpSpPr>
                      <p:sp>
                        <p:nvSpPr>
                          <p:cNvPr id="2021" name="任意多边形: 形状 1904"/>
                          <p:cNvSpPr/>
                          <p:nvPr/>
                        </p:nvSpPr>
                        <p:spPr>
                          <a:xfrm>
                            <a:off x="4400550" y="3516629"/>
                            <a:ext cx="9525" cy="714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714"/>
                              <a:gd name="connsiteX1" fmla="*/ 0 w 9525"/>
                              <a:gd name="connsiteY1" fmla="*/ 0 h 714"/>
                              <a:gd name="connsiteX2" fmla="*/ 0 w 9525"/>
                              <a:gd name="connsiteY2" fmla="*/ 0 h 714"/>
                              <a:gd name="connsiteX3" fmla="*/ 0 w 9525"/>
                              <a:gd name="connsiteY3" fmla="*/ 0 h 714"/>
                              <a:gd name="connsiteX4" fmla="*/ 0 w 9525"/>
                              <a:gd name="connsiteY4" fmla="*/ 0 h 714"/>
                              <a:gd name="connsiteX5" fmla="*/ 0 w 9525"/>
                              <a:gd name="connsiteY5" fmla="*/ 0 h 714"/>
                              <a:gd name="connsiteX6" fmla="*/ 0 w 9525"/>
                              <a:gd name="connsiteY6" fmla="*/ 0 h 714"/>
                              <a:gd name="connsiteX7" fmla="*/ 0 w 9525"/>
                              <a:gd name="connsiteY7" fmla="*/ 0 h 714"/>
                              <a:gd name="connsiteX8" fmla="*/ 0 w 9525"/>
                              <a:gd name="connsiteY8" fmla="*/ 0 h 714"/>
                              <a:gd name="connsiteX9" fmla="*/ 0 w 9525"/>
                              <a:gd name="connsiteY9" fmla="*/ 0 h 714"/>
                              <a:gd name="connsiteX10" fmla="*/ 0 w 9525"/>
                              <a:gd name="connsiteY10" fmla="*/ 0 h 714"/>
                              <a:gd name="connsiteX11" fmla="*/ 0 w 9525"/>
                              <a:gd name="connsiteY11" fmla="*/ 0 h 714"/>
                              <a:gd name="connsiteX12" fmla="*/ 0 w 9525"/>
                              <a:gd name="connsiteY12" fmla="*/ 0 h 714"/>
                              <a:gd name="connsiteX13" fmla="*/ 0 w 9525"/>
                              <a:gd name="connsiteY13" fmla="*/ 0 h 714"/>
                              <a:gd name="connsiteX14" fmla="*/ 0 w 9525"/>
                              <a:gd name="connsiteY14" fmla="*/ 0 h 714"/>
                              <a:gd name="connsiteX15" fmla="*/ 0 w 9525"/>
                              <a:gd name="connsiteY15" fmla="*/ 0 h 714"/>
                              <a:gd name="connsiteX16" fmla="*/ 0 w 9525"/>
                              <a:gd name="connsiteY16" fmla="*/ 0 h 714"/>
                              <a:gd name="connsiteX17" fmla="*/ 0 w 9525"/>
                              <a:gd name="connsiteY17" fmla="*/ 0 h 714"/>
                              <a:gd name="connsiteX18" fmla="*/ 0 w 9525"/>
                              <a:gd name="connsiteY18" fmla="*/ 0 h 714"/>
                              <a:gd name="connsiteX19" fmla="*/ 0 w 9525"/>
                              <a:gd name="connsiteY19" fmla="*/ 0 h 714"/>
                              <a:gd name="connsiteX20" fmla="*/ 0 w 9525"/>
                              <a:gd name="connsiteY20" fmla="*/ 0 h 714"/>
                              <a:gd name="connsiteX21" fmla="*/ 0 w 9525"/>
                              <a:gd name="connsiteY21" fmla="*/ 0 h 714"/>
                              <a:gd name="connsiteX22" fmla="*/ 0 w 9525"/>
                              <a:gd name="connsiteY22" fmla="*/ 0 h 714"/>
                              <a:gd name="connsiteX23" fmla="*/ 0 w 9525"/>
                              <a:gd name="connsiteY23" fmla="*/ 0 h 714"/>
                              <a:gd name="connsiteX24" fmla="*/ 0 w 9525"/>
                              <a:gd name="connsiteY24" fmla="*/ 0 h 714"/>
                              <a:gd name="connsiteX25" fmla="*/ 0 w 9525"/>
                              <a:gd name="connsiteY25" fmla="*/ 0 h 714"/>
                              <a:gd name="connsiteX26" fmla="*/ 0 w 9525"/>
                              <a:gd name="connsiteY26" fmla="*/ 0 h 714"/>
                              <a:gd name="connsiteX27" fmla="*/ 0 w 9525"/>
                              <a:gd name="connsiteY27" fmla="*/ 0 h 714"/>
                              <a:gd name="connsiteX28" fmla="*/ 0 w 9525"/>
                              <a:gd name="connsiteY28" fmla="*/ 0 h 714"/>
                              <a:gd name="connsiteX29" fmla="*/ 0 w 9525"/>
                              <a:gd name="connsiteY29" fmla="*/ 0 h 714"/>
                              <a:gd name="connsiteX30" fmla="*/ 0 w 9525"/>
                              <a:gd name="connsiteY30" fmla="*/ 0 h 714"/>
                              <a:gd name="connsiteX31" fmla="*/ 0 w 9525"/>
                              <a:gd name="connsiteY31" fmla="*/ 0 h 714"/>
                              <a:gd name="connsiteX32" fmla="*/ 0 w 9525"/>
                              <a:gd name="connsiteY32" fmla="*/ 0 h 714"/>
                              <a:gd name="connsiteX33" fmla="*/ 0 w 9525"/>
                              <a:gd name="connsiteY33" fmla="*/ 0 h 714"/>
                              <a:gd name="connsiteX34" fmla="*/ 0 w 9525"/>
                              <a:gd name="connsiteY34" fmla="*/ 0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</a:cxnLst>
                            <a:rect l="l" t="t" r="r" b="b"/>
                            <a:pathLst>
                              <a:path w="9525" h="714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22" name="任意多边形: 形状 1905"/>
                          <p:cNvSpPr/>
                          <p:nvPr/>
                        </p:nvSpPr>
                        <p:spPr>
                          <a:xfrm>
                            <a:off x="4398645" y="3511866"/>
                            <a:ext cx="2857" cy="11429"/>
                          </a:xfrm>
                          <a:custGeom>
                            <a:avLst/>
                            <a:gdLst>
                              <a:gd name="connsiteX0" fmla="*/ 952 w 2857"/>
                              <a:gd name="connsiteY0" fmla="*/ 0 h 11429"/>
                              <a:gd name="connsiteX1" fmla="*/ 952 w 2857"/>
                              <a:gd name="connsiteY1" fmla="*/ 0 h 11429"/>
                              <a:gd name="connsiteX2" fmla="*/ 2857 w 2857"/>
                              <a:gd name="connsiteY2" fmla="*/ 0 h 11429"/>
                              <a:gd name="connsiteX3" fmla="*/ 2857 w 2857"/>
                              <a:gd name="connsiteY3" fmla="*/ 0 h 11429"/>
                              <a:gd name="connsiteX4" fmla="*/ 2857 w 2857"/>
                              <a:gd name="connsiteY4" fmla="*/ 0 h 11429"/>
                              <a:gd name="connsiteX5" fmla="*/ 2857 w 2857"/>
                              <a:gd name="connsiteY5" fmla="*/ 1905 h 11429"/>
                              <a:gd name="connsiteX6" fmla="*/ 2857 w 2857"/>
                              <a:gd name="connsiteY6" fmla="*/ 3810 h 11429"/>
                              <a:gd name="connsiteX7" fmla="*/ 2857 w 2857"/>
                              <a:gd name="connsiteY7" fmla="*/ 4763 h 11429"/>
                              <a:gd name="connsiteX8" fmla="*/ 2857 w 2857"/>
                              <a:gd name="connsiteY8" fmla="*/ 5715 h 11429"/>
                              <a:gd name="connsiteX9" fmla="*/ 2857 w 2857"/>
                              <a:gd name="connsiteY9" fmla="*/ 6667 h 11429"/>
                              <a:gd name="connsiteX10" fmla="*/ 2857 w 2857"/>
                              <a:gd name="connsiteY10" fmla="*/ 6667 h 11429"/>
                              <a:gd name="connsiteX11" fmla="*/ 2857 w 2857"/>
                              <a:gd name="connsiteY11" fmla="*/ 6667 h 11429"/>
                              <a:gd name="connsiteX12" fmla="*/ 2857 w 2857"/>
                              <a:gd name="connsiteY12" fmla="*/ 6667 h 11429"/>
                              <a:gd name="connsiteX13" fmla="*/ 2857 w 2857"/>
                              <a:gd name="connsiteY13" fmla="*/ 6667 h 11429"/>
                              <a:gd name="connsiteX14" fmla="*/ 2857 w 2857"/>
                              <a:gd name="connsiteY14" fmla="*/ 6667 h 11429"/>
                              <a:gd name="connsiteX15" fmla="*/ 2857 w 2857"/>
                              <a:gd name="connsiteY15" fmla="*/ 6667 h 11429"/>
                              <a:gd name="connsiteX16" fmla="*/ 2857 w 2857"/>
                              <a:gd name="connsiteY16" fmla="*/ 6667 h 11429"/>
                              <a:gd name="connsiteX17" fmla="*/ 2857 w 2857"/>
                              <a:gd name="connsiteY17" fmla="*/ 6667 h 11429"/>
                              <a:gd name="connsiteX18" fmla="*/ 2857 w 2857"/>
                              <a:gd name="connsiteY18" fmla="*/ 6667 h 11429"/>
                              <a:gd name="connsiteX19" fmla="*/ 2857 w 2857"/>
                              <a:gd name="connsiteY19" fmla="*/ 6667 h 11429"/>
                              <a:gd name="connsiteX20" fmla="*/ 2857 w 2857"/>
                              <a:gd name="connsiteY20" fmla="*/ 6667 h 11429"/>
                              <a:gd name="connsiteX21" fmla="*/ 2857 w 2857"/>
                              <a:gd name="connsiteY21" fmla="*/ 6667 h 11429"/>
                              <a:gd name="connsiteX22" fmla="*/ 2857 w 2857"/>
                              <a:gd name="connsiteY22" fmla="*/ 6667 h 11429"/>
                              <a:gd name="connsiteX23" fmla="*/ 2857 w 2857"/>
                              <a:gd name="connsiteY23" fmla="*/ 6667 h 11429"/>
                              <a:gd name="connsiteX24" fmla="*/ 2857 w 2857"/>
                              <a:gd name="connsiteY24" fmla="*/ 6667 h 11429"/>
                              <a:gd name="connsiteX25" fmla="*/ 2857 w 2857"/>
                              <a:gd name="connsiteY25" fmla="*/ 6667 h 11429"/>
                              <a:gd name="connsiteX26" fmla="*/ 2857 w 2857"/>
                              <a:gd name="connsiteY26" fmla="*/ 6667 h 11429"/>
                              <a:gd name="connsiteX27" fmla="*/ 2857 w 2857"/>
                              <a:gd name="connsiteY27" fmla="*/ 6667 h 11429"/>
                              <a:gd name="connsiteX28" fmla="*/ 2857 w 2857"/>
                              <a:gd name="connsiteY28" fmla="*/ 6667 h 11429"/>
                              <a:gd name="connsiteX29" fmla="*/ 2857 w 2857"/>
                              <a:gd name="connsiteY29" fmla="*/ 6667 h 11429"/>
                              <a:gd name="connsiteX30" fmla="*/ 2857 w 2857"/>
                              <a:gd name="connsiteY30" fmla="*/ 6667 h 11429"/>
                              <a:gd name="connsiteX31" fmla="*/ 2857 w 2857"/>
                              <a:gd name="connsiteY31" fmla="*/ 6667 h 11429"/>
                              <a:gd name="connsiteX32" fmla="*/ 2857 w 2857"/>
                              <a:gd name="connsiteY32" fmla="*/ 6667 h 11429"/>
                              <a:gd name="connsiteX33" fmla="*/ 2857 w 2857"/>
                              <a:gd name="connsiteY33" fmla="*/ 6667 h 11429"/>
                              <a:gd name="connsiteX34" fmla="*/ 2857 w 2857"/>
                              <a:gd name="connsiteY34" fmla="*/ 6667 h 11429"/>
                              <a:gd name="connsiteX35" fmla="*/ 2857 w 2857"/>
                              <a:gd name="connsiteY35" fmla="*/ 6667 h 11429"/>
                              <a:gd name="connsiteX36" fmla="*/ 2857 w 2857"/>
                              <a:gd name="connsiteY36" fmla="*/ 6667 h 11429"/>
                              <a:gd name="connsiteX37" fmla="*/ 2857 w 2857"/>
                              <a:gd name="connsiteY37" fmla="*/ 6667 h 11429"/>
                              <a:gd name="connsiteX38" fmla="*/ 2857 w 2857"/>
                              <a:gd name="connsiteY38" fmla="*/ 6667 h 11429"/>
                              <a:gd name="connsiteX39" fmla="*/ 2857 w 2857"/>
                              <a:gd name="connsiteY39" fmla="*/ 6667 h 11429"/>
                              <a:gd name="connsiteX40" fmla="*/ 2857 w 2857"/>
                              <a:gd name="connsiteY40" fmla="*/ 6667 h 11429"/>
                              <a:gd name="connsiteX41" fmla="*/ 2857 w 2857"/>
                              <a:gd name="connsiteY41" fmla="*/ 6667 h 11429"/>
                              <a:gd name="connsiteX42" fmla="*/ 2857 w 2857"/>
                              <a:gd name="connsiteY42" fmla="*/ 6667 h 11429"/>
                              <a:gd name="connsiteX43" fmla="*/ 2857 w 2857"/>
                              <a:gd name="connsiteY43" fmla="*/ 6667 h 11429"/>
                              <a:gd name="connsiteX44" fmla="*/ 1905 w 2857"/>
                              <a:gd name="connsiteY44" fmla="*/ 7620 h 11429"/>
                              <a:gd name="connsiteX45" fmla="*/ 1905 w 2857"/>
                              <a:gd name="connsiteY45" fmla="*/ 8573 h 11429"/>
                              <a:gd name="connsiteX46" fmla="*/ 1905 w 2857"/>
                              <a:gd name="connsiteY46" fmla="*/ 9525 h 11429"/>
                              <a:gd name="connsiteX47" fmla="*/ 0 w 2857"/>
                              <a:gd name="connsiteY47" fmla="*/ 11430 h 11429"/>
                              <a:gd name="connsiteX48" fmla="*/ 0 w 2857"/>
                              <a:gd name="connsiteY48" fmla="*/ 11430 h 11429"/>
                              <a:gd name="connsiteX49" fmla="*/ 0 w 2857"/>
                              <a:gd name="connsiteY49" fmla="*/ 11430 h 11429"/>
                              <a:gd name="connsiteX50" fmla="*/ 0 w 2857"/>
                              <a:gd name="connsiteY50" fmla="*/ 11430 h 11429"/>
                              <a:gd name="connsiteX51" fmla="*/ 0 w 2857"/>
                              <a:gd name="connsiteY51" fmla="*/ 11430 h 11429"/>
                              <a:gd name="connsiteX52" fmla="*/ 0 w 2857"/>
                              <a:gd name="connsiteY52" fmla="*/ 11430 h 11429"/>
                              <a:gd name="connsiteX53" fmla="*/ 0 w 2857"/>
                              <a:gd name="connsiteY53" fmla="*/ 11430 h 11429"/>
                              <a:gd name="connsiteX54" fmla="*/ 0 w 2857"/>
                              <a:gd name="connsiteY54" fmla="*/ 11430 h 11429"/>
                              <a:gd name="connsiteX55" fmla="*/ 0 w 2857"/>
                              <a:gd name="connsiteY55" fmla="*/ 11430 h 11429"/>
                              <a:gd name="connsiteX56" fmla="*/ 0 w 2857"/>
                              <a:gd name="connsiteY56" fmla="*/ 11430 h 11429"/>
                              <a:gd name="connsiteX57" fmla="*/ 0 w 2857"/>
                              <a:gd name="connsiteY57" fmla="*/ 11430 h 11429"/>
                              <a:gd name="connsiteX58" fmla="*/ 0 w 2857"/>
                              <a:gd name="connsiteY58" fmla="*/ 11430 h 11429"/>
                              <a:gd name="connsiteX59" fmla="*/ 0 w 2857"/>
                              <a:gd name="connsiteY59" fmla="*/ 11430 h 11429"/>
                              <a:gd name="connsiteX60" fmla="*/ 0 w 2857"/>
                              <a:gd name="connsiteY60" fmla="*/ 11430 h 11429"/>
                              <a:gd name="connsiteX61" fmla="*/ 0 w 2857"/>
                              <a:gd name="connsiteY61" fmla="*/ 10478 h 11429"/>
                              <a:gd name="connsiteX62" fmla="*/ 0 w 2857"/>
                              <a:gd name="connsiteY62" fmla="*/ 8573 h 11429"/>
                              <a:gd name="connsiteX63" fmla="*/ 0 w 2857"/>
                              <a:gd name="connsiteY63" fmla="*/ 6667 h 11429"/>
                              <a:gd name="connsiteX64" fmla="*/ 0 w 2857"/>
                              <a:gd name="connsiteY64" fmla="*/ 4763 h 11429"/>
                              <a:gd name="connsiteX65" fmla="*/ 0 w 2857"/>
                              <a:gd name="connsiteY65" fmla="*/ 2858 h 11429"/>
                              <a:gd name="connsiteX66" fmla="*/ 0 w 2857"/>
                              <a:gd name="connsiteY66" fmla="*/ 1905 h 11429"/>
                              <a:gd name="connsiteX67" fmla="*/ 0 w 2857"/>
                              <a:gd name="connsiteY67" fmla="*/ 1905 h 11429"/>
                              <a:gd name="connsiteX68" fmla="*/ 0 w 2857"/>
                              <a:gd name="connsiteY68" fmla="*/ 953 h 11429"/>
                              <a:gd name="connsiteX69" fmla="*/ 0 w 2857"/>
                              <a:gd name="connsiteY69" fmla="*/ 953 h 11429"/>
                              <a:gd name="connsiteX70" fmla="*/ 0 w 2857"/>
                              <a:gd name="connsiteY70" fmla="*/ 953 h 11429"/>
                              <a:gd name="connsiteX71" fmla="*/ 952 w 2857"/>
                              <a:gd name="connsiteY71" fmla="*/ 0 h 11429"/>
                              <a:gd name="connsiteX72" fmla="*/ 952 w 2857"/>
                              <a:gd name="connsiteY72" fmla="*/ 0 h 11429"/>
                              <a:gd name="connsiteX73" fmla="*/ 952 w 2857"/>
                              <a:gd name="connsiteY73" fmla="*/ 0 h 11429"/>
                              <a:gd name="connsiteX74" fmla="*/ 952 w 2857"/>
                              <a:gd name="connsiteY74" fmla="*/ 0 h 11429"/>
                              <a:gd name="connsiteX75" fmla="*/ 952 w 2857"/>
                              <a:gd name="connsiteY75" fmla="*/ 0 h 11429"/>
                              <a:gd name="connsiteX76" fmla="*/ 1905 w 2857"/>
                              <a:gd name="connsiteY76" fmla="*/ 4763 h 11429"/>
                              <a:gd name="connsiteX77" fmla="*/ 1905 w 2857"/>
                              <a:gd name="connsiteY77" fmla="*/ 4763 h 11429"/>
                              <a:gd name="connsiteX78" fmla="*/ 1905 w 2857"/>
                              <a:gd name="connsiteY78" fmla="*/ 4763 h 11429"/>
                              <a:gd name="connsiteX79" fmla="*/ 1905 w 2857"/>
                              <a:gd name="connsiteY79" fmla="*/ 4763 h 11429"/>
                              <a:gd name="connsiteX80" fmla="*/ 1905 w 2857"/>
                              <a:gd name="connsiteY80" fmla="*/ 4763 h 11429"/>
                              <a:gd name="connsiteX81" fmla="*/ 1905 w 2857"/>
                              <a:gd name="connsiteY81" fmla="*/ 4763 h 11429"/>
                              <a:gd name="connsiteX82" fmla="*/ 1905 w 2857"/>
                              <a:gd name="connsiteY82" fmla="*/ 4763 h 11429"/>
                              <a:gd name="connsiteX83" fmla="*/ 1905 w 2857"/>
                              <a:gd name="connsiteY83" fmla="*/ 4763 h 11429"/>
                              <a:gd name="connsiteX84" fmla="*/ 1905 w 2857"/>
                              <a:gd name="connsiteY84" fmla="*/ 4763 h 11429"/>
                              <a:gd name="connsiteX85" fmla="*/ 1905 w 2857"/>
                              <a:gd name="connsiteY85" fmla="*/ 4763 h 11429"/>
                              <a:gd name="connsiteX86" fmla="*/ 1905 w 2857"/>
                              <a:gd name="connsiteY86" fmla="*/ 4763 h 11429"/>
                              <a:gd name="connsiteX87" fmla="*/ 1905 w 2857"/>
                              <a:gd name="connsiteY87" fmla="*/ 4763 h 11429"/>
                              <a:gd name="connsiteX88" fmla="*/ 1905 w 2857"/>
                              <a:gd name="connsiteY88" fmla="*/ 4763 h 11429"/>
                              <a:gd name="connsiteX89" fmla="*/ 1905 w 2857"/>
                              <a:gd name="connsiteY89" fmla="*/ 4763 h 11429"/>
                              <a:gd name="connsiteX90" fmla="*/ 1905 w 2857"/>
                              <a:gd name="connsiteY90" fmla="*/ 4763 h 11429"/>
                              <a:gd name="connsiteX91" fmla="*/ 1905 w 2857"/>
                              <a:gd name="connsiteY91" fmla="*/ 4763 h 11429"/>
                              <a:gd name="connsiteX92" fmla="*/ 1905 w 2857"/>
                              <a:gd name="connsiteY92" fmla="*/ 4763 h 11429"/>
                              <a:gd name="connsiteX93" fmla="*/ 1905 w 2857"/>
                              <a:gd name="connsiteY93" fmla="*/ 4763 h 11429"/>
                              <a:gd name="connsiteX94" fmla="*/ 1905 w 2857"/>
                              <a:gd name="connsiteY94" fmla="*/ 4763 h 11429"/>
                              <a:gd name="connsiteX95" fmla="*/ 1905 w 2857"/>
                              <a:gd name="connsiteY95" fmla="*/ 4763 h 11429"/>
                              <a:gd name="connsiteX96" fmla="*/ 1905 w 2857"/>
                              <a:gd name="connsiteY96" fmla="*/ 4763 h 11429"/>
                              <a:gd name="connsiteX97" fmla="*/ 1905 w 2857"/>
                              <a:gd name="connsiteY97" fmla="*/ 4763 h 11429"/>
                              <a:gd name="connsiteX98" fmla="*/ 1905 w 2857"/>
                              <a:gd name="connsiteY98" fmla="*/ 4763 h 11429"/>
                              <a:gd name="connsiteX99" fmla="*/ 1905 w 2857"/>
                              <a:gd name="connsiteY99" fmla="*/ 4763 h 11429"/>
                              <a:gd name="connsiteX100" fmla="*/ 1905 w 2857"/>
                              <a:gd name="connsiteY100" fmla="*/ 4763 h 11429"/>
                              <a:gd name="connsiteX101" fmla="*/ 1905 w 2857"/>
                              <a:gd name="connsiteY101" fmla="*/ 4763 h 11429"/>
                              <a:gd name="connsiteX102" fmla="*/ 1905 w 2857"/>
                              <a:gd name="connsiteY102" fmla="*/ 4763 h 11429"/>
                              <a:gd name="connsiteX103" fmla="*/ 1905 w 2857"/>
                              <a:gd name="connsiteY103" fmla="*/ 4763 h 11429"/>
                              <a:gd name="connsiteX104" fmla="*/ 1905 w 2857"/>
                              <a:gd name="connsiteY104" fmla="*/ 4763 h 11429"/>
                              <a:gd name="connsiteX105" fmla="*/ 1905 w 2857"/>
                              <a:gd name="connsiteY105" fmla="*/ 4763 h 11429"/>
                              <a:gd name="connsiteX106" fmla="*/ 1905 w 2857"/>
                              <a:gd name="connsiteY106" fmla="*/ 4763 h 11429"/>
                              <a:gd name="connsiteX107" fmla="*/ 1905 w 2857"/>
                              <a:gd name="connsiteY107" fmla="*/ 4763 h 11429"/>
                              <a:gd name="connsiteX108" fmla="*/ 1905 w 2857"/>
                              <a:gd name="connsiteY108" fmla="*/ 4763 h 11429"/>
                              <a:gd name="connsiteX109" fmla="*/ 1905 w 2857"/>
                              <a:gd name="connsiteY109" fmla="*/ 4763 h 11429"/>
                              <a:gd name="connsiteX110" fmla="*/ 1905 w 2857"/>
                              <a:gd name="connsiteY110" fmla="*/ 4763 h 1142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</a:cxnLst>
                            <a:rect l="l" t="t" r="r" b="b"/>
                            <a:pathLst>
                              <a:path w="2857" h="11429">
                                <a:moveTo>
                                  <a:pt x="952" y="0"/>
                                </a:moveTo>
                                <a:lnTo>
                                  <a:pt x="952" y="0"/>
                                </a:ln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953"/>
                                  <a:pt x="2857" y="1905"/>
                                </a:cubicBezTo>
                                <a:cubicBezTo>
                                  <a:pt x="2857" y="2858"/>
                                  <a:pt x="2857" y="2858"/>
                                  <a:pt x="2857" y="3810"/>
                                </a:cubicBezTo>
                                <a:cubicBezTo>
                                  <a:pt x="2857" y="3810"/>
                                  <a:pt x="2857" y="3810"/>
                                  <a:pt x="2857" y="4763"/>
                                </a:cubicBezTo>
                                <a:cubicBezTo>
                                  <a:pt x="2857" y="4763"/>
                                  <a:pt x="2857" y="4763"/>
                                  <a:pt x="2857" y="5715"/>
                                </a:cubicBezTo>
                                <a:cubicBezTo>
                                  <a:pt x="2857" y="5715"/>
                                  <a:pt x="2857" y="5715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lnTo>
                                  <a:pt x="2857" y="6667"/>
                                </a:lnTo>
                                <a:cubicBezTo>
                                  <a:pt x="2857" y="6667"/>
                                  <a:pt x="2857" y="6667"/>
                                  <a:pt x="2857" y="6667"/>
                                </a:cubicBezTo>
                                <a:lnTo>
                                  <a:pt x="1905" y="7620"/>
                                </a:lnTo>
                                <a:lnTo>
                                  <a:pt x="1905" y="8573"/>
                                </a:lnTo>
                                <a:lnTo>
                                  <a:pt x="1905" y="9525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lnTo>
                                  <a:pt x="0" y="11430"/>
                                </a:lnTo>
                                <a:cubicBezTo>
                                  <a:pt x="0" y="11430"/>
                                  <a:pt x="0" y="11430"/>
                                  <a:pt x="0" y="11430"/>
                                </a:cubicBezTo>
                                <a:cubicBezTo>
                                  <a:pt x="0" y="11430"/>
                                  <a:pt x="0" y="11430"/>
                                  <a:pt x="0" y="11430"/>
                                </a:cubicBezTo>
                                <a:cubicBezTo>
                                  <a:pt x="0" y="11430"/>
                                  <a:pt x="0" y="11430"/>
                                  <a:pt x="0" y="11430"/>
                                </a:cubicBezTo>
                                <a:cubicBezTo>
                                  <a:pt x="0" y="11430"/>
                                  <a:pt x="0" y="10478"/>
                                  <a:pt x="0" y="10478"/>
                                </a:cubicBezTo>
                                <a:cubicBezTo>
                                  <a:pt x="0" y="9525"/>
                                  <a:pt x="0" y="9525"/>
                                  <a:pt x="0" y="8573"/>
                                </a:cubicBezTo>
                                <a:cubicBezTo>
                                  <a:pt x="0" y="7620"/>
                                  <a:pt x="0" y="7620"/>
                                  <a:pt x="0" y="6667"/>
                                </a:cubicBezTo>
                                <a:cubicBezTo>
                                  <a:pt x="0" y="5715"/>
                                  <a:pt x="0" y="5715"/>
                                  <a:pt x="0" y="4763"/>
                                </a:cubicBezTo>
                                <a:cubicBezTo>
                                  <a:pt x="0" y="3810"/>
                                  <a:pt x="0" y="3810"/>
                                  <a:pt x="0" y="2858"/>
                                </a:cubicBezTo>
                                <a:cubicBezTo>
                                  <a:pt x="0" y="2858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953"/>
                                </a:cubicBez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cubicBezTo>
                                  <a:pt x="952" y="953"/>
                                  <a:pt x="952" y="953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lose/>
                                <a:moveTo>
                                  <a:pt x="1905" y="4763"/>
                                </a:move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cubicBezTo>
                                  <a:pt x="1905" y="5715"/>
                                  <a:pt x="1905" y="5715"/>
                                  <a:pt x="1905" y="4763"/>
                                </a:cubicBez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cubicBezTo>
                                  <a:pt x="1905" y="5715"/>
                                  <a:pt x="1905" y="5715"/>
                                  <a:pt x="1905" y="4763"/>
                                </a:cubicBez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lnTo>
                                  <a:pt x="1905" y="4763"/>
                                </a:ln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C213E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23" name="任意多边形: 形状 1906"/>
                        <p:cNvSpPr/>
                        <p:nvPr/>
                      </p:nvSpPr>
                      <p:spPr>
                        <a:xfrm>
                          <a:off x="4398645" y="3518772"/>
                          <a:ext cx="7619" cy="5476"/>
                        </a:xfrm>
                        <a:custGeom>
                          <a:avLst/>
                          <a:gdLst>
                            <a:gd name="connsiteX0" fmla="*/ 4763 w 7619"/>
                            <a:gd name="connsiteY0" fmla="*/ 714 h 5476"/>
                            <a:gd name="connsiteX1" fmla="*/ 4763 w 7619"/>
                            <a:gd name="connsiteY1" fmla="*/ 714 h 5476"/>
                            <a:gd name="connsiteX2" fmla="*/ 4763 w 7619"/>
                            <a:gd name="connsiteY2" fmla="*/ 714 h 5476"/>
                            <a:gd name="connsiteX3" fmla="*/ 4763 w 7619"/>
                            <a:gd name="connsiteY3" fmla="*/ 714 h 5476"/>
                            <a:gd name="connsiteX4" fmla="*/ 3810 w 7619"/>
                            <a:gd name="connsiteY4" fmla="*/ 1667 h 5476"/>
                            <a:gd name="connsiteX5" fmla="*/ 3810 w 7619"/>
                            <a:gd name="connsiteY5" fmla="*/ 1667 h 5476"/>
                            <a:gd name="connsiteX6" fmla="*/ 3810 w 7619"/>
                            <a:gd name="connsiteY6" fmla="*/ 1667 h 5476"/>
                            <a:gd name="connsiteX7" fmla="*/ 3810 w 7619"/>
                            <a:gd name="connsiteY7" fmla="*/ 1667 h 5476"/>
                            <a:gd name="connsiteX8" fmla="*/ 3810 w 7619"/>
                            <a:gd name="connsiteY8" fmla="*/ 1667 h 5476"/>
                            <a:gd name="connsiteX9" fmla="*/ 3810 w 7619"/>
                            <a:gd name="connsiteY9" fmla="*/ 1667 h 5476"/>
                            <a:gd name="connsiteX10" fmla="*/ 3810 w 7619"/>
                            <a:gd name="connsiteY10" fmla="*/ 1667 h 5476"/>
                            <a:gd name="connsiteX11" fmla="*/ 3810 w 7619"/>
                            <a:gd name="connsiteY11" fmla="*/ 1667 h 5476"/>
                            <a:gd name="connsiteX12" fmla="*/ 3810 w 7619"/>
                            <a:gd name="connsiteY12" fmla="*/ 1667 h 5476"/>
                            <a:gd name="connsiteX13" fmla="*/ 3810 w 7619"/>
                            <a:gd name="connsiteY13" fmla="*/ 1667 h 5476"/>
                            <a:gd name="connsiteX14" fmla="*/ 3810 w 7619"/>
                            <a:gd name="connsiteY14" fmla="*/ 1667 h 5476"/>
                            <a:gd name="connsiteX15" fmla="*/ 3810 w 7619"/>
                            <a:gd name="connsiteY15" fmla="*/ 1667 h 5476"/>
                            <a:gd name="connsiteX16" fmla="*/ 3810 w 7619"/>
                            <a:gd name="connsiteY16" fmla="*/ 1667 h 5476"/>
                            <a:gd name="connsiteX17" fmla="*/ 3810 w 7619"/>
                            <a:gd name="connsiteY17" fmla="*/ 1667 h 5476"/>
                            <a:gd name="connsiteX18" fmla="*/ 3810 w 7619"/>
                            <a:gd name="connsiteY18" fmla="*/ 1667 h 5476"/>
                            <a:gd name="connsiteX19" fmla="*/ 3810 w 7619"/>
                            <a:gd name="connsiteY19" fmla="*/ 1667 h 5476"/>
                            <a:gd name="connsiteX20" fmla="*/ 3810 w 7619"/>
                            <a:gd name="connsiteY20" fmla="*/ 1667 h 5476"/>
                            <a:gd name="connsiteX21" fmla="*/ 3810 w 7619"/>
                            <a:gd name="connsiteY21" fmla="*/ 1667 h 5476"/>
                            <a:gd name="connsiteX22" fmla="*/ 3810 w 7619"/>
                            <a:gd name="connsiteY22" fmla="*/ 1667 h 5476"/>
                            <a:gd name="connsiteX23" fmla="*/ 3810 w 7619"/>
                            <a:gd name="connsiteY23" fmla="*/ 1667 h 5476"/>
                            <a:gd name="connsiteX24" fmla="*/ 3810 w 7619"/>
                            <a:gd name="connsiteY24" fmla="*/ 1667 h 5476"/>
                            <a:gd name="connsiteX25" fmla="*/ 3810 w 7619"/>
                            <a:gd name="connsiteY25" fmla="*/ 1667 h 5476"/>
                            <a:gd name="connsiteX26" fmla="*/ 3810 w 7619"/>
                            <a:gd name="connsiteY26" fmla="*/ 1667 h 5476"/>
                            <a:gd name="connsiteX27" fmla="*/ 3810 w 7619"/>
                            <a:gd name="connsiteY27" fmla="*/ 1667 h 5476"/>
                            <a:gd name="connsiteX28" fmla="*/ 3810 w 7619"/>
                            <a:gd name="connsiteY28" fmla="*/ 1667 h 5476"/>
                            <a:gd name="connsiteX29" fmla="*/ 3810 w 7619"/>
                            <a:gd name="connsiteY29" fmla="*/ 1667 h 5476"/>
                            <a:gd name="connsiteX30" fmla="*/ 3810 w 7619"/>
                            <a:gd name="connsiteY30" fmla="*/ 1667 h 5476"/>
                            <a:gd name="connsiteX31" fmla="*/ 3810 w 7619"/>
                            <a:gd name="connsiteY31" fmla="*/ 1667 h 5476"/>
                            <a:gd name="connsiteX32" fmla="*/ 3810 w 7619"/>
                            <a:gd name="connsiteY32" fmla="*/ 1667 h 5476"/>
                            <a:gd name="connsiteX33" fmla="*/ 3810 w 7619"/>
                            <a:gd name="connsiteY33" fmla="*/ 1667 h 5476"/>
                            <a:gd name="connsiteX34" fmla="*/ 1905 w 7619"/>
                            <a:gd name="connsiteY34" fmla="*/ 3572 h 5476"/>
                            <a:gd name="connsiteX35" fmla="*/ 0 w 7619"/>
                            <a:gd name="connsiteY35" fmla="*/ 5477 h 5476"/>
                            <a:gd name="connsiteX36" fmla="*/ 0 w 7619"/>
                            <a:gd name="connsiteY36" fmla="*/ 5477 h 5476"/>
                            <a:gd name="connsiteX37" fmla="*/ 0 w 7619"/>
                            <a:gd name="connsiteY37" fmla="*/ 5477 h 5476"/>
                            <a:gd name="connsiteX38" fmla="*/ 0 w 7619"/>
                            <a:gd name="connsiteY38" fmla="*/ 5477 h 5476"/>
                            <a:gd name="connsiteX39" fmla="*/ 0 w 7619"/>
                            <a:gd name="connsiteY39" fmla="*/ 5477 h 5476"/>
                            <a:gd name="connsiteX40" fmla="*/ 0 w 7619"/>
                            <a:gd name="connsiteY40" fmla="*/ 5477 h 5476"/>
                            <a:gd name="connsiteX41" fmla="*/ 0 w 7619"/>
                            <a:gd name="connsiteY41" fmla="*/ 5477 h 5476"/>
                            <a:gd name="connsiteX42" fmla="*/ 0 w 7619"/>
                            <a:gd name="connsiteY42" fmla="*/ 5477 h 5476"/>
                            <a:gd name="connsiteX43" fmla="*/ 0 w 7619"/>
                            <a:gd name="connsiteY43" fmla="*/ 5477 h 5476"/>
                            <a:gd name="connsiteX44" fmla="*/ 0 w 7619"/>
                            <a:gd name="connsiteY44" fmla="*/ 5477 h 5476"/>
                            <a:gd name="connsiteX45" fmla="*/ 0 w 7619"/>
                            <a:gd name="connsiteY45" fmla="*/ 5477 h 5476"/>
                            <a:gd name="connsiteX46" fmla="*/ 0 w 7619"/>
                            <a:gd name="connsiteY46" fmla="*/ 5477 h 5476"/>
                            <a:gd name="connsiteX47" fmla="*/ 952 w 7619"/>
                            <a:gd name="connsiteY47" fmla="*/ 5477 h 5476"/>
                            <a:gd name="connsiteX48" fmla="*/ 1905 w 7619"/>
                            <a:gd name="connsiteY48" fmla="*/ 4524 h 5476"/>
                            <a:gd name="connsiteX49" fmla="*/ 2857 w 7619"/>
                            <a:gd name="connsiteY49" fmla="*/ 3572 h 5476"/>
                            <a:gd name="connsiteX50" fmla="*/ 3810 w 7619"/>
                            <a:gd name="connsiteY50" fmla="*/ 2619 h 5476"/>
                            <a:gd name="connsiteX51" fmla="*/ 4763 w 7619"/>
                            <a:gd name="connsiteY51" fmla="*/ 2619 h 5476"/>
                            <a:gd name="connsiteX52" fmla="*/ 5715 w 7619"/>
                            <a:gd name="connsiteY52" fmla="*/ 2619 h 5476"/>
                            <a:gd name="connsiteX53" fmla="*/ 5715 w 7619"/>
                            <a:gd name="connsiteY53" fmla="*/ 2619 h 5476"/>
                            <a:gd name="connsiteX54" fmla="*/ 5715 w 7619"/>
                            <a:gd name="connsiteY54" fmla="*/ 2619 h 5476"/>
                            <a:gd name="connsiteX55" fmla="*/ 5715 w 7619"/>
                            <a:gd name="connsiteY55" fmla="*/ 2619 h 5476"/>
                            <a:gd name="connsiteX56" fmla="*/ 5715 w 7619"/>
                            <a:gd name="connsiteY56" fmla="*/ 2619 h 5476"/>
                            <a:gd name="connsiteX57" fmla="*/ 5715 w 7619"/>
                            <a:gd name="connsiteY57" fmla="*/ 2619 h 5476"/>
                            <a:gd name="connsiteX58" fmla="*/ 5715 w 7619"/>
                            <a:gd name="connsiteY58" fmla="*/ 2619 h 5476"/>
                            <a:gd name="connsiteX59" fmla="*/ 5715 w 7619"/>
                            <a:gd name="connsiteY59" fmla="*/ 2619 h 5476"/>
                            <a:gd name="connsiteX60" fmla="*/ 5715 w 7619"/>
                            <a:gd name="connsiteY60" fmla="*/ 2619 h 5476"/>
                            <a:gd name="connsiteX61" fmla="*/ 5715 w 7619"/>
                            <a:gd name="connsiteY61" fmla="*/ 2619 h 5476"/>
                            <a:gd name="connsiteX62" fmla="*/ 5715 w 7619"/>
                            <a:gd name="connsiteY62" fmla="*/ 2619 h 5476"/>
                            <a:gd name="connsiteX63" fmla="*/ 5715 w 7619"/>
                            <a:gd name="connsiteY63" fmla="*/ 2619 h 5476"/>
                            <a:gd name="connsiteX64" fmla="*/ 5715 w 7619"/>
                            <a:gd name="connsiteY64" fmla="*/ 2619 h 5476"/>
                            <a:gd name="connsiteX65" fmla="*/ 5715 w 7619"/>
                            <a:gd name="connsiteY65" fmla="*/ 2619 h 5476"/>
                            <a:gd name="connsiteX66" fmla="*/ 5715 w 7619"/>
                            <a:gd name="connsiteY66" fmla="*/ 2619 h 5476"/>
                            <a:gd name="connsiteX67" fmla="*/ 5715 w 7619"/>
                            <a:gd name="connsiteY67" fmla="*/ 2619 h 5476"/>
                            <a:gd name="connsiteX68" fmla="*/ 5715 w 7619"/>
                            <a:gd name="connsiteY68" fmla="*/ 2619 h 5476"/>
                            <a:gd name="connsiteX69" fmla="*/ 5715 w 7619"/>
                            <a:gd name="connsiteY69" fmla="*/ 2619 h 5476"/>
                            <a:gd name="connsiteX70" fmla="*/ 5715 w 7619"/>
                            <a:gd name="connsiteY70" fmla="*/ 2619 h 5476"/>
                            <a:gd name="connsiteX71" fmla="*/ 5715 w 7619"/>
                            <a:gd name="connsiteY71" fmla="*/ 2619 h 5476"/>
                            <a:gd name="connsiteX72" fmla="*/ 5715 w 7619"/>
                            <a:gd name="connsiteY72" fmla="*/ 2619 h 5476"/>
                            <a:gd name="connsiteX73" fmla="*/ 5715 w 7619"/>
                            <a:gd name="connsiteY73" fmla="*/ 2619 h 5476"/>
                            <a:gd name="connsiteX74" fmla="*/ 5715 w 7619"/>
                            <a:gd name="connsiteY74" fmla="*/ 2619 h 5476"/>
                            <a:gd name="connsiteX75" fmla="*/ 5715 w 7619"/>
                            <a:gd name="connsiteY75" fmla="*/ 2619 h 5476"/>
                            <a:gd name="connsiteX76" fmla="*/ 5715 w 7619"/>
                            <a:gd name="connsiteY76" fmla="*/ 2619 h 5476"/>
                            <a:gd name="connsiteX77" fmla="*/ 5715 w 7619"/>
                            <a:gd name="connsiteY77" fmla="*/ 2619 h 5476"/>
                            <a:gd name="connsiteX78" fmla="*/ 5715 w 7619"/>
                            <a:gd name="connsiteY78" fmla="*/ 2619 h 5476"/>
                            <a:gd name="connsiteX79" fmla="*/ 5715 w 7619"/>
                            <a:gd name="connsiteY79" fmla="*/ 2619 h 5476"/>
                            <a:gd name="connsiteX80" fmla="*/ 5715 w 7619"/>
                            <a:gd name="connsiteY80" fmla="*/ 2619 h 5476"/>
                            <a:gd name="connsiteX81" fmla="*/ 5715 w 7619"/>
                            <a:gd name="connsiteY81" fmla="*/ 2619 h 5476"/>
                            <a:gd name="connsiteX82" fmla="*/ 5715 w 7619"/>
                            <a:gd name="connsiteY82" fmla="*/ 2619 h 5476"/>
                            <a:gd name="connsiteX83" fmla="*/ 5715 w 7619"/>
                            <a:gd name="connsiteY83" fmla="*/ 2619 h 5476"/>
                            <a:gd name="connsiteX84" fmla="*/ 5715 w 7619"/>
                            <a:gd name="connsiteY84" fmla="*/ 2619 h 5476"/>
                            <a:gd name="connsiteX85" fmla="*/ 5715 w 7619"/>
                            <a:gd name="connsiteY85" fmla="*/ 2619 h 5476"/>
                            <a:gd name="connsiteX86" fmla="*/ 5715 w 7619"/>
                            <a:gd name="connsiteY86" fmla="*/ 2619 h 5476"/>
                            <a:gd name="connsiteX87" fmla="*/ 5715 w 7619"/>
                            <a:gd name="connsiteY87" fmla="*/ 2619 h 5476"/>
                            <a:gd name="connsiteX88" fmla="*/ 5715 w 7619"/>
                            <a:gd name="connsiteY88" fmla="*/ 2619 h 5476"/>
                            <a:gd name="connsiteX89" fmla="*/ 5715 w 7619"/>
                            <a:gd name="connsiteY89" fmla="*/ 2619 h 5476"/>
                            <a:gd name="connsiteX90" fmla="*/ 5715 w 7619"/>
                            <a:gd name="connsiteY90" fmla="*/ 2619 h 5476"/>
                            <a:gd name="connsiteX91" fmla="*/ 5715 w 7619"/>
                            <a:gd name="connsiteY91" fmla="*/ 2619 h 5476"/>
                            <a:gd name="connsiteX92" fmla="*/ 5715 w 7619"/>
                            <a:gd name="connsiteY92" fmla="*/ 2619 h 5476"/>
                            <a:gd name="connsiteX93" fmla="*/ 5715 w 7619"/>
                            <a:gd name="connsiteY93" fmla="*/ 2619 h 5476"/>
                            <a:gd name="connsiteX94" fmla="*/ 5715 w 7619"/>
                            <a:gd name="connsiteY94" fmla="*/ 2619 h 5476"/>
                            <a:gd name="connsiteX95" fmla="*/ 5715 w 7619"/>
                            <a:gd name="connsiteY95" fmla="*/ 2619 h 5476"/>
                            <a:gd name="connsiteX96" fmla="*/ 5715 w 7619"/>
                            <a:gd name="connsiteY96" fmla="*/ 2619 h 5476"/>
                            <a:gd name="connsiteX97" fmla="*/ 5715 w 7619"/>
                            <a:gd name="connsiteY97" fmla="*/ 2619 h 5476"/>
                            <a:gd name="connsiteX98" fmla="*/ 5715 w 7619"/>
                            <a:gd name="connsiteY98" fmla="*/ 2619 h 5476"/>
                            <a:gd name="connsiteX99" fmla="*/ 5715 w 7619"/>
                            <a:gd name="connsiteY99" fmla="*/ 2619 h 5476"/>
                            <a:gd name="connsiteX100" fmla="*/ 5715 w 7619"/>
                            <a:gd name="connsiteY100" fmla="*/ 2619 h 5476"/>
                            <a:gd name="connsiteX101" fmla="*/ 5715 w 7619"/>
                            <a:gd name="connsiteY101" fmla="*/ 2619 h 5476"/>
                            <a:gd name="connsiteX102" fmla="*/ 5715 w 7619"/>
                            <a:gd name="connsiteY102" fmla="*/ 2619 h 5476"/>
                            <a:gd name="connsiteX103" fmla="*/ 5715 w 7619"/>
                            <a:gd name="connsiteY103" fmla="*/ 2619 h 5476"/>
                            <a:gd name="connsiteX104" fmla="*/ 5715 w 7619"/>
                            <a:gd name="connsiteY104" fmla="*/ 2619 h 5476"/>
                            <a:gd name="connsiteX105" fmla="*/ 5715 w 7619"/>
                            <a:gd name="connsiteY105" fmla="*/ 2619 h 5476"/>
                            <a:gd name="connsiteX106" fmla="*/ 5715 w 7619"/>
                            <a:gd name="connsiteY106" fmla="*/ 2619 h 5476"/>
                            <a:gd name="connsiteX107" fmla="*/ 5715 w 7619"/>
                            <a:gd name="connsiteY107" fmla="*/ 2619 h 5476"/>
                            <a:gd name="connsiteX108" fmla="*/ 6667 w 7619"/>
                            <a:gd name="connsiteY108" fmla="*/ 2619 h 5476"/>
                            <a:gd name="connsiteX109" fmla="*/ 7620 w 7619"/>
                            <a:gd name="connsiteY109" fmla="*/ 2619 h 5476"/>
                            <a:gd name="connsiteX110" fmla="*/ 7620 w 7619"/>
                            <a:gd name="connsiteY110" fmla="*/ 2619 h 5476"/>
                            <a:gd name="connsiteX111" fmla="*/ 7620 w 7619"/>
                            <a:gd name="connsiteY111" fmla="*/ 2619 h 5476"/>
                            <a:gd name="connsiteX112" fmla="*/ 7620 w 7619"/>
                            <a:gd name="connsiteY112" fmla="*/ 2619 h 5476"/>
                            <a:gd name="connsiteX113" fmla="*/ 7620 w 7619"/>
                            <a:gd name="connsiteY113" fmla="*/ 2619 h 5476"/>
                            <a:gd name="connsiteX114" fmla="*/ 7620 w 7619"/>
                            <a:gd name="connsiteY114" fmla="*/ 2619 h 5476"/>
                            <a:gd name="connsiteX115" fmla="*/ 7620 w 7619"/>
                            <a:gd name="connsiteY115" fmla="*/ 2619 h 5476"/>
                            <a:gd name="connsiteX116" fmla="*/ 7620 w 7619"/>
                            <a:gd name="connsiteY116" fmla="*/ 2619 h 5476"/>
                            <a:gd name="connsiteX117" fmla="*/ 7620 w 7619"/>
                            <a:gd name="connsiteY117" fmla="*/ 2619 h 5476"/>
                            <a:gd name="connsiteX118" fmla="*/ 7620 w 7619"/>
                            <a:gd name="connsiteY118" fmla="*/ 2619 h 5476"/>
                            <a:gd name="connsiteX119" fmla="*/ 7620 w 7619"/>
                            <a:gd name="connsiteY119" fmla="*/ 2619 h 5476"/>
                            <a:gd name="connsiteX120" fmla="*/ 7620 w 7619"/>
                            <a:gd name="connsiteY120" fmla="*/ 2619 h 5476"/>
                            <a:gd name="connsiteX121" fmla="*/ 7620 w 7619"/>
                            <a:gd name="connsiteY121" fmla="*/ 2619 h 5476"/>
                            <a:gd name="connsiteX122" fmla="*/ 7620 w 7619"/>
                            <a:gd name="connsiteY122" fmla="*/ 2619 h 5476"/>
                            <a:gd name="connsiteX123" fmla="*/ 7620 w 7619"/>
                            <a:gd name="connsiteY123" fmla="*/ 2619 h 5476"/>
                            <a:gd name="connsiteX124" fmla="*/ 7620 w 7619"/>
                            <a:gd name="connsiteY124" fmla="*/ 2619 h 5476"/>
                            <a:gd name="connsiteX125" fmla="*/ 7620 w 7619"/>
                            <a:gd name="connsiteY125" fmla="*/ 2619 h 5476"/>
                            <a:gd name="connsiteX126" fmla="*/ 7620 w 7619"/>
                            <a:gd name="connsiteY126" fmla="*/ 2619 h 5476"/>
                            <a:gd name="connsiteX127" fmla="*/ 6667 w 7619"/>
                            <a:gd name="connsiteY127" fmla="*/ 714 h 5476"/>
                            <a:gd name="connsiteX128" fmla="*/ 5715 w 7619"/>
                            <a:gd name="connsiteY128" fmla="*/ 714 h 5476"/>
                            <a:gd name="connsiteX129" fmla="*/ 4763 w 7619"/>
                            <a:gd name="connsiteY129" fmla="*/ 714 h 5476"/>
                            <a:gd name="connsiteX130" fmla="*/ 3810 w 7619"/>
                            <a:gd name="connsiteY130" fmla="*/ 714 h 5476"/>
                            <a:gd name="connsiteX131" fmla="*/ 2857 w 7619"/>
                            <a:gd name="connsiteY131" fmla="*/ 714 h 5476"/>
                            <a:gd name="connsiteX132" fmla="*/ 2857 w 7619"/>
                            <a:gd name="connsiteY132" fmla="*/ 714 h 5476"/>
                            <a:gd name="connsiteX133" fmla="*/ 2857 w 7619"/>
                            <a:gd name="connsiteY133" fmla="*/ 714 h 5476"/>
                            <a:gd name="connsiteX134" fmla="*/ 4763 w 7619"/>
                            <a:gd name="connsiteY134" fmla="*/ 714 h 5476"/>
                            <a:gd name="connsiteX135" fmla="*/ 4763 w 7619"/>
                            <a:gd name="connsiteY135" fmla="*/ 714 h 547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</a:cxnLst>
                          <a:rect l="l" t="t" r="r" b="b"/>
                          <a:pathLst>
                            <a:path w="7619" h="5476">
                              <a:moveTo>
                                <a:pt x="4763" y="714"/>
                              </a:moveTo>
                              <a:lnTo>
                                <a:pt x="4763" y="714"/>
                              </a:lnTo>
                              <a:cubicBezTo>
                                <a:pt x="4763" y="714"/>
                                <a:pt x="4763" y="714"/>
                                <a:pt x="4763" y="714"/>
                              </a:cubicBezTo>
                              <a:cubicBezTo>
                                <a:pt x="4763" y="714"/>
                                <a:pt x="4763" y="714"/>
                                <a:pt x="4763" y="714"/>
                              </a:cubicBezTo>
                              <a:cubicBezTo>
                                <a:pt x="3810" y="714"/>
                                <a:pt x="3810" y="714"/>
                                <a:pt x="3810" y="1667"/>
                              </a:cubicBez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cubicBezTo>
                                <a:pt x="3810" y="1667"/>
                                <a:pt x="3810" y="1667"/>
                                <a:pt x="3810" y="1667"/>
                              </a:cubicBezTo>
                              <a:cubicBezTo>
                                <a:pt x="3810" y="1667"/>
                                <a:pt x="3810" y="1667"/>
                                <a:pt x="3810" y="1667"/>
                              </a:cubicBezTo>
                              <a:cubicBezTo>
                                <a:pt x="3810" y="1667"/>
                                <a:pt x="3810" y="1667"/>
                                <a:pt x="3810" y="1667"/>
                              </a:cubicBezTo>
                              <a:cubicBezTo>
                                <a:pt x="3810" y="1667"/>
                                <a:pt x="3810" y="1667"/>
                                <a:pt x="3810" y="1667"/>
                              </a:cubicBez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3810" y="1667"/>
                              </a:lnTo>
                              <a:lnTo>
                                <a:pt x="1905" y="3572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lnTo>
                                <a:pt x="0" y="5477"/>
                              </a:lnTo>
                              <a:cubicBezTo>
                                <a:pt x="0" y="5477"/>
                                <a:pt x="0" y="5477"/>
                                <a:pt x="0" y="5477"/>
                              </a:cubicBezTo>
                              <a:cubicBezTo>
                                <a:pt x="0" y="5477"/>
                                <a:pt x="0" y="5477"/>
                                <a:pt x="952" y="5477"/>
                              </a:cubicBezTo>
                              <a:cubicBezTo>
                                <a:pt x="952" y="5477"/>
                                <a:pt x="1905" y="5477"/>
                                <a:pt x="1905" y="4524"/>
                              </a:cubicBezTo>
                              <a:cubicBezTo>
                                <a:pt x="1905" y="4524"/>
                                <a:pt x="2857" y="4524"/>
                                <a:pt x="2857" y="3572"/>
                              </a:cubicBezTo>
                              <a:cubicBezTo>
                                <a:pt x="2857" y="3572"/>
                                <a:pt x="3810" y="3572"/>
                                <a:pt x="3810" y="2619"/>
                              </a:cubicBezTo>
                              <a:cubicBezTo>
                                <a:pt x="3810" y="2619"/>
                                <a:pt x="3810" y="2619"/>
                                <a:pt x="4763" y="2619"/>
                              </a:cubicBezTo>
                              <a:cubicBezTo>
                                <a:pt x="4763" y="2619"/>
                                <a:pt x="4763" y="2619"/>
                                <a:pt x="5715" y="2619"/>
                              </a:cubicBez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5715" y="2619"/>
                              </a:cubicBezTo>
                              <a:lnTo>
                                <a:pt x="5715" y="2619"/>
                              </a:lnTo>
                              <a:lnTo>
                                <a:pt x="5715" y="2619"/>
                              </a:lnTo>
                              <a:cubicBezTo>
                                <a:pt x="5715" y="2619"/>
                                <a:pt x="5715" y="2619"/>
                                <a:pt x="6667" y="2619"/>
                              </a:cubicBezTo>
                              <a:cubicBezTo>
                                <a:pt x="6667" y="2619"/>
                                <a:pt x="6667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lnTo>
                                <a:pt x="7620" y="2619"/>
                              </a:lnTo>
                              <a:lnTo>
                                <a:pt x="7620" y="2619"/>
                              </a:ln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lnTo>
                                <a:pt x="6667" y="714"/>
                              </a:lnTo>
                              <a:cubicBezTo>
                                <a:pt x="6667" y="714"/>
                                <a:pt x="6667" y="714"/>
                                <a:pt x="5715" y="714"/>
                              </a:cubicBezTo>
                              <a:cubicBezTo>
                                <a:pt x="5715" y="714"/>
                                <a:pt x="5715" y="714"/>
                                <a:pt x="4763" y="714"/>
                              </a:cubicBezTo>
                              <a:cubicBezTo>
                                <a:pt x="4763" y="714"/>
                                <a:pt x="3810" y="714"/>
                                <a:pt x="3810" y="714"/>
                              </a:cubicBezTo>
                              <a:cubicBezTo>
                                <a:pt x="3810" y="714"/>
                                <a:pt x="3810" y="714"/>
                                <a:pt x="2857" y="714"/>
                              </a:cubicBezTo>
                              <a:lnTo>
                                <a:pt x="2857" y="714"/>
                              </a:lnTo>
                              <a:cubicBezTo>
                                <a:pt x="2857" y="714"/>
                                <a:pt x="2857" y="714"/>
                                <a:pt x="2857" y="714"/>
                              </a:cubicBezTo>
                              <a:cubicBezTo>
                                <a:pt x="6667" y="-238"/>
                                <a:pt x="6667" y="-238"/>
                                <a:pt x="4763" y="714"/>
                              </a:cubicBezTo>
                              <a:cubicBezTo>
                                <a:pt x="5715" y="-238"/>
                                <a:pt x="5715" y="-238"/>
                                <a:pt x="4763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24" name="图形 2"/>
                      <p:cNvGrpSpPr/>
                      <p:nvPr/>
                    </p:nvGrpSpPr>
                    <p:grpSpPr>
                      <a:xfrm>
                        <a:off x="4393882" y="3483291"/>
                        <a:ext cx="3809" cy="7620"/>
                        <a:chOff x="4393882" y="3483291"/>
                        <a:chExt cx="3809" cy="7620"/>
                      </a:xfrm>
                    </p:grpSpPr>
                    <p:grpSp>
                      <p:nvGrpSpPr>
                        <p:cNvPr id="2025" name="图形 2"/>
                        <p:cNvGrpSpPr/>
                        <p:nvPr/>
                      </p:nvGrpSpPr>
                      <p:grpSpPr>
                        <a:xfrm>
                          <a:off x="4395787" y="3483291"/>
                          <a:ext cx="1904" cy="3810"/>
                          <a:chOff x="4395787" y="3483291"/>
                          <a:chExt cx="1904" cy="3810"/>
                        </a:xfrm>
                      </p:grpSpPr>
                      <p:sp>
                        <p:nvSpPr>
                          <p:cNvPr id="2026" name="任意多边形: 形状 1909"/>
                          <p:cNvSpPr/>
                          <p:nvPr/>
                        </p:nvSpPr>
                        <p:spPr>
                          <a:xfrm>
                            <a:off x="4395787" y="348710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  <a:gd name="connsiteX25" fmla="*/ 0 w 9525"/>
                              <a:gd name="connsiteY25" fmla="*/ 0 h 9525"/>
                              <a:gd name="connsiteX26" fmla="*/ 0 w 9525"/>
                              <a:gd name="connsiteY26" fmla="*/ 0 h 9525"/>
                              <a:gd name="connsiteX27" fmla="*/ 0 w 9525"/>
                              <a:gd name="connsiteY27" fmla="*/ 0 h 9525"/>
                              <a:gd name="connsiteX28" fmla="*/ 0 w 9525"/>
                              <a:gd name="connsiteY28" fmla="*/ 0 h 9525"/>
                              <a:gd name="connsiteX29" fmla="*/ 0 w 9525"/>
                              <a:gd name="connsiteY29" fmla="*/ 0 h 9525"/>
                              <a:gd name="connsiteX30" fmla="*/ 0 w 9525"/>
                              <a:gd name="connsiteY30" fmla="*/ 0 h 9525"/>
                              <a:gd name="connsiteX31" fmla="*/ 0 w 9525"/>
                              <a:gd name="connsiteY31" fmla="*/ 0 h 9525"/>
                              <a:gd name="connsiteX32" fmla="*/ 0 w 9525"/>
                              <a:gd name="connsiteY3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27" name="任意多边形: 形状 1910"/>
                          <p:cNvSpPr/>
                          <p:nvPr/>
                        </p:nvSpPr>
                        <p:spPr>
                          <a:xfrm>
                            <a:off x="4395787" y="3483291"/>
                            <a:ext cx="1904" cy="3810"/>
                          </a:xfrm>
                          <a:custGeom>
                            <a:avLst/>
                            <a:gdLst>
                              <a:gd name="connsiteX0" fmla="*/ 952 w 1904"/>
                              <a:gd name="connsiteY0" fmla="*/ 0 h 3810"/>
                              <a:gd name="connsiteX1" fmla="*/ 952 w 1904"/>
                              <a:gd name="connsiteY1" fmla="*/ 0 h 3810"/>
                              <a:gd name="connsiteX2" fmla="*/ 1905 w 1904"/>
                              <a:gd name="connsiteY2" fmla="*/ 1905 h 3810"/>
                              <a:gd name="connsiteX3" fmla="*/ 1905 w 1904"/>
                              <a:gd name="connsiteY3" fmla="*/ 1905 h 3810"/>
                              <a:gd name="connsiteX4" fmla="*/ 1905 w 1904"/>
                              <a:gd name="connsiteY4" fmla="*/ 1905 h 3810"/>
                              <a:gd name="connsiteX5" fmla="*/ 1905 w 1904"/>
                              <a:gd name="connsiteY5" fmla="*/ 1905 h 3810"/>
                              <a:gd name="connsiteX6" fmla="*/ 1905 w 1904"/>
                              <a:gd name="connsiteY6" fmla="*/ 1905 h 3810"/>
                              <a:gd name="connsiteX7" fmla="*/ 1905 w 1904"/>
                              <a:gd name="connsiteY7" fmla="*/ 1905 h 3810"/>
                              <a:gd name="connsiteX8" fmla="*/ 1905 w 1904"/>
                              <a:gd name="connsiteY8" fmla="*/ 1905 h 3810"/>
                              <a:gd name="connsiteX9" fmla="*/ 1905 w 1904"/>
                              <a:gd name="connsiteY9" fmla="*/ 1905 h 3810"/>
                              <a:gd name="connsiteX10" fmla="*/ 1905 w 1904"/>
                              <a:gd name="connsiteY10" fmla="*/ 1905 h 3810"/>
                              <a:gd name="connsiteX11" fmla="*/ 1905 w 1904"/>
                              <a:gd name="connsiteY11" fmla="*/ 1905 h 3810"/>
                              <a:gd name="connsiteX12" fmla="*/ 1905 w 1904"/>
                              <a:gd name="connsiteY12" fmla="*/ 2858 h 3810"/>
                              <a:gd name="connsiteX13" fmla="*/ 1905 w 1904"/>
                              <a:gd name="connsiteY13" fmla="*/ 2858 h 3810"/>
                              <a:gd name="connsiteX14" fmla="*/ 1905 w 1904"/>
                              <a:gd name="connsiteY14" fmla="*/ 2858 h 3810"/>
                              <a:gd name="connsiteX15" fmla="*/ 1905 w 1904"/>
                              <a:gd name="connsiteY15" fmla="*/ 2858 h 3810"/>
                              <a:gd name="connsiteX16" fmla="*/ 1905 w 1904"/>
                              <a:gd name="connsiteY16" fmla="*/ 2858 h 3810"/>
                              <a:gd name="connsiteX17" fmla="*/ 1905 w 1904"/>
                              <a:gd name="connsiteY17" fmla="*/ 2858 h 3810"/>
                              <a:gd name="connsiteX18" fmla="*/ 1905 w 1904"/>
                              <a:gd name="connsiteY18" fmla="*/ 2858 h 3810"/>
                              <a:gd name="connsiteX19" fmla="*/ 1905 w 1904"/>
                              <a:gd name="connsiteY19" fmla="*/ 2858 h 3810"/>
                              <a:gd name="connsiteX20" fmla="*/ 1905 w 1904"/>
                              <a:gd name="connsiteY20" fmla="*/ 2858 h 3810"/>
                              <a:gd name="connsiteX21" fmla="*/ 1905 w 1904"/>
                              <a:gd name="connsiteY21" fmla="*/ 2858 h 3810"/>
                              <a:gd name="connsiteX22" fmla="*/ 1905 w 1904"/>
                              <a:gd name="connsiteY22" fmla="*/ 2858 h 3810"/>
                              <a:gd name="connsiteX23" fmla="*/ 1905 w 1904"/>
                              <a:gd name="connsiteY23" fmla="*/ 2858 h 3810"/>
                              <a:gd name="connsiteX24" fmla="*/ 1905 w 1904"/>
                              <a:gd name="connsiteY24" fmla="*/ 2858 h 3810"/>
                              <a:gd name="connsiteX25" fmla="*/ 1905 w 1904"/>
                              <a:gd name="connsiteY25" fmla="*/ 2858 h 3810"/>
                              <a:gd name="connsiteX26" fmla="*/ 1905 w 1904"/>
                              <a:gd name="connsiteY26" fmla="*/ 2858 h 3810"/>
                              <a:gd name="connsiteX27" fmla="*/ 1905 w 1904"/>
                              <a:gd name="connsiteY27" fmla="*/ 2858 h 3810"/>
                              <a:gd name="connsiteX28" fmla="*/ 1905 w 1904"/>
                              <a:gd name="connsiteY28" fmla="*/ 2858 h 3810"/>
                              <a:gd name="connsiteX29" fmla="*/ 1905 w 1904"/>
                              <a:gd name="connsiteY29" fmla="*/ 2858 h 3810"/>
                              <a:gd name="connsiteX30" fmla="*/ 1905 w 1904"/>
                              <a:gd name="connsiteY30" fmla="*/ 2858 h 3810"/>
                              <a:gd name="connsiteX31" fmla="*/ 1905 w 1904"/>
                              <a:gd name="connsiteY31" fmla="*/ 2858 h 3810"/>
                              <a:gd name="connsiteX32" fmla="*/ 1905 w 1904"/>
                              <a:gd name="connsiteY32" fmla="*/ 2858 h 3810"/>
                              <a:gd name="connsiteX33" fmla="*/ 1905 w 1904"/>
                              <a:gd name="connsiteY33" fmla="*/ 2858 h 3810"/>
                              <a:gd name="connsiteX34" fmla="*/ 1905 w 1904"/>
                              <a:gd name="connsiteY34" fmla="*/ 2858 h 3810"/>
                              <a:gd name="connsiteX35" fmla="*/ 1905 w 1904"/>
                              <a:gd name="connsiteY35" fmla="*/ 2858 h 3810"/>
                              <a:gd name="connsiteX36" fmla="*/ 1905 w 1904"/>
                              <a:gd name="connsiteY36" fmla="*/ 2858 h 3810"/>
                              <a:gd name="connsiteX37" fmla="*/ 1905 w 1904"/>
                              <a:gd name="connsiteY37" fmla="*/ 2858 h 3810"/>
                              <a:gd name="connsiteX38" fmla="*/ 1905 w 1904"/>
                              <a:gd name="connsiteY38" fmla="*/ 2858 h 3810"/>
                              <a:gd name="connsiteX39" fmla="*/ 1905 w 1904"/>
                              <a:gd name="connsiteY39" fmla="*/ 2858 h 3810"/>
                              <a:gd name="connsiteX40" fmla="*/ 1905 w 1904"/>
                              <a:gd name="connsiteY40" fmla="*/ 2858 h 3810"/>
                              <a:gd name="connsiteX41" fmla="*/ 1905 w 1904"/>
                              <a:gd name="connsiteY41" fmla="*/ 2858 h 3810"/>
                              <a:gd name="connsiteX42" fmla="*/ 1905 w 1904"/>
                              <a:gd name="connsiteY42" fmla="*/ 2858 h 3810"/>
                              <a:gd name="connsiteX43" fmla="*/ 1905 w 1904"/>
                              <a:gd name="connsiteY43" fmla="*/ 2858 h 3810"/>
                              <a:gd name="connsiteX44" fmla="*/ 1905 w 1904"/>
                              <a:gd name="connsiteY44" fmla="*/ 2858 h 3810"/>
                              <a:gd name="connsiteX45" fmla="*/ 1905 w 1904"/>
                              <a:gd name="connsiteY45" fmla="*/ 2858 h 3810"/>
                              <a:gd name="connsiteX46" fmla="*/ 1905 w 1904"/>
                              <a:gd name="connsiteY46" fmla="*/ 2858 h 3810"/>
                              <a:gd name="connsiteX47" fmla="*/ 1905 w 1904"/>
                              <a:gd name="connsiteY47" fmla="*/ 2858 h 3810"/>
                              <a:gd name="connsiteX48" fmla="*/ 1905 w 1904"/>
                              <a:gd name="connsiteY48" fmla="*/ 2858 h 3810"/>
                              <a:gd name="connsiteX49" fmla="*/ 1905 w 1904"/>
                              <a:gd name="connsiteY49" fmla="*/ 2858 h 3810"/>
                              <a:gd name="connsiteX50" fmla="*/ 1905 w 1904"/>
                              <a:gd name="connsiteY50" fmla="*/ 2858 h 3810"/>
                              <a:gd name="connsiteX51" fmla="*/ 1905 w 1904"/>
                              <a:gd name="connsiteY51" fmla="*/ 2858 h 3810"/>
                              <a:gd name="connsiteX52" fmla="*/ 1905 w 1904"/>
                              <a:gd name="connsiteY52" fmla="*/ 2858 h 3810"/>
                              <a:gd name="connsiteX53" fmla="*/ 1905 w 1904"/>
                              <a:gd name="connsiteY53" fmla="*/ 2858 h 3810"/>
                              <a:gd name="connsiteX54" fmla="*/ 0 w 1904"/>
                              <a:gd name="connsiteY54" fmla="*/ 3810 h 3810"/>
                              <a:gd name="connsiteX55" fmla="*/ 0 w 1904"/>
                              <a:gd name="connsiteY55" fmla="*/ 3810 h 3810"/>
                              <a:gd name="connsiteX56" fmla="*/ 0 w 1904"/>
                              <a:gd name="connsiteY56" fmla="*/ 3810 h 3810"/>
                              <a:gd name="connsiteX57" fmla="*/ 0 w 1904"/>
                              <a:gd name="connsiteY57" fmla="*/ 3810 h 3810"/>
                              <a:gd name="connsiteX58" fmla="*/ 0 w 1904"/>
                              <a:gd name="connsiteY58" fmla="*/ 3810 h 3810"/>
                              <a:gd name="connsiteX59" fmla="*/ 0 w 1904"/>
                              <a:gd name="connsiteY59" fmla="*/ 3810 h 3810"/>
                              <a:gd name="connsiteX60" fmla="*/ 0 w 1904"/>
                              <a:gd name="connsiteY60" fmla="*/ 3810 h 3810"/>
                              <a:gd name="connsiteX61" fmla="*/ 0 w 1904"/>
                              <a:gd name="connsiteY61" fmla="*/ 3810 h 3810"/>
                              <a:gd name="connsiteX62" fmla="*/ 0 w 1904"/>
                              <a:gd name="connsiteY62" fmla="*/ 3810 h 3810"/>
                              <a:gd name="connsiteX63" fmla="*/ 0 w 1904"/>
                              <a:gd name="connsiteY63" fmla="*/ 3810 h 3810"/>
                              <a:gd name="connsiteX64" fmla="*/ 0 w 1904"/>
                              <a:gd name="connsiteY64" fmla="*/ 3810 h 3810"/>
                              <a:gd name="connsiteX65" fmla="*/ 0 w 1904"/>
                              <a:gd name="connsiteY65" fmla="*/ 3810 h 3810"/>
                              <a:gd name="connsiteX66" fmla="*/ 0 w 1904"/>
                              <a:gd name="connsiteY66" fmla="*/ 3810 h 3810"/>
                              <a:gd name="connsiteX67" fmla="*/ 0 w 1904"/>
                              <a:gd name="connsiteY67" fmla="*/ 3810 h 3810"/>
                              <a:gd name="connsiteX68" fmla="*/ 0 w 1904"/>
                              <a:gd name="connsiteY68" fmla="*/ 3810 h 3810"/>
                              <a:gd name="connsiteX69" fmla="*/ 0 w 1904"/>
                              <a:gd name="connsiteY69" fmla="*/ 3810 h 3810"/>
                              <a:gd name="connsiteX70" fmla="*/ 0 w 1904"/>
                              <a:gd name="connsiteY70" fmla="*/ 3810 h 3810"/>
                              <a:gd name="connsiteX71" fmla="*/ 0 w 1904"/>
                              <a:gd name="connsiteY71" fmla="*/ 3810 h 3810"/>
                              <a:gd name="connsiteX72" fmla="*/ 0 w 1904"/>
                              <a:gd name="connsiteY72" fmla="*/ 2858 h 3810"/>
                              <a:gd name="connsiteX73" fmla="*/ 0 w 1904"/>
                              <a:gd name="connsiteY73" fmla="*/ 2858 h 3810"/>
                              <a:gd name="connsiteX74" fmla="*/ 0 w 1904"/>
                              <a:gd name="connsiteY74" fmla="*/ 2858 h 3810"/>
                              <a:gd name="connsiteX75" fmla="*/ 0 w 1904"/>
                              <a:gd name="connsiteY75" fmla="*/ 2858 h 3810"/>
                              <a:gd name="connsiteX76" fmla="*/ 0 w 1904"/>
                              <a:gd name="connsiteY76" fmla="*/ 2858 h 3810"/>
                              <a:gd name="connsiteX77" fmla="*/ 0 w 1904"/>
                              <a:gd name="connsiteY77" fmla="*/ 2858 h 3810"/>
                              <a:gd name="connsiteX78" fmla="*/ 952 w 1904"/>
                              <a:gd name="connsiteY78" fmla="*/ 1905 h 3810"/>
                              <a:gd name="connsiteX79" fmla="*/ 952 w 1904"/>
                              <a:gd name="connsiteY79" fmla="*/ 1905 h 3810"/>
                              <a:gd name="connsiteX80" fmla="*/ 952 w 1904"/>
                              <a:gd name="connsiteY80" fmla="*/ 1905 h 3810"/>
                              <a:gd name="connsiteX81" fmla="*/ 952 w 1904"/>
                              <a:gd name="connsiteY81" fmla="*/ 1905 h 3810"/>
                              <a:gd name="connsiteX82" fmla="*/ 952 w 1904"/>
                              <a:gd name="connsiteY82" fmla="*/ 0 h 3810"/>
                              <a:gd name="connsiteX83" fmla="*/ 952 w 1904"/>
                              <a:gd name="connsiteY83" fmla="*/ 0 h 3810"/>
                              <a:gd name="connsiteX84" fmla="*/ 952 w 1904"/>
                              <a:gd name="connsiteY84" fmla="*/ 0 h 3810"/>
                              <a:gd name="connsiteX85" fmla="*/ 952 w 1904"/>
                              <a:gd name="connsiteY85" fmla="*/ 0 h 3810"/>
                              <a:gd name="connsiteX86" fmla="*/ 952 w 1904"/>
                              <a:gd name="connsiteY86" fmla="*/ 0 h 3810"/>
                              <a:gd name="connsiteX87" fmla="*/ 952 w 1904"/>
                              <a:gd name="connsiteY87" fmla="*/ 0 h 3810"/>
                              <a:gd name="connsiteX88" fmla="*/ 952 w 1904"/>
                              <a:gd name="connsiteY88" fmla="*/ 0 h 3810"/>
                              <a:gd name="connsiteX89" fmla="*/ 952 w 1904"/>
                              <a:gd name="connsiteY89" fmla="*/ 0 h 3810"/>
                              <a:gd name="connsiteX90" fmla="*/ 0 w 1904"/>
                              <a:gd name="connsiteY90" fmla="*/ 3810 h 3810"/>
                              <a:gd name="connsiteX91" fmla="*/ 0 w 1904"/>
                              <a:gd name="connsiteY91" fmla="*/ 3810 h 3810"/>
                              <a:gd name="connsiteX92" fmla="*/ 0 w 1904"/>
                              <a:gd name="connsiteY92" fmla="*/ 3810 h 3810"/>
                              <a:gd name="connsiteX93" fmla="*/ 0 w 1904"/>
                              <a:gd name="connsiteY93" fmla="*/ 3810 h 3810"/>
                              <a:gd name="connsiteX94" fmla="*/ 0 w 1904"/>
                              <a:gd name="connsiteY94" fmla="*/ 3810 h 3810"/>
                              <a:gd name="connsiteX95" fmla="*/ 0 w 1904"/>
                              <a:gd name="connsiteY95" fmla="*/ 3810 h 3810"/>
                              <a:gd name="connsiteX96" fmla="*/ 0 w 1904"/>
                              <a:gd name="connsiteY96" fmla="*/ 3810 h 3810"/>
                              <a:gd name="connsiteX97" fmla="*/ 0 w 1904"/>
                              <a:gd name="connsiteY97" fmla="*/ 3810 h 3810"/>
                              <a:gd name="connsiteX98" fmla="*/ 0 w 1904"/>
                              <a:gd name="connsiteY98" fmla="*/ 3810 h 3810"/>
                              <a:gd name="connsiteX99" fmla="*/ 0 w 1904"/>
                              <a:gd name="connsiteY99" fmla="*/ 3810 h 3810"/>
                              <a:gd name="connsiteX100" fmla="*/ 0 w 1904"/>
                              <a:gd name="connsiteY100" fmla="*/ 3810 h 3810"/>
                              <a:gd name="connsiteX101" fmla="*/ 0 w 1904"/>
                              <a:gd name="connsiteY101" fmla="*/ 3810 h 3810"/>
                              <a:gd name="connsiteX102" fmla="*/ 0 w 1904"/>
                              <a:gd name="connsiteY102" fmla="*/ 3810 h 3810"/>
                              <a:gd name="connsiteX103" fmla="*/ 0 w 1904"/>
                              <a:gd name="connsiteY103" fmla="*/ 3810 h 3810"/>
                              <a:gd name="connsiteX104" fmla="*/ 0 w 1904"/>
                              <a:gd name="connsiteY104" fmla="*/ 3810 h 3810"/>
                              <a:gd name="connsiteX105" fmla="*/ 0 w 1904"/>
                              <a:gd name="connsiteY105" fmla="*/ 3810 h 3810"/>
                              <a:gd name="connsiteX106" fmla="*/ 0 w 1904"/>
                              <a:gd name="connsiteY106" fmla="*/ 3810 h 3810"/>
                              <a:gd name="connsiteX107" fmla="*/ 0 w 1904"/>
                              <a:gd name="connsiteY107" fmla="*/ 3810 h 3810"/>
                              <a:gd name="connsiteX108" fmla="*/ 0 w 1904"/>
                              <a:gd name="connsiteY108" fmla="*/ 3810 h 3810"/>
                              <a:gd name="connsiteX109" fmla="*/ 0 w 1904"/>
                              <a:gd name="connsiteY109" fmla="*/ 3810 h 3810"/>
                              <a:gd name="connsiteX110" fmla="*/ 0 w 1904"/>
                              <a:gd name="connsiteY110" fmla="*/ 3810 h 3810"/>
                              <a:gd name="connsiteX111" fmla="*/ 0 w 1904"/>
                              <a:gd name="connsiteY111" fmla="*/ 3810 h 3810"/>
                              <a:gd name="connsiteX112" fmla="*/ 0 w 1904"/>
                              <a:gd name="connsiteY112" fmla="*/ 3810 h 3810"/>
                              <a:gd name="connsiteX113" fmla="*/ 0 w 1904"/>
                              <a:gd name="connsiteY113" fmla="*/ 3810 h 3810"/>
                              <a:gd name="connsiteX114" fmla="*/ 0 w 1904"/>
                              <a:gd name="connsiteY114" fmla="*/ 3810 h 3810"/>
                              <a:gd name="connsiteX115" fmla="*/ 0 w 1904"/>
                              <a:gd name="connsiteY115" fmla="*/ 3810 h 3810"/>
                              <a:gd name="connsiteX116" fmla="*/ 0 w 1904"/>
                              <a:gd name="connsiteY116" fmla="*/ 3810 h 3810"/>
                              <a:gd name="connsiteX117" fmla="*/ 0 w 1904"/>
                              <a:gd name="connsiteY117" fmla="*/ 3810 h 3810"/>
                              <a:gd name="connsiteX118" fmla="*/ 0 w 1904"/>
                              <a:gd name="connsiteY118" fmla="*/ 3810 h 3810"/>
                              <a:gd name="connsiteX119" fmla="*/ 0 w 1904"/>
                              <a:gd name="connsiteY119" fmla="*/ 3810 h 3810"/>
                              <a:gd name="connsiteX120" fmla="*/ 0 w 1904"/>
                              <a:gd name="connsiteY120" fmla="*/ 3810 h 3810"/>
                              <a:gd name="connsiteX121" fmla="*/ 0 w 1904"/>
                              <a:gd name="connsiteY121" fmla="*/ 3810 h 3810"/>
                              <a:gd name="connsiteX122" fmla="*/ 0 w 1904"/>
                              <a:gd name="connsiteY122" fmla="*/ 3810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</a:cxnLst>
                            <a:rect l="l" t="t" r="r" b="b"/>
                            <a:pathLst>
                              <a:path w="1904" h="3810">
                                <a:moveTo>
                                  <a:pt x="952" y="0"/>
                                </a:moveTo>
                                <a:lnTo>
                                  <a:pt x="952" y="0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lnTo>
                                  <a:pt x="952" y="1905"/>
                                </a:lnTo>
                                <a:cubicBezTo>
                                  <a:pt x="0" y="953"/>
                                  <a:pt x="0" y="953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lose/>
                                <a:moveTo>
                                  <a:pt x="0" y="3810"/>
                                </a:move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213E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28" name="任意多边形: 形状 1911"/>
                        <p:cNvSpPr/>
                        <p:nvPr/>
                      </p:nvSpPr>
                      <p:spPr>
                        <a:xfrm>
                          <a:off x="4393882" y="3489007"/>
                          <a:ext cx="3809" cy="1904"/>
                        </a:xfrm>
                        <a:custGeom>
                          <a:avLst/>
                          <a:gdLst>
                            <a:gd name="connsiteX0" fmla="*/ 2857 w 3809"/>
                            <a:gd name="connsiteY0" fmla="*/ 1905 h 1904"/>
                            <a:gd name="connsiteX1" fmla="*/ 2857 w 3809"/>
                            <a:gd name="connsiteY1" fmla="*/ 1905 h 1904"/>
                            <a:gd name="connsiteX2" fmla="*/ 2857 w 3809"/>
                            <a:gd name="connsiteY2" fmla="*/ 1905 h 1904"/>
                            <a:gd name="connsiteX3" fmla="*/ 2857 w 3809"/>
                            <a:gd name="connsiteY3" fmla="*/ 1905 h 1904"/>
                            <a:gd name="connsiteX4" fmla="*/ 2857 w 3809"/>
                            <a:gd name="connsiteY4" fmla="*/ 1905 h 1904"/>
                            <a:gd name="connsiteX5" fmla="*/ 2857 w 3809"/>
                            <a:gd name="connsiteY5" fmla="*/ 1905 h 1904"/>
                            <a:gd name="connsiteX6" fmla="*/ 2857 w 3809"/>
                            <a:gd name="connsiteY6" fmla="*/ 1905 h 1904"/>
                            <a:gd name="connsiteX7" fmla="*/ 2857 w 3809"/>
                            <a:gd name="connsiteY7" fmla="*/ 1905 h 1904"/>
                            <a:gd name="connsiteX8" fmla="*/ 1905 w 3809"/>
                            <a:gd name="connsiteY8" fmla="*/ 952 h 1904"/>
                            <a:gd name="connsiteX9" fmla="*/ 1905 w 3809"/>
                            <a:gd name="connsiteY9" fmla="*/ 952 h 1904"/>
                            <a:gd name="connsiteX10" fmla="*/ 1905 w 3809"/>
                            <a:gd name="connsiteY10" fmla="*/ 952 h 1904"/>
                            <a:gd name="connsiteX11" fmla="*/ 1905 w 3809"/>
                            <a:gd name="connsiteY11" fmla="*/ 952 h 1904"/>
                            <a:gd name="connsiteX12" fmla="*/ 1905 w 3809"/>
                            <a:gd name="connsiteY12" fmla="*/ 952 h 1904"/>
                            <a:gd name="connsiteX13" fmla="*/ 1905 w 3809"/>
                            <a:gd name="connsiteY13" fmla="*/ 952 h 1904"/>
                            <a:gd name="connsiteX14" fmla="*/ 1905 w 3809"/>
                            <a:gd name="connsiteY14" fmla="*/ 952 h 1904"/>
                            <a:gd name="connsiteX15" fmla="*/ 1905 w 3809"/>
                            <a:gd name="connsiteY15" fmla="*/ 952 h 1904"/>
                            <a:gd name="connsiteX16" fmla="*/ 1905 w 3809"/>
                            <a:gd name="connsiteY16" fmla="*/ 952 h 1904"/>
                            <a:gd name="connsiteX17" fmla="*/ 1905 w 3809"/>
                            <a:gd name="connsiteY17" fmla="*/ 952 h 1904"/>
                            <a:gd name="connsiteX18" fmla="*/ 1905 w 3809"/>
                            <a:gd name="connsiteY18" fmla="*/ 952 h 1904"/>
                            <a:gd name="connsiteX19" fmla="*/ 1905 w 3809"/>
                            <a:gd name="connsiteY19" fmla="*/ 952 h 1904"/>
                            <a:gd name="connsiteX20" fmla="*/ 1905 w 3809"/>
                            <a:gd name="connsiteY20" fmla="*/ 952 h 1904"/>
                            <a:gd name="connsiteX21" fmla="*/ 1905 w 3809"/>
                            <a:gd name="connsiteY21" fmla="*/ 952 h 1904"/>
                            <a:gd name="connsiteX22" fmla="*/ 1905 w 3809"/>
                            <a:gd name="connsiteY22" fmla="*/ 952 h 1904"/>
                            <a:gd name="connsiteX23" fmla="*/ 1905 w 3809"/>
                            <a:gd name="connsiteY23" fmla="*/ 952 h 1904"/>
                            <a:gd name="connsiteX24" fmla="*/ 1905 w 3809"/>
                            <a:gd name="connsiteY24" fmla="*/ 952 h 1904"/>
                            <a:gd name="connsiteX25" fmla="*/ 1905 w 3809"/>
                            <a:gd name="connsiteY25" fmla="*/ 952 h 1904"/>
                            <a:gd name="connsiteX26" fmla="*/ 1905 w 3809"/>
                            <a:gd name="connsiteY26" fmla="*/ 952 h 1904"/>
                            <a:gd name="connsiteX27" fmla="*/ 1905 w 3809"/>
                            <a:gd name="connsiteY27" fmla="*/ 952 h 1904"/>
                            <a:gd name="connsiteX28" fmla="*/ 1905 w 3809"/>
                            <a:gd name="connsiteY28" fmla="*/ 952 h 1904"/>
                            <a:gd name="connsiteX29" fmla="*/ 1905 w 3809"/>
                            <a:gd name="connsiteY29" fmla="*/ 952 h 1904"/>
                            <a:gd name="connsiteX30" fmla="*/ 1905 w 3809"/>
                            <a:gd name="connsiteY30" fmla="*/ 952 h 1904"/>
                            <a:gd name="connsiteX31" fmla="*/ 1905 w 3809"/>
                            <a:gd name="connsiteY31" fmla="*/ 952 h 1904"/>
                            <a:gd name="connsiteX32" fmla="*/ 1905 w 3809"/>
                            <a:gd name="connsiteY32" fmla="*/ 952 h 1904"/>
                            <a:gd name="connsiteX33" fmla="*/ 1905 w 3809"/>
                            <a:gd name="connsiteY33" fmla="*/ 952 h 1904"/>
                            <a:gd name="connsiteX34" fmla="*/ 1905 w 3809"/>
                            <a:gd name="connsiteY34" fmla="*/ 952 h 1904"/>
                            <a:gd name="connsiteX35" fmla="*/ 1905 w 3809"/>
                            <a:gd name="connsiteY35" fmla="*/ 952 h 1904"/>
                            <a:gd name="connsiteX36" fmla="*/ 1905 w 3809"/>
                            <a:gd name="connsiteY36" fmla="*/ 952 h 1904"/>
                            <a:gd name="connsiteX37" fmla="*/ 1905 w 3809"/>
                            <a:gd name="connsiteY37" fmla="*/ 952 h 1904"/>
                            <a:gd name="connsiteX38" fmla="*/ 1905 w 3809"/>
                            <a:gd name="connsiteY38" fmla="*/ 952 h 1904"/>
                            <a:gd name="connsiteX39" fmla="*/ 1905 w 3809"/>
                            <a:gd name="connsiteY39" fmla="*/ 952 h 1904"/>
                            <a:gd name="connsiteX40" fmla="*/ 1905 w 3809"/>
                            <a:gd name="connsiteY40" fmla="*/ 952 h 1904"/>
                            <a:gd name="connsiteX41" fmla="*/ 1905 w 3809"/>
                            <a:gd name="connsiteY41" fmla="*/ 952 h 1904"/>
                            <a:gd name="connsiteX42" fmla="*/ 1905 w 3809"/>
                            <a:gd name="connsiteY42" fmla="*/ 952 h 1904"/>
                            <a:gd name="connsiteX43" fmla="*/ 1905 w 3809"/>
                            <a:gd name="connsiteY43" fmla="*/ 952 h 1904"/>
                            <a:gd name="connsiteX44" fmla="*/ 1905 w 3809"/>
                            <a:gd name="connsiteY44" fmla="*/ 952 h 1904"/>
                            <a:gd name="connsiteX45" fmla="*/ 1905 w 3809"/>
                            <a:gd name="connsiteY45" fmla="*/ 952 h 1904"/>
                            <a:gd name="connsiteX46" fmla="*/ 0 w 3809"/>
                            <a:gd name="connsiteY46" fmla="*/ 1905 h 1904"/>
                            <a:gd name="connsiteX47" fmla="*/ 0 w 3809"/>
                            <a:gd name="connsiteY47" fmla="*/ 1905 h 1904"/>
                            <a:gd name="connsiteX48" fmla="*/ 0 w 3809"/>
                            <a:gd name="connsiteY48" fmla="*/ 1905 h 1904"/>
                            <a:gd name="connsiteX49" fmla="*/ 0 w 3809"/>
                            <a:gd name="connsiteY49" fmla="*/ 1905 h 1904"/>
                            <a:gd name="connsiteX50" fmla="*/ 0 w 3809"/>
                            <a:gd name="connsiteY50" fmla="*/ 1905 h 1904"/>
                            <a:gd name="connsiteX51" fmla="*/ 0 w 3809"/>
                            <a:gd name="connsiteY51" fmla="*/ 1905 h 1904"/>
                            <a:gd name="connsiteX52" fmla="*/ 0 w 3809"/>
                            <a:gd name="connsiteY52" fmla="*/ 1905 h 1904"/>
                            <a:gd name="connsiteX53" fmla="*/ 952 w 3809"/>
                            <a:gd name="connsiteY53" fmla="*/ 1905 h 1904"/>
                            <a:gd name="connsiteX54" fmla="*/ 952 w 3809"/>
                            <a:gd name="connsiteY54" fmla="*/ 1905 h 1904"/>
                            <a:gd name="connsiteX55" fmla="*/ 952 w 3809"/>
                            <a:gd name="connsiteY55" fmla="*/ 1905 h 1904"/>
                            <a:gd name="connsiteX56" fmla="*/ 952 w 3809"/>
                            <a:gd name="connsiteY56" fmla="*/ 1905 h 1904"/>
                            <a:gd name="connsiteX57" fmla="*/ 952 w 3809"/>
                            <a:gd name="connsiteY57" fmla="*/ 1905 h 1904"/>
                            <a:gd name="connsiteX58" fmla="*/ 952 w 3809"/>
                            <a:gd name="connsiteY58" fmla="*/ 1905 h 1904"/>
                            <a:gd name="connsiteX59" fmla="*/ 952 w 3809"/>
                            <a:gd name="connsiteY59" fmla="*/ 1905 h 1904"/>
                            <a:gd name="connsiteX60" fmla="*/ 952 w 3809"/>
                            <a:gd name="connsiteY60" fmla="*/ 1905 h 1904"/>
                            <a:gd name="connsiteX61" fmla="*/ 952 w 3809"/>
                            <a:gd name="connsiteY61" fmla="*/ 1905 h 1904"/>
                            <a:gd name="connsiteX62" fmla="*/ 952 w 3809"/>
                            <a:gd name="connsiteY62" fmla="*/ 1905 h 1904"/>
                            <a:gd name="connsiteX63" fmla="*/ 1905 w 3809"/>
                            <a:gd name="connsiteY63" fmla="*/ 1905 h 1904"/>
                            <a:gd name="connsiteX64" fmla="*/ 1905 w 3809"/>
                            <a:gd name="connsiteY64" fmla="*/ 1905 h 1904"/>
                            <a:gd name="connsiteX65" fmla="*/ 1905 w 3809"/>
                            <a:gd name="connsiteY65" fmla="*/ 1905 h 1904"/>
                            <a:gd name="connsiteX66" fmla="*/ 1905 w 3809"/>
                            <a:gd name="connsiteY66" fmla="*/ 1905 h 1904"/>
                            <a:gd name="connsiteX67" fmla="*/ 1905 w 3809"/>
                            <a:gd name="connsiteY67" fmla="*/ 1905 h 1904"/>
                            <a:gd name="connsiteX68" fmla="*/ 1905 w 3809"/>
                            <a:gd name="connsiteY68" fmla="*/ 1905 h 1904"/>
                            <a:gd name="connsiteX69" fmla="*/ 1905 w 3809"/>
                            <a:gd name="connsiteY69" fmla="*/ 1905 h 1904"/>
                            <a:gd name="connsiteX70" fmla="*/ 1905 w 3809"/>
                            <a:gd name="connsiteY70" fmla="*/ 1905 h 1904"/>
                            <a:gd name="connsiteX71" fmla="*/ 1905 w 3809"/>
                            <a:gd name="connsiteY71" fmla="*/ 1905 h 1904"/>
                            <a:gd name="connsiteX72" fmla="*/ 1905 w 3809"/>
                            <a:gd name="connsiteY72" fmla="*/ 1905 h 1904"/>
                            <a:gd name="connsiteX73" fmla="*/ 1905 w 3809"/>
                            <a:gd name="connsiteY73" fmla="*/ 1905 h 1904"/>
                            <a:gd name="connsiteX74" fmla="*/ 1905 w 3809"/>
                            <a:gd name="connsiteY74" fmla="*/ 1905 h 1904"/>
                            <a:gd name="connsiteX75" fmla="*/ 1905 w 3809"/>
                            <a:gd name="connsiteY75" fmla="*/ 1905 h 1904"/>
                            <a:gd name="connsiteX76" fmla="*/ 1905 w 3809"/>
                            <a:gd name="connsiteY76" fmla="*/ 1905 h 1904"/>
                            <a:gd name="connsiteX77" fmla="*/ 1905 w 3809"/>
                            <a:gd name="connsiteY77" fmla="*/ 1905 h 1904"/>
                            <a:gd name="connsiteX78" fmla="*/ 1905 w 3809"/>
                            <a:gd name="connsiteY78" fmla="*/ 1905 h 1904"/>
                            <a:gd name="connsiteX79" fmla="*/ 1905 w 3809"/>
                            <a:gd name="connsiteY79" fmla="*/ 1905 h 1904"/>
                            <a:gd name="connsiteX80" fmla="*/ 1905 w 3809"/>
                            <a:gd name="connsiteY80" fmla="*/ 1905 h 1904"/>
                            <a:gd name="connsiteX81" fmla="*/ 1905 w 3809"/>
                            <a:gd name="connsiteY81" fmla="*/ 1905 h 1904"/>
                            <a:gd name="connsiteX82" fmla="*/ 1905 w 3809"/>
                            <a:gd name="connsiteY82" fmla="*/ 1905 h 1904"/>
                            <a:gd name="connsiteX83" fmla="*/ 1905 w 3809"/>
                            <a:gd name="connsiteY83" fmla="*/ 1905 h 1904"/>
                            <a:gd name="connsiteX84" fmla="*/ 1905 w 3809"/>
                            <a:gd name="connsiteY84" fmla="*/ 1905 h 1904"/>
                            <a:gd name="connsiteX85" fmla="*/ 1905 w 3809"/>
                            <a:gd name="connsiteY85" fmla="*/ 1905 h 1904"/>
                            <a:gd name="connsiteX86" fmla="*/ 1905 w 3809"/>
                            <a:gd name="connsiteY86" fmla="*/ 1905 h 1904"/>
                            <a:gd name="connsiteX87" fmla="*/ 1905 w 3809"/>
                            <a:gd name="connsiteY87" fmla="*/ 1905 h 1904"/>
                            <a:gd name="connsiteX88" fmla="*/ 1905 w 3809"/>
                            <a:gd name="connsiteY88" fmla="*/ 1905 h 1904"/>
                            <a:gd name="connsiteX89" fmla="*/ 1905 w 3809"/>
                            <a:gd name="connsiteY89" fmla="*/ 1905 h 1904"/>
                            <a:gd name="connsiteX90" fmla="*/ 1905 w 3809"/>
                            <a:gd name="connsiteY90" fmla="*/ 1905 h 1904"/>
                            <a:gd name="connsiteX91" fmla="*/ 1905 w 3809"/>
                            <a:gd name="connsiteY91" fmla="*/ 1905 h 1904"/>
                            <a:gd name="connsiteX92" fmla="*/ 1905 w 3809"/>
                            <a:gd name="connsiteY92" fmla="*/ 1905 h 1904"/>
                            <a:gd name="connsiteX93" fmla="*/ 1905 w 3809"/>
                            <a:gd name="connsiteY93" fmla="*/ 1905 h 1904"/>
                            <a:gd name="connsiteX94" fmla="*/ 1905 w 3809"/>
                            <a:gd name="connsiteY94" fmla="*/ 1905 h 1904"/>
                            <a:gd name="connsiteX95" fmla="*/ 1905 w 3809"/>
                            <a:gd name="connsiteY95" fmla="*/ 1905 h 1904"/>
                            <a:gd name="connsiteX96" fmla="*/ 1905 w 3809"/>
                            <a:gd name="connsiteY96" fmla="*/ 1905 h 1904"/>
                            <a:gd name="connsiteX97" fmla="*/ 1905 w 3809"/>
                            <a:gd name="connsiteY97" fmla="*/ 1905 h 1904"/>
                            <a:gd name="connsiteX98" fmla="*/ 1905 w 3809"/>
                            <a:gd name="connsiteY98" fmla="*/ 1905 h 1904"/>
                            <a:gd name="connsiteX99" fmla="*/ 1905 w 3809"/>
                            <a:gd name="connsiteY99" fmla="*/ 1905 h 1904"/>
                            <a:gd name="connsiteX100" fmla="*/ 1905 w 3809"/>
                            <a:gd name="connsiteY100" fmla="*/ 1905 h 1904"/>
                            <a:gd name="connsiteX101" fmla="*/ 1905 w 3809"/>
                            <a:gd name="connsiteY101" fmla="*/ 1905 h 1904"/>
                            <a:gd name="connsiteX102" fmla="*/ 1905 w 3809"/>
                            <a:gd name="connsiteY102" fmla="*/ 1905 h 1904"/>
                            <a:gd name="connsiteX103" fmla="*/ 1905 w 3809"/>
                            <a:gd name="connsiteY103" fmla="*/ 1905 h 1904"/>
                            <a:gd name="connsiteX104" fmla="*/ 1905 w 3809"/>
                            <a:gd name="connsiteY104" fmla="*/ 1905 h 1904"/>
                            <a:gd name="connsiteX105" fmla="*/ 1905 w 3809"/>
                            <a:gd name="connsiteY105" fmla="*/ 1905 h 1904"/>
                            <a:gd name="connsiteX106" fmla="*/ 1905 w 3809"/>
                            <a:gd name="connsiteY106" fmla="*/ 1905 h 1904"/>
                            <a:gd name="connsiteX107" fmla="*/ 1905 w 3809"/>
                            <a:gd name="connsiteY107" fmla="*/ 1905 h 1904"/>
                            <a:gd name="connsiteX108" fmla="*/ 1905 w 3809"/>
                            <a:gd name="connsiteY108" fmla="*/ 1905 h 1904"/>
                            <a:gd name="connsiteX109" fmla="*/ 1905 w 3809"/>
                            <a:gd name="connsiteY109" fmla="*/ 1905 h 1904"/>
                            <a:gd name="connsiteX110" fmla="*/ 1905 w 3809"/>
                            <a:gd name="connsiteY110" fmla="*/ 1905 h 1904"/>
                            <a:gd name="connsiteX111" fmla="*/ 1905 w 3809"/>
                            <a:gd name="connsiteY111" fmla="*/ 1905 h 1904"/>
                            <a:gd name="connsiteX112" fmla="*/ 1905 w 3809"/>
                            <a:gd name="connsiteY112" fmla="*/ 1905 h 1904"/>
                            <a:gd name="connsiteX113" fmla="*/ 1905 w 3809"/>
                            <a:gd name="connsiteY113" fmla="*/ 1905 h 1904"/>
                            <a:gd name="connsiteX114" fmla="*/ 1905 w 3809"/>
                            <a:gd name="connsiteY114" fmla="*/ 1905 h 1904"/>
                            <a:gd name="connsiteX115" fmla="*/ 1905 w 3809"/>
                            <a:gd name="connsiteY115" fmla="*/ 1905 h 1904"/>
                            <a:gd name="connsiteX116" fmla="*/ 1905 w 3809"/>
                            <a:gd name="connsiteY116" fmla="*/ 1905 h 1904"/>
                            <a:gd name="connsiteX117" fmla="*/ 1905 w 3809"/>
                            <a:gd name="connsiteY117" fmla="*/ 1905 h 1904"/>
                            <a:gd name="connsiteX118" fmla="*/ 1905 w 3809"/>
                            <a:gd name="connsiteY118" fmla="*/ 1905 h 1904"/>
                            <a:gd name="connsiteX119" fmla="*/ 1905 w 3809"/>
                            <a:gd name="connsiteY119" fmla="*/ 1905 h 1904"/>
                            <a:gd name="connsiteX120" fmla="*/ 1905 w 3809"/>
                            <a:gd name="connsiteY120" fmla="*/ 1905 h 1904"/>
                            <a:gd name="connsiteX121" fmla="*/ 1905 w 3809"/>
                            <a:gd name="connsiteY121" fmla="*/ 1905 h 1904"/>
                            <a:gd name="connsiteX122" fmla="*/ 1905 w 3809"/>
                            <a:gd name="connsiteY122" fmla="*/ 1905 h 1904"/>
                            <a:gd name="connsiteX123" fmla="*/ 1905 w 3809"/>
                            <a:gd name="connsiteY123" fmla="*/ 1905 h 1904"/>
                            <a:gd name="connsiteX124" fmla="*/ 1905 w 3809"/>
                            <a:gd name="connsiteY124" fmla="*/ 1905 h 1904"/>
                            <a:gd name="connsiteX125" fmla="*/ 1905 w 3809"/>
                            <a:gd name="connsiteY125" fmla="*/ 1905 h 1904"/>
                            <a:gd name="connsiteX126" fmla="*/ 1905 w 3809"/>
                            <a:gd name="connsiteY126" fmla="*/ 1905 h 1904"/>
                            <a:gd name="connsiteX127" fmla="*/ 1905 w 3809"/>
                            <a:gd name="connsiteY127" fmla="*/ 1905 h 1904"/>
                            <a:gd name="connsiteX128" fmla="*/ 1905 w 3809"/>
                            <a:gd name="connsiteY128" fmla="*/ 1905 h 1904"/>
                            <a:gd name="connsiteX129" fmla="*/ 1905 w 3809"/>
                            <a:gd name="connsiteY129" fmla="*/ 1905 h 1904"/>
                            <a:gd name="connsiteX130" fmla="*/ 1905 w 3809"/>
                            <a:gd name="connsiteY130" fmla="*/ 1905 h 1904"/>
                            <a:gd name="connsiteX131" fmla="*/ 1905 w 3809"/>
                            <a:gd name="connsiteY131" fmla="*/ 1905 h 1904"/>
                            <a:gd name="connsiteX132" fmla="*/ 1905 w 3809"/>
                            <a:gd name="connsiteY132" fmla="*/ 1905 h 1904"/>
                            <a:gd name="connsiteX133" fmla="*/ 1905 w 3809"/>
                            <a:gd name="connsiteY133" fmla="*/ 1905 h 1904"/>
                            <a:gd name="connsiteX134" fmla="*/ 1905 w 3809"/>
                            <a:gd name="connsiteY134" fmla="*/ 1905 h 1904"/>
                            <a:gd name="connsiteX135" fmla="*/ 1905 w 3809"/>
                            <a:gd name="connsiteY135" fmla="*/ 1905 h 1904"/>
                            <a:gd name="connsiteX136" fmla="*/ 1905 w 3809"/>
                            <a:gd name="connsiteY136" fmla="*/ 1905 h 1904"/>
                            <a:gd name="connsiteX137" fmla="*/ 1905 w 3809"/>
                            <a:gd name="connsiteY137" fmla="*/ 1905 h 1904"/>
                            <a:gd name="connsiteX138" fmla="*/ 1905 w 3809"/>
                            <a:gd name="connsiteY138" fmla="*/ 1905 h 1904"/>
                            <a:gd name="connsiteX139" fmla="*/ 1905 w 3809"/>
                            <a:gd name="connsiteY139" fmla="*/ 1905 h 1904"/>
                            <a:gd name="connsiteX140" fmla="*/ 1905 w 3809"/>
                            <a:gd name="connsiteY140" fmla="*/ 1905 h 1904"/>
                            <a:gd name="connsiteX141" fmla="*/ 3810 w 3809"/>
                            <a:gd name="connsiteY141" fmla="*/ 952 h 1904"/>
                            <a:gd name="connsiteX142" fmla="*/ 3810 w 3809"/>
                            <a:gd name="connsiteY142" fmla="*/ 952 h 1904"/>
                            <a:gd name="connsiteX143" fmla="*/ 3810 w 3809"/>
                            <a:gd name="connsiteY143" fmla="*/ 952 h 1904"/>
                            <a:gd name="connsiteX144" fmla="*/ 3810 w 3809"/>
                            <a:gd name="connsiteY144" fmla="*/ 952 h 1904"/>
                            <a:gd name="connsiteX145" fmla="*/ 3810 w 3809"/>
                            <a:gd name="connsiteY145" fmla="*/ 952 h 1904"/>
                            <a:gd name="connsiteX146" fmla="*/ 3810 w 3809"/>
                            <a:gd name="connsiteY146" fmla="*/ 952 h 1904"/>
                            <a:gd name="connsiteX147" fmla="*/ 3810 w 3809"/>
                            <a:gd name="connsiteY147" fmla="*/ 0 h 1904"/>
                            <a:gd name="connsiteX148" fmla="*/ 3810 w 3809"/>
                            <a:gd name="connsiteY148" fmla="*/ 0 h 1904"/>
                            <a:gd name="connsiteX149" fmla="*/ 3810 w 3809"/>
                            <a:gd name="connsiteY149" fmla="*/ 0 h 1904"/>
                            <a:gd name="connsiteX150" fmla="*/ 3810 w 3809"/>
                            <a:gd name="connsiteY150" fmla="*/ 0 h 1904"/>
                            <a:gd name="connsiteX151" fmla="*/ 2857 w 3809"/>
                            <a:gd name="connsiteY151" fmla="*/ 1905 h 1904"/>
                            <a:gd name="connsiteX152" fmla="*/ 2857 w 3809"/>
                            <a:gd name="connsiteY152" fmla="*/ 1905 h 1904"/>
                            <a:gd name="connsiteX153" fmla="*/ 2857 w 3809"/>
                            <a:gd name="connsiteY153" fmla="*/ 1905 h 1904"/>
                            <a:gd name="connsiteX154" fmla="*/ 2857 w 3809"/>
                            <a:gd name="connsiteY154" fmla="*/ 1905 h 1904"/>
                            <a:gd name="connsiteX155" fmla="*/ 2857 w 3809"/>
                            <a:gd name="connsiteY155" fmla="*/ 1905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</a:cxnLst>
                          <a:rect l="l" t="t" r="r" b="b"/>
                          <a:pathLst>
                            <a:path w="3809" h="1904">
                              <a:moveTo>
                                <a:pt x="2857" y="1905"/>
                              </a:move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1905" y="952"/>
                                <a:pt x="1905" y="952"/>
                                <a:pt x="2857" y="1905"/>
                              </a:cubicBezTo>
                              <a:lnTo>
                                <a:pt x="2857" y="1905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952" y="1905"/>
                              </a:cubicBez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lnTo>
                                <a:pt x="952" y="1905"/>
                              </a:lnTo>
                              <a:cubicBezTo>
                                <a:pt x="952" y="1905"/>
                                <a:pt x="952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lnTo>
                                <a:pt x="1905" y="1905"/>
                              </a:ln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lnTo>
                                <a:pt x="2857" y="1905"/>
                              </a:lnTo>
                              <a:cubicBezTo>
                                <a:pt x="3810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29" name="图形 2"/>
                      <p:cNvGrpSpPr/>
                      <p:nvPr/>
                    </p:nvGrpSpPr>
                    <p:grpSpPr>
                      <a:xfrm>
                        <a:off x="4486275" y="3520439"/>
                        <a:ext cx="16192" cy="7619"/>
                        <a:chOff x="4486275" y="3520439"/>
                        <a:chExt cx="16192" cy="7619"/>
                      </a:xfrm>
                    </p:grpSpPr>
                    <p:grpSp>
                      <p:nvGrpSpPr>
                        <p:cNvPr id="2030" name="图形 2"/>
                        <p:cNvGrpSpPr/>
                        <p:nvPr/>
                      </p:nvGrpSpPr>
                      <p:grpSpPr>
                        <a:xfrm>
                          <a:off x="4486275" y="3524249"/>
                          <a:ext cx="11429" cy="3809"/>
                          <a:chOff x="4486275" y="3524249"/>
                          <a:chExt cx="11429" cy="3809"/>
                        </a:xfrm>
                      </p:grpSpPr>
                      <p:sp>
                        <p:nvSpPr>
                          <p:cNvPr id="2031" name="任意多边形: 形状 1914"/>
                          <p:cNvSpPr/>
                          <p:nvPr/>
                        </p:nvSpPr>
                        <p:spPr>
                          <a:xfrm>
                            <a:off x="4494133" y="3525440"/>
                            <a:ext cx="714" cy="714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714 h 714"/>
                              <a:gd name="connsiteX1" fmla="*/ 714 w 714"/>
                              <a:gd name="connsiteY1" fmla="*/ 714 h 714"/>
                              <a:gd name="connsiteX2" fmla="*/ 714 w 714"/>
                              <a:gd name="connsiteY2" fmla="*/ 714 h 714"/>
                              <a:gd name="connsiteX3" fmla="*/ 714 w 714"/>
                              <a:gd name="connsiteY3" fmla="*/ 714 h 714"/>
                              <a:gd name="connsiteX4" fmla="*/ 714 w 714"/>
                              <a:gd name="connsiteY4" fmla="*/ 714 h 714"/>
                              <a:gd name="connsiteX5" fmla="*/ 714 w 714"/>
                              <a:gd name="connsiteY5" fmla="*/ 714 h 714"/>
                              <a:gd name="connsiteX6" fmla="*/ 714 w 714"/>
                              <a:gd name="connsiteY6" fmla="*/ 714 h 714"/>
                              <a:gd name="connsiteX7" fmla="*/ 714 w 714"/>
                              <a:gd name="connsiteY7" fmla="*/ 714 h 714"/>
                              <a:gd name="connsiteX8" fmla="*/ 714 w 714"/>
                              <a:gd name="connsiteY8" fmla="*/ 714 h 714"/>
                              <a:gd name="connsiteX9" fmla="*/ 714 w 714"/>
                              <a:gd name="connsiteY9" fmla="*/ 714 h 714"/>
                              <a:gd name="connsiteX10" fmla="*/ 714 w 714"/>
                              <a:gd name="connsiteY10" fmla="*/ 714 h 714"/>
                              <a:gd name="connsiteX11" fmla="*/ 714 w 714"/>
                              <a:gd name="connsiteY11" fmla="*/ 714 h 714"/>
                              <a:gd name="connsiteX12" fmla="*/ 714 w 714"/>
                              <a:gd name="connsiteY12" fmla="*/ 714 h 714"/>
                              <a:gd name="connsiteX13" fmla="*/ 714 w 714"/>
                              <a:gd name="connsiteY13" fmla="*/ 714 h 714"/>
                              <a:gd name="connsiteX14" fmla="*/ 714 w 714"/>
                              <a:gd name="connsiteY14" fmla="*/ 714 h 714"/>
                              <a:gd name="connsiteX15" fmla="*/ 714 w 714"/>
                              <a:gd name="connsiteY15" fmla="*/ 714 h 714"/>
                              <a:gd name="connsiteX16" fmla="*/ 714 w 714"/>
                              <a:gd name="connsiteY16" fmla="*/ 714 h 714"/>
                              <a:gd name="connsiteX17" fmla="*/ 714 w 714"/>
                              <a:gd name="connsiteY17" fmla="*/ 714 h 714"/>
                              <a:gd name="connsiteX18" fmla="*/ 714 w 714"/>
                              <a:gd name="connsiteY18" fmla="*/ 714 h 714"/>
                              <a:gd name="connsiteX19" fmla="*/ 714 w 714"/>
                              <a:gd name="connsiteY19" fmla="*/ 714 h 714"/>
                              <a:gd name="connsiteX20" fmla="*/ 714 w 714"/>
                              <a:gd name="connsiteY20" fmla="*/ 714 h 714"/>
                              <a:gd name="connsiteX21" fmla="*/ 714 w 714"/>
                              <a:gd name="connsiteY21" fmla="*/ 714 h 714"/>
                              <a:gd name="connsiteX22" fmla="*/ 714 w 714"/>
                              <a:gd name="connsiteY22" fmla="*/ 714 h 714"/>
                              <a:gd name="connsiteX23" fmla="*/ 714 w 714"/>
                              <a:gd name="connsiteY23" fmla="*/ 714 h 714"/>
                              <a:gd name="connsiteX24" fmla="*/ 714 w 714"/>
                              <a:gd name="connsiteY24" fmla="*/ 714 h 714"/>
                              <a:gd name="connsiteX25" fmla="*/ 714 w 714"/>
                              <a:gd name="connsiteY25" fmla="*/ 714 h 714"/>
                              <a:gd name="connsiteX26" fmla="*/ 714 w 714"/>
                              <a:gd name="connsiteY26" fmla="*/ 714 h 714"/>
                              <a:gd name="connsiteX27" fmla="*/ 714 w 714"/>
                              <a:gd name="connsiteY27" fmla="*/ 714 h 714"/>
                              <a:gd name="connsiteX28" fmla="*/ 714 w 714"/>
                              <a:gd name="connsiteY28" fmla="*/ 714 h 714"/>
                              <a:gd name="connsiteX29" fmla="*/ 714 w 714"/>
                              <a:gd name="connsiteY29" fmla="*/ 714 h 714"/>
                              <a:gd name="connsiteX30" fmla="*/ 714 w 714"/>
                              <a:gd name="connsiteY30" fmla="*/ 714 h 714"/>
                              <a:gd name="connsiteX31" fmla="*/ 714 w 714"/>
                              <a:gd name="connsiteY31" fmla="*/ 714 h 714"/>
                              <a:gd name="connsiteX32" fmla="*/ 714 w 714"/>
                              <a:gd name="connsiteY32" fmla="*/ 714 h 714"/>
                              <a:gd name="connsiteX33" fmla="*/ 714 w 714"/>
                              <a:gd name="connsiteY33" fmla="*/ 714 h 714"/>
                              <a:gd name="connsiteX34" fmla="*/ 714 w 714"/>
                              <a:gd name="connsiteY34" fmla="*/ 714 h 714"/>
                              <a:gd name="connsiteX35" fmla="*/ 714 w 714"/>
                              <a:gd name="connsiteY35" fmla="*/ 714 h 714"/>
                              <a:gd name="connsiteX36" fmla="*/ 714 w 714"/>
                              <a:gd name="connsiteY36" fmla="*/ 714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</a:cxnLst>
                            <a:rect l="l" t="t" r="r" b="b"/>
                            <a:pathLst>
                              <a:path w="714" h="714">
                                <a:moveTo>
                                  <a:pt x="714" y="714"/>
                                </a:moveTo>
                                <a:cubicBezTo>
                                  <a:pt x="714" y="714"/>
                                  <a:pt x="714" y="714"/>
                                  <a:pt x="714" y="714"/>
                                </a:cubicBezTo>
                                <a:cubicBezTo>
                                  <a:pt x="714" y="714"/>
                                  <a:pt x="714" y="714"/>
                                  <a:pt x="714" y="714"/>
                                </a:cubicBezTo>
                                <a:cubicBezTo>
                                  <a:pt x="714" y="714"/>
                                  <a:pt x="714" y="714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cubicBezTo>
                                  <a:pt x="714" y="-238"/>
                                  <a:pt x="714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cubicBezTo>
                                  <a:pt x="714" y="-238"/>
                                  <a:pt x="714" y="-238"/>
                                  <a:pt x="714" y="714"/>
                                </a:cubicBezTo>
                                <a:cubicBezTo>
                                  <a:pt x="714" y="-238"/>
                                  <a:pt x="714" y="-238"/>
                                  <a:pt x="714" y="714"/>
                                </a:cubicBez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32" name="任意多边形: 形状 1915"/>
                          <p:cNvSpPr/>
                          <p:nvPr/>
                        </p:nvSpPr>
                        <p:spPr>
                          <a:xfrm>
                            <a:off x="4486275" y="3524249"/>
                            <a:ext cx="11429" cy="3809"/>
                          </a:xfrm>
                          <a:custGeom>
                            <a:avLst/>
                            <a:gdLst>
                              <a:gd name="connsiteX0" fmla="*/ 2858 w 11429"/>
                              <a:gd name="connsiteY0" fmla="*/ 1905 h 3809"/>
                              <a:gd name="connsiteX1" fmla="*/ 2858 w 11429"/>
                              <a:gd name="connsiteY1" fmla="*/ 1905 h 3809"/>
                              <a:gd name="connsiteX2" fmla="*/ 2858 w 11429"/>
                              <a:gd name="connsiteY2" fmla="*/ 0 h 3809"/>
                              <a:gd name="connsiteX3" fmla="*/ 2858 w 11429"/>
                              <a:gd name="connsiteY3" fmla="*/ 0 h 3809"/>
                              <a:gd name="connsiteX4" fmla="*/ 2858 w 11429"/>
                              <a:gd name="connsiteY4" fmla="*/ 0 h 3809"/>
                              <a:gd name="connsiteX5" fmla="*/ 3810 w 11429"/>
                              <a:gd name="connsiteY5" fmla="*/ 0 h 3809"/>
                              <a:gd name="connsiteX6" fmla="*/ 3810 w 11429"/>
                              <a:gd name="connsiteY6" fmla="*/ 0 h 3809"/>
                              <a:gd name="connsiteX7" fmla="*/ 3810 w 11429"/>
                              <a:gd name="connsiteY7" fmla="*/ 0 h 3809"/>
                              <a:gd name="connsiteX8" fmla="*/ 3810 w 11429"/>
                              <a:gd name="connsiteY8" fmla="*/ 0 h 3809"/>
                              <a:gd name="connsiteX9" fmla="*/ 4763 w 11429"/>
                              <a:gd name="connsiteY9" fmla="*/ 0 h 3809"/>
                              <a:gd name="connsiteX10" fmla="*/ 4763 w 11429"/>
                              <a:gd name="connsiteY10" fmla="*/ 0 h 3809"/>
                              <a:gd name="connsiteX11" fmla="*/ 4763 w 11429"/>
                              <a:gd name="connsiteY11" fmla="*/ 0 h 3809"/>
                              <a:gd name="connsiteX12" fmla="*/ 4763 w 11429"/>
                              <a:gd name="connsiteY12" fmla="*/ 0 h 3809"/>
                              <a:gd name="connsiteX13" fmla="*/ 5715 w 11429"/>
                              <a:gd name="connsiteY13" fmla="*/ 0 h 3809"/>
                              <a:gd name="connsiteX14" fmla="*/ 5715 w 11429"/>
                              <a:gd name="connsiteY14" fmla="*/ 0 h 3809"/>
                              <a:gd name="connsiteX15" fmla="*/ 5715 w 11429"/>
                              <a:gd name="connsiteY15" fmla="*/ 0 h 3809"/>
                              <a:gd name="connsiteX16" fmla="*/ 6667 w 11429"/>
                              <a:gd name="connsiteY16" fmla="*/ 0 h 3809"/>
                              <a:gd name="connsiteX17" fmla="*/ 7620 w 11429"/>
                              <a:gd name="connsiteY17" fmla="*/ 0 h 3809"/>
                              <a:gd name="connsiteX18" fmla="*/ 7620 w 11429"/>
                              <a:gd name="connsiteY18" fmla="*/ 0 h 3809"/>
                              <a:gd name="connsiteX19" fmla="*/ 7620 w 11429"/>
                              <a:gd name="connsiteY19" fmla="*/ 0 h 3809"/>
                              <a:gd name="connsiteX20" fmla="*/ 7620 w 11429"/>
                              <a:gd name="connsiteY20" fmla="*/ 0 h 3809"/>
                              <a:gd name="connsiteX21" fmla="*/ 7620 w 11429"/>
                              <a:gd name="connsiteY21" fmla="*/ 0 h 3809"/>
                              <a:gd name="connsiteX22" fmla="*/ 7620 w 11429"/>
                              <a:gd name="connsiteY22" fmla="*/ 0 h 3809"/>
                              <a:gd name="connsiteX23" fmla="*/ 7620 w 11429"/>
                              <a:gd name="connsiteY23" fmla="*/ 0 h 3809"/>
                              <a:gd name="connsiteX24" fmla="*/ 7620 w 11429"/>
                              <a:gd name="connsiteY24" fmla="*/ 0 h 3809"/>
                              <a:gd name="connsiteX25" fmla="*/ 7620 w 11429"/>
                              <a:gd name="connsiteY25" fmla="*/ 0 h 3809"/>
                              <a:gd name="connsiteX26" fmla="*/ 7620 w 11429"/>
                              <a:gd name="connsiteY26" fmla="*/ 0 h 3809"/>
                              <a:gd name="connsiteX27" fmla="*/ 7620 w 11429"/>
                              <a:gd name="connsiteY27" fmla="*/ 0 h 3809"/>
                              <a:gd name="connsiteX28" fmla="*/ 7620 w 11429"/>
                              <a:gd name="connsiteY28" fmla="*/ 0 h 3809"/>
                              <a:gd name="connsiteX29" fmla="*/ 7620 w 11429"/>
                              <a:gd name="connsiteY29" fmla="*/ 0 h 3809"/>
                              <a:gd name="connsiteX30" fmla="*/ 7620 w 11429"/>
                              <a:gd name="connsiteY30" fmla="*/ 0 h 3809"/>
                              <a:gd name="connsiteX31" fmla="*/ 7620 w 11429"/>
                              <a:gd name="connsiteY31" fmla="*/ 0 h 3809"/>
                              <a:gd name="connsiteX32" fmla="*/ 7620 w 11429"/>
                              <a:gd name="connsiteY32" fmla="*/ 0 h 3809"/>
                              <a:gd name="connsiteX33" fmla="*/ 7620 w 11429"/>
                              <a:gd name="connsiteY33" fmla="*/ 0 h 3809"/>
                              <a:gd name="connsiteX34" fmla="*/ 7620 w 11429"/>
                              <a:gd name="connsiteY34" fmla="*/ 0 h 3809"/>
                              <a:gd name="connsiteX35" fmla="*/ 7620 w 11429"/>
                              <a:gd name="connsiteY35" fmla="*/ 0 h 3809"/>
                              <a:gd name="connsiteX36" fmla="*/ 7620 w 11429"/>
                              <a:gd name="connsiteY36" fmla="*/ 0 h 3809"/>
                              <a:gd name="connsiteX37" fmla="*/ 7620 w 11429"/>
                              <a:gd name="connsiteY37" fmla="*/ 0 h 3809"/>
                              <a:gd name="connsiteX38" fmla="*/ 7620 w 11429"/>
                              <a:gd name="connsiteY38" fmla="*/ 0 h 3809"/>
                              <a:gd name="connsiteX39" fmla="*/ 7620 w 11429"/>
                              <a:gd name="connsiteY39" fmla="*/ 0 h 3809"/>
                              <a:gd name="connsiteX40" fmla="*/ 7620 w 11429"/>
                              <a:gd name="connsiteY40" fmla="*/ 0 h 3809"/>
                              <a:gd name="connsiteX41" fmla="*/ 7620 w 11429"/>
                              <a:gd name="connsiteY41" fmla="*/ 0 h 3809"/>
                              <a:gd name="connsiteX42" fmla="*/ 7620 w 11429"/>
                              <a:gd name="connsiteY42" fmla="*/ 0 h 3809"/>
                              <a:gd name="connsiteX43" fmla="*/ 7620 w 11429"/>
                              <a:gd name="connsiteY43" fmla="*/ 0 h 3809"/>
                              <a:gd name="connsiteX44" fmla="*/ 7620 w 11429"/>
                              <a:gd name="connsiteY44" fmla="*/ 0 h 3809"/>
                              <a:gd name="connsiteX45" fmla="*/ 7620 w 11429"/>
                              <a:gd name="connsiteY45" fmla="*/ 0 h 3809"/>
                              <a:gd name="connsiteX46" fmla="*/ 8573 w 11429"/>
                              <a:gd name="connsiteY46" fmla="*/ 953 h 3809"/>
                              <a:gd name="connsiteX47" fmla="*/ 9525 w 11429"/>
                              <a:gd name="connsiteY47" fmla="*/ 1905 h 3809"/>
                              <a:gd name="connsiteX48" fmla="*/ 11430 w 11429"/>
                              <a:gd name="connsiteY48" fmla="*/ 3810 h 3809"/>
                              <a:gd name="connsiteX49" fmla="*/ 11430 w 11429"/>
                              <a:gd name="connsiteY49" fmla="*/ 3810 h 3809"/>
                              <a:gd name="connsiteX50" fmla="*/ 11430 w 11429"/>
                              <a:gd name="connsiteY50" fmla="*/ 3810 h 3809"/>
                              <a:gd name="connsiteX51" fmla="*/ 11430 w 11429"/>
                              <a:gd name="connsiteY51" fmla="*/ 3810 h 3809"/>
                              <a:gd name="connsiteX52" fmla="*/ 11430 w 11429"/>
                              <a:gd name="connsiteY52" fmla="*/ 3810 h 3809"/>
                              <a:gd name="connsiteX53" fmla="*/ 11430 w 11429"/>
                              <a:gd name="connsiteY53" fmla="*/ 3810 h 3809"/>
                              <a:gd name="connsiteX54" fmla="*/ 11430 w 11429"/>
                              <a:gd name="connsiteY54" fmla="*/ 3810 h 3809"/>
                              <a:gd name="connsiteX55" fmla="*/ 11430 w 11429"/>
                              <a:gd name="connsiteY55" fmla="*/ 3810 h 3809"/>
                              <a:gd name="connsiteX56" fmla="*/ 11430 w 11429"/>
                              <a:gd name="connsiteY56" fmla="*/ 3810 h 3809"/>
                              <a:gd name="connsiteX57" fmla="*/ 11430 w 11429"/>
                              <a:gd name="connsiteY57" fmla="*/ 3810 h 3809"/>
                              <a:gd name="connsiteX58" fmla="*/ 11430 w 11429"/>
                              <a:gd name="connsiteY58" fmla="*/ 3810 h 3809"/>
                              <a:gd name="connsiteX59" fmla="*/ 11430 w 11429"/>
                              <a:gd name="connsiteY59" fmla="*/ 3810 h 3809"/>
                              <a:gd name="connsiteX60" fmla="*/ 11430 w 11429"/>
                              <a:gd name="connsiteY60" fmla="*/ 3810 h 3809"/>
                              <a:gd name="connsiteX61" fmla="*/ 10477 w 11429"/>
                              <a:gd name="connsiteY61" fmla="*/ 2858 h 3809"/>
                              <a:gd name="connsiteX62" fmla="*/ 8573 w 11429"/>
                              <a:gd name="connsiteY62" fmla="*/ 1905 h 3809"/>
                              <a:gd name="connsiteX63" fmla="*/ 8573 w 11429"/>
                              <a:gd name="connsiteY63" fmla="*/ 1905 h 3809"/>
                              <a:gd name="connsiteX64" fmla="*/ 8573 w 11429"/>
                              <a:gd name="connsiteY64" fmla="*/ 1905 h 3809"/>
                              <a:gd name="connsiteX65" fmla="*/ 8573 w 11429"/>
                              <a:gd name="connsiteY65" fmla="*/ 1905 h 3809"/>
                              <a:gd name="connsiteX66" fmla="*/ 8573 w 11429"/>
                              <a:gd name="connsiteY66" fmla="*/ 1905 h 3809"/>
                              <a:gd name="connsiteX67" fmla="*/ 7620 w 11429"/>
                              <a:gd name="connsiteY67" fmla="*/ 1905 h 3809"/>
                              <a:gd name="connsiteX68" fmla="*/ 5715 w 11429"/>
                              <a:gd name="connsiteY68" fmla="*/ 953 h 3809"/>
                              <a:gd name="connsiteX69" fmla="*/ 5715 w 11429"/>
                              <a:gd name="connsiteY69" fmla="*/ 953 h 3809"/>
                              <a:gd name="connsiteX70" fmla="*/ 5715 w 11429"/>
                              <a:gd name="connsiteY70" fmla="*/ 953 h 3809"/>
                              <a:gd name="connsiteX71" fmla="*/ 5715 w 11429"/>
                              <a:gd name="connsiteY71" fmla="*/ 953 h 3809"/>
                              <a:gd name="connsiteX72" fmla="*/ 5715 w 11429"/>
                              <a:gd name="connsiteY72" fmla="*/ 953 h 3809"/>
                              <a:gd name="connsiteX73" fmla="*/ 5715 w 11429"/>
                              <a:gd name="connsiteY73" fmla="*/ 953 h 3809"/>
                              <a:gd name="connsiteX74" fmla="*/ 4763 w 11429"/>
                              <a:gd name="connsiteY74" fmla="*/ 953 h 3809"/>
                              <a:gd name="connsiteX75" fmla="*/ 3810 w 11429"/>
                              <a:gd name="connsiteY75" fmla="*/ 953 h 3809"/>
                              <a:gd name="connsiteX76" fmla="*/ 2858 w 11429"/>
                              <a:gd name="connsiteY76" fmla="*/ 953 h 3809"/>
                              <a:gd name="connsiteX77" fmla="*/ 1905 w 11429"/>
                              <a:gd name="connsiteY77" fmla="*/ 953 h 3809"/>
                              <a:gd name="connsiteX78" fmla="*/ 952 w 11429"/>
                              <a:gd name="connsiteY78" fmla="*/ 953 h 3809"/>
                              <a:gd name="connsiteX79" fmla="*/ 0 w 11429"/>
                              <a:gd name="connsiteY79" fmla="*/ 953 h 3809"/>
                              <a:gd name="connsiteX80" fmla="*/ 2858 w 11429"/>
                              <a:gd name="connsiteY80" fmla="*/ 1905 h 3809"/>
                              <a:gd name="connsiteX81" fmla="*/ 2858 w 11429"/>
                              <a:gd name="connsiteY81" fmla="*/ 1905 h 3809"/>
                              <a:gd name="connsiteX82" fmla="*/ 2858 w 11429"/>
                              <a:gd name="connsiteY82" fmla="*/ 1905 h 3809"/>
                              <a:gd name="connsiteX83" fmla="*/ 7620 w 11429"/>
                              <a:gd name="connsiteY83" fmla="*/ 953 h 3809"/>
                              <a:gd name="connsiteX84" fmla="*/ 7620 w 11429"/>
                              <a:gd name="connsiteY84" fmla="*/ 953 h 3809"/>
                              <a:gd name="connsiteX85" fmla="*/ 7620 w 11429"/>
                              <a:gd name="connsiteY85" fmla="*/ 953 h 3809"/>
                              <a:gd name="connsiteX86" fmla="*/ 7620 w 11429"/>
                              <a:gd name="connsiteY86" fmla="*/ 953 h 3809"/>
                              <a:gd name="connsiteX87" fmla="*/ 7620 w 11429"/>
                              <a:gd name="connsiteY87" fmla="*/ 953 h 3809"/>
                              <a:gd name="connsiteX88" fmla="*/ 7620 w 11429"/>
                              <a:gd name="connsiteY88" fmla="*/ 953 h 3809"/>
                              <a:gd name="connsiteX89" fmla="*/ 7620 w 11429"/>
                              <a:gd name="connsiteY89" fmla="*/ 953 h 3809"/>
                              <a:gd name="connsiteX90" fmla="*/ 7620 w 11429"/>
                              <a:gd name="connsiteY90" fmla="*/ 953 h 3809"/>
                              <a:gd name="connsiteX91" fmla="*/ 7620 w 11429"/>
                              <a:gd name="connsiteY91" fmla="*/ 953 h 3809"/>
                              <a:gd name="connsiteX92" fmla="*/ 7620 w 11429"/>
                              <a:gd name="connsiteY92" fmla="*/ 953 h 3809"/>
                              <a:gd name="connsiteX93" fmla="*/ 7620 w 11429"/>
                              <a:gd name="connsiteY93" fmla="*/ 953 h 3809"/>
                              <a:gd name="connsiteX94" fmla="*/ 7620 w 11429"/>
                              <a:gd name="connsiteY94" fmla="*/ 953 h 3809"/>
                              <a:gd name="connsiteX95" fmla="*/ 7620 w 11429"/>
                              <a:gd name="connsiteY95" fmla="*/ 953 h 3809"/>
                              <a:gd name="connsiteX96" fmla="*/ 7620 w 11429"/>
                              <a:gd name="connsiteY96" fmla="*/ 953 h 3809"/>
                              <a:gd name="connsiteX97" fmla="*/ 7620 w 11429"/>
                              <a:gd name="connsiteY97" fmla="*/ 953 h 3809"/>
                              <a:gd name="connsiteX98" fmla="*/ 7620 w 11429"/>
                              <a:gd name="connsiteY98" fmla="*/ 953 h 3809"/>
                              <a:gd name="connsiteX99" fmla="*/ 7620 w 11429"/>
                              <a:gd name="connsiteY99" fmla="*/ 953 h 3809"/>
                              <a:gd name="connsiteX100" fmla="*/ 7620 w 11429"/>
                              <a:gd name="connsiteY100" fmla="*/ 953 h 3809"/>
                              <a:gd name="connsiteX101" fmla="*/ 7620 w 11429"/>
                              <a:gd name="connsiteY101" fmla="*/ 953 h 3809"/>
                              <a:gd name="connsiteX102" fmla="*/ 7620 w 11429"/>
                              <a:gd name="connsiteY102" fmla="*/ 953 h 3809"/>
                              <a:gd name="connsiteX103" fmla="*/ 7620 w 11429"/>
                              <a:gd name="connsiteY103" fmla="*/ 953 h 3809"/>
                              <a:gd name="connsiteX104" fmla="*/ 7620 w 11429"/>
                              <a:gd name="connsiteY104" fmla="*/ 953 h 3809"/>
                              <a:gd name="connsiteX105" fmla="*/ 7620 w 11429"/>
                              <a:gd name="connsiteY105" fmla="*/ 953 h 3809"/>
                              <a:gd name="connsiteX106" fmla="*/ 7620 w 11429"/>
                              <a:gd name="connsiteY106" fmla="*/ 953 h 3809"/>
                              <a:gd name="connsiteX107" fmla="*/ 7620 w 11429"/>
                              <a:gd name="connsiteY107" fmla="*/ 953 h 3809"/>
                              <a:gd name="connsiteX108" fmla="*/ 7620 w 11429"/>
                              <a:gd name="connsiteY108" fmla="*/ 953 h 3809"/>
                              <a:gd name="connsiteX109" fmla="*/ 7620 w 11429"/>
                              <a:gd name="connsiteY109" fmla="*/ 953 h 3809"/>
                              <a:gd name="connsiteX110" fmla="*/ 7620 w 11429"/>
                              <a:gd name="connsiteY110" fmla="*/ 953 h 3809"/>
                              <a:gd name="connsiteX111" fmla="*/ 7620 w 11429"/>
                              <a:gd name="connsiteY111" fmla="*/ 953 h 3809"/>
                              <a:gd name="connsiteX112" fmla="*/ 7620 w 11429"/>
                              <a:gd name="connsiteY112" fmla="*/ 953 h 3809"/>
                              <a:gd name="connsiteX113" fmla="*/ 7620 w 11429"/>
                              <a:gd name="connsiteY113" fmla="*/ 953 h 3809"/>
                              <a:gd name="connsiteX114" fmla="*/ 7620 w 11429"/>
                              <a:gd name="connsiteY114" fmla="*/ 953 h 3809"/>
                              <a:gd name="connsiteX115" fmla="*/ 7620 w 11429"/>
                              <a:gd name="connsiteY115" fmla="*/ 953 h 3809"/>
                              <a:gd name="connsiteX116" fmla="*/ 7620 w 11429"/>
                              <a:gd name="connsiteY116" fmla="*/ 953 h 3809"/>
                              <a:gd name="connsiteX117" fmla="*/ 7620 w 11429"/>
                              <a:gd name="connsiteY117" fmla="*/ 953 h 3809"/>
                              <a:gd name="connsiteX118" fmla="*/ 7620 w 11429"/>
                              <a:gd name="connsiteY118" fmla="*/ 953 h 3809"/>
                              <a:gd name="connsiteX119" fmla="*/ 7620 w 11429"/>
                              <a:gd name="connsiteY119" fmla="*/ 953 h 38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</a:cxnLst>
                            <a:rect l="l" t="t" r="r" b="b"/>
                            <a:pathLst>
                              <a:path w="11429" h="3809">
                                <a:moveTo>
                                  <a:pt x="2858" y="1905"/>
                                </a:moveTo>
                                <a:lnTo>
                                  <a:pt x="2858" y="1905"/>
                                </a:ln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5715" y="0"/>
                                  <a:pt x="5715" y="0"/>
                                </a:cubicBez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cubicBezTo>
                                  <a:pt x="5715" y="0"/>
                                  <a:pt x="5715" y="0"/>
                                  <a:pt x="6667" y="0"/>
                                </a:cubicBezTo>
                                <a:cubicBezTo>
                                  <a:pt x="6667" y="0"/>
                                  <a:pt x="6667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7620" y="0"/>
                                </a:lnTo>
                                <a:lnTo>
                                  <a:pt x="8573" y="953"/>
                                </a:lnTo>
                                <a:lnTo>
                                  <a:pt x="9525" y="1905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lnTo>
                                  <a:pt x="11430" y="3810"/>
                                </a:ln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0477" y="3810"/>
                                  <a:pt x="10477" y="2858"/>
                                </a:cubicBezTo>
                                <a:cubicBezTo>
                                  <a:pt x="9525" y="2858"/>
                                  <a:pt x="9525" y="1905"/>
                                  <a:pt x="8573" y="1905"/>
                                </a:cubicBezTo>
                                <a:lnTo>
                                  <a:pt x="8573" y="1905"/>
                                </a:lnTo>
                                <a:lnTo>
                                  <a:pt x="8573" y="1905"/>
                                </a:lnTo>
                                <a:lnTo>
                                  <a:pt x="8573" y="1905"/>
                                </a:lnTo>
                                <a:cubicBezTo>
                                  <a:pt x="8573" y="1905"/>
                                  <a:pt x="8573" y="1905"/>
                                  <a:pt x="8573" y="1905"/>
                                </a:cubicBezTo>
                                <a:cubicBezTo>
                                  <a:pt x="8573" y="1905"/>
                                  <a:pt x="7620" y="1905"/>
                                  <a:pt x="7620" y="1905"/>
                                </a:cubicBezTo>
                                <a:cubicBezTo>
                                  <a:pt x="6667" y="1905"/>
                                  <a:pt x="6667" y="1905"/>
                                  <a:pt x="5715" y="953"/>
                                </a:cubicBezTo>
                                <a:lnTo>
                                  <a:pt x="5715" y="953"/>
                                </a:lnTo>
                                <a:lnTo>
                                  <a:pt x="5715" y="953"/>
                                </a:lnTo>
                                <a:lnTo>
                                  <a:pt x="5715" y="953"/>
                                </a:lnTo>
                                <a:lnTo>
                                  <a:pt x="5715" y="953"/>
                                </a:lnTo>
                                <a:cubicBezTo>
                                  <a:pt x="5715" y="953"/>
                                  <a:pt x="5715" y="953"/>
                                  <a:pt x="5715" y="953"/>
                                </a:cubicBezTo>
                                <a:cubicBezTo>
                                  <a:pt x="5715" y="953"/>
                                  <a:pt x="4763" y="953"/>
                                  <a:pt x="4763" y="953"/>
                                </a:cubicBezTo>
                                <a:cubicBezTo>
                                  <a:pt x="4763" y="953"/>
                                  <a:pt x="4763" y="953"/>
                                  <a:pt x="3810" y="953"/>
                                </a:cubicBezTo>
                                <a:cubicBezTo>
                                  <a:pt x="3810" y="953"/>
                                  <a:pt x="3810" y="953"/>
                                  <a:pt x="2858" y="953"/>
                                </a:cubicBezTo>
                                <a:cubicBezTo>
                                  <a:pt x="2858" y="953"/>
                                  <a:pt x="2858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952" y="953"/>
                                </a:cubicBezTo>
                                <a:cubicBezTo>
                                  <a:pt x="952" y="953"/>
                                  <a:pt x="952" y="953"/>
                                  <a:pt x="0" y="953"/>
                                </a:cubicBezTo>
                                <a:cubicBezTo>
                                  <a:pt x="3810" y="2858"/>
                                  <a:pt x="3810" y="2858"/>
                                  <a:pt x="2858" y="1905"/>
                                </a:cubicBezTo>
                                <a:cubicBezTo>
                                  <a:pt x="3810" y="1905"/>
                                  <a:pt x="3810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lose/>
                                <a:moveTo>
                                  <a:pt x="7620" y="953"/>
                                </a:move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cubicBezTo>
                                  <a:pt x="8573" y="1905"/>
                                  <a:pt x="8573" y="1905"/>
                                  <a:pt x="7620" y="953"/>
                                </a:cubicBezTo>
                                <a:cubicBezTo>
                                  <a:pt x="8573" y="1905"/>
                                  <a:pt x="8573" y="1905"/>
                                  <a:pt x="7620" y="953"/>
                                </a:cubicBezTo>
                                <a:cubicBezTo>
                                  <a:pt x="8573" y="1905"/>
                                  <a:pt x="8573" y="1905"/>
                                  <a:pt x="7620" y="953"/>
                                </a:cubicBezTo>
                                <a:lnTo>
                                  <a:pt x="7620" y="953"/>
                                </a:lnTo>
                                <a:cubicBezTo>
                                  <a:pt x="8573" y="953"/>
                                  <a:pt x="8573" y="953"/>
                                  <a:pt x="7620" y="953"/>
                                </a:cubicBez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lnTo>
                                  <a:pt x="7620" y="953"/>
                                </a:lnTo>
                                <a:cubicBezTo>
                                  <a:pt x="8573" y="953"/>
                                  <a:pt x="8573" y="953"/>
                                  <a:pt x="7620" y="953"/>
                                </a:cubicBezTo>
                                <a:cubicBezTo>
                                  <a:pt x="8573" y="953"/>
                                  <a:pt x="8573" y="953"/>
                                  <a:pt x="7620" y="953"/>
                                </a:cubicBezTo>
                                <a:cubicBezTo>
                                  <a:pt x="7620" y="953"/>
                                  <a:pt x="7620" y="953"/>
                                  <a:pt x="7620" y="953"/>
                                </a:cubicBezTo>
                                <a:lnTo>
                                  <a:pt x="7620" y="953"/>
                                </a:lnTo>
                                <a:cubicBezTo>
                                  <a:pt x="7620" y="953"/>
                                  <a:pt x="7620" y="953"/>
                                  <a:pt x="7620" y="9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CC213E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33" name="任意多边形: 形状 1916"/>
                        <p:cNvSpPr/>
                        <p:nvPr/>
                      </p:nvSpPr>
                      <p:spPr>
                        <a:xfrm>
                          <a:off x="4497135" y="3520439"/>
                          <a:ext cx="5332" cy="7619"/>
                        </a:xfrm>
                        <a:custGeom>
                          <a:avLst/>
                          <a:gdLst>
                            <a:gd name="connsiteX0" fmla="*/ 570 w 5332"/>
                            <a:gd name="connsiteY0" fmla="*/ 2857 h 7619"/>
                            <a:gd name="connsiteX1" fmla="*/ 570 w 5332"/>
                            <a:gd name="connsiteY1" fmla="*/ 2857 h 7619"/>
                            <a:gd name="connsiteX2" fmla="*/ 570 w 5332"/>
                            <a:gd name="connsiteY2" fmla="*/ 2857 h 7619"/>
                            <a:gd name="connsiteX3" fmla="*/ 570 w 5332"/>
                            <a:gd name="connsiteY3" fmla="*/ 2857 h 7619"/>
                            <a:gd name="connsiteX4" fmla="*/ 1522 w 5332"/>
                            <a:gd name="connsiteY4" fmla="*/ 3810 h 7619"/>
                            <a:gd name="connsiteX5" fmla="*/ 1522 w 5332"/>
                            <a:gd name="connsiteY5" fmla="*/ 3810 h 7619"/>
                            <a:gd name="connsiteX6" fmla="*/ 1522 w 5332"/>
                            <a:gd name="connsiteY6" fmla="*/ 3810 h 7619"/>
                            <a:gd name="connsiteX7" fmla="*/ 1522 w 5332"/>
                            <a:gd name="connsiteY7" fmla="*/ 3810 h 7619"/>
                            <a:gd name="connsiteX8" fmla="*/ 1522 w 5332"/>
                            <a:gd name="connsiteY8" fmla="*/ 3810 h 7619"/>
                            <a:gd name="connsiteX9" fmla="*/ 1522 w 5332"/>
                            <a:gd name="connsiteY9" fmla="*/ 3810 h 7619"/>
                            <a:gd name="connsiteX10" fmla="*/ 1522 w 5332"/>
                            <a:gd name="connsiteY10" fmla="*/ 3810 h 7619"/>
                            <a:gd name="connsiteX11" fmla="*/ 1522 w 5332"/>
                            <a:gd name="connsiteY11" fmla="*/ 3810 h 7619"/>
                            <a:gd name="connsiteX12" fmla="*/ 1522 w 5332"/>
                            <a:gd name="connsiteY12" fmla="*/ 3810 h 7619"/>
                            <a:gd name="connsiteX13" fmla="*/ 1522 w 5332"/>
                            <a:gd name="connsiteY13" fmla="*/ 3810 h 7619"/>
                            <a:gd name="connsiteX14" fmla="*/ 1522 w 5332"/>
                            <a:gd name="connsiteY14" fmla="*/ 3810 h 7619"/>
                            <a:gd name="connsiteX15" fmla="*/ 1522 w 5332"/>
                            <a:gd name="connsiteY15" fmla="*/ 3810 h 7619"/>
                            <a:gd name="connsiteX16" fmla="*/ 1522 w 5332"/>
                            <a:gd name="connsiteY16" fmla="*/ 3810 h 7619"/>
                            <a:gd name="connsiteX17" fmla="*/ 1522 w 5332"/>
                            <a:gd name="connsiteY17" fmla="*/ 3810 h 7619"/>
                            <a:gd name="connsiteX18" fmla="*/ 1522 w 5332"/>
                            <a:gd name="connsiteY18" fmla="*/ 3810 h 7619"/>
                            <a:gd name="connsiteX19" fmla="*/ 1522 w 5332"/>
                            <a:gd name="connsiteY19" fmla="*/ 3810 h 7619"/>
                            <a:gd name="connsiteX20" fmla="*/ 1522 w 5332"/>
                            <a:gd name="connsiteY20" fmla="*/ 3810 h 7619"/>
                            <a:gd name="connsiteX21" fmla="*/ 1522 w 5332"/>
                            <a:gd name="connsiteY21" fmla="*/ 3810 h 7619"/>
                            <a:gd name="connsiteX22" fmla="*/ 1522 w 5332"/>
                            <a:gd name="connsiteY22" fmla="*/ 3810 h 7619"/>
                            <a:gd name="connsiteX23" fmla="*/ 1522 w 5332"/>
                            <a:gd name="connsiteY23" fmla="*/ 3810 h 7619"/>
                            <a:gd name="connsiteX24" fmla="*/ 1522 w 5332"/>
                            <a:gd name="connsiteY24" fmla="*/ 3810 h 7619"/>
                            <a:gd name="connsiteX25" fmla="*/ 1522 w 5332"/>
                            <a:gd name="connsiteY25" fmla="*/ 3810 h 7619"/>
                            <a:gd name="connsiteX26" fmla="*/ 1522 w 5332"/>
                            <a:gd name="connsiteY26" fmla="*/ 3810 h 7619"/>
                            <a:gd name="connsiteX27" fmla="*/ 1522 w 5332"/>
                            <a:gd name="connsiteY27" fmla="*/ 3810 h 7619"/>
                            <a:gd name="connsiteX28" fmla="*/ 1522 w 5332"/>
                            <a:gd name="connsiteY28" fmla="*/ 3810 h 7619"/>
                            <a:gd name="connsiteX29" fmla="*/ 1522 w 5332"/>
                            <a:gd name="connsiteY29" fmla="*/ 3810 h 7619"/>
                            <a:gd name="connsiteX30" fmla="*/ 1522 w 5332"/>
                            <a:gd name="connsiteY30" fmla="*/ 3810 h 7619"/>
                            <a:gd name="connsiteX31" fmla="*/ 1522 w 5332"/>
                            <a:gd name="connsiteY31" fmla="*/ 3810 h 7619"/>
                            <a:gd name="connsiteX32" fmla="*/ 1522 w 5332"/>
                            <a:gd name="connsiteY32" fmla="*/ 3810 h 7619"/>
                            <a:gd name="connsiteX33" fmla="*/ 1522 w 5332"/>
                            <a:gd name="connsiteY33" fmla="*/ 3810 h 7619"/>
                            <a:gd name="connsiteX34" fmla="*/ 1522 w 5332"/>
                            <a:gd name="connsiteY34" fmla="*/ 3810 h 7619"/>
                            <a:gd name="connsiteX35" fmla="*/ 1522 w 5332"/>
                            <a:gd name="connsiteY35" fmla="*/ 3810 h 7619"/>
                            <a:gd name="connsiteX36" fmla="*/ 1522 w 5332"/>
                            <a:gd name="connsiteY36" fmla="*/ 3810 h 7619"/>
                            <a:gd name="connsiteX37" fmla="*/ 1522 w 5332"/>
                            <a:gd name="connsiteY37" fmla="*/ 3810 h 7619"/>
                            <a:gd name="connsiteX38" fmla="*/ 1522 w 5332"/>
                            <a:gd name="connsiteY38" fmla="*/ 3810 h 7619"/>
                            <a:gd name="connsiteX39" fmla="*/ 1522 w 5332"/>
                            <a:gd name="connsiteY39" fmla="*/ 3810 h 7619"/>
                            <a:gd name="connsiteX40" fmla="*/ 1522 w 5332"/>
                            <a:gd name="connsiteY40" fmla="*/ 3810 h 7619"/>
                            <a:gd name="connsiteX41" fmla="*/ 2475 w 5332"/>
                            <a:gd name="connsiteY41" fmla="*/ 4763 h 7619"/>
                            <a:gd name="connsiteX42" fmla="*/ 3427 w 5332"/>
                            <a:gd name="connsiteY42" fmla="*/ 5715 h 7619"/>
                            <a:gd name="connsiteX43" fmla="*/ 5332 w 5332"/>
                            <a:gd name="connsiteY43" fmla="*/ 7620 h 7619"/>
                            <a:gd name="connsiteX44" fmla="*/ 5332 w 5332"/>
                            <a:gd name="connsiteY44" fmla="*/ 7620 h 7619"/>
                            <a:gd name="connsiteX45" fmla="*/ 5332 w 5332"/>
                            <a:gd name="connsiteY45" fmla="*/ 7620 h 7619"/>
                            <a:gd name="connsiteX46" fmla="*/ 5332 w 5332"/>
                            <a:gd name="connsiteY46" fmla="*/ 7620 h 7619"/>
                            <a:gd name="connsiteX47" fmla="*/ 5332 w 5332"/>
                            <a:gd name="connsiteY47" fmla="*/ 7620 h 7619"/>
                            <a:gd name="connsiteX48" fmla="*/ 5332 w 5332"/>
                            <a:gd name="connsiteY48" fmla="*/ 7620 h 7619"/>
                            <a:gd name="connsiteX49" fmla="*/ 5332 w 5332"/>
                            <a:gd name="connsiteY49" fmla="*/ 7620 h 7619"/>
                            <a:gd name="connsiteX50" fmla="*/ 5332 w 5332"/>
                            <a:gd name="connsiteY50" fmla="*/ 7620 h 7619"/>
                            <a:gd name="connsiteX51" fmla="*/ 5332 w 5332"/>
                            <a:gd name="connsiteY51" fmla="*/ 7620 h 7619"/>
                            <a:gd name="connsiteX52" fmla="*/ 5332 w 5332"/>
                            <a:gd name="connsiteY52" fmla="*/ 7620 h 7619"/>
                            <a:gd name="connsiteX53" fmla="*/ 5332 w 5332"/>
                            <a:gd name="connsiteY53" fmla="*/ 7620 h 7619"/>
                            <a:gd name="connsiteX54" fmla="*/ 5332 w 5332"/>
                            <a:gd name="connsiteY54" fmla="*/ 7620 h 7619"/>
                            <a:gd name="connsiteX55" fmla="*/ 5332 w 5332"/>
                            <a:gd name="connsiteY55" fmla="*/ 7620 h 7619"/>
                            <a:gd name="connsiteX56" fmla="*/ 5332 w 5332"/>
                            <a:gd name="connsiteY56" fmla="*/ 6667 h 7619"/>
                            <a:gd name="connsiteX57" fmla="*/ 5332 w 5332"/>
                            <a:gd name="connsiteY57" fmla="*/ 5715 h 7619"/>
                            <a:gd name="connsiteX58" fmla="*/ 5332 w 5332"/>
                            <a:gd name="connsiteY58" fmla="*/ 4763 h 7619"/>
                            <a:gd name="connsiteX59" fmla="*/ 4380 w 5332"/>
                            <a:gd name="connsiteY59" fmla="*/ 1905 h 7619"/>
                            <a:gd name="connsiteX60" fmla="*/ 4380 w 5332"/>
                            <a:gd name="connsiteY60" fmla="*/ 1905 h 7619"/>
                            <a:gd name="connsiteX61" fmla="*/ 4380 w 5332"/>
                            <a:gd name="connsiteY61" fmla="*/ 1905 h 7619"/>
                            <a:gd name="connsiteX62" fmla="*/ 4380 w 5332"/>
                            <a:gd name="connsiteY62" fmla="*/ 1905 h 7619"/>
                            <a:gd name="connsiteX63" fmla="*/ 4380 w 5332"/>
                            <a:gd name="connsiteY63" fmla="*/ 1905 h 7619"/>
                            <a:gd name="connsiteX64" fmla="*/ 4380 w 5332"/>
                            <a:gd name="connsiteY64" fmla="*/ 1905 h 7619"/>
                            <a:gd name="connsiteX65" fmla="*/ 4380 w 5332"/>
                            <a:gd name="connsiteY65" fmla="*/ 1905 h 7619"/>
                            <a:gd name="connsiteX66" fmla="*/ 4380 w 5332"/>
                            <a:gd name="connsiteY66" fmla="*/ 1905 h 7619"/>
                            <a:gd name="connsiteX67" fmla="*/ 4380 w 5332"/>
                            <a:gd name="connsiteY67" fmla="*/ 1905 h 7619"/>
                            <a:gd name="connsiteX68" fmla="*/ 4380 w 5332"/>
                            <a:gd name="connsiteY68" fmla="*/ 1905 h 7619"/>
                            <a:gd name="connsiteX69" fmla="*/ 4380 w 5332"/>
                            <a:gd name="connsiteY69" fmla="*/ 1905 h 7619"/>
                            <a:gd name="connsiteX70" fmla="*/ 4380 w 5332"/>
                            <a:gd name="connsiteY70" fmla="*/ 1905 h 7619"/>
                            <a:gd name="connsiteX71" fmla="*/ 4380 w 5332"/>
                            <a:gd name="connsiteY71" fmla="*/ 1905 h 7619"/>
                            <a:gd name="connsiteX72" fmla="*/ 4380 w 5332"/>
                            <a:gd name="connsiteY72" fmla="*/ 1905 h 7619"/>
                            <a:gd name="connsiteX73" fmla="*/ 4380 w 5332"/>
                            <a:gd name="connsiteY73" fmla="*/ 1905 h 7619"/>
                            <a:gd name="connsiteX74" fmla="*/ 4380 w 5332"/>
                            <a:gd name="connsiteY74" fmla="*/ 1905 h 7619"/>
                            <a:gd name="connsiteX75" fmla="*/ 4380 w 5332"/>
                            <a:gd name="connsiteY75" fmla="*/ 1905 h 7619"/>
                            <a:gd name="connsiteX76" fmla="*/ 4380 w 5332"/>
                            <a:gd name="connsiteY76" fmla="*/ 1905 h 7619"/>
                            <a:gd name="connsiteX77" fmla="*/ 4380 w 5332"/>
                            <a:gd name="connsiteY77" fmla="*/ 1905 h 7619"/>
                            <a:gd name="connsiteX78" fmla="*/ 4380 w 5332"/>
                            <a:gd name="connsiteY78" fmla="*/ 1905 h 7619"/>
                            <a:gd name="connsiteX79" fmla="*/ 4380 w 5332"/>
                            <a:gd name="connsiteY79" fmla="*/ 1905 h 7619"/>
                            <a:gd name="connsiteX80" fmla="*/ 4380 w 5332"/>
                            <a:gd name="connsiteY80" fmla="*/ 1905 h 7619"/>
                            <a:gd name="connsiteX81" fmla="*/ 4380 w 5332"/>
                            <a:gd name="connsiteY81" fmla="*/ 1905 h 7619"/>
                            <a:gd name="connsiteX82" fmla="*/ 4380 w 5332"/>
                            <a:gd name="connsiteY82" fmla="*/ 1905 h 7619"/>
                            <a:gd name="connsiteX83" fmla="*/ 4380 w 5332"/>
                            <a:gd name="connsiteY83" fmla="*/ 1905 h 7619"/>
                            <a:gd name="connsiteX84" fmla="*/ 4380 w 5332"/>
                            <a:gd name="connsiteY84" fmla="*/ 1905 h 7619"/>
                            <a:gd name="connsiteX85" fmla="*/ 4380 w 5332"/>
                            <a:gd name="connsiteY85" fmla="*/ 1905 h 7619"/>
                            <a:gd name="connsiteX86" fmla="*/ 4380 w 5332"/>
                            <a:gd name="connsiteY86" fmla="*/ 1905 h 7619"/>
                            <a:gd name="connsiteX87" fmla="*/ 4380 w 5332"/>
                            <a:gd name="connsiteY87" fmla="*/ 1905 h 7619"/>
                            <a:gd name="connsiteX88" fmla="*/ 4380 w 5332"/>
                            <a:gd name="connsiteY88" fmla="*/ 1905 h 7619"/>
                            <a:gd name="connsiteX89" fmla="*/ 4380 w 5332"/>
                            <a:gd name="connsiteY89" fmla="*/ 1905 h 7619"/>
                            <a:gd name="connsiteX90" fmla="*/ 4380 w 5332"/>
                            <a:gd name="connsiteY90" fmla="*/ 1905 h 7619"/>
                            <a:gd name="connsiteX91" fmla="*/ 4380 w 5332"/>
                            <a:gd name="connsiteY91" fmla="*/ 1905 h 7619"/>
                            <a:gd name="connsiteX92" fmla="*/ 4380 w 5332"/>
                            <a:gd name="connsiteY92" fmla="*/ 1905 h 7619"/>
                            <a:gd name="connsiteX93" fmla="*/ 4380 w 5332"/>
                            <a:gd name="connsiteY93" fmla="*/ 1905 h 7619"/>
                            <a:gd name="connsiteX94" fmla="*/ 4380 w 5332"/>
                            <a:gd name="connsiteY94" fmla="*/ 1905 h 7619"/>
                            <a:gd name="connsiteX95" fmla="*/ 4380 w 5332"/>
                            <a:gd name="connsiteY95" fmla="*/ 1905 h 7619"/>
                            <a:gd name="connsiteX96" fmla="*/ 4380 w 5332"/>
                            <a:gd name="connsiteY96" fmla="*/ 1905 h 7619"/>
                            <a:gd name="connsiteX97" fmla="*/ 4380 w 5332"/>
                            <a:gd name="connsiteY97" fmla="*/ 1905 h 7619"/>
                            <a:gd name="connsiteX98" fmla="*/ 4380 w 5332"/>
                            <a:gd name="connsiteY98" fmla="*/ 1905 h 7619"/>
                            <a:gd name="connsiteX99" fmla="*/ 4380 w 5332"/>
                            <a:gd name="connsiteY99" fmla="*/ 1905 h 7619"/>
                            <a:gd name="connsiteX100" fmla="*/ 4380 w 5332"/>
                            <a:gd name="connsiteY100" fmla="*/ 1905 h 7619"/>
                            <a:gd name="connsiteX101" fmla="*/ 4380 w 5332"/>
                            <a:gd name="connsiteY101" fmla="*/ 1905 h 7619"/>
                            <a:gd name="connsiteX102" fmla="*/ 4380 w 5332"/>
                            <a:gd name="connsiteY102" fmla="*/ 1905 h 7619"/>
                            <a:gd name="connsiteX103" fmla="*/ 4380 w 5332"/>
                            <a:gd name="connsiteY103" fmla="*/ 1905 h 7619"/>
                            <a:gd name="connsiteX104" fmla="*/ 4380 w 5332"/>
                            <a:gd name="connsiteY104" fmla="*/ 1905 h 7619"/>
                            <a:gd name="connsiteX105" fmla="*/ 4380 w 5332"/>
                            <a:gd name="connsiteY105" fmla="*/ 1905 h 7619"/>
                            <a:gd name="connsiteX106" fmla="*/ 4380 w 5332"/>
                            <a:gd name="connsiteY106" fmla="*/ 1905 h 7619"/>
                            <a:gd name="connsiteX107" fmla="*/ 4380 w 5332"/>
                            <a:gd name="connsiteY107" fmla="*/ 1905 h 7619"/>
                            <a:gd name="connsiteX108" fmla="*/ 4380 w 5332"/>
                            <a:gd name="connsiteY108" fmla="*/ 1905 h 7619"/>
                            <a:gd name="connsiteX109" fmla="*/ 4380 w 5332"/>
                            <a:gd name="connsiteY109" fmla="*/ 1905 h 7619"/>
                            <a:gd name="connsiteX110" fmla="*/ 4380 w 5332"/>
                            <a:gd name="connsiteY110" fmla="*/ 1905 h 7619"/>
                            <a:gd name="connsiteX111" fmla="*/ 4380 w 5332"/>
                            <a:gd name="connsiteY111" fmla="*/ 1905 h 7619"/>
                            <a:gd name="connsiteX112" fmla="*/ 4380 w 5332"/>
                            <a:gd name="connsiteY112" fmla="*/ 1905 h 7619"/>
                            <a:gd name="connsiteX113" fmla="*/ 4380 w 5332"/>
                            <a:gd name="connsiteY113" fmla="*/ 1905 h 7619"/>
                            <a:gd name="connsiteX114" fmla="*/ 4380 w 5332"/>
                            <a:gd name="connsiteY114" fmla="*/ 1905 h 7619"/>
                            <a:gd name="connsiteX115" fmla="*/ 4380 w 5332"/>
                            <a:gd name="connsiteY115" fmla="*/ 1905 h 7619"/>
                            <a:gd name="connsiteX116" fmla="*/ 4380 w 5332"/>
                            <a:gd name="connsiteY116" fmla="*/ 1905 h 7619"/>
                            <a:gd name="connsiteX117" fmla="*/ 4380 w 5332"/>
                            <a:gd name="connsiteY117" fmla="*/ 952 h 7619"/>
                            <a:gd name="connsiteX118" fmla="*/ 4380 w 5332"/>
                            <a:gd name="connsiteY118" fmla="*/ 0 h 7619"/>
                            <a:gd name="connsiteX119" fmla="*/ 4380 w 5332"/>
                            <a:gd name="connsiteY119" fmla="*/ 0 h 7619"/>
                            <a:gd name="connsiteX120" fmla="*/ 4380 w 5332"/>
                            <a:gd name="connsiteY120" fmla="*/ 0 h 7619"/>
                            <a:gd name="connsiteX121" fmla="*/ 4380 w 5332"/>
                            <a:gd name="connsiteY121" fmla="*/ 0 h 7619"/>
                            <a:gd name="connsiteX122" fmla="*/ 4380 w 5332"/>
                            <a:gd name="connsiteY122" fmla="*/ 0 h 7619"/>
                            <a:gd name="connsiteX123" fmla="*/ 4380 w 5332"/>
                            <a:gd name="connsiteY123" fmla="*/ 0 h 7619"/>
                            <a:gd name="connsiteX124" fmla="*/ 4380 w 5332"/>
                            <a:gd name="connsiteY124" fmla="*/ 0 h 7619"/>
                            <a:gd name="connsiteX125" fmla="*/ 4380 w 5332"/>
                            <a:gd name="connsiteY125" fmla="*/ 0 h 7619"/>
                            <a:gd name="connsiteX126" fmla="*/ 4380 w 5332"/>
                            <a:gd name="connsiteY126" fmla="*/ 0 h 7619"/>
                            <a:gd name="connsiteX127" fmla="*/ 4380 w 5332"/>
                            <a:gd name="connsiteY127" fmla="*/ 0 h 7619"/>
                            <a:gd name="connsiteX128" fmla="*/ 4380 w 5332"/>
                            <a:gd name="connsiteY128" fmla="*/ 0 h 7619"/>
                            <a:gd name="connsiteX129" fmla="*/ 4380 w 5332"/>
                            <a:gd name="connsiteY129" fmla="*/ 0 h 7619"/>
                            <a:gd name="connsiteX130" fmla="*/ 4380 w 5332"/>
                            <a:gd name="connsiteY130" fmla="*/ 0 h 7619"/>
                            <a:gd name="connsiteX131" fmla="*/ 4380 w 5332"/>
                            <a:gd name="connsiteY131" fmla="*/ 0 h 7619"/>
                            <a:gd name="connsiteX132" fmla="*/ 4380 w 5332"/>
                            <a:gd name="connsiteY132" fmla="*/ 0 h 7619"/>
                            <a:gd name="connsiteX133" fmla="*/ 4380 w 5332"/>
                            <a:gd name="connsiteY133" fmla="*/ 0 h 7619"/>
                            <a:gd name="connsiteX134" fmla="*/ 4380 w 5332"/>
                            <a:gd name="connsiteY134" fmla="*/ 0 h 7619"/>
                            <a:gd name="connsiteX135" fmla="*/ 2475 w 5332"/>
                            <a:gd name="connsiteY135" fmla="*/ 952 h 7619"/>
                            <a:gd name="connsiteX136" fmla="*/ 2475 w 5332"/>
                            <a:gd name="connsiteY136" fmla="*/ 1905 h 7619"/>
                            <a:gd name="connsiteX137" fmla="*/ 2475 w 5332"/>
                            <a:gd name="connsiteY137" fmla="*/ 2857 h 7619"/>
                            <a:gd name="connsiteX138" fmla="*/ 2475 w 5332"/>
                            <a:gd name="connsiteY138" fmla="*/ 3810 h 7619"/>
                            <a:gd name="connsiteX139" fmla="*/ 2475 w 5332"/>
                            <a:gd name="connsiteY139" fmla="*/ 4763 h 7619"/>
                            <a:gd name="connsiteX140" fmla="*/ 570 w 5332"/>
                            <a:gd name="connsiteY140" fmla="*/ 2857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</a:cxnLst>
                          <a:rect l="l" t="t" r="r" b="b"/>
                          <a:pathLst>
                            <a:path w="5332" h="7619">
                              <a:moveTo>
                                <a:pt x="570" y="2857"/>
                              </a:moveTo>
                              <a:lnTo>
                                <a:pt x="570" y="2857"/>
                              </a:lnTo>
                              <a:cubicBezTo>
                                <a:pt x="570" y="2857"/>
                                <a:pt x="570" y="2857"/>
                                <a:pt x="570" y="2857"/>
                              </a:cubicBezTo>
                              <a:cubicBezTo>
                                <a:pt x="570" y="2857"/>
                                <a:pt x="570" y="2857"/>
                                <a:pt x="570" y="2857"/>
                              </a:cubicBezTo>
                              <a:cubicBezTo>
                                <a:pt x="570" y="3810"/>
                                <a:pt x="570" y="3810"/>
                                <a:pt x="1522" y="3810"/>
                              </a:cubicBez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cubicBezTo>
                                <a:pt x="1522" y="3810"/>
                                <a:pt x="1522" y="3810"/>
                                <a:pt x="1522" y="3810"/>
                              </a:cubicBez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cubicBezTo>
                                <a:pt x="1522" y="3810"/>
                                <a:pt x="1522" y="3810"/>
                                <a:pt x="1522" y="3810"/>
                              </a:cubicBezTo>
                              <a:cubicBezTo>
                                <a:pt x="1522" y="3810"/>
                                <a:pt x="1522" y="3810"/>
                                <a:pt x="1522" y="3810"/>
                              </a:cubicBezTo>
                              <a:cubicBezTo>
                                <a:pt x="1522" y="3810"/>
                                <a:pt x="1522" y="3810"/>
                                <a:pt x="1522" y="3810"/>
                              </a:cubicBezTo>
                              <a:cubicBezTo>
                                <a:pt x="1522" y="3810"/>
                                <a:pt x="1522" y="3810"/>
                                <a:pt x="1522" y="3810"/>
                              </a:cubicBez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1522" y="3810"/>
                              </a:lnTo>
                              <a:lnTo>
                                <a:pt x="2475" y="4763"/>
                              </a:lnTo>
                              <a:lnTo>
                                <a:pt x="3427" y="5715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cubicBezTo>
                                <a:pt x="5332" y="7620"/>
                                <a:pt x="5332" y="7620"/>
                                <a:pt x="5332" y="7620"/>
                              </a:cubicBezTo>
                              <a:lnTo>
                                <a:pt x="5332" y="7620"/>
                              </a:lnTo>
                              <a:lnTo>
                                <a:pt x="5332" y="7620"/>
                              </a:lnTo>
                              <a:cubicBezTo>
                                <a:pt x="5332" y="7620"/>
                                <a:pt x="5332" y="7620"/>
                                <a:pt x="5332" y="7620"/>
                              </a:cubicBezTo>
                              <a:cubicBezTo>
                                <a:pt x="5332" y="7620"/>
                                <a:pt x="5332" y="6667"/>
                                <a:pt x="5332" y="6667"/>
                              </a:cubicBezTo>
                              <a:cubicBezTo>
                                <a:pt x="5332" y="6667"/>
                                <a:pt x="5332" y="5715"/>
                                <a:pt x="5332" y="5715"/>
                              </a:cubicBezTo>
                              <a:cubicBezTo>
                                <a:pt x="5332" y="5715"/>
                                <a:pt x="5332" y="4763"/>
                                <a:pt x="5332" y="4763"/>
                              </a:cubicBezTo>
                              <a:cubicBezTo>
                                <a:pt x="5332" y="3810"/>
                                <a:pt x="4380" y="2857"/>
                                <a:pt x="4380" y="1905"/>
                              </a:cubicBez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lnTo>
                                <a:pt x="4380" y="1905"/>
                              </a:ln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cubicBezTo>
                                <a:pt x="4380" y="1905"/>
                                <a:pt x="4380" y="1905"/>
                                <a:pt x="4380" y="1905"/>
                              </a:cubicBez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lnTo>
                                <a:pt x="4380" y="1905"/>
                              </a:lnTo>
                              <a:cubicBezTo>
                                <a:pt x="4380" y="1905"/>
                                <a:pt x="4380" y="952"/>
                                <a:pt x="4380" y="952"/>
                              </a:cubicBezTo>
                              <a:cubicBezTo>
                                <a:pt x="4380" y="952"/>
                                <a:pt x="4380" y="952"/>
                                <a:pt x="4380" y="0"/>
                              </a:cubicBez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lnTo>
                                <a:pt x="4380" y="0"/>
                              </a:lnTo>
                              <a:lnTo>
                                <a:pt x="4380" y="0"/>
                              </a:lnTo>
                              <a:lnTo>
                                <a:pt x="4380" y="0"/>
                              </a:lnTo>
                              <a:lnTo>
                                <a:pt x="4380" y="0"/>
                              </a:ln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lnTo>
                                <a:pt x="4380" y="0"/>
                              </a:lnTo>
                              <a:lnTo>
                                <a:pt x="4380" y="0"/>
                              </a:ln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lnTo>
                                <a:pt x="4380" y="0"/>
                              </a:lnTo>
                              <a:lnTo>
                                <a:pt x="4380" y="0"/>
                              </a:ln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cubicBezTo>
                                <a:pt x="4380" y="0"/>
                                <a:pt x="4380" y="0"/>
                                <a:pt x="4380" y="0"/>
                              </a:cubicBezTo>
                              <a:lnTo>
                                <a:pt x="2475" y="952"/>
                              </a:lnTo>
                              <a:cubicBezTo>
                                <a:pt x="2475" y="952"/>
                                <a:pt x="2475" y="1905"/>
                                <a:pt x="2475" y="1905"/>
                              </a:cubicBezTo>
                              <a:cubicBezTo>
                                <a:pt x="2475" y="1905"/>
                                <a:pt x="2475" y="2857"/>
                                <a:pt x="2475" y="2857"/>
                              </a:cubicBezTo>
                              <a:cubicBezTo>
                                <a:pt x="2475" y="2857"/>
                                <a:pt x="2475" y="2857"/>
                                <a:pt x="2475" y="3810"/>
                              </a:cubicBezTo>
                              <a:cubicBezTo>
                                <a:pt x="2475" y="3810"/>
                                <a:pt x="2475" y="3810"/>
                                <a:pt x="2475" y="4763"/>
                              </a:cubicBezTo>
                              <a:cubicBezTo>
                                <a:pt x="-383" y="1905"/>
                                <a:pt x="-383" y="1905"/>
                                <a:pt x="570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034" name="图形 2"/>
                      <p:cNvGrpSpPr/>
                      <p:nvPr/>
                    </p:nvGrpSpPr>
                    <p:grpSpPr>
                      <a:xfrm>
                        <a:off x="4457700" y="3531869"/>
                        <a:ext cx="8572" cy="8572"/>
                        <a:chOff x="4457700" y="3531869"/>
                        <a:chExt cx="8572" cy="8572"/>
                      </a:xfrm>
                    </p:grpSpPr>
                    <p:grpSp>
                      <p:nvGrpSpPr>
                        <p:cNvPr id="2035" name="图形 2"/>
                        <p:cNvGrpSpPr/>
                        <p:nvPr/>
                      </p:nvGrpSpPr>
                      <p:grpSpPr>
                        <a:xfrm>
                          <a:off x="4457700" y="3531869"/>
                          <a:ext cx="3810" cy="7620"/>
                          <a:chOff x="4457700" y="3531869"/>
                          <a:chExt cx="3810" cy="7620"/>
                        </a:xfrm>
                      </p:grpSpPr>
                      <p:sp>
                        <p:nvSpPr>
                          <p:cNvPr id="2036" name="任意多边形: 形状 1919"/>
                          <p:cNvSpPr/>
                          <p:nvPr/>
                        </p:nvSpPr>
                        <p:spPr>
                          <a:xfrm>
                            <a:off x="4460557" y="3535679"/>
                            <a:ext cx="714" cy="9525"/>
                          </a:xfrm>
                          <a:custGeom>
                            <a:avLst/>
                            <a:gdLst>
                              <a:gd name="connsiteX0" fmla="*/ 0 w 714"/>
                              <a:gd name="connsiteY0" fmla="*/ 0 h 9525"/>
                              <a:gd name="connsiteX1" fmla="*/ 0 w 714"/>
                              <a:gd name="connsiteY1" fmla="*/ 0 h 9525"/>
                              <a:gd name="connsiteX2" fmla="*/ 0 w 714"/>
                              <a:gd name="connsiteY2" fmla="*/ 0 h 9525"/>
                              <a:gd name="connsiteX3" fmla="*/ 0 w 714"/>
                              <a:gd name="connsiteY3" fmla="*/ 0 h 9525"/>
                              <a:gd name="connsiteX4" fmla="*/ 0 w 714"/>
                              <a:gd name="connsiteY4" fmla="*/ 0 h 9525"/>
                              <a:gd name="connsiteX5" fmla="*/ 0 w 714"/>
                              <a:gd name="connsiteY5" fmla="*/ 0 h 9525"/>
                              <a:gd name="connsiteX6" fmla="*/ 0 w 714"/>
                              <a:gd name="connsiteY6" fmla="*/ 0 h 9525"/>
                              <a:gd name="connsiteX7" fmla="*/ 0 w 714"/>
                              <a:gd name="connsiteY7" fmla="*/ 0 h 9525"/>
                              <a:gd name="connsiteX8" fmla="*/ 0 w 714"/>
                              <a:gd name="connsiteY8" fmla="*/ 0 h 9525"/>
                              <a:gd name="connsiteX9" fmla="*/ 0 w 714"/>
                              <a:gd name="connsiteY9" fmla="*/ 0 h 9525"/>
                              <a:gd name="connsiteX10" fmla="*/ 0 w 714"/>
                              <a:gd name="connsiteY10" fmla="*/ 0 h 9525"/>
                              <a:gd name="connsiteX11" fmla="*/ 0 w 714"/>
                              <a:gd name="connsiteY11" fmla="*/ 0 h 9525"/>
                              <a:gd name="connsiteX12" fmla="*/ 0 w 714"/>
                              <a:gd name="connsiteY12" fmla="*/ 0 h 9525"/>
                              <a:gd name="connsiteX13" fmla="*/ 0 w 714"/>
                              <a:gd name="connsiteY13" fmla="*/ 0 h 9525"/>
                              <a:gd name="connsiteX14" fmla="*/ 0 w 714"/>
                              <a:gd name="connsiteY14" fmla="*/ 0 h 9525"/>
                              <a:gd name="connsiteX15" fmla="*/ 0 w 714"/>
                              <a:gd name="connsiteY15" fmla="*/ 0 h 9525"/>
                              <a:gd name="connsiteX16" fmla="*/ 0 w 714"/>
                              <a:gd name="connsiteY16" fmla="*/ 0 h 9525"/>
                              <a:gd name="connsiteX17" fmla="*/ 0 w 714"/>
                              <a:gd name="connsiteY17" fmla="*/ 0 h 9525"/>
                              <a:gd name="connsiteX18" fmla="*/ 0 w 714"/>
                              <a:gd name="connsiteY18" fmla="*/ 0 h 9525"/>
                              <a:gd name="connsiteX19" fmla="*/ 0 w 714"/>
                              <a:gd name="connsiteY19" fmla="*/ 0 h 9525"/>
                              <a:gd name="connsiteX20" fmla="*/ 0 w 714"/>
                              <a:gd name="connsiteY20" fmla="*/ 0 h 9525"/>
                              <a:gd name="connsiteX21" fmla="*/ 0 w 714"/>
                              <a:gd name="connsiteY21" fmla="*/ 0 h 9525"/>
                              <a:gd name="connsiteX22" fmla="*/ 0 w 714"/>
                              <a:gd name="connsiteY22" fmla="*/ 0 h 9525"/>
                              <a:gd name="connsiteX23" fmla="*/ 0 w 714"/>
                              <a:gd name="connsiteY23" fmla="*/ 0 h 9525"/>
                              <a:gd name="connsiteX24" fmla="*/ 0 w 714"/>
                              <a:gd name="connsiteY24" fmla="*/ 0 h 9525"/>
                              <a:gd name="connsiteX25" fmla="*/ 0 w 714"/>
                              <a:gd name="connsiteY25" fmla="*/ 0 h 9525"/>
                              <a:gd name="connsiteX26" fmla="*/ 0 w 714"/>
                              <a:gd name="connsiteY26" fmla="*/ 0 h 9525"/>
                              <a:gd name="connsiteX27" fmla="*/ 0 w 714"/>
                              <a:gd name="connsiteY27" fmla="*/ 0 h 9525"/>
                              <a:gd name="connsiteX28" fmla="*/ 0 w 714"/>
                              <a:gd name="connsiteY28" fmla="*/ 0 h 9525"/>
                              <a:gd name="connsiteX29" fmla="*/ 0 w 714"/>
                              <a:gd name="connsiteY29" fmla="*/ 0 h 9525"/>
                              <a:gd name="connsiteX30" fmla="*/ 0 w 714"/>
                              <a:gd name="connsiteY30" fmla="*/ 0 h 9525"/>
                              <a:gd name="connsiteX31" fmla="*/ 0 w 714"/>
                              <a:gd name="connsiteY31" fmla="*/ 0 h 9525"/>
                              <a:gd name="connsiteX32" fmla="*/ 0 w 714"/>
                              <a:gd name="connsiteY32" fmla="*/ 0 h 9525"/>
                              <a:gd name="connsiteX33" fmla="*/ 0 w 714"/>
                              <a:gd name="connsiteY33" fmla="*/ 0 h 9525"/>
                              <a:gd name="connsiteX34" fmla="*/ 0 w 714"/>
                              <a:gd name="connsiteY3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</a:cxnLst>
                            <a:rect l="l" t="t" r="r" b="b"/>
                            <a:pathLst>
                              <a:path w="714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37" name="任意多边形: 形状 1920"/>
                          <p:cNvSpPr/>
                          <p:nvPr/>
                        </p:nvSpPr>
                        <p:spPr>
                          <a:xfrm>
                            <a:off x="4457700" y="3531869"/>
                            <a:ext cx="3810" cy="7620"/>
                          </a:xfrm>
                          <a:custGeom>
                            <a:avLst/>
                            <a:gdLst>
                              <a:gd name="connsiteX0" fmla="*/ 0 w 3810"/>
                              <a:gd name="connsiteY0" fmla="*/ 1905 h 7620"/>
                              <a:gd name="connsiteX1" fmla="*/ 0 w 3810"/>
                              <a:gd name="connsiteY1" fmla="*/ 1905 h 7620"/>
                              <a:gd name="connsiteX2" fmla="*/ 1905 w 3810"/>
                              <a:gd name="connsiteY2" fmla="*/ 0 h 7620"/>
                              <a:gd name="connsiteX3" fmla="*/ 1905 w 3810"/>
                              <a:gd name="connsiteY3" fmla="*/ 0 h 7620"/>
                              <a:gd name="connsiteX4" fmla="*/ 1905 w 3810"/>
                              <a:gd name="connsiteY4" fmla="*/ 0 h 7620"/>
                              <a:gd name="connsiteX5" fmla="*/ 1905 w 3810"/>
                              <a:gd name="connsiteY5" fmla="*/ 0 h 7620"/>
                              <a:gd name="connsiteX6" fmla="*/ 1905 w 3810"/>
                              <a:gd name="connsiteY6" fmla="*/ 952 h 7620"/>
                              <a:gd name="connsiteX7" fmla="*/ 2858 w 3810"/>
                              <a:gd name="connsiteY7" fmla="*/ 1905 h 7620"/>
                              <a:gd name="connsiteX8" fmla="*/ 2858 w 3810"/>
                              <a:gd name="connsiteY8" fmla="*/ 1905 h 7620"/>
                              <a:gd name="connsiteX9" fmla="*/ 2858 w 3810"/>
                              <a:gd name="connsiteY9" fmla="*/ 1905 h 7620"/>
                              <a:gd name="connsiteX10" fmla="*/ 3810 w 3810"/>
                              <a:gd name="connsiteY10" fmla="*/ 2858 h 7620"/>
                              <a:gd name="connsiteX11" fmla="*/ 3810 w 3810"/>
                              <a:gd name="connsiteY11" fmla="*/ 2858 h 7620"/>
                              <a:gd name="connsiteX12" fmla="*/ 3810 w 3810"/>
                              <a:gd name="connsiteY12" fmla="*/ 2858 h 7620"/>
                              <a:gd name="connsiteX13" fmla="*/ 3810 w 3810"/>
                              <a:gd name="connsiteY13" fmla="*/ 2858 h 7620"/>
                              <a:gd name="connsiteX14" fmla="*/ 3810 w 3810"/>
                              <a:gd name="connsiteY14" fmla="*/ 2858 h 7620"/>
                              <a:gd name="connsiteX15" fmla="*/ 3810 w 3810"/>
                              <a:gd name="connsiteY15" fmla="*/ 2858 h 7620"/>
                              <a:gd name="connsiteX16" fmla="*/ 3810 w 3810"/>
                              <a:gd name="connsiteY16" fmla="*/ 2858 h 7620"/>
                              <a:gd name="connsiteX17" fmla="*/ 3810 w 3810"/>
                              <a:gd name="connsiteY17" fmla="*/ 2858 h 7620"/>
                              <a:gd name="connsiteX18" fmla="*/ 3810 w 3810"/>
                              <a:gd name="connsiteY18" fmla="*/ 2858 h 7620"/>
                              <a:gd name="connsiteX19" fmla="*/ 3810 w 3810"/>
                              <a:gd name="connsiteY19" fmla="*/ 2858 h 7620"/>
                              <a:gd name="connsiteX20" fmla="*/ 3810 w 3810"/>
                              <a:gd name="connsiteY20" fmla="*/ 2858 h 7620"/>
                              <a:gd name="connsiteX21" fmla="*/ 3810 w 3810"/>
                              <a:gd name="connsiteY21" fmla="*/ 2858 h 7620"/>
                              <a:gd name="connsiteX22" fmla="*/ 3810 w 3810"/>
                              <a:gd name="connsiteY22" fmla="*/ 2858 h 7620"/>
                              <a:gd name="connsiteX23" fmla="*/ 3810 w 3810"/>
                              <a:gd name="connsiteY23" fmla="*/ 2858 h 7620"/>
                              <a:gd name="connsiteX24" fmla="*/ 3810 w 3810"/>
                              <a:gd name="connsiteY24" fmla="*/ 2858 h 7620"/>
                              <a:gd name="connsiteX25" fmla="*/ 3810 w 3810"/>
                              <a:gd name="connsiteY25" fmla="*/ 2858 h 7620"/>
                              <a:gd name="connsiteX26" fmla="*/ 3810 w 3810"/>
                              <a:gd name="connsiteY26" fmla="*/ 2858 h 7620"/>
                              <a:gd name="connsiteX27" fmla="*/ 3810 w 3810"/>
                              <a:gd name="connsiteY27" fmla="*/ 2858 h 7620"/>
                              <a:gd name="connsiteX28" fmla="*/ 3810 w 3810"/>
                              <a:gd name="connsiteY28" fmla="*/ 2858 h 7620"/>
                              <a:gd name="connsiteX29" fmla="*/ 3810 w 3810"/>
                              <a:gd name="connsiteY29" fmla="*/ 2858 h 7620"/>
                              <a:gd name="connsiteX30" fmla="*/ 3810 w 3810"/>
                              <a:gd name="connsiteY30" fmla="*/ 2858 h 7620"/>
                              <a:gd name="connsiteX31" fmla="*/ 3810 w 3810"/>
                              <a:gd name="connsiteY31" fmla="*/ 2858 h 7620"/>
                              <a:gd name="connsiteX32" fmla="*/ 3810 w 3810"/>
                              <a:gd name="connsiteY32" fmla="*/ 2858 h 7620"/>
                              <a:gd name="connsiteX33" fmla="*/ 3810 w 3810"/>
                              <a:gd name="connsiteY33" fmla="*/ 2858 h 7620"/>
                              <a:gd name="connsiteX34" fmla="*/ 3810 w 3810"/>
                              <a:gd name="connsiteY34" fmla="*/ 2858 h 7620"/>
                              <a:gd name="connsiteX35" fmla="*/ 3810 w 3810"/>
                              <a:gd name="connsiteY35" fmla="*/ 2858 h 7620"/>
                              <a:gd name="connsiteX36" fmla="*/ 3810 w 3810"/>
                              <a:gd name="connsiteY36" fmla="*/ 2858 h 7620"/>
                              <a:gd name="connsiteX37" fmla="*/ 3810 w 3810"/>
                              <a:gd name="connsiteY37" fmla="*/ 2858 h 7620"/>
                              <a:gd name="connsiteX38" fmla="*/ 3810 w 3810"/>
                              <a:gd name="connsiteY38" fmla="*/ 2858 h 7620"/>
                              <a:gd name="connsiteX39" fmla="*/ 3810 w 3810"/>
                              <a:gd name="connsiteY39" fmla="*/ 2858 h 7620"/>
                              <a:gd name="connsiteX40" fmla="*/ 3810 w 3810"/>
                              <a:gd name="connsiteY40" fmla="*/ 2858 h 7620"/>
                              <a:gd name="connsiteX41" fmla="*/ 3810 w 3810"/>
                              <a:gd name="connsiteY41" fmla="*/ 2858 h 7620"/>
                              <a:gd name="connsiteX42" fmla="*/ 3810 w 3810"/>
                              <a:gd name="connsiteY42" fmla="*/ 2858 h 7620"/>
                              <a:gd name="connsiteX43" fmla="*/ 3810 w 3810"/>
                              <a:gd name="connsiteY43" fmla="*/ 2858 h 7620"/>
                              <a:gd name="connsiteX44" fmla="*/ 3810 w 3810"/>
                              <a:gd name="connsiteY44" fmla="*/ 2858 h 7620"/>
                              <a:gd name="connsiteX45" fmla="*/ 3810 w 3810"/>
                              <a:gd name="connsiteY45" fmla="*/ 3810 h 7620"/>
                              <a:gd name="connsiteX46" fmla="*/ 3810 w 3810"/>
                              <a:gd name="connsiteY46" fmla="*/ 4763 h 7620"/>
                              <a:gd name="connsiteX47" fmla="*/ 3810 w 3810"/>
                              <a:gd name="connsiteY47" fmla="*/ 5715 h 7620"/>
                              <a:gd name="connsiteX48" fmla="*/ 3810 w 3810"/>
                              <a:gd name="connsiteY48" fmla="*/ 7620 h 7620"/>
                              <a:gd name="connsiteX49" fmla="*/ 3810 w 3810"/>
                              <a:gd name="connsiteY49" fmla="*/ 7620 h 7620"/>
                              <a:gd name="connsiteX50" fmla="*/ 3810 w 3810"/>
                              <a:gd name="connsiteY50" fmla="*/ 7620 h 7620"/>
                              <a:gd name="connsiteX51" fmla="*/ 3810 w 3810"/>
                              <a:gd name="connsiteY51" fmla="*/ 7620 h 7620"/>
                              <a:gd name="connsiteX52" fmla="*/ 3810 w 3810"/>
                              <a:gd name="connsiteY52" fmla="*/ 7620 h 7620"/>
                              <a:gd name="connsiteX53" fmla="*/ 3810 w 3810"/>
                              <a:gd name="connsiteY53" fmla="*/ 7620 h 7620"/>
                              <a:gd name="connsiteX54" fmla="*/ 3810 w 3810"/>
                              <a:gd name="connsiteY54" fmla="*/ 7620 h 7620"/>
                              <a:gd name="connsiteX55" fmla="*/ 3810 w 3810"/>
                              <a:gd name="connsiteY55" fmla="*/ 7620 h 7620"/>
                              <a:gd name="connsiteX56" fmla="*/ 3810 w 3810"/>
                              <a:gd name="connsiteY56" fmla="*/ 7620 h 7620"/>
                              <a:gd name="connsiteX57" fmla="*/ 3810 w 3810"/>
                              <a:gd name="connsiteY57" fmla="*/ 7620 h 7620"/>
                              <a:gd name="connsiteX58" fmla="*/ 3810 w 3810"/>
                              <a:gd name="connsiteY58" fmla="*/ 7620 h 7620"/>
                              <a:gd name="connsiteX59" fmla="*/ 3810 w 3810"/>
                              <a:gd name="connsiteY59" fmla="*/ 7620 h 7620"/>
                              <a:gd name="connsiteX60" fmla="*/ 3810 w 3810"/>
                              <a:gd name="connsiteY60" fmla="*/ 7620 h 7620"/>
                              <a:gd name="connsiteX61" fmla="*/ 3810 w 3810"/>
                              <a:gd name="connsiteY61" fmla="*/ 7620 h 7620"/>
                              <a:gd name="connsiteX62" fmla="*/ 3810 w 3810"/>
                              <a:gd name="connsiteY62" fmla="*/ 6667 h 7620"/>
                              <a:gd name="connsiteX63" fmla="*/ 2858 w 3810"/>
                              <a:gd name="connsiteY63" fmla="*/ 5715 h 7620"/>
                              <a:gd name="connsiteX64" fmla="*/ 2858 w 3810"/>
                              <a:gd name="connsiteY64" fmla="*/ 5715 h 7620"/>
                              <a:gd name="connsiteX65" fmla="*/ 2858 w 3810"/>
                              <a:gd name="connsiteY65" fmla="*/ 5715 h 7620"/>
                              <a:gd name="connsiteX66" fmla="*/ 2858 w 3810"/>
                              <a:gd name="connsiteY66" fmla="*/ 5715 h 7620"/>
                              <a:gd name="connsiteX67" fmla="*/ 2858 w 3810"/>
                              <a:gd name="connsiteY67" fmla="*/ 5715 h 7620"/>
                              <a:gd name="connsiteX68" fmla="*/ 2858 w 3810"/>
                              <a:gd name="connsiteY68" fmla="*/ 4763 h 7620"/>
                              <a:gd name="connsiteX69" fmla="*/ 2858 w 3810"/>
                              <a:gd name="connsiteY69" fmla="*/ 3810 h 7620"/>
                              <a:gd name="connsiteX70" fmla="*/ 2858 w 3810"/>
                              <a:gd name="connsiteY70" fmla="*/ 3810 h 7620"/>
                              <a:gd name="connsiteX71" fmla="*/ 2858 w 3810"/>
                              <a:gd name="connsiteY71" fmla="*/ 3810 h 7620"/>
                              <a:gd name="connsiteX72" fmla="*/ 1905 w 3810"/>
                              <a:gd name="connsiteY72" fmla="*/ 2858 h 7620"/>
                              <a:gd name="connsiteX73" fmla="*/ 1905 w 3810"/>
                              <a:gd name="connsiteY73" fmla="*/ 2858 h 7620"/>
                              <a:gd name="connsiteX74" fmla="*/ 1905 w 3810"/>
                              <a:gd name="connsiteY74" fmla="*/ 2858 h 7620"/>
                              <a:gd name="connsiteX75" fmla="*/ 1905 w 3810"/>
                              <a:gd name="connsiteY75" fmla="*/ 2858 h 7620"/>
                              <a:gd name="connsiteX76" fmla="*/ 1905 w 3810"/>
                              <a:gd name="connsiteY76" fmla="*/ 2858 h 7620"/>
                              <a:gd name="connsiteX77" fmla="*/ 1905 w 3810"/>
                              <a:gd name="connsiteY77" fmla="*/ 2858 h 7620"/>
                              <a:gd name="connsiteX78" fmla="*/ 0 w 3810"/>
                              <a:gd name="connsiteY78" fmla="*/ 1905 h 7620"/>
                              <a:gd name="connsiteX79" fmla="*/ 0 w 3810"/>
                              <a:gd name="connsiteY79" fmla="*/ 1905 h 7620"/>
                              <a:gd name="connsiteX80" fmla="*/ 0 w 3810"/>
                              <a:gd name="connsiteY80" fmla="*/ 1905 h 7620"/>
                              <a:gd name="connsiteX81" fmla="*/ 0 w 3810"/>
                              <a:gd name="connsiteY81" fmla="*/ 1905 h 7620"/>
                              <a:gd name="connsiteX82" fmla="*/ 0 w 3810"/>
                              <a:gd name="connsiteY82" fmla="*/ 1905 h 7620"/>
                              <a:gd name="connsiteX83" fmla="*/ 0 w 3810"/>
                              <a:gd name="connsiteY83" fmla="*/ 1905 h 7620"/>
                              <a:gd name="connsiteX84" fmla="*/ 2858 w 3810"/>
                              <a:gd name="connsiteY84" fmla="*/ 3810 h 7620"/>
                              <a:gd name="connsiteX85" fmla="*/ 2858 w 3810"/>
                              <a:gd name="connsiteY85" fmla="*/ 3810 h 7620"/>
                              <a:gd name="connsiteX86" fmla="*/ 2858 w 3810"/>
                              <a:gd name="connsiteY86" fmla="*/ 3810 h 7620"/>
                              <a:gd name="connsiteX87" fmla="*/ 2858 w 3810"/>
                              <a:gd name="connsiteY87" fmla="*/ 3810 h 7620"/>
                              <a:gd name="connsiteX88" fmla="*/ 2858 w 3810"/>
                              <a:gd name="connsiteY88" fmla="*/ 3810 h 7620"/>
                              <a:gd name="connsiteX89" fmla="*/ 2858 w 3810"/>
                              <a:gd name="connsiteY89" fmla="*/ 3810 h 7620"/>
                              <a:gd name="connsiteX90" fmla="*/ 2858 w 3810"/>
                              <a:gd name="connsiteY90" fmla="*/ 3810 h 7620"/>
                              <a:gd name="connsiteX91" fmla="*/ 2858 w 3810"/>
                              <a:gd name="connsiteY91" fmla="*/ 3810 h 7620"/>
                              <a:gd name="connsiteX92" fmla="*/ 2858 w 3810"/>
                              <a:gd name="connsiteY92" fmla="*/ 3810 h 7620"/>
                              <a:gd name="connsiteX93" fmla="*/ 2858 w 3810"/>
                              <a:gd name="connsiteY93" fmla="*/ 3810 h 7620"/>
                              <a:gd name="connsiteX94" fmla="*/ 2858 w 3810"/>
                              <a:gd name="connsiteY94" fmla="*/ 3810 h 7620"/>
                              <a:gd name="connsiteX95" fmla="*/ 2858 w 3810"/>
                              <a:gd name="connsiteY95" fmla="*/ 3810 h 7620"/>
                              <a:gd name="connsiteX96" fmla="*/ 2858 w 3810"/>
                              <a:gd name="connsiteY96" fmla="*/ 3810 h 7620"/>
                              <a:gd name="connsiteX97" fmla="*/ 2858 w 3810"/>
                              <a:gd name="connsiteY97" fmla="*/ 3810 h 7620"/>
                              <a:gd name="connsiteX98" fmla="*/ 2858 w 3810"/>
                              <a:gd name="connsiteY98" fmla="*/ 3810 h 7620"/>
                              <a:gd name="connsiteX99" fmla="*/ 2858 w 3810"/>
                              <a:gd name="connsiteY99" fmla="*/ 3810 h 7620"/>
                              <a:gd name="connsiteX100" fmla="*/ 2858 w 3810"/>
                              <a:gd name="connsiteY100" fmla="*/ 3810 h 7620"/>
                              <a:gd name="connsiteX101" fmla="*/ 2858 w 3810"/>
                              <a:gd name="connsiteY101" fmla="*/ 3810 h 7620"/>
                              <a:gd name="connsiteX102" fmla="*/ 2858 w 3810"/>
                              <a:gd name="connsiteY102" fmla="*/ 3810 h 7620"/>
                              <a:gd name="connsiteX103" fmla="*/ 2858 w 3810"/>
                              <a:gd name="connsiteY103" fmla="*/ 3810 h 7620"/>
                              <a:gd name="connsiteX104" fmla="*/ 2858 w 3810"/>
                              <a:gd name="connsiteY104" fmla="*/ 3810 h 7620"/>
                              <a:gd name="connsiteX105" fmla="*/ 2858 w 3810"/>
                              <a:gd name="connsiteY105" fmla="*/ 3810 h 7620"/>
                              <a:gd name="connsiteX106" fmla="*/ 2858 w 3810"/>
                              <a:gd name="connsiteY106" fmla="*/ 3810 h 7620"/>
                              <a:gd name="connsiteX107" fmla="*/ 2858 w 3810"/>
                              <a:gd name="connsiteY107" fmla="*/ 3810 h 7620"/>
                              <a:gd name="connsiteX108" fmla="*/ 2858 w 3810"/>
                              <a:gd name="connsiteY108" fmla="*/ 3810 h 7620"/>
                              <a:gd name="connsiteX109" fmla="*/ 2858 w 3810"/>
                              <a:gd name="connsiteY109" fmla="*/ 3810 h 7620"/>
                              <a:gd name="connsiteX110" fmla="*/ 2858 w 3810"/>
                              <a:gd name="connsiteY110" fmla="*/ 3810 h 7620"/>
                              <a:gd name="connsiteX111" fmla="*/ 2858 w 3810"/>
                              <a:gd name="connsiteY111" fmla="*/ 3810 h 7620"/>
                              <a:gd name="connsiteX112" fmla="*/ 2858 w 3810"/>
                              <a:gd name="connsiteY112" fmla="*/ 3810 h 7620"/>
                              <a:gd name="connsiteX113" fmla="*/ 2858 w 3810"/>
                              <a:gd name="connsiteY113" fmla="*/ 3810 h 7620"/>
                              <a:gd name="connsiteX114" fmla="*/ 2858 w 3810"/>
                              <a:gd name="connsiteY114" fmla="*/ 3810 h 7620"/>
                              <a:gd name="connsiteX115" fmla="*/ 2858 w 3810"/>
                              <a:gd name="connsiteY115" fmla="*/ 3810 h 7620"/>
                              <a:gd name="connsiteX116" fmla="*/ 2858 w 3810"/>
                              <a:gd name="connsiteY116" fmla="*/ 3810 h 7620"/>
                              <a:gd name="connsiteX117" fmla="*/ 2858 w 3810"/>
                              <a:gd name="connsiteY117" fmla="*/ 3810 h 7620"/>
                              <a:gd name="connsiteX118" fmla="*/ 2858 w 3810"/>
                              <a:gd name="connsiteY118" fmla="*/ 3810 h 76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</a:cxnLst>
                            <a:rect l="l" t="t" r="r" b="b"/>
                            <a:pathLst>
                              <a:path w="3810" h="7620">
                                <a:moveTo>
                                  <a:pt x="0" y="1905"/>
                                </a:moveTo>
                                <a:lnTo>
                                  <a:pt x="0" y="1905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952"/>
                                </a:cubicBezTo>
                                <a:cubicBezTo>
                                  <a:pt x="1905" y="952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1905"/>
                                  <a:pt x="2858" y="1905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3810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5715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lnTo>
                                  <a:pt x="3810" y="7620"/>
                                </a:lnTo>
                                <a:cubicBezTo>
                                  <a:pt x="3810" y="7620"/>
                                  <a:pt x="3810" y="7620"/>
                                  <a:pt x="3810" y="7620"/>
                                </a:cubicBezTo>
                                <a:cubicBezTo>
                                  <a:pt x="3810" y="7620"/>
                                  <a:pt x="3810" y="7620"/>
                                  <a:pt x="3810" y="7620"/>
                                </a:cubicBezTo>
                                <a:cubicBezTo>
                                  <a:pt x="3810" y="7620"/>
                                  <a:pt x="3810" y="7620"/>
                                  <a:pt x="3810" y="7620"/>
                                </a:cubicBezTo>
                                <a:cubicBezTo>
                                  <a:pt x="3810" y="7620"/>
                                  <a:pt x="3810" y="7620"/>
                                  <a:pt x="3810" y="6667"/>
                                </a:cubicBezTo>
                                <a:cubicBezTo>
                                  <a:pt x="3810" y="6667"/>
                                  <a:pt x="3810" y="5715"/>
                                  <a:pt x="2858" y="5715"/>
                                </a:cubicBezTo>
                                <a:lnTo>
                                  <a:pt x="2858" y="5715"/>
                                </a:lnTo>
                                <a:lnTo>
                                  <a:pt x="2858" y="5715"/>
                                </a:lnTo>
                                <a:lnTo>
                                  <a:pt x="2858" y="5715"/>
                                </a:lnTo>
                                <a:lnTo>
                                  <a:pt x="2858" y="5715"/>
                                </a:lnTo>
                                <a:cubicBezTo>
                                  <a:pt x="2858" y="5715"/>
                                  <a:pt x="2858" y="5715"/>
                                  <a:pt x="2858" y="4763"/>
                                </a:cubicBezTo>
                                <a:cubicBezTo>
                                  <a:pt x="2858" y="4763"/>
                                  <a:pt x="2858" y="4763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cubicBezTo>
                                  <a:pt x="2858" y="3810"/>
                                  <a:pt x="2858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0" y="2858"/>
                                  <a:pt x="0" y="2858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lose/>
                                <a:moveTo>
                                  <a:pt x="2858" y="3810"/>
                                </a:move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cubicBezTo>
                                  <a:pt x="2858" y="3810"/>
                                  <a:pt x="2858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cubicBezTo>
                                  <a:pt x="2858" y="3810"/>
                                  <a:pt x="2858" y="3810"/>
                                  <a:pt x="2858" y="3810"/>
                                </a:cubicBezTo>
                                <a:cubicBezTo>
                                  <a:pt x="3810" y="3810"/>
                                  <a:pt x="3810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cubicBezTo>
                                  <a:pt x="3810" y="3810"/>
                                  <a:pt x="3810" y="3810"/>
                                  <a:pt x="2858" y="3810"/>
                                </a:cubicBezTo>
                                <a:cubicBezTo>
                                  <a:pt x="3810" y="3810"/>
                                  <a:pt x="3810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cubicBezTo>
                                  <a:pt x="3810" y="3810"/>
                                  <a:pt x="3810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lnTo>
                                  <a:pt x="2858" y="3810"/>
                                </a:lnTo>
                                <a:cubicBezTo>
                                  <a:pt x="3810" y="3810"/>
                                  <a:pt x="3810" y="3810"/>
                                  <a:pt x="2858" y="3810"/>
                                </a:cubicBezTo>
                                <a:cubicBezTo>
                                  <a:pt x="2858" y="3810"/>
                                  <a:pt x="2858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cubicBezTo>
                                  <a:pt x="2858" y="3810"/>
                                  <a:pt x="2858" y="3810"/>
                                  <a:pt x="2858" y="3810"/>
                                </a:cubicBezTo>
                                <a:lnTo>
                                  <a:pt x="2858" y="381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CC213E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38" name="任意多边形: 形状 1921"/>
                        <p:cNvSpPr/>
                        <p:nvPr/>
                      </p:nvSpPr>
                      <p:spPr>
                        <a:xfrm>
                          <a:off x="4463414" y="3535053"/>
                          <a:ext cx="2857" cy="5388"/>
                        </a:xfrm>
                        <a:custGeom>
                          <a:avLst/>
                          <a:gdLst>
                            <a:gd name="connsiteX0" fmla="*/ 952 w 2857"/>
                            <a:gd name="connsiteY0" fmla="*/ 626 h 5388"/>
                            <a:gd name="connsiteX1" fmla="*/ 952 w 2857"/>
                            <a:gd name="connsiteY1" fmla="*/ 626 h 5388"/>
                            <a:gd name="connsiteX2" fmla="*/ 952 w 2857"/>
                            <a:gd name="connsiteY2" fmla="*/ 626 h 5388"/>
                            <a:gd name="connsiteX3" fmla="*/ 952 w 2857"/>
                            <a:gd name="connsiteY3" fmla="*/ 626 h 5388"/>
                            <a:gd name="connsiteX4" fmla="*/ 952 w 2857"/>
                            <a:gd name="connsiteY4" fmla="*/ 626 h 5388"/>
                            <a:gd name="connsiteX5" fmla="*/ 952 w 2857"/>
                            <a:gd name="connsiteY5" fmla="*/ 626 h 5388"/>
                            <a:gd name="connsiteX6" fmla="*/ 0 w 2857"/>
                            <a:gd name="connsiteY6" fmla="*/ 1578 h 5388"/>
                            <a:gd name="connsiteX7" fmla="*/ 0 w 2857"/>
                            <a:gd name="connsiteY7" fmla="*/ 1578 h 5388"/>
                            <a:gd name="connsiteX8" fmla="*/ 0 w 2857"/>
                            <a:gd name="connsiteY8" fmla="*/ 1578 h 5388"/>
                            <a:gd name="connsiteX9" fmla="*/ 0 w 2857"/>
                            <a:gd name="connsiteY9" fmla="*/ 1578 h 5388"/>
                            <a:gd name="connsiteX10" fmla="*/ 0 w 2857"/>
                            <a:gd name="connsiteY10" fmla="*/ 1578 h 5388"/>
                            <a:gd name="connsiteX11" fmla="*/ 0 w 2857"/>
                            <a:gd name="connsiteY11" fmla="*/ 1578 h 5388"/>
                            <a:gd name="connsiteX12" fmla="*/ 0 w 2857"/>
                            <a:gd name="connsiteY12" fmla="*/ 1578 h 5388"/>
                            <a:gd name="connsiteX13" fmla="*/ 0 w 2857"/>
                            <a:gd name="connsiteY13" fmla="*/ 1578 h 5388"/>
                            <a:gd name="connsiteX14" fmla="*/ 0 w 2857"/>
                            <a:gd name="connsiteY14" fmla="*/ 1578 h 5388"/>
                            <a:gd name="connsiteX15" fmla="*/ 0 w 2857"/>
                            <a:gd name="connsiteY15" fmla="*/ 1578 h 5388"/>
                            <a:gd name="connsiteX16" fmla="*/ 0 w 2857"/>
                            <a:gd name="connsiteY16" fmla="*/ 1578 h 5388"/>
                            <a:gd name="connsiteX17" fmla="*/ 0 w 2857"/>
                            <a:gd name="connsiteY17" fmla="*/ 1578 h 5388"/>
                            <a:gd name="connsiteX18" fmla="*/ 0 w 2857"/>
                            <a:gd name="connsiteY18" fmla="*/ 1578 h 5388"/>
                            <a:gd name="connsiteX19" fmla="*/ 0 w 2857"/>
                            <a:gd name="connsiteY19" fmla="*/ 1578 h 5388"/>
                            <a:gd name="connsiteX20" fmla="*/ 0 w 2857"/>
                            <a:gd name="connsiteY20" fmla="*/ 1578 h 5388"/>
                            <a:gd name="connsiteX21" fmla="*/ 0 w 2857"/>
                            <a:gd name="connsiteY21" fmla="*/ 1578 h 5388"/>
                            <a:gd name="connsiteX22" fmla="*/ 0 w 2857"/>
                            <a:gd name="connsiteY22" fmla="*/ 1578 h 5388"/>
                            <a:gd name="connsiteX23" fmla="*/ 0 w 2857"/>
                            <a:gd name="connsiteY23" fmla="*/ 1578 h 5388"/>
                            <a:gd name="connsiteX24" fmla="*/ 0 w 2857"/>
                            <a:gd name="connsiteY24" fmla="*/ 1578 h 5388"/>
                            <a:gd name="connsiteX25" fmla="*/ 0 w 2857"/>
                            <a:gd name="connsiteY25" fmla="*/ 1578 h 5388"/>
                            <a:gd name="connsiteX26" fmla="*/ 0 w 2857"/>
                            <a:gd name="connsiteY26" fmla="*/ 1578 h 5388"/>
                            <a:gd name="connsiteX27" fmla="*/ 0 w 2857"/>
                            <a:gd name="connsiteY27" fmla="*/ 1578 h 5388"/>
                            <a:gd name="connsiteX28" fmla="*/ 0 w 2857"/>
                            <a:gd name="connsiteY28" fmla="*/ 1578 h 5388"/>
                            <a:gd name="connsiteX29" fmla="*/ 0 w 2857"/>
                            <a:gd name="connsiteY29" fmla="*/ 1578 h 5388"/>
                            <a:gd name="connsiteX30" fmla="*/ 0 w 2857"/>
                            <a:gd name="connsiteY30" fmla="*/ 1578 h 5388"/>
                            <a:gd name="connsiteX31" fmla="*/ 0 w 2857"/>
                            <a:gd name="connsiteY31" fmla="*/ 1578 h 5388"/>
                            <a:gd name="connsiteX32" fmla="*/ 0 w 2857"/>
                            <a:gd name="connsiteY32" fmla="*/ 1578 h 5388"/>
                            <a:gd name="connsiteX33" fmla="*/ 0 w 2857"/>
                            <a:gd name="connsiteY33" fmla="*/ 1578 h 5388"/>
                            <a:gd name="connsiteX34" fmla="*/ 0 w 2857"/>
                            <a:gd name="connsiteY34" fmla="*/ 2531 h 5388"/>
                            <a:gd name="connsiteX35" fmla="*/ 0 w 2857"/>
                            <a:gd name="connsiteY35" fmla="*/ 3483 h 5388"/>
                            <a:gd name="connsiteX36" fmla="*/ 0 w 2857"/>
                            <a:gd name="connsiteY36" fmla="*/ 5388 h 5388"/>
                            <a:gd name="connsiteX37" fmla="*/ 0 w 2857"/>
                            <a:gd name="connsiteY37" fmla="*/ 5388 h 5388"/>
                            <a:gd name="connsiteX38" fmla="*/ 0 w 2857"/>
                            <a:gd name="connsiteY38" fmla="*/ 5388 h 5388"/>
                            <a:gd name="connsiteX39" fmla="*/ 0 w 2857"/>
                            <a:gd name="connsiteY39" fmla="*/ 5388 h 5388"/>
                            <a:gd name="connsiteX40" fmla="*/ 0 w 2857"/>
                            <a:gd name="connsiteY40" fmla="*/ 5388 h 5388"/>
                            <a:gd name="connsiteX41" fmla="*/ 0 w 2857"/>
                            <a:gd name="connsiteY41" fmla="*/ 5388 h 5388"/>
                            <a:gd name="connsiteX42" fmla="*/ 0 w 2857"/>
                            <a:gd name="connsiteY42" fmla="*/ 5388 h 5388"/>
                            <a:gd name="connsiteX43" fmla="*/ 0 w 2857"/>
                            <a:gd name="connsiteY43" fmla="*/ 5388 h 5388"/>
                            <a:gd name="connsiteX44" fmla="*/ 0 w 2857"/>
                            <a:gd name="connsiteY44" fmla="*/ 5388 h 5388"/>
                            <a:gd name="connsiteX45" fmla="*/ 0 w 2857"/>
                            <a:gd name="connsiteY45" fmla="*/ 5388 h 5388"/>
                            <a:gd name="connsiteX46" fmla="*/ 0 w 2857"/>
                            <a:gd name="connsiteY46" fmla="*/ 5388 h 5388"/>
                            <a:gd name="connsiteX47" fmla="*/ 952 w 2857"/>
                            <a:gd name="connsiteY47" fmla="*/ 4436 h 5388"/>
                            <a:gd name="connsiteX48" fmla="*/ 1905 w 2857"/>
                            <a:gd name="connsiteY48" fmla="*/ 3483 h 5388"/>
                            <a:gd name="connsiteX49" fmla="*/ 2858 w 2857"/>
                            <a:gd name="connsiteY49" fmla="*/ 2531 h 5388"/>
                            <a:gd name="connsiteX50" fmla="*/ 2858 w 2857"/>
                            <a:gd name="connsiteY50" fmla="*/ 2531 h 5388"/>
                            <a:gd name="connsiteX51" fmla="*/ 2858 w 2857"/>
                            <a:gd name="connsiteY51" fmla="*/ 2531 h 5388"/>
                            <a:gd name="connsiteX52" fmla="*/ 2858 w 2857"/>
                            <a:gd name="connsiteY52" fmla="*/ 2531 h 5388"/>
                            <a:gd name="connsiteX53" fmla="*/ 2858 w 2857"/>
                            <a:gd name="connsiteY53" fmla="*/ 2531 h 5388"/>
                            <a:gd name="connsiteX54" fmla="*/ 2858 w 2857"/>
                            <a:gd name="connsiteY54" fmla="*/ 2531 h 5388"/>
                            <a:gd name="connsiteX55" fmla="*/ 2858 w 2857"/>
                            <a:gd name="connsiteY55" fmla="*/ 2531 h 5388"/>
                            <a:gd name="connsiteX56" fmla="*/ 2858 w 2857"/>
                            <a:gd name="connsiteY56" fmla="*/ 2531 h 5388"/>
                            <a:gd name="connsiteX57" fmla="*/ 2858 w 2857"/>
                            <a:gd name="connsiteY57" fmla="*/ 2531 h 5388"/>
                            <a:gd name="connsiteX58" fmla="*/ 2858 w 2857"/>
                            <a:gd name="connsiteY58" fmla="*/ 2531 h 5388"/>
                            <a:gd name="connsiteX59" fmla="*/ 2858 w 2857"/>
                            <a:gd name="connsiteY59" fmla="*/ 2531 h 5388"/>
                            <a:gd name="connsiteX60" fmla="*/ 2858 w 2857"/>
                            <a:gd name="connsiteY60" fmla="*/ 2531 h 5388"/>
                            <a:gd name="connsiteX61" fmla="*/ 2858 w 2857"/>
                            <a:gd name="connsiteY61" fmla="*/ 2531 h 5388"/>
                            <a:gd name="connsiteX62" fmla="*/ 2858 w 2857"/>
                            <a:gd name="connsiteY62" fmla="*/ 2531 h 5388"/>
                            <a:gd name="connsiteX63" fmla="*/ 2858 w 2857"/>
                            <a:gd name="connsiteY63" fmla="*/ 2531 h 5388"/>
                            <a:gd name="connsiteX64" fmla="*/ 2858 w 2857"/>
                            <a:gd name="connsiteY64" fmla="*/ 2531 h 5388"/>
                            <a:gd name="connsiteX65" fmla="*/ 2858 w 2857"/>
                            <a:gd name="connsiteY65" fmla="*/ 2531 h 5388"/>
                            <a:gd name="connsiteX66" fmla="*/ 2858 w 2857"/>
                            <a:gd name="connsiteY66" fmla="*/ 2531 h 5388"/>
                            <a:gd name="connsiteX67" fmla="*/ 2858 w 2857"/>
                            <a:gd name="connsiteY67" fmla="*/ 2531 h 5388"/>
                            <a:gd name="connsiteX68" fmla="*/ 2858 w 2857"/>
                            <a:gd name="connsiteY68" fmla="*/ 2531 h 5388"/>
                            <a:gd name="connsiteX69" fmla="*/ 2858 w 2857"/>
                            <a:gd name="connsiteY69" fmla="*/ 2531 h 5388"/>
                            <a:gd name="connsiteX70" fmla="*/ 2858 w 2857"/>
                            <a:gd name="connsiteY70" fmla="*/ 2531 h 5388"/>
                            <a:gd name="connsiteX71" fmla="*/ 2858 w 2857"/>
                            <a:gd name="connsiteY71" fmla="*/ 2531 h 5388"/>
                            <a:gd name="connsiteX72" fmla="*/ 2858 w 2857"/>
                            <a:gd name="connsiteY72" fmla="*/ 2531 h 5388"/>
                            <a:gd name="connsiteX73" fmla="*/ 2858 w 2857"/>
                            <a:gd name="connsiteY73" fmla="*/ 2531 h 5388"/>
                            <a:gd name="connsiteX74" fmla="*/ 2858 w 2857"/>
                            <a:gd name="connsiteY74" fmla="*/ 2531 h 5388"/>
                            <a:gd name="connsiteX75" fmla="*/ 2858 w 2857"/>
                            <a:gd name="connsiteY75" fmla="*/ 2531 h 5388"/>
                            <a:gd name="connsiteX76" fmla="*/ 2858 w 2857"/>
                            <a:gd name="connsiteY76" fmla="*/ 2531 h 5388"/>
                            <a:gd name="connsiteX77" fmla="*/ 2858 w 2857"/>
                            <a:gd name="connsiteY77" fmla="*/ 2531 h 5388"/>
                            <a:gd name="connsiteX78" fmla="*/ 2858 w 2857"/>
                            <a:gd name="connsiteY78" fmla="*/ 2531 h 5388"/>
                            <a:gd name="connsiteX79" fmla="*/ 2858 w 2857"/>
                            <a:gd name="connsiteY79" fmla="*/ 2531 h 5388"/>
                            <a:gd name="connsiteX80" fmla="*/ 2858 w 2857"/>
                            <a:gd name="connsiteY80" fmla="*/ 2531 h 5388"/>
                            <a:gd name="connsiteX81" fmla="*/ 2858 w 2857"/>
                            <a:gd name="connsiteY81" fmla="*/ 2531 h 5388"/>
                            <a:gd name="connsiteX82" fmla="*/ 2858 w 2857"/>
                            <a:gd name="connsiteY82" fmla="*/ 2531 h 5388"/>
                            <a:gd name="connsiteX83" fmla="*/ 2858 w 2857"/>
                            <a:gd name="connsiteY83" fmla="*/ 2531 h 5388"/>
                            <a:gd name="connsiteX84" fmla="*/ 2858 w 2857"/>
                            <a:gd name="connsiteY84" fmla="*/ 2531 h 5388"/>
                            <a:gd name="connsiteX85" fmla="*/ 2858 w 2857"/>
                            <a:gd name="connsiteY85" fmla="*/ 2531 h 5388"/>
                            <a:gd name="connsiteX86" fmla="*/ 2858 w 2857"/>
                            <a:gd name="connsiteY86" fmla="*/ 2531 h 5388"/>
                            <a:gd name="connsiteX87" fmla="*/ 2858 w 2857"/>
                            <a:gd name="connsiteY87" fmla="*/ 2531 h 5388"/>
                            <a:gd name="connsiteX88" fmla="*/ 2858 w 2857"/>
                            <a:gd name="connsiteY88" fmla="*/ 2531 h 5388"/>
                            <a:gd name="connsiteX89" fmla="*/ 2858 w 2857"/>
                            <a:gd name="connsiteY89" fmla="*/ 2531 h 5388"/>
                            <a:gd name="connsiteX90" fmla="*/ 2858 w 2857"/>
                            <a:gd name="connsiteY90" fmla="*/ 2531 h 5388"/>
                            <a:gd name="connsiteX91" fmla="*/ 2858 w 2857"/>
                            <a:gd name="connsiteY91" fmla="*/ 2531 h 5388"/>
                            <a:gd name="connsiteX92" fmla="*/ 2858 w 2857"/>
                            <a:gd name="connsiteY92" fmla="*/ 2531 h 5388"/>
                            <a:gd name="connsiteX93" fmla="*/ 2858 w 2857"/>
                            <a:gd name="connsiteY93" fmla="*/ 2531 h 5388"/>
                            <a:gd name="connsiteX94" fmla="*/ 2858 w 2857"/>
                            <a:gd name="connsiteY94" fmla="*/ 2531 h 5388"/>
                            <a:gd name="connsiteX95" fmla="*/ 2858 w 2857"/>
                            <a:gd name="connsiteY95" fmla="*/ 2531 h 5388"/>
                            <a:gd name="connsiteX96" fmla="*/ 2858 w 2857"/>
                            <a:gd name="connsiteY96" fmla="*/ 2531 h 5388"/>
                            <a:gd name="connsiteX97" fmla="*/ 2858 w 2857"/>
                            <a:gd name="connsiteY97" fmla="*/ 2531 h 5388"/>
                            <a:gd name="connsiteX98" fmla="*/ 2858 w 2857"/>
                            <a:gd name="connsiteY98" fmla="*/ 2531 h 5388"/>
                            <a:gd name="connsiteX99" fmla="*/ 2858 w 2857"/>
                            <a:gd name="connsiteY99" fmla="*/ 2531 h 5388"/>
                            <a:gd name="connsiteX100" fmla="*/ 2858 w 2857"/>
                            <a:gd name="connsiteY100" fmla="*/ 2531 h 5388"/>
                            <a:gd name="connsiteX101" fmla="*/ 2858 w 2857"/>
                            <a:gd name="connsiteY101" fmla="*/ 2531 h 5388"/>
                            <a:gd name="connsiteX102" fmla="*/ 2858 w 2857"/>
                            <a:gd name="connsiteY102" fmla="*/ 2531 h 5388"/>
                            <a:gd name="connsiteX103" fmla="*/ 2858 w 2857"/>
                            <a:gd name="connsiteY103" fmla="*/ 2531 h 5388"/>
                            <a:gd name="connsiteX104" fmla="*/ 2858 w 2857"/>
                            <a:gd name="connsiteY104" fmla="*/ 2531 h 5388"/>
                            <a:gd name="connsiteX105" fmla="*/ 2858 w 2857"/>
                            <a:gd name="connsiteY105" fmla="*/ 2531 h 5388"/>
                            <a:gd name="connsiteX106" fmla="*/ 2858 w 2857"/>
                            <a:gd name="connsiteY106" fmla="*/ 2531 h 5388"/>
                            <a:gd name="connsiteX107" fmla="*/ 2858 w 2857"/>
                            <a:gd name="connsiteY107" fmla="*/ 2531 h 5388"/>
                            <a:gd name="connsiteX108" fmla="*/ 2858 w 2857"/>
                            <a:gd name="connsiteY108" fmla="*/ 2531 h 5388"/>
                            <a:gd name="connsiteX109" fmla="*/ 2858 w 2857"/>
                            <a:gd name="connsiteY109" fmla="*/ 2531 h 5388"/>
                            <a:gd name="connsiteX110" fmla="*/ 2858 w 2857"/>
                            <a:gd name="connsiteY110" fmla="*/ 2531 h 5388"/>
                            <a:gd name="connsiteX111" fmla="*/ 2858 w 2857"/>
                            <a:gd name="connsiteY111" fmla="*/ 2531 h 5388"/>
                            <a:gd name="connsiteX112" fmla="*/ 2858 w 2857"/>
                            <a:gd name="connsiteY112" fmla="*/ 2531 h 5388"/>
                            <a:gd name="connsiteX113" fmla="*/ 2858 w 2857"/>
                            <a:gd name="connsiteY113" fmla="*/ 2531 h 5388"/>
                            <a:gd name="connsiteX114" fmla="*/ 2858 w 2857"/>
                            <a:gd name="connsiteY114" fmla="*/ 2531 h 5388"/>
                            <a:gd name="connsiteX115" fmla="*/ 2858 w 2857"/>
                            <a:gd name="connsiteY115" fmla="*/ 2531 h 5388"/>
                            <a:gd name="connsiteX116" fmla="*/ 2858 w 2857"/>
                            <a:gd name="connsiteY116" fmla="*/ 2531 h 5388"/>
                            <a:gd name="connsiteX117" fmla="*/ 2858 w 2857"/>
                            <a:gd name="connsiteY117" fmla="*/ 2531 h 5388"/>
                            <a:gd name="connsiteX118" fmla="*/ 2858 w 2857"/>
                            <a:gd name="connsiteY118" fmla="*/ 2531 h 5388"/>
                            <a:gd name="connsiteX119" fmla="*/ 1905 w 2857"/>
                            <a:gd name="connsiteY119" fmla="*/ 626 h 5388"/>
                            <a:gd name="connsiteX120" fmla="*/ 1905 w 2857"/>
                            <a:gd name="connsiteY120" fmla="*/ 626 h 5388"/>
                            <a:gd name="connsiteX121" fmla="*/ 1905 w 2857"/>
                            <a:gd name="connsiteY121" fmla="*/ 626 h 5388"/>
                            <a:gd name="connsiteX122" fmla="*/ 952 w 2857"/>
                            <a:gd name="connsiteY122" fmla="*/ 1578 h 5388"/>
                            <a:gd name="connsiteX123" fmla="*/ 952 w 2857"/>
                            <a:gd name="connsiteY123" fmla="*/ 1578 h 5388"/>
                            <a:gd name="connsiteX124" fmla="*/ 952 w 2857"/>
                            <a:gd name="connsiteY124" fmla="*/ 1578 h 5388"/>
                            <a:gd name="connsiteX125" fmla="*/ 952 w 2857"/>
                            <a:gd name="connsiteY125" fmla="*/ 1578 h 5388"/>
                            <a:gd name="connsiteX126" fmla="*/ 952 w 2857"/>
                            <a:gd name="connsiteY126" fmla="*/ 626 h 5388"/>
                            <a:gd name="connsiteX127" fmla="*/ 952 w 2857"/>
                            <a:gd name="connsiteY127" fmla="*/ 626 h 538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</a:cxnLst>
                          <a:rect l="l" t="t" r="r" b="b"/>
                          <a:pathLst>
                            <a:path w="2857" h="5388">
                              <a:moveTo>
                                <a:pt x="952" y="626"/>
                              </a:moveTo>
                              <a:lnTo>
                                <a:pt x="952" y="626"/>
                              </a:lnTo>
                              <a:cubicBezTo>
                                <a:pt x="952" y="626"/>
                                <a:pt x="952" y="626"/>
                                <a:pt x="952" y="626"/>
                              </a:cubicBezTo>
                              <a:cubicBezTo>
                                <a:pt x="952" y="626"/>
                                <a:pt x="952" y="626"/>
                                <a:pt x="952" y="626"/>
                              </a:cubicBezTo>
                              <a:cubicBezTo>
                                <a:pt x="952" y="1578"/>
                                <a:pt x="952" y="1578"/>
                                <a:pt x="952" y="626"/>
                              </a:cubicBezTo>
                              <a:lnTo>
                                <a:pt x="952" y="626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cubicBezTo>
                                <a:pt x="0" y="1578"/>
                                <a:pt x="0" y="1578"/>
                                <a:pt x="0" y="1578"/>
                              </a:cubicBez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1578"/>
                              </a:lnTo>
                              <a:lnTo>
                                <a:pt x="0" y="2531"/>
                              </a:lnTo>
                              <a:lnTo>
                                <a:pt x="0" y="3483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lnTo>
                                <a:pt x="0" y="5388"/>
                              </a:lnTo>
                              <a:cubicBezTo>
                                <a:pt x="0" y="5388"/>
                                <a:pt x="0" y="5388"/>
                                <a:pt x="0" y="5388"/>
                              </a:cubicBezTo>
                              <a:lnTo>
                                <a:pt x="0" y="5388"/>
                              </a:lnTo>
                              <a:cubicBezTo>
                                <a:pt x="0" y="5388"/>
                                <a:pt x="0" y="5388"/>
                                <a:pt x="0" y="5388"/>
                              </a:cubicBezTo>
                              <a:cubicBezTo>
                                <a:pt x="0" y="5388"/>
                                <a:pt x="952" y="4436"/>
                                <a:pt x="952" y="4436"/>
                              </a:cubicBezTo>
                              <a:cubicBezTo>
                                <a:pt x="952" y="4436"/>
                                <a:pt x="952" y="4436"/>
                                <a:pt x="1905" y="3483"/>
                              </a:cubicBezTo>
                              <a:cubicBezTo>
                                <a:pt x="1905" y="3483"/>
                                <a:pt x="1905" y="3483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lnTo>
                                <a:pt x="2858" y="2531"/>
                              </a:ln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cubicBezTo>
                                <a:pt x="2858" y="2531"/>
                                <a:pt x="2858" y="2531"/>
                                <a:pt x="2858" y="2531"/>
                              </a:cubicBezTo>
                              <a:lnTo>
                                <a:pt x="1905" y="626"/>
                              </a:lnTo>
                              <a:cubicBezTo>
                                <a:pt x="1905" y="626"/>
                                <a:pt x="1905" y="626"/>
                                <a:pt x="1905" y="626"/>
                              </a:cubicBezTo>
                              <a:cubicBezTo>
                                <a:pt x="1905" y="626"/>
                                <a:pt x="1905" y="626"/>
                                <a:pt x="1905" y="626"/>
                              </a:cubicBezTo>
                              <a:cubicBezTo>
                                <a:pt x="1905" y="626"/>
                                <a:pt x="1905" y="626"/>
                                <a:pt x="952" y="1578"/>
                              </a:cubicBezTo>
                              <a:lnTo>
                                <a:pt x="952" y="1578"/>
                              </a:lnTo>
                              <a:lnTo>
                                <a:pt x="952" y="1578"/>
                              </a:lnTo>
                              <a:lnTo>
                                <a:pt x="952" y="1578"/>
                              </a:lnTo>
                              <a:cubicBezTo>
                                <a:pt x="1905" y="-327"/>
                                <a:pt x="1905" y="-327"/>
                                <a:pt x="952" y="626"/>
                              </a:cubicBezTo>
                              <a:cubicBezTo>
                                <a:pt x="1905" y="626"/>
                                <a:pt x="1905" y="626"/>
                                <a:pt x="952" y="62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CC213E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2039" name="图形 2"/>
                  <p:cNvGrpSpPr/>
                  <p:nvPr/>
                </p:nvGrpSpPr>
                <p:grpSpPr>
                  <a:xfrm>
                    <a:off x="4427220" y="3508057"/>
                    <a:ext cx="33337" cy="22859"/>
                    <a:chOff x="4427220" y="3508057"/>
                    <a:chExt cx="33337" cy="22859"/>
                  </a:xfrm>
                </p:grpSpPr>
                <p:grpSp>
                  <p:nvGrpSpPr>
                    <p:cNvPr id="2040" name="图形 2"/>
                    <p:cNvGrpSpPr/>
                    <p:nvPr/>
                  </p:nvGrpSpPr>
                  <p:grpSpPr>
                    <a:xfrm>
                      <a:off x="4429125" y="3508057"/>
                      <a:ext cx="4762" cy="4762"/>
                      <a:chOff x="4429125" y="3508057"/>
                      <a:chExt cx="4762" cy="4762"/>
                    </a:xfrm>
                  </p:grpSpPr>
                  <p:sp>
                    <p:nvSpPr>
                      <p:cNvPr id="2041" name="任意多边形: 形状 1924"/>
                      <p:cNvSpPr/>
                      <p:nvPr/>
                    </p:nvSpPr>
                    <p:spPr>
                      <a:xfrm>
                        <a:off x="4429125" y="3508057"/>
                        <a:ext cx="4762" cy="4762"/>
                      </a:xfrm>
                      <a:custGeom>
                        <a:avLst/>
                        <a:gdLst>
                          <a:gd name="connsiteX0" fmla="*/ 1905 w 4762"/>
                          <a:gd name="connsiteY0" fmla="*/ 3810 h 4762"/>
                          <a:gd name="connsiteX1" fmla="*/ 3810 w 4762"/>
                          <a:gd name="connsiteY1" fmla="*/ 4763 h 4762"/>
                          <a:gd name="connsiteX2" fmla="*/ 4763 w 4762"/>
                          <a:gd name="connsiteY2" fmla="*/ 2858 h 4762"/>
                          <a:gd name="connsiteX3" fmla="*/ 3810 w 4762"/>
                          <a:gd name="connsiteY3" fmla="*/ 952 h 4762"/>
                          <a:gd name="connsiteX4" fmla="*/ 1905 w 4762"/>
                          <a:gd name="connsiteY4" fmla="*/ 0 h 4762"/>
                          <a:gd name="connsiteX5" fmla="*/ 0 w 4762"/>
                          <a:gd name="connsiteY5" fmla="*/ 1905 h 4762"/>
                          <a:gd name="connsiteX6" fmla="*/ 1905 w 4762"/>
                          <a:gd name="connsiteY6" fmla="*/ 381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4762" h="4762">
                            <a:moveTo>
                              <a:pt x="1905" y="3810"/>
                            </a:moveTo>
                            <a:cubicBezTo>
                              <a:pt x="1905" y="4763"/>
                              <a:pt x="2858" y="4763"/>
                              <a:pt x="3810" y="4763"/>
                            </a:cubicBezTo>
                            <a:cubicBezTo>
                              <a:pt x="4763" y="4763"/>
                              <a:pt x="4763" y="3810"/>
                              <a:pt x="4763" y="2858"/>
                            </a:cubicBezTo>
                            <a:cubicBezTo>
                              <a:pt x="4763" y="1905"/>
                              <a:pt x="4763" y="1905"/>
                              <a:pt x="3810" y="952"/>
                            </a:cubicBezTo>
                            <a:cubicBezTo>
                              <a:pt x="3810" y="0"/>
                              <a:pt x="2858" y="0"/>
                              <a:pt x="1905" y="0"/>
                            </a:cubicBezTo>
                            <a:cubicBezTo>
                              <a:pt x="952" y="0"/>
                              <a:pt x="952" y="952"/>
                              <a:pt x="0" y="1905"/>
                            </a:cubicBezTo>
                            <a:cubicBezTo>
                              <a:pt x="952" y="2858"/>
                              <a:pt x="1905" y="3810"/>
                              <a:pt x="1905" y="3810"/>
                            </a:cubicBezTo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042" name="图形 2"/>
                      <p:cNvGrpSpPr/>
                      <p:nvPr/>
                    </p:nvGrpSpPr>
                    <p:grpSpPr>
                      <a:xfrm>
                        <a:off x="4430077" y="3508057"/>
                        <a:ext cx="1905" cy="3809"/>
                        <a:chOff x="4430077" y="3508057"/>
                        <a:chExt cx="1905" cy="3809"/>
                      </a:xfrm>
                    </p:grpSpPr>
                    <p:grpSp>
                      <p:nvGrpSpPr>
                        <p:cNvPr id="2043" name="图形 2"/>
                        <p:cNvGrpSpPr/>
                        <p:nvPr/>
                      </p:nvGrpSpPr>
                      <p:grpSpPr>
                        <a:xfrm>
                          <a:off x="4430077" y="3508057"/>
                          <a:ext cx="1905" cy="1666"/>
                          <a:chOff x="4430077" y="3508057"/>
                          <a:chExt cx="1905" cy="1666"/>
                        </a:xfrm>
                      </p:grpSpPr>
                      <p:sp>
                        <p:nvSpPr>
                          <p:cNvPr id="2044" name="任意多边形: 形状 1927"/>
                          <p:cNvSpPr/>
                          <p:nvPr/>
                        </p:nvSpPr>
                        <p:spPr>
                          <a:xfrm>
                            <a:off x="4431982" y="350805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45" name="任意多边形: 形状 1928"/>
                          <p:cNvSpPr/>
                          <p:nvPr/>
                        </p:nvSpPr>
                        <p:spPr>
                          <a:xfrm>
                            <a:off x="4431982" y="350805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46" name="任意多边形: 形状 1929"/>
                          <p:cNvSpPr/>
                          <p:nvPr/>
                        </p:nvSpPr>
                        <p:spPr>
                          <a:xfrm>
                            <a:off x="4430077" y="3509009"/>
                            <a:ext cx="952" cy="423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0 h 423"/>
                              <a:gd name="connsiteX1" fmla="*/ 952 w 952"/>
                              <a:gd name="connsiteY1" fmla="*/ 0 h 423"/>
                              <a:gd name="connsiteX2" fmla="*/ 952 w 952"/>
                              <a:gd name="connsiteY2" fmla="*/ 0 h 423"/>
                              <a:gd name="connsiteX3" fmla="*/ 952 w 952"/>
                              <a:gd name="connsiteY3" fmla="*/ 0 h 423"/>
                              <a:gd name="connsiteX4" fmla="*/ 952 w 952"/>
                              <a:gd name="connsiteY4" fmla="*/ 0 h 423"/>
                              <a:gd name="connsiteX5" fmla="*/ 952 w 952"/>
                              <a:gd name="connsiteY5" fmla="*/ 0 h 423"/>
                              <a:gd name="connsiteX6" fmla="*/ 0 w 952"/>
                              <a:gd name="connsiteY6" fmla="*/ 0 h 423"/>
                              <a:gd name="connsiteX7" fmla="*/ 0 w 952"/>
                              <a:gd name="connsiteY7" fmla="*/ 0 h 423"/>
                              <a:gd name="connsiteX8" fmla="*/ 0 w 952"/>
                              <a:gd name="connsiteY8" fmla="*/ 0 h 423"/>
                              <a:gd name="connsiteX9" fmla="*/ 0 w 952"/>
                              <a:gd name="connsiteY9" fmla="*/ 0 h 42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52" h="423">
                                <a:moveTo>
                                  <a:pt x="0" y="0"/>
                                </a:move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cubicBezTo>
                                  <a:pt x="952" y="953"/>
                                  <a:pt x="952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47" name="任意多边形: 形状 1930"/>
                          <p:cNvSpPr/>
                          <p:nvPr/>
                        </p:nvSpPr>
                        <p:spPr>
                          <a:xfrm>
                            <a:off x="4430077" y="3508057"/>
                            <a:ext cx="1905" cy="1666"/>
                          </a:xfrm>
                          <a:custGeom>
                            <a:avLst/>
                            <a:gdLst>
                              <a:gd name="connsiteX0" fmla="*/ 0 w 1905"/>
                              <a:gd name="connsiteY0" fmla="*/ 952 h 1666"/>
                              <a:gd name="connsiteX1" fmla="*/ 0 w 1905"/>
                              <a:gd name="connsiteY1" fmla="*/ 952 h 1666"/>
                              <a:gd name="connsiteX2" fmla="*/ 0 w 1905"/>
                              <a:gd name="connsiteY2" fmla="*/ 952 h 1666"/>
                              <a:gd name="connsiteX3" fmla="*/ 0 w 1905"/>
                              <a:gd name="connsiteY3" fmla="*/ 952 h 1666"/>
                              <a:gd name="connsiteX4" fmla="*/ 952 w 1905"/>
                              <a:gd name="connsiteY4" fmla="*/ 952 h 1666"/>
                              <a:gd name="connsiteX5" fmla="*/ 0 w 1905"/>
                              <a:gd name="connsiteY5" fmla="*/ 952 h 1666"/>
                              <a:gd name="connsiteX6" fmla="*/ 952 w 1905"/>
                              <a:gd name="connsiteY6" fmla="*/ 952 h 1666"/>
                              <a:gd name="connsiteX7" fmla="*/ 952 w 1905"/>
                              <a:gd name="connsiteY7" fmla="*/ 952 h 1666"/>
                              <a:gd name="connsiteX8" fmla="*/ 952 w 1905"/>
                              <a:gd name="connsiteY8" fmla="*/ 952 h 1666"/>
                              <a:gd name="connsiteX9" fmla="*/ 952 w 1905"/>
                              <a:gd name="connsiteY9" fmla="*/ 952 h 1666"/>
                              <a:gd name="connsiteX10" fmla="*/ 952 w 1905"/>
                              <a:gd name="connsiteY10" fmla="*/ 952 h 1666"/>
                              <a:gd name="connsiteX11" fmla="*/ 952 w 1905"/>
                              <a:gd name="connsiteY11" fmla="*/ 952 h 1666"/>
                              <a:gd name="connsiteX12" fmla="*/ 952 w 1905"/>
                              <a:gd name="connsiteY12" fmla="*/ 952 h 1666"/>
                              <a:gd name="connsiteX13" fmla="*/ 952 w 1905"/>
                              <a:gd name="connsiteY13" fmla="*/ 952 h 1666"/>
                              <a:gd name="connsiteX14" fmla="*/ 952 w 1905"/>
                              <a:gd name="connsiteY14" fmla="*/ 952 h 1666"/>
                              <a:gd name="connsiteX15" fmla="*/ 952 w 1905"/>
                              <a:gd name="connsiteY15" fmla="*/ 952 h 1666"/>
                              <a:gd name="connsiteX16" fmla="*/ 952 w 1905"/>
                              <a:gd name="connsiteY16" fmla="*/ 952 h 1666"/>
                              <a:gd name="connsiteX17" fmla="*/ 952 w 1905"/>
                              <a:gd name="connsiteY17" fmla="*/ 952 h 1666"/>
                              <a:gd name="connsiteX18" fmla="*/ 952 w 1905"/>
                              <a:gd name="connsiteY18" fmla="*/ 952 h 1666"/>
                              <a:gd name="connsiteX19" fmla="*/ 952 w 1905"/>
                              <a:gd name="connsiteY19" fmla="*/ 952 h 1666"/>
                              <a:gd name="connsiteX20" fmla="*/ 952 w 1905"/>
                              <a:gd name="connsiteY20" fmla="*/ 952 h 1666"/>
                              <a:gd name="connsiteX21" fmla="*/ 952 w 1905"/>
                              <a:gd name="connsiteY21" fmla="*/ 952 h 1666"/>
                              <a:gd name="connsiteX22" fmla="*/ 952 w 1905"/>
                              <a:gd name="connsiteY22" fmla="*/ 952 h 1666"/>
                              <a:gd name="connsiteX23" fmla="*/ 952 w 1905"/>
                              <a:gd name="connsiteY23" fmla="*/ 952 h 1666"/>
                              <a:gd name="connsiteX24" fmla="*/ 952 w 1905"/>
                              <a:gd name="connsiteY24" fmla="*/ 952 h 1666"/>
                              <a:gd name="connsiteX25" fmla="*/ 952 w 1905"/>
                              <a:gd name="connsiteY25" fmla="*/ 952 h 1666"/>
                              <a:gd name="connsiteX26" fmla="*/ 952 w 1905"/>
                              <a:gd name="connsiteY26" fmla="*/ 952 h 1666"/>
                              <a:gd name="connsiteX27" fmla="*/ 952 w 1905"/>
                              <a:gd name="connsiteY27" fmla="*/ 952 h 1666"/>
                              <a:gd name="connsiteX28" fmla="*/ 952 w 1905"/>
                              <a:gd name="connsiteY28" fmla="*/ 952 h 1666"/>
                              <a:gd name="connsiteX29" fmla="*/ 952 w 1905"/>
                              <a:gd name="connsiteY29" fmla="*/ 952 h 1666"/>
                              <a:gd name="connsiteX30" fmla="*/ 952 w 1905"/>
                              <a:gd name="connsiteY30" fmla="*/ 952 h 1666"/>
                              <a:gd name="connsiteX31" fmla="*/ 952 w 1905"/>
                              <a:gd name="connsiteY31" fmla="*/ 952 h 1666"/>
                              <a:gd name="connsiteX32" fmla="*/ 952 w 1905"/>
                              <a:gd name="connsiteY32" fmla="*/ 952 h 1666"/>
                              <a:gd name="connsiteX33" fmla="*/ 952 w 1905"/>
                              <a:gd name="connsiteY33" fmla="*/ 952 h 1666"/>
                              <a:gd name="connsiteX34" fmla="*/ 952 w 1905"/>
                              <a:gd name="connsiteY34" fmla="*/ 952 h 1666"/>
                              <a:gd name="connsiteX35" fmla="*/ 952 w 1905"/>
                              <a:gd name="connsiteY35" fmla="*/ 952 h 1666"/>
                              <a:gd name="connsiteX36" fmla="*/ 952 w 1905"/>
                              <a:gd name="connsiteY36" fmla="*/ 952 h 1666"/>
                              <a:gd name="connsiteX37" fmla="*/ 952 w 1905"/>
                              <a:gd name="connsiteY37" fmla="*/ 952 h 1666"/>
                              <a:gd name="connsiteX38" fmla="*/ 952 w 1905"/>
                              <a:gd name="connsiteY38" fmla="*/ 952 h 1666"/>
                              <a:gd name="connsiteX39" fmla="*/ 952 w 1905"/>
                              <a:gd name="connsiteY39" fmla="*/ 952 h 1666"/>
                              <a:gd name="connsiteX40" fmla="*/ 952 w 1905"/>
                              <a:gd name="connsiteY40" fmla="*/ 952 h 1666"/>
                              <a:gd name="connsiteX41" fmla="*/ 952 w 1905"/>
                              <a:gd name="connsiteY41" fmla="*/ 952 h 1666"/>
                              <a:gd name="connsiteX42" fmla="*/ 952 w 1905"/>
                              <a:gd name="connsiteY42" fmla="*/ 952 h 1666"/>
                              <a:gd name="connsiteX43" fmla="*/ 952 w 1905"/>
                              <a:gd name="connsiteY43" fmla="*/ 952 h 1666"/>
                              <a:gd name="connsiteX44" fmla="*/ 952 w 1905"/>
                              <a:gd name="connsiteY44" fmla="*/ 952 h 1666"/>
                              <a:gd name="connsiteX45" fmla="*/ 952 w 1905"/>
                              <a:gd name="connsiteY45" fmla="*/ 952 h 1666"/>
                              <a:gd name="connsiteX46" fmla="*/ 952 w 1905"/>
                              <a:gd name="connsiteY46" fmla="*/ 952 h 1666"/>
                              <a:gd name="connsiteX47" fmla="*/ 952 w 1905"/>
                              <a:gd name="connsiteY47" fmla="*/ 952 h 1666"/>
                              <a:gd name="connsiteX48" fmla="*/ 952 w 1905"/>
                              <a:gd name="connsiteY48" fmla="*/ 952 h 1666"/>
                              <a:gd name="connsiteX49" fmla="*/ 952 w 1905"/>
                              <a:gd name="connsiteY49" fmla="*/ 952 h 1666"/>
                              <a:gd name="connsiteX50" fmla="*/ 952 w 1905"/>
                              <a:gd name="connsiteY50" fmla="*/ 952 h 1666"/>
                              <a:gd name="connsiteX51" fmla="*/ 952 w 1905"/>
                              <a:gd name="connsiteY51" fmla="*/ 952 h 1666"/>
                              <a:gd name="connsiteX52" fmla="*/ 952 w 1905"/>
                              <a:gd name="connsiteY52" fmla="*/ 952 h 1666"/>
                              <a:gd name="connsiteX53" fmla="*/ 952 w 1905"/>
                              <a:gd name="connsiteY53" fmla="*/ 952 h 1666"/>
                              <a:gd name="connsiteX54" fmla="*/ 952 w 1905"/>
                              <a:gd name="connsiteY54" fmla="*/ 952 h 1666"/>
                              <a:gd name="connsiteX55" fmla="*/ 952 w 1905"/>
                              <a:gd name="connsiteY55" fmla="*/ 952 h 1666"/>
                              <a:gd name="connsiteX56" fmla="*/ 952 w 1905"/>
                              <a:gd name="connsiteY56" fmla="*/ 952 h 1666"/>
                              <a:gd name="connsiteX57" fmla="*/ 952 w 1905"/>
                              <a:gd name="connsiteY57" fmla="*/ 952 h 1666"/>
                              <a:gd name="connsiteX58" fmla="*/ 952 w 1905"/>
                              <a:gd name="connsiteY58" fmla="*/ 952 h 1666"/>
                              <a:gd name="connsiteX59" fmla="*/ 952 w 1905"/>
                              <a:gd name="connsiteY59" fmla="*/ 952 h 1666"/>
                              <a:gd name="connsiteX60" fmla="*/ 952 w 1905"/>
                              <a:gd name="connsiteY60" fmla="*/ 952 h 1666"/>
                              <a:gd name="connsiteX61" fmla="*/ 952 w 1905"/>
                              <a:gd name="connsiteY61" fmla="*/ 952 h 1666"/>
                              <a:gd name="connsiteX62" fmla="*/ 952 w 1905"/>
                              <a:gd name="connsiteY62" fmla="*/ 952 h 1666"/>
                              <a:gd name="connsiteX63" fmla="*/ 952 w 1905"/>
                              <a:gd name="connsiteY63" fmla="*/ 952 h 1666"/>
                              <a:gd name="connsiteX64" fmla="*/ 952 w 1905"/>
                              <a:gd name="connsiteY64" fmla="*/ 952 h 1666"/>
                              <a:gd name="connsiteX65" fmla="*/ 952 w 1905"/>
                              <a:gd name="connsiteY65" fmla="*/ 952 h 1666"/>
                              <a:gd name="connsiteX66" fmla="*/ 952 w 1905"/>
                              <a:gd name="connsiteY66" fmla="*/ 952 h 1666"/>
                              <a:gd name="connsiteX67" fmla="*/ 952 w 1905"/>
                              <a:gd name="connsiteY67" fmla="*/ 952 h 1666"/>
                              <a:gd name="connsiteX68" fmla="*/ 952 w 1905"/>
                              <a:gd name="connsiteY68" fmla="*/ 952 h 1666"/>
                              <a:gd name="connsiteX69" fmla="*/ 952 w 1905"/>
                              <a:gd name="connsiteY69" fmla="*/ 952 h 1666"/>
                              <a:gd name="connsiteX70" fmla="*/ 952 w 1905"/>
                              <a:gd name="connsiteY70" fmla="*/ 952 h 1666"/>
                              <a:gd name="connsiteX71" fmla="*/ 952 w 1905"/>
                              <a:gd name="connsiteY71" fmla="*/ 952 h 1666"/>
                              <a:gd name="connsiteX72" fmla="*/ 952 w 1905"/>
                              <a:gd name="connsiteY72" fmla="*/ 952 h 1666"/>
                              <a:gd name="connsiteX73" fmla="*/ 952 w 1905"/>
                              <a:gd name="connsiteY73" fmla="*/ 952 h 1666"/>
                              <a:gd name="connsiteX74" fmla="*/ 952 w 1905"/>
                              <a:gd name="connsiteY74" fmla="*/ 952 h 1666"/>
                              <a:gd name="connsiteX75" fmla="*/ 952 w 1905"/>
                              <a:gd name="connsiteY75" fmla="*/ 952 h 1666"/>
                              <a:gd name="connsiteX76" fmla="*/ 952 w 1905"/>
                              <a:gd name="connsiteY76" fmla="*/ 952 h 1666"/>
                              <a:gd name="connsiteX77" fmla="*/ 952 w 1905"/>
                              <a:gd name="connsiteY77" fmla="*/ 952 h 1666"/>
                              <a:gd name="connsiteX78" fmla="*/ 952 w 1905"/>
                              <a:gd name="connsiteY78" fmla="*/ 952 h 1666"/>
                              <a:gd name="connsiteX79" fmla="*/ 952 w 1905"/>
                              <a:gd name="connsiteY79" fmla="*/ 952 h 1666"/>
                              <a:gd name="connsiteX80" fmla="*/ 952 w 1905"/>
                              <a:gd name="connsiteY80" fmla="*/ 952 h 1666"/>
                              <a:gd name="connsiteX81" fmla="*/ 952 w 1905"/>
                              <a:gd name="connsiteY81" fmla="*/ 952 h 1666"/>
                              <a:gd name="connsiteX82" fmla="*/ 952 w 1905"/>
                              <a:gd name="connsiteY82" fmla="*/ 952 h 1666"/>
                              <a:gd name="connsiteX83" fmla="*/ 952 w 1905"/>
                              <a:gd name="connsiteY83" fmla="*/ 952 h 1666"/>
                              <a:gd name="connsiteX84" fmla="*/ 952 w 1905"/>
                              <a:gd name="connsiteY84" fmla="*/ 952 h 1666"/>
                              <a:gd name="connsiteX85" fmla="*/ 952 w 1905"/>
                              <a:gd name="connsiteY85" fmla="*/ 952 h 1666"/>
                              <a:gd name="connsiteX86" fmla="*/ 952 w 1905"/>
                              <a:gd name="connsiteY86" fmla="*/ 952 h 1666"/>
                              <a:gd name="connsiteX87" fmla="*/ 952 w 1905"/>
                              <a:gd name="connsiteY87" fmla="*/ 952 h 1666"/>
                              <a:gd name="connsiteX88" fmla="*/ 952 w 1905"/>
                              <a:gd name="connsiteY88" fmla="*/ 952 h 1666"/>
                              <a:gd name="connsiteX89" fmla="*/ 952 w 1905"/>
                              <a:gd name="connsiteY89" fmla="*/ 952 h 1666"/>
                              <a:gd name="connsiteX90" fmla="*/ 952 w 1905"/>
                              <a:gd name="connsiteY90" fmla="*/ 952 h 1666"/>
                              <a:gd name="connsiteX91" fmla="*/ 952 w 1905"/>
                              <a:gd name="connsiteY91" fmla="*/ 952 h 1666"/>
                              <a:gd name="connsiteX92" fmla="*/ 952 w 1905"/>
                              <a:gd name="connsiteY92" fmla="*/ 952 h 1666"/>
                              <a:gd name="connsiteX93" fmla="*/ 952 w 1905"/>
                              <a:gd name="connsiteY93" fmla="*/ 952 h 1666"/>
                              <a:gd name="connsiteX94" fmla="*/ 952 w 1905"/>
                              <a:gd name="connsiteY94" fmla="*/ 952 h 1666"/>
                              <a:gd name="connsiteX95" fmla="*/ 952 w 1905"/>
                              <a:gd name="connsiteY95" fmla="*/ 952 h 1666"/>
                              <a:gd name="connsiteX96" fmla="*/ 952 w 1905"/>
                              <a:gd name="connsiteY96" fmla="*/ 952 h 1666"/>
                              <a:gd name="connsiteX97" fmla="*/ 952 w 1905"/>
                              <a:gd name="connsiteY97" fmla="*/ 952 h 1666"/>
                              <a:gd name="connsiteX98" fmla="*/ 952 w 1905"/>
                              <a:gd name="connsiteY98" fmla="*/ 952 h 1666"/>
                              <a:gd name="connsiteX99" fmla="*/ 952 w 1905"/>
                              <a:gd name="connsiteY99" fmla="*/ 952 h 1666"/>
                              <a:gd name="connsiteX100" fmla="*/ 952 w 1905"/>
                              <a:gd name="connsiteY100" fmla="*/ 952 h 1666"/>
                              <a:gd name="connsiteX101" fmla="*/ 952 w 1905"/>
                              <a:gd name="connsiteY101" fmla="*/ 952 h 1666"/>
                              <a:gd name="connsiteX102" fmla="*/ 952 w 1905"/>
                              <a:gd name="connsiteY102" fmla="*/ 952 h 1666"/>
                              <a:gd name="connsiteX103" fmla="*/ 952 w 1905"/>
                              <a:gd name="connsiteY103" fmla="*/ 0 h 1666"/>
                              <a:gd name="connsiteX104" fmla="*/ 952 w 1905"/>
                              <a:gd name="connsiteY104" fmla="*/ 0 h 1666"/>
                              <a:gd name="connsiteX105" fmla="*/ 952 w 1905"/>
                              <a:gd name="connsiteY105" fmla="*/ 0 h 1666"/>
                              <a:gd name="connsiteX106" fmla="*/ 952 w 1905"/>
                              <a:gd name="connsiteY106" fmla="*/ 0 h 1666"/>
                              <a:gd name="connsiteX107" fmla="*/ 952 w 1905"/>
                              <a:gd name="connsiteY107" fmla="*/ 0 h 1666"/>
                              <a:gd name="connsiteX108" fmla="*/ 952 w 1905"/>
                              <a:gd name="connsiteY108" fmla="*/ 0 h 1666"/>
                              <a:gd name="connsiteX109" fmla="*/ 952 w 1905"/>
                              <a:gd name="connsiteY109" fmla="*/ 0 h 1666"/>
                              <a:gd name="connsiteX110" fmla="*/ 952 w 1905"/>
                              <a:gd name="connsiteY110" fmla="*/ 0 h 1666"/>
                              <a:gd name="connsiteX111" fmla="*/ 952 w 1905"/>
                              <a:gd name="connsiteY111" fmla="*/ 0 h 1666"/>
                              <a:gd name="connsiteX112" fmla="*/ 952 w 1905"/>
                              <a:gd name="connsiteY112" fmla="*/ 0 h 1666"/>
                              <a:gd name="connsiteX113" fmla="*/ 952 w 1905"/>
                              <a:gd name="connsiteY113" fmla="*/ 0 h 1666"/>
                              <a:gd name="connsiteX114" fmla="*/ 0 w 1905"/>
                              <a:gd name="connsiteY114" fmla="*/ 0 h 1666"/>
                              <a:gd name="connsiteX115" fmla="*/ 0 w 1905"/>
                              <a:gd name="connsiteY115" fmla="*/ 0 h 1666"/>
                              <a:gd name="connsiteX116" fmla="*/ 0 w 1905"/>
                              <a:gd name="connsiteY116" fmla="*/ 0 h 1666"/>
                              <a:gd name="connsiteX117" fmla="*/ 0 w 1905"/>
                              <a:gd name="connsiteY117" fmla="*/ 0 h 1666"/>
                              <a:gd name="connsiteX118" fmla="*/ 0 w 1905"/>
                              <a:gd name="connsiteY118" fmla="*/ 952 h 1666"/>
                              <a:gd name="connsiteX119" fmla="*/ 0 w 1905"/>
                              <a:gd name="connsiteY119" fmla="*/ 0 h 1666"/>
                              <a:gd name="connsiteX120" fmla="*/ 0 w 1905"/>
                              <a:gd name="connsiteY120" fmla="*/ 0 h 1666"/>
                              <a:gd name="connsiteX121" fmla="*/ 0 w 1905"/>
                              <a:gd name="connsiteY121" fmla="*/ 952 h 1666"/>
                              <a:gd name="connsiteX122" fmla="*/ 0 w 1905"/>
                              <a:gd name="connsiteY122" fmla="*/ 952 h 1666"/>
                              <a:gd name="connsiteX123" fmla="*/ 0 w 1905"/>
                              <a:gd name="connsiteY123" fmla="*/ 952 h 1666"/>
                              <a:gd name="connsiteX124" fmla="*/ 0 w 1905"/>
                              <a:gd name="connsiteY124" fmla="*/ 952 h 1666"/>
                              <a:gd name="connsiteX125" fmla="*/ 0 w 1905"/>
                              <a:gd name="connsiteY125" fmla="*/ 952 h 1666"/>
                              <a:gd name="connsiteX126" fmla="*/ 0 w 1905"/>
                              <a:gd name="connsiteY126" fmla="*/ 952 h 1666"/>
                              <a:gd name="connsiteX127" fmla="*/ 0 w 1905"/>
                              <a:gd name="connsiteY127" fmla="*/ 952 h 1666"/>
                              <a:gd name="connsiteX128" fmla="*/ 0 w 1905"/>
                              <a:gd name="connsiteY128" fmla="*/ 952 h 1666"/>
                              <a:gd name="connsiteX129" fmla="*/ 1905 w 1905"/>
                              <a:gd name="connsiteY129" fmla="*/ 0 h 1666"/>
                              <a:gd name="connsiteX130" fmla="*/ 1905 w 1905"/>
                              <a:gd name="connsiteY130" fmla="*/ 0 h 1666"/>
                              <a:gd name="connsiteX131" fmla="*/ 1905 w 1905"/>
                              <a:gd name="connsiteY131" fmla="*/ 0 h 1666"/>
                              <a:gd name="connsiteX132" fmla="*/ 1905 w 1905"/>
                              <a:gd name="connsiteY132" fmla="*/ 0 h 1666"/>
                              <a:gd name="connsiteX133" fmla="*/ 1905 w 1905"/>
                              <a:gd name="connsiteY133" fmla="*/ 0 h 1666"/>
                              <a:gd name="connsiteX134" fmla="*/ 1905 w 1905"/>
                              <a:gd name="connsiteY134" fmla="*/ 0 h 1666"/>
                              <a:gd name="connsiteX135" fmla="*/ 1905 w 1905"/>
                              <a:gd name="connsiteY135" fmla="*/ 0 h 1666"/>
                              <a:gd name="connsiteX136" fmla="*/ 1905 w 1905"/>
                              <a:gd name="connsiteY136" fmla="*/ 0 h 1666"/>
                              <a:gd name="connsiteX137" fmla="*/ 1905 w 1905"/>
                              <a:gd name="connsiteY137" fmla="*/ 0 h 1666"/>
                              <a:gd name="connsiteX138" fmla="*/ 1905 w 1905"/>
                              <a:gd name="connsiteY138" fmla="*/ 0 h 1666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</a:cxnLst>
                            <a:rect l="l" t="t" r="r" b="b"/>
                            <a:pathLst>
                              <a:path w="1905" h="1666">
                                <a:moveTo>
                                  <a:pt x="0" y="952"/>
                                </a:moveTo>
                                <a:cubicBezTo>
                                  <a:pt x="952" y="952"/>
                                  <a:pt x="952" y="1905"/>
                                  <a:pt x="0" y="952"/>
                                </a:cubicBezTo>
                                <a:lnTo>
                                  <a:pt x="0" y="952"/>
                                </a:lnTo>
                                <a:cubicBezTo>
                                  <a:pt x="952" y="1905"/>
                                  <a:pt x="952" y="1905"/>
                                  <a:pt x="0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0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952"/>
                                </a:cubicBezTo>
                                <a:cubicBezTo>
                                  <a:pt x="952" y="952"/>
                                  <a:pt x="952" y="952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2" y="0"/>
                                  <a:pt x="0" y="0"/>
                                  <a:pt x="0" y="952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lnTo>
                                  <a:pt x="0" y="952"/>
                                </a:ln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48" name="任意多边形: 形状 1931"/>
                        <p:cNvSpPr/>
                        <p:nvPr/>
                      </p:nvSpPr>
                      <p:spPr>
                        <a:xfrm>
                          <a:off x="4430077" y="3510914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952"/>
                            <a:gd name="connsiteX1" fmla="*/ 952 w 952"/>
                            <a:gd name="connsiteY1" fmla="*/ 952 h 952"/>
                            <a:gd name="connsiteX2" fmla="*/ 952 w 952"/>
                            <a:gd name="connsiteY2" fmla="*/ 952 h 952"/>
                            <a:gd name="connsiteX3" fmla="*/ 952 w 952"/>
                            <a:gd name="connsiteY3" fmla="*/ 952 h 952"/>
                            <a:gd name="connsiteX4" fmla="*/ 952 w 952"/>
                            <a:gd name="connsiteY4" fmla="*/ 952 h 952"/>
                            <a:gd name="connsiteX5" fmla="*/ 952 w 952"/>
                            <a:gd name="connsiteY5" fmla="*/ 952 h 952"/>
                            <a:gd name="connsiteX6" fmla="*/ 952 w 952"/>
                            <a:gd name="connsiteY6" fmla="*/ 952 h 952"/>
                            <a:gd name="connsiteX7" fmla="*/ 952 w 952"/>
                            <a:gd name="connsiteY7" fmla="*/ 952 h 952"/>
                            <a:gd name="connsiteX8" fmla="*/ 952 w 952"/>
                            <a:gd name="connsiteY8" fmla="*/ 952 h 952"/>
                            <a:gd name="connsiteX9" fmla="*/ 952 w 952"/>
                            <a:gd name="connsiteY9" fmla="*/ 0 h 952"/>
                            <a:gd name="connsiteX10" fmla="*/ 952 w 952"/>
                            <a:gd name="connsiteY10" fmla="*/ 0 h 952"/>
                            <a:gd name="connsiteX11" fmla="*/ 952 w 952"/>
                            <a:gd name="connsiteY11" fmla="*/ 0 h 952"/>
                            <a:gd name="connsiteX12" fmla="*/ 952 w 952"/>
                            <a:gd name="connsiteY12" fmla="*/ 0 h 952"/>
                            <a:gd name="connsiteX13" fmla="*/ 952 w 952"/>
                            <a:gd name="connsiteY13" fmla="*/ 0 h 952"/>
                            <a:gd name="connsiteX14" fmla="*/ 952 w 952"/>
                            <a:gd name="connsiteY14" fmla="*/ 0 h 952"/>
                            <a:gd name="connsiteX15" fmla="*/ 952 w 952"/>
                            <a:gd name="connsiteY15" fmla="*/ 0 h 952"/>
                            <a:gd name="connsiteX16" fmla="*/ 952 w 952"/>
                            <a:gd name="connsiteY16" fmla="*/ 0 h 952"/>
                            <a:gd name="connsiteX17" fmla="*/ 952 w 952"/>
                            <a:gd name="connsiteY17" fmla="*/ 0 h 952"/>
                            <a:gd name="connsiteX18" fmla="*/ 952 w 952"/>
                            <a:gd name="connsiteY18" fmla="*/ 0 h 952"/>
                            <a:gd name="connsiteX19" fmla="*/ 952 w 952"/>
                            <a:gd name="connsiteY19" fmla="*/ 0 h 952"/>
                            <a:gd name="connsiteX20" fmla="*/ 952 w 952"/>
                            <a:gd name="connsiteY20" fmla="*/ 0 h 952"/>
                            <a:gd name="connsiteX21" fmla="*/ 952 w 952"/>
                            <a:gd name="connsiteY21" fmla="*/ 0 h 952"/>
                            <a:gd name="connsiteX22" fmla="*/ 952 w 952"/>
                            <a:gd name="connsiteY22" fmla="*/ 0 h 952"/>
                            <a:gd name="connsiteX23" fmla="*/ 952 w 952"/>
                            <a:gd name="connsiteY23" fmla="*/ 0 h 952"/>
                            <a:gd name="connsiteX24" fmla="*/ 952 w 952"/>
                            <a:gd name="connsiteY24" fmla="*/ 0 h 952"/>
                            <a:gd name="connsiteX25" fmla="*/ 952 w 952"/>
                            <a:gd name="connsiteY25" fmla="*/ 0 h 952"/>
                            <a:gd name="connsiteX26" fmla="*/ 952 w 952"/>
                            <a:gd name="connsiteY26" fmla="*/ 0 h 952"/>
                            <a:gd name="connsiteX27" fmla="*/ 952 w 952"/>
                            <a:gd name="connsiteY27" fmla="*/ 0 h 952"/>
                            <a:gd name="connsiteX28" fmla="*/ 952 w 952"/>
                            <a:gd name="connsiteY28" fmla="*/ 0 h 952"/>
                            <a:gd name="connsiteX29" fmla="*/ 952 w 952"/>
                            <a:gd name="connsiteY29" fmla="*/ 0 h 952"/>
                            <a:gd name="connsiteX30" fmla="*/ 952 w 952"/>
                            <a:gd name="connsiteY30" fmla="*/ 0 h 952"/>
                            <a:gd name="connsiteX31" fmla="*/ 952 w 952"/>
                            <a:gd name="connsiteY31" fmla="*/ 0 h 952"/>
                            <a:gd name="connsiteX32" fmla="*/ 0 w 952"/>
                            <a:gd name="connsiteY32" fmla="*/ 0 h 952"/>
                            <a:gd name="connsiteX33" fmla="*/ 0 w 952"/>
                            <a:gd name="connsiteY33" fmla="*/ 0 h 952"/>
                            <a:gd name="connsiteX34" fmla="*/ 0 w 952"/>
                            <a:gd name="connsiteY34" fmla="*/ 0 h 952"/>
                            <a:gd name="connsiteX35" fmla="*/ 0 w 952"/>
                            <a:gd name="connsiteY35" fmla="*/ 0 h 952"/>
                            <a:gd name="connsiteX36" fmla="*/ 0 w 952"/>
                            <a:gd name="connsiteY36" fmla="*/ 0 h 952"/>
                            <a:gd name="connsiteX37" fmla="*/ 0 w 952"/>
                            <a:gd name="connsiteY37" fmla="*/ 0 h 952"/>
                            <a:gd name="connsiteX38" fmla="*/ 0 w 952"/>
                            <a:gd name="connsiteY38" fmla="*/ 0 h 952"/>
                            <a:gd name="connsiteX39" fmla="*/ 0 w 952"/>
                            <a:gd name="connsiteY39" fmla="*/ 0 h 952"/>
                            <a:gd name="connsiteX40" fmla="*/ 0 w 952"/>
                            <a:gd name="connsiteY40" fmla="*/ 0 h 952"/>
                            <a:gd name="connsiteX41" fmla="*/ 0 w 952"/>
                            <a:gd name="connsiteY41" fmla="*/ 0 h 952"/>
                            <a:gd name="connsiteX42" fmla="*/ 0 w 952"/>
                            <a:gd name="connsiteY42" fmla="*/ 0 h 952"/>
                            <a:gd name="connsiteX43" fmla="*/ 0 w 952"/>
                            <a:gd name="connsiteY43" fmla="*/ 0 h 952"/>
                            <a:gd name="connsiteX44" fmla="*/ 0 w 952"/>
                            <a:gd name="connsiteY44" fmla="*/ 0 h 952"/>
                            <a:gd name="connsiteX45" fmla="*/ 0 w 952"/>
                            <a:gd name="connsiteY45" fmla="*/ 0 h 952"/>
                            <a:gd name="connsiteX46" fmla="*/ 0 w 952"/>
                            <a:gd name="connsiteY46" fmla="*/ 0 h 952"/>
                            <a:gd name="connsiteX47" fmla="*/ 0 w 952"/>
                            <a:gd name="connsiteY47" fmla="*/ 0 h 952"/>
                            <a:gd name="connsiteX48" fmla="*/ 0 w 952"/>
                            <a:gd name="connsiteY48" fmla="*/ 0 h 952"/>
                            <a:gd name="connsiteX49" fmla="*/ 0 w 952"/>
                            <a:gd name="connsiteY49" fmla="*/ 0 h 952"/>
                            <a:gd name="connsiteX50" fmla="*/ 0 w 952"/>
                            <a:gd name="connsiteY50" fmla="*/ 0 h 952"/>
                            <a:gd name="connsiteX51" fmla="*/ 0 w 952"/>
                            <a:gd name="connsiteY51" fmla="*/ 0 h 952"/>
                            <a:gd name="connsiteX52" fmla="*/ 0 w 952"/>
                            <a:gd name="connsiteY52" fmla="*/ 0 h 952"/>
                            <a:gd name="connsiteX53" fmla="*/ 0 w 952"/>
                            <a:gd name="connsiteY53" fmla="*/ 0 h 952"/>
                            <a:gd name="connsiteX54" fmla="*/ 0 w 952"/>
                            <a:gd name="connsiteY54" fmla="*/ 0 h 952"/>
                            <a:gd name="connsiteX55" fmla="*/ 0 w 952"/>
                            <a:gd name="connsiteY55" fmla="*/ 0 h 952"/>
                            <a:gd name="connsiteX56" fmla="*/ 0 w 952"/>
                            <a:gd name="connsiteY56" fmla="*/ 0 h 952"/>
                            <a:gd name="connsiteX57" fmla="*/ 0 w 952"/>
                            <a:gd name="connsiteY57" fmla="*/ 0 h 952"/>
                            <a:gd name="connsiteX58" fmla="*/ 952 w 952"/>
                            <a:gd name="connsiteY58" fmla="*/ 952 h 952"/>
                            <a:gd name="connsiteX59" fmla="*/ 952 w 952"/>
                            <a:gd name="connsiteY59" fmla="*/ 952 h 952"/>
                            <a:gd name="connsiteX60" fmla="*/ 952 w 952"/>
                            <a:gd name="connsiteY60" fmla="*/ 952 h 952"/>
                            <a:gd name="connsiteX61" fmla="*/ 952 w 952"/>
                            <a:gd name="connsiteY61" fmla="*/ 952 h 952"/>
                            <a:gd name="connsiteX62" fmla="*/ 952 w 952"/>
                            <a:gd name="connsiteY62" fmla="*/ 952 h 952"/>
                            <a:gd name="connsiteX63" fmla="*/ 952 w 952"/>
                            <a:gd name="connsiteY63" fmla="*/ 952 h 952"/>
                            <a:gd name="connsiteX64" fmla="*/ 952 w 952"/>
                            <a:gd name="connsiteY64" fmla="*/ 952 h 952"/>
                            <a:gd name="connsiteX65" fmla="*/ 952 w 952"/>
                            <a:gd name="connsiteY65" fmla="*/ 952 h 952"/>
                            <a:gd name="connsiteX66" fmla="*/ 952 w 952"/>
                            <a:gd name="connsiteY66" fmla="*/ 952 h 952"/>
                            <a:gd name="connsiteX67" fmla="*/ 952 w 952"/>
                            <a:gd name="connsiteY67" fmla="*/ 952 h 952"/>
                            <a:gd name="connsiteX68" fmla="*/ 952 w 952"/>
                            <a:gd name="connsiteY68" fmla="*/ 952 h 952"/>
                            <a:gd name="connsiteX69" fmla="*/ 952 w 952"/>
                            <a:gd name="connsiteY69" fmla="*/ 952 h 952"/>
                            <a:gd name="connsiteX70" fmla="*/ 952 w 952"/>
                            <a:gd name="connsiteY70" fmla="*/ 952 h 952"/>
                            <a:gd name="connsiteX71" fmla="*/ 952 w 952"/>
                            <a:gd name="connsiteY71" fmla="*/ 952 h 952"/>
                            <a:gd name="connsiteX72" fmla="*/ 952 w 952"/>
                            <a:gd name="connsiteY72" fmla="*/ 952 h 952"/>
                            <a:gd name="connsiteX73" fmla="*/ 0 w 952"/>
                            <a:gd name="connsiteY73" fmla="*/ 0 h 952"/>
                            <a:gd name="connsiteX74" fmla="*/ 0 w 952"/>
                            <a:gd name="connsiteY74" fmla="*/ 0 h 952"/>
                            <a:gd name="connsiteX75" fmla="*/ 0 w 952"/>
                            <a:gd name="connsiteY75" fmla="*/ 0 h 952"/>
                            <a:gd name="connsiteX76" fmla="*/ 0 w 952"/>
                            <a:gd name="connsiteY76" fmla="*/ 0 h 952"/>
                            <a:gd name="connsiteX77" fmla="*/ 0 w 952"/>
                            <a:gd name="connsiteY77" fmla="*/ 0 h 952"/>
                            <a:gd name="connsiteX78" fmla="*/ 0 w 952"/>
                            <a:gd name="connsiteY78" fmla="*/ 952 h 952"/>
                            <a:gd name="connsiteX79" fmla="*/ 0 w 952"/>
                            <a:gd name="connsiteY79" fmla="*/ 952 h 952"/>
                            <a:gd name="connsiteX80" fmla="*/ 0 w 952"/>
                            <a:gd name="connsiteY80" fmla="*/ 952 h 952"/>
                            <a:gd name="connsiteX81" fmla="*/ 0 w 952"/>
                            <a:gd name="connsiteY81" fmla="*/ 952 h 952"/>
                            <a:gd name="connsiteX82" fmla="*/ 0 w 952"/>
                            <a:gd name="connsiteY82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0"/>
                                <a:pt x="952" y="952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0" y="952"/>
                              </a:moveTo>
                              <a:cubicBezTo>
                                <a:pt x="0" y="952"/>
                                <a:pt x="952" y="952"/>
                                <a:pt x="0" y="952"/>
                              </a:cubicBez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cubicBezTo>
                                <a:pt x="952" y="952"/>
                                <a:pt x="952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2049" name="图形 2"/>
                    <p:cNvGrpSpPr/>
                    <p:nvPr/>
                  </p:nvGrpSpPr>
                  <p:grpSpPr>
                    <a:xfrm>
                      <a:off x="4436983" y="3516206"/>
                      <a:ext cx="5476" cy="4233"/>
                      <a:chOff x="4436983" y="3516206"/>
                      <a:chExt cx="5476" cy="4233"/>
                    </a:xfrm>
                  </p:grpSpPr>
                  <p:sp>
                    <p:nvSpPr>
                      <p:cNvPr id="2050" name="任意多边形: 形状 1933"/>
                      <p:cNvSpPr/>
                      <p:nvPr/>
                    </p:nvSpPr>
                    <p:spPr>
                      <a:xfrm>
                        <a:off x="4438650" y="3516206"/>
                        <a:ext cx="3810" cy="3280"/>
                      </a:xfrm>
                      <a:custGeom>
                        <a:avLst/>
                        <a:gdLst>
                          <a:gd name="connsiteX0" fmla="*/ 1905 w 3810"/>
                          <a:gd name="connsiteY0" fmla="*/ 3281 h 3280"/>
                          <a:gd name="connsiteX1" fmla="*/ 3810 w 3810"/>
                          <a:gd name="connsiteY1" fmla="*/ 2328 h 3280"/>
                          <a:gd name="connsiteX2" fmla="*/ 2858 w 3810"/>
                          <a:gd name="connsiteY2" fmla="*/ 423 h 3280"/>
                          <a:gd name="connsiteX3" fmla="*/ 952 w 3810"/>
                          <a:gd name="connsiteY3" fmla="*/ 423 h 3280"/>
                          <a:gd name="connsiteX4" fmla="*/ 0 w 3810"/>
                          <a:gd name="connsiteY4" fmla="*/ 1376 h 3280"/>
                          <a:gd name="connsiteX5" fmla="*/ 952 w 3810"/>
                          <a:gd name="connsiteY5" fmla="*/ 3281 h 3280"/>
                          <a:gd name="connsiteX6" fmla="*/ 1905 w 3810"/>
                          <a:gd name="connsiteY6" fmla="*/ 3281 h 3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0" h="3280">
                            <a:moveTo>
                              <a:pt x="1905" y="3281"/>
                            </a:moveTo>
                            <a:cubicBezTo>
                              <a:pt x="2858" y="3281"/>
                              <a:pt x="2858" y="2328"/>
                              <a:pt x="3810" y="2328"/>
                            </a:cubicBezTo>
                            <a:cubicBezTo>
                              <a:pt x="3810" y="1376"/>
                              <a:pt x="3810" y="1376"/>
                              <a:pt x="2858" y="423"/>
                            </a:cubicBezTo>
                            <a:cubicBezTo>
                              <a:pt x="1905" y="-529"/>
                              <a:pt x="1905" y="423"/>
                              <a:pt x="952" y="423"/>
                            </a:cubicBezTo>
                            <a:cubicBezTo>
                              <a:pt x="0" y="423"/>
                              <a:pt x="0" y="1376"/>
                              <a:pt x="0" y="1376"/>
                            </a:cubicBezTo>
                            <a:cubicBezTo>
                              <a:pt x="0" y="2328"/>
                              <a:pt x="0" y="3281"/>
                              <a:pt x="952" y="3281"/>
                            </a:cubicBezTo>
                            <a:cubicBezTo>
                              <a:pt x="952" y="3281"/>
                              <a:pt x="1905" y="3281"/>
                              <a:pt x="1905" y="3281"/>
                            </a:cubicBezTo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051" name="图形 2"/>
                      <p:cNvGrpSpPr/>
                      <p:nvPr/>
                    </p:nvGrpSpPr>
                    <p:grpSpPr>
                      <a:xfrm>
                        <a:off x="4436983" y="3517582"/>
                        <a:ext cx="4524" cy="2857"/>
                        <a:chOff x="4436983" y="3517582"/>
                        <a:chExt cx="4524" cy="2857"/>
                      </a:xfrm>
                    </p:grpSpPr>
                    <p:grpSp>
                      <p:nvGrpSpPr>
                        <p:cNvPr id="2052" name="图形 2"/>
                        <p:cNvGrpSpPr/>
                        <p:nvPr/>
                      </p:nvGrpSpPr>
                      <p:grpSpPr>
                        <a:xfrm>
                          <a:off x="4436983" y="3517582"/>
                          <a:ext cx="1666" cy="1904"/>
                          <a:chOff x="4436983" y="3517582"/>
                          <a:chExt cx="1666" cy="1904"/>
                        </a:xfrm>
                      </p:grpSpPr>
                      <p:sp>
                        <p:nvSpPr>
                          <p:cNvPr id="2053" name="任意多边形: 形状 1936"/>
                          <p:cNvSpPr/>
                          <p:nvPr/>
                        </p:nvSpPr>
                        <p:spPr>
                          <a:xfrm>
                            <a:off x="4437697" y="351758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54" name="任意多边形: 形状 1937"/>
                          <p:cNvSpPr/>
                          <p:nvPr/>
                        </p:nvSpPr>
                        <p:spPr>
                          <a:xfrm>
                            <a:off x="4436983" y="3517582"/>
                            <a:ext cx="714" cy="9525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0 h 9525"/>
                              <a:gd name="connsiteX1" fmla="*/ 714 w 714"/>
                              <a:gd name="connsiteY1" fmla="*/ 0 h 9525"/>
                              <a:gd name="connsiteX2" fmla="*/ 714 w 714"/>
                              <a:gd name="connsiteY2" fmla="*/ 0 h 9525"/>
                              <a:gd name="connsiteX3" fmla="*/ 714 w 714"/>
                              <a:gd name="connsiteY3" fmla="*/ 0 h 9525"/>
                              <a:gd name="connsiteX4" fmla="*/ 714 w 714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714" h="9525">
                                <a:moveTo>
                                  <a:pt x="714" y="0"/>
                                </a:move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55" name="任意多边形: 形状 1938"/>
                          <p:cNvSpPr/>
                          <p:nvPr/>
                        </p:nvSpPr>
                        <p:spPr>
                          <a:xfrm>
                            <a:off x="4437697" y="3518534"/>
                            <a:ext cx="952" cy="952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953 h 952"/>
                              <a:gd name="connsiteX1" fmla="*/ 952 w 952"/>
                              <a:gd name="connsiteY1" fmla="*/ 0 h 952"/>
                              <a:gd name="connsiteX2" fmla="*/ 952 w 952"/>
                              <a:gd name="connsiteY2" fmla="*/ 0 h 952"/>
                              <a:gd name="connsiteX3" fmla="*/ 952 w 952"/>
                              <a:gd name="connsiteY3" fmla="*/ 0 h 952"/>
                              <a:gd name="connsiteX4" fmla="*/ 952 w 952"/>
                              <a:gd name="connsiteY4" fmla="*/ 0 h 952"/>
                              <a:gd name="connsiteX5" fmla="*/ 952 w 952"/>
                              <a:gd name="connsiteY5" fmla="*/ 0 h 952"/>
                              <a:gd name="connsiteX6" fmla="*/ 0 w 952"/>
                              <a:gd name="connsiteY6" fmla="*/ 953 h 952"/>
                              <a:gd name="connsiteX7" fmla="*/ 0 w 952"/>
                              <a:gd name="connsiteY7" fmla="*/ 953 h 952"/>
                              <a:gd name="connsiteX8" fmla="*/ 0 w 952"/>
                              <a:gd name="connsiteY8" fmla="*/ 953 h 952"/>
                              <a:gd name="connsiteX9" fmla="*/ 0 w 952"/>
                              <a:gd name="connsiteY9" fmla="*/ 953 h 9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52" h="952">
                                <a:moveTo>
                                  <a:pt x="0" y="953"/>
                                </a:move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56" name="任意多边形: 形状 1939"/>
                          <p:cNvSpPr/>
                          <p:nvPr/>
                        </p:nvSpPr>
                        <p:spPr>
                          <a:xfrm>
                            <a:off x="4436983" y="3517582"/>
                            <a:ext cx="1666" cy="1904"/>
                          </a:xfrm>
                          <a:custGeom>
                            <a:avLst/>
                            <a:gdLst>
                              <a:gd name="connsiteX0" fmla="*/ 1667 w 1666"/>
                              <a:gd name="connsiteY0" fmla="*/ 1905 h 1904"/>
                              <a:gd name="connsiteX1" fmla="*/ 1667 w 1666"/>
                              <a:gd name="connsiteY1" fmla="*/ 1905 h 1904"/>
                              <a:gd name="connsiteX2" fmla="*/ 1667 w 1666"/>
                              <a:gd name="connsiteY2" fmla="*/ 1905 h 1904"/>
                              <a:gd name="connsiteX3" fmla="*/ 1667 w 1666"/>
                              <a:gd name="connsiteY3" fmla="*/ 1905 h 1904"/>
                              <a:gd name="connsiteX4" fmla="*/ 1667 w 1666"/>
                              <a:gd name="connsiteY4" fmla="*/ 1905 h 1904"/>
                              <a:gd name="connsiteX5" fmla="*/ 1667 w 1666"/>
                              <a:gd name="connsiteY5" fmla="*/ 1905 h 1904"/>
                              <a:gd name="connsiteX6" fmla="*/ 1667 w 1666"/>
                              <a:gd name="connsiteY6" fmla="*/ 952 h 1904"/>
                              <a:gd name="connsiteX7" fmla="*/ 1667 w 1666"/>
                              <a:gd name="connsiteY7" fmla="*/ 952 h 1904"/>
                              <a:gd name="connsiteX8" fmla="*/ 1667 w 1666"/>
                              <a:gd name="connsiteY8" fmla="*/ 952 h 1904"/>
                              <a:gd name="connsiteX9" fmla="*/ 1667 w 1666"/>
                              <a:gd name="connsiteY9" fmla="*/ 952 h 1904"/>
                              <a:gd name="connsiteX10" fmla="*/ 1667 w 1666"/>
                              <a:gd name="connsiteY10" fmla="*/ 952 h 1904"/>
                              <a:gd name="connsiteX11" fmla="*/ 1667 w 1666"/>
                              <a:gd name="connsiteY11" fmla="*/ 952 h 1904"/>
                              <a:gd name="connsiteX12" fmla="*/ 1667 w 1666"/>
                              <a:gd name="connsiteY12" fmla="*/ 952 h 1904"/>
                              <a:gd name="connsiteX13" fmla="*/ 1667 w 1666"/>
                              <a:gd name="connsiteY13" fmla="*/ 952 h 1904"/>
                              <a:gd name="connsiteX14" fmla="*/ 1667 w 1666"/>
                              <a:gd name="connsiteY14" fmla="*/ 952 h 1904"/>
                              <a:gd name="connsiteX15" fmla="*/ 1667 w 1666"/>
                              <a:gd name="connsiteY15" fmla="*/ 952 h 1904"/>
                              <a:gd name="connsiteX16" fmla="*/ 1667 w 1666"/>
                              <a:gd name="connsiteY16" fmla="*/ 952 h 1904"/>
                              <a:gd name="connsiteX17" fmla="*/ 1667 w 1666"/>
                              <a:gd name="connsiteY17" fmla="*/ 952 h 1904"/>
                              <a:gd name="connsiteX18" fmla="*/ 1667 w 1666"/>
                              <a:gd name="connsiteY18" fmla="*/ 952 h 1904"/>
                              <a:gd name="connsiteX19" fmla="*/ 1667 w 1666"/>
                              <a:gd name="connsiteY19" fmla="*/ 952 h 1904"/>
                              <a:gd name="connsiteX20" fmla="*/ 1667 w 1666"/>
                              <a:gd name="connsiteY20" fmla="*/ 952 h 1904"/>
                              <a:gd name="connsiteX21" fmla="*/ 1667 w 1666"/>
                              <a:gd name="connsiteY21" fmla="*/ 952 h 1904"/>
                              <a:gd name="connsiteX22" fmla="*/ 1667 w 1666"/>
                              <a:gd name="connsiteY22" fmla="*/ 952 h 1904"/>
                              <a:gd name="connsiteX23" fmla="*/ 1667 w 1666"/>
                              <a:gd name="connsiteY23" fmla="*/ 952 h 1904"/>
                              <a:gd name="connsiteX24" fmla="*/ 1667 w 1666"/>
                              <a:gd name="connsiteY24" fmla="*/ 952 h 1904"/>
                              <a:gd name="connsiteX25" fmla="*/ 1667 w 1666"/>
                              <a:gd name="connsiteY25" fmla="*/ 952 h 1904"/>
                              <a:gd name="connsiteX26" fmla="*/ 1667 w 1666"/>
                              <a:gd name="connsiteY26" fmla="*/ 952 h 1904"/>
                              <a:gd name="connsiteX27" fmla="*/ 1667 w 1666"/>
                              <a:gd name="connsiteY27" fmla="*/ 952 h 1904"/>
                              <a:gd name="connsiteX28" fmla="*/ 1667 w 1666"/>
                              <a:gd name="connsiteY28" fmla="*/ 952 h 1904"/>
                              <a:gd name="connsiteX29" fmla="*/ 1667 w 1666"/>
                              <a:gd name="connsiteY29" fmla="*/ 952 h 1904"/>
                              <a:gd name="connsiteX30" fmla="*/ 1667 w 1666"/>
                              <a:gd name="connsiteY30" fmla="*/ 952 h 1904"/>
                              <a:gd name="connsiteX31" fmla="*/ 1667 w 1666"/>
                              <a:gd name="connsiteY31" fmla="*/ 952 h 1904"/>
                              <a:gd name="connsiteX32" fmla="*/ 1667 w 1666"/>
                              <a:gd name="connsiteY32" fmla="*/ 952 h 1904"/>
                              <a:gd name="connsiteX33" fmla="*/ 1667 w 1666"/>
                              <a:gd name="connsiteY33" fmla="*/ 952 h 1904"/>
                              <a:gd name="connsiteX34" fmla="*/ 1667 w 1666"/>
                              <a:gd name="connsiteY34" fmla="*/ 952 h 1904"/>
                              <a:gd name="connsiteX35" fmla="*/ 1667 w 1666"/>
                              <a:gd name="connsiteY35" fmla="*/ 952 h 1904"/>
                              <a:gd name="connsiteX36" fmla="*/ 1667 w 1666"/>
                              <a:gd name="connsiteY36" fmla="*/ 952 h 1904"/>
                              <a:gd name="connsiteX37" fmla="*/ 1667 w 1666"/>
                              <a:gd name="connsiteY37" fmla="*/ 952 h 1904"/>
                              <a:gd name="connsiteX38" fmla="*/ 1667 w 1666"/>
                              <a:gd name="connsiteY38" fmla="*/ 952 h 1904"/>
                              <a:gd name="connsiteX39" fmla="*/ 1667 w 1666"/>
                              <a:gd name="connsiteY39" fmla="*/ 952 h 1904"/>
                              <a:gd name="connsiteX40" fmla="*/ 1667 w 1666"/>
                              <a:gd name="connsiteY40" fmla="*/ 952 h 1904"/>
                              <a:gd name="connsiteX41" fmla="*/ 1667 w 1666"/>
                              <a:gd name="connsiteY41" fmla="*/ 952 h 1904"/>
                              <a:gd name="connsiteX42" fmla="*/ 1667 w 1666"/>
                              <a:gd name="connsiteY42" fmla="*/ 952 h 1904"/>
                              <a:gd name="connsiteX43" fmla="*/ 1667 w 1666"/>
                              <a:gd name="connsiteY43" fmla="*/ 952 h 1904"/>
                              <a:gd name="connsiteX44" fmla="*/ 1667 w 1666"/>
                              <a:gd name="connsiteY44" fmla="*/ 952 h 1904"/>
                              <a:gd name="connsiteX45" fmla="*/ 1667 w 1666"/>
                              <a:gd name="connsiteY45" fmla="*/ 952 h 1904"/>
                              <a:gd name="connsiteX46" fmla="*/ 1667 w 1666"/>
                              <a:gd name="connsiteY46" fmla="*/ 952 h 1904"/>
                              <a:gd name="connsiteX47" fmla="*/ 1667 w 1666"/>
                              <a:gd name="connsiteY47" fmla="*/ 952 h 1904"/>
                              <a:gd name="connsiteX48" fmla="*/ 1667 w 1666"/>
                              <a:gd name="connsiteY48" fmla="*/ 952 h 1904"/>
                              <a:gd name="connsiteX49" fmla="*/ 1667 w 1666"/>
                              <a:gd name="connsiteY49" fmla="*/ 952 h 1904"/>
                              <a:gd name="connsiteX50" fmla="*/ 1667 w 1666"/>
                              <a:gd name="connsiteY50" fmla="*/ 952 h 1904"/>
                              <a:gd name="connsiteX51" fmla="*/ 1667 w 1666"/>
                              <a:gd name="connsiteY51" fmla="*/ 952 h 1904"/>
                              <a:gd name="connsiteX52" fmla="*/ 1667 w 1666"/>
                              <a:gd name="connsiteY52" fmla="*/ 952 h 1904"/>
                              <a:gd name="connsiteX53" fmla="*/ 1667 w 1666"/>
                              <a:gd name="connsiteY53" fmla="*/ 952 h 1904"/>
                              <a:gd name="connsiteX54" fmla="*/ 1667 w 1666"/>
                              <a:gd name="connsiteY54" fmla="*/ 952 h 1904"/>
                              <a:gd name="connsiteX55" fmla="*/ 1667 w 1666"/>
                              <a:gd name="connsiteY55" fmla="*/ 952 h 1904"/>
                              <a:gd name="connsiteX56" fmla="*/ 1667 w 1666"/>
                              <a:gd name="connsiteY56" fmla="*/ 952 h 1904"/>
                              <a:gd name="connsiteX57" fmla="*/ 1667 w 1666"/>
                              <a:gd name="connsiteY57" fmla="*/ 952 h 1904"/>
                              <a:gd name="connsiteX58" fmla="*/ 1667 w 1666"/>
                              <a:gd name="connsiteY58" fmla="*/ 952 h 1904"/>
                              <a:gd name="connsiteX59" fmla="*/ 1667 w 1666"/>
                              <a:gd name="connsiteY59" fmla="*/ 952 h 1904"/>
                              <a:gd name="connsiteX60" fmla="*/ 1667 w 1666"/>
                              <a:gd name="connsiteY60" fmla="*/ 952 h 1904"/>
                              <a:gd name="connsiteX61" fmla="*/ 1667 w 1666"/>
                              <a:gd name="connsiteY61" fmla="*/ 952 h 1904"/>
                              <a:gd name="connsiteX62" fmla="*/ 1667 w 1666"/>
                              <a:gd name="connsiteY62" fmla="*/ 952 h 1904"/>
                              <a:gd name="connsiteX63" fmla="*/ 1667 w 1666"/>
                              <a:gd name="connsiteY63" fmla="*/ 952 h 1904"/>
                              <a:gd name="connsiteX64" fmla="*/ 1667 w 1666"/>
                              <a:gd name="connsiteY64" fmla="*/ 952 h 1904"/>
                              <a:gd name="connsiteX65" fmla="*/ 1667 w 1666"/>
                              <a:gd name="connsiteY65" fmla="*/ 952 h 1904"/>
                              <a:gd name="connsiteX66" fmla="*/ 1667 w 1666"/>
                              <a:gd name="connsiteY66" fmla="*/ 952 h 1904"/>
                              <a:gd name="connsiteX67" fmla="*/ 1667 w 1666"/>
                              <a:gd name="connsiteY67" fmla="*/ 952 h 1904"/>
                              <a:gd name="connsiteX68" fmla="*/ 1667 w 1666"/>
                              <a:gd name="connsiteY68" fmla="*/ 952 h 1904"/>
                              <a:gd name="connsiteX69" fmla="*/ 1667 w 1666"/>
                              <a:gd name="connsiteY69" fmla="*/ 952 h 1904"/>
                              <a:gd name="connsiteX70" fmla="*/ 1667 w 1666"/>
                              <a:gd name="connsiteY70" fmla="*/ 952 h 1904"/>
                              <a:gd name="connsiteX71" fmla="*/ 1667 w 1666"/>
                              <a:gd name="connsiteY71" fmla="*/ 952 h 1904"/>
                              <a:gd name="connsiteX72" fmla="*/ 1667 w 1666"/>
                              <a:gd name="connsiteY72" fmla="*/ 952 h 1904"/>
                              <a:gd name="connsiteX73" fmla="*/ 1667 w 1666"/>
                              <a:gd name="connsiteY73" fmla="*/ 952 h 1904"/>
                              <a:gd name="connsiteX74" fmla="*/ 1667 w 1666"/>
                              <a:gd name="connsiteY74" fmla="*/ 952 h 1904"/>
                              <a:gd name="connsiteX75" fmla="*/ 1667 w 1666"/>
                              <a:gd name="connsiteY75" fmla="*/ 952 h 1904"/>
                              <a:gd name="connsiteX76" fmla="*/ 1667 w 1666"/>
                              <a:gd name="connsiteY76" fmla="*/ 952 h 1904"/>
                              <a:gd name="connsiteX77" fmla="*/ 1667 w 1666"/>
                              <a:gd name="connsiteY77" fmla="*/ 952 h 1904"/>
                              <a:gd name="connsiteX78" fmla="*/ 1667 w 1666"/>
                              <a:gd name="connsiteY78" fmla="*/ 952 h 1904"/>
                              <a:gd name="connsiteX79" fmla="*/ 1667 w 1666"/>
                              <a:gd name="connsiteY79" fmla="*/ 952 h 1904"/>
                              <a:gd name="connsiteX80" fmla="*/ 1667 w 1666"/>
                              <a:gd name="connsiteY80" fmla="*/ 952 h 1904"/>
                              <a:gd name="connsiteX81" fmla="*/ 1667 w 1666"/>
                              <a:gd name="connsiteY81" fmla="*/ 952 h 1904"/>
                              <a:gd name="connsiteX82" fmla="*/ 1667 w 1666"/>
                              <a:gd name="connsiteY82" fmla="*/ 952 h 1904"/>
                              <a:gd name="connsiteX83" fmla="*/ 1667 w 1666"/>
                              <a:gd name="connsiteY83" fmla="*/ 952 h 1904"/>
                              <a:gd name="connsiteX84" fmla="*/ 1667 w 1666"/>
                              <a:gd name="connsiteY84" fmla="*/ 952 h 1904"/>
                              <a:gd name="connsiteX85" fmla="*/ 1667 w 1666"/>
                              <a:gd name="connsiteY85" fmla="*/ 952 h 1904"/>
                              <a:gd name="connsiteX86" fmla="*/ 1667 w 1666"/>
                              <a:gd name="connsiteY86" fmla="*/ 952 h 1904"/>
                              <a:gd name="connsiteX87" fmla="*/ 1667 w 1666"/>
                              <a:gd name="connsiteY87" fmla="*/ 952 h 1904"/>
                              <a:gd name="connsiteX88" fmla="*/ 1667 w 1666"/>
                              <a:gd name="connsiteY88" fmla="*/ 952 h 1904"/>
                              <a:gd name="connsiteX89" fmla="*/ 1667 w 1666"/>
                              <a:gd name="connsiteY89" fmla="*/ 952 h 1904"/>
                              <a:gd name="connsiteX90" fmla="*/ 1667 w 1666"/>
                              <a:gd name="connsiteY90" fmla="*/ 952 h 1904"/>
                              <a:gd name="connsiteX91" fmla="*/ 1667 w 1666"/>
                              <a:gd name="connsiteY91" fmla="*/ 952 h 1904"/>
                              <a:gd name="connsiteX92" fmla="*/ 1667 w 1666"/>
                              <a:gd name="connsiteY92" fmla="*/ 952 h 1904"/>
                              <a:gd name="connsiteX93" fmla="*/ 1667 w 1666"/>
                              <a:gd name="connsiteY93" fmla="*/ 952 h 1904"/>
                              <a:gd name="connsiteX94" fmla="*/ 1667 w 1666"/>
                              <a:gd name="connsiteY94" fmla="*/ 952 h 1904"/>
                              <a:gd name="connsiteX95" fmla="*/ 1667 w 1666"/>
                              <a:gd name="connsiteY95" fmla="*/ 952 h 1904"/>
                              <a:gd name="connsiteX96" fmla="*/ 1667 w 1666"/>
                              <a:gd name="connsiteY96" fmla="*/ 952 h 1904"/>
                              <a:gd name="connsiteX97" fmla="*/ 1667 w 1666"/>
                              <a:gd name="connsiteY97" fmla="*/ 952 h 1904"/>
                              <a:gd name="connsiteX98" fmla="*/ 1667 w 1666"/>
                              <a:gd name="connsiteY98" fmla="*/ 952 h 1904"/>
                              <a:gd name="connsiteX99" fmla="*/ 1667 w 1666"/>
                              <a:gd name="connsiteY99" fmla="*/ 952 h 1904"/>
                              <a:gd name="connsiteX100" fmla="*/ 1667 w 1666"/>
                              <a:gd name="connsiteY100" fmla="*/ 952 h 1904"/>
                              <a:gd name="connsiteX101" fmla="*/ 1667 w 1666"/>
                              <a:gd name="connsiteY101" fmla="*/ 952 h 1904"/>
                              <a:gd name="connsiteX102" fmla="*/ 1667 w 1666"/>
                              <a:gd name="connsiteY102" fmla="*/ 952 h 1904"/>
                              <a:gd name="connsiteX103" fmla="*/ 714 w 1666"/>
                              <a:gd name="connsiteY103" fmla="*/ 952 h 1904"/>
                              <a:gd name="connsiteX104" fmla="*/ 714 w 1666"/>
                              <a:gd name="connsiteY104" fmla="*/ 952 h 1904"/>
                              <a:gd name="connsiteX105" fmla="*/ 714 w 1666"/>
                              <a:gd name="connsiteY105" fmla="*/ 952 h 1904"/>
                              <a:gd name="connsiteX106" fmla="*/ 714 w 1666"/>
                              <a:gd name="connsiteY106" fmla="*/ 952 h 1904"/>
                              <a:gd name="connsiteX107" fmla="*/ 714 w 1666"/>
                              <a:gd name="connsiteY107" fmla="*/ 952 h 1904"/>
                              <a:gd name="connsiteX108" fmla="*/ 714 w 1666"/>
                              <a:gd name="connsiteY108" fmla="*/ 952 h 1904"/>
                              <a:gd name="connsiteX109" fmla="*/ 714 w 1666"/>
                              <a:gd name="connsiteY109" fmla="*/ 952 h 1904"/>
                              <a:gd name="connsiteX110" fmla="*/ 714 w 1666"/>
                              <a:gd name="connsiteY110" fmla="*/ 952 h 1904"/>
                              <a:gd name="connsiteX111" fmla="*/ 714 w 1666"/>
                              <a:gd name="connsiteY111" fmla="*/ 952 h 1904"/>
                              <a:gd name="connsiteX112" fmla="*/ 714 w 1666"/>
                              <a:gd name="connsiteY112" fmla="*/ 952 h 1904"/>
                              <a:gd name="connsiteX113" fmla="*/ 714 w 1666"/>
                              <a:gd name="connsiteY113" fmla="*/ 952 h 1904"/>
                              <a:gd name="connsiteX114" fmla="*/ 714 w 1666"/>
                              <a:gd name="connsiteY114" fmla="*/ 1905 h 1904"/>
                              <a:gd name="connsiteX115" fmla="*/ 714 w 1666"/>
                              <a:gd name="connsiteY115" fmla="*/ 1905 h 1904"/>
                              <a:gd name="connsiteX116" fmla="*/ 714 w 1666"/>
                              <a:gd name="connsiteY116" fmla="*/ 1905 h 1904"/>
                              <a:gd name="connsiteX117" fmla="*/ 714 w 1666"/>
                              <a:gd name="connsiteY117" fmla="*/ 1905 h 1904"/>
                              <a:gd name="connsiteX118" fmla="*/ 1667 w 1666"/>
                              <a:gd name="connsiteY118" fmla="*/ 1905 h 1904"/>
                              <a:gd name="connsiteX119" fmla="*/ 714 w 1666"/>
                              <a:gd name="connsiteY119" fmla="*/ 1905 h 1904"/>
                              <a:gd name="connsiteX120" fmla="*/ 714 w 1666"/>
                              <a:gd name="connsiteY120" fmla="*/ 1905 h 1904"/>
                              <a:gd name="connsiteX121" fmla="*/ 1667 w 1666"/>
                              <a:gd name="connsiteY121" fmla="*/ 1905 h 1904"/>
                              <a:gd name="connsiteX122" fmla="*/ 1667 w 1666"/>
                              <a:gd name="connsiteY122" fmla="*/ 1905 h 1904"/>
                              <a:gd name="connsiteX123" fmla="*/ 1667 w 1666"/>
                              <a:gd name="connsiteY123" fmla="*/ 1905 h 1904"/>
                              <a:gd name="connsiteX124" fmla="*/ 1667 w 1666"/>
                              <a:gd name="connsiteY124" fmla="*/ 1905 h 1904"/>
                              <a:gd name="connsiteX125" fmla="*/ 1667 w 1666"/>
                              <a:gd name="connsiteY125" fmla="*/ 1905 h 1904"/>
                              <a:gd name="connsiteX126" fmla="*/ 1667 w 1666"/>
                              <a:gd name="connsiteY126" fmla="*/ 1905 h 1904"/>
                              <a:gd name="connsiteX127" fmla="*/ 1667 w 1666"/>
                              <a:gd name="connsiteY127" fmla="*/ 1905 h 1904"/>
                              <a:gd name="connsiteX128" fmla="*/ 1667 w 1666"/>
                              <a:gd name="connsiteY128" fmla="*/ 1905 h 1904"/>
                              <a:gd name="connsiteX129" fmla="*/ 714 w 1666"/>
                              <a:gd name="connsiteY129" fmla="*/ 0 h 1904"/>
                              <a:gd name="connsiteX130" fmla="*/ 714 w 1666"/>
                              <a:gd name="connsiteY130" fmla="*/ 0 h 1904"/>
                              <a:gd name="connsiteX131" fmla="*/ 714 w 1666"/>
                              <a:gd name="connsiteY131" fmla="*/ 0 h 1904"/>
                              <a:gd name="connsiteX132" fmla="*/ 714 w 1666"/>
                              <a:gd name="connsiteY132" fmla="*/ 0 h 1904"/>
                              <a:gd name="connsiteX133" fmla="*/ 714 w 1666"/>
                              <a:gd name="connsiteY133" fmla="*/ 0 h 1904"/>
                              <a:gd name="connsiteX134" fmla="*/ 714 w 1666"/>
                              <a:gd name="connsiteY134" fmla="*/ 0 h 1904"/>
                              <a:gd name="connsiteX135" fmla="*/ 714 w 1666"/>
                              <a:gd name="connsiteY135" fmla="*/ 0 h 1904"/>
                              <a:gd name="connsiteX136" fmla="*/ 714 w 1666"/>
                              <a:gd name="connsiteY136" fmla="*/ 0 h 1904"/>
                              <a:gd name="connsiteX137" fmla="*/ 714 w 1666"/>
                              <a:gd name="connsiteY137" fmla="*/ 0 h 1904"/>
                              <a:gd name="connsiteX138" fmla="*/ 714 w 1666"/>
                              <a:gd name="connsiteY138" fmla="*/ 0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</a:cxnLst>
                            <a:rect l="l" t="t" r="r" b="b"/>
                            <a:pathLst>
                              <a:path w="1666" h="1904">
                                <a:moveTo>
                                  <a:pt x="1667" y="1905"/>
                                </a:moveTo>
                                <a:cubicBezTo>
                                  <a:pt x="1667" y="952"/>
                                  <a:pt x="1667" y="952"/>
                                  <a:pt x="1667" y="1905"/>
                                </a:cubicBezTo>
                                <a:lnTo>
                                  <a:pt x="1667" y="1905"/>
                                </a:lnTo>
                                <a:cubicBezTo>
                                  <a:pt x="1667" y="952"/>
                                  <a:pt x="1667" y="952"/>
                                  <a:pt x="1667" y="1905"/>
                                </a:cubicBezTo>
                                <a:cubicBezTo>
                                  <a:pt x="1667" y="952"/>
                                  <a:pt x="1667" y="952"/>
                                  <a:pt x="1667" y="1905"/>
                                </a:cubicBezTo>
                                <a:cubicBezTo>
                                  <a:pt x="1667" y="952"/>
                                  <a:pt x="1667" y="952"/>
                                  <a:pt x="1667" y="1905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1667" y="952"/>
                                </a:cubicBezTo>
                                <a:cubicBezTo>
                                  <a:pt x="1667" y="952"/>
                                  <a:pt x="1667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952"/>
                                  <a:pt x="714" y="952"/>
                                </a:cubicBezTo>
                                <a:cubicBezTo>
                                  <a:pt x="714" y="952"/>
                                  <a:pt x="714" y="1905"/>
                                  <a:pt x="714" y="1905"/>
                                </a:cubicBezTo>
                                <a:cubicBezTo>
                                  <a:pt x="714" y="1905"/>
                                  <a:pt x="714" y="1905"/>
                                  <a:pt x="714" y="1905"/>
                                </a:cubicBezTo>
                                <a:cubicBezTo>
                                  <a:pt x="714" y="1905"/>
                                  <a:pt x="714" y="1905"/>
                                  <a:pt x="714" y="1905"/>
                                </a:cubicBezTo>
                                <a:cubicBezTo>
                                  <a:pt x="714" y="1905"/>
                                  <a:pt x="714" y="1905"/>
                                  <a:pt x="714" y="1905"/>
                                </a:cubicBezTo>
                                <a:cubicBezTo>
                                  <a:pt x="-238" y="952"/>
                                  <a:pt x="-238" y="952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714" y="1905"/>
                                </a:cubicBezTo>
                                <a:cubicBezTo>
                                  <a:pt x="714" y="1905"/>
                                  <a:pt x="714" y="1905"/>
                                  <a:pt x="714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lnTo>
                                  <a:pt x="1667" y="1905"/>
                                </a:lnTo>
                                <a:cubicBezTo>
                                  <a:pt x="714" y="1905"/>
                                  <a:pt x="714" y="1905"/>
                                  <a:pt x="1667" y="1905"/>
                                </a:cubicBezTo>
                                <a:close/>
                                <a:moveTo>
                                  <a:pt x="714" y="0"/>
                                </a:move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lose/>
                                <a:moveTo>
                                  <a:pt x="714" y="0"/>
                                </a:moveTo>
                                <a:cubicBezTo>
                                  <a:pt x="714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57" name="任意多边形: 形状 1940"/>
                        <p:cNvSpPr/>
                        <p:nvPr/>
                      </p:nvSpPr>
                      <p:spPr>
                        <a:xfrm>
                          <a:off x="4439602" y="3518772"/>
                          <a:ext cx="1905" cy="1666"/>
                        </a:xfrm>
                        <a:custGeom>
                          <a:avLst/>
                          <a:gdLst>
                            <a:gd name="connsiteX0" fmla="*/ 1905 w 1905"/>
                            <a:gd name="connsiteY0" fmla="*/ 714 h 1666"/>
                            <a:gd name="connsiteX1" fmla="*/ 1905 w 1905"/>
                            <a:gd name="connsiteY1" fmla="*/ 714 h 1666"/>
                            <a:gd name="connsiteX2" fmla="*/ 1905 w 1905"/>
                            <a:gd name="connsiteY2" fmla="*/ 714 h 1666"/>
                            <a:gd name="connsiteX3" fmla="*/ 1905 w 1905"/>
                            <a:gd name="connsiteY3" fmla="*/ 714 h 1666"/>
                            <a:gd name="connsiteX4" fmla="*/ 1905 w 1905"/>
                            <a:gd name="connsiteY4" fmla="*/ 714 h 1666"/>
                            <a:gd name="connsiteX5" fmla="*/ 1905 w 1905"/>
                            <a:gd name="connsiteY5" fmla="*/ 714 h 1666"/>
                            <a:gd name="connsiteX6" fmla="*/ 1905 w 1905"/>
                            <a:gd name="connsiteY6" fmla="*/ 714 h 1666"/>
                            <a:gd name="connsiteX7" fmla="*/ 1905 w 1905"/>
                            <a:gd name="connsiteY7" fmla="*/ 714 h 1666"/>
                            <a:gd name="connsiteX8" fmla="*/ 1905 w 1905"/>
                            <a:gd name="connsiteY8" fmla="*/ 714 h 1666"/>
                            <a:gd name="connsiteX9" fmla="*/ 952 w 1905"/>
                            <a:gd name="connsiteY9" fmla="*/ 714 h 1666"/>
                            <a:gd name="connsiteX10" fmla="*/ 952 w 1905"/>
                            <a:gd name="connsiteY10" fmla="*/ 714 h 1666"/>
                            <a:gd name="connsiteX11" fmla="*/ 952 w 1905"/>
                            <a:gd name="connsiteY11" fmla="*/ 714 h 1666"/>
                            <a:gd name="connsiteX12" fmla="*/ 952 w 1905"/>
                            <a:gd name="connsiteY12" fmla="*/ 714 h 1666"/>
                            <a:gd name="connsiteX13" fmla="*/ 952 w 1905"/>
                            <a:gd name="connsiteY13" fmla="*/ 714 h 1666"/>
                            <a:gd name="connsiteX14" fmla="*/ 952 w 1905"/>
                            <a:gd name="connsiteY14" fmla="*/ 714 h 1666"/>
                            <a:gd name="connsiteX15" fmla="*/ 952 w 1905"/>
                            <a:gd name="connsiteY15" fmla="*/ 714 h 1666"/>
                            <a:gd name="connsiteX16" fmla="*/ 952 w 1905"/>
                            <a:gd name="connsiteY16" fmla="*/ 714 h 1666"/>
                            <a:gd name="connsiteX17" fmla="*/ 952 w 1905"/>
                            <a:gd name="connsiteY17" fmla="*/ 714 h 1666"/>
                            <a:gd name="connsiteX18" fmla="*/ 952 w 1905"/>
                            <a:gd name="connsiteY18" fmla="*/ 714 h 1666"/>
                            <a:gd name="connsiteX19" fmla="*/ 952 w 1905"/>
                            <a:gd name="connsiteY19" fmla="*/ 714 h 1666"/>
                            <a:gd name="connsiteX20" fmla="*/ 952 w 1905"/>
                            <a:gd name="connsiteY20" fmla="*/ 714 h 1666"/>
                            <a:gd name="connsiteX21" fmla="*/ 952 w 1905"/>
                            <a:gd name="connsiteY21" fmla="*/ 714 h 1666"/>
                            <a:gd name="connsiteX22" fmla="*/ 952 w 1905"/>
                            <a:gd name="connsiteY22" fmla="*/ 714 h 1666"/>
                            <a:gd name="connsiteX23" fmla="*/ 952 w 1905"/>
                            <a:gd name="connsiteY23" fmla="*/ 714 h 1666"/>
                            <a:gd name="connsiteX24" fmla="*/ 952 w 1905"/>
                            <a:gd name="connsiteY24" fmla="*/ 714 h 1666"/>
                            <a:gd name="connsiteX25" fmla="*/ 952 w 1905"/>
                            <a:gd name="connsiteY25" fmla="*/ 714 h 1666"/>
                            <a:gd name="connsiteX26" fmla="*/ 952 w 1905"/>
                            <a:gd name="connsiteY26" fmla="*/ 714 h 1666"/>
                            <a:gd name="connsiteX27" fmla="*/ 952 w 1905"/>
                            <a:gd name="connsiteY27" fmla="*/ 714 h 1666"/>
                            <a:gd name="connsiteX28" fmla="*/ 952 w 1905"/>
                            <a:gd name="connsiteY28" fmla="*/ 714 h 1666"/>
                            <a:gd name="connsiteX29" fmla="*/ 952 w 1905"/>
                            <a:gd name="connsiteY29" fmla="*/ 714 h 1666"/>
                            <a:gd name="connsiteX30" fmla="*/ 952 w 1905"/>
                            <a:gd name="connsiteY30" fmla="*/ 714 h 1666"/>
                            <a:gd name="connsiteX31" fmla="*/ 952 w 1905"/>
                            <a:gd name="connsiteY31" fmla="*/ 714 h 1666"/>
                            <a:gd name="connsiteX32" fmla="*/ 0 w 1905"/>
                            <a:gd name="connsiteY32" fmla="*/ 1667 h 1666"/>
                            <a:gd name="connsiteX33" fmla="*/ 0 w 1905"/>
                            <a:gd name="connsiteY33" fmla="*/ 1667 h 1666"/>
                            <a:gd name="connsiteX34" fmla="*/ 0 w 1905"/>
                            <a:gd name="connsiteY34" fmla="*/ 1667 h 1666"/>
                            <a:gd name="connsiteX35" fmla="*/ 0 w 1905"/>
                            <a:gd name="connsiteY35" fmla="*/ 1667 h 1666"/>
                            <a:gd name="connsiteX36" fmla="*/ 0 w 1905"/>
                            <a:gd name="connsiteY36" fmla="*/ 1667 h 1666"/>
                            <a:gd name="connsiteX37" fmla="*/ 0 w 1905"/>
                            <a:gd name="connsiteY37" fmla="*/ 1667 h 1666"/>
                            <a:gd name="connsiteX38" fmla="*/ 0 w 1905"/>
                            <a:gd name="connsiteY38" fmla="*/ 1667 h 1666"/>
                            <a:gd name="connsiteX39" fmla="*/ 0 w 1905"/>
                            <a:gd name="connsiteY39" fmla="*/ 1667 h 1666"/>
                            <a:gd name="connsiteX40" fmla="*/ 0 w 1905"/>
                            <a:gd name="connsiteY40" fmla="*/ 1667 h 1666"/>
                            <a:gd name="connsiteX41" fmla="*/ 0 w 1905"/>
                            <a:gd name="connsiteY41" fmla="*/ 1667 h 1666"/>
                            <a:gd name="connsiteX42" fmla="*/ 0 w 1905"/>
                            <a:gd name="connsiteY42" fmla="*/ 1667 h 1666"/>
                            <a:gd name="connsiteX43" fmla="*/ 0 w 1905"/>
                            <a:gd name="connsiteY43" fmla="*/ 1667 h 1666"/>
                            <a:gd name="connsiteX44" fmla="*/ 0 w 1905"/>
                            <a:gd name="connsiteY44" fmla="*/ 1667 h 1666"/>
                            <a:gd name="connsiteX45" fmla="*/ 0 w 1905"/>
                            <a:gd name="connsiteY45" fmla="*/ 1667 h 1666"/>
                            <a:gd name="connsiteX46" fmla="*/ 0 w 1905"/>
                            <a:gd name="connsiteY46" fmla="*/ 1667 h 1666"/>
                            <a:gd name="connsiteX47" fmla="*/ 0 w 1905"/>
                            <a:gd name="connsiteY47" fmla="*/ 1667 h 1666"/>
                            <a:gd name="connsiteX48" fmla="*/ 0 w 1905"/>
                            <a:gd name="connsiteY48" fmla="*/ 1667 h 1666"/>
                            <a:gd name="connsiteX49" fmla="*/ 0 w 1905"/>
                            <a:gd name="connsiteY49" fmla="*/ 1667 h 1666"/>
                            <a:gd name="connsiteX50" fmla="*/ 0 w 1905"/>
                            <a:gd name="connsiteY50" fmla="*/ 1667 h 1666"/>
                            <a:gd name="connsiteX51" fmla="*/ 0 w 1905"/>
                            <a:gd name="connsiteY51" fmla="*/ 1667 h 1666"/>
                            <a:gd name="connsiteX52" fmla="*/ 0 w 1905"/>
                            <a:gd name="connsiteY52" fmla="*/ 1667 h 1666"/>
                            <a:gd name="connsiteX53" fmla="*/ 0 w 1905"/>
                            <a:gd name="connsiteY53" fmla="*/ 1667 h 1666"/>
                            <a:gd name="connsiteX54" fmla="*/ 0 w 1905"/>
                            <a:gd name="connsiteY54" fmla="*/ 1667 h 1666"/>
                            <a:gd name="connsiteX55" fmla="*/ 0 w 1905"/>
                            <a:gd name="connsiteY55" fmla="*/ 1667 h 1666"/>
                            <a:gd name="connsiteX56" fmla="*/ 0 w 1905"/>
                            <a:gd name="connsiteY56" fmla="*/ 1667 h 1666"/>
                            <a:gd name="connsiteX57" fmla="*/ 0 w 1905"/>
                            <a:gd name="connsiteY57" fmla="*/ 1667 h 1666"/>
                            <a:gd name="connsiteX58" fmla="*/ 0 w 1905"/>
                            <a:gd name="connsiteY58" fmla="*/ 1667 h 1666"/>
                            <a:gd name="connsiteX59" fmla="*/ 1905 w 1905"/>
                            <a:gd name="connsiteY59" fmla="*/ 714 h 1666"/>
                            <a:gd name="connsiteX60" fmla="*/ 1905 w 1905"/>
                            <a:gd name="connsiteY60" fmla="*/ 714 h 1666"/>
                            <a:gd name="connsiteX61" fmla="*/ 1905 w 1905"/>
                            <a:gd name="connsiteY61" fmla="*/ 714 h 1666"/>
                            <a:gd name="connsiteX62" fmla="*/ 1905 w 1905"/>
                            <a:gd name="connsiteY62" fmla="*/ 714 h 1666"/>
                            <a:gd name="connsiteX63" fmla="*/ 1905 w 1905"/>
                            <a:gd name="connsiteY63" fmla="*/ 714 h 1666"/>
                            <a:gd name="connsiteX64" fmla="*/ 1905 w 1905"/>
                            <a:gd name="connsiteY64" fmla="*/ 714 h 1666"/>
                            <a:gd name="connsiteX65" fmla="*/ 1905 w 1905"/>
                            <a:gd name="connsiteY65" fmla="*/ 714 h 1666"/>
                            <a:gd name="connsiteX66" fmla="*/ 1905 w 1905"/>
                            <a:gd name="connsiteY66" fmla="*/ 714 h 1666"/>
                            <a:gd name="connsiteX67" fmla="*/ 1905 w 1905"/>
                            <a:gd name="connsiteY67" fmla="*/ 714 h 1666"/>
                            <a:gd name="connsiteX68" fmla="*/ 1905 w 1905"/>
                            <a:gd name="connsiteY68" fmla="*/ 714 h 1666"/>
                            <a:gd name="connsiteX69" fmla="*/ 1905 w 1905"/>
                            <a:gd name="connsiteY69" fmla="*/ 714 h 1666"/>
                            <a:gd name="connsiteX70" fmla="*/ 1905 w 1905"/>
                            <a:gd name="connsiteY70" fmla="*/ 714 h 1666"/>
                            <a:gd name="connsiteX71" fmla="*/ 1905 w 1905"/>
                            <a:gd name="connsiteY71" fmla="*/ 714 h 1666"/>
                            <a:gd name="connsiteX72" fmla="*/ 1905 w 1905"/>
                            <a:gd name="connsiteY72" fmla="*/ 714 h 1666"/>
                            <a:gd name="connsiteX73" fmla="*/ 0 w 1905"/>
                            <a:gd name="connsiteY73" fmla="*/ 714 h 1666"/>
                            <a:gd name="connsiteX74" fmla="*/ 0 w 1905"/>
                            <a:gd name="connsiteY74" fmla="*/ 714 h 1666"/>
                            <a:gd name="connsiteX75" fmla="*/ 0 w 1905"/>
                            <a:gd name="connsiteY75" fmla="*/ 714 h 1666"/>
                            <a:gd name="connsiteX76" fmla="*/ 0 w 1905"/>
                            <a:gd name="connsiteY76" fmla="*/ 714 h 1666"/>
                            <a:gd name="connsiteX77" fmla="*/ 0 w 1905"/>
                            <a:gd name="connsiteY77" fmla="*/ 714 h 1666"/>
                            <a:gd name="connsiteX78" fmla="*/ 952 w 1905"/>
                            <a:gd name="connsiteY78" fmla="*/ 714 h 1666"/>
                            <a:gd name="connsiteX79" fmla="*/ 952 w 1905"/>
                            <a:gd name="connsiteY79" fmla="*/ 714 h 1666"/>
                            <a:gd name="connsiteX80" fmla="*/ 952 w 1905"/>
                            <a:gd name="connsiteY80" fmla="*/ 714 h 1666"/>
                            <a:gd name="connsiteX81" fmla="*/ 952 w 1905"/>
                            <a:gd name="connsiteY81" fmla="*/ 714 h 1666"/>
                            <a:gd name="connsiteX82" fmla="*/ 952 w 1905"/>
                            <a:gd name="connsiteY82" fmla="*/ 714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1905" h="1666">
                              <a:moveTo>
                                <a:pt x="1905" y="714"/>
                              </a:move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-238"/>
                                <a:pt x="952" y="-238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lnTo>
                                <a:pt x="952" y="714"/>
                              </a:ln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lnTo>
                                <a:pt x="0" y="1667"/>
                              </a:ln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1667"/>
                                <a:pt x="952" y="1667"/>
                                <a:pt x="1905" y="714"/>
                              </a:cubicBezTo>
                              <a:cubicBezTo>
                                <a:pt x="952" y="1667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952" y="714"/>
                                <a:pt x="1905" y="714"/>
                              </a:cubicBezTo>
                              <a:cubicBezTo>
                                <a:pt x="952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lose/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  <a:moveTo>
                                <a:pt x="952" y="714"/>
                              </a:move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ubicBezTo>
                                <a:pt x="952" y="714"/>
                                <a:pt x="952" y="714"/>
                                <a:pt x="952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2058" name="图形 2"/>
                    <p:cNvGrpSpPr/>
                    <p:nvPr/>
                  </p:nvGrpSpPr>
                  <p:grpSpPr>
                    <a:xfrm>
                      <a:off x="4446270" y="3514724"/>
                      <a:ext cx="5476" cy="4524"/>
                      <a:chOff x="4446270" y="3514724"/>
                      <a:chExt cx="5476" cy="4524"/>
                    </a:xfrm>
                  </p:grpSpPr>
                  <p:sp>
                    <p:nvSpPr>
                      <p:cNvPr id="2059" name="任意多边形: 形状 1942"/>
                      <p:cNvSpPr/>
                      <p:nvPr/>
                    </p:nvSpPr>
                    <p:spPr>
                      <a:xfrm>
                        <a:off x="4446508" y="3515677"/>
                        <a:ext cx="5238" cy="3280"/>
                      </a:xfrm>
                      <a:custGeom>
                        <a:avLst/>
                        <a:gdLst>
                          <a:gd name="connsiteX0" fmla="*/ 2619 w 5238"/>
                          <a:gd name="connsiteY0" fmla="*/ 2857 h 3280"/>
                          <a:gd name="connsiteX1" fmla="*/ 4524 w 5238"/>
                          <a:gd name="connsiteY1" fmla="*/ 2857 h 3280"/>
                          <a:gd name="connsiteX2" fmla="*/ 4524 w 5238"/>
                          <a:gd name="connsiteY2" fmla="*/ 952 h 3280"/>
                          <a:gd name="connsiteX3" fmla="*/ 2619 w 5238"/>
                          <a:gd name="connsiteY3" fmla="*/ 0 h 3280"/>
                          <a:gd name="connsiteX4" fmla="*/ 714 w 5238"/>
                          <a:gd name="connsiteY4" fmla="*/ 0 h 3280"/>
                          <a:gd name="connsiteX5" fmla="*/ 714 w 5238"/>
                          <a:gd name="connsiteY5" fmla="*/ 1905 h 3280"/>
                          <a:gd name="connsiteX6" fmla="*/ 2619 w 5238"/>
                          <a:gd name="connsiteY6" fmla="*/ 2857 h 3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5238" h="3280">
                            <a:moveTo>
                              <a:pt x="2619" y="2857"/>
                            </a:moveTo>
                            <a:cubicBezTo>
                              <a:pt x="3572" y="3810"/>
                              <a:pt x="3572" y="2857"/>
                              <a:pt x="4524" y="2857"/>
                            </a:cubicBezTo>
                            <a:cubicBezTo>
                              <a:pt x="5477" y="1905"/>
                              <a:pt x="5477" y="1905"/>
                              <a:pt x="4524" y="952"/>
                            </a:cubicBezTo>
                            <a:cubicBezTo>
                              <a:pt x="4524" y="0"/>
                              <a:pt x="3572" y="0"/>
                              <a:pt x="2619" y="0"/>
                            </a:cubicBezTo>
                            <a:cubicBezTo>
                              <a:pt x="1667" y="0"/>
                              <a:pt x="1667" y="0"/>
                              <a:pt x="714" y="0"/>
                            </a:cubicBezTo>
                            <a:cubicBezTo>
                              <a:pt x="-238" y="0"/>
                              <a:pt x="-238" y="1905"/>
                              <a:pt x="714" y="1905"/>
                            </a:cubicBezTo>
                            <a:cubicBezTo>
                              <a:pt x="1667" y="1905"/>
                              <a:pt x="2619" y="2857"/>
                              <a:pt x="2619" y="2857"/>
                            </a:cubicBezTo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060" name="图形 2"/>
                      <p:cNvGrpSpPr/>
                      <p:nvPr/>
                    </p:nvGrpSpPr>
                    <p:grpSpPr>
                      <a:xfrm>
                        <a:off x="4446270" y="3514724"/>
                        <a:ext cx="3809" cy="4524"/>
                        <a:chOff x="4446270" y="3514724"/>
                        <a:chExt cx="3809" cy="4524"/>
                      </a:xfrm>
                    </p:grpSpPr>
                    <p:grpSp>
                      <p:nvGrpSpPr>
                        <p:cNvPr id="2061" name="图形 2"/>
                        <p:cNvGrpSpPr/>
                        <p:nvPr/>
                      </p:nvGrpSpPr>
                      <p:grpSpPr>
                        <a:xfrm>
                          <a:off x="4446270" y="3514724"/>
                          <a:ext cx="2857" cy="2857"/>
                          <a:chOff x="4446270" y="3514724"/>
                          <a:chExt cx="2857" cy="2857"/>
                        </a:xfrm>
                      </p:grpSpPr>
                      <p:sp>
                        <p:nvSpPr>
                          <p:cNvPr id="2062" name="任意多边形: 形状 1945"/>
                          <p:cNvSpPr/>
                          <p:nvPr/>
                        </p:nvSpPr>
                        <p:spPr>
                          <a:xfrm>
                            <a:off x="4448175" y="351472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63" name="任意多边形: 形状 1946"/>
                          <p:cNvSpPr/>
                          <p:nvPr/>
                        </p:nvSpPr>
                        <p:spPr>
                          <a:xfrm>
                            <a:off x="4448175" y="351472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64" name="任意多边形: 形状 1947"/>
                          <p:cNvSpPr/>
                          <p:nvPr/>
                        </p:nvSpPr>
                        <p:spPr>
                          <a:xfrm>
                            <a:off x="4447222" y="3516867"/>
                            <a:ext cx="952" cy="714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714 h 714"/>
                              <a:gd name="connsiteX1" fmla="*/ 952 w 952"/>
                              <a:gd name="connsiteY1" fmla="*/ 714 h 714"/>
                              <a:gd name="connsiteX2" fmla="*/ 952 w 952"/>
                              <a:gd name="connsiteY2" fmla="*/ 714 h 714"/>
                              <a:gd name="connsiteX3" fmla="*/ 952 w 952"/>
                              <a:gd name="connsiteY3" fmla="*/ 714 h 714"/>
                              <a:gd name="connsiteX4" fmla="*/ 952 w 952"/>
                              <a:gd name="connsiteY4" fmla="*/ 714 h 714"/>
                              <a:gd name="connsiteX5" fmla="*/ 952 w 952"/>
                              <a:gd name="connsiteY5" fmla="*/ 714 h 714"/>
                              <a:gd name="connsiteX6" fmla="*/ 0 w 952"/>
                              <a:gd name="connsiteY6" fmla="*/ 714 h 714"/>
                              <a:gd name="connsiteX7" fmla="*/ 0 w 952"/>
                              <a:gd name="connsiteY7" fmla="*/ 714 h 714"/>
                              <a:gd name="connsiteX8" fmla="*/ 0 w 952"/>
                              <a:gd name="connsiteY8" fmla="*/ 714 h 714"/>
                              <a:gd name="connsiteX9" fmla="*/ 0 w 952"/>
                              <a:gd name="connsiteY9" fmla="*/ 714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52" h="714">
                                <a:moveTo>
                                  <a:pt x="0" y="714"/>
                                </a:moveTo>
                                <a:lnTo>
                                  <a:pt x="952" y="714"/>
                                </a:lnTo>
                                <a:lnTo>
                                  <a:pt x="952" y="714"/>
                                </a:lnTo>
                                <a:cubicBezTo>
                                  <a:pt x="952" y="714"/>
                                  <a:pt x="952" y="714"/>
                                  <a:pt x="952" y="714"/>
                                </a:cubicBezTo>
                                <a:cubicBezTo>
                                  <a:pt x="952" y="714"/>
                                  <a:pt x="952" y="714"/>
                                  <a:pt x="952" y="714"/>
                                </a:cubicBezTo>
                                <a:lnTo>
                                  <a:pt x="952" y="714"/>
                                </a:lnTo>
                                <a:cubicBezTo>
                                  <a:pt x="952" y="-238"/>
                                  <a:pt x="952" y="-238"/>
                                  <a:pt x="0" y="714"/>
                                </a:cubicBez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cubicBezTo>
                                  <a:pt x="0" y="-238"/>
                                  <a:pt x="0" y="714"/>
                                  <a:pt x="0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65" name="任意多边形: 形状 1948"/>
                          <p:cNvSpPr/>
                          <p:nvPr/>
                        </p:nvSpPr>
                        <p:spPr>
                          <a:xfrm>
                            <a:off x="4446270" y="3514724"/>
                            <a:ext cx="2857" cy="1904"/>
                          </a:xfrm>
                          <a:custGeom>
                            <a:avLst/>
                            <a:gdLst>
                              <a:gd name="connsiteX0" fmla="*/ 1905 w 2857"/>
                              <a:gd name="connsiteY0" fmla="*/ 1905 h 1904"/>
                              <a:gd name="connsiteX1" fmla="*/ 1905 w 2857"/>
                              <a:gd name="connsiteY1" fmla="*/ 1905 h 1904"/>
                              <a:gd name="connsiteX2" fmla="*/ 1905 w 2857"/>
                              <a:gd name="connsiteY2" fmla="*/ 1905 h 1904"/>
                              <a:gd name="connsiteX3" fmla="*/ 1905 w 2857"/>
                              <a:gd name="connsiteY3" fmla="*/ 1905 h 1904"/>
                              <a:gd name="connsiteX4" fmla="*/ 1905 w 2857"/>
                              <a:gd name="connsiteY4" fmla="*/ 1905 h 1904"/>
                              <a:gd name="connsiteX5" fmla="*/ 1905 w 2857"/>
                              <a:gd name="connsiteY5" fmla="*/ 1905 h 1904"/>
                              <a:gd name="connsiteX6" fmla="*/ 1905 w 2857"/>
                              <a:gd name="connsiteY6" fmla="*/ 1905 h 1904"/>
                              <a:gd name="connsiteX7" fmla="*/ 1905 w 2857"/>
                              <a:gd name="connsiteY7" fmla="*/ 1905 h 1904"/>
                              <a:gd name="connsiteX8" fmla="*/ 1905 w 2857"/>
                              <a:gd name="connsiteY8" fmla="*/ 1905 h 1904"/>
                              <a:gd name="connsiteX9" fmla="*/ 1905 w 2857"/>
                              <a:gd name="connsiteY9" fmla="*/ 1905 h 1904"/>
                              <a:gd name="connsiteX10" fmla="*/ 1905 w 2857"/>
                              <a:gd name="connsiteY10" fmla="*/ 1905 h 1904"/>
                              <a:gd name="connsiteX11" fmla="*/ 2857 w 2857"/>
                              <a:gd name="connsiteY11" fmla="*/ 953 h 1904"/>
                              <a:gd name="connsiteX12" fmla="*/ 2857 w 2857"/>
                              <a:gd name="connsiteY12" fmla="*/ 953 h 1904"/>
                              <a:gd name="connsiteX13" fmla="*/ 2857 w 2857"/>
                              <a:gd name="connsiteY13" fmla="*/ 953 h 1904"/>
                              <a:gd name="connsiteX14" fmla="*/ 2857 w 2857"/>
                              <a:gd name="connsiteY14" fmla="*/ 953 h 1904"/>
                              <a:gd name="connsiteX15" fmla="*/ 2857 w 2857"/>
                              <a:gd name="connsiteY15" fmla="*/ 953 h 1904"/>
                              <a:gd name="connsiteX16" fmla="*/ 2857 w 2857"/>
                              <a:gd name="connsiteY16" fmla="*/ 953 h 1904"/>
                              <a:gd name="connsiteX17" fmla="*/ 2857 w 2857"/>
                              <a:gd name="connsiteY17" fmla="*/ 953 h 1904"/>
                              <a:gd name="connsiteX18" fmla="*/ 2857 w 2857"/>
                              <a:gd name="connsiteY18" fmla="*/ 953 h 1904"/>
                              <a:gd name="connsiteX19" fmla="*/ 2857 w 2857"/>
                              <a:gd name="connsiteY19" fmla="*/ 953 h 1904"/>
                              <a:gd name="connsiteX20" fmla="*/ 2857 w 2857"/>
                              <a:gd name="connsiteY20" fmla="*/ 953 h 1904"/>
                              <a:gd name="connsiteX21" fmla="*/ 2857 w 2857"/>
                              <a:gd name="connsiteY21" fmla="*/ 953 h 1904"/>
                              <a:gd name="connsiteX22" fmla="*/ 2857 w 2857"/>
                              <a:gd name="connsiteY22" fmla="*/ 953 h 1904"/>
                              <a:gd name="connsiteX23" fmla="*/ 2857 w 2857"/>
                              <a:gd name="connsiteY23" fmla="*/ 953 h 1904"/>
                              <a:gd name="connsiteX24" fmla="*/ 2857 w 2857"/>
                              <a:gd name="connsiteY24" fmla="*/ 953 h 1904"/>
                              <a:gd name="connsiteX25" fmla="*/ 2857 w 2857"/>
                              <a:gd name="connsiteY25" fmla="*/ 953 h 1904"/>
                              <a:gd name="connsiteX26" fmla="*/ 2857 w 2857"/>
                              <a:gd name="connsiteY26" fmla="*/ 953 h 1904"/>
                              <a:gd name="connsiteX27" fmla="*/ 2857 w 2857"/>
                              <a:gd name="connsiteY27" fmla="*/ 953 h 1904"/>
                              <a:gd name="connsiteX28" fmla="*/ 2857 w 2857"/>
                              <a:gd name="connsiteY28" fmla="*/ 953 h 1904"/>
                              <a:gd name="connsiteX29" fmla="*/ 2857 w 2857"/>
                              <a:gd name="connsiteY29" fmla="*/ 953 h 1904"/>
                              <a:gd name="connsiteX30" fmla="*/ 2857 w 2857"/>
                              <a:gd name="connsiteY30" fmla="*/ 953 h 1904"/>
                              <a:gd name="connsiteX31" fmla="*/ 2857 w 2857"/>
                              <a:gd name="connsiteY31" fmla="*/ 953 h 1904"/>
                              <a:gd name="connsiteX32" fmla="*/ 2857 w 2857"/>
                              <a:gd name="connsiteY32" fmla="*/ 953 h 1904"/>
                              <a:gd name="connsiteX33" fmla="*/ 2857 w 2857"/>
                              <a:gd name="connsiteY33" fmla="*/ 953 h 1904"/>
                              <a:gd name="connsiteX34" fmla="*/ 2857 w 2857"/>
                              <a:gd name="connsiteY34" fmla="*/ 953 h 1904"/>
                              <a:gd name="connsiteX35" fmla="*/ 2857 w 2857"/>
                              <a:gd name="connsiteY35" fmla="*/ 953 h 1904"/>
                              <a:gd name="connsiteX36" fmla="*/ 2857 w 2857"/>
                              <a:gd name="connsiteY36" fmla="*/ 953 h 1904"/>
                              <a:gd name="connsiteX37" fmla="*/ 2857 w 2857"/>
                              <a:gd name="connsiteY37" fmla="*/ 953 h 1904"/>
                              <a:gd name="connsiteX38" fmla="*/ 2857 w 2857"/>
                              <a:gd name="connsiteY38" fmla="*/ 953 h 1904"/>
                              <a:gd name="connsiteX39" fmla="*/ 2857 w 2857"/>
                              <a:gd name="connsiteY39" fmla="*/ 953 h 1904"/>
                              <a:gd name="connsiteX40" fmla="*/ 2857 w 2857"/>
                              <a:gd name="connsiteY40" fmla="*/ 953 h 1904"/>
                              <a:gd name="connsiteX41" fmla="*/ 2857 w 2857"/>
                              <a:gd name="connsiteY41" fmla="*/ 953 h 1904"/>
                              <a:gd name="connsiteX42" fmla="*/ 2857 w 2857"/>
                              <a:gd name="connsiteY42" fmla="*/ 953 h 1904"/>
                              <a:gd name="connsiteX43" fmla="*/ 2857 w 2857"/>
                              <a:gd name="connsiteY43" fmla="*/ 953 h 1904"/>
                              <a:gd name="connsiteX44" fmla="*/ 2857 w 2857"/>
                              <a:gd name="connsiteY44" fmla="*/ 953 h 1904"/>
                              <a:gd name="connsiteX45" fmla="*/ 2857 w 2857"/>
                              <a:gd name="connsiteY45" fmla="*/ 953 h 1904"/>
                              <a:gd name="connsiteX46" fmla="*/ 2857 w 2857"/>
                              <a:gd name="connsiteY46" fmla="*/ 953 h 1904"/>
                              <a:gd name="connsiteX47" fmla="*/ 2857 w 2857"/>
                              <a:gd name="connsiteY47" fmla="*/ 953 h 1904"/>
                              <a:gd name="connsiteX48" fmla="*/ 2857 w 2857"/>
                              <a:gd name="connsiteY48" fmla="*/ 953 h 1904"/>
                              <a:gd name="connsiteX49" fmla="*/ 2857 w 2857"/>
                              <a:gd name="connsiteY49" fmla="*/ 953 h 1904"/>
                              <a:gd name="connsiteX50" fmla="*/ 2857 w 2857"/>
                              <a:gd name="connsiteY50" fmla="*/ 953 h 1904"/>
                              <a:gd name="connsiteX51" fmla="*/ 2857 w 2857"/>
                              <a:gd name="connsiteY51" fmla="*/ 953 h 1904"/>
                              <a:gd name="connsiteX52" fmla="*/ 2857 w 2857"/>
                              <a:gd name="connsiteY52" fmla="*/ 953 h 1904"/>
                              <a:gd name="connsiteX53" fmla="*/ 2857 w 2857"/>
                              <a:gd name="connsiteY53" fmla="*/ 953 h 1904"/>
                              <a:gd name="connsiteX54" fmla="*/ 2857 w 2857"/>
                              <a:gd name="connsiteY54" fmla="*/ 953 h 1904"/>
                              <a:gd name="connsiteX55" fmla="*/ 2857 w 2857"/>
                              <a:gd name="connsiteY55" fmla="*/ 953 h 1904"/>
                              <a:gd name="connsiteX56" fmla="*/ 2857 w 2857"/>
                              <a:gd name="connsiteY56" fmla="*/ 953 h 1904"/>
                              <a:gd name="connsiteX57" fmla="*/ 2857 w 2857"/>
                              <a:gd name="connsiteY57" fmla="*/ 953 h 1904"/>
                              <a:gd name="connsiteX58" fmla="*/ 2857 w 2857"/>
                              <a:gd name="connsiteY58" fmla="*/ 953 h 1904"/>
                              <a:gd name="connsiteX59" fmla="*/ 2857 w 2857"/>
                              <a:gd name="connsiteY59" fmla="*/ 953 h 1904"/>
                              <a:gd name="connsiteX60" fmla="*/ 2857 w 2857"/>
                              <a:gd name="connsiteY60" fmla="*/ 953 h 1904"/>
                              <a:gd name="connsiteX61" fmla="*/ 2857 w 2857"/>
                              <a:gd name="connsiteY61" fmla="*/ 953 h 1904"/>
                              <a:gd name="connsiteX62" fmla="*/ 2857 w 2857"/>
                              <a:gd name="connsiteY62" fmla="*/ 953 h 1904"/>
                              <a:gd name="connsiteX63" fmla="*/ 2857 w 2857"/>
                              <a:gd name="connsiteY63" fmla="*/ 953 h 1904"/>
                              <a:gd name="connsiteX64" fmla="*/ 2857 w 2857"/>
                              <a:gd name="connsiteY64" fmla="*/ 953 h 1904"/>
                              <a:gd name="connsiteX65" fmla="*/ 2857 w 2857"/>
                              <a:gd name="connsiteY65" fmla="*/ 953 h 1904"/>
                              <a:gd name="connsiteX66" fmla="*/ 2857 w 2857"/>
                              <a:gd name="connsiteY66" fmla="*/ 953 h 1904"/>
                              <a:gd name="connsiteX67" fmla="*/ 2857 w 2857"/>
                              <a:gd name="connsiteY67" fmla="*/ 953 h 1904"/>
                              <a:gd name="connsiteX68" fmla="*/ 2857 w 2857"/>
                              <a:gd name="connsiteY68" fmla="*/ 953 h 1904"/>
                              <a:gd name="connsiteX69" fmla="*/ 2857 w 2857"/>
                              <a:gd name="connsiteY69" fmla="*/ 953 h 1904"/>
                              <a:gd name="connsiteX70" fmla="*/ 2857 w 2857"/>
                              <a:gd name="connsiteY70" fmla="*/ 953 h 1904"/>
                              <a:gd name="connsiteX71" fmla="*/ 2857 w 2857"/>
                              <a:gd name="connsiteY71" fmla="*/ 953 h 1904"/>
                              <a:gd name="connsiteX72" fmla="*/ 2857 w 2857"/>
                              <a:gd name="connsiteY72" fmla="*/ 953 h 1904"/>
                              <a:gd name="connsiteX73" fmla="*/ 2857 w 2857"/>
                              <a:gd name="connsiteY73" fmla="*/ 953 h 1904"/>
                              <a:gd name="connsiteX74" fmla="*/ 2857 w 2857"/>
                              <a:gd name="connsiteY74" fmla="*/ 953 h 1904"/>
                              <a:gd name="connsiteX75" fmla="*/ 2857 w 2857"/>
                              <a:gd name="connsiteY75" fmla="*/ 953 h 1904"/>
                              <a:gd name="connsiteX76" fmla="*/ 2857 w 2857"/>
                              <a:gd name="connsiteY76" fmla="*/ 953 h 1904"/>
                              <a:gd name="connsiteX77" fmla="*/ 2857 w 2857"/>
                              <a:gd name="connsiteY77" fmla="*/ 953 h 1904"/>
                              <a:gd name="connsiteX78" fmla="*/ 2857 w 2857"/>
                              <a:gd name="connsiteY78" fmla="*/ 953 h 1904"/>
                              <a:gd name="connsiteX79" fmla="*/ 2857 w 2857"/>
                              <a:gd name="connsiteY79" fmla="*/ 953 h 1904"/>
                              <a:gd name="connsiteX80" fmla="*/ 2857 w 2857"/>
                              <a:gd name="connsiteY80" fmla="*/ 953 h 1904"/>
                              <a:gd name="connsiteX81" fmla="*/ 2857 w 2857"/>
                              <a:gd name="connsiteY81" fmla="*/ 953 h 1904"/>
                              <a:gd name="connsiteX82" fmla="*/ 2857 w 2857"/>
                              <a:gd name="connsiteY82" fmla="*/ 953 h 1904"/>
                              <a:gd name="connsiteX83" fmla="*/ 2857 w 2857"/>
                              <a:gd name="connsiteY83" fmla="*/ 953 h 1904"/>
                              <a:gd name="connsiteX84" fmla="*/ 2857 w 2857"/>
                              <a:gd name="connsiteY84" fmla="*/ 953 h 1904"/>
                              <a:gd name="connsiteX85" fmla="*/ 2857 w 2857"/>
                              <a:gd name="connsiteY85" fmla="*/ 953 h 1904"/>
                              <a:gd name="connsiteX86" fmla="*/ 2857 w 2857"/>
                              <a:gd name="connsiteY86" fmla="*/ 953 h 1904"/>
                              <a:gd name="connsiteX87" fmla="*/ 2857 w 2857"/>
                              <a:gd name="connsiteY87" fmla="*/ 953 h 1904"/>
                              <a:gd name="connsiteX88" fmla="*/ 2857 w 2857"/>
                              <a:gd name="connsiteY88" fmla="*/ 953 h 1904"/>
                              <a:gd name="connsiteX89" fmla="*/ 2857 w 2857"/>
                              <a:gd name="connsiteY89" fmla="*/ 953 h 1904"/>
                              <a:gd name="connsiteX90" fmla="*/ 2857 w 2857"/>
                              <a:gd name="connsiteY90" fmla="*/ 953 h 1904"/>
                              <a:gd name="connsiteX91" fmla="*/ 2857 w 2857"/>
                              <a:gd name="connsiteY91" fmla="*/ 953 h 1904"/>
                              <a:gd name="connsiteX92" fmla="*/ 2857 w 2857"/>
                              <a:gd name="connsiteY92" fmla="*/ 953 h 1904"/>
                              <a:gd name="connsiteX93" fmla="*/ 2857 w 2857"/>
                              <a:gd name="connsiteY93" fmla="*/ 953 h 1904"/>
                              <a:gd name="connsiteX94" fmla="*/ 2857 w 2857"/>
                              <a:gd name="connsiteY94" fmla="*/ 953 h 1904"/>
                              <a:gd name="connsiteX95" fmla="*/ 2857 w 2857"/>
                              <a:gd name="connsiteY95" fmla="*/ 953 h 1904"/>
                              <a:gd name="connsiteX96" fmla="*/ 2857 w 2857"/>
                              <a:gd name="connsiteY96" fmla="*/ 953 h 1904"/>
                              <a:gd name="connsiteX97" fmla="*/ 2857 w 2857"/>
                              <a:gd name="connsiteY97" fmla="*/ 953 h 1904"/>
                              <a:gd name="connsiteX98" fmla="*/ 2857 w 2857"/>
                              <a:gd name="connsiteY98" fmla="*/ 953 h 1904"/>
                              <a:gd name="connsiteX99" fmla="*/ 2857 w 2857"/>
                              <a:gd name="connsiteY99" fmla="*/ 953 h 1904"/>
                              <a:gd name="connsiteX100" fmla="*/ 2857 w 2857"/>
                              <a:gd name="connsiteY100" fmla="*/ 953 h 1904"/>
                              <a:gd name="connsiteX101" fmla="*/ 2857 w 2857"/>
                              <a:gd name="connsiteY101" fmla="*/ 953 h 1904"/>
                              <a:gd name="connsiteX102" fmla="*/ 2857 w 2857"/>
                              <a:gd name="connsiteY102" fmla="*/ 953 h 1904"/>
                              <a:gd name="connsiteX103" fmla="*/ 2857 w 2857"/>
                              <a:gd name="connsiteY103" fmla="*/ 953 h 1904"/>
                              <a:gd name="connsiteX104" fmla="*/ 2857 w 2857"/>
                              <a:gd name="connsiteY104" fmla="*/ 953 h 1904"/>
                              <a:gd name="connsiteX105" fmla="*/ 2857 w 2857"/>
                              <a:gd name="connsiteY105" fmla="*/ 953 h 1904"/>
                              <a:gd name="connsiteX106" fmla="*/ 2857 w 2857"/>
                              <a:gd name="connsiteY106" fmla="*/ 953 h 1904"/>
                              <a:gd name="connsiteX107" fmla="*/ 2857 w 2857"/>
                              <a:gd name="connsiteY107" fmla="*/ 953 h 1904"/>
                              <a:gd name="connsiteX108" fmla="*/ 2857 w 2857"/>
                              <a:gd name="connsiteY108" fmla="*/ 953 h 1904"/>
                              <a:gd name="connsiteX109" fmla="*/ 2857 w 2857"/>
                              <a:gd name="connsiteY109" fmla="*/ 953 h 1904"/>
                              <a:gd name="connsiteX110" fmla="*/ 2857 w 2857"/>
                              <a:gd name="connsiteY110" fmla="*/ 953 h 1904"/>
                              <a:gd name="connsiteX111" fmla="*/ 2857 w 2857"/>
                              <a:gd name="connsiteY111" fmla="*/ 953 h 1904"/>
                              <a:gd name="connsiteX112" fmla="*/ 1905 w 2857"/>
                              <a:gd name="connsiteY112" fmla="*/ 953 h 1904"/>
                              <a:gd name="connsiteX113" fmla="*/ 952 w 2857"/>
                              <a:gd name="connsiteY113" fmla="*/ 953 h 1904"/>
                              <a:gd name="connsiteX114" fmla="*/ 0 w 2857"/>
                              <a:gd name="connsiteY114" fmla="*/ 953 h 1904"/>
                              <a:gd name="connsiteX115" fmla="*/ 0 w 2857"/>
                              <a:gd name="connsiteY115" fmla="*/ 953 h 1904"/>
                              <a:gd name="connsiteX116" fmla="*/ 0 w 2857"/>
                              <a:gd name="connsiteY116" fmla="*/ 953 h 1904"/>
                              <a:gd name="connsiteX117" fmla="*/ 0 w 2857"/>
                              <a:gd name="connsiteY117" fmla="*/ 953 h 1904"/>
                              <a:gd name="connsiteX118" fmla="*/ 1905 w 2857"/>
                              <a:gd name="connsiteY118" fmla="*/ 1905 h 1904"/>
                              <a:gd name="connsiteX119" fmla="*/ 1905 w 2857"/>
                              <a:gd name="connsiteY119" fmla="*/ 1905 h 1904"/>
                              <a:gd name="connsiteX120" fmla="*/ 1905 w 2857"/>
                              <a:gd name="connsiteY120" fmla="*/ 1905 h 1904"/>
                              <a:gd name="connsiteX121" fmla="*/ 1905 w 2857"/>
                              <a:gd name="connsiteY121" fmla="*/ 1905 h 1904"/>
                              <a:gd name="connsiteX122" fmla="*/ 1905 w 2857"/>
                              <a:gd name="connsiteY122" fmla="*/ 1905 h 1904"/>
                              <a:gd name="connsiteX123" fmla="*/ 1905 w 2857"/>
                              <a:gd name="connsiteY123" fmla="*/ 1905 h 1904"/>
                              <a:gd name="connsiteX124" fmla="*/ 1905 w 2857"/>
                              <a:gd name="connsiteY124" fmla="*/ 1905 h 1904"/>
                              <a:gd name="connsiteX125" fmla="*/ 1905 w 2857"/>
                              <a:gd name="connsiteY125" fmla="*/ 1905 h 1904"/>
                              <a:gd name="connsiteX126" fmla="*/ 1905 w 2857"/>
                              <a:gd name="connsiteY126" fmla="*/ 1905 h 1904"/>
                              <a:gd name="connsiteX127" fmla="*/ 1905 w 2857"/>
                              <a:gd name="connsiteY127" fmla="*/ 1905 h 1904"/>
                              <a:gd name="connsiteX128" fmla="*/ 1905 w 2857"/>
                              <a:gd name="connsiteY128" fmla="*/ 1905 h 1904"/>
                              <a:gd name="connsiteX129" fmla="*/ 1905 w 2857"/>
                              <a:gd name="connsiteY129" fmla="*/ 0 h 1904"/>
                              <a:gd name="connsiteX130" fmla="*/ 1905 w 2857"/>
                              <a:gd name="connsiteY130" fmla="*/ 0 h 1904"/>
                              <a:gd name="connsiteX131" fmla="*/ 1905 w 2857"/>
                              <a:gd name="connsiteY131" fmla="*/ 0 h 1904"/>
                              <a:gd name="connsiteX132" fmla="*/ 1905 w 2857"/>
                              <a:gd name="connsiteY132" fmla="*/ 0 h 1904"/>
                              <a:gd name="connsiteX133" fmla="*/ 1905 w 2857"/>
                              <a:gd name="connsiteY133" fmla="*/ 0 h 1904"/>
                              <a:gd name="connsiteX134" fmla="*/ 1905 w 2857"/>
                              <a:gd name="connsiteY134" fmla="*/ 0 h 1904"/>
                              <a:gd name="connsiteX135" fmla="*/ 1905 w 2857"/>
                              <a:gd name="connsiteY135" fmla="*/ 0 h 1904"/>
                              <a:gd name="connsiteX136" fmla="*/ 1905 w 2857"/>
                              <a:gd name="connsiteY136" fmla="*/ 0 h 1904"/>
                              <a:gd name="connsiteX137" fmla="*/ 1905 w 2857"/>
                              <a:gd name="connsiteY137" fmla="*/ 0 h 1904"/>
                              <a:gd name="connsiteX138" fmla="*/ 1905 w 2857"/>
                              <a:gd name="connsiteY138" fmla="*/ 0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</a:cxnLst>
                            <a:rect l="l" t="t" r="r" b="b"/>
                            <a:pathLst>
                              <a:path w="2857" h="1904">
                                <a:moveTo>
                                  <a:pt x="1905" y="1905"/>
                                </a:move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cubicBezTo>
                                  <a:pt x="2857" y="1905"/>
                                  <a:pt x="2857" y="1905"/>
                                  <a:pt x="1905" y="1905"/>
                                </a:cubicBezTo>
                                <a:cubicBezTo>
                                  <a:pt x="2857" y="1905"/>
                                  <a:pt x="2857" y="1905"/>
                                  <a:pt x="1905" y="1905"/>
                                </a:cubicBezTo>
                                <a:cubicBezTo>
                                  <a:pt x="2857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2857" y="1905"/>
                                  <a:pt x="1905" y="1905"/>
                                </a:cubicBezTo>
                                <a:cubicBezTo>
                                  <a:pt x="1905" y="953"/>
                                  <a:pt x="1905" y="953"/>
                                  <a:pt x="1905" y="1905"/>
                                </a:cubicBezTo>
                                <a:cubicBezTo>
                                  <a:pt x="1905" y="953"/>
                                  <a:pt x="2857" y="953"/>
                                  <a:pt x="1905" y="1905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2857" y="953"/>
                                </a:cubicBezTo>
                                <a:cubicBezTo>
                                  <a:pt x="2857" y="953"/>
                                  <a:pt x="2857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952" y="953"/>
                                </a:cubicBezTo>
                                <a:cubicBezTo>
                                  <a:pt x="952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952" y="953"/>
                                  <a:pt x="952" y="953"/>
                                  <a:pt x="1905" y="1905"/>
                                </a:cubicBezTo>
                                <a:cubicBezTo>
                                  <a:pt x="952" y="953"/>
                                  <a:pt x="952" y="953"/>
                                  <a:pt x="1905" y="1905"/>
                                </a:cubicBezTo>
                                <a:cubicBezTo>
                                  <a:pt x="952" y="953"/>
                                  <a:pt x="952" y="953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66" name="任意多边形: 形状 1949"/>
                        <p:cNvSpPr/>
                        <p:nvPr/>
                      </p:nvSpPr>
                      <p:spPr>
                        <a:xfrm>
                          <a:off x="4448175" y="3517582"/>
                          <a:ext cx="1904" cy="1666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952 h 1666"/>
                            <a:gd name="connsiteX1" fmla="*/ 1905 w 1904"/>
                            <a:gd name="connsiteY1" fmla="*/ 952 h 1666"/>
                            <a:gd name="connsiteX2" fmla="*/ 1905 w 1904"/>
                            <a:gd name="connsiteY2" fmla="*/ 952 h 1666"/>
                            <a:gd name="connsiteX3" fmla="*/ 1905 w 1904"/>
                            <a:gd name="connsiteY3" fmla="*/ 952 h 1666"/>
                            <a:gd name="connsiteX4" fmla="*/ 1905 w 1904"/>
                            <a:gd name="connsiteY4" fmla="*/ 952 h 1666"/>
                            <a:gd name="connsiteX5" fmla="*/ 1905 w 1904"/>
                            <a:gd name="connsiteY5" fmla="*/ 952 h 1666"/>
                            <a:gd name="connsiteX6" fmla="*/ 1905 w 1904"/>
                            <a:gd name="connsiteY6" fmla="*/ 952 h 1666"/>
                            <a:gd name="connsiteX7" fmla="*/ 1905 w 1904"/>
                            <a:gd name="connsiteY7" fmla="*/ 952 h 1666"/>
                            <a:gd name="connsiteX8" fmla="*/ 1905 w 1904"/>
                            <a:gd name="connsiteY8" fmla="*/ 952 h 1666"/>
                            <a:gd name="connsiteX9" fmla="*/ 1905 w 1904"/>
                            <a:gd name="connsiteY9" fmla="*/ 952 h 1666"/>
                            <a:gd name="connsiteX10" fmla="*/ 1905 w 1904"/>
                            <a:gd name="connsiteY10" fmla="*/ 952 h 1666"/>
                            <a:gd name="connsiteX11" fmla="*/ 952 w 1904"/>
                            <a:gd name="connsiteY11" fmla="*/ 0 h 1666"/>
                            <a:gd name="connsiteX12" fmla="*/ 952 w 1904"/>
                            <a:gd name="connsiteY12" fmla="*/ 0 h 1666"/>
                            <a:gd name="connsiteX13" fmla="*/ 952 w 1904"/>
                            <a:gd name="connsiteY13" fmla="*/ 0 h 1666"/>
                            <a:gd name="connsiteX14" fmla="*/ 952 w 1904"/>
                            <a:gd name="connsiteY14" fmla="*/ 0 h 1666"/>
                            <a:gd name="connsiteX15" fmla="*/ 952 w 1904"/>
                            <a:gd name="connsiteY15" fmla="*/ 0 h 1666"/>
                            <a:gd name="connsiteX16" fmla="*/ 952 w 1904"/>
                            <a:gd name="connsiteY16" fmla="*/ 0 h 1666"/>
                            <a:gd name="connsiteX17" fmla="*/ 952 w 1904"/>
                            <a:gd name="connsiteY17" fmla="*/ 0 h 1666"/>
                            <a:gd name="connsiteX18" fmla="*/ 952 w 1904"/>
                            <a:gd name="connsiteY18" fmla="*/ 0 h 1666"/>
                            <a:gd name="connsiteX19" fmla="*/ 952 w 1904"/>
                            <a:gd name="connsiteY19" fmla="*/ 0 h 1666"/>
                            <a:gd name="connsiteX20" fmla="*/ 952 w 1904"/>
                            <a:gd name="connsiteY20" fmla="*/ 0 h 1666"/>
                            <a:gd name="connsiteX21" fmla="*/ 952 w 1904"/>
                            <a:gd name="connsiteY21" fmla="*/ 0 h 1666"/>
                            <a:gd name="connsiteX22" fmla="*/ 952 w 1904"/>
                            <a:gd name="connsiteY22" fmla="*/ 0 h 1666"/>
                            <a:gd name="connsiteX23" fmla="*/ 952 w 1904"/>
                            <a:gd name="connsiteY23" fmla="*/ 0 h 1666"/>
                            <a:gd name="connsiteX24" fmla="*/ 952 w 1904"/>
                            <a:gd name="connsiteY24" fmla="*/ 0 h 1666"/>
                            <a:gd name="connsiteX25" fmla="*/ 952 w 1904"/>
                            <a:gd name="connsiteY25" fmla="*/ 0 h 1666"/>
                            <a:gd name="connsiteX26" fmla="*/ 952 w 1904"/>
                            <a:gd name="connsiteY26" fmla="*/ 0 h 1666"/>
                            <a:gd name="connsiteX27" fmla="*/ 952 w 1904"/>
                            <a:gd name="connsiteY27" fmla="*/ 0 h 1666"/>
                            <a:gd name="connsiteX28" fmla="*/ 952 w 1904"/>
                            <a:gd name="connsiteY28" fmla="*/ 0 h 1666"/>
                            <a:gd name="connsiteX29" fmla="*/ 952 w 1904"/>
                            <a:gd name="connsiteY29" fmla="*/ 0 h 1666"/>
                            <a:gd name="connsiteX30" fmla="*/ 952 w 1904"/>
                            <a:gd name="connsiteY30" fmla="*/ 0 h 1666"/>
                            <a:gd name="connsiteX31" fmla="*/ 952 w 1904"/>
                            <a:gd name="connsiteY31" fmla="*/ 0 h 1666"/>
                            <a:gd name="connsiteX32" fmla="*/ 0 w 1904"/>
                            <a:gd name="connsiteY32" fmla="*/ 0 h 1666"/>
                            <a:gd name="connsiteX33" fmla="*/ 0 w 1904"/>
                            <a:gd name="connsiteY33" fmla="*/ 0 h 1666"/>
                            <a:gd name="connsiteX34" fmla="*/ 0 w 1904"/>
                            <a:gd name="connsiteY34" fmla="*/ 0 h 1666"/>
                            <a:gd name="connsiteX35" fmla="*/ 0 w 1904"/>
                            <a:gd name="connsiteY35" fmla="*/ 0 h 1666"/>
                            <a:gd name="connsiteX36" fmla="*/ 0 w 1904"/>
                            <a:gd name="connsiteY36" fmla="*/ 0 h 1666"/>
                            <a:gd name="connsiteX37" fmla="*/ 0 w 1904"/>
                            <a:gd name="connsiteY37" fmla="*/ 0 h 1666"/>
                            <a:gd name="connsiteX38" fmla="*/ 0 w 1904"/>
                            <a:gd name="connsiteY38" fmla="*/ 0 h 1666"/>
                            <a:gd name="connsiteX39" fmla="*/ 0 w 1904"/>
                            <a:gd name="connsiteY39" fmla="*/ 0 h 1666"/>
                            <a:gd name="connsiteX40" fmla="*/ 0 w 1904"/>
                            <a:gd name="connsiteY40" fmla="*/ 0 h 1666"/>
                            <a:gd name="connsiteX41" fmla="*/ 0 w 1904"/>
                            <a:gd name="connsiteY41" fmla="*/ 0 h 1666"/>
                            <a:gd name="connsiteX42" fmla="*/ 0 w 1904"/>
                            <a:gd name="connsiteY42" fmla="*/ 0 h 1666"/>
                            <a:gd name="connsiteX43" fmla="*/ 0 w 1904"/>
                            <a:gd name="connsiteY43" fmla="*/ 0 h 1666"/>
                            <a:gd name="connsiteX44" fmla="*/ 0 w 1904"/>
                            <a:gd name="connsiteY44" fmla="*/ 0 h 1666"/>
                            <a:gd name="connsiteX45" fmla="*/ 0 w 1904"/>
                            <a:gd name="connsiteY45" fmla="*/ 0 h 1666"/>
                            <a:gd name="connsiteX46" fmla="*/ 0 w 1904"/>
                            <a:gd name="connsiteY46" fmla="*/ 0 h 1666"/>
                            <a:gd name="connsiteX47" fmla="*/ 0 w 1904"/>
                            <a:gd name="connsiteY47" fmla="*/ 0 h 1666"/>
                            <a:gd name="connsiteX48" fmla="*/ 0 w 1904"/>
                            <a:gd name="connsiteY48" fmla="*/ 0 h 1666"/>
                            <a:gd name="connsiteX49" fmla="*/ 0 w 1904"/>
                            <a:gd name="connsiteY49" fmla="*/ 0 h 1666"/>
                            <a:gd name="connsiteX50" fmla="*/ 0 w 1904"/>
                            <a:gd name="connsiteY50" fmla="*/ 0 h 1666"/>
                            <a:gd name="connsiteX51" fmla="*/ 0 w 1904"/>
                            <a:gd name="connsiteY51" fmla="*/ 0 h 1666"/>
                            <a:gd name="connsiteX52" fmla="*/ 0 w 1904"/>
                            <a:gd name="connsiteY52" fmla="*/ 0 h 1666"/>
                            <a:gd name="connsiteX53" fmla="*/ 0 w 1904"/>
                            <a:gd name="connsiteY53" fmla="*/ 0 h 1666"/>
                            <a:gd name="connsiteX54" fmla="*/ 0 w 1904"/>
                            <a:gd name="connsiteY54" fmla="*/ 0 h 1666"/>
                            <a:gd name="connsiteX55" fmla="*/ 0 w 1904"/>
                            <a:gd name="connsiteY55" fmla="*/ 0 h 1666"/>
                            <a:gd name="connsiteX56" fmla="*/ 0 w 1904"/>
                            <a:gd name="connsiteY56" fmla="*/ 0 h 1666"/>
                            <a:gd name="connsiteX57" fmla="*/ 0 w 1904"/>
                            <a:gd name="connsiteY57" fmla="*/ 0 h 1666"/>
                            <a:gd name="connsiteX58" fmla="*/ 0 w 1904"/>
                            <a:gd name="connsiteY58" fmla="*/ 0 h 1666"/>
                            <a:gd name="connsiteX59" fmla="*/ 0 w 1904"/>
                            <a:gd name="connsiteY59" fmla="*/ 0 h 1666"/>
                            <a:gd name="connsiteX60" fmla="*/ 0 w 1904"/>
                            <a:gd name="connsiteY60" fmla="*/ 0 h 1666"/>
                            <a:gd name="connsiteX61" fmla="*/ 1905 w 1904"/>
                            <a:gd name="connsiteY61" fmla="*/ 952 h 1666"/>
                            <a:gd name="connsiteX62" fmla="*/ 1905 w 1904"/>
                            <a:gd name="connsiteY62" fmla="*/ 952 h 1666"/>
                            <a:gd name="connsiteX63" fmla="*/ 1905 w 1904"/>
                            <a:gd name="connsiteY63" fmla="*/ 952 h 1666"/>
                            <a:gd name="connsiteX64" fmla="*/ 1905 w 1904"/>
                            <a:gd name="connsiteY64" fmla="*/ 952 h 1666"/>
                            <a:gd name="connsiteX65" fmla="*/ 1905 w 1904"/>
                            <a:gd name="connsiteY65" fmla="*/ 952 h 1666"/>
                            <a:gd name="connsiteX66" fmla="*/ 1905 w 1904"/>
                            <a:gd name="connsiteY66" fmla="*/ 952 h 1666"/>
                            <a:gd name="connsiteX67" fmla="*/ 1905 w 1904"/>
                            <a:gd name="connsiteY67" fmla="*/ 952 h 1666"/>
                            <a:gd name="connsiteX68" fmla="*/ 1905 w 1904"/>
                            <a:gd name="connsiteY68" fmla="*/ 952 h 1666"/>
                            <a:gd name="connsiteX69" fmla="*/ 1905 w 1904"/>
                            <a:gd name="connsiteY69" fmla="*/ 952 h 1666"/>
                            <a:gd name="connsiteX70" fmla="*/ 1905 w 1904"/>
                            <a:gd name="connsiteY70" fmla="*/ 952 h 1666"/>
                            <a:gd name="connsiteX71" fmla="*/ 1905 w 1904"/>
                            <a:gd name="connsiteY71" fmla="*/ 952 h 1666"/>
                            <a:gd name="connsiteX72" fmla="*/ 1905 w 1904"/>
                            <a:gd name="connsiteY72" fmla="*/ 952 h 1666"/>
                            <a:gd name="connsiteX73" fmla="*/ 0 w 1904"/>
                            <a:gd name="connsiteY73" fmla="*/ 952 h 1666"/>
                            <a:gd name="connsiteX74" fmla="*/ 0 w 1904"/>
                            <a:gd name="connsiteY74" fmla="*/ 952 h 1666"/>
                            <a:gd name="connsiteX75" fmla="*/ 0 w 1904"/>
                            <a:gd name="connsiteY75" fmla="*/ 952 h 1666"/>
                            <a:gd name="connsiteX76" fmla="*/ 0 w 1904"/>
                            <a:gd name="connsiteY76" fmla="*/ 952 h 1666"/>
                            <a:gd name="connsiteX77" fmla="*/ 0 w 1904"/>
                            <a:gd name="connsiteY77" fmla="*/ 952 h 1666"/>
                            <a:gd name="connsiteX78" fmla="*/ 952 w 1904"/>
                            <a:gd name="connsiteY78" fmla="*/ 952 h 1666"/>
                            <a:gd name="connsiteX79" fmla="*/ 952 w 1904"/>
                            <a:gd name="connsiteY79" fmla="*/ 952 h 1666"/>
                            <a:gd name="connsiteX80" fmla="*/ 952 w 1904"/>
                            <a:gd name="connsiteY80" fmla="*/ 952 h 1666"/>
                            <a:gd name="connsiteX81" fmla="*/ 952 w 1904"/>
                            <a:gd name="connsiteY81" fmla="*/ 952 h 1666"/>
                            <a:gd name="connsiteX82" fmla="*/ 952 w 1904"/>
                            <a:gd name="connsiteY82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1904" h="1666">
                              <a:moveTo>
                                <a:pt x="1905" y="952"/>
                              </a:move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0"/>
                                <a:pt x="952" y="0"/>
                                <a:pt x="1905" y="952"/>
                              </a:cubicBezTo>
                              <a:cubicBezTo>
                                <a:pt x="952" y="0"/>
                                <a:pt x="952" y="0"/>
                                <a:pt x="1905" y="952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952"/>
                                <a:pt x="1905" y="952"/>
                              </a:cubicBezTo>
                              <a:cubicBezTo>
                                <a:pt x="952" y="952"/>
                                <a:pt x="952" y="1905"/>
                                <a:pt x="1905" y="952"/>
                              </a:cubicBezTo>
                              <a:cubicBezTo>
                                <a:pt x="952" y="1905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1905"/>
                                <a:pt x="1905" y="952"/>
                              </a:cubicBez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ubicBezTo>
                                <a:pt x="1905" y="1905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lose/>
                              <a:moveTo>
                                <a:pt x="0" y="952"/>
                              </a:move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2067" name="图形 2"/>
                    <p:cNvGrpSpPr/>
                    <p:nvPr/>
                  </p:nvGrpSpPr>
                  <p:grpSpPr>
                    <a:xfrm>
                      <a:off x="4455371" y="3519487"/>
                      <a:ext cx="5185" cy="3809"/>
                      <a:chOff x="4455371" y="3519487"/>
                      <a:chExt cx="5185" cy="3809"/>
                    </a:xfrm>
                  </p:grpSpPr>
                  <p:sp>
                    <p:nvSpPr>
                      <p:cNvPr id="2068" name="任意多边形: 形状 1951"/>
                      <p:cNvSpPr/>
                      <p:nvPr/>
                    </p:nvSpPr>
                    <p:spPr>
                      <a:xfrm>
                        <a:off x="4456747" y="3519487"/>
                        <a:ext cx="3810" cy="3280"/>
                      </a:xfrm>
                      <a:custGeom>
                        <a:avLst/>
                        <a:gdLst>
                          <a:gd name="connsiteX0" fmla="*/ 1905 w 3810"/>
                          <a:gd name="connsiteY0" fmla="*/ 2858 h 3280"/>
                          <a:gd name="connsiteX1" fmla="*/ 3810 w 3810"/>
                          <a:gd name="connsiteY1" fmla="*/ 1905 h 3280"/>
                          <a:gd name="connsiteX2" fmla="*/ 2857 w 3810"/>
                          <a:gd name="connsiteY2" fmla="*/ 0 h 3280"/>
                          <a:gd name="connsiteX3" fmla="*/ 952 w 3810"/>
                          <a:gd name="connsiteY3" fmla="*/ 0 h 3280"/>
                          <a:gd name="connsiteX4" fmla="*/ 0 w 3810"/>
                          <a:gd name="connsiteY4" fmla="*/ 953 h 3280"/>
                          <a:gd name="connsiteX5" fmla="*/ 952 w 3810"/>
                          <a:gd name="connsiteY5" fmla="*/ 2858 h 3280"/>
                          <a:gd name="connsiteX6" fmla="*/ 1905 w 3810"/>
                          <a:gd name="connsiteY6" fmla="*/ 2858 h 32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3810" h="3280">
                            <a:moveTo>
                              <a:pt x="1905" y="2858"/>
                            </a:moveTo>
                            <a:cubicBezTo>
                              <a:pt x="2857" y="2858"/>
                              <a:pt x="2857" y="1905"/>
                              <a:pt x="3810" y="1905"/>
                            </a:cubicBezTo>
                            <a:cubicBezTo>
                              <a:pt x="3810" y="953"/>
                              <a:pt x="3810" y="953"/>
                              <a:pt x="2857" y="0"/>
                            </a:cubicBez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1905"/>
                              <a:pt x="0" y="2858"/>
                              <a:pt x="952" y="2858"/>
                            </a:cubicBezTo>
                            <a:cubicBezTo>
                              <a:pt x="952" y="3810"/>
                              <a:pt x="1905" y="2858"/>
                              <a:pt x="1905" y="2858"/>
                            </a:cubicBezTo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069" name="图形 2"/>
                      <p:cNvGrpSpPr/>
                      <p:nvPr/>
                    </p:nvGrpSpPr>
                    <p:grpSpPr>
                      <a:xfrm>
                        <a:off x="4455371" y="3520439"/>
                        <a:ext cx="4233" cy="2857"/>
                        <a:chOff x="4455371" y="3520439"/>
                        <a:chExt cx="4233" cy="2857"/>
                      </a:xfrm>
                    </p:grpSpPr>
                    <p:grpSp>
                      <p:nvGrpSpPr>
                        <p:cNvPr id="2070" name="图形 2"/>
                        <p:cNvGrpSpPr/>
                        <p:nvPr/>
                      </p:nvGrpSpPr>
                      <p:grpSpPr>
                        <a:xfrm>
                          <a:off x="4455371" y="3520439"/>
                          <a:ext cx="2328" cy="2857"/>
                          <a:chOff x="4455371" y="3520439"/>
                          <a:chExt cx="2328" cy="2857"/>
                        </a:xfrm>
                      </p:grpSpPr>
                      <p:sp>
                        <p:nvSpPr>
                          <p:cNvPr id="2071" name="任意多边形: 形状 1954"/>
                          <p:cNvSpPr/>
                          <p:nvPr/>
                        </p:nvSpPr>
                        <p:spPr>
                          <a:xfrm>
                            <a:off x="4455795" y="352043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72" name="任意多边形: 形状 1955"/>
                          <p:cNvSpPr/>
                          <p:nvPr/>
                        </p:nvSpPr>
                        <p:spPr>
                          <a:xfrm>
                            <a:off x="4455371" y="3520439"/>
                            <a:ext cx="423" cy="9525"/>
                          </a:xfrm>
                          <a:custGeom>
                            <a:avLst/>
                            <a:gdLst>
                              <a:gd name="connsiteX0" fmla="*/ 423 w 423"/>
                              <a:gd name="connsiteY0" fmla="*/ 0 h 9525"/>
                              <a:gd name="connsiteX1" fmla="*/ 423 w 423"/>
                              <a:gd name="connsiteY1" fmla="*/ 0 h 9525"/>
                              <a:gd name="connsiteX2" fmla="*/ 423 w 423"/>
                              <a:gd name="connsiteY2" fmla="*/ 0 h 9525"/>
                              <a:gd name="connsiteX3" fmla="*/ 423 w 423"/>
                              <a:gd name="connsiteY3" fmla="*/ 0 h 9525"/>
                              <a:gd name="connsiteX4" fmla="*/ 423 w 423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423" h="9525">
                                <a:moveTo>
                                  <a:pt x="423" y="0"/>
                                </a:moveTo>
                                <a:cubicBezTo>
                                  <a:pt x="423" y="0"/>
                                  <a:pt x="-529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73" name="任意多边形: 形状 1956"/>
                          <p:cNvSpPr/>
                          <p:nvPr/>
                        </p:nvSpPr>
                        <p:spPr>
                          <a:xfrm>
                            <a:off x="4456747" y="3522344"/>
                            <a:ext cx="952" cy="952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952 h 952"/>
                              <a:gd name="connsiteX1" fmla="*/ 952 w 952"/>
                              <a:gd name="connsiteY1" fmla="*/ 0 h 952"/>
                              <a:gd name="connsiteX2" fmla="*/ 952 w 952"/>
                              <a:gd name="connsiteY2" fmla="*/ 0 h 952"/>
                              <a:gd name="connsiteX3" fmla="*/ 952 w 952"/>
                              <a:gd name="connsiteY3" fmla="*/ 0 h 952"/>
                              <a:gd name="connsiteX4" fmla="*/ 952 w 952"/>
                              <a:gd name="connsiteY4" fmla="*/ 0 h 952"/>
                              <a:gd name="connsiteX5" fmla="*/ 952 w 952"/>
                              <a:gd name="connsiteY5" fmla="*/ 0 h 952"/>
                              <a:gd name="connsiteX6" fmla="*/ 0 w 952"/>
                              <a:gd name="connsiteY6" fmla="*/ 952 h 952"/>
                              <a:gd name="connsiteX7" fmla="*/ 0 w 952"/>
                              <a:gd name="connsiteY7" fmla="*/ 952 h 952"/>
                              <a:gd name="connsiteX8" fmla="*/ 0 w 952"/>
                              <a:gd name="connsiteY8" fmla="*/ 952 h 952"/>
                              <a:gd name="connsiteX9" fmla="*/ 0 w 952"/>
                              <a:gd name="connsiteY9" fmla="*/ 952 h 9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</a:cxnLst>
                            <a:rect l="l" t="t" r="r" b="b"/>
                            <a:pathLst>
                              <a:path w="952" h="952">
                                <a:moveTo>
                                  <a:pt x="0" y="952"/>
                                </a:move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cubicBezTo>
                                  <a:pt x="0" y="0"/>
                                  <a:pt x="0" y="952"/>
                                  <a:pt x="0" y="952"/>
                                </a:cubicBez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074" name="任意多边形: 形状 1957"/>
                          <p:cNvSpPr/>
                          <p:nvPr/>
                        </p:nvSpPr>
                        <p:spPr>
                          <a:xfrm>
                            <a:off x="4455371" y="3520439"/>
                            <a:ext cx="1375" cy="2328"/>
                          </a:xfrm>
                          <a:custGeom>
                            <a:avLst/>
                            <a:gdLst>
                              <a:gd name="connsiteX0" fmla="*/ 1376 w 1375"/>
                              <a:gd name="connsiteY0" fmla="*/ 1905 h 2328"/>
                              <a:gd name="connsiteX1" fmla="*/ 1376 w 1375"/>
                              <a:gd name="connsiteY1" fmla="*/ 1905 h 2328"/>
                              <a:gd name="connsiteX2" fmla="*/ 1376 w 1375"/>
                              <a:gd name="connsiteY2" fmla="*/ 1905 h 2328"/>
                              <a:gd name="connsiteX3" fmla="*/ 1376 w 1375"/>
                              <a:gd name="connsiteY3" fmla="*/ 1905 h 2328"/>
                              <a:gd name="connsiteX4" fmla="*/ 1376 w 1375"/>
                              <a:gd name="connsiteY4" fmla="*/ 1905 h 2328"/>
                              <a:gd name="connsiteX5" fmla="*/ 1376 w 1375"/>
                              <a:gd name="connsiteY5" fmla="*/ 1905 h 2328"/>
                              <a:gd name="connsiteX6" fmla="*/ 1376 w 1375"/>
                              <a:gd name="connsiteY6" fmla="*/ 952 h 2328"/>
                              <a:gd name="connsiteX7" fmla="*/ 1376 w 1375"/>
                              <a:gd name="connsiteY7" fmla="*/ 952 h 2328"/>
                              <a:gd name="connsiteX8" fmla="*/ 1376 w 1375"/>
                              <a:gd name="connsiteY8" fmla="*/ 952 h 2328"/>
                              <a:gd name="connsiteX9" fmla="*/ 1376 w 1375"/>
                              <a:gd name="connsiteY9" fmla="*/ 952 h 2328"/>
                              <a:gd name="connsiteX10" fmla="*/ 1376 w 1375"/>
                              <a:gd name="connsiteY10" fmla="*/ 952 h 2328"/>
                              <a:gd name="connsiteX11" fmla="*/ 1376 w 1375"/>
                              <a:gd name="connsiteY11" fmla="*/ 952 h 2328"/>
                              <a:gd name="connsiteX12" fmla="*/ 1376 w 1375"/>
                              <a:gd name="connsiteY12" fmla="*/ 952 h 2328"/>
                              <a:gd name="connsiteX13" fmla="*/ 1376 w 1375"/>
                              <a:gd name="connsiteY13" fmla="*/ 952 h 2328"/>
                              <a:gd name="connsiteX14" fmla="*/ 1376 w 1375"/>
                              <a:gd name="connsiteY14" fmla="*/ 952 h 2328"/>
                              <a:gd name="connsiteX15" fmla="*/ 1376 w 1375"/>
                              <a:gd name="connsiteY15" fmla="*/ 952 h 2328"/>
                              <a:gd name="connsiteX16" fmla="*/ 1376 w 1375"/>
                              <a:gd name="connsiteY16" fmla="*/ 952 h 2328"/>
                              <a:gd name="connsiteX17" fmla="*/ 1376 w 1375"/>
                              <a:gd name="connsiteY17" fmla="*/ 952 h 2328"/>
                              <a:gd name="connsiteX18" fmla="*/ 1376 w 1375"/>
                              <a:gd name="connsiteY18" fmla="*/ 952 h 2328"/>
                              <a:gd name="connsiteX19" fmla="*/ 1376 w 1375"/>
                              <a:gd name="connsiteY19" fmla="*/ 952 h 2328"/>
                              <a:gd name="connsiteX20" fmla="*/ 1376 w 1375"/>
                              <a:gd name="connsiteY20" fmla="*/ 952 h 2328"/>
                              <a:gd name="connsiteX21" fmla="*/ 1376 w 1375"/>
                              <a:gd name="connsiteY21" fmla="*/ 952 h 2328"/>
                              <a:gd name="connsiteX22" fmla="*/ 1376 w 1375"/>
                              <a:gd name="connsiteY22" fmla="*/ 952 h 2328"/>
                              <a:gd name="connsiteX23" fmla="*/ 1376 w 1375"/>
                              <a:gd name="connsiteY23" fmla="*/ 952 h 2328"/>
                              <a:gd name="connsiteX24" fmla="*/ 1376 w 1375"/>
                              <a:gd name="connsiteY24" fmla="*/ 952 h 2328"/>
                              <a:gd name="connsiteX25" fmla="*/ 1376 w 1375"/>
                              <a:gd name="connsiteY25" fmla="*/ 952 h 2328"/>
                              <a:gd name="connsiteX26" fmla="*/ 1376 w 1375"/>
                              <a:gd name="connsiteY26" fmla="*/ 952 h 2328"/>
                              <a:gd name="connsiteX27" fmla="*/ 1376 w 1375"/>
                              <a:gd name="connsiteY27" fmla="*/ 952 h 2328"/>
                              <a:gd name="connsiteX28" fmla="*/ 1376 w 1375"/>
                              <a:gd name="connsiteY28" fmla="*/ 952 h 2328"/>
                              <a:gd name="connsiteX29" fmla="*/ 1376 w 1375"/>
                              <a:gd name="connsiteY29" fmla="*/ 952 h 2328"/>
                              <a:gd name="connsiteX30" fmla="*/ 1376 w 1375"/>
                              <a:gd name="connsiteY30" fmla="*/ 952 h 2328"/>
                              <a:gd name="connsiteX31" fmla="*/ 1376 w 1375"/>
                              <a:gd name="connsiteY31" fmla="*/ 952 h 2328"/>
                              <a:gd name="connsiteX32" fmla="*/ 1376 w 1375"/>
                              <a:gd name="connsiteY32" fmla="*/ 952 h 2328"/>
                              <a:gd name="connsiteX33" fmla="*/ 1376 w 1375"/>
                              <a:gd name="connsiteY33" fmla="*/ 952 h 2328"/>
                              <a:gd name="connsiteX34" fmla="*/ 1376 w 1375"/>
                              <a:gd name="connsiteY34" fmla="*/ 952 h 2328"/>
                              <a:gd name="connsiteX35" fmla="*/ 1376 w 1375"/>
                              <a:gd name="connsiteY35" fmla="*/ 952 h 2328"/>
                              <a:gd name="connsiteX36" fmla="*/ 1376 w 1375"/>
                              <a:gd name="connsiteY36" fmla="*/ 952 h 2328"/>
                              <a:gd name="connsiteX37" fmla="*/ 1376 w 1375"/>
                              <a:gd name="connsiteY37" fmla="*/ 952 h 2328"/>
                              <a:gd name="connsiteX38" fmla="*/ 1376 w 1375"/>
                              <a:gd name="connsiteY38" fmla="*/ 952 h 2328"/>
                              <a:gd name="connsiteX39" fmla="*/ 1376 w 1375"/>
                              <a:gd name="connsiteY39" fmla="*/ 952 h 2328"/>
                              <a:gd name="connsiteX40" fmla="*/ 1376 w 1375"/>
                              <a:gd name="connsiteY40" fmla="*/ 952 h 2328"/>
                              <a:gd name="connsiteX41" fmla="*/ 1376 w 1375"/>
                              <a:gd name="connsiteY41" fmla="*/ 952 h 2328"/>
                              <a:gd name="connsiteX42" fmla="*/ 1376 w 1375"/>
                              <a:gd name="connsiteY42" fmla="*/ 952 h 2328"/>
                              <a:gd name="connsiteX43" fmla="*/ 1376 w 1375"/>
                              <a:gd name="connsiteY43" fmla="*/ 952 h 2328"/>
                              <a:gd name="connsiteX44" fmla="*/ 1376 w 1375"/>
                              <a:gd name="connsiteY44" fmla="*/ 952 h 2328"/>
                              <a:gd name="connsiteX45" fmla="*/ 1376 w 1375"/>
                              <a:gd name="connsiteY45" fmla="*/ 952 h 2328"/>
                              <a:gd name="connsiteX46" fmla="*/ 1376 w 1375"/>
                              <a:gd name="connsiteY46" fmla="*/ 952 h 2328"/>
                              <a:gd name="connsiteX47" fmla="*/ 1376 w 1375"/>
                              <a:gd name="connsiteY47" fmla="*/ 952 h 2328"/>
                              <a:gd name="connsiteX48" fmla="*/ 1376 w 1375"/>
                              <a:gd name="connsiteY48" fmla="*/ 952 h 2328"/>
                              <a:gd name="connsiteX49" fmla="*/ 1376 w 1375"/>
                              <a:gd name="connsiteY49" fmla="*/ 952 h 2328"/>
                              <a:gd name="connsiteX50" fmla="*/ 1376 w 1375"/>
                              <a:gd name="connsiteY50" fmla="*/ 952 h 2328"/>
                              <a:gd name="connsiteX51" fmla="*/ 1376 w 1375"/>
                              <a:gd name="connsiteY51" fmla="*/ 952 h 2328"/>
                              <a:gd name="connsiteX52" fmla="*/ 1376 w 1375"/>
                              <a:gd name="connsiteY52" fmla="*/ 952 h 2328"/>
                              <a:gd name="connsiteX53" fmla="*/ 1376 w 1375"/>
                              <a:gd name="connsiteY53" fmla="*/ 952 h 2328"/>
                              <a:gd name="connsiteX54" fmla="*/ 1376 w 1375"/>
                              <a:gd name="connsiteY54" fmla="*/ 952 h 2328"/>
                              <a:gd name="connsiteX55" fmla="*/ 1376 w 1375"/>
                              <a:gd name="connsiteY55" fmla="*/ 952 h 2328"/>
                              <a:gd name="connsiteX56" fmla="*/ 1376 w 1375"/>
                              <a:gd name="connsiteY56" fmla="*/ 952 h 2328"/>
                              <a:gd name="connsiteX57" fmla="*/ 1376 w 1375"/>
                              <a:gd name="connsiteY57" fmla="*/ 952 h 2328"/>
                              <a:gd name="connsiteX58" fmla="*/ 1376 w 1375"/>
                              <a:gd name="connsiteY58" fmla="*/ 952 h 2328"/>
                              <a:gd name="connsiteX59" fmla="*/ 1376 w 1375"/>
                              <a:gd name="connsiteY59" fmla="*/ 952 h 2328"/>
                              <a:gd name="connsiteX60" fmla="*/ 1376 w 1375"/>
                              <a:gd name="connsiteY60" fmla="*/ 952 h 2328"/>
                              <a:gd name="connsiteX61" fmla="*/ 1376 w 1375"/>
                              <a:gd name="connsiteY61" fmla="*/ 952 h 2328"/>
                              <a:gd name="connsiteX62" fmla="*/ 1376 w 1375"/>
                              <a:gd name="connsiteY62" fmla="*/ 952 h 2328"/>
                              <a:gd name="connsiteX63" fmla="*/ 1376 w 1375"/>
                              <a:gd name="connsiteY63" fmla="*/ 952 h 2328"/>
                              <a:gd name="connsiteX64" fmla="*/ 1376 w 1375"/>
                              <a:gd name="connsiteY64" fmla="*/ 952 h 2328"/>
                              <a:gd name="connsiteX65" fmla="*/ 1376 w 1375"/>
                              <a:gd name="connsiteY65" fmla="*/ 952 h 2328"/>
                              <a:gd name="connsiteX66" fmla="*/ 1376 w 1375"/>
                              <a:gd name="connsiteY66" fmla="*/ 952 h 2328"/>
                              <a:gd name="connsiteX67" fmla="*/ 1376 w 1375"/>
                              <a:gd name="connsiteY67" fmla="*/ 952 h 2328"/>
                              <a:gd name="connsiteX68" fmla="*/ 1376 w 1375"/>
                              <a:gd name="connsiteY68" fmla="*/ 952 h 2328"/>
                              <a:gd name="connsiteX69" fmla="*/ 1376 w 1375"/>
                              <a:gd name="connsiteY69" fmla="*/ 952 h 2328"/>
                              <a:gd name="connsiteX70" fmla="*/ 1376 w 1375"/>
                              <a:gd name="connsiteY70" fmla="*/ 952 h 2328"/>
                              <a:gd name="connsiteX71" fmla="*/ 1376 w 1375"/>
                              <a:gd name="connsiteY71" fmla="*/ 952 h 2328"/>
                              <a:gd name="connsiteX72" fmla="*/ 1376 w 1375"/>
                              <a:gd name="connsiteY72" fmla="*/ 952 h 2328"/>
                              <a:gd name="connsiteX73" fmla="*/ 1376 w 1375"/>
                              <a:gd name="connsiteY73" fmla="*/ 952 h 2328"/>
                              <a:gd name="connsiteX74" fmla="*/ 1376 w 1375"/>
                              <a:gd name="connsiteY74" fmla="*/ 952 h 2328"/>
                              <a:gd name="connsiteX75" fmla="*/ 1376 w 1375"/>
                              <a:gd name="connsiteY75" fmla="*/ 952 h 2328"/>
                              <a:gd name="connsiteX76" fmla="*/ 1376 w 1375"/>
                              <a:gd name="connsiteY76" fmla="*/ 952 h 2328"/>
                              <a:gd name="connsiteX77" fmla="*/ 1376 w 1375"/>
                              <a:gd name="connsiteY77" fmla="*/ 952 h 2328"/>
                              <a:gd name="connsiteX78" fmla="*/ 1376 w 1375"/>
                              <a:gd name="connsiteY78" fmla="*/ 952 h 2328"/>
                              <a:gd name="connsiteX79" fmla="*/ 1376 w 1375"/>
                              <a:gd name="connsiteY79" fmla="*/ 952 h 2328"/>
                              <a:gd name="connsiteX80" fmla="*/ 1376 w 1375"/>
                              <a:gd name="connsiteY80" fmla="*/ 952 h 2328"/>
                              <a:gd name="connsiteX81" fmla="*/ 1376 w 1375"/>
                              <a:gd name="connsiteY81" fmla="*/ 952 h 2328"/>
                              <a:gd name="connsiteX82" fmla="*/ 1376 w 1375"/>
                              <a:gd name="connsiteY82" fmla="*/ 952 h 2328"/>
                              <a:gd name="connsiteX83" fmla="*/ 1376 w 1375"/>
                              <a:gd name="connsiteY83" fmla="*/ 952 h 2328"/>
                              <a:gd name="connsiteX84" fmla="*/ 1376 w 1375"/>
                              <a:gd name="connsiteY84" fmla="*/ 952 h 2328"/>
                              <a:gd name="connsiteX85" fmla="*/ 1376 w 1375"/>
                              <a:gd name="connsiteY85" fmla="*/ 952 h 2328"/>
                              <a:gd name="connsiteX86" fmla="*/ 1376 w 1375"/>
                              <a:gd name="connsiteY86" fmla="*/ 952 h 2328"/>
                              <a:gd name="connsiteX87" fmla="*/ 1376 w 1375"/>
                              <a:gd name="connsiteY87" fmla="*/ 952 h 2328"/>
                              <a:gd name="connsiteX88" fmla="*/ 1376 w 1375"/>
                              <a:gd name="connsiteY88" fmla="*/ 952 h 2328"/>
                              <a:gd name="connsiteX89" fmla="*/ 1376 w 1375"/>
                              <a:gd name="connsiteY89" fmla="*/ 952 h 2328"/>
                              <a:gd name="connsiteX90" fmla="*/ 1376 w 1375"/>
                              <a:gd name="connsiteY90" fmla="*/ 952 h 2328"/>
                              <a:gd name="connsiteX91" fmla="*/ 1376 w 1375"/>
                              <a:gd name="connsiteY91" fmla="*/ 952 h 2328"/>
                              <a:gd name="connsiteX92" fmla="*/ 1376 w 1375"/>
                              <a:gd name="connsiteY92" fmla="*/ 952 h 2328"/>
                              <a:gd name="connsiteX93" fmla="*/ 1376 w 1375"/>
                              <a:gd name="connsiteY93" fmla="*/ 952 h 2328"/>
                              <a:gd name="connsiteX94" fmla="*/ 1376 w 1375"/>
                              <a:gd name="connsiteY94" fmla="*/ 952 h 2328"/>
                              <a:gd name="connsiteX95" fmla="*/ 1376 w 1375"/>
                              <a:gd name="connsiteY95" fmla="*/ 952 h 2328"/>
                              <a:gd name="connsiteX96" fmla="*/ 1376 w 1375"/>
                              <a:gd name="connsiteY96" fmla="*/ 952 h 2328"/>
                              <a:gd name="connsiteX97" fmla="*/ 1376 w 1375"/>
                              <a:gd name="connsiteY97" fmla="*/ 952 h 2328"/>
                              <a:gd name="connsiteX98" fmla="*/ 1376 w 1375"/>
                              <a:gd name="connsiteY98" fmla="*/ 952 h 2328"/>
                              <a:gd name="connsiteX99" fmla="*/ 1376 w 1375"/>
                              <a:gd name="connsiteY99" fmla="*/ 952 h 2328"/>
                              <a:gd name="connsiteX100" fmla="*/ 1376 w 1375"/>
                              <a:gd name="connsiteY100" fmla="*/ 952 h 2328"/>
                              <a:gd name="connsiteX101" fmla="*/ 1376 w 1375"/>
                              <a:gd name="connsiteY101" fmla="*/ 952 h 2328"/>
                              <a:gd name="connsiteX102" fmla="*/ 1376 w 1375"/>
                              <a:gd name="connsiteY102" fmla="*/ 952 h 2328"/>
                              <a:gd name="connsiteX103" fmla="*/ 423 w 1375"/>
                              <a:gd name="connsiteY103" fmla="*/ 952 h 2328"/>
                              <a:gd name="connsiteX104" fmla="*/ 423 w 1375"/>
                              <a:gd name="connsiteY104" fmla="*/ 952 h 2328"/>
                              <a:gd name="connsiteX105" fmla="*/ 423 w 1375"/>
                              <a:gd name="connsiteY105" fmla="*/ 952 h 2328"/>
                              <a:gd name="connsiteX106" fmla="*/ 423 w 1375"/>
                              <a:gd name="connsiteY106" fmla="*/ 952 h 2328"/>
                              <a:gd name="connsiteX107" fmla="*/ 423 w 1375"/>
                              <a:gd name="connsiteY107" fmla="*/ 952 h 2328"/>
                              <a:gd name="connsiteX108" fmla="*/ 423 w 1375"/>
                              <a:gd name="connsiteY108" fmla="*/ 952 h 2328"/>
                              <a:gd name="connsiteX109" fmla="*/ 423 w 1375"/>
                              <a:gd name="connsiteY109" fmla="*/ 952 h 2328"/>
                              <a:gd name="connsiteX110" fmla="*/ 423 w 1375"/>
                              <a:gd name="connsiteY110" fmla="*/ 952 h 2328"/>
                              <a:gd name="connsiteX111" fmla="*/ 423 w 1375"/>
                              <a:gd name="connsiteY111" fmla="*/ 952 h 2328"/>
                              <a:gd name="connsiteX112" fmla="*/ 423 w 1375"/>
                              <a:gd name="connsiteY112" fmla="*/ 952 h 2328"/>
                              <a:gd name="connsiteX113" fmla="*/ 423 w 1375"/>
                              <a:gd name="connsiteY113" fmla="*/ 952 h 2328"/>
                              <a:gd name="connsiteX114" fmla="*/ 423 w 1375"/>
                              <a:gd name="connsiteY114" fmla="*/ 1905 h 2328"/>
                              <a:gd name="connsiteX115" fmla="*/ 423 w 1375"/>
                              <a:gd name="connsiteY115" fmla="*/ 1905 h 2328"/>
                              <a:gd name="connsiteX116" fmla="*/ 423 w 1375"/>
                              <a:gd name="connsiteY116" fmla="*/ 1905 h 2328"/>
                              <a:gd name="connsiteX117" fmla="*/ 423 w 1375"/>
                              <a:gd name="connsiteY117" fmla="*/ 1905 h 2328"/>
                              <a:gd name="connsiteX118" fmla="*/ 1376 w 1375"/>
                              <a:gd name="connsiteY118" fmla="*/ 1905 h 2328"/>
                              <a:gd name="connsiteX119" fmla="*/ 423 w 1375"/>
                              <a:gd name="connsiteY119" fmla="*/ 1905 h 2328"/>
                              <a:gd name="connsiteX120" fmla="*/ 423 w 1375"/>
                              <a:gd name="connsiteY120" fmla="*/ 1905 h 2328"/>
                              <a:gd name="connsiteX121" fmla="*/ 1376 w 1375"/>
                              <a:gd name="connsiteY121" fmla="*/ 1905 h 2328"/>
                              <a:gd name="connsiteX122" fmla="*/ 1376 w 1375"/>
                              <a:gd name="connsiteY122" fmla="*/ 1905 h 2328"/>
                              <a:gd name="connsiteX123" fmla="*/ 1376 w 1375"/>
                              <a:gd name="connsiteY123" fmla="*/ 1905 h 2328"/>
                              <a:gd name="connsiteX124" fmla="*/ 1376 w 1375"/>
                              <a:gd name="connsiteY124" fmla="*/ 1905 h 2328"/>
                              <a:gd name="connsiteX125" fmla="*/ 1376 w 1375"/>
                              <a:gd name="connsiteY125" fmla="*/ 1905 h 2328"/>
                              <a:gd name="connsiteX126" fmla="*/ 1376 w 1375"/>
                              <a:gd name="connsiteY126" fmla="*/ 1905 h 2328"/>
                              <a:gd name="connsiteX127" fmla="*/ 1376 w 1375"/>
                              <a:gd name="connsiteY127" fmla="*/ 1905 h 2328"/>
                              <a:gd name="connsiteX128" fmla="*/ 1376 w 1375"/>
                              <a:gd name="connsiteY128" fmla="*/ 1905 h 2328"/>
                              <a:gd name="connsiteX129" fmla="*/ 423 w 1375"/>
                              <a:gd name="connsiteY129" fmla="*/ 0 h 2328"/>
                              <a:gd name="connsiteX130" fmla="*/ 423 w 1375"/>
                              <a:gd name="connsiteY130" fmla="*/ 0 h 2328"/>
                              <a:gd name="connsiteX131" fmla="*/ 423 w 1375"/>
                              <a:gd name="connsiteY131" fmla="*/ 0 h 2328"/>
                              <a:gd name="connsiteX132" fmla="*/ 423 w 1375"/>
                              <a:gd name="connsiteY132" fmla="*/ 0 h 2328"/>
                              <a:gd name="connsiteX133" fmla="*/ 423 w 1375"/>
                              <a:gd name="connsiteY133" fmla="*/ 0 h 2328"/>
                              <a:gd name="connsiteX134" fmla="*/ 423 w 1375"/>
                              <a:gd name="connsiteY134" fmla="*/ 0 h 2328"/>
                              <a:gd name="connsiteX135" fmla="*/ 423 w 1375"/>
                              <a:gd name="connsiteY135" fmla="*/ 0 h 2328"/>
                              <a:gd name="connsiteX136" fmla="*/ 423 w 1375"/>
                              <a:gd name="connsiteY136" fmla="*/ 0 h 2328"/>
                              <a:gd name="connsiteX137" fmla="*/ 423 w 1375"/>
                              <a:gd name="connsiteY137" fmla="*/ 0 h 2328"/>
                              <a:gd name="connsiteX138" fmla="*/ 423 w 1375"/>
                              <a:gd name="connsiteY138" fmla="*/ 0 h 232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</a:cxnLst>
                            <a:rect l="l" t="t" r="r" b="b"/>
                            <a:pathLst>
                              <a:path w="1375" h="2328">
                                <a:moveTo>
                                  <a:pt x="1376" y="1905"/>
                                </a:moveTo>
                                <a:cubicBezTo>
                                  <a:pt x="1376" y="1905"/>
                                  <a:pt x="1376" y="1905"/>
                                  <a:pt x="1376" y="1905"/>
                                </a:cubicBezTo>
                                <a:lnTo>
                                  <a:pt x="1376" y="1905"/>
                                </a:lnTo>
                                <a:cubicBezTo>
                                  <a:pt x="1376" y="952"/>
                                  <a:pt x="1376" y="952"/>
                                  <a:pt x="1376" y="1905"/>
                                </a:cubicBezTo>
                                <a:cubicBezTo>
                                  <a:pt x="1376" y="952"/>
                                  <a:pt x="1376" y="952"/>
                                  <a:pt x="1376" y="1905"/>
                                </a:cubicBezTo>
                                <a:cubicBezTo>
                                  <a:pt x="1376" y="952"/>
                                  <a:pt x="1376" y="952"/>
                                  <a:pt x="1376" y="1905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1376" y="952"/>
                                </a:cubicBezTo>
                                <a:cubicBezTo>
                                  <a:pt x="1376" y="952"/>
                                  <a:pt x="1376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952"/>
                                  <a:pt x="423" y="952"/>
                                </a:cubicBezTo>
                                <a:cubicBezTo>
                                  <a:pt x="423" y="952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1376" y="1905"/>
                                </a:cubicBezTo>
                                <a:cubicBezTo>
                                  <a:pt x="423" y="1905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423" y="1905"/>
                                </a:cubicBezTo>
                                <a:cubicBezTo>
                                  <a:pt x="423" y="1905"/>
                                  <a:pt x="423" y="1905"/>
                                  <a:pt x="1376" y="1905"/>
                                </a:cubicBezTo>
                                <a:cubicBezTo>
                                  <a:pt x="423" y="1905"/>
                                  <a:pt x="423" y="1905"/>
                                  <a:pt x="1376" y="1905"/>
                                </a:cubicBezTo>
                                <a:cubicBezTo>
                                  <a:pt x="423" y="1905"/>
                                  <a:pt x="423" y="1905"/>
                                  <a:pt x="1376" y="1905"/>
                                </a:cubicBezTo>
                                <a:cubicBezTo>
                                  <a:pt x="423" y="1905"/>
                                  <a:pt x="423" y="1905"/>
                                  <a:pt x="1376" y="1905"/>
                                </a:cubicBezTo>
                                <a:cubicBezTo>
                                  <a:pt x="423" y="2857"/>
                                  <a:pt x="423" y="1905"/>
                                  <a:pt x="1376" y="1905"/>
                                </a:cubicBezTo>
                                <a:cubicBezTo>
                                  <a:pt x="423" y="2857"/>
                                  <a:pt x="423" y="1905"/>
                                  <a:pt x="1376" y="1905"/>
                                </a:cubicBezTo>
                                <a:lnTo>
                                  <a:pt x="1376" y="1905"/>
                                </a:lnTo>
                                <a:cubicBezTo>
                                  <a:pt x="1376" y="1905"/>
                                  <a:pt x="1376" y="1905"/>
                                  <a:pt x="1376" y="1905"/>
                                </a:cubicBezTo>
                                <a:close/>
                                <a:moveTo>
                                  <a:pt x="423" y="0"/>
                                </a:move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lose/>
                                <a:moveTo>
                                  <a:pt x="423" y="0"/>
                                </a:move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-529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ubicBezTo>
                                  <a:pt x="423" y="0"/>
                                  <a:pt x="423" y="0"/>
                                  <a:pt x="42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075" name="任意多边形: 形状 1958"/>
                        <p:cNvSpPr/>
                        <p:nvPr/>
                      </p:nvSpPr>
                      <p:spPr>
                        <a:xfrm>
                          <a:off x="4457700" y="3522344"/>
                          <a:ext cx="1904" cy="952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0 h 952"/>
                            <a:gd name="connsiteX1" fmla="*/ 1905 w 1904"/>
                            <a:gd name="connsiteY1" fmla="*/ 0 h 952"/>
                            <a:gd name="connsiteX2" fmla="*/ 1905 w 1904"/>
                            <a:gd name="connsiteY2" fmla="*/ 0 h 952"/>
                            <a:gd name="connsiteX3" fmla="*/ 1905 w 1904"/>
                            <a:gd name="connsiteY3" fmla="*/ 0 h 952"/>
                            <a:gd name="connsiteX4" fmla="*/ 1905 w 1904"/>
                            <a:gd name="connsiteY4" fmla="*/ 0 h 952"/>
                            <a:gd name="connsiteX5" fmla="*/ 1905 w 1904"/>
                            <a:gd name="connsiteY5" fmla="*/ 0 h 952"/>
                            <a:gd name="connsiteX6" fmla="*/ 1905 w 1904"/>
                            <a:gd name="connsiteY6" fmla="*/ 0 h 952"/>
                            <a:gd name="connsiteX7" fmla="*/ 1905 w 1904"/>
                            <a:gd name="connsiteY7" fmla="*/ 0 h 952"/>
                            <a:gd name="connsiteX8" fmla="*/ 1905 w 1904"/>
                            <a:gd name="connsiteY8" fmla="*/ 0 h 952"/>
                            <a:gd name="connsiteX9" fmla="*/ 952 w 1904"/>
                            <a:gd name="connsiteY9" fmla="*/ 0 h 952"/>
                            <a:gd name="connsiteX10" fmla="*/ 952 w 1904"/>
                            <a:gd name="connsiteY10" fmla="*/ 0 h 952"/>
                            <a:gd name="connsiteX11" fmla="*/ 952 w 1904"/>
                            <a:gd name="connsiteY11" fmla="*/ 0 h 952"/>
                            <a:gd name="connsiteX12" fmla="*/ 952 w 1904"/>
                            <a:gd name="connsiteY12" fmla="*/ 0 h 952"/>
                            <a:gd name="connsiteX13" fmla="*/ 952 w 1904"/>
                            <a:gd name="connsiteY13" fmla="*/ 0 h 952"/>
                            <a:gd name="connsiteX14" fmla="*/ 952 w 1904"/>
                            <a:gd name="connsiteY14" fmla="*/ 0 h 952"/>
                            <a:gd name="connsiteX15" fmla="*/ 952 w 1904"/>
                            <a:gd name="connsiteY15" fmla="*/ 0 h 952"/>
                            <a:gd name="connsiteX16" fmla="*/ 952 w 1904"/>
                            <a:gd name="connsiteY16" fmla="*/ 0 h 952"/>
                            <a:gd name="connsiteX17" fmla="*/ 952 w 1904"/>
                            <a:gd name="connsiteY17" fmla="*/ 0 h 952"/>
                            <a:gd name="connsiteX18" fmla="*/ 952 w 1904"/>
                            <a:gd name="connsiteY18" fmla="*/ 0 h 952"/>
                            <a:gd name="connsiteX19" fmla="*/ 952 w 1904"/>
                            <a:gd name="connsiteY19" fmla="*/ 0 h 952"/>
                            <a:gd name="connsiteX20" fmla="*/ 952 w 1904"/>
                            <a:gd name="connsiteY20" fmla="*/ 0 h 952"/>
                            <a:gd name="connsiteX21" fmla="*/ 952 w 1904"/>
                            <a:gd name="connsiteY21" fmla="*/ 0 h 952"/>
                            <a:gd name="connsiteX22" fmla="*/ 952 w 1904"/>
                            <a:gd name="connsiteY22" fmla="*/ 0 h 952"/>
                            <a:gd name="connsiteX23" fmla="*/ 952 w 1904"/>
                            <a:gd name="connsiteY23" fmla="*/ 0 h 952"/>
                            <a:gd name="connsiteX24" fmla="*/ 952 w 1904"/>
                            <a:gd name="connsiteY24" fmla="*/ 0 h 952"/>
                            <a:gd name="connsiteX25" fmla="*/ 952 w 1904"/>
                            <a:gd name="connsiteY25" fmla="*/ 0 h 952"/>
                            <a:gd name="connsiteX26" fmla="*/ 952 w 1904"/>
                            <a:gd name="connsiteY26" fmla="*/ 0 h 952"/>
                            <a:gd name="connsiteX27" fmla="*/ 952 w 1904"/>
                            <a:gd name="connsiteY27" fmla="*/ 0 h 952"/>
                            <a:gd name="connsiteX28" fmla="*/ 952 w 1904"/>
                            <a:gd name="connsiteY28" fmla="*/ 0 h 952"/>
                            <a:gd name="connsiteX29" fmla="*/ 952 w 1904"/>
                            <a:gd name="connsiteY29" fmla="*/ 0 h 952"/>
                            <a:gd name="connsiteX30" fmla="*/ 952 w 1904"/>
                            <a:gd name="connsiteY30" fmla="*/ 0 h 952"/>
                            <a:gd name="connsiteX31" fmla="*/ 952 w 1904"/>
                            <a:gd name="connsiteY31" fmla="*/ 0 h 952"/>
                            <a:gd name="connsiteX32" fmla="*/ 0 w 1904"/>
                            <a:gd name="connsiteY32" fmla="*/ 952 h 952"/>
                            <a:gd name="connsiteX33" fmla="*/ 0 w 1904"/>
                            <a:gd name="connsiteY33" fmla="*/ 952 h 952"/>
                            <a:gd name="connsiteX34" fmla="*/ 0 w 1904"/>
                            <a:gd name="connsiteY34" fmla="*/ 952 h 952"/>
                            <a:gd name="connsiteX35" fmla="*/ 0 w 1904"/>
                            <a:gd name="connsiteY35" fmla="*/ 952 h 952"/>
                            <a:gd name="connsiteX36" fmla="*/ 0 w 1904"/>
                            <a:gd name="connsiteY36" fmla="*/ 952 h 952"/>
                            <a:gd name="connsiteX37" fmla="*/ 0 w 1904"/>
                            <a:gd name="connsiteY37" fmla="*/ 952 h 952"/>
                            <a:gd name="connsiteX38" fmla="*/ 0 w 1904"/>
                            <a:gd name="connsiteY38" fmla="*/ 952 h 952"/>
                            <a:gd name="connsiteX39" fmla="*/ 0 w 1904"/>
                            <a:gd name="connsiteY39" fmla="*/ 952 h 952"/>
                            <a:gd name="connsiteX40" fmla="*/ 0 w 1904"/>
                            <a:gd name="connsiteY40" fmla="*/ 952 h 952"/>
                            <a:gd name="connsiteX41" fmla="*/ 0 w 1904"/>
                            <a:gd name="connsiteY41" fmla="*/ 952 h 952"/>
                            <a:gd name="connsiteX42" fmla="*/ 0 w 1904"/>
                            <a:gd name="connsiteY42" fmla="*/ 952 h 952"/>
                            <a:gd name="connsiteX43" fmla="*/ 0 w 1904"/>
                            <a:gd name="connsiteY43" fmla="*/ 952 h 952"/>
                            <a:gd name="connsiteX44" fmla="*/ 0 w 1904"/>
                            <a:gd name="connsiteY44" fmla="*/ 952 h 952"/>
                            <a:gd name="connsiteX45" fmla="*/ 0 w 1904"/>
                            <a:gd name="connsiteY45" fmla="*/ 952 h 952"/>
                            <a:gd name="connsiteX46" fmla="*/ 0 w 1904"/>
                            <a:gd name="connsiteY46" fmla="*/ 952 h 952"/>
                            <a:gd name="connsiteX47" fmla="*/ 0 w 1904"/>
                            <a:gd name="connsiteY47" fmla="*/ 952 h 952"/>
                            <a:gd name="connsiteX48" fmla="*/ 0 w 1904"/>
                            <a:gd name="connsiteY48" fmla="*/ 952 h 952"/>
                            <a:gd name="connsiteX49" fmla="*/ 0 w 1904"/>
                            <a:gd name="connsiteY49" fmla="*/ 952 h 952"/>
                            <a:gd name="connsiteX50" fmla="*/ 0 w 1904"/>
                            <a:gd name="connsiteY50" fmla="*/ 952 h 952"/>
                            <a:gd name="connsiteX51" fmla="*/ 0 w 1904"/>
                            <a:gd name="connsiteY51" fmla="*/ 952 h 952"/>
                            <a:gd name="connsiteX52" fmla="*/ 0 w 1904"/>
                            <a:gd name="connsiteY52" fmla="*/ 952 h 952"/>
                            <a:gd name="connsiteX53" fmla="*/ 0 w 1904"/>
                            <a:gd name="connsiteY53" fmla="*/ 952 h 952"/>
                            <a:gd name="connsiteX54" fmla="*/ 0 w 1904"/>
                            <a:gd name="connsiteY54" fmla="*/ 952 h 952"/>
                            <a:gd name="connsiteX55" fmla="*/ 0 w 1904"/>
                            <a:gd name="connsiteY55" fmla="*/ 952 h 952"/>
                            <a:gd name="connsiteX56" fmla="*/ 0 w 1904"/>
                            <a:gd name="connsiteY56" fmla="*/ 952 h 952"/>
                            <a:gd name="connsiteX57" fmla="*/ 0 w 1904"/>
                            <a:gd name="connsiteY57" fmla="*/ 952 h 952"/>
                            <a:gd name="connsiteX58" fmla="*/ 0 w 1904"/>
                            <a:gd name="connsiteY58" fmla="*/ 952 h 952"/>
                            <a:gd name="connsiteX59" fmla="*/ 1905 w 1904"/>
                            <a:gd name="connsiteY59" fmla="*/ 0 h 952"/>
                            <a:gd name="connsiteX60" fmla="*/ 1905 w 1904"/>
                            <a:gd name="connsiteY60" fmla="*/ 0 h 952"/>
                            <a:gd name="connsiteX61" fmla="*/ 1905 w 1904"/>
                            <a:gd name="connsiteY61" fmla="*/ 0 h 952"/>
                            <a:gd name="connsiteX62" fmla="*/ 1905 w 1904"/>
                            <a:gd name="connsiteY62" fmla="*/ 0 h 952"/>
                            <a:gd name="connsiteX63" fmla="*/ 1905 w 1904"/>
                            <a:gd name="connsiteY63" fmla="*/ 0 h 952"/>
                            <a:gd name="connsiteX64" fmla="*/ 1905 w 1904"/>
                            <a:gd name="connsiteY64" fmla="*/ 0 h 952"/>
                            <a:gd name="connsiteX65" fmla="*/ 1905 w 1904"/>
                            <a:gd name="connsiteY65" fmla="*/ 0 h 952"/>
                            <a:gd name="connsiteX66" fmla="*/ 1905 w 1904"/>
                            <a:gd name="connsiteY66" fmla="*/ 0 h 952"/>
                            <a:gd name="connsiteX67" fmla="*/ 1905 w 1904"/>
                            <a:gd name="connsiteY67" fmla="*/ 0 h 952"/>
                            <a:gd name="connsiteX68" fmla="*/ 1905 w 1904"/>
                            <a:gd name="connsiteY68" fmla="*/ 0 h 952"/>
                            <a:gd name="connsiteX69" fmla="*/ 1905 w 1904"/>
                            <a:gd name="connsiteY69" fmla="*/ 0 h 952"/>
                            <a:gd name="connsiteX70" fmla="*/ 1905 w 1904"/>
                            <a:gd name="connsiteY70" fmla="*/ 0 h 952"/>
                            <a:gd name="connsiteX71" fmla="*/ 1905 w 1904"/>
                            <a:gd name="connsiteY71" fmla="*/ 0 h 952"/>
                            <a:gd name="connsiteX72" fmla="*/ 1905 w 1904"/>
                            <a:gd name="connsiteY72" fmla="*/ 0 h 952"/>
                            <a:gd name="connsiteX73" fmla="*/ 0 w 1904"/>
                            <a:gd name="connsiteY73" fmla="*/ 952 h 952"/>
                            <a:gd name="connsiteX74" fmla="*/ 0 w 1904"/>
                            <a:gd name="connsiteY74" fmla="*/ 952 h 952"/>
                            <a:gd name="connsiteX75" fmla="*/ 0 w 1904"/>
                            <a:gd name="connsiteY75" fmla="*/ 952 h 952"/>
                            <a:gd name="connsiteX76" fmla="*/ 0 w 1904"/>
                            <a:gd name="connsiteY76" fmla="*/ 952 h 952"/>
                            <a:gd name="connsiteX77" fmla="*/ 0 w 1904"/>
                            <a:gd name="connsiteY77" fmla="*/ 952 h 952"/>
                            <a:gd name="connsiteX78" fmla="*/ 952 w 1904"/>
                            <a:gd name="connsiteY78" fmla="*/ 952 h 952"/>
                            <a:gd name="connsiteX79" fmla="*/ 952 w 1904"/>
                            <a:gd name="connsiteY79" fmla="*/ 952 h 952"/>
                            <a:gd name="connsiteX80" fmla="*/ 952 w 1904"/>
                            <a:gd name="connsiteY80" fmla="*/ 952 h 952"/>
                            <a:gd name="connsiteX81" fmla="*/ 952 w 1904"/>
                            <a:gd name="connsiteY81" fmla="*/ 952 h 952"/>
                            <a:gd name="connsiteX82" fmla="*/ 952 w 1904"/>
                            <a:gd name="connsiteY82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</a:cxnLst>
                          <a:rect l="l" t="t" r="r" b="b"/>
                          <a:pathLst>
                            <a:path w="1904" h="952">
                              <a:moveTo>
                                <a:pt x="1905" y="0"/>
                              </a:move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952" y="0"/>
                                <a:pt x="952" y="0"/>
                                <a:pt x="1905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952" y="952"/>
                                <a:pt x="1905" y="0"/>
                              </a:cubicBezTo>
                              <a:cubicBezTo>
                                <a:pt x="952" y="952"/>
                                <a:pt x="1905" y="952"/>
                                <a:pt x="1905" y="0"/>
                              </a:cubicBez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  <a:moveTo>
                                <a:pt x="0" y="952"/>
                              </a:move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  <p:grpSp>
                  <p:nvGrpSpPr>
                    <p:cNvPr id="2076" name="图形 2"/>
                    <p:cNvGrpSpPr/>
                    <p:nvPr/>
                  </p:nvGrpSpPr>
                  <p:grpSpPr>
                    <a:xfrm>
                      <a:off x="4427220" y="3518111"/>
                      <a:ext cx="1904" cy="5185"/>
                      <a:chOff x="4427220" y="3518111"/>
                      <a:chExt cx="1904" cy="5185"/>
                    </a:xfrm>
                  </p:grpSpPr>
                  <p:grpSp>
                    <p:nvGrpSpPr>
                      <p:cNvPr id="2077" name="图形 2"/>
                      <p:cNvGrpSpPr/>
                      <p:nvPr/>
                    </p:nvGrpSpPr>
                    <p:grpSpPr>
                      <a:xfrm>
                        <a:off x="4428172" y="3518111"/>
                        <a:ext cx="952" cy="2328"/>
                        <a:chOff x="4428172" y="3518111"/>
                        <a:chExt cx="952" cy="2328"/>
                      </a:xfrm>
                    </p:grpSpPr>
                    <p:sp>
                      <p:nvSpPr>
                        <p:cNvPr id="2078" name="任意多边形: 形状 1961"/>
                        <p:cNvSpPr/>
                        <p:nvPr/>
                      </p:nvSpPr>
                      <p:spPr>
                        <a:xfrm>
                          <a:off x="4429125" y="3518111"/>
                          <a:ext cx="9525" cy="423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423 h 423"/>
                            <a:gd name="connsiteX1" fmla="*/ 0 w 9525"/>
                            <a:gd name="connsiteY1" fmla="*/ 423 h 423"/>
                            <a:gd name="connsiteX2" fmla="*/ 0 w 9525"/>
                            <a:gd name="connsiteY2" fmla="*/ 423 h 423"/>
                            <a:gd name="connsiteX3" fmla="*/ 0 w 9525"/>
                            <a:gd name="connsiteY3" fmla="*/ 423 h 423"/>
                            <a:gd name="connsiteX4" fmla="*/ 0 w 9525"/>
                            <a:gd name="connsiteY4" fmla="*/ 423 h 42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423">
                              <a:moveTo>
                                <a:pt x="0" y="423"/>
                              </a:move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cubicBezTo>
                                <a:pt x="0" y="423"/>
                                <a:pt x="0" y="-529"/>
                                <a:pt x="0" y="423"/>
                              </a:cubicBez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79" name="任意多边形: 形状 1962"/>
                        <p:cNvSpPr/>
                        <p:nvPr/>
                      </p:nvSpPr>
                      <p:spPr>
                        <a:xfrm>
                          <a:off x="4429125" y="35185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80" name="任意多边形: 形状 1963"/>
                        <p:cNvSpPr/>
                        <p:nvPr/>
                      </p:nvSpPr>
                      <p:spPr>
                        <a:xfrm>
                          <a:off x="4428172" y="3520439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2 w 952"/>
                            <a:gd name="connsiteY1" fmla="*/ 0 h 9525"/>
                            <a:gd name="connsiteX2" fmla="*/ 952 w 952"/>
                            <a:gd name="connsiteY2" fmla="*/ 0 h 9525"/>
                            <a:gd name="connsiteX3" fmla="*/ 952 w 952"/>
                            <a:gd name="connsiteY3" fmla="*/ 0 h 9525"/>
                            <a:gd name="connsiteX4" fmla="*/ 952 w 952"/>
                            <a:gd name="connsiteY4" fmla="*/ 0 h 9525"/>
                            <a:gd name="connsiteX5" fmla="*/ 952 w 952"/>
                            <a:gd name="connsiteY5" fmla="*/ 0 h 9525"/>
                            <a:gd name="connsiteX6" fmla="*/ 0 w 952"/>
                            <a:gd name="connsiteY6" fmla="*/ 0 h 9525"/>
                            <a:gd name="connsiteX7" fmla="*/ 0 w 952"/>
                            <a:gd name="connsiteY7" fmla="*/ 0 h 9525"/>
                            <a:gd name="connsiteX8" fmla="*/ 0 w 952"/>
                            <a:gd name="connsiteY8" fmla="*/ 0 h 9525"/>
                            <a:gd name="connsiteX9" fmla="*/ 0 w 952"/>
                            <a:gd name="connsiteY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81" name="任意多边形: 形状 1964"/>
                        <p:cNvSpPr/>
                        <p:nvPr/>
                      </p:nvSpPr>
                      <p:spPr>
                        <a:xfrm>
                          <a:off x="4428172" y="3518111"/>
                          <a:ext cx="952" cy="2328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2328 h 2328"/>
                            <a:gd name="connsiteX1" fmla="*/ 0 w 952"/>
                            <a:gd name="connsiteY1" fmla="*/ 2328 h 2328"/>
                            <a:gd name="connsiteX2" fmla="*/ 0 w 952"/>
                            <a:gd name="connsiteY2" fmla="*/ 2328 h 2328"/>
                            <a:gd name="connsiteX3" fmla="*/ 952 w 952"/>
                            <a:gd name="connsiteY3" fmla="*/ 2328 h 2328"/>
                            <a:gd name="connsiteX4" fmla="*/ 952 w 952"/>
                            <a:gd name="connsiteY4" fmla="*/ 2328 h 2328"/>
                            <a:gd name="connsiteX5" fmla="*/ 952 w 952"/>
                            <a:gd name="connsiteY5" fmla="*/ 2328 h 2328"/>
                            <a:gd name="connsiteX6" fmla="*/ 952 w 952"/>
                            <a:gd name="connsiteY6" fmla="*/ 2328 h 2328"/>
                            <a:gd name="connsiteX7" fmla="*/ 952 w 952"/>
                            <a:gd name="connsiteY7" fmla="*/ 2328 h 2328"/>
                            <a:gd name="connsiteX8" fmla="*/ 952 w 952"/>
                            <a:gd name="connsiteY8" fmla="*/ 2328 h 2328"/>
                            <a:gd name="connsiteX9" fmla="*/ 952 w 952"/>
                            <a:gd name="connsiteY9" fmla="*/ 2328 h 2328"/>
                            <a:gd name="connsiteX10" fmla="*/ 952 w 952"/>
                            <a:gd name="connsiteY10" fmla="*/ 2328 h 2328"/>
                            <a:gd name="connsiteX11" fmla="*/ 952 w 952"/>
                            <a:gd name="connsiteY11" fmla="*/ 2328 h 2328"/>
                            <a:gd name="connsiteX12" fmla="*/ 952 w 952"/>
                            <a:gd name="connsiteY12" fmla="*/ 2328 h 2328"/>
                            <a:gd name="connsiteX13" fmla="*/ 952 w 952"/>
                            <a:gd name="connsiteY13" fmla="*/ 2328 h 2328"/>
                            <a:gd name="connsiteX14" fmla="*/ 952 w 952"/>
                            <a:gd name="connsiteY14" fmla="*/ 2328 h 2328"/>
                            <a:gd name="connsiteX15" fmla="*/ 952 w 952"/>
                            <a:gd name="connsiteY15" fmla="*/ 2328 h 2328"/>
                            <a:gd name="connsiteX16" fmla="*/ 952 w 952"/>
                            <a:gd name="connsiteY16" fmla="*/ 1376 h 2328"/>
                            <a:gd name="connsiteX17" fmla="*/ 952 w 952"/>
                            <a:gd name="connsiteY17" fmla="*/ 1376 h 2328"/>
                            <a:gd name="connsiteX18" fmla="*/ 952 w 952"/>
                            <a:gd name="connsiteY18" fmla="*/ 1376 h 2328"/>
                            <a:gd name="connsiteX19" fmla="*/ 952 w 952"/>
                            <a:gd name="connsiteY19" fmla="*/ 1376 h 2328"/>
                            <a:gd name="connsiteX20" fmla="*/ 952 w 952"/>
                            <a:gd name="connsiteY20" fmla="*/ 1376 h 2328"/>
                            <a:gd name="connsiteX21" fmla="*/ 952 w 952"/>
                            <a:gd name="connsiteY21" fmla="*/ 1376 h 2328"/>
                            <a:gd name="connsiteX22" fmla="*/ 952 w 952"/>
                            <a:gd name="connsiteY22" fmla="*/ 1376 h 2328"/>
                            <a:gd name="connsiteX23" fmla="*/ 952 w 952"/>
                            <a:gd name="connsiteY23" fmla="*/ 1376 h 2328"/>
                            <a:gd name="connsiteX24" fmla="*/ 952 w 952"/>
                            <a:gd name="connsiteY24" fmla="*/ 1376 h 2328"/>
                            <a:gd name="connsiteX25" fmla="*/ 952 w 952"/>
                            <a:gd name="connsiteY25" fmla="*/ 1376 h 2328"/>
                            <a:gd name="connsiteX26" fmla="*/ 952 w 952"/>
                            <a:gd name="connsiteY26" fmla="*/ 1376 h 2328"/>
                            <a:gd name="connsiteX27" fmla="*/ 952 w 952"/>
                            <a:gd name="connsiteY27" fmla="*/ 1376 h 2328"/>
                            <a:gd name="connsiteX28" fmla="*/ 952 w 952"/>
                            <a:gd name="connsiteY28" fmla="*/ 1376 h 2328"/>
                            <a:gd name="connsiteX29" fmla="*/ 952 w 952"/>
                            <a:gd name="connsiteY29" fmla="*/ 1376 h 2328"/>
                            <a:gd name="connsiteX30" fmla="*/ 952 w 952"/>
                            <a:gd name="connsiteY30" fmla="*/ 1376 h 2328"/>
                            <a:gd name="connsiteX31" fmla="*/ 952 w 952"/>
                            <a:gd name="connsiteY31" fmla="*/ 1376 h 2328"/>
                            <a:gd name="connsiteX32" fmla="*/ 952 w 952"/>
                            <a:gd name="connsiteY32" fmla="*/ 1376 h 2328"/>
                            <a:gd name="connsiteX33" fmla="*/ 952 w 952"/>
                            <a:gd name="connsiteY33" fmla="*/ 1376 h 2328"/>
                            <a:gd name="connsiteX34" fmla="*/ 952 w 952"/>
                            <a:gd name="connsiteY34" fmla="*/ 1376 h 2328"/>
                            <a:gd name="connsiteX35" fmla="*/ 952 w 952"/>
                            <a:gd name="connsiteY35" fmla="*/ 1376 h 2328"/>
                            <a:gd name="connsiteX36" fmla="*/ 952 w 952"/>
                            <a:gd name="connsiteY36" fmla="*/ 1376 h 2328"/>
                            <a:gd name="connsiteX37" fmla="*/ 952 w 952"/>
                            <a:gd name="connsiteY37" fmla="*/ 1376 h 2328"/>
                            <a:gd name="connsiteX38" fmla="*/ 952 w 952"/>
                            <a:gd name="connsiteY38" fmla="*/ 1376 h 2328"/>
                            <a:gd name="connsiteX39" fmla="*/ 952 w 952"/>
                            <a:gd name="connsiteY39" fmla="*/ 1376 h 2328"/>
                            <a:gd name="connsiteX40" fmla="*/ 952 w 952"/>
                            <a:gd name="connsiteY40" fmla="*/ 1376 h 2328"/>
                            <a:gd name="connsiteX41" fmla="*/ 952 w 952"/>
                            <a:gd name="connsiteY41" fmla="*/ 1376 h 2328"/>
                            <a:gd name="connsiteX42" fmla="*/ 952 w 952"/>
                            <a:gd name="connsiteY42" fmla="*/ 1376 h 2328"/>
                            <a:gd name="connsiteX43" fmla="*/ 952 w 952"/>
                            <a:gd name="connsiteY43" fmla="*/ 1376 h 2328"/>
                            <a:gd name="connsiteX44" fmla="*/ 952 w 952"/>
                            <a:gd name="connsiteY44" fmla="*/ 1376 h 2328"/>
                            <a:gd name="connsiteX45" fmla="*/ 952 w 952"/>
                            <a:gd name="connsiteY45" fmla="*/ 1376 h 2328"/>
                            <a:gd name="connsiteX46" fmla="*/ 952 w 952"/>
                            <a:gd name="connsiteY46" fmla="*/ 1376 h 2328"/>
                            <a:gd name="connsiteX47" fmla="*/ 952 w 952"/>
                            <a:gd name="connsiteY47" fmla="*/ 1376 h 2328"/>
                            <a:gd name="connsiteX48" fmla="*/ 952 w 952"/>
                            <a:gd name="connsiteY48" fmla="*/ 1376 h 2328"/>
                            <a:gd name="connsiteX49" fmla="*/ 952 w 952"/>
                            <a:gd name="connsiteY49" fmla="*/ 1376 h 2328"/>
                            <a:gd name="connsiteX50" fmla="*/ 952 w 952"/>
                            <a:gd name="connsiteY50" fmla="*/ 1376 h 2328"/>
                            <a:gd name="connsiteX51" fmla="*/ 952 w 952"/>
                            <a:gd name="connsiteY51" fmla="*/ 1376 h 2328"/>
                            <a:gd name="connsiteX52" fmla="*/ 952 w 952"/>
                            <a:gd name="connsiteY52" fmla="*/ 1376 h 2328"/>
                            <a:gd name="connsiteX53" fmla="*/ 952 w 952"/>
                            <a:gd name="connsiteY53" fmla="*/ 1376 h 2328"/>
                            <a:gd name="connsiteX54" fmla="*/ 952 w 952"/>
                            <a:gd name="connsiteY54" fmla="*/ 1376 h 2328"/>
                            <a:gd name="connsiteX55" fmla="*/ 952 w 952"/>
                            <a:gd name="connsiteY55" fmla="*/ 1376 h 2328"/>
                            <a:gd name="connsiteX56" fmla="*/ 952 w 952"/>
                            <a:gd name="connsiteY56" fmla="*/ 1376 h 2328"/>
                            <a:gd name="connsiteX57" fmla="*/ 952 w 952"/>
                            <a:gd name="connsiteY57" fmla="*/ 1376 h 2328"/>
                            <a:gd name="connsiteX58" fmla="*/ 952 w 952"/>
                            <a:gd name="connsiteY58" fmla="*/ 1376 h 2328"/>
                            <a:gd name="connsiteX59" fmla="*/ 952 w 952"/>
                            <a:gd name="connsiteY59" fmla="*/ 1376 h 2328"/>
                            <a:gd name="connsiteX60" fmla="*/ 952 w 952"/>
                            <a:gd name="connsiteY60" fmla="*/ 1376 h 2328"/>
                            <a:gd name="connsiteX61" fmla="*/ 952 w 952"/>
                            <a:gd name="connsiteY61" fmla="*/ 1376 h 2328"/>
                            <a:gd name="connsiteX62" fmla="*/ 952 w 952"/>
                            <a:gd name="connsiteY62" fmla="*/ 1376 h 2328"/>
                            <a:gd name="connsiteX63" fmla="*/ 952 w 952"/>
                            <a:gd name="connsiteY63" fmla="*/ 1376 h 2328"/>
                            <a:gd name="connsiteX64" fmla="*/ 952 w 952"/>
                            <a:gd name="connsiteY64" fmla="*/ 1376 h 2328"/>
                            <a:gd name="connsiteX65" fmla="*/ 952 w 952"/>
                            <a:gd name="connsiteY65" fmla="*/ 1376 h 2328"/>
                            <a:gd name="connsiteX66" fmla="*/ 952 w 952"/>
                            <a:gd name="connsiteY66" fmla="*/ 423 h 2328"/>
                            <a:gd name="connsiteX67" fmla="*/ 952 w 952"/>
                            <a:gd name="connsiteY67" fmla="*/ 423 h 2328"/>
                            <a:gd name="connsiteX68" fmla="*/ 952 w 952"/>
                            <a:gd name="connsiteY68" fmla="*/ 423 h 2328"/>
                            <a:gd name="connsiteX69" fmla="*/ 952 w 952"/>
                            <a:gd name="connsiteY69" fmla="*/ 423 h 2328"/>
                            <a:gd name="connsiteX70" fmla="*/ 952 w 952"/>
                            <a:gd name="connsiteY70" fmla="*/ 423 h 2328"/>
                            <a:gd name="connsiteX71" fmla="*/ 952 w 952"/>
                            <a:gd name="connsiteY71" fmla="*/ 423 h 2328"/>
                            <a:gd name="connsiteX72" fmla="*/ 952 w 952"/>
                            <a:gd name="connsiteY72" fmla="*/ 423 h 2328"/>
                            <a:gd name="connsiteX73" fmla="*/ 952 w 952"/>
                            <a:gd name="connsiteY73" fmla="*/ 423 h 2328"/>
                            <a:gd name="connsiteX74" fmla="*/ 952 w 952"/>
                            <a:gd name="connsiteY74" fmla="*/ 423 h 2328"/>
                            <a:gd name="connsiteX75" fmla="*/ 952 w 952"/>
                            <a:gd name="connsiteY75" fmla="*/ 423 h 2328"/>
                            <a:gd name="connsiteX76" fmla="*/ 952 w 952"/>
                            <a:gd name="connsiteY76" fmla="*/ 423 h 2328"/>
                            <a:gd name="connsiteX77" fmla="*/ 952 w 952"/>
                            <a:gd name="connsiteY77" fmla="*/ 423 h 2328"/>
                            <a:gd name="connsiteX78" fmla="*/ 952 w 952"/>
                            <a:gd name="connsiteY78" fmla="*/ 423 h 2328"/>
                            <a:gd name="connsiteX79" fmla="*/ 952 w 952"/>
                            <a:gd name="connsiteY79" fmla="*/ 423 h 2328"/>
                            <a:gd name="connsiteX80" fmla="*/ 952 w 952"/>
                            <a:gd name="connsiteY80" fmla="*/ 423 h 2328"/>
                            <a:gd name="connsiteX81" fmla="*/ 952 w 952"/>
                            <a:gd name="connsiteY81" fmla="*/ 423 h 2328"/>
                            <a:gd name="connsiteX82" fmla="*/ 952 w 952"/>
                            <a:gd name="connsiteY82" fmla="*/ 423 h 2328"/>
                            <a:gd name="connsiteX83" fmla="*/ 952 w 952"/>
                            <a:gd name="connsiteY83" fmla="*/ 423 h 2328"/>
                            <a:gd name="connsiteX84" fmla="*/ 952 w 952"/>
                            <a:gd name="connsiteY84" fmla="*/ 423 h 2328"/>
                            <a:gd name="connsiteX85" fmla="*/ 952 w 952"/>
                            <a:gd name="connsiteY85" fmla="*/ 423 h 2328"/>
                            <a:gd name="connsiteX86" fmla="*/ 952 w 952"/>
                            <a:gd name="connsiteY86" fmla="*/ 423 h 2328"/>
                            <a:gd name="connsiteX87" fmla="*/ 952 w 952"/>
                            <a:gd name="connsiteY87" fmla="*/ 423 h 2328"/>
                            <a:gd name="connsiteX88" fmla="*/ 952 w 952"/>
                            <a:gd name="connsiteY88" fmla="*/ 423 h 2328"/>
                            <a:gd name="connsiteX89" fmla="*/ 952 w 952"/>
                            <a:gd name="connsiteY89" fmla="*/ 423 h 2328"/>
                            <a:gd name="connsiteX90" fmla="*/ 952 w 952"/>
                            <a:gd name="connsiteY90" fmla="*/ 423 h 2328"/>
                            <a:gd name="connsiteX91" fmla="*/ 952 w 952"/>
                            <a:gd name="connsiteY91" fmla="*/ 423 h 2328"/>
                            <a:gd name="connsiteX92" fmla="*/ 952 w 952"/>
                            <a:gd name="connsiteY92" fmla="*/ 423 h 2328"/>
                            <a:gd name="connsiteX93" fmla="*/ 952 w 952"/>
                            <a:gd name="connsiteY93" fmla="*/ 423 h 2328"/>
                            <a:gd name="connsiteX94" fmla="*/ 952 w 952"/>
                            <a:gd name="connsiteY94" fmla="*/ 423 h 2328"/>
                            <a:gd name="connsiteX95" fmla="*/ 952 w 952"/>
                            <a:gd name="connsiteY95" fmla="*/ 423 h 2328"/>
                            <a:gd name="connsiteX96" fmla="*/ 952 w 952"/>
                            <a:gd name="connsiteY96" fmla="*/ 423 h 2328"/>
                            <a:gd name="connsiteX97" fmla="*/ 952 w 952"/>
                            <a:gd name="connsiteY97" fmla="*/ 423 h 2328"/>
                            <a:gd name="connsiteX98" fmla="*/ 952 w 952"/>
                            <a:gd name="connsiteY98" fmla="*/ 423 h 2328"/>
                            <a:gd name="connsiteX99" fmla="*/ 952 w 952"/>
                            <a:gd name="connsiteY99" fmla="*/ 423 h 2328"/>
                            <a:gd name="connsiteX100" fmla="*/ 952 w 952"/>
                            <a:gd name="connsiteY100" fmla="*/ 423 h 2328"/>
                            <a:gd name="connsiteX101" fmla="*/ 952 w 952"/>
                            <a:gd name="connsiteY101" fmla="*/ 423 h 2328"/>
                            <a:gd name="connsiteX102" fmla="*/ 952 w 952"/>
                            <a:gd name="connsiteY102" fmla="*/ 423 h 2328"/>
                            <a:gd name="connsiteX103" fmla="*/ 952 w 952"/>
                            <a:gd name="connsiteY103" fmla="*/ 423 h 2328"/>
                            <a:gd name="connsiteX104" fmla="*/ 952 w 952"/>
                            <a:gd name="connsiteY104" fmla="*/ 423 h 2328"/>
                            <a:gd name="connsiteX105" fmla="*/ 952 w 952"/>
                            <a:gd name="connsiteY105" fmla="*/ 423 h 2328"/>
                            <a:gd name="connsiteX106" fmla="*/ 952 w 952"/>
                            <a:gd name="connsiteY106" fmla="*/ 423 h 2328"/>
                            <a:gd name="connsiteX107" fmla="*/ 952 w 952"/>
                            <a:gd name="connsiteY107" fmla="*/ 423 h 2328"/>
                            <a:gd name="connsiteX108" fmla="*/ 952 w 952"/>
                            <a:gd name="connsiteY108" fmla="*/ 423 h 2328"/>
                            <a:gd name="connsiteX109" fmla="*/ 952 w 952"/>
                            <a:gd name="connsiteY109" fmla="*/ 423 h 2328"/>
                            <a:gd name="connsiteX110" fmla="*/ 952 w 952"/>
                            <a:gd name="connsiteY110" fmla="*/ 423 h 2328"/>
                            <a:gd name="connsiteX111" fmla="*/ 952 w 952"/>
                            <a:gd name="connsiteY111" fmla="*/ 423 h 2328"/>
                            <a:gd name="connsiteX112" fmla="*/ 952 w 952"/>
                            <a:gd name="connsiteY112" fmla="*/ 423 h 2328"/>
                            <a:gd name="connsiteX113" fmla="*/ 952 w 952"/>
                            <a:gd name="connsiteY113" fmla="*/ 423 h 2328"/>
                            <a:gd name="connsiteX114" fmla="*/ 952 w 952"/>
                            <a:gd name="connsiteY114" fmla="*/ 1376 h 2328"/>
                            <a:gd name="connsiteX115" fmla="*/ 952 w 952"/>
                            <a:gd name="connsiteY115" fmla="*/ 1376 h 2328"/>
                            <a:gd name="connsiteX116" fmla="*/ 952 w 952"/>
                            <a:gd name="connsiteY116" fmla="*/ 1376 h 2328"/>
                            <a:gd name="connsiteX117" fmla="*/ 952 w 952"/>
                            <a:gd name="connsiteY117" fmla="*/ 1376 h 2328"/>
                            <a:gd name="connsiteX118" fmla="*/ 0 w 952"/>
                            <a:gd name="connsiteY118" fmla="*/ 2328 h 2328"/>
                            <a:gd name="connsiteX119" fmla="*/ 0 w 952"/>
                            <a:gd name="connsiteY119" fmla="*/ 2328 h 2328"/>
                            <a:gd name="connsiteX120" fmla="*/ 0 w 952"/>
                            <a:gd name="connsiteY120" fmla="*/ 1376 h 2328"/>
                            <a:gd name="connsiteX121" fmla="*/ 0 w 952"/>
                            <a:gd name="connsiteY121" fmla="*/ 2328 h 2328"/>
                            <a:gd name="connsiteX122" fmla="*/ 0 w 952"/>
                            <a:gd name="connsiteY122" fmla="*/ 2328 h 2328"/>
                            <a:gd name="connsiteX123" fmla="*/ 0 w 952"/>
                            <a:gd name="connsiteY123" fmla="*/ 2328 h 2328"/>
                            <a:gd name="connsiteX124" fmla="*/ 0 w 952"/>
                            <a:gd name="connsiteY124" fmla="*/ 2328 h 2328"/>
                            <a:gd name="connsiteX125" fmla="*/ 0 w 952"/>
                            <a:gd name="connsiteY125" fmla="*/ 2328 h 2328"/>
                            <a:gd name="connsiteX126" fmla="*/ 0 w 952"/>
                            <a:gd name="connsiteY126" fmla="*/ 2328 h 2328"/>
                            <a:gd name="connsiteX127" fmla="*/ 0 w 952"/>
                            <a:gd name="connsiteY127" fmla="*/ 2328 h 2328"/>
                            <a:gd name="connsiteX128" fmla="*/ 0 w 952"/>
                            <a:gd name="connsiteY128" fmla="*/ 2328 h 2328"/>
                            <a:gd name="connsiteX129" fmla="*/ 952 w 952"/>
                            <a:gd name="connsiteY129" fmla="*/ 423 h 2328"/>
                            <a:gd name="connsiteX130" fmla="*/ 952 w 952"/>
                            <a:gd name="connsiteY130" fmla="*/ 423 h 2328"/>
                            <a:gd name="connsiteX131" fmla="*/ 952 w 952"/>
                            <a:gd name="connsiteY131" fmla="*/ 423 h 2328"/>
                            <a:gd name="connsiteX132" fmla="*/ 952 w 952"/>
                            <a:gd name="connsiteY132" fmla="*/ 423 h 2328"/>
                            <a:gd name="connsiteX133" fmla="*/ 952 w 952"/>
                            <a:gd name="connsiteY133" fmla="*/ 423 h 2328"/>
                            <a:gd name="connsiteX134" fmla="*/ 952 w 952"/>
                            <a:gd name="connsiteY134" fmla="*/ 423 h 2328"/>
                            <a:gd name="connsiteX135" fmla="*/ 952 w 952"/>
                            <a:gd name="connsiteY135" fmla="*/ 423 h 2328"/>
                            <a:gd name="connsiteX136" fmla="*/ 952 w 952"/>
                            <a:gd name="connsiteY136" fmla="*/ 423 h 2328"/>
                            <a:gd name="connsiteX137" fmla="*/ 952 w 952"/>
                            <a:gd name="connsiteY137" fmla="*/ 423 h 2328"/>
                            <a:gd name="connsiteX138" fmla="*/ 952 w 952"/>
                            <a:gd name="connsiteY138" fmla="*/ 423 h 232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952" h="2328">
                              <a:moveTo>
                                <a:pt x="0" y="2328"/>
                              </a:moveTo>
                              <a:cubicBezTo>
                                <a:pt x="952" y="2328"/>
                                <a:pt x="952" y="2328"/>
                                <a:pt x="0" y="2328"/>
                              </a:cubicBezTo>
                              <a:cubicBezTo>
                                <a:pt x="952" y="2328"/>
                                <a:pt x="952" y="2328"/>
                                <a:pt x="0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2328"/>
                              </a:cubicBezTo>
                              <a:cubicBezTo>
                                <a:pt x="952" y="2328"/>
                                <a:pt x="952" y="2328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952" y="1376"/>
                                <a:pt x="952" y="1376"/>
                                <a:pt x="952" y="1376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1376"/>
                                <a:pt x="0" y="1376"/>
                                <a:pt x="0" y="1376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1376"/>
                                <a:pt x="0" y="1376"/>
                                <a:pt x="0" y="2328"/>
                              </a:cubicBezTo>
                              <a:cubicBezTo>
                                <a:pt x="0" y="2328"/>
                                <a:pt x="0" y="2328"/>
                                <a:pt x="0" y="2328"/>
                              </a:cubicBezTo>
                              <a:cubicBezTo>
                                <a:pt x="0" y="1376"/>
                                <a:pt x="0" y="2328"/>
                                <a:pt x="0" y="2328"/>
                              </a:cubicBezTo>
                              <a:cubicBezTo>
                                <a:pt x="0" y="2328"/>
                                <a:pt x="0" y="2328"/>
                                <a:pt x="0" y="2328"/>
                              </a:cubicBezTo>
                              <a:cubicBezTo>
                                <a:pt x="0" y="2328"/>
                                <a:pt x="0" y="2328"/>
                                <a:pt x="0" y="2328"/>
                              </a:cubicBezTo>
                              <a:cubicBezTo>
                                <a:pt x="0" y="2328"/>
                                <a:pt x="0" y="2328"/>
                                <a:pt x="0" y="2328"/>
                              </a:cubicBezTo>
                              <a:close/>
                              <a:moveTo>
                                <a:pt x="952" y="423"/>
                              </a:moveTo>
                              <a:cubicBezTo>
                                <a:pt x="952" y="-529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lose/>
                              <a:moveTo>
                                <a:pt x="952" y="423"/>
                              </a:move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ubicBezTo>
                                <a:pt x="952" y="423"/>
                                <a:pt x="952" y="423"/>
                                <a:pt x="952" y="42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082" name="任意多边形: 形状 1965"/>
                      <p:cNvSpPr/>
                      <p:nvPr/>
                    </p:nvSpPr>
                    <p:spPr>
                      <a:xfrm>
                        <a:off x="4427220" y="3521391"/>
                        <a:ext cx="952" cy="1904"/>
                      </a:xfrm>
                      <a:custGeom>
                        <a:avLst/>
                        <a:gdLst>
                          <a:gd name="connsiteX0" fmla="*/ 0 w 952"/>
                          <a:gd name="connsiteY0" fmla="*/ 1905 h 1904"/>
                          <a:gd name="connsiteX1" fmla="*/ 0 w 952"/>
                          <a:gd name="connsiteY1" fmla="*/ 1905 h 1904"/>
                          <a:gd name="connsiteX2" fmla="*/ 0 w 952"/>
                          <a:gd name="connsiteY2" fmla="*/ 1905 h 1904"/>
                          <a:gd name="connsiteX3" fmla="*/ 0 w 952"/>
                          <a:gd name="connsiteY3" fmla="*/ 1905 h 1904"/>
                          <a:gd name="connsiteX4" fmla="*/ 0 w 952"/>
                          <a:gd name="connsiteY4" fmla="*/ 1905 h 1904"/>
                          <a:gd name="connsiteX5" fmla="*/ 0 w 952"/>
                          <a:gd name="connsiteY5" fmla="*/ 1905 h 1904"/>
                          <a:gd name="connsiteX6" fmla="*/ 0 w 952"/>
                          <a:gd name="connsiteY6" fmla="*/ 1905 h 1904"/>
                          <a:gd name="connsiteX7" fmla="*/ 0 w 952"/>
                          <a:gd name="connsiteY7" fmla="*/ 1905 h 1904"/>
                          <a:gd name="connsiteX8" fmla="*/ 0 w 952"/>
                          <a:gd name="connsiteY8" fmla="*/ 1905 h 1904"/>
                          <a:gd name="connsiteX9" fmla="*/ 952 w 952"/>
                          <a:gd name="connsiteY9" fmla="*/ 953 h 1904"/>
                          <a:gd name="connsiteX10" fmla="*/ 952 w 952"/>
                          <a:gd name="connsiteY10" fmla="*/ 953 h 1904"/>
                          <a:gd name="connsiteX11" fmla="*/ 952 w 952"/>
                          <a:gd name="connsiteY11" fmla="*/ 953 h 1904"/>
                          <a:gd name="connsiteX12" fmla="*/ 952 w 952"/>
                          <a:gd name="connsiteY12" fmla="*/ 953 h 1904"/>
                          <a:gd name="connsiteX13" fmla="*/ 952 w 952"/>
                          <a:gd name="connsiteY13" fmla="*/ 953 h 1904"/>
                          <a:gd name="connsiteX14" fmla="*/ 952 w 952"/>
                          <a:gd name="connsiteY14" fmla="*/ 953 h 1904"/>
                          <a:gd name="connsiteX15" fmla="*/ 952 w 952"/>
                          <a:gd name="connsiteY15" fmla="*/ 953 h 1904"/>
                          <a:gd name="connsiteX16" fmla="*/ 952 w 952"/>
                          <a:gd name="connsiteY16" fmla="*/ 953 h 1904"/>
                          <a:gd name="connsiteX17" fmla="*/ 952 w 952"/>
                          <a:gd name="connsiteY17" fmla="*/ 953 h 1904"/>
                          <a:gd name="connsiteX18" fmla="*/ 952 w 952"/>
                          <a:gd name="connsiteY18" fmla="*/ 953 h 1904"/>
                          <a:gd name="connsiteX19" fmla="*/ 952 w 952"/>
                          <a:gd name="connsiteY19" fmla="*/ 953 h 1904"/>
                          <a:gd name="connsiteX20" fmla="*/ 952 w 952"/>
                          <a:gd name="connsiteY20" fmla="*/ 953 h 1904"/>
                          <a:gd name="connsiteX21" fmla="*/ 952 w 952"/>
                          <a:gd name="connsiteY21" fmla="*/ 953 h 1904"/>
                          <a:gd name="connsiteX22" fmla="*/ 952 w 952"/>
                          <a:gd name="connsiteY22" fmla="*/ 953 h 1904"/>
                          <a:gd name="connsiteX23" fmla="*/ 952 w 952"/>
                          <a:gd name="connsiteY23" fmla="*/ 953 h 1904"/>
                          <a:gd name="connsiteX24" fmla="*/ 952 w 952"/>
                          <a:gd name="connsiteY24" fmla="*/ 953 h 1904"/>
                          <a:gd name="connsiteX25" fmla="*/ 952 w 952"/>
                          <a:gd name="connsiteY25" fmla="*/ 953 h 1904"/>
                          <a:gd name="connsiteX26" fmla="*/ 952 w 952"/>
                          <a:gd name="connsiteY26" fmla="*/ 953 h 1904"/>
                          <a:gd name="connsiteX27" fmla="*/ 952 w 952"/>
                          <a:gd name="connsiteY27" fmla="*/ 953 h 1904"/>
                          <a:gd name="connsiteX28" fmla="*/ 952 w 952"/>
                          <a:gd name="connsiteY28" fmla="*/ 953 h 1904"/>
                          <a:gd name="connsiteX29" fmla="*/ 952 w 952"/>
                          <a:gd name="connsiteY29" fmla="*/ 953 h 1904"/>
                          <a:gd name="connsiteX30" fmla="*/ 952 w 952"/>
                          <a:gd name="connsiteY30" fmla="*/ 953 h 1904"/>
                          <a:gd name="connsiteX31" fmla="*/ 952 w 952"/>
                          <a:gd name="connsiteY31" fmla="*/ 953 h 1904"/>
                          <a:gd name="connsiteX32" fmla="*/ 0 w 952"/>
                          <a:gd name="connsiteY32" fmla="*/ 953 h 1904"/>
                          <a:gd name="connsiteX33" fmla="*/ 0 w 952"/>
                          <a:gd name="connsiteY33" fmla="*/ 953 h 1904"/>
                          <a:gd name="connsiteX34" fmla="*/ 0 w 952"/>
                          <a:gd name="connsiteY34" fmla="*/ 953 h 1904"/>
                          <a:gd name="connsiteX35" fmla="*/ 0 w 952"/>
                          <a:gd name="connsiteY35" fmla="*/ 953 h 1904"/>
                          <a:gd name="connsiteX36" fmla="*/ 0 w 952"/>
                          <a:gd name="connsiteY36" fmla="*/ 953 h 1904"/>
                          <a:gd name="connsiteX37" fmla="*/ 0 w 952"/>
                          <a:gd name="connsiteY37" fmla="*/ 953 h 1904"/>
                          <a:gd name="connsiteX38" fmla="*/ 0 w 952"/>
                          <a:gd name="connsiteY38" fmla="*/ 953 h 1904"/>
                          <a:gd name="connsiteX39" fmla="*/ 0 w 952"/>
                          <a:gd name="connsiteY39" fmla="*/ 953 h 1904"/>
                          <a:gd name="connsiteX40" fmla="*/ 0 w 952"/>
                          <a:gd name="connsiteY40" fmla="*/ 953 h 1904"/>
                          <a:gd name="connsiteX41" fmla="*/ 0 w 952"/>
                          <a:gd name="connsiteY41" fmla="*/ 953 h 1904"/>
                          <a:gd name="connsiteX42" fmla="*/ 0 w 952"/>
                          <a:gd name="connsiteY42" fmla="*/ 953 h 1904"/>
                          <a:gd name="connsiteX43" fmla="*/ 0 w 952"/>
                          <a:gd name="connsiteY43" fmla="*/ 953 h 1904"/>
                          <a:gd name="connsiteX44" fmla="*/ 0 w 952"/>
                          <a:gd name="connsiteY44" fmla="*/ 953 h 1904"/>
                          <a:gd name="connsiteX45" fmla="*/ 0 w 952"/>
                          <a:gd name="connsiteY45" fmla="*/ 953 h 1904"/>
                          <a:gd name="connsiteX46" fmla="*/ 0 w 952"/>
                          <a:gd name="connsiteY46" fmla="*/ 953 h 1904"/>
                          <a:gd name="connsiteX47" fmla="*/ 0 w 952"/>
                          <a:gd name="connsiteY47" fmla="*/ 953 h 1904"/>
                          <a:gd name="connsiteX48" fmla="*/ 0 w 952"/>
                          <a:gd name="connsiteY48" fmla="*/ 953 h 1904"/>
                          <a:gd name="connsiteX49" fmla="*/ 0 w 952"/>
                          <a:gd name="connsiteY49" fmla="*/ 953 h 1904"/>
                          <a:gd name="connsiteX50" fmla="*/ 0 w 952"/>
                          <a:gd name="connsiteY50" fmla="*/ 953 h 1904"/>
                          <a:gd name="connsiteX51" fmla="*/ 0 w 952"/>
                          <a:gd name="connsiteY51" fmla="*/ 953 h 1904"/>
                          <a:gd name="connsiteX52" fmla="*/ 0 w 952"/>
                          <a:gd name="connsiteY52" fmla="*/ 953 h 1904"/>
                          <a:gd name="connsiteX53" fmla="*/ 0 w 952"/>
                          <a:gd name="connsiteY53" fmla="*/ 953 h 1904"/>
                          <a:gd name="connsiteX54" fmla="*/ 0 w 952"/>
                          <a:gd name="connsiteY54" fmla="*/ 953 h 1904"/>
                          <a:gd name="connsiteX55" fmla="*/ 0 w 952"/>
                          <a:gd name="connsiteY55" fmla="*/ 953 h 1904"/>
                          <a:gd name="connsiteX56" fmla="*/ 0 w 952"/>
                          <a:gd name="connsiteY56" fmla="*/ 953 h 1904"/>
                          <a:gd name="connsiteX57" fmla="*/ 0 w 952"/>
                          <a:gd name="connsiteY57" fmla="*/ 953 h 1904"/>
                          <a:gd name="connsiteX58" fmla="*/ 0 w 952"/>
                          <a:gd name="connsiteY58" fmla="*/ 953 h 1904"/>
                          <a:gd name="connsiteX59" fmla="*/ 0 w 952"/>
                          <a:gd name="connsiteY59" fmla="*/ 953 h 1904"/>
                          <a:gd name="connsiteX60" fmla="*/ 0 w 952"/>
                          <a:gd name="connsiteY60" fmla="*/ 953 h 1904"/>
                          <a:gd name="connsiteX61" fmla="*/ 0 w 952"/>
                          <a:gd name="connsiteY61" fmla="*/ 953 h 1904"/>
                          <a:gd name="connsiteX62" fmla="*/ 0 w 952"/>
                          <a:gd name="connsiteY62" fmla="*/ 1905 h 1904"/>
                          <a:gd name="connsiteX63" fmla="*/ 0 w 952"/>
                          <a:gd name="connsiteY63" fmla="*/ 1905 h 1904"/>
                          <a:gd name="connsiteX64" fmla="*/ 0 w 952"/>
                          <a:gd name="connsiteY64" fmla="*/ 1905 h 1904"/>
                          <a:gd name="connsiteX65" fmla="*/ 0 w 952"/>
                          <a:gd name="connsiteY65" fmla="*/ 1905 h 1904"/>
                          <a:gd name="connsiteX66" fmla="*/ 0 w 952"/>
                          <a:gd name="connsiteY66" fmla="*/ 1905 h 1904"/>
                          <a:gd name="connsiteX67" fmla="*/ 0 w 952"/>
                          <a:gd name="connsiteY67" fmla="*/ 1905 h 1904"/>
                          <a:gd name="connsiteX68" fmla="*/ 0 w 952"/>
                          <a:gd name="connsiteY68" fmla="*/ 1905 h 1904"/>
                          <a:gd name="connsiteX69" fmla="*/ 0 w 952"/>
                          <a:gd name="connsiteY69" fmla="*/ 1905 h 1904"/>
                          <a:gd name="connsiteX70" fmla="*/ 0 w 952"/>
                          <a:gd name="connsiteY70" fmla="*/ 1905 h 1904"/>
                          <a:gd name="connsiteX71" fmla="*/ 0 w 952"/>
                          <a:gd name="connsiteY71" fmla="*/ 1905 h 1904"/>
                          <a:gd name="connsiteX72" fmla="*/ 0 w 952"/>
                          <a:gd name="connsiteY72" fmla="*/ 1905 h 1904"/>
                          <a:gd name="connsiteX73" fmla="*/ 952 w 952"/>
                          <a:gd name="connsiteY73" fmla="*/ 0 h 1904"/>
                          <a:gd name="connsiteX74" fmla="*/ 952 w 952"/>
                          <a:gd name="connsiteY74" fmla="*/ 0 h 1904"/>
                          <a:gd name="connsiteX75" fmla="*/ 952 w 952"/>
                          <a:gd name="connsiteY75" fmla="*/ 0 h 1904"/>
                          <a:gd name="connsiteX76" fmla="*/ 952 w 952"/>
                          <a:gd name="connsiteY76" fmla="*/ 0 h 1904"/>
                          <a:gd name="connsiteX77" fmla="*/ 952 w 952"/>
                          <a:gd name="connsiteY77" fmla="*/ 0 h 1904"/>
                          <a:gd name="connsiteX78" fmla="*/ 0 w 952"/>
                          <a:gd name="connsiteY78" fmla="*/ 953 h 1904"/>
                          <a:gd name="connsiteX79" fmla="*/ 0 w 952"/>
                          <a:gd name="connsiteY79" fmla="*/ 953 h 1904"/>
                          <a:gd name="connsiteX80" fmla="*/ 0 w 952"/>
                          <a:gd name="connsiteY80" fmla="*/ 953 h 1904"/>
                          <a:gd name="connsiteX81" fmla="*/ 0 w 952"/>
                          <a:gd name="connsiteY81" fmla="*/ 953 h 1904"/>
                          <a:gd name="connsiteX82" fmla="*/ 0 w 952"/>
                          <a:gd name="connsiteY82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952" y="0"/>
                            </a:move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83" name="图形 2"/>
                    <p:cNvGrpSpPr/>
                    <p:nvPr/>
                  </p:nvGrpSpPr>
                  <p:grpSpPr>
                    <a:xfrm>
                      <a:off x="4435792" y="3526154"/>
                      <a:ext cx="1905" cy="4762"/>
                      <a:chOff x="4435792" y="3526154"/>
                      <a:chExt cx="1905" cy="4762"/>
                    </a:xfrm>
                  </p:grpSpPr>
                  <p:grpSp>
                    <p:nvGrpSpPr>
                      <p:cNvPr id="2084" name="图形 2"/>
                      <p:cNvGrpSpPr/>
                      <p:nvPr/>
                    </p:nvGrpSpPr>
                    <p:grpSpPr>
                      <a:xfrm>
                        <a:off x="4435792" y="3526154"/>
                        <a:ext cx="1905" cy="1904"/>
                        <a:chOff x="4435792" y="3526154"/>
                        <a:chExt cx="1905" cy="1904"/>
                      </a:xfrm>
                    </p:grpSpPr>
                    <p:sp>
                      <p:nvSpPr>
                        <p:cNvPr id="2085" name="任意多边形: 形状 1968"/>
                        <p:cNvSpPr/>
                        <p:nvPr/>
                      </p:nvSpPr>
                      <p:spPr>
                        <a:xfrm>
                          <a:off x="4436745" y="3526154"/>
                          <a:ext cx="423" cy="9525"/>
                        </a:xfrm>
                        <a:custGeom>
                          <a:avLst/>
                          <a:gdLst>
                            <a:gd name="connsiteX0" fmla="*/ 0 w 423"/>
                            <a:gd name="connsiteY0" fmla="*/ 0 h 9525"/>
                            <a:gd name="connsiteX1" fmla="*/ 0 w 423"/>
                            <a:gd name="connsiteY1" fmla="*/ 0 h 9525"/>
                            <a:gd name="connsiteX2" fmla="*/ 0 w 423"/>
                            <a:gd name="connsiteY2" fmla="*/ 0 h 9525"/>
                            <a:gd name="connsiteX3" fmla="*/ 0 w 423"/>
                            <a:gd name="connsiteY3" fmla="*/ 0 h 9525"/>
                            <a:gd name="connsiteX4" fmla="*/ 0 w 423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3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952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86" name="任意多边形: 形状 1969"/>
                        <p:cNvSpPr/>
                        <p:nvPr/>
                      </p:nvSpPr>
                      <p:spPr>
                        <a:xfrm>
                          <a:off x="4436745" y="35261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87" name="任意多边形: 形状 1970"/>
                        <p:cNvSpPr/>
                        <p:nvPr/>
                      </p:nvSpPr>
                      <p:spPr>
                        <a:xfrm>
                          <a:off x="4435792" y="3528059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3 w 952"/>
                            <a:gd name="connsiteY1" fmla="*/ 0 h 9525"/>
                            <a:gd name="connsiteX2" fmla="*/ 953 w 952"/>
                            <a:gd name="connsiteY2" fmla="*/ 0 h 9525"/>
                            <a:gd name="connsiteX3" fmla="*/ 953 w 952"/>
                            <a:gd name="connsiteY3" fmla="*/ 0 h 9525"/>
                            <a:gd name="connsiteX4" fmla="*/ 953 w 952"/>
                            <a:gd name="connsiteY4" fmla="*/ 0 h 9525"/>
                            <a:gd name="connsiteX5" fmla="*/ 953 w 952"/>
                            <a:gd name="connsiteY5" fmla="*/ 0 h 9525"/>
                            <a:gd name="connsiteX6" fmla="*/ 0 w 952"/>
                            <a:gd name="connsiteY6" fmla="*/ 0 h 9525"/>
                            <a:gd name="connsiteX7" fmla="*/ 0 w 952"/>
                            <a:gd name="connsiteY7" fmla="*/ 0 h 9525"/>
                            <a:gd name="connsiteX8" fmla="*/ 0 w 952"/>
                            <a:gd name="connsiteY8" fmla="*/ 0 h 9525"/>
                            <a:gd name="connsiteX9" fmla="*/ 0 w 952"/>
                            <a:gd name="connsiteY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88" name="任意多边形: 形状 1971"/>
                        <p:cNvSpPr/>
                        <p:nvPr/>
                      </p:nvSpPr>
                      <p:spPr>
                        <a:xfrm>
                          <a:off x="4436030" y="3526154"/>
                          <a:ext cx="1666" cy="1904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1905 h 1904"/>
                            <a:gd name="connsiteX1" fmla="*/ 714 w 1666"/>
                            <a:gd name="connsiteY1" fmla="*/ 1905 h 1904"/>
                            <a:gd name="connsiteX2" fmla="*/ 714 w 1666"/>
                            <a:gd name="connsiteY2" fmla="*/ 1905 h 1904"/>
                            <a:gd name="connsiteX3" fmla="*/ 714 w 1666"/>
                            <a:gd name="connsiteY3" fmla="*/ 1905 h 1904"/>
                            <a:gd name="connsiteX4" fmla="*/ 1667 w 1666"/>
                            <a:gd name="connsiteY4" fmla="*/ 1905 h 1904"/>
                            <a:gd name="connsiteX5" fmla="*/ 714 w 1666"/>
                            <a:gd name="connsiteY5" fmla="*/ 1905 h 1904"/>
                            <a:gd name="connsiteX6" fmla="*/ 714 w 1666"/>
                            <a:gd name="connsiteY6" fmla="*/ 1905 h 1904"/>
                            <a:gd name="connsiteX7" fmla="*/ 1667 w 1666"/>
                            <a:gd name="connsiteY7" fmla="*/ 953 h 1904"/>
                            <a:gd name="connsiteX8" fmla="*/ 714 w 1666"/>
                            <a:gd name="connsiteY8" fmla="*/ 1905 h 1904"/>
                            <a:gd name="connsiteX9" fmla="*/ 1667 w 1666"/>
                            <a:gd name="connsiteY9" fmla="*/ 953 h 1904"/>
                            <a:gd name="connsiteX10" fmla="*/ 1667 w 1666"/>
                            <a:gd name="connsiteY10" fmla="*/ 953 h 1904"/>
                            <a:gd name="connsiteX11" fmla="*/ 1667 w 1666"/>
                            <a:gd name="connsiteY11" fmla="*/ 953 h 1904"/>
                            <a:gd name="connsiteX12" fmla="*/ 1667 w 1666"/>
                            <a:gd name="connsiteY12" fmla="*/ 953 h 1904"/>
                            <a:gd name="connsiteX13" fmla="*/ 1667 w 1666"/>
                            <a:gd name="connsiteY13" fmla="*/ 953 h 1904"/>
                            <a:gd name="connsiteX14" fmla="*/ 1667 w 1666"/>
                            <a:gd name="connsiteY14" fmla="*/ 953 h 1904"/>
                            <a:gd name="connsiteX15" fmla="*/ 1667 w 1666"/>
                            <a:gd name="connsiteY15" fmla="*/ 953 h 1904"/>
                            <a:gd name="connsiteX16" fmla="*/ 1667 w 1666"/>
                            <a:gd name="connsiteY16" fmla="*/ 953 h 1904"/>
                            <a:gd name="connsiteX17" fmla="*/ 1667 w 1666"/>
                            <a:gd name="connsiteY17" fmla="*/ 953 h 1904"/>
                            <a:gd name="connsiteX18" fmla="*/ 1667 w 1666"/>
                            <a:gd name="connsiteY18" fmla="*/ 953 h 1904"/>
                            <a:gd name="connsiteX19" fmla="*/ 1667 w 1666"/>
                            <a:gd name="connsiteY19" fmla="*/ 953 h 1904"/>
                            <a:gd name="connsiteX20" fmla="*/ 1667 w 1666"/>
                            <a:gd name="connsiteY20" fmla="*/ 953 h 1904"/>
                            <a:gd name="connsiteX21" fmla="*/ 1667 w 1666"/>
                            <a:gd name="connsiteY21" fmla="*/ 953 h 1904"/>
                            <a:gd name="connsiteX22" fmla="*/ 1667 w 1666"/>
                            <a:gd name="connsiteY22" fmla="*/ 953 h 1904"/>
                            <a:gd name="connsiteX23" fmla="*/ 1667 w 1666"/>
                            <a:gd name="connsiteY23" fmla="*/ 953 h 1904"/>
                            <a:gd name="connsiteX24" fmla="*/ 1667 w 1666"/>
                            <a:gd name="connsiteY24" fmla="*/ 953 h 1904"/>
                            <a:gd name="connsiteX25" fmla="*/ 1667 w 1666"/>
                            <a:gd name="connsiteY25" fmla="*/ 953 h 1904"/>
                            <a:gd name="connsiteX26" fmla="*/ 1667 w 1666"/>
                            <a:gd name="connsiteY26" fmla="*/ 953 h 1904"/>
                            <a:gd name="connsiteX27" fmla="*/ 1667 w 1666"/>
                            <a:gd name="connsiteY27" fmla="*/ 953 h 1904"/>
                            <a:gd name="connsiteX28" fmla="*/ 1667 w 1666"/>
                            <a:gd name="connsiteY28" fmla="*/ 953 h 1904"/>
                            <a:gd name="connsiteX29" fmla="*/ 1667 w 1666"/>
                            <a:gd name="connsiteY29" fmla="*/ 953 h 1904"/>
                            <a:gd name="connsiteX30" fmla="*/ 1667 w 1666"/>
                            <a:gd name="connsiteY30" fmla="*/ 953 h 1904"/>
                            <a:gd name="connsiteX31" fmla="*/ 1667 w 1666"/>
                            <a:gd name="connsiteY31" fmla="*/ 953 h 1904"/>
                            <a:gd name="connsiteX32" fmla="*/ 1667 w 1666"/>
                            <a:gd name="connsiteY32" fmla="*/ 953 h 1904"/>
                            <a:gd name="connsiteX33" fmla="*/ 1667 w 1666"/>
                            <a:gd name="connsiteY33" fmla="*/ 953 h 1904"/>
                            <a:gd name="connsiteX34" fmla="*/ 1667 w 1666"/>
                            <a:gd name="connsiteY34" fmla="*/ 953 h 1904"/>
                            <a:gd name="connsiteX35" fmla="*/ 1667 w 1666"/>
                            <a:gd name="connsiteY35" fmla="*/ 953 h 1904"/>
                            <a:gd name="connsiteX36" fmla="*/ 1667 w 1666"/>
                            <a:gd name="connsiteY36" fmla="*/ 953 h 1904"/>
                            <a:gd name="connsiteX37" fmla="*/ 1667 w 1666"/>
                            <a:gd name="connsiteY37" fmla="*/ 953 h 1904"/>
                            <a:gd name="connsiteX38" fmla="*/ 1667 w 1666"/>
                            <a:gd name="connsiteY38" fmla="*/ 953 h 1904"/>
                            <a:gd name="connsiteX39" fmla="*/ 1667 w 1666"/>
                            <a:gd name="connsiteY39" fmla="*/ 953 h 1904"/>
                            <a:gd name="connsiteX40" fmla="*/ 1667 w 1666"/>
                            <a:gd name="connsiteY40" fmla="*/ 953 h 1904"/>
                            <a:gd name="connsiteX41" fmla="*/ 1667 w 1666"/>
                            <a:gd name="connsiteY41" fmla="*/ 953 h 1904"/>
                            <a:gd name="connsiteX42" fmla="*/ 1667 w 1666"/>
                            <a:gd name="connsiteY42" fmla="*/ 953 h 1904"/>
                            <a:gd name="connsiteX43" fmla="*/ 1667 w 1666"/>
                            <a:gd name="connsiteY43" fmla="*/ 953 h 1904"/>
                            <a:gd name="connsiteX44" fmla="*/ 1667 w 1666"/>
                            <a:gd name="connsiteY44" fmla="*/ 953 h 1904"/>
                            <a:gd name="connsiteX45" fmla="*/ 1667 w 1666"/>
                            <a:gd name="connsiteY45" fmla="*/ 953 h 1904"/>
                            <a:gd name="connsiteX46" fmla="*/ 1667 w 1666"/>
                            <a:gd name="connsiteY46" fmla="*/ 953 h 1904"/>
                            <a:gd name="connsiteX47" fmla="*/ 1667 w 1666"/>
                            <a:gd name="connsiteY47" fmla="*/ 953 h 1904"/>
                            <a:gd name="connsiteX48" fmla="*/ 1667 w 1666"/>
                            <a:gd name="connsiteY48" fmla="*/ 953 h 1904"/>
                            <a:gd name="connsiteX49" fmla="*/ 1667 w 1666"/>
                            <a:gd name="connsiteY49" fmla="*/ 953 h 1904"/>
                            <a:gd name="connsiteX50" fmla="*/ 1667 w 1666"/>
                            <a:gd name="connsiteY50" fmla="*/ 953 h 1904"/>
                            <a:gd name="connsiteX51" fmla="*/ 1667 w 1666"/>
                            <a:gd name="connsiteY51" fmla="*/ 953 h 1904"/>
                            <a:gd name="connsiteX52" fmla="*/ 1667 w 1666"/>
                            <a:gd name="connsiteY52" fmla="*/ 953 h 1904"/>
                            <a:gd name="connsiteX53" fmla="*/ 1667 w 1666"/>
                            <a:gd name="connsiteY53" fmla="*/ 953 h 1904"/>
                            <a:gd name="connsiteX54" fmla="*/ 1667 w 1666"/>
                            <a:gd name="connsiteY54" fmla="*/ 953 h 1904"/>
                            <a:gd name="connsiteX55" fmla="*/ 1667 w 1666"/>
                            <a:gd name="connsiteY55" fmla="*/ 953 h 1904"/>
                            <a:gd name="connsiteX56" fmla="*/ 1667 w 1666"/>
                            <a:gd name="connsiteY56" fmla="*/ 953 h 1904"/>
                            <a:gd name="connsiteX57" fmla="*/ 1667 w 1666"/>
                            <a:gd name="connsiteY57" fmla="*/ 953 h 1904"/>
                            <a:gd name="connsiteX58" fmla="*/ 1667 w 1666"/>
                            <a:gd name="connsiteY58" fmla="*/ 953 h 1904"/>
                            <a:gd name="connsiteX59" fmla="*/ 1667 w 1666"/>
                            <a:gd name="connsiteY59" fmla="*/ 953 h 1904"/>
                            <a:gd name="connsiteX60" fmla="*/ 1667 w 1666"/>
                            <a:gd name="connsiteY60" fmla="*/ 953 h 1904"/>
                            <a:gd name="connsiteX61" fmla="*/ 1667 w 1666"/>
                            <a:gd name="connsiteY61" fmla="*/ 953 h 1904"/>
                            <a:gd name="connsiteX62" fmla="*/ 1667 w 1666"/>
                            <a:gd name="connsiteY62" fmla="*/ 953 h 1904"/>
                            <a:gd name="connsiteX63" fmla="*/ 1667 w 1666"/>
                            <a:gd name="connsiteY63" fmla="*/ 953 h 1904"/>
                            <a:gd name="connsiteX64" fmla="*/ 1667 w 1666"/>
                            <a:gd name="connsiteY64" fmla="*/ 953 h 1904"/>
                            <a:gd name="connsiteX65" fmla="*/ 1667 w 1666"/>
                            <a:gd name="connsiteY65" fmla="*/ 953 h 1904"/>
                            <a:gd name="connsiteX66" fmla="*/ 1667 w 1666"/>
                            <a:gd name="connsiteY66" fmla="*/ 0 h 1904"/>
                            <a:gd name="connsiteX67" fmla="*/ 1667 w 1666"/>
                            <a:gd name="connsiteY67" fmla="*/ 0 h 1904"/>
                            <a:gd name="connsiteX68" fmla="*/ 1667 w 1666"/>
                            <a:gd name="connsiteY68" fmla="*/ 0 h 1904"/>
                            <a:gd name="connsiteX69" fmla="*/ 1667 w 1666"/>
                            <a:gd name="connsiteY69" fmla="*/ 0 h 1904"/>
                            <a:gd name="connsiteX70" fmla="*/ 1667 w 1666"/>
                            <a:gd name="connsiteY70" fmla="*/ 0 h 1904"/>
                            <a:gd name="connsiteX71" fmla="*/ 1667 w 1666"/>
                            <a:gd name="connsiteY71" fmla="*/ 0 h 1904"/>
                            <a:gd name="connsiteX72" fmla="*/ 1667 w 1666"/>
                            <a:gd name="connsiteY72" fmla="*/ 0 h 1904"/>
                            <a:gd name="connsiteX73" fmla="*/ 1667 w 1666"/>
                            <a:gd name="connsiteY73" fmla="*/ 0 h 1904"/>
                            <a:gd name="connsiteX74" fmla="*/ 1667 w 1666"/>
                            <a:gd name="connsiteY74" fmla="*/ 0 h 1904"/>
                            <a:gd name="connsiteX75" fmla="*/ 1667 w 1666"/>
                            <a:gd name="connsiteY75" fmla="*/ 0 h 1904"/>
                            <a:gd name="connsiteX76" fmla="*/ 1667 w 1666"/>
                            <a:gd name="connsiteY76" fmla="*/ 0 h 1904"/>
                            <a:gd name="connsiteX77" fmla="*/ 1667 w 1666"/>
                            <a:gd name="connsiteY77" fmla="*/ 0 h 1904"/>
                            <a:gd name="connsiteX78" fmla="*/ 1667 w 1666"/>
                            <a:gd name="connsiteY78" fmla="*/ 0 h 1904"/>
                            <a:gd name="connsiteX79" fmla="*/ 1667 w 1666"/>
                            <a:gd name="connsiteY79" fmla="*/ 0 h 1904"/>
                            <a:gd name="connsiteX80" fmla="*/ 1667 w 1666"/>
                            <a:gd name="connsiteY80" fmla="*/ 0 h 1904"/>
                            <a:gd name="connsiteX81" fmla="*/ 1667 w 1666"/>
                            <a:gd name="connsiteY81" fmla="*/ 0 h 1904"/>
                            <a:gd name="connsiteX82" fmla="*/ 1667 w 1666"/>
                            <a:gd name="connsiteY82" fmla="*/ 0 h 1904"/>
                            <a:gd name="connsiteX83" fmla="*/ 1667 w 1666"/>
                            <a:gd name="connsiteY83" fmla="*/ 0 h 1904"/>
                            <a:gd name="connsiteX84" fmla="*/ 1667 w 1666"/>
                            <a:gd name="connsiteY84" fmla="*/ 0 h 1904"/>
                            <a:gd name="connsiteX85" fmla="*/ 1667 w 1666"/>
                            <a:gd name="connsiteY85" fmla="*/ 0 h 1904"/>
                            <a:gd name="connsiteX86" fmla="*/ 1667 w 1666"/>
                            <a:gd name="connsiteY86" fmla="*/ 0 h 1904"/>
                            <a:gd name="connsiteX87" fmla="*/ 1667 w 1666"/>
                            <a:gd name="connsiteY87" fmla="*/ 0 h 1904"/>
                            <a:gd name="connsiteX88" fmla="*/ 1667 w 1666"/>
                            <a:gd name="connsiteY88" fmla="*/ 0 h 1904"/>
                            <a:gd name="connsiteX89" fmla="*/ 1667 w 1666"/>
                            <a:gd name="connsiteY89" fmla="*/ 0 h 1904"/>
                            <a:gd name="connsiteX90" fmla="*/ 1667 w 1666"/>
                            <a:gd name="connsiteY90" fmla="*/ 0 h 1904"/>
                            <a:gd name="connsiteX91" fmla="*/ 1667 w 1666"/>
                            <a:gd name="connsiteY91" fmla="*/ 0 h 1904"/>
                            <a:gd name="connsiteX92" fmla="*/ 1667 w 1666"/>
                            <a:gd name="connsiteY92" fmla="*/ 0 h 1904"/>
                            <a:gd name="connsiteX93" fmla="*/ 1667 w 1666"/>
                            <a:gd name="connsiteY93" fmla="*/ 0 h 1904"/>
                            <a:gd name="connsiteX94" fmla="*/ 1667 w 1666"/>
                            <a:gd name="connsiteY94" fmla="*/ 0 h 1904"/>
                            <a:gd name="connsiteX95" fmla="*/ 1667 w 1666"/>
                            <a:gd name="connsiteY95" fmla="*/ 0 h 1904"/>
                            <a:gd name="connsiteX96" fmla="*/ 1667 w 1666"/>
                            <a:gd name="connsiteY96" fmla="*/ 0 h 1904"/>
                            <a:gd name="connsiteX97" fmla="*/ 1667 w 1666"/>
                            <a:gd name="connsiteY97" fmla="*/ 0 h 1904"/>
                            <a:gd name="connsiteX98" fmla="*/ 1667 w 1666"/>
                            <a:gd name="connsiteY98" fmla="*/ 0 h 1904"/>
                            <a:gd name="connsiteX99" fmla="*/ 1667 w 1666"/>
                            <a:gd name="connsiteY99" fmla="*/ 0 h 1904"/>
                            <a:gd name="connsiteX100" fmla="*/ 1667 w 1666"/>
                            <a:gd name="connsiteY100" fmla="*/ 0 h 1904"/>
                            <a:gd name="connsiteX101" fmla="*/ 1667 w 1666"/>
                            <a:gd name="connsiteY101" fmla="*/ 0 h 1904"/>
                            <a:gd name="connsiteX102" fmla="*/ 1667 w 1666"/>
                            <a:gd name="connsiteY102" fmla="*/ 0 h 1904"/>
                            <a:gd name="connsiteX103" fmla="*/ 1667 w 1666"/>
                            <a:gd name="connsiteY103" fmla="*/ 0 h 1904"/>
                            <a:gd name="connsiteX104" fmla="*/ 1667 w 1666"/>
                            <a:gd name="connsiteY104" fmla="*/ 0 h 1904"/>
                            <a:gd name="connsiteX105" fmla="*/ 1667 w 1666"/>
                            <a:gd name="connsiteY105" fmla="*/ 0 h 1904"/>
                            <a:gd name="connsiteX106" fmla="*/ 1667 w 1666"/>
                            <a:gd name="connsiteY106" fmla="*/ 0 h 1904"/>
                            <a:gd name="connsiteX107" fmla="*/ 1667 w 1666"/>
                            <a:gd name="connsiteY107" fmla="*/ 0 h 1904"/>
                            <a:gd name="connsiteX108" fmla="*/ 1667 w 1666"/>
                            <a:gd name="connsiteY108" fmla="*/ 0 h 1904"/>
                            <a:gd name="connsiteX109" fmla="*/ 1667 w 1666"/>
                            <a:gd name="connsiteY109" fmla="*/ 0 h 1904"/>
                            <a:gd name="connsiteX110" fmla="*/ 1667 w 1666"/>
                            <a:gd name="connsiteY110" fmla="*/ 0 h 1904"/>
                            <a:gd name="connsiteX111" fmla="*/ 1667 w 1666"/>
                            <a:gd name="connsiteY111" fmla="*/ 0 h 1904"/>
                            <a:gd name="connsiteX112" fmla="*/ 1667 w 1666"/>
                            <a:gd name="connsiteY112" fmla="*/ 0 h 1904"/>
                            <a:gd name="connsiteX113" fmla="*/ 1667 w 1666"/>
                            <a:gd name="connsiteY113" fmla="*/ 0 h 1904"/>
                            <a:gd name="connsiteX114" fmla="*/ 1667 w 1666"/>
                            <a:gd name="connsiteY114" fmla="*/ 953 h 1904"/>
                            <a:gd name="connsiteX115" fmla="*/ 1667 w 1666"/>
                            <a:gd name="connsiteY115" fmla="*/ 953 h 1904"/>
                            <a:gd name="connsiteX116" fmla="*/ 1667 w 1666"/>
                            <a:gd name="connsiteY116" fmla="*/ 953 h 1904"/>
                            <a:gd name="connsiteX117" fmla="*/ 1667 w 1666"/>
                            <a:gd name="connsiteY117" fmla="*/ 953 h 1904"/>
                            <a:gd name="connsiteX118" fmla="*/ 714 w 1666"/>
                            <a:gd name="connsiteY118" fmla="*/ 1905 h 1904"/>
                            <a:gd name="connsiteX119" fmla="*/ 714 w 1666"/>
                            <a:gd name="connsiteY119" fmla="*/ 1905 h 1904"/>
                            <a:gd name="connsiteX120" fmla="*/ 714 w 1666"/>
                            <a:gd name="connsiteY120" fmla="*/ 1905 h 1904"/>
                            <a:gd name="connsiteX121" fmla="*/ 714 w 1666"/>
                            <a:gd name="connsiteY121" fmla="*/ 1905 h 1904"/>
                            <a:gd name="connsiteX122" fmla="*/ 714 w 1666"/>
                            <a:gd name="connsiteY122" fmla="*/ 1905 h 1904"/>
                            <a:gd name="connsiteX123" fmla="*/ 714 w 1666"/>
                            <a:gd name="connsiteY123" fmla="*/ 1905 h 1904"/>
                            <a:gd name="connsiteX124" fmla="*/ 714 w 1666"/>
                            <a:gd name="connsiteY124" fmla="*/ 1905 h 1904"/>
                            <a:gd name="connsiteX125" fmla="*/ 714 w 1666"/>
                            <a:gd name="connsiteY125" fmla="*/ 1905 h 1904"/>
                            <a:gd name="connsiteX126" fmla="*/ 714 w 1666"/>
                            <a:gd name="connsiteY126" fmla="*/ 1905 h 1904"/>
                            <a:gd name="connsiteX127" fmla="*/ 714 w 1666"/>
                            <a:gd name="connsiteY127" fmla="*/ 1905 h 1904"/>
                            <a:gd name="connsiteX128" fmla="*/ 714 w 1666"/>
                            <a:gd name="connsiteY128" fmla="*/ 1905 h 1904"/>
                            <a:gd name="connsiteX129" fmla="*/ 714 w 1666"/>
                            <a:gd name="connsiteY129" fmla="*/ 0 h 1904"/>
                            <a:gd name="connsiteX130" fmla="*/ 714 w 1666"/>
                            <a:gd name="connsiteY130" fmla="*/ 0 h 1904"/>
                            <a:gd name="connsiteX131" fmla="*/ 714 w 1666"/>
                            <a:gd name="connsiteY131" fmla="*/ 0 h 1904"/>
                            <a:gd name="connsiteX132" fmla="*/ 714 w 1666"/>
                            <a:gd name="connsiteY132" fmla="*/ 0 h 1904"/>
                            <a:gd name="connsiteX133" fmla="*/ 714 w 1666"/>
                            <a:gd name="connsiteY133" fmla="*/ 0 h 1904"/>
                            <a:gd name="connsiteX134" fmla="*/ 714 w 1666"/>
                            <a:gd name="connsiteY134" fmla="*/ 0 h 1904"/>
                            <a:gd name="connsiteX135" fmla="*/ 714 w 1666"/>
                            <a:gd name="connsiteY135" fmla="*/ 0 h 1904"/>
                            <a:gd name="connsiteX136" fmla="*/ 714 w 1666"/>
                            <a:gd name="connsiteY136" fmla="*/ 0 h 1904"/>
                            <a:gd name="connsiteX137" fmla="*/ 714 w 1666"/>
                            <a:gd name="connsiteY137" fmla="*/ 0 h 1904"/>
                            <a:gd name="connsiteX138" fmla="*/ 714 w 1666"/>
                            <a:gd name="connsiteY138" fmla="*/ 0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1666" h="1904">
                              <a:moveTo>
                                <a:pt x="714" y="1905"/>
                              </a:moveTo>
                              <a:cubicBezTo>
                                <a:pt x="714" y="1905"/>
                                <a:pt x="714" y="1905"/>
                                <a:pt x="714" y="1905"/>
                              </a:cubicBezTo>
                              <a:cubicBezTo>
                                <a:pt x="1667" y="1905"/>
                                <a:pt x="1667" y="1905"/>
                                <a:pt x="714" y="1905"/>
                              </a:cubicBezTo>
                              <a:cubicBezTo>
                                <a:pt x="1667" y="1905"/>
                                <a:pt x="1667" y="1905"/>
                                <a:pt x="714" y="1905"/>
                              </a:cubicBezTo>
                              <a:cubicBezTo>
                                <a:pt x="1667" y="1905"/>
                                <a:pt x="1667" y="1905"/>
                                <a:pt x="1667" y="1905"/>
                              </a:cubicBezTo>
                              <a:cubicBezTo>
                                <a:pt x="1667" y="1905"/>
                                <a:pt x="1667" y="1905"/>
                                <a:pt x="714" y="1905"/>
                              </a:cubicBezTo>
                              <a:cubicBezTo>
                                <a:pt x="1667" y="1905"/>
                                <a:pt x="1667" y="953"/>
                                <a:pt x="714" y="1905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714" y="1905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1667" y="953"/>
                                <a:pt x="1667" y="953"/>
                                <a:pt x="1667" y="953"/>
                              </a:cubicBezTo>
                              <a:cubicBezTo>
                                <a:pt x="-238" y="953"/>
                                <a:pt x="-238" y="953"/>
                                <a:pt x="714" y="1905"/>
                              </a:cubicBezTo>
                              <a:cubicBezTo>
                                <a:pt x="714" y="953"/>
                                <a:pt x="-238" y="953"/>
                                <a:pt x="714" y="1905"/>
                              </a:cubicBezTo>
                              <a:cubicBezTo>
                                <a:pt x="-238" y="953"/>
                                <a:pt x="-238" y="953"/>
                                <a:pt x="714" y="1905"/>
                              </a:cubicBezTo>
                              <a:cubicBezTo>
                                <a:pt x="-238" y="953"/>
                                <a:pt x="-238" y="953"/>
                                <a:pt x="714" y="1905"/>
                              </a:cubicBezTo>
                              <a:cubicBezTo>
                                <a:pt x="-238" y="953"/>
                                <a:pt x="-238" y="953"/>
                                <a:pt x="714" y="1905"/>
                              </a:cubicBezTo>
                              <a:cubicBezTo>
                                <a:pt x="-238" y="953"/>
                                <a:pt x="-238" y="1905"/>
                                <a:pt x="714" y="1905"/>
                              </a:cubicBezTo>
                              <a:cubicBezTo>
                                <a:pt x="-238" y="1905"/>
                                <a:pt x="-238" y="1905"/>
                                <a:pt x="714" y="1905"/>
                              </a:cubicBezTo>
                              <a:cubicBezTo>
                                <a:pt x="-238" y="953"/>
                                <a:pt x="-238" y="1905"/>
                                <a:pt x="714" y="1905"/>
                              </a:cubicBezTo>
                              <a:cubicBezTo>
                                <a:pt x="-238" y="1905"/>
                                <a:pt x="-238" y="1905"/>
                                <a:pt x="714" y="1905"/>
                              </a:cubicBezTo>
                              <a:cubicBezTo>
                                <a:pt x="-238" y="1905"/>
                                <a:pt x="-238" y="1905"/>
                                <a:pt x="714" y="1905"/>
                              </a:cubicBezTo>
                              <a:cubicBezTo>
                                <a:pt x="-238" y="1905"/>
                                <a:pt x="-238" y="1905"/>
                                <a:pt x="714" y="1905"/>
                              </a:cubicBezTo>
                              <a:close/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1667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089" name="任意多边形: 形状 1972"/>
                      <p:cNvSpPr/>
                      <p:nvPr/>
                    </p:nvSpPr>
                    <p:spPr>
                      <a:xfrm>
                        <a:off x="4435792" y="3529012"/>
                        <a:ext cx="952" cy="1904"/>
                      </a:xfrm>
                      <a:custGeom>
                        <a:avLst/>
                        <a:gdLst>
                          <a:gd name="connsiteX0" fmla="*/ 0 w 952"/>
                          <a:gd name="connsiteY0" fmla="*/ 1905 h 1904"/>
                          <a:gd name="connsiteX1" fmla="*/ 0 w 952"/>
                          <a:gd name="connsiteY1" fmla="*/ 1905 h 1904"/>
                          <a:gd name="connsiteX2" fmla="*/ 0 w 952"/>
                          <a:gd name="connsiteY2" fmla="*/ 1905 h 1904"/>
                          <a:gd name="connsiteX3" fmla="*/ 0 w 952"/>
                          <a:gd name="connsiteY3" fmla="*/ 1905 h 1904"/>
                          <a:gd name="connsiteX4" fmla="*/ 0 w 952"/>
                          <a:gd name="connsiteY4" fmla="*/ 1905 h 1904"/>
                          <a:gd name="connsiteX5" fmla="*/ 0 w 952"/>
                          <a:gd name="connsiteY5" fmla="*/ 1905 h 1904"/>
                          <a:gd name="connsiteX6" fmla="*/ 0 w 952"/>
                          <a:gd name="connsiteY6" fmla="*/ 1905 h 1904"/>
                          <a:gd name="connsiteX7" fmla="*/ 0 w 952"/>
                          <a:gd name="connsiteY7" fmla="*/ 1905 h 1904"/>
                          <a:gd name="connsiteX8" fmla="*/ 0 w 952"/>
                          <a:gd name="connsiteY8" fmla="*/ 1905 h 1904"/>
                          <a:gd name="connsiteX9" fmla="*/ 0 w 952"/>
                          <a:gd name="connsiteY9" fmla="*/ 1905 h 1904"/>
                          <a:gd name="connsiteX10" fmla="*/ 0 w 952"/>
                          <a:gd name="connsiteY10" fmla="*/ 1905 h 1904"/>
                          <a:gd name="connsiteX11" fmla="*/ 0 w 952"/>
                          <a:gd name="connsiteY11" fmla="*/ 1905 h 1904"/>
                          <a:gd name="connsiteX12" fmla="*/ 0 w 952"/>
                          <a:gd name="connsiteY12" fmla="*/ 1905 h 1904"/>
                          <a:gd name="connsiteX13" fmla="*/ 953 w 952"/>
                          <a:gd name="connsiteY13" fmla="*/ 953 h 1904"/>
                          <a:gd name="connsiteX14" fmla="*/ 953 w 952"/>
                          <a:gd name="connsiteY14" fmla="*/ 953 h 1904"/>
                          <a:gd name="connsiteX15" fmla="*/ 953 w 952"/>
                          <a:gd name="connsiteY15" fmla="*/ 953 h 1904"/>
                          <a:gd name="connsiteX16" fmla="*/ 953 w 952"/>
                          <a:gd name="connsiteY16" fmla="*/ 953 h 1904"/>
                          <a:gd name="connsiteX17" fmla="*/ 953 w 952"/>
                          <a:gd name="connsiteY17" fmla="*/ 953 h 1904"/>
                          <a:gd name="connsiteX18" fmla="*/ 953 w 952"/>
                          <a:gd name="connsiteY18" fmla="*/ 953 h 1904"/>
                          <a:gd name="connsiteX19" fmla="*/ 953 w 952"/>
                          <a:gd name="connsiteY19" fmla="*/ 953 h 1904"/>
                          <a:gd name="connsiteX20" fmla="*/ 953 w 952"/>
                          <a:gd name="connsiteY20" fmla="*/ 953 h 1904"/>
                          <a:gd name="connsiteX21" fmla="*/ 953 w 952"/>
                          <a:gd name="connsiteY21" fmla="*/ 953 h 1904"/>
                          <a:gd name="connsiteX22" fmla="*/ 953 w 952"/>
                          <a:gd name="connsiteY22" fmla="*/ 953 h 1904"/>
                          <a:gd name="connsiteX23" fmla="*/ 953 w 952"/>
                          <a:gd name="connsiteY23" fmla="*/ 953 h 1904"/>
                          <a:gd name="connsiteX24" fmla="*/ 953 w 952"/>
                          <a:gd name="connsiteY24" fmla="*/ 953 h 1904"/>
                          <a:gd name="connsiteX25" fmla="*/ 953 w 952"/>
                          <a:gd name="connsiteY25" fmla="*/ 953 h 1904"/>
                          <a:gd name="connsiteX26" fmla="*/ 953 w 952"/>
                          <a:gd name="connsiteY26" fmla="*/ 953 h 1904"/>
                          <a:gd name="connsiteX27" fmla="*/ 953 w 952"/>
                          <a:gd name="connsiteY27" fmla="*/ 953 h 1904"/>
                          <a:gd name="connsiteX28" fmla="*/ 953 w 952"/>
                          <a:gd name="connsiteY28" fmla="*/ 953 h 1904"/>
                          <a:gd name="connsiteX29" fmla="*/ 953 w 952"/>
                          <a:gd name="connsiteY29" fmla="*/ 953 h 1904"/>
                          <a:gd name="connsiteX30" fmla="*/ 953 w 952"/>
                          <a:gd name="connsiteY30" fmla="*/ 953 h 1904"/>
                          <a:gd name="connsiteX31" fmla="*/ 953 w 952"/>
                          <a:gd name="connsiteY31" fmla="*/ 953 h 1904"/>
                          <a:gd name="connsiteX32" fmla="*/ 0 w 952"/>
                          <a:gd name="connsiteY32" fmla="*/ 953 h 1904"/>
                          <a:gd name="connsiteX33" fmla="*/ 0 w 952"/>
                          <a:gd name="connsiteY33" fmla="*/ 953 h 1904"/>
                          <a:gd name="connsiteX34" fmla="*/ 0 w 952"/>
                          <a:gd name="connsiteY34" fmla="*/ 953 h 1904"/>
                          <a:gd name="connsiteX35" fmla="*/ 0 w 952"/>
                          <a:gd name="connsiteY35" fmla="*/ 953 h 1904"/>
                          <a:gd name="connsiteX36" fmla="*/ 0 w 952"/>
                          <a:gd name="connsiteY36" fmla="*/ 953 h 1904"/>
                          <a:gd name="connsiteX37" fmla="*/ 0 w 952"/>
                          <a:gd name="connsiteY37" fmla="*/ 953 h 1904"/>
                          <a:gd name="connsiteX38" fmla="*/ 0 w 952"/>
                          <a:gd name="connsiteY38" fmla="*/ 953 h 1904"/>
                          <a:gd name="connsiteX39" fmla="*/ 0 w 952"/>
                          <a:gd name="connsiteY39" fmla="*/ 953 h 1904"/>
                          <a:gd name="connsiteX40" fmla="*/ 0 w 952"/>
                          <a:gd name="connsiteY40" fmla="*/ 953 h 1904"/>
                          <a:gd name="connsiteX41" fmla="*/ 0 w 952"/>
                          <a:gd name="connsiteY41" fmla="*/ 953 h 1904"/>
                          <a:gd name="connsiteX42" fmla="*/ 0 w 952"/>
                          <a:gd name="connsiteY42" fmla="*/ 953 h 1904"/>
                          <a:gd name="connsiteX43" fmla="*/ 0 w 952"/>
                          <a:gd name="connsiteY43" fmla="*/ 953 h 1904"/>
                          <a:gd name="connsiteX44" fmla="*/ 0 w 952"/>
                          <a:gd name="connsiteY44" fmla="*/ 953 h 1904"/>
                          <a:gd name="connsiteX45" fmla="*/ 0 w 952"/>
                          <a:gd name="connsiteY45" fmla="*/ 953 h 1904"/>
                          <a:gd name="connsiteX46" fmla="*/ 0 w 952"/>
                          <a:gd name="connsiteY46" fmla="*/ 953 h 1904"/>
                          <a:gd name="connsiteX47" fmla="*/ 0 w 952"/>
                          <a:gd name="connsiteY47" fmla="*/ 953 h 1904"/>
                          <a:gd name="connsiteX48" fmla="*/ 0 w 952"/>
                          <a:gd name="connsiteY48" fmla="*/ 953 h 1904"/>
                          <a:gd name="connsiteX49" fmla="*/ 0 w 952"/>
                          <a:gd name="connsiteY49" fmla="*/ 953 h 1904"/>
                          <a:gd name="connsiteX50" fmla="*/ 0 w 952"/>
                          <a:gd name="connsiteY50" fmla="*/ 953 h 1904"/>
                          <a:gd name="connsiteX51" fmla="*/ 0 w 952"/>
                          <a:gd name="connsiteY51" fmla="*/ 953 h 1904"/>
                          <a:gd name="connsiteX52" fmla="*/ 0 w 952"/>
                          <a:gd name="connsiteY52" fmla="*/ 953 h 1904"/>
                          <a:gd name="connsiteX53" fmla="*/ 0 w 952"/>
                          <a:gd name="connsiteY53" fmla="*/ 953 h 1904"/>
                          <a:gd name="connsiteX54" fmla="*/ 0 w 952"/>
                          <a:gd name="connsiteY54" fmla="*/ 953 h 1904"/>
                          <a:gd name="connsiteX55" fmla="*/ 0 w 952"/>
                          <a:gd name="connsiteY55" fmla="*/ 953 h 1904"/>
                          <a:gd name="connsiteX56" fmla="*/ 0 w 952"/>
                          <a:gd name="connsiteY56" fmla="*/ 953 h 1904"/>
                          <a:gd name="connsiteX57" fmla="*/ 0 w 952"/>
                          <a:gd name="connsiteY57" fmla="*/ 953 h 1904"/>
                          <a:gd name="connsiteX58" fmla="*/ 0 w 952"/>
                          <a:gd name="connsiteY58" fmla="*/ 953 h 1904"/>
                          <a:gd name="connsiteX59" fmla="*/ 0 w 952"/>
                          <a:gd name="connsiteY59" fmla="*/ 953 h 1904"/>
                          <a:gd name="connsiteX60" fmla="*/ 0 w 952"/>
                          <a:gd name="connsiteY60" fmla="*/ 953 h 1904"/>
                          <a:gd name="connsiteX61" fmla="*/ 0 w 952"/>
                          <a:gd name="connsiteY61" fmla="*/ 1905 h 1904"/>
                          <a:gd name="connsiteX62" fmla="*/ 0 w 952"/>
                          <a:gd name="connsiteY62" fmla="*/ 1905 h 1904"/>
                          <a:gd name="connsiteX63" fmla="*/ 0 w 952"/>
                          <a:gd name="connsiteY63" fmla="*/ 1905 h 1904"/>
                          <a:gd name="connsiteX64" fmla="*/ 0 w 952"/>
                          <a:gd name="connsiteY64" fmla="*/ 1905 h 1904"/>
                          <a:gd name="connsiteX65" fmla="*/ 0 w 952"/>
                          <a:gd name="connsiteY65" fmla="*/ 1905 h 1904"/>
                          <a:gd name="connsiteX66" fmla="*/ 0 w 952"/>
                          <a:gd name="connsiteY66" fmla="*/ 1905 h 1904"/>
                          <a:gd name="connsiteX67" fmla="*/ 0 w 952"/>
                          <a:gd name="connsiteY67" fmla="*/ 1905 h 1904"/>
                          <a:gd name="connsiteX68" fmla="*/ 0 w 952"/>
                          <a:gd name="connsiteY68" fmla="*/ 1905 h 1904"/>
                          <a:gd name="connsiteX69" fmla="*/ 0 w 952"/>
                          <a:gd name="connsiteY69" fmla="*/ 1905 h 1904"/>
                          <a:gd name="connsiteX70" fmla="*/ 0 w 952"/>
                          <a:gd name="connsiteY70" fmla="*/ 1905 h 1904"/>
                          <a:gd name="connsiteX71" fmla="*/ 0 w 952"/>
                          <a:gd name="connsiteY71" fmla="*/ 1905 h 1904"/>
                          <a:gd name="connsiteX72" fmla="*/ 0 w 952"/>
                          <a:gd name="connsiteY72" fmla="*/ 1905 h 1904"/>
                          <a:gd name="connsiteX73" fmla="*/ 0 w 952"/>
                          <a:gd name="connsiteY73" fmla="*/ 0 h 1904"/>
                          <a:gd name="connsiteX74" fmla="*/ 0 w 952"/>
                          <a:gd name="connsiteY74" fmla="*/ 0 h 1904"/>
                          <a:gd name="connsiteX75" fmla="*/ 0 w 952"/>
                          <a:gd name="connsiteY75" fmla="*/ 0 h 1904"/>
                          <a:gd name="connsiteX76" fmla="*/ 0 w 952"/>
                          <a:gd name="connsiteY76" fmla="*/ 0 h 1904"/>
                          <a:gd name="connsiteX77" fmla="*/ 0 w 952"/>
                          <a:gd name="connsiteY77" fmla="*/ 0 h 1904"/>
                          <a:gd name="connsiteX78" fmla="*/ 0 w 952"/>
                          <a:gd name="connsiteY78" fmla="*/ 953 h 1904"/>
                          <a:gd name="connsiteX79" fmla="*/ 0 w 952"/>
                          <a:gd name="connsiteY79" fmla="*/ 953 h 1904"/>
                          <a:gd name="connsiteX80" fmla="*/ 0 w 952"/>
                          <a:gd name="connsiteY80" fmla="*/ 953 h 1904"/>
                          <a:gd name="connsiteX81" fmla="*/ 0 w 952"/>
                          <a:gd name="connsiteY81" fmla="*/ 953 h 1904"/>
                          <a:gd name="connsiteX82" fmla="*/ 0 w 952"/>
                          <a:gd name="connsiteY82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0" y="1905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90" name="图形 2"/>
                    <p:cNvGrpSpPr/>
                    <p:nvPr/>
                  </p:nvGrpSpPr>
                  <p:grpSpPr>
                    <a:xfrm>
                      <a:off x="4445317" y="3525202"/>
                      <a:ext cx="1905" cy="3809"/>
                      <a:chOff x="4445317" y="3525202"/>
                      <a:chExt cx="1905" cy="3809"/>
                    </a:xfrm>
                  </p:grpSpPr>
                  <p:grpSp>
                    <p:nvGrpSpPr>
                      <p:cNvPr id="2091" name="图形 2"/>
                      <p:cNvGrpSpPr/>
                      <p:nvPr/>
                    </p:nvGrpSpPr>
                    <p:grpSpPr>
                      <a:xfrm>
                        <a:off x="4445846" y="3525202"/>
                        <a:ext cx="1375" cy="1904"/>
                        <a:chOff x="4445846" y="3525202"/>
                        <a:chExt cx="1375" cy="1904"/>
                      </a:xfrm>
                    </p:grpSpPr>
                    <p:sp>
                      <p:nvSpPr>
                        <p:cNvPr id="2092" name="任意多边形: 形状 1975"/>
                        <p:cNvSpPr/>
                        <p:nvPr/>
                      </p:nvSpPr>
                      <p:spPr>
                        <a:xfrm>
                          <a:off x="4447222" y="352520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93" name="任意多边形: 形状 1976"/>
                        <p:cNvSpPr/>
                        <p:nvPr/>
                      </p:nvSpPr>
                      <p:spPr>
                        <a:xfrm>
                          <a:off x="4446270" y="3525202"/>
                          <a:ext cx="714" cy="9525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9525"/>
                            <a:gd name="connsiteX1" fmla="*/ 0 w 714"/>
                            <a:gd name="connsiteY1" fmla="*/ 0 h 9525"/>
                            <a:gd name="connsiteX2" fmla="*/ 0 w 714"/>
                            <a:gd name="connsiteY2" fmla="*/ 0 h 9525"/>
                            <a:gd name="connsiteX3" fmla="*/ 0 w 714"/>
                            <a:gd name="connsiteY3" fmla="*/ 0 h 9525"/>
                            <a:gd name="connsiteX4" fmla="*/ 0 w 714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94" name="任意多边形: 形状 1977"/>
                        <p:cNvSpPr/>
                        <p:nvPr/>
                      </p:nvSpPr>
                      <p:spPr>
                        <a:xfrm>
                          <a:off x="4446270" y="3526154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952 w 952"/>
                            <a:gd name="connsiteY1" fmla="*/ 953 h 952"/>
                            <a:gd name="connsiteX2" fmla="*/ 952 w 952"/>
                            <a:gd name="connsiteY2" fmla="*/ 953 h 952"/>
                            <a:gd name="connsiteX3" fmla="*/ 952 w 952"/>
                            <a:gd name="connsiteY3" fmla="*/ 953 h 952"/>
                            <a:gd name="connsiteX4" fmla="*/ 952 w 952"/>
                            <a:gd name="connsiteY4" fmla="*/ 953 h 952"/>
                            <a:gd name="connsiteX5" fmla="*/ 952 w 952"/>
                            <a:gd name="connsiteY5" fmla="*/ 953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0" y="953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095" name="任意多边形: 形状 1978"/>
                        <p:cNvSpPr/>
                        <p:nvPr/>
                      </p:nvSpPr>
                      <p:spPr>
                        <a:xfrm>
                          <a:off x="4445846" y="3525202"/>
                          <a:ext cx="1375" cy="1904"/>
                        </a:xfrm>
                        <a:custGeom>
                          <a:avLst/>
                          <a:gdLst>
                            <a:gd name="connsiteX0" fmla="*/ 423 w 1375"/>
                            <a:gd name="connsiteY0" fmla="*/ 1905 h 1904"/>
                            <a:gd name="connsiteX1" fmla="*/ 423 w 1375"/>
                            <a:gd name="connsiteY1" fmla="*/ 1905 h 1904"/>
                            <a:gd name="connsiteX2" fmla="*/ 423 w 1375"/>
                            <a:gd name="connsiteY2" fmla="*/ 1905 h 1904"/>
                            <a:gd name="connsiteX3" fmla="*/ 423 w 1375"/>
                            <a:gd name="connsiteY3" fmla="*/ 1905 h 1904"/>
                            <a:gd name="connsiteX4" fmla="*/ 1376 w 1375"/>
                            <a:gd name="connsiteY4" fmla="*/ 1905 h 1904"/>
                            <a:gd name="connsiteX5" fmla="*/ 423 w 1375"/>
                            <a:gd name="connsiteY5" fmla="*/ 1905 h 1904"/>
                            <a:gd name="connsiteX6" fmla="*/ 423 w 1375"/>
                            <a:gd name="connsiteY6" fmla="*/ 1905 h 1904"/>
                            <a:gd name="connsiteX7" fmla="*/ 1376 w 1375"/>
                            <a:gd name="connsiteY7" fmla="*/ 1905 h 1904"/>
                            <a:gd name="connsiteX8" fmla="*/ 423 w 1375"/>
                            <a:gd name="connsiteY8" fmla="*/ 1905 h 1904"/>
                            <a:gd name="connsiteX9" fmla="*/ 1376 w 1375"/>
                            <a:gd name="connsiteY9" fmla="*/ 952 h 1904"/>
                            <a:gd name="connsiteX10" fmla="*/ 1376 w 1375"/>
                            <a:gd name="connsiteY10" fmla="*/ 952 h 1904"/>
                            <a:gd name="connsiteX11" fmla="*/ 1376 w 1375"/>
                            <a:gd name="connsiteY11" fmla="*/ 952 h 1904"/>
                            <a:gd name="connsiteX12" fmla="*/ 1376 w 1375"/>
                            <a:gd name="connsiteY12" fmla="*/ 952 h 1904"/>
                            <a:gd name="connsiteX13" fmla="*/ 1376 w 1375"/>
                            <a:gd name="connsiteY13" fmla="*/ 952 h 1904"/>
                            <a:gd name="connsiteX14" fmla="*/ 1376 w 1375"/>
                            <a:gd name="connsiteY14" fmla="*/ 952 h 1904"/>
                            <a:gd name="connsiteX15" fmla="*/ 1376 w 1375"/>
                            <a:gd name="connsiteY15" fmla="*/ 952 h 1904"/>
                            <a:gd name="connsiteX16" fmla="*/ 1376 w 1375"/>
                            <a:gd name="connsiteY16" fmla="*/ 952 h 1904"/>
                            <a:gd name="connsiteX17" fmla="*/ 1376 w 1375"/>
                            <a:gd name="connsiteY17" fmla="*/ 952 h 1904"/>
                            <a:gd name="connsiteX18" fmla="*/ 1376 w 1375"/>
                            <a:gd name="connsiteY18" fmla="*/ 952 h 1904"/>
                            <a:gd name="connsiteX19" fmla="*/ 1376 w 1375"/>
                            <a:gd name="connsiteY19" fmla="*/ 952 h 1904"/>
                            <a:gd name="connsiteX20" fmla="*/ 1376 w 1375"/>
                            <a:gd name="connsiteY20" fmla="*/ 952 h 1904"/>
                            <a:gd name="connsiteX21" fmla="*/ 1376 w 1375"/>
                            <a:gd name="connsiteY21" fmla="*/ 952 h 1904"/>
                            <a:gd name="connsiteX22" fmla="*/ 1376 w 1375"/>
                            <a:gd name="connsiteY22" fmla="*/ 952 h 1904"/>
                            <a:gd name="connsiteX23" fmla="*/ 1376 w 1375"/>
                            <a:gd name="connsiteY23" fmla="*/ 952 h 1904"/>
                            <a:gd name="connsiteX24" fmla="*/ 1376 w 1375"/>
                            <a:gd name="connsiteY24" fmla="*/ 952 h 1904"/>
                            <a:gd name="connsiteX25" fmla="*/ 1376 w 1375"/>
                            <a:gd name="connsiteY25" fmla="*/ 952 h 1904"/>
                            <a:gd name="connsiteX26" fmla="*/ 1376 w 1375"/>
                            <a:gd name="connsiteY26" fmla="*/ 952 h 1904"/>
                            <a:gd name="connsiteX27" fmla="*/ 1376 w 1375"/>
                            <a:gd name="connsiteY27" fmla="*/ 952 h 1904"/>
                            <a:gd name="connsiteX28" fmla="*/ 1376 w 1375"/>
                            <a:gd name="connsiteY28" fmla="*/ 952 h 1904"/>
                            <a:gd name="connsiteX29" fmla="*/ 1376 w 1375"/>
                            <a:gd name="connsiteY29" fmla="*/ 952 h 1904"/>
                            <a:gd name="connsiteX30" fmla="*/ 1376 w 1375"/>
                            <a:gd name="connsiteY30" fmla="*/ 952 h 1904"/>
                            <a:gd name="connsiteX31" fmla="*/ 1376 w 1375"/>
                            <a:gd name="connsiteY31" fmla="*/ 952 h 1904"/>
                            <a:gd name="connsiteX32" fmla="*/ 1376 w 1375"/>
                            <a:gd name="connsiteY32" fmla="*/ 952 h 1904"/>
                            <a:gd name="connsiteX33" fmla="*/ 1376 w 1375"/>
                            <a:gd name="connsiteY33" fmla="*/ 952 h 1904"/>
                            <a:gd name="connsiteX34" fmla="*/ 1376 w 1375"/>
                            <a:gd name="connsiteY34" fmla="*/ 952 h 1904"/>
                            <a:gd name="connsiteX35" fmla="*/ 1376 w 1375"/>
                            <a:gd name="connsiteY35" fmla="*/ 952 h 1904"/>
                            <a:gd name="connsiteX36" fmla="*/ 1376 w 1375"/>
                            <a:gd name="connsiteY36" fmla="*/ 952 h 1904"/>
                            <a:gd name="connsiteX37" fmla="*/ 1376 w 1375"/>
                            <a:gd name="connsiteY37" fmla="*/ 952 h 1904"/>
                            <a:gd name="connsiteX38" fmla="*/ 1376 w 1375"/>
                            <a:gd name="connsiteY38" fmla="*/ 952 h 1904"/>
                            <a:gd name="connsiteX39" fmla="*/ 1376 w 1375"/>
                            <a:gd name="connsiteY39" fmla="*/ 952 h 1904"/>
                            <a:gd name="connsiteX40" fmla="*/ 1376 w 1375"/>
                            <a:gd name="connsiteY40" fmla="*/ 952 h 1904"/>
                            <a:gd name="connsiteX41" fmla="*/ 1376 w 1375"/>
                            <a:gd name="connsiteY41" fmla="*/ 952 h 1904"/>
                            <a:gd name="connsiteX42" fmla="*/ 1376 w 1375"/>
                            <a:gd name="connsiteY42" fmla="*/ 952 h 1904"/>
                            <a:gd name="connsiteX43" fmla="*/ 1376 w 1375"/>
                            <a:gd name="connsiteY43" fmla="*/ 952 h 1904"/>
                            <a:gd name="connsiteX44" fmla="*/ 1376 w 1375"/>
                            <a:gd name="connsiteY44" fmla="*/ 952 h 1904"/>
                            <a:gd name="connsiteX45" fmla="*/ 1376 w 1375"/>
                            <a:gd name="connsiteY45" fmla="*/ 952 h 1904"/>
                            <a:gd name="connsiteX46" fmla="*/ 1376 w 1375"/>
                            <a:gd name="connsiteY46" fmla="*/ 952 h 1904"/>
                            <a:gd name="connsiteX47" fmla="*/ 1376 w 1375"/>
                            <a:gd name="connsiteY47" fmla="*/ 952 h 1904"/>
                            <a:gd name="connsiteX48" fmla="*/ 1376 w 1375"/>
                            <a:gd name="connsiteY48" fmla="*/ 952 h 1904"/>
                            <a:gd name="connsiteX49" fmla="*/ 1376 w 1375"/>
                            <a:gd name="connsiteY49" fmla="*/ 952 h 1904"/>
                            <a:gd name="connsiteX50" fmla="*/ 1376 w 1375"/>
                            <a:gd name="connsiteY50" fmla="*/ 952 h 1904"/>
                            <a:gd name="connsiteX51" fmla="*/ 1376 w 1375"/>
                            <a:gd name="connsiteY51" fmla="*/ 952 h 1904"/>
                            <a:gd name="connsiteX52" fmla="*/ 1376 w 1375"/>
                            <a:gd name="connsiteY52" fmla="*/ 952 h 1904"/>
                            <a:gd name="connsiteX53" fmla="*/ 1376 w 1375"/>
                            <a:gd name="connsiteY53" fmla="*/ 952 h 1904"/>
                            <a:gd name="connsiteX54" fmla="*/ 1376 w 1375"/>
                            <a:gd name="connsiteY54" fmla="*/ 952 h 1904"/>
                            <a:gd name="connsiteX55" fmla="*/ 1376 w 1375"/>
                            <a:gd name="connsiteY55" fmla="*/ 952 h 1904"/>
                            <a:gd name="connsiteX56" fmla="*/ 1376 w 1375"/>
                            <a:gd name="connsiteY56" fmla="*/ 952 h 1904"/>
                            <a:gd name="connsiteX57" fmla="*/ 1376 w 1375"/>
                            <a:gd name="connsiteY57" fmla="*/ 952 h 1904"/>
                            <a:gd name="connsiteX58" fmla="*/ 1376 w 1375"/>
                            <a:gd name="connsiteY58" fmla="*/ 952 h 1904"/>
                            <a:gd name="connsiteX59" fmla="*/ 1376 w 1375"/>
                            <a:gd name="connsiteY59" fmla="*/ 952 h 1904"/>
                            <a:gd name="connsiteX60" fmla="*/ 1376 w 1375"/>
                            <a:gd name="connsiteY60" fmla="*/ 952 h 1904"/>
                            <a:gd name="connsiteX61" fmla="*/ 1376 w 1375"/>
                            <a:gd name="connsiteY61" fmla="*/ 952 h 1904"/>
                            <a:gd name="connsiteX62" fmla="*/ 1376 w 1375"/>
                            <a:gd name="connsiteY62" fmla="*/ 952 h 1904"/>
                            <a:gd name="connsiteX63" fmla="*/ 1376 w 1375"/>
                            <a:gd name="connsiteY63" fmla="*/ 952 h 1904"/>
                            <a:gd name="connsiteX64" fmla="*/ 1376 w 1375"/>
                            <a:gd name="connsiteY64" fmla="*/ 952 h 1904"/>
                            <a:gd name="connsiteX65" fmla="*/ 1376 w 1375"/>
                            <a:gd name="connsiteY65" fmla="*/ 952 h 1904"/>
                            <a:gd name="connsiteX66" fmla="*/ 1376 w 1375"/>
                            <a:gd name="connsiteY66" fmla="*/ 0 h 1904"/>
                            <a:gd name="connsiteX67" fmla="*/ 1376 w 1375"/>
                            <a:gd name="connsiteY67" fmla="*/ 0 h 1904"/>
                            <a:gd name="connsiteX68" fmla="*/ 1376 w 1375"/>
                            <a:gd name="connsiteY68" fmla="*/ 0 h 1904"/>
                            <a:gd name="connsiteX69" fmla="*/ 1376 w 1375"/>
                            <a:gd name="connsiteY69" fmla="*/ 0 h 1904"/>
                            <a:gd name="connsiteX70" fmla="*/ 1376 w 1375"/>
                            <a:gd name="connsiteY70" fmla="*/ 0 h 1904"/>
                            <a:gd name="connsiteX71" fmla="*/ 1376 w 1375"/>
                            <a:gd name="connsiteY71" fmla="*/ 0 h 1904"/>
                            <a:gd name="connsiteX72" fmla="*/ 1376 w 1375"/>
                            <a:gd name="connsiteY72" fmla="*/ 0 h 1904"/>
                            <a:gd name="connsiteX73" fmla="*/ 1376 w 1375"/>
                            <a:gd name="connsiteY73" fmla="*/ 0 h 1904"/>
                            <a:gd name="connsiteX74" fmla="*/ 1376 w 1375"/>
                            <a:gd name="connsiteY74" fmla="*/ 0 h 1904"/>
                            <a:gd name="connsiteX75" fmla="*/ 1376 w 1375"/>
                            <a:gd name="connsiteY75" fmla="*/ 0 h 1904"/>
                            <a:gd name="connsiteX76" fmla="*/ 1376 w 1375"/>
                            <a:gd name="connsiteY76" fmla="*/ 0 h 1904"/>
                            <a:gd name="connsiteX77" fmla="*/ 1376 w 1375"/>
                            <a:gd name="connsiteY77" fmla="*/ 0 h 1904"/>
                            <a:gd name="connsiteX78" fmla="*/ 1376 w 1375"/>
                            <a:gd name="connsiteY78" fmla="*/ 0 h 1904"/>
                            <a:gd name="connsiteX79" fmla="*/ 1376 w 1375"/>
                            <a:gd name="connsiteY79" fmla="*/ 0 h 1904"/>
                            <a:gd name="connsiteX80" fmla="*/ 1376 w 1375"/>
                            <a:gd name="connsiteY80" fmla="*/ 0 h 1904"/>
                            <a:gd name="connsiteX81" fmla="*/ 1376 w 1375"/>
                            <a:gd name="connsiteY81" fmla="*/ 0 h 1904"/>
                            <a:gd name="connsiteX82" fmla="*/ 1376 w 1375"/>
                            <a:gd name="connsiteY82" fmla="*/ 0 h 1904"/>
                            <a:gd name="connsiteX83" fmla="*/ 1376 w 1375"/>
                            <a:gd name="connsiteY83" fmla="*/ 0 h 1904"/>
                            <a:gd name="connsiteX84" fmla="*/ 1376 w 1375"/>
                            <a:gd name="connsiteY84" fmla="*/ 0 h 1904"/>
                            <a:gd name="connsiteX85" fmla="*/ 1376 w 1375"/>
                            <a:gd name="connsiteY85" fmla="*/ 0 h 1904"/>
                            <a:gd name="connsiteX86" fmla="*/ 1376 w 1375"/>
                            <a:gd name="connsiteY86" fmla="*/ 0 h 1904"/>
                            <a:gd name="connsiteX87" fmla="*/ 1376 w 1375"/>
                            <a:gd name="connsiteY87" fmla="*/ 0 h 1904"/>
                            <a:gd name="connsiteX88" fmla="*/ 1376 w 1375"/>
                            <a:gd name="connsiteY88" fmla="*/ 0 h 1904"/>
                            <a:gd name="connsiteX89" fmla="*/ 1376 w 1375"/>
                            <a:gd name="connsiteY89" fmla="*/ 0 h 1904"/>
                            <a:gd name="connsiteX90" fmla="*/ 1376 w 1375"/>
                            <a:gd name="connsiteY90" fmla="*/ 0 h 1904"/>
                            <a:gd name="connsiteX91" fmla="*/ 1376 w 1375"/>
                            <a:gd name="connsiteY91" fmla="*/ 0 h 1904"/>
                            <a:gd name="connsiteX92" fmla="*/ 1376 w 1375"/>
                            <a:gd name="connsiteY92" fmla="*/ 0 h 1904"/>
                            <a:gd name="connsiteX93" fmla="*/ 1376 w 1375"/>
                            <a:gd name="connsiteY93" fmla="*/ 0 h 1904"/>
                            <a:gd name="connsiteX94" fmla="*/ 1376 w 1375"/>
                            <a:gd name="connsiteY94" fmla="*/ 0 h 1904"/>
                            <a:gd name="connsiteX95" fmla="*/ 1376 w 1375"/>
                            <a:gd name="connsiteY95" fmla="*/ 0 h 1904"/>
                            <a:gd name="connsiteX96" fmla="*/ 1376 w 1375"/>
                            <a:gd name="connsiteY96" fmla="*/ 0 h 1904"/>
                            <a:gd name="connsiteX97" fmla="*/ 1376 w 1375"/>
                            <a:gd name="connsiteY97" fmla="*/ 0 h 1904"/>
                            <a:gd name="connsiteX98" fmla="*/ 1376 w 1375"/>
                            <a:gd name="connsiteY98" fmla="*/ 0 h 1904"/>
                            <a:gd name="connsiteX99" fmla="*/ 1376 w 1375"/>
                            <a:gd name="connsiteY99" fmla="*/ 0 h 1904"/>
                            <a:gd name="connsiteX100" fmla="*/ 1376 w 1375"/>
                            <a:gd name="connsiteY100" fmla="*/ 0 h 1904"/>
                            <a:gd name="connsiteX101" fmla="*/ 1376 w 1375"/>
                            <a:gd name="connsiteY101" fmla="*/ 0 h 1904"/>
                            <a:gd name="connsiteX102" fmla="*/ 1376 w 1375"/>
                            <a:gd name="connsiteY102" fmla="*/ 0 h 1904"/>
                            <a:gd name="connsiteX103" fmla="*/ 1376 w 1375"/>
                            <a:gd name="connsiteY103" fmla="*/ 0 h 1904"/>
                            <a:gd name="connsiteX104" fmla="*/ 1376 w 1375"/>
                            <a:gd name="connsiteY104" fmla="*/ 0 h 1904"/>
                            <a:gd name="connsiteX105" fmla="*/ 1376 w 1375"/>
                            <a:gd name="connsiteY105" fmla="*/ 0 h 1904"/>
                            <a:gd name="connsiteX106" fmla="*/ 1376 w 1375"/>
                            <a:gd name="connsiteY106" fmla="*/ 0 h 1904"/>
                            <a:gd name="connsiteX107" fmla="*/ 1376 w 1375"/>
                            <a:gd name="connsiteY107" fmla="*/ 0 h 1904"/>
                            <a:gd name="connsiteX108" fmla="*/ 1376 w 1375"/>
                            <a:gd name="connsiteY108" fmla="*/ 0 h 1904"/>
                            <a:gd name="connsiteX109" fmla="*/ 1376 w 1375"/>
                            <a:gd name="connsiteY109" fmla="*/ 0 h 1904"/>
                            <a:gd name="connsiteX110" fmla="*/ 1376 w 1375"/>
                            <a:gd name="connsiteY110" fmla="*/ 0 h 1904"/>
                            <a:gd name="connsiteX111" fmla="*/ 1376 w 1375"/>
                            <a:gd name="connsiteY111" fmla="*/ 0 h 1904"/>
                            <a:gd name="connsiteX112" fmla="*/ 1376 w 1375"/>
                            <a:gd name="connsiteY112" fmla="*/ 0 h 1904"/>
                            <a:gd name="connsiteX113" fmla="*/ 1376 w 1375"/>
                            <a:gd name="connsiteY113" fmla="*/ 0 h 1904"/>
                            <a:gd name="connsiteX114" fmla="*/ 1376 w 1375"/>
                            <a:gd name="connsiteY114" fmla="*/ 0 h 1904"/>
                            <a:gd name="connsiteX115" fmla="*/ 1376 w 1375"/>
                            <a:gd name="connsiteY115" fmla="*/ 0 h 1904"/>
                            <a:gd name="connsiteX116" fmla="*/ 1376 w 1375"/>
                            <a:gd name="connsiteY116" fmla="*/ 0 h 1904"/>
                            <a:gd name="connsiteX117" fmla="*/ 1376 w 1375"/>
                            <a:gd name="connsiteY117" fmla="*/ 0 h 1904"/>
                            <a:gd name="connsiteX118" fmla="*/ 423 w 1375"/>
                            <a:gd name="connsiteY118" fmla="*/ 1905 h 1904"/>
                            <a:gd name="connsiteX119" fmla="*/ 423 w 1375"/>
                            <a:gd name="connsiteY119" fmla="*/ 1905 h 1904"/>
                            <a:gd name="connsiteX120" fmla="*/ 423 w 1375"/>
                            <a:gd name="connsiteY120" fmla="*/ 1905 h 1904"/>
                            <a:gd name="connsiteX121" fmla="*/ 423 w 1375"/>
                            <a:gd name="connsiteY121" fmla="*/ 1905 h 1904"/>
                            <a:gd name="connsiteX122" fmla="*/ 423 w 1375"/>
                            <a:gd name="connsiteY122" fmla="*/ 1905 h 1904"/>
                            <a:gd name="connsiteX123" fmla="*/ 423 w 1375"/>
                            <a:gd name="connsiteY123" fmla="*/ 1905 h 1904"/>
                            <a:gd name="connsiteX124" fmla="*/ 423 w 1375"/>
                            <a:gd name="connsiteY124" fmla="*/ 1905 h 1904"/>
                            <a:gd name="connsiteX125" fmla="*/ 423 w 1375"/>
                            <a:gd name="connsiteY125" fmla="*/ 1905 h 1904"/>
                            <a:gd name="connsiteX126" fmla="*/ 423 w 1375"/>
                            <a:gd name="connsiteY126" fmla="*/ 1905 h 1904"/>
                            <a:gd name="connsiteX127" fmla="*/ 423 w 1375"/>
                            <a:gd name="connsiteY127" fmla="*/ 1905 h 1904"/>
                            <a:gd name="connsiteX128" fmla="*/ 423 w 1375"/>
                            <a:gd name="connsiteY128" fmla="*/ 1905 h 1904"/>
                            <a:gd name="connsiteX129" fmla="*/ 1376 w 1375"/>
                            <a:gd name="connsiteY129" fmla="*/ 0 h 1904"/>
                            <a:gd name="connsiteX130" fmla="*/ 1376 w 1375"/>
                            <a:gd name="connsiteY130" fmla="*/ 0 h 1904"/>
                            <a:gd name="connsiteX131" fmla="*/ 1376 w 1375"/>
                            <a:gd name="connsiteY131" fmla="*/ 0 h 1904"/>
                            <a:gd name="connsiteX132" fmla="*/ 1376 w 1375"/>
                            <a:gd name="connsiteY132" fmla="*/ 0 h 1904"/>
                            <a:gd name="connsiteX133" fmla="*/ 1376 w 1375"/>
                            <a:gd name="connsiteY133" fmla="*/ 0 h 1904"/>
                            <a:gd name="connsiteX134" fmla="*/ 1376 w 1375"/>
                            <a:gd name="connsiteY134" fmla="*/ 0 h 1904"/>
                            <a:gd name="connsiteX135" fmla="*/ 1376 w 1375"/>
                            <a:gd name="connsiteY135" fmla="*/ 0 h 1904"/>
                            <a:gd name="connsiteX136" fmla="*/ 1376 w 1375"/>
                            <a:gd name="connsiteY136" fmla="*/ 0 h 1904"/>
                            <a:gd name="connsiteX137" fmla="*/ 1376 w 1375"/>
                            <a:gd name="connsiteY137" fmla="*/ 0 h 1904"/>
                            <a:gd name="connsiteX138" fmla="*/ 1376 w 1375"/>
                            <a:gd name="connsiteY138" fmla="*/ 0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1375" h="1904">
                              <a:moveTo>
                                <a:pt x="423" y="1905"/>
                              </a:moveTo>
                              <a:cubicBezTo>
                                <a:pt x="423" y="1905"/>
                                <a:pt x="1376" y="1905"/>
                                <a:pt x="423" y="1905"/>
                              </a:cubicBezTo>
                              <a:cubicBezTo>
                                <a:pt x="1376" y="1905"/>
                                <a:pt x="1376" y="1905"/>
                                <a:pt x="423" y="1905"/>
                              </a:cubicBezTo>
                              <a:cubicBezTo>
                                <a:pt x="1376" y="1905"/>
                                <a:pt x="1376" y="1905"/>
                                <a:pt x="423" y="1905"/>
                              </a:cubicBezTo>
                              <a:cubicBezTo>
                                <a:pt x="1376" y="1905"/>
                                <a:pt x="1376" y="1905"/>
                                <a:pt x="1376" y="1905"/>
                              </a:cubicBezTo>
                              <a:cubicBezTo>
                                <a:pt x="1376" y="952"/>
                                <a:pt x="1376" y="952"/>
                                <a:pt x="423" y="1905"/>
                              </a:cubicBezTo>
                              <a:cubicBezTo>
                                <a:pt x="1376" y="952"/>
                                <a:pt x="1376" y="952"/>
                                <a:pt x="423" y="1905"/>
                              </a:cubicBezTo>
                              <a:cubicBezTo>
                                <a:pt x="1376" y="1905"/>
                                <a:pt x="1376" y="1905"/>
                                <a:pt x="1376" y="1905"/>
                              </a:cubicBezTo>
                              <a:cubicBezTo>
                                <a:pt x="1376" y="952"/>
                                <a:pt x="1376" y="952"/>
                                <a:pt x="423" y="1905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952"/>
                              </a:cubicBezTo>
                              <a:cubicBezTo>
                                <a:pt x="1376" y="952"/>
                                <a:pt x="1376" y="952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-529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ubicBezTo>
                                <a:pt x="423" y="952"/>
                                <a:pt x="423" y="952"/>
                                <a:pt x="423" y="1905"/>
                              </a:cubicBezTo>
                              <a:close/>
                              <a:moveTo>
                                <a:pt x="1376" y="0"/>
                              </a:move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lose/>
                              <a:moveTo>
                                <a:pt x="1376" y="0"/>
                              </a:moveTo>
                              <a:cubicBezTo>
                                <a:pt x="423" y="0"/>
                                <a:pt x="423" y="0"/>
                                <a:pt x="1376" y="0"/>
                              </a:cubicBezTo>
                              <a:cubicBezTo>
                                <a:pt x="423" y="0"/>
                                <a:pt x="423" y="0"/>
                                <a:pt x="1376" y="0"/>
                              </a:cubicBezTo>
                              <a:cubicBezTo>
                                <a:pt x="423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096" name="任意多边形: 形状 1979"/>
                      <p:cNvSpPr/>
                      <p:nvPr/>
                    </p:nvSpPr>
                    <p:spPr>
                      <a:xfrm>
                        <a:off x="4445317" y="3527107"/>
                        <a:ext cx="952" cy="1904"/>
                      </a:xfrm>
                      <a:custGeom>
                        <a:avLst/>
                        <a:gdLst>
                          <a:gd name="connsiteX0" fmla="*/ 0 w 952"/>
                          <a:gd name="connsiteY0" fmla="*/ 1905 h 1904"/>
                          <a:gd name="connsiteX1" fmla="*/ 0 w 952"/>
                          <a:gd name="connsiteY1" fmla="*/ 1905 h 1904"/>
                          <a:gd name="connsiteX2" fmla="*/ 0 w 952"/>
                          <a:gd name="connsiteY2" fmla="*/ 1905 h 1904"/>
                          <a:gd name="connsiteX3" fmla="*/ 0 w 952"/>
                          <a:gd name="connsiteY3" fmla="*/ 1905 h 1904"/>
                          <a:gd name="connsiteX4" fmla="*/ 0 w 952"/>
                          <a:gd name="connsiteY4" fmla="*/ 1905 h 1904"/>
                          <a:gd name="connsiteX5" fmla="*/ 0 w 952"/>
                          <a:gd name="connsiteY5" fmla="*/ 1905 h 1904"/>
                          <a:gd name="connsiteX6" fmla="*/ 0 w 952"/>
                          <a:gd name="connsiteY6" fmla="*/ 1905 h 1904"/>
                          <a:gd name="connsiteX7" fmla="*/ 0 w 952"/>
                          <a:gd name="connsiteY7" fmla="*/ 1905 h 1904"/>
                          <a:gd name="connsiteX8" fmla="*/ 0 w 952"/>
                          <a:gd name="connsiteY8" fmla="*/ 1905 h 1904"/>
                          <a:gd name="connsiteX9" fmla="*/ 0 w 952"/>
                          <a:gd name="connsiteY9" fmla="*/ 1905 h 1904"/>
                          <a:gd name="connsiteX10" fmla="*/ 0 w 952"/>
                          <a:gd name="connsiteY10" fmla="*/ 1905 h 1904"/>
                          <a:gd name="connsiteX11" fmla="*/ 0 w 952"/>
                          <a:gd name="connsiteY11" fmla="*/ 1905 h 1904"/>
                          <a:gd name="connsiteX12" fmla="*/ 0 w 952"/>
                          <a:gd name="connsiteY12" fmla="*/ 1905 h 1904"/>
                          <a:gd name="connsiteX13" fmla="*/ 953 w 952"/>
                          <a:gd name="connsiteY13" fmla="*/ 952 h 1904"/>
                          <a:gd name="connsiteX14" fmla="*/ 953 w 952"/>
                          <a:gd name="connsiteY14" fmla="*/ 952 h 1904"/>
                          <a:gd name="connsiteX15" fmla="*/ 953 w 952"/>
                          <a:gd name="connsiteY15" fmla="*/ 952 h 1904"/>
                          <a:gd name="connsiteX16" fmla="*/ 953 w 952"/>
                          <a:gd name="connsiteY16" fmla="*/ 952 h 1904"/>
                          <a:gd name="connsiteX17" fmla="*/ 953 w 952"/>
                          <a:gd name="connsiteY17" fmla="*/ 952 h 1904"/>
                          <a:gd name="connsiteX18" fmla="*/ 953 w 952"/>
                          <a:gd name="connsiteY18" fmla="*/ 952 h 1904"/>
                          <a:gd name="connsiteX19" fmla="*/ 953 w 952"/>
                          <a:gd name="connsiteY19" fmla="*/ 952 h 1904"/>
                          <a:gd name="connsiteX20" fmla="*/ 953 w 952"/>
                          <a:gd name="connsiteY20" fmla="*/ 952 h 1904"/>
                          <a:gd name="connsiteX21" fmla="*/ 953 w 952"/>
                          <a:gd name="connsiteY21" fmla="*/ 952 h 1904"/>
                          <a:gd name="connsiteX22" fmla="*/ 953 w 952"/>
                          <a:gd name="connsiteY22" fmla="*/ 952 h 1904"/>
                          <a:gd name="connsiteX23" fmla="*/ 953 w 952"/>
                          <a:gd name="connsiteY23" fmla="*/ 952 h 1904"/>
                          <a:gd name="connsiteX24" fmla="*/ 953 w 952"/>
                          <a:gd name="connsiteY24" fmla="*/ 952 h 1904"/>
                          <a:gd name="connsiteX25" fmla="*/ 953 w 952"/>
                          <a:gd name="connsiteY25" fmla="*/ 952 h 1904"/>
                          <a:gd name="connsiteX26" fmla="*/ 953 w 952"/>
                          <a:gd name="connsiteY26" fmla="*/ 952 h 1904"/>
                          <a:gd name="connsiteX27" fmla="*/ 953 w 952"/>
                          <a:gd name="connsiteY27" fmla="*/ 952 h 1904"/>
                          <a:gd name="connsiteX28" fmla="*/ 953 w 952"/>
                          <a:gd name="connsiteY28" fmla="*/ 952 h 1904"/>
                          <a:gd name="connsiteX29" fmla="*/ 953 w 952"/>
                          <a:gd name="connsiteY29" fmla="*/ 952 h 1904"/>
                          <a:gd name="connsiteX30" fmla="*/ 953 w 952"/>
                          <a:gd name="connsiteY30" fmla="*/ 952 h 1904"/>
                          <a:gd name="connsiteX31" fmla="*/ 953 w 952"/>
                          <a:gd name="connsiteY31" fmla="*/ 952 h 1904"/>
                          <a:gd name="connsiteX32" fmla="*/ 0 w 952"/>
                          <a:gd name="connsiteY32" fmla="*/ 0 h 1904"/>
                          <a:gd name="connsiteX33" fmla="*/ 0 w 952"/>
                          <a:gd name="connsiteY33" fmla="*/ 0 h 1904"/>
                          <a:gd name="connsiteX34" fmla="*/ 0 w 952"/>
                          <a:gd name="connsiteY34" fmla="*/ 0 h 1904"/>
                          <a:gd name="connsiteX35" fmla="*/ 0 w 952"/>
                          <a:gd name="connsiteY35" fmla="*/ 0 h 1904"/>
                          <a:gd name="connsiteX36" fmla="*/ 0 w 952"/>
                          <a:gd name="connsiteY36" fmla="*/ 0 h 1904"/>
                          <a:gd name="connsiteX37" fmla="*/ 0 w 952"/>
                          <a:gd name="connsiteY37" fmla="*/ 0 h 1904"/>
                          <a:gd name="connsiteX38" fmla="*/ 0 w 952"/>
                          <a:gd name="connsiteY38" fmla="*/ 0 h 1904"/>
                          <a:gd name="connsiteX39" fmla="*/ 0 w 952"/>
                          <a:gd name="connsiteY39" fmla="*/ 0 h 1904"/>
                          <a:gd name="connsiteX40" fmla="*/ 0 w 952"/>
                          <a:gd name="connsiteY40" fmla="*/ 0 h 1904"/>
                          <a:gd name="connsiteX41" fmla="*/ 0 w 952"/>
                          <a:gd name="connsiteY41" fmla="*/ 0 h 1904"/>
                          <a:gd name="connsiteX42" fmla="*/ 0 w 952"/>
                          <a:gd name="connsiteY42" fmla="*/ 0 h 1904"/>
                          <a:gd name="connsiteX43" fmla="*/ 0 w 952"/>
                          <a:gd name="connsiteY43" fmla="*/ 0 h 1904"/>
                          <a:gd name="connsiteX44" fmla="*/ 0 w 952"/>
                          <a:gd name="connsiteY44" fmla="*/ 0 h 1904"/>
                          <a:gd name="connsiteX45" fmla="*/ 0 w 952"/>
                          <a:gd name="connsiteY45" fmla="*/ 0 h 1904"/>
                          <a:gd name="connsiteX46" fmla="*/ 0 w 952"/>
                          <a:gd name="connsiteY46" fmla="*/ 0 h 1904"/>
                          <a:gd name="connsiteX47" fmla="*/ 0 w 952"/>
                          <a:gd name="connsiteY47" fmla="*/ 0 h 1904"/>
                          <a:gd name="connsiteX48" fmla="*/ 0 w 952"/>
                          <a:gd name="connsiteY48" fmla="*/ 0 h 1904"/>
                          <a:gd name="connsiteX49" fmla="*/ 0 w 952"/>
                          <a:gd name="connsiteY49" fmla="*/ 0 h 1904"/>
                          <a:gd name="connsiteX50" fmla="*/ 0 w 952"/>
                          <a:gd name="connsiteY50" fmla="*/ 0 h 1904"/>
                          <a:gd name="connsiteX51" fmla="*/ 0 w 952"/>
                          <a:gd name="connsiteY51" fmla="*/ 0 h 1904"/>
                          <a:gd name="connsiteX52" fmla="*/ 0 w 952"/>
                          <a:gd name="connsiteY52" fmla="*/ 0 h 1904"/>
                          <a:gd name="connsiteX53" fmla="*/ 0 w 952"/>
                          <a:gd name="connsiteY53" fmla="*/ 0 h 1904"/>
                          <a:gd name="connsiteX54" fmla="*/ 0 w 952"/>
                          <a:gd name="connsiteY54" fmla="*/ 0 h 1904"/>
                          <a:gd name="connsiteX55" fmla="*/ 0 w 952"/>
                          <a:gd name="connsiteY55" fmla="*/ 0 h 1904"/>
                          <a:gd name="connsiteX56" fmla="*/ 0 w 952"/>
                          <a:gd name="connsiteY56" fmla="*/ 0 h 1904"/>
                          <a:gd name="connsiteX57" fmla="*/ 0 w 952"/>
                          <a:gd name="connsiteY57" fmla="*/ 0 h 1904"/>
                          <a:gd name="connsiteX58" fmla="*/ 0 w 952"/>
                          <a:gd name="connsiteY58" fmla="*/ 0 h 1904"/>
                          <a:gd name="connsiteX59" fmla="*/ 0 w 952"/>
                          <a:gd name="connsiteY59" fmla="*/ 0 h 1904"/>
                          <a:gd name="connsiteX60" fmla="*/ 0 w 952"/>
                          <a:gd name="connsiteY60" fmla="*/ 0 h 1904"/>
                          <a:gd name="connsiteX61" fmla="*/ 0 w 952"/>
                          <a:gd name="connsiteY61" fmla="*/ 1905 h 1904"/>
                          <a:gd name="connsiteX62" fmla="*/ 0 w 952"/>
                          <a:gd name="connsiteY62" fmla="*/ 1905 h 1904"/>
                          <a:gd name="connsiteX63" fmla="*/ 0 w 952"/>
                          <a:gd name="connsiteY63" fmla="*/ 1905 h 1904"/>
                          <a:gd name="connsiteX64" fmla="*/ 0 w 952"/>
                          <a:gd name="connsiteY64" fmla="*/ 1905 h 1904"/>
                          <a:gd name="connsiteX65" fmla="*/ 0 w 952"/>
                          <a:gd name="connsiteY65" fmla="*/ 1905 h 1904"/>
                          <a:gd name="connsiteX66" fmla="*/ 0 w 952"/>
                          <a:gd name="connsiteY66" fmla="*/ 1905 h 1904"/>
                          <a:gd name="connsiteX67" fmla="*/ 0 w 952"/>
                          <a:gd name="connsiteY67" fmla="*/ 1905 h 1904"/>
                          <a:gd name="connsiteX68" fmla="*/ 0 w 952"/>
                          <a:gd name="connsiteY68" fmla="*/ 1905 h 1904"/>
                          <a:gd name="connsiteX69" fmla="*/ 0 w 952"/>
                          <a:gd name="connsiteY69" fmla="*/ 1905 h 1904"/>
                          <a:gd name="connsiteX70" fmla="*/ 0 w 952"/>
                          <a:gd name="connsiteY70" fmla="*/ 1905 h 1904"/>
                          <a:gd name="connsiteX71" fmla="*/ 0 w 952"/>
                          <a:gd name="connsiteY71" fmla="*/ 1905 h 1904"/>
                          <a:gd name="connsiteX72" fmla="*/ 0 w 952"/>
                          <a:gd name="connsiteY72" fmla="*/ 1905 h 1904"/>
                          <a:gd name="connsiteX73" fmla="*/ 0 w 952"/>
                          <a:gd name="connsiteY73" fmla="*/ 952 h 1904"/>
                          <a:gd name="connsiteX74" fmla="*/ 0 w 952"/>
                          <a:gd name="connsiteY74" fmla="*/ 952 h 1904"/>
                          <a:gd name="connsiteX75" fmla="*/ 0 w 952"/>
                          <a:gd name="connsiteY75" fmla="*/ 952 h 1904"/>
                          <a:gd name="connsiteX76" fmla="*/ 0 w 952"/>
                          <a:gd name="connsiteY76" fmla="*/ 952 h 1904"/>
                          <a:gd name="connsiteX77" fmla="*/ 0 w 952"/>
                          <a:gd name="connsiteY77" fmla="*/ 952 h 1904"/>
                          <a:gd name="connsiteX78" fmla="*/ 0 w 952"/>
                          <a:gd name="connsiteY78" fmla="*/ 952 h 1904"/>
                          <a:gd name="connsiteX79" fmla="*/ 0 w 952"/>
                          <a:gd name="connsiteY79" fmla="*/ 952 h 1904"/>
                          <a:gd name="connsiteX80" fmla="*/ 0 w 952"/>
                          <a:gd name="connsiteY80" fmla="*/ 952 h 1904"/>
                          <a:gd name="connsiteX81" fmla="*/ 0 w 952"/>
                          <a:gd name="connsiteY81" fmla="*/ 952 h 1904"/>
                          <a:gd name="connsiteX82" fmla="*/ 0 w 952"/>
                          <a:gd name="connsiteY82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953" y="1905"/>
                              <a:pt x="953" y="1905"/>
                              <a:pt x="0" y="1905"/>
                            </a:cubicBezTo>
                            <a:cubicBezTo>
                              <a:pt x="953" y="1905"/>
                              <a:pt x="953" y="1905"/>
                              <a:pt x="0" y="1905"/>
                            </a:cubicBezTo>
                            <a:cubicBezTo>
                              <a:pt x="953" y="1905"/>
                              <a:pt x="953" y="1905"/>
                              <a:pt x="0" y="1905"/>
                            </a:cubicBezTo>
                            <a:cubicBezTo>
                              <a:pt x="953" y="952"/>
                              <a:pt x="953" y="952"/>
                              <a:pt x="0" y="1905"/>
                            </a:cubicBezTo>
                            <a:cubicBezTo>
                              <a:pt x="953" y="952"/>
                              <a:pt x="953" y="952"/>
                              <a:pt x="0" y="1905"/>
                            </a:cubicBezTo>
                            <a:cubicBezTo>
                              <a:pt x="953" y="952"/>
                              <a:pt x="953" y="952"/>
                              <a:pt x="0" y="1905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952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0" y="952"/>
                            </a:move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lose/>
                            <a:moveTo>
                              <a:pt x="0" y="952"/>
                            </a:move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1905"/>
                              <a:pt x="0" y="1905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097" name="图形 2"/>
                    <p:cNvGrpSpPr/>
                    <p:nvPr/>
                  </p:nvGrpSpPr>
                  <p:grpSpPr>
                    <a:xfrm>
                      <a:off x="4453889" y="3527107"/>
                      <a:ext cx="1905" cy="2857"/>
                      <a:chOff x="4453889" y="3527107"/>
                      <a:chExt cx="1905" cy="2857"/>
                    </a:xfrm>
                  </p:grpSpPr>
                  <p:grpSp>
                    <p:nvGrpSpPr>
                      <p:cNvPr id="2098" name="图形 2"/>
                      <p:cNvGrpSpPr/>
                      <p:nvPr/>
                    </p:nvGrpSpPr>
                    <p:grpSpPr>
                      <a:xfrm>
                        <a:off x="4453889" y="3527107"/>
                        <a:ext cx="1905" cy="1904"/>
                        <a:chOff x="4453889" y="3527107"/>
                        <a:chExt cx="1905" cy="1904"/>
                      </a:xfrm>
                    </p:grpSpPr>
                    <p:sp>
                      <p:nvSpPr>
                        <p:cNvPr id="2099" name="任意多边形: 形状 1982"/>
                        <p:cNvSpPr/>
                        <p:nvPr/>
                      </p:nvSpPr>
                      <p:spPr>
                        <a:xfrm>
                          <a:off x="4454842" y="35271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100" name="任意多边形: 形状 1983"/>
                        <p:cNvSpPr/>
                        <p:nvPr/>
                      </p:nvSpPr>
                      <p:spPr>
                        <a:xfrm>
                          <a:off x="4454842" y="35271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101" name="任意多边形: 形状 1984"/>
                        <p:cNvSpPr/>
                        <p:nvPr/>
                      </p:nvSpPr>
                      <p:spPr>
                        <a:xfrm>
                          <a:off x="4453889" y="3528059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952 w 952"/>
                            <a:gd name="connsiteY1" fmla="*/ 953 h 952"/>
                            <a:gd name="connsiteX2" fmla="*/ 952 w 952"/>
                            <a:gd name="connsiteY2" fmla="*/ 953 h 952"/>
                            <a:gd name="connsiteX3" fmla="*/ 952 w 952"/>
                            <a:gd name="connsiteY3" fmla="*/ 953 h 952"/>
                            <a:gd name="connsiteX4" fmla="*/ 952 w 952"/>
                            <a:gd name="connsiteY4" fmla="*/ 953 h 952"/>
                            <a:gd name="connsiteX5" fmla="*/ 952 w 952"/>
                            <a:gd name="connsiteY5" fmla="*/ 953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102" name="任意多边形: 形状 1985"/>
                        <p:cNvSpPr/>
                        <p:nvPr/>
                      </p:nvSpPr>
                      <p:spPr>
                        <a:xfrm>
                          <a:off x="4454128" y="3527107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952 h 952"/>
                            <a:gd name="connsiteX1" fmla="*/ 714 w 1666"/>
                            <a:gd name="connsiteY1" fmla="*/ 952 h 952"/>
                            <a:gd name="connsiteX2" fmla="*/ 714 w 1666"/>
                            <a:gd name="connsiteY2" fmla="*/ 952 h 952"/>
                            <a:gd name="connsiteX3" fmla="*/ 714 w 1666"/>
                            <a:gd name="connsiteY3" fmla="*/ 952 h 952"/>
                            <a:gd name="connsiteX4" fmla="*/ 1667 w 1666"/>
                            <a:gd name="connsiteY4" fmla="*/ 952 h 952"/>
                            <a:gd name="connsiteX5" fmla="*/ 714 w 1666"/>
                            <a:gd name="connsiteY5" fmla="*/ 952 h 952"/>
                            <a:gd name="connsiteX6" fmla="*/ 714 w 1666"/>
                            <a:gd name="connsiteY6" fmla="*/ 952 h 952"/>
                            <a:gd name="connsiteX7" fmla="*/ 1667 w 1666"/>
                            <a:gd name="connsiteY7" fmla="*/ 952 h 952"/>
                            <a:gd name="connsiteX8" fmla="*/ 714 w 1666"/>
                            <a:gd name="connsiteY8" fmla="*/ 952 h 952"/>
                            <a:gd name="connsiteX9" fmla="*/ 714 w 1666"/>
                            <a:gd name="connsiteY9" fmla="*/ 952 h 952"/>
                            <a:gd name="connsiteX10" fmla="*/ 1667 w 1666"/>
                            <a:gd name="connsiteY10" fmla="*/ 952 h 952"/>
                            <a:gd name="connsiteX11" fmla="*/ 1667 w 1666"/>
                            <a:gd name="connsiteY11" fmla="*/ 952 h 952"/>
                            <a:gd name="connsiteX12" fmla="*/ 1667 w 1666"/>
                            <a:gd name="connsiteY12" fmla="*/ 952 h 952"/>
                            <a:gd name="connsiteX13" fmla="*/ 1667 w 1666"/>
                            <a:gd name="connsiteY13" fmla="*/ 952 h 952"/>
                            <a:gd name="connsiteX14" fmla="*/ 1667 w 1666"/>
                            <a:gd name="connsiteY14" fmla="*/ 952 h 952"/>
                            <a:gd name="connsiteX15" fmla="*/ 1667 w 1666"/>
                            <a:gd name="connsiteY15" fmla="*/ 952 h 952"/>
                            <a:gd name="connsiteX16" fmla="*/ 1667 w 1666"/>
                            <a:gd name="connsiteY16" fmla="*/ 952 h 952"/>
                            <a:gd name="connsiteX17" fmla="*/ 1667 w 1666"/>
                            <a:gd name="connsiteY17" fmla="*/ 952 h 952"/>
                            <a:gd name="connsiteX18" fmla="*/ 1667 w 1666"/>
                            <a:gd name="connsiteY18" fmla="*/ 952 h 952"/>
                            <a:gd name="connsiteX19" fmla="*/ 1667 w 1666"/>
                            <a:gd name="connsiteY19" fmla="*/ 952 h 952"/>
                            <a:gd name="connsiteX20" fmla="*/ 1667 w 1666"/>
                            <a:gd name="connsiteY20" fmla="*/ 952 h 952"/>
                            <a:gd name="connsiteX21" fmla="*/ 1667 w 1666"/>
                            <a:gd name="connsiteY21" fmla="*/ 952 h 952"/>
                            <a:gd name="connsiteX22" fmla="*/ 1667 w 1666"/>
                            <a:gd name="connsiteY22" fmla="*/ 952 h 952"/>
                            <a:gd name="connsiteX23" fmla="*/ 1667 w 1666"/>
                            <a:gd name="connsiteY23" fmla="*/ 952 h 952"/>
                            <a:gd name="connsiteX24" fmla="*/ 1667 w 1666"/>
                            <a:gd name="connsiteY24" fmla="*/ 952 h 952"/>
                            <a:gd name="connsiteX25" fmla="*/ 1667 w 1666"/>
                            <a:gd name="connsiteY25" fmla="*/ 952 h 952"/>
                            <a:gd name="connsiteX26" fmla="*/ 1667 w 1666"/>
                            <a:gd name="connsiteY26" fmla="*/ 952 h 952"/>
                            <a:gd name="connsiteX27" fmla="*/ 1667 w 1666"/>
                            <a:gd name="connsiteY27" fmla="*/ 952 h 952"/>
                            <a:gd name="connsiteX28" fmla="*/ 1667 w 1666"/>
                            <a:gd name="connsiteY28" fmla="*/ 952 h 952"/>
                            <a:gd name="connsiteX29" fmla="*/ 1667 w 1666"/>
                            <a:gd name="connsiteY29" fmla="*/ 952 h 952"/>
                            <a:gd name="connsiteX30" fmla="*/ 1667 w 1666"/>
                            <a:gd name="connsiteY30" fmla="*/ 952 h 952"/>
                            <a:gd name="connsiteX31" fmla="*/ 1667 w 1666"/>
                            <a:gd name="connsiteY31" fmla="*/ 952 h 952"/>
                            <a:gd name="connsiteX32" fmla="*/ 1667 w 1666"/>
                            <a:gd name="connsiteY32" fmla="*/ 952 h 952"/>
                            <a:gd name="connsiteX33" fmla="*/ 1667 w 1666"/>
                            <a:gd name="connsiteY33" fmla="*/ 952 h 952"/>
                            <a:gd name="connsiteX34" fmla="*/ 1667 w 1666"/>
                            <a:gd name="connsiteY34" fmla="*/ 952 h 952"/>
                            <a:gd name="connsiteX35" fmla="*/ 1667 w 1666"/>
                            <a:gd name="connsiteY35" fmla="*/ 952 h 952"/>
                            <a:gd name="connsiteX36" fmla="*/ 1667 w 1666"/>
                            <a:gd name="connsiteY36" fmla="*/ 952 h 952"/>
                            <a:gd name="connsiteX37" fmla="*/ 1667 w 1666"/>
                            <a:gd name="connsiteY37" fmla="*/ 952 h 952"/>
                            <a:gd name="connsiteX38" fmla="*/ 1667 w 1666"/>
                            <a:gd name="connsiteY38" fmla="*/ 952 h 952"/>
                            <a:gd name="connsiteX39" fmla="*/ 1667 w 1666"/>
                            <a:gd name="connsiteY39" fmla="*/ 952 h 952"/>
                            <a:gd name="connsiteX40" fmla="*/ 1667 w 1666"/>
                            <a:gd name="connsiteY40" fmla="*/ 952 h 952"/>
                            <a:gd name="connsiteX41" fmla="*/ 1667 w 1666"/>
                            <a:gd name="connsiteY41" fmla="*/ 952 h 952"/>
                            <a:gd name="connsiteX42" fmla="*/ 1667 w 1666"/>
                            <a:gd name="connsiteY42" fmla="*/ 952 h 952"/>
                            <a:gd name="connsiteX43" fmla="*/ 1667 w 1666"/>
                            <a:gd name="connsiteY43" fmla="*/ 952 h 952"/>
                            <a:gd name="connsiteX44" fmla="*/ 1667 w 1666"/>
                            <a:gd name="connsiteY44" fmla="*/ 952 h 952"/>
                            <a:gd name="connsiteX45" fmla="*/ 1667 w 1666"/>
                            <a:gd name="connsiteY45" fmla="*/ 952 h 952"/>
                            <a:gd name="connsiteX46" fmla="*/ 1667 w 1666"/>
                            <a:gd name="connsiteY46" fmla="*/ 952 h 952"/>
                            <a:gd name="connsiteX47" fmla="*/ 1667 w 1666"/>
                            <a:gd name="connsiteY47" fmla="*/ 952 h 952"/>
                            <a:gd name="connsiteX48" fmla="*/ 1667 w 1666"/>
                            <a:gd name="connsiteY48" fmla="*/ 952 h 952"/>
                            <a:gd name="connsiteX49" fmla="*/ 1667 w 1666"/>
                            <a:gd name="connsiteY49" fmla="*/ 952 h 952"/>
                            <a:gd name="connsiteX50" fmla="*/ 1667 w 1666"/>
                            <a:gd name="connsiteY50" fmla="*/ 952 h 952"/>
                            <a:gd name="connsiteX51" fmla="*/ 1667 w 1666"/>
                            <a:gd name="connsiteY51" fmla="*/ 952 h 952"/>
                            <a:gd name="connsiteX52" fmla="*/ 1667 w 1666"/>
                            <a:gd name="connsiteY52" fmla="*/ 952 h 952"/>
                            <a:gd name="connsiteX53" fmla="*/ 1667 w 1666"/>
                            <a:gd name="connsiteY53" fmla="*/ 952 h 952"/>
                            <a:gd name="connsiteX54" fmla="*/ 1667 w 1666"/>
                            <a:gd name="connsiteY54" fmla="*/ 952 h 952"/>
                            <a:gd name="connsiteX55" fmla="*/ 1667 w 1666"/>
                            <a:gd name="connsiteY55" fmla="*/ 952 h 952"/>
                            <a:gd name="connsiteX56" fmla="*/ 1667 w 1666"/>
                            <a:gd name="connsiteY56" fmla="*/ 952 h 952"/>
                            <a:gd name="connsiteX57" fmla="*/ 1667 w 1666"/>
                            <a:gd name="connsiteY57" fmla="*/ 952 h 952"/>
                            <a:gd name="connsiteX58" fmla="*/ 1667 w 1666"/>
                            <a:gd name="connsiteY58" fmla="*/ 952 h 952"/>
                            <a:gd name="connsiteX59" fmla="*/ 1667 w 1666"/>
                            <a:gd name="connsiteY59" fmla="*/ 952 h 952"/>
                            <a:gd name="connsiteX60" fmla="*/ 1667 w 1666"/>
                            <a:gd name="connsiteY60" fmla="*/ 952 h 952"/>
                            <a:gd name="connsiteX61" fmla="*/ 1667 w 1666"/>
                            <a:gd name="connsiteY61" fmla="*/ 952 h 952"/>
                            <a:gd name="connsiteX62" fmla="*/ 1667 w 1666"/>
                            <a:gd name="connsiteY62" fmla="*/ 952 h 952"/>
                            <a:gd name="connsiteX63" fmla="*/ 1667 w 1666"/>
                            <a:gd name="connsiteY63" fmla="*/ 952 h 952"/>
                            <a:gd name="connsiteX64" fmla="*/ 1667 w 1666"/>
                            <a:gd name="connsiteY64" fmla="*/ 952 h 952"/>
                            <a:gd name="connsiteX65" fmla="*/ 1667 w 1666"/>
                            <a:gd name="connsiteY65" fmla="*/ 952 h 952"/>
                            <a:gd name="connsiteX66" fmla="*/ 1667 w 1666"/>
                            <a:gd name="connsiteY66" fmla="*/ 952 h 952"/>
                            <a:gd name="connsiteX67" fmla="*/ 1667 w 1666"/>
                            <a:gd name="connsiteY67" fmla="*/ 952 h 952"/>
                            <a:gd name="connsiteX68" fmla="*/ 1667 w 1666"/>
                            <a:gd name="connsiteY68" fmla="*/ 952 h 952"/>
                            <a:gd name="connsiteX69" fmla="*/ 1667 w 1666"/>
                            <a:gd name="connsiteY69" fmla="*/ 952 h 952"/>
                            <a:gd name="connsiteX70" fmla="*/ 1667 w 1666"/>
                            <a:gd name="connsiteY70" fmla="*/ 952 h 952"/>
                            <a:gd name="connsiteX71" fmla="*/ 1667 w 1666"/>
                            <a:gd name="connsiteY71" fmla="*/ 952 h 952"/>
                            <a:gd name="connsiteX72" fmla="*/ 1667 w 1666"/>
                            <a:gd name="connsiteY72" fmla="*/ 952 h 952"/>
                            <a:gd name="connsiteX73" fmla="*/ 1667 w 1666"/>
                            <a:gd name="connsiteY73" fmla="*/ 952 h 952"/>
                            <a:gd name="connsiteX74" fmla="*/ 1667 w 1666"/>
                            <a:gd name="connsiteY74" fmla="*/ 952 h 952"/>
                            <a:gd name="connsiteX75" fmla="*/ 1667 w 1666"/>
                            <a:gd name="connsiteY75" fmla="*/ 952 h 952"/>
                            <a:gd name="connsiteX76" fmla="*/ 1667 w 1666"/>
                            <a:gd name="connsiteY76" fmla="*/ 952 h 952"/>
                            <a:gd name="connsiteX77" fmla="*/ 1667 w 1666"/>
                            <a:gd name="connsiteY77" fmla="*/ 952 h 952"/>
                            <a:gd name="connsiteX78" fmla="*/ 1667 w 1666"/>
                            <a:gd name="connsiteY78" fmla="*/ 952 h 952"/>
                            <a:gd name="connsiteX79" fmla="*/ 1667 w 1666"/>
                            <a:gd name="connsiteY79" fmla="*/ 952 h 952"/>
                            <a:gd name="connsiteX80" fmla="*/ 1667 w 1666"/>
                            <a:gd name="connsiteY80" fmla="*/ 952 h 952"/>
                            <a:gd name="connsiteX81" fmla="*/ 1667 w 1666"/>
                            <a:gd name="connsiteY81" fmla="*/ 952 h 952"/>
                            <a:gd name="connsiteX82" fmla="*/ 1667 w 1666"/>
                            <a:gd name="connsiteY82" fmla="*/ 952 h 952"/>
                            <a:gd name="connsiteX83" fmla="*/ 1667 w 1666"/>
                            <a:gd name="connsiteY83" fmla="*/ 952 h 952"/>
                            <a:gd name="connsiteX84" fmla="*/ 1667 w 1666"/>
                            <a:gd name="connsiteY84" fmla="*/ 952 h 952"/>
                            <a:gd name="connsiteX85" fmla="*/ 1667 w 1666"/>
                            <a:gd name="connsiteY85" fmla="*/ 952 h 952"/>
                            <a:gd name="connsiteX86" fmla="*/ 1667 w 1666"/>
                            <a:gd name="connsiteY86" fmla="*/ 952 h 952"/>
                            <a:gd name="connsiteX87" fmla="*/ 1667 w 1666"/>
                            <a:gd name="connsiteY87" fmla="*/ 952 h 952"/>
                            <a:gd name="connsiteX88" fmla="*/ 1667 w 1666"/>
                            <a:gd name="connsiteY88" fmla="*/ 952 h 952"/>
                            <a:gd name="connsiteX89" fmla="*/ 1667 w 1666"/>
                            <a:gd name="connsiteY89" fmla="*/ 952 h 952"/>
                            <a:gd name="connsiteX90" fmla="*/ 1667 w 1666"/>
                            <a:gd name="connsiteY90" fmla="*/ 952 h 952"/>
                            <a:gd name="connsiteX91" fmla="*/ 1667 w 1666"/>
                            <a:gd name="connsiteY91" fmla="*/ 952 h 952"/>
                            <a:gd name="connsiteX92" fmla="*/ 1667 w 1666"/>
                            <a:gd name="connsiteY92" fmla="*/ 952 h 952"/>
                            <a:gd name="connsiteX93" fmla="*/ 1667 w 1666"/>
                            <a:gd name="connsiteY93" fmla="*/ 952 h 952"/>
                            <a:gd name="connsiteX94" fmla="*/ 1667 w 1666"/>
                            <a:gd name="connsiteY94" fmla="*/ 952 h 952"/>
                            <a:gd name="connsiteX95" fmla="*/ 1667 w 1666"/>
                            <a:gd name="connsiteY95" fmla="*/ 952 h 952"/>
                            <a:gd name="connsiteX96" fmla="*/ 1667 w 1666"/>
                            <a:gd name="connsiteY96" fmla="*/ 952 h 952"/>
                            <a:gd name="connsiteX97" fmla="*/ 1667 w 1666"/>
                            <a:gd name="connsiteY97" fmla="*/ 952 h 952"/>
                            <a:gd name="connsiteX98" fmla="*/ 1667 w 1666"/>
                            <a:gd name="connsiteY98" fmla="*/ 952 h 952"/>
                            <a:gd name="connsiteX99" fmla="*/ 1667 w 1666"/>
                            <a:gd name="connsiteY99" fmla="*/ 952 h 952"/>
                            <a:gd name="connsiteX100" fmla="*/ 1667 w 1666"/>
                            <a:gd name="connsiteY100" fmla="*/ 952 h 952"/>
                            <a:gd name="connsiteX101" fmla="*/ 1667 w 1666"/>
                            <a:gd name="connsiteY101" fmla="*/ 952 h 952"/>
                            <a:gd name="connsiteX102" fmla="*/ 1667 w 1666"/>
                            <a:gd name="connsiteY102" fmla="*/ 952 h 952"/>
                            <a:gd name="connsiteX103" fmla="*/ 1667 w 1666"/>
                            <a:gd name="connsiteY103" fmla="*/ 952 h 952"/>
                            <a:gd name="connsiteX104" fmla="*/ 1667 w 1666"/>
                            <a:gd name="connsiteY104" fmla="*/ 952 h 952"/>
                            <a:gd name="connsiteX105" fmla="*/ 1667 w 1666"/>
                            <a:gd name="connsiteY105" fmla="*/ 952 h 952"/>
                            <a:gd name="connsiteX106" fmla="*/ 1667 w 1666"/>
                            <a:gd name="connsiteY106" fmla="*/ 952 h 952"/>
                            <a:gd name="connsiteX107" fmla="*/ 1667 w 1666"/>
                            <a:gd name="connsiteY107" fmla="*/ 952 h 952"/>
                            <a:gd name="connsiteX108" fmla="*/ 1667 w 1666"/>
                            <a:gd name="connsiteY108" fmla="*/ 952 h 952"/>
                            <a:gd name="connsiteX109" fmla="*/ 1667 w 1666"/>
                            <a:gd name="connsiteY109" fmla="*/ 952 h 952"/>
                            <a:gd name="connsiteX110" fmla="*/ 1667 w 1666"/>
                            <a:gd name="connsiteY110" fmla="*/ 952 h 952"/>
                            <a:gd name="connsiteX111" fmla="*/ 1667 w 1666"/>
                            <a:gd name="connsiteY111" fmla="*/ 952 h 952"/>
                            <a:gd name="connsiteX112" fmla="*/ 1667 w 1666"/>
                            <a:gd name="connsiteY112" fmla="*/ 952 h 952"/>
                            <a:gd name="connsiteX113" fmla="*/ 1667 w 1666"/>
                            <a:gd name="connsiteY113" fmla="*/ 952 h 952"/>
                            <a:gd name="connsiteX114" fmla="*/ 1667 w 1666"/>
                            <a:gd name="connsiteY114" fmla="*/ 952 h 952"/>
                            <a:gd name="connsiteX115" fmla="*/ 1667 w 1666"/>
                            <a:gd name="connsiteY115" fmla="*/ 952 h 952"/>
                            <a:gd name="connsiteX116" fmla="*/ 1667 w 1666"/>
                            <a:gd name="connsiteY116" fmla="*/ 952 h 952"/>
                            <a:gd name="connsiteX117" fmla="*/ 714 w 1666"/>
                            <a:gd name="connsiteY117" fmla="*/ 952 h 952"/>
                            <a:gd name="connsiteX118" fmla="*/ 714 w 1666"/>
                            <a:gd name="connsiteY118" fmla="*/ 952 h 952"/>
                            <a:gd name="connsiteX119" fmla="*/ 714 w 1666"/>
                            <a:gd name="connsiteY119" fmla="*/ 952 h 952"/>
                            <a:gd name="connsiteX120" fmla="*/ 714 w 1666"/>
                            <a:gd name="connsiteY120" fmla="*/ 952 h 952"/>
                            <a:gd name="connsiteX121" fmla="*/ 714 w 1666"/>
                            <a:gd name="connsiteY121" fmla="*/ 952 h 952"/>
                            <a:gd name="connsiteX122" fmla="*/ 714 w 1666"/>
                            <a:gd name="connsiteY122" fmla="*/ 952 h 952"/>
                            <a:gd name="connsiteX123" fmla="*/ 714 w 1666"/>
                            <a:gd name="connsiteY123" fmla="*/ 952 h 952"/>
                            <a:gd name="connsiteX124" fmla="*/ 714 w 1666"/>
                            <a:gd name="connsiteY124" fmla="*/ 952 h 952"/>
                            <a:gd name="connsiteX125" fmla="*/ 714 w 1666"/>
                            <a:gd name="connsiteY125" fmla="*/ 952 h 952"/>
                            <a:gd name="connsiteX126" fmla="*/ 714 w 1666"/>
                            <a:gd name="connsiteY126" fmla="*/ 952 h 952"/>
                            <a:gd name="connsiteX127" fmla="*/ 714 w 1666"/>
                            <a:gd name="connsiteY127" fmla="*/ 952 h 952"/>
                            <a:gd name="connsiteX128" fmla="*/ 714 w 1666"/>
                            <a:gd name="connsiteY128" fmla="*/ 952 h 952"/>
                            <a:gd name="connsiteX129" fmla="*/ 714 w 1666"/>
                            <a:gd name="connsiteY129" fmla="*/ 0 h 952"/>
                            <a:gd name="connsiteX130" fmla="*/ 714 w 1666"/>
                            <a:gd name="connsiteY130" fmla="*/ 0 h 952"/>
                            <a:gd name="connsiteX131" fmla="*/ 714 w 1666"/>
                            <a:gd name="connsiteY131" fmla="*/ 0 h 952"/>
                            <a:gd name="connsiteX132" fmla="*/ 714 w 1666"/>
                            <a:gd name="connsiteY132" fmla="*/ 0 h 952"/>
                            <a:gd name="connsiteX133" fmla="*/ 714 w 1666"/>
                            <a:gd name="connsiteY133" fmla="*/ 0 h 952"/>
                            <a:gd name="connsiteX134" fmla="*/ 714 w 1666"/>
                            <a:gd name="connsiteY134" fmla="*/ 0 h 952"/>
                            <a:gd name="connsiteX135" fmla="*/ 714 w 1666"/>
                            <a:gd name="connsiteY135" fmla="*/ 0 h 952"/>
                            <a:gd name="connsiteX136" fmla="*/ 714 w 1666"/>
                            <a:gd name="connsiteY136" fmla="*/ 0 h 952"/>
                            <a:gd name="connsiteX137" fmla="*/ 714 w 1666"/>
                            <a:gd name="connsiteY137" fmla="*/ 0 h 952"/>
                            <a:gd name="connsiteX138" fmla="*/ 714 w 1666"/>
                            <a:gd name="connsiteY138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952"/>
                              </a:move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1667" y="952"/>
                                <a:pt x="1667" y="952"/>
                                <a:pt x="1667" y="952"/>
                              </a:cubicBezTo>
                              <a:cubicBezTo>
                                <a:pt x="-238" y="0"/>
                                <a:pt x="714" y="0"/>
                                <a:pt x="714" y="952"/>
                              </a:cubicBezTo>
                              <a:cubicBezTo>
                                <a:pt x="-238" y="0"/>
                                <a:pt x="-238" y="0"/>
                                <a:pt x="714" y="952"/>
                              </a:cubicBezTo>
                              <a:cubicBezTo>
                                <a:pt x="714" y="0"/>
                                <a:pt x="-238" y="0"/>
                                <a:pt x="714" y="952"/>
                              </a:cubicBezTo>
                              <a:cubicBezTo>
                                <a:pt x="-238" y="0"/>
                                <a:pt x="-238" y="0"/>
                                <a:pt x="714" y="952"/>
                              </a:cubicBezTo>
                              <a:cubicBezTo>
                                <a:pt x="-238" y="0"/>
                                <a:pt x="-238" y="0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close/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DF5A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2103" name="任意多边形: 形状 1986"/>
                      <p:cNvSpPr/>
                      <p:nvPr/>
                    </p:nvSpPr>
                    <p:spPr>
                      <a:xfrm>
                        <a:off x="4453889" y="3528059"/>
                        <a:ext cx="952" cy="1905"/>
                      </a:xfrm>
                      <a:custGeom>
                        <a:avLst/>
                        <a:gdLst>
                          <a:gd name="connsiteX0" fmla="*/ 0 w 952"/>
                          <a:gd name="connsiteY0" fmla="*/ 1905 h 1905"/>
                          <a:gd name="connsiteX1" fmla="*/ 0 w 952"/>
                          <a:gd name="connsiteY1" fmla="*/ 1905 h 1905"/>
                          <a:gd name="connsiteX2" fmla="*/ 0 w 952"/>
                          <a:gd name="connsiteY2" fmla="*/ 1905 h 1905"/>
                          <a:gd name="connsiteX3" fmla="*/ 0 w 952"/>
                          <a:gd name="connsiteY3" fmla="*/ 1905 h 1905"/>
                          <a:gd name="connsiteX4" fmla="*/ 0 w 952"/>
                          <a:gd name="connsiteY4" fmla="*/ 1905 h 1905"/>
                          <a:gd name="connsiteX5" fmla="*/ 0 w 952"/>
                          <a:gd name="connsiteY5" fmla="*/ 1905 h 1905"/>
                          <a:gd name="connsiteX6" fmla="*/ 0 w 952"/>
                          <a:gd name="connsiteY6" fmla="*/ 1905 h 1905"/>
                          <a:gd name="connsiteX7" fmla="*/ 0 w 952"/>
                          <a:gd name="connsiteY7" fmla="*/ 1905 h 1905"/>
                          <a:gd name="connsiteX8" fmla="*/ 0 w 952"/>
                          <a:gd name="connsiteY8" fmla="*/ 1905 h 1905"/>
                          <a:gd name="connsiteX9" fmla="*/ 0 w 952"/>
                          <a:gd name="connsiteY9" fmla="*/ 1905 h 1905"/>
                          <a:gd name="connsiteX10" fmla="*/ 0 w 952"/>
                          <a:gd name="connsiteY10" fmla="*/ 1905 h 1905"/>
                          <a:gd name="connsiteX11" fmla="*/ 0 w 952"/>
                          <a:gd name="connsiteY11" fmla="*/ 1905 h 1905"/>
                          <a:gd name="connsiteX12" fmla="*/ 0 w 952"/>
                          <a:gd name="connsiteY12" fmla="*/ 1905 h 1905"/>
                          <a:gd name="connsiteX13" fmla="*/ 952 w 952"/>
                          <a:gd name="connsiteY13" fmla="*/ 953 h 1905"/>
                          <a:gd name="connsiteX14" fmla="*/ 952 w 952"/>
                          <a:gd name="connsiteY14" fmla="*/ 953 h 1905"/>
                          <a:gd name="connsiteX15" fmla="*/ 952 w 952"/>
                          <a:gd name="connsiteY15" fmla="*/ 953 h 1905"/>
                          <a:gd name="connsiteX16" fmla="*/ 952 w 952"/>
                          <a:gd name="connsiteY16" fmla="*/ 953 h 1905"/>
                          <a:gd name="connsiteX17" fmla="*/ 952 w 952"/>
                          <a:gd name="connsiteY17" fmla="*/ 953 h 1905"/>
                          <a:gd name="connsiteX18" fmla="*/ 952 w 952"/>
                          <a:gd name="connsiteY18" fmla="*/ 953 h 1905"/>
                          <a:gd name="connsiteX19" fmla="*/ 952 w 952"/>
                          <a:gd name="connsiteY19" fmla="*/ 953 h 1905"/>
                          <a:gd name="connsiteX20" fmla="*/ 952 w 952"/>
                          <a:gd name="connsiteY20" fmla="*/ 953 h 1905"/>
                          <a:gd name="connsiteX21" fmla="*/ 952 w 952"/>
                          <a:gd name="connsiteY21" fmla="*/ 953 h 1905"/>
                          <a:gd name="connsiteX22" fmla="*/ 952 w 952"/>
                          <a:gd name="connsiteY22" fmla="*/ 953 h 1905"/>
                          <a:gd name="connsiteX23" fmla="*/ 952 w 952"/>
                          <a:gd name="connsiteY23" fmla="*/ 953 h 1905"/>
                          <a:gd name="connsiteX24" fmla="*/ 952 w 952"/>
                          <a:gd name="connsiteY24" fmla="*/ 953 h 1905"/>
                          <a:gd name="connsiteX25" fmla="*/ 952 w 952"/>
                          <a:gd name="connsiteY25" fmla="*/ 953 h 1905"/>
                          <a:gd name="connsiteX26" fmla="*/ 952 w 952"/>
                          <a:gd name="connsiteY26" fmla="*/ 953 h 1905"/>
                          <a:gd name="connsiteX27" fmla="*/ 952 w 952"/>
                          <a:gd name="connsiteY27" fmla="*/ 953 h 1905"/>
                          <a:gd name="connsiteX28" fmla="*/ 952 w 952"/>
                          <a:gd name="connsiteY28" fmla="*/ 953 h 1905"/>
                          <a:gd name="connsiteX29" fmla="*/ 952 w 952"/>
                          <a:gd name="connsiteY29" fmla="*/ 953 h 1905"/>
                          <a:gd name="connsiteX30" fmla="*/ 952 w 952"/>
                          <a:gd name="connsiteY30" fmla="*/ 953 h 1905"/>
                          <a:gd name="connsiteX31" fmla="*/ 952 w 952"/>
                          <a:gd name="connsiteY31" fmla="*/ 953 h 1905"/>
                          <a:gd name="connsiteX32" fmla="*/ 0 w 952"/>
                          <a:gd name="connsiteY32" fmla="*/ 0 h 1905"/>
                          <a:gd name="connsiteX33" fmla="*/ 0 w 952"/>
                          <a:gd name="connsiteY33" fmla="*/ 0 h 1905"/>
                          <a:gd name="connsiteX34" fmla="*/ 0 w 952"/>
                          <a:gd name="connsiteY34" fmla="*/ 0 h 1905"/>
                          <a:gd name="connsiteX35" fmla="*/ 0 w 952"/>
                          <a:gd name="connsiteY35" fmla="*/ 0 h 1905"/>
                          <a:gd name="connsiteX36" fmla="*/ 0 w 952"/>
                          <a:gd name="connsiteY36" fmla="*/ 0 h 1905"/>
                          <a:gd name="connsiteX37" fmla="*/ 0 w 952"/>
                          <a:gd name="connsiteY37" fmla="*/ 0 h 1905"/>
                          <a:gd name="connsiteX38" fmla="*/ 0 w 952"/>
                          <a:gd name="connsiteY38" fmla="*/ 0 h 1905"/>
                          <a:gd name="connsiteX39" fmla="*/ 0 w 952"/>
                          <a:gd name="connsiteY39" fmla="*/ 0 h 1905"/>
                          <a:gd name="connsiteX40" fmla="*/ 0 w 952"/>
                          <a:gd name="connsiteY40" fmla="*/ 0 h 1905"/>
                          <a:gd name="connsiteX41" fmla="*/ 0 w 952"/>
                          <a:gd name="connsiteY41" fmla="*/ 0 h 1905"/>
                          <a:gd name="connsiteX42" fmla="*/ 0 w 952"/>
                          <a:gd name="connsiteY42" fmla="*/ 0 h 1905"/>
                          <a:gd name="connsiteX43" fmla="*/ 0 w 952"/>
                          <a:gd name="connsiteY43" fmla="*/ 0 h 1905"/>
                          <a:gd name="connsiteX44" fmla="*/ 0 w 952"/>
                          <a:gd name="connsiteY44" fmla="*/ 0 h 1905"/>
                          <a:gd name="connsiteX45" fmla="*/ 0 w 952"/>
                          <a:gd name="connsiteY45" fmla="*/ 0 h 1905"/>
                          <a:gd name="connsiteX46" fmla="*/ 0 w 952"/>
                          <a:gd name="connsiteY46" fmla="*/ 0 h 1905"/>
                          <a:gd name="connsiteX47" fmla="*/ 0 w 952"/>
                          <a:gd name="connsiteY47" fmla="*/ 0 h 1905"/>
                          <a:gd name="connsiteX48" fmla="*/ 0 w 952"/>
                          <a:gd name="connsiteY48" fmla="*/ 0 h 1905"/>
                          <a:gd name="connsiteX49" fmla="*/ 0 w 952"/>
                          <a:gd name="connsiteY49" fmla="*/ 0 h 1905"/>
                          <a:gd name="connsiteX50" fmla="*/ 0 w 952"/>
                          <a:gd name="connsiteY50" fmla="*/ 0 h 1905"/>
                          <a:gd name="connsiteX51" fmla="*/ 0 w 952"/>
                          <a:gd name="connsiteY51" fmla="*/ 0 h 1905"/>
                          <a:gd name="connsiteX52" fmla="*/ 0 w 952"/>
                          <a:gd name="connsiteY52" fmla="*/ 0 h 1905"/>
                          <a:gd name="connsiteX53" fmla="*/ 0 w 952"/>
                          <a:gd name="connsiteY53" fmla="*/ 0 h 1905"/>
                          <a:gd name="connsiteX54" fmla="*/ 0 w 952"/>
                          <a:gd name="connsiteY54" fmla="*/ 0 h 1905"/>
                          <a:gd name="connsiteX55" fmla="*/ 0 w 952"/>
                          <a:gd name="connsiteY55" fmla="*/ 0 h 1905"/>
                          <a:gd name="connsiteX56" fmla="*/ 0 w 952"/>
                          <a:gd name="connsiteY56" fmla="*/ 0 h 1905"/>
                          <a:gd name="connsiteX57" fmla="*/ 0 w 952"/>
                          <a:gd name="connsiteY57" fmla="*/ 0 h 1905"/>
                          <a:gd name="connsiteX58" fmla="*/ 0 w 952"/>
                          <a:gd name="connsiteY58" fmla="*/ 1905 h 1905"/>
                          <a:gd name="connsiteX59" fmla="*/ 0 w 952"/>
                          <a:gd name="connsiteY59" fmla="*/ 1905 h 1905"/>
                          <a:gd name="connsiteX60" fmla="*/ 0 w 952"/>
                          <a:gd name="connsiteY60" fmla="*/ 1905 h 1905"/>
                          <a:gd name="connsiteX61" fmla="*/ 0 w 952"/>
                          <a:gd name="connsiteY61" fmla="*/ 1905 h 1905"/>
                          <a:gd name="connsiteX62" fmla="*/ 0 w 952"/>
                          <a:gd name="connsiteY62" fmla="*/ 1905 h 1905"/>
                          <a:gd name="connsiteX63" fmla="*/ 0 w 952"/>
                          <a:gd name="connsiteY63" fmla="*/ 1905 h 1905"/>
                          <a:gd name="connsiteX64" fmla="*/ 0 w 952"/>
                          <a:gd name="connsiteY64" fmla="*/ 1905 h 1905"/>
                          <a:gd name="connsiteX65" fmla="*/ 0 w 952"/>
                          <a:gd name="connsiteY65" fmla="*/ 1905 h 1905"/>
                          <a:gd name="connsiteX66" fmla="*/ 0 w 952"/>
                          <a:gd name="connsiteY66" fmla="*/ 1905 h 1905"/>
                          <a:gd name="connsiteX67" fmla="*/ 0 w 952"/>
                          <a:gd name="connsiteY67" fmla="*/ 1905 h 1905"/>
                          <a:gd name="connsiteX68" fmla="*/ 0 w 952"/>
                          <a:gd name="connsiteY68" fmla="*/ 1905 h 1905"/>
                          <a:gd name="connsiteX69" fmla="*/ 0 w 952"/>
                          <a:gd name="connsiteY69" fmla="*/ 1905 h 1905"/>
                          <a:gd name="connsiteX70" fmla="*/ 0 w 952"/>
                          <a:gd name="connsiteY70" fmla="*/ 1905 h 1905"/>
                          <a:gd name="connsiteX71" fmla="*/ 0 w 952"/>
                          <a:gd name="connsiteY71" fmla="*/ 1905 h 1905"/>
                          <a:gd name="connsiteX72" fmla="*/ 0 w 952"/>
                          <a:gd name="connsiteY72" fmla="*/ 1905 h 1905"/>
                          <a:gd name="connsiteX73" fmla="*/ 0 w 952"/>
                          <a:gd name="connsiteY73" fmla="*/ 953 h 1905"/>
                          <a:gd name="connsiteX74" fmla="*/ 0 w 952"/>
                          <a:gd name="connsiteY74" fmla="*/ 953 h 1905"/>
                          <a:gd name="connsiteX75" fmla="*/ 0 w 952"/>
                          <a:gd name="connsiteY75" fmla="*/ 953 h 1905"/>
                          <a:gd name="connsiteX76" fmla="*/ 0 w 952"/>
                          <a:gd name="connsiteY76" fmla="*/ 953 h 1905"/>
                          <a:gd name="connsiteX77" fmla="*/ 0 w 952"/>
                          <a:gd name="connsiteY77" fmla="*/ 953 h 1905"/>
                          <a:gd name="connsiteX78" fmla="*/ 0 w 952"/>
                          <a:gd name="connsiteY78" fmla="*/ 1905 h 1905"/>
                          <a:gd name="connsiteX79" fmla="*/ 0 w 952"/>
                          <a:gd name="connsiteY79" fmla="*/ 1905 h 1905"/>
                          <a:gd name="connsiteX80" fmla="*/ 0 w 952"/>
                          <a:gd name="connsiteY80" fmla="*/ 1905 h 1905"/>
                          <a:gd name="connsiteX81" fmla="*/ 0 w 952"/>
                          <a:gd name="connsiteY81" fmla="*/ 1905 h 1905"/>
                          <a:gd name="connsiteX82" fmla="*/ 0 w 952"/>
                          <a:gd name="connsiteY82" fmla="*/ 1905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952" h="1905"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0" y="953"/>
                            </a:move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  <p:grpSp>
              <p:nvGrpSpPr>
                <p:cNvPr id="2104" name="图形 2"/>
                <p:cNvGrpSpPr/>
                <p:nvPr/>
              </p:nvGrpSpPr>
              <p:grpSpPr>
                <a:xfrm>
                  <a:off x="4397692" y="3535679"/>
                  <a:ext cx="9525" cy="50482"/>
                  <a:chOff x="4397692" y="3535679"/>
                  <a:chExt cx="9525" cy="50482"/>
                </a:xfrm>
              </p:grpSpPr>
              <p:grpSp>
                <p:nvGrpSpPr>
                  <p:cNvPr id="2105" name="图形 2"/>
                  <p:cNvGrpSpPr/>
                  <p:nvPr/>
                </p:nvGrpSpPr>
                <p:grpSpPr>
                  <a:xfrm>
                    <a:off x="4397692" y="3535679"/>
                    <a:ext cx="714" cy="12382"/>
                    <a:chOff x="4397692" y="3535679"/>
                    <a:chExt cx="714" cy="12382"/>
                  </a:xfrm>
                </p:grpSpPr>
                <p:sp>
                  <p:nvSpPr>
                    <p:cNvPr id="2106" name="任意多边形: 形状 1989"/>
                    <p:cNvSpPr/>
                    <p:nvPr/>
                  </p:nvSpPr>
                  <p:spPr>
                    <a:xfrm>
                      <a:off x="4397692" y="354139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07" name="任意多边形: 形状 1990"/>
                    <p:cNvSpPr/>
                    <p:nvPr/>
                  </p:nvSpPr>
                  <p:spPr>
                    <a:xfrm>
                      <a:off x="4397692" y="354234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08" name="任意多边形: 形状 1991"/>
                    <p:cNvSpPr/>
                    <p:nvPr/>
                  </p:nvSpPr>
                  <p:spPr>
                    <a:xfrm>
                      <a:off x="4397692" y="3545204"/>
                      <a:ext cx="714" cy="9525"/>
                    </a:xfrm>
                    <a:custGeom>
                      <a:avLst/>
                      <a:gdLst>
                        <a:gd name="connsiteX0" fmla="*/ 0 w 714"/>
                        <a:gd name="connsiteY0" fmla="*/ 0 h 9525"/>
                        <a:gd name="connsiteX1" fmla="*/ 0 w 714"/>
                        <a:gd name="connsiteY1" fmla="*/ 0 h 9525"/>
                        <a:gd name="connsiteX2" fmla="*/ 0 w 714"/>
                        <a:gd name="connsiteY2" fmla="*/ 0 h 9525"/>
                        <a:gd name="connsiteX3" fmla="*/ 0 w 714"/>
                        <a:gd name="connsiteY3" fmla="*/ 0 h 9525"/>
                        <a:gd name="connsiteX4" fmla="*/ 0 w 714"/>
                        <a:gd name="connsiteY4" fmla="*/ 0 h 9525"/>
                        <a:gd name="connsiteX5" fmla="*/ 0 w 714"/>
                        <a:gd name="connsiteY5" fmla="*/ 0 h 9525"/>
                        <a:gd name="connsiteX6" fmla="*/ 0 w 714"/>
                        <a:gd name="connsiteY6" fmla="*/ 0 h 9525"/>
                        <a:gd name="connsiteX7" fmla="*/ 0 w 714"/>
                        <a:gd name="connsiteY7" fmla="*/ 0 h 9525"/>
                        <a:gd name="connsiteX8" fmla="*/ 0 w 714"/>
                        <a:gd name="connsiteY8" fmla="*/ 0 h 9525"/>
                        <a:gd name="connsiteX9" fmla="*/ 0 w 714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09" name="任意多边形: 形状 1992"/>
                    <p:cNvSpPr/>
                    <p:nvPr/>
                  </p:nvSpPr>
                  <p:spPr>
                    <a:xfrm>
                      <a:off x="4397692" y="3535679"/>
                      <a:ext cx="714" cy="12382"/>
                    </a:xfrm>
                    <a:custGeom>
                      <a:avLst/>
                      <a:gdLst>
                        <a:gd name="connsiteX0" fmla="*/ 0 w 714"/>
                        <a:gd name="connsiteY0" fmla="*/ 9525 h 12382"/>
                        <a:gd name="connsiteX1" fmla="*/ 0 w 714"/>
                        <a:gd name="connsiteY1" fmla="*/ 9525 h 12382"/>
                        <a:gd name="connsiteX2" fmla="*/ 0 w 714"/>
                        <a:gd name="connsiteY2" fmla="*/ 9525 h 12382"/>
                        <a:gd name="connsiteX3" fmla="*/ 0 w 714"/>
                        <a:gd name="connsiteY3" fmla="*/ 9525 h 12382"/>
                        <a:gd name="connsiteX4" fmla="*/ 0 w 714"/>
                        <a:gd name="connsiteY4" fmla="*/ 9525 h 12382"/>
                        <a:gd name="connsiteX5" fmla="*/ 0 w 714"/>
                        <a:gd name="connsiteY5" fmla="*/ 8573 h 12382"/>
                        <a:gd name="connsiteX6" fmla="*/ 0 w 714"/>
                        <a:gd name="connsiteY6" fmla="*/ 8573 h 12382"/>
                        <a:gd name="connsiteX7" fmla="*/ 0 w 714"/>
                        <a:gd name="connsiteY7" fmla="*/ 8573 h 12382"/>
                        <a:gd name="connsiteX8" fmla="*/ 0 w 714"/>
                        <a:gd name="connsiteY8" fmla="*/ 8573 h 12382"/>
                        <a:gd name="connsiteX9" fmla="*/ 0 w 714"/>
                        <a:gd name="connsiteY9" fmla="*/ 8573 h 12382"/>
                        <a:gd name="connsiteX10" fmla="*/ 0 w 714"/>
                        <a:gd name="connsiteY10" fmla="*/ 8573 h 12382"/>
                        <a:gd name="connsiteX11" fmla="*/ 0 w 714"/>
                        <a:gd name="connsiteY11" fmla="*/ 8573 h 12382"/>
                        <a:gd name="connsiteX12" fmla="*/ 0 w 714"/>
                        <a:gd name="connsiteY12" fmla="*/ 8573 h 12382"/>
                        <a:gd name="connsiteX13" fmla="*/ 0 w 714"/>
                        <a:gd name="connsiteY13" fmla="*/ 8573 h 12382"/>
                        <a:gd name="connsiteX14" fmla="*/ 0 w 714"/>
                        <a:gd name="connsiteY14" fmla="*/ 7620 h 12382"/>
                        <a:gd name="connsiteX15" fmla="*/ 0 w 714"/>
                        <a:gd name="connsiteY15" fmla="*/ 7620 h 12382"/>
                        <a:gd name="connsiteX16" fmla="*/ 0 w 714"/>
                        <a:gd name="connsiteY16" fmla="*/ 6667 h 12382"/>
                        <a:gd name="connsiteX17" fmla="*/ 0 w 714"/>
                        <a:gd name="connsiteY17" fmla="*/ 6667 h 12382"/>
                        <a:gd name="connsiteX18" fmla="*/ 0 w 714"/>
                        <a:gd name="connsiteY18" fmla="*/ 5715 h 12382"/>
                        <a:gd name="connsiteX19" fmla="*/ 0 w 714"/>
                        <a:gd name="connsiteY19" fmla="*/ 4763 h 12382"/>
                        <a:gd name="connsiteX20" fmla="*/ 0 w 714"/>
                        <a:gd name="connsiteY20" fmla="*/ 4763 h 12382"/>
                        <a:gd name="connsiteX21" fmla="*/ 0 w 714"/>
                        <a:gd name="connsiteY21" fmla="*/ 4763 h 12382"/>
                        <a:gd name="connsiteX22" fmla="*/ 0 w 714"/>
                        <a:gd name="connsiteY22" fmla="*/ 4763 h 12382"/>
                        <a:gd name="connsiteX23" fmla="*/ 0 w 714"/>
                        <a:gd name="connsiteY23" fmla="*/ 4763 h 12382"/>
                        <a:gd name="connsiteX24" fmla="*/ 0 w 714"/>
                        <a:gd name="connsiteY24" fmla="*/ 4763 h 12382"/>
                        <a:gd name="connsiteX25" fmla="*/ 0 w 714"/>
                        <a:gd name="connsiteY25" fmla="*/ 4763 h 12382"/>
                        <a:gd name="connsiteX26" fmla="*/ 0 w 714"/>
                        <a:gd name="connsiteY26" fmla="*/ 4763 h 12382"/>
                        <a:gd name="connsiteX27" fmla="*/ 0 w 714"/>
                        <a:gd name="connsiteY27" fmla="*/ 4763 h 12382"/>
                        <a:gd name="connsiteX28" fmla="*/ 0 w 714"/>
                        <a:gd name="connsiteY28" fmla="*/ 4763 h 12382"/>
                        <a:gd name="connsiteX29" fmla="*/ 0 w 714"/>
                        <a:gd name="connsiteY29" fmla="*/ 4763 h 12382"/>
                        <a:gd name="connsiteX30" fmla="*/ 0 w 714"/>
                        <a:gd name="connsiteY30" fmla="*/ 4763 h 12382"/>
                        <a:gd name="connsiteX31" fmla="*/ 0 w 714"/>
                        <a:gd name="connsiteY31" fmla="*/ 4763 h 12382"/>
                        <a:gd name="connsiteX32" fmla="*/ 0 w 714"/>
                        <a:gd name="connsiteY32" fmla="*/ 4763 h 12382"/>
                        <a:gd name="connsiteX33" fmla="*/ 0 w 714"/>
                        <a:gd name="connsiteY33" fmla="*/ 4763 h 12382"/>
                        <a:gd name="connsiteX34" fmla="*/ 0 w 714"/>
                        <a:gd name="connsiteY34" fmla="*/ 3810 h 12382"/>
                        <a:gd name="connsiteX35" fmla="*/ 0 w 714"/>
                        <a:gd name="connsiteY35" fmla="*/ 3810 h 12382"/>
                        <a:gd name="connsiteX36" fmla="*/ 0 w 714"/>
                        <a:gd name="connsiteY36" fmla="*/ 3810 h 12382"/>
                        <a:gd name="connsiteX37" fmla="*/ 0 w 714"/>
                        <a:gd name="connsiteY37" fmla="*/ 3810 h 12382"/>
                        <a:gd name="connsiteX38" fmla="*/ 0 w 714"/>
                        <a:gd name="connsiteY38" fmla="*/ 3810 h 12382"/>
                        <a:gd name="connsiteX39" fmla="*/ 0 w 714"/>
                        <a:gd name="connsiteY39" fmla="*/ 3810 h 12382"/>
                        <a:gd name="connsiteX40" fmla="*/ 0 w 714"/>
                        <a:gd name="connsiteY40" fmla="*/ 2858 h 12382"/>
                        <a:gd name="connsiteX41" fmla="*/ 0 w 714"/>
                        <a:gd name="connsiteY41" fmla="*/ 2858 h 12382"/>
                        <a:gd name="connsiteX42" fmla="*/ 0 w 714"/>
                        <a:gd name="connsiteY42" fmla="*/ 2858 h 12382"/>
                        <a:gd name="connsiteX43" fmla="*/ 0 w 714"/>
                        <a:gd name="connsiteY43" fmla="*/ 2858 h 12382"/>
                        <a:gd name="connsiteX44" fmla="*/ 0 w 714"/>
                        <a:gd name="connsiteY44" fmla="*/ 2858 h 12382"/>
                        <a:gd name="connsiteX45" fmla="*/ 0 w 714"/>
                        <a:gd name="connsiteY45" fmla="*/ 2858 h 12382"/>
                        <a:gd name="connsiteX46" fmla="*/ 0 w 714"/>
                        <a:gd name="connsiteY46" fmla="*/ 2858 h 12382"/>
                        <a:gd name="connsiteX47" fmla="*/ 0 w 714"/>
                        <a:gd name="connsiteY47" fmla="*/ 2858 h 12382"/>
                        <a:gd name="connsiteX48" fmla="*/ 0 w 714"/>
                        <a:gd name="connsiteY48" fmla="*/ 2858 h 12382"/>
                        <a:gd name="connsiteX49" fmla="*/ 0 w 714"/>
                        <a:gd name="connsiteY49" fmla="*/ 2858 h 12382"/>
                        <a:gd name="connsiteX50" fmla="*/ 0 w 714"/>
                        <a:gd name="connsiteY50" fmla="*/ 2858 h 12382"/>
                        <a:gd name="connsiteX51" fmla="*/ 0 w 714"/>
                        <a:gd name="connsiteY51" fmla="*/ 2858 h 12382"/>
                        <a:gd name="connsiteX52" fmla="*/ 0 w 714"/>
                        <a:gd name="connsiteY52" fmla="*/ 2858 h 12382"/>
                        <a:gd name="connsiteX53" fmla="*/ 0 w 714"/>
                        <a:gd name="connsiteY53" fmla="*/ 1905 h 12382"/>
                        <a:gd name="connsiteX54" fmla="*/ 0 w 714"/>
                        <a:gd name="connsiteY54" fmla="*/ 1905 h 12382"/>
                        <a:gd name="connsiteX55" fmla="*/ 0 w 714"/>
                        <a:gd name="connsiteY55" fmla="*/ 1905 h 12382"/>
                        <a:gd name="connsiteX56" fmla="*/ 0 w 714"/>
                        <a:gd name="connsiteY56" fmla="*/ 1905 h 12382"/>
                        <a:gd name="connsiteX57" fmla="*/ 0 w 714"/>
                        <a:gd name="connsiteY57" fmla="*/ 1905 h 12382"/>
                        <a:gd name="connsiteX58" fmla="*/ 0 w 714"/>
                        <a:gd name="connsiteY58" fmla="*/ 1905 h 12382"/>
                        <a:gd name="connsiteX59" fmla="*/ 0 w 714"/>
                        <a:gd name="connsiteY59" fmla="*/ 1905 h 12382"/>
                        <a:gd name="connsiteX60" fmla="*/ 0 w 714"/>
                        <a:gd name="connsiteY60" fmla="*/ 1905 h 12382"/>
                        <a:gd name="connsiteX61" fmla="*/ 0 w 714"/>
                        <a:gd name="connsiteY61" fmla="*/ 1905 h 12382"/>
                        <a:gd name="connsiteX62" fmla="*/ 0 w 714"/>
                        <a:gd name="connsiteY62" fmla="*/ 1905 h 12382"/>
                        <a:gd name="connsiteX63" fmla="*/ 0 w 714"/>
                        <a:gd name="connsiteY63" fmla="*/ 1905 h 12382"/>
                        <a:gd name="connsiteX64" fmla="*/ 0 w 714"/>
                        <a:gd name="connsiteY64" fmla="*/ 1905 h 12382"/>
                        <a:gd name="connsiteX65" fmla="*/ 0 w 714"/>
                        <a:gd name="connsiteY65" fmla="*/ 1905 h 12382"/>
                        <a:gd name="connsiteX66" fmla="*/ 0 w 714"/>
                        <a:gd name="connsiteY66" fmla="*/ 953 h 12382"/>
                        <a:gd name="connsiteX67" fmla="*/ 0 w 714"/>
                        <a:gd name="connsiteY67" fmla="*/ 953 h 12382"/>
                        <a:gd name="connsiteX68" fmla="*/ 0 w 714"/>
                        <a:gd name="connsiteY68" fmla="*/ 0 h 12382"/>
                        <a:gd name="connsiteX69" fmla="*/ 0 w 714"/>
                        <a:gd name="connsiteY69" fmla="*/ 0 h 12382"/>
                        <a:gd name="connsiteX70" fmla="*/ 0 w 714"/>
                        <a:gd name="connsiteY70" fmla="*/ 0 h 12382"/>
                        <a:gd name="connsiteX71" fmla="*/ 0 w 714"/>
                        <a:gd name="connsiteY71" fmla="*/ 0 h 12382"/>
                        <a:gd name="connsiteX72" fmla="*/ 0 w 714"/>
                        <a:gd name="connsiteY72" fmla="*/ 0 h 12382"/>
                        <a:gd name="connsiteX73" fmla="*/ 0 w 714"/>
                        <a:gd name="connsiteY73" fmla="*/ 0 h 12382"/>
                        <a:gd name="connsiteX74" fmla="*/ 0 w 714"/>
                        <a:gd name="connsiteY74" fmla="*/ 0 h 12382"/>
                        <a:gd name="connsiteX75" fmla="*/ 0 w 714"/>
                        <a:gd name="connsiteY75" fmla="*/ 0 h 12382"/>
                        <a:gd name="connsiteX76" fmla="*/ 0 w 714"/>
                        <a:gd name="connsiteY76" fmla="*/ 0 h 12382"/>
                        <a:gd name="connsiteX77" fmla="*/ 0 w 714"/>
                        <a:gd name="connsiteY77" fmla="*/ 953 h 12382"/>
                        <a:gd name="connsiteX78" fmla="*/ 0 w 714"/>
                        <a:gd name="connsiteY78" fmla="*/ 1905 h 12382"/>
                        <a:gd name="connsiteX79" fmla="*/ 0 w 714"/>
                        <a:gd name="connsiteY79" fmla="*/ 1905 h 12382"/>
                        <a:gd name="connsiteX80" fmla="*/ 0 w 714"/>
                        <a:gd name="connsiteY80" fmla="*/ 1905 h 12382"/>
                        <a:gd name="connsiteX81" fmla="*/ 0 w 714"/>
                        <a:gd name="connsiteY81" fmla="*/ 2858 h 12382"/>
                        <a:gd name="connsiteX82" fmla="*/ 0 w 714"/>
                        <a:gd name="connsiteY82" fmla="*/ 2858 h 12382"/>
                        <a:gd name="connsiteX83" fmla="*/ 0 w 714"/>
                        <a:gd name="connsiteY83" fmla="*/ 2858 h 12382"/>
                        <a:gd name="connsiteX84" fmla="*/ 0 w 714"/>
                        <a:gd name="connsiteY84" fmla="*/ 2858 h 12382"/>
                        <a:gd name="connsiteX85" fmla="*/ 0 w 714"/>
                        <a:gd name="connsiteY85" fmla="*/ 2858 h 12382"/>
                        <a:gd name="connsiteX86" fmla="*/ 0 w 714"/>
                        <a:gd name="connsiteY86" fmla="*/ 2858 h 12382"/>
                        <a:gd name="connsiteX87" fmla="*/ 0 w 714"/>
                        <a:gd name="connsiteY87" fmla="*/ 2858 h 12382"/>
                        <a:gd name="connsiteX88" fmla="*/ 0 w 714"/>
                        <a:gd name="connsiteY88" fmla="*/ 2858 h 12382"/>
                        <a:gd name="connsiteX89" fmla="*/ 0 w 714"/>
                        <a:gd name="connsiteY89" fmla="*/ 2858 h 12382"/>
                        <a:gd name="connsiteX90" fmla="*/ 0 w 714"/>
                        <a:gd name="connsiteY90" fmla="*/ 2858 h 12382"/>
                        <a:gd name="connsiteX91" fmla="*/ 0 w 714"/>
                        <a:gd name="connsiteY91" fmla="*/ 2858 h 12382"/>
                        <a:gd name="connsiteX92" fmla="*/ 0 w 714"/>
                        <a:gd name="connsiteY92" fmla="*/ 2858 h 12382"/>
                        <a:gd name="connsiteX93" fmla="*/ 0 w 714"/>
                        <a:gd name="connsiteY93" fmla="*/ 2858 h 12382"/>
                        <a:gd name="connsiteX94" fmla="*/ 0 w 714"/>
                        <a:gd name="connsiteY94" fmla="*/ 2858 h 12382"/>
                        <a:gd name="connsiteX95" fmla="*/ 0 w 714"/>
                        <a:gd name="connsiteY95" fmla="*/ 2858 h 12382"/>
                        <a:gd name="connsiteX96" fmla="*/ 0 w 714"/>
                        <a:gd name="connsiteY96" fmla="*/ 2858 h 12382"/>
                        <a:gd name="connsiteX97" fmla="*/ 0 w 714"/>
                        <a:gd name="connsiteY97" fmla="*/ 3810 h 12382"/>
                        <a:gd name="connsiteX98" fmla="*/ 0 w 714"/>
                        <a:gd name="connsiteY98" fmla="*/ 3810 h 12382"/>
                        <a:gd name="connsiteX99" fmla="*/ 0 w 714"/>
                        <a:gd name="connsiteY99" fmla="*/ 3810 h 12382"/>
                        <a:gd name="connsiteX100" fmla="*/ 0 w 714"/>
                        <a:gd name="connsiteY100" fmla="*/ 3810 h 12382"/>
                        <a:gd name="connsiteX101" fmla="*/ 0 w 714"/>
                        <a:gd name="connsiteY101" fmla="*/ 3810 h 12382"/>
                        <a:gd name="connsiteX102" fmla="*/ 0 w 714"/>
                        <a:gd name="connsiteY102" fmla="*/ 4763 h 12382"/>
                        <a:gd name="connsiteX103" fmla="*/ 0 w 714"/>
                        <a:gd name="connsiteY103" fmla="*/ 5715 h 12382"/>
                        <a:gd name="connsiteX104" fmla="*/ 0 w 714"/>
                        <a:gd name="connsiteY104" fmla="*/ 5715 h 12382"/>
                        <a:gd name="connsiteX105" fmla="*/ 0 w 714"/>
                        <a:gd name="connsiteY105" fmla="*/ 5715 h 12382"/>
                        <a:gd name="connsiteX106" fmla="*/ 0 w 714"/>
                        <a:gd name="connsiteY106" fmla="*/ 6667 h 12382"/>
                        <a:gd name="connsiteX107" fmla="*/ 0 w 714"/>
                        <a:gd name="connsiteY107" fmla="*/ 7620 h 12382"/>
                        <a:gd name="connsiteX108" fmla="*/ 0 w 714"/>
                        <a:gd name="connsiteY108" fmla="*/ 7620 h 12382"/>
                        <a:gd name="connsiteX109" fmla="*/ 0 w 714"/>
                        <a:gd name="connsiteY109" fmla="*/ 7620 h 12382"/>
                        <a:gd name="connsiteX110" fmla="*/ 0 w 714"/>
                        <a:gd name="connsiteY110" fmla="*/ 8573 h 12382"/>
                        <a:gd name="connsiteX111" fmla="*/ 0 w 714"/>
                        <a:gd name="connsiteY111" fmla="*/ 8573 h 12382"/>
                        <a:gd name="connsiteX112" fmla="*/ 0 w 714"/>
                        <a:gd name="connsiteY112" fmla="*/ 9525 h 12382"/>
                        <a:gd name="connsiteX113" fmla="*/ 0 w 714"/>
                        <a:gd name="connsiteY113" fmla="*/ 10478 h 12382"/>
                        <a:gd name="connsiteX114" fmla="*/ 0 w 714"/>
                        <a:gd name="connsiteY114" fmla="*/ 11430 h 12382"/>
                        <a:gd name="connsiteX115" fmla="*/ 0 w 714"/>
                        <a:gd name="connsiteY115" fmla="*/ 11430 h 12382"/>
                        <a:gd name="connsiteX116" fmla="*/ 0 w 714"/>
                        <a:gd name="connsiteY116" fmla="*/ 11430 h 12382"/>
                        <a:gd name="connsiteX117" fmla="*/ 0 w 714"/>
                        <a:gd name="connsiteY117" fmla="*/ 11430 h 12382"/>
                        <a:gd name="connsiteX118" fmla="*/ 0 w 714"/>
                        <a:gd name="connsiteY118" fmla="*/ 12383 h 12382"/>
                        <a:gd name="connsiteX119" fmla="*/ 0 w 714"/>
                        <a:gd name="connsiteY119" fmla="*/ 12383 h 12382"/>
                        <a:gd name="connsiteX120" fmla="*/ 0 w 714"/>
                        <a:gd name="connsiteY120" fmla="*/ 12383 h 12382"/>
                        <a:gd name="connsiteX121" fmla="*/ 0 w 714"/>
                        <a:gd name="connsiteY121" fmla="*/ 9525 h 12382"/>
                        <a:gd name="connsiteX122" fmla="*/ 0 w 714"/>
                        <a:gd name="connsiteY122" fmla="*/ 9525 h 12382"/>
                        <a:gd name="connsiteX123" fmla="*/ 0 w 714"/>
                        <a:gd name="connsiteY123" fmla="*/ 9525 h 12382"/>
                        <a:gd name="connsiteX124" fmla="*/ 0 w 714"/>
                        <a:gd name="connsiteY124" fmla="*/ 9525 h 12382"/>
                        <a:gd name="connsiteX125" fmla="*/ 0 w 714"/>
                        <a:gd name="connsiteY125" fmla="*/ 9525 h 12382"/>
                        <a:gd name="connsiteX126" fmla="*/ 0 w 714"/>
                        <a:gd name="connsiteY126" fmla="*/ 9525 h 12382"/>
                        <a:gd name="connsiteX127" fmla="*/ 0 w 714"/>
                        <a:gd name="connsiteY127" fmla="*/ 9525 h 12382"/>
                        <a:gd name="connsiteX128" fmla="*/ 0 w 714"/>
                        <a:gd name="connsiteY128" fmla="*/ 9525 h 12382"/>
                        <a:gd name="connsiteX129" fmla="*/ 0 w 714"/>
                        <a:gd name="connsiteY129" fmla="*/ 5715 h 12382"/>
                        <a:gd name="connsiteX130" fmla="*/ 0 w 714"/>
                        <a:gd name="connsiteY130" fmla="*/ 5715 h 12382"/>
                        <a:gd name="connsiteX131" fmla="*/ 0 w 714"/>
                        <a:gd name="connsiteY131" fmla="*/ 5715 h 12382"/>
                        <a:gd name="connsiteX132" fmla="*/ 0 w 714"/>
                        <a:gd name="connsiteY132" fmla="*/ 5715 h 12382"/>
                        <a:gd name="connsiteX133" fmla="*/ 0 w 714"/>
                        <a:gd name="connsiteY133" fmla="*/ 5715 h 12382"/>
                        <a:gd name="connsiteX134" fmla="*/ 0 w 714"/>
                        <a:gd name="connsiteY134" fmla="*/ 6667 h 12382"/>
                        <a:gd name="connsiteX135" fmla="*/ 0 w 714"/>
                        <a:gd name="connsiteY135" fmla="*/ 6667 h 12382"/>
                        <a:gd name="connsiteX136" fmla="*/ 0 w 714"/>
                        <a:gd name="connsiteY136" fmla="*/ 6667 h 12382"/>
                        <a:gd name="connsiteX137" fmla="*/ 0 w 714"/>
                        <a:gd name="connsiteY137" fmla="*/ 6667 h 12382"/>
                        <a:gd name="connsiteX138" fmla="*/ 0 w 714"/>
                        <a:gd name="connsiteY138" fmla="*/ 6667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714" h="12382">
                          <a:moveTo>
                            <a:pt x="0" y="9525"/>
                          </a:moveTo>
                          <a:cubicBezTo>
                            <a:pt x="0" y="9525"/>
                            <a:pt x="953" y="9525"/>
                            <a:pt x="0" y="9525"/>
                          </a:cubicBezTo>
                          <a:lnTo>
                            <a:pt x="0" y="9525"/>
                          </a:lnTo>
                          <a:cubicBezTo>
                            <a:pt x="953" y="9525"/>
                            <a:pt x="953" y="8573"/>
                            <a:pt x="0" y="9525"/>
                          </a:cubicBezTo>
                          <a:cubicBezTo>
                            <a:pt x="953" y="8573"/>
                            <a:pt x="953" y="8573"/>
                            <a:pt x="0" y="9525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4763"/>
                          </a:cubicBezTo>
                          <a:cubicBezTo>
                            <a:pt x="0" y="4763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9525"/>
                          </a:cubicBezTo>
                          <a:cubicBezTo>
                            <a:pt x="0" y="9525"/>
                            <a:pt x="0" y="9525"/>
                            <a:pt x="0" y="10478"/>
                          </a:cubicBezTo>
                          <a:cubicBezTo>
                            <a:pt x="0" y="10478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1430"/>
                          </a:cubicBezTo>
                          <a:cubicBezTo>
                            <a:pt x="0" y="11430"/>
                            <a:pt x="0" y="11430"/>
                            <a:pt x="0" y="12383"/>
                          </a:cubicBezTo>
                          <a:cubicBezTo>
                            <a:pt x="0" y="12383"/>
                            <a:pt x="0" y="12383"/>
                            <a:pt x="0" y="12383"/>
                          </a:cubicBezTo>
                          <a:cubicBezTo>
                            <a:pt x="0" y="12383"/>
                            <a:pt x="0" y="12383"/>
                            <a:pt x="0" y="12383"/>
                          </a:cubicBezTo>
                          <a:cubicBezTo>
                            <a:pt x="0" y="8573"/>
                            <a:pt x="0" y="8573"/>
                            <a:pt x="0" y="9525"/>
                          </a:cubicBezTo>
                          <a:cubicBezTo>
                            <a:pt x="0" y="8573"/>
                            <a:pt x="0" y="8573"/>
                            <a:pt x="0" y="9525"/>
                          </a:cubicBezTo>
                          <a:cubicBezTo>
                            <a:pt x="0" y="8573"/>
                            <a:pt x="0" y="8573"/>
                            <a:pt x="0" y="9525"/>
                          </a:cubicBezTo>
                          <a:cubicBezTo>
                            <a:pt x="0" y="9525"/>
                            <a:pt x="0" y="9525"/>
                            <a:pt x="0" y="9525"/>
                          </a:cubicBezTo>
                          <a:cubicBezTo>
                            <a:pt x="0" y="9525"/>
                            <a:pt x="0" y="9525"/>
                            <a:pt x="0" y="9525"/>
                          </a:cubicBezTo>
                          <a:cubicBezTo>
                            <a:pt x="0" y="9525"/>
                            <a:pt x="0" y="9525"/>
                            <a:pt x="0" y="9525"/>
                          </a:cubicBezTo>
                          <a:lnTo>
                            <a:pt x="0" y="9525"/>
                          </a:lnTo>
                          <a:cubicBezTo>
                            <a:pt x="0" y="9525"/>
                            <a:pt x="0" y="9525"/>
                            <a:pt x="0" y="9525"/>
                          </a:cubicBez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0" y="6667"/>
                          </a:move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10" name="图形 2"/>
                  <p:cNvGrpSpPr/>
                  <p:nvPr/>
                </p:nvGrpSpPr>
                <p:grpSpPr>
                  <a:xfrm>
                    <a:off x="4397692" y="3545204"/>
                    <a:ext cx="1905" cy="9525"/>
                    <a:chOff x="4397692" y="3545204"/>
                    <a:chExt cx="1905" cy="9525"/>
                  </a:xfrm>
                  <a:solidFill>
                    <a:srgbClr val="CC213E"/>
                  </a:solidFill>
                </p:grpSpPr>
                <p:sp>
                  <p:nvSpPr>
                    <p:cNvPr id="2111" name="任意多边形: 形状 1994"/>
                    <p:cNvSpPr/>
                    <p:nvPr/>
                  </p:nvSpPr>
                  <p:spPr>
                    <a:xfrm>
                      <a:off x="4398645" y="354520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2" name="任意多边形: 形状 1995"/>
                    <p:cNvSpPr/>
                    <p:nvPr/>
                  </p:nvSpPr>
                  <p:spPr>
                    <a:xfrm>
                      <a:off x="4397692" y="3546157"/>
                      <a:ext cx="1905" cy="8572"/>
                    </a:xfrm>
                    <a:custGeom>
                      <a:avLst/>
                      <a:gdLst>
                        <a:gd name="connsiteX0" fmla="*/ 953 w 1905"/>
                        <a:gd name="connsiteY0" fmla="*/ 8572 h 8572"/>
                        <a:gd name="connsiteX1" fmla="*/ 953 w 1905"/>
                        <a:gd name="connsiteY1" fmla="*/ 8572 h 8572"/>
                        <a:gd name="connsiteX2" fmla="*/ 953 w 1905"/>
                        <a:gd name="connsiteY2" fmla="*/ 8572 h 8572"/>
                        <a:gd name="connsiteX3" fmla="*/ 953 w 1905"/>
                        <a:gd name="connsiteY3" fmla="*/ 8572 h 8572"/>
                        <a:gd name="connsiteX4" fmla="*/ 953 w 1905"/>
                        <a:gd name="connsiteY4" fmla="*/ 7620 h 8572"/>
                        <a:gd name="connsiteX5" fmla="*/ 953 w 1905"/>
                        <a:gd name="connsiteY5" fmla="*/ 7620 h 8572"/>
                        <a:gd name="connsiteX6" fmla="*/ 953 w 1905"/>
                        <a:gd name="connsiteY6" fmla="*/ 7620 h 8572"/>
                        <a:gd name="connsiteX7" fmla="*/ 953 w 1905"/>
                        <a:gd name="connsiteY7" fmla="*/ 7620 h 8572"/>
                        <a:gd name="connsiteX8" fmla="*/ 953 w 1905"/>
                        <a:gd name="connsiteY8" fmla="*/ 7620 h 8572"/>
                        <a:gd name="connsiteX9" fmla="*/ 953 w 1905"/>
                        <a:gd name="connsiteY9" fmla="*/ 7620 h 8572"/>
                        <a:gd name="connsiteX10" fmla="*/ 953 w 1905"/>
                        <a:gd name="connsiteY10" fmla="*/ 7620 h 8572"/>
                        <a:gd name="connsiteX11" fmla="*/ 953 w 1905"/>
                        <a:gd name="connsiteY11" fmla="*/ 7620 h 8572"/>
                        <a:gd name="connsiteX12" fmla="*/ 953 w 1905"/>
                        <a:gd name="connsiteY12" fmla="*/ 7620 h 8572"/>
                        <a:gd name="connsiteX13" fmla="*/ 953 w 1905"/>
                        <a:gd name="connsiteY13" fmla="*/ 7620 h 8572"/>
                        <a:gd name="connsiteX14" fmla="*/ 953 w 1905"/>
                        <a:gd name="connsiteY14" fmla="*/ 7620 h 8572"/>
                        <a:gd name="connsiteX15" fmla="*/ 953 w 1905"/>
                        <a:gd name="connsiteY15" fmla="*/ 7620 h 8572"/>
                        <a:gd name="connsiteX16" fmla="*/ 953 w 1905"/>
                        <a:gd name="connsiteY16" fmla="*/ 7620 h 8572"/>
                        <a:gd name="connsiteX17" fmla="*/ 953 w 1905"/>
                        <a:gd name="connsiteY17" fmla="*/ 7620 h 8572"/>
                        <a:gd name="connsiteX18" fmla="*/ 953 w 1905"/>
                        <a:gd name="connsiteY18" fmla="*/ 7620 h 8572"/>
                        <a:gd name="connsiteX19" fmla="*/ 953 w 1905"/>
                        <a:gd name="connsiteY19" fmla="*/ 7620 h 8572"/>
                        <a:gd name="connsiteX20" fmla="*/ 953 w 1905"/>
                        <a:gd name="connsiteY20" fmla="*/ 7620 h 8572"/>
                        <a:gd name="connsiteX21" fmla="*/ 953 w 1905"/>
                        <a:gd name="connsiteY21" fmla="*/ 7620 h 8572"/>
                        <a:gd name="connsiteX22" fmla="*/ 953 w 1905"/>
                        <a:gd name="connsiteY22" fmla="*/ 7620 h 8572"/>
                        <a:gd name="connsiteX23" fmla="*/ 953 w 1905"/>
                        <a:gd name="connsiteY23" fmla="*/ 7620 h 8572"/>
                        <a:gd name="connsiteX24" fmla="*/ 953 w 1905"/>
                        <a:gd name="connsiteY24" fmla="*/ 7620 h 8572"/>
                        <a:gd name="connsiteX25" fmla="*/ 953 w 1905"/>
                        <a:gd name="connsiteY25" fmla="*/ 7620 h 8572"/>
                        <a:gd name="connsiteX26" fmla="*/ 953 w 1905"/>
                        <a:gd name="connsiteY26" fmla="*/ 7620 h 8572"/>
                        <a:gd name="connsiteX27" fmla="*/ 953 w 1905"/>
                        <a:gd name="connsiteY27" fmla="*/ 7620 h 8572"/>
                        <a:gd name="connsiteX28" fmla="*/ 953 w 1905"/>
                        <a:gd name="connsiteY28" fmla="*/ 7620 h 8572"/>
                        <a:gd name="connsiteX29" fmla="*/ 953 w 1905"/>
                        <a:gd name="connsiteY29" fmla="*/ 7620 h 8572"/>
                        <a:gd name="connsiteX30" fmla="*/ 953 w 1905"/>
                        <a:gd name="connsiteY30" fmla="*/ 7620 h 8572"/>
                        <a:gd name="connsiteX31" fmla="*/ 953 w 1905"/>
                        <a:gd name="connsiteY31" fmla="*/ 7620 h 8572"/>
                        <a:gd name="connsiteX32" fmla="*/ 953 w 1905"/>
                        <a:gd name="connsiteY32" fmla="*/ 6667 h 8572"/>
                        <a:gd name="connsiteX33" fmla="*/ 953 w 1905"/>
                        <a:gd name="connsiteY33" fmla="*/ 5715 h 8572"/>
                        <a:gd name="connsiteX34" fmla="*/ 953 w 1905"/>
                        <a:gd name="connsiteY34" fmla="*/ 4763 h 8572"/>
                        <a:gd name="connsiteX35" fmla="*/ 953 w 1905"/>
                        <a:gd name="connsiteY35" fmla="*/ 3810 h 8572"/>
                        <a:gd name="connsiteX36" fmla="*/ 953 w 1905"/>
                        <a:gd name="connsiteY36" fmla="*/ 3810 h 8572"/>
                        <a:gd name="connsiteX37" fmla="*/ 953 w 1905"/>
                        <a:gd name="connsiteY37" fmla="*/ 3810 h 8572"/>
                        <a:gd name="connsiteX38" fmla="*/ 953 w 1905"/>
                        <a:gd name="connsiteY38" fmla="*/ 3810 h 8572"/>
                        <a:gd name="connsiteX39" fmla="*/ 953 w 1905"/>
                        <a:gd name="connsiteY39" fmla="*/ 3810 h 8572"/>
                        <a:gd name="connsiteX40" fmla="*/ 953 w 1905"/>
                        <a:gd name="connsiteY40" fmla="*/ 3810 h 8572"/>
                        <a:gd name="connsiteX41" fmla="*/ 953 w 1905"/>
                        <a:gd name="connsiteY41" fmla="*/ 3810 h 8572"/>
                        <a:gd name="connsiteX42" fmla="*/ 953 w 1905"/>
                        <a:gd name="connsiteY42" fmla="*/ 3810 h 8572"/>
                        <a:gd name="connsiteX43" fmla="*/ 953 w 1905"/>
                        <a:gd name="connsiteY43" fmla="*/ 3810 h 8572"/>
                        <a:gd name="connsiteX44" fmla="*/ 953 w 1905"/>
                        <a:gd name="connsiteY44" fmla="*/ 3810 h 8572"/>
                        <a:gd name="connsiteX45" fmla="*/ 953 w 1905"/>
                        <a:gd name="connsiteY45" fmla="*/ 3810 h 8572"/>
                        <a:gd name="connsiteX46" fmla="*/ 953 w 1905"/>
                        <a:gd name="connsiteY46" fmla="*/ 3810 h 8572"/>
                        <a:gd name="connsiteX47" fmla="*/ 1905 w 1905"/>
                        <a:gd name="connsiteY47" fmla="*/ 3810 h 8572"/>
                        <a:gd name="connsiteX48" fmla="*/ 1905 w 1905"/>
                        <a:gd name="connsiteY48" fmla="*/ 3810 h 8572"/>
                        <a:gd name="connsiteX49" fmla="*/ 1905 w 1905"/>
                        <a:gd name="connsiteY49" fmla="*/ 3810 h 8572"/>
                        <a:gd name="connsiteX50" fmla="*/ 1905 w 1905"/>
                        <a:gd name="connsiteY50" fmla="*/ 3810 h 8572"/>
                        <a:gd name="connsiteX51" fmla="*/ 1905 w 1905"/>
                        <a:gd name="connsiteY51" fmla="*/ 3810 h 8572"/>
                        <a:gd name="connsiteX52" fmla="*/ 1905 w 1905"/>
                        <a:gd name="connsiteY52" fmla="*/ 3810 h 8572"/>
                        <a:gd name="connsiteX53" fmla="*/ 1905 w 1905"/>
                        <a:gd name="connsiteY53" fmla="*/ 3810 h 8572"/>
                        <a:gd name="connsiteX54" fmla="*/ 1905 w 1905"/>
                        <a:gd name="connsiteY54" fmla="*/ 3810 h 8572"/>
                        <a:gd name="connsiteX55" fmla="*/ 1905 w 1905"/>
                        <a:gd name="connsiteY55" fmla="*/ 3810 h 8572"/>
                        <a:gd name="connsiteX56" fmla="*/ 1905 w 1905"/>
                        <a:gd name="connsiteY56" fmla="*/ 3810 h 8572"/>
                        <a:gd name="connsiteX57" fmla="*/ 1905 w 1905"/>
                        <a:gd name="connsiteY57" fmla="*/ 3810 h 8572"/>
                        <a:gd name="connsiteX58" fmla="*/ 1905 w 1905"/>
                        <a:gd name="connsiteY58" fmla="*/ 4763 h 8572"/>
                        <a:gd name="connsiteX59" fmla="*/ 1905 w 1905"/>
                        <a:gd name="connsiteY59" fmla="*/ 4763 h 8572"/>
                        <a:gd name="connsiteX60" fmla="*/ 1905 w 1905"/>
                        <a:gd name="connsiteY60" fmla="*/ 4763 h 8572"/>
                        <a:gd name="connsiteX61" fmla="*/ 1905 w 1905"/>
                        <a:gd name="connsiteY61" fmla="*/ 4763 h 8572"/>
                        <a:gd name="connsiteX62" fmla="*/ 1905 w 1905"/>
                        <a:gd name="connsiteY62" fmla="*/ 5715 h 8572"/>
                        <a:gd name="connsiteX63" fmla="*/ 1905 w 1905"/>
                        <a:gd name="connsiteY63" fmla="*/ 6667 h 8572"/>
                        <a:gd name="connsiteX64" fmla="*/ 1905 w 1905"/>
                        <a:gd name="connsiteY64" fmla="*/ 6667 h 8572"/>
                        <a:gd name="connsiteX65" fmla="*/ 1905 w 1905"/>
                        <a:gd name="connsiteY65" fmla="*/ 6667 h 8572"/>
                        <a:gd name="connsiteX66" fmla="*/ 1905 w 1905"/>
                        <a:gd name="connsiteY66" fmla="*/ 6667 h 8572"/>
                        <a:gd name="connsiteX67" fmla="*/ 1905 w 1905"/>
                        <a:gd name="connsiteY67" fmla="*/ 6667 h 8572"/>
                        <a:gd name="connsiteX68" fmla="*/ 1905 w 1905"/>
                        <a:gd name="connsiteY68" fmla="*/ 6667 h 8572"/>
                        <a:gd name="connsiteX69" fmla="*/ 1905 w 1905"/>
                        <a:gd name="connsiteY69" fmla="*/ 6667 h 8572"/>
                        <a:gd name="connsiteX70" fmla="*/ 1905 w 1905"/>
                        <a:gd name="connsiteY70" fmla="*/ 6667 h 8572"/>
                        <a:gd name="connsiteX71" fmla="*/ 1905 w 1905"/>
                        <a:gd name="connsiteY71" fmla="*/ 6667 h 8572"/>
                        <a:gd name="connsiteX72" fmla="*/ 1905 w 1905"/>
                        <a:gd name="connsiteY72" fmla="*/ 6667 h 8572"/>
                        <a:gd name="connsiteX73" fmla="*/ 1905 w 1905"/>
                        <a:gd name="connsiteY73" fmla="*/ 6667 h 8572"/>
                        <a:gd name="connsiteX74" fmla="*/ 1905 w 1905"/>
                        <a:gd name="connsiteY74" fmla="*/ 6667 h 8572"/>
                        <a:gd name="connsiteX75" fmla="*/ 1905 w 1905"/>
                        <a:gd name="connsiteY75" fmla="*/ 6667 h 8572"/>
                        <a:gd name="connsiteX76" fmla="*/ 1905 w 1905"/>
                        <a:gd name="connsiteY76" fmla="*/ 6667 h 8572"/>
                        <a:gd name="connsiteX77" fmla="*/ 1905 w 1905"/>
                        <a:gd name="connsiteY77" fmla="*/ 6667 h 8572"/>
                        <a:gd name="connsiteX78" fmla="*/ 1905 w 1905"/>
                        <a:gd name="connsiteY78" fmla="*/ 6667 h 8572"/>
                        <a:gd name="connsiteX79" fmla="*/ 1905 w 1905"/>
                        <a:gd name="connsiteY79" fmla="*/ 6667 h 8572"/>
                        <a:gd name="connsiteX80" fmla="*/ 1905 w 1905"/>
                        <a:gd name="connsiteY80" fmla="*/ 6667 h 8572"/>
                        <a:gd name="connsiteX81" fmla="*/ 1905 w 1905"/>
                        <a:gd name="connsiteY81" fmla="*/ 6667 h 8572"/>
                        <a:gd name="connsiteX82" fmla="*/ 1905 w 1905"/>
                        <a:gd name="connsiteY82" fmla="*/ 6667 h 8572"/>
                        <a:gd name="connsiteX83" fmla="*/ 1905 w 1905"/>
                        <a:gd name="connsiteY83" fmla="*/ 6667 h 8572"/>
                        <a:gd name="connsiteX84" fmla="*/ 1905 w 1905"/>
                        <a:gd name="connsiteY84" fmla="*/ 6667 h 8572"/>
                        <a:gd name="connsiteX85" fmla="*/ 1905 w 1905"/>
                        <a:gd name="connsiteY85" fmla="*/ 6667 h 8572"/>
                        <a:gd name="connsiteX86" fmla="*/ 1905 w 1905"/>
                        <a:gd name="connsiteY86" fmla="*/ 6667 h 8572"/>
                        <a:gd name="connsiteX87" fmla="*/ 1905 w 1905"/>
                        <a:gd name="connsiteY87" fmla="*/ 6667 h 8572"/>
                        <a:gd name="connsiteX88" fmla="*/ 1905 w 1905"/>
                        <a:gd name="connsiteY88" fmla="*/ 7620 h 8572"/>
                        <a:gd name="connsiteX89" fmla="*/ 953 w 1905"/>
                        <a:gd name="connsiteY89" fmla="*/ 8572 h 8572"/>
                        <a:gd name="connsiteX90" fmla="*/ 953 w 1905"/>
                        <a:gd name="connsiteY90" fmla="*/ 8572 h 8572"/>
                        <a:gd name="connsiteX91" fmla="*/ 953 w 1905"/>
                        <a:gd name="connsiteY91" fmla="*/ 8572 h 8572"/>
                        <a:gd name="connsiteX92" fmla="*/ 953 w 1905"/>
                        <a:gd name="connsiteY92" fmla="*/ 8572 h 8572"/>
                        <a:gd name="connsiteX93" fmla="*/ 953 w 1905"/>
                        <a:gd name="connsiteY93" fmla="*/ 8572 h 8572"/>
                        <a:gd name="connsiteX94" fmla="*/ 0 w 1905"/>
                        <a:gd name="connsiteY94" fmla="*/ 0 h 8572"/>
                        <a:gd name="connsiteX95" fmla="*/ 0 w 1905"/>
                        <a:gd name="connsiteY95" fmla="*/ 0 h 8572"/>
                        <a:gd name="connsiteX96" fmla="*/ 0 w 1905"/>
                        <a:gd name="connsiteY96" fmla="*/ 0 h 8572"/>
                        <a:gd name="connsiteX97" fmla="*/ 0 w 1905"/>
                        <a:gd name="connsiteY97" fmla="*/ 0 h 8572"/>
                        <a:gd name="connsiteX98" fmla="*/ 0 w 1905"/>
                        <a:gd name="connsiteY98" fmla="*/ 0 h 8572"/>
                        <a:gd name="connsiteX99" fmla="*/ 0 w 1905"/>
                        <a:gd name="connsiteY99" fmla="*/ 1905 h 8572"/>
                        <a:gd name="connsiteX100" fmla="*/ 0 w 1905"/>
                        <a:gd name="connsiteY100" fmla="*/ 1905 h 8572"/>
                        <a:gd name="connsiteX101" fmla="*/ 0 w 1905"/>
                        <a:gd name="connsiteY101" fmla="*/ 1905 h 8572"/>
                        <a:gd name="connsiteX102" fmla="*/ 0 w 1905"/>
                        <a:gd name="connsiteY102" fmla="*/ 1905 h 8572"/>
                        <a:gd name="connsiteX103" fmla="*/ 0 w 1905"/>
                        <a:gd name="connsiteY103" fmla="*/ 1905 h 8572"/>
                        <a:gd name="connsiteX104" fmla="*/ 953 w 1905"/>
                        <a:gd name="connsiteY104" fmla="*/ 7620 h 8572"/>
                        <a:gd name="connsiteX105" fmla="*/ 953 w 1905"/>
                        <a:gd name="connsiteY105" fmla="*/ 7620 h 8572"/>
                        <a:gd name="connsiteX106" fmla="*/ 953 w 1905"/>
                        <a:gd name="connsiteY106" fmla="*/ 7620 h 8572"/>
                        <a:gd name="connsiteX107" fmla="*/ 953 w 1905"/>
                        <a:gd name="connsiteY107" fmla="*/ 7620 h 8572"/>
                        <a:gd name="connsiteX108" fmla="*/ 953 w 1905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5" h="8572">
                          <a:moveTo>
                            <a:pt x="953" y="8572"/>
                          </a:move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7620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lnTo>
                            <a:pt x="953" y="3810"/>
                          </a:ln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7620"/>
                            <a:pt x="1905" y="7620"/>
                          </a:cubicBezTo>
                          <a:cubicBezTo>
                            <a:pt x="953" y="7620"/>
                            <a:pt x="953" y="7620"/>
                            <a:pt x="953" y="8572"/>
                          </a:cubicBezTo>
                          <a:cubicBezTo>
                            <a:pt x="1905" y="7620"/>
                            <a:pt x="1905" y="7620"/>
                            <a:pt x="953" y="8572"/>
                          </a:cubicBezTo>
                          <a:cubicBezTo>
                            <a:pt x="1905" y="7620"/>
                            <a:pt x="1905" y="8572"/>
                            <a:pt x="953" y="8572"/>
                          </a:cubicBezTo>
                          <a:lnTo>
                            <a:pt x="953" y="8572"/>
                          </a:lnTo>
                          <a:lnTo>
                            <a:pt x="953" y="8572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953" y="7620"/>
                          </a:move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3" name="任意多边形: 形状 1996"/>
                    <p:cNvSpPr/>
                    <p:nvPr/>
                  </p:nvSpPr>
                  <p:spPr>
                    <a:xfrm>
                      <a:off x="4397692" y="35461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4" name="任意多边形: 形状 1997"/>
                    <p:cNvSpPr/>
                    <p:nvPr/>
                  </p:nvSpPr>
                  <p:spPr>
                    <a:xfrm>
                      <a:off x="4397692" y="3545204"/>
                      <a:ext cx="952" cy="952"/>
                    </a:xfrm>
                    <a:custGeom>
                      <a:avLst/>
                      <a:gdLst>
                        <a:gd name="connsiteX0" fmla="*/ 0 w 952"/>
                        <a:gd name="connsiteY0" fmla="*/ 953 h 952"/>
                        <a:gd name="connsiteX1" fmla="*/ 0 w 952"/>
                        <a:gd name="connsiteY1" fmla="*/ 953 h 952"/>
                        <a:gd name="connsiteX2" fmla="*/ 0 w 952"/>
                        <a:gd name="connsiteY2" fmla="*/ 953 h 952"/>
                        <a:gd name="connsiteX3" fmla="*/ 0 w 952"/>
                        <a:gd name="connsiteY3" fmla="*/ 953 h 952"/>
                        <a:gd name="connsiteX4" fmla="*/ 0 w 952"/>
                        <a:gd name="connsiteY4" fmla="*/ 953 h 952"/>
                        <a:gd name="connsiteX5" fmla="*/ 0 w 952"/>
                        <a:gd name="connsiteY5" fmla="*/ 953 h 952"/>
                        <a:gd name="connsiteX6" fmla="*/ 0 w 952"/>
                        <a:gd name="connsiteY6" fmla="*/ 953 h 952"/>
                        <a:gd name="connsiteX7" fmla="*/ 0 w 952"/>
                        <a:gd name="connsiteY7" fmla="*/ 953 h 952"/>
                        <a:gd name="connsiteX8" fmla="*/ 0 w 952"/>
                        <a:gd name="connsiteY8" fmla="*/ 953 h 952"/>
                        <a:gd name="connsiteX9" fmla="*/ 0 w 952"/>
                        <a:gd name="connsiteY9" fmla="*/ 953 h 952"/>
                        <a:gd name="connsiteX10" fmla="*/ 0 w 952"/>
                        <a:gd name="connsiteY10" fmla="*/ 953 h 952"/>
                        <a:gd name="connsiteX11" fmla="*/ 953 w 952"/>
                        <a:gd name="connsiteY11" fmla="*/ 0 h 952"/>
                        <a:gd name="connsiteX12" fmla="*/ 0 w 952"/>
                        <a:gd name="connsiteY12" fmla="*/ 0 h 952"/>
                        <a:gd name="connsiteX13" fmla="*/ 0 w 952"/>
                        <a:gd name="connsiteY13" fmla="*/ 953 h 952"/>
                        <a:gd name="connsiteX14" fmla="*/ 0 w 952"/>
                        <a:gd name="connsiteY14" fmla="*/ 953 h 952"/>
                        <a:gd name="connsiteX15" fmla="*/ 0 w 952"/>
                        <a:gd name="connsiteY15" fmla="*/ 953 h 952"/>
                        <a:gd name="connsiteX16" fmla="*/ 0 w 952"/>
                        <a:gd name="connsiteY16" fmla="*/ 953 h 952"/>
                        <a:gd name="connsiteX17" fmla="*/ 0 w 952"/>
                        <a:gd name="connsiteY17" fmla="*/ 953 h 952"/>
                        <a:gd name="connsiteX18" fmla="*/ 0 w 952"/>
                        <a:gd name="connsiteY18" fmla="*/ 953 h 952"/>
                        <a:gd name="connsiteX19" fmla="*/ 0 w 952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3" y="953"/>
                            <a:pt x="953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3" y="953"/>
                            <a:pt x="953" y="953"/>
                            <a:pt x="0" y="953"/>
                          </a:cubicBezTo>
                          <a:cubicBezTo>
                            <a:pt x="953" y="953"/>
                            <a:pt x="953" y="953"/>
                            <a:pt x="0" y="953"/>
                          </a:cubicBezTo>
                          <a:cubicBezTo>
                            <a:pt x="953" y="0"/>
                            <a:pt x="953" y="0"/>
                            <a:pt x="0" y="953"/>
                          </a:cubicBezTo>
                          <a:cubicBezTo>
                            <a:pt x="953" y="0"/>
                            <a:pt x="953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15" name="图形 2"/>
                  <p:cNvGrpSpPr/>
                  <p:nvPr/>
                </p:nvGrpSpPr>
                <p:grpSpPr>
                  <a:xfrm>
                    <a:off x="4398645" y="3554729"/>
                    <a:ext cx="1904" cy="8572"/>
                    <a:chOff x="4398645" y="3554729"/>
                    <a:chExt cx="1904" cy="8572"/>
                  </a:xfrm>
                  <a:solidFill>
                    <a:srgbClr val="CC213E"/>
                  </a:solidFill>
                </p:grpSpPr>
                <p:sp>
                  <p:nvSpPr>
                    <p:cNvPr id="2116" name="任意多边形: 形状 1999"/>
                    <p:cNvSpPr/>
                    <p:nvPr/>
                  </p:nvSpPr>
                  <p:spPr>
                    <a:xfrm>
                      <a:off x="4399597" y="355472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7" name="任意多边形: 形状 2000"/>
                    <p:cNvSpPr/>
                    <p:nvPr/>
                  </p:nvSpPr>
                  <p:spPr>
                    <a:xfrm>
                      <a:off x="4398645" y="3555682"/>
                      <a:ext cx="1904" cy="7620"/>
                    </a:xfrm>
                    <a:custGeom>
                      <a:avLst/>
                      <a:gdLst>
                        <a:gd name="connsiteX0" fmla="*/ 952 w 1904"/>
                        <a:gd name="connsiteY0" fmla="*/ 7620 h 7620"/>
                        <a:gd name="connsiteX1" fmla="*/ 952 w 1904"/>
                        <a:gd name="connsiteY1" fmla="*/ 7620 h 7620"/>
                        <a:gd name="connsiteX2" fmla="*/ 952 w 1904"/>
                        <a:gd name="connsiteY2" fmla="*/ 7620 h 7620"/>
                        <a:gd name="connsiteX3" fmla="*/ 952 w 1904"/>
                        <a:gd name="connsiteY3" fmla="*/ 7620 h 7620"/>
                        <a:gd name="connsiteX4" fmla="*/ 952 w 1904"/>
                        <a:gd name="connsiteY4" fmla="*/ 6667 h 7620"/>
                        <a:gd name="connsiteX5" fmla="*/ 952 w 1904"/>
                        <a:gd name="connsiteY5" fmla="*/ 6667 h 7620"/>
                        <a:gd name="connsiteX6" fmla="*/ 952 w 1904"/>
                        <a:gd name="connsiteY6" fmla="*/ 6667 h 7620"/>
                        <a:gd name="connsiteX7" fmla="*/ 952 w 1904"/>
                        <a:gd name="connsiteY7" fmla="*/ 6667 h 7620"/>
                        <a:gd name="connsiteX8" fmla="*/ 952 w 1904"/>
                        <a:gd name="connsiteY8" fmla="*/ 6667 h 7620"/>
                        <a:gd name="connsiteX9" fmla="*/ 952 w 1904"/>
                        <a:gd name="connsiteY9" fmla="*/ 6667 h 7620"/>
                        <a:gd name="connsiteX10" fmla="*/ 952 w 1904"/>
                        <a:gd name="connsiteY10" fmla="*/ 6667 h 7620"/>
                        <a:gd name="connsiteX11" fmla="*/ 952 w 1904"/>
                        <a:gd name="connsiteY11" fmla="*/ 6667 h 7620"/>
                        <a:gd name="connsiteX12" fmla="*/ 952 w 1904"/>
                        <a:gd name="connsiteY12" fmla="*/ 6667 h 7620"/>
                        <a:gd name="connsiteX13" fmla="*/ 952 w 1904"/>
                        <a:gd name="connsiteY13" fmla="*/ 6667 h 7620"/>
                        <a:gd name="connsiteX14" fmla="*/ 952 w 1904"/>
                        <a:gd name="connsiteY14" fmla="*/ 6667 h 7620"/>
                        <a:gd name="connsiteX15" fmla="*/ 952 w 1904"/>
                        <a:gd name="connsiteY15" fmla="*/ 6667 h 7620"/>
                        <a:gd name="connsiteX16" fmla="*/ 952 w 1904"/>
                        <a:gd name="connsiteY16" fmla="*/ 6667 h 7620"/>
                        <a:gd name="connsiteX17" fmla="*/ 952 w 1904"/>
                        <a:gd name="connsiteY17" fmla="*/ 6667 h 7620"/>
                        <a:gd name="connsiteX18" fmla="*/ 952 w 1904"/>
                        <a:gd name="connsiteY18" fmla="*/ 6667 h 7620"/>
                        <a:gd name="connsiteX19" fmla="*/ 952 w 1904"/>
                        <a:gd name="connsiteY19" fmla="*/ 6667 h 7620"/>
                        <a:gd name="connsiteX20" fmla="*/ 952 w 1904"/>
                        <a:gd name="connsiteY20" fmla="*/ 6667 h 7620"/>
                        <a:gd name="connsiteX21" fmla="*/ 952 w 1904"/>
                        <a:gd name="connsiteY21" fmla="*/ 6667 h 7620"/>
                        <a:gd name="connsiteX22" fmla="*/ 952 w 1904"/>
                        <a:gd name="connsiteY22" fmla="*/ 6667 h 7620"/>
                        <a:gd name="connsiteX23" fmla="*/ 952 w 1904"/>
                        <a:gd name="connsiteY23" fmla="*/ 6667 h 7620"/>
                        <a:gd name="connsiteX24" fmla="*/ 952 w 1904"/>
                        <a:gd name="connsiteY24" fmla="*/ 6667 h 7620"/>
                        <a:gd name="connsiteX25" fmla="*/ 952 w 1904"/>
                        <a:gd name="connsiteY25" fmla="*/ 6667 h 7620"/>
                        <a:gd name="connsiteX26" fmla="*/ 952 w 1904"/>
                        <a:gd name="connsiteY26" fmla="*/ 6667 h 7620"/>
                        <a:gd name="connsiteX27" fmla="*/ 952 w 1904"/>
                        <a:gd name="connsiteY27" fmla="*/ 6667 h 7620"/>
                        <a:gd name="connsiteX28" fmla="*/ 952 w 1904"/>
                        <a:gd name="connsiteY28" fmla="*/ 6667 h 7620"/>
                        <a:gd name="connsiteX29" fmla="*/ 952 w 1904"/>
                        <a:gd name="connsiteY29" fmla="*/ 6667 h 7620"/>
                        <a:gd name="connsiteX30" fmla="*/ 952 w 1904"/>
                        <a:gd name="connsiteY30" fmla="*/ 6667 h 7620"/>
                        <a:gd name="connsiteX31" fmla="*/ 952 w 1904"/>
                        <a:gd name="connsiteY31" fmla="*/ 6667 h 7620"/>
                        <a:gd name="connsiteX32" fmla="*/ 952 w 1904"/>
                        <a:gd name="connsiteY32" fmla="*/ 5715 h 7620"/>
                        <a:gd name="connsiteX33" fmla="*/ 952 w 1904"/>
                        <a:gd name="connsiteY33" fmla="*/ 4763 h 7620"/>
                        <a:gd name="connsiteX34" fmla="*/ 952 w 1904"/>
                        <a:gd name="connsiteY34" fmla="*/ 3810 h 7620"/>
                        <a:gd name="connsiteX35" fmla="*/ 952 w 1904"/>
                        <a:gd name="connsiteY35" fmla="*/ 2858 h 7620"/>
                        <a:gd name="connsiteX36" fmla="*/ 952 w 1904"/>
                        <a:gd name="connsiteY36" fmla="*/ 2858 h 7620"/>
                        <a:gd name="connsiteX37" fmla="*/ 952 w 1904"/>
                        <a:gd name="connsiteY37" fmla="*/ 2858 h 7620"/>
                        <a:gd name="connsiteX38" fmla="*/ 952 w 1904"/>
                        <a:gd name="connsiteY38" fmla="*/ 2858 h 7620"/>
                        <a:gd name="connsiteX39" fmla="*/ 952 w 1904"/>
                        <a:gd name="connsiteY39" fmla="*/ 2858 h 7620"/>
                        <a:gd name="connsiteX40" fmla="*/ 952 w 1904"/>
                        <a:gd name="connsiteY40" fmla="*/ 2858 h 7620"/>
                        <a:gd name="connsiteX41" fmla="*/ 952 w 1904"/>
                        <a:gd name="connsiteY41" fmla="*/ 2858 h 7620"/>
                        <a:gd name="connsiteX42" fmla="*/ 952 w 1904"/>
                        <a:gd name="connsiteY42" fmla="*/ 2858 h 7620"/>
                        <a:gd name="connsiteX43" fmla="*/ 952 w 1904"/>
                        <a:gd name="connsiteY43" fmla="*/ 2858 h 7620"/>
                        <a:gd name="connsiteX44" fmla="*/ 952 w 1904"/>
                        <a:gd name="connsiteY44" fmla="*/ 2858 h 7620"/>
                        <a:gd name="connsiteX45" fmla="*/ 952 w 1904"/>
                        <a:gd name="connsiteY45" fmla="*/ 2858 h 7620"/>
                        <a:gd name="connsiteX46" fmla="*/ 952 w 1904"/>
                        <a:gd name="connsiteY46" fmla="*/ 2858 h 7620"/>
                        <a:gd name="connsiteX47" fmla="*/ 1905 w 1904"/>
                        <a:gd name="connsiteY47" fmla="*/ 2858 h 7620"/>
                        <a:gd name="connsiteX48" fmla="*/ 1905 w 1904"/>
                        <a:gd name="connsiteY48" fmla="*/ 2858 h 7620"/>
                        <a:gd name="connsiteX49" fmla="*/ 1905 w 1904"/>
                        <a:gd name="connsiteY49" fmla="*/ 2858 h 7620"/>
                        <a:gd name="connsiteX50" fmla="*/ 1905 w 1904"/>
                        <a:gd name="connsiteY50" fmla="*/ 2858 h 7620"/>
                        <a:gd name="connsiteX51" fmla="*/ 1905 w 1904"/>
                        <a:gd name="connsiteY51" fmla="*/ 2858 h 7620"/>
                        <a:gd name="connsiteX52" fmla="*/ 1905 w 1904"/>
                        <a:gd name="connsiteY52" fmla="*/ 2858 h 7620"/>
                        <a:gd name="connsiteX53" fmla="*/ 1905 w 1904"/>
                        <a:gd name="connsiteY53" fmla="*/ 2858 h 7620"/>
                        <a:gd name="connsiteX54" fmla="*/ 1905 w 1904"/>
                        <a:gd name="connsiteY54" fmla="*/ 2858 h 7620"/>
                        <a:gd name="connsiteX55" fmla="*/ 1905 w 1904"/>
                        <a:gd name="connsiteY55" fmla="*/ 2858 h 7620"/>
                        <a:gd name="connsiteX56" fmla="*/ 1905 w 1904"/>
                        <a:gd name="connsiteY56" fmla="*/ 2858 h 7620"/>
                        <a:gd name="connsiteX57" fmla="*/ 1905 w 1904"/>
                        <a:gd name="connsiteY57" fmla="*/ 2858 h 7620"/>
                        <a:gd name="connsiteX58" fmla="*/ 1905 w 1904"/>
                        <a:gd name="connsiteY58" fmla="*/ 3810 h 7620"/>
                        <a:gd name="connsiteX59" fmla="*/ 1905 w 1904"/>
                        <a:gd name="connsiteY59" fmla="*/ 3810 h 7620"/>
                        <a:gd name="connsiteX60" fmla="*/ 1905 w 1904"/>
                        <a:gd name="connsiteY60" fmla="*/ 3810 h 7620"/>
                        <a:gd name="connsiteX61" fmla="*/ 1905 w 1904"/>
                        <a:gd name="connsiteY61" fmla="*/ 3810 h 7620"/>
                        <a:gd name="connsiteX62" fmla="*/ 1905 w 1904"/>
                        <a:gd name="connsiteY62" fmla="*/ 4763 h 7620"/>
                        <a:gd name="connsiteX63" fmla="*/ 1905 w 1904"/>
                        <a:gd name="connsiteY63" fmla="*/ 5715 h 7620"/>
                        <a:gd name="connsiteX64" fmla="*/ 1905 w 1904"/>
                        <a:gd name="connsiteY64" fmla="*/ 5715 h 7620"/>
                        <a:gd name="connsiteX65" fmla="*/ 1905 w 1904"/>
                        <a:gd name="connsiteY65" fmla="*/ 5715 h 7620"/>
                        <a:gd name="connsiteX66" fmla="*/ 1905 w 1904"/>
                        <a:gd name="connsiteY66" fmla="*/ 5715 h 7620"/>
                        <a:gd name="connsiteX67" fmla="*/ 1905 w 1904"/>
                        <a:gd name="connsiteY67" fmla="*/ 5715 h 7620"/>
                        <a:gd name="connsiteX68" fmla="*/ 1905 w 1904"/>
                        <a:gd name="connsiteY68" fmla="*/ 5715 h 7620"/>
                        <a:gd name="connsiteX69" fmla="*/ 1905 w 1904"/>
                        <a:gd name="connsiteY69" fmla="*/ 5715 h 7620"/>
                        <a:gd name="connsiteX70" fmla="*/ 1905 w 1904"/>
                        <a:gd name="connsiteY70" fmla="*/ 5715 h 7620"/>
                        <a:gd name="connsiteX71" fmla="*/ 1905 w 1904"/>
                        <a:gd name="connsiteY71" fmla="*/ 5715 h 7620"/>
                        <a:gd name="connsiteX72" fmla="*/ 1905 w 1904"/>
                        <a:gd name="connsiteY72" fmla="*/ 5715 h 7620"/>
                        <a:gd name="connsiteX73" fmla="*/ 1905 w 1904"/>
                        <a:gd name="connsiteY73" fmla="*/ 5715 h 7620"/>
                        <a:gd name="connsiteX74" fmla="*/ 1905 w 1904"/>
                        <a:gd name="connsiteY74" fmla="*/ 5715 h 7620"/>
                        <a:gd name="connsiteX75" fmla="*/ 1905 w 1904"/>
                        <a:gd name="connsiteY75" fmla="*/ 5715 h 7620"/>
                        <a:gd name="connsiteX76" fmla="*/ 1905 w 1904"/>
                        <a:gd name="connsiteY76" fmla="*/ 5715 h 7620"/>
                        <a:gd name="connsiteX77" fmla="*/ 1905 w 1904"/>
                        <a:gd name="connsiteY77" fmla="*/ 5715 h 7620"/>
                        <a:gd name="connsiteX78" fmla="*/ 1905 w 1904"/>
                        <a:gd name="connsiteY78" fmla="*/ 5715 h 7620"/>
                        <a:gd name="connsiteX79" fmla="*/ 1905 w 1904"/>
                        <a:gd name="connsiteY79" fmla="*/ 5715 h 7620"/>
                        <a:gd name="connsiteX80" fmla="*/ 1905 w 1904"/>
                        <a:gd name="connsiteY80" fmla="*/ 5715 h 7620"/>
                        <a:gd name="connsiteX81" fmla="*/ 1905 w 1904"/>
                        <a:gd name="connsiteY81" fmla="*/ 5715 h 7620"/>
                        <a:gd name="connsiteX82" fmla="*/ 1905 w 1904"/>
                        <a:gd name="connsiteY82" fmla="*/ 5715 h 7620"/>
                        <a:gd name="connsiteX83" fmla="*/ 1905 w 1904"/>
                        <a:gd name="connsiteY83" fmla="*/ 5715 h 7620"/>
                        <a:gd name="connsiteX84" fmla="*/ 1905 w 1904"/>
                        <a:gd name="connsiteY84" fmla="*/ 5715 h 7620"/>
                        <a:gd name="connsiteX85" fmla="*/ 1905 w 1904"/>
                        <a:gd name="connsiteY85" fmla="*/ 5715 h 7620"/>
                        <a:gd name="connsiteX86" fmla="*/ 1905 w 1904"/>
                        <a:gd name="connsiteY86" fmla="*/ 5715 h 7620"/>
                        <a:gd name="connsiteX87" fmla="*/ 1905 w 1904"/>
                        <a:gd name="connsiteY87" fmla="*/ 5715 h 7620"/>
                        <a:gd name="connsiteX88" fmla="*/ 1905 w 1904"/>
                        <a:gd name="connsiteY88" fmla="*/ 6667 h 7620"/>
                        <a:gd name="connsiteX89" fmla="*/ 952 w 1904"/>
                        <a:gd name="connsiteY89" fmla="*/ 7620 h 7620"/>
                        <a:gd name="connsiteX90" fmla="*/ 952 w 1904"/>
                        <a:gd name="connsiteY90" fmla="*/ 7620 h 7620"/>
                        <a:gd name="connsiteX91" fmla="*/ 952 w 1904"/>
                        <a:gd name="connsiteY91" fmla="*/ 7620 h 7620"/>
                        <a:gd name="connsiteX92" fmla="*/ 952 w 1904"/>
                        <a:gd name="connsiteY92" fmla="*/ 7620 h 7620"/>
                        <a:gd name="connsiteX93" fmla="*/ 952 w 1904"/>
                        <a:gd name="connsiteY93" fmla="*/ 7620 h 7620"/>
                        <a:gd name="connsiteX94" fmla="*/ 0 w 1904"/>
                        <a:gd name="connsiteY94" fmla="*/ 0 h 7620"/>
                        <a:gd name="connsiteX95" fmla="*/ 0 w 1904"/>
                        <a:gd name="connsiteY95" fmla="*/ 0 h 7620"/>
                        <a:gd name="connsiteX96" fmla="*/ 0 w 1904"/>
                        <a:gd name="connsiteY96" fmla="*/ 0 h 7620"/>
                        <a:gd name="connsiteX97" fmla="*/ 0 w 1904"/>
                        <a:gd name="connsiteY97" fmla="*/ 0 h 7620"/>
                        <a:gd name="connsiteX98" fmla="*/ 0 w 1904"/>
                        <a:gd name="connsiteY98" fmla="*/ 0 h 7620"/>
                        <a:gd name="connsiteX99" fmla="*/ 952 w 1904"/>
                        <a:gd name="connsiteY99" fmla="*/ 952 h 7620"/>
                        <a:gd name="connsiteX100" fmla="*/ 952 w 1904"/>
                        <a:gd name="connsiteY100" fmla="*/ 952 h 7620"/>
                        <a:gd name="connsiteX101" fmla="*/ 952 w 1904"/>
                        <a:gd name="connsiteY101" fmla="*/ 952 h 7620"/>
                        <a:gd name="connsiteX102" fmla="*/ 952 w 1904"/>
                        <a:gd name="connsiteY102" fmla="*/ 952 h 7620"/>
                        <a:gd name="connsiteX103" fmla="*/ 952 w 1904"/>
                        <a:gd name="connsiteY103" fmla="*/ 952 h 7620"/>
                        <a:gd name="connsiteX104" fmla="*/ 952 w 1904"/>
                        <a:gd name="connsiteY104" fmla="*/ 7620 h 7620"/>
                        <a:gd name="connsiteX105" fmla="*/ 952 w 1904"/>
                        <a:gd name="connsiteY105" fmla="*/ 7620 h 7620"/>
                        <a:gd name="connsiteX106" fmla="*/ 952 w 1904"/>
                        <a:gd name="connsiteY106" fmla="*/ 7620 h 7620"/>
                        <a:gd name="connsiteX107" fmla="*/ 952 w 1904"/>
                        <a:gd name="connsiteY107" fmla="*/ 7620 h 7620"/>
                        <a:gd name="connsiteX108" fmla="*/ 952 w 1904"/>
                        <a:gd name="connsiteY108" fmla="*/ 762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4" h="7620"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3810"/>
                          </a:cubicBezTo>
                          <a:cubicBezTo>
                            <a:pt x="952" y="2858"/>
                            <a:pt x="952" y="3810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lnTo>
                            <a:pt x="952" y="2858"/>
                          </a:ln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1905" y="2858"/>
                          </a:cubicBezTo>
                          <a:lnTo>
                            <a:pt x="1905" y="2858"/>
                          </a:lnTo>
                          <a:cubicBezTo>
                            <a:pt x="1905" y="2858"/>
                            <a:pt x="1905" y="2858"/>
                            <a:pt x="1905" y="2858"/>
                          </a:cubicBezTo>
                          <a:lnTo>
                            <a:pt x="1905" y="2858"/>
                          </a:ln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952" y="7620"/>
                          </a:cubicBezTo>
                          <a:cubicBezTo>
                            <a:pt x="1905" y="7620"/>
                            <a:pt x="1905" y="7620"/>
                            <a:pt x="952" y="7620"/>
                          </a:cubicBezTo>
                          <a:cubicBezTo>
                            <a:pt x="1905" y="7620"/>
                            <a:pt x="1905" y="7620"/>
                            <a:pt x="952" y="7620"/>
                          </a:cubicBezTo>
                          <a:lnTo>
                            <a:pt x="952" y="7620"/>
                          </a:lnTo>
                          <a:lnTo>
                            <a:pt x="952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2" y="952"/>
                          </a:move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0" y="952"/>
                            <a:pt x="952" y="952"/>
                          </a:cubicBezTo>
                          <a:cubicBezTo>
                            <a:pt x="0" y="952"/>
                            <a:pt x="0" y="952"/>
                            <a:pt x="952" y="952"/>
                          </a:cubicBezTo>
                          <a:close/>
                          <a:moveTo>
                            <a:pt x="952" y="7620"/>
                          </a:moveTo>
                          <a:cubicBezTo>
                            <a:pt x="1905" y="7620"/>
                            <a:pt x="1905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8" name="任意多边形: 形状 2001"/>
                    <p:cNvSpPr/>
                    <p:nvPr/>
                  </p:nvSpPr>
                  <p:spPr>
                    <a:xfrm>
                      <a:off x="4398645" y="3554729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0 h 952"/>
                        <a:gd name="connsiteX1" fmla="*/ 0 w 9525"/>
                        <a:gd name="connsiteY1" fmla="*/ 953 h 952"/>
                        <a:gd name="connsiteX2" fmla="*/ 0 w 9525"/>
                        <a:gd name="connsiteY2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0"/>
                          </a:moveTo>
                          <a:lnTo>
                            <a:pt x="0" y="953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19" name="任意多边形: 形状 2002"/>
                    <p:cNvSpPr/>
                    <p:nvPr/>
                  </p:nvSpPr>
                  <p:spPr>
                    <a:xfrm>
                      <a:off x="4398645" y="3554729"/>
                      <a:ext cx="714" cy="952"/>
                    </a:xfrm>
                    <a:custGeom>
                      <a:avLst/>
                      <a:gdLst>
                        <a:gd name="connsiteX0" fmla="*/ 0 w 714"/>
                        <a:gd name="connsiteY0" fmla="*/ 953 h 952"/>
                        <a:gd name="connsiteX1" fmla="*/ 0 w 714"/>
                        <a:gd name="connsiteY1" fmla="*/ 953 h 952"/>
                        <a:gd name="connsiteX2" fmla="*/ 0 w 714"/>
                        <a:gd name="connsiteY2" fmla="*/ 953 h 952"/>
                        <a:gd name="connsiteX3" fmla="*/ 0 w 714"/>
                        <a:gd name="connsiteY3" fmla="*/ 953 h 952"/>
                        <a:gd name="connsiteX4" fmla="*/ 0 w 714"/>
                        <a:gd name="connsiteY4" fmla="*/ 953 h 952"/>
                        <a:gd name="connsiteX5" fmla="*/ 0 w 714"/>
                        <a:gd name="connsiteY5" fmla="*/ 953 h 952"/>
                        <a:gd name="connsiteX6" fmla="*/ 0 w 714"/>
                        <a:gd name="connsiteY6" fmla="*/ 953 h 952"/>
                        <a:gd name="connsiteX7" fmla="*/ 0 w 714"/>
                        <a:gd name="connsiteY7" fmla="*/ 953 h 952"/>
                        <a:gd name="connsiteX8" fmla="*/ 0 w 714"/>
                        <a:gd name="connsiteY8" fmla="*/ 953 h 952"/>
                        <a:gd name="connsiteX9" fmla="*/ 0 w 714"/>
                        <a:gd name="connsiteY9" fmla="*/ 953 h 952"/>
                        <a:gd name="connsiteX10" fmla="*/ 0 w 714"/>
                        <a:gd name="connsiteY10" fmla="*/ 953 h 952"/>
                        <a:gd name="connsiteX11" fmla="*/ 0 w 714"/>
                        <a:gd name="connsiteY11" fmla="*/ 0 h 952"/>
                        <a:gd name="connsiteX12" fmla="*/ 0 w 714"/>
                        <a:gd name="connsiteY12" fmla="*/ 953 h 952"/>
                        <a:gd name="connsiteX13" fmla="*/ 0 w 714"/>
                        <a:gd name="connsiteY13" fmla="*/ 953 h 952"/>
                        <a:gd name="connsiteX14" fmla="*/ 0 w 714"/>
                        <a:gd name="connsiteY14" fmla="*/ 953 h 952"/>
                        <a:gd name="connsiteX15" fmla="*/ 0 w 714"/>
                        <a:gd name="connsiteY15" fmla="*/ 953 h 952"/>
                        <a:gd name="connsiteX16" fmla="*/ 0 w 714"/>
                        <a:gd name="connsiteY16" fmla="*/ 953 h 952"/>
                        <a:gd name="connsiteX17" fmla="*/ 0 w 714"/>
                        <a:gd name="connsiteY17" fmla="*/ 953 h 952"/>
                        <a:gd name="connsiteX18" fmla="*/ 0 w 714"/>
                        <a:gd name="connsiteY18" fmla="*/ 953 h 952"/>
                        <a:gd name="connsiteX19" fmla="*/ 0 w 714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14" h="952">
                          <a:moveTo>
                            <a:pt x="0" y="953"/>
                          </a:moveTo>
                          <a:cubicBezTo>
                            <a:pt x="0" y="953"/>
                            <a:pt x="0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cubicBezTo>
                            <a:pt x="952" y="0"/>
                            <a:pt x="952" y="0"/>
                            <a:pt x="0" y="953"/>
                          </a:cubicBezTo>
                          <a:lnTo>
                            <a:pt x="0" y="953"/>
                          </a:ln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3"/>
                          </a:ln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20" name="图形 2"/>
                  <p:cNvGrpSpPr/>
                  <p:nvPr/>
                </p:nvGrpSpPr>
                <p:grpSpPr>
                  <a:xfrm>
                    <a:off x="4399835" y="3563302"/>
                    <a:ext cx="3571" cy="9525"/>
                    <a:chOff x="4399835" y="3563302"/>
                    <a:chExt cx="3571" cy="9525"/>
                  </a:xfrm>
                  <a:solidFill>
                    <a:srgbClr val="CC213E"/>
                  </a:solidFill>
                </p:grpSpPr>
                <p:sp>
                  <p:nvSpPr>
                    <p:cNvPr id="2121" name="任意多边形: 形状 2004"/>
                    <p:cNvSpPr/>
                    <p:nvPr/>
                  </p:nvSpPr>
                  <p:spPr>
                    <a:xfrm>
                      <a:off x="4400550" y="356330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2" name="任意多边形: 形状 2005"/>
                    <p:cNvSpPr/>
                    <p:nvPr/>
                  </p:nvSpPr>
                  <p:spPr>
                    <a:xfrm>
                      <a:off x="4400550" y="3564254"/>
                      <a:ext cx="2857" cy="8572"/>
                    </a:xfrm>
                    <a:custGeom>
                      <a:avLst/>
                      <a:gdLst>
                        <a:gd name="connsiteX0" fmla="*/ 1905 w 2857"/>
                        <a:gd name="connsiteY0" fmla="*/ 8573 h 8572"/>
                        <a:gd name="connsiteX1" fmla="*/ 1905 w 2857"/>
                        <a:gd name="connsiteY1" fmla="*/ 8573 h 8572"/>
                        <a:gd name="connsiteX2" fmla="*/ 1905 w 2857"/>
                        <a:gd name="connsiteY2" fmla="*/ 8573 h 8572"/>
                        <a:gd name="connsiteX3" fmla="*/ 1905 w 2857"/>
                        <a:gd name="connsiteY3" fmla="*/ 8573 h 8572"/>
                        <a:gd name="connsiteX4" fmla="*/ 1905 w 2857"/>
                        <a:gd name="connsiteY4" fmla="*/ 7620 h 8572"/>
                        <a:gd name="connsiteX5" fmla="*/ 1905 w 2857"/>
                        <a:gd name="connsiteY5" fmla="*/ 7620 h 8572"/>
                        <a:gd name="connsiteX6" fmla="*/ 1905 w 2857"/>
                        <a:gd name="connsiteY6" fmla="*/ 7620 h 8572"/>
                        <a:gd name="connsiteX7" fmla="*/ 1905 w 2857"/>
                        <a:gd name="connsiteY7" fmla="*/ 7620 h 8572"/>
                        <a:gd name="connsiteX8" fmla="*/ 1905 w 2857"/>
                        <a:gd name="connsiteY8" fmla="*/ 7620 h 8572"/>
                        <a:gd name="connsiteX9" fmla="*/ 1905 w 2857"/>
                        <a:gd name="connsiteY9" fmla="*/ 7620 h 8572"/>
                        <a:gd name="connsiteX10" fmla="*/ 1905 w 2857"/>
                        <a:gd name="connsiteY10" fmla="*/ 7620 h 8572"/>
                        <a:gd name="connsiteX11" fmla="*/ 1905 w 2857"/>
                        <a:gd name="connsiteY11" fmla="*/ 7620 h 8572"/>
                        <a:gd name="connsiteX12" fmla="*/ 1905 w 2857"/>
                        <a:gd name="connsiteY12" fmla="*/ 7620 h 8572"/>
                        <a:gd name="connsiteX13" fmla="*/ 1905 w 2857"/>
                        <a:gd name="connsiteY13" fmla="*/ 7620 h 8572"/>
                        <a:gd name="connsiteX14" fmla="*/ 1905 w 2857"/>
                        <a:gd name="connsiteY14" fmla="*/ 7620 h 8572"/>
                        <a:gd name="connsiteX15" fmla="*/ 1905 w 2857"/>
                        <a:gd name="connsiteY15" fmla="*/ 7620 h 8572"/>
                        <a:gd name="connsiteX16" fmla="*/ 1905 w 2857"/>
                        <a:gd name="connsiteY16" fmla="*/ 7620 h 8572"/>
                        <a:gd name="connsiteX17" fmla="*/ 1905 w 2857"/>
                        <a:gd name="connsiteY17" fmla="*/ 7620 h 8572"/>
                        <a:gd name="connsiteX18" fmla="*/ 1905 w 2857"/>
                        <a:gd name="connsiteY18" fmla="*/ 7620 h 8572"/>
                        <a:gd name="connsiteX19" fmla="*/ 1905 w 2857"/>
                        <a:gd name="connsiteY19" fmla="*/ 7620 h 8572"/>
                        <a:gd name="connsiteX20" fmla="*/ 1905 w 2857"/>
                        <a:gd name="connsiteY20" fmla="*/ 7620 h 8572"/>
                        <a:gd name="connsiteX21" fmla="*/ 1905 w 2857"/>
                        <a:gd name="connsiteY21" fmla="*/ 7620 h 8572"/>
                        <a:gd name="connsiteX22" fmla="*/ 1905 w 2857"/>
                        <a:gd name="connsiteY22" fmla="*/ 7620 h 8572"/>
                        <a:gd name="connsiteX23" fmla="*/ 1905 w 2857"/>
                        <a:gd name="connsiteY23" fmla="*/ 7620 h 8572"/>
                        <a:gd name="connsiteX24" fmla="*/ 1905 w 2857"/>
                        <a:gd name="connsiteY24" fmla="*/ 7620 h 8572"/>
                        <a:gd name="connsiteX25" fmla="*/ 1905 w 2857"/>
                        <a:gd name="connsiteY25" fmla="*/ 7620 h 8572"/>
                        <a:gd name="connsiteX26" fmla="*/ 1905 w 2857"/>
                        <a:gd name="connsiteY26" fmla="*/ 7620 h 8572"/>
                        <a:gd name="connsiteX27" fmla="*/ 1905 w 2857"/>
                        <a:gd name="connsiteY27" fmla="*/ 7620 h 8572"/>
                        <a:gd name="connsiteX28" fmla="*/ 1905 w 2857"/>
                        <a:gd name="connsiteY28" fmla="*/ 7620 h 8572"/>
                        <a:gd name="connsiteX29" fmla="*/ 1905 w 2857"/>
                        <a:gd name="connsiteY29" fmla="*/ 7620 h 8572"/>
                        <a:gd name="connsiteX30" fmla="*/ 1905 w 2857"/>
                        <a:gd name="connsiteY30" fmla="*/ 7620 h 8572"/>
                        <a:gd name="connsiteX31" fmla="*/ 1905 w 2857"/>
                        <a:gd name="connsiteY31" fmla="*/ 7620 h 8572"/>
                        <a:gd name="connsiteX32" fmla="*/ 1905 w 2857"/>
                        <a:gd name="connsiteY32" fmla="*/ 6667 h 8572"/>
                        <a:gd name="connsiteX33" fmla="*/ 1905 w 2857"/>
                        <a:gd name="connsiteY33" fmla="*/ 5715 h 8572"/>
                        <a:gd name="connsiteX34" fmla="*/ 1905 w 2857"/>
                        <a:gd name="connsiteY34" fmla="*/ 4763 h 8572"/>
                        <a:gd name="connsiteX35" fmla="*/ 1905 w 2857"/>
                        <a:gd name="connsiteY35" fmla="*/ 3810 h 8572"/>
                        <a:gd name="connsiteX36" fmla="*/ 1905 w 2857"/>
                        <a:gd name="connsiteY36" fmla="*/ 3810 h 8572"/>
                        <a:gd name="connsiteX37" fmla="*/ 1905 w 2857"/>
                        <a:gd name="connsiteY37" fmla="*/ 3810 h 8572"/>
                        <a:gd name="connsiteX38" fmla="*/ 1905 w 2857"/>
                        <a:gd name="connsiteY38" fmla="*/ 3810 h 8572"/>
                        <a:gd name="connsiteX39" fmla="*/ 1905 w 2857"/>
                        <a:gd name="connsiteY39" fmla="*/ 3810 h 8572"/>
                        <a:gd name="connsiteX40" fmla="*/ 1905 w 2857"/>
                        <a:gd name="connsiteY40" fmla="*/ 3810 h 8572"/>
                        <a:gd name="connsiteX41" fmla="*/ 1905 w 2857"/>
                        <a:gd name="connsiteY41" fmla="*/ 3810 h 8572"/>
                        <a:gd name="connsiteX42" fmla="*/ 1905 w 2857"/>
                        <a:gd name="connsiteY42" fmla="*/ 3810 h 8572"/>
                        <a:gd name="connsiteX43" fmla="*/ 1905 w 2857"/>
                        <a:gd name="connsiteY43" fmla="*/ 3810 h 8572"/>
                        <a:gd name="connsiteX44" fmla="*/ 1905 w 2857"/>
                        <a:gd name="connsiteY44" fmla="*/ 3810 h 8572"/>
                        <a:gd name="connsiteX45" fmla="*/ 1905 w 2857"/>
                        <a:gd name="connsiteY45" fmla="*/ 3810 h 8572"/>
                        <a:gd name="connsiteX46" fmla="*/ 1905 w 2857"/>
                        <a:gd name="connsiteY46" fmla="*/ 3810 h 8572"/>
                        <a:gd name="connsiteX47" fmla="*/ 2858 w 2857"/>
                        <a:gd name="connsiteY47" fmla="*/ 3810 h 8572"/>
                        <a:gd name="connsiteX48" fmla="*/ 2858 w 2857"/>
                        <a:gd name="connsiteY48" fmla="*/ 3810 h 8572"/>
                        <a:gd name="connsiteX49" fmla="*/ 2858 w 2857"/>
                        <a:gd name="connsiteY49" fmla="*/ 3810 h 8572"/>
                        <a:gd name="connsiteX50" fmla="*/ 2858 w 2857"/>
                        <a:gd name="connsiteY50" fmla="*/ 3810 h 8572"/>
                        <a:gd name="connsiteX51" fmla="*/ 2858 w 2857"/>
                        <a:gd name="connsiteY51" fmla="*/ 3810 h 8572"/>
                        <a:gd name="connsiteX52" fmla="*/ 2858 w 2857"/>
                        <a:gd name="connsiteY52" fmla="*/ 3810 h 8572"/>
                        <a:gd name="connsiteX53" fmla="*/ 2858 w 2857"/>
                        <a:gd name="connsiteY53" fmla="*/ 3810 h 8572"/>
                        <a:gd name="connsiteX54" fmla="*/ 2858 w 2857"/>
                        <a:gd name="connsiteY54" fmla="*/ 3810 h 8572"/>
                        <a:gd name="connsiteX55" fmla="*/ 2858 w 2857"/>
                        <a:gd name="connsiteY55" fmla="*/ 3810 h 8572"/>
                        <a:gd name="connsiteX56" fmla="*/ 2858 w 2857"/>
                        <a:gd name="connsiteY56" fmla="*/ 3810 h 8572"/>
                        <a:gd name="connsiteX57" fmla="*/ 2858 w 2857"/>
                        <a:gd name="connsiteY57" fmla="*/ 3810 h 8572"/>
                        <a:gd name="connsiteX58" fmla="*/ 2858 w 2857"/>
                        <a:gd name="connsiteY58" fmla="*/ 4763 h 8572"/>
                        <a:gd name="connsiteX59" fmla="*/ 2858 w 2857"/>
                        <a:gd name="connsiteY59" fmla="*/ 4763 h 8572"/>
                        <a:gd name="connsiteX60" fmla="*/ 2858 w 2857"/>
                        <a:gd name="connsiteY60" fmla="*/ 4763 h 8572"/>
                        <a:gd name="connsiteX61" fmla="*/ 2858 w 2857"/>
                        <a:gd name="connsiteY61" fmla="*/ 4763 h 8572"/>
                        <a:gd name="connsiteX62" fmla="*/ 2858 w 2857"/>
                        <a:gd name="connsiteY62" fmla="*/ 5715 h 8572"/>
                        <a:gd name="connsiteX63" fmla="*/ 2858 w 2857"/>
                        <a:gd name="connsiteY63" fmla="*/ 6667 h 8572"/>
                        <a:gd name="connsiteX64" fmla="*/ 2858 w 2857"/>
                        <a:gd name="connsiteY64" fmla="*/ 6667 h 8572"/>
                        <a:gd name="connsiteX65" fmla="*/ 2858 w 2857"/>
                        <a:gd name="connsiteY65" fmla="*/ 6667 h 8572"/>
                        <a:gd name="connsiteX66" fmla="*/ 2858 w 2857"/>
                        <a:gd name="connsiteY66" fmla="*/ 6667 h 8572"/>
                        <a:gd name="connsiteX67" fmla="*/ 2858 w 2857"/>
                        <a:gd name="connsiteY67" fmla="*/ 6667 h 8572"/>
                        <a:gd name="connsiteX68" fmla="*/ 2858 w 2857"/>
                        <a:gd name="connsiteY68" fmla="*/ 6667 h 8572"/>
                        <a:gd name="connsiteX69" fmla="*/ 2858 w 2857"/>
                        <a:gd name="connsiteY69" fmla="*/ 6667 h 8572"/>
                        <a:gd name="connsiteX70" fmla="*/ 2858 w 2857"/>
                        <a:gd name="connsiteY70" fmla="*/ 6667 h 8572"/>
                        <a:gd name="connsiteX71" fmla="*/ 2858 w 2857"/>
                        <a:gd name="connsiteY71" fmla="*/ 6667 h 8572"/>
                        <a:gd name="connsiteX72" fmla="*/ 2858 w 2857"/>
                        <a:gd name="connsiteY72" fmla="*/ 6667 h 8572"/>
                        <a:gd name="connsiteX73" fmla="*/ 2858 w 2857"/>
                        <a:gd name="connsiteY73" fmla="*/ 6667 h 8572"/>
                        <a:gd name="connsiteX74" fmla="*/ 2858 w 2857"/>
                        <a:gd name="connsiteY74" fmla="*/ 6667 h 8572"/>
                        <a:gd name="connsiteX75" fmla="*/ 2858 w 2857"/>
                        <a:gd name="connsiteY75" fmla="*/ 6667 h 8572"/>
                        <a:gd name="connsiteX76" fmla="*/ 2858 w 2857"/>
                        <a:gd name="connsiteY76" fmla="*/ 6667 h 8572"/>
                        <a:gd name="connsiteX77" fmla="*/ 2858 w 2857"/>
                        <a:gd name="connsiteY77" fmla="*/ 6667 h 8572"/>
                        <a:gd name="connsiteX78" fmla="*/ 2858 w 2857"/>
                        <a:gd name="connsiteY78" fmla="*/ 6667 h 8572"/>
                        <a:gd name="connsiteX79" fmla="*/ 2858 w 2857"/>
                        <a:gd name="connsiteY79" fmla="*/ 6667 h 8572"/>
                        <a:gd name="connsiteX80" fmla="*/ 2858 w 2857"/>
                        <a:gd name="connsiteY80" fmla="*/ 6667 h 8572"/>
                        <a:gd name="connsiteX81" fmla="*/ 2858 w 2857"/>
                        <a:gd name="connsiteY81" fmla="*/ 6667 h 8572"/>
                        <a:gd name="connsiteX82" fmla="*/ 2858 w 2857"/>
                        <a:gd name="connsiteY82" fmla="*/ 6667 h 8572"/>
                        <a:gd name="connsiteX83" fmla="*/ 2858 w 2857"/>
                        <a:gd name="connsiteY83" fmla="*/ 6667 h 8572"/>
                        <a:gd name="connsiteX84" fmla="*/ 2858 w 2857"/>
                        <a:gd name="connsiteY84" fmla="*/ 6667 h 8572"/>
                        <a:gd name="connsiteX85" fmla="*/ 2858 w 2857"/>
                        <a:gd name="connsiteY85" fmla="*/ 6667 h 8572"/>
                        <a:gd name="connsiteX86" fmla="*/ 2858 w 2857"/>
                        <a:gd name="connsiteY86" fmla="*/ 6667 h 8572"/>
                        <a:gd name="connsiteX87" fmla="*/ 2858 w 2857"/>
                        <a:gd name="connsiteY87" fmla="*/ 6667 h 8572"/>
                        <a:gd name="connsiteX88" fmla="*/ 2858 w 2857"/>
                        <a:gd name="connsiteY88" fmla="*/ 7620 h 8572"/>
                        <a:gd name="connsiteX89" fmla="*/ 1905 w 2857"/>
                        <a:gd name="connsiteY89" fmla="*/ 8573 h 8572"/>
                        <a:gd name="connsiteX90" fmla="*/ 1905 w 2857"/>
                        <a:gd name="connsiteY90" fmla="*/ 8573 h 8572"/>
                        <a:gd name="connsiteX91" fmla="*/ 1905 w 2857"/>
                        <a:gd name="connsiteY91" fmla="*/ 8573 h 8572"/>
                        <a:gd name="connsiteX92" fmla="*/ 1905 w 2857"/>
                        <a:gd name="connsiteY92" fmla="*/ 8573 h 8572"/>
                        <a:gd name="connsiteX93" fmla="*/ 1905 w 2857"/>
                        <a:gd name="connsiteY93" fmla="*/ 8573 h 8572"/>
                        <a:gd name="connsiteX94" fmla="*/ 0 w 2857"/>
                        <a:gd name="connsiteY94" fmla="*/ 0 h 8572"/>
                        <a:gd name="connsiteX95" fmla="*/ 0 w 2857"/>
                        <a:gd name="connsiteY95" fmla="*/ 0 h 8572"/>
                        <a:gd name="connsiteX96" fmla="*/ 0 w 2857"/>
                        <a:gd name="connsiteY96" fmla="*/ 0 h 8572"/>
                        <a:gd name="connsiteX97" fmla="*/ 0 w 2857"/>
                        <a:gd name="connsiteY97" fmla="*/ 0 h 8572"/>
                        <a:gd name="connsiteX98" fmla="*/ 0 w 2857"/>
                        <a:gd name="connsiteY98" fmla="*/ 0 h 8572"/>
                        <a:gd name="connsiteX99" fmla="*/ 0 w 2857"/>
                        <a:gd name="connsiteY99" fmla="*/ 1905 h 8572"/>
                        <a:gd name="connsiteX100" fmla="*/ 0 w 2857"/>
                        <a:gd name="connsiteY100" fmla="*/ 1905 h 8572"/>
                        <a:gd name="connsiteX101" fmla="*/ 0 w 2857"/>
                        <a:gd name="connsiteY101" fmla="*/ 1905 h 8572"/>
                        <a:gd name="connsiteX102" fmla="*/ 0 w 2857"/>
                        <a:gd name="connsiteY102" fmla="*/ 1905 h 8572"/>
                        <a:gd name="connsiteX103" fmla="*/ 0 w 2857"/>
                        <a:gd name="connsiteY103" fmla="*/ 1905 h 8572"/>
                        <a:gd name="connsiteX104" fmla="*/ 1905 w 2857"/>
                        <a:gd name="connsiteY104" fmla="*/ 7620 h 8572"/>
                        <a:gd name="connsiteX105" fmla="*/ 1905 w 2857"/>
                        <a:gd name="connsiteY105" fmla="*/ 7620 h 8572"/>
                        <a:gd name="connsiteX106" fmla="*/ 1905 w 2857"/>
                        <a:gd name="connsiteY106" fmla="*/ 7620 h 8572"/>
                        <a:gd name="connsiteX107" fmla="*/ 1905 w 2857"/>
                        <a:gd name="connsiteY107" fmla="*/ 7620 h 8572"/>
                        <a:gd name="connsiteX108" fmla="*/ 1905 w 2857"/>
                        <a:gd name="connsiteY108" fmla="*/ 7620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857" h="8572">
                          <a:moveTo>
                            <a:pt x="1905" y="8573"/>
                          </a:moveTo>
                          <a:cubicBezTo>
                            <a:pt x="1905" y="8573"/>
                            <a:pt x="1905" y="8573"/>
                            <a:pt x="1905" y="8573"/>
                          </a:cubicBezTo>
                          <a:cubicBezTo>
                            <a:pt x="1905" y="8573"/>
                            <a:pt x="1905" y="7620"/>
                            <a:pt x="1905" y="8573"/>
                          </a:cubicBezTo>
                          <a:cubicBezTo>
                            <a:pt x="952" y="7620"/>
                            <a:pt x="952" y="7620"/>
                            <a:pt x="1905" y="8573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3810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lnTo>
                            <a:pt x="1905" y="3810"/>
                          </a:ln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2858" y="3810"/>
                          </a:cubicBezTo>
                          <a:lnTo>
                            <a:pt x="2858" y="3810"/>
                          </a:lnTo>
                          <a:cubicBezTo>
                            <a:pt x="2858" y="3810"/>
                            <a:pt x="2858" y="3810"/>
                            <a:pt x="2858" y="3810"/>
                          </a:cubicBezTo>
                          <a:lnTo>
                            <a:pt x="2858" y="3810"/>
                          </a:ln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7620"/>
                            <a:pt x="2858" y="7620"/>
                          </a:cubicBezTo>
                          <a:cubicBezTo>
                            <a:pt x="1905" y="7620"/>
                            <a:pt x="1905" y="7620"/>
                            <a:pt x="1905" y="8573"/>
                          </a:cubicBezTo>
                          <a:cubicBezTo>
                            <a:pt x="1905" y="7620"/>
                            <a:pt x="1905" y="7620"/>
                            <a:pt x="1905" y="8573"/>
                          </a:cubicBezTo>
                          <a:cubicBezTo>
                            <a:pt x="1905" y="7620"/>
                            <a:pt x="1905" y="8573"/>
                            <a:pt x="1905" y="8573"/>
                          </a:cubicBezTo>
                          <a:lnTo>
                            <a:pt x="1905" y="8573"/>
                          </a:lnTo>
                          <a:lnTo>
                            <a:pt x="1905" y="8573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3"/>
                            <a:pt x="0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1905" y="7620"/>
                          </a:move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3" name="任意多边形: 形状 2006"/>
                    <p:cNvSpPr/>
                    <p:nvPr/>
                  </p:nvSpPr>
                  <p:spPr>
                    <a:xfrm>
                      <a:off x="4400550" y="35642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4" name="任意多边形: 形状 2007"/>
                    <p:cNvSpPr/>
                    <p:nvPr/>
                  </p:nvSpPr>
                  <p:spPr>
                    <a:xfrm>
                      <a:off x="4399835" y="3563302"/>
                      <a:ext cx="714" cy="952"/>
                    </a:xfrm>
                    <a:custGeom>
                      <a:avLst/>
                      <a:gdLst>
                        <a:gd name="connsiteX0" fmla="*/ 714 w 714"/>
                        <a:gd name="connsiteY0" fmla="*/ 952 h 952"/>
                        <a:gd name="connsiteX1" fmla="*/ 714 w 714"/>
                        <a:gd name="connsiteY1" fmla="*/ 952 h 952"/>
                        <a:gd name="connsiteX2" fmla="*/ 714 w 714"/>
                        <a:gd name="connsiteY2" fmla="*/ 952 h 952"/>
                        <a:gd name="connsiteX3" fmla="*/ 714 w 714"/>
                        <a:gd name="connsiteY3" fmla="*/ 952 h 952"/>
                        <a:gd name="connsiteX4" fmla="*/ 714 w 714"/>
                        <a:gd name="connsiteY4" fmla="*/ 952 h 952"/>
                        <a:gd name="connsiteX5" fmla="*/ 714 w 714"/>
                        <a:gd name="connsiteY5" fmla="*/ 952 h 952"/>
                        <a:gd name="connsiteX6" fmla="*/ 714 w 714"/>
                        <a:gd name="connsiteY6" fmla="*/ 952 h 952"/>
                        <a:gd name="connsiteX7" fmla="*/ 714 w 714"/>
                        <a:gd name="connsiteY7" fmla="*/ 952 h 952"/>
                        <a:gd name="connsiteX8" fmla="*/ 714 w 714"/>
                        <a:gd name="connsiteY8" fmla="*/ 952 h 952"/>
                        <a:gd name="connsiteX9" fmla="*/ 714 w 714"/>
                        <a:gd name="connsiteY9" fmla="*/ 952 h 952"/>
                        <a:gd name="connsiteX10" fmla="*/ 714 w 714"/>
                        <a:gd name="connsiteY10" fmla="*/ 952 h 952"/>
                        <a:gd name="connsiteX11" fmla="*/ 714 w 714"/>
                        <a:gd name="connsiteY11" fmla="*/ 0 h 952"/>
                        <a:gd name="connsiteX12" fmla="*/ 714 w 714"/>
                        <a:gd name="connsiteY12" fmla="*/ 952 h 952"/>
                        <a:gd name="connsiteX13" fmla="*/ 714 w 714"/>
                        <a:gd name="connsiteY13" fmla="*/ 952 h 952"/>
                        <a:gd name="connsiteX14" fmla="*/ 714 w 714"/>
                        <a:gd name="connsiteY14" fmla="*/ 952 h 952"/>
                        <a:gd name="connsiteX15" fmla="*/ 714 w 714"/>
                        <a:gd name="connsiteY15" fmla="*/ 952 h 952"/>
                        <a:gd name="connsiteX16" fmla="*/ 714 w 714"/>
                        <a:gd name="connsiteY16" fmla="*/ 952 h 952"/>
                        <a:gd name="connsiteX17" fmla="*/ 714 w 714"/>
                        <a:gd name="connsiteY17" fmla="*/ 952 h 952"/>
                        <a:gd name="connsiteX18" fmla="*/ 714 w 714"/>
                        <a:gd name="connsiteY18" fmla="*/ 952 h 952"/>
                        <a:gd name="connsiteX19" fmla="*/ 714 w 714"/>
                        <a:gd name="connsiteY19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14" h="952">
                          <a:moveTo>
                            <a:pt x="714" y="952"/>
                          </a:moveTo>
                          <a:cubicBezTo>
                            <a:pt x="714" y="952"/>
                            <a:pt x="714" y="952"/>
                            <a:pt x="714" y="952"/>
                          </a:cubicBezTo>
                          <a:lnTo>
                            <a:pt x="714" y="952"/>
                          </a:lnTo>
                          <a:cubicBezTo>
                            <a:pt x="714" y="952"/>
                            <a:pt x="714" y="952"/>
                            <a:pt x="714" y="952"/>
                          </a:cubicBezTo>
                          <a:lnTo>
                            <a:pt x="714" y="952"/>
                          </a:lnTo>
                          <a:cubicBezTo>
                            <a:pt x="714" y="952"/>
                            <a:pt x="714" y="952"/>
                            <a:pt x="714" y="952"/>
                          </a:cubicBezTo>
                          <a:cubicBezTo>
                            <a:pt x="714" y="952"/>
                            <a:pt x="714" y="952"/>
                            <a:pt x="714" y="952"/>
                          </a:cubicBezTo>
                          <a:cubicBezTo>
                            <a:pt x="714" y="952"/>
                            <a:pt x="714" y="952"/>
                            <a:pt x="714" y="952"/>
                          </a:cubicBezTo>
                          <a:cubicBezTo>
                            <a:pt x="714" y="0"/>
                            <a:pt x="714" y="0"/>
                            <a:pt x="714" y="952"/>
                          </a:cubicBezTo>
                          <a:lnTo>
                            <a:pt x="714" y="952"/>
                          </a:lnTo>
                          <a:lnTo>
                            <a:pt x="714" y="952"/>
                          </a:lnTo>
                          <a:cubicBezTo>
                            <a:pt x="714" y="0"/>
                            <a:pt x="714" y="0"/>
                            <a:pt x="714" y="0"/>
                          </a:cubicBezTo>
                          <a:lnTo>
                            <a:pt x="714" y="952"/>
                          </a:lnTo>
                          <a:cubicBezTo>
                            <a:pt x="-238" y="0"/>
                            <a:pt x="-238" y="0"/>
                            <a:pt x="714" y="952"/>
                          </a:cubicBezTo>
                          <a:cubicBezTo>
                            <a:pt x="-238" y="952"/>
                            <a:pt x="-238" y="952"/>
                            <a:pt x="714" y="952"/>
                          </a:cubicBezTo>
                          <a:cubicBezTo>
                            <a:pt x="-238" y="952"/>
                            <a:pt x="714" y="952"/>
                            <a:pt x="714" y="952"/>
                          </a:cubicBezTo>
                          <a:lnTo>
                            <a:pt x="714" y="952"/>
                          </a:lnTo>
                          <a:cubicBezTo>
                            <a:pt x="714" y="952"/>
                            <a:pt x="714" y="952"/>
                            <a:pt x="714" y="952"/>
                          </a:cubicBezTo>
                          <a:lnTo>
                            <a:pt x="714" y="952"/>
                          </a:lnTo>
                          <a:cubicBezTo>
                            <a:pt x="714" y="952"/>
                            <a:pt x="714" y="952"/>
                            <a:pt x="714" y="95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25" name="图形 2"/>
                  <p:cNvGrpSpPr/>
                  <p:nvPr/>
                </p:nvGrpSpPr>
                <p:grpSpPr>
                  <a:xfrm>
                    <a:off x="4402454" y="3572827"/>
                    <a:ext cx="3810" cy="8572"/>
                    <a:chOff x="4402454" y="3572827"/>
                    <a:chExt cx="3810" cy="8572"/>
                  </a:xfrm>
                  <a:solidFill>
                    <a:srgbClr val="CC213E"/>
                  </a:solidFill>
                </p:grpSpPr>
                <p:sp>
                  <p:nvSpPr>
                    <p:cNvPr id="2126" name="任意多边形: 形状 2009"/>
                    <p:cNvSpPr/>
                    <p:nvPr/>
                  </p:nvSpPr>
                  <p:spPr>
                    <a:xfrm>
                      <a:off x="4402454" y="357282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7" name="任意多边形: 形状 2010"/>
                    <p:cNvSpPr/>
                    <p:nvPr/>
                  </p:nvSpPr>
                  <p:spPr>
                    <a:xfrm>
                      <a:off x="4402454" y="3573779"/>
                      <a:ext cx="3810" cy="7620"/>
                    </a:xfrm>
                    <a:custGeom>
                      <a:avLst/>
                      <a:gdLst>
                        <a:gd name="connsiteX0" fmla="*/ 2858 w 3810"/>
                        <a:gd name="connsiteY0" fmla="*/ 7620 h 7620"/>
                        <a:gd name="connsiteX1" fmla="*/ 2858 w 3810"/>
                        <a:gd name="connsiteY1" fmla="*/ 7620 h 7620"/>
                        <a:gd name="connsiteX2" fmla="*/ 2858 w 3810"/>
                        <a:gd name="connsiteY2" fmla="*/ 7620 h 7620"/>
                        <a:gd name="connsiteX3" fmla="*/ 2858 w 3810"/>
                        <a:gd name="connsiteY3" fmla="*/ 7620 h 7620"/>
                        <a:gd name="connsiteX4" fmla="*/ 2858 w 3810"/>
                        <a:gd name="connsiteY4" fmla="*/ 6667 h 7620"/>
                        <a:gd name="connsiteX5" fmla="*/ 2858 w 3810"/>
                        <a:gd name="connsiteY5" fmla="*/ 6667 h 7620"/>
                        <a:gd name="connsiteX6" fmla="*/ 2858 w 3810"/>
                        <a:gd name="connsiteY6" fmla="*/ 6667 h 7620"/>
                        <a:gd name="connsiteX7" fmla="*/ 2858 w 3810"/>
                        <a:gd name="connsiteY7" fmla="*/ 6667 h 7620"/>
                        <a:gd name="connsiteX8" fmla="*/ 2858 w 3810"/>
                        <a:gd name="connsiteY8" fmla="*/ 6667 h 7620"/>
                        <a:gd name="connsiteX9" fmla="*/ 2858 w 3810"/>
                        <a:gd name="connsiteY9" fmla="*/ 6667 h 7620"/>
                        <a:gd name="connsiteX10" fmla="*/ 2858 w 3810"/>
                        <a:gd name="connsiteY10" fmla="*/ 6667 h 7620"/>
                        <a:gd name="connsiteX11" fmla="*/ 2858 w 3810"/>
                        <a:gd name="connsiteY11" fmla="*/ 6667 h 7620"/>
                        <a:gd name="connsiteX12" fmla="*/ 2858 w 3810"/>
                        <a:gd name="connsiteY12" fmla="*/ 6667 h 7620"/>
                        <a:gd name="connsiteX13" fmla="*/ 2858 w 3810"/>
                        <a:gd name="connsiteY13" fmla="*/ 6667 h 7620"/>
                        <a:gd name="connsiteX14" fmla="*/ 2858 w 3810"/>
                        <a:gd name="connsiteY14" fmla="*/ 6667 h 7620"/>
                        <a:gd name="connsiteX15" fmla="*/ 2858 w 3810"/>
                        <a:gd name="connsiteY15" fmla="*/ 6667 h 7620"/>
                        <a:gd name="connsiteX16" fmla="*/ 2858 w 3810"/>
                        <a:gd name="connsiteY16" fmla="*/ 6667 h 7620"/>
                        <a:gd name="connsiteX17" fmla="*/ 2858 w 3810"/>
                        <a:gd name="connsiteY17" fmla="*/ 6667 h 7620"/>
                        <a:gd name="connsiteX18" fmla="*/ 2858 w 3810"/>
                        <a:gd name="connsiteY18" fmla="*/ 6667 h 7620"/>
                        <a:gd name="connsiteX19" fmla="*/ 2858 w 3810"/>
                        <a:gd name="connsiteY19" fmla="*/ 6667 h 7620"/>
                        <a:gd name="connsiteX20" fmla="*/ 2858 w 3810"/>
                        <a:gd name="connsiteY20" fmla="*/ 6667 h 7620"/>
                        <a:gd name="connsiteX21" fmla="*/ 2858 w 3810"/>
                        <a:gd name="connsiteY21" fmla="*/ 6667 h 7620"/>
                        <a:gd name="connsiteX22" fmla="*/ 2858 w 3810"/>
                        <a:gd name="connsiteY22" fmla="*/ 6667 h 7620"/>
                        <a:gd name="connsiteX23" fmla="*/ 2858 w 3810"/>
                        <a:gd name="connsiteY23" fmla="*/ 6667 h 7620"/>
                        <a:gd name="connsiteX24" fmla="*/ 2858 w 3810"/>
                        <a:gd name="connsiteY24" fmla="*/ 6667 h 7620"/>
                        <a:gd name="connsiteX25" fmla="*/ 2858 w 3810"/>
                        <a:gd name="connsiteY25" fmla="*/ 6667 h 7620"/>
                        <a:gd name="connsiteX26" fmla="*/ 2858 w 3810"/>
                        <a:gd name="connsiteY26" fmla="*/ 6667 h 7620"/>
                        <a:gd name="connsiteX27" fmla="*/ 2858 w 3810"/>
                        <a:gd name="connsiteY27" fmla="*/ 6667 h 7620"/>
                        <a:gd name="connsiteX28" fmla="*/ 2858 w 3810"/>
                        <a:gd name="connsiteY28" fmla="*/ 6667 h 7620"/>
                        <a:gd name="connsiteX29" fmla="*/ 2858 w 3810"/>
                        <a:gd name="connsiteY29" fmla="*/ 6667 h 7620"/>
                        <a:gd name="connsiteX30" fmla="*/ 2858 w 3810"/>
                        <a:gd name="connsiteY30" fmla="*/ 6667 h 7620"/>
                        <a:gd name="connsiteX31" fmla="*/ 2858 w 3810"/>
                        <a:gd name="connsiteY31" fmla="*/ 6667 h 7620"/>
                        <a:gd name="connsiteX32" fmla="*/ 2858 w 3810"/>
                        <a:gd name="connsiteY32" fmla="*/ 5715 h 7620"/>
                        <a:gd name="connsiteX33" fmla="*/ 2858 w 3810"/>
                        <a:gd name="connsiteY33" fmla="*/ 4763 h 7620"/>
                        <a:gd name="connsiteX34" fmla="*/ 2858 w 3810"/>
                        <a:gd name="connsiteY34" fmla="*/ 3810 h 7620"/>
                        <a:gd name="connsiteX35" fmla="*/ 2858 w 3810"/>
                        <a:gd name="connsiteY35" fmla="*/ 2858 h 7620"/>
                        <a:gd name="connsiteX36" fmla="*/ 2858 w 3810"/>
                        <a:gd name="connsiteY36" fmla="*/ 2858 h 7620"/>
                        <a:gd name="connsiteX37" fmla="*/ 2858 w 3810"/>
                        <a:gd name="connsiteY37" fmla="*/ 2858 h 7620"/>
                        <a:gd name="connsiteX38" fmla="*/ 2858 w 3810"/>
                        <a:gd name="connsiteY38" fmla="*/ 2858 h 7620"/>
                        <a:gd name="connsiteX39" fmla="*/ 2858 w 3810"/>
                        <a:gd name="connsiteY39" fmla="*/ 2858 h 7620"/>
                        <a:gd name="connsiteX40" fmla="*/ 2858 w 3810"/>
                        <a:gd name="connsiteY40" fmla="*/ 2858 h 7620"/>
                        <a:gd name="connsiteX41" fmla="*/ 2858 w 3810"/>
                        <a:gd name="connsiteY41" fmla="*/ 2858 h 7620"/>
                        <a:gd name="connsiteX42" fmla="*/ 2858 w 3810"/>
                        <a:gd name="connsiteY42" fmla="*/ 2858 h 7620"/>
                        <a:gd name="connsiteX43" fmla="*/ 2858 w 3810"/>
                        <a:gd name="connsiteY43" fmla="*/ 2858 h 7620"/>
                        <a:gd name="connsiteX44" fmla="*/ 2858 w 3810"/>
                        <a:gd name="connsiteY44" fmla="*/ 2858 h 7620"/>
                        <a:gd name="connsiteX45" fmla="*/ 2858 w 3810"/>
                        <a:gd name="connsiteY45" fmla="*/ 2858 h 7620"/>
                        <a:gd name="connsiteX46" fmla="*/ 2858 w 3810"/>
                        <a:gd name="connsiteY46" fmla="*/ 2858 h 7620"/>
                        <a:gd name="connsiteX47" fmla="*/ 3810 w 3810"/>
                        <a:gd name="connsiteY47" fmla="*/ 2858 h 7620"/>
                        <a:gd name="connsiteX48" fmla="*/ 3810 w 3810"/>
                        <a:gd name="connsiteY48" fmla="*/ 2858 h 7620"/>
                        <a:gd name="connsiteX49" fmla="*/ 3810 w 3810"/>
                        <a:gd name="connsiteY49" fmla="*/ 2858 h 7620"/>
                        <a:gd name="connsiteX50" fmla="*/ 3810 w 3810"/>
                        <a:gd name="connsiteY50" fmla="*/ 2858 h 7620"/>
                        <a:gd name="connsiteX51" fmla="*/ 3810 w 3810"/>
                        <a:gd name="connsiteY51" fmla="*/ 2858 h 7620"/>
                        <a:gd name="connsiteX52" fmla="*/ 3810 w 3810"/>
                        <a:gd name="connsiteY52" fmla="*/ 2858 h 7620"/>
                        <a:gd name="connsiteX53" fmla="*/ 3810 w 3810"/>
                        <a:gd name="connsiteY53" fmla="*/ 2858 h 7620"/>
                        <a:gd name="connsiteX54" fmla="*/ 3810 w 3810"/>
                        <a:gd name="connsiteY54" fmla="*/ 2858 h 7620"/>
                        <a:gd name="connsiteX55" fmla="*/ 3810 w 3810"/>
                        <a:gd name="connsiteY55" fmla="*/ 2858 h 7620"/>
                        <a:gd name="connsiteX56" fmla="*/ 3810 w 3810"/>
                        <a:gd name="connsiteY56" fmla="*/ 2858 h 7620"/>
                        <a:gd name="connsiteX57" fmla="*/ 3810 w 3810"/>
                        <a:gd name="connsiteY57" fmla="*/ 2858 h 7620"/>
                        <a:gd name="connsiteX58" fmla="*/ 3810 w 3810"/>
                        <a:gd name="connsiteY58" fmla="*/ 3810 h 7620"/>
                        <a:gd name="connsiteX59" fmla="*/ 3810 w 3810"/>
                        <a:gd name="connsiteY59" fmla="*/ 3810 h 7620"/>
                        <a:gd name="connsiteX60" fmla="*/ 3810 w 3810"/>
                        <a:gd name="connsiteY60" fmla="*/ 3810 h 7620"/>
                        <a:gd name="connsiteX61" fmla="*/ 3810 w 3810"/>
                        <a:gd name="connsiteY61" fmla="*/ 3810 h 7620"/>
                        <a:gd name="connsiteX62" fmla="*/ 3810 w 3810"/>
                        <a:gd name="connsiteY62" fmla="*/ 4763 h 7620"/>
                        <a:gd name="connsiteX63" fmla="*/ 3810 w 3810"/>
                        <a:gd name="connsiteY63" fmla="*/ 5715 h 7620"/>
                        <a:gd name="connsiteX64" fmla="*/ 3810 w 3810"/>
                        <a:gd name="connsiteY64" fmla="*/ 5715 h 7620"/>
                        <a:gd name="connsiteX65" fmla="*/ 3810 w 3810"/>
                        <a:gd name="connsiteY65" fmla="*/ 5715 h 7620"/>
                        <a:gd name="connsiteX66" fmla="*/ 3810 w 3810"/>
                        <a:gd name="connsiteY66" fmla="*/ 5715 h 7620"/>
                        <a:gd name="connsiteX67" fmla="*/ 3810 w 3810"/>
                        <a:gd name="connsiteY67" fmla="*/ 5715 h 7620"/>
                        <a:gd name="connsiteX68" fmla="*/ 3810 w 3810"/>
                        <a:gd name="connsiteY68" fmla="*/ 5715 h 7620"/>
                        <a:gd name="connsiteX69" fmla="*/ 3810 w 3810"/>
                        <a:gd name="connsiteY69" fmla="*/ 5715 h 7620"/>
                        <a:gd name="connsiteX70" fmla="*/ 3810 w 3810"/>
                        <a:gd name="connsiteY70" fmla="*/ 5715 h 7620"/>
                        <a:gd name="connsiteX71" fmla="*/ 3810 w 3810"/>
                        <a:gd name="connsiteY71" fmla="*/ 5715 h 7620"/>
                        <a:gd name="connsiteX72" fmla="*/ 3810 w 3810"/>
                        <a:gd name="connsiteY72" fmla="*/ 5715 h 7620"/>
                        <a:gd name="connsiteX73" fmla="*/ 3810 w 3810"/>
                        <a:gd name="connsiteY73" fmla="*/ 5715 h 7620"/>
                        <a:gd name="connsiteX74" fmla="*/ 3810 w 3810"/>
                        <a:gd name="connsiteY74" fmla="*/ 5715 h 7620"/>
                        <a:gd name="connsiteX75" fmla="*/ 3810 w 3810"/>
                        <a:gd name="connsiteY75" fmla="*/ 5715 h 7620"/>
                        <a:gd name="connsiteX76" fmla="*/ 3810 w 3810"/>
                        <a:gd name="connsiteY76" fmla="*/ 5715 h 7620"/>
                        <a:gd name="connsiteX77" fmla="*/ 3810 w 3810"/>
                        <a:gd name="connsiteY77" fmla="*/ 5715 h 7620"/>
                        <a:gd name="connsiteX78" fmla="*/ 3810 w 3810"/>
                        <a:gd name="connsiteY78" fmla="*/ 5715 h 7620"/>
                        <a:gd name="connsiteX79" fmla="*/ 3810 w 3810"/>
                        <a:gd name="connsiteY79" fmla="*/ 5715 h 7620"/>
                        <a:gd name="connsiteX80" fmla="*/ 3810 w 3810"/>
                        <a:gd name="connsiteY80" fmla="*/ 5715 h 7620"/>
                        <a:gd name="connsiteX81" fmla="*/ 3810 w 3810"/>
                        <a:gd name="connsiteY81" fmla="*/ 5715 h 7620"/>
                        <a:gd name="connsiteX82" fmla="*/ 3810 w 3810"/>
                        <a:gd name="connsiteY82" fmla="*/ 5715 h 7620"/>
                        <a:gd name="connsiteX83" fmla="*/ 3810 w 3810"/>
                        <a:gd name="connsiteY83" fmla="*/ 5715 h 7620"/>
                        <a:gd name="connsiteX84" fmla="*/ 3810 w 3810"/>
                        <a:gd name="connsiteY84" fmla="*/ 5715 h 7620"/>
                        <a:gd name="connsiteX85" fmla="*/ 3810 w 3810"/>
                        <a:gd name="connsiteY85" fmla="*/ 5715 h 7620"/>
                        <a:gd name="connsiteX86" fmla="*/ 3810 w 3810"/>
                        <a:gd name="connsiteY86" fmla="*/ 5715 h 7620"/>
                        <a:gd name="connsiteX87" fmla="*/ 3810 w 3810"/>
                        <a:gd name="connsiteY87" fmla="*/ 5715 h 7620"/>
                        <a:gd name="connsiteX88" fmla="*/ 3810 w 3810"/>
                        <a:gd name="connsiteY88" fmla="*/ 6667 h 7620"/>
                        <a:gd name="connsiteX89" fmla="*/ 2858 w 3810"/>
                        <a:gd name="connsiteY89" fmla="*/ 7620 h 7620"/>
                        <a:gd name="connsiteX90" fmla="*/ 2858 w 3810"/>
                        <a:gd name="connsiteY90" fmla="*/ 7620 h 7620"/>
                        <a:gd name="connsiteX91" fmla="*/ 2858 w 3810"/>
                        <a:gd name="connsiteY91" fmla="*/ 7620 h 7620"/>
                        <a:gd name="connsiteX92" fmla="*/ 2858 w 3810"/>
                        <a:gd name="connsiteY92" fmla="*/ 7620 h 7620"/>
                        <a:gd name="connsiteX93" fmla="*/ 2858 w 3810"/>
                        <a:gd name="connsiteY93" fmla="*/ 7620 h 7620"/>
                        <a:gd name="connsiteX94" fmla="*/ 0 w 3810"/>
                        <a:gd name="connsiteY94" fmla="*/ 0 h 7620"/>
                        <a:gd name="connsiteX95" fmla="*/ 0 w 3810"/>
                        <a:gd name="connsiteY95" fmla="*/ 0 h 7620"/>
                        <a:gd name="connsiteX96" fmla="*/ 0 w 3810"/>
                        <a:gd name="connsiteY96" fmla="*/ 0 h 7620"/>
                        <a:gd name="connsiteX97" fmla="*/ 0 w 3810"/>
                        <a:gd name="connsiteY97" fmla="*/ 0 h 7620"/>
                        <a:gd name="connsiteX98" fmla="*/ 0 w 3810"/>
                        <a:gd name="connsiteY98" fmla="*/ 0 h 7620"/>
                        <a:gd name="connsiteX99" fmla="*/ 953 w 3810"/>
                        <a:gd name="connsiteY99" fmla="*/ 953 h 7620"/>
                        <a:gd name="connsiteX100" fmla="*/ 953 w 3810"/>
                        <a:gd name="connsiteY100" fmla="*/ 953 h 7620"/>
                        <a:gd name="connsiteX101" fmla="*/ 953 w 3810"/>
                        <a:gd name="connsiteY101" fmla="*/ 953 h 7620"/>
                        <a:gd name="connsiteX102" fmla="*/ 953 w 3810"/>
                        <a:gd name="connsiteY102" fmla="*/ 953 h 7620"/>
                        <a:gd name="connsiteX103" fmla="*/ 953 w 3810"/>
                        <a:gd name="connsiteY103" fmla="*/ 953 h 7620"/>
                        <a:gd name="connsiteX104" fmla="*/ 2858 w 3810"/>
                        <a:gd name="connsiteY104" fmla="*/ 6667 h 7620"/>
                        <a:gd name="connsiteX105" fmla="*/ 2858 w 3810"/>
                        <a:gd name="connsiteY105" fmla="*/ 6667 h 7620"/>
                        <a:gd name="connsiteX106" fmla="*/ 2858 w 3810"/>
                        <a:gd name="connsiteY106" fmla="*/ 6667 h 7620"/>
                        <a:gd name="connsiteX107" fmla="*/ 2858 w 3810"/>
                        <a:gd name="connsiteY107" fmla="*/ 6667 h 7620"/>
                        <a:gd name="connsiteX108" fmla="*/ 2858 w 3810"/>
                        <a:gd name="connsiteY108" fmla="*/ 6667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810" h="7620">
                          <a:moveTo>
                            <a:pt x="2858" y="7620"/>
                          </a:moveTo>
                          <a:cubicBezTo>
                            <a:pt x="2858" y="7620"/>
                            <a:pt x="2858" y="7620"/>
                            <a:pt x="2858" y="7620"/>
                          </a:cubicBezTo>
                          <a:cubicBezTo>
                            <a:pt x="2858" y="7620"/>
                            <a:pt x="2858" y="7620"/>
                            <a:pt x="2858" y="7620"/>
                          </a:cubicBezTo>
                          <a:cubicBezTo>
                            <a:pt x="1905" y="6667"/>
                            <a:pt x="1905" y="6667"/>
                            <a:pt x="2858" y="7620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5715"/>
                            <a:pt x="2858" y="5715"/>
                          </a:cubicBezTo>
                          <a:cubicBezTo>
                            <a:pt x="2858" y="5715"/>
                            <a:pt x="2858" y="5715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lnTo>
                            <a:pt x="2858" y="2858"/>
                          </a:ln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3810" y="2858"/>
                          </a:cubicBezTo>
                          <a:lnTo>
                            <a:pt x="3810" y="2858"/>
                          </a:lnTo>
                          <a:cubicBezTo>
                            <a:pt x="3810" y="2858"/>
                            <a:pt x="3810" y="2858"/>
                            <a:pt x="3810" y="2858"/>
                          </a:cubicBezTo>
                          <a:lnTo>
                            <a:pt x="3810" y="2858"/>
                          </a:ln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5715"/>
                            <a:pt x="3810" y="5715"/>
                          </a:cubicBezTo>
                          <a:cubicBezTo>
                            <a:pt x="3810" y="5715"/>
                            <a:pt x="3810" y="6667"/>
                            <a:pt x="3810" y="6667"/>
                          </a:cubicBezTo>
                          <a:cubicBezTo>
                            <a:pt x="2858" y="6667"/>
                            <a:pt x="2858" y="6667"/>
                            <a:pt x="2858" y="7620"/>
                          </a:cubicBezTo>
                          <a:cubicBezTo>
                            <a:pt x="2858" y="6667"/>
                            <a:pt x="2858" y="6667"/>
                            <a:pt x="2858" y="7620"/>
                          </a:cubicBezTo>
                          <a:cubicBezTo>
                            <a:pt x="2858" y="7620"/>
                            <a:pt x="2858" y="7620"/>
                            <a:pt x="2858" y="7620"/>
                          </a:cubicBezTo>
                          <a:lnTo>
                            <a:pt x="2858" y="7620"/>
                          </a:lnTo>
                          <a:lnTo>
                            <a:pt x="2858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3" y="953"/>
                          </a:move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  <a:moveTo>
                            <a:pt x="2858" y="6667"/>
                          </a:move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ubicBezTo>
                            <a:pt x="2858" y="6667"/>
                            <a:pt x="2858" y="6667"/>
                            <a:pt x="2858" y="6667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8" name="任意多边形: 形状 2011"/>
                    <p:cNvSpPr/>
                    <p:nvPr/>
                  </p:nvSpPr>
                  <p:spPr>
                    <a:xfrm>
                      <a:off x="4402454" y="357377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29" name="任意多边形: 形状 2012"/>
                    <p:cNvSpPr/>
                    <p:nvPr/>
                  </p:nvSpPr>
                  <p:spPr>
                    <a:xfrm>
                      <a:off x="4402454" y="3572827"/>
                      <a:ext cx="714" cy="952"/>
                    </a:xfrm>
                    <a:custGeom>
                      <a:avLst/>
                      <a:gdLst>
                        <a:gd name="connsiteX0" fmla="*/ 0 w 714"/>
                        <a:gd name="connsiteY0" fmla="*/ 952 h 952"/>
                        <a:gd name="connsiteX1" fmla="*/ 0 w 714"/>
                        <a:gd name="connsiteY1" fmla="*/ 952 h 952"/>
                        <a:gd name="connsiteX2" fmla="*/ 0 w 714"/>
                        <a:gd name="connsiteY2" fmla="*/ 952 h 952"/>
                        <a:gd name="connsiteX3" fmla="*/ 0 w 714"/>
                        <a:gd name="connsiteY3" fmla="*/ 952 h 952"/>
                        <a:gd name="connsiteX4" fmla="*/ 0 w 714"/>
                        <a:gd name="connsiteY4" fmla="*/ 952 h 952"/>
                        <a:gd name="connsiteX5" fmla="*/ 0 w 714"/>
                        <a:gd name="connsiteY5" fmla="*/ 952 h 952"/>
                        <a:gd name="connsiteX6" fmla="*/ 0 w 714"/>
                        <a:gd name="connsiteY6" fmla="*/ 952 h 952"/>
                        <a:gd name="connsiteX7" fmla="*/ 0 w 714"/>
                        <a:gd name="connsiteY7" fmla="*/ 952 h 952"/>
                        <a:gd name="connsiteX8" fmla="*/ 0 w 714"/>
                        <a:gd name="connsiteY8" fmla="*/ 952 h 952"/>
                        <a:gd name="connsiteX9" fmla="*/ 0 w 714"/>
                        <a:gd name="connsiteY9" fmla="*/ 952 h 952"/>
                        <a:gd name="connsiteX10" fmla="*/ 0 w 714"/>
                        <a:gd name="connsiteY10" fmla="*/ 952 h 952"/>
                        <a:gd name="connsiteX11" fmla="*/ 0 w 714"/>
                        <a:gd name="connsiteY11" fmla="*/ 0 h 952"/>
                        <a:gd name="connsiteX12" fmla="*/ 0 w 714"/>
                        <a:gd name="connsiteY12" fmla="*/ 952 h 952"/>
                        <a:gd name="connsiteX13" fmla="*/ 0 w 714"/>
                        <a:gd name="connsiteY13" fmla="*/ 952 h 952"/>
                        <a:gd name="connsiteX14" fmla="*/ 0 w 714"/>
                        <a:gd name="connsiteY14" fmla="*/ 952 h 952"/>
                        <a:gd name="connsiteX15" fmla="*/ 0 w 714"/>
                        <a:gd name="connsiteY15" fmla="*/ 952 h 952"/>
                        <a:gd name="connsiteX16" fmla="*/ 0 w 714"/>
                        <a:gd name="connsiteY16" fmla="*/ 952 h 952"/>
                        <a:gd name="connsiteX17" fmla="*/ 0 w 714"/>
                        <a:gd name="connsiteY17" fmla="*/ 952 h 952"/>
                        <a:gd name="connsiteX18" fmla="*/ 0 w 714"/>
                        <a:gd name="connsiteY18" fmla="*/ 952 h 952"/>
                        <a:gd name="connsiteX19" fmla="*/ 0 w 714"/>
                        <a:gd name="connsiteY19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14" h="952">
                          <a:moveTo>
                            <a:pt x="0" y="952"/>
                          </a:moveTo>
                          <a:cubicBezTo>
                            <a:pt x="0" y="952"/>
                            <a:pt x="0" y="0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953" y="0"/>
                            <a:pt x="953" y="0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953" y="0"/>
                            <a:pt x="953" y="0"/>
                            <a:pt x="0" y="952"/>
                          </a:cubicBezTo>
                          <a:cubicBezTo>
                            <a:pt x="953" y="0"/>
                            <a:pt x="953" y="0"/>
                            <a:pt x="0" y="952"/>
                          </a:cubicBezTo>
                          <a:cubicBezTo>
                            <a:pt x="953" y="0"/>
                            <a:pt x="953" y="0"/>
                            <a:pt x="0" y="952"/>
                          </a:cubicBezTo>
                          <a:cubicBezTo>
                            <a:pt x="953" y="0"/>
                            <a:pt x="0" y="0"/>
                            <a:pt x="0" y="952"/>
                          </a:cubicBezTo>
                          <a:lnTo>
                            <a:pt x="0" y="952"/>
                          </a:lnTo>
                          <a:lnTo>
                            <a:pt x="0" y="952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2"/>
                          </a:ln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0"/>
                            <a:pt x="0" y="0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30" name="任意多边形: 形状 2013"/>
                  <p:cNvSpPr/>
                  <p:nvPr/>
                </p:nvSpPr>
                <p:spPr>
                  <a:xfrm>
                    <a:off x="4405312" y="3583304"/>
                    <a:ext cx="1904" cy="2857"/>
                  </a:xfrm>
                  <a:custGeom>
                    <a:avLst/>
                    <a:gdLst>
                      <a:gd name="connsiteX0" fmla="*/ 1905 w 1904"/>
                      <a:gd name="connsiteY0" fmla="*/ 2858 h 2857"/>
                      <a:gd name="connsiteX1" fmla="*/ 1905 w 1904"/>
                      <a:gd name="connsiteY1" fmla="*/ 2858 h 2857"/>
                      <a:gd name="connsiteX2" fmla="*/ 1905 w 1904"/>
                      <a:gd name="connsiteY2" fmla="*/ 2858 h 2857"/>
                      <a:gd name="connsiteX3" fmla="*/ 1905 w 1904"/>
                      <a:gd name="connsiteY3" fmla="*/ 2858 h 2857"/>
                      <a:gd name="connsiteX4" fmla="*/ 1905 w 1904"/>
                      <a:gd name="connsiteY4" fmla="*/ 2858 h 2857"/>
                      <a:gd name="connsiteX5" fmla="*/ 1905 w 1904"/>
                      <a:gd name="connsiteY5" fmla="*/ 2858 h 2857"/>
                      <a:gd name="connsiteX6" fmla="*/ 1905 w 1904"/>
                      <a:gd name="connsiteY6" fmla="*/ 2858 h 2857"/>
                      <a:gd name="connsiteX7" fmla="*/ 1905 w 1904"/>
                      <a:gd name="connsiteY7" fmla="*/ 1905 h 2857"/>
                      <a:gd name="connsiteX8" fmla="*/ 1905 w 1904"/>
                      <a:gd name="connsiteY8" fmla="*/ 1905 h 2857"/>
                      <a:gd name="connsiteX9" fmla="*/ 1905 w 1904"/>
                      <a:gd name="connsiteY9" fmla="*/ 1905 h 2857"/>
                      <a:gd name="connsiteX10" fmla="*/ 1905 w 1904"/>
                      <a:gd name="connsiteY10" fmla="*/ 1905 h 2857"/>
                      <a:gd name="connsiteX11" fmla="*/ 1905 w 1904"/>
                      <a:gd name="connsiteY11" fmla="*/ 1905 h 2857"/>
                      <a:gd name="connsiteX12" fmla="*/ 1905 w 1904"/>
                      <a:gd name="connsiteY12" fmla="*/ 1905 h 2857"/>
                      <a:gd name="connsiteX13" fmla="*/ 1905 w 1904"/>
                      <a:gd name="connsiteY13" fmla="*/ 1905 h 2857"/>
                      <a:gd name="connsiteX14" fmla="*/ 1905 w 1904"/>
                      <a:gd name="connsiteY14" fmla="*/ 1905 h 2857"/>
                      <a:gd name="connsiteX15" fmla="*/ 1905 w 1904"/>
                      <a:gd name="connsiteY15" fmla="*/ 1905 h 2857"/>
                      <a:gd name="connsiteX16" fmla="*/ 1905 w 1904"/>
                      <a:gd name="connsiteY16" fmla="*/ 1905 h 2857"/>
                      <a:gd name="connsiteX17" fmla="*/ 1905 w 1904"/>
                      <a:gd name="connsiteY17" fmla="*/ 1905 h 2857"/>
                      <a:gd name="connsiteX18" fmla="*/ 1905 w 1904"/>
                      <a:gd name="connsiteY18" fmla="*/ 1905 h 2857"/>
                      <a:gd name="connsiteX19" fmla="*/ 1905 w 1904"/>
                      <a:gd name="connsiteY19" fmla="*/ 1905 h 2857"/>
                      <a:gd name="connsiteX20" fmla="*/ 1905 w 1904"/>
                      <a:gd name="connsiteY20" fmla="*/ 1905 h 2857"/>
                      <a:gd name="connsiteX21" fmla="*/ 1905 w 1904"/>
                      <a:gd name="connsiteY21" fmla="*/ 1905 h 2857"/>
                      <a:gd name="connsiteX22" fmla="*/ 1905 w 1904"/>
                      <a:gd name="connsiteY22" fmla="*/ 1905 h 2857"/>
                      <a:gd name="connsiteX23" fmla="*/ 1905 w 1904"/>
                      <a:gd name="connsiteY23" fmla="*/ 1905 h 2857"/>
                      <a:gd name="connsiteX24" fmla="*/ 1905 w 1904"/>
                      <a:gd name="connsiteY24" fmla="*/ 1905 h 2857"/>
                      <a:gd name="connsiteX25" fmla="*/ 1905 w 1904"/>
                      <a:gd name="connsiteY25" fmla="*/ 1905 h 2857"/>
                      <a:gd name="connsiteX26" fmla="*/ 1905 w 1904"/>
                      <a:gd name="connsiteY26" fmla="*/ 1905 h 2857"/>
                      <a:gd name="connsiteX27" fmla="*/ 1905 w 1904"/>
                      <a:gd name="connsiteY27" fmla="*/ 1905 h 2857"/>
                      <a:gd name="connsiteX28" fmla="*/ 1905 w 1904"/>
                      <a:gd name="connsiteY28" fmla="*/ 1905 h 2857"/>
                      <a:gd name="connsiteX29" fmla="*/ 1905 w 1904"/>
                      <a:gd name="connsiteY29" fmla="*/ 1905 h 2857"/>
                      <a:gd name="connsiteX30" fmla="*/ 1905 w 1904"/>
                      <a:gd name="connsiteY30" fmla="*/ 1905 h 2857"/>
                      <a:gd name="connsiteX31" fmla="*/ 1905 w 1904"/>
                      <a:gd name="connsiteY31" fmla="*/ 1905 h 2857"/>
                      <a:gd name="connsiteX32" fmla="*/ 952 w 1904"/>
                      <a:gd name="connsiteY32" fmla="*/ 1905 h 2857"/>
                      <a:gd name="connsiteX33" fmla="*/ 952 w 1904"/>
                      <a:gd name="connsiteY33" fmla="*/ 1905 h 2857"/>
                      <a:gd name="connsiteX34" fmla="*/ 952 w 1904"/>
                      <a:gd name="connsiteY34" fmla="*/ 1905 h 2857"/>
                      <a:gd name="connsiteX35" fmla="*/ 952 w 1904"/>
                      <a:gd name="connsiteY35" fmla="*/ 1905 h 2857"/>
                      <a:gd name="connsiteX36" fmla="*/ 952 w 1904"/>
                      <a:gd name="connsiteY36" fmla="*/ 1905 h 2857"/>
                      <a:gd name="connsiteX37" fmla="*/ 952 w 1904"/>
                      <a:gd name="connsiteY37" fmla="*/ 1905 h 2857"/>
                      <a:gd name="connsiteX38" fmla="*/ 952 w 1904"/>
                      <a:gd name="connsiteY38" fmla="*/ 1905 h 2857"/>
                      <a:gd name="connsiteX39" fmla="*/ 952 w 1904"/>
                      <a:gd name="connsiteY39" fmla="*/ 1905 h 2857"/>
                      <a:gd name="connsiteX40" fmla="*/ 952 w 1904"/>
                      <a:gd name="connsiteY40" fmla="*/ 1905 h 2857"/>
                      <a:gd name="connsiteX41" fmla="*/ 952 w 1904"/>
                      <a:gd name="connsiteY41" fmla="*/ 1905 h 2857"/>
                      <a:gd name="connsiteX42" fmla="*/ 952 w 1904"/>
                      <a:gd name="connsiteY42" fmla="*/ 1905 h 2857"/>
                      <a:gd name="connsiteX43" fmla="*/ 952 w 1904"/>
                      <a:gd name="connsiteY43" fmla="*/ 1905 h 2857"/>
                      <a:gd name="connsiteX44" fmla="*/ 952 w 1904"/>
                      <a:gd name="connsiteY44" fmla="*/ 1905 h 2857"/>
                      <a:gd name="connsiteX45" fmla="*/ 952 w 1904"/>
                      <a:gd name="connsiteY45" fmla="*/ 1905 h 2857"/>
                      <a:gd name="connsiteX46" fmla="*/ 952 w 1904"/>
                      <a:gd name="connsiteY46" fmla="*/ 1905 h 2857"/>
                      <a:gd name="connsiteX47" fmla="*/ 952 w 1904"/>
                      <a:gd name="connsiteY47" fmla="*/ 1905 h 2857"/>
                      <a:gd name="connsiteX48" fmla="*/ 952 w 1904"/>
                      <a:gd name="connsiteY48" fmla="*/ 1905 h 2857"/>
                      <a:gd name="connsiteX49" fmla="*/ 952 w 1904"/>
                      <a:gd name="connsiteY49" fmla="*/ 1905 h 2857"/>
                      <a:gd name="connsiteX50" fmla="*/ 952 w 1904"/>
                      <a:gd name="connsiteY50" fmla="*/ 1905 h 2857"/>
                      <a:gd name="connsiteX51" fmla="*/ 952 w 1904"/>
                      <a:gd name="connsiteY51" fmla="*/ 1905 h 2857"/>
                      <a:gd name="connsiteX52" fmla="*/ 952 w 1904"/>
                      <a:gd name="connsiteY52" fmla="*/ 1905 h 2857"/>
                      <a:gd name="connsiteX53" fmla="*/ 952 w 1904"/>
                      <a:gd name="connsiteY53" fmla="*/ 1905 h 2857"/>
                      <a:gd name="connsiteX54" fmla="*/ 952 w 1904"/>
                      <a:gd name="connsiteY54" fmla="*/ 1905 h 2857"/>
                      <a:gd name="connsiteX55" fmla="*/ 952 w 1904"/>
                      <a:gd name="connsiteY55" fmla="*/ 1905 h 2857"/>
                      <a:gd name="connsiteX56" fmla="*/ 952 w 1904"/>
                      <a:gd name="connsiteY56" fmla="*/ 1905 h 2857"/>
                      <a:gd name="connsiteX57" fmla="*/ 952 w 1904"/>
                      <a:gd name="connsiteY57" fmla="*/ 1905 h 2857"/>
                      <a:gd name="connsiteX58" fmla="*/ 952 w 1904"/>
                      <a:gd name="connsiteY58" fmla="*/ 1905 h 2857"/>
                      <a:gd name="connsiteX59" fmla="*/ 952 w 1904"/>
                      <a:gd name="connsiteY59" fmla="*/ 1905 h 2857"/>
                      <a:gd name="connsiteX60" fmla="*/ 952 w 1904"/>
                      <a:gd name="connsiteY60" fmla="*/ 1905 h 2857"/>
                      <a:gd name="connsiteX61" fmla="*/ 952 w 1904"/>
                      <a:gd name="connsiteY61" fmla="*/ 1905 h 2857"/>
                      <a:gd name="connsiteX62" fmla="*/ 1905 w 1904"/>
                      <a:gd name="connsiteY62" fmla="*/ 2858 h 2857"/>
                      <a:gd name="connsiteX63" fmla="*/ 1905 w 1904"/>
                      <a:gd name="connsiteY63" fmla="*/ 2858 h 2857"/>
                      <a:gd name="connsiteX64" fmla="*/ 1905 w 1904"/>
                      <a:gd name="connsiteY64" fmla="*/ 2858 h 2857"/>
                      <a:gd name="connsiteX65" fmla="*/ 1905 w 1904"/>
                      <a:gd name="connsiteY65" fmla="*/ 2858 h 2857"/>
                      <a:gd name="connsiteX66" fmla="*/ 1905 w 1904"/>
                      <a:gd name="connsiteY66" fmla="*/ 2858 h 2857"/>
                      <a:gd name="connsiteX67" fmla="*/ 1905 w 1904"/>
                      <a:gd name="connsiteY67" fmla="*/ 2858 h 2857"/>
                      <a:gd name="connsiteX68" fmla="*/ 1905 w 1904"/>
                      <a:gd name="connsiteY68" fmla="*/ 2858 h 2857"/>
                      <a:gd name="connsiteX69" fmla="*/ 1905 w 1904"/>
                      <a:gd name="connsiteY69" fmla="*/ 2858 h 2857"/>
                      <a:gd name="connsiteX70" fmla="*/ 1905 w 1904"/>
                      <a:gd name="connsiteY70" fmla="*/ 2858 h 2857"/>
                      <a:gd name="connsiteX71" fmla="*/ 1905 w 1904"/>
                      <a:gd name="connsiteY71" fmla="*/ 2858 h 2857"/>
                      <a:gd name="connsiteX72" fmla="*/ 1905 w 1904"/>
                      <a:gd name="connsiteY72" fmla="*/ 2858 h 2857"/>
                      <a:gd name="connsiteX73" fmla="*/ 0 w 1904"/>
                      <a:gd name="connsiteY73" fmla="*/ 0 h 2857"/>
                      <a:gd name="connsiteX74" fmla="*/ 0 w 1904"/>
                      <a:gd name="connsiteY74" fmla="*/ 0 h 2857"/>
                      <a:gd name="connsiteX75" fmla="*/ 0 w 1904"/>
                      <a:gd name="connsiteY75" fmla="*/ 0 h 2857"/>
                      <a:gd name="connsiteX76" fmla="*/ 0 w 1904"/>
                      <a:gd name="connsiteY76" fmla="*/ 0 h 2857"/>
                      <a:gd name="connsiteX77" fmla="*/ 0 w 1904"/>
                      <a:gd name="connsiteY77" fmla="*/ 0 h 2857"/>
                      <a:gd name="connsiteX78" fmla="*/ 952 w 1904"/>
                      <a:gd name="connsiteY78" fmla="*/ 1905 h 2857"/>
                      <a:gd name="connsiteX79" fmla="*/ 952 w 1904"/>
                      <a:gd name="connsiteY79" fmla="*/ 1905 h 2857"/>
                      <a:gd name="connsiteX80" fmla="*/ 952 w 1904"/>
                      <a:gd name="connsiteY80" fmla="*/ 1905 h 2857"/>
                      <a:gd name="connsiteX81" fmla="*/ 952 w 1904"/>
                      <a:gd name="connsiteY81" fmla="*/ 1905 h 2857"/>
                      <a:gd name="connsiteX82" fmla="*/ 952 w 1904"/>
                      <a:gd name="connsiteY82" fmla="*/ 1905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4" h="2857">
                        <a:moveTo>
                          <a:pt x="1905" y="2858"/>
                        </a:move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1905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1905"/>
                          <a:pt x="1905" y="1905"/>
                          <a:pt x="1905" y="2858"/>
                        </a:cubicBezTo>
                        <a:cubicBezTo>
                          <a:pt x="1905" y="1905"/>
                          <a:pt x="1905" y="1905"/>
                          <a:pt x="1905" y="2858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lnTo>
                          <a:pt x="1905" y="1905"/>
                        </a:ln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cubicBezTo>
                          <a:pt x="1905" y="1905"/>
                          <a:pt x="1905" y="1905"/>
                          <a:pt x="1905" y="1905"/>
                        </a:cubicBezTo>
                        <a:lnTo>
                          <a:pt x="952" y="1905"/>
                        </a:ln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1905" y="2858"/>
                        </a:cubicBezTo>
                        <a:cubicBezTo>
                          <a:pt x="952" y="1905"/>
                          <a:pt x="952" y="1905"/>
                          <a:pt x="1905" y="2858"/>
                        </a:cubicBezTo>
                        <a:cubicBezTo>
                          <a:pt x="952" y="1905"/>
                          <a:pt x="952" y="1905"/>
                          <a:pt x="1905" y="2858"/>
                        </a:cubicBezTo>
                        <a:cubicBezTo>
                          <a:pt x="952" y="1905"/>
                          <a:pt x="952" y="1905"/>
                          <a:pt x="1905" y="2858"/>
                        </a:cubicBezTo>
                        <a:cubicBezTo>
                          <a:pt x="952" y="1905"/>
                          <a:pt x="952" y="1905"/>
                          <a:pt x="1905" y="2858"/>
                        </a:cubicBezTo>
                        <a:cubicBezTo>
                          <a:pt x="952" y="1905"/>
                          <a:pt x="1905" y="1905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ubicBezTo>
                          <a:pt x="1905" y="2858"/>
                          <a:pt x="1905" y="2858"/>
                          <a:pt x="1905" y="2858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952" y="0"/>
                          <a:pt x="952" y="0"/>
                          <a:pt x="0" y="0"/>
                        </a:cubicBezTo>
                        <a:cubicBezTo>
                          <a:pt x="952" y="0"/>
                          <a:pt x="952" y="0"/>
                          <a:pt x="0" y="0"/>
                        </a:cubicBezTo>
                        <a:cubicBezTo>
                          <a:pt x="952" y="0"/>
                          <a:pt x="0" y="0"/>
                          <a:pt x="0" y="0"/>
                        </a:cubicBezTo>
                        <a:close/>
                        <a:moveTo>
                          <a:pt x="952" y="1905"/>
                        </a:move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131" name="图形 2"/>
                <p:cNvGrpSpPr/>
                <p:nvPr/>
              </p:nvGrpSpPr>
              <p:grpSpPr>
                <a:xfrm>
                  <a:off x="4417695" y="3546157"/>
                  <a:ext cx="11429" cy="29527"/>
                  <a:chOff x="4417695" y="3546157"/>
                  <a:chExt cx="11429" cy="29527"/>
                </a:xfrm>
              </p:grpSpPr>
              <p:grpSp>
                <p:nvGrpSpPr>
                  <p:cNvPr id="2132" name="图形 2"/>
                  <p:cNvGrpSpPr/>
                  <p:nvPr/>
                </p:nvGrpSpPr>
                <p:grpSpPr>
                  <a:xfrm>
                    <a:off x="4417695" y="3567112"/>
                    <a:ext cx="2857" cy="8572"/>
                    <a:chOff x="4417695" y="3567112"/>
                    <a:chExt cx="2857" cy="8572"/>
                  </a:xfrm>
                </p:grpSpPr>
                <p:sp>
                  <p:nvSpPr>
                    <p:cNvPr id="2133" name="任意多边形: 形状 2016"/>
                    <p:cNvSpPr/>
                    <p:nvPr/>
                  </p:nvSpPr>
                  <p:spPr>
                    <a:xfrm>
                      <a:off x="4418647" y="35718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34" name="任意多边形: 形状 2017"/>
                    <p:cNvSpPr/>
                    <p:nvPr/>
                  </p:nvSpPr>
                  <p:spPr>
                    <a:xfrm>
                      <a:off x="4418647" y="35718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35" name="任意多边形: 形状 2018"/>
                    <p:cNvSpPr/>
                    <p:nvPr/>
                  </p:nvSpPr>
                  <p:spPr>
                    <a:xfrm>
                      <a:off x="4419838" y="3569016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  <a:gd name="connsiteX5" fmla="*/ 714 w 714"/>
                        <a:gd name="connsiteY5" fmla="*/ 0 h 9525"/>
                        <a:gd name="connsiteX6" fmla="*/ 714 w 714"/>
                        <a:gd name="connsiteY6" fmla="*/ 0 h 9525"/>
                        <a:gd name="connsiteX7" fmla="*/ 714 w 714"/>
                        <a:gd name="connsiteY7" fmla="*/ 0 h 9525"/>
                        <a:gd name="connsiteX8" fmla="*/ 714 w 714"/>
                        <a:gd name="connsiteY8" fmla="*/ 0 h 9525"/>
                        <a:gd name="connsiteX9" fmla="*/ 714 w 714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lnTo>
                            <a:pt x="714" y="0"/>
                          </a:lnTo>
                          <a:lnTo>
                            <a:pt x="714" y="0"/>
                          </a:ln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lnTo>
                            <a:pt x="714" y="0"/>
                          </a:lnTo>
                          <a:cubicBezTo>
                            <a:pt x="-238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ubicBezTo>
                            <a:pt x="714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36" name="任意多边形: 形状 2019"/>
                    <p:cNvSpPr/>
                    <p:nvPr/>
                  </p:nvSpPr>
                  <p:spPr>
                    <a:xfrm>
                      <a:off x="4417695" y="3567112"/>
                      <a:ext cx="2857" cy="8572"/>
                    </a:xfrm>
                    <a:custGeom>
                      <a:avLst/>
                      <a:gdLst>
                        <a:gd name="connsiteX0" fmla="*/ 2857 w 2857"/>
                        <a:gd name="connsiteY0" fmla="*/ 1905 h 8572"/>
                        <a:gd name="connsiteX1" fmla="*/ 2857 w 2857"/>
                        <a:gd name="connsiteY1" fmla="*/ 1905 h 8572"/>
                        <a:gd name="connsiteX2" fmla="*/ 2857 w 2857"/>
                        <a:gd name="connsiteY2" fmla="*/ 1905 h 8572"/>
                        <a:gd name="connsiteX3" fmla="*/ 2857 w 2857"/>
                        <a:gd name="connsiteY3" fmla="*/ 1905 h 8572"/>
                        <a:gd name="connsiteX4" fmla="*/ 2857 w 2857"/>
                        <a:gd name="connsiteY4" fmla="*/ 1905 h 8572"/>
                        <a:gd name="connsiteX5" fmla="*/ 2857 w 2857"/>
                        <a:gd name="connsiteY5" fmla="*/ 1905 h 8572"/>
                        <a:gd name="connsiteX6" fmla="*/ 1905 w 2857"/>
                        <a:gd name="connsiteY6" fmla="*/ 2858 h 8572"/>
                        <a:gd name="connsiteX7" fmla="*/ 1905 w 2857"/>
                        <a:gd name="connsiteY7" fmla="*/ 2858 h 8572"/>
                        <a:gd name="connsiteX8" fmla="*/ 1905 w 2857"/>
                        <a:gd name="connsiteY8" fmla="*/ 2858 h 8572"/>
                        <a:gd name="connsiteX9" fmla="*/ 1905 w 2857"/>
                        <a:gd name="connsiteY9" fmla="*/ 2858 h 8572"/>
                        <a:gd name="connsiteX10" fmla="*/ 1905 w 2857"/>
                        <a:gd name="connsiteY10" fmla="*/ 2858 h 8572"/>
                        <a:gd name="connsiteX11" fmla="*/ 1905 w 2857"/>
                        <a:gd name="connsiteY11" fmla="*/ 2858 h 8572"/>
                        <a:gd name="connsiteX12" fmla="*/ 1905 w 2857"/>
                        <a:gd name="connsiteY12" fmla="*/ 2858 h 8572"/>
                        <a:gd name="connsiteX13" fmla="*/ 1905 w 2857"/>
                        <a:gd name="connsiteY13" fmla="*/ 2858 h 8572"/>
                        <a:gd name="connsiteX14" fmla="*/ 1905 w 2857"/>
                        <a:gd name="connsiteY14" fmla="*/ 3810 h 8572"/>
                        <a:gd name="connsiteX15" fmla="*/ 1905 w 2857"/>
                        <a:gd name="connsiteY15" fmla="*/ 3810 h 8572"/>
                        <a:gd name="connsiteX16" fmla="*/ 1905 w 2857"/>
                        <a:gd name="connsiteY16" fmla="*/ 4763 h 8572"/>
                        <a:gd name="connsiteX17" fmla="*/ 1905 w 2857"/>
                        <a:gd name="connsiteY17" fmla="*/ 4763 h 8572"/>
                        <a:gd name="connsiteX18" fmla="*/ 1905 w 2857"/>
                        <a:gd name="connsiteY18" fmla="*/ 5715 h 8572"/>
                        <a:gd name="connsiteX19" fmla="*/ 1905 w 2857"/>
                        <a:gd name="connsiteY19" fmla="*/ 6667 h 8572"/>
                        <a:gd name="connsiteX20" fmla="*/ 1905 w 2857"/>
                        <a:gd name="connsiteY20" fmla="*/ 6667 h 8572"/>
                        <a:gd name="connsiteX21" fmla="*/ 1905 w 2857"/>
                        <a:gd name="connsiteY21" fmla="*/ 6667 h 8572"/>
                        <a:gd name="connsiteX22" fmla="*/ 1905 w 2857"/>
                        <a:gd name="connsiteY22" fmla="*/ 6667 h 8572"/>
                        <a:gd name="connsiteX23" fmla="*/ 1905 w 2857"/>
                        <a:gd name="connsiteY23" fmla="*/ 6667 h 8572"/>
                        <a:gd name="connsiteX24" fmla="*/ 1905 w 2857"/>
                        <a:gd name="connsiteY24" fmla="*/ 6667 h 8572"/>
                        <a:gd name="connsiteX25" fmla="*/ 1905 w 2857"/>
                        <a:gd name="connsiteY25" fmla="*/ 6667 h 8572"/>
                        <a:gd name="connsiteX26" fmla="*/ 1905 w 2857"/>
                        <a:gd name="connsiteY26" fmla="*/ 6667 h 8572"/>
                        <a:gd name="connsiteX27" fmla="*/ 1905 w 2857"/>
                        <a:gd name="connsiteY27" fmla="*/ 6667 h 8572"/>
                        <a:gd name="connsiteX28" fmla="*/ 1905 w 2857"/>
                        <a:gd name="connsiteY28" fmla="*/ 6667 h 8572"/>
                        <a:gd name="connsiteX29" fmla="*/ 1905 w 2857"/>
                        <a:gd name="connsiteY29" fmla="*/ 6667 h 8572"/>
                        <a:gd name="connsiteX30" fmla="*/ 1905 w 2857"/>
                        <a:gd name="connsiteY30" fmla="*/ 6667 h 8572"/>
                        <a:gd name="connsiteX31" fmla="*/ 1905 w 2857"/>
                        <a:gd name="connsiteY31" fmla="*/ 6667 h 8572"/>
                        <a:gd name="connsiteX32" fmla="*/ 1905 w 2857"/>
                        <a:gd name="connsiteY32" fmla="*/ 6667 h 8572"/>
                        <a:gd name="connsiteX33" fmla="*/ 1905 w 2857"/>
                        <a:gd name="connsiteY33" fmla="*/ 6667 h 8572"/>
                        <a:gd name="connsiteX34" fmla="*/ 1905 w 2857"/>
                        <a:gd name="connsiteY34" fmla="*/ 6667 h 8572"/>
                        <a:gd name="connsiteX35" fmla="*/ 1905 w 2857"/>
                        <a:gd name="connsiteY35" fmla="*/ 6667 h 8572"/>
                        <a:gd name="connsiteX36" fmla="*/ 1905 w 2857"/>
                        <a:gd name="connsiteY36" fmla="*/ 6667 h 8572"/>
                        <a:gd name="connsiteX37" fmla="*/ 1905 w 2857"/>
                        <a:gd name="connsiteY37" fmla="*/ 6667 h 8572"/>
                        <a:gd name="connsiteX38" fmla="*/ 1905 w 2857"/>
                        <a:gd name="connsiteY38" fmla="*/ 6667 h 8572"/>
                        <a:gd name="connsiteX39" fmla="*/ 1905 w 2857"/>
                        <a:gd name="connsiteY39" fmla="*/ 6667 h 8572"/>
                        <a:gd name="connsiteX40" fmla="*/ 1905 w 2857"/>
                        <a:gd name="connsiteY40" fmla="*/ 6667 h 8572"/>
                        <a:gd name="connsiteX41" fmla="*/ 1905 w 2857"/>
                        <a:gd name="connsiteY41" fmla="*/ 6667 h 8572"/>
                        <a:gd name="connsiteX42" fmla="*/ 1905 w 2857"/>
                        <a:gd name="connsiteY42" fmla="*/ 6667 h 8572"/>
                        <a:gd name="connsiteX43" fmla="*/ 1905 w 2857"/>
                        <a:gd name="connsiteY43" fmla="*/ 6667 h 8572"/>
                        <a:gd name="connsiteX44" fmla="*/ 1905 w 2857"/>
                        <a:gd name="connsiteY44" fmla="*/ 6667 h 8572"/>
                        <a:gd name="connsiteX45" fmla="*/ 1905 w 2857"/>
                        <a:gd name="connsiteY45" fmla="*/ 6667 h 8572"/>
                        <a:gd name="connsiteX46" fmla="*/ 1905 w 2857"/>
                        <a:gd name="connsiteY46" fmla="*/ 6667 h 8572"/>
                        <a:gd name="connsiteX47" fmla="*/ 1905 w 2857"/>
                        <a:gd name="connsiteY47" fmla="*/ 6667 h 8572"/>
                        <a:gd name="connsiteX48" fmla="*/ 1905 w 2857"/>
                        <a:gd name="connsiteY48" fmla="*/ 6667 h 8572"/>
                        <a:gd name="connsiteX49" fmla="*/ 1905 w 2857"/>
                        <a:gd name="connsiteY49" fmla="*/ 6667 h 8572"/>
                        <a:gd name="connsiteX50" fmla="*/ 1905 w 2857"/>
                        <a:gd name="connsiteY50" fmla="*/ 6667 h 8572"/>
                        <a:gd name="connsiteX51" fmla="*/ 1905 w 2857"/>
                        <a:gd name="connsiteY51" fmla="*/ 6667 h 8572"/>
                        <a:gd name="connsiteX52" fmla="*/ 1905 w 2857"/>
                        <a:gd name="connsiteY52" fmla="*/ 6667 h 8572"/>
                        <a:gd name="connsiteX53" fmla="*/ 952 w 2857"/>
                        <a:gd name="connsiteY53" fmla="*/ 7620 h 8572"/>
                        <a:gd name="connsiteX54" fmla="*/ 952 w 2857"/>
                        <a:gd name="connsiteY54" fmla="*/ 7620 h 8572"/>
                        <a:gd name="connsiteX55" fmla="*/ 952 w 2857"/>
                        <a:gd name="connsiteY55" fmla="*/ 7620 h 8572"/>
                        <a:gd name="connsiteX56" fmla="*/ 952 w 2857"/>
                        <a:gd name="connsiteY56" fmla="*/ 7620 h 8572"/>
                        <a:gd name="connsiteX57" fmla="*/ 952 w 2857"/>
                        <a:gd name="connsiteY57" fmla="*/ 7620 h 8572"/>
                        <a:gd name="connsiteX58" fmla="*/ 952 w 2857"/>
                        <a:gd name="connsiteY58" fmla="*/ 7620 h 8572"/>
                        <a:gd name="connsiteX59" fmla="*/ 952 w 2857"/>
                        <a:gd name="connsiteY59" fmla="*/ 7620 h 8572"/>
                        <a:gd name="connsiteX60" fmla="*/ 952 w 2857"/>
                        <a:gd name="connsiteY60" fmla="*/ 7620 h 8572"/>
                        <a:gd name="connsiteX61" fmla="*/ 952 w 2857"/>
                        <a:gd name="connsiteY61" fmla="*/ 7620 h 8572"/>
                        <a:gd name="connsiteX62" fmla="*/ 952 w 2857"/>
                        <a:gd name="connsiteY62" fmla="*/ 7620 h 8572"/>
                        <a:gd name="connsiteX63" fmla="*/ 952 w 2857"/>
                        <a:gd name="connsiteY63" fmla="*/ 7620 h 8572"/>
                        <a:gd name="connsiteX64" fmla="*/ 952 w 2857"/>
                        <a:gd name="connsiteY64" fmla="*/ 7620 h 8572"/>
                        <a:gd name="connsiteX65" fmla="*/ 952 w 2857"/>
                        <a:gd name="connsiteY65" fmla="*/ 7620 h 8572"/>
                        <a:gd name="connsiteX66" fmla="*/ 0 w 2857"/>
                        <a:gd name="connsiteY66" fmla="*/ 8572 h 8572"/>
                        <a:gd name="connsiteX67" fmla="*/ 0 w 2857"/>
                        <a:gd name="connsiteY67" fmla="*/ 8572 h 8572"/>
                        <a:gd name="connsiteX68" fmla="*/ 0 w 2857"/>
                        <a:gd name="connsiteY68" fmla="*/ 8572 h 8572"/>
                        <a:gd name="connsiteX69" fmla="*/ 0 w 2857"/>
                        <a:gd name="connsiteY69" fmla="*/ 8572 h 8572"/>
                        <a:gd name="connsiteX70" fmla="*/ 0 w 2857"/>
                        <a:gd name="connsiteY70" fmla="*/ 8572 h 8572"/>
                        <a:gd name="connsiteX71" fmla="*/ 0 w 2857"/>
                        <a:gd name="connsiteY71" fmla="*/ 8572 h 8572"/>
                        <a:gd name="connsiteX72" fmla="*/ 0 w 2857"/>
                        <a:gd name="connsiteY72" fmla="*/ 8572 h 8572"/>
                        <a:gd name="connsiteX73" fmla="*/ 0 w 2857"/>
                        <a:gd name="connsiteY73" fmla="*/ 8572 h 8572"/>
                        <a:gd name="connsiteX74" fmla="*/ 0 w 2857"/>
                        <a:gd name="connsiteY74" fmla="*/ 8572 h 8572"/>
                        <a:gd name="connsiteX75" fmla="*/ 0 w 2857"/>
                        <a:gd name="connsiteY75" fmla="*/ 8572 h 8572"/>
                        <a:gd name="connsiteX76" fmla="*/ 0 w 2857"/>
                        <a:gd name="connsiteY76" fmla="*/ 8572 h 8572"/>
                        <a:gd name="connsiteX77" fmla="*/ 0 w 2857"/>
                        <a:gd name="connsiteY77" fmla="*/ 8572 h 8572"/>
                        <a:gd name="connsiteX78" fmla="*/ 0 w 2857"/>
                        <a:gd name="connsiteY78" fmla="*/ 7620 h 8572"/>
                        <a:gd name="connsiteX79" fmla="*/ 0 w 2857"/>
                        <a:gd name="connsiteY79" fmla="*/ 7620 h 8572"/>
                        <a:gd name="connsiteX80" fmla="*/ 0 w 2857"/>
                        <a:gd name="connsiteY80" fmla="*/ 7620 h 8572"/>
                        <a:gd name="connsiteX81" fmla="*/ 0 w 2857"/>
                        <a:gd name="connsiteY81" fmla="*/ 7620 h 8572"/>
                        <a:gd name="connsiteX82" fmla="*/ 0 w 2857"/>
                        <a:gd name="connsiteY82" fmla="*/ 7620 h 8572"/>
                        <a:gd name="connsiteX83" fmla="*/ 0 w 2857"/>
                        <a:gd name="connsiteY83" fmla="*/ 7620 h 8572"/>
                        <a:gd name="connsiteX84" fmla="*/ 0 w 2857"/>
                        <a:gd name="connsiteY84" fmla="*/ 7620 h 8572"/>
                        <a:gd name="connsiteX85" fmla="*/ 0 w 2857"/>
                        <a:gd name="connsiteY85" fmla="*/ 7620 h 8572"/>
                        <a:gd name="connsiteX86" fmla="*/ 0 w 2857"/>
                        <a:gd name="connsiteY86" fmla="*/ 7620 h 8572"/>
                        <a:gd name="connsiteX87" fmla="*/ 0 w 2857"/>
                        <a:gd name="connsiteY87" fmla="*/ 7620 h 8572"/>
                        <a:gd name="connsiteX88" fmla="*/ 0 w 2857"/>
                        <a:gd name="connsiteY88" fmla="*/ 7620 h 8572"/>
                        <a:gd name="connsiteX89" fmla="*/ 0 w 2857"/>
                        <a:gd name="connsiteY89" fmla="*/ 7620 h 8572"/>
                        <a:gd name="connsiteX90" fmla="*/ 0 w 2857"/>
                        <a:gd name="connsiteY90" fmla="*/ 7620 h 8572"/>
                        <a:gd name="connsiteX91" fmla="*/ 0 w 2857"/>
                        <a:gd name="connsiteY91" fmla="*/ 7620 h 8572"/>
                        <a:gd name="connsiteX92" fmla="*/ 0 w 2857"/>
                        <a:gd name="connsiteY92" fmla="*/ 7620 h 8572"/>
                        <a:gd name="connsiteX93" fmla="*/ 0 w 2857"/>
                        <a:gd name="connsiteY93" fmla="*/ 7620 h 8572"/>
                        <a:gd name="connsiteX94" fmla="*/ 0 w 2857"/>
                        <a:gd name="connsiteY94" fmla="*/ 7620 h 8572"/>
                        <a:gd name="connsiteX95" fmla="*/ 0 w 2857"/>
                        <a:gd name="connsiteY95" fmla="*/ 7620 h 8572"/>
                        <a:gd name="connsiteX96" fmla="*/ 0 w 2857"/>
                        <a:gd name="connsiteY96" fmla="*/ 7620 h 8572"/>
                        <a:gd name="connsiteX97" fmla="*/ 0 w 2857"/>
                        <a:gd name="connsiteY97" fmla="*/ 6667 h 8572"/>
                        <a:gd name="connsiteX98" fmla="*/ 0 w 2857"/>
                        <a:gd name="connsiteY98" fmla="*/ 6667 h 8572"/>
                        <a:gd name="connsiteX99" fmla="*/ 0 w 2857"/>
                        <a:gd name="connsiteY99" fmla="*/ 6667 h 8572"/>
                        <a:gd name="connsiteX100" fmla="*/ 0 w 2857"/>
                        <a:gd name="connsiteY100" fmla="*/ 6667 h 8572"/>
                        <a:gd name="connsiteX101" fmla="*/ 0 w 2857"/>
                        <a:gd name="connsiteY101" fmla="*/ 6667 h 8572"/>
                        <a:gd name="connsiteX102" fmla="*/ 0 w 2857"/>
                        <a:gd name="connsiteY102" fmla="*/ 6667 h 8572"/>
                        <a:gd name="connsiteX103" fmla="*/ 0 w 2857"/>
                        <a:gd name="connsiteY103" fmla="*/ 5715 h 8572"/>
                        <a:gd name="connsiteX104" fmla="*/ 0 w 2857"/>
                        <a:gd name="connsiteY104" fmla="*/ 5715 h 8572"/>
                        <a:gd name="connsiteX105" fmla="*/ 0 w 2857"/>
                        <a:gd name="connsiteY105" fmla="*/ 5715 h 8572"/>
                        <a:gd name="connsiteX106" fmla="*/ 0 w 2857"/>
                        <a:gd name="connsiteY106" fmla="*/ 5715 h 8572"/>
                        <a:gd name="connsiteX107" fmla="*/ 0 w 2857"/>
                        <a:gd name="connsiteY107" fmla="*/ 4763 h 8572"/>
                        <a:gd name="connsiteX108" fmla="*/ 0 w 2857"/>
                        <a:gd name="connsiteY108" fmla="*/ 4763 h 8572"/>
                        <a:gd name="connsiteX109" fmla="*/ 0 w 2857"/>
                        <a:gd name="connsiteY109" fmla="*/ 4763 h 8572"/>
                        <a:gd name="connsiteX110" fmla="*/ 0 w 2857"/>
                        <a:gd name="connsiteY110" fmla="*/ 3810 h 8572"/>
                        <a:gd name="connsiteX111" fmla="*/ 0 w 2857"/>
                        <a:gd name="connsiteY111" fmla="*/ 3810 h 8572"/>
                        <a:gd name="connsiteX112" fmla="*/ 0 w 2857"/>
                        <a:gd name="connsiteY112" fmla="*/ 2858 h 8572"/>
                        <a:gd name="connsiteX113" fmla="*/ 0 w 2857"/>
                        <a:gd name="connsiteY113" fmla="*/ 1905 h 8572"/>
                        <a:gd name="connsiteX114" fmla="*/ 952 w 2857"/>
                        <a:gd name="connsiteY114" fmla="*/ 953 h 8572"/>
                        <a:gd name="connsiteX115" fmla="*/ 952 w 2857"/>
                        <a:gd name="connsiteY115" fmla="*/ 953 h 8572"/>
                        <a:gd name="connsiteX116" fmla="*/ 952 w 2857"/>
                        <a:gd name="connsiteY116" fmla="*/ 953 h 8572"/>
                        <a:gd name="connsiteX117" fmla="*/ 952 w 2857"/>
                        <a:gd name="connsiteY117" fmla="*/ 953 h 8572"/>
                        <a:gd name="connsiteX118" fmla="*/ 952 w 2857"/>
                        <a:gd name="connsiteY118" fmla="*/ 0 h 8572"/>
                        <a:gd name="connsiteX119" fmla="*/ 952 w 2857"/>
                        <a:gd name="connsiteY119" fmla="*/ 0 h 8572"/>
                        <a:gd name="connsiteX120" fmla="*/ 952 w 2857"/>
                        <a:gd name="connsiteY120" fmla="*/ 0 h 8572"/>
                        <a:gd name="connsiteX121" fmla="*/ 2857 w 2857"/>
                        <a:gd name="connsiteY121" fmla="*/ 1905 h 8572"/>
                        <a:gd name="connsiteX122" fmla="*/ 2857 w 2857"/>
                        <a:gd name="connsiteY122" fmla="*/ 1905 h 8572"/>
                        <a:gd name="connsiteX123" fmla="*/ 2857 w 2857"/>
                        <a:gd name="connsiteY123" fmla="*/ 1905 h 8572"/>
                        <a:gd name="connsiteX124" fmla="*/ 2857 w 2857"/>
                        <a:gd name="connsiteY124" fmla="*/ 1905 h 8572"/>
                        <a:gd name="connsiteX125" fmla="*/ 2857 w 2857"/>
                        <a:gd name="connsiteY125" fmla="*/ 1905 h 8572"/>
                        <a:gd name="connsiteX126" fmla="*/ 2857 w 2857"/>
                        <a:gd name="connsiteY126" fmla="*/ 1905 h 8572"/>
                        <a:gd name="connsiteX127" fmla="*/ 2857 w 2857"/>
                        <a:gd name="connsiteY127" fmla="*/ 1905 h 8572"/>
                        <a:gd name="connsiteX128" fmla="*/ 2857 w 2857"/>
                        <a:gd name="connsiteY128" fmla="*/ 1905 h 8572"/>
                        <a:gd name="connsiteX129" fmla="*/ 952 w 2857"/>
                        <a:gd name="connsiteY129" fmla="*/ 4763 h 8572"/>
                        <a:gd name="connsiteX130" fmla="*/ 952 w 2857"/>
                        <a:gd name="connsiteY130" fmla="*/ 4763 h 8572"/>
                        <a:gd name="connsiteX131" fmla="*/ 952 w 2857"/>
                        <a:gd name="connsiteY131" fmla="*/ 4763 h 8572"/>
                        <a:gd name="connsiteX132" fmla="*/ 952 w 2857"/>
                        <a:gd name="connsiteY132" fmla="*/ 4763 h 8572"/>
                        <a:gd name="connsiteX133" fmla="*/ 952 w 2857"/>
                        <a:gd name="connsiteY133" fmla="*/ 4763 h 8572"/>
                        <a:gd name="connsiteX134" fmla="*/ 952 w 2857"/>
                        <a:gd name="connsiteY134" fmla="*/ 4763 h 8572"/>
                        <a:gd name="connsiteX135" fmla="*/ 952 w 2857"/>
                        <a:gd name="connsiteY135" fmla="*/ 4763 h 8572"/>
                        <a:gd name="connsiteX136" fmla="*/ 952 w 2857"/>
                        <a:gd name="connsiteY136" fmla="*/ 4763 h 8572"/>
                        <a:gd name="connsiteX137" fmla="*/ 952 w 2857"/>
                        <a:gd name="connsiteY137" fmla="*/ 4763 h 8572"/>
                        <a:gd name="connsiteX138" fmla="*/ 952 w 2857"/>
                        <a:gd name="connsiteY138" fmla="*/ 4763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2857" h="8572">
                          <a:moveTo>
                            <a:pt x="2857" y="1905"/>
                          </a:moveTo>
                          <a:cubicBezTo>
                            <a:pt x="2857" y="1905"/>
                            <a:pt x="1905" y="1905"/>
                            <a:pt x="2857" y="1905"/>
                          </a:cubicBezTo>
                          <a:lnTo>
                            <a:pt x="2857" y="1905"/>
                          </a:lnTo>
                          <a:cubicBezTo>
                            <a:pt x="1905" y="1905"/>
                            <a:pt x="1905" y="1905"/>
                            <a:pt x="2857" y="1905"/>
                          </a:cubicBezTo>
                          <a:cubicBezTo>
                            <a:pt x="1905" y="1905"/>
                            <a:pt x="1905" y="1905"/>
                            <a:pt x="2857" y="1905"/>
                          </a:cubicBezTo>
                          <a:cubicBezTo>
                            <a:pt x="1905" y="2858"/>
                            <a:pt x="1905" y="2858"/>
                            <a:pt x="2857" y="1905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lnTo>
                            <a:pt x="952" y="7620"/>
                          </a:ln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1905"/>
                          </a:cubicBezTo>
                          <a:cubicBezTo>
                            <a:pt x="0" y="1905"/>
                            <a:pt x="0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1905" y="2858"/>
                            <a:pt x="2857" y="2858"/>
                            <a:pt x="2857" y="1905"/>
                          </a:cubicBezTo>
                          <a:cubicBezTo>
                            <a:pt x="2857" y="2858"/>
                            <a:pt x="2857" y="2858"/>
                            <a:pt x="2857" y="1905"/>
                          </a:cubicBezTo>
                          <a:cubicBezTo>
                            <a:pt x="2857" y="2858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2858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lnTo>
                            <a:pt x="2857" y="1905"/>
                          </a:lnTo>
                          <a:cubicBezTo>
                            <a:pt x="2857" y="1905"/>
                            <a:pt x="2857" y="1905"/>
                            <a:pt x="2857" y="1905"/>
                          </a:cubicBezTo>
                          <a:close/>
                          <a:moveTo>
                            <a:pt x="952" y="4763"/>
                          </a:move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lose/>
                          <a:moveTo>
                            <a:pt x="952" y="4763"/>
                          </a:move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37" name="图形 2"/>
                  <p:cNvGrpSpPr/>
                  <p:nvPr/>
                </p:nvGrpSpPr>
                <p:grpSpPr>
                  <a:xfrm>
                    <a:off x="4419600" y="3559730"/>
                    <a:ext cx="4762" cy="9286"/>
                    <a:chOff x="4419600" y="3559730"/>
                    <a:chExt cx="4762" cy="9286"/>
                  </a:xfrm>
                  <a:solidFill>
                    <a:srgbClr val="CC213E"/>
                  </a:solidFill>
                </p:grpSpPr>
                <p:sp>
                  <p:nvSpPr>
                    <p:cNvPr id="2138" name="任意多边形: 形状 2021"/>
                    <p:cNvSpPr/>
                    <p:nvPr/>
                  </p:nvSpPr>
                  <p:spPr>
                    <a:xfrm>
                      <a:off x="4419600" y="356806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39" name="任意多边形: 形状 2022"/>
                    <p:cNvSpPr/>
                    <p:nvPr/>
                  </p:nvSpPr>
                  <p:spPr>
                    <a:xfrm>
                      <a:off x="4420552" y="3559730"/>
                      <a:ext cx="3810" cy="8334"/>
                    </a:xfrm>
                    <a:custGeom>
                      <a:avLst/>
                      <a:gdLst>
                        <a:gd name="connsiteX0" fmla="*/ 3810 w 3810"/>
                        <a:gd name="connsiteY0" fmla="*/ 714 h 8334"/>
                        <a:gd name="connsiteX1" fmla="*/ 3810 w 3810"/>
                        <a:gd name="connsiteY1" fmla="*/ 714 h 8334"/>
                        <a:gd name="connsiteX2" fmla="*/ 3810 w 3810"/>
                        <a:gd name="connsiteY2" fmla="*/ 714 h 8334"/>
                        <a:gd name="connsiteX3" fmla="*/ 3810 w 3810"/>
                        <a:gd name="connsiteY3" fmla="*/ 714 h 8334"/>
                        <a:gd name="connsiteX4" fmla="*/ 3810 w 3810"/>
                        <a:gd name="connsiteY4" fmla="*/ 1667 h 8334"/>
                        <a:gd name="connsiteX5" fmla="*/ 3810 w 3810"/>
                        <a:gd name="connsiteY5" fmla="*/ 1667 h 8334"/>
                        <a:gd name="connsiteX6" fmla="*/ 3810 w 3810"/>
                        <a:gd name="connsiteY6" fmla="*/ 1667 h 8334"/>
                        <a:gd name="connsiteX7" fmla="*/ 3810 w 3810"/>
                        <a:gd name="connsiteY7" fmla="*/ 1667 h 8334"/>
                        <a:gd name="connsiteX8" fmla="*/ 3810 w 3810"/>
                        <a:gd name="connsiteY8" fmla="*/ 1667 h 8334"/>
                        <a:gd name="connsiteX9" fmla="*/ 3810 w 3810"/>
                        <a:gd name="connsiteY9" fmla="*/ 1667 h 8334"/>
                        <a:gd name="connsiteX10" fmla="*/ 3810 w 3810"/>
                        <a:gd name="connsiteY10" fmla="*/ 1667 h 8334"/>
                        <a:gd name="connsiteX11" fmla="*/ 3810 w 3810"/>
                        <a:gd name="connsiteY11" fmla="*/ 1667 h 8334"/>
                        <a:gd name="connsiteX12" fmla="*/ 3810 w 3810"/>
                        <a:gd name="connsiteY12" fmla="*/ 1667 h 8334"/>
                        <a:gd name="connsiteX13" fmla="*/ 3810 w 3810"/>
                        <a:gd name="connsiteY13" fmla="*/ 1667 h 8334"/>
                        <a:gd name="connsiteX14" fmla="*/ 3810 w 3810"/>
                        <a:gd name="connsiteY14" fmla="*/ 1667 h 8334"/>
                        <a:gd name="connsiteX15" fmla="*/ 3810 w 3810"/>
                        <a:gd name="connsiteY15" fmla="*/ 1667 h 8334"/>
                        <a:gd name="connsiteX16" fmla="*/ 3810 w 3810"/>
                        <a:gd name="connsiteY16" fmla="*/ 1667 h 8334"/>
                        <a:gd name="connsiteX17" fmla="*/ 3810 w 3810"/>
                        <a:gd name="connsiteY17" fmla="*/ 1667 h 8334"/>
                        <a:gd name="connsiteX18" fmla="*/ 3810 w 3810"/>
                        <a:gd name="connsiteY18" fmla="*/ 1667 h 8334"/>
                        <a:gd name="connsiteX19" fmla="*/ 3810 w 3810"/>
                        <a:gd name="connsiteY19" fmla="*/ 1667 h 8334"/>
                        <a:gd name="connsiteX20" fmla="*/ 3810 w 3810"/>
                        <a:gd name="connsiteY20" fmla="*/ 1667 h 8334"/>
                        <a:gd name="connsiteX21" fmla="*/ 3810 w 3810"/>
                        <a:gd name="connsiteY21" fmla="*/ 1667 h 8334"/>
                        <a:gd name="connsiteX22" fmla="*/ 3810 w 3810"/>
                        <a:gd name="connsiteY22" fmla="*/ 1667 h 8334"/>
                        <a:gd name="connsiteX23" fmla="*/ 3810 w 3810"/>
                        <a:gd name="connsiteY23" fmla="*/ 1667 h 8334"/>
                        <a:gd name="connsiteX24" fmla="*/ 3810 w 3810"/>
                        <a:gd name="connsiteY24" fmla="*/ 1667 h 8334"/>
                        <a:gd name="connsiteX25" fmla="*/ 3810 w 3810"/>
                        <a:gd name="connsiteY25" fmla="*/ 1667 h 8334"/>
                        <a:gd name="connsiteX26" fmla="*/ 3810 w 3810"/>
                        <a:gd name="connsiteY26" fmla="*/ 1667 h 8334"/>
                        <a:gd name="connsiteX27" fmla="*/ 3810 w 3810"/>
                        <a:gd name="connsiteY27" fmla="*/ 1667 h 8334"/>
                        <a:gd name="connsiteX28" fmla="*/ 3810 w 3810"/>
                        <a:gd name="connsiteY28" fmla="*/ 1667 h 8334"/>
                        <a:gd name="connsiteX29" fmla="*/ 3810 w 3810"/>
                        <a:gd name="connsiteY29" fmla="*/ 1667 h 8334"/>
                        <a:gd name="connsiteX30" fmla="*/ 3810 w 3810"/>
                        <a:gd name="connsiteY30" fmla="*/ 1667 h 8334"/>
                        <a:gd name="connsiteX31" fmla="*/ 3810 w 3810"/>
                        <a:gd name="connsiteY31" fmla="*/ 1667 h 8334"/>
                        <a:gd name="connsiteX32" fmla="*/ 3810 w 3810"/>
                        <a:gd name="connsiteY32" fmla="*/ 2619 h 8334"/>
                        <a:gd name="connsiteX33" fmla="*/ 3810 w 3810"/>
                        <a:gd name="connsiteY33" fmla="*/ 3572 h 8334"/>
                        <a:gd name="connsiteX34" fmla="*/ 3810 w 3810"/>
                        <a:gd name="connsiteY34" fmla="*/ 4524 h 8334"/>
                        <a:gd name="connsiteX35" fmla="*/ 3810 w 3810"/>
                        <a:gd name="connsiteY35" fmla="*/ 5477 h 8334"/>
                        <a:gd name="connsiteX36" fmla="*/ 3810 w 3810"/>
                        <a:gd name="connsiteY36" fmla="*/ 5477 h 8334"/>
                        <a:gd name="connsiteX37" fmla="*/ 3810 w 3810"/>
                        <a:gd name="connsiteY37" fmla="*/ 5477 h 8334"/>
                        <a:gd name="connsiteX38" fmla="*/ 3810 w 3810"/>
                        <a:gd name="connsiteY38" fmla="*/ 5477 h 8334"/>
                        <a:gd name="connsiteX39" fmla="*/ 3810 w 3810"/>
                        <a:gd name="connsiteY39" fmla="*/ 5477 h 8334"/>
                        <a:gd name="connsiteX40" fmla="*/ 3810 w 3810"/>
                        <a:gd name="connsiteY40" fmla="*/ 5477 h 8334"/>
                        <a:gd name="connsiteX41" fmla="*/ 3810 w 3810"/>
                        <a:gd name="connsiteY41" fmla="*/ 5477 h 8334"/>
                        <a:gd name="connsiteX42" fmla="*/ 3810 w 3810"/>
                        <a:gd name="connsiteY42" fmla="*/ 5477 h 8334"/>
                        <a:gd name="connsiteX43" fmla="*/ 3810 w 3810"/>
                        <a:gd name="connsiteY43" fmla="*/ 5477 h 8334"/>
                        <a:gd name="connsiteX44" fmla="*/ 3810 w 3810"/>
                        <a:gd name="connsiteY44" fmla="*/ 5477 h 8334"/>
                        <a:gd name="connsiteX45" fmla="*/ 3810 w 3810"/>
                        <a:gd name="connsiteY45" fmla="*/ 5477 h 8334"/>
                        <a:gd name="connsiteX46" fmla="*/ 3810 w 3810"/>
                        <a:gd name="connsiteY46" fmla="*/ 5477 h 8334"/>
                        <a:gd name="connsiteX47" fmla="*/ 2858 w 3810"/>
                        <a:gd name="connsiteY47" fmla="*/ 5477 h 8334"/>
                        <a:gd name="connsiteX48" fmla="*/ 2858 w 3810"/>
                        <a:gd name="connsiteY48" fmla="*/ 5477 h 8334"/>
                        <a:gd name="connsiteX49" fmla="*/ 2858 w 3810"/>
                        <a:gd name="connsiteY49" fmla="*/ 5477 h 8334"/>
                        <a:gd name="connsiteX50" fmla="*/ 2858 w 3810"/>
                        <a:gd name="connsiteY50" fmla="*/ 5477 h 8334"/>
                        <a:gd name="connsiteX51" fmla="*/ 2858 w 3810"/>
                        <a:gd name="connsiteY51" fmla="*/ 5477 h 8334"/>
                        <a:gd name="connsiteX52" fmla="*/ 2858 w 3810"/>
                        <a:gd name="connsiteY52" fmla="*/ 5477 h 8334"/>
                        <a:gd name="connsiteX53" fmla="*/ 2858 w 3810"/>
                        <a:gd name="connsiteY53" fmla="*/ 5477 h 8334"/>
                        <a:gd name="connsiteX54" fmla="*/ 2858 w 3810"/>
                        <a:gd name="connsiteY54" fmla="*/ 5477 h 8334"/>
                        <a:gd name="connsiteX55" fmla="*/ 2858 w 3810"/>
                        <a:gd name="connsiteY55" fmla="*/ 5477 h 8334"/>
                        <a:gd name="connsiteX56" fmla="*/ 2858 w 3810"/>
                        <a:gd name="connsiteY56" fmla="*/ 5477 h 8334"/>
                        <a:gd name="connsiteX57" fmla="*/ 2858 w 3810"/>
                        <a:gd name="connsiteY57" fmla="*/ 5477 h 8334"/>
                        <a:gd name="connsiteX58" fmla="*/ 2858 w 3810"/>
                        <a:gd name="connsiteY58" fmla="*/ 4524 h 8334"/>
                        <a:gd name="connsiteX59" fmla="*/ 2858 w 3810"/>
                        <a:gd name="connsiteY59" fmla="*/ 4524 h 8334"/>
                        <a:gd name="connsiteX60" fmla="*/ 2858 w 3810"/>
                        <a:gd name="connsiteY60" fmla="*/ 4524 h 8334"/>
                        <a:gd name="connsiteX61" fmla="*/ 2858 w 3810"/>
                        <a:gd name="connsiteY61" fmla="*/ 4524 h 8334"/>
                        <a:gd name="connsiteX62" fmla="*/ 2858 w 3810"/>
                        <a:gd name="connsiteY62" fmla="*/ 3572 h 8334"/>
                        <a:gd name="connsiteX63" fmla="*/ 2858 w 3810"/>
                        <a:gd name="connsiteY63" fmla="*/ 2619 h 8334"/>
                        <a:gd name="connsiteX64" fmla="*/ 2858 w 3810"/>
                        <a:gd name="connsiteY64" fmla="*/ 2619 h 8334"/>
                        <a:gd name="connsiteX65" fmla="*/ 2858 w 3810"/>
                        <a:gd name="connsiteY65" fmla="*/ 2619 h 8334"/>
                        <a:gd name="connsiteX66" fmla="*/ 2858 w 3810"/>
                        <a:gd name="connsiteY66" fmla="*/ 2619 h 8334"/>
                        <a:gd name="connsiteX67" fmla="*/ 2858 w 3810"/>
                        <a:gd name="connsiteY67" fmla="*/ 2619 h 8334"/>
                        <a:gd name="connsiteX68" fmla="*/ 2858 w 3810"/>
                        <a:gd name="connsiteY68" fmla="*/ 2619 h 8334"/>
                        <a:gd name="connsiteX69" fmla="*/ 2858 w 3810"/>
                        <a:gd name="connsiteY69" fmla="*/ 2619 h 8334"/>
                        <a:gd name="connsiteX70" fmla="*/ 2858 w 3810"/>
                        <a:gd name="connsiteY70" fmla="*/ 2619 h 8334"/>
                        <a:gd name="connsiteX71" fmla="*/ 2858 w 3810"/>
                        <a:gd name="connsiteY71" fmla="*/ 2619 h 8334"/>
                        <a:gd name="connsiteX72" fmla="*/ 2858 w 3810"/>
                        <a:gd name="connsiteY72" fmla="*/ 2619 h 8334"/>
                        <a:gd name="connsiteX73" fmla="*/ 2858 w 3810"/>
                        <a:gd name="connsiteY73" fmla="*/ 2619 h 8334"/>
                        <a:gd name="connsiteX74" fmla="*/ 2858 w 3810"/>
                        <a:gd name="connsiteY74" fmla="*/ 2619 h 8334"/>
                        <a:gd name="connsiteX75" fmla="*/ 2858 w 3810"/>
                        <a:gd name="connsiteY75" fmla="*/ 2619 h 8334"/>
                        <a:gd name="connsiteX76" fmla="*/ 2858 w 3810"/>
                        <a:gd name="connsiteY76" fmla="*/ 2619 h 8334"/>
                        <a:gd name="connsiteX77" fmla="*/ 2858 w 3810"/>
                        <a:gd name="connsiteY77" fmla="*/ 2619 h 8334"/>
                        <a:gd name="connsiteX78" fmla="*/ 2858 w 3810"/>
                        <a:gd name="connsiteY78" fmla="*/ 2619 h 8334"/>
                        <a:gd name="connsiteX79" fmla="*/ 2858 w 3810"/>
                        <a:gd name="connsiteY79" fmla="*/ 2619 h 8334"/>
                        <a:gd name="connsiteX80" fmla="*/ 2858 w 3810"/>
                        <a:gd name="connsiteY80" fmla="*/ 2619 h 8334"/>
                        <a:gd name="connsiteX81" fmla="*/ 2858 w 3810"/>
                        <a:gd name="connsiteY81" fmla="*/ 2619 h 8334"/>
                        <a:gd name="connsiteX82" fmla="*/ 2858 w 3810"/>
                        <a:gd name="connsiteY82" fmla="*/ 2619 h 8334"/>
                        <a:gd name="connsiteX83" fmla="*/ 2858 w 3810"/>
                        <a:gd name="connsiteY83" fmla="*/ 2619 h 8334"/>
                        <a:gd name="connsiteX84" fmla="*/ 2858 w 3810"/>
                        <a:gd name="connsiteY84" fmla="*/ 2619 h 8334"/>
                        <a:gd name="connsiteX85" fmla="*/ 2858 w 3810"/>
                        <a:gd name="connsiteY85" fmla="*/ 2619 h 8334"/>
                        <a:gd name="connsiteX86" fmla="*/ 2858 w 3810"/>
                        <a:gd name="connsiteY86" fmla="*/ 1667 h 8334"/>
                        <a:gd name="connsiteX87" fmla="*/ 2858 w 3810"/>
                        <a:gd name="connsiteY87" fmla="*/ 1667 h 8334"/>
                        <a:gd name="connsiteX88" fmla="*/ 2858 w 3810"/>
                        <a:gd name="connsiteY88" fmla="*/ 714 h 8334"/>
                        <a:gd name="connsiteX89" fmla="*/ 3810 w 3810"/>
                        <a:gd name="connsiteY89" fmla="*/ 714 h 8334"/>
                        <a:gd name="connsiteX90" fmla="*/ 3810 w 3810"/>
                        <a:gd name="connsiteY90" fmla="*/ 714 h 8334"/>
                        <a:gd name="connsiteX91" fmla="*/ 3810 w 3810"/>
                        <a:gd name="connsiteY91" fmla="*/ 714 h 8334"/>
                        <a:gd name="connsiteX92" fmla="*/ 3810 w 3810"/>
                        <a:gd name="connsiteY92" fmla="*/ 714 h 8334"/>
                        <a:gd name="connsiteX93" fmla="*/ 3810 w 3810"/>
                        <a:gd name="connsiteY93" fmla="*/ 714 h 8334"/>
                        <a:gd name="connsiteX94" fmla="*/ 0 w 3810"/>
                        <a:gd name="connsiteY94" fmla="*/ 8334 h 8334"/>
                        <a:gd name="connsiteX95" fmla="*/ 0 w 3810"/>
                        <a:gd name="connsiteY95" fmla="*/ 8334 h 8334"/>
                        <a:gd name="connsiteX96" fmla="*/ 0 w 3810"/>
                        <a:gd name="connsiteY96" fmla="*/ 8334 h 8334"/>
                        <a:gd name="connsiteX97" fmla="*/ 0 w 3810"/>
                        <a:gd name="connsiteY97" fmla="*/ 8334 h 8334"/>
                        <a:gd name="connsiteX98" fmla="*/ 0 w 3810"/>
                        <a:gd name="connsiteY98" fmla="*/ 8334 h 8334"/>
                        <a:gd name="connsiteX99" fmla="*/ 952 w 3810"/>
                        <a:gd name="connsiteY99" fmla="*/ 6429 h 8334"/>
                        <a:gd name="connsiteX100" fmla="*/ 952 w 3810"/>
                        <a:gd name="connsiteY100" fmla="*/ 6429 h 8334"/>
                        <a:gd name="connsiteX101" fmla="*/ 952 w 3810"/>
                        <a:gd name="connsiteY101" fmla="*/ 6429 h 8334"/>
                        <a:gd name="connsiteX102" fmla="*/ 952 w 3810"/>
                        <a:gd name="connsiteY102" fmla="*/ 6429 h 8334"/>
                        <a:gd name="connsiteX103" fmla="*/ 952 w 3810"/>
                        <a:gd name="connsiteY103" fmla="*/ 6429 h 8334"/>
                        <a:gd name="connsiteX104" fmla="*/ 3810 w 3810"/>
                        <a:gd name="connsiteY104" fmla="*/ 714 h 8334"/>
                        <a:gd name="connsiteX105" fmla="*/ 3810 w 3810"/>
                        <a:gd name="connsiteY105" fmla="*/ 714 h 8334"/>
                        <a:gd name="connsiteX106" fmla="*/ 3810 w 3810"/>
                        <a:gd name="connsiteY106" fmla="*/ 714 h 8334"/>
                        <a:gd name="connsiteX107" fmla="*/ 3810 w 3810"/>
                        <a:gd name="connsiteY107" fmla="*/ 714 h 8334"/>
                        <a:gd name="connsiteX108" fmla="*/ 3810 w 3810"/>
                        <a:gd name="connsiteY108" fmla="*/ 714 h 83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810" h="8334">
                          <a:moveTo>
                            <a:pt x="3810" y="714"/>
                          </a:move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2619"/>
                          </a:cubicBezTo>
                          <a:cubicBezTo>
                            <a:pt x="3810" y="2619"/>
                            <a:pt x="3810" y="2619"/>
                            <a:pt x="3810" y="3572"/>
                          </a:cubicBezTo>
                          <a:cubicBezTo>
                            <a:pt x="3810" y="3572"/>
                            <a:pt x="3810" y="3572"/>
                            <a:pt x="3810" y="4524"/>
                          </a:cubicBezTo>
                          <a:cubicBezTo>
                            <a:pt x="3810" y="4524"/>
                            <a:pt x="3810" y="4524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3810" y="5477"/>
                          </a:cubicBezTo>
                          <a:lnTo>
                            <a:pt x="3810" y="5477"/>
                          </a:lnTo>
                          <a:cubicBezTo>
                            <a:pt x="3810" y="5477"/>
                            <a:pt x="3810" y="5477"/>
                            <a:pt x="3810" y="5477"/>
                          </a:cubicBezTo>
                          <a:cubicBezTo>
                            <a:pt x="3810" y="5477"/>
                            <a:pt x="3810" y="5477"/>
                            <a:pt x="2858" y="5477"/>
                          </a:cubicBezTo>
                          <a:lnTo>
                            <a:pt x="2858" y="5477"/>
                          </a:lnTo>
                          <a:cubicBezTo>
                            <a:pt x="2858" y="5477"/>
                            <a:pt x="2858" y="5477"/>
                            <a:pt x="2858" y="5477"/>
                          </a:cubicBezTo>
                          <a:lnTo>
                            <a:pt x="2858" y="5477"/>
                          </a:ln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5477"/>
                          </a:cubicBezTo>
                          <a:cubicBezTo>
                            <a:pt x="2858" y="5477"/>
                            <a:pt x="2858" y="5477"/>
                            <a:pt x="2858" y="4524"/>
                          </a:cubicBezTo>
                          <a:cubicBezTo>
                            <a:pt x="2858" y="4524"/>
                            <a:pt x="2858" y="4524"/>
                            <a:pt x="2858" y="4524"/>
                          </a:cubicBezTo>
                          <a:cubicBezTo>
                            <a:pt x="2858" y="4524"/>
                            <a:pt x="2858" y="4524"/>
                            <a:pt x="2858" y="4524"/>
                          </a:cubicBezTo>
                          <a:cubicBezTo>
                            <a:pt x="2858" y="4524"/>
                            <a:pt x="2858" y="4524"/>
                            <a:pt x="2858" y="4524"/>
                          </a:cubicBezTo>
                          <a:cubicBezTo>
                            <a:pt x="2858" y="4524"/>
                            <a:pt x="2858" y="4524"/>
                            <a:pt x="2858" y="3572"/>
                          </a:cubicBezTo>
                          <a:cubicBezTo>
                            <a:pt x="2858" y="3572"/>
                            <a:pt x="2858" y="3572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2619"/>
                          </a:cubicBezTo>
                          <a:cubicBezTo>
                            <a:pt x="2858" y="2619"/>
                            <a:pt x="2858" y="2619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714"/>
                            <a:pt x="2858" y="714"/>
                          </a:cubicBezTo>
                          <a:cubicBezTo>
                            <a:pt x="2858" y="714"/>
                            <a:pt x="2858" y="714"/>
                            <a:pt x="3810" y="714"/>
                          </a:cubicBezTo>
                          <a:cubicBezTo>
                            <a:pt x="2858" y="714"/>
                            <a:pt x="2858" y="714"/>
                            <a:pt x="3810" y="714"/>
                          </a:cubicBezTo>
                          <a:cubicBezTo>
                            <a:pt x="2858" y="-238"/>
                            <a:pt x="2858" y="-238"/>
                            <a:pt x="3810" y="714"/>
                          </a:cubicBezTo>
                          <a:lnTo>
                            <a:pt x="3810" y="714"/>
                          </a:lnTo>
                          <a:lnTo>
                            <a:pt x="3810" y="714"/>
                          </a:lnTo>
                          <a:close/>
                          <a:moveTo>
                            <a:pt x="0" y="8334"/>
                          </a:move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8334"/>
                            <a:pt x="0" y="8334"/>
                            <a:pt x="0" y="8334"/>
                          </a:cubicBezTo>
                          <a:close/>
                          <a:moveTo>
                            <a:pt x="952" y="6429"/>
                          </a:move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lose/>
                          <a:moveTo>
                            <a:pt x="3810" y="714"/>
                          </a:move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ubicBezTo>
                            <a:pt x="3810" y="714"/>
                            <a:pt x="3810" y="714"/>
                            <a:pt x="3810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40" name="任意多边形: 形状 2023"/>
                    <p:cNvSpPr/>
                    <p:nvPr/>
                  </p:nvSpPr>
                  <p:spPr>
                    <a:xfrm>
                      <a:off x="4420552" y="356806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41" name="任意多边形: 形状 2024"/>
                    <p:cNvSpPr/>
                    <p:nvPr/>
                  </p:nvSpPr>
                  <p:spPr>
                    <a:xfrm>
                      <a:off x="4419600" y="3568064"/>
                      <a:ext cx="952" cy="952"/>
                    </a:xfrm>
                    <a:custGeom>
                      <a:avLst/>
                      <a:gdLst>
                        <a:gd name="connsiteX0" fmla="*/ 952 w 952"/>
                        <a:gd name="connsiteY0" fmla="*/ 0 h 952"/>
                        <a:gd name="connsiteX1" fmla="*/ 952 w 952"/>
                        <a:gd name="connsiteY1" fmla="*/ 0 h 952"/>
                        <a:gd name="connsiteX2" fmla="*/ 952 w 952"/>
                        <a:gd name="connsiteY2" fmla="*/ 0 h 952"/>
                        <a:gd name="connsiteX3" fmla="*/ 952 w 952"/>
                        <a:gd name="connsiteY3" fmla="*/ 0 h 952"/>
                        <a:gd name="connsiteX4" fmla="*/ 952 w 952"/>
                        <a:gd name="connsiteY4" fmla="*/ 0 h 952"/>
                        <a:gd name="connsiteX5" fmla="*/ 952 w 952"/>
                        <a:gd name="connsiteY5" fmla="*/ 0 h 952"/>
                        <a:gd name="connsiteX6" fmla="*/ 952 w 952"/>
                        <a:gd name="connsiteY6" fmla="*/ 0 h 952"/>
                        <a:gd name="connsiteX7" fmla="*/ 952 w 952"/>
                        <a:gd name="connsiteY7" fmla="*/ 0 h 952"/>
                        <a:gd name="connsiteX8" fmla="*/ 952 w 952"/>
                        <a:gd name="connsiteY8" fmla="*/ 0 h 952"/>
                        <a:gd name="connsiteX9" fmla="*/ 952 w 952"/>
                        <a:gd name="connsiteY9" fmla="*/ 0 h 952"/>
                        <a:gd name="connsiteX10" fmla="*/ 952 w 952"/>
                        <a:gd name="connsiteY10" fmla="*/ 0 h 952"/>
                        <a:gd name="connsiteX11" fmla="*/ 0 w 952"/>
                        <a:gd name="connsiteY11" fmla="*/ 952 h 952"/>
                        <a:gd name="connsiteX12" fmla="*/ 952 w 952"/>
                        <a:gd name="connsiteY12" fmla="*/ 952 h 952"/>
                        <a:gd name="connsiteX13" fmla="*/ 952 w 952"/>
                        <a:gd name="connsiteY13" fmla="*/ 0 h 952"/>
                        <a:gd name="connsiteX14" fmla="*/ 952 w 952"/>
                        <a:gd name="connsiteY14" fmla="*/ 0 h 952"/>
                        <a:gd name="connsiteX15" fmla="*/ 952 w 952"/>
                        <a:gd name="connsiteY15" fmla="*/ 0 h 952"/>
                        <a:gd name="connsiteX16" fmla="*/ 952 w 952"/>
                        <a:gd name="connsiteY16" fmla="*/ 0 h 952"/>
                        <a:gd name="connsiteX17" fmla="*/ 952 w 952"/>
                        <a:gd name="connsiteY17" fmla="*/ 0 h 952"/>
                        <a:gd name="connsiteX18" fmla="*/ 952 w 952"/>
                        <a:gd name="connsiteY18" fmla="*/ 0 h 952"/>
                        <a:gd name="connsiteX19" fmla="*/ 952 w 952"/>
                        <a:gd name="connsiteY1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952"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lnTo>
                            <a:pt x="952" y="952"/>
                          </a:lnTo>
                          <a:lnTo>
                            <a:pt x="952" y="0"/>
                          </a:lnTo>
                          <a:cubicBezTo>
                            <a:pt x="952" y="952"/>
                            <a:pt x="952" y="952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42" name="图形 2"/>
                  <p:cNvGrpSpPr/>
                  <p:nvPr/>
                </p:nvGrpSpPr>
                <p:grpSpPr>
                  <a:xfrm>
                    <a:off x="4423939" y="3550919"/>
                    <a:ext cx="4233" cy="9525"/>
                    <a:chOff x="4423939" y="3550919"/>
                    <a:chExt cx="4233" cy="9525"/>
                  </a:xfrm>
                  <a:solidFill>
                    <a:srgbClr val="CC213E"/>
                  </a:solidFill>
                </p:grpSpPr>
                <p:sp>
                  <p:nvSpPr>
                    <p:cNvPr id="2143" name="任意多边形: 形状 2026"/>
                    <p:cNvSpPr/>
                    <p:nvPr/>
                  </p:nvSpPr>
                  <p:spPr>
                    <a:xfrm>
                      <a:off x="4424362" y="355949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44" name="任意多边形: 形状 2027"/>
                    <p:cNvSpPr/>
                    <p:nvPr/>
                  </p:nvSpPr>
                  <p:spPr>
                    <a:xfrm>
                      <a:off x="4424362" y="3550919"/>
                      <a:ext cx="3810" cy="7620"/>
                    </a:xfrm>
                    <a:custGeom>
                      <a:avLst/>
                      <a:gdLst>
                        <a:gd name="connsiteX0" fmla="*/ 3810 w 3810"/>
                        <a:gd name="connsiteY0" fmla="*/ 0 h 7620"/>
                        <a:gd name="connsiteX1" fmla="*/ 3810 w 3810"/>
                        <a:gd name="connsiteY1" fmla="*/ 0 h 7620"/>
                        <a:gd name="connsiteX2" fmla="*/ 3810 w 3810"/>
                        <a:gd name="connsiteY2" fmla="*/ 0 h 7620"/>
                        <a:gd name="connsiteX3" fmla="*/ 3810 w 3810"/>
                        <a:gd name="connsiteY3" fmla="*/ 0 h 7620"/>
                        <a:gd name="connsiteX4" fmla="*/ 3810 w 3810"/>
                        <a:gd name="connsiteY4" fmla="*/ 952 h 7620"/>
                        <a:gd name="connsiteX5" fmla="*/ 3810 w 3810"/>
                        <a:gd name="connsiteY5" fmla="*/ 952 h 7620"/>
                        <a:gd name="connsiteX6" fmla="*/ 3810 w 3810"/>
                        <a:gd name="connsiteY6" fmla="*/ 952 h 7620"/>
                        <a:gd name="connsiteX7" fmla="*/ 3810 w 3810"/>
                        <a:gd name="connsiteY7" fmla="*/ 952 h 7620"/>
                        <a:gd name="connsiteX8" fmla="*/ 3810 w 3810"/>
                        <a:gd name="connsiteY8" fmla="*/ 952 h 7620"/>
                        <a:gd name="connsiteX9" fmla="*/ 3810 w 3810"/>
                        <a:gd name="connsiteY9" fmla="*/ 952 h 7620"/>
                        <a:gd name="connsiteX10" fmla="*/ 3810 w 3810"/>
                        <a:gd name="connsiteY10" fmla="*/ 952 h 7620"/>
                        <a:gd name="connsiteX11" fmla="*/ 3810 w 3810"/>
                        <a:gd name="connsiteY11" fmla="*/ 952 h 7620"/>
                        <a:gd name="connsiteX12" fmla="*/ 3810 w 3810"/>
                        <a:gd name="connsiteY12" fmla="*/ 952 h 7620"/>
                        <a:gd name="connsiteX13" fmla="*/ 3810 w 3810"/>
                        <a:gd name="connsiteY13" fmla="*/ 952 h 7620"/>
                        <a:gd name="connsiteX14" fmla="*/ 3810 w 3810"/>
                        <a:gd name="connsiteY14" fmla="*/ 952 h 7620"/>
                        <a:gd name="connsiteX15" fmla="*/ 3810 w 3810"/>
                        <a:gd name="connsiteY15" fmla="*/ 952 h 7620"/>
                        <a:gd name="connsiteX16" fmla="*/ 3810 w 3810"/>
                        <a:gd name="connsiteY16" fmla="*/ 952 h 7620"/>
                        <a:gd name="connsiteX17" fmla="*/ 3810 w 3810"/>
                        <a:gd name="connsiteY17" fmla="*/ 952 h 7620"/>
                        <a:gd name="connsiteX18" fmla="*/ 3810 w 3810"/>
                        <a:gd name="connsiteY18" fmla="*/ 952 h 7620"/>
                        <a:gd name="connsiteX19" fmla="*/ 3810 w 3810"/>
                        <a:gd name="connsiteY19" fmla="*/ 952 h 7620"/>
                        <a:gd name="connsiteX20" fmla="*/ 3810 w 3810"/>
                        <a:gd name="connsiteY20" fmla="*/ 952 h 7620"/>
                        <a:gd name="connsiteX21" fmla="*/ 3810 w 3810"/>
                        <a:gd name="connsiteY21" fmla="*/ 952 h 7620"/>
                        <a:gd name="connsiteX22" fmla="*/ 3810 w 3810"/>
                        <a:gd name="connsiteY22" fmla="*/ 952 h 7620"/>
                        <a:gd name="connsiteX23" fmla="*/ 3810 w 3810"/>
                        <a:gd name="connsiteY23" fmla="*/ 952 h 7620"/>
                        <a:gd name="connsiteX24" fmla="*/ 3810 w 3810"/>
                        <a:gd name="connsiteY24" fmla="*/ 952 h 7620"/>
                        <a:gd name="connsiteX25" fmla="*/ 3810 w 3810"/>
                        <a:gd name="connsiteY25" fmla="*/ 952 h 7620"/>
                        <a:gd name="connsiteX26" fmla="*/ 3810 w 3810"/>
                        <a:gd name="connsiteY26" fmla="*/ 952 h 7620"/>
                        <a:gd name="connsiteX27" fmla="*/ 3810 w 3810"/>
                        <a:gd name="connsiteY27" fmla="*/ 952 h 7620"/>
                        <a:gd name="connsiteX28" fmla="*/ 3810 w 3810"/>
                        <a:gd name="connsiteY28" fmla="*/ 952 h 7620"/>
                        <a:gd name="connsiteX29" fmla="*/ 3810 w 3810"/>
                        <a:gd name="connsiteY29" fmla="*/ 952 h 7620"/>
                        <a:gd name="connsiteX30" fmla="*/ 3810 w 3810"/>
                        <a:gd name="connsiteY30" fmla="*/ 952 h 7620"/>
                        <a:gd name="connsiteX31" fmla="*/ 3810 w 3810"/>
                        <a:gd name="connsiteY31" fmla="*/ 952 h 7620"/>
                        <a:gd name="connsiteX32" fmla="*/ 3810 w 3810"/>
                        <a:gd name="connsiteY32" fmla="*/ 1905 h 7620"/>
                        <a:gd name="connsiteX33" fmla="*/ 3810 w 3810"/>
                        <a:gd name="connsiteY33" fmla="*/ 2858 h 7620"/>
                        <a:gd name="connsiteX34" fmla="*/ 3810 w 3810"/>
                        <a:gd name="connsiteY34" fmla="*/ 3810 h 7620"/>
                        <a:gd name="connsiteX35" fmla="*/ 3810 w 3810"/>
                        <a:gd name="connsiteY35" fmla="*/ 4763 h 7620"/>
                        <a:gd name="connsiteX36" fmla="*/ 3810 w 3810"/>
                        <a:gd name="connsiteY36" fmla="*/ 4763 h 7620"/>
                        <a:gd name="connsiteX37" fmla="*/ 3810 w 3810"/>
                        <a:gd name="connsiteY37" fmla="*/ 4763 h 7620"/>
                        <a:gd name="connsiteX38" fmla="*/ 3810 w 3810"/>
                        <a:gd name="connsiteY38" fmla="*/ 4763 h 7620"/>
                        <a:gd name="connsiteX39" fmla="*/ 3810 w 3810"/>
                        <a:gd name="connsiteY39" fmla="*/ 4763 h 7620"/>
                        <a:gd name="connsiteX40" fmla="*/ 3810 w 3810"/>
                        <a:gd name="connsiteY40" fmla="*/ 4763 h 7620"/>
                        <a:gd name="connsiteX41" fmla="*/ 3810 w 3810"/>
                        <a:gd name="connsiteY41" fmla="*/ 4763 h 7620"/>
                        <a:gd name="connsiteX42" fmla="*/ 3810 w 3810"/>
                        <a:gd name="connsiteY42" fmla="*/ 4763 h 7620"/>
                        <a:gd name="connsiteX43" fmla="*/ 3810 w 3810"/>
                        <a:gd name="connsiteY43" fmla="*/ 4763 h 7620"/>
                        <a:gd name="connsiteX44" fmla="*/ 3810 w 3810"/>
                        <a:gd name="connsiteY44" fmla="*/ 4763 h 7620"/>
                        <a:gd name="connsiteX45" fmla="*/ 3810 w 3810"/>
                        <a:gd name="connsiteY45" fmla="*/ 4763 h 7620"/>
                        <a:gd name="connsiteX46" fmla="*/ 3810 w 3810"/>
                        <a:gd name="connsiteY46" fmla="*/ 4763 h 7620"/>
                        <a:gd name="connsiteX47" fmla="*/ 2858 w 3810"/>
                        <a:gd name="connsiteY47" fmla="*/ 4763 h 7620"/>
                        <a:gd name="connsiteX48" fmla="*/ 2858 w 3810"/>
                        <a:gd name="connsiteY48" fmla="*/ 4763 h 7620"/>
                        <a:gd name="connsiteX49" fmla="*/ 2858 w 3810"/>
                        <a:gd name="connsiteY49" fmla="*/ 4763 h 7620"/>
                        <a:gd name="connsiteX50" fmla="*/ 2858 w 3810"/>
                        <a:gd name="connsiteY50" fmla="*/ 4763 h 7620"/>
                        <a:gd name="connsiteX51" fmla="*/ 2858 w 3810"/>
                        <a:gd name="connsiteY51" fmla="*/ 4763 h 7620"/>
                        <a:gd name="connsiteX52" fmla="*/ 2858 w 3810"/>
                        <a:gd name="connsiteY52" fmla="*/ 4763 h 7620"/>
                        <a:gd name="connsiteX53" fmla="*/ 2858 w 3810"/>
                        <a:gd name="connsiteY53" fmla="*/ 4763 h 7620"/>
                        <a:gd name="connsiteX54" fmla="*/ 2858 w 3810"/>
                        <a:gd name="connsiteY54" fmla="*/ 4763 h 7620"/>
                        <a:gd name="connsiteX55" fmla="*/ 2858 w 3810"/>
                        <a:gd name="connsiteY55" fmla="*/ 4763 h 7620"/>
                        <a:gd name="connsiteX56" fmla="*/ 2858 w 3810"/>
                        <a:gd name="connsiteY56" fmla="*/ 4763 h 7620"/>
                        <a:gd name="connsiteX57" fmla="*/ 2858 w 3810"/>
                        <a:gd name="connsiteY57" fmla="*/ 4763 h 7620"/>
                        <a:gd name="connsiteX58" fmla="*/ 2858 w 3810"/>
                        <a:gd name="connsiteY58" fmla="*/ 3810 h 7620"/>
                        <a:gd name="connsiteX59" fmla="*/ 2858 w 3810"/>
                        <a:gd name="connsiteY59" fmla="*/ 3810 h 7620"/>
                        <a:gd name="connsiteX60" fmla="*/ 2858 w 3810"/>
                        <a:gd name="connsiteY60" fmla="*/ 3810 h 7620"/>
                        <a:gd name="connsiteX61" fmla="*/ 2858 w 3810"/>
                        <a:gd name="connsiteY61" fmla="*/ 3810 h 7620"/>
                        <a:gd name="connsiteX62" fmla="*/ 2858 w 3810"/>
                        <a:gd name="connsiteY62" fmla="*/ 2858 h 7620"/>
                        <a:gd name="connsiteX63" fmla="*/ 2858 w 3810"/>
                        <a:gd name="connsiteY63" fmla="*/ 1905 h 7620"/>
                        <a:gd name="connsiteX64" fmla="*/ 2858 w 3810"/>
                        <a:gd name="connsiteY64" fmla="*/ 1905 h 7620"/>
                        <a:gd name="connsiteX65" fmla="*/ 2858 w 3810"/>
                        <a:gd name="connsiteY65" fmla="*/ 1905 h 7620"/>
                        <a:gd name="connsiteX66" fmla="*/ 2858 w 3810"/>
                        <a:gd name="connsiteY66" fmla="*/ 1905 h 7620"/>
                        <a:gd name="connsiteX67" fmla="*/ 2858 w 3810"/>
                        <a:gd name="connsiteY67" fmla="*/ 1905 h 7620"/>
                        <a:gd name="connsiteX68" fmla="*/ 2858 w 3810"/>
                        <a:gd name="connsiteY68" fmla="*/ 1905 h 7620"/>
                        <a:gd name="connsiteX69" fmla="*/ 2858 w 3810"/>
                        <a:gd name="connsiteY69" fmla="*/ 1905 h 7620"/>
                        <a:gd name="connsiteX70" fmla="*/ 2858 w 3810"/>
                        <a:gd name="connsiteY70" fmla="*/ 1905 h 7620"/>
                        <a:gd name="connsiteX71" fmla="*/ 2858 w 3810"/>
                        <a:gd name="connsiteY71" fmla="*/ 1905 h 7620"/>
                        <a:gd name="connsiteX72" fmla="*/ 2858 w 3810"/>
                        <a:gd name="connsiteY72" fmla="*/ 1905 h 7620"/>
                        <a:gd name="connsiteX73" fmla="*/ 2858 w 3810"/>
                        <a:gd name="connsiteY73" fmla="*/ 1905 h 7620"/>
                        <a:gd name="connsiteX74" fmla="*/ 2858 w 3810"/>
                        <a:gd name="connsiteY74" fmla="*/ 1905 h 7620"/>
                        <a:gd name="connsiteX75" fmla="*/ 2858 w 3810"/>
                        <a:gd name="connsiteY75" fmla="*/ 1905 h 7620"/>
                        <a:gd name="connsiteX76" fmla="*/ 2858 w 3810"/>
                        <a:gd name="connsiteY76" fmla="*/ 1905 h 7620"/>
                        <a:gd name="connsiteX77" fmla="*/ 2858 w 3810"/>
                        <a:gd name="connsiteY77" fmla="*/ 1905 h 7620"/>
                        <a:gd name="connsiteX78" fmla="*/ 2858 w 3810"/>
                        <a:gd name="connsiteY78" fmla="*/ 1905 h 7620"/>
                        <a:gd name="connsiteX79" fmla="*/ 2858 w 3810"/>
                        <a:gd name="connsiteY79" fmla="*/ 1905 h 7620"/>
                        <a:gd name="connsiteX80" fmla="*/ 2858 w 3810"/>
                        <a:gd name="connsiteY80" fmla="*/ 1905 h 7620"/>
                        <a:gd name="connsiteX81" fmla="*/ 2858 w 3810"/>
                        <a:gd name="connsiteY81" fmla="*/ 1905 h 7620"/>
                        <a:gd name="connsiteX82" fmla="*/ 2858 w 3810"/>
                        <a:gd name="connsiteY82" fmla="*/ 1905 h 7620"/>
                        <a:gd name="connsiteX83" fmla="*/ 2858 w 3810"/>
                        <a:gd name="connsiteY83" fmla="*/ 1905 h 7620"/>
                        <a:gd name="connsiteX84" fmla="*/ 2858 w 3810"/>
                        <a:gd name="connsiteY84" fmla="*/ 1905 h 7620"/>
                        <a:gd name="connsiteX85" fmla="*/ 2858 w 3810"/>
                        <a:gd name="connsiteY85" fmla="*/ 1905 h 7620"/>
                        <a:gd name="connsiteX86" fmla="*/ 2858 w 3810"/>
                        <a:gd name="connsiteY86" fmla="*/ 952 h 7620"/>
                        <a:gd name="connsiteX87" fmla="*/ 2858 w 3810"/>
                        <a:gd name="connsiteY87" fmla="*/ 952 h 7620"/>
                        <a:gd name="connsiteX88" fmla="*/ 2858 w 3810"/>
                        <a:gd name="connsiteY88" fmla="*/ 0 h 7620"/>
                        <a:gd name="connsiteX89" fmla="*/ 3810 w 3810"/>
                        <a:gd name="connsiteY89" fmla="*/ 0 h 7620"/>
                        <a:gd name="connsiteX90" fmla="*/ 3810 w 3810"/>
                        <a:gd name="connsiteY90" fmla="*/ 0 h 7620"/>
                        <a:gd name="connsiteX91" fmla="*/ 3810 w 3810"/>
                        <a:gd name="connsiteY91" fmla="*/ 0 h 7620"/>
                        <a:gd name="connsiteX92" fmla="*/ 3810 w 3810"/>
                        <a:gd name="connsiteY92" fmla="*/ 0 h 7620"/>
                        <a:gd name="connsiteX93" fmla="*/ 3810 w 3810"/>
                        <a:gd name="connsiteY93" fmla="*/ 0 h 7620"/>
                        <a:gd name="connsiteX94" fmla="*/ 0 w 3810"/>
                        <a:gd name="connsiteY94" fmla="*/ 7620 h 7620"/>
                        <a:gd name="connsiteX95" fmla="*/ 0 w 3810"/>
                        <a:gd name="connsiteY95" fmla="*/ 7620 h 7620"/>
                        <a:gd name="connsiteX96" fmla="*/ 0 w 3810"/>
                        <a:gd name="connsiteY96" fmla="*/ 7620 h 7620"/>
                        <a:gd name="connsiteX97" fmla="*/ 0 w 3810"/>
                        <a:gd name="connsiteY97" fmla="*/ 7620 h 7620"/>
                        <a:gd name="connsiteX98" fmla="*/ 0 w 3810"/>
                        <a:gd name="connsiteY98" fmla="*/ 7620 h 7620"/>
                        <a:gd name="connsiteX99" fmla="*/ 952 w 3810"/>
                        <a:gd name="connsiteY99" fmla="*/ 6667 h 7620"/>
                        <a:gd name="connsiteX100" fmla="*/ 952 w 3810"/>
                        <a:gd name="connsiteY100" fmla="*/ 6667 h 7620"/>
                        <a:gd name="connsiteX101" fmla="*/ 952 w 3810"/>
                        <a:gd name="connsiteY101" fmla="*/ 6667 h 7620"/>
                        <a:gd name="connsiteX102" fmla="*/ 952 w 3810"/>
                        <a:gd name="connsiteY102" fmla="*/ 6667 h 7620"/>
                        <a:gd name="connsiteX103" fmla="*/ 952 w 3810"/>
                        <a:gd name="connsiteY103" fmla="*/ 6667 h 7620"/>
                        <a:gd name="connsiteX104" fmla="*/ 2858 w 3810"/>
                        <a:gd name="connsiteY104" fmla="*/ 952 h 7620"/>
                        <a:gd name="connsiteX105" fmla="*/ 2858 w 3810"/>
                        <a:gd name="connsiteY105" fmla="*/ 952 h 7620"/>
                        <a:gd name="connsiteX106" fmla="*/ 2858 w 3810"/>
                        <a:gd name="connsiteY106" fmla="*/ 952 h 7620"/>
                        <a:gd name="connsiteX107" fmla="*/ 2858 w 3810"/>
                        <a:gd name="connsiteY107" fmla="*/ 952 h 7620"/>
                        <a:gd name="connsiteX108" fmla="*/ 2858 w 3810"/>
                        <a:gd name="connsiteY108" fmla="*/ 952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3810" h="7620">
                          <a:moveTo>
                            <a:pt x="3810" y="0"/>
                          </a:moveTo>
                          <a:cubicBezTo>
                            <a:pt x="3810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952"/>
                            <a:pt x="2858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lnTo>
                            <a:pt x="3810" y="4763"/>
                          </a:ln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2858" y="4763"/>
                          </a:cubicBezTo>
                          <a:lnTo>
                            <a:pt x="2858" y="4763"/>
                          </a:lnTo>
                          <a:cubicBezTo>
                            <a:pt x="2858" y="4763"/>
                            <a:pt x="2858" y="4763"/>
                            <a:pt x="2858" y="4763"/>
                          </a:cubicBezTo>
                          <a:lnTo>
                            <a:pt x="2858" y="4763"/>
                          </a:ln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0"/>
                            <a:pt x="2858" y="0"/>
                          </a:cubicBezTo>
                          <a:cubicBezTo>
                            <a:pt x="2858" y="952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lnTo>
                            <a:pt x="3810" y="0"/>
                          </a:lnTo>
                          <a:lnTo>
                            <a:pt x="3810" y="0"/>
                          </a:ln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  <a:moveTo>
                            <a:pt x="952" y="6667"/>
                          </a:move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lose/>
                          <a:moveTo>
                            <a:pt x="2858" y="952"/>
                          </a:move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45" name="任意多边形: 形状 2028"/>
                    <p:cNvSpPr/>
                    <p:nvPr/>
                  </p:nvSpPr>
                  <p:spPr>
                    <a:xfrm>
                      <a:off x="4424362" y="355949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46" name="任意多边形: 形状 2029"/>
                    <p:cNvSpPr/>
                    <p:nvPr/>
                  </p:nvSpPr>
                  <p:spPr>
                    <a:xfrm>
                      <a:off x="4423939" y="3559491"/>
                      <a:ext cx="423" cy="952"/>
                    </a:xfrm>
                    <a:custGeom>
                      <a:avLst/>
                      <a:gdLst>
                        <a:gd name="connsiteX0" fmla="*/ 423 w 423"/>
                        <a:gd name="connsiteY0" fmla="*/ 0 h 952"/>
                        <a:gd name="connsiteX1" fmla="*/ 423 w 423"/>
                        <a:gd name="connsiteY1" fmla="*/ 0 h 952"/>
                        <a:gd name="connsiteX2" fmla="*/ 423 w 423"/>
                        <a:gd name="connsiteY2" fmla="*/ 0 h 952"/>
                        <a:gd name="connsiteX3" fmla="*/ 423 w 423"/>
                        <a:gd name="connsiteY3" fmla="*/ 0 h 952"/>
                        <a:gd name="connsiteX4" fmla="*/ 423 w 423"/>
                        <a:gd name="connsiteY4" fmla="*/ 0 h 952"/>
                        <a:gd name="connsiteX5" fmla="*/ 423 w 423"/>
                        <a:gd name="connsiteY5" fmla="*/ 0 h 952"/>
                        <a:gd name="connsiteX6" fmla="*/ 423 w 423"/>
                        <a:gd name="connsiteY6" fmla="*/ 0 h 952"/>
                        <a:gd name="connsiteX7" fmla="*/ 423 w 423"/>
                        <a:gd name="connsiteY7" fmla="*/ 0 h 952"/>
                        <a:gd name="connsiteX8" fmla="*/ 423 w 423"/>
                        <a:gd name="connsiteY8" fmla="*/ 0 h 952"/>
                        <a:gd name="connsiteX9" fmla="*/ 423 w 423"/>
                        <a:gd name="connsiteY9" fmla="*/ 0 h 952"/>
                        <a:gd name="connsiteX10" fmla="*/ 423 w 423"/>
                        <a:gd name="connsiteY10" fmla="*/ 0 h 952"/>
                        <a:gd name="connsiteX11" fmla="*/ 423 w 423"/>
                        <a:gd name="connsiteY11" fmla="*/ 0 h 952"/>
                        <a:gd name="connsiteX12" fmla="*/ 423 w 423"/>
                        <a:gd name="connsiteY12" fmla="*/ 953 h 952"/>
                        <a:gd name="connsiteX13" fmla="*/ 423 w 423"/>
                        <a:gd name="connsiteY13" fmla="*/ 0 h 952"/>
                        <a:gd name="connsiteX14" fmla="*/ 423 w 423"/>
                        <a:gd name="connsiteY14" fmla="*/ 0 h 952"/>
                        <a:gd name="connsiteX15" fmla="*/ 423 w 423"/>
                        <a:gd name="connsiteY15" fmla="*/ 0 h 952"/>
                        <a:gd name="connsiteX16" fmla="*/ 423 w 423"/>
                        <a:gd name="connsiteY16" fmla="*/ 0 h 952"/>
                        <a:gd name="connsiteX17" fmla="*/ 423 w 423"/>
                        <a:gd name="connsiteY17" fmla="*/ 0 h 952"/>
                        <a:gd name="connsiteX18" fmla="*/ 423 w 423"/>
                        <a:gd name="connsiteY18" fmla="*/ 0 h 952"/>
                        <a:gd name="connsiteX19" fmla="*/ 423 w 423"/>
                        <a:gd name="connsiteY19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23" h="952">
                          <a:moveTo>
                            <a:pt x="423" y="0"/>
                          </a:moveTo>
                          <a:cubicBezTo>
                            <a:pt x="423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-529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lnTo>
                            <a:pt x="423" y="0"/>
                          </a:lnTo>
                          <a:cubicBezTo>
                            <a:pt x="423" y="0"/>
                            <a:pt x="-529" y="0"/>
                            <a:pt x="423" y="0"/>
                          </a:cubicBezTo>
                          <a:lnTo>
                            <a:pt x="423" y="953"/>
                          </a:ln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0"/>
                          </a:cubicBezTo>
                          <a:cubicBezTo>
                            <a:pt x="423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0"/>
                          </a:cubicBezTo>
                          <a:lnTo>
                            <a:pt x="423" y="0"/>
                          </a:lnTo>
                          <a:cubicBezTo>
                            <a:pt x="423" y="0"/>
                            <a:pt x="423" y="0"/>
                            <a:pt x="423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47" name="任意多边形: 形状 2030"/>
                  <p:cNvSpPr/>
                  <p:nvPr/>
                </p:nvSpPr>
                <p:spPr>
                  <a:xfrm>
                    <a:off x="4428172" y="3546157"/>
                    <a:ext cx="952" cy="2857"/>
                  </a:xfrm>
                  <a:custGeom>
                    <a:avLst/>
                    <a:gdLst>
                      <a:gd name="connsiteX0" fmla="*/ 952 w 952"/>
                      <a:gd name="connsiteY0" fmla="*/ 0 h 2857"/>
                      <a:gd name="connsiteX1" fmla="*/ 952 w 952"/>
                      <a:gd name="connsiteY1" fmla="*/ 0 h 2857"/>
                      <a:gd name="connsiteX2" fmla="*/ 952 w 952"/>
                      <a:gd name="connsiteY2" fmla="*/ 0 h 2857"/>
                      <a:gd name="connsiteX3" fmla="*/ 952 w 952"/>
                      <a:gd name="connsiteY3" fmla="*/ 0 h 2857"/>
                      <a:gd name="connsiteX4" fmla="*/ 952 w 952"/>
                      <a:gd name="connsiteY4" fmla="*/ 0 h 2857"/>
                      <a:gd name="connsiteX5" fmla="*/ 952 w 952"/>
                      <a:gd name="connsiteY5" fmla="*/ 0 h 2857"/>
                      <a:gd name="connsiteX6" fmla="*/ 952 w 952"/>
                      <a:gd name="connsiteY6" fmla="*/ 0 h 2857"/>
                      <a:gd name="connsiteX7" fmla="*/ 0 w 952"/>
                      <a:gd name="connsiteY7" fmla="*/ 952 h 2857"/>
                      <a:gd name="connsiteX8" fmla="*/ 0 w 952"/>
                      <a:gd name="connsiteY8" fmla="*/ 952 h 2857"/>
                      <a:gd name="connsiteX9" fmla="*/ 0 w 952"/>
                      <a:gd name="connsiteY9" fmla="*/ 952 h 2857"/>
                      <a:gd name="connsiteX10" fmla="*/ 0 w 952"/>
                      <a:gd name="connsiteY10" fmla="*/ 952 h 2857"/>
                      <a:gd name="connsiteX11" fmla="*/ 0 w 952"/>
                      <a:gd name="connsiteY11" fmla="*/ 952 h 2857"/>
                      <a:gd name="connsiteX12" fmla="*/ 0 w 952"/>
                      <a:gd name="connsiteY12" fmla="*/ 952 h 2857"/>
                      <a:gd name="connsiteX13" fmla="*/ 0 w 952"/>
                      <a:gd name="connsiteY13" fmla="*/ 952 h 2857"/>
                      <a:gd name="connsiteX14" fmla="*/ 0 w 952"/>
                      <a:gd name="connsiteY14" fmla="*/ 952 h 2857"/>
                      <a:gd name="connsiteX15" fmla="*/ 0 w 952"/>
                      <a:gd name="connsiteY15" fmla="*/ 952 h 2857"/>
                      <a:gd name="connsiteX16" fmla="*/ 0 w 952"/>
                      <a:gd name="connsiteY16" fmla="*/ 952 h 2857"/>
                      <a:gd name="connsiteX17" fmla="*/ 0 w 952"/>
                      <a:gd name="connsiteY17" fmla="*/ 952 h 2857"/>
                      <a:gd name="connsiteX18" fmla="*/ 0 w 952"/>
                      <a:gd name="connsiteY18" fmla="*/ 952 h 2857"/>
                      <a:gd name="connsiteX19" fmla="*/ 0 w 952"/>
                      <a:gd name="connsiteY19" fmla="*/ 952 h 2857"/>
                      <a:gd name="connsiteX20" fmla="*/ 0 w 952"/>
                      <a:gd name="connsiteY20" fmla="*/ 952 h 2857"/>
                      <a:gd name="connsiteX21" fmla="*/ 0 w 952"/>
                      <a:gd name="connsiteY21" fmla="*/ 952 h 2857"/>
                      <a:gd name="connsiteX22" fmla="*/ 0 w 952"/>
                      <a:gd name="connsiteY22" fmla="*/ 952 h 2857"/>
                      <a:gd name="connsiteX23" fmla="*/ 0 w 952"/>
                      <a:gd name="connsiteY23" fmla="*/ 952 h 2857"/>
                      <a:gd name="connsiteX24" fmla="*/ 0 w 952"/>
                      <a:gd name="connsiteY24" fmla="*/ 952 h 2857"/>
                      <a:gd name="connsiteX25" fmla="*/ 0 w 952"/>
                      <a:gd name="connsiteY25" fmla="*/ 952 h 2857"/>
                      <a:gd name="connsiteX26" fmla="*/ 0 w 952"/>
                      <a:gd name="connsiteY26" fmla="*/ 952 h 2857"/>
                      <a:gd name="connsiteX27" fmla="*/ 0 w 952"/>
                      <a:gd name="connsiteY27" fmla="*/ 952 h 2857"/>
                      <a:gd name="connsiteX28" fmla="*/ 0 w 952"/>
                      <a:gd name="connsiteY28" fmla="*/ 952 h 2857"/>
                      <a:gd name="connsiteX29" fmla="*/ 0 w 952"/>
                      <a:gd name="connsiteY29" fmla="*/ 952 h 2857"/>
                      <a:gd name="connsiteX30" fmla="*/ 0 w 952"/>
                      <a:gd name="connsiteY30" fmla="*/ 952 h 2857"/>
                      <a:gd name="connsiteX31" fmla="*/ 0 w 952"/>
                      <a:gd name="connsiteY31" fmla="*/ 952 h 2857"/>
                      <a:gd name="connsiteX32" fmla="*/ 952 w 952"/>
                      <a:gd name="connsiteY32" fmla="*/ 952 h 2857"/>
                      <a:gd name="connsiteX33" fmla="*/ 952 w 952"/>
                      <a:gd name="connsiteY33" fmla="*/ 952 h 2857"/>
                      <a:gd name="connsiteX34" fmla="*/ 952 w 952"/>
                      <a:gd name="connsiteY34" fmla="*/ 952 h 2857"/>
                      <a:gd name="connsiteX35" fmla="*/ 952 w 952"/>
                      <a:gd name="connsiteY35" fmla="*/ 952 h 2857"/>
                      <a:gd name="connsiteX36" fmla="*/ 952 w 952"/>
                      <a:gd name="connsiteY36" fmla="*/ 952 h 2857"/>
                      <a:gd name="connsiteX37" fmla="*/ 952 w 952"/>
                      <a:gd name="connsiteY37" fmla="*/ 952 h 2857"/>
                      <a:gd name="connsiteX38" fmla="*/ 952 w 952"/>
                      <a:gd name="connsiteY38" fmla="*/ 952 h 2857"/>
                      <a:gd name="connsiteX39" fmla="*/ 952 w 952"/>
                      <a:gd name="connsiteY39" fmla="*/ 952 h 2857"/>
                      <a:gd name="connsiteX40" fmla="*/ 952 w 952"/>
                      <a:gd name="connsiteY40" fmla="*/ 952 h 2857"/>
                      <a:gd name="connsiteX41" fmla="*/ 952 w 952"/>
                      <a:gd name="connsiteY41" fmla="*/ 952 h 2857"/>
                      <a:gd name="connsiteX42" fmla="*/ 952 w 952"/>
                      <a:gd name="connsiteY42" fmla="*/ 952 h 2857"/>
                      <a:gd name="connsiteX43" fmla="*/ 952 w 952"/>
                      <a:gd name="connsiteY43" fmla="*/ 952 h 2857"/>
                      <a:gd name="connsiteX44" fmla="*/ 952 w 952"/>
                      <a:gd name="connsiteY44" fmla="*/ 952 h 2857"/>
                      <a:gd name="connsiteX45" fmla="*/ 952 w 952"/>
                      <a:gd name="connsiteY45" fmla="*/ 952 h 2857"/>
                      <a:gd name="connsiteX46" fmla="*/ 952 w 952"/>
                      <a:gd name="connsiteY46" fmla="*/ 952 h 2857"/>
                      <a:gd name="connsiteX47" fmla="*/ 952 w 952"/>
                      <a:gd name="connsiteY47" fmla="*/ 952 h 2857"/>
                      <a:gd name="connsiteX48" fmla="*/ 952 w 952"/>
                      <a:gd name="connsiteY48" fmla="*/ 952 h 2857"/>
                      <a:gd name="connsiteX49" fmla="*/ 952 w 952"/>
                      <a:gd name="connsiteY49" fmla="*/ 952 h 2857"/>
                      <a:gd name="connsiteX50" fmla="*/ 952 w 952"/>
                      <a:gd name="connsiteY50" fmla="*/ 952 h 2857"/>
                      <a:gd name="connsiteX51" fmla="*/ 952 w 952"/>
                      <a:gd name="connsiteY51" fmla="*/ 952 h 2857"/>
                      <a:gd name="connsiteX52" fmla="*/ 952 w 952"/>
                      <a:gd name="connsiteY52" fmla="*/ 952 h 2857"/>
                      <a:gd name="connsiteX53" fmla="*/ 952 w 952"/>
                      <a:gd name="connsiteY53" fmla="*/ 952 h 2857"/>
                      <a:gd name="connsiteX54" fmla="*/ 952 w 952"/>
                      <a:gd name="connsiteY54" fmla="*/ 952 h 2857"/>
                      <a:gd name="connsiteX55" fmla="*/ 952 w 952"/>
                      <a:gd name="connsiteY55" fmla="*/ 952 h 2857"/>
                      <a:gd name="connsiteX56" fmla="*/ 952 w 952"/>
                      <a:gd name="connsiteY56" fmla="*/ 952 h 2857"/>
                      <a:gd name="connsiteX57" fmla="*/ 952 w 952"/>
                      <a:gd name="connsiteY57" fmla="*/ 952 h 2857"/>
                      <a:gd name="connsiteX58" fmla="*/ 952 w 952"/>
                      <a:gd name="connsiteY58" fmla="*/ 952 h 2857"/>
                      <a:gd name="connsiteX59" fmla="*/ 952 w 952"/>
                      <a:gd name="connsiteY59" fmla="*/ 952 h 2857"/>
                      <a:gd name="connsiteX60" fmla="*/ 952 w 952"/>
                      <a:gd name="connsiteY60" fmla="*/ 952 h 2857"/>
                      <a:gd name="connsiteX61" fmla="*/ 952 w 952"/>
                      <a:gd name="connsiteY61" fmla="*/ 952 h 2857"/>
                      <a:gd name="connsiteX62" fmla="*/ 952 w 952"/>
                      <a:gd name="connsiteY62" fmla="*/ 952 h 2857"/>
                      <a:gd name="connsiteX63" fmla="*/ 952 w 952"/>
                      <a:gd name="connsiteY63" fmla="*/ 0 h 2857"/>
                      <a:gd name="connsiteX64" fmla="*/ 952 w 952"/>
                      <a:gd name="connsiteY64" fmla="*/ 0 h 2857"/>
                      <a:gd name="connsiteX65" fmla="*/ 952 w 952"/>
                      <a:gd name="connsiteY65" fmla="*/ 0 h 2857"/>
                      <a:gd name="connsiteX66" fmla="*/ 952 w 952"/>
                      <a:gd name="connsiteY66" fmla="*/ 0 h 2857"/>
                      <a:gd name="connsiteX67" fmla="*/ 952 w 952"/>
                      <a:gd name="connsiteY67" fmla="*/ 0 h 2857"/>
                      <a:gd name="connsiteX68" fmla="*/ 952 w 952"/>
                      <a:gd name="connsiteY68" fmla="*/ 0 h 2857"/>
                      <a:gd name="connsiteX69" fmla="*/ 952 w 952"/>
                      <a:gd name="connsiteY69" fmla="*/ 0 h 2857"/>
                      <a:gd name="connsiteX70" fmla="*/ 952 w 952"/>
                      <a:gd name="connsiteY70" fmla="*/ 0 h 2857"/>
                      <a:gd name="connsiteX71" fmla="*/ 952 w 952"/>
                      <a:gd name="connsiteY71" fmla="*/ 0 h 2857"/>
                      <a:gd name="connsiteX72" fmla="*/ 952 w 952"/>
                      <a:gd name="connsiteY72" fmla="*/ 0 h 2857"/>
                      <a:gd name="connsiteX73" fmla="*/ 0 w 952"/>
                      <a:gd name="connsiteY73" fmla="*/ 2858 h 2857"/>
                      <a:gd name="connsiteX74" fmla="*/ 0 w 952"/>
                      <a:gd name="connsiteY74" fmla="*/ 2858 h 2857"/>
                      <a:gd name="connsiteX75" fmla="*/ 0 w 952"/>
                      <a:gd name="connsiteY75" fmla="*/ 2858 h 2857"/>
                      <a:gd name="connsiteX76" fmla="*/ 0 w 952"/>
                      <a:gd name="connsiteY76" fmla="*/ 2858 h 2857"/>
                      <a:gd name="connsiteX77" fmla="*/ 0 w 952"/>
                      <a:gd name="connsiteY77" fmla="*/ 2858 h 2857"/>
                      <a:gd name="connsiteX78" fmla="*/ 952 w 952"/>
                      <a:gd name="connsiteY78" fmla="*/ 952 h 2857"/>
                      <a:gd name="connsiteX79" fmla="*/ 952 w 952"/>
                      <a:gd name="connsiteY79" fmla="*/ 952 h 2857"/>
                      <a:gd name="connsiteX80" fmla="*/ 952 w 952"/>
                      <a:gd name="connsiteY80" fmla="*/ 952 h 2857"/>
                      <a:gd name="connsiteX81" fmla="*/ 952 w 952"/>
                      <a:gd name="connsiteY81" fmla="*/ 952 h 2857"/>
                      <a:gd name="connsiteX82" fmla="*/ 952 w 952"/>
                      <a:gd name="connsiteY82" fmla="*/ 952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952" h="2857">
                        <a:moveTo>
                          <a:pt x="952" y="0"/>
                        </a:move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952"/>
                          <a:pt x="952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lnTo>
                          <a:pt x="0" y="952"/>
                        </a:ln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cubicBezTo>
                          <a:pt x="0" y="952"/>
                          <a:pt x="0" y="952"/>
                          <a:pt x="0" y="952"/>
                        </a:cubicBezTo>
                        <a:lnTo>
                          <a:pt x="952" y="952"/>
                        </a:lnTo>
                        <a:lnTo>
                          <a:pt x="952" y="952"/>
                        </a:ln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0"/>
                        </a:cubicBezTo>
                        <a:cubicBezTo>
                          <a:pt x="952" y="952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ubicBezTo>
                          <a:pt x="952" y="0"/>
                          <a:pt x="952" y="0"/>
                          <a:pt x="952" y="0"/>
                        </a:cubicBezTo>
                        <a:close/>
                        <a:moveTo>
                          <a:pt x="0" y="2858"/>
                        </a:move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lose/>
                        <a:moveTo>
                          <a:pt x="952" y="952"/>
                        </a:move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0" y="952"/>
                          <a:pt x="0" y="952"/>
                          <a:pt x="952" y="952"/>
                        </a:cubicBezTo>
                        <a:cubicBezTo>
                          <a:pt x="0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148" name="图形 2"/>
                <p:cNvGrpSpPr/>
                <p:nvPr/>
              </p:nvGrpSpPr>
              <p:grpSpPr>
                <a:xfrm>
                  <a:off x="4430077" y="3551157"/>
                  <a:ext cx="13096" cy="20716"/>
                  <a:chOff x="4430077" y="3551157"/>
                  <a:chExt cx="13096" cy="20716"/>
                </a:xfrm>
              </p:grpSpPr>
              <p:grpSp>
                <p:nvGrpSpPr>
                  <p:cNvPr id="2149" name="图形 2"/>
                  <p:cNvGrpSpPr/>
                  <p:nvPr/>
                </p:nvGrpSpPr>
                <p:grpSpPr>
                  <a:xfrm>
                    <a:off x="4430077" y="3565207"/>
                    <a:ext cx="3810" cy="6667"/>
                    <a:chOff x="4430077" y="3565207"/>
                    <a:chExt cx="3810" cy="6667"/>
                  </a:xfrm>
                </p:grpSpPr>
                <p:sp>
                  <p:nvSpPr>
                    <p:cNvPr id="2150" name="任意多边形: 形状 2033"/>
                    <p:cNvSpPr/>
                    <p:nvPr/>
                  </p:nvSpPr>
                  <p:spPr>
                    <a:xfrm>
                      <a:off x="4431029" y="3568064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953 w 952"/>
                        <a:gd name="connsiteY1" fmla="*/ 0 h 9525"/>
                        <a:gd name="connsiteX2" fmla="*/ 953 w 952"/>
                        <a:gd name="connsiteY2" fmla="*/ 0 h 9525"/>
                        <a:gd name="connsiteX3" fmla="*/ 953 w 952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953" y="0"/>
                          </a:lnTo>
                          <a:lnTo>
                            <a:pt x="953" y="0"/>
                          </a:lnTo>
                          <a:lnTo>
                            <a:pt x="953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1" name="任意多边形: 形状 2034"/>
                    <p:cNvSpPr/>
                    <p:nvPr/>
                  </p:nvSpPr>
                  <p:spPr>
                    <a:xfrm>
                      <a:off x="4431982" y="356806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2" name="任意多边形: 形状 2035"/>
                    <p:cNvSpPr/>
                    <p:nvPr/>
                  </p:nvSpPr>
                  <p:spPr>
                    <a:xfrm>
                      <a:off x="4433887" y="356520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  <a:gd name="connsiteX5" fmla="*/ 0 w 9525"/>
                        <a:gd name="connsiteY5" fmla="*/ 0 h 9525"/>
                        <a:gd name="connsiteX6" fmla="*/ 0 w 9525"/>
                        <a:gd name="connsiteY6" fmla="*/ 0 h 9525"/>
                        <a:gd name="connsiteX7" fmla="*/ 0 w 9525"/>
                        <a:gd name="connsiteY7" fmla="*/ 0 h 9525"/>
                        <a:gd name="connsiteX8" fmla="*/ 0 w 9525"/>
                        <a:gd name="connsiteY8" fmla="*/ 0 h 9525"/>
                        <a:gd name="connsiteX9" fmla="*/ 0 w 9525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3" name="任意多边形: 形状 2036"/>
                    <p:cNvSpPr/>
                    <p:nvPr/>
                  </p:nvSpPr>
                  <p:spPr>
                    <a:xfrm>
                      <a:off x="4430077" y="3565207"/>
                      <a:ext cx="3810" cy="6667"/>
                    </a:xfrm>
                    <a:custGeom>
                      <a:avLst/>
                      <a:gdLst>
                        <a:gd name="connsiteX0" fmla="*/ 3810 w 3810"/>
                        <a:gd name="connsiteY0" fmla="*/ 0 h 6667"/>
                        <a:gd name="connsiteX1" fmla="*/ 3810 w 3810"/>
                        <a:gd name="connsiteY1" fmla="*/ 0 h 6667"/>
                        <a:gd name="connsiteX2" fmla="*/ 3810 w 3810"/>
                        <a:gd name="connsiteY2" fmla="*/ 0 h 6667"/>
                        <a:gd name="connsiteX3" fmla="*/ 3810 w 3810"/>
                        <a:gd name="connsiteY3" fmla="*/ 0 h 6667"/>
                        <a:gd name="connsiteX4" fmla="*/ 3810 w 3810"/>
                        <a:gd name="connsiteY4" fmla="*/ 0 h 6667"/>
                        <a:gd name="connsiteX5" fmla="*/ 2858 w 3810"/>
                        <a:gd name="connsiteY5" fmla="*/ 952 h 6667"/>
                        <a:gd name="connsiteX6" fmla="*/ 2858 w 3810"/>
                        <a:gd name="connsiteY6" fmla="*/ 952 h 6667"/>
                        <a:gd name="connsiteX7" fmla="*/ 2858 w 3810"/>
                        <a:gd name="connsiteY7" fmla="*/ 952 h 6667"/>
                        <a:gd name="connsiteX8" fmla="*/ 2858 w 3810"/>
                        <a:gd name="connsiteY8" fmla="*/ 952 h 6667"/>
                        <a:gd name="connsiteX9" fmla="*/ 2858 w 3810"/>
                        <a:gd name="connsiteY9" fmla="*/ 952 h 6667"/>
                        <a:gd name="connsiteX10" fmla="*/ 2858 w 3810"/>
                        <a:gd name="connsiteY10" fmla="*/ 952 h 6667"/>
                        <a:gd name="connsiteX11" fmla="*/ 2858 w 3810"/>
                        <a:gd name="connsiteY11" fmla="*/ 952 h 6667"/>
                        <a:gd name="connsiteX12" fmla="*/ 2858 w 3810"/>
                        <a:gd name="connsiteY12" fmla="*/ 952 h 6667"/>
                        <a:gd name="connsiteX13" fmla="*/ 2858 w 3810"/>
                        <a:gd name="connsiteY13" fmla="*/ 952 h 6667"/>
                        <a:gd name="connsiteX14" fmla="*/ 2858 w 3810"/>
                        <a:gd name="connsiteY14" fmla="*/ 1905 h 6667"/>
                        <a:gd name="connsiteX15" fmla="*/ 2858 w 3810"/>
                        <a:gd name="connsiteY15" fmla="*/ 1905 h 6667"/>
                        <a:gd name="connsiteX16" fmla="*/ 1905 w 3810"/>
                        <a:gd name="connsiteY16" fmla="*/ 2858 h 6667"/>
                        <a:gd name="connsiteX17" fmla="*/ 1905 w 3810"/>
                        <a:gd name="connsiteY17" fmla="*/ 2858 h 6667"/>
                        <a:gd name="connsiteX18" fmla="*/ 1905 w 3810"/>
                        <a:gd name="connsiteY18" fmla="*/ 3810 h 6667"/>
                        <a:gd name="connsiteX19" fmla="*/ 1905 w 3810"/>
                        <a:gd name="connsiteY19" fmla="*/ 4763 h 6667"/>
                        <a:gd name="connsiteX20" fmla="*/ 1905 w 3810"/>
                        <a:gd name="connsiteY20" fmla="*/ 4763 h 6667"/>
                        <a:gd name="connsiteX21" fmla="*/ 1905 w 3810"/>
                        <a:gd name="connsiteY21" fmla="*/ 4763 h 6667"/>
                        <a:gd name="connsiteX22" fmla="*/ 1905 w 3810"/>
                        <a:gd name="connsiteY22" fmla="*/ 4763 h 6667"/>
                        <a:gd name="connsiteX23" fmla="*/ 1905 w 3810"/>
                        <a:gd name="connsiteY23" fmla="*/ 4763 h 6667"/>
                        <a:gd name="connsiteX24" fmla="*/ 1905 w 3810"/>
                        <a:gd name="connsiteY24" fmla="*/ 4763 h 6667"/>
                        <a:gd name="connsiteX25" fmla="*/ 1905 w 3810"/>
                        <a:gd name="connsiteY25" fmla="*/ 4763 h 6667"/>
                        <a:gd name="connsiteX26" fmla="*/ 1905 w 3810"/>
                        <a:gd name="connsiteY26" fmla="*/ 4763 h 6667"/>
                        <a:gd name="connsiteX27" fmla="*/ 1905 w 3810"/>
                        <a:gd name="connsiteY27" fmla="*/ 4763 h 6667"/>
                        <a:gd name="connsiteX28" fmla="*/ 1905 w 3810"/>
                        <a:gd name="connsiteY28" fmla="*/ 4763 h 6667"/>
                        <a:gd name="connsiteX29" fmla="*/ 1905 w 3810"/>
                        <a:gd name="connsiteY29" fmla="*/ 4763 h 6667"/>
                        <a:gd name="connsiteX30" fmla="*/ 1905 w 3810"/>
                        <a:gd name="connsiteY30" fmla="*/ 4763 h 6667"/>
                        <a:gd name="connsiteX31" fmla="*/ 1905 w 3810"/>
                        <a:gd name="connsiteY31" fmla="*/ 4763 h 6667"/>
                        <a:gd name="connsiteX32" fmla="*/ 1905 w 3810"/>
                        <a:gd name="connsiteY32" fmla="*/ 4763 h 6667"/>
                        <a:gd name="connsiteX33" fmla="*/ 1905 w 3810"/>
                        <a:gd name="connsiteY33" fmla="*/ 4763 h 6667"/>
                        <a:gd name="connsiteX34" fmla="*/ 1905 w 3810"/>
                        <a:gd name="connsiteY34" fmla="*/ 4763 h 6667"/>
                        <a:gd name="connsiteX35" fmla="*/ 1905 w 3810"/>
                        <a:gd name="connsiteY35" fmla="*/ 4763 h 6667"/>
                        <a:gd name="connsiteX36" fmla="*/ 1905 w 3810"/>
                        <a:gd name="connsiteY36" fmla="*/ 4763 h 6667"/>
                        <a:gd name="connsiteX37" fmla="*/ 1905 w 3810"/>
                        <a:gd name="connsiteY37" fmla="*/ 4763 h 6667"/>
                        <a:gd name="connsiteX38" fmla="*/ 1905 w 3810"/>
                        <a:gd name="connsiteY38" fmla="*/ 4763 h 6667"/>
                        <a:gd name="connsiteX39" fmla="*/ 1905 w 3810"/>
                        <a:gd name="connsiteY39" fmla="*/ 4763 h 6667"/>
                        <a:gd name="connsiteX40" fmla="*/ 1905 w 3810"/>
                        <a:gd name="connsiteY40" fmla="*/ 4763 h 6667"/>
                        <a:gd name="connsiteX41" fmla="*/ 1905 w 3810"/>
                        <a:gd name="connsiteY41" fmla="*/ 4763 h 6667"/>
                        <a:gd name="connsiteX42" fmla="*/ 1905 w 3810"/>
                        <a:gd name="connsiteY42" fmla="*/ 4763 h 6667"/>
                        <a:gd name="connsiteX43" fmla="*/ 1905 w 3810"/>
                        <a:gd name="connsiteY43" fmla="*/ 4763 h 6667"/>
                        <a:gd name="connsiteX44" fmla="*/ 1905 w 3810"/>
                        <a:gd name="connsiteY44" fmla="*/ 4763 h 6667"/>
                        <a:gd name="connsiteX45" fmla="*/ 1905 w 3810"/>
                        <a:gd name="connsiteY45" fmla="*/ 4763 h 6667"/>
                        <a:gd name="connsiteX46" fmla="*/ 1905 w 3810"/>
                        <a:gd name="connsiteY46" fmla="*/ 4763 h 6667"/>
                        <a:gd name="connsiteX47" fmla="*/ 1905 w 3810"/>
                        <a:gd name="connsiteY47" fmla="*/ 4763 h 6667"/>
                        <a:gd name="connsiteX48" fmla="*/ 1905 w 3810"/>
                        <a:gd name="connsiteY48" fmla="*/ 4763 h 6667"/>
                        <a:gd name="connsiteX49" fmla="*/ 1905 w 3810"/>
                        <a:gd name="connsiteY49" fmla="*/ 4763 h 6667"/>
                        <a:gd name="connsiteX50" fmla="*/ 1905 w 3810"/>
                        <a:gd name="connsiteY50" fmla="*/ 4763 h 6667"/>
                        <a:gd name="connsiteX51" fmla="*/ 1905 w 3810"/>
                        <a:gd name="connsiteY51" fmla="*/ 4763 h 6667"/>
                        <a:gd name="connsiteX52" fmla="*/ 1905 w 3810"/>
                        <a:gd name="connsiteY52" fmla="*/ 4763 h 6667"/>
                        <a:gd name="connsiteX53" fmla="*/ 952 w 3810"/>
                        <a:gd name="connsiteY53" fmla="*/ 5715 h 6667"/>
                        <a:gd name="connsiteX54" fmla="*/ 952 w 3810"/>
                        <a:gd name="connsiteY54" fmla="*/ 5715 h 6667"/>
                        <a:gd name="connsiteX55" fmla="*/ 952 w 3810"/>
                        <a:gd name="connsiteY55" fmla="*/ 5715 h 6667"/>
                        <a:gd name="connsiteX56" fmla="*/ 952 w 3810"/>
                        <a:gd name="connsiteY56" fmla="*/ 5715 h 6667"/>
                        <a:gd name="connsiteX57" fmla="*/ 952 w 3810"/>
                        <a:gd name="connsiteY57" fmla="*/ 5715 h 6667"/>
                        <a:gd name="connsiteX58" fmla="*/ 952 w 3810"/>
                        <a:gd name="connsiteY58" fmla="*/ 5715 h 6667"/>
                        <a:gd name="connsiteX59" fmla="*/ 952 w 3810"/>
                        <a:gd name="connsiteY59" fmla="*/ 5715 h 6667"/>
                        <a:gd name="connsiteX60" fmla="*/ 952 w 3810"/>
                        <a:gd name="connsiteY60" fmla="*/ 5715 h 6667"/>
                        <a:gd name="connsiteX61" fmla="*/ 952 w 3810"/>
                        <a:gd name="connsiteY61" fmla="*/ 5715 h 6667"/>
                        <a:gd name="connsiteX62" fmla="*/ 952 w 3810"/>
                        <a:gd name="connsiteY62" fmla="*/ 5715 h 6667"/>
                        <a:gd name="connsiteX63" fmla="*/ 952 w 3810"/>
                        <a:gd name="connsiteY63" fmla="*/ 5715 h 6667"/>
                        <a:gd name="connsiteX64" fmla="*/ 952 w 3810"/>
                        <a:gd name="connsiteY64" fmla="*/ 5715 h 6667"/>
                        <a:gd name="connsiteX65" fmla="*/ 952 w 3810"/>
                        <a:gd name="connsiteY65" fmla="*/ 5715 h 6667"/>
                        <a:gd name="connsiteX66" fmla="*/ 0 w 3810"/>
                        <a:gd name="connsiteY66" fmla="*/ 6667 h 6667"/>
                        <a:gd name="connsiteX67" fmla="*/ 0 w 3810"/>
                        <a:gd name="connsiteY67" fmla="*/ 6667 h 6667"/>
                        <a:gd name="connsiteX68" fmla="*/ 0 w 3810"/>
                        <a:gd name="connsiteY68" fmla="*/ 6667 h 6667"/>
                        <a:gd name="connsiteX69" fmla="*/ 0 w 3810"/>
                        <a:gd name="connsiteY69" fmla="*/ 6667 h 6667"/>
                        <a:gd name="connsiteX70" fmla="*/ 0 w 3810"/>
                        <a:gd name="connsiteY70" fmla="*/ 6667 h 6667"/>
                        <a:gd name="connsiteX71" fmla="*/ 0 w 3810"/>
                        <a:gd name="connsiteY71" fmla="*/ 6667 h 6667"/>
                        <a:gd name="connsiteX72" fmla="*/ 0 w 3810"/>
                        <a:gd name="connsiteY72" fmla="*/ 6667 h 6667"/>
                        <a:gd name="connsiteX73" fmla="*/ 0 w 3810"/>
                        <a:gd name="connsiteY73" fmla="*/ 6667 h 6667"/>
                        <a:gd name="connsiteX74" fmla="*/ 0 w 3810"/>
                        <a:gd name="connsiteY74" fmla="*/ 6667 h 6667"/>
                        <a:gd name="connsiteX75" fmla="*/ 0 w 3810"/>
                        <a:gd name="connsiteY75" fmla="*/ 6667 h 6667"/>
                        <a:gd name="connsiteX76" fmla="*/ 0 w 3810"/>
                        <a:gd name="connsiteY76" fmla="*/ 6667 h 6667"/>
                        <a:gd name="connsiteX77" fmla="*/ 0 w 3810"/>
                        <a:gd name="connsiteY77" fmla="*/ 6667 h 6667"/>
                        <a:gd name="connsiteX78" fmla="*/ 0 w 3810"/>
                        <a:gd name="connsiteY78" fmla="*/ 6667 h 6667"/>
                        <a:gd name="connsiteX79" fmla="*/ 0 w 3810"/>
                        <a:gd name="connsiteY79" fmla="*/ 6667 h 6667"/>
                        <a:gd name="connsiteX80" fmla="*/ 0 w 3810"/>
                        <a:gd name="connsiteY80" fmla="*/ 6667 h 6667"/>
                        <a:gd name="connsiteX81" fmla="*/ 0 w 3810"/>
                        <a:gd name="connsiteY81" fmla="*/ 6667 h 6667"/>
                        <a:gd name="connsiteX82" fmla="*/ 0 w 3810"/>
                        <a:gd name="connsiteY82" fmla="*/ 6667 h 6667"/>
                        <a:gd name="connsiteX83" fmla="*/ 0 w 3810"/>
                        <a:gd name="connsiteY83" fmla="*/ 6667 h 6667"/>
                        <a:gd name="connsiteX84" fmla="*/ 0 w 3810"/>
                        <a:gd name="connsiteY84" fmla="*/ 6667 h 6667"/>
                        <a:gd name="connsiteX85" fmla="*/ 0 w 3810"/>
                        <a:gd name="connsiteY85" fmla="*/ 6667 h 6667"/>
                        <a:gd name="connsiteX86" fmla="*/ 0 w 3810"/>
                        <a:gd name="connsiteY86" fmla="*/ 6667 h 6667"/>
                        <a:gd name="connsiteX87" fmla="*/ 0 w 3810"/>
                        <a:gd name="connsiteY87" fmla="*/ 6667 h 6667"/>
                        <a:gd name="connsiteX88" fmla="*/ 0 w 3810"/>
                        <a:gd name="connsiteY88" fmla="*/ 6667 h 6667"/>
                        <a:gd name="connsiteX89" fmla="*/ 0 w 3810"/>
                        <a:gd name="connsiteY89" fmla="*/ 6667 h 6667"/>
                        <a:gd name="connsiteX90" fmla="*/ 0 w 3810"/>
                        <a:gd name="connsiteY90" fmla="*/ 6667 h 6667"/>
                        <a:gd name="connsiteX91" fmla="*/ 0 w 3810"/>
                        <a:gd name="connsiteY91" fmla="*/ 6667 h 6667"/>
                        <a:gd name="connsiteX92" fmla="*/ 0 w 3810"/>
                        <a:gd name="connsiteY92" fmla="*/ 6667 h 6667"/>
                        <a:gd name="connsiteX93" fmla="*/ 0 w 3810"/>
                        <a:gd name="connsiteY93" fmla="*/ 6667 h 6667"/>
                        <a:gd name="connsiteX94" fmla="*/ 0 w 3810"/>
                        <a:gd name="connsiteY94" fmla="*/ 6667 h 6667"/>
                        <a:gd name="connsiteX95" fmla="*/ 0 w 3810"/>
                        <a:gd name="connsiteY95" fmla="*/ 6667 h 6667"/>
                        <a:gd name="connsiteX96" fmla="*/ 0 w 3810"/>
                        <a:gd name="connsiteY96" fmla="*/ 6667 h 6667"/>
                        <a:gd name="connsiteX97" fmla="*/ 952 w 3810"/>
                        <a:gd name="connsiteY97" fmla="*/ 5715 h 6667"/>
                        <a:gd name="connsiteX98" fmla="*/ 952 w 3810"/>
                        <a:gd name="connsiteY98" fmla="*/ 5715 h 6667"/>
                        <a:gd name="connsiteX99" fmla="*/ 952 w 3810"/>
                        <a:gd name="connsiteY99" fmla="*/ 5715 h 6667"/>
                        <a:gd name="connsiteX100" fmla="*/ 952 w 3810"/>
                        <a:gd name="connsiteY100" fmla="*/ 5715 h 6667"/>
                        <a:gd name="connsiteX101" fmla="*/ 952 w 3810"/>
                        <a:gd name="connsiteY101" fmla="*/ 5715 h 6667"/>
                        <a:gd name="connsiteX102" fmla="*/ 952 w 3810"/>
                        <a:gd name="connsiteY102" fmla="*/ 5715 h 6667"/>
                        <a:gd name="connsiteX103" fmla="*/ 1905 w 3810"/>
                        <a:gd name="connsiteY103" fmla="*/ 4763 h 6667"/>
                        <a:gd name="connsiteX104" fmla="*/ 1905 w 3810"/>
                        <a:gd name="connsiteY104" fmla="*/ 4763 h 6667"/>
                        <a:gd name="connsiteX105" fmla="*/ 1905 w 3810"/>
                        <a:gd name="connsiteY105" fmla="*/ 4763 h 6667"/>
                        <a:gd name="connsiteX106" fmla="*/ 1905 w 3810"/>
                        <a:gd name="connsiteY106" fmla="*/ 4763 h 6667"/>
                        <a:gd name="connsiteX107" fmla="*/ 1905 w 3810"/>
                        <a:gd name="connsiteY107" fmla="*/ 4763 h 6667"/>
                        <a:gd name="connsiteX108" fmla="*/ 1905 w 3810"/>
                        <a:gd name="connsiteY108" fmla="*/ 4763 h 6667"/>
                        <a:gd name="connsiteX109" fmla="*/ 1905 w 3810"/>
                        <a:gd name="connsiteY109" fmla="*/ 4763 h 6667"/>
                        <a:gd name="connsiteX110" fmla="*/ 1905 w 3810"/>
                        <a:gd name="connsiteY110" fmla="*/ 3810 h 6667"/>
                        <a:gd name="connsiteX111" fmla="*/ 1905 w 3810"/>
                        <a:gd name="connsiteY111" fmla="*/ 3810 h 6667"/>
                        <a:gd name="connsiteX112" fmla="*/ 1905 w 3810"/>
                        <a:gd name="connsiteY112" fmla="*/ 2858 h 6667"/>
                        <a:gd name="connsiteX113" fmla="*/ 2858 w 3810"/>
                        <a:gd name="connsiteY113" fmla="*/ 1905 h 6667"/>
                        <a:gd name="connsiteX114" fmla="*/ 3810 w 3810"/>
                        <a:gd name="connsiteY114" fmla="*/ 952 h 6667"/>
                        <a:gd name="connsiteX115" fmla="*/ 3810 w 3810"/>
                        <a:gd name="connsiteY115" fmla="*/ 952 h 6667"/>
                        <a:gd name="connsiteX116" fmla="*/ 3810 w 3810"/>
                        <a:gd name="connsiteY116" fmla="*/ 952 h 6667"/>
                        <a:gd name="connsiteX117" fmla="*/ 3810 w 3810"/>
                        <a:gd name="connsiteY117" fmla="*/ 952 h 6667"/>
                        <a:gd name="connsiteX118" fmla="*/ 3810 w 3810"/>
                        <a:gd name="connsiteY118" fmla="*/ 0 h 6667"/>
                        <a:gd name="connsiteX119" fmla="*/ 3810 w 3810"/>
                        <a:gd name="connsiteY119" fmla="*/ 0 h 6667"/>
                        <a:gd name="connsiteX120" fmla="*/ 3810 w 3810"/>
                        <a:gd name="connsiteY120" fmla="*/ 0 h 6667"/>
                        <a:gd name="connsiteX121" fmla="*/ 3810 w 3810"/>
                        <a:gd name="connsiteY121" fmla="*/ 0 h 6667"/>
                        <a:gd name="connsiteX122" fmla="*/ 3810 w 3810"/>
                        <a:gd name="connsiteY122" fmla="*/ 0 h 6667"/>
                        <a:gd name="connsiteX123" fmla="*/ 3810 w 3810"/>
                        <a:gd name="connsiteY123" fmla="*/ 0 h 6667"/>
                        <a:gd name="connsiteX124" fmla="*/ 3810 w 3810"/>
                        <a:gd name="connsiteY124" fmla="*/ 0 h 6667"/>
                        <a:gd name="connsiteX125" fmla="*/ 3810 w 3810"/>
                        <a:gd name="connsiteY125" fmla="*/ 0 h 6667"/>
                        <a:gd name="connsiteX126" fmla="*/ 3810 w 3810"/>
                        <a:gd name="connsiteY126" fmla="*/ 0 h 6667"/>
                        <a:gd name="connsiteX127" fmla="*/ 3810 w 3810"/>
                        <a:gd name="connsiteY127" fmla="*/ 0 h 6667"/>
                        <a:gd name="connsiteX128" fmla="*/ 3810 w 3810"/>
                        <a:gd name="connsiteY128" fmla="*/ 0 h 6667"/>
                        <a:gd name="connsiteX129" fmla="*/ 1905 w 3810"/>
                        <a:gd name="connsiteY129" fmla="*/ 2858 h 6667"/>
                        <a:gd name="connsiteX130" fmla="*/ 1905 w 3810"/>
                        <a:gd name="connsiteY130" fmla="*/ 2858 h 6667"/>
                        <a:gd name="connsiteX131" fmla="*/ 1905 w 3810"/>
                        <a:gd name="connsiteY131" fmla="*/ 2858 h 6667"/>
                        <a:gd name="connsiteX132" fmla="*/ 1905 w 3810"/>
                        <a:gd name="connsiteY132" fmla="*/ 2858 h 6667"/>
                        <a:gd name="connsiteX133" fmla="*/ 1905 w 3810"/>
                        <a:gd name="connsiteY133" fmla="*/ 2858 h 6667"/>
                        <a:gd name="connsiteX134" fmla="*/ 1905 w 3810"/>
                        <a:gd name="connsiteY134" fmla="*/ 2858 h 6667"/>
                        <a:gd name="connsiteX135" fmla="*/ 1905 w 3810"/>
                        <a:gd name="connsiteY135" fmla="*/ 2858 h 6667"/>
                        <a:gd name="connsiteX136" fmla="*/ 1905 w 3810"/>
                        <a:gd name="connsiteY136" fmla="*/ 2858 h 6667"/>
                        <a:gd name="connsiteX137" fmla="*/ 1905 w 3810"/>
                        <a:gd name="connsiteY137" fmla="*/ 2858 h 6667"/>
                        <a:gd name="connsiteX138" fmla="*/ 1905 w 3810"/>
                        <a:gd name="connsiteY138" fmla="*/ 2858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3810" h="6667">
                          <a:moveTo>
                            <a:pt x="3810" y="0"/>
                          </a:moveTo>
                          <a:cubicBezTo>
                            <a:pt x="3810" y="0"/>
                            <a:pt x="3810" y="0"/>
                            <a:pt x="3810" y="0"/>
                          </a:cubicBezTo>
                          <a:lnTo>
                            <a:pt x="3810" y="0"/>
                          </a:ln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2858" y="0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lnTo>
                            <a:pt x="952" y="5715"/>
                          </a:ln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2858" y="1905"/>
                          </a:cubicBezTo>
                          <a:lnTo>
                            <a:pt x="3810" y="952"/>
                          </a:ln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952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lnTo>
                            <a:pt x="3810" y="0"/>
                          </a:lnTo>
                          <a:cubicBezTo>
                            <a:pt x="3810" y="0"/>
                            <a:pt x="3810" y="0"/>
                            <a:pt x="3810" y="0"/>
                          </a:cubicBezTo>
                          <a:close/>
                          <a:moveTo>
                            <a:pt x="1905" y="2858"/>
                          </a:move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952" y="2858"/>
                            <a:pt x="952" y="2858"/>
                            <a:pt x="1905" y="2858"/>
                          </a:cubicBezTo>
                          <a:cubicBezTo>
                            <a:pt x="952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lose/>
                          <a:moveTo>
                            <a:pt x="1905" y="2858"/>
                          </a:move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54" name="图形 2"/>
                  <p:cNvGrpSpPr/>
                  <p:nvPr/>
                </p:nvGrpSpPr>
                <p:grpSpPr>
                  <a:xfrm>
                    <a:off x="4433887" y="3556634"/>
                    <a:ext cx="6667" cy="8334"/>
                    <a:chOff x="4433887" y="3556634"/>
                    <a:chExt cx="6667" cy="8334"/>
                  </a:xfrm>
                  <a:solidFill>
                    <a:srgbClr val="CC213E"/>
                  </a:solidFill>
                </p:grpSpPr>
                <p:sp>
                  <p:nvSpPr>
                    <p:cNvPr id="2155" name="任意多边形: 形状 2038"/>
                    <p:cNvSpPr/>
                    <p:nvPr/>
                  </p:nvSpPr>
                  <p:spPr>
                    <a:xfrm>
                      <a:off x="4433887" y="35642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6" name="任意多边形: 形状 2039"/>
                    <p:cNvSpPr/>
                    <p:nvPr/>
                  </p:nvSpPr>
                  <p:spPr>
                    <a:xfrm>
                      <a:off x="4434839" y="3556634"/>
                      <a:ext cx="5714" cy="7620"/>
                    </a:xfrm>
                    <a:custGeom>
                      <a:avLst/>
                      <a:gdLst>
                        <a:gd name="connsiteX0" fmla="*/ 5715 w 5714"/>
                        <a:gd name="connsiteY0" fmla="*/ 0 h 7620"/>
                        <a:gd name="connsiteX1" fmla="*/ 5715 w 5714"/>
                        <a:gd name="connsiteY1" fmla="*/ 0 h 7620"/>
                        <a:gd name="connsiteX2" fmla="*/ 5715 w 5714"/>
                        <a:gd name="connsiteY2" fmla="*/ 0 h 7620"/>
                        <a:gd name="connsiteX3" fmla="*/ 5715 w 5714"/>
                        <a:gd name="connsiteY3" fmla="*/ 0 h 7620"/>
                        <a:gd name="connsiteX4" fmla="*/ 4763 w 5714"/>
                        <a:gd name="connsiteY4" fmla="*/ 953 h 7620"/>
                        <a:gd name="connsiteX5" fmla="*/ 4763 w 5714"/>
                        <a:gd name="connsiteY5" fmla="*/ 953 h 7620"/>
                        <a:gd name="connsiteX6" fmla="*/ 4763 w 5714"/>
                        <a:gd name="connsiteY6" fmla="*/ 953 h 7620"/>
                        <a:gd name="connsiteX7" fmla="*/ 4763 w 5714"/>
                        <a:gd name="connsiteY7" fmla="*/ 953 h 7620"/>
                        <a:gd name="connsiteX8" fmla="*/ 4763 w 5714"/>
                        <a:gd name="connsiteY8" fmla="*/ 953 h 7620"/>
                        <a:gd name="connsiteX9" fmla="*/ 4763 w 5714"/>
                        <a:gd name="connsiteY9" fmla="*/ 953 h 7620"/>
                        <a:gd name="connsiteX10" fmla="*/ 4763 w 5714"/>
                        <a:gd name="connsiteY10" fmla="*/ 953 h 7620"/>
                        <a:gd name="connsiteX11" fmla="*/ 4763 w 5714"/>
                        <a:gd name="connsiteY11" fmla="*/ 953 h 7620"/>
                        <a:gd name="connsiteX12" fmla="*/ 4763 w 5714"/>
                        <a:gd name="connsiteY12" fmla="*/ 953 h 7620"/>
                        <a:gd name="connsiteX13" fmla="*/ 4763 w 5714"/>
                        <a:gd name="connsiteY13" fmla="*/ 953 h 7620"/>
                        <a:gd name="connsiteX14" fmla="*/ 4763 w 5714"/>
                        <a:gd name="connsiteY14" fmla="*/ 953 h 7620"/>
                        <a:gd name="connsiteX15" fmla="*/ 4763 w 5714"/>
                        <a:gd name="connsiteY15" fmla="*/ 953 h 7620"/>
                        <a:gd name="connsiteX16" fmla="*/ 4763 w 5714"/>
                        <a:gd name="connsiteY16" fmla="*/ 953 h 7620"/>
                        <a:gd name="connsiteX17" fmla="*/ 4763 w 5714"/>
                        <a:gd name="connsiteY17" fmla="*/ 953 h 7620"/>
                        <a:gd name="connsiteX18" fmla="*/ 4763 w 5714"/>
                        <a:gd name="connsiteY18" fmla="*/ 953 h 7620"/>
                        <a:gd name="connsiteX19" fmla="*/ 4763 w 5714"/>
                        <a:gd name="connsiteY19" fmla="*/ 953 h 7620"/>
                        <a:gd name="connsiteX20" fmla="*/ 4763 w 5714"/>
                        <a:gd name="connsiteY20" fmla="*/ 953 h 7620"/>
                        <a:gd name="connsiteX21" fmla="*/ 4763 w 5714"/>
                        <a:gd name="connsiteY21" fmla="*/ 953 h 7620"/>
                        <a:gd name="connsiteX22" fmla="*/ 4763 w 5714"/>
                        <a:gd name="connsiteY22" fmla="*/ 953 h 7620"/>
                        <a:gd name="connsiteX23" fmla="*/ 4763 w 5714"/>
                        <a:gd name="connsiteY23" fmla="*/ 953 h 7620"/>
                        <a:gd name="connsiteX24" fmla="*/ 4763 w 5714"/>
                        <a:gd name="connsiteY24" fmla="*/ 953 h 7620"/>
                        <a:gd name="connsiteX25" fmla="*/ 4763 w 5714"/>
                        <a:gd name="connsiteY25" fmla="*/ 953 h 7620"/>
                        <a:gd name="connsiteX26" fmla="*/ 4763 w 5714"/>
                        <a:gd name="connsiteY26" fmla="*/ 953 h 7620"/>
                        <a:gd name="connsiteX27" fmla="*/ 4763 w 5714"/>
                        <a:gd name="connsiteY27" fmla="*/ 953 h 7620"/>
                        <a:gd name="connsiteX28" fmla="*/ 4763 w 5714"/>
                        <a:gd name="connsiteY28" fmla="*/ 953 h 7620"/>
                        <a:gd name="connsiteX29" fmla="*/ 4763 w 5714"/>
                        <a:gd name="connsiteY29" fmla="*/ 953 h 7620"/>
                        <a:gd name="connsiteX30" fmla="*/ 4763 w 5714"/>
                        <a:gd name="connsiteY30" fmla="*/ 953 h 7620"/>
                        <a:gd name="connsiteX31" fmla="*/ 4763 w 5714"/>
                        <a:gd name="connsiteY31" fmla="*/ 953 h 7620"/>
                        <a:gd name="connsiteX32" fmla="*/ 3810 w 5714"/>
                        <a:gd name="connsiteY32" fmla="*/ 1905 h 7620"/>
                        <a:gd name="connsiteX33" fmla="*/ 3810 w 5714"/>
                        <a:gd name="connsiteY33" fmla="*/ 2858 h 7620"/>
                        <a:gd name="connsiteX34" fmla="*/ 3810 w 5714"/>
                        <a:gd name="connsiteY34" fmla="*/ 3810 h 7620"/>
                        <a:gd name="connsiteX35" fmla="*/ 3810 w 5714"/>
                        <a:gd name="connsiteY35" fmla="*/ 4763 h 7620"/>
                        <a:gd name="connsiteX36" fmla="*/ 3810 w 5714"/>
                        <a:gd name="connsiteY36" fmla="*/ 4763 h 7620"/>
                        <a:gd name="connsiteX37" fmla="*/ 3810 w 5714"/>
                        <a:gd name="connsiteY37" fmla="*/ 4763 h 7620"/>
                        <a:gd name="connsiteX38" fmla="*/ 3810 w 5714"/>
                        <a:gd name="connsiteY38" fmla="*/ 4763 h 7620"/>
                        <a:gd name="connsiteX39" fmla="*/ 3810 w 5714"/>
                        <a:gd name="connsiteY39" fmla="*/ 4763 h 7620"/>
                        <a:gd name="connsiteX40" fmla="*/ 3810 w 5714"/>
                        <a:gd name="connsiteY40" fmla="*/ 4763 h 7620"/>
                        <a:gd name="connsiteX41" fmla="*/ 3810 w 5714"/>
                        <a:gd name="connsiteY41" fmla="*/ 4763 h 7620"/>
                        <a:gd name="connsiteX42" fmla="*/ 3810 w 5714"/>
                        <a:gd name="connsiteY42" fmla="*/ 4763 h 7620"/>
                        <a:gd name="connsiteX43" fmla="*/ 3810 w 5714"/>
                        <a:gd name="connsiteY43" fmla="*/ 4763 h 7620"/>
                        <a:gd name="connsiteX44" fmla="*/ 3810 w 5714"/>
                        <a:gd name="connsiteY44" fmla="*/ 4763 h 7620"/>
                        <a:gd name="connsiteX45" fmla="*/ 3810 w 5714"/>
                        <a:gd name="connsiteY45" fmla="*/ 4763 h 7620"/>
                        <a:gd name="connsiteX46" fmla="*/ 3810 w 5714"/>
                        <a:gd name="connsiteY46" fmla="*/ 4763 h 7620"/>
                        <a:gd name="connsiteX47" fmla="*/ 2858 w 5714"/>
                        <a:gd name="connsiteY47" fmla="*/ 4763 h 7620"/>
                        <a:gd name="connsiteX48" fmla="*/ 2858 w 5714"/>
                        <a:gd name="connsiteY48" fmla="*/ 4763 h 7620"/>
                        <a:gd name="connsiteX49" fmla="*/ 2858 w 5714"/>
                        <a:gd name="connsiteY49" fmla="*/ 4763 h 7620"/>
                        <a:gd name="connsiteX50" fmla="*/ 2858 w 5714"/>
                        <a:gd name="connsiteY50" fmla="*/ 4763 h 7620"/>
                        <a:gd name="connsiteX51" fmla="*/ 2858 w 5714"/>
                        <a:gd name="connsiteY51" fmla="*/ 4763 h 7620"/>
                        <a:gd name="connsiteX52" fmla="*/ 2858 w 5714"/>
                        <a:gd name="connsiteY52" fmla="*/ 4763 h 7620"/>
                        <a:gd name="connsiteX53" fmla="*/ 2858 w 5714"/>
                        <a:gd name="connsiteY53" fmla="*/ 4763 h 7620"/>
                        <a:gd name="connsiteX54" fmla="*/ 2858 w 5714"/>
                        <a:gd name="connsiteY54" fmla="*/ 4763 h 7620"/>
                        <a:gd name="connsiteX55" fmla="*/ 2858 w 5714"/>
                        <a:gd name="connsiteY55" fmla="*/ 4763 h 7620"/>
                        <a:gd name="connsiteX56" fmla="*/ 2858 w 5714"/>
                        <a:gd name="connsiteY56" fmla="*/ 4763 h 7620"/>
                        <a:gd name="connsiteX57" fmla="*/ 2858 w 5714"/>
                        <a:gd name="connsiteY57" fmla="*/ 4763 h 7620"/>
                        <a:gd name="connsiteX58" fmla="*/ 2858 w 5714"/>
                        <a:gd name="connsiteY58" fmla="*/ 3810 h 7620"/>
                        <a:gd name="connsiteX59" fmla="*/ 2858 w 5714"/>
                        <a:gd name="connsiteY59" fmla="*/ 3810 h 7620"/>
                        <a:gd name="connsiteX60" fmla="*/ 2858 w 5714"/>
                        <a:gd name="connsiteY60" fmla="*/ 3810 h 7620"/>
                        <a:gd name="connsiteX61" fmla="*/ 2858 w 5714"/>
                        <a:gd name="connsiteY61" fmla="*/ 3810 h 7620"/>
                        <a:gd name="connsiteX62" fmla="*/ 2858 w 5714"/>
                        <a:gd name="connsiteY62" fmla="*/ 2858 h 7620"/>
                        <a:gd name="connsiteX63" fmla="*/ 2858 w 5714"/>
                        <a:gd name="connsiteY63" fmla="*/ 1905 h 7620"/>
                        <a:gd name="connsiteX64" fmla="*/ 2858 w 5714"/>
                        <a:gd name="connsiteY64" fmla="*/ 1905 h 7620"/>
                        <a:gd name="connsiteX65" fmla="*/ 2858 w 5714"/>
                        <a:gd name="connsiteY65" fmla="*/ 1905 h 7620"/>
                        <a:gd name="connsiteX66" fmla="*/ 2858 w 5714"/>
                        <a:gd name="connsiteY66" fmla="*/ 1905 h 7620"/>
                        <a:gd name="connsiteX67" fmla="*/ 2858 w 5714"/>
                        <a:gd name="connsiteY67" fmla="*/ 1905 h 7620"/>
                        <a:gd name="connsiteX68" fmla="*/ 2858 w 5714"/>
                        <a:gd name="connsiteY68" fmla="*/ 1905 h 7620"/>
                        <a:gd name="connsiteX69" fmla="*/ 2858 w 5714"/>
                        <a:gd name="connsiteY69" fmla="*/ 1905 h 7620"/>
                        <a:gd name="connsiteX70" fmla="*/ 2858 w 5714"/>
                        <a:gd name="connsiteY70" fmla="*/ 1905 h 7620"/>
                        <a:gd name="connsiteX71" fmla="*/ 2858 w 5714"/>
                        <a:gd name="connsiteY71" fmla="*/ 1905 h 7620"/>
                        <a:gd name="connsiteX72" fmla="*/ 2858 w 5714"/>
                        <a:gd name="connsiteY72" fmla="*/ 1905 h 7620"/>
                        <a:gd name="connsiteX73" fmla="*/ 2858 w 5714"/>
                        <a:gd name="connsiteY73" fmla="*/ 1905 h 7620"/>
                        <a:gd name="connsiteX74" fmla="*/ 2858 w 5714"/>
                        <a:gd name="connsiteY74" fmla="*/ 1905 h 7620"/>
                        <a:gd name="connsiteX75" fmla="*/ 2858 w 5714"/>
                        <a:gd name="connsiteY75" fmla="*/ 1905 h 7620"/>
                        <a:gd name="connsiteX76" fmla="*/ 2858 w 5714"/>
                        <a:gd name="connsiteY76" fmla="*/ 1905 h 7620"/>
                        <a:gd name="connsiteX77" fmla="*/ 2858 w 5714"/>
                        <a:gd name="connsiteY77" fmla="*/ 1905 h 7620"/>
                        <a:gd name="connsiteX78" fmla="*/ 2858 w 5714"/>
                        <a:gd name="connsiteY78" fmla="*/ 1905 h 7620"/>
                        <a:gd name="connsiteX79" fmla="*/ 2858 w 5714"/>
                        <a:gd name="connsiteY79" fmla="*/ 1905 h 7620"/>
                        <a:gd name="connsiteX80" fmla="*/ 2858 w 5714"/>
                        <a:gd name="connsiteY80" fmla="*/ 1905 h 7620"/>
                        <a:gd name="connsiteX81" fmla="*/ 2858 w 5714"/>
                        <a:gd name="connsiteY81" fmla="*/ 1905 h 7620"/>
                        <a:gd name="connsiteX82" fmla="*/ 2858 w 5714"/>
                        <a:gd name="connsiteY82" fmla="*/ 1905 h 7620"/>
                        <a:gd name="connsiteX83" fmla="*/ 2858 w 5714"/>
                        <a:gd name="connsiteY83" fmla="*/ 1905 h 7620"/>
                        <a:gd name="connsiteX84" fmla="*/ 2858 w 5714"/>
                        <a:gd name="connsiteY84" fmla="*/ 1905 h 7620"/>
                        <a:gd name="connsiteX85" fmla="*/ 2858 w 5714"/>
                        <a:gd name="connsiteY85" fmla="*/ 1905 h 7620"/>
                        <a:gd name="connsiteX86" fmla="*/ 2858 w 5714"/>
                        <a:gd name="connsiteY86" fmla="*/ 953 h 7620"/>
                        <a:gd name="connsiteX87" fmla="*/ 2858 w 5714"/>
                        <a:gd name="connsiteY87" fmla="*/ 953 h 7620"/>
                        <a:gd name="connsiteX88" fmla="*/ 3810 w 5714"/>
                        <a:gd name="connsiteY88" fmla="*/ 0 h 7620"/>
                        <a:gd name="connsiteX89" fmla="*/ 5715 w 5714"/>
                        <a:gd name="connsiteY89" fmla="*/ 0 h 7620"/>
                        <a:gd name="connsiteX90" fmla="*/ 5715 w 5714"/>
                        <a:gd name="connsiteY90" fmla="*/ 0 h 7620"/>
                        <a:gd name="connsiteX91" fmla="*/ 5715 w 5714"/>
                        <a:gd name="connsiteY91" fmla="*/ 0 h 7620"/>
                        <a:gd name="connsiteX92" fmla="*/ 5715 w 5714"/>
                        <a:gd name="connsiteY92" fmla="*/ 0 h 7620"/>
                        <a:gd name="connsiteX93" fmla="*/ 5715 w 5714"/>
                        <a:gd name="connsiteY93" fmla="*/ 0 h 7620"/>
                        <a:gd name="connsiteX94" fmla="*/ 0 w 5714"/>
                        <a:gd name="connsiteY94" fmla="*/ 7620 h 7620"/>
                        <a:gd name="connsiteX95" fmla="*/ 0 w 5714"/>
                        <a:gd name="connsiteY95" fmla="*/ 7620 h 7620"/>
                        <a:gd name="connsiteX96" fmla="*/ 0 w 5714"/>
                        <a:gd name="connsiteY96" fmla="*/ 7620 h 7620"/>
                        <a:gd name="connsiteX97" fmla="*/ 0 w 5714"/>
                        <a:gd name="connsiteY97" fmla="*/ 7620 h 7620"/>
                        <a:gd name="connsiteX98" fmla="*/ 0 w 5714"/>
                        <a:gd name="connsiteY98" fmla="*/ 7620 h 7620"/>
                        <a:gd name="connsiteX99" fmla="*/ 952 w 5714"/>
                        <a:gd name="connsiteY99" fmla="*/ 5715 h 7620"/>
                        <a:gd name="connsiteX100" fmla="*/ 952 w 5714"/>
                        <a:gd name="connsiteY100" fmla="*/ 5715 h 7620"/>
                        <a:gd name="connsiteX101" fmla="*/ 952 w 5714"/>
                        <a:gd name="connsiteY101" fmla="*/ 5715 h 7620"/>
                        <a:gd name="connsiteX102" fmla="*/ 952 w 5714"/>
                        <a:gd name="connsiteY102" fmla="*/ 5715 h 7620"/>
                        <a:gd name="connsiteX103" fmla="*/ 952 w 5714"/>
                        <a:gd name="connsiteY103" fmla="*/ 5715 h 7620"/>
                        <a:gd name="connsiteX104" fmla="*/ 4763 w 5714"/>
                        <a:gd name="connsiteY104" fmla="*/ 0 h 7620"/>
                        <a:gd name="connsiteX105" fmla="*/ 4763 w 5714"/>
                        <a:gd name="connsiteY105" fmla="*/ 0 h 7620"/>
                        <a:gd name="connsiteX106" fmla="*/ 4763 w 5714"/>
                        <a:gd name="connsiteY106" fmla="*/ 0 h 7620"/>
                        <a:gd name="connsiteX107" fmla="*/ 4763 w 5714"/>
                        <a:gd name="connsiteY107" fmla="*/ 0 h 7620"/>
                        <a:gd name="connsiteX108" fmla="*/ 4763 w 5714"/>
                        <a:gd name="connsiteY108" fmla="*/ 0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5714" h="7620">
                          <a:moveTo>
                            <a:pt x="5715" y="0"/>
                          </a:move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953"/>
                            <a:pt x="4763" y="953"/>
                            <a:pt x="5715" y="0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lnTo>
                            <a:pt x="3810" y="4763"/>
                          </a:ln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2858" y="4763"/>
                          </a:cubicBezTo>
                          <a:lnTo>
                            <a:pt x="2858" y="4763"/>
                          </a:lnTo>
                          <a:cubicBezTo>
                            <a:pt x="2858" y="4763"/>
                            <a:pt x="2858" y="4763"/>
                            <a:pt x="2858" y="4763"/>
                          </a:cubicBezTo>
                          <a:lnTo>
                            <a:pt x="2858" y="4763"/>
                          </a:ln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953"/>
                          </a:cubicBezTo>
                          <a:cubicBezTo>
                            <a:pt x="2858" y="953"/>
                            <a:pt x="2858" y="953"/>
                            <a:pt x="2858" y="953"/>
                          </a:cubicBezTo>
                          <a:cubicBezTo>
                            <a:pt x="2858" y="953"/>
                            <a:pt x="2858" y="0"/>
                            <a:pt x="3810" y="0"/>
                          </a:cubicBezTo>
                          <a:cubicBezTo>
                            <a:pt x="3810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lnTo>
                            <a:pt x="5715" y="0"/>
                          </a:lnTo>
                          <a:lnTo>
                            <a:pt x="5715" y="0"/>
                          </a:lnTo>
                          <a:close/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  <a:moveTo>
                            <a:pt x="952" y="5715"/>
                          </a:move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lose/>
                          <a:moveTo>
                            <a:pt x="4763" y="0"/>
                          </a:move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953"/>
                            <a:pt x="4763" y="0"/>
                          </a:cubicBezTo>
                          <a:cubicBezTo>
                            <a:pt x="4763" y="953"/>
                            <a:pt x="4763" y="953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7" name="任意多边形: 形状 2040"/>
                    <p:cNvSpPr/>
                    <p:nvPr/>
                  </p:nvSpPr>
                  <p:spPr>
                    <a:xfrm>
                      <a:off x="4434839" y="35642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58" name="任意多边形: 形状 2041"/>
                    <p:cNvSpPr/>
                    <p:nvPr/>
                  </p:nvSpPr>
                  <p:spPr>
                    <a:xfrm>
                      <a:off x="4433887" y="3564254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0 w 952"/>
                        <a:gd name="connsiteY8" fmla="*/ 0 h 714"/>
                        <a:gd name="connsiteX9" fmla="*/ 0 w 952"/>
                        <a:gd name="connsiteY9" fmla="*/ 0 h 714"/>
                        <a:gd name="connsiteX10" fmla="*/ 0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953"/>
                            <a:pt x="952" y="953"/>
                            <a:pt x="952" y="0"/>
                          </a:cubicBezTo>
                          <a:cubicBezTo>
                            <a:pt x="952" y="953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59" name="任意多边形: 形状 2042"/>
                  <p:cNvSpPr/>
                  <p:nvPr/>
                </p:nvSpPr>
                <p:spPr>
                  <a:xfrm>
                    <a:off x="4441507" y="3551157"/>
                    <a:ext cx="1666" cy="3571"/>
                  </a:xfrm>
                  <a:custGeom>
                    <a:avLst/>
                    <a:gdLst>
                      <a:gd name="connsiteX0" fmla="*/ 952 w 1666"/>
                      <a:gd name="connsiteY0" fmla="*/ 714 h 3571"/>
                      <a:gd name="connsiteX1" fmla="*/ 952 w 1666"/>
                      <a:gd name="connsiteY1" fmla="*/ 714 h 3571"/>
                      <a:gd name="connsiteX2" fmla="*/ 952 w 1666"/>
                      <a:gd name="connsiteY2" fmla="*/ 714 h 3571"/>
                      <a:gd name="connsiteX3" fmla="*/ 952 w 1666"/>
                      <a:gd name="connsiteY3" fmla="*/ 714 h 3571"/>
                      <a:gd name="connsiteX4" fmla="*/ 952 w 1666"/>
                      <a:gd name="connsiteY4" fmla="*/ 714 h 3571"/>
                      <a:gd name="connsiteX5" fmla="*/ 952 w 1666"/>
                      <a:gd name="connsiteY5" fmla="*/ 714 h 3571"/>
                      <a:gd name="connsiteX6" fmla="*/ 952 w 1666"/>
                      <a:gd name="connsiteY6" fmla="*/ 714 h 3571"/>
                      <a:gd name="connsiteX7" fmla="*/ 952 w 1666"/>
                      <a:gd name="connsiteY7" fmla="*/ 714 h 3571"/>
                      <a:gd name="connsiteX8" fmla="*/ 0 w 1666"/>
                      <a:gd name="connsiteY8" fmla="*/ 1667 h 3571"/>
                      <a:gd name="connsiteX9" fmla="*/ 0 w 1666"/>
                      <a:gd name="connsiteY9" fmla="*/ 1667 h 3571"/>
                      <a:gd name="connsiteX10" fmla="*/ 0 w 1666"/>
                      <a:gd name="connsiteY10" fmla="*/ 1667 h 3571"/>
                      <a:gd name="connsiteX11" fmla="*/ 0 w 1666"/>
                      <a:gd name="connsiteY11" fmla="*/ 1667 h 3571"/>
                      <a:gd name="connsiteX12" fmla="*/ 0 w 1666"/>
                      <a:gd name="connsiteY12" fmla="*/ 1667 h 3571"/>
                      <a:gd name="connsiteX13" fmla="*/ 0 w 1666"/>
                      <a:gd name="connsiteY13" fmla="*/ 1667 h 3571"/>
                      <a:gd name="connsiteX14" fmla="*/ 0 w 1666"/>
                      <a:gd name="connsiteY14" fmla="*/ 1667 h 3571"/>
                      <a:gd name="connsiteX15" fmla="*/ 0 w 1666"/>
                      <a:gd name="connsiteY15" fmla="*/ 1667 h 3571"/>
                      <a:gd name="connsiteX16" fmla="*/ 0 w 1666"/>
                      <a:gd name="connsiteY16" fmla="*/ 1667 h 3571"/>
                      <a:gd name="connsiteX17" fmla="*/ 0 w 1666"/>
                      <a:gd name="connsiteY17" fmla="*/ 1667 h 3571"/>
                      <a:gd name="connsiteX18" fmla="*/ 0 w 1666"/>
                      <a:gd name="connsiteY18" fmla="*/ 1667 h 3571"/>
                      <a:gd name="connsiteX19" fmla="*/ 0 w 1666"/>
                      <a:gd name="connsiteY19" fmla="*/ 1667 h 3571"/>
                      <a:gd name="connsiteX20" fmla="*/ 0 w 1666"/>
                      <a:gd name="connsiteY20" fmla="*/ 1667 h 3571"/>
                      <a:gd name="connsiteX21" fmla="*/ 0 w 1666"/>
                      <a:gd name="connsiteY21" fmla="*/ 1667 h 3571"/>
                      <a:gd name="connsiteX22" fmla="*/ 0 w 1666"/>
                      <a:gd name="connsiteY22" fmla="*/ 1667 h 3571"/>
                      <a:gd name="connsiteX23" fmla="*/ 0 w 1666"/>
                      <a:gd name="connsiteY23" fmla="*/ 1667 h 3571"/>
                      <a:gd name="connsiteX24" fmla="*/ 0 w 1666"/>
                      <a:gd name="connsiteY24" fmla="*/ 1667 h 3571"/>
                      <a:gd name="connsiteX25" fmla="*/ 0 w 1666"/>
                      <a:gd name="connsiteY25" fmla="*/ 1667 h 3571"/>
                      <a:gd name="connsiteX26" fmla="*/ 0 w 1666"/>
                      <a:gd name="connsiteY26" fmla="*/ 1667 h 3571"/>
                      <a:gd name="connsiteX27" fmla="*/ 0 w 1666"/>
                      <a:gd name="connsiteY27" fmla="*/ 1667 h 3571"/>
                      <a:gd name="connsiteX28" fmla="*/ 0 w 1666"/>
                      <a:gd name="connsiteY28" fmla="*/ 1667 h 3571"/>
                      <a:gd name="connsiteX29" fmla="*/ 0 w 1666"/>
                      <a:gd name="connsiteY29" fmla="*/ 1667 h 3571"/>
                      <a:gd name="connsiteX30" fmla="*/ 0 w 1666"/>
                      <a:gd name="connsiteY30" fmla="*/ 1667 h 3571"/>
                      <a:gd name="connsiteX31" fmla="*/ 0 w 1666"/>
                      <a:gd name="connsiteY31" fmla="*/ 1667 h 3571"/>
                      <a:gd name="connsiteX32" fmla="*/ 952 w 1666"/>
                      <a:gd name="connsiteY32" fmla="*/ 1667 h 3571"/>
                      <a:gd name="connsiteX33" fmla="*/ 952 w 1666"/>
                      <a:gd name="connsiteY33" fmla="*/ 1667 h 3571"/>
                      <a:gd name="connsiteX34" fmla="*/ 952 w 1666"/>
                      <a:gd name="connsiteY34" fmla="*/ 1667 h 3571"/>
                      <a:gd name="connsiteX35" fmla="*/ 952 w 1666"/>
                      <a:gd name="connsiteY35" fmla="*/ 1667 h 3571"/>
                      <a:gd name="connsiteX36" fmla="*/ 952 w 1666"/>
                      <a:gd name="connsiteY36" fmla="*/ 1667 h 3571"/>
                      <a:gd name="connsiteX37" fmla="*/ 952 w 1666"/>
                      <a:gd name="connsiteY37" fmla="*/ 1667 h 3571"/>
                      <a:gd name="connsiteX38" fmla="*/ 952 w 1666"/>
                      <a:gd name="connsiteY38" fmla="*/ 1667 h 3571"/>
                      <a:gd name="connsiteX39" fmla="*/ 952 w 1666"/>
                      <a:gd name="connsiteY39" fmla="*/ 1667 h 3571"/>
                      <a:gd name="connsiteX40" fmla="*/ 952 w 1666"/>
                      <a:gd name="connsiteY40" fmla="*/ 1667 h 3571"/>
                      <a:gd name="connsiteX41" fmla="*/ 952 w 1666"/>
                      <a:gd name="connsiteY41" fmla="*/ 1667 h 3571"/>
                      <a:gd name="connsiteX42" fmla="*/ 952 w 1666"/>
                      <a:gd name="connsiteY42" fmla="*/ 1667 h 3571"/>
                      <a:gd name="connsiteX43" fmla="*/ 952 w 1666"/>
                      <a:gd name="connsiteY43" fmla="*/ 1667 h 3571"/>
                      <a:gd name="connsiteX44" fmla="*/ 952 w 1666"/>
                      <a:gd name="connsiteY44" fmla="*/ 1667 h 3571"/>
                      <a:gd name="connsiteX45" fmla="*/ 952 w 1666"/>
                      <a:gd name="connsiteY45" fmla="*/ 1667 h 3571"/>
                      <a:gd name="connsiteX46" fmla="*/ 952 w 1666"/>
                      <a:gd name="connsiteY46" fmla="*/ 1667 h 3571"/>
                      <a:gd name="connsiteX47" fmla="*/ 952 w 1666"/>
                      <a:gd name="connsiteY47" fmla="*/ 1667 h 3571"/>
                      <a:gd name="connsiteX48" fmla="*/ 952 w 1666"/>
                      <a:gd name="connsiteY48" fmla="*/ 1667 h 3571"/>
                      <a:gd name="connsiteX49" fmla="*/ 952 w 1666"/>
                      <a:gd name="connsiteY49" fmla="*/ 1667 h 3571"/>
                      <a:gd name="connsiteX50" fmla="*/ 952 w 1666"/>
                      <a:gd name="connsiteY50" fmla="*/ 1667 h 3571"/>
                      <a:gd name="connsiteX51" fmla="*/ 952 w 1666"/>
                      <a:gd name="connsiteY51" fmla="*/ 1667 h 3571"/>
                      <a:gd name="connsiteX52" fmla="*/ 952 w 1666"/>
                      <a:gd name="connsiteY52" fmla="*/ 1667 h 3571"/>
                      <a:gd name="connsiteX53" fmla="*/ 952 w 1666"/>
                      <a:gd name="connsiteY53" fmla="*/ 1667 h 3571"/>
                      <a:gd name="connsiteX54" fmla="*/ 952 w 1666"/>
                      <a:gd name="connsiteY54" fmla="*/ 1667 h 3571"/>
                      <a:gd name="connsiteX55" fmla="*/ 952 w 1666"/>
                      <a:gd name="connsiteY55" fmla="*/ 1667 h 3571"/>
                      <a:gd name="connsiteX56" fmla="*/ 952 w 1666"/>
                      <a:gd name="connsiteY56" fmla="*/ 1667 h 3571"/>
                      <a:gd name="connsiteX57" fmla="*/ 952 w 1666"/>
                      <a:gd name="connsiteY57" fmla="*/ 1667 h 3571"/>
                      <a:gd name="connsiteX58" fmla="*/ 952 w 1666"/>
                      <a:gd name="connsiteY58" fmla="*/ 1667 h 3571"/>
                      <a:gd name="connsiteX59" fmla="*/ 952 w 1666"/>
                      <a:gd name="connsiteY59" fmla="*/ 1667 h 3571"/>
                      <a:gd name="connsiteX60" fmla="*/ 952 w 1666"/>
                      <a:gd name="connsiteY60" fmla="*/ 1667 h 3571"/>
                      <a:gd name="connsiteX61" fmla="*/ 952 w 1666"/>
                      <a:gd name="connsiteY61" fmla="*/ 1667 h 3571"/>
                      <a:gd name="connsiteX62" fmla="*/ 952 w 1666"/>
                      <a:gd name="connsiteY62" fmla="*/ 1667 h 3571"/>
                      <a:gd name="connsiteX63" fmla="*/ 952 w 1666"/>
                      <a:gd name="connsiteY63" fmla="*/ 1667 h 3571"/>
                      <a:gd name="connsiteX64" fmla="*/ 952 w 1666"/>
                      <a:gd name="connsiteY64" fmla="*/ 714 h 3571"/>
                      <a:gd name="connsiteX65" fmla="*/ 952 w 1666"/>
                      <a:gd name="connsiteY65" fmla="*/ 714 h 3571"/>
                      <a:gd name="connsiteX66" fmla="*/ 952 w 1666"/>
                      <a:gd name="connsiteY66" fmla="*/ 714 h 3571"/>
                      <a:gd name="connsiteX67" fmla="*/ 952 w 1666"/>
                      <a:gd name="connsiteY67" fmla="*/ 714 h 3571"/>
                      <a:gd name="connsiteX68" fmla="*/ 952 w 1666"/>
                      <a:gd name="connsiteY68" fmla="*/ 714 h 3571"/>
                      <a:gd name="connsiteX69" fmla="*/ 952 w 1666"/>
                      <a:gd name="connsiteY69" fmla="*/ 714 h 3571"/>
                      <a:gd name="connsiteX70" fmla="*/ 952 w 1666"/>
                      <a:gd name="connsiteY70" fmla="*/ 714 h 3571"/>
                      <a:gd name="connsiteX71" fmla="*/ 952 w 1666"/>
                      <a:gd name="connsiteY71" fmla="*/ 714 h 3571"/>
                      <a:gd name="connsiteX72" fmla="*/ 952 w 1666"/>
                      <a:gd name="connsiteY72" fmla="*/ 714 h 3571"/>
                      <a:gd name="connsiteX73" fmla="*/ 0 w 1666"/>
                      <a:gd name="connsiteY73" fmla="*/ 3572 h 3571"/>
                      <a:gd name="connsiteX74" fmla="*/ 0 w 1666"/>
                      <a:gd name="connsiteY74" fmla="*/ 3572 h 3571"/>
                      <a:gd name="connsiteX75" fmla="*/ 0 w 1666"/>
                      <a:gd name="connsiteY75" fmla="*/ 3572 h 3571"/>
                      <a:gd name="connsiteX76" fmla="*/ 0 w 1666"/>
                      <a:gd name="connsiteY76" fmla="*/ 3572 h 3571"/>
                      <a:gd name="connsiteX77" fmla="*/ 0 w 1666"/>
                      <a:gd name="connsiteY77" fmla="*/ 3572 h 3571"/>
                      <a:gd name="connsiteX78" fmla="*/ 952 w 1666"/>
                      <a:gd name="connsiteY78" fmla="*/ 1667 h 3571"/>
                      <a:gd name="connsiteX79" fmla="*/ 952 w 1666"/>
                      <a:gd name="connsiteY79" fmla="*/ 1667 h 3571"/>
                      <a:gd name="connsiteX80" fmla="*/ 952 w 1666"/>
                      <a:gd name="connsiteY80" fmla="*/ 1667 h 3571"/>
                      <a:gd name="connsiteX81" fmla="*/ 952 w 1666"/>
                      <a:gd name="connsiteY81" fmla="*/ 1667 h 3571"/>
                      <a:gd name="connsiteX82" fmla="*/ 952 w 1666"/>
                      <a:gd name="connsiteY82" fmla="*/ 1667 h 35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666" h="3571">
                        <a:moveTo>
                          <a:pt x="952" y="714"/>
                        </a:move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lnTo>
                          <a:pt x="0" y="1667"/>
                        </a:ln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cubicBezTo>
                          <a:pt x="0" y="1667"/>
                          <a:pt x="0" y="1667"/>
                          <a:pt x="0" y="1667"/>
                        </a:cubicBezTo>
                        <a:lnTo>
                          <a:pt x="952" y="1667"/>
                        </a:lnTo>
                        <a:lnTo>
                          <a:pt x="952" y="1667"/>
                        </a:ln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952" y="714"/>
                          <a:pt x="952" y="714"/>
                        </a:cubicBezTo>
                        <a:cubicBezTo>
                          <a:pt x="952" y="714"/>
                          <a:pt x="1905" y="714"/>
                          <a:pt x="952" y="714"/>
                        </a:cubicBezTo>
                        <a:cubicBezTo>
                          <a:pt x="1905" y="714"/>
                          <a:pt x="1905" y="714"/>
                          <a:pt x="952" y="714"/>
                        </a:cubicBezTo>
                        <a:cubicBezTo>
                          <a:pt x="1905" y="714"/>
                          <a:pt x="1905" y="-238"/>
                          <a:pt x="952" y="714"/>
                        </a:cubicBezTo>
                        <a:cubicBezTo>
                          <a:pt x="1905" y="-238"/>
                          <a:pt x="1905" y="-238"/>
                          <a:pt x="952" y="714"/>
                        </a:cubicBezTo>
                        <a:close/>
                        <a:moveTo>
                          <a:pt x="0" y="3572"/>
                        </a:moveTo>
                        <a:cubicBezTo>
                          <a:pt x="0" y="3572"/>
                          <a:pt x="0" y="3572"/>
                          <a:pt x="0" y="3572"/>
                        </a:cubicBezTo>
                        <a:cubicBezTo>
                          <a:pt x="0" y="3572"/>
                          <a:pt x="0" y="3572"/>
                          <a:pt x="0" y="3572"/>
                        </a:cubicBezTo>
                        <a:cubicBezTo>
                          <a:pt x="0" y="3572"/>
                          <a:pt x="0" y="3572"/>
                          <a:pt x="0" y="3572"/>
                        </a:cubicBezTo>
                        <a:cubicBezTo>
                          <a:pt x="0" y="3572"/>
                          <a:pt x="0" y="3572"/>
                          <a:pt x="0" y="3572"/>
                        </a:cubicBezTo>
                        <a:close/>
                        <a:moveTo>
                          <a:pt x="952" y="1667"/>
                        </a:move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ubicBezTo>
                          <a:pt x="952" y="1667"/>
                          <a:pt x="952" y="1667"/>
                          <a:pt x="952" y="1667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160" name="图形 2"/>
                <p:cNvGrpSpPr/>
                <p:nvPr/>
              </p:nvGrpSpPr>
              <p:grpSpPr>
                <a:xfrm>
                  <a:off x="4424362" y="3546157"/>
                  <a:ext cx="49529" cy="41909"/>
                  <a:chOff x="4424362" y="3546157"/>
                  <a:chExt cx="49529" cy="41909"/>
                </a:xfrm>
              </p:grpSpPr>
              <p:grpSp>
                <p:nvGrpSpPr>
                  <p:cNvPr id="2161" name="图形 2"/>
                  <p:cNvGrpSpPr/>
                  <p:nvPr/>
                </p:nvGrpSpPr>
                <p:grpSpPr>
                  <a:xfrm>
                    <a:off x="4424362" y="3586162"/>
                    <a:ext cx="10477" cy="1904"/>
                    <a:chOff x="4424362" y="3586162"/>
                    <a:chExt cx="10477" cy="1904"/>
                  </a:xfrm>
                </p:grpSpPr>
                <p:sp>
                  <p:nvSpPr>
                    <p:cNvPr id="2162" name="任意多边形: 形状 2045"/>
                    <p:cNvSpPr/>
                    <p:nvPr/>
                  </p:nvSpPr>
                  <p:spPr>
                    <a:xfrm>
                      <a:off x="4428172" y="3587114"/>
                      <a:ext cx="9525" cy="952"/>
                    </a:xfrm>
                    <a:custGeom>
                      <a:avLst/>
                      <a:gdLst>
                        <a:gd name="connsiteX0" fmla="*/ 0 w 9525"/>
                        <a:gd name="connsiteY0" fmla="*/ 0 h 952"/>
                        <a:gd name="connsiteX1" fmla="*/ 0 w 9525"/>
                        <a:gd name="connsiteY1" fmla="*/ 0 h 952"/>
                        <a:gd name="connsiteX2" fmla="*/ 0 w 9525"/>
                        <a:gd name="connsiteY2" fmla="*/ 952 h 952"/>
                        <a:gd name="connsiteX3" fmla="*/ 0 w 9525"/>
                        <a:gd name="connsiteY3" fmla="*/ 0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952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63" name="任意多边形: 形状 2046"/>
                    <p:cNvSpPr/>
                    <p:nvPr/>
                  </p:nvSpPr>
                  <p:spPr>
                    <a:xfrm>
                      <a:off x="4428172" y="358711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64" name="任意多边形: 形状 2047"/>
                    <p:cNvSpPr/>
                    <p:nvPr/>
                  </p:nvSpPr>
                  <p:spPr>
                    <a:xfrm>
                      <a:off x="4431029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  <a:gd name="connsiteX4" fmla="*/ 0 w 9525"/>
                        <a:gd name="connsiteY4" fmla="*/ 0 h 9525"/>
                        <a:gd name="connsiteX5" fmla="*/ 0 w 9525"/>
                        <a:gd name="connsiteY5" fmla="*/ 0 h 9525"/>
                        <a:gd name="connsiteX6" fmla="*/ 0 w 9525"/>
                        <a:gd name="connsiteY6" fmla="*/ 0 h 9525"/>
                        <a:gd name="connsiteX7" fmla="*/ 0 w 9525"/>
                        <a:gd name="connsiteY7" fmla="*/ 0 h 9525"/>
                        <a:gd name="connsiteX8" fmla="*/ 0 w 9525"/>
                        <a:gd name="connsiteY8" fmla="*/ 0 h 9525"/>
                        <a:gd name="connsiteX9" fmla="*/ 0 w 9525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65" name="任意多边形: 形状 2048"/>
                    <p:cNvSpPr/>
                    <p:nvPr/>
                  </p:nvSpPr>
                  <p:spPr>
                    <a:xfrm>
                      <a:off x="4424362" y="3586162"/>
                      <a:ext cx="10477" cy="1904"/>
                    </a:xfrm>
                    <a:custGeom>
                      <a:avLst/>
                      <a:gdLst>
                        <a:gd name="connsiteX0" fmla="*/ 6667 w 10477"/>
                        <a:gd name="connsiteY0" fmla="*/ 0 h 1904"/>
                        <a:gd name="connsiteX1" fmla="*/ 6667 w 10477"/>
                        <a:gd name="connsiteY1" fmla="*/ 0 h 1904"/>
                        <a:gd name="connsiteX2" fmla="*/ 6667 w 10477"/>
                        <a:gd name="connsiteY2" fmla="*/ 0 h 1904"/>
                        <a:gd name="connsiteX3" fmla="*/ 6667 w 10477"/>
                        <a:gd name="connsiteY3" fmla="*/ 0 h 1904"/>
                        <a:gd name="connsiteX4" fmla="*/ 6667 w 10477"/>
                        <a:gd name="connsiteY4" fmla="*/ 0 h 1904"/>
                        <a:gd name="connsiteX5" fmla="*/ 5715 w 10477"/>
                        <a:gd name="connsiteY5" fmla="*/ 0 h 1904"/>
                        <a:gd name="connsiteX6" fmla="*/ 5715 w 10477"/>
                        <a:gd name="connsiteY6" fmla="*/ 0 h 1904"/>
                        <a:gd name="connsiteX7" fmla="*/ 5715 w 10477"/>
                        <a:gd name="connsiteY7" fmla="*/ 0 h 1904"/>
                        <a:gd name="connsiteX8" fmla="*/ 5715 w 10477"/>
                        <a:gd name="connsiteY8" fmla="*/ 0 h 1904"/>
                        <a:gd name="connsiteX9" fmla="*/ 5715 w 10477"/>
                        <a:gd name="connsiteY9" fmla="*/ 0 h 1904"/>
                        <a:gd name="connsiteX10" fmla="*/ 5715 w 10477"/>
                        <a:gd name="connsiteY10" fmla="*/ 0 h 1904"/>
                        <a:gd name="connsiteX11" fmla="*/ 5715 w 10477"/>
                        <a:gd name="connsiteY11" fmla="*/ 0 h 1904"/>
                        <a:gd name="connsiteX12" fmla="*/ 5715 w 10477"/>
                        <a:gd name="connsiteY12" fmla="*/ 0 h 1904"/>
                        <a:gd name="connsiteX13" fmla="*/ 5715 w 10477"/>
                        <a:gd name="connsiteY13" fmla="*/ 0 h 1904"/>
                        <a:gd name="connsiteX14" fmla="*/ 5715 w 10477"/>
                        <a:gd name="connsiteY14" fmla="*/ 0 h 1904"/>
                        <a:gd name="connsiteX15" fmla="*/ 5715 w 10477"/>
                        <a:gd name="connsiteY15" fmla="*/ 0 h 1904"/>
                        <a:gd name="connsiteX16" fmla="*/ 4763 w 10477"/>
                        <a:gd name="connsiteY16" fmla="*/ 0 h 1904"/>
                        <a:gd name="connsiteX17" fmla="*/ 4763 w 10477"/>
                        <a:gd name="connsiteY17" fmla="*/ 0 h 1904"/>
                        <a:gd name="connsiteX18" fmla="*/ 3810 w 10477"/>
                        <a:gd name="connsiteY18" fmla="*/ 0 h 1904"/>
                        <a:gd name="connsiteX19" fmla="*/ 2858 w 10477"/>
                        <a:gd name="connsiteY19" fmla="*/ 0 h 1904"/>
                        <a:gd name="connsiteX20" fmla="*/ 2858 w 10477"/>
                        <a:gd name="connsiteY20" fmla="*/ 0 h 1904"/>
                        <a:gd name="connsiteX21" fmla="*/ 2858 w 10477"/>
                        <a:gd name="connsiteY21" fmla="*/ 0 h 1904"/>
                        <a:gd name="connsiteX22" fmla="*/ 2858 w 10477"/>
                        <a:gd name="connsiteY22" fmla="*/ 0 h 1904"/>
                        <a:gd name="connsiteX23" fmla="*/ 2858 w 10477"/>
                        <a:gd name="connsiteY23" fmla="*/ 0 h 1904"/>
                        <a:gd name="connsiteX24" fmla="*/ 2858 w 10477"/>
                        <a:gd name="connsiteY24" fmla="*/ 0 h 1904"/>
                        <a:gd name="connsiteX25" fmla="*/ 2858 w 10477"/>
                        <a:gd name="connsiteY25" fmla="*/ 0 h 1904"/>
                        <a:gd name="connsiteX26" fmla="*/ 2858 w 10477"/>
                        <a:gd name="connsiteY26" fmla="*/ 0 h 1904"/>
                        <a:gd name="connsiteX27" fmla="*/ 2858 w 10477"/>
                        <a:gd name="connsiteY27" fmla="*/ 0 h 1904"/>
                        <a:gd name="connsiteX28" fmla="*/ 2858 w 10477"/>
                        <a:gd name="connsiteY28" fmla="*/ 0 h 1904"/>
                        <a:gd name="connsiteX29" fmla="*/ 2858 w 10477"/>
                        <a:gd name="connsiteY29" fmla="*/ 0 h 1904"/>
                        <a:gd name="connsiteX30" fmla="*/ 2858 w 10477"/>
                        <a:gd name="connsiteY30" fmla="*/ 0 h 1904"/>
                        <a:gd name="connsiteX31" fmla="*/ 2858 w 10477"/>
                        <a:gd name="connsiteY31" fmla="*/ 0 h 1904"/>
                        <a:gd name="connsiteX32" fmla="*/ 2858 w 10477"/>
                        <a:gd name="connsiteY32" fmla="*/ 0 h 1904"/>
                        <a:gd name="connsiteX33" fmla="*/ 2858 w 10477"/>
                        <a:gd name="connsiteY33" fmla="*/ 0 h 1904"/>
                        <a:gd name="connsiteX34" fmla="*/ 2858 w 10477"/>
                        <a:gd name="connsiteY34" fmla="*/ 0 h 1904"/>
                        <a:gd name="connsiteX35" fmla="*/ 2858 w 10477"/>
                        <a:gd name="connsiteY35" fmla="*/ 0 h 1904"/>
                        <a:gd name="connsiteX36" fmla="*/ 2858 w 10477"/>
                        <a:gd name="connsiteY36" fmla="*/ 0 h 1904"/>
                        <a:gd name="connsiteX37" fmla="*/ 2858 w 10477"/>
                        <a:gd name="connsiteY37" fmla="*/ 0 h 1904"/>
                        <a:gd name="connsiteX38" fmla="*/ 2858 w 10477"/>
                        <a:gd name="connsiteY38" fmla="*/ 0 h 1904"/>
                        <a:gd name="connsiteX39" fmla="*/ 2858 w 10477"/>
                        <a:gd name="connsiteY39" fmla="*/ 0 h 1904"/>
                        <a:gd name="connsiteX40" fmla="*/ 1905 w 10477"/>
                        <a:gd name="connsiteY40" fmla="*/ 0 h 1904"/>
                        <a:gd name="connsiteX41" fmla="*/ 1905 w 10477"/>
                        <a:gd name="connsiteY41" fmla="*/ 0 h 1904"/>
                        <a:gd name="connsiteX42" fmla="*/ 1905 w 10477"/>
                        <a:gd name="connsiteY42" fmla="*/ 0 h 1904"/>
                        <a:gd name="connsiteX43" fmla="*/ 1905 w 10477"/>
                        <a:gd name="connsiteY43" fmla="*/ 0 h 1904"/>
                        <a:gd name="connsiteX44" fmla="*/ 1905 w 10477"/>
                        <a:gd name="connsiteY44" fmla="*/ 0 h 1904"/>
                        <a:gd name="connsiteX45" fmla="*/ 1905 w 10477"/>
                        <a:gd name="connsiteY45" fmla="*/ 0 h 1904"/>
                        <a:gd name="connsiteX46" fmla="*/ 1905 w 10477"/>
                        <a:gd name="connsiteY46" fmla="*/ 0 h 1904"/>
                        <a:gd name="connsiteX47" fmla="*/ 1905 w 10477"/>
                        <a:gd name="connsiteY47" fmla="*/ 0 h 1904"/>
                        <a:gd name="connsiteX48" fmla="*/ 1905 w 10477"/>
                        <a:gd name="connsiteY48" fmla="*/ 0 h 1904"/>
                        <a:gd name="connsiteX49" fmla="*/ 1905 w 10477"/>
                        <a:gd name="connsiteY49" fmla="*/ 0 h 1904"/>
                        <a:gd name="connsiteX50" fmla="*/ 1905 w 10477"/>
                        <a:gd name="connsiteY50" fmla="*/ 0 h 1904"/>
                        <a:gd name="connsiteX51" fmla="*/ 1905 w 10477"/>
                        <a:gd name="connsiteY51" fmla="*/ 0 h 1904"/>
                        <a:gd name="connsiteX52" fmla="*/ 1905 w 10477"/>
                        <a:gd name="connsiteY52" fmla="*/ 0 h 1904"/>
                        <a:gd name="connsiteX53" fmla="*/ 952 w 10477"/>
                        <a:gd name="connsiteY53" fmla="*/ 0 h 1904"/>
                        <a:gd name="connsiteX54" fmla="*/ 952 w 10477"/>
                        <a:gd name="connsiteY54" fmla="*/ 0 h 1904"/>
                        <a:gd name="connsiteX55" fmla="*/ 952 w 10477"/>
                        <a:gd name="connsiteY55" fmla="*/ 0 h 1904"/>
                        <a:gd name="connsiteX56" fmla="*/ 952 w 10477"/>
                        <a:gd name="connsiteY56" fmla="*/ 0 h 1904"/>
                        <a:gd name="connsiteX57" fmla="*/ 952 w 10477"/>
                        <a:gd name="connsiteY57" fmla="*/ 0 h 1904"/>
                        <a:gd name="connsiteX58" fmla="*/ 952 w 10477"/>
                        <a:gd name="connsiteY58" fmla="*/ 0 h 1904"/>
                        <a:gd name="connsiteX59" fmla="*/ 952 w 10477"/>
                        <a:gd name="connsiteY59" fmla="*/ 0 h 1904"/>
                        <a:gd name="connsiteX60" fmla="*/ 952 w 10477"/>
                        <a:gd name="connsiteY60" fmla="*/ 0 h 1904"/>
                        <a:gd name="connsiteX61" fmla="*/ 952 w 10477"/>
                        <a:gd name="connsiteY61" fmla="*/ 0 h 1904"/>
                        <a:gd name="connsiteX62" fmla="*/ 952 w 10477"/>
                        <a:gd name="connsiteY62" fmla="*/ 0 h 1904"/>
                        <a:gd name="connsiteX63" fmla="*/ 952 w 10477"/>
                        <a:gd name="connsiteY63" fmla="*/ 0 h 1904"/>
                        <a:gd name="connsiteX64" fmla="*/ 952 w 10477"/>
                        <a:gd name="connsiteY64" fmla="*/ 0 h 1904"/>
                        <a:gd name="connsiteX65" fmla="*/ 952 w 10477"/>
                        <a:gd name="connsiteY65" fmla="*/ 0 h 1904"/>
                        <a:gd name="connsiteX66" fmla="*/ 0 w 10477"/>
                        <a:gd name="connsiteY66" fmla="*/ 0 h 1904"/>
                        <a:gd name="connsiteX67" fmla="*/ 0 w 10477"/>
                        <a:gd name="connsiteY67" fmla="*/ 0 h 1904"/>
                        <a:gd name="connsiteX68" fmla="*/ 0 w 10477"/>
                        <a:gd name="connsiteY68" fmla="*/ 0 h 1904"/>
                        <a:gd name="connsiteX69" fmla="*/ 0 w 10477"/>
                        <a:gd name="connsiteY69" fmla="*/ 0 h 1904"/>
                        <a:gd name="connsiteX70" fmla="*/ 0 w 10477"/>
                        <a:gd name="connsiteY70" fmla="*/ 0 h 1904"/>
                        <a:gd name="connsiteX71" fmla="*/ 0 w 10477"/>
                        <a:gd name="connsiteY71" fmla="*/ 0 h 1904"/>
                        <a:gd name="connsiteX72" fmla="*/ 0 w 10477"/>
                        <a:gd name="connsiteY72" fmla="*/ 0 h 1904"/>
                        <a:gd name="connsiteX73" fmla="*/ 0 w 10477"/>
                        <a:gd name="connsiteY73" fmla="*/ 0 h 1904"/>
                        <a:gd name="connsiteX74" fmla="*/ 0 w 10477"/>
                        <a:gd name="connsiteY74" fmla="*/ 0 h 1904"/>
                        <a:gd name="connsiteX75" fmla="*/ 0 w 10477"/>
                        <a:gd name="connsiteY75" fmla="*/ 0 h 1904"/>
                        <a:gd name="connsiteX76" fmla="*/ 0 w 10477"/>
                        <a:gd name="connsiteY76" fmla="*/ 0 h 1904"/>
                        <a:gd name="connsiteX77" fmla="*/ 952 w 10477"/>
                        <a:gd name="connsiteY77" fmla="*/ 0 h 1904"/>
                        <a:gd name="connsiteX78" fmla="*/ 1905 w 10477"/>
                        <a:gd name="connsiteY78" fmla="*/ 0 h 1904"/>
                        <a:gd name="connsiteX79" fmla="*/ 1905 w 10477"/>
                        <a:gd name="connsiteY79" fmla="*/ 0 h 1904"/>
                        <a:gd name="connsiteX80" fmla="*/ 1905 w 10477"/>
                        <a:gd name="connsiteY80" fmla="*/ 0 h 1904"/>
                        <a:gd name="connsiteX81" fmla="*/ 2858 w 10477"/>
                        <a:gd name="connsiteY81" fmla="*/ 0 h 1904"/>
                        <a:gd name="connsiteX82" fmla="*/ 2858 w 10477"/>
                        <a:gd name="connsiteY82" fmla="*/ 0 h 1904"/>
                        <a:gd name="connsiteX83" fmla="*/ 2858 w 10477"/>
                        <a:gd name="connsiteY83" fmla="*/ 0 h 1904"/>
                        <a:gd name="connsiteX84" fmla="*/ 2858 w 10477"/>
                        <a:gd name="connsiteY84" fmla="*/ 0 h 1904"/>
                        <a:gd name="connsiteX85" fmla="*/ 2858 w 10477"/>
                        <a:gd name="connsiteY85" fmla="*/ 0 h 1904"/>
                        <a:gd name="connsiteX86" fmla="*/ 2858 w 10477"/>
                        <a:gd name="connsiteY86" fmla="*/ 0 h 1904"/>
                        <a:gd name="connsiteX87" fmla="*/ 2858 w 10477"/>
                        <a:gd name="connsiteY87" fmla="*/ 0 h 1904"/>
                        <a:gd name="connsiteX88" fmla="*/ 2858 w 10477"/>
                        <a:gd name="connsiteY88" fmla="*/ 0 h 1904"/>
                        <a:gd name="connsiteX89" fmla="*/ 2858 w 10477"/>
                        <a:gd name="connsiteY89" fmla="*/ 0 h 1904"/>
                        <a:gd name="connsiteX90" fmla="*/ 2858 w 10477"/>
                        <a:gd name="connsiteY90" fmla="*/ 0 h 1904"/>
                        <a:gd name="connsiteX91" fmla="*/ 2858 w 10477"/>
                        <a:gd name="connsiteY91" fmla="*/ 0 h 1904"/>
                        <a:gd name="connsiteX92" fmla="*/ 2858 w 10477"/>
                        <a:gd name="connsiteY92" fmla="*/ 0 h 1904"/>
                        <a:gd name="connsiteX93" fmla="*/ 2858 w 10477"/>
                        <a:gd name="connsiteY93" fmla="*/ 0 h 1904"/>
                        <a:gd name="connsiteX94" fmla="*/ 2858 w 10477"/>
                        <a:gd name="connsiteY94" fmla="*/ 0 h 1904"/>
                        <a:gd name="connsiteX95" fmla="*/ 2858 w 10477"/>
                        <a:gd name="connsiteY95" fmla="*/ 0 h 1904"/>
                        <a:gd name="connsiteX96" fmla="*/ 2858 w 10477"/>
                        <a:gd name="connsiteY96" fmla="*/ 0 h 1904"/>
                        <a:gd name="connsiteX97" fmla="*/ 3810 w 10477"/>
                        <a:gd name="connsiteY97" fmla="*/ 0 h 1904"/>
                        <a:gd name="connsiteX98" fmla="*/ 3810 w 10477"/>
                        <a:gd name="connsiteY98" fmla="*/ 0 h 1904"/>
                        <a:gd name="connsiteX99" fmla="*/ 3810 w 10477"/>
                        <a:gd name="connsiteY99" fmla="*/ 0 h 1904"/>
                        <a:gd name="connsiteX100" fmla="*/ 3810 w 10477"/>
                        <a:gd name="connsiteY100" fmla="*/ 0 h 1904"/>
                        <a:gd name="connsiteX101" fmla="*/ 3810 w 10477"/>
                        <a:gd name="connsiteY101" fmla="*/ 0 h 1904"/>
                        <a:gd name="connsiteX102" fmla="*/ 4763 w 10477"/>
                        <a:gd name="connsiteY102" fmla="*/ 0 h 1904"/>
                        <a:gd name="connsiteX103" fmla="*/ 5715 w 10477"/>
                        <a:gd name="connsiteY103" fmla="*/ 0 h 1904"/>
                        <a:gd name="connsiteX104" fmla="*/ 5715 w 10477"/>
                        <a:gd name="connsiteY104" fmla="*/ 0 h 1904"/>
                        <a:gd name="connsiteX105" fmla="*/ 5715 w 10477"/>
                        <a:gd name="connsiteY105" fmla="*/ 0 h 1904"/>
                        <a:gd name="connsiteX106" fmla="*/ 5715 w 10477"/>
                        <a:gd name="connsiteY106" fmla="*/ 0 h 1904"/>
                        <a:gd name="connsiteX107" fmla="*/ 6667 w 10477"/>
                        <a:gd name="connsiteY107" fmla="*/ 0 h 1904"/>
                        <a:gd name="connsiteX108" fmla="*/ 6667 w 10477"/>
                        <a:gd name="connsiteY108" fmla="*/ 0 h 1904"/>
                        <a:gd name="connsiteX109" fmla="*/ 6667 w 10477"/>
                        <a:gd name="connsiteY109" fmla="*/ 0 h 1904"/>
                        <a:gd name="connsiteX110" fmla="*/ 7620 w 10477"/>
                        <a:gd name="connsiteY110" fmla="*/ 0 h 1904"/>
                        <a:gd name="connsiteX111" fmla="*/ 7620 w 10477"/>
                        <a:gd name="connsiteY111" fmla="*/ 0 h 1904"/>
                        <a:gd name="connsiteX112" fmla="*/ 8573 w 10477"/>
                        <a:gd name="connsiteY112" fmla="*/ 0 h 1904"/>
                        <a:gd name="connsiteX113" fmla="*/ 9525 w 10477"/>
                        <a:gd name="connsiteY113" fmla="*/ 0 h 1904"/>
                        <a:gd name="connsiteX114" fmla="*/ 10477 w 10477"/>
                        <a:gd name="connsiteY114" fmla="*/ 0 h 1904"/>
                        <a:gd name="connsiteX115" fmla="*/ 10477 w 10477"/>
                        <a:gd name="connsiteY115" fmla="*/ 0 h 1904"/>
                        <a:gd name="connsiteX116" fmla="*/ 10477 w 10477"/>
                        <a:gd name="connsiteY116" fmla="*/ 0 h 1904"/>
                        <a:gd name="connsiteX117" fmla="*/ 10477 w 10477"/>
                        <a:gd name="connsiteY117" fmla="*/ 0 h 1904"/>
                        <a:gd name="connsiteX118" fmla="*/ 10477 w 10477"/>
                        <a:gd name="connsiteY118" fmla="*/ 0 h 1904"/>
                        <a:gd name="connsiteX119" fmla="*/ 10477 w 10477"/>
                        <a:gd name="connsiteY119" fmla="*/ 0 h 1904"/>
                        <a:gd name="connsiteX120" fmla="*/ 10477 w 10477"/>
                        <a:gd name="connsiteY120" fmla="*/ 0 h 1904"/>
                        <a:gd name="connsiteX121" fmla="*/ 6667 w 10477"/>
                        <a:gd name="connsiteY121" fmla="*/ 0 h 1904"/>
                        <a:gd name="connsiteX122" fmla="*/ 6667 w 10477"/>
                        <a:gd name="connsiteY122" fmla="*/ 0 h 1904"/>
                        <a:gd name="connsiteX123" fmla="*/ 6667 w 10477"/>
                        <a:gd name="connsiteY123" fmla="*/ 0 h 1904"/>
                        <a:gd name="connsiteX124" fmla="*/ 6667 w 10477"/>
                        <a:gd name="connsiteY124" fmla="*/ 0 h 1904"/>
                        <a:gd name="connsiteX125" fmla="*/ 6667 w 10477"/>
                        <a:gd name="connsiteY125" fmla="*/ 0 h 1904"/>
                        <a:gd name="connsiteX126" fmla="*/ 6667 w 10477"/>
                        <a:gd name="connsiteY126" fmla="*/ 0 h 1904"/>
                        <a:gd name="connsiteX127" fmla="*/ 6667 w 10477"/>
                        <a:gd name="connsiteY127" fmla="*/ 0 h 1904"/>
                        <a:gd name="connsiteX128" fmla="*/ 6667 w 10477"/>
                        <a:gd name="connsiteY128" fmla="*/ 0 h 1904"/>
                        <a:gd name="connsiteX129" fmla="*/ 3810 w 10477"/>
                        <a:gd name="connsiteY129" fmla="*/ 1905 h 1904"/>
                        <a:gd name="connsiteX130" fmla="*/ 3810 w 10477"/>
                        <a:gd name="connsiteY130" fmla="*/ 1905 h 1904"/>
                        <a:gd name="connsiteX131" fmla="*/ 3810 w 10477"/>
                        <a:gd name="connsiteY131" fmla="*/ 1905 h 1904"/>
                        <a:gd name="connsiteX132" fmla="*/ 3810 w 10477"/>
                        <a:gd name="connsiteY132" fmla="*/ 1905 h 1904"/>
                        <a:gd name="connsiteX133" fmla="*/ 3810 w 10477"/>
                        <a:gd name="connsiteY133" fmla="*/ 1905 h 1904"/>
                        <a:gd name="connsiteX134" fmla="*/ 3810 w 10477"/>
                        <a:gd name="connsiteY134" fmla="*/ 953 h 1904"/>
                        <a:gd name="connsiteX135" fmla="*/ 3810 w 10477"/>
                        <a:gd name="connsiteY135" fmla="*/ 953 h 1904"/>
                        <a:gd name="connsiteX136" fmla="*/ 3810 w 10477"/>
                        <a:gd name="connsiteY136" fmla="*/ 953 h 1904"/>
                        <a:gd name="connsiteX137" fmla="*/ 3810 w 10477"/>
                        <a:gd name="connsiteY137" fmla="*/ 953 h 1904"/>
                        <a:gd name="connsiteX138" fmla="*/ 3810 w 10477"/>
                        <a:gd name="connsiteY138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0477" h="1904">
                          <a:moveTo>
                            <a:pt x="6667" y="0"/>
                          </a:moveTo>
                          <a:cubicBezTo>
                            <a:pt x="6667" y="0"/>
                            <a:pt x="6667" y="0"/>
                            <a:pt x="6667" y="0"/>
                          </a:cubicBezTo>
                          <a:lnTo>
                            <a:pt x="6667" y="0"/>
                          </a:ln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0"/>
                            <a:pt x="5715" y="0"/>
                            <a:pt x="6667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0"/>
                            <a:pt x="6667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8573" y="0"/>
                          </a:cubicBezTo>
                          <a:cubicBezTo>
                            <a:pt x="8573" y="0"/>
                            <a:pt x="8573" y="0"/>
                            <a:pt x="9525" y="0"/>
                          </a:cubicBezTo>
                          <a:cubicBezTo>
                            <a:pt x="9525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5715" y="953"/>
                            <a:pt x="5715" y="953"/>
                            <a:pt x="6667" y="0"/>
                          </a:cubicBezTo>
                          <a:cubicBezTo>
                            <a:pt x="6667" y="953"/>
                            <a:pt x="6667" y="953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953"/>
                            <a:pt x="6667" y="0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lnTo>
                            <a:pt x="6667" y="0"/>
                          </a:lnTo>
                          <a:cubicBezTo>
                            <a:pt x="6667" y="0"/>
                            <a:pt x="6667" y="0"/>
                            <a:pt x="6667" y="0"/>
                          </a:cubicBezTo>
                          <a:close/>
                          <a:moveTo>
                            <a:pt x="3810" y="1905"/>
                          </a:moveTo>
                          <a:cubicBezTo>
                            <a:pt x="3810" y="1905"/>
                            <a:pt x="3810" y="953"/>
                            <a:pt x="3810" y="1905"/>
                          </a:cubicBezTo>
                          <a:cubicBezTo>
                            <a:pt x="3810" y="953"/>
                            <a:pt x="3810" y="953"/>
                            <a:pt x="3810" y="1905"/>
                          </a:cubicBezTo>
                          <a:cubicBezTo>
                            <a:pt x="3810" y="953"/>
                            <a:pt x="3810" y="953"/>
                            <a:pt x="3810" y="1905"/>
                          </a:cubicBezTo>
                          <a:cubicBezTo>
                            <a:pt x="3810" y="953"/>
                            <a:pt x="3810" y="953"/>
                            <a:pt x="3810" y="1905"/>
                          </a:cubicBezTo>
                          <a:close/>
                          <a:moveTo>
                            <a:pt x="3810" y="953"/>
                          </a:move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1905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66" name="图形 2"/>
                  <p:cNvGrpSpPr/>
                  <p:nvPr/>
                </p:nvGrpSpPr>
                <p:grpSpPr>
                  <a:xfrm>
                    <a:off x="4431029" y="3581637"/>
                    <a:ext cx="8572" cy="4524"/>
                    <a:chOff x="4431029" y="3581637"/>
                    <a:chExt cx="8572" cy="4524"/>
                  </a:xfrm>
                  <a:solidFill>
                    <a:srgbClr val="CC213E"/>
                  </a:solidFill>
                </p:grpSpPr>
                <p:sp>
                  <p:nvSpPr>
                    <p:cNvPr id="2167" name="任意多边形: 形状 2050"/>
                    <p:cNvSpPr/>
                    <p:nvPr/>
                  </p:nvSpPr>
                  <p:spPr>
                    <a:xfrm>
                      <a:off x="4431029" y="358520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68" name="任意多边形: 形状 2051"/>
                    <p:cNvSpPr/>
                    <p:nvPr/>
                  </p:nvSpPr>
                  <p:spPr>
                    <a:xfrm>
                      <a:off x="4431982" y="3581637"/>
                      <a:ext cx="7619" cy="4286"/>
                    </a:xfrm>
                    <a:custGeom>
                      <a:avLst/>
                      <a:gdLst>
                        <a:gd name="connsiteX0" fmla="*/ 7620 w 7619"/>
                        <a:gd name="connsiteY0" fmla="*/ 714 h 4286"/>
                        <a:gd name="connsiteX1" fmla="*/ 7620 w 7619"/>
                        <a:gd name="connsiteY1" fmla="*/ 714 h 4286"/>
                        <a:gd name="connsiteX2" fmla="*/ 7620 w 7619"/>
                        <a:gd name="connsiteY2" fmla="*/ 714 h 4286"/>
                        <a:gd name="connsiteX3" fmla="*/ 7620 w 7619"/>
                        <a:gd name="connsiteY3" fmla="*/ 714 h 4286"/>
                        <a:gd name="connsiteX4" fmla="*/ 7620 w 7619"/>
                        <a:gd name="connsiteY4" fmla="*/ 714 h 4286"/>
                        <a:gd name="connsiteX5" fmla="*/ 6667 w 7619"/>
                        <a:gd name="connsiteY5" fmla="*/ 1667 h 4286"/>
                        <a:gd name="connsiteX6" fmla="*/ 6667 w 7619"/>
                        <a:gd name="connsiteY6" fmla="*/ 1667 h 4286"/>
                        <a:gd name="connsiteX7" fmla="*/ 6667 w 7619"/>
                        <a:gd name="connsiteY7" fmla="*/ 1667 h 4286"/>
                        <a:gd name="connsiteX8" fmla="*/ 6667 w 7619"/>
                        <a:gd name="connsiteY8" fmla="*/ 1667 h 4286"/>
                        <a:gd name="connsiteX9" fmla="*/ 6667 w 7619"/>
                        <a:gd name="connsiteY9" fmla="*/ 1667 h 4286"/>
                        <a:gd name="connsiteX10" fmla="*/ 6667 w 7619"/>
                        <a:gd name="connsiteY10" fmla="*/ 1667 h 4286"/>
                        <a:gd name="connsiteX11" fmla="*/ 6667 w 7619"/>
                        <a:gd name="connsiteY11" fmla="*/ 1667 h 4286"/>
                        <a:gd name="connsiteX12" fmla="*/ 6667 w 7619"/>
                        <a:gd name="connsiteY12" fmla="*/ 1667 h 4286"/>
                        <a:gd name="connsiteX13" fmla="*/ 6667 w 7619"/>
                        <a:gd name="connsiteY13" fmla="*/ 1667 h 4286"/>
                        <a:gd name="connsiteX14" fmla="*/ 6667 w 7619"/>
                        <a:gd name="connsiteY14" fmla="*/ 1667 h 4286"/>
                        <a:gd name="connsiteX15" fmla="*/ 6667 w 7619"/>
                        <a:gd name="connsiteY15" fmla="*/ 1667 h 4286"/>
                        <a:gd name="connsiteX16" fmla="*/ 6667 w 7619"/>
                        <a:gd name="connsiteY16" fmla="*/ 1667 h 4286"/>
                        <a:gd name="connsiteX17" fmla="*/ 6667 w 7619"/>
                        <a:gd name="connsiteY17" fmla="*/ 1667 h 4286"/>
                        <a:gd name="connsiteX18" fmla="*/ 6667 w 7619"/>
                        <a:gd name="connsiteY18" fmla="*/ 1667 h 4286"/>
                        <a:gd name="connsiteX19" fmla="*/ 6667 w 7619"/>
                        <a:gd name="connsiteY19" fmla="*/ 1667 h 4286"/>
                        <a:gd name="connsiteX20" fmla="*/ 6667 w 7619"/>
                        <a:gd name="connsiteY20" fmla="*/ 1667 h 4286"/>
                        <a:gd name="connsiteX21" fmla="*/ 6667 w 7619"/>
                        <a:gd name="connsiteY21" fmla="*/ 1667 h 4286"/>
                        <a:gd name="connsiteX22" fmla="*/ 6667 w 7619"/>
                        <a:gd name="connsiteY22" fmla="*/ 1667 h 4286"/>
                        <a:gd name="connsiteX23" fmla="*/ 6667 w 7619"/>
                        <a:gd name="connsiteY23" fmla="*/ 1667 h 4286"/>
                        <a:gd name="connsiteX24" fmla="*/ 6667 w 7619"/>
                        <a:gd name="connsiteY24" fmla="*/ 1667 h 4286"/>
                        <a:gd name="connsiteX25" fmla="*/ 6667 w 7619"/>
                        <a:gd name="connsiteY25" fmla="*/ 1667 h 4286"/>
                        <a:gd name="connsiteX26" fmla="*/ 6667 w 7619"/>
                        <a:gd name="connsiteY26" fmla="*/ 1667 h 4286"/>
                        <a:gd name="connsiteX27" fmla="*/ 6667 w 7619"/>
                        <a:gd name="connsiteY27" fmla="*/ 1667 h 4286"/>
                        <a:gd name="connsiteX28" fmla="*/ 6667 w 7619"/>
                        <a:gd name="connsiteY28" fmla="*/ 1667 h 4286"/>
                        <a:gd name="connsiteX29" fmla="*/ 6667 w 7619"/>
                        <a:gd name="connsiteY29" fmla="*/ 1667 h 4286"/>
                        <a:gd name="connsiteX30" fmla="*/ 6667 w 7619"/>
                        <a:gd name="connsiteY30" fmla="*/ 1667 h 4286"/>
                        <a:gd name="connsiteX31" fmla="*/ 6667 w 7619"/>
                        <a:gd name="connsiteY31" fmla="*/ 1667 h 4286"/>
                        <a:gd name="connsiteX32" fmla="*/ 5715 w 7619"/>
                        <a:gd name="connsiteY32" fmla="*/ 1667 h 4286"/>
                        <a:gd name="connsiteX33" fmla="*/ 5715 w 7619"/>
                        <a:gd name="connsiteY33" fmla="*/ 1667 h 4286"/>
                        <a:gd name="connsiteX34" fmla="*/ 4763 w 7619"/>
                        <a:gd name="connsiteY34" fmla="*/ 1667 h 4286"/>
                        <a:gd name="connsiteX35" fmla="*/ 3810 w 7619"/>
                        <a:gd name="connsiteY35" fmla="*/ 1667 h 4286"/>
                        <a:gd name="connsiteX36" fmla="*/ 3810 w 7619"/>
                        <a:gd name="connsiteY36" fmla="*/ 1667 h 4286"/>
                        <a:gd name="connsiteX37" fmla="*/ 3810 w 7619"/>
                        <a:gd name="connsiteY37" fmla="*/ 1667 h 4286"/>
                        <a:gd name="connsiteX38" fmla="*/ 3810 w 7619"/>
                        <a:gd name="connsiteY38" fmla="*/ 1667 h 4286"/>
                        <a:gd name="connsiteX39" fmla="*/ 3810 w 7619"/>
                        <a:gd name="connsiteY39" fmla="*/ 1667 h 4286"/>
                        <a:gd name="connsiteX40" fmla="*/ 3810 w 7619"/>
                        <a:gd name="connsiteY40" fmla="*/ 1667 h 4286"/>
                        <a:gd name="connsiteX41" fmla="*/ 3810 w 7619"/>
                        <a:gd name="connsiteY41" fmla="*/ 1667 h 4286"/>
                        <a:gd name="connsiteX42" fmla="*/ 3810 w 7619"/>
                        <a:gd name="connsiteY42" fmla="*/ 1667 h 4286"/>
                        <a:gd name="connsiteX43" fmla="*/ 3810 w 7619"/>
                        <a:gd name="connsiteY43" fmla="*/ 1667 h 4286"/>
                        <a:gd name="connsiteX44" fmla="*/ 3810 w 7619"/>
                        <a:gd name="connsiteY44" fmla="*/ 1667 h 4286"/>
                        <a:gd name="connsiteX45" fmla="*/ 3810 w 7619"/>
                        <a:gd name="connsiteY45" fmla="*/ 1667 h 4286"/>
                        <a:gd name="connsiteX46" fmla="*/ 3810 w 7619"/>
                        <a:gd name="connsiteY46" fmla="*/ 1667 h 4286"/>
                        <a:gd name="connsiteX47" fmla="*/ 3810 w 7619"/>
                        <a:gd name="connsiteY47" fmla="*/ 1667 h 4286"/>
                        <a:gd name="connsiteX48" fmla="*/ 3810 w 7619"/>
                        <a:gd name="connsiteY48" fmla="*/ 1667 h 4286"/>
                        <a:gd name="connsiteX49" fmla="*/ 3810 w 7619"/>
                        <a:gd name="connsiteY49" fmla="*/ 1667 h 4286"/>
                        <a:gd name="connsiteX50" fmla="*/ 3810 w 7619"/>
                        <a:gd name="connsiteY50" fmla="*/ 1667 h 4286"/>
                        <a:gd name="connsiteX51" fmla="*/ 3810 w 7619"/>
                        <a:gd name="connsiteY51" fmla="*/ 1667 h 4286"/>
                        <a:gd name="connsiteX52" fmla="*/ 3810 w 7619"/>
                        <a:gd name="connsiteY52" fmla="*/ 1667 h 4286"/>
                        <a:gd name="connsiteX53" fmla="*/ 3810 w 7619"/>
                        <a:gd name="connsiteY53" fmla="*/ 1667 h 4286"/>
                        <a:gd name="connsiteX54" fmla="*/ 3810 w 7619"/>
                        <a:gd name="connsiteY54" fmla="*/ 1667 h 4286"/>
                        <a:gd name="connsiteX55" fmla="*/ 3810 w 7619"/>
                        <a:gd name="connsiteY55" fmla="*/ 1667 h 4286"/>
                        <a:gd name="connsiteX56" fmla="*/ 3810 w 7619"/>
                        <a:gd name="connsiteY56" fmla="*/ 1667 h 4286"/>
                        <a:gd name="connsiteX57" fmla="*/ 3810 w 7619"/>
                        <a:gd name="connsiteY57" fmla="*/ 1667 h 4286"/>
                        <a:gd name="connsiteX58" fmla="*/ 4763 w 7619"/>
                        <a:gd name="connsiteY58" fmla="*/ 1667 h 4286"/>
                        <a:gd name="connsiteX59" fmla="*/ 4763 w 7619"/>
                        <a:gd name="connsiteY59" fmla="*/ 1667 h 4286"/>
                        <a:gd name="connsiteX60" fmla="*/ 4763 w 7619"/>
                        <a:gd name="connsiteY60" fmla="*/ 1667 h 4286"/>
                        <a:gd name="connsiteX61" fmla="*/ 4763 w 7619"/>
                        <a:gd name="connsiteY61" fmla="*/ 1667 h 4286"/>
                        <a:gd name="connsiteX62" fmla="*/ 4763 w 7619"/>
                        <a:gd name="connsiteY62" fmla="*/ 1667 h 4286"/>
                        <a:gd name="connsiteX63" fmla="*/ 5715 w 7619"/>
                        <a:gd name="connsiteY63" fmla="*/ 1667 h 4286"/>
                        <a:gd name="connsiteX64" fmla="*/ 5715 w 7619"/>
                        <a:gd name="connsiteY64" fmla="*/ 1667 h 4286"/>
                        <a:gd name="connsiteX65" fmla="*/ 5715 w 7619"/>
                        <a:gd name="connsiteY65" fmla="*/ 1667 h 4286"/>
                        <a:gd name="connsiteX66" fmla="*/ 5715 w 7619"/>
                        <a:gd name="connsiteY66" fmla="*/ 1667 h 4286"/>
                        <a:gd name="connsiteX67" fmla="*/ 5715 w 7619"/>
                        <a:gd name="connsiteY67" fmla="*/ 1667 h 4286"/>
                        <a:gd name="connsiteX68" fmla="*/ 5715 w 7619"/>
                        <a:gd name="connsiteY68" fmla="*/ 1667 h 4286"/>
                        <a:gd name="connsiteX69" fmla="*/ 5715 w 7619"/>
                        <a:gd name="connsiteY69" fmla="*/ 1667 h 4286"/>
                        <a:gd name="connsiteX70" fmla="*/ 5715 w 7619"/>
                        <a:gd name="connsiteY70" fmla="*/ 1667 h 4286"/>
                        <a:gd name="connsiteX71" fmla="*/ 5715 w 7619"/>
                        <a:gd name="connsiteY71" fmla="*/ 1667 h 4286"/>
                        <a:gd name="connsiteX72" fmla="*/ 5715 w 7619"/>
                        <a:gd name="connsiteY72" fmla="*/ 1667 h 4286"/>
                        <a:gd name="connsiteX73" fmla="*/ 5715 w 7619"/>
                        <a:gd name="connsiteY73" fmla="*/ 1667 h 4286"/>
                        <a:gd name="connsiteX74" fmla="*/ 5715 w 7619"/>
                        <a:gd name="connsiteY74" fmla="*/ 1667 h 4286"/>
                        <a:gd name="connsiteX75" fmla="*/ 5715 w 7619"/>
                        <a:gd name="connsiteY75" fmla="*/ 1667 h 4286"/>
                        <a:gd name="connsiteX76" fmla="*/ 5715 w 7619"/>
                        <a:gd name="connsiteY76" fmla="*/ 1667 h 4286"/>
                        <a:gd name="connsiteX77" fmla="*/ 5715 w 7619"/>
                        <a:gd name="connsiteY77" fmla="*/ 1667 h 4286"/>
                        <a:gd name="connsiteX78" fmla="*/ 5715 w 7619"/>
                        <a:gd name="connsiteY78" fmla="*/ 1667 h 4286"/>
                        <a:gd name="connsiteX79" fmla="*/ 5715 w 7619"/>
                        <a:gd name="connsiteY79" fmla="*/ 1667 h 4286"/>
                        <a:gd name="connsiteX80" fmla="*/ 5715 w 7619"/>
                        <a:gd name="connsiteY80" fmla="*/ 1667 h 4286"/>
                        <a:gd name="connsiteX81" fmla="*/ 5715 w 7619"/>
                        <a:gd name="connsiteY81" fmla="*/ 1667 h 4286"/>
                        <a:gd name="connsiteX82" fmla="*/ 5715 w 7619"/>
                        <a:gd name="connsiteY82" fmla="*/ 1667 h 4286"/>
                        <a:gd name="connsiteX83" fmla="*/ 5715 w 7619"/>
                        <a:gd name="connsiteY83" fmla="*/ 1667 h 4286"/>
                        <a:gd name="connsiteX84" fmla="*/ 5715 w 7619"/>
                        <a:gd name="connsiteY84" fmla="*/ 1667 h 4286"/>
                        <a:gd name="connsiteX85" fmla="*/ 5715 w 7619"/>
                        <a:gd name="connsiteY85" fmla="*/ 1667 h 4286"/>
                        <a:gd name="connsiteX86" fmla="*/ 5715 w 7619"/>
                        <a:gd name="connsiteY86" fmla="*/ 1667 h 4286"/>
                        <a:gd name="connsiteX87" fmla="*/ 5715 w 7619"/>
                        <a:gd name="connsiteY87" fmla="*/ 1667 h 4286"/>
                        <a:gd name="connsiteX88" fmla="*/ 6667 w 7619"/>
                        <a:gd name="connsiteY88" fmla="*/ 1667 h 4286"/>
                        <a:gd name="connsiteX89" fmla="*/ 7620 w 7619"/>
                        <a:gd name="connsiteY89" fmla="*/ 714 h 4286"/>
                        <a:gd name="connsiteX90" fmla="*/ 7620 w 7619"/>
                        <a:gd name="connsiteY90" fmla="*/ 714 h 4286"/>
                        <a:gd name="connsiteX91" fmla="*/ 7620 w 7619"/>
                        <a:gd name="connsiteY91" fmla="*/ 714 h 4286"/>
                        <a:gd name="connsiteX92" fmla="*/ 7620 w 7619"/>
                        <a:gd name="connsiteY92" fmla="*/ 714 h 4286"/>
                        <a:gd name="connsiteX93" fmla="*/ 7620 w 7619"/>
                        <a:gd name="connsiteY93" fmla="*/ 714 h 4286"/>
                        <a:gd name="connsiteX94" fmla="*/ 0 w 7619"/>
                        <a:gd name="connsiteY94" fmla="*/ 3572 h 4286"/>
                        <a:gd name="connsiteX95" fmla="*/ 0 w 7619"/>
                        <a:gd name="connsiteY95" fmla="*/ 3572 h 4286"/>
                        <a:gd name="connsiteX96" fmla="*/ 0 w 7619"/>
                        <a:gd name="connsiteY96" fmla="*/ 3572 h 4286"/>
                        <a:gd name="connsiteX97" fmla="*/ 0 w 7619"/>
                        <a:gd name="connsiteY97" fmla="*/ 3572 h 4286"/>
                        <a:gd name="connsiteX98" fmla="*/ 0 w 7619"/>
                        <a:gd name="connsiteY98" fmla="*/ 3572 h 4286"/>
                        <a:gd name="connsiteX99" fmla="*/ 1905 w 7619"/>
                        <a:gd name="connsiteY99" fmla="*/ 3572 h 4286"/>
                        <a:gd name="connsiteX100" fmla="*/ 1905 w 7619"/>
                        <a:gd name="connsiteY100" fmla="*/ 3572 h 4286"/>
                        <a:gd name="connsiteX101" fmla="*/ 1905 w 7619"/>
                        <a:gd name="connsiteY101" fmla="*/ 3572 h 4286"/>
                        <a:gd name="connsiteX102" fmla="*/ 1905 w 7619"/>
                        <a:gd name="connsiteY102" fmla="*/ 3572 h 4286"/>
                        <a:gd name="connsiteX103" fmla="*/ 1905 w 7619"/>
                        <a:gd name="connsiteY103" fmla="*/ 3572 h 4286"/>
                        <a:gd name="connsiteX104" fmla="*/ 6667 w 7619"/>
                        <a:gd name="connsiteY104" fmla="*/ 714 h 4286"/>
                        <a:gd name="connsiteX105" fmla="*/ 6667 w 7619"/>
                        <a:gd name="connsiteY105" fmla="*/ 714 h 4286"/>
                        <a:gd name="connsiteX106" fmla="*/ 6667 w 7619"/>
                        <a:gd name="connsiteY106" fmla="*/ 714 h 4286"/>
                        <a:gd name="connsiteX107" fmla="*/ 6667 w 7619"/>
                        <a:gd name="connsiteY107" fmla="*/ 714 h 4286"/>
                        <a:gd name="connsiteX108" fmla="*/ 6667 w 7619"/>
                        <a:gd name="connsiteY108" fmla="*/ 714 h 4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7619" h="4286">
                          <a:moveTo>
                            <a:pt x="7620" y="714"/>
                          </a:moveTo>
                          <a:cubicBezTo>
                            <a:pt x="7620" y="714"/>
                            <a:pt x="7620" y="714"/>
                            <a:pt x="7620" y="714"/>
                          </a:cubicBezTo>
                          <a:cubicBezTo>
                            <a:pt x="7620" y="714"/>
                            <a:pt x="7620" y="714"/>
                            <a:pt x="7620" y="714"/>
                          </a:cubicBezTo>
                          <a:cubicBezTo>
                            <a:pt x="6667" y="714"/>
                            <a:pt x="6667" y="714"/>
                            <a:pt x="7620" y="714"/>
                          </a:cubicBezTo>
                          <a:cubicBezTo>
                            <a:pt x="6667" y="1667"/>
                            <a:pt x="6667" y="1667"/>
                            <a:pt x="7620" y="714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6667" y="1667"/>
                          </a:cubicBezTo>
                          <a:cubicBezTo>
                            <a:pt x="6667" y="1667"/>
                            <a:pt x="6667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lnTo>
                            <a:pt x="3810" y="1667"/>
                          </a:ln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lnTo>
                            <a:pt x="3810" y="1667"/>
                          </a:lnTo>
                          <a:cubicBezTo>
                            <a:pt x="3810" y="1667"/>
                            <a:pt x="3810" y="1667"/>
                            <a:pt x="3810" y="1667"/>
                          </a:cubicBezTo>
                          <a:lnTo>
                            <a:pt x="3810" y="1667"/>
                          </a:ln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6667" y="1667"/>
                            <a:pt x="6667" y="1667"/>
                          </a:cubicBezTo>
                          <a:cubicBezTo>
                            <a:pt x="6667" y="714"/>
                            <a:pt x="6667" y="714"/>
                            <a:pt x="7620" y="714"/>
                          </a:cubicBezTo>
                          <a:cubicBezTo>
                            <a:pt x="6667" y="714"/>
                            <a:pt x="6667" y="-238"/>
                            <a:pt x="7620" y="714"/>
                          </a:cubicBezTo>
                          <a:cubicBezTo>
                            <a:pt x="6667" y="-238"/>
                            <a:pt x="7620" y="-238"/>
                            <a:pt x="7620" y="714"/>
                          </a:cubicBezTo>
                          <a:lnTo>
                            <a:pt x="7620" y="714"/>
                          </a:lnTo>
                          <a:lnTo>
                            <a:pt x="7620" y="714"/>
                          </a:lnTo>
                          <a:close/>
                          <a:moveTo>
                            <a:pt x="0" y="3572"/>
                          </a:move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4524"/>
                            <a:pt x="0" y="3572"/>
                          </a:cubicBezTo>
                          <a:cubicBezTo>
                            <a:pt x="0" y="4524"/>
                            <a:pt x="0" y="4524"/>
                            <a:pt x="0" y="3572"/>
                          </a:cubicBezTo>
                          <a:cubicBezTo>
                            <a:pt x="0" y="4524"/>
                            <a:pt x="0" y="4524"/>
                            <a:pt x="0" y="3572"/>
                          </a:cubicBezTo>
                          <a:close/>
                          <a:moveTo>
                            <a:pt x="1905" y="3572"/>
                          </a:moveTo>
                          <a:cubicBezTo>
                            <a:pt x="1905" y="3572"/>
                            <a:pt x="1905" y="3572"/>
                            <a:pt x="1905" y="3572"/>
                          </a:cubicBezTo>
                          <a:cubicBezTo>
                            <a:pt x="1905" y="3572"/>
                            <a:pt x="1905" y="3572"/>
                            <a:pt x="1905" y="3572"/>
                          </a:cubicBezTo>
                          <a:cubicBezTo>
                            <a:pt x="1905" y="3572"/>
                            <a:pt x="1905" y="3572"/>
                            <a:pt x="1905" y="3572"/>
                          </a:cubicBezTo>
                          <a:cubicBezTo>
                            <a:pt x="1905" y="3572"/>
                            <a:pt x="1905" y="3572"/>
                            <a:pt x="1905" y="3572"/>
                          </a:cubicBezTo>
                          <a:close/>
                          <a:moveTo>
                            <a:pt x="6667" y="714"/>
                          </a:move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69" name="任意多边形: 形状 2052"/>
                    <p:cNvSpPr/>
                    <p:nvPr/>
                  </p:nvSpPr>
                  <p:spPr>
                    <a:xfrm>
                      <a:off x="4431982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0" name="任意多边形: 形状 2053"/>
                    <p:cNvSpPr/>
                    <p:nvPr/>
                  </p:nvSpPr>
                  <p:spPr>
                    <a:xfrm>
                      <a:off x="4431029" y="3585447"/>
                      <a:ext cx="952" cy="714"/>
                    </a:xfrm>
                    <a:custGeom>
                      <a:avLst/>
                      <a:gdLst>
                        <a:gd name="connsiteX0" fmla="*/ 953 w 952"/>
                        <a:gd name="connsiteY0" fmla="*/ 714 h 714"/>
                        <a:gd name="connsiteX1" fmla="*/ 953 w 952"/>
                        <a:gd name="connsiteY1" fmla="*/ 714 h 714"/>
                        <a:gd name="connsiteX2" fmla="*/ 953 w 952"/>
                        <a:gd name="connsiteY2" fmla="*/ 714 h 714"/>
                        <a:gd name="connsiteX3" fmla="*/ 953 w 952"/>
                        <a:gd name="connsiteY3" fmla="*/ 714 h 714"/>
                        <a:gd name="connsiteX4" fmla="*/ 953 w 952"/>
                        <a:gd name="connsiteY4" fmla="*/ 714 h 714"/>
                        <a:gd name="connsiteX5" fmla="*/ 953 w 952"/>
                        <a:gd name="connsiteY5" fmla="*/ 714 h 714"/>
                        <a:gd name="connsiteX6" fmla="*/ 953 w 952"/>
                        <a:gd name="connsiteY6" fmla="*/ 714 h 714"/>
                        <a:gd name="connsiteX7" fmla="*/ 953 w 952"/>
                        <a:gd name="connsiteY7" fmla="*/ 714 h 714"/>
                        <a:gd name="connsiteX8" fmla="*/ 953 w 952"/>
                        <a:gd name="connsiteY8" fmla="*/ 714 h 714"/>
                        <a:gd name="connsiteX9" fmla="*/ 953 w 952"/>
                        <a:gd name="connsiteY9" fmla="*/ 714 h 714"/>
                        <a:gd name="connsiteX10" fmla="*/ 953 w 952"/>
                        <a:gd name="connsiteY10" fmla="*/ 714 h 714"/>
                        <a:gd name="connsiteX11" fmla="*/ 0 w 952"/>
                        <a:gd name="connsiteY11" fmla="*/ 714 h 714"/>
                        <a:gd name="connsiteX12" fmla="*/ 953 w 952"/>
                        <a:gd name="connsiteY12" fmla="*/ 714 h 714"/>
                        <a:gd name="connsiteX13" fmla="*/ 953 w 952"/>
                        <a:gd name="connsiteY13" fmla="*/ 714 h 714"/>
                        <a:gd name="connsiteX14" fmla="*/ 953 w 952"/>
                        <a:gd name="connsiteY14" fmla="*/ 714 h 714"/>
                        <a:gd name="connsiteX15" fmla="*/ 953 w 952"/>
                        <a:gd name="connsiteY15" fmla="*/ 714 h 714"/>
                        <a:gd name="connsiteX16" fmla="*/ 953 w 952"/>
                        <a:gd name="connsiteY16" fmla="*/ 714 h 714"/>
                        <a:gd name="connsiteX17" fmla="*/ 953 w 952"/>
                        <a:gd name="connsiteY17" fmla="*/ 714 h 714"/>
                        <a:gd name="connsiteX18" fmla="*/ 953 w 952"/>
                        <a:gd name="connsiteY18" fmla="*/ 714 h 714"/>
                        <a:gd name="connsiteX19" fmla="*/ 953 w 952"/>
                        <a:gd name="connsiteY1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3" y="714"/>
                          </a:moveTo>
                          <a:cubicBezTo>
                            <a:pt x="953" y="714"/>
                            <a:pt x="953" y="-238"/>
                            <a:pt x="953" y="714"/>
                          </a:cubicBezTo>
                          <a:lnTo>
                            <a:pt x="953" y="714"/>
                          </a:lnTo>
                          <a:cubicBezTo>
                            <a:pt x="953" y="-238"/>
                            <a:pt x="953" y="-238"/>
                            <a:pt x="953" y="714"/>
                          </a:cubicBezTo>
                          <a:lnTo>
                            <a:pt x="953" y="714"/>
                          </a:lnTo>
                          <a:cubicBezTo>
                            <a:pt x="953" y="-238"/>
                            <a:pt x="953" y="-238"/>
                            <a:pt x="953" y="714"/>
                          </a:cubicBezTo>
                          <a:cubicBezTo>
                            <a:pt x="953" y="-238"/>
                            <a:pt x="953" y="-238"/>
                            <a:pt x="953" y="714"/>
                          </a:cubicBezTo>
                          <a:cubicBezTo>
                            <a:pt x="953" y="-238"/>
                            <a:pt x="0" y="-238"/>
                            <a:pt x="953" y="714"/>
                          </a:cubicBezTo>
                          <a:cubicBezTo>
                            <a:pt x="0" y="-238"/>
                            <a:pt x="0" y="-238"/>
                            <a:pt x="953" y="714"/>
                          </a:cubicBezTo>
                          <a:lnTo>
                            <a:pt x="953" y="714"/>
                          </a:lnTo>
                          <a:lnTo>
                            <a:pt x="953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953" y="714"/>
                          </a:ln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lnTo>
                            <a:pt x="953" y="714"/>
                          </a:lnTo>
                          <a:cubicBezTo>
                            <a:pt x="953" y="714"/>
                            <a:pt x="953" y="714"/>
                            <a:pt x="953" y="714"/>
                          </a:cubicBezTo>
                          <a:lnTo>
                            <a:pt x="953" y="714"/>
                          </a:lnTo>
                          <a:cubicBezTo>
                            <a:pt x="953" y="714"/>
                            <a:pt x="953" y="714"/>
                            <a:pt x="953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71" name="图形 2"/>
                  <p:cNvGrpSpPr/>
                  <p:nvPr/>
                </p:nvGrpSpPr>
                <p:grpSpPr>
                  <a:xfrm>
                    <a:off x="4439602" y="3576875"/>
                    <a:ext cx="7620" cy="5476"/>
                    <a:chOff x="4439602" y="3576875"/>
                    <a:chExt cx="7620" cy="5476"/>
                  </a:xfrm>
                  <a:solidFill>
                    <a:srgbClr val="CC213E"/>
                  </a:solidFill>
                </p:grpSpPr>
                <p:sp>
                  <p:nvSpPr>
                    <p:cNvPr id="2172" name="任意多边形: 形状 2055"/>
                    <p:cNvSpPr/>
                    <p:nvPr/>
                  </p:nvSpPr>
                  <p:spPr>
                    <a:xfrm>
                      <a:off x="4439602" y="358139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3" name="任意多边形: 形状 2056"/>
                    <p:cNvSpPr/>
                    <p:nvPr/>
                  </p:nvSpPr>
                  <p:spPr>
                    <a:xfrm>
                      <a:off x="4440554" y="3576875"/>
                      <a:ext cx="6667" cy="4524"/>
                    </a:xfrm>
                    <a:custGeom>
                      <a:avLst/>
                      <a:gdLst>
                        <a:gd name="connsiteX0" fmla="*/ 6668 w 6667"/>
                        <a:gd name="connsiteY0" fmla="*/ 714 h 4524"/>
                        <a:gd name="connsiteX1" fmla="*/ 6668 w 6667"/>
                        <a:gd name="connsiteY1" fmla="*/ 714 h 4524"/>
                        <a:gd name="connsiteX2" fmla="*/ 6668 w 6667"/>
                        <a:gd name="connsiteY2" fmla="*/ 714 h 4524"/>
                        <a:gd name="connsiteX3" fmla="*/ 6668 w 6667"/>
                        <a:gd name="connsiteY3" fmla="*/ 714 h 4524"/>
                        <a:gd name="connsiteX4" fmla="*/ 6668 w 6667"/>
                        <a:gd name="connsiteY4" fmla="*/ 714 h 4524"/>
                        <a:gd name="connsiteX5" fmla="*/ 6668 w 6667"/>
                        <a:gd name="connsiteY5" fmla="*/ 714 h 4524"/>
                        <a:gd name="connsiteX6" fmla="*/ 5715 w 6667"/>
                        <a:gd name="connsiteY6" fmla="*/ 1667 h 4524"/>
                        <a:gd name="connsiteX7" fmla="*/ 5715 w 6667"/>
                        <a:gd name="connsiteY7" fmla="*/ 1667 h 4524"/>
                        <a:gd name="connsiteX8" fmla="*/ 5715 w 6667"/>
                        <a:gd name="connsiteY8" fmla="*/ 1667 h 4524"/>
                        <a:gd name="connsiteX9" fmla="*/ 5715 w 6667"/>
                        <a:gd name="connsiteY9" fmla="*/ 1667 h 4524"/>
                        <a:gd name="connsiteX10" fmla="*/ 5715 w 6667"/>
                        <a:gd name="connsiteY10" fmla="*/ 1667 h 4524"/>
                        <a:gd name="connsiteX11" fmla="*/ 5715 w 6667"/>
                        <a:gd name="connsiteY11" fmla="*/ 1667 h 4524"/>
                        <a:gd name="connsiteX12" fmla="*/ 5715 w 6667"/>
                        <a:gd name="connsiteY12" fmla="*/ 1667 h 4524"/>
                        <a:gd name="connsiteX13" fmla="*/ 5715 w 6667"/>
                        <a:gd name="connsiteY13" fmla="*/ 1667 h 4524"/>
                        <a:gd name="connsiteX14" fmla="*/ 5715 w 6667"/>
                        <a:gd name="connsiteY14" fmla="*/ 1667 h 4524"/>
                        <a:gd name="connsiteX15" fmla="*/ 5715 w 6667"/>
                        <a:gd name="connsiteY15" fmla="*/ 1667 h 4524"/>
                        <a:gd name="connsiteX16" fmla="*/ 5715 w 6667"/>
                        <a:gd name="connsiteY16" fmla="*/ 1667 h 4524"/>
                        <a:gd name="connsiteX17" fmla="*/ 5715 w 6667"/>
                        <a:gd name="connsiteY17" fmla="*/ 1667 h 4524"/>
                        <a:gd name="connsiteX18" fmla="*/ 5715 w 6667"/>
                        <a:gd name="connsiteY18" fmla="*/ 1667 h 4524"/>
                        <a:gd name="connsiteX19" fmla="*/ 5715 w 6667"/>
                        <a:gd name="connsiteY19" fmla="*/ 1667 h 4524"/>
                        <a:gd name="connsiteX20" fmla="*/ 5715 w 6667"/>
                        <a:gd name="connsiteY20" fmla="*/ 1667 h 4524"/>
                        <a:gd name="connsiteX21" fmla="*/ 5715 w 6667"/>
                        <a:gd name="connsiteY21" fmla="*/ 1667 h 4524"/>
                        <a:gd name="connsiteX22" fmla="*/ 5715 w 6667"/>
                        <a:gd name="connsiteY22" fmla="*/ 1667 h 4524"/>
                        <a:gd name="connsiteX23" fmla="*/ 5715 w 6667"/>
                        <a:gd name="connsiteY23" fmla="*/ 1667 h 4524"/>
                        <a:gd name="connsiteX24" fmla="*/ 5715 w 6667"/>
                        <a:gd name="connsiteY24" fmla="*/ 1667 h 4524"/>
                        <a:gd name="connsiteX25" fmla="*/ 5715 w 6667"/>
                        <a:gd name="connsiteY25" fmla="*/ 1667 h 4524"/>
                        <a:gd name="connsiteX26" fmla="*/ 5715 w 6667"/>
                        <a:gd name="connsiteY26" fmla="*/ 1667 h 4524"/>
                        <a:gd name="connsiteX27" fmla="*/ 5715 w 6667"/>
                        <a:gd name="connsiteY27" fmla="*/ 1667 h 4524"/>
                        <a:gd name="connsiteX28" fmla="*/ 5715 w 6667"/>
                        <a:gd name="connsiteY28" fmla="*/ 1667 h 4524"/>
                        <a:gd name="connsiteX29" fmla="*/ 5715 w 6667"/>
                        <a:gd name="connsiteY29" fmla="*/ 1667 h 4524"/>
                        <a:gd name="connsiteX30" fmla="*/ 5715 w 6667"/>
                        <a:gd name="connsiteY30" fmla="*/ 1667 h 4524"/>
                        <a:gd name="connsiteX31" fmla="*/ 5715 w 6667"/>
                        <a:gd name="connsiteY31" fmla="*/ 1667 h 4524"/>
                        <a:gd name="connsiteX32" fmla="*/ 4763 w 6667"/>
                        <a:gd name="connsiteY32" fmla="*/ 1667 h 4524"/>
                        <a:gd name="connsiteX33" fmla="*/ 4763 w 6667"/>
                        <a:gd name="connsiteY33" fmla="*/ 1667 h 4524"/>
                        <a:gd name="connsiteX34" fmla="*/ 3810 w 6667"/>
                        <a:gd name="connsiteY34" fmla="*/ 1667 h 4524"/>
                        <a:gd name="connsiteX35" fmla="*/ 2858 w 6667"/>
                        <a:gd name="connsiteY35" fmla="*/ 1667 h 4524"/>
                        <a:gd name="connsiteX36" fmla="*/ 2858 w 6667"/>
                        <a:gd name="connsiteY36" fmla="*/ 1667 h 4524"/>
                        <a:gd name="connsiteX37" fmla="*/ 2858 w 6667"/>
                        <a:gd name="connsiteY37" fmla="*/ 1667 h 4524"/>
                        <a:gd name="connsiteX38" fmla="*/ 2858 w 6667"/>
                        <a:gd name="connsiteY38" fmla="*/ 1667 h 4524"/>
                        <a:gd name="connsiteX39" fmla="*/ 2858 w 6667"/>
                        <a:gd name="connsiteY39" fmla="*/ 1667 h 4524"/>
                        <a:gd name="connsiteX40" fmla="*/ 2858 w 6667"/>
                        <a:gd name="connsiteY40" fmla="*/ 1667 h 4524"/>
                        <a:gd name="connsiteX41" fmla="*/ 2858 w 6667"/>
                        <a:gd name="connsiteY41" fmla="*/ 1667 h 4524"/>
                        <a:gd name="connsiteX42" fmla="*/ 2858 w 6667"/>
                        <a:gd name="connsiteY42" fmla="*/ 1667 h 4524"/>
                        <a:gd name="connsiteX43" fmla="*/ 2858 w 6667"/>
                        <a:gd name="connsiteY43" fmla="*/ 1667 h 4524"/>
                        <a:gd name="connsiteX44" fmla="*/ 2858 w 6667"/>
                        <a:gd name="connsiteY44" fmla="*/ 1667 h 4524"/>
                        <a:gd name="connsiteX45" fmla="*/ 2858 w 6667"/>
                        <a:gd name="connsiteY45" fmla="*/ 1667 h 4524"/>
                        <a:gd name="connsiteX46" fmla="*/ 2858 w 6667"/>
                        <a:gd name="connsiteY46" fmla="*/ 1667 h 4524"/>
                        <a:gd name="connsiteX47" fmla="*/ 1905 w 6667"/>
                        <a:gd name="connsiteY47" fmla="*/ 1667 h 4524"/>
                        <a:gd name="connsiteX48" fmla="*/ 1905 w 6667"/>
                        <a:gd name="connsiteY48" fmla="*/ 1667 h 4524"/>
                        <a:gd name="connsiteX49" fmla="*/ 1905 w 6667"/>
                        <a:gd name="connsiteY49" fmla="*/ 1667 h 4524"/>
                        <a:gd name="connsiteX50" fmla="*/ 1905 w 6667"/>
                        <a:gd name="connsiteY50" fmla="*/ 1667 h 4524"/>
                        <a:gd name="connsiteX51" fmla="*/ 1905 w 6667"/>
                        <a:gd name="connsiteY51" fmla="*/ 1667 h 4524"/>
                        <a:gd name="connsiteX52" fmla="*/ 1905 w 6667"/>
                        <a:gd name="connsiteY52" fmla="*/ 1667 h 4524"/>
                        <a:gd name="connsiteX53" fmla="*/ 1905 w 6667"/>
                        <a:gd name="connsiteY53" fmla="*/ 1667 h 4524"/>
                        <a:gd name="connsiteX54" fmla="*/ 1905 w 6667"/>
                        <a:gd name="connsiteY54" fmla="*/ 1667 h 4524"/>
                        <a:gd name="connsiteX55" fmla="*/ 1905 w 6667"/>
                        <a:gd name="connsiteY55" fmla="*/ 1667 h 4524"/>
                        <a:gd name="connsiteX56" fmla="*/ 1905 w 6667"/>
                        <a:gd name="connsiteY56" fmla="*/ 1667 h 4524"/>
                        <a:gd name="connsiteX57" fmla="*/ 1905 w 6667"/>
                        <a:gd name="connsiteY57" fmla="*/ 1667 h 4524"/>
                        <a:gd name="connsiteX58" fmla="*/ 2858 w 6667"/>
                        <a:gd name="connsiteY58" fmla="*/ 1667 h 4524"/>
                        <a:gd name="connsiteX59" fmla="*/ 2858 w 6667"/>
                        <a:gd name="connsiteY59" fmla="*/ 1667 h 4524"/>
                        <a:gd name="connsiteX60" fmla="*/ 2858 w 6667"/>
                        <a:gd name="connsiteY60" fmla="*/ 1667 h 4524"/>
                        <a:gd name="connsiteX61" fmla="*/ 2858 w 6667"/>
                        <a:gd name="connsiteY61" fmla="*/ 1667 h 4524"/>
                        <a:gd name="connsiteX62" fmla="*/ 2858 w 6667"/>
                        <a:gd name="connsiteY62" fmla="*/ 1667 h 4524"/>
                        <a:gd name="connsiteX63" fmla="*/ 3810 w 6667"/>
                        <a:gd name="connsiteY63" fmla="*/ 1667 h 4524"/>
                        <a:gd name="connsiteX64" fmla="*/ 3810 w 6667"/>
                        <a:gd name="connsiteY64" fmla="*/ 1667 h 4524"/>
                        <a:gd name="connsiteX65" fmla="*/ 3810 w 6667"/>
                        <a:gd name="connsiteY65" fmla="*/ 1667 h 4524"/>
                        <a:gd name="connsiteX66" fmla="*/ 3810 w 6667"/>
                        <a:gd name="connsiteY66" fmla="*/ 1667 h 4524"/>
                        <a:gd name="connsiteX67" fmla="*/ 3810 w 6667"/>
                        <a:gd name="connsiteY67" fmla="*/ 1667 h 4524"/>
                        <a:gd name="connsiteX68" fmla="*/ 3810 w 6667"/>
                        <a:gd name="connsiteY68" fmla="*/ 1667 h 4524"/>
                        <a:gd name="connsiteX69" fmla="*/ 3810 w 6667"/>
                        <a:gd name="connsiteY69" fmla="*/ 1667 h 4524"/>
                        <a:gd name="connsiteX70" fmla="*/ 3810 w 6667"/>
                        <a:gd name="connsiteY70" fmla="*/ 1667 h 4524"/>
                        <a:gd name="connsiteX71" fmla="*/ 3810 w 6667"/>
                        <a:gd name="connsiteY71" fmla="*/ 1667 h 4524"/>
                        <a:gd name="connsiteX72" fmla="*/ 3810 w 6667"/>
                        <a:gd name="connsiteY72" fmla="*/ 1667 h 4524"/>
                        <a:gd name="connsiteX73" fmla="*/ 3810 w 6667"/>
                        <a:gd name="connsiteY73" fmla="*/ 1667 h 4524"/>
                        <a:gd name="connsiteX74" fmla="*/ 3810 w 6667"/>
                        <a:gd name="connsiteY74" fmla="*/ 1667 h 4524"/>
                        <a:gd name="connsiteX75" fmla="*/ 3810 w 6667"/>
                        <a:gd name="connsiteY75" fmla="*/ 1667 h 4524"/>
                        <a:gd name="connsiteX76" fmla="*/ 3810 w 6667"/>
                        <a:gd name="connsiteY76" fmla="*/ 1667 h 4524"/>
                        <a:gd name="connsiteX77" fmla="*/ 3810 w 6667"/>
                        <a:gd name="connsiteY77" fmla="*/ 1667 h 4524"/>
                        <a:gd name="connsiteX78" fmla="*/ 3810 w 6667"/>
                        <a:gd name="connsiteY78" fmla="*/ 1667 h 4524"/>
                        <a:gd name="connsiteX79" fmla="*/ 3810 w 6667"/>
                        <a:gd name="connsiteY79" fmla="*/ 1667 h 4524"/>
                        <a:gd name="connsiteX80" fmla="*/ 3810 w 6667"/>
                        <a:gd name="connsiteY80" fmla="*/ 1667 h 4524"/>
                        <a:gd name="connsiteX81" fmla="*/ 3810 w 6667"/>
                        <a:gd name="connsiteY81" fmla="*/ 1667 h 4524"/>
                        <a:gd name="connsiteX82" fmla="*/ 3810 w 6667"/>
                        <a:gd name="connsiteY82" fmla="*/ 1667 h 4524"/>
                        <a:gd name="connsiteX83" fmla="*/ 3810 w 6667"/>
                        <a:gd name="connsiteY83" fmla="*/ 1667 h 4524"/>
                        <a:gd name="connsiteX84" fmla="*/ 3810 w 6667"/>
                        <a:gd name="connsiteY84" fmla="*/ 1667 h 4524"/>
                        <a:gd name="connsiteX85" fmla="*/ 3810 w 6667"/>
                        <a:gd name="connsiteY85" fmla="*/ 1667 h 4524"/>
                        <a:gd name="connsiteX86" fmla="*/ 3810 w 6667"/>
                        <a:gd name="connsiteY86" fmla="*/ 1667 h 4524"/>
                        <a:gd name="connsiteX87" fmla="*/ 3810 w 6667"/>
                        <a:gd name="connsiteY87" fmla="*/ 1667 h 4524"/>
                        <a:gd name="connsiteX88" fmla="*/ 4763 w 6667"/>
                        <a:gd name="connsiteY88" fmla="*/ 714 h 4524"/>
                        <a:gd name="connsiteX89" fmla="*/ 6668 w 6667"/>
                        <a:gd name="connsiteY89" fmla="*/ 714 h 4524"/>
                        <a:gd name="connsiteX90" fmla="*/ 6668 w 6667"/>
                        <a:gd name="connsiteY90" fmla="*/ 714 h 4524"/>
                        <a:gd name="connsiteX91" fmla="*/ 6668 w 6667"/>
                        <a:gd name="connsiteY91" fmla="*/ 714 h 4524"/>
                        <a:gd name="connsiteX92" fmla="*/ 6668 w 6667"/>
                        <a:gd name="connsiteY92" fmla="*/ 714 h 4524"/>
                        <a:gd name="connsiteX93" fmla="*/ 6668 w 6667"/>
                        <a:gd name="connsiteY93" fmla="*/ 714 h 4524"/>
                        <a:gd name="connsiteX94" fmla="*/ 0 w 6667"/>
                        <a:gd name="connsiteY94" fmla="*/ 4524 h 4524"/>
                        <a:gd name="connsiteX95" fmla="*/ 0 w 6667"/>
                        <a:gd name="connsiteY95" fmla="*/ 4524 h 4524"/>
                        <a:gd name="connsiteX96" fmla="*/ 0 w 6667"/>
                        <a:gd name="connsiteY96" fmla="*/ 4524 h 4524"/>
                        <a:gd name="connsiteX97" fmla="*/ 0 w 6667"/>
                        <a:gd name="connsiteY97" fmla="*/ 4524 h 4524"/>
                        <a:gd name="connsiteX98" fmla="*/ 0 w 6667"/>
                        <a:gd name="connsiteY98" fmla="*/ 4524 h 4524"/>
                        <a:gd name="connsiteX99" fmla="*/ 953 w 6667"/>
                        <a:gd name="connsiteY99" fmla="*/ 3572 h 4524"/>
                        <a:gd name="connsiteX100" fmla="*/ 953 w 6667"/>
                        <a:gd name="connsiteY100" fmla="*/ 3572 h 4524"/>
                        <a:gd name="connsiteX101" fmla="*/ 953 w 6667"/>
                        <a:gd name="connsiteY101" fmla="*/ 3572 h 4524"/>
                        <a:gd name="connsiteX102" fmla="*/ 953 w 6667"/>
                        <a:gd name="connsiteY102" fmla="*/ 3572 h 4524"/>
                        <a:gd name="connsiteX103" fmla="*/ 953 w 6667"/>
                        <a:gd name="connsiteY103" fmla="*/ 3572 h 4524"/>
                        <a:gd name="connsiteX104" fmla="*/ 5715 w 6667"/>
                        <a:gd name="connsiteY104" fmla="*/ 714 h 4524"/>
                        <a:gd name="connsiteX105" fmla="*/ 5715 w 6667"/>
                        <a:gd name="connsiteY105" fmla="*/ 714 h 4524"/>
                        <a:gd name="connsiteX106" fmla="*/ 5715 w 6667"/>
                        <a:gd name="connsiteY106" fmla="*/ 714 h 4524"/>
                        <a:gd name="connsiteX107" fmla="*/ 5715 w 6667"/>
                        <a:gd name="connsiteY107" fmla="*/ 714 h 4524"/>
                        <a:gd name="connsiteX108" fmla="*/ 5715 w 6667"/>
                        <a:gd name="connsiteY108" fmla="*/ 714 h 4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667" h="4524">
                          <a:moveTo>
                            <a:pt x="6668" y="714"/>
                          </a:move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6668" y="714"/>
                            <a:pt x="6668" y="714"/>
                            <a:pt x="6668" y="714"/>
                          </a:cubicBezTo>
                          <a:cubicBezTo>
                            <a:pt x="5715" y="714"/>
                            <a:pt x="5715" y="714"/>
                            <a:pt x="6668" y="714"/>
                          </a:cubicBezTo>
                          <a:cubicBezTo>
                            <a:pt x="5715" y="714"/>
                            <a:pt x="5715" y="714"/>
                            <a:pt x="6668" y="714"/>
                          </a:cubicBezTo>
                          <a:cubicBezTo>
                            <a:pt x="5715" y="714"/>
                            <a:pt x="5715" y="714"/>
                            <a:pt x="6668" y="714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lnTo>
                            <a:pt x="2858" y="1667"/>
                          </a:ln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4763" y="1667"/>
                            <a:pt x="4763" y="714"/>
                          </a:cubicBezTo>
                          <a:cubicBezTo>
                            <a:pt x="5715" y="714"/>
                            <a:pt x="5715" y="714"/>
                            <a:pt x="6668" y="714"/>
                          </a:cubicBezTo>
                          <a:cubicBezTo>
                            <a:pt x="5715" y="-238"/>
                            <a:pt x="5715" y="-238"/>
                            <a:pt x="6668" y="714"/>
                          </a:cubicBezTo>
                          <a:cubicBezTo>
                            <a:pt x="5715" y="-238"/>
                            <a:pt x="6668" y="-238"/>
                            <a:pt x="6668" y="714"/>
                          </a:cubicBezTo>
                          <a:lnTo>
                            <a:pt x="6668" y="714"/>
                          </a:lnTo>
                          <a:lnTo>
                            <a:pt x="6668" y="714"/>
                          </a:lnTo>
                          <a:close/>
                          <a:moveTo>
                            <a:pt x="0" y="4524"/>
                          </a:moveTo>
                          <a:cubicBezTo>
                            <a:pt x="0" y="4524"/>
                            <a:pt x="0" y="4524"/>
                            <a:pt x="0" y="4524"/>
                          </a:cubicBezTo>
                          <a:cubicBezTo>
                            <a:pt x="0" y="4524"/>
                            <a:pt x="0" y="4524"/>
                            <a:pt x="0" y="4524"/>
                          </a:cubicBezTo>
                          <a:cubicBezTo>
                            <a:pt x="0" y="4524"/>
                            <a:pt x="0" y="4524"/>
                            <a:pt x="0" y="4524"/>
                          </a:cubicBezTo>
                          <a:cubicBezTo>
                            <a:pt x="0" y="4524"/>
                            <a:pt x="0" y="4524"/>
                            <a:pt x="0" y="4524"/>
                          </a:cubicBezTo>
                          <a:close/>
                          <a:moveTo>
                            <a:pt x="953" y="3572"/>
                          </a:moveTo>
                          <a:cubicBezTo>
                            <a:pt x="953" y="3572"/>
                            <a:pt x="953" y="3572"/>
                            <a:pt x="953" y="3572"/>
                          </a:cubicBezTo>
                          <a:cubicBezTo>
                            <a:pt x="953" y="3572"/>
                            <a:pt x="953" y="3572"/>
                            <a:pt x="953" y="3572"/>
                          </a:cubicBezTo>
                          <a:cubicBezTo>
                            <a:pt x="953" y="3572"/>
                            <a:pt x="953" y="3572"/>
                            <a:pt x="953" y="3572"/>
                          </a:cubicBezTo>
                          <a:cubicBezTo>
                            <a:pt x="953" y="3572"/>
                            <a:pt x="953" y="3572"/>
                            <a:pt x="953" y="3572"/>
                          </a:cubicBezTo>
                          <a:close/>
                          <a:moveTo>
                            <a:pt x="5715" y="714"/>
                          </a:move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4" name="任意多边形: 形状 2057"/>
                    <p:cNvSpPr/>
                    <p:nvPr/>
                  </p:nvSpPr>
                  <p:spPr>
                    <a:xfrm>
                      <a:off x="4440554" y="35823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5" name="任意多边形: 形状 2058"/>
                    <p:cNvSpPr/>
                    <p:nvPr/>
                  </p:nvSpPr>
                  <p:spPr>
                    <a:xfrm>
                      <a:off x="4439602" y="3581399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952 w 952"/>
                        <a:gd name="connsiteY8" fmla="*/ 0 h 714"/>
                        <a:gd name="connsiteX9" fmla="*/ 0 w 952"/>
                        <a:gd name="connsiteY9" fmla="*/ 0 h 714"/>
                        <a:gd name="connsiteX10" fmla="*/ 0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cubicBezTo>
                            <a:pt x="0" y="953"/>
                            <a:pt x="0" y="953"/>
                            <a:pt x="952" y="0"/>
                          </a:cubicBezTo>
                          <a:cubicBezTo>
                            <a:pt x="0" y="953"/>
                            <a:pt x="0" y="953"/>
                            <a:pt x="952" y="0"/>
                          </a:cubicBezTo>
                          <a:cubicBezTo>
                            <a:pt x="0" y="953"/>
                            <a:pt x="952" y="953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953"/>
                            <a:pt x="952" y="953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76" name="图形 2"/>
                  <p:cNvGrpSpPr/>
                  <p:nvPr/>
                </p:nvGrpSpPr>
                <p:grpSpPr>
                  <a:xfrm>
                    <a:off x="4447222" y="3571160"/>
                    <a:ext cx="6667" cy="6191"/>
                    <a:chOff x="4447222" y="3571160"/>
                    <a:chExt cx="6667" cy="6191"/>
                  </a:xfrm>
                  <a:solidFill>
                    <a:srgbClr val="CC213E"/>
                  </a:solidFill>
                </p:grpSpPr>
                <p:sp>
                  <p:nvSpPr>
                    <p:cNvPr id="2177" name="任意多边形: 形状 2060"/>
                    <p:cNvSpPr/>
                    <p:nvPr/>
                  </p:nvSpPr>
                  <p:spPr>
                    <a:xfrm>
                      <a:off x="4447222" y="35766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8" name="任意多边形: 形状 2061"/>
                    <p:cNvSpPr/>
                    <p:nvPr/>
                  </p:nvSpPr>
                  <p:spPr>
                    <a:xfrm>
                      <a:off x="4448175" y="3571160"/>
                      <a:ext cx="5714" cy="5476"/>
                    </a:xfrm>
                    <a:custGeom>
                      <a:avLst/>
                      <a:gdLst>
                        <a:gd name="connsiteX0" fmla="*/ 5715 w 5714"/>
                        <a:gd name="connsiteY0" fmla="*/ 714 h 5476"/>
                        <a:gd name="connsiteX1" fmla="*/ 5715 w 5714"/>
                        <a:gd name="connsiteY1" fmla="*/ 714 h 5476"/>
                        <a:gd name="connsiteX2" fmla="*/ 5715 w 5714"/>
                        <a:gd name="connsiteY2" fmla="*/ 714 h 5476"/>
                        <a:gd name="connsiteX3" fmla="*/ 5715 w 5714"/>
                        <a:gd name="connsiteY3" fmla="*/ 714 h 5476"/>
                        <a:gd name="connsiteX4" fmla="*/ 5715 w 5714"/>
                        <a:gd name="connsiteY4" fmla="*/ 714 h 5476"/>
                        <a:gd name="connsiteX5" fmla="*/ 5715 w 5714"/>
                        <a:gd name="connsiteY5" fmla="*/ 714 h 5476"/>
                        <a:gd name="connsiteX6" fmla="*/ 5715 w 5714"/>
                        <a:gd name="connsiteY6" fmla="*/ 714 h 5476"/>
                        <a:gd name="connsiteX7" fmla="*/ 4763 w 5714"/>
                        <a:gd name="connsiteY7" fmla="*/ 1667 h 5476"/>
                        <a:gd name="connsiteX8" fmla="*/ 4763 w 5714"/>
                        <a:gd name="connsiteY8" fmla="*/ 1667 h 5476"/>
                        <a:gd name="connsiteX9" fmla="*/ 4763 w 5714"/>
                        <a:gd name="connsiteY9" fmla="*/ 1667 h 5476"/>
                        <a:gd name="connsiteX10" fmla="*/ 4763 w 5714"/>
                        <a:gd name="connsiteY10" fmla="*/ 1667 h 5476"/>
                        <a:gd name="connsiteX11" fmla="*/ 4763 w 5714"/>
                        <a:gd name="connsiteY11" fmla="*/ 1667 h 5476"/>
                        <a:gd name="connsiteX12" fmla="*/ 4763 w 5714"/>
                        <a:gd name="connsiteY12" fmla="*/ 1667 h 5476"/>
                        <a:gd name="connsiteX13" fmla="*/ 4763 w 5714"/>
                        <a:gd name="connsiteY13" fmla="*/ 1667 h 5476"/>
                        <a:gd name="connsiteX14" fmla="*/ 4763 w 5714"/>
                        <a:gd name="connsiteY14" fmla="*/ 1667 h 5476"/>
                        <a:gd name="connsiteX15" fmla="*/ 4763 w 5714"/>
                        <a:gd name="connsiteY15" fmla="*/ 1667 h 5476"/>
                        <a:gd name="connsiteX16" fmla="*/ 4763 w 5714"/>
                        <a:gd name="connsiteY16" fmla="*/ 1667 h 5476"/>
                        <a:gd name="connsiteX17" fmla="*/ 4763 w 5714"/>
                        <a:gd name="connsiteY17" fmla="*/ 1667 h 5476"/>
                        <a:gd name="connsiteX18" fmla="*/ 4763 w 5714"/>
                        <a:gd name="connsiteY18" fmla="*/ 1667 h 5476"/>
                        <a:gd name="connsiteX19" fmla="*/ 4763 w 5714"/>
                        <a:gd name="connsiteY19" fmla="*/ 1667 h 5476"/>
                        <a:gd name="connsiteX20" fmla="*/ 4763 w 5714"/>
                        <a:gd name="connsiteY20" fmla="*/ 1667 h 5476"/>
                        <a:gd name="connsiteX21" fmla="*/ 4763 w 5714"/>
                        <a:gd name="connsiteY21" fmla="*/ 1667 h 5476"/>
                        <a:gd name="connsiteX22" fmla="*/ 4763 w 5714"/>
                        <a:gd name="connsiteY22" fmla="*/ 1667 h 5476"/>
                        <a:gd name="connsiteX23" fmla="*/ 4763 w 5714"/>
                        <a:gd name="connsiteY23" fmla="*/ 1667 h 5476"/>
                        <a:gd name="connsiteX24" fmla="*/ 4763 w 5714"/>
                        <a:gd name="connsiteY24" fmla="*/ 1667 h 5476"/>
                        <a:gd name="connsiteX25" fmla="*/ 4763 w 5714"/>
                        <a:gd name="connsiteY25" fmla="*/ 1667 h 5476"/>
                        <a:gd name="connsiteX26" fmla="*/ 4763 w 5714"/>
                        <a:gd name="connsiteY26" fmla="*/ 1667 h 5476"/>
                        <a:gd name="connsiteX27" fmla="*/ 4763 w 5714"/>
                        <a:gd name="connsiteY27" fmla="*/ 1667 h 5476"/>
                        <a:gd name="connsiteX28" fmla="*/ 4763 w 5714"/>
                        <a:gd name="connsiteY28" fmla="*/ 1667 h 5476"/>
                        <a:gd name="connsiteX29" fmla="*/ 4763 w 5714"/>
                        <a:gd name="connsiteY29" fmla="*/ 1667 h 5476"/>
                        <a:gd name="connsiteX30" fmla="*/ 4763 w 5714"/>
                        <a:gd name="connsiteY30" fmla="*/ 1667 h 5476"/>
                        <a:gd name="connsiteX31" fmla="*/ 4763 w 5714"/>
                        <a:gd name="connsiteY31" fmla="*/ 1667 h 5476"/>
                        <a:gd name="connsiteX32" fmla="*/ 3810 w 5714"/>
                        <a:gd name="connsiteY32" fmla="*/ 1667 h 5476"/>
                        <a:gd name="connsiteX33" fmla="*/ 3810 w 5714"/>
                        <a:gd name="connsiteY33" fmla="*/ 1667 h 5476"/>
                        <a:gd name="connsiteX34" fmla="*/ 3810 w 5714"/>
                        <a:gd name="connsiteY34" fmla="*/ 1667 h 5476"/>
                        <a:gd name="connsiteX35" fmla="*/ 2858 w 5714"/>
                        <a:gd name="connsiteY35" fmla="*/ 1667 h 5476"/>
                        <a:gd name="connsiteX36" fmla="*/ 2858 w 5714"/>
                        <a:gd name="connsiteY36" fmla="*/ 1667 h 5476"/>
                        <a:gd name="connsiteX37" fmla="*/ 2858 w 5714"/>
                        <a:gd name="connsiteY37" fmla="*/ 1667 h 5476"/>
                        <a:gd name="connsiteX38" fmla="*/ 2858 w 5714"/>
                        <a:gd name="connsiteY38" fmla="*/ 1667 h 5476"/>
                        <a:gd name="connsiteX39" fmla="*/ 2858 w 5714"/>
                        <a:gd name="connsiteY39" fmla="*/ 1667 h 5476"/>
                        <a:gd name="connsiteX40" fmla="*/ 2858 w 5714"/>
                        <a:gd name="connsiteY40" fmla="*/ 1667 h 5476"/>
                        <a:gd name="connsiteX41" fmla="*/ 2858 w 5714"/>
                        <a:gd name="connsiteY41" fmla="*/ 1667 h 5476"/>
                        <a:gd name="connsiteX42" fmla="*/ 2858 w 5714"/>
                        <a:gd name="connsiteY42" fmla="*/ 1667 h 5476"/>
                        <a:gd name="connsiteX43" fmla="*/ 2858 w 5714"/>
                        <a:gd name="connsiteY43" fmla="*/ 1667 h 5476"/>
                        <a:gd name="connsiteX44" fmla="*/ 2858 w 5714"/>
                        <a:gd name="connsiteY44" fmla="*/ 1667 h 5476"/>
                        <a:gd name="connsiteX45" fmla="*/ 2858 w 5714"/>
                        <a:gd name="connsiteY45" fmla="*/ 1667 h 5476"/>
                        <a:gd name="connsiteX46" fmla="*/ 2858 w 5714"/>
                        <a:gd name="connsiteY46" fmla="*/ 1667 h 5476"/>
                        <a:gd name="connsiteX47" fmla="*/ 1905 w 5714"/>
                        <a:gd name="connsiteY47" fmla="*/ 1667 h 5476"/>
                        <a:gd name="connsiteX48" fmla="*/ 1905 w 5714"/>
                        <a:gd name="connsiteY48" fmla="*/ 1667 h 5476"/>
                        <a:gd name="connsiteX49" fmla="*/ 1905 w 5714"/>
                        <a:gd name="connsiteY49" fmla="*/ 1667 h 5476"/>
                        <a:gd name="connsiteX50" fmla="*/ 1905 w 5714"/>
                        <a:gd name="connsiteY50" fmla="*/ 1667 h 5476"/>
                        <a:gd name="connsiteX51" fmla="*/ 1905 w 5714"/>
                        <a:gd name="connsiteY51" fmla="*/ 1667 h 5476"/>
                        <a:gd name="connsiteX52" fmla="*/ 1905 w 5714"/>
                        <a:gd name="connsiteY52" fmla="*/ 1667 h 5476"/>
                        <a:gd name="connsiteX53" fmla="*/ 1905 w 5714"/>
                        <a:gd name="connsiteY53" fmla="*/ 1667 h 5476"/>
                        <a:gd name="connsiteX54" fmla="*/ 1905 w 5714"/>
                        <a:gd name="connsiteY54" fmla="*/ 1667 h 5476"/>
                        <a:gd name="connsiteX55" fmla="*/ 1905 w 5714"/>
                        <a:gd name="connsiteY55" fmla="*/ 1667 h 5476"/>
                        <a:gd name="connsiteX56" fmla="*/ 1905 w 5714"/>
                        <a:gd name="connsiteY56" fmla="*/ 1667 h 5476"/>
                        <a:gd name="connsiteX57" fmla="*/ 1905 w 5714"/>
                        <a:gd name="connsiteY57" fmla="*/ 1667 h 5476"/>
                        <a:gd name="connsiteX58" fmla="*/ 2858 w 5714"/>
                        <a:gd name="connsiteY58" fmla="*/ 1667 h 5476"/>
                        <a:gd name="connsiteX59" fmla="*/ 2858 w 5714"/>
                        <a:gd name="connsiteY59" fmla="*/ 1667 h 5476"/>
                        <a:gd name="connsiteX60" fmla="*/ 2858 w 5714"/>
                        <a:gd name="connsiteY60" fmla="*/ 1667 h 5476"/>
                        <a:gd name="connsiteX61" fmla="*/ 2858 w 5714"/>
                        <a:gd name="connsiteY61" fmla="*/ 1667 h 5476"/>
                        <a:gd name="connsiteX62" fmla="*/ 2858 w 5714"/>
                        <a:gd name="connsiteY62" fmla="*/ 1667 h 5476"/>
                        <a:gd name="connsiteX63" fmla="*/ 3810 w 5714"/>
                        <a:gd name="connsiteY63" fmla="*/ 1667 h 5476"/>
                        <a:gd name="connsiteX64" fmla="*/ 3810 w 5714"/>
                        <a:gd name="connsiteY64" fmla="*/ 1667 h 5476"/>
                        <a:gd name="connsiteX65" fmla="*/ 3810 w 5714"/>
                        <a:gd name="connsiteY65" fmla="*/ 1667 h 5476"/>
                        <a:gd name="connsiteX66" fmla="*/ 3810 w 5714"/>
                        <a:gd name="connsiteY66" fmla="*/ 1667 h 5476"/>
                        <a:gd name="connsiteX67" fmla="*/ 3810 w 5714"/>
                        <a:gd name="connsiteY67" fmla="*/ 1667 h 5476"/>
                        <a:gd name="connsiteX68" fmla="*/ 3810 w 5714"/>
                        <a:gd name="connsiteY68" fmla="*/ 1667 h 5476"/>
                        <a:gd name="connsiteX69" fmla="*/ 3810 w 5714"/>
                        <a:gd name="connsiteY69" fmla="*/ 1667 h 5476"/>
                        <a:gd name="connsiteX70" fmla="*/ 3810 w 5714"/>
                        <a:gd name="connsiteY70" fmla="*/ 1667 h 5476"/>
                        <a:gd name="connsiteX71" fmla="*/ 3810 w 5714"/>
                        <a:gd name="connsiteY71" fmla="*/ 1667 h 5476"/>
                        <a:gd name="connsiteX72" fmla="*/ 3810 w 5714"/>
                        <a:gd name="connsiteY72" fmla="*/ 1667 h 5476"/>
                        <a:gd name="connsiteX73" fmla="*/ 3810 w 5714"/>
                        <a:gd name="connsiteY73" fmla="*/ 1667 h 5476"/>
                        <a:gd name="connsiteX74" fmla="*/ 3810 w 5714"/>
                        <a:gd name="connsiteY74" fmla="*/ 1667 h 5476"/>
                        <a:gd name="connsiteX75" fmla="*/ 3810 w 5714"/>
                        <a:gd name="connsiteY75" fmla="*/ 1667 h 5476"/>
                        <a:gd name="connsiteX76" fmla="*/ 3810 w 5714"/>
                        <a:gd name="connsiteY76" fmla="*/ 1667 h 5476"/>
                        <a:gd name="connsiteX77" fmla="*/ 3810 w 5714"/>
                        <a:gd name="connsiteY77" fmla="*/ 1667 h 5476"/>
                        <a:gd name="connsiteX78" fmla="*/ 3810 w 5714"/>
                        <a:gd name="connsiteY78" fmla="*/ 1667 h 5476"/>
                        <a:gd name="connsiteX79" fmla="*/ 3810 w 5714"/>
                        <a:gd name="connsiteY79" fmla="*/ 1667 h 5476"/>
                        <a:gd name="connsiteX80" fmla="*/ 3810 w 5714"/>
                        <a:gd name="connsiteY80" fmla="*/ 1667 h 5476"/>
                        <a:gd name="connsiteX81" fmla="*/ 3810 w 5714"/>
                        <a:gd name="connsiteY81" fmla="*/ 1667 h 5476"/>
                        <a:gd name="connsiteX82" fmla="*/ 3810 w 5714"/>
                        <a:gd name="connsiteY82" fmla="*/ 1667 h 5476"/>
                        <a:gd name="connsiteX83" fmla="*/ 3810 w 5714"/>
                        <a:gd name="connsiteY83" fmla="*/ 1667 h 5476"/>
                        <a:gd name="connsiteX84" fmla="*/ 3810 w 5714"/>
                        <a:gd name="connsiteY84" fmla="*/ 1667 h 5476"/>
                        <a:gd name="connsiteX85" fmla="*/ 3810 w 5714"/>
                        <a:gd name="connsiteY85" fmla="*/ 1667 h 5476"/>
                        <a:gd name="connsiteX86" fmla="*/ 3810 w 5714"/>
                        <a:gd name="connsiteY86" fmla="*/ 1667 h 5476"/>
                        <a:gd name="connsiteX87" fmla="*/ 3810 w 5714"/>
                        <a:gd name="connsiteY87" fmla="*/ 1667 h 5476"/>
                        <a:gd name="connsiteX88" fmla="*/ 4763 w 5714"/>
                        <a:gd name="connsiteY88" fmla="*/ 714 h 5476"/>
                        <a:gd name="connsiteX89" fmla="*/ 5715 w 5714"/>
                        <a:gd name="connsiteY89" fmla="*/ 714 h 5476"/>
                        <a:gd name="connsiteX90" fmla="*/ 5715 w 5714"/>
                        <a:gd name="connsiteY90" fmla="*/ 714 h 5476"/>
                        <a:gd name="connsiteX91" fmla="*/ 5715 w 5714"/>
                        <a:gd name="connsiteY91" fmla="*/ 714 h 5476"/>
                        <a:gd name="connsiteX92" fmla="*/ 5715 w 5714"/>
                        <a:gd name="connsiteY92" fmla="*/ 714 h 5476"/>
                        <a:gd name="connsiteX93" fmla="*/ 5715 w 5714"/>
                        <a:gd name="connsiteY93" fmla="*/ 714 h 5476"/>
                        <a:gd name="connsiteX94" fmla="*/ 0 w 5714"/>
                        <a:gd name="connsiteY94" fmla="*/ 5477 h 5476"/>
                        <a:gd name="connsiteX95" fmla="*/ 0 w 5714"/>
                        <a:gd name="connsiteY95" fmla="*/ 5477 h 5476"/>
                        <a:gd name="connsiteX96" fmla="*/ 0 w 5714"/>
                        <a:gd name="connsiteY96" fmla="*/ 5477 h 5476"/>
                        <a:gd name="connsiteX97" fmla="*/ 0 w 5714"/>
                        <a:gd name="connsiteY97" fmla="*/ 5477 h 5476"/>
                        <a:gd name="connsiteX98" fmla="*/ 0 w 5714"/>
                        <a:gd name="connsiteY98" fmla="*/ 5477 h 5476"/>
                        <a:gd name="connsiteX99" fmla="*/ 952 w 5714"/>
                        <a:gd name="connsiteY99" fmla="*/ 4524 h 5476"/>
                        <a:gd name="connsiteX100" fmla="*/ 952 w 5714"/>
                        <a:gd name="connsiteY100" fmla="*/ 4524 h 5476"/>
                        <a:gd name="connsiteX101" fmla="*/ 952 w 5714"/>
                        <a:gd name="connsiteY101" fmla="*/ 4524 h 5476"/>
                        <a:gd name="connsiteX102" fmla="*/ 952 w 5714"/>
                        <a:gd name="connsiteY102" fmla="*/ 4524 h 5476"/>
                        <a:gd name="connsiteX103" fmla="*/ 952 w 5714"/>
                        <a:gd name="connsiteY103" fmla="*/ 4524 h 5476"/>
                        <a:gd name="connsiteX104" fmla="*/ 5715 w 5714"/>
                        <a:gd name="connsiteY104" fmla="*/ 714 h 5476"/>
                        <a:gd name="connsiteX105" fmla="*/ 5715 w 5714"/>
                        <a:gd name="connsiteY105" fmla="*/ 714 h 5476"/>
                        <a:gd name="connsiteX106" fmla="*/ 5715 w 5714"/>
                        <a:gd name="connsiteY106" fmla="*/ 714 h 5476"/>
                        <a:gd name="connsiteX107" fmla="*/ 5715 w 5714"/>
                        <a:gd name="connsiteY107" fmla="*/ 714 h 5476"/>
                        <a:gd name="connsiteX108" fmla="*/ 5715 w 5714"/>
                        <a:gd name="connsiteY108" fmla="*/ 714 h 5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5714" h="5476">
                          <a:moveTo>
                            <a:pt x="5715" y="714"/>
                          </a:move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1667"/>
                            <a:pt x="5715" y="1667"/>
                            <a:pt x="5715" y="714"/>
                          </a:cubicBezTo>
                          <a:cubicBezTo>
                            <a:pt x="5715" y="1667"/>
                            <a:pt x="5715" y="1667"/>
                            <a:pt x="5715" y="714"/>
                          </a:cubicBezTo>
                          <a:cubicBezTo>
                            <a:pt x="5715" y="1667"/>
                            <a:pt x="5715" y="1667"/>
                            <a:pt x="5715" y="714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lnTo>
                            <a:pt x="2858" y="1667"/>
                          </a:ln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2858" y="1667"/>
                          </a:cubicBezTo>
                          <a:cubicBezTo>
                            <a:pt x="2858" y="1667"/>
                            <a:pt x="2858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4763" y="1667"/>
                            <a:pt x="4763" y="714"/>
                          </a:cubicBezTo>
                          <a:cubicBezTo>
                            <a:pt x="4763" y="714"/>
                            <a:pt x="4763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-238"/>
                            <a:pt x="5715" y="-238"/>
                            <a:pt x="5715" y="714"/>
                          </a:cubicBezTo>
                          <a:lnTo>
                            <a:pt x="5715" y="714"/>
                          </a:lnTo>
                          <a:lnTo>
                            <a:pt x="5715" y="714"/>
                          </a:lnTo>
                          <a:close/>
                          <a:moveTo>
                            <a:pt x="0" y="5477"/>
                          </a:move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lose/>
                          <a:moveTo>
                            <a:pt x="952" y="4524"/>
                          </a:move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lose/>
                          <a:moveTo>
                            <a:pt x="5715" y="714"/>
                          </a:move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ubicBezTo>
                            <a:pt x="5715" y="714"/>
                            <a:pt x="5715" y="714"/>
                            <a:pt x="5715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79" name="任意多边形: 形状 2062"/>
                    <p:cNvSpPr/>
                    <p:nvPr/>
                  </p:nvSpPr>
                  <p:spPr>
                    <a:xfrm>
                      <a:off x="4448175" y="357663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0" name="任意多边形: 形状 2063"/>
                    <p:cNvSpPr/>
                    <p:nvPr/>
                  </p:nvSpPr>
                  <p:spPr>
                    <a:xfrm>
                      <a:off x="4447222" y="3576637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0 w 952"/>
                        <a:gd name="connsiteY8" fmla="*/ 0 h 714"/>
                        <a:gd name="connsiteX9" fmla="*/ 0 w 952"/>
                        <a:gd name="connsiteY9" fmla="*/ 0 h 714"/>
                        <a:gd name="connsiteX10" fmla="*/ 0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cubicBezTo>
                            <a:pt x="0" y="953"/>
                            <a:pt x="0" y="953"/>
                            <a:pt x="952" y="0"/>
                          </a:cubicBezTo>
                          <a:cubicBezTo>
                            <a:pt x="0" y="953"/>
                            <a:pt x="0" y="953"/>
                            <a:pt x="952" y="0"/>
                          </a:cubicBezTo>
                          <a:cubicBezTo>
                            <a:pt x="952" y="953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81" name="图形 2"/>
                  <p:cNvGrpSpPr/>
                  <p:nvPr/>
                </p:nvGrpSpPr>
                <p:grpSpPr>
                  <a:xfrm>
                    <a:off x="4453889" y="3565207"/>
                    <a:ext cx="6667" cy="6429"/>
                    <a:chOff x="4453889" y="3565207"/>
                    <a:chExt cx="6667" cy="6429"/>
                  </a:xfrm>
                  <a:solidFill>
                    <a:srgbClr val="CC213E"/>
                  </a:solidFill>
                </p:grpSpPr>
                <p:sp>
                  <p:nvSpPr>
                    <p:cNvPr id="2182" name="任意多边形: 形状 2065"/>
                    <p:cNvSpPr/>
                    <p:nvPr/>
                  </p:nvSpPr>
                  <p:spPr>
                    <a:xfrm>
                      <a:off x="4453889" y="357092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3" name="任意多边形: 形状 2066"/>
                    <p:cNvSpPr/>
                    <p:nvPr/>
                  </p:nvSpPr>
                  <p:spPr>
                    <a:xfrm>
                      <a:off x="4454842" y="3565207"/>
                      <a:ext cx="5715" cy="5714"/>
                    </a:xfrm>
                    <a:custGeom>
                      <a:avLst/>
                      <a:gdLst>
                        <a:gd name="connsiteX0" fmla="*/ 5715 w 5715"/>
                        <a:gd name="connsiteY0" fmla="*/ 0 h 5714"/>
                        <a:gd name="connsiteX1" fmla="*/ 5715 w 5715"/>
                        <a:gd name="connsiteY1" fmla="*/ 0 h 5714"/>
                        <a:gd name="connsiteX2" fmla="*/ 5715 w 5715"/>
                        <a:gd name="connsiteY2" fmla="*/ 0 h 5714"/>
                        <a:gd name="connsiteX3" fmla="*/ 5715 w 5715"/>
                        <a:gd name="connsiteY3" fmla="*/ 0 h 5714"/>
                        <a:gd name="connsiteX4" fmla="*/ 5715 w 5715"/>
                        <a:gd name="connsiteY4" fmla="*/ 0 h 5714"/>
                        <a:gd name="connsiteX5" fmla="*/ 5715 w 5715"/>
                        <a:gd name="connsiteY5" fmla="*/ 0 h 5714"/>
                        <a:gd name="connsiteX6" fmla="*/ 4763 w 5715"/>
                        <a:gd name="connsiteY6" fmla="*/ 952 h 5714"/>
                        <a:gd name="connsiteX7" fmla="*/ 4763 w 5715"/>
                        <a:gd name="connsiteY7" fmla="*/ 952 h 5714"/>
                        <a:gd name="connsiteX8" fmla="*/ 4763 w 5715"/>
                        <a:gd name="connsiteY8" fmla="*/ 952 h 5714"/>
                        <a:gd name="connsiteX9" fmla="*/ 4763 w 5715"/>
                        <a:gd name="connsiteY9" fmla="*/ 952 h 5714"/>
                        <a:gd name="connsiteX10" fmla="*/ 4763 w 5715"/>
                        <a:gd name="connsiteY10" fmla="*/ 952 h 5714"/>
                        <a:gd name="connsiteX11" fmla="*/ 4763 w 5715"/>
                        <a:gd name="connsiteY11" fmla="*/ 952 h 5714"/>
                        <a:gd name="connsiteX12" fmla="*/ 4763 w 5715"/>
                        <a:gd name="connsiteY12" fmla="*/ 952 h 5714"/>
                        <a:gd name="connsiteX13" fmla="*/ 4763 w 5715"/>
                        <a:gd name="connsiteY13" fmla="*/ 952 h 5714"/>
                        <a:gd name="connsiteX14" fmla="*/ 4763 w 5715"/>
                        <a:gd name="connsiteY14" fmla="*/ 952 h 5714"/>
                        <a:gd name="connsiteX15" fmla="*/ 4763 w 5715"/>
                        <a:gd name="connsiteY15" fmla="*/ 952 h 5714"/>
                        <a:gd name="connsiteX16" fmla="*/ 4763 w 5715"/>
                        <a:gd name="connsiteY16" fmla="*/ 952 h 5714"/>
                        <a:gd name="connsiteX17" fmla="*/ 4763 w 5715"/>
                        <a:gd name="connsiteY17" fmla="*/ 952 h 5714"/>
                        <a:gd name="connsiteX18" fmla="*/ 4763 w 5715"/>
                        <a:gd name="connsiteY18" fmla="*/ 952 h 5714"/>
                        <a:gd name="connsiteX19" fmla="*/ 4763 w 5715"/>
                        <a:gd name="connsiteY19" fmla="*/ 952 h 5714"/>
                        <a:gd name="connsiteX20" fmla="*/ 4763 w 5715"/>
                        <a:gd name="connsiteY20" fmla="*/ 952 h 5714"/>
                        <a:gd name="connsiteX21" fmla="*/ 4763 w 5715"/>
                        <a:gd name="connsiteY21" fmla="*/ 952 h 5714"/>
                        <a:gd name="connsiteX22" fmla="*/ 4763 w 5715"/>
                        <a:gd name="connsiteY22" fmla="*/ 952 h 5714"/>
                        <a:gd name="connsiteX23" fmla="*/ 4763 w 5715"/>
                        <a:gd name="connsiteY23" fmla="*/ 952 h 5714"/>
                        <a:gd name="connsiteX24" fmla="*/ 4763 w 5715"/>
                        <a:gd name="connsiteY24" fmla="*/ 952 h 5714"/>
                        <a:gd name="connsiteX25" fmla="*/ 4763 w 5715"/>
                        <a:gd name="connsiteY25" fmla="*/ 952 h 5714"/>
                        <a:gd name="connsiteX26" fmla="*/ 4763 w 5715"/>
                        <a:gd name="connsiteY26" fmla="*/ 952 h 5714"/>
                        <a:gd name="connsiteX27" fmla="*/ 4763 w 5715"/>
                        <a:gd name="connsiteY27" fmla="*/ 952 h 5714"/>
                        <a:gd name="connsiteX28" fmla="*/ 4763 w 5715"/>
                        <a:gd name="connsiteY28" fmla="*/ 952 h 5714"/>
                        <a:gd name="connsiteX29" fmla="*/ 4763 w 5715"/>
                        <a:gd name="connsiteY29" fmla="*/ 952 h 5714"/>
                        <a:gd name="connsiteX30" fmla="*/ 4763 w 5715"/>
                        <a:gd name="connsiteY30" fmla="*/ 952 h 5714"/>
                        <a:gd name="connsiteX31" fmla="*/ 4763 w 5715"/>
                        <a:gd name="connsiteY31" fmla="*/ 952 h 5714"/>
                        <a:gd name="connsiteX32" fmla="*/ 3810 w 5715"/>
                        <a:gd name="connsiteY32" fmla="*/ 952 h 5714"/>
                        <a:gd name="connsiteX33" fmla="*/ 3810 w 5715"/>
                        <a:gd name="connsiteY33" fmla="*/ 952 h 5714"/>
                        <a:gd name="connsiteX34" fmla="*/ 3810 w 5715"/>
                        <a:gd name="connsiteY34" fmla="*/ 952 h 5714"/>
                        <a:gd name="connsiteX35" fmla="*/ 2858 w 5715"/>
                        <a:gd name="connsiteY35" fmla="*/ 952 h 5714"/>
                        <a:gd name="connsiteX36" fmla="*/ 2858 w 5715"/>
                        <a:gd name="connsiteY36" fmla="*/ 952 h 5714"/>
                        <a:gd name="connsiteX37" fmla="*/ 2858 w 5715"/>
                        <a:gd name="connsiteY37" fmla="*/ 952 h 5714"/>
                        <a:gd name="connsiteX38" fmla="*/ 2858 w 5715"/>
                        <a:gd name="connsiteY38" fmla="*/ 952 h 5714"/>
                        <a:gd name="connsiteX39" fmla="*/ 2858 w 5715"/>
                        <a:gd name="connsiteY39" fmla="*/ 952 h 5714"/>
                        <a:gd name="connsiteX40" fmla="*/ 2858 w 5715"/>
                        <a:gd name="connsiteY40" fmla="*/ 952 h 5714"/>
                        <a:gd name="connsiteX41" fmla="*/ 2858 w 5715"/>
                        <a:gd name="connsiteY41" fmla="*/ 952 h 5714"/>
                        <a:gd name="connsiteX42" fmla="*/ 2858 w 5715"/>
                        <a:gd name="connsiteY42" fmla="*/ 952 h 5714"/>
                        <a:gd name="connsiteX43" fmla="*/ 2858 w 5715"/>
                        <a:gd name="connsiteY43" fmla="*/ 952 h 5714"/>
                        <a:gd name="connsiteX44" fmla="*/ 2858 w 5715"/>
                        <a:gd name="connsiteY44" fmla="*/ 952 h 5714"/>
                        <a:gd name="connsiteX45" fmla="*/ 2858 w 5715"/>
                        <a:gd name="connsiteY45" fmla="*/ 952 h 5714"/>
                        <a:gd name="connsiteX46" fmla="*/ 2858 w 5715"/>
                        <a:gd name="connsiteY46" fmla="*/ 952 h 5714"/>
                        <a:gd name="connsiteX47" fmla="*/ 1905 w 5715"/>
                        <a:gd name="connsiteY47" fmla="*/ 952 h 5714"/>
                        <a:gd name="connsiteX48" fmla="*/ 1905 w 5715"/>
                        <a:gd name="connsiteY48" fmla="*/ 952 h 5714"/>
                        <a:gd name="connsiteX49" fmla="*/ 1905 w 5715"/>
                        <a:gd name="connsiteY49" fmla="*/ 952 h 5714"/>
                        <a:gd name="connsiteX50" fmla="*/ 1905 w 5715"/>
                        <a:gd name="connsiteY50" fmla="*/ 952 h 5714"/>
                        <a:gd name="connsiteX51" fmla="*/ 1905 w 5715"/>
                        <a:gd name="connsiteY51" fmla="*/ 952 h 5714"/>
                        <a:gd name="connsiteX52" fmla="*/ 1905 w 5715"/>
                        <a:gd name="connsiteY52" fmla="*/ 952 h 5714"/>
                        <a:gd name="connsiteX53" fmla="*/ 1905 w 5715"/>
                        <a:gd name="connsiteY53" fmla="*/ 952 h 5714"/>
                        <a:gd name="connsiteX54" fmla="*/ 1905 w 5715"/>
                        <a:gd name="connsiteY54" fmla="*/ 952 h 5714"/>
                        <a:gd name="connsiteX55" fmla="*/ 1905 w 5715"/>
                        <a:gd name="connsiteY55" fmla="*/ 952 h 5714"/>
                        <a:gd name="connsiteX56" fmla="*/ 1905 w 5715"/>
                        <a:gd name="connsiteY56" fmla="*/ 952 h 5714"/>
                        <a:gd name="connsiteX57" fmla="*/ 1905 w 5715"/>
                        <a:gd name="connsiteY57" fmla="*/ 952 h 5714"/>
                        <a:gd name="connsiteX58" fmla="*/ 1905 w 5715"/>
                        <a:gd name="connsiteY58" fmla="*/ 952 h 5714"/>
                        <a:gd name="connsiteX59" fmla="*/ 1905 w 5715"/>
                        <a:gd name="connsiteY59" fmla="*/ 952 h 5714"/>
                        <a:gd name="connsiteX60" fmla="*/ 1905 w 5715"/>
                        <a:gd name="connsiteY60" fmla="*/ 952 h 5714"/>
                        <a:gd name="connsiteX61" fmla="*/ 1905 w 5715"/>
                        <a:gd name="connsiteY61" fmla="*/ 952 h 5714"/>
                        <a:gd name="connsiteX62" fmla="*/ 1905 w 5715"/>
                        <a:gd name="connsiteY62" fmla="*/ 952 h 5714"/>
                        <a:gd name="connsiteX63" fmla="*/ 1905 w 5715"/>
                        <a:gd name="connsiteY63" fmla="*/ 952 h 5714"/>
                        <a:gd name="connsiteX64" fmla="*/ 1905 w 5715"/>
                        <a:gd name="connsiteY64" fmla="*/ 952 h 5714"/>
                        <a:gd name="connsiteX65" fmla="*/ 1905 w 5715"/>
                        <a:gd name="connsiteY65" fmla="*/ 952 h 5714"/>
                        <a:gd name="connsiteX66" fmla="*/ 1905 w 5715"/>
                        <a:gd name="connsiteY66" fmla="*/ 952 h 5714"/>
                        <a:gd name="connsiteX67" fmla="*/ 1905 w 5715"/>
                        <a:gd name="connsiteY67" fmla="*/ 952 h 5714"/>
                        <a:gd name="connsiteX68" fmla="*/ 1905 w 5715"/>
                        <a:gd name="connsiteY68" fmla="*/ 952 h 5714"/>
                        <a:gd name="connsiteX69" fmla="*/ 1905 w 5715"/>
                        <a:gd name="connsiteY69" fmla="*/ 952 h 5714"/>
                        <a:gd name="connsiteX70" fmla="*/ 1905 w 5715"/>
                        <a:gd name="connsiteY70" fmla="*/ 952 h 5714"/>
                        <a:gd name="connsiteX71" fmla="*/ 1905 w 5715"/>
                        <a:gd name="connsiteY71" fmla="*/ 952 h 5714"/>
                        <a:gd name="connsiteX72" fmla="*/ 1905 w 5715"/>
                        <a:gd name="connsiteY72" fmla="*/ 952 h 5714"/>
                        <a:gd name="connsiteX73" fmla="*/ 1905 w 5715"/>
                        <a:gd name="connsiteY73" fmla="*/ 952 h 5714"/>
                        <a:gd name="connsiteX74" fmla="*/ 1905 w 5715"/>
                        <a:gd name="connsiteY74" fmla="*/ 952 h 5714"/>
                        <a:gd name="connsiteX75" fmla="*/ 1905 w 5715"/>
                        <a:gd name="connsiteY75" fmla="*/ 952 h 5714"/>
                        <a:gd name="connsiteX76" fmla="*/ 1905 w 5715"/>
                        <a:gd name="connsiteY76" fmla="*/ 952 h 5714"/>
                        <a:gd name="connsiteX77" fmla="*/ 1905 w 5715"/>
                        <a:gd name="connsiteY77" fmla="*/ 952 h 5714"/>
                        <a:gd name="connsiteX78" fmla="*/ 1905 w 5715"/>
                        <a:gd name="connsiteY78" fmla="*/ 952 h 5714"/>
                        <a:gd name="connsiteX79" fmla="*/ 1905 w 5715"/>
                        <a:gd name="connsiteY79" fmla="*/ 952 h 5714"/>
                        <a:gd name="connsiteX80" fmla="*/ 1905 w 5715"/>
                        <a:gd name="connsiteY80" fmla="*/ 952 h 5714"/>
                        <a:gd name="connsiteX81" fmla="*/ 1905 w 5715"/>
                        <a:gd name="connsiteY81" fmla="*/ 952 h 5714"/>
                        <a:gd name="connsiteX82" fmla="*/ 1905 w 5715"/>
                        <a:gd name="connsiteY82" fmla="*/ 952 h 5714"/>
                        <a:gd name="connsiteX83" fmla="*/ 1905 w 5715"/>
                        <a:gd name="connsiteY83" fmla="*/ 952 h 5714"/>
                        <a:gd name="connsiteX84" fmla="*/ 1905 w 5715"/>
                        <a:gd name="connsiteY84" fmla="*/ 952 h 5714"/>
                        <a:gd name="connsiteX85" fmla="*/ 1905 w 5715"/>
                        <a:gd name="connsiteY85" fmla="*/ 952 h 5714"/>
                        <a:gd name="connsiteX86" fmla="*/ 1905 w 5715"/>
                        <a:gd name="connsiteY86" fmla="*/ 952 h 5714"/>
                        <a:gd name="connsiteX87" fmla="*/ 1905 w 5715"/>
                        <a:gd name="connsiteY87" fmla="*/ 952 h 5714"/>
                        <a:gd name="connsiteX88" fmla="*/ 2858 w 5715"/>
                        <a:gd name="connsiteY88" fmla="*/ 0 h 5714"/>
                        <a:gd name="connsiteX89" fmla="*/ 5715 w 5715"/>
                        <a:gd name="connsiteY89" fmla="*/ 0 h 5714"/>
                        <a:gd name="connsiteX90" fmla="*/ 5715 w 5715"/>
                        <a:gd name="connsiteY90" fmla="*/ 0 h 5714"/>
                        <a:gd name="connsiteX91" fmla="*/ 5715 w 5715"/>
                        <a:gd name="connsiteY91" fmla="*/ 0 h 5714"/>
                        <a:gd name="connsiteX92" fmla="*/ 5715 w 5715"/>
                        <a:gd name="connsiteY92" fmla="*/ 0 h 5714"/>
                        <a:gd name="connsiteX93" fmla="*/ 5715 w 5715"/>
                        <a:gd name="connsiteY93" fmla="*/ 0 h 5714"/>
                        <a:gd name="connsiteX94" fmla="*/ 0 w 5715"/>
                        <a:gd name="connsiteY94" fmla="*/ 5715 h 5714"/>
                        <a:gd name="connsiteX95" fmla="*/ 0 w 5715"/>
                        <a:gd name="connsiteY95" fmla="*/ 5715 h 5714"/>
                        <a:gd name="connsiteX96" fmla="*/ 0 w 5715"/>
                        <a:gd name="connsiteY96" fmla="*/ 5715 h 5714"/>
                        <a:gd name="connsiteX97" fmla="*/ 0 w 5715"/>
                        <a:gd name="connsiteY97" fmla="*/ 5715 h 5714"/>
                        <a:gd name="connsiteX98" fmla="*/ 0 w 5715"/>
                        <a:gd name="connsiteY98" fmla="*/ 5715 h 5714"/>
                        <a:gd name="connsiteX99" fmla="*/ 953 w 5715"/>
                        <a:gd name="connsiteY99" fmla="*/ 4763 h 5714"/>
                        <a:gd name="connsiteX100" fmla="*/ 953 w 5715"/>
                        <a:gd name="connsiteY100" fmla="*/ 4763 h 5714"/>
                        <a:gd name="connsiteX101" fmla="*/ 953 w 5715"/>
                        <a:gd name="connsiteY101" fmla="*/ 4763 h 5714"/>
                        <a:gd name="connsiteX102" fmla="*/ 953 w 5715"/>
                        <a:gd name="connsiteY102" fmla="*/ 4763 h 5714"/>
                        <a:gd name="connsiteX103" fmla="*/ 953 w 5715"/>
                        <a:gd name="connsiteY103" fmla="*/ 4763 h 5714"/>
                        <a:gd name="connsiteX104" fmla="*/ 5715 w 5715"/>
                        <a:gd name="connsiteY104" fmla="*/ 952 h 5714"/>
                        <a:gd name="connsiteX105" fmla="*/ 5715 w 5715"/>
                        <a:gd name="connsiteY105" fmla="*/ 952 h 5714"/>
                        <a:gd name="connsiteX106" fmla="*/ 5715 w 5715"/>
                        <a:gd name="connsiteY106" fmla="*/ 952 h 5714"/>
                        <a:gd name="connsiteX107" fmla="*/ 5715 w 5715"/>
                        <a:gd name="connsiteY107" fmla="*/ 952 h 5714"/>
                        <a:gd name="connsiteX108" fmla="*/ 5715 w 5715"/>
                        <a:gd name="connsiteY108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5715" h="5714">
                          <a:moveTo>
                            <a:pt x="5715" y="0"/>
                          </a:move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lnTo>
                            <a:pt x="2858" y="952"/>
                          </a:ln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2858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lnTo>
                            <a:pt x="5715" y="0"/>
                          </a:lnTo>
                          <a:lnTo>
                            <a:pt x="5715" y="0"/>
                          </a:ln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lose/>
                          <a:moveTo>
                            <a:pt x="5715" y="952"/>
                          </a:moveTo>
                          <a:cubicBezTo>
                            <a:pt x="5715" y="0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4" name="任意多边形: 形状 2067"/>
                    <p:cNvSpPr/>
                    <p:nvPr/>
                  </p:nvSpPr>
                  <p:spPr>
                    <a:xfrm>
                      <a:off x="4454842" y="357092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5" name="任意多边形: 形状 2068"/>
                    <p:cNvSpPr/>
                    <p:nvPr/>
                  </p:nvSpPr>
                  <p:spPr>
                    <a:xfrm>
                      <a:off x="4453889" y="3570921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952 w 952"/>
                        <a:gd name="connsiteY8" fmla="*/ 0 h 714"/>
                        <a:gd name="connsiteX9" fmla="*/ 952 w 952"/>
                        <a:gd name="connsiteY9" fmla="*/ 0 h 714"/>
                        <a:gd name="connsiteX10" fmla="*/ 952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953"/>
                            <a:pt x="952" y="953"/>
                            <a:pt x="952" y="0"/>
                          </a:cubicBezTo>
                          <a:cubicBezTo>
                            <a:pt x="952" y="953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86" name="图形 2"/>
                  <p:cNvGrpSpPr/>
                  <p:nvPr/>
                </p:nvGrpSpPr>
                <p:grpSpPr>
                  <a:xfrm>
                    <a:off x="4460557" y="3557587"/>
                    <a:ext cx="5714" cy="7620"/>
                    <a:chOff x="4460557" y="3557587"/>
                    <a:chExt cx="5714" cy="7620"/>
                  </a:xfrm>
                  <a:solidFill>
                    <a:srgbClr val="CC213E"/>
                  </a:solidFill>
                </p:grpSpPr>
                <p:sp>
                  <p:nvSpPr>
                    <p:cNvPr id="2187" name="任意多边形: 形状 2070"/>
                    <p:cNvSpPr/>
                    <p:nvPr/>
                  </p:nvSpPr>
                  <p:spPr>
                    <a:xfrm>
                      <a:off x="4460557" y="356520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8" name="任意多边形: 形状 2071"/>
                    <p:cNvSpPr/>
                    <p:nvPr/>
                  </p:nvSpPr>
                  <p:spPr>
                    <a:xfrm>
                      <a:off x="4461510" y="3557587"/>
                      <a:ext cx="4762" cy="6667"/>
                    </a:xfrm>
                    <a:custGeom>
                      <a:avLst/>
                      <a:gdLst>
                        <a:gd name="connsiteX0" fmla="*/ 4763 w 4762"/>
                        <a:gd name="connsiteY0" fmla="*/ 953 h 6667"/>
                        <a:gd name="connsiteX1" fmla="*/ 4763 w 4762"/>
                        <a:gd name="connsiteY1" fmla="*/ 953 h 6667"/>
                        <a:gd name="connsiteX2" fmla="*/ 4763 w 4762"/>
                        <a:gd name="connsiteY2" fmla="*/ 953 h 6667"/>
                        <a:gd name="connsiteX3" fmla="*/ 4763 w 4762"/>
                        <a:gd name="connsiteY3" fmla="*/ 953 h 6667"/>
                        <a:gd name="connsiteX4" fmla="*/ 4763 w 4762"/>
                        <a:gd name="connsiteY4" fmla="*/ 953 h 6667"/>
                        <a:gd name="connsiteX5" fmla="*/ 4763 w 4762"/>
                        <a:gd name="connsiteY5" fmla="*/ 953 h 6667"/>
                        <a:gd name="connsiteX6" fmla="*/ 3810 w 4762"/>
                        <a:gd name="connsiteY6" fmla="*/ 1905 h 6667"/>
                        <a:gd name="connsiteX7" fmla="*/ 3810 w 4762"/>
                        <a:gd name="connsiteY7" fmla="*/ 1905 h 6667"/>
                        <a:gd name="connsiteX8" fmla="*/ 3810 w 4762"/>
                        <a:gd name="connsiteY8" fmla="*/ 1905 h 6667"/>
                        <a:gd name="connsiteX9" fmla="*/ 3810 w 4762"/>
                        <a:gd name="connsiteY9" fmla="*/ 1905 h 6667"/>
                        <a:gd name="connsiteX10" fmla="*/ 3810 w 4762"/>
                        <a:gd name="connsiteY10" fmla="*/ 1905 h 6667"/>
                        <a:gd name="connsiteX11" fmla="*/ 3810 w 4762"/>
                        <a:gd name="connsiteY11" fmla="*/ 1905 h 6667"/>
                        <a:gd name="connsiteX12" fmla="*/ 3810 w 4762"/>
                        <a:gd name="connsiteY12" fmla="*/ 1905 h 6667"/>
                        <a:gd name="connsiteX13" fmla="*/ 3810 w 4762"/>
                        <a:gd name="connsiteY13" fmla="*/ 1905 h 6667"/>
                        <a:gd name="connsiteX14" fmla="*/ 3810 w 4762"/>
                        <a:gd name="connsiteY14" fmla="*/ 1905 h 6667"/>
                        <a:gd name="connsiteX15" fmla="*/ 3810 w 4762"/>
                        <a:gd name="connsiteY15" fmla="*/ 1905 h 6667"/>
                        <a:gd name="connsiteX16" fmla="*/ 3810 w 4762"/>
                        <a:gd name="connsiteY16" fmla="*/ 1905 h 6667"/>
                        <a:gd name="connsiteX17" fmla="*/ 3810 w 4762"/>
                        <a:gd name="connsiteY17" fmla="*/ 1905 h 6667"/>
                        <a:gd name="connsiteX18" fmla="*/ 3810 w 4762"/>
                        <a:gd name="connsiteY18" fmla="*/ 1905 h 6667"/>
                        <a:gd name="connsiteX19" fmla="*/ 3810 w 4762"/>
                        <a:gd name="connsiteY19" fmla="*/ 1905 h 6667"/>
                        <a:gd name="connsiteX20" fmla="*/ 3810 w 4762"/>
                        <a:gd name="connsiteY20" fmla="*/ 1905 h 6667"/>
                        <a:gd name="connsiteX21" fmla="*/ 3810 w 4762"/>
                        <a:gd name="connsiteY21" fmla="*/ 1905 h 6667"/>
                        <a:gd name="connsiteX22" fmla="*/ 3810 w 4762"/>
                        <a:gd name="connsiteY22" fmla="*/ 1905 h 6667"/>
                        <a:gd name="connsiteX23" fmla="*/ 3810 w 4762"/>
                        <a:gd name="connsiteY23" fmla="*/ 1905 h 6667"/>
                        <a:gd name="connsiteX24" fmla="*/ 3810 w 4762"/>
                        <a:gd name="connsiteY24" fmla="*/ 1905 h 6667"/>
                        <a:gd name="connsiteX25" fmla="*/ 3810 w 4762"/>
                        <a:gd name="connsiteY25" fmla="*/ 1905 h 6667"/>
                        <a:gd name="connsiteX26" fmla="*/ 3810 w 4762"/>
                        <a:gd name="connsiteY26" fmla="*/ 1905 h 6667"/>
                        <a:gd name="connsiteX27" fmla="*/ 3810 w 4762"/>
                        <a:gd name="connsiteY27" fmla="*/ 1905 h 6667"/>
                        <a:gd name="connsiteX28" fmla="*/ 3810 w 4762"/>
                        <a:gd name="connsiteY28" fmla="*/ 1905 h 6667"/>
                        <a:gd name="connsiteX29" fmla="*/ 3810 w 4762"/>
                        <a:gd name="connsiteY29" fmla="*/ 1905 h 6667"/>
                        <a:gd name="connsiteX30" fmla="*/ 3810 w 4762"/>
                        <a:gd name="connsiteY30" fmla="*/ 1905 h 6667"/>
                        <a:gd name="connsiteX31" fmla="*/ 3810 w 4762"/>
                        <a:gd name="connsiteY31" fmla="*/ 1905 h 6667"/>
                        <a:gd name="connsiteX32" fmla="*/ 3810 w 4762"/>
                        <a:gd name="connsiteY32" fmla="*/ 2858 h 6667"/>
                        <a:gd name="connsiteX33" fmla="*/ 3810 w 4762"/>
                        <a:gd name="connsiteY33" fmla="*/ 2858 h 6667"/>
                        <a:gd name="connsiteX34" fmla="*/ 3810 w 4762"/>
                        <a:gd name="connsiteY34" fmla="*/ 2858 h 6667"/>
                        <a:gd name="connsiteX35" fmla="*/ 3810 w 4762"/>
                        <a:gd name="connsiteY35" fmla="*/ 2858 h 6667"/>
                        <a:gd name="connsiteX36" fmla="*/ 3810 w 4762"/>
                        <a:gd name="connsiteY36" fmla="*/ 2858 h 6667"/>
                        <a:gd name="connsiteX37" fmla="*/ 3810 w 4762"/>
                        <a:gd name="connsiteY37" fmla="*/ 2858 h 6667"/>
                        <a:gd name="connsiteX38" fmla="*/ 3810 w 4762"/>
                        <a:gd name="connsiteY38" fmla="*/ 2858 h 6667"/>
                        <a:gd name="connsiteX39" fmla="*/ 3810 w 4762"/>
                        <a:gd name="connsiteY39" fmla="*/ 2858 h 6667"/>
                        <a:gd name="connsiteX40" fmla="*/ 3810 w 4762"/>
                        <a:gd name="connsiteY40" fmla="*/ 2858 h 6667"/>
                        <a:gd name="connsiteX41" fmla="*/ 3810 w 4762"/>
                        <a:gd name="connsiteY41" fmla="*/ 2858 h 6667"/>
                        <a:gd name="connsiteX42" fmla="*/ 3810 w 4762"/>
                        <a:gd name="connsiteY42" fmla="*/ 2858 h 6667"/>
                        <a:gd name="connsiteX43" fmla="*/ 3810 w 4762"/>
                        <a:gd name="connsiteY43" fmla="*/ 2858 h 6667"/>
                        <a:gd name="connsiteX44" fmla="*/ 3810 w 4762"/>
                        <a:gd name="connsiteY44" fmla="*/ 2858 h 6667"/>
                        <a:gd name="connsiteX45" fmla="*/ 3810 w 4762"/>
                        <a:gd name="connsiteY45" fmla="*/ 2858 h 6667"/>
                        <a:gd name="connsiteX46" fmla="*/ 3810 w 4762"/>
                        <a:gd name="connsiteY46" fmla="*/ 2858 h 6667"/>
                        <a:gd name="connsiteX47" fmla="*/ 2857 w 4762"/>
                        <a:gd name="connsiteY47" fmla="*/ 2858 h 6667"/>
                        <a:gd name="connsiteX48" fmla="*/ 2857 w 4762"/>
                        <a:gd name="connsiteY48" fmla="*/ 2858 h 6667"/>
                        <a:gd name="connsiteX49" fmla="*/ 2857 w 4762"/>
                        <a:gd name="connsiteY49" fmla="*/ 2858 h 6667"/>
                        <a:gd name="connsiteX50" fmla="*/ 2857 w 4762"/>
                        <a:gd name="connsiteY50" fmla="*/ 2858 h 6667"/>
                        <a:gd name="connsiteX51" fmla="*/ 2857 w 4762"/>
                        <a:gd name="connsiteY51" fmla="*/ 2858 h 6667"/>
                        <a:gd name="connsiteX52" fmla="*/ 2857 w 4762"/>
                        <a:gd name="connsiteY52" fmla="*/ 2858 h 6667"/>
                        <a:gd name="connsiteX53" fmla="*/ 2857 w 4762"/>
                        <a:gd name="connsiteY53" fmla="*/ 2858 h 6667"/>
                        <a:gd name="connsiteX54" fmla="*/ 2857 w 4762"/>
                        <a:gd name="connsiteY54" fmla="*/ 2858 h 6667"/>
                        <a:gd name="connsiteX55" fmla="*/ 2857 w 4762"/>
                        <a:gd name="connsiteY55" fmla="*/ 2858 h 6667"/>
                        <a:gd name="connsiteX56" fmla="*/ 2857 w 4762"/>
                        <a:gd name="connsiteY56" fmla="*/ 2858 h 6667"/>
                        <a:gd name="connsiteX57" fmla="*/ 2857 w 4762"/>
                        <a:gd name="connsiteY57" fmla="*/ 2858 h 6667"/>
                        <a:gd name="connsiteX58" fmla="*/ 2857 w 4762"/>
                        <a:gd name="connsiteY58" fmla="*/ 1905 h 6667"/>
                        <a:gd name="connsiteX59" fmla="*/ 2857 w 4762"/>
                        <a:gd name="connsiteY59" fmla="*/ 1905 h 6667"/>
                        <a:gd name="connsiteX60" fmla="*/ 2857 w 4762"/>
                        <a:gd name="connsiteY60" fmla="*/ 1905 h 6667"/>
                        <a:gd name="connsiteX61" fmla="*/ 2857 w 4762"/>
                        <a:gd name="connsiteY61" fmla="*/ 1905 h 6667"/>
                        <a:gd name="connsiteX62" fmla="*/ 2857 w 4762"/>
                        <a:gd name="connsiteY62" fmla="*/ 1905 h 6667"/>
                        <a:gd name="connsiteX63" fmla="*/ 2857 w 4762"/>
                        <a:gd name="connsiteY63" fmla="*/ 953 h 6667"/>
                        <a:gd name="connsiteX64" fmla="*/ 2857 w 4762"/>
                        <a:gd name="connsiteY64" fmla="*/ 953 h 6667"/>
                        <a:gd name="connsiteX65" fmla="*/ 2857 w 4762"/>
                        <a:gd name="connsiteY65" fmla="*/ 953 h 6667"/>
                        <a:gd name="connsiteX66" fmla="*/ 2857 w 4762"/>
                        <a:gd name="connsiteY66" fmla="*/ 953 h 6667"/>
                        <a:gd name="connsiteX67" fmla="*/ 2857 w 4762"/>
                        <a:gd name="connsiteY67" fmla="*/ 953 h 6667"/>
                        <a:gd name="connsiteX68" fmla="*/ 2857 w 4762"/>
                        <a:gd name="connsiteY68" fmla="*/ 953 h 6667"/>
                        <a:gd name="connsiteX69" fmla="*/ 2857 w 4762"/>
                        <a:gd name="connsiteY69" fmla="*/ 953 h 6667"/>
                        <a:gd name="connsiteX70" fmla="*/ 2857 w 4762"/>
                        <a:gd name="connsiteY70" fmla="*/ 953 h 6667"/>
                        <a:gd name="connsiteX71" fmla="*/ 2857 w 4762"/>
                        <a:gd name="connsiteY71" fmla="*/ 953 h 6667"/>
                        <a:gd name="connsiteX72" fmla="*/ 2857 w 4762"/>
                        <a:gd name="connsiteY72" fmla="*/ 953 h 6667"/>
                        <a:gd name="connsiteX73" fmla="*/ 2857 w 4762"/>
                        <a:gd name="connsiteY73" fmla="*/ 953 h 6667"/>
                        <a:gd name="connsiteX74" fmla="*/ 2857 w 4762"/>
                        <a:gd name="connsiteY74" fmla="*/ 953 h 6667"/>
                        <a:gd name="connsiteX75" fmla="*/ 2857 w 4762"/>
                        <a:gd name="connsiteY75" fmla="*/ 953 h 6667"/>
                        <a:gd name="connsiteX76" fmla="*/ 2857 w 4762"/>
                        <a:gd name="connsiteY76" fmla="*/ 953 h 6667"/>
                        <a:gd name="connsiteX77" fmla="*/ 2857 w 4762"/>
                        <a:gd name="connsiteY77" fmla="*/ 953 h 6667"/>
                        <a:gd name="connsiteX78" fmla="*/ 2857 w 4762"/>
                        <a:gd name="connsiteY78" fmla="*/ 953 h 6667"/>
                        <a:gd name="connsiteX79" fmla="*/ 2857 w 4762"/>
                        <a:gd name="connsiteY79" fmla="*/ 953 h 6667"/>
                        <a:gd name="connsiteX80" fmla="*/ 2857 w 4762"/>
                        <a:gd name="connsiteY80" fmla="*/ 953 h 6667"/>
                        <a:gd name="connsiteX81" fmla="*/ 2857 w 4762"/>
                        <a:gd name="connsiteY81" fmla="*/ 953 h 6667"/>
                        <a:gd name="connsiteX82" fmla="*/ 2857 w 4762"/>
                        <a:gd name="connsiteY82" fmla="*/ 953 h 6667"/>
                        <a:gd name="connsiteX83" fmla="*/ 2857 w 4762"/>
                        <a:gd name="connsiteY83" fmla="*/ 953 h 6667"/>
                        <a:gd name="connsiteX84" fmla="*/ 2857 w 4762"/>
                        <a:gd name="connsiteY84" fmla="*/ 953 h 6667"/>
                        <a:gd name="connsiteX85" fmla="*/ 2857 w 4762"/>
                        <a:gd name="connsiteY85" fmla="*/ 953 h 6667"/>
                        <a:gd name="connsiteX86" fmla="*/ 2857 w 4762"/>
                        <a:gd name="connsiteY86" fmla="*/ 953 h 6667"/>
                        <a:gd name="connsiteX87" fmla="*/ 2857 w 4762"/>
                        <a:gd name="connsiteY87" fmla="*/ 953 h 6667"/>
                        <a:gd name="connsiteX88" fmla="*/ 3810 w 4762"/>
                        <a:gd name="connsiteY88" fmla="*/ 0 h 6667"/>
                        <a:gd name="connsiteX89" fmla="*/ 4763 w 4762"/>
                        <a:gd name="connsiteY89" fmla="*/ 953 h 6667"/>
                        <a:gd name="connsiteX90" fmla="*/ 4763 w 4762"/>
                        <a:gd name="connsiteY90" fmla="*/ 953 h 6667"/>
                        <a:gd name="connsiteX91" fmla="*/ 4763 w 4762"/>
                        <a:gd name="connsiteY91" fmla="*/ 953 h 6667"/>
                        <a:gd name="connsiteX92" fmla="*/ 4763 w 4762"/>
                        <a:gd name="connsiteY92" fmla="*/ 953 h 6667"/>
                        <a:gd name="connsiteX93" fmla="*/ 4763 w 4762"/>
                        <a:gd name="connsiteY93" fmla="*/ 953 h 6667"/>
                        <a:gd name="connsiteX94" fmla="*/ 0 w 4762"/>
                        <a:gd name="connsiteY94" fmla="*/ 6667 h 6667"/>
                        <a:gd name="connsiteX95" fmla="*/ 0 w 4762"/>
                        <a:gd name="connsiteY95" fmla="*/ 6667 h 6667"/>
                        <a:gd name="connsiteX96" fmla="*/ 0 w 4762"/>
                        <a:gd name="connsiteY96" fmla="*/ 6667 h 6667"/>
                        <a:gd name="connsiteX97" fmla="*/ 0 w 4762"/>
                        <a:gd name="connsiteY97" fmla="*/ 6667 h 6667"/>
                        <a:gd name="connsiteX98" fmla="*/ 0 w 4762"/>
                        <a:gd name="connsiteY98" fmla="*/ 6667 h 6667"/>
                        <a:gd name="connsiteX99" fmla="*/ 952 w 4762"/>
                        <a:gd name="connsiteY99" fmla="*/ 5715 h 6667"/>
                        <a:gd name="connsiteX100" fmla="*/ 952 w 4762"/>
                        <a:gd name="connsiteY100" fmla="*/ 5715 h 6667"/>
                        <a:gd name="connsiteX101" fmla="*/ 952 w 4762"/>
                        <a:gd name="connsiteY101" fmla="*/ 5715 h 6667"/>
                        <a:gd name="connsiteX102" fmla="*/ 952 w 4762"/>
                        <a:gd name="connsiteY102" fmla="*/ 5715 h 6667"/>
                        <a:gd name="connsiteX103" fmla="*/ 952 w 4762"/>
                        <a:gd name="connsiteY103" fmla="*/ 5715 h 6667"/>
                        <a:gd name="connsiteX104" fmla="*/ 4763 w 4762"/>
                        <a:gd name="connsiteY104" fmla="*/ 953 h 6667"/>
                        <a:gd name="connsiteX105" fmla="*/ 4763 w 4762"/>
                        <a:gd name="connsiteY105" fmla="*/ 953 h 6667"/>
                        <a:gd name="connsiteX106" fmla="*/ 4763 w 4762"/>
                        <a:gd name="connsiteY106" fmla="*/ 953 h 6667"/>
                        <a:gd name="connsiteX107" fmla="*/ 4763 w 4762"/>
                        <a:gd name="connsiteY107" fmla="*/ 953 h 6667"/>
                        <a:gd name="connsiteX108" fmla="*/ 4763 w 4762"/>
                        <a:gd name="connsiteY108" fmla="*/ 953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4762" h="6667">
                          <a:moveTo>
                            <a:pt x="4763" y="953"/>
                          </a:move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1905"/>
                            <a:pt x="4763" y="1905"/>
                            <a:pt x="4763" y="953"/>
                          </a:cubicBezTo>
                          <a:cubicBezTo>
                            <a:pt x="4763" y="1905"/>
                            <a:pt x="4763" y="1905"/>
                            <a:pt x="4763" y="953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3810" y="2858"/>
                          </a:cubicBezTo>
                          <a:lnTo>
                            <a:pt x="3810" y="2858"/>
                          </a:lnTo>
                          <a:cubicBezTo>
                            <a:pt x="3810" y="2858"/>
                            <a:pt x="3810" y="2858"/>
                            <a:pt x="3810" y="2858"/>
                          </a:cubicBezTo>
                          <a:cubicBezTo>
                            <a:pt x="3810" y="2858"/>
                            <a:pt x="3810" y="2858"/>
                            <a:pt x="2857" y="2858"/>
                          </a:cubicBezTo>
                          <a:lnTo>
                            <a:pt x="2857" y="2858"/>
                          </a:lnTo>
                          <a:cubicBezTo>
                            <a:pt x="2857" y="2858"/>
                            <a:pt x="2857" y="2858"/>
                            <a:pt x="2857" y="2858"/>
                          </a:cubicBezTo>
                          <a:lnTo>
                            <a:pt x="2857" y="2858"/>
                          </a:ln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1905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953"/>
                            <a:pt x="2857" y="953"/>
                          </a:cubicBezTo>
                          <a:cubicBezTo>
                            <a:pt x="2857" y="953"/>
                            <a:pt x="2857" y="0"/>
                            <a:pt x="3810" y="0"/>
                          </a:cubicBezTo>
                          <a:cubicBezTo>
                            <a:pt x="3810" y="953"/>
                            <a:pt x="3810" y="953"/>
                            <a:pt x="4763" y="953"/>
                          </a:cubicBezTo>
                          <a:cubicBezTo>
                            <a:pt x="3810" y="953"/>
                            <a:pt x="3810" y="953"/>
                            <a:pt x="4763" y="953"/>
                          </a:cubicBezTo>
                          <a:cubicBezTo>
                            <a:pt x="4763" y="0"/>
                            <a:pt x="4763" y="0"/>
                            <a:pt x="4763" y="953"/>
                          </a:cubicBezTo>
                          <a:lnTo>
                            <a:pt x="4763" y="953"/>
                          </a:lnTo>
                          <a:lnTo>
                            <a:pt x="4763" y="953"/>
                          </a:lnTo>
                          <a:close/>
                          <a:moveTo>
                            <a:pt x="0" y="6667"/>
                          </a:move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lose/>
                          <a:moveTo>
                            <a:pt x="952" y="5715"/>
                          </a:move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lose/>
                          <a:moveTo>
                            <a:pt x="4763" y="953"/>
                          </a:move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ubicBezTo>
                            <a:pt x="4763" y="953"/>
                            <a:pt x="4763" y="953"/>
                            <a:pt x="4763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89" name="任意多边形: 形状 2072"/>
                    <p:cNvSpPr/>
                    <p:nvPr/>
                  </p:nvSpPr>
                  <p:spPr>
                    <a:xfrm>
                      <a:off x="4461510" y="356520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90" name="任意多边形: 形状 2073"/>
                    <p:cNvSpPr/>
                    <p:nvPr/>
                  </p:nvSpPr>
                  <p:spPr>
                    <a:xfrm>
                      <a:off x="4460557" y="3564254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952 w 952"/>
                        <a:gd name="connsiteY8" fmla="*/ 0 h 714"/>
                        <a:gd name="connsiteX9" fmla="*/ 952 w 952"/>
                        <a:gd name="connsiteY9" fmla="*/ 0 h 714"/>
                        <a:gd name="connsiteX10" fmla="*/ 952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0" y="953"/>
                            <a:pt x="952" y="953"/>
                            <a:pt x="952" y="0"/>
                          </a:cubicBezTo>
                          <a:cubicBezTo>
                            <a:pt x="952" y="953"/>
                            <a:pt x="952" y="953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953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191" name="图形 2"/>
                  <p:cNvGrpSpPr/>
                  <p:nvPr/>
                </p:nvGrpSpPr>
                <p:grpSpPr>
                  <a:xfrm>
                    <a:off x="4466272" y="3550496"/>
                    <a:ext cx="5714" cy="7514"/>
                    <a:chOff x="4466272" y="3550496"/>
                    <a:chExt cx="5714" cy="7514"/>
                  </a:xfrm>
                  <a:solidFill>
                    <a:srgbClr val="CC213E"/>
                  </a:solidFill>
                </p:grpSpPr>
                <p:sp>
                  <p:nvSpPr>
                    <p:cNvPr id="2192" name="任意多边形: 形状 2075"/>
                    <p:cNvSpPr/>
                    <p:nvPr/>
                  </p:nvSpPr>
                  <p:spPr>
                    <a:xfrm>
                      <a:off x="4466272" y="35575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93" name="任意多边形: 形状 2076"/>
                    <p:cNvSpPr/>
                    <p:nvPr/>
                  </p:nvSpPr>
                  <p:spPr>
                    <a:xfrm>
                      <a:off x="4467225" y="3550496"/>
                      <a:ext cx="4762" cy="7090"/>
                    </a:xfrm>
                    <a:custGeom>
                      <a:avLst/>
                      <a:gdLst>
                        <a:gd name="connsiteX0" fmla="*/ 4763 w 4762"/>
                        <a:gd name="connsiteY0" fmla="*/ 423 h 7090"/>
                        <a:gd name="connsiteX1" fmla="*/ 4763 w 4762"/>
                        <a:gd name="connsiteY1" fmla="*/ 423 h 7090"/>
                        <a:gd name="connsiteX2" fmla="*/ 4763 w 4762"/>
                        <a:gd name="connsiteY2" fmla="*/ 423 h 7090"/>
                        <a:gd name="connsiteX3" fmla="*/ 4763 w 4762"/>
                        <a:gd name="connsiteY3" fmla="*/ 423 h 7090"/>
                        <a:gd name="connsiteX4" fmla="*/ 4763 w 4762"/>
                        <a:gd name="connsiteY4" fmla="*/ 423 h 7090"/>
                        <a:gd name="connsiteX5" fmla="*/ 3810 w 4762"/>
                        <a:gd name="connsiteY5" fmla="*/ 1376 h 7090"/>
                        <a:gd name="connsiteX6" fmla="*/ 3810 w 4762"/>
                        <a:gd name="connsiteY6" fmla="*/ 1376 h 7090"/>
                        <a:gd name="connsiteX7" fmla="*/ 3810 w 4762"/>
                        <a:gd name="connsiteY7" fmla="*/ 1376 h 7090"/>
                        <a:gd name="connsiteX8" fmla="*/ 3810 w 4762"/>
                        <a:gd name="connsiteY8" fmla="*/ 1376 h 7090"/>
                        <a:gd name="connsiteX9" fmla="*/ 3810 w 4762"/>
                        <a:gd name="connsiteY9" fmla="*/ 1376 h 7090"/>
                        <a:gd name="connsiteX10" fmla="*/ 3810 w 4762"/>
                        <a:gd name="connsiteY10" fmla="*/ 1376 h 7090"/>
                        <a:gd name="connsiteX11" fmla="*/ 3810 w 4762"/>
                        <a:gd name="connsiteY11" fmla="*/ 1376 h 7090"/>
                        <a:gd name="connsiteX12" fmla="*/ 3810 w 4762"/>
                        <a:gd name="connsiteY12" fmla="*/ 1376 h 7090"/>
                        <a:gd name="connsiteX13" fmla="*/ 3810 w 4762"/>
                        <a:gd name="connsiteY13" fmla="*/ 1376 h 7090"/>
                        <a:gd name="connsiteX14" fmla="*/ 3810 w 4762"/>
                        <a:gd name="connsiteY14" fmla="*/ 1376 h 7090"/>
                        <a:gd name="connsiteX15" fmla="*/ 3810 w 4762"/>
                        <a:gd name="connsiteY15" fmla="*/ 1376 h 7090"/>
                        <a:gd name="connsiteX16" fmla="*/ 3810 w 4762"/>
                        <a:gd name="connsiteY16" fmla="*/ 1376 h 7090"/>
                        <a:gd name="connsiteX17" fmla="*/ 3810 w 4762"/>
                        <a:gd name="connsiteY17" fmla="*/ 1376 h 7090"/>
                        <a:gd name="connsiteX18" fmla="*/ 3810 w 4762"/>
                        <a:gd name="connsiteY18" fmla="*/ 1376 h 7090"/>
                        <a:gd name="connsiteX19" fmla="*/ 3810 w 4762"/>
                        <a:gd name="connsiteY19" fmla="*/ 1376 h 7090"/>
                        <a:gd name="connsiteX20" fmla="*/ 3810 w 4762"/>
                        <a:gd name="connsiteY20" fmla="*/ 1376 h 7090"/>
                        <a:gd name="connsiteX21" fmla="*/ 3810 w 4762"/>
                        <a:gd name="connsiteY21" fmla="*/ 1376 h 7090"/>
                        <a:gd name="connsiteX22" fmla="*/ 3810 w 4762"/>
                        <a:gd name="connsiteY22" fmla="*/ 1376 h 7090"/>
                        <a:gd name="connsiteX23" fmla="*/ 3810 w 4762"/>
                        <a:gd name="connsiteY23" fmla="*/ 1376 h 7090"/>
                        <a:gd name="connsiteX24" fmla="*/ 3810 w 4762"/>
                        <a:gd name="connsiteY24" fmla="*/ 1376 h 7090"/>
                        <a:gd name="connsiteX25" fmla="*/ 3810 w 4762"/>
                        <a:gd name="connsiteY25" fmla="*/ 1376 h 7090"/>
                        <a:gd name="connsiteX26" fmla="*/ 3810 w 4762"/>
                        <a:gd name="connsiteY26" fmla="*/ 1376 h 7090"/>
                        <a:gd name="connsiteX27" fmla="*/ 3810 w 4762"/>
                        <a:gd name="connsiteY27" fmla="*/ 1376 h 7090"/>
                        <a:gd name="connsiteX28" fmla="*/ 3810 w 4762"/>
                        <a:gd name="connsiteY28" fmla="*/ 1376 h 7090"/>
                        <a:gd name="connsiteX29" fmla="*/ 3810 w 4762"/>
                        <a:gd name="connsiteY29" fmla="*/ 1376 h 7090"/>
                        <a:gd name="connsiteX30" fmla="*/ 3810 w 4762"/>
                        <a:gd name="connsiteY30" fmla="*/ 1376 h 7090"/>
                        <a:gd name="connsiteX31" fmla="*/ 3810 w 4762"/>
                        <a:gd name="connsiteY31" fmla="*/ 1376 h 7090"/>
                        <a:gd name="connsiteX32" fmla="*/ 3810 w 4762"/>
                        <a:gd name="connsiteY32" fmla="*/ 2328 h 7090"/>
                        <a:gd name="connsiteX33" fmla="*/ 3810 w 4762"/>
                        <a:gd name="connsiteY33" fmla="*/ 2328 h 7090"/>
                        <a:gd name="connsiteX34" fmla="*/ 3810 w 4762"/>
                        <a:gd name="connsiteY34" fmla="*/ 3281 h 7090"/>
                        <a:gd name="connsiteX35" fmla="*/ 3810 w 4762"/>
                        <a:gd name="connsiteY35" fmla="*/ 4233 h 7090"/>
                        <a:gd name="connsiteX36" fmla="*/ 3810 w 4762"/>
                        <a:gd name="connsiteY36" fmla="*/ 4233 h 7090"/>
                        <a:gd name="connsiteX37" fmla="*/ 3810 w 4762"/>
                        <a:gd name="connsiteY37" fmla="*/ 4233 h 7090"/>
                        <a:gd name="connsiteX38" fmla="*/ 3810 w 4762"/>
                        <a:gd name="connsiteY38" fmla="*/ 4233 h 7090"/>
                        <a:gd name="connsiteX39" fmla="*/ 3810 w 4762"/>
                        <a:gd name="connsiteY39" fmla="*/ 4233 h 7090"/>
                        <a:gd name="connsiteX40" fmla="*/ 3810 w 4762"/>
                        <a:gd name="connsiteY40" fmla="*/ 4233 h 7090"/>
                        <a:gd name="connsiteX41" fmla="*/ 3810 w 4762"/>
                        <a:gd name="connsiteY41" fmla="*/ 4233 h 7090"/>
                        <a:gd name="connsiteX42" fmla="*/ 3810 w 4762"/>
                        <a:gd name="connsiteY42" fmla="*/ 4233 h 7090"/>
                        <a:gd name="connsiteX43" fmla="*/ 3810 w 4762"/>
                        <a:gd name="connsiteY43" fmla="*/ 4233 h 7090"/>
                        <a:gd name="connsiteX44" fmla="*/ 3810 w 4762"/>
                        <a:gd name="connsiteY44" fmla="*/ 4233 h 7090"/>
                        <a:gd name="connsiteX45" fmla="*/ 3810 w 4762"/>
                        <a:gd name="connsiteY45" fmla="*/ 4233 h 7090"/>
                        <a:gd name="connsiteX46" fmla="*/ 3810 w 4762"/>
                        <a:gd name="connsiteY46" fmla="*/ 4233 h 7090"/>
                        <a:gd name="connsiteX47" fmla="*/ 2858 w 4762"/>
                        <a:gd name="connsiteY47" fmla="*/ 4233 h 7090"/>
                        <a:gd name="connsiteX48" fmla="*/ 2858 w 4762"/>
                        <a:gd name="connsiteY48" fmla="*/ 4233 h 7090"/>
                        <a:gd name="connsiteX49" fmla="*/ 2858 w 4762"/>
                        <a:gd name="connsiteY49" fmla="*/ 4233 h 7090"/>
                        <a:gd name="connsiteX50" fmla="*/ 2858 w 4762"/>
                        <a:gd name="connsiteY50" fmla="*/ 4233 h 7090"/>
                        <a:gd name="connsiteX51" fmla="*/ 2858 w 4762"/>
                        <a:gd name="connsiteY51" fmla="*/ 4233 h 7090"/>
                        <a:gd name="connsiteX52" fmla="*/ 2858 w 4762"/>
                        <a:gd name="connsiteY52" fmla="*/ 4233 h 7090"/>
                        <a:gd name="connsiteX53" fmla="*/ 2858 w 4762"/>
                        <a:gd name="connsiteY53" fmla="*/ 4233 h 7090"/>
                        <a:gd name="connsiteX54" fmla="*/ 2858 w 4762"/>
                        <a:gd name="connsiteY54" fmla="*/ 4233 h 7090"/>
                        <a:gd name="connsiteX55" fmla="*/ 2858 w 4762"/>
                        <a:gd name="connsiteY55" fmla="*/ 4233 h 7090"/>
                        <a:gd name="connsiteX56" fmla="*/ 2858 w 4762"/>
                        <a:gd name="connsiteY56" fmla="*/ 4233 h 7090"/>
                        <a:gd name="connsiteX57" fmla="*/ 2858 w 4762"/>
                        <a:gd name="connsiteY57" fmla="*/ 4233 h 7090"/>
                        <a:gd name="connsiteX58" fmla="*/ 2858 w 4762"/>
                        <a:gd name="connsiteY58" fmla="*/ 3281 h 7090"/>
                        <a:gd name="connsiteX59" fmla="*/ 2858 w 4762"/>
                        <a:gd name="connsiteY59" fmla="*/ 3281 h 7090"/>
                        <a:gd name="connsiteX60" fmla="*/ 2858 w 4762"/>
                        <a:gd name="connsiteY60" fmla="*/ 3281 h 7090"/>
                        <a:gd name="connsiteX61" fmla="*/ 2858 w 4762"/>
                        <a:gd name="connsiteY61" fmla="*/ 3281 h 7090"/>
                        <a:gd name="connsiteX62" fmla="*/ 2858 w 4762"/>
                        <a:gd name="connsiteY62" fmla="*/ 3281 h 7090"/>
                        <a:gd name="connsiteX63" fmla="*/ 2858 w 4762"/>
                        <a:gd name="connsiteY63" fmla="*/ 2328 h 7090"/>
                        <a:gd name="connsiteX64" fmla="*/ 2858 w 4762"/>
                        <a:gd name="connsiteY64" fmla="*/ 2328 h 7090"/>
                        <a:gd name="connsiteX65" fmla="*/ 2858 w 4762"/>
                        <a:gd name="connsiteY65" fmla="*/ 2328 h 7090"/>
                        <a:gd name="connsiteX66" fmla="*/ 2858 w 4762"/>
                        <a:gd name="connsiteY66" fmla="*/ 2328 h 7090"/>
                        <a:gd name="connsiteX67" fmla="*/ 2858 w 4762"/>
                        <a:gd name="connsiteY67" fmla="*/ 2328 h 7090"/>
                        <a:gd name="connsiteX68" fmla="*/ 2858 w 4762"/>
                        <a:gd name="connsiteY68" fmla="*/ 2328 h 7090"/>
                        <a:gd name="connsiteX69" fmla="*/ 2858 w 4762"/>
                        <a:gd name="connsiteY69" fmla="*/ 2328 h 7090"/>
                        <a:gd name="connsiteX70" fmla="*/ 2858 w 4762"/>
                        <a:gd name="connsiteY70" fmla="*/ 2328 h 7090"/>
                        <a:gd name="connsiteX71" fmla="*/ 2858 w 4762"/>
                        <a:gd name="connsiteY71" fmla="*/ 2328 h 7090"/>
                        <a:gd name="connsiteX72" fmla="*/ 2858 w 4762"/>
                        <a:gd name="connsiteY72" fmla="*/ 2328 h 7090"/>
                        <a:gd name="connsiteX73" fmla="*/ 2858 w 4762"/>
                        <a:gd name="connsiteY73" fmla="*/ 2328 h 7090"/>
                        <a:gd name="connsiteX74" fmla="*/ 2858 w 4762"/>
                        <a:gd name="connsiteY74" fmla="*/ 2328 h 7090"/>
                        <a:gd name="connsiteX75" fmla="*/ 2858 w 4762"/>
                        <a:gd name="connsiteY75" fmla="*/ 2328 h 7090"/>
                        <a:gd name="connsiteX76" fmla="*/ 2858 w 4762"/>
                        <a:gd name="connsiteY76" fmla="*/ 2328 h 7090"/>
                        <a:gd name="connsiteX77" fmla="*/ 2858 w 4762"/>
                        <a:gd name="connsiteY77" fmla="*/ 2328 h 7090"/>
                        <a:gd name="connsiteX78" fmla="*/ 2858 w 4762"/>
                        <a:gd name="connsiteY78" fmla="*/ 2328 h 7090"/>
                        <a:gd name="connsiteX79" fmla="*/ 2858 w 4762"/>
                        <a:gd name="connsiteY79" fmla="*/ 2328 h 7090"/>
                        <a:gd name="connsiteX80" fmla="*/ 2858 w 4762"/>
                        <a:gd name="connsiteY80" fmla="*/ 2328 h 7090"/>
                        <a:gd name="connsiteX81" fmla="*/ 2858 w 4762"/>
                        <a:gd name="connsiteY81" fmla="*/ 2328 h 7090"/>
                        <a:gd name="connsiteX82" fmla="*/ 2858 w 4762"/>
                        <a:gd name="connsiteY82" fmla="*/ 2328 h 7090"/>
                        <a:gd name="connsiteX83" fmla="*/ 2858 w 4762"/>
                        <a:gd name="connsiteY83" fmla="*/ 2328 h 7090"/>
                        <a:gd name="connsiteX84" fmla="*/ 2858 w 4762"/>
                        <a:gd name="connsiteY84" fmla="*/ 2328 h 7090"/>
                        <a:gd name="connsiteX85" fmla="*/ 2858 w 4762"/>
                        <a:gd name="connsiteY85" fmla="*/ 2328 h 7090"/>
                        <a:gd name="connsiteX86" fmla="*/ 2858 w 4762"/>
                        <a:gd name="connsiteY86" fmla="*/ 2328 h 7090"/>
                        <a:gd name="connsiteX87" fmla="*/ 2858 w 4762"/>
                        <a:gd name="connsiteY87" fmla="*/ 2328 h 7090"/>
                        <a:gd name="connsiteX88" fmla="*/ 3810 w 4762"/>
                        <a:gd name="connsiteY88" fmla="*/ 1376 h 7090"/>
                        <a:gd name="connsiteX89" fmla="*/ 4763 w 4762"/>
                        <a:gd name="connsiteY89" fmla="*/ 423 h 7090"/>
                        <a:gd name="connsiteX90" fmla="*/ 4763 w 4762"/>
                        <a:gd name="connsiteY90" fmla="*/ 423 h 7090"/>
                        <a:gd name="connsiteX91" fmla="*/ 4763 w 4762"/>
                        <a:gd name="connsiteY91" fmla="*/ 423 h 7090"/>
                        <a:gd name="connsiteX92" fmla="*/ 4763 w 4762"/>
                        <a:gd name="connsiteY92" fmla="*/ 423 h 7090"/>
                        <a:gd name="connsiteX93" fmla="*/ 4763 w 4762"/>
                        <a:gd name="connsiteY93" fmla="*/ 423 h 7090"/>
                        <a:gd name="connsiteX94" fmla="*/ 0 w 4762"/>
                        <a:gd name="connsiteY94" fmla="*/ 7091 h 7090"/>
                        <a:gd name="connsiteX95" fmla="*/ 0 w 4762"/>
                        <a:gd name="connsiteY95" fmla="*/ 7091 h 7090"/>
                        <a:gd name="connsiteX96" fmla="*/ 0 w 4762"/>
                        <a:gd name="connsiteY96" fmla="*/ 7091 h 7090"/>
                        <a:gd name="connsiteX97" fmla="*/ 0 w 4762"/>
                        <a:gd name="connsiteY97" fmla="*/ 7091 h 7090"/>
                        <a:gd name="connsiteX98" fmla="*/ 0 w 4762"/>
                        <a:gd name="connsiteY98" fmla="*/ 7091 h 7090"/>
                        <a:gd name="connsiteX99" fmla="*/ 952 w 4762"/>
                        <a:gd name="connsiteY99" fmla="*/ 5186 h 7090"/>
                        <a:gd name="connsiteX100" fmla="*/ 952 w 4762"/>
                        <a:gd name="connsiteY100" fmla="*/ 5186 h 7090"/>
                        <a:gd name="connsiteX101" fmla="*/ 952 w 4762"/>
                        <a:gd name="connsiteY101" fmla="*/ 5186 h 7090"/>
                        <a:gd name="connsiteX102" fmla="*/ 952 w 4762"/>
                        <a:gd name="connsiteY102" fmla="*/ 5186 h 7090"/>
                        <a:gd name="connsiteX103" fmla="*/ 952 w 4762"/>
                        <a:gd name="connsiteY103" fmla="*/ 5186 h 7090"/>
                        <a:gd name="connsiteX104" fmla="*/ 3810 w 4762"/>
                        <a:gd name="connsiteY104" fmla="*/ 423 h 7090"/>
                        <a:gd name="connsiteX105" fmla="*/ 3810 w 4762"/>
                        <a:gd name="connsiteY105" fmla="*/ 423 h 7090"/>
                        <a:gd name="connsiteX106" fmla="*/ 3810 w 4762"/>
                        <a:gd name="connsiteY106" fmla="*/ 423 h 7090"/>
                        <a:gd name="connsiteX107" fmla="*/ 3810 w 4762"/>
                        <a:gd name="connsiteY107" fmla="*/ 423 h 7090"/>
                        <a:gd name="connsiteX108" fmla="*/ 3810 w 4762"/>
                        <a:gd name="connsiteY108" fmla="*/ 423 h 70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4762" h="7090">
                          <a:moveTo>
                            <a:pt x="4763" y="423"/>
                          </a:moveTo>
                          <a:cubicBezTo>
                            <a:pt x="3810" y="423"/>
                            <a:pt x="3810" y="423"/>
                            <a:pt x="4763" y="423"/>
                          </a:cubicBezTo>
                          <a:cubicBezTo>
                            <a:pt x="3810" y="423"/>
                            <a:pt x="3810" y="423"/>
                            <a:pt x="4763" y="423"/>
                          </a:cubicBezTo>
                          <a:cubicBezTo>
                            <a:pt x="3810" y="423"/>
                            <a:pt x="3810" y="423"/>
                            <a:pt x="4763" y="423"/>
                          </a:cubicBezTo>
                          <a:cubicBezTo>
                            <a:pt x="3810" y="1376"/>
                            <a:pt x="3810" y="1376"/>
                            <a:pt x="4763" y="423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1376"/>
                          </a:cubicBezTo>
                          <a:cubicBezTo>
                            <a:pt x="3810" y="1376"/>
                            <a:pt x="3810" y="1376"/>
                            <a:pt x="3810" y="2328"/>
                          </a:cubicBezTo>
                          <a:cubicBezTo>
                            <a:pt x="3810" y="2328"/>
                            <a:pt x="3810" y="2328"/>
                            <a:pt x="3810" y="2328"/>
                          </a:cubicBezTo>
                          <a:cubicBezTo>
                            <a:pt x="3810" y="2328"/>
                            <a:pt x="3810" y="2328"/>
                            <a:pt x="3810" y="3281"/>
                          </a:cubicBezTo>
                          <a:cubicBezTo>
                            <a:pt x="3810" y="3281"/>
                            <a:pt x="3810" y="3281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3810" y="4233"/>
                          </a:cubicBezTo>
                          <a:lnTo>
                            <a:pt x="3810" y="4233"/>
                          </a:lnTo>
                          <a:cubicBezTo>
                            <a:pt x="3810" y="4233"/>
                            <a:pt x="3810" y="4233"/>
                            <a:pt x="3810" y="4233"/>
                          </a:cubicBezTo>
                          <a:cubicBezTo>
                            <a:pt x="3810" y="4233"/>
                            <a:pt x="3810" y="4233"/>
                            <a:pt x="2858" y="4233"/>
                          </a:cubicBezTo>
                          <a:lnTo>
                            <a:pt x="2858" y="4233"/>
                          </a:lnTo>
                          <a:cubicBezTo>
                            <a:pt x="2858" y="4233"/>
                            <a:pt x="2858" y="4233"/>
                            <a:pt x="2858" y="4233"/>
                          </a:cubicBezTo>
                          <a:lnTo>
                            <a:pt x="2858" y="4233"/>
                          </a:ln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4233"/>
                          </a:cubicBezTo>
                          <a:cubicBezTo>
                            <a:pt x="2858" y="4233"/>
                            <a:pt x="2858" y="4233"/>
                            <a:pt x="2858" y="3281"/>
                          </a:cubicBezTo>
                          <a:cubicBezTo>
                            <a:pt x="2858" y="3281"/>
                            <a:pt x="2858" y="3281"/>
                            <a:pt x="2858" y="3281"/>
                          </a:cubicBezTo>
                          <a:cubicBezTo>
                            <a:pt x="2858" y="3281"/>
                            <a:pt x="2858" y="3281"/>
                            <a:pt x="2858" y="3281"/>
                          </a:cubicBezTo>
                          <a:cubicBezTo>
                            <a:pt x="2858" y="3281"/>
                            <a:pt x="2858" y="3281"/>
                            <a:pt x="2858" y="3281"/>
                          </a:cubicBezTo>
                          <a:cubicBezTo>
                            <a:pt x="2858" y="3281"/>
                            <a:pt x="2858" y="3281"/>
                            <a:pt x="2858" y="3281"/>
                          </a:cubicBezTo>
                          <a:cubicBezTo>
                            <a:pt x="2858" y="3281"/>
                            <a:pt x="2858" y="3281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2328"/>
                            <a:pt x="2858" y="2328"/>
                          </a:cubicBezTo>
                          <a:cubicBezTo>
                            <a:pt x="2858" y="2328"/>
                            <a:pt x="2858" y="1376"/>
                            <a:pt x="3810" y="1376"/>
                          </a:cubicBezTo>
                          <a:cubicBezTo>
                            <a:pt x="2858" y="423"/>
                            <a:pt x="2858" y="423"/>
                            <a:pt x="4763" y="423"/>
                          </a:cubicBezTo>
                          <a:cubicBezTo>
                            <a:pt x="3810" y="423"/>
                            <a:pt x="3810" y="423"/>
                            <a:pt x="4763" y="423"/>
                          </a:cubicBezTo>
                          <a:cubicBezTo>
                            <a:pt x="3810" y="423"/>
                            <a:pt x="3810" y="-529"/>
                            <a:pt x="4763" y="423"/>
                          </a:cubicBezTo>
                          <a:lnTo>
                            <a:pt x="4763" y="423"/>
                          </a:lnTo>
                          <a:lnTo>
                            <a:pt x="4763" y="423"/>
                          </a:lnTo>
                          <a:close/>
                          <a:moveTo>
                            <a:pt x="0" y="7091"/>
                          </a:move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ubicBezTo>
                            <a:pt x="0" y="7091"/>
                            <a:pt x="0" y="7091"/>
                            <a:pt x="0" y="7091"/>
                          </a:cubicBezTo>
                          <a:close/>
                          <a:moveTo>
                            <a:pt x="952" y="5186"/>
                          </a:moveTo>
                          <a:cubicBezTo>
                            <a:pt x="952" y="5186"/>
                            <a:pt x="952" y="5186"/>
                            <a:pt x="952" y="5186"/>
                          </a:cubicBezTo>
                          <a:cubicBezTo>
                            <a:pt x="0" y="5186"/>
                            <a:pt x="0" y="5186"/>
                            <a:pt x="952" y="5186"/>
                          </a:cubicBezTo>
                          <a:cubicBezTo>
                            <a:pt x="952" y="5186"/>
                            <a:pt x="952" y="5186"/>
                            <a:pt x="952" y="5186"/>
                          </a:cubicBezTo>
                          <a:cubicBezTo>
                            <a:pt x="952" y="5186"/>
                            <a:pt x="952" y="5186"/>
                            <a:pt x="952" y="5186"/>
                          </a:cubicBezTo>
                          <a:close/>
                          <a:moveTo>
                            <a:pt x="3810" y="423"/>
                          </a:moveTo>
                          <a:cubicBezTo>
                            <a:pt x="3810" y="423"/>
                            <a:pt x="3810" y="423"/>
                            <a:pt x="3810" y="423"/>
                          </a:cubicBezTo>
                          <a:cubicBezTo>
                            <a:pt x="3810" y="423"/>
                            <a:pt x="3810" y="423"/>
                            <a:pt x="3810" y="423"/>
                          </a:cubicBezTo>
                          <a:cubicBezTo>
                            <a:pt x="3810" y="423"/>
                            <a:pt x="3810" y="423"/>
                            <a:pt x="3810" y="423"/>
                          </a:cubicBezTo>
                          <a:cubicBezTo>
                            <a:pt x="3810" y="423"/>
                            <a:pt x="3810" y="423"/>
                            <a:pt x="3810" y="42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94" name="任意多边形: 形状 2077"/>
                    <p:cNvSpPr/>
                    <p:nvPr/>
                  </p:nvSpPr>
                  <p:spPr>
                    <a:xfrm>
                      <a:off x="4467225" y="35575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195" name="任意多边形: 形状 2078"/>
                    <p:cNvSpPr/>
                    <p:nvPr/>
                  </p:nvSpPr>
                  <p:spPr>
                    <a:xfrm>
                      <a:off x="4466272" y="3557587"/>
                      <a:ext cx="952" cy="423"/>
                    </a:xfrm>
                    <a:custGeom>
                      <a:avLst/>
                      <a:gdLst>
                        <a:gd name="connsiteX0" fmla="*/ 952 w 952"/>
                        <a:gd name="connsiteY0" fmla="*/ 0 h 423"/>
                        <a:gd name="connsiteX1" fmla="*/ 952 w 952"/>
                        <a:gd name="connsiteY1" fmla="*/ 0 h 423"/>
                        <a:gd name="connsiteX2" fmla="*/ 952 w 952"/>
                        <a:gd name="connsiteY2" fmla="*/ 0 h 423"/>
                        <a:gd name="connsiteX3" fmla="*/ 952 w 952"/>
                        <a:gd name="connsiteY3" fmla="*/ 0 h 423"/>
                        <a:gd name="connsiteX4" fmla="*/ 952 w 952"/>
                        <a:gd name="connsiteY4" fmla="*/ 0 h 423"/>
                        <a:gd name="connsiteX5" fmla="*/ 952 w 952"/>
                        <a:gd name="connsiteY5" fmla="*/ 0 h 423"/>
                        <a:gd name="connsiteX6" fmla="*/ 952 w 952"/>
                        <a:gd name="connsiteY6" fmla="*/ 0 h 423"/>
                        <a:gd name="connsiteX7" fmla="*/ 952 w 952"/>
                        <a:gd name="connsiteY7" fmla="*/ 0 h 423"/>
                        <a:gd name="connsiteX8" fmla="*/ 952 w 952"/>
                        <a:gd name="connsiteY8" fmla="*/ 0 h 423"/>
                        <a:gd name="connsiteX9" fmla="*/ 952 w 952"/>
                        <a:gd name="connsiteY9" fmla="*/ 0 h 423"/>
                        <a:gd name="connsiteX10" fmla="*/ 952 w 952"/>
                        <a:gd name="connsiteY10" fmla="*/ 0 h 423"/>
                        <a:gd name="connsiteX11" fmla="*/ 0 w 952"/>
                        <a:gd name="connsiteY11" fmla="*/ 0 h 423"/>
                        <a:gd name="connsiteX12" fmla="*/ 952 w 952"/>
                        <a:gd name="connsiteY12" fmla="*/ 0 h 423"/>
                        <a:gd name="connsiteX13" fmla="*/ 952 w 952"/>
                        <a:gd name="connsiteY13" fmla="*/ 0 h 423"/>
                        <a:gd name="connsiteX14" fmla="*/ 952 w 952"/>
                        <a:gd name="connsiteY14" fmla="*/ 0 h 423"/>
                        <a:gd name="connsiteX15" fmla="*/ 952 w 952"/>
                        <a:gd name="connsiteY15" fmla="*/ 0 h 423"/>
                        <a:gd name="connsiteX16" fmla="*/ 952 w 952"/>
                        <a:gd name="connsiteY16" fmla="*/ 0 h 423"/>
                        <a:gd name="connsiteX17" fmla="*/ 952 w 952"/>
                        <a:gd name="connsiteY17" fmla="*/ 0 h 423"/>
                        <a:gd name="connsiteX18" fmla="*/ 952 w 952"/>
                        <a:gd name="connsiteY18" fmla="*/ 0 h 423"/>
                        <a:gd name="connsiteX19" fmla="*/ 952 w 952"/>
                        <a:gd name="connsiteY19" fmla="*/ 0 h 4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423">
                          <a:moveTo>
                            <a:pt x="952" y="0"/>
                          </a:moveTo>
                          <a:cubicBezTo>
                            <a:pt x="952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953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196" name="任意多边形: 形状 2079"/>
                  <p:cNvSpPr/>
                  <p:nvPr/>
                </p:nvSpPr>
                <p:spPr>
                  <a:xfrm>
                    <a:off x="4471987" y="3546157"/>
                    <a:ext cx="1904" cy="2857"/>
                  </a:xfrm>
                  <a:custGeom>
                    <a:avLst/>
                    <a:gdLst>
                      <a:gd name="connsiteX0" fmla="*/ 1905 w 1904"/>
                      <a:gd name="connsiteY0" fmla="*/ 0 h 2857"/>
                      <a:gd name="connsiteX1" fmla="*/ 1905 w 1904"/>
                      <a:gd name="connsiteY1" fmla="*/ 0 h 2857"/>
                      <a:gd name="connsiteX2" fmla="*/ 1905 w 1904"/>
                      <a:gd name="connsiteY2" fmla="*/ 0 h 2857"/>
                      <a:gd name="connsiteX3" fmla="*/ 1905 w 1904"/>
                      <a:gd name="connsiteY3" fmla="*/ 0 h 2857"/>
                      <a:gd name="connsiteX4" fmla="*/ 1905 w 1904"/>
                      <a:gd name="connsiteY4" fmla="*/ 0 h 2857"/>
                      <a:gd name="connsiteX5" fmla="*/ 1905 w 1904"/>
                      <a:gd name="connsiteY5" fmla="*/ 0 h 2857"/>
                      <a:gd name="connsiteX6" fmla="*/ 1905 w 1904"/>
                      <a:gd name="connsiteY6" fmla="*/ 0 h 2857"/>
                      <a:gd name="connsiteX7" fmla="*/ 1905 w 1904"/>
                      <a:gd name="connsiteY7" fmla="*/ 0 h 2857"/>
                      <a:gd name="connsiteX8" fmla="*/ 952 w 1904"/>
                      <a:gd name="connsiteY8" fmla="*/ 952 h 2857"/>
                      <a:gd name="connsiteX9" fmla="*/ 952 w 1904"/>
                      <a:gd name="connsiteY9" fmla="*/ 952 h 2857"/>
                      <a:gd name="connsiteX10" fmla="*/ 952 w 1904"/>
                      <a:gd name="connsiteY10" fmla="*/ 952 h 2857"/>
                      <a:gd name="connsiteX11" fmla="*/ 952 w 1904"/>
                      <a:gd name="connsiteY11" fmla="*/ 952 h 2857"/>
                      <a:gd name="connsiteX12" fmla="*/ 952 w 1904"/>
                      <a:gd name="connsiteY12" fmla="*/ 952 h 2857"/>
                      <a:gd name="connsiteX13" fmla="*/ 952 w 1904"/>
                      <a:gd name="connsiteY13" fmla="*/ 952 h 2857"/>
                      <a:gd name="connsiteX14" fmla="*/ 952 w 1904"/>
                      <a:gd name="connsiteY14" fmla="*/ 952 h 2857"/>
                      <a:gd name="connsiteX15" fmla="*/ 952 w 1904"/>
                      <a:gd name="connsiteY15" fmla="*/ 952 h 2857"/>
                      <a:gd name="connsiteX16" fmla="*/ 952 w 1904"/>
                      <a:gd name="connsiteY16" fmla="*/ 952 h 2857"/>
                      <a:gd name="connsiteX17" fmla="*/ 952 w 1904"/>
                      <a:gd name="connsiteY17" fmla="*/ 952 h 2857"/>
                      <a:gd name="connsiteX18" fmla="*/ 952 w 1904"/>
                      <a:gd name="connsiteY18" fmla="*/ 952 h 2857"/>
                      <a:gd name="connsiteX19" fmla="*/ 952 w 1904"/>
                      <a:gd name="connsiteY19" fmla="*/ 952 h 2857"/>
                      <a:gd name="connsiteX20" fmla="*/ 952 w 1904"/>
                      <a:gd name="connsiteY20" fmla="*/ 952 h 2857"/>
                      <a:gd name="connsiteX21" fmla="*/ 952 w 1904"/>
                      <a:gd name="connsiteY21" fmla="*/ 952 h 2857"/>
                      <a:gd name="connsiteX22" fmla="*/ 952 w 1904"/>
                      <a:gd name="connsiteY22" fmla="*/ 952 h 2857"/>
                      <a:gd name="connsiteX23" fmla="*/ 952 w 1904"/>
                      <a:gd name="connsiteY23" fmla="*/ 952 h 2857"/>
                      <a:gd name="connsiteX24" fmla="*/ 952 w 1904"/>
                      <a:gd name="connsiteY24" fmla="*/ 952 h 2857"/>
                      <a:gd name="connsiteX25" fmla="*/ 952 w 1904"/>
                      <a:gd name="connsiteY25" fmla="*/ 952 h 2857"/>
                      <a:gd name="connsiteX26" fmla="*/ 952 w 1904"/>
                      <a:gd name="connsiteY26" fmla="*/ 952 h 2857"/>
                      <a:gd name="connsiteX27" fmla="*/ 952 w 1904"/>
                      <a:gd name="connsiteY27" fmla="*/ 952 h 2857"/>
                      <a:gd name="connsiteX28" fmla="*/ 952 w 1904"/>
                      <a:gd name="connsiteY28" fmla="*/ 952 h 2857"/>
                      <a:gd name="connsiteX29" fmla="*/ 952 w 1904"/>
                      <a:gd name="connsiteY29" fmla="*/ 952 h 2857"/>
                      <a:gd name="connsiteX30" fmla="*/ 952 w 1904"/>
                      <a:gd name="connsiteY30" fmla="*/ 952 h 2857"/>
                      <a:gd name="connsiteX31" fmla="*/ 952 w 1904"/>
                      <a:gd name="connsiteY31" fmla="*/ 952 h 2857"/>
                      <a:gd name="connsiteX32" fmla="*/ 1905 w 1904"/>
                      <a:gd name="connsiteY32" fmla="*/ 952 h 2857"/>
                      <a:gd name="connsiteX33" fmla="*/ 1905 w 1904"/>
                      <a:gd name="connsiteY33" fmla="*/ 952 h 2857"/>
                      <a:gd name="connsiteX34" fmla="*/ 1905 w 1904"/>
                      <a:gd name="connsiteY34" fmla="*/ 952 h 2857"/>
                      <a:gd name="connsiteX35" fmla="*/ 1905 w 1904"/>
                      <a:gd name="connsiteY35" fmla="*/ 952 h 2857"/>
                      <a:gd name="connsiteX36" fmla="*/ 1905 w 1904"/>
                      <a:gd name="connsiteY36" fmla="*/ 952 h 2857"/>
                      <a:gd name="connsiteX37" fmla="*/ 1905 w 1904"/>
                      <a:gd name="connsiteY37" fmla="*/ 952 h 2857"/>
                      <a:gd name="connsiteX38" fmla="*/ 1905 w 1904"/>
                      <a:gd name="connsiteY38" fmla="*/ 952 h 2857"/>
                      <a:gd name="connsiteX39" fmla="*/ 1905 w 1904"/>
                      <a:gd name="connsiteY39" fmla="*/ 952 h 2857"/>
                      <a:gd name="connsiteX40" fmla="*/ 1905 w 1904"/>
                      <a:gd name="connsiteY40" fmla="*/ 952 h 2857"/>
                      <a:gd name="connsiteX41" fmla="*/ 1905 w 1904"/>
                      <a:gd name="connsiteY41" fmla="*/ 952 h 2857"/>
                      <a:gd name="connsiteX42" fmla="*/ 1905 w 1904"/>
                      <a:gd name="connsiteY42" fmla="*/ 952 h 2857"/>
                      <a:gd name="connsiteX43" fmla="*/ 1905 w 1904"/>
                      <a:gd name="connsiteY43" fmla="*/ 952 h 2857"/>
                      <a:gd name="connsiteX44" fmla="*/ 1905 w 1904"/>
                      <a:gd name="connsiteY44" fmla="*/ 952 h 2857"/>
                      <a:gd name="connsiteX45" fmla="*/ 1905 w 1904"/>
                      <a:gd name="connsiteY45" fmla="*/ 952 h 2857"/>
                      <a:gd name="connsiteX46" fmla="*/ 1905 w 1904"/>
                      <a:gd name="connsiteY46" fmla="*/ 952 h 2857"/>
                      <a:gd name="connsiteX47" fmla="*/ 1905 w 1904"/>
                      <a:gd name="connsiteY47" fmla="*/ 952 h 2857"/>
                      <a:gd name="connsiteX48" fmla="*/ 1905 w 1904"/>
                      <a:gd name="connsiteY48" fmla="*/ 952 h 2857"/>
                      <a:gd name="connsiteX49" fmla="*/ 1905 w 1904"/>
                      <a:gd name="connsiteY49" fmla="*/ 952 h 2857"/>
                      <a:gd name="connsiteX50" fmla="*/ 1905 w 1904"/>
                      <a:gd name="connsiteY50" fmla="*/ 952 h 2857"/>
                      <a:gd name="connsiteX51" fmla="*/ 1905 w 1904"/>
                      <a:gd name="connsiteY51" fmla="*/ 952 h 2857"/>
                      <a:gd name="connsiteX52" fmla="*/ 1905 w 1904"/>
                      <a:gd name="connsiteY52" fmla="*/ 952 h 2857"/>
                      <a:gd name="connsiteX53" fmla="*/ 1905 w 1904"/>
                      <a:gd name="connsiteY53" fmla="*/ 952 h 2857"/>
                      <a:gd name="connsiteX54" fmla="*/ 1905 w 1904"/>
                      <a:gd name="connsiteY54" fmla="*/ 952 h 2857"/>
                      <a:gd name="connsiteX55" fmla="*/ 1905 w 1904"/>
                      <a:gd name="connsiteY55" fmla="*/ 952 h 2857"/>
                      <a:gd name="connsiteX56" fmla="*/ 1905 w 1904"/>
                      <a:gd name="connsiteY56" fmla="*/ 952 h 2857"/>
                      <a:gd name="connsiteX57" fmla="*/ 1905 w 1904"/>
                      <a:gd name="connsiteY57" fmla="*/ 952 h 2857"/>
                      <a:gd name="connsiteX58" fmla="*/ 1905 w 1904"/>
                      <a:gd name="connsiteY58" fmla="*/ 952 h 2857"/>
                      <a:gd name="connsiteX59" fmla="*/ 1905 w 1904"/>
                      <a:gd name="connsiteY59" fmla="*/ 952 h 2857"/>
                      <a:gd name="connsiteX60" fmla="*/ 1905 w 1904"/>
                      <a:gd name="connsiteY60" fmla="*/ 952 h 2857"/>
                      <a:gd name="connsiteX61" fmla="*/ 1905 w 1904"/>
                      <a:gd name="connsiteY61" fmla="*/ 952 h 2857"/>
                      <a:gd name="connsiteX62" fmla="*/ 1905 w 1904"/>
                      <a:gd name="connsiteY62" fmla="*/ 952 h 2857"/>
                      <a:gd name="connsiteX63" fmla="*/ 1905 w 1904"/>
                      <a:gd name="connsiteY63" fmla="*/ 0 h 2857"/>
                      <a:gd name="connsiteX64" fmla="*/ 1905 w 1904"/>
                      <a:gd name="connsiteY64" fmla="*/ 0 h 2857"/>
                      <a:gd name="connsiteX65" fmla="*/ 1905 w 1904"/>
                      <a:gd name="connsiteY65" fmla="*/ 0 h 2857"/>
                      <a:gd name="connsiteX66" fmla="*/ 1905 w 1904"/>
                      <a:gd name="connsiteY66" fmla="*/ 0 h 2857"/>
                      <a:gd name="connsiteX67" fmla="*/ 1905 w 1904"/>
                      <a:gd name="connsiteY67" fmla="*/ 0 h 2857"/>
                      <a:gd name="connsiteX68" fmla="*/ 1905 w 1904"/>
                      <a:gd name="connsiteY68" fmla="*/ 0 h 2857"/>
                      <a:gd name="connsiteX69" fmla="*/ 1905 w 1904"/>
                      <a:gd name="connsiteY69" fmla="*/ 0 h 2857"/>
                      <a:gd name="connsiteX70" fmla="*/ 1905 w 1904"/>
                      <a:gd name="connsiteY70" fmla="*/ 0 h 2857"/>
                      <a:gd name="connsiteX71" fmla="*/ 1905 w 1904"/>
                      <a:gd name="connsiteY71" fmla="*/ 0 h 2857"/>
                      <a:gd name="connsiteX72" fmla="*/ 1905 w 1904"/>
                      <a:gd name="connsiteY72" fmla="*/ 0 h 2857"/>
                      <a:gd name="connsiteX73" fmla="*/ 0 w 1904"/>
                      <a:gd name="connsiteY73" fmla="*/ 2858 h 2857"/>
                      <a:gd name="connsiteX74" fmla="*/ 0 w 1904"/>
                      <a:gd name="connsiteY74" fmla="*/ 2858 h 2857"/>
                      <a:gd name="connsiteX75" fmla="*/ 0 w 1904"/>
                      <a:gd name="connsiteY75" fmla="*/ 2858 h 2857"/>
                      <a:gd name="connsiteX76" fmla="*/ 0 w 1904"/>
                      <a:gd name="connsiteY76" fmla="*/ 2858 h 2857"/>
                      <a:gd name="connsiteX77" fmla="*/ 0 w 1904"/>
                      <a:gd name="connsiteY77" fmla="*/ 2858 h 2857"/>
                      <a:gd name="connsiteX78" fmla="*/ 952 w 1904"/>
                      <a:gd name="connsiteY78" fmla="*/ 952 h 2857"/>
                      <a:gd name="connsiteX79" fmla="*/ 952 w 1904"/>
                      <a:gd name="connsiteY79" fmla="*/ 952 h 2857"/>
                      <a:gd name="connsiteX80" fmla="*/ 952 w 1904"/>
                      <a:gd name="connsiteY80" fmla="*/ 952 h 2857"/>
                      <a:gd name="connsiteX81" fmla="*/ 952 w 1904"/>
                      <a:gd name="connsiteY81" fmla="*/ 952 h 2857"/>
                      <a:gd name="connsiteX82" fmla="*/ 952 w 1904"/>
                      <a:gd name="connsiteY82" fmla="*/ 952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1904" h="2857">
                        <a:moveTo>
                          <a:pt x="1905" y="0"/>
                        </a:move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952" y="0"/>
                          <a:pt x="1905" y="0"/>
                        </a:cubicBezTo>
                        <a:cubicBezTo>
                          <a:pt x="952" y="0"/>
                          <a:pt x="1905" y="0"/>
                          <a:pt x="1905" y="0"/>
                        </a:cubicBezTo>
                        <a:cubicBezTo>
                          <a:pt x="1905" y="0"/>
                          <a:pt x="952" y="0"/>
                          <a:pt x="1905" y="0"/>
                        </a:cubicBezTo>
                        <a:cubicBezTo>
                          <a:pt x="952" y="0"/>
                          <a:pt x="952" y="0"/>
                          <a:pt x="1905" y="0"/>
                        </a:cubicBezTo>
                        <a:cubicBezTo>
                          <a:pt x="952" y="0"/>
                          <a:pt x="952" y="0"/>
                          <a:pt x="1905" y="0"/>
                        </a:cubicBezTo>
                        <a:cubicBezTo>
                          <a:pt x="952" y="952"/>
                          <a:pt x="952" y="952"/>
                          <a:pt x="1905" y="0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lnTo>
                          <a:pt x="952" y="952"/>
                        </a:ln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lnTo>
                          <a:pt x="1905" y="952"/>
                        </a:ln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1905" y="952"/>
                          <a:pt x="1905" y="952"/>
                          <a:pt x="1905" y="952"/>
                        </a:cubicBezTo>
                        <a:cubicBezTo>
                          <a:pt x="952" y="952"/>
                          <a:pt x="952" y="952"/>
                          <a:pt x="1905" y="0"/>
                        </a:cubicBezTo>
                        <a:cubicBezTo>
                          <a:pt x="952" y="952"/>
                          <a:pt x="952" y="952"/>
                          <a:pt x="1905" y="0"/>
                        </a:cubicBezTo>
                        <a:cubicBezTo>
                          <a:pt x="952" y="952"/>
                          <a:pt x="952" y="952"/>
                          <a:pt x="1905" y="0"/>
                        </a:cubicBezTo>
                        <a:cubicBezTo>
                          <a:pt x="952" y="952"/>
                          <a:pt x="1905" y="952"/>
                          <a:pt x="1905" y="0"/>
                        </a:cubicBezTo>
                        <a:cubicBezTo>
                          <a:pt x="1905" y="952"/>
                          <a:pt x="1905" y="952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ubicBezTo>
                          <a:pt x="1905" y="0"/>
                          <a:pt x="1905" y="0"/>
                          <a:pt x="1905" y="0"/>
                        </a:cubicBezTo>
                        <a:close/>
                        <a:moveTo>
                          <a:pt x="0" y="2858"/>
                        </a:move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ubicBezTo>
                          <a:pt x="0" y="2858"/>
                          <a:pt x="0" y="2858"/>
                          <a:pt x="0" y="2858"/>
                        </a:cubicBezTo>
                        <a:close/>
                        <a:moveTo>
                          <a:pt x="952" y="952"/>
                        </a:move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ubicBezTo>
                          <a:pt x="952" y="952"/>
                          <a:pt x="952" y="952"/>
                          <a:pt x="952" y="952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197" name="图形 2"/>
                <p:cNvGrpSpPr/>
                <p:nvPr/>
              </p:nvGrpSpPr>
              <p:grpSpPr>
                <a:xfrm>
                  <a:off x="4439602" y="3569016"/>
                  <a:ext cx="24526" cy="17145"/>
                  <a:chOff x="4439602" y="3569016"/>
                  <a:chExt cx="24526" cy="17145"/>
                </a:xfrm>
              </p:grpSpPr>
              <p:grpSp>
                <p:nvGrpSpPr>
                  <p:cNvPr id="2198" name="图形 2"/>
                  <p:cNvGrpSpPr/>
                  <p:nvPr/>
                </p:nvGrpSpPr>
                <p:grpSpPr>
                  <a:xfrm>
                    <a:off x="4439602" y="3584257"/>
                    <a:ext cx="10477" cy="1904"/>
                    <a:chOff x="4439602" y="3584257"/>
                    <a:chExt cx="10477" cy="1904"/>
                  </a:xfrm>
                </p:grpSpPr>
                <p:sp>
                  <p:nvSpPr>
                    <p:cNvPr id="2199" name="任意多边形: 形状 2082"/>
                    <p:cNvSpPr/>
                    <p:nvPr/>
                  </p:nvSpPr>
                  <p:spPr>
                    <a:xfrm>
                      <a:off x="4443412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0" name="任意多边形: 形状 2083"/>
                    <p:cNvSpPr/>
                    <p:nvPr/>
                  </p:nvSpPr>
                  <p:spPr>
                    <a:xfrm>
                      <a:off x="4444364" y="358616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1" name="任意多边形: 形状 2084"/>
                    <p:cNvSpPr/>
                    <p:nvPr/>
                  </p:nvSpPr>
                  <p:spPr>
                    <a:xfrm>
                      <a:off x="4446508" y="3584257"/>
                      <a:ext cx="714" cy="9525"/>
                    </a:xfrm>
                    <a:custGeom>
                      <a:avLst/>
                      <a:gdLst>
                        <a:gd name="connsiteX0" fmla="*/ 714 w 714"/>
                        <a:gd name="connsiteY0" fmla="*/ 0 h 9525"/>
                        <a:gd name="connsiteX1" fmla="*/ 714 w 714"/>
                        <a:gd name="connsiteY1" fmla="*/ 0 h 9525"/>
                        <a:gd name="connsiteX2" fmla="*/ 714 w 714"/>
                        <a:gd name="connsiteY2" fmla="*/ 0 h 9525"/>
                        <a:gd name="connsiteX3" fmla="*/ 714 w 714"/>
                        <a:gd name="connsiteY3" fmla="*/ 0 h 9525"/>
                        <a:gd name="connsiteX4" fmla="*/ 714 w 714"/>
                        <a:gd name="connsiteY4" fmla="*/ 0 h 9525"/>
                        <a:gd name="connsiteX5" fmla="*/ 714 w 714"/>
                        <a:gd name="connsiteY5" fmla="*/ 0 h 9525"/>
                        <a:gd name="connsiteX6" fmla="*/ 714 w 714"/>
                        <a:gd name="connsiteY6" fmla="*/ 0 h 9525"/>
                        <a:gd name="connsiteX7" fmla="*/ 714 w 714"/>
                        <a:gd name="connsiteY7" fmla="*/ 0 h 9525"/>
                        <a:gd name="connsiteX8" fmla="*/ 714 w 714"/>
                        <a:gd name="connsiteY8" fmla="*/ 0 h 9525"/>
                        <a:gd name="connsiteX9" fmla="*/ 714 w 714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714" y="0"/>
                          </a:moveTo>
                          <a:lnTo>
                            <a:pt x="714" y="0"/>
                          </a:lnTo>
                          <a:lnTo>
                            <a:pt x="714" y="0"/>
                          </a:ln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lnTo>
                            <a:pt x="714" y="0"/>
                          </a:ln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-238" y="0"/>
                            <a:pt x="714" y="0"/>
                          </a:cubicBezTo>
                          <a:cubicBezTo>
                            <a:pt x="-238" y="0"/>
                            <a:pt x="714" y="0"/>
                            <a:pt x="714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2" name="任意多边形: 形状 2085"/>
                    <p:cNvSpPr/>
                    <p:nvPr/>
                  </p:nvSpPr>
                  <p:spPr>
                    <a:xfrm>
                      <a:off x="4439602" y="3584257"/>
                      <a:ext cx="10477" cy="1904"/>
                    </a:xfrm>
                    <a:custGeom>
                      <a:avLst/>
                      <a:gdLst>
                        <a:gd name="connsiteX0" fmla="*/ 6668 w 10477"/>
                        <a:gd name="connsiteY0" fmla="*/ 0 h 1904"/>
                        <a:gd name="connsiteX1" fmla="*/ 6668 w 10477"/>
                        <a:gd name="connsiteY1" fmla="*/ 0 h 1904"/>
                        <a:gd name="connsiteX2" fmla="*/ 6668 w 10477"/>
                        <a:gd name="connsiteY2" fmla="*/ 0 h 1904"/>
                        <a:gd name="connsiteX3" fmla="*/ 6668 w 10477"/>
                        <a:gd name="connsiteY3" fmla="*/ 0 h 1904"/>
                        <a:gd name="connsiteX4" fmla="*/ 6668 w 10477"/>
                        <a:gd name="connsiteY4" fmla="*/ 0 h 1904"/>
                        <a:gd name="connsiteX5" fmla="*/ 5715 w 10477"/>
                        <a:gd name="connsiteY5" fmla="*/ 0 h 1904"/>
                        <a:gd name="connsiteX6" fmla="*/ 5715 w 10477"/>
                        <a:gd name="connsiteY6" fmla="*/ 0 h 1904"/>
                        <a:gd name="connsiteX7" fmla="*/ 5715 w 10477"/>
                        <a:gd name="connsiteY7" fmla="*/ 0 h 1904"/>
                        <a:gd name="connsiteX8" fmla="*/ 5715 w 10477"/>
                        <a:gd name="connsiteY8" fmla="*/ 0 h 1904"/>
                        <a:gd name="connsiteX9" fmla="*/ 5715 w 10477"/>
                        <a:gd name="connsiteY9" fmla="*/ 0 h 1904"/>
                        <a:gd name="connsiteX10" fmla="*/ 5715 w 10477"/>
                        <a:gd name="connsiteY10" fmla="*/ 0 h 1904"/>
                        <a:gd name="connsiteX11" fmla="*/ 5715 w 10477"/>
                        <a:gd name="connsiteY11" fmla="*/ 0 h 1904"/>
                        <a:gd name="connsiteX12" fmla="*/ 5715 w 10477"/>
                        <a:gd name="connsiteY12" fmla="*/ 0 h 1904"/>
                        <a:gd name="connsiteX13" fmla="*/ 5715 w 10477"/>
                        <a:gd name="connsiteY13" fmla="*/ 0 h 1904"/>
                        <a:gd name="connsiteX14" fmla="*/ 5715 w 10477"/>
                        <a:gd name="connsiteY14" fmla="*/ 0 h 1904"/>
                        <a:gd name="connsiteX15" fmla="*/ 5715 w 10477"/>
                        <a:gd name="connsiteY15" fmla="*/ 0 h 1904"/>
                        <a:gd name="connsiteX16" fmla="*/ 4763 w 10477"/>
                        <a:gd name="connsiteY16" fmla="*/ 0 h 1904"/>
                        <a:gd name="connsiteX17" fmla="*/ 4763 w 10477"/>
                        <a:gd name="connsiteY17" fmla="*/ 0 h 1904"/>
                        <a:gd name="connsiteX18" fmla="*/ 3810 w 10477"/>
                        <a:gd name="connsiteY18" fmla="*/ 0 h 1904"/>
                        <a:gd name="connsiteX19" fmla="*/ 2858 w 10477"/>
                        <a:gd name="connsiteY19" fmla="*/ 0 h 1904"/>
                        <a:gd name="connsiteX20" fmla="*/ 2858 w 10477"/>
                        <a:gd name="connsiteY20" fmla="*/ 0 h 1904"/>
                        <a:gd name="connsiteX21" fmla="*/ 2858 w 10477"/>
                        <a:gd name="connsiteY21" fmla="*/ 0 h 1904"/>
                        <a:gd name="connsiteX22" fmla="*/ 2858 w 10477"/>
                        <a:gd name="connsiteY22" fmla="*/ 0 h 1904"/>
                        <a:gd name="connsiteX23" fmla="*/ 2858 w 10477"/>
                        <a:gd name="connsiteY23" fmla="*/ 0 h 1904"/>
                        <a:gd name="connsiteX24" fmla="*/ 2858 w 10477"/>
                        <a:gd name="connsiteY24" fmla="*/ 0 h 1904"/>
                        <a:gd name="connsiteX25" fmla="*/ 2858 w 10477"/>
                        <a:gd name="connsiteY25" fmla="*/ 0 h 1904"/>
                        <a:gd name="connsiteX26" fmla="*/ 2858 w 10477"/>
                        <a:gd name="connsiteY26" fmla="*/ 0 h 1904"/>
                        <a:gd name="connsiteX27" fmla="*/ 2858 w 10477"/>
                        <a:gd name="connsiteY27" fmla="*/ 0 h 1904"/>
                        <a:gd name="connsiteX28" fmla="*/ 2858 w 10477"/>
                        <a:gd name="connsiteY28" fmla="*/ 0 h 1904"/>
                        <a:gd name="connsiteX29" fmla="*/ 2858 w 10477"/>
                        <a:gd name="connsiteY29" fmla="*/ 0 h 1904"/>
                        <a:gd name="connsiteX30" fmla="*/ 2858 w 10477"/>
                        <a:gd name="connsiteY30" fmla="*/ 0 h 1904"/>
                        <a:gd name="connsiteX31" fmla="*/ 2858 w 10477"/>
                        <a:gd name="connsiteY31" fmla="*/ 0 h 1904"/>
                        <a:gd name="connsiteX32" fmla="*/ 2858 w 10477"/>
                        <a:gd name="connsiteY32" fmla="*/ 0 h 1904"/>
                        <a:gd name="connsiteX33" fmla="*/ 2858 w 10477"/>
                        <a:gd name="connsiteY33" fmla="*/ 0 h 1904"/>
                        <a:gd name="connsiteX34" fmla="*/ 2858 w 10477"/>
                        <a:gd name="connsiteY34" fmla="*/ 0 h 1904"/>
                        <a:gd name="connsiteX35" fmla="*/ 2858 w 10477"/>
                        <a:gd name="connsiteY35" fmla="*/ 0 h 1904"/>
                        <a:gd name="connsiteX36" fmla="*/ 2858 w 10477"/>
                        <a:gd name="connsiteY36" fmla="*/ 0 h 1904"/>
                        <a:gd name="connsiteX37" fmla="*/ 2858 w 10477"/>
                        <a:gd name="connsiteY37" fmla="*/ 0 h 1904"/>
                        <a:gd name="connsiteX38" fmla="*/ 2858 w 10477"/>
                        <a:gd name="connsiteY38" fmla="*/ 0 h 1904"/>
                        <a:gd name="connsiteX39" fmla="*/ 2858 w 10477"/>
                        <a:gd name="connsiteY39" fmla="*/ 0 h 1904"/>
                        <a:gd name="connsiteX40" fmla="*/ 1905 w 10477"/>
                        <a:gd name="connsiteY40" fmla="*/ 0 h 1904"/>
                        <a:gd name="connsiteX41" fmla="*/ 1905 w 10477"/>
                        <a:gd name="connsiteY41" fmla="*/ 0 h 1904"/>
                        <a:gd name="connsiteX42" fmla="*/ 1905 w 10477"/>
                        <a:gd name="connsiteY42" fmla="*/ 0 h 1904"/>
                        <a:gd name="connsiteX43" fmla="*/ 1905 w 10477"/>
                        <a:gd name="connsiteY43" fmla="*/ 0 h 1904"/>
                        <a:gd name="connsiteX44" fmla="*/ 1905 w 10477"/>
                        <a:gd name="connsiteY44" fmla="*/ 0 h 1904"/>
                        <a:gd name="connsiteX45" fmla="*/ 1905 w 10477"/>
                        <a:gd name="connsiteY45" fmla="*/ 0 h 1904"/>
                        <a:gd name="connsiteX46" fmla="*/ 1905 w 10477"/>
                        <a:gd name="connsiteY46" fmla="*/ 0 h 1904"/>
                        <a:gd name="connsiteX47" fmla="*/ 1905 w 10477"/>
                        <a:gd name="connsiteY47" fmla="*/ 0 h 1904"/>
                        <a:gd name="connsiteX48" fmla="*/ 1905 w 10477"/>
                        <a:gd name="connsiteY48" fmla="*/ 0 h 1904"/>
                        <a:gd name="connsiteX49" fmla="*/ 1905 w 10477"/>
                        <a:gd name="connsiteY49" fmla="*/ 0 h 1904"/>
                        <a:gd name="connsiteX50" fmla="*/ 1905 w 10477"/>
                        <a:gd name="connsiteY50" fmla="*/ 0 h 1904"/>
                        <a:gd name="connsiteX51" fmla="*/ 1905 w 10477"/>
                        <a:gd name="connsiteY51" fmla="*/ 0 h 1904"/>
                        <a:gd name="connsiteX52" fmla="*/ 1905 w 10477"/>
                        <a:gd name="connsiteY52" fmla="*/ 0 h 1904"/>
                        <a:gd name="connsiteX53" fmla="*/ 952 w 10477"/>
                        <a:gd name="connsiteY53" fmla="*/ 0 h 1904"/>
                        <a:gd name="connsiteX54" fmla="*/ 952 w 10477"/>
                        <a:gd name="connsiteY54" fmla="*/ 0 h 1904"/>
                        <a:gd name="connsiteX55" fmla="*/ 952 w 10477"/>
                        <a:gd name="connsiteY55" fmla="*/ 0 h 1904"/>
                        <a:gd name="connsiteX56" fmla="*/ 952 w 10477"/>
                        <a:gd name="connsiteY56" fmla="*/ 0 h 1904"/>
                        <a:gd name="connsiteX57" fmla="*/ 952 w 10477"/>
                        <a:gd name="connsiteY57" fmla="*/ 0 h 1904"/>
                        <a:gd name="connsiteX58" fmla="*/ 952 w 10477"/>
                        <a:gd name="connsiteY58" fmla="*/ 0 h 1904"/>
                        <a:gd name="connsiteX59" fmla="*/ 952 w 10477"/>
                        <a:gd name="connsiteY59" fmla="*/ 0 h 1904"/>
                        <a:gd name="connsiteX60" fmla="*/ 952 w 10477"/>
                        <a:gd name="connsiteY60" fmla="*/ 0 h 1904"/>
                        <a:gd name="connsiteX61" fmla="*/ 952 w 10477"/>
                        <a:gd name="connsiteY61" fmla="*/ 0 h 1904"/>
                        <a:gd name="connsiteX62" fmla="*/ 952 w 10477"/>
                        <a:gd name="connsiteY62" fmla="*/ 0 h 1904"/>
                        <a:gd name="connsiteX63" fmla="*/ 952 w 10477"/>
                        <a:gd name="connsiteY63" fmla="*/ 0 h 1904"/>
                        <a:gd name="connsiteX64" fmla="*/ 952 w 10477"/>
                        <a:gd name="connsiteY64" fmla="*/ 0 h 1904"/>
                        <a:gd name="connsiteX65" fmla="*/ 952 w 10477"/>
                        <a:gd name="connsiteY65" fmla="*/ 0 h 1904"/>
                        <a:gd name="connsiteX66" fmla="*/ 0 w 10477"/>
                        <a:gd name="connsiteY66" fmla="*/ 0 h 1904"/>
                        <a:gd name="connsiteX67" fmla="*/ 0 w 10477"/>
                        <a:gd name="connsiteY67" fmla="*/ 0 h 1904"/>
                        <a:gd name="connsiteX68" fmla="*/ 0 w 10477"/>
                        <a:gd name="connsiteY68" fmla="*/ 0 h 1904"/>
                        <a:gd name="connsiteX69" fmla="*/ 0 w 10477"/>
                        <a:gd name="connsiteY69" fmla="*/ 0 h 1904"/>
                        <a:gd name="connsiteX70" fmla="*/ 0 w 10477"/>
                        <a:gd name="connsiteY70" fmla="*/ 0 h 1904"/>
                        <a:gd name="connsiteX71" fmla="*/ 0 w 10477"/>
                        <a:gd name="connsiteY71" fmla="*/ 0 h 1904"/>
                        <a:gd name="connsiteX72" fmla="*/ 0 w 10477"/>
                        <a:gd name="connsiteY72" fmla="*/ 0 h 1904"/>
                        <a:gd name="connsiteX73" fmla="*/ 0 w 10477"/>
                        <a:gd name="connsiteY73" fmla="*/ 0 h 1904"/>
                        <a:gd name="connsiteX74" fmla="*/ 0 w 10477"/>
                        <a:gd name="connsiteY74" fmla="*/ 0 h 1904"/>
                        <a:gd name="connsiteX75" fmla="*/ 0 w 10477"/>
                        <a:gd name="connsiteY75" fmla="*/ 0 h 1904"/>
                        <a:gd name="connsiteX76" fmla="*/ 0 w 10477"/>
                        <a:gd name="connsiteY76" fmla="*/ 0 h 1904"/>
                        <a:gd name="connsiteX77" fmla="*/ 952 w 10477"/>
                        <a:gd name="connsiteY77" fmla="*/ 0 h 1904"/>
                        <a:gd name="connsiteX78" fmla="*/ 1905 w 10477"/>
                        <a:gd name="connsiteY78" fmla="*/ 0 h 1904"/>
                        <a:gd name="connsiteX79" fmla="*/ 1905 w 10477"/>
                        <a:gd name="connsiteY79" fmla="*/ 0 h 1904"/>
                        <a:gd name="connsiteX80" fmla="*/ 1905 w 10477"/>
                        <a:gd name="connsiteY80" fmla="*/ 0 h 1904"/>
                        <a:gd name="connsiteX81" fmla="*/ 2858 w 10477"/>
                        <a:gd name="connsiteY81" fmla="*/ 0 h 1904"/>
                        <a:gd name="connsiteX82" fmla="*/ 2858 w 10477"/>
                        <a:gd name="connsiteY82" fmla="*/ 0 h 1904"/>
                        <a:gd name="connsiteX83" fmla="*/ 2858 w 10477"/>
                        <a:gd name="connsiteY83" fmla="*/ 0 h 1904"/>
                        <a:gd name="connsiteX84" fmla="*/ 2858 w 10477"/>
                        <a:gd name="connsiteY84" fmla="*/ 0 h 1904"/>
                        <a:gd name="connsiteX85" fmla="*/ 2858 w 10477"/>
                        <a:gd name="connsiteY85" fmla="*/ 0 h 1904"/>
                        <a:gd name="connsiteX86" fmla="*/ 2858 w 10477"/>
                        <a:gd name="connsiteY86" fmla="*/ 0 h 1904"/>
                        <a:gd name="connsiteX87" fmla="*/ 2858 w 10477"/>
                        <a:gd name="connsiteY87" fmla="*/ 0 h 1904"/>
                        <a:gd name="connsiteX88" fmla="*/ 2858 w 10477"/>
                        <a:gd name="connsiteY88" fmla="*/ 0 h 1904"/>
                        <a:gd name="connsiteX89" fmla="*/ 2858 w 10477"/>
                        <a:gd name="connsiteY89" fmla="*/ 0 h 1904"/>
                        <a:gd name="connsiteX90" fmla="*/ 2858 w 10477"/>
                        <a:gd name="connsiteY90" fmla="*/ 0 h 1904"/>
                        <a:gd name="connsiteX91" fmla="*/ 2858 w 10477"/>
                        <a:gd name="connsiteY91" fmla="*/ 0 h 1904"/>
                        <a:gd name="connsiteX92" fmla="*/ 2858 w 10477"/>
                        <a:gd name="connsiteY92" fmla="*/ 0 h 1904"/>
                        <a:gd name="connsiteX93" fmla="*/ 2858 w 10477"/>
                        <a:gd name="connsiteY93" fmla="*/ 0 h 1904"/>
                        <a:gd name="connsiteX94" fmla="*/ 2858 w 10477"/>
                        <a:gd name="connsiteY94" fmla="*/ 0 h 1904"/>
                        <a:gd name="connsiteX95" fmla="*/ 2858 w 10477"/>
                        <a:gd name="connsiteY95" fmla="*/ 0 h 1904"/>
                        <a:gd name="connsiteX96" fmla="*/ 2858 w 10477"/>
                        <a:gd name="connsiteY96" fmla="*/ 0 h 1904"/>
                        <a:gd name="connsiteX97" fmla="*/ 3810 w 10477"/>
                        <a:gd name="connsiteY97" fmla="*/ 0 h 1904"/>
                        <a:gd name="connsiteX98" fmla="*/ 3810 w 10477"/>
                        <a:gd name="connsiteY98" fmla="*/ 0 h 1904"/>
                        <a:gd name="connsiteX99" fmla="*/ 3810 w 10477"/>
                        <a:gd name="connsiteY99" fmla="*/ 0 h 1904"/>
                        <a:gd name="connsiteX100" fmla="*/ 3810 w 10477"/>
                        <a:gd name="connsiteY100" fmla="*/ 0 h 1904"/>
                        <a:gd name="connsiteX101" fmla="*/ 3810 w 10477"/>
                        <a:gd name="connsiteY101" fmla="*/ 0 h 1904"/>
                        <a:gd name="connsiteX102" fmla="*/ 4763 w 10477"/>
                        <a:gd name="connsiteY102" fmla="*/ 0 h 1904"/>
                        <a:gd name="connsiteX103" fmla="*/ 5715 w 10477"/>
                        <a:gd name="connsiteY103" fmla="*/ 0 h 1904"/>
                        <a:gd name="connsiteX104" fmla="*/ 5715 w 10477"/>
                        <a:gd name="connsiteY104" fmla="*/ 0 h 1904"/>
                        <a:gd name="connsiteX105" fmla="*/ 5715 w 10477"/>
                        <a:gd name="connsiteY105" fmla="*/ 0 h 1904"/>
                        <a:gd name="connsiteX106" fmla="*/ 5715 w 10477"/>
                        <a:gd name="connsiteY106" fmla="*/ 0 h 1904"/>
                        <a:gd name="connsiteX107" fmla="*/ 6668 w 10477"/>
                        <a:gd name="connsiteY107" fmla="*/ 0 h 1904"/>
                        <a:gd name="connsiteX108" fmla="*/ 6668 w 10477"/>
                        <a:gd name="connsiteY108" fmla="*/ 0 h 1904"/>
                        <a:gd name="connsiteX109" fmla="*/ 6668 w 10477"/>
                        <a:gd name="connsiteY109" fmla="*/ 0 h 1904"/>
                        <a:gd name="connsiteX110" fmla="*/ 7620 w 10477"/>
                        <a:gd name="connsiteY110" fmla="*/ 0 h 1904"/>
                        <a:gd name="connsiteX111" fmla="*/ 7620 w 10477"/>
                        <a:gd name="connsiteY111" fmla="*/ 0 h 1904"/>
                        <a:gd name="connsiteX112" fmla="*/ 8573 w 10477"/>
                        <a:gd name="connsiteY112" fmla="*/ 0 h 1904"/>
                        <a:gd name="connsiteX113" fmla="*/ 9525 w 10477"/>
                        <a:gd name="connsiteY113" fmla="*/ 0 h 1904"/>
                        <a:gd name="connsiteX114" fmla="*/ 10477 w 10477"/>
                        <a:gd name="connsiteY114" fmla="*/ 0 h 1904"/>
                        <a:gd name="connsiteX115" fmla="*/ 10477 w 10477"/>
                        <a:gd name="connsiteY115" fmla="*/ 0 h 1904"/>
                        <a:gd name="connsiteX116" fmla="*/ 10477 w 10477"/>
                        <a:gd name="connsiteY116" fmla="*/ 0 h 1904"/>
                        <a:gd name="connsiteX117" fmla="*/ 10477 w 10477"/>
                        <a:gd name="connsiteY117" fmla="*/ 0 h 1904"/>
                        <a:gd name="connsiteX118" fmla="*/ 10477 w 10477"/>
                        <a:gd name="connsiteY118" fmla="*/ 0 h 1904"/>
                        <a:gd name="connsiteX119" fmla="*/ 6668 w 10477"/>
                        <a:gd name="connsiteY119" fmla="*/ 0 h 1904"/>
                        <a:gd name="connsiteX120" fmla="*/ 6668 w 10477"/>
                        <a:gd name="connsiteY120" fmla="*/ 0 h 1904"/>
                        <a:gd name="connsiteX121" fmla="*/ 6668 w 10477"/>
                        <a:gd name="connsiteY121" fmla="*/ 0 h 1904"/>
                        <a:gd name="connsiteX122" fmla="*/ 6668 w 10477"/>
                        <a:gd name="connsiteY122" fmla="*/ 0 h 1904"/>
                        <a:gd name="connsiteX123" fmla="*/ 6668 w 10477"/>
                        <a:gd name="connsiteY123" fmla="*/ 0 h 1904"/>
                        <a:gd name="connsiteX124" fmla="*/ 6668 w 10477"/>
                        <a:gd name="connsiteY124" fmla="*/ 0 h 1904"/>
                        <a:gd name="connsiteX125" fmla="*/ 6668 w 10477"/>
                        <a:gd name="connsiteY125" fmla="*/ 0 h 1904"/>
                        <a:gd name="connsiteX126" fmla="*/ 6668 w 10477"/>
                        <a:gd name="connsiteY126" fmla="*/ 0 h 1904"/>
                        <a:gd name="connsiteX127" fmla="*/ 6668 w 10477"/>
                        <a:gd name="connsiteY127" fmla="*/ 0 h 1904"/>
                        <a:gd name="connsiteX128" fmla="*/ 6668 w 10477"/>
                        <a:gd name="connsiteY128" fmla="*/ 0 h 1904"/>
                        <a:gd name="connsiteX129" fmla="*/ 3810 w 10477"/>
                        <a:gd name="connsiteY129" fmla="*/ 1905 h 1904"/>
                        <a:gd name="connsiteX130" fmla="*/ 3810 w 10477"/>
                        <a:gd name="connsiteY130" fmla="*/ 1905 h 1904"/>
                        <a:gd name="connsiteX131" fmla="*/ 3810 w 10477"/>
                        <a:gd name="connsiteY131" fmla="*/ 1905 h 1904"/>
                        <a:gd name="connsiteX132" fmla="*/ 3810 w 10477"/>
                        <a:gd name="connsiteY132" fmla="*/ 1905 h 1904"/>
                        <a:gd name="connsiteX133" fmla="*/ 3810 w 10477"/>
                        <a:gd name="connsiteY133" fmla="*/ 1905 h 1904"/>
                        <a:gd name="connsiteX134" fmla="*/ 4763 w 10477"/>
                        <a:gd name="connsiteY134" fmla="*/ 1905 h 1904"/>
                        <a:gd name="connsiteX135" fmla="*/ 4763 w 10477"/>
                        <a:gd name="connsiteY135" fmla="*/ 1905 h 1904"/>
                        <a:gd name="connsiteX136" fmla="*/ 4763 w 10477"/>
                        <a:gd name="connsiteY136" fmla="*/ 1905 h 1904"/>
                        <a:gd name="connsiteX137" fmla="*/ 4763 w 10477"/>
                        <a:gd name="connsiteY137" fmla="*/ 1905 h 1904"/>
                        <a:gd name="connsiteX138" fmla="*/ 4763 w 10477"/>
                        <a:gd name="connsiteY138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10477" h="1904">
                          <a:moveTo>
                            <a:pt x="6668" y="0"/>
                          </a:moveTo>
                          <a:cubicBezTo>
                            <a:pt x="6668" y="0"/>
                            <a:pt x="6668" y="0"/>
                            <a:pt x="6668" y="0"/>
                          </a:cubicBezTo>
                          <a:lnTo>
                            <a:pt x="6668" y="0"/>
                          </a:ln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8573" y="0"/>
                          </a:cubicBezTo>
                          <a:cubicBezTo>
                            <a:pt x="8573" y="0"/>
                            <a:pt x="8573" y="0"/>
                            <a:pt x="9525" y="0"/>
                          </a:cubicBezTo>
                          <a:cubicBezTo>
                            <a:pt x="9525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10477" y="0"/>
                            <a:pt x="10477" y="0"/>
                            <a:pt x="10477" y="0"/>
                          </a:cubicBezTo>
                          <a:cubicBezTo>
                            <a:pt x="5715" y="952"/>
                            <a:pt x="5715" y="952"/>
                            <a:pt x="6668" y="0"/>
                          </a:cubicBezTo>
                          <a:cubicBezTo>
                            <a:pt x="5715" y="952"/>
                            <a:pt x="5715" y="952"/>
                            <a:pt x="6668" y="0"/>
                          </a:cubicBezTo>
                          <a:cubicBezTo>
                            <a:pt x="5715" y="952"/>
                            <a:pt x="6668" y="952"/>
                            <a:pt x="6668" y="0"/>
                          </a:cubicBezTo>
                          <a:cubicBezTo>
                            <a:pt x="6668" y="952"/>
                            <a:pt x="6668" y="952"/>
                            <a:pt x="6668" y="0"/>
                          </a:cubicBezTo>
                          <a:cubicBezTo>
                            <a:pt x="6668" y="952"/>
                            <a:pt x="6668" y="952"/>
                            <a:pt x="6668" y="0"/>
                          </a:cubicBezTo>
                          <a:cubicBezTo>
                            <a:pt x="6668" y="952"/>
                            <a:pt x="6668" y="952"/>
                            <a:pt x="6668" y="0"/>
                          </a:cubicBezTo>
                          <a:cubicBezTo>
                            <a:pt x="6668" y="952"/>
                            <a:pt x="6668" y="952"/>
                            <a:pt x="6668" y="0"/>
                          </a:cubicBezTo>
                          <a:cubicBezTo>
                            <a:pt x="6668" y="952"/>
                            <a:pt x="6668" y="952"/>
                            <a:pt x="6668" y="0"/>
                          </a:cubicBezTo>
                          <a:lnTo>
                            <a:pt x="6668" y="0"/>
                          </a:lnTo>
                          <a:cubicBezTo>
                            <a:pt x="6668" y="0"/>
                            <a:pt x="6668" y="0"/>
                            <a:pt x="6668" y="0"/>
                          </a:cubicBezTo>
                          <a:close/>
                          <a:moveTo>
                            <a:pt x="3810" y="1905"/>
                          </a:move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lose/>
                          <a:moveTo>
                            <a:pt x="4763" y="1905"/>
                          </a:move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4763" y="1905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03" name="图形 2"/>
                  <p:cNvGrpSpPr/>
                  <p:nvPr/>
                </p:nvGrpSpPr>
                <p:grpSpPr>
                  <a:xfrm>
                    <a:off x="4446270" y="3578780"/>
                    <a:ext cx="7619" cy="5476"/>
                    <a:chOff x="4446270" y="3578780"/>
                    <a:chExt cx="7619" cy="5476"/>
                  </a:xfrm>
                  <a:solidFill>
                    <a:srgbClr val="CC213E"/>
                  </a:solidFill>
                </p:grpSpPr>
                <p:sp>
                  <p:nvSpPr>
                    <p:cNvPr id="2204" name="任意多边形: 形状 2087"/>
                    <p:cNvSpPr/>
                    <p:nvPr/>
                  </p:nvSpPr>
                  <p:spPr>
                    <a:xfrm>
                      <a:off x="4446270" y="35842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5" name="任意多边形: 形状 2088"/>
                    <p:cNvSpPr/>
                    <p:nvPr/>
                  </p:nvSpPr>
                  <p:spPr>
                    <a:xfrm>
                      <a:off x="4447222" y="3578780"/>
                      <a:ext cx="6667" cy="5476"/>
                    </a:xfrm>
                    <a:custGeom>
                      <a:avLst/>
                      <a:gdLst>
                        <a:gd name="connsiteX0" fmla="*/ 6667 w 6667"/>
                        <a:gd name="connsiteY0" fmla="*/ 714 h 5476"/>
                        <a:gd name="connsiteX1" fmla="*/ 6667 w 6667"/>
                        <a:gd name="connsiteY1" fmla="*/ 714 h 5476"/>
                        <a:gd name="connsiteX2" fmla="*/ 6667 w 6667"/>
                        <a:gd name="connsiteY2" fmla="*/ 714 h 5476"/>
                        <a:gd name="connsiteX3" fmla="*/ 6667 w 6667"/>
                        <a:gd name="connsiteY3" fmla="*/ 714 h 5476"/>
                        <a:gd name="connsiteX4" fmla="*/ 6667 w 6667"/>
                        <a:gd name="connsiteY4" fmla="*/ 714 h 5476"/>
                        <a:gd name="connsiteX5" fmla="*/ 6667 w 6667"/>
                        <a:gd name="connsiteY5" fmla="*/ 714 h 5476"/>
                        <a:gd name="connsiteX6" fmla="*/ 5715 w 6667"/>
                        <a:gd name="connsiteY6" fmla="*/ 1667 h 5476"/>
                        <a:gd name="connsiteX7" fmla="*/ 5715 w 6667"/>
                        <a:gd name="connsiteY7" fmla="*/ 1667 h 5476"/>
                        <a:gd name="connsiteX8" fmla="*/ 5715 w 6667"/>
                        <a:gd name="connsiteY8" fmla="*/ 1667 h 5476"/>
                        <a:gd name="connsiteX9" fmla="*/ 5715 w 6667"/>
                        <a:gd name="connsiteY9" fmla="*/ 1667 h 5476"/>
                        <a:gd name="connsiteX10" fmla="*/ 5715 w 6667"/>
                        <a:gd name="connsiteY10" fmla="*/ 1667 h 5476"/>
                        <a:gd name="connsiteX11" fmla="*/ 5715 w 6667"/>
                        <a:gd name="connsiteY11" fmla="*/ 1667 h 5476"/>
                        <a:gd name="connsiteX12" fmla="*/ 5715 w 6667"/>
                        <a:gd name="connsiteY12" fmla="*/ 1667 h 5476"/>
                        <a:gd name="connsiteX13" fmla="*/ 5715 w 6667"/>
                        <a:gd name="connsiteY13" fmla="*/ 1667 h 5476"/>
                        <a:gd name="connsiteX14" fmla="*/ 5715 w 6667"/>
                        <a:gd name="connsiteY14" fmla="*/ 1667 h 5476"/>
                        <a:gd name="connsiteX15" fmla="*/ 5715 w 6667"/>
                        <a:gd name="connsiteY15" fmla="*/ 1667 h 5476"/>
                        <a:gd name="connsiteX16" fmla="*/ 5715 w 6667"/>
                        <a:gd name="connsiteY16" fmla="*/ 1667 h 5476"/>
                        <a:gd name="connsiteX17" fmla="*/ 5715 w 6667"/>
                        <a:gd name="connsiteY17" fmla="*/ 1667 h 5476"/>
                        <a:gd name="connsiteX18" fmla="*/ 5715 w 6667"/>
                        <a:gd name="connsiteY18" fmla="*/ 1667 h 5476"/>
                        <a:gd name="connsiteX19" fmla="*/ 5715 w 6667"/>
                        <a:gd name="connsiteY19" fmla="*/ 1667 h 5476"/>
                        <a:gd name="connsiteX20" fmla="*/ 5715 w 6667"/>
                        <a:gd name="connsiteY20" fmla="*/ 1667 h 5476"/>
                        <a:gd name="connsiteX21" fmla="*/ 5715 w 6667"/>
                        <a:gd name="connsiteY21" fmla="*/ 1667 h 5476"/>
                        <a:gd name="connsiteX22" fmla="*/ 5715 w 6667"/>
                        <a:gd name="connsiteY22" fmla="*/ 1667 h 5476"/>
                        <a:gd name="connsiteX23" fmla="*/ 5715 w 6667"/>
                        <a:gd name="connsiteY23" fmla="*/ 1667 h 5476"/>
                        <a:gd name="connsiteX24" fmla="*/ 5715 w 6667"/>
                        <a:gd name="connsiteY24" fmla="*/ 1667 h 5476"/>
                        <a:gd name="connsiteX25" fmla="*/ 5715 w 6667"/>
                        <a:gd name="connsiteY25" fmla="*/ 1667 h 5476"/>
                        <a:gd name="connsiteX26" fmla="*/ 5715 w 6667"/>
                        <a:gd name="connsiteY26" fmla="*/ 1667 h 5476"/>
                        <a:gd name="connsiteX27" fmla="*/ 5715 w 6667"/>
                        <a:gd name="connsiteY27" fmla="*/ 1667 h 5476"/>
                        <a:gd name="connsiteX28" fmla="*/ 5715 w 6667"/>
                        <a:gd name="connsiteY28" fmla="*/ 1667 h 5476"/>
                        <a:gd name="connsiteX29" fmla="*/ 5715 w 6667"/>
                        <a:gd name="connsiteY29" fmla="*/ 1667 h 5476"/>
                        <a:gd name="connsiteX30" fmla="*/ 5715 w 6667"/>
                        <a:gd name="connsiteY30" fmla="*/ 1667 h 5476"/>
                        <a:gd name="connsiteX31" fmla="*/ 5715 w 6667"/>
                        <a:gd name="connsiteY31" fmla="*/ 1667 h 5476"/>
                        <a:gd name="connsiteX32" fmla="*/ 4763 w 6667"/>
                        <a:gd name="connsiteY32" fmla="*/ 1667 h 5476"/>
                        <a:gd name="connsiteX33" fmla="*/ 4763 w 6667"/>
                        <a:gd name="connsiteY33" fmla="*/ 1667 h 5476"/>
                        <a:gd name="connsiteX34" fmla="*/ 3810 w 6667"/>
                        <a:gd name="connsiteY34" fmla="*/ 1667 h 5476"/>
                        <a:gd name="connsiteX35" fmla="*/ 2857 w 6667"/>
                        <a:gd name="connsiteY35" fmla="*/ 1667 h 5476"/>
                        <a:gd name="connsiteX36" fmla="*/ 2857 w 6667"/>
                        <a:gd name="connsiteY36" fmla="*/ 1667 h 5476"/>
                        <a:gd name="connsiteX37" fmla="*/ 2857 w 6667"/>
                        <a:gd name="connsiteY37" fmla="*/ 1667 h 5476"/>
                        <a:gd name="connsiteX38" fmla="*/ 2857 w 6667"/>
                        <a:gd name="connsiteY38" fmla="*/ 1667 h 5476"/>
                        <a:gd name="connsiteX39" fmla="*/ 2857 w 6667"/>
                        <a:gd name="connsiteY39" fmla="*/ 1667 h 5476"/>
                        <a:gd name="connsiteX40" fmla="*/ 2857 w 6667"/>
                        <a:gd name="connsiteY40" fmla="*/ 1667 h 5476"/>
                        <a:gd name="connsiteX41" fmla="*/ 2857 w 6667"/>
                        <a:gd name="connsiteY41" fmla="*/ 1667 h 5476"/>
                        <a:gd name="connsiteX42" fmla="*/ 2857 w 6667"/>
                        <a:gd name="connsiteY42" fmla="*/ 1667 h 5476"/>
                        <a:gd name="connsiteX43" fmla="*/ 2857 w 6667"/>
                        <a:gd name="connsiteY43" fmla="*/ 1667 h 5476"/>
                        <a:gd name="connsiteX44" fmla="*/ 2857 w 6667"/>
                        <a:gd name="connsiteY44" fmla="*/ 1667 h 5476"/>
                        <a:gd name="connsiteX45" fmla="*/ 2857 w 6667"/>
                        <a:gd name="connsiteY45" fmla="*/ 1667 h 5476"/>
                        <a:gd name="connsiteX46" fmla="*/ 2857 w 6667"/>
                        <a:gd name="connsiteY46" fmla="*/ 1667 h 5476"/>
                        <a:gd name="connsiteX47" fmla="*/ 1905 w 6667"/>
                        <a:gd name="connsiteY47" fmla="*/ 1667 h 5476"/>
                        <a:gd name="connsiteX48" fmla="*/ 1905 w 6667"/>
                        <a:gd name="connsiteY48" fmla="*/ 1667 h 5476"/>
                        <a:gd name="connsiteX49" fmla="*/ 1905 w 6667"/>
                        <a:gd name="connsiteY49" fmla="*/ 1667 h 5476"/>
                        <a:gd name="connsiteX50" fmla="*/ 1905 w 6667"/>
                        <a:gd name="connsiteY50" fmla="*/ 1667 h 5476"/>
                        <a:gd name="connsiteX51" fmla="*/ 1905 w 6667"/>
                        <a:gd name="connsiteY51" fmla="*/ 1667 h 5476"/>
                        <a:gd name="connsiteX52" fmla="*/ 1905 w 6667"/>
                        <a:gd name="connsiteY52" fmla="*/ 1667 h 5476"/>
                        <a:gd name="connsiteX53" fmla="*/ 1905 w 6667"/>
                        <a:gd name="connsiteY53" fmla="*/ 1667 h 5476"/>
                        <a:gd name="connsiteX54" fmla="*/ 1905 w 6667"/>
                        <a:gd name="connsiteY54" fmla="*/ 1667 h 5476"/>
                        <a:gd name="connsiteX55" fmla="*/ 1905 w 6667"/>
                        <a:gd name="connsiteY55" fmla="*/ 1667 h 5476"/>
                        <a:gd name="connsiteX56" fmla="*/ 1905 w 6667"/>
                        <a:gd name="connsiteY56" fmla="*/ 1667 h 5476"/>
                        <a:gd name="connsiteX57" fmla="*/ 1905 w 6667"/>
                        <a:gd name="connsiteY57" fmla="*/ 1667 h 5476"/>
                        <a:gd name="connsiteX58" fmla="*/ 2857 w 6667"/>
                        <a:gd name="connsiteY58" fmla="*/ 1667 h 5476"/>
                        <a:gd name="connsiteX59" fmla="*/ 2857 w 6667"/>
                        <a:gd name="connsiteY59" fmla="*/ 1667 h 5476"/>
                        <a:gd name="connsiteX60" fmla="*/ 2857 w 6667"/>
                        <a:gd name="connsiteY60" fmla="*/ 1667 h 5476"/>
                        <a:gd name="connsiteX61" fmla="*/ 2857 w 6667"/>
                        <a:gd name="connsiteY61" fmla="*/ 1667 h 5476"/>
                        <a:gd name="connsiteX62" fmla="*/ 2857 w 6667"/>
                        <a:gd name="connsiteY62" fmla="*/ 1667 h 5476"/>
                        <a:gd name="connsiteX63" fmla="*/ 3810 w 6667"/>
                        <a:gd name="connsiteY63" fmla="*/ 1667 h 5476"/>
                        <a:gd name="connsiteX64" fmla="*/ 3810 w 6667"/>
                        <a:gd name="connsiteY64" fmla="*/ 1667 h 5476"/>
                        <a:gd name="connsiteX65" fmla="*/ 3810 w 6667"/>
                        <a:gd name="connsiteY65" fmla="*/ 1667 h 5476"/>
                        <a:gd name="connsiteX66" fmla="*/ 3810 w 6667"/>
                        <a:gd name="connsiteY66" fmla="*/ 1667 h 5476"/>
                        <a:gd name="connsiteX67" fmla="*/ 3810 w 6667"/>
                        <a:gd name="connsiteY67" fmla="*/ 1667 h 5476"/>
                        <a:gd name="connsiteX68" fmla="*/ 3810 w 6667"/>
                        <a:gd name="connsiteY68" fmla="*/ 1667 h 5476"/>
                        <a:gd name="connsiteX69" fmla="*/ 3810 w 6667"/>
                        <a:gd name="connsiteY69" fmla="*/ 1667 h 5476"/>
                        <a:gd name="connsiteX70" fmla="*/ 3810 w 6667"/>
                        <a:gd name="connsiteY70" fmla="*/ 1667 h 5476"/>
                        <a:gd name="connsiteX71" fmla="*/ 3810 w 6667"/>
                        <a:gd name="connsiteY71" fmla="*/ 1667 h 5476"/>
                        <a:gd name="connsiteX72" fmla="*/ 3810 w 6667"/>
                        <a:gd name="connsiteY72" fmla="*/ 1667 h 5476"/>
                        <a:gd name="connsiteX73" fmla="*/ 3810 w 6667"/>
                        <a:gd name="connsiteY73" fmla="*/ 1667 h 5476"/>
                        <a:gd name="connsiteX74" fmla="*/ 3810 w 6667"/>
                        <a:gd name="connsiteY74" fmla="*/ 1667 h 5476"/>
                        <a:gd name="connsiteX75" fmla="*/ 3810 w 6667"/>
                        <a:gd name="connsiteY75" fmla="*/ 1667 h 5476"/>
                        <a:gd name="connsiteX76" fmla="*/ 3810 w 6667"/>
                        <a:gd name="connsiteY76" fmla="*/ 1667 h 5476"/>
                        <a:gd name="connsiteX77" fmla="*/ 3810 w 6667"/>
                        <a:gd name="connsiteY77" fmla="*/ 1667 h 5476"/>
                        <a:gd name="connsiteX78" fmla="*/ 3810 w 6667"/>
                        <a:gd name="connsiteY78" fmla="*/ 1667 h 5476"/>
                        <a:gd name="connsiteX79" fmla="*/ 3810 w 6667"/>
                        <a:gd name="connsiteY79" fmla="*/ 1667 h 5476"/>
                        <a:gd name="connsiteX80" fmla="*/ 3810 w 6667"/>
                        <a:gd name="connsiteY80" fmla="*/ 1667 h 5476"/>
                        <a:gd name="connsiteX81" fmla="*/ 3810 w 6667"/>
                        <a:gd name="connsiteY81" fmla="*/ 1667 h 5476"/>
                        <a:gd name="connsiteX82" fmla="*/ 3810 w 6667"/>
                        <a:gd name="connsiteY82" fmla="*/ 1667 h 5476"/>
                        <a:gd name="connsiteX83" fmla="*/ 3810 w 6667"/>
                        <a:gd name="connsiteY83" fmla="*/ 1667 h 5476"/>
                        <a:gd name="connsiteX84" fmla="*/ 3810 w 6667"/>
                        <a:gd name="connsiteY84" fmla="*/ 1667 h 5476"/>
                        <a:gd name="connsiteX85" fmla="*/ 3810 w 6667"/>
                        <a:gd name="connsiteY85" fmla="*/ 1667 h 5476"/>
                        <a:gd name="connsiteX86" fmla="*/ 3810 w 6667"/>
                        <a:gd name="connsiteY86" fmla="*/ 1667 h 5476"/>
                        <a:gd name="connsiteX87" fmla="*/ 3810 w 6667"/>
                        <a:gd name="connsiteY87" fmla="*/ 1667 h 5476"/>
                        <a:gd name="connsiteX88" fmla="*/ 4763 w 6667"/>
                        <a:gd name="connsiteY88" fmla="*/ 714 h 5476"/>
                        <a:gd name="connsiteX89" fmla="*/ 6667 w 6667"/>
                        <a:gd name="connsiteY89" fmla="*/ 714 h 5476"/>
                        <a:gd name="connsiteX90" fmla="*/ 6667 w 6667"/>
                        <a:gd name="connsiteY90" fmla="*/ 714 h 5476"/>
                        <a:gd name="connsiteX91" fmla="*/ 6667 w 6667"/>
                        <a:gd name="connsiteY91" fmla="*/ 714 h 5476"/>
                        <a:gd name="connsiteX92" fmla="*/ 6667 w 6667"/>
                        <a:gd name="connsiteY92" fmla="*/ 714 h 5476"/>
                        <a:gd name="connsiteX93" fmla="*/ 6667 w 6667"/>
                        <a:gd name="connsiteY93" fmla="*/ 714 h 5476"/>
                        <a:gd name="connsiteX94" fmla="*/ 0 w 6667"/>
                        <a:gd name="connsiteY94" fmla="*/ 5477 h 5476"/>
                        <a:gd name="connsiteX95" fmla="*/ 0 w 6667"/>
                        <a:gd name="connsiteY95" fmla="*/ 5477 h 5476"/>
                        <a:gd name="connsiteX96" fmla="*/ 0 w 6667"/>
                        <a:gd name="connsiteY96" fmla="*/ 5477 h 5476"/>
                        <a:gd name="connsiteX97" fmla="*/ 0 w 6667"/>
                        <a:gd name="connsiteY97" fmla="*/ 5477 h 5476"/>
                        <a:gd name="connsiteX98" fmla="*/ 0 w 6667"/>
                        <a:gd name="connsiteY98" fmla="*/ 5477 h 5476"/>
                        <a:gd name="connsiteX99" fmla="*/ 1905 w 6667"/>
                        <a:gd name="connsiteY99" fmla="*/ 4524 h 5476"/>
                        <a:gd name="connsiteX100" fmla="*/ 1905 w 6667"/>
                        <a:gd name="connsiteY100" fmla="*/ 4524 h 5476"/>
                        <a:gd name="connsiteX101" fmla="*/ 1905 w 6667"/>
                        <a:gd name="connsiteY101" fmla="*/ 4524 h 5476"/>
                        <a:gd name="connsiteX102" fmla="*/ 1905 w 6667"/>
                        <a:gd name="connsiteY102" fmla="*/ 4524 h 5476"/>
                        <a:gd name="connsiteX103" fmla="*/ 1905 w 6667"/>
                        <a:gd name="connsiteY103" fmla="*/ 4524 h 5476"/>
                        <a:gd name="connsiteX104" fmla="*/ 6667 w 6667"/>
                        <a:gd name="connsiteY104" fmla="*/ 714 h 5476"/>
                        <a:gd name="connsiteX105" fmla="*/ 6667 w 6667"/>
                        <a:gd name="connsiteY105" fmla="*/ 714 h 5476"/>
                        <a:gd name="connsiteX106" fmla="*/ 6667 w 6667"/>
                        <a:gd name="connsiteY106" fmla="*/ 714 h 5476"/>
                        <a:gd name="connsiteX107" fmla="*/ 6667 w 6667"/>
                        <a:gd name="connsiteY107" fmla="*/ 714 h 5476"/>
                        <a:gd name="connsiteX108" fmla="*/ 6667 w 6667"/>
                        <a:gd name="connsiteY108" fmla="*/ 714 h 54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667" h="5476">
                          <a:moveTo>
                            <a:pt x="6667" y="714"/>
                          </a:move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1667"/>
                            <a:pt x="6667" y="1667"/>
                            <a:pt x="6667" y="714"/>
                          </a:cubicBezTo>
                          <a:cubicBezTo>
                            <a:pt x="5715" y="1667"/>
                            <a:pt x="5715" y="1667"/>
                            <a:pt x="6667" y="714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5715" y="1667"/>
                          </a:cubicBezTo>
                          <a:cubicBezTo>
                            <a:pt x="5715" y="1667"/>
                            <a:pt x="5715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4763" y="1667"/>
                          </a:cubicBezTo>
                          <a:cubicBezTo>
                            <a:pt x="4763" y="1667"/>
                            <a:pt x="4763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lnTo>
                            <a:pt x="2857" y="1667"/>
                          </a:ln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lnTo>
                            <a:pt x="1905" y="1667"/>
                          </a:ln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1905" y="1667"/>
                          </a:cubicBezTo>
                          <a:cubicBezTo>
                            <a:pt x="1905" y="1667"/>
                            <a:pt x="1905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2857" y="1667"/>
                          </a:cubicBezTo>
                          <a:cubicBezTo>
                            <a:pt x="2857" y="1667"/>
                            <a:pt x="2857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3810" y="1667"/>
                            <a:pt x="3810" y="1667"/>
                          </a:cubicBezTo>
                          <a:cubicBezTo>
                            <a:pt x="3810" y="1667"/>
                            <a:pt x="4763" y="1667"/>
                            <a:pt x="4763" y="714"/>
                          </a:cubicBezTo>
                          <a:cubicBezTo>
                            <a:pt x="5715" y="714"/>
                            <a:pt x="5715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-238"/>
                            <a:pt x="6667" y="-238"/>
                            <a:pt x="6667" y="714"/>
                          </a:cubicBezTo>
                          <a:lnTo>
                            <a:pt x="6667" y="714"/>
                          </a:lnTo>
                          <a:lnTo>
                            <a:pt x="6667" y="714"/>
                          </a:lnTo>
                          <a:close/>
                          <a:moveTo>
                            <a:pt x="0" y="5477"/>
                          </a:move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5477"/>
                          </a:cubicBezTo>
                          <a:close/>
                          <a:moveTo>
                            <a:pt x="1905" y="4524"/>
                          </a:moveTo>
                          <a:cubicBezTo>
                            <a:pt x="1905" y="4524"/>
                            <a:pt x="1905" y="4524"/>
                            <a:pt x="1905" y="4524"/>
                          </a:cubicBezTo>
                          <a:cubicBezTo>
                            <a:pt x="1905" y="4524"/>
                            <a:pt x="1905" y="4524"/>
                            <a:pt x="1905" y="4524"/>
                          </a:cubicBezTo>
                          <a:cubicBezTo>
                            <a:pt x="1905" y="4524"/>
                            <a:pt x="1905" y="4524"/>
                            <a:pt x="1905" y="4524"/>
                          </a:cubicBezTo>
                          <a:cubicBezTo>
                            <a:pt x="1905" y="4524"/>
                            <a:pt x="1905" y="4524"/>
                            <a:pt x="1905" y="4524"/>
                          </a:cubicBezTo>
                          <a:close/>
                          <a:moveTo>
                            <a:pt x="6667" y="714"/>
                          </a:move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ubicBezTo>
                            <a:pt x="6667" y="714"/>
                            <a:pt x="6667" y="714"/>
                            <a:pt x="6667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6" name="任意多边形: 形状 2089"/>
                    <p:cNvSpPr/>
                    <p:nvPr/>
                  </p:nvSpPr>
                  <p:spPr>
                    <a:xfrm>
                      <a:off x="4447222" y="35842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07" name="任意多边形: 形状 2090"/>
                    <p:cNvSpPr/>
                    <p:nvPr/>
                  </p:nvSpPr>
                  <p:spPr>
                    <a:xfrm>
                      <a:off x="4446270" y="3583542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714 h 714"/>
                        <a:gd name="connsiteX1" fmla="*/ 952 w 952"/>
                        <a:gd name="connsiteY1" fmla="*/ 714 h 714"/>
                        <a:gd name="connsiteX2" fmla="*/ 952 w 952"/>
                        <a:gd name="connsiteY2" fmla="*/ 714 h 714"/>
                        <a:gd name="connsiteX3" fmla="*/ 952 w 952"/>
                        <a:gd name="connsiteY3" fmla="*/ 714 h 714"/>
                        <a:gd name="connsiteX4" fmla="*/ 952 w 952"/>
                        <a:gd name="connsiteY4" fmla="*/ 714 h 714"/>
                        <a:gd name="connsiteX5" fmla="*/ 952 w 952"/>
                        <a:gd name="connsiteY5" fmla="*/ 714 h 714"/>
                        <a:gd name="connsiteX6" fmla="*/ 952 w 952"/>
                        <a:gd name="connsiteY6" fmla="*/ 714 h 714"/>
                        <a:gd name="connsiteX7" fmla="*/ 952 w 952"/>
                        <a:gd name="connsiteY7" fmla="*/ 714 h 714"/>
                        <a:gd name="connsiteX8" fmla="*/ 952 w 952"/>
                        <a:gd name="connsiteY8" fmla="*/ 714 h 714"/>
                        <a:gd name="connsiteX9" fmla="*/ 952 w 952"/>
                        <a:gd name="connsiteY9" fmla="*/ 714 h 714"/>
                        <a:gd name="connsiteX10" fmla="*/ 952 w 952"/>
                        <a:gd name="connsiteY10" fmla="*/ 714 h 714"/>
                        <a:gd name="connsiteX11" fmla="*/ 0 w 952"/>
                        <a:gd name="connsiteY11" fmla="*/ 714 h 714"/>
                        <a:gd name="connsiteX12" fmla="*/ 952 w 952"/>
                        <a:gd name="connsiteY12" fmla="*/ 714 h 714"/>
                        <a:gd name="connsiteX13" fmla="*/ 952 w 952"/>
                        <a:gd name="connsiteY13" fmla="*/ 714 h 714"/>
                        <a:gd name="connsiteX14" fmla="*/ 952 w 952"/>
                        <a:gd name="connsiteY14" fmla="*/ 714 h 714"/>
                        <a:gd name="connsiteX15" fmla="*/ 952 w 952"/>
                        <a:gd name="connsiteY15" fmla="*/ 714 h 714"/>
                        <a:gd name="connsiteX16" fmla="*/ 952 w 952"/>
                        <a:gd name="connsiteY16" fmla="*/ 714 h 714"/>
                        <a:gd name="connsiteX17" fmla="*/ 952 w 952"/>
                        <a:gd name="connsiteY17" fmla="*/ 714 h 714"/>
                        <a:gd name="connsiteX18" fmla="*/ 952 w 952"/>
                        <a:gd name="connsiteY18" fmla="*/ 714 h 714"/>
                        <a:gd name="connsiteX19" fmla="*/ 952 w 952"/>
                        <a:gd name="connsiteY1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714"/>
                          </a:moveTo>
                          <a:cubicBezTo>
                            <a:pt x="952" y="714"/>
                            <a:pt x="952" y="714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-238"/>
                            <a:pt x="952" y="-238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-238"/>
                            <a:pt x="952" y="-238"/>
                            <a:pt x="952" y="714"/>
                          </a:cubicBezTo>
                          <a:cubicBezTo>
                            <a:pt x="952" y="-238"/>
                            <a:pt x="952" y="-238"/>
                            <a:pt x="952" y="714"/>
                          </a:cubicBezTo>
                          <a:cubicBezTo>
                            <a:pt x="952" y="714"/>
                            <a:pt x="0" y="714"/>
                            <a:pt x="952" y="714"/>
                          </a:cubicBezTo>
                          <a:cubicBezTo>
                            <a:pt x="0" y="714"/>
                            <a:pt x="0" y="714"/>
                            <a:pt x="952" y="714"/>
                          </a:cubicBezTo>
                          <a:lnTo>
                            <a:pt x="952" y="714"/>
                          </a:lnTo>
                          <a:lnTo>
                            <a:pt x="952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952" y="714"/>
                          </a:lnTo>
                          <a:cubicBezTo>
                            <a:pt x="952" y="714"/>
                            <a:pt x="952" y="714"/>
                            <a:pt x="952" y="714"/>
                          </a:cubicBezTo>
                          <a:cubicBezTo>
                            <a:pt x="952" y="714"/>
                            <a:pt x="952" y="714"/>
                            <a:pt x="952" y="714"/>
                          </a:cubicBezTo>
                          <a:cubicBezTo>
                            <a:pt x="952" y="714"/>
                            <a:pt x="952" y="714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714"/>
                            <a:pt x="952" y="714"/>
                            <a:pt x="952" y="714"/>
                          </a:cubicBezTo>
                          <a:lnTo>
                            <a:pt x="952" y="714"/>
                          </a:lnTo>
                          <a:cubicBezTo>
                            <a:pt x="952" y="714"/>
                            <a:pt x="952" y="714"/>
                            <a:pt x="952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08" name="图形 2"/>
                  <p:cNvGrpSpPr/>
                  <p:nvPr/>
                </p:nvGrpSpPr>
                <p:grpSpPr>
                  <a:xfrm>
                    <a:off x="4453889" y="3572827"/>
                    <a:ext cx="6667" cy="6667"/>
                    <a:chOff x="4453889" y="3572827"/>
                    <a:chExt cx="6667" cy="6667"/>
                  </a:xfrm>
                  <a:solidFill>
                    <a:srgbClr val="CC213E"/>
                  </a:solidFill>
                </p:grpSpPr>
                <p:sp>
                  <p:nvSpPr>
                    <p:cNvPr id="2209" name="任意多边形: 形状 2092"/>
                    <p:cNvSpPr/>
                    <p:nvPr/>
                  </p:nvSpPr>
                  <p:spPr>
                    <a:xfrm>
                      <a:off x="4453889" y="3578541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0" name="任意多边形: 形状 2093"/>
                    <p:cNvSpPr/>
                    <p:nvPr/>
                  </p:nvSpPr>
                  <p:spPr>
                    <a:xfrm>
                      <a:off x="4454842" y="3572827"/>
                      <a:ext cx="5715" cy="5714"/>
                    </a:xfrm>
                    <a:custGeom>
                      <a:avLst/>
                      <a:gdLst>
                        <a:gd name="connsiteX0" fmla="*/ 5715 w 5715"/>
                        <a:gd name="connsiteY0" fmla="*/ 0 h 5714"/>
                        <a:gd name="connsiteX1" fmla="*/ 5715 w 5715"/>
                        <a:gd name="connsiteY1" fmla="*/ 0 h 5714"/>
                        <a:gd name="connsiteX2" fmla="*/ 5715 w 5715"/>
                        <a:gd name="connsiteY2" fmla="*/ 0 h 5714"/>
                        <a:gd name="connsiteX3" fmla="*/ 5715 w 5715"/>
                        <a:gd name="connsiteY3" fmla="*/ 0 h 5714"/>
                        <a:gd name="connsiteX4" fmla="*/ 5715 w 5715"/>
                        <a:gd name="connsiteY4" fmla="*/ 0 h 5714"/>
                        <a:gd name="connsiteX5" fmla="*/ 5715 w 5715"/>
                        <a:gd name="connsiteY5" fmla="*/ 0 h 5714"/>
                        <a:gd name="connsiteX6" fmla="*/ 5715 w 5715"/>
                        <a:gd name="connsiteY6" fmla="*/ 0 h 5714"/>
                        <a:gd name="connsiteX7" fmla="*/ 4763 w 5715"/>
                        <a:gd name="connsiteY7" fmla="*/ 952 h 5714"/>
                        <a:gd name="connsiteX8" fmla="*/ 4763 w 5715"/>
                        <a:gd name="connsiteY8" fmla="*/ 952 h 5714"/>
                        <a:gd name="connsiteX9" fmla="*/ 4763 w 5715"/>
                        <a:gd name="connsiteY9" fmla="*/ 952 h 5714"/>
                        <a:gd name="connsiteX10" fmla="*/ 4763 w 5715"/>
                        <a:gd name="connsiteY10" fmla="*/ 952 h 5714"/>
                        <a:gd name="connsiteX11" fmla="*/ 4763 w 5715"/>
                        <a:gd name="connsiteY11" fmla="*/ 952 h 5714"/>
                        <a:gd name="connsiteX12" fmla="*/ 4763 w 5715"/>
                        <a:gd name="connsiteY12" fmla="*/ 952 h 5714"/>
                        <a:gd name="connsiteX13" fmla="*/ 4763 w 5715"/>
                        <a:gd name="connsiteY13" fmla="*/ 952 h 5714"/>
                        <a:gd name="connsiteX14" fmla="*/ 4763 w 5715"/>
                        <a:gd name="connsiteY14" fmla="*/ 952 h 5714"/>
                        <a:gd name="connsiteX15" fmla="*/ 4763 w 5715"/>
                        <a:gd name="connsiteY15" fmla="*/ 952 h 5714"/>
                        <a:gd name="connsiteX16" fmla="*/ 4763 w 5715"/>
                        <a:gd name="connsiteY16" fmla="*/ 952 h 5714"/>
                        <a:gd name="connsiteX17" fmla="*/ 4763 w 5715"/>
                        <a:gd name="connsiteY17" fmla="*/ 952 h 5714"/>
                        <a:gd name="connsiteX18" fmla="*/ 4763 w 5715"/>
                        <a:gd name="connsiteY18" fmla="*/ 952 h 5714"/>
                        <a:gd name="connsiteX19" fmla="*/ 4763 w 5715"/>
                        <a:gd name="connsiteY19" fmla="*/ 952 h 5714"/>
                        <a:gd name="connsiteX20" fmla="*/ 4763 w 5715"/>
                        <a:gd name="connsiteY20" fmla="*/ 952 h 5714"/>
                        <a:gd name="connsiteX21" fmla="*/ 4763 w 5715"/>
                        <a:gd name="connsiteY21" fmla="*/ 952 h 5714"/>
                        <a:gd name="connsiteX22" fmla="*/ 4763 w 5715"/>
                        <a:gd name="connsiteY22" fmla="*/ 952 h 5714"/>
                        <a:gd name="connsiteX23" fmla="*/ 4763 w 5715"/>
                        <a:gd name="connsiteY23" fmla="*/ 952 h 5714"/>
                        <a:gd name="connsiteX24" fmla="*/ 4763 w 5715"/>
                        <a:gd name="connsiteY24" fmla="*/ 952 h 5714"/>
                        <a:gd name="connsiteX25" fmla="*/ 4763 w 5715"/>
                        <a:gd name="connsiteY25" fmla="*/ 952 h 5714"/>
                        <a:gd name="connsiteX26" fmla="*/ 4763 w 5715"/>
                        <a:gd name="connsiteY26" fmla="*/ 952 h 5714"/>
                        <a:gd name="connsiteX27" fmla="*/ 4763 w 5715"/>
                        <a:gd name="connsiteY27" fmla="*/ 952 h 5714"/>
                        <a:gd name="connsiteX28" fmla="*/ 4763 w 5715"/>
                        <a:gd name="connsiteY28" fmla="*/ 952 h 5714"/>
                        <a:gd name="connsiteX29" fmla="*/ 4763 w 5715"/>
                        <a:gd name="connsiteY29" fmla="*/ 952 h 5714"/>
                        <a:gd name="connsiteX30" fmla="*/ 4763 w 5715"/>
                        <a:gd name="connsiteY30" fmla="*/ 952 h 5714"/>
                        <a:gd name="connsiteX31" fmla="*/ 4763 w 5715"/>
                        <a:gd name="connsiteY31" fmla="*/ 952 h 5714"/>
                        <a:gd name="connsiteX32" fmla="*/ 3810 w 5715"/>
                        <a:gd name="connsiteY32" fmla="*/ 952 h 5714"/>
                        <a:gd name="connsiteX33" fmla="*/ 3810 w 5715"/>
                        <a:gd name="connsiteY33" fmla="*/ 952 h 5714"/>
                        <a:gd name="connsiteX34" fmla="*/ 3810 w 5715"/>
                        <a:gd name="connsiteY34" fmla="*/ 952 h 5714"/>
                        <a:gd name="connsiteX35" fmla="*/ 2858 w 5715"/>
                        <a:gd name="connsiteY35" fmla="*/ 952 h 5714"/>
                        <a:gd name="connsiteX36" fmla="*/ 2858 w 5715"/>
                        <a:gd name="connsiteY36" fmla="*/ 952 h 5714"/>
                        <a:gd name="connsiteX37" fmla="*/ 2858 w 5715"/>
                        <a:gd name="connsiteY37" fmla="*/ 952 h 5714"/>
                        <a:gd name="connsiteX38" fmla="*/ 2858 w 5715"/>
                        <a:gd name="connsiteY38" fmla="*/ 952 h 5714"/>
                        <a:gd name="connsiteX39" fmla="*/ 2858 w 5715"/>
                        <a:gd name="connsiteY39" fmla="*/ 952 h 5714"/>
                        <a:gd name="connsiteX40" fmla="*/ 2858 w 5715"/>
                        <a:gd name="connsiteY40" fmla="*/ 952 h 5714"/>
                        <a:gd name="connsiteX41" fmla="*/ 2858 w 5715"/>
                        <a:gd name="connsiteY41" fmla="*/ 952 h 5714"/>
                        <a:gd name="connsiteX42" fmla="*/ 2858 w 5715"/>
                        <a:gd name="connsiteY42" fmla="*/ 952 h 5714"/>
                        <a:gd name="connsiteX43" fmla="*/ 2858 w 5715"/>
                        <a:gd name="connsiteY43" fmla="*/ 952 h 5714"/>
                        <a:gd name="connsiteX44" fmla="*/ 2858 w 5715"/>
                        <a:gd name="connsiteY44" fmla="*/ 952 h 5714"/>
                        <a:gd name="connsiteX45" fmla="*/ 2858 w 5715"/>
                        <a:gd name="connsiteY45" fmla="*/ 952 h 5714"/>
                        <a:gd name="connsiteX46" fmla="*/ 2858 w 5715"/>
                        <a:gd name="connsiteY46" fmla="*/ 952 h 5714"/>
                        <a:gd name="connsiteX47" fmla="*/ 1905 w 5715"/>
                        <a:gd name="connsiteY47" fmla="*/ 952 h 5714"/>
                        <a:gd name="connsiteX48" fmla="*/ 1905 w 5715"/>
                        <a:gd name="connsiteY48" fmla="*/ 952 h 5714"/>
                        <a:gd name="connsiteX49" fmla="*/ 1905 w 5715"/>
                        <a:gd name="connsiteY49" fmla="*/ 952 h 5714"/>
                        <a:gd name="connsiteX50" fmla="*/ 1905 w 5715"/>
                        <a:gd name="connsiteY50" fmla="*/ 952 h 5714"/>
                        <a:gd name="connsiteX51" fmla="*/ 1905 w 5715"/>
                        <a:gd name="connsiteY51" fmla="*/ 952 h 5714"/>
                        <a:gd name="connsiteX52" fmla="*/ 1905 w 5715"/>
                        <a:gd name="connsiteY52" fmla="*/ 952 h 5714"/>
                        <a:gd name="connsiteX53" fmla="*/ 1905 w 5715"/>
                        <a:gd name="connsiteY53" fmla="*/ 952 h 5714"/>
                        <a:gd name="connsiteX54" fmla="*/ 1905 w 5715"/>
                        <a:gd name="connsiteY54" fmla="*/ 952 h 5714"/>
                        <a:gd name="connsiteX55" fmla="*/ 1905 w 5715"/>
                        <a:gd name="connsiteY55" fmla="*/ 952 h 5714"/>
                        <a:gd name="connsiteX56" fmla="*/ 1905 w 5715"/>
                        <a:gd name="connsiteY56" fmla="*/ 952 h 5714"/>
                        <a:gd name="connsiteX57" fmla="*/ 1905 w 5715"/>
                        <a:gd name="connsiteY57" fmla="*/ 952 h 5714"/>
                        <a:gd name="connsiteX58" fmla="*/ 1905 w 5715"/>
                        <a:gd name="connsiteY58" fmla="*/ 952 h 5714"/>
                        <a:gd name="connsiteX59" fmla="*/ 1905 w 5715"/>
                        <a:gd name="connsiteY59" fmla="*/ 952 h 5714"/>
                        <a:gd name="connsiteX60" fmla="*/ 1905 w 5715"/>
                        <a:gd name="connsiteY60" fmla="*/ 952 h 5714"/>
                        <a:gd name="connsiteX61" fmla="*/ 1905 w 5715"/>
                        <a:gd name="connsiteY61" fmla="*/ 952 h 5714"/>
                        <a:gd name="connsiteX62" fmla="*/ 1905 w 5715"/>
                        <a:gd name="connsiteY62" fmla="*/ 952 h 5714"/>
                        <a:gd name="connsiteX63" fmla="*/ 1905 w 5715"/>
                        <a:gd name="connsiteY63" fmla="*/ 952 h 5714"/>
                        <a:gd name="connsiteX64" fmla="*/ 1905 w 5715"/>
                        <a:gd name="connsiteY64" fmla="*/ 952 h 5714"/>
                        <a:gd name="connsiteX65" fmla="*/ 1905 w 5715"/>
                        <a:gd name="connsiteY65" fmla="*/ 952 h 5714"/>
                        <a:gd name="connsiteX66" fmla="*/ 1905 w 5715"/>
                        <a:gd name="connsiteY66" fmla="*/ 952 h 5714"/>
                        <a:gd name="connsiteX67" fmla="*/ 1905 w 5715"/>
                        <a:gd name="connsiteY67" fmla="*/ 952 h 5714"/>
                        <a:gd name="connsiteX68" fmla="*/ 1905 w 5715"/>
                        <a:gd name="connsiteY68" fmla="*/ 952 h 5714"/>
                        <a:gd name="connsiteX69" fmla="*/ 1905 w 5715"/>
                        <a:gd name="connsiteY69" fmla="*/ 952 h 5714"/>
                        <a:gd name="connsiteX70" fmla="*/ 1905 w 5715"/>
                        <a:gd name="connsiteY70" fmla="*/ 952 h 5714"/>
                        <a:gd name="connsiteX71" fmla="*/ 1905 w 5715"/>
                        <a:gd name="connsiteY71" fmla="*/ 952 h 5714"/>
                        <a:gd name="connsiteX72" fmla="*/ 1905 w 5715"/>
                        <a:gd name="connsiteY72" fmla="*/ 952 h 5714"/>
                        <a:gd name="connsiteX73" fmla="*/ 1905 w 5715"/>
                        <a:gd name="connsiteY73" fmla="*/ 952 h 5714"/>
                        <a:gd name="connsiteX74" fmla="*/ 1905 w 5715"/>
                        <a:gd name="connsiteY74" fmla="*/ 952 h 5714"/>
                        <a:gd name="connsiteX75" fmla="*/ 1905 w 5715"/>
                        <a:gd name="connsiteY75" fmla="*/ 952 h 5714"/>
                        <a:gd name="connsiteX76" fmla="*/ 1905 w 5715"/>
                        <a:gd name="connsiteY76" fmla="*/ 952 h 5714"/>
                        <a:gd name="connsiteX77" fmla="*/ 1905 w 5715"/>
                        <a:gd name="connsiteY77" fmla="*/ 952 h 5714"/>
                        <a:gd name="connsiteX78" fmla="*/ 1905 w 5715"/>
                        <a:gd name="connsiteY78" fmla="*/ 952 h 5714"/>
                        <a:gd name="connsiteX79" fmla="*/ 1905 w 5715"/>
                        <a:gd name="connsiteY79" fmla="*/ 952 h 5714"/>
                        <a:gd name="connsiteX80" fmla="*/ 1905 w 5715"/>
                        <a:gd name="connsiteY80" fmla="*/ 952 h 5714"/>
                        <a:gd name="connsiteX81" fmla="*/ 1905 w 5715"/>
                        <a:gd name="connsiteY81" fmla="*/ 952 h 5714"/>
                        <a:gd name="connsiteX82" fmla="*/ 1905 w 5715"/>
                        <a:gd name="connsiteY82" fmla="*/ 952 h 5714"/>
                        <a:gd name="connsiteX83" fmla="*/ 1905 w 5715"/>
                        <a:gd name="connsiteY83" fmla="*/ 952 h 5714"/>
                        <a:gd name="connsiteX84" fmla="*/ 1905 w 5715"/>
                        <a:gd name="connsiteY84" fmla="*/ 952 h 5714"/>
                        <a:gd name="connsiteX85" fmla="*/ 1905 w 5715"/>
                        <a:gd name="connsiteY85" fmla="*/ 952 h 5714"/>
                        <a:gd name="connsiteX86" fmla="*/ 1905 w 5715"/>
                        <a:gd name="connsiteY86" fmla="*/ 952 h 5714"/>
                        <a:gd name="connsiteX87" fmla="*/ 1905 w 5715"/>
                        <a:gd name="connsiteY87" fmla="*/ 952 h 5714"/>
                        <a:gd name="connsiteX88" fmla="*/ 2858 w 5715"/>
                        <a:gd name="connsiteY88" fmla="*/ 0 h 5714"/>
                        <a:gd name="connsiteX89" fmla="*/ 5715 w 5715"/>
                        <a:gd name="connsiteY89" fmla="*/ 0 h 5714"/>
                        <a:gd name="connsiteX90" fmla="*/ 5715 w 5715"/>
                        <a:gd name="connsiteY90" fmla="*/ 0 h 5714"/>
                        <a:gd name="connsiteX91" fmla="*/ 5715 w 5715"/>
                        <a:gd name="connsiteY91" fmla="*/ 0 h 5714"/>
                        <a:gd name="connsiteX92" fmla="*/ 5715 w 5715"/>
                        <a:gd name="connsiteY92" fmla="*/ 0 h 5714"/>
                        <a:gd name="connsiteX93" fmla="*/ 5715 w 5715"/>
                        <a:gd name="connsiteY93" fmla="*/ 0 h 5714"/>
                        <a:gd name="connsiteX94" fmla="*/ 0 w 5715"/>
                        <a:gd name="connsiteY94" fmla="*/ 5715 h 5714"/>
                        <a:gd name="connsiteX95" fmla="*/ 0 w 5715"/>
                        <a:gd name="connsiteY95" fmla="*/ 5715 h 5714"/>
                        <a:gd name="connsiteX96" fmla="*/ 0 w 5715"/>
                        <a:gd name="connsiteY96" fmla="*/ 5715 h 5714"/>
                        <a:gd name="connsiteX97" fmla="*/ 0 w 5715"/>
                        <a:gd name="connsiteY97" fmla="*/ 5715 h 5714"/>
                        <a:gd name="connsiteX98" fmla="*/ 0 w 5715"/>
                        <a:gd name="connsiteY98" fmla="*/ 5715 h 5714"/>
                        <a:gd name="connsiteX99" fmla="*/ 953 w 5715"/>
                        <a:gd name="connsiteY99" fmla="*/ 4763 h 5714"/>
                        <a:gd name="connsiteX100" fmla="*/ 953 w 5715"/>
                        <a:gd name="connsiteY100" fmla="*/ 4763 h 5714"/>
                        <a:gd name="connsiteX101" fmla="*/ 953 w 5715"/>
                        <a:gd name="connsiteY101" fmla="*/ 4763 h 5714"/>
                        <a:gd name="connsiteX102" fmla="*/ 953 w 5715"/>
                        <a:gd name="connsiteY102" fmla="*/ 4763 h 5714"/>
                        <a:gd name="connsiteX103" fmla="*/ 953 w 5715"/>
                        <a:gd name="connsiteY103" fmla="*/ 4763 h 5714"/>
                        <a:gd name="connsiteX104" fmla="*/ 5715 w 5715"/>
                        <a:gd name="connsiteY104" fmla="*/ 952 h 5714"/>
                        <a:gd name="connsiteX105" fmla="*/ 5715 w 5715"/>
                        <a:gd name="connsiteY105" fmla="*/ 952 h 5714"/>
                        <a:gd name="connsiteX106" fmla="*/ 5715 w 5715"/>
                        <a:gd name="connsiteY106" fmla="*/ 952 h 5714"/>
                        <a:gd name="connsiteX107" fmla="*/ 5715 w 5715"/>
                        <a:gd name="connsiteY107" fmla="*/ 952 h 5714"/>
                        <a:gd name="connsiteX108" fmla="*/ 5715 w 5715"/>
                        <a:gd name="connsiteY108" fmla="*/ 952 h 5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5715" h="5714">
                          <a:moveTo>
                            <a:pt x="5715" y="0"/>
                          </a:move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5715" y="952"/>
                            <a:pt x="5715" y="952"/>
                            <a:pt x="5715" y="0"/>
                          </a:cubicBezTo>
                          <a:cubicBezTo>
                            <a:pt x="4763" y="952"/>
                            <a:pt x="4763" y="952"/>
                            <a:pt x="5715" y="0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2858" y="952"/>
                          </a:cubicBezTo>
                          <a:lnTo>
                            <a:pt x="2858" y="952"/>
                          </a:lnTo>
                          <a:cubicBezTo>
                            <a:pt x="2858" y="952"/>
                            <a:pt x="2858" y="952"/>
                            <a:pt x="2858" y="952"/>
                          </a:cubicBezTo>
                          <a:cubicBezTo>
                            <a:pt x="2858" y="952"/>
                            <a:pt x="2858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2858" y="0"/>
                          </a:cubicBezTo>
                          <a:cubicBezTo>
                            <a:pt x="4763" y="952"/>
                            <a:pt x="4763" y="0"/>
                            <a:pt x="5715" y="0"/>
                          </a:cubicBezTo>
                          <a:cubicBezTo>
                            <a:pt x="4763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lnTo>
                            <a:pt x="5715" y="0"/>
                          </a:lnTo>
                          <a:lnTo>
                            <a:pt x="5715" y="0"/>
                          </a:ln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lose/>
                          <a:moveTo>
                            <a:pt x="5715" y="952"/>
                          </a:move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1" name="任意多边形: 形状 2094"/>
                    <p:cNvSpPr/>
                    <p:nvPr/>
                  </p:nvSpPr>
                  <p:spPr>
                    <a:xfrm>
                      <a:off x="4454842" y="357949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2" name="任意多边形: 形状 2095"/>
                    <p:cNvSpPr/>
                    <p:nvPr/>
                  </p:nvSpPr>
                  <p:spPr>
                    <a:xfrm>
                      <a:off x="4453889" y="3578541"/>
                      <a:ext cx="952" cy="714"/>
                    </a:xfrm>
                    <a:custGeom>
                      <a:avLst/>
                      <a:gdLst>
                        <a:gd name="connsiteX0" fmla="*/ 952 w 952"/>
                        <a:gd name="connsiteY0" fmla="*/ 0 h 714"/>
                        <a:gd name="connsiteX1" fmla="*/ 952 w 952"/>
                        <a:gd name="connsiteY1" fmla="*/ 0 h 714"/>
                        <a:gd name="connsiteX2" fmla="*/ 952 w 952"/>
                        <a:gd name="connsiteY2" fmla="*/ 0 h 714"/>
                        <a:gd name="connsiteX3" fmla="*/ 952 w 952"/>
                        <a:gd name="connsiteY3" fmla="*/ 0 h 714"/>
                        <a:gd name="connsiteX4" fmla="*/ 952 w 952"/>
                        <a:gd name="connsiteY4" fmla="*/ 0 h 714"/>
                        <a:gd name="connsiteX5" fmla="*/ 952 w 952"/>
                        <a:gd name="connsiteY5" fmla="*/ 0 h 714"/>
                        <a:gd name="connsiteX6" fmla="*/ 952 w 952"/>
                        <a:gd name="connsiteY6" fmla="*/ 0 h 714"/>
                        <a:gd name="connsiteX7" fmla="*/ 952 w 952"/>
                        <a:gd name="connsiteY7" fmla="*/ 0 h 714"/>
                        <a:gd name="connsiteX8" fmla="*/ 952 w 952"/>
                        <a:gd name="connsiteY8" fmla="*/ 0 h 714"/>
                        <a:gd name="connsiteX9" fmla="*/ 0 w 952"/>
                        <a:gd name="connsiteY9" fmla="*/ 0 h 714"/>
                        <a:gd name="connsiteX10" fmla="*/ 0 w 952"/>
                        <a:gd name="connsiteY10" fmla="*/ 0 h 714"/>
                        <a:gd name="connsiteX11" fmla="*/ 0 w 952"/>
                        <a:gd name="connsiteY11" fmla="*/ 0 h 714"/>
                        <a:gd name="connsiteX12" fmla="*/ 952 w 952"/>
                        <a:gd name="connsiteY12" fmla="*/ 0 h 714"/>
                        <a:gd name="connsiteX13" fmla="*/ 952 w 952"/>
                        <a:gd name="connsiteY13" fmla="*/ 0 h 714"/>
                        <a:gd name="connsiteX14" fmla="*/ 952 w 952"/>
                        <a:gd name="connsiteY14" fmla="*/ 0 h 714"/>
                        <a:gd name="connsiteX15" fmla="*/ 952 w 952"/>
                        <a:gd name="connsiteY15" fmla="*/ 0 h 714"/>
                        <a:gd name="connsiteX16" fmla="*/ 952 w 952"/>
                        <a:gd name="connsiteY16" fmla="*/ 0 h 714"/>
                        <a:gd name="connsiteX17" fmla="*/ 952 w 952"/>
                        <a:gd name="connsiteY17" fmla="*/ 0 h 714"/>
                        <a:gd name="connsiteX18" fmla="*/ 952 w 952"/>
                        <a:gd name="connsiteY18" fmla="*/ 0 h 714"/>
                        <a:gd name="connsiteX19" fmla="*/ 952 w 952"/>
                        <a:gd name="connsiteY19" fmla="*/ 0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" h="714"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cubicBezTo>
                            <a:pt x="0" y="0"/>
                            <a:pt x="0" y="0"/>
                            <a:pt x="952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2" y="0"/>
                          </a:lnTo>
                          <a:lnTo>
                            <a:pt x="952" y="0"/>
                          </a:lnTo>
                          <a:cubicBezTo>
                            <a:pt x="952" y="953"/>
                            <a:pt x="952" y="953"/>
                            <a:pt x="952" y="0"/>
                          </a:cubicBezTo>
                          <a:cubicBezTo>
                            <a:pt x="952" y="953"/>
                            <a:pt x="952" y="953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lnTo>
                            <a:pt x="952" y="0"/>
                          </a:ln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213" name="任意多边形: 形状 2096"/>
                  <p:cNvSpPr/>
                  <p:nvPr/>
                </p:nvSpPr>
                <p:spPr>
                  <a:xfrm>
                    <a:off x="4461748" y="3569016"/>
                    <a:ext cx="2381" cy="2857"/>
                  </a:xfrm>
                  <a:custGeom>
                    <a:avLst/>
                    <a:gdLst>
                      <a:gd name="connsiteX0" fmla="*/ 1667 w 2381"/>
                      <a:gd name="connsiteY0" fmla="*/ 0 h 2857"/>
                      <a:gd name="connsiteX1" fmla="*/ 1667 w 2381"/>
                      <a:gd name="connsiteY1" fmla="*/ 0 h 2857"/>
                      <a:gd name="connsiteX2" fmla="*/ 1667 w 2381"/>
                      <a:gd name="connsiteY2" fmla="*/ 0 h 2857"/>
                      <a:gd name="connsiteX3" fmla="*/ 1667 w 2381"/>
                      <a:gd name="connsiteY3" fmla="*/ 0 h 2857"/>
                      <a:gd name="connsiteX4" fmla="*/ 1667 w 2381"/>
                      <a:gd name="connsiteY4" fmla="*/ 0 h 2857"/>
                      <a:gd name="connsiteX5" fmla="*/ 1667 w 2381"/>
                      <a:gd name="connsiteY5" fmla="*/ 0 h 2857"/>
                      <a:gd name="connsiteX6" fmla="*/ 1667 w 2381"/>
                      <a:gd name="connsiteY6" fmla="*/ 0 h 2857"/>
                      <a:gd name="connsiteX7" fmla="*/ 1667 w 2381"/>
                      <a:gd name="connsiteY7" fmla="*/ 0 h 2857"/>
                      <a:gd name="connsiteX8" fmla="*/ 714 w 2381"/>
                      <a:gd name="connsiteY8" fmla="*/ 953 h 2857"/>
                      <a:gd name="connsiteX9" fmla="*/ 714 w 2381"/>
                      <a:gd name="connsiteY9" fmla="*/ 953 h 2857"/>
                      <a:gd name="connsiteX10" fmla="*/ 714 w 2381"/>
                      <a:gd name="connsiteY10" fmla="*/ 953 h 2857"/>
                      <a:gd name="connsiteX11" fmla="*/ 714 w 2381"/>
                      <a:gd name="connsiteY11" fmla="*/ 953 h 2857"/>
                      <a:gd name="connsiteX12" fmla="*/ 714 w 2381"/>
                      <a:gd name="connsiteY12" fmla="*/ 953 h 2857"/>
                      <a:gd name="connsiteX13" fmla="*/ 714 w 2381"/>
                      <a:gd name="connsiteY13" fmla="*/ 953 h 2857"/>
                      <a:gd name="connsiteX14" fmla="*/ 714 w 2381"/>
                      <a:gd name="connsiteY14" fmla="*/ 953 h 2857"/>
                      <a:gd name="connsiteX15" fmla="*/ 714 w 2381"/>
                      <a:gd name="connsiteY15" fmla="*/ 953 h 2857"/>
                      <a:gd name="connsiteX16" fmla="*/ 714 w 2381"/>
                      <a:gd name="connsiteY16" fmla="*/ 953 h 2857"/>
                      <a:gd name="connsiteX17" fmla="*/ 714 w 2381"/>
                      <a:gd name="connsiteY17" fmla="*/ 953 h 2857"/>
                      <a:gd name="connsiteX18" fmla="*/ 714 w 2381"/>
                      <a:gd name="connsiteY18" fmla="*/ 953 h 2857"/>
                      <a:gd name="connsiteX19" fmla="*/ 714 w 2381"/>
                      <a:gd name="connsiteY19" fmla="*/ 953 h 2857"/>
                      <a:gd name="connsiteX20" fmla="*/ 714 w 2381"/>
                      <a:gd name="connsiteY20" fmla="*/ 953 h 2857"/>
                      <a:gd name="connsiteX21" fmla="*/ 714 w 2381"/>
                      <a:gd name="connsiteY21" fmla="*/ 953 h 2857"/>
                      <a:gd name="connsiteX22" fmla="*/ 714 w 2381"/>
                      <a:gd name="connsiteY22" fmla="*/ 953 h 2857"/>
                      <a:gd name="connsiteX23" fmla="*/ 714 w 2381"/>
                      <a:gd name="connsiteY23" fmla="*/ 953 h 2857"/>
                      <a:gd name="connsiteX24" fmla="*/ 714 w 2381"/>
                      <a:gd name="connsiteY24" fmla="*/ 953 h 2857"/>
                      <a:gd name="connsiteX25" fmla="*/ 714 w 2381"/>
                      <a:gd name="connsiteY25" fmla="*/ 953 h 2857"/>
                      <a:gd name="connsiteX26" fmla="*/ 714 w 2381"/>
                      <a:gd name="connsiteY26" fmla="*/ 953 h 2857"/>
                      <a:gd name="connsiteX27" fmla="*/ 714 w 2381"/>
                      <a:gd name="connsiteY27" fmla="*/ 953 h 2857"/>
                      <a:gd name="connsiteX28" fmla="*/ 714 w 2381"/>
                      <a:gd name="connsiteY28" fmla="*/ 953 h 2857"/>
                      <a:gd name="connsiteX29" fmla="*/ 714 w 2381"/>
                      <a:gd name="connsiteY29" fmla="*/ 953 h 2857"/>
                      <a:gd name="connsiteX30" fmla="*/ 714 w 2381"/>
                      <a:gd name="connsiteY30" fmla="*/ 953 h 2857"/>
                      <a:gd name="connsiteX31" fmla="*/ 714 w 2381"/>
                      <a:gd name="connsiteY31" fmla="*/ 953 h 2857"/>
                      <a:gd name="connsiteX32" fmla="*/ 1667 w 2381"/>
                      <a:gd name="connsiteY32" fmla="*/ 953 h 2857"/>
                      <a:gd name="connsiteX33" fmla="*/ 1667 w 2381"/>
                      <a:gd name="connsiteY33" fmla="*/ 953 h 2857"/>
                      <a:gd name="connsiteX34" fmla="*/ 1667 w 2381"/>
                      <a:gd name="connsiteY34" fmla="*/ 953 h 2857"/>
                      <a:gd name="connsiteX35" fmla="*/ 1667 w 2381"/>
                      <a:gd name="connsiteY35" fmla="*/ 953 h 2857"/>
                      <a:gd name="connsiteX36" fmla="*/ 1667 w 2381"/>
                      <a:gd name="connsiteY36" fmla="*/ 953 h 2857"/>
                      <a:gd name="connsiteX37" fmla="*/ 1667 w 2381"/>
                      <a:gd name="connsiteY37" fmla="*/ 953 h 2857"/>
                      <a:gd name="connsiteX38" fmla="*/ 1667 w 2381"/>
                      <a:gd name="connsiteY38" fmla="*/ 953 h 2857"/>
                      <a:gd name="connsiteX39" fmla="*/ 1667 w 2381"/>
                      <a:gd name="connsiteY39" fmla="*/ 953 h 2857"/>
                      <a:gd name="connsiteX40" fmla="*/ 1667 w 2381"/>
                      <a:gd name="connsiteY40" fmla="*/ 953 h 2857"/>
                      <a:gd name="connsiteX41" fmla="*/ 1667 w 2381"/>
                      <a:gd name="connsiteY41" fmla="*/ 953 h 2857"/>
                      <a:gd name="connsiteX42" fmla="*/ 1667 w 2381"/>
                      <a:gd name="connsiteY42" fmla="*/ 953 h 2857"/>
                      <a:gd name="connsiteX43" fmla="*/ 1667 w 2381"/>
                      <a:gd name="connsiteY43" fmla="*/ 953 h 2857"/>
                      <a:gd name="connsiteX44" fmla="*/ 1667 w 2381"/>
                      <a:gd name="connsiteY44" fmla="*/ 953 h 2857"/>
                      <a:gd name="connsiteX45" fmla="*/ 1667 w 2381"/>
                      <a:gd name="connsiteY45" fmla="*/ 953 h 2857"/>
                      <a:gd name="connsiteX46" fmla="*/ 1667 w 2381"/>
                      <a:gd name="connsiteY46" fmla="*/ 953 h 2857"/>
                      <a:gd name="connsiteX47" fmla="*/ 1667 w 2381"/>
                      <a:gd name="connsiteY47" fmla="*/ 953 h 2857"/>
                      <a:gd name="connsiteX48" fmla="*/ 1667 w 2381"/>
                      <a:gd name="connsiteY48" fmla="*/ 953 h 2857"/>
                      <a:gd name="connsiteX49" fmla="*/ 1667 w 2381"/>
                      <a:gd name="connsiteY49" fmla="*/ 953 h 2857"/>
                      <a:gd name="connsiteX50" fmla="*/ 1667 w 2381"/>
                      <a:gd name="connsiteY50" fmla="*/ 953 h 2857"/>
                      <a:gd name="connsiteX51" fmla="*/ 1667 w 2381"/>
                      <a:gd name="connsiteY51" fmla="*/ 953 h 2857"/>
                      <a:gd name="connsiteX52" fmla="*/ 1667 w 2381"/>
                      <a:gd name="connsiteY52" fmla="*/ 953 h 2857"/>
                      <a:gd name="connsiteX53" fmla="*/ 1667 w 2381"/>
                      <a:gd name="connsiteY53" fmla="*/ 953 h 2857"/>
                      <a:gd name="connsiteX54" fmla="*/ 1667 w 2381"/>
                      <a:gd name="connsiteY54" fmla="*/ 953 h 2857"/>
                      <a:gd name="connsiteX55" fmla="*/ 1667 w 2381"/>
                      <a:gd name="connsiteY55" fmla="*/ 953 h 2857"/>
                      <a:gd name="connsiteX56" fmla="*/ 1667 w 2381"/>
                      <a:gd name="connsiteY56" fmla="*/ 953 h 2857"/>
                      <a:gd name="connsiteX57" fmla="*/ 1667 w 2381"/>
                      <a:gd name="connsiteY57" fmla="*/ 953 h 2857"/>
                      <a:gd name="connsiteX58" fmla="*/ 1667 w 2381"/>
                      <a:gd name="connsiteY58" fmla="*/ 953 h 2857"/>
                      <a:gd name="connsiteX59" fmla="*/ 1667 w 2381"/>
                      <a:gd name="connsiteY59" fmla="*/ 953 h 2857"/>
                      <a:gd name="connsiteX60" fmla="*/ 1667 w 2381"/>
                      <a:gd name="connsiteY60" fmla="*/ 953 h 2857"/>
                      <a:gd name="connsiteX61" fmla="*/ 1667 w 2381"/>
                      <a:gd name="connsiteY61" fmla="*/ 953 h 2857"/>
                      <a:gd name="connsiteX62" fmla="*/ 1667 w 2381"/>
                      <a:gd name="connsiteY62" fmla="*/ 0 h 2857"/>
                      <a:gd name="connsiteX63" fmla="*/ 1667 w 2381"/>
                      <a:gd name="connsiteY63" fmla="*/ 0 h 2857"/>
                      <a:gd name="connsiteX64" fmla="*/ 1667 w 2381"/>
                      <a:gd name="connsiteY64" fmla="*/ 0 h 2857"/>
                      <a:gd name="connsiteX65" fmla="*/ 1667 w 2381"/>
                      <a:gd name="connsiteY65" fmla="*/ 0 h 2857"/>
                      <a:gd name="connsiteX66" fmla="*/ 1667 w 2381"/>
                      <a:gd name="connsiteY66" fmla="*/ 0 h 2857"/>
                      <a:gd name="connsiteX67" fmla="*/ 1667 w 2381"/>
                      <a:gd name="connsiteY67" fmla="*/ 0 h 2857"/>
                      <a:gd name="connsiteX68" fmla="*/ 1667 w 2381"/>
                      <a:gd name="connsiteY68" fmla="*/ 0 h 2857"/>
                      <a:gd name="connsiteX69" fmla="*/ 1667 w 2381"/>
                      <a:gd name="connsiteY69" fmla="*/ 0 h 2857"/>
                      <a:gd name="connsiteX70" fmla="*/ 1667 w 2381"/>
                      <a:gd name="connsiteY70" fmla="*/ 0 h 2857"/>
                      <a:gd name="connsiteX71" fmla="*/ 1667 w 2381"/>
                      <a:gd name="connsiteY71" fmla="*/ 0 h 2857"/>
                      <a:gd name="connsiteX72" fmla="*/ 1667 w 2381"/>
                      <a:gd name="connsiteY72" fmla="*/ 0 h 2857"/>
                      <a:gd name="connsiteX73" fmla="*/ 714 w 2381"/>
                      <a:gd name="connsiteY73" fmla="*/ 2858 h 2857"/>
                      <a:gd name="connsiteX74" fmla="*/ 714 w 2381"/>
                      <a:gd name="connsiteY74" fmla="*/ 2858 h 2857"/>
                      <a:gd name="connsiteX75" fmla="*/ 714 w 2381"/>
                      <a:gd name="connsiteY75" fmla="*/ 2858 h 2857"/>
                      <a:gd name="connsiteX76" fmla="*/ 714 w 2381"/>
                      <a:gd name="connsiteY76" fmla="*/ 2858 h 2857"/>
                      <a:gd name="connsiteX77" fmla="*/ 714 w 2381"/>
                      <a:gd name="connsiteY77" fmla="*/ 2858 h 2857"/>
                      <a:gd name="connsiteX78" fmla="*/ 1667 w 2381"/>
                      <a:gd name="connsiteY78" fmla="*/ 1905 h 2857"/>
                      <a:gd name="connsiteX79" fmla="*/ 1667 w 2381"/>
                      <a:gd name="connsiteY79" fmla="*/ 1905 h 2857"/>
                      <a:gd name="connsiteX80" fmla="*/ 1667 w 2381"/>
                      <a:gd name="connsiteY80" fmla="*/ 1905 h 2857"/>
                      <a:gd name="connsiteX81" fmla="*/ 1667 w 2381"/>
                      <a:gd name="connsiteY81" fmla="*/ 1905 h 2857"/>
                      <a:gd name="connsiteX82" fmla="*/ 1667 w 2381"/>
                      <a:gd name="connsiteY82" fmla="*/ 1905 h 2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2381" h="2857">
                        <a:moveTo>
                          <a:pt x="1667" y="0"/>
                        </a:moveTo>
                        <a:cubicBezTo>
                          <a:pt x="1667" y="0"/>
                          <a:pt x="1667" y="0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lnTo>
                          <a:pt x="714" y="953"/>
                        </a:ln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cubicBezTo>
                          <a:pt x="714" y="953"/>
                          <a:pt x="714" y="953"/>
                          <a:pt x="714" y="953"/>
                        </a:cubicBezTo>
                        <a:lnTo>
                          <a:pt x="1667" y="953"/>
                        </a:lnTo>
                        <a:lnTo>
                          <a:pt x="1667" y="953"/>
                        </a:ln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953"/>
                          <a:pt x="1667" y="953"/>
                          <a:pt x="1667" y="953"/>
                        </a:cubicBezTo>
                        <a:cubicBezTo>
                          <a:pt x="1667" y="1905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1667" y="953"/>
                          <a:pt x="1667" y="953"/>
                          <a:pt x="1667" y="0"/>
                        </a:cubicBezTo>
                        <a:cubicBezTo>
                          <a:pt x="2619" y="0"/>
                          <a:pt x="2619" y="0"/>
                          <a:pt x="1667" y="0"/>
                        </a:cubicBezTo>
                        <a:cubicBezTo>
                          <a:pt x="2619" y="0"/>
                          <a:pt x="2619" y="0"/>
                          <a:pt x="1667" y="0"/>
                        </a:cubicBezTo>
                        <a:cubicBezTo>
                          <a:pt x="1667" y="0"/>
                          <a:pt x="1667" y="0"/>
                          <a:pt x="1667" y="0"/>
                        </a:cubicBezTo>
                        <a:close/>
                        <a:moveTo>
                          <a:pt x="714" y="2858"/>
                        </a:moveTo>
                        <a:cubicBezTo>
                          <a:pt x="714" y="2858"/>
                          <a:pt x="-238" y="2858"/>
                          <a:pt x="714" y="2858"/>
                        </a:cubicBezTo>
                        <a:cubicBezTo>
                          <a:pt x="-238" y="2858"/>
                          <a:pt x="-238" y="2858"/>
                          <a:pt x="714" y="2858"/>
                        </a:cubicBezTo>
                        <a:cubicBezTo>
                          <a:pt x="714" y="2858"/>
                          <a:pt x="714" y="2858"/>
                          <a:pt x="714" y="2858"/>
                        </a:cubicBezTo>
                        <a:cubicBezTo>
                          <a:pt x="714" y="2858"/>
                          <a:pt x="714" y="2858"/>
                          <a:pt x="714" y="2858"/>
                        </a:cubicBezTo>
                        <a:close/>
                        <a:moveTo>
                          <a:pt x="1667" y="1905"/>
                        </a:moveTo>
                        <a:cubicBezTo>
                          <a:pt x="1667" y="1905"/>
                          <a:pt x="1667" y="1905"/>
                          <a:pt x="1667" y="1905"/>
                        </a:cubicBezTo>
                        <a:cubicBezTo>
                          <a:pt x="1667" y="1905"/>
                          <a:pt x="1667" y="1905"/>
                          <a:pt x="1667" y="1905"/>
                        </a:cubicBezTo>
                        <a:cubicBezTo>
                          <a:pt x="1667" y="1905"/>
                          <a:pt x="1667" y="1905"/>
                          <a:pt x="1667" y="1905"/>
                        </a:cubicBezTo>
                        <a:cubicBezTo>
                          <a:pt x="1667" y="1905"/>
                          <a:pt x="1667" y="1905"/>
                          <a:pt x="1667" y="1905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grpSp>
              <p:nvGrpSpPr>
                <p:cNvPr id="2214" name="图形 2"/>
                <p:cNvGrpSpPr/>
                <p:nvPr/>
              </p:nvGrpSpPr>
              <p:grpSpPr>
                <a:xfrm>
                  <a:off x="4390072" y="3527107"/>
                  <a:ext cx="6667" cy="47386"/>
                  <a:chOff x="4390072" y="3527107"/>
                  <a:chExt cx="6667" cy="47386"/>
                </a:xfrm>
              </p:grpSpPr>
              <p:grpSp>
                <p:nvGrpSpPr>
                  <p:cNvPr id="2215" name="图形 2"/>
                  <p:cNvGrpSpPr/>
                  <p:nvPr/>
                </p:nvGrpSpPr>
                <p:grpSpPr>
                  <a:xfrm>
                    <a:off x="4390072" y="3527107"/>
                    <a:ext cx="952" cy="9525"/>
                    <a:chOff x="4390072" y="3527107"/>
                    <a:chExt cx="952" cy="9525"/>
                  </a:xfrm>
                </p:grpSpPr>
                <p:sp>
                  <p:nvSpPr>
                    <p:cNvPr id="2216" name="任意多边形: 形状 2099"/>
                    <p:cNvSpPr/>
                    <p:nvPr/>
                  </p:nvSpPr>
                  <p:spPr>
                    <a:xfrm>
                      <a:off x="4391025" y="353186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7" name="任意多边形: 形状 2100"/>
                    <p:cNvSpPr/>
                    <p:nvPr/>
                  </p:nvSpPr>
                  <p:spPr>
                    <a:xfrm>
                      <a:off x="4390072" y="3531869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0 w 952"/>
                        <a:gd name="connsiteY1" fmla="*/ 0 h 9525"/>
                        <a:gd name="connsiteX2" fmla="*/ 0 w 952"/>
                        <a:gd name="connsiteY2" fmla="*/ 0 h 9525"/>
                        <a:gd name="connsiteX3" fmla="*/ 952 w 952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noFill/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8" name="任意多边形: 形状 2101"/>
                    <p:cNvSpPr/>
                    <p:nvPr/>
                  </p:nvSpPr>
                  <p:spPr>
                    <a:xfrm>
                      <a:off x="4390072" y="3534727"/>
                      <a:ext cx="714" cy="9525"/>
                    </a:xfrm>
                    <a:custGeom>
                      <a:avLst/>
                      <a:gdLst>
                        <a:gd name="connsiteX0" fmla="*/ 0 w 714"/>
                        <a:gd name="connsiteY0" fmla="*/ 0 h 9525"/>
                        <a:gd name="connsiteX1" fmla="*/ 0 w 714"/>
                        <a:gd name="connsiteY1" fmla="*/ 0 h 9525"/>
                        <a:gd name="connsiteX2" fmla="*/ 0 w 714"/>
                        <a:gd name="connsiteY2" fmla="*/ 0 h 9525"/>
                        <a:gd name="connsiteX3" fmla="*/ 0 w 714"/>
                        <a:gd name="connsiteY3" fmla="*/ 0 h 9525"/>
                        <a:gd name="connsiteX4" fmla="*/ 0 w 714"/>
                        <a:gd name="connsiteY4" fmla="*/ 0 h 9525"/>
                        <a:gd name="connsiteX5" fmla="*/ 0 w 714"/>
                        <a:gd name="connsiteY5" fmla="*/ 0 h 9525"/>
                        <a:gd name="connsiteX6" fmla="*/ 0 w 714"/>
                        <a:gd name="connsiteY6" fmla="*/ 0 h 9525"/>
                        <a:gd name="connsiteX7" fmla="*/ 0 w 714"/>
                        <a:gd name="connsiteY7" fmla="*/ 0 h 9525"/>
                        <a:gd name="connsiteX8" fmla="*/ 0 w 714"/>
                        <a:gd name="connsiteY8" fmla="*/ 0 h 9525"/>
                        <a:gd name="connsiteX9" fmla="*/ 0 w 714"/>
                        <a:gd name="connsiteY9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</a:cxnLst>
                      <a:rect l="l" t="t" r="r" b="b"/>
                      <a:pathLst>
                        <a:path w="714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lnTo>
                            <a:pt x="0" y="0"/>
                          </a:ln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19" name="任意多边形: 形状 2102"/>
                    <p:cNvSpPr/>
                    <p:nvPr/>
                  </p:nvSpPr>
                  <p:spPr>
                    <a:xfrm>
                      <a:off x="4390072" y="3527107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7620 h 9525"/>
                        <a:gd name="connsiteX1" fmla="*/ 0 w 952"/>
                        <a:gd name="connsiteY1" fmla="*/ 7620 h 9525"/>
                        <a:gd name="connsiteX2" fmla="*/ 0 w 952"/>
                        <a:gd name="connsiteY2" fmla="*/ 7620 h 9525"/>
                        <a:gd name="connsiteX3" fmla="*/ 0 w 952"/>
                        <a:gd name="connsiteY3" fmla="*/ 7620 h 9525"/>
                        <a:gd name="connsiteX4" fmla="*/ 0 w 952"/>
                        <a:gd name="connsiteY4" fmla="*/ 7620 h 9525"/>
                        <a:gd name="connsiteX5" fmla="*/ 0 w 952"/>
                        <a:gd name="connsiteY5" fmla="*/ 7620 h 9525"/>
                        <a:gd name="connsiteX6" fmla="*/ 952 w 952"/>
                        <a:gd name="connsiteY6" fmla="*/ 6667 h 9525"/>
                        <a:gd name="connsiteX7" fmla="*/ 952 w 952"/>
                        <a:gd name="connsiteY7" fmla="*/ 6667 h 9525"/>
                        <a:gd name="connsiteX8" fmla="*/ 952 w 952"/>
                        <a:gd name="connsiteY8" fmla="*/ 6667 h 9525"/>
                        <a:gd name="connsiteX9" fmla="*/ 952 w 952"/>
                        <a:gd name="connsiteY9" fmla="*/ 6667 h 9525"/>
                        <a:gd name="connsiteX10" fmla="*/ 952 w 952"/>
                        <a:gd name="connsiteY10" fmla="*/ 6667 h 9525"/>
                        <a:gd name="connsiteX11" fmla="*/ 952 w 952"/>
                        <a:gd name="connsiteY11" fmla="*/ 6667 h 9525"/>
                        <a:gd name="connsiteX12" fmla="*/ 952 w 952"/>
                        <a:gd name="connsiteY12" fmla="*/ 6667 h 9525"/>
                        <a:gd name="connsiteX13" fmla="*/ 952 w 952"/>
                        <a:gd name="connsiteY13" fmla="*/ 6667 h 9525"/>
                        <a:gd name="connsiteX14" fmla="*/ 952 w 952"/>
                        <a:gd name="connsiteY14" fmla="*/ 5715 h 9525"/>
                        <a:gd name="connsiteX15" fmla="*/ 952 w 952"/>
                        <a:gd name="connsiteY15" fmla="*/ 5715 h 9525"/>
                        <a:gd name="connsiteX16" fmla="*/ 952 w 952"/>
                        <a:gd name="connsiteY16" fmla="*/ 4763 h 9525"/>
                        <a:gd name="connsiteX17" fmla="*/ 952 w 952"/>
                        <a:gd name="connsiteY17" fmla="*/ 4763 h 9525"/>
                        <a:gd name="connsiteX18" fmla="*/ 952 w 952"/>
                        <a:gd name="connsiteY18" fmla="*/ 3810 h 9525"/>
                        <a:gd name="connsiteX19" fmla="*/ 952 w 952"/>
                        <a:gd name="connsiteY19" fmla="*/ 2858 h 9525"/>
                        <a:gd name="connsiteX20" fmla="*/ 952 w 952"/>
                        <a:gd name="connsiteY20" fmla="*/ 2858 h 9525"/>
                        <a:gd name="connsiteX21" fmla="*/ 952 w 952"/>
                        <a:gd name="connsiteY21" fmla="*/ 2858 h 9525"/>
                        <a:gd name="connsiteX22" fmla="*/ 952 w 952"/>
                        <a:gd name="connsiteY22" fmla="*/ 2858 h 9525"/>
                        <a:gd name="connsiteX23" fmla="*/ 952 w 952"/>
                        <a:gd name="connsiteY23" fmla="*/ 2858 h 9525"/>
                        <a:gd name="connsiteX24" fmla="*/ 952 w 952"/>
                        <a:gd name="connsiteY24" fmla="*/ 2858 h 9525"/>
                        <a:gd name="connsiteX25" fmla="*/ 952 w 952"/>
                        <a:gd name="connsiteY25" fmla="*/ 2858 h 9525"/>
                        <a:gd name="connsiteX26" fmla="*/ 952 w 952"/>
                        <a:gd name="connsiteY26" fmla="*/ 2858 h 9525"/>
                        <a:gd name="connsiteX27" fmla="*/ 952 w 952"/>
                        <a:gd name="connsiteY27" fmla="*/ 2858 h 9525"/>
                        <a:gd name="connsiteX28" fmla="*/ 952 w 952"/>
                        <a:gd name="connsiteY28" fmla="*/ 2858 h 9525"/>
                        <a:gd name="connsiteX29" fmla="*/ 952 w 952"/>
                        <a:gd name="connsiteY29" fmla="*/ 2858 h 9525"/>
                        <a:gd name="connsiteX30" fmla="*/ 952 w 952"/>
                        <a:gd name="connsiteY30" fmla="*/ 2858 h 9525"/>
                        <a:gd name="connsiteX31" fmla="*/ 952 w 952"/>
                        <a:gd name="connsiteY31" fmla="*/ 2858 h 9525"/>
                        <a:gd name="connsiteX32" fmla="*/ 952 w 952"/>
                        <a:gd name="connsiteY32" fmla="*/ 2858 h 9525"/>
                        <a:gd name="connsiteX33" fmla="*/ 952 w 952"/>
                        <a:gd name="connsiteY33" fmla="*/ 2858 h 9525"/>
                        <a:gd name="connsiteX34" fmla="*/ 952 w 952"/>
                        <a:gd name="connsiteY34" fmla="*/ 2858 h 9525"/>
                        <a:gd name="connsiteX35" fmla="*/ 952 w 952"/>
                        <a:gd name="connsiteY35" fmla="*/ 2858 h 9525"/>
                        <a:gd name="connsiteX36" fmla="*/ 952 w 952"/>
                        <a:gd name="connsiteY36" fmla="*/ 2858 h 9525"/>
                        <a:gd name="connsiteX37" fmla="*/ 952 w 952"/>
                        <a:gd name="connsiteY37" fmla="*/ 2858 h 9525"/>
                        <a:gd name="connsiteX38" fmla="*/ 952 w 952"/>
                        <a:gd name="connsiteY38" fmla="*/ 2858 h 9525"/>
                        <a:gd name="connsiteX39" fmla="*/ 952 w 952"/>
                        <a:gd name="connsiteY39" fmla="*/ 2858 h 9525"/>
                        <a:gd name="connsiteX40" fmla="*/ 952 w 952"/>
                        <a:gd name="connsiteY40" fmla="*/ 1905 h 9525"/>
                        <a:gd name="connsiteX41" fmla="*/ 952 w 952"/>
                        <a:gd name="connsiteY41" fmla="*/ 1905 h 9525"/>
                        <a:gd name="connsiteX42" fmla="*/ 952 w 952"/>
                        <a:gd name="connsiteY42" fmla="*/ 1905 h 9525"/>
                        <a:gd name="connsiteX43" fmla="*/ 952 w 952"/>
                        <a:gd name="connsiteY43" fmla="*/ 1905 h 9525"/>
                        <a:gd name="connsiteX44" fmla="*/ 952 w 952"/>
                        <a:gd name="connsiteY44" fmla="*/ 1905 h 9525"/>
                        <a:gd name="connsiteX45" fmla="*/ 952 w 952"/>
                        <a:gd name="connsiteY45" fmla="*/ 1905 h 9525"/>
                        <a:gd name="connsiteX46" fmla="*/ 952 w 952"/>
                        <a:gd name="connsiteY46" fmla="*/ 1905 h 9525"/>
                        <a:gd name="connsiteX47" fmla="*/ 952 w 952"/>
                        <a:gd name="connsiteY47" fmla="*/ 1905 h 9525"/>
                        <a:gd name="connsiteX48" fmla="*/ 952 w 952"/>
                        <a:gd name="connsiteY48" fmla="*/ 1905 h 9525"/>
                        <a:gd name="connsiteX49" fmla="*/ 952 w 952"/>
                        <a:gd name="connsiteY49" fmla="*/ 1905 h 9525"/>
                        <a:gd name="connsiteX50" fmla="*/ 952 w 952"/>
                        <a:gd name="connsiteY50" fmla="*/ 1905 h 9525"/>
                        <a:gd name="connsiteX51" fmla="*/ 952 w 952"/>
                        <a:gd name="connsiteY51" fmla="*/ 1905 h 9525"/>
                        <a:gd name="connsiteX52" fmla="*/ 952 w 952"/>
                        <a:gd name="connsiteY52" fmla="*/ 1905 h 9525"/>
                        <a:gd name="connsiteX53" fmla="*/ 952 w 952"/>
                        <a:gd name="connsiteY53" fmla="*/ 952 h 9525"/>
                        <a:gd name="connsiteX54" fmla="*/ 952 w 952"/>
                        <a:gd name="connsiteY54" fmla="*/ 952 h 9525"/>
                        <a:gd name="connsiteX55" fmla="*/ 952 w 952"/>
                        <a:gd name="connsiteY55" fmla="*/ 952 h 9525"/>
                        <a:gd name="connsiteX56" fmla="*/ 952 w 952"/>
                        <a:gd name="connsiteY56" fmla="*/ 952 h 9525"/>
                        <a:gd name="connsiteX57" fmla="*/ 952 w 952"/>
                        <a:gd name="connsiteY57" fmla="*/ 952 h 9525"/>
                        <a:gd name="connsiteX58" fmla="*/ 952 w 952"/>
                        <a:gd name="connsiteY58" fmla="*/ 952 h 9525"/>
                        <a:gd name="connsiteX59" fmla="*/ 952 w 952"/>
                        <a:gd name="connsiteY59" fmla="*/ 952 h 9525"/>
                        <a:gd name="connsiteX60" fmla="*/ 952 w 952"/>
                        <a:gd name="connsiteY60" fmla="*/ 952 h 9525"/>
                        <a:gd name="connsiteX61" fmla="*/ 952 w 952"/>
                        <a:gd name="connsiteY61" fmla="*/ 952 h 9525"/>
                        <a:gd name="connsiteX62" fmla="*/ 952 w 952"/>
                        <a:gd name="connsiteY62" fmla="*/ 952 h 9525"/>
                        <a:gd name="connsiteX63" fmla="*/ 952 w 952"/>
                        <a:gd name="connsiteY63" fmla="*/ 952 h 9525"/>
                        <a:gd name="connsiteX64" fmla="*/ 952 w 952"/>
                        <a:gd name="connsiteY64" fmla="*/ 952 h 9525"/>
                        <a:gd name="connsiteX65" fmla="*/ 952 w 952"/>
                        <a:gd name="connsiteY65" fmla="*/ 952 h 9525"/>
                        <a:gd name="connsiteX66" fmla="*/ 952 w 952"/>
                        <a:gd name="connsiteY66" fmla="*/ 0 h 9525"/>
                        <a:gd name="connsiteX67" fmla="*/ 952 w 952"/>
                        <a:gd name="connsiteY67" fmla="*/ 0 h 9525"/>
                        <a:gd name="connsiteX68" fmla="*/ 952 w 952"/>
                        <a:gd name="connsiteY68" fmla="*/ 0 h 9525"/>
                        <a:gd name="connsiteX69" fmla="*/ 952 w 952"/>
                        <a:gd name="connsiteY69" fmla="*/ 0 h 9525"/>
                        <a:gd name="connsiteX70" fmla="*/ 952 w 952"/>
                        <a:gd name="connsiteY70" fmla="*/ 0 h 9525"/>
                        <a:gd name="connsiteX71" fmla="*/ 952 w 952"/>
                        <a:gd name="connsiteY71" fmla="*/ 0 h 9525"/>
                        <a:gd name="connsiteX72" fmla="*/ 952 w 952"/>
                        <a:gd name="connsiteY72" fmla="*/ 0 h 9525"/>
                        <a:gd name="connsiteX73" fmla="*/ 952 w 952"/>
                        <a:gd name="connsiteY73" fmla="*/ 0 h 9525"/>
                        <a:gd name="connsiteX74" fmla="*/ 952 w 952"/>
                        <a:gd name="connsiteY74" fmla="*/ 0 h 9525"/>
                        <a:gd name="connsiteX75" fmla="*/ 952 w 952"/>
                        <a:gd name="connsiteY75" fmla="*/ 0 h 9525"/>
                        <a:gd name="connsiteX76" fmla="*/ 952 w 952"/>
                        <a:gd name="connsiteY76" fmla="*/ 0 h 9525"/>
                        <a:gd name="connsiteX77" fmla="*/ 952 w 952"/>
                        <a:gd name="connsiteY77" fmla="*/ 0 h 9525"/>
                        <a:gd name="connsiteX78" fmla="*/ 952 w 952"/>
                        <a:gd name="connsiteY78" fmla="*/ 952 h 9525"/>
                        <a:gd name="connsiteX79" fmla="*/ 952 w 952"/>
                        <a:gd name="connsiteY79" fmla="*/ 952 h 9525"/>
                        <a:gd name="connsiteX80" fmla="*/ 952 w 952"/>
                        <a:gd name="connsiteY80" fmla="*/ 952 h 9525"/>
                        <a:gd name="connsiteX81" fmla="*/ 952 w 952"/>
                        <a:gd name="connsiteY81" fmla="*/ 952 h 9525"/>
                        <a:gd name="connsiteX82" fmla="*/ 952 w 952"/>
                        <a:gd name="connsiteY82" fmla="*/ 952 h 9525"/>
                        <a:gd name="connsiteX83" fmla="*/ 952 w 952"/>
                        <a:gd name="connsiteY83" fmla="*/ 952 h 9525"/>
                        <a:gd name="connsiteX84" fmla="*/ 952 w 952"/>
                        <a:gd name="connsiteY84" fmla="*/ 952 h 9525"/>
                        <a:gd name="connsiteX85" fmla="*/ 952 w 952"/>
                        <a:gd name="connsiteY85" fmla="*/ 952 h 9525"/>
                        <a:gd name="connsiteX86" fmla="*/ 952 w 952"/>
                        <a:gd name="connsiteY86" fmla="*/ 952 h 9525"/>
                        <a:gd name="connsiteX87" fmla="*/ 952 w 952"/>
                        <a:gd name="connsiteY87" fmla="*/ 952 h 9525"/>
                        <a:gd name="connsiteX88" fmla="*/ 952 w 952"/>
                        <a:gd name="connsiteY88" fmla="*/ 952 h 9525"/>
                        <a:gd name="connsiteX89" fmla="*/ 952 w 952"/>
                        <a:gd name="connsiteY89" fmla="*/ 952 h 9525"/>
                        <a:gd name="connsiteX90" fmla="*/ 952 w 952"/>
                        <a:gd name="connsiteY90" fmla="*/ 952 h 9525"/>
                        <a:gd name="connsiteX91" fmla="*/ 952 w 952"/>
                        <a:gd name="connsiteY91" fmla="*/ 952 h 9525"/>
                        <a:gd name="connsiteX92" fmla="*/ 952 w 952"/>
                        <a:gd name="connsiteY92" fmla="*/ 952 h 9525"/>
                        <a:gd name="connsiteX93" fmla="*/ 952 w 952"/>
                        <a:gd name="connsiteY93" fmla="*/ 952 h 9525"/>
                        <a:gd name="connsiteX94" fmla="*/ 952 w 952"/>
                        <a:gd name="connsiteY94" fmla="*/ 952 h 9525"/>
                        <a:gd name="connsiteX95" fmla="*/ 952 w 952"/>
                        <a:gd name="connsiteY95" fmla="*/ 952 h 9525"/>
                        <a:gd name="connsiteX96" fmla="*/ 952 w 952"/>
                        <a:gd name="connsiteY96" fmla="*/ 952 h 9525"/>
                        <a:gd name="connsiteX97" fmla="*/ 952 w 952"/>
                        <a:gd name="connsiteY97" fmla="*/ 1905 h 9525"/>
                        <a:gd name="connsiteX98" fmla="*/ 952 w 952"/>
                        <a:gd name="connsiteY98" fmla="*/ 1905 h 9525"/>
                        <a:gd name="connsiteX99" fmla="*/ 952 w 952"/>
                        <a:gd name="connsiteY99" fmla="*/ 1905 h 9525"/>
                        <a:gd name="connsiteX100" fmla="*/ 952 w 952"/>
                        <a:gd name="connsiteY100" fmla="*/ 1905 h 9525"/>
                        <a:gd name="connsiteX101" fmla="*/ 952 w 952"/>
                        <a:gd name="connsiteY101" fmla="*/ 1905 h 9525"/>
                        <a:gd name="connsiteX102" fmla="*/ 952 w 952"/>
                        <a:gd name="connsiteY102" fmla="*/ 2858 h 9525"/>
                        <a:gd name="connsiteX103" fmla="*/ 952 w 952"/>
                        <a:gd name="connsiteY103" fmla="*/ 3810 h 9525"/>
                        <a:gd name="connsiteX104" fmla="*/ 952 w 952"/>
                        <a:gd name="connsiteY104" fmla="*/ 3810 h 9525"/>
                        <a:gd name="connsiteX105" fmla="*/ 952 w 952"/>
                        <a:gd name="connsiteY105" fmla="*/ 3810 h 9525"/>
                        <a:gd name="connsiteX106" fmla="*/ 952 w 952"/>
                        <a:gd name="connsiteY106" fmla="*/ 3810 h 9525"/>
                        <a:gd name="connsiteX107" fmla="*/ 952 w 952"/>
                        <a:gd name="connsiteY107" fmla="*/ 4763 h 9525"/>
                        <a:gd name="connsiteX108" fmla="*/ 952 w 952"/>
                        <a:gd name="connsiteY108" fmla="*/ 4763 h 9525"/>
                        <a:gd name="connsiteX109" fmla="*/ 952 w 952"/>
                        <a:gd name="connsiteY109" fmla="*/ 4763 h 9525"/>
                        <a:gd name="connsiteX110" fmla="*/ 952 w 952"/>
                        <a:gd name="connsiteY110" fmla="*/ 5715 h 9525"/>
                        <a:gd name="connsiteX111" fmla="*/ 952 w 952"/>
                        <a:gd name="connsiteY111" fmla="*/ 5715 h 9525"/>
                        <a:gd name="connsiteX112" fmla="*/ 952 w 952"/>
                        <a:gd name="connsiteY112" fmla="*/ 6667 h 9525"/>
                        <a:gd name="connsiteX113" fmla="*/ 952 w 952"/>
                        <a:gd name="connsiteY113" fmla="*/ 7620 h 9525"/>
                        <a:gd name="connsiteX114" fmla="*/ 952 w 952"/>
                        <a:gd name="connsiteY114" fmla="*/ 8572 h 9525"/>
                        <a:gd name="connsiteX115" fmla="*/ 952 w 952"/>
                        <a:gd name="connsiteY115" fmla="*/ 8572 h 9525"/>
                        <a:gd name="connsiteX116" fmla="*/ 952 w 952"/>
                        <a:gd name="connsiteY116" fmla="*/ 8572 h 9525"/>
                        <a:gd name="connsiteX117" fmla="*/ 952 w 952"/>
                        <a:gd name="connsiteY117" fmla="*/ 8572 h 9525"/>
                        <a:gd name="connsiteX118" fmla="*/ 952 w 952"/>
                        <a:gd name="connsiteY118" fmla="*/ 9525 h 9525"/>
                        <a:gd name="connsiteX119" fmla="*/ 952 w 952"/>
                        <a:gd name="connsiteY119" fmla="*/ 9525 h 9525"/>
                        <a:gd name="connsiteX120" fmla="*/ 952 w 952"/>
                        <a:gd name="connsiteY120" fmla="*/ 9525 h 9525"/>
                        <a:gd name="connsiteX121" fmla="*/ 0 w 952"/>
                        <a:gd name="connsiteY121" fmla="*/ 7620 h 9525"/>
                        <a:gd name="connsiteX122" fmla="*/ 0 w 952"/>
                        <a:gd name="connsiteY122" fmla="*/ 7620 h 9525"/>
                        <a:gd name="connsiteX123" fmla="*/ 0 w 952"/>
                        <a:gd name="connsiteY123" fmla="*/ 7620 h 9525"/>
                        <a:gd name="connsiteX124" fmla="*/ 0 w 952"/>
                        <a:gd name="connsiteY124" fmla="*/ 7620 h 9525"/>
                        <a:gd name="connsiteX125" fmla="*/ 0 w 952"/>
                        <a:gd name="connsiteY125" fmla="*/ 7620 h 9525"/>
                        <a:gd name="connsiteX126" fmla="*/ 0 w 952"/>
                        <a:gd name="connsiteY126" fmla="*/ 7620 h 9525"/>
                        <a:gd name="connsiteX127" fmla="*/ 0 w 952"/>
                        <a:gd name="connsiteY127" fmla="*/ 7620 h 9525"/>
                        <a:gd name="connsiteX128" fmla="*/ 0 w 952"/>
                        <a:gd name="connsiteY128" fmla="*/ 7620 h 9525"/>
                        <a:gd name="connsiteX129" fmla="*/ 952 w 952"/>
                        <a:gd name="connsiteY129" fmla="*/ 4763 h 9525"/>
                        <a:gd name="connsiteX130" fmla="*/ 952 w 952"/>
                        <a:gd name="connsiteY130" fmla="*/ 4763 h 9525"/>
                        <a:gd name="connsiteX131" fmla="*/ 952 w 952"/>
                        <a:gd name="connsiteY131" fmla="*/ 4763 h 9525"/>
                        <a:gd name="connsiteX132" fmla="*/ 952 w 952"/>
                        <a:gd name="connsiteY132" fmla="*/ 4763 h 9525"/>
                        <a:gd name="connsiteX133" fmla="*/ 952 w 952"/>
                        <a:gd name="connsiteY133" fmla="*/ 4763 h 9525"/>
                        <a:gd name="connsiteX134" fmla="*/ 0 w 952"/>
                        <a:gd name="connsiteY134" fmla="*/ 4763 h 9525"/>
                        <a:gd name="connsiteX135" fmla="*/ 0 w 952"/>
                        <a:gd name="connsiteY135" fmla="*/ 4763 h 9525"/>
                        <a:gd name="connsiteX136" fmla="*/ 0 w 952"/>
                        <a:gd name="connsiteY136" fmla="*/ 4763 h 9525"/>
                        <a:gd name="connsiteX137" fmla="*/ 0 w 952"/>
                        <a:gd name="connsiteY137" fmla="*/ 4763 h 9525"/>
                        <a:gd name="connsiteX138" fmla="*/ 0 w 952"/>
                        <a:gd name="connsiteY138" fmla="*/ 476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7620"/>
                          </a:moveTo>
                          <a:cubicBezTo>
                            <a:pt x="0" y="7620"/>
                            <a:pt x="952" y="7620"/>
                            <a:pt x="0" y="7620"/>
                          </a:cubicBezTo>
                          <a:lnTo>
                            <a:pt x="0" y="7620"/>
                          </a:lnTo>
                          <a:cubicBezTo>
                            <a:pt x="952" y="7620"/>
                            <a:pt x="952" y="7620"/>
                            <a:pt x="0" y="7620"/>
                          </a:cubicBezTo>
                          <a:cubicBezTo>
                            <a:pt x="952" y="7620"/>
                            <a:pt x="952" y="7620"/>
                            <a:pt x="0" y="7620"/>
                          </a:cubicBezTo>
                          <a:cubicBezTo>
                            <a:pt x="952" y="6667"/>
                            <a:pt x="952" y="6667"/>
                            <a:pt x="0" y="7620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lnTo>
                            <a:pt x="952" y="952"/>
                          </a:ln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7620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9525"/>
                          </a:cubicBezTo>
                          <a:cubicBezTo>
                            <a:pt x="952" y="9525"/>
                            <a:pt x="952" y="9525"/>
                            <a:pt x="952" y="9525"/>
                          </a:cubicBezTo>
                          <a:cubicBezTo>
                            <a:pt x="952" y="9525"/>
                            <a:pt x="952" y="9525"/>
                            <a:pt x="952" y="9525"/>
                          </a:cubicBezTo>
                          <a:cubicBezTo>
                            <a:pt x="0" y="6667"/>
                            <a:pt x="0" y="6667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lnTo>
                            <a:pt x="0" y="7620"/>
                          </a:lnTo>
                          <a:cubicBezTo>
                            <a:pt x="0" y="7620"/>
                            <a:pt x="0" y="7620"/>
                            <a:pt x="0" y="7620"/>
                          </a:cubicBezTo>
                          <a:close/>
                          <a:moveTo>
                            <a:pt x="952" y="4763"/>
                          </a:move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lose/>
                          <a:moveTo>
                            <a:pt x="0" y="4763"/>
                          </a:move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952" y="4763"/>
                            <a:pt x="0" y="4763"/>
                          </a:cubicBezTo>
                          <a:cubicBezTo>
                            <a:pt x="952" y="4763"/>
                            <a:pt x="952" y="4763"/>
                            <a:pt x="0" y="476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20" name="图形 2"/>
                  <p:cNvGrpSpPr/>
                  <p:nvPr/>
                </p:nvGrpSpPr>
                <p:grpSpPr>
                  <a:xfrm>
                    <a:off x="4390072" y="3534965"/>
                    <a:ext cx="952" cy="9286"/>
                    <a:chOff x="4390072" y="3534965"/>
                    <a:chExt cx="952" cy="9286"/>
                  </a:xfrm>
                  <a:solidFill>
                    <a:srgbClr val="CC213E"/>
                  </a:solidFill>
                </p:grpSpPr>
                <p:sp>
                  <p:nvSpPr>
                    <p:cNvPr id="2221" name="任意多边形: 形状 2104"/>
                    <p:cNvSpPr/>
                    <p:nvPr/>
                  </p:nvSpPr>
                  <p:spPr>
                    <a:xfrm>
                      <a:off x="4391025" y="353567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2" name="任意多边形: 形状 2105"/>
                    <p:cNvSpPr/>
                    <p:nvPr/>
                  </p:nvSpPr>
                  <p:spPr>
                    <a:xfrm>
                      <a:off x="4390072" y="3535917"/>
                      <a:ext cx="952" cy="8334"/>
                    </a:xfrm>
                    <a:custGeom>
                      <a:avLst/>
                      <a:gdLst>
                        <a:gd name="connsiteX0" fmla="*/ 0 w 952"/>
                        <a:gd name="connsiteY0" fmla="*/ 8334 h 8334"/>
                        <a:gd name="connsiteX1" fmla="*/ 0 w 952"/>
                        <a:gd name="connsiteY1" fmla="*/ 8334 h 8334"/>
                        <a:gd name="connsiteX2" fmla="*/ 0 w 952"/>
                        <a:gd name="connsiteY2" fmla="*/ 8334 h 8334"/>
                        <a:gd name="connsiteX3" fmla="*/ 0 w 952"/>
                        <a:gd name="connsiteY3" fmla="*/ 8334 h 8334"/>
                        <a:gd name="connsiteX4" fmla="*/ 0 w 952"/>
                        <a:gd name="connsiteY4" fmla="*/ 7382 h 8334"/>
                        <a:gd name="connsiteX5" fmla="*/ 0 w 952"/>
                        <a:gd name="connsiteY5" fmla="*/ 7382 h 8334"/>
                        <a:gd name="connsiteX6" fmla="*/ 0 w 952"/>
                        <a:gd name="connsiteY6" fmla="*/ 7382 h 8334"/>
                        <a:gd name="connsiteX7" fmla="*/ 0 w 952"/>
                        <a:gd name="connsiteY7" fmla="*/ 7382 h 8334"/>
                        <a:gd name="connsiteX8" fmla="*/ 0 w 952"/>
                        <a:gd name="connsiteY8" fmla="*/ 7382 h 8334"/>
                        <a:gd name="connsiteX9" fmla="*/ 0 w 952"/>
                        <a:gd name="connsiteY9" fmla="*/ 7382 h 8334"/>
                        <a:gd name="connsiteX10" fmla="*/ 0 w 952"/>
                        <a:gd name="connsiteY10" fmla="*/ 7382 h 8334"/>
                        <a:gd name="connsiteX11" fmla="*/ 0 w 952"/>
                        <a:gd name="connsiteY11" fmla="*/ 7382 h 8334"/>
                        <a:gd name="connsiteX12" fmla="*/ 0 w 952"/>
                        <a:gd name="connsiteY12" fmla="*/ 7382 h 8334"/>
                        <a:gd name="connsiteX13" fmla="*/ 0 w 952"/>
                        <a:gd name="connsiteY13" fmla="*/ 7382 h 8334"/>
                        <a:gd name="connsiteX14" fmla="*/ 0 w 952"/>
                        <a:gd name="connsiteY14" fmla="*/ 7382 h 8334"/>
                        <a:gd name="connsiteX15" fmla="*/ 0 w 952"/>
                        <a:gd name="connsiteY15" fmla="*/ 7382 h 8334"/>
                        <a:gd name="connsiteX16" fmla="*/ 0 w 952"/>
                        <a:gd name="connsiteY16" fmla="*/ 7382 h 8334"/>
                        <a:gd name="connsiteX17" fmla="*/ 0 w 952"/>
                        <a:gd name="connsiteY17" fmla="*/ 7382 h 8334"/>
                        <a:gd name="connsiteX18" fmla="*/ 0 w 952"/>
                        <a:gd name="connsiteY18" fmla="*/ 7382 h 8334"/>
                        <a:gd name="connsiteX19" fmla="*/ 0 w 952"/>
                        <a:gd name="connsiteY19" fmla="*/ 7382 h 8334"/>
                        <a:gd name="connsiteX20" fmla="*/ 0 w 952"/>
                        <a:gd name="connsiteY20" fmla="*/ 7382 h 8334"/>
                        <a:gd name="connsiteX21" fmla="*/ 0 w 952"/>
                        <a:gd name="connsiteY21" fmla="*/ 7382 h 8334"/>
                        <a:gd name="connsiteX22" fmla="*/ 0 w 952"/>
                        <a:gd name="connsiteY22" fmla="*/ 7382 h 8334"/>
                        <a:gd name="connsiteX23" fmla="*/ 0 w 952"/>
                        <a:gd name="connsiteY23" fmla="*/ 7382 h 8334"/>
                        <a:gd name="connsiteX24" fmla="*/ 0 w 952"/>
                        <a:gd name="connsiteY24" fmla="*/ 7382 h 8334"/>
                        <a:gd name="connsiteX25" fmla="*/ 0 w 952"/>
                        <a:gd name="connsiteY25" fmla="*/ 7382 h 8334"/>
                        <a:gd name="connsiteX26" fmla="*/ 0 w 952"/>
                        <a:gd name="connsiteY26" fmla="*/ 7382 h 8334"/>
                        <a:gd name="connsiteX27" fmla="*/ 0 w 952"/>
                        <a:gd name="connsiteY27" fmla="*/ 7382 h 8334"/>
                        <a:gd name="connsiteX28" fmla="*/ 0 w 952"/>
                        <a:gd name="connsiteY28" fmla="*/ 7382 h 8334"/>
                        <a:gd name="connsiteX29" fmla="*/ 0 w 952"/>
                        <a:gd name="connsiteY29" fmla="*/ 7382 h 8334"/>
                        <a:gd name="connsiteX30" fmla="*/ 0 w 952"/>
                        <a:gd name="connsiteY30" fmla="*/ 7382 h 8334"/>
                        <a:gd name="connsiteX31" fmla="*/ 0 w 952"/>
                        <a:gd name="connsiteY31" fmla="*/ 7382 h 8334"/>
                        <a:gd name="connsiteX32" fmla="*/ 0 w 952"/>
                        <a:gd name="connsiteY32" fmla="*/ 6429 h 8334"/>
                        <a:gd name="connsiteX33" fmla="*/ 0 w 952"/>
                        <a:gd name="connsiteY33" fmla="*/ 5477 h 8334"/>
                        <a:gd name="connsiteX34" fmla="*/ 0 w 952"/>
                        <a:gd name="connsiteY34" fmla="*/ 4524 h 8334"/>
                        <a:gd name="connsiteX35" fmla="*/ 0 w 952"/>
                        <a:gd name="connsiteY35" fmla="*/ 3572 h 8334"/>
                        <a:gd name="connsiteX36" fmla="*/ 0 w 952"/>
                        <a:gd name="connsiteY36" fmla="*/ 3572 h 8334"/>
                        <a:gd name="connsiteX37" fmla="*/ 0 w 952"/>
                        <a:gd name="connsiteY37" fmla="*/ 3572 h 8334"/>
                        <a:gd name="connsiteX38" fmla="*/ 0 w 952"/>
                        <a:gd name="connsiteY38" fmla="*/ 3572 h 8334"/>
                        <a:gd name="connsiteX39" fmla="*/ 0 w 952"/>
                        <a:gd name="connsiteY39" fmla="*/ 3572 h 8334"/>
                        <a:gd name="connsiteX40" fmla="*/ 0 w 952"/>
                        <a:gd name="connsiteY40" fmla="*/ 3572 h 8334"/>
                        <a:gd name="connsiteX41" fmla="*/ 0 w 952"/>
                        <a:gd name="connsiteY41" fmla="*/ 3572 h 8334"/>
                        <a:gd name="connsiteX42" fmla="*/ 0 w 952"/>
                        <a:gd name="connsiteY42" fmla="*/ 3572 h 8334"/>
                        <a:gd name="connsiteX43" fmla="*/ 0 w 952"/>
                        <a:gd name="connsiteY43" fmla="*/ 3572 h 8334"/>
                        <a:gd name="connsiteX44" fmla="*/ 0 w 952"/>
                        <a:gd name="connsiteY44" fmla="*/ 3572 h 8334"/>
                        <a:gd name="connsiteX45" fmla="*/ 0 w 952"/>
                        <a:gd name="connsiteY45" fmla="*/ 3572 h 8334"/>
                        <a:gd name="connsiteX46" fmla="*/ 0 w 952"/>
                        <a:gd name="connsiteY46" fmla="*/ 3572 h 8334"/>
                        <a:gd name="connsiteX47" fmla="*/ 952 w 952"/>
                        <a:gd name="connsiteY47" fmla="*/ 3572 h 8334"/>
                        <a:gd name="connsiteX48" fmla="*/ 952 w 952"/>
                        <a:gd name="connsiteY48" fmla="*/ 3572 h 8334"/>
                        <a:gd name="connsiteX49" fmla="*/ 952 w 952"/>
                        <a:gd name="connsiteY49" fmla="*/ 3572 h 8334"/>
                        <a:gd name="connsiteX50" fmla="*/ 952 w 952"/>
                        <a:gd name="connsiteY50" fmla="*/ 3572 h 8334"/>
                        <a:gd name="connsiteX51" fmla="*/ 952 w 952"/>
                        <a:gd name="connsiteY51" fmla="*/ 3572 h 8334"/>
                        <a:gd name="connsiteX52" fmla="*/ 952 w 952"/>
                        <a:gd name="connsiteY52" fmla="*/ 3572 h 8334"/>
                        <a:gd name="connsiteX53" fmla="*/ 952 w 952"/>
                        <a:gd name="connsiteY53" fmla="*/ 3572 h 8334"/>
                        <a:gd name="connsiteX54" fmla="*/ 952 w 952"/>
                        <a:gd name="connsiteY54" fmla="*/ 3572 h 8334"/>
                        <a:gd name="connsiteX55" fmla="*/ 952 w 952"/>
                        <a:gd name="connsiteY55" fmla="*/ 3572 h 8334"/>
                        <a:gd name="connsiteX56" fmla="*/ 952 w 952"/>
                        <a:gd name="connsiteY56" fmla="*/ 3572 h 8334"/>
                        <a:gd name="connsiteX57" fmla="*/ 952 w 952"/>
                        <a:gd name="connsiteY57" fmla="*/ 3572 h 8334"/>
                        <a:gd name="connsiteX58" fmla="*/ 952 w 952"/>
                        <a:gd name="connsiteY58" fmla="*/ 4524 h 8334"/>
                        <a:gd name="connsiteX59" fmla="*/ 952 w 952"/>
                        <a:gd name="connsiteY59" fmla="*/ 4524 h 8334"/>
                        <a:gd name="connsiteX60" fmla="*/ 952 w 952"/>
                        <a:gd name="connsiteY60" fmla="*/ 4524 h 8334"/>
                        <a:gd name="connsiteX61" fmla="*/ 952 w 952"/>
                        <a:gd name="connsiteY61" fmla="*/ 4524 h 8334"/>
                        <a:gd name="connsiteX62" fmla="*/ 952 w 952"/>
                        <a:gd name="connsiteY62" fmla="*/ 5477 h 8334"/>
                        <a:gd name="connsiteX63" fmla="*/ 952 w 952"/>
                        <a:gd name="connsiteY63" fmla="*/ 6429 h 8334"/>
                        <a:gd name="connsiteX64" fmla="*/ 952 w 952"/>
                        <a:gd name="connsiteY64" fmla="*/ 6429 h 8334"/>
                        <a:gd name="connsiteX65" fmla="*/ 952 w 952"/>
                        <a:gd name="connsiteY65" fmla="*/ 6429 h 8334"/>
                        <a:gd name="connsiteX66" fmla="*/ 952 w 952"/>
                        <a:gd name="connsiteY66" fmla="*/ 6429 h 8334"/>
                        <a:gd name="connsiteX67" fmla="*/ 952 w 952"/>
                        <a:gd name="connsiteY67" fmla="*/ 6429 h 8334"/>
                        <a:gd name="connsiteX68" fmla="*/ 952 w 952"/>
                        <a:gd name="connsiteY68" fmla="*/ 6429 h 8334"/>
                        <a:gd name="connsiteX69" fmla="*/ 952 w 952"/>
                        <a:gd name="connsiteY69" fmla="*/ 6429 h 8334"/>
                        <a:gd name="connsiteX70" fmla="*/ 952 w 952"/>
                        <a:gd name="connsiteY70" fmla="*/ 6429 h 8334"/>
                        <a:gd name="connsiteX71" fmla="*/ 952 w 952"/>
                        <a:gd name="connsiteY71" fmla="*/ 6429 h 8334"/>
                        <a:gd name="connsiteX72" fmla="*/ 952 w 952"/>
                        <a:gd name="connsiteY72" fmla="*/ 6429 h 8334"/>
                        <a:gd name="connsiteX73" fmla="*/ 952 w 952"/>
                        <a:gd name="connsiteY73" fmla="*/ 6429 h 8334"/>
                        <a:gd name="connsiteX74" fmla="*/ 952 w 952"/>
                        <a:gd name="connsiteY74" fmla="*/ 6429 h 8334"/>
                        <a:gd name="connsiteX75" fmla="*/ 952 w 952"/>
                        <a:gd name="connsiteY75" fmla="*/ 6429 h 8334"/>
                        <a:gd name="connsiteX76" fmla="*/ 952 w 952"/>
                        <a:gd name="connsiteY76" fmla="*/ 6429 h 8334"/>
                        <a:gd name="connsiteX77" fmla="*/ 952 w 952"/>
                        <a:gd name="connsiteY77" fmla="*/ 6429 h 8334"/>
                        <a:gd name="connsiteX78" fmla="*/ 952 w 952"/>
                        <a:gd name="connsiteY78" fmla="*/ 6429 h 8334"/>
                        <a:gd name="connsiteX79" fmla="*/ 952 w 952"/>
                        <a:gd name="connsiteY79" fmla="*/ 6429 h 8334"/>
                        <a:gd name="connsiteX80" fmla="*/ 952 w 952"/>
                        <a:gd name="connsiteY80" fmla="*/ 6429 h 8334"/>
                        <a:gd name="connsiteX81" fmla="*/ 952 w 952"/>
                        <a:gd name="connsiteY81" fmla="*/ 6429 h 8334"/>
                        <a:gd name="connsiteX82" fmla="*/ 952 w 952"/>
                        <a:gd name="connsiteY82" fmla="*/ 6429 h 8334"/>
                        <a:gd name="connsiteX83" fmla="*/ 952 w 952"/>
                        <a:gd name="connsiteY83" fmla="*/ 6429 h 8334"/>
                        <a:gd name="connsiteX84" fmla="*/ 952 w 952"/>
                        <a:gd name="connsiteY84" fmla="*/ 6429 h 8334"/>
                        <a:gd name="connsiteX85" fmla="*/ 952 w 952"/>
                        <a:gd name="connsiteY85" fmla="*/ 6429 h 8334"/>
                        <a:gd name="connsiteX86" fmla="*/ 952 w 952"/>
                        <a:gd name="connsiteY86" fmla="*/ 6429 h 8334"/>
                        <a:gd name="connsiteX87" fmla="*/ 952 w 952"/>
                        <a:gd name="connsiteY87" fmla="*/ 6429 h 8334"/>
                        <a:gd name="connsiteX88" fmla="*/ 952 w 952"/>
                        <a:gd name="connsiteY88" fmla="*/ 7382 h 8334"/>
                        <a:gd name="connsiteX89" fmla="*/ 0 w 952"/>
                        <a:gd name="connsiteY89" fmla="*/ 8334 h 8334"/>
                        <a:gd name="connsiteX90" fmla="*/ 0 w 952"/>
                        <a:gd name="connsiteY90" fmla="*/ 8334 h 8334"/>
                        <a:gd name="connsiteX91" fmla="*/ 0 w 952"/>
                        <a:gd name="connsiteY91" fmla="*/ 8334 h 8334"/>
                        <a:gd name="connsiteX92" fmla="*/ 0 w 952"/>
                        <a:gd name="connsiteY92" fmla="*/ 8334 h 8334"/>
                        <a:gd name="connsiteX93" fmla="*/ 0 w 952"/>
                        <a:gd name="connsiteY93" fmla="*/ 8334 h 8334"/>
                        <a:gd name="connsiteX94" fmla="*/ 0 w 952"/>
                        <a:gd name="connsiteY94" fmla="*/ 714 h 8334"/>
                        <a:gd name="connsiteX95" fmla="*/ 0 w 952"/>
                        <a:gd name="connsiteY95" fmla="*/ 714 h 8334"/>
                        <a:gd name="connsiteX96" fmla="*/ 0 w 952"/>
                        <a:gd name="connsiteY96" fmla="*/ 714 h 8334"/>
                        <a:gd name="connsiteX97" fmla="*/ 0 w 952"/>
                        <a:gd name="connsiteY97" fmla="*/ 714 h 8334"/>
                        <a:gd name="connsiteX98" fmla="*/ 0 w 952"/>
                        <a:gd name="connsiteY98" fmla="*/ 714 h 8334"/>
                        <a:gd name="connsiteX99" fmla="*/ 0 w 952"/>
                        <a:gd name="connsiteY99" fmla="*/ 1667 h 8334"/>
                        <a:gd name="connsiteX100" fmla="*/ 0 w 952"/>
                        <a:gd name="connsiteY100" fmla="*/ 1667 h 8334"/>
                        <a:gd name="connsiteX101" fmla="*/ 0 w 952"/>
                        <a:gd name="connsiteY101" fmla="*/ 1667 h 8334"/>
                        <a:gd name="connsiteX102" fmla="*/ 0 w 952"/>
                        <a:gd name="connsiteY102" fmla="*/ 1667 h 8334"/>
                        <a:gd name="connsiteX103" fmla="*/ 0 w 952"/>
                        <a:gd name="connsiteY103" fmla="*/ 1667 h 8334"/>
                        <a:gd name="connsiteX104" fmla="*/ 0 w 952"/>
                        <a:gd name="connsiteY104" fmla="*/ 7382 h 8334"/>
                        <a:gd name="connsiteX105" fmla="*/ 0 w 952"/>
                        <a:gd name="connsiteY105" fmla="*/ 7382 h 8334"/>
                        <a:gd name="connsiteX106" fmla="*/ 0 w 952"/>
                        <a:gd name="connsiteY106" fmla="*/ 7382 h 8334"/>
                        <a:gd name="connsiteX107" fmla="*/ 0 w 952"/>
                        <a:gd name="connsiteY107" fmla="*/ 7382 h 8334"/>
                        <a:gd name="connsiteX108" fmla="*/ 0 w 952"/>
                        <a:gd name="connsiteY108" fmla="*/ 7382 h 833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8334">
                          <a:moveTo>
                            <a:pt x="0" y="8334"/>
                          </a:moveTo>
                          <a:cubicBezTo>
                            <a:pt x="0" y="8334"/>
                            <a:pt x="0" y="8334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6429"/>
                          </a:cubicBezTo>
                          <a:cubicBezTo>
                            <a:pt x="0" y="6429"/>
                            <a:pt x="0" y="6429"/>
                            <a:pt x="0" y="5477"/>
                          </a:cubicBezTo>
                          <a:cubicBezTo>
                            <a:pt x="0" y="5477"/>
                            <a:pt x="0" y="5477"/>
                            <a:pt x="0" y="4524"/>
                          </a:cubicBezTo>
                          <a:cubicBezTo>
                            <a:pt x="0" y="4524"/>
                            <a:pt x="0" y="4524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0" y="3572"/>
                          </a:cubicBezTo>
                          <a:lnTo>
                            <a:pt x="0" y="3572"/>
                          </a:lnTo>
                          <a:cubicBezTo>
                            <a:pt x="0" y="3572"/>
                            <a:pt x="0" y="3572"/>
                            <a:pt x="0" y="3572"/>
                          </a:cubicBezTo>
                          <a:cubicBezTo>
                            <a:pt x="0" y="3572"/>
                            <a:pt x="0" y="3572"/>
                            <a:pt x="952" y="3572"/>
                          </a:cubicBezTo>
                          <a:lnTo>
                            <a:pt x="952" y="3572"/>
                          </a:lnTo>
                          <a:cubicBezTo>
                            <a:pt x="952" y="3572"/>
                            <a:pt x="952" y="3572"/>
                            <a:pt x="952" y="3572"/>
                          </a:cubicBezTo>
                          <a:lnTo>
                            <a:pt x="952" y="3572"/>
                          </a:ln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3572"/>
                          </a:cubicBezTo>
                          <a:cubicBezTo>
                            <a:pt x="952" y="3572"/>
                            <a:pt x="952" y="3572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4524"/>
                          </a:cubicBezTo>
                          <a:cubicBezTo>
                            <a:pt x="952" y="4524"/>
                            <a:pt x="952" y="4524"/>
                            <a:pt x="952" y="5477"/>
                          </a:cubicBezTo>
                          <a:cubicBezTo>
                            <a:pt x="952" y="5477"/>
                            <a:pt x="952" y="5477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6429"/>
                            <a:pt x="952" y="6429"/>
                          </a:cubicBezTo>
                          <a:cubicBezTo>
                            <a:pt x="952" y="6429"/>
                            <a:pt x="952" y="7382"/>
                            <a:pt x="952" y="7382"/>
                          </a:cubicBezTo>
                          <a:cubicBezTo>
                            <a:pt x="0" y="7382"/>
                            <a:pt x="0" y="7382"/>
                            <a:pt x="0" y="8334"/>
                          </a:cubicBezTo>
                          <a:cubicBezTo>
                            <a:pt x="0" y="7382"/>
                            <a:pt x="0" y="7382"/>
                            <a:pt x="0" y="8334"/>
                          </a:cubicBezTo>
                          <a:cubicBezTo>
                            <a:pt x="0" y="7382"/>
                            <a:pt x="0" y="8334"/>
                            <a:pt x="0" y="8334"/>
                          </a:cubicBezTo>
                          <a:lnTo>
                            <a:pt x="0" y="8334"/>
                          </a:lnTo>
                          <a:lnTo>
                            <a:pt x="0" y="8334"/>
                          </a:lnTo>
                          <a:close/>
                          <a:moveTo>
                            <a:pt x="0" y="714"/>
                          </a:move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  <a:moveTo>
                            <a:pt x="0" y="1667"/>
                          </a:move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lose/>
                          <a:moveTo>
                            <a:pt x="0" y="7382"/>
                          </a:move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ubicBezTo>
                            <a:pt x="0" y="7382"/>
                            <a:pt x="0" y="7382"/>
                            <a:pt x="0" y="7382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3" name="任意多边形: 形状 2106"/>
                    <p:cNvSpPr/>
                    <p:nvPr/>
                  </p:nvSpPr>
                  <p:spPr>
                    <a:xfrm>
                      <a:off x="4390072" y="353567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4" name="任意多边形: 形状 2107"/>
                    <p:cNvSpPr/>
                    <p:nvPr/>
                  </p:nvSpPr>
                  <p:spPr>
                    <a:xfrm>
                      <a:off x="4390072" y="3534965"/>
                      <a:ext cx="714" cy="714"/>
                    </a:xfrm>
                    <a:custGeom>
                      <a:avLst/>
                      <a:gdLst>
                        <a:gd name="connsiteX0" fmla="*/ 0 w 714"/>
                        <a:gd name="connsiteY0" fmla="*/ 714 h 714"/>
                        <a:gd name="connsiteX1" fmla="*/ 0 w 714"/>
                        <a:gd name="connsiteY1" fmla="*/ 714 h 714"/>
                        <a:gd name="connsiteX2" fmla="*/ 0 w 714"/>
                        <a:gd name="connsiteY2" fmla="*/ 714 h 714"/>
                        <a:gd name="connsiteX3" fmla="*/ 0 w 714"/>
                        <a:gd name="connsiteY3" fmla="*/ 714 h 714"/>
                        <a:gd name="connsiteX4" fmla="*/ 0 w 714"/>
                        <a:gd name="connsiteY4" fmla="*/ 714 h 714"/>
                        <a:gd name="connsiteX5" fmla="*/ 0 w 714"/>
                        <a:gd name="connsiteY5" fmla="*/ 714 h 714"/>
                        <a:gd name="connsiteX6" fmla="*/ 0 w 714"/>
                        <a:gd name="connsiteY6" fmla="*/ 714 h 714"/>
                        <a:gd name="connsiteX7" fmla="*/ 0 w 714"/>
                        <a:gd name="connsiteY7" fmla="*/ 714 h 714"/>
                        <a:gd name="connsiteX8" fmla="*/ 0 w 714"/>
                        <a:gd name="connsiteY8" fmla="*/ 714 h 714"/>
                        <a:gd name="connsiteX9" fmla="*/ 0 w 714"/>
                        <a:gd name="connsiteY9" fmla="*/ 714 h 714"/>
                        <a:gd name="connsiteX10" fmla="*/ 0 w 714"/>
                        <a:gd name="connsiteY10" fmla="*/ 714 h 714"/>
                        <a:gd name="connsiteX11" fmla="*/ 0 w 714"/>
                        <a:gd name="connsiteY11" fmla="*/ 714 h 714"/>
                        <a:gd name="connsiteX12" fmla="*/ 0 w 714"/>
                        <a:gd name="connsiteY12" fmla="*/ 714 h 714"/>
                        <a:gd name="connsiteX13" fmla="*/ 0 w 714"/>
                        <a:gd name="connsiteY13" fmla="*/ 714 h 714"/>
                        <a:gd name="connsiteX14" fmla="*/ 0 w 714"/>
                        <a:gd name="connsiteY14" fmla="*/ 714 h 714"/>
                        <a:gd name="connsiteX15" fmla="*/ 0 w 714"/>
                        <a:gd name="connsiteY15" fmla="*/ 714 h 714"/>
                        <a:gd name="connsiteX16" fmla="*/ 0 w 714"/>
                        <a:gd name="connsiteY16" fmla="*/ 714 h 714"/>
                        <a:gd name="connsiteX17" fmla="*/ 0 w 714"/>
                        <a:gd name="connsiteY17" fmla="*/ 714 h 714"/>
                        <a:gd name="connsiteX18" fmla="*/ 0 w 714"/>
                        <a:gd name="connsiteY18" fmla="*/ 714 h 714"/>
                        <a:gd name="connsiteX19" fmla="*/ 0 w 714"/>
                        <a:gd name="connsiteY1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14" h="714">
                          <a:moveTo>
                            <a:pt x="0" y="714"/>
                          </a:move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952" y="714"/>
                            <a:pt x="952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952" y="714"/>
                            <a:pt x="952" y="714"/>
                            <a:pt x="0" y="714"/>
                          </a:cubicBezTo>
                          <a:cubicBezTo>
                            <a:pt x="952" y="714"/>
                            <a:pt x="952" y="714"/>
                            <a:pt x="0" y="714"/>
                          </a:cubicBezTo>
                          <a:cubicBezTo>
                            <a:pt x="952" y="714"/>
                            <a:pt x="952" y="714"/>
                            <a:pt x="0" y="714"/>
                          </a:cubicBezTo>
                          <a:cubicBezTo>
                            <a:pt x="952" y="714"/>
                            <a:pt x="952" y="714"/>
                            <a:pt x="0" y="714"/>
                          </a:cubicBezTo>
                          <a:lnTo>
                            <a:pt x="0" y="714"/>
                          </a:lnTo>
                          <a:lnTo>
                            <a:pt x="0" y="714"/>
                          </a:lnTo>
                          <a:cubicBezTo>
                            <a:pt x="952" y="714"/>
                            <a:pt x="952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cubicBezTo>
                            <a:pt x="0" y="714"/>
                            <a:pt x="0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25" name="图形 2"/>
                  <p:cNvGrpSpPr/>
                  <p:nvPr/>
                </p:nvGrpSpPr>
                <p:grpSpPr>
                  <a:xfrm>
                    <a:off x="4390072" y="3544252"/>
                    <a:ext cx="952" cy="8572"/>
                    <a:chOff x="4390072" y="3544252"/>
                    <a:chExt cx="952" cy="8572"/>
                  </a:xfrm>
                  <a:solidFill>
                    <a:srgbClr val="CC213E"/>
                  </a:solidFill>
                </p:grpSpPr>
                <p:sp>
                  <p:nvSpPr>
                    <p:cNvPr id="2226" name="任意多边形: 形状 2109"/>
                    <p:cNvSpPr/>
                    <p:nvPr/>
                  </p:nvSpPr>
                  <p:spPr>
                    <a:xfrm>
                      <a:off x="4390072" y="35442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7" name="任意多边形: 形状 2110"/>
                    <p:cNvSpPr/>
                    <p:nvPr/>
                  </p:nvSpPr>
                  <p:spPr>
                    <a:xfrm>
                      <a:off x="4390072" y="3545204"/>
                      <a:ext cx="952" cy="7620"/>
                    </a:xfrm>
                    <a:custGeom>
                      <a:avLst/>
                      <a:gdLst>
                        <a:gd name="connsiteX0" fmla="*/ 0 w 952"/>
                        <a:gd name="connsiteY0" fmla="*/ 7620 h 7620"/>
                        <a:gd name="connsiteX1" fmla="*/ 0 w 952"/>
                        <a:gd name="connsiteY1" fmla="*/ 7620 h 7620"/>
                        <a:gd name="connsiteX2" fmla="*/ 0 w 952"/>
                        <a:gd name="connsiteY2" fmla="*/ 7620 h 7620"/>
                        <a:gd name="connsiteX3" fmla="*/ 0 w 952"/>
                        <a:gd name="connsiteY3" fmla="*/ 7620 h 7620"/>
                        <a:gd name="connsiteX4" fmla="*/ 0 w 952"/>
                        <a:gd name="connsiteY4" fmla="*/ 6667 h 7620"/>
                        <a:gd name="connsiteX5" fmla="*/ 0 w 952"/>
                        <a:gd name="connsiteY5" fmla="*/ 6667 h 7620"/>
                        <a:gd name="connsiteX6" fmla="*/ 0 w 952"/>
                        <a:gd name="connsiteY6" fmla="*/ 6667 h 7620"/>
                        <a:gd name="connsiteX7" fmla="*/ 0 w 952"/>
                        <a:gd name="connsiteY7" fmla="*/ 6667 h 7620"/>
                        <a:gd name="connsiteX8" fmla="*/ 0 w 952"/>
                        <a:gd name="connsiteY8" fmla="*/ 6667 h 7620"/>
                        <a:gd name="connsiteX9" fmla="*/ 0 w 952"/>
                        <a:gd name="connsiteY9" fmla="*/ 6667 h 7620"/>
                        <a:gd name="connsiteX10" fmla="*/ 0 w 952"/>
                        <a:gd name="connsiteY10" fmla="*/ 6667 h 7620"/>
                        <a:gd name="connsiteX11" fmla="*/ 0 w 952"/>
                        <a:gd name="connsiteY11" fmla="*/ 6667 h 7620"/>
                        <a:gd name="connsiteX12" fmla="*/ 0 w 952"/>
                        <a:gd name="connsiteY12" fmla="*/ 6667 h 7620"/>
                        <a:gd name="connsiteX13" fmla="*/ 0 w 952"/>
                        <a:gd name="connsiteY13" fmla="*/ 6667 h 7620"/>
                        <a:gd name="connsiteX14" fmla="*/ 0 w 952"/>
                        <a:gd name="connsiteY14" fmla="*/ 6667 h 7620"/>
                        <a:gd name="connsiteX15" fmla="*/ 0 w 952"/>
                        <a:gd name="connsiteY15" fmla="*/ 6667 h 7620"/>
                        <a:gd name="connsiteX16" fmla="*/ 0 w 952"/>
                        <a:gd name="connsiteY16" fmla="*/ 6667 h 7620"/>
                        <a:gd name="connsiteX17" fmla="*/ 0 w 952"/>
                        <a:gd name="connsiteY17" fmla="*/ 6667 h 7620"/>
                        <a:gd name="connsiteX18" fmla="*/ 0 w 952"/>
                        <a:gd name="connsiteY18" fmla="*/ 6667 h 7620"/>
                        <a:gd name="connsiteX19" fmla="*/ 0 w 952"/>
                        <a:gd name="connsiteY19" fmla="*/ 6667 h 7620"/>
                        <a:gd name="connsiteX20" fmla="*/ 0 w 952"/>
                        <a:gd name="connsiteY20" fmla="*/ 6667 h 7620"/>
                        <a:gd name="connsiteX21" fmla="*/ 0 w 952"/>
                        <a:gd name="connsiteY21" fmla="*/ 6667 h 7620"/>
                        <a:gd name="connsiteX22" fmla="*/ 0 w 952"/>
                        <a:gd name="connsiteY22" fmla="*/ 6667 h 7620"/>
                        <a:gd name="connsiteX23" fmla="*/ 0 w 952"/>
                        <a:gd name="connsiteY23" fmla="*/ 6667 h 7620"/>
                        <a:gd name="connsiteX24" fmla="*/ 0 w 952"/>
                        <a:gd name="connsiteY24" fmla="*/ 6667 h 7620"/>
                        <a:gd name="connsiteX25" fmla="*/ 0 w 952"/>
                        <a:gd name="connsiteY25" fmla="*/ 6667 h 7620"/>
                        <a:gd name="connsiteX26" fmla="*/ 0 w 952"/>
                        <a:gd name="connsiteY26" fmla="*/ 6667 h 7620"/>
                        <a:gd name="connsiteX27" fmla="*/ 0 w 952"/>
                        <a:gd name="connsiteY27" fmla="*/ 6667 h 7620"/>
                        <a:gd name="connsiteX28" fmla="*/ 0 w 952"/>
                        <a:gd name="connsiteY28" fmla="*/ 6667 h 7620"/>
                        <a:gd name="connsiteX29" fmla="*/ 0 w 952"/>
                        <a:gd name="connsiteY29" fmla="*/ 6667 h 7620"/>
                        <a:gd name="connsiteX30" fmla="*/ 0 w 952"/>
                        <a:gd name="connsiteY30" fmla="*/ 6667 h 7620"/>
                        <a:gd name="connsiteX31" fmla="*/ 0 w 952"/>
                        <a:gd name="connsiteY31" fmla="*/ 6667 h 7620"/>
                        <a:gd name="connsiteX32" fmla="*/ 0 w 952"/>
                        <a:gd name="connsiteY32" fmla="*/ 5715 h 7620"/>
                        <a:gd name="connsiteX33" fmla="*/ 0 w 952"/>
                        <a:gd name="connsiteY33" fmla="*/ 4763 h 7620"/>
                        <a:gd name="connsiteX34" fmla="*/ 0 w 952"/>
                        <a:gd name="connsiteY34" fmla="*/ 3810 h 7620"/>
                        <a:gd name="connsiteX35" fmla="*/ 0 w 952"/>
                        <a:gd name="connsiteY35" fmla="*/ 2858 h 7620"/>
                        <a:gd name="connsiteX36" fmla="*/ 0 w 952"/>
                        <a:gd name="connsiteY36" fmla="*/ 2858 h 7620"/>
                        <a:gd name="connsiteX37" fmla="*/ 0 w 952"/>
                        <a:gd name="connsiteY37" fmla="*/ 2858 h 7620"/>
                        <a:gd name="connsiteX38" fmla="*/ 0 w 952"/>
                        <a:gd name="connsiteY38" fmla="*/ 2858 h 7620"/>
                        <a:gd name="connsiteX39" fmla="*/ 0 w 952"/>
                        <a:gd name="connsiteY39" fmla="*/ 2858 h 7620"/>
                        <a:gd name="connsiteX40" fmla="*/ 0 w 952"/>
                        <a:gd name="connsiteY40" fmla="*/ 2858 h 7620"/>
                        <a:gd name="connsiteX41" fmla="*/ 0 w 952"/>
                        <a:gd name="connsiteY41" fmla="*/ 2858 h 7620"/>
                        <a:gd name="connsiteX42" fmla="*/ 0 w 952"/>
                        <a:gd name="connsiteY42" fmla="*/ 2858 h 7620"/>
                        <a:gd name="connsiteX43" fmla="*/ 0 w 952"/>
                        <a:gd name="connsiteY43" fmla="*/ 2858 h 7620"/>
                        <a:gd name="connsiteX44" fmla="*/ 0 w 952"/>
                        <a:gd name="connsiteY44" fmla="*/ 2858 h 7620"/>
                        <a:gd name="connsiteX45" fmla="*/ 0 w 952"/>
                        <a:gd name="connsiteY45" fmla="*/ 2858 h 7620"/>
                        <a:gd name="connsiteX46" fmla="*/ 0 w 952"/>
                        <a:gd name="connsiteY46" fmla="*/ 2858 h 7620"/>
                        <a:gd name="connsiteX47" fmla="*/ 952 w 952"/>
                        <a:gd name="connsiteY47" fmla="*/ 2858 h 7620"/>
                        <a:gd name="connsiteX48" fmla="*/ 952 w 952"/>
                        <a:gd name="connsiteY48" fmla="*/ 2858 h 7620"/>
                        <a:gd name="connsiteX49" fmla="*/ 952 w 952"/>
                        <a:gd name="connsiteY49" fmla="*/ 2858 h 7620"/>
                        <a:gd name="connsiteX50" fmla="*/ 952 w 952"/>
                        <a:gd name="connsiteY50" fmla="*/ 2858 h 7620"/>
                        <a:gd name="connsiteX51" fmla="*/ 952 w 952"/>
                        <a:gd name="connsiteY51" fmla="*/ 2858 h 7620"/>
                        <a:gd name="connsiteX52" fmla="*/ 952 w 952"/>
                        <a:gd name="connsiteY52" fmla="*/ 2858 h 7620"/>
                        <a:gd name="connsiteX53" fmla="*/ 952 w 952"/>
                        <a:gd name="connsiteY53" fmla="*/ 2858 h 7620"/>
                        <a:gd name="connsiteX54" fmla="*/ 952 w 952"/>
                        <a:gd name="connsiteY54" fmla="*/ 2858 h 7620"/>
                        <a:gd name="connsiteX55" fmla="*/ 952 w 952"/>
                        <a:gd name="connsiteY55" fmla="*/ 2858 h 7620"/>
                        <a:gd name="connsiteX56" fmla="*/ 952 w 952"/>
                        <a:gd name="connsiteY56" fmla="*/ 2858 h 7620"/>
                        <a:gd name="connsiteX57" fmla="*/ 952 w 952"/>
                        <a:gd name="connsiteY57" fmla="*/ 2858 h 7620"/>
                        <a:gd name="connsiteX58" fmla="*/ 952 w 952"/>
                        <a:gd name="connsiteY58" fmla="*/ 3810 h 7620"/>
                        <a:gd name="connsiteX59" fmla="*/ 952 w 952"/>
                        <a:gd name="connsiteY59" fmla="*/ 3810 h 7620"/>
                        <a:gd name="connsiteX60" fmla="*/ 952 w 952"/>
                        <a:gd name="connsiteY60" fmla="*/ 3810 h 7620"/>
                        <a:gd name="connsiteX61" fmla="*/ 952 w 952"/>
                        <a:gd name="connsiteY61" fmla="*/ 3810 h 7620"/>
                        <a:gd name="connsiteX62" fmla="*/ 952 w 952"/>
                        <a:gd name="connsiteY62" fmla="*/ 4763 h 7620"/>
                        <a:gd name="connsiteX63" fmla="*/ 952 w 952"/>
                        <a:gd name="connsiteY63" fmla="*/ 5715 h 7620"/>
                        <a:gd name="connsiteX64" fmla="*/ 952 w 952"/>
                        <a:gd name="connsiteY64" fmla="*/ 5715 h 7620"/>
                        <a:gd name="connsiteX65" fmla="*/ 952 w 952"/>
                        <a:gd name="connsiteY65" fmla="*/ 5715 h 7620"/>
                        <a:gd name="connsiteX66" fmla="*/ 952 w 952"/>
                        <a:gd name="connsiteY66" fmla="*/ 5715 h 7620"/>
                        <a:gd name="connsiteX67" fmla="*/ 952 w 952"/>
                        <a:gd name="connsiteY67" fmla="*/ 5715 h 7620"/>
                        <a:gd name="connsiteX68" fmla="*/ 952 w 952"/>
                        <a:gd name="connsiteY68" fmla="*/ 5715 h 7620"/>
                        <a:gd name="connsiteX69" fmla="*/ 952 w 952"/>
                        <a:gd name="connsiteY69" fmla="*/ 5715 h 7620"/>
                        <a:gd name="connsiteX70" fmla="*/ 952 w 952"/>
                        <a:gd name="connsiteY70" fmla="*/ 5715 h 7620"/>
                        <a:gd name="connsiteX71" fmla="*/ 952 w 952"/>
                        <a:gd name="connsiteY71" fmla="*/ 5715 h 7620"/>
                        <a:gd name="connsiteX72" fmla="*/ 952 w 952"/>
                        <a:gd name="connsiteY72" fmla="*/ 5715 h 7620"/>
                        <a:gd name="connsiteX73" fmla="*/ 952 w 952"/>
                        <a:gd name="connsiteY73" fmla="*/ 5715 h 7620"/>
                        <a:gd name="connsiteX74" fmla="*/ 952 w 952"/>
                        <a:gd name="connsiteY74" fmla="*/ 5715 h 7620"/>
                        <a:gd name="connsiteX75" fmla="*/ 952 w 952"/>
                        <a:gd name="connsiteY75" fmla="*/ 5715 h 7620"/>
                        <a:gd name="connsiteX76" fmla="*/ 952 w 952"/>
                        <a:gd name="connsiteY76" fmla="*/ 5715 h 7620"/>
                        <a:gd name="connsiteX77" fmla="*/ 952 w 952"/>
                        <a:gd name="connsiteY77" fmla="*/ 5715 h 7620"/>
                        <a:gd name="connsiteX78" fmla="*/ 952 w 952"/>
                        <a:gd name="connsiteY78" fmla="*/ 5715 h 7620"/>
                        <a:gd name="connsiteX79" fmla="*/ 952 w 952"/>
                        <a:gd name="connsiteY79" fmla="*/ 5715 h 7620"/>
                        <a:gd name="connsiteX80" fmla="*/ 952 w 952"/>
                        <a:gd name="connsiteY80" fmla="*/ 5715 h 7620"/>
                        <a:gd name="connsiteX81" fmla="*/ 952 w 952"/>
                        <a:gd name="connsiteY81" fmla="*/ 5715 h 7620"/>
                        <a:gd name="connsiteX82" fmla="*/ 952 w 952"/>
                        <a:gd name="connsiteY82" fmla="*/ 5715 h 7620"/>
                        <a:gd name="connsiteX83" fmla="*/ 952 w 952"/>
                        <a:gd name="connsiteY83" fmla="*/ 5715 h 7620"/>
                        <a:gd name="connsiteX84" fmla="*/ 952 w 952"/>
                        <a:gd name="connsiteY84" fmla="*/ 5715 h 7620"/>
                        <a:gd name="connsiteX85" fmla="*/ 952 w 952"/>
                        <a:gd name="connsiteY85" fmla="*/ 5715 h 7620"/>
                        <a:gd name="connsiteX86" fmla="*/ 952 w 952"/>
                        <a:gd name="connsiteY86" fmla="*/ 5715 h 7620"/>
                        <a:gd name="connsiteX87" fmla="*/ 952 w 952"/>
                        <a:gd name="connsiteY87" fmla="*/ 5715 h 7620"/>
                        <a:gd name="connsiteX88" fmla="*/ 952 w 952"/>
                        <a:gd name="connsiteY88" fmla="*/ 6667 h 7620"/>
                        <a:gd name="connsiteX89" fmla="*/ 0 w 952"/>
                        <a:gd name="connsiteY89" fmla="*/ 7620 h 7620"/>
                        <a:gd name="connsiteX90" fmla="*/ 0 w 952"/>
                        <a:gd name="connsiteY90" fmla="*/ 7620 h 7620"/>
                        <a:gd name="connsiteX91" fmla="*/ 0 w 952"/>
                        <a:gd name="connsiteY91" fmla="*/ 7620 h 7620"/>
                        <a:gd name="connsiteX92" fmla="*/ 0 w 952"/>
                        <a:gd name="connsiteY92" fmla="*/ 7620 h 7620"/>
                        <a:gd name="connsiteX93" fmla="*/ 0 w 952"/>
                        <a:gd name="connsiteY93" fmla="*/ 7620 h 7620"/>
                        <a:gd name="connsiteX94" fmla="*/ 0 w 952"/>
                        <a:gd name="connsiteY94" fmla="*/ 0 h 7620"/>
                        <a:gd name="connsiteX95" fmla="*/ 0 w 952"/>
                        <a:gd name="connsiteY95" fmla="*/ 0 h 7620"/>
                        <a:gd name="connsiteX96" fmla="*/ 0 w 952"/>
                        <a:gd name="connsiteY96" fmla="*/ 0 h 7620"/>
                        <a:gd name="connsiteX97" fmla="*/ 0 w 952"/>
                        <a:gd name="connsiteY97" fmla="*/ 0 h 7620"/>
                        <a:gd name="connsiteX98" fmla="*/ 0 w 952"/>
                        <a:gd name="connsiteY98" fmla="*/ 0 h 7620"/>
                        <a:gd name="connsiteX99" fmla="*/ 0 w 952"/>
                        <a:gd name="connsiteY99" fmla="*/ 953 h 7620"/>
                        <a:gd name="connsiteX100" fmla="*/ 0 w 952"/>
                        <a:gd name="connsiteY100" fmla="*/ 953 h 7620"/>
                        <a:gd name="connsiteX101" fmla="*/ 0 w 952"/>
                        <a:gd name="connsiteY101" fmla="*/ 953 h 7620"/>
                        <a:gd name="connsiteX102" fmla="*/ 0 w 952"/>
                        <a:gd name="connsiteY102" fmla="*/ 953 h 7620"/>
                        <a:gd name="connsiteX103" fmla="*/ 0 w 952"/>
                        <a:gd name="connsiteY103" fmla="*/ 953 h 7620"/>
                        <a:gd name="connsiteX104" fmla="*/ 952 w 952"/>
                        <a:gd name="connsiteY104" fmla="*/ 6667 h 7620"/>
                        <a:gd name="connsiteX105" fmla="*/ 952 w 952"/>
                        <a:gd name="connsiteY105" fmla="*/ 6667 h 7620"/>
                        <a:gd name="connsiteX106" fmla="*/ 952 w 952"/>
                        <a:gd name="connsiteY106" fmla="*/ 6667 h 7620"/>
                        <a:gd name="connsiteX107" fmla="*/ 952 w 952"/>
                        <a:gd name="connsiteY107" fmla="*/ 6667 h 7620"/>
                        <a:gd name="connsiteX108" fmla="*/ 952 w 952"/>
                        <a:gd name="connsiteY108" fmla="*/ 6667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952" h="7620">
                          <a:moveTo>
                            <a:pt x="0" y="7620"/>
                          </a:move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6667"/>
                            <a:pt x="0" y="6667"/>
                            <a:pt x="0" y="7620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6667"/>
                          </a:cubicBezTo>
                          <a:cubicBezTo>
                            <a:pt x="0" y="6667"/>
                            <a:pt x="0" y="6667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lnTo>
                            <a:pt x="0" y="2858"/>
                          </a:ln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952" y="2858"/>
                          </a:cubicBezTo>
                          <a:lnTo>
                            <a:pt x="952" y="2858"/>
                          </a:lnTo>
                          <a:cubicBezTo>
                            <a:pt x="952" y="2858"/>
                            <a:pt x="952" y="2858"/>
                            <a:pt x="952" y="2858"/>
                          </a:cubicBezTo>
                          <a:lnTo>
                            <a:pt x="952" y="2858"/>
                          </a:ln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2858"/>
                          </a:cubicBezTo>
                          <a:cubicBezTo>
                            <a:pt x="952" y="2858"/>
                            <a:pt x="952" y="2858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0" y="7620"/>
                          </a:cubicBezTo>
                          <a:cubicBezTo>
                            <a:pt x="952" y="6667"/>
                            <a:pt x="952" y="6667"/>
                            <a:pt x="0" y="7620"/>
                          </a:cubicBezTo>
                          <a:cubicBezTo>
                            <a:pt x="952" y="7620"/>
                            <a:pt x="952" y="7620"/>
                            <a:pt x="0" y="7620"/>
                          </a:cubicBezTo>
                          <a:lnTo>
                            <a:pt x="0" y="7620"/>
                          </a:lnTo>
                          <a:lnTo>
                            <a:pt x="0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952" y="6667"/>
                          </a:move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0" y="6667"/>
                            <a:pt x="0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8" name="任意多边形: 形状 2111"/>
                    <p:cNvSpPr/>
                    <p:nvPr/>
                  </p:nvSpPr>
                  <p:spPr>
                    <a:xfrm>
                      <a:off x="4390072" y="354425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29" name="任意多边形: 形状 2112"/>
                    <p:cNvSpPr/>
                    <p:nvPr/>
                  </p:nvSpPr>
                  <p:spPr>
                    <a:xfrm>
                      <a:off x="4390072" y="3544490"/>
                      <a:ext cx="9525" cy="714"/>
                    </a:xfrm>
                    <a:custGeom>
                      <a:avLst/>
                      <a:gdLst>
                        <a:gd name="connsiteX0" fmla="*/ 0 w 9525"/>
                        <a:gd name="connsiteY0" fmla="*/ 714 h 714"/>
                        <a:gd name="connsiteX1" fmla="*/ 0 w 9525"/>
                        <a:gd name="connsiteY1" fmla="*/ 714 h 714"/>
                        <a:gd name="connsiteX2" fmla="*/ 0 w 9525"/>
                        <a:gd name="connsiteY2" fmla="*/ 714 h 714"/>
                        <a:gd name="connsiteX3" fmla="*/ 0 w 9525"/>
                        <a:gd name="connsiteY3" fmla="*/ 714 h 714"/>
                        <a:gd name="connsiteX4" fmla="*/ 0 w 9525"/>
                        <a:gd name="connsiteY4" fmla="*/ 714 h 714"/>
                        <a:gd name="connsiteX5" fmla="*/ 0 w 9525"/>
                        <a:gd name="connsiteY5" fmla="*/ 714 h 714"/>
                        <a:gd name="connsiteX6" fmla="*/ 0 w 9525"/>
                        <a:gd name="connsiteY6" fmla="*/ 714 h 714"/>
                        <a:gd name="connsiteX7" fmla="*/ 0 w 9525"/>
                        <a:gd name="connsiteY7" fmla="*/ 714 h 714"/>
                        <a:gd name="connsiteX8" fmla="*/ 0 w 9525"/>
                        <a:gd name="connsiteY8" fmla="*/ 714 h 714"/>
                        <a:gd name="connsiteX9" fmla="*/ 0 w 9525"/>
                        <a:gd name="connsiteY9" fmla="*/ 714 h 714"/>
                        <a:gd name="connsiteX10" fmla="*/ 0 w 9525"/>
                        <a:gd name="connsiteY10" fmla="*/ 714 h 714"/>
                        <a:gd name="connsiteX11" fmla="*/ 0 w 9525"/>
                        <a:gd name="connsiteY11" fmla="*/ 714 h 714"/>
                        <a:gd name="connsiteX12" fmla="*/ 0 w 9525"/>
                        <a:gd name="connsiteY12" fmla="*/ 714 h 714"/>
                        <a:gd name="connsiteX13" fmla="*/ 0 w 9525"/>
                        <a:gd name="connsiteY13" fmla="*/ 714 h 714"/>
                        <a:gd name="connsiteX14" fmla="*/ 0 w 9525"/>
                        <a:gd name="connsiteY14" fmla="*/ 714 h 714"/>
                        <a:gd name="connsiteX15" fmla="*/ 0 w 9525"/>
                        <a:gd name="connsiteY15" fmla="*/ 714 h 714"/>
                        <a:gd name="connsiteX16" fmla="*/ 0 w 9525"/>
                        <a:gd name="connsiteY16" fmla="*/ 714 h 714"/>
                        <a:gd name="connsiteX17" fmla="*/ 0 w 9525"/>
                        <a:gd name="connsiteY17" fmla="*/ 714 h 714"/>
                        <a:gd name="connsiteX18" fmla="*/ 0 w 9525"/>
                        <a:gd name="connsiteY18" fmla="*/ 714 h 714"/>
                        <a:gd name="connsiteX19" fmla="*/ 0 w 9525"/>
                        <a:gd name="connsiteY19" fmla="*/ 714 h 7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5" h="714">
                          <a:moveTo>
                            <a:pt x="0" y="714"/>
                          </a:moveTo>
                          <a:cubicBezTo>
                            <a:pt x="0" y="714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lnTo>
                            <a:pt x="0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cubicBezTo>
                            <a:pt x="0" y="-238"/>
                            <a:pt x="0" y="-238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-238"/>
                            <a:pt x="0" y="714"/>
                            <a:pt x="0" y="714"/>
                          </a:cubicBezTo>
                          <a:lnTo>
                            <a:pt x="0" y="714"/>
                          </a:lnTo>
                          <a:cubicBezTo>
                            <a:pt x="0" y="714"/>
                            <a:pt x="0" y="714"/>
                            <a:pt x="0" y="714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30" name="图形 2"/>
                  <p:cNvGrpSpPr/>
                  <p:nvPr/>
                </p:nvGrpSpPr>
                <p:grpSpPr>
                  <a:xfrm>
                    <a:off x="4390310" y="3552824"/>
                    <a:ext cx="2619" cy="8572"/>
                    <a:chOff x="4390310" y="3552824"/>
                    <a:chExt cx="2619" cy="8572"/>
                  </a:xfrm>
                  <a:solidFill>
                    <a:srgbClr val="CC213E"/>
                  </a:solidFill>
                </p:grpSpPr>
                <p:sp>
                  <p:nvSpPr>
                    <p:cNvPr id="2231" name="任意多边形: 形状 2114"/>
                    <p:cNvSpPr/>
                    <p:nvPr/>
                  </p:nvSpPr>
                  <p:spPr>
                    <a:xfrm>
                      <a:off x="4391025" y="355282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2" name="任意多边形: 形状 2115"/>
                    <p:cNvSpPr/>
                    <p:nvPr/>
                  </p:nvSpPr>
                  <p:spPr>
                    <a:xfrm>
                      <a:off x="4391025" y="3553777"/>
                      <a:ext cx="1904" cy="7619"/>
                    </a:xfrm>
                    <a:custGeom>
                      <a:avLst/>
                      <a:gdLst>
                        <a:gd name="connsiteX0" fmla="*/ 952 w 1904"/>
                        <a:gd name="connsiteY0" fmla="*/ 7620 h 7619"/>
                        <a:gd name="connsiteX1" fmla="*/ 952 w 1904"/>
                        <a:gd name="connsiteY1" fmla="*/ 7620 h 7619"/>
                        <a:gd name="connsiteX2" fmla="*/ 952 w 1904"/>
                        <a:gd name="connsiteY2" fmla="*/ 7620 h 7619"/>
                        <a:gd name="connsiteX3" fmla="*/ 952 w 1904"/>
                        <a:gd name="connsiteY3" fmla="*/ 7620 h 7619"/>
                        <a:gd name="connsiteX4" fmla="*/ 952 w 1904"/>
                        <a:gd name="connsiteY4" fmla="*/ 6667 h 7619"/>
                        <a:gd name="connsiteX5" fmla="*/ 952 w 1904"/>
                        <a:gd name="connsiteY5" fmla="*/ 6667 h 7619"/>
                        <a:gd name="connsiteX6" fmla="*/ 952 w 1904"/>
                        <a:gd name="connsiteY6" fmla="*/ 6667 h 7619"/>
                        <a:gd name="connsiteX7" fmla="*/ 952 w 1904"/>
                        <a:gd name="connsiteY7" fmla="*/ 6667 h 7619"/>
                        <a:gd name="connsiteX8" fmla="*/ 952 w 1904"/>
                        <a:gd name="connsiteY8" fmla="*/ 6667 h 7619"/>
                        <a:gd name="connsiteX9" fmla="*/ 952 w 1904"/>
                        <a:gd name="connsiteY9" fmla="*/ 6667 h 7619"/>
                        <a:gd name="connsiteX10" fmla="*/ 952 w 1904"/>
                        <a:gd name="connsiteY10" fmla="*/ 6667 h 7619"/>
                        <a:gd name="connsiteX11" fmla="*/ 952 w 1904"/>
                        <a:gd name="connsiteY11" fmla="*/ 6667 h 7619"/>
                        <a:gd name="connsiteX12" fmla="*/ 952 w 1904"/>
                        <a:gd name="connsiteY12" fmla="*/ 6667 h 7619"/>
                        <a:gd name="connsiteX13" fmla="*/ 952 w 1904"/>
                        <a:gd name="connsiteY13" fmla="*/ 6667 h 7619"/>
                        <a:gd name="connsiteX14" fmla="*/ 952 w 1904"/>
                        <a:gd name="connsiteY14" fmla="*/ 6667 h 7619"/>
                        <a:gd name="connsiteX15" fmla="*/ 952 w 1904"/>
                        <a:gd name="connsiteY15" fmla="*/ 6667 h 7619"/>
                        <a:gd name="connsiteX16" fmla="*/ 952 w 1904"/>
                        <a:gd name="connsiteY16" fmla="*/ 6667 h 7619"/>
                        <a:gd name="connsiteX17" fmla="*/ 952 w 1904"/>
                        <a:gd name="connsiteY17" fmla="*/ 6667 h 7619"/>
                        <a:gd name="connsiteX18" fmla="*/ 952 w 1904"/>
                        <a:gd name="connsiteY18" fmla="*/ 6667 h 7619"/>
                        <a:gd name="connsiteX19" fmla="*/ 952 w 1904"/>
                        <a:gd name="connsiteY19" fmla="*/ 6667 h 7619"/>
                        <a:gd name="connsiteX20" fmla="*/ 952 w 1904"/>
                        <a:gd name="connsiteY20" fmla="*/ 6667 h 7619"/>
                        <a:gd name="connsiteX21" fmla="*/ 952 w 1904"/>
                        <a:gd name="connsiteY21" fmla="*/ 6667 h 7619"/>
                        <a:gd name="connsiteX22" fmla="*/ 952 w 1904"/>
                        <a:gd name="connsiteY22" fmla="*/ 6667 h 7619"/>
                        <a:gd name="connsiteX23" fmla="*/ 952 w 1904"/>
                        <a:gd name="connsiteY23" fmla="*/ 6667 h 7619"/>
                        <a:gd name="connsiteX24" fmla="*/ 952 w 1904"/>
                        <a:gd name="connsiteY24" fmla="*/ 6667 h 7619"/>
                        <a:gd name="connsiteX25" fmla="*/ 952 w 1904"/>
                        <a:gd name="connsiteY25" fmla="*/ 6667 h 7619"/>
                        <a:gd name="connsiteX26" fmla="*/ 952 w 1904"/>
                        <a:gd name="connsiteY26" fmla="*/ 6667 h 7619"/>
                        <a:gd name="connsiteX27" fmla="*/ 952 w 1904"/>
                        <a:gd name="connsiteY27" fmla="*/ 6667 h 7619"/>
                        <a:gd name="connsiteX28" fmla="*/ 952 w 1904"/>
                        <a:gd name="connsiteY28" fmla="*/ 6667 h 7619"/>
                        <a:gd name="connsiteX29" fmla="*/ 952 w 1904"/>
                        <a:gd name="connsiteY29" fmla="*/ 6667 h 7619"/>
                        <a:gd name="connsiteX30" fmla="*/ 952 w 1904"/>
                        <a:gd name="connsiteY30" fmla="*/ 6667 h 7619"/>
                        <a:gd name="connsiteX31" fmla="*/ 952 w 1904"/>
                        <a:gd name="connsiteY31" fmla="*/ 6667 h 7619"/>
                        <a:gd name="connsiteX32" fmla="*/ 952 w 1904"/>
                        <a:gd name="connsiteY32" fmla="*/ 5715 h 7619"/>
                        <a:gd name="connsiteX33" fmla="*/ 952 w 1904"/>
                        <a:gd name="connsiteY33" fmla="*/ 4763 h 7619"/>
                        <a:gd name="connsiteX34" fmla="*/ 952 w 1904"/>
                        <a:gd name="connsiteY34" fmla="*/ 3810 h 7619"/>
                        <a:gd name="connsiteX35" fmla="*/ 952 w 1904"/>
                        <a:gd name="connsiteY35" fmla="*/ 2857 h 7619"/>
                        <a:gd name="connsiteX36" fmla="*/ 952 w 1904"/>
                        <a:gd name="connsiteY36" fmla="*/ 2857 h 7619"/>
                        <a:gd name="connsiteX37" fmla="*/ 952 w 1904"/>
                        <a:gd name="connsiteY37" fmla="*/ 2857 h 7619"/>
                        <a:gd name="connsiteX38" fmla="*/ 952 w 1904"/>
                        <a:gd name="connsiteY38" fmla="*/ 2857 h 7619"/>
                        <a:gd name="connsiteX39" fmla="*/ 952 w 1904"/>
                        <a:gd name="connsiteY39" fmla="*/ 2857 h 7619"/>
                        <a:gd name="connsiteX40" fmla="*/ 952 w 1904"/>
                        <a:gd name="connsiteY40" fmla="*/ 2857 h 7619"/>
                        <a:gd name="connsiteX41" fmla="*/ 952 w 1904"/>
                        <a:gd name="connsiteY41" fmla="*/ 2857 h 7619"/>
                        <a:gd name="connsiteX42" fmla="*/ 952 w 1904"/>
                        <a:gd name="connsiteY42" fmla="*/ 2857 h 7619"/>
                        <a:gd name="connsiteX43" fmla="*/ 952 w 1904"/>
                        <a:gd name="connsiteY43" fmla="*/ 2857 h 7619"/>
                        <a:gd name="connsiteX44" fmla="*/ 952 w 1904"/>
                        <a:gd name="connsiteY44" fmla="*/ 2857 h 7619"/>
                        <a:gd name="connsiteX45" fmla="*/ 952 w 1904"/>
                        <a:gd name="connsiteY45" fmla="*/ 2857 h 7619"/>
                        <a:gd name="connsiteX46" fmla="*/ 952 w 1904"/>
                        <a:gd name="connsiteY46" fmla="*/ 2857 h 7619"/>
                        <a:gd name="connsiteX47" fmla="*/ 1905 w 1904"/>
                        <a:gd name="connsiteY47" fmla="*/ 2857 h 7619"/>
                        <a:gd name="connsiteX48" fmla="*/ 1905 w 1904"/>
                        <a:gd name="connsiteY48" fmla="*/ 2857 h 7619"/>
                        <a:gd name="connsiteX49" fmla="*/ 1905 w 1904"/>
                        <a:gd name="connsiteY49" fmla="*/ 2857 h 7619"/>
                        <a:gd name="connsiteX50" fmla="*/ 1905 w 1904"/>
                        <a:gd name="connsiteY50" fmla="*/ 2857 h 7619"/>
                        <a:gd name="connsiteX51" fmla="*/ 1905 w 1904"/>
                        <a:gd name="connsiteY51" fmla="*/ 2857 h 7619"/>
                        <a:gd name="connsiteX52" fmla="*/ 1905 w 1904"/>
                        <a:gd name="connsiteY52" fmla="*/ 2857 h 7619"/>
                        <a:gd name="connsiteX53" fmla="*/ 1905 w 1904"/>
                        <a:gd name="connsiteY53" fmla="*/ 2857 h 7619"/>
                        <a:gd name="connsiteX54" fmla="*/ 1905 w 1904"/>
                        <a:gd name="connsiteY54" fmla="*/ 2857 h 7619"/>
                        <a:gd name="connsiteX55" fmla="*/ 1905 w 1904"/>
                        <a:gd name="connsiteY55" fmla="*/ 2857 h 7619"/>
                        <a:gd name="connsiteX56" fmla="*/ 1905 w 1904"/>
                        <a:gd name="connsiteY56" fmla="*/ 2857 h 7619"/>
                        <a:gd name="connsiteX57" fmla="*/ 1905 w 1904"/>
                        <a:gd name="connsiteY57" fmla="*/ 2857 h 7619"/>
                        <a:gd name="connsiteX58" fmla="*/ 1905 w 1904"/>
                        <a:gd name="connsiteY58" fmla="*/ 3810 h 7619"/>
                        <a:gd name="connsiteX59" fmla="*/ 1905 w 1904"/>
                        <a:gd name="connsiteY59" fmla="*/ 3810 h 7619"/>
                        <a:gd name="connsiteX60" fmla="*/ 1905 w 1904"/>
                        <a:gd name="connsiteY60" fmla="*/ 3810 h 7619"/>
                        <a:gd name="connsiteX61" fmla="*/ 1905 w 1904"/>
                        <a:gd name="connsiteY61" fmla="*/ 3810 h 7619"/>
                        <a:gd name="connsiteX62" fmla="*/ 1905 w 1904"/>
                        <a:gd name="connsiteY62" fmla="*/ 3810 h 7619"/>
                        <a:gd name="connsiteX63" fmla="*/ 1905 w 1904"/>
                        <a:gd name="connsiteY63" fmla="*/ 4763 h 7619"/>
                        <a:gd name="connsiteX64" fmla="*/ 1905 w 1904"/>
                        <a:gd name="connsiteY64" fmla="*/ 4763 h 7619"/>
                        <a:gd name="connsiteX65" fmla="*/ 1905 w 1904"/>
                        <a:gd name="connsiteY65" fmla="*/ 4763 h 7619"/>
                        <a:gd name="connsiteX66" fmla="*/ 1905 w 1904"/>
                        <a:gd name="connsiteY66" fmla="*/ 4763 h 7619"/>
                        <a:gd name="connsiteX67" fmla="*/ 1905 w 1904"/>
                        <a:gd name="connsiteY67" fmla="*/ 4763 h 7619"/>
                        <a:gd name="connsiteX68" fmla="*/ 1905 w 1904"/>
                        <a:gd name="connsiteY68" fmla="*/ 4763 h 7619"/>
                        <a:gd name="connsiteX69" fmla="*/ 1905 w 1904"/>
                        <a:gd name="connsiteY69" fmla="*/ 4763 h 7619"/>
                        <a:gd name="connsiteX70" fmla="*/ 1905 w 1904"/>
                        <a:gd name="connsiteY70" fmla="*/ 4763 h 7619"/>
                        <a:gd name="connsiteX71" fmla="*/ 1905 w 1904"/>
                        <a:gd name="connsiteY71" fmla="*/ 4763 h 7619"/>
                        <a:gd name="connsiteX72" fmla="*/ 1905 w 1904"/>
                        <a:gd name="connsiteY72" fmla="*/ 4763 h 7619"/>
                        <a:gd name="connsiteX73" fmla="*/ 1905 w 1904"/>
                        <a:gd name="connsiteY73" fmla="*/ 4763 h 7619"/>
                        <a:gd name="connsiteX74" fmla="*/ 1905 w 1904"/>
                        <a:gd name="connsiteY74" fmla="*/ 4763 h 7619"/>
                        <a:gd name="connsiteX75" fmla="*/ 1905 w 1904"/>
                        <a:gd name="connsiteY75" fmla="*/ 4763 h 7619"/>
                        <a:gd name="connsiteX76" fmla="*/ 1905 w 1904"/>
                        <a:gd name="connsiteY76" fmla="*/ 4763 h 7619"/>
                        <a:gd name="connsiteX77" fmla="*/ 1905 w 1904"/>
                        <a:gd name="connsiteY77" fmla="*/ 4763 h 7619"/>
                        <a:gd name="connsiteX78" fmla="*/ 1905 w 1904"/>
                        <a:gd name="connsiteY78" fmla="*/ 4763 h 7619"/>
                        <a:gd name="connsiteX79" fmla="*/ 1905 w 1904"/>
                        <a:gd name="connsiteY79" fmla="*/ 4763 h 7619"/>
                        <a:gd name="connsiteX80" fmla="*/ 1905 w 1904"/>
                        <a:gd name="connsiteY80" fmla="*/ 4763 h 7619"/>
                        <a:gd name="connsiteX81" fmla="*/ 1905 w 1904"/>
                        <a:gd name="connsiteY81" fmla="*/ 4763 h 7619"/>
                        <a:gd name="connsiteX82" fmla="*/ 1905 w 1904"/>
                        <a:gd name="connsiteY82" fmla="*/ 4763 h 7619"/>
                        <a:gd name="connsiteX83" fmla="*/ 1905 w 1904"/>
                        <a:gd name="connsiteY83" fmla="*/ 4763 h 7619"/>
                        <a:gd name="connsiteX84" fmla="*/ 1905 w 1904"/>
                        <a:gd name="connsiteY84" fmla="*/ 4763 h 7619"/>
                        <a:gd name="connsiteX85" fmla="*/ 1905 w 1904"/>
                        <a:gd name="connsiteY85" fmla="*/ 4763 h 7619"/>
                        <a:gd name="connsiteX86" fmla="*/ 1905 w 1904"/>
                        <a:gd name="connsiteY86" fmla="*/ 4763 h 7619"/>
                        <a:gd name="connsiteX87" fmla="*/ 1905 w 1904"/>
                        <a:gd name="connsiteY87" fmla="*/ 4763 h 7619"/>
                        <a:gd name="connsiteX88" fmla="*/ 1905 w 1904"/>
                        <a:gd name="connsiteY88" fmla="*/ 5715 h 7619"/>
                        <a:gd name="connsiteX89" fmla="*/ 952 w 1904"/>
                        <a:gd name="connsiteY89" fmla="*/ 7620 h 7619"/>
                        <a:gd name="connsiteX90" fmla="*/ 952 w 1904"/>
                        <a:gd name="connsiteY90" fmla="*/ 7620 h 7619"/>
                        <a:gd name="connsiteX91" fmla="*/ 952 w 1904"/>
                        <a:gd name="connsiteY91" fmla="*/ 7620 h 7619"/>
                        <a:gd name="connsiteX92" fmla="*/ 952 w 1904"/>
                        <a:gd name="connsiteY92" fmla="*/ 7620 h 7619"/>
                        <a:gd name="connsiteX93" fmla="*/ 952 w 1904"/>
                        <a:gd name="connsiteY93" fmla="*/ 7620 h 7619"/>
                        <a:gd name="connsiteX94" fmla="*/ 0 w 1904"/>
                        <a:gd name="connsiteY94" fmla="*/ 0 h 7619"/>
                        <a:gd name="connsiteX95" fmla="*/ 0 w 1904"/>
                        <a:gd name="connsiteY95" fmla="*/ 0 h 7619"/>
                        <a:gd name="connsiteX96" fmla="*/ 0 w 1904"/>
                        <a:gd name="connsiteY96" fmla="*/ 0 h 7619"/>
                        <a:gd name="connsiteX97" fmla="*/ 0 w 1904"/>
                        <a:gd name="connsiteY97" fmla="*/ 0 h 7619"/>
                        <a:gd name="connsiteX98" fmla="*/ 0 w 1904"/>
                        <a:gd name="connsiteY98" fmla="*/ 0 h 7619"/>
                        <a:gd name="connsiteX99" fmla="*/ 0 w 1904"/>
                        <a:gd name="connsiteY99" fmla="*/ 952 h 7619"/>
                        <a:gd name="connsiteX100" fmla="*/ 0 w 1904"/>
                        <a:gd name="connsiteY100" fmla="*/ 952 h 7619"/>
                        <a:gd name="connsiteX101" fmla="*/ 0 w 1904"/>
                        <a:gd name="connsiteY101" fmla="*/ 952 h 7619"/>
                        <a:gd name="connsiteX102" fmla="*/ 0 w 1904"/>
                        <a:gd name="connsiteY102" fmla="*/ 952 h 7619"/>
                        <a:gd name="connsiteX103" fmla="*/ 0 w 1904"/>
                        <a:gd name="connsiteY103" fmla="*/ 952 h 7619"/>
                        <a:gd name="connsiteX104" fmla="*/ 952 w 1904"/>
                        <a:gd name="connsiteY104" fmla="*/ 6667 h 7619"/>
                        <a:gd name="connsiteX105" fmla="*/ 952 w 1904"/>
                        <a:gd name="connsiteY105" fmla="*/ 6667 h 7619"/>
                        <a:gd name="connsiteX106" fmla="*/ 952 w 1904"/>
                        <a:gd name="connsiteY106" fmla="*/ 6667 h 7619"/>
                        <a:gd name="connsiteX107" fmla="*/ 952 w 1904"/>
                        <a:gd name="connsiteY107" fmla="*/ 6667 h 7619"/>
                        <a:gd name="connsiteX108" fmla="*/ 952 w 1904"/>
                        <a:gd name="connsiteY108" fmla="*/ 666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904" h="7619">
                          <a:moveTo>
                            <a:pt x="952" y="7620"/>
                          </a:move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952" y="2857"/>
                          </a:cubicBezTo>
                          <a:lnTo>
                            <a:pt x="952" y="2857"/>
                          </a:lnTo>
                          <a:cubicBezTo>
                            <a:pt x="952" y="2857"/>
                            <a:pt x="952" y="2857"/>
                            <a:pt x="952" y="2857"/>
                          </a:cubicBezTo>
                          <a:cubicBezTo>
                            <a:pt x="952" y="2857"/>
                            <a:pt x="952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lnTo>
                            <a:pt x="1905" y="2857"/>
                          </a:ln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5715"/>
                            <a:pt x="1905" y="5715"/>
                          </a:cubicBezTo>
                          <a:cubicBezTo>
                            <a:pt x="1905" y="6667"/>
                            <a:pt x="1905" y="6667"/>
                            <a:pt x="952" y="7620"/>
                          </a:cubicBezTo>
                          <a:cubicBezTo>
                            <a:pt x="1905" y="6667"/>
                            <a:pt x="1905" y="7620"/>
                            <a:pt x="952" y="7620"/>
                          </a:cubicBezTo>
                          <a:cubicBezTo>
                            <a:pt x="1905" y="7620"/>
                            <a:pt x="1905" y="7620"/>
                            <a:pt x="952" y="7620"/>
                          </a:cubicBezTo>
                          <a:lnTo>
                            <a:pt x="952" y="7620"/>
                          </a:lnTo>
                          <a:lnTo>
                            <a:pt x="952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2"/>
                          </a:move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lose/>
                          <a:moveTo>
                            <a:pt x="952" y="6667"/>
                          </a:move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6667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3" name="任意多边形: 形状 2116"/>
                    <p:cNvSpPr/>
                    <p:nvPr/>
                  </p:nvSpPr>
                  <p:spPr>
                    <a:xfrm>
                      <a:off x="4391025" y="355377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4" name="任意多边形: 形状 2117"/>
                    <p:cNvSpPr/>
                    <p:nvPr/>
                  </p:nvSpPr>
                  <p:spPr>
                    <a:xfrm>
                      <a:off x="4390310" y="3552824"/>
                      <a:ext cx="1137" cy="952"/>
                    </a:xfrm>
                    <a:custGeom>
                      <a:avLst/>
                      <a:gdLst>
                        <a:gd name="connsiteX0" fmla="*/ 714 w 1137"/>
                        <a:gd name="connsiteY0" fmla="*/ 953 h 952"/>
                        <a:gd name="connsiteX1" fmla="*/ 714 w 1137"/>
                        <a:gd name="connsiteY1" fmla="*/ 953 h 952"/>
                        <a:gd name="connsiteX2" fmla="*/ 714 w 1137"/>
                        <a:gd name="connsiteY2" fmla="*/ 953 h 952"/>
                        <a:gd name="connsiteX3" fmla="*/ 714 w 1137"/>
                        <a:gd name="connsiteY3" fmla="*/ 953 h 952"/>
                        <a:gd name="connsiteX4" fmla="*/ 714 w 1137"/>
                        <a:gd name="connsiteY4" fmla="*/ 953 h 952"/>
                        <a:gd name="connsiteX5" fmla="*/ 714 w 1137"/>
                        <a:gd name="connsiteY5" fmla="*/ 953 h 952"/>
                        <a:gd name="connsiteX6" fmla="*/ 714 w 1137"/>
                        <a:gd name="connsiteY6" fmla="*/ 953 h 952"/>
                        <a:gd name="connsiteX7" fmla="*/ 714 w 1137"/>
                        <a:gd name="connsiteY7" fmla="*/ 953 h 952"/>
                        <a:gd name="connsiteX8" fmla="*/ 714 w 1137"/>
                        <a:gd name="connsiteY8" fmla="*/ 953 h 952"/>
                        <a:gd name="connsiteX9" fmla="*/ 714 w 1137"/>
                        <a:gd name="connsiteY9" fmla="*/ 953 h 952"/>
                        <a:gd name="connsiteX10" fmla="*/ 714 w 1137"/>
                        <a:gd name="connsiteY10" fmla="*/ 953 h 952"/>
                        <a:gd name="connsiteX11" fmla="*/ 714 w 1137"/>
                        <a:gd name="connsiteY11" fmla="*/ 0 h 952"/>
                        <a:gd name="connsiteX12" fmla="*/ 714 w 1137"/>
                        <a:gd name="connsiteY12" fmla="*/ 953 h 952"/>
                        <a:gd name="connsiteX13" fmla="*/ 714 w 1137"/>
                        <a:gd name="connsiteY13" fmla="*/ 953 h 952"/>
                        <a:gd name="connsiteX14" fmla="*/ 714 w 1137"/>
                        <a:gd name="connsiteY14" fmla="*/ 953 h 952"/>
                        <a:gd name="connsiteX15" fmla="*/ 714 w 1137"/>
                        <a:gd name="connsiteY15" fmla="*/ 953 h 952"/>
                        <a:gd name="connsiteX16" fmla="*/ 714 w 1137"/>
                        <a:gd name="connsiteY16" fmla="*/ 953 h 952"/>
                        <a:gd name="connsiteX17" fmla="*/ 714 w 1137"/>
                        <a:gd name="connsiteY17" fmla="*/ 953 h 952"/>
                        <a:gd name="connsiteX18" fmla="*/ 714 w 1137"/>
                        <a:gd name="connsiteY18" fmla="*/ 953 h 952"/>
                        <a:gd name="connsiteX19" fmla="*/ 714 w 1137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137" h="952">
                          <a:moveTo>
                            <a:pt x="714" y="953"/>
                          </a:move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lnTo>
                            <a:pt x="714" y="953"/>
                          </a:lnTo>
                          <a:cubicBezTo>
                            <a:pt x="714" y="0"/>
                            <a:pt x="1667" y="0"/>
                            <a:pt x="714" y="0"/>
                          </a:cubicBezTo>
                          <a:lnTo>
                            <a:pt x="714" y="953"/>
                          </a:ln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714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35" name="图形 2"/>
                  <p:cNvGrpSpPr/>
                  <p:nvPr/>
                </p:nvGrpSpPr>
                <p:grpSpPr>
                  <a:xfrm>
                    <a:off x="4391977" y="3561396"/>
                    <a:ext cx="3810" cy="8572"/>
                    <a:chOff x="4391977" y="3561396"/>
                    <a:chExt cx="3810" cy="8572"/>
                  </a:xfrm>
                  <a:solidFill>
                    <a:srgbClr val="CC213E"/>
                  </a:solidFill>
                </p:grpSpPr>
                <p:sp>
                  <p:nvSpPr>
                    <p:cNvPr id="2236" name="任意多边形: 形状 2119"/>
                    <p:cNvSpPr/>
                    <p:nvPr/>
                  </p:nvSpPr>
                  <p:spPr>
                    <a:xfrm>
                      <a:off x="4392929" y="356139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7" name="任意多边形: 形状 2120"/>
                    <p:cNvSpPr/>
                    <p:nvPr/>
                  </p:nvSpPr>
                  <p:spPr>
                    <a:xfrm>
                      <a:off x="4392929" y="3562349"/>
                      <a:ext cx="2857" cy="7620"/>
                    </a:xfrm>
                    <a:custGeom>
                      <a:avLst/>
                      <a:gdLst>
                        <a:gd name="connsiteX0" fmla="*/ 1905 w 2857"/>
                        <a:gd name="connsiteY0" fmla="*/ 7620 h 7620"/>
                        <a:gd name="connsiteX1" fmla="*/ 1905 w 2857"/>
                        <a:gd name="connsiteY1" fmla="*/ 7620 h 7620"/>
                        <a:gd name="connsiteX2" fmla="*/ 1905 w 2857"/>
                        <a:gd name="connsiteY2" fmla="*/ 7620 h 7620"/>
                        <a:gd name="connsiteX3" fmla="*/ 1905 w 2857"/>
                        <a:gd name="connsiteY3" fmla="*/ 7620 h 7620"/>
                        <a:gd name="connsiteX4" fmla="*/ 1905 w 2857"/>
                        <a:gd name="connsiteY4" fmla="*/ 6667 h 7620"/>
                        <a:gd name="connsiteX5" fmla="*/ 1905 w 2857"/>
                        <a:gd name="connsiteY5" fmla="*/ 6667 h 7620"/>
                        <a:gd name="connsiteX6" fmla="*/ 1905 w 2857"/>
                        <a:gd name="connsiteY6" fmla="*/ 6667 h 7620"/>
                        <a:gd name="connsiteX7" fmla="*/ 1905 w 2857"/>
                        <a:gd name="connsiteY7" fmla="*/ 6667 h 7620"/>
                        <a:gd name="connsiteX8" fmla="*/ 1905 w 2857"/>
                        <a:gd name="connsiteY8" fmla="*/ 6667 h 7620"/>
                        <a:gd name="connsiteX9" fmla="*/ 1905 w 2857"/>
                        <a:gd name="connsiteY9" fmla="*/ 6667 h 7620"/>
                        <a:gd name="connsiteX10" fmla="*/ 1905 w 2857"/>
                        <a:gd name="connsiteY10" fmla="*/ 6667 h 7620"/>
                        <a:gd name="connsiteX11" fmla="*/ 1905 w 2857"/>
                        <a:gd name="connsiteY11" fmla="*/ 6667 h 7620"/>
                        <a:gd name="connsiteX12" fmla="*/ 1905 w 2857"/>
                        <a:gd name="connsiteY12" fmla="*/ 6667 h 7620"/>
                        <a:gd name="connsiteX13" fmla="*/ 1905 w 2857"/>
                        <a:gd name="connsiteY13" fmla="*/ 6667 h 7620"/>
                        <a:gd name="connsiteX14" fmla="*/ 1905 w 2857"/>
                        <a:gd name="connsiteY14" fmla="*/ 6667 h 7620"/>
                        <a:gd name="connsiteX15" fmla="*/ 1905 w 2857"/>
                        <a:gd name="connsiteY15" fmla="*/ 6667 h 7620"/>
                        <a:gd name="connsiteX16" fmla="*/ 1905 w 2857"/>
                        <a:gd name="connsiteY16" fmla="*/ 6667 h 7620"/>
                        <a:gd name="connsiteX17" fmla="*/ 1905 w 2857"/>
                        <a:gd name="connsiteY17" fmla="*/ 6667 h 7620"/>
                        <a:gd name="connsiteX18" fmla="*/ 1905 w 2857"/>
                        <a:gd name="connsiteY18" fmla="*/ 6667 h 7620"/>
                        <a:gd name="connsiteX19" fmla="*/ 1905 w 2857"/>
                        <a:gd name="connsiteY19" fmla="*/ 6667 h 7620"/>
                        <a:gd name="connsiteX20" fmla="*/ 1905 w 2857"/>
                        <a:gd name="connsiteY20" fmla="*/ 6667 h 7620"/>
                        <a:gd name="connsiteX21" fmla="*/ 1905 w 2857"/>
                        <a:gd name="connsiteY21" fmla="*/ 6667 h 7620"/>
                        <a:gd name="connsiteX22" fmla="*/ 1905 w 2857"/>
                        <a:gd name="connsiteY22" fmla="*/ 6667 h 7620"/>
                        <a:gd name="connsiteX23" fmla="*/ 1905 w 2857"/>
                        <a:gd name="connsiteY23" fmla="*/ 6667 h 7620"/>
                        <a:gd name="connsiteX24" fmla="*/ 1905 w 2857"/>
                        <a:gd name="connsiteY24" fmla="*/ 6667 h 7620"/>
                        <a:gd name="connsiteX25" fmla="*/ 1905 w 2857"/>
                        <a:gd name="connsiteY25" fmla="*/ 6667 h 7620"/>
                        <a:gd name="connsiteX26" fmla="*/ 1905 w 2857"/>
                        <a:gd name="connsiteY26" fmla="*/ 6667 h 7620"/>
                        <a:gd name="connsiteX27" fmla="*/ 1905 w 2857"/>
                        <a:gd name="connsiteY27" fmla="*/ 6667 h 7620"/>
                        <a:gd name="connsiteX28" fmla="*/ 1905 w 2857"/>
                        <a:gd name="connsiteY28" fmla="*/ 6667 h 7620"/>
                        <a:gd name="connsiteX29" fmla="*/ 1905 w 2857"/>
                        <a:gd name="connsiteY29" fmla="*/ 6667 h 7620"/>
                        <a:gd name="connsiteX30" fmla="*/ 1905 w 2857"/>
                        <a:gd name="connsiteY30" fmla="*/ 6667 h 7620"/>
                        <a:gd name="connsiteX31" fmla="*/ 1905 w 2857"/>
                        <a:gd name="connsiteY31" fmla="*/ 6667 h 7620"/>
                        <a:gd name="connsiteX32" fmla="*/ 1905 w 2857"/>
                        <a:gd name="connsiteY32" fmla="*/ 5715 h 7620"/>
                        <a:gd name="connsiteX33" fmla="*/ 1905 w 2857"/>
                        <a:gd name="connsiteY33" fmla="*/ 4763 h 7620"/>
                        <a:gd name="connsiteX34" fmla="*/ 1905 w 2857"/>
                        <a:gd name="connsiteY34" fmla="*/ 3810 h 7620"/>
                        <a:gd name="connsiteX35" fmla="*/ 1905 w 2857"/>
                        <a:gd name="connsiteY35" fmla="*/ 2858 h 7620"/>
                        <a:gd name="connsiteX36" fmla="*/ 1905 w 2857"/>
                        <a:gd name="connsiteY36" fmla="*/ 2858 h 7620"/>
                        <a:gd name="connsiteX37" fmla="*/ 1905 w 2857"/>
                        <a:gd name="connsiteY37" fmla="*/ 2858 h 7620"/>
                        <a:gd name="connsiteX38" fmla="*/ 1905 w 2857"/>
                        <a:gd name="connsiteY38" fmla="*/ 2858 h 7620"/>
                        <a:gd name="connsiteX39" fmla="*/ 1905 w 2857"/>
                        <a:gd name="connsiteY39" fmla="*/ 2858 h 7620"/>
                        <a:gd name="connsiteX40" fmla="*/ 1905 w 2857"/>
                        <a:gd name="connsiteY40" fmla="*/ 2858 h 7620"/>
                        <a:gd name="connsiteX41" fmla="*/ 1905 w 2857"/>
                        <a:gd name="connsiteY41" fmla="*/ 2858 h 7620"/>
                        <a:gd name="connsiteX42" fmla="*/ 1905 w 2857"/>
                        <a:gd name="connsiteY42" fmla="*/ 2858 h 7620"/>
                        <a:gd name="connsiteX43" fmla="*/ 1905 w 2857"/>
                        <a:gd name="connsiteY43" fmla="*/ 2858 h 7620"/>
                        <a:gd name="connsiteX44" fmla="*/ 1905 w 2857"/>
                        <a:gd name="connsiteY44" fmla="*/ 2858 h 7620"/>
                        <a:gd name="connsiteX45" fmla="*/ 1905 w 2857"/>
                        <a:gd name="connsiteY45" fmla="*/ 2858 h 7620"/>
                        <a:gd name="connsiteX46" fmla="*/ 1905 w 2857"/>
                        <a:gd name="connsiteY46" fmla="*/ 2858 h 7620"/>
                        <a:gd name="connsiteX47" fmla="*/ 2858 w 2857"/>
                        <a:gd name="connsiteY47" fmla="*/ 2858 h 7620"/>
                        <a:gd name="connsiteX48" fmla="*/ 2858 w 2857"/>
                        <a:gd name="connsiteY48" fmla="*/ 2858 h 7620"/>
                        <a:gd name="connsiteX49" fmla="*/ 2858 w 2857"/>
                        <a:gd name="connsiteY49" fmla="*/ 2858 h 7620"/>
                        <a:gd name="connsiteX50" fmla="*/ 2858 w 2857"/>
                        <a:gd name="connsiteY50" fmla="*/ 2858 h 7620"/>
                        <a:gd name="connsiteX51" fmla="*/ 2858 w 2857"/>
                        <a:gd name="connsiteY51" fmla="*/ 2858 h 7620"/>
                        <a:gd name="connsiteX52" fmla="*/ 2858 w 2857"/>
                        <a:gd name="connsiteY52" fmla="*/ 2858 h 7620"/>
                        <a:gd name="connsiteX53" fmla="*/ 2858 w 2857"/>
                        <a:gd name="connsiteY53" fmla="*/ 2858 h 7620"/>
                        <a:gd name="connsiteX54" fmla="*/ 2858 w 2857"/>
                        <a:gd name="connsiteY54" fmla="*/ 2858 h 7620"/>
                        <a:gd name="connsiteX55" fmla="*/ 2858 w 2857"/>
                        <a:gd name="connsiteY55" fmla="*/ 2858 h 7620"/>
                        <a:gd name="connsiteX56" fmla="*/ 2858 w 2857"/>
                        <a:gd name="connsiteY56" fmla="*/ 2858 h 7620"/>
                        <a:gd name="connsiteX57" fmla="*/ 2858 w 2857"/>
                        <a:gd name="connsiteY57" fmla="*/ 2858 h 7620"/>
                        <a:gd name="connsiteX58" fmla="*/ 2858 w 2857"/>
                        <a:gd name="connsiteY58" fmla="*/ 3810 h 7620"/>
                        <a:gd name="connsiteX59" fmla="*/ 2858 w 2857"/>
                        <a:gd name="connsiteY59" fmla="*/ 3810 h 7620"/>
                        <a:gd name="connsiteX60" fmla="*/ 2858 w 2857"/>
                        <a:gd name="connsiteY60" fmla="*/ 3810 h 7620"/>
                        <a:gd name="connsiteX61" fmla="*/ 2858 w 2857"/>
                        <a:gd name="connsiteY61" fmla="*/ 3810 h 7620"/>
                        <a:gd name="connsiteX62" fmla="*/ 2858 w 2857"/>
                        <a:gd name="connsiteY62" fmla="*/ 3810 h 7620"/>
                        <a:gd name="connsiteX63" fmla="*/ 2858 w 2857"/>
                        <a:gd name="connsiteY63" fmla="*/ 4763 h 7620"/>
                        <a:gd name="connsiteX64" fmla="*/ 2858 w 2857"/>
                        <a:gd name="connsiteY64" fmla="*/ 4763 h 7620"/>
                        <a:gd name="connsiteX65" fmla="*/ 2858 w 2857"/>
                        <a:gd name="connsiteY65" fmla="*/ 4763 h 7620"/>
                        <a:gd name="connsiteX66" fmla="*/ 2858 w 2857"/>
                        <a:gd name="connsiteY66" fmla="*/ 4763 h 7620"/>
                        <a:gd name="connsiteX67" fmla="*/ 2858 w 2857"/>
                        <a:gd name="connsiteY67" fmla="*/ 4763 h 7620"/>
                        <a:gd name="connsiteX68" fmla="*/ 2858 w 2857"/>
                        <a:gd name="connsiteY68" fmla="*/ 4763 h 7620"/>
                        <a:gd name="connsiteX69" fmla="*/ 2858 w 2857"/>
                        <a:gd name="connsiteY69" fmla="*/ 4763 h 7620"/>
                        <a:gd name="connsiteX70" fmla="*/ 2858 w 2857"/>
                        <a:gd name="connsiteY70" fmla="*/ 4763 h 7620"/>
                        <a:gd name="connsiteX71" fmla="*/ 2858 w 2857"/>
                        <a:gd name="connsiteY71" fmla="*/ 4763 h 7620"/>
                        <a:gd name="connsiteX72" fmla="*/ 2858 w 2857"/>
                        <a:gd name="connsiteY72" fmla="*/ 4763 h 7620"/>
                        <a:gd name="connsiteX73" fmla="*/ 2858 w 2857"/>
                        <a:gd name="connsiteY73" fmla="*/ 4763 h 7620"/>
                        <a:gd name="connsiteX74" fmla="*/ 2858 w 2857"/>
                        <a:gd name="connsiteY74" fmla="*/ 4763 h 7620"/>
                        <a:gd name="connsiteX75" fmla="*/ 2858 w 2857"/>
                        <a:gd name="connsiteY75" fmla="*/ 4763 h 7620"/>
                        <a:gd name="connsiteX76" fmla="*/ 2858 w 2857"/>
                        <a:gd name="connsiteY76" fmla="*/ 4763 h 7620"/>
                        <a:gd name="connsiteX77" fmla="*/ 2858 w 2857"/>
                        <a:gd name="connsiteY77" fmla="*/ 4763 h 7620"/>
                        <a:gd name="connsiteX78" fmla="*/ 2858 w 2857"/>
                        <a:gd name="connsiteY78" fmla="*/ 4763 h 7620"/>
                        <a:gd name="connsiteX79" fmla="*/ 2858 w 2857"/>
                        <a:gd name="connsiteY79" fmla="*/ 4763 h 7620"/>
                        <a:gd name="connsiteX80" fmla="*/ 2858 w 2857"/>
                        <a:gd name="connsiteY80" fmla="*/ 4763 h 7620"/>
                        <a:gd name="connsiteX81" fmla="*/ 2858 w 2857"/>
                        <a:gd name="connsiteY81" fmla="*/ 4763 h 7620"/>
                        <a:gd name="connsiteX82" fmla="*/ 2858 w 2857"/>
                        <a:gd name="connsiteY82" fmla="*/ 4763 h 7620"/>
                        <a:gd name="connsiteX83" fmla="*/ 2858 w 2857"/>
                        <a:gd name="connsiteY83" fmla="*/ 4763 h 7620"/>
                        <a:gd name="connsiteX84" fmla="*/ 2858 w 2857"/>
                        <a:gd name="connsiteY84" fmla="*/ 4763 h 7620"/>
                        <a:gd name="connsiteX85" fmla="*/ 2858 w 2857"/>
                        <a:gd name="connsiteY85" fmla="*/ 4763 h 7620"/>
                        <a:gd name="connsiteX86" fmla="*/ 2858 w 2857"/>
                        <a:gd name="connsiteY86" fmla="*/ 4763 h 7620"/>
                        <a:gd name="connsiteX87" fmla="*/ 2858 w 2857"/>
                        <a:gd name="connsiteY87" fmla="*/ 4763 h 7620"/>
                        <a:gd name="connsiteX88" fmla="*/ 2858 w 2857"/>
                        <a:gd name="connsiteY88" fmla="*/ 5715 h 7620"/>
                        <a:gd name="connsiteX89" fmla="*/ 1905 w 2857"/>
                        <a:gd name="connsiteY89" fmla="*/ 7620 h 7620"/>
                        <a:gd name="connsiteX90" fmla="*/ 1905 w 2857"/>
                        <a:gd name="connsiteY90" fmla="*/ 7620 h 7620"/>
                        <a:gd name="connsiteX91" fmla="*/ 1905 w 2857"/>
                        <a:gd name="connsiteY91" fmla="*/ 7620 h 7620"/>
                        <a:gd name="connsiteX92" fmla="*/ 1905 w 2857"/>
                        <a:gd name="connsiteY92" fmla="*/ 7620 h 7620"/>
                        <a:gd name="connsiteX93" fmla="*/ 1905 w 2857"/>
                        <a:gd name="connsiteY93" fmla="*/ 7620 h 7620"/>
                        <a:gd name="connsiteX94" fmla="*/ 0 w 2857"/>
                        <a:gd name="connsiteY94" fmla="*/ 0 h 7620"/>
                        <a:gd name="connsiteX95" fmla="*/ 0 w 2857"/>
                        <a:gd name="connsiteY95" fmla="*/ 0 h 7620"/>
                        <a:gd name="connsiteX96" fmla="*/ 0 w 2857"/>
                        <a:gd name="connsiteY96" fmla="*/ 0 h 7620"/>
                        <a:gd name="connsiteX97" fmla="*/ 0 w 2857"/>
                        <a:gd name="connsiteY97" fmla="*/ 0 h 7620"/>
                        <a:gd name="connsiteX98" fmla="*/ 0 w 2857"/>
                        <a:gd name="connsiteY98" fmla="*/ 0 h 7620"/>
                        <a:gd name="connsiteX99" fmla="*/ 0 w 2857"/>
                        <a:gd name="connsiteY99" fmla="*/ 953 h 7620"/>
                        <a:gd name="connsiteX100" fmla="*/ 0 w 2857"/>
                        <a:gd name="connsiteY100" fmla="*/ 953 h 7620"/>
                        <a:gd name="connsiteX101" fmla="*/ 0 w 2857"/>
                        <a:gd name="connsiteY101" fmla="*/ 953 h 7620"/>
                        <a:gd name="connsiteX102" fmla="*/ 0 w 2857"/>
                        <a:gd name="connsiteY102" fmla="*/ 953 h 7620"/>
                        <a:gd name="connsiteX103" fmla="*/ 0 w 2857"/>
                        <a:gd name="connsiteY103" fmla="*/ 953 h 7620"/>
                        <a:gd name="connsiteX104" fmla="*/ 1905 w 2857"/>
                        <a:gd name="connsiteY104" fmla="*/ 6667 h 7620"/>
                        <a:gd name="connsiteX105" fmla="*/ 1905 w 2857"/>
                        <a:gd name="connsiteY105" fmla="*/ 6667 h 7620"/>
                        <a:gd name="connsiteX106" fmla="*/ 1905 w 2857"/>
                        <a:gd name="connsiteY106" fmla="*/ 6667 h 7620"/>
                        <a:gd name="connsiteX107" fmla="*/ 1905 w 2857"/>
                        <a:gd name="connsiteY107" fmla="*/ 6667 h 7620"/>
                        <a:gd name="connsiteX108" fmla="*/ 1905 w 2857"/>
                        <a:gd name="connsiteY108" fmla="*/ 6667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857" h="7620">
                          <a:moveTo>
                            <a:pt x="1905" y="7620"/>
                          </a:move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6667"/>
                            <a:pt x="1905" y="6667"/>
                            <a:pt x="1905" y="7620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lnTo>
                            <a:pt x="1905" y="2858"/>
                          </a:ln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2858" y="2858"/>
                          </a:cubicBezTo>
                          <a:lnTo>
                            <a:pt x="2858" y="2858"/>
                          </a:lnTo>
                          <a:cubicBezTo>
                            <a:pt x="2858" y="2858"/>
                            <a:pt x="2858" y="2858"/>
                            <a:pt x="2858" y="2858"/>
                          </a:cubicBezTo>
                          <a:lnTo>
                            <a:pt x="2858" y="2858"/>
                          </a:ln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4763"/>
                            <a:pt x="2858" y="4763"/>
                          </a:cubicBezTo>
                          <a:cubicBezTo>
                            <a:pt x="2858" y="4763"/>
                            <a:pt x="2858" y="5715"/>
                            <a:pt x="2858" y="5715"/>
                          </a:cubicBezTo>
                          <a:cubicBezTo>
                            <a:pt x="2858" y="6667"/>
                            <a:pt x="2858" y="6667"/>
                            <a:pt x="1905" y="7620"/>
                          </a:cubicBezTo>
                          <a:cubicBezTo>
                            <a:pt x="2858" y="6667"/>
                            <a:pt x="2858" y="6667"/>
                            <a:pt x="1905" y="7620"/>
                          </a:cubicBezTo>
                          <a:cubicBezTo>
                            <a:pt x="2858" y="6667"/>
                            <a:pt x="2858" y="7620"/>
                            <a:pt x="1905" y="7620"/>
                          </a:cubicBezTo>
                          <a:lnTo>
                            <a:pt x="1905" y="7620"/>
                          </a:lnTo>
                          <a:lnTo>
                            <a:pt x="1905" y="7620"/>
                          </a:ln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1905" y="6667"/>
                          </a:move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8" name="任意多边形: 形状 2121"/>
                    <p:cNvSpPr/>
                    <p:nvPr/>
                  </p:nvSpPr>
                  <p:spPr>
                    <a:xfrm>
                      <a:off x="4391977" y="356234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39" name="任意多边形: 形状 2122"/>
                    <p:cNvSpPr/>
                    <p:nvPr/>
                  </p:nvSpPr>
                  <p:spPr>
                    <a:xfrm>
                      <a:off x="4392215" y="3561396"/>
                      <a:ext cx="714" cy="952"/>
                    </a:xfrm>
                    <a:custGeom>
                      <a:avLst/>
                      <a:gdLst>
                        <a:gd name="connsiteX0" fmla="*/ 714 w 714"/>
                        <a:gd name="connsiteY0" fmla="*/ 953 h 952"/>
                        <a:gd name="connsiteX1" fmla="*/ 714 w 714"/>
                        <a:gd name="connsiteY1" fmla="*/ 953 h 952"/>
                        <a:gd name="connsiteX2" fmla="*/ 714 w 714"/>
                        <a:gd name="connsiteY2" fmla="*/ 953 h 952"/>
                        <a:gd name="connsiteX3" fmla="*/ 714 w 714"/>
                        <a:gd name="connsiteY3" fmla="*/ 953 h 952"/>
                        <a:gd name="connsiteX4" fmla="*/ 714 w 714"/>
                        <a:gd name="connsiteY4" fmla="*/ 953 h 952"/>
                        <a:gd name="connsiteX5" fmla="*/ 714 w 714"/>
                        <a:gd name="connsiteY5" fmla="*/ 953 h 952"/>
                        <a:gd name="connsiteX6" fmla="*/ 714 w 714"/>
                        <a:gd name="connsiteY6" fmla="*/ 953 h 952"/>
                        <a:gd name="connsiteX7" fmla="*/ 714 w 714"/>
                        <a:gd name="connsiteY7" fmla="*/ 953 h 952"/>
                        <a:gd name="connsiteX8" fmla="*/ 714 w 714"/>
                        <a:gd name="connsiteY8" fmla="*/ 953 h 952"/>
                        <a:gd name="connsiteX9" fmla="*/ 714 w 714"/>
                        <a:gd name="connsiteY9" fmla="*/ 953 h 952"/>
                        <a:gd name="connsiteX10" fmla="*/ 714 w 714"/>
                        <a:gd name="connsiteY10" fmla="*/ 953 h 952"/>
                        <a:gd name="connsiteX11" fmla="*/ 714 w 714"/>
                        <a:gd name="connsiteY11" fmla="*/ 0 h 952"/>
                        <a:gd name="connsiteX12" fmla="*/ 714 w 714"/>
                        <a:gd name="connsiteY12" fmla="*/ 953 h 952"/>
                        <a:gd name="connsiteX13" fmla="*/ 714 w 714"/>
                        <a:gd name="connsiteY13" fmla="*/ 953 h 952"/>
                        <a:gd name="connsiteX14" fmla="*/ 714 w 714"/>
                        <a:gd name="connsiteY14" fmla="*/ 953 h 952"/>
                        <a:gd name="connsiteX15" fmla="*/ 714 w 714"/>
                        <a:gd name="connsiteY15" fmla="*/ 953 h 952"/>
                        <a:gd name="connsiteX16" fmla="*/ 714 w 714"/>
                        <a:gd name="connsiteY16" fmla="*/ 953 h 952"/>
                        <a:gd name="connsiteX17" fmla="*/ 714 w 714"/>
                        <a:gd name="connsiteY17" fmla="*/ 953 h 952"/>
                        <a:gd name="connsiteX18" fmla="*/ 714 w 714"/>
                        <a:gd name="connsiteY18" fmla="*/ 953 h 952"/>
                        <a:gd name="connsiteX19" fmla="*/ 714 w 714"/>
                        <a:gd name="connsiteY19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714" h="952">
                          <a:moveTo>
                            <a:pt x="714" y="953"/>
                          </a:move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cubicBezTo>
                            <a:pt x="714" y="0"/>
                            <a:pt x="714" y="0"/>
                            <a:pt x="714" y="953"/>
                          </a:cubicBezTo>
                          <a:lnTo>
                            <a:pt x="714" y="953"/>
                          </a:lnTo>
                          <a:lnTo>
                            <a:pt x="714" y="953"/>
                          </a:lnTo>
                          <a:cubicBezTo>
                            <a:pt x="714" y="0"/>
                            <a:pt x="714" y="0"/>
                            <a:pt x="714" y="0"/>
                          </a:cubicBezTo>
                          <a:lnTo>
                            <a:pt x="714" y="953"/>
                          </a:ln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0"/>
                            <a:pt x="-238" y="0"/>
                            <a:pt x="714" y="953"/>
                          </a:cubicBezTo>
                          <a:cubicBezTo>
                            <a:pt x="-238" y="953"/>
                            <a:pt x="-238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lnTo>
                            <a:pt x="714" y="953"/>
                          </a:lnTo>
                          <a:cubicBezTo>
                            <a:pt x="714" y="953"/>
                            <a:pt x="714" y="953"/>
                            <a:pt x="714" y="953"/>
                          </a:cubicBezTo>
                          <a:close/>
                        </a:path>
                      </a:pathLst>
                    </a:custGeom>
                    <a:solidFill>
                      <a:srgbClr val="CC213E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2240" name="任意多边形: 形状 2123"/>
                  <p:cNvSpPr/>
                  <p:nvPr/>
                </p:nvSpPr>
                <p:spPr>
                  <a:xfrm>
                    <a:off x="4395787" y="3571874"/>
                    <a:ext cx="952" cy="2619"/>
                  </a:xfrm>
                  <a:custGeom>
                    <a:avLst/>
                    <a:gdLst>
                      <a:gd name="connsiteX0" fmla="*/ 952 w 952"/>
                      <a:gd name="connsiteY0" fmla="*/ 1905 h 2619"/>
                      <a:gd name="connsiteX1" fmla="*/ 952 w 952"/>
                      <a:gd name="connsiteY1" fmla="*/ 1905 h 2619"/>
                      <a:gd name="connsiteX2" fmla="*/ 952 w 952"/>
                      <a:gd name="connsiteY2" fmla="*/ 1905 h 2619"/>
                      <a:gd name="connsiteX3" fmla="*/ 952 w 952"/>
                      <a:gd name="connsiteY3" fmla="*/ 1905 h 2619"/>
                      <a:gd name="connsiteX4" fmla="*/ 952 w 952"/>
                      <a:gd name="connsiteY4" fmla="*/ 1905 h 2619"/>
                      <a:gd name="connsiteX5" fmla="*/ 952 w 952"/>
                      <a:gd name="connsiteY5" fmla="*/ 1905 h 2619"/>
                      <a:gd name="connsiteX6" fmla="*/ 952 w 952"/>
                      <a:gd name="connsiteY6" fmla="*/ 1905 h 2619"/>
                      <a:gd name="connsiteX7" fmla="*/ 952 w 952"/>
                      <a:gd name="connsiteY7" fmla="*/ 953 h 2619"/>
                      <a:gd name="connsiteX8" fmla="*/ 952 w 952"/>
                      <a:gd name="connsiteY8" fmla="*/ 953 h 2619"/>
                      <a:gd name="connsiteX9" fmla="*/ 952 w 952"/>
                      <a:gd name="connsiteY9" fmla="*/ 953 h 2619"/>
                      <a:gd name="connsiteX10" fmla="*/ 952 w 952"/>
                      <a:gd name="connsiteY10" fmla="*/ 953 h 2619"/>
                      <a:gd name="connsiteX11" fmla="*/ 952 w 952"/>
                      <a:gd name="connsiteY11" fmla="*/ 953 h 2619"/>
                      <a:gd name="connsiteX12" fmla="*/ 952 w 952"/>
                      <a:gd name="connsiteY12" fmla="*/ 953 h 2619"/>
                      <a:gd name="connsiteX13" fmla="*/ 952 w 952"/>
                      <a:gd name="connsiteY13" fmla="*/ 953 h 2619"/>
                      <a:gd name="connsiteX14" fmla="*/ 952 w 952"/>
                      <a:gd name="connsiteY14" fmla="*/ 953 h 2619"/>
                      <a:gd name="connsiteX15" fmla="*/ 952 w 952"/>
                      <a:gd name="connsiteY15" fmla="*/ 953 h 2619"/>
                      <a:gd name="connsiteX16" fmla="*/ 952 w 952"/>
                      <a:gd name="connsiteY16" fmla="*/ 953 h 2619"/>
                      <a:gd name="connsiteX17" fmla="*/ 952 w 952"/>
                      <a:gd name="connsiteY17" fmla="*/ 953 h 2619"/>
                      <a:gd name="connsiteX18" fmla="*/ 952 w 952"/>
                      <a:gd name="connsiteY18" fmla="*/ 953 h 2619"/>
                      <a:gd name="connsiteX19" fmla="*/ 952 w 952"/>
                      <a:gd name="connsiteY19" fmla="*/ 953 h 2619"/>
                      <a:gd name="connsiteX20" fmla="*/ 952 w 952"/>
                      <a:gd name="connsiteY20" fmla="*/ 953 h 2619"/>
                      <a:gd name="connsiteX21" fmla="*/ 952 w 952"/>
                      <a:gd name="connsiteY21" fmla="*/ 953 h 2619"/>
                      <a:gd name="connsiteX22" fmla="*/ 952 w 952"/>
                      <a:gd name="connsiteY22" fmla="*/ 953 h 2619"/>
                      <a:gd name="connsiteX23" fmla="*/ 952 w 952"/>
                      <a:gd name="connsiteY23" fmla="*/ 953 h 2619"/>
                      <a:gd name="connsiteX24" fmla="*/ 952 w 952"/>
                      <a:gd name="connsiteY24" fmla="*/ 953 h 2619"/>
                      <a:gd name="connsiteX25" fmla="*/ 952 w 952"/>
                      <a:gd name="connsiteY25" fmla="*/ 953 h 2619"/>
                      <a:gd name="connsiteX26" fmla="*/ 952 w 952"/>
                      <a:gd name="connsiteY26" fmla="*/ 953 h 2619"/>
                      <a:gd name="connsiteX27" fmla="*/ 952 w 952"/>
                      <a:gd name="connsiteY27" fmla="*/ 953 h 2619"/>
                      <a:gd name="connsiteX28" fmla="*/ 952 w 952"/>
                      <a:gd name="connsiteY28" fmla="*/ 953 h 2619"/>
                      <a:gd name="connsiteX29" fmla="*/ 952 w 952"/>
                      <a:gd name="connsiteY29" fmla="*/ 953 h 2619"/>
                      <a:gd name="connsiteX30" fmla="*/ 952 w 952"/>
                      <a:gd name="connsiteY30" fmla="*/ 953 h 2619"/>
                      <a:gd name="connsiteX31" fmla="*/ 952 w 952"/>
                      <a:gd name="connsiteY31" fmla="*/ 953 h 2619"/>
                      <a:gd name="connsiteX32" fmla="*/ 0 w 952"/>
                      <a:gd name="connsiteY32" fmla="*/ 953 h 2619"/>
                      <a:gd name="connsiteX33" fmla="*/ 0 w 952"/>
                      <a:gd name="connsiteY33" fmla="*/ 953 h 2619"/>
                      <a:gd name="connsiteX34" fmla="*/ 0 w 952"/>
                      <a:gd name="connsiteY34" fmla="*/ 953 h 2619"/>
                      <a:gd name="connsiteX35" fmla="*/ 0 w 952"/>
                      <a:gd name="connsiteY35" fmla="*/ 953 h 2619"/>
                      <a:gd name="connsiteX36" fmla="*/ 0 w 952"/>
                      <a:gd name="connsiteY36" fmla="*/ 953 h 2619"/>
                      <a:gd name="connsiteX37" fmla="*/ 0 w 952"/>
                      <a:gd name="connsiteY37" fmla="*/ 953 h 2619"/>
                      <a:gd name="connsiteX38" fmla="*/ 0 w 952"/>
                      <a:gd name="connsiteY38" fmla="*/ 953 h 2619"/>
                      <a:gd name="connsiteX39" fmla="*/ 0 w 952"/>
                      <a:gd name="connsiteY39" fmla="*/ 953 h 2619"/>
                      <a:gd name="connsiteX40" fmla="*/ 0 w 952"/>
                      <a:gd name="connsiteY40" fmla="*/ 953 h 2619"/>
                      <a:gd name="connsiteX41" fmla="*/ 0 w 952"/>
                      <a:gd name="connsiteY41" fmla="*/ 953 h 2619"/>
                      <a:gd name="connsiteX42" fmla="*/ 0 w 952"/>
                      <a:gd name="connsiteY42" fmla="*/ 953 h 2619"/>
                      <a:gd name="connsiteX43" fmla="*/ 0 w 952"/>
                      <a:gd name="connsiteY43" fmla="*/ 953 h 2619"/>
                      <a:gd name="connsiteX44" fmla="*/ 0 w 952"/>
                      <a:gd name="connsiteY44" fmla="*/ 953 h 2619"/>
                      <a:gd name="connsiteX45" fmla="*/ 0 w 952"/>
                      <a:gd name="connsiteY45" fmla="*/ 953 h 2619"/>
                      <a:gd name="connsiteX46" fmla="*/ 0 w 952"/>
                      <a:gd name="connsiteY46" fmla="*/ 953 h 2619"/>
                      <a:gd name="connsiteX47" fmla="*/ 0 w 952"/>
                      <a:gd name="connsiteY47" fmla="*/ 953 h 2619"/>
                      <a:gd name="connsiteX48" fmla="*/ 0 w 952"/>
                      <a:gd name="connsiteY48" fmla="*/ 953 h 2619"/>
                      <a:gd name="connsiteX49" fmla="*/ 0 w 952"/>
                      <a:gd name="connsiteY49" fmla="*/ 953 h 2619"/>
                      <a:gd name="connsiteX50" fmla="*/ 0 w 952"/>
                      <a:gd name="connsiteY50" fmla="*/ 953 h 2619"/>
                      <a:gd name="connsiteX51" fmla="*/ 0 w 952"/>
                      <a:gd name="connsiteY51" fmla="*/ 953 h 2619"/>
                      <a:gd name="connsiteX52" fmla="*/ 0 w 952"/>
                      <a:gd name="connsiteY52" fmla="*/ 953 h 2619"/>
                      <a:gd name="connsiteX53" fmla="*/ 0 w 952"/>
                      <a:gd name="connsiteY53" fmla="*/ 953 h 2619"/>
                      <a:gd name="connsiteX54" fmla="*/ 0 w 952"/>
                      <a:gd name="connsiteY54" fmla="*/ 953 h 2619"/>
                      <a:gd name="connsiteX55" fmla="*/ 0 w 952"/>
                      <a:gd name="connsiteY55" fmla="*/ 953 h 2619"/>
                      <a:gd name="connsiteX56" fmla="*/ 0 w 952"/>
                      <a:gd name="connsiteY56" fmla="*/ 953 h 2619"/>
                      <a:gd name="connsiteX57" fmla="*/ 0 w 952"/>
                      <a:gd name="connsiteY57" fmla="*/ 953 h 2619"/>
                      <a:gd name="connsiteX58" fmla="*/ 0 w 952"/>
                      <a:gd name="connsiteY58" fmla="*/ 953 h 2619"/>
                      <a:gd name="connsiteX59" fmla="*/ 0 w 952"/>
                      <a:gd name="connsiteY59" fmla="*/ 953 h 2619"/>
                      <a:gd name="connsiteX60" fmla="*/ 0 w 952"/>
                      <a:gd name="connsiteY60" fmla="*/ 953 h 2619"/>
                      <a:gd name="connsiteX61" fmla="*/ 0 w 952"/>
                      <a:gd name="connsiteY61" fmla="*/ 953 h 2619"/>
                      <a:gd name="connsiteX62" fmla="*/ 952 w 952"/>
                      <a:gd name="connsiteY62" fmla="*/ 1905 h 2619"/>
                      <a:gd name="connsiteX63" fmla="*/ 952 w 952"/>
                      <a:gd name="connsiteY63" fmla="*/ 1905 h 2619"/>
                      <a:gd name="connsiteX64" fmla="*/ 952 w 952"/>
                      <a:gd name="connsiteY64" fmla="*/ 1905 h 2619"/>
                      <a:gd name="connsiteX65" fmla="*/ 952 w 952"/>
                      <a:gd name="connsiteY65" fmla="*/ 1905 h 2619"/>
                      <a:gd name="connsiteX66" fmla="*/ 952 w 952"/>
                      <a:gd name="connsiteY66" fmla="*/ 1905 h 2619"/>
                      <a:gd name="connsiteX67" fmla="*/ 952 w 952"/>
                      <a:gd name="connsiteY67" fmla="*/ 1905 h 2619"/>
                      <a:gd name="connsiteX68" fmla="*/ 952 w 952"/>
                      <a:gd name="connsiteY68" fmla="*/ 1905 h 2619"/>
                      <a:gd name="connsiteX69" fmla="*/ 952 w 952"/>
                      <a:gd name="connsiteY69" fmla="*/ 1905 h 2619"/>
                      <a:gd name="connsiteX70" fmla="*/ 952 w 952"/>
                      <a:gd name="connsiteY70" fmla="*/ 1905 h 2619"/>
                      <a:gd name="connsiteX71" fmla="*/ 952 w 952"/>
                      <a:gd name="connsiteY71" fmla="*/ 1905 h 2619"/>
                      <a:gd name="connsiteX72" fmla="*/ 952 w 952"/>
                      <a:gd name="connsiteY72" fmla="*/ 1905 h 2619"/>
                      <a:gd name="connsiteX73" fmla="*/ 0 w 952"/>
                      <a:gd name="connsiteY73" fmla="*/ 0 h 2619"/>
                      <a:gd name="connsiteX74" fmla="*/ 0 w 952"/>
                      <a:gd name="connsiteY74" fmla="*/ 0 h 2619"/>
                      <a:gd name="connsiteX75" fmla="*/ 0 w 952"/>
                      <a:gd name="connsiteY75" fmla="*/ 0 h 2619"/>
                      <a:gd name="connsiteX76" fmla="*/ 0 w 952"/>
                      <a:gd name="connsiteY76" fmla="*/ 0 h 2619"/>
                      <a:gd name="connsiteX77" fmla="*/ 0 w 952"/>
                      <a:gd name="connsiteY77" fmla="*/ 0 h 2619"/>
                      <a:gd name="connsiteX78" fmla="*/ 952 w 952"/>
                      <a:gd name="connsiteY78" fmla="*/ 953 h 2619"/>
                      <a:gd name="connsiteX79" fmla="*/ 952 w 952"/>
                      <a:gd name="connsiteY79" fmla="*/ 953 h 2619"/>
                      <a:gd name="connsiteX80" fmla="*/ 952 w 952"/>
                      <a:gd name="connsiteY80" fmla="*/ 953 h 2619"/>
                      <a:gd name="connsiteX81" fmla="*/ 952 w 952"/>
                      <a:gd name="connsiteY81" fmla="*/ 953 h 2619"/>
                      <a:gd name="connsiteX82" fmla="*/ 952 w 952"/>
                      <a:gd name="connsiteY82" fmla="*/ 953 h 2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</a:cxnLst>
                    <a:rect l="l" t="t" r="r" b="b"/>
                    <a:pathLst>
                      <a:path w="952" h="2619">
                        <a:moveTo>
                          <a:pt x="952" y="1905"/>
                        </a:move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lnTo>
                          <a:pt x="952" y="953"/>
                        </a:ln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lnTo>
                          <a:pt x="0" y="953"/>
                        </a:ln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0" y="953"/>
                          <a:pt x="0" y="953"/>
                          <a:pt x="0" y="953"/>
                        </a:cubicBezTo>
                        <a:cubicBezTo>
                          <a:pt x="952" y="953"/>
                          <a:pt x="952" y="953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ubicBezTo>
                          <a:pt x="952" y="2858"/>
                          <a:pt x="952" y="2858"/>
                          <a:pt x="952" y="1905"/>
                        </a:cubicBezTo>
                        <a:cubicBezTo>
                          <a:pt x="952" y="1905"/>
                          <a:pt x="952" y="1905"/>
                          <a:pt x="952" y="1905"/>
                        </a:cubicBezTo>
                        <a:close/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  <a:moveTo>
                          <a:pt x="952" y="953"/>
                        </a:move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ubicBezTo>
                          <a:pt x="952" y="953"/>
                          <a:pt x="952" y="953"/>
                          <a:pt x="952" y="953"/>
                        </a:cubicBezTo>
                        <a:close/>
                      </a:path>
                    </a:pathLst>
                  </a:custGeom>
                  <a:solidFill>
                    <a:srgbClr val="CC213E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2241" name="任意多边形: 形状 2124"/>
                <p:cNvSpPr/>
                <p:nvPr/>
              </p:nvSpPr>
              <p:spPr>
                <a:xfrm>
                  <a:off x="4123951" y="3373714"/>
                  <a:ext cx="21328" cy="18138"/>
                </a:xfrm>
                <a:custGeom>
                  <a:avLst/>
                  <a:gdLst>
                    <a:gd name="connsiteX0" fmla="*/ 2279 w 21328"/>
                    <a:gd name="connsiteY0" fmla="*/ 18138 h 18138"/>
                    <a:gd name="connsiteX1" fmla="*/ 2279 w 21328"/>
                    <a:gd name="connsiteY1" fmla="*/ 18138 h 18138"/>
                    <a:gd name="connsiteX2" fmla="*/ 374 w 21328"/>
                    <a:gd name="connsiteY2" fmla="*/ 15280 h 18138"/>
                    <a:gd name="connsiteX3" fmla="*/ 19424 w 21328"/>
                    <a:gd name="connsiteY3" fmla="*/ 40 h 18138"/>
                    <a:gd name="connsiteX4" fmla="*/ 21329 w 21328"/>
                    <a:gd name="connsiteY4" fmla="*/ 2898 h 18138"/>
                    <a:gd name="connsiteX5" fmla="*/ 18471 w 21328"/>
                    <a:gd name="connsiteY5" fmla="*/ 4803 h 18138"/>
                    <a:gd name="connsiteX6" fmla="*/ 4184 w 21328"/>
                    <a:gd name="connsiteY6" fmla="*/ 15280 h 18138"/>
                    <a:gd name="connsiteX7" fmla="*/ 2279 w 21328"/>
                    <a:gd name="connsiteY7" fmla="*/ 18138 h 18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28" h="18138">
                      <a:moveTo>
                        <a:pt x="2279" y="18138"/>
                      </a:moveTo>
                      <a:cubicBezTo>
                        <a:pt x="2279" y="18138"/>
                        <a:pt x="2279" y="18138"/>
                        <a:pt x="2279" y="18138"/>
                      </a:cubicBezTo>
                      <a:cubicBezTo>
                        <a:pt x="374" y="18138"/>
                        <a:pt x="-579" y="17185"/>
                        <a:pt x="374" y="15280"/>
                      </a:cubicBezTo>
                      <a:cubicBezTo>
                        <a:pt x="374" y="15280"/>
                        <a:pt x="1326" y="-912"/>
                        <a:pt x="19424" y="40"/>
                      </a:cubicBezTo>
                      <a:cubicBezTo>
                        <a:pt x="20376" y="40"/>
                        <a:pt x="21329" y="993"/>
                        <a:pt x="21329" y="2898"/>
                      </a:cubicBezTo>
                      <a:cubicBezTo>
                        <a:pt x="21329" y="3851"/>
                        <a:pt x="20376" y="4803"/>
                        <a:pt x="18471" y="4803"/>
                      </a:cubicBezTo>
                      <a:cubicBezTo>
                        <a:pt x="5136" y="3851"/>
                        <a:pt x="4184" y="14328"/>
                        <a:pt x="4184" y="15280"/>
                      </a:cubicBezTo>
                      <a:cubicBezTo>
                        <a:pt x="4184" y="17185"/>
                        <a:pt x="3231" y="18138"/>
                        <a:pt x="2279" y="18138"/>
                      </a:cubicBezTo>
                      <a:close/>
                    </a:path>
                  </a:pathLst>
                </a:custGeom>
                <a:solidFill>
                  <a:srgbClr val="3D1F1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</p:grpSp>
          <p:grpSp>
            <p:nvGrpSpPr>
              <p:cNvPr id="2242" name="图形 2"/>
              <p:cNvGrpSpPr/>
              <p:nvPr/>
            </p:nvGrpSpPr>
            <p:grpSpPr>
              <a:xfrm>
                <a:off x="3790707" y="3329792"/>
                <a:ext cx="144070" cy="161119"/>
                <a:chOff x="3790707" y="3329792"/>
                <a:chExt cx="144070" cy="161119"/>
              </a:xfrm>
            </p:grpSpPr>
            <p:sp>
              <p:nvSpPr>
                <p:cNvPr id="2243" name="任意多边形: 形状 2126"/>
                <p:cNvSpPr/>
                <p:nvPr/>
              </p:nvSpPr>
              <p:spPr>
                <a:xfrm>
                  <a:off x="3790707" y="3330891"/>
                  <a:ext cx="141212" cy="155362"/>
                </a:xfrm>
                <a:custGeom>
                  <a:avLst/>
                  <a:gdLst>
                    <a:gd name="connsiteX0" fmla="*/ 98350 w 141212"/>
                    <a:gd name="connsiteY0" fmla="*/ 80963 h 155362"/>
                    <a:gd name="connsiteX1" fmla="*/ 135498 w 141212"/>
                    <a:gd name="connsiteY1" fmla="*/ 92392 h 155362"/>
                    <a:gd name="connsiteX2" fmla="*/ 141213 w 141212"/>
                    <a:gd name="connsiteY2" fmla="*/ 97155 h 155362"/>
                    <a:gd name="connsiteX3" fmla="*/ 133593 w 141212"/>
                    <a:gd name="connsiteY3" fmla="*/ 101917 h 155362"/>
                    <a:gd name="connsiteX4" fmla="*/ 87873 w 141212"/>
                    <a:gd name="connsiteY4" fmla="*/ 93345 h 155362"/>
                    <a:gd name="connsiteX5" fmla="*/ 101208 w 141212"/>
                    <a:gd name="connsiteY5" fmla="*/ 146685 h 155362"/>
                    <a:gd name="connsiteX6" fmla="*/ 99303 w 141212"/>
                    <a:gd name="connsiteY6" fmla="*/ 154305 h 155362"/>
                    <a:gd name="connsiteX7" fmla="*/ 92635 w 141212"/>
                    <a:gd name="connsiteY7" fmla="*/ 150495 h 155362"/>
                    <a:gd name="connsiteX8" fmla="*/ 71680 w 141212"/>
                    <a:gd name="connsiteY8" fmla="*/ 104775 h 155362"/>
                    <a:gd name="connsiteX9" fmla="*/ 56440 w 141212"/>
                    <a:gd name="connsiteY9" fmla="*/ 145733 h 155362"/>
                    <a:gd name="connsiteX10" fmla="*/ 45963 w 141212"/>
                    <a:gd name="connsiteY10" fmla="*/ 155258 h 155362"/>
                    <a:gd name="connsiteX11" fmla="*/ 42153 w 141212"/>
                    <a:gd name="connsiteY11" fmla="*/ 141923 h 155362"/>
                    <a:gd name="connsiteX12" fmla="*/ 57393 w 141212"/>
                    <a:gd name="connsiteY12" fmla="*/ 94298 h 155362"/>
                    <a:gd name="connsiteX13" fmla="*/ 243 w 141212"/>
                    <a:gd name="connsiteY13" fmla="*/ 95250 h 155362"/>
                    <a:gd name="connsiteX14" fmla="*/ 5005 w 141212"/>
                    <a:gd name="connsiteY14" fmla="*/ 86678 h 155362"/>
                    <a:gd name="connsiteX15" fmla="*/ 14530 w 141212"/>
                    <a:gd name="connsiteY15" fmla="*/ 83820 h 155362"/>
                    <a:gd name="connsiteX16" fmla="*/ 57393 w 141212"/>
                    <a:gd name="connsiteY16" fmla="*/ 77153 h 155362"/>
                    <a:gd name="connsiteX17" fmla="*/ 49773 w 141212"/>
                    <a:gd name="connsiteY17" fmla="*/ 8573 h 155362"/>
                    <a:gd name="connsiteX18" fmla="*/ 54535 w 141212"/>
                    <a:gd name="connsiteY18" fmla="*/ 0 h 155362"/>
                    <a:gd name="connsiteX19" fmla="*/ 61203 w 141212"/>
                    <a:gd name="connsiteY19" fmla="*/ 5715 h 155362"/>
                    <a:gd name="connsiteX20" fmla="*/ 82158 w 141212"/>
                    <a:gd name="connsiteY20" fmla="*/ 65723 h 155362"/>
                    <a:gd name="connsiteX21" fmla="*/ 117400 w 141212"/>
                    <a:gd name="connsiteY21" fmla="*/ 33338 h 155362"/>
                    <a:gd name="connsiteX22" fmla="*/ 126925 w 141212"/>
                    <a:gd name="connsiteY22" fmla="*/ 34290 h 155362"/>
                    <a:gd name="connsiteX23" fmla="*/ 125020 w 141212"/>
                    <a:gd name="connsiteY23" fmla="*/ 43815 h 155362"/>
                    <a:gd name="connsiteX24" fmla="*/ 98350 w 141212"/>
                    <a:gd name="connsiteY24" fmla="*/ 80963 h 155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41212" h="155362">
                      <a:moveTo>
                        <a:pt x="98350" y="80963"/>
                      </a:moveTo>
                      <a:cubicBezTo>
                        <a:pt x="110733" y="84773"/>
                        <a:pt x="123115" y="88583"/>
                        <a:pt x="135498" y="92392"/>
                      </a:cubicBezTo>
                      <a:cubicBezTo>
                        <a:pt x="137403" y="93345"/>
                        <a:pt x="140260" y="94298"/>
                        <a:pt x="141213" y="97155"/>
                      </a:cubicBezTo>
                      <a:cubicBezTo>
                        <a:pt x="141213" y="100013"/>
                        <a:pt x="137403" y="101917"/>
                        <a:pt x="133593" y="101917"/>
                      </a:cubicBezTo>
                      <a:cubicBezTo>
                        <a:pt x="118353" y="101917"/>
                        <a:pt x="102160" y="100013"/>
                        <a:pt x="87873" y="93345"/>
                      </a:cubicBezTo>
                      <a:cubicBezTo>
                        <a:pt x="93588" y="110490"/>
                        <a:pt x="98350" y="128588"/>
                        <a:pt x="101208" y="146685"/>
                      </a:cubicBezTo>
                      <a:cubicBezTo>
                        <a:pt x="102160" y="149542"/>
                        <a:pt x="102160" y="153353"/>
                        <a:pt x="99303" y="154305"/>
                      </a:cubicBezTo>
                      <a:cubicBezTo>
                        <a:pt x="96445" y="155258"/>
                        <a:pt x="93588" y="152400"/>
                        <a:pt x="92635" y="150495"/>
                      </a:cubicBezTo>
                      <a:cubicBezTo>
                        <a:pt x="82158" y="136208"/>
                        <a:pt x="74538" y="121920"/>
                        <a:pt x="71680" y="104775"/>
                      </a:cubicBezTo>
                      <a:cubicBezTo>
                        <a:pt x="66918" y="118110"/>
                        <a:pt x="61203" y="132398"/>
                        <a:pt x="56440" y="145733"/>
                      </a:cubicBezTo>
                      <a:cubicBezTo>
                        <a:pt x="54535" y="150495"/>
                        <a:pt x="50725" y="156210"/>
                        <a:pt x="45963" y="155258"/>
                      </a:cubicBezTo>
                      <a:cubicBezTo>
                        <a:pt x="41200" y="154305"/>
                        <a:pt x="40248" y="146685"/>
                        <a:pt x="42153" y="141923"/>
                      </a:cubicBezTo>
                      <a:cubicBezTo>
                        <a:pt x="45010" y="125730"/>
                        <a:pt x="49773" y="108585"/>
                        <a:pt x="57393" y="94298"/>
                      </a:cubicBezTo>
                      <a:cubicBezTo>
                        <a:pt x="38343" y="96203"/>
                        <a:pt x="19293" y="97155"/>
                        <a:pt x="243" y="95250"/>
                      </a:cubicBezTo>
                      <a:cubicBezTo>
                        <a:pt x="-710" y="91440"/>
                        <a:pt x="1195" y="88583"/>
                        <a:pt x="5005" y="86678"/>
                      </a:cubicBezTo>
                      <a:cubicBezTo>
                        <a:pt x="7863" y="84773"/>
                        <a:pt x="11673" y="83820"/>
                        <a:pt x="14530" y="83820"/>
                      </a:cubicBezTo>
                      <a:cubicBezTo>
                        <a:pt x="28818" y="80963"/>
                        <a:pt x="43105" y="80010"/>
                        <a:pt x="57393" y="77153"/>
                      </a:cubicBezTo>
                      <a:cubicBezTo>
                        <a:pt x="51678" y="54292"/>
                        <a:pt x="49773" y="31433"/>
                        <a:pt x="49773" y="8573"/>
                      </a:cubicBezTo>
                      <a:cubicBezTo>
                        <a:pt x="49773" y="4763"/>
                        <a:pt x="50725" y="0"/>
                        <a:pt x="54535" y="0"/>
                      </a:cubicBezTo>
                      <a:cubicBezTo>
                        <a:pt x="57393" y="0"/>
                        <a:pt x="60250" y="2858"/>
                        <a:pt x="61203" y="5715"/>
                      </a:cubicBezTo>
                      <a:cubicBezTo>
                        <a:pt x="69775" y="25717"/>
                        <a:pt x="76443" y="45720"/>
                        <a:pt x="82158" y="65723"/>
                      </a:cubicBezTo>
                      <a:cubicBezTo>
                        <a:pt x="88825" y="51435"/>
                        <a:pt x="102160" y="40005"/>
                        <a:pt x="117400" y="33338"/>
                      </a:cubicBezTo>
                      <a:cubicBezTo>
                        <a:pt x="120258" y="32385"/>
                        <a:pt x="125020" y="31433"/>
                        <a:pt x="126925" y="34290"/>
                      </a:cubicBezTo>
                      <a:cubicBezTo>
                        <a:pt x="128830" y="37148"/>
                        <a:pt x="126925" y="40958"/>
                        <a:pt x="125020" y="43815"/>
                      </a:cubicBezTo>
                      <a:cubicBezTo>
                        <a:pt x="112638" y="56198"/>
                        <a:pt x="107875" y="68580"/>
                        <a:pt x="98350" y="80963"/>
                      </a:cubicBezTo>
                      <a:close/>
                    </a:path>
                  </a:pathLst>
                </a:custGeom>
                <a:solidFill>
                  <a:srgbClr val="FFDF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2244" name="图形 2"/>
                <p:cNvGrpSpPr/>
                <p:nvPr/>
              </p:nvGrpSpPr>
              <p:grpSpPr>
                <a:xfrm>
                  <a:off x="3790950" y="3329792"/>
                  <a:ext cx="143827" cy="161119"/>
                  <a:chOff x="3790950" y="3329792"/>
                  <a:chExt cx="143827" cy="161119"/>
                </a:xfrm>
              </p:grpSpPr>
              <p:grpSp>
                <p:nvGrpSpPr>
                  <p:cNvPr id="2245" name="图形 2"/>
                  <p:cNvGrpSpPr/>
                  <p:nvPr/>
                </p:nvGrpSpPr>
                <p:grpSpPr>
                  <a:xfrm>
                    <a:off x="3883871" y="3467099"/>
                    <a:ext cx="11324" cy="11429"/>
                    <a:chOff x="3883871" y="3467099"/>
                    <a:chExt cx="11324" cy="11429"/>
                  </a:xfrm>
                  <a:solidFill>
                    <a:srgbClr val="FFDF5A"/>
                  </a:solidFill>
                </p:grpSpPr>
                <p:sp>
                  <p:nvSpPr>
                    <p:cNvPr id="2246" name="任意多边形: 形状 2129"/>
                    <p:cNvSpPr/>
                    <p:nvPr/>
                  </p:nvSpPr>
                  <p:spPr>
                    <a:xfrm>
                      <a:off x="3893819" y="346709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47" name="任意多边形: 形状 2130"/>
                    <p:cNvSpPr/>
                    <p:nvPr/>
                  </p:nvSpPr>
                  <p:spPr>
                    <a:xfrm>
                      <a:off x="3886729" y="3469004"/>
                      <a:ext cx="8466" cy="9525"/>
                    </a:xfrm>
                    <a:custGeom>
                      <a:avLst/>
                      <a:gdLst>
                        <a:gd name="connsiteX0" fmla="*/ 1376 w 8466"/>
                        <a:gd name="connsiteY0" fmla="*/ 9525 h 9525"/>
                        <a:gd name="connsiteX1" fmla="*/ 1376 w 8466"/>
                        <a:gd name="connsiteY1" fmla="*/ 9525 h 9525"/>
                        <a:gd name="connsiteX2" fmla="*/ 1376 w 8466"/>
                        <a:gd name="connsiteY2" fmla="*/ 9525 h 9525"/>
                        <a:gd name="connsiteX3" fmla="*/ 423 w 8466"/>
                        <a:gd name="connsiteY3" fmla="*/ 8573 h 9525"/>
                        <a:gd name="connsiteX4" fmla="*/ 1376 w 8466"/>
                        <a:gd name="connsiteY4" fmla="*/ 8573 h 9525"/>
                        <a:gd name="connsiteX5" fmla="*/ 1376 w 8466"/>
                        <a:gd name="connsiteY5" fmla="*/ 8573 h 9525"/>
                        <a:gd name="connsiteX6" fmla="*/ 1376 w 8466"/>
                        <a:gd name="connsiteY6" fmla="*/ 8573 h 9525"/>
                        <a:gd name="connsiteX7" fmla="*/ 1376 w 8466"/>
                        <a:gd name="connsiteY7" fmla="*/ 8573 h 9525"/>
                        <a:gd name="connsiteX8" fmla="*/ 1376 w 8466"/>
                        <a:gd name="connsiteY8" fmla="*/ 8573 h 9525"/>
                        <a:gd name="connsiteX9" fmla="*/ 1376 w 8466"/>
                        <a:gd name="connsiteY9" fmla="*/ 8573 h 9525"/>
                        <a:gd name="connsiteX10" fmla="*/ 1376 w 8466"/>
                        <a:gd name="connsiteY10" fmla="*/ 8573 h 9525"/>
                        <a:gd name="connsiteX11" fmla="*/ 1376 w 8466"/>
                        <a:gd name="connsiteY11" fmla="*/ 8573 h 9525"/>
                        <a:gd name="connsiteX12" fmla="*/ 1376 w 8466"/>
                        <a:gd name="connsiteY12" fmla="*/ 8573 h 9525"/>
                        <a:gd name="connsiteX13" fmla="*/ 1376 w 8466"/>
                        <a:gd name="connsiteY13" fmla="*/ 8573 h 9525"/>
                        <a:gd name="connsiteX14" fmla="*/ 1376 w 8466"/>
                        <a:gd name="connsiteY14" fmla="*/ 8573 h 9525"/>
                        <a:gd name="connsiteX15" fmla="*/ 2328 w 8466"/>
                        <a:gd name="connsiteY15" fmla="*/ 8573 h 9525"/>
                        <a:gd name="connsiteX16" fmla="*/ 2328 w 8466"/>
                        <a:gd name="connsiteY16" fmla="*/ 8573 h 9525"/>
                        <a:gd name="connsiteX17" fmla="*/ 1376 w 8466"/>
                        <a:gd name="connsiteY17" fmla="*/ 8573 h 9525"/>
                        <a:gd name="connsiteX18" fmla="*/ 1376 w 8466"/>
                        <a:gd name="connsiteY18" fmla="*/ 8573 h 9525"/>
                        <a:gd name="connsiteX19" fmla="*/ 1376 w 8466"/>
                        <a:gd name="connsiteY19" fmla="*/ 8573 h 9525"/>
                        <a:gd name="connsiteX20" fmla="*/ 1376 w 8466"/>
                        <a:gd name="connsiteY20" fmla="*/ 8573 h 9525"/>
                        <a:gd name="connsiteX21" fmla="*/ 1376 w 8466"/>
                        <a:gd name="connsiteY21" fmla="*/ 8573 h 9525"/>
                        <a:gd name="connsiteX22" fmla="*/ 423 w 8466"/>
                        <a:gd name="connsiteY22" fmla="*/ 8573 h 9525"/>
                        <a:gd name="connsiteX23" fmla="*/ 423 w 8466"/>
                        <a:gd name="connsiteY23" fmla="*/ 8573 h 9525"/>
                        <a:gd name="connsiteX24" fmla="*/ 1376 w 8466"/>
                        <a:gd name="connsiteY24" fmla="*/ 8573 h 9525"/>
                        <a:gd name="connsiteX25" fmla="*/ 1376 w 8466"/>
                        <a:gd name="connsiteY25" fmla="*/ 8573 h 9525"/>
                        <a:gd name="connsiteX26" fmla="*/ 423 w 8466"/>
                        <a:gd name="connsiteY26" fmla="*/ 8573 h 9525"/>
                        <a:gd name="connsiteX27" fmla="*/ 423 w 8466"/>
                        <a:gd name="connsiteY27" fmla="*/ 8573 h 9525"/>
                        <a:gd name="connsiteX28" fmla="*/ 1376 w 8466"/>
                        <a:gd name="connsiteY28" fmla="*/ 8573 h 9525"/>
                        <a:gd name="connsiteX29" fmla="*/ 2328 w 8466"/>
                        <a:gd name="connsiteY29" fmla="*/ 8573 h 9525"/>
                        <a:gd name="connsiteX30" fmla="*/ 2328 w 8466"/>
                        <a:gd name="connsiteY30" fmla="*/ 8573 h 9525"/>
                        <a:gd name="connsiteX31" fmla="*/ 1376 w 8466"/>
                        <a:gd name="connsiteY31" fmla="*/ 8573 h 9525"/>
                        <a:gd name="connsiteX32" fmla="*/ 1376 w 8466"/>
                        <a:gd name="connsiteY32" fmla="*/ 7620 h 9525"/>
                        <a:gd name="connsiteX33" fmla="*/ 1376 w 8466"/>
                        <a:gd name="connsiteY33" fmla="*/ 6667 h 9525"/>
                        <a:gd name="connsiteX34" fmla="*/ 1376 w 8466"/>
                        <a:gd name="connsiteY34" fmla="*/ 5715 h 9525"/>
                        <a:gd name="connsiteX35" fmla="*/ 1376 w 8466"/>
                        <a:gd name="connsiteY35" fmla="*/ 4763 h 9525"/>
                        <a:gd name="connsiteX36" fmla="*/ 1376 w 8466"/>
                        <a:gd name="connsiteY36" fmla="*/ 4763 h 9525"/>
                        <a:gd name="connsiteX37" fmla="*/ 1376 w 8466"/>
                        <a:gd name="connsiteY37" fmla="*/ 4763 h 9525"/>
                        <a:gd name="connsiteX38" fmla="*/ 1376 w 8466"/>
                        <a:gd name="connsiteY38" fmla="*/ 4763 h 9525"/>
                        <a:gd name="connsiteX39" fmla="*/ 1376 w 8466"/>
                        <a:gd name="connsiteY39" fmla="*/ 4763 h 9525"/>
                        <a:gd name="connsiteX40" fmla="*/ 1376 w 8466"/>
                        <a:gd name="connsiteY40" fmla="*/ 4763 h 9525"/>
                        <a:gd name="connsiteX41" fmla="*/ 1376 w 8466"/>
                        <a:gd name="connsiteY41" fmla="*/ 4763 h 9525"/>
                        <a:gd name="connsiteX42" fmla="*/ 1376 w 8466"/>
                        <a:gd name="connsiteY42" fmla="*/ 4763 h 9525"/>
                        <a:gd name="connsiteX43" fmla="*/ 1376 w 8466"/>
                        <a:gd name="connsiteY43" fmla="*/ 4763 h 9525"/>
                        <a:gd name="connsiteX44" fmla="*/ 423 w 8466"/>
                        <a:gd name="connsiteY44" fmla="*/ 4763 h 9525"/>
                        <a:gd name="connsiteX45" fmla="*/ 423 w 8466"/>
                        <a:gd name="connsiteY45" fmla="*/ 4763 h 9525"/>
                        <a:gd name="connsiteX46" fmla="*/ 1376 w 8466"/>
                        <a:gd name="connsiteY46" fmla="*/ 4763 h 9525"/>
                        <a:gd name="connsiteX47" fmla="*/ 8043 w 8466"/>
                        <a:gd name="connsiteY47" fmla="*/ 2858 h 9525"/>
                        <a:gd name="connsiteX48" fmla="*/ 8043 w 8466"/>
                        <a:gd name="connsiteY48" fmla="*/ 2858 h 9525"/>
                        <a:gd name="connsiteX49" fmla="*/ 8043 w 8466"/>
                        <a:gd name="connsiteY49" fmla="*/ 2858 h 9525"/>
                        <a:gd name="connsiteX50" fmla="*/ 8043 w 8466"/>
                        <a:gd name="connsiteY50" fmla="*/ 2858 h 9525"/>
                        <a:gd name="connsiteX51" fmla="*/ 8043 w 8466"/>
                        <a:gd name="connsiteY51" fmla="*/ 2858 h 9525"/>
                        <a:gd name="connsiteX52" fmla="*/ 8043 w 8466"/>
                        <a:gd name="connsiteY52" fmla="*/ 2858 h 9525"/>
                        <a:gd name="connsiteX53" fmla="*/ 8043 w 8466"/>
                        <a:gd name="connsiteY53" fmla="*/ 2858 h 9525"/>
                        <a:gd name="connsiteX54" fmla="*/ 6138 w 8466"/>
                        <a:gd name="connsiteY54" fmla="*/ 3810 h 9525"/>
                        <a:gd name="connsiteX55" fmla="*/ 5186 w 8466"/>
                        <a:gd name="connsiteY55" fmla="*/ 3810 h 9525"/>
                        <a:gd name="connsiteX56" fmla="*/ 5186 w 8466"/>
                        <a:gd name="connsiteY56" fmla="*/ 3810 h 9525"/>
                        <a:gd name="connsiteX57" fmla="*/ 7091 w 8466"/>
                        <a:gd name="connsiteY57" fmla="*/ 3810 h 9525"/>
                        <a:gd name="connsiteX58" fmla="*/ 7091 w 8466"/>
                        <a:gd name="connsiteY58" fmla="*/ 4763 h 9525"/>
                        <a:gd name="connsiteX59" fmla="*/ 7091 w 8466"/>
                        <a:gd name="connsiteY59" fmla="*/ 4763 h 9525"/>
                        <a:gd name="connsiteX60" fmla="*/ 7091 w 8466"/>
                        <a:gd name="connsiteY60" fmla="*/ 4763 h 9525"/>
                        <a:gd name="connsiteX61" fmla="*/ 8043 w 8466"/>
                        <a:gd name="connsiteY61" fmla="*/ 4763 h 9525"/>
                        <a:gd name="connsiteX62" fmla="*/ 8043 w 8466"/>
                        <a:gd name="connsiteY62" fmla="*/ 5715 h 9525"/>
                        <a:gd name="connsiteX63" fmla="*/ 8043 w 8466"/>
                        <a:gd name="connsiteY63" fmla="*/ 6667 h 9525"/>
                        <a:gd name="connsiteX64" fmla="*/ 7091 w 8466"/>
                        <a:gd name="connsiteY64" fmla="*/ 6667 h 9525"/>
                        <a:gd name="connsiteX65" fmla="*/ 8043 w 8466"/>
                        <a:gd name="connsiteY65" fmla="*/ 6667 h 9525"/>
                        <a:gd name="connsiteX66" fmla="*/ 7091 w 8466"/>
                        <a:gd name="connsiteY66" fmla="*/ 6667 h 9525"/>
                        <a:gd name="connsiteX67" fmla="*/ 6138 w 8466"/>
                        <a:gd name="connsiteY67" fmla="*/ 6667 h 9525"/>
                        <a:gd name="connsiteX68" fmla="*/ 7091 w 8466"/>
                        <a:gd name="connsiteY68" fmla="*/ 6667 h 9525"/>
                        <a:gd name="connsiteX69" fmla="*/ 8043 w 8466"/>
                        <a:gd name="connsiteY69" fmla="*/ 6667 h 9525"/>
                        <a:gd name="connsiteX70" fmla="*/ 8043 w 8466"/>
                        <a:gd name="connsiteY70" fmla="*/ 6667 h 9525"/>
                        <a:gd name="connsiteX71" fmla="*/ 8043 w 8466"/>
                        <a:gd name="connsiteY71" fmla="*/ 6667 h 9525"/>
                        <a:gd name="connsiteX72" fmla="*/ 8043 w 8466"/>
                        <a:gd name="connsiteY72" fmla="*/ 6667 h 9525"/>
                        <a:gd name="connsiteX73" fmla="*/ 7091 w 8466"/>
                        <a:gd name="connsiteY73" fmla="*/ 6667 h 9525"/>
                        <a:gd name="connsiteX74" fmla="*/ 8043 w 8466"/>
                        <a:gd name="connsiteY74" fmla="*/ 6667 h 9525"/>
                        <a:gd name="connsiteX75" fmla="*/ 8043 w 8466"/>
                        <a:gd name="connsiteY75" fmla="*/ 6667 h 9525"/>
                        <a:gd name="connsiteX76" fmla="*/ 7091 w 8466"/>
                        <a:gd name="connsiteY76" fmla="*/ 6667 h 9525"/>
                        <a:gd name="connsiteX77" fmla="*/ 6138 w 8466"/>
                        <a:gd name="connsiteY77" fmla="*/ 6667 h 9525"/>
                        <a:gd name="connsiteX78" fmla="*/ 6138 w 8466"/>
                        <a:gd name="connsiteY78" fmla="*/ 6667 h 9525"/>
                        <a:gd name="connsiteX79" fmla="*/ 7091 w 8466"/>
                        <a:gd name="connsiteY79" fmla="*/ 6667 h 9525"/>
                        <a:gd name="connsiteX80" fmla="*/ 7091 w 8466"/>
                        <a:gd name="connsiteY80" fmla="*/ 6667 h 9525"/>
                        <a:gd name="connsiteX81" fmla="*/ 7091 w 8466"/>
                        <a:gd name="connsiteY81" fmla="*/ 6667 h 9525"/>
                        <a:gd name="connsiteX82" fmla="*/ 6138 w 8466"/>
                        <a:gd name="connsiteY82" fmla="*/ 6667 h 9525"/>
                        <a:gd name="connsiteX83" fmla="*/ 6138 w 8466"/>
                        <a:gd name="connsiteY83" fmla="*/ 6667 h 9525"/>
                        <a:gd name="connsiteX84" fmla="*/ 6138 w 8466"/>
                        <a:gd name="connsiteY84" fmla="*/ 6667 h 9525"/>
                        <a:gd name="connsiteX85" fmla="*/ 6138 w 8466"/>
                        <a:gd name="connsiteY85" fmla="*/ 6667 h 9525"/>
                        <a:gd name="connsiteX86" fmla="*/ 7091 w 8466"/>
                        <a:gd name="connsiteY86" fmla="*/ 6667 h 9525"/>
                        <a:gd name="connsiteX87" fmla="*/ 7091 w 8466"/>
                        <a:gd name="connsiteY87" fmla="*/ 6667 h 9525"/>
                        <a:gd name="connsiteX88" fmla="*/ 7091 w 8466"/>
                        <a:gd name="connsiteY88" fmla="*/ 7620 h 9525"/>
                        <a:gd name="connsiteX89" fmla="*/ 7091 w 8466"/>
                        <a:gd name="connsiteY89" fmla="*/ 8573 h 9525"/>
                        <a:gd name="connsiteX90" fmla="*/ 7091 w 8466"/>
                        <a:gd name="connsiteY90" fmla="*/ 8573 h 9525"/>
                        <a:gd name="connsiteX91" fmla="*/ 7091 w 8466"/>
                        <a:gd name="connsiteY91" fmla="*/ 8573 h 9525"/>
                        <a:gd name="connsiteX92" fmla="*/ 7091 w 8466"/>
                        <a:gd name="connsiteY92" fmla="*/ 8573 h 9525"/>
                        <a:gd name="connsiteX93" fmla="*/ 1376 w 8466"/>
                        <a:gd name="connsiteY93" fmla="*/ 9525 h 9525"/>
                        <a:gd name="connsiteX94" fmla="*/ 2328 w 8466"/>
                        <a:gd name="connsiteY94" fmla="*/ 0 h 9525"/>
                        <a:gd name="connsiteX95" fmla="*/ 2328 w 8466"/>
                        <a:gd name="connsiteY95" fmla="*/ 0 h 9525"/>
                        <a:gd name="connsiteX96" fmla="*/ 2328 w 8466"/>
                        <a:gd name="connsiteY96" fmla="*/ 0 h 9525"/>
                        <a:gd name="connsiteX97" fmla="*/ 2328 w 8466"/>
                        <a:gd name="connsiteY97" fmla="*/ 0 h 9525"/>
                        <a:gd name="connsiteX98" fmla="*/ 2328 w 8466"/>
                        <a:gd name="connsiteY98" fmla="*/ 0 h 9525"/>
                        <a:gd name="connsiteX99" fmla="*/ 3281 w 8466"/>
                        <a:gd name="connsiteY99" fmla="*/ 1905 h 9525"/>
                        <a:gd name="connsiteX100" fmla="*/ 3281 w 8466"/>
                        <a:gd name="connsiteY100" fmla="*/ 1905 h 9525"/>
                        <a:gd name="connsiteX101" fmla="*/ 3281 w 8466"/>
                        <a:gd name="connsiteY101" fmla="*/ 1905 h 9525"/>
                        <a:gd name="connsiteX102" fmla="*/ 3281 w 8466"/>
                        <a:gd name="connsiteY102" fmla="*/ 1905 h 9525"/>
                        <a:gd name="connsiteX103" fmla="*/ 3281 w 8466"/>
                        <a:gd name="connsiteY103" fmla="*/ 1905 h 9525"/>
                        <a:gd name="connsiteX104" fmla="*/ 3281 w 8466"/>
                        <a:gd name="connsiteY104" fmla="*/ 8573 h 9525"/>
                        <a:gd name="connsiteX105" fmla="*/ 3281 w 8466"/>
                        <a:gd name="connsiteY105" fmla="*/ 8573 h 9525"/>
                        <a:gd name="connsiteX106" fmla="*/ 3281 w 8466"/>
                        <a:gd name="connsiteY106" fmla="*/ 8573 h 9525"/>
                        <a:gd name="connsiteX107" fmla="*/ 2328 w 8466"/>
                        <a:gd name="connsiteY107" fmla="*/ 8573 h 9525"/>
                        <a:gd name="connsiteX108" fmla="*/ 3281 w 8466"/>
                        <a:gd name="connsiteY108" fmla="*/ 8573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8466" h="9525">
                          <a:moveTo>
                            <a:pt x="1376" y="9525"/>
                          </a:moveTo>
                          <a:cubicBezTo>
                            <a:pt x="1376" y="9525"/>
                            <a:pt x="1376" y="9525"/>
                            <a:pt x="1376" y="9525"/>
                          </a:cubicBezTo>
                          <a:cubicBezTo>
                            <a:pt x="1376" y="9525"/>
                            <a:pt x="423" y="9525"/>
                            <a:pt x="1376" y="9525"/>
                          </a:cubicBezTo>
                          <a:cubicBezTo>
                            <a:pt x="1376" y="8573"/>
                            <a:pt x="423" y="8573"/>
                            <a:pt x="423" y="8573"/>
                          </a:cubicBezTo>
                          <a:cubicBezTo>
                            <a:pt x="423" y="8573"/>
                            <a:pt x="423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1376" y="8573"/>
                          </a:cubicBezTo>
                          <a:cubicBezTo>
                            <a:pt x="423" y="8573"/>
                            <a:pt x="423" y="8573"/>
                            <a:pt x="1376" y="8573"/>
                          </a:cubicBezTo>
                          <a:cubicBezTo>
                            <a:pt x="2328" y="8573"/>
                            <a:pt x="2328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1376" y="8573"/>
                          </a:cubicBezTo>
                          <a:cubicBezTo>
                            <a:pt x="2328" y="8573"/>
                            <a:pt x="2328" y="8573"/>
                            <a:pt x="1376" y="8573"/>
                          </a:cubicBezTo>
                          <a:cubicBezTo>
                            <a:pt x="423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2328" y="8573"/>
                            <a:pt x="2328" y="8573"/>
                          </a:cubicBezTo>
                          <a:cubicBezTo>
                            <a:pt x="2328" y="8573"/>
                            <a:pt x="2328" y="8573"/>
                            <a:pt x="2328" y="8573"/>
                          </a:cubicBezTo>
                          <a:cubicBezTo>
                            <a:pt x="423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1376" y="8573"/>
                          </a:cubicBezTo>
                          <a:cubicBezTo>
                            <a:pt x="2328" y="8573"/>
                            <a:pt x="2328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423" y="8573"/>
                          </a:cubicBezTo>
                          <a:cubicBezTo>
                            <a:pt x="423" y="8573"/>
                            <a:pt x="-529" y="8573"/>
                            <a:pt x="423" y="8573"/>
                          </a:cubicBezTo>
                          <a:cubicBezTo>
                            <a:pt x="423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423" y="8573"/>
                            <a:pt x="423" y="8573"/>
                          </a:cubicBezTo>
                          <a:cubicBezTo>
                            <a:pt x="423" y="8573"/>
                            <a:pt x="423" y="8573"/>
                            <a:pt x="423" y="8573"/>
                          </a:cubicBezTo>
                          <a:cubicBezTo>
                            <a:pt x="423" y="8573"/>
                            <a:pt x="-529" y="8573"/>
                            <a:pt x="1376" y="8573"/>
                          </a:cubicBezTo>
                          <a:cubicBezTo>
                            <a:pt x="1376" y="8573"/>
                            <a:pt x="2328" y="8573"/>
                            <a:pt x="2328" y="8573"/>
                          </a:cubicBezTo>
                          <a:cubicBezTo>
                            <a:pt x="2328" y="8573"/>
                            <a:pt x="2328" y="8573"/>
                            <a:pt x="2328" y="8573"/>
                          </a:cubicBezTo>
                          <a:cubicBezTo>
                            <a:pt x="1376" y="8573"/>
                            <a:pt x="1376" y="8573"/>
                            <a:pt x="1376" y="8573"/>
                          </a:cubicBezTo>
                          <a:cubicBezTo>
                            <a:pt x="1376" y="8573"/>
                            <a:pt x="1376" y="7620"/>
                            <a:pt x="1376" y="7620"/>
                          </a:cubicBezTo>
                          <a:cubicBezTo>
                            <a:pt x="1376" y="7620"/>
                            <a:pt x="1376" y="7620"/>
                            <a:pt x="1376" y="6667"/>
                          </a:cubicBezTo>
                          <a:cubicBezTo>
                            <a:pt x="1376" y="6667"/>
                            <a:pt x="1376" y="6667"/>
                            <a:pt x="1376" y="5715"/>
                          </a:cubicBezTo>
                          <a:cubicBezTo>
                            <a:pt x="1376" y="5715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423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2328" y="4763"/>
                            <a:pt x="1376" y="4763"/>
                          </a:cubicBezTo>
                          <a:cubicBezTo>
                            <a:pt x="423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1376" y="4763"/>
                            <a:pt x="1376" y="4763"/>
                            <a:pt x="1376" y="4763"/>
                          </a:cubicBezTo>
                          <a:cubicBezTo>
                            <a:pt x="423" y="4763"/>
                            <a:pt x="423" y="4763"/>
                            <a:pt x="423" y="4763"/>
                          </a:cubicBezTo>
                          <a:lnTo>
                            <a:pt x="423" y="4763"/>
                          </a:lnTo>
                          <a:cubicBezTo>
                            <a:pt x="423" y="4763"/>
                            <a:pt x="1376" y="4763"/>
                            <a:pt x="1376" y="4763"/>
                          </a:cubicBezTo>
                          <a:cubicBezTo>
                            <a:pt x="4233" y="3810"/>
                            <a:pt x="5186" y="3810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8043" y="2858"/>
                            <a:pt x="8043" y="2858"/>
                          </a:cubicBezTo>
                          <a:cubicBezTo>
                            <a:pt x="8043" y="2858"/>
                            <a:pt x="7091" y="2858"/>
                            <a:pt x="6138" y="3810"/>
                          </a:cubicBezTo>
                          <a:cubicBezTo>
                            <a:pt x="6138" y="3810"/>
                            <a:pt x="6138" y="3810"/>
                            <a:pt x="5186" y="3810"/>
                          </a:cubicBezTo>
                          <a:cubicBezTo>
                            <a:pt x="5186" y="3810"/>
                            <a:pt x="5186" y="3810"/>
                            <a:pt x="5186" y="3810"/>
                          </a:cubicBezTo>
                          <a:cubicBezTo>
                            <a:pt x="7091" y="2858"/>
                            <a:pt x="7091" y="3810"/>
                            <a:pt x="7091" y="3810"/>
                          </a:cubicBezTo>
                          <a:cubicBezTo>
                            <a:pt x="7091" y="3810"/>
                            <a:pt x="7091" y="3810"/>
                            <a:pt x="7091" y="4763"/>
                          </a:cubicBezTo>
                          <a:cubicBezTo>
                            <a:pt x="7091" y="4763"/>
                            <a:pt x="7091" y="4763"/>
                            <a:pt x="7091" y="4763"/>
                          </a:cubicBezTo>
                          <a:cubicBezTo>
                            <a:pt x="7091" y="4763"/>
                            <a:pt x="7091" y="4763"/>
                            <a:pt x="7091" y="4763"/>
                          </a:cubicBezTo>
                          <a:cubicBezTo>
                            <a:pt x="7091" y="4763"/>
                            <a:pt x="7091" y="4763"/>
                            <a:pt x="8043" y="4763"/>
                          </a:cubicBezTo>
                          <a:cubicBezTo>
                            <a:pt x="8043" y="4763"/>
                            <a:pt x="8043" y="4763"/>
                            <a:pt x="8043" y="5715"/>
                          </a:cubicBezTo>
                          <a:cubicBezTo>
                            <a:pt x="8043" y="5715"/>
                            <a:pt x="8043" y="5715"/>
                            <a:pt x="8043" y="6667"/>
                          </a:cubicBezTo>
                          <a:cubicBezTo>
                            <a:pt x="8043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8043" y="6667"/>
                            <a:pt x="7091" y="6667"/>
                          </a:cubicBezTo>
                          <a:cubicBezTo>
                            <a:pt x="7091" y="6667"/>
                            <a:pt x="6138" y="6667"/>
                            <a:pt x="6138" y="6667"/>
                          </a:cubicBezTo>
                          <a:cubicBezTo>
                            <a:pt x="6138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8043" y="6667"/>
                            <a:pt x="8043" y="6667"/>
                          </a:cubicBezTo>
                          <a:cubicBezTo>
                            <a:pt x="8043" y="6667"/>
                            <a:pt x="8996" y="6667"/>
                            <a:pt x="8043" y="6667"/>
                          </a:cubicBezTo>
                          <a:cubicBezTo>
                            <a:pt x="8043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6667"/>
                            <a:pt x="6138" y="6667"/>
                          </a:cubicBezTo>
                          <a:cubicBezTo>
                            <a:pt x="6138" y="6667"/>
                            <a:pt x="6138" y="6667"/>
                            <a:pt x="6138" y="6667"/>
                          </a:cubicBezTo>
                          <a:cubicBezTo>
                            <a:pt x="7091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6667"/>
                            <a:pt x="6138" y="6667"/>
                          </a:cubicBezTo>
                          <a:cubicBezTo>
                            <a:pt x="6138" y="6667"/>
                            <a:pt x="6138" y="6667"/>
                            <a:pt x="6138" y="6667"/>
                          </a:cubicBezTo>
                          <a:cubicBezTo>
                            <a:pt x="7091" y="6667"/>
                            <a:pt x="6138" y="6667"/>
                            <a:pt x="6138" y="6667"/>
                          </a:cubicBezTo>
                          <a:cubicBezTo>
                            <a:pt x="5186" y="6667"/>
                            <a:pt x="6138" y="6667"/>
                            <a:pt x="6138" y="6667"/>
                          </a:cubicBezTo>
                          <a:cubicBezTo>
                            <a:pt x="7091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6667"/>
                            <a:pt x="7091" y="6667"/>
                          </a:cubicBezTo>
                          <a:cubicBezTo>
                            <a:pt x="7091" y="6667"/>
                            <a:pt x="7091" y="7620"/>
                            <a:pt x="7091" y="7620"/>
                          </a:cubicBezTo>
                          <a:cubicBezTo>
                            <a:pt x="7091" y="7620"/>
                            <a:pt x="7091" y="7620"/>
                            <a:pt x="7091" y="8573"/>
                          </a:cubicBezTo>
                          <a:cubicBezTo>
                            <a:pt x="7091" y="8573"/>
                            <a:pt x="7091" y="8573"/>
                            <a:pt x="7091" y="8573"/>
                          </a:cubicBezTo>
                          <a:cubicBezTo>
                            <a:pt x="7091" y="8573"/>
                            <a:pt x="7091" y="8573"/>
                            <a:pt x="7091" y="8573"/>
                          </a:cubicBezTo>
                          <a:lnTo>
                            <a:pt x="7091" y="8573"/>
                          </a:lnTo>
                          <a:lnTo>
                            <a:pt x="1376" y="9525"/>
                          </a:lnTo>
                          <a:close/>
                          <a:moveTo>
                            <a:pt x="2328" y="0"/>
                          </a:moveTo>
                          <a:cubicBezTo>
                            <a:pt x="2328" y="0"/>
                            <a:pt x="3281" y="0"/>
                            <a:pt x="2328" y="0"/>
                          </a:cubicBezTo>
                          <a:cubicBezTo>
                            <a:pt x="3281" y="0"/>
                            <a:pt x="3281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ubicBezTo>
                            <a:pt x="2328" y="0"/>
                            <a:pt x="2328" y="0"/>
                            <a:pt x="2328" y="0"/>
                          </a:cubicBezTo>
                          <a:close/>
                          <a:moveTo>
                            <a:pt x="3281" y="1905"/>
                          </a:moveTo>
                          <a:cubicBezTo>
                            <a:pt x="3281" y="1905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3281" y="1905"/>
                            <a:pt x="3281" y="1905"/>
                          </a:cubicBezTo>
                          <a:cubicBezTo>
                            <a:pt x="3281" y="1905"/>
                            <a:pt x="2328" y="1905"/>
                            <a:pt x="3281" y="1905"/>
                          </a:cubicBezTo>
                          <a:cubicBezTo>
                            <a:pt x="2328" y="1905"/>
                            <a:pt x="2328" y="1905"/>
                            <a:pt x="3281" y="1905"/>
                          </a:cubicBezTo>
                          <a:close/>
                          <a:moveTo>
                            <a:pt x="3281" y="8573"/>
                          </a:moveTo>
                          <a:cubicBezTo>
                            <a:pt x="3281" y="8573"/>
                            <a:pt x="3281" y="8573"/>
                            <a:pt x="3281" y="8573"/>
                          </a:cubicBezTo>
                          <a:cubicBezTo>
                            <a:pt x="3281" y="8573"/>
                            <a:pt x="2328" y="8573"/>
                            <a:pt x="3281" y="8573"/>
                          </a:cubicBezTo>
                          <a:cubicBezTo>
                            <a:pt x="2328" y="8573"/>
                            <a:pt x="2328" y="8573"/>
                            <a:pt x="2328" y="8573"/>
                          </a:cubicBezTo>
                          <a:cubicBezTo>
                            <a:pt x="2328" y="8573"/>
                            <a:pt x="2328" y="8573"/>
                            <a:pt x="3281" y="857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48" name="任意多边形: 形状 2131"/>
                    <p:cNvSpPr/>
                    <p:nvPr/>
                  </p:nvSpPr>
                  <p:spPr>
                    <a:xfrm>
                      <a:off x="3885247" y="34699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49" name="任意多边形: 形状 2132"/>
                    <p:cNvSpPr/>
                    <p:nvPr/>
                  </p:nvSpPr>
                  <p:spPr>
                    <a:xfrm>
                      <a:off x="3883871" y="3468052"/>
                      <a:ext cx="9948" cy="1904"/>
                    </a:xfrm>
                    <a:custGeom>
                      <a:avLst/>
                      <a:gdLst>
                        <a:gd name="connsiteX0" fmla="*/ 3281 w 9948"/>
                        <a:gd name="connsiteY0" fmla="*/ 1905 h 1904"/>
                        <a:gd name="connsiteX1" fmla="*/ 9948 w 9948"/>
                        <a:gd name="connsiteY1" fmla="*/ 0 h 1904"/>
                        <a:gd name="connsiteX2" fmla="*/ 9948 w 9948"/>
                        <a:gd name="connsiteY2" fmla="*/ 0 h 1904"/>
                        <a:gd name="connsiteX3" fmla="*/ 9948 w 9948"/>
                        <a:gd name="connsiteY3" fmla="*/ 0 h 1904"/>
                        <a:gd name="connsiteX4" fmla="*/ 9948 w 9948"/>
                        <a:gd name="connsiteY4" fmla="*/ 0 h 1904"/>
                        <a:gd name="connsiteX5" fmla="*/ 9948 w 9948"/>
                        <a:gd name="connsiteY5" fmla="*/ 0 h 1904"/>
                        <a:gd name="connsiteX6" fmla="*/ 9948 w 9948"/>
                        <a:gd name="connsiteY6" fmla="*/ 0 h 1904"/>
                        <a:gd name="connsiteX7" fmla="*/ 9948 w 9948"/>
                        <a:gd name="connsiteY7" fmla="*/ 0 h 1904"/>
                        <a:gd name="connsiteX8" fmla="*/ 8996 w 9948"/>
                        <a:gd name="connsiteY8" fmla="*/ 0 h 1904"/>
                        <a:gd name="connsiteX9" fmla="*/ 8996 w 9948"/>
                        <a:gd name="connsiteY9" fmla="*/ 0 h 1904"/>
                        <a:gd name="connsiteX10" fmla="*/ 8996 w 9948"/>
                        <a:gd name="connsiteY10" fmla="*/ 0 h 1904"/>
                        <a:gd name="connsiteX11" fmla="*/ 8996 w 9948"/>
                        <a:gd name="connsiteY11" fmla="*/ 0 h 1904"/>
                        <a:gd name="connsiteX12" fmla="*/ 423 w 9948"/>
                        <a:gd name="connsiteY12" fmla="*/ 1905 h 1904"/>
                        <a:gd name="connsiteX13" fmla="*/ 423 w 9948"/>
                        <a:gd name="connsiteY13" fmla="*/ 1905 h 1904"/>
                        <a:gd name="connsiteX14" fmla="*/ 423 w 9948"/>
                        <a:gd name="connsiteY14" fmla="*/ 1905 h 1904"/>
                        <a:gd name="connsiteX15" fmla="*/ 1376 w 9948"/>
                        <a:gd name="connsiteY15" fmla="*/ 1905 h 1904"/>
                        <a:gd name="connsiteX16" fmla="*/ 1376 w 9948"/>
                        <a:gd name="connsiteY16" fmla="*/ 1905 h 1904"/>
                        <a:gd name="connsiteX17" fmla="*/ 1376 w 9948"/>
                        <a:gd name="connsiteY17" fmla="*/ 1905 h 1904"/>
                        <a:gd name="connsiteX18" fmla="*/ 1376 w 9948"/>
                        <a:gd name="connsiteY18" fmla="*/ 1905 h 1904"/>
                        <a:gd name="connsiteX19" fmla="*/ 3281 w 9948"/>
                        <a:gd name="connsiteY19" fmla="*/ 1905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948" h="1904">
                          <a:moveTo>
                            <a:pt x="3281" y="1905"/>
                          </a:moveTo>
                          <a:cubicBezTo>
                            <a:pt x="6138" y="952"/>
                            <a:pt x="7091" y="952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9948" y="0"/>
                            <a:pt x="9948" y="0"/>
                          </a:cubicBezTo>
                          <a:cubicBezTo>
                            <a:pt x="9948" y="0"/>
                            <a:pt x="8996" y="0"/>
                            <a:pt x="8996" y="0"/>
                          </a:cubicBezTo>
                          <a:lnTo>
                            <a:pt x="8996" y="0"/>
                          </a:lnTo>
                          <a:lnTo>
                            <a:pt x="8996" y="0"/>
                          </a:lnTo>
                          <a:cubicBezTo>
                            <a:pt x="8996" y="0"/>
                            <a:pt x="8996" y="0"/>
                            <a:pt x="8996" y="0"/>
                          </a:cubicBezTo>
                          <a:lnTo>
                            <a:pt x="423" y="1905"/>
                          </a:lnTo>
                          <a:cubicBezTo>
                            <a:pt x="423" y="1905"/>
                            <a:pt x="423" y="1905"/>
                            <a:pt x="423" y="1905"/>
                          </a:cubicBezTo>
                          <a:cubicBezTo>
                            <a:pt x="423" y="1905"/>
                            <a:pt x="-529" y="1905"/>
                            <a:pt x="423" y="1905"/>
                          </a:cubicBezTo>
                          <a:cubicBezTo>
                            <a:pt x="423" y="1905"/>
                            <a:pt x="423" y="1905"/>
                            <a:pt x="1376" y="1905"/>
                          </a:cubicBezTo>
                          <a:lnTo>
                            <a:pt x="1376" y="1905"/>
                          </a:lnTo>
                          <a:cubicBezTo>
                            <a:pt x="1376" y="1905"/>
                            <a:pt x="1376" y="1905"/>
                            <a:pt x="1376" y="1905"/>
                          </a:cubicBezTo>
                          <a:lnTo>
                            <a:pt x="1376" y="1905"/>
                          </a:lnTo>
                          <a:cubicBezTo>
                            <a:pt x="2328" y="1905"/>
                            <a:pt x="3281" y="1905"/>
                            <a:pt x="3281" y="190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50" name="图形 2"/>
                  <p:cNvGrpSpPr/>
                  <p:nvPr/>
                </p:nvGrpSpPr>
                <p:grpSpPr>
                  <a:xfrm>
                    <a:off x="3826192" y="3454716"/>
                    <a:ext cx="12382" cy="24765"/>
                    <a:chOff x="3826192" y="3454716"/>
                    <a:chExt cx="12382" cy="24765"/>
                  </a:xfrm>
                  <a:solidFill>
                    <a:srgbClr val="FFDF5A"/>
                  </a:solidFill>
                </p:grpSpPr>
                <p:sp>
                  <p:nvSpPr>
                    <p:cNvPr id="2251" name="任意多边形: 形状 2134"/>
                    <p:cNvSpPr/>
                    <p:nvPr/>
                  </p:nvSpPr>
                  <p:spPr>
                    <a:xfrm>
                      <a:off x="3826192" y="347852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2" name="任意多边形: 形状 2135"/>
                    <p:cNvSpPr/>
                    <p:nvPr/>
                  </p:nvSpPr>
                  <p:spPr>
                    <a:xfrm>
                      <a:off x="3826192" y="3454716"/>
                      <a:ext cx="12382" cy="21907"/>
                    </a:xfrm>
                    <a:custGeom>
                      <a:avLst/>
                      <a:gdLst>
                        <a:gd name="connsiteX0" fmla="*/ 11430 w 12382"/>
                        <a:gd name="connsiteY0" fmla="*/ 4763 h 21907"/>
                        <a:gd name="connsiteX1" fmla="*/ 11430 w 12382"/>
                        <a:gd name="connsiteY1" fmla="*/ 4763 h 21907"/>
                        <a:gd name="connsiteX2" fmla="*/ 11430 w 12382"/>
                        <a:gd name="connsiteY2" fmla="*/ 5715 h 21907"/>
                        <a:gd name="connsiteX3" fmla="*/ 12383 w 12382"/>
                        <a:gd name="connsiteY3" fmla="*/ 6667 h 21907"/>
                        <a:gd name="connsiteX4" fmla="*/ 11430 w 12382"/>
                        <a:gd name="connsiteY4" fmla="*/ 6667 h 21907"/>
                        <a:gd name="connsiteX5" fmla="*/ 11430 w 12382"/>
                        <a:gd name="connsiteY5" fmla="*/ 6667 h 21907"/>
                        <a:gd name="connsiteX6" fmla="*/ 11430 w 12382"/>
                        <a:gd name="connsiteY6" fmla="*/ 6667 h 21907"/>
                        <a:gd name="connsiteX7" fmla="*/ 11430 w 12382"/>
                        <a:gd name="connsiteY7" fmla="*/ 6667 h 21907"/>
                        <a:gd name="connsiteX8" fmla="*/ 11430 w 12382"/>
                        <a:gd name="connsiteY8" fmla="*/ 7620 h 21907"/>
                        <a:gd name="connsiteX9" fmla="*/ 11430 w 12382"/>
                        <a:gd name="connsiteY9" fmla="*/ 8573 h 21907"/>
                        <a:gd name="connsiteX10" fmla="*/ 11430 w 12382"/>
                        <a:gd name="connsiteY10" fmla="*/ 8573 h 21907"/>
                        <a:gd name="connsiteX11" fmla="*/ 11430 w 12382"/>
                        <a:gd name="connsiteY11" fmla="*/ 8573 h 21907"/>
                        <a:gd name="connsiteX12" fmla="*/ 11430 w 12382"/>
                        <a:gd name="connsiteY12" fmla="*/ 8573 h 21907"/>
                        <a:gd name="connsiteX13" fmla="*/ 11430 w 12382"/>
                        <a:gd name="connsiteY13" fmla="*/ 9525 h 21907"/>
                        <a:gd name="connsiteX14" fmla="*/ 11430 w 12382"/>
                        <a:gd name="connsiteY14" fmla="*/ 10478 h 21907"/>
                        <a:gd name="connsiteX15" fmla="*/ 10478 w 12382"/>
                        <a:gd name="connsiteY15" fmla="*/ 10478 h 21907"/>
                        <a:gd name="connsiteX16" fmla="*/ 10478 w 12382"/>
                        <a:gd name="connsiteY16" fmla="*/ 10478 h 21907"/>
                        <a:gd name="connsiteX17" fmla="*/ 10478 w 12382"/>
                        <a:gd name="connsiteY17" fmla="*/ 11430 h 21907"/>
                        <a:gd name="connsiteX18" fmla="*/ 10478 w 12382"/>
                        <a:gd name="connsiteY18" fmla="*/ 12383 h 21907"/>
                        <a:gd name="connsiteX19" fmla="*/ 10478 w 12382"/>
                        <a:gd name="connsiteY19" fmla="*/ 12383 h 21907"/>
                        <a:gd name="connsiteX20" fmla="*/ 9525 w 12382"/>
                        <a:gd name="connsiteY20" fmla="*/ 12383 h 21907"/>
                        <a:gd name="connsiteX21" fmla="*/ 9525 w 12382"/>
                        <a:gd name="connsiteY21" fmla="*/ 12383 h 21907"/>
                        <a:gd name="connsiteX22" fmla="*/ 10478 w 12382"/>
                        <a:gd name="connsiteY22" fmla="*/ 12383 h 21907"/>
                        <a:gd name="connsiteX23" fmla="*/ 10478 w 12382"/>
                        <a:gd name="connsiteY23" fmla="*/ 12383 h 21907"/>
                        <a:gd name="connsiteX24" fmla="*/ 9525 w 12382"/>
                        <a:gd name="connsiteY24" fmla="*/ 12383 h 21907"/>
                        <a:gd name="connsiteX25" fmla="*/ 9525 w 12382"/>
                        <a:gd name="connsiteY25" fmla="*/ 12383 h 21907"/>
                        <a:gd name="connsiteX26" fmla="*/ 9525 w 12382"/>
                        <a:gd name="connsiteY26" fmla="*/ 13335 h 21907"/>
                        <a:gd name="connsiteX27" fmla="*/ 9525 w 12382"/>
                        <a:gd name="connsiteY27" fmla="*/ 13335 h 21907"/>
                        <a:gd name="connsiteX28" fmla="*/ 8573 w 12382"/>
                        <a:gd name="connsiteY28" fmla="*/ 13335 h 21907"/>
                        <a:gd name="connsiteX29" fmla="*/ 7620 w 12382"/>
                        <a:gd name="connsiteY29" fmla="*/ 13335 h 21907"/>
                        <a:gd name="connsiteX30" fmla="*/ 7620 w 12382"/>
                        <a:gd name="connsiteY30" fmla="*/ 13335 h 21907"/>
                        <a:gd name="connsiteX31" fmla="*/ 8573 w 12382"/>
                        <a:gd name="connsiteY31" fmla="*/ 14288 h 21907"/>
                        <a:gd name="connsiteX32" fmla="*/ 7620 w 12382"/>
                        <a:gd name="connsiteY32" fmla="*/ 16192 h 21907"/>
                        <a:gd name="connsiteX33" fmla="*/ 7620 w 12382"/>
                        <a:gd name="connsiteY33" fmla="*/ 17145 h 21907"/>
                        <a:gd name="connsiteX34" fmla="*/ 7620 w 12382"/>
                        <a:gd name="connsiteY34" fmla="*/ 18098 h 21907"/>
                        <a:gd name="connsiteX35" fmla="*/ 6667 w 12382"/>
                        <a:gd name="connsiteY35" fmla="*/ 19050 h 21907"/>
                        <a:gd name="connsiteX36" fmla="*/ 6667 w 12382"/>
                        <a:gd name="connsiteY36" fmla="*/ 19050 h 21907"/>
                        <a:gd name="connsiteX37" fmla="*/ 6667 w 12382"/>
                        <a:gd name="connsiteY37" fmla="*/ 19050 h 21907"/>
                        <a:gd name="connsiteX38" fmla="*/ 6667 w 12382"/>
                        <a:gd name="connsiteY38" fmla="*/ 19050 h 21907"/>
                        <a:gd name="connsiteX39" fmla="*/ 6667 w 12382"/>
                        <a:gd name="connsiteY39" fmla="*/ 19050 h 21907"/>
                        <a:gd name="connsiteX40" fmla="*/ 6667 w 12382"/>
                        <a:gd name="connsiteY40" fmla="*/ 19050 h 21907"/>
                        <a:gd name="connsiteX41" fmla="*/ 6667 w 12382"/>
                        <a:gd name="connsiteY41" fmla="*/ 19050 h 21907"/>
                        <a:gd name="connsiteX42" fmla="*/ 6667 w 12382"/>
                        <a:gd name="connsiteY42" fmla="*/ 19050 h 21907"/>
                        <a:gd name="connsiteX43" fmla="*/ 6667 w 12382"/>
                        <a:gd name="connsiteY43" fmla="*/ 19050 h 21907"/>
                        <a:gd name="connsiteX44" fmla="*/ 7620 w 12382"/>
                        <a:gd name="connsiteY44" fmla="*/ 19050 h 21907"/>
                        <a:gd name="connsiteX45" fmla="*/ 7620 w 12382"/>
                        <a:gd name="connsiteY45" fmla="*/ 19050 h 21907"/>
                        <a:gd name="connsiteX46" fmla="*/ 6667 w 12382"/>
                        <a:gd name="connsiteY46" fmla="*/ 19050 h 21907"/>
                        <a:gd name="connsiteX47" fmla="*/ 0 w 12382"/>
                        <a:gd name="connsiteY47" fmla="*/ 20003 h 21907"/>
                        <a:gd name="connsiteX48" fmla="*/ 0 w 12382"/>
                        <a:gd name="connsiteY48" fmla="*/ 20003 h 21907"/>
                        <a:gd name="connsiteX49" fmla="*/ 0 w 12382"/>
                        <a:gd name="connsiteY49" fmla="*/ 20003 h 21907"/>
                        <a:gd name="connsiteX50" fmla="*/ 0 w 12382"/>
                        <a:gd name="connsiteY50" fmla="*/ 20003 h 21907"/>
                        <a:gd name="connsiteX51" fmla="*/ 0 w 12382"/>
                        <a:gd name="connsiteY51" fmla="*/ 20003 h 21907"/>
                        <a:gd name="connsiteX52" fmla="*/ 0 w 12382"/>
                        <a:gd name="connsiteY52" fmla="*/ 20003 h 21907"/>
                        <a:gd name="connsiteX53" fmla="*/ 0 w 12382"/>
                        <a:gd name="connsiteY53" fmla="*/ 19050 h 21907"/>
                        <a:gd name="connsiteX54" fmla="*/ 1905 w 12382"/>
                        <a:gd name="connsiteY54" fmla="*/ 19050 h 21907"/>
                        <a:gd name="connsiteX55" fmla="*/ 2858 w 12382"/>
                        <a:gd name="connsiteY55" fmla="*/ 19050 h 21907"/>
                        <a:gd name="connsiteX56" fmla="*/ 2858 w 12382"/>
                        <a:gd name="connsiteY56" fmla="*/ 19050 h 21907"/>
                        <a:gd name="connsiteX57" fmla="*/ 953 w 12382"/>
                        <a:gd name="connsiteY57" fmla="*/ 19050 h 21907"/>
                        <a:gd name="connsiteX58" fmla="*/ 953 w 12382"/>
                        <a:gd name="connsiteY58" fmla="*/ 17145 h 21907"/>
                        <a:gd name="connsiteX59" fmla="*/ 1905 w 12382"/>
                        <a:gd name="connsiteY59" fmla="*/ 16192 h 21907"/>
                        <a:gd name="connsiteX60" fmla="*/ 1905 w 12382"/>
                        <a:gd name="connsiteY60" fmla="*/ 16192 h 21907"/>
                        <a:gd name="connsiteX61" fmla="*/ 1905 w 12382"/>
                        <a:gd name="connsiteY61" fmla="*/ 15240 h 21907"/>
                        <a:gd name="connsiteX62" fmla="*/ 1905 w 12382"/>
                        <a:gd name="connsiteY62" fmla="*/ 14288 h 21907"/>
                        <a:gd name="connsiteX63" fmla="*/ 1905 w 12382"/>
                        <a:gd name="connsiteY63" fmla="*/ 12383 h 21907"/>
                        <a:gd name="connsiteX64" fmla="*/ 2858 w 12382"/>
                        <a:gd name="connsiteY64" fmla="*/ 12383 h 21907"/>
                        <a:gd name="connsiteX65" fmla="*/ 2858 w 12382"/>
                        <a:gd name="connsiteY65" fmla="*/ 11430 h 21907"/>
                        <a:gd name="connsiteX66" fmla="*/ 3810 w 12382"/>
                        <a:gd name="connsiteY66" fmla="*/ 11430 h 21907"/>
                        <a:gd name="connsiteX67" fmla="*/ 4763 w 12382"/>
                        <a:gd name="connsiteY67" fmla="*/ 11430 h 21907"/>
                        <a:gd name="connsiteX68" fmla="*/ 3810 w 12382"/>
                        <a:gd name="connsiteY68" fmla="*/ 11430 h 21907"/>
                        <a:gd name="connsiteX69" fmla="*/ 3810 w 12382"/>
                        <a:gd name="connsiteY69" fmla="*/ 10478 h 21907"/>
                        <a:gd name="connsiteX70" fmla="*/ 3810 w 12382"/>
                        <a:gd name="connsiteY70" fmla="*/ 9525 h 21907"/>
                        <a:gd name="connsiteX71" fmla="*/ 3810 w 12382"/>
                        <a:gd name="connsiteY71" fmla="*/ 8573 h 21907"/>
                        <a:gd name="connsiteX72" fmla="*/ 3810 w 12382"/>
                        <a:gd name="connsiteY72" fmla="*/ 8573 h 21907"/>
                        <a:gd name="connsiteX73" fmla="*/ 4763 w 12382"/>
                        <a:gd name="connsiteY73" fmla="*/ 8573 h 21907"/>
                        <a:gd name="connsiteX74" fmla="*/ 3810 w 12382"/>
                        <a:gd name="connsiteY74" fmla="*/ 8573 h 21907"/>
                        <a:gd name="connsiteX75" fmla="*/ 3810 w 12382"/>
                        <a:gd name="connsiteY75" fmla="*/ 8573 h 21907"/>
                        <a:gd name="connsiteX76" fmla="*/ 4763 w 12382"/>
                        <a:gd name="connsiteY76" fmla="*/ 8573 h 21907"/>
                        <a:gd name="connsiteX77" fmla="*/ 5715 w 12382"/>
                        <a:gd name="connsiteY77" fmla="*/ 8573 h 21907"/>
                        <a:gd name="connsiteX78" fmla="*/ 5715 w 12382"/>
                        <a:gd name="connsiteY78" fmla="*/ 8573 h 21907"/>
                        <a:gd name="connsiteX79" fmla="*/ 4763 w 12382"/>
                        <a:gd name="connsiteY79" fmla="*/ 7620 h 21907"/>
                        <a:gd name="connsiteX80" fmla="*/ 4763 w 12382"/>
                        <a:gd name="connsiteY80" fmla="*/ 6667 h 21907"/>
                        <a:gd name="connsiteX81" fmla="*/ 4763 w 12382"/>
                        <a:gd name="connsiteY81" fmla="*/ 5715 h 21907"/>
                        <a:gd name="connsiteX82" fmla="*/ 5715 w 12382"/>
                        <a:gd name="connsiteY82" fmla="*/ 5715 h 21907"/>
                        <a:gd name="connsiteX83" fmla="*/ 5715 w 12382"/>
                        <a:gd name="connsiteY83" fmla="*/ 5715 h 21907"/>
                        <a:gd name="connsiteX84" fmla="*/ 5715 w 12382"/>
                        <a:gd name="connsiteY84" fmla="*/ 5715 h 21907"/>
                        <a:gd name="connsiteX85" fmla="*/ 5715 w 12382"/>
                        <a:gd name="connsiteY85" fmla="*/ 5715 h 21907"/>
                        <a:gd name="connsiteX86" fmla="*/ 5715 w 12382"/>
                        <a:gd name="connsiteY86" fmla="*/ 4763 h 21907"/>
                        <a:gd name="connsiteX87" fmla="*/ 5715 w 12382"/>
                        <a:gd name="connsiteY87" fmla="*/ 4763 h 21907"/>
                        <a:gd name="connsiteX88" fmla="*/ 5715 w 12382"/>
                        <a:gd name="connsiteY88" fmla="*/ 2858 h 21907"/>
                        <a:gd name="connsiteX89" fmla="*/ 5715 w 12382"/>
                        <a:gd name="connsiteY89" fmla="*/ 1905 h 21907"/>
                        <a:gd name="connsiteX90" fmla="*/ 5715 w 12382"/>
                        <a:gd name="connsiteY90" fmla="*/ 953 h 21907"/>
                        <a:gd name="connsiteX91" fmla="*/ 5715 w 12382"/>
                        <a:gd name="connsiteY91" fmla="*/ 0 h 21907"/>
                        <a:gd name="connsiteX92" fmla="*/ 5715 w 12382"/>
                        <a:gd name="connsiteY92" fmla="*/ 0 h 21907"/>
                        <a:gd name="connsiteX93" fmla="*/ 11430 w 12382"/>
                        <a:gd name="connsiteY93" fmla="*/ 4763 h 21907"/>
                        <a:gd name="connsiteX94" fmla="*/ 4763 w 12382"/>
                        <a:gd name="connsiteY94" fmla="*/ 21908 h 21907"/>
                        <a:gd name="connsiteX95" fmla="*/ 4763 w 12382"/>
                        <a:gd name="connsiteY95" fmla="*/ 21908 h 21907"/>
                        <a:gd name="connsiteX96" fmla="*/ 4763 w 12382"/>
                        <a:gd name="connsiteY96" fmla="*/ 21908 h 21907"/>
                        <a:gd name="connsiteX97" fmla="*/ 4763 w 12382"/>
                        <a:gd name="connsiteY97" fmla="*/ 21908 h 21907"/>
                        <a:gd name="connsiteX98" fmla="*/ 4763 w 12382"/>
                        <a:gd name="connsiteY98" fmla="*/ 21908 h 21907"/>
                        <a:gd name="connsiteX99" fmla="*/ 4763 w 12382"/>
                        <a:gd name="connsiteY99" fmla="*/ 18098 h 21907"/>
                        <a:gd name="connsiteX100" fmla="*/ 4763 w 12382"/>
                        <a:gd name="connsiteY100" fmla="*/ 18098 h 21907"/>
                        <a:gd name="connsiteX101" fmla="*/ 4763 w 12382"/>
                        <a:gd name="connsiteY101" fmla="*/ 18098 h 21907"/>
                        <a:gd name="connsiteX102" fmla="*/ 4763 w 12382"/>
                        <a:gd name="connsiteY102" fmla="*/ 18098 h 21907"/>
                        <a:gd name="connsiteX103" fmla="*/ 4763 w 12382"/>
                        <a:gd name="connsiteY103" fmla="*/ 18098 h 21907"/>
                        <a:gd name="connsiteX104" fmla="*/ 9525 w 12382"/>
                        <a:gd name="connsiteY104" fmla="*/ 5715 h 21907"/>
                        <a:gd name="connsiteX105" fmla="*/ 9525 w 12382"/>
                        <a:gd name="connsiteY105" fmla="*/ 5715 h 21907"/>
                        <a:gd name="connsiteX106" fmla="*/ 9525 w 12382"/>
                        <a:gd name="connsiteY106" fmla="*/ 5715 h 21907"/>
                        <a:gd name="connsiteX107" fmla="*/ 9525 w 12382"/>
                        <a:gd name="connsiteY107" fmla="*/ 5715 h 21907"/>
                        <a:gd name="connsiteX108" fmla="*/ 9525 w 12382"/>
                        <a:gd name="connsiteY108" fmla="*/ 5715 h 2190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12382" h="21907">
                          <a:moveTo>
                            <a:pt x="11430" y="4763"/>
                          </a:moveTo>
                          <a:cubicBezTo>
                            <a:pt x="11430" y="4763"/>
                            <a:pt x="11430" y="4763"/>
                            <a:pt x="11430" y="4763"/>
                          </a:cubicBezTo>
                          <a:cubicBezTo>
                            <a:pt x="11430" y="4763"/>
                            <a:pt x="11430" y="5715"/>
                            <a:pt x="11430" y="5715"/>
                          </a:cubicBezTo>
                          <a:cubicBezTo>
                            <a:pt x="11430" y="5715"/>
                            <a:pt x="11430" y="6667"/>
                            <a:pt x="12383" y="6667"/>
                          </a:cubicBezTo>
                          <a:cubicBezTo>
                            <a:pt x="12383" y="6667"/>
                            <a:pt x="12383" y="6667"/>
                            <a:pt x="11430" y="6667"/>
                          </a:cubicBezTo>
                          <a:cubicBezTo>
                            <a:pt x="11430" y="6667"/>
                            <a:pt x="11430" y="6667"/>
                            <a:pt x="11430" y="6667"/>
                          </a:cubicBezTo>
                          <a:cubicBezTo>
                            <a:pt x="11430" y="6667"/>
                            <a:pt x="11430" y="6667"/>
                            <a:pt x="11430" y="6667"/>
                          </a:cubicBezTo>
                          <a:cubicBezTo>
                            <a:pt x="11430" y="6667"/>
                            <a:pt x="11430" y="6667"/>
                            <a:pt x="11430" y="6667"/>
                          </a:cubicBezTo>
                          <a:cubicBezTo>
                            <a:pt x="12383" y="6667"/>
                            <a:pt x="12383" y="6667"/>
                            <a:pt x="11430" y="7620"/>
                          </a:cubicBezTo>
                          <a:cubicBezTo>
                            <a:pt x="10478" y="7620"/>
                            <a:pt x="10478" y="7620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0478" y="8573"/>
                            <a:pt x="11430" y="9525"/>
                          </a:cubicBezTo>
                          <a:cubicBezTo>
                            <a:pt x="11430" y="9525"/>
                            <a:pt x="11430" y="9525"/>
                            <a:pt x="11430" y="10478"/>
                          </a:cubicBezTo>
                          <a:cubicBezTo>
                            <a:pt x="11430" y="10478"/>
                            <a:pt x="10478" y="10478"/>
                            <a:pt x="10478" y="10478"/>
                          </a:cubicBezTo>
                          <a:cubicBezTo>
                            <a:pt x="10478" y="10478"/>
                            <a:pt x="10478" y="10478"/>
                            <a:pt x="10478" y="10478"/>
                          </a:cubicBezTo>
                          <a:cubicBezTo>
                            <a:pt x="11430" y="10478"/>
                            <a:pt x="11430" y="11430"/>
                            <a:pt x="10478" y="11430"/>
                          </a:cubicBezTo>
                          <a:cubicBezTo>
                            <a:pt x="10478" y="11430"/>
                            <a:pt x="10478" y="11430"/>
                            <a:pt x="10478" y="12383"/>
                          </a:cubicBezTo>
                          <a:cubicBezTo>
                            <a:pt x="10478" y="12383"/>
                            <a:pt x="11430" y="12383"/>
                            <a:pt x="10478" y="12383"/>
                          </a:cubicBezTo>
                          <a:cubicBezTo>
                            <a:pt x="9525" y="12383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10478" y="12383"/>
                            <a:pt x="9525" y="12383"/>
                          </a:cubicBezTo>
                          <a:cubicBezTo>
                            <a:pt x="9525" y="12383"/>
                            <a:pt x="10478" y="12383"/>
                            <a:pt x="10478" y="12383"/>
                          </a:cubicBezTo>
                          <a:cubicBezTo>
                            <a:pt x="10478" y="12383"/>
                            <a:pt x="11430" y="12383"/>
                            <a:pt x="10478" y="12383"/>
                          </a:cubicBezTo>
                          <a:cubicBezTo>
                            <a:pt x="10478" y="12383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9525" y="12383"/>
                            <a:pt x="9525" y="12383"/>
                          </a:cubicBezTo>
                          <a:cubicBezTo>
                            <a:pt x="9525" y="12383"/>
                            <a:pt x="9525" y="13335"/>
                            <a:pt x="9525" y="13335"/>
                          </a:cubicBezTo>
                          <a:cubicBezTo>
                            <a:pt x="9525" y="13335"/>
                            <a:pt x="9525" y="13335"/>
                            <a:pt x="9525" y="13335"/>
                          </a:cubicBezTo>
                          <a:cubicBezTo>
                            <a:pt x="9525" y="13335"/>
                            <a:pt x="9525" y="13335"/>
                            <a:pt x="8573" y="13335"/>
                          </a:cubicBezTo>
                          <a:cubicBezTo>
                            <a:pt x="8573" y="13335"/>
                            <a:pt x="7620" y="13335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ubicBezTo>
                            <a:pt x="8573" y="13335"/>
                            <a:pt x="8573" y="13335"/>
                            <a:pt x="8573" y="14288"/>
                          </a:cubicBezTo>
                          <a:cubicBezTo>
                            <a:pt x="8573" y="15240"/>
                            <a:pt x="8573" y="15240"/>
                            <a:pt x="7620" y="16192"/>
                          </a:cubicBezTo>
                          <a:cubicBezTo>
                            <a:pt x="7620" y="16192"/>
                            <a:pt x="7620" y="17145"/>
                            <a:pt x="7620" y="17145"/>
                          </a:cubicBezTo>
                          <a:cubicBezTo>
                            <a:pt x="7620" y="17145"/>
                            <a:pt x="7620" y="18098"/>
                            <a:pt x="7620" y="18098"/>
                          </a:cubicBezTo>
                          <a:cubicBezTo>
                            <a:pt x="7620" y="18098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7620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5715" y="19050"/>
                            <a:pt x="6667" y="19050"/>
                          </a:cubicBezTo>
                          <a:cubicBezTo>
                            <a:pt x="7620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6667" y="19050"/>
                            <a:pt x="6667" y="19050"/>
                            <a:pt x="6667" y="19050"/>
                          </a:cubicBezTo>
                          <a:cubicBezTo>
                            <a:pt x="7620" y="19050"/>
                            <a:pt x="7620" y="19050"/>
                            <a:pt x="7620" y="19050"/>
                          </a:cubicBezTo>
                          <a:lnTo>
                            <a:pt x="7620" y="19050"/>
                          </a:lnTo>
                          <a:cubicBezTo>
                            <a:pt x="7620" y="19050"/>
                            <a:pt x="6667" y="19050"/>
                            <a:pt x="6667" y="19050"/>
                          </a:cubicBezTo>
                          <a:cubicBezTo>
                            <a:pt x="3810" y="19050"/>
                            <a:pt x="2858" y="19050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20003"/>
                          </a:cubicBezTo>
                          <a:cubicBezTo>
                            <a:pt x="0" y="20003"/>
                            <a:pt x="0" y="20003"/>
                            <a:pt x="0" y="19050"/>
                          </a:cubicBezTo>
                          <a:cubicBezTo>
                            <a:pt x="0" y="19050"/>
                            <a:pt x="1905" y="19050"/>
                            <a:pt x="1905" y="19050"/>
                          </a:cubicBezTo>
                          <a:cubicBezTo>
                            <a:pt x="1905" y="19050"/>
                            <a:pt x="1905" y="19050"/>
                            <a:pt x="2858" y="19050"/>
                          </a:cubicBezTo>
                          <a:cubicBezTo>
                            <a:pt x="2858" y="19050"/>
                            <a:pt x="2858" y="19050"/>
                            <a:pt x="2858" y="19050"/>
                          </a:cubicBezTo>
                          <a:cubicBezTo>
                            <a:pt x="953" y="19050"/>
                            <a:pt x="953" y="19050"/>
                            <a:pt x="953" y="19050"/>
                          </a:cubicBezTo>
                          <a:cubicBezTo>
                            <a:pt x="953" y="18098"/>
                            <a:pt x="953" y="18098"/>
                            <a:pt x="953" y="17145"/>
                          </a:cubicBezTo>
                          <a:cubicBezTo>
                            <a:pt x="953" y="17145"/>
                            <a:pt x="953" y="17145"/>
                            <a:pt x="1905" y="16192"/>
                          </a:cubicBezTo>
                          <a:cubicBezTo>
                            <a:pt x="1905" y="16192"/>
                            <a:pt x="1905" y="16192"/>
                            <a:pt x="1905" y="16192"/>
                          </a:cubicBezTo>
                          <a:cubicBezTo>
                            <a:pt x="1905" y="16192"/>
                            <a:pt x="1905" y="15240"/>
                            <a:pt x="1905" y="15240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3335"/>
                            <a:pt x="1905" y="12383"/>
                          </a:cubicBezTo>
                          <a:cubicBezTo>
                            <a:pt x="1905" y="12383"/>
                            <a:pt x="2858" y="12383"/>
                            <a:pt x="2858" y="12383"/>
                          </a:cubicBezTo>
                          <a:cubicBezTo>
                            <a:pt x="2858" y="12383"/>
                            <a:pt x="2858" y="11430"/>
                            <a:pt x="2858" y="11430"/>
                          </a:cubicBezTo>
                          <a:cubicBezTo>
                            <a:pt x="2858" y="11430"/>
                            <a:pt x="2858" y="11430"/>
                            <a:pt x="3810" y="11430"/>
                          </a:cubicBezTo>
                          <a:cubicBezTo>
                            <a:pt x="3810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2858" y="11430"/>
                            <a:pt x="3810" y="10478"/>
                          </a:cubicBezTo>
                          <a:cubicBezTo>
                            <a:pt x="3810" y="10478"/>
                            <a:pt x="3810" y="10478"/>
                            <a:pt x="3810" y="9525"/>
                          </a:cubicBezTo>
                          <a:cubicBezTo>
                            <a:pt x="3810" y="9525"/>
                            <a:pt x="3810" y="8573"/>
                            <a:pt x="3810" y="8573"/>
                          </a:cubicBezTo>
                          <a:cubicBezTo>
                            <a:pt x="3810" y="8573"/>
                            <a:pt x="3810" y="8573"/>
                            <a:pt x="3810" y="8573"/>
                          </a:cubicBezTo>
                          <a:cubicBezTo>
                            <a:pt x="3810" y="8573"/>
                            <a:pt x="4763" y="8573"/>
                            <a:pt x="4763" y="8573"/>
                          </a:cubicBezTo>
                          <a:cubicBezTo>
                            <a:pt x="4763" y="8573"/>
                            <a:pt x="3810" y="8573"/>
                            <a:pt x="3810" y="8573"/>
                          </a:cubicBezTo>
                          <a:cubicBezTo>
                            <a:pt x="3810" y="8573"/>
                            <a:pt x="3810" y="8573"/>
                            <a:pt x="3810" y="8573"/>
                          </a:cubicBezTo>
                          <a:cubicBezTo>
                            <a:pt x="3810" y="8573"/>
                            <a:pt x="4763" y="8573"/>
                            <a:pt x="4763" y="8573"/>
                          </a:cubicBezTo>
                          <a:cubicBezTo>
                            <a:pt x="4763" y="8573"/>
                            <a:pt x="4763" y="8573"/>
                            <a:pt x="5715" y="8573"/>
                          </a:cubicBezTo>
                          <a:cubicBezTo>
                            <a:pt x="6667" y="8573"/>
                            <a:pt x="5715" y="8573"/>
                            <a:pt x="5715" y="8573"/>
                          </a:cubicBezTo>
                          <a:cubicBezTo>
                            <a:pt x="4763" y="8573"/>
                            <a:pt x="4763" y="8573"/>
                            <a:pt x="4763" y="7620"/>
                          </a:cubicBezTo>
                          <a:cubicBezTo>
                            <a:pt x="4763" y="7620"/>
                            <a:pt x="4763" y="6667"/>
                            <a:pt x="4763" y="6667"/>
                          </a:cubicBezTo>
                          <a:cubicBezTo>
                            <a:pt x="4763" y="6667"/>
                            <a:pt x="4763" y="5715"/>
                            <a:pt x="4763" y="5715"/>
                          </a:cubicBezTo>
                          <a:cubicBezTo>
                            <a:pt x="4763" y="5715"/>
                            <a:pt x="4763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4763" y="5715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5715"/>
                          </a:cubicBezTo>
                          <a:cubicBezTo>
                            <a:pt x="4763" y="4763"/>
                            <a:pt x="4763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3810"/>
                            <a:pt x="5715" y="2858"/>
                            <a:pt x="5715" y="2858"/>
                          </a:cubicBezTo>
                          <a:cubicBezTo>
                            <a:pt x="5715" y="2858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953"/>
                          </a:cubicBezTo>
                          <a:cubicBezTo>
                            <a:pt x="5715" y="953"/>
                            <a:pt x="5715" y="953"/>
                            <a:pt x="5715" y="0"/>
                          </a:cubicBezTo>
                          <a:lnTo>
                            <a:pt x="5715" y="0"/>
                          </a:lnTo>
                          <a:lnTo>
                            <a:pt x="11430" y="4763"/>
                          </a:lnTo>
                          <a:close/>
                          <a:moveTo>
                            <a:pt x="4763" y="21908"/>
                          </a:moveTo>
                          <a:cubicBezTo>
                            <a:pt x="4763" y="21908"/>
                            <a:pt x="4763" y="21908"/>
                            <a:pt x="4763" y="21908"/>
                          </a:cubicBezTo>
                          <a:cubicBezTo>
                            <a:pt x="4763" y="21908"/>
                            <a:pt x="4763" y="21908"/>
                            <a:pt x="4763" y="21908"/>
                          </a:cubicBezTo>
                          <a:cubicBezTo>
                            <a:pt x="4763" y="21908"/>
                            <a:pt x="5715" y="21908"/>
                            <a:pt x="4763" y="21908"/>
                          </a:cubicBezTo>
                          <a:cubicBezTo>
                            <a:pt x="5715" y="21908"/>
                            <a:pt x="5715" y="21908"/>
                            <a:pt x="4763" y="21908"/>
                          </a:cubicBezTo>
                          <a:close/>
                          <a:moveTo>
                            <a:pt x="4763" y="18098"/>
                          </a:moveTo>
                          <a:cubicBezTo>
                            <a:pt x="4763" y="18098"/>
                            <a:pt x="4763" y="18098"/>
                            <a:pt x="4763" y="18098"/>
                          </a:cubicBezTo>
                          <a:cubicBezTo>
                            <a:pt x="4763" y="19050"/>
                            <a:pt x="4763" y="19050"/>
                            <a:pt x="4763" y="18098"/>
                          </a:cubicBezTo>
                          <a:cubicBezTo>
                            <a:pt x="4763" y="19050"/>
                            <a:pt x="5715" y="19050"/>
                            <a:pt x="4763" y="18098"/>
                          </a:cubicBezTo>
                          <a:cubicBezTo>
                            <a:pt x="5715" y="19050"/>
                            <a:pt x="5715" y="18098"/>
                            <a:pt x="4763" y="18098"/>
                          </a:cubicBezTo>
                          <a:close/>
                          <a:moveTo>
                            <a:pt x="9525" y="5715"/>
                          </a:moveTo>
                          <a:cubicBezTo>
                            <a:pt x="9525" y="5715"/>
                            <a:pt x="8573" y="5715"/>
                            <a:pt x="9525" y="5715"/>
                          </a:cubicBezTo>
                          <a:cubicBezTo>
                            <a:pt x="9525" y="5715"/>
                            <a:pt x="9525" y="5715"/>
                            <a:pt x="9525" y="5715"/>
                          </a:cubicBezTo>
                          <a:cubicBezTo>
                            <a:pt x="10478" y="5715"/>
                            <a:pt x="10478" y="5715"/>
                            <a:pt x="9525" y="5715"/>
                          </a:cubicBezTo>
                          <a:cubicBezTo>
                            <a:pt x="10478" y="5715"/>
                            <a:pt x="9525" y="5715"/>
                            <a:pt x="9525" y="571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3" name="任意多边形: 形状 2136"/>
                    <p:cNvSpPr/>
                    <p:nvPr/>
                  </p:nvSpPr>
                  <p:spPr>
                    <a:xfrm>
                      <a:off x="3834765" y="347757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4" name="任意多边形: 形状 2137"/>
                    <p:cNvSpPr/>
                    <p:nvPr/>
                  </p:nvSpPr>
                  <p:spPr>
                    <a:xfrm>
                      <a:off x="3826192" y="3476624"/>
                      <a:ext cx="9948" cy="2857"/>
                    </a:xfrm>
                    <a:custGeom>
                      <a:avLst/>
                      <a:gdLst>
                        <a:gd name="connsiteX0" fmla="*/ 6667 w 9948"/>
                        <a:gd name="connsiteY0" fmla="*/ 0 h 2857"/>
                        <a:gd name="connsiteX1" fmla="*/ 0 w 9948"/>
                        <a:gd name="connsiteY1" fmla="*/ 953 h 2857"/>
                        <a:gd name="connsiteX2" fmla="*/ 0 w 9948"/>
                        <a:gd name="connsiteY2" fmla="*/ 953 h 2857"/>
                        <a:gd name="connsiteX3" fmla="*/ 0 w 9948"/>
                        <a:gd name="connsiteY3" fmla="*/ 953 h 2857"/>
                        <a:gd name="connsiteX4" fmla="*/ 0 w 9948"/>
                        <a:gd name="connsiteY4" fmla="*/ 953 h 2857"/>
                        <a:gd name="connsiteX5" fmla="*/ 0 w 9948"/>
                        <a:gd name="connsiteY5" fmla="*/ 953 h 2857"/>
                        <a:gd name="connsiteX6" fmla="*/ 0 w 9948"/>
                        <a:gd name="connsiteY6" fmla="*/ 953 h 2857"/>
                        <a:gd name="connsiteX7" fmla="*/ 0 w 9948"/>
                        <a:gd name="connsiteY7" fmla="*/ 1905 h 2857"/>
                        <a:gd name="connsiteX8" fmla="*/ 953 w 9948"/>
                        <a:gd name="connsiteY8" fmla="*/ 1905 h 2857"/>
                        <a:gd name="connsiteX9" fmla="*/ 953 w 9948"/>
                        <a:gd name="connsiteY9" fmla="*/ 1905 h 2857"/>
                        <a:gd name="connsiteX10" fmla="*/ 953 w 9948"/>
                        <a:gd name="connsiteY10" fmla="*/ 1905 h 2857"/>
                        <a:gd name="connsiteX11" fmla="*/ 953 w 9948"/>
                        <a:gd name="connsiteY11" fmla="*/ 2858 h 2857"/>
                        <a:gd name="connsiteX12" fmla="*/ 9525 w 9948"/>
                        <a:gd name="connsiteY12" fmla="*/ 1905 h 2857"/>
                        <a:gd name="connsiteX13" fmla="*/ 9525 w 9948"/>
                        <a:gd name="connsiteY13" fmla="*/ 1905 h 2857"/>
                        <a:gd name="connsiteX14" fmla="*/ 9525 w 9948"/>
                        <a:gd name="connsiteY14" fmla="*/ 953 h 2857"/>
                        <a:gd name="connsiteX15" fmla="*/ 8573 w 9948"/>
                        <a:gd name="connsiteY15" fmla="*/ 953 h 2857"/>
                        <a:gd name="connsiteX16" fmla="*/ 8573 w 9948"/>
                        <a:gd name="connsiteY16" fmla="*/ 953 h 2857"/>
                        <a:gd name="connsiteX17" fmla="*/ 8573 w 9948"/>
                        <a:gd name="connsiteY17" fmla="*/ 953 h 2857"/>
                        <a:gd name="connsiteX18" fmla="*/ 8573 w 9948"/>
                        <a:gd name="connsiteY18" fmla="*/ 953 h 2857"/>
                        <a:gd name="connsiteX19" fmla="*/ 6667 w 9948"/>
                        <a:gd name="connsiteY19" fmla="*/ 0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948" h="2857">
                          <a:moveTo>
                            <a:pt x="6667" y="0"/>
                          </a:moveTo>
                          <a:cubicBezTo>
                            <a:pt x="3810" y="0"/>
                            <a:pt x="2858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953" y="1905"/>
                            <a:pt x="953" y="1905"/>
                          </a:cubicBezTo>
                          <a:lnTo>
                            <a:pt x="953" y="1905"/>
                          </a:lnTo>
                          <a:lnTo>
                            <a:pt x="953" y="1905"/>
                          </a:lnTo>
                          <a:cubicBezTo>
                            <a:pt x="953" y="1905"/>
                            <a:pt x="953" y="1905"/>
                            <a:pt x="953" y="2858"/>
                          </a:cubicBezTo>
                          <a:lnTo>
                            <a:pt x="9525" y="1905"/>
                          </a:lnTo>
                          <a:cubicBezTo>
                            <a:pt x="9525" y="1905"/>
                            <a:pt x="9525" y="1905"/>
                            <a:pt x="9525" y="1905"/>
                          </a:cubicBezTo>
                          <a:cubicBezTo>
                            <a:pt x="9525" y="1905"/>
                            <a:pt x="10478" y="1905"/>
                            <a:pt x="9525" y="953"/>
                          </a:cubicBezTo>
                          <a:cubicBezTo>
                            <a:pt x="9525" y="953"/>
                            <a:pt x="9525" y="953"/>
                            <a:pt x="8573" y="953"/>
                          </a:cubicBezTo>
                          <a:lnTo>
                            <a:pt x="8573" y="953"/>
                          </a:lnTo>
                          <a:cubicBezTo>
                            <a:pt x="8573" y="953"/>
                            <a:pt x="8573" y="953"/>
                            <a:pt x="8573" y="953"/>
                          </a:cubicBezTo>
                          <a:lnTo>
                            <a:pt x="8573" y="953"/>
                          </a:lnTo>
                          <a:cubicBezTo>
                            <a:pt x="7620" y="0"/>
                            <a:pt x="7620" y="0"/>
                            <a:pt x="6667" y="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55" name="图形 2"/>
                  <p:cNvGrpSpPr/>
                  <p:nvPr/>
                </p:nvGrpSpPr>
                <p:grpSpPr>
                  <a:xfrm>
                    <a:off x="3803332" y="3420003"/>
                    <a:ext cx="7620" cy="10900"/>
                    <a:chOff x="3803332" y="3420003"/>
                    <a:chExt cx="7620" cy="10900"/>
                  </a:xfrm>
                  <a:solidFill>
                    <a:srgbClr val="FFDF5A"/>
                  </a:solidFill>
                </p:grpSpPr>
                <p:sp>
                  <p:nvSpPr>
                    <p:cNvPr id="2256" name="任意多边形: 形状 2139"/>
                    <p:cNvSpPr/>
                    <p:nvPr/>
                  </p:nvSpPr>
                  <p:spPr>
                    <a:xfrm>
                      <a:off x="3810952" y="343090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7" name="任意多边形: 形状 2140"/>
                    <p:cNvSpPr/>
                    <p:nvPr/>
                  </p:nvSpPr>
                  <p:spPr>
                    <a:xfrm>
                      <a:off x="3803332" y="3421855"/>
                      <a:ext cx="6667" cy="9048"/>
                    </a:xfrm>
                    <a:custGeom>
                      <a:avLst/>
                      <a:gdLst>
                        <a:gd name="connsiteX0" fmla="*/ 0 w 6667"/>
                        <a:gd name="connsiteY0" fmla="*/ 1429 h 9048"/>
                        <a:gd name="connsiteX1" fmla="*/ 0 w 6667"/>
                        <a:gd name="connsiteY1" fmla="*/ 1429 h 9048"/>
                        <a:gd name="connsiteX2" fmla="*/ 0 w 6667"/>
                        <a:gd name="connsiteY2" fmla="*/ 1429 h 9048"/>
                        <a:gd name="connsiteX3" fmla="*/ 0 w 6667"/>
                        <a:gd name="connsiteY3" fmla="*/ 1429 h 9048"/>
                        <a:gd name="connsiteX4" fmla="*/ 0 w 6667"/>
                        <a:gd name="connsiteY4" fmla="*/ 1429 h 9048"/>
                        <a:gd name="connsiteX5" fmla="*/ 0 w 6667"/>
                        <a:gd name="connsiteY5" fmla="*/ 1429 h 9048"/>
                        <a:gd name="connsiteX6" fmla="*/ 952 w 6667"/>
                        <a:gd name="connsiteY6" fmla="*/ 1429 h 9048"/>
                        <a:gd name="connsiteX7" fmla="*/ 952 w 6667"/>
                        <a:gd name="connsiteY7" fmla="*/ 1429 h 9048"/>
                        <a:gd name="connsiteX8" fmla="*/ 952 w 6667"/>
                        <a:gd name="connsiteY8" fmla="*/ 1429 h 9048"/>
                        <a:gd name="connsiteX9" fmla="*/ 952 w 6667"/>
                        <a:gd name="connsiteY9" fmla="*/ 1429 h 9048"/>
                        <a:gd name="connsiteX10" fmla="*/ 952 w 6667"/>
                        <a:gd name="connsiteY10" fmla="*/ 1429 h 9048"/>
                        <a:gd name="connsiteX11" fmla="*/ 952 w 6667"/>
                        <a:gd name="connsiteY11" fmla="*/ 1429 h 9048"/>
                        <a:gd name="connsiteX12" fmla="*/ 952 w 6667"/>
                        <a:gd name="connsiteY12" fmla="*/ 1429 h 9048"/>
                        <a:gd name="connsiteX13" fmla="*/ 952 w 6667"/>
                        <a:gd name="connsiteY13" fmla="*/ 1429 h 9048"/>
                        <a:gd name="connsiteX14" fmla="*/ 952 w 6667"/>
                        <a:gd name="connsiteY14" fmla="*/ 1429 h 9048"/>
                        <a:gd name="connsiteX15" fmla="*/ 952 w 6667"/>
                        <a:gd name="connsiteY15" fmla="*/ 2381 h 9048"/>
                        <a:gd name="connsiteX16" fmla="*/ 952 w 6667"/>
                        <a:gd name="connsiteY16" fmla="*/ 2381 h 9048"/>
                        <a:gd name="connsiteX17" fmla="*/ 952 w 6667"/>
                        <a:gd name="connsiteY17" fmla="*/ 1429 h 9048"/>
                        <a:gd name="connsiteX18" fmla="*/ 952 w 6667"/>
                        <a:gd name="connsiteY18" fmla="*/ 1429 h 9048"/>
                        <a:gd name="connsiteX19" fmla="*/ 952 w 6667"/>
                        <a:gd name="connsiteY19" fmla="*/ 1429 h 9048"/>
                        <a:gd name="connsiteX20" fmla="*/ 952 w 6667"/>
                        <a:gd name="connsiteY20" fmla="*/ 1429 h 9048"/>
                        <a:gd name="connsiteX21" fmla="*/ 952 w 6667"/>
                        <a:gd name="connsiteY21" fmla="*/ 1429 h 9048"/>
                        <a:gd name="connsiteX22" fmla="*/ 952 w 6667"/>
                        <a:gd name="connsiteY22" fmla="*/ 476 h 9048"/>
                        <a:gd name="connsiteX23" fmla="*/ 952 w 6667"/>
                        <a:gd name="connsiteY23" fmla="*/ 476 h 9048"/>
                        <a:gd name="connsiteX24" fmla="*/ 952 w 6667"/>
                        <a:gd name="connsiteY24" fmla="*/ 1429 h 9048"/>
                        <a:gd name="connsiteX25" fmla="*/ 952 w 6667"/>
                        <a:gd name="connsiteY25" fmla="*/ 1429 h 9048"/>
                        <a:gd name="connsiteX26" fmla="*/ 952 w 6667"/>
                        <a:gd name="connsiteY26" fmla="*/ 476 h 9048"/>
                        <a:gd name="connsiteX27" fmla="*/ 952 w 6667"/>
                        <a:gd name="connsiteY27" fmla="*/ 476 h 9048"/>
                        <a:gd name="connsiteX28" fmla="*/ 952 w 6667"/>
                        <a:gd name="connsiteY28" fmla="*/ 1429 h 9048"/>
                        <a:gd name="connsiteX29" fmla="*/ 952 w 6667"/>
                        <a:gd name="connsiteY29" fmla="*/ 2381 h 9048"/>
                        <a:gd name="connsiteX30" fmla="*/ 952 w 6667"/>
                        <a:gd name="connsiteY30" fmla="*/ 2381 h 9048"/>
                        <a:gd name="connsiteX31" fmla="*/ 952 w 6667"/>
                        <a:gd name="connsiteY31" fmla="*/ 1429 h 9048"/>
                        <a:gd name="connsiteX32" fmla="*/ 1905 w 6667"/>
                        <a:gd name="connsiteY32" fmla="*/ 1429 h 9048"/>
                        <a:gd name="connsiteX33" fmla="*/ 1905 w 6667"/>
                        <a:gd name="connsiteY33" fmla="*/ 1429 h 9048"/>
                        <a:gd name="connsiteX34" fmla="*/ 2857 w 6667"/>
                        <a:gd name="connsiteY34" fmla="*/ 1429 h 9048"/>
                        <a:gd name="connsiteX35" fmla="*/ 3810 w 6667"/>
                        <a:gd name="connsiteY35" fmla="*/ 2381 h 9048"/>
                        <a:gd name="connsiteX36" fmla="*/ 3810 w 6667"/>
                        <a:gd name="connsiteY36" fmla="*/ 2381 h 9048"/>
                        <a:gd name="connsiteX37" fmla="*/ 3810 w 6667"/>
                        <a:gd name="connsiteY37" fmla="*/ 2381 h 9048"/>
                        <a:gd name="connsiteX38" fmla="*/ 3810 w 6667"/>
                        <a:gd name="connsiteY38" fmla="*/ 2381 h 9048"/>
                        <a:gd name="connsiteX39" fmla="*/ 3810 w 6667"/>
                        <a:gd name="connsiteY39" fmla="*/ 2381 h 9048"/>
                        <a:gd name="connsiteX40" fmla="*/ 3810 w 6667"/>
                        <a:gd name="connsiteY40" fmla="*/ 2381 h 9048"/>
                        <a:gd name="connsiteX41" fmla="*/ 3810 w 6667"/>
                        <a:gd name="connsiteY41" fmla="*/ 2381 h 9048"/>
                        <a:gd name="connsiteX42" fmla="*/ 3810 w 6667"/>
                        <a:gd name="connsiteY42" fmla="*/ 2381 h 9048"/>
                        <a:gd name="connsiteX43" fmla="*/ 3810 w 6667"/>
                        <a:gd name="connsiteY43" fmla="*/ 2381 h 9048"/>
                        <a:gd name="connsiteX44" fmla="*/ 3810 w 6667"/>
                        <a:gd name="connsiteY44" fmla="*/ 1429 h 9048"/>
                        <a:gd name="connsiteX45" fmla="*/ 3810 w 6667"/>
                        <a:gd name="connsiteY45" fmla="*/ 1429 h 9048"/>
                        <a:gd name="connsiteX46" fmla="*/ 3810 w 6667"/>
                        <a:gd name="connsiteY46" fmla="*/ 2381 h 9048"/>
                        <a:gd name="connsiteX47" fmla="*/ 3810 w 6667"/>
                        <a:gd name="connsiteY47" fmla="*/ 9049 h 9048"/>
                        <a:gd name="connsiteX48" fmla="*/ 3810 w 6667"/>
                        <a:gd name="connsiteY48" fmla="*/ 9049 h 9048"/>
                        <a:gd name="connsiteX49" fmla="*/ 3810 w 6667"/>
                        <a:gd name="connsiteY49" fmla="*/ 9049 h 9048"/>
                        <a:gd name="connsiteX50" fmla="*/ 3810 w 6667"/>
                        <a:gd name="connsiteY50" fmla="*/ 9049 h 9048"/>
                        <a:gd name="connsiteX51" fmla="*/ 3810 w 6667"/>
                        <a:gd name="connsiteY51" fmla="*/ 9049 h 9048"/>
                        <a:gd name="connsiteX52" fmla="*/ 3810 w 6667"/>
                        <a:gd name="connsiteY52" fmla="*/ 9049 h 9048"/>
                        <a:gd name="connsiteX53" fmla="*/ 3810 w 6667"/>
                        <a:gd name="connsiteY53" fmla="*/ 9049 h 9048"/>
                        <a:gd name="connsiteX54" fmla="*/ 3810 w 6667"/>
                        <a:gd name="connsiteY54" fmla="*/ 7144 h 9048"/>
                        <a:gd name="connsiteX55" fmla="*/ 3810 w 6667"/>
                        <a:gd name="connsiteY55" fmla="*/ 6191 h 9048"/>
                        <a:gd name="connsiteX56" fmla="*/ 3810 w 6667"/>
                        <a:gd name="connsiteY56" fmla="*/ 6191 h 9048"/>
                        <a:gd name="connsiteX57" fmla="*/ 3810 w 6667"/>
                        <a:gd name="connsiteY57" fmla="*/ 8096 h 9048"/>
                        <a:gd name="connsiteX58" fmla="*/ 2857 w 6667"/>
                        <a:gd name="connsiteY58" fmla="*/ 8096 h 9048"/>
                        <a:gd name="connsiteX59" fmla="*/ 2857 w 6667"/>
                        <a:gd name="connsiteY59" fmla="*/ 8096 h 9048"/>
                        <a:gd name="connsiteX60" fmla="*/ 2857 w 6667"/>
                        <a:gd name="connsiteY60" fmla="*/ 8096 h 9048"/>
                        <a:gd name="connsiteX61" fmla="*/ 2857 w 6667"/>
                        <a:gd name="connsiteY61" fmla="*/ 8096 h 9048"/>
                        <a:gd name="connsiteX62" fmla="*/ 2857 w 6667"/>
                        <a:gd name="connsiteY62" fmla="*/ 8096 h 9048"/>
                        <a:gd name="connsiteX63" fmla="*/ 1905 w 6667"/>
                        <a:gd name="connsiteY63" fmla="*/ 8096 h 9048"/>
                        <a:gd name="connsiteX64" fmla="*/ 1905 w 6667"/>
                        <a:gd name="connsiteY64" fmla="*/ 7144 h 9048"/>
                        <a:gd name="connsiteX65" fmla="*/ 1905 w 6667"/>
                        <a:gd name="connsiteY65" fmla="*/ 8096 h 9048"/>
                        <a:gd name="connsiteX66" fmla="*/ 1905 w 6667"/>
                        <a:gd name="connsiteY66" fmla="*/ 7144 h 9048"/>
                        <a:gd name="connsiteX67" fmla="*/ 1905 w 6667"/>
                        <a:gd name="connsiteY67" fmla="*/ 6191 h 9048"/>
                        <a:gd name="connsiteX68" fmla="*/ 1905 w 6667"/>
                        <a:gd name="connsiteY68" fmla="*/ 7144 h 9048"/>
                        <a:gd name="connsiteX69" fmla="*/ 1905 w 6667"/>
                        <a:gd name="connsiteY69" fmla="*/ 8096 h 9048"/>
                        <a:gd name="connsiteX70" fmla="*/ 1905 w 6667"/>
                        <a:gd name="connsiteY70" fmla="*/ 8096 h 9048"/>
                        <a:gd name="connsiteX71" fmla="*/ 1905 w 6667"/>
                        <a:gd name="connsiteY71" fmla="*/ 8096 h 9048"/>
                        <a:gd name="connsiteX72" fmla="*/ 1905 w 6667"/>
                        <a:gd name="connsiteY72" fmla="*/ 8096 h 9048"/>
                        <a:gd name="connsiteX73" fmla="*/ 1905 w 6667"/>
                        <a:gd name="connsiteY73" fmla="*/ 7144 h 9048"/>
                        <a:gd name="connsiteX74" fmla="*/ 1905 w 6667"/>
                        <a:gd name="connsiteY74" fmla="*/ 8096 h 9048"/>
                        <a:gd name="connsiteX75" fmla="*/ 1905 w 6667"/>
                        <a:gd name="connsiteY75" fmla="*/ 8096 h 9048"/>
                        <a:gd name="connsiteX76" fmla="*/ 1905 w 6667"/>
                        <a:gd name="connsiteY76" fmla="*/ 7144 h 9048"/>
                        <a:gd name="connsiteX77" fmla="*/ 1905 w 6667"/>
                        <a:gd name="connsiteY77" fmla="*/ 6191 h 9048"/>
                        <a:gd name="connsiteX78" fmla="*/ 1905 w 6667"/>
                        <a:gd name="connsiteY78" fmla="*/ 6191 h 9048"/>
                        <a:gd name="connsiteX79" fmla="*/ 1905 w 6667"/>
                        <a:gd name="connsiteY79" fmla="*/ 7144 h 9048"/>
                        <a:gd name="connsiteX80" fmla="*/ 1905 w 6667"/>
                        <a:gd name="connsiteY80" fmla="*/ 7144 h 9048"/>
                        <a:gd name="connsiteX81" fmla="*/ 1905 w 6667"/>
                        <a:gd name="connsiteY81" fmla="*/ 7144 h 9048"/>
                        <a:gd name="connsiteX82" fmla="*/ 1905 w 6667"/>
                        <a:gd name="connsiteY82" fmla="*/ 6191 h 9048"/>
                        <a:gd name="connsiteX83" fmla="*/ 1905 w 6667"/>
                        <a:gd name="connsiteY83" fmla="*/ 6191 h 9048"/>
                        <a:gd name="connsiteX84" fmla="*/ 1905 w 6667"/>
                        <a:gd name="connsiteY84" fmla="*/ 6191 h 9048"/>
                        <a:gd name="connsiteX85" fmla="*/ 1905 w 6667"/>
                        <a:gd name="connsiteY85" fmla="*/ 6191 h 9048"/>
                        <a:gd name="connsiteX86" fmla="*/ 1905 w 6667"/>
                        <a:gd name="connsiteY86" fmla="*/ 7144 h 9048"/>
                        <a:gd name="connsiteX87" fmla="*/ 1905 w 6667"/>
                        <a:gd name="connsiteY87" fmla="*/ 7144 h 9048"/>
                        <a:gd name="connsiteX88" fmla="*/ 952 w 6667"/>
                        <a:gd name="connsiteY88" fmla="*/ 7144 h 9048"/>
                        <a:gd name="connsiteX89" fmla="*/ 952 w 6667"/>
                        <a:gd name="connsiteY89" fmla="*/ 7144 h 9048"/>
                        <a:gd name="connsiteX90" fmla="*/ 952 w 6667"/>
                        <a:gd name="connsiteY90" fmla="*/ 7144 h 9048"/>
                        <a:gd name="connsiteX91" fmla="*/ 952 w 6667"/>
                        <a:gd name="connsiteY91" fmla="*/ 7144 h 9048"/>
                        <a:gd name="connsiteX92" fmla="*/ 952 w 6667"/>
                        <a:gd name="connsiteY92" fmla="*/ 7144 h 9048"/>
                        <a:gd name="connsiteX93" fmla="*/ 0 w 6667"/>
                        <a:gd name="connsiteY93" fmla="*/ 1429 h 9048"/>
                        <a:gd name="connsiteX94" fmla="*/ 6667 w 6667"/>
                        <a:gd name="connsiteY94" fmla="*/ 4286 h 9048"/>
                        <a:gd name="connsiteX95" fmla="*/ 6667 w 6667"/>
                        <a:gd name="connsiteY95" fmla="*/ 4286 h 9048"/>
                        <a:gd name="connsiteX96" fmla="*/ 6667 w 6667"/>
                        <a:gd name="connsiteY96" fmla="*/ 4286 h 9048"/>
                        <a:gd name="connsiteX97" fmla="*/ 6667 w 6667"/>
                        <a:gd name="connsiteY97" fmla="*/ 4286 h 9048"/>
                        <a:gd name="connsiteX98" fmla="*/ 6667 w 6667"/>
                        <a:gd name="connsiteY98" fmla="*/ 4286 h 9048"/>
                        <a:gd name="connsiteX99" fmla="*/ 5715 w 6667"/>
                        <a:gd name="connsiteY99" fmla="*/ 4286 h 9048"/>
                        <a:gd name="connsiteX100" fmla="*/ 5715 w 6667"/>
                        <a:gd name="connsiteY100" fmla="*/ 4286 h 9048"/>
                        <a:gd name="connsiteX101" fmla="*/ 5715 w 6667"/>
                        <a:gd name="connsiteY101" fmla="*/ 4286 h 9048"/>
                        <a:gd name="connsiteX102" fmla="*/ 5715 w 6667"/>
                        <a:gd name="connsiteY102" fmla="*/ 4286 h 9048"/>
                        <a:gd name="connsiteX103" fmla="*/ 5715 w 6667"/>
                        <a:gd name="connsiteY103" fmla="*/ 4286 h 9048"/>
                        <a:gd name="connsiteX104" fmla="*/ 952 w 6667"/>
                        <a:gd name="connsiteY104" fmla="*/ 3334 h 9048"/>
                        <a:gd name="connsiteX105" fmla="*/ 952 w 6667"/>
                        <a:gd name="connsiteY105" fmla="*/ 3334 h 9048"/>
                        <a:gd name="connsiteX106" fmla="*/ 952 w 6667"/>
                        <a:gd name="connsiteY106" fmla="*/ 3334 h 9048"/>
                        <a:gd name="connsiteX107" fmla="*/ 952 w 6667"/>
                        <a:gd name="connsiteY107" fmla="*/ 2381 h 9048"/>
                        <a:gd name="connsiteX108" fmla="*/ 952 w 6667"/>
                        <a:gd name="connsiteY108" fmla="*/ 3334 h 90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6667" h="9048">
                          <a:moveTo>
                            <a:pt x="0" y="1429"/>
                          </a:moveTo>
                          <a:cubicBezTo>
                            <a:pt x="0" y="1429"/>
                            <a:pt x="0" y="1429"/>
                            <a:pt x="0" y="1429"/>
                          </a:cubicBezTo>
                          <a:cubicBezTo>
                            <a:pt x="0" y="1429"/>
                            <a:pt x="0" y="1429"/>
                            <a:pt x="0" y="1429"/>
                          </a:cubicBezTo>
                          <a:cubicBezTo>
                            <a:pt x="952" y="476"/>
                            <a:pt x="952" y="476"/>
                            <a:pt x="0" y="1429"/>
                          </a:cubicBezTo>
                          <a:cubicBezTo>
                            <a:pt x="952" y="-476"/>
                            <a:pt x="952" y="-476"/>
                            <a:pt x="0" y="1429"/>
                          </a:cubicBezTo>
                          <a:cubicBezTo>
                            <a:pt x="952" y="1429"/>
                            <a:pt x="952" y="1429"/>
                            <a:pt x="0" y="1429"/>
                          </a:cubicBezTo>
                          <a:cubicBezTo>
                            <a:pt x="952" y="1429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1429"/>
                          </a:cubicBezTo>
                          <a:cubicBezTo>
                            <a:pt x="952" y="476"/>
                            <a:pt x="952" y="476"/>
                            <a:pt x="952" y="1429"/>
                          </a:cubicBezTo>
                          <a:cubicBezTo>
                            <a:pt x="952" y="2381"/>
                            <a:pt x="952" y="2381"/>
                            <a:pt x="952" y="1429"/>
                          </a:cubicBezTo>
                          <a:cubicBezTo>
                            <a:pt x="952" y="1429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1429"/>
                          </a:cubicBezTo>
                          <a:cubicBezTo>
                            <a:pt x="952" y="2381"/>
                            <a:pt x="952" y="2381"/>
                            <a:pt x="952" y="1429"/>
                          </a:cubicBezTo>
                          <a:cubicBezTo>
                            <a:pt x="952" y="476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2381"/>
                            <a:pt x="952" y="2381"/>
                          </a:cubicBezTo>
                          <a:cubicBezTo>
                            <a:pt x="952" y="2381"/>
                            <a:pt x="952" y="2381"/>
                            <a:pt x="952" y="2381"/>
                          </a:cubicBezTo>
                          <a:cubicBezTo>
                            <a:pt x="952" y="476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1429"/>
                          </a:cubicBezTo>
                          <a:cubicBezTo>
                            <a:pt x="952" y="2381"/>
                            <a:pt x="952" y="2381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476"/>
                          </a:cubicBezTo>
                          <a:cubicBezTo>
                            <a:pt x="952" y="476"/>
                            <a:pt x="952" y="-476"/>
                            <a:pt x="952" y="476"/>
                          </a:cubicBezTo>
                          <a:cubicBezTo>
                            <a:pt x="952" y="476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476"/>
                            <a:pt x="952" y="476"/>
                          </a:cubicBezTo>
                          <a:cubicBezTo>
                            <a:pt x="952" y="476"/>
                            <a:pt x="952" y="476"/>
                            <a:pt x="952" y="476"/>
                          </a:cubicBezTo>
                          <a:cubicBezTo>
                            <a:pt x="952" y="476"/>
                            <a:pt x="952" y="476"/>
                            <a:pt x="952" y="1429"/>
                          </a:cubicBezTo>
                          <a:cubicBezTo>
                            <a:pt x="952" y="1429"/>
                            <a:pt x="952" y="2381"/>
                            <a:pt x="952" y="2381"/>
                          </a:cubicBezTo>
                          <a:cubicBezTo>
                            <a:pt x="952" y="2381"/>
                            <a:pt x="952" y="2381"/>
                            <a:pt x="952" y="2381"/>
                          </a:cubicBezTo>
                          <a:cubicBezTo>
                            <a:pt x="952" y="476"/>
                            <a:pt x="952" y="1429"/>
                            <a:pt x="952" y="1429"/>
                          </a:cubicBezTo>
                          <a:cubicBezTo>
                            <a:pt x="952" y="1429"/>
                            <a:pt x="952" y="1429"/>
                            <a:pt x="1905" y="1429"/>
                          </a:cubicBezTo>
                          <a:cubicBezTo>
                            <a:pt x="1905" y="1429"/>
                            <a:pt x="1905" y="1429"/>
                            <a:pt x="1905" y="1429"/>
                          </a:cubicBezTo>
                          <a:cubicBezTo>
                            <a:pt x="1905" y="1429"/>
                            <a:pt x="1905" y="1429"/>
                            <a:pt x="2857" y="1429"/>
                          </a:cubicBezTo>
                          <a:cubicBezTo>
                            <a:pt x="2857" y="1429"/>
                            <a:pt x="2857" y="1429"/>
                            <a:pt x="3810" y="2381"/>
                          </a:cubicBezTo>
                          <a:cubicBezTo>
                            <a:pt x="3810" y="2381"/>
                            <a:pt x="3810" y="2381"/>
                            <a:pt x="3810" y="2381"/>
                          </a:cubicBezTo>
                          <a:cubicBezTo>
                            <a:pt x="3810" y="1429"/>
                            <a:pt x="3810" y="2381"/>
                            <a:pt x="3810" y="2381"/>
                          </a:cubicBezTo>
                          <a:lnTo>
                            <a:pt x="3810" y="2381"/>
                          </a:lnTo>
                          <a:cubicBezTo>
                            <a:pt x="3810" y="2381"/>
                            <a:pt x="3810" y="2381"/>
                            <a:pt x="3810" y="2381"/>
                          </a:cubicBezTo>
                          <a:cubicBezTo>
                            <a:pt x="3810" y="2381"/>
                            <a:pt x="3810" y="3334"/>
                            <a:pt x="3810" y="2381"/>
                          </a:cubicBezTo>
                          <a:cubicBezTo>
                            <a:pt x="3810" y="1429"/>
                            <a:pt x="3810" y="2381"/>
                            <a:pt x="3810" y="2381"/>
                          </a:cubicBezTo>
                          <a:cubicBezTo>
                            <a:pt x="3810" y="2381"/>
                            <a:pt x="3810" y="2381"/>
                            <a:pt x="3810" y="2381"/>
                          </a:cubicBezTo>
                          <a:cubicBezTo>
                            <a:pt x="3810" y="2381"/>
                            <a:pt x="3810" y="2381"/>
                            <a:pt x="3810" y="2381"/>
                          </a:cubicBezTo>
                          <a:cubicBezTo>
                            <a:pt x="3810" y="1429"/>
                            <a:pt x="3810" y="1429"/>
                            <a:pt x="3810" y="1429"/>
                          </a:cubicBezTo>
                          <a:lnTo>
                            <a:pt x="3810" y="1429"/>
                          </a:lnTo>
                          <a:cubicBezTo>
                            <a:pt x="3810" y="1429"/>
                            <a:pt x="3810" y="2381"/>
                            <a:pt x="3810" y="2381"/>
                          </a:cubicBezTo>
                          <a:cubicBezTo>
                            <a:pt x="3810" y="5239"/>
                            <a:pt x="3810" y="6191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9049"/>
                            <a:pt x="3810" y="9049"/>
                          </a:cubicBezTo>
                          <a:cubicBezTo>
                            <a:pt x="3810" y="9049"/>
                            <a:pt x="3810" y="7144"/>
                            <a:pt x="3810" y="7144"/>
                          </a:cubicBezTo>
                          <a:cubicBezTo>
                            <a:pt x="3810" y="7144"/>
                            <a:pt x="3810" y="7144"/>
                            <a:pt x="3810" y="6191"/>
                          </a:cubicBezTo>
                          <a:cubicBezTo>
                            <a:pt x="3810" y="6191"/>
                            <a:pt x="3810" y="6191"/>
                            <a:pt x="3810" y="6191"/>
                          </a:cubicBezTo>
                          <a:cubicBezTo>
                            <a:pt x="3810" y="8096"/>
                            <a:pt x="3810" y="8096"/>
                            <a:pt x="3810" y="8096"/>
                          </a:cubicBezTo>
                          <a:cubicBezTo>
                            <a:pt x="3810" y="8096"/>
                            <a:pt x="3810" y="8096"/>
                            <a:pt x="2857" y="8096"/>
                          </a:cubicBezTo>
                          <a:cubicBezTo>
                            <a:pt x="2857" y="8096"/>
                            <a:pt x="2857" y="8096"/>
                            <a:pt x="2857" y="8096"/>
                          </a:cubicBezTo>
                          <a:cubicBezTo>
                            <a:pt x="2857" y="8096"/>
                            <a:pt x="2857" y="8096"/>
                            <a:pt x="2857" y="8096"/>
                          </a:cubicBezTo>
                          <a:cubicBezTo>
                            <a:pt x="2857" y="8096"/>
                            <a:pt x="2857" y="8096"/>
                            <a:pt x="2857" y="8096"/>
                          </a:cubicBezTo>
                          <a:cubicBezTo>
                            <a:pt x="2857" y="8096"/>
                            <a:pt x="2857" y="8096"/>
                            <a:pt x="2857" y="8096"/>
                          </a:cubicBezTo>
                          <a:cubicBezTo>
                            <a:pt x="2857" y="8096"/>
                            <a:pt x="2857" y="8096"/>
                            <a:pt x="1905" y="8096"/>
                          </a:cubicBezTo>
                          <a:cubicBezTo>
                            <a:pt x="1905" y="8096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8096"/>
                          </a:cubicBezTo>
                          <a:cubicBezTo>
                            <a:pt x="1905" y="8096"/>
                            <a:pt x="1905" y="8096"/>
                            <a:pt x="1905" y="7144"/>
                          </a:cubicBezTo>
                          <a:cubicBezTo>
                            <a:pt x="1905" y="7144"/>
                            <a:pt x="1905" y="6191"/>
                            <a:pt x="1905" y="6191"/>
                          </a:cubicBezTo>
                          <a:cubicBezTo>
                            <a:pt x="1905" y="6191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8096"/>
                            <a:pt x="1905" y="8096"/>
                          </a:cubicBezTo>
                          <a:cubicBezTo>
                            <a:pt x="1905" y="8096"/>
                            <a:pt x="1905" y="8096"/>
                            <a:pt x="1905" y="8096"/>
                          </a:cubicBezTo>
                          <a:cubicBezTo>
                            <a:pt x="1905" y="8096"/>
                            <a:pt x="1905" y="8096"/>
                            <a:pt x="1905" y="8096"/>
                          </a:cubicBezTo>
                          <a:cubicBezTo>
                            <a:pt x="1905" y="8096"/>
                            <a:pt x="1905" y="8096"/>
                            <a:pt x="1905" y="8096"/>
                          </a:cubicBezTo>
                          <a:cubicBezTo>
                            <a:pt x="1905" y="8096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8096"/>
                            <a:pt x="1905" y="8096"/>
                          </a:cubicBezTo>
                          <a:cubicBezTo>
                            <a:pt x="1905" y="8096"/>
                            <a:pt x="1905" y="9049"/>
                            <a:pt x="1905" y="8096"/>
                          </a:cubicBezTo>
                          <a:cubicBezTo>
                            <a:pt x="1905" y="8096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6191"/>
                          </a:cubicBezTo>
                          <a:cubicBezTo>
                            <a:pt x="1905" y="6191"/>
                            <a:pt x="1905" y="6191"/>
                            <a:pt x="1905" y="6191"/>
                          </a:cubicBezTo>
                          <a:cubicBezTo>
                            <a:pt x="1905" y="7144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6191"/>
                          </a:cubicBezTo>
                          <a:cubicBezTo>
                            <a:pt x="1905" y="6191"/>
                            <a:pt x="1905" y="6191"/>
                            <a:pt x="1905" y="6191"/>
                          </a:cubicBezTo>
                          <a:cubicBezTo>
                            <a:pt x="1905" y="7144"/>
                            <a:pt x="1905" y="6191"/>
                            <a:pt x="1905" y="6191"/>
                          </a:cubicBezTo>
                          <a:cubicBezTo>
                            <a:pt x="1905" y="5239"/>
                            <a:pt x="1905" y="6191"/>
                            <a:pt x="1905" y="6191"/>
                          </a:cubicBezTo>
                          <a:cubicBezTo>
                            <a:pt x="1905" y="7144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1905" y="7144"/>
                            <a:pt x="1905" y="7144"/>
                          </a:cubicBezTo>
                          <a:cubicBezTo>
                            <a:pt x="1905" y="7144"/>
                            <a:pt x="952" y="7144"/>
                            <a:pt x="952" y="7144"/>
                          </a:cubicBezTo>
                          <a:cubicBezTo>
                            <a:pt x="952" y="7144"/>
                            <a:pt x="952" y="7144"/>
                            <a:pt x="952" y="7144"/>
                          </a:cubicBezTo>
                          <a:cubicBezTo>
                            <a:pt x="952" y="7144"/>
                            <a:pt x="952" y="7144"/>
                            <a:pt x="952" y="7144"/>
                          </a:cubicBezTo>
                          <a:cubicBezTo>
                            <a:pt x="952" y="7144"/>
                            <a:pt x="952" y="7144"/>
                            <a:pt x="952" y="7144"/>
                          </a:cubicBezTo>
                          <a:lnTo>
                            <a:pt x="952" y="7144"/>
                          </a:lnTo>
                          <a:lnTo>
                            <a:pt x="0" y="1429"/>
                          </a:lnTo>
                          <a:close/>
                          <a:moveTo>
                            <a:pt x="6667" y="4286"/>
                          </a:moveTo>
                          <a:cubicBezTo>
                            <a:pt x="6667" y="4286"/>
                            <a:pt x="6667" y="5239"/>
                            <a:pt x="6667" y="4286"/>
                          </a:cubicBezTo>
                          <a:cubicBezTo>
                            <a:pt x="6667" y="5239"/>
                            <a:pt x="6667" y="5239"/>
                            <a:pt x="6667" y="4286"/>
                          </a:cubicBezTo>
                          <a:cubicBezTo>
                            <a:pt x="6667" y="4286"/>
                            <a:pt x="6667" y="4286"/>
                            <a:pt x="6667" y="4286"/>
                          </a:cubicBezTo>
                          <a:cubicBezTo>
                            <a:pt x="6667" y="4286"/>
                            <a:pt x="6667" y="4286"/>
                            <a:pt x="6667" y="4286"/>
                          </a:cubicBezTo>
                          <a:close/>
                          <a:moveTo>
                            <a:pt x="5715" y="4286"/>
                          </a:moveTo>
                          <a:cubicBezTo>
                            <a:pt x="5715" y="5239"/>
                            <a:pt x="5715" y="5239"/>
                            <a:pt x="5715" y="4286"/>
                          </a:cubicBezTo>
                          <a:cubicBezTo>
                            <a:pt x="5715" y="5239"/>
                            <a:pt x="5715" y="5239"/>
                            <a:pt x="5715" y="4286"/>
                          </a:cubicBezTo>
                          <a:cubicBezTo>
                            <a:pt x="5715" y="5239"/>
                            <a:pt x="5715" y="4286"/>
                            <a:pt x="5715" y="4286"/>
                          </a:cubicBezTo>
                          <a:cubicBezTo>
                            <a:pt x="5715" y="4286"/>
                            <a:pt x="5715" y="4286"/>
                            <a:pt x="5715" y="4286"/>
                          </a:cubicBezTo>
                          <a:close/>
                          <a:moveTo>
                            <a:pt x="952" y="3334"/>
                          </a:moveTo>
                          <a:cubicBezTo>
                            <a:pt x="952" y="3334"/>
                            <a:pt x="952" y="3334"/>
                            <a:pt x="952" y="3334"/>
                          </a:cubicBezTo>
                          <a:cubicBezTo>
                            <a:pt x="952" y="3334"/>
                            <a:pt x="952" y="2381"/>
                            <a:pt x="952" y="3334"/>
                          </a:cubicBezTo>
                          <a:cubicBezTo>
                            <a:pt x="952" y="2381"/>
                            <a:pt x="952" y="2381"/>
                            <a:pt x="952" y="2381"/>
                          </a:cubicBezTo>
                          <a:cubicBezTo>
                            <a:pt x="952" y="2381"/>
                            <a:pt x="952" y="3334"/>
                            <a:pt x="952" y="3334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8" name="任意多边形: 形状 2141"/>
                    <p:cNvSpPr/>
                    <p:nvPr/>
                  </p:nvSpPr>
                  <p:spPr>
                    <a:xfrm>
                      <a:off x="3810000" y="342233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59" name="任意多边形: 形状 2142"/>
                    <p:cNvSpPr/>
                    <p:nvPr/>
                  </p:nvSpPr>
                  <p:spPr>
                    <a:xfrm>
                      <a:off x="3810000" y="3420003"/>
                      <a:ext cx="9525" cy="10900"/>
                    </a:xfrm>
                    <a:custGeom>
                      <a:avLst/>
                      <a:gdLst>
                        <a:gd name="connsiteX0" fmla="*/ 0 w 9525"/>
                        <a:gd name="connsiteY0" fmla="*/ 4233 h 10900"/>
                        <a:gd name="connsiteX1" fmla="*/ 0 w 9525"/>
                        <a:gd name="connsiteY1" fmla="*/ 10901 h 10900"/>
                        <a:gd name="connsiteX2" fmla="*/ 0 w 9525"/>
                        <a:gd name="connsiteY2" fmla="*/ 10901 h 10900"/>
                        <a:gd name="connsiteX3" fmla="*/ 0 w 9525"/>
                        <a:gd name="connsiteY3" fmla="*/ 10901 h 10900"/>
                        <a:gd name="connsiteX4" fmla="*/ 0 w 9525"/>
                        <a:gd name="connsiteY4" fmla="*/ 10901 h 10900"/>
                        <a:gd name="connsiteX5" fmla="*/ 0 w 9525"/>
                        <a:gd name="connsiteY5" fmla="*/ 10901 h 10900"/>
                        <a:gd name="connsiteX6" fmla="*/ 0 w 9525"/>
                        <a:gd name="connsiteY6" fmla="*/ 10901 h 10900"/>
                        <a:gd name="connsiteX7" fmla="*/ 0 w 9525"/>
                        <a:gd name="connsiteY7" fmla="*/ 10901 h 10900"/>
                        <a:gd name="connsiteX8" fmla="*/ 0 w 9525"/>
                        <a:gd name="connsiteY8" fmla="*/ 9948 h 10900"/>
                        <a:gd name="connsiteX9" fmla="*/ 0 w 9525"/>
                        <a:gd name="connsiteY9" fmla="*/ 9948 h 10900"/>
                        <a:gd name="connsiteX10" fmla="*/ 0 w 9525"/>
                        <a:gd name="connsiteY10" fmla="*/ 9948 h 10900"/>
                        <a:gd name="connsiteX11" fmla="*/ 0 w 9525"/>
                        <a:gd name="connsiteY11" fmla="*/ 9948 h 10900"/>
                        <a:gd name="connsiteX12" fmla="*/ 0 w 9525"/>
                        <a:gd name="connsiteY12" fmla="*/ 1376 h 10900"/>
                        <a:gd name="connsiteX13" fmla="*/ 0 w 9525"/>
                        <a:gd name="connsiteY13" fmla="*/ 423 h 10900"/>
                        <a:gd name="connsiteX14" fmla="*/ 0 w 9525"/>
                        <a:gd name="connsiteY14" fmla="*/ 423 h 10900"/>
                        <a:gd name="connsiteX15" fmla="*/ 0 w 9525"/>
                        <a:gd name="connsiteY15" fmla="*/ 1376 h 10900"/>
                        <a:gd name="connsiteX16" fmla="*/ 0 w 9525"/>
                        <a:gd name="connsiteY16" fmla="*/ 1376 h 10900"/>
                        <a:gd name="connsiteX17" fmla="*/ 0 w 9525"/>
                        <a:gd name="connsiteY17" fmla="*/ 1376 h 10900"/>
                        <a:gd name="connsiteX18" fmla="*/ 0 w 9525"/>
                        <a:gd name="connsiteY18" fmla="*/ 1376 h 10900"/>
                        <a:gd name="connsiteX19" fmla="*/ 0 w 9525"/>
                        <a:gd name="connsiteY19" fmla="*/ 4233 h 109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5" h="10900">
                          <a:moveTo>
                            <a:pt x="0" y="4233"/>
                          </a:moveTo>
                          <a:cubicBezTo>
                            <a:pt x="0" y="7091"/>
                            <a:pt x="0" y="8043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10901"/>
                            <a:pt x="0" y="10901"/>
                          </a:cubicBezTo>
                          <a:cubicBezTo>
                            <a:pt x="0" y="10901"/>
                            <a:pt x="0" y="9948"/>
                            <a:pt x="0" y="9948"/>
                          </a:cubicBezTo>
                          <a:lnTo>
                            <a:pt x="0" y="9948"/>
                          </a:lnTo>
                          <a:lnTo>
                            <a:pt x="0" y="9948"/>
                          </a:lnTo>
                          <a:cubicBezTo>
                            <a:pt x="0" y="9948"/>
                            <a:pt x="0" y="9948"/>
                            <a:pt x="0" y="9948"/>
                          </a:cubicBezTo>
                          <a:lnTo>
                            <a:pt x="0" y="1376"/>
                          </a:lnTo>
                          <a:cubicBezTo>
                            <a:pt x="0" y="1376"/>
                            <a:pt x="0" y="1376"/>
                            <a:pt x="0" y="423"/>
                          </a:cubicBezTo>
                          <a:cubicBezTo>
                            <a:pt x="0" y="423"/>
                            <a:pt x="0" y="-529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1376"/>
                          </a:cubicBezTo>
                          <a:lnTo>
                            <a:pt x="0" y="1376"/>
                          </a:lnTo>
                          <a:cubicBezTo>
                            <a:pt x="0" y="1376"/>
                            <a:pt x="0" y="1376"/>
                            <a:pt x="0" y="1376"/>
                          </a:cubicBezTo>
                          <a:lnTo>
                            <a:pt x="0" y="1376"/>
                          </a:lnTo>
                          <a:cubicBezTo>
                            <a:pt x="0" y="3281"/>
                            <a:pt x="0" y="4233"/>
                            <a:pt x="0" y="423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60" name="图形 2"/>
                  <p:cNvGrpSpPr/>
                  <p:nvPr/>
                </p:nvGrpSpPr>
                <p:grpSpPr>
                  <a:xfrm>
                    <a:off x="3795712" y="3401377"/>
                    <a:ext cx="31432" cy="18097"/>
                    <a:chOff x="3795712" y="3401377"/>
                    <a:chExt cx="31432" cy="18097"/>
                  </a:xfrm>
                  <a:solidFill>
                    <a:srgbClr val="FFDF5A"/>
                  </a:solidFill>
                </p:grpSpPr>
                <p:sp>
                  <p:nvSpPr>
                    <p:cNvPr id="2261" name="任意多边形: 形状 2144"/>
                    <p:cNvSpPr/>
                    <p:nvPr/>
                  </p:nvSpPr>
                  <p:spPr>
                    <a:xfrm>
                      <a:off x="3796664" y="341185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2" name="任意多边形: 形状 2145"/>
                    <p:cNvSpPr/>
                    <p:nvPr/>
                  </p:nvSpPr>
                  <p:spPr>
                    <a:xfrm>
                      <a:off x="3797617" y="3401377"/>
                      <a:ext cx="29527" cy="16192"/>
                    </a:xfrm>
                    <a:custGeom>
                      <a:avLst/>
                      <a:gdLst>
                        <a:gd name="connsiteX0" fmla="*/ 29528 w 29527"/>
                        <a:gd name="connsiteY0" fmla="*/ 13335 h 16192"/>
                        <a:gd name="connsiteX1" fmla="*/ 29528 w 29527"/>
                        <a:gd name="connsiteY1" fmla="*/ 13335 h 16192"/>
                        <a:gd name="connsiteX2" fmla="*/ 27623 w 29527"/>
                        <a:gd name="connsiteY2" fmla="*/ 13335 h 16192"/>
                        <a:gd name="connsiteX3" fmla="*/ 26670 w 29527"/>
                        <a:gd name="connsiteY3" fmla="*/ 14288 h 16192"/>
                        <a:gd name="connsiteX4" fmla="*/ 25717 w 29527"/>
                        <a:gd name="connsiteY4" fmla="*/ 13335 h 16192"/>
                        <a:gd name="connsiteX5" fmla="*/ 25717 w 29527"/>
                        <a:gd name="connsiteY5" fmla="*/ 13335 h 16192"/>
                        <a:gd name="connsiteX6" fmla="*/ 24765 w 29527"/>
                        <a:gd name="connsiteY6" fmla="*/ 13335 h 16192"/>
                        <a:gd name="connsiteX7" fmla="*/ 23813 w 29527"/>
                        <a:gd name="connsiteY7" fmla="*/ 13335 h 16192"/>
                        <a:gd name="connsiteX8" fmla="*/ 22860 w 29527"/>
                        <a:gd name="connsiteY8" fmla="*/ 13335 h 16192"/>
                        <a:gd name="connsiteX9" fmla="*/ 21908 w 29527"/>
                        <a:gd name="connsiteY9" fmla="*/ 13335 h 16192"/>
                        <a:gd name="connsiteX10" fmla="*/ 21908 w 29527"/>
                        <a:gd name="connsiteY10" fmla="*/ 13335 h 16192"/>
                        <a:gd name="connsiteX11" fmla="*/ 20955 w 29527"/>
                        <a:gd name="connsiteY11" fmla="*/ 13335 h 16192"/>
                        <a:gd name="connsiteX12" fmla="*/ 20003 w 29527"/>
                        <a:gd name="connsiteY12" fmla="*/ 13335 h 16192"/>
                        <a:gd name="connsiteX13" fmla="*/ 19050 w 29527"/>
                        <a:gd name="connsiteY13" fmla="*/ 13335 h 16192"/>
                        <a:gd name="connsiteX14" fmla="*/ 18098 w 29527"/>
                        <a:gd name="connsiteY14" fmla="*/ 13335 h 16192"/>
                        <a:gd name="connsiteX15" fmla="*/ 17145 w 29527"/>
                        <a:gd name="connsiteY15" fmla="*/ 12382 h 16192"/>
                        <a:gd name="connsiteX16" fmla="*/ 17145 w 29527"/>
                        <a:gd name="connsiteY16" fmla="*/ 12382 h 16192"/>
                        <a:gd name="connsiteX17" fmla="*/ 16192 w 29527"/>
                        <a:gd name="connsiteY17" fmla="*/ 13335 h 16192"/>
                        <a:gd name="connsiteX18" fmla="*/ 15240 w 29527"/>
                        <a:gd name="connsiteY18" fmla="*/ 14288 h 16192"/>
                        <a:gd name="connsiteX19" fmla="*/ 15240 w 29527"/>
                        <a:gd name="connsiteY19" fmla="*/ 14288 h 16192"/>
                        <a:gd name="connsiteX20" fmla="*/ 14288 w 29527"/>
                        <a:gd name="connsiteY20" fmla="*/ 14288 h 16192"/>
                        <a:gd name="connsiteX21" fmla="*/ 14288 w 29527"/>
                        <a:gd name="connsiteY21" fmla="*/ 14288 h 16192"/>
                        <a:gd name="connsiteX22" fmla="*/ 14288 w 29527"/>
                        <a:gd name="connsiteY22" fmla="*/ 15240 h 16192"/>
                        <a:gd name="connsiteX23" fmla="*/ 14288 w 29527"/>
                        <a:gd name="connsiteY23" fmla="*/ 15240 h 16192"/>
                        <a:gd name="connsiteX24" fmla="*/ 14288 w 29527"/>
                        <a:gd name="connsiteY24" fmla="*/ 14288 h 16192"/>
                        <a:gd name="connsiteX25" fmla="*/ 14288 w 29527"/>
                        <a:gd name="connsiteY25" fmla="*/ 14288 h 16192"/>
                        <a:gd name="connsiteX26" fmla="*/ 13335 w 29527"/>
                        <a:gd name="connsiteY26" fmla="*/ 15240 h 16192"/>
                        <a:gd name="connsiteX27" fmla="*/ 12383 w 29527"/>
                        <a:gd name="connsiteY27" fmla="*/ 15240 h 16192"/>
                        <a:gd name="connsiteX28" fmla="*/ 12383 w 29527"/>
                        <a:gd name="connsiteY28" fmla="*/ 14288 h 16192"/>
                        <a:gd name="connsiteX29" fmla="*/ 12383 w 29527"/>
                        <a:gd name="connsiteY29" fmla="*/ 13335 h 16192"/>
                        <a:gd name="connsiteX30" fmla="*/ 12383 w 29527"/>
                        <a:gd name="connsiteY30" fmla="*/ 13335 h 16192"/>
                        <a:gd name="connsiteX31" fmla="*/ 12383 w 29527"/>
                        <a:gd name="connsiteY31" fmla="*/ 14288 h 16192"/>
                        <a:gd name="connsiteX32" fmla="*/ 10478 w 29527"/>
                        <a:gd name="connsiteY32" fmla="*/ 14288 h 16192"/>
                        <a:gd name="connsiteX33" fmla="*/ 8573 w 29527"/>
                        <a:gd name="connsiteY33" fmla="*/ 14288 h 16192"/>
                        <a:gd name="connsiteX34" fmla="*/ 6668 w 29527"/>
                        <a:gd name="connsiteY34" fmla="*/ 15240 h 16192"/>
                        <a:gd name="connsiteX35" fmla="*/ 4763 w 29527"/>
                        <a:gd name="connsiteY35" fmla="*/ 15240 h 16192"/>
                        <a:gd name="connsiteX36" fmla="*/ 4763 w 29527"/>
                        <a:gd name="connsiteY36" fmla="*/ 15240 h 16192"/>
                        <a:gd name="connsiteX37" fmla="*/ 3810 w 29527"/>
                        <a:gd name="connsiteY37" fmla="*/ 15240 h 16192"/>
                        <a:gd name="connsiteX38" fmla="*/ 3810 w 29527"/>
                        <a:gd name="connsiteY38" fmla="*/ 15240 h 16192"/>
                        <a:gd name="connsiteX39" fmla="*/ 3810 w 29527"/>
                        <a:gd name="connsiteY39" fmla="*/ 15240 h 16192"/>
                        <a:gd name="connsiteX40" fmla="*/ 3810 w 29527"/>
                        <a:gd name="connsiteY40" fmla="*/ 15240 h 16192"/>
                        <a:gd name="connsiteX41" fmla="*/ 3810 w 29527"/>
                        <a:gd name="connsiteY41" fmla="*/ 15240 h 16192"/>
                        <a:gd name="connsiteX42" fmla="*/ 2858 w 29527"/>
                        <a:gd name="connsiteY42" fmla="*/ 15240 h 16192"/>
                        <a:gd name="connsiteX43" fmla="*/ 2858 w 29527"/>
                        <a:gd name="connsiteY43" fmla="*/ 15240 h 16192"/>
                        <a:gd name="connsiteX44" fmla="*/ 2858 w 29527"/>
                        <a:gd name="connsiteY44" fmla="*/ 16192 h 16192"/>
                        <a:gd name="connsiteX45" fmla="*/ 2858 w 29527"/>
                        <a:gd name="connsiteY45" fmla="*/ 16192 h 16192"/>
                        <a:gd name="connsiteX46" fmla="*/ 2858 w 29527"/>
                        <a:gd name="connsiteY46" fmla="*/ 15240 h 16192"/>
                        <a:gd name="connsiteX47" fmla="*/ 953 w 29527"/>
                        <a:gd name="connsiteY47" fmla="*/ 8572 h 16192"/>
                        <a:gd name="connsiteX48" fmla="*/ 953 w 29527"/>
                        <a:gd name="connsiteY48" fmla="*/ 8572 h 16192"/>
                        <a:gd name="connsiteX49" fmla="*/ 953 w 29527"/>
                        <a:gd name="connsiteY49" fmla="*/ 8572 h 16192"/>
                        <a:gd name="connsiteX50" fmla="*/ 953 w 29527"/>
                        <a:gd name="connsiteY50" fmla="*/ 8572 h 16192"/>
                        <a:gd name="connsiteX51" fmla="*/ 953 w 29527"/>
                        <a:gd name="connsiteY51" fmla="*/ 8572 h 16192"/>
                        <a:gd name="connsiteX52" fmla="*/ 0 w 29527"/>
                        <a:gd name="connsiteY52" fmla="*/ 8572 h 16192"/>
                        <a:gd name="connsiteX53" fmla="*/ 953 w 29527"/>
                        <a:gd name="connsiteY53" fmla="*/ 7620 h 16192"/>
                        <a:gd name="connsiteX54" fmla="*/ 1905 w 29527"/>
                        <a:gd name="connsiteY54" fmla="*/ 9525 h 16192"/>
                        <a:gd name="connsiteX55" fmla="*/ 1905 w 29527"/>
                        <a:gd name="connsiteY55" fmla="*/ 10477 h 16192"/>
                        <a:gd name="connsiteX56" fmla="*/ 1905 w 29527"/>
                        <a:gd name="connsiteY56" fmla="*/ 10477 h 16192"/>
                        <a:gd name="connsiteX57" fmla="*/ 1905 w 29527"/>
                        <a:gd name="connsiteY57" fmla="*/ 8572 h 16192"/>
                        <a:gd name="connsiteX58" fmla="*/ 3810 w 29527"/>
                        <a:gd name="connsiteY58" fmla="*/ 7620 h 16192"/>
                        <a:gd name="connsiteX59" fmla="*/ 4763 w 29527"/>
                        <a:gd name="connsiteY59" fmla="*/ 7620 h 16192"/>
                        <a:gd name="connsiteX60" fmla="*/ 4763 w 29527"/>
                        <a:gd name="connsiteY60" fmla="*/ 7620 h 16192"/>
                        <a:gd name="connsiteX61" fmla="*/ 5715 w 29527"/>
                        <a:gd name="connsiteY61" fmla="*/ 6667 h 16192"/>
                        <a:gd name="connsiteX62" fmla="*/ 7620 w 29527"/>
                        <a:gd name="connsiteY62" fmla="*/ 5715 h 16192"/>
                        <a:gd name="connsiteX63" fmla="*/ 9525 w 29527"/>
                        <a:gd name="connsiteY63" fmla="*/ 4763 h 16192"/>
                        <a:gd name="connsiteX64" fmla="*/ 10478 w 29527"/>
                        <a:gd name="connsiteY64" fmla="*/ 4763 h 16192"/>
                        <a:gd name="connsiteX65" fmla="*/ 11430 w 29527"/>
                        <a:gd name="connsiteY65" fmla="*/ 3810 h 16192"/>
                        <a:gd name="connsiteX66" fmla="*/ 12383 w 29527"/>
                        <a:gd name="connsiteY66" fmla="*/ 3810 h 16192"/>
                        <a:gd name="connsiteX67" fmla="*/ 12383 w 29527"/>
                        <a:gd name="connsiteY67" fmla="*/ 4763 h 16192"/>
                        <a:gd name="connsiteX68" fmla="*/ 12383 w 29527"/>
                        <a:gd name="connsiteY68" fmla="*/ 3810 h 16192"/>
                        <a:gd name="connsiteX69" fmla="*/ 13335 w 29527"/>
                        <a:gd name="connsiteY69" fmla="*/ 2857 h 16192"/>
                        <a:gd name="connsiteX70" fmla="*/ 14288 w 29527"/>
                        <a:gd name="connsiteY70" fmla="*/ 2857 h 16192"/>
                        <a:gd name="connsiteX71" fmla="*/ 15240 w 29527"/>
                        <a:gd name="connsiteY71" fmla="*/ 2857 h 16192"/>
                        <a:gd name="connsiteX72" fmla="*/ 15240 w 29527"/>
                        <a:gd name="connsiteY72" fmla="*/ 2857 h 16192"/>
                        <a:gd name="connsiteX73" fmla="*/ 15240 w 29527"/>
                        <a:gd name="connsiteY73" fmla="*/ 3810 h 16192"/>
                        <a:gd name="connsiteX74" fmla="*/ 15240 w 29527"/>
                        <a:gd name="connsiteY74" fmla="*/ 2857 h 16192"/>
                        <a:gd name="connsiteX75" fmla="*/ 15240 w 29527"/>
                        <a:gd name="connsiteY75" fmla="*/ 2857 h 16192"/>
                        <a:gd name="connsiteX76" fmla="*/ 16192 w 29527"/>
                        <a:gd name="connsiteY76" fmla="*/ 3810 h 16192"/>
                        <a:gd name="connsiteX77" fmla="*/ 16192 w 29527"/>
                        <a:gd name="connsiteY77" fmla="*/ 3810 h 16192"/>
                        <a:gd name="connsiteX78" fmla="*/ 16192 w 29527"/>
                        <a:gd name="connsiteY78" fmla="*/ 3810 h 16192"/>
                        <a:gd name="connsiteX79" fmla="*/ 16192 w 29527"/>
                        <a:gd name="connsiteY79" fmla="*/ 1905 h 16192"/>
                        <a:gd name="connsiteX80" fmla="*/ 17145 w 29527"/>
                        <a:gd name="connsiteY80" fmla="*/ 1905 h 16192"/>
                        <a:gd name="connsiteX81" fmla="*/ 18098 w 29527"/>
                        <a:gd name="connsiteY81" fmla="*/ 1905 h 16192"/>
                        <a:gd name="connsiteX82" fmla="*/ 19050 w 29527"/>
                        <a:gd name="connsiteY82" fmla="*/ 1905 h 16192"/>
                        <a:gd name="connsiteX83" fmla="*/ 19050 w 29527"/>
                        <a:gd name="connsiteY83" fmla="*/ 1905 h 16192"/>
                        <a:gd name="connsiteX84" fmla="*/ 19050 w 29527"/>
                        <a:gd name="connsiteY84" fmla="*/ 1905 h 16192"/>
                        <a:gd name="connsiteX85" fmla="*/ 19050 w 29527"/>
                        <a:gd name="connsiteY85" fmla="*/ 1905 h 16192"/>
                        <a:gd name="connsiteX86" fmla="*/ 20955 w 29527"/>
                        <a:gd name="connsiteY86" fmla="*/ 952 h 16192"/>
                        <a:gd name="connsiteX87" fmla="*/ 20955 w 29527"/>
                        <a:gd name="connsiteY87" fmla="*/ 952 h 16192"/>
                        <a:gd name="connsiteX88" fmla="*/ 23813 w 29527"/>
                        <a:gd name="connsiteY88" fmla="*/ 0 h 16192"/>
                        <a:gd name="connsiteX89" fmla="*/ 24765 w 29527"/>
                        <a:gd name="connsiteY89" fmla="*/ 0 h 16192"/>
                        <a:gd name="connsiteX90" fmla="*/ 25717 w 29527"/>
                        <a:gd name="connsiteY90" fmla="*/ 0 h 16192"/>
                        <a:gd name="connsiteX91" fmla="*/ 26670 w 29527"/>
                        <a:gd name="connsiteY91" fmla="*/ 0 h 16192"/>
                        <a:gd name="connsiteX92" fmla="*/ 26670 w 29527"/>
                        <a:gd name="connsiteY92" fmla="*/ 0 h 16192"/>
                        <a:gd name="connsiteX93" fmla="*/ 29528 w 29527"/>
                        <a:gd name="connsiteY93" fmla="*/ 13335 h 16192"/>
                        <a:gd name="connsiteX94" fmla="*/ 2858 w 29527"/>
                        <a:gd name="connsiteY94" fmla="*/ 14288 h 16192"/>
                        <a:gd name="connsiteX95" fmla="*/ 2858 w 29527"/>
                        <a:gd name="connsiteY95" fmla="*/ 14288 h 16192"/>
                        <a:gd name="connsiteX96" fmla="*/ 2858 w 29527"/>
                        <a:gd name="connsiteY96" fmla="*/ 14288 h 16192"/>
                        <a:gd name="connsiteX97" fmla="*/ 2858 w 29527"/>
                        <a:gd name="connsiteY97" fmla="*/ 14288 h 16192"/>
                        <a:gd name="connsiteX98" fmla="*/ 2858 w 29527"/>
                        <a:gd name="connsiteY98" fmla="*/ 14288 h 16192"/>
                        <a:gd name="connsiteX99" fmla="*/ 7620 w 29527"/>
                        <a:gd name="connsiteY99" fmla="*/ 13335 h 16192"/>
                        <a:gd name="connsiteX100" fmla="*/ 7620 w 29527"/>
                        <a:gd name="connsiteY100" fmla="*/ 13335 h 16192"/>
                        <a:gd name="connsiteX101" fmla="*/ 7620 w 29527"/>
                        <a:gd name="connsiteY101" fmla="*/ 13335 h 16192"/>
                        <a:gd name="connsiteX102" fmla="*/ 7620 w 29527"/>
                        <a:gd name="connsiteY102" fmla="*/ 13335 h 16192"/>
                        <a:gd name="connsiteX103" fmla="*/ 7620 w 29527"/>
                        <a:gd name="connsiteY103" fmla="*/ 13335 h 16192"/>
                        <a:gd name="connsiteX104" fmla="*/ 26670 w 29527"/>
                        <a:gd name="connsiteY104" fmla="*/ 11430 h 16192"/>
                        <a:gd name="connsiteX105" fmla="*/ 26670 w 29527"/>
                        <a:gd name="connsiteY105" fmla="*/ 11430 h 16192"/>
                        <a:gd name="connsiteX106" fmla="*/ 26670 w 29527"/>
                        <a:gd name="connsiteY106" fmla="*/ 11430 h 16192"/>
                        <a:gd name="connsiteX107" fmla="*/ 26670 w 29527"/>
                        <a:gd name="connsiteY107" fmla="*/ 12382 h 16192"/>
                        <a:gd name="connsiteX108" fmla="*/ 26670 w 29527"/>
                        <a:gd name="connsiteY108" fmla="*/ 11430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9527" h="16192">
                          <a:moveTo>
                            <a:pt x="29528" y="13335"/>
                          </a:moveTo>
                          <a:cubicBezTo>
                            <a:pt x="28575" y="13335"/>
                            <a:pt x="28575" y="13335"/>
                            <a:pt x="29528" y="13335"/>
                          </a:cubicBezTo>
                          <a:cubicBezTo>
                            <a:pt x="28575" y="13335"/>
                            <a:pt x="28575" y="13335"/>
                            <a:pt x="27623" y="13335"/>
                          </a:cubicBezTo>
                          <a:cubicBezTo>
                            <a:pt x="27623" y="13335"/>
                            <a:pt x="26670" y="14288"/>
                            <a:pt x="26670" y="14288"/>
                          </a:cubicBezTo>
                          <a:cubicBezTo>
                            <a:pt x="26670" y="14288"/>
                            <a:pt x="25717" y="14288"/>
                            <a:pt x="25717" y="13335"/>
                          </a:cubicBezTo>
                          <a:cubicBezTo>
                            <a:pt x="25717" y="13335"/>
                            <a:pt x="25717" y="13335"/>
                            <a:pt x="25717" y="13335"/>
                          </a:cubicBezTo>
                          <a:cubicBezTo>
                            <a:pt x="25717" y="13335"/>
                            <a:pt x="25717" y="13335"/>
                            <a:pt x="24765" y="13335"/>
                          </a:cubicBezTo>
                          <a:cubicBezTo>
                            <a:pt x="24765" y="13335"/>
                            <a:pt x="24765" y="14288"/>
                            <a:pt x="23813" y="13335"/>
                          </a:cubicBezTo>
                          <a:cubicBezTo>
                            <a:pt x="23813" y="14288"/>
                            <a:pt x="23813" y="14288"/>
                            <a:pt x="22860" y="13335"/>
                          </a:cubicBezTo>
                          <a:cubicBezTo>
                            <a:pt x="22860" y="12382"/>
                            <a:pt x="21908" y="12382"/>
                            <a:pt x="21908" y="13335"/>
                          </a:cubicBezTo>
                          <a:cubicBezTo>
                            <a:pt x="21908" y="13335"/>
                            <a:pt x="21908" y="13335"/>
                            <a:pt x="21908" y="13335"/>
                          </a:cubicBezTo>
                          <a:cubicBezTo>
                            <a:pt x="21908" y="13335"/>
                            <a:pt x="21908" y="13335"/>
                            <a:pt x="20955" y="13335"/>
                          </a:cubicBezTo>
                          <a:cubicBezTo>
                            <a:pt x="20955" y="13335"/>
                            <a:pt x="20955" y="14288"/>
                            <a:pt x="20003" y="13335"/>
                          </a:cubicBezTo>
                          <a:cubicBezTo>
                            <a:pt x="20003" y="12382"/>
                            <a:pt x="19050" y="12382"/>
                            <a:pt x="19050" y="13335"/>
                          </a:cubicBezTo>
                          <a:cubicBezTo>
                            <a:pt x="19050" y="14288"/>
                            <a:pt x="18098" y="13335"/>
                            <a:pt x="18098" y="13335"/>
                          </a:cubicBezTo>
                          <a:cubicBezTo>
                            <a:pt x="18098" y="13335"/>
                            <a:pt x="18098" y="13335"/>
                            <a:pt x="17145" y="12382"/>
                          </a:cubicBezTo>
                          <a:cubicBezTo>
                            <a:pt x="17145" y="12382"/>
                            <a:pt x="17145" y="12382"/>
                            <a:pt x="17145" y="12382"/>
                          </a:cubicBezTo>
                          <a:cubicBezTo>
                            <a:pt x="17145" y="14288"/>
                            <a:pt x="17145" y="13335"/>
                            <a:pt x="16192" y="13335"/>
                          </a:cubicBezTo>
                          <a:cubicBezTo>
                            <a:pt x="16192" y="13335"/>
                            <a:pt x="15240" y="14288"/>
                            <a:pt x="15240" y="14288"/>
                          </a:cubicBezTo>
                          <a:cubicBezTo>
                            <a:pt x="15240" y="14288"/>
                            <a:pt x="15240" y="15240"/>
                            <a:pt x="15240" y="14288"/>
                          </a:cubicBezTo>
                          <a:cubicBezTo>
                            <a:pt x="15240" y="14288"/>
                            <a:pt x="15240" y="13335"/>
                            <a:pt x="14288" y="14288"/>
                          </a:cubicBezTo>
                          <a:cubicBezTo>
                            <a:pt x="14288" y="14288"/>
                            <a:pt x="14288" y="15240"/>
                            <a:pt x="14288" y="14288"/>
                          </a:cubicBezTo>
                          <a:cubicBezTo>
                            <a:pt x="14288" y="14288"/>
                            <a:pt x="14288" y="15240"/>
                            <a:pt x="14288" y="15240"/>
                          </a:cubicBezTo>
                          <a:cubicBezTo>
                            <a:pt x="14288" y="15240"/>
                            <a:pt x="14288" y="16192"/>
                            <a:pt x="14288" y="15240"/>
                          </a:cubicBezTo>
                          <a:cubicBezTo>
                            <a:pt x="14288" y="15240"/>
                            <a:pt x="14288" y="14288"/>
                            <a:pt x="14288" y="14288"/>
                          </a:cubicBezTo>
                          <a:cubicBezTo>
                            <a:pt x="14288" y="14288"/>
                            <a:pt x="14288" y="14288"/>
                            <a:pt x="14288" y="14288"/>
                          </a:cubicBezTo>
                          <a:cubicBezTo>
                            <a:pt x="14288" y="14288"/>
                            <a:pt x="13335" y="15240"/>
                            <a:pt x="13335" y="15240"/>
                          </a:cubicBezTo>
                          <a:cubicBezTo>
                            <a:pt x="13335" y="15240"/>
                            <a:pt x="13335" y="15240"/>
                            <a:pt x="12383" y="15240"/>
                          </a:cubicBezTo>
                          <a:cubicBezTo>
                            <a:pt x="12383" y="15240"/>
                            <a:pt x="12383" y="16192"/>
                            <a:pt x="12383" y="14288"/>
                          </a:cubicBezTo>
                          <a:cubicBezTo>
                            <a:pt x="12383" y="14288"/>
                            <a:pt x="12383" y="13335"/>
                            <a:pt x="12383" y="13335"/>
                          </a:cubicBezTo>
                          <a:cubicBezTo>
                            <a:pt x="12383" y="13335"/>
                            <a:pt x="12383" y="13335"/>
                            <a:pt x="12383" y="13335"/>
                          </a:cubicBezTo>
                          <a:cubicBezTo>
                            <a:pt x="12383" y="14288"/>
                            <a:pt x="12383" y="14288"/>
                            <a:pt x="12383" y="14288"/>
                          </a:cubicBezTo>
                          <a:cubicBezTo>
                            <a:pt x="11430" y="14288"/>
                            <a:pt x="10478" y="14288"/>
                            <a:pt x="10478" y="14288"/>
                          </a:cubicBezTo>
                          <a:cubicBezTo>
                            <a:pt x="9525" y="14288"/>
                            <a:pt x="9525" y="14288"/>
                            <a:pt x="8573" y="14288"/>
                          </a:cubicBezTo>
                          <a:cubicBezTo>
                            <a:pt x="7620" y="14288"/>
                            <a:pt x="7620" y="15240"/>
                            <a:pt x="6668" y="15240"/>
                          </a:cubicBezTo>
                          <a:cubicBezTo>
                            <a:pt x="5715" y="15240"/>
                            <a:pt x="5715" y="15240"/>
                            <a:pt x="4763" y="15240"/>
                          </a:cubicBezTo>
                          <a:cubicBezTo>
                            <a:pt x="4763" y="15240"/>
                            <a:pt x="4763" y="15240"/>
                            <a:pt x="4763" y="15240"/>
                          </a:cubicBezTo>
                          <a:cubicBezTo>
                            <a:pt x="4763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3810" y="14288"/>
                            <a:pt x="3810" y="15240"/>
                          </a:cubicBezTo>
                          <a:cubicBezTo>
                            <a:pt x="3810" y="16192"/>
                            <a:pt x="3810" y="15240"/>
                            <a:pt x="3810" y="15240"/>
                          </a:cubicBezTo>
                          <a:cubicBezTo>
                            <a:pt x="3810" y="15240"/>
                            <a:pt x="2858" y="15240"/>
                            <a:pt x="2858" y="15240"/>
                          </a:cubicBezTo>
                          <a:cubicBezTo>
                            <a:pt x="2858" y="15240"/>
                            <a:pt x="2858" y="15240"/>
                            <a:pt x="2858" y="15240"/>
                          </a:cubicBezTo>
                          <a:cubicBezTo>
                            <a:pt x="2858" y="16192"/>
                            <a:pt x="2858" y="16192"/>
                            <a:pt x="2858" y="16192"/>
                          </a:cubicBezTo>
                          <a:cubicBezTo>
                            <a:pt x="2858" y="16192"/>
                            <a:pt x="2858" y="16192"/>
                            <a:pt x="2858" y="16192"/>
                          </a:cubicBezTo>
                          <a:cubicBezTo>
                            <a:pt x="2858" y="16192"/>
                            <a:pt x="2858" y="15240"/>
                            <a:pt x="2858" y="15240"/>
                          </a:cubicBezTo>
                          <a:cubicBezTo>
                            <a:pt x="1905" y="12382"/>
                            <a:pt x="953" y="11430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0" y="8572"/>
                          </a:cubicBezTo>
                          <a:cubicBezTo>
                            <a:pt x="0" y="8572"/>
                            <a:pt x="0" y="7620"/>
                            <a:pt x="953" y="7620"/>
                          </a:cubicBezTo>
                          <a:cubicBezTo>
                            <a:pt x="953" y="7620"/>
                            <a:pt x="1905" y="8572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10477"/>
                          </a:cubicBezTo>
                          <a:cubicBezTo>
                            <a:pt x="1905" y="10477"/>
                            <a:pt x="1905" y="10477"/>
                            <a:pt x="1905" y="10477"/>
                          </a:cubicBezTo>
                          <a:cubicBezTo>
                            <a:pt x="953" y="8572"/>
                            <a:pt x="1905" y="8572"/>
                            <a:pt x="1905" y="8572"/>
                          </a:cubicBezTo>
                          <a:cubicBezTo>
                            <a:pt x="2858" y="8572"/>
                            <a:pt x="2858" y="7620"/>
                            <a:pt x="3810" y="7620"/>
                          </a:cubicBezTo>
                          <a:cubicBezTo>
                            <a:pt x="3810" y="7620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5715" y="7620"/>
                            <a:pt x="5715" y="7620"/>
                            <a:pt x="5715" y="6667"/>
                          </a:cubicBezTo>
                          <a:cubicBezTo>
                            <a:pt x="6668" y="6667"/>
                            <a:pt x="6668" y="6667"/>
                            <a:pt x="7620" y="5715"/>
                          </a:cubicBezTo>
                          <a:cubicBezTo>
                            <a:pt x="8573" y="5715"/>
                            <a:pt x="8573" y="5715"/>
                            <a:pt x="9525" y="4763"/>
                          </a:cubicBezTo>
                          <a:cubicBezTo>
                            <a:pt x="9525" y="4763"/>
                            <a:pt x="10478" y="5715"/>
                            <a:pt x="10478" y="4763"/>
                          </a:cubicBezTo>
                          <a:cubicBezTo>
                            <a:pt x="10478" y="4763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2383" y="3810"/>
                          </a:cubicBezTo>
                          <a:cubicBezTo>
                            <a:pt x="12383" y="3810"/>
                            <a:pt x="12383" y="4763"/>
                            <a:pt x="12383" y="4763"/>
                          </a:cubicBezTo>
                          <a:cubicBezTo>
                            <a:pt x="12383" y="4763"/>
                            <a:pt x="12383" y="3810"/>
                            <a:pt x="12383" y="3810"/>
                          </a:cubicBezTo>
                          <a:cubicBezTo>
                            <a:pt x="12383" y="3810"/>
                            <a:pt x="12383" y="2857"/>
                            <a:pt x="13335" y="2857"/>
                          </a:cubicBezTo>
                          <a:cubicBezTo>
                            <a:pt x="13335" y="2857"/>
                            <a:pt x="14288" y="2857"/>
                            <a:pt x="14288" y="2857"/>
                          </a:cubicBezTo>
                          <a:cubicBezTo>
                            <a:pt x="14288" y="2857"/>
                            <a:pt x="15240" y="2857"/>
                            <a:pt x="15240" y="2857"/>
                          </a:cubicBezTo>
                          <a:cubicBezTo>
                            <a:pt x="15240" y="2857"/>
                            <a:pt x="15240" y="2857"/>
                            <a:pt x="15240" y="2857"/>
                          </a:cubicBezTo>
                          <a:cubicBezTo>
                            <a:pt x="15240" y="2857"/>
                            <a:pt x="15240" y="3810"/>
                            <a:pt x="15240" y="3810"/>
                          </a:cubicBezTo>
                          <a:cubicBezTo>
                            <a:pt x="15240" y="3810"/>
                            <a:pt x="15240" y="2857"/>
                            <a:pt x="15240" y="2857"/>
                          </a:cubicBezTo>
                          <a:cubicBezTo>
                            <a:pt x="15240" y="2857"/>
                            <a:pt x="15240" y="1905"/>
                            <a:pt x="15240" y="2857"/>
                          </a:cubicBezTo>
                          <a:cubicBezTo>
                            <a:pt x="15240" y="2857"/>
                            <a:pt x="15240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2857"/>
                            <a:pt x="16192" y="2857"/>
                            <a:pt x="16192" y="1905"/>
                          </a:cubicBezTo>
                          <a:cubicBezTo>
                            <a:pt x="16192" y="1905"/>
                            <a:pt x="17145" y="1905"/>
                            <a:pt x="17145" y="1905"/>
                          </a:cubicBezTo>
                          <a:cubicBezTo>
                            <a:pt x="17145" y="1905"/>
                            <a:pt x="18098" y="1905"/>
                            <a:pt x="18098" y="1905"/>
                          </a:cubicBezTo>
                          <a:cubicBezTo>
                            <a:pt x="18098" y="1905"/>
                            <a:pt x="18098" y="1905"/>
                            <a:pt x="19050" y="1905"/>
                          </a:cubicBezTo>
                          <a:cubicBezTo>
                            <a:pt x="19050" y="1905"/>
                            <a:pt x="19050" y="1905"/>
                            <a:pt x="19050" y="1905"/>
                          </a:cubicBezTo>
                          <a:cubicBezTo>
                            <a:pt x="19050" y="952"/>
                            <a:pt x="19050" y="1905"/>
                            <a:pt x="19050" y="1905"/>
                          </a:cubicBezTo>
                          <a:cubicBezTo>
                            <a:pt x="19050" y="2857"/>
                            <a:pt x="19050" y="1905"/>
                            <a:pt x="19050" y="1905"/>
                          </a:cubicBezTo>
                          <a:cubicBezTo>
                            <a:pt x="19050" y="952"/>
                            <a:pt x="20003" y="952"/>
                            <a:pt x="20955" y="952"/>
                          </a:cubicBezTo>
                          <a:cubicBezTo>
                            <a:pt x="20955" y="952"/>
                            <a:pt x="20955" y="952"/>
                            <a:pt x="20955" y="952"/>
                          </a:cubicBezTo>
                          <a:cubicBezTo>
                            <a:pt x="21908" y="952"/>
                            <a:pt x="22860" y="952"/>
                            <a:pt x="23813" y="0"/>
                          </a:cubicBezTo>
                          <a:cubicBezTo>
                            <a:pt x="23813" y="0"/>
                            <a:pt x="24765" y="0"/>
                            <a:pt x="24765" y="0"/>
                          </a:cubicBezTo>
                          <a:cubicBezTo>
                            <a:pt x="24765" y="0"/>
                            <a:pt x="25717" y="0"/>
                            <a:pt x="25717" y="0"/>
                          </a:cubicBezTo>
                          <a:cubicBezTo>
                            <a:pt x="25717" y="0"/>
                            <a:pt x="26670" y="0"/>
                            <a:pt x="26670" y="0"/>
                          </a:cubicBezTo>
                          <a:lnTo>
                            <a:pt x="26670" y="0"/>
                          </a:lnTo>
                          <a:lnTo>
                            <a:pt x="29528" y="13335"/>
                          </a:lnTo>
                          <a:close/>
                          <a:moveTo>
                            <a:pt x="2858" y="14288"/>
                          </a:moveTo>
                          <a:cubicBezTo>
                            <a:pt x="2858" y="14288"/>
                            <a:pt x="2858" y="13335"/>
                            <a:pt x="2858" y="14288"/>
                          </a:cubicBezTo>
                          <a:cubicBezTo>
                            <a:pt x="2858" y="13335"/>
                            <a:pt x="2858" y="14288"/>
                            <a:pt x="2858" y="14288"/>
                          </a:cubicBezTo>
                          <a:cubicBezTo>
                            <a:pt x="2858" y="14288"/>
                            <a:pt x="2858" y="14288"/>
                            <a:pt x="2858" y="14288"/>
                          </a:cubicBezTo>
                          <a:cubicBezTo>
                            <a:pt x="2858" y="14288"/>
                            <a:pt x="2858" y="14288"/>
                            <a:pt x="2858" y="14288"/>
                          </a:cubicBezTo>
                          <a:close/>
                          <a:moveTo>
                            <a:pt x="7620" y="13335"/>
                          </a:moveTo>
                          <a:cubicBezTo>
                            <a:pt x="7620" y="13335"/>
                            <a:pt x="7620" y="12382"/>
                            <a:pt x="7620" y="13335"/>
                          </a:cubicBezTo>
                          <a:cubicBezTo>
                            <a:pt x="6668" y="12382"/>
                            <a:pt x="6668" y="12382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ubicBezTo>
                            <a:pt x="7620" y="13335"/>
                            <a:pt x="7620" y="13335"/>
                            <a:pt x="7620" y="13335"/>
                          </a:cubicBezTo>
                          <a:close/>
                          <a:moveTo>
                            <a:pt x="26670" y="11430"/>
                          </a:moveTo>
                          <a:cubicBezTo>
                            <a:pt x="26670" y="11430"/>
                            <a:pt x="26670" y="11430"/>
                            <a:pt x="26670" y="11430"/>
                          </a:cubicBezTo>
                          <a:cubicBezTo>
                            <a:pt x="26670" y="11430"/>
                            <a:pt x="26670" y="12382"/>
                            <a:pt x="26670" y="11430"/>
                          </a:cubicBezTo>
                          <a:cubicBezTo>
                            <a:pt x="26670" y="12382"/>
                            <a:pt x="26670" y="12382"/>
                            <a:pt x="26670" y="12382"/>
                          </a:cubicBezTo>
                          <a:cubicBezTo>
                            <a:pt x="26670" y="12382"/>
                            <a:pt x="26670" y="11430"/>
                            <a:pt x="26670" y="1143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3" name="任意多边形: 形状 2146"/>
                    <p:cNvSpPr/>
                    <p:nvPr/>
                  </p:nvSpPr>
                  <p:spPr>
                    <a:xfrm>
                      <a:off x="3800475" y="34194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4" name="任意多边形: 形状 2147"/>
                    <p:cNvSpPr/>
                    <p:nvPr/>
                  </p:nvSpPr>
                  <p:spPr>
                    <a:xfrm>
                      <a:off x="3795712" y="3410902"/>
                      <a:ext cx="4762" cy="8572"/>
                    </a:xfrm>
                    <a:custGeom>
                      <a:avLst/>
                      <a:gdLst>
                        <a:gd name="connsiteX0" fmla="*/ 4763 w 4762"/>
                        <a:gd name="connsiteY0" fmla="*/ 6667 h 8572"/>
                        <a:gd name="connsiteX1" fmla="*/ 2858 w 4762"/>
                        <a:gd name="connsiteY1" fmla="*/ 0 h 8572"/>
                        <a:gd name="connsiteX2" fmla="*/ 2858 w 4762"/>
                        <a:gd name="connsiteY2" fmla="*/ 0 h 8572"/>
                        <a:gd name="connsiteX3" fmla="*/ 2858 w 4762"/>
                        <a:gd name="connsiteY3" fmla="*/ 0 h 8572"/>
                        <a:gd name="connsiteX4" fmla="*/ 2858 w 4762"/>
                        <a:gd name="connsiteY4" fmla="*/ 0 h 8572"/>
                        <a:gd name="connsiteX5" fmla="*/ 2858 w 4762"/>
                        <a:gd name="connsiteY5" fmla="*/ 0 h 8572"/>
                        <a:gd name="connsiteX6" fmla="*/ 1905 w 4762"/>
                        <a:gd name="connsiteY6" fmla="*/ 0 h 8572"/>
                        <a:gd name="connsiteX7" fmla="*/ 952 w 4762"/>
                        <a:gd name="connsiteY7" fmla="*/ 0 h 8572"/>
                        <a:gd name="connsiteX8" fmla="*/ 952 w 4762"/>
                        <a:gd name="connsiteY8" fmla="*/ 952 h 8572"/>
                        <a:gd name="connsiteX9" fmla="*/ 952 w 4762"/>
                        <a:gd name="connsiteY9" fmla="*/ 952 h 8572"/>
                        <a:gd name="connsiteX10" fmla="*/ 952 w 4762"/>
                        <a:gd name="connsiteY10" fmla="*/ 952 h 8572"/>
                        <a:gd name="connsiteX11" fmla="*/ 0 w 4762"/>
                        <a:gd name="connsiteY11" fmla="*/ 952 h 8572"/>
                        <a:gd name="connsiteX12" fmla="*/ 2858 w 4762"/>
                        <a:gd name="connsiteY12" fmla="*/ 8572 h 8572"/>
                        <a:gd name="connsiteX13" fmla="*/ 3810 w 4762"/>
                        <a:gd name="connsiteY13" fmla="*/ 8572 h 8572"/>
                        <a:gd name="connsiteX14" fmla="*/ 4763 w 4762"/>
                        <a:gd name="connsiteY14" fmla="*/ 8572 h 8572"/>
                        <a:gd name="connsiteX15" fmla="*/ 4763 w 4762"/>
                        <a:gd name="connsiteY15" fmla="*/ 7620 h 8572"/>
                        <a:gd name="connsiteX16" fmla="*/ 4763 w 4762"/>
                        <a:gd name="connsiteY16" fmla="*/ 7620 h 8572"/>
                        <a:gd name="connsiteX17" fmla="*/ 4763 w 4762"/>
                        <a:gd name="connsiteY17" fmla="*/ 7620 h 8572"/>
                        <a:gd name="connsiteX18" fmla="*/ 4763 w 4762"/>
                        <a:gd name="connsiteY18" fmla="*/ 7620 h 8572"/>
                        <a:gd name="connsiteX19" fmla="*/ 4763 w 4762"/>
                        <a:gd name="connsiteY19" fmla="*/ 6667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4762" h="8572">
                          <a:moveTo>
                            <a:pt x="4763" y="6667"/>
                          </a:moveTo>
                          <a:cubicBezTo>
                            <a:pt x="3810" y="3810"/>
                            <a:pt x="2858" y="2857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lnTo>
                            <a:pt x="952" y="952"/>
                          </a:lnTo>
                          <a:cubicBezTo>
                            <a:pt x="952" y="952"/>
                            <a:pt x="952" y="952"/>
                            <a:pt x="0" y="952"/>
                          </a:cubicBezTo>
                          <a:lnTo>
                            <a:pt x="2858" y="8572"/>
                          </a:lnTo>
                          <a:cubicBezTo>
                            <a:pt x="2858" y="8572"/>
                            <a:pt x="2858" y="8572"/>
                            <a:pt x="3810" y="8572"/>
                          </a:cubicBezTo>
                          <a:cubicBezTo>
                            <a:pt x="3810" y="8572"/>
                            <a:pt x="4763" y="8572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4763" y="7620"/>
                          </a:cubicBezTo>
                          <a:lnTo>
                            <a:pt x="4763" y="7620"/>
                          </a:ln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7620"/>
                            <a:pt x="4763" y="7620"/>
                          </a:cubicBezTo>
                          <a:cubicBezTo>
                            <a:pt x="4763" y="7620"/>
                            <a:pt x="4763" y="6667"/>
                            <a:pt x="4763" y="6667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65" name="图形 2"/>
                  <p:cNvGrpSpPr/>
                  <p:nvPr/>
                </p:nvGrpSpPr>
                <p:grpSpPr>
                  <a:xfrm>
                    <a:off x="3833389" y="3329792"/>
                    <a:ext cx="28045" cy="60154"/>
                    <a:chOff x="3833389" y="3329792"/>
                    <a:chExt cx="28045" cy="60154"/>
                  </a:xfrm>
                  <a:solidFill>
                    <a:srgbClr val="FFDF5A"/>
                  </a:solidFill>
                </p:grpSpPr>
                <p:sp>
                  <p:nvSpPr>
                    <p:cNvPr id="2266" name="任意多边形: 形状 2149"/>
                    <p:cNvSpPr/>
                    <p:nvPr/>
                  </p:nvSpPr>
                  <p:spPr>
                    <a:xfrm>
                      <a:off x="3837622" y="338708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7" name="任意多边形: 形状 2150"/>
                    <p:cNvSpPr/>
                    <p:nvPr/>
                  </p:nvSpPr>
                  <p:spPr>
                    <a:xfrm>
                      <a:off x="3833389" y="3329792"/>
                      <a:ext cx="28045" cy="55392"/>
                    </a:xfrm>
                    <a:custGeom>
                      <a:avLst/>
                      <a:gdLst>
                        <a:gd name="connsiteX0" fmla="*/ 17568 w 28045"/>
                        <a:gd name="connsiteY0" fmla="*/ 20150 h 55392"/>
                        <a:gd name="connsiteX1" fmla="*/ 17568 w 28045"/>
                        <a:gd name="connsiteY1" fmla="*/ 20150 h 55392"/>
                        <a:gd name="connsiteX2" fmla="*/ 15663 w 28045"/>
                        <a:gd name="connsiteY2" fmla="*/ 15387 h 55392"/>
                        <a:gd name="connsiteX3" fmla="*/ 13758 w 28045"/>
                        <a:gd name="connsiteY3" fmla="*/ 13482 h 55392"/>
                        <a:gd name="connsiteX4" fmla="*/ 13758 w 28045"/>
                        <a:gd name="connsiteY4" fmla="*/ 11577 h 55392"/>
                        <a:gd name="connsiteX5" fmla="*/ 13758 w 28045"/>
                        <a:gd name="connsiteY5" fmla="*/ 11577 h 55392"/>
                        <a:gd name="connsiteX6" fmla="*/ 12806 w 28045"/>
                        <a:gd name="connsiteY6" fmla="*/ 9672 h 55392"/>
                        <a:gd name="connsiteX7" fmla="*/ 12806 w 28045"/>
                        <a:gd name="connsiteY7" fmla="*/ 7767 h 55392"/>
                        <a:gd name="connsiteX8" fmla="*/ 11853 w 28045"/>
                        <a:gd name="connsiteY8" fmla="*/ 6815 h 55392"/>
                        <a:gd name="connsiteX9" fmla="*/ 10901 w 28045"/>
                        <a:gd name="connsiteY9" fmla="*/ 5862 h 55392"/>
                        <a:gd name="connsiteX10" fmla="*/ 10901 w 28045"/>
                        <a:gd name="connsiteY10" fmla="*/ 5862 h 55392"/>
                        <a:gd name="connsiteX11" fmla="*/ 9948 w 28045"/>
                        <a:gd name="connsiteY11" fmla="*/ 5862 h 55392"/>
                        <a:gd name="connsiteX12" fmla="*/ 9948 w 28045"/>
                        <a:gd name="connsiteY12" fmla="*/ 5862 h 55392"/>
                        <a:gd name="connsiteX13" fmla="*/ 9948 w 28045"/>
                        <a:gd name="connsiteY13" fmla="*/ 5862 h 55392"/>
                        <a:gd name="connsiteX14" fmla="*/ 9948 w 28045"/>
                        <a:gd name="connsiteY14" fmla="*/ 5862 h 55392"/>
                        <a:gd name="connsiteX15" fmla="*/ 8996 w 28045"/>
                        <a:gd name="connsiteY15" fmla="*/ 5862 h 55392"/>
                        <a:gd name="connsiteX16" fmla="*/ 8996 w 28045"/>
                        <a:gd name="connsiteY16" fmla="*/ 5862 h 55392"/>
                        <a:gd name="connsiteX17" fmla="*/ 8996 w 28045"/>
                        <a:gd name="connsiteY17" fmla="*/ 6815 h 55392"/>
                        <a:gd name="connsiteX18" fmla="*/ 8996 w 28045"/>
                        <a:gd name="connsiteY18" fmla="*/ 8720 h 55392"/>
                        <a:gd name="connsiteX19" fmla="*/ 8996 w 28045"/>
                        <a:gd name="connsiteY19" fmla="*/ 8720 h 55392"/>
                        <a:gd name="connsiteX20" fmla="*/ 8996 w 28045"/>
                        <a:gd name="connsiteY20" fmla="*/ 9672 h 55392"/>
                        <a:gd name="connsiteX21" fmla="*/ 8996 w 28045"/>
                        <a:gd name="connsiteY21" fmla="*/ 10625 h 55392"/>
                        <a:gd name="connsiteX22" fmla="*/ 9948 w 28045"/>
                        <a:gd name="connsiteY22" fmla="*/ 11577 h 55392"/>
                        <a:gd name="connsiteX23" fmla="*/ 9948 w 28045"/>
                        <a:gd name="connsiteY23" fmla="*/ 12530 h 55392"/>
                        <a:gd name="connsiteX24" fmla="*/ 8996 w 28045"/>
                        <a:gd name="connsiteY24" fmla="*/ 12530 h 55392"/>
                        <a:gd name="connsiteX25" fmla="*/ 8996 w 28045"/>
                        <a:gd name="connsiteY25" fmla="*/ 12530 h 55392"/>
                        <a:gd name="connsiteX26" fmla="*/ 9948 w 28045"/>
                        <a:gd name="connsiteY26" fmla="*/ 15387 h 55392"/>
                        <a:gd name="connsiteX27" fmla="*/ 9948 w 28045"/>
                        <a:gd name="connsiteY27" fmla="*/ 17292 h 55392"/>
                        <a:gd name="connsiteX28" fmla="*/ 8996 w 28045"/>
                        <a:gd name="connsiteY28" fmla="*/ 18245 h 55392"/>
                        <a:gd name="connsiteX29" fmla="*/ 8043 w 28045"/>
                        <a:gd name="connsiteY29" fmla="*/ 18245 h 55392"/>
                        <a:gd name="connsiteX30" fmla="*/ 8043 w 28045"/>
                        <a:gd name="connsiteY30" fmla="*/ 18245 h 55392"/>
                        <a:gd name="connsiteX31" fmla="*/ 8996 w 28045"/>
                        <a:gd name="connsiteY31" fmla="*/ 19197 h 55392"/>
                        <a:gd name="connsiteX32" fmla="*/ 8996 w 28045"/>
                        <a:gd name="connsiteY32" fmla="*/ 25865 h 55392"/>
                        <a:gd name="connsiteX33" fmla="*/ 8996 w 28045"/>
                        <a:gd name="connsiteY33" fmla="*/ 30627 h 55392"/>
                        <a:gd name="connsiteX34" fmla="*/ 9948 w 28045"/>
                        <a:gd name="connsiteY34" fmla="*/ 36342 h 55392"/>
                        <a:gd name="connsiteX35" fmla="*/ 9948 w 28045"/>
                        <a:gd name="connsiteY35" fmla="*/ 42057 h 55392"/>
                        <a:gd name="connsiteX36" fmla="*/ 9948 w 28045"/>
                        <a:gd name="connsiteY36" fmla="*/ 42057 h 55392"/>
                        <a:gd name="connsiteX37" fmla="*/ 10901 w 28045"/>
                        <a:gd name="connsiteY37" fmla="*/ 43962 h 55392"/>
                        <a:gd name="connsiteX38" fmla="*/ 10901 w 28045"/>
                        <a:gd name="connsiteY38" fmla="*/ 43962 h 55392"/>
                        <a:gd name="connsiteX39" fmla="*/ 10901 w 28045"/>
                        <a:gd name="connsiteY39" fmla="*/ 43962 h 55392"/>
                        <a:gd name="connsiteX40" fmla="*/ 10901 w 28045"/>
                        <a:gd name="connsiteY40" fmla="*/ 44915 h 55392"/>
                        <a:gd name="connsiteX41" fmla="*/ 11853 w 28045"/>
                        <a:gd name="connsiteY41" fmla="*/ 45867 h 55392"/>
                        <a:gd name="connsiteX42" fmla="*/ 11853 w 28045"/>
                        <a:gd name="connsiteY42" fmla="*/ 47772 h 55392"/>
                        <a:gd name="connsiteX43" fmla="*/ 11853 w 28045"/>
                        <a:gd name="connsiteY43" fmla="*/ 47772 h 55392"/>
                        <a:gd name="connsiteX44" fmla="*/ 12806 w 28045"/>
                        <a:gd name="connsiteY44" fmla="*/ 49677 h 55392"/>
                        <a:gd name="connsiteX45" fmla="*/ 12806 w 28045"/>
                        <a:gd name="connsiteY45" fmla="*/ 49677 h 55392"/>
                        <a:gd name="connsiteX46" fmla="*/ 11853 w 28045"/>
                        <a:gd name="connsiteY46" fmla="*/ 49677 h 55392"/>
                        <a:gd name="connsiteX47" fmla="*/ 5186 w 28045"/>
                        <a:gd name="connsiteY47" fmla="*/ 52535 h 55392"/>
                        <a:gd name="connsiteX48" fmla="*/ 5186 w 28045"/>
                        <a:gd name="connsiteY48" fmla="*/ 52535 h 55392"/>
                        <a:gd name="connsiteX49" fmla="*/ 5186 w 28045"/>
                        <a:gd name="connsiteY49" fmla="*/ 53487 h 55392"/>
                        <a:gd name="connsiteX50" fmla="*/ 5186 w 28045"/>
                        <a:gd name="connsiteY50" fmla="*/ 53487 h 55392"/>
                        <a:gd name="connsiteX51" fmla="*/ 5186 w 28045"/>
                        <a:gd name="connsiteY51" fmla="*/ 53487 h 55392"/>
                        <a:gd name="connsiteX52" fmla="*/ 5186 w 28045"/>
                        <a:gd name="connsiteY52" fmla="*/ 55392 h 55392"/>
                        <a:gd name="connsiteX53" fmla="*/ 4233 w 28045"/>
                        <a:gd name="connsiteY53" fmla="*/ 53487 h 55392"/>
                        <a:gd name="connsiteX54" fmla="*/ 6138 w 28045"/>
                        <a:gd name="connsiteY54" fmla="*/ 51582 h 55392"/>
                        <a:gd name="connsiteX55" fmla="*/ 7091 w 28045"/>
                        <a:gd name="connsiteY55" fmla="*/ 51582 h 55392"/>
                        <a:gd name="connsiteX56" fmla="*/ 7091 w 28045"/>
                        <a:gd name="connsiteY56" fmla="*/ 51582 h 55392"/>
                        <a:gd name="connsiteX57" fmla="*/ 5186 w 28045"/>
                        <a:gd name="connsiteY57" fmla="*/ 50630 h 55392"/>
                        <a:gd name="connsiteX58" fmla="*/ 4233 w 28045"/>
                        <a:gd name="connsiteY58" fmla="*/ 44915 h 55392"/>
                        <a:gd name="connsiteX59" fmla="*/ 4233 w 28045"/>
                        <a:gd name="connsiteY59" fmla="*/ 43010 h 55392"/>
                        <a:gd name="connsiteX60" fmla="*/ 4233 w 28045"/>
                        <a:gd name="connsiteY60" fmla="*/ 43010 h 55392"/>
                        <a:gd name="connsiteX61" fmla="*/ 3281 w 28045"/>
                        <a:gd name="connsiteY61" fmla="*/ 39200 h 55392"/>
                        <a:gd name="connsiteX62" fmla="*/ 2328 w 28045"/>
                        <a:gd name="connsiteY62" fmla="*/ 34437 h 55392"/>
                        <a:gd name="connsiteX63" fmla="*/ 1376 w 28045"/>
                        <a:gd name="connsiteY63" fmla="*/ 28722 h 55392"/>
                        <a:gd name="connsiteX64" fmla="*/ 1376 w 28045"/>
                        <a:gd name="connsiteY64" fmla="*/ 26817 h 55392"/>
                        <a:gd name="connsiteX65" fmla="*/ 423 w 28045"/>
                        <a:gd name="connsiteY65" fmla="*/ 23960 h 55392"/>
                        <a:gd name="connsiteX66" fmla="*/ 1376 w 28045"/>
                        <a:gd name="connsiteY66" fmla="*/ 22055 h 55392"/>
                        <a:gd name="connsiteX67" fmla="*/ 2328 w 28045"/>
                        <a:gd name="connsiteY67" fmla="*/ 22055 h 55392"/>
                        <a:gd name="connsiteX68" fmla="*/ 1376 w 28045"/>
                        <a:gd name="connsiteY68" fmla="*/ 22055 h 55392"/>
                        <a:gd name="connsiteX69" fmla="*/ 423 w 28045"/>
                        <a:gd name="connsiteY69" fmla="*/ 20150 h 55392"/>
                        <a:gd name="connsiteX70" fmla="*/ 423 w 28045"/>
                        <a:gd name="connsiteY70" fmla="*/ 18245 h 55392"/>
                        <a:gd name="connsiteX71" fmla="*/ 423 w 28045"/>
                        <a:gd name="connsiteY71" fmla="*/ 15387 h 55392"/>
                        <a:gd name="connsiteX72" fmla="*/ 423 w 28045"/>
                        <a:gd name="connsiteY72" fmla="*/ 15387 h 55392"/>
                        <a:gd name="connsiteX73" fmla="*/ 1376 w 28045"/>
                        <a:gd name="connsiteY73" fmla="*/ 15387 h 55392"/>
                        <a:gd name="connsiteX74" fmla="*/ 423 w 28045"/>
                        <a:gd name="connsiteY74" fmla="*/ 15387 h 55392"/>
                        <a:gd name="connsiteX75" fmla="*/ 423 w 28045"/>
                        <a:gd name="connsiteY75" fmla="*/ 14435 h 55392"/>
                        <a:gd name="connsiteX76" fmla="*/ 1376 w 28045"/>
                        <a:gd name="connsiteY76" fmla="*/ 13482 h 55392"/>
                        <a:gd name="connsiteX77" fmla="*/ 2328 w 28045"/>
                        <a:gd name="connsiteY77" fmla="*/ 13482 h 55392"/>
                        <a:gd name="connsiteX78" fmla="*/ 2328 w 28045"/>
                        <a:gd name="connsiteY78" fmla="*/ 13482 h 55392"/>
                        <a:gd name="connsiteX79" fmla="*/ 1376 w 28045"/>
                        <a:gd name="connsiteY79" fmla="*/ 12530 h 55392"/>
                        <a:gd name="connsiteX80" fmla="*/ 2328 w 28045"/>
                        <a:gd name="connsiteY80" fmla="*/ 8720 h 55392"/>
                        <a:gd name="connsiteX81" fmla="*/ 4233 w 28045"/>
                        <a:gd name="connsiteY81" fmla="*/ 3957 h 55392"/>
                        <a:gd name="connsiteX82" fmla="*/ 7091 w 28045"/>
                        <a:gd name="connsiteY82" fmla="*/ 2052 h 55392"/>
                        <a:gd name="connsiteX83" fmla="*/ 8996 w 28045"/>
                        <a:gd name="connsiteY83" fmla="*/ 1100 h 55392"/>
                        <a:gd name="connsiteX84" fmla="*/ 11853 w 28045"/>
                        <a:gd name="connsiteY84" fmla="*/ 1100 h 55392"/>
                        <a:gd name="connsiteX85" fmla="*/ 12806 w 28045"/>
                        <a:gd name="connsiteY85" fmla="*/ 1100 h 55392"/>
                        <a:gd name="connsiteX86" fmla="*/ 17568 w 28045"/>
                        <a:gd name="connsiteY86" fmla="*/ 1100 h 55392"/>
                        <a:gd name="connsiteX87" fmla="*/ 20426 w 28045"/>
                        <a:gd name="connsiteY87" fmla="*/ 3957 h 55392"/>
                        <a:gd name="connsiteX88" fmla="*/ 20426 w 28045"/>
                        <a:gd name="connsiteY88" fmla="*/ 4910 h 55392"/>
                        <a:gd name="connsiteX89" fmla="*/ 23283 w 28045"/>
                        <a:gd name="connsiteY89" fmla="*/ 9672 h 55392"/>
                        <a:gd name="connsiteX90" fmla="*/ 25188 w 28045"/>
                        <a:gd name="connsiteY90" fmla="*/ 13482 h 55392"/>
                        <a:gd name="connsiteX91" fmla="*/ 26141 w 28045"/>
                        <a:gd name="connsiteY91" fmla="*/ 17292 h 55392"/>
                        <a:gd name="connsiteX92" fmla="*/ 27093 w 28045"/>
                        <a:gd name="connsiteY92" fmla="*/ 20150 h 55392"/>
                        <a:gd name="connsiteX93" fmla="*/ 28046 w 28045"/>
                        <a:gd name="connsiteY93" fmla="*/ 22055 h 55392"/>
                        <a:gd name="connsiteX94" fmla="*/ 28046 w 28045"/>
                        <a:gd name="connsiteY94" fmla="*/ 22055 h 55392"/>
                        <a:gd name="connsiteX95" fmla="*/ 17568 w 28045"/>
                        <a:gd name="connsiteY95" fmla="*/ 20150 h 55392"/>
                        <a:gd name="connsiteX96" fmla="*/ 8043 w 28045"/>
                        <a:gd name="connsiteY96" fmla="*/ 47772 h 55392"/>
                        <a:gd name="connsiteX97" fmla="*/ 8043 w 28045"/>
                        <a:gd name="connsiteY97" fmla="*/ 47772 h 55392"/>
                        <a:gd name="connsiteX98" fmla="*/ 8043 w 28045"/>
                        <a:gd name="connsiteY98" fmla="*/ 48725 h 55392"/>
                        <a:gd name="connsiteX99" fmla="*/ 8043 w 28045"/>
                        <a:gd name="connsiteY99" fmla="*/ 47772 h 55392"/>
                        <a:gd name="connsiteX100" fmla="*/ 8043 w 28045"/>
                        <a:gd name="connsiteY100" fmla="*/ 47772 h 55392"/>
                        <a:gd name="connsiteX101" fmla="*/ 6138 w 28045"/>
                        <a:gd name="connsiteY101" fmla="*/ 35390 h 55392"/>
                        <a:gd name="connsiteX102" fmla="*/ 6138 w 28045"/>
                        <a:gd name="connsiteY102" fmla="*/ 35390 h 55392"/>
                        <a:gd name="connsiteX103" fmla="*/ 6138 w 28045"/>
                        <a:gd name="connsiteY103" fmla="*/ 35390 h 55392"/>
                        <a:gd name="connsiteX104" fmla="*/ 6138 w 28045"/>
                        <a:gd name="connsiteY104" fmla="*/ 35390 h 55392"/>
                        <a:gd name="connsiteX105" fmla="*/ 6138 w 28045"/>
                        <a:gd name="connsiteY105" fmla="*/ 35390 h 55392"/>
                        <a:gd name="connsiteX106" fmla="*/ 17568 w 28045"/>
                        <a:gd name="connsiteY106" fmla="*/ 13482 h 55392"/>
                        <a:gd name="connsiteX107" fmla="*/ 17568 w 28045"/>
                        <a:gd name="connsiteY107" fmla="*/ 13482 h 55392"/>
                        <a:gd name="connsiteX108" fmla="*/ 16616 w 28045"/>
                        <a:gd name="connsiteY108" fmla="*/ 12530 h 55392"/>
                        <a:gd name="connsiteX109" fmla="*/ 16616 w 28045"/>
                        <a:gd name="connsiteY109" fmla="*/ 12530 h 55392"/>
                        <a:gd name="connsiteX110" fmla="*/ 17568 w 28045"/>
                        <a:gd name="connsiteY110" fmla="*/ 13482 h 553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</a:cxnLst>
                      <a:rect l="l" t="t" r="r" b="b"/>
                      <a:pathLst>
                        <a:path w="28045" h="55392">
                          <a:moveTo>
                            <a:pt x="17568" y="20150"/>
                          </a:moveTo>
                          <a:cubicBezTo>
                            <a:pt x="17568" y="20150"/>
                            <a:pt x="17568" y="19197"/>
                            <a:pt x="17568" y="20150"/>
                          </a:cubicBezTo>
                          <a:cubicBezTo>
                            <a:pt x="16616" y="18245"/>
                            <a:pt x="16616" y="16340"/>
                            <a:pt x="15663" y="15387"/>
                          </a:cubicBezTo>
                          <a:cubicBezTo>
                            <a:pt x="14711" y="14435"/>
                            <a:pt x="14711" y="14435"/>
                            <a:pt x="13758" y="13482"/>
                          </a:cubicBezTo>
                          <a:cubicBezTo>
                            <a:pt x="12806" y="12530"/>
                            <a:pt x="12806" y="12530"/>
                            <a:pt x="13758" y="11577"/>
                          </a:cubicBezTo>
                          <a:cubicBezTo>
                            <a:pt x="13758" y="11577"/>
                            <a:pt x="13758" y="11577"/>
                            <a:pt x="13758" y="11577"/>
                          </a:cubicBezTo>
                          <a:cubicBezTo>
                            <a:pt x="13758" y="11577"/>
                            <a:pt x="13758" y="10625"/>
                            <a:pt x="12806" y="9672"/>
                          </a:cubicBezTo>
                          <a:cubicBezTo>
                            <a:pt x="12806" y="9672"/>
                            <a:pt x="11853" y="8720"/>
                            <a:pt x="12806" y="7767"/>
                          </a:cubicBezTo>
                          <a:cubicBezTo>
                            <a:pt x="11853" y="7767"/>
                            <a:pt x="11853" y="7767"/>
                            <a:pt x="11853" y="6815"/>
                          </a:cubicBezTo>
                          <a:cubicBezTo>
                            <a:pt x="11853" y="5862"/>
                            <a:pt x="11853" y="4910"/>
                            <a:pt x="10901" y="5862"/>
                          </a:cubicBezTo>
                          <a:cubicBezTo>
                            <a:pt x="10901" y="5862"/>
                            <a:pt x="10901" y="5862"/>
                            <a:pt x="10901" y="5862"/>
                          </a:cubicBezTo>
                          <a:cubicBezTo>
                            <a:pt x="10901" y="5862"/>
                            <a:pt x="10901" y="5862"/>
                            <a:pt x="9948" y="5862"/>
                          </a:cubicBezTo>
                          <a:cubicBezTo>
                            <a:pt x="9948" y="5862"/>
                            <a:pt x="9948" y="6815"/>
                            <a:pt x="9948" y="5862"/>
                          </a:cubicBezTo>
                          <a:cubicBezTo>
                            <a:pt x="9948" y="4910"/>
                            <a:pt x="9948" y="4910"/>
                            <a:pt x="9948" y="5862"/>
                          </a:cubicBezTo>
                          <a:cubicBezTo>
                            <a:pt x="9948" y="5862"/>
                            <a:pt x="9948" y="5862"/>
                            <a:pt x="9948" y="5862"/>
                          </a:cubicBezTo>
                          <a:cubicBezTo>
                            <a:pt x="9948" y="5862"/>
                            <a:pt x="8996" y="5862"/>
                            <a:pt x="8996" y="5862"/>
                          </a:cubicBezTo>
                          <a:cubicBezTo>
                            <a:pt x="8996" y="5862"/>
                            <a:pt x="8996" y="5862"/>
                            <a:pt x="8996" y="5862"/>
                          </a:cubicBezTo>
                          <a:cubicBezTo>
                            <a:pt x="9948" y="6815"/>
                            <a:pt x="9948" y="6815"/>
                            <a:pt x="8996" y="6815"/>
                          </a:cubicBezTo>
                          <a:cubicBezTo>
                            <a:pt x="8043" y="6815"/>
                            <a:pt x="8996" y="7767"/>
                            <a:pt x="8996" y="8720"/>
                          </a:cubicBezTo>
                          <a:cubicBezTo>
                            <a:pt x="8996" y="8720"/>
                            <a:pt x="9948" y="8720"/>
                            <a:pt x="8996" y="8720"/>
                          </a:cubicBezTo>
                          <a:cubicBezTo>
                            <a:pt x="8043" y="8720"/>
                            <a:pt x="8043" y="9672"/>
                            <a:pt x="8996" y="9672"/>
                          </a:cubicBezTo>
                          <a:cubicBezTo>
                            <a:pt x="8996" y="10625"/>
                            <a:pt x="9948" y="10625"/>
                            <a:pt x="8996" y="10625"/>
                          </a:cubicBezTo>
                          <a:cubicBezTo>
                            <a:pt x="8996" y="10625"/>
                            <a:pt x="9948" y="11577"/>
                            <a:pt x="9948" y="11577"/>
                          </a:cubicBezTo>
                          <a:cubicBezTo>
                            <a:pt x="9948" y="11577"/>
                            <a:pt x="10901" y="11577"/>
                            <a:pt x="9948" y="12530"/>
                          </a:cubicBezTo>
                          <a:cubicBezTo>
                            <a:pt x="9948" y="12530"/>
                            <a:pt x="8996" y="12530"/>
                            <a:pt x="8996" y="12530"/>
                          </a:cubicBezTo>
                          <a:cubicBezTo>
                            <a:pt x="8996" y="12530"/>
                            <a:pt x="8996" y="12530"/>
                            <a:pt x="8996" y="12530"/>
                          </a:cubicBezTo>
                          <a:cubicBezTo>
                            <a:pt x="8996" y="13482"/>
                            <a:pt x="9948" y="15387"/>
                            <a:pt x="9948" y="15387"/>
                          </a:cubicBezTo>
                          <a:cubicBezTo>
                            <a:pt x="9948" y="16340"/>
                            <a:pt x="9948" y="16340"/>
                            <a:pt x="9948" y="17292"/>
                          </a:cubicBezTo>
                          <a:cubicBezTo>
                            <a:pt x="9948" y="18245"/>
                            <a:pt x="10901" y="18245"/>
                            <a:pt x="8996" y="18245"/>
                          </a:cubicBezTo>
                          <a:cubicBezTo>
                            <a:pt x="8996" y="18245"/>
                            <a:pt x="8043" y="18245"/>
                            <a:pt x="8043" y="18245"/>
                          </a:cubicBezTo>
                          <a:cubicBezTo>
                            <a:pt x="8043" y="18245"/>
                            <a:pt x="8043" y="18245"/>
                            <a:pt x="8043" y="18245"/>
                          </a:cubicBezTo>
                          <a:cubicBezTo>
                            <a:pt x="9948" y="18245"/>
                            <a:pt x="8996" y="19197"/>
                            <a:pt x="8996" y="19197"/>
                          </a:cubicBezTo>
                          <a:cubicBezTo>
                            <a:pt x="8996" y="21102"/>
                            <a:pt x="8996" y="23960"/>
                            <a:pt x="8996" y="25865"/>
                          </a:cubicBezTo>
                          <a:cubicBezTo>
                            <a:pt x="8996" y="27770"/>
                            <a:pt x="8996" y="28722"/>
                            <a:pt x="8996" y="30627"/>
                          </a:cubicBezTo>
                          <a:cubicBezTo>
                            <a:pt x="8996" y="32532"/>
                            <a:pt x="9948" y="34437"/>
                            <a:pt x="9948" y="36342"/>
                          </a:cubicBezTo>
                          <a:cubicBezTo>
                            <a:pt x="9948" y="38247"/>
                            <a:pt x="9948" y="40152"/>
                            <a:pt x="9948" y="42057"/>
                          </a:cubicBezTo>
                          <a:cubicBezTo>
                            <a:pt x="9948" y="42057"/>
                            <a:pt x="9948" y="42057"/>
                            <a:pt x="9948" y="42057"/>
                          </a:cubicBezTo>
                          <a:cubicBezTo>
                            <a:pt x="10901" y="42057"/>
                            <a:pt x="9948" y="43962"/>
                            <a:pt x="10901" y="43962"/>
                          </a:cubicBezTo>
                          <a:cubicBezTo>
                            <a:pt x="10901" y="43962"/>
                            <a:pt x="10901" y="43962"/>
                            <a:pt x="10901" y="43962"/>
                          </a:cubicBezTo>
                          <a:cubicBezTo>
                            <a:pt x="10901" y="43962"/>
                            <a:pt x="10901" y="43962"/>
                            <a:pt x="10901" y="43962"/>
                          </a:cubicBezTo>
                          <a:cubicBezTo>
                            <a:pt x="10901" y="43962"/>
                            <a:pt x="9948" y="43962"/>
                            <a:pt x="10901" y="44915"/>
                          </a:cubicBezTo>
                          <a:cubicBezTo>
                            <a:pt x="11853" y="44915"/>
                            <a:pt x="10901" y="45867"/>
                            <a:pt x="11853" y="45867"/>
                          </a:cubicBezTo>
                          <a:cubicBezTo>
                            <a:pt x="11853" y="46820"/>
                            <a:pt x="11853" y="46820"/>
                            <a:pt x="11853" y="47772"/>
                          </a:cubicBezTo>
                          <a:cubicBezTo>
                            <a:pt x="11853" y="47772"/>
                            <a:pt x="11853" y="47772"/>
                            <a:pt x="11853" y="47772"/>
                          </a:cubicBezTo>
                          <a:cubicBezTo>
                            <a:pt x="12806" y="48725"/>
                            <a:pt x="12806" y="48725"/>
                            <a:pt x="12806" y="49677"/>
                          </a:cubicBezTo>
                          <a:cubicBezTo>
                            <a:pt x="12806" y="49677"/>
                            <a:pt x="12806" y="49677"/>
                            <a:pt x="12806" y="49677"/>
                          </a:cubicBezTo>
                          <a:cubicBezTo>
                            <a:pt x="12806" y="49677"/>
                            <a:pt x="11853" y="48725"/>
                            <a:pt x="11853" y="49677"/>
                          </a:cubicBezTo>
                          <a:cubicBezTo>
                            <a:pt x="8996" y="50630"/>
                            <a:pt x="8043" y="52535"/>
                            <a:pt x="5186" y="52535"/>
                          </a:cubicBezTo>
                          <a:cubicBezTo>
                            <a:pt x="5186" y="52535"/>
                            <a:pt x="5186" y="52535"/>
                            <a:pt x="5186" y="52535"/>
                          </a:cubicBezTo>
                          <a:cubicBezTo>
                            <a:pt x="5186" y="52535"/>
                            <a:pt x="5186" y="52535"/>
                            <a:pt x="5186" y="53487"/>
                          </a:cubicBezTo>
                          <a:cubicBezTo>
                            <a:pt x="5186" y="53487"/>
                            <a:pt x="5186" y="53487"/>
                            <a:pt x="5186" y="53487"/>
                          </a:cubicBezTo>
                          <a:cubicBezTo>
                            <a:pt x="5186" y="53487"/>
                            <a:pt x="5186" y="53487"/>
                            <a:pt x="5186" y="53487"/>
                          </a:cubicBezTo>
                          <a:cubicBezTo>
                            <a:pt x="5186" y="53487"/>
                            <a:pt x="5186" y="54440"/>
                            <a:pt x="5186" y="55392"/>
                          </a:cubicBezTo>
                          <a:cubicBezTo>
                            <a:pt x="5186" y="54440"/>
                            <a:pt x="4233" y="54440"/>
                            <a:pt x="4233" y="53487"/>
                          </a:cubicBezTo>
                          <a:cubicBezTo>
                            <a:pt x="4233" y="52535"/>
                            <a:pt x="5186" y="52535"/>
                            <a:pt x="6138" y="51582"/>
                          </a:cubicBezTo>
                          <a:cubicBezTo>
                            <a:pt x="6138" y="51582"/>
                            <a:pt x="6138" y="51582"/>
                            <a:pt x="7091" y="51582"/>
                          </a:cubicBezTo>
                          <a:cubicBezTo>
                            <a:pt x="7091" y="51582"/>
                            <a:pt x="7091" y="51582"/>
                            <a:pt x="7091" y="51582"/>
                          </a:cubicBezTo>
                          <a:cubicBezTo>
                            <a:pt x="5186" y="52535"/>
                            <a:pt x="5186" y="50630"/>
                            <a:pt x="5186" y="50630"/>
                          </a:cubicBezTo>
                          <a:cubicBezTo>
                            <a:pt x="5186" y="48725"/>
                            <a:pt x="4233" y="46820"/>
                            <a:pt x="4233" y="44915"/>
                          </a:cubicBezTo>
                          <a:cubicBezTo>
                            <a:pt x="4233" y="43962"/>
                            <a:pt x="4233" y="43010"/>
                            <a:pt x="4233" y="43010"/>
                          </a:cubicBezTo>
                          <a:cubicBezTo>
                            <a:pt x="4233" y="43010"/>
                            <a:pt x="4233" y="43010"/>
                            <a:pt x="4233" y="43010"/>
                          </a:cubicBezTo>
                          <a:cubicBezTo>
                            <a:pt x="4233" y="41105"/>
                            <a:pt x="3281" y="40152"/>
                            <a:pt x="3281" y="39200"/>
                          </a:cubicBezTo>
                          <a:cubicBezTo>
                            <a:pt x="3281" y="37295"/>
                            <a:pt x="2328" y="36342"/>
                            <a:pt x="2328" y="34437"/>
                          </a:cubicBezTo>
                          <a:cubicBezTo>
                            <a:pt x="2328" y="32532"/>
                            <a:pt x="1376" y="30627"/>
                            <a:pt x="1376" y="28722"/>
                          </a:cubicBezTo>
                          <a:cubicBezTo>
                            <a:pt x="1376" y="27770"/>
                            <a:pt x="2328" y="26817"/>
                            <a:pt x="1376" y="26817"/>
                          </a:cubicBezTo>
                          <a:cubicBezTo>
                            <a:pt x="1376" y="25865"/>
                            <a:pt x="423" y="24912"/>
                            <a:pt x="423" y="23960"/>
                          </a:cubicBezTo>
                          <a:cubicBezTo>
                            <a:pt x="423" y="23007"/>
                            <a:pt x="423" y="23007"/>
                            <a:pt x="1376" y="22055"/>
                          </a:cubicBezTo>
                          <a:cubicBezTo>
                            <a:pt x="1376" y="21102"/>
                            <a:pt x="2328" y="22055"/>
                            <a:pt x="2328" y="22055"/>
                          </a:cubicBezTo>
                          <a:cubicBezTo>
                            <a:pt x="2328" y="22055"/>
                            <a:pt x="1376" y="22055"/>
                            <a:pt x="1376" y="22055"/>
                          </a:cubicBezTo>
                          <a:cubicBezTo>
                            <a:pt x="1376" y="21102"/>
                            <a:pt x="423" y="21102"/>
                            <a:pt x="423" y="20150"/>
                          </a:cubicBezTo>
                          <a:cubicBezTo>
                            <a:pt x="423" y="19197"/>
                            <a:pt x="423" y="18245"/>
                            <a:pt x="423" y="18245"/>
                          </a:cubicBezTo>
                          <a:cubicBezTo>
                            <a:pt x="423" y="17292"/>
                            <a:pt x="423" y="16340"/>
                            <a:pt x="423" y="15387"/>
                          </a:cubicBezTo>
                          <a:cubicBezTo>
                            <a:pt x="423" y="14435"/>
                            <a:pt x="423" y="15387"/>
                            <a:pt x="423" y="15387"/>
                          </a:cubicBezTo>
                          <a:cubicBezTo>
                            <a:pt x="423" y="15387"/>
                            <a:pt x="1376" y="15387"/>
                            <a:pt x="1376" y="15387"/>
                          </a:cubicBezTo>
                          <a:cubicBezTo>
                            <a:pt x="1376" y="15387"/>
                            <a:pt x="423" y="15387"/>
                            <a:pt x="423" y="15387"/>
                          </a:cubicBezTo>
                          <a:cubicBezTo>
                            <a:pt x="423" y="15387"/>
                            <a:pt x="-529" y="14435"/>
                            <a:pt x="423" y="14435"/>
                          </a:cubicBezTo>
                          <a:cubicBezTo>
                            <a:pt x="423" y="14435"/>
                            <a:pt x="1376" y="13482"/>
                            <a:pt x="1376" y="13482"/>
                          </a:cubicBezTo>
                          <a:cubicBezTo>
                            <a:pt x="1376" y="13482"/>
                            <a:pt x="1376" y="13482"/>
                            <a:pt x="2328" y="13482"/>
                          </a:cubicBezTo>
                          <a:cubicBezTo>
                            <a:pt x="2328" y="13482"/>
                            <a:pt x="2328" y="13482"/>
                            <a:pt x="2328" y="13482"/>
                          </a:cubicBezTo>
                          <a:cubicBezTo>
                            <a:pt x="1376" y="13482"/>
                            <a:pt x="1376" y="13482"/>
                            <a:pt x="1376" y="12530"/>
                          </a:cubicBezTo>
                          <a:cubicBezTo>
                            <a:pt x="1376" y="11577"/>
                            <a:pt x="1376" y="9672"/>
                            <a:pt x="2328" y="8720"/>
                          </a:cubicBezTo>
                          <a:cubicBezTo>
                            <a:pt x="2328" y="7767"/>
                            <a:pt x="3281" y="4910"/>
                            <a:pt x="4233" y="3957"/>
                          </a:cubicBezTo>
                          <a:cubicBezTo>
                            <a:pt x="5186" y="3005"/>
                            <a:pt x="6138" y="3005"/>
                            <a:pt x="7091" y="2052"/>
                          </a:cubicBezTo>
                          <a:cubicBezTo>
                            <a:pt x="8043" y="2052"/>
                            <a:pt x="8996" y="1100"/>
                            <a:pt x="8996" y="1100"/>
                          </a:cubicBezTo>
                          <a:cubicBezTo>
                            <a:pt x="9948" y="-805"/>
                            <a:pt x="10901" y="147"/>
                            <a:pt x="11853" y="1100"/>
                          </a:cubicBezTo>
                          <a:cubicBezTo>
                            <a:pt x="11853" y="2052"/>
                            <a:pt x="11853" y="1100"/>
                            <a:pt x="12806" y="1100"/>
                          </a:cubicBezTo>
                          <a:cubicBezTo>
                            <a:pt x="14711" y="147"/>
                            <a:pt x="15663" y="147"/>
                            <a:pt x="17568" y="1100"/>
                          </a:cubicBezTo>
                          <a:cubicBezTo>
                            <a:pt x="18521" y="2052"/>
                            <a:pt x="19473" y="3005"/>
                            <a:pt x="20426" y="3957"/>
                          </a:cubicBezTo>
                          <a:cubicBezTo>
                            <a:pt x="20426" y="3957"/>
                            <a:pt x="20426" y="4910"/>
                            <a:pt x="20426" y="4910"/>
                          </a:cubicBezTo>
                          <a:cubicBezTo>
                            <a:pt x="21378" y="6815"/>
                            <a:pt x="22331" y="7767"/>
                            <a:pt x="23283" y="9672"/>
                          </a:cubicBezTo>
                          <a:cubicBezTo>
                            <a:pt x="24236" y="10625"/>
                            <a:pt x="24236" y="12530"/>
                            <a:pt x="25188" y="13482"/>
                          </a:cubicBezTo>
                          <a:cubicBezTo>
                            <a:pt x="26141" y="14435"/>
                            <a:pt x="26141" y="16340"/>
                            <a:pt x="26141" y="17292"/>
                          </a:cubicBezTo>
                          <a:cubicBezTo>
                            <a:pt x="26141" y="18245"/>
                            <a:pt x="27093" y="19197"/>
                            <a:pt x="27093" y="20150"/>
                          </a:cubicBezTo>
                          <a:cubicBezTo>
                            <a:pt x="28046" y="21102"/>
                            <a:pt x="27093" y="22055"/>
                            <a:pt x="28046" y="22055"/>
                          </a:cubicBezTo>
                          <a:lnTo>
                            <a:pt x="28046" y="22055"/>
                          </a:lnTo>
                          <a:lnTo>
                            <a:pt x="17568" y="20150"/>
                          </a:lnTo>
                          <a:close/>
                          <a:moveTo>
                            <a:pt x="8043" y="47772"/>
                          </a:moveTo>
                          <a:cubicBezTo>
                            <a:pt x="8043" y="47772"/>
                            <a:pt x="7091" y="48725"/>
                            <a:pt x="8043" y="47772"/>
                          </a:cubicBezTo>
                          <a:cubicBezTo>
                            <a:pt x="8043" y="48725"/>
                            <a:pt x="8043" y="48725"/>
                            <a:pt x="8043" y="48725"/>
                          </a:cubicBezTo>
                          <a:cubicBezTo>
                            <a:pt x="8043" y="48725"/>
                            <a:pt x="8043" y="48725"/>
                            <a:pt x="8043" y="47772"/>
                          </a:cubicBezTo>
                          <a:cubicBezTo>
                            <a:pt x="8043" y="47772"/>
                            <a:pt x="8043" y="47772"/>
                            <a:pt x="8043" y="47772"/>
                          </a:cubicBezTo>
                          <a:close/>
                          <a:moveTo>
                            <a:pt x="6138" y="35390"/>
                          </a:moveTo>
                          <a:cubicBezTo>
                            <a:pt x="6138" y="35390"/>
                            <a:pt x="6138" y="36342"/>
                            <a:pt x="6138" y="35390"/>
                          </a:cubicBezTo>
                          <a:cubicBezTo>
                            <a:pt x="6138" y="36342"/>
                            <a:pt x="6138" y="36342"/>
                            <a:pt x="6138" y="35390"/>
                          </a:cubicBezTo>
                          <a:cubicBezTo>
                            <a:pt x="6138" y="36342"/>
                            <a:pt x="7091" y="36342"/>
                            <a:pt x="6138" y="35390"/>
                          </a:cubicBezTo>
                          <a:cubicBezTo>
                            <a:pt x="7091" y="35390"/>
                            <a:pt x="6138" y="35390"/>
                            <a:pt x="6138" y="35390"/>
                          </a:cubicBezTo>
                          <a:close/>
                          <a:moveTo>
                            <a:pt x="17568" y="13482"/>
                          </a:moveTo>
                          <a:cubicBezTo>
                            <a:pt x="17568" y="13482"/>
                            <a:pt x="17568" y="13482"/>
                            <a:pt x="17568" y="13482"/>
                          </a:cubicBezTo>
                          <a:cubicBezTo>
                            <a:pt x="17568" y="12530"/>
                            <a:pt x="16616" y="12530"/>
                            <a:pt x="16616" y="12530"/>
                          </a:cubicBezTo>
                          <a:cubicBezTo>
                            <a:pt x="16616" y="12530"/>
                            <a:pt x="16616" y="12530"/>
                            <a:pt x="16616" y="12530"/>
                          </a:cubicBezTo>
                          <a:cubicBezTo>
                            <a:pt x="16616" y="13482"/>
                            <a:pt x="16616" y="14435"/>
                            <a:pt x="17568" y="13482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8" name="任意多边形: 形状 2151"/>
                    <p:cNvSpPr/>
                    <p:nvPr/>
                  </p:nvSpPr>
                  <p:spPr>
                    <a:xfrm>
                      <a:off x="3845242" y="338137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69" name="任意多边形: 形状 2152"/>
                    <p:cNvSpPr/>
                    <p:nvPr/>
                  </p:nvSpPr>
                  <p:spPr>
                    <a:xfrm>
                      <a:off x="3836670" y="3379469"/>
                      <a:ext cx="9525" cy="10477"/>
                    </a:xfrm>
                    <a:custGeom>
                      <a:avLst/>
                      <a:gdLst>
                        <a:gd name="connsiteX0" fmla="*/ 6667 w 9525"/>
                        <a:gd name="connsiteY0" fmla="*/ 0 h 10477"/>
                        <a:gd name="connsiteX1" fmla="*/ 0 w 9525"/>
                        <a:gd name="connsiteY1" fmla="*/ 2858 h 10477"/>
                        <a:gd name="connsiteX2" fmla="*/ 0 w 9525"/>
                        <a:gd name="connsiteY2" fmla="*/ 2858 h 10477"/>
                        <a:gd name="connsiteX3" fmla="*/ 0 w 9525"/>
                        <a:gd name="connsiteY3" fmla="*/ 3810 h 10477"/>
                        <a:gd name="connsiteX4" fmla="*/ 0 w 9525"/>
                        <a:gd name="connsiteY4" fmla="*/ 3810 h 10477"/>
                        <a:gd name="connsiteX5" fmla="*/ 0 w 9525"/>
                        <a:gd name="connsiteY5" fmla="*/ 3810 h 10477"/>
                        <a:gd name="connsiteX6" fmla="*/ 0 w 9525"/>
                        <a:gd name="connsiteY6" fmla="*/ 5715 h 10477"/>
                        <a:gd name="connsiteX7" fmla="*/ 0 w 9525"/>
                        <a:gd name="connsiteY7" fmla="*/ 7620 h 10477"/>
                        <a:gd name="connsiteX8" fmla="*/ 952 w 9525"/>
                        <a:gd name="connsiteY8" fmla="*/ 8572 h 10477"/>
                        <a:gd name="connsiteX9" fmla="*/ 952 w 9525"/>
                        <a:gd name="connsiteY9" fmla="*/ 8572 h 10477"/>
                        <a:gd name="connsiteX10" fmla="*/ 952 w 9525"/>
                        <a:gd name="connsiteY10" fmla="*/ 8572 h 10477"/>
                        <a:gd name="connsiteX11" fmla="*/ 952 w 9525"/>
                        <a:gd name="connsiteY11" fmla="*/ 10477 h 10477"/>
                        <a:gd name="connsiteX12" fmla="*/ 9525 w 9525"/>
                        <a:gd name="connsiteY12" fmla="*/ 9525 h 10477"/>
                        <a:gd name="connsiteX13" fmla="*/ 9525 w 9525"/>
                        <a:gd name="connsiteY13" fmla="*/ 7620 h 10477"/>
                        <a:gd name="connsiteX14" fmla="*/ 9525 w 9525"/>
                        <a:gd name="connsiteY14" fmla="*/ 4763 h 10477"/>
                        <a:gd name="connsiteX15" fmla="*/ 8572 w 9525"/>
                        <a:gd name="connsiteY15" fmla="*/ 2858 h 10477"/>
                        <a:gd name="connsiteX16" fmla="*/ 8572 w 9525"/>
                        <a:gd name="connsiteY16" fmla="*/ 2858 h 10477"/>
                        <a:gd name="connsiteX17" fmla="*/ 8572 w 9525"/>
                        <a:gd name="connsiteY17" fmla="*/ 1905 h 10477"/>
                        <a:gd name="connsiteX18" fmla="*/ 8572 w 9525"/>
                        <a:gd name="connsiteY18" fmla="*/ 1905 h 10477"/>
                        <a:gd name="connsiteX19" fmla="*/ 6667 w 9525"/>
                        <a:gd name="connsiteY19" fmla="*/ 0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5" h="10477">
                          <a:moveTo>
                            <a:pt x="6667" y="0"/>
                          </a:moveTo>
                          <a:cubicBezTo>
                            <a:pt x="3810" y="952"/>
                            <a:pt x="2858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4763"/>
                            <a:pt x="0" y="5715"/>
                          </a:cubicBezTo>
                          <a:cubicBezTo>
                            <a:pt x="0" y="6667"/>
                            <a:pt x="0" y="6667"/>
                            <a:pt x="0" y="7620"/>
                          </a:cubicBezTo>
                          <a:cubicBezTo>
                            <a:pt x="0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lnTo>
                            <a:pt x="952" y="8572"/>
                          </a:lnTo>
                          <a:cubicBezTo>
                            <a:pt x="952" y="9525"/>
                            <a:pt x="952" y="9525"/>
                            <a:pt x="952" y="10477"/>
                          </a:cubicBezTo>
                          <a:lnTo>
                            <a:pt x="9525" y="9525"/>
                          </a:lnTo>
                          <a:cubicBezTo>
                            <a:pt x="9525" y="8572"/>
                            <a:pt x="9525" y="8572"/>
                            <a:pt x="9525" y="7620"/>
                          </a:cubicBezTo>
                          <a:cubicBezTo>
                            <a:pt x="9525" y="6667"/>
                            <a:pt x="9525" y="5715"/>
                            <a:pt x="9525" y="4763"/>
                          </a:cubicBezTo>
                          <a:cubicBezTo>
                            <a:pt x="9525" y="4763"/>
                            <a:pt x="8572" y="3810"/>
                            <a:pt x="8572" y="2858"/>
                          </a:cubicBezTo>
                          <a:lnTo>
                            <a:pt x="8572" y="2858"/>
                          </a:lnTo>
                          <a:cubicBezTo>
                            <a:pt x="8572" y="2858"/>
                            <a:pt x="8572" y="1905"/>
                            <a:pt x="8572" y="1905"/>
                          </a:cubicBezTo>
                          <a:cubicBezTo>
                            <a:pt x="8572" y="1905"/>
                            <a:pt x="8572" y="1905"/>
                            <a:pt x="8572" y="1905"/>
                          </a:cubicBezTo>
                          <a:cubicBezTo>
                            <a:pt x="7620" y="0"/>
                            <a:pt x="6667" y="0"/>
                            <a:pt x="6667" y="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70" name="图形 2"/>
                  <p:cNvGrpSpPr/>
                  <p:nvPr/>
                </p:nvGrpSpPr>
                <p:grpSpPr>
                  <a:xfrm>
                    <a:off x="3900487" y="3358514"/>
                    <a:ext cx="20955" cy="34289"/>
                    <a:chOff x="3900487" y="3358514"/>
                    <a:chExt cx="20955" cy="34289"/>
                  </a:xfrm>
                  <a:solidFill>
                    <a:srgbClr val="FFDF5A"/>
                  </a:solidFill>
                </p:grpSpPr>
                <p:sp>
                  <p:nvSpPr>
                    <p:cNvPr id="2271" name="任意多边形: 形状 2154"/>
                    <p:cNvSpPr/>
                    <p:nvPr/>
                  </p:nvSpPr>
                  <p:spPr>
                    <a:xfrm>
                      <a:off x="3907155" y="335851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2" name="任意多边形: 形状 2155"/>
                    <p:cNvSpPr/>
                    <p:nvPr/>
                  </p:nvSpPr>
                  <p:spPr>
                    <a:xfrm>
                      <a:off x="3900487" y="3359466"/>
                      <a:ext cx="20955" cy="33337"/>
                    </a:xfrm>
                    <a:custGeom>
                      <a:avLst/>
                      <a:gdLst>
                        <a:gd name="connsiteX0" fmla="*/ 0 w 20955"/>
                        <a:gd name="connsiteY0" fmla="*/ 27623 h 33337"/>
                        <a:gd name="connsiteX1" fmla="*/ 0 w 20955"/>
                        <a:gd name="connsiteY1" fmla="*/ 27623 h 33337"/>
                        <a:gd name="connsiteX2" fmla="*/ 953 w 20955"/>
                        <a:gd name="connsiteY2" fmla="*/ 25717 h 33337"/>
                        <a:gd name="connsiteX3" fmla="*/ 953 w 20955"/>
                        <a:gd name="connsiteY3" fmla="*/ 24765 h 33337"/>
                        <a:gd name="connsiteX4" fmla="*/ 1905 w 20955"/>
                        <a:gd name="connsiteY4" fmla="*/ 24765 h 33337"/>
                        <a:gd name="connsiteX5" fmla="*/ 1905 w 20955"/>
                        <a:gd name="connsiteY5" fmla="*/ 24765 h 33337"/>
                        <a:gd name="connsiteX6" fmla="*/ 1905 w 20955"/>
                        <a:gd name="connsiteY6" fmla="*/ 23813 h 33337"/>
                        <a:gd name="connsiteX7" fmla="*/ 2857 w 20955"/>
                        <a:gd name="connsiteY7" fmla="*/ 23813 h 33337"/>
                        <a:gd name="connsiteX8" fmla="*/ 2857 w 20955"/>
                        <a:gd name="connsiteY8" fmla="*/ 22860 h 33337"/>
                        <a:gd name="connsiteX9" fmla="*/ 2857 w 20955"/>
                        <a:gd name="connsiteY9" fmla="*/ 21908 h 33337"/>
                        <a:gd name="connsiteX10" fmla="*/ 2857 w 20955"/>
                        <a:gd name="connsiteY10" fmla="*/ 21908 h 33337"/>
                        <a:gd name="connsiteX11" fmla="*/ 2857 w 20955"/>
                        <a:gd name="connsiteY11" fmla="*/ 20955 h 33337"/>
                        <a:gd name="connsiteX12" fmla="*/ 3810 w 20955"/>
                        <a:gd name="connsiteY12" fmla="*/ 20003 h 33337"/>
                        <a:gd name="connsiteX13" fmla="*/ 4763 w 20955"/>
                        <a:gd name="connsiteY13" fmla="*/ 19050 h 33337"/>
                        <a:gd name="connsiteX14" fmla="*/ 4763 w 20955"/>
                        <a:gd name="connsiteY14" fmla="*/ 18098 h 33337"/>
                        <a:gd name="connsiteX15" fmla="*/ 5715 w 20955"/>
                        <a:gd name="connsiteY15" fmla="*/ 18098 h 33337"/>
                        <a:gd name="connsiteX16" fmla="*/ 5715 w 20955"/>
                        <a:gd name="connsiteY16" fmla="*/ 18098 h 33337"/>
                        <a:gd name="connsiteX17" fmla="*/ 5715 w 20955"/>
                        <a:gd name="connsiteY17" fmla="*/ 17145 h 33337"/>
                        <a:gd name="connsiteX18" fmla="*/ 5715 w 20955"/>
                        <a:gd name="connsiteY18" fmla="*/ 16192 h 33337"/>
                        <a:gd name="connsiteX19" fmla="*/ 5715 w 20955"/>
                        <a:gd name="connsiteY19" fmla="*/ 16192 h 33337"/>
                        <a:gd name="connsiteX20" fmla="*/ 6668 w 20955"/>
                        <a:gd name="connsiteY20" fmla="*/ 16192 h 33337"/>
                        <a:gd name="connsiteX21" fmla="*/ 7620 w 20955"/>
                        <a:gd name="connsiteY21" fmla="*/ 16192 h 33337"/>
                        <a:gd name="connsiteX22" fmla="*/ 7620 w 20955"/>
                        <a:gd name="connsiteY22" fmla="*/ 15240 h 33337"/>
                        <a:gd name="connsiteX23" fmla="*/ 7620 w 20955"/>
                        <a:gd name="connsiteY23" fmla="*/ 15240 h 33337"/>
                        <a:gd name="connsiteX24" fmla="*/ 8572 w 20955"/>
                        <a:gd name="connsiteY24" fmla="*/ 15240 h 33337"/>
                        <a:gd name="connsiteX25" fmla="*/ 8572 w 20955"/>
                        <a:gd name="connsiteY25" fmla="*/ 15240 h 33337"/>
                        <a:gd name="connsiteX26" fmla="*/ 8572 w 20955"/>
                        <a:gd name="connsiteY26" fmla="*/ 13335 h 33337"/>
                        <a:gd name="connsiteX27" fmla="*/ 9525 w 20955"/>
                        <a:gd name="connsiteY27" fmla="*/ 12383 h 33337"/>
                        <a:gd name="connsiteX28" fmla="*/ 10478 w 20955"/>
                        <a:gd name="connsiteY28" fmla="*/ 12383 h 33337"/>
                        <a:gd name="connsiteX29" fmla="*/ 11430 w 20955"/>
                        <a:gd name="connsiteY29" fmla="*/ 12383 h 33337"/>
                        <a:gd name="connsiteX30" fmla="*/ 11430 w 20955"/>
                        <a:gd name="connsiteY30" fmla="*/ 12383 h 33337"/>
                        <a:gd name="connsiteX31" fmla="*/ 10478 w 20955"/>
                        <a:gd name="connsiteY31" fmla="*/ 11430 h 33337"/>
                        <a:gd name="connsiteX32" fmla="*/ 11430 w 20955"/>
                        <a:gd name="connsiteY32" fmla="*/ 9525 h 33337"/>
                        <a:gd name="connsiteX33" fmla="*/ 11430 w 20955"/>
                        <a:gd name="connsiteY33" fmla="*/ 8573 h 33337"/>
                        <a:gd name="connsiteX34" fmla="*/ 11430 w 20955"/>
                        <a:gd name="connsiteY34" fmla="*/ 8573 h 33337"/>
                        <a:gd name="connsiteX35" fmla="*/ 11430 w 20955"/>
                        <a:gd name="connsiteY35" fmla="*/ 7620 h 33337"/>
                        <a:gd name="connsiteX36" fmla="*/ 11430 w 20955"/>
                        <a:gd name="connsiteY36" fmla="*/ 7620 h 33337"/>
                        <a:gd name="connsiteX37" fmla="*/ 11430 w 20955"/>
                        <a:gd name="connsiteY37" fmla="*/ 7620 h 33337"/>
                        <a:gd name="connsiteX38" fmla="*/ 11430 w 20955"/>
                        <a:gd name="connsiteY38" fmla="*/ 7620 h 33337"/>
                        <a:gd name="connsiteX39" fmla="*/ 11430 w 20955"/>
                        <a:gd name="connsiteY39" fmla="*/ 7620 h 33337"/>
                        <a:gd name="connsiteX40" fmla="*/ 11430 w 20955"/>
                        <a:gd name="connsiteY40" fmla="*/ 7620 h 33337"/>
                        <a:gd name="connsiteX41" fmla="*/ 11430 w 20955"/>
                        <a:gd name="connsiteY41" fmla="*/ 7620 h 33337"/>
                        <a:gd name="connsiteX42" fmla="*/ 11430 w 20955"/>
                        <a:gd name="connsiteY42" fmla="*/ 7620 h 33337"/>
                        <a:gd name="connsiteX43" fmla="*/ 11430 w 20955"/>
                        <a:gd name="connsiteY43" fmla="*/ 7620 h 33337"/>
                        <a:gd name="connsiteX44" fmla="*/ 11430 w 20955"/>
                        <a:gd name="connsiteY44" fmla="*/ 8573 h 33337"/>
                        <a:gd name="connsiteX45" fmla="*/ 11430 w 20955"/>
                        <a:gd name="connsiteY45" fmla="*/ 8573 h 33337"/>
                        <a:gd name="connsiteX46" fmla="*/ 11430 w 20955"/>
                        <a:gd name="connsiteY46" fmla="*/ 7620 h 33337"/>
                        <a:gd name="connsiteX47" fmla="*/ 10478 w 20955"/>
                        <a:gd name="connsiteY47" fmla="*/ 953 h 33337"/>
                        <a:gd name="connsiteX48" fmla="*/ 10478 w 20955"/>
                        <a:gd name="connsiteY48" fmla="*/ 953 h 33337"/>
                        <a:gd name="connsiteX49" fmla="*/ 10478 w 20955"/>
                        <a:gd name="connsiteY49" fmla="*/ 953 h 33337"/>
                        <a:gd name="connsiteX50" fmla="*/ 10478 w 20955"/>
                        <a:gd name="connsiteY50" fmla="*/ 953 h 33337"/>
                        <a:gd name="connsiteX51" fmla="*/ 10478 w 20955"/>
                        <a:gd name="connsiteY51" fmla="*/ 953 h 33337"/>
                        <a:gd name="connsiteX52" fmla="*/ 9525 w 20955"/>
                        <a:gd name="connsiteY52" fmla="*/ 953 h 33337"/>
                        <a:gd name="connsiteX53" fmla="*/ 10478 w 20955"/>
                        <a:gd name="connsiteY53" fmla="*/ 0 h 33337"/>
                        <a:gd name="connsiteX54" fmla="*/ 11430 w 20955"/>
                        <a:gd name="connsiteY54" fmla="*/ 1905 h 33337"/>
                        <a:gd name="connsiteX55" fmla="*/ 11430 w 20955"/>
                        <a:gd name="connsiteY55" fmla="*/ 2858 h 33337"/>
                        <a:gd name="connsiteX56" fmla="*/ 11430 w 20955"/>
                        <a:gd name="connsiteY56" fmla="*/ 2858 h 33337"/>
                        <a:gd name="connsiteX57" fmla="*/ 12382 w 20955"/>
                        <a:gd name="connsiteY57" fmla="*/ 953 h 33337"/>
                        <a:gd name="connsiteX58" fmla="*/ 17145 w 20955"/>
                        <a:gd name="connsiteY58" fmla="*/ 1905 h 33337"/>
                        <a:gd name="connsiteX59" fmla="*/ 18097 w 20955"/>
                        <a:gd name="connsiteY59" fmla="*/ 3810 h 33337"/>
                        <a:gd name="connsiteX60" fmla="*/ 18097 w 20955"/>
                        <a:gd name="connsiteY60" fmla="*/ 3810 h 33337"/>
                        <a:gd name="connsiteX61" fmla="*/ 20003 w 20955"/>
                        <a:gd name="connsiteY61" fmla="*/ 6667 h 33337"/>
                        <a:gd name="connsiteX62" fmla="*/ 20955 w 20955"/>
                        <a:gd name="connsiteY62" fmla="*/ 10478 h 33337"/>
                        <a:gd name="connsiteX63" fmla="*/ 20003 w 20955"/>
                        <a:gd name="connsiteY63" fmla="*/ 15240 h 33337"/>
                        <a:gd name="connsiteX64" fmla="*/ 19050 w 20955"/>
                        <a:gd name="connsiteY64" fmla="*/ 16192 h 33337"/>
                        <a:gd name="connsiteX65" fmla="*/ 19050 w 20955"/>
                        <a:gd name="connsiteY65" fmla="*/ 18098 h 33337"/>
                        <a:gd name="connsiteX66" fmla="*/ 18097 w 20955"/>
                        <a:gd name="connsiteY66" fmla="*/ 18098 h 33337"/>
                        <a:gd name="connsiteX67" fmla="*/ 17145 w 20955"/>
                        <a:gd name="connsiteY67" fmla="*/ 18098 h 33337"/>
                        <a:gd name="connsiteX68" fmla="*/ 18097 w 20955"/>
                        <a:gd name="connsiteY68" fmla="*/ 19050 h 33337"/>
                        <a:gd name="connsiteX69" fmla="*/ 18097 w 20955"/>
                        <a:gd name="connsiteY69" fmla="*/ 20003 h 33337"/>
                        <a:gd name="connsiteX70" fmla="*/ 17145 w 20955"/>
                        <a:gd name="connsiteY70" fmla="*/ 20955 h 33337"/>
                        <a:gd name="connsiteX71" fmla="*/ 16193 w 20955"/>
                        <a:gd name="connsiteY71" fmla="*/ 21908 h 33337"/>
                        <a:gd name="connsiteX72" fmla="*/ 16193 w 20955"/>
                        <a:gd name="connsiteY72" fmla="*/ 21908 h 33337"/>
                        <a:gd name="connsiteX73" fmla="*/ 15240 w 20955"/>
                        <a:gd name="connsiteY73" fmla="*/ 20955 h 33337"/>
                        <a:gd name="connsiteX74" fmla="*/ 16193 w 20955"/>
                        <a:gd name="connsiteY74" fmla="*/ 21908 h 33337"/>
                        <a:gd name="connsiteX75" fmla="*/ 16193 w 20955"/>
                        <a:gd name="connsiteY75" fmla="*/ 22860 h 33337"/>
                        <a:gd name="connsiteX76" fmla="*/ 15240 w 20955"/>
                        <a:gd name="connsiteY76" fmla="*/ 22860 h 33337"/>
                        <a:gd name="connsiteX77" fmla="*/ 15240 w 20955"/>
                        <a:gd name="connsiteY77" fmla="*/ 22860 h 33337"/>
                        <a:gd name="connsiteX78" fmla="*/ 15240 w 20955"/>
                        <a:gd name="connsiteY78" fmla="*/ 22860 h 33337"/>
                        <a:gd name="connsiteX79" fmla="*/ 16193 w 20955"/>
                        <a:gd name="connsiteY79" fmla="*/ 23813 h 33337"/>
                        <a:gd name="connsiteX80" fmla="*/ 15240 w 20955"/>
                        <a:gd name="connsiteY80" fmla="*/ 24765 h 33337"/>
                        <a:gd name="connsiteX81" fmla="*/ 14288 w 20955"/>
                        <a:gd name="connsiteY81" fmla="*/ 25717 h 33337"/>
                        <a:gd name="connsiteX82" fmla="*/ 13335 w 20955"/>
                        <a:gd name="connsiteY82" fmla="*/ 25717 h 33337"/>
                        <a:gd name="connsiteX83" fmla="*/ 13335 w 20955"/>
                        <a:gd name="connsiteY83" fmla="*/ 25717 h 33337"/>
                        <a:gd name="connsiteX84" fmla="*/ 13335 w 20955"/>
                        <a:gd name="connsiteY84" fmla="*/ 25717 h 33337"/>
                        <a:gd name="connsiteX85" fmla="*/ 13335 w 20955"/>
                        <a:gd name="connsiteY85" fmla="*/ 25717 h 33337"/>
                        <a:gd name="connsiteX86" fmla="*/ 12382 w 20955"/>
                        <a:gd name="connsiteY86" fmla="*/ 27623 h 33337"/>
                        <a:gd name="connsiteX87" fmla="*/ 12382 w 20955"/>
                        <a:gd name="connsiteY87" fmla="*/ 27623 h 33337"/>
                        <a:gd name="connsiteX88" fmla="*/ 10478 w 20955"/>
                        <a:gd name="connsiteY88" fmla="*/ 30480 h 33337"/>
                        <a:gd name="connsiteX89" fmla="*/ 9525 w 20955"/>
                        <a:gd name="connsiteY89" fmla="*/ 31433 h 33337"/>
                        <a:gd name="connsiteX90" fmla="*/ 9525 w 20955"/>
                        <a:gd name="connsiteY90" fmla="*/ 32385 h 33337"/>
                        <a:gd name="connsiteX91" fmla="*/ 8572 w 20955"/>
                        <a:gd name="connsiteY91" fmla="*/ 33338 h 33337"/>
                        <a:gd name="connsiteX92" fmla="*/ 8572 w 20955"/>
                        <a:gd name="connsiteY92" fmla="*/ 33338 h 33337"/>
                        <a:gd name="connsiteX93" fmla="*/ 0 w 20955"/>
                        <a:gd name="connsiteY93" fmla="*/ 27623 h 33337"/>
                        <a:gd name="connsiteX94" fmla="*/ 11430 w 20955"/>
                        <a:gd name="connsiteY94" fmla="*/ 3810 h 33337"/>
                        <a:gd name="connsiteX95" fmla="*/ 11430 w 20955"/>
                        <a:gd name="connsiteY95" fmla="*/ 3810 h 33337"/>
                        <a:gd name="connsiteX96" fmla="*/ 11430 w 20955"/>
                        <a:gd name="connsiteY96" fmla="*/ 3810 h 33337"/>
                        <a:gd name="connsiteX97" fmla="*/ 11430 w 20955"/>
                        <a:gd name="connsiteY97" fmla="*/ 3810 h 33337"/>
                        <a:gd name="connsiteX98" fmla="*/ 11430 w 20955"/>
                        <a:gd name="connsiteY98" fmla="*/ 3810 h 33337"/>
                        <a:gd name="connsiteX99" fmla="*/ 15240 w 20955"/>
                        <a:gd name="connsiteY99" fmla="*/ 6667 h 33337"/>
                        <a:gd name="connsiteX100" fmla="*/ 15240 w 20955"/>
                        <a:gd name="connsiteY100" fmla="*/ 6667 h 33337"/>
                        <a:gd name="connsiteX101" fmla="*/ 15240 w 20955"/>
                        <a:gd name="connsiteY101" fmla="*/ 6667 h 33337"/>
                        <a:gd name="connsiteX102" fmla="*/ 15240 w 20955"/>
                        <a:gd name="connsiteY102" fmla="*/ 6667 h 33337"/>
                        <a:gd name="connsiteX103" fmla="*/ 15240 w 20955"/>
                        <a:gd name="connsiteY103" fmla="*/ 6667 h 33337"/>
                        <a:gd name="connsiteX104" fmla="*/ 2857 w 20955"/>
                        <a:gd name="connsiteY104" fmla="*/ 26670 h 33337"/>
                        <a:gd name="connsiteX105" fmla="*/ 2857 w 20955"/>
                        <a:gd name="connsiteY105" fmla="*/ 26670 h 33337"/>
                        <a:gd name="connsiteX106" fmla="*/ 2857 w 20955"/>
                        <a:gd name="connsiteY106" fmla="*/ 26670 h 33337"/>
                        <a:gd name="connsiteX107" fmla="*/ 2857 w 20955"/>
                        <a:gd name="connsiteY107" fmla="*/ 26670 h 33337"/>
                        <a:gd name="connsiteX108" fmla="*/ 2857 w 20955"/>
                        <a:gd name="connsiteY108" fmla="*/ 26670 h 3333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0955" h="33337">
                          <a:moveTo>
                            <a:pt x="0" y="27623"/>
                          </a:moveTo>
                          <a:cubicBezTo>
                            <a:pt x="0" y="27623"/>
                            <a:pt x="0" y="27623"/>
                            <a:pt x="0" y="27623"/>
                          </a:cubicBezTo>
                          <a:cubicBezTo>
                            <a:pt x="953" y="26670"/>
                            <a:pt x="953" y="25717"/>
                            <a:pt x="953" y="25717"/>
                          </a:cubicBezTo>
                          <a:cubicBezTo>
                            <a:pt x="953" y="24765"/>
                            <a:pt x="953" y="24765"/>
                            <a:pt x="953" y="24765"/>
                          </a:cubicBezTo>
                          <a:cubicBezTo>
                            <a:pt x="953" y="23813"/>
                            <a:pt x="953" y="23813"/>
                            <a:pt x="1905" y="24765"/>
                          </a:cubicBezTo>
                          <a:cubicBezTo>
                            <a:pt x="1905" y="24765"/>
                            <a:pt x="1905" y="24765"/>
                            <a:pt x="1905" y="24765"/>
                          </a:cubicBezTo>
                          <a:cubicBezTo>
                            <a:pt x="1905" y="24765"/>
                            <a:pt x="1905" y="24765"/>
                            <a:pt x="1905" y="23813"/>
                          </a:cubicBezTo>
                          <a:cubicBezTo>
                            <a:pt x="1905" y="23813"/>
                            <a:pt x="1905" y="22860"/>
                            <a:pt x="2857" y="23813"/>
                          </a:cubicBezTo>
                          <a:cubicBezTo>
                            <a:pt x="2857" y="22860"/>
                            <a:pt x="2857" y="22860"/>
                            <a:pt x="2857" y="22860"/>
                          </a:cubicBezTo>
                          <a:cubicBezTo>
                            <a:pt x="3810" y="22860"/>
                            <a:pt x="3810" y="22860"/>
                            <a:pt x="2857" y="21908"/>
                          </a:cubicBezTo>
                          <a:cubicBezTo>
                            <a:pt x="2857" y="21908"/>
                            <a:pt x="2857" y="21908"/>
                            <a:pt x="2857" y="21908"/>
                          </a:cubicBezTo>
                          <a:cubicBezTo>
                            <a:pt x="2857" y="21908"/>
                            <a:pt x="2857" y="21908"/>
                            <a:pt x="2857" y="20955"/>
                          </a:cubicBezTo>
                          <a:cubicBezTo>
                            <a:pt x="2857" y="20955"/>
                            <a:pt x="2857" y="20003"/>
                            <a:pt x="3810" y="20003"/>
                          </a:cubicBezTo>
                          <a:cubicBezTo>
                            <a:pt x="4763" y="20003"/>
                            <a:pt x="4763" y="20003"/>
                            <a:pt x="4763" y="19050"/>
                          </a:cubicBezTo>
                          <a:cubicBezTo>
                            <a:pt x="4763" y="18098"/>
                            <a:pt x="4763" y="18098"/>
                            <a:pt x="4763" y="18098"/>
                          </a:cubicBezTo>
                          <a:cubicBezTo>
                            <a:pt x="4763" y="18098"/>
                            <a:pt x="5715" y="18098"/>
                            <a:pt x="5715" y="18098"/>
                          </a:cubicBezTo>
                          <a:cubicBezTo>
                            <a:pt x="5715" y="18098"/>
                            <a:pt x="5715" y="18098"/>
                            <a:pt x="5715" y="18098"/>
                          </a:cubicBezTo>
                          <a:cubicBezTo>
                            <a:pt x="4763" y="17145"/>
                            <a:pt x="5715" y="17145"/>
                            <a:pt x="5715" y="17145"/>
                          </a:cubicBezTo>
                          <a:cubicBezTo>
                            <a:pt x="6668" y="17145"/>
                            <a:pt x="5715" y="16192"/>
                            <a:pt x="5715" y="16192"/>
                          </a:cubicBezTo>
                          <a:cubicBezTo>
                            <a:pt x="5715" y="16192"/>
                            <a:pt x="5715" y="16192"/>
                            <a:pt x="5715" y="16192"/>
                          </a:cubicBezTo>
                          <a:cubicBezTo>
                            <a:pt x="6668" y="16192"/>
                            <a:pt x="6668" y="16192"/>
                            <a:pt x="6668" y="16192"/>
                          </a:cubicBezTo>
                          <a:cubicBezTo>
                            <a:pt x="6668" y="15240"/>
                            <a:pt x="6668" y="15240"/>
                            <a:pt x="7620" y="16192"/>
                          </a:cubicBezTo>
                          <a:cubicBezTo>
                            <a:pt x="7620" y="16192"/>
                            <a:pt x="7620" y="15240"/>
                            <a:pt x="7620" y="15240"/>
                          </a:cubicBezTo>
                          <a:cubicBezTo>
                            <a:pt x="7620" y="15240"/>
                            <a:pt x="7620" y="15240"/>
                            <a:pt x="7620" y="15240"/>
                          </a:cubicBezTo>
                          <a:cubicBezTo>
                            <a:pt x="7620" y="15240"/>
                            <a:pt x="8572" y="15240"/>
                            <a:pt x="8572" y="15240"/>
                          </a:cubicBezTo>
                          <a:cubicBezTo>
                            <a:pt x="8572" y="15240"/>
                            <a:pt x="8572" y="15240"/>
                            <a:pt x="8572" y="15240"/>
                          </a:cubicBezTo>
                          <a:cubicBezTo>
                            <a:pt x="8572" y="15240"/>
                            <a:pt x="8572" y="14288"/>
                            <a:pt x="8572" y="13335"/>
                          </a:cubicBezTo>
                          <a:cubicBezTo>
                            <a:pt x="8572" y="13335"/>
                            <a:pt x="8572" y="13335"/>
                            <a:pt x="9525" y="12383"/>
                          </a:cubicBezTo>
                          <a:cubicBezTo>
                            <a:pt x="9525" y="12383"/>
                            <a:pt x="9525" y="11430"/>
                            <a:pt x="10478" y="12383"/>
                          </a:cubicBezTo>
                          <a:cubicBezTo>
                            <a:pt x="10478" y="12383"/>
                            <a:pt x="11430" y="12383"/>
                            <a:pt x="11430" y="12383"/>
                          </a:cubicBezTo>
                          <a:cubicBezTo>
                            <a:pt x="11430" y="12383"/>
                            <a:pt x="11430" y="12383"/>
                            <a:pt x="11430" y="12383"/>
                          </a:cubicBezTo>
                          <a:cubicBezTo>
                            <a:pt x="10478" y="11430"/>
                            <a:pt x="10478" y="11430"/>
                            <a:pt x="10478" y="11430"/>
                          </a:cubicBezTo>
                          <a:cubicBezTo>
                            <a:pt x="10478" y="10478"/>
                            <a:pt x="11430" y="10478"/>
                            <a:pt x="11430" y="9525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7620"/>
                          </a:cubicBezTo>
                          <a:cubicBezTo>
                            <a:pt x="11430" y="7620"/>
                            <a:pt x="11430" y="7620"/>
                            <a:pt x="11430" y="7620"/>
                          </a:cubicBezTo>
                          <a:cubicBezTo>
                            <a:pt x="11430" y="8573"/>
                            <a:pt x="11430" y="7620"/>
                            <a:pt x="11430" y="7620"/>
                          </a:cubicBezTo>
                          <a:cubicBezTo>
                            <a:pt x="11430" y="7620"/>
                            <a:pt x="11430" y="7620"/>
                            <a:pt x="11430" y="7620"/>
                          </a:cubicBezTo>
                          <a:cubicBezTo>
                            <a:pt x="11430" y="7620"/>
                            <a:pt x="11430" y="7620"/>
                            <a:pt x="11430" y="7620"/>
                          </a:cubicBezTo>
                          <a:cubicBezTo>
                            <a:pt x="11430" y="7620"/>
                            <a:pt x="11430" y="6667"/>
                            <a:pt x="11430" y="7620"/>
                          </a:cubicBezTo>
                          <a:cubicBezTo>
                            <a:pt x="11430" y="8573"/>
                            <a:pt x="11430" y="7620"/>
                            <a:pt x="11430" y="7620"/>
                          </a:cubicBezTo>
                          <a:cubicBezTo>
                            <a:pt x="11430" y="7620"/>
                            <a:pt x="11430" y="7620"/>
                            <a:pt x="11430" y="7620"/>
                          </a:cubicBezTo>
                          <a:cubicBezTo>
                            <a:pt x="11430" y="7620"/>
                            <a:pt x="11430" y="7620"/>
                            <a:pt x="11430" y="7620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8573"/>
                            <a:pt x="11430" y="8573"/>
                          </a:cubicBezTo>
                          <a:cubicBezTo>
                            <a:pt x="11430" y="8573"/>
                            <a:pt x="11430" y="7620"/>
                            <a:pt x="11430" y="7620"/>
                          </a:cubicBezTo>
                          <a:cubicBezTo>
                            <a:pt x="11430" y="4763"/>
                            <a:pt x="10478" y="3810"/>
                            <a:pt x="10478" y="953"/>
                          </a:cubicBezTo>
                          <a:cubicBezTo>
                            <a:pt x="10478" y="953"/>
                            <a:pt x="10478" y="953"/>
                            <a:pt x="10478" y="953"/>
                          </a:cubicBezTo>
                          <a:cubicBezTo>
                            <a:pt x="10478" y="953"/>
                            <a:pt x="10478" y="953"/>
                            <a:pt x="10478" y="953"/>
                          </a:cubicBezTo>
                          <a:cubicBezTo>
                            <a:pt x="10478" y="953"/>
                            <a:pt x="10478" y="953"/>
                            <a:pt x="10478" y="953"/>
                          </a:cubicBezTo>
                          <a:cubicBezTo>
                            <a:pt x="10478" y="953"/>
                            <a:pt x="10478" y="953"/>
                            <a:pt x="10478" y="953"/>
                          </a:cubicBezTo>
                          <a:cubicBezTo>
                            <a:pt x="10478" y="953"/>
                            <a:pt x="9525" y="953"/>
                            <a:pt x="9525" y="953"/>
                          </a:cubicBezTo>
                          <a:cubicBezTo>
                            <a:pt x="9525" y="953"/>
                            <a:pt x="10478" y="0"/>
                            <a:pt x="10478" y="0"/>
                          </a:cubicBezTo>
                          <a:cubicBezTo>
                            <a:pt x="11430" y="0"/>
                            <a:pt x="11430" y="953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2858"/>
                          </a:cubicBezTo>
                          <a:cubicBezTo>
                            <a:pt x="11430" y="2858"/>
                            <a:pt x="11430" y="2858"/>
                            <a:pt x="11430" y="2858"/>
                          </a:cubicBezTo>
                          <a:cubicBezTo>
                            <a:pt x="10478" y="953"/>
                            <a:pt x="12382" y="953"/>
                            <a:pt x="12382" y="953"/>
                          </a:cubicBezTo>
                          <a:cubicBezTo>
                            <a:pt x="14288" y="953"/>
                            <a:pt x="15240" y="953"/>
                            <a:pt x="17145" y="1905"/>
                          </a:cubicBezTo>
                          <a:cubicBezTo>
                            <a:pt x="18097" y="1905"/>
                            <a:pt x="18097" y="2858"/>
                            <a:pt x="18097" y="3810"/>
                          </a:cubicBezTo>
                          <a:cubicBezTo>
                            <a:pt x="18097" y="3810"/>
                            <a:pt x="18097" y="3810"/>
                            <a:pt x="18097" y="3810"/>
                          </a:cubicBezTo>
                          <a:cubicBezTo>
                            <a:pt x="19050" y="4763"/>
                            <a:pt x="20003" y="4763"/>
                            <a:pt x="20003" y="6667"/>
                          </a:cubicBezTo>
                          <a:cubicBezTo>
                            <a:pt x="20955" y="7620"/>
                            <a:pt x="20955" y="9525"/>
                            <a:pt x="20955" y="10478"/>
                          </a:cubicBezTo>
                          <a:cubicBezTo>
                            <a:pt x="20955" y="12383"/>
                            <a:pt x="20955" y="13335"/>
                            <a:pt x="20003" y="15240"/>
                          </a:cubicBezTo>
                          <a:cubicBezTo>
                            <a:pt x="20003" y="15240"/>
                            <a:pt x="19050" y="16192"/>
                            <a:pt x="19050" y="16192"/>
                          </a:cubicBezTo>
                          <a:cubicBezTo>
                            <a:pt x="19050" y="16192"/>
                            <a:pt x="19050" y="17145"/>
                            <a:pt x="19050" y="18098"/>
                          </a:cubicBezTo>
                          <a:cubicBezTo>
                            <a:pt x="19050" y="18098"/>
                            <a:pt x="18097" y="18098"/>
                            <a:pt x="18097" y="18098"/>
                          </a:cubicBezTo>
                          <a:cubicBezTo>
                            <a:pt x="18097" y="18098"/>
                            <a:pt x="17145" y="18098"/>
                            <a:pt x="17145" y="18098"/>
                          </a:cubicBezTo>
                          <a:cubicBezTo>
                            <a:pt x="17145" y="18098"/>
                            <a:pt x="18097" y="18098"/>
                            <a:pt x="18097" y="19050"/>
                          </a:cubicBezTo>
                          <a:cubicBezTo>
                            <a:pt x="18097" y="19050"/>
                            <a:pt x="18097" y="20003"/>
                            <a:pt x="18097" y="20003"/>
                          </a:cubicBezTo>
                          <a:cubicBezTo>
                            <a:pt x="18097" y="20003"/>
                            <a:pt x="17145" y="20003"/>
                            <a:pt x="17145" y="20955"/>
                          </a:cubicBezTo>
                          <a:cubicBezTo>
                            <a:pt x="17145" y="21908"/>
                            <a:pt x="17145" y="21908"/>
                            <a:pt x="16193" y="21908"/>
                          </a:cubicBezTo>
                          <a:cubicBezTo>
                            <a:pt x="16193" y="21908"/>
                            <a:pt x="16193" y="21908"/>
                            <a:pt x="16193" y="21908"/>
                          </a:cubicBezTo>
                          <a:cubicBezTo>
                            <a:pt x="16193" y="21908"/>
                            <a:pt x="15240" y="20955"/>
                            <a:pt x="15240" y="20955"/>
                          </a:cubicBezTo>
                          <a:cubicBezTo>
                            <a:pt x="15240" y="20955"/>
                            <a:pt x="16193" y="20955"/>
                            <a:pt x="16193" y="21908"/>
                          </a:cubicBezTo>
                          <a:cubicBezTo>
                            <a:pt x="16193" y="21908"/>
                            <a:pt x="16193" y="22860"/>
                            <a:pt x="16193" y="22860"/>
                          </a:cubicBezTo>
                          <a:cubicBezTo>
                            <a:pt x="16193" y="22860"/>
                            <a:pt x="15240" y="22860"/>
                            <a:pt x="15240" y="22860"/>
                          </a:cubicBezTo>
                          <a:cubicBezTo>
                            <a:pt x="15240" y="22860"/>
                            <a:pt x="15240" y="22860"/>
                            <a:pt x="15240" y="22860"/>
                          </a:cubicBezTo>
                          <a:cubicBezTo>
                            <a:pt x="15240" y="22860"/>
                            <a:pt x="15240" y="22860"/>
                            <a:pt x="15240" y="22860"/>
                          </a:cubicBezTo>
                          <a:cubicBezTo>
                            <a:pt x="16193" y="23813"/>
                            <a:pt x="16193" y="23813"/>
                            <a:pt x="16193" y="23813"/>
                          </a:cubicBezTo>
                          <a:cubicBezTo>
                            <a:pt x="16193" y="23813"/>
                            <a:pt x="16193" y="24765"/>
                            <a:pt x="15240" y="24765"/>
                          </a:cubicBezTo>
                          <a:cubicBezTo>
                            <a:pt x="15240" y="24765"/>
                            <a:pt x="14288" y="25717"/>
                            <a:pt x="14288" y="25717"/>
                          </a:cubicBezTo>
                          <a:cubicBezTo>
                            <a:pt x="14288" y="25717"/>
                            <a:pt x="13335" y="25717"/>
                            <a:pt x="13335" y="25717"/>
                          </a:cubicBezTo>
                          <a:cubicBezTo>
                            <a:pt x="13335" y="25717"/>
                            <a:pt x="12382" y="25717"/>
                            <a:pt x="13335" y="25717"/>
                          </a:cubicBezTo>
                          <a:cubicBezTo>
                            <a:pt x="14288" y="26670"/>
                            <a:pt x="13335" y="26670"/>
                            <a:pt x="13335" y="25717"/>
                          </a:cubicBezTo>
                          <a:cubicBezTo>
                            <a:pt x="12382" y="25717"/>
                            <a:pt x="13335" y="25717"/>
                            <a:pt x="13335" y="25717"/>
                          </a:cubicBezTo>
                          <a:cubicBezTo>
                            <a:pt x="14288" y="26670"/>
                            <a:pt x="13335" y="27623"/>
                            <a:pt x="12382" y="27623"/>
                          </a:cubicBezTo>
                          <a:cubicBezTo>
                            <a:pt x="12382" y="27623"/>
                            <a:pt x="12382" y="27623"/>
                            <a:pt x="12382" y="27623"/>
                          </a:cubicBezTo>
                          <a:cubicBezTo>
                            <a:pt x="11430" y="28575"/>
                            <a:pt x="11430" y="29528"/>
                            <a:pt x="10478" y="30480"/>
                          </a:cubicBezTo>
                          <a:cubicBezTo>
                            <a:pt x="10478" y="31433"/>
                            <a:pt x="9525" y="31433"/>
                            <a:pt x="9525" y="31433"/>
                          </a:cubicBezTo>
                          <a:cubicBezTo>
                            <a:pt x="9525" y="31433"/>
                            <a:pt x="9525" y="32385"/>
                            <a:pt x="9525" y="32385"/>
                          </a:cubicBezTo>
                          <a:cubicBezTo>
                            <a:pt x="9525" y="32385"/>
                            <a:pt x="8572" y="33338"/>
                            <a:pt x="8572" y="33338"/>
                          </a:cubicBezTo>
                          <a:lnTo>
                            <a:pt x="8572" y="33338"/>
                          </a:lnTo>
                          <a:lnTo>
                            <a:pt x="0" y="27623"/>
                          </a:lnTo>
                          <a:close/>
                          <a:moveTo>
                            <a:pt x="11430" y="3810"/>
                          </a:moveTo>
                          <a:cubicBezTo>
                            <a:pt x="11430" y="3810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1430" y="3810"/>
                          </a:cubicBezTo>
                          <a:close/>
                          <a:moveTo>
                            <a:pt x="15240" y="6667"/>
                          </a:moveTo>
                          <a:cubicBezTo>
                            <a:pt x="16193" y="6667"/>
                            <a:pt x="16193" y="6667"/>
                            <a:pt x="15240" y="6667"/>
                          </a:cubicBezTo>
                          <a:cubicBezTo>
                            <a:pt x="16193" y="5715"/>
                            <a:pt x="16193" y="5715"/>
                            <a:pt x="15240" y="6667"/>
                          </a:cubicBezTo>
                          <a:cubicBezTo>
                            <a:pt x="15240" y="6667"/>
                            <a:pt x="15240" y="6667"/>
                            <a:pt x="15240" y="6667"/>
                          </a:cubicBezTo>
                          <a:cubicBezTo>
                            <a:pt x="15240" y="6667"/>
                            <a:pt x="15240" y="6667"/>
                            <a:pt x="15240" y="6667"/>
                          </a:cubicBezTo>
                          <a:close/>
                          <a:moveTo>
                            <a:pt x="2857" y="26670"/>
                          </a:moveTo>
                          <a:cubicBezTo>
                            <a:pt x="2857" y="26670"/>
                            <a:pt x="3810" y="26670"/>
                            <a:pt x="2857" y="26670"/>
                          </a:cubicBezTo>
                          <a:cubicBezTo>
                            <a:pt x="2857" y="26670"/>
                            <a:pt x="2857" y="25717"/>
                            <a:pt x="2857" y="26670"/>
                          </a:cubicBezTo>
                          <a:cubicBezTo>
                            <a:pt x="1905" y="25717"/>
                            <a:pt x="1905" y="25717"/>
                            <a:pt x="2857" y="26670"/>
                          </a:cubicBezTo>
                          <a:cubicBezTo>
                            <a:pt x="1905" y="25717"/>
                            <a:pt x="2857" y="26670"/>
                            <a:pt x="2857" y="2667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3" name="任意多边形: 形状 2156"/>
                    <p:cNvSpPr/>
                    <p:nvPr/>
                  </p:nvSpPr>
                  <p:spPr>
                    <a:xfrm>
                      <a:off x="3910965" y="336708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4" name="任意多边形: 形状 2157"/>
                    <p:cNvSpPr/>
                    <p:nvPr/>
                  </p:nvSpPr>
                  <p:spPr>
                    <a:xfrm>
                      <a:off x="3906202" y="3358514"/>
                      <a:ext cx="5715" cy="8995"/>
                    </a:xfrm>
                    <a:custGeom>
                      <a:avLst/>
                      <a:gdLst>
                        <a:gd name="connsiteX0" fmla="*/ 4763 w 5715"/>
                        <a:gd name="connsiteY0" fmla="*/ 6667 h 8995"/>
                        <a:gd name="connsiteX1" fmla="*/ 3810 w 5715"/>
                        <a:gd name="connsiteY1" fmla="*/ 0 h 8995"/>
                        <a:gd name="connsiteX2" fmla="*/ 3810 w 5715"/>
                        <a:gd name="connsiteY2" fmla="*/ 0 h 8995"/>
                        <a:gd name="connsiteX3" fmla="*/ 3810 w 5715"/>
                        <a:gd name="connsiteY3" fmla="*/ 0 h 8995"/>
                        <a:gd name="connsiteX4" fmla="*/ 3810 w 5715"/>
                        <a:gd name="connsiteY4" fmla="*/ 0 h 8995"/>
                        <a:gd name="connsiteX5" fmla="*/ 3810 w 5715"/>
                        <a:gd name="connsiteY5" fmla="*/ 0 h 8995"/>
                        <a:gd name="connsiteX6" fmla="*/ 2857 w 5715"/>
                        <a:gd name="connsiteY6" fmla="*/ 0 h 8995"/>
                        <a:gd name="connsiteX7" fmla="*/ 1905 w 5715"/>
                        <a:gd name="connsiteY7" fmla="*/ 0 h 8995"/>
                        <a:gd name="connsiteX8" fmla="*/ 953 w 5715"/>
                        <a:gd name="connsiteY8" fmla="*/ 952 h 8995"/>
                        <a:gd name="connsiteX9" fmla="*/ 953 w 5715"/>
                        <a:gd name="connsiteY9" fmla="*/ 952 h 8995"/>
                        <a:gd name="connsiteX10" fmla="*/ 953 w 5715"/>
                        <a:gd name="connsiteY10" fmla="*/ 952 h 8995"/>
                        <a:gd name="connsiteX11" fmla="*/ 0 w 5715"/>
                        <a:gd name="connsiteY11" fmla="*/ 952 h 8995"/>
                        <a:gd name="connsiteX12" fmla="*/ 2857 w 5715"/>
                        <a:gd name="connsiteY12" fmla="*/ 8572 h 8995"/>
                        <a:gd name="connsiteX13" fmla="*/ 3810 w 5715"/>
                        <a:gd name="connsiteY13" fmla="*/ 8572 h 8995"/>
                        <a:gd name="connsiteX14" fmla="*/ 4763 w 5715"/>
                        <a:gd name="connsiteY14" fmla="*/ 8572 h 8995"/>
                        <a:gd name="connsiteX15" fmla="*/ 5715 w 5715"/>
                        <a:gd name="connsiteY15" fmla="*/ 7620 h 8995"/>
                        <a:gd name="connsiteX16" fmla="*/ 5715 w 5715"/>
                        <a:gd name="connsiteY16" fmla="*/ 7620 h 8995"/>
                        <a:gd name="connsiteX17" fmla="*/ 5715 w 5715"/>
                        <a:gd name="connsiteY17" fmla="*/ 7620 h 8995"/>
                        <a:gd name="connsiteX18" fmla="*/ 5715 w 5715"/>
                        <a:gd name="connsiteY18" fmla="*/ 7620 h 8995"/>
                        <a:gd name="connsiteX19" fmla="*/ 4763 w 5715"/>
                        <a:gd name="connsiteY19" fmla="*/ 6667 h 8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5715" h="8995">
                          <a:moveTo>
                            <a:pt x="4763" y="6667"/>
                          </a:moveTo>
                          <a:cubicBezTo>
                            <a:pt x="4763" y="3810"/>
                            <a:pt x="3810" y="2857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952"/>
                            <a:pt x="0" y="952"/>
                            <a:pt x="0" y="952"/>
                          </a:cubicBezTo>
                          <a:lnTo>
                            <a:pt x="2857" y="8572"/>
                          </a:lnTo>
                          <a:cubicBezTo>
                            <a:pt x="2857" y="8572"/>
                            <a:pt x="2857" y="8572"/>
                            <a:pt x="3810" y="8572"/>
                          </a:cubicBezTo>
                          <a:cubicBezTo>
                            <a:pt x="3810" y="8572"/>
                            <a:pt x="4763" y="9525"/>
                            <a:pt x="4763" y="8572"/>
                          </a:cubicBezTo>
                          <a:cubicBezTo>
                            <a:pt x="4763" y="8572"/>
                            <a:pt x="4763" y="8572"/>
                            <a:pt x="5715" y="7620"/>
                          </a:cubicBezTo>
                          <a:lnTo>
                            <a:pt x="5715" y="7620"/>
                          </a:ln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5715" y="7620"/>
                            <a:pt x="5715" y="7620"/>
                            <a:pt x="5715" y="7620"/>
                          </a:cubicBezTo>
                          <a:cubicBezTo>
                            <a:pt x="4763" y="7620"/>
                            <a:pt x="4763" y="6667"/>
                            <a:pt x="4763" y="6667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75" name="图形 2"/>
                  <p:cNvGrpSpPr/>
                  <p:nvPr/>
                </p:nvGrpSpPr>
                <p:grpSpPr>
                  <a:xfrm>
                    <a:off x="3913822" y="3414712"/>
                    <a:ext cx="20955" cy="23812"/>
                    <a:chOff x="3913822" y="3414712"/>
                    <a:chExt cx="20955" cy="23812"/>
                  </a:xfrm>
                  <a:solidFill>
                    <a:srgbClr val="FFDF5A"/>
                  </a:solidFill>
                </p:grpSpPr>
                <p:sp>
                  <p:nvSpPr>
                    <p:cNvPr id="2276" name="任意多边形: 形状 2159"/>
                    <p:cNvSpPr/>
                    <p:nvPr/>
                  </p:nvSpPr>
                  <p:spPr>
                    <a:xfrm>
                      <a:off x="3916680" y="341661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7" name="任意多边形: 形状 2160"/>
                    <p:cNvSpPr/>
                    <p:nvPr/>
                  </p:nvSpPr>
                  <p:spPr>
                    <a:xfrm>
                      <a:off x="3913822" y="3415664"/>
                      <a:ext cx="20955" cy="22859"/>
                    </a:xfrm>
                    <a:custGeom>
                      <a:avLst/>
                      <a:gdLst>
                        <a:gd name="connsiteX0" fmla="*/ 8572 w 20955"/>
                        <a:gd name="connsiteY0" fmla="*/ 13335 h 22859"/>
                        <a:gd name="connsiteX1" fmla="*/ 8572 w 20955"/>
                        <a:gd name="connsiteY1" fmla="*/ 13335 h 22859"/>
                        <a:gd name="connsiteX2" fmla="*/ 10478 w 20955"/>
                        <a:gd name="connsiteY2" fmla="*/ 13335 h 22859"/>
                        <a:gd name="connsiteX3" fmla="*/ 11430 w 20955"/>
                        <a:gd name="connsiteY3" fmla="*/ 12382 h 22859"/>
                        <a:gd name="connsiteX4" fmla="*/ 12383 w 20955"/>
                        <a:gd name="connsiteY4" fmla="*/ 13335 h 22859"/>
                        <a:gd name="connsiteX5" fmla="*/ 12383 w 20955"/>
                        <a:gd name="connsiteY5" fmla="*/ 13335 h 22859"/>
                        <a:gd name="connsiteX6" fmla="*/ 12383 w 20955"/>
                        <a:gd name="connsiteY6" fmla="*/ 13335 h 22859"/>
                        <a:gd name="connsiteX7" fmla="*/ 13335 w 20955"/>
                        <a:gd name="connsiteY7" fmla="*/ 13335 h 22859"/>
                        <a:gd name="connsiteX8" fmla="*/ 13335 w 20955"/>
                        <a:gd name="connsiteY8" fmla="*/ 13335 h 22859"/>
                        <a:gd name="connsiteX9" fmla="*/ 13335 w 20955"/>
                        <a:gd name="connsiteY9" fmla="*/ 12382 h 22859"/>
                        <a:gd name="connsiteX10" fmla="*/ 13335 w 20955"/>
                        <a:gd name="connsiteY10" fmla="*/ 12382 h 22859"/>
                        <a:gd name="connsiteX11" fmla="*/ 13335 w 20955"/>
                        <a:gd name="connsiteY11" fmla="*/ 12382 h 22859"/>
                        <a:gd name="connsiteX12" fmla="*/ 13335 w 20955"/>
                        <a:gd name="connsiteY12" fmla="*/ 12382 h 22859"/>
                        <a:gd name="connsiteX13" fmla="*/ 13335 w 20955"/>
                        <a:gd name="connsiteY13" fmla="*/ 12382 h 22859"/>
                        <a:gd name="connsiteX14" fmla="*/ 13335 w 20955"/>
                        <a:gd name="connsiteY14" fmla="*/ 12382 h 22859"/>
                        <a:gd name="connsiteX15" fmla="*/ 14288 w 20955"/>
                        <a:gd name="connsiteY15" fmla="*/ 12382 h 22859"/>
                        <a:gd name="connsiteX16" fmla="*/ 14288 w 20955"/>
                        <a:gd name="connsiteY16" fmla="*/ 12382 h 22859"/>
                        <a:gd name="connsiteX17" fmla="*/ 13335 w 20955"/>
                        <a:gd name="connsiteY17" fmla="*/ 12382 h 22859"/>
                        <a:gd name="connsiteX18" fmla="*/ 13335 w 20955"/>
                        <a:gd name="connsiteY18" fmla="*/ 12382 h 22859"/>
                        <a:gd name="connsiteX19" fmla="*/ 13335 w 20955"/>
                        <a:gd name="connsiteY19" fmla="*/ 12382 h 22859"/>
                        <a:gd name="connsiteX20" fmla="*/ 13335 w 20955"/>
                        <a:gd name="connsiteY20" fmla="*/ 12382 h 22859"/>
                        <a:gd name="connsiteX21" fmla="*/ 13335 w 20955"/>
                        <a:gd name="connsiteY21" fmla="*/ 12382 h 22859"/>
                        <a:gd name="connsiteX22" fmla="*/ 12383 w 20955"/>
                        <a:gd name="connsiteY22" fmla="*/ 12382 h 22859"/>
                        <a:gd name="connsiteX23" fmla="*/ 12383 w 20955"/>
                        <a:gd name="connsiteY23" fmla="*/ 12382 h 22859"/>
                        <a:gd name="connsiteX24" fmla="*/ 13335 w 20955"/>
                        <a:gd name="connsiteY24" fmla="*/ 11430 h 22859"/>
                        <a:gd name="connsiteX25" fmla="*/ 13335 w 20955"/>
                        <a:gd name="connsiteY25" fmla="*/ 11430 h 22859"/>
                        <a:gd name="connsiteX26" fmla="*/ 12383 w 20955"/>
                        <a:gd name="connsiteY26" fmla="*/ 11430 h 22859"/>
                        <a:gd name="connsiteX27" fmla="*/ 12383 w 20955"/>
                        <a:gd name="connsiteY27" fmla="*/ 11430 h 22859"/>
                        <a:gd name="connsiteX28" fmla="*/ 12383 w 20955"/>
                        <a:gd name="connsiteY28" fmla="*/ 10477 h 22859"/>
                        <a:gd name="connsiteX29" fmla="*/ 12383 w 20955"/>
                        <a:gd name="connsiteY29" fmla="*/ 9525 h 22859"/>
                        <a:gd name="connsiteX30" fmla="*/ 12383 w 20955"/>
                        <a:gd name="connsiteY30" fmla="*/ 9525 h 22859"/>
                        <a:gd name="connsiteX31" fmla="*/ 11430 w 20955"/>
                        <a:gd name="connsiteY31" fmla="*/ 10477 h 22859"/>
                        <a:gd name="connsiteX32" fmla="*/ 9525 w 20955"/>
                        <a:gd name="connsiteY32" fmla="*/ 9525 h 22859"/>
                        <a:gd name="connsiteX33" fmla="*/ 7620 w 20955"/>
                        <a:gd name="connsiteY33" fmla="*/ 9525 h 22859"/>
                        <a:gd name="connsiteX34" fmla="*/ 5715 w 20955"/>
                        <a:gd name="connsiteY34" fmla="*/ 9525 h 22859"/>
                        <a:gd name="connsiteX35" fmla="*/ 3810 w 20955"/>
                        <a:gd name="connsiteY35" fmla="*/ 8572 h 22859"/>
                        <a:gd name="connsiteX36" fmla="*/ 3810 w 20955"/>
                        <a:gd name="connsiteY36" fmla="*/ 8572 h 22859"/>
                        <a:gd name="connsiteX37" fmla="*/ 2858 w 20955"/>
                        <a:gd name="connsiteY37" fmla="*/ 8572 h 22859"/>
                        <a:gd name="connsiteX38" fmla="*/ 2858 w 20955"/>
                        <a:gd name="connsiteY38" fmla="*/ 8572 h 22859"/>
                        <a:gd name="connsiteX39" fmla="*/ 2858 w 20955"/>
                        <a:gd name="connsiteY39" fmla="*/ 8572 h 22859"/>
                        <a:gd name="connsiteX40" fmla="*/ 2858 w 20955"/>
                        <a:gd name="connsiteY40" fmla="*/ 8572 h 22859"/>
                        <a:gd name="connsiteX41" fmla="*/ 1905 w 20955"/>
                        <a:gd name="connsiteY41" fmla="*/ 8572 h 22859"/>
                        <a:gd name="connsiteX42" fmla="*/ 953 w 20955"/>
                        <a:gd name="connsiteY42" fmla="*/ 8572 h 22859"/>
                        <a:gd name="connsiteX43" fmla="*/ 953 w 20955"/>
                        <a:gd name="connsiteY43" fmla="*/ 8572 h 22859"/>
                        <a:gd name="connsiteX44" fmla="*/ 0 w 20955"/>
                        <a:gd name="connsiteY44" fmla="*/ 8572 h 22859"/>
                        <a:gd name="connsiteX45" fmla="*/ 0 w 20955"/>
                        <a:gd name="connsiteY45" fmla="*/ 8572 h 22859"/>
                        <a:gd name="connsiteX46" fmla="*/ 953 w 20955"/>
                        <a:gd name="connsiteY46" fmla="*/ 7620 h 22859"/>
                        <a:gd name="connsiteX47" fmla="*/ 1905 w 20955"/>
                        <a:gd name="connsiteY47" fmla="*/ 952 h 22859"/>
                        <a:gd name="connsiteX48" fmla="*/ 1905 w 20955"/>
                        <a:gd name="connsiteY48" fmla="*/ 952 h 22859"/>
                        <a:gd name="connsiteX49" fmla="*/ 1905 w 20955"/>
                        <a:gd name="connsiteY49" fmla="*/ 952 h 22859"/>
                        <a:gd name="connsiteX50" fmla="*/ 1905 w 20955"/>
                        <a:gd name="connsiteY50" fmla="*/ 952 h 22859"/>
                        <a:gd name="connsiteX51" fmla="*/ 1905 w 20955"/>
                        <a:gd name="connsiteY51" fmla="*/ 952 h 22859"/>
                        <a:gd name="connsiteX52" fmla="*/ 1905 w 20955"/>
                        <a:gd name="connsiteY52" fmla="*/ 0 h 22859"/>
                        <a:gd name="connsiteX53" fmla="*/ 2858 w 20955"/>
                        <a:gd name="connsiteY53" fmla="*/ 0 h 22859"/>
                        <a:gd name="connsiteX54" fmla="*/ 2858 w 20955"/>
                        <a:gd name="connsiteY54" fmla="*/ 1905 h 22859"/>
                        <a:gd name="connsiteX55" fmla="*/ 2858 w 20955"/>
                        <a:gd name="connsiteY55" fmla="*/ 2857 h 22859"/>
                        <a:gd name="connsiteX56" fmla="*/ 2858 w 20955"/>
                        <a:gd name="connsiteY56" fmla="*/ 2857 h 22859"/>
                        <a:gd name="connsiteX57" fmla="*/ 3810 w 20955"/>
                        <a:gd name="connsiteY57" fmla="*/ 1905 h 22859"/>
                        <a:gd name="connsiteX58" fmla="*/ 5715 w 20955"/>
                        <a:gd name="connsiteY58" fmla="*/ 1905 h 22859"/>
                        <a:gd name="connsiteX59" fmla="*/ 6668 w 20955"/>
                        <a:gd name="connsiteY59" fmla="*/ 2857 h 22859"/>
                        <a:gd name="connsiteX60" fmla="*/ 6668 w 20955"/>
                        <a:gd name="connsiteY60" fmla="*/ 2857 h 22859"/>
                        <a:gd name="connsiteX61" fmla="*/ 8572 w 20955"/>
                        <a:gd name="connsiteY61" fmla="*/ 2857 h 22859"/>
                        <a:gd name="connsiteX62" fmla="*/ 10478 w 20955"/>
                        <a:gd name="connsiteY62" fmla="*/ 2857 h 22859"/>
                        <a:gd name="connsiteX63" fmla="*/ 12383 w 20955"/>
                        <a:gd name="connsiteY63" fmla="*/ 3810 h 22859"/>
                        <a:gd name="connsiteX64" fmla="*/ 13335 w 20955"/>
                        <a:gd name="connsiteY64" fmla="*/ 4763 h 22859"/>
                        <a:gd name="connsiteX65" fmla="*/ 15240 w 20955"/>
                        <a:gd name="connsiteY65" fmla="*/ 4763 h 22859"/>
                        <a:gd name="connsiteX66" fmla="*/ 15240 w 20955"/>
                        <a:gd name="connsiteY66" fmla="*/ 5715 h 22859"/>
                        <a:gd name="connsiteX67" fmla="*/ 15240 w 20955"/>
                        <a:gd name="connsiteY67" fmla="*/ 6667 h 22859"/>
                        <a:gd name="connsiteX68" fmla="*/ 15240 w 20955"/>
                        <a:gd name="connsiteY68" fmla="*/ 5715 h 22859"/>
                        <a:gd name="connsiteX69" fmla="*/ 16193 w 20955"/>
                        <a:gd name="connsiteY69" fmla="*/ 5715 h 22859"/>
                        <a:gd name="connsiteX70" fmla="*/ 17145 w 20955"/>
                        <a:gd name="connsiteY70" fmla="*/ 6667 h 22859"/>
                        <a:gd name="connsiteX71" fmla="*/ 19050 w 20955"/>
                        <a:gd name="connsiteY71" fmla="*/ 8572 h 22859"/>
                        <a:gd name="connsiteX72" fmla="*/ 19050 w 20955"/>
                        <a:gd name="connsiteY72" fmla="*/ 9525 h 22859"/>
                        <a:gd name="connsiteX73" fmla="*/ 18097 w 20955"/>
                        <a:gd name="connsiteY73" fmla="*/ 10477 h 22859"/>
                        <a:gd name="connsiteX74" fmla="*/ 19050 w 20955"/>
                        <a:gd name="connsiteY74" fmla="*/ 10477 h 22859"/>
                        <a:gd name="connsiteX75" fmla="*/ 20003 w 20955"/>
                        <a:gd name="connsiteY75" fmla="*/ 11430 h 22859"/>
                        <a:gd name="connsiteX76" fmla="*/ 19050 w 20955"/>
                        <a:gd name="connsiteY76" fmla="*/ 12382 h 22859"/>
                        <a:gd name="connsiteX77" fmla="*/ 19050 w 20955"/>
                        <a:gd name="connsiteY77" fmla="*/ 12382 h 22859"/>
                        <a:gd name="connsiteX78" fmla="*/ 19050 w 20955"/>
                        <a:gd name="connsiteY78" fmla="*/ 12382 h 22859"/>
                        <a:gd name="connsiteX79" fmla="*/ 20955 w 20955"/>
                        <a:gd name="connsiteY79" fmla="*/ 13335 h 22859"/>
                        <a:gd name="connsiteX80" fmla="*/ 20955 w 20955"/>
                        <a:gd name="connsiteY80" fmla="*/ 16192 h 22859"/>
                        <a:gd name="connsiteX81" fmla="*/ 20003 w 20955"/>
                        <a:gd name="connsiteY81" fmla="*/ 19050 h 22859"/>
                        <a:gd name="connsiteX82" fmla="*/ 19050 w 20955"/>
                        <a:gd name="connsiteY82" fmla="*/ 20002 h 22859"/>
                        <a:gd name="connsiteX83" fmla="*/ 18097 w 20955"/>
                        <a:gd name="connsiteY83" fmla="*/ 20002 h 22859"/>
                        <a:gd name="connsiteX84" fmla="*/ 17145 w 20955"/>
                        <a:gd name="connsiteY84" fmla="*/ 20002 h 22859"/>
                        <a:gd name="connsiteX85" fmla="*/ 17145 w 20955"/>
                        <a:gd name="connsiteY85" fmla="*/ 20002 h 22859"/>
                        <a:gd name="connsiteX86" fmla="*/ 15240 w 20955"/>
                        <a:gd name="connsiteY86" fmla="*/ 21907 h 22859"/>
                        <a:gd name="connsiteX87" fmla="*/ 15240 w 20955"/>
                        <a:gd name="connsiteY87" fmla="*/ 21907 h 22859"/>
                        <a:gd name="connsiteX88" fmla="*/ 10478 w 20955"/>
                        <a:gd name="connsiteY88" fmla="*/ 22860 h 22859"/>
                        <a:gd name="connsiteX89" fmla="*/ 8572 w 20955"/>
                        <a:gd name="connsiteY89" fmla="*/ 22860 h 22859"/>
                        <a:gd name="connsiteX90" fmla="*/ 7620 w 20955"/>
                        <a:gd name="connsiteY90" fmla="*/ 22860 h 22859"/>
                        <a:gd name="connsiteX91" fmla="*/ 6668 w 20955"/>
                        <a:gd name="connsiteY91" fmla="*/ 22860 h 22859"/>
                        <a:gd name="connsiteX92" fmla="*/ 6668 w 20955"/>
                        <a:gd name="connsiteY92" fmla="*/ 22860 h 22859"/>
                        <a:gd name="connsiteX93" fmla="*/ 8572 w 20955"/>
                        <a:gd name="connsiteY93" fmla="*/ 13335 h 22859"/>
                        <a:gd name="connsiteX94" fmla="*/ 4763 w 20955"/>
                        <a:gd name="connsiteY94" fmla="*/ 6667 h 22859"/>
                        <a:gd name="connsiteX95" fmla="*/ 4763 w 20955"/>
                        <a:gd name="connsiteY95" fmla="*/ 6667 h 22859"/>
                        <a:gd name="connsiteX96" fmla="*/ 4763 w 20955"/>
                        <a:gd name="connsiteY96" fmla="*/ 6667 h 22859"/>
                        <a:gd name="connsiteX97" fmla="*/ 4763 w 20955"/>
                        <a:gd name="connsiteY97" fmla="*/ 6667 h 22859"/>
                        <a:gd name="connsiteX98" fmla="*/ 4763 w 20955"/>
                        <a:gd name="connsiteY98" fmla="*/ 6667 h 22859"/>
                        <a:gd name="connsiteX99" fmla="*/ 8572 w 20955"/>
                        <a:gd name="connsiteY99" fmla="*/ 7620 h 22859"/>
                        <a:gd name="connsiteX100" fmla="*/ 8572 w 20955"/>
                        <a:gd name="connsiteY100" fmla="*/ 7620 h 22859"/>
                        <a:gd name="connsiteX101" fmla="*/ 8572 w 20955"/>
                        <a:gd name="connsiteY101" fmla="*/ 7620 h 22859"/>
                        <a:gd name="connsiteX102" fmla="*/ 8572 w 20955"/>
                        <a:gd name="connsiteY102" fmla="*/ 7620 h 22859"/>
                        <a:gd name="connsiteX103" fmla="*/ 8572 w 20955"/>
                        <a:gd name="connsiteY103" fmla="*/ 7620 h 22859"/>
                        <a:gd name="connsiteX104" fmla="*/ 10478 w 20955"/>
                        <a:gd name="connsiteY104" fmla="*/ 15240 h 22859"/>
                        <a:gd name="connsiteX105" fmla="*/ 10478 w 20955"/>
                        <a:gd name="connsiteY105" fmla="*/ 15240 h 22859"/>
                        <a:gd name="connsiteX106" fmla="*/ 10478 w 20955"/>
                        <a:gd name="connsiteY106" fmla="*/ 15240 h 22859"/>
                        <a:gd name="connsiteX107" fmla="*/ 10478 w 20955"/>
                        <a:gd name="connsiteY107" fmla="*/ 14288 h 22859"/>
                        <a:gd name="connsiteX108" fmla="*/ 10478 w 20955"/>
                        <a:gd name="connsiteY108" fmla="*/ 15240 h 2285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</a:cxnLst>
                      <a:rect l="l" t="t" r="r" b="b"/>
                      <a:pathLst>
                        <a:path w="20955" h="22859">
                          <a:moveTo>
                            <a:pt x="8572" y="13335"/>
                          </a:moveTo>
                          <a:cubicBezTo>
                            <a:pt x="8572" y="13335"/>
                            <a:pt x="8572" y="13335"/>
                            <a:pt x="8572" y="13335"/>
                          </a:cubicBezTo>
                          <a:cubicBezTo>
                            <a:pt x="9525" y="13335"/>
                            <a:pt x="9525" y="13335"/>
                            <a:pt x="10478" y="13335"/>
                          </a:cubicBezTo>
                          <a:cubicBezTo>
                            <a:pt x="10478" y="13335"/>
                            <a:pt x="10478" y="13335"/>
                            <a:pt x="11430" y="12382"/>
                          </a:cubicBezTo>
                          <a:cubicBezTo>
                            <a:pt x="11430" y="12382"/>
                            <a:pt x="11430" y="12382"/>
                            <a:pt x="12383" y="13335"/>
                          </a:cubicBezTo>
                          <a:cubicBezTo>
                            <a:pt x="12383" y="13335"/>
                            <a:pt x="12383" y="13335"/>
                            <a:pt x="12383" y="13335"/>
                          </a:cubicBezTo>
                          <a:cubicBezTo>
                            <a:pt x="12383" y="13335"/>
                            <a:pt x="12383" y="13335"/>
                            <a:pt x="12383" y="13335"/>
                          </a:cubicBezTo>
                          <a:cubicBezTo>
                            <a:pt x="12383" y="13335"/>
                            <a:pt x="12383" y="12382"/>
                            <a:pt x="13335" y="13335"/>
                          </a:cubicBezTo>
                          <a:cubicBezTo>
                            <a:pt x="13335" y="12382"/>
                            <a:pt x="13335" y="12382"/>
                            <a:pt x="13335" y="13335"/>
                          </a:cubicBezTo>
                          <a:cubicBezTo>
                            <a:pt x="13335" y="14288"/>
                            <a:pt x="14288" y="14288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1430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4288" y="12382"/>
                          </a:cubicBezTo>
                          <a:cubicBezTo>
                            <a:pt x="14288" y="12382"/>
                            <a:pt x="14288" y="12382"/>
                            <a:pt x="14288" y="12382"/>
                          </a:cubicBezTo>
                          <a:cubicBezTo>
                            <a:pt x="13335" y="11430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2383" y="12382"/>
                            <a:pt x="13335" y="12382"/>
                          </a:cubicBezTo>
                          <a:cubicBezTo>
                            <a:pt x="14288" y="12382"/>
                            <a:pt x="14288" y="12382"/>
                            <a:pt x="13335" y="12382"/>
                          </a:cubicBezTo>
                          <a:cubicBezTo>
                            <a:pt x="13335" y="12382"/>
                            <a:pt x="13335" y="12382"/>
                            <a:pt x="13335" y="12382"/>
                          </a:cubicBezTo>
                          <a:cubicBezTo>
                            <a:pt x="13335" y="12382"/>
                            <a:pt x="12383" y="12382"/>
                            <a:pt x="12383" y="12382"/>
                          </a:cubicBezTo>
                          <a:cubicBezTo>
                            <a:pt x="12383" y="12382"/>
                            <a:pt x="12383" y="12382"/>
                            <a:pt x="12383" y="12382"/>
                          </a:cubicBezTo>
                          <a:cubicBezTo>
                            <a:pt x="12383" y="12382"/>
                            <a:pt x="13335" y="12382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3335" y="11430"/>
                          </a:cubicBezTo>
                          <a:cubicBezTo>
                            <a:pt x="13335" y="11430"/>
                            <a:pt x="13335" y="11430"/>
                            <a:pt x="12383" y="11430"/>
                          </a:cubicBezTo>
                          <a:cubicBezTo>
                            <a:pt x="12383" y="11430"/>
                            <a:pt x="12383" y="11430"/>
                            <a:pt x="12383" y="11430"/>
                          </a:cubicBezTo>
                          <a:cubicBezTo>
                            <a:pt x="12383" y="11430"/>
                            <a:pt x="12383" y="11430"/>
                            <a:pt x="12383" y="10477"/>
                          </a:cubicBezTo>
                          <a:cubicBezTo>
                            <a:pt x="12383" y="10477"/>
                            <a:pt x="12383" y="9525"/>
                            <a:pt x="12383" y="9525"/>
                          </a:cubicBezTo>
                          <a:cubicBezTo>
                            <a:pt x="12383" y="9525"/>
                            <a:pt x="12383" y="9525"/>
                            <a:pt x="12383" y="9525"/>
                          </a:cubicBezTo>
                          <a:cubicBezTo>
                            <a:pt x="11430" y="10477"/>
                            <a:pt x="11430" y="10477"/>
                            <a:pt x="11430" y="10477"/>
                          </a:cubicBezTo>
                          <a:cubicBezTo>
                            <a:pt x="11430" y="10477"/>
                            <a:pt x="10478" y="9525"/>
                            <a:pt x="9525" y="9525"/>
                          </a:cubicBezTo>
                          <a:cubicBezTo>
                            <a:pt x="8572" y="9525"/>
                            <a:pt x="8572" y="9525"/>
                            <a:pt x="7620" y="9525"/>
                          </a:cubicBezTo>
                          <a:cubicBezTo>
                            <a:pt x="6668" y="9525"/>
                            <a:pt x="6668" y="9525"/>
                            <a:pt x="5715" y="9525"/>
                          </a:cubicBezTo>
                          <a:cubicBezTo>
                            <a:pt x="4763" y="9525"/>
                            <a:pt x="4763" y="8572"/>
                            <a:pt x="3810" y="8572"/>
                          </a:cubicBezTo>
                          <a:cubicBezTo>
                            <a:pt x="3810" y="8572"/>
                            <a:pt x="3810" y="8572"/>
                            <a:pt x="3810" y="8572"/>
                          </a:cubicBezTo>
                          <a:cubicBezTo>
                            <a:pt x="3810" y="9525"/>
                            <a:pt x="2858" y="8572"/>
                            <a:pt x="2858" y="8572"/>
                          </a:cubicBezTo>
                          <a:cubicBezTo>
                            <a:pt x="2858" y="8572"/>
                            <a:pt x="2858" y="8572"/>
                            <a:pt x="2858" y="8572"/>
                          </a:cubicBezTo>
                          <a:cubicBezTo>
                            <a:pt x="2858" y="8572"/>
                            <a:pt x="2858" y="8572"/>
                            <a:pt x="2858" y="8572"/>
                          </a:cubicBezTo>
                          <a:cubicBezTo>
                            <a:pt x="2858" y="8572"/>
                            <a:pt x="2858" y="7620"/>
                            <a:pt x="2858" y="8572"/>
                          </a:cubicBezTo>
                          <a:cubicBezTo>
                            <a:pt x="2858" y="9525"/>
                            <a:pt x="2858" y="8572"/>
                            <a:pt x="1905" y="8572"/>
                          </a:cubicBezTo>
                          <a:cubicBezTo>
                            <a:pt x="1905" y="8572"/>
                            <a:pt x="1905" y="8572"/>
                            <a:pt x="953" y="8572"/>
                          </a:cubicBezTo>
                          <a:cubicBezTo>
                            <a:pt x="953" y="8572"/>
                            <a:pt x="953" y="8572"/>
                            <a:pt x="953" y="8572"/>
                          </a:cubicBezTo>
                          <a:cubicBezTo>
                            <a:pt x="953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0" y="8572"/>
                            <a:pt x="0" y="8572"/>
                          </a:cubicBezTo>
                          <a:cubicBezTo>
                            <a:pt x="0" y="8572"/>
                            <a:pt x="953" y="7620"/>
                            <a:pt x="953" y="7620"/>
                          </a:cubicBezTo>
                          <a:cubicBezTo>
                            <a:pt x="1905" y="4763"/>
                            <a:pt x="1905" y="3810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2857"/>
                          </a:cubicBezTo>
                          <a:cubicBezTo>
                            <a:pt x="2858" y="2857"/>
                            <a:pt x="2858" y="2857"/>
                            <a:pt x="2858" y="2857"/>
                          </a:cubicBezTo>
                          <a:cubicBezTo>
                            <a:pt x="2858" y="952"/>
                            <a:pt x="3810" y="952"/>
                            <a:pt x="3810" y="1905"/>
                          </a:cubicBezTo>
                          <a:cubicBezTo>
                            <a:pt x="4763" y="1905"/>
                            <a:pt x="4763" y="1905"/>
                            <a:pt x="5715" y="1905"/>
                          </a:cubicBezTo>
                          <a:cubicBezTo>
                            <a:pt x="5715" y="1905"/>
                            <a:pt x="6668" y="2857"/>
                            <a:pt x="6668" y="2857"/>
                          </a:cubicBezTo>
                          <a:cubicBezTo>
                            <a:pt x="6668" y="2857"/>
                            <a:pt x="6668" y="2857"/>
                            <a:pt x="6668" y="2857"/>
                          </a:cubicBezTo>
                          <a:cubicBezTo>
                            <a:pt x="7620" y="2857"/>
                            <a:pt x="7620" y="2857"/>
                            <a:pt x="8572" y="2857"/>
                          </a:cubicBezTo>
                          <a:cubicBezTo>
                            <a:pt x="9525" y="2857"/>
                            <a:pt x="9525" y="2857"/>
                            <a:pt x="10478" y="2857"/>
                          </a:cubicBezTo>
                          <a:cubicBezTo>
                            <a:pt x="11430" y="2857"/>
                            <a:pt x="11430" y="2857"/>
                            <a:pt x="12383" y="3810"/>
                          </a:cubicBezTo>
                          <a:cubicBezTo>
                            <a:pt x="12383" y="3810"/>
                            <a:pt x="12383" y="4763"/>
                            <a:pt x="13335" y="4763"/>
                          </a:cubicBezTo>
                          <a:cubicBezTo>
                            <a:pt x="13335" y="4763"/>
                            <a:pt x="14288" y="4763"/>
                            <a:pt x="15240" y="4763"/>
                          </a:cubicBezTo>
                          <a:cubicBezTo>
                            <a:pt x="15240" y="4763"/>
                            <a:pt x="15240" y="5715"/>
                            <a:pt x="15240" y="5715"/>
                          </a:cubicBezTo>
                          <a:cubicBezTo>
                            <a:pt x="15240" y="5715"/>
                            <a:pt x="15240" y="6667"/>
                            <a:pt x="15240" y="6667"/>
                          </a:cubicBezTo>
                          <a:cubicBezTo>
                            <a:pt x="15240" y="6667"/>
                            <a:pt x="15240" y="5715"/>
                            <a:pt x="15240" y="5715"/>
                          </a:cubicBezTo>
                          <a:cubicBezTo>
                            <a:pt x="15240" y="5715"/>
                            <a:pt x="16193" y="5715"/>
                            <a:pt x="16193" y="5715"/>
                          </a:cubicBezTo>
                          <a:cubicBezTo>
                            <a:pt x="16193" y="5715"/>
                            <a:pt x="17145" y="6667"/>
                            <a:pt x="17145" y="6667"/>
                          </a:cubicBezTo>
                          <a:cubicBezTo>
                            <a:pt x="18097" y="6667"/>
                            <a:pt x="18097" y="7620"/>
                            <a:pt x="19050" y="8572"/>
                          </a:cubicBezTo>
                          <a:cubicBezTo>
                            <a:pt x="19050" y="9525"/>
                            <a:pt x="19050" y="8572"/>
                            <a:pt x="19050" y="9525"/>
                          </a:cubicBezTo>
                          <a:cubicBezTo>
                            <a:pt x="19050" y="9525"/>
                            <a:pt x="18097" y="9525"/>
                            <a:pt x="18097" y="10477"/>
                          </a:cubicBezTo>
                          <a:cubicBezTo>
                            <a:pt x="18097" y="10477"/>
                            <a:pt x="19050" y="10477"/>
                            <a:pt x="19050" y="10477"/>
                          </a:cubicBezTo>
                          <a:cubicBezTo>
                            <a:pt x="19050" y="10477"/>
                            <a:pt x="20003" y="10477"/>
                            <a:pt x="20003" y="11430"/>
                          </a:cubicBezTo>
                          <a:cubicBezTo>
                            <a:pt x="20003" y="11430"/>
                            <a:pt x="20003" y="12382"/>
                            <a:pt x="19050" y="12382"/>
                          </a:cubicBezTo>
                          <a:cubicBezTo>
                            <a:pt x="19050" y="12382"/>
                            <a:pt x="19050" y="12382"/>
                            <a:pt x="19050" y="12382"/>
                          </a:cubicBezTo>
                          <a:cubicBezTo>
                            <a:pt x="19050" y="12382"/>
                            <a:pt x="19050" y="12382"/>
                            <a:pt x="19050" y="12382"/>
                          </a:cubicBezTo>
                          <a:cubicBezTo>
                            <a:pt x="20003" y="11430"/>
                            <a:pt x="20003" y="12382"/>
                            <a:pt x="20955" y="13335"/>
                          </a:cubicBezTo>
                          <a:cubicBezTo>
                            <a:pt x="20955" y="14288"/>
                            <a:pt x="20955" y="15240"/>
                            <a:pt x="20955" y="16192"/>
                          </a:cubicBezTo>
                          <a:cubicBezTo>
                            <a:pt x="20955" y="17145"/>
                            <a:pt x="20003" y="19050"/>
                            <a:pt x="20003" y="19050"/>
                          </a:cubicBezTo>
                          <a:cubicBezTo>
                            <a:pt x="20003" y="20002"/>
                            <a:pt x="19050" y="20002"/>
                            <a:pt x="19050" y="20002"/>
                          </a:cubicBezTo>
                          <a:cubicBezTo>
                            <a:pt x="19050" y="20002"/>
                            <a:pt x="18097" y="20002"/>
                            <a:pt x="18097" y="20002"/>
                          </a:cubicBezTo>
                          <a:cubicBezTo>
                            <a:pt x="19050" y="20955"/>
                            <a:pt x="18097" y="20955"/>
                            <a:pt x="17145" y="20002"/>
                          </a:cubicBezTo>
                          <a:cubicBezTo>
                            <a:pt x="17145" y="20002"/>
                            <a:pt x="17145" y="20002"/>
                            <a:pt x="17145" y="20002"/>
                          </a:cubicBezTo>
                          <a:cubicBezTo>
                            <a:pt x="17145" y="21907"/>
                            <a:pt x="16193" y="21907"/>
                            <a:pt x="15240" y="21907"/>
                          </a:cubicBezTo>
                          <a:cubicBezTo>
                            <a:pt x="15240" y="21907"/>
                            <a:pt x="15240" y="21907"/>
                            <a:pt x="15240" y="21907"/>
                          </a:cubicBezTo>
                          <a:cubicBezTo>
                            <a:pt x="13335" y="22860"/>
                            <a:pt x="12383" y="22860"/>
                            <a:pt x="10478" y="22860"/>
                          </a:cubicBezTo>
                          <a:cubicBezTo>
                            <a:pt x="9525" y="22860"/>
                            <a:pt x="9525" y="22860"/>
                            <a:pt x="8572" y="22860"/>
                          </a:cubicBezTo>
                          <a:cubicBezTo>
                            <a:pt x="8572" y="22860"/>
                            <a:pt x="7620" y="22860"/>
                            <a:pt x="7620" y="22860"/>
                          </a:cubicBezTo>
                          <a:cubicBezTo>
                            <a:pt x="7620" y="22860"/>
                            <a:pt x="6668" y="22860"/>
                            <a:pt x="6668" y="22860"/>
                          </a:cubicBezTo>
                          <a:lnTo>
                            <a:pt x="6668" y="22860"/>
                          </a:lnTo>
                          <a:lnTo>
                            <a:pt x="8572" y="13335"/>
                          </a:lnTo>
                          <a:close/>
                          <a:moveTo>
                            <a:pt x="4763" y="6667"/>
                          </a:moveTo>
                          <a:cubicBezTo>
                            <a:pt x="4763" y="5715"/>
                            <a:pt x="4763" y="5715"/>
                            <a:pt x="4763" y="6667"/>
                          </a:cubicBezTo>
                          <a:cubicBezTo>
                            <a:pt x="4763" y="5715"/>
                            <a:pt x="3810" y="5715"/>
                            <a:pt x="4763" y="6667"/>
                          </a:cubicBezTo>
                          <a:cubicBezTo>
                            <a:pt x="3810" y="6667"/>
                            <a:pt x="4763" y="6667"/>
                            <a:pt x="4763" y="6667"/>
                          </a:cubicBezTo>
                          <a:cubicBezTo>
                            <a:pt x="4763" y="6667"/>
                            <a:pt x="4763" y="6667"/>
                            <a:pt x="4763" y="6667"/>
                          </a:cubicBezTo>
                          <a:close/>
                          <a:moveTo>
                            <a:pt x="8572" y="7620"/>
                          </a:moveTo>
                          <a:cubicBezTo>
                            <a:pt x="8572" y="7620"/>
                            <a:pt x="8572" y="6667"/>
                            <a:pt x="8572" y="7620"/>
                          </a:cubicBezTo>
                          <a:cubicBezTo>
                            <a:pt x="8572" y="6667"/>
                            <a:pt x="8572" y="6667"/>
                            <a:pt x="8572" y="7620"/>
                          </a:cubicBezTo>
                          <a:cubicBezTo>
                            <a:pt x="8572" y="7620"/>
                            <a:pt x="8572" y="7620"/>
                            <a:pt x="8572" y="7620"/>
                          </a:cubicBezTo>
                          <a:cubicBezTo>
                            <a:pt x="8572" y="7620"/>
                            <a:pt x="8572" y="7620"/>
                            <a:pt x="8572" y="7620"/>
                          </a:cubicBezTo>
                          <a:close/>
                          <a:moveTo>
                            <a:pt x="10478" y="15240"/>
                          </a:moveTo>
                          <a:cubicBezTo>
                            <a:pt x="10478" y="15240"/>
                            <a:pt x="10478" y="16192"/>
                            <a:pt x="10478" y="15240"/>
                          </a:cubicBezTo>
                          <a:cubicBezTo>
                            <a:pt x="10478" y="15240"/>
                            <a:pt x="10478" y="14288"/>
                            <a:pt x="10478" y="15240"/>
                          </a:cubicBezTo>
                          <a:cubicBezTo>
                            <a:pt x="10478" y="14288"/>
                            <a:pt x="10478" y="14288"/>
                            <a:pt x="10478" y="14288"/>
                          </a:cubicBezTo>
                          <a:cubicBezTo>
                            <a:pt x="10478" y="14288"/>
                            <a:pt x="10478" y="15240"/>
                            <a:pt x="10478" y="1524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8" name="任意多边形: 形状 2161"/>
                    <p:cNvSpPr/>
                    <p:nvPr/>
                  </p:nvSpPr>
                  <p:spPr>
                    <a:xfrm>
                      <a:off x="3915727" y="342518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279" name="任意多边形: 形状 2162"/>
                    <p:cNvSpPr/>
                    <p:nvPr/>
                  </p:nvSpPr>
                  <p:spPr>
                    <a:xfrm>
                      <a:off x="3913822" y="3414712"/>
                      <a:ext cx="3809" cy="9525"/>
                    </a:xfrm>
                    <a:custGeom>
                      <a:avLst/>
                      <a:gdLst>
                        <a:gd name="connsiteX0" fmla="*/ 2858 w 3809"/>
                        <a:gd name="connsiteY0" fmla="*/ 8572 h 9525"/>
                        <a:gd name="connsiteX1" fmla="*/ 3810 w 3809"/>
                        <a:gd name="connsiteY1" fmla="*/ 1905 h 9525"/>
                        <a:gd name="connsiteX2" fmla="*/ 3810 w 3809"/>
                        <a:gd name="connsiteY2" fmla="*/ 1905 h 9525"/>
                        <a:gd name="connsiteX3" fmla="*/ 3810 w 3809"/>
                        <a:gd name="connsiteY3" fmla="*/ 1905 h 9525"/>
                        <a:gd name="connsiteX4" fmla="*/ 3810 w 3809"/>
                        <a:gd name="connsiteY4" fmla="*/ 1905 h 9525"/>
                        <a:gd name="connsiteX5" fmla="*/ 3810 w 3809"/>
                        <a:gd name="connsiteY5" fmla="*/ 1905 h 9525"/>
                        <a:gd name="connsiteX6" fmla="*/ 3810 w 3809"/>
                        <a:gd name="connsiteY6" fmla="*/ 953 h 9525"/>
                        <a:gd name="connsiteX7" fmla="*/ 3810 w 3809"/>
                        <a:gd name="connsiteY7" fmla="*/ 0 h 9525"/>
                        <a:gd name="connsiteX8" fmla="*/ 2858 w 3809"/>
                        <a:gd name="connsiteY8" fmla="*/ 953 h 9525"/>
                        <a:gd name="connsiteX9" fmla="*/ 2858 w 3809"/>
                        <a:gd name="connsiteY9" fmla="*/ 953 h 9525"/>
                        <a:gd name="connsiteX10" fmla="*/ 2858 w 3809"/>
                        <a:gd name="connsiteY10" fmla="*/ 953 h 9525"/>
                        <a:gd name="connsiteX11" fmla="*/ 2858 w 3809"/>
                        <a:gd name="connsiteY11" fmla="*/ 0 h 9525"/>
                        <a:gd name="connsiteX12" fmla="*/ 0 w 3809"/>
                        <a:gd name="connsiteY12" fmla="*/ 7620 h 9525"/>
                        <a:gd name="connsiteX13" fmla="*/ 0 w 3809"/>
                        <a:gd name="connsiteY13" fmla="*/ 8572 h 9525"/>
                        <a:gd name="connsiteX14" fmla="*/ 953 w 3809"/>
                        <a:gd name="connsiteY14" fmla="*/ 9525 h 9525"/>
                        <a:gd name="connsiteX15" fmla="*/ 1905 w 3809"/>
                        <a:gd name="connsiteY15" fmla="*/ 9525 h 9525"/>
                        <a:gd name="connsiteX16" fmla="*/ 1905 w 3809"/>
                        <a:gd name="connsiteY16" fmla="*/ 9525 h 9525"/>
                        <a:gd name="connsiteX17" fmla="*/ 2858 w 3809"/>
                        <a:gd name="connsiteY17" fmla="*/ 9525 h 9525"/>
                        <a:gd name="connsiteX18" fmla="*/ 2858 w 3809"/>
                        <a:gd name="connsiteY18" fmla="*/ 9525 h 9525"/>
                        <a:gd name="connsiteX19" fmla="*/ 2858 w 3809"/>
                        <a:gd name="connsiteY19" fmla="*/ 8572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3809" h="9525">
                          <a:moveTo>
                            <a:pt x="2858" y="8572"/>
                          </a:moveTo>
                          <a:cubicBezTo>
                            <a:pt x="3810" y="5715"/>
                            <a:pt x="3810" y="4763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0"/>
                          </a:cubicBezTo>
                          <a:cubicBezTo>
                            <a:pt x="3810" y="0"/>
                            <a:pt x="3810" y="953"/>
                            <a:pt x="2858" y="953"/>
                          </a:cubicBezTo>
                          <a:lnTo>
                            <a:pt x="2858" y="953"/>
                          </a:lnTo>
                          <a:lnTo>
                            <a:pt x="2858" y="953"/>
                          </a:lnTo>
                          <a:cubicBezTo>
                            <a:pt x="2858" y="953"/>
                            <a:pt x="2858" y="953"/>
                            <a:pt x="2858" y="0"/>
                          </a:cubicBezTo>
                          <a:lnTo>
                            <a:pt x="0" y="7620"/>
                          </a:lnTo>
                          <a:cubicBezTo>
                            <a:pt x="0" y="7620"/>
                            <a:pt x="0" y="7620"/>
                            <a:pt x="0" y="8572"/>
                          </a:cubicBezTo>
                          <a:cubicBezTo>
                            <a:pt x="0" y="8572"/>
                            <a:pt x="0" y="9525"/>
                            <a:pt x="953" y="9525"/>
                          </a:cubicBezTo>
                          <a:cubicBezTo>
                            <a:pt x="953" y="9525"/>
                            <a:pt x="1905" y="9525"/>
                            <a:pt x="1905" y="9525"/>
                          </a:cubicBezTo>
                          <a:lnTo>
                            <a:pt x="1905" y="9525"/>
                          </a:lnTo>
                          <a:cubicBezTo>
                            <a:pt x="1905" y="9525"/>
                            <a:pt x="1905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9525"/>
                          </a:cubicBezTo>
                          <a:cubicBezTo>
                            <a:pt x="2858" y="9525"/>
                            <a:pt x="2858" y="9525"/>
                            <a:pt x="2858" y="8572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280" name="图形 2"/>
                  <p:cNvGrpSpPr/>
                  <p:nvPr/>
                </p:nvGrpSpPr>
                <p:grpSpPr>
                  <a:xfrm>
                    <a:off x="3815715" y="3369944"/>
                    <a:ext cx="98107" cy="120967"/>
                    <a:chOff x="3815715" y="3369944"/>
                    <a:chExt cx="98107" cy="120967"/>
                  </a:xfrm>
                </p:grpSpPr>
                <p:grpSp>
                  <p:nvGrpSpPr>
                    <p:cNvPr id="2281" name="图形 2"/>
                    <p:cNvGrpSpPr/>
                    <p:nvPr/>
                  </p:nvGrpSpPr>
                  <p:grpSpPr>
                    <a:xfrm>
                      <a:off x="3815715" y="3369944"/>
                      <a:ext cx="98107" cy="120967"/>
                      <a:chOff x="3815715" y="3369944"/>
                      <a:chExt cx="98107" cy="120967"/>
                    </a:xfrm>
                  </p:grpSpPr>
                  <p:sp>
                    <p:nvSpPr>
                      <p:cNvPr id="2282" name="任意多边形: 形状 2165"/>
                      <p:cNvSpPr/>
                      <p:nvPr/>
                    </p:nvSpPr>
                    <p:spPr>
                      <a:xfrm>
                        <a:off x="3815715" y="3369944"/>
                        <a:ext cx="98107" cy="116204"/>
                      </a:xfrm>
                      <a:custGeom>
                        <a:avLst/>
                        <a:gdLst>
                          <a:gd name="connsiteX0" fmla="*/ 33338 w 98107"/>
                          <a:gd name="connsiteY0" fmla="*/ 107633 h 116204"/>
                          <a:gd name="connsiteX1" fmla="*/ 33338 w 98107"/>
                          <a:gd name="connsiteY1" fmla="*/ 107633 h 116204"/>
                          <a:gd name="connsiteX2" fmla="*/ 33338 w 98107"/>
                          <a:gd name="connsiteY2" fmla="*/ 107633 h 116204"/>
                          <a:gd name="connsiteX3" fmla="*/ 33338 w 98107"/>
                          <a:gd name="connsiteY3" fmla="*/ 107633 h 116204"/>
                          <a:gd name="connsiteX4" fmla="*/ 33338 w 98107"/>
                          <a:gd name="connsiteY4" fmla="*/ 107633 h 116204"/>
                          <a:gd name="connsiteX5" fmla="*/ 33338 w 98107"/>
                          <a:gd name="connsiteY5" fmla="*/ 107633 h 116204"/>
                          <a:gd name="connsiteX6" fmla="*/ 33338 w 98107"/>
                          <a:gd name="connsiteY6" fmla="*/ 107633 h 116204"/>
                          <a:gd name="connsiteX7" fmla="*/ 33338 w 98107"/>
                          <a:gd name="connsiteY7" fmla="*/ 107633 h 116204"/>
                          <a:gd name="connsiteX8" fmla="*/ 33338 w 98107"/>
                          <a:gd name="connsiteY8" fmla="*/ 106680 h 116204"/>
                          <a:gd name="connsiteX9" fmla="*/ 33338 w 98107"/>
                          <a:gd name="connsiteY9" fmla="*/ 106680 h 116204"/>
                          <a:gd name="connsiteX10" fmla="*/ 33338 w 98107"/>
                          <a:gd name="connsiteY10" fmla="*/ 105727 h 116204"/>
                          <a:gd name="connsiteX11" fmla="*/ 33338 w 98107"/>
                          <a:gd name="connsiteY11" fmla="*/ 105727 h 116204"/>
                          <a:gd name="connsiteX12" fmla="*/ 33338 w 98107"/>
                          <a:gd name="connsiteY12" fmla="*/ 105727 h 116204"/>
                          <a:gd name="connsiteX13" fmla="*/ 33338 w 98107"/>
                          <a:gd name="connsiteY13" fmla="*/ 105727 h 116204"/>
                          <a:gd name="connsiteX14" fmla="*/ 33338 w 98107"/>
                          <a:gd name="connsiteY14" fmla="*/ 105727 h 116204"/>
                          <a:gd name="connsiteX15" fmla="*/ 33338 w 98107"/>
                          <a:gd name="connsiteY15" fmla="*/ 104775 h 116204"/>
                          <a:gd name="connsiteX16" fmla="*/ 33338 w 98107"/>
                          <a:gd name="connsiteY16" fmla="*/ 104775 h 116204"/>
                          <a:gd name="connsiteX17" fmla="*/ 33338 w 98107"/>
                          <a:gd name="connsiteY17" fmla="*/ 104775 h 116204"/>
                          <a:gd name="connsiteX18" fmla="*/ 33338 w 98107"/>
                          <a:gd name="connsiteY18" fmla="*/ 104775 h 116204"/>
                          <a:gd name="connsiteX19" fmla="*/ 33338 w 98107"/>
                          <a:gd name="connsiteY19" fmla="*/ 103822 h 116204"/>
                          <a:gd name="connsiteX20" fmla="*/ 33338 w 98107"/>
                          <a:gd name="connsiteY20" fmla="*/ 103822 h 116204"/>
                          <a:gd name="connsiteX21" fmla="*/ 33338 w 98107"/>
                          <a:gd name="connsiteY21" fmla="*/ 103822 h 116204"/>
                          <a:gd name="connsiteX22" fmla="*/ 33338 w 98107"/>
                          <a:gd name="connsiteY22" fmla="*/ 103822 h 116204"/>
                          <a:gd name="connsiteX23" fmla="*/ 33338 w 98107"/>
                          <a:gd name="connsiteY23" fmla="*/ 103822 h 116204"/>
                          <a:gd name="connsiteX24" fmla="*/ 33338 w 98107"/>
                          <a:gd name="connsiteY24" fmla="*/ 103822 h 116204"/>
                          <a:gd name="connsiteX25" fmla="*/ 33338 w 98107"/>
                          <a:gd name="connsiteY25" fmla="*/ 103822 h 116204"/>
                          <a:gd name="connsiteX26" fmla="*/ 32385 w 98107"/>
                          <a:gd name="connsiteY26" fmla="*/ 103822 h 116204"/>
                          <a:gd name="connsiteX27" fmla="*/ 32385 w 98107"/>
                          <a:gd name="connsiteY27" fmla="*/ 103822 h 116204"/>
                          <a:gd name="connsiteX28" fmla="*/ 32385 w 98107"/>
                          <a:gd name="connsiteY28" fmla="*/ 103822 h 116204"/>
                          <a:gd name="connsiteX29" fmla="*/ 32385 w 98107"/>
                          <a:gd name="connsiteY29" fmla="*/ 103822 h 116204"/>
                          <a:gd name="connsiteX30" fmla="*/ 32385 w 98107"/>
                          <a:gd name="connsiteY30" fmla="*/ 103822 h 116204"/>
                          <a:gd name="connsiteX31" fmla="*/ 32385 w 98107"/>
                          <a:gd name="connsiteY31" fmla="*/ 103822 h 116204"/>
                          <a:gd name="connsiteX32" fmla="*/ 32385 w 98107"/>
                          <a:gd name="connsiteY32" fmla="*/ 103822 h 116204"/>
                          <a:gd name="connsiteX33" fmla="*/ 31432 w 98107"/>
                          <a:gd name="connsiteY33" fmla="*/ 103822 h 116204"/>
                          <a:gd name="connsiteX34" fmla="*/ 30480 w 98107"/>
                          <a:gd name="connsiteY34" fmla="*/ 103822 h 116204"/>
                          <a:gd name="connsiteX35" fmla="*/ 29527 w 98107"/>
                          <a:gd name="connsiteY35" fmla="*/ 103822 h 116204"/>
                          <a:gd name="connsiteX36" fmla="*/ 28575 w 98107"/>
                          <a:gd name="connsiteY36" fmla="*/ 103822 h 116204"/>
                          <a:gd name="connsiteX37" fmla="*/ 27622 w 98107"/>
                          <a:gd name="connsiteY37" fmla="*/ 103822 h 116204"/>
                          <a:gd name="connsiteX38" fmla="*/ 26670 w 98107"/>
                          <a:gd name="connsiteY38" fmla="*/ 103822 h 116204"/>
                          <a:gd name="connsiteX39" fmla="*/ 25717 w 98107"/>
                          <a:gd name="connsiteY39" fmla="*/ 103822 h 116204"/>
                          <a:gd name="connsiteX40" fmla="*/ 24765 w 98107"/>
                          <a:gd name="connsiteY40" fmla="*/ 103822 h 116204"/>
                          <a:gd name="connsiteX41" fmla="*/ 24765 w 98107"/>
                          <a:gd name="connsiteY41" fmla="*/ 103822 h 116204"/>
                          <a:gd name="connsiteX42" fmla="*/ 24765 w 98107"/>
                          <a:gd name="connsiteY42" fmla="*/ 103822 h 116204"/>
                          <a:gd name="connsiteX43" fmla="*/ 24765 w 98107"/>
                          <a:gd name="connsiteY43" fmla="*/ 103822 h 116204"/>
                          <a:gd name="connsiteX44" fmla="*/ 24765 w 98107"/>
                          <a:gd name="connsiteY44" fmla="*/ 103822 h 116204"/>
                          <a:gd name="connsiteX45" fmla="*/ 23813 w 98107"/>
                          <a:gd name="connsiteY45" fmla="*/ 103822 h 116204"/>
                          <a:gd name="connsiteX46" fmla="*/ 22860 w 98107"/>
                          <a:gd name="connsiteY46" fmla="*/ 103822 h 116204"/>
                          <a:gd name="connsiteX47" fmla="*/ 21907 w 98107"/>
                          <a:gd name="connsiteY47" fmla="*/ 103822 h 116204"/>
                          <a:gd name="connsiteX48" fmla="*/ 20955 w 98107"/>
                          <a:gd name="connsiteY48" fmla="*/ 103822 h 116204"/>
                          <a:gd name="connsiteX49" fmla="*/ 20002 w 98107"/>
                          <a:gd name="connsiteY49" fmla="*/ 103822 h 116204"/>
                          <a:gd name="connsiteX50" fmla="*/ 19050 w 98107"/>
                          <a:gd name="connsiteY50" fmla="*/ 103822 h 116204"/>
                          <a:gd name="connsiteX51" fmla="*/ 18097 w 98107"/>
                          <a:gd name="connsiteY51" fmla="*/ 103822 h 116204"/>
                          <a:gd name="connsiteX52" fmla="*/ 18097 w 98107"/>
                          <a:gd name="connsiteY52" fmla="*/ 103822 h 116204"/>
                          <a:gd name="connsiteX53" fmla="*/ 18097 w 98107"/>
                          <a:gd name="connsiteY53" fmla="*/ 103822 h 116204"/>
                          <a:gd name="connsiteX54" fmla="*/ 18097 w 98107"/>
                          <a:gd name="connsiteY54" fmla="*/ 103822 h 116204"/>
                          <a:gd name="connsiteX55" fmla="*/ 18097 w 98107"/>
                          <a:gd name="connsiteY55" fmla="*/ 103822 h 116204"/>
                          <a:gd name="connsiteX56" fmla="*/ 17145 w 98107"/>
                          <a:gd name="connsiteY56" fmla="*/ 103822 h 116204"/>
                          <a:gd name="connsiteX57" fmla="*/ 17145 w 98107"/>
                          <a:gd name="connsiteY57" fmla="*/ 103822 h 116204"/>
                          <a:gd name="connsiteX58" fmla="*/ 17145 w 98107"/>
                          <a:gd name="connsiteY58" fmla="*/ 103822 h 116204"/>
                          <a:gd name="connsiteX59" fmla="*/ 17145 w 98107"/>
                          <a:gd name="connsiteY59" fmla="*/ 103822 h 116204"/>
                          <a:gd name="connsiteX60" fmla="*/ 17145 w 98107"/>
                          <a:gd name="connsiteY60" fmla="*/ 103822 h 116204"/>
                          <a:gd name="connsiteX61" fmla="*/ 17145 w 98107"/>
                          <a:gd name="connsiteY61" fmla="*/ 103822 h 116204"/>
                          <a:gd name="connsiteX62" fmla="*/ 17145 w 98107"/>
                          <a:gd name="connsiteY62" fmla="*/ 103822 h 116204"/>
                          <a:gd name="connsiteX63" fmla="*/ 17145 w 98107"/>
                          <a:gd name="connsiteY63" fmla="*/ 103822 h 116204"/>
                          <a:gd name="connsiteX64" fmla="*/ 17145 w 98107"/>
                          <a:gd name="connsiteY64" fmla="*/ 103822 h 116204"/>
                          <a:gd name="connsiteX65" fmla="*/ 17145 w 98107"/>
                          <a:gd name="connsiteY65" fmla="*/ 103822 h 116204"/>
                          <a:gd name="connsiteX66" fmla="*/ 17145 w 98107"/>
                          <a:gd name="connsiteY66" fmla="*/ 103822 h 116204"/>
                          <a:gd name="connsiteX67" fmla="*/ 17145 w 98107"/>
                          <a:gd name="connsiteY67" fmla="*/ 103822 h 116204"/>
                          <a:gd name="connsiteX68" fmla="*/ 17145 w 98107"/>
                          <a:gd name="connsiteY68" fmla="*/ 103822 h 116204"/>
                          <a:gd name="connsiteX69" fmla="*/ 17145 w 98107"/>
                          <a:gd name="connsiteY69" fmla="*/ 103822 h 116204"/>
                          <a:gd name="connsiteX70" fmla="*/ 17145 w 98107"/>
                          <a:gd name="connsiteY70" fmla="*/ 103822 h 116204"/>
                          <a:gd name="connsiteX71" fmla="*/ 17145 w 98107"/>
                          <a:gd name="connsiteY71" fmla="*/ 103822 h 116204"/>
                          <a:gd name="connsiteX72" fmla="*/ 17145 w 98107"/>
                          <a:gd name="connsiteY72" fmla="*/ 103822 h 116204"/>
                          <a:gd name="connsiteX73" fmla="*/ 17145 w 98107"/>
                          <a:gd name="connsiteY73" fmla="*/ 103822 h 116204"/>
                          <a:gd name="connsiteX74" fmla="*/ 17145 w 98107"/>
                          <a:gd name="connsiteY74" fmla="*/ 103822 h 116204"/>
                          <a:gd name="connsiteX75" fmla="*/ 17145 w 98107"/>
                          <a:gd name="connsiteY75" fmla="*/ 103822 h 116204"/>
                          <a:gd name="connsiteX76" fmla="*/ 17145 w 98107"/>
                          <a:gd name="connsiteY76" fmla="*/ 103822 h 116204"/>
                          <a:gd name="connsiteX77" fmla="*/ 17145 w 98107"/>
                          <a:gd name="connsiteY77" fmla="*/ 103822 h 116204"/>
                          <a:gd name="connsiteX78" fmla="*/ 17145 w 98107"/>
                          <a:gd name="connsiteY78" fmla="*/ 103822 h 116204"/>
                          <a:gd name="connsiteX79" fmla="*/ 17145 w 98107"/>
                          <a:gd name="connsiteY79" fmla="*/ 103822 h 116204"/>
                          <a:gd name="connsiteX80" fmla="*/ 17145 w 98107"/>
                          <a:gd name="connsiteY80" fmla="*/ 103822 h 116204"/>
                          <a:gd name="connsiteX81" fmla="*/ 17145 w 98107"/>
                          <a:gd name="connsiteY81" fmla="*/ 103822 h 116204"/>
                          <a:gd name="connsiteX82" fmla="*/ 18097 w 98107"/>
                          <a:gd name="connsiteY82" fmla="*/ 101917 h 116204"/>
                          <a:gd name="connsiteX83" fmla="*/ 20955 w 98107"/>
                          <a:gd name="connsiteY83" fmla="*/ 94297 h 116204"/>
                          <a:gd name="connsiteX84" fmla="*/ 33338 w 98107"/>
                          <a:gd name="connsiteY84" fmla="*/ 62865 h 116204"/>
                          <a:gd name="connsiteX85" fmla="*/ 57150 w 98107"/>
                          <a:gd name="connsiteY85" fmla="*/ 0 h 116204"/>
                          <a:gd name="connsiteX86" fmla="*/ 69532 w 98107"/>
                          <a:gd name="connsiteY86" fmla="*/ 66675 h 116204"/>
                          <a:gd name="connsiteX87" fmla="*/ 69532 w 98107"/>
                          <a:gd name="connsiteY87" fmla="*/ 68580 h 116204"/>
                          <a:gd name="connsiteX88" fmla="*/ 69532 w 98107"/>
                          <a:gd name="connsiteY88" fmla="*/ 69533 h 116204"/>
                          <a:gd name="connsiteX89" fmla="*/ 69532 w 98107"/>
                          <a:gd name="connsiteY89" fmla="*/ 70485 h 116204"/>
                          <a:gd name="connsiteX90" fmla="*/ 69532 w 98107"/>
                          <a:gd name="connsiteY90" fmla="*/ 72390 h 116204"/>
                          <a:gd name="connsiteX91" fmla="*/ 69532 w 98107"/>
                          <a:gd name="connsiteY91" fmla="*/ 74295 h 116204"/>
                          <a:gd name="connsiteX92" fmla="*/ 69532 w 98107"/>
                          <a:gd name="connsiteY92" fmla="*/ 75247 h 116204"/>
                          <a:gd name="connsiteX93" fmla="*/ 69532 w 98107"/>
                          <a:gd name="connsiteY93" fmla="*/ 76200 h 116204"/>
                          <a:gd name="connsiteX94" fmla="*/ 70485 w 98107"/>
                          <a:gd name="connsiteY94" fmla="*/ 78105 h 116204"/>
                          <a:gd name="connsiteX95" fmla="*/ 71438 w 98107"/>
                          <a:gd name="connsiteY95" fmla="*/ 80010 h 116204"/>
                          <a:gd name="connsiteX96" fmla="*/ 71438 w 98107"/>
                          <a:gd name="connsiteY96" fmla="*/ 80963 h 116204"/>
                          <a:gd name="connsiteX97" fmla="*/ 71438 w 98107"/>
                          <a:gd name="connsiteY97" fmla="*/ 81915 h 116204"/>
                          <a:gd name="connsiteX98" fmla="*/ 72390 w 98107"/>
                          <a:gd name="connsiteY98" fmla="*/ 83820 h 116204"/>
                          <a:gd name="connsiteX99" fmla="*/ 73342 w 98107"/>
                          <a:gd name="connsiteY99" fmla="*/ 85725 h 116204"/>
                          <a:gd name="connsiteX100" fmla="*/ 73342 w 98107"/>
                          <a:gd name="connsiteY100" fmla="*/ 86677 h 116204"/>
                          <a:gd name="connsiteX101" fmla="*/ 73342 w 98107"/>
                          <a:gd name="connsiteY101" fmla="*/ 87630 h 116204"/>
                          <a:gd name="connsiteX102" fmla="*/ 74295 w 98107"/>
                          <a:gd name="connsiteY102" fmla="*/ 89535 h 116204"/>
                          <a:gd name="connsiteX103" fmla="*/ 75248 w 98107"/>
                          <a:gd name="connsiteY103" fmla="*/ 91440 h 116204"/>
                          <a:gd name="connsiteX104" fmla="*/ 75248 w 98107"/>
                          <a:gd name="connsiteY104" fmla="*/ 92392 h 116204"/>
                          <a:gd name="connsiteX105" fmla="*/ 75248 w 98107"/>
                          <a:gd name="connsiteY105" fmla="*/ 93345 h 116204"/>
                          <a:gd name="connsiteX106" fmla="*/ 76200 w 98107"/>
                          <a:gd name="connsiteY106" fmla="*/ 95250 h 116204"/>
                          <a:gd name="connsiteX107" fmla="*/ 77153 w 98107"/>
                          <a:gd name="connsiteY107" fmla="*/ 97155 h 116204"/>
                          <a:gd name="connsiteX108" fmla="*/ 78105 w 98107"/>
                          <a:gd name="connsiteY108" fmla="*/ 99060 h 116204"/>
                          <a:gd name="connsiteX109" fmla="*/ 79057 w 98107"/>
                          <a:gd name="connsiteY109" fmla="*/ 100965 h 116204"/>
                          <a:gd name="connsiteX110" fmla="*/ 80010 w 98107"/>
                          <a:gd name="connsiteY110" fmla="*/ 102870 h 116204"/>
                          <a:gd name="connsiteX111" fmla="*/ 80963 w 98107"/>
                          <a:gd name="connsiteY111" fmla="*/ 104775 h 116204"/>
                          <a:gd name="connsiteX112" fmla="*/ 81915 w 98107"/>
                          <a:gd name="connsiteY112" fmla="*/ 106680 h 116204"/>
                          <a:gd name="connsiteX113" fmla="*/ 82867 w 98107"/>
                          <a:gd name="connsiteY113" fmla="*/ 108585 h 116204"/>
                          <a:gd name="connsiteX114" fmla="*/ 84773 w 98107"/>
                          <a:gd name="connsiteY114" fmla="*/ 111442 h 116204"/>
                          <a:gd name="connsiteX115" fmla="*/ 84773 w 98107"/>
                          <a:gd name="connsiteY115" fmla="*/ 111442 h 116204"/>
                          <a:gd name="connsiteX116" fmla="*/ 84773 w 98107"/>
                          <a:gd name="connsiteY116" fmla="*/ 111442 h 116204"/>
                          <a:gd name="connsiteX117" fmla="*/ 84773 w 98107"/>
                          <a:gd name="connsiteY117" fmla="*/ 111442 h 116204"/>
                          <a:gd name="connsiteX118" fmla="*/ 84773 w 98107"/>
                          <a:gd name="connsiteY118" fmla="*/ 111442 h 116204"/>
                          <a:gd name="connsiteX119" fmla="*/ 84773 w 98107"/>
                          <a:gd name="connsiteY119" fmla="*/ 111442 h 116204"/>
                          <a:gd name="connsiteX120" fmla="*/ 84773 w 98107"/>
                          <a:gd name="connsiteY120" fmla="*/ 111442 h 116204"/>
                          <a:gd name="connsiteX121" fmla="*/ 84773 w 98107"/>
                          <a:gd name="connsiteY121" fmla="*/ 111442 h 116204"/>
                          <a:gd name="connsiteX122" fmla="*/ 84773 w 98107"/>
                          <a:gd name="connsiteY122" fmla="*/ 111442 h 116204"/>
                          <a:gd name="connsiteX123" fmla="*/ 84773 w 98107"/>
                          <a:gd name="connsiteY123" fmla="*/ 111442 h 116204"/>
                          <a:gd name="connsiteX124" fmla="*/ 84773 w 98107"/>
                          <a:gd name="connsiteY124" fmla="*/ 111442 h 116204"/>
                          <a:gd name="connsiteX125" fmla="*/ 84773 w 98107"/>
                          <a:gd name="connsiteY125" fmla="*/ 111442 h 116204"/>
                          <a:gd name="connsiteX126" fmla="*/ 84773 w 98107"/>
                          <a:gd name="connsiteY126" fmla="*/ 111442 h 116204"/>
                          <a:gd name="connsiteX127" fmla="*/ 84773 w 98107"/>
                          <a:gd name="connsiteY127" fmla="*/ 111442 h 116204"/>
                          <a:gd name="connsiteX128" fmla="*/ 84773 w 98107"/>
                          <a:gd name="connsiteY128" fmla="*/ 111442 h 116204"/>
                          <a:gd name="connsiteX129" fmla="*/ 83820 w 98107"/>
                          <a:gd name="connsiteY129" fmla="*/ 111442 h 116204"/>
                          <a:gd name="connsiteX130" fmla="*/ 82867 w 98107"/>
                          <a:gd name="connsiteY130" fmla="*/ 111442 h 116204"/>
                          <a:gd name="connsiteX131" fmla="*/ 82867 w 98107"/>
                          <a:gd name="connsiteY131" fmla="*/ 111442 h 116204"/>
                          <a:gd name="connsiteX132" fmla="*/ 82867 w 98107"/>
                          <a:gd name="connsiteY132" fmla="*/ 111442 h 116204"/>
                          <a:gd name="connsiteX133" fmla="*/ 81915 w 98107"/>
                          <a:gd name="connsiteY133" fmla="*/ 111442 h 116204"/>
                          <a:gd name="connsiteX134" fmla="*/ 81915 w 98107"/>
                          <a:gd name="connsiteY134" fmla="*/ 111442 h 116204"/>
                          <a:gd name="connsiteX135" fmla="*/ 81915 w 98107"/>
                          <a:gd name="connsiteY135" fmla="*/ 111442 h 116204"/>
                          <a:gd name="connsiteX136" fmla="*/ 80963 w 98107"/>
                          <a:gd name="connsiteY136" fmla="*/ 111442 h 116204"/>
                          <a:gd name="connsiteX137" fmla="*/ 80010 w 98107"/>
                          <a:gd name="connsiteY137" fmla="*/ 111442 h 116204"/>
                          <a:gd name="connsiteX138" fmla="*/ 79057 w 98107"/>
                          <a:gd name="connsiteY138" fmla="*/ 111442 h 116204"/>
                          <a:gd name="connsiteX139" fmla="*/ 78105 w 98107"/>
                          <a:gd name="connsiteY139" fmla="*/ 111442 h 116204"/>
                          <a:gd name="connsiteX140" fmla="*/ 77153 w 98107"/>
                          <a:gd name="connsiteY140" fmla="*/ 111442 h 116204"/>
                          <a:gd name="connsiteX141" fmla="*/ 76200 w 98107"/>
                          <a:gd name="connsiteY141" fmla="*/ 111442 h 116204"/>
                          <a:gd name="connsiteX142" fmla="*/ 75248 w 98107"/>
                          <a:gd name="connsiteY142" fmla="*/ 111442 h 116204"/>
                          <a:gd name="connsiteX143" fmla="*/ 74295 w 98107"/>
                          <a:gd name="connsiteY143" fmla="*/ 111442 h 116204"/>
                          <a:gd name="connsiteX144" fmla="*/ 73342 w 98107"/>
                          <a:gd name="connsiteY144" fmla="*/ 111442 h 116204"/>
                          <a:gd name="connsiteX145" fmla="*/ 72390 w 98107"/>
                          <a:gd name="connsiteY145" fmla="*/ 111442 h 116204"/>
                          <a:gd name="connsiteX146" fmla="*/ 71438 w 98107"/>
                          <a:gd name="connsiteY146" fmla="*/ 111442 h 116204"/>
                          <a:gd name="connsiteX147" fmla="*/ 70485 w 98107"/>
                          <a:gd name="connsiteY147" fmla="*/ 111442 h 116204"/>
                          <a:gd name="connsiteX148" fmla="*/ 69532 w 98107"/>
                          <a:gd name="connsiteY148" fmla="*/ 111442 h 116204"/>
                          <a:gd name="connsiteX149" fmla="*/ 68580 w 98107"/>
                          <a:gd name="connsiteY149" fmla="*/ 111442 h 116204"/>
                          <a:gd name="connsiteX150" fmla="*/ 67627 w 98107"/>
                          <a:gd name="connsiteY150" fmla="*/ 111442 h 116204"/>
                          <a:gd name="connsiteX151" fmla="*/ 66675 w 98107"/>
                          <a:gd name="connsiteY151" fmla="*/ 111442 h 116204"/>
                          <a:gd name="connsiteX152" fmla="*/ 65723 w 98107"/>
                          <a:gd name="connsiteY152" fmla="*/ 111442 h 116204"/>
                          <a:gd name="connsiteX153" fmla="*/ 64770 w 98107"/>
                          <a:gd name="connsiteY153" fmla="*/ 111442 h 116204"/>
                          <a:gd name="connsiteX154" fmla="*/ 63818 w 98107"/>
                          <a:gd name="connsiteY154" fmla="*/ 111442 h 116204"/>
                          <a:gd name="connsiteX155" fmla="*/ 62865 w 98107"/>
                          <a:gd name="connsiteY155" fmla="*/ 111442 h 116204"/>
                          <a:gd name="connsiteX156" fmla="*/ 61913 w 98107"/>
                          <a:gd name="connsiteY156" fmla="*/ 111442 h 116204"/>
                          <a:gd name="connsiteX157" fmla="*/ 60960 w 98107"/>
                          <a:gd name="connsiteY157" fmla="*/ 111442 h 116204"/>
                          <a:gd name="connsiteX158" fmla="*/ 60960 w 98107"/>
                          <a:gd name="connsiteY158" fmla="*/ 111442 h 116204"/>
                          <a:gd name="connsiteX159" fmla="*/ 60960 w 98107"/>
                          <a:gd name="connsiteY159" fmla="*/ 111442 h 116204"/>
                          <a:gd name="connsiteX160" fmla="*/ 60960 w 98107"/>
                          <a:gd name="connsiteY160" fmla="*/ 111442 h 116204"/>
                          <a:gd name="connsiteX161" fmla="*/ 60960 w 98107"/>
                          <a:gd name="connsiteY161" fmla="*/ 111442 h 116204"/>
                          <a:gd name="connsiteX162" fmla="*/ 60960 w 98107"/>
                          <a:gd name="connsiteY162" fmla="*/ 111442 h 116204"/>
                          <a:gd name="connsiteX163" fmla="*/ 60960 w 98107"/>
                          <a:gd name="connsiteY163" fmla="*/ 111442 h 116204"/>
                          <a:gd name="connsiteX164" fmla="*/ 60960 w 98107"/>
                          <a:gd name="connsiteY164" fmla="*/ 111442 h 116204"/>
                          <a:gd name="connsiteX165" fmla="*/ 60960 w 98107"/>
                          <a:gd name="connsiteY165" fmla="*/ 111442 h 116204"/>
                          <a:gd name="connsiteX166" fmla="*/ 60960 w 98107"/>
                          <a:gd name="connsiteY166" fmla="*/ 111442 h 116204"/>
                          <a:gd name="connsiteX167" fmla="*/ 60960 w 98107"/>
                          <a:gd name="connsiteY167" fmla="*/ 111442 h 116204"/>
                          <a:gd name="connsiteX168" fmla="*/ 60960 w 98107"/>
                          <a:gd name="connsiteY168" fmla="*/ 111442 h 116204"/>
                          <a:gd name="connsiteX169" fmla="*/ 60960 w 98107"/>
                          <a:gd name="connsiteY169" fmla="*/ 112395 h 116204"/>
                          <a:gd name="connsiteX170" fmla="*/ 60960 w 98107"/>
                          <a:gd name="connsiteY170" fmla="*/ 112395 h 116204"/>
                          <a:gd name="connsiteX171" fmla="*/ 60960 w 98107"/>
                          <a:gd name="connsiteY171" fmla="*/ 112395 h 116204"/>
                          <a:gd name="connsiteX172" fmla="*/ 60960 w 98107"/>
                          <a:gd name="connsiteY172" fmla="*/ 113347 h 116204"/>
                          <a:gd name="connsiteX173" fmla="*/ 60960 w 98107"/>
                          <a:gd name="connsiteY173" fmla="*/ 114300 h 116204"/>
                          <a:gd name="connsiteX174" fmla="*/ 60960 w 98107"/>
                          <a:gd name="connsiteY174" fmla="*/ 115252 h 116204"/>
                          <a:gd name="connsiteX175" fmla="*/ 60960 w 98107"/>
                          <a:gd name="connsiteY175" fmla="*/ 115252 h 116204"/>
                          <a:gd name="connsiteX176" fmla="*/ 60960 w 98107"/>
                          <a:gd name="connsiteY176" fmla="*/ 115252 h 116204"/>
                          <a:gd name="connsiteX177" fmla="*/ 60960 w 98107"/>
                          <a:gd name="connsiteY177" fmla="*/ 115252 h 116204"/>
                          <a:gd name="connsiteX178" fmla="*/ 60960 w 98107"/>
                          <a:gd name="connsiteY178" fmla="*/ 115252 h 116204"/>
                          <a:gd name="connsiteX179" fmla="*/ 60960 w 98107"/>
                          <a:gd name="connsiteY179" fmla="*/ 115252 h 116204"/>
                          <a:gd name="connsiteX180" fmla="*/ 60960 w 98107"/>
                          <a:gd name="connsiteY180" fmla="*/ 115252 h 116204"/>
                          <a:gd name="connsiteX181" fmla="*/ 60960 w 98107"/>
                          <a:gd name="connsiteY181" fmla="*/ 115252 h 116204"/>
                          <a:gd name="connsiteX182" fmla="*/ 60960 w 98107"/>
                          <a:gd name="connsiteY182" fmla="*/ 115252 h 116204"/>
                          <a:gd name="connsiteX183" fmla="*/ 60960 w 98107"/>
                          <a:gd name="connsiteY183" fmla="*/ 115252 h 116204"/>
                          <a:gd name="connsiteX184" fmla="*/ 60960 w 98107"/>
                          <a:gd name="connsiteY184" fmla="*/ 115252 h 116204"/>
                          <a:gd name="connsiteX185" fmla="*/ 60960 w 98107"/>
                          <a:gd name="connsiteY185" fmla="*/ 115252 h 116204"/>
                          <a:gd name="connsiteX186" fmla="*/ 60960 w 98107"/>
                          <a:gd name="connsiteY186" fmla="*/ 115252 h 116204"/>
                          <a:gd name="connsiteX187" fmla="*/ 60960 w 98107"/>
                          <a:gd name="connsiteY187" fmla="*/ 115252 h 116204"/>
                          <a:gd name="connsiteX188" fmla="*/ 60960 w 98107"/>
                          <a:gd name="connsiteY188" fmla="*/ 115252 h 116204"/>
                          <a:gd name="connsiteX189" fmla="*/ 60960 w 98107"/>
                          <a:gd name="connsiteY189" fmla="*/ 115252 h 116204"/>
                          <a:gd name="connsiteX190" fmla="*/ 60960 w 98107"/>
                          <a:gd name="connsiteY190" fmla="*/ 115252 h 116204"/>
                          <a:gd name="connsiteX191" fmla="*/ 60960 w 98107"/>
                          <a:gd name="connsiteY191" fmla="*/ 115252 h 116204"/>
                          <a:gd name="connsiteX192" fmla="*/ 80010 w 98107"/>
                          <a:gd name="connsiteY192" fmla="*/ 112395 h 116204"/>
                          <a:gd name="connsiteX193" fmla="*/ 89535 w 98107"/>
                          <a:gd name="connsiteY193" fmla="*/ 111442 h 116204"/>
                          <a:gd name="connsiteX194" fmla="*/ 94298 w 98107"/>
                          <a:gd name="connsiteY194" fmla="*/ 110490 h 116204"/>
                          <a:gd name="connsiteX195" fmla="*/ 96203 w 98107"/>
                          <a:gd name="connsiteY195" fmla="*/ 110490 h 116204"/>
                          <a:gd name="connsiteX196" fmla="*/ 97155 w 98107"/>
                          <a:gd name="connsiteY196" fmla="*/ 110490 h 116204"/>
                          <a:gd name="connsiteX197" fmla="*/ 98107 w 98107"/>
                          <a:gd name="connsiteY197" fmla="*/ 110490 h 116204"/>
                          <a:gd name="connsiteX198" fmla="*/ 98107 w 98107"/>
                          <a:gd name="connsiteY198" fmla="*/ 110490 h 116204"/>
                          <a:gd name="connsiteX199" fmla="*/ 98107 w 98107"/>
                          <a:gd name="connsiteY199" fmla="*/ 110490 h 116204"/>
                          <a:gd name="connsiteX200" fmla="*/ 98107 w 98107"/>
                          <a:gd name="connsiteY200" fmla="*/ 110490 h 116204"/>
                          <a:gd name="connsiteX201" fmla="*/ 98107 w 98107"/>
                          <a:gd name="connsiteY201" fmla="*/ 110490 h 116204"/>
                          <a:gd name="connsiteX202" fmla="*/ 98107 w 98107"/>
                          <a:gd name="connsiteY202" fmla="*/ 110490 h 116204"/>
                          <a:gd name="connsiteX203" fmla="*/ 98107 w 98107"/>
                          <a:gd name="connsiteY203" fmla="*/ 110490 h 116204"/>
                          <a:gd name="connsiteX204" fmla="*/ 0 w 98107"/>
                          <a:gd name="connsiteY204" fmla="*/ 116205 h 116204"/>
                          <a:gd name="connsiteX205" fmla="*/ 33338 w 98107"/>
                          <a:gd name="connsiteY205" fmla="*/ 107633 h 1162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</a:cxnLst>
                        <a:rect l="l" t="t" r="r" b="b"/>
                        <a:pathLst>
                          <a:path w="98107" h="116204">
                            <a:moveTo>
                              <a:pt x="33338" y="107633"/>
                            </a:move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7633"/>
                            </a:lnTo>
                            <a:lnTo>
                              <a:pt x="33338" y="106680"/>
                            </a:lnTo>
                            <a:lnTo>
                              <a:pt x="33338" y="106680"/>
                            </a:lnTo>
                            <a:lnTo>
                              <a:pt x="33338" y="105727"/>
                            </a:lnTo>
                            <a:lnTo>
                              <a:pt x="33338" y="105727"/>
                            </a:lnTo>
                            <a:lnTo>
                              <a:pt x="33338" y="105727"/>
                            </a:lnTo>
                            <a:lnTo>
                              <a:pt x="33338" y="105727"/>
                            </a:lnTo>
                            <a:lnTo>
                              <a:pt x="33338" y="105727"/>
                            </a:lnTo>
                            <a:lnTo>
                              <a:pt x="33338" y="104775"/>
                            </a:lnTo>
                            <a:lnTo>
                              <a:pt x="33338" y="104775"/>
                            </a:lnTo>
                            <a:lnTo>
                              <a:pt x="33338" y="104775"/>
                            </a:lnTo>
                            <a:lnTo>
                              <a:pt x="33338" y="104775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3338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2385" y="103822"/>
                            </a:lnTo>
                            <a:lnTo>
                              <a:pt x="31432" y="103822"/>
                            </a:lnTo>
                            <a:lnTo>
                              <a:pt x="30480" y="103822"/>
                            </a:lnTo>
                            <a:lnTo>
                              <a:pt x="29527" y="103822"/>
                            </a:lnTo>
                            <a:lnTo>
                              <a:pt x="28575" y="103822"/>
                            </a:lnTo>
                            <a:lnTo>
                              <a:pt x="27622" y="103822"/>
                            </a:lnTo>
                            <a:lnTo>
                              <a:pt x="26670" y="103822"/>
                            </a:lnTo>
                            <a:lnTo>
                              <a:pt x="25717" y="103822"/>
                            </a:lnTo>
                            <a:lnTo>
                              <a:pt x="24765" y="103822"/>
                            </a:lnTo>
                            <a:lnTo>
                              <a:pt x="24765" y="103822"/>
                            </a:lnTo>
                            <a:lnTo>
                              <a:pt x="24765" y="103822"/>
                            </a:lnTo>
                            <a:lnTo>
                              <a:pt x="24765" y="103822"/>
                            </a:lnTo>
                            <a:lnTo>
                              <a:pt x="24765" y="103822"/>
                            </a:lnTo>
                            <a:lnTo>
                              <a:pt x="23813" y="103822"/>
                            </a:lnTo>
                            <a:lnTo>
                              <a:pt x="22860" y="103822"/>
                            </a:lnTo>
                            <a:lnTo>
                              <a:pt x="21907" y="103822"/>
                            </a:lnTo>
                            <a:lnTo>
                              <a:pt x="20955" y="103822"/>
                            </a:lnTo>
                            <a:lnTo>
                              <a:pt x="20002" y="103822"/>
                            </a:lnTo>
                            <a:lnTo>
                              <a:pt x="19050" y="103822"/>
                            </a:lnTo>
                            <a:lnTo>
                              <a:pt x="18097" y="103822"/>
                            </a:lnTo>
                            <a:lnTo>
                              <a:pt x="18097" y="103822"/>
                            </a:lnTo>
                            <a:lnTo>
                              <a:pt x="18097" y="103822"/>
                            </a:lnTo>
                            <a:lnTo>
                              <a:pt x="18097" y="103822"/>
                            </a:lnTo>
                            <a:lnTo>
                              <a:pt x="18097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7145" y="103822"/>
                            </a:lnTo>
                            <a:lnTo>
                              <a:pt x="18097" y="101917"/>
                            </a:lnTo>
                            <a:lnTo>
                              <a:pt x="20955" y="94297"/>
                            </a:lnTo>
                            <a:lnTo>
                              <a:pt x="33338" y="62865"/>
                            </a:lnTo>
                            <a:lnTo>
                              <a:pt x="57150" y="0"/>
                            </a:lnTo>
                            <a:lnTo>
                              <a:pt x="69532" y="66675"/>
                            </a:lnTo>
                            <a:lnTo>
                              <a:pt x="69532" y="68580"/>
                            </a:lnTo>
                            <a:lnTo>
                              <a:pt x="69532" y="69533"/>
                            </a:lnTo>
                            <a:lnTo>
                              <a:pt x="69532" y="70485"/>
                            </a:lnTo>
                            <a:lnTo>
                              <a:pt x="69532" y="72390"/>
                            </a:lnTo>
                            <a:lnTo>
                              <a:pt x="69532" y="74295"/>
                            </a:lnTo>
                            <a:lnTo>
                              <a:pt x="69532" y="75247"/>
                            </a:lnTo>
                            <a:lnTo>
                              <a:pt x="69532" y="76200"/>
                            </a:lnTo>
                            <a:lnTo>
                              <a:pt x="70485" y="78105"/>
                            </a:lnTo>
                            <a:lnTo>
                              <a:pt x="71438" y="80010"/>
                            </a:lnTo>
                            <a:lnTo>
                              <a:pt x="71438" y="80963"/>
                            </a:lnTo>
                            <a:lnTo>
                              <a:pt x="71438" y="81915"/>
                            </a:lnTo>
                            <a:lnTo>
                              <a:pt x="72390" y="83820"/>
                            </a:lnTo>
                            <a:lnTo>
                              <a:pt x="73342" y="85725"/>
                            </a:lnTo>
                            <a:lnTo>
                              <a:pt x="73342" y="86677"/>
                            </a:lnTo>
                            <a:lnTo>
                              <a:pt x="73342" y="87630"/>
                            </a:lnTo>
                            <a:lnTo>
                              <a:pt x="74295" y="89535"/>
                            </a:lnTo>
                            <a:lnTo>
                              <a:pt x="75248" y="91440"/>
                            </a:lnTo>
                            <a:lnTo>
                              <a:pt x="75248" y="92392"/>
                            </a:lnTo>
                            <a:lnTo>
                              <a:pt x="75248" y="93345"/>
                            </a:lnTo>
                            <a:lnTo>
                              <a:pt x="76200" y="95250"/>
                            </a:lnTo>
                            <a:lnTo>
                              <a:pt x="77153" y="97155"/>
                            </a:lnTo>
                            <a:lnTo>
                              <a:pt x="78105" y="99060"/>
                            </a:lnTo>
                            <a:lnTo>
                              <a:pt x="79057" y="100965"/>
                            </a:lnTo>
                            <a:lnTo>
                              <a:pt x="80010" y="102870"/>
                            </a:lnTo>
                            <a:lnTo>
                              <a:pt x="80963" y="104775"/>
                            </a:lnTo>
                            <a:lnTo>
                              <a:pt x="81915" y="106680"/>
                            </a:lnTo>
                            <a:lnTo>
                              <a:pt x="82867" y="108585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4773" y="111442"/>
                            </a:lnTo>
                            <a:lnTo>
                              <a:pt x="83820" y="111442"/>
                            </a:lnTo>
                            <a:lnTo>
                              <a:pt x="82867" y="111442"/>
                            </a:lnTo>
                            <a:lnTo>
                              <a:pt x="82867" y="111442"/>
                            </a:lnTo>
                            <a:lnTo>
                              <a:pt x="82867" y="111442"/>
                            </a:lnTo>
                            <a:lnTo>
                              <a:pt x="81915" y="111442"/>
                            </a:lnTo>
                            <a:lnTo>
                              <a:pt x="81915" y="111442"/>
                            </a:lnTo>
                            <a:lnTo>
                              <a:pt x="81915" y="111442"/>
                            </a:lnTo>
                            <a:lnTo>
                              <a:pt x="80963" y="111442"/>
                            </a:lnTo>
                            <a:lnTo>
                              <a:pt x="80010" y="111442"/>
                            </a:lnTo>
                            <a:lnTo>
                              <a:pt x="79057" y="111442"/>
                            </a:lnTo>
                            <a:lnTo>
                              <a:pt x="78105" y="111442"/>
                            </a:lnTo>
                            <a:lnTo>
                              <a:pt x="77153" y="111442"/>
                            </a:lnTo>
                            <a:lnTo>
                              <a:pt x="76200" y="111442"/>
                            </a:lnTo>
                            <a:lnTo>
                              <a:pt x="75248" y="111442"/>
                            </a:lnTo>
                            <a:lnTo>
                              <a:pt x="74295" y="111442"/>
                            </a:lnTo>
                            <a:lnTo>
                              <a:pt x="73342" y="111442"/>
                            </a:lnTo>
                            <a:lnTo>
                              <a:pt x="72390" y="111442"/>
                            </a:lnTo>
                            <a:lnTo>
                              <a:pt x="71438" y="111442"/>
                            </a:lnTo>
                            <a:lnTo>
                              <a:pt x="70485" y="111442"/>
                            </a:lnTo>
                            <a:lnTo>
                              <a:pt x="69532" y="111442"/>
                            </a:lnTo>
                            <a:lnTo>
                              <a:pt x="68580" y="111442"/>
                            </a:lnTo>
                            <a:lnTo>
                              <a:pt x="67627" y="111442"/>
                            </a:lnTo>
                            <a:lnTo>
                              <a:pt x="66675" y="111442"/>
                            </a:lnTo>
                            <a:lnTo>
                              <a:pt x="65723" y="111442"/>
                            </a:lnTo>
                            <a:lnTo>
                              <a:pt x="64770" y="111442"/>
                            </a:lnTo>
                            <a:lnTo>
                              <a:pt x="63818" y="111442"/>
                            </a:lnTo>
                            <a:lnTo>
                              <a:pt x="62865" y="111442"/>
                            </a:lnTo>
                            <a:lnTo>
                              <a:pt x="61913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1442"/>
                            </a:lnTo>
                            <a:lnTo>
                              <a:pt x="60960" y="112395"/>
                            </a:lnTo>
                            <a:lnTo>
                              <a:pt x="60960" y="112395"/>
                            </a:lnTo>
                            <a:lnTo>
                              <a:pt x="60960" y="112395"/>
                            </a:lnTo>
                            <a:lnTo>
                              <a:pt x="60960" y="113347"/>
                            </a:lnTo>
                            <a:lnTo>
                              <a:pt x="60960" y="114300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60960" y="115252"/>
                            </a:lnTo>
                            <a:lnTo>
                              <a:pt x="80010" y="112395"/>
                            </a:lnTo>
                            <a:lnTo>
                              <a:pt x="89535" y="111442"/>
                            </a:lnTo>
                            <a:lnTo>
                              <a:pt x="94298" y="110490"/>
                            </a:lnTo>
                            <a:lnTo>
                              <a:pt x="96203" y="110490"/>
                            </a:lnTo>
                            <a:lnTo>
                              <a:pt x="97155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lnTo>
                              <a:pt x="98107" y="110490"/>
                            </a:lnTo>
                            <a:cubicBezTo>
                              <a:pt x="32385" y="114300"/>
                              <a:pt x="34290" y="114300"/>
                              <a:pt x="0" y="116205"/>
                            </a:cubicBezTo>
                            <a:lnTo>
                              <a:pt x="33338" y="107633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3" name="任意多边形: 形状 2166"/>
                      <p:cNvSpPr/>
                      <p:nvPr/>
                    </p:nvSpPr>
                    <p:spPr>
                      <a:xfrm>
                        <a:off x="3828097" y="3426141"/>
                        <a:ext cx="27622" cy="64770"/>
                      </a:xfrm>
                      <a:custGeom>
                        <a:avLst/>
                        <a:gdLst>
                          <a:gd name="connsiteX0" fmla="*/ 11430 w 27622"/>
                          <a:gd name="connsiteY0" fmla="*/ 64770 h 64770"/>
                          <a:gd name="connsiteX1" fmla="*/ 11430 w 27622"/>
                          <a:gd name="connsiteY1" fmla="*/ 64770 h 64770"/>
                          <a:gd name="connsiteX2" fmla="*/ 11430 w 27622"/>
                          <a:gd name="connsiteY2" fmla="*/ 64770 h 64770"/>
                          <a:gd name="connsiteX3" fmla="*/ 12383 w 27622"/>
                          <a:gd name="connsiteY3" fmla="*/ 64770 h 64770"/>
                          <a:gd name="connsiteX4" fmla="*/ 12383 w 27622"/>
                          <a:gd name="connsiteY4" fmla="*/ 64770 h 64770"/>
                          <a:gd name="connsiteX5" fmla="*/ 13335 w 27622"/>
                          <a:gd name="connsiteY5" fmla="*/ 64770 h 64770"/>
                          <a:gd name="connsiteX6" fmla="*/ 13335 w 27622"/>
                          <a:gd name="connsiteY6" fmla="*/ 64770 h 64770"/>
                          <a:gd name="connsiteX7" fmla="*/ 13335 w 27622"/>
                          <a:gd name="connsiteY7" fmla="*/ 64770 h 64770"/>
                          <a:gd name="connsiteX8" fmla="*/ 13335 w 27622"/>
                          <a:gd name="connsiteY8" fmla="*/ 64770 h 64770"/>
                          <a:gd name="connsiteX9" fmla="*/ 14288 w 27622"/>
                          <a:gd name="connsiteY9" fmla="*/ 63817 h 64770"/>
                          <a:gd name="connsiteX10" fmla="*/ 15240 w 27622"/>
                          <a:gd name="connsiteY10" fmla="*/ 62865 h 64770"/>
                          <a:gd name="connsiteX11" fmla="*/ 15240 w 27622"/>
                          <a:gd name="connsiteY11" fmla="*/ 62865 h 64770"/>
                          <a:gd name="connsiteX12" fmla="*/ 15240 w 27622"/>
                          <a:gd name="connsiteY12" fmla="*/ 62865 h 64770"/>
                          <a:gd name="connsiteX13" fmla="*/ 15240 w 27622"/>
                          <a:gd name="connsiteY13" fmla="*/ 62865 h 64770"/>
                          <a:gd name="connsiteX14" fmla="*/ 15240 w 27622"/>
                          <a:gd name="connsiteY14" fmla="*/ 62865 h 64770"/>
                          <a:gd name="connsiteX15" fmla="*/ 15240 w 27622"/>
                          <a:gd name="connsiteY15" fmla="*/ 62865 h 64770"/>
                          <a:gd name="connsiteX16" fmla="*/ 15240 w 27622"/>
                          <a:gd name="connsiteY16" fmla="*/ 62865 h 64770"/>
                          <a:gd name="connsiteX17" fmla="*/ 15240 w 27622"/>
                          <a:gd name="connsiteY17" fmla="*/ 62865 h 64770"/>
                          <a:gd name="connsiteX18" fmla="*/ 15240 w 27622"/>
                          <a:gd name="connsiteY18" fmla="*/ 62865 h 64770"/>
                          <a:gd name="connsiteX19" fmla="*/ 16193 w 27622"/>
                          <a:gd name="connsiteY19" fmla="*/ 61913 h 64770"/>
                          <a:gd name="connsiteX20" fmla="*/ 17145 w 27622"/>
                          <a:gd name="connsiteY20" fmla="*/ 60960 h 64770"/>
                          <a:gd name="connsiteX21" fmla="*/ 17145 w 27622"/>
                          <a:gd name="connsiteY21" fmla="*/ 60960 h 64770"/>
                          <a:gd name="connsiteX22" fmla="*/ 17145 w 27622"/>
                          <a:gd name="connsiteY22" fmla="*/ 60960 h 64770"/>
                          <a:gd name="connsiteX23" fmla="*/ 17145 w 27622"/>
                          <a:gd name="connsiteY23" fmla="*/ 60960 h 64770"/>
                          <a:gd name="connsiteX24" fmla="*/ 17145 w 27622"/>
                          <a:gd name="connsiteY24" fmla="*/ 60960 h 64770"/>
                          <a:gd name="connsiteX25" fmla="*/ 17145 w 27622"/>
                          <a:gd name="connsiteY25" fmla="*/ 60008 h 64770"/>
                          <a:gd name="connsiteX26" fmla="*/ 17145 w 27622"/>
                          <a:gd name="connsiteY26" fmla="*/ 59055 h 64770"/>
                          <a:gd name="connsiteX27" fmla="*/ 17145 w 27622"/>
                          <a:gd name="connsiteY27" fmla="*/ 58103 h 64770"/>
                          <a:gd name="connsiteX28" fmla="*/ 18098 w 27622"/>
                          <a:gd name="connsiteY28" fmla="*/ 56198 h 64770"/>
                          <a:gd name="connsiteX29" fmla="*/ 24765 w 27622"/>
                          <a:gd name="connsiteY29" fmla="*/ 38100 h 64770"/>
                          <a:gd name="connsiteX30" fmla="*/ 25718 w 27622"/>
                          <a:gd name="connsiteY30" fmla="*/ 34290 h 64770"/>
                          <a:gd name="connsiteX31" fmla="*/ 25718 w 27622"/>
                          <a:gd name="connsiteY31" fmla="*/ 34290 h 64770"/>
                          <a:gd name="connsiteX32" fmla="*/ 25718 w 27622"/>
                          <a:gd name="connsiteY32" fmla="*/ 34290 h 64770"/>
                          <a:gd name="connsiteX33" fmla="*/ 25718 w 27622"/>
                          <a:gd name="connsiteY33" fmla="*/ 33338 h 64770"/>
                          <a:gd name="connsiteX34" fmla="*/ 25718 w 27622"/>
                          <a:gd name="connsiteY34" fmla="*/ 33338 h 64770"/>
                          <a:gd name="connsiteX35" fmla="*/ 25718 w 27622"/>
                          <a:gd name="connsiteY35" fmla="*/ 33338 h 64770"/>
                          <a:gd name="connsiteX36" fmla="*/ 25718 w 27622"/>
                          <a:gd name="connsiteY36" fmla="*/ 33338 h 64770"/>
                          <a:gd name="connsiteX37" fmla="*/ 25718 w 27622"/>
                          <a:gd name="connsiteY37" fmla="*/ 33338 h 64770"/>
                          <a:gd name="connsiteX38" fmla="*/ 27623 w 27622"/>
                          <a:gd name="connsiteY38" fmla="*/ 34290 h 64770"/>
                          <a:gd name="connsiteX39" fmla="*/ 27623 w 27622"/>
                          <a:gd name="connsiteY39" fmla="*/ 34290 h 64770"/>
                          <a:gd name="connsiteX40" fmla="*/ 27623 w 27622"/>
                          <a:gd name="connsiteY40" fmla="*/ 34290 h 64770"/>
                          <a:gd name="connsiteX41" fmla="*/ 27623 w 27622"/>
                          <a:gd name="connsiteY41" fmla="*/ 34290 h 64770"/>
                          <a:gd name="connsiteX42" fmla="*/ 27623 w 27622"/>
                          <a:gd name="connsiteY42" fmla="*/ 34290 h 64770"/>
                          <a:gd name="connsiteX43" fmla="*/ 27623 w 27622"/>
                          <a:gd name="connsiteY43" fmla="*/ 34290 h 64770"/>
                          <a:gd name="connsiteX44" fmla="*/ 27623 w 27622"/>
                          <a:gd name="connsiteY44" fmla="*/ 34290 h 64770"/>
                          <a:gd name="connsiteX45" fmla="*/ 27623 w 27622"/>
                          <a:gd name="connsiteY45" fmla="*/ 34290 h 64770"/>
                          <a:gd name="connsiteX46" fmla="*/ 27623 w 27622"/>
                          <a:gd name="connsiteY46" fmla="*/ 34290 h 64770"/>
                          <a:gd name="connsiteX47" fmla="*/ 27623 w 27622"/>
                          <a:gd name="connsiteY47" fmla="*/ 34290 h 64770"/>
                          <a:gd name="connsiteX48" fmla="*/ 27623 w 27622"/>
                          <a:gd name="connsiteY48" fmla="*/ 34290 h 64770"/>
                          <a:gd name="connsiteX49" fmla="*/ 27623 w 27622"/>
                          <a:gd name="connsiteY49" fmla="*/ 34290 h 64770"/>
                          <a:gd name="connsiteX50" fmla="*/ 27623 w 27622"/>
                          <a:gd name="connsiteY50" fmla="*/ 34290 h 64770"/>
                          <a:gd name="connsiteX51" fmla="*/ 27623 w 27622"/>
                          <a:gd name="connsiteY51" fmla="*/ 34290 h 64770"/>
                          <a:gd name="connsiteX52" fmla="*/ 27623 w 27622"/>
                          <a:gd name="connsiteY52" fmla="*/ 34290 h 64770"/>
                          <a:gd name="connsiteX53" fmla="*/ 27623 w 27622"/>
                          <a:gd name="connsiteY53" fmla="*/ 34290 h 64770"/>
                          <a:gd name="connsiteX54" fmla="*/ 27623 w 27622"/>
                          <a:gd name="connsiteY54" fmla="*/ 33338 h 64770"/>
                          <a:gd name="connsiteX55" fmla="*/ 27623 w 27622"/>
                          <a:gd name="connsiteY55" fmla="*/ 32385 h 64770"/>
                          <a:gd name="connsiteX56" fmla="*/ 27623 w 27622"/>
                          <a:gd name="connsiteY56" fmla="*/ 31433 h 64770"/>
                          <a:gd name="connsiteX57" fmla="*/ 27623 w 27622"/>
                          <a:gd name="connsiteY57" fmla="*/ 30480 h 64770"/>
                          <a:gd name="connsiteX58" fmla="*/ 27623 w 27622"/>
                          <a:gd name="connsiteY58" fmla="*/ 29528 h 64770"/>
                          <a:gd name="connsiteX59" fmla="*/ 27623 w 27622"/>
                          <a:gd name="connsiteY59" fmla="*/ 28575 h 64770"/>
                          <a:gd name="connsiteX60" fmla="*/ 27623 w 27622"/>
                          <a:gd name="connsiteY60" fmla="*/ 27623 h 64770"/>
                          <a:gd name="connsiteX61" fmla="*/ 27623 w 27622"/>
                          <a:gd name="connsiteY61" fmla="*/ 27623 h 64770"/>
                          <a:gd name="connsiteX62" fmla="*/ 27623 w 27622"/>
                          <a:gd name="connsiteY62" fmla="*/ 27623 h 64770"/>
                          <a:gd name="connsiteX63" fmla="*/ 27623 w 27622"/>
                          <a:gd name="connsiteY63" fmla="*/ 27623 h 64770"/>
                          <a:gd name="connsiteX64" fmla="*/ 27623 w 27622"/>
                          <a:gd name="connsiteY64" fmla="*/ 27623 h 64770"/>
                          <a:gd name="connsiteX65" fmla="*/ 27623 w 27622"/>
                          <a:gd name="connsiteY65" fmla="*/ 27623 h 64770"/>
                          <a:gd name="connsiteX66" fmla="*/ 27623 w 27622"/>
                          <a:gd name="connsiteY66" fmla="*/ 27623 h 64770"/>
                          <a:gd name="connsiteX67" fmla="*/ 27623 w 27622"/>
                          <a:gd name="connsiteY67" fmla="*/ 27623 h 64770"/>
                          <a:gd name="connsiteX68" fmla="*/ 27623 w 27622"/>
                          <a:gd name="connsiteY68" fmla="*/ 27623 h 64770"/>
                          <a:gd name="connsiteX69" fmla="*/ 27623 w 27622"/>
                          <a:gd name="connsiteY69" fmla="*/ 27623 h 64770"/>
                          <a:gd name="connsiteX70" fmla="*/ 27623 w 27622"/>
                          <a:gd name="connsiteY70" fmla="*/ 27623 h 64770"/>
                          <a:gd name="connsiteX71" fmla="*/ 27623 w 27622"/>
                          <a:gd name="connsiteY71" fmla="*/ 27623 h 64770"/>
                          <a:gd name="connsiteX72" fmla="*/ 27623 w 27622"/>
                          <a:gd name="connsiteY72" fmla="*/ 27623 h 64770"/>
                          <a:gd name="connsiteX73" fmla="*/ 27623 w 27622"/>
                          <a:gd name="connsiteY73" fmla="*/ 27623 h 64770"/>
                          <a:gd name="connsiteX74" fmla="*/ 27623 w 27622"/>
                          <a:gd name="connsiteY74" fmla="*/ 27623 h 64770"/>
                          <a:gd name="connsiteX75" fmla="*/ 27623 w 27622"/>
                          <a:gd name="connsiteY75" fmla="*/ 27623 h 64770"/>
                          <a:gd name="connsiteX76" fmla="*/ 27623 w 27622"/>
                          <a:gd name="connsiteY76" fmla="*/ 27623 h 64770"/>
                          <a:gd name="connsiteX77" fmla="*/ 27623 w 27622"/>
                          <a:gd name="connsiteY77" fmla="*/ 27623 h 64770"/>
                          <a:gd name="connsiteX78" fmla="*/ 27623 w 27622"/>
                          <a:gd name="connsiteY78" fmla="*/ 27623 h 64770"/>
                          <a:gd name="connsiteX79" fmla="*/ 27623 w 27622"/>
                          <a:gd name="connsiteY79" fmla="*/ 27623 h 64770"/>
                          <a:gd name="connsiteX80" fmla="*/ 27623 w 27622"/>
                          <a:gd name="connsiteY80" fmla="*/ 27623 h 64770"/>
                          <a:gd name="connsiteX81" fmla="*/ 27623 w 27622"/>
                          <a:gd name="connsiteY81" fmla="*/ 27623 h 64770"/>
                          <a:gd name="connsiteX82" fmla="*/ 27623 w 27622"/>
                          <a:gd name="connsiteY82" fmla="*/ 27623 h 64770"/>
                          <a:gd name="connsiteX83" fmla="*/ 27623 w 27622"/>
                          <a:gd name="connsiteY83" fmla="*/ 27623 h 64770"/>
                          <a:gd name="connsiteX84" fmla="*/ 27623 w 27622"/>
                          <a:gd name="connsiteY84" fmla="*/ 27623 h 64770"/>
                          <a:gd name="connsiteX85" fmla="*/ 27623 w 27622"/>
                          <a:gd name="connsiteY85" fmla="*/ 27623 h 64770"/>
                          <a:gd name="connsiteX86" fmla="*/ 27623 w 27622"/>
                          <a:gd name="connsiteY86" fmla="*/ 27623 h 64770"/>
                          <a:gd name="connsiteX87" fmla="*/ 27623 w 27622"/>
                          <a:gd name="connsiteY87" fmla="*/ 27623 h 64770"/>
                          <a:gd name="connsiteX88" fmla="*/ 27623 w 27622"/>
                          <a:gd name="connsiteY88" fmla="*/ 25717 h 64770"/>
                          <a:gd name="connsiteX89" fmla="*/ 27623 w 27622"/>
                          <a:gd name="connsiteY89" fmla="*/ 23813 h 64770"/>
                          <a:gd name="connsiteX90" fmla="*/ 27623 w 27622"/>
                          <a:gd name="connsiteY90" fmla="*/ 21908 h 64770"/>
                          <a:gd name="connsiteX91" fmla="*/ 27623 w 27622"/>
                          <a:gd name="connsiteY91" fmla="*/ 20003 h 64770"/>
                          <a:gd name="connsiteX92" fmla="*/ 27623 w 27622"/>
                          <a:gd name="connsiteY92" fmla="*/ 18098 h 64770"/>
                          <a:gd name="connsiteX93" fmla="*/ 27623 w 27622"/>
                          <a:gd name="connsiteY93" fmla="*/ 16192 h 64770"/>
                          <a:gd name="connsiteX94" fmla="*/ 26670 w 27622"/>
                          <a:gd name="connsiteY94" fmla="*/ 13335 h 64770"/>
                          <a:gd name="connsiteX95" fmla="*/ 25718 w 27622"/>
                          <a:gd name="connsiteY95" fmla="*/ 9525 h 64770"/>
                          <a:gd name="connsiteX96" fmla="*/ 24765 w 27622"/>
                          <a:gd name="connsiteY96" fmla="*/ 5715 h 64770"/>
                          <a:gd name="connsiteX97" fmla="*/ 24765 w 27622"/>
                          <a:gd name="connsiteY97" fmla="*/ 4763 h 64770"/>
                          <a:gd name="connsiteX98" fmla="*/ 24765 w 27622"/>
                          <a:gd name="connsiteY98" fmla="*/ 3810 h 64770"/>
                          <a:gd name="connsiteX99" fmla="*/ 24765 w 27622"/>
                          <a:gd name="connsiteY99" fmla="*/ 1905 h 64770"/>
                          <a:gd name="connsiteX100" fmla="*/ 24765 w 27622"/>
                          <a:gd name="connsiteY100" fmla="*/ 953 h 64770"/>
                          <a:gd name="connsiteX101" fmla="*/ 24765 w 27622"/>
                          <a:gd name="connsiteY101" fmla="*/ 0 h 64770"/>
                          <a:gd name="connsiteX102" fmla="*/ 24765 w 27622"/>
                          <a:gd name="connsiteY102" fmla="*/ 0 h 64770"/>
                          <a:gd name="connsiteX103" fmla="*/ 24765 w 27622"/>
                          <a:gd name="connsiteY103" fmla="*/ 0 h 64770"/>
                          <a:gd name="connsiteX104" fmla="*/ 24765 w 27622"/>
                          <a:gd name="connsiteY104" fmla="*/ 0 h 64770"/>
                          <a:gd name="connsiteX105" fmla="*/ 24765 w 27622"/>
                          <a:gd name="connsiteY105" fmla="*/ 0 h 64770"/>
                          <a:gd name="connsiteX106" fmla="*/ 24765 w 27622"/>
                          <a:gd name="connsiteY106" fmla="*/ 0 h 64770"/>
                          <a:gd name="connsiteX107" fmla="*/ 24765 w 27622"/>
                          <a:gd name="connsiteY107" fmla="*/ 0 h 64770"/>
                          <a:gd name="connsiteX108" fmla="*/ 24765 w 27622"/>
                          <a:gd name="connsiteY108" fmla="*/ 0 h 64770"/>
                          <a:gd name="connsiteX109" fmla="*/ 24765 w 27622"/>
                          <a:gd name="connsiteY109" fmla="*/ 0 h 64770"/>
                          <a:gd name="connsiteX110" fmla="*/ 24765 w 27622"/>
                          <a:gd name="connsiteY110" fmla="*/ 0 h 64770"/>
                          <a:gd name="connsiteX111" fmla="*/ 24765 w 27622"/>
                          <a:gd name="connsiteY111" fmla="*/ 0 h 64770"/>
                          <a:gd name="connsiteX112" fmla="*/ 24765 w 27622"/>
                          <a:gd name="connsiteY112" fmla="*/ 0 h 64770"/>
                          <a:gd name="connsiteX113" fmla="*/ 24765 w 27622"/>
                          <a:gd name="connsiteY113" fmla="*/ 0 h 64770"/>
                          <a:gd name="connsiteX114" fmla="*/ 24765 w 27622"/>
                          <a:gd name="connsiteY114" fmla="*/ 0 h 64770"/>
                          <a:gd name="connsiteX115" fmla="*/ 24765 w 27622"/>
                          <a:gd name="connsiteY115" fmla="*/ 0 h 64770"/>
                          <a:gd name="connsiteX116" fmla="*/ 24765 w 27622"/>
                          <a:gd name="connsiteY116" fmla="*/ 0 h 64770"/>
                          <a:gd name="connsiteX117" fmla="*/ 24765 w 27622"/>
                          <a:gd name="connsiteY117" fmla="*/ 0 h 64770"/>
                          <a:gd name="connsiteX118" fmla="*/ 23813 w 27622"/>
                          <a:gd name="connsiteY118" fmla="*/ 953 h 64770"/>
                          <a:gd name="connsiteX119" fmla="*/ 22860 w 27622"/>
                          <a:gd name="connsiteY119" fmla="*/ 2858 h 64770"/>
                          <a:gd name="connsiteX120" fmla="*/ 21908 w 27622"/>
                          <a:gd name="connsiteY120" fmla="*/ 4763 h 64770"/>
                          <a:gd name="connsiteX121" fmla="*/ 20955 w 27622"/>
                          <a:gd name="connsiteY121" fmla="*/ 5715 h 64770"/>
                          <a:gd name="connsiteX122" fmla="*/ 20003 w 27622"/>
                          <a:gd name="connsiteY122" fmla="*/ 6667 h 64770"/>
                          <a:gd name="connsiteX123" fmla="*/ 19050 w 27622"/>
                          <a:gd name="connsiteY123" fmla="*/ 7620 h 64770"/>
                          <a:gd name="connsiteX124" fmla="*/ 18098 w 27622"/>
                          <a:gd name="connsiteY124" fmla="*/ 9525 h 64770"/>
                          <a:gd name="connsiteX125" fmla="*/ 17145 w 27622"/>
                          <a:gd name="connsiteY125" fmla="*/ 13335 h 64770"/>
                          <a:gd name="connsiteX126" fmla="*/ 17145 w 27622"/>
                          <a:gd name="connsiteY126" fmla="*/ 13335 h 64770"/>
                          <a:gd name="connsiteX127" fmla="*/ 17145 w 27622"/>
                          <a:gd name="connsiteY127" fmla="*/ 14288 h 64770"/>
                          <a:gd name="connsiteX128" fmla="*/ 16193 w 27622"/>
                          <a:gd name="connsiteY128" fmla="*/ 15240 h 64770"/>
                          <a:gd name="connsiteX129" fmla="*/ 15240 w 27622"/>
                          <a:gd name="connsiteY129" fmla="*/ 19050 h 64770"/>
                          <a:gd name="connsiteX130" fmla="*/ 14288 w 27622"/>
                          <a:gd name="connsiteY130" fmla="*/ 22860 h 64770"/>
                          <a:gd name="connsiteX131" fmla="*/ 13335 w 27622"/>
                          <a:gd name="connsiteY131" fmla="*/ 23813 h 64770"/>
                          <a:gd name="connsiteX132" fmla="*/ 13335 w 27622"/>
                          <a:gd name="connsiteY132" fmla="*/ 24765 h 64770"/>
                          <a:gd name="connsiteX133" fmla="*/ 13335 w 27622"/>
                          <a:gd name="connsiteY133" fmla="*/ 24765 h 64770"/>
                          <a:gd name="connsiteX134" fmla="*/ 13335 w 27622"/>
                          <a:gd name="connsiteY134" fmla="*/ 25717 h 64770"/>
                          <a:gd name="connsiteX135" fmla="*/ 13335 w 27622"/>
                          <a:gd name="connsiteY135" fmla="*/ 26670 h 64770"/>
                          <a:gd name="connsiteX136" fmla="*/ 13335 w 27622"/>
                          <a:gd name="connsiteY136" fmla="*/ 26670 h 64770"/>
                          <a:gd name="connsiteX137" fmla="*/ 13335 w 27622"/>
                          <a:gd name="connsiteY137" fmla="*/ 26670 h 64770"/>
                          <a:gd name="connsiteX138" fmla="*/ 13335 w 27622"/>
                          <a:gd name="connsiteY138" fmla="*/ 27623 h 64770"/>
                          <a:gd name="connsiteX139" fmla="*/ 13335 w 27622"/>
                          <a:gd name="connsiteY139" fmla="*/ 27623 h 64770"/>
                          <a:gd name="connsiteX140" fmla="*/ 13335 w 27622"/>
                          <a:gd name="connsiteY140" fmla="*/ 27623 h 64770"/>
                          <a:gd name="connsiteX141" fmla="*/ 13335 w 27622"/>
                          <a:gd name="connsiteY141" fmla="*/ 27623 h 64770"/>
                          <a:gd name="connsiteX142" fmla="*/ 13335 w 27622"/>
                          <a:gd name="connsiteY142" fmla="*/ 28575 h 64770"/>
                          <a:gd name="connsiteX143" fmla="*/ 13335 w 27622"/>
                          <a:gd name="connsiteY143" fmla="*/ 28575 h 64770"/>
                          <a:gd name="connsiteX144" fmla="*/ 13335 w 27622"/>
                          <a:gd name="connsiteY144" fmla="*/ 28575 h 64770"/>
                          <a:gd name="connsiteX145" fmla="*/ 13335 w 27622"/>
                          <a:gd name="connsiteY145" fmla="*/ 28575 h 64770"/>
                          <a:gd name="connsiteX146" fmla="*/ 13335 w 27622"/>
                          <a:gd name="connsiteY146" fmla="*/ 28575 h 64770"/>
                          <a:gd name="connsiteX147" fmla="*/ 13335 w 27622"/>
                          <a:gd name="connsiteY147" fmla="*/ 28575 h 64770"/>
                          <a:gd name="connsiteX148" fmla="*/ 13335 w 27622"/>
                          <a:gd name="connsiteY148" fmla="*/ 28575 h 64770"/>
                          <a:gd name="connsiteX149" fmla="*/ 13335 w 27622"/>
                          <a:gd name="connsiteY149" fmla="*/ 28575 h 64770"/>
                          <a:gd name="connsiteX150" fmla="*/ 13335 w 27622"/>
                          <a:gd name="connsiteY150" fmla="*/ 28575 h 64770"/>
                          <a:gd name="connsiteX151" fmla="*/ 13335 w 27622"/>
                          <a:gd name="connsiteY151" fmla="*/ 28575 h 64770"/>
                          <a:gd name="connsiteX152" fmla="*/ 13335 w 27622"/>
                          <a:gd name="connsiteY152" fmla="*/ 28575 h 64770"/>
                          <a:gd name="connsiteX153" fmla="*/ 13335 w 27622"/>
                          <a:gd name="connsiteY153" fmla="*/ 29528 h 64770"/>
                          <a:gd name="connsiteX154" fmla="*/ 13335 w 27622"/>
                          <a:gd name="connsiteY154" fmla="*/ 30480 h 64770"/>
                          <a:gd name="connsiteX155" fmla="*/ 13335 w 27622"/>
                          <a:gd name="connsiteY155" fmla="*/ 31433 h 64770"/>
                          <a:gd name="connsiteX156" fmla="*/ 13335 w 27622"/>
                          <a:gd name="connsiteY156" fmla="*/ 32385 h 64770"/>
                          <a:gd name="connsiteX157" fmla="*/ 13335 w 27622"/>
                          <a:gd name="connsiteY157" fmla="*/ 33338 h 64770"/>
                          <a:gd name="connsiteX158" fmla="*/ 13335 w 27622"/>
                          <a:gd name="connsiteY158" fmla="*/ 35242 h 64770"/>
                          <a:gd name="connsiteX159" fmla="*/ 12383 w 27622"/>
                          <a:gd name="connsiteY159" fmla="*/ 37148 h 64770"/>
                          <a:gd name="connsiteX160" fmla="*/ 10478 w 27622"/>
                          <a:gd name="connsiteY160" fmla="*/ 42863 h 64770"/>
                          <a:gd name="connsiteX161" fmla="*/ 9525 w 27622"/>
                          <a:gd name="connsiteY161" fmla="*/ 45720 h 64770"/>
                          <a:gd name="connsiteX162" fmla="*/ 8573 w 27622"/>
                          <a:gd name="connsiteY162" fmla="*/ 49530 h 64770"/>
                          <a:gd name="connsiteX163" fmla="*/ 8573 w 27622"/>
                          <a:gd name="connsiteY163" fmla="*/ 50483 h 64770"/>
                          <a:gd name="connsiteX164" fmla="*/ 8573 w 27622"/>
                          <a:gd name="connsiteY164" fmla="*/ 51435 h 64770"/>
                          <a:gd name="connsiteX165" fmla="*/ 8573 w 27622"/>
                          <a:gd name="connsiteY165" fmla="*/ 52388 h 64770"/>
                          <a:gd name="connsiteX166" fmla="*/ 8573 w 27622"/>
                          <a:gd name="connsiteY166" fmla="*/ 52388 h 64770"/>
                          <a:gd name="connsiteX167" fmla="*/ 8573 w 27622"/>
                          <a:gd name="connsiteY167" fmla="*/ 52388 h 64770"/>
                          <a:gd name="connsiteX168" fmla="*/ 8573 w 27622"/>
                          <a:gd name="connsiteY168" fmla="*/ 52388 h 64770"/>
                          <a:gd name="connsiteX169" fmla="*/ 8573 w 27622"/>
                          <a:gd name="connsiteY169" fmla="*/ 52388 h 64770"/>
                          <a:gd name="connsiteX170" fmla="*/ 8573 w 27622"/>
                          <a:gd name="connsiteY170" fmla="*/ 52388 h 64770"/>
                          <a:gd name="connsiteX171" fmla="*/ 8573 w 27622"/>
                          <a:gd name="connsiteY171" fmla="*/ 52388 h 64770"/>
                          <a:gd name="connsiteX172" fmla="*/ 8573 w 27622"/>
                          <a:gd name="connsiteY172" fmla="*/ 52388 h 64770"/>
                          <a:gd name="connsiteX173" fmla="*/ 8573 w 27622"/>
                          <a:gd name="connsiteY173" fmla="*/ 52388 h 64770"/>
                          <a:gd name="connsiteX174" fmla="*/ 8573 w 27622"/>
                          <a:gd name="connsiteY174" fmla="*/ 52388 h 64770"/>
                          <a:gd name="connsiteX175" fmla="*/ 8573 w 27622"/>
                          <a:gd name="connsiteY175" fmla="*/ 52388 h 64770"/>
                          <a:gd name="connsiteX176" fmla="*/ 8573 w 27622"/>
                          <a:gd name="connsiteY176" fmla="*/ 52388 h 64770"/>
                          <a:gd name="connsiteX177" fmla="*/ 8573 w 27622"/>
                          <a:gd name="connsiteY177" fmla="*/ 52388 h 64770"/>
                          <a:gd name="connsiteX178" fmla="*/ 8573 w 27622"/>
                          <a:gd name="connsiteY178" fmla="*/ 52388 h 64770"/>
                          <a:gd name="connsiteX179" fmla="*/ 8573 w 27622"/>
                          <a:gd name="connsiteY179" fmla="*/ 52388 h 64770"/>
                          <a:gd name="connsiteX180" fmla="*/ 8573 w 27622"/>
                          <a:gd name="connsiteY180" fmla="*/ 52388 h 64770"/>
                          <a:gd name="connsiteX181" fmla="*/ 8573 w 27622"/>
                          <a:gd name="connsiteY181" fmla="*/ 52388 h 64770"/>
                          <a:gd name="connsiteX182" fmla="*/ 8573 w 27622"/>
                          <a:gd name="connsiteY182" fmla="*/ 52388 h 64770"/>
                          <a:gd name="connsiteX183" fmla="*/ 8573 w 27622"/>
                          <a:gd name="connsiteY183" fmla="*/ 52388 h 64770"/>
                          <a:gd name="connsiteX184" fmla="*/ 8573 w 27622"/>
                          <a:gd name="connsiteY184" fmla="*/ 52388 h 64770"/>
                          <a:gd name="connsiteX185" fmla="*/ 8573 w 27622"/>
                          <a:gd name="connsiteY185" fmla="*/ 52388 h 64770"/>
                          <a:gd name="connsiteX186" fmla="*/ 8573 w 27622"/>
                          <a:gd name="connsiteY186" fmla="*/ 52388 h 64770"/>
                          <a:gd name="connsiteX187" fmla="*/ 8573 w 27622"/>
                          <a:gd name="connsiteY187" fmla="*/ 52388 h 64770"/>
                          <a:gd name="connsiteX188" fmla="*/ 8573 w 27622"/>
                          <a:gd name="connsiteY188" fmla="*/ 52388 h 64770"/>
                          <a:gd name="connsiteX189" fmla="*/ 8573 w 27622"/>
                          <a:gd name="connsiteY189" fmla="*/ 52388 h 64770"/>
                          <a:gd name="connsiteX190" fmla="*/ 8573 w 27622"/>
                          <a:gd name="connsiteY190" fmla="*/ 52388 h 64770"/>
                          <a:gd name="connsiteX191" fmla="*/ 8573 w 27622"/>
                          <a:gd name="connsiteY191" fmla="*/ 52388 h 64770"/>
                          <a:gd name="connsiteX192" fmla="*/ 8573 w 27622"/>
                          <a:gd name="connsiteY192" fmla="*/ 52388 h 64770"/>
                          <a:gd name="connsiteX193" fmla="*/ 8573 w 27622"/>
                          <a:gd name="connsiteY193" fmla="*/ 52388 h 64770"/>
                          <a:gd name="connsiteX194" fmla="*/ 8573 w 27622"/>
                          <a:gd name="connsiteY194" fmla="*/ 52388 h 64770"/>
                          <a:gd name="connsiteX195" fmla="*/ 8573 w 27622"/>
                          <a:gd name="connsiteY195" fmla="*/ 52388 h 64770"/>
                          <a:gd name="connsiteX196" fmla="*/ 8573 w 27622"/>
                          <a:gd name="connsiteY196" fmla="*/ 52388 h 64770"/>
                          <a:gd name="connsiteX197" fmla="*/ 8573 w 27622"/>
                          <a:gd name="connsiteY197" fmla="*/ 52388 h 64770"/>
                          <a:gd name="connsiteX198" fmla="*/ 8573 w 27622"/>
                          <a:gd name="connsiteY198" fmla="*/ 52388 h 64770"/>
                          <a:gd name="connsiteX199" fmla="*/ 8573 w 27622"/>
                          <a:gd name="connsiteY199" fmla="*/ 52388 h 64770"/>
                          <a:gd name="connsiteX200" fmla="*/ 8573 w 27622"/>
                          <a:gd name="connsiteY200" fmla="*/ 52388 h 64770"/>
                          <a:gd name="connsiteX201" fmla="*/ 8573 w 27622"/>
                          <a:gd name="connsiteY201" fmla="*/ 52388 h 64770"/>
                          <a:gd name="connsiteX202" fmla="*/ 8573 w 27622"/>
                          <a:gd name="connsiteY202" fmla="*/ 52388 h 64770"/>
                          <a:gd name="connsiteX203" fmla="*/ 8573 w 27622"/>
                          <a:gd name="connsiteY203" fmla="*/ 52388 h 64770"/>
                          <a:gd name="connsiteX204" fmla="*/ 8573 w 27622"/>
                          <a:gd name="connsiteY204" fmla="*/ 52388 h 64770"/>
                          <a:gd name="connsiteX205" fmla="*/ 8573 w 27622"/>
                          <a:gd name="connsiteY205" fmla="*/ 52388 h 64770"/>
                          <a:gd name="connsiteX206" fmla="*/ 8573 w 27622"/>
                          <a:gd name="connsiteY206" fmla="*/ 52388 h 64770"/>
                          <a:gd name="connsiteX207" fmla="*/ 8573 w 27622"/>
                          <a:gd name="connsiteY207" fmla="*/ 52388 h 64770"/>
                          <a:gd name="connsiteX208" fmla="*/ 8573 w 27622"/>
                          <a:gd name="connsiteY208" fmla="*/ 52388 h 64770"/>
                          <a:gd name="connsiteX209" fmla="*/ 8573 w 27622"/>
                          <a:gd name="connsiteY209" fmla="*/ 52388 h 64770"/>
                          <a:gd name="connsiteX210" fmla="*/ 8573 w 27622"/>
                          <a:gd name="connsiteY210" fmla="*/ 52388 h 64770"/>
                          <a:gd name="connsiteX211" fmla="*/ 8573 w 27622"/>
                          <a:gd name="connsiteY211" fmla="*/ 52388 h 64770"/>
                          <a:gd name="connsiteX212" fmla="*/ 8573 w 27622"/>
                          <a:gd name="connsiteY212" fmla="*/ 52388 h 64770"/>
                          <a:gd name="connsiteX213" fmla="*/ 8573 w 27622"/>
                          <a:gd name="connsiteY213" fmla="*/ 52388 h 64770"/>
                          <a:gd name="connsiteX214" fmla="*/ 8573 w 27622"/>
                          <a:gd name="connsiteY214" fmla="*/ 52388 h 64770"/>
                          <a:gd name="connsiteX215" fmla="*/ 8573 w 27622"/>
                          <a:gd name="connsiteY215" fmla="*/ 52388 h 64770"/>
                          <a:gd name="connsiteX216" fmla="*/ 8573 w 27622"/>
                          <a:gd name="connsiteY216" fmla="*/ 52388 h 64770"/>
                          <a:gd name="connsiteX217" fmla="*/ 8573 w 27622"/>
                          <a:gd name="connsiteY217" fmla="*/ 52388 h 64770"/>
                          <a:gd name="connsiteX218" fmla="*/ 8573 w 27622"/>
                          <a:gd name="connsiteY218" fmla="*/ 52388 h 64770"/>
                          <a:gd name="connsiteX219" fmla="*/ 8573 w 27622"/>
                          <a:gd name="connsiteY219" fmla="*/ 52388 h 64770"/>
                          <a:gd name="connsiteX220" fmla="*/ 8573 w 27622"/>
                          <a:gd name="connsiteY220" fmla="*/ 52388 h 64770"/>
                          <a:gd name="connsiteX221" fmla="*/ 8573 w 27622"/>
                          <a:gd name="connsiteY221" fmla="*/ 52388 h 64770"/>
                          <a:gd name="connsiteX222" fmla="*/ 8573 w 27622"/>
                          <a:gd name="connsiteY222" fmla="*/ 52388 h 64770"/>
                          <a:gd name="connsiteX223" fmla="*/ 8573 w 27622"/>
                          <a:gd name="connsiteY223" fmla="*/ 52388 h 64770"/>
                          <a:gd name="connsiteX224" fmla="*/ 8573 w 27622"/>
                          <a:gd name="connsiteY224" fmla="*/ 52388 h 64770"/>
                          <a:gd name="connsiteX225" fmla="*/ 8573 w 27622"/>
                          <a:gd name="connsiteY225" fmla="*/ 52388 h 64770"/>
                          <a:gd name="connsiteX226" fmla="*/ 8573 w 27622"/>
                          <a:gd name="connsiteY226" fmla="*/ 52388 h 64770"/>
                          <a:gd name="connsiteX227" fmla="*/ 8573 w 27622"/>
                          <a:gd name="connsiteY227" fmla="*/ 52388 h 64770"/>
                          <a:gd name="connsiteX228" fmla="*/ 8573 w 27622"/>
                          <a:gd name="connsiteY228" fmla="*/ 52388 h 64770"/>
                          <a:gd name="connsiteX229" fmla="*/ 8573 w 27622"/>
                          <a:gd name="connsiteY229" fmla="*/ 52388 h 64770"/>
                          <a:gd name="connsiteX230" fmla="*/ 8573 w 27622"/>
                          <a:gd name="connsiteY230" fmla="*/ 52388 h 64770"/>
                          <a:gd name="connsiteX231" fmla="*/ 8573 w 27622"/>
                          <a:gd name="connsiteY231" fmla="*/ 52388 h 64770"/>
                          <a:gd name="connsiteX232" fmla="*/ 8573 w 27622"/>
                          <a:gd name="connsiteY232" fmla="*/ 52388 h 64770"/>
                          <a:gd name="connsiteX233" fmla="*/ 8573 w 27622"/>
                          <a:gd name="connsiteY233" fmla="*/ 52388 h 64770"/>
                          <a:gd name="connsiteX234" fmla="*/ 8573 w 27622"/>
                          <a:gd name="connsiteY234" fmla="*/ 52388 h 64770"/>
                          <a:gd name="connsiteX235" fmla="*/ 8573 w 27622"/>
                          <a:gd name="connsiteY235" fmla="*/ 52388 h 64770"/>
                          <a:gd name="connsiteX236" fmla="*/ 8573 w 27622"/>
                          <a:gd name="connsiteY236" fmla="*/ 52388 h 64770"/>
                          <a:gd name="connsiteX237" fmla="*/ 8573 w 27622"/>
                          <a:gd name="connsiteY237" fmla="*/ 52388 h 64770"/>
                          <a:gd name="connsiteX238" fmla="*/ 8573 w 27622"/>
                          <a:gd name="connsiteY238" fmla="*/ 52388 h 64770"/>
                          <a:gd name="connsiteX239" fmla="*/ 8573 w 27622"/>
                          <a:gd name="connsiteY239" fmla="*/ 52388 h 64770"/>
                          <a:gd name="connsiteX240" fmla="*/ 8573 w 27622"/>
                          <a:gd name="connsiteY240" fmla="*/ 52388 h 64770"/>
                          <a:gd name="connsiteX241" fmla="*/ 8573 w 27622"/>
                          <a:gd name="connsiteY241" fmla="*/ 52388 h 64770"/>
                          <a:gd name="connsiteX242" fmla="*/ 8573 w 27622"/>
                          <a:gd name="connsiteY242" fmla="*/ 52388 h 64770"/>
                          <a:gd name="connsiteX243" fmla="*/ 8573 w 27622"/>
                          <a:gd name="connsiteY243" fmla="*/ 52388 h 64770"/>
                          <a:gd name="connsiteX244" fmla="*/ 8573 w 27622"/>
                          <a:gd name="connsiteY244" fmla="*/ 52388 h 64770"/>
                          <a:gd name="connsiteX245" fmla="*/ 8573 w 27622"/>
                          <a:gd name="connsiteY245" fmla="*/ 52388 h 64770"/>
                          <a:gd name="connsiteX246" fmla="*/ 8573 w 27622"/>
                          <a:gd name="connsiteY246" fmla="*/ 52388 h 64770"/>
                          <a:gd name="connsiteX247" fmla="*/ 8573 w 27622"/>
                          <a:gd name="connsiteY247" fmla="*/ 52388 h 64770"/>
                          <a:gd name="connsiteX248" fmla="*/ 0 w 27622"/>
                          <a:gd name="connsiteY248" fmla="*/ 53340 h 64770"/>
                          <a:gd name="connsiteX249" fmla="*/ 0 w 27622"/>
                          <a:gd name="connsiteY249" fmla="*/ 54292 h 64770"/>
                          <a:gd name="connsiteX250" fmla="*/ 0 w 27622"/>
                          <a:gd name="connsiteY250" fmla="*/ 54292 h 64770"/>
                          <a:gd name="connsiteX251" fmla="*/ 0 w 27622"/>
                          <a:gd name="connsiteY251" fmla="*/ 54292 h 64770"/>
                          <a:gd name="connsiteX252" fmla="*/ 0 w 27622"/>
                          <a:gd name="connsiteY252" fmla="*/ 54292 h 64770"/>
                          <a:gd name="connsiteX253" fmla="*/ 0 w 27622"/>
                          <a:gd name="connsiteY253" fmla="*/ 54292 h 64770"/>
                          <a:gd name="connsiteX254" fmla="*/ 0 w 27622"/>
                          <a:gd name="connsiteY254" fmla="*/ 54292 h 64770"/>
                          <a:gd name="connsiteX255" fmla="*/ 0 w 27622"/>
                          <a:gd name="connsiteY255" fmla="*/ 54292 h 64770"/>
                          <a:gd name="connsiteX256" fmla="*/ 0 w 27622"/>
                          <a:gd name="connsiteY256" fmla="*/ 55245 h 64770"/>
                          <a:gd name="connsiteX257" fmla="*/ 0 w 27622"/>
                          <a:gd name="connsiteY257" fmla="*/ 56198 h 64770"/>
                          <a:gd name="connsiteX258" fmla="*/ 0 w 27622"/>
                          <a:gd name="connsiteY258" fmla="*/ 56198 h 64770"/>
                          <a:gd name="connsiteX259" fmla="*/ 0 w 27622"/>
                          <a:gd name="connsiteY259" fmla="*/ 56198 h 64770"/>
                          <a:gd name="connsiteX260" fmla="*/ 0 w 27622"/>
                          <a:gd name="connsiteY260" fmla="*/ 57150 h 64770"/>
                          <a:gd name="connsiteX261" fmla="*/ 0 w 27622"/>
                          <a:gd name="connsiteY261" fmla="*/ 58103 h 64770"/>
                          <a:gd name="connsiteX262" fmla="*/ 0 w 27622"/>
                          <a:gd name="connsiteY262" fmla="*/ 59055 h 64770"/>
                          <a:gd name="connsiteX263" fmla="*/ 0 w 27622"/>
                          <a:gd name="connsiteY263" fmla="*/ 60008 h 64770"/>
                          <a:gd name="connsiteX264" fmla="*/ 0 w 27622"/>
                          <a:gd name="connsiteY264" fmla="*/ 60008 h 64770"/>
                          <a:gd name="connsiteX265" fmla="*/ 0 w 27622"/>
                          <a:gd name="connsiteY265" fmla="*/ 60008 h 64770"/>
                          <a:gd name="connsiteX266" fmla="*/ 0 w 27622"/>
                          <a:gd name="connsiteY266" fmla="*/ 60008 h 64770"/>
                          <a:gd name="connsiteX267" fmla="*/ 0 w 27622"/>
                          <a:gd name="connsiteY267" fmla="*/ 60960 h 64770"/>
                          <a:gd name="connsiteX268" fmla="*/ 0 w 27622"/>
                          <a:gd name="connsiteY268" fmla="*/ 60960 h 64770"/>
                          <a:gd name="connsiteX269" fmla="*/ 0 w 27622"/>
                          <a:gd name="connsiteY269" fmla="*/ 60960 h 64770"/>
                          <a:gd name="connsiteX270" fmla="*/ 0 w 27622"/>
                          <a:gd name="connsiteY270" fmla="*/ 60960 h 64770"/>
                          <a:gd name="connsiteX271" fmla="*/ 953 w 27622"/>
                          <a:gd name="connsiteY271" fmla="*/ 60960 h 64770"/>
                          <a:gd name="connsiteX272" fmla="*/ 1905 w 27622"/>
                          <a:gd name="connsiteY272" fmla="*/ 60960 h 64770"/>
                          <a:gd name="connsiteX273" fmla="*/ 2858 w 27622"/>
                          <a:gd name="connsiteY273" fmla="*/ 60960 h 64770"/>
                          <a:gd name="connsiteX274" fmla="*/ 3810 w 27622"/>
                          <a:gd name="connsiteY274" fmla="*/ 60960 h 64770"/>
                          <a:gd name="connsiteX275" fmla="*/ 3810 w 27622"/>
                          <a:gd name="connsiteY275" fmla="*/ 60960 h 64770"/>
                          <a:gd name="connsiteX276" fmla="*/ 3810 w 27622"/>
                          <a:gd name="connsiteY276" fmla="*/ 60960 h 64770"/>
                          <a:gd name="connsiteX277" fmla="*/ 3810 w 27622"/>
                          <a:gd name="connsiteY277" fmla="*/ 60960 h 64770"/>
                          <a:gd name="connsiteX278" fmla="*/ 4763 w 27622"/>
                          <a:gd name="connsiteY278" fmla="*/ 60960 h 64770"/>
                          <a:gd name="connsiteX279" fmla="*/ 4763 w 27622"/>
                          <a:gd name="connsiteY279" fmla="*/ 60960 h 64770"/>
                          <a:gd name="connsiteX280" fmla="*/ 4763 w 27622"/>
                          <a:gd name="connsiteY280" fmla="*/ 60960 h 64770"/>
                          <a:gd name="connsiteX281" fmla="*/ 4763 w 27622"/>
                          <a:gd name="connsiteY281" fmla="*/ 60960 h 64770"/>
                          <a:gd name="connsiteX282" fmla="*/ 5715 w 27622"/>
                          <a:gd name="connsiteY282" fmla="*/ 60960 h 64770"/>
                          <a:gd name="connsiteX283" fmla="*/ 6668 w 27622"/>
                          <a:gd name="connsiteY283" fmla="*/ 60960 h 64770"/>
                          <a:gd name="connsiteX284" fmla="*/ 7620 w 27622"/>
                          <a:gd name="connsiteY284" fmla="*/ 60960 h 64770"/>
                          <a:gd name="connsiteX285" fmla="*/ 8573 w 27622"/>
                          <a:gd name="connsiteY285" fmla="*/ 60960 h 64770"/>
                          <a:gd name="connsiteX286" fmla="*/ 8573 w 27622"/>
                          <a:gd name="connsiteY286" fmla="*/ 60960 h 64770"/>
                          <a:gd name="connsiteX287" fmla="*/ 8573 w 27622"/>
                          <a:gd name="connsiteY287" fmla="*/ 60960 h 64770"/>
                          <a:gd name="connsiteX288" fmla="*/ 8573 w 27622"/>
                          <a:gd name="connsiteY288" fmla="*/ 60960 h 64770"/>
                          <a:gd name="connsiteX289" fmla="*/ 8573 w 27622"/>
                          <a:gd name="connsiteY289" fmla="*/ 60960 h 64770"/>
                          <a:gd name="connsiteX290" fmla="*/ 11430 w 27622"/>
                          <a:gd name="connsiteY290" fmla="*/ 64770 h 64770"/>
                          <a:gd name="connsiteX291" fmla="*/ 11430 w 27622"/>
                          <a:gd name="connsiteY291" fmla="*/ 64770 h 64770"/>
                          <a:gd name="connsiteX292" fmla="*/ 11430 w 27622"/>
                          <a:gd name="connsiteY292" fmla="*/ 64770 h 64770"/>
                          <a:gd name="connsiteX293" fmla="*/ 11430 w 27622"/>
                          <a:gd name="connsiteY293" fmla="*/ 64770 h 64770"/>
                          <a:gd name="connsiteX294" fmla="*/ 11430 w 27622"/>
                          <a:gd name="connsiteY294" fmla="*/ 64770 h 64770"/>
                          <a:gd name="connsiteX295" fmla="*/ 18098 w 27622"/>
                          <a:gd name="connsiteY295" fmla="*/ 42863 h 64770"/>
                          <a:gd name="connsiteX296" fmla="*/ 18098 w 27622"/>
                          <a:gd name="connsiteY296" fmla="*/ 42863 h 64770"/>
                          <a:gd name="connsiteX297" fmla="*/ 18098 w 27622"/>
                          <a:gd name="connsiteY297" fmla="*/ 42863 h 64770"/>
                          <a:gd name="connsiteX298" fmla="*/ 18098 w 27622"/>
                          <a:gd name="connsiteY298" fmla="*/ 42863 h 64770"/>
                          <a:gd name="connsiteX299" fmla="*/ 18098 w 27622"/>
                          <a:gd name="connsiteY299" fmla="*/ 42863 h 64770"/>
                          <a:gd name="connsiteX300" fmla="*/ 18098 w 27622"/>
                          <a:gd name="connsiteY300" fmla="*/ 42863 h 64770"/>
                          <a:gd name="connsiteX301" fmla="*/ 18098 w 27622"/>
                          <a:gd name="connsiteY301" fmla="*/ 42863 h 64770"/>
                          <a:gd name="connsiteX302" fmla="*/ 18098 w 27622"/>
                          <a:gd name="connsiteY302" fmla="*/ 42863 h 64770"/>
                          <a:gd name="connsiteX303" fmla="*/ 18098 w 27622"/>
                          <a:gd name="connsiteY303" fmla="*/ 42863 h 64770"/>
                          <a:gd name="connsiteX304" fmla="*/ 18098 w 27622"/>
                          <a:gd name="connsiteY304" fmla="*/ 42863 h 64770"/>
                          <a:gd name="connsiteX305" fmla="*/ 18098 w 27622"/>
                          <a:gd name="connsiteY305" fmla="*/ 42863 h 64770"/>
                          <a:gd name="connsiteX306" fmla="*/ 18098 w 27622"/>
                          <a:gd name="connsiteY306" fmla="*/ 42863 h 64770"/>
                          <a:gd name="connsiteX307" fmla="*/ 18098 w 27622"/>
                          <a:gd name="connsiteY307" fmla="*/ 42863 h 64770"/>
                          <a:gd name="connsiteX308" fmla="*/ 18098 w 27622"/>
                          <a:gd name="connsiteY308" fmla="*/ 42863 h 64770"/>
                          <a:gd name="connsiteX309" fmla="*/ 18098 w 27622"/>
                          <a:gd name="connsiteY309" fmla="*/ 42863 h 64770"/>
                          <a:gd name="connsiteX310" fmla="*/ 18098 w 27622"/>
                          <a:gd name="connsiteY310" fmla="*/ 42863 h 64770"/>
                          <a:gd name="connsiteX311" fmla="*/ 18098 w 27622"/>
                          <a:gd name="connsiteY311" fmla="*/ 42863 h 64770"/>
                          <a:gd name="connsiteX312" fmla="*/ 18098 w 27622"/>
                          <a:gd name="connsiteY312" fmla="*/ 42863 h 64770"/>
                          <a:gd name="connsiteX313" fmla="*/ 18098 w 27622"/>
                          <a:gd name="connsiteY313" fmla="*/ 42863 h 64770"/>
                          <a:gd name="connsiteX314" fmla="*/ 18098 w 27622"/>
                          <a:gd name="connsiteY314" fmla="*/ 42863 h 64770"/>
                          <a:gd name="connsiteX315" fmla="*/ 18098 w 27622"/>
                          <a:gd name="connsiteY315" fmla="*/ 42863 h 64770"/>
                          <a:gd name="connsiteX316" fmla="*/ 19050 w 27622"/>
                          <a:gd name="connsiteY316" fmla="*/ 43815 h 64770"/>
                          <a:gd name="connsiteX317" fmla="*/ 19050 w 27622"/>
                          <a:gd name="connsiteY317" fmla="*/ 43815 h 64770"/>
                          <a:gd name="connsiteX318" fmla="*/ 19050 w 27622"/>
                          <a:gd name="connsiteY318" fmla="*/ 43815 h 64770"/>
                          <a:gd name="connsiteX319" fmla="*/ 19050 w 27622"/>
                          <a:gd name="connsiteY319" fmla="*/ 43815 h 64770"/>
                          <a:gd name="connsiteX320" fmla="*/ 19050 w 27622"/>
                          <a:gd name="connsiteY320" fmla="*/ 43815 h 64770"/>
                          <a:gd name="connsiteX321" fmla="*/ 19050 w 27622"/>
                          <a:gd name="connsiteY321" fmla="*/ 43815 h 64770"/>
                          <a:gd name="connsiteX322" fmla="*/ 19050 w 27622"/>
                          <a:gd name="connsiteY322" fmla="*/ 43815 h 64770"/>
                          <a:gd name="connsiteX323" fmla="*/ 19050 w 27622"/>
                          <a:gd name="connsiteY323" fmla="*/ 43815 h 64770"/>
                          <a:gd name="connsiteX324" fmla="*/ 19050 w 27622"/>
                          <a:gd name="connsiteY324" fmla="*/ 43815 h 64770"/>
                          <a:gd name="connsiteX325" fmla="*/ 19050 w 27622"/>
                          <a:gd name="connsiteY325" fmla="*/ 43815 h 64770"/>
                          <a:gd name="connsiteX326" fmla="*/ 19050 w 27622"/>
                          <a:gd name="connsiteY326" fmla="*/ 43815 h 64770"/>
                          <a:gd name="connsiteX327" fmla="*/ 19050 w 27622"/>
                          <a:gd name="connsiteY327" fmla="*/ 43815 h 64770"/>
                          <a:gd name="connsiteX328" fmla="*/ 19050 w 27622"/>
                          <a:gd name="connsiteY328" fmla="*/ 43815 h 64770"/>
                          <a:gd name="connsiteX329" fmla="*/ 19050 w 27622"/>
                          <a:gd name="connsiteY329" fmla="*/ 43815 h 64770"/>
                          <a:gd name="connsiteX330" fmla="*/ 19050 w 27622"/>
                          <a:gd name="connsiteY330" fmla="*/ 43815 h 64770"/>
                          <a:gd name="connsiteX331" fmla="*/ 19050 w 27622"/>
                          <a:gd name="connsiteY331" fmla="*/ 43815 h 64770"/>
                          <a:gd name="connsiteX332" fmla="*/ 19050 w 27622"/>
                          <a:gd name="connsiteY332" fmla="*/ 43815 h 64770"/>
                          <a:gd name="connsiteX333" fmla="*/ 19050 w 27622"/>
                          <a:gd name="connsiteY333" fmla="*/ 43815 h 64770"/>
                          <a:gd name="connsiteX334" fmla="*/ 19050 w 27622"/>
                          <a:gd name="connsiteY334" fmla="*/ 43815 h 64770"/>
                          <a:gd name="connsiteX335" fmla="*/ 19050 w 27622"/>
                          <a:gd name="connsiteY335" fmla="*/ 43815 h 64770"/>
                          <a:gd name="connsiteX336" fmla="*/ 19050 w 27622"/>
                          <a:gd name="connsiteY336" fmla="*/ 43815 h 64770"/>
                          <a:gd name="connsiteX337" fmla="*/ 19050 w 27622"/>
                          <a:gd name="connsiteY337" fmla="*/ 43815 h 64770"/>
                          <a:gd name="connsiteX338" fmla="*/ 19050 w 27622"/>
                          <a:gd name="connsiteY338" fmla="*/ 43815 h 64770"/>
                          <a:gd name="connsiteX339" fmla="*/ 19050 w 27622"/>
                          <a:gd name="connsiteY339" fmla="*/ 43815 h 64770"/>
                          <a:gd name="connsiteX340" fmla="*/ 19050 w 27622"/>
                          <a:gd name="connsiteY340" fmla="*/ 42863 h 64770"/>
                          <a:gd name="connsiteX341" fmla="*/ 18098 w 27622"/>
                          <a:gd name="connsiteY341" fmla="*/ 42863 h 647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  <a:cxn ang="0">
                            <a:pos x="connsiteX267" y="connsiteY267"/>
                          </a:cxn>
                          <a:cxn ang="0">
                            <a:pos x="connsiteX268" y="connsiteY268"/>
                          </a:cxn>
                          <a:cxn ang="0">
                            <a:pos x="connsiteX269" y="connsiteY269"/>
                          </a:cxn>
                          <a:cxn ang="0">
                            <a:pos x="connsiteX270" y="connsiteY270"/>
                          </a:cxn>
                          <a:cxn ang="0">
                            <a:pos x="connsiteX271" y="connsiteY271"/>
                          </a:cxn>
                          <a:cxn ang="0">
                            <a:pos x="connsiteX272" y="connsiteY272"/>
                          </a:cxn>
                          <a:cxn ang="0">
                            <a:pos x="connsiteX273" y="connsiteY273"/>
                          </a:cxn>
                          <a:cxn ang="0">
                            <a:pos x="connsiteX274" y="connsiteY274"/>
                          </a:cxn>
                          <a:cxn ang="0">
                            <a:pos x="connsiteX275" y="connsiteY275"/>
                          </a:cxn>
                          <a:cxn ang="0">
                            <a:pos x="connsiteX276" y="connsiteY276"/>
                          </a:cxn>
                          <a:cxn ang="0">
                            <a:pos x="connsiteX277" y="connsiteY277"/>
                          </a:cxn>
                          <a:cxn ang="0">
                            <a:pos x="connsiteX278" y="connsiteY278"/>
                          </a:cxn>
                          <a:cxn ang="0">
                            <a:pos x="connsiteX279" y="connsiteY279"/>
                          </a:cxn>
                          <a:cxn ang="0">
                            <a:pos x="connsiteX280" y="connsiteY280"/>
                          </a:cxn>
                          <a:cxn ang="0">
                            <a:pos x="connsiteX281" y="connsiteY281"/>
                          </a:cxn>
                          <a:cxn ang="0">
                            <a:pos x="connsiteX282" y="connsiteY282"/>
                          </a:cxn>
                          <a:cxn ang="0">
                            <a:pos x="connsiteX283" y="connsiteY283"/>
                          </a:cxn>
                          <a:cxn ang="0">
                            <a:pos x="connsiteX284" y="connsiteY284"/>
                          </a:cxn>
                          <a:cxn ang="0">
                            <a:pos x="connsiteX285" y="connsiteY285"/>
                          </a:cxn>
                          <a:cxn ang="0">
                            <a:pos x="connsiteX286" y="connsiteY286"/>
                          </a:cxn>
                          <a:cxn ang="0">
                            <a:pos x="connsiteX287" y="connsiteY287"/>
                          </a:cxn>
                          <a:cxn ang="0">
                            <a:pos x="connsiteX288" y="connsiteY288"/>
                          </a:cxn>
                          <a:cxn ang="0">
                            <a:pos x="connsiteX289" y="connsiteY289"/>
                          </a:cxn>
                          <a:cxn ang="0">
                            <a:pos x="connsiteX290" y="connsiteY290"/>
                          </a:cxn>
                          <a:cxn ang="0">
                            <a:pos x="connsiteX291" y="connsiteY291"/>
                          </a:cxn>
                          <a:cxn ang="0">
                            <a:pos x="connsiteX292" y="connsiteY292"/>
                          </a:cxn>
                          <a:cxn ang="0">
                            <a:pos x="connsiteX293" y="connsiteY293"/>
                          </a:cxn>
                          <a:cxn ang="0">
                            <a:pos x="connsiteX294" y="connsiteY294"/>
                          </a:cxn>
                          <a:cxn ang="0">
                            <a:pos x="connsiteX295" y="connsiteY295"/>
                          </a:cxn>
                          <a:cxn ang="0">
                            <a:pos x="connsiteX296" y="connsiteY296"/>
                          </a:cxn>
                          <a:cxn ang="0">
                            <a:pos x="connsiteX297" y="connsiteY297"/>
                          </a:cxn>
                          <a:cxn ang="0">
                            <a:pos x="connsiteX298" y="connsiteY298"/>
                          </a:cxn>
                          <a:cxn ang="0">
                            <a:pos x="connsiteX299" y="connsiteY299"/>
                          </a:cxn>
                          <a:cxn ang="0">
                            <a:pos x="connsiteX300" y="connsiteY300"/>
                          </a:cxn>
                          <a:cxn ang="0">
                            <a:pos x="connsiteX301" y="connsiteY301"/>
                          </a:cxn>
                          <a:cxn ang="0">
                            <a:pos x="connsiteX302" y="connsiteY302"/>
                          </a:cxn>
                          <a:cxn ang="0">
                            <a:pos x="connsiteX303" y="connsiteY303"/>
                          </a:cxn>
                          <a:cxn ang="0">
                            <a:pos x="connsiteX304" y="connsiteY304"/>
                          </a:cxn>
                          <a:cxn ang="0">
                            <a:pos x="connsiteX305" y="connsiteY305"/>
                          </a:cxn>
                          <a:cxn ang="0">
                            <a:pos x="connsiteX306" y="connsiteY306"/>
                          </a:cxn>
                          <a:cxn ang="0">
                            <a:pos x="connsiteX307" y="connsiteY307"/>
                          </a:cxn>
                          <a:cxn ang="0">
                            <a:pos x="connsiteX308" y="connsiteY308"/>
                          </a:cxn>
                          <a:cxn ang="0">
                            <a:pos x="connsiteX309" y="connsiteY309"/>
                          </a:cxn>
                          <a:cxn ang="0">
                            <a:pos x="connsiteX310" y="connsiteY310"/>
                          </a:cxn>
                          <a:cxn ang="0">
                            <a:pos x="connsiteX311" y="connsiteY311"/>
                          </a:cxn>
                          <a:cxn ang="0">
                            <a:pos x="connsiteX312" y="connsiteY312"/>
                          </a:cxn>
                          <a:cxn ang="0">
                            <a:pos x="connsiteX313" y="connsiteY313"/>
                          </a:cxn>
                          <a:cxn ang="0">
                            <a:pos x="connsiteX314" y="connsiteY314"/>
                          </a:cxn>
                          <a:cxn ang="0">
                            <a:pos x="connsiteX315" y="connsiteY315"/>
                          </a:cxn>
                          <a:cxn ang="0">
                            <a:pos x="connsiteX316" y="connsiteY316"/>
                          </a:cxn>
                          <a:cxn ang="0">
                            <a:pos x="connsiteX317" y="connsiteY317"/>
                          </a:cxn>
                          <a:cxn ang="0">
                            <a:pos x="connsiteX318" y="connsiteY318"/>
                          </a:cxn>
                          <a:cxn ang="0">
                            <a:pos x="connsiteX319" y="connsiteY319"/>
                          </a:cxn>
                          <a:cxn ang="0">
                            <a:pos x="connsiteX320" y="connsiteY320"/>
                          </a:cxn>
                          <a:cxn ang="0">
                            <a:pos x="connsiteX321" y="connsiteY321"/>
                          </a:cxn>
                          <a:cxn ang="0">
                            <a:pos x="connsiteX322" y="connsiteY322"/>
                          </a:cxn>
                          <a:cxn ang="0">
                            <a:pos x="connsiteX323" y="connsiteY323"/>
                          </a:cxn>
                          <a:cxn ang="0">
                            <a:pos x="connsiteX324" y="connsiteY324"/>
                          </a:cxn>
                          <a:cxn ang="0">
                            <a:pos x="connsiteX325" y="connsiteY325"/>
                          </a:cxn>
                          <a:cxn ang="0">
                            <a:pos x="connsiteX326" y="connsiteY326"/>
                          </a:cxn>
                          <a:cxn ang="0">
                            <a:pos x="connsiteX327" y="connsiteY327"/>
                          </a:cxn>
                          <a:cxn ang="0">
                            <a:pos x="connsiteX328" y="connsiteY328"/>
                          </a:cxn>
                          <a:cxn ang="0">
                            <a:pos x="connsiteX329" y="connsiteY329"/>
                          </a:cxn>
                          <a:cxn ang="0">
                            <a:pos x="connsiteX330" y="connsiteY330"/>
                          </a:cxn>
                          <a:cxn ang="0">
                            <a:pos x="connsiteX331" y="connsiteY331"/>
                          </a:cxn>
                          <a:cxn ang="0">
                            <a:pos x="connsiteX332" y="connsiteY332"/>
                          </a:cxn>
                          <a:cxn ang="0">
                            <a:pos x="connsiteX333" y="connsiteY333"/>
                          </a:cxn>
                          <a:cxn ang="0">
                            <a:pos x="connsiteX334" y="connsiteY334"/>
                          </a:cxn>
                          <a:cxn ang="0">
                            <a:pos x="connsiteX335" y="connsiteY335"/>
                          </a:cxn>
                          <a:cxn ang="0">
                            <a:pos x="connsiteX336" y="connsiteY336"/>
                          </a:cxn>
                          <a:cxn ang="0">
                            <a:pos x="connsiteX337" y="connsiteY337"/>
                          </a:cxn>
                          <a:cxn ang="0">
                            <a:pos x="connsiteX338" y="connsiteY338"/>
                          </a:cxn>
                          <a:cxn ang="0">
                            <a:pos x="connsiteX339" y="connsiteY339"/>
                          </a:cxn>
                          <a:cxn ang="0">
                            <a:pos x="connsiteX340" y="connsiteY340"/>
                          </a:cxn>
                          <a:cxn ang="0">
                            <a:pos x="connsiteX341" y="connsiteY341"/>
                          </a:cxn>
                        </a:cxnLst>
                        <a:rect l="l" t="t" r="r" b="b"/>
                        <a:pathLst>
                          <a:path w="27622" h="64770">
                            <a:moveTo>
                              <a:pt x="11430" y="64770"/>
                            </a:moveTo>
                            <a:lnTo>
                              <a:pt x="11430" y="64770"/>
                            </a:lnTo>
                            <a:lnTo>
                              <a:pt x="11430" y="64770"/>
                            </a:lnTo>
                            <a:lnTo>
                              <a:pt x="12383" y="64770"/>
                            </a:lnTo>
                            <a:lnTo>
                              <a:pt x="12383" y="64770"/>
                            </a:lnTo>
                            <a:lnTo>
                              <a:pt x="13335" y="64770"/>
                            </a:lnTo>
                            <a:lnTo>
                              <a:pt x="13335" y="64770"/>
                            </a:lnTo>
                            <a:lnTo>
                              <a:pt x="13335" y="64770"/>
                            </a:lnTo>
                            <a:lnTo>
                              <a:pt x="13335" y="64770"/>
                            </a:lnTo>
                            <a:cubicBezTo>
                              <a:pt x="13335" y="64770"/>
                              <a:pt x="14288" y="64770"/>
                              <a:pt x="14288" y="63817"/>
                            </a:cubicBez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5240" y="62865"/>
                            </a:lnTo>
                            <a:lnTo>
                              <a:pt x="16193" y="61913"/>
                            </a:lnTo>
                            <a:lnTo>
                              <a:pt x="17145" y="60960"/>
                            </a:lnTo>
                            <a:lnTo>
                              <a:pt x="17145" y="60960"/>
                            </a:lnTo>
                            <a:lnTo>
                              <a:pt x="17145" y="60960"/>
                            </a:lnTo>
                            <a:lnTo>
                              <a:pt x="17145" y="60960"/>
                            </a:lnTo>
                            <a:lnTo>
                              <a:pt x="17145" y="60960"/>
                            </a:lnTo>
                            <a:cubicBezTo>
                              <a:pt x="17145" y="60960"/>
                              <a:pt x="17145" y="60008"/>
                              <a:pt x="17145" y="60008"/>
                            </a:cubicBezTo>
                            <a:cubicBezTo>
                              <a:pt x="17145" y="60008"/>
                              <a:pt x="17145" y="59055"/>
                              <a:pt x="17145" y="59055"/>
                            </a:cubicBezTo>
                            <a:cubicBezTo>
                              <a:pt x="17145" y="59055"/>
                              <a:pt x="17145" y="58103"/>
                              <a:pt x="17145" y="58103"/>
                            </a:cubicBezTo>
                            <a:cubicBezTo>
                              <a:pt x="17145" y="57150"/>
                              <a:pt x="18098" y="57150"/>
                              <a:pt x="18098" y="56198"/>
                            </a:cubicBezTo>
                            <a:cubicBezTo>
                              <a:pt x="20003" y="51435"/>
                              <a:pt x="22860" y="43815"/>
                              <a:pt x="24765" y="38100"/>
                            </a:cubicBezTo>
                            <a:cubicBezTo>
                              <a:pt x="24765" y="37148"/>
                              <a:pt x="25718" y="36195"/>
                              <a:pt x="25718" y="34290"/>
                            </a:cubicBezTo>
                            <a:lnTo>
                              <a:pt x="25718" y="34290"/>
                            </a:lnTo>
                            <a:lnTo>
                              <a:pt x="25718" y="34290"/>
                            </a:lnTo>
                            <a:cubicBezTo>
                              <a:pt x="25718" y="34290"/>
                              <a:pt x="25718" y="34290"/>
                              <a:pt x="25718" y="33338"/>
                            </a:cubicBezTo>
                            <a:lnTo>
                              <a:pt x="25718" y="33338"/>
                            </a:lnTo>
                            <a:lnTo>
                              <a:pt x="25718" y="33338"/>
                            </a:lnTo>
                            <a:lnTo>
                              <a:pt x="25718" y="33338"/>
                            </a:lnTo>
                            <a:lnTo>
                              <a:pt x="25718" y="33338"/>
                            </a:lnTo>
                            <a:cubicBezTo>
                              <a:pt x="26670" y="33338"/>
                              <a:pt x="26670" y="33338"/>
                              <a:pt x="27623" y="34290"/>
                            </a:cubicBez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lnTo>
                              <a:pt x="27623" y="34290"/>
                            </a:lnTo>
                            <a:cubicBezTo>
                              <a:pt x="27623" y="34290"/>
                              <a:pt x="27623" y="34290"/>
                              <a:pt x="27623" y="34290"/>
                            </a:cubicBezTo>
                            <a:cubicBezTo>
                              <a:pt x="27623" y="34290"/>
                              <a:pt x="27623" y="33338"/>
                              <a:pt x="27623" y="33338"/>
                            </a:cubicBezTo>
                            <a:cubicBezTo>
                              <a:pt x="27623" y="33338"/>
                              <a:pt x="27623" y="32385"/>
                              <a:pt x="27623" y="32385"/>
                            </a:cubicBezTo>
                            <a:cubicBezTo>
                              <a:pt x="27623" y="32385"/>
                              <a:pt x="27623" y="31433"/>
                              <a:pt x="27623" y="31433"/>
                            </a:cubicBezTo>
                            <a:cubicBezTo>
                              <a:pt x="27623" y="31433"/>
                              <a:pt x="27623" y="31433"/>
                              <a:pt x="27623" y="30480"/>
                            </a:cubicBezTo>
                            <a:lnTo>
                              <a:pt x="27623" y="29528"/>
                            </a:lnTo>
                            <a:lnTo>
                              <a:pt x="27623" y="28575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cubicBezTo>
                              <a:pt x="27623" y="27623"/>
                              <a:pt x="27623" y="27623"/>
                              <a:pt x="27623" y="27623"/>
                            </a:cubicBezTo>
                            <a:cubicBezTo>
                              <a:pt x="27623" y="27623"/>
                              <a:pt x="27623" y="27623"/>
                              <a:pt x="27623" y="27623"/>
                            </a:cubicBezTo>
                            <a:cubicBezTo>
                              <a:pt x="27623" y="27623"/>
                              <a:pt x="27623" y="27623"/>
                              <a:pt x="27623" y="27623"/>
                            </a:cubicBez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lnTo>
                              <a:pt x="27623" y="27623"/>
                            </a:lnTo>
                            <a:cubicBezTo>
                              <a:pt x="27623" y="26670"/>
                              <a:pt x="27623" y="26670"/>
                              <a:pt x="27623" y="25717"/>
                            </a:cubicBezTo>
                            <a:lnTo>
                              <a:pt x="27623" y="23813"/>
                            </a:lnTo>
                            <a:lnTo>
                              <a:pt x="27623" y="21908"/>
                            </a:lnTo>
                            <a:lnTo>
                              <a:pt x="27623" y="20003"/>
                            </a:lnTo>
                            <a:lnTo>
                              <a:pt x="27623" y="18098"/>
                            </a:lnTo>
                            <a:lnTo>
                              <a:pt x="27623" y="16192"/>
                            </a:lnTo>
                            <a:cubicBezTo>
                              <a:pt x="27623" y="15240"/>
                              <a:pt x="27623" y="14288"/>
                              <a:pt x="26670" y="13335"/>
                            </a:cubicBezTo>
                            <a:lnTo>
                              <a:pt x="25718" y="9525"/>
                            </a:lnTo>
                            <a:lnTo>
                              <a:pt x="24765" y="5715"/>
                            </a:lnTo>
                            <a:cubicBezTo>
                              <a:pt x="24765" y="5715"/>
                              <a:pt x="24765" y="4763"/>
                              <a:pt x="24765" y="4763"/>
                            </a:cubicBezTo>
                            <a:cubicBezTo>
                              <a:pt x="24765" y="4763"/>
                              <a:pt x="24765" y="3810"/>
                              <a:pt x="24765" y="3810"/>
                            </a:cubicBezTo>
                            <a:cubicBezTo>
                              <a:pt x="24765" y="2858"/>
                              <a:pt x="24765" y="2858"/>
                              <a:pt x="24765" y="1905"/>
                            </a:cubicBezTo>
                            <a:cubicBezTo>
                              <a:pt x="24765" y="1905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4765" y="0"/>
                              <a:pt x="24765" y="0"/>
                            </a:cubicBez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4765" y="0"/>
                            </a:lnTo>
                            <a:lnTo>
                              <a:pt x="23813" y="953"/>
                            </a:lnTo>
                            <a:cubicBezTo>
                              <a:pt x="23813" y="1905"/>
                              <a:pt x="22860" y="1905"/>
                              <a:pt x="22860" y="2858"/>
                            </a:cubicBezTo>
                            <a:cubicBezTo>
                              <a:pt x="22860" y="3810"/>
                              <a:pt x="21908" y="3810"/>
                              <a:pt x="21908" y="4763"/>
                            </a:cubicBezTo>
                            <a:cubicBezTo>
                              <a:pt x="21908" y="5715"/>
                              <a:pt x="21908" y="5715"/>
                              <a:pt x="20955" y="5715"/>
                            </a:cubicBezTo>
                            <a:cubicBezTo>
                              <a:pt x="20955" y="5715"/>
                              <a:pt x="20955" y="6667"/>
                              <a:pt x="20003" y="6667"/>
                            </a:cubicBezTo>
                            <a:cubicBezTo>
                              <a:pt x="20003" y="6667"/>
                              <a:pt x="20003" y="7620"/>
                              <a:pt x="19050" y="7620"/>
                            </a:cubicBezTo>
                            <a:cubicBezTo>
                              <a:pt x="19050" y="8573"/>
                              <a:pt x="19050" y="8573"/>
                              <a:pt x="18098" y="9525"/>
                            </a:cubicBezTo>
                            <a:cubicBezTo>
                              <a:pt x="18098" y="10478"/>
                              <a:pt x="17145" y="12383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3335"/>
                            </a:cubicBezTo>
                            <a:cubicBezTo>
                              <a:pt x="17145" y="13335"/>
                              <a:pt x="17145" y="13335"/>
                              <a:pt x="17145" y="14288"/>
                            </a:cubicBezTo>
                            <a:cubicBezTo>
                              <a:pt x="17145" y="14288"/>
                              <a:pt x="17145" y="15240"/>
                              <a:pt x="16193" y="15240"/>
                            </a:cubicBezTo>
                            <a:cubicBezTo>
                              <a:pt x="16193" y="16192"/>
                              <a:pt x="15240" y="17145"/>
                              <a:pt x="15240" y="19050"/>
                            </a:cubicBezTo>
                            <a:cubicBezTo>
                              <a:pt x="14288" y="20003"/>
                              <a:pt x="14288" y="20955"/>
                              <a:pt x="14288" y="22860"/>
                            </a:cubicBezTo>
                            <a:cubicBezTo>
                              <a:pt x="14288" y="23813"/>
                              <a:pt x="14288" y="23813"/>
                              <a:pt x="13335" y="23813"/>
                            </a:cubicBezTo>
                            <a:cubicBezTo>
                              <a:pt x="13335" y="23813"/>
                              <a:pt x="13335" y="23813"/>
                              <a:pt x="13335" y="24765"/>
                            </a:cubicBezTo>
                            <a:cubicBezTo>
                              <a:pt x="13335" y="24765"/>
                              <a:pt x="13335" y="24765"/>
                              <a:pt x="13335" y="24765"/>
                            </a:cubicBezTo>
                            <a:cubicBezTo>
                              <a:pt x="13335" y="24765"/>
                              <a:pt x="13335" y="25717"/>
                              <a:pt x="13335" y="25717"/>
                            </a:cubicBezTo>
                            <a:cubicBezTo>
                              <a:pt x="13335" y="25717"/>
                              <a:pt x="13335" y="26670"/>
                              <a:pt x="13335" y="26670"/>
                            </a:cubicBezTo>
                            <a:cubicBezTo>
                              <a:pt x="13335" y="26670"/>
                              <a:pt x="13335" y="26670"/>
                              <a:pt x="13335" y="26670"/>
                            </a:cubicBezTo>
                            <a:cubicBezTo>
                              <a:pt x="13335" y="26670"/>
                              <a:pt x="13335" y="26670"/>
                              <a:pt x="13335" y="26670"/>
                            </a:cubicBezTo>
                            <a:cubicBezTo>
                              <a:pt x="13335" y="26670"/>
                              <a:pt x="13335" y="26670"/>
                              <a:pt x="13335" y="27623"/>
                            </a:cubicBezTo>
                            <a:cubicBezTo>
                              <a:pt x="13335" y="27623"/>
                              <a:pt x="13335" y="27623"/>
                              <a:pt x="13335" y="27623"/>
                            </a:cubicBezTo>
                            <a:cubicBezTo>
                              <a:pt x="13335" y="27623"/>
                              <a:pt x="13335" y="27623"/>
                              <a:pt x="13335" y="27623"/>
                            </a:cubicBezTo>
                            <a:cubicBezTo>
                              <a:pt x="13335" y="27623"/>
                              <a:pt x="13335" y="27623"/>
                              <a:pt x="13335" y="27623"/>
                            </a:cubicBezTo>
                            <a:cubicBezTo>
                              <a:pt x="13335" y="27623"/>
                              <a:pt x="13335" y="27623"/>
                              <a:pt x="13335" y="28575"/>
                            </a:cubicBezTo>
                            <a:lnTo>
                              <a:pt x="13335" y="28575"/>
                            </a:lnTo>
                            <a:lnTo>
                              <a:pt x="13335" y="28575"/>
                            </a:lnTo>
                            <a:lnTo>
                              <a:pt x="13335" y="28575"/>
                            </a:lnTo>
                            <a:lnTo>
                              <a:pt x="13335" y="28575"/>
                            </a:ln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cubicBezTo>
                              <a:pt x="13335" y="28575"/>
                              <a:pt x="13335" y="28575"/>
                              <a:pt x="13335" y="28575"/>
                            </a:cubicBezTo>
                            <a:lnTo>
                              <a:pt x="13335" y="29528"/>
                            </a:lnTo>
                            <a:lnTo>
                              <a:pt x="13335" y="30480"/>
                            </a:lnTo>
                            <a:lnTo>
                              <a:pt x="13335" y="31433"/>
                            </a:lnTo>
                            <a:cubicBezTo>
                              <a:pt x="13335" y="31433"/>
                              <a:pt x="13335" y="31433"/>
                              <a:pt x="13335" y="32385"/>
                            </a:cubicBezTo>
                            <a:cubicBezTo>
                              <a:pt x="13335" y="32385"/>
                              <a:pt x="13335" y="33338"/>
                              <a:pt x="13335" y="33338"/>
                            </a:cubicBezTo>
                            <a:cubicBezTo>
                              <a:pt x="13335" y="33338"/>
                              <a:pt x="13335" y="34290"/>
                              <a:pt x="13335" y="35242"/>
                            </a:cubicBezTo>
                            <a:cubicBezTo>
                              <a:pt x="13335" y="36195"/>
                              <a:pt x="13335" y="36195"/>
                              <a:pt x="12383" y="37148"/>
                            </a:cubicBezTo>
                            <a:cubicBezTo>
                              <a:pt x="11430" y="39053"/>
                              <a:pt x="11430" y="40958"/>
                              <a:pt x="10478" y="42863"/>
                            </a:cubicBezTo>
                            <a:cubicBezTo>
                              <a:pt x="10478" y="43815"/>
                              <a:pt x="9525" y="44767"/>
                              <a:pt x="9525" y="45720"/>
                            </a:cubicBezTo>
                            <a:cubicBezTo>
                              <a:pt x="9525" y="46673"/>
                              <a:pt x="8573" y="47625"/>
                              <a:pt x="8573" y="49530"/>
                            </a:cubicBezTo>
                            <a:cubicBezTo>
                              <a:pt x="8573" y="49530"/>
                              <a:pt x="8573" y="50483"/>
                              <a:pt x="8573" y="50483"/>
                            </a:cubicBezTo>
                            <a:cubicBezTo>
                              <a:pt x="8573" y="50483"/>
                              <a:pt x="8573" y="51435"/>
                              <a:pt x="8573" y="51435"/>
                            </a:cubicBezTo>
                            <a:cubicBezTo>
                              <a:pt x="8573" y="51435"/>
                              <a:pt x="8573" y="52388"/>
                              <a:pt x="8573" y="52388"/>
                            </a:cubicBez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8573" y="52388"/>
                            </a:lnTo>
                            <a:lnTo>
                              <a:pt x="0" y="53340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4292"/>
                            </a:lnTo>
                            <a:lnTo>
                              <a:pt x="0" y="55245"/>
                            </a:lnTo>
                            <a:lnTo>
                              <a:pt x="0" y="56198"/>
                            </a:lnTo>
                            <a:lnTo>
                              <a:pt x="0" y="56198"/>
                            </a:lnTo>
                            <a:lnTo>
                              <a:pt x="0" y="56198"/>
                            </a:lnTo>
                            <a:lnTo>
                              <a:pt x="0" y="57150"/>
                            </a:lnTo>
                            <a:lnTo>
                              <a:pt x="0" y="58103"/>
                            </a:lnTo>
                            <a:lnTo>
                              <a:pt x="0" y="59055"/>
                            </a:lnTo>
                            <a:lnTo>
                              <a:pt x="0" y="60008"/>
                            </a:lnTo>
                            <a:lnTo>
                              <a:pt x="0" y="60008"/>
                            </a:lnTo>
                            <a:lnTo>
                              <a:pt x="0" y="60008"/>
                            </a:lnTo>
                            <a:lnTo>
                              <a:pt x="0" y="60008"/>
                            </a:lnTo>
                            <a:lnTo>
                              <a:pt x="0" y="60960"/>
                            </a:lnTo>
                            <a:lnTo>
                              <a:pt x="0" y="60960"/>
                            </a:lnTo>
                            <a:lnTo>
                              <a:pt x="0" y="60960"/>
                            </a:lnTo>
                            <a:lnTo>
                              <a:pt x="0" y="60960"/>
                            </a:lnTo>
                            <a:lnTo>
                              <a:pt x="953" y="60960"/>
                            </a:lnTo>
                            <a:lnTo>
                              <a:pt x="1905" y="60960"/>
                            </a:lnTo>
                            <a:lnTo>
                              <a:pt x="2858" y="60960"/>
                            </a:lnTo>
                            <a:lnTo>
                              <a:pt x="3810" y="60960"/>
                            </a:lnTo>
                            <a:lnTo>
                              <a:pt x="3810" y="60960"/>
                            </a:lnTo>
                            <a:lnTo>
                              <a:pt x="3810" y="60960"/>
                            </a:lnTo>
                            <a:lnTo>
                              <a:pt x="3810" y="60960"/>
                            </a:lnTo>
                            <a:lnTo>
                              <a:pt x="4763" y="60960"/>
                            </a:lnTo>
                            <a:lnTo>
                              <a:pt x="4763" y="60960"/>
                            </a:lnTo>
                            <a:lnTo>
                              <a:pt x="4763" y="60960"/>
                            </a:lnTo>
                            <a:lnTo>
                              <a:pt x="4763" y="60960"/>
                            </a:lnTo>
                            <a:lnTo>
                              <a:pt x="5715" y="60960"/>
                            </a:lnTo>
                            <a:lnTo>
                              <a:pt x="6668" y="60960"/>
                            </a:lnTo>
                            <a:lnTo>
                              <a:pt x="7620" y="60960"/>
                            </a:lnTo>
                            <a:lnTo>
                              <a:pt x="8573" y="60960"/>
                            </a:lnTo>
                            <a:lnTo>
                              <a:pt x="8573" y="60960"/>
                            </a:lnTo>
                            <a:lnTo>
                              <a:pt x="8573" y="60960"/>
                            </a:lnTo>
                            <a:lnTo>
                              <a:pt x="8573" y="60960"/>
                            </a:lnTo>
                            <a:lnTo>
                              <a:pt x="8573" y="60960"/>
                            </a:lnTo>
                            <a:lnTo>
                              <a:pt x="11430" y="64770"/>
                            </a:lnTo>
                            <a:lnTo>
                              <a:pt x="11430" y="64770"/>
                            </a:lnTo>
                            <a:lnTo>
                              <a:pt x="11430" y="64770"/>
                            </a:lnTo>
                            <a:lnTo>
                              <a:pt x="11430" y="64770"/>
                            </a:lnTo>
                            <a:lnTo>
                              <a:pt x="11430" y="64770"/>
                            </a:lnTo>
                            <a:close/>
                            <a:moveTo>
                              <a:pt x="18098" y="42863"/>
                            </a:moveTo>
                            <a:cubicBezTo>
                              <a:pt x="18098" y="42863"/>
                              <a:pt x="18098" y="41910"/>
                              <a:pt x="18098" y="42863"/>
                            </a:cubicBezTo>
                            <a:cubicBezTo>
                              <a:pt x="18098" y="41910"/>
                              <a:pt x="18098" y="41910"/>
                              <a:pt x="18098" y="42863"/>
                            </a:cubicBezTo>
                            <a:cubicBezTo>
                              <a:pt x="18098" y="41910"/>
                              <a:pt x="18098" y="41910"/>
                              <a:pt x="18098" y="42863"/>
                            </a:cubicBez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lnTo>
                              <a:pt x="18098" y="42863"/>
                            </a:lnTo>
                            <a:cubicBezTo>
                              <a:pt x="18098" y="41910"/>
                              <a:pt x="18098" y="41910"/>
                              <a:pt x="18098" y="42863"/>
                            </a:cubicBezTo>
                            <a:cubicBezTo>
                              <a:pt x="18098" y="41910"/>
                              <a:pt x="18098" y="41910"/>
                              <a:pt x="18098" y="42863"/>
                            </a:cubicBezTo>
                            <a:cubicBezTo>
                              <a:pt x="18098" y="41910"/>
                              <a:pt x="18098" y="41910"/>
                              <a:pt x="18098" y="42863"/>
                            </a:cubicBezTo>
                            <a:cubicBezTo>
                              <a:pt x="18098" y="42863"/>
                              <a:pt x="18098" y="42863"/>
                              <a:pt x="18098" y="42863"/>
                            </a:cubicBez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lnTo>
                              <a:pt x="19050" y="43815"/>
                            </a:ln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cubicBezTo>
                              <a:pt x="19050" y="43815"/>
                              <a:pt x="19050" y="43815"/>
                              <a:pt x="19050" y="43815"/>
                            </a:cubicBezTo>
                            <a:cubicBezTo>
                              <a:pt x="19050" y="43815"/>
                              <a:pt x="19050" y="42863"/>
                              <a:pt x="19050" y="42863"/>
                            </a:cubicBezTo>
                            <a:cubicBezTo>
                              <a:pt x="17145" y="43815"/>
                              <a:pt x="18098" y="42863"/>
                              <a:pt x="18098" y="4286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284" name="图形 2"/>
                    <p:cNvGrpSpPr/>
                    <p:nvPr/>
                  </p:nvGrpSpPr>
                  <p:grpSpPr>
                    <a:xfrm>
                      <a:off x="3848100" y="3436619"/>
                      <a:ext cx="43285" cy="52387"/>
                      <a:chOff x="3848100" y="3436619"/>
                      <a:chExt cx="43285" cy="52387"/>
                    </a:xfrm>
                  </p:grpSpPr>
                  <p:sp>
                    <p:nvSpPr>
                      <p:cNvPr id="2285" name="任意多边形: 形状 2168"/>
                      <p:cNvSpPr/>
                      <p:nvPr/>
                    </p:nvSpPr>
                    <p:spPr>
                      <a:xfrm>
                        <a:off x="3867150" y="3452812"/>
                        <a:ext cx="952" cy="3809"/>
                      </a:xfrm>
                      <a:custGeom>
                        <a:avLst/>
                        <a:gdLst>
                          <a:gd name="connsiteX0" fmla="*/ 953 w 952"/>
                          <a:gd name="connsiteY0" fmla="*/ 3810 h 3809"/>
                          <a:gd name="connsiteX1" fmla="*/ 953 w 952"/>
                          <a:gd name="connsiteY1" fmla="*/ 3810 h 3809"/>
                          <a:gd name="connsiteX2" fmla="*/ 953 w 952"/>
                          <a:gd name="connsiteY2" fmla="*/ 3810 h 3809"/>
                          <a:gd name="connsiteX3" fmla="*/ 953 w 952"/>
                          <a:gd name="connsiteY3" fmla="*/ 3810 h 3809"/>
                          <a:gd name="connsiteX4" fmla="*/ 953 w 952"/>
                          <a:gd name="connsiteY4" fmla="*/ 3810 h 3809"/>
                          <a:gd name="connsiteX5" fmla="*/ 0 w 952"/>
                          <a:gd name="connsiteY5" fmla="*/ 1905 h 3809"/>
                          <a:gd name="connsiteX6" fmla="*/ 0 w 952"/>
                          <a:gd name="connsiteY6" fmla="*/ 953 h 3809"/>
                          <a:gd name="connsiteX7" fmla="*/ 0 w 952"/>
                          <a:gd name="connsiteY7" fmla="*/ 0 h 3809"/>
                          <a:gd name="connsiteX8" fmla="*/ 0 w 952"/>
                          <a:gd name="connsiteY8" fmla="*/ 0 h 3809"/>
                          <a:gd name="connsiteX9" fmla="*/ 0 w 952"/>
                          <a:gd name="connsiteY9" fmla="*/ 0 h 3809"/>
                          <a:gd name="connsiteX10" fmla="*/ 0 w 952"/>
                          <a:gd name="connsiteY10" fmla="*/ 0 h 3809"/>
                          <a:gd name="connsiteX11" fmla="*/ 0 w 952"/>
                          <a:gd name="connsiteY11" fmla="*/ 0 h 3809"/>
                          <a:gd name="connsiteX12" fmla="*/ 0 w 952"/>
                          <a:gd name="connsiteY12" fmla="*/ 0 h 3809"/>
                          <a:gd name="connsiteX13" fmla="*/ 0 w 952"/>
                          <a:gd name="connsiteY13" fmla="*/ 0 h 3809"/>
                          <a:gd name="connsiteX14" fmla="*/ 0 w 952"/>
                          <a:gd name="connsiteY14" fmla="*/ 0 h 3809"/>
                          <a:gd name="connsiteX15" fmla="*/ 0 w 952"/>
                          <a:gd name="connsiteY15" fmla="*/ 0 h 3809"/>
                          <a:gd name="connsiteX16" fmla="*/ 0 w 952"/>
                          <a:gd name="connsiteY16" fmla="*/ 0 h 3809"/>
                          <a:gd name="connsiteX17" fmla="*/ 0 w 952"/>
                          <a:gd name="connsiteY17" fmla="*/ 0 h 3809"/>
                          <a:gd name="connsiteX18" fmla="*/ 0 w 952"/>
                          <a:gd name="connsiteY18" fmla="*/ 0 h 3809"/>
                          <a:gd name="connsiteX19" fmla="*/ 0 w 952"/>
                          <a:gd name="connsiteY19" fmla="*/ 0 h 3809"/>
                          <a:gd name="connsiteX20" fmla="*/ 0 w 952"/>
                          <a:gd name="connsiteY20" fmla="*/ 0 h 3809"/>
                          <a:gd name="connsiteX21" fmla="*/ 0 w 952"/>
                          <a:gd name="connsiteY21" fmla="*/ 0 h 3809"/>
                          <a:gd name="connsiteX22" fmla="*/ 0 w 952"/>
                          <a:gd name="connsiteY22" fmla="*/ 0 h 3809"/>
                          <a:gd name="connsiteX23" fmla="*/ 0 w 952"/>
                          <a:gd name="connsiteY23" fmla="*/ 0 h 3809"/>
                          <a:gd name="connsiteX24" fmla="*/ 0 w 952"/>
                          <a:gd name="connsiteY24" fmla="*/ 0 h 3809"/>
                          <a:gd name="connsiteX25" fmla="*/ 0 w 952"/>
                          <a:gd name="connsiteY25" fmla="*/ 0 h 3809"/>
                          <a:gd name="connsiteX26" fmla="*/ 0 w 952"/>
                          <a:gd name="connsiteY26" fmla="*/ 0 h 3809"/>
                          <a:gd name="connsiteX27" fmla="*/ 0 w 952"/>
                          <a:gd name="connsiteY27" fmla="*/ 0 h 3809"/>
                          <a:gd name="connsiteX28" fmla="*/ 0 w 952"/>
                          <a:gd name="connsiteY28" fmla="*/ 953 h 3809"/>
                          <a:gd name="connsiteX29" fmla="*/ 0 w 952"/>
                          <a:gd name="connsiteY29" fmla="*/ 953 h 3809"/>
                          <a:gd name="connsiteX30" fmla="*/ 0 w 952"/>
                          <a:gd name="connsiteY30" fmla="*/ 953 h 3809"/>
                          <a:gd name="connsiteX31" fmla="*/ 0 w 952"/>
                          <a:gd name="connsiteY31" fmla="*/ 1905 h 3809"/>
                          <a:gd name="connsiteX32" fmla="*/ 953 w 952"/>
                          <a:gd name="connsiteY32" fmla="*/ 3810 h 3809"/>
                          <a:gd name="connsiteX33" fmla="*/ 953 w 952"/>
                          <a:gd name="connsiteY33" fmla="*/ 3810 h 3809"/>
                          <a:gd name="connsiteX34" fmla="*/ 953 w 952"/>
                          <a:gd name="connsiteY34" fmla="*/ 3810 h 3809"/>
                          <a:gd name="connsiteX35" fmla="*/ 953 w 952"/>
                          <a:gd name="connsiteY35" fmla="*/ 3810 h 3809"/>
                          <a:gd name="connsiteX36" fmla="*/ 953 w 952"/>
                          <a:gd name="connsiteY36" fmla="*/ 3810 h 3809"/>
                          <a:gd name="connsiteX37" fmla="*/ 953 w 952"/>
                          <a:gd name="connsiteY37" fmla="*/ 3810 h 3809"/>
                          <a:gd name="connsiteX38" fmla="*/ 953 w 952"/>
                          <a:gd name="connsiteY38" fmla="*/ 3810 h 3809"/>
                          <a:gd name="connsiteX39" fmla="*/ 953 w 952"/>
                          <a:gd name="connsiteY39" fmla="*/ 3810 h 3809"/>
                          <a:gd name="connsiteX40" fmla="*/ 953 w 952"/>
                          <a:gd name="connsiteY40" fmla="*/ 3810 h 3809"/>
                          <a:gd name="connsiteX41" fmla="*/ 953 w 952"/>
                          <a:gd name="connsiteY41" fmla="*/ 3810 h 3809"/>
                          <a:gd name="connsiteX42" fmla="*/ 953 w 952"/>
                          <a:gd name="connsiteY42" fmla="*/ 3810 h 3809"/>
                          <a:gd name="connsiteX43" fmla="*/ 953 w 952"/>
                          <a:gd name="connsiteY43" fmla="*/ 3810 h 3809"/>
                          <a:gd name="connsiteX44" fmla="*/ 953 w 952"/>
                          <a:gd name="connsiteY44" fmla="*/ 3810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</a:cxnLst>
                        <a:rect l="l" t="t" r="r" b="b"/>
                        <a:pathLst>
                          <a:path w="952" h="3809">
                            <a:moveTo>
                              <a:pt x="953" y="3810"/>
                            </a:move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2858"/>
                              <a:pt x="953" y="1905"/>
                              <a:pt x="0" y="1905"/>
                            </a:cubicBezTo>
                            <a:cubicBezTo>
                              <a:pt x="0" y="1905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953" y="3810"/>
                            </a:cubicBezTo>
                            <a:cubicBezTo>
                              <a:pt x="0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lnTo>
                              <a:pt x="953" y="381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6" name="任意多边形: 形状 2169"/>
                      <p:cNvSpPr/>
                      <p:nvPr/>
                    </p:nvSpPr>
                    <p:spPr>
                      <a:xfrm>
                        <a:off x="3890962" y="3489007"/>
                        <a:ext cx="423" cy="9525"/>
                      </a:xfrm>
                      <a:custGeom>
                        <a:avLst/>
                        <a:gdLst>
                          <a:gd name="connsiteX0" fmla="*/ 0 w 423"/>
                          <a:gd name="connsiteY0" fmla="*/ 0 h 9525"/>
                          <a:gd name="connsiteX1" fmla="*/ 0 w 423"/>
                          <a:gd name="connsiteY1" fmla="*/ 0 h 9525"/>
                          <a:gd name="connsiteX2" fmla="*/ 0 w 423"/>
                          <a:gd name="connsiteY2" fmla="*/ 0 h 9525"/>
                          <a:gd name="connsiteX3" fmla="*/ 0 w 423"/>
                          <a:gd name="connsiteY3" fmla="*/ 0 h 9525"/>
                          <a:gd name="connsiteX4" fmla="*/ 0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0" y="0"/>
                            </a:moveTo>
                            <a:cubicBezTo>
                              <a:pt x="0" y="0"/>
                              <a:pt x="953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7" name="任意多边形: 形状 2170"/>
                      <p:cNvSpPr/>
                      <p:nvPr/>
                    </p:nvSpPr>
                    <p:spPr>
                      <a:xfrm>
                        <a:off x="3848100" y="3436619"/>
                        <a:ext cx="27622" cy="42862"/>
                      </a:xfrm>
                      <a:custGeom>
                        <a:avLst/>
                        <a:gdLst>
                          <a:gd name="connsiteX0" fmla="*/ 23813 w 27622"/>
                          <a:gd name="connsiteY0" fmla="*/ 36195 h 42862"/>
                          <a:gd name="connsiteX1" fmla="*/ 23813 w 27622"/>
                          <a:gd name="connsiteY1" fmla="*/ 36195 h 42862"/>
                          <a:gd name="connsiteX2" fmla="*/ 23813 w 27622"/>
                          <a:gd name="connsiteY2" fmla="*/ 36195 h 42862"/>
                          <a:gd name="connsiteX3" fmla="*/ 23813 w 27622"/>
                          <a:gd name="connsiteY3" fmla="*/ 36195 h 42862"/>
                          <a:gd name="connsiteX4" fmla="*/ 23813 w 27622"/>
                          <a:gd name="connsiteY4" fmla="*/ 36195 h 42862"/>
                          <a:gd name="connsiteX5" fmla="*/ 23813 w 27622"/>
                          <a:gd name="connsiteY5" fmla="*/ 36195 h 42862"/>
                          <a:gd name="connsiteX6" fmla="*/ 23813 w 27622"/>
                          <a:gd name="connsiteY6" fmla="*/ 36195 h 42862"/>
                          <a:gd name="connsiteX7" fmla="*/ 23813 w 27622"/>
                          <a:gd name="connsiteY7" fmla="*/ 36195 h 42862"/>
                          <a:gd name="connsiteX8" fmla="*/ 21908 w 27622"/>
                          <a:gd name="connsiteY8" fmla="*/ 34290 h 42862"/>
                          <a:gd name="connsiteX9" fmla="*/ 21908 w 27622"/>
                          <a:gd name="connsiteY9" fmla="*/ 34290 h 42862"/>
                          <a:gd name="connsiteX10" fmla="*/ 21908 w 27622"/>
                          <a:gd name="connsiteY10" fmla="*/ 34290 h 42862"/>
                          <a:gd name="connsiteX11" fmla="*/ 21908 w 27622"/>
                          <a:gd name="connsiteY11" fmla="*/ 34290 h 42862"/>
                          <a:gd name="connsiteX12" fmla="*/ 21908 w 27622"/>
                          <a:gd name="connsiteY12" fmla="*/ 34290 h 42862"/>
                          <a:gd name="connsiteX13" fmla="*/ 21908 w 27622"/>
                          <a:gd name="connsiteY13" fmla="*/ 34290 h 42862"/>
                          <a:gd name="connsiteX14" fmla="*/ 21908 w 27622"/>
                          <a:gd name="connsiteY14" fmla="*/ 34290 h 42862"/>
                          <a:gd name="connsiteX15" fmla="*/ 21908 w 27622"/>
                          <a:gd name="connsiteY15" fmla="*/ 34290 h 42862"/>
                          <a:gd name="connsiteX16" fmla="*/ 21908 w 27622"/>
                          <a:gd name="connsiteY16" fmla="*/ 34290 h 42862"/>
                          <a:gd name="connsiteX17" fmla="*/ 21908 w 27622"/>
                          <a:gd name="connsiteY17" fmla="*/ 34290 h 42862"/>
                          <a:gd name="connsiteX18" fmla="*/ 21908 w 27622"/>
                          <a:gd name="connsiteY18" fmla="*/ 34290 h 42862"/>
                          <a:gd name="connsiteX19" fmla="*/ 21908 w 27622"/>
                          <a:gd name="connsiteY19" fmla="*/ 34290 h 42862"/>
                          <a:gd name="connsiteX20" fmla="*/ 21908 w 27622"/>
                          <a:gd name="connsiteY20" fmla="*/ 34290 h 42862"/>
                          <a:gd name="connsiteX21" fmla="*/ 21908 w 27622"/>
                          <a:gd name="connsiteY21" fmla="*/ 34290 h 42862"/>
                          <a:gd name="connsiteX22" fmla="*/ 21908 w 27622"/>
                          <a:gd name="connsiteY22" fmla="*/ 34290 h 42862"/>
                          <a:gd name="connsiteX23" fmla="*/ 21908 w 27622"/>
                          <a:gd name="connsiteY23" fmla="*/ 34290 h 42862"/>
                          <a:gd name="connsiteX24" fmla="*/ 21908 w 27622"/>
                          <a:gd name="connsiteY24" fmla="*/ 34290 h 42862"/>
                          <a:gd name="connsiteX25" fmla="*/ 21908 w 27622"/>
                          <a:gd name="connsiteY25" fmla="*/ 34290 h 42862"/>
                          <a:gd name="connsiteX26" fmla="*/ 21908 w 27622"/>
                          <a:gd name="connsiteY26" fmla="*/ 34290 h 42862"/>
                          <a:gd name="connsiteX27" fmla="*/ 21908 w 27622"/>
                          <a:gd name="connsiteY27" fmla="*/ 34290 h 42862"/>
                          <a:gd name="connsiteX28" fmla="*/ 21908 w 27622"/>
                          <a:gd name="connsiteY28" fmla="*/ 34290 h 42862"/>
                          <a:gd name="connsiteX29" fmla="*/ 21908 w 27622"/>
                          <a:gd name="connsiteY29" fmla="*/ 33338 h 42862"/>
                          <a:gd name="connsiteX30" fmla="*/ 21908 w 27622"/>
                          <a:gd name="connsiteY30" fmla="*/ 31433 h 42862"/>
                          <a:gd name="connsiteX31" fmla="*/ 21908 w 27622"/>
                          <a:gd name="connsiteY31" fmla="*/ 29527 h 42862"/>
                          <a:gd name="connsiteX32" fmla="*/ 21908 w 27622"/>
                          <a:gd name="connsiteY32" fmla="*/ 28575 h 42862"/>
                          <a:gd name="connsiteX33" fmla="*/ 21908 w 27622"/>
                          <a:gd name="connsiteY33" fmla="*/ 28575 h 42862"/>
                          <a:gd name="connsiteX34" fmla="*/ 21908 w 27622"/>
                          <a:gd name="connsiteY34" fmla="*/ 28575 h 42862"/>
                          <a:gd name="connsiteX35" fmla="*/ 21908 w 27622"/>
                          <a:gd name="connsiteY35" fmla="*/ 27622 h 42862"/>
                          <a:gd name="connsiteX36" fmla="*/ 21908 w 27622"/>
                          <a:gd name="connsiteY36" fmla="*/ 26670 h 42862"/>
                          <a:gd name="connsiteX37" fmla="*/ 21908 w 27622"/>
                          <a:gd name="connsiteY37" fmla="*/ 26670 h 42862"/>
                          <a:gd name="connsiteX38" fmla="*/ 21908 w 27622"/>
                          <a:gd name="connsiteY38" fmla="*/ 26670 h 42862"/>
                          <a:gd name="connsiteX39" fmla="*/ 21908 w 27622"/>
                          <a:gd name="connsiteY39" fmla="*/ 26670 h 42862"/>
                          <a:gd name="connsiteX40" fmla="*/ 21908 w 27622"/>
                          <a:gd name="connsiteY40" fmla="*/ 26670 h 42862"/>
                          <a:gd name="connsiteX41" fmla="*/ 21908 w 27622"/>
                          <a:gd name="connsiteY41" fmla="*/ 26670 h 42862"/>
                          <a:gd name="connsiteX42" fmla="*/ 21908 w 27622"/>
                          <a:gd name="connsiteY42" fmla="*/ 26670 h 42862"/>
                          <a:gd name="connsiteX43" fmla="*/ 21908 w 27622"/>
                          <a:gd name="connsiteY43" fmla="*/ 26670 h 42862"/>
                          <a:gd name="connsiteX44" fmla="*/ 21908 w 27622"/>
                          <a:gd name="connsiteY44" fmla="*/ 26670 h 42862"/>
                          <a:gd name="connsiteX45" fmla="*/ 21908 w 27622"/>
                          <a:gd name="connsiteY45" fmla="*/ 26670 h 42862"/>
                          <a:gd name="connsiteX46" fmla="*/ 21908 w 27622"/>
                          <a:gd name="connsiteY46" fmla="*/ 26670 h 42862"/>
                          <a:gd name="connsiteX47" fmla="*/ 21908 w 27622"/>
                          <a:gd name="connsiteY47" fmla="*/ 26670 h 42862"/>
                          <a:gd name="connsiteX48" fmla="*/ 21908 w 27622"/>
                          <a:gd name="connsiteY48" fmla="*/ 26670 h 42862"/>
                          <a:gd name="connsiteX49" fmla="*/ 21908 w 27622"/>
                          <a:gd name="connsiteY49" fmla="*/ 26670 h 42862"/>
                          <a:gd name="connsiteX50" fmla="*/ 21908 w 27622"/>
                          <a:gd name="connsiteY50" fmla="*/ 26670 h 42862"/>
                          <a:gd name="connsiteX51" fmla="*/ 21908 w 27622"/>
                          <a:gd name="connsiteY51" fmla="*/ 26670 h 42862"/>
                          <a:gd name="connsiteX52" fmla="*/ 21908 w 27622"/>
                          <a:gd name="connsiteY52" fmla="*/ 26670 h 42862"/>
                          <a:gd name="connsiteX53" fmla="*/ 21908 w 27622"/>
                          <a:gd name="connsiteY53" fmla="*/ 26670 h 42862"/>
                          <a:gd name="connsiteX54" fmla="*/ 21908 w 27622"/>
                          <a:gd name="connsiteY54" fmla="*/ 26670 h 42862"/>
                          <a:gd name="connsiteX55" fmla="*/ 21908 w 27622"/>
                          <a:gd name="connsiteY55" fmla="*/ 26670 h 42862"/>
                          <a:gd name="connsiteX56" fmla="*/ 21908 w 27622"/>
                          <a:gd name="connsiteY56" fmla="*/ 26670 h 42862"/>
                          <a:gd name="connsiteX57" fmla="*/ 21908 w 27622"/>
                          <a:gd name="connsiteY57" fmla="*/ 26670 h 42862"/>
                          <a:gd name="connsiteX58" fmla="*/ 21908 w 27622"/>
                          <a:gd name="connsiteY58" fmla="*/ 26670 h 42862"/>
                          <a:gd name="connsiteX59" fmla="*/ 21908 w 27622"/>
                          <a:gd name="connsiteY59" fmla="*/ 26670 h 42862"/>
                          <a:gd name="connsiteX60" fmla="*/ 21908 w 27622"/>
                          <a:gd name="connsiteY60" fmla="*/ 26670 h 42862"/>
                          <a:gd name="connsiteX61" fmla="*/ 21908 w 27622"/>
                          <a:gd name="connsiteY61" fmla="*/ 26670 h 42862"/>
                          <a:gd name="connsiteX62" fmla="*/ 21908 w 27622"/>
                          <a:gd name="connsiteY62" fmla="*/ 26670 h 42862"/>
                          <a:gd name="connsiteX63" fmla="*/ 21908 w 27622"/>
                          <a:gd name="connsiteY63" fmla="*/ 26670 h 42862"/>
                          <a:gd name="connsiteX64" fmla="*/ 21908 w 27622"/>
                          <a:gd name="connsiteY64" fmla="*/ 26670 h 42862"/>
                          <a:gd name="connsiteX65" fmla="*/ 21908 w 27622"/>
                          <a:gd name="connsiteY65" fmla="*/ 26670 h 42862"/>
                          <a:gd name="connsiteX66" fmla="*/ 21908 w 27622"/>
                          <a:gd name="connsiteY66" fmla="*/ 27622 h 42862"/>
                          <a:gd name="connsiteX67" fmla="*/ 20003 w 27622"/>
                          <a:gd name="connsiteY67" fmla="*/ 23813 h 42862"/>
                          <a:gd name="connsiteX68" fmla="*/ 19050 w 27622"/>
                          <a:gd name="connsiteY68" fmla="*/ 22860 h 42862"/>
                          <a:gd name="connsiteX69" fmla="*/ 18097 w 27622"/>
                          <a:gd name="connsiteY69" fmla="*/ 21908 h 42862"/>
                          <a:gd name="connsiteX70" fmla="*/ 17145 w 27622"/>
                          <a:gd name="connsiteY70" fmla="*/ 20955 h 42862"/>
                          <a:gd name="connsiteX71" fmla="*/ 16192 w 27622"/>
                          <a:gd name="connsiteY71" fmla="*/ 20002 h 42862"/>
                          <a:gd name="connsiteX72" fmla="*/ 16192 w 27622"/>
                          <a:gd name="connsiteY72" fmla="*/ 20002 h 42862"/>
                          <a:gd name="connsiteX73" fmla="*/ 16192 w 27622"/>
                          <a:gd name="connsiteY73" fmla="*/ 20002 h 42862"/>
                          <a:gd name="connsiteX74" fmla="*/ 16192 w 27622"/>
                          <a:gd name="connsiteY74" fmla="*/ 20002 h 42862"/>
                          <a:gd name="connsiteX75" fmla="*/ 16192 w 27622"/>
                          <a:gd name="connsiteY75" fmla="*/ 20002 h 42862"/>
                          <a:gd name="connsiteX76" fmla="*/ 16192 w 27622"/>
                          <a:gd name="connsiteY76" fmla="*/ 20002 h 42862"/>
                          <a:gd name="connsiteX77" fmla="*/ 16192 w 27622"/>
                          <a:gd name="connsiteY77" fmla="*/ 20002 h 42862"/>
                          <a:gd name="connsiteX78" fmla="*/ 16192 w 27622"/>
                          <a:gd name="connsiteY78" fmla="*/ 20002 h 42862"/>
                          <a:gd name="connsiteX79" fmla="*/ 16192 w 27622"/>
                          <a:gd name="connsiteY79" fmla="*/ 20002 h 42862"/>
                          <a:gd name="connsiteX80" fmla="*/ 16192 w 27622"/>
                          <a:gd name="connsiteY80" fmla="*/ 20002 h 42862"/>
                          <a:gd name="connsiteX81" fmla="*/ 16192 w 27622"/>
                          <a:gd name="connsiteY81" fmla="*/ 20002 h 42862"/>
                          <a:gd name="connsiteX82" fmla="*/ 16192 w 27622"/>
                          <a:gd name="connsiteY82" fmla="*/ 20002 h 42862"/>
                          <a:gd name="connsiteX83" fmla="*/ 16192 w 27622"/>
                          <a:gd name="connsiteY83" fmla="*/ 20002 h 42862"/>
                          <a:gd name="connsiteX84" fmla="*/ 16192 w 27622"/>
                          <a:gd name="connsiteY84" fmla="*/ 20002 h 42862"/>
                          <a:gd name="connsiteX85" fmla="*/ 16192 w 27622"/>
                          <a:gd name="connsiteY85" fmla="*/ 19050 h 42862"/>
                          <a:gd name="connsiteX86" fmla="*/ 16192 w 27622"/>
                          <a:gd name="connsiteY86" fmla="*/ 19050 h 42862"/>
                          <a:gd name="connsiteX87" fmla="*/ 16192 w 27622"/>
                          <a:gd name="connsiteY87" fmla="*/ 18097 h 42862"/>
                          <a:gd name="connsiteX88" fmla="*/ 15240 w 27622"/>
                          <a:gd name="connsiteY88" fmla="*/ 16192 h 42862"/>
                          <a:gd name="connsiteX89" fmla="*/ 14288 w 27622"/>
                          <a:gd name="connsiteY89" fmla="*/ 12383 h 42862"/>
                          <a:gd name="connsiteX90" fmla="*/ 12383 w 27622"/>
                          <a:gd name="connsiteY90" fmla="*/ 9525 h 42862"/>
                          <a:gd name="connsiteX91" fmla="*/ 11430 w 27622"/>
                          <a:gd name="connsiteY91" fmla="*/ 7620 h 42862"/>
                          <a:gd name="connsiteX92" fmla="*/ 11430 w 27622"/>
                          <a:gd name="connsiteY92" fmla="*/ 6667 h 42862"/>
                          <a:gd name="connsiteX93" fmla="*/ 11430 w 27622"/>
                          <a:gd name="connsiteY93" fmla="*/ 5715 h 42862"/>
                          <a:gd name="connsiteX94" fmla="*/ 10478 w 27622"/>
                          <a:gd name="connsiteY94" fmla="*/ 3810 h 42862"/>
                          <a:gd name="connsiteX95" fmla="*/ 10478 w 27622"/>
                          <a:gd name="connsiteY95" fmla="*/ 2858 h 42862"/>
                          <a:gd name="connsiteX96" fmla="*/ 10478 w 27622"/>
                          <a:gd name="connsiteY96" fmla="*/ 1905 h 42862"/>
                          <a:gd name="connsiteX97" fmla="*/ 9525 w 27622"/>
                          <a:gd name="connsiteY97" fmla="*/ 0 h 42862"/>
                          <a:gd name="connsiteX98" fmla="*/ 9525 w 27622"/>
                          <a:gd name="connsiteY98" fmla="*/ 0 h 42862"/>
                          <a:gd name="connsiteX99" fmla="*/ 9525 w 27622"/>
                          <a:gd name="connsiteY99" fmla="*/ 0 h 42862"/>
                          <a:gd name="connsiteX100" fmla="*/ 9525 w 27622"/>
                          <a:gd name="connsiteY100" fmla="*/ 0 h 42862"/>
                          <a:gd name="connsiteX101" fmla="*/ 9525 w 27622"/>
                          <a:gd name="connsiteY101" fmla="*/ 0 h 42862"/>
                          <a:gd name="connsiteX102" fmla="*/ 9525 w 27622"/>
                          <a:gd name="connsiteY102" fmla="*/ 0 h 42862"/>
                          <a:gd name="connsiteX103" fmla="*/ 9525 w 27622"/>
                          <a:gd name="connsiteY103" fmla="*/ 0 h 42862"/>
                          <a:gd name="connsiteX104" fmla="*/ 9525 w 27622"/>
                          <a:gd name="connsiteY104" fmla="*/ 0 h 42862"/>
                          <a:gd name="connsiteX105" fmla="*/ 9525 w 27622"/>
                          <a:gd name="connsiteY105" fmla="*/ 0 h 42862"/>
                          <a:gd name="connsiteX106" fmla="*/ 8572 w 27622"/>
                          <a:gd name="connsiteY106" fmla="*/ 952 h 42862"/>
                          <a:gd name="connsiteX107" fmla="*/ 0 w 27622"/>
                          <a:gd name="connsiteY107" fmla="*/ 12383 h 42862"/>
                          <a:gd name="connsiteX108" fmla="*/ 0 w 27622"/>
                          <a:gd name="connsiteY108" fmla="*/ 12383 h 42862"/>
                          <a:gd name="connsiteX109" fmla="*/ 0 w 27622"/>
                          <a:gd name="connsiteY109" fmla="*/ 12383 h 42862"/>
                          <a:gd name="connsiteX110" fmla="*/ 0 w 27622"/>
                          <a:gd name="connsiteY110" fmla="*/ 12383 h 42862"/>
                          <a:gd name="connsiteX111" fmla="*/ 0 w 27622"/>
                          <a:gd name="connsiteY111" fmla="*/ 12383 h 42862"/>
                          <a:gd name="connsiteX112" fmla="*/ 0 w 27622"/>
                          <a:gd name="connsiteY112" fmla="*/ 12383 h 42862"/>
                          <a:gd name="connsiteX113" fmla="*/ 0 w 27622"/>
                          <a:gd name="connsiteY113" fmla="*/ 12383 h 42862"/>
                          <a:gd name="connsiteX114" fmla="*/ 0 w 27622"/>
                          <a:gd name="connsiteY114" fmla="*/ 12383 h 42862"/>
                          <a:gd name="connsiteX115" fmla="*/ 0 w 27622"/>
                          <a:gd name="connsiteY115" fmla="*/ 12383 h 42862"/>
                          <a:gd name="connsiteX116" fmla="*/ 0 w 27622"/>
                          <a:gd name="connsiteY116" fmla="*/ 12383 h 42862"/>
                          <a:gd name="connsiteX117" fmla="*/ 0 w 27622"/>
                          <a:gd name="connsiteY117" fmla="*/ 12383 h 42862"/>
                          <a:gd name="connsiteX118" fmla="*/ 0 w 27622"/>
                          <a:gd name="connsiteY118" fmla="*/ 12383 h 42862"/>
                          <a:gd name="connsiteX119" fmla="*/ 0 w 27622"/>
                          <a:gd name="connsiteY119" fmla="*/ 12383 h 42862"/>
                          <a:gd name="connsiteX120" fmla="*/ 0 w 27622"/>
                          <a:gd name="connsiteY120" fmla="*/ 12383 h 42862"/>
                          <a:gd name="connsiteX121" fmla="*/ 0 w 27622"/>
                          <a:gd name="connsiteY121" fmla="*/ 12383 h 42862"/>
                          <a:gd name="connsiteX122" fmla="*/ 0 w 27622"/>
                          <a:gd name="connsiteY122" fmla="*/ 12383 h 42862"/>
                          <a:gd name="connsiteX123" fmla="*/ 0 w 27622"/>
                          <a:gd name="connsiteY123" fmla="*/ 12383 h 42862"/>
                          <a:gd name="connsiteX124" fmla="*/ 0 w 27622"/>
                          <a:gd name="connsiteY124" fmla="*/ 12383 h 42862"/>
                          <a:gd name="connsiteX125" fmla="*/ 0 w 27622"/>
                          <a:gd name="connsiteY125" fmla="*/ 12383 h 42862"/>
                          <a:gd name="connsiteX126" fmla="*/ 953 w 27622"/>
                          <a:gd name="connsiteY126" fmla="*/ 12383 h 42862"/>
                          <a:gd name="connsiteX127" fmla="*/ 1905 w 27622"/>
                          <a:gd name="connsiteY127" fmla="*/ 12383 h 42862"/>
                          <a:gd name="connsiteX128" fmla="*/ 3810 w 27622"/>
                          <a:gd name="connsiteY128" fmla="*/ 12383 h 42862"/>
                          <a:gd name="connsiteX129" fmla="*/ 4763 w 27622"/>
                          <a:gd name="connsiteY129" fmla="*/ 12383 h 42862"/>
                          <a:gd name="connsiteX130" fmla="*/ 4763 w 27622"/>
                          <a:gd name="connsiteY130" fmla="*/ 12383 h 42862"/>
                          <a:gd name="connsiteX131" fmla="*/ 6667 w 27622"/>
                          <a:gd name="connsiteY131" fmla="*/ 13335 h 42862"/>
                          <a:gd name="connsiteX132" fmla="*/ 6667 w 27622"/>
                          <a:gd name="connsiteY132" fmla="*/ 13335 h 42862"/>
                          <a:gd name="connsiteX133" fmla="*/ 7620 w 27622"/>
                          <a:gd name="connsiteY133" fmla="*/ 15240 h 42862"/>
                          <a:gd name="connsiteX134" fmla="*/ 8572 w 27622"/>
                          <a:gd name="connsiteY134" fmla="*/ 17145 h 42862"/>
                          <a:gd name="connsiteX135" fmla="*/ 9525 w 27622"/>
                          <a:gd name="connsiteY135" fmla="*/ 18097 h 42862"/>
                          <a:gd name="connsiteX136" fmla="*/ 10478 w 27622"/>
                          <a:gd name="connsiteY136" fmla="*/ 20002 h 42862"/>
                          <a:gd name="connsiteX137" fmla="*/ 11430 w 27622"/>
                          <a:gd name="connsiteY137" fmla="*/ 21908 h 42862"/>
                          <a:gd name="connsiteX138" fmla="*/ 11430 w 27622"/>
                          <a:gd name="connsiteY138" fmla="*/ 22860 h 42862"/>
                          <a:gd name="connsiteX139" fmla="*/ 11430 w 27622"/>
                          <a:gd name="connsiteY139" fmla="*/ 23813 h 42862"/>
                          <a:gd name="connsiteX140" fmla="*/ 11430 w 27622"/>
                          <a:gd name="connsiteY140" fmla="*/ 24765 h 42862"/>
                          <a:gd name="connsiteX141" fmla="*/ 11430 w 27622"/>
                          <a:gd name="connsiteY141" fmla="*/ 24765 h 42862"/>
                          <a:gd name="connsiteX142" fmla="*/ 11430 w 27622"/>
                          <a:gd name="connsiteY142" fmla="*/ 24765 h 42862"/>
                          <a:gd name="connsiteX143" fmla="*/ 11430 w 27622"/>
                          <a:gd name="connsiteY143" fmla="*/ 24765 h 42862"/>
                          <a:gd name="connsiteX144" fmla="*/ 11430 w 27622"/>
                          <a:gd name="connsiteY144" fmla="*/ 24765 h 42862"/>
                          <a:gd name="connsiteX145" fmla="*/ 11430 w 27622"/>
                          <a:gd name="connsiteY145" fmla="*/ 24765 h 42862"/>
                          <a:gd name="connsiteX146" fmla="*/ 11430 w 27622"/>
                          <a:gd name="connsiteY146" fmla="*/ 24765 h 42862"/>
                          <a:gd name="connsiteX147" fmla="*/ 11430 w 27622"/>
                          <a:gd name="connsiteY147" fmla="*/ 24765 h 42862"/>
                          <a:gd name="connsiteX148" fmla="*/ 11430 w 27622"/>
                          <a:gd name="connsiteY148" fmla="*/ 24765 h 42862"/>
                          <a:gd name="connsiteX149" fmla="*/ 11430 w 27622"/>
                          <a:gd name="connsiteY149" fmla="*/ 24765 h 42862"/>
                          <a:gd name="connsiteX150" fmla="*/ 11430 w 27622"/>
                          <a:gd name="connsiteY150" fmla="*/ 24765 h 42862"/>
                          <a:gd name="connsiteX151" fmla="*/ 11430 w 27622"/>
                          <a:gd name="connsiteY151" fmla="*/ 24765 h 42862"/>
                          <a:gd name="connsiteX152" fmla="*/ 11430 w 27622"/>
                          <a:gd name="connsiteY152" fmla="*/ 24765 h 42862"/>
                          <a:gd name="connsiteX153" fmla="*/ 11430 w 27622"/>
                          <a:gd name="connsiteY153" fmla="*/ 24765 h 42862"/>
                          <a:gd name="connsiteX154" fmla="*/ 11430 w 27622"/>
                          <a:gd name="connsiteY154" fmla="*/ 24765 h 42862"/>
                          <a:gd name="connsiteX155" fmla="*/ 11430 w 27622"/>
                          <a:gd name="connsiteY155" fmla="*/ 24765 h 42862"/>
                          <a:gd name="connsiteX156" fmla="*/ 11430 w 27622"/>
                          <a:gd name="connsiteY156" fmla="*/ 24765 h 42862"/>
                          <a:gd name="connsiteX157" fmla="*/ 11430 w 27622"/>
                          <a:gd name="connsiteY157" fmla="*/ 24765 h 42862"/>
                          <a:gd name="connsiteX158" fmla="*/ 11430 w 27622"/>
                          <a:gd name="connsiteY158" fmla="*/ 24765 h 42862"/>
                          <a:gd name="connsiteX159" fmla="*/ 11430 w 27622"/>
                          <a:gd name="connsiteY159" fmla="*/ 24765 h 42862"/>
                          <a:gd name="connsiteX160" fmla="*/ 11430 w 27622"/>
                          <a:gd name="connsiteY160" fmla="*/ 24765 h 42862"/>
                          <a:gd name="connsiteX161" fmla="*/ 11430 w 27622"/>
                          <a:gd name="connsiteY161" fmla="*/ 24765 h 42862"/>
                          <a:gd name="connsiteX162" fmla="*/ 11430 w 27622"/>
                          <a:gd name="connsiteY162" fmla="*/ 24765 h 42862"/>
                          <a:gd name="connsiteX163" fmla="*/ 11430 w 27622"/>
                          <a:gd name="connsiteY163" fmla="*/ 24765 h 42862"/>
                          <a:gd name="connsiteX164" fmla="*/ 11430 w 27622"/>
                          <a:gd name="connsiteY164" fmla="*/ 24765 h 42862"/>
                          <a:gd name="connsiteX165" fmla="*/ 11430 w 27622"/>
                          <a:gd name="connsiteY165" fmla="*/ 24765 h 42862"/>
                          <a:gd name="connsiteX166" fmla="*/ 11430 w 27622"/>
                          <a:gd name="connsiteY166" fmla="*/ 24765 h 42862"/>
                          <a:gd name="connsiteX167" fmla="*/ 11430 w 27622"/>
                          <a:gd name="connsiteY167" fmla="*/ 24765 h 42862"/>
                          <a:gd name="connsiteX168" fmla="*/ 11430 w 27622"/>
                          <a:gd name="connsiteY168" fmla="*/ 24765 h 42862"/>
                          <a:gd name="connsiteX169" fmla="*/ 11430 w 27622"/>
                          <a:gd name="connsiteY169" fmla="*/ 24765 h 42862"/>
                          <a:gd name="connsiteX170" fmla="*/ 11430 w 27622"/>
                          <a:gd name="connsiteY170" fmla="*/ 24765 h 42862"/>
                          <a:gd name="connsiteX171" fmla="*/ 11430 w 27622"/>
                          <a:gd name="connsiteY171" fmla="*/ 24765 h 42862"/>
                          <a:gd name="connsiteX172" fmla="*/ 11430 w 27622"/>
                          <a:gd name="connsiteY172" fmla="*/ 24765 h 42862"/>
                          <a:gd name="connsiteX173" fmla="*/ 11430 w 27622"/>
                          <a:gd name="connsiteY173" fmla="*/ 24765 h 42862"/>
                          <a:gd name="connsiteX174" fmla="*/ 11430 w 27622"/>
                          <a:gd name="connsiteY174" fmla="*/ 24765 h 42862"/>
                          <a:gd name="connsiteX175" fmla="*/ 11430 w 27622"/>
                          <a:gd name="connsiteY175" fmla="*/ 24765 h 42862"/>
                          <a:gd name="connsiteX176" fmla="*/ 11430 w 27622"/>
                          <a:gd name="connsiteY176" fmla="*/ 24765 h 42862"/>
                          <a:gd name="connsiteX177" fmla="*/ 11430 w 27622"/>
                          <a:gd name="connsiteY177" fmla="*/ 24765 h 42862"/>
                          <a:gd name="connsiteX178" fmla="*/ 11430 w 27622"/>
                          <a:gd name="connsiteY178" fmla="*/ 24765 h 42862"/>
                          <a:gd name="connsiteX179" fmla="*/ 11430 w 27622"/>
                          <a:gd name="connsiteY179" fmla="*/ 24765 h 42862"/>
                          <a:gd name="connsiteX180" fmla="*/ 11430 w 27622"/>
                          <a:gd name="connsiteY180" fmla="*/ 24765 h 42862"/>
                          <a:gd name="connsiteX181" fmla="*/ 11430 w 27622"/>
                          <a:gd name="connsiteY181" fmla="*/ 24765 h 42862"/>
                          <a:gd name="connsiteX182" fmla="*/ 11430 w 27622"/>
                          <a:gd name="connsiteY182" fmla="*/ 24765 h 42862"/>
                          <a:gd name="connsiteX183" fmla="*/ 11430 w 27622"/>
                          <a:gd name="connsiteY183" fmla="*/ 24765 h 42862"/>
                          <a:gd name="connsiteX184" fmla="*/ 11430 w 27622"/>
                          <a:gd name="connsiteY184" fmla="*/ 24765 h 42862"/>
                          <a:gd name="connsiteX185" fmla="*/ 11430 w 27622"/>
                          <a:gd name="connsiteY185" fmla="*/ 24765 h 42862"/>
                          <a:gd name="connsiteX186" fmla="*/ 11430 w 27622"/>
                          <a:gd name="connsiteY186" fmla="*/ 24765 h 42862"/>
                          <a:gd name="connsiteX187" fmla="*/ 11430 w 27622"/>
                          <a:gd name="connsiteY187" fmla="*/ 25717 h 42862"/>
                          <a:gd name="connsiteX188" fmla="*/ 11430 w 27622"/>
                          <a:gd name="connsiteY188" fmla="*/ 25717 h 42862"/>
                          <a:gd name="connsiteX189" fmla="*/ 11430 w 27622"/>
                          <a:gd name="connsiteY189" fmla="*/ 25717 h 42862"/>
                          <a:gd name="connsiteX190" fmla="*/ 11430 w 27622"/>
                          <a:gd name="connsiteY190" fmla="*/ 25717 h 42862"/>
                          <a:gd name="connsiteX191" fmla="*/ 11430 w 27622"/>
                          <a:gd name="connsiteY191" fmla="*/ 25717 h 42862"/>
                          <a:gd name="connsiteX192" fmla="*/ 11430 w 27622"/>
                          <a:gd name="connsiteY192" fmla="*/ 26670 h 42862"/>
                          <a:gd name="connsiteX193" fmla="*/ 11430 w 27622"/>
                          <a:gd name="connsiteY193" fmla="*/ 26670 h 42862"/>
                          <a:gd name="connsiteX194" fmla="*/ 11430 w 27622"/>
                          <a:gd name="connsiteY194" fmla="*/ 26670 h 42862"/>
                          <a:gd name="connsiteX195" fmla="*/ 11430 w 27622"/>
                          <a:gd name="connsiteY195" fmla="*/ 26670 h 42862"/>
                          <a:gd name="connsiteX196" fmla="*/ 11430 w 27622"/>
                          <a:gd name="connsiteY196" fmla="*/ 26670 h 42862"/>
                          <a:gd name="connsiteX197" fmla="*/ 11430 w 27622"/>
                          <a:gd name="connsiteY197" fmla="*/ 26670 h 42862"/>
                          <a:gd name="connsiteX198" fmla="*/ 11430 w 27622"/>
                          <a:gd name="connsiteY198" fmla="*/ 26670 h 42862"/>
                          <a:gd name="connsiteX199" fmla="*/ 11430 w 27622"/>
                          <a:gd name="connsiteY199" fmla="*/ 27622 h 42862"/>
                          <a:gd name="connsiteX200" fmla="*/ 11430 w 27622"/>
                          <a:gd name="connsiteY200" fmla="*/ 27622 h 42862"/>
                          <a:gd name="connsiteX201" fmla="*/ 11430 w 27622"/>
                          <a:gd name="connsiteY201" fmla="*/ 27622 h 42862"/>
                          <a:gd name="connsiteX202" fmla="*/ 11430 w 27622"/>
                          <a:gd name="connsiteY202" fmla="*/ 28575 h 42862"/>
                          <a:gd name="connsiteX203" fmla="*/ 11430 w 27622"/>
                          <a:gd name="connsiteY203" fmla="*/ 29527 h 42862"/>
                          <a:gd name="connsiteX204" fmla="*/ 23813 w 27622"/>
                          <a:gd name="connsiteY204" fmla="*/ 36195 h 42862"/>
                          <a:gd name="connsiteX205" fmla="*/ 23813 w 27622"/>
                          <a:gd name="connsiteY205" fmla="*/ 37147 h 42862"/>
                          <a:gd name="connsiteX206" fmla="*/ 24765 w 27622"/>
                          <a:gd name="connsiteY206" fmla="*/ 39052 h 42862"/>
                          <a:gd name="connsiteX207" fmla="*/ 27622 w 27622"/>
                          <a:gd name="connsiteY207" fmla="*/ 42863 h 42862"/>
                          <a:gd name="connsiteX208" fmla="*/ 26670 w 27622"/>
                          <a:gd name="connsiteY208" fmla="*/ 40958 h 42862"/>
                          <a:gd name="connsiteX209" fmla="*/ 25717 w 27622"/>
                          <a:gd name="connsiteY209" fmla="*/ 39052 h 42862"/>
                          <a:gd name="connsiteX210" fmla="*/ 23813 w 27622"/>
                          <a:gd name="connsiteY210" fmla="*/ 36195 h 42862"/>
                          <a:gd name="connsiteX211" fmla="*/ 23813 w 27622"/>
                          <a:gd name="connsiteY211" fmla="*/ 36195 h 42862"/>
                          <a:gd name="connsiteX212" fmla="*/ 23813 w 27622"/>
                          <a:gd name="connsiteY212" fmla="*/ 36195 h 42862"/>
                          <a:gd name="connsiteX213" fmla="*/ 23813 w 27622"/>
                          <a:gd name="connsiteY213" fmla="*/ 36195 h 42862"/>
                          <a:gd name="connsiteX214" fmla="*/ 23813 w 27622"/>
                          <a:gd name="connsiteY214" fmla="*/ 36195 h 42862"/>
                          <a:gd name="connsiteX215" fmla="*/ 23813 w 27622"/>
                          <a:gd name="connsiteY215" fmla="*/ 36195 h 42862"/>
                          <a:gd name="connsiteX216" fmla="*/ 23813 w 27622"/>
                          <a:gd name="connsiteY216" fmla="*/ 36195 h 42862"/>
                          <a:gd name="connsiteX217" fmla="*/ 23813 w 27622"/>
                          <a:gd name="connsiteY217" fmla="*/ 36195 h 42862"/>
                          <a:gd name="connsiteX218" fmla="*/ 23813 w 27622"/>
                          <a:gd name="connsiteY218" fmla="*/ 36195 h 42862"/>
                          <a:gd name="connsiteX219" fmla="*/ 18097 w 27622"/>
                          <a:gd name="connsiteY219" fmla="*/ 15240 h 42862"/>
                          <a:gd name="connsiteX220" fmla="*/ 18097 w 27622"/>
                          <a:gd name="connsiteY220" fmla="*/ 15240 h 42862"/>
                          <a:gd name="connsiteX221" fmla="*/ 18097 w 27622"/>
                          <a:gd name="connsiteY221" fmla="*/ 15240 h 42862"/>
                          <a:gd name="connsiteX222" fmla="*/ 18097 w 27622"/>
                          <a:gd name="connsiteY222" fmla="*/ 15240 h 42862"/>
                          <a:gd name="connsiteX223" fmla="*/ 18097 w 27622"/>
                          <a:gd name="connsiteY223" fmla="*/ 15240 h 42862"/>
                          <a:gd name="connsiteX224" fmla="*/ 18097 w 27622"/>
                          <a:gd name="connsiteY224" fmla="*/ 15240 h 42862"/>
                          <a:gd name="connsiteX225" fmla="*/ 18097 w 27622"/>
                          <a:gd name="connsiteY225" fmla="*/ 15240 h 42862"/>
                          <a:gd name="connsiteX226" fmla="*/ 18097 w 27622"/>
                          <a:gd name="connsiteY226" fmla="*/ 15240 h 42862"/>
                          <a:gd name="connsiteX227" fmla="*/ 18097 w 27622"/>
                          <a:gd name="connsiteY227" fmla="*/ 15240 h 42862"/>
                          <a:gd name="connsiteX228" fmla="*/ 18097 w 27622"/>
                          <a:gd name="connsiteY228" fmla="*/ 15240 h 42862"/>
                          <a:gd name="connsiteX229" fmla="*/ 18097 w 27622"/>
                          <a:gd name="connsiteY229" fmla="*/ 15240 h 42862"/>
                          <a:gd name="connsiteX230" fmla="*/ 18097 w 27622"/>
                          <a:gd name="connsiteY230" fmla="*/ 15240 h 42862"/>
                          <a:gd name="connsiteX231" fmla="*/ 18097 w 27622"/>
                          <a:gd name="connsiteY231" fmla="*/ 15240 h 42862"/>
                          <a:gd name="connsiteX232" fmla="*/ 19050 w 27622"/>
                          <a:gd name="connsiteY232" fmla="*/ 16192 h 42862"/>
                          <a:gd name="connsiteX233" fmla="*/ 19050 w 27622"/>
                          <a:gd name="connsiteY233" fmla="*/ 16192 h 42862"/>
                          <a:gd name="connsiteX234" fmla="*/ 19050 w 27622"/>
                          <a:gd name="connsiteY234" fmla="*/ 17145 h 42862"/>
                          <a:gd name="connsiteX235" fmla="*/ 19050 w 27622"/>
                          <a:gd name="connsiteY235" fmla="*/ 18097 h 42862"/>
                          <a:gd name="connsiteX236" fmla="*/ 19050 w 27622"/>
                          <a:gd name="connsiteY236" fmla="*/ 19050 h 42862"/>
                          <a:gd name="connsiteX237" fmla="*/ 19050 w 27622"/>
                          <a:gd name="connsiteY237" fmla="*/ 19050 h 42862"/>
                          <a:gd name="connsiteX238" fmla="*/ 19050 w 27622"/>
                          <a:gd name="connsiteY238" fmla="*/ 19050 h 42862"/>
                          <a:gd name="connsiteX239" fmla="*/ 19050 w 27622"/>
                          <a:gd name="connsiteY239" fmla="*/ 19050 h 42862"/>
                          <a:gd name="connsiteX240" fmla="*/ 19050 w 27622"/>
                          <a:gd name="connsiteY240" fmla="*/ 19050 h 42862"/>
                          <a:gd name="connsiteX241" fmla="*/ 19050 w 27622"/>
                          <a:gd name="connsiteY241" fmla="*/ 19050 h 42862"/>
                          <a:gd name="connsiteX242" fmla="*/ 19050 w 27622"/>
                          <a:gd name="connsiteY242" fmla="*/ 19050 h 42862"/>
                          <a:gd name="connsiteX243" fmla="*/ 19050 w 27622"/>
                          <a:gd name="connsiteY243" fmla="*/ 19050 h 42862"/>
                          <a:gd name="connsiteX244" fmla="*/ 19050 w 27622"/>
                          <a:gd name="connsiteY244" fmla="*/ 19050 h 42862"/>
                          <a:gd name="connsiteX245" fmla="*/ 19050 w 27622"/>
                          <a:gd name="connsiteY245" fmla="*/ 19050 h 42862"/>
                          <a:gd name="connsiteX246" fmla="*/ 19050 w 27622"/>
                          <a:gd name="connsiteY246" fmla="*/ 19050 h 42862"/>
                          <a:gd name="connsiteX247" fmla="*/ 19050 w 27622"/>
                          <a:gd name="connsiteY247" fmla="*/ 19050 h 42862"/>
                          <a:gd name="connsiteX248" fmla="*/ 19050 w 27622"/>
                          <a:gd name="connsiteY248" fmla="*/ 19050 h 42862"/>
                          <a:gd name="connsiteX249" fmla="*/ 19050 w 27622"/>
                          <a:gd name="connsiteY249" fmla="*/ 19050 h 42862"/>
                          <a:gd name="connsiteX250" fmla="*/ 19050 w 27622"/>
                          <a:gd name="connsiteY250" fmla="*/ 19050 h 42862"/>
                          <a:gd name="connsiteX251" fmla="*/ 19050 w 27622"/>
                          <a:gd name="connsiteY251" fmla="*/ 19050 h 42862"/>
                          <a:gd name="connsiteX252" fmla="*/ 19050 w 27622"/>
                          <a:gd name="connsiteY252" fmla="*/ 19050 h 42862"/>
                          <a:gd name="connsiteX253" fmla="*/ 19050 w 27622"/>
                          <a:gd name="connsiteY253" fmla="*/ 18097 h 42862"/>
                          <a:gd name="connsiteX254" fmla="*/ 19050 w 27622"/>
                          <a:gd name="connsiteY254" fmla="*/ 17145 h 42862"/>
                          <a:gd name="connsiteX255" fmla="*/ 19050 w 27622"/>
                          <a:gd name="connsiteY255" fmla="*/ 17145 h 42862"/>
                          <a:gd name="connsiteX256" fmla="*/ 19050 w 27622"/>
                          <a:gd name="connsiteY256" fmla="*/ 17145 h 42862"/>
                          <a:gd name="connsiteX257" fmla="*/ 19050 w 27622"/>
                          <a:gd name="connsiteY257" fmla="*/ 16192 h 42862"/>
                          <a:gd name="connsiteX258" fmla="*/ 18097 w 27622"/>
                          <a:gd name="connsiteY258" fmla="*/ 15240 h 42862"/>
                          <a:gd name="connsiteX259" fmla="*/ 18097 w 27622"/>
                          <a:gd name="connsiteY259" fmla="*/ 15240 h 42862"/>
                          <a:gd name="connsiteX260" fmla="*/ 18097 w 27622"/>
                          <a:gd name="connsiteY260" fmla="*/ 15240 h 42862"/>
                          <a:gd name="connsiteX261" fmla="*/ 18097 w 27622"/>
                          <a:gd name="connsiteY261" fmla="*/ 15240 h 42862"/>
                          <a:gd name="connsiteX262" fmla="*/ 18097 w 27622"/>
                          <a:gd name="connsiteY262" fmla="*/ 15240 h 42862"/>
                          <a:gd name="connsiteX263" fmla="*/ 18097 w 27622"/>
                          <a:gd name="connsiteY263" fmla="*/ 15240 h 428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</a:cxnLst>
                        <a:rect l="l" t="t" r="r" b="b"/>
                        <a:pathLst>
                          <a:path w="27622" h="42862">
                            <a:moveTo>
                              <a:pt x="23813" y="36195"/>
                            </a:moveTo>
                            <a:cubicBezTo>
                              <a:pt x="23813" y="36195"/>
                              <a:pt x="23813" y="36195"/>
                              <a:pt x="23813" y="36195"/>
                            </a:cubicBezTo>
                            <a:lnTo>
                              <a:pt x="23813" y="36195"/>
                            </a:lnTo>
                            <a:cubicBezTo>
                              <a:pt x="23813" y="36195"/>
                              <a:pt x="23813" y="36195"/>
                              <a:pt x="23813" y="36195"/>
                            </a:cubicBezTo>
                            <a:cubicBezTo>
                              <a:pt x="23813" y="36195"/>
                              <a:pt x="23813" y="36195"/>
                              <a:pt x="23813" y="36195"/>
                            </a:cubicBezTo>
                            <a:lnTo>
                              <a:pt x="23813" y="36195"/>
                            </a:lnTo>
                            <a:lnTo>
                              <a:pt x="23813" y="36195"/>
                            </a:lnTo>
                            <a:cubicBezTo>
                              <a:pt x="22860" y="36195"/>
                              <a:pt x="22860" y="36195"/>
                              <a:pt x="23813" y="36195"/>
                            </a:cubicBezTo>
                            <a:cubicBezTo>
                              <a:pt x="22860" y="35242"/>
                              <a:pt x="21908" y="34290"/>
                              <a:pt x="21908" y="34290"/>
                            </a:cubicBezTo>
                            <a:cubicBezTo>
                              <a:pt x="21908" y="34290"/>
                              <a:pt x="21908" y="34290"/>
                              <a:pt x="21908" y="34290"/>
                            </a:cubicBez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cubicBezTo>
                              <a:pt x="21908" y="34290"/>
                              <a:pt x="21908" y="34290"/>
                              <a:pt x="21908" y="34290"/>
                            </a:cubicBezTo>
                            <a:cubicBezTo>
                              <a:pt x="21908" y="34290"/>
                              <a:pt x="21908" y="34290"/>
                              <a:pt x="21908" y="34290"/>
                            </a:cubicBez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4290"/>
                            </a:lnTo>
                            <a:lnTo>
                              <a:pt x="21908" y="33338"/>
                            </a:lnTo>
                            <a:cubicBezTo>
                              <a:pt x="21908" y="32385"/>
                              <a:pt x="21908" y="32385"/>
                              <a:pt x="21908" y="31433"/>
                            </a:cubicBezTo>
                            <a:cubicBezTo>
                              <a:pt x="21908" y="30480"/>
                              <a:pt x="21908" y="30480"/>
                              <a:pt x="21908" y="29527"/>
                            </a:cubicBez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7622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cubicBezTo>
                              <a:pt x="21908" y="26670"/>
                              <a:pt x="21908" y="26670"/>
                              <a:pt x="21908" y="26670"/>
                            </a:cubicBezTo>
                            <a:cubicBezTo>
                              <a:pt x="21908" y="26670"/>
                              <a:pt x="21908" y="26670"/>
                              <a:pt x="21908" y="26670"/>
                            </a:cubicBezTo>
                            <a:cubicBezTo>
                              <a:pt x="21908" y="26670"/>
                              <a:pt x="21908" y="26670"/>
                              <a:pt x="21908" y="26670"/>
                            </a:cubicBezTo>
                            <a:cubicBezTo>
                              <a:pt x="21908" y="26670"/>
                              <a:pt x="21908" y="26670"/>
                              <a:pt x="21908" y="26670"/>
                            </a:cubicBez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lnTo>
                              <a:pt x="21908" y="26670"/>
                            </a:lnTo>
                            <a:cubicBezTo>
                              <a:pt x="21908" y="26670"/>
                              <a:pt x="21908" y="26670"/>
                              <a:pt x="21908" y="27622"/>
                            </a:cubicBezTo>
                            <a:cubicBezTo>
                              <a:pt x="20955" y="26670"/>
                              <a:pt x="20955" y="24765"/>
                              <a:pt x="20003" y="23813"/>
                            </a:cubicBezTo>
                            <a:cubicBezTo>
                              <a:pt x="20003" y="23813"/>
                              <a:pt x="20003" y="22860"/>
                              <a:pt x="19050" y="22860"/>
                            </a:cubicBezTo>
                            <a:cubicBezTo>
                              <a:pt x="19050" y="22860"/>
                              <a:pt x="19050" y="21908"/>
                              <a:pt x="18097" y="21908"/>
                            </a:cubicBezTo>
                            <a:cubicBezTo>
                              <a:pt x="18097" y="21908"/>
                              <a:pt x="18097" y="20955"/>
                              <a:pt x="17145" y="20955"/>
                            </a:cubicBezTo>
                            <a:cubicBezTo>
                              <a:pt x="17145" y="20955"/>
                              <a:pt x="17145" y="20002"/>
                              <a:pt x="16192" y="20002"/>
                            </a:cubicBez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cubicBezTo>
                              <a:pt x="16192" y="20002"/>
                              <a:pt x="16192" y="20002"/>
                              <a:pt x="16192" y="20002"/>
                            </a:cubicBez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lnTo>
                              <a:pt x="16192" y="20002"/>
                            </a:lnTo>
                            <a:cubicBezTo>
                              <a:pt x="16192" y="20002"/>
                              <a:pt x="16192" y="20002"/>
                              <a:pt x="16192" y="20002"/>
                            </a:cubicBezTo>
                            <a:cubicBezTo>
                              <a:pt x="16192" y="20002"/>
                              <a:pt x="16192" y="20002"/>
                              <a:pt x="16192" y="19050"/>
                            </a:cubicBezTo>
                            <a:cubicBezTo>
                              <a:pt x="16192" y="19050"/>
                              <a:pt x="16192" y="19050"/>
                              <a:pt x="16192" y="19050"/>
                            </a:cubicBezTo>
                            <a:cubicBezTo>
                              <a:pt x="16192" y="19050"/>
                              <a:pt x="16192" y="19050"/>
                              <a:pt x="16192" y="18097"/>
                            </a:cubicBezTo>
                            <a:cubicBezTo>
                              <a:pt x="16192" y="18097"/>
                              <a:pt x="16192" y="17145"/>
                              <a:pt x="15240" y="16192"/>
                            </a:cubicBezTo>
                            <a:cubicBezTo>
                              <a:pt x="15240" y="15240"/>
                              <a:pt x="14288" y="14288"/>
                              <a:pt x="14288" y="12383"/>
                            </a:cubicBezTo>
                            <a:lnTo>
                              <a:pt x="12383" y="9525"/>
                            </a:lnTo>
                            <a:lnTo>
                              <a:pt x="11430" y="7620"/>
                            </a:lnTo>
                            <a:lnTo>
                              <a:pt x="11430" y="6667"/>
                            </a:lnTo>
                            <a:lnTo>
                              <a:pt x="11430" y="5715"/>
                            </a:lnTo>
                            <a:lnTo>
                              <a:pt x="10478" y="3810"/>
                            </a:lnTo>
                            <a:lnTo>
                              <a:pt x="10478" y="2858"/>
                            </a:lnTo>
                            <a:lnTo>
                              <a:pt x="10478" y="1905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9525" y="0"/>
                            </a:lnTo>
                            <a:lnTo>
                              <a:pt x="8572" y="952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953" y="12383"/>
                            </a:lnTo>
                            <a:lnTo>
                              <a:pt x="1905" y="12383"/>
                            </a:lnTo>
                            <a:cubicBezTo>
                              <a:pt x="2858" y="12383"/>
                              <a:pt x="2858" y="12383"/>
                              <a:pt x="3810" y="12383"/>
                            </a:cubicBezTo>
                            <a:lnTo>
                              <a:pt x="4763" y="12383"/>
                            </a:lnTo>
                            <a:lnTo>
                              <a:pt x="4763" y="12383"/>
                            </a:lnTo>
                            <a:lnTo>
                              <a:pt x="6667" y="13335"/>
                            </a:lnTo>
                            <a:lnTo>
                              <a:pt x="6667" y="13335"/>
                            </a:lnTo>
                            <a:cubicBezTo>
                              <a:pt x="6667" y="14288"/>
                              <a:pt x="7620" y="14288"/>
                              <a:pt x="7620" y="15240"/>
                            </a:cubicBezTo>
                            <a:cubicBezTo>
                              <a:pt x="7620" y="16192"/>
                              <a:pt x="8572" y="16192"/>
                              <a:pt x="8572" y="17145"/>
                            </a:cubicBezTo>
                            <a:cubicBezTo>
                              <a:pt x="8572" y="17145"/>
                              <a:pt x="8572" y="18097"/>
                              <a:pt x="9525" y="18097"/>
                            </a:cubicBezTo>
                            <a:cubicBezTo>
                              <a:pt x="9525" y="18097"/>
                              <a:pt x="9525" y="19050"/>
                              <a:pt x="10478" y="20002"/>
                            </a:cubicBezTo>
                            <a:cubicBezTo>
                              <a:pt x="10478" y="20955"/>
                              <a:pt x="10478" y="20955"/>
                              <a:pt x="11430" y="21908"/>
                            </a:cubicBezTo>
                            <a:cubicBezTo>
                              <a:pt x="11430" y="21908"/>
                              <a:pt x="11430" y="22860"/>
                              <a:pt x="11430" y="22860"/>
                            </a:cubicBezTo>
                            <a:cubicBezTo>
                              <a:pt x="11430" y="22860"/>
                              <a:pt x="11430" y="22860"/>
                              <a:pt x="11430" y="23813"/>
                            </a:cubicBezTo>
                            <a:cubicBezTo>
                              <a:pt x="11430" y="23813"/>
                              <a:pt x="11430" y="23813"/>
                              <a:pt x="11430" y="24765"/>
                            </a:cubicBez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lnTo>
                              <a:pt x="11430" y="24765"/>
                            </a:lnTo>
                            <a:lnTo>
                              <a:pt x="11430" y="24765"/>
                            </a:ln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4765"/>
                            </a:cubicBezTo>
                            <a:cubicBezTo>
                              <a:pt x="11430" y="24765"/>
                              <a:pt x="11430" y="24765"/>
                              <a:pt x="11430" y="25717"/>
                            </a:cubicBezTo>
                            <a:cubicBezTo>
                              <a:pt x="11430" y="25717"/>
                              <a:pt x="11430" y="25717"/>
                              <a:pt x="11430" y="25717"/>
                            </a:cubicBezTo>
                            <a:cubicBezTo>
                              <a:pt x="11430" y="25717"/>
                              <a:pt x="11430" y="25717"/>
                              <a:pt x="11430" y="25717"/>
                            </a:cubicBezTo>
                            <a:lnTo>
                              <a:pt x="11430" y="25717"/>
                            </a:lnTo>
                            <a:lnTo>
                              <a:pt x="11430" y="25717"/>
                            </a:lnTo>
                            <a:cubicBezTo>
                              <a:pt x="11430" y="25717"/>
                              <a:pt x="11430" y="25717"/>
                              <a:pt x="11430" y="26670"/>
                            </a:cubicBezTo>
                            <a:lnTo>
                              <a:pt x="11430" y="26670"/>
                            </a:lnTo>
                            <a:lnTo>
                              <a:pt x="11430" y="26670"/>
                            </a:lnTo>
                            <a:lnTo>
                              <a:pt x="11430" y="26670"/>
                            </a:lnTo>
                            <a:lnTo>
                              <a:pt x="11430" y="26670"/>
                            </a:lnTo>
                            <a:lnTo>
                              <a:pt x="11430" y="26670"/>
                            </a:lnTo>
                            <a:lnTo>
                              <a:pt x="11430" y="26670"/>
                            </a:lnTo>
                            <a:cubicBezTo>
                              <a:pt x="11430" y="26670"/>
                              <a:pt x="11430" y="26670"/>
                              <a:pt x="11430" y="27622"/>
                            </a:cubicBezTo>
                            <a:lnTo>
                              <a:pt x="11430" y="27622"/>
                            </a:lnTo>
                            <a:lnTo>
                              <a:pt x="11430" y="27622"/>
                            </a:lnTo>
                            <a:cubicBezTo>
                              <a:pt x="11430" y="27622"/>
                              <a:pt x="11430" y="27622"/>
                              <a:pt x="11430" y="28575"/>
                            </a:cubicBezTo>
                            <a:cubicBezTo>
                              <a:pt x="11430" y="28575"/>
                              <a:pt x="11430" y="28575"/>
                              <a:pt x="11430" y="29527"/>
                            </a:cubicBezTo>
                            <a:lnTo>
                              <a:pt x="23813" y="36195"/>
                            </a:lnTo>
                            <a:lnTo>
                              <a:pt x="23813" y="37147"/>
                            </a:lnTo>
                            <a:cubicBezTo>
                              <a:pt x="23813" y="38100"/>
                              <a:pt x="24765" y="38100"/>
                              <a:pt x="24765" y="39052"/>
                            </a:cubicBezTo>
                            <a:cubicBezTo>
                              <a:pt x="25717" y="40005"/>
                              <a:pt x="26670" y="41910"/>
                              <a:pt x="27622" y="42863"/>
                            </a:cubicBezTo>
                            <a:cubicBezTo>
                              <a:pt x="27622" y="41910"/>
                              <a:pt x="26670" y="41910"/>
                              <a:pt x="26670" y="40958"/>
                            </a:cubicBezTo>
                            <a:cubicBezTo>
                              <a:pt x="26670" y="40005"/>
                              <a:pt x="25717" y="40005"/>
                              <a:pt x="25717" y="39052"/>
                            </a:cubicBezTo>
                            <a:cubicBezTo>
                              <a:pt x="24765" y="38100"/>
                              <a:pt x="24765" y="37147"/>
                              <a:pt x="23813" y="36195"/>
                            </a:cubicBezTo>
                            <a:cubicBezTo>
                              <a:pt x="23813" y="37147"/>
                              <a:pt x="23813" y="37147"/>
                              <a:pt x="23813" y="36195"/>
                            </a:cubicBezTo>
                            <a:cubicBezTo>
                              <a:pt x="23813" y="37147"/>
                              <a:pt x="23813" y="37147"/>
                              <a:pt x="23813" y="36195"/>
                            </a:cubicBezTo>
                            <a:cubicBezTo>
                              <a:pt x="23813" y="37147"/>
                              <a:pt x="23813" y="37147"/>
                              <a:pt x="23813" y="36195"/>
                            </a:cubicBezTo>
                            <a:lnTo>
                              <a:pt x="23813" y="36195"/>
                            </a:lnTo>
                            <a:lnTo>
                              <a:pt x="23813" y="36195"/>
                            </a:lnTo>
                            <a:lnTo>
                              <a:pt x="23813" y="36195"/>
                            </a:lnTo>
                            <a:lnTo>
                              <a:pt x="23813" y="36195"/>
                            </a:lnTo>
                            <a:lnTo>
                              <a:pt x="23813" y="36195"/>
                            </a:lnTo>
                            <a:close/>
                            <a:moveTo>
                              <a:pt x="18097" y="15240"/>
                            </a:move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9050" y="16192"/>
                            </a:lnTo>
                            <a:lnTo>
                              <a:pt x="19050" y="16192"/>
                            </a:lnTo>
                            <a:cubicBezTo>
                              <a:pt x="19050" y="16192"/>
                              <a:pt x="19050" y="17145"/>
                              <a:pt x="19050" y="17145"/>
                            </a:cubicBezTo>
                            <a:cubicBezTo>
                              <a:pt x="19050" y="17145"/>
                              <a:pt x="19050" y="18097"/>
                              <a:pt x="19050" y="18097"/>
                            </a:cubicBezTo>
                            <a:cubicBezTo>
                              <a:pt x="19050" y="18097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lnTo>
                              <a:pt x="19050" y="19050"/>
                            </a:ln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8097"/>
                              <a:pt x="19050" y="18097"/>
                            </a:cubicBezTo>
                            <a:cubicBezTo>
                              <a:pt x="19050" y="18097"/>
                              <a:pt x="19050" y="17145"/>
                              <a:pt x="19050" y="17145"/>
                            </a:cubicBezTo>
                            <a:cubicBezTo>
                              <a:pt x="19050" y="17145"/>
                              <a:pt x="19050" y="17145"/>
                              <a:pt x="19050" y="17145"/>
                            </a:cubicBezTo>
                            <a:cubicBezTo>
                              <a:pt x="19050" y="17145"/>
                              <a:pt x="19050" y="17145"/>
                              <a:pt x="19050" y="17145"/>
                            </a:cubicBezTo>
                            <a:cubicBezTo>
                              <a:pt x="19050" y="17145"/>
                              <a:pt x="19050" y="16192"/>
                              <a:pt x="19050" y="16192"/>
                            </a:cubicBezTo>
                            <a:cubicBezTo>
                              <a:pt x="18097" y="16192"/>
                              <a:pt x="18097" y="16192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8097" y="15240"/>
                            </a:cubicBezTo>
                            <a:cubicBezTo>
                              <a:pt x="18097" y="15240"/>
                              <a:pt x="18097" y="15240"/>
                              <a:pt x="18097" y="15240"/>
                            </a:cubicBez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lnTo>
                              <a:pt x="18097" y="1524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88" name="任意多边形: 形状 2171"/>
                      <p:cNvSpPr/>
                      <p:nvPr/>
                    </p:nvSpPr>
                    <p:spPr>
                      <a:xfrm>
                        <a:off x="3873817" y="3460432"/>
                        <a:ext cx="15239" cy="20002"/>
                      </a:xfrm>
                      <a:custGeom>
                        <a:avLst/>
                        <a:gdLst>
                          <a:gd name="connsiteX0" fmla="*/ 9525 w 15239"/>
                          <a:gd name="connsiteY0" fmla="*/ 15240 h 20002"/>
                          <a:gd name="connsiteX1" fmla="*/ 6667 w 15239"/>
                          <a:gd name="connsiteY1" fmla="*/ 11430 h 20002"/>
                          <a:gd name="connsiteX2" fmla="*/ 4763 w 15239"/>
                          <a:gd name="connsiteY2" fmla="*/ 9525 h 20002"/>
                          <a:gd name="connsiteX3" fmla="*/ 3810 w 15239"/>
                          <a:gd name="connsiteY3" fmla="*/ 8572 h 20002"/>
                          <a:gd name="connsiteX4" fmla="*/ 2858 w 15239"/>
                          <a:gd name="connsiteY4" fmla="*/ 7620 h 20002"/>
                          <a:gd name="connsiteX5" fmla="*/ 1905 w 15239"/>
                          <a:gd name="connsiteY5" fmla="*/ 6667 h 20002"/>
                          <a:gd name="connsiteX6" fmla="*/ 1905 w 15239"/>
                          <a:gd name="connsiteY6" fmla="*/ 5715 h 20002"/>
                          <a:gd name="connsiteX7" fmla="*/ 1905 w 15239"/>
                          <a:gd name="connsiteY7" fmla="*/ 4763 h 20002"/>
                          <a:gd name="connsiteX8" fmla="*/ 953 w 15239"/>
                          <a:gd name="connsiteY8" fmla="*/ 3810 h 20002"/>
                          <a:gd name="connsiteX9" fmla="*/ 953 w 15239"/>
                          <a:gd name="connsiteY9" fmla="*/ 2858 h 20002"/>
                          <a:gd name="connsiteX10" fmla="*/ 953 w 15239"/>
                          <a:gd name="connsiteY10" fmla="*/ 1905 h 20002"/>
                          <a:gd name="connsiteX11" fmla="*/ 0 w 15239"/>
                          <a:gd name="connsiteY11" fmla="*/ 952 h 20002"/>
                          <a:gd name="connsiteX12" fmla="*/ 0 w 15239"/>
                          <a:gd name="connsiteY12" fmla="*/ 0 h 20002"/>
                          <a:gd name="connsiteX13" fmla="*/ 0 w 15239"/>
                          <a:gd name="connsiteY13" fmla="*/ 0 h 20002"/>
                          <a:gd name="connsiteX14" fmla="*/ 0 w 15239"/>
                          <a:gd name="connsiteY14" fmla="*/ 0 h 20002"/>
                          <a:gd name="connsiteX15" fmla="*/ 0 w 15239"/>
                          <a:gd name="connsiteY15" fmla="*/ 0 h 20002"/>
                          <a:gd name="connsiteX16" fmla="*/ 0 w 15239"/>
                          <a:gd name="connsiteY16" fmla="*/ 0 h 20002"/>
                          <a:gd name="connsiteX17" fmla="*/ 0 w 15239"/>
                          <a:gd name="connsiteY17" fmla="*/ 0 h 20002"/>
                          <a:gd name="connsiteX18" fmla="*/ 0 w 15239"/>
                          <a:gd name="connsiteY18" fmla="*/ 0 h 20002"/>
                          <a:gd name="connsiteX19" fmla="*/ 0 w 15239"/>
                          <a:gd name="connsiteY19" fmla="*/ 0 h 20002"/>
                          <a:gd name="connsiteX20" fmla="*/ 0 w 15239"/>
                          <a:gd name="connsiteY20" fmla="*/ 0 h 20002"/>
                          <a:gd name="connsiteX21" fmla="*/ 0 w 15239"/>
                          <a:gd name="connsiteY21" fmla="*/ 0 h 20002"/>
                          <a:gd name="connsiteX22" fmla="*/ 0 w 15239"/>
                          <a:gd name="connsiteY22" fmla="*/ 0 h 20002"/>
                          <a:gd name="connsiteX23" fmla="*/ 0 w 15239"/>
                          <a:gd name="connsiteY23" fmla="*/ 0 h 20002"/>
                          <a:gd name="connsiteX24" fmla="*/ 0 w 15239"/>
                          <a:gd name="connsiteY24" fmla="*/ 0 h 20002"/>
                          <a:gd name="connsiteX25" fmla="*/ 0 w 15239"/>
                          <a:gd name="connsiteY25" fmla="*/ 0 h 20002"/>
                          <a:gd name="connsiteX26" fmla="*/ 0 w 15239"/>
                          <a:gd name="connsiteY26" fmla="*/ 0 h 20002"/>
                          <a:gd name="connsiteX27" fmla="*/ 0 w 15239"/>
                          <a:gd name="connsiteY27" fmla="*/ 0 h 20002"/>
                          <a:gd name="connsiteX28" fmla="*/ 0 w 15239"/>
                          <a:gd name="connsiteY28" fmla="*/ 0 h 20002"/>
                          <a:gd name="connsiteX29" fmla="*/ 0 w 15239"/>
                          <a:gd name="connsiteY29" fmla="*/ 0 h 20002"/>
                          <a:gd name="connsiteX30" fmla="*/ 0 w 15239"/>
                          <a:gd name="connsiteY30" fmla="*/ 0 h 20002"/>
                          <a:gd name="connsiteX31" fmla="*/ 0 w 15239"/>
                          <a:gd name="connsiteY31" fmla="*/ 0 h 20002"/>
                          <a:gd name="connsiteX32" fmla="*/ 0 w 15239"/>
                          <a:gd name="connsiteY32" fmla="*/ 0 h 20002"/>
                          <a:gd name="connsiteX33" fmla="*/ 0 w 15239"/>
                          <a:gd name="connsiteY33" fmla="*/ 0 h 20002"/>
                          <a:gd name="connsiteX34" fmla="*/ 0 w 15239"/>
                          <a:gd name="connsiteY34" fmla="*/ 0 h 20002"/>
                          <a:gd name="connsiteX35" fmla="*/ 0 w 15239"/>
                          <a:gd name="connsiteY35" fmla="*/ 0 h 20002"/>
                          <a:gd name="connsiteX36" fmla="*/ 0 w 15239"/>
                          <a:gd name="connsiteY36" fmla="*/ 0 h 20002"/>
                          <a:gd name="connsiteX37" fmla="*/ 0 w 15239"/>
                          <a:gd name="connsiteY37" fmla="*/ 0 h 20002"/>
                          <a:gd name="connsiteX38" fmla="*/ 0 w 15239"/>
                          <a:gd name="connsiteY38" fmla="*/ 0 h 20002"/>
                          <a:gd name="connsiteX39" fmla="*/ 0 w 15239"/>
                          <a:gd name="connsiteY39" fmla="*/ 0 h 20002"/>
                          <a:gd name="connsiteX40" fmla="*/ 0 w 15239"/>
                          <a:gd name="connsiteY40" fmla="*/ 0 h 20002"/>
                          <a:gd name="connsiteX41" fmla="*/ 0 w 15239"/>
                          <a:gd name="connsiteY41" fmla="*/ 0 h 20002"/>
                          <a:gd name="connsiteX42" fmla="*/ 0 w 15239"/>
                          <a:gd name="connsiteY42" fmla="*/ 952 h 20002"/>
                          <a:gd name="connsiteX43" fmla="*/ 0 w 15239"/>
                          <a:gd name="connsiteY43" fmla="*/ 1905 h 20002"/>
                          <a:gd name="connsiteX44" fmla="*/ 0 w 15239"/>
                          <a:gd name="connsiteY44" fmla="*/ 1905 h 20002"/>
                          <a:gd name="connsiteX45" fmla="*/ 0 w 15239"/>
                          <a:gd name="connsiteY45" fmla="*/ 1905 h 20002"/>
                          <a:gd name="connsiteX46" fmla="*/ 0 w 15239"/>
                          <a:gd name="connsiteY46" fmla="*/ 2858 h 20002"/>
                          <a:gd name="connsiteX47" fmla="*/ 0 w 15239"/>
                          <a:gd name="connsiteY47" fmla="*/ 4763 h 20002"/>
                          <a:gd name="connsiteX48" fmla="*/ 0 w 15239"/>
                          <a:gd name="connsiteY48" fmla="*/ 6667 h 20002"/>
                          <a:gd name="connsiteX49" fmla="*/ 0 w 15239"/>
                          <a:gd name="connsiteY49" fmla="*/ 7620 h 20002"/>
                          <a:gd name="connsiteX50" fmla="*/ 0 w 15239"/>
                          <a:gd name="connsiteY50" fmla="*/ 7620 h 20002"/>
                          <a:gd name="connsiteX51" fmla="*/ 0 w 15239"/>
                          <a:gd name="connsiteY51" fmla="*/ 7620 h 20002"/>
                          <a:gd name="connsiteX52" fmla="*/ 0 w 15239"/>
                          <a:gd name="connsiteY52" fmla="*/ 7620 h 20002"/>
                          <a:gd name="connsiteX53" fmla="*/ 0 w 15239"/>
                          <a:gd name="connsiteY53" fmla="*/ 7620 h 20002"/>
                          <a:gd name="connsiteX54" fmla="*/ 0 w 15239"/>
                          <a:gd name="connsiteY54" fmla="*/ 7620 h 20002"/>
                          <a:gd name="connsiteX55" fmla="*/ 0 w 15239"/>
                          <a:gd name="connsiteY55" fmla="*/ 7620 h 20002"/>
                          <a:gd name="connsiteX56" fmla="*/ 0 w 15239"/>
                          <a:gd name="connsiteY56" fmla="*/ 7620 h 20002"/>
                          <a:gd name="connsiteX57" fmla="*/ 0 w 15239"/>
                          <a:gd name="connsiteY57" fmla="*/ 7620 h 20002"/>
                          <a:gd name="connsiteX58" fmla="*/ 0 w 15239"/>
                          <a:gd name="connsiteY58" fmla="*/ 7620 h 20002"/>
                          <a:gd name="connsiteX59" fmla="*/ 0 w 15239"/>
                          <a:gd name="connsiteY59" fmla="*/ 7620 h 20002"/>
                          <a:gd name="connsiteX60" fmla="*/ 0 w 15239"/>
                          <a:gd name="connsiteY60" fmla="*/ 7620 h 20002"/>
                          <a:gd name="connsiteX61" fmla="*/ 0 w 15239"/>
                          <a:gd name="connsiteY61" fmla="*/ 7620 h 20002"/>
                          <a:gd name="connsiteX62" fmla="*/ 0 w 15239"/>
                          <a:gd name="connsiteY62" fmla="*/ 7620 h 20002"/>
                          <a:gd name="connsiteX63" fmla="*/ 0 w 15239"/>
                          <a:gd name="connsiteY63" fmla="*/ 7620 h 20002"/>
                          <a:gd name="connsiteX64" fmla="*/ 0 w 15239"/>
                          <a:gd name="connsiteY64" fmla="*/ 7620 h 20002"/>
                          <a:gd name="connsiteX65" fmla="*/ 0 w 15239"/>
                          <a:gd name="connsiteY65" fmla="*/ 7620 h 20002"/>
                          <a:gd name="connsiteX66" fmla="*/ 0 w 15239"/>
                          <a:gd name="connsiteY66" fmla="*/ 7620 h 20002"/>
                          <a:gd name="connsiteX67" fmla="*/ 0 w 15239"/>
                          <a:gd name="connsiteY67" fmla="*/ 7620 h 20002"/>
                          <a:gd name="connsiteX68" fmla="*/ 0 w 15239"/>
                          <a:gd name="connsiteY68" fmla="*/ 7620 h 20002"/>
                          <a:gd name="connsiteX69" fmla="*/ 0 w 15239"/>
                          <a:gd name="connsiteY69" fmla="*/ 7620 h 20002"/>
                          <a:gd name="connsiteX70" fmla="*/ 953 w 15239"/>
                          <a:gd name="connsiteY70" fmla="*/ 8572 h 20002"/>
                          <a:gd name="connsiteX71" fmla="*/ 953 w 15239"/>
                          <a:gd name="connsiteY71" fmla="*/ 9525 h 20002"/>
                          <a:gd name="connsiteX72" fmla="*/ 953 w 15239"/>
                          <a:gd name="connsiteY72" fmla="*/ 9525 h 20002"/>
                          <a:gd name="connsiteX73" fmla="*/ 953 w 15239"/>
                          <a:gd name="connsiteY73" fmla="*/ 9525 h 20002"/>
                          <a:gd name="connsiteX74" fmla="*/ 953 w 15239"/>
                          <a:gd name="connsiteY74" fmla="*/ 9525 h 20002"/>
                          <a:gd name="connsiteX75" fmla="*/ 953 w 15239"/>
                          <a:gd name="connsiteY75" fmla="*/ 9525 h 20002"/>
                          <a:gd name="connsiteX76" fmla="*/ 953 w 15239"/>
                          <a:gd name="connsiteY76" fmla="*/ 9525 h 20002"/>
                          <a:gd name="connsiteX77" fmla="*/ 953 w 15239"/>
                          <a:gd name="connsiteY77" fmla="*/ 9525 h 20002"/>
                          <a:gd name="connsiteX78" fmla="*/ 953 w 15239"/>
                          <a:gd name="connsiteY78" fmla="*/ 9525 h 20002"/>
                          <a:gd name="connsiteX79" fmla="*/ 953 w 15239"/>
                          <a:gd name="connsiteY79" fmla="*/ 9525 h 20002"/>
                          <a:gd name="connsiteX80" fmla="*/ 953 w 15239"/>
                          <a:gd name="connsiteY80" fmla="*/ 9525 h 20002"/>
                          <a:gd name="connsiteX81" fmla="*/ 953 w 15239"/>
                          <a:gd name="connsiteY81" fmla="*/ 9525 h 20002"/>
                          <a:gd name="connsiteX82" fmla="*/ 953 w 15239"/>
                          <a:gd name="connsiteY82" fmla="*/ 9525 h 20002"/>
                          <a:gd name="connsiteX83" fmla="*/ 953 w 15239"/>
                          <a:gd name="connsiteY83" fmla="*/ 9525 h 20002"/>
                          <a:gd name="connsiteX84" fmla="*/ 953 w 15239"/>
                          <a:gd name="connsiteY84" fmla="*/ 9525 h 20002"/>
                          <a:gd name="connsiteX85" fmla="*/ 953 w 15239"/>
                          <a:gd name="connsiteY85" fmla="*/ 9525 h 20002"/>
                          <a:gd name="connsiteX86" fmla="*/ 2858 w 15239"/>
                          <a:gd name="connsiteY86" fmla="*/ 12383 h 20002"/>
                          <a:gd name="connsiteX87" fmla="*/ 3810 w 15239"/>
                          <a:gd name="connsiteY87" fmla="*/ 14288 h 20002"/>
                          <a:gd name="connsiteX88" fmla="*/ 4763 w 15239"/>
                          <a:gd name="connsiteY88" fmla="*/ 16192 h 20002"/>
                          <a:gd name="connsiteX89" fmla="*/ 5715 w 15239"/>
                          <a:gd name="connsiteY89" fmla="*/ 18097 h 20002"/>
                          <a:gd name="connsiteX90" fmla="*/ 6667 w 15239"/>
                          <a:gd name="connsiteY90" fmla="*/ 20002 h 20002"/>
                          <a:gd name="connsiteX91" fmla="*/ 6667 w 15239"/>
                          <a:gd name="connsiteY91" fmla="*/ 20002 h 20002"/>
                          <a:gd name="connsiteX92" fmla="*/ 6667 w 15239"/>
                          <a:gd name="connsiteY92" fmla="*/ 20002 h 20002"/>
                          <a:gd name="connsiteX93" fmla="*/ 6667 w 15239"/>
                          <a:gd name="connsiteY93" fmla="*/ 20002 h 20002"/>
                          <a:gd name="connsiteX94" fmla="*/ 6667 w 15239"/>
                          <a:gd name="connsiteY94" fmla="*/ 20002 h 20002"/>
                          <a:gd name="connsiteX95" fmla="*/ 6667 w 15239"/>
                          <a:gd name="connsiteY95" fmla="*/ 20002 h 20002"/>
                          <a:gd name="connsiteX96" fmla="*/ 6667 w 15239"/>
                          <a:gd name="connsiteY96" fmla="*/ 20002 h 20002"/>
                          <a:gd name="connsiteX97" fmla="*/ 6667 w 15239"/>
                          <a:gd name="connsiteY97" fmla="*/ 20002 h 20002"/>
                          <a:gd name="connsiteX98" fmla="*/ 6667 w 15239"/>
                          <a:gd name="connsiteY98" fmla="*/ 20002 h 20002"/>
                          <a:gd name="connsiteX99" fmla="*/ 6667 w 15239"/>
                          <a:gd name="connsiteY99" fmla="*/ 20002 h 20002"/>
                          <a:gd name="connsiteX100" fmla="*/ 6667 w 15239"/>
                          <a:gd name="connsiteY100" fmla="*/ 20002 h 20002"/>
                          <a:gd name="connsiteX101" fmla="*/ 6667 w 15239"/>
                          <a:gd name="connsiteY101" fmla="*/ 20002 h 20002"/>
                          <a:gd name="connsiteX102" fmla="*/ 6667 w 15239"/>
                          <a:gd name="connsiteY102" fmla="*/ 20002 h 20002"/>
                          <a:gd name="connsiteX103" fmla="*/ 6667 w 15239"/>
                          <a:gd name="connsiteY103" fmla="*/ 20002 h 20002"/>
                          <a:gd name="connsiteX104" fmla="*/ 6667 w 15239"/>
                          <a:gd name="connsiteY104" fmla="*/ 20002 h 20002"/>
                          <a:gd name="connsiteX105" fmla="*/ 6667 w 15239"/>
                          <a:gd name="connsiteY105" fmla="*/ 20002 h 20002"/>
                          <a:gd name="connsiteX106" fmla="*/ 6667 w 15239"/>
                          <a:gd name="connsiteY106" fmla="*/ 20002 h 20002"/>
                          <a:gd name="connsiteX107" fmla="*/ 7620 w 15239"/>
                          <a:gd name="connsiteY107" fmla="*/ 20002 h 20002"/>
                          <a:gd name="connsiteX108" fmla="*/ 8573 w 15239"/>
                          <a:gd name="connsiteY108" fmla="*/ 20002 h 20002"/>
                          <a:gd name="connsiteX109" fmla="*/ 8573 w 15239"/>
                          <a:gd name="connsiteY109" fmla="*/ 20002 h 20002"/>
                          <a:gd name="connsiteX110" fmla="*/ 8573 w 15239"/>
                          <a:gd name="connsiteY110" fmla="*/ 20002 h 20002"/>
                          <a:gd name="connsiteX111" fmla="*/ 9525 w 15239"/>
                          <a:gd name="connsiteY111" fmla="*/ 20002 h 20002"/>
                          <a:gd name="connsiteX112" fmla="*/ 9525 w 15239"/>
                          <a:gd name="connsiteY112" fmla="*/ 20002 h 20002"/>
                          <a:gd name="connsiteX113" fmla="*/ 9525 w 15239"/>
                          <a:gd name="connsiteY113" fmla="*/ 20002 h 20002"/>
                          <a:gd name="connsiteX114" fmla="*/ 9525 w 15239"/>
                          <a:gd name="connsiteY114" fmla="*/ 20002 h 20002"/>
                          <a:gd name="connsiteX115" fmla="*/ 9525 w 15239"/>
                          <a:gd name="connsiteY115" fmla="*/ 20002 h 20002"/>
                          <a:gd name="connsiteX116" fmla="*/ 10478 w 15239"/>
                          <a:gd name="connsiteY116" fmla="*/ 20002 h 20002"/>
                          <a:gd name="connsiteX117" fmla="*/ 10478 w 15239"/>
                          <a:gd name="connsiteY117" fmla="*/ 20002 h 20002"/>
                          <a:gd name="connsiteX118" fmla="*/ 10478 w 15239"/>
                          <a:gd name="connsiteY118" fmla="*/ 20002 h 20002"/>
                          <a:gd name="connsiteX119" fmla="*/ 11430 w 15239"/>
                          <a:gd name="connsiteY119" fmla="*/ 20002 h 20002"/>
                          <a:gd name="connsiteX120" fmla="*/ 12383 w 15239"/>
                          <a:gd name="connsiteY120" fmla="*/ 20002 h 20002"/>
                          <a:gd name="connsiteX121" fmla="*/ 12383 w 15239"/>
                          <a:gd name="connsiteY121" fmla="*/ 20002 h 20002"/>
                          <a:gd name="connsiteX122" fmla="*/ 12383 w 15239"/>
                          <a:gd name="connsiteY122" fmla="*/ 20002 h 20002"/>
                          <a:gd name="connsiteX123" fmla="*/ 12383 w 15239"/>
                          <a:gd name="connsiteY123" fmla="*/ 20002 h 20002"/>
                          <a:gd name="connsiteX124" fmla="*/ 12383 w 15239"/>
                          <a:gd name="connsiteY124" fmla="*/ 20002 h 20002"/>
                          <a:gd name="connsiteX125" fmla="*/ 12383 w 15239"/>
                          <a:gd name="connsiteY125" fmla="*/ 20002 h 20002"/>
                          <a:gd name="connsiteX126" fmla="*/ 13335 w 15239"/>
                          <a:gd name="connsiteY126" fmla="*/ 20002 h 20002"/>
                          <a:gd name="connsiteX127" fmla="*/ 13335 w 15239"/>
                          <a:gd name="connsiteY127" fmla="*/ 20002 h 20002"/>
                          <a:gd name="connsiteX128" fmla="*/ 14288 w 15239"/>
                          <a:gd name="connsiteY128" fmla="*/ 20002 h 20002"/>
                          <a:gd name="connsiteX129" fmla="*/ 14288 w 15239"/>
                          <a:gd name="connsiteY129" fmla="*/ 20002 h 20002"/>
                          <a:gd name="connsiteX130" fmla="*/ 14288 w 15239"/>
                          <a:gd name="connsiteY130" fmla="*/ 20002 h 20002"/>
                          <a:gd name="connsiteX131" fmla="*/ 14288 w 15239"/>
                          <a:gd name="connsiteY131" fmla="*/ 20002 h 20002"/>
                          <a:gd name="connsiteX132" fmla="*/ 14288 w 15239"/>
                          <a:gd name="connsiteY132" fmla="*/ 20002 h 20002"/>
                          <a:gd name="connsiteX133" fmla="*/ 14288 w 15239"/>
                          <a:gd name="connsiteY133" fmla="*/ 20002 h 20002"/>
                          <a:gd name="connsiteX134" fmla="*/ 14288 w 15239"/>
                          <a:gd name="connsiteY134" fmla="*/ 20002 h 20002"/>
                          <a:gd name="connsiteX135" fmla="*/ 14288 w 15239"/>
                          <a:gd name="connsiteY135" fmla="*/ 20002 h 20002"/>
                          <a:gd name="connsiteX136" fmla="*/ 15240 w 15239"/>
                          <a:gd name="connsiteY136" fmla="*/ 19050 h 20002"/>
                          <a:gd name="connsiteX137" fmla="*/ 15240 w 15239"/>
                          <a:gd name="connsiteY137" fmla="*/ 19050 h 20002"/>
                          <a:gd name="connsiteX138" fmla="*/ 15240 w 15239"/>
                          <a:gd name="connsiteY138" fmla="*/ 19050 h 20002"/>
                          <a:gd name="connsiteX139" fmla="*/ 15240 w 15239"/>
                          <a:gd name="connsiteY139" fmla="*/ 19050 h 20002"/>
                          <a:gd name="connsiteX140" fmla="*/ 15240 w 15239"/>
                          <a:gd name="connsiteY140" fmla="*/ 19050 h 20002"/>
                          <a:gd name="connsiteX141" fmla="*/ 15240 w 15239"/>
                          <a:gd name="connsiteY141" fmla="*/ 19050 h 20002"/>
                          <a:gd name="connsiteX142" fmla="*/ 15240 w 15239"/>
                          <a:gd name="connsiteY142" fmla="*/ 19050 h 20002"/>
                          <a:gd name="connsiteX143" fmla="*/ 15240 w 15239"/>
                          <a:gd name="connsiteY143" fmla="*/ 19050 h 20002"/>
                          <a:gd name="connsiteX144" fmla="*/ 15240 w 15239"/>
                          <a:gd name="connsiteY144" fmla="*/ 19050 h 20002"/>
                          <a:gd name="connsiteX145" fmla="*/ 15240 w 15239"/>
                          <a:gd name="connsiteY145" fmla="*/ 18097 h 20002"/>
                          <a:gd name="connsiteX146" fmla="*/ 15240 w 15239"/>
                          <a:gd name="connsiteY146" fmla="*/ 17145 h 20002"/>
                          <a:gd name="connsiteX147" fmla="*/ 15240 w 15239"/>
                          <a:gd name="connsiteY147" fmla="*/ 16192 h 20002"/>
                          <a:gd name="connsiteX148" fmla="*/ 15240 w 15239"/>
                          <a:gd name="connsiteY148" fmla="*/ 16192 h 20002"/>
                          <a:gd name="connsiteX149" fmla="*/ 15240 w 15239"/>
                          <a:gd name="connsiteY149" fmla="*/ 16192 h 20002"/>
                          <a:gd name="connsiteX150" fmla="*/ 15240 w 15239"/>
                          <a:gd name="connsiteY150" fmla="*/ 15240 h 20002"/>
                          <a:gd name="connsiteX151" fmla="*/ 15240 w 15239"/>
                          <a:gd name="connsiteY151" fmla="*/ 14288 h 20002"/>
                          <a:gd name="connsiteX152" fmla="*/ 15240 w 15239"/>
                          <a:gd name="connsiteY152" fmla="*/ 13335 h 20002"/>
                          <a:gd name="connsiteX153" fmla="*/ 15240 w 15239"/>
                          <a:gd name="connsiteY153" fmla="*/ 12383 h 20002"/>
                          <a:gd name="connsiteX154" fmla="*/ 15240 w 15239"/>
                          <a:gd name="connsiteY154" fmla="*/ 11430 h 20002"/>
                          <a:gd name="connsiteX155" fmla="*/ 6667 w 15239"/>
                          <a:gd name="connsiteY155" fmla="*/ 12383 h 20002"/>
                          <a:gd name="connsiteX156" fmla="*/ 6667 w 15239"/>
                          <a:gd name="connsiteY156" fmla="*/ 12383 h 20002"/>
                          <a:gd name="connsiteX157" fmla="*/ 6667 w 15239"/>
                          <a:gd name="connsiteY157" fmla="*/ 12383 h 20002"/>
                          <a:gd name="connsiteX158" fmla="*/ 6667 w 15239"/>
                          <a:gd name="connsiteY158" fmla="*/ 12383 h 20002"/>
                          <a:gd name="connsiteX159" fmla="*/ 6667 w 15239"/>
                          <a:gd name="connsiteY159" fmla="*/ 12383 h 20002"/>
                          <a:gd name="connsiteX160" fmla="*/ 6667 w 15239"/>
                          <a:gd name="connsiteY160" fmla="*/ 12383 h 20002"/>
                          <a:gd name="connsiteX161" fmla="*/ 6667 w 15239"/>
                          <a:gd name="connsiteY161" fmla="*/ 12383 h 20002"/>
                          <a:gd name="connsiteX162" fmla="*/ 6667 w 15239"/>
                          <a:gd name="connsiteY162" fmla="*/ 12383 h 20002"/>
                          <a:gd name="connsiteX163" fmla="*/ 6667 w 15239"/>
                          <a:gd name="connsiteY163" fmla="*/ 12383 h 20002"/>
                          <a:gd name="connsiteX164" fmla="*/ 6667 w 15239"/>
                          <a:gd name="connsiteY164" fmla="*/ 12383 h 20002"/>
                          <a:gd name="connsiteX165" fmla="*/ 6667 w 15239"/>
                          <a:gd name="connsiteY165" fmla="*/ 12383 h 20002"/>
                          <a:gd name="connsiteX166" fmla="*/ 6667 w 15239"/>
                          <a:gd name="connsiteY166" fmla="*/ 12383 h 20002"/>
                          <a:gd name="connsiteX167" fmla="*/ 6667 w 15239"/>
                          <a:gd name="connsiteY167" fmla="*/ 12383 h 20002"/>
                          <a:gd name="connsiteX168" fmla="*/ 6667 w 15239"/>
                          <a:gd name="connsiteY168" fmla="*/ 12383 h 20002"/>
                          <a:gd name="connsiteX169" fmla="*/ 6667 w 15239"/>
                          <a:gd name="connsiteY169" fmla="*/ 12383 h 20002"/>
                          <a:gd name="connsiteX170" fmla="*/ 6667 w 15239"/>
                          <a:gd name="connsiteY170" fmla="*/ 12383 h 20002"/>
                          <a:gd name="connsiteX171" fmla="*/ 6667 w 15239"/>
                          <a:gd name="connsiteY171" fmla="*/ 12383 h 20002"/>
                          <a:gd name="connsiteX172" fmla="*/ 6667 w 15239"/>
                          <a:gd name="connsiteY172" fmla="*/ 12383 h 20002"/>
                          <a:gd name="connsiteX173" fmla="*/ 6667 w 15239"/>
                          <a:gd name="connsiteY173" fmla="*/ 12383 h 20002"/>
                          <a:gd name="connsiteX174" fmla="*/ 6667 w 15239"/>
                          <a:gd name="connsiteY174" fmla="*/ 12383 h 20002"/>
                          <a:gd name="connsiteX175" fmla="*/ 6667 w 15239"/>
                          <a:gd name="connsiteY175" fmla="*/ 12383 h 20002"/>
                          <a:gd name="connsiteX176" fmla="*/ 6667 w 15239"/>
                          <a:gd name="connsiteY176" fmla="*/ 12383 h 20002"/>
                          <a:gd name="connsiteX177" fmla="*/ 6667 w 15239"/>
                          <a:gd name="connsiteY177" fmla="*/ 12383 h 20002"/>
                          <a:gd name="connsiteX178" fmla="*/ 6667 w 15239"/>
                          <a:gd name="connsiteY178" fmla="*/ 12383 h 20002"/>
                          <a:gd name="connsiteX179" fmla="*/ 6667 w 15239"/>
                          <a:gd name="connsiteY179" fmla="*/ 12383 h 20002"/>
                          <a:gd name="connsiteX180" fmla="*/ 6667 w 15239"/>
                          <a:gd name="connsiteY180" fmla="*/ 12383 h 20002"/>
                          <a:gd name="connsiteX181" fmla="*/ 6667 w 15239"/>
                          <a:gd name="connsiteY181" fmla="*/ 12383 h 20002"/>
                          <a:gd name="connsiteX182" fmla="*/ 6667 w 15239"/>
                          <a:gd name="connsiteY182" fmla="*/ 12383 h 20002"/>
                          <a:gd name="connsiteX183" fmla="*/ 6667 w 15239"/>
                          <a:gd name="connsiteY183" fmla="*/ 12383 h 20002"/>
                          <a:gd name="connsiteX184" fmla="*/ 6667 w 15239"/>
                          <a:gd name="connsiteY184" fmla="*/ 12383 h 20002"/>
                          <a:gd name="connsiteX185" fmla="*/ 6667 w 15239"/>
                          <a:gd name="connsiteY185" fmla="*/ 12383 h 20002"/>
                          <a:gd name="connsiteX186" fmla="*/ 6667 w 15239"/>
                          <a:gd name="connsiteY186" fmla="*/ 12383 h 20002"/>
                          <a:gd name="connsiteX187" fmla="*/ 6667 w 15239"/>
                          <a:gd name="connsiteY187" fmla="*/ 12383 h 20002"/>
                          <a:gd name="connsiteX188" fmla="*/ 6667 w 15239"/>
                          <a:gd name="connsiteY188" fmla="*/ 12383 h 20002"/>
                          <a:gd name="connsiteX189" fmla="*/ 6667 w 15239"/>
                          <a:gd name="connsiteY189" fmla="*/ 12383 h 20002"/>
                          <a:gd name="connsiteX190" fmla="*/ 6667 w 15239"/>
                          <a:gd name="connsiteY190" fmla="*/ 12383 h 20002"/>
                          <a:gd name="connsiteX191" fmla="*/ 6667 w 15239"/>
                          <a:gd name="connsiteY191" fmla="*/ 12383 h 20002"/>
                          <a:gd name="connsiteX192" fmla="*/ 6667 w 15239"/>
                          <a:gd name="connsiteY192" fmla="*/ 12383 h 20002"/>
                          <a:gd name="connsiteX193" fmla="*/ 6667 w 15239"/>
                          <a:gd name="connsiteY193" fmla="*/ 12383 h 20002"/>
                          <a:gd name="connsiteX194" fmla="*/ 6667 w 15239"/>
                          <a:gd name="connsiteY194" fmla="*/ 12383 h 20002"/>
                          <a:gd name="connsiteX195" fmla="*/ 6667 w 15239"/>
                          <a:gd name="connsiteY195" fmla="*/ 12383 h 20002"/>
                          <a:gd name="connsiteX196" fmla="*/ 6667 w 15239"/>
                          <a:gd name="connsiteY196" fmla="*/ 12383 h 20002"/>
                          <a:gd name="connsiteX197" fmla="*/ 6667 w 15239"/>
                          <a:gd name="connsiteY197" fmla="*/ 12383 h 20002"/>
                          <a:gd name="connsiteX198" fmla="*/ 6667 w 15239"/>
                          <a:gd name="connsiteY198" fmla="*/ 12383 h 20002"/>
                          <a:gd name="connsiteX199" fmla="*/ 6667 w 15239"/>
                          <a:gd name="connsiteY199" fmla="*/ 12383 h 20002"/>
                          <a:gd name="connsiteX200" fmla="*/ 6667 w 15239"/>
                          <a:gd name="connsiteY200" fmla="*/ 12383 h 20002"/>
                          <a:gd name="connsiteX201" fmla="*/ 6667 w 15239"/>
                          <a:gd name="connsiteY201" fmla="*/ 12383 h 20002"/>
                          <a:gd name="connsiteX202" fmla="*/ 6667 w 15239"/>
                          <a:gd name="connsiteY202" fmla="*/ 12383 h 20002"/>
                          <a:gd name="connsiteX203" fmla="*/ 6667 w 15239"/>
                          <a:gd name="connsiteY203" fmla="*/ 12383 h 20002"/>
                          <a:gd name="connsiteX204" fmla="*/ 6667 w 15239"/>
                          <a:gd name="connsiteY204" fmla="*/ 12383 h 20002"/>
                          <a:gd name="connsiteX205" fmla="*/ 6667 w 15239"/>
                          <a:gd name="connsiteY205" fmla="*/ 12383 h 20002"/>
                          <a:gd name="connsiteX206" fmla="*/ 6667 w 15239"/>
                          <a:gd name="connsiteY206" fmla="*/ 12383 h 20002"/>
                          <a:gd name="connsiteX207" fmla="*/ 6667 w 15239"/>
                          <a:gd name="connsiteY207" fmla="*/ 12383 h 20002"/>
                          <a:gd name="connsiteX208" fmla="*/ 6667 w 15239"/>
                          <a:gd name="connsiteY208" fmla="*/ 12383 h 20002"/>
                          <a:gd name="connsiteX209" fmla="*/ 6667 w 15239"/>
                          <a:gd name="connsiteY209" fmla="*/ 12383 h 20002"/>
                          <a:gd name="connsiteX210" fmla="*/ 6667 w 15239"/>
                          <a:gd name="connsiteY210" fmla="*/ 12383 h 20002"/>
                          <a:gd name="connsiteX211" fmla="*/ 6667 w 15239"/>
                          <a:gd name="connsiteY211" fmla="*/ 12383 h 20002"/>
                          <a:gd name="connsiteX212" fmla="*/ 6667 w 15239"/>
                          <a:gd name="connsiteY212" fmla="*/ 12383 h 20002"/>
                          <a:gd name="connsiteX213" fmla="*/ 6667 w 15239"/>
                          <a:gd name="connsiteY213" fmla="*/ 12383 h 20002"/>
                          <a:gd name="connsiteX214" fmla="*/ 6667 w 15239"/>
                          <a:gd name="connsiteY214" fmla="*/ 12383 h 20002"/>
                          <a:gd name="connsiteX215" fmla="*/ 6667 w 15239"/>
                          <a:gd name="connsiteY215" fmla="*/ 12383 h 20002"/>
                          <a:gd name="connsiteX216" fmla="*/ 6667 w 15239"/>
                          <a:gd name="connsiteY216" fmla="*/ 12383 h 20002"/>
                          <a:gd name="connsiteX217" fmla="*/ 6667 w 15239"/>
                          <a:gd name="connsiteY217" fmla="*/ 12383 h 20002"/>
                          <a:gd name="connsiteX218" fmla="*/ 6667 w 15239"/>
                          <a:gd name="connsiteY218" fmla="*/ 12383 h 20002"/>
                          <a:gd name="connsiteX219" fmla="*/ 6667 w 15239"/>
                          <a:gd name="connsiteY219" fmla="*/ 12383 h 20002"/>
                          <a:gd name="connsiteX220" fmla="*/ 6667 w 15239"/>
                          <a:gd name="connsiteY220" fmla="*/ 12383 h 20002"/>
                          <a:gd name="connsiteX221" fmla="*/ 6667 w 15239"/>
                          <a:gd name="connsiteY221" fmla="*/ 12383 h 20002"/>
                          <a:gd name="connsiteX222" fmla="*/ 6667 w 15239"/>
                          <a:gd name="connsiteY222" fmla="*/ 12383 h 20002"/>
                          <a:gd name="connsiteX223" fmla="*/ 6667 w 15239"/>
                          <a:gd name="connsiteY223" fmla="*/ 12383 h 20002"/>
                          <a:gd name="connsiteX224" fmla="*/ 6667 w 15239"/>
                          <a:gd name="connsiteY224" fmla="*/ 12383 h 20002"/>
                          <a:gd name="connsiteX225" fmla="*/ 6667 w 15239"/>
                          <a:gd name="connsiteY225" fmla="*/ 12383 h 20002"/>
                          <a:gd name="connsiteX226" fmla="*/ 6667 w 15239"/>
                          <a:gd name="connsiteY226" fmla="*/ 12383 h 20002"/>
                          <a:gd name="connsiteX227" fmla="*/ 6667 w 15239"/>
                          <a:gd name="connsiteY227" fmla="*/ 12383 h 20002"/>
                          <a:gd name="connsiteX228" fmla="*/ 6667 w 15239"/>
                          <a:gd name="connsiteY228" fmla="*/ 12383 h 20002"/>
                          <a:gd name="connsiteX229" fmla="*/ 6667 w 15239"/>
                          <a:gd name="connsiteY229" fmla="*/ 12383 h 20002"/>
                          <a:gd name="connsiteX230" fmla="*/ 6667 w 15239"/>
                          <a:gd name="connsiteY230" fmla="*/ 12383 h 20002"/>
                          <a:gd name="connsiteX231" fmla="*/ 6667 w 15239"/>
                          <a:gd name="connsiteY231" fmla="*/ 12383 h 20002"/>
                          <a:gd name="connsiteX232" fmla="*/ 6667 w 15239"/>
                          <a:gd name="connsiteY232" fmla="*/ 12383 h 20002"/>
                          <a:gd name="connsiteX233" fmla="*/ 6667 w 15239"/>
                          <a:gd name="connsiteY233" fmla="*/ 12383 h 20002"/>
                          <a:gd name="connsiteX234" fmla="*/ 6667 w 15239"/>
                          <a:gd name="connsiteY234" fmla="*/ 12383 h 20002"/>
                          <a:gd name="connsiteX235" fmla="*/ 6667 w 15239"/>
                          <a:gd name="connsiteY235" fmla="*/ 12383 h 20002"/>
                          <a:gd name="connsiteX236" fmla="*/ 6667 w 15239"/>
                          <a:gd name="connsiteY236" fmla="*/ 12383 h 20002"/>
                          <a:gd name="connsiteX237" fmla="*/ 6667 w 15239"/>
                          <a:gd name="connsiteY237" fmla="*/ 12383 h 20002"/>
                          <a:gd name="connsiteX238" fmla="*/ 6667 w 15239"/>
                          <a:gd name="connsiteY238" fmla="*/ 12383 h 20002"/>
                          <a:gd name="connsiteX239" fmla="*/ 6667 w 15239"/>
                          <a:gd name="connsiteY239" fmla="*/ 12383 h 20002"/>
                          <a:gd name="connsiteX240" fmla="*/ 6667 w 15239"/>
                          <a:gd name="connsiteY240" fmla="*/ 12383 h 20002"/>
                          <a:gd name="connsiteX241" fmla="*/ 6667 w 15239"/>
                          <a:gd name="connsiteY241" fmla="*/ 12383 h 20002"/>
                          <a:gd name="connsiteX242" fmla="*/ 6667 w 15239"/>
                          <a:gd name="connsiteY242" fmla="*/ 12383 h 20002"/>
                          <a:gd name="connsiteX243" fmla="*/ 6667 w 15239"/>
                          <a:gd name="connsiteY243" fmla="*/ 12383 h 20002"/>
                          <a:gd name="connsiteX244" fmla="*/ 6667 w 15239"/>
                          <a:gd name="connsiteY244" fmla="*/ 12383 h 20002"/>
                          <a:gd name="connsiteX245" fmla="*/ 6667 w 15239"/>
                          <a:gd name="connsiteY245" fmla="*/ 12383 h 20002"/>
                          <a:gd name="connsiteX246" fmla="*/ 6667 w 15239"/>
                          <a:gd name="connsiteY246" fmla="*/ 12383 h 20002"/>
                          <a:gd name="connsiteX247" fmla="*/ 6667 w 15239"/>
                          <a:gd name="connsiteY247" fmla="*/ 12383 h 20002"/>
                          <a:gd name="connsiteX248" fmla="*/ 6667 w 15239"/>
                          <a:gd name="connsiteY248" fmla="*/ 12383 h 20002"/>
                          <a:gd name="connsiteX249" fmla="*/ 6667 w 15239"/>
                          <a:gd name="connsiteY249" fmla="*/ 12383 h 20002"/>
                          <a:gd name="connsiteX250" fmla="*/ 6667 w 15239"/>
                          <a:gd name="connsiteY250" fmla="*/ 12383 h 20002"/>
                          <a:gd name="connsiteX251" fmla="*/ 6667 w 15239"/>
                          <a:gd name="connsiteY251" fmla="*/ 12383 h 20002"/>
                          <a:gd name="connsiteX252" fmla="*/ 6667 w 15239"/>
                          <a:gd name="connsiteY252" fmla="*/ 12383 h 20002"/>
                          <a:gd name="connsiteX253" fmla="*/ 6667 w 15239"/>
                          <a:gd name="connsiteY253" fmla="*/ 12383 h 20002"/>
                          <a:gd name="connsiteX254" fmla="*/ 6667 w 15239"/>
                          <a:gd name="connsiteY254" fmla="*/ 12383 h 20002"/>
                          <a:gd name="connsiteX255" fmla="*/ 6667 w 15239"/>
                          <a:gd name="connsiteY255" fmla="*/ 12383 h 20002"/>
                          <a:gd name="connsiteX256" fmla="*/ 6667 w 15239"/>
                          <a:gd name="connsiteY256" fmla="*/ 12383 h 20002"/>
                          <a:gd name="connsiteX257" fmla="*/ 6667 w 15239"/>
                          <a:gd name="connsiteY257" fmla="*/ 12383 h 20002"/>
                          <a:gd name="connsiteX258" fmla="*/ 6667 w 15239"/>
                          <a:gd name="connsiteY258" fmla="*/ 12383 h 20002"/>
                          <a:gd name="connsiteX259" fmla="*/ 6667 w 15239"/>
                          <a:gd name="connsiteY259" fmla="*/ 12383 h 20002"/>
                          <a:gd name="connsiteX260" fmla="*/ 6667 w 15239"/>
                          <a:gd name="connsiteY260" fmla="*/ 12383 h 20002"/>
                          <a:gd name="connsiteX261" fmla="*/ 5715 w 15239"/>
                          <a:gd name="connsiteY261" fmla="*/ 11430 h 20002"/>
                          <a:gd name="connsiteX262" fmla="*/ 4763 w 15239"/>
                          <a:gd name="connsiteY262" fmla="*/ 10477 h 20002"/>
                          <a:gd name="connsiteX263" fmla="*/ 9525 w 15239"/>
                          <a:gd name="connsiteY263" fmla="*/ 15240 h 20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</a:cxnLst>
                        <a:rect l="l" t="t" r="r" b="b"/>
                        <a:pathLst>
                          <a:path w="15239" h="20002">
                            <a:moveTo>
                              <a:pt x="9525" y="15240"/>
                            </a:moveTo>
                            <a:cubicBezTo>
                              <a:pt x="8573" y="14288"/>
                              <a:pt x="7620" y="13335"/>
                              <a:pt x="6667" y="11430"/>
                            </a:cubicBezTo>
                            <a:cubicBezTo>
                              <a:pt x="5715" y="10477"/>
                              <a:pt x="5715" y="9525"/>
                              <a:pt x="4763" y="9525"/>
                            </a:cubicBezTo>
                            <a:lnTo>
                              <a:pt x="3810" y="8572"/>
                            </a:lnTo>
                            <a:lnTo>
                              <a:pt x="2858" y="7620"/>
                            </a:lnTo>
                            <a:cubicBezTo>
                              <a:pt x="2858" y="7620"/>
                              <a:pt x="2858" y="6667"/>
                              <a:pt x="1905" y="6667"/>
                            </a:cubicBezTo>
                            <a:lnTo>
                              <a:pt x="1905" y="5715"/>
                            </a:lnTo>
                            <a:lnTo>
                              <a:pt x="1905" y="4763"/>
                            </a:lnTo>
                            <a:cubicBezTo>
                              <a:pt x="1905" y="4763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1905"/>
                            </a:cubicBezTo>
                            <a:cubicBezTo>
                              <a:pt x="953" y="1905"/>
                              <a:pt x="953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952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2858"/>
                            </a:ln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cubicBezTo>
                              <a:pt x="0" y="5715"/>
                              <a:pt x="0" y="5715"/>
                              <a:pt x="0" y="6667"/>
                            </a:cubicBez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953" y="8572"/>
                              <a:pt x="953" y="8572"/>
                            </a:cubicBezTo>
                            <a:cubicBezTo>
                              <a:pt x="953" y="8572"/>
                              <a:pt x="953" y="8572"/>
                              <a:pt x="953" y="9525"/>
                            </a:cubicBezTo>
                            <a:lnTo>
                              <a:pt x="953" y="9525"/>
                            </a:lnTo>
                            <a:lnTo>
                              <a:pt x="953" y="9525"/>
                            </a:ln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lnTo>
                              <a:pt x="953" y="9525"/>
                            </a:ln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lnTo>
                              <a:pt x="953" y="9525"/>
                            </a:lnTo>
                            <a:lnTo>
                              <a:pt x="953" y="9525"/>
                            </a:lnTo>
                            <a:lnTo>
                              <a:pt x="953" y="9525"/>
                            </a:lnTo>
                            <a:lnTo>
                              <a:pt x="953" y="9525"/>
                            </a:lnTo>
                            <a:lnTo>
                              <a:pt x="953" y="9525"/>
                            </a:ln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10477"/>
                              <a:pt x="1905" y="11430"/>
                              <a:pt x="2858" y="12383"/>
                            </a:cubicBezTo>
                            <a:cubicBezTo>
                              <a:pt x="2858" y="13335"/>
                              <a:pt x="3810" y="13335"/>
                              <a:pt x="3810" y="14288"/>
                            </a:cubicBezTo>
                            <a:cubicBezTo>
                              <a:pt x="3810" y="15240"/>
                              <a:pt x="4763" y="15240"/>
                              <a:pt x="4763" y="16192"/>
                            </a:cubicBezTo>
                            <a:cubicBezTo>
                              <a:pt x="4763" y="17145"/>
                              <a:pt x="5715" y="17145"/>
                              <a:pt x="5715" y="18097"/>
                            </a:cubicBezTo>
                            <a:cubicBezTo>
                              <a:pt x="5715" y="19050"/>
                              <a:pt x="6667" y="19050"/>
                              <a:pt x="6667" y="20002"/>
                            </a:cubicBez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cubicBezTo>
                              <a:pt x="6667" y="20002"/>
                              <a:pt x="6667" y="20002"/>
                              <a:pt x="6667" y="20002"/>
                            </a:cubicBezTo>
                            <a:cubicBezTo>
                              <a:pt x="6667" y="20002"/>
                              <a:pt x="6667" y="20002"/>
                              <a:pt x="6667" y="20002"/>
                            </a:cubicBezTo>
                            <a:cubicBezTo>
                              <a:pt x="6667" y="20002"/>
                              <a:pt x="6667" y="20002"/>
                              <a:pt x="6667" y="20002"/>
                            </a:cubicBezTo>
                            <a:cubicBezTo>
                              <a:pt x="6667" y="20002"/>
                              <a:pt x="6667" y="20002"/>
                              <a:pt x="6667" y="20002"/>
                            </a:cubicBez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lnTo>
                              <a:pt x="6667" y="20002"/>
                            </a:lnTo>
                            <a:cubicBezTo>
                              <a:pt x="6667" y="20002"/>
                              <a:pt x="6667" y="20002"/>
                              <a:pt x="7620" y="20002"/>
                            </a:cubicBezTo>
                            <a:lnTo>
                              <a:pt x="8573" y="20002"/>
                            </a:lnTo>
                            <a:lnTo>
                              <a:pt x="8573" y="20002"/>
                            </a:lnTo>
                            <a:lnTo>
                              <a:pt x="8573" y="20002"/>
                            </a:lnTo>
                            <a:lnTo>
                              <a:pt x="9525" y="20002"/>
                            </a:lnTo>
                            <a:lnTo>
                              <a:pt x="9525" y="20002"/>
                            </a:lnTo>
                            <a:lnTo>
                              <a:pt x="9525" y="20002"/>
                            </a:lnTo>
                            <a:lnTo>
                              <a:pt x="9525" y="20002"/>
                            </a:lnTo>
                            <a:lnTo>
                              <a:pt x="9525" y="20002"/>
                            </a:lnTo>
                            <a:lnTo>
                              <a:pt x="10478" y="20002"/>
                            </a:lnTo>
                            <a:lnTo>
                              <a:pt x="10478" y="20002"/>
                            </a:lnTo>
                            <a:lnTo>
                              <a:pt x="10478" y="20002"/>
                            </a:lnTo>
                            <a:cubicBezTo>
                              <a:pt x="10478" y="20002"/>
                              <a:pt x="11430" y="20002"/>
                              <a:pt x="11430" y="20002"/>
                            </a:cubicBezTo>
                            <a:cubicBezTo>
                              <a:pt x="11430" y="20002"/>
                              <a:pt x="12383" y="20002"/>
                              <a:pt x="12383" y="20002"/>
                            </a:cubicBezTo>
                            <a:lnTo>
                              <a:pt x="12383" y="20002"/>
                            </a:lnTo>
                            <a:lnTo>
                              <a:pt x="12383" y="20002"/>
                            </a:lnTo>
                            <a:lnTo>
                              <a:pt x="12383" y="20002"/>
                            </a:lnTo>
                            <a:lnTo>
                              <a:pt x="12383" y="20002"/>
                            </a:lnTo>
                            <a:cubicBezTo>
                              <a:pt x="12383" y="20002"/>
                              <a:pt x="12383" y="20002"/>
                              <a:pt x="12383" y="20002"/>
                            </a:cubicBezTo>
                            <a:cubicBezTo>
                              <a:pt x="12383" y="20002"/>
                              <a:pt x="12383" y="20002"/>
                              <a:pt x="13335" y="20002"/>
                            </a:cubicBezTo>
                            <a:lnTo>
                              <a:pt x="13335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lnTo>
                              <a:pt x="14288" y="20002"/>
                            </a:lnTo>
                            <a:cubicBezTo>
                              <a:pt x="14288" y="20002"/>
                              <a:pt x="14288" y="19050"/>
                              <a:pt x="15240" y="19050"/>
                            </a:cubicBez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9050"/>
                            </a:lnTo>
                            <a:lnTo>
                              <a:pt x="15240" y="18097"/>
                            </a:lnTo>
                            <a:lnTo>
                              <a:pt x="15240" y="17145"/>
                            </a:lnTo>
                            <a:lnTo>
                              <a:pt x="15240" y="16192"/>
                            </a:lnTo>
                            <a:lnTo>
                              <a:pt x="15240" y="16192"/>
                            </a:lnTo>
                            <a:lnTo>
                              <a:pt x="15240" y="16192"/>
                            </a:lnTo>
                            <a:cubicBezTo>
                              <a:pt x="15240" y="16192"/>
                              <a:pt x="15240" y="16192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3335"/>
                            </a:cubicBezTo>
                            <a:cubicBezTo>
                              <a:pt x="15240" y="13335"/>
                              <a:pt x="15240" y="12383"/>
                              <a:pt x="15240" y="12383"/>
                            </a:cubicBezTo>
                            <a:cubicBezTo>
                              <a:pt x="15240" y="12383"/>
                              <a:pt x="15240" y="11430"/>
                              <a:pt x="15240" y="11430"/>
                            </a:cubicBez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lnTo>
                              <a:pt x="6667" y="12383"/>
                            </a:lnTo>
                            <a:cubicBezTo>
                              <a:pt x="6667" y="12383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4763" y="10477"/>
                              <a:pt x="4763" y="10477"/>
                            </a:cubicBezTo>
                            <a:cubicBezTo>
                              <a:pt x="10478" y="16192"/>
                              <a:pt x="10478" y="15240"/>
                              <a:pt x="9525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289" name="图形 2"/>
                  <p:cNvGrpSpPr/>
                  <p:nvPr/>
                </p:nvGrpSpPr>
                <p:grpSpPr>
                  <a:xfrm>
                    <a:off x="3808095" y="3403282"/>
                    <a:ext cx="68579" cy="61912"/>
                    <a:chOff x="3808095" y="3403282"/>
                    <a:chExt cx="68579" cy="61912"/>
                  </a:xfrm>
                </p:grpSpPr>
                <p:grpSp>
                  <p:nvGrpSpPr>
                    <p:cNvPr id="2290" name="图形 2"/>
                    <p:cNvGrpSpPr/>
                    <p:nvPr/>
                  </p:nvGrpSpPr>
                  <p:grpSpPr>
                    <a:xfrm>
                      <a:off x="3808095" y="3403282"/>
                      <a:ext cx="68579" cy="61912"/>
                      <a:chOff x="3808095" y="3403282"/>
                      <a:chExt cx="68579" cy="61912"/>
                    </a:xfrm>
                  </p:grpSpPr>
                  <p:sp>
                    <p:nvSpPr>
                      <p:cNvPr id="2291" name="任意多边形: 形状 2174"/>
                      <p:cNvSpPr/>
                      <p:nvPr/>
                    </p:nvSpPr>
                    <p:spPr>
                      <a:xfrm>
                        <a:off x="3808095" y="3403282"/>
                        <a:ext cx="68579" cy="61912"/>
                      </a:xfrm>
                      <a:custGeom>
                        <a:avLst/>
                        <a:gdLst>
                          <a:gd name="connsiteX0" fmla="*/ 2858 w 68579"/>
                          <a:gd name="connsiteY0" fmla="*/ 4763 h 61912"/>
                          <a:gd name="connsiteX1" fmla="*/ 6667 w 68579"/>
                          <a:gd name="connsiteY1" fmla="*/ 4763 h 61912"/>
                          <a:gd name="connsiteX2" fmla="*/ 10477 w 68579"/>
                          <a:gd name="connsiteY2" fmla="*/ 4763 h 61912"/>
                          <a:gd name="connsiteX3" fmla="*/ 14288 w 68579"/>
                          <a:gd name="connsiteY3" fmla="*/ 4763 h 61912"/>
                          <a:gd name="connsiteX4" fmla="*/ 18097 w 68579"/>
                          <a:gd name="connsiteY4" fmla="*/ 4763 h 61912"/>
                          <a:gd name="connsiteX5" fmla="*/ 21908 w 68579"/>
                          <a:gd name="connsiteY5" fmla="*/ 4763 h 61912"/>
                          <a:gd name="connsiteX6" fmla="*/ 25717 w 68579"/>
                          <a:gd name="connsiteY6" fmla="*/ 4763 h 61912"/>
                          <a:gd name="connsiteX7" fmla="*/ 29527 w 68579"/>
                          <a:gd name="connsiteY7" fmla="*/ 4763 h 61912"/>
                          <a:gd name="connsiteX8" fmla="*/ 33338 w 68579"/>
                          <a:gd name="connsiteY8" fmla="*/ 4763 h 61912"/>
                          <a:gd name="connsiteX9" fmla="*/ 68580 w 68579"/>
                          <a:gd name="connsiteY9" fmla="*/ 0 h 61912"/>
                          <a:gd name="connsiteX10" fmla="*/ 52388 w 68579"/>
                          <a:gd name="connsiteY10" fmla="*/ 31433 h 61912"/>
                          <a:gd name="connsiteX11" fmla="*/ 51435 w 68579"/>
                          <a:gd name="connsiteY11" fmla="*/ 33338 h 61912"/>
                          <a:gd name="connsiteX12" fmla="*/ 51435 w 68579"/>
                          <a:gd name="connsiteY12" fmla="*/ 34290 h 61912"/>
                          <a:gd name="connsiteX13" fmla="*/ 51435 w 68579"/>
                          <a:gd name="connsiteY13" fmla="*/ 35242 h 61912"/>
                          <a:gd name="connsiteX14" fmla="*/ 50483 w 68579"/>
                          <a:gd name="connsiteY14" fmla="*/ 37147 h 61912"/>
                          <a:gd name="connsiteX15" fmla="*/ 49530 w 68579"/>
                          <a:gd name="connsiteY15" fmla="*/ 39052 h 61912"/>
                          <a:gd name="connsiteX16" fmla="*/ 48577 w 68579"/>
                          <a:gd name="connsiteY16" fmla="*/ 40958 h 61912"/>
                          <a:gd name="connsiteX17" fmla="*/ 47625 w 68579"/>
                          <a:gd name="connsiteY17" fmla="*/ 42863 h 61912"/>
                          <a:gd name="connsiteX18" fmla="*/ 46672 w 68579"/>
                          <a:gd name="connsiteY18" fmla="*/ 44767 h 61912"/>
                          <a:gd name="connsiteX19" fmla="*/ 45720 w 68579"/>
                          <a:gd name="connsiteY19" fmla="*/ 46672 h 61912"/>
                          <a:gd name="connsiteX20" fmla="*/ 44768 w 68579"/>
                          <a:gd name="connsiteY20" fmla="*/ 48577 h 61912"/>
                          <a:gd name="connsiteX21" fmla="*/ 43815 w 68579"/>
                          <a:gd name="connsiteY21" fmla="*/ 50483 h 61912"/>
                          <a:gd name="connsiteX22" fmla="*/ 42863 w 68579"/>
                          <a:gd name="connsiteY22" fmla="*/ 54292 h 61912"/>
                          <a:gd name="connsiteX23" fmla="*/ 41910 w 68579"/>
                          <a:gd name="connsiteY23" fmla="*/ 58102 h 61912"/>
                          <a:gd name="connsiteX24" fmla="*/ 40958 w 68579"/>
                          <a:gd name="connsiteY24" fmla="*/ 61913 h 61912"/>
                          <a:gd name="connsiteX25" fmla="*/ 22860 w 68579"/>
                          <a:gd name="connsiteY25" fmla="*/ 57150 h 61912"/>
                          <a:gd name="connsiteX26" fmla="*/ 13335 w 68579"/>
                          <a:gd name="connsiteY26" fmla="*/ 55245 h 61912"/>
                          <a:gd name="connsiteX27" fmla="*/ 8572 w 68579"/>
                          <a:gd name="connsiteY27" fmla="*/ 54292 h 61912"/>
                          <a:gd name="connsiteX28" fmla="*/ 6667 w 68579"/>
                          <a:gd name="connsiteY28" fmla="*/ 53340 h 61912"/>
                          <a:gd name="connsiteX29" fmla="*/ 5715 w 68579"/>
                          <a:gd name="connsiteY29" fmla="*/ 53340 h 61912"/>
                          <a:gd name="connsiteX30" fmla="*/ 4763 w 68579"/>
                          <a:gd name="connsiteY30" fmla="*/ 53340 h 61912"/>
                          <a:gd name="connsiteX31" fmla="*/ 4763 w 68579"/>
                          <a:gd name="connsiteY31" fmla="*/ 53340 h 61912"/>
                          <a:gd name="connsiteX32" fmla="*/ 4763 w 68579"/>
                          <a:gd name="connsiteY32" fmla="*/ 53340 h 61912"/>
                          <a:gd name="connsiteX33" fmla="*/ 4763 w 68579"/>
                          <a:gd name="connsiteY33" fmla="*/ 53340 h 61912"/>
                          <a:gd name="connsiteX34" fmla="*/ 4763 w 68579"/>
                          <a:gd name="connsiteY34" fmla="*/ 53340 h 61912"/>
                          <a:gd name="connsiteX35" fmla="*/ 4763 w 68579"/>
                          <a:gd name="connsiteY35" fmla="*/ 53340 h 61912"/>
                          <a:gd name="connsiteX36" fmla="*/ 4763 w 68579"/>
                          <a:gd name="connsiteY36" fmla="*/ 53340 h 61912"/>
                          <a:gd name="connsiteX37" fmla="*/ 0 w 68579"/>
                          <a:gd name="connsiteY37" fmla="*/ 45720 h 61912"/>
                          <a:gd name="connsiteX38" fmla="*/ 2858 w 68579"/>
                          <a:gd name="connsiteY38" fmla="*/ 4763 h 619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68579" h="61912">
                            <a:moveTo>
                              <a:pt x="2858" y="4763"/>
                            </a:moveTo>
                            <a:lnTo>
                              <a:pt x="6667" y="4763"/>
                            </a:lnTo>
                            <a:lnTo>
                              <a:pt x="10477" y="4763"/>
                            </a:lnTo>
                            <a:lnTo>
                              <a:pt x="14288" y="4763"/>
                            </a:lnTo>
                            <a:lnTo>
                              <a:pt x="18097" y="4763"/>
                            </a:lnTo>
                            <a:lnTo>
                              <a:pt x="21908" y="4763"/>
                            </a:lnTo>
                            <a:lnTo>
                              <a:pt x="25717" y="4763"/>
                            </a:lnTo>
                            <a:lnTo>
                              <a:pt x="29527" y="4763"/>
                            </a:lnTo>
                            <a:lnTo>
                              <a:pt x="33338" y="4763"/>
                            </a:lnTo>
                            <a:lnTo>
                              <a:pt x="68580" y="0"/>
                            </a:lnTo>
                            <a:lnTo>
                              <a:pt x="52388" y="31433"/>
                            </a:lnTo>
                            <a:lnTo>
                              <a:pt x="51435" y="33338"/>
                            </a:lnTo>
                            <a:lnTo>
                              <a:pt x="51435" y="34290"/>
                            </a:lnTo>
                            <a:lnTo>
                              <a:pt x="51435" y="35242"/>
                            </a:lnTo>
                            <a:lnTo>
                              <a:pt x="50483" y="37147"/>
                            </a:lnTo>
                            <a:lnTo>
                              <a:pt x="49530" y="39052"/>
                            </a:lnTo>
                            <a:lnTo>
                              <a:pt x="48577" y="40958"/>
                            </a:lnTo>
                            <a:lnTo>
                              <a:pt x="47625" y="42863"/>
                            </a:lnTo>
                            <a:lnTo>
                              <a:pt x="46672" y="44767"/>
                            </a:lnTo>
                            <a:lnTo>
                              <a:pt x="45720" y="46672"/>
                            </a:lnTo>
                            <a:lnTo>
                              <a:pt x="44768" y="48577"/>
                            </a:lnTo>
                            <a:lnTo>
                              <a:pt x="43815" y="50483"/>
                            </a:lnTo>
                            <a:lnTo>
                              <a:pt x="42863" y="54292"/>
                            </a:lnTo>
                            <a:lnTo>
                              <a:pt x="41910" y="58102"/>
                            </a:lnTo>
                            <a:lnTo>
                              <a:pt x="40958" y="61913"/>
                            </a:lnTo>
                            <a:lnTo>
                              <a:pt x="22860" y="57150"/>
                            </a:lnTo>
                            <a:lnTo>
                              <a:pt x="13335" y="55245"/>
                            </a:lnTo>
                            <a:lnTo>
                              <a:pt x="8572" y="54292"/>
                            </a:lnTo>
                            <a:lnTo>
                              <a:pt x="6667" y="53340"/>
                            </a:lnTo>
                            <a:lnTo>
                              <a:pt x="5715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lnTo>
                              <a:pt x="4763" y="53340"/>
                            </a:lnTo>
                            <a:cubicBezTo>
                              <a:pt x="952" y="48577"/>
                              <a:pt x="1905" y="48577"/>
                              <a:pt x="0" y="45720"/>
                            </a:cubicBezTo>
                            <a:lnTo>
                              <a:pt x="2858" y="4763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2" name="任意多边形: 形状 2175"/>
                      <p:cNvSpPr/>
                      <p:nvPr/>
                    </p:nvSpPr>
                    <p:spPr>
                      <a:xfrm>
                        <a:off x="3814762" y="3422332"/>
                        <a:ext cx="34290" cy="10477"/>
                      </a:xfrm>
                      <a:custGeom>
                        <a:avLst/>
                        <a:gdLst>
                          <a:gd name="connsiteX0" fmla="*/ 2858 w 34290"/>
                          <a:gd name="connsiteY0" fmla="*/ 9525 h 10477"/>
                          <a:gd name="connsiteX1" fmla="*/ 4763 w 34290"/>
                          <a:gd name="connsiteY1" fmla="*/ 9525 h 10477"/>
                          <a:gd name="connsiteX2" fmla="*/ 6667 w 34290"/>
                          <a:gd name="connsiteY2" fmla="*/ 9525 h 10477"/>
                          <a:gd name="connsiteX3" fmla="*/ 10478 w 34290"/>
                          <a:gd name="connsiteY3" fmla="*/ 9525 h 10477"/>
                          <a:gd name="connsiteX4" fmla="*/ 15240 w 34290"/>
                          <a:gd name="connsiteY4" fmla="*/ 9525 h 10477"/>
                          <a:gd name="connsiteX5" fmla="*/ 18097 w 34290"/>
                          <a:gd name="connsiteY5" fmla="*/ 9525 h 10477"/>
                          <a:gd name="connsiteX6" fmla="*/ 20955 w 34290"/>
                          <a:gd name="connsiteY6" fmla="*/ 9525 h 10477"/>
                          <a:gd name="connsiteX7" fmla="*/ 21908 w 34290"/>
                          <a:gd name="connsiteY7" fmla="*/ 9525 h 10477"/>
                          <a:gd name="connsiteX8" fmla="*/ 22860 w 34290"/>
                          <a:gd name="connsiteY8" fmla="*/ 9525 h 10477"/>
                          <a:gd name="connsiteX9" fmla="*/ 23813 w 34290"/>
                          <a:gd name="connsiteY9" fmla="*/ 9525 h 10477"/>
                          <a:gd name="connsiteX10" fmla="*/ 23813 w 34290"/>
                          <a:gd name="connsiteY10" fmla="*/ 9525 h 10477"/>
                          <a:gd name="connsiteX11" fmla="*/ 23813 w 34290"/>
                          <a:gd name="connsiteY11" fmla="*/ 9525 h 10477"/>
                          <a:gd name="connsiteX12" fmla="*/ 23813 w 34290"/>
                          <a:gd name="connsiteY12" fmla="*/ 9525 h 10477"/>
                          <a:gd name="connsiteX13" fmla="*/ 23813 w 34290"/>
                          <a:gd name="connsiteY13" fmla="*/ 9525 h 10477"/>
                          <a:gd name="connsiteX14" fmla="*/ 23813 w 34290"/>
                          <a:gd name="connsiteY14" fmla="*/ 9525 h 10477"/>
                          <a:gd name="connsiteX15" fmla="*/ 23813 w 34290"/>
                          <a:gd name="connsiteY15" fmla="*/ 9525 h 10477"/>
                          <a:gd name="connsiteX16" fmla="*/ 23813 w 34290"/>
                          <a:gd name="connsiteY16" fmla="*/ 9525 h 10477"/>
                          <a:gd name="connsiteX17" fmla="*/ 23813 w 34290"/>
                          <a:gd name="connsiteY17" fmla="*/ 9525 h 10477"/>
                          <a:gd name="connsiteX18" fmla="*/ 23813 w 34290"/>
                          <a:gd name="connsiteY18" fmla="*/ 10477 h 10477"/>
                          <a:gd name="connsiteX19" fmla="*/ 23813 w 34290"/>
                          <a:gd name="connsiteY19" fmla="*/ 10477 h 10477"/>
                          <a:gd name="connsiteX20" fmla="*/ 23813 w 34290"/>
                          <a:gd name="connsiteY20" fmla="*/ 10477 h 10477"/>
                          <a:gd name="connsiteX21" fmla="*/ 23813 w 34290"/>
                          <a:gd name="connsiteY21" fmla="*/ 10477 h 10477"/>
                          <a:gd name="connsiteX22" fmla="*/ 23813 w 34290"/>
                          <a:gd name="connsiteY22" fmla="*/ 10477 h 10477"/>
                          <a:gd name="connsiteX23" fmla="*/ 23813 w 34290"/>
                          <a:gd name="connsiteY23" fmla="*/ 10477 h 10477"/>
                          <a:gd name="connsiteX24" fmla="*/ 23813 w 34290"/>
                          <a:gd name="connsiteY24" fmla="*/ 10477 h 10477"/>
                          <a:gd name="connsiteX25" fmla="*/ 23813 w 34290"/>
                          <a:gd name="connsiteY25" fmla="*/ 10477 h 10477"/>
                          <a:gd name="connsiteX26" fmla="*/ 23813 w 34290"/>
                          <a:gd name="connsiteY26" fmla="*/ 10477 h 10477"/>
                          <a:gd name="connsiteX27" fmla="*/ 23813 w 34290"/>
                          <a:gd name="connsiteY27" fmla="*/ 10477 h 10477"/>
                          <a:gd name="connsiteX28" fmla="*/ 23813 w 34290"/>
                          <a:gd name="connsiteY28" fmla="*/ 10477 h 10477"/>
                          <a:gd name="connsiteX29" fmla="*/ 23813 w 34290"/>
                          <a:gd name="connsiteY29" fmla="*/ 10477 h 10477"/>
                          <a:gd name="connsiteX30" fmla="*/ 23813 w 34290"/>
                          <a:gd name="connsiteY30" fmla="*/ 10477 h 10477"/>
                          <a:gd name="connsiteX31" fmla="*/ 23813 w 34290"/>
                          <a:gd name="connsiteY31" fmla="*/ 10477 h 10477"/>
                          <a:gd name="connsiteX32" fmla="*/ 24765 w 34290"/>
                          <a:gd name="connsiteY32" fmla="*/ 10477 h 10477"/>
                          <a:gd name="connsiteX33" fmla="*/ 25717 w 34290"/>
                          <a:gd name="connsiteY33" fmla="*/ 10477 h 10477"/>
                          <a:gd name="connsiteX34" fmla="*/ 26670 w 34290"/>
                          <a:gd name="connsiteY34" fmla="*/ 10477 h 10477"/>
                          <a:gd name="connsiteX35" fmla="*/ 26670 w 34290"/>
                          <a:gd name="connsiteY35" fmla="*/ 10477 h 10477"/>
                          <a:gd name="connsiteX36" fmla="*/ 26670 w 34290"/>
                          <a:gd name="connsiteY36" fmla="*/ 10477 h 10477"/>
                          <a:gd name="connsiteX37" fmla="*/ 26670 w 34290"/>
                          <a:gd name="connsiteY37" fmla="*/ 10477 h 10477"/>
                          <a:gd name="connsiteX38" fmla="*/ 26670 w 34290"/>
                          <a:gd name="connsiteY38" fmla="*/ 10477 h 10477"/>
                          <a:gd name="connsiteX39" fmla="*/ 26670 w 34290"/>
                          <a:gd name="connsiteY39" fmla="*/ 10477 h 10477"/>
                          <a:gd name="connsiteX40" fmla="*/ 26670 w 34290"/>
                          <a:gd name="connsiteY40" fmla="*/ 10477 h 10477"/>
                          <a:gd name="connsiteX41" fmla="*/ 26670 w 34290"/>
                          <a:gd name="connsiteY41" fmla="*/ 10477 h 10477"/>
                          <a:gd name="connsiteX42" fmla="*/ 26670 w 34290"/>
                          <a:gd name="connsiteY42" fmla="*/ 10477 h 10477"/>
                          <a:gd name="connsiteX43" fmla="*/ 26670 w 34290"/>
                          <a:gd name="connsiteY43" fmla="*/ 10477 h 10477"/>
                          <a:gd name="connsiteX44" fmla="*/ 26670 w 34290"/>
                          <a:gd name="connsiteY44" fmla="*/ 10477 h 10477"/>
                          <a:gd name="connsiteX45" fmla="*/ 26670 w 34290"/>
                          <a:gd name="connsiteY45" fmla="*/ 10477 h 10477"/>
                          <a:gd name="connsiteX46" fmla="*/ 27622 w 34290"/>
                          <a:gd name="connsiteY46" fmla="*/ 10477 h 10477"/>
                          <a:gd name="connsiteX47" fmla="*/ 28575 w 34290"/>
                          <a:gd name="connsiteY47" fmla="*/ 10477 h 10477"/>
                          <a:gd name="connsiteX48" fmla="*/ 28575 w 34290"/>
                          <a:gd name="connsiteY48" fmla="*/ 10477 h 10477"/>
                          <a:gd name="connsiteX49" fmla="*/ 28575 w 34290"/>
                          <a:gd name="connsiteY49" fmla="*/ 10477 h 10477"/>
                          <a:gd name="connsiteX50" fmla="*/ 28575 w 34290"/>
                          <a:gd name="connsiteY50" fmla="*/ 10477 h 10477"/>
                          <a:gd name="connsiteX51" fmla="*/ 28575 w 34290"/>
                          <a:gd name="connsiteY51" fmla="*/ 10477 h 10477"/>
                          <a:gd name="connsiteX52" fmla="*/ 28575 w 34290"/>
                          <a:gd name="connsiteY52" fmla="*/ 10477 h 10477"/>
                          <a:gd name="connsiteX53" fmla="*/ 28575 w 34290"/>
                          <a:gd name="connsiteY53" fmla="*/ 10477 h 10477"/>
                          <a:gd name="connsiteX54" fmla="*/ 28575 w 34290"/>
                          <a:gd name="connsiteY54" fmla="*/ 10477 h 10477"/>
                          <a:gd name="connsiteX55" fmla="*/ 28575 w 34290"/>
                          <a:gd name="connsiteY55" fmla="*/ 10477 h 10477"/>
                          <a:gd name="connsiteX56" fmla="*/ 28575 w 34290"/>
                          <a:gd name="connsiteY56" fmla="*/ 10477 h 10477"/>
                          <a:gd name="connsiteX57" fmla="*/ 28575 w 34290"/>
                          <a:gd name="connsiteY57" fmla="*/ 10477 h 10477"/>
                          <a:gd name="connsiteX58" fmla="*/ 28575 w 34290"/>
                          <a:gd name="connsiteY58" fmla="*/ 10477 h 10477"/>
                          <a:gd name="connsiteX59" fmla="*/ 28575 w 34290"/>
                          <a:gd name="connsiteY59" fmla="*/ 10477 h 10477"/>
                          <a:gd name="connsiteX60" fmla="*/ 28575 w 34290"/>
                          <a:gd name="connsiteY60" fmla="*/ 10477 h 10477"/>
                          <a:gd name="connsiteX61" fmla="*/ 28575 w 34290"/>
                          <a:gd name="connsiteY61" fmla="*/ 10477 h 10477"/>
                          <a:gd name="connsiteX62" fmla="*/ 28575 w 34290"/>
                          <a:gd name="connsiteY62" fmla="*/ 10477 h 10477"/>
                          <a:gd name="connsiteX63" fmla="*/ 30480 w 34290"/>
                          <a:gd name="connsiteY63" fmla="*/ 7620 h 10477"/>
                          <a:gd name="connsiteX64" fmla="*/ 31433 w 34290"/>
                          <a:gd name="connsiteY64" fmla="*/ 6667 h 10477"/>
                          <a:gd name="connsiteX65" fmla="*/ 31433 w 34290"/>
                          <a:gd name="connsiteY65" fmla="*/ 5715 h 10477"/>
                          <a:gd name="connsiteX66" fmla="*/ 31433 w 34290"/>
                          <a:gd name="connsiteY66" fmla="*/ 4763 h 10477"/>
                          <a:gd name="connsiteX67" fmla="*/ 33338 w 34290"/>
                          <a:gd name="connsiteY67" fmla="*/ 952 h 10477"/>
                          <a:gd name="connsiteX68" fmla="*/ 33338 w 34290"/>
                          <a:gd name="connsiteY68" fmla="*/ 952 h 10477"/>
                          <a:gd name="connsiteX69" fmla="*/ 33338 w 34290"/>
                          <a:gd name="connsiteY69" fmla="*/ 952 h 10477"/>
                          <a:gd name="connsiteX70" fmla="*/ 34290 w 34290"/>
                          <a:gd name="connsiteY70" fmla="*/ 0 h 10477"/>
                          <a:gd name="connsiteX71" fmla="*/ 34290 w 34290"/>
                          <a:gd name="connsiteY71" fmla="*/ 0 h 10477"/>
                          <a:gd name="connsiteX72" fmla="*/ 34290 w 34290"/>
                          <a:gd name="connsiteY72" fmla="*/ 0 h 10477"/>
                          <a:gd name="connsiteX73" fmla="*/ 34290 w 34290"/>
                          <a:gd name="connsiteY73" fmla="*/ 0 h 10477"/>
                          <a:gd name="connsiteX74" fmla="*/ 34290 w 34290"/>
                          <a:gd name="connsiteY74" fmla="*/ 0 h 10477"/>
                          <a:gd name="connsiteX75" fmla="*/ 34290 w 34290"/>
                          <a:gd name="connsiteY75" fmla="*/ 0 h 10477"/>
                          <a:gd name="connsiteX76" fmla="*/ 34290 w 34290"/>
                          <a:gd name="connsiteY76" fmla="*/ 0 h 10477"/>
                          <a:gd name="connsiteX77" fmla="*/ 34290 w 34290"/>
                          <a:gd name="connsiteY77" fmla="*/ 0 h 10477"/>
                          <a:gd name="connsiteX78" fmla="*/ 34290 w 34290"/>
                          <a:gd name="connsiteY78" fmla="*/ 0 h 10477"/>
                          <a:gd name="connsiteX79" fmla="*/ 34290 w 34290"/>
                          <a:gd name="connsiteY79" fmla="*/ 0 h 10477"/>
                          <a:gd name="connsiteX80" fmla="*/ 34290 w 34290"/>
                          <a:gd name="connsiteY80" fmla="*/ 0 h 10477"/>
                          <a:gd name="connsiteX81" fmla="*/ 34290 w 34290"/>
                          <a:gd name="connsiteY81" fmla="*/ 0 h 10477"/>
                          <a:gd name="connsiteX82" fmla="*/ 34290 w 34290"/>
                          <a:gd name="connsiteY82" fmla="*/ 0 h 10477"/>
                          <a:gd name="connsiteX83" fmla="*/ 34290 w 34290"/>
                          <a:gd name="connsiteY83" fmla="*/ 0 h 10477"/>
                          <a:gd name="connsiteX84" fmla="*/ 34290 w 34290"/>
                          <a:gd name="connsiteY84" fmla="*/ 0 h 10477"/>
                          <a:gd name="connsiteX85" fmla="*/ 34290 w 34290"/>
                          <a:gd name="connsiteY85" fmla="*/ 0 h 10477"/>
                          <a:gd name="connsiteX86" fmla="*/ 34290 w 34290"/>
                          <a:gd name="connsiteY86" fmla="*/ 0 h 10477"/>
                          <a:gd name="connsiteX87" fmla="*/ 34290 w 34290"/>
                          <a:gd name="connsiteY87" fmla="*/ 0 h 10477"/>
                          <a:gd name="connsiteX88" fmla="*/ 34290 w 34290"/>
                          <a:gd name="connsiteY88" fmla="*/ 0 h 10477"/>
                          <a:gd name="connsiteX89" fmla="*/ 33338 w 34290"/>
                          <a:gd name="connsiteY89" fmla="*/ 0 h 10477"/>
                          <a:gd name="connsiteX90" fmla="*/ 32385 w 34290"/>
                          <a:gd name="connsiteY90" fmla="*/ 0 h 10477"/>
                          <a:gd name="connsiteX91" fmla="*/ 32385 w 34290"/>
                          <a:gd name="connsiteY91" fmla="*/ 0 h 10477"/>
                          <a:gd name="connsiteX92" fmla="*/ 32385 w 34290"/>
                          <a:gd name="connsiteY92" fmla="*/ 0 h 10477"/>
                          <a:gd name="connsiteX93" fmla="*/ 32385 w 34290"/>
                          <a:gd name="connsiteY93" fmla="*/ 0 h 10477"/>
                          <a:gd name="connsiteX94" fmla="*/ 32385 w 34290"/>
                          <a:gd name="connsiteY94" fmla="*/ 0 h 10477"/>
                          <a:gd name="connsiteX95" fmla="*/ 32385 w 34290"/>
                          <a:gd name="connsiteY95" fmla="*/ 0 h 10477"/>
                          <a:gd name="connsiteX96" fmla="*/ 32385 w 34290"/>
                          <a:gd name="connsiteY96" fmla="*/ 0 h 10477"/>
                          <a:gd name="connsiteX97" fmla="*/ 32385 w 34290"/>
                          <a:gd name="connsiteY97" fmla="*/ 0 h 10477"/>
                          <a:gd name="connsiteX98" fmla="*/ 31433 w 34290"/>
                          <a:gd name="connsiteY98" fmla="*/ 0 h 10477"/>
                          <a:gd name="connsiteX99" fmla="*/ 29528 w 34290"/>
                          <a:gd name="connsiteY99" fmla="*/ 952 h 10477"/>
                          <a:gd name="connsiteX100" fmla="*/ 29528 w 34290"/>
                          <a:gd name="connsiteY100" fmla="*/ 952 h 10477"/>
                          <a:gd name="connsiteX101" fmla="*/ 29528 w 34290"/>
                          <a:gd name="connsiteY101" fmla="*/ 952 h 10477"/>
                          <a:gd name="connsiteX102" fmla="*/ 28575 w 34290"/>
                          <a:gd name="connsiteY102" fmla="*/ 952 h 10477"/>
                          <a:gd name="connsiteX103" fmla="*/ 26670 w 34290"/>
                          <a:gd name="connsiteY103" fmla="*/ 952 h 10477"/>
                          <a:gd name="connsiteX104" fmla="*/ 25717 w 34290"/>
                          <a:gd name="connsiteY104" fmla="*/ 952 h 10477"/>
                          <a:gd name="connsiteX105" fmla="*/ 24765 w 34290"/>
                          <a:gd name="connsiteY105" fmla="*/ 952 h 10477"/>
                          <a:gd name="connsiteX106" fmla="*/ 23813 w 34290"/>
                          <a:gd name="connsiteY106" fmla="*/ 952 h 10477"/>
                          <a:gd name="connsiteX107" fmla="*/ 23813 w 34290"/>
                          <a:gd name="connsiteY107" fmla="*/ 952 h 10477"/>
                          <a:gd name="connsiteX108" fmla="*/ 23813 w 34290"/>
                          <a:gd name="connsiteY108" fmla="*/ 952 h 10477"/>
                          <a:gd name="connsiteX109" fmla="*/ 23813 w 34290"/>
                          <a:gd name="connsiteY109" fmla="*/ 952 h 10477"/>
                          <a:gd name="connsiteX110" fmla="*/ 22860 w 34290"/>
                          <a:gd name="connsiteY110" fmla="*/ 952 h 10477"/>
                          <a:gd name="connsiteX111" fmla="*/ 22860 w 34290"/>
                          <a:gd name="connsiteY111" fmla="*/ 952 h 10477"/>
                          <a:gd name="connsiteX112" fmla="*/ 22860 w 34290"/>
                          <a:gd name="connsiteY112" fmla="*/ 952 h 10477"/>
                          <a:gd name="connsiteX113" fmla="*/ 22860 w 34290"/>
                          <a:gd name="connsiteY113" fmla="*/ 952 h 10477"/>
                          <a:gd name="connsiteX114" fmla="*/ 22860 w 34290"/>
                          <a:gd name="connsiteY114" fmla="*/ 952 h 10477"/>
                          <a:gd name="connsiteX115" fmla="*/ 22860 w 34290"/>
                          <a:gd name="connsiteY115" fmla="*/ 952 h 10477"/>
                          <a:gd name="connsiteX116" fmla="*/ 22860 w 34290"/>
                          <a:gd name="connsiteY116" fmla="*/ 952 h 10477"/>
                          <a:gd name="connsiteX117" fmla="*/ 22860 w 34290"/>
                          <a:gd name="connsiteY117" fmla="*/ 952 h 10477"/>
                          <a:gd name="connsiteX118" fmla="*/ 22860 w 34290"/>
                          <a:gd name="connsiteY118" fmla="*/ 952 h 10477"/>
                          <a:gd name="connsiteX119" fmla="*/ 22860 w 34290"/>
                          <a:gd name="connsiteY119" fmla="*/ 952 h 10477"/>
                          <a:gd name="connsiteX120" fmla="*/ 22860 w 34290"/>
                          <a:gd name="connsiteY120" fmla="*/ 952 h 10477"/>
                          <a:gd name="connsiteX121" fmla="*/ 22860 w 34290"/>
                          <a:gd name="connsiteY121" fmla="*/ 952 h 10477"/>
                          <a:gd name="connsiteX122" fmla="*/ 22860 w 34290"/>
                          <a:gd name="connsiteY122" fmla="*/ 952 h 10477"/>
                          <a:gd name="connsiteX123" fmla="*/ 22860 w 34290"/>
                          <a:gd name="connsiteY123" fmla="*/ 952 h 10477"/>
                          <a:gd name="connsiteX124" fmla="*/ 22860 w 34290"/>
                          <a:gd name="connsiteY124" fmla="*/ 952 h 10477"/>
                          <a:gd name="connsiteX125" fmla="*/ 22860 w 34290"/>
                          <a:gd name="connsiteY125" fmla="*/ 952 h 10477"/>
                          <a:gd name="connsiteX126" fmla="*/ 22860 w 34290"/>
                          <a:gd name="connsiteY126" fmla="*/ 952 h 10477"/>
                          <a:gd name="connsiteX127" fmla="*/ 22860 w 34290"/>
                          <a:gd name="connsiteY127" fmla="*/ 952 h 10477"/>
                          <a:gd name="connsiteX128" fmla="*/ 22860 w 34290"/>
                          <a:gd name="connsiteY128" fmla="*/ 952 h 10477"/>
                          <a:gd name="connsiteX129" fmla="*/ 22860 w 34290"/>
                          <a:gd name="connsiteY129" fmla="*/ 952 h 10477"/>
                          <a:gd name="connsiteX130" fmla="*/ 22860 w 34290"/>
                          <a:gd name="connsiteY130" fmla="*/ 952 h 10477"/>
                          <a:gd name="connsiteX131" fmla="*/ 22860 w 34290"/>
                          <a:gd name="connsiteY131" fmla="*/ 952 h 10477"/>
                          <a:gd name="connsiteX132" fmla="*/ 22860 w 34290"/>
                          <a:gd name="connsiteY132" fmla="*/ 952 h 10477"/>
                          <a:gd name="connsiteX133" fmla="*/ 22860 w 34290"/>
                          <a:gd name="connsiteY133" fmla="*/ 952 h 10477"/>
                          <a:gd name="connsiteX134" fmla="*/ 22860 w 34290"/>
                          <a:gd name="connsiteY134" fmla="*/ 952 h 10477"/>
                          <a:gd name="connsiteX135" fmla="*/ 22860 w 34290"/>
                          <a:gd name="connsiteY135" fmla="*/ 952 h 10477"/>
                          <a:gd name="connsiteX136" fmla="*/ 22860 w 34290"/>
                          <a:gd name="connsiteY136" fmla="*/ 952 h 10477"/>
                          <a:gd name="connsiteX137" fmla="*/ 22860 w 34290"/>
                          <a:gd name="connsiteY137" fmla="*/ 952 h 10477"/>
                          <a:gd name="connsiteX138" fmla="*/ 22860 w 34290"/>
                          <a:gd name="connsiteY138" fmla="*/ 952 h 10477"/>
                          <a:gd name="connsiteX139" fmla="*/ 21908 w 34290"/>
                          <a:gd name="connsiteY139" fmla="*/ 952 h 10477"/>
                          <a:gd name="connsiteX140" fmla="*/ 20955 w 34290"/>
                          <a:gd name="connsiteY140" fmla="*/ 952 h 10477"/>
                          <a:gd name="connsiteX141" fmla="*/ 20003 w 34290"/>
                          <a:gd name="connsiteY141" fmla="*/ 952 h 10477"/>
                          <a:gd name="connsiteX142" fmla="*/ 18097 w 34290"/>
                          <a:gd name="connsiteY142" fmla="*/ 952 h 10477"/>
                          <a:gd name="connsiteX143" fmla="*/ 16192 w 34290"/>
                          <a:gd name="connsiteY143" fmla="*/ 952 h 10477"/>
                          <a:gd name="connsiteX144" fmla="*/ 14288 w 34290"/>
                          <a:gd name="connsiteY144" fmla="*/ 952 h 10477"/>
                          <a:gd name="connsiteX145" fmla="*/ 13335 w 34290"/>
                          <a:gd name="connsiteY145" fmla="*/ 952 h 10477"/>
                          <a:gd name="connsiteX146" fmla="*/ 12383 w 34290"/>
                          <a:gd name="connsiteY146" fmla="*/ 952 h 10477"/>
                          <a:gd name="connsiteX147" fmla="*/ 10478 w 34290"/>
                          <a:gd name="connsiteY147" fmla="*/ 952 h 10477"/>
                          <a:gd name="connsiteX148" fmla="*/ 7620 w 34290"/>
                          <a:gd name="connsiteY148" fmla="*/ 952 h 10477"/>
                          <a:gd name="connsiteX149" fmla="*/ 4763 w 34290"/>
                          <a:gd name="connsiteY149" fmla="*/ 952 h 10477"/>
                          <a:gd name="connsiteX150" fmla="*/ 3810 w 34290"/>
                          <a:gd name="connsiteY150" fmla="*/ 952 h 10477"/>
                          <a:gd name="connsiteX151" fmla="*/ 2858 w 34290"/>
                          <a:gd name="connsiteY151" fmla="*/ 952 h 10477"/>
                          <a:gd name="connsiteX152" fmla="*/ 1905 w 34290"/>
                          <a:gd name="connsiteY152" fmla="*/ 952 h 10477"/>
                          <a:gd name="connsiteX153" fmla="*/ 953 w 34290"/>
                          <a:gd name="connsiteY153" fmla="*/ 952 h 10477"/>
                          <a:gd name="connsiteX154" fmla="*/ 0 w 34290"/>
                          <a:gd name="connsiteY154" fmla="*/ 952 h 10477"/>
                          <a:gd name="connsiteX155" fmla="*/ 0 w 34290"/>
                          <a:gd name="connsiteY155" fmla="*/ 9525 h 10477"/>
                          <a:gd name="connsiteX156" fmla="*/ 953 w 34290"/>
                          <a:gd name="connsiteY156" fmla="*/ 9525 h 10477"/>
                          <a:gd name="connsiteX157" fmla="*/ 1905 w 34290"/>
                          <a:gd name="connsiteY157" fmla="*/ 9525 h 10477"/>
                          <a:gd name="connsiteX158" fmla="*/ 3810 w 34290"/>
                          <a:gd name="connsiteY158" fmla="*/ 9525 h 10477"/>
                          <a:gd name="connsiteX159" fmla="*/ 4763 w 34290"/>
                          <a:gd name="connsiteY159" fmla="*/ 9525 h 10477"/>
                          <a:gd name="connsiteX160" fmla="*/ 5715 w 34290"/>
                          <a:gd name="connsiteY160" fmla="*/ 9525 h 10477"/>
                          <a:gd name="connsiteX161" fmla="*/ 2858 w 34290"/>
                          <a:gd name="connsiteY161" fmla="*/ 9525 h 10477"/>
                          <a:gd name="connsiteX162" fmla="*/ 2858 w 34290"/>
                          <a:gd name="connsiteY162" fmla="*/ 9525 h 10477"/>
                          <a:gd name="connsiteX163" fmla="*/ 2858 w 34290"/>
                          <a:gd name="connsiteY163" fmla="*/ 9525 h 10477"/>
                          <a:gd name="connsiteX164" fmla="*/ 12383 w 34290"/>
                          <a:gd name="connsiteY164" fmla="*/ 1905 h 10477"/>
                          <a:gd name="connsiteX165" fmla="*/ 12383 w 34290"/>
                          <a:gd name="connsiteY165" fmla="*/ 1905 h 10477"/>
                          <a:gd name="connsiteX166" fmla="*/ 12383 w 34290"/>
                          <a:gd name="connsiteY166" fmla="*/ 1905 h 10477"/>
                          <a:gd name="connsiteX167" fmla="*/ 12383 w 34290"/>
                          <a:gd name="connsiteY167" fmla="*/ 1905 h 10477"/>
                          <a:gd name="connsiteX168" fmla="*/ 12383 w 34290"/>
                          <a:gd name="connsiteY168" fmla="*/ 1905 h 10477"/>
                          <a:gd name="connsiteX169" fmla="*/ 12383 w 34290"/>
                          <a:gd name="connsiteY169" fmla="*/ 1905 h 10477"/>
                          <a:gd name="connsiteX170" fmla="*/ 12383 w 34290"/>
                          <a:gd name="connsiteY170" fmla="*/ 1905 h 10477"/>
                          <a:gd name="connsiteX171" fmla="*/ 12383 w 34290"/>
                          <a:gd name="connsiteY171" fmla="*/ 1905 h 10477"/>
                          <a:gd name="connsiteX172" fmla="*/ 12383 w 34290"/>
                          <a:gd name="connsiteY172" fmla="*/ 1905 h 10477"/>
                          <a:gd name="connsiteX173" fmla="*/ 12383 w 34290"/>
                          <a:gd name="connsiteY173" fmla="*/ 1905 h 10477"/>
                          <a:gd name="connsiteX174" fmla="*/ 12383 w 34290"/>
                          <a:gd name="connsiteY174" fmla="*/ 1905 h 10477"/>
                          <a:gd name="connsiteX175" fmla="*/ 12383 w 34290"/>
                          <a:gd name="connsiteY175" fmla="*/ 1905 h 10477"/>
                          <a:gd name="connsiteX176" fmla="*/ 12383 w 34290"/>
                          <a:gd name="connsiteY176" fmla="*/ 1905 h 10477"/>
                          <a:gd name="connsiteX177" fmla="*/ 12383 w 34290"/>
                          <a:gd name="connsiteY177" fmla="*/ 1905 h 10477"/>
                          <a:gd name="connsiteX178" fmla="*/ 12383 w 34290"/>
                          <a:gd name="connsiteY178" fmla="*/ 1905 h 10477"/>
                          <a:gd name="connsiteX179" fmla="*/ 12383 w 34290"/>
                          <a:gd name="connsiteY179" fmla="*/ 1905 h 10477"/>
                          <a:gd name="connsiteX180" fmla="*/ 12383 w 34290"/>
                          <a:gd name="connsiteY180" fmla="*/ 1905 h 10477"/>
                          <a:gd name="connsiteX181" fmla="*/ 12383 w 34290"/>
                          <a:gd name="connsiteY181" fmla="*/ 1905 h 10477"/>
                          <a:gd name="connsiteX182" fmla="*/ 12383 w 34290"/>
                          <a:gd name="connsiteY182" fmla="*/ 1905 h 10477"/>
                          <a:gd name="connsiteX183" fmla="*/ 11430 w 34290"/>
                          <a:gd name="connsiteY183" fmla="*/ 2858 h 10477"/>
                          <a:gd name="connsiteX184" fmla="*/ 11430 w 34290"/>
                          <a:gd name="connsiteY184" fmla="*/ 2858 h 10477"/>
                          <a:gd name="connsiteX185" fmla="*/ 11430 w 34290"/>
                          <a:gd name="connsiteY185" fmla="*/ 2858 h 10477"/>
                          <a:gd name="connsiteX186" fmla="*/ 11430 w 34290"/>
                          <a:gd name="connsiteY186" fmla="*/ 2858 h 10477"/>
                          <a:gd name="connsiteX187" fmla="*/ 11430 w 34290"/>
                          <a:gd name="connsiteY187" fmla="*/ 2858 h 10477"/>
                          <a:gd name="connsiteX188" fmla="*/ 11430 w 34290"/>
                          <a:gd name="connsiteY188" fmla="*/ 2858 h 10477"/>
                          <a:gd name="connsiteX189" fmla="*/ 11430 w 34290"/>
                          <a:gd name="connsiteY189" fmla="*/ 2858 h 10477"/>
                          <a:gd name="connsiteX190" fmla="*/ 11430 w 34290"/>
                          <a:gd name="connsiteY190" fmla="*/ 2858 h 10477"/>
                          <a:gd name="connsiteX191" fmla="*/ 11430 w 34290"/>
                          <a:gd name="connsiteY191" fmla="*/ 2858 h 10477"/>
                          <a:gd name="connsiteX192" fmla="*/ 11430 w 34290"/>
                          <a:gd name="connsiteY192" fmla="*/ 2858 h 10477"/>
                          <a:gd name="connsiteX193" fmla="*/ 11430 w 34290"/>
                          <a:gd name="connsiteY193" fmla="*/ 2858 h 10477"/>
                          <a:gd name="connsiteX194" fmla="*/ 11430 w 34290"/>
                          <a:gd name="connsiteY194" fmla="*/ 2858 h 10477"/>
                          <a:gd name="connsiteX195" fmla="*/ 11430 w 34290"/>
                          <a:gd name="connsiteY195" fmla="*/ 2858 h 10477"/>
                          <a:gd name="connsiteX196" fmla="*/ 11430 w 34290"/>
                          <a:gd name="connsiteY196" fmla="*/ 2858 h 10477"/>
                          <a:gd name="connsiteX197" fmla="*/ 11430 w 34290"/>
                          <a:gd name="connsiteY197" fmla="*/ 2858 h 10477"/>
                          <a:gd name="connsiteX198" fmla="*/ 11430 w 34290"/>
                          <a:gd name="connsiteY198" fmla="*/ 2858 h 10477"/>
                          <a:gd name="connsiteX199" fmla="*/ 11430 w 34290"/>
                          <a:gd name="connsiteY199" fmla="*/ 2858 h 10477"/>
                          <a:gd name="connsiteX200" fmla="*/ 11430 w 34290"/>
                          <a:gd name="connsiteY200" fmla="*/ 2858 h 10477"/>
                          <a:gd name="connsiteX201" fmla="*/ 11430 w 34290"/>
                          <a:gd name="connsiteY201" fmla="*/ 2858 h 10477"/>
                          <a:gd name="connsiteX202" fmla="*/ 11430 w 34290"/>
                          <a:gd name="connsiteY202" fmla="*/ 2858 h 10477"/>
                          <a:gd name="connsiteX203" fmla="*/ 11430 w 34290"/>
                          <a:gd name="connsiteY203" fmla="*/ 2858 h 10477"/>
                          <a:gd name="connsiteX204" fmla="*/ 11430 w 34290"/>
                          <a:gd name="connsiteY204" fmla="*/ 2858 h 10477"/>
                          <a:gd name="connsiteX205" fmla="*/ 11430 w 34290"/>
                          <a:gd name="connsiteY205" fmla="*/ 2858 h 10477"/>
                          <a:gd name="connsiteX206" fmla="*/ 11430 w 34290"/>
                          <a:gd name="connsiteY206" fmla="*/ 2858 h 10477"/>
                          <a:gd name="connsiteX207" fmla="*/ 12383 w 34290"/>
                          <a:gd name="connsiteY207" fmla="*/ 2858 h 10477"/>
                          <a:gd name="connsiteX208" fmla="*/ 12383 w 34290"/>
                          <a:gd name="connsiteY208" fmla="*/ 1905 h 10477"/>
                          <a:gd name="connsiteX209" fmla="*/ 12383 w 34290"/>
                          <a:gd name="connsiteY209" fmla="*/ 1905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</a:cxnLst>
                        <a:rect l="l" t="t" r="r" b="b"/>
                        <a:pathLst>
                          <a:path w="34290" h="10477">
                            <a:moveTo>
                              <a:pt x="2858" y="9525"/>
                            </a:moveTo>
                            <a:cubicBezTo>
                              <a:pt x="3810" y="9525"/>
                              <a:pt x="3810" y="9525"/>
                              <a:pt x="4763" y="9525"/>
                            </a:cubicBezTo>
                            <a:cubicBezTo>
                              <a:pt x="5715" y="9525"/>
                              <a:pt x="5715" y="9525"/>
                              <a:pt x="6667" y="9525"/>
                            </a:cubicBezTo>
                            <a:cubicBezTo>
                              <a:pt x="7620" y="9525"/>
                              <a:pt x="8572" y="9525"/>
                              <a:pt x="10478" y="9525"/>
                            </a:cubicBezTo>
                            <a:cubicBezTo>
                              <a:pt x="12383" y="9525"/>
                              <a:pt x="13335" y="9525"/>
                              <a:pt x="15240" y="9525"/>
                            </a:cubicBezTo>
                            <a:cubicBezTo>
                              <a:pt x="16192" y="9525"/>
                              <a:pt x="17145" y="9525"/>
                              <a:pt x="18097" y="9525"/>
                            </a:cubicBezTo>
                            <a:cubicBezTo>
                              <a:pt x="19050" y="9525"/>
                              <a:pt x="20003" y="9525"/>
                              <a:pt x="20955" y="9525"/>
                            </a:cubicBezTo>
                            <a:cubicBezTo>
                              <a:pt x="20955" y="9525"/>
                              <a:pt x="21908" y="9525"/>
                              <a:pt x="21908" y="9525"/>
                            </a:cubicBezTo>
                            <a:lnTo>
                              <a:pt x="22860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9525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4765" y="10477"/>
                            </a:lnTo>
                            <a:lnTo>
                              <a:pt x="25717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lnTo>
                              <a:pt x="26670" y="10477"/>
                            </a:lnTo>
                            <a:cubicBezTo>
                              <a:pt x="26670" y="10477"/>
                              <a:pt x="26670" y="10477"/>
                              <a:pt x="27622" y="10477"/>
                            </a:cubicBezTo>
                            <a:cubicBezTo>
                              <a:pt x="27622" y="10477"/>
                              <a:pt x="28575" y="10477"/>
                              <a:pt x="28575" y="10477"/>
                            </a:cubicBezTo>
                            <a:cubicBezTo>
                              <a:pt x="28575" y="10477"/>
                              <a:pt x="28575" y="10477"/>
                              <a:pt x="28575" y="10477"/>
                            </a:cubicBez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lnTo>
                              <a:pt x="28575" y="10477"/>
                            </a:lnTo>
                            <a:cubicBezTo>
                              <a:pt x="29528" y="9525"/>
                              <a:pt x="29528" y="8572"/>
                              <a:pt x="30480" y="7620"/>
                            </a:cubicBezTo>
                            <a:cubicBezTo>
                              <a:pt x="30480" y="7620"/>
                              <a:pt x="31433" y="6667"/>
                              <a:pt x="31433" y="6667"/>
                            </a:cubicBezTo>
                            <a:lnTo>
                              <a:pt x="31433" y="5715"/>
                            </a:lnTo>
                            <a:cubicBezTo>
                              <a:pt x="31433" y="5715"/>
                              <a:pt x="31433" y="4763"/>
                              <a:pt x="31433" y="4763"/>
                            </a:cubicBezTo>
                            <a:lnTo>
                              <a:pt x="33338" y="952"/>
                            </a:lnTo>
                            <a:cubicBezTo>
                              <a:pt x="33338" y="952"/>
                              <a:pt x="33338" y="952"/>
                              <a:pt x="33338" y="952"/>
                            </a:cubicBezTo>
                            <a:lnTo>
                              <a:pt x="33338" y="952"/>
                            </a:lnTo>
                            <a:cubicBezTo>
                              <a:pt x="33338" y="952"/>
                              <a:pt x="33338" y="0"/>
                              <a:pt x="34290" y="0"/>
                            </a:cubicBez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cubicBezTo>
                              <a:pt x="34290" y="0"/>
                              <a:pt x="33338" y="0"/>
                              <a:pt x="33338" y="0"/>
                            </a:cubicBezTo>
                            <a:cubicBezTo>
                              <a:pt x="33338" y="0"/>
                              <a:pt x="33338" y="0"/>
                              <a:pt x="32385" y="0"/>
                            </a:cubicBezTo>
                            <a:cubicBezTo>
                              <a:pt x="32385" y="0"/>
                              <a:pt x="32385" y="0"/>
                              <a:pt x="32385" y="0"/>
                            </a:cubicBezTo>
                            <a:cubicBezTo>
                              <a:pt x="32385" y="0"/>
                              <a:pt x="32385" y="0"/>
                              <a:pt x="32385" y="0"/>
                            </a:cubicBezTo>
                            <a:cubicBezTo>
                              <a:pt x="32385" y="0"/>
                              <a:pt x="32385" y="0"/>
                              <a:pt x="32385" y="0"/>
                            </a:cubicBezTo>
                            <a:lnTo>
                              <a:pt x="32385" y="0"/>
                            </a:lnTo>
                            <a:lnTo>
                              <a:pt x="32385" y="0"/>
                            </a:lnTo>
                            <a:lnTo>
                              <a:pt x="32385" y="0"/>
                            </a:lnTo>
                            <a:lnTo>
                              <a:pt x="32385" y="0"/>
                            </a:lnTo>
                            <a:cubicBezTo>
                              <a:pt x="32385" y="0"/>
                              <a:pt x="31433" y="0"/>
                              <a:pt x="31433" y="0"/>
                            </a:cubicBezTo>
                            <a:cubicBezTo>
                              <a:pt x="30480" y="0"/>
                              <a:pt x="30480" y="0"/>
                              <a:pt x="29528" y="952"/>
                            </a:cubicBezTo>
                            <a:cubicBezTo>
                              <a:pt x="29528" y="952"/>
                              <a:pt x="29528" y="952"/>
                              <a:pt x="29528" y="952"/>
                            </a:cubicBezTo>
                            <a:cubicBezTo>
                              <a:pt x="29528" y="952"/>
                              <a:pt x="29528" y="952"/>
                              <a:pt x="29528" y="952"/>
                            </a:cubicBezTo>
                            <a:cubicBezTo>
                              <a:pt x="29528" y="952"/>
                              <a:pt x="28575" y="952"/>
                              <a:pt x="28575" y="952"/>
                            </a:cubicBezTo>
                            <a:cubicBezTo>
                              <a:pt x="27622" y="952"/>
                              <a:pt x="27622" y="952"/>
                              <a:pt x="26670" y="952"/>
                            </a:cubicBezTo>
                            <a:cubicBezTo>
                              <a:pt x="26670" y="952"/>
                              <a:pt x="25717" y="952"/>
                              <a:pt x="25717" y="952"/>
                            </a:cubicBezTo>
                            <a:cubicBezTo>
                              <a:pt x="25717" y="952"/>
                              <a:pt x="24765" y="952"/>
                              <a:pt x="24765" y="952"/>
                            </a:cubicBezTo>
                            <a:cubicBezTo>
                              <a:pt x="24765" y="952"/>
                              <a:pt x="23813" y="952"/>
                              <a:pt x="23813" y="952"/>
                            </a:cubicBezTo>
                            <a:cubicBezTo>
                              <a:pt x="23813" y="952"/>
                              <a:pt x="23813" y="952"/>
                              <a:pt x="23813" y="952"/>
                            </a:cubicBezTo>
                            <a:lnTo>
                              <a:pt x="23813" y="952"/>
                            </a:lnTo>
                            <a:lnTo>
                              <a:pt x="23813" y="952"/>
                            </a:lnTo>
                            <a:cubicBezTo>
                              <a:pt x="23813" y="952"/>
                              <a:pt x="23813" y="952"/>
                              <a:pt x="22860" y="952"/>
                            </a:cubicBez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lnTo>
                              <a:pt x="22860" y="952"/>
                            </a:lnTo>
                            <a:cubicBezTo>
                              <a:pt x="22860" y="952"/>
                              <a:pt x="22860" y="952"/>
                              <a:pt x="21908" y="952"/>
                            </a:cubicBezTo>
                            <a:cubicBezTo>
                              <a:pt x="21908" y="952"/>
                              <a:pt x="20955" y="952"/>
                              <a:pt x="20955" y="952"/>
                            </a:cubicBezTo>
                            <a:cubicBezTo>
                              <a:pt x="20955" y="952"/>
                              <a:pt x="20003" y="952"/>
                              <a:pt x="20003" y="952"/>
                            </a:cubicBezTo>
                            <a:cubicBezTo>
                              <a:pt x="19050" y="952"/>
                              <a:pt x="19050" y="952"/>
                              <a:pt x="18097" y="952"/>
                            </a:cubicBezTo>
                            <a:cubicBezTo>
                              <a:pt x="17145" y="952"/>
                              <a:pt x="17145" y="952"/>
                              <a:pt x="16192" y="952"/>
                            </a:cubicBezTo>
                            <a:cubicBezTo>
                              <a:pt x="15240" y="952"/>
                              <a:pt x="15240" y="952"/>
                              <a:pt x="14288" y="952"/>
                            </a:cubicBezTo>
                            <a:cubicBezTo>
                              <a:pt x="14288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2383" y="952"/>
                              <a:pt x="12383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9525" y="952"/>
                              <a:pt x="8572" y="952"/>
                              <a:pt x="7620" y="952"/>
                            </a:cubicBezTo>
                            <a:cubicBezTo>
                              <a:pt x="6667" y="952"/>
                              <a:pt x="5715" y="952"/>
                              <a:pt x="4763" y="952"/>
                            </a:cubicBezTo>
                            <a:cubicBezTo>
                              <a:pt x="4763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2858" y="952"/>
                              <a:pt x="2858" y="952"/>
                            </a:cubicBezTo>
                            <a:cubicBezTo>
                              <a:pt x="2858" y="952"/>
                              <a:pt x="2858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3" y="952"/>
                            </a:cubicBezTo>
                            <a:cubicBezTo>
                              <a:pt x="953" y="952"/>
                              <a:pt x="0" y="952"/>
                              <a:pt x="0" y="952"/>
                            </a:cubicBezTo>
                            <a:lnTo>
                              <a:pt x="0" y="9525"/>
                            </a:lnTo>
                            <a:cubicBezTo>
                              <a:pt x="0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1905" y="9525"/>
                              <a:pt x="1905" y="9525"/>
                            </a:cubicBezTo>
                            <a:cubicBezTo>
                              <a:pt x="2858" y="9525"/>
                              <a:pt x="2858" y="9525"/>
                              <a:pt x="3810" y="9525"/>
                            </a:cubicBezTo>
                            <a:lnTo>
                              <a:pt x="4763" y="9525"/>
                            </a:lnTo>
                            <a:lnTo>
                              <a:pt x="5715" y="9525"/>
                            </a:lnTo>
                            <a:cubicBezTo>
                              <a:pt x="953" y="9525"/>
                              <a:pt x="953" y="9525"/>
                              <a:pt x="2858" y="9525"/>
                            </a:cubicBezTo>
                            <a:lnTo>
                              <a:pt x="2858" y="9525"/>
                            </a:lnTo>
                            <a:lnTo>
                              <a:pt x="2858" y="9525"/>
                            </a:lnTo>
                            <a:close/>
                            <a:moveTo>
                              <a:pt x="12383" y="1905"/>
                            </a:moveTo>
                            <a:cubicBezTo>
                              <a:pt x="12383" y="952"/>
                              <a:pt x="12383" y="952"/>
                              <a:pt x="12383" y="1905"/>
                            </a:cubicBezTo>
                            <a:cubicBezTo>
                              <a:pt x="12383" y="952"/>
                              <a:pt x="12383" y="952"/>
                              <a:pt x="12383" y="1905"/>
                            </a:cubicBez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cubicBezTo>
                              <a:pt x="13335" y="1905"/>
                              <a:pt x="13335" y="1905"/>
                              <a:pt x="12383" y="1905"/>
                            </a:cubicBez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lnTo>
                              <a:pt x="12383" y="1905"/>
                            </a:lnTo>
                            <a:cubicBezTo>
                              <a:pt x="13335" y="1905"/>
                              <a:pt x="13335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2383" y="1905"/>
                            </a:cubicBezTo>
                            <a:cubicBezTo>
                              <a:pt x="12383" y="2858"/>
                              <a:pt x="12383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2383" y="2858"/>
                            </a:cubicBezTo>
                            <a:cubicBezTo>
                              <a:pt x="11430" y="1905"/>
                              <a:pt x="12383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238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293" name="图形 2"/>
                    <p:cNvGrpSpPr/>
                    <p:nvPr/>
                  </p:nvGrpSpPr>
                  <p:grpSpPr>
                    <a:xfrm>
                      <a:off x="3830954" y="3418521"/>
                      <a:ext cx="15240" cy="38100"/>
                      <a:chOff x="3830954" y="3418521"/>
                      <a:chExt cx="15240" cy="38100"/>
                    </a:xfrm>
                  </p:grpSpPr>
                  <p:sp>
                    <p:nvSpPr>
                      <p:cNvPr id="2294" name="任意多边形: 形状 2177"/>
                      <p:cNvSpPr/>
                      <p:nvPr/>
                    </p:nvSpPr>
                    <p:spPr>
                      <a:xfrm>
                        <a:off x="3842384" y="3433762"/>
                        <a:ext cx="952" cy="1904"/>
                      </a:xfrm>
                      <a:custGeom>
                        <a:avLst/>
                        <a:gdLst>
                          <a:gd name="connsiteX0" fmla="*/ 0 w 952"/>
                          <a:gd name="connsiteY0" fmla="*/ 1905 h 1904"/>
                          <a:gd name="connsiteX1" fmla="*/ 0 w 952"/>
                          <a:gd name="connsiteY1" fmla="*/ 1905 h 1904"/>
                          <a:gd name="connsiteX2" fmla="*/ 0 w 952"/>
                          <a:gd name="connsiteY2" fmla="*/ 1905 h 1904"/>
                          <a:gd name="connsiteX3" fmla="*/ 0 w 952"/>
                          <a:gd name="connsiteY3" fmla="*/ 1905 h 1904"/>
                          <a:gd name="connsiteX4" fmla="*/ 0 w 952"/>
                          <a:gd name="connsiteY4" fmla="*/ 1905 h 1904"/>
                          <a:gd name="connsiteX5" fmla="*/ 0 w 952"/>
                          <a:gd name="connsiteY5" fmla="*/ 1905 h 1904"/>
                          <a:gd name="connsiteX6" fmla="*/ 0 w 952"/>
                          <a:gd name="connsiteY6" fmla="*/ 1905 h 1904"/>
                          <a:gd name="connsiteX7" fmla="*/ 0 w 952"/>
                          <a:gd name="connsiteY7" fmla="*/ 1905 h 1904"/>
                          <a:gd name="connsiteX8" fmla="*/ 953 w 952"/>
                          <a:gd name="connsiteY8" fmla="*/ 0 h 1904"/>
                          <a:gd name="connsiteX9" fmla="*/ 953 w 952"/>
                          <a:gd name="connsiteY9" fmla="*/ 0 h 1904"/>
                          <a:gd name="connsiteX10" fmla="*/ 953 w 952"/>
                          <a:gd name="connsiteY10" fmla="*/ 0 h 1904"/>
                          <a:gd name="connsiteX11" fmla="*/ 953 w 952"/>
                          <a:gd name="connsiteY11" fmla="*/ 0 h 1904"/>
                          <a:gd name="connsiteX12" fmla="*/ 953 w 952"/>
                          <a:gd name="connsiteY12" fmla="*/ 0 h 1904"/>
                          <a:gd name="connsiteX13" fmla="*/ 953 w 952"/>
                          <a:gd name="connsiteY13" fmla="*/ 0 h 1904"/>
                          <a:gd name="connsiteX14" fmla="*/ 953 w 952"/>
                          <a:gd name="connsiteY14" fmla="*/ 0 h 1904"/>
                          <a:gd name="connsiteX15" fmla="*/ 953 w 952"/>
                          <a:gd name="connsiteY15" fmla="*/ 0 h 1904"/>
                          <a:gd name="connsiteX16" fmla="*/ 953 w 952"/>
                          <a:gd name="connsiteY16" fmla="*/ 0 h 1904"/>
                          <a:gd name="connsiteX17" fmla="*/ 953 w 952"/>
                          <a:gd name="connsiteY17" fmla="*/ 0 h 1904"/>
                          <a:gd name="connsiteX18" fmla="*/ 953 w 952"/>
                          <a:gd name="connsiteY18" fmla="*/ 0 h 1904"/>
                          <a:gd name="connsiteX19" fmla="*/ 953 w 952"/>
                          <a:gd name="connsiteY19" fmla="*/ 0 h 1904"/>
                          <a:gd name="connsiteX20" fmla="*/ 953 w 952"/>
                          <a:gd name="connsiteY20" fmla="*/ 0 h 1904"/>
                          <a:gd name="connsiteX21" fmla="*/ 953 w 952"/>
                          <a:gd name="connsiteY21" fmla="*/ 0 h 1904"/>
                          <a:gd name="connsiteX22" fmla="*/ 953 w 952"/>
                          <a:gd name="connsiteY22" fmla="*/ 0 h 1904"/>
                          <a:gd name="connsiteX23" fmla="*/ 953 w 952"/>
                          <a:gd name="connsiteY23" fmla="*/ 0 h 1904"/>
                          <a:gd name="connsiteX24" fmla="*/ 953 w 952"/>
                          <a:gd name="connsiteY24" fmla="*/ 0 h 1904"/>
                          <a:gd name="connsiteX25" fmla="*/ 953 w 952"/>
                          <a:gd name="connsiteY25" fmla="*/ 0 h 1904"/>
                          <a:gd name="connsiteX26" fmla="*/ 953 w 952"/>
                          <a:gd name="connsiteY26" fmla="*/ 0 h 1904"/>
                          <a:gd name="connsiteX27" fmla="*/ 953 w 952"/>
                          <a:gd name="connsiteY27" fmla="*/ 0 h 1904"/>
                          <a:gd name="connsiteX28" fmla="*/ 953 w 952"/>
                          <a:gd name="connsiteY28" fmla="*/ 0 h 1904"/>
                          <a:gd name="connsiteX29" fmla="*/ 953 w 952"/>
                          <a:gd name="connsiteY29" fmla="*/ 0 h 1904"/>
                          <a:gd name="connsiteX30" fmla="*/ 953 w 952"/>
                          <a:gd name="connsiteY30" fmla="*/ 0 h 1904"/>
                          <a:gd name="connsiteX31" fmla="*/ 953 w 952"/>
                          <a:gd name="connsiteY31" fmla="*/ 0 h 1904"/>
                          <a:gd name="connsiteX32" fmla="*/ 953 w 952"/>
                          <a:gd name="connsiteY32" fmla="*/ 0 h 1904"/>
                          <a:gd name="connsiteX33" fmla="*/ 953 w 952"/>
                          <a:gd name="connsiteY33" fmla="*/ 0 h 1904"/>
                          <a:gd name="connsiteX34" fmla="*/ 0 w 952"/>
                          <a:gd name="connsiteY34" fmla="*/ 1905 h 1904"/>
                          <a:gd name="connsiteX35" fmla="*/ 0 w 952"/>
                          <a:gd name="connsiteY35" fmla="*/ 1905 h 1904"/>
                          <a:gd name="connsiteX36" fmla="*/ 0 w 952"/>
                          <a:gd name="connsiteY36" fmla="*/ 1905 h 1904"/>
                          <a:gd name="connsiteX37" fmla="*/ 0 w 952"/>
                          <a:gd name="connsiteY37" fmla="*/ 1905 h 1904"/>
                          <a:gd name="connsiteX38" fmla="*/ 0 w 952"/>
                          <a:gd name="connsiteY38" fmla="*/ 1905 h 1904"/>
                          <a:gd name="connsiteX39" fmla="*/ 0 w 952"/>
                          <a:gd name="connsiteY39" fmla="*/ 1905 h 1904"/>
                          <a:gd name="connsiteX40" fmla="*/ 0 w 952"/>
                          <a:gd name="connsiteY40" fmla="*/ 1905 h 1904"/>
                          <a:gd name="connsiteX41" fmla="*/ 0 w 952"/>
                          <a:gd name="connsiteY41" fmla="*/ 1905 h 1904"/>
                          <a:gd name="connsiteX42" fmla="*/ 0 w 952"/>
                          <a:gd name="connsiteY42" fmla="*/ 1905 h 1904"/>
                          <a:gd name="connsiteX43" fmla="*/ 0 w 952"/>
                          <a:gd name="connsiteY43" fmla="*/ 1905 h 1904"/>
                          <a:gd name="connsiteX44" fmla="*/ 0 w 952"/>
                          <a:gd name="connsiteY44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0" y="1905"/>
                            </a:move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953" y="953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5" name="任意多边形: 形状 2178"/>
                      <p:cNvSpPr/>
                      <p:nvPr/>
                    </p:nvSpPr>
                    <p:spPr>
                      <a:xfrm>
                        <a:off x="3830954" y="34528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  <a:gd name="connsiteX5" fmla="*/ 0 w 9525"/>
                          <a:gd name="connsiteY5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6" name="任意多边形: 形状 2179"/>
                      <p:cNvSpPr/>
                      <p:nvPr/>
                    </p:nvSpPr>
                    <p:spPr>
                      <a:xfrm>
                        <a:off x="3830954" y="3418521"/>
                        <a:ext cx="12382" cy="27622"/>
                      </a:xfrm>
                      <a:custGeom>
                        <a:avLst/>
                        <a:gdLst>
                          <a:gd name="connsiteX0" fmla="*/ 3810 w 12382"/>
                          <a:gd name="connsiteY0" fmla="*/ 23813 h 27622"/>
                          <a:gd name="connsiteX1" fmla="*/ 3810 w 12382"/>
                          <a:gd name="connsiteY1" fmla="*/ 23813 h 27622"/>
                          <a:gd name="connsiteX2" fmla="*/ 3810 w 12382"/>
                          <a:gd name="connsiteY2" fmla="*/ 23813 h 27622"/>
                          <a:gd name="connsiteX3" fmla="*/ 3810 w 12382"/>
                          <a:gd name="connsiteY3" fmla="*/ 23813 h 27622"/>
                          <a:gd name="connsiteX4" fmla="*/ 3810 w 12382"/>
                          <a:gd name="connsiteY4" fmla="*/ 23813 h 27622"/>
                          <a:gd name="connsiteX5" fmla="*/ 3810 w 12382"/>
                          <a:gd name="connsiteY5" fmla="*/ 23813 h 27622"/>
                          <a:gd name="connsiteX6" fmla="*/ 3810 w 12382"/>
                          <a:gd name="connsiteY6" fmla="*/ 23813 h 27622"/>
                          <a:gd name="connsiteX7" fmla="*/ 3810 w 12382"/>
                          <a:gd name="connsiteY7" fmla="*/ 23813 h 27622"/>
                          <a:gd name="connsiteX8" fmla="*/ 3810 w 12382"/>
                          <a:gd name="connsiteY8" fmla="*/ 22860 h 27622"/>
                          <a:gd name="connsiteX9" fmla="*/ 3810 w 12382"/>
                          <a:gd name="connsiteY9" fmla="*/ 22860 h 27622"/>
                          <a:gd name="connsiteX10" fmla="*/ 3810 w 12382"/>
                          <a:gd name="connsiteY10" fmla="*/ 22860 h 27622"/>
                          <a:gd name="connsiteX11" fmla="*/ 3810 w 12382"/>
                          <a:gd name="connsiteY11" fmla="*/ 22860 h 27622"/>
                          <a:gd name="connsiteX12" fmla="*/ 3810 w 12382"/>
                          <a:gd name="connsiteY12" fmla="*/ 22860 h 27622"/>
                          <a:gd name="connsiteX13" fmla="*/ 3810 w 12382"/>
                          <a:gd name="connsiteY13" fmla="*/ 22860 h 27622"/>
                          <a:gd name="connsiteX14" fmla="*/ 3810 w 12382"/>
                          <a:gd name="connsiteY14" fmla="*/ 22860 h 27622"/>
                          <a:gd name="connsiteX15" fmla="*/ 3810 w 12382"/>
                          <a:gd name="connsiteY15" fmla="*/ 22860 h 27622"/>
                          <a:gd name="connsiteX16" fmla="*/ 3810 w 12382"/>
                          <a:gd name="connsiteY16" fmla="*/ 22860 h 27622"/>
                          <a:gd name="connsiteX17" fmla="*/ 3810 w 12382"/>
                          <a:gd name="connsiteY17" fmla="*/ 22860 h 27622"/>
                          <a:gd name="connsiteX18" fmla="*/ 3810 w 12382"/>
                          <a:gd name="connsiteY18" fmla="*/ 22860 h 27622"/>
                          <a:gd name="connsiteX19" fmla="*/ 3810 w 12382"/>
                          <a:gd name="connsiteY19" fmla="*/ 22860 h 27622"/>
                          <a:gd name="connsiteX20" fmla="*/ 3810 w 12382"/>
                          <a:gd name="connsiteY20" fmla="*/ 22860 h 27622"/>
                          <a:gd name="connsiteX21" fmla="*/ 3810 w 12382"/>
                          <a:gd name="connsiteY21" fmla="*/ 22860 h 27622"/>
                          <a:gd name="connsiteX22" fmla="*/ 3810 w 12382"/>
                          <a:gd name="connsiteY22" fmla="*/ 22860 h 27622"/>
                          <a:gd name="connsiteX23" fmla="*/ 3810 w 12382"/>
                          <a:gd name="connsiteY23" fmla="*/ 22860 h 27622"/>
                          <a:gd name="connsiteX24" fmla="*/ 4763 w 12382"/>
                          <a:gd name="connsiteY24" fmla="*/ 22860 h 27622"/>
                          <a:gd name="connsiteX25" fmla="*/ 5715 w 12382"/>
                          <a:gd name="connsiteY25" fmla="*/ 22860 h 27622"/>
                          <a:gd name="connsiteX26" fmla="*/ 6667 w 12382"/>
                          <a:gd name="connsiteY26" fmla="*/ 22860 h 27622"/>
                          <a:gd name="connsiteX27" fmla="*/ 7620 w 12382"/>
                          <a:gd name="connsiteY27" fmla="*/ 21908 h 27622"/>
                          <a:gd name="connsiteX28" fmla="*/ 8573 w 12382"/>
                          <a:gd name="connsiteY28" fmla="*/ 20955 h 27622"/>
                          <a:gd name="connsiteX29" fmla="*/ 9525 w 12382"/>
                          <a:gd name="connsiteY29" fmla="*/ 20955 h 27622"/>
                          <a:gd name="connsiteX30" fmla="*/ 10478 w 12382"/>
                          <a:gd name="connsiteY30" fmla="*/ 20955 h 27622"/>
                          <a:gd name="connsiteX31" fmla="*/ 10478 w 12382"/>
                          <a:gd name="connsiteY31" fmla="*/ 20955 h 27622"/>
                          <a:gd name="connsiteX32" fmla="*/ 10478 w 12382"/>
                          <a:gd name="connsiteY32" fmla="*/ 20955 h 27622"/>
                          <a:gd name="connsiteX33" fmla="*/ 10478 w 12382"/>
                          <a:gd name="connsiteY33" fmla="*/ 20955 h 27622"/>
                          <a:gd name="connsiteX34" fmla="*/ 10478 w 12382"/>
                          <a:gd name="connsiteY34" fmla="*/ 20955 h 27622"/>
                          <a:gd name="connsiteX35" fmla="*/ 10478 w 12382"/>
                          <a:gd name="connsiteY35" fmla="*/ 20955 h 27622"/>
                          <a:gd name="connsiteX36" fmla="*/ 10478 w 12382"/>
                          <a:gd name="connsiteY36" fmla="*/ 20955 h 27622"/>
                          <a:gd name="connsiteX37" fmla="*/ 10478 w 12382"/>
                          <a:gd name="connsiteY37" fmla="*/ 20955 h 27622"/>
                          <a:gd name="connsiteX38" fmla="*/ 10478 w 12382"/>
                          <a:gd name="connsiteY38" fmla="*/ 20955 h 27622"/>
                          <a:gd name="connsiteX39" fmla="*/ 10478 w 12382"/>
                          <a:gd name="connsiteY39" fmla="*/ 20955 h 27622"/>
                          <a:gd name="connsiteX40" fmla="*/ 10478 w 12382"/>
                          <a:gd name="connsiteY40" fmla="*/ 20955 h 27622"/>
                          <a:gd name="connsiteX41" fmla="*/ 10478 w 12382"/>
                          <a:gd name="connsiteY41" fmla="*/ 20955 h 27622"/>
                          <a:gd name="connsiteX42" fmla="*/ 10478 w 12382"/>
                          <a:gd name="connsiteY42" fmla="*/ 20955 h 27622"/>
                          <a:gd name="connsiteX43" fmla="*/ 10478 w 12382"/>
                          <a:gd name="connsiteY43" fmla="*/ 20955 h 27622"/>
                          <a:gd name="connsiteX44" fmla="*/ 10478 w 12382"/>
                          <a:gd name="connsiteY44" fmla="*/ 20955 h 27622"/>
                          <a:gd name="connsiteX45" fmla="*/ 10478 w 12382"/>
                          <a:gd name="connsiteY45" fmla="*/ 20955 h 27622"/>
                          <a:gd name="connsiteX46" fmla="*/ 10478 w 12382"/>
                          <a:gd name="connsiteY46" fmla="*/ 20955 h 27622"/>
                          <a:gd name="connsiteX47" fmla="*/ 10478 w 12382"/>
                          <a:gd name="connsiteY47" fmla="*/ 20955 h 27622"/>
                          <a:gd name="connsiteX48" fmla="*/ 10478 w 12382"/>
                          <a:gd name="connsiteY48" fmla="*/ 20955 h 27622"/>
                          <a:gd name="connsiteX49" fmla="*/ 10478 w 12382"/>
                          <a:gd name="connsiteY49" fmla="*/ 20955 h 27622"/>
                          <a:gd name="connsiteX50" fmla="*/ 10478 w 12382"/>
                          <a:gd name="connsiteY50" fmla="*/ 20955 h 27622"/>
                          <a:gd name="connsiteX51" fmla="*/ 10478 w 12382"/>
                          <a:gd name="connsiteY51" fmla="*/ 20955 h 27622"/>
                          <a:gd name="connsiteX52" fmla="*/ 10478 w 12382"/>
                          <a:gd name="connsiteY52" fmla="*/ 20955 h 27622"/>
                          <a:gd name="connsiteX53" fmla="*/ 10478 w 12382"/>
                          <a:gd name="connsiteY53" fmla="*/ 20955 h 27622"/>
                          <a:gd name="connsiteX54" fmla="*/ 10478 w 12382"/>
                          <a:gd name="connsiteY54" fmla="*/ 20955 h 27622"/>
                          <a:gd name="connsiteX55" fmla="*/ 10478 w 12382"/>
                          <a:gd name="connsiteY55" fmla="*/ 20955 h 27622"/>
                          <a:gd name="connsiteX56" fmla="*/ 10478 w 12382"/>
                          <a:gd name="connsiteY56" fmla="*/ 20955 h 27622"/>
                          <a:gd name="connsiteX57" fmla="*/ 10478 w 12382"/>
                          <a:gd name="connsiteY57" fmla="*/ 20955 h 27622"/>
                          <a:gd name="connsiteX58" fmla="*/ 10478 w 12382"/>
                          <a:gd name="connsiteY58" fmla="*/ 20955 h 27622"/>
                          <a:gd name="connsiteX59" fmla="*/ 10478 w 12382"/>
                          <a:gd name="connsiteY59" fmla="*/ 20955 h 27622"/>
                          <a:gd name="connsiteX60" fmla="*/ 10478 w 12382"/>
                          <a:gd name="connsiteY60" fmla="*/ 20003 h 27622"/>
                          <a:gd name="connsiteX61" fmla="*/ 10478 w 12382"/>
                          <a:gd name="connsiteY61" fmla="*/ 19050 h 27622"/>
                          <a:gd name="connsiteX62" fmla="*/ 10478 w 12382"/>
                          <a:gd name="connsiteY62" fmla="*/ 18098 h 27622"/>
                          <a:gd name="connsiteX63" fmla="*/ 10478 w 12382"/>
                          <a:gd name="connsiteY63" fmla="*/ 17145 h 27622"/>
                          <a:gd name="connsiteX64" fmla="*/ 10478 w 12382"/>
                          <a:gd name="connsiteY64" fmla="*/ 16193 h 27622"/>
                          <a:gd name="connsiteX65" fmla="*/ 10478 w 12382"/>
                          <a:gd name="connsiteY65" fmla="*/ 15240 h 27622"/>
                          <a:gd name="connsiteX66" fmla="*/ 10478 w 12382"/>
                          <a:gd name="connsiteY66" fmla="*/ 14288 h 27622"/>
                          <a:gd name="connsiteX67" fmla="*/ 10478 w 12382"/>
                          <a:gd name="connsiteY67" fmla="*/ 14288 h 27622"/>
                          <a:gd name="connsiteX68" fmla="*/ 10478 w 12382"/>
                          <a:gd name="connsiteY68" fmla="*/ 14288 h 27622"/>
                          <a:gd name="connsiteX69" fmla="*/ 10478 w 12382"/>
                          <a:gd name="connsiteY69" fmla="*/ 14288 h 27622"/>
                          <a:gd name="connsiteX70" fmla="*/ 10478 w 12382"/>
                          <a:gd name="connsiteY70" fmla="*/ 14288 h 27622"/>
                          <a:gd name="connsiteX71" fmla="*/ 10478 w 12382"/>
                          <a:gd name="connsiteY71" fmla="*/ 14288 h 27622"/>
                          <a:gd name="connsiteX72" fmla="*/ 10478 w 12382"/>
                          <a:gd name="connsiteY72" fmla="*/ 14288 h 27622"/>
                          <a:gd name="connsiteX73" fmla="*/ 10478 w 12382"/>
                          <a:gd name="connsiteY73" fmla="*/ 14288 h 27622"/>
                          <a:gd name="connsiteX74" fmla="*/ 10478 w 12382"/>
                          <a:gd name="connsiteY74" fmla="*/ 14288 h 27622"/>
                          <a:gd name="connsiteX75" fmla="*/ 10478 w 12382"/>
                          <a:gd name="connsiteY75" fmla="*/ 14288 h 27622"/>
                          <a:gd name="connsiteX76" fmla="*/ 10478 w 12382"/>
                          <a:gd name="connsiteY76" fmla="*/ 14288 h 27622"/>
                          <a:gd name="connsiteX77" fmla="*/ 10478 w 12382"/>
                          <a:gd name="connsiteY77" fmla="*/ 14288 h 27622"/>
                          <a:gd name="connsiteX78" fmla="*/ 10478 w 12382"/>
                          <a:gd name="connsiteY78" fmla="*/ 14288 h 27622"/>
                          <a:gd name="connsiteX79" fmla="*/ 10478 w 12382"/>
                          <a:gd name="connsiteY79" fmla="*/ 14288 h 27622"/>
                          <a:gd name="connsiteX80" fmla="*/ 10478 w 12382"/>
                          <a:gd name="connsiteY80" fmla="*/ 13335 h 27622"/>
                          <a:gd name="connsiteX81" fmla="*/ 10478 w 12382"/>
                          <a:gd name="connsiteY81" fmla="*/ 12383 h 27622"/>
                          <a:gd name="connsiteX82" fmla="*/ 10478 w 12382"/>
                          <a:gd name="connsiteY82" fmla="*/ 11430 h 27622"/>
                          <a:gd name="connsiteX83" fmla="*/ 10478 w 12382"/>
                          <a:gd name="connsiteY83" fmla="*/ 10478 h 27622"/>
                          <a:gd name="connsiteX84" fmla="*/ 10478 w 12382"/>
                          <a:gd name="connsiteY84" fmla="*/ 8573 h 27622"/>
                          <a:gd name="connsiteX85" fmla="*/ 10478 w 12382"/>
                          <a:gd name="connsiteY85" fmla="*/ 6668 h 27622"/>
                          <a:gd name="connsiteX86" fmla="*/ 10478 w 12382"/>
                          <a:gd name="connsiteY86" fmla="*/ 4763 h 27622"/>
                          <a:gd name="connsiteX87" fmla="*/ 10478 w 12382"/>
                          <a:gd name="connsiteY87" fmla="*/ 3810 h 27622"/>
                          <a:gd name="connsiteX88" fmla="*/ 10478 w 12382"/>
                          <a:gd name="connsiteY88" fmla="*/ 3810 h 27622"/>
                          <a:gd name="connsiteX89" fmla="*/ 10478 w 12382"/>
                          <a:gd name="connsiteY89" fmla="*/ 3810 h 27622"/>
                          <a:gd name="connsiteX90" fmla="*/ 10478 w 12382"/>
                          <a:gd name="connsiteY90" fmla="*/ 3810 h 27622"/>
                          <a:gd name="connsiteX91" fmla="*/ 10478 w 12382"/>
                          <a:gd name="connsiteY91" fmla="*/ 3810 h 27622"/>
                          <a:gd name="connsiteX92" fmla="*/ 10478 w 12382"/>
                          <a:gd name="connsiteY92" fmla="*/ 3810 h 27622"/>
                          <a:gd name="connsiteX93" fmla="*/ 10478 w 12382"/>
                          <a:gd name="connsiteY93" fmla="*/ 3810 h 27622"/>
                          <a:gd name="connsiteX94" fmla="*/ 10478 w 12382"/>
                          <a:gd name="connsiteY94" fmla="*/ 3810 h 27622"/>
                          <a:gd name="connsiteX95" fmla="*/ 10478 w 12382"/>
                          <a:gd name="connsiteY95" fmla="*/ 3810 h 27622"/>
                          <a:gd name="connsiteX96" fmla="*/ 9525 w 12382"/>
                          <a:gd name="connsiteY96" fmla="*/ 3810 h 27622"/>
                          <a:gd name="connsiteX97" fmla="*/ 5715 w 12382"/>
                          <a:gd name="connsiteY97" fmla="*/ 1905 h 27622"/>
                          <a:gd name="connsiteX98" fmla="*/ 1905 w 12382"/>
                          <a:gd name="connsiteY98" fmla="*/ 0 h 27622"/>
                          <a:gd name="connsiteX99" fmla="*/ 1905 w 12382"/>
                          <a:gd name="connsiteY99" fmla="*/ 0 h 27622"/>
                          <a:gd name="connsiteX100" fmla="*/ 1905 w 12382"/>
                          <a:gd name="connsiteY100" fmla="*/ 0 h 27622"/>
                          <a:gd name="connsiteX101" fmla="*/ 1905 w 12382"/>
                          <a:gd name="connsiteY101" fmla="*/ 0 h 27622"/>
                          <a:gd name="connsiteX102" fmla="*/ 1905 w 12382"/>
                          <a:gd name="connsiteY102" fmla="*/ 0 h 27622"/>
                          <a:gd name="connsiteX103" fmla="*/ 1905 w 12382"/>
                          <a:gd name="connsiteY103" fmla="*/ 0 h 27622"/>
                          <a:gd name="connsiteX104" fmla="*/ 1905 w 12382"/>
                          <a:gd name="connsiteY104" fmla="*/ 0 h 27622"/>
                          <a:gd name="connsiteX105" fmla="*/ 1905 w 12382"/>
                          <a:gd name="connsiteY105" fmla="*/ 0 h 27622"/>
                          <a:gd name="connsiteX106" fmla="*/ 1905 w 12382"/>
                          <a:gd name="connsiteY106" fmla="*/ 0 h 27622"/>
                          <a:gd name="connsiteX107" fmla="*/ 1905 w 12382"/>
                          <a:gd name="connsiteY107" fmla="*/ 0 h 27622"/>
                          <a:gd name="connsiteX108" fmla="*/ 1905 w 12382"/>
                          <a:gd name="connsiteY108" fmla="*/ 0 h 27622"/>
                          <a:gd name="connsiteX109" fmla="*/ 1905 w 12382"/>
                          <a:gd name="connsiteY109" fmla="*/ 0 h 27622"/>
                          <a:gd name="connsiteX110" fmla="*/ 1905 w 12382"/>
                          <a:gd name="connsiteY110" fmla="*/ 953 h 27622"/>
                          <a:gd name="connsiteX111" fmla="*/ 1905 w 12382"/>
                          <a:gd name="connsiteY111" fmla="*/ 1905 h 27622"/>
                          <a:gd name="connsiteX112" fmla="*/ 1905 w 12382"/>
                          <a:gd name="connsiteY112" fmla="*/ 2858 h 27622"/>
                          <a:gd name="connsiteX113" fmla="*/ 1905 w 12382"/>
                          <a:gd name="connsiteY113" fmla="*/ 4763 h 27622"/>
                          <a:gd name="connsiteX114" fmla="*/ 1905 w 12382"/>
                          <a:gd name="connsiteY114" fmla="*/ 6668 h 27622"/>
                          <a:gd name="connsiteX115" fmla="*/ 1905 w 12382"/>
                          <a:gd name="connsiteY115" fmla="*/ 7620 h 27622"/>
                          <a:gd name="connsiteX116" fmla="*/ 1905 w 12382"/>
                          <a:gd name="connsiteY116" fmla="*/ 7620 h 27622"/>
                          <a:gd name="connsiteX117" fmla="*/ 1905 w 12382"/>
                          <a:gd name="connsiteY117" fmla="*/ 7620 h 27622"/>
                          <a:gd name="connsiteX118" fmla="*/ 1905 w 12382"/>
                          <a:gd name="connsiteY118" fmla="*/ 7620 h 27622"/>
                          <a:gd name="connsiteX119" fmla="*/ 1905 w 12382"/>
                          <a:gd name="connsiteY119" fmla="*/ 7620 h 27622"/>
                          <a:gd name="connsiteX120" fmla="*/ 1905 w 12382"/>
                          <a:gd name="connsiteY120" fmla="*/ 7620 h 27622"/>
                          <a:gd name="connsiteX121" fmla="*/ 1905 w 12382"/>
                          <a:gd name="connsiteY121" fmla="*/ 7620 h 27622"/>
                          <a:gd name="connsiteX122" fmla="*/ 1905 w 12382"/>
                          <a:gd name="connsiteY122" fmla="*/ 8573 h 27622"/>
                          <a:gd name="connsiteX123" fmla="*/ 1905 w 12382"/>
                          <a:gd name="connsiteY123" fmla="*/ 8573 h 27622"/>
                          <a:gd name="connsiteX124" fmla="*/ 1905 w 12382"/>
                          <a:gd name="connsiteY124" fmla="*/ 8573 h 27622"/>
                          <a:gd name="connsiteX125" fmla="*/ 953 w 12382"/>
                          <a:gd name="connsiteY125" fmla="*/ 10478 h 27622"/>
                          <a:gd name="connsiteX126" fmla="*/ 0 w 12382"/>
                          <a:gd name="connsiteY126" fmla="*/ 11430 h 27622"/>
                          <a:gd name="connsiteX127" fmla="*/ 0 w 12382"/>
                          <a:gd name="connsiteY127" fmla="*/ 12383 h 27622"/>
                          <a:gd name="connsiteX128" fmla="*/ 0 w 12382"/>
                          <a:gd name="connsiteY128" fmla="*/ 12383 h 27622"/>
                          <a:gd name="connsiteX129" fmla="*/ 0 w 12382"/>
                          <a:gd name="connsiteY129" fmla="*/ 12383 h 27622"/>
                          <a:gd name="connsiteX130" fmla="*/ 0 w 12382"/>
                          <a:gd name="connsiteY130" fmla="*/ 12383 h 27622"/>
                          <a:gd name="connsiteX131" fmla="*/ 0 w 12382"/>
                          <a:gd name="connsiteY131" fmla="*/ 12383 h 27622"/>
                          <a:gd name="connsiteX132" fmla="*/ 0 w 12382"/>
                          <a:gd name="connsiteY132" fmla="*/ 12383 h 27622"/>
                          <a:gd name="connsiteX133" fmla="*/ 0 w 12382"/>
                          <a:gd name="connsiteY133" fmla="*/ 12383 h 27622"/>
                          <a:gd name="connsiteX134" fmla="*/ 0 w 12382"/>
                          <a:gd name="connsiteY134" fmla="*/ 12383 h 27622"/>
                          <a:gd name="connsiteX135" fmla="*/ 0 w 12382"/>
                          <a:gd name="connsiteY135" fmla="*/ 12383 h 27622"/>
                          <a:gd name="connsiteX136" fmla="*/ 0 w 12382"/>
                          <a:gd name="connsiteY136" fmla="*/ 12383 h 27622"/>
                          <a:gd name="connsiteX137" fmla="*/ 0 w 12382"/>
                          <a:gd name="connsiteY137" fmla="*/ 12383 h 27622"/>
                          <a:gd name="connsiteX138" fmla="*/ 0 w 12382"/>
                          <a:gd name="connsiteY138" fmla="*/ 12383 h 27622"/>
                          <a:gd name="connsiteX139" fmla="*/ 0 w 12382"/>
                          <a:gd name="connsiteY139" fmla="*/ 12383 h 27622"/>
                          <a:gd name="connsiteX140" fmla="*/ 0 w 12382"/>
                          <a:gd name="connsiteY140" fmla="*/ 12383 h 27622"/>
                          <a:gd name="connsiteX141" fmla="*/ 0 w 12382"/>
                          <a:gd name="connsiteY141" fmla="*/ 12383 h 27622"/>
                          <a:gd name="connsiteX142" fmla="*/ 0 w 12382"/>
                          <a:gd name="connsiteY142" fmla="*/ 12383 h 27622"/>
                          <a:gd name="connsiteX143" fmla="*/ 0 w 12382"/>
                          <a:gd name="connsiteY143" fmla="*/ 12383 h 27622"/>
                          <a:gd name="connsiteX144" fmla="*/ 0 w 12382"/>
                          <a:gd name="connsiteY144" fmla="*/ 12383 h 27622"/>
                          <a:gd name="connsiteX145" fmla="*/ 0 w 12382"/>
                          <a:gd name="connsiteY145" fmla="*/ 12383 h 27622"/>
                          <a:gd name="connsiteX146" fmla="*/ 0 w 12382"/>
                          <a:gd name="connsiteY146" fmla="*/ 12383 h 27622"/>
                          <a:gd name="connsiteX147" fmla="*/ 0 w 12382"/>
                          <a:gd name="connsiteY147" fmla="*/ 12383 h 27622"/>
                          <a:gd name="connsiteX148" fmla="*/ 0 w 12382"/>
                          <a:gd name="connsiteY148" fmla="*/ 12383 h 27622"/>
                          <a:gd name="connsiteX149" fmla="*/ 0 w 12382"/>
                          <a:gd name="connsiteY149" fmla="*/ 12383 h 27622"/>
                          <a:gd name="connsiteX150" fmla="*/ 0 w 12382"/>
                          <a:gd name="connsiteY150" fmla="*/ 12383 h 27622"/>
                          <a:gd name="connsiteX151" fmla="*/ 0 w 12382"/>
                          <a:gd name="connsiteY151" fmla="*/ 12383 h 27622"/>
                          <a:gd name="connsiteX152" fmla="*/ 0 w 12382"/>
                          <a:gd name="connsiteY152" fmla="*/ 12383 h 27622"/>
                          <a:gd name="connsiteX153" fmla="*/ 0 w 12382"/>
                          <a:gd name="connsiteY153" fmla="*/ 12383 h 27622"/>
                          <a:gd name="connsiteX154" fmla="*/ 0 w 12382"/>
                          <a:gd name="connsiteY154" fmla="*/ 12383 h 27622"/>
                          <a:gd name="connsiteX155" fmla="*/ 0 w 12382"/>
                          <a:gd name="connsiteY155" fmla="*/ 12383 h 27622"/>
                          <a:gd name="connsiteX156" fmla="*/ 0 w 12382"/>
                          <a:gd name="connsiteY156" fmla="*/ 12383 h 27622"/>
                          <a:gd name="connsiteX157" fmla="*/ 0 w 12382"/>
                          <a:gd name="connsiteY157" fmla="*/ 12383 h 27622"/>
                          <a:gd name="connsiteX158" fmla="*/ 0 w 12382"/>
                          <a:gd name="connsiteY158" fmla="*/ 12383 h 27622"/>
                          <a:gd name="connsiteX159" fmla="*/ 0 w 12382"/>
                          <a:gd name="connsiteY159" fmla="*/ 12383 h 27622"/>
                          <a:gd name="connsiteX160" fmla="*/ 0 w 12382"/>
                          <a:gd name="connsiteY160" fmla="*/ 12383 h 27622"/>
                          <a:gd name="connsiteX161" fmla="*/ 0 w 12382"/>
                          <a:gd name="connsiteY161" fmla="*/ 12383 h 27622"/>
                          <a:gd name="connsiteX162" fmla="*/ 0 w 12382"/>
                          <a:gd name="connsiteY162" fmla="*/ 12383 h 27622"/>
                          <a:gd name="connsiteX163" fmla="*/ 0 w 12382"/>
                          <a:gd name="connsiteY163" fmla="*/ 12383 h 27622"/>
                          <a:gd name="connsiteX164" fmla="*/ 0 w 12382"/>
                          <a:gd name="connsiteY164" fmla="*/ 12383 h 27622"/>
                          <a:gd name="connsiteX165" fmla="*/ 0 w 12382"/>
                          <a:gd name="connsiteY165" fmla="*/ 12383 h 27622"/>
                          <a:gd name="connsiteX166" fmla="*/ 0 w 12382"/>
                          <a:gd name="connsiteY166" fmla="*/ 12383 h 27622"/>
                          <a:gd name="connsiteX167" fmla="*/ 0 w 12382"/>
                          <a:gd name="connsiteY167" fmla="*/ 12383 h 27622"/>
                          <a:gd name="connsiteX168" fmla="*/ 0 w 12382"/>
                          <a:gd name="connsiteY168" fmla="*/ 12383 h 27622"/>
                          <a:gd name="connsiteX169" fmla="*/ 0 w 12382"/>
                          <a:gd name="connsiteY169" fmla="*/ 12383 h 27622"/>
                          <a:gd name="connsiteX170" fmla="*/ 0 w 12382"/>
                          <a:gd name="connsiteY170" fmla="*/ 12383 h 27622"/>
                          <a:gd name="connsiteX171" fmla="*/ 0 w 12382"/>
                          <a:gd name="connsiteY171" fmla="*/ 12383 h 27622"/>
                          <a:gd name="connsiteX172" fmla="*/ 0 w 12382"/>
                          <a:gd name="connsiteY172" fmla="*/ 12383 h 27622"/>
                          <a:gd name="connsiteX173" fmla="*/ 0 w 12382"/>
                          <a:gd name="connsiteY173" fmla="*/ 12383 h 27622"/>
                          <a:gd name="connsiteX174" fmla="*/ 0 w 12382"/>
                          <a:gd name="connsiteY174" fmla="*/ 12383 h 27622"/>
                          <a:gd name="connsiteX175" fmla="*/ 0 w 12382"/>
                          <a:gd name="connsiteY175" fmla="*/ 12383 h 27622"/>
                          <a:gd name="connsiteX176" fmla="*/ 0 w 12382"/>
                          <a:gd name="connsiteY176" fmla="*/ 12383 h 27622"/>
                          <a:gd name="connsiteX177" fmla="*/ 0 w 12382"/>
                          <a:gd name="connsiteY177" fmla="*/ 12383 h 27622"/>
                          <a:gd name="connsiteX178" fmla="*/ 0 w 12382"/>
                          <a:gd name="connsiteY178" fmla="*/ 12383 h 27622"/>
                          <a:gd name="connsiteX179" fmla="*/ 0 w 12382"/>
                          <a:gd name="connsiteY179" fmla="*/ 12383 h 27622"/>
                          <a:gd name="connsiteX180" fmla="*/ 0 w 12382"/>
                          <a:gd name="connsiteY180" fmla="*/ 12383 h 27622"/>
                          <a:gd name="connsiteX181" fmla="*/ 0 w 12382"/>
                          <a:gd name="connsiteY181" fmla="*/ 12383 h 27622"/>
                          <a:gd name="connsiteX182" fmla="*/ 0 w 12382"/>
                          <a:gd name="connsiteY182" fmla="*/ 12383 h 27622"/>
                          <a:gd name="connsiteX183" fmla="*/ 0 w 12382"/>
                          <a:gd name="connsiteY183" fmla="*/ 12383 h 27622"/>
                          <a:gd name="connsiteX184" fmla="*/ 0 w 12382"/>
                          <a:gd name="connsiteY184" fmla="*/ 12383 h 27622"/>
                          <a:gd name="connsiteX185" fmla="*/ 0 w 12382"/>
                          <a:gd name="connsiteY185" fmla="*/ 12383 h 27622"/>
                          <a:gd name="connsiteX186" fmla="*/ 0 w 12382"/>
                          <a:gd name="connsiteY186" fmla="*/ 12383 h 27622"/>
                          <a:gd name="connsiteX187" fmla="*/ 0 w 12382"/>
                          <a:gd name="connsiteY187" fmla="*/ 12383 h 27622"/>
                          <a:gd name="connsiteX188" fmla="*/ 0 w 12382"/>
                          <a:gd name="connsiteY188" fmla="*/ 12383 h 27622"/>
                          <a:gd name="connsiteX189" fmla="*/ 0 w 12382"/>
                          <a:gd name="connsiteY189" fmla="*/ 12383 h 27622"/>
                          <a:gd name="connsiteX190" fmla="*/ 0 w 12382"/>
                          <a:gd name="connsiteY190" fmla="*/ 12383 h 27622"/>
                          <a:gd name="connsiteX191" fmla="*/ 0 w 12382"/>
                          <a:gd name="connsiteY191" fmla="*/ 12383 h 27622"/>
                          <a:gd name="connsiteX192" fmla="*/ 0 w 12382"/>
                          <a:gd name="connsiteY192" fmla="*/ 12383 h 27622"/>
                          <a:gd name="connsiteX193" fmla="*/ 0 w 12382"/>
                          <a:gd name="connsiteY193" fmla="*/ 12383 h 27622"/>
                          <a:gd name="connsiteX194" fmla="*/ 3810 w 12382"/>
                          <a:gd name="connsiteY194" fmla="*/ 23813 h 27622"/>
                          <a:gd name="connsiteX195" fmla="*/ 2858 w 12382"/>
                          <a:gd name="connsiteY195" fmla="*/ 23813 h 27622"/>
                          <a:gd name="connsiteX196" fmla="*/ 2858 w 12382"/>
                          <a:gd name="connsiteY196" fmla="*/ 24765 h 27622"/>
                          <a:gd name="connsiteX197" fmla="*/ 1905 w 12382"/>
                          <a:gd name="connsiteY197" fmla="*/ 27623 h 27622"/>
                          <a:gd name="connsiteX198" fmla="*/ 2858 w 12382"/>
                          <a:gd name="connsiteY198" fmla="*/ 25718 h 27622"/>
                          <a:gd name="connsiteX199" fmla="*/ 2858 w 12382"/>
                          <a:gd name="connsiteY199" fmla="*/ 24765 h 27622"/>
                          <a:gd name="connsiteX200" fmla="*/ 3810 w 12382"/>
                          <a:gd name="connsiteY200" fmla="*/ 23813 h 27622"/>
                          <a:gd name="connsiteX201" fmla="*/ 3810 w 12382"/>
                          <a:gd name="connsiteY201" fmla="*/ 23813 h 27622"/>
                          <a:gd name="connsiteX202" fmla="*/ 3810 w 12382"/>
                          <a:gd name="connsiteY202" fmla="*/ 23813 h 27622"/>
                          <a:gd name="connsiteX203" fmla="*/ 3810 w 12382"/>
                          <a:gd name="connsiteY203" fmla="*/ 23813 h 27622"/>
                          <a:gd name="connsiteX204" fmla="*/ 3810 w 12382"/>
                          <a:gd name="connsiteY204" fmla="*/ 23813 h 27622"/>
                          <a:gd name="connsiteX205" fmla="*/ 3810 w 12382"/>
                          <a:gd name="connsiteY205" fmla="*/ 23813 h 27622"/>
                          <a:gd name="connsiteX206" fmla="*/ 3810 w 12382"/>
                          <a:gd name="connsiteY206" fmla="*/ 23813 h 27622"/>
                          <a:gd name="connsiteX207" fmla="*/ 3810 w 12382"/>
                          <a:gd name="connsiteY207" fmla="*/ 23813 h 27622"/>
                          <a:gd name="connsiteX208" fmla="*/ 3810 w 12382"/>
                          <a:gd name="connsiteY208" fmla="*/ 23813 h 27622"/>
                          <a:gd name="connsiteX209" fmla="*/ 12383 w 12382"/>
                          <a:gd name="connsiteY209" fmla="*/ 14288 h 27622"/>
                          <a:gd name="connsiteX210" fmla="*/ 12383 w 12382"/>
                          <a:gd name="connsiteY210" fmla="*/ 14288 h 27622"/>
                          <a:gd name="connsiteX211" fmla="*/ 12383 w 12382"/>
                          <a:gd name="connsiteY211" fmla="*/ 14288 h 27622"/>
                          <a:gd name="connsiteX212" fmla="*/ 12383 w 12382"/>
                          <a:gd name="connsiteY212" fmla="*/ 14288 h 27622"/>
                          <a:gd name="connsiteX213" fmla="*/ 12383 w 12382"/>
                          <a:gd name="connsiteY213" fmla="*/ 14288 h 27622"/>
                          <a:gd name="connsiteX214" fmla="*/ 12383 w 12382"/>
                          <a:gd name="connsiteY214" fmla="*/ 14288 h 27622"/>
                          <a:gd name="connsiteX215" fmla="*/ 12383 w 12382"/>
                          <a:gd name="connsiteY215" fmla="*/ 14288 h 27622"/>
                          <a:gd name="connsiteX216" fmla="*/ 12383 w 12382"/>
                          <a:gd name="connsiteY216" fmla="*/ 14288 h 27622"/>
                          <a:gd name="connsiteX217" fmla="*/ 12383 w 12382"/>
                          <a:gd name="connsiteY217" fmla="*/ 14288 h 27622"/>
                          <a:gd name="connsiteX218" fmla="*/ 12383 w 12382"/>
                          <a:gd name="connsiteY218" fmla="*/ 14288 h 27622"/>
                          <a:gd name="connsiteX219" fmla="*/ 12383 w 12382"/>
                          <a:gd name="connsiteY219" fmla="*/ 14288 h 27622"/>
                          <a:gd name="connsiteX220" fmla="*/ 12383 w 12382"/>
                          <a:gd name="connsiteY220" fmla="*/ 14288 h 27622"/>
                          <a:gd name="connsiteX221" fmla="*/ 12383 w 12382"/>
                          <a:gd name="connsiteY221" fmla="*/ 14288 h 27622"/>
                          <a:gd name="connsiteX222" fmla="*/ 12383 w 12382"/>
                          <a:gd name="connsiteY222" fmla="*/ 14288 h 27622"/>
                          <a:gd name="connsiteX223" fmla="*/ 12383 w 12382"/>
                          <a:gd name="connsiteY223" fmla="*/ 14288 h 27622"/>
                          <a:gd name="connsiteX224" fmla="*/ 11430 w 12382"/>
                          <a:gd name="connsiteY224" fmla="*/ 16193 h 27622"/>
                          <a:gd name="connsiteX225" fmla="*/ 11430 w 12382"/>
                          <a:gd name="connsiteY225" fmla="*/ 16193 h 27622"/>
                          <a:gd name="connsiteX226" fmla="*/ 11430 w 12382"/>
                          <a:gd name="connsiteY226" fmla="*/ 16193 h 27622"/>
                          <a:gd name="connsiteX227" fmla="*/ 11430 w 12382"/>
                          <a:gd name="connsiteY227" fmla="*/ 16193 h 27622"/>
                          <a:gd name="connsiteX228" fmla="*/ 11430 w 12382"/>
                          <a:gd name="connsiteY228" fmla="*/ 16193 h 27622"/>
                          <a:gd name="connsiteX229" fmla="*/ 11430 w 12382"/>
                          <a:gd name="connsiteY229" fmla="*/ 16193 h 27622"/>
                          <a:gd name="connsiteX230" fmla="*/ 11430 w 12382"/>
                          <a:gd name="connsiteY230" fmla="*/ 16193 h 27622"/>
                          <a:gd name="connsiteX231" fmla="*/ 11430 w 12382"/>
                          <a:gd name="connsiteY231" fmla="*/ 16193 h 27622"/>
                          <a:gd name="connsiteX232" fmla="*/ 11430 w 12382"/>
                          <a:gd name="connsiteY232" fmla="*/ 16193 h 27622"/>
                          <a:gd name="connsiteX233" fmla="*/ 11430 w 12382"/>
                          <a:gd name="connsiteY233" fmla="*/ 16193 h 27622"/>
                          <a:gd name="connsiteX234" fmla="*/ 11430 w 12382"/>
                          <a:gd name="connsiteY234" fmla="*/ 16193 h 27622"/>
                          <a:gd name="connsiteX235" fmla="*/ 11430 w 12382"/>
                          <a:gd name="connsiteY235" fmla="*/ 16193 h 27622"/>
                          <a:gd name="connsiteX236" fmla="*/ 11430 w 12382"/>
                          <a:gd name="connsiteY236" fmla="*/ 16193 h 27622"/>
                          <a:gd name="connsiteX237" fmla="*/ 11430 w 12382"/>
                          <a:gd name="connsiteY237" fmla="*/ 16193 h 27622"/>
                          <a:gd name="connsiteX238" fmla="*/ 11430 w 12382"/>
                          <a:gd name="connsiteY238" fmla="*/ 16193 h 27622"/>
                          <a:gd name="connsiteX239" fmla="*/ 11430 w 12382"/>
                          <a:gd name="connsiteY239" fmla="*/ 16193 h 27622"/>
                          <a:gd name="connsiteX240" fmla="*/ 11430 w 12382"/>
                          <a:gd name="connsiteY240" fmla="*/ 16193 h 27622"/>
                          <a:gd name="connsiteX241" fmla="*/ 11430 w 12382"/>
                          <a:gd name="connsiteY241" fmla="*/ 16193 h 27622"/>
                          <a:gd name="connsiteX242" fmla="*/ 11430 w 12382"/>
                          <a:gd name="connsiteY242" fmla="*/ 15240 h 27622"/>
                          <a:gd name="connsiteX243" fmla="*/ 11430 w 12382"/>
                          <a:gd name="connsiteY243" fmla="*/ 15240 h 27622"/>
                          <a:gd name="connsiteX244" fmla="*/ 11430 w 12382"/>
                          <a:gd name="connsiteY244" fmla="*/ 15240 h 27622"/>
                          <a:gd name="connsiteX245" fmla="*/ 12383 w 12382"/>
                          <a:gd name="connsiteY245" fmla="*/ 14288 h 27622"/>
                          <a:gd name="connsiteX246" fmla="*/ 12383 w 12382"/>
                          <a:gd name="connsiteY246" fmla="*/ 14288 h 27622"/>
                          <a:gd name="connsiteX247" fmla="*/ 12383 w 12382"/>
                          <a:gd name="connsiteY247" fmla="*/ 14288 h 27622"/>
                          <a:gd name="connsiteX248" fmla="*/ 12383 w 12382"/>
                          <a:gd name="connsiteY248" fmla="*/ 14288 h 27622"/>
                          <a:gd name="connsiteX249" fmla="*/ 12383 w 12382"/>
                          <a:gd name="connsiteY249" fmla="*/ 14288 h 27622"/>
                          <a:gd name="connsiteX250" fmla="*/ 12383 w 12382"/>
                          <a:gd name="connsiteY250" fmla="*/ 14288 h 27622"/>
                          <a:gd name="connsiteX251" fmla="*/ 12383 w 12382"/>
                          <a:gd name="connsiteY251" fmla="*/ 14288 h 27622"/>
                          <a:gd name="connsiteX252" fmla="*/ 12383 w 12382"/>
                          <a:gd name="connsiteY252" fmla="*/ 14288 h 27622"/>
                          <a:gd name="connsiteX253" fmla="*/ 12383 w 12382"/>
                          <a:gd name="connsiteY253" fmla="*/ 14288 h 276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</a:cxnLst>
                        <a:rect l="l" t="t" r="r" b="b"/>
                        <a:pathLst>
                          <a:path w="12382" h="27622">
                            <a:moveTo>
                              <a:pt x="3810" y="23813"/>
                            </a:move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cubicBezTo>
                              <a:pt x="3810" y="22860"/>
                              <a:pt x="3810" y="22860"/>
                              <a:pt x="3810" y="23813"/>
                            </a:cubicBez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cubicBezTo>
                              <a:pt x="3810" y="22860"/>
                              <a:pt x="3810" y="22860"/>
                              <a:pt x="3810" y="23813"/>
                            </a:cubicBezTo>
                            <a:cubicBezTo>
                              <a:pt x="3810" y="22860"/>
                              <a:pt x="3810" y="22860"/>
                              <a:pt x="3810" y="22860"/>
                            </a:cubicBezTo>
                            <a:cubicBezTo>
                              <a:pt x="3810" y="22860"/>
                              <a:pt x="3810" y="22860"/>
                              <a:pt x="3810" y="22860"/>
                            </a:cubicBez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3810" y="22860"/>
                            </a:lnTo>
                            <a:lnTo>
                              <a:pt x="4763" y="22860"/>
                            </a:lnTo>
                            <a:lnTo>
                              <a:pt x="5715" y="22860"/>
                            </a:lnTo>
                            <a:lnTo>
                              <a:pt x="6667" y="22860"/>
                            </a:lnTo>
                            <a:lnTo>
                              <a:pt x="7620" y="21908"/>
                            </a:lnTo>
                            <a:lnTo>
                              <a:pt x="8573" y="20955"/>
                            </a:lnTo>
                            <a:lnTo>
                              <a:pt x="9525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cubicBezTo>
                              <a:pt x="10478" y="20955"/>
                              <a:pt x="10478" y="20955"/>
                              <a:pt x="10478" y="20955"/>
                            </a:cubicBezTo>
                            <a:lnTo>
                              <a:pt x="10478" y="20955"/>
                            </a:lnTo>
                            <a:cubicBezTo>
                              <a:pt x="10478" y="20955"/>
                              <a:pt x="10478" y="20955"/>
                              <a:pt x="10478" y="20955"/>
                            </a:cubicBez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lnTo>
                              <a:pt x="10478" y="20955"/>
                            </a:lnTo>
                            <a:cubicBezTo>
                              <a:pt x="10478" y="20955"/>
                              <a:pt x="10478" y="20955"/>
                              <a:pt x="10478" y="20955"/>
                            </a:cubicBezTo>
                            <a:cubicBezTo>
                              <a:pt x="10478" y="20955"/>
                              <a:pt x="10478" y="20003"/>
                              <a:pt x="10478" y="20003"/>
                            </a:cubicBezTo>
                            <a:lnTo>
                              <a:pt x="10478" y="19050"/>
                            </a:lnTo>
                            <a:lnTo>
                              <a:pt x="10478" y="18098"/>
                            </a:lnTo>
                            <a:lnTo>
                              <a:pt x="10478" y="17145"/>
                            </a:lnTo>
                            <a:cubicBezTo>
                              <a:pt x="10478" y="17145"/>
                              <a:pt x="10478" y="17145"/>
                              <a:pt x="10478" y="16193"/>
                            </a:cubicBezTo>
                            <a:cubicBezTo>
                              <a:pt x="10478" y="16193"/>
                              <a:pt x="10478" y="16193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4288"/>
                            </a:cubicBez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3335"/>
                            </a:cubicBezTo>
                            <a:cubicBezTo>
                              <a:pt x="10478" y="13335"/>
                              <a:pt x="10478" y="13335"/>
                              <a:pt x="10478" y="12383"/>
                            </a:cubicBezTo>
                            <a:cubicBezTo>
                              <a:pt x="10478" y="12383"/>
                              <a:pt x="10478" y="11430"/>
                              <a:pt x="10478" y="11430"/>
                            </a:cubicBezTo>
                            <a:cubicBezTo>
                              <a:pt x="10478" y="11430"/>
                              <a:pt x="10478" y="10478"/>
                              <a:pt x="10478" y="10478"/>
                            </a:cubicBezTo>
                            <a:lnTo>
                              <a:pt x="10478" y="8573"/>
                            </a:lnTo>
                            <a:lnTo>
                              <a:pt x="10478" y="6668"/>
                            </a:lnTo>
                            <a:lnTo>
                              <a:pt x="10478" y="4763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9525" y="3810"/>
                            </a:lnTo>
                            <a:lnTo>
                              <a:pt x="5715" y="1905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953"/>
                            </a:cubicBezTo>
                            <a:lnTo>
                              <a:pt x="1905" y="1905"/>
                            </a:lnTo>
                            <a:lnTo>
                              <a:pt x="1905" y="2858"/>
                            </a:lnTo>
                            <a:cubicBezTo>
                              <a:pt x="1905" y="3810"/>
                              <a:pt x="1905" y="3810"/>
                              <a:pt x="1905" y="4763"/>
                            </a:cubicBezTo>
                            <a:cubicBezTo>
                              <a:pt x="1905" y="5715"/>
                              <a:pt x="1905" y="5715"/>
                              <a:pt x="1905" y="6668"/>
                            </a:cubicBez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lnTo>
                              <a:pt x="1905" y="7620"/>
                            </a:ln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lnTo>
                              <a:pt x="1905" y="8573"/>
                            </a:lnTo>
                            <a:lnTo>
                              <a:pt x="1905" y="8573"/>
                            </a:lnTo>
                            <a:cubicBezTo>
                              <a:pt x="1905" y="9525"/>
                              <a:pt x="953" y="9525"/>
                              <a:pt x="953" y="10478"/>
                            </a:cubicBezTo>
                            <a:cubicBezTo>
                              <a:pt x="953" y="10478"/>
                              <a:pt x="953" y="11430"/>
                              <a:pt x="0" y="11430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lnTo>
                              <a:pt x="3810" y="23813"/>
                            </a:lnTo>
                            <a:lnTo>
                              <a:pt x="2858" y="23813"/>
                            </a:lnTo>
                            <a:cubicBezTo>
                              <a:pt x="2858" y="23813"/>
                              <a:pt x="2858" y="24765"/>
                              <a:pt x="2858" y="24765"/>
                            </a:cubicBezTo>
                            <a:cubicBezTo>
                              <a:pt x="2858" y="25718"/>
                              <a:pt x="2858" y="26670"/>
                              <a:pt x="1905" y="27623"/>
                            </a:cubicBezTo>
                            <a:cubicBezTo>
                              <a:pt x="1905" y="26670"/>
                              <a:pt x="2858" y="25718"/>
                              <a:pt x="2858" y="25718"/>
                            </a:cubicBezTo>
                            <a:cubicBezTo>
                              <a:pt x="2858" y="25718"/>
                              <a:pt x="2858" y="24765"/>
                              <a:pt x="2858" y="24765"/>
                            </a:cubicBezTo>
                            <a:cubicBezTo>
                              <a:pt x="3810" y="23813"/>
                              <a:pt x="3810" y="23813"/>
                              <a:pt x="3810" y="23813"/>
                            </a:cubicBezTo>
                            <a:cubicBezTo>
                              <a:pt x="3810" y="23813"/>
                              <a:pt x="3810" y="23813"/>
                              <a:pt x="3810" y="23813"/>
                            </a:cubicBez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lnTo>
                              <a:pt x="3810" y="23813"/>
                            </a:lnTo>
                            <a:close/>
                            <a:moveTo>
                              <a:pt x="12383" y="14288"/>
                            </a:move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cubicBezTo>
                              <a:pt x="12383" y="15240"/>
                              <a:pt x="12383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lnTo>
                              <a:pt x="11430" y="16193"/>
                            </a:lnTo>
                            <a:cubicBezTo>
                              <a:pt x="11430" y="16193"/>
                              <a:pt x="11430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2383" y="14288"/>
                            </a:cubicBezTo>
                            <a:cubicBezTo>
                              <a:pt x="11430" y="15240"/>
                              <a:pt x="11430" y="15240"/>
                              <a:pt x="12383" y="14288"/>
                            </a:cubicBez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lnTo>
                              <a:pt x="12383" y="14288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297" name="任意多边形: 形状 2180"/>
                      <p:cNvSpPr/>
                      <p:nvPr/>
                    </p:nvSpPr>
                    <p:spPr>
                      <a:xfrm>
                        <a:off x="3835717" y="3440429"/>
                        <a:ext cx="10477" cy="16192"/>
                      </a:xfrm>
                      <a:custGeom>
                        <a:avLst/>
                        <a:gdLst>
                          <a:gd name="connsiteX0" fmla="*/ 6667 w 10477"/>
                          <a:gd name="connsiteY0" fmla="*/ 8573 h 16192"/>
                          <a:gd name="connsiteX1" fmla="*/ 7620 w 10477"/>
                          <a:gd name="connsiteY1" fmla="*/ 3810 h 16192"/>
                          <a:gd name="connsiteX2" fmla="*/ 7620 w 10477"/>
                          <a:gd name="connsiteY2" fmla="*/ 3810 h 16192"/>
                          <a:gd name="connsiteX3" fmla="*/ 7620 w 10477"/>
                          <a:gd name="connsiteY3" fmla="*/ 1905 h 16192"/>
                          <a:gd name="connsiteX4" fmla="*/ 7620 w 10477"/>
                          <a:gd name="connsiteY4" fmla="*/ 953 h 16192"/>
                          <a:gd name="connsiteX5" fmla="*/ 7620 w 10477"/>
                          <a:gd name="connsiteY5" fmla="*/ 0 h 16192"/>
                          <a:gd name="connsiteX6" fmla="*/ 7620 w 10477"/>
                          <a:gd name="connsiteY6" fmla="*/ 0 h 16192"/>
                          <a:gd name="connsiteX7" fmla="*/ 7620 w 10477"/>
                          <a:gd name="connsiteY7" fmla="*/ 0 h 16192"/>
                          <a:gd name="connsiteX8" fmla="*/ 7620 w 10477"/>
                          <a:gd name="connsiteY8" fmla="*/ 0 h 16192"/>
                          <a:gd name="connsiteX9" fmla="*/ 7620 w 10477"/>
                          <a:gd name="connsiteY9" fmla="*/ 0 h 16192"/>
                          <a:gd name="connsiteX10" fmla="*/ 7620 w 10477"/>
                          <a:gd name="connsiteY10" fmla="*/ 0 h 16192"/>
                          <a:gd name="connsiteX11" fmla="*/ 7620 w 10477"/>
                          <a:gd name="connsiteY11" fmla="*/ 0 h 16192"/>
                          <a:gd name="connsiteX12" fmla="*/ 7620 w 10477"/>
                          <a:gd name="connsiteY12" fmla="*/ 0 h 16192"/>
                          <a:gd name="connsiteX13" fmla="*/ 7620 w 10477"/>
                          <a:gd name="connsiteY13" fmla="*/ 0 h 16192"/>
                          <a:gd name="connsiteX14" fmla="*/ 7620 w 10477"/>
                          <a:gd name="connsiteY14" fmla="*/ 0 h 16192"/>
                          <a:gd name="connsiteX15" fmla="*/ 7620 w 10477"/>
                          <a:gd name="connsiteY15" fmla="*/ 0 h 16192"/>
                          <a:gd name="connsiteX16" fmla="*/ 7620 w 10477"/>
                          <a:gd name="connsiteY16" fmla="*/ 0 h 16192"/>
                          <a:gd name="connsiteX17" fmla="*/ 7620 w 10477"/>
                          <a:gd name="connsiteY17" fmla="*/ 0 h 16192"/>
                          <a:gd name="connsiteX18" fmla="*/ 7620 w 10477"/>
                          <a:gd name="connsiteY18" fmla="*/ 0 h 16192"/>
                          <a:gd name="connsiteX19" fmla="*/ 7620 w 10477"/>
                          <a:gd name="connsiteY19" fmla="*/ 0 h 16192"/>
                          <a:gd name="connsiteX20" fmla="*/ 7620 w 10477"/>
                          <a:gd name="connsiteY20" fmla="*/ 0 h 16192"/>
                          <a:gd name="connsiteX21" fmla="*/ 7620 w 10477"/>
                          <a:gd name="connsiteY21" fmla="*/ 0 h 16192"/>
                          <a:gd name="connsiteX22" fmla="*/ 7620 w 10477"/>
                          <a:gd name="connsiteY22" fmla="*/ 0 h 16192"/>
                          <a:gd name="connsiteX23" fmla="*/ 7620 w 10477"/>
                          <a:gd name="connsiteY23" fmla="*/ 0 h 16192"/>
                          <a:gd name="connsiteX24" fmla="*/ 7620 w 10477"/>
                          <a:gd name="connsiteY24" fmla="*/ 0 h 16192"/>
                          <a:gd name="connsiteX25" fmla="*/ 7620 w 10477"/>
                          <a:gd name="connsiteY25" fmla="*/ 0 h 16192"/>
                          <a:gd name="connsiteX26" fmla="*/ 7620 w 10477"/>
                          <a:gd name="connsiteY26" fmla="*/ 0 h 16192"/>
                          <a:gd name="connsiteX27" fmla="*/ 7620 w 10477"/>
                          <a:gd name="connsiteY27" fmla="*/ 0 h 16192"/>
                          <a:gd name="connsiteX28" fmla="*/ 7620 w 10477"/>
                          <a:gd name="connsiteY28" fmla="*/ 0 h 16192"/>
                          <a:gd name="connsiteX29" fmla="*/ 7620 w 10477"/>
                          <a:gd name="connsiteY29" fmla="*/ 0 h 16192"/>
                          <a:gd name="connsiteX30" fmla="*/ 7620 w 10477"/>
                          <a:gd name="connsiteY30" fmla="*/ 0 h 16192"/>
                          <a:gd name="connsiteX31" fmla="*/ 7620 w 10477"/>
                          <a:gd name="connsiteY31" fmla="*/ 0 h 16192"/>
                          <a:gd name="connsiteX32" fmla="*/ 7620 w 10477"/>
                          <a:gd name="connsiteY32" fmla="*/ 0 h 16192"/>
                          <a:gd name="connsiteX33" fmla="*/ 7620 w 10477"/>
                          <a:gd name="connsiteY33" fmla="*/ 0 h 16192"/>
                          <a:gd name="connsiteX34" fmla="*/ 7620 w 10477"/>
                          <a:gd name="connsiteY34" fmla="*/ 0 h 16192"/>
                          <a:gd name="connsiteX35" fmla="*/ 6667 w 10477"/>
                          <a:gd name="connsiteY35" fmla="*/ 0 h 16192"/>
                          <a:gd name="connsiteX36" fmla="*/ 5715 w 10477"/>
                          <a:gd name="connsiteY36" fmla="*/ 0 h 16192"/>
                          <a:gd name="connsiteX37" fmla="*/ 4763 w 10477"/>
                          <a:gd name="connsiteY37" fmla="*/ 953 h 16192"/>
                          <a:gd name="connsiteX38" fmla="*/ 3810 w 10477"/>
                          <a:gd name="connsiteY38" fmla="*/ 1905 h 16192"/>
                          <a:gd name="connsiteX39" fmla="*/ 2858 w 10477"/>
                          <a:gd name="connsiteY39" fmla="*/ 1905 h 16192"/>
                          <a:gd name="connsiteX40" fmla="*/ 1905 w 10477"/>
                          <a:gd name="connsiteY40" fmla="*/ 1905 h 16192"/>
                          <a:gd name="connsiteX41" fmla="*/ 953 w 10477"/>
                          <a:gd name="connsiteY41" fmla="*/ 1905 h 16192"/>
                          <a:gd name="connsiteX42" fmla="*/ 953 w 10477"/>
                          <a:gd name="connsiteY42" fmla="*/ 1905 h 16192"/>
                          <a:gd name="connsiteX43" fmla="*/ 953 w 10477"/>
                          <a:gd name="connsiteY43" fmla="*/ 1905 h 16192"/>
                          <a:gd name="connsiteX44" fmla="*/ 953 w 10477"/>
                          <a:gd name="connsiteY44" fmla="*/ 1905 h 16192"/>
                          <a:gd name="connsiteX45" fmla="*/ 953 w 10477"/>
                          <a:gd name="connsiteY45" fmla="*/ 1905 h 16192"/>
                          <a:gd name="connsiteX46" fmla="*/ 953 w 10477"/>
                          <a:gd name="connsiteY46" fmla="*/ 1905 h 16192"/>
                          <a:gd name="connsiteX47" fmla="*/ 953 w 10477"/>
                          <a:gd name="connsiteY47" fmla="*/ 1905 h 16192"/>
                          <a:gd name="connsiteX48" fmla="*/ 953 w 10477"/>
                          <a:gd name="connsiteY48" fmla="*/ 1905 h 16192"/>
                          <a:gd name="connsiteX49" fmla="*/ 953 w 10477"/>
                          <a:gd name="connsiteY49" fmla="*/ 1905 h 16192"/>
                          <a:gd name="connsiteX50" fmla="*/ 953 w 10477"/>
                          <a:gd name="connsiteY50" fmla="*/ 1905 h 16192"/>
                          <a:gd name="connsiteX51" fmla="*/ 953 w 10477"/>
                          <a:gd name="connsiteY51" fmla="*/ 1905 h 16192"/>
                          <a:gd name="connsiteX52" fmla="*/ 953 w 10477"/>
                          <a:gd name="connsiteY52" fmla="*/ 1905 h 16192"/>
                          <a:gd name="connsiteX53" fmla="*/ 953 w 10477"/>
                          <a:gd name="connsiteY53" fmla="*/ 1905 h 16192"/>
                          <a:gd name="connsiteX54" fmla="*/ 953 w 10477"/>
                          <a:gd name="connsiteY54" fmla="*/ 1905 h 16192"/>
                          <a:gd name="connsiteX55" fmla="*/ 953 w 10477"/>
                          <a:gd name="connsiteY55" fmla="*/ 1905 h 16192"/>
                          <a:gd name="connsiteX56" fmla="*/ 953 w 10477"/>
                          <a:gd name="connsiteY56" fmla="*/ 1905 h 16192"/>
                          <a:gd name="connsiteX57" fmla="*/ 953 w 10477"/>
                          <a:gd name="connsiteY57" fmla="*/ 1905 h 16192"/>
                          <a:gd name="connsiteX58" fmla="*/ 953 w 10477"/>
                          <a:gd name="connsiteY58" fmla="*/ 1905 h 16192"/>
                          <a:gd name="connsiteX59" fmla="*/ 953 w 10477"/>
                          <a:gd name="connsiteY59" fmla="*/ 1905 h 16192"/>
                          <a:gd name="connsiteX60" fmla="*/ 953 w 10477"/>
                          <a:gd name="connsiteY60" fmla="*/ 1905 h 16192"/>
                          <a:gd name="connsiteX61" fmla="*/ 953 w 10477"/>
                          <a:gd name="connsiteY61" fmla="*/ 1905 h 16192"/>
                          <a:gd name="connsiteX62" fmla="*/ 953 w 10477"/>
                          <a:gd name="connsiteY62" fmla="*/ 1905 h 16192"/>
                          <a:gd name="connsiteX63" fmla="*/ 953 w 10477"/>
                          <a:gd name="connsiteY63" fmla="*/ 1905 h 16192"/>
                          <a:gd name="connsiteX64" fmla="*/ 953 w 10477"/>
                          <a:gd name="connsiteY64" fmla="*/ 1905 h 16192"/>
                          <a:gd name="connsiteX65" fmla="*/ 953 w 10477"/>
                          <a:gd name="connsiteY65" fmla="*/ 1905 h 16192"/>
                          <a:gd name="connsiteX66" fmla="*/ 953 w 10477"/>
                          <a:gd name="connsiteY66" fmla="*/ 1905 h 16192"/>
                          <a:gd name="connsiteX67" fmla="*/ 953 w 10477"/>
                          <a:gd name="connsiteY67" fmla="*/ 1905 h 16192"/>
                          <a:gd name="connsiteX68" fmla="*/ 953 w 10477"/>
                          <a:gd name="connsiteY68" fmla="*/ 1905 h 16192"/>
                          <a:gd name="connsiteX69" fmla="*/ 953 w 10477"/>
                          <a:gd name="connsiteY69" fmla="*/ 1905 h 16192"/>
                          <a:gd name="connsiteX70" fmla="*/ 953 w 10477"/>
                          <a:gd name="connsiteY70" fmla="*/ 1905 h 16192"/>
                          <a:gd name="connsiteX71" fmla="*/ 953 w 10477"/>
                          <a:gd name="connsiteY71" fmla="*/ 1905 h 16192"/>
                          <a:gd name="connsiteX72" fmla="*/ 953 w 10477"/>
                          <a:gd name="connsiteY72" fmla="*/ 1905 h 16192"/>
                          <a:gd name="connsiteX73" fmla="*/ 953 w 10477"/>
                          <a:gd name="connsiteY73" fmla="*/ 2858 h 16192"/>
                          <a:gd name="connsiteX74" fmla="*/ 953 w 10477"/>
                          <a:gd name="connsiteY74" fmla="*/ 3810 h 16192"/>
                          <a:gd name="connsiteX75" fmla="*/ 0 w 10477"/>
                          <a:gd name="connsiteY75" fmla="*/ 5715 h 16192"/>
                          <a:gd name="connsiteX76" fmla="*/ 0 w 10477"/>
                          <a:gd name="connsiteY76" fmla="*/ 6667 h 16192"/>
                          <a:gd name="connsiteX77" fmla="*/ 0 w 10477"/>
                          <a:gd name="connsiteY77" fmla="*/ 7620 h 16192"/>
                          <a:gd name="connsiteX78" fmla="*/ 0 w 10477"/>
                          <a:gd name="connsiteY78" fmla="*/ 8573 h 16192"/>
                          <a:gd name="connsiteX79" fmla="*/ 0 w 10477"/>
                          <a:gd name="connsiteY79" fmla="*/ 9525 h 16192"/>
                          <a:gd name="connsiteX80" fmla="*/ 0 w 10477"/>
                          <a:gd name="connsiteY80" fmla="*/ 9525 h 16192"/>
                          <a:gd name="connsiteX81" fmla="*/ 0 w 10477"/>
                          <a:gd name="connsiteY81" fmla="*/ 9525 h 16192"/>
                          <a:gd name="connsiteX82" fmla="*/ 0 w 10477"/>
                          <a:gd name="connsiteY82" fmla="*/ 9525 h 16192"/>
                          <a:gd name="connsiteX83" fmla="*/ 0 w 10477"/>
                          <a:gd name="connsiteY83" fmla="*/ 9525 h 16192"/>
                          <a:gd name="connsiteX84" fmla="*/ 0 w 10477"/>
                          <a:gd name="connsiteY84" fmla="*/ 9525 h 16192"/>
                          <a:gd name="connsiteX85" fmla="*/ 0 w 10477"/>
                          <a:gd name="connsiteY85" fmla="*/ 9525 h 16192"/>
                          <a:gd name="connsiteX86" fmla="*/ 0 w 10477"/>
                          <a:gd name="connsiteY86" fmla="*/ 9525 h 16192"/>
                          <a:gd name="connsiteX87" fmla="*/ 0 w 10477"/>
                          <a:gd name="connsiteY87" fmla="*/ 9525 h 16192"/>
                          <a:gd name="connsiteX88" fmla="*/ 0 w 10477"/>
                          <a:gd name="connsiteY88" fmla="*/ 9525 h 16192"/>
                          <a:gd name="connsiteX89" fmla="*/ 0 w 10477"/>
                          <a:gd name="connsiteY89" fmla="*/ 9525 h 16192"/>
                          <a:gd name="connsiteX90" fmla="*/ 0 w 10477"/>
                          <a:gd name="connsiteY90" fmla="*/ 9525 h 16192"/>
                          <a:gd name="connsiteX91" fmla="*/ 0 w 10477"/>
                          <a:gd name="connsiteY91" fmla="*/ 9525 h 16192"/>
                          <a:gd name="connsiteX92" fmla="*/ 0 w 10477"/>
                          <a:gd name="connsiteY92" fmla="*/ 9525 h 16192"/>
                          <a:gd name="connsiteX93" fmla="*/ 0 w 10477"/>
                          <a:gd name="connsiteY93" fmla="*/ 9525 h 16192"/>
                          <a:gd name="connsiteX94" fmla="*/ 0 w 10477"/>
                          <a:gd name="connsiteY94" fmla="*/ 9525 h 16192"/>
                          <a:gd name="connsiteX95" fmla="*/ 0 w 10477"/>
                          <a:gd name="connsiteY95" fmla="*/ 9525 h 16192"/>
                          <a:gd name="connsiteX96" fmla="*/ 0 w 10477"/>
                          <a:gd name="connsiteY96" fmla="*/ 9525 h 16192"/>
                          <a:gd name="connsiteX97" fmla="*/ 0 w 10477"/>
                          <a:gd name="connsiteY97" fmla="*/ 10478 h 16192"/>
                          <a:gd name="connsiteX98" fmla="*/ 0 w 10477"/>
                          <a:gd name="connsiteY98" fmla="*/ 11430 h 16192"/>
                          <a:gd name="connsiteX99" fmla="*/ 0 w 10477"/>
                          <a:gd name="connsiteY99" fmla="*/ 11430 h 16192"/>
                          <a:gd name="connsiteX100" fmla="*/ 0 w 10477"/>
                          <a:gd name="connsiteY100" fmla="*/ 11430 h 16192"/>
                          <a:gd name="connsiteX101" fmla="*/ 0 w 10477"/>
                          <a:gd name="connsiteY101" fmla="*/ 12383 h 16192"/>
                          <a:gd name="connsiteX102" fmla="*/ 0 w 10477"/>
                          <a:gd name="connsiteY102" fmla="*/ 13335 h 16192"/>
                          <a:gd name="connsiteX103" fmla="*/ 0 w 10477"/>
                          <a:gd name="connsiteY103" fmla="*/ 14288 h 16192"/>
                          <a:gd name="connsiteX104" fmla="*/ 8573 w 10477"/>
                          <a:gd name="connsiteY104" fmla="*/ 16192 h 16192"/>
                          <a:gd name="connsiteX105" fmla="*/ 8573 w 10477"/>
                          <a:gd name="connsiteY105" fmla="*/ 15240 h 16192"/>
                          <a:gd name="connsiteX106" fmla="*/ 8573 w 10477"/>
                          <a:gd name="connsiteY106" fmla="*/ 14288 h 16192"/>
                          <a:gd name="connsiteX107" fmla="*/ 8573 w 10477"/>
                          <a:gd name="connsiteY107" fmla="*/ 13335 h 16192"/>
                          <a:gd name="connsiteX108" fmla="*/ 8573 w 10477"/>
                          <a:gd name="connsiteY108" fmla="*/ 12383 h 16192"/>
                          <a:gd name="connsiteX109" fmla="*/ 9525 w 10477"/>
                          <a:gd name="connsiteY109" fmla="*/ 10478 h 16192"/>
                          <a:gd name="connsiteX110" fmla="*/ 10478 w 10477"/>
                          <a:gd name="connsiteY110" fmla="*/ 8573 h 16192"/>
                          <a:gd name="connsiteX111" fmla="*/ 10478 w 10477"/>
                          <a:gd name="connsiteY111" fmla="*/ 7620 h 16192"/>
                          <a:gd name="connsiteX112" fmla="*/ 10478 w 10477"/>
                          <a:gd name="connsiteY112" fmla="*/ 6667 h 16192"/>
                          <a:gd name="connsiteX113" fmla="*/ 6667 w 10477"/>
                          <a:gd name="connsiteY113" fmla="*/ 8573 h 16192"/>
                          <a:gd name="connsiteX114" fmla="*/ 6667 w 10477"/>
                          <a:gd name="connsiteY114" fmla="*/ 8573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</a:cxnLst>
                        <a:rect l="l" t="t" r="r" b="b"/>
                        <a:pathLst>
                          <a:path w="10477" h="16192">
                            <a:moveTo>
                              <a:pt x="6667" y="8573"/>
                            </a:moveTo>
                            <a:cubicBezTo>
                              <a:pt x="6667" y="7620"/>
                              <a:pt x="7620" y="5715"/>
                              <a:pt x="7620" y="3810"/>
                            </a:cubicBezTo>
                            <a:lnTo>
                              <a:pt x="7620" y="3810"/>
                            </a:lnTo>
                            <a:cubicBezTo>
                              <a:pt x="7620" y="2858"/>
                              <a:pt x="7620" y="2858"/>
                              <a:pt x="7620" y="1905"/>
                            </a:cubicBezTo>
                            <a:cubicBezTo>
                              <a:pt x="7620" y="1905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6667" y="0"/>
                            </a:lnTo>
                            <a:lnTo>
                              <a:pt x="5715" y="0"/>
                            </a:lnTo>
                            <a:lnTo>
                              <a:pt x="4763" y="953"/>
                            </a:lnTo>
                            <a:lnTo>
                              <a:pt x="3810" y="1905"/>
                            </a:lnTo>
                            <a:lnTo>
                              <a:pt x="2858" y="1905"/>
                            </a:lnTo>
                            <a:lnTo>
                              <a:pt x="1905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2858"/>
                            </a:cubicBezTo>
                            <a:cubicBezTo>
                              <a:pt x="953" y="2858"/>
                              <a:pt x="953" y="3810"/>
                              <a:pt x="953" y="3810"/>
                            </a:cubicBezTo>
                            <a:cubicBezTo>
                              <a:pt x="953" y="4763"/>
                              <a:pt x="0" y="4763"/>
                              <a:pt x="0" y="5715"/>
                            </a:cubicBezTo>
                            <a:cubicBezTo>
                              <a:pt x="0" y="5715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cubicBezTo>
                              <a:pt x="0" y="9525"/>
                              <a:pt x="0" y="9525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1430"/>
                            </a:cubicBez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cubicBezTo>
                              <a:pt x="0" y="11430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3335"/>
                            </a:cubicBezTo>
                            <a:cubicBezTo>
                              <a:pt x="0" y="13335"/>
                              <a:pt x="0" y="13335"/>
                              <a:pt x="0" y="14288"/>
                            </a:cubicBezTo>
                            <a:lnTo>
                              <a:pt x="8573" y="16192"/>
                            </a:lnTo>
                            <a:cubicBezTo>
                              <a:pt x="8573" y="16192"/>
                              <a:pt x="8573" y="15240"/>
                              <a:pt x="8573" y="15240"/>
                            </a:cubicBezTo>
                            <a:lnTo>
                              <a:pt x="8573" y="14288"/>
                            </a:lnTo>
                            <a:cubicBezTo>
                              <a:pt x="8573" y="14288"/>
                              <a:pt x="8573" y="13335"/>
                              <a:pt x="8573" y="13335"/>
                            </a:cubicBezTo>
                            <a:cubicBezTo>
                              <a:pt x="8573" y="13335"/>
                              <a:pt x="8573" y="12383"/>
                              <a:pt x="8573" y="12383"/>
                            </a:cubicBezTo>
                            <a:cubicBezTo>
                              <a:pt x="8573" y="11430"/>
                              <a:pt x="8573" y="11430"/>
                              <a:pt x="9525" y="10478"/>
                            </a:cubicBezTo>
                            <a:cubicBezTo>
                              <a:pt x="9525" y="9525"/>
                              <a:pt x="9525" y="9525"/>
                              <a:pt x="10478" y="8573"/>
                            </a:cubicBezTo>
                            <a:lnTo>
                              <a:pt x="10478" y="7620"/>
                            </a:lnTo>
                            <a:cubicBezTo>
                              <a:pt x="10478" y="7620"/>
                              <a:pt x="10478" y="6667"/>
                              <a:pt x="10478" y="6667"/>
                            </a:cubicBezTo>
                            <a:cubicBezTo>
                              <a:pt x="5715" y="9525"/>
                              <a:pt x="5715" y="9525"/>
                              <a:pt x="6667" y="8573"/>
                            </a:cubicBezTo>
                            <a:cubicBezTo>
                              <a:pt x="5715" y="8573"/>
                              <a:pt x="5715" y="8573"/>
                              <a:pt x="6667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298" name="图形 2"/>
                  <p:cNvGrpSpPr/>
                  <p:nvPr/>
                </p:nvGrpSpPr>
                <p:grpSpPr>
                  <a:xfrm>
                    <a:off x="3790950" y="3408996"/>
                    <a:ext cx="13335" cy="19050"/>
                    <a:chOff x="3790950" y="3408996"/>
                    <a:chExt cx="13335" cy="19050"/>
                  </a:xfrm>
                </p:grpSpPr>
                <p:grpSp>
                  <p:nvGrpSpPr>
                    <p:cNvPr id="2299" name="图形 2"/>
                    <p:cNvGrpSpPr/>
                    <p:nvPr/>
                  </p:nvGrpSpPr>
                  <p:grpSpPr>
                    <a:xfrm>
                      <a:off x="3790950" y="3408996"/>
                      <a:ext cx="7620" cy="16192"/>
                      <a:chOff x="3790950" y="3408996"/>
                      <a:chExt cx="7620" cy="16192"/>
                    </a:xfrm>
                  </p:grpSpPr>
                  <p:sp>
                    <p:nvSpPr>
                      <p:cNvPr id="2300" name="任意多边形: 形状 2183"/>
                      <p:cNvSpPr/>
                      <p:nvPr/>
                    </p:nvSpPr>
                    <p:spPr>
                      <a:xfrm>
                        <a:off x="3792854" y="3419712"/>
                        <a:ext cx="423" cy="1666"/>
                      </a:xfrm>
                      <a:custGeom>
                        <a:avLst/>
                        <a:gdLst>
                          <a:gd name="connsiteX0" fmla="*/ 0 w 423"/>
                          <a:gd name="connsiteY0" fmla="*/ 714 h 1666"/>
                          <a:gd name="connsiteX1" fmla="*/ 0 w 423"/>
                          <a:gd name="connsiteY1" fmla="*/ 714 h 1666"/>
                          <a:gd name="connsiteX2" fmla="*/ 0 w 423"/>
                          <a:gd name="connsiteY2" fmla="*/ 714 h 1666"/>
                          <a:gd name="connsiteX3" fmla="*/ 0 w 423"/>
                          <a:gd name="connsiteY3" fmla="*/ 714 h 1666"/>
                          <a:gd name="connsiteX4" fmla="*/ 0 w 423"/>
                          <a:gd name="connsiteY4" fmla="*/ 714 h 1666"/>
                          <a:gd name="connsiteX5" fmla="*/ 0 w 423"/>
                          <a:gd name="connsiteY5" fmla="*/ 1667 h 1666"/>
                          <a:gd name="connsiteX6" fmla="*/ 0 w 423"/>
                          <a:gd name="connsiteY6" fmla="*/ 1667 h 1666"/>
                          <a:gd name="connsiteX7" fmla="*/ 0 w 423"/>
                          <a:gd name="connsiteY7" fmla="*/ 1667 h 1666"/>
                          <a:gd name="connsiteX8" fmla="*/ 0 w 423"/>
                          <a:gd name="connsiteY8" fmla="*/ 1667 h 1666"/>
                          <a:gd name="connsiteX9" fmla="*/ 0 w 423"/>
                          <a:gd name="connsiteY9" fmla="*/ 1667 h 1666"/>
                          <a:gd name="connsiteX10" fmla="*/ 0 w 423"/>
                          <a:gd name="connsiteY10" fmla="*/ 1667 h 1666"/>
                          <a:gd name="connsiteX11" fmla="*/ 0 w 423"/>
                          <a:gd name="connsiteY11" fmla="*/ 1667 h 1666"/>
                          <a:gd name="connsiteX12" fmla="*/ 0 w 423"/>
                          <a:gd name="connsiteY12" fmla="*/ 1667 h 1666"/>
                          <a:gd name="connsiteX13" fmla="*/ 0 w 423"/>
                          <a:gd name="connsiteY13" fmla="*/ 1667 h 1666"/>
                          <a:gd name="connsiteX14" fmla="*/ 0 w 423"/>
                          <a:gd name="connsiteY14" fmla="*/ 1667 h 1666"/>
                          <a:gd name="connsiteX15" fmla="*/ 0 w 423"/>
                          <a:gd name="connsiteY15" fmla="*/ 1667 h 1666"/>
                          <a:gd name="connsiteX16" fmla="*/ 0 w 423"/>
                          <a:gd name="connsiteY16" fmla="*/ 1667 h 1666"/>
                          <a:gd name="connsiteX17" fmla="*/ 0 w 423"/>
                          <a:gd name="connsiteY17" fmla="*/ 1667 h 1666"/>
                          <a:gd name="connsiteX18" fmla="*/ 0 w 423"/>
                          <a:gd name="connsiteY18" fmla="*/ 1667 h 1666"/>
                          <a:gd name="connsiteX19" fmla="*/ 0 w 423"/>
                          <a:gd name="connsiteY19" fmla="*/ 714 h 1666"/>
                          <a:gd name="connsiteX20" fmla="*/ 0 w 423"/>
                          <a:gd name="connsiteY20" fmla="*/ 714 h 1666"/>
                          <a:gd name="connsiteX21" fmla="*/ 0 w 423"/>
                          <a:gd name="connsiteY21" fmla="*/ 714 h 1666"/>
                          <a:gd name="connsiteX22" fmla="*/ 0 w 423"/>
                          <a:gd name="connsiteY22" fmla="*/ 714 h 1666"/>
                          <a:gd name="connsiteX23" fmla="*/ 0 w 423"/>
                          <a:gd name="connsiteY23" fmla="*/ 714 h 1666"/>
                          <a:gd name="connsiteX24" fmla="*/ 0 w 423"/>
                          <a:gd name="connsiteY24" fmla="*/ 714 h 1666"/>
                          <a:gd name="connsiteX25" fmla="*/ 0 w 423"/>
                          <a:gd name="connsiteY25" fmla="*/ 714 h 1666"/>
                          <a:gd name="connsiteX26" fmla="*/ 0 w 423"/>
                          <a:gd name="connsiteY26" fmla="*/ 714 h 1666"/>
                          <a:gd name="connsiteX27" fmla="*/ 0 w 423"/>
                          <a:gd name="connsiteY27" fmla="*/ 714 h 1666"/>
                          <a:gd name="connsiteX28" fmla="*/ 0 w 423"/>
                          <a:gd name="connsiteY28" fmla="*/ 714 h 1666"/>
                          <a:gd name="connsiteX29" fmla="*/ 0 w 423"/>
                          <a:gd name="connsiteY29" fmla="*/ 714 h 1666"/>
                          <a:gd name="connsiteX30" fmla="*/ 0 w 423"/>
                          <a:gd name="connsiteY30" fmla="*/ 714 h 1666"/>
                          <a:gd name="connsiteX31" fmla="*/ 0 w 423"/>
                          <a:gd name="connsiteY31" fmla="*/ 714 h 1666"/>
                          <a:gd name="connsiteX32" fmla="*/ 0 w 423"/>
                          <a:gd name="connsiteY32" fmla="*/ 714 h 1666"/>
                          <a:gd name="connsiteX33" fmla="*/ 0 w 423"/>
                          <a:gd name="connsiteY33" fmla="*/ 714 h 1666"/>
                          <a:gd name="connsiteX34" fmla="*/ 0 w 423"/>
                          <a:gd name="connsiteY34" fmla="*/ 714 h 1666"/>
                          <a:gd name="connsiteX35" fmla="*/ 0 w 423"/>
                          <a:gd name="connsiteY35" fmla="*/ 714 h 1666"/>
                          <a:gd name="connsiteX36" fmla="*/ 0 w 423"/>
                          <a:gd name="connsiteY36" fmla="*/ 714 h 1666"/>
                          <a:gd name="connsiteX37" fmla="*/ 0 w 423"/>
                          <a:gd name="connsiteY37" fmla="*/ 714 h 1666"/>
                          <a:gd name="connsiteX38" fmla="*/ 0 w 423"/>
                          <a:gd name="connsiteY38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</a:cxnLst>
                        <a:rect l="l" t="t" r="r" b="b"/>
                        <a:pathLst>
                          <a:path w="423" h="1666">
                            <a:moveTo>
                              <a:pt x="0" y="714"/>
                            </a:move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lnTo>
                              <a:pt x="0" y="1667"/>
                            </a:lnTo>
                            <a:cubicBezTo>
                              <a:pt x="953" y="1667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1" name="任意多边形: 形状 2184"/>
                      <p:cNvSpPr/>
                      <p:nvPr/>
                    </p:nvSpPr>
                    <p:spPr>
                      <a:xfrm>
                        <a:off x="3790950" y="3408996"/>
                        <a:ext cx="7620" cy="16192"/>
                      </a:xfrm>
                      <a:custGeom>
                        <a:avLst/>
                        <a:gdLst>
                          <a:gd name="connsiteX0" fmla="*/ 4763 w 7620"/>
                          <a:gd name="connsiteY0" fmla="*/ 2858 h 16192"/>
                          <a:gd name="connsiteX1" fmla="*/ 4763 w 7620"/>
                          <a:gd name="connsiteY1" fmla="*/ 2858 h 16192"/>
                          <a:gd name="connsiteX2" fmla="*/ 7620 w 7620"/>
                          <a:gd name="connsiteY2" fmla="*/ 10478 h 16192"/>
                          <a:gd name="connsiteX3" fmla="*/ 7620 w 7620"/>
                          <a:gd name="connsiteY3" fmla="*/ 10478 h 16192"/>
                          <a:gd name="connsiteX4" fmla="*/ 7620 w 7620"/>
                          <a:gd name="connsiteY4" fmla="*/ 10478 h 16192"/>
                          <a:gd name="connsiteX5" fmla="*/ 7620 w 7620"/>
                          <a:gd name="connsiteY5" fmla="*/ 10478 h 16192"/>
                          <a:gd name="connsiteX6" fmla="*/ 7620 w 7620"/>
                          <a:gd name="connsiteY6" fmla="*/ 10478 h 16192"/>
                          <a:gd name="connsiteX7" fmla="*/ 7620 w 7620"/>
                          <a:gd name="connsiteY7" fmla="*/ 10478 h 16192"/>
                          <a:gd name="connsiteX8" fmla="*/ 7620 w 7620"/>
                          <a:gd name="connsiteY8" fmla="*/ 10478 h 16192"/>
                          <a:gd name="connsiteX9" fmla="*/ 7620 w 7620"/>
                          <a:gd name="connsiteY9" fmla="*/ 10478 h 16192"/>
                          <a:gd name="connsiteX10" fmla="*/ 7620 w 7620"/>
                          <a:gd name="connsiteY10" fmla="*/ 10478 h 16192"/>
                          <a:gd name="connsiteX11" fmla="*/ 7620 w 7620"/>
                          <a:gd name="connsiteY11" fmla="*/ 10478 h 16192"/>
                          <a:gd name="connsiteX12" fmla="*/ 7620 w 7620"/>
                          <a:gd name="connsiteY12" fmla="*/ 10478 h 16192"/>
                          <a:gd name="connsiteX13" fmla="*/ 7620 w 7620"/>
                          <a:gd name="connsiteY13" fmla="*/ 10478 h 16192"/>
                          <a:gd name="connsiteX14" fmla="*/ 7620 w 7620"/>
                          <a:gd name="connsiteY14" fmla="*/ 10478 h 16192"/>
                          <a:gd name="connsiteX15" fmla="*/ 7620 w 7620"/>
                          <a:gd name="connsiteY15" fmla="*/ 10478 h 16192"/>
                          <a:gd name="connsiteX16" fmla="*/ 7620 w 7620"/>
                          <a:gd name="connsiteY16" fmla="*/ 10478 h 16192"/>
                          <a:gd name="connsiteX17" fmla="*/ 7620 w 7620"/>
                          <a:gd name="connsiteY17" fmla="*/ 10478 h 16192"/>
                          <a:gd name="connsiteX18" fmla="*/ 7620 w 7620"/>
                          <a:gd name="connsiteY18" fmla="*/ 10478 h 16192"/>
                          <a:gd name="connsiteX19" fmla="*/ 7620 w 7620"/>
                          <a:gd name="connsiteY19" fmla="*/ 10478 h 16192"/>
                          <a:gd name="connsiteX20" fmla="*/ 7620 w 7620"/>
                          <a:gd name="connsiteY20" fmla="*/ 10478 h 16192"/>
                          <a:gd name="connsiteX21" fmla="*/ 7620 w 7620"/>
                          <a:gd name="connsiteY21" fmla="*/ 10478 h 16192"/>
                          <a:gd name="connsiteX22" fmla="*/ 7620 w 7620"/>
                          <a:gd name="connsiteY22" fmla="*/ 10478 h 16192"/>
                          <a:gd name="connsiteX23" fmla="*/ 7620 w 7620"/>
                          <a:gd name="connsiteY23" fmla="*/ 10478 h 16192"/>
                          <a:gd name="connsiteX24" fmla="*/ 7620 w 7620"/>
                          <a:gd name="connsiteY24" fmla="*/ 10478 h 16192"/>
                          <a:gd name="connsiteX25" fmla="*/ 7620 w 7620"/>
                          <a:gd name="connsiteY25" fmla="*/ 10478 h 16192"/>
                          <a:gd name="connsiteX26" fmla="*/ 7620 w 7620"/>
                          <a:gd name="connsiteY26" fmla="*/ 10478 h 16192"/>
                          <a:gd name="connsiteX27" fmla="*/ 7620 w 7620"/>
                          <a:gd name="connsiteY27" fmla="*/ 10478 h 16192"/>
                          <a:gd name="connsiteX28" fmla="*/ 7620 w 7620"/>
                          <a:gd name="connsiteY28" fmla="*/ 10478 h 16192"/>
                          <a:gd name="connsiteX29" fmla="*/ 7620 w 7620"/>
                          <a:gd name="connsiteY29" fmla="*/ 10478 h 16192"/>
                          <a:gd name="connsiteX30" fmla="*/ 7620 w 7620"/>
                          <a:gd name="connsiteY30" fmla="*/ 10478 h 16192"/>
                          <a:gd name="connsiteX31" fmla="*/ 7620 w 7620"/>
                          <a:gd name="connsiteY31" fmla="*/ 10478 h 16192"/>
                          <a:gd name="connsiteX32" fmla="*/ 7620 w 7620"/>
                          <a:gd name="connsiteY32" fmla="*/ 10478 h 16192"/>
                          <a:gd name="connsiteX33" fmla="*/ 7620 w 7620"/>
                          <a:gd name="connsiteY33" fmla="*/ 10478 h 16192"/>
                          <a:gd name="connsiteX34" fmla="*/ 7620 w 7620"/>
                          <a:gd name="connsiteY34" fmla="*/ 10478 h 16192"/>
                          <a:gd name="connsiteX35" fmla="*/ 7620 w 7620"/>
                          <a:gd name="connsiteY35" fmla="*/ 10478 h 16192"/>
                          <a:gd name="connsiteX36" fmla="*/ 7620 w 7620"/>
                          <a:gd name="connsiteY36" fmla="*/ 10478 h 16192"/>
                          <a:gd name="connsiteX37" fmla="*/ 7620 w 7620"/>
                          <a:gd name="connsiteY37" fmla="*/ 10478 h 16192"/>
                          <a:gd name="connsiteX38" fmla="*/ 7620 w 7620"/>
                          <a:gd name="connsiteY38" fmla="*/ 10478 h 16192"/>
                          <a:gd name="connsiteX39" fmla="*/ 7620 w 7620"/>
                          <a:gd name="connsiteY39" fmla="*/ 10478 h 16192"/>
                          <a:gd name="connsiteX40" fmla="*/ 7620 w 7620"/>
                          <a:gd name="connsiteY40" fmla="*/ 10478 h 16192"/>
                          <a:gd name="connsiteX41" fmla="*/ 7620 w 7620"/>
                          <a:gd name="connsiteY41" fmla="*/ 10478 h 16192"/>
                          <a:gd name="connsiteX42" fmla="*/ 7620 w 7620"/>
                          <a:gd name="connsiteY42" fmla="*/ 10478 h 16192"/>
                          <a:gd name="connsiteX43" fmla="*/ 7620 w 7620"/>
                          <a:gd name="connsiteY43" fmla="*/ 10478 h 16192"/>
                          <a:gd name="connsiteX44" fmla="*/ 7620 w 7620"/>
                          <a:gd name="connsiteY44" fmla="*/ 10478 h 16192"/>
                          <a:gd name="connsiteX45" fmla="*/ 7620 w 7620"/>
                          <a:gd name="connsiteY45" fmla="*/ 10478 h 16192"/>
                          <a:gd name="connsiteX46" fmla="*/ 7620 w 7620"/>
                          <a:gd name="connsiteY46" fmla="*/ 10478 h 16192"/>
                          <a:gd name="connsiteX47" fmla="*/ 7620 w 7620"/>
                          <a:gd name="connsiteY47" fmla="*/ 10478 h 16192"/>
                          <a:gd name="connsiteX48" fmla="*/ 7620 w 7620"/>
                          <a:gd name="connsiteY48" fmla="*/ 10478 h 16192"/>
                          <a:gd name="connsiteX49" fmla="*/ 7620 w 7620"/>
                          <a:gd name="connsiteY49" fmla="*/ 10478 h 16192"/>
                          <a:gd name="connsiteX50" fmla="*/ 7620 w 7620"/>
                          <a:gd name="connsiteY50" fmla="*/ 10478 h 16192"/>
                          <a:gd name="connsiteX51" fmla="*/ 7620 w 7620"/>
                          <a:gd name="connsiteY51" fmla="*/ 10478 h 16192"/>
                          <a:gd name="connsiteX52" fmla="*/ 7620 w 7620"/>
                          <a:gd name="connsiteY52" fmla="*/ 10478 h 16192"/>
                          <a:gd name="connsiteX53" fmla="*/ 7620 w 7620"/>
                          <a:gd name="connsiteY53" fmla="*/ 10478 h 16192"/>
                          <a:gd name="connsiteX54" fmla="*/ 7620 w 7620"/>
                          <a:gd name="connsiteY54" fmla="*/ 10478 h 16192"/>
                          <a:gd name="connsiteX55" fmla="*/ 7620 w 7620"/>
                          <a:gd name="connsiteY55" fmla="*/ 10478 h 16192"/>
                          <a:gd name="connsiteX56" fmla="*/ 7620 w 7620"/>
                          <a:gd name="connsiteY56" fmla="*/ 10478 h 16192"/>
                          <a:gd name="connsiteX57" fmla="*/ 7620 w 7620"/>
                          <a:gd name="connsiteY57" fmla="*/ 10478 h 16192"/>
                          <a:gd name="connsiteX58" fmla="*/ 7620 w 7620"/>
                          <a:gd name="connsiteY58" fmla="*/ 10478 h 16192"/>
                          <a:gd name="connsiteX59" fmla="*/ 7620 w 7620"/>
                          <a:gd name="connsiteY59" fmla="*/ 10478 h 16192"/>
                          <a:gd name="connsiteX60" fmla="*/ 7620 w 7620"/>
                          <a:gd name="connsiteY60" fmla="*/ 10478 h 16192"/>
                          <a:gd name="connsiteX61" fmla="*/ 7620 w 7620"/>
                          <a:gd name="connsiteY61" fmla="*/ 10478 h 16192"/>
                          <a:gd name="connsiteX62" fmla="*/ 7620 w 7620"/>
                          <a:gd name="connsiteY62" fmla="*/ 10478 h 16192"/>
                          <a:gd name="connsiteX63" fmla="*/ 7620 w 7620"/>
                          <a:gd name="connsiteY63" fmla="*/ 10478 h 16192"/>
                          <a:gd name="connsiteX64" fmla="*/ 7620 w 7620"/>
                          <a:gd name="connsiteY64" fmla="*/ 10478 h 16192"/>
                          <a:gd name="connsiteX65" fmla="*/ 7620 w 7620"/>
                          <a:gd name="connsiteY65" fmla="*/ 10478 h 16192"/>
                          <a:gd name="connsiteX66" fmla="*/ 7620 w 7620"/>
                          <a:gd name="connsiteY66" fmla="*/ 10478 h 16192"/>
                          <a:gd name="connsiteX67" fmla="*/ 7620 w 7620"/>
                          <a:gd name="connsiteY67" fmla="*/ 10478 h 16192"/>
                          <a:gd name="connsiteX68" fmla="*/ 7620 w 7620"/>
                          <a:gd name="connsiteY68" fmla="*/ 10478 h 16192"/>
                          <a:gd name="connsiteX69" fmla="*/ 7620 w 7620"/>
                          <a:gd name="connsiteY69" fmla="*/ 10478 h 16192"/>
                          <a:gd name="connsiteX70" fmla="*/ 7620 w 7620"/>
                          <a:gd name="connsiteY70" fmla="*/ 10478 h 16192"/>
                          <a:gd name="connsiteX71" fmla="*/ 7620 w 7620"/>
                          <a:gd name="connsiteY71" fmla="*/ 10478 h 16192"/>
                          <a:gd name="connsiteX72" fmla="*/ 7620 w 7620"/>
                          <a:gd name="connsiteY72" fmla="*/ 10478 h 16192"/>
                          <a:gd name="connsiteX73" fmla="*/ 7620 w 7620"/>
                          <a:gd name="connsiteY73" fmla="*/ 10478 h 16192"/>
                          <a:gd name="connsiteX74" fmla="*/ 7620 w 7620"/>
                          <a:gd name="connsiteY74" fmla="*/ 10478 h 16192"/>
                          <a:gd name="connsiteX75" fmla="*/ 7620 w 7620"/>
                          <a:gd name="connsiteY75" fmla="*/ 10478 h 16192"/>
                          <a:gd name="connsiteX76" fmla="*/ 7620 w 7620"/>
                          <a:gd name="connsiteY76" fmla="*/ 10478 h 16192"/>
                          <a:gd name="connsiteX77" fmla="*/ 7620 w 7620"/>
                          <a:gd name="connsiteY77" fmla="*/ 10478 h 16192"/>
                          <a:gd name="connsiteX78" fmla="*/ 6667 w 7620"/>
                          <a:gd name="connsiteY78" fmla="*/ 8573 h 16192"/>
                          <a:gd name="connsiteX79" fmla="*/ 0 w 7620"/>
                          <a:gd name="connsiteY79" fmla="*/ 16193 h 16192"/>
                          <a:gd name="connsiteX80" fmla="*/ 0 w 7620"/>
                          <a:gd name="connsiteY80" fmla="*/ 16193 h 16192"/>
                          <a:gd name="connsiteX81" fmla="*/ 0 w 7620"/>
                          <a:gd name="connsiteY81" fmla="*/ 16193 h 16192"/>
                          <a:gd name="connsiteX82" fmla="*/ 0 w 7620"/>
                          <a:gd name="connsiteY82" fmla="*/ 16193 h 16192"/>
                          <a:gd name="connsiteX83" fmla="*/ 0 w 7620"/>
                          <a:gd name="connsiteY83" fmla="*/ 16193 h 16192"/>
                          <a:gd name="connsiteX84" fmla="*/ 0 w 7620"/>
                          <a:gd name="connsiteY84" fmla="*/ 16193 h 16192"/>
                          <a:gd name="connsiteX85" fmla="*/ 0 w 7620"/>
                          <a:gd name="connsiteY85" fmla="*/ 16193 h 16192"/>
                          <a:gd name="connsiteX86" fmla="*/ 0 w 7620"/>
                          <a:gd name="connsiteY86" fmla="*/ 16193 h 16192"/>
                          <a:gd name="connsiteX87" fmla="*/ 0 w 7620"/>
                          <a:gd name="connsiteY87" fmla="*/ 16193 h 16192"/>
                          <a:gd name="connsiteX88" fmla="*/ 0 w 7620"/>
                          <a:gd name="connsiteY88" fmla="*/ 16193 h 16192"/>
                          <a:gd name="connsiteX89" fmla="*/ 0 w 7620"/>
                          <a:gd name="connsiteY89" fmla="*/ 16193 h 16192"/>
                          <a:gd name="connsiteX90" fmla="*/ 0 w 7620"/>
                          <a:gd name="connsiteY90" fmla="*/ 16193 h 16192"/>
                          <a:gd name="connsiteX91" fmla="*/ 0 w 7620"/>
                          <a:gd name="connsiteY91" fmla="*/ 16193 h 16192"/>
                          <a:gd name="connsiteX92" fmla="*/ 0 w 7620"/>
                          <a:gd name="connsiteY92" fmla="*/ 16193 h 16192"/>
                          <a:gd name="connsiteX93" fmla="*/ 0 w 7620"/>
                          <a:gd name="connsiteY93" fmla="*/ 16193 h 16192"/>
                          <a:gd name="connsiteX94" fmla="*/ 0 w 7620"/>
                          <a:gd name="connsiteY94" fmla="*/ 16193 h 16192"/>
                          <a:gd name="connsiteX95" fmla="*/ 0 w 7620"/>
                          <a:gd name="connsiteY95" fmla="*/ 16193 h 16192"/>
                          <a:gd name="connsiteX96" fmla="*/ 0 w 7620"/>
                          <a:gd name="connsiteY96" fmla="*/ 16193 h 16192"/>
                          <a:gd name="connsiteX97" fmla="*/ 0 w 7620"/>
                          <a:gd name="connsiteY97" fmla="*/ 15240 h 16192"/>
                          <a:gd name="connsiteX98" fmla="*/ 0 w 7620"/>
                          <a:gd name="connsiteY98" fmla="*/ 14288 h 16192"/>
                          <a:gd name="connsiteX99" fmla="*/ 0 w 7620"/>
                          <a:gd name="connsiteY99" fmla="*/ 13335 h 16192"/>
                          <a:gd name="connsiteX100" fmla="*/ 0 w 7620"/>
                          <a:gd name="connsiteY100" fmla="*/ 12383 h 16192"/>
                          <a:gd name="connsiteX101" fmla="*/ 0 w 7620"/>
                          <a:gd name="connsiteY101" fmla="*/ 12383 h 16192"/>
                          <a:gd name="connsiteX102" fmla="*/ 0 w 7620"/>
                          <a:gd name="connsiteY102" fmla="*/ 12383 h 16192"/>
                          <a:gd name="connsiteX103" fmla="*/ 0 w 7620"/>
                          <a:gd name="connsiteY103" fmla="*/ 11430 h 16192"/>
                          <a:gd name="connsiteX104" fmla="*/ 0 w 7620"/>
                          <a:gd name="connsiteY104" fmla="*/ 11430 h 16192"/>
                          <a:gd name="connsiteX105" fmla="*/ 0 w 7620"/>
                          <a:gd name="connsiteY105" fmla="*/ 11430 h 16192"/>
                          <a:gd name="connsiteX106" fmla="*/ 0 w 7620"/>
                          <a:gd name="connsiteY106" fmla="*/ 10478 h 16192"/>
                          <a:gd name="connsiteX107" fmla="*/ 0 w 7620"/>
                          <a:gd name="connsiteY107" fmla="*/ 10478 h 16192"/>
                          <a:gd name="connsiteX108" fmla="*/ 0 w 7620"/>
                          <a:gd name="connsiteY108" fmla="*/ 10478 h 16192"/>
                          <a:gd name="connsiteX109" fmla="*/ 0 w 7620"/>
                          <a:gd name="connsiteY109" fmla="*/ 10478 h 16192"/>
                          <a:gd name="connsiteX110" fmla="*/ 0 w 7620"/>
                          <a:gd name="connsiteY110" fmla="*/ 9525 h 16192"/>
                          <a:gd name="connsiteX111" fmla="*/ 0 w 7620"/>
                          <a:gd name="connsiteY111" fmla="*/ 8573 h 16192"/>
                          <a:gd name="connsiteX112" fmla="*/ 0 w 7620"/>
                          <a:gd name="connsiteY112" fmla="*/ 7620 h 16192"/>
                          <a:gd name="connsiteX113" fmla="*/ 0 w 7620"/>
                          <a:gd name="connsiteY113" fmla="*/ 6668 h 16192"/>
                          <a:gd name="connsiteX114" fmla="*/ 0 w 7620"/>
                          <a:gd name="connsiteY114" fmla="*/ 5715 h 16192"/>
                          <a:gd name="connsiteX115" fmla="*/ 0 w 7620"/>
                          <a:gd name="connsiteY115" fmla="*/ 5715 h 16192"/>
                          <a:gd name="connsiteX116" fmla="*/ 0 w 7620"/>
                          <a:gd name="connsiteY116" fmla="*/ 5715 h 16192"/>
                          <a:gd name="connsiteX117" fmla="*/ 0 w 7620"/>
                          <a:gd name="connsiteY117" fmla="*/ 5715 h 16192"/>
                          <a:gd name="connsiteX118" fmla="*/ 0 w 7620"/>
                          <a:gd name="connsiteY118" fmla="*/ 5715 h 16192"/>
                          <a:gd name="connsiteX119" fmla="*/ 0 w 7620"/>
                          <a:gd name="connsiteY119" fmla="*/ 5715 h 16192"/>
                          <a:gd name="connsiteX120" fmla="*/ 0 w 7620"/>
                          <a:gd name="connsiteY120" fmla="*/ 5715 h 16192"/>
                          <a:gd name="connsiteX121" fmla="*/ 0 w 7620"/>
                          <a:gd name="connsiteY121" fmla="*/ 5715 h 16192"/>
                          <a:gd name="connsiteX122" fmla="*/ 952 w 7620"/>
                          <a:gd name="connsiteY122" fmla="*/ 4763 h 16192"/>
                          <a:gd name="connsiteX123" fmla="*/ 1905 w 7620"/>
                          <a:gd name="connsiteY123" fmla="*/ 3810 h 16192"/>
                          <a:gd name="connsiteX124" fmla="*/ 1905 w 7620"/>
                          <a:gd name="connsiteY124" fmla="*/ 3810 h 16192"/>
                          <a:gd name="connsiteX125" fmla="*/ 1905 w 7620"/>
                          <a:gd name="connsiteY125" fmla="*/ 3810 h 16192"/>
                          <a:gd name="connsiteX126" fmla="*/ 2858 w 7620"/>
                          <a:gd name="connsiteY126" fmla="*/ 3810 h 16192"/>
                          <a:gd name="connsiteX127" fmla="*/ 2858 w 7620"/>
                          <a:gd name="connsiteY127" fmla="*/ 3810 h 16192"/>
                          <a:gd name="connsiteX128" fmla="*/ 3810 w 7620"/>
                          <a:gd name="connsiteY128" fmla="*/ 2858 h 16192"/>
                          <a:gd name="connsiteX129" fmla="*/ 4763 w 7620"/>
                          <a:gd name="connsiteY129" fmla="*/ 1905 h 16192"/>
                          <a:gd name="connsiteX130" fmla="*/ 5715 w 7620"/>
                          <a:gd name="connsiteY130" fmla="*/ 953 h 16192"/>
                          <a:gd name="connsiteX131" fmla="*/ 6667 w 7620"/>
                          <a:gd name="connsiteY131" fmla="*/ 0 h 16192"/>
                          <a:gd name="connsiteX132" fmla="*/ 6667 w 7620"/>
                          <a:gd name="connsiteY132" fmla="*/ 0 h 16192"/>
                          <a:gd name="connsiteX133" fmla="*/ 6667 w 7620"/>
                          <a:gd name="connsiteY133" fmla="*/ 0 h 16192"/>
                          <a:gd name="connsiteX134" fmla="*/ 6667 w 7620"/>
                          <a:gd name="connsiteY134" fmla="*/ 0 h 16192"/>
                          <a:gd name="connsiteX135" fmla="*/ 6667 w 7620"/>
                          <a:gd name="connsiteY135" fmla="*/ 0 h 16192"/>
                          <a:gd name="connsiteX136" fmla="*/ 6667 w 7620"/>
                          <a:gd name="connsiteY136" fmla="*/ 0 h 16192"/>
                          <a:gd name="connsiteX137" fmla="*/ 6667 w 7620"/>
                          <a:gd name="connsiteY137" fmla="*/ 0 h 16192"/>
                          <a:gd name="connsiteX138" fmla="*/ 6667 w 7620"/>
                          <a:gd name="connsiteY138" fmla="*/ 0 h 16192"/>
                          <a:gd name="connsiteX139" fmla="*/ 4763 w 7620"/>
                          <a:gd name="connsiteY139" fmla="*/ 2858 h 16192"/>
                          <a:gd name="connsiteX140" fmla="*/ 4763 w 7620"/>
                          <a:gd name="connsiteY140" fmla="*/ 2858 h 16192"/>
                          <a:gd name="connsiteX141" fmla="*/ 4763 w 7620"/>
                          <a:gd name="connsiteY141" fmla="*/ 2858 h 16192"/>
                          <a:gd name="connsiteX142" fmla="*/ 1905 w 7620"/>
                          <a:gd name="connsiteY142" fmla="*/ 11430 h 16192"/>
                          <a:gd name="connsiteX143" fmla="*/ 1905 w 7620"/>
                          <a:gd name="connsiteY143" fmla="*/ 11430 h 16192"/>
                          <a:gd name="connsiteX144" fmla="*/ 1905 w 7620"/>
                          <a:gd name="connsiteY144" fmla="*/ 11430 h 16192"/>
                          <a:gd name="connsiteX145" fmla="*/ 1905 w 7620"/>
                          <a:gd name="connsiteY145" fmla="*/ 11430 h 16192"/>
                          <a:gd name="connsiteX146" fmla="*/ 1905 w 7620"/>
                          <a:gd name="connsiteY146" fmla="*/ 11430 h 16192"/>
                          <a:gd name="connsiteX147" fmla="*/ 1905 w 7620"/>
                          <a:gd name="connsiteY147" fmla="*/ 11430 h 16192"/>
                          <a:gd name="connsiteX148" fmla="*/ 1905 w 7620"/>
                          <a:gd name="connsiteY148" fmla="*/ 11430 h 16192"/>
                          <a:gd name="connsiteX149" fmla="*/ 1905 w 7620"/>
                          <a:gd name="connsiteY149" fmla="*/ 11430 h 16192"/>
                          <a:gd name="connsiteX150" fmla="*/ 1905 w 7620"/>
                          <a:gd name="connsiteY150" fmla="*/ 11430 h 16192"/>
                          <a:gd name="connsiteX151" fmla="*/ 1905 w 7620"/>
                          <a:gd name="connsiteY151" fmla="*/ 11430 h 16192"/>
                          <a:gd name="connsiteX152" fmla="*/ 1905 w 7620"/>
                          <a:gd name="connsiteY152" fmla="*/ 11430 h 16192"/>
                          <a:gd name="connsiteX153" fmla="*/ 1905 w 7620"/>
                          <a:gd name="connsiteY153" fmla="*/ 11430 h 16192"/>
                          <a:gd name="connsiteX154" fmla="*/ 1905 w 7620"/>
                          <a:gd name="connsiteY154" fmla="*/ 11430 h 16192"/>
                          <a:gd name="connsiteX155" fmla="*/ 1905 w 7620"/>
                          <a:gd name="connsiteY155" fmla="*/ 11430 h 16192"/>
                          <a:gd name="connsiteX156" fmla="*/ 1905 w 7620"/>
                          <a:gd name="connsiteY156" fmla="*/ 11430 h 16192"/>
                          <a:gd name="connsiteX157" fmla="*/ 1905 w 7620"/>
                          <a:gd name="connsiteY157" fmla="*/ 11430 h 16192"/>
                          <a:gd name="connsiteX158" fmla="*/ 1905 w 7620"/>
                          <a:gd name="connsiteY158" fmla="*/ 11430 h 16192"/>
                          <a:gd name="connsiteX159" fmla="*/ 1905 w 7620"/>
                          <a:gd name="connsiteY159" fmla="*/ 11430 h 16192"/>
                          <a:gd name="connsiteX160" fmla="*/ 1905 w 7620"/>
                          <a:gd name="connsiteY160" fmla="*/ 11430 h 16192"/>
                          <a:gd name="connsiteX161" fmla="*/ 1905 w 7620"/>
                          <a:gd name="connsiteY161" fmla="*/ 11430 h 16192"/>
                          <a:gd name="connsiteX162" fmla="*/ 1905 w 7620"/>
                          <a:gd name="connsiteY162" fmla="*/ 11430 h 16192"/>
                          <a:gd name="connsiteX163" fmla="*/ 1905 w 7620"/>
                          <a:gd name="connsiteY163" fmla="*/ 12383 h 16192"/>
                          <a:gd name="connsiteX164" fmla="*/ 1905 w 7620"/>
                          <a:gd name="connsiteY164" fmla="*/ 12383 h 16192"/>
                          <a:gd name="connsiteX165" fmla="*/ 1905 w 7620"/>
                          <a:gd name="connsiteY165" fmla="*/ 12383 h 16192"/>
                          <a:gd name="connsiteX166" fmla="*/ 1905 w 7620"/>
                          <a:gd name="connsiteY166" fmla="*/ 12383 h 16192"/>
                          <a:gd name="connsiteX167" fmla="*/ 1905 w 7620"/>
                          <a:gd name="connsiteY167" fmla="*/ 12383 h 16192"/>
                          <a:gd name="connsiteX168" fmla="*/ 1905 w 7620"/>
                          <a:gd name="connsiteY168" fmla="*/ 12383 h 16192"/>
                          <a:gd name="connsiteX169" fmla="*/ 1905 w 7620"/>
                          <a:gd name="connsiteY169" fmla="*/ 12383 h 16192"/>
                          <a:gd name="connsiteX170" fmla="*/ 1905 w 7620"/>
                          <a:gd name="connsiteY170" fmla="*/ 12383 h 16192"/>
                          <a:gd name="connsiteX171" fmla="*/ 1905 w 7620"/>
                          <a:gd name="connsiteY171" fmla="*/ 12383 h 16192"/>
                          <a:gd name="connsiteX172" fmla="*/ 1905 w 7620"/>
                          <a:gd name="connsiteY172" fmla="*/ 12383 h 16192"/>
                          <a:gd name="connsiteX173" fmla="*/ 1905 w 7620"/>
                          <a:gd name="connsiteY173" fmla="*/ 12383 h 16192"/>
                          <a:gd name="connsiteX174" fmla="*/ 1905 w 7620"/>
                          <a:gd name="connsiteY174" fmla="*/ 12383 h 16192"/>
                          <a:gd name="connsiteX175" fmla="*/ 1905 w 7620"/>
                          <a:gd name="connsiteY175" fmla="*/ 12383 h 16192"/>
                          <a:gd name="connsiteX176" fmla="*/ 1905 w 7620"/>
                          <a:gd name="connsiteY176" fmla="*/ 12383 h 16192"/>
                          <a:gd name="connsiteX177" fmla="*/ 1905 w 7620"/>
                          <a:gd name="connsiteY177" fmla="*/ 11430 h 16192"/>
                          <a:gd name="connsiteX178" fmla="*/ 1905 w 7620"/>
                          <a:gd name="connsiteY178" fmla="*/ 11430 h 16192"/>
                          <a:gd name="connsiteX179" fmla="*/ 1905 w 7620"/>
                          <a:gd name="connsiteY179" fmla="*/ 11430 h 16192"/>
                          <a:gd name="connsiteX180" fmla="*/ 1905 w 7620"/>
                          <a:gd name="connsiteY180" fmla="*/ 11430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</a:cxnLst>
                        <a:rect l="l" t="t" r="r" b="b"/>
                        <a:pathLst>
                          <a:path w="7620" h="16192">
                            <a:moveTo>
                              <a:pt x="4763" y="2858"/>
                            </a:moveTo>
                            <a:lnTo>
                              <a:pt x="4763" y="285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lnTo>
                              <a:pt x="7620" y="10478"/>
                            </a:lnTo>
                            <a:cubicBezTo>
                              <a:pt x="7620" y="9525"/>
                              <a:pt x="7620" y="9525"/>
                              <a:pt x="6667" y="8573"/>
                            </a:cubicBez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lnTo>
                              <a:pt x="0" y="16193"/>
                            </a:lnTo>
                            <a:cubicBezTo>
                              <a:pt x="0" y="16193"/>
                              <a:pt x="0" y="16193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3335"/>
                            </a:cubicBezTo>
                            <a:cubicBezTo>
                              <a:pt x="0" y="13335"/>
                              <a:pt x="0" y="12383"/>
                              <a:pt x="0" y="12383"/>
                            </a:cubicBezTo>
                            <a:lnTo>
                              <a:pt x="0" y="12383"/>
                            </a:lnTo>
                            <a:lnTo>
                              <a:pt x="0" y="12383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9525"/>
                            </a:ln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952" y="4763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4763" y="2858"/>
                              <a:pt x="4763" y="1905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6667" y="0"/>
                            </a:cubicBez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lnTo>
                              <a:pt x="6667" y="0"/>
                            </a:lnTo>
                            <a:cubicBezTo>
                              <a:pt x="2858" y="2858"/>
                              <a:pt x="3810" y="2858"/>
                              <a:pt x="4763" y="2858"/>
                            </a:cubicBezTo>
                            <a:lnTo>
                              <a:pt x="4763" y="2858"/>
                            </a:lnTo>
                            <a:lnTo>
                              <a:pt x="4763" y="2858"/>
                            </a:lnTo>
                            <a:close/>
                            <a:moveTo>
                              <a:pt x="1905" y="11430"/>
                            </a:move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cubicBezTo>
                              <a:pt x="1905" y="10478"/>
                              <a:pt x="1905" y="10478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lnTo>
                              <a:pt x="1905" y="11430"/>
                            </a:lnTo>
                            <a:lnTo>
                              <a:pt x="1905" y="11430"/>
                            </a:ln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lnTo>
                              <a:pt x="1905" y="12383"/>
                            </a:lnTo>
                            <a:cubicBezTo>
                              <a:pt x="2858" y="12383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2302" name="任意多边形: 形状 2185"/>
                    <p:cNvSpPr/>
                    <p:nvPr/>
                  </p:nvSpPr>
                  <p:spPr>
                    <a:xfrm>
                      <a:off x="3792854" y="3419474"/>
                      <a:ext cx="11430" cy="8572"/>
                    </a:xfrm>
                    <a:custGeom>
                      <a:avLst/>
                      <a:gdLst>
                        <a:gd name="connsiteX0" fmla="*/ 3810 w 11430"/>
                        <a:gd name="connsiteY0" fmla="*/ 2858 h 8572"/>
                        <a:gd name="connsiteX1" fmla="*/ 3810 w 11430"/>
                        <a:gd name="connsiteY1" fmla="*/ 2858 h 8572"/>
                        <a:gd name="connsiteX2" fmla="*/ 3810 w 11430"/>
                        <a:gd name="connsiteY2" fmla="*/ 2858 h 8572"/>
                        <a:gd name="connsiteX3" fmla="*/ 3810 w 11430"/>
                        <a:gd name="connsiteY3" fmla="*/ 2858 h 8572"/>
                        <a:gd name="connsiteX4" fmla="*/ 3810 w 11430"/>
                        <a:gd name="connsiteY4" fmla="*/ 2858 h 8572"/>
                        <a:gd name="connsiteX5" fmla="*/ 3810 w 11430"/>
                        <a:gd name="connsiteY5" fmla="*/ 2858 h 8572"/>
                        <a:gd name="connsiteX6" fmla="*/ 3810 w 11430"/>
                        <a:gd name="connsiteY6" fmla="*/ 2858 h 8572"/>
                        <a:gd name="connsiteX7" fmla="*/ 2858 w 11430"/>
                        <a:gd name="connsiteY7" fmla="*/ 2858 h 8572"/>
                        <a:gd name="connsiteX8" fmla="*/ 2858 w 11430"/>
                        <a:gd name="connsiteY8" fmla="*/ 2858 h 8572"/>
                        <a:gd name="connsiteX9" fmla="*/ 2858 w 11430"/>
                        <a:gd name="connsiteY9" fmla="*/ 2858 h 8572"/>
                        <a:gd name="connsiteX10" fmla="*/ 2858 w 11430"/>
                        <a:gd name="connsiteY10" fmla="*/ 2858 h 8572"/>
                        <a:gd name="connsiteX11" fmla="*/ 2858 w 11430"/>
                        <a:gd name="connsiteY11" fmla="*/ 2858 h 8572"/>
                        <a:gd name="connsiteX12" fmla="*/ 2858 w 11430"/>
                        <a:gd name="connsiteY12" fmla="*/ 2858 h 8572"/>
                        <a:gd name="connsiteX13" fmla="*/ 2858 w 11430"/>
                        <a:gd name="connsiteY13" fmla="*/ 2858 h 8572"/>
                        <a:gd name="connsiteX14" fmla="*/ 2858 w 11430"/>
                        <a:gd name="connsiteY14" fmla="*/ 2858 h 8572"/>
                        <a:gd name="connsiteX15" fmla="*/ 2858 w 11430"/>
                        <a:gd name="connsiteY15" fmla="*/ 2858 h 8572"/>
                        <a:gd name="connsiteX16" fmla="*/ 2858 w 11430"/>
                        <a:gd name="connsiteY16" fmla="*/ 2858 h 8572"/>
                        <a:gd name="connsiteX17" fmla="*/ 2858 w 11430"/>
                        <a:gd name="connsiteY17" fmla="*/ 2858 h 8572"/>
                        <a:gd name="connsiteX18" fmla="*/ 2858 w 11430"/>
                        <a:gd name="connsiteY18" fmla="*/ 2858 h 8572"/>
                        <a:gd name="connsiteX19" fmla="*/ 2858 w 11430"/>
                        <a:gd name="connsiteY19" fmla="*/ 2858 h 8572"/>
                        <a:gd name="connsiteX20" fmla="*/ 2858 w 11430"/>
                        <a:gd name="connsiteY20" fmla="*/ 2858 h 8572"/>
                        <a:gd name="connsiteX21" fmla="*/ 2858 w 11430"/>
                        <a:gd name="connsiteY21" fmla="*/ 2858 h 8572"/>
                        <a:gd name="connsiteX22" fmla="*/ 2858 w 11430"/>
                        <a:gd name="connsiteY22" fmla="*/ 2858 h 8572"/>
                        <a:gd name="connsiteX23" fmla="*/ 2858 w 11430"/>
                        <a:gd name="connsiteY23" fmla="*/ 2858 h 8572"/>
                        <a:gd name="connsiteX24" fmla="*/ 2858 w 11430"/>
                        <a:gd name="connsiteY24" fmla="*/ 2858 h 8572"/>
                        <a:gd name="connsiteX25" fmla="*/ 2858 w 11430"/>
                        <a:gd name="connsiteY25" fmla="*/ 2858 h 8572"/>
                        <a:gd name="connsiteX26" fmla="*/ 2858 w 11430"/>
                        <a:gd name="connsiteY26" fmla="*/ 2858 h 8572"/>
                        <a:gd name="connsiteX27" fmla="*/ 2858 w 11430"/>
                        <a:gd name="connsiteY27" fmla="*/ 2858 h 8572"/>
                        <a:gd name="connsiteX28" fmla="*/ 2858 w 11430"/>
                        <a:gd name="connsiteY28" fmla="*/ 2858 h 8572"/>
                        <a:gd name="connsiteX29" fmla="*/ 2858 w 11430"/>
                        <a:gd name="connsiteY29" fmla="*/ 2858 h 8572"/>
                        <a:gd name="connsiteX30" fmla="*/ 2858 w 11430"/>
                        <a:gd name="connsiteY30" fmla="*/ 2858 h 8572"/>
                        <a:gd name="connsiteX31" fmla="*/ 2858 w 11430"/>
                        <a:gd name="connsiteY31" fmla="*/ 2858 h 8572"/>
                        <a:gd name="connsiteX32" fmla="*/ 2858 w 11430"/>
                        <a:gd name="connsiteY32" fmla="*/ 2858 h 8572"/>
                        <a:gd name="connsiteX33" fmla="*/ 2858 w 11430"/>
                        <a:gd name="connsiteY33" fmla="*/ 2858 h 8572"/>
                        <a:gd name="connsiteX34" fmla="*/ 2858 w 11430"/>
                        <a:gd name="connsiteY34" fmla="*/ 2858 h 8572"/>
                        <a:gd name="connsiteX35" fmla="*/ 2858 w 11430"/>
                        <a:gd name="connsiteY35" fmla="*/ 2858 h 8572"/>
                        <a:gd name="connsiteX36" fmla="*/ 2858 w 11430"/>
                        <a:gd name="connsiteY36" fmla="*/ 2858 h 8572"/>
                        <a:gd name="connsiteX37" fmla="*/ 2858 w 11430"/>
                        <a:gd name="connsiteY37" fmla="*/ 2858 h 8572"/>
                        <a:gd name="connsiteX38" fmla="*/ 2858 w 11430"/>
                        <a:gd name="connsiteY38" fmla="*/ 2858 h 8572"/>
                        <a:gd name="connsiteX39" fmla="*/ 2858 w 11430"/>
                        <a:gd name="connsiteY39" fmla="*/ 2858 h 8572"/>
                        <a:gd name="connsiteX40" fmla="*/ 2858 w 11430"/>
                        <a:gd name="connsiteY40" fmla="*/ 2858 h 8572"/>
                        <a:gd name="connsiteX41" fmla="*/ 2858 w 11430"/>
                        <a:gd name="connsiteY41" fmla="*/ 2858 h 8572"/>
                        <a:gd name="connsiteX42" fmla="*/ 2858 w 11430"/>
                        <a:gd name="connsiteY42" fmla="*/ 2858 h 8572"/>
                        <a:gd name="connsiteX43" fmla="*/ 2858 w 11430"/>
                        <a:gd name="connsiteY43" fmla="*/ 2858 h 8572"/>
                        <a:gd name="connsiteX44" fmla="*/ 2858 w 11430"/>
                        <a:gd name="connsiteY44" fmla="*/ 2858 h 8572"/>
                        <a:gd name="connsiteX45" fmla="*/ 2858 w 11430"/>
                        <a:gd name="connsiteY45" fmla="*/ 2858 h 8572"/>
                        <a:gd name="connsiteX46" fmla="*/ 2858 w 11430"/>
                        <a:gd name="connsiteY46" fmla="*/ 2858 h 8572"/>
                        <a:gd name="connsiteX47" fmla="*/ 3810 w 11430"/>
                        <a:gd name="connsiteY47" fmla="*/ 4763 h 8572"/>
                        <a:gd name="connsiteX48" fmla="*/ 3810 w 11430"/>
                        <a:gd name="connsiteY48" fmla="*/ 4763 h 8572"/>
                        <a:gd name="connsiteX49" fmla="*/ 3810 w 11430"/>
                        <a:gd name="connsiteY49" fmla="*/ 4763 h 8572"/>
                        <a:gd name="connsiteX50" fmla="*/ 3810 w 11430"/>
                        <a:gd name="connsiteY50" fmla="*/ 4763 h 8572"/>
                        <a:gd name="connsiteX51" fmla="*/ 3810 w 11430"/>
                        <a:gd name="connsiteY51" fmla="*/ 4763 h 8572"/>
                        <a:gd name="connsiteX52" fmla="*/ 3810 w 11430"/>
                        <a:gd name="connsiteY52" fmla="*/ 4763 h 8572"/>
                        <a:gd name="connsiteX53" fmla="*/ 3810 w 11430"/>
                        <a:gd name="connsiteY53" fmla="*/ 4763 h 8572"/>
                        <a:gd name="connsiteX54" fmla="*/ 3810 w 11430"/>
                        <a:gd name="connsiteY54" fmla="*/ 4763 h 8572"/>
                        <a:gd name="connsiteX55" fmla="*/ 3810 w 11430"/>
                        <a:gd name="connsiteY55" fmla="*/ 4763 h 8572"/>
                        <a:gd name="connsiteX56" fmla="*/ 3810 w 11430"/>
                        <a:gd name="connsiteY56" fmla="*/ 4763 h 8572"/>
                        <a:gd name="connsiteX57" fmla="*/ 3810 w 11430"/>
                        <a:gd name="connsiteY57" fmla="*/ 4763 h 8572"/>
                        <a:gd name="connsiteX58" fmla="*/ 3810 w 11430"/>
                        <a:gd name="connsiteY58" fmla="*/ 4763 h 8572"/>
                        <a:gd name="connsiteX59" fmla="*/ 3810 w 11430"/>
                        <a:gd name="connsiteY59" fmla="*/ 4763 h 8572"/>
                        <a:gd name="connsiteX60" fmla="*/ 3810 w 11430"/>
                        <a:gd name="connsiteY60" fmla="*/ 4763 h 8572"/>
                        <a:gd name="connsiteX61" fmla="*/ 3810 w 11430"/>
                        <a:gd name="connsiteY61" fmla="*/ 4763 h 8572"/>
                        <a:gd name="connsiteX62" fmla="*/ 3810 w 11430"/>
                        <a:gd name="connsiteY62" fmla="*/ 4763 h 8572"/>
                        <a:gd name="connsiteX63" fmla="*/ 3810 w 11430"/>
                        <a:gd name="connsiteY63" fmla="*/ 4763 h 8572"/>
                        <a:gd name="connsiteX64" fmla="*/ 3810 w 11430"/>
                        <a:gd name="connsiteY64" fmla="*/ 4763 h 8572"/>
                        <a:gd name="connsiteX65" fmla="*/ 3810 w 11430"/>
                        <a:gd name="connsiteY65" fmla="*/ 4763 h 8572"/>
                        <a:gd name="connsiteX66" fmla="*/ 3810 w 11430"/>
                        <a:gd name="connsiteY66" fmla="*/ 4763 h 8572"/>
                        <a:gd name="connsiteX67" fmla="*/ 3810 w 11430"/>
                        <a:gd name="connsiteY67" fmla="*/ 4763 h 8572"/>
                        <a:gd name="connsiteX68" fmla="*/ 3810 w 11430"/>
                        <a:gd name="connsiteY68" fmla="*/ 4763 h 8572"/>
                        <a:gd name="connsiteX69" fmla="*/ 0 w 11430"/>
                        <a:gd name="connsiteY69" fmla="*/ 8572 h 8572"/>
                        <a:gd name="connsiteX70" fmla="*/ 0 w 11430"/>
                        <a:gd name="connsiteY70" fmla="*/ 8572 h 8572"/>
                        <a:gd name="connsiteX71" fmla="*/ 0 w 11430"/>
                        <a:gd name="connsiteY71" fmla="*/ 8572 h 8572"/>
                        <a:gd name="connsiteX72" fmla="*/ 0 w 11430"/>
                        <a:gd name="connsiteY72" fmla="*/ 8572 h 8572"/>
                        <a:gd name="connsiteX73" fmla="*/ 0 w 11430"/>
                        <a:gd name="connsiteY73" fmla="*/ 8572 h 8572"/>
                        <a:gd name="connsiteX74" fmla="*/ 0 w 11430"/>
                        <a:gd name="connsiteY74" fmla="*/ 8572 h 8572"/>
                        <a:gd name="connsiteX75" fmla="*/ 0 w 11430"/>
                        <a:gd name="connsiteY75" fmla="*/ 8572 h 8572"/>
                        <a:gd name="connsiteX76" fmla="*/ 0 w 11430"/>
                        <a:gd name="connsiteY76" fmla="*/ 8572 h 8572"/>
                        <a:gd name="connsiteX77" fmla="*/ 0 w 11430"/>
                        <a:gd name="connsiteY77" fmla="*/ 8572 h 8572"/>
                        <a:gd name="connsiteX78" fmla="*/ 953 w 11430"/>
                        <a:gd name="connsiteY78" fmla="*/ 8572 h 8572"/>
                        <a:gd name="connsiteX79" fmla="*/ 1905 w 11430"/>
                        <a:gd name="connsiteY79" fmla="*/ 8572 h 8572"/>
                        <a:gd name="connsiteX80" fmla="*/ 2858 w 11430"/>
                        <a:gd name="connsiteY80" fmla="*/ 8572 h 8572"/>
                        <a:gd name="connsiteX81" fmla="*/ 4763 w 11430"/>
                        <a:gd name="connsiteY81" fmla="*/ 8572 h 8572"/>
                        <a:gd name="connsiteX82" fmla="*/ 7620 w 11430"/>
                        <a:gd name="connsiteY82" fmla="*/ 8572 h 8572"/>
                        <a:gd name="connsiteX83" fmla="*/ 8573 w 11430"/>
                        <a:gd name="connsiteY83" fmla="*/ 8572 h 8572"/>
                        <a:gd name="connsiteX84" fmla="*/ 8573 w 11430"/>
                        <a:gd name="connsiteY84" fmla="*/ 8572 h 8572"/>
                        <a:gd name="connsiteX85" fmla="*/ 8573 w 11430"/>
                        <a:gd name="connsiteY85" fmla="*/ 8572 h 8572"/>
                        <a:gd name="connsiteX86" fmla="*/ 8573 w 11430"/>
                        <a:gd name="connsiteY86" fmla="*/ 8572 h 8572"/>
                        <a:gd name="connsiteX87" fmla="*/ 8573 w 11430"/>
                        <a:gd name="connsiteY87" fmla="*/ 8572 h 8572"/>
                        <a:gd name="connsiteX88" fmla="*/ 8573 w 11430"/>
                        <a:gd name="connsiteY88" fmla="*/ 8572 h 8572"/>
                        <a:gd name="connsiteX89" fmla="*/ 8573 w 11430"/>
                        <a:gd name="connsiteY89" fmla="*/ 8572 h 8572"/>
                        <a:gd name="connsiteX90" fmla="*/ 8573 w 11430"/>
                        <a:gd name="connsiteY90" fmla="*/ 8572 h 8572"/>
                        <a:gd name="connsiteX91" fmla="*/ 8573 w 11430"/>
                        <a:gd name="connsiteY91" fmla="*/ 8572 h 8572"/>
                        <a:gd name="connsiteX92" fmla="*/ 8573 w 11430"/>
                        <a:gd name="connsiteY92" fmla="*/ 8572 h 8572"/>
                        <a:gd name="connsiteX93" fmla="*/ 8573 w 11430"/>
                        <a:gd name="connsiteY93" fmla="*/ 8572 h 8572"/>
                        <a:gd name="connsiteX94" fmla="*/ 8573 w 11430"/>
                        <a:gd name="connsiteY94" fmla="*/ 8572 h 8572"/>
                        <a:gd name="connsiteX95" fmla="*/ 8573 w 11430"/>
                        <a:gd name="connsiteY95" fmla="*/ 8572 h 8572"/>
                        <a:gd name="connsiteX96" fmla="*/ 8573 w 11430"/>
                        <a:gd name="connsiteY96" fmla="*/ 8572 h 8572"/>
                        <a:gd name="connsiteX97" fmla="*/ 8573 w 11430"/>
                        <a:gd name="connsiteY97" fmla="*/ 8572 h 8572"/>
                        <a:gd name="connsiteX98" fmla="*/ 8573 w 11430"/>
                        <a:gd name="connsiteY98" fmla="*/ 8572 h 8572"/>
                        <a:gd name="connsiteX99" fmla="*/ 8573 w 11430"/>
                        <a:gd name="connsiteY99" fmla="*/ 8572 h 8572"/>
                        <a:gd name="connsiteX100" fmla="*/ 8573 w 11430"/>
                        <a:gd name="connsiteY100" fmla="*/ 8572 h 8572"/>
                        <a:gd name="connsiteX101" fmla="*/ 8573 w 11430"/>
                        <a:gd name="connsiteY101" fmla="*/ 8572 h 8572"/>
                        <a:gd name="connsiteX102" fmla="*/ 8573 w 11430"/>
                        <a:gd name="connsiteY102" fmla="*/ 8572 h 8572"/>
                        <a:gd name="connsiteX103" fmla="*/ 8573 w 11430"/>
                        <a:gd name="connsiteY103" fmla="*/ 8572 h 8572"/>
                        <a:gd name="connsiteX104" fmla="*/ 8573 w 11430"/>
                        <a:gd name="connsiteY104" fmla="*/ 8572 h 8572"/>
                        <a:gd name="connsiteX105" fmla="*/ 8573 w 11430"/>
                        <a:gd name="connsiteY105" fmla="*/ 8572 h 8572"/>
                        <a:gd name="connsiteX106" fmla="*/ 8573 w 11430"/>
                        <a:gd name="connsiteY106" fmla="*/ 8572 h 8572"/>
                        <a:gd name="connsiteX107" fmla="*/ 8573 w 11430"/>
                        <a:gd name="connsiteY107" fmla="*/ 8572 h 8572"/>
                        <a:gd name="connsiteX108" fmla="*/ 8573 w 11430"/>
                        <a:gd name="connsiteY108" fmla="*/ 8572 h 8572"/>
                        <a:gd name="connsiteX109" fmla="*/ 8573 w 11430"/>
                        <a:gd name="connsiteY109" fmla="*/ 8572 h 8572"/>
                        <a:gd name="connsiteX110" fmla="*/ 8573 w 11430"/>
                        <a:gd name="connsiteY110" fmla="*/ 8572 h 8572"/>
                        <a:gd name="connsiteX111" fmla="*/ 8573 w 11430"/>
                        <a:gd name="connsiteY111" fmla="*/ 8572 h 8572"/>
                        <a:gd name="connsiteX112" fmla="*/ 8573 w 11430"/>
                        <a:gd name="connsiteY112" fmla="*/ 8572 h 8572"/>
                        <a:gd name="connsiteX113" fmla="*/ 8573 w 11430"/>
                        <a:gd name="connsiteY113" fmla="*/ 8572 h 8572"/>
                        <a:gd name="connsiteX114" fmla="*/ 8573 w 11430"/>
                        <a:gd name="connsiteY114" fmla="*/ 8572 h 8572"/>
                        <a:gd name="connsiteX115" fmla="*/ 8573 w 11430"/>
                        <a:gd name="connsiteY115" fmla="*/ 8572 h 8572"/>
                        <a:gd name="connsiteX116" fmla="*/ 8573 w 11430"/>
                        <a:gd name="connsiteY116" fmla="*/ 8572 h 8572"/>
                        <a:gd name="connsiteX117" fmla="*/ 8573 w 11430"/>
                        <a:gd name="connsiteY117" fmla="*/ 8572 h 8572"/>
                        <a:gd name="connsiteX118" fmla="*/ 8573 w 11430"/>
                        <a:gd name="connsiteY118" fmla="*/ 8572 h 8572"/>
                        <a:gd name="connsiteX119" fmla="*/ 8573 w 11430"/>
                        <a:gd name="connsiteY119" fmla="*/ 8572 h 8572"/>
                        <a:gd name="connsiteX120" fmla="*/ 8573 w 11430"/>
                        <a:gd name="connsiteY120" fmla="*/ 8572 h 8572"/>
                        <a:gd name="connsiteX121" fmla="*/ 8573 w 11430"/>
                        <a:gd name="connsiteY121" fmla="*/ 8572 h 8572"/>
                        <a:gd name="connsiteX122" fmla="*/ 8573 w 11430"/>
                        <a:gd name="connsiteY122" fmla="*/ 8572 h 8572"/>
                        <a:gd name="connsiteX123" fmla="*/ 8573 w 11430"/>
                        <a:gd name="connsiteY123" fmla="*/ 8572 h 8572"/>
                        <a:gd name="connsiteX124" fmla="*/ 8573 w 11430"/>
                        <a:gd name="connsiteY124" fmla="*/ 8572 h 8572"/>
                        <a:gd name="connsiteX125" fmla="*/ 8573 w 11430"/>
                        <a:gd name="connsiteY125" fmla="*/ 8572 h 8572"/>
                        <a:gd name="connsiteX126" fmla="*/ 8573 w 11430"/>
                        <a:gd name="connsiteY126" fmla="*/ 8572 h 8572"/>
                        <a:gd name="connsiteX127" fmla="*/ 8573 w 11430"/>
                        <a:gd name="connsiteY127" fmla="*/ 8572 h 8572"/>
                        <a:gd name="connsiteX128" fmla="*/ 8573 w 11430"/>
                        <a:gd name="connsiteY128" fmla="*/ 8572 h 8572"/>
                        <a:gd name="connsiteX129" fmla="*/ 8573 w 11430"/>
                        <a:gd name="connsiteY129" fmla="*/ 8572 h 8572"/>
                        <a:gd name="connsiteX130" fmla="*/ 8573 w 11430"/>
                        <a:gd name="connsiteY130" fmla="*/ 8572 h 8572"/>
                        <a:gd name="connsiteX131" fmla="*/ 8573 w 11430"/>
                        <a:gd name="connsiteY131" fmla="*/ 8572 h 8572"/>
                        <a:gd name="connsiteX132" fmla="*/ 8573 w 11430"/>
                        <a:gd name="connsiteY132" fmla="*/ 8572 h 8572"/>
                        <a:gd name="connsiteX133" fmla="*/ 8573 w 11430"/>
                        <a:gd name="connsiteY133" fmla="*/ 8572 h 8572"/>
                        <a:gd name="connsiteX134" fmla="*/ 8573 w 11430"/>
                        <a:gd name="connsiteY134" fmla="*/ 8572 h 8572"/>
                        <a:gd name="connsiteX135" fmla="*/ 8573 w 11430"/>
                        <a:gd name="connsiteY135" fmla="*/ 8572 h 8572"/>
                        <a:gd name="connsiteX136" fmla="*/ 8573 w 11430"/>
                        <a:gd name="connsiteY136" fmla="*/ 8572 h 8572"/>
                        <a:gd name="connsiteX137" fmla="*/ 8573 w 11430"/>
                        <a:gd name="connsiteY137" fmla="*/ 8572 h 8572"/>
                        <a:gd name="connsiteX138" fmla="*/ 8573 w 11430"/>
                        <a:gd name="connsiteY138" fmla="*/ 8572 h 8572"/>
                        <a:gd name="connsiteX139" fmla="*/ 8573 w 11430"/>
                        <a:gd name="connsiteY139" fmla="*/ 8572 h 8572"/>
                        <a:gd name="connsiteX140" fmla="*/ 8573 w 11430"/>
                        <a:gd name="connsiteY140" fmla="*/ 8572 h 8572"/>
                        <a:gd name="connsiteX141" fmla="*/ 8573 w 11430"/>
                        <a:gd name="connsiteY141" fmla="*/ 8572 h 8572"/>
                        <a:gd name="connsiteX142" fmla="*/ 8573 w 11430"/>
                        <a:gd name="connsiteY142" fmla="*/ 8572 h 8572"/>
                        <a:gd name="connsiteX143" fmla="*/ 8573 w 11430"/>
                        <a:gd name="connsiteY143" fmla="*/ 8572 h 8572"/>
                        <a:gd name="connsiteX144" fmla="*/ 8573 w 11430"/>
                        <a:gd name="connsiteY144" fmla="*/ 8572 h 8572"/>
                        <a:gd name="connsiteX145" fmla="*/ 8573 w 11430"/>
                        <a:gd name="connsiteY145" fmla="*/ 8572 h 8572"/>
                        <a:gd name="connsiteX146" fmla="*/ 9525 w 11430"/>
                        <a:gd name="connsiteY146" fmla="*/ 8572 h 8572"/>
                        <a:gd name="connsiteX147" fmla="*/ 10478 w 11430"/>
                        <a:gd name="connsiteY147" fmla="*/ 8572 h 8572"/>
                        <a:gd name="connsiteX148" fmla="*/ 11430 w 11430"/>
                        <a:gd name="connsiteY148" fmla="*/ 8572 h 8572"/>
                        <a:gd name="connsiteX149" fmla="*/ 11430 w 11430"/>
                        <a:gd name="connsiteY149" fmla="*/ 8572 h 8572"/>
                        <a:gd name="connsiteX150" fmla="*/ 11430 w 11430"/>
                        <a:gd name="connsiteY150" fmla="*/ 8572 h 8572"/>
                        <a:gd name="connsiteX151" fmla="*/ 11430 w 11430"/>
                        <a:gd name="connsiteY151" fmla="*/ 8572 h 8572"/>
                        <a:gd name="connsiteX152" fmla="*/ 11430 w 11430"/>
                        <a:gd name="connsiteY152" fmla="*/ 8572 h 8572"/>
                        <a:gd name="connsiteX153" fmla="*/ 11430 w 11430"/>
                        <a:gd name="connsiteY153" fmla="*/ 8572 h 8572"/>
                        <a:gd name="connsiteX154" fmla="*/ 11430 w 11430"/>
                        <a:gd name="connsiteY154" fmla="*/ 8572 h 8572"/>
                        <a:gd name="connsiteX155" fmla="*/ 11430 w 11430"/>
                        <a:gd name="connsiteY155" fmla="*/ 8572 h 8572"/>
                        <a:gd name="connsiteX156" fmla="*/ 11430 w 11430"/>
                        <a:gd name="connsiteY156" fmla="*/ 8572 h 8572"/>
                        <a:gd name="connsiteX157" fmla="*/ 11430 w 11430"/>
                        <a:gd name="connsiteY157" fmla="*/ 8572 h 8572"/>
                        <a:gd name="connsiteX158" fmla="*/ 11430 w 11430"/>
                        <a:gd name="connsiteY158" fmla="*/ 8572 h 8572"/>
                        <a:gd name="connsiteX159" fmla="*/ 11430 w 11430"/>
                        <a:gd name="connsiteY159" fmla="*/ 8572 h 8572"/>
                        <a:gd name="connsiteX160" fmla="*/ 11430 w 11430"/>
                        <a:gd name="connsiteY160" fmla="*/ 8572 h 8572"/>
                        <a:gd name="connsiteX161" fmla="*/ 11430 w 11430"/>
                        <a:gd name="connsiteY161" fmla="*/ 8572 h 8572"/>
                        <a:gd name="connsiteX162" fmla="*/ 11430 w 11430"/>
                        <a:gd name="connsiteY162" fmla="*/ 8572 h 8572"/>
                        <a:gd name="connsiteX163" fmla="*/ 11430 w 11430"/>
                        <a:gd name="connsiteY163" fmla="*/ 8572 h 8572"/>
                        <a:gd name="connsiteX164" fmla="*/ 11430 w 11430"/>
                        <a:gd name="connsiteY164" fmla="*/ 8572 h 8572"/>
                        <a:gd name="connsiteX165" fmla="*/ 11430 w 11430"/>
                        <a:gd name="connsiteY165" fmla="*/ 8572 h 8572"/>
                        <a:gd name="connsiteX166" fmla="*/ 11430 w 11430"/>
                        <a:gd name="connsiteY166" fmla="*/ 8572 h 8572"/>
                        <a:gd name="connsiteX167" fmla="*/ 11430 w 11430"/>
                        <a:gd name="connsiteY167" fmla="*/ 8572 h 8572"/>
                        <a:gd name="connsiteX168" fmla="*/ 11430 w 11430"/>
                        <a:gd name="connsiteY168" fmla="*/ 8572 h 8572"/>
                        <a:gd name="connsiteX169" fmla="*/ 11430 w 11430"/>
                        <a:gd name="connsiteY169" fmla="*/ 8572 h 8572"/>
                        <a:gd name="connsiteX170" fmla="*/ 11430 w 11430"/>
                        <a:gd name="connsiteY170" fmla="*/ 8572 h 8572"/>
                        <a:gd name="connsiteX171" fmla="*/ 11430 w 11430"/>
                        <a:gd name="connsiteY171" fmla="*/ 8572 h 8572"/>
                        <a:gd name="connsiteX172" fmla="*/ 11430 w 11430"/>
                        <a:gd name="connsiteY172" fmla="*/ 8572 h 8572"/>
                        <a:gd name="connsiteX173" fmla="*/ 11430 w 11430"/>
                        <a:gd name="connsiteY173" fmla="*/ 8572 h 8572"/>
                        <a:gd name="connsiteX174" fmla="*/ 11430 w 11430"/>
                        <a:gd name="connsiteY174" fmla="*/ 8572 h 8572"/>
                        <a:gd name="connsiteX175" fmla="*/ 11430 w 11430"/>
                        <a:gd name="connsiteY175" fmla="*/ 8572 h 8572"/>
                        <a:gd name="connsiteX176" fmla="*/ 11430 w 11430"/>
                        <a:gd name="connsiteY176" fmla="*/ 0 h 8572"/>
                        <a:gd name="connsiteX177" fmla="*/ 11430 w 11430"/>
                        <a:gd name="connsiteY177" fmla="*/ 0 h 8572"/>
                        <a:gd name="connsiteX178" fmla="*/ 11430 w 11430"/>
                        <a:gd name="connsiteY178" fmla="*/ 0 h 8572"/>
                        <a:gd name="connsiteX179" fmla="*/ 11430 w 11430"/>
                        <a:gd name="connsiteY179" fmla="*/ 0 h 8572"/>
                        <a:gd name="connsiteX180" fmla="*/ 11430 w 11430"/>
                        <a:gd name="connsiteY180" fmla="*/ 0 h 8572"/>
                        <a:gd name="connsiteX181" fmla="*/ 11430 w 11430"/>
                        <a:gd name="connsiteY181" fmla="*/ 0 h 8572"/>
                        <a:gd name="connsiteX182" fmla="*/ 11430 w 11430"/>
                        <a:gd name="connsiteY182" fmla="*/ 0 h 8572"/>
                        <a:gd name="connsiteX183" fmla="*/ 10478 w 11430"/>
                        <a:gd name="connsiteY183" fmla="*/ 0 h 8572"/>
                        <a:gd name="connsiteX184" fmla="*/ 10478 w 11430"/>
                        <a:gd name="connsiteY184" fmla="*/ 0 h 8572"/>
                        <a:gd name="connsiteX185" fmla="*/ 10478 w 11430"/>
                        <a:gd name="connsiteY185" fmla="*/ 0 h 8572"/>
                        <a:gd name="connsiteX186" fmla="*/ 10478 w 11430"/>
                        <a:gd name="connsiteY186" fmla="*/ 0 h 8572"/>
                        <a:gd name="connsiteX187" fmla="*/ 10478 w 11430"/>
                        <a:gd name="connsiteY187" fmla="*/ 0 h 8572"/>
                        <a:gd name="connsiteX188" fmla="*/ 10478 w 11430"/>
                        <a:gd name="connsiteY188" fmla="*/ 0 h 8572"/>
                        <a:gd name="connsiteX189" fmla="*/ 10478 w 11430"/>
                        <a:gd name="connsiteY189" fmla="*/ 0 h 8572"/>
                        <a:gd name="connsiteX190" fmla="*/ 10478 w 11430"/>
                        <a:gd name="connsiteY190" fmla="*/ 0 h 8572"/>
                        <a:gd name="connsiteX191" fmla="*/ 10478 w 11430"/>
                        <a:gd name="connsiteY191" fmla="*/ 0 h 8572"/>
                        <a:gd name="connsiteX192" fmla="*/ 9525 w 11430"/>
                        <a:gd name="connsiteY192" fmla="*/ 0 h 8572"/>
                        <a:gd name="connsiteX193" fmla="*/ 3810 w 11430"/>
                        <a:gd name="connsiteY193" fmla="*/ 2858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  <a:cxn ang="0">
                          <a:pos x="connsiteX115" y="connsiteY115"/>
                        </a:cxn>
                        <a:cxn ang="0">
                          <a:pos x="connsiteX116" y="connsiteY116"/>
                        </a:cxn>
                        <a:cxn ang="0">
                          <a:pos x="connsiteX117" y="connsiteY117"/>
                        </a:cxn>
                        <a:cxn ang="0">
                          <a:pos x="connsiteX118" y="connsiteY118"/>
                        </a:cxn>
                        <a:cxn ang="0">
                          <a:pos x="connsiteX119" y="connsiteY119"/>
                        </a:cxn>
                        <a:cxn ang="0">
                          <a:pos x="connsiteX120" y="connsiteY120"/>
                        </a:cxn>
                        <a:cxn ang="0">
                          <a:pos x="connsiteX121" y="connsiteY121"/>
                        </a:cxn>
                        <a:cxn ang="0">
                          <a:pos x="connsiteX122" y="connsiteY122"/>
                        </a:cxn>
                        <a:cxn ang="0">
                          <a:pos x="connsiteX123" y="connsiteY123"/>
                        </a:cxn>
                        <a:cxn ang="0">
                          <a:pos x="connsiteX124" y="connsiteY124"/>
                        </a:cxn>
                        <a:cxn ang="0">
                          <a:pos x="connsiteX125" y="connsiteY125"/>
                        </a:cxn>
                        <a:cxn ang="0">
                          <a:pos x="connsiteX126" y="connsiteY126"/>
                        </a:cxn>
                        <a:cxn ang="0">
                          <a:pos x="connsiteX127" y="connsiteY127"/>
                        </a:cxn>
                        <a:cxn ang="0">
                          <a:pos x="connsiteX128" y="connsiteY128"/>
                        </a:cxn>
                        <a:cxn ang="0">
                          <a:pos x="connsiteX129" y="connsiteY129"/>
                        </a:cxn>
                        <a:cxn ang="0">
                          <a:pos x="connsiteX130" y="connsiteY130"/>
                        </a:cxn>
                        <a:cxn ang="0">
                          <a:pos x="connsiteX131" y="connsiteY131"/>
                        </a:cxn>
                        <a:cxn ang="0">
                          <a:pos x="connsiteX132" y="connsiteY132"/>
                        </a:cxn>
                        <a:cxn ang="0">
                          <a:pos x="connsiteX133" y="connsiteY133"/>
                        </a:cxn>
                        <a:cxn ang="0">
                          <a:pos x="connsiteX134" y="connsiteY134"/>
                        </a:cxn>
                        <a:cxn ang="0">
                          <a:pos x="connsiteX135" y="connsiteY135"/>
                        </a:cxn>
                        <a:cxn ang="0">
                          <a:pos x="connsiteX136" y="connsiteY136"/>
                        </a:cxn>
                        <a:cxn ang="0">
                          <a:pos x="connsiteX137" y="connsiteY137"/>
                        </a:cxn>
                        <a:cxn ang="0">
                          <a:pos x="connsiteX138" y="connsiteY138"/>
                        </a:cxn>
                        <a:cxn ang="0">
                          <a:pos x="connsiteX139" y="connsiteY139"/>
                        </a:cxn>
                        <a:cxn ang="0">
                          <a:pos x="connsiteX140" y="connsiteY140"/>
                        </a:cxn>
                        <a:cxn ang="0">
                          <a:pos x="connsiteX141" y="connsiteY141"/>
                        </a:cxn>
                        <a:cxn ang="0">
                          <a:pos x="connsiteX142" y="connsiteY142"/>
                        </a:cxn>
                        <a:cxn ang="0">
                          <a:pos x="connsiteX143" y="connsiteY143"/>
                        </a:cxn>
                        <a:cxn ang="0">
                          <a:pos x="connsiteX144" y="connsiteY144"/>
                        </a:cxn>
                        <a:cxn ang="0">
                          <a:pos x="connsiteX145" y="connsiteY145"/>
                        </a:cxn>
                        <a:cxn ang="0">
                          <a:pos x="connsiteX146" y="connsiteY146"/>
                        </a:cxn>
                        <a:cxn ang="0">
                          <a:pos x="connsiteX147" y="connsiteY147"/>
                        </a:cxn>
                        <a:cxn ang="0">
                          <a:pos x="connsiteX148" y="connsiteY148"/>
                        </a:cxn>
                        <a:cxn ang="0">
                          <a:pos x="connsiteX149" y="connsiteY149"/>
                        </a:cxn>
                        <a:cxn ang="0">
                          <a:pos x="connsiteX150" y="connsiteY150"/>
                        </a:cxn>
                        <a:cxn ang="0">
                          <a:pos x="connsiteX151" y="connsiteY151"/>
                        </a:cxn>
                        <a:cxn ang="0">
                          <a:pos x="connsiteX152" y="connsiteY152"/>
                        </a:cxn>
                        <a:cxn ang="0">
                          <a:pos x="connsiteX153" y="connsiteY153"/>
                        </a:cxn>
                        <a:cxn ang="0">
                          <a:pos x="connsiteX154" y="connsiteY154"/>
                        </a:cxn>
                        <a:cxn ang="0">
                          <a:pos x="connsiteX155" y="connsiteY155"/>
                        </a:cxn>
                        <a:cxn ang="0">
                          <a:pos x="connsiteX156" y="connsiteY156"/>
                        </a:cxn>
                        <a:cxn ang="0">
                          <a:pos x="connsiteX157" y="connsiteY157"/>
                        </a:cxn>
                        <a:cxn ang="0">
                          <a:pos x="connsiteX158" y="connsiteY158"/>
                        </a:cxn>
                        <a:cxn ang="0">
                          <a:pos x="connsiteX159" y="connsiteY159"/>
                        </a:cxn>
                        <a:cxn ang="0">
                          <a:pos x="connsiteX160" y="connsiteY160"/>
                        </a:cxn>
                        <a:cxn ang="0">
                          <a:pos x="connsiteX161" y="connsiteY161"/>
                        </a:cxn>
                        <a:cxn ang="0">
                          <a:pos x="connsiteX162" y="connsiteY162"/>
                        </a:cxn>
                        <a:cxn ang="0">
                          <a:pos x="connsiteX163" y="connsiteY163"/>
                        </a:cxn>
                        <a:cxn ang="0">
                          <a:pos x="connsiteX164" y="connsiteY164"/>
                        </a:cxn>
                        <a:cxn ang="0">
                          <a:pos x="connsiteX165" y="connsiteY165"/>
                        </a:cxn>
                        <a:cxn ang="0">
                          <a:pos x="connsiteX166" y="connsiteY166"/>
                        </a:cxn>
                        <a:cxn ang="0">
                          <a:pos x="connsiteX167" y="connsiteY167"/>
                        </a:cxn>
                        <a:cxn ang="0">
                          <a:pos x="connsiteX168" y="connsiteY168"/>
                        </a:cxn>
                        <a:cxn ang="0">
                          <a:pos x="connsiteX169" y="connsiteY169"/>
                        </a:cxn>
                        <a:cxn ang="0">
                          <a:pos x="connsiteX170" y="connsiteY170"/>
                        </a:cxn>
                        <a:cxn ang="0">
                          <a:pos x="connsiteX171" y="connsiteY171"/>
                        </a:cxn>
                        <a:cxn ang="0">
                          <a:pos x="connsiteX172" y="connsiteY172"/>
                        </a:cxn>
                        <a:cxn ang="0">
                          <a:pos x="connsiteX173" y="connsiteY173"/>
                        </a:cxn>
                        <a:cxn ang="0">
                          <a:pos x="connsiteX174" y="connsiteY174"/>
                        </a:cxn>
                        <a:cxn ang="0">
                          <a:pos x="connsiteX175" y="connsiteY175"/>
                        </a:cxn>
                        <a:cxn ang="0">
                          <a:pos x="connsiteX176" y="connsiteY176"/>
                        </a:cxn>
                        <a:cxn ang="0">
                          <a:pos x="connsiteX177" y="connsiteY177"/>
                        </a:cxn>
                        <a:cxn ang="0">
                          <a:pos x="connsiteX178" y="connsiteY178"/>
                        </a:cxn>
                        <a:cxn ang="0">
                          <a:pos x="connsiteX179" y="connsiteY179"/>
                        </a:cxn>
                        <a:cxn ang="0">
                          <a:pos x="connsiteX180" y="connsiteY180"/>
                        </a:cxn>
                        <a:cxn ang="0">
                          <a:pos x="connsiteX181" y="connsiteY181"/>
                        </a:cxn>
                        <a:cxn ang="0">
                          <a:pos x="connsiteX182" y="connsiteY182"/>
                        </a:cxn>
                        <a:cxn ang="0">
                          <a:pos x="connsiteX183" y="connsiteY183"/>
                        </a:cxn>
                        <a:cxn ang="0">
                          <a:pos x="connsiteX184" y="connsiteY184"/>
                        </a:cxn>
                        <a:cxn ang="0">
                          <a:pos x="connsiteX185" y="connsiteY185"/>
                        </a:cxn>
                        <a:cxn ang="0">
                          <a:pos x="connsiteX186" y="connsiteY186"/>
                        </a:cxn>
                        <a:cxn ang="0">
                          <a:pos x="connsiteX187" y="connsiteY187"/>
                        </a:cxn>
                        <a:cxn ang="0">
                          <a:pos x="connsiteX188" y="connsiteY188"/>
                        </a:cxn>
                        <a:cxn ang="0">
                          <a:pos x="connsiteX189" y="connsiteY189"/>
                        </a:cxn>
                        <a:cxn ang="0">
                          <a:pos x="connsiteX190" y="connsiteY190"/>
                        </a:cxn>
                        <a:cxn ang="0">
                          <a:pos x="connsiteX191" y="connsiteY191"/>
                        </a:cxn>
                        <a:cxn ang="0">
                          <a:pos x="connsiteX192" y="connsiteY192"/>
                        </a:cxn>
                        <a:cxn ang="0">
                          <a:pos x="connsiteX193" y="connsiteY193"/>
                        </a:cxn>
                      </a:cxnLst>
                      <a:rect l="l" t="t" r="r" b="b"/>
                      <a:pathLst>
                        <a:path w="11430" h="8572">
                          <a:moveTo>
                            <a:pt x="3810" y="2858"/>
                          </a:moveTo>
                          <a:lnTo>
                            <a:pt x="3810" y="2858"/>
                          </a:lnTo>
                          <a:lnTo>
                            <a:pt x="3810" y="2858"/>
                          </a:lnTo>
                          <a:lnTo>
                            <a:pt x="3810" y="2858"/>
                          </a:lnTo>
                          <a:lnTo>
                            <a:pt x="3810" y="2858"/>
                          </a:lnTo>
                          <a:lnTo>
                            <a:pt x="3810" y="2858"/>
                          </a:lnTo>
                          <a:cubicBezTo>
                            <a:pt x="3810" y="2858"/>
                            <a:pt x="2858" y="2858"/>
                            <a:pt x="3810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cubicBezTo>
                            <a:pt x="2858" y="2858"/>
                            <a:pt x="2858" y="2858"/>
                            <a:pt x="2858" y="2858"/>
                          </a:cubicBez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lnTo>
                            <a:pt x="2858" y="2858"/>
                          </a:lnTo>
                          <a:cubicBezTo>
                            <a:pt x="3810" y="3810"/>
                            <a:pt x="2858" y="3810"/>
                            <a:pt x="3810" y="4763"/>
                          </a:cubicBez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3810" y="4763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lnTo>
                            <a:pt x="0" y="8572"/>
                          </a:lnTo>
                          <a:cubicBezTo>
                            <a:pt x="0" y="8572"/>
                            <a:pt x="0" y="8572"/>
                            <a:pt x="953" y="8572"/>
                          </a:cubicBezTo>
                          <a:lnTo>
                            <a:pt x="1905" y="8572"/>
                          </a:lnTo>
                          <a:lnTo>
                            <a:pt x="2858" y="8572"/>
                          </a:lnTo>
                          <a:cubicBezTo>
                            <a:pt x="3810" y="8572"/>
                            <a:pt x="3810" y="8572"/>
                            <a:pt x="4763" y="8572"/>
                          </a:cubicBezTo>
                          <a:cubicBezTo>
                            <a:pt x="5715" y="8572"/>
                            <a:pt x="6668" y="8572"/>
                            <a:pt x="7620" y="8572"/>
                          </a:cubicBezTo>
                          <a:cubicBezTo>
                            <a:pt x="7620" y="8572"/>
                            <a:pt x="7620" y="8572"/>
                            <a:pt x="8573" y="8572"/>
                          </a:cubicBez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8573" y="8572"/>
                          </a:cubicBez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8573" y="8572"/>
                          </a:cubicBez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8573" y="8572"/>
                          </a:cubicBez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8573" y="8572"/>
                          </a:cubicBezTo>
                          <a:cubicBezTo>
                            <a:pt x="8573" y="8572"/>
                            <a:pt x="8573" y="8572"/>
                            <a:pt x="8573" y="8572"/>
                          </a:cubicBezTo>
                          <a:cubicBezTo>
                            <a:pt x="8573" y="8572"/>
                            <a:pt x="8573" y="8572"/>
                            <a:pt x="8573" y="8572"/>
                          </a:cubicBezTo>
                          <a:cubicBezTo>
                            <a:pt x="8573" y="8572"/>
                            <a:pt x="8573" y="8572"/>
                            <a:pt x="8573" y="8572"/>
                          </a:cubicBezTo>
                          <a:cubicBezTo>
                            <a:pt x="8573" y="8572"/>
                            <a:pt x="8573" y="8572"/>
                            <a:pt x="8573" y="8572"/>
                          </a:cubicBez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8573" y="8572"/>
                          </a:cubicBezTo>
                          <a:cubicBezTo>
                            <a:pt x="8573" y="8572"/>
                            <a:pt x="8573" y="8572"/>
                            <a:pt x="8573" y="8572"/>
                          </a:cubicBez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lnTo>
                            <a:pt x="8573" y="8572"/>
                          </a:lnTo>
                          <a:cubicBezTo>
                            <a:pt x="8573" y="8572"/>
                            <a:pt x="8573" y="8572"/>
                            <a:pt x="9525" y="8572"/>
                          </a:cubicBezTo>
                          <a:cubicBezTo>
                            <a:pt x="9525" y="8572"/>
                            <a:pt x="9525" y="8572"/>
                            <a:pt x="10478" y="8572"/>
                          </a:cubicBezTo>
                          <a:cubicBezTo>
                            <a:pt x="10478" y="8572"/>
                            <a:pt x="11430" y="8572"/>
                            <a:pt x="11430" y="8572"/>
                          </a:cubicBezTo>
                          <a:cubicBezTo>
                            <a:pt x="11430" y="8572"/>
                            <a:pt x="11430" y="8572"/>
                            <a:pt x="11430" y="8572"/>
                          </a:cubicBezTo>
                          <a:lnTo>
                            <a:pt x="11430" y="8572"/>
                          </a:lnTo>
                          <a:cubicBezTo>
                            <a:pt x="11430" y="8572"/>
                            <a:pt x="11430" y="8572"/>
                            <a:pt x="11430" y="8572"/>
                          </a:cubicBez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lnTo>
                            <a:pt x="11430" y="8572"/>
                          </a:lnTo>
                          <a:cubicBezTo>
                            <a:pt x="11430" y="8572"/>
                            <a:pt x="11430" y="8572"/>
                            <a:pt x="11430" y="8572"/>
                          </a:cubicBezTo>
                          <a:cubicBezTo>
                            <a:pt x="11430" y="8572"/>
                            <a:pt x="11430" y="8572"/>
                            <a:pt x="11430" y="8572"/>
                          </a:cubicBezTo>
                          <a:cubicBezTo>
                            <a:pt x="11430" y="8572"/>
                            <a:pt x="11430" y="8572"/>
                            <a:pt x="11430" y="8572"/>
                          </a:cubicBezTo>
                          <a:lnTo>
                            <a:pt x="11430" y="0"/>
                          </a:lnTo>
                          <a:lnTo>
                            <a:pt x="11430" y="0"/>
                          </a:lnTo>
                          <a:lnTo>
                            <a:pt x="11430" y="0"/>
                          </a:lnTo>
                          <a:cubicBezTo>
                            <a:pt x="11430" y="0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1430" y="0"/>
                            <a:pt x="11430" y="0"/>
                          </a:cubicBezTo>
                          <a:lnTo>
                            <a:pt x="11430" y="0"/>
                          </a:lnTo>
                          <a:lnTo>
                            <a:pt x="11430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lnTo>
                            <a:pt x="10478" y="0"/>
                          </a:lnTo>
                          <a:cubicBezTo>
                            <a:pt x="10478" y="0"/>
                            <a:pt x="10478" y="0"/>
                            <a:pt x="10478" y="0"/>
                          </a:cubicBezTo>
                          <a:cubicBezTo>
                            <a:pt x="10478" y="0"/>
                            <a:pt x="10478" y="0"/>
                            <a:pt x="9525" y="0"/>
                          </a:cubicBezTo>
                          <a:cubicBezTo>
                            <a:pt x="4763" y="2858"/>
                            <a:pt x="4763" y="2858"/>
                            <a:pt x="3810" y="2858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03" name="图形 2"/>
                  <p:cNvGrpSpPr/>
                  <p:nvPr/>
                </p:nvGrpSpPr>
                <p:grpSpPr>
                  <a:xfrm>
                    <a:off x="3823334" y="3385184"/>
                    <a:ext cx="45720" cy="44767"/>
                    <a:chOff x="3823334" y="3385184"/>
                    <a:chExt cx="45720" cy="44767"/>
                  </a:xfrm>
                </p:grpSpPr>
                <p:grpSp>
                  <p:nvGrpSpPr>
                    <p:cNvPr id="2304" name="图形 2"/>
                    <p:cNvGrpSpPr/>
                    <p:nvPr/>
                  </p:nvGrpSpPr>
                  <p:grpSpPr>
                    <a:xfrm>
                      <a:off x="3823334" y="3385184"/>
                      <a:ext cx="45720" cy="44767"/>
                      <a:chOff x="3823334" y="3385184"/>
                      <a:chExt cx="45720" cy="44767"/>
                    </a:xfrm>
                  </p:grpSpPr>
                  <p:sp>
                    <p:nvSpPr>
                      <p:cNvPr id="2305" name="任意多边形: 形状 2188"/>
                      <p:cNvSpPr/>
                      <p:nvPr/>
                    </p:nvSpPr>
                    <p:spPr>
                      <a:xfrm>
                        <a:off x="3823334" y="3385184"/>
                        <a:ext cx="45720" cy="44767"/>
                      </a:xfrm>
                      <a:custGeom>
                        <a:avLst/>
                        <a:gdLst>
                          <a:gd name="connsiteX0" fmla="*/ 37148 w 45720"/>
                          <a:gd name="connsiteY0" fmla="*/ 0 h 44767"/>
                          <a:gd name="connsiteX1" fmla="*/ 38100 w 45720"/>
                          <a:gd name="connsiteY1" fmla="*/ 1905 h 44767"/>
                          <a:gd name="connsiteX2" fmla="*/ 38100 w 45720"/>
                          <a:gd name="connsiteY2" fmla="*/ 4763 h 44767"/>
                          <a:gd name="connsiteX3" fmla="*/ 39053 w 45720"/>
                          <a:gd name="connsiteY3" fmla="*/ 9525 h 44767"/>
                          <a:gd name="connsiteX4" fmla="*/ 40005 w 45720"/>
                          <a:gd name="connsiteY4" fmla="*/ 14288 h 44767"/>
                          <a:gd name="connsiteX5" fmla="*/ 40958 w 45720"/>
                          <a:gd name="connsiteY5" fmla="*/ 18098 h 44767"/>
                          <a:gd name="connsiteX6" fmla="*/ 45720 w 45720"/>
                          <a:gd name="connsiteY6" fmla="*/ 38100 h 44767"/>
                          <a:gd name="connsiteX7" fmla="*/ 25718 w 45720"/>
                          <a:gd name="connsiteY7" fmla="*/ 40958 h 44767"/>
                          <a:gd name="connsiteX8" fmla="*/ 20955 w 45720"/>
                          <a:gd name="connsiteY8" fmla="*/ 41910 h 44767"/>
                          <a:gd name="connsiteX9" fmla="*/ 15240 w 45720"/>
                          <a:gd name="connsiteY9" fmla="*/ 42863 h 44767"/>
                          <a:gd name="connsiteX10" fmla="*/ 5715 w 45720"/>
                          <a:gd name="connsiteY10" fmla="*/ 44768 h 44767"/>
                          <a:gd name="connsiteX11" fmla="*/ 2858 w 45720"/>
                          <a:gd name="connsiteY11" fmla="*/ 25718 h 44767"/>
                          <a:gd name="connsiteX12" fmla="*/ 1905 w 45720"/>
                          <a:gd name="connsiteY12" fmla="*/ 16193 h 44767"/>
                          <a:gd name="connsiteX13" fmla="*/ 953 w 45720"/>
                          <a:gd name="connsiteY13" fmla="*/ 11430 h 44767"/>
                          <a:gd name="connsiteX14" fmla="*/ 953 w 45720"/>
                          <a:gd name="connsiteY14" fmla="*/ 9525 h 44767"/>
                          <a:gd name="connsiteX15" fmla="*/ 0 w 45720"/>
                          <a:gd name="connsiteY15" fmla="*/ 8573 h 44767"/>
                          <a:gd name="connsiteX16" fmla="*/ 0 w 45720"/>
                          <a:gd name="connsiteY16" fmla="*/ 7620 h 44767"/>
                          <a:gd name="connsiteX17" fmla="*/ 0 w 45720"/>
                          <a:gd name="connsiteY17" fmla="*/ 7620 h 44767"/>
                          <a:gd name="connsiteX18" fmla="*/ 0 w 45720"/>
                          <a:gd name="connsiteY18" fmla="*/ 6668 h 44767"/>
                          <a:gd name="connsiteX19" fmla="*/ 0 w 45720"/>
                          <a:gd name="connsiteY19" fmla="*/ 6668 h 44767"/>
                          <a:gd name="connsiteX20" fmla="*/ 0 w 45720"/>
                          <a:gd name="connsiteY20" fmla="*/ 6668 h 44767"/>
                          <a:gd name="connsiteX21" fmla="*/ 0 w 45720"/>
                          <a:gd name="connsiteY21" fmla="*/ 6668 h 44767"/>
                          <a:gd name="connsiteX22" fmla="*/ 0 w 45720"/>
                          <a:gd name="connsiteY22" fmla="*/ 5715 h 447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</a:cxnLst>
                        <a:rect l="l" t="t" r="r" b="b"/>
                        <a:pathLst>
                          <a:path w="45720" h="44767">
                            <a:moveTo>
                              <a:pt x="37148" y="0"/>
                            </a:moveTo>
                            <a:lnTo>
                              <a:pt x="38100" y="1905"/>
                            </a:lnTo>
                            <a:lnTo>
                              <a:pt x="38100" y="4763"/>
                            </a:lnTo>
                            <a:lnTo>
                              <a:pt x="39053" y="9525"/>
                            </a:lnTo>
                            <a:lnTo>
                              <a:pt x="40005" y="14288"/>
                            </a:lnTo>
                            <a:lnTo>
                              <a:pt x="40958" y="18098"/>
                            </a:lnTo>
                            <a:lnTo>
                              <a:pt x="45720" y="38100"/>
                            </a:lnTo>
                            <a:lnTo>
                              <a:pt x="25718" y="40958"/>
                            </a:lnTo>
                            <a:lnTo>
                              <a:pt x="20955" y="41910"/>
                            </a:lnTo>
                            <a:lnTo>
                              <a:pt x="15240" y="42863"/>
                            </a:lnTo>
                            <a:lnTo>
                              <a:pt x="5715" y="44768"/>
                            </a:lnTo>
                            <a:lnTo>
                              <a:pt x="2858" y="25718"/>
                            </a:lnTo>
                            <a:lnTo>
                              <a:pt x="1905" y="16193"/>
                            </a:lnTo>
                            <a:lnTo>
                              <a:pt x="953" y="11430"/>
                            </a:lnTo>
                            <a:lnTo>
                              <a:pt x="953" y="9525"/>
                            </a:lnTo>
                            <a:lnTo>
                              <a:pt x="0" y="8573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571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6" name="任意多边形: 形状 2189"/>
                      <p:cNvSpPr/>
                      <p:nvPr/>
                    </p:nvSpPr>
                    <p:spPr>
                      <a:xfrm>
                        <a:off x="3832859" y="3392804"/>
                        <a:ext cx="13335" cy="16192"/>
                      </a:xfrm>
                      <a:custGeom>
                        <a:avLst/>
                        <a:gdLst>
                          <a:gd name="connsiteX0" fmla="*/ 4763 w 13335"/>
                          <a:gd name="connsiteY0" fmla="*/ 0 h 16192"/>
                          <a:gd name="connsiteX1" fmla="*/ 4763 w 13335"/>
                          <a:gd name="connsiteY1" fmla="*/ 0 h 16192"/>
                          <a:gd name="connsiteX2" fmla="*/ 4763 w 13335"/>
                          <a:gd name="connsiteY2" fmla="*/ 0 h 16192"/>
                          <a:gd name="connsiteX3" fmla="*/ 4763 w 13335"/>
                          <a:gd name="connsiteY3" fmla="*/ 953 h 16192"/>
                          <a:gd name="connsiteX4" fmla="*/ 4763 w 13335"/>
                          <a:gd name="connsiteY4" fmla="*/ 953 h 16192"/>
                          <a:gd name="connsiteX5" fmla="*/ 4763 w 13335"/>
                          <a:gd name="connsiteY5" fmla="*/ 2858 h 16192"/>
                          <a:gd name="connsiteX6" fmla="*/ 4763 w 13335"/>
                          <a:gd name="connsiteY6" fmla="*/ 3810 h 16192"/>
                          <a:gd name="connsiteX7" fmla="*/ 4763 w 13335"/>
                          <a:gd name="connsiteY7" fmla="*/ 5715 h 16192"/>
                          <a:gd name="connsiteX8" fmla="*/ 4763 w 13335"/>
                          <a:gd name="connsiteY8" fmla="*/ 7620 h 16192"/>
                          <a:gd name="connsiteX9" fmla="*/ 4763 w 13335"/>
                          <a:gd name="connsiteY9" fmla="*/ 9525 h 16192"/>
                          <a:gd name="connsiteX10" fmla="*/ 4763 w 13335"/>
                          <a:gd name="connsiteY10" fmla="*/ 10478 h 16192"/>
                          <a:gd name="connsiteX11" fmla="*/ 4763 w 13335"/>
                          <a:gd name="connsiteY11" fmla="*/ 10478 h 16192"/>
                          <a:gd name="connsiteX12" fmla="*/ 4763 w 13335"/>
                          <a:gd name="connsiteY12" fmla="*/ 10478 h 16192"/>
                          <a:gd name="connsiteX13" fmla="*/ 4763 w 13335"/>
                          <a:gd name="connsiteY13" fmla="*/ 10478 h 16192"/>
                          <a:gd name="connsiteX14" fmla="*/ 4763 w 13335"/>
                          <a:gd name="connsiteY14" fmla="*/ 10478 h 16192"/>
                          <a:gd name="connsiteX15" fmla="*/ 4763 w 13335"/>
                          <a:gd name="connsiteY15" fmla="*/ 10478 h 16192"/>
                          <a:gd name="connsiteX16" fmla="*/ 4763 w 13335"/>
                          <a:gd name="connsiteY16" fmla="*/ 10478 h 16192"/>
                          <a:gd name="connsiteX17" fmla="*/ 4763 w 13335"/>
                          <a:gd name="connsiteY17" fmla="*/ 10478 h 16192"/>
                          <a:gd name="connsiteX18" fmla="*/ 4763 w 13335"/>
                          <a:gd name="connsiteY18" fmla="*/ 10478 h 16192"/>
                          <a:gd name="connsiteX19" fmla="*/ 4763 w 13335"/>
                          <a:gd name="connsiteY19" fmla="*/ 10478 h 16192"/>
                          <a:gd name="connsiteX20" fmla="*/ 4763 w 13335"/>
                          <a:gd name="connsiteY20" fmla="*/ 10478 h 16192"/>
                          <a:gd name="connsiteX21" fmla="*/ 4763 w 13335"/>
                          <a:gd name="connsiteY21" fmla="*/ 10478 h 16192"/>
                          <a:gd name="connsiteX22" fmla="*/ 4763 w 13335"/>
                          <a:gd name="connsiteY22" fmla="*/ 10478 h 16192"/>
                          <a:gd name="connsiteX23" fmla="*/ 4763 w 13335"/>
                          <a:gd name="connsiteY23" fmla="*/ 10478 h 16192"/>
                          <a:gd name="connsiteX24" fmla="*/ 4763 w 13335"/>
                          <a:gd name="connsiteY24" fmla="*/ 10478 h 16192"/>
                          <a:gd name="connsiteX25" fmla="*/ 4763 w 13335"/>
                          <a:gd name="connsiteY25" fmla="*/ 10478 h 16192"/>
                          <a:gd name="connsiteX26" fmla="*/ 4763 w 13335"/>
                          <a:gd name="connsiteY26" fmla="*/ 10478 h 16192"/>
                          <a:gd name="connsiteX27" fmla="*/ 4763 w 13335"/>
                          <a:gd name="connsiteY27" fmla="*/ 10478 h 16192"/>
                          <a:gd name="connsiteX28" fmla="*/ 4763 w 13335"/>
                          <a:gd name="connsiteY28" fmla="*/ 10478 h 16192"/>
                          <a:gd name="connsiteX29" fmla="*/ 4763 w 13335"/>
                          <a:gd name="connsiteY29" fmla="*/ 10478 h 16192"/>
                          <a:gd name="connsiteX30" fmla="*/ 4763 w 13335"/>
                          <a:gd name="connsiteY30" fmla="*/ 10478 h 16192"/>
                          <a:gd name="connsiteX31" fmla="*/ 4763 w 13335"/>
                          <a:gd name="connsiteY31" fmla="*/ 10478 h 16192"/>
                          <a:gd name="connsiteX32" fmla="*/ 4763 w 13335"/>
                          <a:gd name="connsiteY32" fmla="*/ 10478 h 16192"/>
                          <a:gd name="connsiteX33" fmla="*/ 4763 w 13335"/>
                          <a:gd name="connsiteY33" fmla="*/ 10478 h 16192"/>
                          <a:gd name="connsiteX34" fmla="*/ 4763 w 13335"/>
                          <a:gd name="connsiteY34" fmla="*/ 10478 h 16192"/>
                          <a:gd name="connsiteX35" fmla="*/ 4763 w 13335"/>
                          <a:gd name="connsiteY35" fmla="*/ 10478 h 16192"/>
                          <a:gd name="connsiteX36" fmla="*/ 4763 w 13335"/>
                          <a:gd name="connsiteY36" fmla="*/ 10478 h 16192"/>
                          <a:gd name="connsiteX37" fmla="*/ 4763 w 13335"/>
                          <a:gd name="connsiteY37" fmla="*/ 10478 h 16192"/>
                          <a:gd name="connsiteX38" fmla="*/ 4763 w 13335"/>
                          <a:gd name="connsiteY38" fmla="*/ 10478 h 16192"/>
                          <a:gd name="connsiteX39" fmla="*/ 4763 w 13335"/>
                          <a:gd name="connsiteY39" fmla="*/ 10478 h 16192"/>
                          <a:gd name="connsiteX40" fmla="*/ 4763 w 13335"/>
                          <a:gd name="connsiteY40" fmla="*/ 10478 h 16192"/>
                          <a:gd name="connsiteX41" fmla="*/ 4763 w 13335"/>
                          <a:gd name="connsiteY41" fmla="*/ 10478 h 16192"/>
                          <a:gd name="connsiteX42" fmla="*/ 4763 w 13335"/>
                          <a:gd name="connsiteY42" fmla="*/ 10478 h 16192"/>
                          <a:gd name="connsiteX43" fmla="*/ 4763 w 13335"/>
                          <a:gd name="connsiteY43" fmla="*/ 10478 h 16192"/>
                          <a:gd name="connsiteX44" fmla="*/ 4763 w 13335"/>
                          <a:gd name="connsiteY44" fmla="*/ 10478 h 16192"/>
                          <a:gd name="connsiteX45" fmla="*/ 4763 w 13335"/>
                          <a:gd name="connsiteY45" fmla="*/ 10478 h 16192"/>
                          <a:gd name="connsiteX46" fmla="*/ 4763 w 13335"/>
                          <a:gd name="connsiteY46" fmla="*/ 11430 h 16192"/>
                          <a:gd name="connsiteX47" fmla="*/ 4763 w 13335"/>
                          <a:gd name="connsiteY47" fmla="*/ 12383 h 16192"/>
                          <a:gd name="connsiteX48" fmla="*/ 4763 w 13335"/>
                          <a:gd name="connsiteY48" fmla="*/ 13335 h 16192"/>
                          <a:gd name="connsiteX49" fmla="*/ 4763 w 13335"/>
                          <a:gd name="connsiteY49" fmla="*/ 14288 h 16192"/>
                          <a:gd name="connsiteX50" fmla="*/ 4763 w 13335"/>
                          <a:gd name="connsiteY50" fmla="*/ 15240 h 16192"/>
                          <a:gd name="connsiteX51" fmla="*/ 4763 w 13335"/>
                          <a:gd name="connsiteY51" fmla="*/ 16192 h 16192"/>
                          <a:gd name="connsiteX52" fmla="*/ 4763 w 13335"/>
                          <a:gd name="connsiteY52" fmla="*/ 16192 h 16192"/>
                          <a:gd name="connsiteX53" fmla="*/ 4763 w 13335"/>
                          <a:gd name="connsiteY53" fmla="*/ 16192 h 16192"/>
                          <a:gd name="connsiteX54" fmla="*/ 4763 w 13335"/>
                          <a:gd name="connsiteY54" fmla="*/ 16192 h 16192"/>
                          <a:gd name="connsiteX55" fmla="*/ 4763 w 13335"/>
                          <a:gd name="connsiteY55" fmla="*/ 16192 h 16192"/>
                          <a:gd name="connsiteX56" fmla="*/ 4763 w 13335"/>
                          <a:gd name="connsiteY56" fmla="*/ 16192 h 16192"/>
                          <a:gd name="connsiteX57" fmla="*/ 4763 w 13335"/>
                          <a:gd name="connsiteY57" fmla="*/ 16192 h 16192"/>
                          <a:gd name="connsiteX58" fmla="*/ 4763 w 13335"/>
                          <a:gd name="connsiteY58" fmla="*/ 16192 h 16192"/>
                          <a:gd name="connsiteX59" fmla="*/ 4763 w 13335"/>
                          <a:gd name="connsiteY59" fmla="*/ 16192 h 16192"/>
                          <a:gd name="connsiteX60" fmla="*/ 4763 w 13335"/>
                          <a:gd name="connsiteY60" fmla="*/ 16192 h 16192"/>
                          <a:gd name="connsiteX61" fmla="*/ 4763 w 13335"/>
                          <a:gd name="connsiteY61" fmla="*/ 16192 h 16192"/>
                          <a:gd name="connsiteX62" fmla="*/ 4763 w 13335"/>
                          <a:gd name="connsiteY62" fmla="*/ 16192 h 16192"/>
                          <a:gd name="connsiteX63" fmla="*/ 4763 w 13335"/>
                          <a:gd name="connsiteY63" fmla="*/ 16192 h 16192"/>
                          <a:gd name="connsiteX64" fmla="*/ 4763 w 13335"/>
                          <a:gd name="connsiteY64" fmla="*/ 16192 h 16192"/>
                          <a:gd name="connsiteX65" fmla="*/ 5715 w 13335"/>
                          <a:gd name="connsiteY65" fmla="*/ 16192 h 16192"/>
                          <a:gd name="connsiteX66" fmla="*/ 6668 w 13335"/>
                          <a:gd name="connsiteY66" fmla="*/ 16192 h 16192"/>
                          <a:gd name="connsiteX67" fmla="*/ 6668 w 13335"/>
                          <a:gd name="connsiteY67" fmla="*/ 16192 h 16192"/>
                          <a:gd name="connsiteX68" fmla="*/ 6668 w 13335"/>
                          <a:gd name="connsiteY68" fmla="*/ 16192 h 16192"/>
                          <a:gd name="connsiteX69" fmla="*/ 6668 w 13335"/>
                          <a:gd name="connsiteY69" fmla="*/ 16192 h 16192"/>
                          <a:gd name="connsiteX70" fmla="*/ 7620 w 13335"/>
                          <a:gd name="connsiteY70" fmla="*/ 16192 h 16192"/>
                          <a:gd name="connsiteX71" fmla="*/ 9525 w 13335"/>
                          <a:gd name="connsiteY71" fmla="*/ 15240 h 16192"/>
                          <a:gd name="connsiteX72" fmla="*/ 9525 w 13335"/>
                          <a:gd name="connsiteY72" fmla="*/ 15240 h 16192"/>
                          <a:gd name="connsiteX73" fmla="*/ 9525 w 13335"/>
                          <a:gd name="connsiteY73" fmla="*/ 15240 h 16192"/>
                          <a:gd name="connsiteX74" fmla="*/ 9525 w 13335"/>
                          <a:gd name="connsiteY74" fmla="*/ 15240 h 16192"/>
                          <a:gd name="connsiteX75" fmla="*/ 10478 w 13335"/>
                          <a:gd name="connsiteY75" fmla="*/ 15240 h 16192"/>
                          <a:gd name="connsiteX76" fmla="*/ 10478 w 13335"/>
                          <a:gd name="connsiteY76" fmla="*/ 15240 h 16192"/>
                          <a:gd name="connsiteX77" fmla="*/ 10478 w 13335"/>
                          <a:gd name="connsiteY77" fmla="*/ 15240 h 16192"/>
                          <a:gd name="connsiteX78" fmla="*/ 10478 w 13335"/>
                          <a:gd name="connsiteY78" fmla="*/ 15240 h 16192"/>
                          <a:gd name="connsiteX79" fmla="*/ 10478 w 13335"/>
                          <a:gd name="connsiteY79" fmla="*/ 15240 h 16192"/>
                          <a:gd name="connsiteX80" fmla="*/ 10478 w 13335"/>
                          <a:gd name="connsiteY80" fmla="*/ 15240 h 16192"/>
                          <a:gd name="connsiteX81" fmla="*/ 10478 w 13335"/>
                          <a:gd name="connsiteY81" fmla="*/ 15240 h 16192"/>
                          <a:gd name="connsiteX82" fmla="*/ 10478 w 13335"/>
                          <a:gd name="connsiteY82" fmla="*/ 15240 h 16192"/>
                          <a:gd name="connsiteX83" fmla="*/ 10478 w 13335"/>
                          <a:gd name="connsiteY83" fmla="*/ 15240 h 16192"/>
                          <a:gd name="connsiteX84" fmla="*/ 10478 w 13335"/>
                          <a:gd name="connsiteY84" fmla="*/ 15240 h 16192"/>
                          <a:gd name="connsiteX85" fmla="*/ 10478 w 13335"/>
                          <a:gd name="connsiteY85" fmla="*/ 15240 h 16192"/>
                          <a:gd name="connsiteX86" fmla="*/ 10478 w 13335"/>
                          <a:gd name="connsiteY86" fmla="*/ 15240 h 16192"/>
                          <a:gd name="connsiteX87" fmla="*/ 10478 w 13335"/>
                          <a:gd name="connsiteY87" fmla="*/ 15240 h 16192"/>
                          <a:gd name="connsiteX88" fmla="*/ 10478 w 13335"/>
                          <a:gd name="connsiteY88" fmla="*/ 15240 h 16192"/>
                          <a:gd name="connsiteX89" fmla="*/ 10478 w 13335"/>
                          <a:gd name="connsiteY89" fmla="*/ 14288 h 16192"/>
                          <a:gd name="connsiteX90" fmla="*/ 10478 w 13335"/>
                          <a:gd name="connsiteY90" fmla="*/ 14288 h 16192"/>
                          <a:gd name="connsiteX91" fmla="*/ 10478 w 13335"/>
                          <a:gd name="connsiteY91" fmla="*/ 14288 h 16192"/>
                          <a:gd name="connsiteX92" fmla="*/ 10478 w 13335"/>
                          <a:gd name="connsiteY92" fmla="*/ 14288 h 16192"/>
                          <a:gd name="connsiteX93" fmla="*/ 10478 w 13335"/>
                          <a:gd name="connsiteY93" fmla="*/ 14288 h 16192"/>
                          <a:gd name="connsiteX94" fmla="*/ 10478 w 13335"/>
                          <a:gd name="connsiteY94" fmla="*/ 14288 h 16192"/>
                          <a:gd name="connsiteX95" fmla="*/ 10478 w 13335"/>
                          <a:gd name="connsiteY95" fmla="*/ 14288 h 16192"/>
                          <a:gd name="connsiteX96" fmla="*/ 10478 w 13335"/>
                          <a:gd name="connsiteY96" fmla="*/ 14288 h 16192"/>
                          <a:gd name="connsiteX97" fmla="*/ 10478 w 13335"/>
                          <a:gd name="connsiteY97" fmla="*/ 14288 h 16192"/>
                          <a:gd name="connsiteX98" fmla="*/ 10478 w 13335"/>
                          <a:gd name="connsiteY98" fmla="*/ 14288 h 16192"/>
                          <a:gd name="connsiteX99" fmla="*/ 9525 w 13335"/>
                          <a:gd name="connsiteY99" fmla="*/ 13335 h 16192"/>
                          <a:gd name="connsiteX100" fmla="*/ 9525 w 13335"/>
                          <a:gd name="connsiteY100" fmla="*/ 13335 h 16192"/>
                          <a:gd name="connsiteX101" fmla="*/ 9525 w 13335"/>
                          <a:gd name="connsiteY101" fmla="*/ 13335 h 16192"/>
                          <a:gd name="connsiteX102" fmla="*/ 9525 w 13335"/>
                          <a:gd name="connsiteY102" fmla="*/ 13335 h 16192"/>
                          <a:gd name="connsiteX103" fmla="*/ 9525 w 13335"/>
                          <a:gd name="connsiteY103" fmla="*/ 12383 h 16192"/>
                          <a:gd name="connsiteX104" fmla="*/ 9525 w 13335"/>
                          <a:gd name="connsiteY104" fmla="*/ 11430 h 16192"/>
                          <a:gd name="connsiteX105" fmla="*/ 9525 w 13335"/>
                          <a:gd name="connsiteY105" fmla="*/ 10478 h 16192"/>
                          <a:gd name="connsiteX106" fmla="*/ 9525 w 13335"/>
                          <a:gd name="connsiteY106" fmla="*/ 10478 h 16192"/>
                          <a:gd name="connsiteX107" fmla="*/ 9525 w 13335"/>
                          <a:gd name="connsiteY107" fmla="*/ 10478 h 16192"/>
                          <a:gd name="connsiteX108" fmla="*/ 9525 w 13335"/>
                          <a:gd name="connsiteY108" fmla="*/ 10478 h 16192"/>
                          <a:gd name="connsiteX109" fmla="*/ 9525 w 13335"/>
                          <a:gd name="connsiteY109" fmla="*/ 10478 h 16192"/>
                          <a:gd name="connsiteX110" fmla="*/ 9525 w 13335"/>
                          <a:gd name="connsiteY110" fmla="*/ 10478 h 16192"/>
                          <a:gd name="connsiteX111" fmla="*/ 9525 w 13335"/>
                          <a:gd name="connsiteY111" fmla="*/ 10478 h 16192"/>
                          <a:gd name="connsiteX112" fmla="*/ 9525 w 13335"/>
                          <a:gd name="connsiteY112" fmla="*/ 10478 h 16192"/>
                          <a:gd name="connsiteX113" fmla="*/ 9525 w 13335"/>
                          <a:gd name="connsiteY113" fmla="*/ 10478 h 16192"/>
                          <a:gd name="connsiteX114" fmla="*/ 9525 w 13335"/>
                          <a:gd name="connsiteY114" fmla="*/ 10478 h 16192"/>
                          <a:gd name="connsiteX115" fmla="*/ 9525 w 13335"/>
                          <a:gd name="connsiteY115" fmla="*/ 10478 h 16192"/>
                          <a:gd name="connsiteX116" fmla="*/ 9525 w 13335"/>
                          <a:gd name="connsiteY116" fmla="*/ 10478 h 16192"/>
                          <a:gd name="connsiteX117" fmla="*/ 9525 w 13335"/>
                          <a:gd name="connsiteY117" fmla="*/ 10478 h 16192"/>
                          <a:gd name="connsiteX118" fmla="*/ 9525 w 13335"/>
                          <a:gd name="connsiteY118" fmla="*/ 10478 h 16192"/>
                          <a:gd name="connsiteX119" fmla="*/ 9525 w 13335"/>
                          <a:gd name="connsiteY119" fmla="*/ 10478 h 16192"/>
                          <a:gd name="connsiteX120" fmla="*/ 9525 w 13335"/>
                          <a:gd name="connsiteY120" fmla="*/ 10478 h 16192"/>
                          <a:gd name="connsiteX121" fmla="*/ 9525 w 13335"/>
                          <a:gd name="connsiteY121" fmla="*/ 10478 h 16192"/>
                          <a:gd name="connsiteX122" fmla="*/ 9525 w 13335"/>
                          <a:gd name="connsiteY122" fmla="*/ 10478 h 16192"/>
                          <a:gd name="connsiteX123" fmla="*/ 9525 w 13335"/>
                          <a:gd name="connsiteY123" fmla="*/ 10478 h 16192"/>
                          <a:gd name="connsiteX124" fmla="*/ 9525 w 13335"/>
                          <a:gd name="connsiteY124" fmla="*/ 10478 h 16192"/>
                          <a:gd name="connsiteX125" fmla="*/ 9525 w 13335"/>
                          <a:gd name="connsiteY125" fmla="*/ 10478 h 16192"/>
                          <a:gd name="connsiteX126" fmla="*/ 9525 w 13335"/>
                          <a:gd name="connsiteY126" fmla="*/ 10478 h 16192"/>
                          <a:gd name="connsiteX127" fmla="*/ 9525 w 13335"/>
                          <a:gd name="connsiteY127" fmla="*/ 10478 h 16192"/>
                          <a:gd name="connsiteX128" fmla="*/ 9525 w 13335"/>
                          <a:gd name="connsiteY128" fmla="*/ 10478 h 16192"/>
                          <a:gd name="connsiteX129" fmla="*/ 9525 w 13335"/>
                          <a:gd name="connsiteY129" fmla="*/ 10478 h 16192"/>
                          <a:gd name="connsiteX130" fmla="*/ 9525 w 13335"/>
                          <a:gd name="connsiteY130" fmla="*/ 10478 h 16192"/>
                          <a:gd name="connsiteX131" fmla="*/ 9525 w 13335"/>
                          <a:gd name="connsiteY131" fmla="*/ 10478 h 16192"/>
                          <a:gd name="connsiteX132" fmla="*/ 9525 w 13335"/>
                          <a:gd name="connsiteY132" fmla="*/ 10478 h 16192"/>
                          <a:gd name="connsiteX133" fmla="*/ 9525 w 13335"/>
                          <a:gd name="connsiteY133" fmla="*/ 10478 h 16192"/>
                          <a:gd name="connsiteX134" fmla="*/ 9525 w 13335"/>
                          <a:gd name="connsiteY134" fmla="*/ 10478 h 16192"/>
                          <a:gd name="connsiteX135" fmla="*/ 9525 w 13335"/>
                          <a:gd name="connsiteY135" fmla="*/ 10478 h 16192"/>
                          <a:gd name="connsiteX136" fmla="*/ 9525 w 13335"/>
                          <a:gd name="connsiteY136" fmla="*/ 10478 h 16192"/>
                          <a:gd name="connsiteX137" fmla="*/ 9525 w 13335"/>
                          <a:gd name="connsiteY137" fmla="*/ 10478 h 16192"/>
                          <a:gd name="connsiteX138" fmla="*/ 9525 w 13335"/>
                          <a:gd name="connsiteY138" fmla="*/ 10478 h 16192"/>
                          <a:gd name="connsiteX139" fmla="*/ 9525 w 13335"/>
                          <a:gd name="connsiteY139" fmla="*/ 10478 h 16192"/>
                          <a:gd name="connsiteX140" fmla="*/ 9525 w 13335"/>
                          <a:gd name="connsiteY140" fmla="*/ 10478 h 16192"/>
                          <a:gd name="connsiteX141" fmla="*/ 9525 w 13335"/>
                          <a:gd name="connsiteY141" fmla="*/ 10478 h 16192"/>
                          <a:gd name="connsiteX142" fmla="*/ 9525 w 13335"/>
                          <a:gd name="connsiteY142" fmla="*/ 10478 h 16192"/>
                          <a:gd name="connsiteX143" fmla="*/ 9525 w 13335"/>
                          <a:gd name="connsiteY143" fmla="*/ 10478 h 16192"/>
                          <a:gd name="connsiteX144" fmla="*/ 9525 w 13335"/>
                          <a:gd name="connsiteY144" fmla="*/ 10478 h 16192"/>
                          <a:gd name="connsiteX145" fmla="*/ 9525 w 13335"/>
                          <a:gd name="connsiteY145" fmla="*/ 10478 h 16192"/>
                          <a:gd name="connsiteX146" fmla="*/ 9525 w 13335"/>
                          <a:gd name="connsiteY146" fmla="*/ 10478 h 16192"/>
                          <a:gd name="connsiteX147" fmla="*/ 9525 w 13335"/>
                          <a:gd name="connsiteY147" fmla="*/ 10478 h 16192"/>
                          <a:gd name="connsiteX148" fmla="*/ 8573 w 13335"/>
                          <a:gd name="connsiteY148" fmla="*/ 8573 h 16192"/>
                          <a:gd name="connsiteX149" fmla="*/ 8573 w 13335"/>
                          <a:gd name="connsiteY149" fmla="*/ 7620 h 16192"/>
                          <a:gd name="connsiteX150" fmla="*/ 8573 w 13335"/>
                          <a:gd name="connsiteY150" fmla="*/ 6667 h 16192"/>
                          <a:gd name="connsiteX151" fmla="*/ 8573 w 13335"/>
                          <a:gd name="connsiteY151" fmla="*/ 5715 h 16192"/>
                          <a:gd name="connsiteX152" fmla="*/ 8573 w 13335"/>
                          <a:gd name="connsiteY152" fmla="*/ 3810 h 16192"/>
                          <a:gd name="connsiteX153" fmla="*/ 8573 w 13335"/>
                          <a:gd name="connsiteY153" fmla="*/ 1905 h 16192"/>
                          <a:gd name="connsiteX154" fmla="*/ 8573 w 13335"/>
                          <a:gd name="connsiteY154" fmla="*/ 953 h 16192"/>
                          <a:gd name="connsiteX155" fmla="*/ 8573 w 13335"/>
                          <a:gd name="connsiteY155" fmla="*/ 953 h 16192"/>
                          <a:gd name="connsiteX156" fmla="*/ 8573 w 13335"/>
                          <a:gd name="connsiteY156" fmla="*/ 953 h 16192"/>
                          <a:gd name="connsiteX157" fmla="*/ 8573 w 13335"/>
                          <a:gd name="connsiteY157" fmla="*/ 0 h 16192"/>
                          <a:gd name="connsiteX158" fmla="*/ 0 w 13335"/>
                          <a:gd name="connsiteY158" fmla="*/ 953 h 16192"/>
                          <a:gd name="connsiteX159" fmla="*/ 0 w 13335"/>
                          <a:gd name="connsiteY159" fmla="*/ 953 h 16192"/>
                          <a:gd name="connsiteX160" fmla="*/ 0 w 13335"/>
                          <a:gd name="connsiteY160" fmla="*/ 953 h 16192"/>
                          <a:gd name="connsiteX161" fmla="*/ 0 w 13335"/>
                          <a:gd name="connsiteY161" fmla="*/ 1905 h 16192"/>
                          <a:gd name="connsiteX162" fmla="*/ 0 w 13335"/>
                          <a:gd name="connsiteY162" fmla="*/ 1905 h 16192"/>
                          <a:gd name="connsiteX163" fmla="*/ 4763 w 13335"/>
                          <a:gd name="connsiteY163" fmla="*/ 0 h 16192"/>
                          <a:gd name="connsiteX164" fmla="*/ 4763 w 13335"/>
                          <a:gd name="connsiteY164" fmla="*/ 0 h 16192"/>
                          <a:gd name="connsiteX165" fmla="*/ 4763 w 13335"/>
                          <a:gd name="connsiteY165" fmla="*/ 0 h 16192"/>
                          <a:gd name="connsiteX166" fmla="*/ 4763 w 13335"/>
                          <a:gd name="connsiteY166" fmla="*/ 0 h 16192"/>
                          <a:gd name="connsiteX167" fmla="*/ 4763 w 13335"/>
                          <a:gd name="connsiteY167" fmla="*/ 0 h 16192"/>
                          <a:gd name="connsiteX168" fmla="*/ 13335 w 13335"/>
                          <a:gd name="connsiteY168" fmla="*/ 3810 h 16192"/>
                          <a:gd name="connsiteX169" fmla="*/ 13335 w 13335"/>
                          <a:gd name="connsiteY169" fmla="*/ 3810 h 16192"/>
                          <a:gd name="connsiteX170" fmla="*/ 13335 w 13335"/>
                          <a:gd name="connsiteY170" fmla="*/ 3810 h 16192"/>
                          <a:gd name="connsiteX171" fmla="*/ 13335 w 13335"/>
                          <a:gd name="connsiteY171" fmla="*/ 3810 h 16192"/>
                          <a:gd name="connsiteX172" fmla="*/ 13335 w 13335"/>
                          <a:gd name="connsiteY172" fmla="*/ 3810 h 16192"/>
                          <a:gd name="connsiteX173" fmla="*/ 13335 w 13335"/>
                          <a:gd name="connsiteY173" fmla="*/ 3810 h 16192"/>
                          <a:gd name="connsiteX174" fmla="*/ 13335 w 13335"/>
                          <a:gd name="connsiteY174" fmla="*/ 3810 h 16192"/>
                          <a:gd name="connsiteX175" fmla="*/ 13335 w 13335"/>
                          <a:gd name="connsiteY175" fmla="*/ 3810 h 16192"/>
                          <a:gd name="connsiteX176" fmla="*/ 13335 w 13335"/>
                          <a:gd name="connsiteY176" fmla="*/ 3810 h 16192"/>
                          <a:gd name="connsiteX177" fmla="*/ 13335 w 13335"/>
                          <a:gd name="connsiteY177" fmla="*/ 3810 h 16192"/>
                          <a:gd name="connsiteX178" fmla="*/ 13335 w 13335"/>
                          <a:gd name="connsiteY178" fmla="*/ 3810 h 16192"/>
                          <a:gd name="connsiteX179" fmla="*/ 13335 w 13335"/>
                          <a:gd name="connsiteY179" fmla="*/ 3810 h 16192"/>
                          <a:gd name="connsiteX180" fmla="*/ 13335 w 13335"/>
                          <a:gd name="connsiteY180" fmla="*/ 3810 h 16192"/>
                          <a:gd name="connsiteX181" fmla="*/ 13335 w 13335"/>
                          <a:gd name="connsiteY181" fmla="*/ 3810 h 16192"/>
                          <a:gd name="connsiteX182" fmla="*/ 13335 w 13335"/>
                          <a:gd name="connsiteY182" fmla="*/ 3810 h 16192"/>
                          <a:gd name="connsiteX183" fmla="*/ 13335 w 13335"/>
                          <a:gd name="connsiteY183" fmla="*/ 3810 h 16192"/>
                          <a:gd name="connsiteX184" fmla="*/ 13335 w 13335"/>
                          <a:gd name="connsiteY184" fmla="*/ 3810 h 16192"/>
                          <a:gd name="connsiteX185" fmla="*/ 13335 w 13335"/>
                          <a:gd name="connsiteY185" fmla="*/ 3810 h 16192"/>
                          <a:gd name="connsiteX186" fmla="*/ 12383 w 13335"/>
                          <a:gd name="connsiteY186" fmla="*/ 3810 h 16192"/>
                          <a:gd name="connsiteX187" fmla="*/ 12383 w 13335"/>
                          <a:gd name="connsiteY187" fmla="*/ 3810 h 16192"/>
                          <a:gd name="connsiteX188" fmla="*/ 12383 w 13335"/>
                          <a:gd name="connsiteY188" fmla="*/ 3810 h 16192"/>
                          <a:gd name="connsiteX189" fmla="*/ 12383 w 13335"/>
                          <a:gd name="connsiteY189" fmla="*/ 3810 h 16192"/>
                          <a:gd name="connsiteX190" fmla="*/ 12383 w 13335"/>
                          <a:gd name="connsiteY190" fmla="*/ 3810 h 16192"/>
                          <a:gd name="connsiteX191" fmla="*/ 12383 w 13335"/>
                          <a:gd name="connsiteY191" fmla="*/ 3810 h 16192"/>
                          <a:gd name="connsiteX192" fmla="*/ 12383 w 13335"/>
                          <a:gd name="connsiteY192" fmla="*/ 3810 h 16192"/>
                          <a:gd name="connsiteX193" fmla="*/ 12383 w 13335"/>
                          <a:gd name="connsiteY193" fmla="*/ 3810 h 16192"/>
                          <a:gd name="connsiteX194" fmla="*/ 12383 w 13335"/>
                          <a:gd name="connsiteY194" fmla="*/ 3810 h 16192"/>
                          <a:gd name="connsiteX195" fmla="*/ 12383 w 13335"/>
                          <a:gd name="connsiteY195" fmla="*/ 3810 h 16192"/>
                          <a:gd name="connsiteX196" fmla="*/ 12383 w 13335"/>
                          <a:gd name="connsiteY196" fmla="*/ 3810 h 16192"/>
                          <a:gd name="connsiteX197" fmla="*/ 12383 w 13335"/>
                          <a:gd name="connsiteY197" fmla="*/ 3810 h 16192"/>
                          <a:gd name="connsiteX198" fmla="*/ 12383 w 13335"/>
                          <a:gd name="connsiteY198" fmla="*/ 3810 h 16192"/>
                          <a:gd name="connsiteX199" fmla="*/ 12383 w 13335"/>
                          <a:gd name="connsiteY199" fmla="*/ 3810 h 16192"/>
                          <a:gd name="connsiteX200" fmla="*/ 12383 w 13335"/>
                          <a:gd name="connsiteY200" fmla="*/ 3810 h 16192"/>
                          <a:gd name="connsiteX201" fmla="*/ 12383 w 13335"/>
                          <a:gd name="connsiteY201" fmla="*/ 3810 h 16192"/>
                          <a:gd name="connsiteX202" fmla="*/ 12383 w 13335"/>
                          <a:gd name="connsiteY202" fmla="*/ 3810 h 16192"/>
                          <a:gd name="connsiteX203" fmla="*/ 12383 w 13335"/>
                          <a:gd name="connsiteY203" fmla="*/ 3810 h 16192"/>
                          <a:gd name="connsiteX204" fmla="*/ 12383 w 13335"/>
                          <a:gd name="connsiteY204" fmla="*/ 3810 h 16192"/>
                          <a:gd name="connsiteX205" fmla="*/ 12383 w 13335"/>
                          <a:gd name="connsiteY205" fmla="*/ 3810 h 16192"/>
                          <a:gd name="connsiteX206" fmla="*/ 12383 w 13335"/>
                          <a:gd name="connsiteY206" fmla="*/ 3810 h 16192"/>
                          <a:gd name="connsiteX207" fmla="*/ 13335 w 13335"/>
                          <a:gd name="connsiteY207" fmla="*/ 3810 h 16192"/>
                          <a:gd name="connsiteX208" fmla="*/ 13335 w 13335"/>
                          <a:gd name="connsiteY208" fmla="*/ 3810 h 16192"/>
                          <a:gd name="connsiteX209" fmla="*/ 13335 w 13335"/>
                          <a:gd name="connsiteY209" fmla="*/ 3810 h 16192"/>
                          <a:gd name="connsiteX210" fmla="*/ 13335 w 13335"/>
                          <a:gd name="connsiteY210" fmla="*/ 3810 h 1619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</a:cxnLst>
                        <a:rect l="l" t="t" r="r" b="b"/>
                        <a:pathLst>
                          <a:path w="13335" h="16192">
                            <a:moveTo>
                              <a:pt x="4763" y="0"/>
                            </a:move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1905"/>
                              <a:pt x="4763" y="1905"/>
                              <a:pt x="4763" y="2858"/>
                            </a:cubicBezTo>
                            <a:cubicBezTo>
                              <a:pt x="4763" y="2858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4763"/>
                              <a:pt x="4763" y="5715"/>
                            </a:cubicBezTo>
                            <a:cubicBezTo>
                              <a:pt x="4763" y="6667"/>
                              <a:pt x="4763" y="6667"/>
                              <a:pt x="4763" y="7620"/>
                            </a:cubicBezTo>
                            <a:cubicBezTo>
                              <a:pt x="4763" y="8573"/>
                              <a:pt x="4763" y="8573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10478"/>
                            </a:cubicBez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cubicBezTo>
                              <a:pt x="4763" y="10478"/>
                              <a:pt x="4763" y="10478"/>
                              <a:pt x="4763" y="10478"/>
                            </a:cubicBez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lnTo>
                              <a:pt x="4763" y="10478"/>
                            </a:lnTo>
                            <a:cubicBezTo>
                              <a:pt x="4763" y="10478"/>
                              <a:pt x="4763" y="10478"/>
                              <a:pt x="4763" y="11430"/>
                            </a:cubicBezTo>
                            <a:cubicBezTo>
                              <a:pt x="4763" y="11430"/>
                              <a:pt x="4763" y="11430"/>
                              <a:pt x="4763" y="12383"/>
                            </a:cubicBezTo>
                            <a:cubicBezTo>
                              <a:pt x="4763" y="12383"/>
                              <a:pt x="4763" y="12383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5240"/>
                            </a:cubicBezTo>
                            <a:cubicBezTo>
                              <a:pt x="4763" y="15240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lnTo>
                              <a:pt x="4763" y="16192"/>
                            </a:lnTo>
                            <a:cubicBezTo>
                              <a:pt x="4763" y="16192"/>
                              <a:pt x="5715" y="16192"/>
                              <a:pt x="5715" y="16192"/>
                            </a:cubicBezTo>
                            <a:lnTo>
                              <a:pt x="6668" y="16192"/>
                            </a:lnTo>
                            <a:lnTo>
                              <a:pt x="6668" y="16192"/>
                            </a:lnTo>
                            <a:lnTo>
                              <a:pt x="6668" y="16192"/>
                            </a:lnTo>
                            <a:lnTo>
                              <a:pt x="6668" y="16192"/>
                            </a:lnTo>
                            <a:lnTo>
                              <a:pt x="7620" y="16192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lnTo>
                              <a:pt x="10478" y="15240"/>
                            </a:lnTo>
                            <a:cubicBezTo>
                              <a:pt x="10478" y="15240"/>
                              <a:pt x="10478" y="15240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lnTo>
                              <a:pt x="10478" y="14288"/>
                            </a:ln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2383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lnTo>
                              <a:pt x="9525" y="10478"/>
                            </a:ln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9525"/>
                              <a:pt x="8573" y="9525"/>
                              <a:pt x="8573" y="8573"/>
                            </a:cubicBezTo>
                            <a:cubicBezTo>
                              <a:pt x="8573" y="8573"/>
                              <a:pt x="8573" y="7620"/>
                              <a:pt x="8573" y="7620"/>
                            </a:cubicBezTo>
                            <a:cubicBezTo>
                              <a:pt x="8573" y="7620"/>
                              <a:pt x="8573" y="6667"/>
                              <a:pt x="8573" y="6667"/>
                            </a:cubicBezTo>
                            <a:cubicBezTo>
                              <a:pt x="8573" y="6667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4763"/>
                              <a:pt x="8573" y="3810"/>
                            </a:cubicBezTo>
                            <a:cubicBezTo>
                              <a:pt x="8573" y="2858"/>
                              <a:pt x="8573" y="2858"/>
                              <a:pt x="8573" y="1905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953"/>
                            </a:cubicBezTo>
                            <a:cubicBezTo>
                              <a:pt x="8573" y="953"/>
                              <a:pt x="8573" y="953"/>
                              <a:pt x="8573" y="0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lose/>
                            <a:moveTo>
                              <a:pt x="13335" y="3810"/>
                            </a:moveTo>
                            <a:lnTo>
                              <a:pt x="13335" y="3810"/>
                            </a:ln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lnTo>
                              <a:pt x="13335" y="3810"/>
                            </a:lnTo>
                            <a:cubicBezTo>
                              <a:pt x="13335" y="4763"/>
                              <a:pt x="13335" y="4763"/>
                              <a:pt x="13335" y="3810"/>
                            </a:cubicBezTo>
                            <a:lnTo>
                              <a:pt x="13335" y="3810"/>
                            </a:lnTo>
                            <a:cubicBezTo>
                              <a:pt x="13335" y="4763"/>
                              <a:pt x="13335" y="4763"/>
                              <a:pt x="13335" y="3810"/>
                            </a:cubicBezTo>
                            <a:cubicBezTo>
                              <a:pt x="13335" y="4763"/>
                              <a:pt x="13335" y="4763"/>
                              <a:pt x="13335" y="3810"/>
                            </a:cubicBezTo>
                            <a:cubicBezTo>
                              <a:pt x="13335" y="4763"/>
                              <a:pt x="13335" y="3810"/>
                              <a:pt x="13335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cubicBezTo>
                              <a:pt x="12383" y="3810"/>
                              <a:pt x="12383" y="3810"/>
                              <a:pt x="12383" y="3810"/>
                            </a:cubicBez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lnTo>
                              <a:pt x="12383" y="3810"/>
                            </a:lnTo>
                            <a:cubicBezTo>
                              <a:pt x="12383" y="3810"/>
                              <a:pt x="12383" y="3810"/>
                              <a:pt x="13335" y="3810"/>
                            </a:cubicBezTo>
                            <a:cubicBezTo>
                              <a:pt x="12383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07" name="图形 2"/>
                    <p:cNvGrpSpPr/>
                    <p:nvPr/>
                  </p:nvGrpSpPr>
                  <p:grpSpPr>
                    <a:xfrm>
                      <a:off x="3828097" y="3400424"/>
                      <a:ext cx="18097" cy="20002"/>
                      <a:chOff x="3828097" y="3400424"/>
                      <a:chExt cx="18097" cy="20002"/>
                    </a:xfrm>
                  </p:grpSpPr>
                  <p:sp>
                    <p:nvSpPr>
                      <p:cNvPr id="2308" name="任意多边形: 形状 2191"/>
                      <p:cNvSpPr/>
                      <p:nvPr/>
                    </p:nvSpPr>
                    <p:spPr>
                      <a:xfrm>
                        <a:off x="3839527" y="3409235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0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0 w 952"/>
                          <a:gd name="connsiteY5" fmla="*/ 714 h 714"/>
                          <a:gd name="connsiteX6" fmla="*/ 0 w 952"/>
                          <a:gd name="connsiteY6" fmla="*/ 714 h 714"/>
                          <a:gd name="connsiteX7" fmla="*/ 0 w 952"/>
                          <a:gd name="connsiteY7" fmla="*/ 714 h 714"/>
                          <a:gd name="connsiteX8" fmla="*/ 952 w 952"/>
                          <a:gd name="connsiteY8" fmla="*/ 714 h 714"/>
                          <a:gd name="connsiteX9" fmla="*/ 952 w 952"/>
                          <a:gd name="connsiteY9" fmla="*/ 714 h 714"/>
                          <a:gd name="connsiteX10" fmla="*/ 952 w 952"/>
                          <a:gd name="connsiteY10" fmla="*/ 714 h 714"/>
                          <a:gd name="connsiteX11" fmla="*/ 952 w 952"/>
                          <a:gd name="connsiteY11" fmla="*/ 714 h 714"/>
                          <a:gd name="connsiteX12" fmla="*/ 952 w 952"/>
                          <a:gd name="connsiteY12" fmla="*/ 714 h 714"/>
                          <a:gd name="connsiteX13" fmla="*/ 952 w 952"/>
                          <a:gd name="connsiteY13" fmla="*/ 714 h 714"/>
                          <a:gd name="connsiteX14" fmla="*/ 952 w 952"/>
                          <a:gd name="connsiteY14" fmla="*/ 714 h 714"/>
                          <a:gd name="connsiteX15" fmla="*/ 952 w 952"/>
                          <a:gd name="connsiteY15" fmla="*/ 714 h 714"/>
                          <a:gd name="connsiteX16" fmla="*/ 952 w 952"/>
                          <a:gd name="connsiteY16" fmla="*/ 714 h 714"/>
                          <a:gd name="connsiteX17" fmla="*/ 952 w 952"/>
                          <a:gd name="connsiteY17" fmla="*/ 714 h 714"/>
                          <a:gd name="connsiteX18" fmla="*/ 952 w 952"/>
                          <a:gd name="connsiteY18" fmla="*/ 714 h 714"/>
                          <a:gd name="connsiteX19" fmla="*/ 952 w 952"/>
                          <a:gd name="connsiteY19" fmla="*/ 714 h 714"/>
                          <a:gd name="connsiteX20" fmla="*/ 952 w 952"/>
                          <a:gd name="connsiteY20" fmla="*/ 714 h 714"/>
                          <a:gd name="connsiteX21" fmla="*/ 952 w 952"/>
                          <a:gd name="connsiteY21" fmla="*/ 714 h 714"/>
                          <a:gd name="connsiteX22" fmla="*/ 952 w 952"/>
                          <a:gd name="connsiteY22" fmla="*/ 714 h 714"/>
                          <a:gd name="connsiteX23" fmla="*/ 952 w 952"/>
                          <a:gd name="connsiteY23" fmla="*/ 714 h 714"/>
                          <a:gd name="connsiteX24" fmla="*/ 952 w 952"/>
                          <a:gd name="connsiteY24" fmla="*/ 714 h 714"/>
                          <a:gd name="connsiteX25" fmla="*/ 952 w 952"/>
                          <a:gd name="connsiteY25" fmla="*/ 714 h 714"/>
                          <a:gd name="connsiteX26" fmla="*/ 952 w 952"/>
                          <a:gd name="connsiteY26" fmla="*/ 714 h 714"/>
                          <a:gd name="connsiteX27" fmla="*/ 952 w 952"/>
                          <a:gd name="connsiteY27" fmla="*/ 714 h 714"/>
                          <a:gd name="connsiteX28" fmla="*/ 952 w 952"/>
                          <a:gd name="connsiteY28" fmla="*/ 714 h 714"/>
                          <a:gd name="connsiteX29" fmla="*/ 952 w 952"/>
                          <a:gd name="connsiteY29" fmla="*/ 714 h 714"/>
                          <a:gd name="connsiteX30" fmla="*/ 952 w 952"/>
                          <a:gd name="connsiteY30" fmla="*/ 714 h 714"/>
                          <a:gd name="connsiteX31" fmla="*/ 0 w 952"/>
                          <a:gd name="connsiteY31" fmla="*/ 714 h 714"/>
                          <a:gd name="connsiteX32" fmla="*/ 0 w 952"/>
                          <a:gd name="connsiteY32" fmla="*/ 714 h 714"/>
                          <a:gd name="connsiteX33" fmla="*/ 0 w 952"/>
                          <a:gd name="connsiteY33" fmla="*/ 714 h 714"/>
                          <a:gd name="connsiteX34" fmla="*/ 0 w 952"/>
                          <a:gd name="connsiteY34" fmla="*/ 714 h 714"/>
                          <a:gd name="connsiteX35" fmla="*/ 0 w 952"/>
                          <a:gd name="connsiteY35" fmla="*/ 714 h 714"/>
                          <a:gd name="connsiteX36" fmla="*/ 0 w 952"/>
                          <a:gd name="connsiteY36" fmla="*/ 714 h 714"/>
                          <a:gd name="connsiteX37" fmla="*/ 0 w 952"/>
                          <a:gd name="connsiteY37" fmla="*/ 714 h 714"/>
                          <a:gd name="connsiteX38" fmla="*/ 0 w 952"/>
                          <a:gd name="connsiteY38" fmla="*/ 714 h 714"/>
                          <a:gd name="connsiteX39" fmla="*/ 0 w 952"/>
                          <a:gd name="connsiteY39" fmla="*/ 714 h 714"/>
                          <a:gd name="connsiteX40" fmla="*/ 0 w 952"/>
                          <a:gd name="connsiteY40" fmla="*/ 714 h 714"/>
                          <a:gd name="connsiteX41" fmla="*/ 0 w 952"/>
                          <a:gd name="connsiteY41" fmla="*/ 714 h 714"/>
                          <a:gd name="connsiteX42" fmla="*/ 0 w 952"/>
                          <a:gd name="connsiteY42" fmla="*/ 714 h 714"/>
                          <a:gd name="connsiteX43" fmla="*/ 0 w 952"/>
                          <a:gd name="connsiteY43" fmla="*/ 714 h 714"/>
                          <a:gd name="connsiteX44" fmla="*/ 0 w 952"/>
                          <a:gd name="connsiteY44" fmla="*/ 714 h 714"/>
                          <a:gd name="connsiteX45" fmla="*/ 0 w 952"/>
                          <a:gd name="connsiteY45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cubicBezTo>
                              <a:pt x="952" y="-238"/>
                              <a:pt x="952" y="-238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09" name="任意多边形: 形状 2192"/>
                      <p:cNvSpPr/>
                      <p:nvPr/>
                    </p:nvSpPr>
                    <p:spPr>
                      <a:xfrm>
                        <a:off x="3828097" y="34061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  <a:gd name="connsiteX5" fmla="*/ 0 w 9525"/>
                          <a:gd name="connsiteY5" fmla="*/ 0 h 9525"/>
                          <a:gd name="connsiteX6" fmla="*/ 0 w 9525"/>
                          <a:gd name="connsiteY6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0" name="任意多边形: 形状 2193"/>
                      <p:cNvSpPr/>
                      <p:nvPr/>
                    </p:nvSpPr>
                    <p:spPr>
                      <a:xfrm>
                        <a:off x="3831907" y="3400424"/>
                        <a:ext cx="14287" cy="8572"/>
                      </a:xfrm>
                      <a:custGeom>
                        <a:avLst/>
                        <a:gdLst>
                          <a:gd name="connsiteX0" fmla="*/ 2858 w 14287"/>
                          <a:gd name="connsiteY0" fmla="*/ 5715 h 8572"/>
                          <a:gd name="connsiteX1" fmla="*/ 2858 w 14287"/>
                          <a:gd name="connsiteY1" fmla="*/ 5715 h 8572"/>
                          <a:gd name="connsiteX2" fmla="*/ 2858 w 14287"/>
                          <a:gd name="connsiteY2" fmla="*/ 5715 h 8572"/>
                          <a:gd name="connsiteX3" fmla="*/ 2858 w 14287"/>
                          <a:gd name="connsiteY3" fmla="*/ 5715 h 8572"/>
                          <a:gd name="connsiteX4" fmla="*/ 2858 w 14287"/>
                          <a:gd name="connsiteY4" fmla="*/ 5715 h 8572"/>
                          <a:gd name="connsiteX5" fmla="*/ 2858 w 14287"/>
                          <a:gd name="connsiteY5" fmla="*/ 5715 h 8572"/>
                          <a:gd name="connsiteX6" fmla="*/ 2858 w 14287"/>
                          <a:gd name="connsiteY6" fmla="*/ 5715 h 8572"/>
                          <a:gd name="connsiteX7" fmla="*/ 2858 w 14287"/>
                          <a:gd name="connsiteY7" fmla="*/ 5715 h 8572"/>
                          <a:gd name="connsiteX8" fmla="*/ 2858 w 14287"/>
                          <a:gd name="connsiteY8" fmla="*/ 5715 h 8572"/>
                          <a:gd name="connsiteX9" fmla="*/ 2858 w 14287"/>
                          <a:gd name="connsiteY9" fmla="*/ 5715 h 8572"/>
                          <a:gd name="connsiteX10" fmla="*/ 2858 w 14287"/>
                          <a:gd name="connsiteY10" fmla="*/ 5715 h 8572"/>
                          <a:gd name="connsiteX11" fmla="*/ 2858 w 14287"/>
                          <a:gd name="connsiteY11" fmla="*/ 5715 h 8572"/>
                          <a:gd name="connsiteX12" fmla="*/ 2858 w 14287"/>
                          <a:gd name="connsiteY12" fmla="*/ 5715 h 8572"/>
                          <a:gd name="connsiteX13" fmla="*/ 2858 w 14287"/>
                          <a:gd name="connsiteY13" fmla="*/ 5715 h 8572"/>
                          <a:gd name="connsiteX14" fmla="*/ 3810 w 14287"/>
                          <a:gd name="connsiteY14" fmla="*/ 6667 h 8572"/>
                          <a:gd name="connsiteX15" fmla="*/ 3810 w 14287"/>
                          <a:gd name="connsiteY15" fmla="*/ 6667 h 8572"/>
                          <a:gd name="connsiteX16" fmla="*/ 3810 w 14287"/>
                          <a:gd name="connsiteY16" fmla="*/ 6667 h 8572"/>
                          <a:gd name="connsiteX17" fmla="*/ 3810 w 14287"/>
                          <a:gd name="connsiteY17" fmla="*/ 6667 h 8572"/>
                          <a:gd name="connsiteX18" fmla="*/ 3810 w 14287"/>
                          <a:gd name="connsiteY18" fmla="*/ 6667 h 8572"/>
                          <a:gd name="connsiteX19" fmla="*/ 3810 w 14287"/>
                          <a:gd name="connsiteY19" fmla="*/ 6667 h 8572"/>
                          <a:gd name="connsiteX20" fmla="*/ 3810 w 14287"/>
                          <a:gd name="connsiteY20" fmla="*/ 6667 h 8572"/>
                          <a:gd name="connsiteX21" fmla="*/ 4763 w 14287"/>
                          <a:gd name="connsiteY21" fmla="*/ 8572 h 8572"/>
                          <a:gd name="connsiteX22" fmla="*/ 4763 w 14287"/>
                          <a:gd name="connsiteY22" fmla="*/ 8572 h 8572"/>
                          <a:gd name="connsiteX23" fmla="*/ 4763 w 14287"/>
                          <a:gd name="connsiteY23" fmla="*/ 8572 h 8572"/>
                          <a:gd name="connsiteX24" fmla="*/ 4763 w 14287"/>
                          <a:gd name="connsiteY24" fmla="*/ 8572 h 8572"/>
                          <a:gd name="connsiteX25" fmla="*/ 4763 w 14287"/>
                          <a:gd name="connsiteY25" fmla="*/ 8572 h 8572"/>
                          <a:gd name="connsiteX26" fmla="*/ 4763 w 14287"/>
                          <a:gd name="connsiteY26" fmla="*/ 8572 h 8572"/>
                          <a:gd name="connsiteX27" fmla="*/ 4763 w 14287"/>
                          <a:gd name="connsiteY27" fmla="*/ 8572 h 8572"/>
                          <a:gd name="connsiteX28" fmla="*/ 4763 w 14287"/>
                          <a:gd name="connsiteY28" fmla="*/ 8572 h 8572"/>
                          <a:gd name="connsiteX29" fmla="*/ 4763 w 14287"/>
                          <a:gd name="connsiteY29" fmla="*/ 8572 h 8572"/>
                          <a:gd name="connsiteX30" fmla="*/ 4763 w 14287"/>
                          <a:gd name="connsiteY30" fmla="*/ 8572 h 8572"/>
                          <a:gd name="connsiteX31" fmla="*/ 4763 w 14287"/>
                          <a:gd name="connsiteY31" fmla="*/ 8572 h 8572"/>
                          <a:gd name="connsiteX32" fmla="*/ 4763 w 14287"/>
                          <a:gd name="connsiteY32" fmla="*/ 8572 h 8572"/>
                          <a:gd name="connsiteX33" fmla="*/ 4763 w 14287"/>
                          <a:gd name="connsiteY33" fmla="*/ 8572 h 8572"/>
                          <a:gd name="connsiteX34" fmla="*/ 4763 w 14287"/>
                          <a:gd name="connsiteY34" fmla="*/ 8572 h 8572"/>
                          <a:gd name="connsiteX35" fmla="*/ 4763 w 14287"/>
                          <a:gd name="connsiteY35" fmla="*/ 8572 h 8572"/>
                          <a:gd name="connsiteX36" fmla="*/ 4763 w 14287"/>
                          <a:gd name="connsiteY36" fmla="*/ 8572 h 8572"/>
                          <a:gd name="connsiteX37" fmla="*/ 4763 w 14287"/>
                          <a:gd name="connsiteY37" fmla="*/ 8572 h 8572"/>
                          <a:gd name="connsiteX38" fmla="*/ 4763 w 14287"/>
                          <a:gd name="connsiteY38" fmla="*/ 8572 h 8572"/>
                          <a:gd name="connsiteX39" fmla="*/ 4763 w 14287"/>
                          <a:gd name="connsiteY39" fmla="*/ 8572 h 8572"/>
                          <a:gd name="connsiteX40" fmla="*/ 4763 w 14287"/>
                          <a:gd name="connsiteY40" fmla="*/ 8572 h 8572"/>
                          <a:gd name="connsiteX41" fmla="*/ 4763 w 14287"/>
                          <a:gd name="connsiteY41" fmla="*/ 8572 h 8572"/>
                          <a:gd name="connsiteX42" fmla="*/ 4763 w 14287"/>
                          <a:gd name="connsiteY42" fmla="*/ 8572 h 8572"/>
                          <a:gd name="connsiteX43" fmla="*/ 4763 w 14287"/>
                          <a:gd name="connsiteY43" fmla="*/ 8572 h 8572"/>
                          <a:gd name="connsiteX44" fmla="*/ 5715 w 14287"/>
                          <a:gd name="connsiteY44" fmla="*/ 8572 h 8572"/>
                          <a:gd name="connsiteX45" fmla="*/ 5715 w 14287"/>
                          <a:gd name="connsiteY45" fmla="*/ 8572 h 8572"/>
                          <a:gd name="connsiteX46" fmla="*/ 5715 w 14287"/>
                          <a:gd name="connsiteY46" fmla="*/ 8572 h 8572"/>
                          <a:gd name="connsiteX47" fmla="*/ 5715 w 14287"/>
                          <a:gd name="connsiteY47" fmla="*/ 8572 h 8572"/>
                          <a:gd name="connsiteX48" fmla="*/ 5715 w 14287"/>
                          <a:gd name="connsiteY48" fmla="*/ 8572 h 8572"/>
                          <a:gd name="connsiteX49" fmla="*/ 5715 w 14287"/>
                          <a:gd name="connsiteY49" fmla="*/ 8572 h 8572"/>
                          <a:gd name="connsiteX50" fmla="*/ 5715 w 14287"/>
                          <a:gd name="connsiteY50" fmla="*/ 8572 h 8572"/>
                          <a:gd name="connsiteX51" fmla="*/ 5715 w 14287"/>
                          <a:gd name="connsiteY51" fmla="*/ 8572 h 8572"/>
                          <a:gd name="connsiteX52" fmla="*/ 5715 w 14287"/>
                          <a:gd name="connsiteY52" fmla="*/ 8572 h 8572"/>
                          <a:gd name="connsiteX53" fmla="*/ 5715 w 14287"/>
                          <a:gd name="connsiteY53" fmla="*/ 8572 h 8572"/>
                          <a:gd name="connsiteX54" fmla="*/ 5715 w 14287"/>
                          <a:gd name="connsiteY54" fmla="*/ 8572 h 8572"/>
                          <a:gd name="connsiteX55" fmla="*/ 5715 w 14287"/>
                          <a:gd name="connsiteY55" fmla="*/ 8572 h 8572"/>
                          <a:gd name="connsiteX56" fmla="*/ 5715 w 14287"/>
                          <a:gd name="connsiteY56" fmla="*/ 8572 h 8572"/>
                          <a:gd name="connsiteX57" fmla="*/ 5715 w 14287"/>
                          <a:gd name="connsiteY57" fmla="*/ 8572 h 8572"/>
                          <a:gd name="connsiteX58" fmla="*/ 5715 w 14287"/>
                          <a:gd name="connsiteY58" fmla="*/ 8572 h 8572"/>
                          <a:gd name="connsiteX59" fmla="*/ 5715 w 14287"/>
                          <a:gd name="connsiteY59" fmla="*/ 8572 h 8572"/>
                          <a:gd name="connsiteX60" fmla="*/ 5715 w 14287"/>
                          <a:gd name="connsiteY60" fmla="*/ 8572 h 8572"/>
                          <a:gd name="connsiteX61" fmla="*/ 5715 w 14287"/>
                          <a:gd name="connsiteY61" fmla="*/ 8572 h 8572"/>
                          <a:gd name="connsiteX62" fmla="*/ 5715 w 14287"/>
                          <a:gd name="connsiteY62" fmla="*/ 8572 h 8572"/>
                          <a:gd name="connsiteX63" fmla="*/ 5715 w 14287"/>
                          <a:gd name="connsiteY63" fmla="*/ 8572 h 8572"/>
                          <a:gd name="connsiteX64" fmla="*/ 5715 w 14287"/>
                          <a:gd name="connsiteY64" fmla="*/ 8572 h 8572"/>
                          <a:gd name="connsiteX65" fmla="*/ 6667 w 14287"/>
                          <a:gd name="connsiteY65" fmla="*/ 8572 h 8572"/>
                          <a:gd name="connsiteX66" fmla="*/ 7620 w 14287"/>
                          <a:gd name="connsiteY66" fmla="*/ 8572 h 8572"/>
                          <a:gd name="connsiteX67" fmla="*/ 8572 w 14287"/>
                          <a:gd name="connsiteY67" fmla="*/ 8572 h 8572"/>
                          <a:gd name="connsiteX68" fmla="*/ 10477 w 14287"/>
                          <a:gd name="connsiteY68" fmla="*/ 6667 h 8572"/>
                          <a:gd name="connsiteX69" fmla="*/ 11430 w 14287"/>
                          <a:gd name="connsiteY69" fmla="*/ 5715 h 8572"/>
                          <a:gd name="connsiteX70" fmla="*/ 11430 w 14287"/>
                          <a:gd name="connsiteY70" fmla="*/ 4763 h 8572"/>
                          <a:gd name="connsiteX71" fmla="*/ 11430 w 14287"/>
                          <a:gd name="connsiteY71" fmla="*/ 4763 h 8572"/>
                          <a:gd name="connsiteX72" fmla="*/ 11430 w 14287"/>
                          <a:gd name="connsiteY72" fmla="*/ 4763 h 8572"/>
                          <a:gd name="connsiteX73" fmla="*/ 11430 w 14287"/>
                          <a:gd name="connsiteY73" fmla="*/ 4763 h 8572"/>
                          <a:gd name="connsiteX74" fmla="*/ 14288 w 14287"/>
                          <a:gd name="connsiteY74" fmla="*/ 0 h 8572"/>
                          <a:gd name="connsiteX75" fmla="*/ 14288 w 14287"/>
                          <a:gd name="connsiteY75" fmla="*/ 0 h 8572"/>
                          <a:gd name="connsiteX76" fmla="*/ 14288 w 14287"/>
                          <a:gd name="connsiteY76" fmla="*/ 0 h 8572"/>
                          <a:gd name="connsiteX77" fmla="*/ 14288 w 14287"/>
                          <a:gd name="connsiteY77" fmla="*/ 0 h 8572"/>
                          <a:gd name="connsiteX78" fmla="*/ 14288 w 14287"/>
                          <a:gd name="connsiteY78" fmla="*/ 0 h 8572"/>
                          <a:gd name="connsiteX79" fmla="*/ 14288 w 14287"/>
                          <a:gd name="connsiteY79" fmla="*/ 0 h 8572"/>
                          <a:gd name="connsiteX80" fmla="*/ 14288 w 14287"/>
                          <a:gd name="connsiteY80" fmla="*/ 0 h 8572"/>
                          <a:gd name="connsiteX81" fmla="*/ 14288 w 14287"/>
                          <a:gd name="connsiteY81" fmla="*/ 0 h 8572"/>
                          <a:gd name="connsiteX82" fmla="*/ 14288 w 14287"/>
                          <a:gd name="connsiteY82" fmla="*/ 0 h 8572"/>
                          <a:gd name="connsiteX83" fmla="*/ 14288 w 14287"/>
                          <a:gd name="connsiteY83" fmla="*/ 0 h 8572"/>
                          <a:gd name="connsiteX84" fmla="*/ 13335 w 14287"/>
                          <a:gd name="connsiteY84" fmla="*/ 0 h 8572"/>
                          <a:gd name="connsiteX85" fmla="*/ 11430 w 14287"/>
                          <a:gd name="connsiteY85" fmla="*/ 0 h 8572"/>
                          <a:gd name="connsiteX86" fmla="*/ 9525 w 14287"/>
                          <a:gd name="connsiteY86" fmla="*/ 0 h 8572"/>
                          <a:gd name="connsiteX87" fmla="*/ 7620 w 14287"/>
                          <a:gd name="connsiteY87" fmla="*/ 953 h 8572"/>
                          <a:gd name="connsiteX88" fmla="*/ 6667 w 14287"/>
                          <a:gd name="connsiteY88" fmla="*/ 953 h 8572"/>
                          <a:gd name="connsiteX89" fmla="*/ 6667 w 14287"/>
                          <a:gd name="connsiteY89" fmla="*/ 953 h 8572"/>
                          <a:gd name="connsiteX90" fmla="*/ 6667 w 14287"/>
                          <a:gd name="connsiteY90" fmla="*/ 953 h 8572"/>
                          <a:gd name="connsiteX91" fmla="*/ 6667 w 14287"/>
                          <a:gd name="connsiteY91" fmla="*/ 953 h 8572"/>
                          <a:gd name="connsiteX92" fmla="*/ 6667 w 14287"/>
                          <a:gd name="connsiteY92" fmla="*/ 953 h 8572"/>
                          <a:gd name="connsiteX93" fmla="*/ 6667 w 14287"/>
                          <a:gd name="connsiteY93" fmla="*/ 953 h 8572"/>
                          <a:gd name="connsiteX94" fmla="*/ 6667 w 14287"/>
                          <a:gd name="connsiteY94" fmla="*/ 953 h 8572"/>
                          <a:gd name="connsiteX95" fmla="*/ 6667 w 14287"/>
                          <a:gd name="connsiteY95" fmla="*/ 953 h 8572"/>
                          <a:gd name="connsiteX96" fmla="*/ 6667 w 14287"/>
                          <a:gd name="connsiteY96" fmla="*/ 953 h 8572"/>
                          <a:gd name="connsiteX97" fmla="*/ 6667 w 14287"/>
                          <a:gd name="connsiteY97" fmla="*/ 953 h 8572"/>
                          <a:gd name="connsiteX98" fmla="*/ 5715 w 14287"/>
                          <a:gd name="connsiteY98" fmla="*/ 953 h 8572"/>
                          <a:gd name="connsiteX99" fmla="*/ 4763 w 14287"/>
                          <a:gd name="connsiteY99" fmla="*/ 953 h 8572"/>
                          <a:gd name="connsiteX100" fmla="*/ 4763 w 14287"/>
                          <a:gd name="connsiteY100" fmla="*/ 953 h 8572"/>
                          <a:gd name="connsiteX101" fmla="*/ 4763 w 14287"/>
                          <a:gd name="connsiteY101" fmla="*/ 953 h 8572"/>
                          <a:gd name="connsiteX102" fmla="*/ 4763 w 14287"/>
                          <a:gd name="connsiteY102" fmla="*/ 953 h 8572"/>
                          <a:gd name="connsiteX103" fmla="*/ 4763 w 14287"/>
                          <a:gd name="connsiteY103" fmla="*/ 953 h 8572"/>
                          <a:gd name="connsiteX104" fmla="*/ 4763 w 14287"/>
                          <a:gd name="connsiteY104" fmla="*/ 953 h 8572"/>
                          <a:gd name="connsiteX105" fmla="*/ 4763 w 14287"/>
                          <a:gd name="connsiteY105" fmla="*/ 953 h 8572"/>
                          <a:gd name="connsiteX106" fmla="*/ 4763 w 14287"/>
                          <a:gd name="connsiteY106" fmla="*/ 953 h 8572"/>
                          <a:gd name="connsiteX107" fmla="*/ 4763 w 14287"/>
                          <a:gd name="connsiteY107" fmla="*/ 953 h 8572"/>
                          <a:gd name="connsiteX108" fmla="*/ 4763 w 14287"/>
                          <a:gd name="connsiteY108" fmla="*/ 953 h 8572"/>
                          <a:gd name="connsiteX109" fmla="*/ 4763 w 14287"/>
                          <a:gd name="connsiteY109" fmla="*/ 953 h 8572"/>
                          <a:gd name="connsiteX110" fmla="*/ 4763 w 14287"/>
                          <a:gd name="connsiteY110" fmla="*/ 953 h 8572"/>
                          <a:gd name="connsiteX111" fmla="*/ 4763 w 14287"/>
                          <a:gd name="connsiteY111" fmla="*/ 953 h 8572"/>
                          <a:gd name="connsiteX112" fmla="*/ 4763 w 14287"/>
                          <a:gd name="connsiteY112" fmla="*/ 953 h 8572"/>
                          <a:gd name="connsiteX113" fmla="*/ 4763 w 14287"/>
                          <a:gd name="connsiteY113" fmla="*/ 953 h 8572"/>
                          <a:gd name="connsiteX114" fmla="*/ 4763 w 14287"/>
                          <a:gd name="connsiteY114" fmla="*/ 953 h 8572"/>
                          <a:gd name="connsiteX115" fmla="*/ 4763 w 14287"/>
                          <a:gd name="connsiteY115" fmla="*/ 953 h 8572"/>
                          <a:gd name="connsiteX116" fmla="*/ 4763 w 14287"/>
                          <a:gd name="connsiteY116" fmla="*/ 953 h 8572"/>
                          <a:gd name="connsiteX117" fmla="*/ 4763 w 14287"/>
                          <a:gd name="connsiteY117" fmla="*/ 953 h 8572"/>
                          <a:gd name="connsiteX118" fmla="*/ 4763 w 14287"/>
                          <a:gd name="connsiteY118" fmla="*/ 953 h 8572"/>
                          <a:gd name="connsiteX119" fmla="*/ 4763 w 14287"/>
                          <a:gd name="connsiteY119" fmla="*/ 953 h 8572"/>
                          <a:gd name="connsiteX120" fmla="*/ 4763 w 14287"/>
                          <a:gd name="connsiteY120" fmla="*/ 953 h 8572"/>
                          <a:gd name="connsiteX121" fmla="*/ 4763 w 14287"/>
                          <a:gd name="connsiteY121" fmla="*/ 953 h 8572"/>
                          <a:gd name="connsiteX122" fmla="*/ 4763 w 14287"/>
                          <a:gd name="connsiteY122" fmla="*/ 953 h 8572"/>
                          <a:gd name="connsiteX123" fmla="*/ 4763 w 14287"/>
                          <a:gd name="connsiteY123" fmla="*/ 953 h 8572"/>
                          <a:gd name="connsiteX124" fmla="*/ 4763 w 14287"/>
                          <a:gd name="connsiteY124" fmla="*/ 953 h 8572"/>
                          <a:gd name="connsiteX125" fmla="*/ 4763 w 14287"/>
                          <a:gd name="connsiteY125" fmla="*/ 953 h 8572"/>
                          <a:gd name="connsiteX126" fmla="*/ 4763 w 14287"/>
                          <a:gd name="connsiteY126" fmla="*/ 953 h 8572"/>
                          <a:gd name="connsiteX127" fmla="*/ 4763 w 14287"/>
                          <a:gd name="connsiteY127" fmla="*/ 953 h 8572"/>
                          <a:gd name="connsiteX128" fmla="*/ 4763 w 14287"/>
                          <a:gd name="connsiteY128" fmla="*/ 953 h 8572"/>
                          <a:gd name="connsiteX129" fmla="*/ 4763 w 14287"/>
                          <a:gd name="connsiteY129" fmla="*/ 953 h 8572"/>
                          <a:gd name="connsiteX130" fmla="*/ 4763 w 14287"/>
                          <a:gd name="connsiteY130" fmla="*/ 953 h 8572"/>
                          <a:gd name="connsiteX131" fmla="*/ 4763 w 14287"/>
                          <a:gd name="connsiteY131" fmla="*/ 953 h 8572"/>
                          <a:gd name="connsiteX132" fmla="*/ 4763 w 14287"/>
                          <a:gd name="connsiteY132" fmla="*/ 953 h 8572"/>
                          <a:gd name="connsiteX133" fmla="*/ 4763 w 14287"/>
                          <a:gd name="connsiteY133" fmla="*/ 953 h 8572"/>
                          <a:gd name="connsiteX134" fmla="*/ 4763 w 14287"/>
                          <a:gd name="connsiteY134" fmla="*/ 953 h 8572"/>
                          <a:gd name="connsiteX135" fmla="*/ 4763 w 14287"/>
                          <a:gd name="connsiteY135" fmla="*/ 953 h 8572"/>
                          <a:gd name="connsiteX136" fmla="*/ 4763 w 14287"/>
                          <a:gd name="connsiteY136" fmla="*/ 953 h 8572"/>
                          <a:gd name="connsiteX137" fmla="*/ 4763 w 14287"/>
                          <a:gd name="connsiteY137" fmla="*/ 953 h 8572"/>
                          <a:gd name="connsiteX138" fmla="*/ 4763 w 14287"/>
                          <a:gd name="connsiteY138" fmla="*/ 953 h 8572"/>
                          <a:gd name="connsiteX139" fmla="*/ 4763 w 14287"/>
                          <a:gd name="connsiteY139" fmla="*/ 953 h 8572"/>
                          <a:gd name="connsiteX140" fmla="*/ 4763 w 14287"/>
                          <a:gd name="connsiteY140" fmla="*/ 953 h 8572"/>
                          <a:gd name="connsiteX141" fmla="*/ 4763 w 14287"/>
                          <a:gd name="connsiteY141" fmla="*/ 953 h 8572"/>
                          <a:gd name="connsiteX142" fmla="*/ 4763 w 14287"/>
                          <a:gd name="connsiteY142" fmla="*/ 953 h 8572"/>
                          <a:gd name="connsiteX143" fmla="*/ 4763 w 14287"/>
                          <a:gd name="connsiteY143" fmla="*/ 953 h 8572"/>
                          <a:gd name="connsiteX144" fmla="*/ 4763 w 14287"/>
                          <a:gd name="connsiteY144" fmla="*/ 953 h 8572"/>
                          <a:gd name="connsiteX145" fmla="*/ 4763 w 14287"/>
                          <a:gd name="connsiteY145" fmla="*/ 953 h 8572"/>
                          <a:gd name="connsiteX146" fmla="*/ 4763 w 14287"/>
                          <a:gd name="connsiteY146" fmla="*/ 953 h 8572"/>
                          <a:gd name="connsiteX147" fmla="*/ 4763 w 14287"/>
                          <a:gd name="connsiteY147" fmla="*/ 953 h 8572"/>
                          <a:gd name="connsiteX148" fmla="*/ 4763 w 14287"/>
                          <a:gd name="connsiteY148" fmla="*/ 953 h 8572"/>
                          <a:gd name="connsiteX149" fmla="*/ 4763 w 14287"/>
                          <a:gd name="connsiteY149" fmla="*/ 953 h 8572"/>
                          <a:gd name="connsiteX150" fmla="*/ 4763 w 14287"/>
                          <a:gd name="connsiteY150" fmla="*/ 953 h 8572"/>
                          <a:gd name="connsiteX151" fmla="*/ 4763 w 14287"/>
                          <a:gd name="connsiteY151" fmla="*/ 953 h 8572"/>
                          <a:gd name="connsiteX152" fmla="*/ 4763 w 14287"/>
                          <a:gd name="connsiteY152" fmla="*/ 953 h 8572"/>
                          <a:gd name="connsiteX153" fmla="*/ 4763 w 14287"/>
                          <a:gd name="connsiteY153" fmla="*/ 953 h 8572"/>
                          <a:gd name="connsiteX154" fmla="*/ 2858 w 14287"/>
                          <a:gd name="connsiteY154" fmla="*/ 5715 h 8572"/>
                          <a:gd name="connsiteX155" fmla="*/ 3810 w 14287"/>
                          <a:gd name="connsiteY155" fmla="*/ 4763 h 8572"/>
                          <a:gd name="connsiteX156" fmla="*/ 3810 w 14287"/>
                          <a:gd name="connsiteY156" fmla="*/ 4763 h 8572"/>
                          <a:gd name="connsiteX157" fmla="*/ 3810 w 14287"/>
                          <a:gd name="connsiteY157" fmla="*/ 4763 h 8572"/>
                          <a:gd name="connsiteX158" fmla="*/ 3810 w 14287"/>
                          <a:gd name="connsiteY158" fmla="*/ 4763 h 8572"/>
                          <a:gd name="connsiteX159" fmla="*/ 3810 w 14287"/>
                          <a:gd name="connsiteY159" fmla="*/ 4763 h 8572"/>
                          <a:gd name="connsiteX160" fmla="*/ 3810 w 14287"/>
                          <a:gd name="connsiteY160" fmla="*/ 4763 h 8572"/>
                          <a:gd name="connsiteX161" fmla="*/ 2858 w 14287"/>
                          <a:gd name="connsiteY161" fmla="*/ 5715 h 8572"/>
                          <a:gd name="connsiteX162" fmla="*/ 2858 w 14287"/>
                          <a:gd name="connsiteY162" fmla="*/ 5715 h 8572"/>
                          <a:gd name="connsiteX163" fmla="*/ 1905 w 14287"/>
                          <a:gd name="connsiteY163" fmla="*/ 4763 h 8572"/>
                          <a:gd name="connsiteX164" fmla="*/ 952 w 14287"/>
                          <a:gd name="connsiteY164" fmla="*/ 4763 h 8572"/>
                          <a:gd name="connsiteX165" fmla="*/ 0 w 14287"/>
                          <a:gd name="connsiteY165" fmla="*/ 4763 h 8572"/>
                          <a:gd name="connsiteX166" fmla="*/ 952 w 14287"/>
                          <a:gd name="connsiteY166" fmla="*/ 4763 h 8572"/>
                          <a:gd name="connsiteX167" fmla="*/ 2858 w 14287"/>
                          <a:gd name="connsiteY167" fmla="*/ 5715 h 8572"/>
                          <a:gd name="connsiteX168" fmla="*/ 2858 w 14287"/>
                          <a:gd name="connsiteY168" fmla="*/ 5715 h 8572"/>
                          <a:gd name="connsiteX169" fmla="*/ 2858 w 14287"/>
                          <a:gd name="connsiteY169" fmla="*/ 5715 h 8572"/>
                          <a:gd name="connsiteX170" fmla="*/ 2858 w 14287"/>
                          <a:gd name="connsiteY170" fmla="*/ 5715 h 8572"/>
                          <a:gd name="connsiteX171" fmla="*/ 2858 w 14287"/>
                          <a:gd name="connsiteY171" fmla="*/ 5715 h 8572"/>
                          <a:gd name="connsiteX172" fmla="*/ 2858 w 14287"/>
                          <a:gd name="connsiteY172" fmla="*/ 5715 h 8572"/>
                          <a:gd name="connsiteX173" fmla="*/ 2858 w 14287"/>
                          <a:gd name="connsiteY173" fmla="*/ 5715 h 8572"/>
                          <a:gd name="connsiteX174" fmla="*/ 2858 w 14287"/>
                          <a:gd name="connsiteY174" fmla="*/ 5715 h 8572"/>
                          <a:gd name="connsiteX175" fmla="*/ 2858 w 14287"/>
                          <a:gd name="connsiteY175" fmla="*/ 5715 h 8572"/>
                          <a:gd name="connsiteX176" fmla="*/ 2858 w 14287"/>
                          <a:gd name="connsiteY176" fmla="*/ 5715 h 8572"/>
                          <a:gd name="connsiteX177" fmla="*/ 2858 w 14287"/>
                          <a:gd name="connsiteY177" fmla="*/ 5715 h 8572"/>
                          <a:gd name="connsiteX178" fmla="*/ 9525 w 14287"/>
                          <a:gd name="connsiteY178" fmla="*/ 8572 h 8572"/>
                          <a:gd name="connsiteX179" fmla="*/ 9525 w 14287"/>
                          <a:gd name="connsiteY179" fmla="*/ 8572 h 8572"/>
                          <a:gd name="connsiteX180" fmla="*/ 9525 w 14287"/>
                          <a:gd name="connsiteY180" fmla="*/ 8572 h 8572"/>
                          <a:gd name="connsiteX181" fmla="*/ 9525 w 14287"/>
                          <a:gd name="connsiteY181" fmla="*/ 8572 h 8572"/>
                          <a:gd name="connsiteX182" fmla="*/ 9525 w 14287"/>
                          <a:gd name="connsiteY182" fmla="*/ 8572 h 8572"/>
                          <a:gd name="connsiteX183" fmla="*/ 9525 w 14287"/>
                          <a:gd name="connsiteY183" fmla="*/ 8572 h 8572"/>
                          <a:gd name="connsiteX184" fmla="*/ 9525 w 14287"/>
                          <a:gd name="connsiteY184" fmla="*/ 8572 h 8572"/>
                          <a:gd name="connsiteX185" fmla="*/ 9525 w 14287"/>
                          <a:gd name="connsiteY185" fmla="*/ 8572 h 8572"/>
                          <a:gd name="connsiteX186" fmla="*/ 9525 w 14287"/>
                          <a:gd name="connsiteY186" fmla="*/ 8572 h 8572"/>
                          <a:gd name="connsiteX187" fmla="*/ 9525 w 14287"/>
                          <a:gd name="connsiteY187" fmla="*/ 8572 h 8572"/>
                          <a:gd name="connsiteX188" fmla="*/ 9525 w 14287"/>
                          <a:gd name="connsiteY188" fmla="*/ 8572 h 8572"/>
                          <a:gd name="connsiteX189" fmla="*/ 9525 w 14287"/>
                          <a:gd name="connsiteY189" fmla="*/ 8572 h 8572"/>
                          <a:gd name="connsiteX190" fmla="*/ 9525 w 14287"/>
                          <a:gd name="connsiteY190" fmla="*/ 8572 h 8572"/>
                          <a:gd name="connsiteX191" fmla="*/ 9525 w 14287"/>
                          <a:gd name="connsiteY191" fmla="*/ 8572 h 8572"/>
                          <a:gd name="connsiteX192" fmla="*/ 9525 w 14287"/>
                          <a:gd name="connsiteY192" fmla="*/ 8572 h 8572"/>
                          <a:gd name="connsiteX193" fmla="*/ 8572 w 14287"/>
                          <a:gd name="connsiteY193" fmla="*/ 8572 h 8572"/>
                          <a:gd name="connsiteX194" fmla="*/ 8572 w 14287"/>
                          <a:gd name="connsiteY194" fmla="*/ 8572 h 8572"/>
                          <a:gd name="connsiteX195" fmla="*/ 8572 w 14287"/>
                          <a:gd name="connsiteY195" fmla="*/ 8572 h 8572"/>
                          <a:gd name="connsiteX196" fmla="*/ 8572 w 14287"/>
                          <a:gd name="connsiteY196" fmla="*/ 8572 h 8572"/>
                          <a:gd name="connsiteX197" fmla="*/ 8572 w 14287"/>
                          <a:gd name="connsiteY197" fmla="*/ 8572 h 8572"/>
                          <a:gd name="connsiteX198" fmla="*/ 8572 w 14287"/>
                          <a:gd name="connsiteY198" fmla="*/ 8572 h 8572"/>
                          <a:gd name="connsiteX199" fmla="*/ 8572 w 14287"/>
                          <a:gd name="connsiteY199" fmla="*/ 8572 h 8572"/>
                          <a:gd name="connsiteX200" fmla="*/ 8572 w 14287"/>
                          <a:gd name="connsiteY200" fmla="*/ 8572 h 8572"/>
                          <a:gd name="connsiteX201" fmla="*/ 8572 w 14287"/>
                          <a:gd name="connsiteY201" fmla="*/ 8572 h 8572"/>
                          <a:gd name="connsiteX202" fmla="*/ 8572 w 14287"/>
                          <a:gd name="connsiteY202" fmla="*/ 8572 h 8572"/>
                          <a:gd name="connsiteX203" fmla="*/ 8572 w 14287"/>
                          <a:gd name="connsiteY203" fmla="*/ 8572 h 8572"/>
                          <a:gd name="connsiteX204" fmla="*/ 8572 w 14287"/>
                          <a:gd name="connsiteY204" fmla="*/ 8572 h 8572"/>
                          <a:gd name="connsiteX205" fmla="*/ 8572 w 14287"/>
                          <a:gd name="connsiteY205" fmla="*/ 8572 h 8572"/>
                          <a:gd name="connsiteX206" fmla="*/ 8572 w 14287"/>
                          <a:gd name="connsiteY206" fmla="*/ 8572 h 8572"/>
                          <a:gd name="connsiteX207" fmla="*/ 8572 w 14287"/>
                          <a:gd name="connsiteY207" fmla="*/ 8572 h 8572"/>
                          <a:gd name="connsiteX208" fmla="*/ 8572 w 14287"/>
                          <a:gd name="connsiteY208" fmla="*/ 8572 h 8572"/>
                          <a:gd name="connsiteX209" fmla="*/ 8572 w 14287"/>
                          <a:gd name="connsiteY209" fmla="*/ 8572 h 8572"/>
                          <a:gd name="connsiteX210" fmla="*/ 8572 w 14287"/>
                          <a:gd name="connsiteY210" fmla="*/ 8572 h 8572"/>
                          <a:gd name="connsiteX211" fmla="*/ 8572 w 14287"/>
                          <a:gd name="connsiteY211" fmla="*/ 8572 h 8572"/>
                          <a:gd name="connsiteX212" fmla="*/ 8572 w 14287"/>
                          <a:gd name="connsiteY212" fmla="*/ 8572 h 8572"/>
                          <a:gd name="connsiteX213" fmla="*/ 9525 w 14287"/>
                          <a:gd name="connsiteY213" fmla="*/ 8572 h 8572"/>
                          <a:gd name="connsiteX214" fmla="*/ 9525 w 14287"/>
                          <a:gd name="connsiteY214" fmla="*/ 8572 h 8572"/>
                          <a:gd name="connsiteX215" fmla="*/ 9525 w 14287"/>
                          <a:gd name="connsiteY215" fmla="*/ 8572 h 8572"/>
                          <a:gd name="connsiteX216" fmla="*/ 9525 w 14287"/>
                          <a:gd name="connsiteY216" fmla="*/ 8572 h 8572"/>
                          <a:gd name="connsiteX217" fmla="*/ 9525 w 14287"/>
                          <a:gd name="connsiteY217" fmla="*/ 8572 h 8572"/>
                          <a:gd name="connsiteX218" fmla="*/ 9525 w 14287"/>
                          <a:gd name="connsiteY218" fmla="*/ 8572 h 8572"/>
                          <a:gd name="connsiteX219" fmla="*/ 9525 w 14287"/>
                          <a:gd name="connsiteY219" fmla="*/ 8572 h 8572"/>
                          <a:gd name="connsiteX220" fmla="*/ 9525 w 14287"/>
                          <a:gd name="connsiteY220" fmla="*/ 8572 h 8572"/>
                          <a:gd name="connsiteX221" fmla="*/ 9525 w 14287"/>
                          <a:gd name="connsiteY221" fmla="*/ 8572 h 8572"/>
                          <a:gd name="connsiteX222" fmla="*/ 9525 w 14287"/>
                          <a:gd name="connsiteY222" fmla="*/ 8572 h 8572"/>
                          <a:gd name="connsiteX223" fmla="*/ 9525 w 14287"/>
                          <a:gd name="connsiteY223" fmla="*/ 8572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</a:cxnLst>
                        <a:rect l="l" t="t" r="r" b="b"/>
                        <a:pathLst>
                          <a:path w="14287" h="8572">
                            <a:moveTo>
                              <a:pt x="2858" y="5715"/>
                            </a:moveTo>
                            <a:cubicBezTo>
                              <a:pt x="2858" y="4763"/>
                              <a:pt x="2858" y="4763"/>
                              <a:pt x="2858" y="5715"/>
                            </a:cubicBezTo>
                            <a:lnTo>
                              <a:pt x="2858" y="5715"/>
                            </a:lnTo>
                            <a:cubicBezTo>
                              <a:pt x="2858" y="4763"/>
                              <a:pt x="2858" y="4763"/>
                              <a:pt x="2858" y="5715"/>
                            </a:cubicBez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cubicBezTo>
                              <a:pt x="2858" y="4763"/>
                              <a:pt x="2858" y="4763"/>
                              <a:pt x="2858" y="5715"/>
                            </a:cubicBez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cubicBezTo>
                              <a:pt x="3810" y="7620"/>
                              <a:pt x="4763" y="7620"/>
                              <a:pt x="4763" y="8572"/>
                            </a:cubicBez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cubicBezTo>
                              <a:pt x="4763" y="8572"/>
                              <a:pt x="4763" y="8572"/>
                              <a:pt x="4763" y="8572"/>
                            </a:cubicBez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cubicBezTo>
                              <a:pt x="4763" y="8572"/>
                              <a:pt x="4763" y="8572"/>
                              <a:pt x="4763" y="8572"/>
                            </a:cubicBez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lnTo>
                              <a:pt x="4763" y="8572"/>
                            </a:lnTo>
                            <a:cubicBezTo>
                              <a:pt x="4763" y="8572"/>
                              <a:pt x="4763" y="8572"/>
                              <a:pt x="4763" y="8572"/>
                            </a:cubicBezTo>
                            <a:lnTo>
                              <a:pt x="4763" y="8572"/>
                            </a:lnTo>
                            <a:cubicBezTo>
                              <a:pt x="4763" y="8572"/>
                              <a:pt x="4763" y="8572"/>
                              <a:pt x="4763" y="8572"/>
                            </a:cubicBez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lnTo>
                              <a:pt x="5715" y="8572"/>
                            </a:ln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5715" y="8572"/>
                            </a:cubicBezTo>
                            <a:cubicBezTo>
                              <a:pt x="5715" y="8572"/>
                              <a:pt x="5715" y="8572"/>
                              <a:pt x="6667" y="8572"/>
                            </a:cubicBezTo>
                            <a:cubicBezTo>
                              <a:pt x="6667" y="8572"/>
                              <a:pt x="6667" y="8572"/>
                              <a:pt x="7620" y="8572"/>
                            </a:cubicBezTo>
                            <a:cubicBezTo>
                              <a:pt x="7620" y="8572"/>
                              <a:pt x="7620" y="8572"/>
                              <a:pt x="8572" y="8572"/>
                            </a:cubicBezTo>
                            <a:lnTo>
                              <a:pt x="10477" y="6667"/>
                            </a:lnTo>
                            <a:lnTo>
                              <a:pt x="11430" y="5715"/>
                            </a:lnTo>
                            <a:lnTo>
                              <a:pt x="11430" y="4763"/>
                            </a:lnTo>
                            <a:lnTo>
                              <a:pt x="11430" y="4763"/>
                            </a:lnTo>
                            <a:lnTo>
                              <a:pt x="11430" y="4763"/>
                            </a:lnTo>
                            <a:lnTo>
                              <a:pt x="11430" y="4763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cubicBezTo>
                              <a:pt x="14288" y="0"/>
                              <a:pt x="14288" y="0"/>
                              <a:pt x="13335" y="0"/>
                            </a:cubicBezTo>
                            <a:cubicBezTo>
                              <a:pt x="12383" y="0"/>
                              <a:pt x="12383" y="0"/>
                              <a:pt x="11430" y="0"/>
                            </a:cubicBezTo>
                            <a:cubicBezTo>
                              <a:pt x="10477" y="0"/>
                              <a:pt x="10477" y="0"/>
                              <a:pt x="9525" y="0"/>
                            </a:cubicBezTo>
                            <a:cubicBezTo>
                              <a:pt x="8572" y="0"/>
                              <a:pt x="8572" y="0"/>
                              <a:pt x="7620" y="953"/>
                            </a:cubicBez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lnTo>
                              <a:pt x="6667" y="953"/>
                            </a:lnTo>
                            <a:lnTo>
                              <a:pt x="6667" y="953"/>
                            </a:lnTo>
                            <a:cubicBezTo>
                              <a:pt x="6667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2858" y="5715"/>
                            </a:ln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lnTo>
                              <a:pt x="3810" y="4763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952" y="4763"/>
                            </a:cubicBezTo>
                            <a:cubicBezTo>
                              <a:pt x="952" y="4763"/>
                              <a:pt x="952" y="4763"/>
                              <a:pt x="0" y="4763"/>
                            </a:cubicBezTo>
                            <a:cubicBezTo>
                              <a:pt x="0" y="4763"/>
                              <a:pt x="952" y="4763"/>
                              <a:pt x="952" y="4763"/>
                            </a:cubicBezTo>
                            <a:cubicBezTo>
                              <a:pt x="952" y="4763"/>
                              <a:pt x="1905" y="4763"/>
                              <a:pt x="2858" y="5715"/>
                            </a:cubicBezTo>
                            <a:cubicBezTo>
                              <a:pt x="1905" y="4763"/>
                              <a:pt x="1905" y="4763"/>
                              <a:pt x="2858" y="5715"/>
                            </a:cubicBezTo>
                            <a:cubicBezTo>
                              <a:pt x="1905" y="4763"/>
                              <a:pt x="1905" y="4763"/>
                              <a:pt x="2858" y="5715"/>
                            </a:cubicBez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cubicBezTo>
                              <a:pt x="1905" y="4763"/>
                              <a:pt x="1905" y="4763"/>
                              <a:pt x="2858" y="5715"/>
                            </a:cubicBez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lnTo>
                              <a:pt x="2858" y="5715"/>
                            </a:lnTo>
                            <a:close/>
                            <a:moveTo>
                              <a:pt x="9525" y="8572"/>
                            </a:move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cubicBezTo>
                              <a:pt x="8572" y="8572"/>
                              <a:pt x="8572" y="8572"/>
                              <a:pt x="8572" y="8572"/>
                            </a:cubicBezTo>
                            <a:lnTo>
                              <a:pt x="8572" y="8572"/>
                            </a:lnTo>
                            <a:cubicBezTo>
                              <a:pt x="8572" y="8572"/>
                              <a:pt x="8572" y="8572"/>
                              <a:pt x="8572" y="8572"/>
                            </a:cubicBez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lnTo>
                              <a:pt x="8572" y="8572"/>
                            </a:lnTo>
                            <a:cubicBezTo>
                              <a:pt x="8572" y="8572"/>
                              <a:pt x="8572" y="8572"/>
                              <a:pt x="9525" y="8572"/>
                            </a:cubicBezTo>
                            <a:cubicBezTo>
                              <a:pt x="8572" y="8572"/>
                              <a:pt x="8572" y="8572"/>
                              <a:pt x="9525" y="8572"/>
                            </a:cubicBezTo>
                            <a:cubicBezTo>
                              <a:pt x="8572" y="8572"/>
                              <a:pt x="8572" y="8572"/>
                              <a:pt x="9525" y="8572"/>
                            </a:cubicBez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lnTo>
                              <a:pt x="9525" y="8572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1" name="任意多边形: 形状 2194"/>
                      <p:cNvSpPr/>
                      <p:nvPr/>
                    </p:nvSpPr>
                    <p:spPr>
                      <a:xfrm>
                        <a:off x="3830954" y="3411854"/>
                        <a:ext cx="8572" cy="8572"/>
                      </a:xfrm>
                      <a:custGeom>
                        <a:avLst/>
                        <a:gdLst>
                          <a:gd name="connsiteX0" fmla="*/ 1905 w 8572"/>
                          <a:gd name="connsiteY0" fmla="*/ 2858 h 8572"/>
                          <a:gd name="connsiteX1" fmla="*/ 1905 w 8572"/>
                          <a:gd name="connsiteY1" fmla="*/ 2858 h 8572"/>
                          <a:gd name="connsiteX2" fmla="*/ 2858 w 8572"/>
                          <a:gd name="connsiteY2" fmla="*/ 2858 h 8572"/>
                          <a:gd name="connsiteX3" fmla="*/ 4763 w 8572"/>
                          <a:gd name="connsiteY3" fmla="*/ 1905 h 8572"/>
                          <a:gd name="connsiteX4" fmla="*/ 4763 w 8572"/>
                          <a:gd name="connsiteY4" fmla="*/ 1905 h 8572"/>
                          <a:gd name="connsiteX5" fmla="*/ 5715 w 8572"/>
                          <a:gd name="connsiteY5" fmla="*/ 1905 h 8572"/>
                          <a:gd name="connsiteX6" fmla="*/ 5715 w 8572"/>
                          <a:gd name="connsiteY6" fmla="*/ 1905 h 8572"/>
                          <a:gd name="connsiteX7" fmla="*/ 5715 w 8572"/>
                          <a:gd name="connsiteY7" fmla="*/ 1905 h 8572"/>
                          <a:gd name="connsiteX8" fmla="*/ 5715 w 8572"/>
                          <a:gd name="connsiteY8" fmla="*/ 1905 h 8572"/>
                          <a:gd name="connsiteX9" fmla="*/ 5715 w 8572"/>
                          <a:gd name="connsiteY9" fmla="*/ 1905 h 8572"/>
                          <a:gd name="connsiteX10" fmla="*/ 5715 w 8572"/>
                          <a:gd name="connsiteY10" fmla="*/ 1905 h 8572"/>
                          <a:gd name="connsiteX11" fmla="*/ 5715 w 8572"/>
                          <a:gd name="connsiteY11" fmla="*/ 1905 h 8572"/>
                          <a:gd name="connsiteX12" fmla="*/ 5715 w 8572"/>
                          <a:gd name="connsiteY12" fmla="*/ 1905 h 8572"/>
                          <a:gd name="connsiteX13" fmla="*/ 5715 w 8572"/>
                          <a:gd name="connsiteY13" fmla="*/ 1905 h 8572"/>
                          <a:gd name="connsiteX14" fmla="*/ 5715 w 8572"/>
                          <a:gd name="connsiteY14" fmla="*/ 1905 h 8572"/>
                          <a:gd name="connsiteX15" fmla="*/ 5715 w 8572"/>
                          <a:gd name="connsiteY15" fmla="*/ 1905 h 8572"/>
                          <a:gd name="connsiteX16" fmla="*/ 5715 w 8572"/>
                          <a:gd name="connsiteY16" fmla="*/ 1905 h 8572"/>
                          <a:gd name="connsiteX17" fmla="*/ 5715 w 8572"/>
                          <a:gd name="connsiteY17" fmla="*/ 1905 h 8572"/>
                          <a:gd name="connsiteX18" fmla="*/ 5715 w 8572"/>
                          <a:gd name="connsiteY18" fmla="*/ 1905 h 8572"/>
                          <a:gd name="connsiteX19" fmla="*/ 5715 w 8572"/>
                          <a:gd name="connsiteY19" fmla="*/ 1905 h 8572"/>
                          <a:gd name="connsiteX20" fmla="*/ 5715 w 8572"/>
                          <a:gd name="connsiteY20" fmla="*/ 1905 h 8572"/>
                          <a:gd name="connsiteX21" fmla="*/ 5715 w 8572"/>
                          <a:gd name="connsiteY21" fmla="*/ 1905 h 8572"/>
                          <a:gd name="connsiteX22" fmla="*/ 5715 w 8572"/>
                          <a:gd name="connsiteY22" fmla="*/ 1905 h 8572"/>
                          <a:gd name="connsiteX23" fmla="*/ 5715 w 8572"/>
                          <a:gd name="connsiteY23" fmla="*/ 1905 h 8572"/>
                          <a:gd name="connsiteX24" fmla="*/ 5715 w 8572"/>
                          <a:gd name="connsiteY24" fmla="*/ 1905 h 8572"/>
                          <a:gd name="connsiteX25" fmla="*/ 5715 w 8572"/>
                          <a:gd name="connsiteY25" fmla="*/ 1905 h 8572"/>
                          <a:gd name="connsiteX26" fmla="*/ 5715 w 8572"/>
                          <a:gd name="connsiteY26" fmla="*/ 1905 h 8572"/>
                          <a:gd name="connsiteX27" fmla="*/ 5715 w 8572"/>
                          <a:gd name="connsiteY27" fmla="*/ 1905 h 8572"/>
                          <a:gd name="connsiteX28" fmla="*/ 5715 w 8572"/>
                          <a:gd name="connsiteY28" fmla="*/ 1905 h 8572"/>
                          <a:gd name="connsiteX29" fmla="*/ 5715 w 8572"/>
                          <a:gd name="connsiteY29" fmla="*/ 1905 h 8572"/>
                          <a:gd name="connsiteX30" fmla="*/ 4763 w 8572"/>
                          <a:gd name="connsiteY30" fmla="*/ 0 h 8572"/>
                          <a:gd name="connsiteX31" fmla="*/ 4763 w 8572"/>
                          <a:gd name="connsiteY31" fmla="*/ 0 h 8572"/>
                          <a:gd name="connsiteX32" fmla="*/ 4763 w 8572"/>
                          <a:gd name="connsiteY32" fmla="*/ 0 h 8572"/>
                          <a:gd name="connsiteX33" fmla="*/ 4763 w 8572"/>
                          <a:gd name="connsiteY33" fmla="*/ 0 h 8572"/>
                          <a:gd name="connsiteX34" fmla="*/ 4763 w 8572"/>
                          <a:gd name="connsiteY34" fmla="*/ 0 h 8572"/>
                          <a:gd name="connsiteX35" fmla="*/ 4763 w 8572"/>
                          <a:gd name="connsiteY35" fmla="*/ 0 h 8572"/>
                          <a:gd name="connsiteX36" fmla="*/ 4763 w 8572"/>
                          <a:gd name="connsiteY36" fmla="*/ 0 h 8572"/>
                          <a:gd name="connsiteX37" fmla="*/ 4763 w 8572"/>
                          <a:gd name="connsiteY37" fmla="*/ 0 h 8572"/>
                          <a:gd name="connsiteX38" fmla="*/ 4763 w 8572"/>
                          <a:gd name="connsiteY38" fmla="*/ 0 h 8572"/>
                          <a:gd name="connsiteX39" fmla="*/ 4763 w 8572"/>
                          <a:gd name="connsiteY39" fmla="*/ 0 h 8572"/>
                          <a:gd name="connsiteX40" fmla="*/ 4763 w 8572"/>
                          <a:gd name="connsiteY40" fmla="*/ 0 h 8572"/>
                          <a:gd name="connsiteX41" fmla="*/ 4763 w 8572"/>
                          <a:gd name="connsiteY41" fmla="*/ 0 h 8572"/>
                          <a:gd name="connsiteX42" fmla="*/ 4763 w 8572"/>
                          <a:gd name="connsiteY42" fmla="*/ 0 h 8572"/>
                          <a:gd name="connsiteX43" fmla="*/ 4763 w 8572"/>
                          <a:gd name="connsiteY43" fmla="*/ 0 h 8572"/>
                          <a:gd name="connsiteX44" fmla="*/ 4763 w 8572"/>
                          <a:gd name="connsiteY44" fmla="*/ 0 h 8572"/>
                          <a:gd name="connsiteX45" fmla="*/ 4763 w 8572"/>
                          <a:gd name="connsiteY45" fmla="*/ 0 h 8572"/>
                          <a:gd name="connsiteX46" fmla="*/ 4763 w 8572"/>
                          <a:gd name="connsiteY46" fmla="*/ 0 h 8572"/>
                          <a:gd name="connsiteX47" fmla="*/ 4763 w 8572"/>
                          <a:gd name="connsiteY47" fmla="*/ 0 h 8572"/>
                          <a:gd name="connsiteX48" fmla="*/ 4763 w 8572"/>
                          <a:gd name="connsiteY48" fmla="*/ 0 h 8572"/>
                          <a:gd name="connsiteX49" fmla="*/ 4763 w 8572"/>
                          <a:gd name="connsiteY49" fmla="*/ 0 h 8572"/>
                          <a:gd name="connsiteX50" fmla="*/ 4763 w 8572"/>
                          <a:gd name="connsiteY50" fmla="*/ 0 h 8572"/>
                          <a:gd name="connsiteX51" fmla="*/ 4763 w 8572"/>
                          <a:gd name="connsiteY51" fmla="*/ 0 h 8572"/>
                          <a:gd name="connsiteX52" fmla="*/ 4763 w 8572"/>
                          <a:gd name="connsiteY52" fmla="*/ 0 h 8572"/>
                          <a:gd name="connsiteX53" fmla="*/ 4763 w 8572"/>
                          <a:gd name="connsiteY53" fmla="*/ 0 h 8572"/>
                          <a:gd name="connsiteX54" fmla="*/ 4763 w 8572"/>
                          <a:gd name="connsiteY54" fmla="*/ 0 h 8572"/>
                          <a:gd name="connsiteX55" fmla="*/ 4763 w 8572"/>
                          <a:gd name="connsiteY55" fmla="*/ 0 h 8572"/>
                          <a:gd name="connsiteX56" fmla="*/ 4763 w 8572"/>
                          <a:gd name="connsiteY56" fmla="*/ 0 h 8572"/>
                          <a:gd name="connsiteX57" fmla="*/ 4763 w 8572"/>
                          <a:gd name="connsiteY57" fmla="*/ 0 h 8572"/>
                          <a:gd name="connsiteX58" fmla="*/ 4763 w 8572"/>
                          <a:gd name="connsiteY58" fmla="*/ 0 h 8572"/>
                          <a:gd name="connsiteX59" fmla="*/ 4763 w 8572"/>
                          <a:gd name="connsiteY59" fmla="*/ 0 h 8572"/>
                          <a:gd name="connsiteX60" fmla="*/ 4763 w 8572"/>
                          <a:gd name="connsiteY60" fmla="*/ 0 h 8572"/>
                          <a:gd name="connsiteX61" fmla="*/ 3810 w 8572"/>
                          <a:gd name="connsiteY61" fmla="*/ 0 h 8572"/>
                          <a:gd name="connsiteX62" fmla="*/ 2858 w 8572"/>
                          <a:gd name="connsiteY62" fmla="*/ 0 h 8572"/>
                          <a:gd name="connsiteX63" fmla="*/ 1905 w 8572"/>
                          <a:gd name="connsiteY63" fmla="*/ 0 h 8572"/>
                          <a:gd name="connsiteX64" fmla="*/ 953 w 8572"/>
                          <a:gd name="connsiteY64" fmla="*/ 0 h 8572"/>
                          <a:gd name="connsiteX65" fmla="*/ 953 w 8572"/>
                          <a:gd name="connsiteY65" fmla="*/ 0 h 8572"/>
                          <a:gd name="connsiteX66" fmla="*/ 953 w 8572"/>
                          <a:gd name="connsiteY66" fmla="*/ 0 h 8572"/>
                          <a:gd name="connsiteX67" fmla="*/ 953 w 8572"/>
                          <a:gd name="connsiteY67" fmla="*/ 0 h 8572"/>
                          <a:gd name="connsiteX68" fmla="*/ 953 w 8572"/>
                          <a:gd name="connsiteY68" fmla="*/ 0 h 8572"/>
                          <a:gd name="connsiteX69" fmla="*/ 953 w 8572"/>
                          <a:gd name="connsiteY69" fmla="*/ 0 h 8572"/>
                          <a:gd name="connsiteX70" fmla="*/ 953 w 8572"/>
                          <a:gd name="connsiteY70" fmla="*/ 0 h 8572"/>
                          <a:gd name="connsiteX71" fmla="*/ 953 w 8572"/>
                          <a:gd name="connsiteY71" fmla="*/ 0 h 8572"/>
                          <a:gd name="connsiteX72" fmla="*/ 953 w 8572"/>
                          <a:gd name="connsiteY72" fmla="*/ 0 h 8572"/>
                          <a:gd name="connsiteX73" fmla="*/ 953 w 8572"/>
                          <a:gd name="connsiteY73" fmla="*/ 0 h 8572"/>
                          <a:gd name="connsiteX74" fmla="*/ 953 w 8572"/>
                          <a:gd name="connsiteY74" fmla="*/ 0 h 8572"/>
                          <a:gd name="connsiteX75" fmla="*/ 953 w 8572"/>
                          <a:gd name="connsiteY75" fmla="*/ 0 h 8572"/>
                          <a:gd name="connsiteX76" fmla="*/ 953 w 8572"/>
                          <a:gd name="connsiteY76" fmla="*/ 0 h 8572"/>
                          <a:gd name="connsiteX77" fmla="*/ 953 w 8572"/>
                          <a:gd name="connsiteY77" fmla="*/ 0 h 8572"/>
                          <a:gd name="connsiteX78" fmla="*/ 953 w 8572"/>
                          <a:gd name="connsiteY78" fmla="*/ 0 h 8572"/>
                          <a:gd name="connsiteX79" fmla="*/ 953 w 8572"/>
                          <a:gd name="connsiteY79" fmla="*/ 0 h 8572"/>
                          <a:gd name="connsiteX80" fmla="*/ 953 w 8572"/>
                          <a:gd name="connsiteY80" fmla="*/ 0 h 8572"/>
                          <a:gd name="connsiteX81" fmla="*/ 953 w 8572"/>
                          <a:gd name="connsiteY81" fmla="*/ 0 h 8572"/>
                          <a:gd name="connsiteX82" fmla="*/ 953 w 8572"/>
                          <a:gd name="connsiteY82" fmla="*/ 0 h 8572"/>
                          <a:gd name="connsiteX83" fmla="*/ 953 w 8572"/>
                          <a:gd name="connsiteY83" fmla="*/ 0 h 8572"/>
                          <a:gd name="connsiteX84" fmla="*/ 953 w 8572"/>
                          <a:gd name="connsiteY84" fmla="*/ 0 h 8572"/>
                          <a:gd name="connsiteX85" fmla="*/ 953 w 8572"/>
                          <a:gd name="connsiteY85" fmla="*/ 0 h 8572"/>
                          <a:gd name="connsiteX86" fmla="*/ 953 w 8572"/>
                          <a:gd name="connsiteY86" fmla="*/ 0 h 8572"/>
                          <a:gd name="connsiteX87" fmla="*/ 953 w 8572"/>
                          <a:gd name="connsiteY87" fmla="*/ 0 h 8572"/>
                          <a:gd name="connsiteX88" fmla="*/ 953 w 8572"/>
                          <a:gd name="connsiteY88" fmla="*/ 0 h 8572"/>
                          <a:gd name="connsiteX89" fmla="*/ 953 w 8572"/>
                          <a:gd name="connsiteY89" fmla="*/ 0 h 8572"/>
                          <a:gd name="connsiteX90" fmla="*/ 0 w 8572"/>
                          <a:gd name="connsiteY90" fmla="*/ 0 h 8572"/>
                          <a:gd name="connsiteX91" fmla="*/ 0 w 8572"/>
                          <a:gd name="connsiteY91" fmla="*/ 0 h 8572"/>
                          <a:gd name="connsiteX92" fmla="*/ 0 w 8572"/>
                          <a:gd name="connsiteY92" fmla="*/ 0 h 8572"/>
                          <a:gd name="connsiteX93" fmla="*/ 953 w 8572"/>
                          <a:gd name="connsiteY93" fmla="*/ 8573 h 8572"/>
                          <a:gd name="connsiteX94" fmla="*/ 1905 w 8572"/>
                          <a:gd name="connsiteY94" fmla="*/ 8573 h 8572"/>
                          <a:gd name="connsiteX95" fmla="*/ 2858 w 8572"/>
                          <a:gd name="connsiteY95" fmla="*/ 8573 h 8572"/>
                          <a:gd name="connsiteX96" fmla="*/ 3810 w 8572"/>
                          <a:gd name="connsiteY96" fmla="*/ 8573 h 8572"/>
                          <a:gd name="connsiteX97" fmla="*/ 4763 w 8572"/>
                          <a:gd name="connsiteY97" fmla="*/ 8573 h 8572"/>
                          <a:gd name="connsiteX98" fmla="*/ 5715 w 8572"/>
                          <a:gd name="connsiteY98" fmla="*/ 8573 h 8572"/>
                          <a:gd name="connsiteX99" fmla="*/ 6667 w 8572"/>
                          <a:gd name="connsiteY99" fmla="*/ 8573 h 8572"/>
                          <a:gd name="connsiteX100" fmla="*/ 7620 w 8572"/>
                          <a:gd name="connsiteY100" fmla="*/ 8573 h 8572"/>
                          <a:gd name="connsiteX101" fmla="*/ 8573 w 8572"/>
                          <a:gd name="connsiteY101" fmla="*/ 8573 h 8572"/>
                          <a:gd name="connsiteX102" fmla="*/ 1905 w 8572"/>
                          <a:gd name="connsiteY102" fmla="*/ 2858 h 8572"/>
                          <a:gd name="connsiteX103" fmla="*/ 1905 w 8572"/>
                          <a:gd name="connsiteY103" fmla="*/ 2858 h 8572"/>
                          <a:gd name="connsiteX104" fmla="*/ 1905 w 8572"/>
                          <a:gd name="connsiteY104" fmla="*/ 2858 h 8572"/>
                          <a:gd name="connsiteX105" fmla="*/ 1905 w 8572"/>
                          <a:gd name="connsiteY105" fmla="*/ 2858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</a:cxnLst>
                        <a:rect l="l" t="t" r="r" b="b"/>
                        <a:pathLst>
                          <a:path w="8572" h="8572">
                            <a:moveTo>
                              <a:pt x="1905" y="2858"/>
                            </a:moveTo>
                            <a:cubicBezTo>
                              <a:pt x="1905" y="2858"/>
                              <a:pt x="2858" y="2858"/>
                              <a:pt x="1905" y="2858"/>
                            </a:cubicBezTo>
                            <a:cubicBezTo>
                              <a:pt x="2858" y="2858"/>
                              <a:pt x="2858" y="2858"/>
                              <a:pt x="2858" y="2858"/>
                            </a:cubicBezTo>
                            <a:cubicBezTo>
                              <a:pt x="3810" y="2858"/>
                              <a:pt x="3810" y="2858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4763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lnTo>
                              <a:pt x="5715" y="1905"/>
                            </a:ln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lnTo>
                              <a:pt x="5715" y="1905"/>
                            </a:lnTo>
                            <a:cubicBezTo>
                              <a:pt x="5715" y="953"/>
                              <a:pt x="4763" y="953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3810" y="0"/>
                            </a:cubicBezTo>
                            <a:cubicBezTo>
                              <a:pt x="3810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8573"/>
                            </a:lnTo>
                            <a:cubicBezTo>
                              <a:pt x="953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3810" y="8573"/>
                            </a:cubicBezTo>
                            <a:lnTo>
                              <a:pt x="4763" y="8573"/>
                            </a:lnTo>
                            <a:lnTo>
                              <a:pt x="5715" y="8573"/>
                            </a:lnTo>
                            <a:cubicBezTo>
                              <a:pt x="5715" y="8573"/>
                              <a:pt x="6667" y="8573"/>
                              <a:pt x="6667" y="8573"/>
                            </a:cubicBezTo>
                            <a:lnTo>
                              <a:pt x="7620" y="8573"/>
                            </a:lnTo>
                            <a:lnTo>
                              <a:pt x="8573" y="8573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12" name="图形 2"/>
                  <p:cNvGrpSpPr/>
                  <p:nvPr/>
                </p:nvGrpSpPr>
                <p:grpSpPr>
                  <a:xfrm>
                    <a:off x="3842384" y="3339464"/>
                    <a:ext cx="70484" cy="107632"/>
                    <a:chOff x="3842384" y="3339464"/>
                    <a:chExt cx="70484" cy="107632"/>
                  </a:xfrm>
                </p:grpSpPr>
                <p:grpSp>
                  <p:nvGrpSpPr>
                    <p:cNvPr id="2313" name="图形 2"/>
                    <p:cNvGrpSpPr/>
                    <p:nvPr/>
                  </p:nvGrpSpPr>
                  <p:grpSpPr>
                    <a:xfrm>
                      <a:off x="3842384" y="3339464"/>
                      <a:ext cx="70484" cy="107632"/>
                      <a:chOff x="3842384" y="3339464"/>
                      <a:chExt cx="70484" cy="107632"/>
                    </a:xfrm>
                  </p:grpSpPr>
                  <p:sp>
                    <p:nvSpPr>
                      <p:cNvPr id="2314" name="任意多边形: 形状 2197"/>
                      <p:cNvSpPr/>
                      <p:nvPr/>
                    </p:nvSpPr>
                    <p:spPr>
                      <a:xfrm>
                        <a:off x="3842384" y="3339464"/>
                        <a:ext cx="70484" cy="107632"/>
                      </a:xfrm>
                      <a:custGeom>
                        <a:avLst/>
                        <a:gdLst>
                          <a:gd name="connsiteX0" fmla="*/ 70485 w 70484"/>
                          <a:gd name="connsiteY0" fmla="*/ 41910 h 107632"/>
                          <a:gd name="connsiteX1" fmla="*/ 70485 w 70484"/>
                          <a:gd name="connsiteY1" fmla="*/ 41910 h 107632"/>
                          <a:gd name="connsiteX2" fmla="*/ 70485 w 70484"/>
                          <a:gd name="connsiteY2" fmla="*/ 41910 h 107632"/>
                          <a:gd name="connsiteX3" fmla="*/ 70485 w 70484"/>
                          <a:gd name="connsiteY3" fmla="*/ 41910 h 107632"/>
                          <a:gd name="connsiteX4" fmla="*/ 70485 w 70484"/>
                          <a:gd name="connsiteY4" fmla="*/ 41910 h 107632"/>
                          <a:gd name="connsiteX5" fmla="*/ 70485 w 70484"/>
                          <a:gd name="connsiteY5" fmla="*/ 41910 h 107632"/>
                          <a:gd name="connsiteX6" fmla="*/ 70485 w 70484"/>
                          <a:gd name="connsiteY6" fmla="*/ 41910 h 107632"/>
                          <a:gd name="connsiteX7" fmla="*/ 70485 w 70484"/>
                          <a:gd name="connsiteY7" fmla="*/ 41910 h 107632"/>
                          <a:gd name="connsiteX8" fmla="*/ 70485 w 70484"/>
                          <a:gd name="connsiteY8" fmla="*/ 41910 h 107632"/>
                          <a:gd name="connsiteX9" fmla="*/ 70485 w 70484"/>
                          <a:gd name="connsiteY9" fmla="*/ 41910 h 107632"/>
                          <a:gd name="connsiteX10" fmla="*/ 70485 w 70484"/>
                          <a:gd name="connsiteY10" fmla="*/ 41910 h 107632"/>
                          <a:gd name="connsiteX11" fmla="*/ 70485 w 70484"/>
                          <a:gd name="connsiteY11" fmla="*/ 41910 h 107632"/>
                          <a:gd name="connsiteX12" fmla="*/ 70485 w 70484"/>
                          <a:gd name="connsiteY12" fmla="*/ 41910 h 107632"/>
                          <a:gd name="connsiteX13" fmla="*/ 70485 w 70484"/>
                          <a:gd name="connsiteY13" fmla="*/ 41910 h 107632"/>
                          <a:gd name="connsiteX14" fmla="*/ 70485 w 70484"/>
                          <a:gd name="connsiteY14" fmla="*/ 41910 h 107632"/>
                          <a:gd name="connsiteX15" fmla="*/ 68580 w 70484"/>
                          <a:gd name="connsiteY15" fmla="*/ 42863 h 107632"/>
                          <a:gd name="connsiteX16" fmla="*/ 67628 w 70484"/>
                          <a:gd name="connsiteY16" fmla="*/ 43815 h 107632"/>
                          <a:gd name="connsiteX17" fmla="*/ 66675 w 70484"/>
                          <a:gd name="connsiteY17" fmla="*/ 44767 h 107632"/>
                          <a:gd name="connsiteX18" fmla="*/ 65723 w 70484"/>
                          <a:gd name="connsiteY18" fmla="*/ 45720 h 107632"/>
                          <a:gd name="connsiteX19" fmla="*/ 64770 w 70484"/>
                          <a:gd name="connsiteY19" fmla="*/ 46672 h 107632"/>
                          <a:gd name="connsiteX20" fmla="*/ 63818 w 70484"/>
                          <a:gd name="connsiteY20" fmla="*/ 47625 h 107632"/>
                          <a:gd name="connsiteX21" fmla="*/ 62865 w 70484"/>
                          <a:gd name="connsiteY21" fmla="*/ 48577 h 107632"/>
                          <a:gd name="connsiteX22" fmla="*/ 61913 w 70484"/>
                          <a:gd name="connsiteY22" fmla="*/ 49530 h 107632"/>
                          <a:gd name="connsiteX23" fmla="*/ 60960 w 70484"/>
                          <a:gd name="connsiteY23" fmla="*/ 49530 h 107632"/>
                          <a:gd name="connsiteX24" fmla="*/ 60960 w 70484"/>
                          <a:gd name="connsiteY24" fmla="*/ 49530 h 107632"/>
                          <a:gd name="connsiteX25" fmla="*/ 60960 w 70484"/>
                          <a:gd name="connsiteY25" fmla="*/ 49530 h 107632"/>
                          <a:gd name="connsiteX26" fmla="*/ 60008 w 70484"/>
                          <a:gd name="connsiteY26" fmla="*/ 50482 h 107632"/>
                          <a:gd name="connsiteX27" fmla="*/ 60008 w 70484"/>
                          <a:gd name="connsiteY27" fmla="*/ 50482 h 107632"/>
                          <a:gd name="connsiteX28" fmla="*/ 60008 w 70484"/>
                          <a:gd name="connsiteY28" fmla="*/ 50482 h 107632"/>
                          <a:gd name="connsiteX29" fmla="*/ 60008 w 70484"/>
                          <a:gd name="connsiteY29" fmla="*/ 50482 h 107632"/>
                          <a:gd name="connsiteX30" fmla="*/ 59055 w 70484"/>
                          <a:gd name="connsiteY30" fmla="*/ 51435 h 107632"/>
                          <a:gd name="connsiteX31" fmla="*/ 59055 w 70484"/>
                          <a:gd name="connsiteY31" fmla="*/ 51435 h 107632"/>
                          <a:gd name="connsiteX32" fmla="*/ 59055 w 70484"/>
                          <a:gd name="connsiteY32" fmla="*/ 51435 h 107632"/>
                          <a:gd name="connsiteX33" fmla="*/ 59055 w 70484"/>
                          <a:gd name="connsiteY33" fmla="*/ 51435 h 107632"/>
                          <a:gd name="connsiteX34" fmla="*/ 58103 w 70484"/>
                          <a:gd name="connsiteY34" fmla="*/ 52388 h 107632"/>
                          <a:gd name="connsiteX35" fmla="*/ 58103 w 70484"/>
                          <a:gd name="connsiteY35" fmla="*/ 52388 h 107632"/>
                          <a:gd name="connsiteX36" fmla="*/ 58103 w 70484"/>
                          <a:gd name="connsiteY36" fmla="*/ 52388 h 107632"/>
                          <a:gd name="connsiteX37" fmla="*/ 58103 w 70484"/>
                          <a:gd name="connsiteY37" fmla="*/ 52388 h 107632"/>
                          <a:gd name="connsiteX38" fmla="*/ 57150 w 70484"/>
                          <a:gd name="connsiteY38" fmla="*/ 53340 h 107632"/>
                          <a:gd name="connsiteX39" fmla="*/ 57150 w 70484"/>
                          <a:gd name="connsiteY39" fmla="*/ 53340 h 107632"/>
                          <a:gd name="connsiteX40" fmla="*/ 57150 w 70484"/>
                          <a:gd name="connsiteY40" fmla="*/ 53340 h 107632"/>
                          <a:gd name="connsiteX41" fmla="*/ 56197 w 70484"/>
                          <a:gd name="connsiteY41" fmla="*/ 54292 h 107632"/>
                          <a:gd name="connsiteX42" fmla="*/ 56197 w 70484"/>
                          <a:gd name="connsiteY42" fmla="*/ 54292 h 107632"/>
                          <a:gd name="connsiteX43" fmla="*/ 56197 w 70484"/>
                          <a:gd name="connsiteY43" fmla="*/ 54292 h 107632"/>
                          <a:gd name="connsiteX44" fmla="*/ 55245 w 70484"/>
                          <a:gd name="connsiteY44" fmla="*/ 55245 h 107632"/>
                          <a:gd name="connsiteX45" fmla="*/ 55245 w 70484"/>
                          <a:gd name="connsiteY45" fmla="*/ 55245 h 107632"/>
                          <a:gd name="connsiteX46" fmla="*/ 55245 w 70484"/>
                          <a:gd name="connsiteY46" fmla="*/ 55245 h 107632"/>
                          <a:gd name="connsiteX47" fmla="*/ 55245 w 70484"/>
                          <a:gd name="connsiteY47" fmla="*/ 55245 h 107632"/>
                          <a:gd name="connsiteX48" fmla="*/ 54293 w 70484"/>
                          <a:gd name="connsiteY48" fmla="*/ 56197 h 107632"/>
                          <a:gd name="connsiteX49" fmla="*/ 54293 w 70484"/>
                          <a:gd name="connsiteY49" fmla="*/ 56197 h 107632"/>
                          <a:gd name="connsiteX50" fmla="*/ 54293 w 70484"/>
                          <a:gd name="connsiteY50" fmla="*/ 56197 h 107632"/>
                          <a:gd name="connsiteX51" fmla="*/ 54293 w 70484"/>
                          <a:gd name="connsiteY51" fmla="*/ 56197 h 107632"/>
                          <a:gd name="connsiteX52" fmla="*/ 54293 w 70484"/>
                          <a:gd name="connsiteY52" fmla="*/ 56197 h 107632"/>
                          <a:gd name="connsiteX53" fmla="*/ 53340 w 70484"/>
                          <a:gd name="connsiteY53" fmla="*/ 57150 h 107632"/>
                          <a:gd name="connsiteX54" fmla="*/ 53340 w 70484"/>
                          <a:gd name="connsiteY54" fmla="*/ 57150 h 107632"/>
                          <a:gd name="connsiteX55" fmla="*/ 53340 w 70484"/>
                          <a:gd name="connsiteY55" fmla="*/ 57150 h 107632"/>
                          <a:gd name="connsiteX56" fmla="*/ 53340 w 70484"/>
                          <a:gd name="connsiteY56" fmla="*/ 57150 h 107632"/>
                          <a:gd name="connsiteX57" fmla="*/ 52388 w 70484"/>
                          <a:gd name="connsiteY57" fmla="*/ 58102 h 107632"/>
                          <a:gd name="connsiteX58" fmla="*/ 51435 w 70484"/>
                          <a:gd name="connsiteY58" fmla="*/ 60007 h 107632"/>
                          <a:gd name="connsiteX59" fmla="*/ 50483 w 70484"/>
                          <a:gd name="connsiteY59" fmla="*/ 61913 h 107632"/>
                          <a:gd name="connsiteX60" fmla="*/ 28575 w 70484"/>
                          <a:gd name="connsiteY60" fmla="*/ 107632 h 107632"/>
                          <a:gd name="connsiteX61" fmla="*/ 15240 w 70484"/>
                          <a:gd name="connsiteY61" fmla="*/ 59055 h 107632"/>
                          <a:gd name="connsiteX62" fmla="*/ 13335 w 70484"/>
                          <a:gd name="connsiteY62" fmla="*/ 53340 h 107632"/>
                          <a:gd name="connsiteX63" fmla="*/ 11430 w 70484"/>
                          <a:gd name="connsiteY63" fmla="*/ 47625 h 107632"/>
                          <a:gd name="connsiteX64" fmla="*/ 9525 w 70484"/>
                          <a:gd name="connsiteY64" fmla="*/ 41910 h 107632"/>
                          <a:gd name="connsiteX65" fmla="*/ 7620 w 70484"/>
                          <a:gd name="connsiteY65" fmla="*/ 36195 h 107632"/>
                          <a:gd name="connsiteX66" fmla="*/ 5715 w 70484"/>
                          <a:gd name="connsiteY66" fmla="*/ 30480 h 107632"/>
                          <a:gd name="connsiteX67" fmla="*/ 3810 w 70484"/>
                          <a:gd name="connsiteY67" fmla="*/ 24765 h 107632"/>
                          <a:gd name="connsiteX68" fmla="*/ 1905 w 70484"/>
                          <a:gd name="connsiteY68" fmla="*/ 19050 h 107632"/>
                          <a:gd name="connsiteX69" fmla="*/ 0 w 70484"/>
                          <a:gd name="connsiteY69" fmla="*/ 13335 h 107632"/>
                          <a:gd name="connsiteX70" fmla="*/ 17145 w 70484"/>
                          <a:gd name="connsiteY70" fmla="*/ 6667 h 107632"/>
                          <a:gd name="connsiteX71" fmla="*/ 25718 w 70484"/>
                          <a:gd name="connsiteY71" fmla="*/ 2857 h 107632"/>
                          <a:gd name="connsiteX72" fmla="*/ 30480 w 70484"/>
                          <a:gd name="connsiteY72" fmla="*/ 952 h 107632"/>
                          <a:gd name="connsiteX73" fmla="*/ 32385 w 70484"/>
                          <a:gd name="connsiteY73" fmla="*/ 0 h 107632"/>
                          <a:gd name="connsiteX74" fmla="*/ 33338 w 70484"/>
                          <a:gd name="connsiteY74" fmla="*/ 0 h 107632"/>
                          <a:gd name="connsiteX75" fmla="*/ 34290 w 70484"/>
                          <a:gd name="connsiteY75" fmla="*/ 0 h 107632"/>
                          <a:gd name="connsiteX76" fmla="*/ 34290 w 70484"/>
                          <a:gd name="connsiteY76" fmla="*/ 0 h 107632"/>
                          <a:gd name="connsiteX77" fmla="*/ 34290 w 70484"/>
                          <a:gd name="connsiteY77" fmla="*/ 0 h 107632"/>
                          <a:gd name="connsiteX78" fmla="*/ 34290 w 70484"/>
                          <a:gd name="connsiteY78" fmla="*/ 0 h 107632"/>
                          <a:gd name="connsiteX79" fmla="*/ 34290 w 70484"/>
                          <a:gd name="connsiteY79" fmla="*/ 0 h 107632"/>
                          <a:gd name="connsiteX80" fmla="*/ 34290 w 70484"/>
                          <a:gd name="connsiteY80" fmla="*/ 0 h 107632"/>
                          <a:gd name="connsiteX81" fmla="*/ 34290 w 70484"/>
                          <a:gd name="connsiteY81" fmla="*/ 0 h 107632"/>
                          <a:gd name="connsiteX82" fmla="*/ 63818 w 70484"/>
                          <a:gd name="connsiteY82" fmla="*/ 3810 h 107632"/>
                          <a:gd name="connsiteX83" fmla="*/ 70485 w 70484"/>
                          <a:gd name="connsiteY83" fmla="*/ 41910 h 1076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</a:cxnLst>
                        <a:rect l="l" t="t" r="r" b="b"/>
                        <a:pathLst>
                          <a:path w="70484" h="107632">
                            <a:moveTo>
                              <a:pt x="70485" y="41910"/>
                            </a:move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70485" y="41910"/>
                            </a:lnTo>
                            <a:lnTo>
                              <a:pt x="68580" y="42863"/>
                            </a:lnTo>
                            <a:lnTo>
                              <a:pt x="67628" y="43815"/>
                            </a:lnTo>
                            <a:lnTo>
                              <a:pt x="66675" y="44767"/>
                            </a:lnTo>
                            <a:lnTo>
                              <a:pt x="65723" y="45720"/>
                            </a:lnTo>
                            <a:lnTo>
                              <a:pt x="64770" y="46672"/>
                            </a:lnTo>
                            <a:lnTo>
                              <a:pt x="63818" y="47625"/>
                            </a:lnTo>
                            <a:lnTo>
                              <a:pt x="62865" y="48577"/>
                            </a:lnTo>
                            <a:lnTo>
                              <a:pt x="61913" y="49530"/>
                            </a:lnTo>
                            <a:lnTo>
                              <a:pt x="60960" y="49530"/>
                            </a:lnTo>
                            <a:lnTo>
                              <a:pt x="60960" y="49530"/>
                            </a:lnTo>
                            <a:lnTo>
                              <a:pt x="60960" y="49530"/>
                            </a:lnTo>
                            <a:lnTo>
                              <a:pt x="60008" y="50482"/>
                            </a:lnTo>
                            <a:lnTo>
                              <a:pt x="60008" y="50482"/>
                            </a:lnTo>
                            <a:lnTo>
                              <a:pt x="60008" y="50482"/>
                            </a:lnTo>
                            <a:lnTo>
                              <a:pt x="60008" y="50482"/>
                            </a:lnTo>
                            <a:lnTo>
                              <a:pt x="59055" y="51435"/>
                            </a:lnTo>
                            <a:lnTo>
                              <a:pt x="59055" y="51435"/>
                            </a:lnTo>
                            <a:lnTo>
                              <a:pt x="59055" y="51435"/>
                            </a:lnTo>
                            <a:lnTo>
                              <a:pt x="59055" y="51435"/>
                            </a:lnTo>
                            <a:lnTo>
                              <a:pt x="58103" y="52388"/>
                            </a:lnTo>
                            <a:lnTo>
                              <a:pt x="58103" y="52388"/>
                            </a:lnTo>
                            <a:lnTo>
                              <a:pt x="58103" y="52388"/>
                            </a:lnTo>
                            <a:lnTo>
                              <a:pt x="58103" y="52388"/>
                            </a:lnTo>
                            <a:lnTo>
                              <a:pt x="57150" y="53340"/>
                            </a:lnTo>
                            <a:lnTo>
                              <a:pt x="57150" y="53340"/>
                            </a:lnTo>
                            <a:lnTo>
                              <a:pt x="57150" y="53340"/>
                            </a:lnTo>
                            <a:lnTo>
                              <a:pt x="56197" y="54292"/>
                            </a:lnTo>
                            <a:lnTo>
                              <a:pt x="56197" y="54292"/>
                            </a:lnTo>
                            <a:lnTo>
                              <a:pt x="56197" y="54292"/>
                            </a:lnTo>
                            <a:lnTo>
                              <a:pt x="55245" y="55245"/>
                            </a:lnTo>
                            <a:lnTo>
                              <a:pt x="55245" y="55245"/>
                            </a:lnTo>
                            <a:lnTo>
                              <a:pt x="55245" y="55245"/>
                            </a:lnTo>
                            <a:lnTo>
                              <a:pt x="55245" y="55245"/>
                            </a:lnTo>
                            <a:lnTo>
                              <a:pt x="54293" y="56197"/>
                            </a:lnTo>
                            <a:lnTo>
                              <a:pt x="54293" y="56197"/>
                            </a:lnTo>
                            <a:lnTo>
                              <a:pt x="54293" y="56197"/>
                            </a:lnTo>
                            <a:lnTo>
                              <a:pt x="54293" y="56197"/>
                            </a:lnTo>
                            <a:lnTo>
                              <a:pt x="54293" y="56197"/>
                            </a:lnTo>
                            <a:lnTo>
                              <a:pt x="53340" y="57150"/>
                            </a:lnTo>
                            <a:lnTo>
                              <a:pt x="53340" y="57150"/>
                            </a:lnTo>
                            <a:lnTo>
                              <a:pt x="53340" y="57150"/>
                            </a:lnTo>
                            <a:lnTo>
                              <a:pt x="53340" y="57150"/>
                            </a:lnTo>
                            <a:lnTo>
                              <a:pt x="52388" y="58102"/>
                            </a:lnTo>
                            <a:lnTo>
                              <a:pt x="51435" y="60007"/>
                            </a:lnTo>
                            <a:lnTo>
                              <a:pt x="50483" y="61913"/>
                            </a:lnTo>
                            <a:lnTo>
                              <a:pt x="28575" y="107632"/>
                            </a:lnTo>
                            <a:lnTo>
                              <a:pt x="15240" y="59055"/>
                            </a:lnTo>
                            <a:lnTo>
                              <a:pt x="13335" y="53340"/>
                            </a:lnTo>
                            <a:lnTo>
                              <a:pt x="11430" y="47625"/>
                            </a:lnTo>
                            <a:lnTo>
                              <a:pt x="9525" y="41910"/>
                            </a:lnTo>
                            <a:lnTo>
                              <a:pt x="7620" y="36195"/>
                            </a:lnTo>
                            <a:lnTo>
                              <a:pt x="5715" y="30480"/>
                            </a:lnTo>
                            <a:lnTo>
                              <a:pt x="3810" y="24765"/>
                            </a:lnTo>
                            <a:lnTo>
                              <a:pt x="1905" y="19050"/>
                            </a:lnTo>
                            <a:lnTo>
                              <a:pt x="0" y="13335"/>
                            </a:lnTo>
                            <a:lnTo>
                              <a:pt x="17145" y="6667"/>
                            </a:lnTo>
                            <a:lnTo>
                              <a:pt x="25718" y="2857"/>
                            </a:lnTo>
                            <a:lnTo>
                              <a:pt x="30480" y="952"/>
                            </a:lnTo>
                            <a:lnTo>
                              <a:pt x="32385" y="0"/>
                            </a:lnTo>
                            <a:lnTo>
                              <a:pt x="33338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lnTo>
                              <a:pt x="34290" y="0"/>
                            </a:lnTo>
                            <a:cubicBezTo>
                              <a:pt x="54293" y="2857"/>
                              <a:pt x="53340" y="2857"/>
                              <a:pt x="63818" y="3810"/>
                            </a:cubicBezTo>
                            <a:lnTo>
                              <a:pt x="70485" y="4191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5" name="任意多边形: 形状 2198"/>
                      <p:cNvSpPr/>
                      <p:nvPr/>
                    </p:nvSpPr>
                    <p:spPr>
                      <a:xfrm>
                        <a:off x="3873817" y="3362324"/>
                        <a:ext cx="32385" cy="39052"/>
                      </a:xfrm>
                      <a:custGeom>
                        <a:avLst/>
                        <a:gdLst>
                          <a:gd name="connsiteX0" fmla="*/ 23813 w 32385"/>
                          <a:gd name="connsiteY0" fmla="*/ 0 h 39052"/>
                          <a:gd name="connsiteX1" fmla="*/ 20002 w 32385"/>
                          <a:gd name="connsiteY1" fmla="*/ 2858 h 39052"/>
                          <a:gd name="connsiteX2" fmla="*/ 19050 w 32385"/>
                          <a:gd name="connsiteY2" fmla="*/ 2858 h 39052"/>
                          <a:gd name="connsiteX3" fmla="*/ 18098 w 32385"/>
                          <a:gd name="connsiteY3" fmla="*/ 2858 h 39052"/>
                          <a:gd name="connsiteX4" fmla="*/ 17145 w 32385"/>
                          <a:gd name="connsiteY4" fmla="*/ 3810 h 39052"/>
                          <a:gd name="connsiteX5" fmla="*/ 16192 w 32385"/>
                          <a:gd name="connsiteY5" fmla="*/ 4763 h 39052"/>
                          <a:gd name="connsiteX6" fmla="*/ 15240 w 32385"/>
                          <a:gd name="connsiteY6" fmla="*/ 5715 h 39052"/>
                          <a:gd name="connsiteX7" fmla="*/ 14288 w 32385"/>
                          <a:gd name="connsiteY7" fmla="*/ 6667 h 39052"/>
                          <a:gd name="connsiteX8" fmla="*/ 12383 w 32385"/>
                          <a:gd name="connsiteY8" fmla="*/ 7620 h 39052"/>
                          <a:gd name="connsiteX9" fmla="*/ 11430 w 32385"/>
                          <a:gd name="connsiteY9" fmla="*/ 8572 h 39052"/>
                          <a:gd name="connsiteX10" fmla="*/ 11430 w 32385"/>
                          <a:gd name="connsiteY10" fmla="*/ 8572 h 39052"/>
                          <a:gd name="connsiteX11" fmla="*/ 11430 w 32385"/>
                          <a:gd name="connsiteY11" fmla="*/ 8572 h 39052"/>
                          <a:gd name="connsiteX12" fmla="*/ 9525 w 32385"/>
                          <a:gd name="connsiteY12" fmla="*/ 9525 h 39052"/>
                          <a:gd name="connsiteX13" fmla="*/ 9525 w 32385"/>
                          <a:gd name="connsiteY13" fmla="*/ 9525 h 39052"/>
                          <a:gd name="connsiteX14" fmla="*/ 9525 w 32385"/>
                          <a:gd name="connsiteY14" fmla="*/ 9525 h 39052"/>
                          <a:gd name="connsiteX15" fmla="*/ 8573 w 32385"/>
                          <a:gd name="connsiteY15" fmla="*/ 10478 h 39052"/>
                          <a:gd name="connsiteX16" fmla="*/ 6667 w 32385"/>
                          <a:gd name="connsiteY16" fmla="*/ 11430 h 39052"/>
                          <a:gd name="connsiteX17" fmla="*/ 5715 w 32385"/>
                          <a:gd name="connsiteY17" fmla="*/ 13335 h 39052"/>
                          <a:gd name="connsiteX18" fmla="*/ 4763 w 32385"/>
                          <a:gd name="connsiteY18" fmla="*/ 14288 h 39052"/>
                          <a:gd name="connsiteX19" fmla="*/ 4763 w 32385"/>
                          <a:gd name="connsiteY19" fmla="*/ 14288 h 39052"/>
                          <a:gd name="connsiteX20" fmla="*/ 4763 w 32385"/>
                          <a:gd name="connsiteY20" fmla="*/ 14288 h 39052"/>
                          <a:gd name="connsiteX21" fmla="*/ 3810 w 32385"/>
                          <a:gd name="connsiteY21" fmla="*/ 15240 h 39052"/>
                          <a:gd name="connsiteX22" fmla="*/ 2858 w 32385"/>
                          <a:gd name="connsiteY22" fmla="*/ 16192 h 39052"/>
                          <a:gd name="connsiteX23" fmla="*/ 2858 w 32385"/>
                          <a:gd name="connsiteY23" fmla="*/ 16192 h 39052"/>
                          <a:gd name="connsiteX24" fmla="*/ 2858 w 32385"/>
                          <a:gd name="connsiteY24" fmla="*/ 16192 h 39052"/>
                          <a:gd name="connsiteX25" fmla="*/ 2858 w 32385"/>
                          <a:gd name="connsiteY25" fmla="*/ 16192 h 39052"/>
                          <a:gd name="connsiteX26" fmla="*/ 2858 w 32385"/>
                          <a:gd name="connsiteY26" fmla="*/ 16192 h 39052"/>
                          <a:gd name="connsiteX27" fmla="*/ 2858 w 32385"/>
                          <a:gd name="connsiteY27" fmla="*/ 16192 h 39052"/>
                          <a:gd name="connsiteX28" fmla="*/ 2858 w 32385"/>
                          <a:gd name="connsiteY28" fmla="*/ 16192 h 39052"/>
                          <a:gd name="connsiteX29" fmla="*/ 2858 w 32385"/>
                          <a:gd name="connsiteY29" fmla="*/ 16192 h 39052"/>
                          <a:gd name="connsiteX30" fmla="*/ 2858 w 32385"/>
                          <a:gd name="connsiteY30" fmla="*/ 16192 h 39052"/>
                          <a:gd name="connsiteX31" fmla="*/ 2858 w 32385"/>
                          <a:gd name="connsiteY31" fmla="*/ 16192 h 39052"/>
                          <a:gd name="connsiteX32" fmla="*/ 2858 w 32385"/>
                          <a:gd name="connsiteY32" fmla="*/ 16192 h 39052"/>
                          <a:gd name="connsiteX33" fmla="*/ 953 w 32385"/>
                          <a:gd name="connsiteY33" fmla="*/ 16192 h 39052"/>
                          <a:gd name="connsiteX34" fmla="*/ 953 w 32385"/>
                          <a:gd name="connsiteY34" fmla="*/ 16192 h 39052"/>
                          <a:gd name="connsiteX35" fmla="*/ 953 w 32385"/>
                          <a:gd name="connsiteY35" fmla="*/ 16192 h 39052"/>
                          <a:gd name="connsiteX36" fmla="*/ 953 w 32385"/>
                          <a:gd name="connsiteY36" fmla="*/ 16192 h 39052"/>
                          <a:gd name="connsiteX37" fmla="*/ 953 w 32385"/>
                          <a:gd name="connsiteY37" fmla="*/ 16192 h 39052"/>
                          <a:gd name="connsiteX38" fmla="*/ 953 w 32385"/>
                          <a:gd name="connsiteY38" fmla="*/ 16192 h 39052"/>
                          <a:gd name="connsiteX39" fmla="*/ 953 w 32385"/>
                          <a:gd name="connsiteY39" fmla="*/ 16192 h 39052"/>
                          <a:gd name="connsiteX40" fmla="*/ 953 w 32385"/>
                          <a:gd name="connsiteY40" fmla="*/ 16192 h 39052"/>
                          <a:gd name="connsiteX41" fmla="*/ 953 w 32385"/>
                          <a:gd name="connsiteY41" fmla="*/ 16192 h 39052"/>
                          <a:gd name="connsiteX42" fmla="*/ 953 w 32385"/>
                          <a:gd name="connsiteY42" fmla="*/ 16192 h 39052"/>
                          <a:gd name="connsiteX43" fmla="*/ 953 w 32385"/>
                          <a:gd name="connsiteY43" fmla="*/ 16192 h 39052"/>
                          <a:gd name="connsiteX44" fmla="*/ 953 w 32385"/>
                          <a:gd name="connsiteY44" fmla="*/ 16192 h 39052"/>
                          <a:gd name="connsiteX45" fmla="*/ 953 w 32385"/>
                          <a:gd name="connsiteY45" fmla="*/ 16192 h 39052"/>
                          <a:gd name="connsiteX46" fmla="*/ 953 w 32385"/>
                          <a:gd name="connsiteY46" fmla="*/ 16192 h 39052"/>
                          <a:gd name="connsiteX47" fmla="*/ 953 w 32385"/>
                          <a:gd name="connsiteY47" fmla="*/ 16192 h 39052"/>
                          <a:gd name="connsiteX48" fmla="*/ 953 w 32385"/>
                          <a:gd name="connsiteY48" fmla="*/ 16192 h 39052"/>
                          <a:gd name="connsiteX49" fmla="*/ 953 w 32385"/>
                          <a:gd name="connsiteY49" fmla="*/ 17145 h 39052"/>
                          <a:gd name="connsiteX50" fmla="*/ 953 w 32385"/>
                          <a:gd name="connsiteY50" fmla="*/ 18097 h 39052"/>
                          <a:gd name="connsiteX51" fmla="*/ 953 w 32385"/>
                          <a:gd name="connsiteY51" fmla="*/ 19050 h 39052"/>
                          <a:gd name="connsiteX52" fmla="*/ 953 w 32385"/>
                          <a:gd name="connsiteY52" fmla="*/ 20003 h 39052"/>
                          <a:gd name="connsiteX53" fmla="*/ 953 w 32385"/>
                          <a:gd name="connsiteY53" fmla="*/ 20003 h 39052"/>
                          <a:gd name="connsiteX54" fmla="*/ 953 w 32385"/>
                          <a:gd name="connsiteY54" fmla="*/ 20003 h 39052"/>
                          <a:gd name="connsiteX55" fmla="*/ 953 w 32385"/>
                          <a:gd name="connsiteY55" fmla="*/ 20003 h 39052"/>
                          <a:gd name="connsiteX56" fmla="*/ 953 w 32385"/>
                          <a:gd name="connsiteY56" fmla="*/ 20003 h 39052"/>
                          <a:gd name="connsiteX57" fmla="*/ 953 w 32385"/>
                          <a:gd name="connsiteY57" fmla="*/ 20003 h 39052"/>
                          <a:gd name="connsiteX58" fmla="*/ 953 w 32385"/>
                          <a:gd name="connsiteY58" fmla="*/ 20003 h 39052"/>
                          <a:gd name="connsiteX59" fmla="*/ 953 w 32385"/>
                          <a:gd name="connsiteY59" fmla="*/ 20003 h 39052"/>
                          <a:gd name="connsiteX60" fmla="*/ 953 w 32385"/>
                          <a:gd name="connsiteY60" fmla="*/ 20003 h 39052"/>
                          <a:gd name="connsiteX61" fmla="*/ 953 w 32385"/>
                          <a:gd name="connsiteY61" fmla="*/ 20003 h 39052"/>
                          <a:gd name="connsiteX62" fmla="*/ 953 w 32385"/>
                          <a:gd name="connsiteY62" fmla="*/ 20003 h 39052"/>
                          <a:gd name="connsiteX63" fmla="*/ 953 w 32385"/>
                          <a:gd name="connsiteY63" fmla="*/ 20003 h 39052"/>
                          <a:gd name="connsiteX64" fmla="*/ 953 w 32385"/>
                          <a:gd name="connsiteY64" fmla="*/ 20003 h 39052"/>
                          <a:gd name="connsiteX65" fmla="*/ 0 w 32385"/>
                          <a:gd name="connsiteY65" fmla="*/ 20003 h 39052"/>
                          <a:gd name="connsiteX66" fmla="*/ 0 w 32385"/>
                          <a:gd name="connsiteY66" fmla="*/ 20003 h 39052"/>
                          <a:gd name="connsiteX67" fmla="*/ 0 w 32385"/>
                          <a:gd name="connsiteY67" fmla="*/ 20003 h 39052"/>
                          <a:gd name="connsiteX68" fmla="*/ 0 w 32385"/>
                          <a:gd name="connsiteY68" fmla="*/ 20003 h 39052"/>
                          <a:gd name="connsiteX69" fmla="*/ 0 w 32385"/>
                          <a:gd name="connsiteY69" fmla="*/ 20003 h 39052"/>
                          <a:gd name="connsiteX70" fmla="*/ 0 w 32385"/>
                          <a:gd name="connsiteY70" fmla="*/ 20003 h 39052"/>
                          <a:gd name="connsiteX71" fmla="*/ 0 w 32385"/>
                          <a:gd name="connsiteY71" fmla="*/ 20003 h 39052"/>
                          <a:gd name="connsiteX72" fmla="*/ 0 w 32385"/>
                          <a:gd name="connsiteY72" fmla="*/ 20003 h 39052"/>
                          <a:gd name="connsiteX73" fmla="*/ 0 w 32385"/>
                          <a:gd name="connsiteY73" fmla="*/ 20003 h 39052"/>
                          <a:gd name="connsiteX74" fmla="*/ 0 w 32385"/>
                          <a:gd name="connsiteY74" fmla="*/ 20003 h 39052"/>
                          <a:gd name="connsiteX75" fmla="*/ 0 w 32385"/>
                          <a:gd name="connsiteY75" fmla="*/ 20003 h 39052"/>
                          <a:gd name="connsiteX76" fmla="*/ 0 w 32385"/>
                          <a:gd name="connsiteY76" fmla="*/ 20003 h 39052"/>
                          <a:gd name="connsiteX77" fmla="*/ 0 w 32385"/>
                          <a:gd name="connsiteY77" fmla="*/ 20003 h 39052"/>
                          <a:gd name="connsiteX78" fmla="*/ 0 w 32385"/>
                          <a:gd name="connsiteY78" fmla="*/ 20003 h 39052"/>
                          <a:gd name="connsiteX79" fmla="*/ 0 w 32385"/>
                          <a:gd name="connsiteY79" fmla="*/ 20003 h 39052"/>
                          <a:gd name="connsiteX80" fmla="*/ 0 w 32385"/>
                          <a:gd name="connsiteY80" fmla="*/ 20003 h 39052"/>
                          <a:gd name="connsiteX81" fmla="*/ 0 w 32385"/>
                          <a:gd name="connsiteY81" fmla="*/ 20003 h 39052"/>
                          <a:gd name="connsiteX82" fmla="*/ 953 w 32385"/>
                          <a:gd name="connsiteY82" fmla="*/ 24765 h 39052"/>
                          <a:gd name="connsiteX83" fmla="*/ 1905 w 32385"/>
                          <a:gd name="connsiteY83" fmla="*/ 26670 h 39052"/>
                          <a:gd name="connsiteX84" fmla="*/ 1905 w 32385"/>
                          <a:gd name="connsiteY84" fmla="*/ 27622 h 39052"/>
                          <a:gd name="connsiteX85" fmla="*/ 1905 w 32385"/>
                          <a:gd name="connsiteY85" fmla="*/ 28575 h 39052"/>
                          <a:gd name="connsiteX86" fmla="*/ 3810 w 32385"/>
                          <a:gd name="connsiteY86" fmla="*/ 34290 h 39052"/>
                          <a:gd name="connsiteX87" fmla="*/ 3810 w 32385"/>
                          <a:gd name="connsiteY87" fmla="*/ 35242 h 39052"/>
                          <a:gd name="connsiteX88" fmla="*/ 3810 w 32385"/>
                          <a:gd name="connsiteY88" fmla="*/ 36195 h 39052"/>
                          <a:gd name="connsiteX89" fmla="*/ 3810 w 32385"/>
                          <a:gd name="connsiteY89" fmla="*/ 37147 h 39052"/>
                          <a:gd name="connsiteX90" fmla="*/ 3810 w 32385"/>
                          <a:gd name="connsiteY90" fmla="*/ 38100 h 39052"/>
                          <a:gd name="connsiteX91" fmla="*/ 3810 w 32385"/>
                          <a:gd name="connsiteY91" fmla="*/ 39053 h 39052"/>
                          <a:gd name="connsiteX92" fmla="*/ 3810 w 32385"/>
                          <a:gd name="connsiteY92" fmla="*/ 39053 h 39052"/>
                          <a:gd name="connsiteX93" fmla="*/ 3810 w 32385"/>
                          <a:gd name="connsiteY93" fmla="*/ 39053 h 39052"/>
                          <a:gd name="connsiteX94" fmla="*/ 3810 w 32385"/>
                          <a:gd name="connsiteY94" fmla="*/ 39053 h 39052"/>
                          <a:gd name="connsiteX95" fmla="*/ 3810 w 32385"/>
                          <a:gd name="connsiteY95" fmla="*/ 39053 h 39052"/>
                          <a:gd name="connsiteX96" fmla="*/ 3810 w 32385"/>
                          <a:gd name="connsiteY96" fmla="*/ 39053 h 39052"/>
                          <a:gd name="connsiteX97" fmla="*/ 3810 w 32385"/>
                          <a:gd name="connsiteY97" fmla="*/ 39053 h 39052"/>
                          <a:gd name="connsiteX98" fmla="*/ 3810 w 32385"/>
                          <a:gd name="connsiteY98" fmla="*/ 39053 h 39052"/>
                          <a:gd name="connsiteX99" fmla="*/ 3810 w 32385"/>
                          <a:gd name="connsiteY99" fmla="*/ 39053 h 39052"/>
                          <a:gd name="connsiteX100" fmla="*/ 3810 w 32385"/>
                          <a:gd name="connsiteY100" fmla="*/ 39053 h 39052"/>
                          <a:gd name="connsiteX101" fmla="*/ 3810 w 32385"/>
                          <a:gd name="connsiteY101" fmla="*/ 39053 h 39052"/>
                          <a:gd name="connsiteX102" fmla="*/ 3810 w 32385"/>
                          <a:gd name="connsiteY102" fmla="*/ 39053 h 39052"/>
                          <a:gd name="connsiteX103" fmla="*/ 3810 w 32385"/>
                          <a:gd name="connsiteY103" fmla="*/ 39053 h 39052"/>
                          <a:gd name="connsiteX104" fmla="*/ 3810 w 32385"/>
                          <a:gd name="connsiteY104" fmla="*/ 39053 h 39052"/>
                          <a:gd name="connsiteX105" fmla="*/ 3810 w 32385"/>
                          <a:gd name="connsiteY105" fmla="*/ 39053 h 39052"/>
                          <a:gd name="connsiteX106" fmla="*/ 3810 w 32385"/>
                          <a:gd name="connsiteY106" fmla="*/ 39053 h 39052"/>
                          <a:gd name="connsiteX107" fmla="*/ 3810 w 32385"/>
                          <a:gd name="connsiteY107" fmla="*/ 39053 h 39052"/>
                          <a:gd name="connsiteX108" fmla="*/ 3810 w 32385"/>
                          <a:gd name="connsiteY108" fmla="*/ 39053 h 39052"/>
                          <a:gd name="connsiteX109" fmla="*/ 3810 w 32385"/>
                          <a:gd name="connsiteY109" fmla="*/ 39053 h 39052"/>
                          <a:gd name="connsiteX110" fmla="*/ 4763 w 32385"/>
                          <a:gd name="connsiteY110" fmla="*/ 38100 h 39052"/>
                          <a:gd name="connsiteX111" fmla="*/ 5715 w 32385"/>
                          <a:gd name="connsiteY111" fmla="*/ 37147 h 39052"/>
                          <a:gd name="connsiteX112" fmla="*/ 5715 w 32385"/>
                          <a:gd name="connsiteY112" fmla="*/ 36195 h 39052"/>
                          <a:gd name="connsiteX113" fmla="*/ 5715 w 32385"/>
                          <a:gd name="connsiteY113" fmla="*/ 35242 h 39052"/>
                          <a:gd name="connsiteX114" fmla="*/ 5715 w 32385"/>
                          <a:gd name="connsiteY114" fmla="*/ 34290 h 39052"/>
                          <a:gd name="connsiteX115" fmla="*/ 5715 w 32385"/>
                          <a:gd name="connsiteY115" fmla="*/ 33338 h 39052"/>
                          <a:gd name="connsiteX116" fmla="*/ 5715 w 32385"/>
                          <a:gd name="connsiteY116" fmla="*/ 32385 h 39052"/>
                          <a:gd name="connsiteX117" fmla="*/ 5715 w 32385"/>
                          <a:gd name="connsiteY117" fmla="*/ 31433 h 39052"/>
                          <a:gd name="connsiteX118" fmla="*/ 6667 w 32385"/>
                          <a:gd name="connsiteY118" fmla="*/ 28575 h 39052"/>
                          <a:gd name="connsiteX119" fmla="*/ 6667 w 32385"/>
                          <a:gd name="connsiteY119" fmla="*/ 28575 h 39052"/>
                          <a:gd name="connsiteX120" fmla="*/ 6667 w 32385"/>
                          <a:gd name="connsiteY120" fmla="*/ 28575 h 39052"/>
                          <a:gd name="connsiteX121" fmla="*/ 6667 w 32385"/>
                          <a:gd name="connsiteY121" fmla="*/ 28575 h 39052"/>
                          <a:gd name="connsiteX122" fmla="*/ 7620 w 32385"/>
                          <a:gd name="connsiteY122" fmla="*/ 27622 h 39052"/>
                          <a:gd name="connsiteX123" fmla="*/ 8573 w 32385"/>
                          <a:gd name="connsiteY123" fmla="*/ 26670 h 39052"/>
                          <a:gd name="connsiteX124" fmla="*/ 8573 w 32385"/>
                          <a:gd name="connsiteY124" fmla="*/ 26670 h 39052"/>
                          <a:gd name="connsiteX125" fmla="*/ 8573 w 32385"/>
                          <a:gd name="connsiteY125" fmla="*/ 26670 h 39052"/>
                          <a:gd name="connsiteX126" fmla="*/ 8573 w 32385"/>
                          <a:gd name="connsiteY126" fmla="*/ 25717 h 39052"/>
                          <a:gd name="connsiteX127" fmla="*/ 9525 w 32385"/>
                          <a:gd name="connsiteY127" fmla="*/ 24765 h 39052"/>
                          <a:gd name="connsiteX128" fmla="*/ 9525 w 32385"/>
                          <a:gd name="connsiteY128" fmla="*/ 23813 h 39052"/>
                          <a:gd name="connsiteX129" fmla="*/ 9525 w 32385"/>
                          <a:gd name="connsiteY129" fmla="*/ 23813 h 39052"/>
                          <a:gd name="connsiteX130" fmla="*/ 10478 w 32385"/>
                          <a:gd name="connsiteY130" fmla="*/ 22860 h 39052"/>
                          <a:gd name="connsiteX131" fmla="*/ 10478 w 32385"/>
                          <a:gd name="connsiteY131" fmla="*/ 22860 h 39052"/>
                          <a:gd name="connsiteX132" fmla="*/ 10478 w 32385"/>
                          <a:gd name="connsiteY132" fmla="*/ 22860 h 39052"/>
                          <a:gd name="connsiteX133" fmla="*/ 10478 w 32385"/>
                          <a:gd name="connsiteY133" fmla="*/ 21908 h 39052"/>
                          <a:gd name="connsiteX134" fmla="*/ 10478 w 32385"/>
                          <a:gd name="connsiteY134" fmla="*/ 21908 h 39052"/>
                          <a:gd name="connsiteX135" fmla="*/ 10478 w 32385"/>
                          <a:gd name="connsiteY135" fmla="*/ 21908 h 39052"/>
                          <a:gd name="connsiteX136" fmla="*/ 10478 w 32385"/>
                          <a:gd name="connsiteY136" fmla="*/ 21908 h 39052"/>
                          <a:gd name="connsiteX137" fmla="*/ 10478 w 32385"/>
                          <a:gd name="connsiteY137" fmla="*/ 21908 h 39052"/>
                          <a:gd name="connsiteX138" fmla="*/ 10478 w 32385"/>
                          <a:gd name="connsiteY138" fmla="*/ 21908 h 39052"/>
                          <a:gd name="connsiteX139" fmla="*/ 10478 w 32385"/>
                          <a:gd name="connsiteY139" fmla="*/ 21908 h 39052"/>
                          <a:gd name="connsiteX140" fmla="*/ 10478 w 32385"/>
                          <a:gd name="connsiteY140" fmla="*/ 21908 h 39052"/>
                          <a:gd name="connsiteX141" fmla="*/ 10478 w 32385"/>
                          <a:gd name="connsiteY141" fmla="*/ 21908 h 39052"/>
                          <a:gd name="connsiteX142" fmla="*/ 10478 w 32385"/>
                          <a:gd name="connsiteY142" fmla="*/ 21908 h 39052"/>
                          <a:gd name="connsiteX143" fmla="*/ 10478 w 32385"/>
                          <a:gd name="connsiteY143" fmla="*/ 21908 h 39052"/>
                          <a:gd name="connsiteX144" fmla="*/ 10478 w 32385"/>
                          <a:gd name="connsiteY144" fmla="*/ 21908 h 39052"/>
                          <a:gd name="connsiteX145" fmla="*/ 10478 w 32385"/>
                          <a:gd name="connsiteY145" fmla="*/ 21908 h 39052"/>
                          <a:gd name="connsiteX146" fmla="*/ 10478 w 32385"/>
                          <a:gd name="connsiteY146" fmla="*/ 21908 h 39052"/>
                          <a:gd name="connsiteX147" fmla="*/ 10478 w 32385"/>
                          <a:gd name="connsiteY147" fmla="*/ 21908 h 39052"/>
                          <a:gd name="connsiteX148" fmla="*/ 10478 w 32385"/>
                          <a:gd name="connsiteY148" fmla="*/ 21908 h 39052"/>
                          <a:gd name="connsiteX149" fmla="*/ 10478 w 32385"/>
                          <a:gd name="connsiteY149" fmla="*/ 21908 h 39052"/>
                          <a:gd name="connsiteX150" fmla="*/ 10478 w 32385"/>
                          <a:gd name="connsiteY150" fmla="*/ 21908 h 39052"/>
                          <a:gd name="connsiteX151" fmla="*/ 10478 w 32385"/>
                          <a:gd name="connsiteY151" fmla="*/ 21908 h 39052"/>
                          <a:gd name="connsiteX152" fmla="*/ 10478 w 32385"/>
                          <a:gd name="connsiteY152" fmla="*/ 21908 h 39052"/>
                          <a:gd name="connsiteX153" fmla="*/ 10478 w 32385"/>
                          <a:gd name="connsiteY153" fmla="*/ 21908 h 39052"/>
                          <a:gd name="connsiteX154" fmla="*/ 10478 w 32385"/>
                          <a:gd name="connsiteY154" fmla="*/ 21908 h 39052"/>
                          <a:gd name="connsiteX155" fmla="*/ 11430 w 32385"/>
                          <a:gd name="connsiteY155" fmla="*/ 20955 h 39052"/>
                          <a:gd name="connsiteX156" fmla="*/ 11430 w 32385"/>
                          <a:gd name="connsiteY156" fmla="*/ 20955 h 39052"/>
                          <a:gd name="connsiteX157" fmla="*/ 11430 w 32385"/>
                          <a:gd name="connsiteY157" fmla="*/ 20955 h 39052"/>
                          <a:gd name="connsiteX158" fmla="*/ 11430 w 32385"/>
                          <a:gd name="connsiteY158" fmla="*/ 20955 h 39052"/>
                          <a:gd name="connsiteX159" fmla="*/ 11430 w 32385"/>
                          <a:gd name="connsiteY159" fmla="*/ 20955 h 39052"/>
                          <a:gd name="connsiteX160" fmla="*/ 13335 w 32385"/>
                          <a:gd name="connsiteY160" fmla="*/ 19050 h 39052"/>
                          <a:gd name="connsiteX161" fmla="*/ 14288 w 32385"/>
                          <a:gd name="connsiteY161" fmla="*/ 18097 h 39052"/>
                          <a:gd name="connsiteX162" fmla="*/ 15240 w 32385"/>
                          <a:gd name="connsiteY162" fmla="*/ 17145 h 39052"/>
                          <a:gd name="connsiteX163" fmla="*/ 16192 w 32385"/>
                          <a:gd name="connsiteY163" fmla="*/ 16192 h 39052"/>
                          <a:gd name="connsiteX164" fmla="*/ 16192 w 32385"/>
                          <a:gd name="connsiteY164" fmla="*/ 16192 h 39052"/>
                          <a:gd name="connsiteX165" fmla="*/ 16192 w 32385"/>
                          <a:gd name="connsiteY165" fmla="*/ 16192 h 39052"/>
                          <a:gd name="connsiteX166" fmla="*/ 16192 w 32385"/>
                          <a:gd name="connsiteY166" fmla="*/ 16192 h 39052"/>
                          <a:gd name="connsiteX167" fmla="*/ 18098 w 32385"/>
                          <a:gd name="connsiteY167" fmla="*/ 14288 h 39052"/>
                          <a:gd name="connsiteX168" fmla="*/ 18098 w 32385"/>
                          <a:gd name="connsiteY168" fmla="*/ 14288 h 39052"/>
                          <a:gd name="connsiteX169" fmla="*/ 18098 w 32385"/>
                          <a:gd name="connsiteY169" fmla="*/ 14288 h 39052"/>
                          <a:gd name="connsiteX170" fmla="*/ 19050 w 32385"/>
                          <a:gd name="connsiteY170" fmla="*/ 13335 h 39052"/>
                          <a:gd name="connsiteX171" fmla="*/ 20002 w 32385"/>
                          <a:gd name="connsiteY171" fmla="*/ 13335 h 39052"/>
                          <a:gd name="connsiteX172" fmla="*/ 20955 w 32385"/>
                          <a:gd name="connsiteY172" fmla="*/ 13335 h 39052"/>
                          <a:gd name="connsiteX173" fmla="*/ 21908 w 32385"/>
                          <a:gd name="connsiteY173" fmla="*/ 12383 h 39052"/>
                          <a:gd name="connsiteX174" fmla="*/ 21908 w 32385"/>
                          <a:gd name="connsiteY174" fmla="*/ 12383 h 39052"/>
                          <a:gd name="connsiteX175" fmla="*/ 21908 w 32385"/>
                          <a:gd name="connsiteY175" fmla="*/ 12383 h 39052"/>
                          <a:gd name="connsiteX176" fmla="*/ 22860 w 32385"/>
                          <a:gd name="connsiteY176" fmla="*/ 11430 h 39052"/>
                          <a:gd name="connsiteX177" fmla="*/ 24765 w 32385"/>
                          <a:gd name="connsiteY177" fmla="*/ 10478 h 39052"/>
                          <a:gd name="connsiteX178" fmla="*/ 26670 w 32385"/>
                          <a:gd name="connsiteY178" fmla="*/ 9525 h 39052"/>
                          <a:gd name="connsiteX179" fmla="*/ 27623 w 32385"/>
                          <a:gd name="connsiteY179" fmla="*/ 9525 h 39052"/>
                          <a:gd name="connsiteX180" fmla="*/ 28575 w 32385"/>
                          <a:gd name="connsiteY180" fmla="*/ 9525 h 39052"/>
                          <a:gd name="connsiteX181" fmla="*/ 30480 w 32385"/>
                          <a:gd name="connsiteY181" fmla="*/ 8572 h 39052"/>
                          <a:gd name="connsiteX182" fmla="*/ 30480 w 32385"/>
                          <a:gd name="connsiteY182" fmla="*/ 8572 h 39052"/>
                          <a:gd name="connsiteX183" fmla="*/ 30480 w 32385"/>
                          <a:gd name="connsiteY183" fmla="*/ 8572 h 39052"/>
                          <a:gd name="connsiteX184" fmla="*/ 31433 w 32385"/>
                          <a:gd name="connsiteY184" fmla="*/ 8572 h 39052"/>
                          <a:gd name="connsiteX185" fmla="*/ 32385 w 32385"/>
                          <a:gd name="connsiteY185" fmla="*/ 8572 h 39052"/>
                          <a:gd name="connsiteX186" fmla="*/ 32385 w 32385"/>
                          <a:gd name="connsiteY186" fmla="*/ 8572 h 39052"/>
                          <a:gd name="connsiteX187" fmla="*/ 32385 w 32385"/>
                          <a:gd name="connsiteY187" fmla="*/ 8572 h 39052"/>
                          <a:gd name="connsiteX188" fmla="*/ 32385 w 32385"/>
                          <a:gd name="connsiteY188" fmla="*/ 8572 h 39052"/>
                          <a:gd name="connsiteX189" fmla="*/ 32385 w 32385"/>
                          <a:gd name="connsiteY189" fmla="*/ 8572 h 39052"/>
                          <a:gd name="connsiteX190" fmla="*/ 32385 w 32385"/>
                          <a:gd name="connsiteY190" fmla="*/ 8572 h 39052"/>
                          <a:gd name="connsiteX191" fmla="*/ 32385 w 32385"/>
                          <a:gd name="connsiteY191" fmla="*/ 8572 h 39052"/>
                          <a:gd name="connsiteX192" fmla="*/ 29527 w 32385"/>
                          <a:gd name="connsiteY192" fmla="*/ 953 h 39052"/>
                          <a:gd name="connsiteX193" fmla="*/ 28575 w 32385"/>
                          <a:gd name="connsiteY193" fmla="*/ 953 h 39052"/>
                          <a:gd name="connsiteX194" fmla="*/ 27623 w 32385"/>
                          <a:gd name="connsiteY194" fmla="*/ 953 h 39052"/>
                          <a:gd name="connsiteX195" fmla="*/ 25717 w 32385"/>
                          <a:gd name="connsiteY195" fmla="*/ 1905 h 39052"/>
                          <a:gd name="connsiteX196" fmla="*/ 24765 w 32385"/>
                          <a:gd name="connsiteY196" fmla="*/ 1905 h 39052"/>
                          <a:gd name="connsiteX197" fmla="*/ 23813 w 32385"/>
                          <a:gd name="connsiteY197" fmla="*/ 1905 h 39052"/>
                          <a:gd name="connsiteX198" fmla="*/ 22860 w 32385"/>
                          <a:gd name="connsiteY198" fmla="*/ 2858 h 39052"/>
                          <a:gd name="connsiteX199" fmla="*/ 21908 w 32385"/>
                          <a:gd name="connsiteY199" fmla="*/ 3810 h 39052"/>
                          <a:gd name="connsiteX200" fmla="*/ 23813 w 32385"/>
                          <a:gd name="connsiteY200" fmla="*/ 0 h 39052"/>
                          <a:gd name="connsiteX201" fmla="*/ 23813 w 32385"/>
                          <a:gd name="connsiteY201" fmla="*/ 0 h 39052"/>
                          <a:gd name="connsiteX202" fmla="*/ 23813 w 32385"/>
                          <a:gd name="connsiteY202" fmla="*/ 0 h 39052"/>
                          <a:gd name="connsiteX203" fmla="*/ 15240 w 32385"/>
                          <a:gd name="connsiteY203" fmla="*/ 15240 h 39052"/>
                          <a:gd name="connsiteX204" fmla="*/ 15240 w 32385"/>
                          <a:gd name="connsiteY204" fmla="*/ 15240 h 39052"/>
                          <a:gd name="connsiteX205" fmla="*/ 15240 w 32385"/>
                          <a:gd name="connsiteY205" fmla="*/ 15240 h 39052"/>
                          <a:gd name="connsiteX206" fmla="*/ 15240 w 32385"/>
                          <a:gd name="connsiteY206" fmla="*/ 15240 h 39052"/>
                          <a:gd name="connsiteX207" fmla="*/ 15240 w 32385"/>
                          <a:gd name="connsiteY207" fmla="*/ 15240 h 39052"/>
                          <a:gd name="connsiteX208" fmla="*/ 15240 w 32385"/>
                          <a:gd name="connsiteY208" fmla="*/ 15240 h 39052"/>
                          <a:gd name="connsiteX209" fmla="*/ 15240 w 32385"/>
                          <a:gd name="connsiteY209" fmla="*/ 15240 h 39052"/>
                          <a:gd name="connsiteX210" fmla="*/ 15240 w 32385"/>
                          <a:gd name="connsiteY210" fmla="*/ 15240 h 39052"/>
                          <a:gd name="connsiteX211" fmla="*/ 15240 w 32385"/>
                          <a:gd name="connsiteY211" fmla="*/ 15240 h 39052"/>
                          <a:gd name="connsiteX212" fmla="*/ 15240 w 32385"/>
                          <a:gd name="connsiteY212" fmla="*/ 15240 h 39052"/>
                          <a:gd name="connsiteX213" fmla="*/ 15240 w 32385"/>
                          <a:gd name="connsiteY213" fmla="*/ 15240 h 39052"/>
                          <a:gd name="connsiteX214" fmla="*/ 15240 w 32385"/>
                          <a:gd name="connsiteY214" fmla="*/ 15240 h 39052"/>
                          <a:gd name="connsiteX215" fmla="*/ 15240 w 32385"/>
                          <a:gd name="connsiteY215" fmla="*/ 15240 h 39052"/>
                          <a:gd name="connsiteX216" fmla="*/ 15240 w 32385"/>
                          <a:gd name="connsiteY216" fmla="*/ 15240 h 39052"/>
                          <a:gd name="connsiteX217" fmla="*/ 15240 w 32385"/>
                          <a:gd name="connsiteY217" fmla="*/ 15240 h 39052"/>
                          <a:gd name="connsiteX218" fmla="*/ 15240 w 32385"/>
                          <a:gd name="connsiteY218" fmla="*/ 15240 h 39052"/>
                          <a:gd name="connsiteX219" fmla="*/ 15240 w 32385"/>
                          <a:gd name="connsiteY219" fmla="*/ 15240 h 39052"/>
                          <a:gd name="connsiteX220" fmla="*/ 15240 w 32385"/>
                          <a:gd name="connsiteY220" fmla="*/ 15240 h 39052"/>
                          <a:gd name="connsiteX221" fmla="*/ 15240 w 32385"/>
                          <a:gd name="connsiteY221" fmla="*/ 14288 h 39052"/>
                          <a:gd name="connsiteX222" fmla="*/ 15240 w 32385"/>
                          <a:gd name="connsiteY222" fmla="*/ 14288 h 39052"/>
                          <a:gd name="connsiteX223" fmla="*/ 15240 w 32385"/>
                          <a:gd name="connsiteY223" fmla="*/ 14288 h 39052"/>
                          <a:gd name="connsiteX224" fmla="*/ 15240 w 32385"/>
                          <a:gd name="connsiteY224" fmla="*/ 14288 h 39052"/>
                          <a:gd name="connsiteX225" fmla="*/ 15240 w 32385"/>
                          <a:gd name="connsiteY225" fmla="*/ 14288 h 39052"/>
                          <a:gd name="connsiteX226" fmla="*/ 15240 w 32385"/>
                          <a:gd name="connsiteY226" fmla="*/ 14288 h 39052"/>
                          <a:gd name="connsiteX227" fmla="*/ 15240 w 32385"/>
                          <a:gd name="connsiteY227" fmla="*/ 14288 h 39052"/>
                          <a:gd name="connsiteX228" fmla="*/ 15240 w 32385"/>
                          <a:gd name="connsiteY228" fmla="*/ 14288 h 39052"/>
                          <a:gd name="connsiteX229" fmla="*/ 15240 w 32385"/>
                          <a:gd name="connsiteY229" fmla="*/ 14288 h 39052"/>
                          <a:gd name="connsiteX230" fmla="*/ 15240 w 32385"/>
                          <a:gd name="connsiteY230" fmla="*/ 14288 h 39052"/>
                          <a:gd name="connsiteX231" fmla="*/ 15240 w 32385"/>
                          <a:gd name="connsiteY231" fmla="*/ 14288 h 39052"/>
                          <a:gd name="connsiteX232" fmla="*/ 15240 w 32385"/>
                          <a:gd name="connsiteY232" fmla="*/ 14288 h 39052"/>
                          <a:gd name="connsiteX233" fmla="*/ 15240 w 32385"/>
                          <a:gd name="connsiteY233" fmla="*/ 14288 h 39052"/>
                          <a:gd name="connsiteX234" fmla="*/ 15240 w 32385"/>
                          <a:gd name="connsiteY234" fmla="*/ 14288 h 39052"/>
                          <a:gd name="connsiteX235" fmla="*/ 15240 w 32385"/>
                          <a:gd name="connsiteY235" fmla="*/ 14288 h 39052"/>
                          <a:gd name="connsiteX236" fmla="*/ 15240 w 32385"/>
                          <a:gd name="connsiteY236" fmla="*/ 14288 h 39052"/>
                          <a:gd name="connsiteX237" fmla="*/ 15240 w 32385"/>
                          <a:gd name="connsiteY237" fmla="*/ 14288 h 39052"/>
                          <a:gd name="connsiteX238" fmla="*/ 15240 w 32385"/>
                          <a:gd name="connsiteY238" fmla="*/ 14288 h 39052"/>
                          <a:gd name="connsiteX239" fmla="*/ 15240 w 32385"/>
                          <a:gd name="connsiteY239" fmla="*/ 14288 h 39052"/>
                          <a:gd name="connsiteX240" fmla="*/ 15240 w 32385"/>
                          <a:gd name="connsiteY240" fmla="*/ 14288 h 39052"/>
                          <a:gd name="connsiteX241" fmla="*/ 15240 w 32385"/>
                          <a:gd name="connsiteY241" fmla="*/ 14288 h 39052"/>
                          <a:gd name="connsiteX242" fmla="*/ 15240 w 32385"/>
                          <a:gd name="connsiteY242" fmla="*/ 14288 h 39052"/>
                          <a:gd name="connsiteX243" fmla="*/ 15240 w 32385"/>
                          <a:gd name="connsiteY243" fmla="*/ 14288 h 39052"/>
                          <a:gd name="connsiteX244" fmla="*/ 15240 w 32385"/>
                          <a:gd name="connsiteY244" fmla="*/ 14288 h 39052"/>
                          <a:gd name="connsiteX245" fmla="*/ 15240 w 32385"/>
                          <a:gd name="connsiteY245" fmla="*/ 15240 h 39052"/>
                          <a:gd name="connsiteX246" fmla="*/ 15240 w 32385"/>
                          <a:gd name="connsiteY246" fmla="*/ 15240 h 390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</a:cxnLst>
                        <a:rect l="l" t="t" r="r" b="b"/>
                        <a:pathLst>
                          <a:path w="32385" h="39052">
                            <a:moveTo>
                              <a:pt x="23813" y="0"/>
                            </a:moveTo>
                            <a:cubicBezTo>
                              <a:pt x="21908" y="953"/>
                              <a:pt x="20955" y="1905"/>
                              <a:pt x="20002" y="2858"/>
                            </a:cubicBezTo>
                            <a:lnTo>
                              <a:pt x="19050" y="2858"/>
                            </a:lnTo>
                            <a:lnTo>
                              <a:pt x="18098" y="2858"/>
                            </a:lnTo>
                            <a:cubicBezTo>
                              <a:pt x="18098" y="2858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6192" y="4763"/>
                              <a:pt x="16192" y="4763"/>
                            </a:cubicBezTo>
                            <a:cubicBezTo>
                              <a:pt x="16192" y="4763"/>
                              <a:pt x="15240" y="5715"/>
                              <a:pt x="15240" y="5715"/>
                            </a:cubicBezTo>
                            <a:cubicBezTo>
                              <a:pt x="15240" y="5715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3335" y="7620"/>
                              <a:pt x="12383" y="7620"/>
                            </a:cubicBezTo>
                            <a:lnTo>
                              <a:pt x="11430" y="8572"/>
                            </a:lnTo>
                            <a:lnTo>
                              <a:pt x="11430" y="8572"/>
                            </a:lnTo>
                            <a:lnTo>
                              <a:pt x="11430" y="8572"/>
                            </a:lnTo>
                            <a:cubicBezTo>
                              <a:pt x="10478" y="8572"/>
                              <a:pt x="10478" y="9525"/>
                              <a:pt x="9525" y="9525"/>
                            </a:cubicBezTo>
                            <a:lnTo>
                              <a:pt x="9525" y="9525"/>
                            </a:lnTo>
                            <a:lnTo>
                              <a:pt x="9525" y="9525"/>
                            </a:lnTo>
                            <a:lnTo>
                              <a:pt x="8573" y="10478"/>
                            </a:lnTo>
                            <a:lnTo>
                              <a:pt x="6667" y="11430"/>
                            </a:lnTo>
                            <a:cubicBezTo>
                              <a:pt x="6667" y="12383"/>
                              <a:pt x="5715" y="12383"/>
                              <a:pt x="5715" y="13335"/>
                            </a:cubicBezTo>
                            <a:lnTo>
                              <a:pt x="4763" y="14288"/>
                            </a:lnTo>
                            <a:lnTo>
                              <a:pt x="4763" y="14288"/>
                            </a:lnTo>
                            <a:lnTo>
                              <a:pt x="4763" y="14288"/>
                            </a:lnTo>
                            <a:cubicBezTo>
                              <a:pt x="4763" y="14288"/>
                              <a:pt x="3810" y="15240"/>
                              <a:pt x="3810" y="15240"/>
                            </a:cubicBez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cubicBezTo>
                              <a:pt x="953" y="16192"/>
                              <a:pt x="1905" y="16192"/>
                              <a:pt x="953" y="16192"/>
                            </a:cubicBez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lnTo>
                              <a:pt x="953" y="16192"/>
                            </a:lnTo>
                            <a:cubicBezTo>
                              <a:pt x="953" y="16192"/>
                              <a:pt x="953" y="16192"/>
                              <a:pt x="953" y="16192"/>
                            </a:cubicBezTo>
                            <a:cubicBezTo>
                              <a:pt x="953" y="16192"/>
                              <a:pt x="953" y="16192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7"/>
                            </a:cubicBezTo>
                            <a:lnTo>
                              <a:pt x="953" y="19050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cubicBezTo>
                              <a:pt x="953" y="20003"/>
                              <a:pt x="953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cubicBezTo>
                              <a:pt x="0" y="20003"/>
                              <a:pt x="0" y="20003"/>
                              <a:pt x="0" y="20003"/>
                            </a:cubicBez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lnTo>
                              <a:pt x="0" y="20003"/>
                            </a:lnTo>
                            <a:cubicBezTo>
                              <a:pt x="0" y="21908"/>
                              <a:pt x="953" y="22860"/>
                              <a:pt x="953" y="24765"/>
                            </a:cubicBezTo>
                            <a:cubicBezTo>
                              <a:pt x="953" y="25717"/>
                              <a:pt x="953" y="26670"/>
                              <a:pt x="1905" y="26670"/>
                            </a:cubicBezTo>
                            <a:cubicBezTo>
                              <a:pt x="1905" y="26670"/>
                              <a:pt x="1905" y="27622"/>
                              <a:pt x="1905" y="27622"/>
                            </a:cubicBezTo>
                            <a:cubicBezTo>
                              <a:pt x="1905" y="27622"/>
                              <a:pt x="1905" y="28575"/>
                              <a:pt x="1905" y="28575"/>
                            </a:cubicBezTo>
                            <a:lnTo>
                              <a:pt x="3810" y="34290"/>
                            </a:lnTo>
                            <a:cubicBezTo>
                              <a:pt x="3810" y="34290"/>
                              <a:pt x="3810" y="34290"/>
                              <a:pt x="3810" y="35242"/>
                            </a:cubicBezTo>
                            <a:cubicBezTo>
                              <a:pt x="3810" y="35242"/>
                              <a:pt x="3810" y="35242"/>
                              <a:pt x="3810" y="36195"/>
                            </a:cubicBezTo>
                            <a:cubicBezTo>
                              <a:pt x="3810" y="36195"/>
                              <a:pt x="3810" y="37147"/>
                              <a:pt x="3810" y="37147"/>
                            </a:cubicBezTo>
                            <a:lnTo>
                              <a:pt x="3810" y="38100"/>
                            </a:lnTo>
                            <a:cubicBezTo>
                              <a:pt x="3810" y="38100"/>
                              <a:pt x="3810" y="38100"/>
                              <a:pt x="3810" y="39053"/>
                            </a:cubicBez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lnTo>
                              <a:pt x="3810" y="39053"/>
                            </a:lnTo>
                            <a:cubicBezTo>
                              <a:pt x="3810" y="39053"/>
                              <a:pt x="4763" y="38100"/>
                              <a:pt x="4763" y="38100"/>
                            </a:cubicBezTo>
                            <a:cubicBezTo>
                              <a:pt x="4763" y="38100"/>
                              <a:pt x="5715" y="37147"/>
                              <a:pt x="5715" y="37147"/>
                            </a:cubicBezTo>
                            <a:cubicBezTo>
                              <a:pt x="5715" y="37147"/>
                              <a:pt x="5715" y="37147"/>
                              <a:pt x="5715" y="36195"/>
                            </a:cubicBezTo>
                            <a:cubicBezTo>
                              <a:pt x="5715" y="36195"/>
                              <a:pt x="5715" y="36195"/>
                              <a:pt x="5715" y="35242"/>
                            </a:cubicBezTo>
                            <a:lnTo>
                              <a:pt x="5715" y="34290"/>
                            </a:lnTo>
                            <a:lnTo>
                              <a:pt x="5715" y="33338"/>
                            </a:lnTo>
                            <a:cubicBezTo>
                              <a:pt x="5715" y="33338"/>
                              <a:pt x="5715" y="32385"/>
                              <a:pt x="5715" y="32385"/>
                            </a:cubicBezTo>
                            <a:cubicBezTo>
                              <a:pt x="5715" y="32385"/>
                              <a:pt x="5715" y="31433"/>
                              <a:pt x="5715" y="31433"/>
                            </a:cubicBezTo>
                            <a:cubicBezTo>
                              <a:pt x="5715" y="30480"/>
                              <a:pt x="6667" y="29528"/>
                              <a:pt x="6667" y="28575"/>
                            </a:cubicBezTo>
                            <a:cubicBezTo>
                              <a:pt x="6667" y="28575"/>
                              <a:pt x="6667" y="28575"/>
                              <a:pt x="6667" y="28575"/>
                            </a:cubicBezTo>
                            <a:lnTo>
                              <a:pt x="6667" y="28575"/>
                            </a:lnTo>
                            <a:lnTo>
                              <a:pt x="6667" y="28575"/>
                            </a:lnTo>
                            <a:cubicBezTo>
                              <a:pt x="6667" y="28575"/>
                              <a:pt x="6667" y="27622"/>
                              <a:pt x="7620" y="27622"/>
                            </a:cubicBezTo>
                            <a:cubicBezTo>
                              <a:pt x="7620" y="27622"/>
                              <a:pt x="7620" y="26670"/>
                              <a:pt x="8573" y="26670"/>
                            </a:cubicBezTo>
                            <a:lnTo>
                              <a:pt x="8573" y="26670"/>
                            </a:lnTo>
                            <a:lnTo>
                              <a:pt x="8573" y="26670"/>
                            </a:lnTo>
                            <a:lnTo>
                              <a:pt x="8573" y="25717"/>
                            </a:lnTo>
                            <a:cubicBezTo>
                              <a:pt x="8573" y="25717"/>
                              <a:pt x="9525" y="24765"/>
                              <a:pt x="9525" y="24765"/>
                            </a:cubicBezTo>
                            <a:cubicBezTo>
                              <a:pt x="9525" y="24765"/>
                              <a:pt x="9525" y="24765"/>
                              <a:pt x="9525" y="23813"/>
                            </a:cubicBezTo>
                            <a:cubicBezTo>
                              <a:pt x="9525" y="23813"/>
                              <a:pt x="9525" y="23813"/>
                              <a:pt x="9525" y="23813"/>
                            </a:cubicBezTo>
                            <a:cubicBezTo>
                              <a:pt x="9525" y="23813"/>
                              <a:pt x="9525" y="22860"/>
                              <a:pt x="10478" y="22860"/>
                            </a:cubicBezTo>
                            <a:cubicBezTo>
                              <a:pt x="10478" y="22860"/>
                              <a:pt x="10478" y="22860"/>
                              <a:pt x="10478" y="22860"/>
                            </a:cubicBezTo>
                            <a:cubicBezTo>
                              <a:pt x="10478" y="22860"/>
                              <a:pt x="10478" y="22860"/>
                              <a:pt x="10478" y="22860"/>
                            </a:cubicBezTo>
                            <a:cubicBezTo>
                              <a:pt x="10478" y="22860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lnTo>
                              <a:pt x="10478" y="21908"/>
                            </a:lnTo>
                            <a:lnTo>
                              <a:pt x="10478" y="21908"/>
                            </a:ln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lnTo>
                              <a:pt x="10478" y="21908"/>
                            </a:lnTo>
                            <a:lnTo>
                              <a:pt x="10478" y="21908"/>
                            </a:lnTo>
                            <a:lnTo>
                              <a:pt x="10478" y="21908"/>
                            </a:lnTo>
                            <a:lnTo>
                              <a:pt x="10478" y="21908"/>
                            </a:lnTo>
                            <a:lnTo>
                              <a:pt x="10478" y="21908"/>
                            </a:ln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cubicBezTo>
                              <a:pt x="10478" y="21908"/>
                              <a:pt x="10478" y="21908"/>
                              <a:pt x="10478" y="21908"/>
                            </a:cubicBezTo>
                            <a:lnTo>
                              <a:pt x="10478" y="21908"/>
                            </a:lnTo>
                            <a:cubicBezTo>
                              <a:pt x="10478" y="21908"/>
                              <a:pt x="10478" y="21908"/>
                              <a:pt x="11430" y="20955"/>
                            </a:cubicBezTo>
                            <a:lnTo>
                              <a:pt x="11430" y="20955"/>
                            </a:lnTo>
                            <a:lnTo>
                              <a:pt x="11430" y="20955"/>
                            </a:lnTo>
                            <a:lnTo>
                              <a:pt x="11430" y="20955"/>
                            </a:lnTo>
                            <a:lnTo>
                              <a:pt x="11430" y="20955"/>
                            </a:lnTo>
                            <a:cubicBezTo>
                              <a:pt x="11430" y="20003"/>
                              <a:pt x="12383" y="20003"/>
                              <a:pt x="13335" y="19050"/>
                            </a:cubicBezTo>
                            <a:cubicBezTo>
                              <a:pt x="13335" y="19050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5240" y="17145"/>
                              <a:pt x="15240" y="17145"/>
                            </a:cubicBezTo>
                            <a:cubicBezTo>
                              <a:pt x="15240" y="17145"/>
                              <a:pt x="16192" y="16192"/>
                              <a:pt x="16192" y="16192"/>
                            </a:cubicBezTo>
                            <a:lnTo>
                              <a:pt x="16192" y="16192"/>
                            </a:lnTo>
                            <a:lnTo>
                              <a:pt x="16192" y="16192"/>
                            </a:lnTo>
                            <a:lnTo>
                              <a:pt x="16192" y="16192"/>
                            </a:lnTo>
                            <a:cubicBezTo>
                              <a:pt x="17145" y="16192"/>
                              <a:pt x="17145" y="15240"/>
                              <a:pt x="18098" y="14288"/>
                            </a:cubicBezTo>
                            <a:lnTo>
                              <a:pt x="18098" y="14288"/>
                            </a:lnTo>
                            <a:cubicBezTo>
                              <a:pt x="18098" y="14288"/>
                              <a:pt x="18098" y="14288"/>
                              <a:pt x="18098" y="14288"/>
                            </a:cubicBezTo>
                            <a:cubicBezTo>
                              <a:pt x="18098" y="14288"/>
                              <a:pt x="19050" y="13335"/>
                              <a:pt x="19050" y="13335"/>
                            </a:cubicBezTo>
                            <a:cubicBezTo>
                              <a:pt x="19050" y="13335"/>
                              <a:pt x="19050" y="13335"/>
                              <a:pt x="20002" y="13335"/>
                            </a:cubicBezTo>
                            <a:cubicBezTo>
                              <a:pt x="20002" y="13335"/>
                              <a:pt x="20002" y="13335"/>
                              <a:pt x="20955" y="13335"/>
                            </a:cubicBezTo>
                            <a:cubicBezTo>
                              <a:pt x="20955" y="13335"/>
                              <a:pt x="21908" y="12383"/>
                              <a:pt x="21908" y="12383"/>
                            </a:cubicBezTo>
                            <a:lnTo>
                              <a:pt x="21908" y="12383"/>
                            </a:lnTo>
                            <a:lnTo>
                              <a:pt x="21908" y="12383"/>
                            </a:lnTo>
                            <a:lnTo>
                              <a:pt x="22860" y="11430"/>
                            </a:lnTo>
                            <a:cubicBezTo>
                              <a:pt x="23813" y="11430"/>
                              <a:pt x="23813" y="10478"/>
                              <a:pt x="24765" y="10478"/>
                            </a:cubicBezTo>
                            <a:cubicBezTo>
                              <a:pt x="25717" y="10478"/>
                              <a:pt x="25717" y="9525"/>
                              <a:pt x="26670" y="9525"/>
                            </a:cubicBezTo>
                            <a:lnTo>
                              <a:pt x="27623" y="9525"/>
                            </a:lnTo>
                            <a:cubicBezTo>
                              <a:pt x="27623" y="9525"/>
                              <a:pt x="28575" y="9525"/>
                              <a:pt x="28575" y="9525"/>
                            </a:cubicBezTo>
                            <a:cubicBezTo>
                              <a:pt x="29527" y="9525"/>
                              <a:pt x="29527" y="8572"/>
                              <a:pt x="30480" y="8572"/>
                            </a:cubicBezTo>
                            <a:lnTo>
                              <a:pt x="30480" y="8572"/>
                            </a:lnTo>
                            <a:lnTo>
                              <a:pt x="30480" y="8572"/>
                            </a:lnTo>
                            <a:cubicBezTo>
                              <a:pt x="30480" y="8572"/>
                              <a:pt x="30480" y="8572"/>
                              <a:pt x="31433" y="8572"/>
                            </a:cubicBezTo>
                            <a:cubicBezTo>
                              <a:pt x="31433" y="8572"/>
                              <a:pt x="32385" y="8572"/>
                              <a:pt x="32385" y="8572"/>
                            </a:cubicBezTo>
                            <a:lnTo>
                              <a:pt x="32385" y="8572"/>
                            </a:lnTo>
                            <a:lnTo>
                              <a:pt x="32385" y="8572"/>
                            </a:lnTo>
                            <a:lnTo>
                              <a:pt x="32385" y="8572"/>
                            </a:lnTo>
                            <a:lnTo>
                              <a:pt x="32385" y="8572"/>
                            </a:lnTo>
                            <a:lnTo>
                              <a:pt x="32385" y="8572"/>
                            </a:lnTo>
                            <a:lnTo>
                              <a:pt x="32385" y="8572"/>
                            </a:lnTo>
                            <a:lnTo>
                              <a:pt x="29527" y="953"/>
                            </a:lnTo>
                            <a:cubicBezTo>
                              <a:pt x="29527" y="953"/>
                              <a:pt x="28575" y="953"/>
                              <a:pt x="28575" y="953"/>
                            </a:cubicBezTo>
                            <a:cubicBezTo>
                              <a:pt x="28575" y="953"/>
                              <a:pt x="27623" y="953"/>
                              <a:pt x="27623" y="953"/>
                            </a:cubicBezTo>
                            <a:cubicBezTo>
                              <a:pt x="26670" y="953"/>
                              <a:pt x="26670" y="1905"/>
                              <a:pt x="25717" y="1905"/>
                            </a:cubicBezTo>
                            <a:lnTo>
                              <a:pt x="24765" y="1905"/>
                            </a:lnTo>
                            <a:lnTo>
                              <a:pt x="23813" y="1905"/>
                            </a:lnTo>
                            <a:lnTo>
                              <a:pt x="22860" y="2858"/>
                            </a:lnTo>
                            <a:cubicBezTo>
                              <a:pt x="22860" y="2858"/>
                              <a:pt x="21908" y="2858"/>
                              <a:pt x="21908" y="3810"/>
                            </a:cubicBezTo>
                            <a:lnTo>
                              <a:pt x="23813" y="0"/>
                            </a:lnTo>
                            <a:lnTo>
                              <a:pt x="23813" y="0"/>
                            </a:lnTo>
                            <a:lnTo>
                              <a:pt x="23813" y="0"/>
                            </a:lnTo>
                            <a:close/>
                            <a:moveTo>
                              <a:pt x="15240" y="15240"/>
                            </a:move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cubicBezTo>
                              <a:pt x="14288" y="15240"/>
                              <a:pt x="14288" y="15240"/>
                              <a:pt x="15240" y="15240"/>
                            </a:cubicBez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lnTo>
                              <a:pt x="15240" y="15240"/>
                            </a:lnTo>
                            <a:cubicBezTo>
                              <a:pt x="14288" y="15240"/>
                              <a:pt x="14288" y="15240"/>
                              <a:pt x="15240" y="15240"/>
                            </a:cubicBezTo>
                            <a:cubicBezTo>
                              <a:pt x="15240" y="15240"/>
                              <a:pt x="15240" y="14288"/>
                              <a:pt x="15240" y="15240"/>
                            </a:cubicBezTo>
                            <a:lnTo>
                              <a:pt x="15240" y="14288"/>
                            </a:ln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lnTo>
                              <a:pt x="15240" y="14288"/>
                            </a:lnTo>
                            <a:lnTo>
                              <a:pt x="15240" y="14288"/>
                            </a:ln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5240"/>
                            </a:cubicBezTo>
                            <a:cubicBezTo>
                              <a:pt x="15240" y="14288"/>
                              <a:pt x="15240" y="15240"/>
                              <a:pt x="15240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16" name="图形 2"/>
                    <p:cNvGrpSpPr/>
                    <p:nvPr/>
                  </p:nvGrpSpPr>
                  <p:grpSpPr>
                    <a:xfrm>
                      <a:off x="3850004" y="3352799"/>
                      <a:ext cx="36195" cy="44767"/>
                      <a:chOff x="3850004" y="3352799"/>
                      <a:chExt cx="36195" cy="44767"/>
                    </a:xfrm>
                  </p:grpSpPr>
                  <p:sp>
                    <p:nvSpPr>
                      <p:cNvPr id="2317" name="任意多边形: 形状 2200"/>
                      <p:cNvSpPr/>
                      <p:nvPr/>
                    </p:nvSpPr>
                    <p:spPr>
                      <a:xfrm>
                        <a:off x="3865245" y="3380421"/>
                        <a:ext cx="714" cy="3810"/>
                      </a:xfrm>
                      <a:custGeom>
                        <a:avLst/>
                        <a:gdLst>
                          <a:gd name="connsiteX0" fmla="*/ 0 w 714"/>
                          <a:gd name="connsiteY0" fmla="*/ 0 h 3810"/>
                          <a:gd name="connsiteX1" fmla="*/ 0 w 714"/>
                          <a:gd name="connsiteY1" fmla="*/ 0 h 3810"/>
                          <a:gd name="connsiteX2" fmla="*/ 0 w 714"/>
                          <a:gd name="connsiteY2" fmla="*/ 0 h 3810"/>
                          <a:gd name="connsiteX3" fmla="*/ 0 w 714"/>
                          <a:gd name="connsiteY3" fmla="*/ 0 h 3810"/>
                          <a:gd name="connsiteX4" fmla="*/ 0 w 714"/>
                          <a:gd name="connsiteY4" fmla="*/ 0 h 3810"/>
                          <a:gd name="connsiteX5" fmla="*/ 0 w 714"/>
                          <a:gd name="connsiteY5" fmla="*/ 0 h 3810"/>
                          <a:gd name="connsiteX6" fmla="*/ 0 w 714"/>
                          <a:gd name="connsiteY6" fmla="*/ 953 h 3810"/>
                          <a:gd name="connsiteX7" fmla="*/ 0 w 714"/>
                          <a:gd name="connsiteY7" fmla="*/ 1905 h 3810"/>
                          <a:gd name="connsiteX8" fmla="*/ 0 w 714"/>
                          <a:gd name="connsiteY8" fmla="*/ 3810 h 3810"/>
                          <a:gd name="connsiteX9" fmla="*/ 0 w 714"/>
                          <a:gd name="connsiteY9" fmla="*/ 3810 h 3810"/>
                          <a:gd name="connsiteX10" fmla="*/ 0 w 714"/>
                          <a:gd name="connsiteY10" fmla="*/ 3810 h 3810"/>
                          <a:gd name="connsiteX11" fmla="*/ 0 w 714"/>
                          <a:gd name="connsiteY11" fmla="*/ 3810 h 3810"/>
                          <a:gd name="connsiteX12" fmla="*/ 0 w 714"/>
                          <a:gd name="connsiteY12" fmla="*/ 3810 h 3810"/>
                          <a:gd name="connsiteX13" fmla="*/ 0 w 714"/>
                          <a:gd name="connsiteY13" fmla="*/ 3810 h 3810"/>
                          <a:gd name="connsiteX14" fmla="*/ 0 w 714"/>
                          <a:gd name="connsiteY14" fmla="*/ 3810 h 3810"/>
                          <a:gd name="connsiteX15" fmla="*/ 0 w 714"/>
                          <a:gd name="connsiteY15" fmla="*/ 3810 h 3810"/>
                          <a:gd name="connsiteX16" fmla="*/ 0 w 714"/>
                          <a:gd name="connsiteY16" fmla="*/ 3810 h 3810"/>
                          <a:gd name="connsiteX17" fmla="*/ 0 w 714"/>
                          <a:gd name="connsiteY17" fmla="*/ 3810 h 3810"/>
                          <a:gd name="connsiteX18" fmla="*/ 0 w 714"/>
                          <a:gd name="connsiteY18" fmla="*/ 3810 h 3810"/>
                          <a:gd name="connsiteX19" fmla="*/ 0 w 714"/>
                          <a:gd name="connsiteY19" fmla="*/ 3810 h 3810"/>
                          <a:gd name="connsiteX20" fmla="*/ 0 w 714"/>
                          <a:gd name="connsiteY20" fmla="*/ 3810 h 3810"/>
                          <a:gd name="connsiteX21" fmla="*/ 0 w 714"/>
                          <a:gd name="connsiteY21" fmla="*/ 3810 h 3810"/>
                          <a:gd name="connsiteX22" fmla="*/ 0 w 714"/>
                          <a:gd name="connsiteY22" fmla="*/ 3810 h 3810"/>
                          <a:gd name="connsiteX23" fmla="*/ 0 w 714"/>
                          <a:gd name="connsiteY23" fmla="*/ 3810 h 3810"/>
                          <a:gd name="connsiteX24" fmla="*/ 0 w 714"/>
                          <a:gd name="connsiteY24" fmla="*/ 3810 h 3810"/>
                          <a:gd name="connsiteX25" fmla="*/ 0 w 714"/>
                          <a:gd name="connsiteY25" fmla="*/ 3810 h 3810"/>
                          <a:gd name="connsiteX26" fmla="*/ 0 w 714"/>
                          <a:gd name="connsiteY26" fmla="*/ 3810 h 3810"/>
                          <a:gd name="connsiteX27" fmla="*/ 0 w 714"/>
                          <a:gd name="connsiteY27" fmla="*/ 3810 h 3810"/>
                          <a:gd name="connsiteX28" fmla="*/ 0 w 714"/>
                          <a:gd name="connsiteY28" fmla="*/ 3810 h 3810"/>
                          <a:gd name="connsiteX29" fmla="*/ 0 w 714"/>
                          <a:gd name="connsiteY29" fmla="*/ 2858 h 3810"/>
                          <a:gd name="connsiteX30" fmla="*/ 0 w 714"/>
                          <a:gd name="connsiteY30" fmla="*/ 2858 h 3810"/>
                          <a:gd name="connsiteX31" fmla="*/ 0 w 714"/>
                          <a:gd name="connsiteY31" fmla="*/ 2858 h 3810"/>
                          <a:gd name="connsiteX32" fmla="*/ 0 w 714"/>
                          <a:gd name="connsiteY32" fmla="*/ 1905 h 3810"/>
                          <a:gd name="connsiteX33" fmla="*/ 0 w 714"/>
                          <a:gd name="connsiteY33" fmla="*/ 0 h 3810"/>
                          <a:gd name="connsiteX34" fmla="*/ 0 w 714"/>
                          <a:gd name="connsiteY34" fmla="*/ 0 h 3810"/>
                          <a:gd name="connsiteX35" fmla="*/ 0 w 714"/>
                          <a:gd name="connsiteY35" fmla="*/ 0 h 3810"/>
                          <a:gd name="connsiteX36" fmla="*/ 0 w 714"/>
                          <a:gd name="connsiteY36" fmla="*/ 0 h 3810"/>
                          <a:gd name="connsiteX37" fmla="*/ 0 w 714"/>
                          <a:gd name="connsiteY37" fmla="*/ 0 h 3810"/>
                          <a:gd name="connsiteX38" fmla="*/ 0 w 714"/>
                          <a:gd name="connsiteY38" fmla="*/ 0 h 3810"/>
                          <a:gd name="connsiteX39" fmla="*/ 0 w 714"/>
                          <a:gd name="connsiteY39" fmla="*/ 0 h 3810"/>
                          <a:gd name="connsiteX40" fmla="*/ 0 w 714"/>
                          <a:gd name="connsiteY40" fmla="*/ 0 h 3810"/>
                          <a:gd name="connsiteX41" fmla="*/ 0 w 714"/>
                          <a:gd name="connsiteY41" fmla="*/ 0 h 3810"/>
                          <a:gd name="connsiteX42" fmla="*/ 0 w 714"/>
                          <a:gd name="connsiteY42" fmla="*/ 0 h 3810"/>
                          <a:gd name="connsiteX43" fmla="*/ 0 w 714"/>
                          <a:gd name="connsiteY43" fmla="*/ 0 h 3810"/>
                          <a:gd name="connsiteX44" fmla="*/ 0 w 714"/>
                          <a:gd name="connsiteY44" fmla="*/ 0 h 3810"/>
                          <a:gd name="connsiteX45" fmla="*/ 0 w 714"/>
                          <a:gd name="connsiteY45" fmla="*/ 0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</a:cxnLst>
                        <a:rect l="l" t="t" r="r" b="b"/>
                        <a:pathLst>
                          <a:path w="714" h="3810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1905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1905"/>
                            </a:cubicBezTo>
                            <a:cubicBezTo>
                              <a:pt x="952" y="1905"/>
                              <a:pt x="952" y="953"/>
                              <a:pt x="0" y="0"/>
                            </a:cubicBezTo>
                            <a:cubicBezTo>
                              <a:pt x="952" y="953"/>
                              <a:pt x="952" y="953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8" name="任意多边形: 形状 2201"/>
                      <p:cNvSpPr/>
                      <p:nvPr/>
                    </p:nvSpPr>
                    <p:spPr>
                      <a:xfrm>
                        <a:off x="3860482" y="33527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19" name="任意多边形: 形状 2202"/>
                      <p:cNvSpPr/>
                      <p:nvPr/>
                    </p:nvSpPr>
                    <p:spPr>
                      <a:xfrm>
                        <a:off x="3864292" y="3361371"/>
                        <a:ext cx="21907" cy="36195"/>
                      </a:xfrm>
                      <a:custGeom>
                        <a:avLst/>
                        <a:gdLst>
                          <a:gd name="connsiteX0" fmla="*/ 1905 w 21907"/>
                          <a:gd name="connsiteY0" fmla="*/ 6668 h 36195"/>
                          <a:gd name="connsiteX1" fmla="*/ 1905 w 21907"/>
                          <a:gd name="connsiteY1" fmla="*/ 6668 h 36195"/>
                          <a:gd name="connsiteX2" fmla="*/ 1905 w 21907"/>
                          <a:gd name="connsiteY2" fmla="*/ 6668 h 36195"/>
                          <a:gd name="connsiteX3" fmla="*/ 1905 w 21907"/>
                          <a:gd name="connsiteY3" fmla="*/ 6668 h 36195"/>
                          <a:gd name="connsiteX4" fmla="*/ 1905 w 21907"/>
                          <a:gd name="connsiteY4" fmla="*/ 6668 h 36195"/>
                          <a:gd name="connsiteX5" fmla="*/ 1905 w 21907"/>
                          <a:gd name="connsiteY5" fmla="*/ 6668 h 36195"/>
                          <a:gd name="connsiteX6" fmla="*/ 1905 w 21907"/>
                          <a:gd name="connsiteY6" fmla="*/ 6668 h 36195"/>
                          <a:gd name="connsiteX7" fmla="*/ 1905 w 21907"/>
                          <a:gd name="connsiteY7" fmla="*/ 6668 h 36195"/>
                          <a:gd name="connsiteX8" fmla="*/ 2858 w 21907"/>
                          <a:gd name="connsiteY8" fmla="*/ 8573 h 36195"/>
                          <a:gd name="connsiteX9" fmla="*/ 2858 w 21907"/>
                          <a:gd name="connsiteY9" fmla="*/ 8573 h 36195"/>
                          <a:gd name="connsiteX10" fmla="*/ 2858 w 21907"/>
                          <a:gd name="connsiteY10" fmla="*/ 8573 h 36195"/>
                          <a:gd name="connsiteX11" fmla="*/ 2858 w 21907"/>
                          <a:gd name="connsiteY11" fmla="*/ 8573 h 36195"/>
                          <a:gd name="connsiteX12" fmla="*/ 2858 w 21907"/>
                          <a:gd name="connsiteY12" fmla="*/ 8573 h 36195"/>
                          <a:gd name="connsiteX13" fmla="*/ 2858 w 21907"/>
                          <a:gd name="connsiteY13" fmla="*/ 8573 h 36195"/>
                          <a:gd name="connsiteX14" fmla="*/ 2858 w 21907"/>
                          <a:gd name="connsiteY14" fmla="*/ 8573 h 36195"/>
                          <a:gd name="connsiteX15" fmla="*/ 2858 w 21907"/>
                          <a:gd name="connsiteY15" fmla="*/ 8573 h 36195"/>
                          <a:gd name="connsiteX16" fmla="*/ 2858 w 21907"/>
                          <a:gd name="connsiteY16" fmla="*/ 8573 h 36195"/>
                          <a:gd name="connsiteX17" fmla="*/ 2858 w 21907"/>
                          <a:gd name="connsiteY17" fmla="*/ 8573 h 36195"/>
                          <a:gd name="connsiteX18" fmla="*/ 2858 w 21907"/>
                          <a:gd name="connsiteY18" fmla="*/ 8573 h 36195"/>
                          <a:gd name="connsiteX19" fmla="*/ 2858 w 21907"/>
                          <a:gd name="connsiteY19" fmla="*/ 8573 h 36195"/>
                          <a:gd name="connsiteX20" fmla="*/ 2858 w 21907"/>
                          <a:gd name="connsiteY20" fmla="*/ 8573 h 36195"/>
                          <a:gd name="connsiteX21" fmla="*/ 2858 w 21907"/>
                          <a:gd name="connsiteY21" fmla="*/ 8573 h 36195"/>
                          <a:gd name="connsiteX22" fmla="*/ 2858 w 21907"/>
                          <a:gd name="connsiteY22" fmla="*/ 8573 h 36195"/>
                          <a:gd name="connsiteX23" fmla="*/ 2858 w 21907"/>
                          <a:gd name="connsiteY23" fmla="*/ 8573 h 36195"/>
                          <a:gd name="connsiteX24" fmla="*/ 2858 w 21907"/>
                          <a:gd name="connsiteY24" fmla="*/ 8573 h 36195"/>
                          <a:gd name="connsiteX25" fmla="*/ 2858 w 21907"/>
                          <a:gd name="connsiteY25" fmla="*/ 9525 h 36195"/>
                          <a:gd name="connsiteX26" fmla="*/ 2858 w 21907"/>
                          <a:gd name="connsiteY26" fmla="*/ 10478 h 36195"/>
                          <a:gd name="connsiteX27" fmla="*/ 2858 w 21907"/>
                          <a:gd name="connsiteY27" fmla="*/ 11430 h 36195"/>
                          <a:gd name="connsiteX28" fmla="*/ 2858 w 21907"/>
                          <a:gd name="connsiteY28" fmla="*/ 12383 h 36195"/>
                          <a:gd name="connsiteX29" fmla="*/ 2858 w 21907"/>
                          <a:gd name="connsiteY29" fmla="*/ 13335 h 36195"/>
                          <a:gd name="connsiteX30" fmla="*/ 2858 w 21907"/>
                          <a:gd name="connsiteY30" fmla="*/ 14288 h 36195"/>
                          <a:gd name="connsiteX31" fmla="*/ 2858 w 21907"/>
                          <a:gd name="connsiteY31" fmla="*/ 15240 h 36195"/>
                          <a:gd name="connsiteX32" fmla="*/ 2858 w 21907"/>
                          <a:gd name="connsiteY32" fmla="*/ 15240 h 36195"/>
                          <a:gd name="connsiteX33" fmla="*/ 2858 w 21907"/>
                          <a:gd name="connsiteY33" fmla="*/ 15240 h 36195"/>
                          <a:gd name="connsiteX34" fmla="*/ 2858 w 21907"/>
                          <a:gd name="connsiteY34" fmla="*/ 15240 h 36195"/>
                          <a:gd name="connsiteX35" fmla="*/ 2858 w 21907"/>
                          <a:gd name="connsiteY35" fmla="*/ 15240 h 36195"/>
                          <a:gd name="connsiteX36" fmla="*/ 2858 w 21907"/>
                          <a:gd name="connsiteY36" fmla="*/ 15240 h 36195"/>
                          <a:gd name="connsiteX37" fmla="*/ 2858 w 21907"/>
                          <a:gd name="connsiteY37" fmla="*/ 15240 h 36195"/>
                          <a:gd name="connsiteX38" fmla="*/ 2858 w 21907"/>
                          <a:gd name="connsiteY38" fmla="*/ 15240 h 36195"/>
                          <a:gd name="connsiteX39" fmla="*/ 2858 w 21907"/>
                          <a:gd name="connsiteY39" fmla="*/ 15240 h 36195"/>
                          <a:gd name="connsiteX40" fmla="*/ 2858 w 21907"/>
                          <a:gd name="connsiteY40" fmla="*/ 15240 h 36195"/>
                          <a:gd name="connsiteX41" fmla="*/ 2858 w 21907"/>
                          <a:gd name="connsiteY41" fmla="*/ 15240 h 36195"/>
                          <a:gd name="connsiteX42" fmla="*/ 2858 w 21907"/>
                          <a:gd name="connsiteY42" fmla="*/ 15240 h 36195"/>
                          <a:gd name="connsiteX43" fmla="*/ 2858 w 21907"/>
                          <a:gd name="connsiteY43" fmla="*/ 15240 h 36195"/>
                          <a:gd name="connsiteX44" fmla="*/ 2858 w 21907"/>
                          <a:gd name="connsiteY44" fmla="*/ 15240 h 36195"/>
                          <a:gd name="connsiteX45" fmla="*/ 2858 w 21907"/>
                          <a:gd name="connsiteY45" fmla="*/ 15240 h 36195"/>
                          <a:gd name="connsiteX46" fmla="*/ 2858 w 21907"/>
                          <a:gd name="connsiteY46" fmla="*/ 15240 h 36195"/>
                          <a:gd name="connsiteX47" fmla="*/ 2858 w 21907"/>
                          <a:gd name="connsiteY47" fmla="*/ 15240 h 36195"/>
                          <a:gd name="connsiteX48" fmla="*/ 2858 w 21907"/>
                          <a:gd name="connsiteY48" fmla="*/ 15240 h 36195"/>
                          <a:gd name="connsiteX49" fmla="*/ 2858 w 21907"/>
                          <a:gd name="connsiteY49" fmla="*/ 15240 h 36195"/>
                          <a:gd name="connsiteX50" fmla="*/ 2858 w 21907"/>
                          <a:gd name="connsiteY50" fmla="*/ 15240 h 36195"/>
                          <a:gd name="connsiteX51" fmla="*/ 2858 w 21907"/>
                          <a:gd name="connsiteY51" fmla="*/ 15240 h 36195"/>
                          <a:gd name="connsiteX52" fmla="*/ 2858 w 21907"/>
                          <a:gd name="connsiteY52" fmla="*/ 15240 h 36195"/>
                          <a:gd name="connsiteX53" fmla="*/ 2858 w 21907"/>
                          <a:gd name="connsiteY53" fmla="*/ 15240 h 36195"/>
                          <a:gd name="connsiteX54" fmla="*/ 2858 w 21907"/>
                          <a:gd name="connsiteY54" fmla="*/ 15240 h 36195"/>
                          <a:gd name="connsiteX55" fmla="*/ 2858 w 21907"/>
                          <a:gd name="connsiteY55" fmla="*/ 15240 h 36195"/>
                          <a:gd name="connsiteX56" fmla="*/ 2858 w 21907"/>
                          <a:gd name="connsiteY56" fmla="*/ 15240 h 36195"/>
                          <a:gd name="connsiteX57" fmla="*/ 2858 w 21907"/>
                          <a:gd name="connsiteY57" fmla="*/ 15240 h 36195"/>
                          <a:gd name="connsiteX58" fmla="*/ 2858 w 21907"/>
                          <a:gd name="connsiteY58" fmla="*/ 15240 h 36195"/>
                          <a:gd name="connsiteX59" fmla="*/ 2858 w 21907"/>
                          <a:gd name="connsiteY59" fmla="*/ 15240 h 36195"/>
                          <a:gd name="connsiteX60" fmla="*/ 2858 w 21907"/>
                          <a:gd name="connsiteY60" fmla="*/ 15240 h 36195"/>
                          <a:gd name="connsiteX61" fmla="*/ 2858 w 21907"/>
                          <a:gd name="connsiteY61" fmla="*/ 15240 h 36195"/>
                          <a:gd name="connsiteX62" fmla="*/ 2858 w 21907"/>
                          <a:gd name="connsiteY62" fmla="*/ 15240 h 36195"/>
                          <a:gd name="connsiteX63" fmla="*/ 3810 w 21907"/>
                          <a:gd name="connsiteY63" fmla="*/ 17145 h 36195"/>
                          <a:gd name="connsiteX64" fmla="*/ 4763 w 21907"/>
                          <a:gd name="connsiteY64" fmla="*/ 19050 h 36195"/>
                          <a:gd name="connsiteX65" fmla="*/ 4763 w 21907"/>
                          <a:gd name="connsiteY65" fmla="*/ 20003 h 36195"/>
                          <a:gd name="connsiteX66" fmla="*/ 4763 w 21907"/>
                          <a:gd name="connsiteY66" fmla="*/ 20955 h 36195"/>
                          <a:gd name="connsiteX67" fmla="*/ 4763 w 21907"/>
                          <a:gd name="connsiteY67" fmla="*/ 21908 h 36195"/>
                          <a:gd name="connsiteX68" fmla="*/ 4763 w 21907"/>
                          <a:gd name="connsiteY68" fmla="*/ 22860 h 36195"/>
                          <a:gd name="connsiteX69" fmla="*/ 4763 w 21907"/>
                          <a:gd name="connsiteY69" fmla="*/ 22860 h 36195"/>
                          <a:gd name="connsiteX70" fmla="*/ 4763 w 21907"/>
                          <a:gd name="connsiteY70" fmla="*/ 22860 h 36195"/>
                          <a:gd name="connsiteX71" fmla="*/ 4763 w 21907"/>
                          <a:gd name="connsiteY71" fmla="*/ 22860 h 36195"/>
                          <a:gd name="connsiteX72" fmla="*/ 4763 w 21907"/>
                          <a:gd name="connsiteY72" fmla="*/ 22860 h 36195"/>
                          <a:gd name="connsiteX73" fmla="*/ 4763 w 21907"/>
                          <a:gd name="connsiteY73" fmla="*/ 22860 h 36195"/>
                          <a:gd name="connsiteX74" fmla="*/ 4763 w 21907"/>
                          <a:gd name="connsiteY74" fmla="*/ 22860 h 36195"/>
                          <a:gd name="connsiteX75" fmla="*/ 4763 w 21907"/>
                          <a:gd name="connsiteY75" fmla="*/ 22860 h 36195"/>
                          <a:gd name="connsiteX76" fmla="*/ 4763 w 21907"/>
                          <a:gd name="connsiteY76" fmla="*/ 22860 h 36195"/>
                          <a:gd name="connsiteX77" fmla="*/ 4763 w 21907"/>
                          <a:gd name="connsiteY77" fmla="*/ 22860 h 36195"/>
                          <a:gd name="connsiteX78" fmla="*/ 4763 w 21907"/>
                          <a:gd name="connsiteY78" fmla="*/ 22860 h 36195"/>
                          <a:gd name="connsiteX79" fmla="*/ 4763 w 21907"/>
                          <a:gd name="connsiteY79" fmla="*/ 22860 h 36195"/>
                          <a:gd name="connsiteX80" fmla="*/ 4763 w 21907"/>
                          <a:gd name="connsiteY80" fmla="*/ 22860 h 36195"/>
                          <a:gd name="connsiteX81" fmla="*/ 4763 w 21907"/>
                          <a:gd name="connsiteY81" fmla="*/ 22860 h 36195"/>
                          <a:gd name="connsiteX82" fmla="*/ 4763 w 21907"/>
                          <a:gd name="connsiteY82" fmla="*/ 23813 h 36195"/>
                          <a:gd name="connsiteX83" fmla="*/ 5715 w 21907"/>
                          <a:gd name="connsiteY83" fmla="*/ 28575 h 36195"/>
                          <a:gd name="connsiteX84" fmla="*/ 9525 w 21907"/>
                          <a:gd name="connsiteY84" fmla="*/ 33338 h 36195"/>
                          <a:gd name="connsiteX85" fmla="*/ 11430 w 21907"/>
                          <a:gd name="connsiteY85" fmla="*/ 35243 h 36195"/>
                          <a:gd name="connsiteX86" fmla="*/ 12383 w 21907"/>
                          <a:gd name="connsiteY86" fmla="*/ 36195 h 36195"/>
                          <a:gd name="connsiteX87" fmla="*/ 12383 w 21907"/>
                          <a:gd name="connsiteY87" fmla="*/ 36195 h 36195"/>
                          <a:gd name="connsiteX88" fmla="*/ 12383 w 21907"/>
                          <a:gd name="connsiteY88" fmla="*/ 36195 h 36195"/>
                          <a:gd name="connsiteX89" fmla="*/ 12383 w 21907"/>
                          <a:gd name="connsiteY89" fmla="*/ 36195 h 36195"/>
                          <a:gd name="connsiteX90" fmla="*/ 12383 w 21907"/>
                          <a:gd name="connsiteY90" fmla="*/ 36195 h 36195"/>
                          <a:gd name="connsiteX91" fmla="*/ 12383 w 21907"/>
                          <a:gd name="connsiteY91" fmla="*/ 36195 h 36195"/>
                          <a:gd name="connsiteX92" fmla="*/ 12383 w 21907"/>
                          <a:gd name="connsiteY92" fmla="*/ 36195 h 36195"/>
                          <a:gd name="connsiteX93" fmla="*/ 12383 w 21907"/>
                          <a:gd name="connsiteY93" fmla="*/ 36195 h 36195"/>
                          <a:gd name="connsiteX94" fmla="*/ 12383 w 21907"/>
                          <a:gd name="connsiteY94" fmla="*/ 36195 h 36195"/>
                          <a:gd name="connsiteX95" fmla="*/ 13335 w 21907"/>
                          <a:gd name="connsiteY95" fmla="*/ 35243 h 36195"/>
                          <a:gd name="connsiteX96" fmla="*/ 14288 w 21907"/>
                          <a:gd name="connsiteY96" fmla="*/ 34290 h 36195"/>
                          <a:gd name="connsiteX97" fmla="*/ 15240 w 21907"/>
                          <a:gd name="connsiteY97" fmla="*/ 34290 h 36195"/>
                          <a:gd name="connsiteX98" fmla="*/ 16192 w 21907"/>
                          <a:gd name="connsiteY98" fmla="*/ 34290 h 36195"/>
                          <a:gd name="connsiteX99" fmla="*/ 18098 w 21907"/>
                          <a:gd name="connsiteY99" fmla="*/ 32385 h 36195"/>
                          <a:gd name="connsiteX100" fmla="*/ 20003 w 21907"/>
                          <a:gd name="connsiteY100" fmla="*/ 30480 h 36195"/>
                          <a:gd name="connsiteX101" fmla="*/ 21908 w 21907"/>
                          <a:gd name="connsiteY101" fmla="*/ 28575 h 36195"/>
                          <a:gd name="connsiteX102" fmla="*/ 21908 w 21907"/>
                          <a:gd name="connsiteY102" fmla="*/ 28575 h 36195"/>
                          <a:gd name="connsiteX103" fmla="*/ 21908 w 21907"/>
                          <a:gd name="connsiteY103" fmla="*/ 28575 h 36195"/>
                          <a:gd name="connsiteX104" fmla="*/ 21908 w 21907"/>
                          <a:gd name="connsiteY104" fmla="*/ 28575 h 36195"/>
                          <a:gd name="connsiteX105" fmla="*/ 21908 w 21907"/>
                          <a:gd name="connsiteY105" fmla="*/ 28575 h 36195"/>
                          <a:gd name="connsiteX106" fmla="*/ 21908 w 21907"/>
                          <a:gd name="connsiteY106" fmla="*/ 28575 h 36195"/>
                          <a:gd name="connsiteX107" fmla="*/ 21908 w 21907"/>
                          <a:gd name="connsiteY107" fmla="*/ 28575 h 36195"/>
                          <a:gd name="connsiteX108" fmla="*/ 21908 w 21907"/>
                          <a:gd name="connsiteY108" fmla="*/ 28575 h 36195"/>
                          <a:gd name="connsiteX109" fmla="*/ 21908 w 21907"/>
                          <a:gd name="connsiteY109" fmla="*/ 28575 h 36195"/>
                          <a:gd name="connsiteX110" fmla="*/ 21908 w 21907"/>
                          <a:gd name="connsiteY110" fmla="*/ 28575 h 36195"/>
                          <a:gd name="connsiteX111" fmla="*/ 21908 w 21907"/>
                          <a:gd name="connsiteY111" fmla="*/ 28575 h 36195"/>
                          <a:gd name="connsiteX112" fmla="*/ 21908 w 21907"/>
                          <a:gd name="connsiteY112" fmla="*/ 28575 h 36195"/>
                          <a:gd name="connsiteX113" fmla="*/ 21908 w 21907"/>
                          <a:gd name="connsiteY113" fmla="*/ 28575 h 36195"/>
                          <a:gd name="connsiteX114" fmla="*/ 21908 w 21907"/>
                          <a:gd name="connsiteY114" fmla="*/ 28575 h 36195"/>
                          <a:gd name="connsiteX115" fmla="*/ 21908 w 21907"/>
                          <a:gd name="connsiteY115" fmla="*/ 28575 h 36195"/>
                          <a:gd name="connsiteX116" fmla="*/ 20955 w 21907"/>
                          <a:gd name="connsiteY116" fmla="*/ 27623 h 36195"/>
                          <a:gd name="connsiteX117" fmla="*/ 20003 w 21907"/>
                          <a:gd name="connsiteY117" fmla="*/ 26670 h 36195"/>
                          <a:gd name="connsiteX118" fmla="*/ 19050 w 21907"/>
                          <a:gd name="connsiteY118" fmla="*/ 25718 h 36195"/>
                          <a:gd name="connsiteX119" fmla="*/ 18098 w 21907"/>
                          <a:gd name="connsiteY119" fmla="*/ 24765 h 36195"/>
                          <a:gd name="connsiteX120" fmla="*/ 16192 w 21907"/>
                          <a:gd name="connsiteY120" fmla="*/ 23813 h 36195"/>
                          <a:gd name="connsiteX121" fmla="*/ 16192 w 21907"/>
                          <a:gd name="connsiteY121" fmla="*/ 23813 h 36195"/>
                          <a:gd name="connsiteX122" fmla="*/ 16192 w 21907"/>
                          <a:gd name="connsiteY122" fmla="*/ 23813 h 36195"/>
                          <a:gd name="connsiteX123" fmla="*/ 16192 w 21907"/>
                          <a:gd name="connsiteY123" fmla="*/ 23813 h 36195"/>
                          <a:gd name="connsiteX124" fmla="*/ 16192 w 21907"/>
                          <a:gd name="connsiteY124" fmla="*/ 23813 h 36195"/>
                          <a:gd name="connsiteX125" fmla="*/ 16192 w 21907"/>
                          <a:gd name="connsiteY125" fmla="*/ 23813 h 36195"/>
                          <a:gd name="connsiteX126" fmla="*/ 16192 w 21907"/>
                          <a:gd name="connsiteY126" fmla="*/ 23813 h 36195"/>
                          <a:gd name="connsiteX127" fmla="*/ 16192 w 21907"/>
                          <a:gd name="connsiteY127" fmla="*/ 23813 h 36195"/>
                          <a:gd name="connsiteX128" fmla="*/ 14288 w 21907"/>
                          <a:gd name="connsiteY128" fmla="*/ 23813 h 36195"/>
                          <a:gd name="connsiteX129" fmla="*/ 14288 w 21907"/>
                          <a:gd name="connsiteY129" fmla="*/ 23813 h 36195"/>
                          <a:gd name="connsiteX130" fmla="*/ 14288 w 21907"/>
                          <a:gd name="connsiteY130" fmla="*/ 23813 h 36195"/>
                          <a:gd name="connsiteX131" fmla="*/ 13335 w 21907"/>
                          <a:gd name="connsiteY131" fmla="*/ 20955 h 36195"/>
                          <a:gd name="connsiteX132" fmla="*/ 12383 w 21907"/>
                          <a:gd name="connsiteY132" fmla="*/ 19050 h 36195"/>
                          <a:gd name="connsiteX133" fmla="*/ 12383 w 21907"/>
                          <a:gd name="connsiteY133" fmla="*/ 18098 h 36195"/>
                          <a:gd name="connsiteX134" fmla="*/ 12383 w 21907"/>
                          <a:gd name="connsiteY134" fmla="*/ 17145 h 36195"/>
                          <a:gd name="connsiteX135" fmla="*/ 12383 w 21907"/>
                          <a:gd name="connsiteY135" fmla="*/ 16193 h 36195"/>
                          <a:gd name="connsiteX136" fmla="*/ 12383 w 21907"/>
                          <a:gd name="connsiteY136" fmla="*/ 16193 h 36195"/>
                          <a:gd name="connsiteX137" fmla="*/ 12383 w 21907"/>
                          <a:gd name="connsiteY137" fmla="*/ 16193 h 36195"/>
                          <a:gd name="connsiteX138" fmla="*/ 12383 w 21907"/>
                          <a:gd name="connsiteY138" fmla="*/ 16193 h 36195"/>
                          <a:gd name="connsiteX139" fmla="*/ 12383 w 21907"/>
                          <a:gd name="connsiteY139" fmla="*/ 16193 h 36195"/>
                          <a:gd name="connsiteX140" fmla="*/ 12383 w 21907"/>
                          <a:gd name="connsiteY140" fmla="*/ 16193 h 36195"/>
                          <a:gd name="connsiteX141" fmla="*/ 12383 w 21907"/>
                          <a:gd name="connsiteY141" fmla="*/ 16193 h 36195"/>
                          <a:gd name="connsiteX142" fmla="*/ 12383 w 21907"/>
                          <a:gd name="connsiteY142" fmla="*/ 16193 h 36195"/>
                          <a:gd name="connsiteX143" fmla="*/ 12383 w 21907"/>
                          <a:gd name="connsiteY143" fmla="*/ 16193 h 36195"/>
                          <a:gd name="connsiteX144" fmla="*/ 12383 w 21907"/>
                          <a:gd name="connsiteY144" fmla="*/ 16193 h 36195"/>
                          <a:gd name="connsiteX145" fmla="*/ 12383 w 21907"/>
                          <a:gd name="connsiteY145" fmla="*/ 16193 h 36195"/>
                          <a:gd name="connsiteX146" fmla="*/ 12383 w 21907"/>
                          <a:gd name="connsiteY146" fmla="*/ 16193 h 36195"/>
                          <a:gd name="connsiteX147" fmla="*/ 12383 w 21907"/>
                          <a:gd name="connsiteY147" fmla="*/ 16193 h 36195"/>
                          <a:gd name="connsiteX148" fmla="*/ 12383 w 21907"/>
                          <a:gd name="connsiteY148" fmla="*/ 16193 h 36195"/>
                          <a:gd name="connsiteX149" fmla="*/ 12383 w 21907"/>
                          <a:gd name="connsiteY149" fmla="*/ 16193 h 36195"/>
                          <a:gd name="connsiteX150" fmla="*/ 12383 w 21907"/>
                          <a:gd name="connsiteY150" fmla="*/ 16193 h 36195"/>
                          <a:gd name="connsiteX151" fmla="*/ 12383 w 21907"/>
                          <a:gd name="connsiteY151" fmla="*/ 16193 h 36195"/>
                          <a:gd name="connsiteX152" fmla="*/ 12383 w 21907"/>
                          <a:gd name="connsiteY152" fmla="*/ 16193 h 36195"/>
                          <a:gd name="connsiteX153" fmla="*/ 12383 w 21907"/>
                          <a:gd name="connsiteY153" fmla="*/ 16193 h 36195"/>
                          <a:gd name="connsiteX154" fmla="*/ 12383 w 21907"/>
                          <a:gd name="connsiteY154" fmla="*/ 16193 h 36195"/>
                          <a:gd name="connsiteX155" fmla="*/ 12383 w 21907"/>
                          <a:gd name="connsiteY155" fmla="*/ 16193 h 36195"/>
                          <a:gd name="connsiteX156" fmla="*/ 12383 w 21907"/>
                          <a:gd name="connsiteY156" fmla="*/ 16193 h 36195"/>
                          <a:gd name="connsiteX157" fmla="*/ 12383 w 21907"/>
                          <a:gd name="connsiteY157" fmla="*/ 16193 h 36195"/>
                          <a:gd name="connsiteX158" fmla="*/ 12383 w 21907"/>
                          <a:gd name="connsiteY158" fmla="*/ 16193 h 36195"/>
                          <a:gd name="connsiteX159" fmla="*/ 12383 w 21907"/>
                          <a:gd name="connsiteY159" fmla="*/ 16193 h 36195"/>
                          <a:gd name="connsiteX160" fmla="*/ 12383 w 21907"/>
                          <a:gd name="connsiteY160" fmla="*/ 16193 h 36195"/>
                          <a:gd name="connsiteX161" fmla="*/ 12383 w 21907"/>
                          <a:gd name="connsiteY161" fmla="*/ 16193 h 36195"/>
                          <a:gd name="connsiteX162" fmla="*/ 12383 w 21907"/>
                          <a:gd name="connsiteY162" fmla="*/ 16193 h 36195"/>
                          <a:gd name="connsiteX163" fmla="*/ 12383 w 21907"/>
                          <a:gd name="connsiteY163" fmla="*/ 16193 h 36195"/>
                          <a:gd name="connsiteX164" fmla="*/ 12383 w 21907"/>
                          <a:gd name="connsiteY164" fmla="*/ 16193 h 36195"/>
                          <a:gd name="connsiteX165" fmla="*/ 12383 w 21907"/>
                          <a:gd name="connsiteY165" fmla="*/ 16193 h 36195"/>
                          <a:gd name="connsiteX166" fmla="*/ 12383 w 21907"/>
                          <a:gd name="connsiteY166" fmla="*/ 16193 h 36195"/>
                          <a:gd name="connsiteX167" fmla="*/ 12383 w 21907"/>
                          <a:gd name="connsiteY167" fmla="*/ 16193 h 36195"/>
                          <a:gd name="connsiteX168" fmla="*/ 12383 w 21907"/>
                          <a:gd name="connsiteY168" fmla="*/ 16193 h 36195"/>
                          <a:gd name="connsiteX169" fmla="*/ 12383 w 21907"/>
                          <a:gd name="connsiteY169" fmla="*/ 16193 h 36195"/>
                          <a:gd name="connsiteX170" fmla="*/ 12383 w 21907"/>
                          <a:gd name="connsiteY170" fmla="*/ 16193 h 36195"/>
                          <a:gd name="connsiteX171" fmla="*/ 12383 w 21907"/>
                          <a:gd name="connsiteY171" fmla="*/ 16193 h 36195"/>
                          <a:gd name="connsiteX172" fmla="*/ 12383 w 21907"/>
                          <a:gd name="connsiteY172" fmla="*/ 16193 h 36195"/>
                          <a:gd name="connsiteX173" fmla="*/ 12383 w 21907"/>
                          <a:gd name="connsiteY173" fmla="*/ 16193 h 36195"/>
                          <a:gd name="connsiteX174" fmla="*/ 12383 w 21907"/>
                          <a:gd name="connsiteY174" fmla="*/ 16193 h 36195"/>
                          <a:gd name="connsiteX175" fmla="*/ 12383 w 21907"/>
                          <a:gd name="connsiteY175" fmla="*/ 16193 h 36195"/>
                          <a:gd name="connsiteX176" fmla="*/ 12383 w 21907"/>
                          <a:gd name="connsiteY176" fmla="*/ 16193 h 36195"/>
                          <a:gd name="connsiteX177" fmla="*/ 12383 w 21907"/>
                          <a:gd name="connsiteY177" fmla="*/ 16193 h 36195"/>
                          <a:gd name="connsiteX178" fmla="*/ 12383 w 21907"/>
                          <a:gd name="connsiteY178" fmla="*/ 16193 h 36195"/>
                          <a:gd name="connsiteX179" fmla="*/ 12383 w 21907"/>
                          <a:gd name="connsiteY179" fmla="*/ 16193 h 36195"/>
                          <a:gd name="connsiteX180" fmla="*/ 12383 w 21907"/>
                          <a:gd name="connsiteY180" fmla="*/ 16193 h 36195"/>
                          <a:gd name="connsiteX181" fmla="*/ 12383 w 21907"/>
                          <a:gd name="connsiteY181" fmla="*/ 16193 h 36195"/>
                          <a:gd name="connsiteX182" fmla="*/ 12383 w 21907"/>
                          <a:gd name="connsiteY182" fmla="*/ 16193 h 36195"/>
                          <a:gd name="connsiteX183" fmla="*/ 12383 w 21907"/>
                          <a:gd name="connsiteY183" fmla="*/ 16193 h 36195"/>
                          <a:gd name="connsiteX184" fmla="*/ 12383 w 21907"/>
                          <a:gd name="connsiteY184" fmla="*/ 16193 h 36195"/>
                          <a:gd name="connsiteX185" fmla="*/ 12383 w 21907"/>
                          <a:gd name="connsiteY185" fmla="*/ 16193 h 36195"/>
                          <a:gd name="connsiteX186" fmla="*/ 12383 w 21907"/>
                          <a:gd name="connsiteY186" fmla="*/ 16193 h 36195"/>
                          <a:gd name="connsiteX187" fmla="*/ 12383 w 21907"/>
                          <a:gd name="connsiteY187" fmla="*/ 16193 h 36195"/>
                          <a:gd name="connsiteX188" fmla="*/ 12383 w 21907"/>
                          <a:gd name="connsiteY188" fmla="*/ 16193 h 36195"/>
                          <a:gd name="connsiteX189" fmla="*/ 12383 w 21907"/>
                          <a:gd name="connsiteY189" fmla="*/ 16193 h 36195"/>
                          <a:gd name="connsiteX190" fmla="*/ 12383 w 21907"/>
                          <a:gd name="connsiteY190" fmla="*/ 16193 h 36195"/>
                          <a:gd name="connsiteX191" fmla="*/ 12383 w 21907"/>
                          <a:gd name="connsiteY191" fmla="*/ 16193 h 36195"/>
                          <a:gd name="connsiteX192" fmla="*/ 12383 w 21907"/>
                          <a:gd name="connsiteY192" fmla="*/ 16193 h 36195"/>
                          <a:gd name="connsiteX193" fmla="*/ 12383 w 21907"/>
                          <a:gd name="connsiteY193" fmla="*/ 16193 h 36195"/>
                          <a:gd name="connsiteX194" fmla="*/ 12383 w 21907"/>
                          <a:gd name="connsiteY194" fmla="*/ 16193 h 36195"/>
                          <a:gd name="connsiteX195" fmla="*/ 12383 w 21907"/>
                          <a:gd name="connsiteY195" fmla="*/ 16193 h 36195"/>
                          <a:gd name="connsiteX196" fmla="*/ 12383 w 21907"/>
                          <a:gd name="connsiteY196" fmla="*/ 16193 h 36195"/>
                          <a:gd name="connsiteX197" fmla="*/ 12383 w 21907"/>
                          <a:gd name="connsiteY197" fmla="*/ 16193 h 36195"/>
                          <a:gd name="connsiteX198" fmla="*/ 12383 w 21907"/>
                          <a:gd name="connsiteY198" fmla="*/ 15240 h 36195"/>
                          <a:gd name="connsiteX199" fmla="*/ 12383 w 21907"/>
                          <a:gd name="connsiteY199" fmla="*/ 14288 h 36195"/>
                          <a:gd name="connsiteX200" fmla="*/ 1905 w 21907"/>
                          <a:gd name="connsiteY200" fmla="*/ 6668 h 36195"/>
                          <a:gd name="connsiteX201" fmla="*/ 2858 w 21907"/>
                          <a:gd name="connsiteY201" fmla="*/ 5715 h 36195"/>
                          <a:gd name="connsiteX202" fmla="*/ 1905 w 21907"/>
                          <a:gd name="connsiteY202" fmla="*/ 3810 h 36195"/>
                          <a:gd name="connsiteX203" fmla="*/ 0 w 21907"/>
                          <a:gd name="connsiteY203" fmla="*/ 0 h 36195"/>
                          <a:gd name="connsiteX204" fmla="*/ 953 w 21907"/>
                          <a:gd name="connsiteY204" fmla="*/ 2858 h 36195"/>
                          <a:gd name="connsiteX205" fmla="*/ 953 w 21907"/>
                          <a:gd name="connsiteY205" fmla="*/ 3810 h 36195"/>
                          <a:gd name="connsiteX206" fmla="*/ 1905 w 21907"/>
                          <a:gd name="connsiteY206" fmla="*/ 6668 h 36195"/>
                          <a:gd name="connsiteX207" fmla="*/ 1905 w 21907"/>
                          <a:gd name="connsiteY207" fmla="*/ 6668 h 36195"/>
                          <a:gd name="connsiteX208" fmla="*/ 1905 w 21907"/>
                          <a:gd name="connsiteY208" fmla="*/ 6668 h 36195"/>
                          <a:gd name="connsiteX209" fmla="*/ 1905 w 21907"/>
                          <a:gd name="connsiteY209" fmla="*/ 6668 h 36195"/>
                          <a:gd name="connsiteX210" fmla="*/ 1905 w 21907"/>
                          <a:gd name="connsiteY210" fmla="*/ 6668 h 36195"/>
                          <a:gd name="connsiteX211" fmla="*/ 1905 w 21907"/>
                          <a:gd name="connsiteY211" fmla="*/ 6668 h 36195"/>
                          <a:gd name="connsiteX212" fmla="*/ 1905 w 21907"/>
                          <a:gd name="connsiteY212" fmla="*/ 6668 h 36195"/>
                          <a:gd name="connsiteX213" fmla="*/ 1905 w 21907"/>
                          <a:gd name="connsiteY213" fmla="*/ 6668 h 36195"/>
                          <a:gd name="connsiteX214" fmla="*/ 1905 w 21907"/>
                          <a:gd name="connsiteY214" fmla="*/ 6668 h 36195"/>
                          <a:gd name="connsiteX215" fmla="*/ 1905 w 21907"/>
                          <a:gd name="connsiteY215" fmla="*/ 6668 h 36195"/>
                          <a:gd name="connsiteX216" fmla="*/ 1905 w 21907"/>
                          <a:gd name="connsiteY216" fmla="*/ 23813 h 36195"/>
                          <a:gd name="connsiteX217" fmla="*/ 1905 w 21907"/>
                          <a:gd name="connsiteY217" fmla="*/ 23813 h 36195"/>
                          <a:gd name="connsiteX218" fmla="*/ 1905 w 21907"/>
                          <a:gd name="connsiteY218" fmla="*/ 23813 h 36195"/>
                          <a:gd name="connsiteX219" fmla="*/ 1905 w 21907"/>
                          <a:gd name="connsiteY219" fmla="*/ 23813 h 36195"/>
                          <a:gd name="connsiteX220" fmla="*/ 1905 w 21907"/>
                          <a:gd name="connsiteY220" fmla="*/ 23813 h 36195"/>
                          <a:gd name="connsiteX221" fmla="*/ 1905 w 21907"/>
                          <a:gd name="connsiteY221" fmla="*/ 23813 h 36195"/>
                          <a:gd name="connsiteX222" fmla="*/ 1905 w 21907"/>
                          <a:gd name="connsiteY222" fmla="*/ 23813 h 36195"/>
                          <a:gd name="connsiteX223" fmla="*/ 1905 w 21907"/>
                          <a:gd name="connsiteY223" fmla="*/ 23813 h 36195"/>
                          <a:gd name="connsiteX224" fmla="*/ 1905 w 21907"/>
                          <a:gd name="connsiteY224" fmla="*/ 23813 h 36195"/>
                          <a:gd name="connsiteX225" fmla="*/ 1905 w 21907"/>
                          <a:gd name="connsiteY225" fmla="*/ 23813 h 36195"/>
                          <a:gd name="connsiteX226" fmla="*/ 1905 w 21907"/>
                          <a:gd name="connsiteY226" fmla="*/ 23813 h 36195"/>
                          <a:gd name="connsiteX227" fmla="*/ 1905 w 21907"/>
                          <a:gd name="connsiteY227" fmla="*/ 23813 h 36195"/>
                          <a:gd name="connsiteX228" fmla="*/ 1905 w 21907"/>
                          <a:gd name="connsiteY228" fmla="*/ 23813 h 36195"/>
                          <a:gd name="connsiteX229" fmla="*/ 1905 w 21907"/>
                          <a:gd name="connsiteY229" fmla="*/ 23813 h 36195"/>
                          <a:gd name="connsiteX230" fmla="*/ 953 w 21907"/>
                          <a:gd name="connsiteY230" fmla="*/ 22860 h 36195"/>
                          <a:gd name="connsiteX231" fmla="*/ 953 w 21907"/>
                          <a:gd name="connsiteY231" fmla="*/ 20955 h 36195"/>
                          <a:gd name="connsiteX232" fmla="*/ 953 w 21907"/>
                          <a:gd name="connsiteY232" fmla="*/ 20003 h 36195"/>
                          <a:gd name="connsiteX233" fmla="*/ 953 w 21907"/>
                          <a:gd name="connsiteY233" fmla="*/ 20003 h 36195"/>
                          <a:gd name="connsiteX234" fmla="*/ 953 w 21907"/>
                          <a:gd name="connsiteY234" fmla="*/ 20003 h 36195"/>
                          <a:gd name="connsiteX235" fmla="*/ 953 w 21907"/>
                          <a:gd name="connsiteY235" fmla="*/ 20003 h 36195"/>
                          <a:gd name="connsiteX236" fmla="*/ 953 w 21907"/>
                          <a:gd name="connsiteY236" fmla="*/ 20003 h 36195"/>
                          <a:gd name="connsiteX237" fmla="*/ 953 w 21907"/>
                          <a:gd name="connsiteY237" fmla="*/ 20003 h 36195"/>
                          <a:gd name="connsiteX238" fmla="*/ 953 w 21907"/>
                          <a:gd name="connsiteY238" fmla="*/ 20003 h 36195"/>
                          <a:gd name="connsiteX239" fmla="*/ 953 w 21907"/>
                          <a:gd name="connsiteY239" fmla="*/ 20003 h 36195"/>
                          <a:gd name="connsiteX240" fmla="*/ 953 w 21907"/>
                          <a:gd name="connsiteY240" fmla="*/ 20003 h 36195"/>
                          <a:gd name="connsiteX241" fmla="*/ 953 w 21907"/>
                          <a:gd name="connsiteY241" fmla="*/ 20003 h 36195"/>
                          <a:gd name="connsiteX242" fmla="*/ 953 w 21907"/>
                          <a:gd name="connsiteY242" fmla="*/ 20003 h 36195"/>
                          <a:gd name="connsiteX243" fmla="*/ 953 w 21907"/>
                          <a:gd name="connsiteY243" fmla="*/ 20003 h 36195"/>
                          <a:gd name="connsiteX244" fmla="*/ 953 w 21907"/>
                          <a:gd name="connsiteY244" fmla="*/ 20003 h 36195"/>
                          <a:gd name="connsiteX245" fmla="*/ 953 w 21907"/>
                          <a:gd name="connsiteY245" fmla="*/ 20003 h 36195"/>
                          <a:gd name="connsiteX246" fmla="*/ 953 w 21907"/>
                          <a:gd name="connsiteY246" fmla="*/ 20003 h 36195"/>
                          <a:gd name="connsiteX247" fmla="*/ 953 w 21907"/>
                          <a:gd name="connsiteY247" fmla="*/ 20003 h 36195"/>
                          <a:gd name="connsiteX248" fmla="*/ 953 w 21907"/>
                          <a:gd name="connsiteY248" fmla="*/ 20003 h 36195"/>
                          <a:gd name="connsiteX249" fmla="*/ 953 w 21907"/>
                          <a:gd name="connsiteY249" fmla="*/ 20003 h 36195"/>
                          <a:gd name="connsiteX250" fmla="*/ 953 w 21907"/>
                          <a:gd name="connsiteY250" fmla="*/ 20003 h 36195"/>
                          <a:gd name="connsiteX251" fmla="*/ 953 w 21907"/>
                          <a:gd name="connsiteY251" fmla="*/ 20955 h 36195"/>
                          <a:gd name="connsiteX252" fmla="*/ 953 w 21907"/>
                          <a:gd name="connsiteY252" fmla="*/ 21908 h 36195"/>
                          <a:gd name="connsiteX253" fmla="*/ 953 w 21907"/>
                          <a:gd name="connsiteY253" fmla="*/ 21908 h 36195"/>
                          <a:gd name="connsiteX254" fmla="*/ 953 w 21907"/>
                          <a:gd name="connsiteY254" fmla="*/ 21908 h 36195"/>
                          <a:gd name="connsiteX255" fmla="*/ 953 w 21907"/>
                          <a:gd name="connsiteY255" fmla="*/ 22860 h 36195"/>
                          <a:gd name="connsiteX256" fmla="*/ 1905 w 21907"/>
                          <a:gd name="connsiteY256" fmla="*/ 23813 h 36195"/>
                          <a:gd name="connsiteX257" fmla="*/ 1905 w 21907"/>
                          <a:gd name="connsiteY257" fmla="*/ 23813 h 36195"/>
                          <a:gd name="connsiteX258" fmla="*/ 1905 w 21907"/>
                          <a:gd name="connsiteY258" fmla="*/ 23813 h 36195"/>
                          <a:gd name="connsiteX259" fmla="*/ 1905 w 21907"/>
                          <a:gd name="connsiteY259" fmla="*/ 23813 h 36195"/>
                          <a:gd name="connsiteX260" fmla="*/ 1905 w 21907"/>
                          <a:gd name="connsiteY260" fmla="*/ 23813 h 36195"/>
                          <a:gd name="connsiteX261" fmla="*/ 1905 w 21907"/>
                          <a:gd name="connsiteY261" fmla="*/ 23813 h 3619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</a:cxnLst>
                        <a:rect l="l" t="t" r="r" b="b"/>
                        <a:pathLst>
                          <a:path w="21907" h="36195">
                            <a:moveTo>
                              <a:pt x="1905" y="6668"/>
                            </a:move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cubicBezTo>
                              <a:pt x="1905" y="6668"/>
                              <a:pt x="1905" y="7620"/>
                              <a:pt x="1905" y="6668"/>
                            </a:cubicBezTo>
                            <a:cubicBezTo>
                              <a:pt x="2858" y="7620"/>
                              <a:pt x="2858" y="8573"/>
                              <a:pt x="2858" y="8573"/>
                            </a:cubicBez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8573"/>
                            </a:lnTo>
                            <a:lnTo>
                              <a:pt x="2858" y="9525"/>
                            </a:lnTo>
                            <a:lnTo>
                              <a:pt x="2858" y="10478"/>
                            </a:lnTo>
                            <a:lnTo>
                              <a:pt x="2858" y="11430"/>
                            </a:lnTo>
                            <a:cubicBezTo>
                              <a:pt x="2858" y="11430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3335"/>
                              <a:pt x="2858" y="13335"/>
                            </a:cubicBezTo>
                            <a:lnTo>
                              <a:pt x="2858" y="14288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lnTo>
                              <a:pt x="2858" y="15240"/>
                            </a:ln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lnTo>
                              <a:pt x="2858" y="15240"/>
                            </a:ln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6193"/>
                              <a:pt x="2858" y="16193"/>
                              <a:pt x="3810" y="17145"/>
                            </a:cubicBezTo>
                            <a:cubicBezTo>
                              <a:pt x="3810" y="18098"/>
                              <a:pt x="3810" y="18098"/>
                              <a:pt x="4763" y="19050"/>
                            </a:cubicBezTo>
                            <a:cubicBezTo>
                              <a:pt x="4763" y="19050"/>
                              <a:pt x="4763" y="20003"/>
                              <a:pt x="4763" y="20003"/>
                            </a:cubicBezTo>
                            <a:cubicBezTo>
                              <a:pt x="4763" y="20003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1908"/>
                              <a:pt x="4763" y="21908"/>
                            </a:cubicBezTo>
                            <a:cubicBezTo>
                              <a:pt x="4763" y="21908"/>
                              <a:pt x="4763" y="22860"/>
                              <a:pt x="4763" y="22860"/>
                            </a:cubicBez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lnTo>
                              <a:pt x="4763" y="22860"/>
                            </a:lnTo>
                            <a:cubicBezTo>
                              <a:pt x="4763" y="22860"/>
                              <a:pt x="4763" y="22860"/>
                              <a:pt x="4763" y="22860"/>
                            </a:cubicBezTo>
                            <a:cubicBezTo>
                              <a:pt x="4763" y="22860"/>
                              <a:pt x="4763" y="22860"/>
                              <a:pt x="4763" y="23813"/>
                            </a:cubicBezTo>
                            <a:cubicBezTo>
                              <a:pt x="4763" y="24765"/>
                              <a:pt x="5715" y="26670"/>
                              <a:pt x="5715" y="28575"/>
                            </a:cubicBezTo>
                            <a:lnTo>
                              <a:pt x="9525" y="33338"/>
                            </a:lnTo>
                            <a:lnTo>
                              <a:pt x="11430" y="35243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2383" y="36195"/>
                            </a:lnTo>
                            <a:lnTo>
                              <a:pt x="13335" y="35243"/>
                            </a:lnTo>
                            <a:lnTo>
                              <a:pt x="14288" y="34290"/>
                            </a:lnTo>
                            <a:lnTo>
                              <a:pt x="15240" y="34290"/>
                            </a:lnTo>
                            <a:lnTo>
                              <a:pt x="16192" y="34290"/>
                            </a:lnTo>
                            <a:lnTo>
                              <a:pt x="18098" y="32385"/>
                            </a:lnTo>
                            <a:lnTo>
                              <a:pt x="20003" y="30480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lnTo>
                              <a:pt x="21908" y="28575"/>
                            </a:lnTo>
                            <a:cubicBezTo>
                              <a:pt x="21908" y="28575"/>
                              <a:pt x="21908" y="28575"/>
                              <a:pt x="21908" y="28575"/>
                            </a:cubicBezTo>
                            <a:lnTo>
                              <a:pt x="20955" y="27623"/>
                            </a:lnTo>
                            <a:lnTo>
                              <a:pt x="20003" y="26670"/>
                            </a:lnTo>
                            <a:lnTo>
                              <a:pt x="19050" y="25718"/>
                            </a:lnTo>
                            <a:lnTo>
                              <a:pt x="18098" y="24765"/>
                            </a:lnTo>
                            <a:cubicBezTo>
                              <a:pt x="17145" y="24765"/>
                              <a:pt x="17145" y="23813"/>
                              <a:pt x="16192" y="23813"/>
                            </a:cubicBez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lnTo>
                              <a:pt x="16192" y="23813"/>
                            </a:lnTo>
                            <a:cubicBezTo>
                              <a:pt x="15240" y="23813"/>
                              <a:pt x="15240" y="23813"/>
                              <a:pt x="14288" y="23813"/>
                            </a:cubicBezTo>
                            <a:lnTo>
                              <a:pt x="14288" y="23813"/>
                            </a:lnTo>
                            <a:lnTo>
                              <a:pt x="14288" y="23813"/>
                            </a:lnTo>
                            <a:cubicBezTo>
                              <a:pt x="14288" y="22860"/>
                              <a:pt x="13335" y="21908"/>
                              <a:pt x="13335" y="20955"/>
                            </a:cubicBezTo>
                            <a:cubicBezTo>
                              <a:pt x="13335" y="20003"/>
                              <a:pt x="13335" y="20003"/>
                              <a:pt x="12383" y="19050"/>
                            </a:cubicBezTo>
                            <a:cubicBezTo>
                              <a:pt x="12383" y="19050"/>
                              <a:pt x="12383" y="18098"/>
                              <a:pt x="12383" y="18098"/>
                            </a:cubicBezTo>
                            <a:cubicBezTo>
                              <a:pt x="12383" y="18098"/>
                              <a:pt x="12383" y="18098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4288"/>
                            </a:cubicBezTo>
                            <a:lnTo>
                              <a:pt x="1905" y="6668"/>
                            </a:lnTo>
                            <a:lnTo>
                              <a:pt x="2858" y="5715"/>
                            </a:lnTo>
                            <a:cubicBezTo>
                              <a:pt x="2858" y="4763"/>
                              <a:pt x="2858" y="4763"/>
                              <a:pt x="1905" y="3810"/>
                            </a:cubicBezTo>
                            <a:cubicBezTo>
                              <a:pt x="1905" y="2858"/>
                              <a:pt x="953" y="1905"/>
                              <a:pt x="0" y="0"/>
                            </a:cubicBezTo>
                            <a:cubicBezTo>
                              <a:pt x="0" y="953"/>
                              <a:pt x="953" y="1905"/>
                              <a:pt x="953" y="2858"/>
                            </a:cubicBezTo>
                            <a:cubicBezTo>
                              <a:pt x="953" y="2858"/>
                              <a:pt x="953" y="3810"/>
                              <a:pt x="953" y="3810"/>
                            </a:cubicBezTo>
                            <a:cubicBezTo>
                              <a:pt x="1905" y="5715"/>
                              <a:pt x="1905" y="5715"/>
                              <a:pt x="1905" y="6668"/>
                            </a:cubicBezTo>
                            <a:cubicBezTo>
                              <a:pt x="1905" y="5715"/>
                              <a:pt x="1905" y="5715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lnTo>
                              <a:pt x="1905" y="6668"/>
                            </a:lnTo>
                            <a:close/>
                            <a:moveTo>
                              <a:pt x="1905" y="23813"/>
                            </a:move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953" y="22860"/>
                            </a:lnTo>
                            <a:cubicBezTo>
                              <a:pt x="953" y="22860"/>
                              <a:pt x="953" y="21908"/>
                              <a:pt x="953" y="20955"/>
                            </a:cubicBezTo>
                            <a:cubicBezTo>
                              <a:pt x="953" y="20955"/>
                              <a:pt x="953" y="20955"/>
                              <a:pt x="953" y="20003"/>
                            </a:cubicBez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lnTo>
                              <a:pt x="953" y="20003"/>
                            </a:ln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lnTo>
                              <a:pt x="953" y="20003"/>
                            </a:ln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cubicBezTo>
                              <a:pt x="953" y="20003"/>
                              <a:pt x="953" y="20003"/>
                              <a:pt x="953" y="20003"/>
                            </a:cubicBezTo>
                            <a:cubicBezTo>
                              <a:pt x="953" y="20003"/>
                              <a:pt x="953" y="20955"/>
                              <a:pt x="953" y="20955"/>
                            </a:cubicBezTo>
                            <a:cubicBezTo>
                              <a:pt x="953" y="20955"/>
                              <a:pt x="953" y="20955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2860"/>
                            </a:cubicBezTo>
                            <a:lnTo>
                              <a:pt x="1905" y="23813"/>
                            </a:lnTo>
                            <a:cubicBezTo>
                              <a:pt x="1905" y="22860"/>
                              <a:pt x="1905" y="22860"/>
                              <a:pt x="1905" y="23813"/>
                            </a:cubicBezTo>
                            <a:cubicBezTo>
                              <a:pt x="1905" y="22860"/>
                              <a:pt x="1905" y="22860"/>
                              <a:pt x="1905" y="23813"/>
                            </a:cubicBez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lnTo>
                              <a:pt x="1905" y="23813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0" name="任意多边形: 形状 2203"/>
                      <p:cNvSpPr/>
                      <p:nvPr/>
                    </p:nvSpPr>
                    <p:spPr>
                      <a:xfrm>
                        <a:off x="3850004" y="3353752"/>
                        <a:ext cx="10477" cy="22859"/>
                      </a:xfrm>
                      <a:custGeom>
                        <a:avLst/>
                        <a:gdLst>
                          <a:gd name="connsiteX0" fmla="*/ 5715 w 10477"/>
                          <a:gd name="connsiteY0" fmla="*/ 11430 h 22859"/>
                          <a:gd name="connsiteX1" fmla="*/ 8573 w 10477"/>
                          <a:gd name="connsiteY1" fmla="*/ 18097 h 22859"/>
                          <a:gd name="connsiteX2" fmla="*/ 8573 w 10477"/>
                          <a:gd name="connsiteY2" fmla="*/ 19050 h 22859"/>
                          <a:gd name="connsiteX3" fmla="*/ 9525 w 10477"/>
                          <a:gd name="connsiteY3" fmla="*/ 20955 h 22859"/>
                          <a:gd name="connsiteX4" fmla="*/ 10478 w 10477"/>
                          <a:gd name="connsiteY4" fmla="*/ 22860 h 22859"/>
                          <a:gd name="connsiteX5" fmla="*/ 10478 w 10477"/>
                          <a:gd name="connsiteY5" fmla="*/ 22860 h 22859"/>
                          <a:gd name="connsiteX6" fmla="*/ 10478 w 10477"/>
                          <a:gd name="connsiteY6" fmla="*/ 22860 h 22859"/>
                          <a:gd name="connsiteX7" fmla="*/ 10478 w 10477"/>
                          <a:gd name="connsiteY7" fmla="*/ 22860 h 22859"/>
                          <a:gd name="connsiteX8" fmla="*/ 10478 w 10477"/>
                          <a:gd name="connsiteY8" fmla="*/ 22860 h 22859"/>
                          <a:gd name="connsiteX9" fmla="*/ 10478 w 10477"/>
                          <a:gd name="connsiteY9" fmla="*/ 22860 h 22859"/>
                          <a:gd name="connsiteX10" fmla="*/ 10478 w 10477"/>
                          <a:gd name="connsiteY10" fmla="*/ 22860 h 22859"/>
                          <a:gd name="connsiteX11" fmla="*/ 10478 w 10477"/>
                          <a:gd name="connsiteY11" fmla="*/ 22860 h 22859"/>
                          <a:gd name="connsiteX12" fmla="*/ 10478 w 10477"/>
                          <a:gd name="connsiteY12" fmla="*/ 22860 h 22859"/>
                          <a:gd name="connsiteX13" fmla="*/ 10478 w 10477"/>
                          <a:gd name="connsiteY13" fmla="*/ 22860 h 22859"/>
                          <a:gd name="connsiteX14" fmla="*/ 10478 w 10477"/>
                          <a:gd name="connsiteY14" fmla="*/ 22860 h 22859"/>
                          <a:gd name="connsiteX15" fmla="*/ 10478 w 10477"/>
                          <a:gd name="connsiteY15" fmla="*/ 22860 h 22859"/>
                          <a:gd name="connsiteX16" fmla="*/ 10478 w 10477"/>
                          <a:gd name="connsiteY16" fmla="*/ 22860 h 22859"/>
                          <a:gd name="connsiteX17" fmla="*/ 10478 w 10477"/>
                          <a:gd name="connsiteY17" fmla="*/ 22860 h 22859"/>
                          <a:gd name="connsiteX18" fmla="*/ 10478 w 10477"/>
                          <a:gd name="connsiteY18" fmla="*/ 22860 h 22859"/>
                          <a:gd name="connsiteX19" fmla="*/ 10478 w 10477"/>
                          <a:gd name="connsiteY19" fmla="*/ 22860 h 22859"/>
                          <a:gd name="connsiteX20" fmla="*/ 10478 w 10477"/>
                          <a:gd name="connsiteY20" fmla="*/ 22860 h 22859"/>
                          <a:gd name="connsiteX21" fmla="*/ 10478 w 10477"/>
                          <a:gd name="connsiteY21" fmla="*/ 22860 h 22859"/>
                          <a:gd name="connsiteX22" fmla="*/ 10478 w 10477"/>
                          <a:gd name="connsiteY22" fmla="*/ 22860 h 22859"/>
                          <a:gd name="connsiteX23" fmla="*/ 10478 w 10477"/>
                          <a:gd name="connsiteY23" fmla="*/ 22860 h 22859"/>
                          <a:gd name="connsiteX24" fmla="*/ 10478 w 10477"/>
                          <a:gd name="connsiteY24" fmla="*/ 22860 h 22859"/>
                          <a:gd name="connsiteX25" fmla="*/ 10478 w 10477"/>
                          <a:gd name="connsiteY25" fmla="*/ 22860 h 22859"/>
                          <a:gd name="connsiteX26" fmla="*/ 10478 w 10477"/>
                          <a:gd name="connsiteY26" fmla="*/ 22860 h 22859"/>
                          <a:gd name="connsiteX27" fmla="*/ 10478 w 10477"/>
                          <a:gd name="connsiteY27" fmla="*/ 22860 h 22859"/>
                          <a:gd name="connsiteX28" fmla="*/ 10478 w 10477"/>
                          <a:gd name="connsiteY28" fmla="*/ 22860 h 22859"/>
                          <a:gd name="connsiteX29" fmla="*/ 10478 w 10477"/>
                          <a:gd name="connsiteY29" fmla="*/ 22860 h 22859"/>
                          <a:gd name="connsiteX30" fmla="*/ 10478 w 10477"/>
                          <a:gd name="connsiteY30" fmla="*/ 22860 h 22859"/>
                          <a:gd name="connsiteX31" fmla="*/ 10478 w 10477"/>
                          <a:gd name="connsiteY31" fmla="*/ 22860 h 22859"/>
                          <a:gd name="connsiteX32" fmla="*/ 10478 w 10477"/>
                          <a:gd name="connsiteY32" fmla="*/ 22860 h 22859"/>
                          <a:gd name="connsiteX33" fmla="*/ 10478 w 10477"/>
                          <a:gd name="connsiteY33" fmla="*/ 22860 h 22859"/>
                          <a:gd name="connsiteX34" fmla="*/ 10478 w 10477"/>
                          <a:gd name="connsiteY34" fmla="*/ 22860 h 22859"/>
                          <a:gd name="connsiteX35" fmla="*/ 10478 w 10477"/>
                          <a:gd name="connsiteY35" fmla="*/ 22860 h 22859"/>
                          <a:gd name="connsiteX36" fmla="*/ 10478 w 10477"/>
                          <a:gd name="connsiteY36" fmla="*/ 21907 h 22859"/>
                          <a:gd name="connsiteX37" fmla="*/ 10478 w 10477"/>
                          <a:gd name="connsiteY37" fmla="*/ 20955 h 22859"/>
                          <a:gd name="connsiteX38" fmla="*/ 10478 w 10477"/>
                          <a:gd name="connsiteY38" fmla="*/ 20002 h 22859"/>
                          <a:gd name="connsiteX39" fmla="*/ 10478 w 10477"/>
                          <a:gd name="connsiteY39" fmla="*/ 19050 h 22859"/>
                          <a:gd name="connsiteX40" fmla="*/ 10478 w 10477"/>
                          <a:gd name="connsiteY40" fmla="*/ 18097 h 22859"/>
                          <a:gd name="connsiteX41" fmla="*/ 10478 w 10477"/>
                          <a:gd name="connsiteY41" fmla="*/ 17145 h 22859"/>
                          <a:gd name="connsiteX42" fmla="*/ 10478 w 10477"/>
                          <a:gd name="connsiteY42" fmla="*/ 16192 h 22859"/>
                          <a:gd name="connsiteX43" fmla="*/ 10478 w 10477"/>
                          <a:gd name="connsiteY43" fmla="*/ 16192 h 22859"/>
                          <a:gd name="connsiteX44" fmla="*/ 10478 w 10477"/>
                          <a:gd name="connsiteY44" fmla="*/ 16192 h 22859"/>
                          <a:gd name="connsiteX45" fmla="*/ 10478 w 10477"/>
                          <a:gd name="connsiteY45" fmla="*/ 16192 h 22859"/>
                          <a:gd name="connsiteX46" fmla="*/ 10478 w 10477"/>
                          <a:gd name="connsiteY46" fmla="*/ 16192 h 22859"/>
                          <a:gd name="connsiteX47" fmla="*/ 10478 w 10477"/>
                          <a:gd name="connsiteY47" fmla="*/ 16192 h 22859"/>
                          <a:gd name="connsiteX48" fmla="*/ 10478 w 10477"/>
                          <a:gd name="connsiteY48" fmla="*/ 16192 h 22859"/>
                          <a:gd name="connsiteX49" fmla="*/ 10478 w 10477"/>
                          <a:gd name="connsiteY49" fmla="*/ 16192 h 22859"/>
                          <a:gd name="connsiteX50" fmla="*/ 10478 w 10477"/>
                          <a:gd name="connsiteY50" fmla="*/ 16192 h 22859"/>
                          <a:gd name="connsiteX51" fmla="*/ 10478 w 10477"/>
                          <a:gd name="connsiteY51" fmla="*/ 16192 h 22859"/>
                          <a:gd name="connsiteX52" fmla="*/ 10478 w 10477"/>
                          <a:gd name="connsiteY52" fmla="*/ 16192 h 22859"/>
                          <a:gd name="connsiteX53" fmla="*/ 10478 w 10477"/>
                          <a:gd name="connsiteY53" fmla="*/ 16192 h 22859"/>
                          <a:gd name="connsiteX54" fmla="*/ 10478 w 10477"/>
                          <a:gd name="connsiteY54" fmla="*/ 16192 h 22859"/>
                          <a:gd name="connsiteX55" fmla="*/ 10478 w 10477"/>
                          <a:gd name="connsiteY55" fmla="*/ 16192 h 22859"/>
                          <a:gd name="connsiteX56" fmla="*/ 10478 w 10477"/>
                          <a:gd name="connsiteY56" fmla="*/ 16192 h 22859"/>
                          <a:gd name="connsiteX57" fmla="*/ 10478 w 10477"/>
                          <a:gd name="connsiteY57" fmla="*/ 16192 h 22859"/>
                          <a:gd name="connsiteX58" fmla="*/ 10478 w 10477"/>
                          <a:gd name="connsiteY58" fmla="*/ 16192 h 22859"/>
                          <a:gd name="connsiteX59" fmla="*/ 9525 w 10477"/>
                          <a:gd name="connsiteY59" fmla="*/ 15240 h 22859"/>
                          <a:gd name="connsiteX60" fmla="*/ 9525 w 10477"/>
                          <a:gd name="connsiteY60" fmla="*/ 15240 h 22859"/>
                          <a:gd name="connsiteX61" fmla="*/ 9525 w 10477"/>
                          <a:gd name="connsiteY61" fmla="*/ 15240 h 22859"/>
                          <a:gd name="connsiteX62" fmla="*/ 9525 w 10477"/>
                          <a:gd name="connsiteY62" fmla="*/ 15240 h 22859"/>
                          <a:gd name="connsiteX63" fmla="*/ 9525 w 10477"/>
                          <a:gd name="connsiteY63" fmla="*/ 15240 h 22859"/>
                          <a:gd name="connsiteX64" fmla="*/ 9525 w 10477"/>
                          <a:gd name="connsiteY64" fmla="*/ 15240 h 22859"/>
                          <a:gd name="connsiteX65" fmla="*/ 9525 w 10477"/>
                          <a:gd name="connsiteY65" fmla="*/ 15240 h 22859"/>
                          <a:gd name="connsiteX66" fmla="*/ 9525 w 10477"/>
                          <a:gd name="connsiteY66" fmla="*/ 15240 h 22859"/>
                          <a:gd name="connsiteX67" fmla="*/ 9525 w 10477"/>
                          <a:gd name="connsiteY67" fmla="*/ 15240 h 22859"/>
                          <a:gd name="connsiteX68" fmla="*/ 9525 w 10477"/>
                          <a:gd name="connsiteY68" fmla="*/ 15240 h 22859"/>
                          <a:gd name="connsiteX69" fmla="*/ 9525 w 10477"/>
                          <a:gd name="connsiteY69" fmla="*/ 15240 h 22859"/>
                          <a:gd name="connsiteX70" fmla="*/ 9525 w 10477"/>
                          <a:gd name="connsiteY70" fmla="*/ 15240 h 22859"/>
                          <a:gd name="connsiteX71" fmla="*/ 9525 w 10477"/>
                          <a:gd name="connsiteY71" fmla="*/ 15240 h 22859"/>
                          <a:gd name="connsiteX72" fmla="*/ 9525 w 10477"/>
                          <a:gd name="connsiteY72" fmla="*/ 15240 h 22859"/>
                          <a:gd name="connsiteX73" fmla="*/ 9525 w 10477"/>
                          <a:gd name="connsiteY73" fmla="*/ 15240 h 22859"/>
                          <a:gd name="connsiteX74" fmla="*/ 9525 w 10477"/>
                          <a:gd name="connsiteY74" fmla="*/ 15240 h 22859"/>
                          <a:gd name="connsiteX75" fmla="*/ 9525 w 10477"/>
                          <a:gd name="connsiteY75" fmla="*/ 15240 h 22859"/>
                          <a:gd name="connsiteX76" fmla="*/ 9525 w 10477"/>
                          <a:gd name="connsiteY76" fmla="*/ 14288 h 22859"/>
                          <a:gd name="connsiteX77" fmla="*/ 9525 w 10477"/>
                          <a:gd name="connsiteY77" fmla="*/ 13335 h 22859"/>
                          <a:gd name="connsiteX78" fmla="*/ 8573 w 10477"/>
                          <a:gd name="connsiteY78" fmla="*/ 10477 h 22859"/>
                          <a:gd name="connsiteX79" fmla="*/ 7620 w 10477"/>
                          <a:gd name="connsiteY79" fmla="*/ 7620 h 22859"/>
                          <a:gd name="connsiteX80" fmla="*/ 7620 w 10477"/>
                          <a:gd name="connsiteY80" fmla="*/ 6667 h 22859"/>
                          <a:gd name="connsiteX81" fmla="*/ 7620 w 10477"/>
                          <a:gd name="connsiteY81" fmla="*/ 5715 h 22859"/>
                          <a:gd name="connsiteX82" fmla="*/ 7620 w 10477"/>
                          <a:gd name="connsiteY82" fmla="*/ 5715 h 22859"/>
                          <a:gd name="connsiteX83" fmla="*/ 7620 w 10477"/>
                          <a:gd name="connsiteY83" fmla="*/ 5715 h 22859"/>
                          <a:gd name="connsiteX84" fmla="*/ 7620 w 10477"/>
                          <a:gd name="connsiteY84" fmla="*/ 5715 h 22859"/>
                          <a:gd name="connsiteX85" fmla="*/ 7620 w 10477"/>
                          <a:gd name="connsiteY85" fmla="*/ 5715 h 22859"/>
                          <a:gd name="connsiteX86" fmla="*/ 7620 w 10477"/>
                          <a:gd name="connsiteY86" fmla="*/ 5715 h 22859"/>
                          <a:gd name="connsiteX87" fmla="*/ 7620 w 10477"/>
                          <a:gd name="connsiteY87" fmla="*/ 5715 h 22859"/>
                          <a:gd name="connsiteX88" fmla="*/ 7620 w 10477"/>
                          <a:gd name="connsiteY88" fmla="*/ 5715 h 22859"/>
                          <a:gd name="connsiteX89" fmla="*/ 7620 w 10477"/>
                          <a:gd name="connsiteY89" fmla="*/ 5715 h 22859"/>
                          <a:gd name="connsiteX90" fmla="*/ 7620 w 10477"/>
                          <a:gd name="connsiteY90" fmla="*/ 5715 h 22859"/>
                          <a:gd name="connsiteX91" fmla="*/ 7620 w 10477"/>
                          <a:gd name="connsiteY91" fmla="*/ 5715 h 22859"/>
                          <a:gd name="connsiteX92" fmla="*/ 7620 w 10477"/>
                          <a:gd name="connsiteY92" fmla="*/ 5715 h 22859"/>
                          <a:gd name="connsiteX93" fmla="*/ 7620 w 10477"/>
                          <a:gd name="connsiteY93" fmla="*/ 5715 h 22859"/>
                          <a:gd name="connsiteX94" fmla="*/ 7620 w 10477"/>
                          <a:gd name="connsiteY94" fmla="*/ 5715 h 22859"/>
                          <a:gd name="connsiteX95" fmla="*/ 7620 w 10477"/>
                          <a:gd name="connsiteY95" fmla="*/ 5715 h 22859"/>
                          <a:gd name="connsiteX96" fmla="*/ 7620 w 10477"/>
                          <a:gd name="connsiteY96" fmla="*/ 5715 h 22859"/>
                          <a:gd name="connsiteX97" fmla="*/ 7620 w 10477"/>
                          <a:gd name="connsiteY97" fmla="*/ 4763 h 22859"/>
                          <a:gd name="connsiteX98" fmla="*/ 7620 w 10477"/>
                          <a:gd name="connsiteY98" fmla="*/ 3810 h 22859"/>
                          <a:gd name="connsiteX99" fmla="*/ 7620 w 10477"/>
                          <a:gd name="connsiteY99" fmla="*/ 2857 h 22859"/>
                          <a:gd name="connsiteX100" fmla="*/ 7620 w 10477"/>
                          <a:gd name="connsiteY100" fmla="*/ 1905 h 22859"/>
                          <a:gd name="connsiteX101" fmla="*/ 7620 w 10477"/>
                          <a:gd name="connsiteY101" fmla="*/ 952 h 22859"/>
                          <a:gd name="connsiteX102" fmla="*/ 7620 w 10477"/>
                          <a:gd name="connsiteY102" fmla="*/ 0 h 22859"/>
                          <a:gd name="connsiteX103" fmla="*/ 0 w 10477"/>
                          <a:gd name="connsiteY103" fmla="*/ 2857 h 22859"/>
                          <a:gd name="connsiteX104" fmla="*/ 1905 w 10477"/>
                          <a:gd name="connsiteY104" fmla="*/ 8572 h 22859"/>
                          <a:gd name="connsiteX105" fmla="*/ 1905 w 10477"/>
                          <a:gd name="connsiteY105" fmla="*/ 9525 h 22859"/>
                          <a:gd name="connsiteX106" fmla="*/ 1905 w 10477"/>
                          <a:gd name="connsiteY106" fmla="*/ 10477 h 22859"/>
                          <a:gd name="connsiteX107" fmla="*/ 2858 w 10477"/>
                          <a:gd name="connsiteY107" fmla="*/ 12382 h 22859"/>
                          <a:gd name="connsiteX108" fmla="*/ 2858 w 10477"/>
                          <a:gd name="connsiteY108" fmla="*/ 13335 h 22859"/>
                          <a:gd name="connsiteX109" fmla="*/ 2858 w 10477"/>
                          <a:gd name="connsiteY109" fmla="*/ 14288 h 22859"/>
                          <a:gd name="connsiteX110" fmla="*/ 2858 w 10477"/>
                          <a:gd name="connsiteY110" fmla="*/ 15240 h 22859"/>
                          <a:gd name="connsiteX111" fmla="*/ 5715 w 10477"/>
                          <a:gd name="connsiteY111" fmla="*/ 11430 h 22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</a:cxnLst>
                        <a:rect l="l" t="t" r="r" b="b"/>
                        <a:pathLst>
                          <a:path w="10477" h="22859">
                            <a:moveTo>
                              <a:pt x="5715" y="11430"/>
                            </a:moveTo>
                            <a:cubicBezTo>
                              <a:pt x="6667" y="13335"/>
                              <a:pt x="7620" y="15240"/>
                              <a:pt x="8573" y="18097"/>
                            </a:cubicBezTo>
                            <a:cubicBezTo>
                              <a:pt x="8573" y="18097"/>
                              <a:pt x="8573" y="18097"/>
                              <a:pt x="8573" y="19050"/>
                            </a:cubicBezTo>
                            <a:cubicBezTo>
                              <a:pt x="8573" y="20002"/>
                              <a:pt x="9525" y="20955"/>
                              <a:pt x="9525" y="20955"/>
                            </a:cubicBezTo>
                            <a:cubicBezTo>
                              <a:pt x="9525" y="21907"/>
                              <a:pt x="10478" y="21907"/>
                              <a:pt x="10478" y="22860"/>
                            </a:cubicBezTo>
                            <a:cubicBezTo>
                              <a:pt x="10478" y="22860"/>
                              <a:pt x="10478" y="22860"/>
                              <a:pt x="10478" y="22860"/>
                            </a:cubicBez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cubicBezTo>
                              <a:pt x="10478" y="22860"/>
                              <a:pt x="10478" y="22860"/>
                              <a:pt x="10478" y="22860"/>
                            </a:cubicBezTo>
                            <a:lnTo>
                              <a:pt x="10478" y="22860"/>
                            </a:lnTo>
                            <a:cubicBezTo>
                              <a:pt x="10478" y="22860"/>
                              <a:pt x="10478" y="22860"/>
                              <a:pt x="10478" y="22860"/>
                            </a:cubicBez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2860"/>
                            </a:lnTo>
                            <a:lnTo>
                              <a:pt x="10478" y="21907"/>
                            </a:lnTo>
                            <a:lnTo>
                              <a:pt x="10478" y="20955"/>
                            </a:lnTo>
                            <a:cubicBezTo>
                              <a:pt x="10478" y="20955"/>
                              <a:pt x="10478" y="20002"/>
                              <a:pt x="10478" y="20002"/>
                            </a:cubicBezTo>
                            <a:cubicBezTo>
                              <a:pt x="10478" y="20002"/>
                              <a:pt x="10478" y="19050"/>
                              <a:pt x="10478" y="19050"/>
                            </a:cubicBezTo>
                            <a:lnTo>
                              <a:pt x="10478" y="18097"/>
                            </a:lnTo>
                            <a:lnTo>
                              <a:pt x="10478" y="17145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cubicBezTo>
                              <a:pt x="10478" y="16192"/>
                              <a:pt x="10478" y="16192"/>
                              <a:pt x="10478" y="16192"/>
                            </a:cubicBezTo>
                            <a:cubicBezTo>
                              <a:pt x="10478" y="16192"/>
                              <a:pt x="10478" y="16192"/>
                              <a:pt x="10478" y="16192"/>
                            </a:cubicBez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lnTo>
                              <a:pt x="10478" y="16192"/>
                            </a:lnTo>
                            <a:cubicBezTo>
                              <a:pt x="10478" y="16192"/>
                              <a:pt x="10478" y="15240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lnTo>
                              <a:pt x="9525" y="15240"/>
                            </a:ln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cubicBezTo>
                              <a:pt x="9525" y="15240"/>
                              <a:pt x="9525" y="14288"/>
                              <a:pt x="9525" y="14288"/>
                            </a:cubicBezTo>
                            <a:cubicBezTo>
                              <a:pt x="9525" y="14288"/>
                              <a:pt x="9525" y="13335"/>
                              <a:pt x="9525" y="13335"/>
                            </a:cubicBezTo>
                            <a:cubicBezTo>
                              <a:pt x="9525" y="12382"/>
                              <a:pt x="8573" y="11430"/>
                              <a:pt x="8573" y="10477"/>
                            </a:cubicBezTo>
                            <a:cubicBezTo>
                              <a:pt x="8573" y="9525"/>
                              <a:pt x="7620" y="8572"/>
                              <a:pt x="7620" y="7620"/>
                            </a:cubicBezTo>
                            <a:cubicBezTo>
                              <a:pt x="7620" y="7620"/>
                              <a:pt x="7620" y="6667"/>
                              <a:pt x="7620" y="6667"/>
                            </a:cubicBezTo>
                            <a:cubicBezTo>
                              <a:pt x="7620" y="6667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lnTo>
                              <a:pt x="7620" y="5715"/>
                            </a:ln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lnTo>
                              <a:pt x="7620" y="5715"/>
                            </a:lnTo>
                            <a:cubicBezTo>
                              <a:pt x="7620" y="5715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3810"/>
                            </a:cubicBezTo>
                            <a:cubicBezTo>
                              <a:pt x="7620" y="3810"/>
                              <a:pt x="7620" y="2857"/>
                              <a:pt x="7620" y="2857"/>
                            </a:cubicBezTo>
                            <a:cubicBezTo>
                              <a:pt x="7620" y="2857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0"/>
                              <a:pt x="7620" y="0"/>
                            </a:cubicBezTo>
                            <a:lnTo>
                              <a:pt x="0" y="2857"/>
                            </a:lnTo>
                            <a:cubicBezTo>
                              <a:pt x="953" y="4763"/>
                              <a:pt x="953" y="6667"/>
                              <a:pt x="1905" y="8572"/>
                            </a:cubicBezTo>
                            <a:cubicBezTo>
                              <a:pt x="1905" y="8572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10477"/>
                              <a:pt x="1905" y="10477"/>
                            </a:cubicBezTo>
                            <a:cubicBezTo>
                              <a:pt x="1905" y="11430"/>
                              <a:pt x="1905" y="12382"/>
                              <a:pt x="2858" y="12382"/>
                            </a:cubicBezTo>
                            <a:lnTo>
                              <a:pt x="2858" y="13335"/>
                            </a:lnTo>
                            <a:cubicBezTo>
                              <a:pt x="2858" y="13335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5240"/>
                              <a:pt x="2858" y="15240"/>
                            </a:cubicBezTo>
                            <a:cubicBezTo>
                              <a:pt x="5715" y="10477"/>
                              <a:pt x="5715" y="10477"/>
                              <a:pt x="5715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21" name="图形 2"/>
                  <p:cNvGrpSpPr/>
                  <p:nvPr/>
                </p:nvGrpSpPr>
                <p:grpSpPr>
                  <a:xfrm>
                    <a:off x="3856672" y="3380421"/>
                    <a:ext cx="64770" cy="58102"/>
                    <a:chOff x="3856672" y="3380421"/>
                    <a:chExt cx="64770" cy="58102"/>
                  </a:xfrm>
                </p:grpSpPr>
                <p:grpSp>
                  <p:nvGrpSpPr>
                    <p:cNvPr id="2322" name="图形 2"/>
                    <p:cNvGrpSpPr/>
                    <p:nvPr/>
                  </p:nvGrpSpPr>
                  <p:grpSpPr>
                    <a:xfrm>
                      <a:off x="3856672" y="3380421"/>
                      <a:ext cx="64770" cy="58102"/>
                      <a:chOff x="3856672" y="3380421"/>
                      <a:chExt cx="64770" cy="58102"/>
                    </a:xfrm>
                  </p:grpSpPr>
                  <p:sp>
                    <p:nvSpPr>
                      <p:cNvPr id="2323" name="任意多边形: 形状 2206"/>
                      <p:cNvSpPr/>
                      <p:nvPr/>
                    </p:nvSpPr>
                    <p:spPr>
                      <a:xfrm>
                        <a:off x="3856672" y="3380421"/>
                        <a:ext cx="64770" cy="58102"/>
                      </a:xfrm>
                      <a:custGeom>
                        <a:avLst/>
                        <a:gdLst>
                          <a:gd name="connsiteX0" fmla="*/ 52388 w 64770"/>
                          <a:gd name="connsiteY0" fmla="*/ 58103 h 58102"/>
                          <a:gd name="connsiteX1" fmla="*/ 0 w 64770"/>
                          <a:gd name="connsiteY1" fmla="*/ 41910 h 58102"/>
                          <a:gd name="connsiteX2" fmla="*/ 16193 w 64770"/>
                          <a:gd name="connsiteY2" fmla="*/ 20003 h 58102"/>
                          <a:gd name="connsiteX3" fmla="*/ 18098 w 64770"/>
                          <a:gd name="connsiteY3" fmla="*/ 18098 h 58102"/>
                          <a:gd name="connsiteX4" fmla="*/ 19050 w 64770"/>
                          <a:gd name="connsiteY4" fmla="*/ 17145 h 58102"/>
                          <a:gd name="connsiteX5" fmla="*/ 20003 w 64770"/>
                          <a:gd name="connsiteY5" fmla="*/ 16193 h 58102"/>
                          <a:gd name="connsiteX6" fmla="*/ 20955 w 64770"/>
                          <a:gd name="connsiteY6" fmla="*/ 15240 h 58102"/>
                          <a:gd name="connsiteX7" fmla="*/ 21908 w 64770"/>
                          <a:gd name="connsiteY7" fmla="*/ 14288 h 58102"/>
                          <a:gd name="connsiteX8" fmla="*/ 23813 w 64770"/>
                          <a:gd name="connsiteY8" fmla="*/ 11430 h 58102"/>
                          <a:gd name="connsiteX9" fmla="*/ 25718 w 64770"/>
                          <a:gd name="connsiteY9" fmla="*/ 8573 h 58102"/>
                          <a:gd name="connsiteX10" fmla="*/ 27623 w 64770"/>
                          <a:gd name="connsiteY10" fmla="*/ 5715 h 58102"/>
                          <a:gd name="connsiteX11" fmla="*/ 31433 w 64770"/>
                          <a:gd name="connsiteY11" fmla="*/ 0 h 58102"/>
                          <a:gd name="connsiteX12" fmla="*/ 47625 w 64770"/>
                          <a:gd name="connsiteY12" fmla="*/ 9525 h 58102"/>
                          <a:gd name="connsiteX13" fmla="*/ 56197 w 64770"/>
                          <a:gd name="connsiteY13" fmla="*/ 14288 h 58102"/>
                          <a:gd name="connsiteX14" fmla="*/ 60008 w 64770"/>
                          <a:gd name="connsiteY14" fmla="*/ 17145 h 58102"/>
                          <a:gd name="connsiteX15" fmla="*/ 61913 w 64770"/>
                          <a:gd name="connsiteY15" fmla="*/ 18098 h 58102"/>
                          <a:gd name="connsiteX16" fmla="*/ 62865 w 64770"/>
                          <a:gd name="connsiteY16" fmla="*/ 19050 h 58102"/>
                          <a:gd name="connsiteX17" fmla="*/ 63818 w 64770"/>
                          <a:gd name="connsiteY17" fmla="*/ 19050 h 58102"/>
                          <a:gd name="connsiteX18" fmla="*/ 63818 w 64770"/>
                          <a:gd name="connsiteY18" fmla="*/ 19050 h 58102"/>
                          <a:gd name="connsiteX19" fmla="*/ 63818 w 64770"/>
                          <a:gd name="connsiteY19" fmla="*/ 19050 h 58102"/>
                          <a:gd name="connsiteX20" fmla="*/ 63818 w 64770"/>
                          <a:gd name="connsiteY20" fmla="*/ 19050 h 58102"/>
                          <a:gd name="connsiteX21" fmla="*/ 63818 w 64770"/>
                          <a:gd name="connsiteY21" fmla="*/ 19050 h 58102"/>
                          <a:gd name="connsiteX22" fmla="*/ 63818 w 64770"/>
                          <a:gd name="connsiteY22" fmla="*/ 19050 h 58102"/>
                          <a:gd name="connsiteX23" fmla="*/ 63818 w 64770"/>
                          <a:gd name="connsiteY23" fmla="*/ 19050 h 58102"/>
                          <a:gd name="connsiteX24" fmla="*/ 64770 w 64770"/>
                          <a:gd name="connsiteY24" fmla="*/ 21908 h 58102"/>
                          <a:gd name="connsiteX25" fmla="*/ 52388 w 64770"/>
                          <a:gd name="connsiteY25" fmla="*/ 58103 h 581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</a:cxnLst>
                        <a:rect l="l" t="t" r="r" b="b"/>
                        <a:pathLst>
                          <a:path w="64770" h="58102">
                            <a:moveTo>
                              <a:pt x="52388" y="58103"/>
                            </a:moveTo>
                            <a:lnTo>
                              <a:pt x="0" y="41910"/>
                            </a:lnTo>
                            <a:lnTo>
                              <a:pt x="16193" y="20003"/>
                            </a:lnTo>
                            <a:lnTo>
                              <a:pt x="18098" y="18098"/>
                            </a:lnTo>
                            <a:lnTo>
                              <a:pt x="19050" y="17145"/>
                            </a:lnTo>
                            <a:lnTo>
                              <a:pt x="20003" y="16193"/>
                            </a:lnTo>
                            <a:lnTo>
                              <a:pt x="20955" y="15240"/>
                            </a:lnTo>
                            <a:lnTo>
                              <a:pt x="21908" y="14288"/>
                            </a:lnTo>
                            <a:lnTo>
                              <a:pt x="23813" y="11430"/>
                            </a:lnTo>
                            <a:lnTo>
                              <a:pt x="25718" y="8573"/>
                            </a:lnTo>
                            <a:lnTo>
                              <a:pt x="27623" y="5715"/>
                            </a:lnTo>
                            <a:lnTo>
                              <a:pt x="31433" y="0"/>
                            </a:lnTo>
                            <a:lnTo>
                              <a:pt x="47625" y="9525"/>
                            </a:lnTo>
                            <a:lnTo>
                              <a:pt x="56197" y="14288"/>
                            </a:lnTo>
                            <a:lnTo>
                              <a:pt x="60008" y="17145"/>
                            </a:lnTo>
                            <a:lnTo>
                              <a:pt x="61913" y="18098"/>
                            </a:lnTo>
                            <a:lnTo>
                              <a:pt x="62865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lnTo>
                              <a:pt x="63818" y="19050"/>
                            </a:lnTo>
                            <a:cubicBezTo>
                              <a:pt x="63818" y="20955"/>
                              <a:pt x="63818" y="20955"/>
                              <a:pt x="64770" y="21908"/>
                            </a:cubicBezTo>
                            <a:lnTo>
                              <a:pt x="52388" y="58103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4" name="任意多边形: 形状 2207"/>
                      <p:cNvSpPr/>
                      <p:nvPr/>
                    </p:nvSpPr>
                    <p:spPr>
                      <a:xfrm>
                        <a:off x="3888105" y="3408044"/>
                        <a:ext cx="27622" cy="12382"/>
                      </a:xfrm>
                      <a:custGeom>
                        <a:avLst/>
                        <a:gdLst>
                          <a:gd name="connsiteX0" fmla="*/ 23813 w 27622"/>
                          <a:gd name="connsiteY0" fmla="*/ 5715 h 12382"/>
                          <a:gd name="connsiteX1" fmla="*/ 23813 w 27622"/>
                          <a:gd name="connsiteY1" fmla="*/ 5715 h 12382"/>
                          <a:gd name="connsiteX2" fmla="*/ 22860 w 27622"/>
                          <a:gd name="connsiteY2" fmla="*/ 5715 h 12382"/>
                          <a:gd name="connsiteX3" fmla="*/ 21907 w 27622"/>
                          <a:gd name="connsiteY3" fmla="*/ 5715 h 12382"/>
                          <a:gd name="connsiteX4" fmla="*/ 19050 w 27622"/>
                          <a:gd name="connsiteY4" fmla="*/ 4763 h 12382"/>
                          <a:gd name="connsiteX5" fmla="*/ 17145 w 27622"/>
                          <a:gd name="connsiteY5" fmla="*/ 3810 h 12382"/>
                          <a:gd name="connsiteX6" fmla="*/ 15240 w 27622"/>
                          <a:gd name="connsiteY6" fmla="*/ 2858 h 12382"/>
                          <a:gd name="connsiteX7" fmla="*/ 13335 w 27622"/>
                          <a:gd name="connsiteY7" fmla="*/ 1905 h 12382"/>
                          <a:gd name="connsiteX8" fmla="*/ 11430 w 27622"/>
                          <a:gd name="connsiteY8" fmla="*/ 952 h 12382"/>
                          <a:gd name="connsiteX9" fmla="*/ 10477 w 27622"/>
                          <a:gd name="connsiteY9" fmla="*/ 952 h 12382"/>
                          <a:gd name="connsiteX10" fmla="*/ 10477 w 27622"/>
                          <a:gd name="connsiteY10" fmla="*/ 952 h 12382"/>
                          <a:gd name="connsiteX11" fmla="*/ 10477 w 27622"/>
                          <a:gd name="connsiteY11" fmla="*/ 952 h 12382"/>
                          <a:gd name="connsiteX12" fmla="*/ 10477 w 27622"/>
                          <a:gd name="connsiteY12" fmla="*/ 952 h 12382"/>
                          <a:gd name="connsiteX13" fmla="*/ 10477 w 27622"/>
                          <a:gd name="connsiteY13" fmla="*/ 952 h 12382"/>
                          <a:gd name="connsiteX14" fmla="*/ 10477 w 27622"/>
                          <a:gd name="connsiteY14" fmla="*/ 952 h 12382"/>
                          <a:gd name="connsiteX15" fmla="*/ 10477 w 27622"/>
                          <a:gd name="connsiteY15" fmla="*/ 952 h 12382"/>
                          <a:gd name="connsiteX16" fmla="*/ 10477 w 27622"/>
                          <a:gd name="connsiteY16" fmla="*/ 952 h 12382"/>
                          <a:gd name="connsiteX17" fmla="*/ 10477 w 27622"/>
                          <a:gd name="connsiteY17" fmla="*/ 952 h 12382"/>
                          <a:gd name="connsiteX18" fmla="*/ 10477 w 27622"/>
                          <a:gd name="connsiteY18" fmla="*/ 952 h 12382"/>
                          <a:gd name="connsiteX19" fmla="*/ 10477 w 27622"/>
                          <a:gd name="connsiteY19" fmla="*/ 952 h 12382"/>
                          <a:gd name="connsiteX20" fmla="*/ 10477 w 27622"/>
                          <a:gd name="connsiteY20" fmla="*/ 952 h 12382"/>
                          <a:gd name="connsiteX21" fmla="*/ 10477 w 27622"/>
                          <a:gd name="connsiteY21" fmla="*/ 952 h 12382"/>
                          <a:gd name="connsiteX22" fmla="*/ 10477 w 27622"/>
                          <a:gd name="connsiteY22" fmla="*/ 952 h 12382"/>
                          <a:gd name="connsiteX23" fmla="*/ 10477 w 27622"/>
                          <a:gd name="connsiteY23" fmla="*/ 952 h 12382"/>
                          <a:gd name="connsiteX24" fmla="*/ 10477 w 27622"/>
                          <a:gd name="connsiteY24" fmla="*/ 952 h 12382"/>
                          <a:gd name="connsiteX25" fmla="*/ 10477 w 27622"/>
                          <a:gd name="connsiteY25" fmla="*/ 952 h 12382"/>
                          <a:gd name="connsiteX26" fmla="*/ 10477 w 27622"/>
                          <a:gd name="connsiteY26" fmla="*/ 952 h 12382"/>
                          <a:gd name="connsiteX27" fmla="*/ 10477 w 27622"/>
                          <a:gd name="connsiteY27" fmla="*/ 952 h 12382"/>
                          <a:gd name="connsiteX28" fmla="*/ 10477 w 27622"/>
                          <a:gd name="connsiteY28" fmla="*/ 952 h 12382"/>
                          <a:gd name="connsiteX29" fmla="*/ 10477 w 27622"/>
                          <a:gd name="connsiteY29" fmla="*/ 952 h 12382"/>
                          <a:gd name="connsiteX30" fmla="*/ 10477 w 27622"/>
                          <a:gd name="connsiteY30" fmla="*/ 952 h 12382"/>
                          <a:gd name="connsiteX31" fmla="*/ 10477 w 27622"/>
                          <a:gd name="connsiteY31" fmla="*/ 952 h 12382"/>
                          <a:gd name="connsiteX32" fmla="*/ 10477 w 27622"/>
                          <a:gd name="connsiteY32" fmla="*/ 952 h 12382"/>
                          <a:gd name="connsiteX33" fmla="*/ 10477 w 27622"/>
                          <a:gd name="connsiteY33" fmla="*/ 952 h 12382"/>
                          <a:gd name="connsiteX34" fmla="*/ 10477 w 27622"/>
                          <a:gd name="connsiteY34" fmla="*/ 952 h 12382"/>
                          <a:gd name="connsiteX35" fmla="*/ 9525 w 27622"/>
                          <a:gd name="connsiteY35" fmla="*/ 952 h 12382"/>
                          <a:gd name="connsiteX36" fmla="*/ 8572 w 27622"/>
                          <a:gd name="connsiteY36" fmla="*/ 952 h 12382"/>
                          <a:gd name="connsiteX37" fmla="*/ 8572 w 27622"/>
                          <a:gd name="connsiteY37" fmla="*/ 952 h 12382"/>
                          <a:gd name="connsiteX38" fmla="*/ 8572 w 27622"/>
                          <a:gd name="connsiteY38" fmla="*/ 952 h 12382"/>
                          <a:gd name="connsiteX39" fmla="*/ 8572 w 27622"/>
                          <a:gd name="connsiteY39" fmla="*/ 952 h 12382"/>
                          <a:gd name="connsiteX40" fmla="*/ 8572 w 27622"/>
                          <a:gd name="connsiteY40" fmla="*/ 952 h 12382"/>
                          <a:gd name="connsiteX41" fmla="*/ 8572 w 27622"/>
                          <a:gd name="connsiteY41" fmla="*/ 952 h 12382"/>
                          <a:gd name="connsiteX42" fmla="*/ 8572 w 27622"/>
                          <a:gd name="connsiteY42" fmla="*/ 952 h 12382"/>
                          <a:gd name="connsiteX43" fmla="*/ 8572 w 27622"/>
                          <a:gd name="connsiteY43" fmla="*/ 952 h 12382"/>
                          <a:gd name="connsiteX44" fmla="*/ 8572 w 27622"/>
                          <a:gd name="connsiteY44" fmla="*/ 952 h 12382"/>
                          <a:gd name="connsiteX45" fmla="*/ 8572 w 27622"/>
                          <a:gd name="connsiteY45" fmla="*/ 952 h 12382"/>
                          <a:gd name="connsiteX46" fmla="*/ 8572 w 27622"/>
                          <a:gd name="connsiteY46" fmla="*/ 952 h 12382"/>
                          <a:gd name="connsiteX47" fmla="*/ 7620 w 27622"/>
                          <a:gd name="connsiteY47" fmla="*/ 952 h 12382"/>
                          <a:gd name="connsiteX48" fmla="*/ 6667 w 27622"/>
                          <a:gd name="connsiteY48" fmla="*/ 952 h 12382"/>
                          <a:gd name="connsiteX49" fmla="*/ 5715 w 27622"/>
                          <a:gd name="connsiteY49" fmla="*/ 0 h 12382"/>
                          <a:gd name="connsiteX50" fmla="*/ 5715 w 27622"/>
                          <a:gd name="connsiteY50" fmla="*/ 0 h 12382"/>
                          <a:gd name="connsiteX51" fmla="*/ 5715 w 27622"/>
                          <a:gd name="connsiteY51" fmla="*/ 0 h 12382"/>
                          <a:gd name="connsiteX52" fmla="*/ 5715 w 27622"/>
                          <a:gd name="connsiteY52" fmla="*/ 0 h 12382"/>
                          <a:gd name="connsiteX53" fmla="*/ 5715 w 27622"/>
                          <a:gd name="connsiteY53" fmla="*/ 0 h 12382"/>
                          <a:gd name="connsiteX54" fmla="*/ 5715 w 27622"/>
                          <a:gd name="connsiteY54" fmla="*/ 0 h 12382"/>
                          <a:gd name="connsiteX55" fmla="*/ 5715 w 27622"/>
                          <a:gd name="connsiteY55" fmla="*/ 0 h 12382"/>
                          <a:gd name="connsiteX56" fmla="*/ 5715 w 27622"/>
                          <a:gd name="connsiteY56" fmla="*/ 0 h 12382"/>
                          <a:gd name="connsiteX57" fmla="*/ 5715 w 27622"/>
                          <a:gd name="connsiteY57" fmla="*/ 0 h 12382"/>
                          <a:gd name="connsiteX58" fmla="*/ 5715 w 27622"/>
                          <a:gd name="connsiteY58" fmla="*/ 0 h 12382"/>
                          <a:gd name="connsiteX59" fmla="*/ 5715 w 27622"/>
                          <a:gd name="connsiteY59" fmla="*/ 0 h 12382"/>
                          <a:gd name="connsiteX60" fmla="*/ 5715 w 27622"/>
                          <a:gd name="connsiteY60" fmla="*/ 0 h 12382"/>
                          <a:gd name="connsiteX61" fmla="*/ 5715 w 27622"/>
                          <a:gd name="connsiteY61" fmla="*/ 0 h 12382"/>
                          <a:gd name="connsiteX62" fmla="*/ 5715 w 27622"/>
                          <a:gd name="connsiteY62" fmla="*/ 0 h 12382"/>
                          <a:gd name="connsiteX63" fmla="*/ 5715 w 27622"/>
                          <a:gd name="connsiteY63" fmla="*/ 0 h 12382"/>
                          <a:gd name="connsiteX64" fmla="*/ 3810 w 27622"/>
                          <a:gd name="connsiteY64" fmla="*/ 1905 h 12382"/>
                          <a:gd name="connsiteX65" fmla="*/ 2857 w 27622"/>
                          <a:gd name="connsiteY65" fmla="*/ 2858 h 12382"/>
                          <a:gd name="connsiteX66" fmla="*/ 2857 w 27622"/>
                          <a:gd name="connsiteY66" fmla="*/ 3810 h 12382"/>
                          <a:gd name="connsiteX67" fmla="*/ 2857 w 27622"/>
                          <a:gd name="connsiteY67" fmla="*/ 4763 h 12382"/>
                          <a:gd name="connsiteX68" fmla="*/ 1905 w 27622"/>
                          <a:gd name="connsiteY68" fmla="*/ 5715 h 12382"/>
                          <a:gd name="connsiteX69" fmla="*/ 952 w 27622"/>
                          <a:gd name="connsiteY69" fmla="*/ 6667 h 12382"/>
                          <a:gd name="connsiteX70" fmla="*/ 952 w 27622"/>
                          <a:gd name="connsiteY70" fmla="*/ 6667 h 12382"/>
                          <a:gd name="connsiteX71" fmla="*/ 952 w 27622"/>
                          <a:gd name="connsiteY71" fmla="*/ 6667 h 12382"/>
                          <a:gd name="connsiteX72" fmla="*/ 952 w 27622"/>
                          <a:gd name="connsiteY72" fmla="*/ 6667 h 12382"/>
                          <a:gd name="connsiteX73" fmla="*/ 0 w 27622"/>
                          <a:gd name="connsiteY73" fmla="*/ 7620 h 12382"/>
                          <a:gd name="connsiteX74" fmla="*/ 0 w 27622"/>
                          <a:gd name="connsiteY74" fmla="*/ 7620 h 12382"/>
                          <a:gd name="connsiteX75" fmla="*/ 0 w 27622"/>
                          <a:gd name="connsiteY75" fmla="*/ 7620 h 12382"/>
                          <a:gd name="connsiteX76" fmla="*/ 0 w 27622"/>
                          <a:gd name="connsiteY76" fmla="*/ 7620 h 12382"/>
                          <a:gd name="connsiteX77" fmla="*/ 0 w 27622"/>
                          <a:gd name="connsiteY77" fmla="*/ 7620 h 12382"/>
                          <a:gd name="connsiteX78" fmla="*/ 0 w 27622"/>
                          <a:gd name="connsiteY78" fmla="*/ 7620 h 12382"/>
                          <a:gd name="connsiteX79" fmla="*/ 0 w 27622"/>
                          <a:gd name="connsiteY79" fmla="*/ 7620 h 12382"/>
                          <a:gd name="connsiteX80" fmla="*/ 0 w 27622"/>
                          <a:gd name="connsiteY80" fmla="*/ 7620 h 12382"/>
                          <a:gd name="connsiteX81" fmla="*/ 0 w 27622"/>
                          <a:gd name="connsiteY81" fmla="*/ 7620 h 12382"/>
                          <a:gd name="connsiteX82" fmla="*/ 0 w 27622"/>
                          <a:gd name="connsiteY82" fmla="*/ 7620 h 12382"/>
                          <a:gd name="connsiteX83" fmla="*/ 0 w 27622"/>
                          <a:gd name="connsiteY83" fmla="*/ 7620 h 12382"/>
                          <a:gd name="connsiteX84" fmla="*/ 0 w 27622"/>
                          <a:gd name="connsiteY84" fmla="*/ 7620 h 12382"/>
                          <a:gd name="connsiteX85" fmla="*/ 0 w 27622"/>
                          <a:gd name="connsiteY85" fmla="*/ 7620 h 12382"/>
                          <a:gd name="connsiteX86" fmla="*/ 0 w 27622"/>
                          <a:gd name="connsiteY86" fmla="*/ 7620 h 12382"/>
                          <a:gd name="connsiteX87" fmla="*/ 0 w 27622"/>
                          <a:gd name="connsiteY87" fmla="*/ 7620 h 12382"/>
                          <a:gd name="connsiteX88" fmla="*/ 0 w 27622"/>
                          <a:gd name="connsiteY88" fmla="*/ 7620 h 12382"/>
                          <a:gd name="connsiteX89" fmla="*/ 0 w 27622"/>
                          <a:gd name="connsiteY89" fmla="*/ 7620 h 12382"/>
                          <a:gd name="connsiteX90" fmla="*/ 0 w 27622"/>
                          <a:gd name="connsiteY90" fmla="*/ 7620 h 12382"/>
                          <a:gd name="connsiteX91" fmla="*/ 0 w 27622"/>
                          <a:gd name="connsiteY91" fmla="*/ 7620 h 12382"/>
                          <a:gd name="connsiteX92" fmla="*/ 952 w 27622"/>
                          <a:gd name="connsiteY92" fmla="*/ 8572 h 12382"/>
                          <a:gd name="connsiteX93" fmla="*/ 952 w 27622"/>
                          <a:gd name="connsiteY93" fmla="*/ 8572 h 12382"/>
                          <a:gd name="connsiteX94" fmla="*/ 952 w 27622"/>
                          <a:gd name="connsiteY94" fmla="*/ 8572 h 12382"/>
                          <a:gd name="connsiteX95" fmla="*/ 952 w 27622"/>
                          <a:gd name="connsiteY95" fmla="*/ 8572 h 12382"/>
                          <a:gd name="connsiteX96" fmla="*/ 952 w 27622"/>
                          <a:gd name="connsiteY96" fmla="*/ 8572 h 12382"/>
                          <a:gd name="connsiteX97" fmla="*/ 952 w 27622"/>
                          <a:gd name="connsiteY97" fmla="*/ 8572 h 12382"/>
                          <a:gd name="connsiteX98" fmla="*/ 952 w 27622"/>
                          <a:gd name="connsiteY98" fmla="*/ 8572 h 12382"/>
                          <a:gd name="connsiteX99" fmla="*/ 952 w 27622"/>
                          <a:gd name="connsiteY99" fmla="*/ 8572 h 12382"/>
                          <a:gd name="connsiteX100" fmla="*/ 952 w 27622"/>
                          <a:gd name="connsiteY100" fmla="*/ 8572 h 12382"/>
                          <a:gd name="connsiteX101" fmla="*/ 1905 w 27622"/>
                          <a:gd name="connsiteY101" fmla="*/ 8572 h 12382"/>
                          <a:gd name="connsiteX102" fmla="*/ 3810 w 27622"/>
                          <a:gd name="connsiteY102" fmla="*/ 8572 h 12382"/>
                          <a:gd name="connsiteX103" fmla="*/ 3810 w 27622"/>
                          <a:gd name="connsiteY103" fmla="*/ 8572 h 12382"/>
                          <a:gd name="connsiteX104" fmla="*/ 3810 w 27622"/>
                          <a:gd name="connsiteY104" fmla="*/ 8572 h 12382"/>
                          <a:gd name="connsiteX105" fmla="*/ 4763 w 27622"/>
                          <a:gd name="connsiteY105" fmla="*/ 8572 h 12382"/>
                          <a:gd name="connsiteX106" fmla="*/ 5715 w 27622"/>
                          <a:gd name="connsiteY106" fmla="*/ 9525 h 12382"/>
                          <a:gd name="connsiteX107" fmla="*/ 6667 w 27622"/>
                          <a:gd name="connsiteY107" fmla="*/ 9525 h 12382"/>
                          <a:gd name="connsiteX108" fmla="*/ 7620 w 27622"/>
                          <a:gd name="connsiteY108" fmla="*/ 9525 h 12382"/>
                          <a:gd name="connsiteX109" fmla="*/ 7620 w 27622"/>
                          <a:gd name="connsiteY109" fmla="*/ 9525 h 12382"/>
                          <a:gd name="connsiteX110" fmla="*/ 7620 w 27622"/>
                          <a:gd name="connsiteY110" fmla="*/ 9525 h 12382"/>
                          <a:gd name="connsiteX111" fmla="*/ 7620 w 27622"/>
                          <a:gd name="connsiteY111" fmla="*/ 9525 h 12382"/>
                          <a:gd name="connsiteX112" fmla="*/ 7620 w 27622"/>
                          <a:gd name="connsiteY112" fmla="*/ 9525 h 12382"/>
                          <a:gd name="connsiteX113" fmla="*/ 7620 w 27622"/>
                          <a:gd name="connsiteY113" fmla="*/ 9525 h 12382"/>
                          <a:gd name="connsiteX114" fmla="*/ 8572 w 27622"/>
                          <a:gd name="connsiteY114" fmla="*/ 9525 h 12382"/>
                          <a:gd name="connsiteX115" fmla="*/ 8572 w 27622"/>
                          <a:gd name="connsiteY115" fmla="*/ 9525 h 12382"/>
                          <a:gd name="connsiteX116" fmla="*/ 8572 w 27622"/>
                          <a:gd name="connsiteY116" fmla="*/ 9525 h 12382"/>
                          <a:gd name="connsiteX117" fmla="*/ 8572 w 27622"/>
                          <a:gd name="connsiteY117" fmla="*/ 9525 h 12382"/>
                          <a:gd name="connsiteX118" fmla="*/ 8572 w 27622"/>
                          <a:gd name="connsiteY118" fmla="*/ 9525 h 12382"/>
                          <a:gd name="connsiteX119" fmla="*/ 8572 w 27622"/>
                          <a:gd name="connsiteY119" fmla="*/ 9525 h 12382"/>
                          <a:gd name="connsiteX120" fmla="*/ 8572 w 27622"/>
                          <a:gd name="connsiteY120" fmla="*/ 9525 h 12382"/>
                          <a:gd name="connsiteX121" fmla="*/ 8572 w 27622"/>
                          <a:gd name="connsiteY121" fmla="*/ 9525 h 12382"/>
                          <a:gd name="connsiteX122" fmla="*/ 8572 w 27622"/>
                          <a:gd name="connsiteY122" fmla="*/ 9525 h 12382"/>
                          <a:gd name="connsiteX123" fmla="*/ 8572 w 27622"/>
                          <a:gd name="connsiteY123" fmla="*/ 9525 h 12382"/>
                          <a:gd name="connsiteX124" fmla="*/ 8572 w 27622"/>
                          <a:gd name="connsiteY124" fmla="*/ 9525 h 12382"/>
                          <a:gd name="connsiteX125" fmla="*/ 8572 w 27622"/>
                          <a:gd name="connsiteY125" fmla="*/ 9525 h 12382"/>
                          <a:gd name="connsiteX126" fmla="*/ 8572 w 27622"/>
                          <a:gd name="connsiteY126" fmla="*/ 9525 h 12382"/>
                          <a:gd name="connsiteX127" fmla="*/ 8572 w 27622"/>
                          <a:gd name="connsiteY127" fmla="*/ 9525 h 12382"/>
                          <a:gd name="connsiteX128" fmla="*/ 8572 w 27622"/>
                          <a:gd name="connsiteY128" fmla="*/ 9525 h 12382"/>
                          <a:gd name="connsiteX129" fmla="*/ 8572 w 27622"/>
                          <a:gd name="connsiteY129" fmla="*/ 9525 h 12382"/>
                          <a:gd name="connsiteX130" fmla="*/ 8572 w 27622"/>
                          <a:gd name="connsiteY130" fmla="*/ 9525 h 12382"/>
                          <a:gd name="connsiteX131" fmla="*/ 8572 w 27622"/>
                          <a:gd name="connsiteY131" fmla="*/ 9525 h 12382"/>
                          <a:gd name="connsiteX132" fmla="*/ 8572 w 27622"/>
                          <a:gd name="connsiteY132" fmla="*/ 9525 h 12382"/>
                          <a:gd name="connsiteX133" fmla="*/ 8572 w 27622"/>
                          <a:gd name="connsiteY133" fmla="*/ 9525 h 12382"/>
                          <a:gd name="connsiteX134" fmla="*/ 8572 w 27622"/>
                          <a:gd name="connsiteY134" fmla="*/ 9525 h 12382"/>
                          <a:gd name="connsiteX135" fmla="*/ 8572 w 27622"/>
                          <a:gd name="connsiteY135" fmla="*/ 9525 h 12382"/>
                          <a:gd name="connsiteX136" fmla="*/ 8572 w 27622"/>
                          <a:gd name="connsiteY136" fmla="*/ 9525 h 12382"/>
                          <a:gd name="connsiteX137" fmla="*/ 8572 w 27622"/>
                          <a:gd name="connsiteY137" fmla="*/ 9525 h 12382"/>
                          <a:gd name="connsiteX138" fmla="*/ 8572 w 27622"/>
                          <a:gd name="connsiteY138" fmla="*/ 9525 h 12382"/>
                          <a:gd name="connsiteX139" fmla="*/ 8572 w 27622"/>
                          <a:gd name="connsiteY139" fmla="*/ 9525 h 12382"/>
                          <a:gd name="connsiteX140" fmla="*/ 8572 w 27622"/>
                          <a:gd name="connsiteY140" fmla="*/ 9525 h 12382"/>
                          <a:gd name="connsiteX141" fmla="*/ 8572 w 27622"/>
                          <a:gd name="connsiteY141" fmla="*/ 9525 h 12382"/>
                          <a:gd name="connsiteX142" fmla="*/ 8572 w 27622"/>
                          <a:gd name="connsiteY142" fmla="*/ 9525 h 12382"/>
                          <a:gd name="connsiteX143" fmla="*/ 8572 w 27622"/>
                          <a:gd name="connsiteY143" fmla="*/ 9525 h 12382"/>
                          <a:gd name="connsiteX144" fmla="*/ 8572 w 27622"/>
                          <a:gd name="connsiteY144" fmla="*/ 9525 h 12382"/>
                          <a:gd name="connsiteX145" fmla="*/ 8572 w 27622"/>
                          <a:gd name="connsiteY145" fmla="*/ 9525 h 12382"/>
                          <a:gd name="connsiteX146" fmla="*/ 9525 w 27622"/>
                          <a:gd name="connsiteY146" fmla="*/ 9525 h 12382"/>
                          <a:gd name="connsiteX147" fmla="*/ 10477 w 27622"/>
                          <a:gd name="connsiteY147" fmla="*/ 9525 h 12382"/>
                          <a:gd name="connsiteX148" fmla="*/ 13335 w 27622"/>
                          <a:gd name="connsiteY148" fmla="*/ 9525 h 12382"/>
                          <a:gd name="connsiteX149" fmla="*/ 14288 w 27622"/>
                          <a:gd name="connsiteY149" fmla="*/ 9525 h 12382"/>
                          <a:gd name="connsiteX150" fmla="*/ 15240 w 27622"/>
                          <a:gd name="connsiteY150" fmla="*/ 9525 h 12382"/>
                          <a:gd name="connsiteX151" fmla="*/ 17145 w 27622"/>
                          <a:gd name="connsiteY151" fmla="*/ 9525 h 12382"/>
                          <a:gd name="connsiteX152" fmla="*/ 19050 w 27622"/>
                          <a:gd name="connsiteY152" fmla="*/ 10477 h 12382"/>
                          <a:gd name="connsiteX153" fmla="*/ 20955 w 27622"/>
                          <a:gd name="connsiteY153" fmla="*/ 11430 h 12382"/>
                          <a:gd name="connsiteX154" fmla="*/ 22860 w 27622"/>
                          <a:gd name="connsiteY154" fmla="*/ 12383 h 12382"/>
                          <a:gd name="connsiteX155" fmla="*/ 23813 w 27622"/>
                          <a:gd name="connsiteY155" fmla="*/ 12383 h 12382"/>
                          <a:gd name="connsiteX156" fmla="*/ 23813 w 27622"/>
                          <a:gd name="connsiteY156" fmla="*/ 12383 h 12382"/>
                          <a:gd name="connsiteX157" fmla="*/ 24765 w 27622"/>
                          <a:gd name="connsiteY157" fmla="*/ 12383 h 12382"/>
                          <a:gd name="connsiteX158" fmla="*/ 27622 w 27622"/>
                          <a:gd name="connsiteY158" fmla="*/ 4763 h 12382"/>
                          <a:gd name="connsiteX159" fmla="*/ 26670 w 27622"/>
                          <a:gd name="connsiteY159" fmla="*/ 4763 h 12382"/>
                          <a:gd name="connsiteX160" fmla="*/ 25717 w 27622"/>
                          <a:gd name="connsiteY160" fmla="*/ 4763 h 12382"/>
                          <a:gd name="connsiteX161" fmla="*/ 24765 w 27622"/>
                          <a:gd name="connsiteY161" fmla="*/ 3810 h 12382"/>
                          <a:gd name="connsiteX162" fmla="*/ 23813 w 27622"/>
                          <a:gd name="connsiteY162" fmla="*/ 3810 h 12382"/>
                          <a:gd name="connsiteX163" fmla="*/ 22860 w 27622"/>
                          <a:gd name="connsiteY163" fmla="*/ 3810 h 12382"/>
                          <a:gd name="connsiteX164" fmla="*/ 23813 w 27622"/>
                          <a:gd name="connsiteY164" fmla="*/ 5715 h 12382"/>
                          <a:gd name="connsiteX165" fmla="*/ 23813 w 27622"/>
                          <a:gd name="connsiteY165" fmla="*/ 5715 h 12382"/>
                          <a:gd name="connsiteX166" fmla="*/ 23813 w 27622"/>
                          <a:gd name="connsiteY166" fmla="*/ 5715 h 12382"/>
                          <a:gd name="connsiteX167" fmla="*/ 23813 w 27622"/>
                          <a:gd name="connsiteY167" fmla="*/ 5715 h 12382"/>
                          <a:gd name="connsiteX168" fmla="*/ 14288 w 27622"/>
                          <a:gd name="connsiteY168" fmla="*/ 11430 h 12382"/>
                          <a:gd name="connsiteX169" fmla="*/ 14288 w 27622"/>
                          <a:gd name="connsiteY169" fmla="*/ 11430 h 12382"/>
                          <a:gd name="connsiteX170" fmla="*/ 14288 w 27622"/>
                          <a:gd name="connsiteY170" fmla="*/ 11430 h 12382"/>
                          <a:gd name="connsiteX171" fmla="*/ 14288 w 27622"/>
                          <a:gd name="connsiteY171" fmla="*/ 11430 h 12382"/>
                          <a:gd name="connsiteX172" fmla="*/ 14288 w 27622"/>
                          <a:gd name="connsiteY172" fmla="*/ 11430 h 12382"/>
                          <a:gd name="connsiteX173" fmla="*/ 14288 w 27622"/>
                          <a:gd name="connsiteY173" fmla="*/ 11430 h 12382"/>
                          <a:gd name="connsiteX174" fmla="*/ 14288 w 27622"/>
                          <a:gd name="connsiteY174" fmla="*/ 11430 h 12382"/>
                          <a:gd name="connsiteX175" fmla="*/ 14288 w 27622"/>
                          <a:gd name="connsiteY175" fmla="*/ 11430 h 12382"/>
                          <a:gd name="connsiteX176" fmla="*/ 14288 w 27622"/>
                          <a:gd name="connsiteY176" fmla="*/ 11430 h 12382"/>
                          <a:gd name="connsiteX177" fmla="*/ 14288 w 27622"/>
                          <a:gd name="connsiteY177" fmla="*/ 11430 h 12382"/>
                          <a:gd name="connsiteX178" fmla="*/ 14288 w 27622"/>
                          <a:gd name="connsiteY178" fmla="*/ 11430 h 12382"/>
                          <a:gd name="connsiteX179" fmla="*/ 14288 w 27622"/>
                          <a:gd name="connsiteY179" fmla="*/ 11430 h 12382"/>
                          <a:gd name="connsiteX180" fmla="*/ 14288 w 27622"/>
                          <a:gd name="connsiteY180" fmla="*/ 11430 h 12382"/>
                          <a:gd name="connsiteX181" fmla="*/ 14288 w 27622"/>
                          <a:gd name="connsiteY181" fmla="*/ 11430 h 12382"/>
                          <a:gd name="connsiteX182" fmla="*/ 14288 w 27622"/>
                          <a:gd name="connsiteY182" fmla="*/ 11430 h 12382"/>
                          <a:gd name="connsiteX183" fmla="*/ 14288 w 27622"/>
                          <a:gd name="connsiteY183" fmla="*/ 11430 h 12382"/>
                          <a:gd name="connsiteX184" fmla="*/ 14288 w 27622"/>
                          <a:gd name="connsiteY184" fmla="*/ 11430 h 12382"/>
                          <a:gd name="connsiteX185" fmla="*/ 14288 w 27622"/>
                          <a:gd name="connsiteY185" fmla="*/ 11430 h 12382"/>
                          <a:gd name="connsiteX186" fmla="*/ 14288 w 27622"/>
                          <a:gd name="connsiteY186" fmla="*/ 11430 h 12382"/>
                          <a:gd name="connsiteX187" fmla="*/ 14288 w 27622"/>
                          <a:gd name="connsiteY187" fmla="*/ 11430 h 12382"/>
                          <a:gd name="connsiteX188" fmla="*/ 15240 w 27622"/>
                          <a:gd name="connsiteY188" fmla="*/ 10477 h 12382"/>
                          <a:gd name="connsiteX189" fmla="*/ 15240 w 27622"/>
                          <a:gd name="connsiteY189" fmla="*/ 10477 h 12382"/>
                          <a:gd name="connsiteX190" fmla="*/ 15240 w 27622"/>
                          <a:gd name="connsiteY190" fmla="*/ 10477 h 12382"/>
                          <a:gd name="connsiteX191" fmla="*/ 15240 w 27622"/>
                          <a:gd name="connsiteY191" fmla="*/ 10477 h 12382"/>
                          <a:gd name="connsiteX192" fmla="*/ 15240 w 27622"/>
                          <a:gd name="connsiteY192" fmla="*/ 10477 h 12382"/>
                          <a:gd name="connsiteX193" fmla="*/ 15240 w 27622"/>
                          <a:gd name="connsiteY193" fmla="*/ 10477 h 12382"/>
                          <a:gd name="connsiteX194" fmla="*/ 15240 w 27622"/>
                          <a:gd name="connsiteY194" fmla="*/ 10477 h 12382"/>
                          <a:gd name="connsiteX195" fmla="*/ 15240 w 27622"/>
                          <a:gd name="connsiteY195" fmla="*/ 10477 h 12382"/>
                          <a:gd name="connsiteX196" fmla="*/ 15240 w 27622"/>
                          <a:gd name="connsiteY196" fmla="*/ 10477 h 12382"/>
                          <a:gd name="connsiteX197" fmla="*/ 15240 w 27622"/>
                          <a:gd name="connsiteY197" fmla="*/ 10477 h 12382"/>
                          <a:gd name="connsiteX198" fmla="*/ 15240 w 27622"/>
                          <a:gd name="connsiteY198" fmla="*/ 10477 h 12382"/>
                          <a:gd name="connsiteX199" fmla="*/ 15240 w 27622"/>
                          <a:gd name="connsiteY199" fmla="*/ 10477 h 12382"/>
                          <a:gd name="connsiteX200" fmla="*/ 15240 w 27622"/>
                          <a:gd name="connsiteY200" fmla="*/ 10477 h 12382"/>
                          <a:gd name="connsiteX201" fmla="*/ 15240 w 27622"/>
                          <a:gd name="connsiteY201" fmla="*/ 10477 h 12382"/>
                          <a:gd name="connsiteX202" fmla="*/ 15240 w 27622"/>
                          <a:gd name="connsiteY202" fmla="*/ 10477 h 12382"/>
                          <a:gd name="connsiteX203" fmla="*/ 15240 w 27622"/>
                          <a:gd name="connsiteY203" fmla="*/ 10477 h 12382"/>
                          <a:gd name="connsiteX204" fmla="*/ 15240 w 27622"/>
                          <a:gd name="connsiteY204" fmla="*/ 10477 h 12382"/>
                          <a:gd name="connsiteX205" fmla="*/ 15240 w 27622"/>
                          <a:gd name="connsiteY205" fmla="*/ 10477 h 12382"/>
                          <a:gd name="connsiteX206" fmla="*/ 15240 w 27622"/>
                          <a:gd name="connsiteY206" fmla="*/ 10477 h 12382"/>
                          <a:gd name="connsiteX207" fmla="*/ 15240 w 27622"/>
                          <a:gd name="connsiteY207" fmla="*/ 10477 h 12382"/>
                          <a:gd name="connsiteX208" fmla="*/ 15240 w 27622"/>
                          <a:gd name="connsiteY208" fmla="*/ 10477 h 12382"/>
                          <a:gd name="connsiteX209" fmla="*/ 15240 w 27622"/>
                          <a:gd name="connsiteY209" fmla="*/ 10477 h 12382"/>
                          <a:gd name="connsiteX210" fmla="*/ 15240 w 27622"/>
                          <a:gd name="connsiteY210" fmla="*/ 10477 h 12382"/>
                          <a:gd name="connsiteX211" fmla="*/ 15240 w 27622"/>
                          <a:gd name="connsiteY211" fmla="*/ 10477 h 12382"/>
                          <a:gd name="connsiteX212" fmla="*/ 14288 w 27622"/>
                          <a:gd name="connsiteY212" fmla="*/ 11430 h 12382"/>
                          <a:gd name="connsiteX213" fmla="*/ 14288 w 27622"/>
                          <a:gd name="connsiteY213" fmla="*/ 11430 h 12382"/>
                          <a:gd name="connsiteX214" fmla="*/ 14288 w 27622"/>
                          <a:gd name="connsiteY214" fmla="*/ 11430 h 1238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</a:cxnLst>
                        <a:rect l="l" t="t" r="r" b="b"/>
                        <a:pathLst>
                          <a:path w="27622" h="12382">
                            <a:moveTo>
                              <a:pt x="23813" y="5715"/>
                            </a:moveTo>
                            <a:cubicBezTo>
                              <a:pt x="23813" y="5715"/>
                              <a:pt x="22860" y="5715"/>
                              <a:pt x="23813" y="5715"/>
                            </a:cubicBez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ubicBezTo>
                              <a:pt x="22860" y="5715"/>
                              <a:pt x="21907" y="5715"/>
                              <a:pt x="21907" y="5715"/>
                            </a:cubicBezTo>
                            <a:cubicBezTo>
                              <a:pt x="20955" y="5715"/>
                              <a:pt x="20002" y="4763"/>
                              <a:pt x="19050" y="4763"/>
                            </a:cubicBezTo>
                            <a:cubicBezTo>
                              <a:pt x="18097" y="4763"/>
                              <a:pt x="18097" y="4763"/>
                              <a:pt x="17145" y="3810"/>
                            </a:cubicBezTo>
                            <a:cubicBezTo>
                              <a:pt x="16192" y="3810"/>
                              <a:pt x="16192" y="3810"/>
                              <a:pt x="15240" y="2858"/>
                            </a:cubicBezTo>
                            <a:cubicBezTo>
                              <a:pt x="14288" y="2858"/>
                              <a:pt x="14288" y="2858"/>
                              <a:pt x="13335" y="1905"/>
                            </a:cubicBezTo>
                            <a:cubicBezTo>
                              <a:pt x="12382" y="1905"/>
                              <a:pt x="12382" y="1905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0477" y="952"/>
                            </a:cubicBez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10477" y="952"/>
                            </a:lnTo>
                            <a:lnTo>
                              <a:pt x="9525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lnTo>
                              <a:pt x="8572" y="952"/>
                            </a:lnTo>
                            <a:cubicBezTo>
                              <a:pt x="8572" y="952"/>
                              <a:pt x="8572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6667" y="952"/>
                            </a:cubicBezTo>
                            <a:cubicBezTo>
                              <a:pt x="6667" y="952"/>
                              <a:pt x="5715" y="952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5715" y="0"/>
                            </a:cubicBez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cubicBezTo>
                              <a:pt x="4763" y="952"/>
                              <a:pt x="4763" y="952"/>
                              <a:pt x="3810" y="1905"/>
                            </a:cubicBezTo>
                            <a:lnTo>
                              <a:pt x="2857" y="2858"/>
                            </a:lnTo>
                            <a:lnTo>
                              <a:pt x="2857" y="3810"/>
                            </a:lnTo>
                            <a:lnTo>
                              <a:pt x="2857" y="4763"/>
                            </a:lnTo>
                            <a:lnTo>
                              <a:pt x="1905" y="5715"/>
                            </a:lnTo>
                            <a:lnTo>
                              <a:pt x="952" y="6667"/>
                            </a:lnTo>
                            <a:lnTo>
                              <a:pt x="952" y="6667"/>
                            </a:lnTo>
                            <a:lnTo>
                              <a:pt x="952" y="6667"/>
                            </a:lnTo>
                            <a:lnTo>
                              <a:pt x="952" y="6667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lnTo>
                              <a:pt x="0" y="7620"/>
                            </a:lnTo>
                            <a:cubicBezTo>
                              <a:pt x="0" y="7620"/>
                              <a:pt x="952" y="7620"/>
                              <a:pt x="952" y="8572"/>
                            </a:cubicBezTo>
                            <a:cubicBezTo>
                              <a:pt x="952" y="8572"/>
                              <a:pt x="952" y="8572"/>
                              <a:pt x="952" y="8572"/>
                            </a:cubicBezTo>
                            <a:cubicBezTo>
                              <a:pt x="952" y="8572"/>
                              <a:pt x="952" y="8572"/>
                              <a:pt x="952" y="8572"/>
                            </a:cubicBezTo>
                            <a:cubicBezTo>
                              <a:pt x="952" y="8572"/>
                              <a:pt x="952" y="8572"/>
                              <a:pt x="952" y="8572"/>
                            </a:cubicBezTo>
                            <a:lnTo>
                              <a:pt x="952" y="8572"/>
                            </a:lnTo>
                            <a:lnTo>
                              <a:pt x="952" y="8572"/>
                            </a:lnTo>
                            <a:lnTo>
                              <a:pt x="952" y="8572"/>
                            </a:lnTo>
                            <a:lnTo>
                              <a:pt x="952" y="8572"/>
                            </a:lnTo>
                            <a:lnTo>
                              <a:pt x="952" y="8572"/>
                            </a:lnTo>
                            <a:cubicBezTo>
                              <a:pt x="952" y="8572"/>
                              <a:pt x="952" y="8572"/>
                              <a:pt x="1905" y="8572"/>
                            </a:cubicBezTo>
                            <a:cubicBezTo>
                              <a:pt x="2857" y="8572"/>
                              <a:pt x="2857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4763" y="8572"/>
                            </a:cubicBezTo>
                            <a:cubicBezTo>
                              <a:pt x="4763" y="8572"/>
                              <a:pt x="5715" y="8572"/>
                              <a:pt x="5715" y="9525"/>
                            </a:cubicBezTo>
                            <a:cubicBezTo>
                              <a:pt x="5715" y="9525"/>
                              <a:pt x="6667" y="9525"/>
                              <a:pt x="6667" y="9525"/>
                            </a:cubicBezTo>
                            <a:cubicBezTo>
                              <a:pt x="6667" y="9525"/>
                              <a:pt x="6667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cubicBezTo>
                              <a:pt x="7620" y="9525"/>
                              <a:pt x="7620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10477" y="9525"/>
                            </a:cubicBezTo>
                            <a:cubicBezTo>
                              <a:pt x="11430" y="9525"/>
                              <a:pt x="12382" y="9525"/>
                              <a:pt x="13335" y="9525"/>
                            </a:cubicBezTo>
                            <a:cubicBezTo>
                              <a:pt x="13335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5240" y="9525"/>
                              <a:pt x="15240" y="9525"/>
                            </a:cubicBezTo>
                            <a:cubicBezTo>
                              <a:pt x="16192" y="9525"/>
                              <a:pt x="16192" y="9525"/>
                              <a:pt x="17145" y="9525"/>
                            </a:cubicBezTo>
                            <a:cubicBezTo>
                              <a:pt x="18097" y="9525"/>
                              <a:pt x="18097" y="9525"/>
                              <a:pt x="19050" y="10477"/>
                            </a:cubicBezTo>
                            <a:cubicBezTo>
                              <a:pt x="20002" y="10477"/>
                              <a:pt x="20002" y="10477"/>
                              <a:pt x="20955" y="11430"/>
                            </a:cubicBezTo>
                            <a:cubicBezTo>
                              <a:pt x="21907" y="11430"/>
                              <a:pt x="21907" y="11430"/>
                              <a:pt x="22860" y="12383"/>
                            </a:cubicBezTo>
                            <a:cubicBezTo>
                              <a:pt x="22860" y="12383"/>
                              <a:pt x="22860" y="12383"/>
                              <a:pt x="23813" y="12383"/>
                            </a:cubicBezTo>
                            <a:cubicBezTo>
                              <a:pt x="23813" y="12383"/>
                              <a:pt x="23813" y="12383"/>
                              <a:pt x="23813" y="12383"/>
                            </a:cubicBezTo>
                            <a:cubicBezTo>
                              <a:pt x="23813" y="12383"/>
                              <a:pt x="24765" y="12383"/>
                              <a:pt x="24765" y="12383"/>
                            </a:cubicBezTo>
                            <a:lnTo>
                              <a:pt x="27622" y="4763"/>
                            </a:lnTo>
                            <a:lnTo>
                              <a:pt x="26670" y="4763"/>
                            </a:lnTo>
                            <a:lnTo>
                              <a:pt x="25717" y="4763"/>
                            </a:lnTo>
                            <a:cubicBezTo>
                              <a:pt x="25717" y="4763"/>
                              <a:pt x="24765" y="4763"/>
                              <a:pt x="24765" y="3810"/>
                            </a:cubicBezTo>
                            <a:lnTo>
                              <a:pt x="23813" y="3810"/>
                            </a:lnTo>
                            <a:lnTo>
                              <a:pt x="22860" y="3810"/>
                            </a:lnTo>
                            <a:lnTo>
                              <a:pt x="23813" y="5715"/>
                            </a:lnTo>
                            <a:lnTo>
                              <a:pt x="23813" y="5715"/>
                            </a:lnTo>
                            <a:lnTo>
                              <a:pt x="23813" y="5715"/>
                            </a:lnTo>
                            <a:lnTo>
                              <a:pt x="23813" y="5715"/>
                            </a:lnTo>
                            <a:close/>
                            <a:moveTo>
                              <a:pt x="14288" y="11430"/>
                            </a:moveTo>
                            <a:cubicBezTo>
                              <a:pt x="13335" y="11430"/>
                              <a:pt x="13335" y="11430"/>
                              <a:pt x="14288" y="11430"/>
                            </a:cubicBezTo>
                            <a:cubicBezTo>
                              <a:pt x="13335" y="11430"/>
                              <a:pt x="13335" y="11430"/>
                              <a:pt x="14288" y="11430"/>
                            </a:cubicBezTo>
                            <a:lnTo>
                              <a:pt x="14288" y="11430"/>
                            </a:lnTo>
                            <a:cubicBezTo>
                              <a:pt x="13335" y="11430"/>
                              <a:pt x="13335" y="11430"/>
                              <a:pt x="14288" y="11430"/>
                            </a:cubicBez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cubicBezTo>
                              <a:pt x="13335" y="10477"/>
                              <a:pt x="13335" y="10477"/>
                              <a:pt x="14288" y="11430"/>
                            </a:cubicBezTo>
                            <a:lnTo>
                              <a:pt x="14288" y="11430"/>
                            </a:lnTo>
                            <a:lnTo>
                              <a:pt x="14288" y="11430"/>
                            </a:lnTo>
                            <a:cubicBezTo>
                              <a:pt x="13335" y="10477"/>
                              <a:pt x="13335" y="10477"/>
                              <a:pt x="14288" y="11430"/>
                            </a:cubicBezTo>
                            <a:cubicBezTo>
                              <a:pt x="13335" y="10477"/>
                              <a:pt x="13335" y="10477"/>
                              <a:pt x="14288" y="11430"/>
                            </a:cubicBezTo>
                            <a:cubicBezTo>
                              <a:pt x="14288" y="10477"/>
                              <a:pt x="14288" y="10477"/>
                              <a:pt x="14288" y="11430"/>
                            </a:cubicBezTo>
                            <a:cubicBezTo>
                              <a:pt x="14288" y="10477"/>
                              <a:pt x="14288" y="10477"/>
                              <a:pt x="14288" y="11430"/>
                            </a:cubicBezTo>
                            <a:cubicBezTo>
                              <a:pt x="14288" y="10477"/>
                              <a:pt x="14288" y="10477"/>
                              <a:pt x="14288" y="11430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lnTo>
                              <a:pt x="15240" y="10477"/>
                            </a:ln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cubicBezTo>
                              <a:pt x="15240" y="10477"/>
                              <a:pt x="15240" y="10477"/>
                              <a:pt x="15240" y="10477"/>
                            </a:cubicBezTo>
                            <a:lnTo>
                              <a:pt x="14288" y="11430"/>
                            </a:lnTo>
                            <a:cubicBezTo>
                              <a:pt x="14288" y="10477"/>
                              <a:pt x="14288" y="10477"/>
                              <a:pt x="14288" y="11430"/>
                            </a:cubicBezTo>
                            <a:cubicBezTo>
                              <a:pt x="14288" y="11430"/>
                              <a:pt x="14288" y="11430"/>
                              <a:pt x="14288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25" name="图形 2"/>
                    <p:cNvGrpSpPr/>
                    <p:nvPr/>
                  </p:nvGrpSpPr>
                  <p:grpSpPr>
                    <a:xfrm>
                      <a:off x="3889057" y="3389946"/>
                      <a:ext cx="16192" cy="27622"/>
                      <a:chOff x="3889057" y="3389946"/>
                      <a:chExt cx="16192" cy="27622"/>
                    </a:xfrm>
                  </p:grpSpPr>
                  <p:sp>
                    <p:nvSpPr>
                      <p:cNvPr id="2326" name="任意多边形: 形状 2209"/>
                      <p:cNvSpPr/>
                      <p:nvPr/>
                    </p:nvSpPr>
                    <p:spPr>
                      <a:xfrm>
                        <a:off x="3892867" y="3404234"/>
                        <a:ext cx="952" cy="1347"/>
                      </a:xfrm>
                      <a:custGeom>
                        <a:avLst/>
                        <a:gdLst>
                          <a:gd name="connsiteX0" fmla="*/ 952 w 952"/>
                          <a:gd name="connsiteY0" fmla="*/ 0 h 1347"/>
                          <a:gd name="connsiteX1" fmla="*/ 952 w 952"/>
                          <a:gd name="connsiteY1" fmla="*/ 0 h 1347"/>
                          <a:gd name="connsiteX2" fmla="*/ 952 w 952"/>
                          <a:gd name="connsiteY2" fmla="*/ 0 h 1347"/>
                          <a:gd name="connsiteX3" fmla="*/ 952 w 952"/>
                          <a:gd name="connsiteY3" fmla="*/ 0 h 1347"/>
                          <a:gd name="connsiteX4" fmla="*/ 952 w 952"/>
                          <a:gd name="connsiteY4" fmla="*/ 0 h 1347"/>
                          <a:gd name="connsiteX5" fmla="*/ 952 w 952"/>
                          <a:gd name="connsiteY5" fmla="*/ 0 h 1347"/>
                          <a:gd name="connsiteX6" fmla="*/ 952 w 952"/>
                          <a:gd name="connsiteY6" fmla="*/ 0 h 1347"/>
                          <a:gd name="connsiteX7" fmla="*/ 952 w 952"/>
                          <a:gd name="connsiteY7" fmla="*/ 0 h 1347"/>
                          <a:gd name="connsiteX8" fmla="*/ 0 w 952"/>
                          <a:gd name="connsiteY8" fmla="*/ 953 h 1347"/>
                          <a:gd name="connsiteX9" fmla="*/ 0 w 952"/>
                          <a:gd name="connsiteY9" fmla="*/ 953 h 1347"/>
                          <a:gd name="connsiteX10" fmla="*/ 0 w 952"/>
                          <a:gd name="connsiteY10" fmla="*/ 953 h 1347"/>
                          <a:gd name="connsiteX11" fmla="*/ 0 w 952"/>
                          <a:gd name="connsiteY11" fmla="*/ 953 h 1347"/>
                          <a:gd name="connsiteX12" fmla="*/ 0 w 952"/>
                          <a:gd name="connsiteY12" fmla="*/ 953 h 1347"/>
                          <a:gd name="connsiteX13" fmla="*/ 0 w 952"/>
                          <a:gd name="connsiteY13" fmla="*/ 953 h 1347"/>
                          <a:gd name="connsiteX14" fmla="*/ 0 w 952"/>
                          <a:gd name="connsiteY14" fmla="*/ 953 h 1347"/>
                          <a:gd name="connsiteX15" fmla="*/ 0 w 952"/>
                          <a:gd name="connsiteY15" fmla="*/ 953 h 1347"/>
                          <a:gd name="connsiteX16" fmla="*/ 0 w 952"/>
                          <a:gd name="connsiteY16" fmla="*/ 953 h 1347"/>
                          <a:gd name="connsiteX17" fmla="*/ 0 w 952"/>
                          <a:gd name="connsiteY17" fmla="*/ 953 h 1347"/>
                          <a:gd name="connsiteX18" fmla="*/ 0 w 952"/>
                          <a:gd name="connsiteY18" fmla="*/ 953 h 1347"/>
                          <a:gd name="connsiteX19" fmla="*/ 0 w 952"/>
                          <a:gd name="connsiteY19" fmla="*/ 953 h 1347"/>
                          <a:gd name="connsiteX20" fmla="*/ 0 w 952"/>
                          <a:gd name="connsiteY20" fmla="*/ 953 h 1347"/>
                          <a:gd name="connsiteX21" fmla="*/ 0 w 952"/>
                          <a:gd name="connsiteY21" fmla="*/ 953 h 1347"/>
                          <a:gd name="connsiteX22" fmla="*/ 0 w 952"/>
                          <a:gd name="connsiteY22" fmla="*/ 953 h 1347"/>
                          <a:gd name="connsiteX23" fmla="*/ 0 w 952"/>
                          <a:gd name="connsiteY23" fmla="*/ 953 h 1347"/>
                          <a:gd name="connsiteX24" fmla="*/ 0 w 952"/>
                          <a:gd name="connsiteY24" fmla="*/ 953 h 1347"/>
                          <a:gd name="connsiteX25" fmla="*/ 0 w 952"/>
                          <a:gd name="connsiteY25" fmla="*/ 953 h 1347"/>
                          <a:gd name="connsiteX26" fmla="*/ 0 w 952"/>
                          <a:gd name="connsiteY26" fmla="*/ 953 h 1347"/>
                          <a:gd name="connsiteX27" fmla="*/ 0 w 952"/>
                          <a:gd name="connsiteY27" fmla="*/ 953 h 1347"/>
                          <a:gd name="connsiteX28" fmla="*/ 0 w 952"/>
                          <a:gd name="connsiteY28" fmla="*/ 953 h 1347"/>
                          <a:gd name="connsiteX29" fmla="*/ 0 w 952"/>
                          <a:gd name="connsiteY29" fmla="*/ 953 h 1347"/>
                          <a:gd name="connsiteX30" fmla="*/ 0 w 952"/>
                          <a:gd name="connsiteY30" fmla="*/ 953 h 1347"/>
                          <a:gd name="connsiteX31" fmla="*/ 0 w 952"/>
                          <a:gd name="connsiteY31" fmla="*/ 953 h 1347"/>
                          <a:gd name="connsiteX32" fmla="*/ 0 w 952"/>
                          <a:gd name="connsiteY32" fmla="*/ 953 h 1347"/>
                          <a:gd name="connsiteX33" fmla="*/ 0 w 952"/>
                          <a:gd name="connsiteY33" fmla="*/ 953 h 1347"/>
                          <a:gd name="connsiteX34" fmla="*/ 952 w 952"/>
                          <a:gd name="connsiteY34" fmla="*/ 0 h 1347"/>
                          <a:gd name="connsiteX35" fmla="*/ 952 w 952"/>
                          <a:gd name="connsiteY35" fmla="*/ 0 h 1347"/>
                          <a:gd name="connsiteX36" fmla="*/ 952 w 952"/>
                          <a:gd name="connsiteY36" fmla="*/ 0 h 1347"/>
                          <a:gd name="connsiteX37" fmla="*/ 952 w 952"/>
                          <a:gd name="connsiteY37" fmla="*/ 0 h 1347"/>
                          <a:gd name="connsiteX38" fmla="*/ 952 w 952"/>
                          <a:gd name="connsiteY38" fmla="*/ 0 h 1347"/>
                          <a:gd name="connsiteX39" fmla="*/ 952 w 952"/>
                          <a:gd name="connsiteY39" fmla="*/ 0 h 1347"/>
                          <a:gd name="connsiteX40" fmla="*/ 952 w 952"/>
                          <a:gd name="connsiteY40" fmla="*/ 0 h 1347"/>
                          <a:gd name="connsiteX41" fmla="*/ 952 w 952"/>
                          <a:gd name="connsiteY41" fmla="*/ 0 h 1347"/>
                          <a:gd name="connsiteX42" fmla="*/ 952 w 952"/>
                          <a:gd name="connsiteY42" fmla="*/ 0 h 1347"/>
                          <a:gd name="connsiteX43" fmla="*/ 952 w 952"/>
                          <a:gd name="connsiteY43" fmla="*/ 0 h 1347"/>
                          <a:gd name="connsiteX44" fmla="*/ 952 w 952"/>
                          <a:gd name="connsiteY44" fmla="*/ 0 h 1347"/>
                          <a:gd name="connsiteX45" fmla="*/ 952 w 952"/>
                          <a:gd name="connsiteY45" fmla="*/ 0 h 1347"/>
                          <a:gd name="connsiteX46" fmla="*/ 952 w 952"/>
                          <a:gd name="connsiteY46" fmla="*/ 0 h 13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</a:cxnLst>
                        <a:rect l="l" t="t" r="r" b="b"/>
                        <a:pathLst>
                          <a:path w="952" h="1347">
                            <a:moveTo>
                              <a:pt x="952" y="0"/>
                            </a:move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0" y="953"/>
                              <a:pt x="0" y="953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1905"/>
                              <a:pt x="0" y="953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953"/>
                              <a:pt x="952" y="953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7" name="任意多边形: 形状 2210"/>
                      <p:cNvSpPr/>
                      <p:nvPr/>
                    </p:nvSpPr>
                    <p:spPr>
                      <a:xfrm>
                        <a:off x="3905250" y="3393757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952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0 h 952"/>
                          <a:gd name="connsiteX3" fmla="*/ 0 w 9525"/>
                          <a:gd name="connsiteY3" fmla="*/ 0 h 952"/>
                          <a:gd name="connsiteX4" fmla="*/ 0 w 9525"/>
                          <a:gd name="connsiteY4" fmla="*/ 0 h 952"/>
                          <a:gd name="connsiteX5" fmla="*/ 0 w 9525"/>
                          <a:gd name="connsiteY5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8" name="任意多边形: 形状 2211"/>
                      <p:cNvSpPr/>
                      <p:nvPr/>
                    </p:nvSpPr>
                    <p:spPr>
                      <a:xfrm>
                        <a:off x="3889057" y="3398519"/>
                        <a:ext cx="13335" cy="19050"/>
                      </a:xfrm>
                      <a:custGeom>
                        <a:avLst/>
                        <a:gdLst>
                          <a:gd name="connsiteX0" fmla="*/ 11430 w 13335"/>
                          <a:gd name="connsiteY0" fmla="*/ 2858 h 19050"/>
                          <a:gd name="connsiteX1" fmla="*/ 11430 w 13335"/>
                          <a:gd name="connsiteY1" fmla="*/ 2858 h 19050"/>
                          <a:gd name="connsiteX2" fmla="*/ 11430 w 13335"/>
                          <a:gd name="connsiteY2" fmla="*/ 2858 h 19050"/>
                          <a:gd name="connsiteX3" fmla="*/ 11430 w 13335"/>
                          <a:gd name="connsiteY3" fmla="*/ 2858 h 19050"/>
                          <a:gd name="connsiteX4" fmla="*/ 11430 w 13335"/>
                          <a:gd name="connsiteY4" fmla="*/ 2858 h 19050"/>
                          <a:gd name="connsiteX5" fmla="*/ 11430 w 13335"/>
                          <a:gd name="connsiteY5" fmla="*/ 2858 h 19050"/>
                          <a:gd name="connsiteX6" fmla="*/ 11430 w 13335"/>
                          <a:gd name="connsiteY6" fmla="*/ 2858 h 19050"/>
                          <a:gd name="connsiteX7" fmla="*/ 11430 w 13335"/>
                          <a:gd name="connsiteY7" fmla="*/ 2858 h 19050"/>
                          <a:gd name="connsiteX8" fmla="*/ 11430 w 13335"/>
                          <a:gd name="connsiteY8" fmla="*/ 2858 h 19050"/>
                          <a:gd name="connsiteX9" fmla="*/ 11430 w 13335"/>
                          <a:gd name="connsiteY9" fmla="*/ 2858 h 19050"/>
                          <a:gd name="connsiteX10" fmla="*/ 11430 w 13335"/>
                          <a:gd name="connsiteY10" fmla="*/ 3810 h 19050"/>
                          <a:gd name="connsiteX11" fmla="*/ 11430 w 13335"/>
                          <a:gd name="connsiteY11" fmla="*/ 3810 h 19050"/>
                          <a:gd name="connsiteX12" fmla="*/ 11430 w 13335"/>
                          <a:gd name="connsiteY12" fmla="*/ 3810 h 19050"/>
                          <a:gd name="connsiteX13" fmla="*/ 11430 w 13335"/>
                          <a:gd name="connsiteY13" fmla="*/ 3810 h 19050"/>
                          <a:gd name="connsiteX14" fmla="*/ 11430 w 13335"/>
                          <a:gd name="connsiteY14" fmla="*/ 2858 h 19050"/>
                          <a:gd name="connsiteX15" fmla="*/ 11430 w 13335"/>
                          <a:gd name="connsiteY15" fmla="*/ 2858 h 19050"/>
                          <a:gd name="connsiteX16" fmla="*/ 10478 w 13335"/>
                          <a:gd name="connsiteY16" fmla="*/ 3810 h 19050"/>
                          <a:gd name="connsiteX17" fmla="*/ 10478 w 13335"/>
                          <a:gd name="connsiteY17" fmla="*/ 3810 h 19050"/>
                          <a:gd name="connsiteX18" fmla="*/ 10478 w 13335"/>
                          <a:gd name="connsiteY18" fmla="*/ 3810 h 19050"/>
                          <a:gd name="connsiteX19" fmla="*/ 10478 w 13335"/>
                          <a:gd name="connsiteY19" fmla="*/ 3810 h 19050"/>
                          <a:gd name="connsiteX20" fmla="*/ 10478 w 13335"/>
                          <a:gd name="connsiteY20" fmla="*/ 3810 h 19050"/>
                          <a:gd name="connsiteX21" fmla="*/ 10478 w 13335"/>
                          <a:gd name="connsiteY21" fmla="*/ 3810 h 19050"/>
                          <a:gd name="connsiteX22" fmla="*/ 9525 w 13335"/>
                          <a:gd name="connsiteY22" fmla="*/ 3810 h 19050"/>
                          <a:gd name="connsiteX23" fmla="*/ 8573 w 13335"/>
                          <a:gd name="connsiteY23" fmla="*/ 3810 h 19050"/>
                          <a:gd name="connsiteX24" fmla="*/ 7620 w 13335"/>
                          <a:gd name="connsiteY24" fmla="*/ 3810 h 19050"/>
                          <a:gd name="connsiteX25" fmla="*/ 6668 w 13335"/>
                          <a:gd name="connsiteY25" fmla="*/ 3810 h 19050"/>
                          <a:gd name="connsiteX26" fmla="*/ 5715 w 13335"/>
                          <a:gd name="connsiteY26" fmla="*/ 3810 h 19050"/>
                          <a:gd name="connsiteX27" fmla="*/ 4763 w 13335"/>
                          <a:gd name="connsiteY27" fmla="*/ 3810 h 19050"/>
                          <a:gd name="connsiteX28" fmla="*/ 3810 w 13335"/>
                          <a:gd name="connsiteY28" fmla="*/ 3810 h 19050"/>
                          <a:gd name="connsiteX29" fmla="*/ 2858 w 13335"/>
                          <a:gd name="connsiteY29" fmla="*/ 3810 h 19050"/>
                          <a:gd name="connsiteX30" fmla="*/ 1905 w 13335"/>
                          <a:gd name="connsiteY30" fmla="*/ 3810 h 19050"/>
                          <a:gd name="connsiteX31" fmla="*/ 1905 w 13335"/>
                          <a:gd name="connsiteY31" fmla="*/ 3810 h 19050"/>
                          <a:gd name="connsiteX32" fmla="*/ 1905 w 13335"/>
                          <a:gd name="connsiteY32" fmla="*/ 3810 h 19050"/>
                          <a:gd name="connsiteX33" fmla="*/ 1905 w 13335"/>
                          <a:gd name="connsiteY33" fmla="*/ 3810 h 19050"/>
                          <a:gd name="connsiteX34" fmla="*/ 1905 w 13335"/>
                          <a:gd name="connsiteY34" fmla="*/ 3810 h 19050"/>
                          <a:gd name="connsiteX35" fmla="*/ 1905 w 13335"/>
                          <a:gd name="connsiteY35" fmla="*/ 3810 h 19050"/>
                          <a:gd name="connsiteX36" fmla="*/ 1905 w 13335"/>
                          <a:gd name="connsiteY36" fmla="*/ 3810 h 19050"/>
                          <a:gd name="connsiteX37" fmla="*/ 1905 w 13335"/>
                          <a:gd name="connsiteY37" fmla="*/ 3810 h 19050"/>
                          <a:gd name="connsiteX38" fmla="*/ 1905 w 13335"/>
                          <a:gd name="connsiteY38" fmla="*/ 3810 h 19050"/>
                          <a:gd name="connsiteX39" fmla="*/ 1905 w 13335"/>
                          <a:gd name="connsiteY39" fmla="*/ 3810 h 19050"/>
                          <a:gd name="connsiteX40" fmla="*/ 1905 w 13335"/>
                          <a:gd name="connsiteY40" fmla="*/ 3810 h 19050"/>
                          <a:gd name="connsiteX41" fmla="*/ 1905 w 13335"/>
                          <a:gd name="connsiteY41" fmla="*/ 3810 h 19050"/>
                          <a:gd name="connsiteX42" fmla="*/ 1905 w 13335"/>
                          <a:gd name="connsiteY42" fmla="*/ 3810 h 19050"/>
                          <a:gd name="connsiteX43" fmla="*/ 1905 w 13335"/>
                          <a:gd name="connsiteY43" fmla="*/ 3810 h 19050"/>
                          <a:gd name="connsiteX44" fmla="*/ 1905 w 13335"/>
                          <a:gd name="connsiteY44" fmla="*/ 3810 h 19050"/>
                          <a:gd name="connsiteX45" fmla="*/ 1905 w 13335"/>
                          <a:gd name="connsiteY45" fmla="*/ 3810 h 19050"/>
                          <a:gd name="connsiteX46" fmla="*/ 1905 w 13335"/>
                          <a:gd name="connsiteY46" fmla="*/ 3810 h 19050"/>
                          <a:gd name="connsiteX47" fmla="*/ 1905 w 13335"/>
                          <a:gd name="connsiteY47" fmla="*/ 3810 h 19050"/>
                          <a:gd name="connsiteX48" fmla="*/ 1905 w 13335"/>
                          <a:gd name="connsiteY48" fmla="*/ 3810 h 19050"/>
                          <a:gd name="connsiteX49" fmla="*/ 1905 w 13335"/>
                          <a:gd name="connsiteY49" fmla="*/ 3810 h 19050"/>
                          <a:gd name="connsiteX50" fmla="*/ 1905 w 13335"/>
                          <a:gd name="connsiteY50" fmla="*/ 3810 h 19050"/>
                          <a:gd name="connsiteX51" fmla="*/ 1905 w 13335"/>
                          <a:gd name="connsiteY51" fmla="*/ 3810 h 19050"/>
                          <a:gd name="connsiteX52" fmla="*/ 1905 w 13335"/>
                          <a:gd name="connsiteY52" fmla="*/ 3810 h 19050"/>
                          <a:gd name="connsiteX53" fmla="*/ 1905 w 13335"/>
                          <a:gd name="connsiteY53" fmla="*/ 4763 h 19050"/>
                          <a:gd name="connsiteX54" fmla="*/ 1905 w 13335"/>
                          <a:gd name="connsiteY54" fmla="*/ 4763 h 19050"/>
                          <a:gd name="connsiteX55" fmla="*/ 1905 w 13335"/>
                          <a:gd name="connsiteY55" fmla="*/ 4763 h 19050"/>
                          <a:gd name="connsiteX56" fmla="*/ 1905 w 13335"/>
                          <a:gd name="connsiteY56" fmla="*/ 4763 h 19050"/>
                          <a:gd name="connsiteX57" fmla="*/ 1905 w 13335"/>
                          <a:gd name="connsiteY57" fmla="*/ 4763 h 19050"/>
                          <a:gd name="connsiteX58" fmla="*/ 1905 w 13335"/>
                          <a:gd name="connsiteY58" fmla="*/ 4763 h 19050"/>
                          <a:gd name="connsiteX59" fmla="*/ 1905 w 13335"/>
                          <a:gd name="connsiteY59" fmla="*/ 4763 h 19050"/>
                          <a:gd name="connsiteX60" fmla="*/ 1905 w 13335"/>
                          <a:gd name="connsiteY60" fmla="*/ 4763 h 19050"/>
                          <a:gd name="connsiteX61" fmla="*/ 1905 w 13335"/>
                          <a:gd name="connsiteY61" fmla="*/ 4763 h 19050"/>
                          <a:gd name="connsiteX62" fmla="*/ 1905 w 13335"/>
                          <a:gd name="connsiteY62" fmla="*/ 4763 h 19050"/>
                          <a:gd name="connsiteX63" fmla="*/ 1905 w 13335"/>
                          <a:gd name="connsiteY63" fmla="*/ 4763 h 19050"/>
                          <a:gd name="connsiteX64" fmla="*/ 1905 w 13335"/>
                          <a:gd name="connsiteY64" fmla="*/ 4763 h 19050"/>
                          <a:gd name="connsiteX65" fmla="*/ 1905 w 13335"/>
                          <a:gd name="connsiteY65" fmla="*/ 4763 h 19050"/>
                          <a:gd name="connsiteX66" fmla="*/ 1905 w 13335"/>
                          <a:gd name="connsiteY66" fmla="*/ 4763 h 19050"/>
                          <a:gd name="connsiteX67" fmla="*/ 1905 w 13335"/>
                          <a:gd name="connsiteY67" fmla="*/ 4763 h 19050"/>
                          <a:gd name="connsiteX68" fmla="*/ 1905 w 13335"/>
                          <a:gd name="connsiteY68" fmla="*/ 4763 h 19050"/>
                          <a:gd name="connsiteX69" fmla="*/ 1905 w 13335"/>
                          <a:gd name="connsiteY69" fmla="*/ 4763 h 19050"/>
                          <a:gd name="connsiteX70" fmla="*/ 1905 w 13335"/>
                          <a:gd name="connsiteY70" fmla="*/ 4763 h 19050"/>
                          <a:gd name="connsiteX71" fmla="*/ 1905 w 13335"/>
                          <a:gd name="connsiteY71" fmla="*/ 4763 h 19050"/>
                          <a:gd name="connsiteX72" fmla="*/ 1905 w 13335"/>
                          <a:gd name="connsiteY72" fmla="*/ 4763 h 19050"/>
                          <a:gd name="connsiteX73" fmla="*/ 1905 w 13335"/>
                          <a:gd name="connsiteY73" fmla="*/ 4763 h 19050"/>
                          <a:gd name="connsiteX74" fmla="*/ 0 w 13335"/>
                          <a:gd name="connsiteY74" fmla="*/ 6667 h 19050"/>
                          <a:gd name="connsiteX75" fmla="*/ 0 w 13335"/>
                          <a:gd name="connsiteY75" fmla="*/ 8572 h 19050"/>
                          <a:gd name="connsiteX76" fmla="*/ 0 w 13335"/>
                          <a:gd name="connsiteY76" fmla="*/ 10477 h 19050"/>
                          <a:gd name="connsiteX77" fmla="*/ 0 w 13335"/>
                          <a:gd name="connsiteY77" fmla="*/ 12383 h 19050"/>
                          <a:gd name="connsiteX78" fmla="*/ 0 w 13335"/>
                          <a:gd name="connsiteY78" fmla="*/ 13335 h 19050"/>
                          <a:gd name="connsiteX79" fmla="*/ 0 w 13335"/>
                          <a:gd name="connsiteY79" fmla="*/ 13335 h 19050"/>
                          <a:gd name="connsiteX80" fmla="*/ 0 w 13335"/>
                          <a:gd name="connsiteY80" fmla="*/ 13335 h 19050"/>
                          <a:gd name="connsiteX81" fmla="*/ 0 w 13335"/>
                          <a:gd name="connsiteY81" fmla="*/ 13335 h 19050"/>
                          <a:gd name="connsiteX82" fmla="*/ 0 w 13335"/>
                          <a:gd name="connsiteY82" fmla="*/ 13335 h 19050"/>
                          <a:gd name="connsiteX83" fmla="*/ 0 w 13335"/>
                          <a:gd name="connsiteY83" fmla="*/ 13335 h 19050"/>
                          <a:gd name="connsiteX84" fmla="*/ 0 w 13335"/>
                          <a:gd name="connsiteY84" fmla="*/ 13335 h 19050"/>
                          <a:gd name="connsiteX85" fmla="*/ 0 w 13335"/>
                          <a:gd name="connsiteY85" fmla="*/ 13335 h 19050"/>
                          <a:gd name="connsiteX86" fmla="*/ 0 w 13335"/>
                          <a:gd name="connsiteY86" fmla="*/ 13335 h 19050"/>
                          <a:gd name="connsiteX87" fmla="*/ 0 w 13335"/>
                          <a:gd name="connsiteY87" fmla="*/ 13335 h 19050"/>
                          <a:gd name="connsiteX88" fmla="*/ 3810 w 13335"/>
                          <a:gd name="connsiteY88" fmla="*/ 19050 h 19050"/>
                          <a:gd name="connsiteX89" fmla="*/ 3810 w 13335"/>
                          <a:gd name="connsiteY89" fmla="*/ 19050 h 19050"/>
                          <a:gd name="connsiteX90" fmla="*/ 3810 w 13335"/>
                          <a:gd name="connsiteY90" fmla="*/ 19050 h 19050"/>
                          <a:gd name="connsiteX91" fmla="*/ 3810 w 13335"/>
                          <a:gd name="connsiteY91" fmla="*/ 19050 h 19050"/>
                          <a:gd name="connsiteX92" fmla="*/ 3810 w 13335"/>
                          <a:gd name="connsiteY92" fmla="*/ 19050 h 19050"/>
                          <a:gd name="connsiteX93" fmla="*/ 3810 w 13335"/>
                          <a:gd name="connsiteY93" fmla="*/ 19050 h 19050"/>
                          <a:gd name="connsiteX94" fmla="*/ 3810 w 13335"/>
                          <a:gd name="connsiteY94" fmla="*/ 19050 h 19050"/>
                          <a:gd name="connsiteX95" fmla="*/ 3810 w 13335"/>
                          <a:gd name="connsiteY95" fmla="*/ 19050 h 19050"/>
                          <a:gd name="connsiteX96" fmla="*/ 3810 w 13335"/>
                          <a:gd name="connsiteY96" fmla="*/ 19050 h 19050"/>
                          <a:gd name="connsiteX97" fmla="*/ 3810 w 13335"/>
                          <a:gd name="connsiteY97" fmla="*/ 19050 h 19050"/>
                          <a:gd name="connsiteX98" fmla="*/ 3810 w 13335"/>
                          <a:gd name="connsiteY98" fmla="*/ 19050 h 19050"/>
                          <a:gd name="connsiteX99" fmla="*/ 3810 w 13335"/>
                          <a:gd name="connsiteY99" fmla="*/ 18097 h 19050"/>
                          <a:gd name="connsiteX100" fmla="*/ 3810 w 13335"/>
                          <a:gd name="connsiteY100" fmla="*/ 17145 h 19050"/>
                          <a:gd name="connsiteX101" fmla="*/ 3810 w 13335"/>
                          <a:gd name="connsiteY101" fmla="*/ 16192 h 19050"/>
                          <a:gd name="connsiteX102" fmla="*/ 4763 w 13335"/>
                          <a:gd name="connsiteY102" fmla="*/ 14288 h 19050"/>
                          <a:gd name="connsiteX103" fmla="*/ 4763 w 13335"/>
                          <a:gd name="connsiteY103" fmla="*/ 12383 h 19050"/>
                          <a:gd name="connsiteX104" fmla="*/ 4763 w 13335"/>
                          <a:gd name="connsiteY104" fmla="*/ 11430 h 19050"/>
                          <a:gd name="connsiteX105" fmla="*/ 4763 w 13335"/>
                          <a:gd name="connsiteY105" fmla="*/ 11430 h 19050"/>
                          <a:gd name="connsiteX106" fmla="*/ 4763 w 13335"/>
                          <a:gd name="connsiteY106" fmla="*/ 11430 h 19050"/>
                          <a:gd name="connsiteX107" fmla="*/ 4763 w 13335"/>
                          <a:gd name="connsiteY107" fmla="*/ 11430 h 19050"/>
                          <a:gd name="connsiteX108" fmla="*/ 4763 w 13335"/>
                          <a:gd name="connsiteY108" fmla="*/ 11430 h 19050"/>
                          <a:gd name="connsiteX109" fmla="*/ 4763 w 13335"/>
                          <a:gd name="connsiteY109" fmla="*/ 11430 h 19050"/>
                          <a:gd name="connsiteX110" fmla="*/ 4763 w 13335"/>
                          <a:gd name="connsiteY110" fmla="*/ 11430 h 19050"/>
                          <a:gd name="connsiteX111" fmla="*/ 4763 w 13335"/>
                          <a:gd name="connsiteY111" fmla="*/ 11430 h 19050"/>
                          <a:gd name="connsiteX112" fmla="*/ 4763 w 13335"/>
                          <a:gd name="connsiteY112" fmla="*/ 11430 h 19050"/>
                          <a:gd name="connsiteX113" fmla="*/ 4763 w 13335"/>
                          <a:gd name="connsiteY113" fmla="*/ 11430 h 19050"/>
                          <a:gd name="connsiteX114" fmla="*/ 5715 w 13335"/>
                          <a:gd name="connsiteY114" fmla="*/ 10477 h 19050"/>
                          <a:gd name="connsiteX115" fmla="*/ 6668 w 13335"/>
                          <a:gd name="connsiteY115" fmla="*/ 9525 h 19050"/>
                          <a:gd name="connsiteX116" fmla="*/ 6668 w 13335"/>
                          <a:gd name="connsiteY116" fmla="*/ 8572 h 19050"/>
                          <a:gd name="connsiteX117" fmla="*/ 6668 w 13335"/>
                          <a:gd name="connsiteY117" fmla="*/ 8572 h 19050"/>
                          <a:gd name="connsiteX118" fmla="*/ 6668 w 13335"/>
                          <a:gd name="connsiteY118" fmla="*/ 8572 h 19050"/>
                          <a:gd name="connsiteX119" fmla="*/ 6668 w 13335"/>
                          <a:gd name="connsiteY119" fmla="*/ 8572 h 19050"/>
                          <a:gd name="connsiteX120" fmla="*/ 6668 w 13335"/>
                          <a:gd name="connsiteY120" fmla="*/ 8572 h 19050"/>
                          <a:gd name="connsiteX121" fmla="*/ 6668 w 13335"/>
                          <a:gd name="connsiteY121" fmla="*/ 8572 h 19050"/>
                          <a:gd name="connsiteX122" fmla="*/ 6668 w 13335"/>
                          <a:gd name="connsiteY122" fmla="*/ 8572 h 19050"/>
                          <a:gd name="connsiteX123" fmla="*/ 6668 w 13335"/>
                          <a:gd name="connsiteY123" fmla="*/ 8572 h 19050"/>
                          <a:gd name="connsiteX124" fmla="*/ 6668 w 13335"/>
                          <a:gd name="connsiteY124" fmla="*/ 8572 h 19050"/>
                          <a:gd name="connsiteX125" fmla="*/ 6668 w 13335"/>
                          <a:gd name="connsiteY125" fmla="*/ 8572 h 19050"/>
                          <a:gd name="connsiteX126" fmla="*/ 6668 w 13335"/>
                          <a:gd name="connsiteY126" fmla="*/ 8572 h 19050"/>
                          <a:gd name="connsiteX127" fmla="*/ 6668 w 13335"/>
                          <a:gd name="connsiteY127" fmla="*/ 8572 h 19050"/>
                          <a:gd name="connsiteX128" fmla="*/ 6668 w 13335"/>
                          <a:gd name="connsiteY128" fmla="*/ 8572 h 19050"/>
                          <a:gd name="connsiteX129" fmla="*/ 6668 w 13335"/>
                          <a:gd name="connsiteY129" fmla="*/ 8572 h 19050"/>
                          <a:gd name="connsiteX130" fmla="*/ 6668 w 13335"/>
                          <a:gd name="connsiteY130" fmla="*/ 8572 h 19050"/>
                          <a:gd name="connsiteX131" fmla="*/ 6668 w 13335"/>
                          <a:gd name="connsiteY131" fmla="*/ 8572 h 19050"/>
                          <a:gd name="connsiteX132" fmla="*/ 6668 w 13335"/>
                          <a:gd name="connsiteY132" fmla="*/ 8572 h 19050"/>
                          <a:gd name="connsiteX133" fmla="*/ 6668 w 13335"/>
                          <a:gd name="connsiteY133" fmla="*/ 8572 h 19050"/>
                          <a:gd name="connsiteX134" fmla="*/ 6668 w 13335"/>
                          <a:gd name="connsiteY134" fmla="*/ 8572 h 19050"/>
                          <a:gd name="connsiteX135" fmla="*/ 6668 w 13335"/>
                          <a:gd name="connsiteY135" fmla="*/ 8572 h 19050"/>
                          <a:gd name="connsiteX136" fmla="*/ 6668 w 13335"/>
                          <a:gd name="connsiteY136" fmla="*/ 8572 h 19050"/>
                          <a:gd name="connsiteX137" fmla="*/ 6668 w 13335"/>
                          <a:gd name="connsiteY137" fmla="*/ 8572 h 19050"/>
                          <a:gd name="connsiteX138" fmla="*/ 6668 w 13335"/>
                          <a:gd name="connsiteY138" fmla="*/ 8572 h 19050"/>
                          <a:gd name="connsiteX139" fmla="*/ 6668 w 13335"/>
                          <a:gd name="connsiteY139" fmla="*/ 8572 h 19050"/>
                          <a:gd name="connsiteX140" fmla="*/ 6668 w 13335"/>
                          <a:gd name="connsiteY140" fmla="*/ 8572 h 19050"/>
                          <a:gd name="connsiteX141" fmla="*/ 6668 w 13335"/>
                          <a:gd name="connsiteY141" fmla="*/ 8572 h 19050"/>
                          <a:gd name="connsiteX142" fmla="*/ 6668 w 13335"/>
                          <a:gd name="connsiteY142" fmla="*/ 8572 h 19050"/>
                          <a:gd name="connsiteX143" fmla="*/ 6668 w 13335"/>
                          <a:gd name="connsiteY143" fmla="*/ 8572 h 19050"/>
                          <a:gd name="connsiteX144" fmla="*/ 6668 w 13335"/>
                          <a:gd name="connsiteY144" fmla="*/ 8572 h 19050"/>
                          <a:gd name="connsiteX145" fmla="*/ 6668 w 13335"/>
                          <a:gd name="connsiteY145" fmla="*/ 8572 h 19050"/>
                          <a:gd name="connsiteX146" fmla="*/ 6668 w 13335"/>
                          <a:gd name="connsiteY146" fmla="*/ 8572 h 19050"/>
                          <a:gd name="connsiteX147" fmla="*/ 6668 w 13335"/>
                          <a:gd name="connsiteY147" fmla="*/ 8572 h 19050"/>
                          <a:gd name="connsiteX148" fmla="*/ 6668 w 13335"/>
                          <a:gd name="connsiteY148" fmla="*/ 8572 h 19050"/>
                          <a:gd name="connsiteX149" fmla="*/ 6668 w 13335"/>
                          <a:gd name="connsiteY149" fmla="*/ 8572 h 19050"/>
                          <a:gd name="connsiteX150" fmla="*/ 6668 w 13335"/>
                          <a:gd name="connsiteY150" fmla="*/ 8572 h 19050"/>
                          <a:gd name="connsiteX151" fmla="*/ 6668 w 13335"/>
                          <a:gd name="connsiteY151" fmla="*/ 8572 h 19050"/>
                          <a:gd name="connsiteX152" fmla="*/ 6668 w 13335"/>
                          <a:gd name="connsiteY152" fmla="*/ 8572 h 19050"/>
                          <a:gd name="connsiteX153" fmla="*/ 6668 w 13335"/>
                          <a:gd name="connsiteY153" fmla="*/ 8572 h 19050"/>
                          <a:gd name="connsiteX154" fmla="*/ 6668 w 13335"/>
                          <a:gd name="connsiteY154" fmla="*/ 8572 h 19050"/>
                          <a:gd name="connsiteX155" fmla="*/ 6668 w 13335"/>
                          <a:gd name="connsiteY155" fmla="*/ 8572 h 19050"/>
                          <a:gd name="connsiteX156" fmla="*/ 6668 w 13335"/>
                          <a:gd name="connsiteY156" fmla="*/ 8572 h 19050"/>
                          <a:gd name="connsiteX157" fmla="*/ 6668 w 13335"/>
                          <a:gd name="connsiteY157" fmla="*/ 8572 h 19050"/>
                          <a:gd name="connsiteX158" fmla="*/ 6668 w 13335"/>
                          <a:gd name="connsiteY158" fmla="*/ 8572 h 19050"/>
                          <a:gd name="connsiteX159" fmla="*/ 6668 w 13335"/>
                          <a:gd name="connsiteY159" fmla="*/ 8572 h 19050"/>
                          <a:gd name="connsiteX160" fmla="*/ 6668 w 13335"/>
                          <a:gd name="connsiteY160" fmla="*/ 8572 h 19050"/>
                          <a:gd name="connsiteX161" fmla="*/ 6668 w 13335"/>
                          <a:gd name="connsiteY161" fmla="*/ 8572 h 19050"/>
                          <a:gd name="connsiteX162" fmla="*/ 6668 w 13335"/>
                          <a:gd name="connsiteY162" fmla="*/ 8572 h 19050"/>
                          <a:gd name="connsiteX163" fmla="*/ 6668 w 13335"/>
                          <a:gd name="connsiteY163" fmla="*/ 8572 h 19050"/>
                          <a:gd name="connsiteX164" fmla="*/ 6668 w 13335"/>
                          <a:gd name="connsiteY164" fmla="*/ 8572 h 19050"/>
                          <a:gd name="connsiteX165" fmla="*/ 6668 w 13335"/>
                          <a:gd name="connsiteY165" fmla="*/ 8572 h 19050"/>
                          <a:gd name="connsiteX166" fmla="*/ 6668 w 13335"/>
                          <a:gd name="connsiteY166" fmla="*/ 8572 h 19050"/>
                          <a:gd name="connsiteX167" fmla="*/ 6668 w 13335"/>
                          <a:gd name="connsiteY167" fmla="*/ 8572 h 19050"/>
                          <a:gd name="connsiteX168" fmla="*/ 6668 w 13335"/>
                          <a:gd name="connsiteY168" fmla="*/ 8572 h 19050"/>
                          <a:gd name="connsiteX169" fmla="*/ 6668 w 13335"/>
                          <a:gd name="connsiteY169" fmla="*/ 8572 h 19050"/>
                          <a:gd name="connsiteX170" fmla="*/ 6668 w 13335"/>
                          <a:gd name="connsiteY170" fmla="*/ 8572 h 19050"/>
                          <a:gd name="connsiteX171" fmla="*/ 6668 w 13335"/>
                          <a:gd name="connsiteY171" fmla="*/ 8572 h 19050"/>
                          <a:gd name="connsiteX172" fmla="*/ 6668 w 13335"/>
                          <a:gd name="connsiteY172" fmla="*/ 8572 h 19050"/>
                          <a:gd name="connsiteX173" fmla="*/ 6668 w 13335"/>
                          <a:gd name="connsiteY173" fmla="*/ 8572 h 19050"/>
                          <a:gd name="connsiteX174" fmla="*/ 6668 w 13335"/>
                          <a:gd name="connsiteY174" fmla="*/ 8572 h 19050"/>
                          <a:gd name="connsiteX175" fmla="*/ 6668 w 13335"/>
                          <a:gd name="connsiteY175" fmla="*/ 8572 h 19050"/>
                          <a:gd name="connsiteX176" fmla="*/ 6668 w 13335"/>
                          <a:gd name="connsiteY176" fmla="*/ 8572 h 19050"/>
                          <a:gd name="connsiteX177" fmla="*/ 6668 w 13335"/>
                          <a:gd name="connsiteY177" fmla="*/ 8572 h 19050"/>
                          <a:gd name="connsiteX178" fmla="*/ 6668 w 13335"/>
                          <a:gd name="connsiteY178" fmla="*/ 8572 h 19050"/>
                          <a:gd name="connsiteX179" fmla="*/ 6668 w 13335"/>
                          <a:gd name="connsiteY179" fmla="*/ 8572 h 19050"/>
                          <a:gd name="connsiteX180" fmla="*/ 6668 w 13335"/>
                          <a:gd name="connsiteY180" fmla="*/ 8572 h 19050"/>
                          <a:gd name="connsiteX181" fmla="*/ 6668 w 13335"/>
                          <a:gd name="connsiteY181" fmla="*/ 8572 h 19050"/>
                          <a:gd name="connsiteX182" fmla="*/ 6668 w 13335"/>
                          <a:gd name="connsiteY182" fmla="*/ 8572 h 19050"/>
                          <a:gd name="connsiteX183" fmla="*/ 11430 w 13335"/>
                          <a:gd name="connsiteY183" fmla="*/ 2858 h 19050"/>
                          <a:gd name="connsiteX184" fmla="*/ 12383 w 13335"/>
                          <a:gd name="connsiteY184" fmla="*/ 2858 h 19050"/>
                          <a:gd name="connsiteX185" fmla="*/ 12383 w 13335"/>
                          <a:gd name="connsiteY185" fmla="*/ 1905 h 19050"/>
                          <a:gd name="connsiteX186" fmla="*/ 13335 w 13335"/>
                          <a:gd name="connsiteY186" fmla="*/ 0 h 19050"/>
                          <a:gd name="connsiteX187" fmla="*/ 12383 w 13335"/>
                          <a:gd name="connsiteY187" fmla="*/ 952 h 19050"/>
                          <a:gd name="connsiteX188" fmla="*/ 11430 w 13335"/>
                          <a:gd name="connsiteY188" fmla="*/ 2858 h 19050"/>
                          <a:gd name="connsiteX189" fmla="*/ 11430 w 13335"/>
                          <a:gd name="connsiteY189" fmla="*/ 2858 h 19050"/>
                          <a:gd name="connsiteX190" fmla="*/ 11430 w 13335"/>
                          <a:gd name="connsiteY190" fmla="*/ 2858 h 19050"/>
                          <a:gd name="connsiteX191" fmla="*/ 11430 w 13335"/>
                          <a:gd name="connsiteY191" fmla="*/ 2858 h 19050"/>
                          <a:gd name="connsiteX192" fmla="*/ 11430 w 13335"/>
                          <a:gd name="connsiteY192" fmla="*/ 2858 h 19050"/>
                          <a:gd name="connsiteX193" fmla="*/ 11430 w 13335"/>
                          <a:gd name="connsiteY193" fmla="*/ 2858 h 19050"/>
                          <a:gd name="connsiteX194" fmla="*/ 11430 w 13335"/>
                          <a:gd name="connsiteY194" fmla="*/ 2858 h 19050"/>
                          <a:gd name="connsiteX195" fmla="*/ 11430 w 13335"/>
                          <a:gd name="connsiteY195" fmla="*/ 2858 h 19050"/>
                          <a:gd name="connsiteX196" fmla="*/ 11430 w 13335"/>
                          <a:gd name="connsiteY196" fmla="*/ 2858 h 19050"/>
                          <a:gd name="connsiteX197" fmla="*/ 11430 w 13335"/>
                          <a:gd name="connsiteY197" fmla="*/ 2858 h 19050"/>
                          <a:gd name="connsiteX198" fmla="*/ 2858 w 13335"/>
                          <a:gd name="connsiteY198" fmla="*/ 7620 h 19050"/>
                          <a:gd name="connsiteX199" fmla="*/ 2858 w 13335"/>
                          <a:gd name="connsiteY199" fmla="*/ 7620 h 19050"/>
                          <a:gd name="connsiteX200" fmla="*/ 2858 w 13335"/>
                          <a:gd name="connsiteY200" fmla="*/ 7620 h 19050"/>
                          <a:gd name="connsiteX201" fmla="*/ 2858 w 13335"/>
                          <a:gd name="connsiteY201" fmla="*/ 7620 h 19050"/>
                          <a:gd name="connsiteX202" fmla="*/ 2858 w 13335"/>
                          <a:gd name="connsiteY202" fmla="*/ 7620 h 19050"/>
                          <a:gd name="connsiteX203" fmla="*/ 2858 w 13335"/>
                          <a:gd name="connsiteY203" fmla="*/ 7620 h 19050"/>
                          <a:gd name="connsiteX204" fmla="*/ 2858 w 13335"/>
                          <a:gd name="connsiteY204" fmla="*/ 7620 h 19050"/>
                          <a:gd name="connsiteX205" fmla="*/ 2858 w 13335"/>
                          <a:gd name="connsiteY205" fmla="*/ 7620 h 19050"/>
                          <a:gd name="connsiteX206" fmla="*/ 2858 w 13335"/>
                          <a:gd name="connsiteY206" fmla="*/ 7620 h 19050"/>
                          <a:gd name="connsiteX207" fmla="*/ 2858 w 13335"/>
                          <a:gd name="connsiteY207" fmla="*/ 7620 h 19050"/>
                          <a:gd name="connsiteX208" fmla="*/ 2858 w 13335"/>
                          <a:gd name="connsiteY208" fmla="*/ 7620 h 19050"/>
                          <a:gd name="connsiteX209" fmla="*/ 2858 w 13335"/>
                          <a:gd name="connsiteY209" fmla="*/ 7620 h 19050"/>
                          <a:gd name="connsiteX210" fmla="*/ 2858 w 13335"/>
                          <a:gd name="connsiteY210" fmla="*/ 7620 h 19050"/>
                          <a:gd name="connsiteX211" fmla="*/ 2858 w 13335"/>
                          <a:gd name="connsiteY211" fmla="*/ 7620 h 19050"/>
                          <a:gd name="connsiteX212" fmla="*/ 2858 w 13335"/>
                          <a:gd name="connsiteY212" fmla="*/ 7620 h 19050"/>
                          <a:gd name="connsiteX213" fmla="*/ 2858 w 13335"/>
                          <a:gd name="connsiteY213" fmla="*/ 7620 h 19050"/>
                          <a:gd name="connsiteX214" fmla="*/ 3810 w 13335"/>
                          <a:gd name="connsiteY214" fmla="*/ 6667 h 19050"/>
                          <a:gd name="connsiteX215" fmla="*/ 3810 w 13335"/>
                          <a:gd name="connsiteY215" fmla="*/ 6667 h 19050"/>
                          <a:gd name="connsiteX216" fmla="*/ 3810 w 13335"/>
                          <a:gd name="connsiteY216" fmla="*/ 6667 h 19050"/>
                          <a:gd name="connsiteX217" fmla="*/ 3810 w 13335"/>
                          <a:gd name="connsiteY217" fmla="*/ 6667 h 19050"/>
                          <a:gd name="connsiteX218" fmla="*/ 3810 w 13335"/>
                          <a:gd name="connsiteY218" fmla="*/ 6667 h 19050"/>
                          <a:gd name="connsiteX219" fmla="*/ 3810 w 13335"/>
                          <a:gd name="connsiteY219" fmla="*/ 6667 h 19050"/>
                          <a:gd name="connsiteX220" fmla="*/ 3810 w 13335"/>
                          <a:gd name="connsiteY220" fmla="*/ 6667 h 19050"/>
                          <a:gd name="connsiteX221" fmla="*/ 3810 w 13335"/>
                          <a:gd name="connsiteY221" fmla="*/ 6667 h 19050"/>
                          <a:gd name="connsiteX222" fmla="*/ 3810 w 13335"/>
                          <a:gd name="connsiteY222" fmla="*/ 6667 h 19050"/>
                          <a:gd name="connsiteX223" fmla="*/ 3810 w 13335"/>
                          <a:gd name="connsiteY223" fmla="*/ 6667 h 19050"/>
                          <a:gd name="connsiteX224" fmla="*/ 3810 w 13335"/>
                          <a:gd name="connsiteY224" fmla="*/ 6667 h 19050"/>
                          <a:gd name="connsiteX225" fmla="*/ 3810 w 13335"/>
                          <a:gd name="connsiteY225" fmla="*/ 6667 h 19050"/>
                          <a:gd name="connsiteX226" fmla="*/ 3810 w 13335"/>
                          <a:gd name="connsiteY226" fmla="*/ 6667 h 19050"/>
                          <a:gd name="connsiteX227" fmla="*/ 3810 w 13335"/>
                          <a:gd name="connsiteY227" fmla="*/ 6667 h 19050"/>
                          <a:gd name="connsiteX228" fmla="*/ 3810 w 13335"/>
                          <a:gd name="connsiteY228" fmla="*/ 6667 h 19050"/>
                          <a:gd name="connsiteX229" fmla="*/ 3810 w 13335"/>
                          <a:gd name="connsiteY229" fmla="*/ 6667 h 19050"/>
                          <a:gd name="connsiteX230" fmla="*/ 3810 w 13335"/>
                          <a:gd name="connsiteY230" fmla="*/ 6667 h 19050"/>
                          <a:gd name="connsiteX231" fmla="*/ 3810 w 13335"/>
                          <a:gd name="connsiteY231" fmla="*/ 6667 h 19050"/>
                          <a:gd name="connsiteX232" fmla="*/ 3810 w 13335"/>
                          <a:gd name="connsiteY232" fmla="*/ 6667 h 19050"/>
                          <a:gd name="connsiteX233" fmla="*/ 3810 w 13335"/>
                          <a:gd name="connsiteY233" fmla="*/ 6667 h 19050"/>
                          <a:gd name="connsiteX234" fmla="*/ 3810 w 13335"/>
                          <a:gd name="connsiteY234" fmla="*/ 6667 h 19050"/>
                          <a:gd name="connsiteX235" fmla="*/ 3810 w 13335"/>
                          <a:gd name="connsiteY235" fmla="*/ 6667 h 19050"/>
                          <a:gd name="connsiteX236" fmla="*/ 2858 w 13335"/>
                          <a:gd name="connsiteY236" fmla="*/ 7620 h 19050"/>
                          <a:gd name="connsiteX237" fmla="*/ 2858 w 13335"/>
                          <a:gd name="connsiteY237" fmla="*/ 7620 h 19050"/>
                          <a:gd name="connsiteX238" fmla="*/ 2858 w 13335"/>
                          <a:gd name="connsiteY238" fmla="*/ 7620 h 19050"/>
                          <a:gd name="connsiteX239" fmla="*/ 2858 w 13335"/>
                          <a:gd name="connsiteY239" fmla="*/ 7620 h 19050"/>
                          <a:gd name="connsiteX240" fmla="*/ 2858 w 13335"/>
                          <a:gd name="connsiteY240" fmla="*/ 7620 h 19050"/>
                          <a:gd name="connsiteX241" fmla="*/ 2858 w 13335"/>
                          <a:gd name="connsiteY241" fmla="*/ 7620 h 19050"/>
                          <a:gd name="connsiteX242" fmla="*/ 2858 w 13335"/>
                          <a:gd name="connsiteY242" fmla="*/ 7620 h 19050"/>
                          <a:gd name="connsiteX243" fmla="*/ 2858 w 13335"/>
                          <a:gd name="connsiteY243" fmla="*/ 7620 h 19050"/>
                          <a:gd name="connsiteX244" fmla="*/ 2858 w 13335"/>
                          <a:gd name="connsiteY244" fmla="*/ 762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</a:cxnLst>
                        <a:rect l="l" t="t" r="r" b="b"/>
                        <a:pathLst>
                          <a:path w="13335" h="19050">
                            <a:moveTo>
                              <a:pt x="11430" y="2858"/>
                            </a:move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cubicBezTo>
                              <a:pt x="11430" y="3810"/>
                              <a:pt x="11430" y="3810"/>
                              <a:pt x="11430" y="2858"/>
                            </a:cubicBezTo>
                            <a:lnTo>
                              <a:pt x="11430" y="3810"/>
                            </a:lnTo>
                            <a:lnTo>
                              <a:pt x="11430" y="3810"/>
                            </a:lnTo>
                            <a:lnTo>
                              <a:pt x="11430" y="3810"/>
                            </a:lnTo>
                            <a:lnTo>
                              <a:pt x="11430" y="3810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10478" y="3810"/>
                            </a:lnTo>
                            <a:lnTo>
                              <a:pt x="9525" y="3810"/>
                            </a:lnTo>
                            <a:lnTo>
                              <a:pt x="8573" y="3810"/>
                            </a:lnTo>
                            <a:lnTo>
                              <a:pt x="7620" y="3810"/>
                            </a:lnTo>
                            <a:lnTo>
                              <a:pt x="6668" y="3810"/>
                            </a:lnTo>
                            <a:lnTo>
                              <a:pt x="5715" y="3810"/>
                            </a:lnTo>
                            <a:lnTo>
                              <a:pt x="4763" y="3810"/>
                            </a:lnTo>
                            <a:lnTo>
                              <a:pt x="3810" y="3810"/>
                            </a:lnTo>
                            <a:lnTo>
                              <a:pt x="2858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953" y="5715"/>
                              <a:pt x="0" y="6667"/>
                            </a:cubicBezTo>
                            <a:lnTo>
                              <a:pt x="0" y="8572"/>
                            </a:lnTo>
                            <a:lnTo>
                              <a:pt x="0" y="10477"/>
                            </a:lnTo>
                            <a:lnTo>
                              <a:pt x="0" y="12383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0" y="13335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cubicBezTo>
                              <a:pt x="3810" y="19050"/>
                              <a:pt x="3810" y="19050"/>
                              <a:pt x="3810" y="19050"/>
                            </a:cubicBezTo>
                            <a:lnTo>
                              <a:pt x="3810" y="19050"/>
                            </a:lnTo>
                            <a:lnTo>
                              <a:pt x="3810" y="19050"/>
                            </a:lnTo>
                            <a:cubicBezTo>
                              <a:pt x="3810" y="19050"/>
                              <a:pt x="3810" y="19050"/>
                              <a:pt x="3810" y="18097"/>
                            </a:cubicBezTo>
                            <a:lnTo>
                              <a:pt x="3810" y="17145"/>
                            </a:lnTo>
                            <a:lnTo>
                              <a:pt x="3810" y="16192"/>
                            </a:lnTo>
                            <a:cubicBezTo>
                              <a:pt x="3810" y="15240"/>
                              <a:pt x="3810" y="15240"/>
                              <a:pt x="4763" y="14288"/>
                            </a:cubicBezTo>
                            <a:cubicBezTo>
                              <a:pt x="4763" y="13335"/>
                              <a:pt x="4763" y="13335"/>
                              <a:pt x="4763" y="12383"/>
                            </a:cubicBez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cubicBezTo>
                              <a:pt x="4763" y="11430"/>
                              <a:pt x="4763" y="11430"/>
                              <a:pt x="4763" y="11430"/>
                            </a:cubicBezTo>
                            <a:lnTo>
                              <a:pt x="4763" y="11430"/>
                            </a:lnTo>
                            <a:lnTo>
                              <a:pt x="4763" y="11430"/>
                            </a:lnTo>
                            <a:cubicBezTo>
                              <a:pt x="4763" y="11430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9525"/>
                              <a:pt x="6668" y="9525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lnTo>
                              <a:pt x="6668" y="8572"/>
                            </a:lnTo>
                            <a:cubicBezTo>
                              <a:pt x="6668" y="8572"/>
                              <a:pt x="6668" y="8572"/>
                              <a:pt x="6668" y="8572"/>
                            </a:cubicBezTo>
                            <a:lnTo>
                              <a:pt x="11430" y="2858"/>
                            </a:lnTo>
                            <a:lnTo>
                              <a:pt x="12383" y="2858"/>
                            </a:lnTo>
                            <a:cubicBezTo>
                              <a:pt x="12383" y="2858"/>
                              <a:pt x="12383" y="1905"/>
                              <a:pt x="12383" y="1905"/>
                            </a:cubicBezTo>
                            <a:cubicBezTo>
                              <a:pt x="12383" y="952"/>
                              <a:pt x="13335" y="952"/>
                              <a:pt x="13335" y="0"/>
                            </a:cubicBezTo>
                            <a:cubicBezTo>
                              <a:pt x="13335" y="0"/>
                              <a:pt x="12383" y="952"/>
                              <a:pt x="12383" y="952"/>
                            </a:cubicBezTo>
                            <a:cubicBezTo>
                              <a:pt x="12383" y="1905"/>
                              <a:pt x="12383" y="1905"/>
                              <a:pt x="11430" y="2858"/>
                            </a:cubicBezTo>
                            <a:cubicBezTo>
                              <a:pt x="12383" y="2858"/>
                              <a:pt x="12383" y="2858"/>
                              <a:pt x="11430" y="2858"/>
                            </a:cubicBezTo>
                            <a:cubicBezTo>
                              <a:pt x="12383" y="2858"/>
                              <a:pt x="12383" y="2858"/>
                              <a:pt x="11430" y="2858"/>
                            </a:cubicBezTo>
                            <a:cubicBezTo>
                              <a:pt x="12383" y="2858"/>
                              <a:pt x="12383" y="2858"/>
                              <a:pt x="11430" y="2858"/>
                            </a:cubicBez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cubicBezTo>
                              <a:pt x="12383" y="2858"/>
                              <a:pt x="11430" y="2858"/>
                              <a:pt x="11430" y="2858"/>
                            </a:cubicBez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close/>
                            <a:moveTo>
                              <a:pt x="2858" y="7620"/>
                            </a:move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cubicBezTo>
                              <a:pt x="2858" y="6667"/>
                              <a:pt x="3810" y="6667"/>
                              <a:pt x="3810" y="6667"/>
                            </a:cubicBezTo>
                            <a:lnTo>
                              <a:pt x="3810" y="6667"/>
                            </a:ln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lnTo>
                              <a:pt x="3810" y="6667"/>
                            </a:lnTo>
                            <a:lnTo>
                              <a:pt x="3810" y="6667"/>
                            </a:ln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6667"/>
                            </a:cubicBezTo>
                            <a:cubicBezTo>
                              <a:pt x="3810" y="7620"/>
                              <a:pt x="3810" y="7620"/>
                              <a:pt x="2858" y="7620"/>
                            </a:cubicBez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lnTo>
                              <a:pt x="2858" y="762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29" name="任意多边形: 形状 2212"/>
                      <p:cNvSpPr/>
                      <p:nvPr/>
                    </p:nvSpPr>
                    <p:spPr>
                      <a:xfrm>
                        <a:off x="3891915" y="3389946"/>
                        <a:ext cx="11429" cy="9525"/>
                      </a:xfrm>
                      <a:custGeom>
                        <a:avLst/>
                        <a:gdLst>
                          <a:gd name="connsiteX0" fmla="*/ 2857 w 11429"/>
                          <a:gd name="connsiteY0" fmla="*/ 3810 h 9525"/>
                          <a:gd name="connsiteX1" fmla="*/ 2857 w 11429"/>
                          <a:gd name="connsiteY1" fmla="*/ 3810 h 9525"/>
                          <a:gd name="connsiteX2" fmla="*/ 1905 w 11429"/>
                          <a:gd name="connsiteY2" fmla="*/ 5715 h 9525"/>
                          <a:gd name="connsiteX3" fmla="*/ 953 w 11429"/>
                          <a:gd name="connsiteY3" fmla="*/ 7620 h 9525"/>
                          <a:gd name="connsiteX4" fmla="*/ 953 w 11429"/>
                          <a:gd name="connsiteY4" fmla="*/ 7620 h 9525"/>
                          <a:gd name="connsiteX5" fmla="*/ 0 w 11429"/>
                          <a:gd name="connsiteY5" fmla="*/ 8573 h 9525"/>
                          <a:gd name="connsiteX6" fmla="*/ 0 w 11429"/>
                          <a:gd name="connsiteY6" fmla="*/ 9525 h 9525"/>
                          <a:gd name="connsiteX7" fmla="*/ 0 w 11429"/>
                          <a:gd name="connsiteY7" fmla="*/ 9525 h 9525"/>
                          <a:gd name="connsiteX8" fmla="*/ 0 w 11429"/>
                          <a:gd name="connsiteY8" fmla="*/ 9525 h 9525"/>
                          <a:gd name="connsiteX9" fmla="*/ 0 w 11429"/>
                          <a:gd name="connsiteY9" fmla="*/ 9525 h 9525"/>
                          <a:gd name="connsiteX10" fmla="*/ 0 w 11429"/>
                          <a:gd name="connsiteY10" fmla="*/ 9525 h 9525"/>
                          <a:gd name="connsiteX11" fmla="*/ 0 w 11429"/>
                          <a:gd name="connsiteY11" fmla="*/ 9525 h 9525"/>
                          <a:gd name="connsiteX12" fmla="*/ 0 w 11429"/>
                          <a:gd name="connsiteY12" fmla="*/ 9525 h 9525"/>
                          <a:gd name="connsiteX13" fmla="*/ 0 w 11429"/>
                          <a:gd name="connsiteY13" fmla="*/ 9525 h 9525"/>
                          <a:gd name="connsiteX14" fmla="*/ 0 w 11429"/>
                          <a:gd name="connsiteY14" fmla="*/ 9525 h 9525"/>
                          <a:gd name="connsiteX15" fmla="*/ 0 w 11429"/>
                          <a:gd name="connsiteY15" fmla="*/ 9525 h 9525"/>
                          <a:gd name="connsiteX16" fmla="*/ 0 w 11429"/>
                          <a:gd name="connsiteY16" fmla="*/ 9525 h 9525"/>
                          <a:gd name="connsiteX17" fmla="*/ 0 w 11429"/>
                          <a:gd name="connsiteY17" fmla="*/ 9525 h 9525"/>
                          <a:gd name="connsiteX18" fmla="*/ 0 w 11429"/>
                          <a:gd name="connsiteY18" fmla="*/ 9525 h 9525"/>
                          <a:gd name="connsiteX19" fmla="*/ 0 w 11429"/>
                          <a:gd name="connsiteY19" fmla="*/ 9525 h 9525"/>
                          <a:gd name="connsiteX20" fmla="*/ 0 w 11429"/>
                          <a:gd name="connsiteY20" fmla="*/ 9525 h 9525"/>
                          <a:gd name="connsiteX21" fmla="*/ 0 w 11429"/>
                          <a:gd name="connsiteY21" fmla="*/ 9525 h 9525"/>
                          <a:gd name="connsiteX22" fmla="*/ 0 w 11429"/>
                          <a:gd name="connsiteY22" fmla="*/ 9525 h 9525"/>
                          <a:gd name="connsiteX23" fmla="*/ 0 w 11429"/>
                          <a:gd name="connsiteY23" fmla="*/ 9525 h 9525"/>
                          <a:gd name="connsiteX24" fmla="*/ 0 w 11429"/>
                          <a:gd name="connsiteY24" fmla="*/ 9525 h 9525"/>
                          <a:gd name="connsiteX25" fmla="*/ 0 w 11429"/>
                          <a:gd name="connsiteY25" fmla="*/ 9525 h 9525"/>
                          <a:gd name="connsiteX26" fmla="*/ 0 w 11429"/>
                          <a:gd name="connsiteY26" fmla="*/ 9525 h 9525"/>
                          <a:gd name="connsiteX27" fmla="*/ 0 w 11429"/>
                          <a:gd name="connsiteY27" fmla="*/ 9525 h 9525"/>
                          <a:gd name="connsiteX28" fmla="*/ 0 w 11429"/>
                          <a:gd name="connsiteY28" fmla="*/ 9525 h 9525"/>
                          <a:gd name="connsiteX29" fmla="*/ 0 w 11429"/>
                          <a:gd name="connsiteY29" fmla="*/ 9525 h 9525"/>
                          <a:gd name="connsiteX30" fmla="*/ 953 w 11429"/>
                          <a:gd name="connsiteY30" fmla="*/ 9525 h 9525"/>
                          <a:gd name="connsiteX31" fmla="*/ 1905 w 11429"/>
                          <a:gd name="connsiteY31" fmla="*/ 9525 h 9525"/>
                          <a:gd name="connsiteX32" fmla="*/ 2857 w 11429"/>
                          <a:gd name="connsiteY32" fmla="*/ 9525 h 9525"/>
                          <a:gd name="connsiteX33" fmla="*/ 3810 w 11429"/>
                          <a:gd name="connsiteY33" fmla="*/ 9525 h 9525"/>
                          <a:gd name="connsiteX34" fmla="*/ 4763 w 11429"/>
                          <a:gd name="connsiteY34" fmla="*/ 9525 h 9525"/>
                          <a:gd name="connsiteX35" fmla="*/ 5715 w 11429"/>
                          <a:gd name="connsiteY35" fmla="*/ 9525 h 9525"/>
                          <a:gd name="connsiteX36" fmla="*/ 6667 w 11429"/>
                          <a:gd name="connsiteY36" fmla="*/ 9525 h 9525"/>
                          <a:gd name="connsiteX37" fmla="*/ 7620 w 11429"/>
                          <a:gd name="connsiteY37" fmla="*/ 9525 h 9525"/>
                          <a:gd name="connsiteX38" fmla="*/ 8572 w 11429"/>
                          <a:gd name="connsiteY38" fmla="*/ 9525 h 9525"/>
                          <a:gd name="connsiteX39" fmla="*/ 8572 w 11429"/>
                          <a:gd name="connsiteY39" fmla="*/ 9525 h 9525"/>
                          <a:gd name="connsiteX40" fmla="*/ 8572 w 11429"/>
                          <a:gd name="connsiteY40" fmla="*/ 9525 h 9525"/>
                          <a:gd name="connsiteX41" fmla="*/ 8572 w 11429"/>
                          <a:gd name="connsiteY41" fmla="*/ 9525 h 9525"/>
                          <a:gd name="connsiteX42" fmla="*/ 8572 w 11429"/>
                          <a:gd name="connsiteY42" fmla="*/ 9525 h 9525"/>
                          <a:gd name="connsiteX43" fmla="*/ 8572 w 11429"/>
                          <a:gd name="connsiteY43" fmla="*/ 9525 h 9525"/>
                          <a:gd name="connsiteX44" fmla="*/ 8572 w 11429"/>
                          <a:gd name="connsiteY44" fmla="*/ 9525 h 9525"/>
                          <a:gd name="connsiteX45" fmla="*/ 8572 w 11429"/>
                          <a:gd name="connsiteY45" fmla="*/ 9525 h 9525"/>
                          <a:gd name="connsiteX46" fmla="*/ 8572 w 11429"/>
                          <a:gd name="connsiteY46" fmla="*/ 9525 h 9525"/>
                          <a:gd name="connsiteX47" fmla="*/ 8572 w 11429"/>
                          <a:gd name="connsiteY47" fmla="*/ 9525 h 9525"/>
                          <a:gd name="connsiteX48" fmla="*/ 8572 w 11429"/>
                          <a:gd name="connsiteY48" fmla="*/ 9525 h 9525"/>
                          <a:gd name="connsiteX49" fmla="*/ 8572 w 11429"/>
                          <a:gd name="connsiteY49" fmla="*/ 9525 h 9525"/>
                          <a:gd name="connsiteX50" fmla="*/ 8572 w 11429"/>
                          <a:gd name="connsiteY50" fmla="*/ 9525 h 9525"/>
                          <a:gd name="connsiteX51" fmla="*/ 8572 w 11429"/>
                          <a:gd name="connsiteY51" fmla="*/ 9525 h 9525"/>
                          <a:gd name="connsiteX52" fmla="*/ 8572 w 11429"/>
                          <a:gd name="connsiteY52" fmla="*/ 9525 h 9525"/>
                          <a:gd name="connsiteX53" fmla="*/ 8572 w 11429"/>
                          <a:gd name="connsiteY53" fmla="*/ 9525 h 9525"/>
                          <a:gd name="connsiteX54" fmla="*/ 8572 w 11429"/>
                          <a:gd name="connsiteY54" fmla="*/ 9525 h 9525"/>
                          <a:gd name="connsiteX55" fmla="*/ 8572 w 11429"/>
                          <a:gd name="connsiteY55" fmla="*/ 9525 h 9525"/>
                          <a:gd name="connsiteX56" fmla="*/ 8572 w 11429"/>
                          <a:gd name="connsiteY56" fmla="*/ 9525 h 9525"/>
                          <a:gd name="connsiteX57" fmla="*/ 8572 w 11429"/>
                          <a:gd name="connsiteY57" fmla="*/ 9525 h 9525"/>
                          <a:gd name="connsiteX58" fmla="*/ 8572 w 11429"/>
                          <a:gd name="connsiteY58" fmla="*/ 9525 h 9525"/>
                          <a:gd name="connsiteX59" fmla="*/ 8572 w 11429"/>
                          <a:gd name="connsiteY59" fmla="*/ 9525 h 9525"/>
                          <a:gd name="connsiteX60" fmla="*/ 8572 w 11429"/>
                          <a:gd name="connsiteY60" fmla="*/ 9525 h 9525"/>
                          <a:gd name="connsiteX61" fmla="*/ 8572 w 11429"/>
                          <a:gd name="connsiteY61" fmla="*/ 9525 h 9525"/>
                          <a:gd name="connsiteX62" fmla="*/ 8572 w 11429"/>
                          <a:gd name="connsiteY62" fmla="*/ 9525 h 9525"/>
                          <a:gd name="connsiteX63" fmla="*/ 8572 w 11429"/>
                          <a:gd name="connsiteY63" fmla="*/ 9525 h 9525"/>
                          <a:gd name="connsiteX64" fmla="*/ 8572 w 11429"/>
                          <a:gd name="connsiteY64" fmla="*/ 9525 h 9525"/>
                          <a:gd name="connsiteX65" fmla="*/ 8572 w 11429"/>
                          <a:gd name="connsiteY65" fmla="*/ 9525 h 9525"/>
                          <a:gd name="connsiteX66" fmla="*/ 8572 w 11429"/>
                          <a:gd name="connsiteY66" fmla="*/ 9525 h 9525"/>
                          <a:gd name="connsiteX67" fmla="*/ 8572 w 11429"/>
                          <a:gd name="connsiteY67" fmla="*/ 9525 h 9525"/>
                          <a:gd name="connsiteX68" fmla="*/ 8572 w 11429"/>
                          <a:gd name="connsiteY68" fmla="*/ 9525 h 9525"/>
                          <a:gd name="connsiteX69" fmla="*/ 8572 w 11429"/>
                          <a:gd name="connsiteY69" fmla="*/ 8573 h 9525"/>
                          <a:gd name="connsiteX70" fmla="*/ 9525 w 11429"/>
                          <a:gd name="connsiteY70" fmla="*/ 7620 h 9525"/>
                          <a:gd name="connsiteX71" fmla="*/ 10478 w 11429"/>
                          <a:gd name="connsiteY71" fmla="*/ 6668 h 9525"/>
                          <a:gd name="connsiteX72" fmla="*/ 10478 w 11429"/>
                          <a:gd name="connsiteY72" fmla="*/ 5715 h 9525"/>
                          <a:gd name="connsiteX73" fmla="*/ 10478 w 11429"/>
                          <a:gd name="connsiteY73" fmla="*/ 5715 h 9525"/>
                          <a:gd name="connsiteX74" fmla="*/ 10478 w 11429"/>
                          <a:gd name="connsiteY74" fmla="*/ 5715 h 9525"/>
                          <a:gd name="connsiteX75" fmla="*/ 10478 w 11429"/>
                          <a:gd name="connsiteY75" fmla="*/ 5715 h 9525"/>
                          <a:gd name="connsiteX76" fmla="*/ 10478 w 11429"/>
                          <a:gd name="connsiteY76" fmla="*/ 5715 h 9525"/>
                          <a:gd name="connsiteX77" fmla="*/ 10478 w 11429"/>
                          <a:gd name="connsiteY77" fmla="*/ 5715 h 9525"/>
                          <a:gd name="connsiteX78" fmla="*/ 10478 w 11429"/>
                          <a:gd name="connsiteY78" fmla="*/ 5715 h 9525"/>
                          <a:gd name="connsiteX79" fmla="*/ 10478 w 11429"/>
                          <a:gd name="connsiteY79" fmla="*/ 5715 h 9525"/>
                          <a:gd name="connsiteX80" fmla="*/ 10478 w 11429"/>
                          <a:gd name="connsiteY80" fmla="*/ 5715 h 9525"/>
                          <a:gd name="connsiteX81" fmla="*/ 10478 w 11429"/>
                          <a:gd name="connsiteY81" fmla="*/ 5715 h 9525"/>
                          <a:gd name="connsiteX82" fmla="*/ 10478 w 11429"/>
                          <a:gd name="connsiteY82" fmla="*/ 5715 h 9525"/>
                          <a:gd name="connsiteX83" fmla="*/ 10478 w 11429"/>
                          <a:gd name="connsiteY83" fmla="*/ 5715 h 9525"/>
                          <a:gd name="connsiteX84" fmla="*/ 10478 w 11429"/>
                          <a:gd name="connsiteY84" fmla="*/ 5715 h 9525"/>
                          <a:gd name="connsiteX85" fmla="*/ 10478 w 11429"/>
                          <a:gd name="connsiteY85" fmla="*/ 5715 h 9525"/>
                          <a:gd name="connsiteX86" fmla="*/ 10478 w 11429"/>
                          <a:gd name="connsiteY86" fmla="*/ 5715 h 9525"/>
                          <a:gd name="connsiteX87" fmla="*/ 10478 w 11429"/>
                          <a:gd name="connsiteY87" fmla="*/ 5715 h 9525"/>
                          <a:gd name="connsiteX88" fmla="*/ 10478 w 11429"/>
                          <a:gd name="connsiteY88" fmla="*/ 5715 h 9525"/>
                          <a:gd name="connsiteX89" fmla="*/ 10478 w 11429"/>
                          <a:gd name="connsiteY89" fmla="*/ 5715 h 9525"/>
                          <a:gd name="connsiteX90" fmla="*/ 10478 w 11429"/>
                          <a:gd name="connsiteY90" fmla="*/ 5715 h 9525"/>
                          <a:gd name="connsiteX91" fmla="*/ 10478 w 11429"/>
                          <a:gd name="connsiteY91" fmla="*/ 5715 h 9525"/>
                          <a:gd name="connsiteX92" fmla="*/ 10478 w 11429"/>
                          <a:gd name="connsiteY92" fmla="*/ 5715 h 9525"/>
                          <a:gd name="connsiteX93" fmla="*/ 10478 w 11429"/>
                          <a:gd name="connsiteY93" fmla="*/ 5715 h 9525"/>
                          <a:gd name="connsiteX94" fmla="*/ 10478 w 11429"/>
                          <a:gd name="connsiteY94" fmla="*/ 5715 h 9525"/>
                          <a:gd name="connsiteX95" fmla="*/ 10478 w 11429"/>
                          <a:gd name="connsiteY95" fmla="*/ 5715 h 9525"/>
                          <a:gd name="connsiteX96" fmla="*/ 11430 w 11429"/>
                          <a:gd name="connsiteY96" fmla="*/ 4763 h 9525"/>
                          <a:gd name="connsiteX97" fmla="*/ 11430 w 11429"/>
                          <a:gd name="connsiteY97" fmla="*/ 4763 h 9525"/>
                          <a:gd name="connsiteX98" fmla="*/ 11430 w 11429"/>
                          <a:gd name="connsiteY98" fmla="*/ 4763 h 9525"/>
                          <a:gd name="connsiteX99" fmla="*/ 3810 w 11429"/>
                          <a:gd name="connsiteY99" fmla="*/ 0 h 9525"/>
                          <a:gd name="connsiteX100" fmla="*/ 2857 w 11429"/>
                          <a:gd name="connsiteY100" fmla="*/ 953 h 9525"/>
                          <a:gd name="connsiteX101" fmla="*/ 1905 w 11429"/>
                          <a:gd name="connsiteY101" fmla="*/ 1905 h 9525"/>
                          <a:gd name="connsiteX102" fmla="*/ 953 w 11429"/>
                          <a:gd name="connsiteY102" fmla="*/ 2858 h 9525"/>
                          <a:gd name="connsiteX103" fmla="*/ 953 w 11429"/>
                          <a:gd name="connsiteY103" fmla="*/ 3810 h 9525"/>
                          <a:gd name="connsiteX104" fmla="*/ 953 w 11429"/>
                          <a:gd name="connsiteY104" fmla="*/ 4763 h 9525"/>
                          <a:gd name="connsiteX105" fmla="*/ 0 w 11429"/>
                          <a:gd name="connsiteY105" fmla="*/ 5715 h 9525"/>
                          <a:gd name="connsiteX106" fmla="*/ 0 w 11429"/>
                          <a:gd name="connsiteY106" fmla="*/ 6668 h 9525"/>
                          <a:gd name="connsiteX107" fmla="*/ 0 w 11429"/>
                          <a:gd name="connsiteY107" fmla="*/ 7620 h 9525"/>
                          <a:gd name="connsiteX108" fmla="*/ 2857 w 11429"/>
                          <a:gd name="connsiteY108" fmla="*/ 3810 h 9525"/>
                          <a:gd name="connsiteX109" fmla="*/ 2857 w 11429"/>
                          <a:gd name="connsiteY109" fmla="*/ 3810 h 9525"/>
                          <a:gd name="connsiteX110" fmla="*/ 2857 w 11429"/>
                          <a:gd name="connsiteY110" fmla="*/ 381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</a:cxnLst>
                        <a:rect l="l" t="t" r="r" b="b"/>
                        <a:pathLst>
                          <a:path w="11429" h="9525">
                            <a:moveTo>
                              <a:pt x="2857" y="3810"/>
                            </a:moveTo>
                            <a:cubicBezTo>
                              <a:pt x="2857" y="4763"/>
                              <a:pt x="2857" y="4763"/>
                              <a:pt x="2857" y="3810"/>
                            </a:cubicBezTo>
                            <a:cubicBezTo>
                              <a:pt x="2857" y="4763"/>
                              <a:pt x="1905" y="4763"/>
                              <a:pt x="1905" y="5715"/>
                            </a:cubicBezTo>
                            <a:cubicBezTo>
                              <a:pt x="1905" y="6668"/>
                              <a:pt x="953" y="6668"/>
                              <a:pt x="953" y="7620"/>
                            </a:cubicBezTo>
                            <a:lnTo>
                              <a:pt x="953" y="7620"/>
                            </a:lnTo>
                            <a:cubicBezTo>
                              <a:pt x="953" y="7620"/>
                              <a:pt x="953" y="8573"/>
                              <a:pt x="0" y="8573"/>
                            </a:cubicBezTo>
                            <a:cubicBezTo>
                              <a:pt x="0" y="8573"/>
                              <a:pt x="0" y="8573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0" y="9525"/>
                            </a:lnTo>
                            <a:lnTo>
                              <a:pt x="953" y="9525"/>
                            </a:lnTo>
                            <a:lnTo>
                              <a:pt x="1905" y="9525"/>
                            </a:lnTo>
                            <a:lnTo>
                              <a:pt x="2857" y="9525"/>
                            </a:lnTo>
                            <a:lnTo>
                              <a:pt x="3810" y="9525"/>
                            </a:lnTo>
                            <a:lnTo>
                              <a:pt x="4763" y="9525"/>
                            </a:lnTo>
                            <a:lnTo>
                              <a:pt x="5715" y="9525"/>
                            </a:lnTo>
                            <a:lnTo>
                              <a:pt x="6667" y="9525"/>
                            </a:lnTo>
                            <a:lnTo>
                              <a:pt x="7620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lnTo>
                              <a:pt x="8572" y="9525"/>
                            </a:ln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9525"/>
                            </a:cubicBezTo>
                            <a:cubicBezTo>
                              <a:pt x="8572" y="9525"/>
                              <a:pt x="8572" y="9525"/>
                              <a:pt x="8572" y="8573"/>
                            </a:cubicBezTo>
                            <a:cubicBezTo>
                              <a:pt x="8572" y="8573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10478" y="6668"/>
                              <a:pt x="10478" y="6668"/>
                            </a:cubicBezTo>
                            <a:cubicBezTo>
                              <a:pt x="10478" y="6668"/>
                              <a:pt x="10478" y="6668"/>
                              <a:pt x="10478" y="5715"/>
                            </a:cubicBez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lnTo>
                              <a:pt x="10478" y="5715"/>
                            </a:ln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cubicBezTo>
                              <a:pt x="10478" y="5715"/>
                              <a:pt x="10478" y="5715"/>
                              <a:pt x="10478" y="5715"/>
                            </a:cubicBezTo>
                            <a:lnTo>
                              <a:pt x="10478" y="5715"/>
                            </a:lnTo>
                            <a:lnTo>
                              <a:pt x="10478" y="5715"/>
                            </a:lnTo>
                            <a:cubicBezTo>
                              <a:pt x="10478" y="5715"/>
                              <a:pt x="10478" y="5715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953" y="2858"/>
                            </a:cubicBezTo>
                            <a:lnTo>
                              <a:pt x="953" y="3810"/>
                            </a:lnTo>
                            <a:lnTo>
                              <a:pt x="953" y="4763"/>
                            </a:lnTo>
                            <a:cubicBezTo>
                              <a:pt x="953" y="4763"/>
                              <a:pt x="0" y="5715"/>
                              <a:pt x="0" y="5715"/>
                            </a:cubicBezTo>
                            <a:lnTo>
                              <a:pt x="0" y="6668"/>
                            </a:lnTo>
                            <a:lnTo>
                              <a:pt x="0" y="7620"/>
                            </a:lnTo>
                            <a:cubicBezTo>
                              <a:pt x="3810" y="2858"/>
                              <a:pt x="3810" y="3810"/>
                              <a:pt x="2857" y="3810"/>
                            </a:cubicBezTo>
                            <a:lnTo>
                              <a:pt x="2857" y="3810"/>
                            </a:lnTo>
                            <a:lnTo>
                              <a:pt x="2857" y="381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30" name="图形 2"/>
                  <p:cNvGrpSpPr/>
                  <p:nvPr/>
                </p:nvGrpSpPr>
                <p:grpSpPr>
                  <a:xfrm>
                    <a:off x="3846195" y="3390899"/>
                    <a:ext cx="76199" cy="80962"/>
                    <a:chOff x="3846195" y="3390899"/>
                    <a:chExt cx="76199" cy="80962"/>
                  </a:xfrm>
                </p:grpSpPr>
                <p:grpSp>
                  <p:nvGrpSpPr>
                    <p:cNvPr id="2331" name="图形 2"/>
                    <p:cNvGrpSpPr/>
                    <p:nvPr/>
                  </p:nvGrpSpPr>
                  <p:grpSpPr>
                    <a:xfrm>
                      <a:off x="3846195" y="3390899"/>
                      <a:ext cx="76199" cy="80962"/>
                      <a:chOff x="3846195" y="3390899"/>
                      <a:chExt cx="76199" cy="80962"/>
                    </a:xfrm>
                  </p:grpSpPr>
                  <p:sp>
                    <p:nvSpPr>
                      <p:cNvPr id="2332" name="任意多边形: 形状 2215"/>
                      <p:cNvSpPr/>
                      <p:nvPr/>
                    </p:nvSpPr>
                    <p:spPr>
                      <a:xfrm>
                        <a:off x="3846195" y="3390899"/>
                        <a:ext cx="76199" cy="80962"/>
                      </a:xfrm>
                      <a:custGeom>
                        <a:avLst/>
                        <a:gdLst>
                          <a:gd name="connsiteX0" fmla="*/ 24765 w 76199"/>
                          <a:gd name="connsiteY0" fmla="*/ 80963 h 80962"/>
                          <a:gd name="connsiteX1" fmla="*/ 23813 w 76199"/>
                          <a:gd name="connsiteY1" fmla="*/ 76200 h 80962"/>
                          <a:gd name="connsiteX2" fmla="*/ 22860 w 76199"/>
                          <a:gd name="connsiteY2" fmla="*/ 71438 h 80962"/>
                          <a:gd name="connsiteX3" fmla="*/ 21908 w 76199"/>
                          <a:gd name="connsiteY3" fmla="*/ 66675 h 80962"/>
                          <a:gd name="connsiteX4" fmla="*/ 20955 w 76199"/>
                          <a:gd name="connsiteY4" fmla="*/ 61913 h 80962"/>
                          <a:gd name="connsiteX5" fmla="*/ 20002 w 76199"/>
                          <a:gd name="connsiteY5" fmla="*/ 57150 h 80962"/>
                          <a:gd name="connsiteX6" fmla="*/ 18097 w 76199"/>
                          <a:gd name="connsiteY6" fmla="*/ 52388 h 80962"/>
                          <a:gd name="connsiteX7" fmla="*/ 16192 w 76199"/>
                          <a:gd name="connsiteY7" fmla="*/ 47625 h 80962"/>
                          <a:gd name="connsiteX8" fmla="*/ 14288 w 76199"/>
                          <a:gd name="connsiteY8" fmla="*/ 42863 h 80962"/>
                          <a:gd name="connsiteX9" fmla="*/ 0 w 76199"/>
                          <a:gd name="connsiteY9" fmla="*/ 0 h 80962"/>
                          <a:gd name="connsiteX10" fmla="*/ 40958 w 76199"/>
                          <a:gd name="connsiteY10" fmla="*/ 20003 h 80962"/>
                          <a:gd name="connsiteX11" fmla="*/ 42862 w 76199"/>
                          <a:gd name="connsiteY11" fmla="*/ 20955 h 80962"/>
                          <a:gd name="connsiteX12" fmla="*/ 44768 w 76199"/>
                          <a:gd name="connsiteY12" fmla="*/ 21908 h 80962"/>
                          <a:gd name="connsiteX13" fmla="*/ 46673 w 76199"/>
                          <a:gd name="connsiteY13" fmla="*/ 22860 h 80962"/>
                          <a:gd name="connsiteX14" fmla="*/ 48577 w 76199"/>
                          <a:gd name="connsiteY14" fmla="*/ 23813 h 80962"/>
                          <a:gd name="connsiteX15" fmla="*/ 50483 w 76199"/>
                          <a:gd name="connsiteY15" fmla="*/ 24765 h 80962"/>
                          <a:gd name="connsiteX16" fmla="*/ 51435 w 76199"/>
                          <a:gd name="connsiteY16" fmla="*/ 24765 h 80962"/>
                          <a:gd name="connsiteX17" fmla="*/ 52387 w 76199"/>
                          <a:gd name="connsiteY17" fmla="*/ 24765 h 80962"/>
                          <a:gd name="connsiteX18" fmla="*/ 53340 w 76199"/>
                          <a:gd name="connsiteY18" fmla="*/ 24765 h 80962"/>
                          <a:gd name="connsiteX19" fmla="*/ 54293 w 76199"/>
                          <a:gd name="connsiteY19" fmla="*/ 24765 h 80962"/>
                          <a:gd name="connsiteX20" fmla="*/ 55245 w 76199"/>
                          <a:gd name="connsiteY20" fmla="*/ 24765 h 80962"/>
                          <a:gd name="connsiteX21" fmla="*/ 56198 w 76199"/>
                          <a:gd name="connsiteY21" fmla="*/ 24765 h 80962"/>
                          <a:gd name="connsiteX22" fmla="*/ 57150 w 76199"/>
                          <a:gd name="connsiteY22" fmla="*/ 24765 h 80962"/>
                          <a:gd name="connsiteX23" fmla="*/ 58102 w 76199"/>
                          <a:gd name="connsiteY23" fmla="*/ 24765 h 80962"/>
                          <a:gd name="connsiteX24" fmla="*/ 59055 w 76199"/>
                          <a:gd name="connsiteY24" fmla="*/ 24765 h 80962"/>
                          <a:gd name="connsiteX25" fmla="*/ 60008 w 76199"/>
                          <a:gd name="connsiteY25" fmla="*/ 24765 h 80962"/>
                          <a:gd name="connsiteX26" fmla="*/ 60960 w 76199"/>
                          <a:gd name="connsiteY26" fmla="*/ 24765 h 80962"/>
                          <a:gd name="connsiteX27" fmla="*/ 61912 w 76199"/>
                          <a:gd name="connsiteY27" fmla="*/ 24765 h 80962"/>
                          <a:gd name="connsiteX28" fmla="*/ 62865 w 76199"/>
                          <a:gd name="connsiteY28" fmla="*/ 24765 h 80962"/>
                          <a:gd name="connsiteX29" fmla="*/ 63818 w 76199"/>
                          <a:gd name="connsiteY29" fmla="*/ 24765 h 80962"/>
                          <a:gd name="connsiteX30" fmla="*/ 64770 w 76199"/>
                          <a:gd name="connsiteY30" fmla="*/ 24765 h 80962"/>
                          <a:gd name="connsiteX31" fmla="*/ 65723 w 76199"/>
                          <a:gd name="connsiteY31" fmla="*/ 24765 h 80962"/>
                          <a:gd name="connsiteX32" fmla="*/ 66675 w 76199"/>
                          <a:gd name="connsiteY32" fmla="*/ 24765 h 80962"/>
                          <a:gd name="connsiteX33" fmla="*/ 67627 w 76199"/>
                          <a:gd name="connsiteY33" fmla="*/ 24765 h 80962"/>
                          <a:gd name="connsiteX34" fmla="*/ 68580 w 76199"/>
                          <a:gd name="connsiteY34" fmla="*/ 24765 h 80962"/>
                          <a:gd name="connsiteX35" fmla="*/ 69533 w 76199"/>
                          <a:gd name="connsiteY35" fmla="*/ 24765 h 80962"/>
                          <a:gd name="connsiteX36" fmla="*/ 70485 w 76199"/>
                          <a:gd name="connsiteY36" fmla="*/ 24765 h 80962"/>
                          <a:gd name="connsiteX37" fmla="*/ 71437 w 76199"/>
                          <a:gd name="connsiteY37" fmla="*/ 24765 h 80962"/>
                          <a:gd name="connsiteX38" fmla="*/ 72390 w 76199"/>
                          <a:gd name="connsiteY38" fmla="*/ 24765 h 80962"/>
                          <a:gd name="connsiteX39" fmla="*/ 73343 w 76199"/>
                          <a:gd name="connsiteY39" fmla="*/ 24765 h 80962"/>
                          <a:gd name="connsiteX40" fmla="*/ 76200 w 76199"/>
                          <a:gd name="connsiteY40" fmla="*/ 24765 h 80962"/>
                          <a:gd name="connsiteX41" fmla="*/ 76200 w 76199"/>
                          <a:gd name="connsiteY41" fmla="*/ 43815 h 80962"/>
                          <a:gd name="connsiteX42" fmla="*/ 76200 w 76199"/>
                          <a:gd name="connsiteY42" fmla="*/ 53340 h 80962"/>
                          <a:gd name="connsiteX43" fmla="*/ 76200 w 76199"/>
                          <a:gd name="connsiteY43" fmla="*/ 58103 h 80962"/>
                          <a:gd name="connsiteX44" fmla="*/ 76200 w 76199"/>
                          <a:gd name="connsiteY44" fmla="*/ 60008 h 80962"/>
                          <a:gd name="connsiteX45" fmla="*/ 76200 w 76199"/>
                          <a:gd name="connsiteY45" fmla="*/ 60960 h 80962"/>
                          <a:gd name="connsiteX46" fmla="*/ 76200 w 76199"/>
                          <a:gd name="connsiteY46" fmla="*/ 61913 h 80962"/>
                          <a:gd name="connsiteX47" fmla="*/ 76200 w 76199"/>
                          <a:gd name="connsiteY47" fmla="*/ 61913 h 80962"/>
                          <a:gd name="connsiteX48" fmla="*/ 76200 w 76199"/>
                          <a:gd name="connsiteY48" fmla="*/ 61913 h 80962"/>
                          <a:gd name="connsiteX49" fmla="*/ 76200 w 76199"/>
                          <a:gd name="connsiteY49" fmla="*/ 61913 h 80962"/>
                          <a:gd name="connsiteX50" fmla="*/ 76200 w 76199"/>
                          <a:gd name="connsiteY50" fmla="*/ 61913 h 80962"/>
                          <a:gd name="connsiteX51" fmla="*/ 76200 w 76199"/>
                          <a:gd name="connsiteY51" fmla="*/ 61913 h 80962"/>
                          <a:gd name="connsiteX52" fmla="*/ 76200 w 76199"/>
                          <a:gd name="connsiteY52" fmla="*/ 61913 h 80962"/>
                          <a:gd name="connsiteX53" fmla="*/ 61912 w 76199"/>
                          <a:gd name="connsiteY53" fmla="*/ 74295 h 80962"/>
                          <a:gd name="connsiteX54" fmla="*/ 24765 w 76199"/>
                          <a:gd name="connsiteY54" fmla="*/ 80963 h 809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</a:cxnLst>
                        <a:rect l="l" t="t" r="r" b="b"/>
                        <a:pathLst>
                          <a:path w="76199" h="80962">
                            <a:moveTo>
                              <a:pt x="24765" y="80963"/>
                            </a:moveTo>
                            <a:lnTo>
                              <a:pt x="23813" y="76200"/>
                            </a:lnTo>
                            <a:lnTo>
                              <a:pt x="22860" y="71438"/>
                            </a:lnTo>
                            <a:lnTo>
                              <a:pt x="21908" y="66675"/>
                            </a:lnTo>
                            <a:lnTo>
                              <a:pt x="20955" y="61913"/>
                            </a:lnTo>
                            <a:lnTo>
                              <a:pt x="20002" y="57150"/>
                            </a:lnTo>
                            <a:lnTo>
                              <a:pt x="18097" y="52388"/>
                            </a:lnTo>
                            <a:lnTo>
                              <a:pt x="16192" y="47625"/>
                            </a:lnTo>
                            <a:lnTo>
                              <a:pt x="14288" y="42863"/>
                            </a:lnTo>
                            <a:lnTo>
                              <a:pt x="0" y="0"/>
                            </a:lnTo>
                            <a:lnTo>
                              <a:pt x="40958" y="20003"/>
                            </a:lnTo>
                            <a:lnTo>
                              <a:pt x="42862" y="20955"/>
                            </a:lnTo>
                            <a:lnTo>
                              <a:pt x="44768" y="21908"/>
                            </a:lnTo>
                            <a:lnTo>
                              <a:pt x="46673" y="22860"/>
                            </a:lnTo>
                            <a:lnTo>
                              <a:pt x="48577" y="23813"/>
                            </a:lnTo>
                            <a:lnTo>
                              <a:pt x="50483" y="24765"/>
                            </a:lnTo>
                            <a:lnTo>
                              <a:pt x="51435" y="24765"/>
                            </a:lnTo>
                            <a:lnTo>
                              <a:pt x="52387" y="24765"/>
                            </a:lnTo>
                            <a:lnTo>
                              <a:pt x="53340" y="24765"/>
                            </a:lnTo>
                            <a:lnTo>
                              <a:pt x="54293" y="24765"/>
                            </a:lnTo>
                            <a:lnTo>
                              <a:pt x="55245" y="24765"/>
                            </a:lnTo>
                            <a:lnTo>
                              <a:pt x="56198" y="24765"/>
                            </a:lnTo>
                            <a:lnTo>
                              <a:pt x="57150" y="24765"/>
                            </a:lnTo>
                            <a:lnTo>
                              <a:pt x="58102" y="24765"/>
                            </a:lnTo>
                            <a:lnTo>
                              <a:pt x="59055" y="24765"/>
                            </a:lnTo>
                            <a:lnTo>
                              <a:pt x="60008" y="24765"/>
                            </a:lnTo>
                            <a:lnTo>
                              <a:pt x="60960" y="24765"/>
                            </a:lnTo>
                            <a:lnTo>
                              <a:pt x="61912" y="24765"/>
                            </a:lnTo>
                            <a:lnTo>
                              <a:pt x="62865" y="24765"/>
                            </a:lnTo>
                            <a:lnTo>
                              <a:pt x="63818" y="24765"/>
                            </a:lnTo>
                            <a:lnTo>
                              <a:pt x="64770" y="24765"/>
                            </a:lnTo>
                            <a:lnTo>
                              <a:pt x="65723" y="24765"/>
                            </a:lnTo>
                            <a:lnTo>
                              <a:pt x="66675" y="24765"/>
                            </a:lnTo>
                            <a:lnTo>
                              <a:pt x="67627" y="24765"/>
                            </a:lnTo>
                            <a:lnTo>
                              <a:pt x="68580" y="24765"/>
                            </a:lnTo>
                            <a:lnTo>
                              <a:pt x="69533" y="24765"/>
                            </a:lnTo>
                            <a:lnTo>
                              <a:pt x="70485" y="24765"/>
                            </a:lnTo>
                            <a:lnTo>
                              <a:pt x="71437" y="24765"/>
                            </a:lnTo>
                            <a:lnTo>
                              <a:pt x="72390" y="24765"/>
                            </a:lnTo>
                            <a:lnTo>
                              <a:pt x="73343" y="24765"/>
                            </a:lnTo>
                            <a:lnTo>
                              <a:pt x="76200" y="24765"/>
                            </a:lnTo>
                            <a:lnTo>
                              <a:pt x="76200" y="43815"/>
                            </a:lnTo>
                            <a:lnTo>
                              <a:pt x="76200" y="53340"/>
                            </a:lnTo>
                            <a:lnTo>
                              <a:pt x="76200" y="58103"/>
                            </a:lnTo>
                            <a:lnTo>
                              <a:pt x="76200" y="60008"/>
                            </a:lnTo>
                            <a:lnTo>
                              <a:pt x="76200" y="60960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lnTo>
                              <a:pt x="76200" y="61913"/>
                            </a:lnTo>
                            <a:cubicBezTo>
                              <a:pt x="66675" y="70485"/>
                              <a:pt x="67627" y="70485"/>
                              <a:pt x="61912" y="74295"/>
                            </a:cubicBezTo>
                            <a:lnTo>
                              <a:pt x="24765" y="80963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3" name="任意多边形: 形状 2216"/>
                      <p:cNvSpPr/>
                      <p:nvPr/>
                    </p:nvSpPr>
                    <p:spPr>
                      <a:xfrm>
                        <a:off x="3870007" y="3424237"/>
                        <a:ext cx="22860" cy="41909"/>
                      </a:xfrm>
                      <a:custGeom>
                        <a:avLst/>
                        <a:gdLst>
                          <a:gd name="connsiteX0" fmla="*/ 22860 w 22860"/>
                          <a:gd name="connsiteY0" fmla="*/ 35242 h 41909"/>
                          <a:gd name="connsiteX1" fmla="*/ 21908 w 22860"/>
                          <a:gd name="connsiteY1" fmla="*/ 33338 h 41909"/>
                          <a:gd name="connsiteX2" fmla="*/ 20955 w 22860"/>
                          <a:gd name="connsiteY2" fmla="*/ 31433 h 41909"/>
                          <a:gd name="connsiteX3" fmla="*/ 20002 w 22860"/>
                          <a:gd name="connsiteY3" fmla="*/ 26670 h 41909"/>
                          <a:gd name="connsiteX4" fmla="*/ 18098 w 22860"/>
                          <a:gd name="connsiteY4" fmla="*/ 20955 h 41909"/>
                          <a:gd name="connsiteX5" fmla="*/ 17145 w 22860"/>
                          <a:gd name="connsiteY5" fmla="*/ 18097 h 41909"/>
                          <a:gd name="connsiteX6" fmla="*/ 16192 w 22860"/>
                          <a:gd name="connsiteY6" fmla="*/ 15240 h 41909"/>
                          <a:gd name="connsiteX7" fmla="*/ 16192 w 22860"/>
                          <a:gd name="connsiteY7" fmla="*/ 14288 h 41909"/>
                          <a:gd name="connsiteX8" fmla="*/ 16192 w 22860"/>
                          <a:gd name="connsiteY8" fmla="*/ 13335 h 41909"/>
                          <a:gd name="connsiteX9" fmla="*/ 16192 w 22860"/>
                          <a:gd name="connsiteY9" fmla="*/ 12383 h 41909"/>
                          <a:gd name="connsiteX10" fmla="*/ 16192 w 22860"/>
                          <a:gd name="connsiteY10" fmla="*/ 12383 h 41909"/>
                          <a:gd name="connsiteX11" fmla="*/ 16192 w 22860"/>
                          <a:gd name="connsiteY11" fmla="*/ 12383 h 41909"/>
                          <a:gd name="connsiteX12" fmla="*/ 16192 w 22860"/>
                          <a:gd name="connsiteY12" fmla="*/ 12383 h 41909"/>
                          <a:gd name="connsiteX13" fmla="*/ 16192 w 22860"/>
                          <a:gd name="connsiteY13" fmla="*/ 12383 h 41909"/>
                          <a:gd name="connsiteX14" fmla="*/ 16192 w 22860"/>
                          <a:gd name="connsiteY14" fmla="*/ 12383 h 41909"/>
                          <a:gd name="connsiteX15" fmla="*/ 16192 w 22860"/>
                          <a:gd name="connsiteY15" fmla="*/ 12383 h 41909"/>
                          <a:gd name="connsiteX16" fmla="*/ 16192 w 22860"/>
                          <a:gd name="connsiteY16" fmla="*/ 12383 h 41909"/>
                          <a:gd name="connsiteX17" fmla="*/ 16192 w 22860"/>
                          <a:gd name="connsiteY17" fmla="*/ 12383 h 41909"/>
                          <a:gd name="connsiteX18" fmla="*/ 17145 w 22860"/>
                          <a:gd name="connsiteY18" fmla="*/ 11430 h 41909"/>
                          <a:gd name="connsiteX19" fmla="*/ 17145 w 22860"/>
                          <a:gd name="connsiteY19" fmla="*/ 11430 h 41909"/>
                          <a:gd name="connsiteX20" fmla="*/ 17145 w 22860"/>
                          <a:gd name="connsiteY20" fmla="*/ 11430 h 41909"/>
                          <a:gd name="connsiteX21" fmla="*/ 17145 w 22860"/>
                          <a:gd name="connsiteY21" fmla="*/ 11430 h 41909"/>
                          <a:gd name="connsiteX22" fmla="*/ 17145 w 22860"/>
                          <a:gd name="connsiteY22" fmla="*/ 11430 h 41909"/>
                          <a:gd name="connsiteX23" fmla="*/ 17145 w 22860"/>
                          <a:gd name="connsiteY23" fmla="*/ 11430 h 41909"/>
                          <a:gd name="connsiteX24" fmla="*/ 17145 w 22860"/>
                          <a:gd name="connsiteY24" fmla="*/ 11430 h 41909"/>
                          <a:gd name="connsiteX25" fmla="*/ 17145 w 22860"/>
                          <a:gd name="connsiteY25" fmla="*/ 11430 h 41909"/>
                          <a:gd name="connsiteX26" fmla="*/ 17145 w 22860"/>
                          <a:gd name="connsiteY26" fmla="*/ 11430 h 41909"/>
                          <a:gd name="connsiteX27" fmla="*/ 17145 w 22860"/>
                          <a:gd name="connsiteY27" fmla="*/ 11430 h 41909"/>
                          <a:gd name="connsiteX28" fmla="*/ 17145 w 22860"/>
                          <a:gd name="connsiteY28" fmla="*/ 11430 h 41909"/>
                          <a:gd name="connsiteX29" fmla="*/ 17145 w 22860"/>
                          <a:gd name="connsiteY29" fmla="*/ 11430 h 41909"/>
                          <a:gd name="connsiteX30" fmla="*/ 17145 w 22860"/>
                          <a:gd name="connsiteY30" fmla="*/ 11430 h 41909"/>
                          <a:gd name="connsiteX31" fmla="*/ 17145 w 22860"/>
                          <a:gd name="connsiteY31" fmla="*/ 11430 h 41909"/>
                          <a:gd name="connsiteX32" fmla="*/ 17145 w 22860"/>
                          <a:gd name="connsiteY32" fmla="*/ 11430 h 41909"/>
                          <a:gd name="connsiteX33" fmla="*/ 17145 w 22860"/>
                          <a:gd name="connsiteY33" fmla="*/ 10478 h 41909"/>
                          <a:gd name="connsiteX34" fmla="*/ 17145 w 22860"/>
                          <a:gd name="connsiteY34" fmla="*/ 9525 h 41909"/>
                          <a:gd name="connsiteX35" fmla="*/ 17145 w 22860"/>
                          <a:gd name="connsiteY35" fmla="*/ 8572 h 41909"/>
                          <a:gd name="connsiteX36" fmla="*/ 17145 w 22860"/>
                          <a:gd name="connsiteY36" fmla="*/ 7620 h 41909"/>
                          <a:gd name="connsiteX37" fmla="*/ 17145 w 22860"/>
                          <a:gd name="connsiteY37" fmla="*/ 7620 h 41909"/>
                          <a:gd name="connsiteX38" fmla="*/ 17145 w 22860"/>
                          <a:gd name="connsiteY38" fmla="*/ 7620 h 41909"/>
                          <a:gd name="connsiteX39" fmla="*/ 17145 w 22860"/>
                          <a:gd name="connsiteY39" fmla="*/ 7620 h 41909"/>
                          <a:gd name="connsiteX40" fmla="*/ 17145 w 22860"/>
                          <a:gd name="connsiteY40" fmla="*/ 7620 h 41909"/>
                          <a:gd name="connsiteX41" fmla="*/ 17145 w 22860"/>
                          <a:gd name="connsiteY41" fmla="*/ 7620 h 41909"/>
                          <a:gd name="connsiteX42" fmla="*/ 17145 w 22860"/>
                          <a:gd name="connsiteY42" fmla="*/ 7620 h 41909"/>
                          <a:gd name="connsiteX43" fmla="*/ 17145 w 22860"/>
                          <a:gd name="connsiteY43" fmla="*/ 7620 h 41909"/>
                          <a:gd name="connsiteX44" fmla="*/ 17145 w 22860"/>
                          <a:gd name="connsiteY44" fmla="*/ 7620 h 41909"/>
                          <a:gd name="connsiteX45" fmla="*/ 17145 w 22860"/>
                          <a:gd name="connsiteY45" fmla="*/ 7620 h 41909"/>
                          <a:gd name="connsiteX46" fmla="*/ 17145 w 22860"/>
                          <a:gd name="connsiteY46" fmla="*/ 7620 h 41909"/>
                          <a:gd name="connsiteX47" fmla="*/ 17145 w 22860"/>
                          <a:gd name="connsiteY47" fmla="*/ 6667 h 41909"/>
                          <a:gd name="connsiteX48" fmla="*/ 17145 w 22860"/>
                          <a:gd name="connsiteY48" fmla="*/ 5715 h 41909"/>
                          <a:gd name="connsiteX49" fmla="*/ 17145 w 22860"/>
                          <a:gd name="connsiteY49" fmla="*/ 5715 h 41909"/>
                          <a:gd name="connsiteX50" fmla="*/ 17145 w 22860"/>
                          <a:gd name="connsiteY50" fmla="*/ 5715 h 41909"/>
                          <a:gd name="connsiteX51" fmla="*/ 17145 w 22860"/>
                          <a:gd name="connsiteY51" fmla="*/ 5715 h 41909"/>
                          <a:gd name="connsiteX52" fmla="*/ 17145 w 22860"/>
                          <a:gd name="connsiteY52" fmla="*/ 5715 h 41909"/>
                          <a:gd name="connsiteX53" fmla="*/ 17145 w 22860"/>
                          <a:gd name="connsiteY53" fmla="*/ 5715 h 41909"/>
                          <a:gd name="connsiteX54" fmla="*/ 17145 w 22860"/>
                          <a:gd name="connsiteY54" fmla="*/ 5715 h 41909"/>
                          <a:gd name="connsiteX55" fmla="*/ 17145 w 22860"/>
                          <a:gd name="connsiteY55" fmla="*/ 5715 h 41909"/>
                          <a:gd name="connsiteX56" fmla="*/ 17145 w 22860"/>
                          <a:gd name="connsiteY56" fmla="*/ 5715 h 41909"/>
                          <a:gd name="connsiteX57" fmla="*/ 17145 w 22860"/>
                          <a:gd name="connsiteY57" fmla="*/ 5715 h 41909"/>
                          <a:gd name="connsiteX58" fmla="*/ 17145 w 22860"/>
                          <a:gd name="connsiteY58" fmla="*/ 5715 h 41909"/>
                          <a:gd name="connsiteX59" fmla="*/ 17145 w 22860"/>
                          <a:gd name="connsiteY59" fmla="*/ 5715 h 41909"/>
                          <a:gd name="connsiteX60" fmla="*/ 17145 w 22860"/>
                          <a:gd name="connsiteY60" fmla="*/ 5715 h 41909"/>
                          <a:gd name="connsiteX61" fmla="*/ 17145 w 22860"/>
                          <a:gd name="connsiteY61" fmla="*/ 5715 h 41909"/>
                          <a:gd name="connsiteX62" fmla="*/ 17145 w 22860"/>
                          <a:gd name="connsiteY62" fmla="*/ 5715 h 41909"/>
                          <a:gd name="connsiteX63" fmla="*/ 17145 w 22860"/>
                          <a:gd name="connsiteY63" fmla="*/ 5715 h 41909"/>
                          <a:gd name="connsiteX64" fmla="*/ 17145 w 22860"/>
                          <a:gd name="connsiteY64" fmla="*/ 5715 h 41909"/>
                          <a:gd name="connsiteX65" fmla="*/ 17145 w 22860"/>
                          <a:gd name="connsiteY65" fmla="*/ 5715 h 41909"/>
                          <a:gd name="connsiteX66" fmla="*/ 9525 w 22860"/>
                          <a:gd name="connsiteY66" fmla="*/ 2858 h 41909"/>
                          <a:gd name="connsiteX67" fmla="*/ 7620 w 22860"/>
                          <a:gd name="connsiteY67" fmla="*/ 1905 h 41909"/>
                          <a:gd name="connsiteX68" fmla="*/ 4763 w 22860"/>
                          <a:gd name="connsiteY68" fmla="*/ 953 h 41909"/>
                          <a:gd name="connsiteX69" fmla="*/ 3810 w 22860"/>
                          <a:gd name="connsiteY69" fmla="*/ 953 h 41909"/>
                          <a:gd name="connsiteX70" fmla="*/ 2858 w 22860"/>
                          <a:gd name="connsiteY70" fmla="*/ 953 h 41909"/>
                          <a:gd name="connsiteX71" fmla="*/ 1905 w 22860"/>
                          <a:gd name="connsiteY71" fmla="*/ 0 h 41909"/>
                          <a:gd name="connsiteX72" fmla="*/ 952 w 22860"/>
                          <a:gd name="connsiteY72" fmla="*/ 0 h 41909"/>
                          <a:gd name="connsiteX73" fmla="*/ 0 w 22860"/>
                          <a:gd name="connsiteY73" fmla="*/ 0 h 41909"/>
                          <a:gd name="connsiteX74" fmla="*/ 0 w 22860"/>
                          <a:gd name="connsiteY74" fmla="*/ 0 h 41909"/>
                          <a:gd name="connsiteX75" fmla="*/ 0 w 22860"/>
                          <a:gd name="connsiteY75" fmla="*/ 0 h 41909"/>
                          <a:gd name="connsiteX76" fmla="*/ 0 w 22860"/>
                          <a:gd name="connsiteY76" fmla="*/ 0 h 41909"/>
                          <a:gd name="connsiteX77" fmla="*/ 0 w 22860"/>
                          <a:gd name="connsiteY77" fmla="*/ 0 h 41909"/>
                          <a:gd name="connsiteX78" fmla="*/ 0 w 22860"/>
                          <a:gd name="connsiteY78" fmla="*/ 0 h 41909"/>
                          <a:gd name="connsiteX79" fmla="*/ 0 w 22860"/>
                          <a:gd name="connsiteY79" fmla="*/ 0 h 41909"/>
                          <a:gd name="connsiteX80" fmla="*/ 0 w 22860"/>
                          <a:gd name="connsiteY80" fmla="*/ 0 h 41909"/>
                          <a:gd name="connsiteX81" fmla="*/ 0 w 22860"/>
                          <a:gd name="connsiteY81" fmla="*/ 0 h 41909"/>
                          <a:gd name="connsiteX82" fmla="*/ 0 w 22860"/>
                          <a:gd name="connsiteY82" fmla="*/ 0 h 41909"/>
                          <a:gd name="connsiteX83" fmla="*/ 0 w 22860"/>
                          <a:gd name="connsiteY83" fmla="*/ 0 h 41909"/>
                          <a:gd name="connsiteX84" fmla="*/ 0 w 22860"/>
                          <a:gd name="connsiteY84" fmla="*/ 0 h 41909"/>
                          <a:gd name="connsiteX85" fmla="*/ 0 w 22860"/>
                          <a:gd name="connsiteY85" fmla="*/ 0 h 41909"/>
                          <a:gd name="connsiteX86" fmla="*/ 0 w 22860"/>
                          <a:gd name="connsiteY86" fmla="*/ 0 h 41909"/>
                          <a:gd name="connsiteX87" fmla="*/ 0 w 22860"/>
                          <a:gd name="connsiteY87" fmla="*/ 0 h 41909"/>
                          <a:gd name="connsiteX88" fmla="*/ 0 w 22860"/>
                          <a:gd name="connsiteY88" fmla="*/ 0 h 41909"/>
                          <a:gd name="connsiteX89" fmla="*/ 0 w 22860"/>
                          <a:gd name="connsiteY89" fmla="*/ 0 h 41909"/>
                          <a:gd name="connsiteX90" fmla="*/ 0 w 22860"/>
                          <a:gd name="connsiteY90" fmla="*/ 0 h 41909"/>
                          <a:gd name="connsiteX91" fmla="*/ 0 w 22860"/>
                          <a:gd name="connsiteY91" fmla="*/ 0 h 41909"/>
                          <a:gd name="connsiteX92" fmla="*/ 0 w 22860"/>
                          <a:gd name="connsiteY92" fmla="*/ 953 h 41909"/>
                          <a:gd name="connsiteX93" fmla="*/ 0 w 22860"/>
                          <a:gd name="connsiteY93" fmla="*/ 1905 h 41909"/>
                          <a:gd name="connsiteX94" fmla="*/ 0 w 22860"/>
                          <a:gd name="connsiteY94" fmla="*/ 2858 h 41909"/>
                          <a:gd name="connsiteX95" fmla="*/ 0 w 22860"/>
                          <a:gd name="connsiteY95" fmla="*/ 3810 h 41909"/>
                          <a:gd name="connsiteX96" fmla="*/ 0 w 22860"/>
                          <a:gd name="connsiteY96" fmla="*/ 4763 h 41909"/>
                          <a:gd name="connsiteX97" fmla="*/ 0 w 22860"/>
                          <a:gd name="connsiteY97" fmla="*/ 4763 h 41909"/>
                          <a:gd name="connsiteX98" fmla="*/ 0 w 22860"/>
                          <a:gd name="connsiteY98" fmla="*/ 5715 h 41909"/>
                          <a:gd name="connsiteX99" fmla="*/ 0 w 22860"/>
                          <a:gd name="connsiteY99" fmla="*/ 6667 h 41909"/>
                          <a:gd name="connsiteX100" fmla="*/ 952 w 22860"/>
                          <a:gd name="connsiteY100" fmla="*/ 9525 h 41909"/>
                          <a:gd name="connsiteX101" fmla="*/ 952 w 22860"/>
                          <a:gd name="connsiteY101" fmla="*/ 9525 h 41909"/>
                          <a:gd name="connsiteX102" fmla="*/ 952 w 22860"/>
                          <a:gd name="connsiteY102" fmla="*/ 9525 h 41909"/>
                          <a:gd name="connsiteX103" fmla="*/ 952 w 22860"/>
                          <a:gd name="connsiteY103" fmla="*/ 10478 h 41909"/>
                          <a:gd name="connsiteX104" fmla="*/ 1905 w 22860"/>
                          <a:gd name="connsiteY104" fmla="*/ 12383 h 41909"/>
                          <a:gd name="connsiteX105" fmla="*/ 2858 w 22860"/>
                          <a:gd name="connsiteY105" fmla="*/ 14288 h 41909"/>
                          <a:gd name="connsiteX106" fmla="*/ 2858 w 22860"/>
                          <a:gd name="connsiteY106" fmla="*/ 15240 h 41909"/>
                          <a:gd name="connsiteX107" fmla="*/ 2858 w 22860"/>
                          <a:gd name="connsiteY107" fmla="*/ 15240 h 41909"/>
                          <a:gd name="connsiteX108" fmla="*/ 2858 w 22860"/>
                          <a:gd name="connsiteY108" fmla="*/ 15240 h 41909"/>
                          <a:gd name="connsiteX109" fmla="*/ 2858 w 22860"/>
                          <a:gd name="connsiteY109" fmla="*/ 16192 h 41909"/>
                          <a:gd name="connsiteX110" fmla="*/ 2858 w 22860"/>
                          <a:gd name="connsiteY110" fmla="*/ 16192 h 41909"/>
                          <a:gd name="connsiteX111" fmla="*/ 2858 w 22860"/>
                          <a:gd name="connsiteY111" fmla="*/ 16192 h 41909"/>
                          <a:gd name="connsiteX112" fmla="*/ 2858 w 22860"/>
                          <a:gd name="connsiteY112" fmla="*/ 16192 h 41909"/>
                          <a:gd name="connsiteX113" fmla="*/ 2858 w 22860"/>
                          <a:gd name="connsiteY113" fmla="*/ 16192 h 41909"/>
                          <a:gd name="connsiteX114" fmla="*/ 2858 w 22860"/>
                          <a:gd name="connsiteY114" fmla="*/ 16192 h 41909"/>
                          <a:gd name="connsiteX115" fmla="*/ 2858 w 22860"/>
                          <a:gd name="connsiteY115" fmla="*/ 16192 h 41909"/>
                          <a:gd name="connsiteX116" fmla="*/ 2858 w 22860"/>
                          <a:gd name="connsiteY116" fmla="*/ 16192 h 41909"/>
                          <a:gd name="connsiteX117" fmla="*/ 2858 w 22860"/>
                          <a:gd name="connsiteY117" fmla="*/ 16192 h 41909"/>
                          <a:gd name="connsiteX118" fmla="*/ 2858 w 22860"/>
                          <a:gd name="connsiteY118" fmla="*/ 16192 h 41909"/>
                          <a:gd name="connsiteX119" fmla="*/ 2858 w 22860"/>
                          <a:gd name="connsiteY119" fmla="*/ 16192 h 41909"/>
                          <a:gd name="connsiteX120" fmla="*/ 2858 w 22860"/>
                          <a:gd name="connsiteY120" fmla="*/ 16192 h 41909"/>
                          <a:gd name="connsiteX121" fmla="*/ 2858 w 22860"/>
                          <a:gd name="connsiteY121" fmla="*/ 16192 h 41909"/>
                          <a:gd name="connsiteX122" fmla="*/ 2858 w 22860"/>
                          <a:gd name="connsiteY122" fmla="*/ 16192 h 41909"/>
                          <a:gd name="connsiteX123" fmla="*/ 2858 w 22860"/>
                          <a:gd name="connsiteY123" fmla="*/ 16192 h 41909"/>
                          <a:gd name="connsiteX124" fmla="*/ 2858 w 22860"/>
                          <a:gd name="connsiteY124" fmla="*/ 16192 h 41909"/>
                          <a:gd name="connsiteX125" fmla="*/ 2858 w 22860"/>
                          <a:gd name="connsiteY125" fmla="*/ 16192 h 41909"/>
                          <a:gd name="connsiteX126" fmla="*/ 2858 w 22860"/>
                          <a:gd name="connsiteY126" fmla="*/ 16192 h 41909"/>
                          <a:gd name="connsiteX127" fmla="*/ 2858 w 22860"/>
                          <a:gd name="connsiteY127" fmla="*/ 16192 h 41909"/>
                          <a:gd name="connsiteX128" fmla="*/ 2858 w 22860"/>
                          <a:gd name="connsiteY128" fmla="*/ 16192 h 41909"/>
                          <a:gd name="connsiteX129" fmla="*/ 2858 w 22860"/>
                          <a:gd name="connsiteY129" fmla="*/ 16192 h 41909"/>
                          <a:gd name="connsiteX130" fmla="*/ 2858 w 22860"/>
                          <a:gd name="connsiteY130" fmla="*/ 16192 h 41909"/>
                          <a:gd name="connsiteX131" fmla="*/ 2858 w 22860"/>
                          <a:gd name="connsiteY131" fmla="*/ 16192 h 41909"/>
                          <a:gd name="connsiteX132" fmla="*/ 2858 w 22860"/>
                          <a:gd name="connsiteY132" fmla="*/ 16192 h 41909"/>
                          <a:gd name="connsiteX133" fmla="*/ 2858 w 22860"/>
                          <a:gd name="connsiteY133" fmla="*/ 16192 h 41909"/>
                          <a:gd name="connsiteX134" fmla="*/ 2858 w 22860"/>
                          <a:gd name="connsiteY134" fmla="*/ 16192 h 41909"/>
                          <a:gd name="connsiteX135" fmla="*/ 2858 w 22860"/>
                          <a:gd name="connsiteY135" fmla="*/ 16192 h 41909"/>
                          <a:gd name="connsiteX136" fmla="*/ 2858 w 22860"/>
                          <a:gd name="connsiteY136" fmla="*/ 16192 h 41909"/>
                          <a:gd name="connsiteX137" fmla="*/ 2858 w 22860"/>
                          <a:gd name="connsiteY137" fmla="*/ 17145 h 41909"/>
                          <a:gd name="connsiteX138" fmla="*/ 2858 w 22860"/>
                          <a:gd name="connsiteY138" fmla="*/ 18097 h 41909"/>
                          <a:gd name="connsiteX139" fmla="*/ 3810 w 22860"/>
                          <a:gd name="connsiteY139" fmla="*/ 20003 h 41909"/>
                          <a:gd name="connsiteX140" fmla="*/ 4763 w 22860"/>
                          <a:gd name="connsiteY140" fmla="*/ 21908 h 41909"/>
                          <a:gd name="connsiteX141" fmla="*/ 5715 w 22860"/>
                          <a:gd name="connsiteY141" fmla="*/ 23813 h 41909"/>
                          <a:gd name="connsiteX142" fmla="*/ 6667 w 22860"/>
                          <a:gd name="connsiteY142" fmla="*/ 25717 h 41909"/>
                          <a:gd name="connsiteX143" fmla="*/ 7620 w 22860"/>
                          <a:gd name="connsiteY143" fmla="*/ 28575 h 41909"/>
                          <a:gd name="connsiteX144" fmla="*/ 8572 w 22860"/>
                          <a:gd name="connsiteY144" fmla="*/ 31433 h 41909"/>
                          <a:gd name="connsiteX145" fmla="*/ 9525 w 22860"/>
                          <a:gd name="connsiteY145" fmla="*/ 35242 h 41909"/>
                          <a:gd name="connsiteX146" fmla="*/ 9525 w 22860"/>
                          <a:gd name="connsiteY146" fmla="*/ 37147 h 41909"/>
                          <a:gd name="connsiteX147" fmla="*/ 9525 w 22860"/>
                          <a:gd name="connsiteY147" fmla="*/ 38100 h 41909"/>
                          <a:gd name="connsiteX148" fmla="*/ 9525 w 22860"/>
                          <a:gd name="connsiteY148" fmla="*/ 40005 h 41909"/>
                          <a:gd name="connsiteX149" fmla="*/ 9525 w 22860"/>
                          <a:gd name="connsiteY149" fmla="*/ 40958 h 41909"/>
                          <a:gd name="connsiteX150" fmla="*/ 9525 w 22860"/>
                          <a:gd name="connsiteY150" fmla="*/ 41910 h 41909"/>
                          <a:gd name="connsiteX151" fmla="*/ 18098 w 22860"/>
                          <a:gd name="connsiteY151" fmla="*/ 40005 h 41909"/>
                          <a:gd name="connsiteX152" fmla="*/ 18098 w 22860"/>
                          <a:gd name="connsiteY152" fmla="*/ 38100 h 41909"/>
                          <a:gd name="connsiteX153" fmla="*/ 18098 w 22860"/>
                          <a:gd name="connsiteY153" fmla="*/ 36195 h 41909"/>
                          <a:gd name="connsiteX154" fmla="*/ 18098 w 22860"/>
                          <a:gd name="connsiteY154" fmla="*/ 35242 h 41909"/>
                          <a:gd name="connsiteX155" fmla="*/ 18098 w 22860"/>
                          <a:gd name="connsiteY155" fmla="*/ 34290 h 41909"/>
                          <a:gd name="connsiteX156" fmla="*/ 18098 w 22860"/>
                          <a:gd name="connsiteY156" fmla="*/ 33338 h 41909"/>
                          <a:gd name="connsiteX157" fmla="*/ 22860 w 22860"/>
                          <a:gd name="connsiteY157" fmla="*/ 35242 h 41909"/>
                          <a:gd name="connsiteX158" fmla="*/ 22860 w 22860"/>
                          <a:gd name="connsiteY158" fmla="*/ 35242 h 41909"/>
                          <a:gd name="connsiteX159" fmla="*/ 12383 w 22860"/>
                          <a:gd name="connsiteY159" fmla="*/ 23813 h 41909"/>
                          <a:gd name="connsiteX160" fmla="*/ 12383 w 22860"/>
                          <a:gd name="connsiteY160" fmla="*/ 23813 h 41909"/>
                          <a:gd name="connsiteX161" fmla="*/ 12383 w 22860"/>
                          <a:gd name="connsiteY161" fmla="*/ 23813 h 41909"/>
                          <a:gd name="connsiteX162" fmla="*/ 12383 w 22860"/>
                          <a:gd name="connsiteY162" fmla="*/ 23813 h 41909"/>
                          <a:gd name="connsiteX163" fmla="*/ 12383 w 22860"/>
                          <a:gd name="connsiteY163" fmla="*/ 23813 h 41909"/>
                          <a:gd name="connsiteX164" fmla="*/ 12383 w 22860"/>
                          <a:gd name="connsiteY164" fmla="*/ 23813 h 41909"/>
                          <a:gd name="connsiteX165" fmla="*/ 12383 w 22860"/>
                          <a:gd name="connsiteY165" fmla="*/ 23813 h 41909"/>
                          <a:gd name="connsiteX166" fmla="*/ 12383 w 22860"/>
                          <a:gd name="connsiteY166" fmla="*/ 23813 h 41909"/>
                          <a:gd name="connsiteX167" fmla="*/ 12383 w 22860"/>
                          <a:gd name="connsiteY167" fmla="*/ 23813 h 41909"/>
                          <a:gd name="connsiteX168" fmla="*/ 12383 w 22860"/>
                          <a:gd name="connsiteY168" fmla="*/ 23813 h 41909"/>
                          <a:gd name="connsiteX169" fmla="*/ 12383 w 22860"/>
                          <a:gd name="connsiteY169" fmla="*/ 23813 h 41909"/>
                          <a:gd name="connsiteX170" fmla="*/ 12383 w 22860"/>
                          <a:gd name="connsiteY170" fmla="*/ 23813 h 41909"/>
                          <a:gd name="connsiteX171" fmla="*/ 12383 w 22860"/>
                          <a:gd name="connsiteY171" fmla="*/ 23813 h 41909"/>
                          <a:gd name="connsiteX172" fmla="*/ 12383 w 22860"/>
                          <a:gd name="connsiteY172" fmla="*/ 23813 h 41909"/>
                          <a:gd name="connsiteX173" fmla="*/ 12383 w 22860"/>
                          <a:gd name="connsiteY173" fmla="*/ 23813 h 41909"/>
                          <a:gd name="connsiteX174" fmla="*/ 12383 w 22860"/>
                          <a:gd name="connsiteY174" fmla="*/ 23813 h 41909"/>
                          <a:gd name="connsiteX175" fmla="*/ 12383 w 22860"/>
                          <a:gd name="connsiteY175" fmla="*/ 23813 h 41909"/>
                          <a:gd name="connsiteX176" fmla="*/ 12383 w 22860"/>
                          <a:gd name="connsiteY176" fmla="*/ 23813 h 41909"/>
                          <a:gd name="connsiteX177" fmla="*/ 13335 w 22860"/>
                          <a:gd name="connsiteY177" fmla="*/ 23813 h 41909"/>
                          <a:gd name="connsiteX178" fmla="*/ 13335 w 22860"/>
                          <a:gd name="connsiteY178" fmla="*/ 23813 h 41909"/>
                          <a:gd name="connsiteX179" fmla="*/ 13335 w 22860"/>
                          <a:gd name="connsiteY179" fmla="*/ 23813 h 41909"/>
                          <a:gd name="connsiteX180" fmla="*/ 13335 w 22860"/>
                          <a:gd name="connsiteY180" fmla="*/ 23813 h 41909"/>
                          <a:gd name="connsiteX181" fmla="*/ 13335 w 22860"/>
                          <a:gd name="connsiteY181" fmla="*/ 23813 h 41909"/>
                          <a:gd name="connsiteX182" fmla="*/ 13335 w 22860"/>
                          <a:gd name="connsiteY182" fmla="*/ 23813 h 41909"/>
                          <a:gd name="connsiteX183" fmla="*/ 13335 w 22860"/>
                          <a:gd name="connsiteY183" fmla="*/ 23813 h 41909"/>
                          <a:gd name="connsiteX184" fmla="*/ 13335 w 22860"/>
                          <a:gd name="connsiteY184" fmla="*/ 23813 h 41909"/>
                          <a:gd name="connsiteX185" fmla="*/ 13335 w 22860"/>
                          <a:gd name="connsiteY185" fmla="*/ 23813 h 41909"/>
                          <a:gd name="connsiteX186" fmla="*/ 13335 w 22860"/>
                          <a:gd name="connsiteY186" fmla="*/ 23813 h 41909"/>
                          <a:gd name="connsiteX187" fmla="*/ 13335 w 22860"/>
                          <a:gd name="connsiteY187" fmla="*/ 23813 h 41909"/>
                          <a:gd name="connsiteX188" fmla="*/ 13335 w 22860"/>
                          <a:gd name="connsiteY188" fmla="*/ 23813 h 41909"/>
                          <a:gd name="connsiteX189" fmla="*/ 13335 w 22860"/>
                          <a:gd name="connsiteY189" fmla="*/ 23813 h 41909"/>
                          <a:gd name="connsiteX190" fmla="*/ 13335 w 22860"/>
                          <a:gd name="connsiteY190" fmla="*/ 23813 h 41909"/>
                          <a:gd name="connsiteX191" fmla="*/ 13335 w 22860"/>
                          <a:gd name="connsiteY191" fmla="*/ 23813 h 41909"/>
                          <a:gd name="connsiteX192" fmla="*/ 13335 w 22860"/>
                          <a:gd name="connsiteY192" fmla="*/ 23813 h 41909"/>
                          <a:gd name="connsiteX193" fmla="*/ 13335 w 22860"/>
                          <a:gd name="connsiteY193" fmla="*/ 23813 h 41909"/>
                          <a:gd name="connsiteX194" fmla="*/ 13335 w 22860"/>
                          <a:gd name="connsiteY194" fmla="*/ 23813 h 41909"/>
                          <a:gd name="connsiteX195" fmla="*/ 13335 w 22860"/>
                          <a:gd name="connsiteY195" fmla="*/ 23813 h 41909"/>
                          <a:gd name="connsiteX196" fmla="*/ 13335 w 22860"/>
                          <a:gd name="connsiteY196" fmla="*/ 23813 h 41909"/>
                          <a:gd name="connsiteX197" fmla="*/ 13335 w 22860"/>
                          <a:gd name="connsiteY197" fmla="*/ 23813 h 41909"/>
                          <a:gd name="connsiteX198" fmla="*/ 13335 w 22860"/>
                          <a:gd name="connsiteY198" fmla="*/ 23813 h 41909"/>
                          <a:gd name="connsiteX199" fmla="*/ 13335 w 22860"/>
                          <a:gd name="connsiteY199" fmla="*/ 23813 h 41909"/>
                          <a:gd name="connsiteX200" fmla="*/ 13335 w 22860"/>
                          <a:gd name="connsiteY200" fmla="*/ 23813 h 41909"/>
                          <a:gd name="connsiteX201" fmla="*/ 13335 w 22860"/>
                          <a:gd name="connsiteY201" fmla="*/ 22860 h 41909"/>
                          <a:gd name="connsiteX202" fmla="*/ 12383 w 22860"/>
                          <a:gd name="connsiteY202" fmla="*/ 23813 h 41909"/>
                          <a:gd name="connsiteX203" fmla="*/ 12383 w 22860"/>
                          <a:gd name="connsiteY203" fmla="*/ 23813 h 419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</a:cxnLst>
                        <a:rect l="l" t="t" r="r" b="b"/>
                        <a:pathLst>
                          <a:path w="22860" h="41909">
                            <a:moveTo>
                              <a:pt x="22860" y="35242"/>
                            </a:moveTo>
                            <a:cubicBezTo>
                              <a:pt x="22860" y="34290"/>
                              <a:pt x="22860" y="34290"/>
                              <a:pt x="21908" y="33338"/>
                            </a:cubicBezTo>
                            <a:cubicBezTo>
                              <a:pt x="21908" y="32385"/>
                              <a:pt x="21908" y="32385"/>
                              <a:pt x="20955" y="31433"/>
                            </a:cubicBezTo>
                            <a:cubicBezTo>
                              <a:pt x="20955" y="30480"/>
                              <a:pt x="20002" y="28575"/>
                              <a:pt x="20002" y="26670"/>
                            </a:cubicBezTo>
                            <a:cubicBezTo>
                              <a:pt x="20002" y="24765"/>
                              <a:pt x="19050" y="22860"/>
                              <a:pt x="18098" y="20955"/>
                            </a:cubicBezTo>
                            <a:cubicBezTo>
                              <a:pt x="18098" y="20003"/>
                              <a:pt x="17145" y="19050"/>
                              <a:pt x="17145" y="18097"/>
                            </a:cubicBezTo>
                            <a:cubicBezTo>
                              <a:pt x="17145" y="17145"/>
                              <a:pt x="16192" y="16192"/>
                              <a:pt x="16192" y="15240"/>
                            </a:cubicBezTo>
                            <a:cubicBezTo>
                              <a:pt x="16192" y="15240"/>
                              <a:pt x="16192" y="14288"/>
                              <a:pt x="16192" y="14288"/>
                            </a:cubicBezTo>
                            <a:lnTo>
                              <a:pt x="16192" y="13335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6192" y="12383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1430"/>
                            </a:lnTo>
                            <a:lnTo>
                              <a:pt x="17145" y="10478"/>
                            </a:lnTo>
                            <a:lnTo>
                              <a:pt x="17145" y="9525"/>
                            </a:lnTo>
                            <a:lnTo>
                              <a:pt x="17145" y="8572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lnTo>
                              <a:pt x="17145" y="7620"/>
                            </a:lnTo>
                            <a:cubicBezTo>
                              <a:pt x="17145" y="7620"/>
                              <a:pt x="17145" y="7620"/>
                              <a:pt x="17145" y="6667"/>
                            </a:cubicBezTo>
                            <a:cubicBezTo>
                              <a:pt x="17145" y="6667"/>
                              <a:pt x="17145" y="6667"/>
                              <a:pt x="17145" y="5715"/>
                            </a:cubicBezTo>
                            <a:cubicBezTo>
                              <a:pt x="17145" y="5715"/>
                              <a:pt x="17145" y="5715"/>
                              <a:pt x="17145" y="5715"/>
                            </a:cubicBezTo>
                            <a:cubicBezTo>
                              <a:pt x="17145" y="5715"/>
                              <a:pt x="17145" y="5715"/>
                              <a:pt x="17145" y="5715"/>
                            </a:cubicBez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lnTo>
                              <a:pt x="17145" y="5715"/>
                            </a:lnTo>
                            <a:cubicBezTo>
                              <a:pt x="14288" y="4763"/>
                              <a:pt x="12383" y="3810"/>
                              <a:pt x="9525" y="2858"/>
                            </a:cubicBezTo>
                            <a:lnTo>
                              <a:pt x="7620" y="1905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8" y="953"/>
                            </a:cubicBezTo>
                            <a:cubicBezTo>
                              <a:pt x="2858" y="953"/>
                              <a:pt x="1905" y="953"/>
                              <a:pt x="1905" y="0"/>
                            </a:cubicBezTo>
                            <a:lnTo>
                              <a:pt x="952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3810"/>
                            </a:cubicBezTo>
                            <a:lnTo>
                              <a:pt x="0" y="4763"/>
                            </a:lnTo>
                            <a:lnTo>
                              <a:pt x="0" y="4763"/>
                            </a:ln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6667"/>
                              <a:pt x="0" y="6667"/>
                            </a:cubicBezTo>
                            <a:cubicBezTo>
                              <a:pt x="0" y="7620"/>
                              <a:pt x="952" y="8572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10478"/>
                              <a:pt x="952" y="10478"/>
                            </a:cubicBezTo>
                            <a:cubicBezTo>
                              <a:pt x="952" y="11430"/>
                              <a:pt x="952" y="12383"/>
                              <a:pt x="1905" y="12383"/>
                            </a:cubicBezTo>
                            <a:cubicBezTo>
                              <a:pt x="1905" y="13335"/>
                              <a:pt x="1905" y="14288"/>
                              <a:pt x="2858" y="14288"/>
                            </a:cubicBezTo>
                            <a:cubicBezTo>
                              <a:pt x="2858" y="14288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lnTo>
                              <a:pt x="2858" y="16192"/>
                            </a:lnTo>
                            <a:cubicBezTo>
                              <a:pt x="2858" y="16192"/>
                              <a:pt x="2858" y="16192"/>
                              <a:pt x="2858" y="16192"/>
                            </a:cubicBezTo>
                            <a:cubicBezTo>
                              <a:pt x="2858" y="16192"/>
                              <a:pt x="2858" y="17145"/>
                              <a:pt x="2858" y="17145"/>
                            </a:cubicBezTo>
                            <a:cubicBezTo>
                              <a:pt x="2858" y="17145"/>
                              <a:pt x="2858" y="18097"/>
                              <a:pt x="2858" y="18097"/>
                            </a:cubicBezTo>
                            <a:cubicBezTo>
                              <a:pt x="2858" y="19050"/>
                              <a:pt x="3810" y="19050"/>
                              <a:pt x="3810" y="20003"/>
                            </a:cubicBezTo>
                            <a:cubicBezTo>
                              <a:pt x="3810" y="20955"/>
                              <a:pt x="3810" y="20955"/>
                              <a:pt x="4763" y="21908"/>
                            </a:cubicBezTo>
                            <a:cubicBezTo>
                              <a:pt x="4763" y="22860"/>
                              <a:pt x="4763" y="22860"/>
                              <a:pt x="5715" y="23813"/>
                            </a:cubicBezTo>
                            <a:cubicBezTo>
                              <a:pt x="5715" y="24765"/>
                              <a:pt x="5715" y="24765"/>
                              <a:pt x="6667" y="25717"/>
                            </a:cubicBezTo>
                            <a:cubicBezTo>
                              <a:pt x="6667" y="26670"/>
                              <a:pt x="7620" y="27622"/>
                              <a:pt x="7620" y="28575"/>
                            </a:cubicBezTo>
                            <a:cubicBezTo>
                              <a:pt x="7620" y="29528"/>
                              <a:pt x="8572" y="30480"/>
                              <a:pt x="8572" y="31433"/>
                            </a:cubicBezTo>
                            <a:cubicBezTo>
                              <a:pt x="8572" y="32385"/>
                              <a:pt x="9525" y="33338"/>
                              <a:pt x="9525" y="35242"/>
                            </a:cubicBezTo>
                            <a:cubicBezTo>
                              <a:pt x="9525" y="36195"/>
                              <a:pt x="9525" y="36195"/>
                              <a:pt x="9525" y="37147"/>
                            </a:cubicBezTo>
                            <a:cubicBezTo>
                              <a:pt x="9525" y="38100"/>
                              <a:pt x="9525" y="38100"/>
                              <a:pt x="9525" y="38100"/>
                            </a:cubicBezTo>
                            <a:cubicBezTo>
                              <a:pt x="9525" y="39053"/>
                              <a:pt x="9525" y="39053"/>
                              <a:pt x="9525" y="40005"/>
                            </a:cubicBezTo>
                            <a:cubicBezTo>
                              <a:pt x="9525" y="40005"/>
                              <a:pt x="9525" y="40958"/>
                              <a:pt x="9525" y="40958"/>
                            </a:cubicBezTo>
                            <a:cubicBezTo>
                              <a:pt x="9525" y="40958"/>
                              <a:pt x="9525" y="40958"/>
                              <a:pt x="9525" y="41910"/>
                            </a:cubicBezTo>
                            <a:lnTo>
                              <a:pt x="18098" y="40005"/>
                            </a:lnTo>
                            <a:cubicBezTo>
                              <a:pt x="18098" y="39053"/>
                              <a:pt x="18098" y="39053"/>
                              <a:pt x="18098" y="38100"/>
                            </a:cubicBezTo>
                            <a:cubicBezTo>
                              <a:pt x="18098" y="37147"/>
                              <a:pt x="18098" y="37147"/>
                              <a:pt x="18098" y="36195"/>
                            </a:cubicBezTo>
                            <a:lnTo>
                              <a:pt x="18098" y="35242"/>
                            </a:lnTo>
                            <a:lnTo>
                              <a:pt x="18098" y="34290"/>
                            </a:lnTo>
                            <a:cubicBezTo>
                              <a:pt x="18098" y="34290"/>
                              <a:pt x="18098" y="33338"/>
                              <a:pt x="18098" y="33338"/>
                            </a:cubicBezTo>
                            <a:lnTo>
                              <a:pt x="22860" y="35242"/>
                            </a:lnTo>
                            <a:lnTo>
                              <a:pt x="22860" y="35242"/>
                            </a:lnTo>
                            <a:close/>
                            <a:moveTo>
                              <a:pt x="12383" y="23813"/>
                            </a:move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lnTo>
                              <a:pt x="12383" y="23813"/>
                            </a:ln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cubicBezTo>
                              <a:pt x="13335" y="23813"/>
                              <a:pt x="13335" y="23813"/>
                              <a:pt x="13335" y="23813"/>
                            </a:cubicBezTo>
                            <a:cubicBezTo>
                              <a:pt x="13335" y="23813"/>
                              <a:pt x="13335" y="23813"/>
                              <a:pt x="13335" y="23813"/>
                            </a:cubicBezTo>
                            <a:cubicBezTo>
                              <a:pt x="13335" y="23813"/>
                              <a:pt x="13335" y="23813"/>
                              <a:pt x="13335" y="23813"/>
                            </a:cubicBez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lnTo>
                              <a:pt x="13335" y="23813"/>
                            </a:lnTo>
                            <a:cubicBezTo>
                              <a:pt x="13335" y="23813"/>
                              <a:pt x="13335" y="23813"/>
                              <a:pt x="13335" y="23813"/>
                            </a:cubicBezTo>
                            <a:cubicBezTo>
                              <a:pt x="13335" y="23813"/>
                              <a:pt x="13335" y="23813"/>
                              <a:pt x="13335" y="22860"/>
                            </a:cubicBezTo>
                            <a:cubicBezTo>
                              <a:pt x="12383" y="24765"/>
                              <a:pt x="12383" y="24765"/>
                              <a:pt x="12383" y="23813"/>
                            </a:cubicBezTo>
                            <a:cubicBezTo>
                              <a:pt x="12383" y="23813"/>
                              <a:pt x="12383" y="23813"/>
                              <a:pt x="12383" y="2381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34" name="图形 2"/>
                    <p:cNvGrpSpPr/>
                    <p:nvPr/>
                  </p:nvGrpSpPr>
                  <p:grpSpPr>
                    <a:xfrm>
                      <a:off x="3877627" y="3425189"/>
                      <a:ext cx="39052" cy="13334"/>
                      <a:chOff x="3877627" y="3425189"/>
                      <a:chExt cx="39052" cy="13334"/>
                    </a:xfrm>
                  </p:grpSpPr>
                  <p:sp>
                    <p:nvSpPr>
                      <p:cNvPr id="2335" name="任意多边形: 形状 2218"/>
                      <p:cNvSpPr/>
                      <p:nvPr/>
                    </p:nvSpPr>
                    <p:spPr>
                      <a:xfrm>
                        <a:off x="3890009" y="3427094"/>
                        <a:ext cx="1905" cy="1904"/>
                      </a:xfrm>
                      <a:custGeom>
                        <a:avLst/>
                        <a:gdLst>
                          <a:gd name="connsiteX0" fmla="*/ 1905 w 1905"/>
                          <a:gd name="connsiteY0" fmla="*/ 1905 h 1904"/>
                          <a:gd name="connsiteX1" fmla="*/ 1905 w 1905"/>
                          <a:gd name="connsiteY1" fmla="*/ 1905 h 1904"/>
                          <a:gd name="connsiteX2" fmla="*/ 1905 w 1905"/>
                          <a:gd name="connsiteY2" fmla="*/ 1905 h 1904"/>
                          <a:gd name="connsiteX3" fmla="*/ 1905 w 1905"/>
                          <a:gd name="connsiteY3" fmla="*/ 1905 h 1904"/>
                          <a:gd name="connsiteX4" fmla="*/ 1905 w 1905"/>
                          <a:gd name="connsiteY4" fmla="*/ 1905 h 1904"/>
                          <a:gd name="connsiteX5" fmla="*/ 1905 w 1905"/>
                          <a:gd name="connsiteY5" fmla="*/ 1905 h 1904"/>
                          <a:gd name="connsiteX6" fmla="*/ 1905 w 1905"/>
                          <a:gd name="connsiteY6" fmla="*/ 1905 h 1904"/>
                          <a:gd name="connsiteX7" fmla="*/ 953 w 1905"/>
                          <a:gd name="connsiteY7" fmla="*/ 952 h 1904"/>
                          <a:gd name="connsiteX8" fmla="*/ 0 w 1905"/>
                          <a:gd name="connsiteY8" fmla="*/ 0 h 1904"/>
                          <a:gd name="connsiteX9" fmla="*/ 0 w 1905"/>
                          <a:gd name="connsiteY9" fmla="*/ 0 h 1904"/>
                          <a:gd name="connsiteX10" fmla="*/ 0 w 1905"/>
                          <a:gd name="connsiteY10" fmla="*/ 0 h 1904"/>
                          <a:gd name="connsiteX11" fmla="*/ 0 w 1905"/>
                          <a:gd name="connsiteY11" fmla="*/ 0 h 1904"/>
                          <a:gd name="connsiteX12" fmla="*/ 0 w 1905"/>
                          <a:gd name="connsiteY12" fmla="*/ 0 h 1904"/>
                          <a:gd name="connsiteX13" fmla="*/ 0 w 1905"/>
                          <a:gd name="connsiteY13" fmla="*/ 0 h 1904"/>
                          <a:gd name="connsiteX14" fmla="*/ 0 w 1905"/>
                          <a:gd name="connsiteY14" fmla="*/ 0 h 1904"/>
                          <a:gd name="connsiteX15" fmla="*/ 0 w 1905"/>
                          <a:gd name="connsiteY15" fmla="*/ 0 h 1904"/>
                          <a:gd name="connsiteX16" fmla="*/ 0 w 1905"/>
                          <a:gd name="connsiteY16" fmla="*/ 0 h 1904"/>
                          <a:gd name="connsiteX17" fmla="*/ 0 w 1905"/>
                          <a:gd name="connsiteY17" fmla="*/ 0 h 1904"/>
                          <a:gd name="connsiteX18" fmla="*/ 0 w 1905"/>
                          <a:gd name="connsiteY18" fmla="*/ 0 h 1904"/>
                          <a:gd name="connsiteX19" fmla="*/ 0 w 1905"/>
                          <a:gd name="connsiteY19" fmla="*/ 0 h 1904"/>
                          <a:gd name="connsiteX20" fmla="*/ 0 w 1905"/>
                          <a:gd name="connsiteY20" fmla="*/ 0 h 1904"/>
                          <a:gd name="connsiteX21" fmla="*/ 0 w 1905"/>
                          <a:gd name="connsiteY21" fmla="*/ 0 h 1904"/>
                          <a:gd name="connsiteX22" fmla="*/ 0 w 1905"/>
                          <a:gd name="connsiteY22" fmla="*/ 0 h 1904"/>
                          <a:gd name="connsiteX23" fmla="*/ 0 w 1905"/>
                          <a:gd name="connsiteY23" fmla="*/ 0 h 1904"/>
                          <a:gd name="connsiteX24" fmla="*/ 0 w 1905"/>
                          <a:gd name="connsiteY24" fmla="*/ 0 h 1904"/>
                          <a:gd name="connsiteX25" fmla="*/ 0 w 1905"/>
                          <a:gd name="connsiteY25" fmla="*/ 0 h 1904"/>
                          <a:gd name="connsiteX26" fmla="*/ 0 w 1905"/>
                          <a:gd name="connsiteY26" fmla="*/ 0 h 1904"/>
                          <a:gd name="connsiteX27" fmla="*/ 0 w 1905"/>
                          <a:gd name="connsiteY27" fmla="*/ 0 h 1904"/>
                          <a:gd name="connsiteX28" fmla="*/ 0 w 1905"/>
                          <a:gd name="connsiteY28" fmla="*/ 0 h 1904"/>
                          <a:gd name="connsiteX29" fmla="*/ 953 w 1905"/>
                          <a:gd name="connsiteY29" fmla="*/ 0 h 1904"/>
                          <a:gd name="connsiteX30" fmla="*/ 953 w 1905"/>
                          <a:gd name="connsiteY30" fmla="*/ 0 h 1904"/>
                          <a:gd name="connsiteX31" fmla="*/ 953 w 1905"/>
                          <a:gd name="connsiteY31" fmla="*/ 0 h 1904"/>
                          <a:gd name="connsiteX32" fmla="*/ 1905 w 1905"/>
                          <a:gd name="connsiteY32" fmla="*/ 0 h 1904"/>
                          <a:gd name="connsiteX33" fmla="*/ 1905 w 1905"/>
                          <a:gd name="connsiteY33" fmla="*/ 1905 h 1904"/>
                          <a:gd name="connsiteX34" fmla="*/ 1905 w 1905"/>
                          <a:gd name="connsiteY34" fmla="*/ 1905 h 1904"/>
                          <a:gd name="connsiteX35" fmla="*/ 1905 w 1905"/>
                          <a:gd name="connsiteY35" fmla="*/ 1905 h 1904"/>
                          <a:gd name="connsiteX36" fmla="*/ 1905 w 1905"/>
                          <a:gd name="connsiteY36" fmla="*/ 1905 h 1904"/>
                          <a:gd name="connsiteX37" fmla="*/ 1905 w 1905"/>
                          <a:gd name="connsiteY37" fmla="*/ 1905 h 1904"/>
                          <a:gd name="connsiteX38" fmla="*/ 1905 w 1905"/>
                          <a:gd name="connsiteY38" fmla="*/ 1905 h 1904"/>
                          <a:gd name="connsiteX39" fmla="*/ 1905 w 1905"/>
                          <a:gd name="connsiteY39" fmla="*/ 1905 h 1904"/>
                          <a:gd name="connsiteX40" fmla="*/ 1905 w 1905"/>
                          <a:gd name="connsiteY40" fmla="*/ 1905 h 1904"/>
                          <a:gd name="connsiteX41" fmla="*/ 1905 w 1905"/>
                          <a:gd name="connsiteY41" fmla="*/ 1905 h 1904"/>
                          <a:gd name="connsiteX42" fmla="*/ 1905 w 1905"/>
                          <a:gd name="connsiteY42" fmla="*/ 1905 h 1904"/>
                          <a:gd name="connsiteX43" fmla="*/ 1905 w 1905"/>
                          <a:gd name="connsiteY43" fmla="*/ 1905 h 1904"/>
                          <a:gd name="connsiteX44" fmla="*/ 1905 w 1905"/>
                          <a:gd name="connsiteY44" fmla="*/ 1905 h 1904"/>
                          <a:gd name="connsiteX45" fmla="*/ 1905 w 1905"/>
                          <a:gd name="connsiteY45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</a:cxnLst>
                        <a:rect l="l" t="t" r="r" b="b"/>
                        <a:pathLst>
                          <a:path w="1905" h="1904">
                            <a:moveTo>
                              <a:pt x="1905" y="1905"/>
                            </a:move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953" y="1905"/>
                              <a:pt x="1905" y="1905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1905" y="0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6" name="任意多边形: 形状 2219"/>
                      <p:cNvSpPr/>
                      <p:nvPr/>
                    </p:nvSpPr>
                    <p:spPr>
                      <a:xfrm>
                        <a:off x="3916680" y="34366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7" name="任意多边形: 形状 2220"/>
                      <p:cNvSpPr/>
                      <p:nvPr/>
                    </p:nvSpPr>
                    <p:spPr>
                      <a:xfrm>
                        <a:off x="3877627" y="3428046"/>
                        <a:ext cx="29527" cy="10477"/>
                      </a:xfrm>
                      <a:custGeom>
                        <a:avLst/>
                        <a:gdLst>
                          <a:gd name="connsiteX0" fmla="*/ 23813 w 29527"/>
                          <a:gd name="connsiteY0" fmla="*/ 7620 h 10477"/>
                          <a:gd name="connsiteX1" fmla="*/ 23813 w 29527"/>
                          <a:gd name="connsiteY1" fmla="*/ 7620 h 10477"/>
                          <a:gd name="connsiteX2" fmla="*/ 23813 w 29527"/>
                          <a:gd name="connsiteY2" fmla="*/ 7620 h 10477"/>
                          <a:gd name="connsiteX3" fmla="*/ 23813 w 29527"/>
                          <a:gd name="connsiteY3" fmla="*/ 7620 h 10477"/>
                          <a:gd name="connsiteX4" fmla="*/ 23813 w 29527"/>
                          <a:gd name="connsiteY4" fmla="*/ 7620 h 10477"/>
                          <a:gd name="connsiteX5" fmla="*/ 23813 w 29527"/>
                          <a:gd name="connsiteY5" fmla="*/ 7620 h 10477"/>
                          <a:gd name="connsiteX6" fmla="*/ 23813 w 29527"/>
                          <a:gd name="connsiteY6" fmla="*/ 7620 h 10477"/>
                          <a:gd name="connsiteX7" fmla="*/ 23813 w 29527"/>
                          <a:gd name="connsiteY7" fmla="*/ 7620 h 10477"/>
                          <a:gd name="connsiteX8" fmla="*/ 22860 w 29527"/>
                          <a:gd name="connsiteY8" fmla="*/ 7620 h 10477"/>
                          <a:gd name="connsiteX9" fmla="*/ 21907 w 29527"/>
                          <a:gd name="connsiteY9" fmla="*/ 7620 h 10477"/>
                          <a:gd name="connsiteX10" fmla="*/ 21907 w 29527"/>
                          <a:gd name="connsiteY10" fmla="*/ 7620 h 10477"/>
                          <a:gd name="connsiteX11" fmla="*/ 21907 w 29527"/>
                          <a:gd name="connsiteY11" fmla="*/ 7620 h 10477"/>
                          <a:gd name="connsiteX12" fmla="*/ 21907 w 29527"/>
                          <a:gd name="connsiteY12" fmla="*/ 7620 h 10477"/>
                          <a:gd name="connsiteX13" fmla="*/ 21907 w 29527"/>
                          <a:gd name="connsiteY13" fmla="*/ 7620 h 10477"/>
                          <a:gd name="connsiteX14" fmla="*/ 21907 w 29527"/>
                          <a:gd name="connsiteY14" fmla="*/ 7620 h 10477"/>
                          <a:gd name="connsiteX15" fmla="*/ 21907 w 29527"/>
                          <a:gd name="connsiteY15" fmla="*/ 7620 h 10477"/>
                          <a:gd name="connsiteX16" fmla="*/ 21907 w 29527"/>
                          <a:gd name="connsiteY16" fmla="*/ 7620 h 10477"/>
                          <a:gd name="connsiteX17" fmla="*/ 21907 w 29527"/>
                          <a:gd name="connsiteY17" fmla="*/ 7620 h 10477"/>
                          <a:gd name="connsiteX18" fmla="*/ 21907 w 29527"/>
                          <a:gd name="connsiteY18" fmla="*/ 7620 h 10477"/>
                          <a:gd name="connsiteX19" fmla="*/ 21907 w 29527"/>
                          <a:gd name="connsiteY19" fmla="*/ 7620 h 10477"/>
                          <a:gd name="connsiteX20" fmla="*/ 21907 w 29527"/>
                          <a:gd name="connsiteY20" fmla="*/ 7620 h 10477"/>
                          <a:gd name="connsiteX21" fmla="*/ 21907 w 29527"/>
                          <a:gd name="connsiteY21" fmla="*/ 7620 h 10477"/>
                          <a:gd name="connsiteX22" fmla="*/ 21907 w 29527"/>
                          <a:gd name="connsiteY22" fmla="*/ 7620 h 10477"/>
                          <a:gd name="connsiteX23" fmla="*/ 21907 w 29527"/>
                          <a:gd name="connsiteY23" fmla="*/ 7620 h 10477"/>
                          <a:gd name="connsiteX24" fmla="*/ 21907 w 29527"/>
                          <a:gd name="connsiteY24" fmla="*/ 7620 h 10477"/>
                          <a:gd name="connsiteX25" fmla="*/ 21907 w 29527"/>
                          <a:gd name="connsiteY25" fmla="*/ 6668 h 10477"/>
                          <a:gd name="connsiteX26" fmla="*/ 21907 w 29527"/>
                          <a:gd name="connsiteY26" fmla="*/ 5715 h 10477"/>
                          <a:gd name="connsiteX27" fmla="*/ 21907 w 29527"/>
                          <a:gd name="connsiteY27" fmla="*/ 4763 h 10477"/>
                          <a:gd name="connsiteX28" fmla="*/ 20955 w 29527"/>
                          <a:gd name="connsiteY28" fmla="*/ 3810 h 10477"/>
                          <a:gd name="connsiteX29" fmla="*/ 20003 w 29527"/>
                          <a:gd name="connsiteY29" fmla="*/ 2858 h 10477"/>
                          <a:gd name="connsiteX30" fmla="*/ 20003 w 29527"/>
                          <a:gd name="connsiteY30" fmla="*/ 1905 h 10477"/>
                          <a:gd name="connsiteX31" fmla="*/ 20003 w 29527"/>
                          <a:gd name="connsiteY31" fmla="*/ 953 h 10477"/>
                          <a:gd name="connsiteX32" fmla="*/ 20003 w 29527"/>
                          <a:gd name="connsiteY32" fmla="*/ 953 h 10477"/>
                          <a:gd name="connsiteX33" fmla="*/ 20003 w 29527"/>
                          <a:gd name="connsiteY33" fmla="*/ 953 h 10477"/>
                          <a:gd name="connsiteX34" fmla="*/ 20003 w 29527"/>
                          <a:gd name="connsiteY34" fmla="*/ 953 h 10477"/>
                          <a:gd name="connsiteX35" fmla="*/ 20003 w 29527"/>
                          <a:gd name="connsiteY35" fmla="*/ 953 h 10477"/>
                          <a:gd name="connsiteX36" fmla="*/ 20003 w 29527"/>
                          <a:gd name="connsiteY36" fmla="*/ 953 h 10477"/>
                          <a:gd name="connsiteX37" fmla="*/ 20003 w 29527"/>
                          <a:gd name="connsiteY37" fmla="*/ 953 h 10477"/>
                          <a:gd name="connsiteX38" fmla="*/ 20003 w 29527"/>
                          <a:gd name="connsiteY38" fmla="*/ 953 h 10477"/>
                          <a:gd name="connsiteX39" fmla="*/ 20003 w 29527"/>
                          <a:gd name="connsiteY39" fmla="*/ 953 h 10477"/>
                          <a:gd name="connsiteX40" fmla="*/ 20003 w 29527"/>
                          <a:gd name="connsiteY40" fmla="*/ 953 h 10477"/>
                          <a:gd name="connsiteX41" fmla="*/ 20003 w 29527"/>
                          <a:gd name="connsiteY41" fmla="*/ 953 h 10477"/>
                          <a:gd name="connsiteX42" fmla="*/ 20003 w 29527"/>
                          <a:gd name="connsiteY42" fmla="*/ 953 h 10477"/>
                          <a:gd name="connsiteX43" fmla="*/ 20003 w 29527"/>
                          <a:gd name="connsiteY43" fmla="*/ 953 h 10477"/>
                          <a:gd name="connsiteX44" fmla="*/ 20003 w 29527"/>
                          <a:gd name="connsiteY44" fmla="*/ 953 h 10477"/>
                          <a:gd name="connsiteX45" fmla="*/ 20003 w 29527"/>
                          <a:gd name="connsiteY45" fmla="*/ 953 h 10477"/>
                          <a:gd name="connsiteX46" fmla="*/ 20003 w 29527"/>
                          <a:gd name="connsiteY46" fmla="*/ 953 h 10477"/>
                          <a:gd name="connsiteX47" fmla="*/ 20003 w 29527"/>
                          <a:gd name="connsiteY47" fmla="*/ 953 h 10477"/>
                          <a:gd name="connsiteX48" fmla="*/ 20003 w 29527"/>
                          <a:gd name="connsiteY48" fmla="*/ 953 h 10477"/>
                          <a:gd name="connsiteX49" fmla="*/ 20003 w 29527"/>
                          <a:gd name="connsiteY49" fmla="*/ 953 h 10477"/>
                          <a:gd name="connsiteX50" fmla="*/ 20003 w 29527"/>
                          <a:gd name="connsiteY50" fmla="*/ 953 h 10477"/>
                          <a:gd name="connsiteX51" fmla="*/ 20003 w 29527"/>
                          <a:gd name="connsiteY51" fmla="*/ 953 h 10477"/>
                          <a:gd name="connsiteX52" fmla="*/ 20003 w 29527"/>
                          <a:gd name="connsiteY52" fmla="*/ 953 h 10477"/>
                          <a:gd name="connsiteX53" fmla="*/ 20003 w 29527"/>
                          <a:gd name="connsiteY53" fmla="*/ 953 h 10477"/>
                          <a:gd name="connsiteX54" fmla="*/ 20003 w 29527"/>
                          <a:gd name="connsiteY54" fmla="*/ 953 h 10477"/>
                          <a:gd name="connsiteX55" fmla="*/ 20003 w 29527"/>
                          <a:gd name="connsiteY55" fmla="*/ 953 h 10477"/>
                          <a:gd name="connsiteX56" fmla="*/ 20003 w 29527"/>
                          <a:gd name="connsiteY56" fmla="*/ 953 h 10477"/>
                          <a:gd name="connsiteX57" fmla="*/ 20003 w 29527"/>
                          <a:gd name="connsiteY57" fmla="*/ 953 h 10477"/>
                          <a:gd name="connsiteX58" fmla="*/ 20003 w 29527"/>
                          <a:gd name="connsiteY58" fmla="*/ 953 h 10477"/>
                          <a:gd name="connsiteX59" fmla="*/ 20003 w 29527"/>
                          <a:gd name="connsiteY59" fmla="*/ 953 h 10477"/>
                          <a:gd name="connsiteX60" fmla="*/ 20003 w 29527"/>
                          <a:gd name="connsiteY60" fmla="*/ 953 h 10477"/>
                          <a:gd name="connsiteX61" fmla="*/ 20003 w 29527"/>
                          <a:gd name="connsiteY61" fmla="*/ 953 h 10477"/>
                          <a:gd name="connsiteX62" fmla="*/ 17145 w 29527"/>
                          <a:gd name="connsiteY62" fmla="*/ 0 h 10477"/>
                          <a:gd name="connsiteX63" fmla="*/ 16192 w 29527"/>
                          <a:gd name="connsiteY63" fmla="*/ 0 h 10477"/>
                          <a:gd name="connsiteX64" fmla="*/ 15240 w 29527"/>
                          <a:gd name="connsiteY64" fmla="*/ 0 h 10477"/>
                          <a:gd name="connsiteX65" fmla="*/ 14288 w 29527"/>
                          <a:gd name="connsiteY65" fmla="*/ 0 h 10477"/>
                          <a:gd name="connsiteX66" fmla="*/ 13335 w 29527"/>
                          <a:gd name="connsiteY66" fmla="*/ 0 h 10477"/>
                          <a:gd name="connsiteX67" fmla="*/ 13335 w 29527"/>
                          <a:gd name="connsiteY67" fmla="*/ 0 h 10477"/>
                          <a:gd name="connsiteX68" fmla="*/ 13335 w 29527"/>
                          <a:gd name="connsiteY68" fmla="*/ 0 h 10477"/>
                          <a:gd name="connsiteX69" fmla="*/ 13335 w 29527"/>
                          <a:gd name="connsiteY69" fmla="*/ 0 h 10477"/>
                          <a:gd name="connsiteX70" fmla="*/ 13335 w 29527"/>
                          <a:gd name="connsiteY70" fmla="*/ 0 h 10477"/>
                          <a:gd name="connsiteX71" fmla="*/ 13335 w 29527"/>
                          <a:gd name="connsiteY71" fmla="*/ 0 h 10477"/>
                          <a:gd name="connsiteX72" fmla="*/ 13335 w 29527"/>
                          <a:gd name="connsiteY72" fmla="*/ 0 h 10477"/>
                          <a:gd name="connsiteX73" fmla="*/ 13335 w 29527"/>
                          <a:gd name="connsiteY73" fmla="*/ 0 h 10477"/>
                          <a:gd name="connsiteX74" fmla="*/ 13335 w 29527"/>
                          <a:gd name="connsiteY74" fmla="*/ 0 h 10477"/>
                          <a:gd name="connsiteX75" fmla="*/ 13335 w 29527"/>
                          <a:gd name="connsiteY75" fmla="*/ 0 h 10477"/>
                          <a:gd name="connsiteX76" fmla="*/ 13335 w 29527"/>
                          <a:gd name="connsiteY76" fmla="*/ 0 h 10477"/>
                          <a:gd name="connsiteX77" fmla="*/ 13335 w 29527"/>
                          <a:gd name="connsiteY77" fmla="*/ 0 h 10477"/>
                          <a:gd name="connsiteX78" fmla="*/ 13335 w 29527"/>
                          <a:gd name="connsiteY78" fmla="*/ 0 h 10477"/>
                          <a:gd name="connsiteX79" fmla="*/ 13335 w 29527"/>
                          <a:gd name="connsiteY79" fmla="*/ 0 h 10477"/>
                          <a:gd name="connsiteX80" fmla="*/ 12382 w 29527"/>
                          <a:gd name="connsiteY80" fmla="*/ 0 h 10477"/>
                          <a:gd name="connsiteX81" fmla="*/ 12382 w 29527"/>
                          <a:gd name="connsiteY81" fmla="*/ 0 h 10477"/>
                          <a:gd name="connsiteX82" fmla="*/ 11430 w 29527"/>
                          <a:gd name="connsiteY82" fmla="*/ 0 h 10477"/>
                          <a:gd name="connsiteX83" fmla="*/ 10478 w 29527"/>
                          <a:gd name="connsiteY83" fmla="*/ 0 h 10477"/>
                          <a:gd name="connsiteX84" fmla="*/ 9525 w 29527"/>
                          <a:gd name="connsiteY84" fmla="*/ 0 h 10477"/>
                          <a:gd name="connsiteX85" fmla="*/ 6667 w 29527"/>
                          <a:gd name="connsiteY85" fmla="*/ 0 h 10477"/>
                          <a:gd name="connsiteX86" fmla="*/ 5715 w 29527"/>
                          <a:gd name="connsiteY86" fmla="*/ 0 h 10477"/>
                          <a:gd name="connsiteX87" fmla="*/ 4763 w 29527"/>
                          <a:gd name="connsiteY87" fmla="*/ 0 h 10477"/>
                          <a:gd name="connsiteX88" fmla="*/ 3810 w 29527"/>
                          <a:gd name="connsiteY88" fmla="*/ 0 h 10477"/>
                          <a:gd name="connsiteX89" fmla="*/ 2857 w 29527"/>
                          <a:gd name="connsiteY89" fmla="*/ 0 h 10477"/>
                          <a:gd name="connsiteX90" fmla="*/ 2857 w 29527"/>
                          <a:gd name="connsiteY90" fmla="*/ 0 h 10477"/>
                          <a:gd name="connsiteX91" fmla="*/ 2857 w 29527"/>
                          <a:gd name="connsiteY91" fmla="*/ 0 h 10477"/>
                          <a:gd name="connsiteX92" fmla="*/ 1905 w 29527"/>
                          <a:gd name="connsiteY92" fmla="*/ 0 h 10477"/>
                          <a:gd name="connsiteX93" fmla="*/ 952 w 29527"/>
                          <a:gd name="connsiteY93" fmla="*/ 0 h 10477"/>
                          <a:gd name="connsiteX94" fmla="*/ 952 w 29527"/>
                          <a:gd name="connsiteY94" fmla="*/ 0 h 10477"/>
                          <a:gd name="connsiteX95" fmla="*/ 952 w 29527"/>
                          <a:gd name="connsiteY95" fmla="*/ 0 h 10477"/>
                          <a:gd name="connsiteX96" fmla="*/ 952 w 29527"/>
                          <a:gd name="connsiteY96" fmla="*/ 0 h 10477"/>
                          <a:gd name="connsiteX97" fmla="*/ 952 w 29527"/>
                          <a:gd name="connsiteY97" fmla="*/ 0 h 10477"/>
                          <a:gd name="connsiteX98" fmla="*/ 952 w 29527"/>
                          <a:gd name="connsiteY98" fmla="*/ 0 h 10477"/>
                          <a:gd name="connsiteX99" fmla="*/ 952 w 29527"/>
                          <a:gd name="connsiteY99" fmla="*/ 0 h 10477"/>
                          <a:gd name="connsiteX100" fmla="*/ 952 w 29527"/>
                          <a:gd name="connsiteY100" fmla="*/ 0 h 10477"/>
                          <a:gd name="connsiteX101" fmla="*/ 952 w 29527"/>
                          <a:gd name="connsiteY101" fmla="*/ 0 h 10477"/>
                          <a:gd name="connsiteX102" fmla="*/ 952 w 29527"/>
                          <a:gd name="connsiteY102" fmla="*/ 953 h 10477"/>
                          <a:gd name="connsiteX103" fmla="*/ 952 w 29527"/>
                          <a:gd name="connsiteY103" fmla="*/ 5715 h 10477"/>
                          <a:gd name="connsiteX104" fmla="*/ 0 w 29527"/>
                          <a:gd name="connsiteY104" fmla="*/ 10478 h 10477"/>
                          <a:gd name="connsiteX105" fmla="*/ 0 w 29527"/>
                          <a:gd name="connsiteY105" fmla="*/ 10478 h 10477"/>
                          <a:gd name="connsiteX106" fmla="*/ 0 w 29527"/>
                          <a:gd name="connsiteY106" fmla="*/ 10478 h 10477"/>
                          <a:gd name="connsiteX107" fmla="*/ 0 w 29527"/>
                          <a:gd name="connsiteY107" fmla="*/ 10478 h 10477"/>
                          <a:gd name="connsiteX108" fmla="*/ 0 w 29527"/>
                          <a:gd name="connsiteY108" fmla="*/ 10478 h 10477"/>
                          <a:gd name="connsiteX109" fmla="*/ 0 w 29527"/>
                          <a:gd name="connsiteY109" fmla="*/ 10478 h 10477"/>
                          <a:gd name="connsiteX110" fmla="*/ 0 w 29527"/>
                          <a:gd name="connsiteY110" fmla="*/ 10478 h 10477"/>
                          <a:gd name="connsiteX111" fmla="*/ 0 w 29527"/>
                          <a:gd name="connsiteY111" fmla="*/ 10478 h 10477"/>
                          <a:gd name="connsiteX112" fmla="*/ 0 w 29527"/>
                          <a:gd name="connsiteY112" fmla="*/ 10478 h 10477"/>
                          <a:gd name="connsiteX113" fmla="*/ 0 w 29527"/>
                          <a:gd name="connsiteY113" fmla="*/ 10478 h 10477"/>
                          <a:gd name="connsiteX114" fmla="*/ 0 w 29527"/>
                          <a:gd name="connsiteY114" fmla="*/ 10478 h 10477"/>
                          <a:gd name="connsiteX115" fmla="*/ 0 w 29527"/>
                          <a:gd name="connsiteY115" fmla="*/ 10478 h 10477"/>
                          <a:gd name="connsiteX116" fmla="*/ 0 w 29527"/>
                          <a:gd name="connsiteY116" fmla="*/ 10478 h 10477"/>
                          <a:gd name="connsiteX117" fmla="*/ 952 w 29527"/>
                          <a:gd name="connsiteY117" fmla="*/ 10478 h 10477"/>
                          <a:gd name="connsiteX118" fmla="*/ 1905 w 29527"/>
                          <a:gd name="connsiteY118" fmla="*/ 10478 h 10477"/>
                          <a:gd name="connsiteX119" fmla="*/ 2857 w 29527"/>
                          <a:gd name="connsiteY119" fmla="*/ 10478 h 10477"/>
                          <a:gd name="connsiteX120" fmla="*/ 3810 w 29527"/>
                          <a:gd name="connsiteY120" fmla="*/ 10478 h 10477"/>
                          <a:gd name="connsiteX121" fmla="*/ 4763 w 29527"/>
                          <a:gd name="connsiteY121" fmla="*/ 10478 h 10477"/>
                          <a:gd name="connsiteX122" fmla="*/ 6667 w 29527"/>
                          <a:gd name="connsiteY122" fmla="*/ 9525 h 10477"/>
                          <a:gd name="connsiteX123" fmla="*/ 6667 w 29527"/>
                          <a:gd name="connsiteY123" fmla="*/ 9525 h 10477"/>
                          <a:gd name="connsiteX124" fmla="*/ 6667 w 29527"/>
                          <a:gd name="connsiteY124" fmla="*/ 9525 h 10477"/>
                          <a:gd name="connsiteX125" fmla="*/ 6667 w 29527"/>
                          <a:gd name="connsiteY125" fmla="*/ 9525 h 10477"/>
                          <a:gd name="connsiteX126" fmla="*/ 6667 w 29527"/>
                          <a:gd name="connsiteY126" fmla="*/ 9525 h 10477"/>
                          <a:gd name="connsiteX127" fmla="*/ 6667 w 29527"/>
                          <a:gd name="connsiteY127" fmla="*/ 9525 h 10477"/>
                          <a:gd name="connsiteX128" fmla="*/ 6667 w 29527"/>
                          <a:gd name="connsiteY128" fmla="*/ 9525 h 10477"/>
                          <a:gd name="connsiteX129" fmla="*/ 6667 w 29527"/>
                          <a:gd name="connsiteY129" fmla="*/ 9525 h 10477"/>
                          <a:gd name="connsiteX130" fmla="*/ 7620 w 29527"/>
                          <a:gd name="connsiteY130" fmla="*/ 8573 h 10477"/>
                          <a:gd name="connsiteX131" fmla="*/ 7620 w 29527"/>
                          <a:gd name="connsiteY131" fmla="*/ 8573 h 10477"/>
                          <a:gd name="connsiteX132" fmla="*/ 7620 w 29527"/>
                          <a:gd name="connsiteY132" fmla="*/ 8573 h 10477"/>
                          <a:gd name="connsiteX133" fmla="*/ 10478 w 29527"/>
                          <a:gd name="connsiteY133" fmla="*/ 9525 h 10477"/>
                          <a:gd name="connsiteX134" fmla="*/ 12382 w 29527"/>
                          <a:gd name="connsiteY134" fmla="*/ 10478 h 10477"/>
                          <a:gd name="connsiteX135" fmla="*/ 13335 w 29527"/>
                          <a:gd name="connsiteY135" fmla="*/ 10478 h 10477"/>
                          <a:gd name="connsiteX136" fmla="*/ 14288 w 29527"/>
                          <a:gd name="connsiteY136" fmla="*/ 10478 h 10477"/>
                          <a:gd name="connsiteX137" fmla="*/ 14288 w 29527"/>
                          <a:gd name="connsiteY137" fmla="*/ 10478 h 10477"/>
                          <a:gd name="connsiteX138" fmla="*/ 14288 w 29527"/>
                          <a:gd name="connsiteY138" fmla="*/ 10478 h 10477"/>
                          <a:gd name="connsiteX139" fmla="*/ 14288 w 29527"/>
                          <a:gd name="connsiteY139" fmla="*/ 10478 h 10477"/>
                          <a:gd name="connsiteX140" fmla="*/ 14288 w 29527"/>
                          <a:gd name="connsiteY140" fmla="*/ 10478 h 10477"/>
                          <a:gd name="connsiteX141" fmla="*/ 14288 w 29527"/>
                          <a:gd name="connsiteY141" fmla="*/ 10478 h 10477"/>
                          <a:gd name="connsiteX142" fmla="*/ 14288 w 29527"/>
                          <a:gd name="connsiteY142" fmla="*/ 10478 h 10477"/>
                          <a:gd name="connsiteX143" fmla="*/ 14288 w 29527"/>
                          <a:gd name="connsiteY143" fmla="*/ 10478 h 10477"/>
                          <a:gd name="connsiteX144" fmla="*/ 14288 w 29527"/>
                          <a:gd name="connsiteY144" fmla="*/ 10478 h 10477"/>
                          <a:gd name="connsiteX145" fmla="*/ 14288 w 29527"/>
                          <a:gd name="connsiteY145" fmla="*/ 10478 h 10477"/>
                          <a:gd name="connsiteX146" fmla="*/ 14288 w 29527"/>
                          <a:gd name="connsiteY146" fmla="*/ 10478 h 10477"/>
                          <a:gd name="connsiteX147" fmla="*/ 14288 w 29527"/>
                          <a:gd name="connsiteY147" fmla="*/ 10478 h 10477"/>
                          <a:gd name="connsiteX148" fmla="*/ 14288 w 29527"/>
                          <a:gd name="connsiteY148" fmla="*/ 10478 h 10477"/>
                          <a:gd name="connsiteX149" fmla="*/ 14288 w 29527"/>
                          <a:gd name="connsiteY149" fmla="*/ 10478 h 10477"/>
                          <a:gd name="connsiteX150" fmla="*/ 14288 w 29527"/>
                          <a:gd name="connsiteY150" fmla="*/ 10478 h 10477"/>
                          <a:gd name="connsiteX151" fmla="*/ 14288 w 29527"/>
                          <a:gd name="connsiteY151" fmla="*/ 10478 h 10477"/>
                          <a:gd name="connsiteX152" fmla="*/ 14288 w 29527"/>
                          <a:gd name="connsiteY152" fmla="*/ 10478 h 10477"/>
                          <a:gd name="connsiteX153" fmla="*/ 14288 w 29527"/>
                          <a:gd name="connsiteY153" fmla="*/ 10478 h 10477"/>
                          <a:gd name="connsiteX154" fmla="*/ 14288 w 29527"/>
                          <a:gd name="connsiteY154" fmla="*/ 10478 h 10477"/>
                          <a:gd name="connsiteX155" fmla="*/ 14288 w 29527"/>
                          <a:gd name="connsiteY155" fmla="*/ 10478 h 10477"/>
                          <a:gd name="connsiteX156" fmla="*/ 14288 w 29527"/>
                          <a:gd name="connsiteY156" fmla="*/ 10478 h 10477"/>
                          <a:gd name="connsiteX157" fmla="*/ 14288 w 29527"/>
                          <a:gd name="connsiteY157" fmla="*/ 10478 h 10477"/>
                          <a:gd name="connsiteX158" fmla="*/ 14288 w 29527"/>
                          <a:gd name="connsiteY158" fmla="*/ 10478 h 10477"/>
                          <a:gd name="connsiteX159" fmla="*/ 14288 w 29527"/>
                          <a:gd name="connsiteY159" fmla="*/ 10478 h 10477"/>
                          <a:gd name="connsiteX160" fmla="*/ 14288 w 29527"/>
                          <a:gd name="connsiteY160" fmla="*/ 10478 h 10477"/>
                          <a:gd name="connsiteX161" fmla="*/ 14288 w 29527"/>
                          <a:gd name="connsiteY161" fmla="*/ 10478 h 10477"/>
                          <a:gd name="connsiteX162" fmla="*/ 14288 w 29527"/>
                          <a:gd name="connsiteY162" fmla="*/ 10478 h 10477"/>
                          <a:gd name="connsiteX163" fmla="*/ 14288 w 29527"/>
                          <a:gd name="connsiteY163" fmla="*/ 10478 h 10477"/>
                          <a:gd name="connsiteX164" fmla="*/ 14288 w 29527"/>
                          <a:gd name="connsiteY164" fmla="*/ 10478 h 10477"/>
                          <a:gd name="connsiteX165" fmla="*/ 14288 w 29527"/>
                          <a:gd name="connsiteY165" fmla="*/ 10478 h 10477"/>
                          <a:gd name="connsiteX166" fmla="*/ 14288 w 29527"/>
                          <a:gd name="connsiteY166" fmla="*/ 10478 h 10477"/>
                          <a:gd name="connsiteX167" fmla="*/ 14288 w 29527"/>
                          <a:gd name="connsiteY167" fmla="*/ 10478 h 10477"/>
                          <a:gd name="connsiteX168" fmla="*/ 14288 w 29527"/>
                          <a:gd name="connsiteY168" fmla="*/ 10478 h 10477"/>
                          <a:gd name="connsiteX169" fmla="*/ 14288 w 29527"/>
                          <a:gd name="connsiteY169" fmla="*/ 10478 h 10477"/>
                          <a:gd name="connsiteX170" fmla="*/ 14288 w 29527"/>
                          <a:gd name="connsiteY170" fmla="*/ 10478 h 10477"/>
                          <a:gd name="connsiteX171" fmla="*/ 14288 w 29527"/>
                          <a:gd name="connsiteY171" fmla="*/ 10478 h 10477"/>
                          <a:gd name="connsiteX172" fmla="*/ 14288 w 29527"/>
                          <a:gd name="connsiteY172" fmla="*/ 10478 h 10477"/>
                          <a:gd name="connsiteX173" fmla="*/ 14288 w 29527"/>
                          <a:gd name="connsiteY173" fmla="*/ 10478 h 10477"/>
                          <a:gd name="connsiteX174" fmla="*/ 14288 w 29527"/>
                          <a:gd name="connsiteY174" fmla="*/ 10478 h 10477"/>
                          <a:gd name="connsiteX175" fmla="*/ 14288 w 29527"/>
                          <a:gd name="connsiteY175" fmla="*/ 10478 h 10477"/>
                          <a:gd name="connsiteX176" fmla="*/ 14288 w 29527"/>
                          <a:gd name="connsiteY176" fmla="*/ 10478 h 10477"/>
                          <a:gd name="connsiteX177" fmla="*/ 14288 w 29527"/>
                          <a:gd name="connsiteY177" fmla="*/ 10478 h 10477"/>
                          <a:gd name="connsiteX178" fmla="*/ 14288 w 29527"/>
                          <a:gd name="connsiteY178" fmla="*/ 10478 h 10477"/>
                          <a:gd name="connsiteX179" fmla="*/ 14288 w 29527"/>
                          <a:gd name="connsiteY179" fmla="*/ 10478 h 10477"/>
                          <a:gd name="connsiteX180" fmla="*/ 14288 w 29527"/>
                          <a:gd name="connsiteY180" fmla="*/ 10478 h 10477"/>
                          <a:gd name="connsiteX181" fmla="*/ 14288 w 29527"/>
                          <a:gd name="connsiteY181" fmla="*/ 10478 h 10477"/>
                          <a:gd name="connsiteX182" fmla="*/ 14288 w 29527"/>
                          <a:gd name="connsiteY182" fmla="*/ 10478 h 10477"/>
                          <a:gd name="connsiteX183" fmla="*/ 14288 w 29527"/>
                          <a:gd name="connsiteY183" fmla="*/ 10478 h 10477"/>
                          <a:gd name="connsiteX184" fmla="*/ 14288 w 29527"/>
                          <a:gd name="connsiteY184" fmla="*/ 10478 h 10477"/>
                          <a:gd name="connsiteX185" fmla="*/ 14288 w 29527"/>
                          <a:gd name="connsiteY185" fmla="*/ 10478 h 10477"/>
                          <a:gd name="connsiteX186" fmla="*/ 14288 w 29527"/>
                          <a:gd name="connsiteY186" fmla="*/ 10478 h 10477"/>
                          <a:gd name="connsiteX187" fmla="*/ 14288 w 29527"/>
                          <a:gd name="connsiteY187" fmla="*/ 10478 h 10477"/>
                          <a:gd name="connsiteX188" fmla="*/ 14288 w 29527"/>
                          <a:gd name="connsiteY188" fmla="*/ 10478 h 10477"/>
                          <a:gd name="connsiteX189" fmla="*/ 14288 w 29527"/>
                          <a:gd name="connsiteY189" fmla="*/ 10478 h 10477"/>
                          <a:gd name="connsiteX190" fmla="*/ 14288 w 29527"/>
                          <a:gd name="connsiteY190" fmla="*/ 10478 h 10477"/>
                          <a:gd name="connsiteX191" fmla="*/ 14288 w 29527"/>
                          <a:gd name="connsiteY191" fmla="*/ 10478 h 10477"/>
                          <a:gd name="connsiteX192" fmla="*/ 14288 w 29527"/>
                          <a:gd name="connsiteY192" fmla="*/ 10478 h 10477"/>
                          <a:gd name="connsiteX193" fmla="*/ 14288 w 29527"/>
                          <a:gd name="connsiteY193" fmla="*/ 10478 h 10477"/>
                          <a:gd name="connsiteX194" fmla="*/ 14288 w 29527"/>
                          <a:gd name="connsiteY194" fmla="*/ 10478 h 10477"/>
                          <a:gd name="connsiteX195" fmla="*/ 14288 w 29527"/>
                          <a:gd name="connsiteY195" fmla="*/ 10478 h 10477"/>
                          <a:gd name="connsiteX196" fmla="*/ 14288 w 29527"/>
                          <a:gd name="connsiteY196" fmla="*/ 10478 h 10477"/>
                          <a:gd name="connsiteX197" fmla="*/ 14288 w 29527"/>
                          <a:gd name="connsiteY197" fmla="*/ 10478 h 10477"/>
                          <a:gd name="connsiteX198" fmla="*/ 14288 w 29527"/>
                          <a:gd name="connsiteY198" fmla="*/ 10478 h 10477"/>
                          <a:gd name="connsiteX199" fmla="*/ 14288 w 29527"/>
                          <a:gd name="connsiteY199" fmla="*/ 10478 h 10477"/>
                          <a:gd name="connsiteX200" fmla="*/ 14288 w 29527"/>
                          <a:gd name="connsiteY200" fmla="*/ 10478 h 10477"/>
                          <a:gd name="connsiteX201" fmla="*/ 14288 w 29527"/>
                          <a:gd name="connsiteY201" fmla="*/ 10478 h 10477"/>
                          <a:gd name="connsiteX202" fmla="*/ 15240 w 29527"/>
                          <a:gd name="connsiteY202" fmla="*/ 10478 h 10477"/>
                          <a:gd name="connsiteX203" fmla="*/ 23813 w 29527"/>
                          <a:gd name="connsiteY203" fmla="*/ 7620 h 10477"/>
                          <a:gd name="connsiteX204" fmla="*/ 24765 w 29527"/>
                          <a:gd name="connsiteY204" fmla="*/ 8573 h 10477"/>
                          <a:gd name="connsiteX205" fmla="*/ 24765 w 29527"/>
                          <a:gd name="connsiteY205" fmla="*/ 8573 h 10477"/>
                          <a:gd name="connsiteX206" fmla="*/ 24765 w 29527"/>
                          <a:gd name="connsiteY206" fmla="*/ 8573 h 10477"/>
                          <a:gd name="connsiteX207" fmla="*/ 25717 w 29527"/>
                          <a:gd name="connsiteY207" fmla="*/ 8573 h 10477"/>
                          <a:gd name="connsiteX208" fmla="*/ 29528 w 29527"/>
                          <a:gd name="connsiteY208" fmla="*/ 8573 h 10477"/>
                          <a:gd name="connsiteX209" fmla="*/ 27622 w 29527"/>
                          <a:gd name="connsiteY209" fmla="*/ 8573 h 10477"/>
                          <a:gd name="connsiteX210" fmla="*/ 26670 w 29527"/>
                          <a:gd name="connsiteY210" fmla="*/ 8573 h 10477"/>
                          <a:gd name="connsiteX211" fmla="*/ 23813 w 29527"/>
                          <a:gd name="connsiteY211" fmla="*/ 7620 h 10477"/>
                          <a:gd name="connsiteX212" fmla="*/ 23813 w 29527"/>
                          <a:gd name="connsiteY212" fmla="*/ 7620 h 10477"/>
                          <a:gd name="connsiteX213" fmla="*/ 23813 w 29527"/>
                          <a:gd name="connsiteY213" fmla="*/ 7620 h 10477"/>
                          <a:gd name="connsiteX214" fmla="*/ 23813 w 29527"/>
                          <a:gd name="connsiteY214" fmla="*/ 7620 h 10477"/>
                          <a:gd name="connsiteX215" fmla="*/ 23813 w 29527"/>
                          <a:gd name="connsiteY215" fmla="*/ 7620 h 10477"/>
                          <a:gd name="connsiteX216" fmla="*/ 23813 w 29527"/>
                          <a:gd name="connsiteY216" fmla="*/ 7620 h 10477"/>
                          <a:gd name="connsiteX217" fmla="*/ 23813 w 29527"/>
                          <a:gd name="connsiteY217" fmla="*/ 7620 h 10477"/>
                          <a:gd name="connsiteX218" fmla="*/ 23813 w 29527"/>
                          <a:gd name="connsiteY218" fmla="*/ 7620 h 10477"/>
                          <a:gd name="connsiteX219" fmla="*/ 23813 w 29527"/>
                          <a:gd name="connsiteY219" fmla="*/ 7620 h 10477"/>
                          <a:gd name="connsiteX220" fmla="*/ 23813 w 29527"/>
                          <a:gd name="connsiteY220" fmla="*/ 7620 h 10477"/>
                          <a:gd name="connsiteX221" fmla="*/ 10478 w 29527"/>
                          <a:gd name="connsiteY221" fmla="*/ 0 h 10477"/>
                          <a:gd name="connsiteX222" fmla="*/ 10478 w 29527"/>
                          <a:gd name="connsiteY222" fmla="*/ 0 h 10477"/>
                          <a:gd name="connsiteX223" fmla="*/ 10478 w 29527"/>
                          <a:gd name="connsiteY223" fmla="*/ 0 h 10477"/>
                          <a:gd name="connsiteX224" fmla="*/ 10478 w 29527"/>
                          <a:gd name="connsiteY224" fmla="*/ 0 h 10477"/>
                          <a:gd name="connsiteX225" fmla="*/ 10478 w 29527"/>
                          <a:gd name="connsiteY225" fmla="*/ 0 h 10477"/>
                          <a:gd name="connsiteX226" fmla="*/ 10478 w 29527"/>
                          <a:gd name="connsiteY226" fmla="*/ 0 h 10477"/>
                          <a:gd name="connsiteX227" fmla="*/ 10478 w 29527"/>
                          <a:gd name="connsiteY227" fmla="*/ 0 h 10477"/>
                          <a:gd name="connsiteX228" fmla="*/ 10478 w 29527"/>
                          <a:gd name="connsiteY228" fmla="*/ 0 h 10477"/>
                          <a:gd name="connsiteX229" fmla="*/ 10478 w 29527"/>
                          <a:gd name="connsiteY229" fmla="*/ 0 h 10477"/>
                          <a:gd name="connsiteX230" fmla="*/ 10478 w 29527"/>
                          <a:gd name="connsiteY230" fmla="*/ 0 h 10477"/>
                          <a:gd name="connsiteX231" fmla="*/ 10478 w 29527"/>
                          <a:gd name="connsiteY231" fmla="*/ 0 h 10477"/>
                          <a:gd name="connsiteX232" fmla="*/ 10478 w 29527"/>
                          <a:gd name="connsiteY232" fmla="*/ 0 h 10477"/>
                          <a:gd name="connsiteX233" fmla="*/ 10478 w 29527"/>
                          <a:gd name="connsiteY233" fmla="*/ 0 h 10477"/>
                          <a:gd name="connsiteX234" fmla="*/ 10478 w 29527"/>
                          <a:gd name="connsiteY234" fmla="*/ 0 h 10477"/>
                          <a:gd name="connsiteX235" fmla="*/ 11430 w 29527"/>
                          <a:gd name="connsiteY235" fmla="*/ 0 h 10477"/>
                          <a:gd name="connsiteX236" fmla="*/ 12382 w 29527"/>
                          <a:gd name="connsiteY236" fmla="*/ 953 h 10477"/>
                          <a:gd name="connsiteX237" fmla="*/ 12382 w 29527"/>
                          <a:gd name="connsiteY237" fmla="*/ 953 h 10477"/>
                          <a:gd name="connsiteX238" fmla="*/ 12382 w 29527"/>
                          <a:gd name="connsiteY238" fmla="*/ 953 h 10477"/>
                          <a:gd name="connsiteX239" fmla="*/ 12382 w 29527"/>
                          <a:gd name="connsiteY239" fmla="*/ 953 h 10477"/>
                          <a:gd name="connsiteX240" fmla="*/ 12382 w 29527"/>
                          <a:gd name="connsiteY240" fmla="*/ 953 h 10477"/>
                          <a:gd name="connsiteX241" fmla="*/ 12382 w 29527"/>
                          <a:gd name="connsiteY241" fmla="*/ 953 h 10477"/>
                          <a:gd name="connsiteX242" fmla="*/ 12382 w 29527"/>
                          <a:gd name="connsiteY242" fmla="*/ 953 h 10477"/>
                          <a:gd name="connsiteX243" fmla="*/ 12382 w 29527"/>
                          <a:gd name="connsiteY243" fmla="*/ 953 h 10477"/>
                          <a:gd name="connsiteX244" fmla="*/ 12382 w 29527"/>
                          <a:gd name="connsiteY244" fmla="*/ 953 h 10477"/>
                          <a:gd name="connsiteX245" fmla="*/ 12382 w 29527"/>
                          <a:gd name="connsiteY245" fmla="*/ 953 h 10477"/>
                          <a:gd name="connsiteX246" fmla="*/ 12382 w 29527"/>
                          <a:gd name="connsiteY246" fmla="*/ 953 h 10477"/>
                          <a:gd name="connsiteX247" fmla="*/ 12382 w 29527"/>
                          <a:gd name="connsiteY247" fmla="*/ 953 h 10477"/>
                          <a:gd name="connsiteX248" fmla="*/ 12382 w 29527"/>
                          <a:gd name="connsiteY248" fmla="*/ 953 h 10477"/>
                          <a:gd name="connsiteX249" fmla="*/ 12382 w 29527"/>
                          <a:gd name="connsiteY249" fmla="*/ 953 h 10477"/>
                          <a:gd name="connsiteX250" fmla="*/ 12382 w 29527"/>
                          <a:gd name="connsiteY250" fmla="*/ 953 h 10477"/>
                          <a:gd name="connsiteX251" fmla="*/ 12382 w 29527"/>
                          <a:gd name="connsiteY251" fmla="*/ 953 h 10477"/>
                          <a:gd name="connsiteX252" fmla="*/ 12382 w 29527"/>
                          <a:gd name="connsiteY252" fmla="*/ 953 h 10477"/>
                          <a:gd name="connsiteX253" fmla="*/ 12382 w 29527"/>
                          <a:gd name="connsiteY253" fmla="*/ 953 h 10477"/>
                          <a:gd name="connsiteX254" fmla="*/ 12382 w 29527"/>
                          <a:gd name="connsiteY254" fmla="*/ 953 h 10477"/>
                          <a:gd name="connsiteX255" fmla="*/ 12382 w 29527"/>
                          <a:gd name="connsiteY255" fmla="*/ 953 h 10477"/>
                          <a:gd name="connsiteX256" fmla="*/ 11430 w 29527"/>
                          <a:gd name="connsiteY256" fmla="*/ 953 h 10477"/>
                          <a:gd name="connsiteX257" fmla="*/ 10478 w 29527"/>
                          <a:gd name="connsiteY257" fmla="*/ 953 h 10477"/>
                          <a:gd name="connsiteX258" fmla="*/ 10478 w 29527"/>
                          <a:gd name="connsiteY258" fmla="*/ 953 h 10477"/>
                          <a:gd name="connsiteX259" fmla="*/ 10478 w 29527"/>
                          <a:gd name="connsiteY259" fmla="*/ 953 h 10477"/>
                          <a:gd name="connsiteX260" fmla="*/ 10478 w 29527"/>
                          <a:gd name="connsiteY260" fmla="*/ 0 h 10477"/>
                          <a:gd name="connsiteX261" fmla="*/ 10478 w 29527"/>
                          <a:gd name="connsiteY261" fmla="*/ 0 h 10477"/>
                          <a:gd name="connsiteX262" fmla="*/ 10478 w 29527"/>
                          <a:gd name="connsiteY262" fmla="*/ 0 h 10477"/>
                          <a:gd name="connsiteX263" fmla="*/ 10478 w 29527"/>
                          <a:gd name="connsiteY263" fmla="*/ 0 h 10477"/>
                          <a:gd name="connsiteX264" fmla="*/ 10478 w 29527"/>
                          <a:gd name="connsiteY264" fmla="*/ 0 h 10477"/>
                          <a:gd name="connsiteX265" fmla="*/ 10478 w 29527"/>
                          <a:gd name="connsiteY265" fmla="*/ 0 h 10477"/>
                          <a:gd name="connsiteX266" fmla="*/ 10478 w 29527"/>
                          <a:gd name="connsiteY266" fmla="*/ 0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  <a:cxn ang="0">
                            <a:pos x="connsiteX214" y="connsiteY214"/>
                          </a:cxn>
                          <a:cxn ang="0">
                            <a:pos x="connsiteX215" y="connsiteY215"/>
                          </a:cxn>
                          <a:cxn ang="0">
                            <a:pos x="connsiteX216" y="connsiteY216"/>
                          </a:cxn>
                          <a:cxn ang="0">
                            <a:pos x="connsiteX217" y="connsiteY217"/>
                          </a:cxn>
                          <a:cxn ang="0">
                            <a:pos x="connsiteX218" y="connsiteY218"/>
                          </a:cxn>
                          <a:cxn ang="0">
                            <a:pos x="connsiteX219" y="connsiteY219"/>
                          </a:cxn>
                          <a:cxn ang="0">
                            <a:pos x="connsiteX220" y="connsiteY220"/>
                          </a:cxn>
                          <a:cxn ang="0">
                            <a:pos x="connsiteX221" y="connsiteY221"/>
                          </a:cxn>
                          <a:cxn ang="0">
                            <a:pos x="connsiteX222" y="connsiteY222"/>
                          </a:cxn>
                          <a:cxn ang="0">
                            <a:pos x="connsiteX223" y="connsiteY223"/>
                          </a:cxn>
                          <a:cxn ang="0">
                            <a:pos x="connsiteX224" y="connsiteY224"/>
                          </a:cxn>
                          <a:cxn ang="0">
                            <a:pos x="connsiteX225" y="connsiteY225"/>
                          </a:cxn>
                          <a:cxn ang="0">
                            <a:pos x="connsiteX226" y="connsiteY226"/>
                          </a:cxn>
                          <a:cxn ang="0">
                            <a:pos x="connsiteX227" y="connsiteY227"/>
                          </a:cxn>
                          <a:cxn ang="0">
                            <a:pos x="connsiteX228" y="connsiteY228"/>
                          </a:cxn>
                          <a:cxn ang="0">
                            <a:pos x="connsiteX229" y="connsiteY229"/>
                          </a:cxn>
                          <a:cxn ang="0">
                            <a:pos x="connsiteX230" y="connsiteY230"/>
                          </a:cxn>
                          <a:cxn ang="0">
                            <a:pos x="connsiteX231" y="connsiteY231"/>
                          </a:cxn>
                          <a:cxn ang="0">
                            <a:pos x="connsiteX232" y="connsiteY232"/>
                          </a:cxn>
                          <a:cxn ang="0">
                            <a:pos x="connsiteX233" y="connsiteY233"/>
                          </a:cxn>
                          <a:cxn ang="0">
                            <a:pos x="connsiteX234" y="connsiteY234"/>
                          </a:cxn>
                          <a:cxn ang="0">
                            <a:pos x="connsiteX235" y="connsiteY235"/>
                          </a:cxn>
                          <a:cxn ang="0">
                            <a:pos x="connsiteX236" y="connsiteY236"/>
                          </a:cxn>
                          <a:cxn ang="0">
                            <a:pos x="connsiteX237" y="connsiteY237"/>
                          </a:cxn>
                          <a:cxn ang="0">
                            <a:pos x="connsiteX238" y="connsiteY238"/>
                          </a:cxn>
                          <a:cxn ang="0">
                            <a:pos x="connsiteX239" y="connsiteY239"/>
                          </a:cxn>
                          <a:cxn ang="0">
                            <a:pos x="connsiteX240" y="connsiteY240"/>
                          </a:cxn>
                          <a:cxn ang="0">
                            <a:pos x="connsiteX241" y="connsiteY241"/>
                          </a:cxn>
                          <a:cxn ang="0">
                            <a:pos x="connsiteX242" y="connsiteY242"/>
                          </a:cxn>
                          <a:cxn ang="0">
                            <a:pos x="connsiteX243" y="connsiteY243"/>
                          </a:cxn>
                          <a:cxn ang="0">
                            <a:pos x="connsiteX244" y="connsiteY244"/>
                          </a:cxn>
                          <a:cxn ang="0">
                            <a:pos x="connsiteX245" y="connsiteY245"/>
                          </a:cxn>
                          <a:cxn ang="0">
                            <a:pos x="connsiteX246" y="connsiteY246"/>
                          </a:cxn>
                          <a:cxn ang="0">
                            <a:pos x="connsiteX247" y="connsiteY247"/>
                          </a:cxn>
                          <a:cxn ang="0">
                            <a:pos x="connsiteX248" y="connsiteY248"/>
                          </a:cxn>
                          <a:cxn ang="0">
                            <a:pos x="connsiteX249" y="connsiteY249"/>
                          </a:cxn>
                          <a:cxn ang="0">
                            <a:pos x="connsiteX250" y="connsiteY250"/>
                          </a:cxn>
                          <a:cxn ang="0">
                            <a:pos x="connsiteX251" y="connsiteY251"/>
                          </a:cxn>
                          <a:cxn ang="0">
                            <a:pos x="connsiteX252" y="connsiteY252"/>
                          </a:cxn>
                          <a:cxn ang="0">
                            <a:pos x="connsiteX253" y="connsiteY253"/>
                          </a:cxn>
                          <a:cxn ang="0">
                            <a:pos x="connsiteX254" y="connsiteY254"/>
                          </a:cxn>
                          <a:cxn ang="0">
                            <a:pos x="connsiteX255" y="connsiteY255"/>
                          </a:cxn>
                          <a:cxn ang="0">
                            <a:pos x="connsiteX256" y="connsiteY256"/>
                          </a:cxn>
                          <a:cxn ang="0">
                            <a:pos x="connsiteX257" y="connsiteY257"/>
                          </a:cxn>
                          <a:cxn ang="0">
                            <a:pos x="connsiteX258" y="connsiteY258"/>
                          </a:cxn>
                          <a:cxn ang="0">
                            <a:pos x="connsiteX259" y="connsiteY259"/>
                          </a:cxn>
                          <a:cxn ang="0">
                            <a:pos x="connsiteX260" y="connsiteY260"/>
                          </a:cxn>
                          <a:cxn ang="0">
                            <a:pos x="connsiteX261" y="connsiteY261"/>
                          </a:cxn>
                          <a:cxn ang="0">
                            <a:pos x="connsiteX262" y="connsiteY262"/>
                          </a:cxn>
                          <a:cxn ang="0">
                            <a:pos x="connsiteX263" y="connsiteY263"/>
                          </a:cxn>
                          <a:cxn ang="0">
                            <a:pos x="connsiteX264" y="connsiteY264"/>
                          </a:cxn>
                          <a:cxn ang="0">
                            <a:pos x="connsiteX265" y="connsiteY265"/>
                          </a:cxn>
                          <a:cxn ang="0">
                            <a:pos x="connsiteX266" y="connsiteY266"/>
                          </a:cxn>
                        </a:cxnLst>
                        <a:rect l="l" t="t" r="r" b="b"/>
                        <a:pathLst>
                          <a:path w="29527" h="10477">
                            <a:moveTo>
                              <a:pt x="23813" y="7620"/>
                            </a:move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cubicBezTo>
                              <a:pt x="23813" y="7620"/>
                              <a:pt x="22860" y="7620"/>
                              <a:pt x="23813" y="7620"/>
                            </a:cubicBezTo>
                            <a:cubicBezTo>
                              <a:pt x="22860" y="7620"/>
                              <a:pt x="22860" y="7620"/>
                              <a:pt x="22860" y="7620"/>
                            </a:cubicBezTo>
                            <a:cubicBezTo>
                              <a:pt x="22860" y="7620"/>
                              <a:pt x="22860" y="7620"/>
                              <a:pt x="21907" y="7620"/>
                            </a:cubicBez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cubicBezTo>
                              <a:pt x="21907" y="7620"/>
                              <a:pt x="21907" y="7620"/>
                              <a:pt x="21907" y="7620"/>
                            </a:cubicBezTo>
                            <a:cubicBezTo>
                              <a:pt x="21907" y="7620"/>
                              <a:pt x="21907" y="7620"/>
                              <a:pt x="21907" y="7620"/>
                            </a:cubicBez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lnTo>
                              <a:pt x="21907" y="6668"/>
                            </a:lnTo>
                            <a:lnTo>
                              <a:pt x="21907" y="5715"/>
                            </a:lnTo>
                            <a:lnTo>
                              <a:pt x="21907" y="4763"/>
                            </a:lnTo>
                            <a:lnTo>
                              <a:pt x="20955" y="3810"/>
                            </a:lnTo>
                            <a:lnTo>
                              <a:pt x="20003" y="2858"/>
                            </a:lnTo>
                            <a:lnTo>
                              <a:pt x="20003" y="1905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lnTo>
                              <a:pt x="20003" y="953"/>
                            </a:ln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19050" y="953"/>
                              <a:pt x="18097" y="953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3335" y="0"/>
                              <a:pt x="13335" y="0"/>
                            </a:cubicBez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lnTo>
                              <a:pt x="13335" y="0"/>
                            </a:ln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1430" y="0"/>
                            </a:cubicBezTo>
                            <a:cubicBezTo>
                              <a:pt x="11430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9525" y="0"/>
                              <a:pt x="9525" y="0"/>
                            </a:cubicBezTo>
                            <a:lnTo>
                              <a:pt x="6667" y="0"/>
                            </a:lnTo>
                            <a:lnTo>
                              <a:pt x="5715" y="0"/>
                            </a:lnTo>
                            <a:lnTo>
                              <a:pt x="4763" y="0"/>
                            </a:lnTo>
                            <a:lnTo>
                              <a:pt x="3810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1905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953"/>
                            </a:lnTo>
                            <a:lnTo>
                              <a:pt x="952" y="5715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lnTo>
                              <a:pt x="0" y="10478"/>
                            </a:lnTo>
                            <a:cubicBezTo>
                              <a:pt x="0" y="10478"/>
                              <a:pt x="0" y="10478"/>
                              <a:pt x="952" y="10478"/>
                            </a:cubicBezTo>
                            <a:lnTo>
                              <a:pt x="1905" y="10478"/>
                            </a:lnTo>
                            <a:lnTo>
                              <a:pt x="2857" y="10478"/>
                            </a:lnTo>
                            <a:lnTo>
                              <a:pt x="3810" y="10478"/>
                            </a:lnTo>
                            <a:lnTo>
                              <a:pt x="4763" y="10478"/>
                            </a:lnTo>
                            <a:cubicBezTo>
                              <a:pt x="5715" y="10478"/>
                              <a:pt x="5715" y="9525"/>
                              <a:pt x="6667" y="9525"/>
                            </a:cubicBez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lnTo>
                              <a:pt x="6667" y="9525"/>
                            </a:lnTo>
                            <a:cubicBezTo>
                              <a:pt x="7620" y="8573"/>
                              <a:pt x="7620" y="9525"/>
                              <a:pt x="7620" y="8573"/>
                            </a:cubicBez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cubicBezTo>
                              <a:pt x="8572" y="8573"/>
                              <a:pt x="9525" y="8573"/>
                              <a:pt x="10478" y="9525"/>
                            </a:cubicBezTo>
                            <a:cubicBezTo>
                              <a:pt x="10478" y="9525"/>
                              <a:pt x="11430" y="9525"/>
                              <a:pt x="12382" y="10478"/>
                            </a:cubicBezTo>
                            <a:cubicBezTo>
                              <a:pt x="12382" y="10478"/>
                              <a:pt x="13335" y="10478"/>
                              <a:pt x="13335" y="10478"/>
                            </a:cubicBezTo>
                            <a:cubicBezTo>
                              <a:pt x="13335" y="10478"/>
                              <a:pt x="13335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lnTo>
                              <a:pt x="14288" y="10478"/>
                            </a:ln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4288" y="10478"/>
                            </a:cubicBezTo>
                            <a:cubicBezTo>
                              <a:pt x="14288" y="10478"/>
                              <a:pt x="14288" y="10478"/>
                              <a:pt x="15240" y="10478"/>
                            </a:cubicBezTo>
                            <a:lnTo>
                              <a:pt x="23813" y="7620"/>
                            </a:lnTo>
                            <a:lnTo>
                              <a:pt x="24765" y="8573"/>
                            </a:lnTo>
                            <a:lnTo>
                              <a:pt x="24765" y="8573"/>
                            </a:lnTo>
                            <a:lnTo>
                              <a:pt x="24765" y="8573"/>
                            </a:lnTo>
                            <a:lnTo>
                              <a:pt x="25717" y="8573"/>
                            </a:lnTo>
                            <a:cubicBezTo>
                              <a:pt x="26670" y="8573"/>
                              <a:pt x="27622" y="8573"/>
                              <a:pt x="29528" y="8573"/>
                            </a:cubicBezTo>
                            <a:cubicBezTo>
                              <a:pt x="28575" y="8573"/>
                              <a:pt x="28575" y="8573"/>
                              <a:pt x="27622" y="8573"/>
                            </a:cubicBezTo>
                            <a:cubicBezTo>
                              <a:pt x="26670" y="8573"/>
                              <a:pt x="26670" y="8573"/>
                              <a:pt x="26670" y="8573"/>
                            </a:cubicBezTo>
                            <a:cubicBezTo>
                              <a:pt x="25717" y="7620"/>
                              <a:pt x="24765" y="7620"/>
                              <a:pt x="23813" y="7620"/>
                            </a:cubicBezTo>
                            <a:cubicBezTo>
                              <a:pt x="24765" y="7620"/>
                              <a:pt x="24765" y="7620"/>
                              <a:pt x="23813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cubicBezTo>
                              <a:pt x="23813" y="7620"/>
                              <a:pt x="23813" y="7620"/>
                              <a:pt x="23813" y="7620"/>
                            </a:cubicBez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lnTo>
                              <a:pt x="23813" y="7620"/>
                            </a:lnTo>
                            <a:close/>
                            <a:moveTo>
                              <a:pt x="10478" y="0"/>
                            </a:move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1430" y="0"/>
                            </a:lnTo>
                            <a:cubicBezTo>
                              <a:pt x="11430" y="0"/>
                              <a:pt x="12382" y="0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lnTo>
                              <a:pt x="10478" y="0"/>
                            </a:ln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38" name="任意多边形: 形状 2221"/>
                      <p:cNvSpPr/>
                      <p:nvPr/>
                    </p:nvSpPr>
                    <p:spPr>
                      <a:xfrm>
                        <a:off x="3896677" y="3425189"/>
                        <a:ext cx="19050" cy="8572"/>
                      </a:xfrm>
                      <a:custGeom>
                        <a:avLst/>
                        <a:gdLst>
                          <a:gd name="connsiteX0" fmla="*/ 11430 w 19050"/>
                          <a:gd name="connsiteY0" fmla="*/ 1905 h 8572"/>
                          <a:gd name="connsiteX1" fmla="*/ 8572 w 19050"/>
                          <a:gd name="connsiteY1" fmla="*/ 1905 h 8572"/>
                          <a:gd name="connsiteX2" fmla="*/ 6667 w 19050"/>
                          <a:gd name="connsiteY2" fmla="*/ 1905 h 8572"/>
                          <a:gd name="connsiteX3" fmla="*/ 4763 w 19050"/>
                          <a:gd name="connsiteY3" fmla="*/ 1905 h 8572"/>
                          <a:gd name="connsiteX4" fmla="*/ 3810 w 19050"/>
                          <a:gd name="connsiteY4" fmla="*/ 1905 h 8572"/>
                          <a:gd name="connsiteX5" fmla="*/ 1905 w 19050"/>
                          <a:gd name="connsiteY5" fmla="*/ 1905 h 8572"/>
                          <a:gd name="connsiteX6" fmla="*/ 953 w 19050"/>
                          <a:gd name="connsiteY6" fmla="*/ 1905 h 8572"/>
                          <a:gd name="connsiteX7" fmla="*/ 953 w 19050"/>
                          <a:gd name="connsiteY7" fmla="*/ 1905 h 8572"/>
                          <a:gd name="connsiteX8" fmla="*/ 0 w 19050"/>
                          <a:gd name="connsiteY8" fmla="*/ 1905 h 8572"/>
                          <a:gd name="connsiteX9" fmla="*/ 0 w 19050"/>
                          <a:gd name="connsiteY9" fmla="*/ 1905 h 8572"/>
                          <a:gd name="connsiteX10" fmla="*/ 0 w 19050"/>
                          <a:gd name="connsiteY10" fmla="*/ 1905 h 8572"/>
                          <a:gd name="connsiteX11" fmla="*/ 0 w 19050"/>
                          <a:gd name="connsiteY11" fmla="*/ 1905 h 8572"/>
                          <a:gd name="connsiteX12" fmla="*/ 0 w 19050"/>
                          <a:gd name="connsiteY12" fmla="*/ 1905 h 8572"/>
                          <a:gd name="connsiteX13" fmla="*/ 0 w 19050"/>
                          <a:gd name="connsiteY13" fmla="*/ 1905 h 8572"/>
                          <a:gd name="connsiteX14" fmla="*/ 0 w 19050"/>
                          <a:gd name="connsiteY14" fmla="*/ 1905 h 8572"/>
                          <a:gd name="connsiteX15" fmla="*/ 0 w 19050"/>
                          <a:gd name="connsiteY15" fmla="*/ 1905 h 8572"/>
                          <a:gd name="connsiteX16" fmla="*/ 0 w 19050"/>
                          <a:gd name="connsiteY16" fmla="*/ 1905 h 8572"/>
                          <a:gd name="connsiteX17" fmla="*/ 0 w 19050"/>
                          <a:gd name="connsiteY17" fmla="*/ 1905 h 8572"/>
                          <a:gd name="connsiteX18" fmla="*/ 0 w 19050"/>
                          <a:gd name="connsiteY18" fmla="*/ 1905 h 8572"/>
                          <a:gd name="connsiteX19" fmla="*/ 0 w 19050"/>
                          <a:gd name="connsiteY19" fmla="*/ 1905 h 8572"/>
                          <a:gd name="connsiteX20" fmla="*/ 0 w 19050"/>
                          <a:gd name="connsiteY20" fmla="*/ 1905 h 8572"/>
                          <a:gd name="connsiteX21" fmla="*/ 0 w 19050"/>
                          <a:gd name="connsiteY21" fmla="*/ 1905 h 8572"/>
                          <a:gd name="connsiteX22" fmla="*/ 0 w 19050"/>
                          <a:gd name="connsiteY22" fmla="*/ 1905 h 8572"/>
                          <a:gd name="connsiteX23" fmla="*/ 0 w 19050"/>
                          <a:gd name="connsiteY23" fmla="*/ 1905 h 8572"/>
                          <a:gd name="connsiteX24" fmla="*/ 0 w 19050"/>
                          <a:gd name="connsiteY24" fmla="*/ 1905 h 8572"/>
                          <a:gd name="connsiteX25" fmla="*/ 0 w 19050"/>
                          <a:gd name="connsiteY25" fmla="*/ 1905 h 8572"/>
                          <a:gd name="connsiteX26" fmla="*/ 0 w 19050"/>
                          <a:gd name="connsiteY26" fmla="*/ 1905 h 8572"/>
                          <a:gd name="connsiteX27" fmla="*/ 0 w 19050"/>
                          <a:gd name="connsiteY27" fmla="*/ 1905 h 8572"/>
                          <a:gd name="connsiteX28" fmla="*/ 0 w 19050"/>
                          <a:gd name="connsiteY28" fmla="*/ 1905 h 8572"/>
                          <a:gd name="connsiteX29" fmla="*/ 0 w 19050"/>
                          <a:gd name="connsiteY29" fmla="*/ 1905 h 8572"/>
                          <a:gd name="connsiteX30" fmla="*/ 0 w 19050"/>
                          <a:gd name="connsiteY30" fmla="*/ 1905 h 8572"/>
                          <a:gd name="connsiteX31" fmla="*/ 0 w 19050"/>
                          <a:gd name="connsiteY31" fmla="*/ 1905 h 8572"/>
                          <a:gd name="connsiteX32" fmla="*/ 0 w 19050"/>
                          <a:gd name="connsiteY32" fmla="*/ 1905 h 8572"/>
                          <a:gd name="connsiteX33" fmla="*/ 0 w 19050"/>
                          <a:gd name="connsiteY33" fmla="*/ 1905 h 8572"/>
                          <a:gd name="connsiteX34" fmla="*/ 0 w 19050"/>
                          <a:gd name="connsiteY34" fmla="*/ 1905 h 8572"/>
                          <a:gd name="connsiteX35" fmla="*/ 0 w 19050"/>
                          <a:gd name="connsiteY35" fmla="*/ 1905 h 8572"/>
                          <a:gd name="connsiteX36" fmla="*/ 0 w 19050"/>
                          <a:gd name="connsiteY36" fmla="*/ 1905 h 8572"/>
                          <a:gd name="connsiteX37" fmla="*/ 0 w 19050"/>
                          <a:gd name="connsiteY37" fmla="*/ 1905 h 8572"/>
                          <a:gd name="connsiteX38" fmla="*/ 0 w 19050"/>
                          <a:gd name="connsiteY38" fmla="*/ 1905 h 8572"/>
                          <a:gd name="connsiteX39" fmla="*/ 0 w 19050"/>
                          <a:gd name="connsiteY39" fmla="*/ 2857 h 8572"/>
                          <a:gd name="connsiteX40" fmla="*/ 0 w 19050"/>
                          <a:gd name="connsiteY40" fmla="*/ 3810 h 8572"/>
                          <a:gd name="connsiteX41" fmla="*/ 953 w 19050"/>
                          <a:gd name="connsiteY41" fmla="*/ 4763 h 8572"/>
                          <a:gd name="connsiteX42" fmla="*/ 1905 w 19050"/>
                          <a:gd name="connsiteY42" fmla="*/ 5715 h 8572"/>
                          <a:gd name="connsiteX43" fmla="*/ 1905 w 19050"/>
                          <a:gd name="connsiteY43" fmla="*/ 6667 h 8572"/>
                          <a:gd name="connsiteX44" fmla="*/ 1905 w 19050"/>
                          <a:gd name="connsiteY44" fmla="*/ 7620 h 8572"/>
                          <a:gd name="connsiteX45" fmla="*/ 1905 w 19050"/>
                          <a:gd name="connsiteY45" fmla="*/ 8572 h 8572"/>
                          <a:gd name="connsiteX46" fmla="*/ 1905 w 19050"/>
                          <a:gd name="connsiteY46" fmla="*/ 8572 h 8572"/>
                          <a:gd name="connsiteX47" fmla="*/ 1905 w 19050"/>
                          <a:gd name="connsiteY47" fmla="*/ 8572 h 8572"/>
                          <a:gd name="connsiteX48" fmla="*/ 1905 w 19050"/>
                          <a:gd name="connsiteY48" fmla="*/ 8572 h 8572"/>
                          <a:gd name="connsiteX49" fmla="*/ 1905 w 19050"/>
                          <a:gd name="connsiteY49" fmla="*/ 8572 h 8572"/>
                          <a:gd name="connsiteX50" fmla="*/ 1905 w 19050"/>
                          <a:gd name="connsiteY50" fmla="*/ 8572 h 8572"/>
                          <a:gd name="connsiteX51" fmla="*/ 1905 w 19050"/>
                          <a:gd name="connsiteY51" fmla="*/ 8572 h 8572"/>
                          <a:gd name="connsiteX52" fmla="*/ 1905 w 19050"/>
                          <a:gd name="connsiteY52" fmla="*/ 8572 h 8572"/>
                          <a:gd name="connsiteX53" fmla="*/ 1905 w 19050"/>
                          <a:gd name="connsiteY53" fmla="*/ 8572 h 8572"/>
                          <a:gd name="connsiteX54" fmla="*/ 1905 w 19050"/>
                          <a:gd name="connsiteY54" fmla="*/ 8572 h 8572"/>
                          <a:gd name="connsiteX55" fmla="*/ 1905 w 19050"/>
                          <a:gd name="connsiteY55" fmla="*/ 8572 h 8572"/>
                          <a:gd name="connsiteX56" fmla="*/ 1905 w 19050"/>
                          <a:gd name="connsiteY56" fmla="*/ 8572 h 8572"/>
                          <a:gd name="connsiteX57" fmla="*/ 1905 w 19050"/>
                          <a:gd name="connsiteY57" fmla="*/ 8572 h 8572"/>
                          <a:gd name="connsiteX58" fmla="*/ 1905 w 19050"/>
                          <a:gd name="connsiteY58" fmla="*/ 8572 h 8572"/>
                          <a:gd name="connsiteX59" fmla="*/ 1905 w 19050"/>
                          <a:gd name="connsiteY59" fmla="*/ 8572 h 8572"/>
                          <a:gd name="connsiteX60" fmla="*/ 1905 w 19050"/>
                          <a:gd name="connsiteY60" fmla="*/ 8572 h 8572"/>
                          <a:gd name="connsiteX61" fmla="*/ 2857 w 19050"/>
                          <a:gd name="connsiteY61" fmla="*/ 8572 h 8572"/>
                          <a:gd name="connsiteX62" fmla="*/ 3810 w 19050"/>
                          <a:gd name="connsiteY62" fmla="*/ 8572 h 8572"/>
                          <a:gd name="connsiteX63" fmla="*/ 3810 w 19050"/>
                          <a:gd name="connsiteY63" fmla="*/ 8572 h 8572"/>
                          <a:gd name="connsiteX64" fmla="*/ 3810 w 19050"/>
                          <a:gd name="connsiteY64" fmla="*/ 8572 h 8572"/>
                          <a:gd name="connsiteX65" fmla="*/ 3810 w 19050"/>
                          <a:gd name="connsiteY65" fmla="*/ 8572 h 8572"/>
                          <a:gd name="connsiteX66" fmla="*/ 3810 w 19050"/>
                          <a:gd name="connsiteY66" fmla="*/ 8572 h 8572"/>
                          <a:gd name="connsiteX67" fmla="*/ 3810 w 19050"/>
                          <a:gd name="connsiteY67" fmla="*/ 8572 h 8572"/>
                          <a:gd name="connsiteX68" fmla="*/ 3810 w 19050"/>
                          <a:gd name="connsiteY68" fmla="*/ 8572 h 8572"/>
                          <a:gd name="connsiteX69" fmla="*/ 3810 w 19050"/>
                          <a:gd name="connsiteY69" fmla="*/ 8572 h 8572"/>
                          <a:gd name="connsiteX70" fmla="*/ 3810 w 19050"/>
                          <a:gd name="connsiteY70" fmla="*/ 8572 h 8572"/>
                          <a:gd name="connsiteX71" fmla="*/ 3810 w 19050"/>
                          <a:gd name="connsiteY71" fmla="*/ 8572 h 8572"/>
                          <a:gd name="connsiteX72" fmla="*/ 3810 w 19050"/>
                          <a:gd name="connsiteY72" fmla="*/ 8572 h 8572"/>
                          <a:gd name="connsiteX73" fmla="*/ 3810 w 19050"/>
                          <a:gd name="connsiteY73" fmla="*/ 8572 h 8572"/>
                          <a:gd name="connsiteX74" fmla="*/ 3810 w 19050"/>
                          <a:gd name="connsiteY74" fmla="*/ 8572 h 8572"/>
                          <a:gd name="connsiteX75" fmla="*/ 3810 w 19050"/>
                          <a:gd name="connsiteY75" fmla="*/ 8572 h 8572"/>
                          <a:gd name="connsiteX76" fmla="*/ 3810 w 19050"/>
                          <a:gd name="connsiteY76" fmla="*/ 8572 h 8572"/>
                          <a:gd name="connsiteX77" fmla="*/ 3810 w 19050"/>
                          <a:gd name="connsiteY77" fmla="*/ 8572 h 8572"/>
                          <a:gd name="connsiteX78" fmla="*/ 3810 w 19050"/>
                          <a:gd name="connsiteY78" fmla="*/ 8572 h 8572"/>
                          <a:gd name="connsiteX79" fmla="*/ 5715 w 19050"/>
                          <a:gd name="connsiteY79" fmla="*/ 8572 h 8572"/>
                          <a:gd name="connsiteX80" fmla="*/ 6667 w 19050"/>
                          <a:gd name="connsiteY80" fmla="*/ 8572 h 8572"/>
                          <a:gd name="connsiteX81" fmla="*/ 8572 w 19050"/>
                          <a:gd name="connsiteY81" fmla="*/ 8572 h 8572"/>
                          <a:gd name="connsiteX82" fmla="*/ 9525 w 19050"/>
                          <a:gd name="connsiteY82" fmla="*/ 8572 h 8572"/>
                          <a:gd name="connsiteX83" fmla="*/ 10478 w 19050"/>
                          <a:gd name="connsiteY83" fmla="*/ 8572 h 8572"/>
                          <a:gd name="connsiteX84" fmla="*/ 11430 w 19050"/>
                          <a:gd name="connsiteY84" fmla="*/ 8572 h 8572"/>
                          <a:gd name="connsiteX85" fmla="*/ 12382 w 19050"/>
                          <a:gd name="connsiteY85" fmla="*/ 8572 h 8572"/>
                          <a:gd name="connsiteX86" fmla="*/ 12382 w 19050"/>
                          <a:gd name="connsiteY86" fmla="*/ 8572 h 8572"/>
                          <a:gd name="connsiteX87" fmla="*/ 12382 w 19050"/>
                          <a:gd name="connsiteY87" fmla="*/ 8572 h 8572"/>
                          <a:gd name="connsiteX88" fmla="*/ 12382 w 19050"/>
                          <a:gd name="connsiteY88" fmla="*/ 8572 h 8572"/>
                          <a:gd name="connsiteX89" fmla="*/ 12382 w 19050"/>
                          <a:gd name="connsiteY89" fmla="*/ 8572 h 8572"/>
                          <a:gd name="connsiteX90" fmla="*/ 12382 w 19050"/>
                          <a:gd name="connsiteY90" fmla="*/ 8572 h 8572"/>
                          <a:gd name="connsiteX91" fmla="*/ 12382 w 19050"/>
                          <a:gd name="connsiteY91" fmla="*/ 8572 h 8572"/>
                          <a:gd name="connsiteX92" fmla="*/ 12382 w 19050"/>
                          <a:gd name="connsiteY92" fmla="*/ 8572 h 8572"/>
                          <a:gd name="connsiteX93" fmla="*/ 12382 w 19050"/>
                          <a:gd name="connsiteY93" fmla="*/ 8572 h 8572"/>
                          <a:gd name="connsiteX94" fmla="*/ 13335 w 19050"/>
                          <a:gd name="connsiteY94" fmla="*/ 8572 h 8572"/>
                          <a:gd name="connsiteX95" fmla="*/ 13335 w 19050"/>
                          <a:gd name="connsiteY95" fmla="*/ 8572 h 8572"/>
                          <a:gd name="connsiteX96" fmla="*/ 13335 w 19050"/>
                          <a:gd name="connsiteY96" fmla="*/ 8572 h 8572"/>
                          <a:gd name="connsiteX97" fmla="*/ 13335 w 19050"/>
                          <a:gd name="connsiteY97" fmla="*/ 8572 h 8572"/>
                          <a:gd name="connsiteX98" fmla="*/ 13335 w 19050"/>
                          <a:gd name="connsiteY98" fmla="*/ 8572 h 8572"/>
                          <a:gd name="connsiteX99" fmla="*/ 13335 w 19050"/>
                          <a:gd name="connsiteY99" fmla="*/ 8572 h 8572"/>
                          <a:gd name="connsiteX100" fmla="*/ 13335 w 19050"/>
                          <a:gd name="connsiteY100" fmla="*/ 8572 h 8572"/>
                          <a:gd name="connsiteX101" fmla="*/ 14288 w 19050"/>
                          <a:gd name="connsiteY101" fmla="*/ 8572 h 8572"/>
                          <a:gd name="connsiteX102" fmla="*/ 15240 w 19050"/>
                          <a:gd name="connsiteY102" fmla="*/ 8572 h 8572"/>
                          <a:gd name="connsiteX103" fmla="*/ 16192 w 19050"/>
                          <a:gd name="connsiteY103" fmla="*/ 8572 h 8572"/>
                          <a:gd name="connsiteX104" fmla="*/ 17145 w 19050"/>
                          <a:gd name="connsiteY104" fmla="*/ 8572 h 8572"/>
                          <a:gd name="connsiteX105" fmla="*/ 18097 w 19050"/>
                          <a:gd name="connsiteY105" fmla="*/ 8572 h 8572"/>
                          <a:gd name="connsiteX106" fmla="*/ 19050 w 19050"/>
                          <a:gd name="connsiteY106" fmla="*/ 8572 h 8572"/>
                          <a:gd name="connsiteX107" fmla="*/ 19050 w 19050"/>
                          <a:gd name="connsiteY107" fmla="*/ 0 h 8572"/>
                          <a:gd name="connsiteX108" fmla="*/ 18097 w 19050"/>
                          <a:gd name="connsiteY108" fmla="*/ 0 h 8572"/>
                          <a:gd name="connsiteX109" fmla="*/ 17145 w 19050"/>
                          <a:gd name="connsiteY109" fmla="*/ 0 h 8572"/>
                          <a:gd name="connsiteX110" fmla="*/ 14288 w 19050"/>
                          <a:gd name="connsiteY110" fmla="*/ 0 h 8572"/>
                          <a:gd name="connsiteX111" fmla="*/ 13335 w 19050"/>
                          <a:gd name="connsiteY111" fmla="*/ 0 h 8572"/>
                          <a:gd name="connsiteX112" fmla="*/ 12382 w 19050"/>
                          <a:gd name="connsiteY112" fmla="*/ 0 h 8572"/>
                          <a:gd name="connsiteX113" fmla="*/ 10478 w 19050"/>
                          <a:gd name="connsiteY113" fmla="*/ 0 h 8572"/>
                          <a:gd name="connsiteX114" fmla="*/ 9525 w 19050"/>
                          <a:gd name="connsiteY114" fmla="*/ 0 h 8572"/>
                          <a:gd name="connsiteX115" fmla="*/ 8572 w 19050"/>
                          <a:gd name="connsiteY115" fmla="*/ 0 h 8572"/>
                          <a:gd name="connsiteX116" fmla="*/ 7620 w 19050"/>
                          <a:gd name="connsiteY116" fmla="*/ 0 h 8572"/>
                          <a:gd name="connsiteX117" fmla="*/ 11430 w 19050"/>
                          <a:gd name="connsiteY117" fmla="*/ 1905 h 857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</a:cxnLst>
                        <a:rect l="l" t="t" r="r" b="b"/>
                        <a:pathLst>
                          <a:path w="19050" h="8572">
                            <a:moveTo>
                              <a:pt x="11430" y="1905"/>
                            </a:moveTo>
                            <a:cubicBezTo>
                              <a:pt x="10478" y="1905"/>
                              <a:pt x="9525" y="1905"/>
                              <a:pt x="8572" y="1905"/>
                            </a:cubicBezTo>
                            <a:cubicBezTo>
                              <a:pt x="7620" y="1905"/>
                              <a:pt x="7620" y="1905"/>
                              <a:pt x="6667" y="1905"/>
                            </a:cubicBezTo>
                            <a:cubicBezTo>
                              <a:pt x="5715" y="1905"/>
                              <a:pt x="5715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2857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2857"/>
                            </a:lnTo>
                            <a:lnTo>
                              <a:pt x="0" y="3810"/>
                            </a:lnTo>
                            <a:lnTo>
                              <a:pt x="953" y="4763"/>
                            </a:lnTo>
                            <a:lnTo>
                              <a:pt x="1905" y="5715"/>
                            </a:lnTo>
                            <a:lnTo>
                              <a:pt x="1905" y="6667"/>
                            </a:lnTo>
                            <a:lnTo>
                              <a:pt x="1905" y="7620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lnTo>
                              <a:pt x="1905" y="8572"/>
                            </a:lnTo>
                            <a:cubicBezTo>
                              <a:pt x="1905" y="8572"/>
                              <a:pt x="1905" y="8572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lnTo>
                              <a:pt x="3810" y="8572"/>
                            </a:ln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3810" y="8572"/>
                              <a:pt x="3810" y="8572"/>
                            </a:cubicBezTo>
                            <a:cubicBezTo>
                              <a:pt x="3810" y="8572"/>
                              <a:pt x="4763" y="8572"/>
                              <a:pt x="5715" y="8572"/>
                            </a:cubicBezTo>
                            <a:cubicBezTo>
                              <a:pt x="5715" y="8572"/>
                              <a:pt x="6667" y="8572"/>
                              <a:pt x="6667" y="8572"/>
                            </a:cubicBezTo>
                            <a:cubicBezTo>
                              <a:pt x="7620" y="8572"/>
                              <a:pt x="7620" y="8572"/>
                              <a:pt x="8572" y="8572"/>
                            </a:cubicBezTo>
                            <a:cubicBezTo>
                              <a:pt x="8572" y="8572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10478" y="8572"/>
                              <a:pt x="10478" y="8572"/>
                            </a:cubicBezTo>
                            <a:cubicBezTo>
                              <a:pt x="10478" y="8572"/>
                              <a:pt x="11430" y="8572"/>
                              <a:pt x="11430" y="8572"/>
                            </a:cubicBezTo>
                            <a:cubicBezTo>
                              <a:pt x="11430" y="8572"/>
                              <a:pt x="11430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cubicBezTo>
                              <a:pt x="12382" y="8572"/>
                              <a:pt x="12382" y="8572"/>
                              <a:pt x="12382" y="8572"/>
                            </a:cubicBezTo>
                            <a:lnTo>
                              <a:pt x="12382" y="8572"/>
                            </a:lnTo>
                            <a:lnTo>
                              <a:pt x="12382" y="8572"/>
                            </a:lnTo>
                            <a:lnTo>
                              <a:pt x="12382" y="8572"/>
                            </a:lnTo>
                            <a:lnTo>
                              <a:pt x="12382" y="8572"/>
                            </a:lnTo>
                            <a:cubicBezTo>
                              <a:pt x="12382" y="8572"/>
                              <a:pt x="13335" y="8572"/>
                              <a:pt x="13335" y="8572"/>
                            </a:cubicBezTo>
                            <a:lnTo>
                              <a:pt x="13335" y="8572"/>
                            </a:lnTo>
                            <a:lnTo>
                              <a:pt x="13335" y="8572"/>
                            </a:lnTo>
                            <a:lnTo>
                              <a:pt x="13335" y="8572"/>
                            </a:lnTo>
                            <a:cubicBezTo>
                              <a:pt x="13335" y="8572"/>
                              <a:pt x="13335" y="8572"/>
                              <a:pt x="13335" y="8572"/>
                            </a:cubicBezTo>
                            <a:cubicBezTo>
                              <a:pt x="13335" y="8572"/>
                              <a:pt x="13335" y="8572"/>
                              <a:pt x="13335" y="8572"/>
                            </a:cubicBezTo>
                            <a:lnTo>
                              <a:pt x="13335" y="8572"/>
                            </a:lnTo>
                            <a:cubicBezTo>
                              <a:pt x="13335" y="8572"/>
                              <a:pt x="14288" y="8572"/>
                              <a:pt x="14288" y="8572"/>
                            </a:cubicBezTo>
                            <a:cubicBezTo>
                              <a:pt x="14288" y="8572"/>
                              <a:pt x="14288" y="8572"/>
                              <a:pt x="15240" y="8572"/>
                            </a:cubicBezTo>
                            <a:cubicBezTo>
                              <a:pt x="15240" y="8572"/>
                              <a:pt x="16192" y="8572"/>
                              <a:pt x="16192" y="8572"/>
                            </a:cubicBezTo>
                            <a:cubicBezTo>
                              <a:pt x="16192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7145" y="8572"/>
                              <a:pt x="18097" y="8572"/>
                            </a:cubicBezTo>
                            <a:cubicBezTo>
                              <a:pt x="18097" y="8572"/>
                              <a:pt x="19050" y="8572"/>
                              <a:pt x="19050" y="8572"/>
                            </a:cubicBezTo>
                            <a:lnTo>
                              <a:pt x="19050" y="0"/>
                            </a:lnTo>
                            <a:cubicBezTo>
                              <a:pt x="19050" y="0"/>
                              <a:pt x="18097" y="0"/>
                              <a:pt x="18097" y="0"/>
                            </a:cubicBezTo>
                            <a:lnTo>
                              <a:pt x="17145" y="0"/>
                            </a:lnTo>
                            <a:cubicBezTo>
                              <a:pt x="16192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2382" y="0"/>
                              <a:pt x="12382" y="0"/>
                            </a:cubicBez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lnTo>
                              <a:pt x="9525" y="0"/>
                            </a:lnTo>
                            <a:cubicBezTo>
                              <a:pt x="9525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7620" y="0"/>
                              <a:pt x="7620" y="0"/>
                            </a:cubicBezTo>
                            <a:cubicBezTo>
                              <a:pt x="12382" y="1905"/>
                              <a:pt x="11430" y="1905"/>
                              <a:pt x="1143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2339" name="图形 2"/>
              <p:cNvGrpSpPr/>
              <p:nvPr/>
            </p:nvGrpSpPr>
            <p:grpSpPr>
              <a:xfrm>
                <a:off x="4146232" y="3006618"/>
                <a:ext cx="178512" cy="201400"/>
                <a:chOff x="4146232" y="3006618"/>
                <a:chExt cx="178512" cy="201400"/>
              </a:xfrm>
            </p:grpSpPr>
            <p:sp>
              <p:nvSpPr>
                <p:cNvPr id="2340" name="任意多边形: 形状 2223"/>
                <p:cNvSpPr/>
                <p:nvPr/>
              </p:nvSpPr>
              <p:spPr>
                <a:xfrm>
                  <a:off x="4149703" y="3011538"/>
                  <a:ext cx="168738" cy="188883"/>
                </a:xfrm>
                <a:custGeom>
                  <a:avLst/>
                  <a:gdLst>
                    <a:gd name="connsiteX0" fmla="*/ 120354 w 168738"/>
                    <a:gd name="connsiteY0" fmla="*/ 101231 h 188883"/>
                    <a:gd name="connsiteX1" fmla="*/ 154644 w 168738"/>
                    <a:gd name="connsiteY1" fmla="*/ 132664 h 188883"/>
                    <a:gd name="connsiteX2" fmla="*/ 147976 w 168738"/>
                    <a:gd name="connsiteY2" fmla="*/ 145046 h 188883"/>
                    <a:gd name="connsiteX3" fmla="*/ 97494 w 168738"/>
                    <a:gd name="connsiteY3" fmla="*/ 112661 h 188883"/>
                    <a:gd name="connsiteX4" fmla="*/ 59394 w 168738"/>
                    <a:gd name="connsiteY4" fmla="*/ 186956 h 188883"/>
                    <a:gd name="connsiteX5" fmla="*/ 47011 w 168738"/>
                    <a:gd name="connsiteY5" fmla="*/ 180289 h 188883"/>
                    <a:gd name="connsiteX6" fmla="*/ 67014 w 168738"/>
                    <a:gd name="connsiteY6" fmla="*/ 105994 h 188883"/>
                    <a:gd name="connsiteX7" fmla="*/ 6054 w 168738"/>
                    <a:gd name="connsiteY7" fmla="*/ 97421 h 188883"/>
                    <a:gd name="connsiteX8" fmla="*/ 4149 w 168738"/>
                    <a:gd name="connsiteY8" fmla="*/ 84086 h 188883"/>
                    <a:gd name="connsiteX9" fmla="*/ 71776 w 168738"/>
                    <a:gd name="connsiteY9" fmla="*/ 69799 h 188883"/>
                    <a:gd name="connsiteX10" fmla="*/ 66061 w 168738"/>
                    <a:gd name="connsiteY10" fmla="*/ 6934 h 188883"/>
                    <a:gd name="connsiteX11" fmla="*/ 79396 w 168738"/>
                    <a:gd name="connsiteY11" fmla="*/ 4076 h 188883"/>
                    <a:gd name="connsiteX12" fmla="*/ 104161 w 168738"/>
                    <a:gd name="connsiteY12" fmla="*/ 69799 h 188883"/>
                    <a:gd name="connsiteX13" fmla="*/ 159406 w 168738"/>
                    <a:gd name="connsiteY13" fmla="*/ 37414 h 188883"/>
                    <a:gd name="connsiteX14" fmla="*/ 167979 w 168738"/>
                    <a:gd name="connsiteY14" fmla="*/ 46939 h 188883"/>
                    <a:gd name="connsiteX15" fmla="*/ 120354 w 168738"/>
                    <a:gd name="connsiteY15" fmla="*/ 101231 h 188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68738" h="188883">
                      <a:moveTo>
                        <a:pt x="120354" y="101231"/>
                      </a:moveTo>
                      <a:lnTo>
                        <a:pt x="154644" y="132664"/>
                      </a:lnTo>
                      <a:cubicBezTo>
                        <a:pt x="160359" y="137426"/>
                        <a:pt x="155596" y="146951"/>
                        <a:pt x="147976" y="145046"/>
                      </a:cubicBezTo>
                      <a:cubicBezTo>
                        <a:pt x="127974" y="140284"/>
                        <a:pt x="109876" y="128854"/>
                        <a:pt x="97494" y="112661"/>
                      </a:cubicBezTo>
                      <a:cubicBezTo>
                        <a:pt x="93684" y="140284"/>
                        <a:pt x="80349" y="166954"/>
                        <a:pt x="59394" y="186956"/>
                      </a:cubicBezTo>
                      <a:cubicBezTo>
                        <a:pt x="54631" y="191719"/>
                        <a:pt x="46059" y="186956"/>
                        <a:pt x="47011" y="180289"/>
                      </a:cubicBezTo>
                      <a:cubicBezTo>
                        <a:pt x="51774" y="155524"/>
                        <a:pt x="58441" y="129806"/>
                        <a:pt x="67014" y="105994"/>
                      </a:cubicBezTo>
                      <a:lnTo>
                        <a:pt x="6054" y="97421"/>
                      </a:lnTo>
                      <a:cubicBezTo>
                        <a:pt x="-614" y="96469"/>
                        <a:pt x="-2519" y="86944"/>
                        <a:pt x="4149" y="84086"/>
                      </a:cubicBezTo>
                      <a:cubicBezTo>
                        <a:pt x="25104" y="74561"/>
                        <a:pt x="47964" y="69799"/>
                        <a:pt x="71776" y="69799"/>
                      </a:cubicBezTo>
                      <a:cubicBezTo>
                        <a:pt x="67966" y="49796"/>
                        <a:pt x="66061" y="27889"/>
                        <a:pt x="66061" y="6934"/>
                      </a:cubicBezTo>
                      <a:cubicBezTo>
                        <a:pt x="66061" y="-686"/>
                        <a:pt x="76539" y="-2591"/>
                        <a:pt x="79396" y="4076"/>
                      </a:cubicBezTo>
                      <a:cubicBezTo>
                        <a:pt x="87969" y="25984"/>
                        <a:pt x="98446" y="47891"/>
                        <a:pt x="104161" y="69799"/>
                      </a:cubicBezTo>
                      <a:cubicBezTo>
                        <a:pt x="119401" y="54559"/>
                        <a:pt x="138451" y="43129"/>
                        <a:pt x="159406" y="37414"/>
                      </a:cubicBezTo>
                      <a:cubicBezTo>
                        <a:pt x="165121" y="35509"/>
                        <a:pt x="170836" y="42176"/>
                        <a:pt x="167979" y="46939"/>
                      </a:cubicBezTo>
                      <a:cubicBezTo>
                        <a:pt x="156549" y="70751"/>
                        <a:pt x="143214" y="82181"/>
                        <a:pt x="120354" y="101231"/>
                      </a:cubicBezTo>
                      <a:close/>
                    </a:path>
                  </a:pathLst>
                </a:custGeom>
                <a:solidFill>
                  <a:srgbClr val="FFDF5A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  <p:grpSp>
              <p:nvGrpSpPr>
                <p:cNvPr id="2341" name="图形 2"/>
                <p:cNvGrpSpPr/>
                <p:nvPr/>
              </p:nvGrpSpPr>
              <p:grpSpPr>
                <a:xfrm>
                  <a:off x="4146232" y="3006618"/>
                  <a:ext cx="178512" cy="201400"/>
                  <a:chOff x="4146232" y="3006618"/>
                  <a:chExt cx="178512" cy="201400"/>
                </a:xfrm>
              </p:grpSpPr>
              <p:grpSp>
                <p:nvGrpSpPr>
                  <p:cNvPr id="2342" name="图形 2"/>
                  <p:cNvGrpSpPr/>
                  <p:nvPr/>
                </p:nvGrpSpPr>
                <p:grpSpPr>
                  <a:xfrm>
                    <a:off x="4189094" y="3142297"/>
                    <a:ext cx="44767" cy="65722"/>
                    <a:chOff x="4189094" y="3142297"/>
                    <a:chExt cx="44767" cy="65722"/>
                  </a:xfrm>
                  <a:solidFill>
                    <a:srgbClr val="FFDF5A"/>
                  </a:solidFill>
                </p:grpSpPr>
                <p:sp>
                  <p:nvSpPr>
                    <p:cNvPr id="2343" name="任意多边形: 形状 2226"/>
                    <p:cNvSpPr/>
                    <p:nvPr/>
                  </p:nvSpPr>
                  <p:spPr>
                    <a:xfrm>
                      <a:off x="4233862" y="317468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44" name="任意多边形: 形状 2227"/>
                    <p:cNvSpPr/>
                    <p:nvPr/>
                  </p:nvSpPr>
                  <p:spPr>
                    <a:xfrm>
                      <a:off x="4189094" y="3142297"/>
                      <a:ext cx="42862" cy="65722"/>
                    </a:xfrm>
                    <a:custGeom>
                      <a:avLst/>
                      <a:gdLst>
                        <a:gd name="connsiteX0" fmla="*/ 23813 w 42862"/>
                        <a:gd name="connsiteY0" fmla="*/ 1905 h 65722"/>
                        <a:gd name="connsiteX1" fmla="*/ 22860 w 42862"/>
                        <a:gd name="connsiteY1" fmla="*/ 2857 h 65722"/>
                        <a:gd name="connsiteX2" fmla="*/ 21907 w 42862"/>
                        <a:gd name="connsiteY2" fmla="*/ 7620 h 65722"/>
                        <a:gd name="connsiteX3" fmla="*/ 21907 w 42862"/>
                        <a:gd name="connsiteY3" fmla="*/ 11430 h 65722"/>
                        <a:gd name="connsiteX4" fmla="*/ 20003 w 42862"/>
                        <a:gd name="connsiteY4" fmla="*/ 13335 h 65722"/>
                        <a:gd name="connsiteX5" fmla="*/ 20003 w 42862"/>
                        <a:gd name="connsiteY5" fmla="*/ 14288 h 65722"/>
                        <a:gd name="connsiteX6" fmla="*/ 19050 w 42862"/>
                        <a:gd name="connsiteY6" fmla="*/ 16193 h 65722"/>
                        <a:gd name="connsiteX7" fmla="*/ 18098 w 42862"/>
                        <a:gd name="connsiteY7" fmla="*/ 18098 h 65722"/>
                        <a:gd name="connsiteX8" fmla="*/ 18098 w 42862"/>
                        <a:gd name="connsiteY8" fmla="*/ 20002 h 65722"/>
                        <a:gd name="connsiteX9" fmla="*/ 18098 w 42862"/>
                        <a:gd name="connsiteY9" fmla="*/ 22860 h 65722"/>
                        <a:gd name="connsiteX10" fmla="*/ 18098 w 42862"/>
                        <a:gd name="connsiteY10" fmla="*/ 23812 h 65722"/>
                        <a:gd name="connsiteX11" fmla="*/ 18098 w 42862"/>
                        <a:gd name="connsiteY11" fmla="*/ 25718 h 65722"/>
                        <a:gd name="connsiteX12" fmla="*/ 17145 w 42862"/>
                        <a:gd name="connsiteY12" fmla="*/ 27623 h 65722"/>
                        <a:gd name="connsiteX13" fmla="*/ 16193 w 42862"/>
                        <a:gd name="connsiteY13" fmla="*/ 30480 h 65722"/>
                        <a:gd name="connsiteX14" fmla="*/ 16193 w 42862"/>
                        <a:gd name="connsiteY14" fmla="*/ 33337 h 65722"/>
                        <a:gd name="connsiteX15" fmla="*/ 15240 w 42862"/>
                        <a:gd name="connsiteY15" fmla="*/ 34290 h 65722"/>
                        <a:gd name="connsiteX16" fmla="*/ 15240 w 42862"/>
                        <a:gd name="connsiteY16" fmla="*/ 35243 h 65722"/>
                        <a:gd name="connsiteX17" fmla="*/ 15240 w 42862"/>
                        <a:gd name="connsiteY17" fmla="*/ 38100 h 65722"/>
                        <a:gd name="connsiteX18" fmla="*/ 15240 w 42862"/>
                        <a:gd name="connsiteY18" fmla="*/ 40957 h 65722"/>
                        <a:gd name="connsiteX19" fmla="*/ 15240 w 42862"/>
                        <a:gd name="connsiteY19" fmla="*/ 41910 h 65722"/>
                        <a:gd name="connsiteX20" fmla="*/ 14288 w 42862"/>
                        <a:gd name="connsiteY20" fmla="*/ 43815 h 65722"/>
                        <a:gd name="connsiteX21" fmla="*/ 13335 w 42862"/>
                        <a:gd name="connsiteY21" fmla="*/ 44768 h 65722"/>
                        <a:gd name="connsiteX22" fmla="*/ 14288 w 42862"/>
                        <a:gd name="connsiteY22" fmla="*/ 46673 h 65722"/>
                        <a:gd name="connsiteX23" fmla="*/ 14288 w 42862"/>
                        <a:gd name="connsiteY23" fmla="*/ 47625 h 65722"/>
                        <a:gd name="connsiteX24" fmla="*/ 13335 w 42862"/>
                        <a:gd name="connsiteY24" fmla="*/ 47625 h 65722"/>
                        <a:gd name="connsiteX25" fmla="*/ 13335 w 42862"/>
                        <a:gd name="connsiteY25" fmla="*/ 47625 h 65722"/>
                        <a:gd name="connsiteX26" fmla="*/ 13335 w 42862"/>
                        <a:gd name="connsiteY26" fmla="*/ 51435 h 65722"/>
                        <a:gd name="connsiteX27" fmla="*/ 13335 w 42862"/>
                        <a:gd name="connsiteY27" fmla="*/ 52387 h 65722"/>
                        <a:gd name="connsiteX28" fmla="*/ 12382 w 42862"/>
                        <a:gd name="connsiteY28" fmla="*/ 52387 h 65722"/>
                        <a:gd name="connsiteX29" fmla="*/ 11430 w 42862"/>
                        <a:gd name="connsiteY29" fmla="*/ 52387 h 65722"/>
                        <a:gd name="connsiteX30" fmla="*/ 11430 w 42862"/>
                        <a:gd name="connsiteY30" fmla="*/ 52387 h 65722"/>
                        <a:gd name="connsiteX31" fmla="*/ 12382 w 42862"/>
                        <a:gd name="connsiteY31" fmla="*/ 52387 h 65722"/>
                        <a:gd name="connsiteX32" fmla="*/ 15240 w 42862"/>
                        <a:gd name="connsiteY32" fmla="*/ 53340 h 65722"/>
                        <a:gd name="connsiteX33" fmla="*/ 16193 w 42862"/>
                        <a:gd name="connsiteY33" fmla="*/ 53340 h 65722"/>
                        <a:gd name="connsiteX34" fmla="*/ 17145 w 42862"/>
                        <a:gd name="connsiteY34" fmla="*/ 52387 h 65722"/>
                        <a:gd name="connsiteX35" fmla="*/ 18098 w 42862"/>
                        <a:gd name="connsiteY35" fmla="*/ 51435 h 65722"/>
                        <a:gd name="connsiteX36" fmla="*/ 22860 w 42862"/>
                        <a:gd name="connsiteY36" fmla="*/ 46673 h 65722"/>
                        <a:gd name="connsiteX37" fmla="*/ 27623 w 42862"/>
                        <a:gd name="connsiteY37" fmla="*/ 41910 h 65722"/>
                        <a:gd name="connsiteX38" fmla="*/ 27623 w 42862"/>
                        <a:gd name="connsiteY38" fmla="*/ 41910 h 65722"/>
                        <a:gd name="connsiteX39" fmla="*/ 28575 w 42862"/>
                        <a:gd name="connsiteY39" fmla="*/ 40005 h 65722"/>
                        <a:gd name="connsiteX40" fmla="*/ 28575 w 42862"/>
                        <a:gd name="connsiteY40" fmla="*/ 40005 h 65722"/>
                        <a:gd name="connsiteX41" fmla="*/ 28575 w 42862"/>
                        <a:gd name="connsiteY41" fmla="*/ 40005 h 65722"/>
                        <a:gd name="connsiteX42" fmla="*/ 29528 w 42862"/>
                        <a:gd name="connsiteY42" fmla="*/ 40005 h 65722"/>
                        <a:gd name="connsiteX43" fmla="*/ 30480 w 42862"/>
                        <a:gd name="connsiteY43" fmla="*/ 38100 h 65722"/>
                        <a:gd name="connsiteX44" fmla="*/ 31432 w 42862"/>
                        <a:gd name="connsiteY44" fmla="*/ 36195 h 65722"/>
                        <a:gd name="connsiteX45" fmla="*/ 31432 w 42862"/>
                        <a:gd name="connsiteY45" fmla="*/ 36195 h 65722"/>
                        <a:gd name="connsiteX46" fmla="*/ 32385 w 42862"/>
                        <a:gd name="connsiteY46" fmla="*/ 34290 h 65722"/>
                        <a:gd name="connsiteX47" fmla="*/ 32385 w 42862"/>
                        <a:gd name="connsiteY47" fmla="*/ 34290 h 65722"/>
                        <a:gd name="connsiteX48" fmla="*/ 33338 w 42862"/>
                        <a:gd name="connsiteY48" fmla="*/ 36195 h 65722"/>
                        <a:gd name="connsiteX49" fmla="*/ 40957 w 42862"/>
                        <a:gd name="connsiteY49" fmla="*/ 38100 h 65722"/>
                        <a:gd name="connsiteX50" fmla="*/ 40957 w 42862"/>
                        <a:gd name="connsiteY50" fmla="*/ 38100 h 65722"/>
                        <a:gd name="connsiteX51" fmla="*/ 40957 w 42862"/>
                        <a:gd name="connsiteY51" fmla="*/ 37148 h 65722"/>
                        <a:gd name="connsiteX52" fmla="*/ 40957 w 42862"/>
                        <a:gd name="connsiteY52" fmla="*/ 37148 h 65722"/>
                        <a:gd name="connsiteX53" fmla="*/ 40957 w 42862"/>
                        <a:gd name="connsiteY53" fmla="*/ 37148 h 65722"/>
                        <a:gd name="connsiteX54" fmla="*/ 42863 w 42862"/>
                        <a:gd name="connsiteY54" fmla="*/ 36195 h 65722"/>
                        <a:gd name="connsiteX55" fmla="*/ 41910 w 42862"/>
                        <a:gd name="connsiteY55" fmla="*/ 39052 h 65722"/>
                        <a:gd name="connsiteX56" fmla="*/ 39053 w 42862"/>
                        <a:gd name="connsiteY56" fmla="*/ 39052 h 65722"/>
                        <a:gd name="connsiteX57" fmla="*/ 38100 w 42862"/>
                        <a:gd name="connsiteY57" fmla="*/ 39052 h 65722"/>
                        <a:gd name="connsiteX58" fmla="*/ 38100 w 42862"/>
                        <a:gd name="connsiteY58" fmla="*/ 40005 h 65722"/>
                        <a:gd name="connsiteX59" fmla="*/ 38100 w 42862"/>
                        <a:gd name="connsiteY59" fmla="*/ 42862 h 65722"/>
                        <a:gd name="connsiteX60" fmla="*/ 33338 w 42862"/>
                        <a:gd name="connsiteY60" fmla="*/ 49530 h 65722"/>
                        <a:gd name="connsiteX61" fmla="*/ 31432 w 42862"/>
                        <a:gd name="connsiteY61" fmla="*/ 51435 h 65722"/>
                        <a:gd name="connsiteX62" fmla="*/ 30480 w 42862"/>
                        <a:gd name="connsiteY62" fmla="*/ 51435 h 65722"/>
                        <a:gd name="connsiteX63" fmla="*/ 27623 w 42862"/>
                        <a:gd name="connsiteY63" fmla="*/ 55245 h 65722"/>
                        <a:gd name="connsiteX64" fmla="*/ 23813 w 42862"/>
                        <a:gd name="connsiteY64" fmla="*/ 60007 h 65722"/>
                        <a:gd name="connsiteX65" fmla="*/ 22860 w 42862"/>
                        <a:gd name="connsiteY65" fmla="*/ 60960 h 65722"/>
                        <a:gd name="connsiteX66" fmla="*/ 21907 w 42862"/>
                        <a:gd name="connsiteY66" fmla="*/ 61912 h 65722"/>
                        <a:gd name="connsiteX67" fmla="*/ 20955 w 42862"/>
                        <a:gd name="connsiteY67" fmla="*/ 62865 h 65722"/>
                        <a:gd name="connsiteX68" fmla="*/ 14288 w 42862"/>
                        <a:gd name="connsiteY68" fmla="*/ 65723 h 65722"/>
                        <a:gd name="connsiteX69" fmla="*/ 9525 w 42862"/>
                        <a:gd name="connsiteY69" fmla="*/ 64770 h 65722"/>
                        <a:gd name="connsiteX70" fmla="*/ 3810 w 42862"/>
                        <a:gd name="connsiteY70" fmla="*/ 61912 h 65722"/>
                        <a:gd name="connsiteX71" fmla="*/ 1905 w 42862"/>
                        <a:gd name="connsiteY71" fmla="*/ 59055 h 65722"/>
                        <a:gd name="connsiteX72" fmla="*/ 2857 w 42862"/>
                        <a:gd name="connsiteY72" fmla="*/ 58102 h 65722"/>
                        <a:gd name="connsiteX73" fmla="*/ 1905 w 42862"/>
                        <a:gd name="connsiteY73" fmla="*/ 58102 h 65722"/>
                        <a:gd name="connsiteX74" fmla="*/ 0 w 42862"/>
                        <a:gd name="connsiteY74" fmla="*/ 54293 h 65722"/>
                        <a:gd name="connsiteX75" fmla="*/ 0 w 42862"/>
                        <a:gd name="connsiteY75" fmla="*/ 51435 h 65722"/>
                        <a:gd name="connsiteX76" fmla="*/ 0 w 42862"/>
                        <a:gd name="connsiteY76" fmla="*/ 49530 h 65722"/>
                        <a:gd name="connsiteX77" fmla="*/ 953 w 42862"/>
                        <a:gd name="connsiteY77" fmla="*/ 45720 h 65722"/>
                        <a:gd name="connsiteX78" fmla="*/ 1905 w 42862"/>
                        <a:gd name="connsiteY78" fmla="*/ 45720 h 65722"/>
                        <a:gd name="connsiteX79" fmla="*/ 2857 w 42862"/>
                        <a:gd name="connsiteY79" fmla="*/ 45720 h 65722"/>
                        <a:gd name="connsiteX80" fmla="*/ 1905 w 42862"/>
                        <a:gd name="connsiteY80" fmla="*/ 44768 h 65722"/>
                        <a:gd name="connsiteX81" fmla="*/ 1905 w 42862"/>
                        <a:gd name="connsiteY81" fmla="*/ 43815 h 65722"/>
                        <a:gd name="connsiteX82" fmla="*/ 2857 w 42862"/>
                        <a:gd name="connsiteY82" fmla="*/ 42862 h 65722"/>
                        <a:gd name="connsiteX83" fmla="*/ 3810 w 42862"/>
                        <a:gd name="connsiteY83" fmla="*/ 42862 h 65722"/>
                        <a:gd name="connsiteX84" fmla="*/ 3810 w 42862"/>
                        <a:gd name="connsiteY84" fmla="*/ 41910 h 65722"/>
                        <a:gd name="connsiteX85" fmla="*/ 2857 w 42862"/>
                        <a:gd name="connsiteY85" fmla="*/ 40005 h 65722"/>
                        <a:gd name="connsiteX86" fmla="*/ 3810 w 42862"/>
                        <a:gd name="connsiteY86" fmla="*/ 36195 h 65722"/>
                        <a:gd name="connsiteX87" fmla="*/ 4763 w 42862"/>
                        <a:gd name="connsiteY87" fmla="*/ 32385 h 65722"/>
                        <a:gd name="connsiteX88" fmla="*/ 5715 w 42862"/>
                        <a:gd name="connsiteY88" fmla="*/ 30480 h 65722"/>
                        <a:gd name="connsiteX89" fmla="*/ 6668 w 42862"/>
                        <a:gd name="connsiteY89" fmla="*/ 29527 h 65722"/>
                        <a:gd name="connsiteX90" fmla="*/ 7620 w 42862"/>
                        <a:gd name="connsiteY90" fmla="*/ 28575 h 65722"/>
                        <a:gd name="connsiteX91" fmla="*/ 7620 w 42862"/>
                        <a:gd name="connsiteY91" fmla="*/ 28575 h 65722"/>
                        <a:gd name="connsiteX92" fmla="*/ 8573 w 42862"/>
                        <a:gd name="connsiteY92" fmla="*/ 22860 h 65722"/>
                        <a:gd name="connsiteX93" fmla="*/ 8573 w 42862"/>
                        <a:gd name="connsiteY93" fmla="*/ 21907 h 65722"/>
                        <a:gd name="connsiteX94" fmla="*/ 11430 w 42862"/>
                        <a:gd name="connsiteY94" fmla="*/ 11430 h 65722"/>
                        <a:gd name="connsiteX95" fmla="*/ 13335 w 42862"/>
                        <a:gd name="connsiteY95" fmla="*/ 6667 h 65722"/>
                        <a:gd name="connsiteX96" fmla="*/ 14288 w 42862"/>
                        <a:gd name="connsiteY96" fmla="*/ 2857 h 65722"/>
                        <a:gd name="connsiteX97" fmla="*/ 15240 w 42862"/>
                        <a:gd name="connsiteY97" fmla="*/ 0 h 65722"/>
                        <a:gd name="connsiteX98" fmla="*/ 15240 w 42862"/>
                        <a:gd name="connsiteY98" fmla="*/ 0 h 65722"/>
                        <a:gd name="connsiteX99" fmla="*/ 23813 w 42862"/>
                        <a:gd name="connsiteY99" fmla="*/ 1905 h 65722"/>
                        <a:gd name="connsiteX100" fmla="*/ 34290 w 42862"/>
                        <a:gd name="connsiteY100" fmla="*/ 39052 h 65722"/>
                        <a:gd name="connsiteX101" fmla="*/ 34290 w 42862"/>
                        <a:gd name="connsiteY101" fmla="*/ 39052 h 65722"/>
                        <a:gd name="connsiteX102" fmla="*/ 35243 w 42862"/>
                        <a:gd name="connsiteY102" fmla="*/ 38100 h 65722"/>
                        <a:gd name="connsiteX103" fmla="*/ 34290 w 42862"/>
                        <a:gd name="connsiteY103" fmla="*/ 39052 h 65722"/>
                        <a:gd name="connsiteX104" fmla="*/ 34290 w 42862"/>
                        <a:gd name="connsiteY104" fmla="*/ 39052 h 65722"/>
                        <a:gd name="connsiteX105" fmla="*/ 24765 w 42862"/>
                        <a:gd name="connsiteY105" fmla="*/ 51435 h 65722"/>
                        <a:gd name="connsiteX106" fmla="*/ 25718 w 42862"/>
                        <a:gd name="connsiteY106" fmla="*/ 51435 h 65722"/>
                        <a:gd name="connsiteX107" fmla="*/ 24765 w 42862"/>
                        <a:gd name="connsiteY107" fmla="*/ 51435 h 65722"/>
                        <a:gd name="connsiteX108" fmla="*/ 24765 w 42862"/>
                        <a:gd name="connsiteY108" fmla="*/ 51435 h 65722"/>
                        <a:gd name="connsiteX109" fmla="*/ 24765 w 42862"/>
                        <a:gd name="connsiteY109" fmla="*/ 51435 h 65722"/>
                        <a:gd name="connsiteX110" fmla="*/ 20003 w 42862"/>
                        <a:gd name="connsiteY110" fmla="*/ 8573 h 65722"/>
                        <a:gd name="connsiteX111" fmla="*/ 20003 w 42862"/>
                        <a:gd name="connsiteY111" fmla="*/ 8573 h 65722"/>
                        <a:gd name="connsiteX112" fmla="*/ 20955 w 42862"/>
                        <a:gd name="connsiteY112" fmla="*/ 9525 h 65722"/>
                        <a:gd name="connsiteX113" fmla="*/ 20955 w 42862"/>
                        <a:gd name="connsiteY113" fmla="*/ 9525 h 65722"/>
                        <a:gd name="connsiteX114" fmla="*/ 20003 w 42862"/>
                        <a:gd name="connsiteY114" fmla="*/ 8573 h 6572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42862" h="65722">
                          <a:moveTo>
                            <a:pt x="23813" y="1905"/>
                          </a:moveTo>
                          <a:cubicBezTo>
                            <a:pt x="23813" y="1905"/>
                            <a:pt x="23813" y="2857"/>
                            <a:pt x="22860" y="2857"/>
                          </a:cubicBezTo>
                          <a:cubicBezTo>
                            <a:pt x="22860" y="3810"/>
                            <a:pt x="21907" y="6667"/>
                            <a:pt x="21907" y="7620"/>
                          </a:cubicBezTo>
                          <a:cubicBezTo>
                            <a:pt x="21907" y="8573"/>
                            <a:pt x="21907" y="9525"/>
                            <a:pt x="21907" y="11430"/>
                          </a:cubicBezTo>
                          <a:cubicBezTo>
                            <a:pt x="21907" y="12382"/>
                            <a:pt x="21907" y="13335"/>
                            <a:pt x="20003" y="13335"/>
                          </a:cubicBezTo>
                          <a:cubicBezTo>
                            <a:pt x="20003" y="13335"/>
                            <a:pt x="20003" y="13335"/>
                            <a:pt x="20003" y="14288"/>
                          </a:cubicBezTo>
                          <a:cubicBezTo>
                            <a:pt x="20003" y="14288"/>
                            <a:pt x="20003" y="15240"/>
                            <a:pt x="19050" y="16193"/>
                          </a:cubicBezTo>
                          <a:cubicBezTo>
                            <a:pt x="19050" y="17145"/>
                            <a:pt x="19050" y="18098"/>
                            <a:pt x="18098" y="18098"/>
                          </a:cubicBezTo>
                          <a:cubicBezTo>
                            <a:pt x="19050" y="19050"/>
                            <a:pt x="19050" y="20002"/>
                            <a:pt x="18098" y="20002"/>
                          </a:cubicBezTo>
                          <a:cubicBezTo>
                            <a:pt x="17145" y="20955"/>
                            <a:pt x="16193" y="20955"/>
                            <a:pt x="18098" y="22860"/>
                          </a:cubicBezTo>
                          <a:cubicBezTo>
                            <a:pt x="18098" y="22860"/>
                            <a:pt x="18098" y="23812"/>
                            <a:pt x="18098" y="23812"/>
                          </a:cubicBezTo>
                          <a:cubicBezTo>
                            <a:pt x="18098" y="23812"/>
                            <a:pt x="18098" y="24765"/>
                            <a:pt x="18098" y="25718"/>
                          </a:cubicBezTo>
                          <a:cubicBezTo>
                            <a:pt x="18098" y="26670"/>
                            <a:pt x="18098" y="27623"/>
                            <a:pt x="17145" y="27623"/>
                          </a:cubicBezTo>
                          <a:cubicBezTo>
                            <a:pt x="16193" y="28575"/>
                            <a:pt x="16193" y="29527"/>
                            <a:pt x="16193" y="30480"/>
                          </a:cubicBezTo>
                          <a:cubicBezTo>
                            <a:pt x="16193" y="31432"/>
                            <a:pt x="16193" y="32385"/>
                            <a:pt x="16193" y="33337"/>
                          </a:cubicBezTo>
                          <a:cubicBezTo>
                            <a:pt x="16193" y="34290"/>
                            <a:pt x="15240" y="34290"/>
                            <a:pt x="15240" y="34290"/>
                          </a:cubicBezTo>
                          <a:cubicBezTo>
                            <a:pt x="15240" y="34290"/>
                            <a:pt x="15240" y="34290"/>
                            <a:pt x="15240" y="35243"/>
                          </a:cubicBezTo>
                          <a:cubicBezTo>
                            <a:pt x="17145" y="36195"/>
                            <a:pt x="16193" y="37148"/>
                            <a:pt x="15240" y="38100"/>
                          </a:cubicBezTo>
                          <a:cubicBezTo>
                            <a:pt x="14288" y="39052"/>
                            <a:pt x="15240" y="40005"/>
                            <a:pt x="15240" y="40957"/>
                          </a:cubicBezTo>
                          <a:cubicBezTo>
                            <a:pt x="15240" y="41910"/>
                            <a:pt x="16193" y="40957"/>
                            <a:pt x="15240" y="41910"/>
                          </a:cubicBezTo>
                          <a:cubicBezTo>
                            <a:pt x="14288" y="41910"/>
                            <a:pt x="14288" y="42862"/>
                            <a:pt x="14288" y="43815"/>
                          </a:cubicBezTo>
                          <a:cubicBezTo>
                            <a:pt x="14288" y="44768"/>
                            <a:pt x="14288" y="44768"/>
                            <a:pt x="13335" y="44768"/>
                          </a:cubicBezTo>
                          <a:cubicBezTo>
                            <a:pt x="13335" y="44768"/>
                            <a:pt x="14288" y="45720"/>
                            <a:pt x="14288" y="46673"/>
                          </a:cubicBezTo>
                          <a:cubicBezTo>
                            <a:pt x="14288" y="46673"/>
                            <a:pt x="15240" y="46673"/>
                            <a:pt x="14288" y="47625"/>
                          </a:cubicBezTo>
                          <a:cubicBezTo>
                            <a:pt x="14288" y="47625"/>
                            <a:pt x="13335" y="47625"/>
                            <a:pt x="13335" y="47625"/>
                          </a:cubicBezTo>
                          <a:cubicBezTo>
                            <a:pt x="13335" y="47625"/>
                            <a:pt x="13335" y="47625"/>
                            <a:pt x="13335" y="47625"/>
                          </a:cubicBezTo>
                          <a:cubicBezTo>
                            <a:pt x="13335" y="48577"/>
                            <a:pt x="13335" y="50482"/>
                            <a:pt x="13335" y="51435"/>
                          </a:cubicBezTo>
                          <a:cubicBezTo>
                            <a:pt x="13335" y="51435"/>
                            <a:pt x="13335" y="52387"/>
                            <a:pt x="13335" y="52387"/>
                          </a:cubicBezTo>
                          <a:cubicBezTo>
                            <a:pt x="13335" y="52387"/>
                            <a:pt x="14288" y="52387"/>
                            <a:pt x="12382" y="52387"/>
                          </a:cubicBezTo>
                          <a:cubicBezTo>
                            <a:pt x="12382" y="52387"/>
                            <a:pt x="11430" y="52387"/>
                            <a:pt x="11430" y="52387"/>
                          </a:cubicBezTo>
                          <a:cubicBezTo>
                            <a:pt x="11430" y="52387"/>
                            <a:pt x="11430" y="52387"/>
                            <a:pt x="11430" y="52387"/>
                          </a:cubicBezTo>
                          <a:cubicBezTo>
                            <a:pt x="13335" y="51435"/>
                            <a:pt x="12382" y="52387"/>
                            <a:pt x="12382" y="52387"/>
                          </a:cubicBezTo>
                          <a:cubicBezTo>
                            <a:pt x="12382" y="53340"/>
                            <a:pt x="14288" y="54293"/>
                            <a:pt x="15240" y="53340"/>
                          </a:cubicBezTo>
                          <a:cubicBezTo>
                            <a:pt x="15240" y="53340"/>
                            <a:pt x="16193" y="53340"/>
                            <a:pt x="16193" y="53340"/>
                          </a:cubicBezTo>
                          <a:cubicBezTo>
                            <a:pt x="16193" y="53340"/>
                            <a:pt x="16193" y="53340"/>
                            <a:pt x="17145" y="52387"/>
                          </a:cubicBezTo>
                          <a:cubicBezTo>
                            <a:pt x="17145" y="52387"/>
                            <a:pt x="18098" y="51435"/>
                            <a:pt x="18098" y="51435"/>
                          </a:cubicBezTo>
                          <a:cubicBezTo>
                            <a:pt x="20003" y="49530"/>
                            <a:pt x="20955" y="47625"/>
                            <a:pt x="22860" y="46673"/>
                          </a:cubicBezTo>
                          <a:cubicBezTo>
                            <a:pt x="24765" y="44768"/>
                            <a:pt x="26670" y="43815"/>
                            <a:pt x="27623" y="41910"/>
                          </a:cubicBezTo>
                          <a:cubicBezTo>
                            <a:pt x="27623" y="41910"/>
                            <a:pt x="27623" y="41910"/>
                            <a:pt x="27623" y="41910"/>
                          </a:cubicBezTo>
                          <a:cubicBezTo>
                            <a:pt x="27623" y="40957"/>
                            <a:pt x="28575" y="40005"/>
                            <a:pt x="28575" y="40005"/>
                          </a:cubicBezTo>
                          <a:cubicBezTo>
                            <a:pt x="28575" y="40005"/>
                            <a:pt x="28575" y="40005"/>
                            <a:pt x="28575" y="40005"/>
                          </a:cubicBezTo>
                          <a:cubicBezTo>
                            <a:pt x="28575" y="40005"/>
                            <a:pt x="28575" y="40005"/>
                            <a:pt x="28575" y="40005"/>
                          </a:cubicBezTo>
                          <a:cubicBezTo>
                            <a:pt x="28575" y="40005"/>
                            <a:pt x="29528" y="40957"/>
                            <a:pt x="29528" y="40005"/>
                          </a:cubicBezTo>
                          <a:cubicBezTo>
                            <a:pt x="29528" y="39052"/>
                            <a:pt x="29528" y="39052"/>
                            <a:pt x="30480" y="38100"/>
                          </a:cubicBezTo>
                          <a:cubicBezTo>
                            <a:pt x="30480" y="37148"/>
                            <a:pt x="31432" y="37148"/>
                            <a:pt x="31432" y="36195"/>
                          </a:cubicBezTo>
                          <a:cubicBezTo>
                            <a:pt x="31432" y="36195"/>
                            <a:pt x="31432" y="36195"/>
                            <a:pt x="31432" y="36195"/>
                          </a:cubicBezTo>
                          <a:cubicBezTo>
                            <a:pt x="31432" y="35243"/>
                            <a:pt x="31432" y="34290"/>
                            <a:pt x="32385" y="34290"/>
                          </a:cubicBezTo>
                          <a:cubicBezTo>
                            <a:pt x="32385" y="34290"/>
                            <a:pt x="32385" y="34290"/>
                            <a:pt x="32385" y="34290"/>
                          </a:cubicBezTo>
                          <a:cubicBezTo>
                            <a:pt x="32385" y="34290"/>
                            <a:pt x="32385" y="35243"/>
                            <a:pt x="33338" y="36195"/>
                          </a:cubicBezTo>
                          <a:cubicBezTo>
                            <a:pt x="36195" y="37148"/>
                            <a:pt x="39053" y="37148"/>
                            <a:pt x="40957" y="38100"/>
                          </a:cubicBezTo>
                          <a:lnTo>
                            <a:pt x="40957" y="38100"/>
                          </a:lnTo>
                          <a:cubicBezTo>
                            <a:pt x="40957" y="38100"/>
                            <a:pt x="40957" y="37148"/>
                            <a:pt x="40957" y="37148"/>
                          </a:cubicBezTo>
                          <a:cubicBezTo>
                            <a:pt x="40957" y="37148"/>
                            <a:pt x="40957" y="37148"/>
                            <a:pt x="40957" y="37148"/>
                          </a:cubicBezTo>
                          <a:cubicBezTo>
                            <a:pt x="40957" y="37148"/>
                            <a:pt x="40957" y="37148"/>
                            <a:pt x="40957" y="37148"/>
                          </a:cubicBezTo>
                          <a:cubicBezTo>
                            <a:pt x="40957" y="37148"/>
                            <a:pt x="41910" y="36195"/>
                            <a:pt x="42863" y="36195"/>
                          </a:cubicBezTo>
                          <a:cubicBezTo>
                            <a:pt x="42863" y="37148"/>
                            <a:pt x="41910" y="38100"/>
                            <a:pt x="41910" y="39052"/>
                          </a:cubicBezTo>
                          <a:cubicBezTo>
                            <a:pt x="40957" y="40005"/>
                            <a:pt x="40005" y="39052"/>
                            <a:pt x="39053" y="39052"/>
                          </a:cubicBezTo>
                          <a:cubicBezTo>
                            <a:pt x="38100" y="39052"/>
                            <a:pt x="38100" y="39052"/>
                            <a:pt x="38100" y="39052"/>
                          </a:cubicBezTo>
                          <a:cubicBezTo>
                            <a:pt x="38100" y="39052"/>
                            <a:pt x="38100" y="40005"/>
                            <a:pt x="38100" y="40005"/>
                          </a:cubicBezTo>
                          <a:cubicBezTo>
                            <a:pt x="40957" y="40005"/>
                            <a:pt x="39053" y="41910"/>
                            <a:pt x="38100" y="42862"/>
                          </a:cubicBezTo>
                          <a:cubicBezTo>
                            <a:pt x="36195" y="44768"/>
                            <a:pt x="35243" y="46673"/>
                            <a:pt x="33338" y="49530"/>
                          </a:cubicBezTo>
                          <a:cubicBezTo>
                            <a:pt x="32385" y="50482"/>
                            <a:pt x="31432" y="51435"/>
                            <a:pt x="31432" y="51435"/>
                          </a:cubicBezTo>
                          <a:cubicBezTo>
                            <a:pt x="31432" y="51435"/>
                            <a:pt x="31432" y="51435"/>
                            <a:pt x="30480" y="51435"/>
                          </a:cubicBezTo>
                          <a:cubicBezTo>
                            <a:pt x="29528" y="53340"/>
                            <a:pt x="28575" y="54293"/>
                            <a:pt x="27623" y="55245"/>
                          </a:cubicBezTo>
                          <a:cubicBezTo>
                            <a:pt x="26670" y="57150"/>
                            <a:pt x="25718" y="58102"/>
                            <a:pt x="23813" y="60007"/>
                          </a:cubicBezTo>
                          <a:cubicBezTo>
                            <a:pt x="23813" y="60007"/>
                            <a:pt x="22860" y="60960"/>
                            <a:pt x="22860" y="60960"/>
                          </a:cubicBezTo>
                          <a:lnTo>
                            <a:pt x="21907" y="61912"/>
                          </a:lnTo>
                          <a:lnTo>
                            <a:pt x="20955" y="62865"/>
                          </a:lnTo>
                          <a:cubicBezTo>
                            <a:pt x="19050" y="63818"/>
                            <a:pt x="17145" y="65723"/>
                            <a:pt x="14288" y="65723"/>
                          </a:cubicBezTo>
                          <a:cubicBezTo>
                            <a:pt x="12382" y="65723"/>
                            <a:pt x="11430" y="64770"/>
                            <a:pt x="9525" y="64770"/>
                          </a:cubicBezTo>
                          <a:cubicBezTo>
                            <a:pt x="7620" y="64770"/>
                            <a:pt x="4763" y="62865"/>
                            <a:pt x="3810" y="61912"/>
                          </a:cubicBezTo>
                          <a:cubicBezTo>
                            <a:pt x="2857" y="60960"/>
                            <a:pt x="2857" y="60007"/>
                            <a:pt x="1905" y="59055"/>
                          </a:cubicBezTo>
                          <a:cubicBezTo>
                            <a:pt x="1905" y="58102"/>
                            <a:pt x="2857" y="59055"/>
                            <a:pt x="2857" y="58102"/>
                          </a:cubicBezTo>
                          <a:cubicBezTo>
                            <a:pt x="2857" y="57150"/>
                            <a:pt x="2857" y="59055"/>
                            <a:pt x="1905" y="58102"/>
                          </a:cubicBezTo>
                          <a:cubicBezTo>
                            <a:pt x="953" y="57150"/>
                            <a:pt x="0" y="56198"/>
                            <a:pt x="0" y="54293"/>
                          </a:cubicBezTo>
                          <a:cubicBezTo>
                            <a:pt x="0" y="53340"/>
                            <a:pt x="0" y="52387"/>
                            <a:pt x="0" y="51435"/>
                          </a:cubicBezTo>
                          <a:cubicBezTo>
                            <a:pt x="0" y="50482"/>
                            <a:pt x="0" y="49530"/>
                            <a:pt x="0" y="49530"/>
                          </a:cubicBezTo>
                          <a:cubicBezTo>
                            <a:pt x="0" y="48577"/>
                            <a:pt x="0" y="46673"/>
                            <a:pt x="953" y="45720"/>
                          </a:cubicBezTo>
                          <a:cubicBezTo>
                            <a:pt x="953" y="44768"/>
                            <a:pt x="953" y="45720"/>
                            <a:pt x="1905" y="45720"/>
                          </a:cubicBezTo>
                          <a:cubicBezTo>
                            <a:pt x="1905" y="45720"/>
                            <a:pt x="2857" y="45720"/>
                            <a:pt x="2857" y="45720"/>
                          </a:cubicBezTo>
                          <a:cubicBezTo>
                            <a:pt x="2857" y="45720"/>
                            <a:pt x="1905" y="45720"/>
                            <a:pt x="1905" y="44768"/>
                          </a:cubicBezTo>
                          <a:cubicBezTo>
                            <a:pt x="1905" y="44768"/>
                            <a:pt x="1905" y="43815"/>
                            <a:pt x="1905" y="43815"/>
                          </a:cubicBezTo>
                          <a:cubicBezTo>
                            <a:pt x="1905" y="43815"/>
                            <a:pt x="2857" y="42862"/>
                            <a:pt x="2857" y="42862"/>
                          </a:cubicBezTo>
                          <a:cubicBezTo>
                            <a:pt x="2857" y="42862"/>
                            <a:pt x="2857" y="42862"/>
                            <a:pt x="3810" y="42862"/>
                          </a:cubicBezTo>
                          <a:cubicBezTo>
                            <a:pt x="3810" y="42862"/>
                            <a:pt x="3810" y="41910"/>
                            <a:pt x="3810" y="41910"/>
                          </a:cubicBezTo>
                          <a:cubicBezTo>
                            <a:pt x="1905" y="41910"/>
                            <a:pt x="1905" y="41910"/>
                            <a:pt x="2857" y="40005"/>
                          </a:cubicBezTo>
                          <a:cubicBezTo>
                            <a:pt x="2857" y="39052"/>
                            <a:pt x="3810" y="37148"/>
                            <a:pt x="3810" y="36195"/>
                          </a:cubicBezTo>
                          <a:cubicBezTo>
                            <a:pt x="3810" y="35243"/>
                            <a:pt x="4763" y="33337"/>
                            <a:pt x="4763" y="32385"/>
                          </a:cubicBezTo>
                          <a:cubicBezTo>
                            <a:pt x="4763" y="31432"/>
                            <a:pt x="5715" y="31432"/>
                            <a:pt x="5715" y="30480"/>
                          </a:cubicBezTo>
                          <a:cubicBezTo>
                            <a:pt x="5715" y="30480"/>
                            <a:pt x="6668" y="29527"/>
                            <a:pt x="6668" y="29527"/>
                          </a:cubicBezTo>
                          <a:cubicBezTo>
                            <a:pt x="5715" y="28575"/>
                            <a:pt x="6668" y="28575"/>
                            <a:pt x="7620" y="28575"/>
                          </a:cubicBezTo>
                          <a:cubicBezTo>
                            <a:pt x="8573" y="28575"/>
                            <a:pt x="7620" y="28575"/>
                            <a:pt x="7620" y="28575"/>
                          </a:cubicBezTo>
                          <a:cubicBezTo>
                            <a:pt x="6668" y="26670"/>
                            <a:pt x="7620" y="24765"/>
                            <a:pt x="8573" y="22860"/>
                          </a:cubicBezTo>
                          <a:cubicBezTo>
                            <a:pt x="8573" y="22860"/>
                            <a:pt x="8573" y="22860"/>
                            <a:pt x="8573" y="21907"/>
                          </a:cubicBezTo>
                          <a:cubicBezTo>
                            <a:pt x="9525" y="18098"/>
                            <a:pt x="10478" y="14288"/>
                            <a:pt x="11430" y="11430"/>
                          </a:cubicBezTo>
                          <a:cubicBezTo>
                            <a:pt x="12382" y="9525"/>
                            <a:pt x="12382" y="7620"/>
                            <a:pt x="13335" y="6667"/>
                          </a:cubicBezTo>
                          <a:cubicBezTo>
                            <a:pt x="13335" y="5715"/>
                            <a:pt x="14288" y="4763"/>
                            <a:pt x="14288" y="2857"/>
                          </a:cubicBezTo>
                          <a:cubicBezTo>
                            <a:pt x="14288" y="1905"/>
                            <a:pt x="15240" y="952"/>
                            <a:pt x="15240" y="0"/>
                          </a:cubicBezTo>
                          <a:lnTo>
                            <a:pt x="15240" y="0"/>
                          </a:lnTo>
                          <a:lnTo>
                            <a:pt x="23813" y="1905"/>
                          </a:lnTo>
                          <a:close/>
                          <a:moveTo>
                            <a:pt x="34290" y="39052"/>
                          </a:moveTo>
                          <a:cubicBezTo>
                            <a:pt x="34290" y="39052"/>
                            <a:pt x="35243" y="39052"/>
                            <a:pt x="34290" y="39052"/>
                          </a:cubicBezTo>
                          <a:cubicBezTo>
                            <a:pt x="35243" y="39052"/>
                            <a:pt x="35243" y="38100"/>
                            <a:pt x="35243" y="38100"/>
                          </a:cubicBezTo>
                          <a:cubicBezTo>
                            <a:pt x="35243" y="38100"/>
                            <a:pt x="34290" y="38100"/>
                            <a:pt x="34290" y="39052"/>
                          </a:cubicBezTo>
                          <a:cubicBezTo>
                            <a:pt x="34290" y="38100"/>
                            <a:pt x="34290" y="39052"/>
                            <a:pt x="34290" y="39052"/>
                          </a:cubicBezTo>
                          <a:close/>
                          <a:moveTo>
                            <a:pt x="24765" y="51435"/>
                          </a:moveTo>
                          <a:cubicBezTo>
                            <a:pt x="24765" y="51435"/>
                            <a:pt x="25718" y="51435"/>
                            <a:pt x="25718" y="51435"/>
                          </a:cubicBezTo>
                          <a:cubicBezTo>
                            <a:pt x="25718" y="51435"/>
                            <a:pt x="25718" y="50482"/>
                            <a:pt x="24765" y="51435"/>
                          </a:cubicBezTo>
                          <a:cubicBezTo>
                            <a:pt x="24765" y="50482"/>
                            <a:pt x="24765" y="50482"/>
                            <a:pt x="24765" y="51435"/>
                          </a:cubicBezTo>
                          <a:cubicBezTo>
                            <a:pt x="23813" y="50482"/>
                            <a:pt x="23813" y="51435"/>
                            <a:pt x="24765" y="51435"/>
                          </a:cubicBezTo>
                          <a:close/>
                          <a:moveTo>
                            <a:pt x="20003" y="8573"/>
                          </a:moveTo>
                          <a:cubicBezTo>
                            <a:pt x="20003" y="7620"/>
                            <a:pt x="19050" y="8573"/>
                            <a:pt x="20003" y="8573"/>
                          </a:cubicBezTo>
                          <a:cubicBezTo>
                            <a:pt x="20003" y="9525"/>
                            <a:pt x="20003" y="9525"/>
                            <a:pt x="20955" y="9525"/>
                          </a:cubicBezTo>
                          <a:cubicBezTo>
                            <a:pt x="20955" y="9525"/>
                            <a:pt x="20955" y="9525"/>
                            <a:pt x="20955" y="9525"/>
                          </a:cubicBezTo>
                          <a:cubicBezTo>
                            <a:pt x="20955" y="9525"/>
                            <a:pt x="20003" y="8573"/>
                            <a:pt x="20003" y="857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45" name="任意多边形: 形状 2228"/>
                    <p:cNvSpPr/>
                    <p:nvPr/>
                  </p:nvSpPr>
                  <p:spPr>
                    <a:xfrm>
                      <a:off x="4222432" y="3174682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46" name="任意多边形: 形状 2229"/>
                    <p:cNvSpPr/>
                    <p:nvPr/>
                  </p:nvSpPr>
                  <p:spPr>
                    <a:xfrm>
                      <a:off x="4219575" y="3168014"/>
                      <a:ext cx="14287" cy="11429"/>
                    </a:xfrm>
                    <a:custGeom>
                      <a:avLst/>
                      <a:gdLst>
                        <a:gd name="connsiteX0" fmla="*/ 2857 w 14287"/>
                        <a:gd name="connsiteY0" fmla="*/ 9525 h 11429"/>
                        <a:gd name="connsiteX1" fmla="*/ 10477 w 14287"/>
                        <a:gd name="connsiteY1" fmla="*/ 11430 h 11429"/>
                        <a:gd name="connsiteX2" fmla="*/ 10477 w 14287"/>
                        <a:gd name="connsiteY2" fmla="*/ 11430 h 11429"/>
                        <a:gd name="connsiteX3" fmla="*/ 10477 w 14287"/>
                        <a:gd name="connsiteY3" fmla="*/ 10477 h 11429"/>
                        <a:gd name="connsiteX4" fmla="*/ 10477 w 14287"/>
                        <a:gd name="connsiteY4" fmla="*/ 10477 h 11429"/>
                        <a:gd name="connsiteX5" fmla="*/ 10477 w 14287"/>
                        <a:gd name="connsiteY5" fmla="*/ 10477 h 11429"/>
                        <a:gd name="connsiteX6" fmla="*/ 12382 w 14287"/>
                        <a:gd name="connsiteY6" fmla="*/ 9525 h 11429"/>
                        <a:gd name="connsiteX7" fmla="*/ 13335 w 14287"/>
                        <a:gd name="connsiteY7" fmla="*/ 8572 h 11429"/>
                        <a:gd name="connsiteX8" fmla="*/ 13335 w 14287"/>
                        <a:gd name="connsiteY8" fmla="*/ 6667 h 11429"/>
                        <a:gd name="connsiteX9" fmla="*/ 13335 w 14287"/>
                        <a:gd name="connsiteY9" fmla="*/ 6667 h 11429"/>
                        <a:gd name="connsiteX10" fmla="*/ 13335 w 14287"/>
                        <a:gd name="connsiteY10" fmla="*/ 6667 h 11429"/>
                        <a:gd name="connsiteX11" fmla="*/ 14288 w 14287"/>
                        <a:gd name="connsiteY11" fmla="*/ 4763 h 11429"/>
                        <a:gd name="connsiteX12" fmla="*/ 5715 w 14287"/>
                        <a:gd name="connsiteY12" fmla="*/ 0 h 11429"/>
                        <a:gd name="connsiteX13" fmla="*/ 3810 w 14287"/>
                        <a:gd name="connsiteY13" fmla="*/ 1905 h 11429"/>
                        <a:gd name="connsiteX14" fmla="*/ 1905 w 14287"/>
                        <a:gd name="connsiteY14" fmla="*/ 4763 h 11429"/>
                        <a:gd name="connsiteX15" fmla="*/ 952 w 14287"/>
                        <a:gd name="connsiteY15" fmla="*/ 7620 h 11429"/>
                        <a:gd name="connsiteX16" fmla="*/ 952 w 14287"/>
                        <a:gd name="connsiteY16" fmla="*/ 7620 h 11429"/>
                        <a:gd name="connsiteX17" fmla="*/ 0 w 14287"/>
                        <a:gd name="connsiteY17" fmla="*/ 9525 h 11429"/>
                        <a:gd name="connsiteX18" fmla="*/ 0 w 14287"/>
                        <a:gd name="connsiteY18" fmla="*/ 9525 h 11429"/>
                        <a:gd name="connsiteX19" fmla="*/ 2857 w 14287"/>
                        <a:gd name="connsiteY19" fmla="*/ 9525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4287" h="11429">
                          <a:moveTo>
                            <a:pt x="2857" y="9525"/>
                          </a:moveTo>
                          <a:cubicBezTo>
                            <a:pt x="5715" y="10477"/>
                            <a:pt x="8573" y="10477"/>
                            <a:pt x="10477" y="11430"/>
                          </a:cubicBezTo>
                          <a:lnTo>
                            <a:pt x="10477" y="11430"/>
                          </a:lnTo>
                          <a:cubicBezTo>
                            <a:pt x="10477" y="11430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1430" y="9525"/>
                            <a:pt x="12382" y="9525"/>
                          </a:cubicBezTo>
                          <a:cubicBezTo>
                            <a:pt x="13335" y="8572"/>
                            <a:pt x="13335" y="8572"/>
                            <a:pt x="13335" y="8572"/>
                          </a:cubicBezTo>
                          <a:cubicBezTo>
                            <a:pt x="13335" y="7620"/>
                            <a:pt x="13335" y="7620"/>
                            <a:pt x="13335" y="6667"/>
                          </a:cubicBezTo>
                          <a:cubicBezTo>
                            <a:pt x="13335" y="6667"/>
                            <a:pt x="13335" y="6667"/>
                            <a:pt x="13335" y="6667"/>
                          </a:cubicBezTo>
                          <a:lnTo>
                            <a:pt x="13335" y="6667"/>
                          </a:lnTo>
                          <a:cubicBezTo>
                            <a:pt x="13335" y="5715"/>
                            <a:pt x="14288" y="5715"/>
                            <a:pt x="14288" y="4763"/>
                          </a:cubicBezTo>
                          <a:lnTo>
                            <a:pt x="5715" y="0"/>
                          </a:lnTo>
                          <a:cubicBezTo>
                            <a:pt x="4763" y="952"/>
                            <a:pt x="4763" y="952"/>
                            <a:pt x="3810" y="1905"/>
                          </a:cubicBezTo>
                          <a:cubicBezTo>
                            <a:pt x="2857" y="2857"/>
                            <a:pt x="1905" y="2857"/>
                            <a:pt x="1905" y="4763"/>
                          </a:cubicBezTo>
                          <a:cubicBezTo>
                            <a:pt x="1905" y="5715"/>
                            <a:pt x="952" y="6667"/>
                            <a:pt x="952" y="7620"/>
                          </a:cubicBezTo>
                          <a:lnTo>
                            <a:pt x="952" y="7620"/>
                          </a:lnTo>
                          <a:cubicBezTo>
                            <a:pt x="952" y="8572"/>
                            <a:pt x="952" y="8572"/>
                            <a:pt x="0" y="9525"/>
                          </a:cubicBezTo>
                          <a:cubicBezTo>
                            <a:pt x="0" y="9525"/>
                            <a:pt x="0" y="9525"/>
                            <a:pt x="0" y="9525"/>
                          </a:cubicBezTo>
                          <a:cubicBezTo>
                            <a:pt x="2857" y="8572"/>
                            <a:pt x="2857" y="9525"/>
                            <a:pt x="2857" y="952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47" name="图形 2"/>
                  <p:cNvGrpSpPr/>
                  <p:nvPr/>
                </p:nvGrpSpPr>
                <p:grpSpPr>
                  <a:xfrm>
                    <a:off x="4146232" y="3077526"/>
                    <a:ext cx="50482" cy="41910"/>
                    <a:chOff x="4146232" y="3077526"/>
                    <a:chExt cx="50482" cy="41910"/>
                  </a:xfrm>
                  <a:solidFill>
                    <a:srgbClr val="FFDF5A"/>
                  </a:solidFill>
                </p:grpSpPr>
                <p:sp>
                  <p:nvSpPr>
                    <p:cNvPr id="2348" name="任意多边形: 形状 2231"/>
                    <p:cNvSpPr/>
                    <p:nvPr/>
                  </p:nvSpPr>
                  <p:spPr>
                    <a:xfrm>
                      <a:off x="4188142" y="3118484"/>
                      <a:ext cx="952" cy="9525"/>
                    </a:xfrm>
                    <a:custGeom>
                      <a:avLst/>
                      <a:gdLst>
                        <a:gd name="connsiteX0" fmla="*/ 0 w 952"/>
                        <a:gd name="connsiteY0" fmla="*/ 0 h 9525"/>
                        <a:gd name="connsiteX1" fmla="*/ 952 w 952"/>
                        <a:gd name="connsiteY1" fmla="*/ 0 h 9525"/>
                        <a:gd name="connsiteX2" fmla="*/ 952 w 952"/>
                        <a:gd name="connsiteY2" fmla="*/ 0 h 9525"/>
                        <a:gd name="connsiteX3" fmla="*/ 952 w 952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" h="9525">
                          <a:moveTo>
                            <a:pt x="0" y="0"/>
                          </a:moveTo>
                          <a:lnTo>
                            <a:pt x="952" y="0"/>
                          </a:lnTo>
                          <a:lnTo>
                            <a:pt x="952" y="0"/>
                          </a:lnTo>
                          <a:lnTo>
                            <a:pt x="952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49" name="任意多边形: 形状 2232"/>
                    <p:cNvSpPr/>
                    <p:nvPr/>
                  </p:nvSpPr>
                  <p:spPr>
                    <a:xfrm>
                      <a:off x="4146232" y="3077526"/>
                      <a:ext cx="50482" cy="38100"/>
                    </a:xfrm>
                    <a:custGeom>
                      <a:avLst/>
                      <a:gdLst>
                        <a:gd name="connsiteX0" fmla="*/ 50482 w 50482"/>
                        <a:gd name="connsiteY0" fmla="*/ 10477 h 38100"/>
                        <a:gd name="connsiteX1" fmla="*/ 49530 w 50482"/>
                        <a:gd name="connsiteY1" fmla="*/ 10477 h 38100"/>
                        <a:gd name="connsiteX2" fmla="*/ 44768 w 50482"/>
                        <a:gd name="connsiteY2" fmla="*/ 11430 h 38100"/>
                        <a:gd name="connsiteX3" fmla="*/ 41910 w 50482"/>
                        <a:gd name="connsiteY3" fmla="*/ 12383 h 38100"/>
                        <a:gd name="connsiteX4" fmla="*/ 39053 w 50482"/>
                        <a:gd name="connsiteY4" fmla="*/ 11430 h 38100"/>
                        <a:gd name="connsiteX5" fmla="*/ 38100 w 50482"/>
                        <a:gd name="connsiteY5" fmla="*/ 11430 h 38100"/>
                        <a:gd name="connsiteX6" fmla="*/ 36195 w 50482"/>
                        <a:gd name="connsiteY6" fmla="*/ 11430 h 38100"/>
                        <a:gd name="connsiteX7" fmla="*/ 34290 w 50482"/>
                        <a:gd name="connsiteY7" fmla="*/ 11430 h 38100"/>
                        <a:gd name="connsiteX8" fmla="*/ 32385 w 50482"/>
                        <a:gd name="connsiteY8" fmla="*/ 12383 h 38100"/>
                        <a:gd name="connsiteX9" fmla="*/ 30480 w 50482"/>
                        <a:gd name="connsiteY9" fmla="*/ 13335 h 38100"/>
                        <a:gd name="connsiteX10" fmla="*/ 29528 w 50482"/>
                        <a:gd name="connsiteY10" fmla="*/ 13335 h 38100"/>
                        <a:gd name="connsiteX11" fmla="*/ 27623 w 50482"/>
                        <a:gd name="connsiteY11" fmla="*/ 14288 h 38100"/>
                        <a:gd name="connsiteX12" fmla="*/ 25718 w 50482"/>
                        <a:gd name="connsiteY12" fmla="*/ 15240 h 38100"/>
                        <a:gd name="connsiteX13" fmla="*/ 23813 w 50482"/>
                        <a:gd name="connsiteY13" fmla="*/ 16193 h 38100"/>
                        <a:gd name="connsiteX14" fmla="*/ 21907 w 50482"/>
                        <a:gd name="connsiteY14" fmla="*/ 17145 h 38100"/>
                        <a:gd name="connsiteX15" fmla="*/ 20955 w 50482"/>
                        <a:gd name="connsiteY15" fmla="*/ 17145 h 38100"/>
                        <a:gd name="connsiteX16" fmla="*/ 20955 w 50482"/>
                        <a:gd name="connsiteY16" fmla="*/ 17145 h 38100"/>
                        <a:gd name="connsiteX17" fmla="*/ 19050 w 50482"/>
                        <a:gd name="connsiteY17" fmla="*/ 18098 h 38100"/>
                        <a:gd name="connsiteX18" fmla="*/ 17145 w 50482"/>
                        <a:gd name="connsiteY18" fmla="*/ 19050 h 38100"/>
                        <a:gd name="connsiteX19" fmla="*/ 16193 w 50482"/>
                        <a:gd name="connsiteY19" fmla="*/ 19050 h 38100"/>
                        <a:gd name="connsiteX20" fmla="*/ 14288 w 50482"/>
                        <a:gd name="connsiteY20" fmla="*/ 19050 h 38100"/>
                        <a:gd name="connsiteX21" fmla="*/ 13335 w 50482"/>
                        <a:gd name="connsiteY21" fmla="*/ 19050 h 38100"/>
                        <a:gd name="connsiteX22" fmla="*/ 12382 w 50482"/>
                        <a:gd name="connsiteY22" fmla="*/ 20002 h 38100"/>
                        <a:gd name="connsiteX23" fmla="*/ 12382 w 50482"/>
                        <a:gd name="connsiteY23" fmla="*/ 20955 h 38100"/>
                        <a:gd name="connsiteX24" fmla="*/ 11430 w 50482"/>
                        <a:gd name="connsiteY24" fmla="*/ 20002 h 38100"/>
                        <a:gd name="connsiteX25" fmla="*/ 10478 w 50482"/>
                        <a:gd name="connsiteY25" fmla="*/ 20002 h 38100"/>
                        <a:gd name="connsiteX26" fmla="*/ 9525 w 50482"/>
                        <a:gd name="connsiteY26" fmla="*/ 20955 h 38100"/>
                        <a:gd name="connsiteX27" fmla="*/ 9525 w 50482"/>
                        <a:gd name="connsiteY27" fmla="*/ 20955 h 38100"/>
                        <a:gd name="connsiteX28" fmla="*/ 8573 w 50482"/>
                        <a:gd name="connsiteY28" fmla="*/ 20955 h 38100"/>
                        <a:gd name="connsiteX29" fmla="*/ 7620 w 50482"/>
                        <a:gd name="connsiteY29" fmla="*/ 20955 h 38100"/>
                        <a:gd name="connsiteX30" fmla="*/ 7620 w 50482"/>
                        <a:gd name="connsiteY30" fmla="*/ 20955 h 38100"/>
                        <a:gd name="connsiteX31" fmla="*/ 8573 w 50482"/>
                        <a:gd name="connsiteY31" fmla="*/ 21908 h 38100"/>
                        <a:gd name="connsiteX32" fmla="*/ 9525 w 50482"/>
                        <a:gd name="connsiteY32" fmla="*/ 23813 h 38100"/>
                        <a:gd name="connsiteX33" fmla="*/ 10478 w 50482"/>
                        <a:gd name="connsiteY33" fmla="*/ 23813 h 38100"/>
                        <a:gd name="connsiteX34" fmla="*/ 11430 w 50482"/>
                        <a:gd name="connsiteY34" fmla="*/ 23813 h 38100"/>
                        <a:gd name="connsiteX35" fmla="*/ 14288 w 50482"/>
                        <a:gd name="connsiteY35" fmla="*/ 23813 h 38100"/>
                        <a:gd name="connsiteX36" fmla="*/ 20955 w 50482"/>
                        <a:gd name="connsiteY36" fmla="*/ 24765 h 38100"/>
                        <a:gd name="connsiteX37" fmla="*/ 27623 w 50482"/>
                        <a:gd name="connsiteY37" fmla="*/ 26670 h 38100"/>
                        <a:gd name="connsiteX38" fmla="*/ 27623 w 50482"/>
                        <a:gd name="connsiteY38" fmla="*/ 26670 h 38100"/>
                        <a:gd name="connsiteX39" fmla="*/ 29528 w 50482"/>
                        <a:gd name="connsiteY39" fmla="*/ 26670 h 38100"/>
                        <a:gd name="connsiteX40" fmla="*/ 29528 w 50482"/>
                        <a:gd name="connsiteY40" fmla="*/ 26670 h 38100"/>
                        <a:gd name="connsiteX41" fmla="*/ 29528 w 50482"/>
                        <a:gd name="connsiteY41" fmla="*/ 26670 h 38100"/>
                        <a:gd name="connsiteX42" fmla="*/ 30480 w 50482"/>
                        <a:gd name="connsiteY42" fmla="*/ 27623 h 38100"/>
                        <a:gd name="connsiteX43" fmla="*/ 32385 w 50482"/>
                        <a:gd name="connsiteY43" fmla="*/ 27623 h 38100"/>
                        <a:gd name="connsiteX44" fmla="*/ 34290 w 50482"/>
                        <a:gd name="connsiteY44" fmla="*/ 28575 h 38100"/>
                        <a:gd name="connsiteX45" fmla="*/ 34290 w 50482"/>
                        <a:gd name="connsiteY45" fmla="*/ 28575 h 38100"/>
                        <a:gd name="connsiteX46" fmla="*/ 36195 w 50482"/>
                        <a:gd name="connsiteY46" fmla="*/ 28575 h 38100"/>
                        <a:gd name="connsiteX47" fmla="*/ 36195 w 50482"/>
                        <a:gd name="connsiteY47" fmla="*/ 28575 h 38100"/>
                        <a:gd name="connsiteX48" fmla="*/ 35243 w 50482"/>
                        <a:gd name="connsiteY48" fmla="*/ 29527 h 38100"/>
                        <a:gd name="connsiteX49" fmla="*/ 36195 w 50482"/>
                        <a:gd name="connsiteY49" fmla="*/ 37148 h 38100"/>
                        <a:gd name="connsiteX50" fmla="*/ 36195 w 50482"/>
                        <a:gd name="connsiteY50" fmla="*/ 37148 h 38100"/>
                        <a:gd name="connsiteX51" fmla="*/ 37148 w 50482"/>
                        <a:gd name="connsiteY51" fmla="*/ 37148 h 38100"/>
                        <a:gd name="connsiteX52" fmla="*/ 37148 w 50482"/>
                        <a:gd name="connsiteY52" fmla="*/ 37148 h 38100"/>
                        <a:gd name="connsiteX53" fmla="*/ 37148 w 50482"/>
                        <a:gd name="connsiteY53" fmla="*/ 37148 h 38100"/>
                        <a:gd name="connsiteX54" fmla="*/ 39053 w 50482"/>
                        <a:gd name="connsiteY54" fmla="*/ 38100 h 38100"/>
                        <a:gd name="connsiteX55" fmla="*/ 37148 w 50482"/>
                        <a:gd name="connsiteY55" fmla="*/ 38100 h 38100"/>
                        <a:gd name="connsiteX56" fmla="*/ 36195 w 50482"/>
                        <a:gd name="connsiteY56" fmla="*/ 36195 h 38100"/>
                        <a:gd name="connsiteX57" fmla="*/ 36195 w 50482"/>
                        <a:gd name="connsiteY57" fmla="*/ 35243 h 38100"/>
                        <a:gd name="connsiteX58" fmla="*/ 36195 w 50482"/>
                        <a:gd name="connsiteY58" fmla="*/ 35243 h 38100"/>
                        <a:gd name="connsiteX59" fmla="*/ 34290 w 50482"/>
                        <a:gd name="connsiteY59" fmla="*/ 37148 h 38100"/>
                        <a:gd name="connsiteX60" fmla="*/ 27623 w 50482"/>
                        <a:gd name="connsiteY60" fmla="*/ 36195 h 38100"/>
                        <a:gd name="connsiteX61" fmla="*/ 25718 w 50482"/>
                        <a:gd name="connsiteY61" fmla="*/ 35243 h 38100"/>
                        <a:gd name="connsiteX62" fmla="*/ 24765 w 50482"/>
                        <a:gd name="connsiteY62" fmla="*/ 35243 h 38100"/>
                        <a:gd name="connsiteX63" fmla="*/ 20003 w 50482"/>
                        <a:gd name="connsiteY63" fmla="*/ 35243 h 38100"/>
                        <a:gd name="connsiteX64" fmla="*/ 14288 w 50482"/>
                        <a:gd name="connsiteY64" fmla="*/ 35243 h 38100"/>
                        <a:gd name="connsiteX65" fmla="*/ 11430 w 50482"/>
                        <a:gd name="connsiteY65" fmla="*/ 35243 h 38100"/>
                        <a:gd name="connsiteX66" fmla="*/ 10478 w 50482"/>
                        <a:gd name="connsiteY66" fmla="*/ 35243 h 38100"/>
                        <a:gd name="connsiteX67" fmla="*/ 8573 w 50482"/>
                        <a:gd name="connsiteY67" fmla="*/ 35243 h 38100"/>
                        <a:gd name="connsiteX68" fmla="*/ 5715 w 50482"/>
                        <a:gd name="connsiteY68" fmla="*/ 34290 h 38100"/>
                        <a:gd name="connsiteX69" fmla="*/ 2857 w 50482"/>
                        <a:gd name="connsiteY69" fmla="*/ 30480 h 38100"/>
                        <a:gd name="connsiteX70" fmla="*/ 0 w 50482"/>
                        <a:gd name="connsiteY70" fmla="*/ 25718 h 38100"/>
                        <a:gd name="connsiteX71" fmla="*/ 0 w 50482"/>
                        <a:gd name="connsiteY71" fmla="*/ 22860 h 38100"/>
                        <a:gd name="connsiteX72" fmla="*/ 953 w 50482"/>
                        <a:gd name="connsiteY72" fmla="*/ 22860 h 38100"/>
                        <a:gd name="connsiteX73" fmla="*/ 0 w 50482"/>
                        <a:gd name="connsiteY73" fmla="*/ 22860 h 38100"/>
                        <a:gd name="connsiteX74" fmla="*/ 0 w 50482"/>
                        <a:gd name="connsiteY74" fmla="*/ 19050 h 38100"/>
                        <a:gd name="connsiteX75" fmla="*/ 2857 w 50482"/>
                        <a:gd name="connsiteY75" fmla="*/ 15240 h 38100"/>
                        <a:gd name="connsiteX76" fmla="*/ 4763 w 50482"/>
                        <a:gd name="connsiteY76" fmla="*/ 13335 h 38100"/>
                        <a:gd name="connsiteX77" fmla="*/ 6668 w 50482"/>
                        <a:gd name="connsiteY77" fmla="*/ 12383 h 38100"/>
                        <a:gd name="connsiteX78" fmla="*/ 7620 w 50482"/>
                        <a:gd name="connsiteY78" fmla="*/ 12383 h 38100"/>
                        <a:gd name="connsiteX79" fmla="*/ 8573 w 50482"/>
                        <a:gd name="connsiteY79" fmla="*/ 13335 h 38100"/>
                        <a:gd name="connsiteX80" fmla="*/ 8573 w 50482"/>
                        <a:gd name="connsiteY80" fmla="*/ 12383 h 38100"/>
                        <a:gd name="connsiteX81" fmla="*/ 9525 w 50482"/>
                        <a:gd name="connsiteY81" fmla="*/ 11430 h 38100"/>
                        <a:gd name="connsiteX82" fmla="*/ 11430 w 50482"/>
                        <a:gd name="connsiteY82" fmla="*/ 12383 h 38100"/>
                        <a:gd name="connsiteX83" fmla="*/ 11430 w 50482"/>
                        <a:gd name="connsiteY83" fmla="*/ 12383 h 38100"/>
                        <a:gd name="connsiteX84" fmla="*/ 11430 w 50482"/>
                        <a:gd name="connsiteY84" fmla="*/ 11430 h 38100"/>
                        <a:gd name="connsiteX85" fmla="*/ 12382 w 50482"/>
                        <a:gd name="connsiteY85" fmla="*/ 9525 h 38100"/>
                        <a:gd name="connsiteX86" fmla="*/ 16193 w 50482"/>
                        <a:gd name="connsiteY86" fmla="*/ 7620 h 38100"/>
                        <a:gd name="connsiteX87" fmla="*/ 20003 w 50482"/>
                        <a:gd name="connsiteY87" fmla="*/ 6668 h 38100"/>
                        <a:gd name="connsiteX88" fmla="*/ 21907 w 50482"/>
                        <a:gd name="connsiteY88" fmla="*/ 6668 h 38100"/>
                        <a:gd name="connsiteX89" fmla="*/ 22860 w 50482"/>
                        <a:gd name="connsiteY89" fmla="*/ 6668 h 38100"/>
                        <a:gd name="connsiteX90" fmla="*/ 23813 w 50482"/>
                        <a:gd name="connsiteY90" fmla="*/ 6668 h 38100"/>
                        <a:gd name="connsiteX91" fmla="*/ 23813 w 50482"/>
                        <a:gd name="connsiteY91" fmla="*/ 6668 h 38100"/>
                        <a:gd name="connsiteX92" fmla="*/ 28575 w 50482"/>
                        <a:gd name="connsiteY92" fmla="*/ 4763 h 38100"/>
                        <a:gd name="connsiteX93" fmla="*/ 29528 w 50482"/>
                        <a:gd name="connsiteY93" fmla="*/ 4763 h 38100"/>
                        <a:gd name="connsiteX94" fmla="*/ 40005 w 50482"/>
                        <a:gd name="connsiteY94" fmla="*/ 1905 h 38100"/>
                        <a:gd name="connsiteX95" fmla="*/ 44768 w 50482"/>
                        <a:gd name="connsiteY95" fmla="*/ 952 h 38100"/>
                        <a:gd name="connsiteX96" fmla="*/ 47625 w 50482"/>
                        <a:gd name="connsiteY96" fmla="*/ 0 h 38100"/>
                        <a:gd name="connsiteX97" fmla="*/ 50482 w 50482"/>
                        <a:gd name="connsiteY97" fmla="*/ 0 h 38100"/>
                        <a:gd name="connsiteX98" fmla="*/ 50482 w 50482"/>
                        <a:gd name="connsiteY98" fmla="*/ 0 h 38100"/>
                        <a:gd name="connsiteX99" fmla="*/ 50482 w 50482"/>
                        <a:gd name="connsiteY99" fmla="*/ 10477 h 38100"/>
                        <a:gd name="connsiteX100" fmla="*/ 33338 w 50482"/>
                        <a:gd name="connsiteY100" fmla="*/ 34290 h 38100"/>
                        <a:gd name="connsiteX101" fmla="*/ 33338 w 50482"/>
                        <a:gd name="connsiteY101" fmla="*/ 34290 h 38100"/>
                        <a:gd name="connsiteX102" fmla="*/ 34290 w 50482"/>
                        <a:gd name="connsiteY102" fmla="*/ 34290 h 38100"/>
                        <a:gd name="connsiteX103" fmla="*/ 33338 w 50482"/>
                        <a:gd name="connsiteY103" fmla="*/ 34290 h 38100"/>
                        <a:gd name="connsiteX104" fmla="*/ 33338 w 50482"/>
                        <a:gd name="connsiteY104" fmla="*/ 34290 h 38100"/>
                        <a:gd name="connsiteX105" fmla="*/ 18098 w 50482"/>
                        <a:gd name="connsiteY105" fmla="*/ 32385 h 38100"/>
                        <a:gd name="connsiteX106" fmla="*/ 18098 w 50482"/>
                        <a:gd name="connsiteY106" fmla="*/ 32385 h 38100"/>
                        <a:gd name="connsiteX107" fmla="*/ 18098 w 50482"/>
                        <a:gd name="connsiteY107" fmla="*/ 32385 h 38100"/>
                        <a:gd name="connsiteX108" fmla="*/ 18098 w 50482"/>
                        <a:gd name="connsiteY108" fmla="*/ 32385 h 38100"/>
                        <a:gd name="connsiteX109" fmla="*/ 18098 w 50482"/>
                        <a:gd name="connsiteY109" fmla="*/ 32385 h 38100"/>
                        <a:gd name="connsiteX110" fmla="*/ 43815 w 50482"/>
                        <a:gd name="connsiteY110" fmla="*/ 8573 h 38100"/>
                        <a:gd name="connsiteX111" fmla="*/ 43815 w 50482"/>
                        <a:gd name="connsiteY111" fmla="*/ 8573 h 38100"/>
                        <a:gd name="connsiteX112" fmla="*/ 42863 w 50482"/>
                        <a:gd name="connsiteY112" fmla="*/ 9525 h 38100"/>
                        <a:gd name="connsiteX113" fmla="*/ 42863 w 50482"/>
                        <a:gd name="connsiteY113" fmla="*/ 9525 h 38100"/>
                        <a:gd name="connsiteX114" fmla="*/ 43815 w 50482"/>
                        <a:gd name="connsiteY114" fmla="*/ 8573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  <a:cxn ang="0">
                          <a:pos x="connsiteX114" y="connsiteY114"/>
                        </a:cxn>
                      </a:cxnLst>
                      <a:rect l="l" t="t" r="r" b="b"/>
                      <a:pathLst>
                        <a:path w="50482" h="38100">
                          <a:moveTo>
                            <a:pt x="50482" y="10477"/>
                          </a:moveTo>
                          <a:cubicBezTo>
                            <a:pt x="50482" y="10477"/>
                            <a:pt x="49530" y="10477"/>
                            <a:pt x="49530" y="10477"/>
                          </a:cubicBezTo>
                          <a:cubicBezTo>
                            <a:pt x="48578" y="10477"/>
                            <a:pt x="46673" y="11430"/>
                            <a:pt x="44768" y="11430"/>
                          </a:cubicBezTo>
                          <a:cubicBezTo>
                            <a:pt x="43815" y="11430"/>
                            <a:pt x="42863" y="12383"/>
                            <a:pt x="41910" y="12383"/>
                          </a:cubicBezTo>
                          <a:cubicBezTo>
                            <a:pt x="40957" y="13335"/>
                            <a:pt x="40005" y="13335"/>
                            <a:pt x="39053" y="11430"/>
                          </a:cubicBezTo>
                          <a:cubicBezTo>
                            <a:pt x="39053" y="11430"/>
                            <a:pt x="39053" y="11430"/>
                            <a:pt x="38100" y="11430"/>
                          </a:cubicBezTo>
                          <a:cubicBezTo>
                            <a:pt x="38100" y="11430"/>
                            <a:pt x="37148" y="11430"/>
                            <a:pt x="36195" y="11430"/>
                          </a:cubicBezTo>
                          <a:cubicBezTo>
                            <a:pt x="35243" y="11430"/>
                            <a:pt x="35243" y="12383"/>
                            <a:pt x="34290" y="11430"/>
                          </a:cubicBezTo>
                          <a:cubicBezTo>
                            <a:pt x="33338" y="12383"/>
                            <a:pt x="33338" y="12383"/>
                            <a:pt x="32385" y="12383"/>
                          </a:cubicBezTo>
                          <a:cubicBezTo>
                            <a:pt x="31432" y="12383"/>
                            <a:pt x="30480" y="11430"/>
                            <a:pt x="30480" y="13335"/>
                          </a:cubicBezTo>
                          <a:cubicBezTo>
                            <a:pt x="30480" y="13335"/>
                            <a:pt x="29528" y="13335"/>
                            <a:pt x="29528" y="13335"/>
                          </a:cubicBezTo>
                          <a:cubicBezTo>
                            <a:pt x="29528" y="13335"/>
                            <a:pt x="28575" y="13335"/>
                            <a:pt x="27623" y="14288"/>
                          </a:cubicBezTo>
                          <a:cubicBezTo>
                            <a:pt x="26670" y="14288"/>
                            <a:pt x="26670" y="15240"/>
                            <a:pt x="25718" y="15240"/>
                          </a:cubicBezTo>
                          <a:cubicBezTo>
                            <a:pt x="24765" y="15240"/>
                            <a:pt x="23813" y="15240"/>
                            <a:pt x="23813" y="16193"/>
                          </a:cubicBezTo>
                          <a:cubicBezTo>
                            <a:pt x="22860" y="17145"/>
                            <a:pt x="21907" y="17145"/>
                            <a:pt x="21907" y="17145"/>
                          </a:cubicBezTo>
                          <a:cubicBezTo>
                            <a:pt x="20955" y="17145"/>
                            <a:pt x="20955" y="17145"/>
                            <a:pt x="20955" y="17145"/>
                          </a:cubicBezTo>
                          <a:cubicBezTo>
                            <a:pt x="20955" y="17145"/>
                            <a:pt x="20955" y="17145"/>
                            <a:pt x="20955" y="17145"/>
                          </a:cubicBezTo>
                          <a:cubicBezTo>
                            <a:pt x="20955" y="19050"/>
                            <a:pt x="20003" y="19050"/>
                            <a:pt x="19050" y="18098"/>
                          </a:cubicBezTo>
                          <a:cubicBezTo>
                            <a:pt x="18098" y="18098"/>
                            <a:pt x="17145" y="19050"/>
                            <a:pt x="17145" y="19050"/>
                          </a:cubicBezTo>
                          <a:cubicBezTo>
                            <a:pt x="16193" y="19050"/>
                            <a:pt x="17145" y="20002"/>
                            <a:pt x="16193" y="19050"/>
                          </a:cubicBezTo>
                          <a:cubicBezTo>
                            <a:pt x="15240" y="19050"/>
                            <a:pt x="15240" y="18098"/>
                            <a:pt x="14288" y="19050"/>
                          </a:cubicBezTo>
                          <a:cubicBezTo>
                            <a:pt x="13335" y="20002"/>
                            <a:pt x="14288" y="20002"/>
                            <a:pt x="13335" y="19050"/>
                          </a:cubicBezTo>
                          <a:cubicBezTo>
                            <a:pt x="13335" y="19050"/>
                            <a:pt x="12382" y="20002"/>
                            <a:pt x="12382" y="20002"/>
                          </a:cubicBezTo>
                          <a:cubicBezTo>
                            <a:pt x="12382" y="20002"/>
                            <a:pt x="12382" y="20955"/>
                            <a:pt x="12382" y="20955"/>
                          </a:cubicBezTo>
                          <a:cubicBezTo>
                            <a:pt x="12382" y="20955"/>
                            <a:pt x="12382" y="20002"/>
                            <a:pt x="11430" y="20002"/>
                          </a:cubicBezTo>
                          <a:cubicBezTo>
                            <a:pt x="11430" y="20002"/>
                            <a:pt x="11430" y="20002"/>
                            <a:pt x="10478" y="20002"/>
                          </a:cubicBezTo>
                          <a:cubicBezTo>
                            <a:pt x="9525" y="20002"/>
                            <a:pt x="9525" y="20955"/>
                            <a:pt x="9525" y="20955"/>
                          </a:cubicBezTo>
                          <a:cubicBezTo>
                            <a:pt x="9525" y="20955"/>
                            <a:pt x="9525" y="20955"/>
                            <a:pt x="9525" y="20955"/>
                          </a:cubicBezTo>
                          <a:cubicBezTo>
                            <a:pt x="9525" y="20955"/>
                            <a:pt x="9525" y="21908"/>
                            <a:pt x="8573" y="20955"/>
                          </a:cubicBezTo>
                          <a:cubicBezTo>
                            <a:pt x="8573" y="20955"/>
                            <a:pt x="7620" y="20955"/>
                            <a:pt x="7620" y="20955"/>
                          </a:cubicBezTo>
                          <a:cubicBezTo>
                            <a:pt x="7620" y="20955"/>
                            <a:pt x="7620" y="20955"/>
                            <a:pt x="7620" y="20955"/>
                          </a:cubicBezTo>
                          <a:cubicBezTo>
                            <a:pt x="9525" y="20955"/>
                            <a:pt x="8573" y="21908"/>
                            <a:pt x="8573" y="21908"/>
                          </a:cubicBezTo>
                          <a:cubicBezTo>
                            <a:pt x="8573" y="22860"/>
                            <a:pt x="8573" y="23813"/>
                            <a:pt x="9525" y="23813"/>
                          </a:cubicBezTo>
                          <a:cubicBezTo>
                            <a:pt x="9525" y="23813"/>
                            <a:pt x="9525" y="23813"/>
                            <a:pt x="10478" y="23813"/>
                          </a:cubicBezTo>
                          <a:cubicBezTo>
                            <a:pt x="10478" y="23813"/>
                            <a:pt x="10478" y="23813"/>
                            <a:pt x="11430" y="23813"/>
                          </a:cubicBezTo>
                          <a:cubicBezTo>
                            <a:pt x="12382" y="23813"/>
                            <a:pt x="13335" y="23813"/>
                            <a:pt x="14288" y="23813"/>
                          </a:cubicBezTo>
                          <a:cubicBezTo>
                            <a:pt x="16193" y="23813"/>
                            <a:pt x="18098" y="23813"/>
                            <a:pt x="20955" y="24765"/>
                          </a:cubicBezTo>
                          <a:cubicBezTo>
                            <a:pt x="22860" y="24765"/>
                            <a:pt x="25718" y="25718"/>
                            <a:pt x="27623" y="26670"/>
                          </a:cubicBezTo>
                          <a:cubicBezTo>
                            <a:pt x="27623" y="26670"/>
                            <a:pt x="27623" y="26670"/>
                            <a:pt x="27623" y="26670"/>
                          </a:cubicBezTo>
                          <a:cubicBezTo>
                            <a:pt x="28575" y="25718"/>
                            <a:pt x="29528" y="26670"/>
                            <a:pt x="29528" y="26670"/>
                          </a:cubicBezTo>
                          <a:cubicBezTo>
                            <a:pt x="29528" y="26670"/>
                            <a:pt x="29528" y="26670"/>
                            <a:pt x="29528" y="26670"/>
                          </a:cubicBezTo>
                          <a:cubicBezTo>
                            <a:pt x="29528" y="26670"/>
                            <a:pt x="29528" y="26670"/>
                            <a:pt x="29528" y="26670"/>
                          </a:cubicBezTo>
                          <a:cubicBezTo>
                            <a:pt x="29528" y="26670"/>
                            <a:pt x="29528" y="27623"/>
                            <a:pt x="30480" y="27623"/>
                          </a:cubicBezTo>
                          <a:cubicBezTo>
                            <a:pt x="31432" y="26670"/>
                            <a:pt x="31432" y="27623"/>
                            <a:pt x="32385" y="27623"/>
                          </a:cubicBezTo>
                          <a:cubicBezTo>
                            <a:pt x="33338" y="27623"/>
                            <a:pt x="34290" y="27623"/>
                            <a:pt x="34290" y="28575"/>
                          </a:cubicBezTo>
                          <a:cubicBezTo>
                            <a:pt x="34290" y="28575"/>
                            <a:pt x="34290" y="28575"/>
                            <a:pt x="34290" y="28575"/>
                          </a:cubicBezTo>
                          <a:cubicBezTo>
                            <a:pt x="35243" y="27623"/>
                            <a:pt x="36195" y="28575"/>
                            <a:pt x="36195" y="28575"/>
                          </a:cubicBezTo>
                          <a:cubicBezTo>
                            <a:pt x="36195" y="28575"/>
                            <a:pt x="36195" y="28575"/>
                            <a:pt x="36195" y="28575"/>
                          </a:cubicBezTo>
                          <a:cubicBezTo>
                            <a:pt x="36195" y="28575"/>
                            <a:pt x="35243" y="29527"/>
                            <a:pt x="35243" y="29527"/>
                          </a:cubicBezTo>
                          <a:cubicBezTo>
                            <a:pt x="35243" y="32385"/>
                            <a:pt x="37148" y="34290"/>
                            <a:pt x="36195" y="37148"/>
                          </a:cubicBezTo>
                          <a:lnTo>
                            <a:pt x="36195" y="37148"/>
                          </a:lnTo>
                          <a:cubicBezTo>
                            <a:pt x="36195" y="37148"/>
                            <a:pt x="37148" y="37148"/>
                            <a:pt x="37148" y="37148"/>
                          </a:cubicBezTo>
                          <a:cubicBezTo>
                            <a:pt x="37148" y="37148"/>
                            <a:pt x="37148" y="37148"/>
                            <a:pt x="37148" y="37148"/>
                          </a:cubicBezTo>
                          <a:cubicBezTo>
                            <a:pt x="37148" y="37148"/>
                            <a:pt x="37148" y="37148"/>
                            <a:pt x="37148" y="37148"/>
                          </a:cubicBezTo>
                          <a:cubicBezTo>
                            <a:pt x="37148" y="37148"/>
                            <a:pt x="38100" y="37148"/>
                            <a:pt x="39053" y="38100"/>
                          </a:cubicBezTo>
                          <a:cubicBezTo>
                            <a:pt x="38100" y="38100"/>
                            <a:pt x="37148" y="38100"/>
                            <a:pt x="37148" y="38100"/>
                          </a:cubicBezTo>
                          <a:cubicBezTo>
                            <a:pt x="36195" y="38100"/>
                            <a:pt x="36195" y="36195"/>
                            <a:pt x="36195" y="36195"/>
                          </a:cubicBezTo>
                          <a:cubicBezTo>
                            <a:pt x="36195" y="35243"/>
                            <a:pt x="36195" y="35243"/>
                            <a:pt x="36195" y="35243"/>
                          </a:cubicBezTo>
                          <a:cubicBezTo>
                            <a:pt x="36195" y="35243"/>
                            <a:pt x="36195" y="35243"/>
                            <a:pt x="36195" y="35243"/>
                          </a:cubicBezTo>
                          <a:cubicBezTo>
                            <a:pt x="37148" y="38100"/>
                            <a:pt x="35243" y="37148"/>
                            <a:pt x="34290" y="37148"/>
                          </a:cubicBezTo>
                          <a:cubicBezTo>
                            <a:pt x="31432" y="37148"/>
                            <a:pt x="29528" y="37148"/>
                            <a:pt x="27623" y="36195"/>
                          </a:cubicBezTo>
                          <a:cubicBezTo>
                            <a:pt x="26670" y="36195"/>
                            <a:pt x="25718" y="35243"/>
                            <a:pt x="25718" y="35243"/>
                          </a:cubicBezTo>
                          <a:cubicBezTo>
                            <a:pt x="25718" y="35243"/>
                            <a:pt x="25718" y="35243"/>
                            <a:pt x="24765" y="35243"/>
                          </a:cubicBezTo>
                          <a:cubicBezTo>
                            <a:pt x="22860" y="35243"/>
                            <a:pt x="21907" y="35243"/>
                            <a:pt x="20003" y="35243"/>
                          </a:cubicBezTo>
                          <a:cubicBezTo>
                            <a:pt x="18098" y="35243"/>
                            <a:pt x="16193" y="35243"/>
                            <a:pt x="14288" y="35243"/>
                          </a:cubicBezTo>
                          <a:cubicBezTo>
                            <a:pt x="13335" y="35243"/>
                            <a:pt x="12382" y="35243"/>
                            <a:pt x="11430" y="35243"/>
                          </a:cubicBezTo>
                          <a:lnTo>
                            <a:pt x="10478" y="35243"/>
                          </a:lnTo>
                          <a:lnTo>
                            <a:pt x="8573" y="35243"/>
                          </a:lnTo>
                          <a:cubicBezTo>
                            <a:pt x="7620" y="35243"/>
                            <a:pt x="6668" y="34290"/>
                            <a:pt x="5715" y="34290"/>
                          </a:cubicBezTo>
                          <a:cubicBezTo>
                            <a:pt x="4763" y="33338"/>
                            <a:pt x="3810" y="32385"/>
                            <a:pt x="2857" y="30480"/>
                          </a:cubicBezTo>
                          <a:cubicBezTo>
                            <a:pt x="1905" y="29527"/>
                            <a:pt x="0" y="26670"/>
                            <a:pt x="0" y="25718"/>
                          </a:cubicBezTo>
                          <a:cubicBezTo>
                            <a:pt x="0" y="23813"/>
                            <a:pt x="0" y="23813"/>
                            <a:pt x="0" y="22860"/>
                          </a:cubicBezTo>
                          <a:cubicBezTo>
                            <a:pt x="0" y="21908"/>
                            <a:pt x="953" y="22860"/>
                            <a:pt x="953" y="22860"/>
                          </a:cubicBezTo>
                          <a:cubicBezTo>
                            <a:pt x="953" y="21908"/>
                            <a:pt x="0" y="23813"/>
                            <a:pt x="0" y="22860"/>
                          </a:cubicBezTo>
                          <a:cubicBezTo>
                            <a:pt x="0" y="21908"/>
                            <a:pt x="0" y="20002"/>
                            <a:pt x="0" y="19050"/>
                          </a:cubicBezTo>
                          <a:cubicBezTo>
                            <a:pt x="953" y="18098"/>
                            <a:pt x="1905" y="16193"/>
                            <a:pt x="2857" y="15240"/>
                          </a:cubicBezTo>
                          <a:cubicBezTo>
                            <a:pt x="2857" y="14288"/>
                            <a:pt x="3810" y="13335"/>
                            <a:pt x="4763" y="13335"/>
                          </a:cubicBezTo>
                          <a:cubicBezTo>
                            <a:pt x="5715" y="12383"/>
                            <a:pt x="6668" y="12383"/>
                            <a:pt x="6668" y="12383"/>
                          </a:cubicBezTo>
                          <a:cubicBezTo>
                            <a:pt x="7620" y="12383"/>
                            <a:pt x="6668" y="12383"/>
                            <a:pt x="7620" y="12383"/>
                          </a:cubicBezTo>
                          <a:cubicBezTo>
                            <a:pt x="7620" y="12383"/>
                            <a:pt x="7620" y="13335"/>
                            <a:pt x="8573" y="13335"/>
                          </a:cubicBezTo>
                          <a:cubicBezTo>
                            <a:pt x="8573" y="13335"/>
                            <a:pt x="8573" y="12383"/>
                            <a:pt x="8573" y="12383"/>
                          </a:cubicBezTo>
                          <a:cubicBezTo>
                            <a:pt x="8573" y="12383"/>
                            <a:pt x="8573" y="11430"/>
                            <a:pt x="9525" y="11430"/>
                          </a:cubicBezTo>
                          <a:cubicBezTo>
                            <a:pt x="9525" y="11430"/>
                            <a:pt x="10478" y="11430"/>
                            <a:pt x="11430" y="12383"/>
                          </a:cubicBezTo>
                          <a:cubicBezTo>
                            <a:pt x="11430" y="12383"/>
                            <a:pt x="11430" y="12383"/>
                            <a:pt x="11430" y="12383"/>
                          </a:cubicBezTo>
                          <a:cubicBezTo>
                            <a:pt x="11430" y="12383"/>
                            <a:pt x="11430" y="11430"/>
                            <a:pt x="11430" y="11430"/>
                          </a:cubicBezTo>
                          <a:cubicBezTo>
                            <a:pt x="10478" y="10477"/>
                            <a:pt x="10478" y="10477"/>
                            <a:pt x="12382" y="9525"/>
                          </a:cubicBezTo>
                          <a:cubicBezTo>
                            <a:pt x="13335" y="8573"/>
                            <a:pt x="14288" y="8573"/>
                            <a:pt x="16193" y="7620"/>
                          </a:cubicBezTo>
                          <a:cubicBezTo>
                            <a:pt x="17145" y="7620"/>
                            <a:pt x="19050" y="6668"/>
                            <a:pt x="20003" y="6668"/>
                          </a:cubicBezTo>
                          <a:cubicBezTo>
                            <a:pt x="20955" y="6668"/>
                            <a:pt x="20955" y="6668"/>
                            <a:pt x="21907" y="6668"/>
                          </a:cubicBezTo>
                          <a:cubicBezTo>
                            <a:pt x="21907" y="6668"/>
                            <a:pt x="22860" y="6668"/>
                            <a:pt x="22860" y="6668"/>
                          </a:cubicBezTo>
                          <a:cubicBezTo>
                            <a:pt x="22860" y="4763"/>
                            <a:pt x="23813" y="5715"/>
                            <a:pt x="23813" y="6668"/>
                          </a:cubicBezTo>
                          <a:cubicBezTo>
                            <a:pt x="23813" y="7620"/>
                            <a:pt x="23813" y="6668"/>
                            <a:pt x="23813" y="6668"/>
                          </a:cubicBezTo>
                          <a:cubicBezTo>
                            <a:pt x="24765" y="4763"/>
                            <a:pt x="26670" y="4763"/>
                            <a:pt x="28575" y="4763"/>
                          </a:cubicBezTo>
                          <a:cubicBezTo>
                            <a:pt x="28575" y="4763"/>
                            <a:pt x="28575" y="4763"/>
                            <a:pt x="29528" y="4763"/>
                          </a:cubicBezTo>
                          <a:cubicBezTo>
                            <a:pt x="32385" y="3810"/>
                            <a:pt x="36195" y="2858"/>
                            <a:pt x="40005" y="1905"/>
                          </a:cubicBezTo>
                          <a:cubicBezTo>
                            <a:pt x="41910" y="1905"/>
                            <a:pt x="43815" y="952"/>
                            <a:pt x="44768" y="952"/>
                          </a:cubicBezTo>
                          <a:cubicBezTo>
                            <a:pt x="45720" y="952"/>
                            <a:pt x="46673" y="952"/>
                            <a:pt x="47625" y="0"/>
                          </a:cubicBezTo>
                          <a:cubicBezTo>
                            <a:pt x="48578" y="0"/>
                            <a:pt x="49530" y="0"/>
                            <a:pt x="50482" y="0"/>
                          </a:cubicBezTo>
                          <a:lnTo>
                            <a:pt x="50482" y="0"/>
                          </a:lnTo>
                          <a:lnTo>
                            <a:pt x="50482" y="10477"/>
                          </a:lnTo>
                          <a:close/>
                          <a:moveTo>
                            <a:pt x="33338" y="34290"/>
                          </a:moveTo>
                          <a:cubicBezTo>
                            <a:pt x="33338" y="34290"/>
                            <a:pt x="33338" y="35243"/>
                            <a:pt x="33338" y="34290"/>
                          </a:cubicBezTo>
                          <a:cubicBezTo>
                            <a:pt x="34290" y="35243"/>
                            <a:pt x="34290" y="35243"/>
                            <a:pt x="34290" y="34290"/>
                          </a:cubicBezTo>
                          <a:cubicBezTo>
                            <a:pt x="34290" y="34290"/>
                            <a:pt x="33338" y="34290"/>
                            <a:pt x="33338" y="34290"/>
                          </a:cubicBezTo>
                          <a:cubicBezTo>
                            <a:pt x="33338" y="34290"/>
                            <a:pt x="33338" y="34290"/>
                            <a:pt x="33338" y="34290"/>
                          </a:cubicBezTo>
                          <a:close/>
                          <a:moveTo>
                            <a:pt x="18098" y="32385"/>
                          </a:moveTo>
                          <a:cubicBezTo>
                            <a:pt x="18098" y="32385"/>
                            <a:pt x="19050" y="33338"/>
                            <a:pt x="18098" y="32385"/>
                          </a:cubicBezTo>
                          <a:cubicBezTo>
                            <a:pt x="19050" y="33338"/>
                            <a:pt x="19050" y="33338"/>
                            <a:pt x="18098" y="32385"/>
                          </a:cubicBezTo>
                          <a:cubicBezTo>
                            <a:pt x="19050" y="32385"/>
                            <a:pt x="19050" y="32385"/>
                            <a:pt x="18098" y="32385"/>
                          </a:cubicBezTo>
                          <a:cubicBezTo>
                            <a:pt x="19050" y="31433"/>
                            <a:pt x="18098" y="32385"/>
                            <a:pt x="18098" y="32385"/>
                          </a:cubicBezTo>
                          <a:close/>
                          <a:moveTo>
                            <a:pt x="43815" y="8573"/>
                          </a:moveTo>
                          <a:cubicBezTo>
                            <a:pt x="43815" y="8573"/>
                            <a:pt x="42863" y="8573"/>
                            <a:pt x="43815" y="8573"/>
                          </a:cubicBezTo>
                          <a:cubicBezTo>
                            <a:pt x="42863" y="8573"/>
                            <a:pt x="42863" y="9525"/>
                            <a:pt x="42863" y="9525"/>
                          </a:cubicBezTo>
                          <a:cubicBezTo>
                            <a:pt x="42863" y="9525"/>
                            <a:pt x="42863" y="9525"/>
                            <a:pt x="42863" y="9525"/>
                          </a:cubicBezTo>
                          <a:cubicBezTo>
                            <a:pt x="42863" y="10477"/>
                            <a:pt x="43815" y="9525"/>
                            <a:pt x="43815" y="857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0" name="任意多边形: 形状 2233"/>
                    <p:cNvSpPr/>
                    <p:nvPr/>
                  </p:nvSpPr>
                  <p:spPr>
                    <a:xfrm>
                      <a:off x="4184332" y="310800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1" name="任意多边形: 形状 2234"/>
                    <p:cNvSpPr/>
                    <p:nvPr/>
                  </p:nvSpPr>
                  <p:spPr>
                    <a:xfrm>
                      <a:off x="4181475" y="3108007"/>
                      <a:ext cx="10477" cy="11429"/>
                    </a:xfrm>
                    <a:custGeom>
                      <a:avLst/>
                      <a:gdLst>
                        <a:gd name="connsiteX0" fmla="*/ 0 w 10477"/>
                        <a:gd name="connsiteY0" fmla="*/ 1905 h 11429"/>
                        <a:gd name="connsiteX1" fmla="*/ 952 w 10477"/>
                        <a:gd name="connsiteY1" fmla="*/ 9525 h 11429"/>
                        <a:gd name="connsiteX2" fmla="*/ 952 w 10477"/>
                        <a:gd name="connsiteY2" fmla="*/ 9525 h 11429"/>
                        <a:gd name="connsiteX3" fmla="*/ 1905 w 10477"/>
                        <a:gd name="connsiteY3" fmla="*/ 9525 h 11429"/>
                        <a:gd name="connsiteX4" fmla="*/ 1905 w 10477"/>
                        <a:gd name="connsiteY4" fmla="*/ 9525 h 11429"/>
                        <a:gd name="connsiteX5" fmla="*/ 1905 w 10477"/>
                        <a:gd name="connsiteY5" fmla="*/ 9525 h 11429"/>
                        <a:gd name="connsiteX6" fmla="*/ 3810 w 10477"/>
                        <a:gd name="connsiteY6" fmla="*/ 10477 h 11429"/>
                        <a:gd name="connsiteX7" fmla="*/ 5715 w 10477"/>
                        <a:gd name="connsiteY7" fmla="*/ 11430 h 11429"/>
                        <a:gd name="connsiteX8" fmla="*/ 7620 w 10477"/>
                        <a:gd name="connsiteY8" fmla="*/ 10477 h 11429"/>
                        <a:gd name="connsiteX9" fmla="*/ 7620 w 10477"/>
                        <a:gd name="connsiteY9" fmla="*/ 10477 h 11429"/>
                        <a:gd name="connsiteX10" fmla="*/ 7620 w 10477"/>
                        <a:gd name="connsiteY10" fmla="*/ 10477 h 11429"/>
                        <a:gd name="connsiteX11" fmla="*/ 9525 w 10477"/>
                        <a:gd name="connsiteY11" fmla="*/ 11430 h 11429"/>
                        <a:gd name="connsiteX12" fmla="*/ 10477 w 10477"/>
                        <a:gd name="connsiteY12" fmla="*/ 1905 h 11429"/>
                        <a:gd name="connsiteX13" fmla="*/ 8573 w 10477"/>
                        <a:gd name="connsiteY13" fmla="*/ 952 h 11429"/>
                        <a:gd name="connsiteX14" fmla="*/ 5715 w 10477"/>
                        <a:gd name="connsiteY14" fmla="*/ 0 h 11429"/>
                        <a:gd name="connsiteX15" fmla="*/ 2857 w 10477"/>
                        <a:gd name="connsiteY15" fmla="*/ 0 h 11429"/>
                        <a:gd name="connsiteX16" fmla="*/ 2857 w 10477"/>
                        <a:gd name="connsiteY16" fmla="*/ 0 h 11429"/>
                        <a:gd name="connsiteX17" fmla="*/ 952 w 10477"/>
                        <a:gd name="connsiteY17" fmla="*/ 0 h 11429"/>
                        <a:gd name="connsiteX18" fmla="*/ 952 w 10477"/>
                        <a:gd name="connsiteY18" fmla="*/ 0 h 11429"/>
                        <a:gd name="connsiteX19" fmla="*/ 0 w 10477"/>
                        <a:gd name="connsiteY19" fmla="*/ 1905 h 1142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0477" h="11429">
                          <a:moveTo>
                            <a:pt x="0" y="1905"/>
                          </a:moveTo>
                          <a:cubicBezTo>
                            <a:pt x="0" y="4763"/>
                            <a:pt x="1905" y="6667"/>
                            <a:pt x="952" y="9525"/>
                          </a:cubicBezTo>
                          <a:lnTo>
                            <a:pt x="952" y="9525"/>
                          </a:lnTo>
                          <a:cubicBezTo>
                            <a:pt x="952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2857" y="9525"/>
                            <a:pt x="3810" y="10477"/>
                          </a:cubicBezTo>
                          <a:cubicBezTo>
                            <a:pt x="4763" y="10477"/>
                            <a:pt x="4763" y="11430"/>
                            <a:pt x="5715" y="11430"/>
                          </a:cubicBezTo>
                          <a:cubicBezTo>
                            <a:pt x="6668" y="11430"/>
                            <a:pt x="6668" y="10477"/>
                            <a:pt x="7620" y="10477"/>
                          </a:cubicBezTo>
                          <a:lnTo>
                            <a:pt x="7620" y="10477"/>
                          </a:lnTo>
                          <a:lnTo>
                            <a:pt x="7620" y="10477"/>
                          </a:lnTo>
                          <a:cubicBezTo>
                            <a:pt x="8573" y="10477"/>
                            <a:pt x="8573" y="10477"/>
                            <a:pt x="9525" y="11430"/>
                          </a:cubicBezTo>
                          <a:lnTo>
                            <a:pt x="10477" y="1905"/>
                          </a:lnTo>
                          <a:cubicBezTo>
                            <a:pt x="9525" y="1905"/>
                            <a:pt x="9525" y="952"/>
                            <a:pt x="8573" y="952"/>
                          </a:cubicBezTo>
                          <a:cubicBezTo>
                            <a:pt x="7620" y="952"/>
                            <a:pt x="6668" y="0"/>
                            <a:pt x="5715" y="0"/>
                          </a:cubicBezTo>
                          <a:cubicBezTo>
                            <a:pt x="4763" y="0"/>
                            <a:pt x="3810" y="0"/>
                            <a:pt x="2857" y="0"/>
                          </a:cubicBezTo>
                          <a:lnTo>
                            <a:pt x="2857" y="0"/>
                          </a:ln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952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52" name="图形 2"/>
                  <p:cNvGrpSpPr/>
                  <p:nvPr/>
                </p:nvGrpSpPr>
                <p:grpSpPr>
                  <a:xfrm>
                    <a:off x="4210050" y="3006618"/>
                    <a:ext cx="40005" cy="49953"/>
                    <a:chOff x="4210050" y="3006618"/>
                    <a:chExt cx="40005" cy="49953"/>
                  </a:xfrm>
                  <a:solidFill>
                    <a:srgbClr val="FFDF5A"/>
                  </a:solidFill>
                </p:grpSpPr>
                <p:sp>
                  <p:nvSpPr>
                    <p:cNvPr id="2353" name="任意多边形: 形状 2236"/>
                    <p:cNvSpPr/>
                    <p:nvPr/>
                  </p:nvSpPr>
                  <p:spPr>
                    <a:xfrm>
                      <a:off x="4213860" y="305466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4" name="任意多边形: 形状 2237"/>
                    <p:cNvSpPr/>
                    <p:nvPr/>
                  </p:nvSpPr>
                  <p:spPr>
                    <a:xfrm>
                      <a:off x="4210050" y="3006618"/>
                      <a:ext cx="40005" cy="45190"/>
                    </a:xfrm>
                    <a:custGeom>
                      <a:avLst/>
                      <a:gdLst>
                        <a:gd name="connsiteX0" fmla="*/ 29527 w 40005"/>
                        <a:gd name="connsiteY0" fmla="*/ 42333 h 45190"/>
                        <a:gd name="connsiteX1" fmla="*/ 29527 w 40005"/>
                        <a:gd name="connsiteY1" fmla="*/ 41381 h 45190"/>
                        <a:gd name="connsiteX2" fmla="*/ 27623 w 40005"/>
                        <a:gd name="connsiteY2" fmla="*/ 37571 h 45190"/>
                        <a:gd name="connsiteX3" fmla="*/ 25718 w 40005"/>
                        <a:gd name="connsiteY3" fmla="*/ 35666 h 45190"/>
                        <a:gd name="connsiteX4" fmla="*/ 25718 w 40005"/>
                        <a:gd name="connsiteY4" fmla="*/ 32808 h 45190"/>
                        <a:gd name="connsiteX5" fmla="*/ 25718 w 40005"/>
                        <a:gd name="connsiteY5" fmla="*/ 32808 h 45190"/>
                        <a:gd name="connsiteX6" fmla="*/ 24765 w 40005"/>
                        <a:gd name="connsiteY6" fmla="*/ 30903 h 45190"/>
                        <a:gd name="connsiteX7" fmla="*/ 24765 w 40005"/>
                        <a:gd name="connsiteY7" fmla="*/ 28998 h 45190"/>
                        <a:gd name="connsiteX8" fmla="*/ 23813 w 40005"/>
                        <a:gd name="connsiteY8" fmla="*/ 27093 h 45190"/>
                        <a:gd name="connsiteX9" fmla="*/ 22860 w 40005"/>
                        <a:gd name="connsiteY9" fmla="*/ 25188 h 45190"/>
                        <a:gd name="connsiteX10" fmla="*/ 22860 w 40005"/>
                        <a:gd name="connsiteY10" fmla="*/ 24236 h 45190"/>
                        <a:gd name="connsiteX11" fmla="*/ 21907 w 40005"/>
                        <a:gd name="connsiteY11" fmla="*/ 22331 h 45190"/>
                        <a:gd name="connsiteX12" fmla="*/ 20955 w 40005"/>
                        <a:gd name="connsiteY12" fmla="*/ 20426 h 45190"/>
                        <a:gd name="connsiteX13" fmla="*/ 20002 w 40005"/>
                        <a:gd name="connsiteY13" fmla="*/ 18521 h 45190"/>
                        <a:gd name="connsiteX14" fmla="*/ 19050 w 40005"/>
                        <a:gd name="connsiteY14" fmla="*/ 16616 h 45190"/>
                        <a:gd name="connsiteX15" fmla="*/ 19050 w 40005"/>
                        <a:gd name="connsiteY15" fmla="*/ 15663 h 45190"/>
                        <a:gd name="connsiteX16" fmla="*/ 19050 w 40005"/>
                        <a:gd name="connsiteY16" fmla="*/ 15663 h 45190"/>
                        <a:gd name="connsiteX17" fmla="*/ 17145 w 40005"/>
                        <a:gd name="connsiteY17" fmla="*/ 13758 h 45190"/>
                        <a:gd name="connsiteX18" fmla="*/ 16193 w 40005"/>
                        <a:gd name="connsiteY18" fmla="*/ 12806 h 45190"/>
                        <a:gd name="connsiteX19" fmla="*/ 15240 w 40005"/>
                        <a:gd name="connsiteY19" fmla="*/ 12806 h 45190"/>
                        <a:gd name="connsiteX20" fmla="*/ 15240 w 40005"/>
                        <a:gd name="connsiteY20" fmla="*/ 12806 h 45190"/>
                        <a:gd name="connsiteX21" fmla="*/ 15240 w 40005"/>
                        <a:gd name="connsiteY21" fmla="*/ 11853 h 45190"/>
                        <a:gd name="connsiteX22" fmla="*/ 15240 w 40005"/>
                        <a:gd name="connsiteY22" fmla="*/ 11853 h 45190"/>
                        <a:gd name="connsiteX23" fmla="*/ 14288 w 40005"/>
                        <a:gd name="connsiteY23" fmla="*/ 12806 h 45190"/>
                        <a:gd name="connsiteX24" fmla="*/ 14288 w 40005"/>
                        <a:gd name="connsiteY24" fmla="*/ 12806 h 45190"/>
                        <a:gd name="connsiteX25" fmla="*/ 14288 w 40005"/>
                        <a:gd name="connsiteY25" fmla="*/ 11853 h 45190"/>
                        <a:gd name="connsiteX26" fmla="*/ 14288 w 40005"/>
                        <a:gd name="connsiteY26" fmla="*/ 11853 h 45190"/>
                        <a:gd name="connsiteX27" fmla="*/ 13335 w 40005"/>
                        <a:gd name="connsiteY27" fmla="*/ 12806 h 45190"/>
                        <a:gd name="connsiteX28" fmla="*/ 12382 w 40005"/>
                        <a:gd name="connsiteY28" fmla="*/ 12806 h 45190"/>
                        <a:gd name="connsiteX29" fmla="*/ 11430 w 40005"/>
                        <a:gd name="connsiteY29" fmla="*/ 11853 h 45190"/>
                        <a:gd name="connsiteX30" fmla="*/ 10477 w 40005"/>
                        <a:gd name="connsiteY30" fmla="*/ 10901 h 45190"/>
                        <a:gd name="connsiteX31" fmla="*/ 10477 w 40005"/>
                        <a:gd name="connsiteY31" fmla="*/ 10901 h 45190"/>
                        <a:gd name="connsiteX32" fmla="*/ 10477 w 40005"/>
                        <a:gd name="connsiteY32" fmla="*/ 11853 h 45190"/>
                        <a:gd name="connsiteX33" fmla="*/ 9525 w 40005"/>
                        <a:gd name="connsiteY33" fmla="*/ 12806 h 45190"/>
                        <a:gd name="connsiteX34" fmla="*/ 9525 w 40005"/>
                        <a:gd name="connsiteY34" fmla="*/ 12806 h 45190"/>
                        <a:gd name="connsiteX35" fmla="*/ 9525 w 40005"/>
                        <a:gd name="connsiteY35" fmla="*/ 13758 h 45190"/>
                        <a:gd name="connsiteX36" fmla="*/ 9525 w 40005"/>
                        <a:gd name="connsiteY36" fmla="*/ 15663 h 45190"/>
                        <a:gd name="connsiteX37" fmla="*/ 9525 w 40005"/>
                        <a:gd name="connsiteY37" fmla="*/ 20426 h 45190"/>
                        <a:gd name="connsiteX38" fmla="*/ 9525 w 40005"/>
                        <a:gd name="connsiteY38" fmla="*/ 26141 h 45190"/>
                        <a:gd name="connsiteX39" fmla="*/ 9525 w 40005"/>
                        <a:gd name="connsiteY39" fmla="*/ 31856 h 45190"/>
                        <a:gd name="connsiteX40" fmla="*/ 9525 w 40005"/>
                        <a:gd name="connsiteY40" fmla="*/ 31856 h 45190"/>
                        <a:gd name="connsiteX41" fmla="*/ 10477 w 40005"/>
                        <a:gd name="connsiteY41" fmla="*/ 33761 h 45190"/>
                        <a:gd name="connsiteX42" fmla="*/ 10477 w 40005"/>
                        <a:gd name="connsiteY42" fmla="*/ 33761 h 45190"/>
                        <a:gd name="connsiteX43" fmla="*/ 10477 w 40005"/>
                        <a:gd name="connsiteY43" fmla="*/ 33761 h 45190"/>
                        <a:gd name="connsiteX44" fmla="*/ 10477 w 40005"/>
                        <a:gd name="connsiteY44" fmla="*/ 34713 h 45190"/>
                        <a:gd name="connsiteX45" fmla="*/ 10477 w 40005"/>
                        <a:gd name="connsiteY45" fmla="*/ 36618 h 45190"/>
                        <a:gd name="connsiteX46" fmla="*/ 10477 w 40005"/>
                        <a:gd name="connsiteY46" fmla="*/ 38523 h 45190"/>
                        <a:gd name="connsiteX47" fmla="*/ 10477 w 40005"/>
                        <a:gd name="connsiteY47" fmla="*/ 38523 h 45190"/>
                        <a:gd name="connsiteX48" fmla="*/ 11430 w 40005"/>
                        <a:gd name="connsiteY48" fmla="*/ 40428 h 45190"/>
                        <a:gd name="connsiteX49" fmla="*/ 11430 w 40005"/>
                        <a:gd name="connsiteY49" fmla="*/ 40428 h 45190"/>
                        <a:gd name="connsiteX50" fmla="*/ 9525 w 40005"/>
                        <a:gd name="connsiteY50" fmla="*/ 39476 h 45190"/>
                        <a:gd name="connsiteX51" fmla="*/ 1905 w 40005"/>
                        <a:gd name="connsiteY51" fmla="*/ 42333 h 45190"/>
                        <a:gd name="connsiteX52" fmla="*/ 1905 w 40005"/>
                        <a:gd name="connsiteY52" fmla="*/ 42333 h 45190"/>
                        <a:gd name="connsiteX53" fmla="*/ 2857 w 40005"/>
                        <a:gd name="connsiteY53" fmla="*/ 43286 h 45190"/>
                        <a:gd name="connsiteX54" fmla="*/ 2857 w 40005"/>
                        <a:gd name="connsiteY54" fmla="*/ 43286 h 45190"/>
                        <a:gd name="connsiteX55" fmla="*/ 2857 w 40005"/>
                        <a:gd name="connsiteY55" fmla="*/ 43286 h 45190"/>
                        <a:gd name="connsiteX56" fmla="*/ 2857 w 40005"/>
                        <a:gd name="connsiteY56" fmla="*/ 45191 h 45190"/>
                        <a:gd name="connsiteX57" fmla="*/ 1905 w 40005"/>
                        <a:gd name="connsiteY57" fmla="*/ 43286 h 45190"/>
                        <a:gd name="connsiteX58" fmla="*/ 3810 w 40005"/>
                        <a:gd name="connsiteY58" fmla="*/ 41381 h 45190"/>
                        <a:gd name="connsiteX59" fmla="*/ 4763 w 40005"/>
                        <a:gd name="connsiteY59" fmla="*/ 41381 h 45190"/>
                        <a:gd name="connsiteX60" fmla="*/ 4763 w 40005"/>
                        <a:gd name="connsiteY60" fmla="*/ 41381 h 45190"/>
                        <a:gd name="connsiteX61" fmla="*/ 2857 w 40005"/>
                        <a:gd name="connsiteY61" fmla="*/ 40428 h 45190"/>
                        <a:gd name="connsiteX62" fmla="*/ 1905 w 40005"/>
                        <a:gd name="connsiteY62" fmla="*/ 33761 h 45190"/>
                        <a:gd name="connsiteX63" fmla="*/ 1905 w 40005"/>
                        <a:gd name="connsiteY63" fmla="*/ 31856 h 45190"/>
                        <a:gd name="connsiteX64" fmla="*/ 1905 w 40005"/>
                        <a:gd name="connsiteY64" fmla="*/ 30903 h 45190"/>
                        <a:gd name="connsiteX65" fmla="*/ 952 w 40005"/>
                        <a:gd name="connsiteY65" fmla="*/ 27093 h 45190"/>
                        <a:gd name="connsiteX66" fmla="*/ 0 w 40005"/>
                        <a:gd name="connsiteY66" fmla="*/ 22331 h 45190"/>
                        <a:gd name="connsiteX67" fmla="*/ 0 w 40005"/>
                        <a:gd name="connsiteY67" fmla="*/ 15663 h 45190"/>
                        <a:gd name="connsiteX68" fmla="*/ 952 w 40005"/>
                        <a:gd name="connsiteY68" fmla="*/ 12806 h 45190"/>
                        <a:gd name="connsiteX69" fmla="*/ 1905 w 40005"/>
                        <a:gd name="connsiteY69" fmla="*/ 7091 h 45190"/>
                        <a:gd name="connsiteX70" fmla="*/ 3810 w 40005"/>
                        <a:gd name="connsiteY70" fmla="*/ 5186 h 45190"/>
                        <a:gd name="connsiteX71" fmla="*/ 4763 w 40005"/>
                        <a:gd name="connsiteY71" fmla="*/ 5186 h 45190"/>
                        <a:gd name="connsiteX72" fmla="*/ 4763 w 40005"/>
                        <a:gd name="connsiteY72" fmla="*/ 4233 h 45190"/>
                        <a:gd name="connsiteX73" fmla="*/ 7620 w 40005"/>
                        <a:gd name="connsiteY73" fmla="*/ 1376 h 45190"/>
                        <a:gd name="connsiteX74" fmla="*/ 11430 w 40005"/>
                        <a:gd name="connsiteY74" fmla="*/ 423 h 45190"/>
                        <a:gd name="connsiteX75" fmla="*/ 17145 w 40005"/>
                        <a:gd name="connsiteY75" fmla="*/ 423 h 45190"/>
                        <a:gd name="connsiteX76" fmla="*/ 18098 w 40005"/>
                        <a:gd name="connsiteY76" fmla="*/ 1376 h 45190"/>
                        <a:gd name="connsiteX77" fmla="*/ 18098 w 40005"/>
                        <a:gd name="connsiteY77" fmla="*/ 2328 h 45190"/>
                        <a:gd name="connsiteX78" fmla="*/ 19050 w 40005"/>
                        <a:gd name="connsiteY78" fmla="*/ 1376 h 45190"/>
                        <a:gd name="connsiteX79" fmla="*/ 20955 w 40005"/>
                        <a:gd name="connsiteY79" fmla="*/ 2328 h 45190"/>
                        <a:gd name="connsiteX80" fmla="*/ 21907 w 40005"/>
                        <a:gd name="connsiteY80" fmla="*/ 4233 h 45190"/>
                        <a:gd name="connsiteX81" fmla="*/ 21907 w 40005"/>
                        <a:gd name="connsiteY81" fmla="*/ 5186 h 45190"/>
                        <a:gd name="connsiteX82" fmla="*/ 22860 w 40005"/>
                        <a:gd name="connsiteY82" fmla="*/ 5186 h 45190"/>
                        <a:gd name="connsiteX83" fmla="*/ 25718 w 40005"/>
                        <a:gd name="connsiteY83" fmla="*/ 6138 h 45190"/>
                        <a:gd name="connsiteX84" fmla="*/ 27623 w 40005"/>
                        <a:gd name="connsiteY84" fmla="*/ 8996 h 45190"/>
                        <a:gd name="connsiteX85" fmla="*/ 28575 w 40005"/>
                        <a:gd name="connsiteY85" fmla="*/ 10901 h 45190"/>
                        <a:gd name="connsiteX86" fmla="*/ 29527 w 40005"/>
                        <a:gd name="connsiteY86" fmla="*/ 13758 h 45190"/>
                        <a:gd name="connsiteX87" fmla="*/ 29527 w 40005"/>
                        <a:gd name="connsiteY87" fmla="*/ 15663 h 45190"/>
                        <a:gd name="connsiteX88" fmla="*/ 29527 w 40005"/>
                        <a:gd name="connsiteY88" fmla="*/ 16616 h 45190"/>
                        <a:gd name="connsiteX89" fmla="*/ 29527 w 40005"/>
                        <a:gd name="connsiteY89" fmla="*/ 17568 h 45190"/>
                        <a:gd name="connsiteX90" fmla="*/ 29527 w 40005"/>
                        <a:gd name="connsiteY90" fmla="*/ 17568 h 45190"/>
                        <a:gd name="connsiteX91" fmla="*/ 32385 w 40005"/>
                        <a:gd name="connsiteY91" fmla="*/ 21378 h 45190"/>
                        <a:gd name="connsiteX92" fmla="*/ 32385 w 40005"/>
                        <a:gd name="connsiteY92" fmla="*/ 22331 h 45190"/>
                        <a:gd name="connsiteX93" fmla="*/ 36195 w 40005"/>
                        <a:gd name="connsiteY93" fmla="*/ 30903 h 45190"/>
                        <a:gd name="connsiteX94" fmla="*/ 38100 w 40005"/>
                        <a:gd name="connsiteY94" fmla="*/ 34713 h 45190"/>
                        <a:gd name="connsiteX95" fmla="*/ 39052 w 40005"/>
                        <a:gd name="connsiteY95" fmla="*/ 37571 h 45190"/>
                        <a:gd name="connsiteX96" fmla="*/ 40005 w 40005"/>
                        <a:gd name="connsiteY96" fmla="*/ 40428 h 45190"/>
                        <a:gd name="connsiteX97" fmla="*/ 40005 w 40005"/>
                        <a:gd name="connsiteY97" fmla="*/ 40428 h 45190"/>
                        <a:gd name="connsiteX98" fmla="*/ 29527 w 40005"/>
                        <a:gd name="connsiteY98" fmla="*/ 42333 h 45190"/>
                        <a:gd name="connsiteX99" fmla="*/ 8573 w 40005"/>
                        <a:gd name="connsiteY99" fmla="*/ 37571 h 45190"/>
                        <a:gd name="connsiteX100" fmla="*/ 8573 w 40005"/>
                        <a:gd name="connsiteY100" fmla="*/ 37571 h 45190"/>
                        <a:gd name="connsiteX101" fmla="*/ 8573 w 40005"/>
                        <a:gd name="connsiteY101" fmla="*/ 38523 h 45190"/>
                        <a:gd name="connsiteX102" fmla="*/ 8573 w 40005"/>
                        <a:gd name="connsiteY102" fmla="*/ 37571 h 45190"/>
                        <a:gd name="connsiteX103" fmla="*/ 8573 w 40005"/>
                        <a:gd name="connsiteY103" fmla="*/ 37571 h 45190"/>
                        <a:gd name="connsiteX104" fmla="*/ 7620 w 40005"/>
                        <a:gd name="connsiteY104" fmla="*/ 24236 h 45190"/>
                        <a:gd name="connsiteX105" fmla="*/ 7620 w 40005"/>
                        <a:gd name="connsiteY105" fmla="*/ 24236 h 45190"/>
                        <a:gd name="connsiteX106" fmla="*/ 7620 w 40005"/>
                        <a:gd name="connsiteY106" fmla="*/ 24236 h 45190"/>
                        <a:gd name="connsiteX107" fmla="*/ 7620 w 40005"/>
                        <a:gd name="connsiteY107" fmla="*/ 24236 h 45190"/>
                        <a:gd name="connsiteX108" fmla="*/ 7620 w 40005"/>
                        <a:gd name="connsiteY108" fmla="*/ 24236 h 45190"/>
                        <a:gd name="connsiteX109" fmla="*/ 29527 w 40005"/>
                        <a:gd name="connsiteY109" fmla="*/ 35666 h 45190"/>
                        <a:gd name="connsiteX110" fmla="*/ 29527 w 40005"/>
                        <a:gd name="connsiteY110" fmla="*/ 35666 h 45190"/>
                        <a:gd name="connsiteX111" fmla="*/ 28575 w 40005"/>
                        <a:gd name="connsiteY111" fmla="*/ 34713 h 45190"/>
                        <a:gd name="connsiteX112" fmla="*/ 28575 w 40005"/>
                        <a:gd name="connsiteY112" fmla="*/ 34713 h 45190"/>
                        <a:gd name="connsiteX113" fmla="*/ 29527 w 40005"/>
                        <a:gd name="connsiteY113" fmla="*/ 35666 h 451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  <a:cxn ang="0">
                          <a:pos x="connsiteX112" y="connsiteY112"/>
                        </a:cxn>
                        <a:cxn ang="0">
                          <a:pos x="connsiteX113" y="connsiteY113"/>
                        </a:cxn>
                      </a:cxnLst>
                      <a:rect l="l" t="t" r="r" b="b"/>
                      <a:pathLst>
                        <a:path w="40005" h="45190">
                          <a:moveTo>
                            <a:pt x="29527" y="42333"/>
                          </a:moveTo>
                          <a:cubicBezTo>
                            <a:pt x="29527" y="42333"/>
                            <a:pt x="29527" y="41381"/>
                            <a:pt x="29527" y="41381"/>
                          </a:cubicBezTo>
                          <a:cubicBezTo>
                            <a:pt x="29527" y="40428"/>
                            <a:pt x="28575" y="38523"/>
                            <a:pt x="27623" y="37571"/>
                          </a:cubicBezTo>
                          <a:cubicBezTo>
                            <a:pt x="26670" y="36618"/>
                            <a:pt x="26670" y="35666"/>
                            <a:pt x="25718" y="35666"/>
                          </a:cubicBezTo>
                          <a:cubicBezTo>
                            <a:pt x="24765" y="34713"/>
                            <a:pt x="24765" y="34713"/>
                            <a:pt x="25718" y="32808"/>
                          </a:cubicBezTo>
                          <a:cubicBezTo>
                            <a:pt x="25718" y="32808"/>
                            <a:pt x="25718" y="32808"/>
                            <a:pt x="25718" y="32808"/>
                          </a:cubicBezTo>
                          <a:cubicBezTo>
                            <a:pt x="25718" y="32808"/>
                            <a:pt x="25718" y="31856"/>
                            <a:pt x="24765" y="30903"/>
                          </a:cubicBezTo>
                          <a:cubicBezTo>
                            <a:pt x="24765" y="29951"/>
                            <a:pt x="23813" y="29951"/>
                            <a:pt x="24765" y="28998"/>
                          </a:cubicBezTo>
                          <a:cubicBezTo>
                            <a:pt x="23813" y="28046"/>
                            <a:pt x="23813" y="28046"/>
                            <a:pt x="23813" y="27093"/>
                          </a:cubicBezTo>
                          <a:cubicBezTo>
                            <a:pt x="23813" y="26141"/>
                            <a:pt x="23813" y="25188"/>
                            <a:pt x="22860" y="25188"/>
                          </a:cubicBezTo>
                          <a:cubicBezTo>
                            <a:pt x="22860" y="25188"/>
                            <a:pt x="22860" y="24236"/>
                            <a:pt x="22860" y="24236"/>
                          </a:cubicBezTo>
                          <a:cubicBezTo>
                            <a:pt x="22860" y="24236"/>
                            <a:pt x="21907" y="23283"/>
                            <a:pt x="21907" y="22331"/>
                          </a:cubicBezTo>
                          <a:cubicBezTo>
                            <a:pt x="21907" y="21378"/>
                            <a:pt x="20955" y="21378"/>
                            <a:pt x="20955" y="20426"/>
                          </a:cubicBezTo>
                          <a:cubicBezTo>
                            <a:pt x="20955" y="19473"/>
                            <a:pt x="20955" y="18521"/>
                            <a:pt x="20002" y="18521"/>
                          </a:cubicBezTo>
                          <a:cubicBezTo>
                            <a:pt x="19050" y="18521"/>
                            <a:pt x="19050" y="17568"/>
                            <a:pt x="19050" y="16616"/>
                          </a:cubicBezTo>
                          <a:cubicBezTo>
                            <a:pt x="19050" y="15663"/>
                            <a:pt x="19050" y="15663"/>
                            <a:pt x="19050" y="15663"/>
                          </a:cubicBezTo>
                          <a:cubicBezTo>
                            <a:pt x="19050" y="15663"/>
                            <a:pt x="19050" y="15663"/>
                            <a:pt x="19050" y="15663"/>
                          </a:cubicBezTo>
                          <a:cubicBezTo>
                            <a:pt x="17145" y="15663"/>
                            <a:pt x="17145" y="14711"/>
                            <a:pt x="17145" y="13758"/>
                          </a:cubicBezTo>
                          <a:cubicBezTo>
                            <a:pt x="17145" y="12806"/>
                            <a:pt x="17145" y="12806"/>
                            <a:pt x="16193" y="12806"/>
                          </a:cubicBezTo>
                          <a:cubicBezTo>
                            <a:pt x="16193" y="12806"/>
                            <a:pt x="15240" y="12806"/>
                            <a:pt x="15240" y="12806"/>
                          </a:cubicBezTo>
                          <a:cubicBezTo>
                            <a:pt x="15240" y="12806"/>
                            <a:pt x="14288" y="12806"/>
                            <a:pt x="15240" y="12806"/>
                          </a:cubicBezTo>
                          <a:cubicBezTo>
                            <a:pt x="15240" y="12806"/>
                            <a:pt x="16193" y="11853"/>
                            <a:pt x="15240" y="11853"/>
                          </a:cubicBezTo>
                          <a:cubicBezTo>
                            <a:pt x="14288" y="11853"/>
                            <a:pt x="14288" y="11853"/>
                            <a:pt x="15240" y="11853"/>
                          </a:cubicBezTo>
                          <a:cubicBezTo>
                            <a:pt x="15240" y="11853"/>
                            <a:pt x="14288" y="12806"/>
                            <a:pt x="14288" y="12806"/>
                          </a:cubicBezTo>
                          <a:cubicBezTo>
                            <a:pt x="14288" y="12806"/>
                            <a:pt x="14288" y="13758"/>
                            <a:pt x="14288" y="12806"/>
                          </a:cubicBezTo>
                          <a:cubicBezTo>
                            <a:pt x="14288" y="12806"/>
                            <a:pt x="14288" y="11853"/>
                            <a:pt x="14288" y="11853"/>
                          </a:cubicBezTo>
                          <a:cubicBezTo>
                            <a:pt x="14288" y="11853"/>
                            <a:pt x="14288" y="11853"/>
                            <a:pt x="14288" y="11853"/>
                          </a:cubicBezTo>
                          <a:cubicBezTo>
                            <a:pt x="14288" y="11853"/>
                            <a:pt x="13335" y="12806"/>
                            <a:pt x="13335" y="12806"/>
                          </a:cubicBezTo>
                          <a:cubicBezTo>
                            <a:pt x="13335" y="12806"/>
                            <a:pt x="13335" y="12806"/>
                            <a:pt x="12382" y="12806"/>
                          </a:cubicBezTo>
                          <a:cubicBezTo>
                            <a:pt x="12382" y="12806"/>
                            <a:pt x="12382" y="13758"/>
                            <a:pt x="11430" y="11853"/>
                          </a:cubicBezTo>
                          <a:cubicBezTo>
                            <a:pt x="11430" y="11853"/>
                            <a:pt x="10477" y="10901"/>
                            <a:pt x="10477" y="10901"/>
                          </a:cubicBezTo>
                          <a:cubicBezTo>
                            <a:pt x="10477" y="10901"/>
                            <a:pt x="10477" y="10901"/>
                            <a:pt x="10477" y="10901"/>
                          </a:cubicBezTo>
                          <a:cubicBezTo>
                            <a:pt x="11430" y="11853"/>
                            <a:pt x="11430" y="11853"/>
                            <a:pt x="10477" y="11853"/>
                          </a:cubicBezTo>
                          <a:cubicBezTo>
                            <a:pt x="10477" y="11853"/>
                            <a:pt x="10477" y="12806"/>
                            <a:pt x="9525" y="12806"/>
                          </a:cubicBezTo>
                          <a:lnTo>
                            <a:pt x="9525" y="12806"/>
                          </a:lnTo>
                          <a:lnTo>
                            <a:pt x="9525" y="13758"/>
                          </a:lnTo>
                          <a:cubicBezTo>
                            <a:pt x="9525" y="14711"/>
                            <a:pt x="9525" y="14711"/>
                            <a:pt x="9525" y="15663"/>
                          </a:cubicBezTo>
                          <a:cubicBezTo>
                            <a:pt x="9525" y="17568"/>
                            <a:pt x="9525" y="18521"/>
                            <a:pt x="9525" y="20426"/>
                          </a:cubicBezTo>
                          <a:cubicBezTo>
                            <a:pt x="9525" y="22331"/>
                            <a:pt x="9525" y="24236"/>
                            <a:pt x="9525" y="26141"/>
                          </a:cubicBezTo>
                          <a:cubicBezTo>
                            <a:pt x="9525" y="28046"/>
                            <a:pt x="9525" y="29951"/>
                            <a:pt x="9525" y="31856"/>
                          </a:cubicBezTo>
                          <a:cubicBezTo>
                            <a:pt x="9525" y="31856"/>
                            <a:pt x="9525" y="31856"/>
                            <a:pt x="9525" y="31856"/>
                          </a:cubicBezTo>
                          <a:cubicBezTo>
                            <a:pt x="10477" y="32808"/>
                            <a:pt x="9525" y="33761"/>
                            <a:pt x="10477" y="33761"/>
                          </a:cubicBezTo>
                          <a:cubicBezTo>
                            <a:pt x="10477" y="33761"/>
                            <a:pt x="10477" y="33761"/>
                            <a:pt x="10477" y="33761"/>
                          </a:cubicBezTo>
                          <a:cubicBezTo>
                            <a:pt x="10477" y="33761"/>
                            <a:pt x="10477" y="33761"/>
                            <a:pt x="10477" y="33761"/>
                          </a:cubicBezTo>
                          <a:cubicBezTo>
                            <a:pt x="10477" y="33761"/>
                            <a:pt x="9525" y="33761"/>
                            <a:pt x="10477" y="34713"/>
                          </a:cubicBezTo>
                          <a:cubicBezTo>
                            <a:pt x="11430" y="35666"/>
                            <a:pt x="10477" y="35666"/>
                            <a:pt x="10477" y="36618"/>
                          </a:cubicBezTo>
                          <a:cubicBezTo>
                            <a:pt x="10477" y="37571"/>
                            <a:pt x="10477" y="38523"/>
                            <a:pt x="10477" y="38523"/>
                          </a:cubicBezTo>
                          <a:cubicBezTo>
                            <a:pt x="10477" y="38523"/>
                            <a:pt x="10477" y="38523"/>
                            <a:pt x="10477" y="38523"/>
                          </a:cubicBezTo>
                          <a:cubicBezTo>
                            <a:pt x="11430" y="39476"/>
                            <a:pt x="11430" y="39476"/>
                            <a:pt x="11430" y="40428"/>
                          </a:cubicBezTo>
                          <a:cubicBezTo>
                            <a:pt x="11430" y="40428"/>
                            <a:pt x="11430" y="40428"/>
                            <a:pt x="11430" y="40428"/>
                          </a:cubicBezTo>
                          <a:cubicBezTo>
                            <a:pt x="11430" y="40428"/>
                            <a:pt x="10477" y="39476"/>
                            <a:pt x="9525" y="39476"/>
                          </a:cubicBezTo>
                          <a:cubicBezTo>
                            <a:pt x="6668" y="40428"/>
                            <a:pt x="4763" y="42333"/>
                            <a:pt x="1905" y="42333"/>
                          </a:cubicBezTo>
                          <a:lnTo>
                            <a:pt x="1905" y="42333"/>
                          </a:lnTo>
                          <a:cubicBezTo>
                            <a:pt x="1905" y="42333"/>
                            <a:pt x="1905" y="42333"/>
                            <a:pt x="2857" y="43286"/>
                          </a:cubicBezTo>
                          <a:cubicBezTo>
                            <a:pt x="2857" y="43286"/>
                            <a:pt x="2857" y="43286"/>
                            <a:pt x="2857" y="43286"/>
                          </a:cubicBezTo>
                          <a:cubicBezTo>
                            <a:pt x="2857" y="43286"/>
                            <a:pt x="2857" y="43286"/>
                            <a:pt x="2857" y="43286"/>
                          </a:cubicBezTo>
                          <a:cubicBezTo>
                            <a:pt x="2857" y="43286"/>
                            <a:pt x="2857" y="44238"/>
                            <a:pt x="2857" y="45191"/>
                          </a:cubicBezTo>
                          <a:cubicBezTo>
                            <a:pt x="2857" y="44238"/>
                            <a:pt x="1905" y="44238"/>
                            <a:pt x="1905" y="43286"/>
                          </a:cubicBezTo>
                          <a:cubicBezTo>
                            <a:pt x="1905" y="42333"/>
                            <a:pt x="3810" y="42333"/>
                            <a:pt x="3810" y="41381"/>
                          </a:cubicBezTo>
                          <a:cubicBezTo>
                            <a:pt x="3810" y="41381"/>
                            <a:pt x="3810" y="41381"/>
                            <a:pt x="4763" y="41381"/>
                          </a:cubicBezTo>
                          <a:cubicBezTo>
                            <a:pt x="4763" y="41381"/>
                            <a:pt x="4763" y="41381"/>
                            <a:pt x="4763" y="41381"/>
                          </a:cubicBezTo>
                          <a:cubicBezTo>
                            <a:pt x="2857" y="42333"/>
                            <a:pt x="2857" y="40428"/>
                            <a:pt x="2857" y="40428"/>
                          </a:cubicBezTo>
                          <a:cubicBezTo>
                            <a:pt x="2857" y="38523"/>
                            <a:pt x="1905" y="36618"/>
                            <a:pt x="1905" y="33761"/>
                          </a:cubicBezTo>
                          <a:cubicBezTo>
                            <a:pt x="1905" y="32808"/>
                            <a:pt x="1905" y="31856"/>
                            <a:pt x="1905" y="31856"/>
                          </a:cubicBezTo>
                          <a:cubicBezTo>
                            <a:pt x="1905" y="31856"/>
                            <a:pt x="1905" y="31856"/>
                            <a:pt x="1905" y="30903"/>
                          </a:cubicBezTo>
                          <a:cubicBezTo>
                            <a:pt x="1905" y="28998"/>
                            <a:pt x="1905" y="28046"/>
                            <a:pt x="952" y="27093"/>
                          </a:cubicBezTo>
                          <a:cubicBezTo>
                            <a:pt x="952" y="25188"/>
                            <a:pt x="952" y="24236"/>
                            <a:pt x="0" y="22331"/>
                          </a:cubicBezTo>
                          <a:cubicBezTo>
                            <a:pt x="0" y="20426"/>
                            <a:pt x="0" y="17568"/>
                            <a:pt x="0" y="15663"/>
                          </a:cubicBezTo>
                          <a:cubicBezTo>
                            <a:pt x="0" y="14711"/>
                            <a:pt x="952" y="14711"/>
                            <a:pt x="952" y="12806"/>
                          </a:cubicBezTo>
                          <a:cubicBezTo>
                            <a:pt x="952" y="11853"/>
                            <a:pt x="952" y="8996"/>
                            <a:pt x="1905" y="7091"/>
                          </a:cubicBezTo>
                          <a:cubicBezTo>
                            <a:pt x="2857" y="6138"/>
                            <a:pt x="3810" y="5186"/>
                            <a:pt x="3810" y="5186"/>
                          </a:cubicBezTo>
                          <a:cubicBezTo>
                            <a:pt x="4763" y="5186"/>
                            <a:pt x="4763" y="6138"/>
                            <a:pt x="4763" y="5186"/>
                          </a:cubicBezTo>
                          <a:cubicBezTo>
                            <a:pt x="4763" y="5186"/>
                            <a:pt x="3810" y="5186"/>
                            <a:pt x="4763" y="4233"/>
                          </a:cubicBezTo>
                          <a:cubicBezTo>
                            <a:pt x="5715" y="3281"/>
                            <a:pt x="5715" y="2328"/>
                            <a:pt x="7620" y="1376"/>
                          </a:cubicBezTo>
                          <a:cubicBezTo>
                            <a:pt x="8573" y="423"/>
                            <a:pt x="10477" y="423"/>
                            <a:pt x="11430" y="423"/>
                          </a:cubicBezTo>
                          <a:cubicBezTo>
                            <a:pt x="12382" y="-529"/>
                            <a:pt x="16193" y="423"/>
                            <a:pt x="17145" y="423"/>
                          </a:cubicBezTo>
                          <a:cubicBezTo>
                            <a:pt x="18098" y="423"/>
                            <a:pt x="17145" y="423"/>
                            <a:pt x="18098" y="1376"/>
                          </a:cubicBezTo>
                          <a:cubicBezTo>
                            <a:pt x="18098" y="1376"/>
                            <a:pt x="17145" y="2328"/>
                            <a:pt x="18098" y="2328"/>
                          </a:cubicBezTo>
                          <a:cubicBezTo>
                            <a:pt x="18098" y="2328"/>
                            <a:pt x="18098" y="1376"/>
                            <a:pt x="19050" y="1376"/>
                          </a:cubicBezTo>
                          <a:cubicBezTo>
                            <a:pt x="20002" y="1376"/>
                            <a:pt x="20002" y="1376"/>
                            <a:pt x="20955" y="2328"/>
                          </a:cubicBezTo>
                          <a:cubicBezTo>
                            <a:pt x="21907" y="3281"/>
                            <a:pt x="21907" y="4233"/>
                            <a:pt x="21907" y="4233"/>
                          </a:cubicBezTo>
                          <a:cubicBezTo>
                            <a:pt x="21907" y="4233"/>
                            <a:pt x="21907" y="4233"/>
                            <a:pt x="21907" y="5186"/>
                          </a:cubicBezTo>
                          <a:cubicBezTo>
                            <a:pt x="21907" y="5186"/>
                            <a:pt x="22860" y="5186"/>
                            <a:pt x="22860" y="5186"/>
                          </a:cubicBezTo>
                          <a:cubicBezTo>
                            <a:pt x="23813" y="4233"/>
                            <a:pt x="23813" y="4233"/>
                            <a:pt x="25718" y="6138"/>
                          </a:cubicBezTo>
                          <a:cubicBezTo>
                            <a:pt x="26670" y="7091"/>
                            <a:pt x="26670" y="8043"/>
                            <a:pt x="27623" y="8996"/>
                          </a:cubicBezTo>
                          <a:cubicBezTo>
                            <a:pt x="27623" y="9948"/>
                            <a:pt x="28575" y="9948"/>
                            <a:pt x="28575" y="10901"/>
                          </a:cubicBezTo>
                          <a:cubicBezTo>
                            <a:pt x="28575" y="11853"/>
                            <a:pt x="29527" y="13758"/>
                            <a:pt x="29527" y="13758"/>
                          </a:cubicBezTo>
                          <a:cubicBezTo>
                            <a:pt x="29527" y="14711"/>
                            <a:pt x="29527" y="14711"/>
                            <a:pt x="29527" y="15663"/>
                          </a:cubicBezTo>
                          <a:cubicBezTo>
                            <a:pt x="29527" y="15663"/>
                            <a:pt x="29527" y="16616"/>
                            <a:pt x="29527" y="16616"/>
                          </a:cubicBezTo>
                          <a:cubicBezTo>
                            <a:pt x="31432" y="16616"/>
                            <a:pt x="30480" y="17568"/>
                            <a:pt x="29527" y="17568"/>
                          </a:cubicBezTo>
                          <a:cubicBezTo>
                            <a:pt x="28575" y="17568"/>
                            <a:pt x="29527" y="17568"/>
                            <a:pt x="29527" y="17568"/>
                          </a:cubicBezTo>
                          <a:cubicBezTo>
                            <a:pt x="31432" y="18521"/>
                            <a:pt x="31432" y="19473"/>
                            <a:pt x="32385" y="21378"/>
                          </a:cubicBezTo>
                          <a:cubicBezTo>
                            <a:pt x="32385" y="21378"/>
                            <a:pt x="32385" y="21378"/>
                            <a:pt x="32385" y="22331"/>
                          </a:cubicBezTo>
                          <a:cubicBezTo>
                            <a:pt x="33338" y="25188"/>
                            <a:pt x="35243" y="28046"/>
                            <a:pt x="36195" y="30903"/>
                          </a:cubicBezTo>
                          <a:cubicBezTo>
                            <a:pt x="37148" y="31856"/>
                            <a:pt x="37148" y="33761"/>
                            <a:pt x="38100" y="34713"/>
                          </a:cubicBezTo>
                          <a:cubicBezTo>
                            <a:pt x="38100" y="35666"/>
                            <a:pt x="39052" y="36618"/>
                            <a:pt x="39052" y="37571"/>
                          </a:cubicBezTo>
                          <a:cubicBezTo>
                            <a:pt x="40005" y="38523"/>
                            <a:pt x="39052" y="39476"/>
                            <a:pt x="40005" y="40428"/>
                          </a:cubicBezTo>
                          <a:lnTo>
                            <a:pt x="40005" y="40428"/>
                          </a:lnTo>
                          <a:lnTo>
                            <a:pt x="29527" y="42333"/>
                          </a:lnTo>
                          <a:close/>
                          <a:moveTo>
                            <a:pt x="8573" y="37571"/>
                          </a:moveTo>
                          <a:cubicBezTo>
                            <a:pt x="7620" y="37571"/>
                            <a:pt x="7620" y="38523"/>
                            <a:pt x="8573" y="37571"/>
                          </a:cubicBezTo>
                          <a:cubicBezTo>
                            <a:pt x="8573" y="38523"/>
                            <a:pt x="8573" y="38523"/>
                            <a:pt x="8573" y="38523"/>
                          </a:cubicBezTo>
                          <a:cubicBezTo>
                            <a:pt x="8573" y="38523"/>
                            <a:pt x="8573" y="38523"/>
                            <a:pt x="8573" y="37571"/>
                          </a:cubicBezTo>
                          <a:cubicBezTo>
                            <a:pt x="8573" y="37571"/>
                            <a:pt x="8573" y="37571"/>
                            <a:pt x="8573" y="37571"/>
                          </a:cubicBezTo>
                          <a:close/>
                          <a:moveTo>
                            <a:pt x="7620" y="24236"/>
                          </a:moveTo>
                          <a:cubicBezTo>
                            <a:pt x="7620" y="24236"/>
                            <a:pt x="6668" y="24236"/>
                            <a:pt x="7620" y="24236"/>
                          </a:cubicBezTo>
                          <a:cubicBezTo>
                            <a:pt x="6668" y="25188"/>
                            <a:pt x="6668" y="25188"/>
                            <a:pt x="7620" y="24236"/>
                          </a:cubicBezTo>
                          <a:cubicBezTo>
                            <a:pt x="7620" y="25188"/>
                            <a:pt x="7620" y="25188"/>
                            <a:pt x="7620" y="24236"/>
                          </a:cubicBezTo>
                          <a:cubicBezTo>
                            <a:pt x="8573" y="24236"/>
                            <a:pt x="7620" y="24236"/>
                            <a:pt x="7620" y="24236"/>
                          </a:cubicBezTo>
                          <a:close/>
                          <a:moveTo>
                            <a:pt x="29527" y="35666"/>
                          </a:moveTo>
                          <a:cubicBezTo>
                            <a:pt x="29527" y="35666"/>
                            <a:pt x="29527" y="34713"/>
                            <a:pt x="29527" y="35666"/>
                          </a:cubicBezTo>
                          <a:cubicBezTo>
                            <a:pt x="29527" y="34713"/>
                            <a:pt x="28575" y="34713"/>
                            <a:pt x="28575" y="34713"/>
                          </a:cubicBezTo>
                          <a:cubicBezTo>
                            <a:pt x="28575" y="34713"/>
                            <a:pt x="28575" y="34713"/>
                            <a:pt x="28575" y="34713"/>
                          </a:cubicBezTo>
                          <a:cubicBezTo>
                            <a:pt x="27623" y="34713"/>
                            <a:pt x="28575" y="35666"/>
                            <a:pt x="29527" y="35666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5" name="任意多边形: 形状 2238"/>
                    <p:cNvSpPr/>
                    <p:nvPr/>
                  </p:nvSpPr>
                  <p:spPr>
                    <a:xfrm>
                      <a:off x="4222432" y="304799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6" name="任意多边形: 形状 2239"/>
                    <p:cNvSpPr/>
                    <p:nvPr/>
                  </p:nvSpPr>
                  <p:spPr>
                    <a:xfrm>
                      <a:off x="4212907" y="3046094"/>
                      <a:ext cx="11853" cy="10477"/>
                    </a:xfrm>
                    <a:custGeom>
                      <a:avLst/>
                      <a:gdLst>
                        <a:gd name="connsiteX0" fmla="*/ 7620 w 11853"/>
                        <a:gd name="connsiteY0" fmla="*/ 0 h 10477"/>
                        <a:gd name="connsiteX1" fmla="*/ 0 w 11853"/>
                        <a:gd name="connsiteY1" fmla="*/ 2857 h 10477"/>
                        <a:gd name="connsiteX2" fmla="*/ 0 w 11853"/>
                        <a:gd name="connsiteY2" fmla="*/ 2857 h 10477"/>
                        <a:gd name="connsiteX3" fmla="*/ 953 w 11853"/>
                        <a:gd name="connsiteY3" fmla="*/ 3810 h 10477"/>
                        <a:gd name="connsiteX4" fmla="*/ 953 w 11853"/>
                        <a:gd name="connsiteY4" fmla="*/ 3810 h 10477"/>
                        <a:gd name="connsiteX5" fmla="*/ 953 w 11853"/>
                        <a:gd name="connsiteY5" fmla="*/ 3810 h 10477"/>
                        <a:gd name="connsiteX6" fmla="*/ 953 w 11853"/>
                        <a:gd name="connsiteY6" fmla="*/ 5715 h 10477"/>
                        <a:gd name="connsiteX7" fmla="*/ 953 w 11853"/>
                        <a:gd name="connsiteY7" fmla="*/ 7620 h 10477"/>
                        <a:gd name="connsiteX8" fmla="*/ 1905 w 11853"/>
                        <a:gd name="connsiteY8" fmla="*/ 8572 h 10477"/>
                        <a:gd name="connsiteX9" fmla="*/ 1905 w 11853"/>
                        <a:gd name="connsiteY9" fmla="*/ 8572 h 10477"/>
                        <a:gd name="connsiteX10" fmla="*/ 1905 w 11853"/>
                        <a:gd name="connsiteY10" fmla="*/ 8572 h 10477"/>
                        <a:gd name="connsiteX11" fmla="*/ 1905 w 11853"/>
                        <a:gd name="connsiteY11" fmla="*/ 10477 h 10477"/>
                        <a:gd name="connsiteX12" fmla="*/ 11430 w 11853"/>
                        <a:gd name="connsiteY12" fmla="*/ 9525 h 10477"/>
                        <a:gd name="connsiteX13" fmla="*/ 11430 w 11853"/>
                        <a:gd name="connsiteY13" fmla="*/ 7620 h 10477"/>
                        <a:gd name="connsiteX14" fmla="*/ 11430 w 11853"/>
                        <a:gd name="connsiteY14" fmla="*/ 4763 h 10477"/>
                        <a:gd name="connsiteX15" fmla="*/ 10478 w 11853"/>
                        <a:gd name="connsiteY15" fmla="*/ 2857 h 10477"/>
                        <a:gd name="connsiteX16" fmla="*/ 10478 w 11853"/>
                        <a:gd name="connsiteY16" fmla="*/ 2857 h 10477"/>
                        <a:gd name="connsiteX17" fmla="*/ 10478 w 11853"/>
                        <a:gd name="connsiteY17" fmla="*/ 1905 h 10477"/>
                        <a:gd name="connsiteX18" fmla="*/ 10478 w 11853"/>
                        <a:gd name="connsiteY18" fmla="*/ 1905 h 10477"/>
                        <a:gd name="connsiteX19" fmla="*/ 7620 w 11853"/>
                        <a:gd name="connsiteY19" fmla="*/ 0 h 104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1853" h="10477">
                          <a:moveTo>
                            <a:pt x="7620" y="0"/>
                          </a:moveTo>
                          <a:cubicBezTo>
                            <a:pt x="4763" y="952"/>
                            <a:pt x="2857" y="2857"/>
                            <a:pt x="0" y="2857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0" y="2857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4763"/>
                            <a:pt x="953" y="5715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8572"/>
                            <a:pt x="1905" y="8572"/>
                            <a:pt x="1905" y="8572"/>
                          </a:cubicBezTo>
                          <a:lnTo>
                            <a:pt x="1905" y="8572"/>
                          </a:lnTo>
                          <a:lnTo>
                            <a:pt x="1905" y="8572"/>
                          </a:lnTo>
                          <a:cubicBezTo>
                            <a:pt x="1905" y="9525"/>
                            <a:pt x="1905" y="9525"/>
                            <a:pt x="1905" y="10477"/>
                          </a:cubicBezTo>
                          <a:lnTo>
                            <a:pt x="11430" y="9525"/>
                          </a:lnTo>
                          <a:cubicBezTo>
                            <a:pt x="11430" y="8572"/>
                            <a:pt x="11430" y="8572"/>
                            <a:pt x="11430" y="7620"/>
                          </a:cubicBezTo>
                          <a:cubicBezTo>
                            <a:pt x="11430" y="6667"/>
                            <a:pt x="12382" y="5715"/>
                            <a:pt x="11430" y="4763"/>
                          </a:cubicBezTo>
                          <a:cubicBezTo>
                            <a:pt x="11430" y="3810"/>
                            <a:pt x="10478" y="3810"/>
                            <a:pt x="10478" y="2857"/>
                          </a:cubicBezTo>
                          <a:lnTo>
                            <a:pt x="10478" y="2857"/>
                          </a:ln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8573" y="952"/>
                            <a:pt x="8573" y="0"/>
                            <a:pt x="7620" y="0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57" name="图形 2"/>
                  <p:cNvGrpSpPr/>
                  <p:nvPr/>
                </p:nvGrpSpPr>
                <p:grpSpPr>
                  <a:xfrm>
                    <a:off x="4282439" y="3040379"/>
                    <a:ext cx="42304" cy="56197"/>
                    <a:chOff x="4282439" y="3040379"/>
                    <a:chExt cx="42304" cy="56197"/>
                  </a:xfrm>
                  <a:solidFill>
                    <a:srgbClr val="FFDF5A"/>
                  </a:solidFill>
                </p:grpSpPr>
                <p:sp>
                  <p:nvSpPr>
                    <p:cNvPr id="2358" name="任意多边形: 形状 2241"/>
                    <p:cNvSpPr/>
                    <p:nvPr/>
                  </p:nvSpPr>
                  <p:spPr>
                    <a:xfrm>
                      <a:off x="4284344" y="3054666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59" name="任意多边形: 形状 2242"/>
                    <p:cNvSpPr/>
                    <p:nvPr/>
                  </p:nvSpPr>
                  <p:spPr>
                    <a:xfrm>
                      <a:off x="4285297" y="3040379"/>
                      <a:ext cx="39447" cy="56197"/>
                    </a:xfrm>
                    <a:custGeom>
                      <a:avLst/>
                      <a:gdLst>
                        <a:gd name="connsiteX0" fmla="*/ 0 w 39447"/>
                        <a:gd name="connsiteY0" fmla="*/ 53340 h 56197"/>
                        <a:gd name="connsiteX1" fmla="*/ 0 w 39447"/>
                        <a:gd name="connsiteY1" fmla="*/ 53340 h 56197"/>
                        <a:gd name="connsiteX2" fmla="*/ 3810 w 39447"/>
                        <a:gd name="connsiteY2" fmla="*/ 49530 h 56197"/>
                        <a:gd name="connsiteX3" fmla="*/ 4763 w 39447"/>
                        <a:gd name="connsiteY3" fmla="*/ 46673 h 56197"/>
                        <a:gd name="connsiteX4" fmla="*/ 6667 w 39447"/>
                        <a:gd name="connsiteY4" fmla="*/ 45720 h 56197"/>
                        <a:gd name="connsiteX5" fmla="*/ 6667 w 39447"/>
                        <a:gd name="connsiteY5" fmla="*/ 44768 h 56197"/>
                        <a:gd name="connsiteX6" fmla="*/ 7620 w 39447"/>
                        <a:gd name="connsiteY6" fmla="*/ 43815 h 56197"/>
                        <a:gd name="connsiteX7" fmla="*/ 9525 w 39447"/>
                        <a:gd name="connsiteY7" fmla="*/ 42863 h 56197"/>
                        <a:gd name="connsiteX8" fmla="*/ 10477 w 39447"/>
                        <a:gd name="connsiteY8" fmla="*/ 40958 h 56197"/>
                        <a:gd name="connsiteX9" fmla="*/ 11430 w 39447"/>
                        <a:gd name="connsiteY9" fmla="*/ 39053 h 56197"/>
                        <a:gd name="connsiteX10" fmla="*/ 12382 w 39447"/>
                        <a:gd name="connsiteY10" fmla="*/ 38100 h 56197"/>
                        <a:gd name="connsiteX11" fmla="*/ 13335 w 39447"/>
                        <a:gd name="connsiteY11" fmla="*/ 37148 h 56197"/>
                        <a:gd name="connsiteX12" fmla="*/ 14288 w 39447"/>
                        <a:gd name="connsiteY12" fmla="*/ 35243 h 56197"/>
                        <a:gd name="connsiteX13" fmla="*/ 16192 w 39447"/>
                        <a:gd name="connsiteY13" fmla="*/ 33338 h 56197"/>
                        <a:gd name="connsiteX14" fmla="*/ 17145 w 39447"/>
                        <a:gd name="connsiteY14" fmla="*/ 31433 h 56197"/>
                        <a:gd name="connsiteX15" fmla="*/ 18097 w 39447"/>
                        <a:gd name="connsiteY15" fmla="*/ 31433 h 56197"/>
                        <a:gd name="connsiteX16" fmla="*/ 18097 w 39447"/>
                        <a:gd name="connsiteY16" fmla="*/ 31433 h 56197"/>
                        <a:gd name="connsiteX17" fmla="*/ 19050 w 39447"/>
                        <a:gd name="connsiteY17" fmla="*/ 29528 h 56197"/>
                        <a:gd name="connsiteX18" fmla="*/ 20002 w 39447"/>
                        <a:gd name="connsiteY18" fmla="*/ 27623 h 56197"/>
                        <a:gd name="connsiteX19" fmla="*/ 20002 w 39447"/>
                        <a:gd name="connsiteY19" fmla="*/ 26670 h 56197"/>
                        <a:gd name="connsiteX20" fmla="*/ 20955 w 39447"/>
                        <a:gd name="connsiteY20" fmla="*/ 25718 h 56197"/>
                        <a:gd name="connsiteX21" fmla="*/ 21907 w 39447"/>
                        <a:gd name="connsiteY21" fmla="*/ 24765 h 56197"/>
                        <a:gd name="connsiteX22" fmla="*/ 21907 w 39447"/>
                        <a:gd name="connsiteY22" fmla="*/ 22860 h 56197"/>
                        <a:gd name="connsiteX23" fmla="*/ 21907 w 39447"/>
                        <a:gd name="connsiteY23" fmla="*/ 21908 h 56197"/>
                        <a:gd name="connsiteX24" fmla="*/ 22860 w 39447"/>
                        <a:gd name="connsiteY24" fmla="*/ 21908 h 56197"/>
                        <a:gd name="connsiteX25" fmla="*/ 23813 w 39447"/>
                        <a:gd name="connsiteY25" fmla="*/ 21908 h 56197"/>
                        <a:gd name="connsiteX26" fmla="*/ 24765 w 39447"/>
                        <a:gd name="connsiteY26" fmla="*/ 18098 h 56197"/>
                        <a:gd name="connsiteX27" fmla="*/ 25717 w 39447"/>
                        <a:gd name="connsiteY27" fmla="*/ 16193 h 56197"/>
                        <a:gd name="connsiteX28" fmla="*/ 26670 w 39447"/>
                        <a:gd name="connsiteY28" fmla="*/ 16193 h 56197"/>
                        <a:gd name="connsiteX29" fmla="*/ 27622 w 39447"/>
                        <a:gd name="connsiteY29" fmla="*/ 16193 h 56197"/>
                        <a:gd name="connsiteX30" fmla="*/ 27622 w 39447"/>
                        <a:gd name="connsiteY30" fmla="*/ 15240 h 56197"/>
                        <a:gd name="connsiteX31" fmla="*/ 26670 w 39447"/>
                        <a:gd name="connsiteY31" fmla="*/ 14288 h 56197"/>
                        <a:gd name="connsiteX32" fmla="*/ 26670 w 39447"/>
                        <a:gd name="connsiteY32" fmla="*/ 14288 h 56197"/>
                        <a:gd name="connsiteX33" fmla="*/ 26670 w 39447"/>
                        <a:gd name="connsiteY33" fmla="*/ 12383 h 56197"/>
                        <a:gd name="connsiteX34" fmla="*/ 24765 w 39447"/>
                        <a:gd name="connsiteY34" fmla="*/ 11430 h 56197"/>
                        <a:gd name="connsiteX35" fmla="*/ 23813 w 39447"/>
                        <a:gd name="connsiteY35" fmla="*/ 11430 h 56197"/>
                        <a:gd name="connsiteX36" fmla="*/ 20955 w 39447"/>
                        <a:gd name="connsiteY36" fmla="*/ 12383 h 56197"/>
                        <a:gd name="connsiteX37" fmla="*/ 15240 w 39447"/>
                        <a:gd name="connsiteY37" fmla="*/ 13335 h 56197"/>
                        <a:gd name="connsiteX38" fmla="*/ 15240 w 39447"/>
                        <a:gd name="connsiteY38" fmla="*/ 13335 h 56197"/>
                        <a:gd name="connsiteX39" fmla="*/ 13335 w 39447"/>
                        <a:gd name="connsiteY39" fmla="*/ 14288 h 56197"/>
                        <a:gd name="connsiteX40" fmla="*/ 13335 w 39447"/>
                        <a:gd name="connsiteY40" fmla="*/ 14288 h 56197"/>
                        <a:gd name="connsiteX41" fmla="*/ 13335 w 39447"/>
                        <a:gd name="connsiteY41" fmla="*/ 14288 h 56197"/>
                        <a:gd name="connsiteX42" fmla="*/ 12382 w 39447"/>
                        <a:gd name="connsiteY42" fmla="*/ 14288 h 56197"/>
                        <a:gd name="connsiteX43" fmla="*/ 11430 w 39447"/>
                        <a:gd name="connsiteY43" fmla="*/ 15240 h 56197"/>
                        <a:gd name="connsiteX44" fmla="*/ 9525 w 39447"/>
                        <a:gd name="connsiteY44" fmla="*/ 15240 h 56197"/>
                        <a:gd name="connsiteX45" fmla="*/ 9525 w 39447"/>
                        <a:gd name="connsiteY45" fmla="*/ 15240 h 56197"/>
                        <a:gd name="connsiteX46" fmla="*/ 7620 w 39447"/>
                        <a:gd name="connsiteY46" fmla="*/ 16193 h 56197"/>
                        <a:gd name="connsiteX47" fmla="*/ 7620 w 39447"/>
                        <a:gd name="connsiteY47" fmla="*/ 16193 h 56197"/>
                        <a:gd name="connsiteX48" fmla="*/ 7620 w 39447"/>
                        <a:gd name="connsiteY48" fmla="*/ 14288 h 56197"/>
                        <a:gd name="connsiteX49" fmla="*/ 1905 w 39447"/>
                        <a:gd name="connsiteY49" fmla="*/ 8573 h 56197"/>
                        <a:gd name="connsiteX50" fmla="*/ 1905 w 39447"/>
                        <a:gd name="connsiteY50" fmla="*/ 8573 h 56197"/>
                        <a:gd name="connsiteX51" fmla="*/ 1905 w 39447"/>
                        <a:gd name="connsiteY51" fmla="*/ 9525 h 56197"/>
                        <a:gd name="connsiteX52" fmla="*/ 1905 w 39447"/>
                        <a:gd name="connsiteY52" fmla="*/ 9525 h 56197"/>
                        <a:gd name="connsiteX53" fmla="*/ 1905 w 39447"/>
                        <a:gd name="connsiteY53" fmla="*/ 9525 h 56197"/>
                        <a:gd name="connsiteX54" fmla="*/ 0 w 39447"/>
                        <a:gd name="connsiteY54" fmla="*/ 9525 h 56197"/>
                        <a:gd name="connsiteX55" fmla="*/ 1905 w 39447"/>
                        <a:gd name="connsiteY55" fmla="*/ 8573 h 56197"/>
                        <a:gd name="connsiteX56" fmla="*/ 3810 w 39447"/>
                        <a:gd name="connsiteY56" fmla="*/ 9525 h 56197"/>
                        <a:gd name="connsiteX57" fmla="*/ 4763 w 39447"/>
                        <a:gd name="connsiteY57" fmla="*/ 9525 h 56197"/>
                        <a:gd name="connsiteX58" fmla="*/ 4763 w 39447"/>
                        <a:gd name="connsiteY58" fmla="*/ 8573 h 56197"/>
                        <a:gd name="connsiteX59" fmla="*/ 5715 w 39447"/>
                        <a:gd name="connsiteY59" fmla="*/ 6668 h 56197"/>
                        <a:gd name="connsiteX60" fmla="*/ 11430 w 39447"/>
                        <a:gd name="connsiteY60" fmla="*/ 3810 h 56197"/>
                        <a:gd name="connsiteX61" fmla="*/ 14288 w 39447"/>
                        <a:gd name="connsiteY61" fmla="*/ 3810 h 56197"/>
                        <a:gd name="connsiteX62" fmla="*/ 15240 w 39447"/>
                        <a:gd name="connsiteY62" fmla="*/ 3810 h 56197"/>
                        <a:gd name="connsiteX63" fmla="*/ 19050 w 39447"/>
                        <a:gd name="connsiteY63" fmla="*/ 1905 h 56197"/>
                        <a:gd name="connsiteX64" fmla="*/ 21907 w 39447"/>
                        <a:gd name="connsiteY64" fmla="*/ 953 h 56197"/>
                        <a:gd name="connsiteX65" fmla="*/ 25717 w 39447"/>
                        <a:gd name="connsiteY65" fmla="*/ 0 h 56197"/>
                        <a:gd name="connsiteX66" fmla="*/ 36195 w 39447"/>
                        <a:gd name="connsiteY66" fmla="*/ 4763 h 56197"/>
                        <a:gd name="connsiteX67" fmla="*/ 38100 w 39447"/>
                        <a:gd name="connsiteY67" fmla="*/ 8573 h 56197"/>
                        <a:gd name="connsiteX68" fmla="*/ 39052 w 39447"/>
                        <a:gd name="connsiteY68" fmla="*/ 15240 h 56197"/>
                        <a:gd name="connsiteX69" fmla="*/ 37147 w 39447"/>
                        <a:gd name="connsiteY69" fmla="*/ 18098 h 56197"/>
                        <a:gd name="connsiteX70" fmla="*/ 36195 w 39447"/>
                        <a:gd name="connsiteY70" fmla="*/ 18098 h 56197"/>
                        <a:gd name="connsiteX71" fmla="*/ 37147 w 39447"/>
                        <a:gd name="connsiteY71" fmla="*/ 19050 h 56197"/>
                        <a:gd name="connsiteX72" fmla="*/ 36195 w 39447"/>
                        <a:gd name="connsiteY72" fmla="*/ 20955 h 56197"/>
                        <a:gd name="connsiteX73" fmla="*/ 35242 w 39447"/>
                        <a:gd name="connsiteY73" fmla="*/ 22860 h 56197"/>
                        <a:gd name="connsiteX74" fmla="*/ 33338 w 39447"/>
                        <a:gd name="connsiteY74" fmla="*/ 25718 h 56197"/>
                        <a:gd name="connsiteX75" fmla="*/ 32385 w 39447"/>
                        <a:gd name="connsiteY75" fmla="*/ 25718 h 56197"/>
                        <a:gd name="connsiteX76" fmla="*/ 31432 w 39447"/>
                        <a:gd name="connsiteY76" fmla="*/ 24765 h 56197"/>
                        <a:gd name="connsiteX77" fmla="*/ 32385 w 39447"/>
                        <a:gd name="connsiteY77" fmla="*/ 25718 h 56197"/>
                        <a:gd name="connsiteX78" fmla="*/ 32385 w 39447"/>
                        <a:gd name="connsiteY78" fmla="*/ 26670 h 56197"/>
                        <a:gd name="connsiteX79" fmla="*/ 30480 w 39447"/>
                        <a:gd name="connsiteY79" fmla="*/ 26670 h 56197"/>
                        <a:gd name="connsiteX80" fmla="*/ 29527 w 39447"/>
                        <a:gd name="connsiteY80" fmla="*/ 26670 h 56197"/>
                        <a:gd name="connsiteX81" fmla="*/ 29527 w 39447"/>
                        <a:gd name="connsiteY81" fmla="*/ 27623 h 56197"/>
                        <a:gd name="connsiteX82" fmla="*/ 30480 w 39447"/>
                        <a:gd name="connsiteY82" fmla="*/ 29528 h 56197"/>
                        <a:gd name="connsiteX83" fmla="*/ 28575 w 39447"/>
                        <a:gd name="connsiteY83" fmla="*/ 32385 h 56197"/>
                        <a:gd name="connsiteX84" fmla="*/ 26670 w 39447"/>
                        <a:gd name="connsiteY84" fmla="*/ 35243 h 56197"/>
                        <a:gd name="connsiteX85" fmla="*/ 24765 w 39447"/>
                        <a:gd name="connsiteY85" fmla="*/ 36195 h 56197"/>
                        <a:gd name="connsiteX86" fmla="*/ 23813 w 39447"/>
                        <a:gd name="connsiteY86" fmla="*/ 37148 h 56197"/>
                        <a:gd name="connsiteX87" fmla="*/ 22860 w 39447"/>
                        <a:gd name="connsiteY87" fmla="*/ 38100 h 56197"/>
                        <a:gd name="connsiteX88" fmla="*/ 22860 w 39447"/>
                        <a:gd name="connsiteY88" fmla="*/ 38100 h 56197"/>
                        <a:gd name="connsiteX89" fmla="*/ 20002 w 39447"/>
                        <a:gd name="connsiteY89" fmla="*/ 41910 h 56197"/>
                        <a:gd name="connsiteX90" fmla="*/ 19050 w 39447"/>
                        <a:gd name="connsiteY90" fmla="*/ 41910 h 56197"/>
                        <a:gd name="connsiteX91" fmla="*/ 12382 w 39447"/>
                        <a:gd name="connsiteY91" fmla="*/ 49530 h 56197"/>
                        <a:gd name="connsiteX92" fmla="*/ 8572 w 39447"/>
                        <a:gd name="connsiteY92" fmla="*/ 52388 h 56197"/>
                        <a:gd name="connsiteX93" fmla="*/ 6667 w 39447"/>
                        <a:gd name="connsiteY93" fmla="*/ 54293 h 56197"/>
                        <a:gd name="connsiteX94" fmla="*/ 4763 w 39447"/>
                        <a:gd name="connsiteY94" fmla="*/ 56198 h 56197"/>
                        <a:gd name="connsiteX95" fmla="*/ 4763 w 39447"/>
                        <a:gd name="connsiteY95" fmla="*/ 56198 h 56197"/>
                        <a:gd name="connsiteX96" fmla="*/ 0 w 39447"/>
                        <a:gd name="connsiteY96" fmla="*/ 53340 h 56197"/>
                        <a:gd name="connsiteX97" fmla="*/ 10477 w 39447"/>
                        <a:gd name="connsiteY97" fmla="*/ 15240 h 56197"/>
                        <a:gd name="connsiteX98" fmla="*/ 10477 w 39447"/>
                        <a:gd name="connsiteY98" fmla="*/ 15240 h 56197"/>
                        <a:gd name="connsiteX99" fmla="*/ 9525 w 39447"/>
                        <a:gd name="connsiteY99" fmla="*/ 15240 h 56197"/>
                        <a:gd name="connsiteX100" fmla="*/ 10477 w 39447"/>
                        <a:gd name="connsiteY100" fmla="*/ 15240 h 56197"/>
                        <a:gd name="connsiteX101" fmla="*/ 10477 w 39447"/>
                        <a:gd name="connsiteY101" fmla="*/ 15240 h 56197"/>
                        <a:gd name="connsiteX102" fmla="*/ 23813 w 39447"/>
                        <a:gd name="connsiteY102" fmla="*/ 10478 h 56197"/>
                        <a:gd name="connsiteX103" fmla="*/ 23813 w 39447"/>
                        <a:gd name="connsiteY103" fmla="*/ 10478 h 56197"/>
                        <a:gd name="connsiteX104" fmla="*/ 22860 w 39447"/>
                        <a:gd name="connsiteY104" fmla="*/ 10478 h 56197"/>
                        <a:gd name="connsiteX105" fmla="*/ 23813 w 39447"/>
                        <a:gd name="connsiteY105" fmla="*/ 10478 h 56197"/>
                        <a:gd name="connsiteX106" fmla="*/ 23813 w 39447"/>
                        <a:gd name="connsiteY106" fmla="*/ 10478 h 56197"/>
                        <a:gd name="connsiteX107" fmla="*/ 6667 w 39447"/>
                        <a:gd name="connsiteY107" fmla="*/ 50483 h 56197"/>
                        <a:gd name="connsiteX108" fmla="*/ 6667 w 39447"/>
                        <a:gd name="connsiteY108" fmla="*/ 50483 h 56197"/>
                        <a:gd name="connsiteX109" fmla="*/ 6667 w 39447"/>
                        <a:gd name="connsiteY109" fmla="*/ 49530 h 56197"/>
                        <a:gd name="connsiteX110" fmla="*/ 6667 w 39447"/>
                        <a:gd name="connsiteY110" fmla="*/ 49530 h 56197"/>
                        <a:gd name="connsiteX111" fmla="*/ 6667 w 39447"/>
                        <a:gd name="connsiteY111" fmla="*/ 50483 h 561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39447" h="56197">
                          <a:moveTo>
                            <a:pt x="0" y="53340"/>
                          </a:moveTo>
                          <a:cubicBezTo>
                            <a:pt x="952" y="53340"/>
                            <a:pt x="952" y="53340"/>
                            <a:pt x="0" y="53340"/>
                          </a:cubicBezTo>
                          <a:cubicBezTo>
                            <a:pt x="1905" y="52388"/>
                            <a:pt x="2857" y="50483"/>
                            <a:pt x="3810" y="49530"/>
                          </a:cubicBezTo>
                          <a:cubicBezTo>
                            <a:pt x="4763" y="48578"/>
                            <a:pt x="4763" y="47625"/>
                            <a:pt x="4763" y="46673"/>
                          </a:cubicBezTo>
                          <a:cubicBezTo>
                            <a:pt x="4763" y="45720"/>
                            <a:pt x="5715" y="45720"/>
                            <a:pt x="6667" y="45720"/>
                          </a:cubicBezTo>
                          <a:cubicBezTo>
                            <a:pt x="6667" y="45720"/>
                            <a:pt x="6667" y="45720"/>
                            <a:pt x="6667" y="44768"/>
                          </a:cubicBezTo>
                          <a:cubicBezTo>
                            <a:pt x="6667" y="44768"/>
                            <a:pt x="7620" y="43815"/>
                            <a:pt x="7620" y="43815"/>
                          </a:cubicBezTo>
                          <a:cubicBezTo>
                            <a:pt x="7620" y="43815"/>
                            <a:pt x="8572" y="42863"/>
                            <a:pt x="9525" y="42863"/>
                          </a:cubicBezTo>
                          <a:cubicBezTo>
                            <a:pt x="9525" y="41910"/>
                            <a:pt x="9525" y="41910"/>
                            <a:pt x="10477" y="40958"/>
                          </a:cubicBezTo>
                          <a:cubicBezTo>
                            <a:pt x="11430" y="40958"/>
                            <a:pt x="12382" y="40958"/>
                            <a:pt x="11430" y="39053"/>
                          </a:cubicBezTo>
                          <a:cubicBezTo>
                            <a:pt x="11430" y="39053"/>
                            <a:pt x="11430" y="39053"/>
                            <a:pt x="12382" y="38100"/>
                          </a:cubicBezTo>
                          <a:cubicBezTo>
                            <a:pt x="12382" y="38100"/>
                            <a:pt x="13335" y="37148"/>
                            <a:pt x="13335" y="37148"/>
                          </a:cubicBezTo>
                          <a:cubicBezTo>
                            <a:pt x="13335" y="37148"/>
                            <a:pt x="13335" y="36195"/>
                            <a:pt x="14288" y="35243"/>
                          </a:cubicBezTo>
                          <a:cubicBezTo>
                            <a:pt x="15240" y="35243"/>
                            <a:pt x="16192" y="34290"/>
                            <a:pt x="16192" y="33338"/>
                          </a:cubicBezTo>
                          <a:cubicBezTo>
                            <a:pt x="16192" y="32385"/>
                            <a:pt x="17145" y="32385"/>
                            <a:pt x="17145" y="31433"/>
                          </a:cubicBezTo>
                          <a:cubicBezTo>
                            <a:pt x="17145" y="31433"/>
                            <a:pt x="18097" y="31433"/>
                            <a:pt x="18097" y="31433"/>
                          </a:cubicBezTo>
                          <a:cubicBezTo>
                            <a:pt x="18097" y="31433"/>
                            <a:pt x="18097" y="31433"/>
                            <a:pt x="18097" y="31433"/>
                          </a:cubicBezTo>
                          <a:cubicBezTo>
                            <a:pt x="17145" y="29528"/>
                            <a:pt x="18097" y="29528"/>
                            <a:pt x="19050" y="29528"/>
                          </a:cubicBezTo>
                          <a:cubicBezTo>
                            <a:pt x="20002" y="29528"/>
                            <a:pt x="20002" y="27623"/>
                            <a:pt x="20002" y="27623"/>
                          </a:cubicBezTo>
                          <a:cubicBezTo>
                            <a:pt x="20002" y="27623"/>
                            <a:pt x="20002" y="26670"/>
                            <a:pt x="20002" y="26670"/>
                          </a:cubicBezTo>
                          <a:cubicBezTo>
                            <a:pt x="20955" y="26670"/>
                            <a:pt x="20955" y="26670"/>
                            <a:pt x="20955" y="25718"/>
                          </a:cubicBezTo>
                          <a:cubicBezTo>
                            <a:pt x="20955" y="24765"/>
                            <a:pt x="20955" y="24765"/>
                            <a:pt x="21907" y="24765"/>
                          </a:cubicBezTo>
                          <a:cubicBezTo>
                            <a:pt x="21907" y="24765"/>
                            <a:pt x="21907" y="23813"/>
                            <a:pt x="21907" y="22860"/>
                          </a:cubicBezTo>
                          <a:cubicBezTo>
                            <a:pt x="21907" y="22860"/>
                            <a:pt x="21907" y="21908"/>
                            <a:pt x="21907" y="21908"/>
                          </a:cubicBezTo>
                          <a:cubicBezTo>
                            <a:pt x="21907" y="21908"/>
                            <a:pt x="22860" y="21908"/>
                            <a:pt x="22860" y="21908"/>
                          </a:cubicBezTo>
                          <a:cubicBezTo>
                            <a:pt x="22860" y="21908"/>
                            <a:pt x="22860" y="21908"/>
                            <a:pt x="23813" y="21908"/>
                          </a:cubicBezTo>
                          <a:cubicBezTo>
                            <a:pt x="23813" y="20955"/>
                            <a:pt x="24765" y="19050"/>
                            <a:pt x="24765" y="18098"/>
                          </a:cubicBezTo>
                          <a:cubicBezTo>
                            <a:pt x="24765" y="17145"/>
                            <a:pt x="25717" y="17145"/>
                            <a:pt x="25717" y="16193"/>
                          </a:cubicBezTo>
                          <a:cubicBezTo>
                            <a:pt x="26670" y="15240"/>
                            <a:pt x="25717" y="15240"/>
                            <a:pt x="26670" y="16193"/>
                          </a:cubicBezTo>
                          <a:cubicBezTo>
                            <a:pt x="26670" y="16193"/>
                            <a:pt x="27622" y="16193"/>
                            <a:pt x="27622" y="16193"/>
                          </a:cubicBezTo>
                          <a:cubicBezTo>
                            <a:pt x="27622" y="16193"/>
                            <a:pt x="27622" y="15240"/>
                            <a:pt x="27622" y="15240"/>
                          </a:cubicBezTo>
                          <a:cubicBezTo>
                            <a:pt x="26670" y="15240"/>
                            <a:pt x="26670" y="14288"/>
                            <a:pt x="26670" y="14288"/>
                          </a:cubicBezTo>
                          <a:cubicBezTo>
                            <a:pt x="26670" y="14288"/>
                            <a:pt x="26670" y="14288"/>
                            <a:pt x="26670" y="14288"/>
                          </a:cubicBezTo>
                          <a:cubicBezTo>
                            <a:pt x="26670" y="14288"/>
                            <a:pt x="26670" y="13335"/>
                            <a:pt x="26670" y="12383"/>
                          </a:cubicBezTo>
                          <a:cubicBezTo>
                            <a:pt x="25717" y="11430"/>
                            <a:pt x="25717" y="11430"/>
                            <a:pt x="24765" y="11430"/>
                          </a:cubicBezTo>
                          <a:cubicBezTo>
                            <a:pt x="24765" y="11430"/>
                            <a:pt x="23813" y="11430"/>
                            <a:pt x="23813" y="11430"/>
                          </a:cubicBezTo>
                          <a:cubicBezTo>
                            <a:pt x="22860" y="11430"/>
                            <a:pt x="21907" y="12383"/>
                            <a:pt x="20955" y="12383"/>
                          </a:cubicBezTo>
                          <a:cubicBezTo>
                            <a:pt x="19050" y="13335"/>
                            <a:pt x="17145" y="13335"/>
                            <a:pt x="15240" y="13335"/>
                          </a:cubicBezTo>
                          <a:cubicBezTo>
                            <a:pt x="15240" y="13335"/>
                            <a:pt x="15240" y="13335"/>
                            <a:pt x="15240" y="13335"/>
                          </a:cubicBezTo>
                          <a:cubicBezTo>
                            <a:pt x="15240" y="14288"/>
                            <a:pt x="13335" y="14288"/>
                            <a:pt x="13335" y="14288"/>
                          </a:cubicBezTo>
                          <a:cubicBezTo>
                            <a:pt x="13335" y="14288"/>
                            <a:pt x="13335" y="14288"/>
                            <a:pt x="13335" y="14288"/>
                          </a:cubicBezTo>
                          <a:cubicBezTo>
                            <a:pt x="13335" y="14288"/>
                            <a:pt x="13335" y="14288"/>
                            <a:pt x="13335" y="14288"/>
                          </a:cubicBezTo>
                          <a:cubicBezTo>
                            <a:pt x="13335" y="14288"/>
                            <a:pt x="13335" y="13335"/>
                            <a:pt x="12382" y="14288"/>
                          </a:cubicBezTo>
                          <a:cubicBezTo>
                            <a:pt x="12382" y="15240"/>
                            <a:pt x="11430" y="15240"/>
                            <a:pt x="11430" y="15240"/>
                          </a:cubicBezTo>
                          <a:cubicBezTo>
                            <a:pt x="10477" y="15240"/>
                            <a:pt x="9525" y="15240"/>
                            <a:pt x="9525" y="15240"/>
                          </a:cubicBezTo>
                          <a:cubicBezTo>
                            <a:pt x="9525" y="15240"/>
                            <a:pt x="9525" y="15240"/>
                            <a:pt x="9525" y="15240"/>
                          </a:cubicBezTo>
                          <a:cubicBezTo>
                            <a:pt x="9525" y="16193"/>
                            <a:pt x="8572" y="16193"/>
                            <a:pt x="7620" y="16193"/>
                          </a:cubicBezTo>
                          <a:lnTo>
                            <a:pt x="7620" y="16193"/>
                          </a:lnTo>
                          <a:cubicBezTo>
                            <a:pt x="7620" y="16193"/>
                            <a:pt x="7620" y="15240"/>
                            <a:pt x="7620" y="14288"/>
                          </a:cubicBezTo>
                          <a:cubicBezTo>
                            <a:pt x="5715" y="11430"/>
                            <a:pt x="3810" y="10478"/>
                            <a:pt x="1905" y="8573"/>
                          </a:cubicBezTo>
                          <a:lnTo>
                            <a:pt x="1905" y="8573"/>
                          </a:lnTo>
                          <a:cubicBezTo>
                            <a:pt x="1905" y="8573"/>
                            <a:pt x="1905" y="8573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1905" y="9525"/>
                            <a:pt x="1905" y="9525"/>
                          </a:cubicBezTo>
                          <a:cubicBezTo>
                            <a:pt x="1905" y="9525"/>
                            <a:pt x="952" y="9525"/>
                            <a:pt x="0" y="9525"/>
                          </a:cubicBezTo>
                          <a:cubicBezTo>
                            <a:pt x="952" y="8573"/>
                            <a:pt x="952" y="8573"/>
                            <a:pt x="1905" y="8573"/>
                          </a:cubicBezTo>
                          <a:cubicBezTo>
                            <a:pt x="2857" y="8573"/>
                            <a:pt x="3810" y="9525"/>
                            <a:pt x="3810" y="9525"/>
                          </a:cubicBezTo>
                          <a:cubicBezTo>
                            <a:pt x="4763" y="9525"/>
                            <a:pt x="3810" y="9525"/>
                            <a:pt x="4763" y="9525"/>
                          </a:cubicBezTo>
                          <a:cubicBezTo>
                            <a:pt x="4763" y="9525"/>
                            <a:pt x="4763" y="9525"/>
                            <a:pt x="4763" y="8573"/>
                          </a:cubicBezTo>
                          <a:cubicBezTo>
                            <a:pt x="2857" y="6668"/>
                            <a:pt x="4763" y="6668"/>
                            <a:pt x="5715" y="6668"/>
                          </a:cubicBezTo>
                          <a:cubicBezTo>
                            <a:pt x="7620" y="5715"/>
                            <a:pt x="9525" y="4763"/>
                            <a:pt x="11430" y="3810"/>
                          </a:cubicBezTo>
                          <a:cubicBezTo>
                            <a:pt x="12382" y="3810"/>
                            <a:pt x="13335" y="3810"/>
                            <a:pt x="14288" y="3810"/>
                          </a:cubicBezTo>
                          <a:cubicBezTo>
                            <a:pt x="15240" y="3810"/>
                            <a:pt x="14288" y="3810"/>
                            <a:pt x="15240" y="3810"/>
                          </a:cubicBezTo>
                          <a:cubicBezTo>
                            <a:pt x="17145" y="2858"/>
                            <a:pt x="18097" y="2858"/>
                            <a:pt x="19050" y="1905"/>
                          </a:cubicBezTo>
                          <a:cubicBezTo>
                            <a:pt x="20002" y="1905"/>
                            <a:pt x="20955" y="953"/>
                            <a:pt x="21907" y="953"/>
                          </a:cubicBezTo>
                          <a:cubicBezTo>
                            <a:pt x="22860" y="953"/>
                            <a:pt x="24765" y="0"/>
                            <a:pt x="25717" y="0"/>
                          </a:cubicBezTo>
                          <a:cubicBezTo>
                            <a:pt x="29527" y="0"/>
                            <a:pt x="33338" y="1905"/>
                            <a:pt x="36195" y="4763"/>
                          </a:cubicBezTo>
                          <a:cubicBezTo>
                            <a:pt x="37147" y="5715"/>
                            <a:pt x="37147" y="7620"/>
                            <a:pt x="38100" y="8573"/>
                          </a:cubicBezTo>
                          <a:cubicBezTo>
                            <a:pt x="39052" y="9525"/>
                            <a:pt x="40005" y="13335"/>
                            <a:pt x="39052" y="15240"/>
                          </a:cubicBezTo>
                          <a:cubicBezTo>
                            <a:pt x="39052" y="17145"/>
                            <a:pt x="38100" y="17145"/>
                            <a:pt x="37147" y="18098"/>
                          </a:cubicBezTo>
                          <a:cubicBezTo>
                            <a:pt x="36195" y="19050"/>
                            <a:pt x="36195" y="18098"/>
                            <a:pt x="36195" y="18098"/>
                          </a:cubicBezTo>
                          <a:cubicBezTo>
                            <a:pt x="36195" y="18098"/>
                            <a:pt x="37147" y="18098"/>
                            <a:pt x="37147" y="19050"/>
                          </a:cubicBezTo>
                          <a:cubicBezTo>
                            <a:pt x="37147" y="20003"/>
                            <a:pt x="37147" y="20955"/>
                            <a:pt x="36195" y="20955"/>
                          </a:cubicBezTo>
                          <a:cubicBezTo>
                            <a:pt x="35242" y="21908"/>
                            <a:pt x="35242" y="21908"/>
                            <a:pt x="35242" y="22860"/>
                          </a:cubicBezTo>
                          <a:cubicBezTo>
                            <a:pt x="35242" y="23813"/>
                            <a:pt x="34290" y="24765"/>
                            <a:pt x="33338" y="25718"/>
                          </a:cubicBezTo>
                          <a:cubicBezTo>
                            <a:pt x="33338" y="26670"/>
                            <a:pt x="33338" y="25718"/>
                            <a:pt x="32385" y="25718"/>
                          </a:cubicBezTo>
                          <a:cubicBezTo>
                            <a:pt x="32385" y="25718"/>
                            <a:pt x="31432" y="24765"/>
                            <a:pt x="31432" y="24765"/>
                          </a:cubicBezTo>
                          <a:cubicBezTo>
                            <a:pt x="31432" y="24765"/>
                            <a:pt x="32385" y="25718"/>
                            <a:pt x="32385" y="25718"/>
                          </a:cubicBezTo>
                          <a:cubicBezTo>
                            <a:pt x="32385" y="25718"/>
                            <a:pt x="32385" y="26670"/>
                            <a:pt x="32385" y="26670"/>
                          </a:cubicBezTo>
                          <a:cubicBezTo>
                            <a:pt x="32385" y="26670"/>
                            <a:pt x="31432" y="26670"/>
                            <a:pt x="30480" y="26670"/>
                          </a:cubicBezTo>
                          <a:cubicBezTo>
                            <a:pt x="30480" y="26670"/>
                            <a:pt x="30480" y="26670"/>
                            <a:pt x="29527" y="26670"/>
                          </a:cubicBezTo>
                          <a:cubicBezTo>
                            <a:pt x="29527" y="26670"/>
                            <a:pt x="29527" y="27623"/>
                            <a:pt x="29527" y="27623"/>
                          </a:cubicBezTo>
                          <a:cubicBezTo>
                            <a:pt x="30480" y="28575"/>
                            <a:pt x="30480" y="28575"/>
                            <a:pt x="30480" y="29528"/>
                          </a:cubicBezTo>
                          <a:cubicBezTo>
                            <a:pt x="29527" y="30480"/>
                            <a:pt x="29527" y="31433"/>
                            <a:pt x="28575" y="32385"/>
                          </a:cubicBezTo>
                          <a:cubicBezTo>
                            <a:pt x="27622" y="33338"/>
                            <a:pt x="26670" y="34290"/>
                            <a:pt x="26670" y="35243"/>
                          </a:cubicBezTo>
                          <a:cubicBezTo>
                            <a:pt x="25717" y="36195"/>
                            <a:pt x="25717" y="36195"/>
                            <a:pt x="24765" y="36195"/>
                          </a:cubicBezTo>
                          <a:cubicBezTo>
                            <a:pt x="24765" y="36195"/>
                            <a:pt x="23813" y="36195"/>
                            <a:pt x="23813" y="37148"/>
                          </a:cubicBezTo>
                          <a:cubicBezTo>
                            <a:pt x="24765" y="38100"/>
                            <a:pt x="23813" y="38100"/>
                            <a:pt x="22860" y="38100"/>
                          </a:cubicBezTo>
                          <a:cubicBezTo>
                            <a:pt x="21907" y="38100"/>
                            <a:pt x="22860" y="38100"/>
                            <a:pt x="22860" y="38100"/>
                          </a:cubicBezTo>
                          <a:cubicBezTo>
                            <a:pt x="22860" y="40005"/>
                            <a:pt x="21907" y="40958"/>
                            <a:pt x="20002" y="41910"/>
                          </a:cubicBezTo>
                          <a:cubicBezTo>
                            <a:pt x="20002" y="41910"/>
                            <a:pt x="20002" y="41910"/>
                            <a:pt x="19050" y="41910"/>
                          </a:cubicBezTo>
                          <a:cubicBezTo>
                            <a:pt x="17145" y="44768"/>
                            <a:pt x="14288" y="46673"/>
                            <a:pt x="12382" y="49530"/>
                          </a:cubicBezTo>
                          <a:cubicBezTo>
                            <a:pt x="11430" y="50483"/>
                            <a:pt x="9525" y="51435"/>
                            <a:pt x="8572" y="52388"/>
                          </a:cubicBezTo>
                          <a:cubicBezTo>
                            <a:pt x="7620" y="53340"/>
                            <a:pt x="6667" y="53340"/>
                            <a:pt x="6667" y="54293"/>
                          </a:cubicBezTo>
                          <a:cubicBezTo>
                            <a:pt x="5715" y="55245"/>
                            <a:pt x="4763" y="55245"/>
                            <a:pt x="4763" y="56198"/>
                          </a:cubicBezTo>
                          <a:lnTo>
                            <a:pt x="4763" y="56198"/>
                          </a:lnTo>
                          <a:lnTo>
                            <a:pt x="0" y="53340"/>
                          </a:lnTo>
                          <a:close/>
                          <a:moveTo>
                            <a:pt x="10477" y="15240"/>
                          </a:moveTo>
                          <a:cubicBezTo>
                            <a:pt x="10477" y="15240"/>
                            <a:pt x="10477" y="15240"/>
                            <a:pt x="10477" y="15240"/>
                          </a:cubicBezTo>
                          <a:cubicBezTo>
                            <a:pt x="9525" y="15240"/>
                            <a:pt x="9525" y="15240"/>
                            <a:pt x="9525" y="15240"/>
                          </a:cubicBezTo>
                          <a:cubicBezTo>
                            <a:pt x="9525" y="16193"/>
                            <a:pt x="10477" y="16193"/>
                            <a:pt x="10477" y="15240"/>
                          </a:cubicBezTo>
                          <a:cubicBezTo>
                            <a:pt x="10477" y="16193"/>
                            <a:pt x="11430" y="15240"/>
                            <a:pt x="10477" y="15240"/>
                          </a:cubicBezTo>
                          <a:close/>
                          <a:moveTo>
                            <a:pt x="23813" y="10478"/>
                          </a:moveTo>
                          <a:cubicBezTo>
                            <a:pt x="23813" y="10478"/>
                            <a:pt x="22860" y="10478"/>
                            <a:pt x="23813" y="10478"/>
                          </a:cubicBezTo>
                          <a:cubicBezTo>
                            <a:pt x="22860" y="10478"/>
                            <a:pt x="22860" y="10478"/>
                            <a:pt x="22860" y="10478"/>
                          </a:cubicBezTo>
                          <a:cubicBezTo>
                            <a:pt x="22860" y="10478"/>
                            <a:pt x="22860" y="11430"/>
                            <a:pt x="23813" y="10478"/>
                          </a:cubicBezTo>
                          <a:cubicBezTo>
                            <a:pt x="23813" y="11430"/>
                            <a:pt x="23813" y="10478"/>
                            <a:pt x="23813" y="10478"/>
                          </a:cubicBezTo>
                          <a:close/>
                          <a:moveTo>
                            <a:pt x="6667" y="50483"/>
                          </a:moveTo>
                          <a:cubicBezTo>
                            <a:pt x="6667" y="51435"/>
                            <a:pt x="6667" y="51435"/>
                            <a:pt x="6667" y="50483"/>
                          </a:cubicBezTo>
                          <a:cubicBezTo>
                            <a:pt x="6667" y="50483"/>
                            <a:pt x="6667" y="49530"/>
                            <a:pt x="6667" y="49530"/>
                          </a:cubicBezTo>
                          <a:cubicBezTo>
                            <a:pt x="6667" y="49530"/>
                            <a:pt x="6667" y="49530"/>
                            <a:pt x="6667" y="49530"/>
                          </a:cubicBezTo>
                          <a:cubicBezTo>
                            <a:pt x="6667" y="49530"/>
                            <a:pt x="6667" y="50483"/>
                            <a:pt x="6667" y="5048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60" name="任意多边形: 形状 2243"/>
                    <p:cNvSpPr/>
                    <p:nvPr/>
                  </p:nvSpPr>
                  <p:spPr>
                    <a:xfrm>
                      <a:off x="4293869" y="3061334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61" name="任意多边形: 形状 2244"/>
                    <p:cNvSpPr/>
                    <p:nvPr/>
                  </p:nvSpPr>
                  <p:spPr>
                    <a:xfrm>
                      <a:off x="4282439" y="3052762"/>
                      <a:ext cx="12805" cy="12382"/>
                    </a:xfrm>
                    <a:custGeom>
                      <a:avLst/>
                      <a:gdLst>
                        <a:gd name="connsiteX0" fmla="*/ 12383 w 12805"/>
                        <a:gd name="connsiteY0" fmla="*/ 5715 h 12382"/>
                        <a:gd name="connsiteX1" fmla="*/ 6668 w 12805"/>
                        <a:gd name="connsiteY1" fmla="*/ 0 h 12382"/>
                        <a:gd name="connsiteX2" fmla="*/ 6668 w 12805"/>
                        <a:gd name="connsiteY2" fmla="*/ 0 h 12382"/>
                        <a:gd name="connsiteX3" fmla="*/ 6668 w 12805"/>
                        <a:gd name="connsiteY3" fmla="*/ 952 h 12382"/>
                        <a:gd name="connsiteX4" fmla="*/ 6668 w 12805"/>
                        <a:gd name="connsiteY4" fmla="*/ 952 h 12382"/>
                        <a:gd name="connsiteX5" fmla="*/ 6668 w 12805"/>
                        <a:gd name="connsiteY5" fmla="*/ 952 h 12382"/>
                        <a:gd name="connsiteX6" fmla="*/ 4763 w 12805"/>
                        <a:gd name="connsiteY6" fmla="*/ 952 h 12382"/>
                        <a:gd name="connsiteX7" fmla="*/ 2858 w 12805"/>
                        <a:gd name="connsiteY7" fmla="*/ 952 h 12382"/>
                        <a:gd name="connsiteX8" fmla="*/ 1905 w 12805"/>
                        <a:gd name="connsiteY8" fmla="*/ 2858 h 12382"/>
                        <a:gd name="connsiteX9" fmla="*/ 1905 w 12805"/>
                        <a:gd name="connsiteY9" fmla="*/ 2858 h 12382"/>
                        <a:gd name="connsiteX10" fmla="*/ 1905 w 12805"/>
                        <a:gd name="connsiteY10" fmla="*/ 2858 h 12382"/>
                        <a:gd name="connsiteX11" fmla="*/ 0 w 12805"/>
                        <a:gd name="connsiteY11" fmla="*/ 3810 h 12382"/>
                        <a:gd name="connsiteX12" fmla="*/ 4763 w 12805"/>
                        <a:gd name="connsiteY12" fmla="*/ 12383 h 12382"/>
                        <a:gd name="connsiteX13" fmla="*/ 6668 w 12805"/>
                        <a:gd name="connsiteY13" fmla="*/ 12383 h 12382"/>
                        <a:gd name="connsiteX14" fmla="*/ 9525 w 12805"/>
                        <a:gd name="connsiteY14" fmla="*/ 11430 h 12382"/>
                        <a:gd name="connsiteX15" fmla="*/ 11430 w 12805"/>
                        <a:gd name="connsiteY15" fmla="*/ 9525 h 12382"/>
                        <a:gd name="connsiteX16" fmla="*/ 11430 w 12805"/>
                        <a:gd name="connsiteY16" fmla="*/ 9525 h 12382"/>
                        <a:gd name="connsiteX17" fmla="*/ 12383 w 12805"/>
                        <a:gd name="connsiteY17" fmla="*/ 8573 h 12382"/>
                        <a:gd name="connsiteX18" fmla="*/ 12383 w 12805"/>
                        <a:gd name="connsiteY18" fmla="*/ 8573 h 12382"/>
                        <a:gd name="connsiteX19" fmla="*/ 12383 w 12805"/>
                        <a:gd name="connsiteY19" fmla="*/ 5715 h 1238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12805" h="12382">
                          <a:moveTo>
                            <a:pt x="12383" y="5715"/>
                          </a:moveTo>
                          <a:cubicBezTo>
                            <a:pt x="10478" y="2858"/>
                            <a:pt x="8573" y="1905"/>
                            <a:pt x="6668" y="0"/>
                          </a:cubicBezTo>
                          <a:lnTo>
                            <a:pt x="6668" y="0"/>
                          </a:lnTo>
                          <a:cubicBezTo>
                            <a:pt x="6668" y="0"/>
                            <a:pt x="6668" y="0"/>
                            <a:pt x="6668" y="952"/>
                          </a:cubicBezTo>
                          <a:cubicBezTo>
                            <a:pt x="6668" y="952"/>
                            <a:pt x="6668" y="952"/>
                            <a:pt x="6668" y="952"/>
                          </a:cubicBezTo>
                          <a:cubicBezTo>
                            <a:pt x="6668" y="952"/>
                            <a:pt x="6668" y="952"/>
                            <a:pt x="6668" y="952"/>
                          </a:cubicBezTo>
                          <a:cubicBezTo>
                            <a:pt x="6668" y="952"/>
                            <a:pt x="5715" y="952"/>
                            <a:pt x="4763" y="952"/>
                          </a:cubicBezTo>
                          <a:cubicBezTo>
                            <a:pt x="3810" y="952"/>
                            <a:pt x="3810" y="952"/>
                            <a:pt x="2858" y="952"/>
                          </a:cubicBezTo>
                          <a:cubicBezTo>
                            <a:pt x="1905" y="952"/>
                            <a:pt x="2858" y="1905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lnTo>
                            <a:pt x="1905" y="2858"/>
                          </a:lnTo>
                          <a:cubicBezTo>
                            <a:pt x="953" y="2858"/>
                            <a:pt x="953" y="2858"/>
                            <a:pt x="0" y="3810"/>
                          </a:cubicBezTo>
                          <a:lnTo>
                            <a:pt x="4763" y="12383"/>
                          </a:lnTo>
                          <a:cubicBezTo>
                            <a:pt x="5715" y="12383"/>
                            <a:pt x="5715" y="12383"/>
                            <a:pt x="6668" y="12383"/>
                          </a:cubicBezTo>
                          <a:cubicBezTo>
                            <a:pt x="7620" y="12383"/>
                            <a:pt x="8573" y="12383"/>
                            <a:pt x="9525" y="11430"/>
                          </a:cubicBezTo>
                          <a:cubicBezTo>
                            <a:pt x="9525" y="11430"/>
                            <a:pt x="10478" y="10477"/>
                            <a:pt x="11430" y="9525"/>
                          </a:cubicBezTo>
                          <a:lnTo>
                            <a:pt x="11430" y="9525"/>
                          </a:lnTo>
                          <a:cubicBezTo>
                            <a:pt x="11430" y="9525"/>
                            <a:pt x="12383" y="8573"/>
                            <a:pt x="12383" y="8573"/>
                          </a:cubicBezTo>
                          <a:lnTo>
                            <a:pt x="12383" y="8573"/>
                          </a:lnTo>
                          <a:cubicBezTo>
                            <a:pt x="12383" y="7620"/>
                            <a:pt x="13335" y="5715"/>
                            <a:pt x="12383" y="571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62" name="图形 2"/>
                  <p:cNvGrpSpPr/>
                  <p:nvPr/>
                </p:nvGrpSpPr>
                <p:grpSpPr>
                  <a:xfrm>
                    <a:off x="4281487" y="3126104"/>
                    <a:ext cx="29527" cy="40152"/>
                    <a:chOff x="4281487" y="3126104"/>
                    <a:chExt cx="29527" cy="40152"/>
                  </a:xfrm>
                  <a:solidFill>
                    <a:srgbClr val="FFDF5A"/>
                  </a:solidFill>
                </p:grpSpPr>
                <p:sp>
                  <p:nvSpPr>
                    <p:cNvPr id="2363" name="任意多边形: 形状 2246"/>
                    <p:cNvSpPr/>
                    <p:nvPr/>
                  </p:nvSpPr>
                  <p:spPr>
                    <a:xfrm>
                      <a:off x="4291964" y="3127057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lnTo>
                            <a:pt x="0" y="0"/>
                          </a:ln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64" name="任意多边形: 形状 2247"/>
                    <p:cNvSpPr/>
                    <p:nvPr/>
                  </p:nvSpPr>
                  <p:spPr>
                    <a:xfrm>
                      <a:off x="4281487" y="3128962"/>
                      <a:ext cx="29527" cy="37294"/>
                    </a:xfrm>
                    <a:custGeom>
                      <a:avLst/>
                      <a:gdLst>
                        <a:gd name="connsiteX0" fmla="*/ 5715 w 29527"/>
                        <a:gd name="connsiteY0" fmla="*/ 20002 h 37294"/>
                        <a:gd name="connsiteX1" fmla="*/ 5715 w 29527"/>
                        <a:gd name="connsiteY1" fmla="*/ 20002 h 37294"/>
                        <a:gd name="connsiteX2" fmla="*/ 8573 w 29527"/>
                        <a:gd name="connsiteY2" fmla="*/ 20955 h 37294"/>
                        <a:gd name="connsiteX3" fmla="*/ 10477 w 29527"/>
                        <a:gd name="connsiteY3" fmla="*/ 20955 h 37294"/>
                        <a:gd name="connsiteX4" fmla="*/ 11430 w 29527"/>
                        <a:gd name="connsiteY4" fmla="*/ 21908 h 37294"/>
                        <a:gd name="connsiteX5" fmla="*/ 11430 w 29527"/>
                        <a:gd name="connsiteY5" fmla="*/ 21908 h 37294"/>
                        <a:gd name="connsiteX6" fmla="*/ 12382 w 29527"/>
                        <a:gd name="connsiteY6" fmla="*/ 21908 h 37294"/>
                        <a:gd name="connsiteX7" fmla="*/ 13335 w 29527"/>
                        <a:gd name="connsiteY7" fmla="*/ 22860 h 37294"/>
                        <a:gd name="connsiteX8" fmla="*/ 14288 w 29527"/>
                        <a:gd name="connsiteY8" fmla="*/ 22860 h 37294"/>
                        <a:gd name="connsiteX9" fmla="*/ 15240 w 29527"/>
                        <a:gd name="connsiteY9" fmla="*/ 22860 h 37294"/>
                        <a:gd name="connsiteX10" fmla="*/ 16193 w 29527"/>
                        <a:gd name="connsiteY10" fmla="*/ 22860 h 37294"/>
                        <a:gd name="connsiteX11" fmla="*/ 17145 w 29527"/>
                        <a:gd name="connsiteY11" fmla="*/ 22860 h 37294"/>
                        <a:gd name="connsiteX12" fmla="*/ 17145 w 29527"/>
                        <a:gd name="connsiteY12" fmla="*/ 22860 h 37294"/>
                        <a:gd name="connsiteX13" fmla="*/ 17145 w 29527"/>
                        <a:gd name="connsiteY13" fmla="*/ 22860 h 37294"/>
                        <a:gd name="connsiteX14" fmla="*/ 17145 w 29527"/>
                        <a:gd name="connsiteY14" fmla="*/ 22860 h 37294"/>
                        <a:gd name="connsiteX15" fmla="*/ 18098 w 29527"/>
                        <a:gd name="connsiteY15" fmla="*/ 23813 h 37294"/>
                        <a:gd name="connsiteX16" fmla="*/ 18098 w 29527"/>
                        <a:gd name="connsiteY16" fmla="*/ 23813 h 37294"/>
                        <a:gd name="connsiteX17" fmla="*/ 18098 w 29527"/>
                        <a:gd name="connsiteY17" fmla="*/ 22860 h 37294"/>
                        <a:gd name="connsiteX18" fmla="*/ 18098 w 29527"/>
                        <a:gd name="connsiteY18" fmla="*/ 21908 h 37294"/>
                        <a:gd name="connsiteX19" fmla="*/ 18098 w 29527"/>
                        <a:gd name="connsiteY19" fmla="*/ 21908 h 37294"/>
                        <a:gd name="connsiteX20" fmla="*/ 19050 w 29527"/>
                        <a:gd name="connsiteY20" fmla="*/ 21908 h 37294"/>
                        <a:gd name="connsiteX21" fmla="*/ 19050 w 29527"/>
                        <a:gd name="connsiteY21" fmla="*/ 21908 h 37294"/>
                        <a:gd name="connsiteX22" fmla="*/ 18098 w 29527"/>
                        <a:gd name="connsiteY22" fmla="*/ 20955 h 37294"/>
                        <a:gd name="connsiteX23" fmla="*/ 18098 w 29527"/>
                        <a:gd name="connsiteY23" fmla="*/ 20955 h 37294"/>
                        <a:gd name="connsiteX24" fmla="*/ 19050 w 29527"/>
                        <a:gd name="connsiteY24" fmla="*/ 20955 h 37294"/>
                        <a:gd name="connsiteX25" fmla="*/ 19050 w 29527"/>
                        <a:gd name="connsiteY25" fmla="*/ 20955 h 37294"/>
                        <a:gd name="connsiteX26" fmla="*/ 18098 w 29527"/>
                        <a:gd name="connsiteY26" fmla="*/ 20002 h 37294"/>
                        <a:gd name="connsiteX27" fmla="*/ 18098 w 29527"/>
                        <a:gd name="connsiteY27" fmla="*/ 20002 h 37294"/>
                        <a:gd name="connsiteX28" fmla="*/ 19050 w 29527"/>
                        <a:gd name="connsiteY28" fmla="*/ 20002 h 37294"/>
                        <a:gd name="connsiteX29" fmla="*/ 20002 w 29527"/>
                        <a:gd name="connsiteY29" fmla="*/ 20002 h 37294"/>
                        <a:gd name="connsiteX30" fmla="*/ 20002 w 29527"/>
                        <a:gd name="connsiteY30" fmla="*/ 20002 h 37294"/>
                        <a:gd name="connsiteX31" fmla="*/ 19050 w 29527"/>
                        <a:gd name="connsiteY31" fmla="*/ 20002 h 37294"/>
                        <a:gd name="connsiteX32" fmla="*/ 19050 w 29527"/>
                        <a:gd name="connsiteY32" fmla="*/ 19050 h 37294"/>
                        <a:gd name="connsiteX33" fmla="*/ 18098 w 29527"/>
                        <a:gd name="connsiteY33" fmla="*/ 18098 h 37294"/>
                        <a:gd name="connsiteX34" fmla="*/ 16193 w 29527"/>
                        <a:gd name="connsiteY34" fmla="*/ 16192 h 37294"/>
                        <a:gd name="connsiteX35" fmla="*/ 13335 w 29527"/>
                        <a:gd name="connsiteY35" fmla="*/ 14288 h 37294"/>
                        <a:gd name="connsiteX36" fmla="*/ 11430 w 29527"/>
                        <a:gd name="connsiteY36" fmla="*/ 11430 h 37294"/>
                        <a:gd name="connsiteX37" fmla="*/ 11430 w 29527"/>
                        <a:gd name="connsiteY37" fmla="*/ 11430 h 37294"/>
                        <a:gd name="connsiteX38" fmla="*/ 10477 w 29527"/>
                        <a:gd name="connsiteY38" fmla="*/ 10477 h 37294"/>
                        <a:gd name="connsiteX39" fmla="*/ 10477 w 29527"/>
                        <a:gd name="connsiteY39" fmla="*/ 10477 h 37294"/>
                        <a:gd name="connsiteX40" fmla="*/ 10477 w 29527"/>
                        <a:gd name="connsiteY40" fmla="*/ 10477 h 37294"/>
                        <a:gd name="connsiteX41" fmla="*/ 10477 w 29527"/>
                        <a:gd name="connsiteY41" fmla="*/ 9525 h 37294"/>
                        <a:gd name="connsiteX42" fmla="*/ 9525 w 29527"/>
                        <a:gd name="connsiteY42" fmla="*/ 9525 h 37294"/>
                        <a:gd name="connsiteX43" fmla="*/ 8573 w 29527"/>
                        <a:gd name="connsiteY43" fmla="*/ 8573 h 37294"/>
                        <a:gd name="connsiteX44" fmla="*/ 8573 w 29527"/>
                        <a:gd name="connsiteY44" fmla="*/ 8573 h 37294"/>
                        <a:gd name="connsiteX45" fmla="*/ 7620 w 29527"/>
                        <a:gd name="connsiteY45" fmla="*/ 8573 h 37294"/>
                        <a:gd name="connsiteX46" fmla="*/ 7620 w 29527"/>
                        <a:gd name="connsiteY46" fmla="*/ 8573 h 37294"/>
                        <a:gd name="connsiteX47" fmla="*/ 8573 w 29527"/>
                        <a:gd name="connsiteY47" fmla="*/ 7620 h 37294"/>
                        <a:gd name="connsiteX48" fmla="*/ 12382 w 29527"/>
                        <a:gd name="connsiteY48" fmla="*/ 952 h 37294"/>
                        <a:gd name="connsiteX49" fmla="*/ 12382 w 29527"/>
                        <a:gd name="connsiteY49" fmla="*/ 952 h 37294"/>
                        <a:gd name="connsiteX50" fmla="*/ 11430 w 29527"/>
                        <a:gd name="connsiteY50" fmla="*/ 952 h 37294"/>
                        <a:gd name="connsiteX51" fmla="*/ 11430 w 29527"/>
                        <a:gd name="connsiteY51" fmla="*/ 952 h 37294"/>
                        <a:gd name="connsiteX52" fmla="*/ 11430 w 29527"/>
                        <a:gd name="connsiteY52" fmla="*/ 952 h 37294"/>
                        <a:gd name="connsiteX53" fmla="*/ 11430 w 29527"/>
                        <a:gd name="connsiteY53" fmla="*/ 0 h 37294"/>
                        <a:gd name="connsiteX54" fmla="*/ 12382 w 29527"/>
                        <a:gd name="connsiteY54" fmla="*/ 952 h 37294"/>
                        <a:gd name="connsiteX55" fmla="*/ 11430 w 29527"/>
                        <a:gd name="connsiteY55" fmla="*/ 2858 h 37294"/>
                        <a:gd name="connsiteX56" fmla="*/ 11430 w 29527"/>
                        <a:gd name="connsiteY56" fmla="*/ 3810 h 37294"/>
                        <a:gd name="connsiteX57" fmla="*/ 11430 w 29527"/>
                        <a:gd name="connsiteY57" fmla="*/ 3810 h 37294"/>
                        <a:gd name="connsiteX58" fmla="*/ 13335 w 29527"/>
                        <a:gd name="connsiteY58" fmla="*/ 2858 h 37294"/>
                        <a:gd name="connsiteX59" fmla="*/ 16193 w 29527"/>
                        <a:gd name="connsiteY59" fmla="*/ 4763 h 37294"/>
                        <a:gd name="connsiteX60" fmla="*/ 17145 w 29527"/>
                        <a:gd name="connsiteY60" fmla="*/ 5715 h 37294"/>
                        <a:gd name="connsiteX61" fmla="*/ 17145 w 29527"/>
                        <a:gd name="connsiteY61" fmla="*/ 5715 h 37294"/>
                        <a:gd name="connsiteX62" fmla="*/ 19050 w 29527"/>
                        <a:gd name="connsiteY62" fmla="*/ 6667 h 37294"/>
                        <a:gd name="connsiteX63" fmla="*/ 21907 w 29527"/>
                        <a:gd name="connsiteY63" fmla="*/ 8573 h 37294"/>
                        <a:gd name="connsiteX64" fmla="*/ 24765 w 29527"/>
                        <a:gd name="connsiteY64" fmla="*/ 11430 h 37294"/>
                        <a:gd name="connsiteX65" fmla="*/ 25718 w 29527"/>
                        <a:gd name="connsiteY65" fmla="*/ 13335 h 37294"/>
                        <a:gd name="connsiteX66" fmla="*/ 28575 w 29527"/>
                        <a:gd name="connsiteY66" fmla="*/ 15240 h 37294"/>
                        <a:gd name="connsiteX67" fmla="*/ 28575 w 29527"/>
                        <a:gd name="connsiteY67" fmla="*/ 17145 h 37294"/>
                        <a:gd name="connsiteX68" fmla="*/ 27623 w 29527"/>
                        <a:gd name="connsiteY68" fmla="*/ 18098 h 37294"/>
                        <a:gd name="connsiteX69" fmla="*/ 28575 w 29527"/>
                        <a:gd name="connsiteY69" fmla="*/ 18098 h 37294"/>
                        <a:gd name="connsiteX70" fmla="*/ 29527 w 29527"/>
                        <a:gd name="connsiteY70" fmla="*/ 20002 h 37294"/>
                        <a:gd name="connsiteX71" fmla="*/ 29527 w 29527"/>
                        <a:gd name="connsiteY71" fmla="*/ 22860 h 37294"/>
                        <a:gd name="connsiteX72" fmla="*/ 29527 w 29527"/>
                        <a:gd name="connsiteY72" fmla="*/ 26670 h 37294"/>
                        <a:gd name="connsiteX73" fmla="*/ 28575 w 29527"/>
                        <a:gd name="connsiteY73" fmla="*/ 26670 h 37294"/>
                        <a:gd name="connsiteX74" fmla="*/ 27623 w 29527"/>
                        <a:gd name="connsiteY74" fmla="*/ 26670 h 37294"/>
                        <a:gd name="connsiteX75" fmla="*/ 28575 w 29527"/>
                        <a:gd name="connsiteY75" fmla="*/ 27623 h 37294"/>
                        <a:gd name="connsiteX76" fmla="*/ 28575 w 29527"/>
                        <a:gd name="connsiteY76" fmla="*/ 28575 h 37294"/>
                        <a:gd name="connsiteX77" fmla="*/ 26670 w 29527"/>
                        <a:gd name="connsiteY77" fmla="*/ 28575 h 37294"/>
                        <a:gd name="connsiteX78" fmla="*/ 25718 w 29527"/>
                        <a:gd name="connsiteY78" fmla="*/ 28575 h 37294"/>
                        <a:gd name="connsiteX79" fmla="*/ 25718 w 29527"/>
                        <a:gd name="connsiteY79" fmla="*/ 29528 h 37294"/>
                        <a:gd name="connsiteX80" fmla="*/ 26670 w 29527"/>
                        <a:gd name="connsiteY80" fmla="*/ 31433 h 37294"/>
                        <a:gd name="connsiteX81" fmla="*/ 23813 w 29527"/>
                        <a:gd name="connsiteY81" fmla="*/ 34290 h 37294"/>
                        <a:gd name="connsiteX82" fmla="*/ 20002 w 29527"/>
                        <a:gd name="connsiteY82" fmla="*/ 36195 h 37294"/>
                        <a:gd name="connsiteX83" fmla="*/ 18098 w 29527"/>
                        <a:gd name="connsiteY83" fmla="*/ 36195 h 37294"/>
                        <a:gd name="connsiteX84" fmla="*/ 17145 w 29527"/>
                        <a:gd name="connsiteY84" fmla="*/ 36195 h 37294"/>
                        <a:gd name="connsiteX85" fmla="*/ 16193 w 29527"/>
                        <a:gd name="connsiteY85" fmla="*/ 36195 h 37294"/>
                        <a:gd name="connsiteX86" fmla="*/ 16193 w 29527"/>
                        <a:gd name="connsiteY86" fmla="*/ 36195 h 37294"/>
                        <a:gd name="connsiteX87" fmla="*/ 13335 w 29527"/>
                        <a:gd name="connsiteY87" fmla="*/ 37147 h 37294"/>
                        <a:gd name="connsiteX88" fmla="*/ 12382 w 29527"/>
                        <a:gd name="connsiteY88" fmla="*/ 37147 h 37294"/>
                        <a:gd name="connsiteX89" fmla="*/ 11430 w 29527"/>
                        <a:gd name="connsiteY89" fmla="*/ 36195 h 37294"/>
                        <a:gd name="connsiteX90" fmla="*/ 11430 w 29527"/>
                        <a:gd name="connsiteY90" fmla="*/ 36195 h 37294"/>
                        <a:gd name="connsiteX91" fmla="*/ 5715 w 29527"/>
                        <a:gd name="connsiteY91" fmla="*/ 34290 h 37294"/>
                        <a:gd name="connsiteX92" fmla="*/ 2857 w 29527"/>
                        <a:gd name="connsiteY92" fmla="*/ 33338 h 37294"/>
                        <a:gd name="connsiteX93" fmla="*/ 952 w 29527"/>
                        <a:gd name="connsiteY93" fmla="*/ 33338 h 37294"/>
                        <a:gd name="connsiteX94" fmla="*/ 0 w 29527"/>
                        <a:gd name="connsiteY94" fmla="*/ 32385 h 37294"/>
                        <a:gd name="connsiteX95" fmla="*/ 0 w 29527"/>
                        <a:gd name="connsiteY95" fmla="*/ 32385 h 37294"/>
                        <a:gd name="connsiteX96" fmla="*/ 5715 w 29527"/>
                        <a:gd name="connsiteY96" fmla="*/ 20002 h 37294"/>
                        <a:gd name="connsiteX97" fmla="*/ 11430 w 29527"/>
                        <a:gd name="connsiteY97" fmla="*/ 5715 h 37294"/>
                        <a:gd name="connsiteX98" fmla="*/ 11430 w 29527"/>
                        <a:gd name="connsiteY98" fmla="*/ 5715 h 37294"/>
                        <a:gd name="connsiteX99" fmla="*/ 11430 w 29527"/>
                        <a:gd name="connsiteY99" fmla="*/ 5715 h 37294"/>
                        <a:gd name="connsiteX100" fmla="*/ 11430 w 29527"/>
                        <a:gd name="connsiteY100" fmla="*/ 5715 h 37294"/>
                        <a:gd name="connsiteX101" fmla="*/ 11430 w 29527"/>
                        <a:gd name="connsiteY101" fmla="*/ 5715 h 37294"/>
                        <a:gd name="connsiteX102" fmla="*/ 17145 w 29527"/>
                        <a:gd name="connsiteY102" fmla="*/ 11430 h 37294"/>
                        <a:gd name="connsiteX103" fmla="*/ 17145 w 29527"/>
                        <a:gd name="connsiteY103" fmla="*/ 11430 h 37294"/>
                        <a:gd name="connsiteX104" fmla="*/ 17145 w 29527"/>
                        <a:gd name="connsiteY104" fmla="*/ 11430 h 37294"/>
                        <a:gd name="connsiteX105" fmla="*/ 17145 w 29527"/>
                        <a:gd name="connsiteY105" fmla="*/ 11430 h 37294"/>
                        <a:gd name="connsiteX106" fmla="*/ 17145 w 29527"/>
                        <a:gd name="connsiteY106" fmla="*/ 11430 h 37294"/>
                        <a:gd name="connsiteX107" fmla="*/ 8573 w 29527"/>
                        <a:gd name="connsiteY107" fmla="*/ 23813 h 37294"/>
                        <a:gd name="connsiteX108" fmla="*/ 8573 w 29527"/>
                        <a:gd name="connsiteY108" fmla="*/ 23813 h 37294"/>
                        <a:gd name="connsiteX109" fmla="*/ 8573 w 29527"/>
                        <a:gd name="connsiteY109" fmla="*/ 23813 h 37294"/>
                        <a:gd name="connsiteX110" fmla="*/ 8573 w 29527"/>
                        <a:gd name="connsiteY110" fmla="*/ 23813 h 37294"/>
                        <a:gd name="connsiteX111" fmla="*/ 8573 w 29527"/>
                        <a:gd name="connsiteY111" fmla="*/ 23813 h 372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  <a:cxn ang="0">
                          <a:pos x="connsiteX83" y="connsiteY83"/>
                        </a:cxn>
                        <a:cxn ang="0">
                          <a:pos x="connsiteX84" y="connsiteY84"/>
                        </a:cxn>
                        <a:cxn ang="0">
                          <a:pos x="connsiteX85" y="connsiteY85"/>
                        </a:cxn>
                        <a:cxn ang="0">
                          <a:pos x="connsiteX86" y="connsiteY86"/>
                        </a:cxn>
                        <a:cxn ang="0">
                          <a:pos x="connsiteX87" y="connsiteY87"/>
                        </a:cxn>
                        <a:cxn ang="0">
                          <a:pos x="connsiteX88" y="connsiteY88"/>
                        </a:cxn>
                        <a:cxn ang="0">
                          <a:pos x="connsiteX89" y="connsiteY89"/>
                        </a:cxn>
                        <a:cxn ang="0">
                          <a:pos x="connsiteX90" y="connsiteY90"/>
                        </a:cxn>
                        <a:cxn ang="0">
                          <a:pos x="connsiteX91" y="connsiteY91"/>
                        </a:cxn>
                        <a:cxn ang="0">
                          <a:pos x="connsiteX92" y="connsiteY92"/>
                        </a:cxn>
                        <a:cxn ang="0">
                          <a:pos x="connsiteX93" y="connsiteY93"/>
                        </a:cxn>
                        <a:cxn ang="0">
                          <a:pos x="connsiteX94" y="connsiteY94"/>
                        </a:cxn>
                        <a:cxn ang="0">
                          <a:pos x="connsiteX95" y="connsiteY95"/>
                        </a:cxn>
                        <a:cxn ang="0">
                          <a:pos x="connsiteX96" y="connsiteY96"/>
                        </a:cxn>
                        <a:cxn ang="0">
                          <a:pos x="connsiteX97" y="connsiteY97"/>
                        </a:cxn>
                        <a:cxn ang="0">
                          <a:pos x="connsiteX98" y="connsiteY98"/>
                        </a:cxn>
                        <a:cxn ang="0">
                          <a:pos x="connsiteX99" y="connsiteY99"/>
                        </a:cxn>
                        <a:cxn ang="0">
                          <a:pos x="connsiteX100" y="connsiteY100"/>
                        </a:cxn>
                        <a:cxn ang="0">
                          <a:pos x="connsiteX101" y="connsiteY101"/>
                        </a:cxn>
                        <a:cxn ang="0">
                          <a:pos x="connsiteX102" y="connsiteY102"/>
                        </a:cxn>
                        <a:cxn ang="0">
                          <a:pos x="connsiteX103" y="connsiteY103"/>
                        </a:cxn>
                        <a:cxn ang="0">
                          <a:pos x="connsiteX104" y="connsiteY104"/>
                        </a:cxn>
                        <a:cxn ang="0">
                          <a:pos x="connsiteX105" y="connsiteY105"/>
                        </a:cxn>
                        <a:cxn ang="0">
                          <a:pos x="connsiteX106" y="connsiteY106"/>
                        </a:cxn>
                        <a:cxn ang="0">
                          <a:pos x="connsiteX107" y="connsiteY107"/>
                        </a:cxn>
                        <a:cxn ang="0">
                          <a:pos x="connsiteX108" y="connsiteY108"/>
                        </a:cxn>
                        <a:cxn ang="0">
                          <a:pos x="connsiteX109" y="connsiteY109"/>
                        </a:cxn>
                        <a:cxn ang="0">
                          <a:pos x="connsiteX110" y="connsiteY110"/>
                        </a:cxn>
                        <a:cxn ang="0">
                          <a:pos x="connsiteX111" y="connsiteY111"/>
                        </a:cxn>
                      </a:cxnLst>
                      <a:rect l="l" t="t" r="r" b="b"/>
                      <a:pathLst>
                        <a:path w="29527" h="37294">
                          <a:moveTo>
                            <a:pt x="5715" y="20002"/>
                          </a:moveTo>
                          <a:cubicBezTo>
                            <a:pt x="5715" y="20002"/>
                            <a:pt x="6668" y="20002"/>
                            <a:pt x="5715" y="20002"/>
                          </a:cubicBezTo>
                          <a:cubicBezTo>
                            <a:pt x="6668" y="20955"/>
                            <a:pt x="7620" y="20955"/>
                            <a:pt x="8573" y="20955"/>
                          </a:cubicBezTo>
                          <a:cubicBezTo>
                            <a:pt x="9525" y="20955"/>
                            <a:pt x="9525" y="20955"/>
                            <a:pt x="10477" y="20955"/>
                          </a:cubicBezTo>
                          <a:cubicBezTo>
                            <a:pt x="11430" y="20955"/>
                            <a:pt x="11430" y="20955"/>
                            <a:pt x="11430" y="21908"/>
                          </a:cubicBezTo>
                          <a:cubicBezTo>
                            <a:pt x="11430" y="21908"/>
                            <a:pt x="11430" y="21908"/>
                            <a:pt x="11430" y="21908"/>
                          </a:cubicBezTo>
                          <a:cubicBezTo>
                            <a:pt x="11430" y="21908"/>
                            <a:pt x="12382" y="21908"/>
                            <a:pt x="12382" y="21908"/>
                          </a:cubicBezTo>
                          <a:cubicBezTo>
                            <a:pt x="12382" y="21908"/>
                            <a:pt x="13335" y="21908"/>
                            <a:pt x="13335" y="22860"/>
                          </a:cubicBezTo>
                          <a:cubicBezTo>
                            <a:pt x="14288" y="21908"/>
                            <a:pt x="14288" y="21908"/>
                            <a:pt x="14288" y="22860"/>
                          </a:cubicBezTo>
                          <a:cubicBezTo>
                            <a:pt x="14288" y="23813"/>
                            <a:pt x="15240" y="23813"/>
                            <a:pt x="15240" y="22860"/>
                          </a:cubicBezTo>
                          <a:cubicBezTo>
                            <a:pt x="15240" y="22860"/>
                            <a:pt x="15240" y="22860"/>
                            <a:pt x="16193" y="22860"/>
                          </a:cubicBezTo>
                          <a:cubicBezTo>
                            <a:pt x="16193" y="22860"/>
                            <a:pt x="17145" y="22860"/>
                            <a:pt x="17145" y="22860"/>
                          </a:cubicBezTo>
                          <a:cubicBezTo>
                            <a:pt x="17145" y="22860"/>
                            <a:pt x="17145" y="21908"/>
                            <a:pt x="17145" y="22860"/>
                          </a:cubicBezTo>
                          <a:cubicBezTo>
                            <a:pt x="17145" y="23813"/>
                            <a:pt x="17145" y="23813"/>
                            <a:pt x="17145" y="22860"/>
                          </a:cubicBezTo>
                          <a:cubicBezTo>
                            <a:pt x="17145" y="21908"/>
                            <a:pt x="17145" y="22860"/>
                            <a:pt x="17145" y="22860"/>
                          </a:cubicBezTo>
                          <a:cubicBezTo>
                            <a:pt x="17145" y="22860"/>
                            <a:pt x="17145" y="23813"/>
                            <a:pt x="18098" y="23813"/>
                          </a:cubicBezTo>
                          <a:cubicBezTo>
                            <a:pt x="18098" y="23813"/>
                            <a:pt x="18098" y="23813"/>
                            <a:pt x="18098" y="23813"/>
                          </a:cubicBezTo>
                          <a:cubicBezTo>
                            <a:pt x="17145" y="21908"/>
                            <a:pt x="18098" y="22860"/>
                            <a:pt x="18098" y="22860"/>
                          </a:cubicBezTo>
                          <a:cubicBezTo>
                            <a:pt x="18098" y="22860"/>
                            <a:pt x="18098" y="21908"/>
                            <a:pt x="18098" y="21908"/>
                          </a:cubicBezTo>
                          <a:cubicBezTo>
                            <a:pt x="18098" y="21908"/>
                            <a:pt x="18098" y="21908"/>
                            <a:pt x="18098" y="21908"/>
                          </a:cubicBezTo>
                          <a:cubicBezTo>
                            <a:pt x="19050" y="21908"/>
                            <a:pt x="19050" y="21908"/>
                            <a:pt x="19050" y="21908"/>
                          </a:cubicBezTo>
                          <a:cubicBezTo>
                            <a:pt x="19050" y="21908"/>
                            <a:pt x="19050" y="21908"/>
                            <a:pt x="19050" y="21908"/>
                          </a:cubicBezTo>
                          <a:cubicBezTo>
                            <a:pt x="19050" y="21908"/>
                            <a:pt x="18098" y="20955"/>
                            <a:pt x="18098" y="20955"/>
                          </a:cubicBezTo>
                          <a:cubicBezTo>
                            <a:pt x="18098" y="20955"/>
                            <a:pt x="17145" y="20955"/>
                            <a:pt x="18098" y="20955"/>
                          </a:cubicBezTo>
                          <a:cubicBezTo>
                            <a:pt x="18098" y="20955"/>
                            <a:pt x="19050" y="20955"/>
                            <a:pt x="19050" y="20955"/>
                          </a:cubicBezTo>
                          <a:cubicBezTo>
                            <a:pt x="19050" y="20955"/>
                            <a:pt x="19050" y="20955"/>
                            <a:pt x="19050" y="20955"/>
                          </a:cubicBezTo>
                          <a:cubicBezTo>
                            <a:pt x="19050" y="20955"/>
                            <a:pt x="19050" y="20002"/>
                            <a:pt x="18098" y="20002"/>
                          </a:cubicBezTo>
                          <a:cubicBezTo>
                            <a:pt x="18098" y="20002"/>
                            <a:pt x="18098" y="20002"/>
                            <a:pt x="18098" y="20002"/>
                          </a:cubicBezTo>
                          <a:cubicBezTo>
                            <a:pt x="18098" y="20002"/>
                            <a:pt x="17145" y="20002"/>
                            <a:pt x="19050" y="20002"/>
                          </a:cubicBezTo>
                          <a:cubicBezTo>
                            <a:pt x="19050" y="20002"/>
                            <a:pt x="20002" y="20002"/>
                            <a:pt x="20002" y="20002"/>
                          </a:cubicBezTo>
                          <a:cubicBezTo>
                            <a:pt x="20002" y="20002"/>
                            <a:pt x="20002" y="20002"/>
                            <a:pt x="20002" y="20002"/>
                          </a:cubicBezTo>
                          <a:cubicBezTo>
                            <a:pt x="18098" y="20955"/>
                            <a:pt x="19050" y="20002"/>
                            <a:pt x="19050" y="20002"/>
                          </a:cubicBezTo>
                          <a:cubicBezTo>
                            <a:pt x="19050" y="20002"/>
                            <a:pt x="19050" y="20002"/>
                            <a:pt x="19050" y="19050"/>
                          </a:cubicBezTo>
                          <a:cubicBezTo>
                            <a:pt x="19050" y="19050"/>
                            <a:pt x="18098" y="18098"/>
                            <a:pt x="18098" y="18098"/>
                          </a:cubicBezTo>
                          <a:cubicBezTo>
                            <a:pt x="17145" y="17145"/>
                            <a:pt x="16193" y="17145"/>
                            <a:pt x="16193" y="16192"/>
                          </a:cubicBezTo>
                          <a:cubicBezTo>
                            <a:pt x="15240" y="15240"/>
                            <a:pt x="14288" y="15240"/>
                            <a:pt x="13335" y="14288"/>
                          </a:cubicBezTo>
                          <a:cubicBezTo>
                            <a:pt x="12382" y="13335"/>
                            <a:pt x="11430" y="12383"/>
                            <a:pt x="11430" y="11430"/>
                          </a:cubicBezTo>
                          <a:cubicBezTo>
                            <a:pt x="11430" y="11430"/>
                            <a:pt x="11430" y="11430"/>
                            <a:pt x="11430" y="11430"/>
                          </a:cubicBezTo>
                          <a:cubicBezTo>
                            <a:pt x="10477" y="12383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0477" y="10477"/>
                            <a:pt x="10477" y="10477"/>
                          </a:cubicBezTo>
                          <a:cubicBezTo>
                            <a:pt x="10477" y="10477"/>
                            <a:pt x="11430" y="9525"/>
                            <a:pt x="10477" y="9525"/>
                          </a:cubicBezTo>
                          <a:cubicBezTo>
                            <a:pt x="9525" y="9525"/>
                            <a:pt x="9525" y="9525"/>
                            <a:pt x="9525" y="9525"/>
                          </a:cubicBezTo>
                          <a:cubicBezTo>
                            <a:pt x="9525" y="9525"/>
                            <a:pt x="8573" y="8573"/>
                            <a:pt x="8573" y="8573"/>
                          </a:cubicBezTo>
                          <a:cubicBezTo>
                            <a:pt x="8573" y="8573"/>
                            <a:pt x="8573" y="8573"/>
                            <a:pt x="8573" y="8573"/>
                          </a:cubicBezTo>
                          <a:cubicBezTo>
                            <a:pt x="7620" y="8573"/>
                            <a:pt x="7620" y="8573"/>
                            <a:pt x="7620" y="8573"/>
                          </a:cubicBezTo>
                          <a:cubicBezTo>
                            <a:pt x="7620" y="8573"/>
                            <a:pt x="7620" y="8573"/>
                            <a:pt x="7620" y="8573"/>
                          </a:cubicBezTo>
                          <a:cubicBezTo>
                            <a:pt x="7620" y="8573"/>
                            <a:pt x="8573" y="7620"/>
                            <a:pt x="8573" y="7620"/>
                          </a:cubicBezTo>
                          <a:cubicBezTo>
                            <a:pt x="10477" y="4763"/>
                            <a:pt x="10477" y="2858"/>
                            <a:pt x="12382" y="952"/>
                          </a:cubicBezTo>
                          <a:lnTo>
                            <a:pt x="12382" y="952"/>
                          </a:lnTo>
                          <a:cubicBezTo>
                            <a:pt x="12382" y="952"/>
                            <a:pt x="12382" y="952"/>
                            <a:pt x="11430" y="952"/>
                          </a:cubicBezTo>
                          <a:cubicBezTo>
                            <a:pt x="11430" y="952"/>
                            <a:pt x="11430" y="952"/>
                            <a:pt x="11430" y="952"/>
                          </a:cubicBezTo>
                          <a:cubicBezTo>
                            <a:pt x="11430" y="952"/>
                            <a:pt x="11430" y="952"/>
                            <a:pt x="11430" y="952"/>
                          </a:cubicBezTo>
                          <a:cubicBezTo>
                            <a:pt x="11430" y="952"/>
                            <a:pt x="11430" y="0"/>
                            <a:pt x="11430" y="0"/>
                          </a:cubicBezTo>
                          <a:cubicBezTo>
                            <a:pt x="11430" y="0"/>
                            <a:pt x="12382" y="0"/>
                            <a:pt x="12382" y="952"/>
                          </a:cubicBezTo>
                          <a:cubicBezTo>
                            <a:pt x="12382" y="952"/>
                            <a:pt x="11430" y="2858"/>
                            <a:pt x="11430" y="2858"/>
                          </a:cubicBezTo>
                          <a:cubicBezTo>
                            <a:pt x="11430" y="3810"/>
                            <a:pt x="11430" y="2858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1430" y="3810"/>
                          </a:cubicBezTo>
                          <a:cubicBezTo>
                            <a:pt x="12382" y="1905"/>
                            <a:pt x="13335" y="2858"/>
                            <a:pt x="13335" y="2858"/>
                          </a:cubicBezTo>
                          <a:cubicBezTo>
                            <a:pt x="14288" y="3810"/>
                            <a:pt x="15240" y="4763"/>
                            <a:pt x="16193" y="4763"/>
                          </a:cubicBezTo>
                          <a:cubicBezTo>
                            <a:pt x="16193" y="4763"/>
                            <a:pt x="17145" y="5715"/>
                            <a:pt x="17145" y="5715"/>
                          </a:cubicBezTo>
                          <a:cubicBezTo>
                            <a:pt x="17145" y="5715"/>
                            <a:pt x="17145" y="5715"/>
                            <a:pt x="17145" y="5715"/>
                          </a:cubicBezTo>
                          <a:cubicBezTo>
                            <a:pt x="18098" y="6667"/>
                            <a:pt x="18098" y="6667"/>
                            <a:pt x="19050" y="6667"/>
                          </a:cubicBezTo>
                          <a:cubicBezTo>
                            <a:pt x="20002" y="7620"/>
                            <a:pt x="20955" y="7620"/>
                            <a:pt x="21907" y="8573"/>
                          </a:cubicBezTo>
                          <a:cubicBezTo>
                            <a:pt x="22860" y="9525"/>
                            <a:pt x="23813" y="10477"/>
                            <a:pt x="24765" y="11430"/>
                          </a:cubicBezTo>
                          <a:cubicBezTo>
                            <a:pt x="24765" y="11430"/>
                            <a:pt x="24765" y="12383"/>
                            <a:pt x="25718" y="13335"/>
                          </a:cubicBezTo>
                          <a:cubicBezTo>
                            <a:pt x="26670" y="14288"/>
                            <a:pt x="27623" y="15240"/>
                            <a:pt x="28575" y="15240"/>
                          </a:cubicBezTo>
                          <a:cubicBezTo>
                            <a:pt x="29527" y="16192"/>
                            <a:pt x="28575" y="16192"/>
                            <a:pt x="28575" y="17145"/>
                          </a:cubicBezTo>
                          <a:cubicBezTo>
                            <a:pt x="28575" y="18098"/>
                            <a:pt x="27623" y="17145"/>
                            <a:pt x="27623" y="18098"/>
                          </a:cubicBezTo>
                          <a:cubicBezTo>
                            <a:pt x="27623" y="18098"/>
                            <a:pt x="27623" y="17145"/>
                            <a:pt x="28575" y="18098"/>
                          </a:cubicBezTo>
                          <a:cubicBezTo>
                            <a:pt x="28575" y="18098"/>
                            <a:pt x="29527" y="19050"/>
                            <a:pt x="29527" y="20002"/>
                          </a:cubicBezTo>
                          <a:cubicBezTo>
                            <a:pt x="29527" y="20955"/>
                            <a:pt x="29527" y="21908"/>
                            <a:pt x="29527" y="22860"/>
                          </a:cubicBezTo>
                          <a:cubicBezTo>
                            <a:pt x="29527" y="23813"/>
                            <a:pt x="29527" y="25717"/>
                            <a:pt x="29527" y="26670"/>
                          </a:cubicBezTo>
                          <a:cubicBezTo>
                            <a:pt x="29527" y="27623"/>
                            <a:pt x="29527" y="26670"/>
                            <a:pt x="28575" y="26670"/>
                          </a:cubicBezTo>
                          <a:cubicBezTo>
                            <a:pt x="28575" y="26670"/>
                            <a:pt x="27623" y="25717"/>
                            <a:pt x="27623" y="26670"/>
                          </a:cubicBezTo>
                          <a:cubicBezTo>
                            <a:pt x="27623" y="26670"/>
                            <a:pt x="28575" y="26670"/>
                            <a:pt x="28575" y="27623"/>
                          </a:cubicBezTo>
                          <a:cubicBezTo>
                            <a:pt x="28575" y="27623"/>
                            <a:pt x="28575" y="28575"/>
                            <a:pt x="28575" y="28575"/>
                          </a:cubicBezTo>
                          <a:cubicBezTo>
                            <a:pt x="28575" y="28575"/>
                            <a:pt x="27623" y="28575"/>
                            <a:pt x="26670" y="28575"/>
                          </a:cubicBezTo>
                          <a:cubicBezTo>
                            <a:pt x="26670" y="28575"/>
                            <a:pt x="26670" y="28575"/>
                            <a:pt x="25718" y="28575"/>
                          </a:cubicBezTo>
                          <a:cubicBezTo>
                            <a:pt x="25718" y="28575"/>
                            <a:pt x="25718" y="29528"/>
                            <a:pt x="25718" y="29528"/>
                          </a:cubicBezTo>
                          <a:cubicBezTo>
                            <a:pt x="26670" y="30480"/>
                            <a:pt x="26670" y="30480"/>
                            <a:pt x="26670" y="31433"/>
                          </a:cubicBezTo>
                          <a:cubicBezTo>
                            <a:pt x="25718" y="32385"/>
                            <a:pt x="24765" y="33338"/>
                            <a:pt x="23813" y="34290"/>
                          </a:cubicBezTo>
                          <a:cubicBezTo>
                            <a:pt x="22860" y="35242"/>
                            <a:pt x="20955" y="36195"/>
                            <a:pt x="20002" y="36195"/>
                          </a:cubicBezTo>
                          <a:cubicBezTo>
                            <a:pt x="19050" y="36195"/>
                            <a:pt x="19050" y="36195"/>
                            <a:pt x="18098" y="36195"/>
                          </a:cubicBezTo>
                          <a:cubicBezTo>
                            <a:pt x="18098" y="36195"/>
                            <a:pt x="17145" y="36195"/>
                            <a:pt x="17145" y="36195"/>
                          </a:cubicBezTo>
                          <a:cubicBezTo>
                            <a:pt x="16193" y="38100"/>
                            <a:pt x="16193" y="37147"/>
                            <a:pt x="16193" y="36195"/>
                          </a:cubicBezTo>
                          <a:cubicBezTo>
                            <a:pt x="16193" y="35242"/>
                            <a:pt x="16193" y="36195"/>
                            <a:pt x="16193" y="36195"/>
                          </a:cubicBezTo>
                          <a:cubicBezTo>
                            <a:pt x="15240" y="37147"/>
                            <a:pt x="14288" y="37147"/>
                            <a:pt x="13335" y="37147"/>
                          </a:cubicBezTo>
                          <a:cubicBezTo>
                            <a:pt x="13335" y="37147"/>
                            <a:pt x="12382" y="37147"/>
                            <a:pt x="12382" y="37147"/>
                          </a:cubicBezTo>
                          <a:cubicBezTo>
                            <a:pt x="12382" y="37147"/>
                            <a:pt x="12382" y="37147"/>
                            <a:pt x="11430" y="36195"/>
                          </a:cubicBezTo>
                          <a:cubicBezTo>
                            <a:pt x="11430" y="36195"/>
                            <a:pt x="11430" y="36195"/>
                            <a:pt x="11430" y="36195"/>
                          </a:cubicBezTo>
                          <a:cubicBezTo>
                            <a:pt x="9525" y="35242"/>
                            <a:pt x="7620" y="35242"/>
                            <a:pt x="5715" y="34290"/>
                          </a:cubicBezTo>
                          <a:cubicBezTo>
                            <a:pt x="4763" y="34290"/>
                            <a:pt x="3810" y="33338"/>
                            <a:pt x="2857" y="33338"/>
                          </a:cubicBezTo>
                          <a:cubicBezTo>
                            <a:pt x="1905" y="33338"/>
                            <a:pt x="1905" y="33338"/>
                            <a:pt x="952" y="33338"/>
                          </a:cubicBezTo>
                          <a:cubicBezTo>
                            <a:pt x="0" y="33338"/>
                            <a:pt x="0" y="32385"/>
                            <a:pt x="0" y="32385"/>
                          </a:cubicBezTo>
                          <a:lnTo>
                            <a:pt x="0" y="32385"/>
                          </a:lnTo>
                          <a:lnTo>
                            <a:pt x="5715" y="20002"/>
                          </a:lnTo>
                          <a:close/>
                          <a:moveTo>
                            <a:pt x="11430" y="5715"/>
                          </a:moveTo>
                          <a:cubicBezTo>
                            <a:pt x="11430" y="5715"/>
                            <a:pt x="11430" y="4763"/>
                            <a:pt x="11430" y="5715"/>
                          </a:cubicBezTo>
                          <a:cubicBezTo>
                            <a:pt x="11430" y="4763"/>
                            <a:pt x="10477" y="4763"/>
                            <a:pt x="11430" y="5715"/>
                          </a:cubicBezTo>
                          <a:cubicBezTo>
                            <a:pt x="10477" y="5715"/>
                            <a:pt x="10477" y="5715"/>
                            <a:pt x="11430" y="5715"/>
                          </a:cubicBezTo>
                          <a:cubicBezTo>
                            <a:pt x="10477" y="5715"/>
                            <a:pt x="10477" y="5715"/>
                            <a:pt x="11430" y="5715"/>
                          </a:cubicBezTo>
                          <a:close/>
                          <a:moveTo>
                            <a:pt x="17145" y="11430"/>
                          </a:moveTo>
                          <a:cubicBezTo>
                            <a:pt x="17145" y="10477"/>
                            <a:pt x="17145" y="10477"/>
                            <a:pt x="17145" y="11430"/>
                          </a:cubicBezTo>
                          <a:cubicBezTo>
                            <a:pt x="17145" y="10477"/>
                            <a:pt x="17145" y="10477"/>
                            <a:pt x="17145" y="11430"/>
                          </a:cubicBezTo>
                          <a:cubicBezTo>
                            <a:pt x="17145" y="10477"/>
                            <a:pt x="16193" y="11430"/>
                            <a:pt x="17145" y="11430"/>
                          </a:cubicBezTo>
                          <a:cubicBezTo>
                            <a:pt x="16193" y="11430"/>
                            <a:pt x="17145" y="11430"/>
                            <a:pt x="17145" y="11430"/>
                          </a:cubicBezTo>
                          <a:close/>
                          <a:moveTo>
                            <a:pt x="8573" y="23813"/>
                          </a:moveTo>
                          <a:cubicBezTo>
                            <a:pt x="8573" y="23813"/>
                            <a:pt x="8573" y="23813"/>
                            <a:pt x="8573" y="23813"/>
                          </a:cubicBezTo>
                          <a:cubicBezTo>
                            <a:pt x="8573" y="23813"/>
                            <a:pt x="9525" y="22860"/>
                            <a:pt x="8573" y="23813"/>
                          </a:cubicBezTo>
                          <a:cubicBezTo>
                            <a:pt x="9525" y="22860"/>
                            <a:pt x="9525" y="21908"/>
                            <a:pt x="8573" y="23813"/>
                          </a:cubicBezTo>
                          <a:cubicBezTo>
                            <a:pt x="9525" y="22860"/>
                            <a:pt x="8573" y="22860"/>
                            <a:pt x="8573" y="2381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65" name="任意多边形: 形状 2248"/>
                    <p:cNvSpPr/>
                    <p:nvPr/>
                  </p:nvSpPr>
                  <p:spPr>
                    <a:xfrm>
                      <a:off x="4288155" y="3135629"/>
                      <a:ext cx="9525" cy="9525"/>
                    </a:xfrm>
                    <a:custGeom>
                      <a:avLst/>
                      <a:gdLst>
                        <a:gd name="connsiteX0" fmla="*/ 0 w 9525"/>
                        <a:gd name="connsiteY0" fmla="*/ 0 h 9525"/>
                        <a:gd name="connsiteX1" fmla="*/ 0 w 9525"/>
                        <a:gd name="connsiteY1" fmla="*/ 0 h 9525"/>
                        <a:gd name="connsiteX2" fmla="*/ 0 w 9525"/>
                        <a:gd name="connsiteY2" fmla="*/ 0 h 9525"/>
                        <a:gd name="connsiteX3" fmla="*/ 0 w 9525"/>
                        <a:gd name="connsiteY3" fmla="*/ 0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2366" name="任意多边形: 形状 2249"/>
                    <p:cNvSpPr/>
                    <p:nvPr/>
                  </p:nvSpPr>
                  <p:spPr>
                    <a:xfrm>
                      <a:off x="4284344" y="3126104"/>
                      <a:ext cx="9525" cy="9525"/>
                    </a:xfrm>
                    <a:custGeom>
                      <a:avLst/>
                      <a:gdLst>
                        <a:gd name="connsiteX0" fmla="*/ 5715 w 9525"/>
                        <a:gd name="connsiteY0" fmla="*/ 9525 h 9525"/>
                        <a:gd name="connsiteX1" fmla="*/ 9525 w 9525"/>
                        <a:gd name="connsiteY1" fmla="*/ 2858 h 9525"/>
                        <a:gd name="connsiteX2" fmla="*/ 9525 w 9525"/>
                        <a:gd name="connsiteY2" fmla="*/ 2858 h 9525"/>
                        <a:gd name="connsiteX3" fmla="*/ 8573 w 9525"/>
                        <a:gd name="connsiteY3" fmla="*/ 2858 h 9525"/>
                        <a:gd name="connsiteX4" fmla="*/ 8573 w 9525"/>
                        <a:gd name="connsiteY4" fmla="*/ 2858 h 9525"/>
                        <a:gd name="connsiteX5" fmla="*/ 8573 w 9525"/>
                        <a:gd name="connsiteY5" fmla="*/ 2858 h 9525"/>
                        <a:gd name="connsiteX6" fmla="*/ 8573 w 9525"/>
                        <a:gd name="connsiteY6" fmla="*/ 1905 h 9525"/>
                        <a:gd name="connsiteX7" fmla="*/ 8573 w 9525"/>
                        <a:gd name="connsiteY7" fmla="*/ 953 h 9525"/>
                        <a:gd name="connsiteX8" fmla="*/ 7620 w 9525"/>
                        <a:gd name="connsiteY8" fmla="*/ 953 h 9525"/>
                        <a:gd name="connsiteX9" fmla="*/ 7620 w 9525"/>
                        <a:gd name="connsiteY9" fmla="*/ 953 h 9525"/>
                        <a:gd name="connsiteX10" fmla="*/ 7620 w 9525"/>
                        <a:gd name="connsiteY10" fmla="*/ 953 h 9525"/>
                        <a:gd name="connsiteX11" fmla="*/ 6668 w 9525"/>
                        <a:gd name="connsiteY11" fmla="*/ 0 h 9525"/>
                        <a:gd name="connsiteX12" fmla="*/ 0 w 9525"/>
                        <a:gd name="connsiteY12" fmla="*/ 6668 h 9525"/>
                        <a:gd name="connsiteX13" fmla="*/ 0 w 9525"/>
                        <a:gd name="connsiteY13" fmla="*/ 7620 h 9525"/>
                        <a:gd name="connsiteX14" fmla="*/ 953 w 9525"/>
                        <a:gd name="connsiteY14" fmla="*/ 9525 h 9525"/>
                        <a:gd name="connsiteX15" fmla="*/ 1905 w 9525"/>
                        <a:gd name="connsiteY15" fmla="*/ 9525 h 9525"/>
                        <a:gd name="connsiteX16" fmla="*/ 1905 w 9525"/>
                        <a:gd name="connsiteY16" fmla="*/ 9525 h 9525"/>
                        <a:gd name="connsiteX17" fmla="*/ 2857 w 9525"/>
                        <a:gd name="connsiteY17" fmla="*/ 9525 h 9525"/>
                        <a:gd name="connsiteX18" fmla="*/ 2857 w 9525"/>
                        <a:gd name="connsiteY18" fmla="*/ 9525 h 9525"/>
                        <a:gd name="connsiteX19" fmla="*/ 5715 w 9525"/>
                        <a:gd name="connsiteY19" fmla="*/ 9525 h 95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</a:cxnLst>
                      <a:rect l="l" t="t" r="r" b="b"/>
                      <a:pathLst>
                        <a:path w="9525" h="9525">
                          <a:moveTo>
                            <a:pt x="5715" y="9525"/>
                          </a:moveTo>
                          <a:cubicBezTo>
                            <a:pt x="7620" y="6668"/>
                            <a:pt x="7620" y="4763"/>
                            <a:pt x="9525" y="2858"/>
                          </a:cubicBezTo>
                          <a:lnTo>
                            <a:pt x="9525" y="2858"/>
                          </a:lnTo>
                          <a:cubicBezTo>
                            <a:pt x="9525" y="2858"/>
                            <a:pt x="9525" y="2858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8573" y="2858"/>
                          </a:cubicBezTo>
                          <a:cubicBezTo>
                            <a:pt x="8573" y="2858"/>
                            <a:pt x="8573" y="2858"/>
                            <a:pt x="8573" y="2858"/>
                          </a:cubicBezTo>
                          <a:cubicBezTo>
                            <a:pt x="8573" y="2858"/>
                            <a:pt x="8573" y="1905"/>
                            <a:pt x="8573" y="1905"/>
                          </a:cubicBezTo>
                          <a:cubicBezTo>
                            <a:pt x="8573" y="1905"/>
                            <a:pt x="8573" y="953"/>
                            <a:pt x="8573" y="953"/>
                          </a:cubicBezTo>
                          <a:cubicBezTo>
                            <a:pt x="8573" y="953"/>
                            <a:pt x="7620" y="953"/>
                            <a:pt x="7620" y="953"/>
                          </a:cubicBezTo>
                          <a:lnTo>
                            <a:pt x="7620" y="953"/>
                          </a:lnTo>
                          <a:lnTo>
                            <a:pt x="7620" y="953"/>
                          </a:lnTo>
                          <a:cubicBezTo>
                            <a:pt x="7620" y="953"/>
                            <a:pt x="7620" y="0"/>
                            <a:pt x="6668" y="0"/>
                          </a:cubicBezTo>
                          <a:lnTo>
                            <a:pt x="0" y="6668"/>
                          </a:lnTo>
                          <a:cubicBezTo>
                            <a:pt x="0" y="6668"/>
                            <a:pt x="0" y="7620"/>
                            <a:pt x="0" y="7620"/>
                          </a:cubicBezTo>
                          <a:cubicBezTo>
                            <a:pt x="0" y="8573"/>
                            <a:pt x="0" y="8573"/>
                            <a:pt x="953" y="9525"/>
                          </a:cubicBezTo>
                          <a:cubicBezTo>
                            <a:pt x="953" y="9525"/>
                            <a:pt x="1905" y="9525"/>
                            <a:pt x="1905" y="9525"/>
                          </a:cubicBezTo>
                          <a:lnTo>
                            <a:pt x="1905" y="9525"/>
                          </a:lnTo>
                          <a:cubicBezTo>
                            <a:pt x="1905" y="9525"/>
                            <a:pt x="2857" y="9525"/>
                            <a:pt x="2857" y="9525"/>
                          </a:cubicBezTo>
                          <a:cubicBezTo>
                            <a:pt x="2857" y="9525"/>
                            <a:pt x="2857" y="9525"/>
                            <a:pt x="2857" y="9525"/>
                          </a:cubicBezTo>
                          <a:cubicBezTo>
                            <a:pt x="4763" y="9525"/>
                            <a:pt x="5715" y="9525"/>
                            <a:pt x="5715" y="952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2367" name="图形 2"/>
                  <p:cNvGrpSpPr/>
                  <p:nvPr/>
                </p:nvGrpSpPr>
                <p:grpSpPr>
                  <a:xfrm>
                    <a:off x="4189094" y="3092766"/>
                    <a:ext cx="57150" cy="55245"/>
                    <a:chOff x="4189094" y="3092766"/>
                    <a:chExt cx="57150" cy="55245"/>
                  </a:xfrm>
                </p:grpSpPr>
                <p:grpSp>
                  <p:nvGrpSpPr>
                    <p:cNvPr id="2368" name="图形 2"/>
                    <p:cNvGrpSpPr/>
                    <p:nvPr/>
                  </p:nvGrpSpPr>
                  <p:grpSpPr>
                    <a:xfrm>
                      <a:off x="4189094" y="3092766"/>
                      <a:ext cx="57150" cy="55245"/>
                      <a:chOff x="4189094" y="3092766"/>
                      <a:chExt cx="57150" cy="55245"/>
                    </a:xfrm>
                  </p:grpSpPr>
                  <p:sp>
                    <p:nvSpPr>
                      <p:cNvPr id="2369" name="任意多边形: 形状 2252"/>
                      <p:cNvSpPr/>
                      <p:nvPr/>
                    </p:nvSpPr>
                    <p:spPr>
                      <a:xfrm>
                        <a:off x="4189094" y="3092766"/>
                        <a:ext cx="57150" cy="55245"/>
                      </a:xfrm>
                      <a:custGeom>
                        <a:avLst/>
                        <a:gdLst>
                          <a:gd name="connsiteX0" fmla="*/ 4763 w 57150"/>
                          <a:gd name="connsiteY0" fmla="*/ 0 h 55245"/>
                          <a:gd name="connsiteX1" fmla="*/ 57150 w 57150"/>
                          <a:gd name="connsiteY1" fmla="*/ 7620 h 55245"/>
                          <a:gd name="connsiteX2" fmla="*/ 47625 w 57150"/>
                          <a:gd name="connsiteY2" fmla="*/ 32385 h 55245"/>
                          <a:gd name="connsiteX3" fmla="*/ 45720 w 57150"/>
                          <a:gd name="connsiteY3" fmla="*/ 38100 h 55245"/>
                          <a:gd name="connsiteX4" fmla="*/ 43815 w 57150"/>
                          <a:gd name="connsiteY4" fmla="*/ 43815 h 55245"/>
                          <a:gd name="connsiteX5" fmla="*/ 41910 w 57150"/>
                          <a:gd name="connsiteY5" fmla="*/ 49530 h 55245"/>
                          <a:gd name="connsiteX6" fmla="*/ 40005 w 57150"/>
                          <a:gd name="connsiteY6" fmla="*/ 55245 h 55245"/>
                          <a:gd name="connsiteX7" fmla="*/ 20003 w 57150"/>
                          <a:gd name="connsiteY7" fmla="*/ 49530 h 55245"/>
                          <a:gd name="connsiteX8" fmla="*/ 9525 w 57150"/>
                          <a:gd name="connsiteY8" fmla="*/ 46673 h 55245"/>
                          <a:gd name="connsiteX9" fmla="*/ 4763 w 57150"/>
                          <a:gd name="connsiteY9" fmla="*/ 44768 h 55245"/>
                          <a:gd name="connsiteX10" fmla="*/ 1905 w 57150"/>
                          <a:gd name="connsiteY10" fmla="*/ 43815 h 55245"/>
                          <a:gd name="connsiteX11" fmla="*/ 953 w 57150"/>
                          <a:gd name="connsiteY11" fmla="*/ 43815 h 55245"/>
                          <a:gd name="connsiteX12" fmla="*/ 0 w 57150"/>
                          <a:gd name="connsiteY12" fmla="*/ 43815 h 55245"/>
                          <a:gd name="connsiteX13" fmla="*/ 0 w 57150"/>
                          <a:gd name="connsiteY13" fmla="*/ 43815 h 55245"/>
                          <a:gd name="connsiteX14" fmla="*/ 0 w 57150"/>
                          <a:gd name="connsiteY14" fmla="*/ 43815 h 55245"/>
                          <a:gd name="connsiteX15" fmla="*/ 0 w 57150"/>
                          <a:gd name="connsiteY15" fmla="*/ 43815 h 55245"/>
                          <a:gd name="connsiteX16" fmla="*/ 0 w 57150"/>
                          <a:gd name="connsiteY16" fmla="*/ 43815 h 55245"/>
                          <a:gd name="connsiteX17" fmla="*/ 0 w 57150"/>
                          <a:gd name="connsiteY17" fmla="*/ 43815 h 55245"/>
                          <a:gd name="connsiteX18" fmla="*/ 0 w 57150"/>
                          <a:gd name="connsiteY18" fmla="*/ 43815 h 55245"/>
                          <a:gd name="connsiteX19" fmla="*/ 0 w 57150"/>
                          <a:gd name="connsiteY19" fmla="*/ 41910 h 55245"/>
                          <a:gd name="connsiteX20" fmla="*/ 4763 w 57150"/>
                          <a:gd name="connsiteY20" fmla="*/ 0 h 552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</a:cxnLst>
                        <a:rect l="l" t="t" r="r" b="b"/>
                        <a:pathLst>
                          <a:path w="57150" h="55245">
                            <a:moveTo>
                              <a:pt x="4763" y="0"/>
                            </a:moveTo>
                            <a:lnTo>
                              <a:pt x="57150" y="7620"/>
                            </a:lnTo>
                            <a:lnTo>
                              <a:pt x="47625" y="32385"/>
                            </a:lnTo>
                            <a:lnTo>
                              <a:pt x="45720" y="38100"/>
                            </a:lnTo>
                            <a:lnTo>
                              <a:pt x="43815" y="43815"/>
                            </a:lnTo>
                            <a:lnTo>
                              <a:pt x="41910" y="49530"/>
                            </a:lnTo>
                            <a:lnTo>
                              <a:pt x="40005" y="55245"/>
                            </a:lnTo>
                            <a:lnTo>
                              <a:pt x="20003" y="49530"/>
                            </a:lnTo>
                            <a:lnTo>
                              <a:pt x="9525" y="46673"/>
                            </a:lnTo>
                            <a:lnTo>
                              <a:pt x="4763" y="44768"/>
                            </a:lnTo>
                            <a:lnTo>
                              <a:pt x="1905" y="43815"/>
                            </a:lnTo>
                            <a:lnTo>
                              <a:pt x="953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lnTo>
                              <a:pt x="0" y="43815"/>
                            </a:lnTo>
                            <a:cubicBezTo>
                              <a:pt x="0" y="42863"/>
                              <a:pt x="0" y="42863"/>
                              <a:pt x="0" y="41910"/>
                            </a:cubicBezTo>
                            <a:lnTo>
                              <a:pt x="4763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0" name="任意多边形: 形状 2253"/>
                      <p:cNvSpPr/>
                      <p:nvPr/>
                    </p:nvSpPr>
                    <p:spPr>
                      <a:xfrm>
                        <a:off x="4193857" y="3112769"/>
                        <a:ext cx="27622" cy="9525"/>
                      </a:xfrm>
                      <a:custGeom>
                        <a:avLst/>
                        <a:gdLst>
                          <a:gd name="connsiteX0" fmla="*/ 953 w 27622"/>
                          <a:gd name="connsiteY0" fmla="*/ 7620 h 9525"/>
                          <a:gd name="connsiteX1" fmla="*/ 1905 w 27622"/>
                          <a:gd name="connsiteY1" fmla="*/ 7620 h 9525"/>
                          <a:gd name="connsiteX2" fmla="*/ 2857 w 27622"/>
                          <a:gd name="connsiteY2" fmla="*/ 7620 h 9525"/>
                          <a:gd name="connsiteX3" fmla="*/ 5715 w 27622"/>
                          <a:gd name="connsiteY3" fmla="*/ 7620 h 9525"/>
                          <a:gd name="connsiteX4" fmla="*/ 13335 w 27622"/>
                          <a:gd name="connsiteY4" fmla="*/ 8572 h 9525"/>
                          <a:gd name="connsiteX5" fmla="*/ 14288 w 27622"/>
                          <a:gd name="connsiteY5" fmla="*/ 8572 h 9525"/>
                          <a:gd name="connsiteX6" fmla="*/ 15240 w 27622"/>
                          <a:gd name="connsiteY6" fmla="*/ 8572 h 9525"/>
                          <a:gd name="connsiteX7" fmla="*/ 15240 w 27622"/>
                          <a:gd name="connsiteY7" fmla="*/ 8572 h 9525"/>
                          <a:gd name="connsiteX8" fmla="*/ 15240 w 27622"/>
                          <a:gd name="connsiteY8" fmla="*/ 8572 h 9525"/>
                          <a:gd name="connsiteX9" fmla="*/ 15240 w 27622"/>
                          <a:gd name="connsiteY9" fmla="*/ 8572 h 9525"/>
                          <a:gd name="connsiteX10" fmla="*/ 15240 w 27622"/>
                          <a:gd name="connsiteY10" fmla="*/ 8572 h 9525"/>
                          <a:gd name="connsiteX11" fmla="*/ 15240 w 27622"/>
                          <a:gd name="connsiteY11" fmla="*/ 8572 h 9525"/>
                          <a:gd name="connsiteX12" fmla="*/ 15240 w 27622"/>
                          <a:gd name="connsiteY12" fmla="*/ 8572 h 9525"/>
                          <a:gd name="connsiteX13" fmla="*/ 15240 w 27622"/>
                          <a:gd name="connsiteY13" fmla="*/ 8572 h 9525"/>
                          <a:gd name="connsiteX14" fmla="*/ 15240 w 27622"/>
                          <a:gd name="connsiteY14" fmla="*/ 8572 h 9525"/>
                          <a:gd name="connsiteX15" fmla="*/ 15240 w 27622"/>
                          <a:gd name="connsiteY15" fmla="*/ 8572 h 9525"/>
                          <a:gd name="connsiteX16" fmla="*/ 15240 w 27622"/>
                          <a:gd name="connsiteY16" fmla="*/ 8572 h 9525"/>
                          <a:gd name="connsiteX17" fmla="*/ 15240 w 27622"/>
                          <a:gd name="connsiteY17" fmla="*/ 8572 h 9525"/>
                          <a:gd name="connsiteX18" fmla="*/ 15240 w 27622"/>
                          <a:gd name="connsiteY18" fmla="*/ 8572 h 9525"/>
                          <a:gd name="connsiteX19" fmla="*/ 15240 w 27622"/>
                          <a:gd name="connsiteY19" fmla="*/ 8572 h 9525"/>
                          <a:gd name="connsiteX20" fmla="*/ 15240 w 27622"/>
                          <a:gd name="connsiteY20" fmla="*/ 8572 h 9525"/>
                          <a:gd name="connsiteX21" fmla="*/ 15240 w 27622"/>
                          <a:gd name="connsiteY21" fmla="*/ 8572 h 9525"/>
                          <a:gd name="connsiteX22" fmla="*/ 15240 w 27622"/>
                          <a:gd name="connsiteY22" fmla="*/ 8572 h 9525"/>
                          <a:gd name="connsiteX23" fmla="*/ 15240 w 27622"/>
                          <a:gd name="connsiteY23" fmla="*/ 8572 h 9525"/>
                          <a:gd name="connsiteX24" fmla="*/ 15240 w 27622"/>
                          <a:gd name="connsiteY24" fmla="*/ 8572 h 9525"/>
                          <a:gd name="connsiteX25" fmla="*/ 15240 w 27622"/>
                          <a:gd name="connsiteY25" fmla="*/ 8572 h 9525"/>
                          <a:gd name="connsiteX26" fmla="*/ 15240 w 27622"/>
                          <a:gd name="connsiteY26" fmla="*/ 8572 h 9525"/>
                          <a:gd name="connsiteX27" fmla="*/ 15240 w 27622"/>
                          <a:gd name="connsiteY27" fmla="*/ 8572 h 9525"/>
                          <a:gd name="connsiteX28" fmla="*/ 15240 w 27622"/>
                          <a:gd name="connsiteY28" fmla="*/ 8572 h 9525"/>
                          <a:gd name="connsiteX29" fmla="*/ 16193 w 27622"/>
                          <a:gd name="connsiteY29" fmla="*/ 8572 h 9525"/>
                          <a:gd name="connsiteX30" fmla="*/ 17145 w 27622"/>
                          <a:gd name="connsiteY30" fmla="*/ 8572 h 9525"/>
                          <a:gd name="connsiteX31" fmla="*/ 18098 w 27622"/>
                          <a:gd name="connsiteY31" fmla="*/ 8572 h 9525"/>
                          <a:gd name="connsiteX32" fmla="*/ 19050 w 27622"/>
                          <a:gd name="connsiteY32" fmla="*/ 8572 h 9525"/>
                          <a:gd name="connsiteX33" fmla="*/ 20003 w 27622"/>
                          <a:gd name="connsiteY33" fmla="*/ 8572 h 9525"/>
                          <a:gd name="connsiteX34" fmla="*/ 20955 w 27622"/>
                          <a:gd name="connsiteY34" fmla="*/ 8572 h 9525"/>
                          <a:gd name="connsiteX35" fmla="*/ 21907 w 27622"/>
                          <a:gd name="connsiteY35" fmla="*/ 8572 h 9525"/>
                          <a:gd name="connsiteX36" fmla="*/ 22860 w 27622"/>
                          <a:gd name="connsiteY36" fmla="*/ 8572 h 9525"/>
                          <a:gd name="connsiteX37" fmla="*/ 23813 w 27622"/>
                          <a:gd name="connsiteY37" fmla="*/ 8572 h 9525"/>
                          <a:gd name="connsiteX38" fmla="*/ 24765 w 27622"/>
                          <a:gd name="connsiteY38" fmla="*/ 8572 h 9525"/>
                          <a:gd name="connsiteX39" fmla="*/ 24765 w 27622"/>
                          <a:gd name="connsiteY39" fmla="*/ 8572 h 9525"/>
                          <a:gd name="connsiteX40" fmla="*/ 24765 w 27622"/>
                          <a:gd name="connsiteY40" fmla="*/ 8572 h 9525"/>
                          <a:gd name="connsiteX41" fmla="*/ 24765 w 27622"/>
                          <a:gd name="connsiteY41" fmla="*/ 8572 h 9525"/>
                          <a:gd name="connsiteX42" fmla="*/ 24765 w 27622"/>
                          <a:gd name="connsiteY42" fmla="*/ 8572 h 9525"/>
                          <a:gd name="connsiteX43" fmla="*/ 24765 w 27622"/>
                          <a:gd name="connsiteY43" fmla="*/ 8572 h 9525"/>
                          <a:gd name="connsiteX44" fmla="*/ 24765 w 27622"/>
                          <a:gd name="connsiteY44" fmla="*/ 8572 h 9525"/>
                          <a:gd name="connsiteX45" fmla="*/ 24765 w 27622"/>
                          <a:gd name="connsiteY45" fmla="*/ 8572 h 9525"/>
                          <a:gd name="connsiteX46" fmla="*/ 25718 w 27622"/>
                          <a:gd name="connsiteY46" fmla="*/ 6667 h 9525"/>
                          <a:gd name="connsiteX47" fmla="*/ 26670 w 27622"/>
                          <a:gd name="connsiteY47" fmla="*/ 5715 h 9525"/>
                          <a:gd name="connsiteX48" fmla="*/ 26670 w 27622"/>
                          <a:gd name="connsiteY48" fmla="*/ 4763 h 9525"/>
                          <a:gd name="connsiteX49" fmla="*/ 26670 w 27622"/>
                          <a:gd name="connsiteY49" fmla="*/ 3810 h 9525"/>
                          <a:gd name="connsiteX50" fmla="*/ 27623 w 27622"/>
                          <a:gd name="connsiteY50" fmla="*/ 952 h 9525"/>
                          <a:gd name="connsiteX51" fmla="*/ 27623 w 27622"/>
                          <a:gd name="connsiteY51" fmla="*/ 952 h 9525"/>
                          <a:gd name="connsiteX52" fmla="*/ 27623 w 27622"/>
                          <a:gd name="connsiteY52" fmla="*/ 952 h 9525"/>
                          <a:gd name="connsiteX53" fmla="*/ 27623 w 27622"/>
                          <a:gd name="connsiteY53" fmla="*/ 0 h 9525"/>
                          <a:gd name="connsiteX54" fmla="*/ 27623 w 27622"/>
                          <a:gd name="connsiteY54" fmla="*/ 0 h 9525"/>
                          <a:gd name="connsiteX55" fmla="*/ 27623 w 27622"/>
                          <a:gd name="connsiteY55" fmla="*/ 0 h 9525"/>
                          <a:gd name="connsiteX56" fmla="*/ 27623 w 27622"/>
                          <a:gd name="connsiteY56" fmla="*/ 0 h 9525"/>
                          <a:gd name="connsiteX57" fmla="*/ 27623 w 27622"/>
                          <a:gd name="connsiteY57" fmla="*/ 0 h 9525"/>
                          <a:gd name="connsiteX58" fmla="*/ 27623 w 27622"/>
                          <a:gd name="connsiteY58" fmla="*/ 0 h 9525"/>
                          <a:gd name="connsiteX59" fmla="*/ 27623 w 27622"/>
                          <a:gd name="connsiteY59" fmla="*/ 0 h 9525"/>
                          <a:gd name="connsiteX60" fmla="*/ 27623 w 27622"/>
                          <a:gd name="connsiteY60" fmla="*/ 0 h 9525"/>
                          <a:gd name="connsiteX61" fmla="*/ 27623 w 27622"/>
                          <a:gd name="connsiteY61" fmla="*/ 0 h 9525"/>
                          <a:gd name="connsiteX62" fmla="*/ 27623 w 27622"/>
                          <a:gd name="connsiteY62" fmla="*/ 0 h 9525"/>
                          <a:gd name="connsiteX63" fmla="*/ 27623 w 27622"/>
                          <a:gd name="connsiteY63" fmla="*/ 0 h 9525"/>
                          <a:gd name="connsiteX64" fmla="*/ 27623 w 27622"/>
                          <a:gd name="connsiteY64" fmla="*/ 0 h 9525"/>
                          <a:gd name="connsiteX65" fmla="*/ 26670 w 27622"/>
                          <a:gd name="connsiteY65" fmla="*/ 0 h 9525"/>
                          <a:gd name="connsiteX66" fmla="*/ 25718 w 27622"/>
                          <a:gd name="connsiteY66" fmla="*/ 0 h 9525"/>
                          <a:gd name="connsiteX67" fmla="*/ 25718 w 27622"/>
                          <a:gd name="connsiteY67" fmla="*/ 0 h 9525"/>
                          <a:gd name="connsiteX68" fmla="*/ 25718 w 27622"/>
                          <a:gd name="connsiteY68" fmla="*/ 0 h 9525"/>
                          <a:gd name="connsiteX69" fmla="*/ 25718 w 27622"/>
                          <a:gd name="connsiteY69" fmla="*/ 0 h 9525"/>
                          <a:gd name="connsiteX70" fmla="*/ 25718 w 27622"/>
                          <a:gd name="connsiteY70" fmla="*/ 0 h 9525"/>
                          <a:gd name="connsiteX71" fmla="*/ 24765 w 27622"/>
                          <a:gd name="connsiteY71" fmla="*/ 0 h 9525"/>
                          <a:gd name="connsiteX72" fmla="*/ 23813 w 27622"/>
                          <a:gd name="connsiteY72" fmla="*/ 0 h 9525"/>
                          <a:gd name="connsiteX73" fmla="*/ 21907 w 27622"/>
                          <a:gd name="connsiteY73" fmla="*/ 0 h 9525"/>
                          <a:gd name="connsiteX74" fmla="*/ 21907 w 27622"/>
                          <a:gd name="connsiteY74" fmla="*/ 0 h 9525"/>
                          <a:gd name="connsiteX75" fmla="*/ 21907 w 27622"/>
                          <a:gd name="connsiteY75" fmla="*/ 0 h 9525"/>
                          <a:gd name="connsiteX76" fmla="*/ 20955 w 27622"/>
                          <a:gd name="connsiteY76" fmla="*/ 0 h 9525"/>
                          <a:gd name="connsiteX77" fmla="*/ 20003 w 27622"/>
                          <a:gd name="connsiteY77" fmla="*/ 0 h 9525"/>
                          <a:gd name="connsiteX78" fmla="*/ 19050 w 27622"/>
                          <a:gd name="connsiteY78" fmla="*/ 0 h 9525"/>
                          <a:gd name="connsiteX79" fmla="*/ 18098 w 27622"/>
                          <a:gd name="connsiteY79" fmla="*/ 0 h 9525"/>
                          <a:gd name="connsiteX80" fmla="*/ 18098 w 27622"/>
                          <a:gd name="connsiteY80" fmla="*/ 0 h 9525"/>
                          <a:gd name="connsiteX81" fmla="*/ 18098 w 27622"/>
                          <a:gd name="connsiteY81" fmla="*/ 0 h 9525"/>
                          <a:gd name="connsiteX82" fmla="*/ 17145 w 27622"/>
                          <a:gd name="connsiteY82" fmla="*/ 0 h 9525"/>
                          <a:gd name="connsiteX83" fmla="*/ 17145 w 27622"/>
                          <a:gd name="connsiteY83" fmla="*/ 0 h 9525"/>
                          <a:gd name="connsiteX84" fmla="*/ 17145 w 27622"/>
                          <a:gd name="connsiteY84" fmla="*/ 0 h 9525"/>
                          <a:gd name="connsiteX85" fmla="*/ 17145 w 27622"/>
                          <a:gd name="connsiteY85" fmla="*/ 0 h 9525"/>
                          <a:gd name="connsiteX86" fmla="*/ 17145 w 27622"/>
                          <a:gd name="connsiteY86" fmla="*/ 0 h 9525"/>
                          <a:gd name="connsiteX87" fmla="*/ 17145 w 27622"/>
                          <a:gd name="connsiteY87" fmla="*/ 0 h 9525"/>
                          <a:gd name="connsiteX88" fmla="*/ 17145 w 27622"/>
                          <a:gd name="connsiteY88" fmla="*/ 0 h 9525"/>
                          <a:gd name="connsiteX89" fmla="*/ 17145 w 27622"/>
                          <a:gd name="connsiteY89" fmla="*/ 0 h 9525"/>
                          <a:gd name="connsiteX90" fmla="*/ 17145 w 27622"/>
                          <a:gd name="connsiteY90" fmla="*/ 0 h 9525"/>
                          <a:gd name="connsiteX91" fmla="*/ 17145 w 27622"/>
                          <a:gd name="connsiteY91" fmla="*/ 0 h 9525"/>
                          <a:gd name="connsiteX92" fmla="*/ 17145 w 27622"/>
                          <a:gd name="connsiteY92" fmla="*/ 0 h 9525"/>
                          <a:gd name="connsiteX93" fmla="*/ 17145 w 27622"/>
                          <a:gd name="connsiteY93" fmla="*/ 0 h 9525"/>
                          <a:gd name="connsiteX94" fmla="*/ 17145 w 27622"/>
                          <a:gd name="connsiteY94" fmla="*/ 0 h 9525"/>
                          <a:gd name="connsiteX95" fmla="*/ 17145 w 27622"/>
                          <a:gd name="connsiteY95" fmla="*/ 0 h 9525"/>
                          <a:gd name="connsiteX96" fmla="*/ 17145 w 27622"/>
                          <a:gd name="connsiteY96" fmla="*/ 0 h 9525"/>
                          <a:gd name="connsiteX97" fmla="*/ 17145 w 27622"/>
                          <a:gd name="connsiteY97" fmla="*/ 0 h 9525"/>
                          <a:gd name="connsiteX98" fmla="*/ 17145 w 27622"/>
                          <a:gd name="connsiteY98" fmla="*/ 0 h 9525"/>
                          <a:gd name="connsiteX99" fmla="*/ 17145 w 27622"/>
                          <a:gd name="connsiteY99" fmla="*/ 0 h 9525"/>
                          <a:gd name="connsiteX100" fmla="*/ 17145 w 27622"/>
                          <a:gd name="connsiteY100" fmla="*/ 0 h 9525"/>
                          <a:gd name="connsiteX101" fmla="*/ 17145 w 27622"/>
                          <a:gd name="connsiteY101" fmla="*/ 0 h 9525"/>
                          <a:gd name="connsiteX102" fmla="*/ 17145 w 27622"/>
                          <a:gd name="connsiteY102" fmla="*/ 0 h 9525"/>
                          <a:gd name="connsiteX103" fmla="*/ 17145 w 27622"/>
                          <a:gd name="connsiteY103" fmla="*/ 0 h 9525"/>
                          <a:gd name="connsiteX104" fmla="*/ 17145 w 27622"/>
                          <a:gd name="connsiteY104" fmla="*/ 0 h 9525"/>
                          <a:gd name="connsiteX105" fmla="*/ 17145 w 27622"/>
                          <a:gd name="connsiteY105" fmla="*/ 0 h 9525"/>
                          <a:gd name="connsiteX106" fmla="*/ 17145 w 27622"/>
                          <a:gd name="connsiteY106" fmla="*/ 0 h 9525"/>
                          <a:gd name="connsiteX107" fmla="*/ 17145 w 27622"/>
                          <a:gd name="connsiteY107" fmla="*/ 0 h 9525"/>
                          <a:gd name="connsiteX108" fmla="*/ 16193 w 27622"/>
                          <a:gd name="connsiteY108" fmla="*/ 0 h 9525"/>
                          <a:gd name="connsiteX109" fmla="*/ 15240 w 27622"/>
                          <a:gd name="connsiteY109" fmla="*/ 0 h 9525"/>
                          <a:gd name="connsiteX110" fmla="*/ 12382 w 27622"/>
                          <a:gd name="connsiteY110" fmla="*/ 0 h 9525"/>
                          <a:gd name="connsiteX111" fmla="*/ 11430 w 27622"/>
                          <a:gd name="connsiteY111" fmla="*/ 0 h 9525"/>
                          <a:gd name="connsiteX112" fmla="*/ 10478 w 27622"/>
                          <a:gd name="connsiteY112" fmla="*/ 0 h 9525"/>
                          <a:gd name="connsiteX113" fmla="*/ 8573 w 27622"/>
                          <a:gd name="connsiteY113" fmla="*/ 0 h 9525"/>
                          <a:gd name="connsiteX114" fmla="*/ 6668 w 27622"/>
                          <a:gd name="connsiteY114" fmla="*/ 0 h 9525"/>
                          <a:gd name="connsiteX115" fmla="*/ 4763 w 27622"/>
                          <a:gd name="connsiteY115" fmla="*/ 0 h 9525"/>
                          <a:gd name="connsiteX116" fmla="*/ 2857 w 27622"/>
                          <a:gd name="connsiteY116" fmla="*/ 0 h 9525"/>
                          <a:gd name="connsiteX117" fmla="*/ 1905 w 27622"/>
                          <a:gd name="connsiteY117" fmla="*/ 0 h 9525"/>
                          <a:gd name="connsiteX118" fmla="*/ 953 w 27622"/>
                          <a:gd name="connsiteY118" fmla="*/ 0 h 9525"/>
                          <a:gd name="connsiteX119" fmla="*/ 0 w 27622"/>
                          <a:gd name="connsiteY119" fmla="*/ 9525 h 9525"/>
                          <a:gd name="connsiteX120" fmla="*/ 953 w 27622"/>
                          <a:gd name="connsiteY120" fmla="*/ 9525 h 9525"/>
                          <a:gd name="connsiteX121" fmla="*/ 1905 w 27622"/>
                          <a:gd name="connsiteY121" fmla="*/ 9525 h 9525"/>
                          <a:gd name="connsiteX122" fmla="*/ 2857 w 27622"/>
                          <a:gd name="connsiteY122" fmla="*/ 9525 h 9525"/>
                          <a:gd name="connsiteX123" fmla="*/ 3810 w 27622"/>
                          <a:gd name="connsiteY123" fmla="*/ 9525 h 9525"/>
                          <a:gd name="connsiteX124" fmla="*/ 4763 w 27622"/>
                          <a:gd name="connsiteY124" fmla="*/ 9525 h 9525"/>
                          <a:gd name="connsiteX125" fmla="*/ 953 w 27622"/>
                          <a:gd name="connsiteY125" fmla="*/ 7620 h 9525"/>
                          <a:gd name="connsiteX126" fmla="*/ 953 w 27622"/>
                          <a:gd name="connsiteY126" fmla="*/ 7620 h 9525"/>
                          <a:gd name="connsiteX127" fmla="*/ 10478 w 27622"/>
                          <a:gd name="connsiteY127" fmla="*/ 0 h 9525"/>
                          <a:gd name="connsiteX128" fmla="*/ 10478 w 27622"/>
                          <a:gd name="connsiteY128" fmla="*/ 0 h 9525"/>
                          <a:gd name="connsiteX129" fmla="*/ 10478 w 27622"/>
                          <a:gd name="connsiteY129" fmla="*/ 0 h 9525"/>
                          <a:gd name="connsiteX130" fmla="*/ 10478 w 27622"/>
                          <a:gd name="connsiteY130" fmla="*/ 0 h 9525"/>
                          <a:gd name="connsiteX131" fmla="*/ 10478 w 27622"/>
                          <a:gd name="connsiteY131" fmla="*/ 0 h 9525"/>
                          <a:gd name="connsiteX132" fmla="*/ 10478 w 27622"/>
                          <a:gd name="connsiteY132" fmla="*/ 0 h 9525"/>
                          <a:gd name="connsiteX133" fmla="*/ 10478 w 27622"/>
                          <a:gd name="connsiteY133" fmla="*/ 0 h 9525"/>
                          <a:gd name="connsiteX134" fmla="*/ 10478 w 27622"/>
                          <a:gd name="connsiteY134" fmla="*/ 0 h 9525"/>
                          <a:gd name="connsiteX135" fmla="*/ 10478 w 27622"/>
                          <a:gd name="connsiteY135" fmla="*/ 0 h 9525"/>
                          <a:gd name="connsiteX136" fmla="*/ 10478 w 27622"/>
                          <a:gd name="connsiteY136" fmla="*/ 0 h 9525"/>
                          <a:gd name="connsiteX137" fmla="*/ 10478 w 27622"/>
                          <a:gd name="connsiteY137" fmla="*/ 0 h 9525"/>
                          <a:gd name="connsiteX138" fmla="*/ 10478 w 27622"/>
                          <a:gd name="connsiteY138" fmla="*/ 0 h 9525"/>
                          <a:gd name="connsiteX139" fmla="*/ 10478 w 27622"/>
                          <a:gd name="connsiteY139" fmla="*/ 0 h 9525"/>
                          <a:gd name="connsiteX140" fmla="*/ 10478 w 27622"/>
                          <a:gd name="connsiteY140" fmla="*/ 0 h 9525"/>
                          <a:gd name="connsiteX141" fmla="*/ 10478 w 27622"/>
                          <a:gd name="connsiteY141" fmla="*/ 0 h 9525"/>
                          <a:gd name="connsiteX142" fmla="*/ 9525 w 27622"/>
                          <a:gd name="connsiteY142" fmla="*/ 952 h 9525"/>
                          <a:gd name="connsiteX143" fmla="*/ 9525 w 27622"/>
                          <a:gd name="connsiteY143" fmla="*/ 952 h 9525"/>
                          <a:gd name="connsiteX144" fmla="*/ 9525 w 27622"/>
                          <a:gd name="connsiteY144" fmla="*/ 952 h 9525"/>
                          <a:gd name="connsiteX145" fmla="*/ 9525 w 27622"/>
                          <a:gd name="connsiteY145" fmla="*/ 952 h 9525"/>
                          <a:gd name="connsiteX146" fmla="*/ 9525 w 27622"/>
                          <a:gd name="connsiteY146" fmla="*/ 952 h 9525"/>
                          <a:gd name="connsiteX147" fmla="*/ 9525 w 27622"/>
                          <a:gd name="connsiteY147" fmla="*/ 952 h 9525"/>
                          <a:gd name="connsiteX148" fmla="*/ 9525 w 27622"/>
                          <a:gd name="connsiteY148" fmla="*/ 952 h 9525"/>
                          <a:gd name="connsiteX149" fmla="*/ 9525 w 27622"/>
                          <a:gd name="connsiteY149" fmla="*/ 952 h 9525"/>
                          <a:gd name="connsiteX150" fmla="*/ 9525 w 27622"/>
                          <a:gd name="connsiteY150" fmla="*/ 952 h 9525"/>
                          <a:gd name="connsiteX151" fmla="*/ 9525 w 27622"/>
                          <a:gd name="connsiteY151" fmla="*/ 952 h 9525"/>
                          <a:gd name="connsiteX152" fmla="*/ 9525 w 27622"/>
                          <a:gd name="connsiteY152" fmla="*/ 952 h 9525"/>
                          <a:gd name="connsiteX153" fmla="*/ 9525 w 27622"/>
                          <a:gd name="connsiteY153" fmla="*/ 952 h 9525"/>
                          <a:gd name="connsiteX154" fmla="*/ 9525 w 27622"/>
                          <a:gd name="connsiteY154" fmla="*/ 952 h 9525"/>
                          <a:gd name="connsiteX155" fmla="*/ 9525 w 27622"/>
                          <a:gd name="connsiteY155" fmla="*/ 952 h 9525"/>
                          <a:gd name="connsiteX156" fmla="*/ 9525 w 27622"/>
                          <a:gd name="connsiteY156" fmla="*/ 952 h 9525"/>
                          <a:gd name="connsiteX157" fmla="*/ 9525 w 27622"/>
                          <a:gd name="connsiteY157" fmla="*/ 952 h 9525"/>
                          <a:gd name="connsiteX158" fmla="*/ 9525 w 27622"/>
                          <a:gd name="connsiteY158" fmla="*/ 952 h 9525"/>
                          <a:gd name="connsiteX159" fmla="*/ 9525 w 27622"/>
                          <a:gd name="connsiteY159" fmla="*/ 952 h 9525"/>
                          <a:gd name="connsiteX160" fmla="*/ 10478 w 27622"/>
                          <a:gd name="connsiteY160" fmla="*/ 0 h 9525"/>
                          <a:gd name="connsiteX161" fmla="*/ 10478 w 27622"/>
                          <a:gd name="connsiteY161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</a:cxnLst>
                        <a:rect l="l" t="t" r="r" b="b"/>
                        <a:pathLst>
                          <a:path w="27622" h="9525">
                            <a:moveTo>
                              <a:pt x="953" y="7620"/>
                            </a:moveTo>
                            <a:cubicBezTo>
                              <a:pt x="953" y="7620"/>
                              <a:pt x="1905" y="7620"/>
                              <a:pt x="1905" y="7620"/>
                            </a:cubicBezTo>
                            <a:lnTo>
                              <a:pt x="2857" y="7620"/>
                            </a:lnTo>
                            <a:cubicBezTo>
                              <a:pt x="3810" y="7620"/>
                              <a:pt x="4763" y="7620"/>
                              <a:pt x="5715" y="7620"/>
                            </a:cubicBezTo>
                            <a:cubicBezTo>
                              <a:pt x="7620" y="7620"/>
                              <a:pt x="10478" y="8572"/>
                              <a:pt x="13335" y="8572"/>
                            </a:cubicBezTo>
                            <a:lnTo>
                              <a:pt x="14288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lnTo>
                              <a:pt x="15240" y="8572"/>
                            </a:lnTo>
                            <a:cubicBezTo>
                              <a:pt x="15240" y="8572"/>
                              <a:pt x="16193" y="8572"/>
                              <a:pt x="16193" y="8572"/>
                            </a:cubicBezTo>
                            <a:cubicBezTo>
                              <a:pt x="16193" y="8572"/>
                              <a:pt x="17145" y="8572"/>
                              <a:pt x="17145" y="8572"/>
                            </a:cubicBezTo>
                            <a:cubicBezTo>
                              <a:pt x="17145" y="8572"/>
                              <a:pt x="18098" y="8572"/>
                              <a:pt x="18098" y="8572"/>
                            </a:cubicBezTo>
                            <a:cubicBezTo>
                              <a:pt x="18098" y="8572"/>
                              <a:pt x="19050" y="8572"/>
                              <a:pt x="19050" y="8572"/>
                            </a:cubicBezTo>
                            <a:cubicBezTo>
                              <a:pt x="19050" y="8572"/>
                              <a:pt x="20003" y="8572"/>
                              <a:pt x="20003" y="8572"/>
                            </a:cubicBezTo>
                            <a:cubicBezTo>
                              <a:pt x="20003" y="8572"/>
                              <a:pt x="20955" y="8572"/>
                              <a:pt x="20955" y="8572"/>
                            </a:cubicBezTo>
                            <a:cubicBezTo>
                              <a:pt x="20955" y="8572"/>
                              <a:pt x="20955" y="8572"/>
                              <a:pt x="21907" y="8572"/>
                            </a:cubicBezTo>
                            <a:cubicBezTo>
                              <a:pt x="21907" y="8572"/>
                              <a:pt x="21907" y="8572"/>
                              <a:pt x="22860" y="8572"/>
                            </a:cubicBezTo>
                            <a:cubicBezTo>
                              <a:pt x="22860" y="8572"/>
                              <a:pt x="23813" y="8572"/>
                              <a:pt x="23813" y="8572"/>
                            </a:cubicBezTo>
                            <a:cubicBezTo>
                              <a:pt x="23813" y="8572"/>
                              <a:pt x="24765" y="8572"/>
                              <a:pt x="24765" y="8572"/>
                            </a:cubicBezTo>
                            <a:cubicBezTo>
                              <a:pt x="24765" y="8572"/>
                              <a:pt x="24765" y="8572"/>
                              <a:pt x="24765" y="8572"/>
                            </a:cubicBezTo>
                            <a:lnTo>
                              <a:pt x="24765" y="8572"/>
                            </a:lnTo>
                            <a:lnTo>
                              <a:pt x="24765" y="8572"/>
                            </a:lnTo>
                            <a:lnTo>
                              <a:pt x="24765" y="8572"/>
                            </a:lnTo>
                            <a:lnTo>
                              <a:pt x="24765" y="8572"/>
                            </a:lnTo>
                            <a:lnTo>
                              <a:pt x="24765" y="8572"/>
                            </a:lnTo>
                            <a:lnTo>
                              <a:pt x="24765" y="8572"/>
                            </a:lnTo>
                            <a:cubicBezTo>
                              <a:pt x="24765" y="7620"/>
                              <a:pt x="25718" y="6667"/>
                              <a:pt x="25718" y="6667"/>
                            </a:cubicBezTo>
                            <a:lnTo>
                              <a:pt x="26670" y="5715"/>
                            </a:lnTo>
                            <a:lnTo>
                              <a:pt x="26670" y="4763"/>
                            </a:lnTo>
                            <a:lnTo>
                              <a:pt x="26670" y="3810"/>
                            </a:lnTo>
                            <a:lnTo>
                              <a:pt x="27623" y="952"/>
                            </a:lnTo>
                            <a:lnTo>
                              <a:pt x="27623" y="952"/>
                            </a:lnTo>
                            <a:lnTo>
                              <a:pt x="27623" y="952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lnTo>
                              <a:pt x="27623" y="0"/>
                            </a:lnTo>
                            <a:cubicBezTo>
                              <a:pt x="27623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5718" y="0"/>
                            </a:cubicBezTo>
                            <a:lnTo>
                              <a:pt x="25718" y="0"/>
                            </a:lnTo>
                            <a:lnTo>
                              <a:pt x="25718" y="0"/>
                            </a:lnTo>
                            <a:lnTo>
                              <a:pt x="25718" y="0"/>
                            </a:lnTo>
                            <a:lnTo>
                              <a:pt x="25718" y="0"/>
                            </a:lnTo>
                            <a:cubicBezTo>
                              <a:pt x="25718" y="0"/>
                              <a:pt x="25718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3813" y="0"/>
                            </a:cubicBezTo>
                            <a:cubicBezTo>
                              <a:pt x="23813" y="0"/>
                              <a:pt x="22860" y="0"/>
                              <a:pt x="21907" y="0"/>
                            </a:cubicBezTo>
                            <a:lnTo>
                              <a:pt x="21907" y="0"/>
                            </a:lnTo>
                            <a:lnTo>
                              <a:pt x="21907" y="0"/>
                            </a:lnTo>
                            <a:cubicBezTo>
                              <a:pt x="21907" y="0"/>
                              <a:pt x="21907" y="0"/>
                              <a:pt x="20955" y="0"/>
                            </a:cubicBezTo>
                            <a:cubicBezTo>
                              <a:pt x="20955" y="0"/>
                              <a:pt x="20003" y="0"/>
                              <a:pt x="20003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8098" y="0"/>
                            </a:cubicBezTo>
                            <a:lnTo>
                              <a:pt x="18098" y="0"/>
                            </a:lnTo>
                            <a:lnTo>
                              <a:pt x="18098" y="0"/>
                            </a:lnTo>
                            <a:cubicBezTo>
                              <a:pt x="18098" y="0"/>
                              <a:pt x="18098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lnTo>
                              <a:pt x="17145" y="0"/>
                            </a:lnTo>
                            <a:cubicBezTo>
                              <a:pt x="17145" y="0"/>
                              <a:pt x="17145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5240" y="0"/>
                            </a:cubicBezTo>
                            <a:cubicBezTo>
                              <a:pt x="14288" y="0"/>
                              <a:pt x="13335" y="0"/>
                              <a:pt x="12382" y="0"/>
                            </a:cubicBezTo>
                            <a:cubicBezTo>
                              <a:pt x="12382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0478" y="0"/>
                              <a:pt x="10478" y="0"/>
                            </a:cubicBezTo>
                            <a:cubicBezTo>
                              <a:pt x="9525" y="0"/>
                              <a:pt x="9525" y="0"/>
                              <a:pt x="8573" y="0"/>
                            </a:cubicBezTo>
                            <a:cubicBezTo>
                              <a:pt x="7620" y="0"/>
                              <a:pt x="7620" y="0"/>
                              <a:pt x="6668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lnTo>
                              <a:pt x="0" y="9525"/>
                            </a:lnTo>
                            <a:lnTo>
                              <a:pt x="953" y="9525"/>
                            </a:lnTo>
                            <a:lnTo>
                              <a:pt x="1905" y="9525"/>
                            </a:lnTo>
                            <a:cubicBezTo>
                              <a:pt x="1905" y="9525"/>
                              <a:pt x="2857" y="9525"/>
                              <a:pt x="2857" y="9525"/>
                            </a:cubicBezTo>
                            <a:lnTo>
                              <a:pt x="3810" y="9525"/>
                            </a:lnTo>
                            <a:lnTo>
                              <a:pt x="4763" y="9525"/>
                            </a:lnTo>
                            <a:lnTo>
                              <a:pt x="953" y="7620"/>
                            </a:lnTo>
                            <a:lnTo>
                              <a:pt x="953" y="7620"/>
                            </a:lnTo>
                            <a:close/>
                            <a:moveTo>
                              <a:pt x="10478" y="0"/>
                            </a:move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cubicBezTo>
                              <a:pt x="10478" y="952"/>
                              <a:pt x="9525" y="952"/>
                              <a:pt x="10478" y="0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lnTo>
                              <a:pt x="9525" y="952"/>
                            </a:ln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lnTo>
                              <a:pt x="9525" y="952"/>
                            </a:lnTo>
                            <a:lnTo>
                              <a:pt x="9525" y="952"/>
                            </a:lnTo>
                            <a:cubicBezTo>
                              <a:pt x="8573" y="952"/>
                              <a:pt x="9525" y="952"/>
                              <a:pt x="10478" y="0"/>
                            </a:cubicBezTo>
                            <a:cubicBezTo>
                              <a:pt x="9525" y="0"/>
                              <a:pt x="9525" y="0"/>
                              <a:pt x="10478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71" name="图形 2"/>
                    <p:cNvGrpSpPr/>
                    <p:nvPr/>
                  </p:nvGrpSpPr>
                  <p:grpSpPr>
                    <a:xfrm>
                      <a:off x="4202430" y="3111816"/>
                      <a:ext cx="17144" cy="29527"/>
                      <a:chOff x="4202430" y="3111816"/>
                      <a:chExt cx="17144" cy="29527"/>
                    </a:xfrm>
                  </p:grpSpPr>
                  <p:sp>
                    <p:nvSpPr>
                      <p:cNvPr id="2372" name="任意多边形: 形状 2255"/>
                      <p:cNvSpPr/>
                      <p:nvPr/>
                    </p:nvSpPr>
                    <p:spPr>
                      <a:xfrm>
                        <a:off x="4214812" y="3125151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952 h 952"/>
                          <a:gd name="connsiteX1" fmla="*/ 0 w 952"/>
                          <a:gd name="connsiteY1" fmla="*/ 952 h 952"/>
                          <a:gd name="connsiteX2" fmla="*/ 0 w 952"/>
                          <a:gd name="connsiteY2" fmla="*/ 952 h 952"/>
                          <a:gd name="connsiteX3" fmla="*/ 0 w 952"/>
                          <a:gd name="connsiteY3" fmla="*/ 952 h 952"/>
                          <a:gd name="connsiteX4" fmla="*/ 0 w 952"/>
                          <a:gd name="connsiteY4" fmla="*/ 952 h 952"/>
                          <a:gd name="connsiteX5" fmla="*/ 0 w 952"/>
                          <a:gd name="connsiteY5" fmla="*/ 952 h 952"/>
                          <a:gd name="connsiteX6" fmla="*/ 0 w 952"/>
                          <a:gd name="connsiteY6" fmla="*/ 952 h 952"/>
                          <a:gd name="connsiteX7" fmla="*/ 952 w 952"/>
                          <a:gd name="connsiteY7" fmla="*/ 0 h 952"/>
                          <a:gd name="connsiteX8" fmla="*/ 952 w 952"/>
                          <a:gd name="connsiteY8" fmla="*/ 0 h 952"/>
                          <a:gd name="connsiteX9" fmla="*/ 952 w 952"/>
                          <a:gd name="connsiteY9" fmla="*/ 0 h 952"/>
                          <a:gd name="connsiteX10" fmla="*/ 952 w 952"/>
                          <a:gd name="connsiteY10" fmla="*/ 0 h 952"/>
                          <a:gd name="connsiteX11" fmla="*/ 952 w 952"/>
                          <a:gd name="connsiteY11" fmla="*/ 0 h 952"/>
                          <a:gd name="connsiteX12" fmla="*/ 952 w 952"/>
                          <a:gd name="connsiteY12" fmla="*/ 0 h 952"/>
                          <a:gd name="connsiteX13" fmla="*/ 952 w 952"/>
                          <a:gd name="connsiteY13" fmla="*/ 0 h 952"/>
                          <a:gd name="connsiteX14" fmla="*/ 952 w 952"/>
                          <a:gd name="connsiteY14" fmla="*/ 0 h 952"/>
                          <a:gd name="connsiteX15" fmla="*/ 952 w 952"/>
                          <a:gd name="connsiteY15" fmla="*/ 0 h 952"/>
                          <a:gd name="connsiteX16" fmla="*/ 952 w 952"/>
                          <a:gd name="connsiteY16" fmla="*/ 0 h 952"/>
                          <a:gd name="connsiteX17" fmla="*/ 952 w 952"/>
                          <a:gd name="connsiteY17" fmla="*/ 0 h 952"/>
                          <a:gd name="connsiteX18" fmla="*/ 952 w 952"/>
                          <a:gd name="connsiteY18" fmla="*/ 0 h 952"/>
                          <a:gd name="connsiteX19" fmla="*/ 952 w 952"/>
                          <a:gd name="connsiteY19" fmla="*/ 0 h 952"/>
                          <a:gd name="connsiteX20" fmla="*/ 952 w 952"/>
                          <a:gd name="connsiteY20" fmla="*/ 0 h 952"/>
                          <a:gd name="connsiteX21" fmla="*/ 952 w 952"/>
                          <a:gd name="connsiteY21" fmla="*/ 0 h 952"/>
                          <a:gd name="connsiteX22" fmla="*/ 952 w 952"/>
                          <a:gd name="connsiteY22" fmla="*/ 0 h 952"/>
                          <a:gd name="connsiteX23" fmla="*/ 952 w 952"/>
                          <a:gd name="connsiteY23" fmla="*/ 0 h 952"/>
                          <a:gd name="connsiteX24" fmla="*/ 952 w 952"/>
                          <a:gd name="connsiteY24" fmla="*/ 0 h 952"/>
                          <a:gd name="connsiteX25" fmla="*/ 952 w 952"/>
                          <a:gd name="connsiteY25" fmla="*/ 0 h 952"/>
                          <a:gd name="connsiteX26" fmla="*/ 952 w 952"/>
                          <a:gd name="connsiteY26" fmla="*/ 0 h 952"/>
                          <a:gd name="connsiteX27" fmla="*/ 0 w 952"/>
                          <a:gd name="connsiteY27" fmla="*/ 952 h 952"/>
                          <a:gd name="connsiteX28" fmla="*/ 0 w 952"/>
                          <a:gd name="connsiteY28" fmla="*/ 952 h 952"/>
                          <a:gd name="connsiteX29" fmla="*/ 0 w 952"/>
                          <a:gd name="connsiteY29" fmla="*/ 952 h 952"/>
                          <a:gd name="connsiteX30" fmla="*/ 0 w 952"/>
                          <a:gd name="connsiteY30" fmla="*/ 952 h 952"/>
                          <a:gd name="connsiteX31" fmla="*/ 0 w 952"/>
                          <a:gd name="connsiteY31" fmla="*/ 952 h 952"/>
                          <a:gd name="connsiteX32" fmla="*/ 0 w 952"/>
                          <a:gd name="connsiteY32" fmla="*/ 952 h 952"/>
                          <a:gd name="connsiteX33" fmla="*/ 0 w 952"/>
                          <a:gd name="connsiteY33" fmla="*/ 952 h 952"/>
                          <a:gd name="connsiteX34" fmla="*/ 0 w 952"/>
                          <a:gd name="connsiteY34" fmla="*/ 952 h 952"/>
                          <a:gd name="connsiteX35" fmla="*/ 0 w 952"/>
                          <a:gd name="connsiteY35" fmla="*/ 952 h 952"/>
                          <a:gd name="connsiteX36" fmla="*/ 0 w 952"/>
                          <a:gd name="connsiteY36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952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3" name="任意多边形: 形状 2256"/>
                      <p:cNvSpPr/>
                      <p:nvPr/>
                    </p:nvSpPr>
                    <p:spPr>
                      <a:xfrm>
                        <a:off x="4205287" y="313848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4" name="任意多边形: 形状 2257"/>
                      <p:cNvSpPr/>
                      <p:nvPr/>
                    </p:nvSpPr>
                    <p:spPr>
                      <a:xfrm>
                        <a:off x="4207192" y="3111816"/>
                        <a:ext cx="12382" cy="21907"/>
                      </a:xfrm>
                      <a:custGeom>
                        <a:avLst/>
                        <a:gdLst>
                          <a:gd name="connsiteX0" fmla="*/ 952 w 12382"/>
                          <a:gd name="connsiteY0" fmla="*/ 19050 h 21907"/>
                          <a:gd name="connsiteX1" fmla="*/ 952 w 12382"/>
                          <a:gd name="connsiteY1" fmla="*/ 19050 h 21907"/>
                          <a:gd name="connsiteX2" fmla="*/ 952 w 12382"/>
                          <a:gd name="connsiteY2" fmla="*/ 19050 h 21907"/>
                          <a:gd name="connsiteX3" fmla="*/ 952 w 12382"/>
                          <a:gd name="connsiteY3" fmla="*/ 19050 h 21907"/>
                          <a:gd name="connsiteX4" fmla="*/ 952 w 12382"/>
                          <a:gd name="connsiteY4" fmla="*/ 19050 h 21907"/>
                          <a:gd name="connsiteX5" fmla="*/ 952 w 12382"/>
                          <a:gd name="connsiteY5" fmla="*/ 19050 h 21907"/>
                          <a:gd name="connsiteX6" fmla="*/ 952 w 12382"/>
                          <a:gd name="connsiteY6" fmla="*/ 19050 h 21907"/>
                          <a:gd name="connsiteX7" fmla="*/ 952 w 12382"/>
                          <a:gd name="connsiteY7" fmla="*/ 18098 h 21907"/>
                          <a:gd name="connsiteX8" fmla="*/ 952 w 12382"/>
                          <a:gd name="connsiteY8" fmla="*/ 18098 h 21907"/>
                          <a:gd name="connsiteX9" fmla="*/ 952 w 12382"/>
                          <a:gd name="connsiteY9" fmla="*/ 19050 h 21907"/>
                          <a:gd name="connsiteX10" fmla="*/ 1905 w 12382"/>
                          <a:gd name="connsiteY10" fmla="*/ 18098 h 21907"/>
                          <a:gd name="connsiteX11" fmla="*/ 2857 w 12382"/>
                          <a:gd name="connsiteY11" fmla="*/ 18098 h 21907"/>
                          <a:gd name="connsiteX12" fmla="*/ 3810 w 12382"/>
                          <a:gd name="connsiteY12" fmla="*/ 18098 h 21907"/>
                          <a:gd name="connsiteX13" fmla="*/ 4763 w 12382"/>
                          <a:gd name="connsiteY13" fmla="*/ 18098 h 21907"/>
                          <a:gd name="connsiteX14" fmla="*/ 5715 w 12382"/>
                          <a:gd name="connsiteY14" fmla="*/ 18098 h 21907"/>
                          <a:gd name="connsiteX15" fmla="*/ 6668 w 12382"/>
                          <a:gd name="connsiteY15" fmla="*/ 18098 h 21907"/>
                          <a:gd name="connsiteX16" fmla="*/ 8572 w 12382"/>
                          <a:gd name="connsiteY16" fmla="*/ 17145 h 21907"/>
                          <a:gd name="connsiteX17" fmla="*/ 9525 w 12382"/>
                          <a:gd name="connsiteY17" fmla="*/ 17145 h 21907"/>
                          <a:gd name="connsiteX18" fmla="*/ 10477 w 12382"/>
                          <a:gd name="connsiteY18" fmla="*/ 17145 h 21907"/>
                          <a:gd name="connsiteX19" fmla="*/ 11430 w 12382"/>
                          <a:gd name="connsiteY19" fmla="*/ 17145 h 21907"/>
                          <a:gd name="connsiteX20" fmla="*/ 12382 w 12382"/>
                          <a:gd name="connsiteY20" fmla="*/ 17145 h 21907"/>
                          <a:gd name="connsiteX21" fmla="*/ 12382 w 12382"/>
                          <a:gd name="connsiteY21" fmla="*/ 17145 h 21907"/>
                          <a:gd name="connsiteX22" fmla="*/ 12382 w 12382"/>
                          <a:gd name="connsiteY22" fmla="*/ 17145 h 21907"/>
                          <a:gd name="connsiteX23" fmla="*/ 12382 w 12382"/>
                          <a:gd name="connsiteY23" fmla="*/ 17145 h 21907"/>
                          <a:gd name="connsiteX24" fmla="*/ 12382 w 12382"/>
                          <a:gd name="connsiteY24" fmla="*/ 17145 h 21907"/>
                          <a:gd name="connsiteX25" fmla="*/ 12382 w 12382"/>
                          <a:gd name="connsiteY25" fmla="*/ 17145 h 21907"/>
                          <a:gd name="connsiteX26" fmla="*/ 12382 w 12382"/>
                          <a:gd name="connsiteY26" fmla="*/ 17145 h 21907"/>
                          <a:gd name="connsiteX27" fmla="*/ 12382 w 12382"/>
                          <a:gd name="connsiteY27" fmla="*/ 17145 h 21907"/>
                          <a:gd name="connsiteX28" fmla="*/ 12382 w 12382"/>
                          <a:gd name="connsiteY28" fmla="*/ 17145 h 21907"/>
                          <a:gd name="connsiteX29" fmla="*/ 12382 w 12382"/>
                          <a:gd name="connsiteY29" fmla="*/ 17145 h 21907"/>
                          <a:gd name="connsiteX30" fmla="*/ 12382 w 12382"/>
                          <a:gd name="connsiteY30" fmla="*/ 17145 h 21907"/>
                          <a:gd name="connsiteX31" fmla="*/ 12382 w 12382"/>
                          <a:gd name="connsiteY31" fmla="*/ 17145 h 21907"/>
                          <a:gd name="connsiteX32" fmla="*/ 12382 w 12382"/>
                          <a:gd name="connsiteY32" fmla="*/ 17145 h 21907"/>
                          <a:gd name="connsiteX33" fmla="*/ 12382 w 12382"/>
                          <a:gd name="connsiteY33" fmla="*/ 17145 h 21907"/>
                          <a:gd name="connsiteX34" fmla="*/ 12382 w 12382"/>
                          <a:gd name="connsiteY34" fmla="*/ 17145 h 21907"/>
                          <a:gd name="connsiteX35" fmla="*/ 12382 w 12382"/>
                          <a:gd name="connsiteY35" fmla="*/ 17145 h 21907"/>
                          <a:gd name="connsiteX36" fmla="*/ 12382 w 12382"/>
                          <a:gd name="connsiteY36" fmla="*/ 17145 h 21907"/>
                          <a:gd name="connsiteX37" fmla="*/ 12382 w 12382"/>
                          <a:gd name="connsiteY37" fmla="*/ 17145 h 21907"/>
                          <a:gd name="connsiteX38" fmla="*/ 12382 w 12382"/>
                          <a:gd name="connsiteY38" fmla="*/ 16193 h 21907"/>
                          <a:gd name="connsiteX39" fmla="*/ 12382 w 12382"/>
                          <a:gd name="connsiteY39" fmla="*/ 16193 h 21907"/>
                          <a:gd name="connsiteX40" fmla="*/ 12382 w 12382"/>
                          <a:gd name="connsiteY40" fmla="*/ 16193 h 21907"/>
                          <a:gd name="connsiteX41" fmla="*/ 12382 w 12382"/>
                          <a:gd name="connsiteY41" fmla="*/ 16193 h 21907"/>
                          <a:gd name="connsiteX42" fmla="*/ 12382 w 12382"/>
                          <a:gd name="connsiteY42" fmla="*/ 16193 h 21907"/>
                          <a:gd name="connsiteX43" fmla="*/ 12382 w 12382"/>
                          <a:gd name="connsiteY43" fmla="*/ 16193 h 21907"/>
                          <a:gd name="connsiteX44" fmla="*/ 12382 w 12382"/>
                          <a:gd name="connsiteY44" fmla="*/ 15240 h 21907"/>
                          <a:gd name="connsiteX45" fmla="*/ 12382 w 12382"/>
                          <a:gd name="connsiteY45" fmla="*/ 15240 h 21907"/>
                          <a:gd name="connsiteX46" fmla="*/ 12382 w 12382"/>
                          <a:gd name="connsiteY46" fmla="*/ 15240 h 21907"/>
                          <a:gd name="connsiteX47" fmla="*/ 12382 w 12382"/>
                          <a:gd name="connsiteY47" fmla="*/ 15240 h 21907"/>
                          <a:gd name="connsiteX48" fmla="*/ 12382 w 12382"/>
                          <a:gd name="connsiteY48" fmla="*/ 15240 h 21907"/>
                          <a:gd name="connsiteX49" fmla="*/ 12382 w 12382"/>
                          <a:gd name="connsiteY49" fmla="*/ 15240 h 21907"/>
                          <a:gd name="connsiteX50" fmla="*/ 12382 w 12382"/>
                          <a:gd name="connsiteY50" fmla="*/ 15240 h 21907"/>
                          <a:gd name="connsiteX51" fmla="*/ 12382 w 12382"/>
                          <a:gd name="connsiteY51" fmla="*/ 15240 h 21907"/>
                          <a:gd name="connsiteX52" fmla="*/ 12382 w 12382"/>
                          <a:gd name="connsiteY52" fmla="*/ 15240 h 21907"/>
                          <a:gd name="connsiteX53" fmla="*/ 12382 w 12382"/>
                          <a:gd name="connsiteY53" fmla="*/ 15240 h 21907"/>
                          <a:gd name="connsiteX54" fmla="*/ 12382 w 12382"/>
                          <a:gd name="connsiteY54" fmla="*/ 15240 h 21907"/>
                          <a:gd name="connsiteX55" fmla="*/ 12382 w 12382"/>
                          <a:gd name="connsiteY55" fmla="*/ 15240 h 21907"/>
                          <a:gd name="connsiteX56" fmla="*/ 12382 w 12382"/>
                          <a:gd name="connsiteY56" fmla="*/ 14288 h 21907"/>
                          <a:gd name="connsiteX57" fmla="*/ 12382 w 12382"/>
                          <a:gd name="connsiteY57" fmla="*/ 13335 h 21907"/>
                          <a:gd name="connsiteX58" fmla="*/ 12382 w 12382"/>
                          <a:gd name="connsiteY58" fmla="*/ 12383 h 21907"/>
                          <a:gd name="connsiteX59" fmla="*/ 11430 w 12382"/>
                          <a:gd name="connsiteY59" fmla="*/ 8573 h 21907"/>
                          <a:gd name="connsiteX60" fmla="*/ 10477 w 12382"/>
                          <a:gd name="connsiteY60" fmla="*/ 6668 h 21907"/>
                          <a:gd name="connsiteX61" fmla="*/ 10477 w 12382"/>
                          <a:gd name="connsiteY61" fmla="*/ 5715 h 21907"/>
                          <a:gd name="connsiteX62" fmla="*/ 10477 w 12382"/>
                          <a:gd name="connsiteY62" fmla="*/ 5715 h 21907"/>
                          <a:gd name="connsiteX63" fmla="*/ 10477 w 12382"/>
                          <a:gd name="connsiteY63" fmla="*/ 5715 h 21907"/>
                          <a:gd name="connsiteX64" fmla="*/ 10477 w 12382"/>
                          <a:gd name="connsiteY64" fmla="*/ 5715 h 21907"/>
                          <a:gd name="connsiteX65" fmla="*/ 10477 w 12382"/>
                          <a:gd name="connsiteY65" fmla="*/ 5715 h 21907"/>
                          <a:gd name="connsiteX66" fmla="*/ 10477 w 12382"/>
                          <a:gd name="connsiteY66" fmla="*/ 5715 h 21907"/>
                          <a:gd name="connsiteX67" fmla="*/ 10477 w 12382"/>
                          <a:gd name="connsiteY67" fmla="*/ 5715 h 21907"/>
                          <a:gd name="connsiteX68" fmla="*/ 5715 w 12382"/>
                          <a:gd name="connsiteY68" fmla="*/ 0 h 21907"/>
                          <a:gd name="connsiteX69" fmla="*/ 5715 w 12382"/>
                          <a:gd name="connsiteY69" fmla="*/ 0 h 21907"/>
                          <a:gd name="connsiteX70" fmla="*/ 5715 w 12382"/>
                          <a:gd name="connsiteY70" fmla="*/ 0 h 21907"/>
                          <a:gd name="connsiteX71" fmla="*/ 5715 w 12382"/>
                          <a:gd name="connsiteY71" fmla="*/ 0 h 21907"/>
                          <a:gd name="connsiteX72" fmla="*/ 5715 w 12382"/>
                          <a:gd name="connsiteY72" fmla="*/ 0 h 21907"/>
                          <a:gd name="connsiteX73" fmla="*/ 5715 w 12382"/>
                          <a:gd name="connsiteY73" fmla="*/ 0 h 21907"/>
                          <a:gd name="connsiteX74" fmla="*/ 5715 w 12382"/>
                          <a:gd name="connsiteY74" fmla="*/ 0 h 21907"/>
                          <a:gd name="connsiteX75" fmla="*/ 5715 w 12382"/>
                          <a:gd name="connsiteY75" fmla="*/ 953 h 21907"/>
                          <a:gd name="connsiteX76" fmla="*/ 5715 w 12382"/>
                          <a:gd name="connsiteY76" fmla="*/ 1905 h 21907"/>
                          <a:gd name="connsiteX77" fmla="*/ 5715 w 12382"/>
                          <a:gd name="connsiteY77" fmla="*/ 3810 h 21907"/>
                          <a:gd name="connsiteX78" fmla="*/ 5715 w 12382"/>
                          <a:gd name="connsiteY78" fmla="*/ 5715 h 21907"/>
                          <a:gd name="connsiteX79" fmla="*/ 5715 w 12382"/>
                          <a:gd name="connsiteY79" fmla="*/ 7620 h 21907"/>
                          <a:gd name="connsiteX80" fmla="*/ 5715 w 12382"/>
                          <a:gd name="connsiteY80" fmla="*/ 8573 h 21907"/>
                          <a:gd name="connsiteX81" fmla="*/ 5715 w 12382"/>
                          <a:gd name="connsiteY81" fmla="*/ 10478 h 21907"/>
                          <a:gd name="connsiteX82" fmla="*/ 5715 w 12382"/>
                          <a:gd name="connsiteY82" fmla="*/ 11430 h 21907"/>
                          <a:gd name="connsiteX83" fmla="*/ 5715 w 12382"/>
                          <a:gd name="connsiteY83" fmla="*/ 12383 h 21907"/>
                          <a:gd name="connsiteX84" fmla="*/ 5715 w 12382"/>
                          <a:gd name="connsiteY84" fmla="*/ 12383 h 21907"/>
                          <a:gd name="connsiteX85" fmla="*/ 5715 w 12382"/>
                          <a:gd name="connsiteY85" fmla="*/ 12383 h 21907"/>
                          <a:gd name="connsiteX86" fmla="*/ 5715 w 12382"/>
                          <a:gd name="connsiteY86" fmla="*/ 12383 h 21907"/>
                          <a:gd name="connsiteX87" fmla="*/ 5715 w 12382"/>
                          <a:gd name="connsiteY87" fmla="*/ 12383 h 21907"/>
                          <a:gd name="connsiteX88" fmla="*/ 5715 w 12382"/>
                          <a:gd name="connsiteY88" fmla="*/ 12383 h 21907"/>
                          <a:gd name="connsiteX89" fmla="*/ 5715 w 12382"/>
                          <a:gd name="connsiteY89" fmla="*/ 12383 h 21907"/>
                          <a:gd name="connsiteX90" fmla="*/ 5715 w 12382"/>
                          <a:gd name="connsiteY90" fmla="*/ 12383 h 21907"/>
                          <a:gd name="connsiteX91" fmla="*/ 5715 w 12382"/>
                          <a:gd name="connsiteY91" fmla="*/ 12383 h 21907"/>
                          <a:gd name="connsiteX92" fmla="*/ 5715 w 12382"/>
                          <a:gd name="connsiteY92" fmla="*/ 12383 h 21907"/>
                          <a:gd name="connsiteX93" fmla="*/ 5715 w 12382"/>
                          <a:gd name="connsiteY93" fmla="*/ 12383 h 21907"/>
                          <a:gd name="connsiteX94" fmla="*/ 5715 w 12382"/>
                          <a:gd name="connsiteY94" fmla="*/ 12383 h 21907"/>
                          <a:gd name="connsiteX95" fmla="*/ 5715 w 12382"/>
                          <a:gd name="connsiteY95" fmla="*/ 12383 h 21907"/>
                          <a:gd name="connsiteX96" fmla="*/ 5715 w 12382"/>
                          <a:gd name="connsiteY96" fmla="*/ 12383 h 21907"/>
                          <a:gd name="connsiteX97" fmla="*/ 5715 w 12382"/>
                          <a:gd name="connsiteY97" fmla="*/ 12383 h 21907"/>
                          <a:gd name="connsiteX98" fmla="*/ 5715 w 12382"/>
                          <a:gd name="connsiteY98" fmla="*/ 12383 h 21907"/>
                          <a:gd name="connsiteX99" fmla="*/ 5715 w 12382"/>
                          <a:gd name="connsiteY99" fmla="*/ 12383 h 21907"/>
                          <a:gd name="connsiteX100" fmla="*/ 5715 w 12382"/>
                          <a:gd name="connsiteY100" fmla="*/ 12383 h 21907"/>
                          <a:gd name="connsiteX101" fmla="*/ 5715 w 12382"/>
                          <a:gd name="connsiteY101" fmla="*/ 12383 h 21907"/>
                          <a:gd name="connsiteX102" fmla="*/ 5715 w 12382"/>
                          <a:gd name="connsiteY102" fmla="*/ 12383 h 21907"/>
                          <a:gd name="connsiteX103" fmla="*/ 5715 w 12382"/>
                          <a:gd name="connsiteY103" fmla="*/ 12383 h 21907"/>
                          <a:gd name="connsiteX104" fmla="*/ 5715 w 12382"/>
                          <a:gd name="connsiteY104" fmla="*/ 12383 h 21907"/>
                          <a:gd name="connsiteX105" fmla="*/ 5715 w 12382"/>
                          <a:gd name="connsiteY105" fmla="*/ 12383 h 21907"/>
                          <a:gd name="connsiteX106" fmla="*/ 5715 w 12382"/>
                          <a:gd name="connsiteY106" fmla="*/ 12383 h 21907"/>
                          <a:gd name="connsiteX107" fmla="*/ 5715 w 12382"/>
                          <a:gd name="connsiteY107" fmla="*/ 12383 h 21907"/>
                          <a:gd name="connsiteX108" fmla="*/ 5715 w 12382"/>
                          <a:gd name="connsiteY108" fmla="*/ 12383 h 21907"/>
                          <a:gd name="connsiteX109" fmla="*/ 5715 w 12382"/>
                          <a:gd name="connsiteY109" fmla="*/ 12383 h 21907"/>
                          <a:gd name="connsiteX110" fmla="*/ 5715 w 12382"/>
                          <a:gd name="connsiteY110" fmla="*/ 12383 h 21907"/>
                          <a:gd name="connsiteX111" fmla="*/ 5715 w 12382"/>
                          <a:gd name="connsiteY111" fmla="*/ 12383 h 21907"/>
                          <a:gd name="connsiteX112" fmla="*/ 5715 w 12382"/>
                          <a:gd name="connsiteY112" fmla="*/ 12383 h 21907"/>
                          <a:gd name="connsiteX113" fmla="*/ 5715 w 12382"/>
                          <a:gd name="connsiteY113" fmla="*/ 12383 h 21907"/>
                          <a:gd name="connsiteX114" fmla="*/ 5715 w 12382"/>
                          <a:gd name="connsiteY114" fmla="*/ 12383 h 21907"/>
                          <a:gd name="connsiteX115" fmla="*/ 5715 w 12382"/>
                          <a:gd name="connsiteY115" fmla="*/ 12383 h 21907"/>
                          <a:gd name="connsiteX116" fmla="*/ 5715 w 12382"/>
                          <a:gd name="connsiteY116" fmla="*/ 12383 h 21907"/>
                          <a:gd name="connsiteX117" fmla="*/ 5715 w 12382"/>
                          <a:gd name="connsiteY117" fmla="*/ 12383 h 21907"/>
                          <a:gd name="connsiteX118" fmla="*/ 5715 w 12382"/>
                          <a:gd name="connsiteY118" fmla="*/ 12383 h 21907"/>
                          <a:gd name="connsiteX119" fmla="*/ 5715 w 12382"/>
                          <a:gd name="connsiteY119" fmla="*/ 12383 h 21907"/>
                          <a:gd name="connsiteX120" fmla="*/ 5715 w 12382"/>
                          <a:gd name="connsiteY120" fmla="*/ 12383 h 21907"/>
                          <a:gd name="connsiteX121" fmla="*/ 5715 w 12382"/>
                          <a:gd name="connsiteY121" fmla="*/ 12383 h 21907"/>
                          <a:gd name="connsiteX122" fmla="*/ 5715 w 12382"/>
                          <a:gd name="connsiteY122" fmla="*/ 12383 h 21907"/>
                          <a:gd name="connsiteX123" fmla="*/ 5715 w 12382"/>
                          <a:gd name="connsiteY123" fmla="*/ 12383 h 21907"/>
                          <a:gd name="connsiteX124" fmla="*/ 5715 w 12382"/>
                          <a:gd name="connsiteY124" fmla="*/ 12383 h 21907"/>
                          <a:gd name="connsiteX125" fmla="*/ 5715 w 12382"/>
                          <a:gd name="connsiteY125" fmla="*/ 12383 h 21907"/>
                          <a:gd name="connsiteX126" fmla="*/ 5715 w 12382"/>
                          <a:gd name="connsiteY126" fmla="*/ 12383 h 21907"/>
                          <a:gd name="connsiteX127" fmla="*/ 5715 w 12382"/>
                          <a:gd name="connsiteY127" fmla="*/ 12383 h 21907"/>
                          <a:gd name="connsiteX128" fmla="*/ 5715 w 12382"/>
                          <a:gd name="connsiteY128" fmla="*/ 12383 h 21907"/>
                          <a:gd name="connsiteX129" fmla="*/ 5715 w 12382"/>
                          <a:gd name="connsiteY129" fmla="*/ 12383 h 21907"/>
                          <a:gd name="connsiteX130" fmla="*/ 5715 w 12382"/>
                          <a:gd name="connsiteY130" fmla="*/ 12383 h 21907"/>
                          <a:gd name="connsiteX131" fmla="*/ 952 w 12382"/>
                          <a:gd name="connsiteY131" fmla="*/ 19050 h 21907"/>
                          <a:gd name="connsiteX132" fmla="*/ 0 w 12382"/>
                          <a:gd name="connsiteY132" fmla="*/ 19050 h 21907"/>
                          <a:gd name="connsiteX133" fmla="*/ 0 w 12382"/>
                          <a:gd name="connsiteY133" fmla="*/ 19050 h 21907"/>
                          <a:gd name="connsiteX134" fmla="*/ 0 w 12382"/>
                          <a:gd name="connsiteY134" fmla="*/ 20003 h 21907"/>
                          <a:gd name="connsiteX135" fmla="*/ 0 w 12382"/>
                          <a:gd name="connsiteY135" fmla="*/ 21908 h 21907"/>
                          <a:gd name="connsiteX136" fmla="*/ 952 w 12382"/>
                          <a:gd name="connsiteY136" fmla="*/ 20003 h 21907"/>
                          <a:gd name="connsiteX137" fmla="*/ 952 w 12382"/>
                          <a:gd name="connsiteY137" fmla="*/ 19050 h 21907"/>
                          <a:gd name="connsiteX138" fmla="*/ 952 w 12382"/>
                          <a:gd name="connsiteY138" fmla="*/ 19050 h 21907"/>
                          <a:gd name="connsiteX139" fmla="*/ 952 w 12382"/>
                          <a:gd name="connsiteY139" fmla="*/ 19050 h 21907"/>
                          <a:gd name="connsiteX140" fmla="*/ 952 w 12382"/>
                          <a:gd name="connsiteY140" fmla="*/ 19050 h 21907"/>
                          <a:gd name="connsiteX141" fmla="*/ 952 w 12382"/>
                          <a:gd name="connsiteY141" fmla="*/ 19050 h 21907"/>
                          <a:gd name="connsiteX142" fmla="*/ 952 w 12382"/>
                          <a:gd name="connsiteY142" fmla="*/ 19050 h 21907"/>
                          <a:gd name="connsiteX143" fmla="*/ 952 w 12382"/>
                          <a:gd name="connsiteY143" fmla="*/ 19050 h 21907"/>
                          <a:gd name="connsiteX144" fmla="*/ 952 w 12382"/>
                          <a:gd name="connsiteY144" fmla="*/ 19050 h 21907"/>
                          <a:gd name="connsiteX145" fmla="*/ 952 w 12382"/>
                          <a:gd name="connsiteY145" fmla="*/ 19050 h 21907"/>
                          <a:gd name="connsiteX146" fmla="*/ 8572 w 12382"/>
                          <a:gd name="connsiteY146" fmla="*/ 12383 h 21907"/>
                          <a:gd name="connsiteX147" fmla="*/ 8572 w 12382"/>
                          <a:gd name="connsiteY147" fmla="*/ 12383 h 21907"/>
                          <a:gd name="connsiteX148" fmla="*/ 8572 w 12382"/>
                          <a:gd name="connsiteY148" fmla="*/ 12383 h 21907"/>
                          <a:gd name="connsiteX149" fmla="*/ 8572 w 12382"/>
                          <a:gd name="connsiteY149" fmla="*/ 12383 h 21907"/>
                          <a:gd name="connsiteX150" fmla="*/ 8572 w 12382"/>
                          <a:gd name="connsiteY150" fmla="*/ 12383 h 21907"/>
                          <a:gd name="connsiteX151" fmla="*/ 8572 w 12382"/>
                          <a:gd name="connsiteY151" fmla="*/ 12383 h 21907"/>
                          <a:gd name="connsiteX152" fmla="*/ 8572 w 12382"/>
                          <a:gd name="connsiteY152" fmla="*/ 12383 h 21907"/>
                          <a:gd name="connsiteX153" fmla="*/ 8572 w 12382"/>
                          <a:gd name="connsiteY153" fmla="*/ 12383 h 21907"/>
                          <a:gd name="connsiteX154" fmla="*/ 8572 w 12382"/>
                          <a:gd name="connsiteY154" fmla="*/ 12383 h 21907"/>
                          <a:gd name="connsiteX155" fmla="*/ 8572 w 12382"/>
                          <a:gd name="connsiteY155" fmla="*/ 12383 h 21907"/>
                          <a:gd name="connsiteX156" fmla="*/ 8572 w 12382"/>
                          <a:gd name="connsiteY156" fmla="*/ 12383 h 21907"/>
                          <a:gd name="connsiteX157" fmla="*/ 8572 w 12382"/>
                          <a:gd name="connsiteY157" fmla="*/ 12383 h 21907"/>
                          <a:gd name="connsiteX158" fmla="*/ 8572 w 12382"/>
                          <a:gd name="connsiteY158" fmla="*/ 14288 h 21907"/>
                          <a:gd name="connsiteX159" fmla="*/ 8572 w 12382"/>
                          <a:gd name="connsiteY159" fmla="*/ 14288 h 21907"/>
                          <a:gd name="connsiteX160" fmla="*/ 8572 w 12382"/>
                          <a:gd name="connsiteY160" fmla="*/ 14288 h 21907"/>
                          <a:gd name="connsiteX161" fmla="*/ 8572 w 12382"/>
                          <a:gd name="connsiteY161" fmla="*/ 14288 h 21907"/>
                          <a:gd name="connsiteX162" fmla="*/ 8572 w 12382"/>
                          <a:gd name="connsiteY162" fmla="*/ 14288 h 21907"/>
                          <a:gd name="connsiteX163" fmla="*/ 8572 w 12382"/>
                          <a:gd name="connsiteY163" fmla="*/ 14288 h 21907"/>
                          <a:gd name="connsiteX164" fmla="*/ 8572 w 12382"/>
                          <a:gd name="connsiteY164" fmla="*/ 14288 h 21907"/>
                          <a:gd name="connsiteX165" fmla="*/ 8572 w 12382"/>
                          <a:gd name="connsiteY165" fmla="*/ 14288 h 21907"/>
                          <a:gd name="connsiteX166" fmla="*/ 8572 w 12382"/>
                          <a:gd name="connsiteY166" fmla="*/ 14288 h 21907"/>
                          <a:gd name="connsiteX167" fmla="*/ 8572 w 12382"/>
                          <a:gd name="connsiteY167" fmla="*/ 14288 h 21907"/>
                          <a:gd name="connsiteX168" fmla="*/ 8572 w 12382"/>
                          <a:gd name="connsiteY168" fmla="*/ 14288 h 21907"/>
                          <a:gd name="connsiteX169" fmla="*/ 8572 w 12382"/>
                          <a:gd name="connsiteY169" fmla="*/ 14288 h 21907"/>
                          <a:gd name="connsiteX170" fmla="*/ 8572 w 12382"/>
                          <a:gd name="connsiteY170" fmla="*/ 14288 h 21907"/>
                          <a:gd name="connsiteX171" fmla="*/ 8572 w 12382"/>
                          <a:gd name="connsiteY171" fmla="*/ 14288 h 21907"/>
                          <a:gd name="connsiteX172" fmla="*/ 8572 w 12382"/>
                          <a:gd name="connsiteY172" fmla="*/ 14288 h 21907"/>
                          <a:gd name="connsiteX173" fmla="*/ 8572 w 12382"/>
                          <a:gd name="connsiteY173" fmla="*/ 14288 h 21907"/>
                          <a:gd name="connsiteX174" fmla="*/ 8572 w 12382"/>
                          <a:gd name="connsiteY174" fmla="*/ 12383 h 21907"/>
                          <a:gd name="connsiteX175" fmla="*/ 8572 w 12382"/>
                          <a:gd name="connsiteY175" fmla="*/ 12383 h 21907"/>
                          <a:gd name="connsiteX176" fmla="*/ 8572 w 12382"/>
                          <a:gd name="connsiteY176" fmla="*/ 12383 h 21907"/>
                          <a:gd name="connsiteX177" fmla="*/ 8572 w 12382"/>
                          <a:gd name="connsiteY177" fmla="*/ 12383 h 21907"/>
                          <a:gd name="connsiteX178" fmla="*/ 8572 w 12382"/>
                          <a:gd name="connsiteY178" fmla="*/ 12383 h 21907"/>
                          <a:gd name="connsiteX179" fmla="*/ 8572 w 12382"/>
                          <a:gd name="connsiteY179" fmla="*/ 12383 h 21907"/>
                          <a:gd name="connsiteX180" fmla="*/ 8572 w 12382"/>
                          <a:gd name="connsiteY180" fmla="*/ 12383 h 21907"/>
                          <a:gd name="connsiteX181" fmla="*/ 8572 w 12382"/>
                          <a:gd name="connsiteY181" fmla="*/ 12383 h 21907"/>
                          <a:gd name="connsiteX182" fmla="*/ 8572 w 12382"/>
                          <a:gd name="connsiteY182" fmla="*/ 12383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</a:cxnLst>
                        <a:rect l="l" t="t" r="r" b="b"/>
                        <a:pathLst>
                          <a:path w="12382" h="21907">
                            <a:moveTo>
                              <a:pt x="952" y="19050"/>
                            </a:moveTo>
                            <a:lnTo>
                              <a:pt x="952" y="19050"/>
                            </a:lnTo>
                            <a:cubicBezTo>
                              <a:pt x="952" y="19050"/>
                              <a:pt x="952" y="19050"/>
                              <a:pt x="952" y="19050"/>
                            </a:cubicBez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8098"/>
                            </a:lnTo>
                            <a:lnTo>
                              <a:pt x="952" y="18098"/>
                            </a:lnTo>
                            <a:lnTo>
                              <a:pt x="952" y="19050"/>
                            </a:lnTo>
                            <a:lnTo>
                              <a:pt x="1905" y="18098"/>
                            </a:lnTo>
                            <a:lnTo>
                              <a:pt x="2857" y="18098"/>
                            </a:lnTo>
                            <a:lnTo>
                              <a:pt x="3810" y="18098"/>
                            </a:lnTo>
                            <a:lnTo>
                              <a:pt x="4763" y="18098"/>
                            </a:lnTo>
                            <a:lnTo>
                              <a:pt x="5715" y="18098"/>
                            </a:lnTo>
                            <a:lnTo>
                              <a:pt x="6668" y="18098"/>
                            </a:lnTo>
                            <a:cubicBezTo>
                              <a:pt x="7620" y="18098"/>
                              <a:pt x="7620" y="18098"/>
                              <a:pt x="8572" y="17145"/>
                            </a:cubicBezTo>
                            <a:lnTo>
                              <a:pt x="9525" y="17145"/>
                            </a:lnTo>
                            <a:lnTo>
                              <a:pt x="10477" y="17145"/>
                            </a:lnTo>
                            <a:lnTo>
                              <a:pt x="11430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lnTo>
                              <a:pt x="12382" y="17145"/>
                            </a:lnTo>
                            <a:cubicBezTo>
                              <a:pt x="12382" y="17145"/>
                              <a:pt x="12382" y="17145"/>
                              <a:pt x="12382" y="17145"/>
                            </a:cubicBezTo>
                            <a:lnTo>
                              <a:pt x="12382" y="16193"/>
                            </a:lnTo>
                            <a:lnTo>
                              <a:pt x="12382" y="16193"/>
                            </a:lnTo>
                            <a:lnTo>
                              <a:pt x="12382" y="16193"/>
                            </a:lnTo>
                            <a:lnTo>
                              <a:pt x="12382" y="16193"/>
                            </a:lnTo>
                            <a:lnTo>
                              <a:pt x="12382" y="16193"/>
                            </a:lnTo>
                            <a:lnTo>
                              <a:pt x="12382" y="16193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4288"/>
                              <a:pt x="12382" y="14288"/>
                            </a:cubicBezTo>
                            <a:cubicBezTo>
                              <a:pt x="12382" y="14288"/>
                              <a:pt x="12382" y="14288"/>
                              <a:pt x="12382" y="13335"/>
                            </a:cubicBezTo>
                            <a:lnTo>
                              <a:pt x="12382" y="12383"/>
                            </a:lnTo>
                            <a:lnTo>
                              <a:pt x="11430" y="8573"/>
                            </a:lnTo>
                            <a:lnTo>
                              <a:pt x="10477" y="6668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10477" y="5715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1905"/>
                              <a:pt x="5715" y="1905"/>
                            </a:cubicBezTo>
                            <a:cubicBezTo>
                              <a:pt x="5715" y="2858"/>
                              <a:pt x="5715" y="2858"/>
                              <a:pt x="5715" y="3810"/>
                            </a:cubicBezTo>
                            <a:cubicBezTo>
                              <a:pt x="5715" y="4763"/>
                              <a:pt x="5715" y="4763"/>
                              <a:pt x="5715" y="5715"/>
                            </a:cubicBezTo>
                            <a:cubicBezTo>
                              <a:pt x="5715" y="6668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9525"/>
                              <a:pt x="5715" y="10478"/>
                            </a:cubicBezTo>
                            <a:cubicBezTo>
                              <a:pt x="5715" y="10478"/>
                              <a:pt x="5715" y="11430"/>
                              <a:pt x="5715" y="11430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5715" y="12383"/>
                            </a:lnTo>
                            <a:lnTo>
                              <a:pt x="952" y="19050"/>
                            </a:lnTo>
                            <a:lnTo>
                              <a:pt x="0" y="19050"/>
                            </a:lnTo>
                            <a:lnTo>
                              <a:pt x="0" y="19050"/>
                            </a:lnTo>
                            <a:lnTo>
                              <a:pt x="0" y="20003"/>
                            </a:lnTo>
                            <a:cubicBezTo>
                              <a:pt x="0" y="20955"/>
                              <a:pt x="0" y="20955"/>
                              <a:pt x="0" y="21908"/>
                            </a:cubicBezTo>
                            <a:cubicBezTo>
                              <a:pt x="0" y="20955"/>
                              <a:pt x="952" y="20955"/>
                              <a:pt x="952" y="20003"/>
                            </a:cubicBezTo>
                            <a:cubicBezTo>
                              <a:pt x="0" y="20003"/>
                              <a:pt x="0" y="20003"/>
                              <a:pt x="952" y="19050"/>
                            </a:cubicBezTo>
                            <a:cubicBezTo>
                              <a:pt x="952" y="19050"/>
                              <a:pt x="952" y="19050"/>
                              <a:pt x="952" y="19050"/>
                            </a:cubicBezTo>
                            <a:cubicBezTo>
                              <a:pt x="952" y="19050"/>
                              <a:pt x="952" y="19050"/>
                              <a:pt x="952" y="19050"/>
                            </a:cubicBezTo>
                            <a:cubicBezTo>
                              <a:pt x="952" y="19050"/>
                              <a:pt x="952" y="19050"/>
                              <a:pt x="952" y="19050"/>
                            </a:cubicBez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lnTo>
                              <a:pt x="952" y="19050"/>
                            </a:lnTo>
                            <a:close/>
                            <a:moveTo>
                              <a:pt x="8572" y="12383"/>
                            </a:move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cubicBezTo>
                              <a:pt x="8572" y="13335"/>
                              <a:pt x="8572" y="13335"/>
                              <a:pt x="8572" y="14288"/>
                            </a:cubicBez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cubicBezTo>
                              <a:pt x="8572" y="14288"/>
                              <a:pt x="8572" y="14288"/>
                              <a:pt x="8572" y="14288"/>
                            </a:cubicBez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lnTo>
                              <a:pt x="8572" y="14288"/>
                            </a:lnTo>
                            <a:cubicBezTo>
                              <a:pt x="8572" y="14288"/>
                              <a:pt x="8572" y="14288"/>
                              <a:pt x="8572" y="14288"/>
                            </a:cubicBezTo>
                            <a:cubicBezTo>
                              <a:pt x="7620" y="13335"/>
                              <a:pt x="7620" y="13335"/>
                              <a:pt x="8572" y="12383"/>
                            </a:cubicBez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cubicBezTo>
                              <a:pt x="8572" y="13335"/>
                              <a:pt x="8572" y="12383"/>
                              <a:pt x="8572" y="12383"/>
                            </a:cubicBez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lnTo>
                              <a:pt x="8572" y="12383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5" name="任意多边形: 形状 2258"/>
                      <p:cNvSpPr/>
                      <p:nvPr/>
                    </p:nvSpPr>
                    <p:spPr>
                      <a:xfrm>
                        <a:off x="4202430" y="3129914"/>
                        <a:ext cx="14287" cy="11430"/>
                      </a:xfrm>
                      <a:custGeom>
                        <a:avLst/>
                        <a:gdLst>
                          <a:gd name="connsiteX0" fmla="*/ 14288 w 14287"/>
                          <a:gd name="connsiteY0" fmla="*/ 6668 h 11430"/>
                          <a:gd name="connsiteX1" fmla="*/ 14288 w 14287"/>
                          <a:gd name="connsiteY1" fmla="*/ 4763 h 11430"/>
                          <a:gd name="connsiteX2" fmla="*/ 14288 w 14287"/>
                          <a:gd name="connsiteY2" fmla="*/ 2858 h 11430"/>
                          <a:gd name="connsiteX3" fmla="*/ 14288 w 14287"/>
                          <a:gd name="connsiteY3" fmla="*/ 2858 h 11430"/>
                          <a:gd name="connsiteX4" fmla="*/ 14288 w 14287"/>
                          <a:gd name="connsiteY4" fmla="*/ 1905 h 11430"/>
                          <a:gd name="connsiteX5" fmla="*/ 14288 w 14287"/>
                          <a:gd name="connsiteY5" fmla="*/ 952 h 11430"/>
                          <a:gd name="connsiteX6" fmla="*/ 14288 w 14287"/>
                          <a:gd name="connsiteY6" fmla="*/ 0 h 11430"/>
                          <a:gd name="connsiteX7" fmla="*/ 14288 w 14287"/>
                          <a:gd name="connsiteY7" fmla="*/ 0 h 11430"/>
                          <a:gd name="connsiteX8" fmla="*/ 14288 w 14287"/>
                          <a:gd name="connsiteY8" fmla="*/ 0 h 11430"/>
                          <a:gd name="connsiteX9" fmla="*/ 14288 w 14287"/>
                          <a:gd name="connsiteY9" fmla="*/ 0 h 11430"/>
                          <a:gd name="connsiteX10" fmla="*/ 14288 w 14287"/>
                          <a:gd name="connsiteY10" fmla="*/ 0 h 11430"/>
                          <a:gd name="connsiteX11" fmla="*/ 14288 w 14287"/>
                          <a:gd name="connsiteY11" fmla="*/ 0 h 11430"/>
                          <a:gd name="connsiteX12" fmla="*/ 14288 w 14287"/>
                          <a:gd name="connsiteY12" fmla="*/ 0 h 11430"/>
                          <a:gd name="connsiteX13" fmla="*/ 14288 w 14287"/>
                          <a:gd name="connsiteY13" fmla="*/ 0 h 11430"/>
                          <a:gd name="connsiteX14" fmla="*/ 14288 w 14287"/>
                          <a:gd name="connsiteY14" fmla="*/ 0 h 11430"/>
                          <a:gd name="connsiteX15" fmla="*/ 14288 w 14287"/>
                          <a:gd name="connsiteY15" fmla="*/ 0 h 11430"/>
                          <a:gd name="connsiteX16" fmla="*/ 14288 w 14287"/>
                          <a:gd name="connsiteY16" fmla="*/ 0 h 11430"/>
                          <a:gd name="connsiteX17" fmla="*/ 14288 w 14287"/>
                          <a:gd name="connsiteY17" fmla="*/ 0 h 11430"/>
                          <a:gd name="connsiteX18" fmla="*/ 14288 w 14287"/>
                          <a:gd name="connsiteY18" fmla="*/ 0 h 11430"/>
                          <a:gd name="connsiteX19" fmla="*/ 14288 w 14287"/>
                          <a:gd name="connsiteY19" fmla="*/ 0 h 11430"/>
                          <a:gd name="connsiteX20" fmla="*/ 14288 w 14287"/>
                          <a:gd name="connsiteY20" fmla="*/ 0 h 11430"/>
                          <a:gd name="connsiteX21" fmla="*/ 14288 w 14287"/>
                          <a:gd name="connsiteY21" fmla="*/ 0 h 11430"/>
                          <a:gd name="connsiteX22" fmla="*/ 14288 w 14287"/>
                          <a:gd name="connsiteY22" fmla="*/ 0 h 11430"/>
                          <a:gd name="connsiteX23" fmla="*/ 14288 w 14287"/>
                          <a:gd name="connsiteY23" fmla="*/ 0 h 11430"/>
                          <a:gd name="connsiteX24" fmla="*/ 13335 w 14287"/>
                          <a:gd name="connsiteY24" fmla="*/ 0 h 11430"/>
                          <a:gd name="connsiteX25" fmla="*/ 12382 w 14287"/>
                          <a:gd name="connsiteY25" fmla="*/ 0 h 11430"/>
                          <a:gd name="connsiteX26" fmla="*/ 11430 w 14287"/>
                          <a:gd name="connsiteY26" fmla="*/ 0 h 11430"/>
                          <a:gd name="connsiteX27" fmla="*/ 10477 w 14287"/>
                          <a:gd name="connsiteY27" fmla="*/ 0 h 11430"/>
                          <a:gd name="connsiteX28" fmla="*/ 8572 w 14287"/>
                          <a:gd name="connsiteY28" fmla="*/ 952 h 11430"/>
                          <a:gd name="connsiteX29" fmla="*/ 7620 w 14287"/>
                          <a:gd name="connsiteY29" fmla="*/ 952 h 11430"/>
                          <a:gd name="connsiteX30" fmla="*/ 6668 w 14287"/>
                          <a:gd name="connsiteY30" fmla="*/ 952 h 11430"/>
                          <a:gd name="connsiteX31" fmla="*/ 5715 w 14287"/>
                          <a:gd name="connsiteY31" fmla="*/ 952 h 11430"/>
                          <a:gd name="connsiteX32" fmla="*/ 4763 w 14287"/>
                          <a:gd name="connsiteY32" fmla="*/ 952 h 11430"/>
                          <a:gd name="connsiteX33" fmla="*/ 3810 w 14287"/>
                          <a:gd name="connsiteY33" fmla="*/ 952 h 11430"/>
                          <a:gd name="connsiteX34" fmla="*/ 2857 w 14287"/>
                          <a:gd name="connsiteY34" fmla="*/ 952 h 11430"/>
                          <a:gd name="connsiteX35" fmla="*/ 1905 w 14287"/>
                          <a:gd name="connsiteY35" fmla="*/ 952 h 11430"/>
                          <a:gd name="connsiteX36" fmla="*/ 1905 w 14287"/>
                          <a:gd name="connsiteY36" fmla="*/ 952 h 11430"/>
                          <a:gd name="connsiteX37" fmla="*/ 1905 w 14287"/>
                          <a:gd name="connsiteY37" fmla="*/ 952 h 11430"/>
                          <a:gd name="connsiteX38" fmla="*/ 1905 w 14287"/>
                          <a:gd name="connsiteY38" fmla="*/ 952 h 11430"/>
                          <a:gd name="connsiteX39" fmla="*/ 1905 w 14287"/>
                          <a:gd name="connsiteY39" fmla="*/ 952 h 11430"/>
                          <a:gd name="connsiteX40" fmla="*/ 1905 w 14287"/>
                          <a:gd name="connsiteY40" fmla="*/ 952 h 11430"/>
                          <a:gd name="connsiteX41" fmla="*/ 1905 w 14287"/>
                          <a:gd name="connsiteY41" fmla="*/ 952 h 11430"/>
                          <a:gd name="connsiteX42" fmla="*/ 1905 w 14287"/>
                          <a:gd name="connsiteY42" fmla="*/ 952 h 11430"/>
                          <a:gd name="connsiteX43" fmla="*/ 1905 w 14287"/>
                          <a:gd name="connsiteY43" fmla="*/ 952 h 11430"/>
                          <a:gd name="connsiteX44" fmla="*/ 1905 w 14287"/>
                          <a:gd name="connsiteY44" fmla="*/ 952 h 11430"/>
                          <a:gd name="connsiteX45" fmla="*/ 1905 w 14287"/>
                          <a:gd name="connsiteY45" fmla="*/ 952 h 11430"/>
                          <a:gd name="connsiteX46" fmla="*/ 1905 w 14287"/>
                          <a:gd name="connsiteY46" fmla="*/ 952 h 11430"/>
                          <a:gd name="connsiteX47" fmla="*/ 1905 w 14287"/>
                          <a:gd name="connsiteY47" fmla="*/ 952 h 11430"/>
                          <a:gd name="connsiteX48" fmla="*/ 1905 w 14287"/>
                          <a:gd name="connsiteY48" fmla="*/ 952 h 11430"/>
                          <a:gd name="connsiteX49" fmla="*/ 1905 w 14287"/>
                          <a:gd name="connsiteY49" fmla="*/ 952 h 11430"/>
                          <a:gd name="connsiteX50" fmla="*/ 1905 w 14287"/>
                          <a:gd name="connsiteY50" fmla="*/ 952 h 11430"/>
                          <a:gd name="connsiteX51" fmla="*/ 1905 w 14287"/>
                          <a:gd name="connsiteY51" fmla="*/ 952 h 11430"/>
                          <a:gd name="connsiteX52" fmla="*/ 1905 w 14287"/>
                          <a:gd name="connsiteY52" fmla="*/ 1905 h 11430"/>
                          <a:gd name="connsiteX53" fmla="*/ 952 w 14287"/>
                          <a:gd name="connsiteY53" fmla="*/ 3810 h 11430"/>
                          <a:gd name="connsiteX54" fmla="*/ 0 w 14287"/>
                          <a:gd name="connsiteY54" fmla="*/ 4763 h 11430"/>
                          <a:gd name="connsiteX55" fmla="*/ 0 w 14287"/>
                          <a:gd name="connsiteY55" fmla="*/ 5715 h 11430"/>
                          <a:gd name="connsiteX56" fmla="*/ 0 w 14287"/>
                          <a:gd name="connsiteY56" fmla="*/ 6668 h 11430"/>
                          <a:gd name="connsiteX57" fmla="*/ 0 w 14287"/>
                          <a:gd name="connsiteY57" fmla="*/ 6668 h 11430"/>
                          <a:gd name="connsiteX58" fmla="*/ 0 w 14287"/>
                          <a:gd name="connsiteY58" fmla="*/ 6668 h 11430"/>
                          <a:gd name="connsiteX59" fmla="*/ 0 w 14287"/>
                          <a:gd name="connsiteY59" fmla="*/ 6668 h 11430"/>
                          <a:gd name="connsiteX60" fmla="*/ 0 w 14287"/>
                          <a:gd name="connsiteY60" fmla="*/ 6668 h 11430"/>
                          <a:gd name="connsiteX61" fmla="*/ 0 w 14287"/>
                          <a:gd name="connsiteY61" fmla="*/ 6668 h 11430"/>
                          <a:gd name="connsiteX62" fmla="*/ 0 w 14287"/>
                          <a:gd name="connsiteY62" fmla="*/ 6668 h 11430"/>
                          <a:gd name="connsiteX63" fmla="*/ 0 w 14287"/>
                          <a:gd name="connsiteY63" fmla="*/ 6668 h 11430"/>
                          <a:gd name="connsiteX64" fmla="*/ 0 w 14287"/>
                          <a:gd name="connsiteY64" fmla="*/ 6668 h 11430"/>
                          <a:gd name="connsiteX65" fmla="*/ 0 w 14287"/>
                          <a:gd name="connsiteY65" fmla="*/ 6668 h 11430"/>
                          <a:gd name="connsiteX66" fmla="*/ 0 w 14287"/>
                          <a:gd name="connsiteY66" fmla="*/ 6668 h 11430"/>
                          <a:gd name="connsiteX67" fmla="*/ 0 w 14287"/>
                          <a:gd name="connsiteY67" fmla="*/ 6668 h 11430"/>
                          <a:gd name="connsiteX68" fmla="*/ 0 w 14287"/>
                          <a:gd name="connsiteY68" fmla="*/ 6668 h 11430"/>
                          <a:gd name="connsiteX69" fmla="*/ 0 w 14287"/>
                          <a:gd name="connsiteY69" fmla="*/ 6668 h 11430"/>
                          <a:gd name="connsiteX70" fmla="*/ 0 w 14287"/>
                          <a:gd name="connsiteY70" fmla="*/ 6668 h 11430"/>
                          <a:gd name="connsiteX71" fmla="*/ 0 w 14287"/>
                          <a:gd name="connsiteY71" fmla="*/ 6668 h 11430"/>
                          <a:gd name="connsiteX72" fmla="*/ 0 w 14287"/>
                          <a:gd name="connsiteY72" fmla="*/ 6668 h 11430"/>
                          <a:gd name="connsiteX73" fmla="*/ 0 w 14287"/>
                          <a:gd name="connsiteY73" fmla="*/ 6668 h 11430"/>
                          <a:gd name="connsiteX74" fmla="*/ 0 w 14287"/>
                          <a:gd name="connsiteY74" fmla="*/ 7620 h 11430"/>
                          <a:gd name="connsiteX75" fmla="*/ 0 w 14287"/>
                          <a:gd name="connsiteY75" fmla="*/ 8573 h 11430"/>
                          <a:gd name="connsiteX76" fmla="*/ 0 w 14287"/>
                          <a:gd name="connsiteY76" fmla="*/ 8573 h 11430"/>
                          <a:gd name="connsiteX77" fmla="*/ 0 w 14287"/>
                          <a:gd name="connsiteY77" fmla="*/ 8573 h 11430"/>
                          <a:gd name="connsiteX78" fmla="*/ 9525 w 14287"/>
                          <a:gd name="connsiteY78" fmla="*/ 11430 h 11430"/>
                          <a:gd name="connsiteX79" fmla="*/ 10477 w 14287"/>
                          <a:gd name="connsiteY79" fmla="*/ 10477 h 11430"/>
                          <a:gd name="connsiteX80" fmla="*/ 11430 w 14287"/>
                          <a:gd name="connsiteY80" fmla="*/ 8573 h 11430"/>
                          <a:gd name="connsiteX81" fmla="*/ 12382 w 14287"/>
                          <a:gd name="connsiteY81" fmla="*/ 7620 h 11430"/>
                          <a:gd name="connsiteX82" fmla="*/ 13335 w 14287"/>
                          <a:gd name="connsiteY82" fmla="*/ 6668 h 11430"/>
                          <a:gd name="connsiteX83" fmla="*/ 13335 w 14287"/>
                          <a:gd name="connsiteY83" fmla="*/ 5715 h 11430"/>
                          <a:gd name="connsiteX84" fmla="*/ 13335 w 14287"/>
                          <a:gd name="connsiteY84" fmla="*/ 4763 h 11430"/>
                          <a:gd name="connsiteX85" fmla="*/ 14288 w 14287"/>
                          <a:gd name="connsiteY85" fmla="*/ 6668 h 11430"/>
                          <a:gd name="connsiteX86" fmla="*/ 14288 w 14287"/>
                          <a:gd name="connsiteY86" fmla="*/ 6668 h 114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</a:cxnLst>
                        <a:rect l="l" t="t" r="r" b="b"/>
                        <a:pathLst>
                          <a:path w="14287" h="11430">
                            <a:moveTo>
                              <a:pt x="14288" y="6668"/>
                            </a:moveTo>
                            <a:cubicBezTo>
                              <a:pt x="14288" y="6668"/>
                              <a:pt x="14288" y="5715"/>
                              <a:pt x="14288" y="4763"/>
                            </a:cubicBezTo>
                            <a:cubicBezTo>
                              <a:pt x="14288" y="3810"/>
                              <a:pt x="14288" y="2858"/>
                              <a:pt x="14288" y="2858"/>
                            </a:cubicBezTo>
                            <a:lnTo>
                              <a:pt x="14288" y="2858"/>
                            </a:lnTo>
                            <a:cubicBezTo>
                              <a:pt x="14288" y="2858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4288" y="0"/>
                            </a:lnTo>
                            <a:lnTo>
                              <a:pt x="13335" y="0"/>
                            </a:lnTo>
                            <a:lnTo>
                              <a:pt x="12382" y="0"/>
                            </a:lnTo>
                            <a:lnTo>
                              <a:pt x="11430" y="0"/>
                            </a:lnTo>
                            <a:lnTo>
                              <a:pt x="10477" y="0"/>
                            </a:lnTo>
                            <a:cubicBezTo>
                              <a:pt x="9525" y="0"/>
                              <a:pt x="8572" y="0"/>
                              <a:pt x="8572" y="952"/>
                            </a:cubicBezTo>
                            <a:lnTo>
                              <a:pt x="7620" y="952"/>
                            </a:lnTo>
                            <a:lnTo>
                              <a:pt x="6668" y="952"/>
                            </a:lnTo>
                            <a:lnTo>
                              <a:pt x="5715" y="952"/>
                            </a:lnTo>
                            <a:lnTo>
                              <a:pt x="4763" y="952"/>
                            </a:lnTo>
                            <a:lnTo>
                              <a:pt x="3810" y="952"/>
                            </a:lnTo>
                            <a:lnTo>
                              <a:pt x="2857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1905"/>
                            </a:cubicBezTo>
                            <a:cubicBezTo>
                              <a:pt x="1905" y="1905"/>
                              <a:pt x="952" y="2858"/>
                              <a:pt x="952" y="3810"/>
                            </a:cubicBezTo>
                            <a:cubicBezTo>
                              <a:pt x="952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6668"/>
                            </a:cubicBez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lnTo>
                              <a:pt x="0" y="6668"/>
                            </a:ln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lnTo>
                              <a:pt x="0" y="6668"/>
                            </a:ln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lnTo>
                              <a:pt x="0" y="6668"/>
                            </a:lnTo>
                            <a:lnTo>
                              <a:pt x="0" y="7620"/>
                            </a:lnTo>
                            <a:cubicBezTo>
                              <a:pt x="0" y="7620"/>
                              <a:pt x="0" y="7620"/>
                              <a:pt x="0" y="8573"/>
                            </a:cubicBezTo>
                            <a:lnTo>
                              <a:pt x="0" y="8573"/>
                            </a:lnTo>
                            <a:cubicBezTo>
                              <a:pt x="0" y="8573"/>
                              <a:pt x="0" y="8573"/>
                              <a:pt x="0" y="8573"/>
                            </a:cubicBezTo>
                            <a:lnTo>
                              <a:pt x="9525" y="11430"/>
                            </a:lnTo>
                            <a:cubicBezTo>
                              <a:pt x="9525" y="11430"/>
                              <a:pt x="9525" y="10477"/>
                              <a:pt x="10477" y="10477"/>
                            </a:cubicBezTo>
                            <a:cubicBezTo>
                              <a:pt x="10477" y="10477"/>
                              <a:pt x="10477" y="9525"/>
                              <a:pt x="11430" y="8573"/>
                            </a:cubicBezTo>
                            <a:cubicBezTo>
                              <a:pt x="11430" y="8573"/>
                              <a:pt x="11430" y="7620"/>
                              <a:pt x="12382" y="7620"/>
                            </a:cubicBezTo>
                            <a:lnTo>
                              <a:pt x="13335" y="6668"/>
                            </a:lnTo>
                            <a:lnTo>
                              <a:pt x="13335" y="5715"/>
                            </a:lnTo>
                            <a:lnTo>
                              <a:pt x="13335" y="4763"/>
                            </a:lnTo>
                            <a:lnTo>
                              <a:pt x="14288" y="6668"/>
                            </a:lnTo>
                            <a:lnTo>
                              <a:pt x="14288" y="6668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76" name="图形 2"/>
                  <p:cNvGrpSpPr/>
                  <p:nvPr/>
                </p:nvGrpSpPr>
                <p:grpSpPr>
                  <a:xfrm>
                    <a:off x="4193857" y="3053714"/>
                    <a:ext cx="54292" cy="48577"/>
                    <a:chOff x="4193857" y="3053714"/>
                    <a:chExt cx="54292" cy="48577"/>
                  </a:xfrm>
                </p:grpSpPr>
                <p:grpSp>
                  <p:nvGrpSpPr>
                    <p:cNvPr id="2377" name="图形 2"/>
                    <p:cNvGrpSpPr/>
                    <p:nvPr/>
                  </p:nvGrpSpPr>
                  <p:grpSpPr>
                    <a:xfrm>
                      <a:off x="4193857" y="3053714"/>
                      <a:ext cx="54292" cy="48577"/>
                      <a:chOff x="4193857" y="3053714"/>
                      <a:chExt cx="54292" cy="48577"/>
                    </a:xfrm>
                  </p:grpSpPr>
                  <p:sp>
                    <p:nvSpPr>
                      <p:cNvPr id="2378" name="任意多边形: 形状 2261"/>
                      <p:cNvSpPr/>
                      <p:nvPr/>
                    </p:nvSpPr>
                    <p:spPr>
                      <a:xfrm>
                        <a:off x="4193857" y="3053714"/>
                        <a:ext cx="54292" cy="48577"/>
                      </a:xfrm>
                      <a:custGeom>
                        <a:avLst/>
                        <a:gdLst>
                          <a:gd name="connsiteX0" fmla="*/ 45720 w 54292"/>
                          <a:gd name="connsiteY0" fmla="*/ 0 h 48577"/>
                          <a:gd name="connsiteX1" fmla="*/ 46673 w 54292"/>
                          <a:gd name="connsiteY1" fmla="*/ 5715 h 48577"/>
                          <a:gd name="connsiteX2" fmla="*/ 47625 w 54292"/>
                          <a:gd name="connsiteY2" fmla="*/ 11430 h 48577"/>
                          <a:gd name="connsiteX3" fmla="*/ 48578 w 54292"/>
                          <a:gd name="connsiteY3" fmla="*/ 17145 h 48577"/>
                          <a:gd name="connsiteX4" fmla="*/ 49530 w 54292"/>
                          <a:gd name="connsiteY4" fmla="*/ 22860 h 48577"/>
                          <a:gd name="connsiteX5" fmla="*/ 54293 w 54292"/>
                          <a:gd name="connsiteY5" fmla="*/ 48577 h 48577"/>
                          <a:gd name="connsiteX6" fmla="*/ 27623 w 54292"/>
                          <a:gd name="connsiteY6" fmla="*/ 47625 h 48577"/>
                          <a:gd name="connsiteX7" fmla="*/ 24765 w 54292"/>
                          <a:gd name="connsiteY7" fmla="*/ 47625 h 48577"/>
                          <a:gd name="connsiteX8" fmla="*/ 21907 w 54292"/>
                          <a:gd name="connsiteY8" fmla="*/ 47625 h 48577"/>
                          <a:gd name="connsiteX9" fmla="*/ 19050 w 54292"/>
                          <a:gd name="connsiteY9" fmla="*/ 47625 h 48577"/>
                          <a:gd name="connsiteX10" fmla="*/ 16193 w 54292"/>
                          <a:gd name="connsiteY10" fmla="*/ 47625 h 48577"/>
                          <a:gd name="connsiteX11" fmla="*/ 13335 w 54292"/>
                          <a:gd name="connsiteY11" fmla="*/ 47625 h 48577"/>
                          <a:gd name="connsiteX12" fmla="*/ 12382 w 54292"/>
                          <a:gd name="connsiteY12" fmla="*/ 47625 h 48577"/>
                          <a:gd name="connsiteX13" fmla="*/ 11430 w 54292"/>
                          <a:gd name="connsiteY13" fmla="*/ 47625 h 48577"/>
                          <a:gd name="connsiteX14" fmla="*/ 8573 w 54292"/>
                          <a:gd name="connsiteY14" fmla="*/ 47625 h 48577"/>
                          <a:gd name="connsiteX15" fmla="*/ 5715 w 54292"/>
                          <a:gd name="connsiteY15" fmla="*/ 47625 h 48577"/>
                          <a:gd name="connsiteX16" fmla="*/ 2857 w 54292"/>
                          <a:gd name="connsiteY16" fmla="*/ 26670 h 48577"/>
                          <a:gd name="connsiteX17" fmla="*/ 953 w 54292"/>
                          <a:gd name="connsiteY17" fmla="*/ 16193 h 48577"/>
                          <a:gd name="connsiteX18" fmla="*/ 0 w 54292"/>
                          <a:gd name="connsiteY18" fmla="*/ 10477 h 48577"/>
                          <a:gd name="connsiteX19" fmla="*/ 0 w 54292"/>
                          <a:gd name="connsiteY19" fmla="*/ 7620 h 48577"/>
                          <a:gd name="connsiteX20" fmla="*/ 0 w 54292"/>
                          <a:gd name="connsiteY20" fmla="*/ 6668 h 48577"/>
                          <a:gd name="connsiteX21" fmla="*/ 0 w 54292"/>
                          <a:gd name="connsiteY21" fmla="*/ 5715 h 48577"/>
                          <a:gd name="connsiteX22" fmla="*/ 0 w 54292"/>
                          <a:gd name="connsiteY22" fmla="*/ 5715 h 48577"/>
                          <a:gd name="connsiteX23" fmla="*/ 0 w 54292"/>
                          <a:gd name="connsiteY23" fmla="*/ 5715 h 48577"/>
                          <a:gd name="connsiteX24" fmla="*/ 0 w 54292"/>
                          <a:gd name="connsiteY24" fmla="*/ 5715 h 48577"/>
                          <a:gd name="connsiteX25" fmla="*/ 0 w 54292"/>
                          <a:gd name="connsiteY25" fmla="*/ 5715 h 48577"/>
                          <a:gd name="connsiteX26" fmla="*/ 0 w 54292"/>
                          <a:gd name="connsiteY26" fmla="*/ 5715 h 48577"/>
                          <a:gd name="connsiteX27" fmla="*/ 0 w 54292"/>
                          <a:gd name="connsiteY27" fmla="*/ 5715 h 48577"/>
                          <a:gd name="connsiteX28" fmla="*/ 4763 w 54292"/>
                          <a:gd name="connsiteY28" fmla="*/ 952 h 48577"/>
                          <a:gd name="connsiteX29" fmla="*/ 45720 w 54292"/>
                          <a:gd name="connsiteY29" fmla="*/ 0 h 485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</a:cxnLst>
                        <a:rect l="l" t="t" r="r" b="b"/>
                        <a:pathLst>
                          <a:path w="54292" h="48577">
                            <a:moveTo>
                              <a:pt x="45720" y="0"/>
                            </a:moveTo>
                            <a:lnTo>
                              <a:pt x="46673" y="5715"/>
                            </a:lnTo>
                            <a:lnTo>
                              <a:pt x="47625" y="11430"/>
                            </a:lnTo>
                            <a:lnTo>
                              <a:pt x="48578" y="17145"/>
                            </a:lnTo>
                            <a:lnTo>
                              <a:pt x="49530" y="22860"/>
                            </a:lnTo>
                            <a:lnTo>
                              <a:pt x="54293" y="48577"/>
                            </a:lnTo>
                            <a:lnTo>
                              <a:pt x="27623" y="47625"/>
                            </a:lnTo>
                            <a:lnTo>
                              <a:pt x="24765" y="47625"/>
                            </a:lnTo>
                            <a:lnTo>
                              <a:pt x="21907" y="47625"/>
                            </a:lnTo>
                            <a:lnTo>
                              <a:pt x="19050" y="47625"/>
                            </a:lnTo>
                            <a:lnTo>
                              <a:pt x="16193" y="47625"/>
                            </a:lnTo>
                            <a:lnTo>
                              <a:pt x="13335" y="47625"/>
                            </a:lnTo>
                            <a:lnTo>
                              <a:pt x="12382" y="47625"/>
                            </a:lnTo>
                            <a:lnTo>
                              <a:pt x="11430" y="47625"/>
                            </a:lnTo>
                            <a:lnTo>
                              <a:pt x="8573" y="47625"/>
                            </a:lnTo>
                            <a:lnTo>
                              <a:pt x="5715" y="47625"/>
                            </a:lnTo>
                            <a:lnTo>
                              <a:pt x="2857" y="26670"/>
                            </a:lnTo>
                            <a:lnTo>
                              <a:pt x="953" y="16193"/>
                            </a:lnTo>
                            <a:lnTo>
                              <a:pt x="0" y="10477"/>
                            </a:lnTo>
                            <a:lnTo>
                              <a:pt x="0" y="7620"/>
                            </a:lnTo>
                            <a:lnTo>
                              <a:pt x="0" y="6668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2857" y="2858"/>
                              <a:pt x="2857" y="2858"/>
                              <a:pt x="4763" y="952"/>
                            </a:cubicBezTo>
                            <a:lnTo>
                              <a:pt x="4572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79" name="任意多边形: 形状 2262"/>
                      <p:cNvSpPr/>
                      <p:nvPr/>
                    </p:nvSpPr>
                    <p:spPr>
                      <a:xfrm>
                        <a:off x="4211955" y="3058476"/>
                        <a:ext cx="11430" cy="25717"/>
                      </a:xfrm>
                      <a:custGeom>
                        <a:avLst/>
                        <a:gdLst>
                          <a:gd name="connsiteX0" fmla="*/ 1905 w 11430"/>
                          <a:gd name="connsiteY0" fmla="*/ 2858 h 25717"/>
                          <a:gd name="connsiteX1" fmla="*/ 1905 w 11430"/>
                          <a:gd name="connsiteY1" fmla="*/ 3810 h 25717"/>
                          <a:gd name="connsiteX2" fmla="*/ 1905 w 11430"/>
                          <a:gd name="connsiteY2" fmla="*/ 4763 h 25717"/>
                          <a:gd name="connsiteX3" fmla="*/ 1905 w 11430"/>
                          <a:gd name="connsiteY3" fmla="*/ 7620 h 25717"/>
                          <a:gd name="connsiteX4" fmla="*/ 1905 w 11430"/>
                          <a:gd name="connsiteY4" fmla="*/ 11430 h 25717"/>
                          <a:gd name="connsiteX5" fmla="*/ 1905 w 11430"/>
                          <a:gd name="connsiteY5" fmla="*/ 13335 h 25717"/>
                          <a:gd name="connsiteX6" fmla="*/ 1905 w 11430"/>
                          <a:gd name="connsiteY6" fmla="*/ 15240 h 25717"/>
                          <a:gd name="connsiteX7" fmla="*/ 1905 w 11430"/>
                          <a:gd name="connsiteY7" fmla="*/ 16193 h 25717"/>
                          <a:gd name="connsiteX8" fmla="*/ 1905 w 11430"/>
                          <a:gd name="connsiteY8" fmla="*/ 17145 h 25717"/>
                          <a:gd name="connsiteX9" fmla="*/ 1905 w 11430"/>
                          <a:gd name="connsiteY9" fmla="*/ 17145 h 25717"/>
                          <a:gd name="connsiteX10" fmla="*/ 1905 w 11430"/>
                          <a:gd name="connsiteY10" fmla="*/ 17145 h 25717"/>
                          <a:gd name="connsiteX11" fmla="*/ 1905 w 11430"/>
                          <a:gd name="connsiteY11" fmla="*/ 17145 h 25717"/>
                          <a:gd name="connsiteX12" fmla="*/ 1905 w 11430"/>
                          <a:gd name="connsiteY12" fmla="*/ 17145 h 25717"/>
                          <a:gd name="connsiteX13" fmla="*/ 1905 w 11430"/>
                          <a:gd name="connsiteY13" fmla="*/ 17145 h 25717"/>
                          <a:gd name="connsiteX14" fmla="*/ 1905 w 11430"/>
                          <a:gd name="connsiteY14" fmla="*/ 17145 h 25717"/>
                          <a:gd name="connsiteX15" fmla="*/ 1905 w 11430"/>
                          <a:gd name="connsiteY15" fmla="*/ 17145 h 25717"/>
                          <a:gd name="connsiteX16" fmla="*/ 1905 w 11430"/>
                          <a:gd name="connsiteY16" fmla="*/ 17145 h 25717"/>
                          <a:gd name="connsiteX17" fmla="*/ 1905 w 11430"/>
                          <a:gd name="connsiteY17" fmla="*/ 17145 h 25717"/>
                          <a:gd name="connsiteX18" fmla="*/ 1905 w 11430"/>
                          <a:gd name="connsiteY18" fmla="*/ 17145 h 25717"/>
                          <a:gd name="connsiteX19" fmla="*/ 1905 w 11430"/>
                          <a:gd name="connsiteY19" fmla="*/ 17145 h 25717"/>
                          <a:gd name="connsiteX20" fmla="*/ 1905 w 11430"/>
                          <a:gd name="connsiteY20" fmla="*/ 17145 h 25717"/>
                          <a:gd name="connsiteX21" fmla="*/ 1905 w 11430"/>
                          <a:gd name="connsiteY21" fmla="*/ 17145 h 25717"/>
                          <a:gd name="connsiteX22" fmla="*/ 1905 w 11430"/>
                          <a:gd name="connsiteY22" fmla="*/ 17145 h 25717"/>
                          <a:gd name="connsiteX23" fmla="*/ 1905 w 11430"/>
                          <a:gd name="connsiteY23" fmla="*/ 17145 h 25717"/>
                          <a:gd name="connsiteX24" fmla="*/ 1905 w 11430"/>
                          <a:gd name="connsiteY24" fmla="*/ 17145 h 25717"/>
                          <a:gd name="connsiteX25" fmla="*/ 1905 w 11430"/>
                          <a:gd name="connsiteY25" fmla="*/ 17145 h 25717"/>
                          <a:gd name="connsiteX26" fmla="*/ 1905 w 11430"/>
                          <a:gd name="connsiteY26" fmla="*/ 17145 h 25717"/>
                          <a:gd name="connsiteX27" fmla="*/ 1905 w 11430"/>
                          <a:gd name="connsiteY27" fmla="*/ 17145 h 25717"/>
                          <a:gd name="connsiteX28" fmla="*/ 1905 w 11430"/>
                          <a:gd name="connsiteY28" fmla="*/ 17145 h 25717"/>
                          <a:gd name="connsiteX29" fmla="*/ 2857 w 11430"/>
                          <a:gd name="connsiteY29" fmla="*/ 18098 h 25717"/>
                          <a:gd name="connsiteX30" fmla="*/ 2857 w 11430"/>
                          <a:gd name="connsiteY30" fmla="*/ 19050 h 25717"/>
                          <a:gd name="connsiteX31" fmla="*/ 2857 w 11430"/>
                          <a:gd name="connsiteY31" fmla="*/ 20002 h 25717"/>
                          <a:gd name="connsiteX32" fmla="*/ 2857 w 11430"/>
                          <a:gd name="connsiteY32" fmla="*/ 20955 h 25717"/>
                          <a:gd name="connsiteX33" fmla="*/ 2857 w 11430"/>
                          <a:gd name="connsiteY33" fmla="*/ 21908 h 25717"/>
                          <a:gd name="connsiteX34" fmla="*/ 2857 w 11430"/>
                          <a:gd name="connsiteY34" fmla="*/ 22860 h 25717"/>
                          <a:gd name="connsiteX35" fmla="*/ 2857 w 11430"/>
                          <a:gd name="connsiteY35" fmla="*/ 23813 h 25717"/>
                          <a:gd name="connsiteX36" fmla="*/ 2857 w 11430"/>
                          <a:gd name="connsiteY36" fmla="*/ 24765 h 25717"/>
                          <a:gd name="connsiteX37" fmla="*/ 2857 w 11430"/>
                          <a:gd name="connsiteY37" fmla="*/ 25718 h 25717"/>
                          <a:gd name="connsiteX38" fmla="*/ 2857 w 11430"/>
                          <a:gd name="connsiteY38" fmla="*/ 25718 h 25717"/>
                          <a:gd name="connsiteX39" fmla="*/ 2857 w 11430"/>
                          <a:gd name="connsiteY39" fmla="*/ 25718 h 25717"/>
                          <a:gd name="connsiteX40" fmla="*/ 2857 w 11430"/>
                          <a:gd name="connsiteY40" fmla="*/ 25718 h 25717"/>
                          <a:gd name="connsiteX41" fmla="*/ 2857 w 11430"/>
                          <a:gd name="connsiteY41" fmla="*/ 25718 h 25717"/>
                          <a:gd name="connsiteX42" fmla="*/ 2857 w 11430"/>
                          <a:gd name="connsiteY42" fmla="*/ 25718 h 25717"/>
                          <a:gd name="connsiteX43" fmla="*/ 2857 w 11430"/>
                          <a:gd name="connsiteY43" fmla="*/ 25718 h 25717"/>
                          <a:gd name="connsiteX44" fmla="*/ 2857 w 11430"/>
                          <a:gd name="connsiteY44" fmla="*/ 25718 h 25717"/>
                          <a:gd name="connsiteX45" fmla="*/ 4763 w 11430"/>
                          <a:gd name="connsiteY45" fmla="*/ 25718 h 25717"/>
                          <a:gd name="connsiteX46" fmla="*/ 5715 w 11430"/>
                          <a:gd name="connsiteY46" fmla="*/ 25718 h 25717"/>
                          <a:gd name="connsiteX47" fmla="*/ 6668 w 11430"/>
                          <a:gd name="connsiteY47" fmla="*/ 25718 h 25717"/>
                          <a:gd name="connsiteX48" fmla="*/ 7620 w 11430"/>
                          <a:gd name="connsiteY48" fmla="*/ 25718 h 25717"/>
                          <a:gd name="connsiteX49" fmla="*/ 10477 w 11430"/>
                          <a:gd name="connsiteY49" fmla="*/ 25718 h 25717"/>
                          <a:gd name="connsiteX50" fmla="*/ 10477 w 11430"/>
                          <a:gd name="connsiteY50" fmla="*/ 25718 h 25717"/>
                          <a:gd name="connsiteX51" fmla="*/ 10477 w 11430"/>
                          <a:gd name="connsiteY51" fmla="*/ 25718 h 25717"/>
                          <a:gd name="connsiteX52" fmla="*/ 11430 w 11430"/>
                          <a:gd name="connsiteY52" fmla="*/ 25718 h 25717"/>
                          <a:gd name="connsiteX53" fmla="*/ 11430 w 11430"/>
                          <a:gd name="connsiteY53" fmla="*/ 25718 h 25717"/>
                          <a:gd name="connsiteX54" fmla="*/ 11430 w 11430"/>
                          <a:gd name="connsiteY54" fmla="*/ 25718 h 25717"/>
                          <a:gd name="connsiteX55" fmla="*/ 11430 w 11430"/>
                          <a:gd name="connsiteY55" fmla="*/ 25718 h 25717"/>
                          <a:gd name="connsiteX56" fmla="*/ 11430 w 11430"/>
                          <a:gd name="connsiteY56" fmla="*/ 25718 h 25717"/>
                          <a:gd name="connsiteX57" fmla="*/ 11430 w 11430"/>
                          <a:gd name="connsiteY57" fmla="*/ 25718 h 25717"/>
                          <a:gd name="connsiteX58" fmla="*/ 11430 w 11430"/>
                          <a:gd name="connsiteY58" fmla="*/ 25718 h 25717"/>
                          <a:gd name="connsiteX59" fmla="*/ 11430 w 11430"/>
                          <a:gd name="connsiteY59" fmla="*/ 25718 h 25717"/>
                          <a:gd name="connsiteX60" fmla="*/ 11430 w 11430"/>
                          <a:gd name="connsiteY60" fmla="*/ 25718 h 25717"/>
                          <a:gd name="connsiteX61" fmla="*/ 11430 w 11430"/>
                          <a:gd name="connsiteY61" fmla="*/ 25718 h 25717"/>
                          <a:gd name="connsiteX62" fmla="*/ 11430 w 11430"/>
                          <a:gd name="connsiteY62" fmla="*/ 25718 h 25717"/>
                          <a:gd name="connsiteX63" fmla="*/ 11430 w 11430"/>
                          <a:gd name="connsiteY63" fmla="*/ 24765 h 25717"/>
                          <a:gd name="connsiteX64" fmla="*/ 11430 w 11430"/>
                          <a:gd name="connsiteY64" fmla="*/ 23813 h 25717"/>
                          <a:gd name="connsiteX65" fmla="*/ 11430 w 11430"/>
                          <a:gd name="connsiteY65" fmla="*/ 22860 h 25717"/>
                          <a:gd name="connsiteX66" fmla="*/ 11430 w 11430"/>
                          <a:gd name="connsiteY66" fmla="*/ 22860 h 25717"/>
                          <a:gd name="connsiteX67" fmla="*/ 11430 w 11430"/>
                          <a:gd name="connsiteY67" fmla="*/ 22860 h 25717"/>
                          <a:gd name="connsiteX68" fmla="*/ 11430 w 11430"/>
                          <a:gd name="connsiteY68" fmla="*/ 22860 h 25717"/>
                          <a:gd name="connsiteX69" fmla="*/ 11430 w 11430"/>
                          <a:gd name="connsiteY69" fmla="*/ 22860 h 25717"/>
                          <a:gd name="connsiteX70" fmla="*/ 11430 w 11430"/>
                          <a:gd name="connsiteY70" fmla="*/ 21908 h 25717"/>
                          <a:gd name="connsiteX71" fmla="*/ 11430 w 11430"/>
                          <a:gd name="connsiteY71" fmla="*/ 20955 h 25717"/>
                          <a:gd name="connsiteX72" fmla="*/ 10477 w 11430"/>
                          <a:gd name="connsiteY72" fmla="*/ 19050 h 25717"/>
                          <a:gd name="connsiteX73" fmla="*/ 10477 w 11430"/>
                          <a:gd name="connsiteY73" fmla="*/ 19050 h 25717"/>
                          <a:gd name="connsiteX74" fmla="*/ 10477 w 11430"/>
                          <a:gd name="connsiteY74" fmla="*/ 19050 h 25717"/>
                          <a:gd name="connsiteX75" fmla="*/ 10477 w 11430"/>
                          <a:gd name="connsiteY75" fmla="*/ 18098 h 25717"/>
                          <a:gd name="connsiteX76" fmla="*/ 10477 w 11430"/>
                          <a:gd name="connsiteY76" fmla="*/ 17145 h 25717"/>
                          <a:gd name="connsiteX77" fmla="*/ 10477 w 11430"/>
                          <a:gd name="connsiteY77" fmla="*/ 16193 h 25717"/>
                          <a:gd name="connsiteX78" fmla="*/ 10477 w 11430"/>
                          <a:gd name="connsiteY78" fmla="*/ 15240 h 25717"/>
                          <a:gd name="connsiteX79" fmla="*/ 10477 w 11430"/>
                          <a:gd name="connsiteY79" fmla="*/ 15240 h 25717"/>
                          <a:gd name="connsiteX80" fmla="*/ 10477 w 11430"/>
                          <a:gd name="connsiteY80" fmla="*/ 15240 h 25717"/>
                          <a:gd name="connsiteX81" fmla="*/ 10477 w 11430"/>
                          <a:gd name="connsiteY81" fmla="*/ 15240 h 25717"/>
                          <a:gd name="connsiteX82" fmla="*/ 10477 w 11430"/>
                          <a:gd name="connsiteY82" fmla="*/ 15240 h 25717"/>
                          <a:gd name="connsiteX83" fmla="*/ 10477 w 11430"/>
                          <a:gd name="connsiteY83" fmla="*/ 15240 h 25717"/>
                          <a:gd name="connsiteX84" fmla="*/ 10477 w 11430"/>
                          <a:gd name="connsiteY84" fmla="*/ 15240 h 25717"/>
                          <a:gd name="connsiteX85" fmla="*/ 10477 w 11430"/>
                          <a:gd name="connsiteY85" fmla="*/ 15240 h 25717"/>
                          <a:gd name="connsiteX86" fmla="*/ 10477 w 11430"/>
                          <a:gd name="connsiteY86" fmla="*/ 15240 h 25717"/>
                          <a:gd name="connsiteX87" fmla="*/ 10477 w 11430"/>
                          <a:gd name="connsiteY87" fmla="*/ 15240 h 25717"/>
                          <a:gd name="connsiteX88" fmla="*/ 10477 w 11430"/>
                          <a:gd name="connsiteY88" fmla="*/ 15240 h 25717"/>
                          <a:gd name="connsiteX89" fmla="*/ 10477 w 11430"/>
                          <a:gd name="connsiteY89" fmla="*/ 15240 h 25717"/>
                          <a:gd name="connsiteX90" fmla="*/ 10477 w 11430"/>
                          <a:gd name="connsiteY90" fmla="*/ 15240 h 25717"/>
                          <a:gd name="connsiteX91" fmla="*/ 10477 w 11430"/>
                          <a:gd name="connsiteY91" fmla="*/ 15240 h 25717"/>
                          <a:gd name="connsiteX92" fmla="*/ 10477 w 11430"/>
                          <a:gd name="connsiteY92" fmla="*/ 15240 h 25717"/>
                          <a:gd name="connsiteX93" fmla="*/ 10477 w 11430"/>
                          <a:gd name="connsiteY93" fmla="*/ 15240 h 25717"/>
                          <a:gd name="connsiteX94" fmla="*/ 10477 w 11430"/>
                          <a:gd name="connsiteY94" fmla="*/ 15240 h 25717"/>
                          <a:gd name="connsiteX95" fmla="*/ 10477 w 11430"/>
                          <a:gd name="connsiteY95" fmla="*/ 15240 h 25717"/>
                          <a:gd name="connsiteX96" fmla="*/ 10477 w 11430"/>
                          <a:gd name="connsiteY96" fmla="*/ 15240 h 25717"/>
                          <a:gd name="connsiteX97" fmla="*/ 10477 w 11430"/>
                          <a:gd name="connsiteY97" fmla="*/ 15240 h 25717"/>
                          <a:gd name="connsiteX98" fmla="*/ 10477 w 11430"/>
                          <a:gd name="connsiteY98" fmla="*/ 15240 h 25717"/>
                          <a:gd name="connsiteX99" fmla="*/ 10477 w 11430"/>
                          <a:gd name="connsiteY99" fmla="*/ 15240 h 25717"/>
                          <a:gd name="connsiteX100" fmla="*/ 10477 w 11430"/>
                          <a:gd name="connsiteY100" fmla="*/ 15240 h 25717"/>
                          <a:gd name="connsiteX101" fmla="*/ 10477 w 11430"/>
                          <a:gd name="connsiteY101" fmla="*/ 15240 h 25717"/>
                          <a:gd name="connsiteX102" fmla="*/ 10477 w 11430"/>
                          <a:gd name="connsiteY102" fmla="*/ 15240 h 25717"/>
                          <a:gd name="connsiteX103" fmla="*/ 10477 w 11430"/>
                          <a:gd name="connsiteY103" fmla="*/ 15240 h 25717"/>
                          <a:gd name="connsiteX104" fmla="*/ 10477 w 11430"/>
                          <a:gd name="connsiteY104" fmla="*/ 15240 h 25717"/>
                          <a:gd name="connsiteX105" fmla="*/ 10477 w 11430"/>
                          <a:gd name="connsiteY105" fmla="*/ 15240 h 25717"/>
                          <a:gd name="connsiteX106" fmla="*/ 10477 w 11430"/>
                          <a:gd name="connsiteY106" fmla="*/ 15240 h 25717"/>
                          <a:gd name="connsiteX107" fmla="*/ 10477 w 11430"/>
                          <a:gd name="connsiteY107" fmla="*/ 14288 h 25717"/>
                          <a:gd name="connsiteX108" fmla="*/ 10477 w 11430"/>
                          <a:gd name="connsiteY108" fmla="*/ 13335 h 25717"/>
                          <a:gd name="connsiteX109" fmla="*/ 9525 w 11430"/>
                          <a:gd name="connsiteY109" fmla="*/ 11430 h 25717"/>
                          <a:gd name="connsiteX110" fmla="*/ 9525 w 11430"/>
                          <a:gd name="connsiteY110" fmla="*/ 10477 h 25717"/>
                          <a:gd name="connsiteX111" fmla="*/ 9525 w 11430"/>
                          <a:gd name="connsiteY111" fmla="*/ 9525 h 25717"/>
                          <a:gd name="connsiteX112" fmla="*/ 9525 w 11430"/>
                          <a:gd name="connsiteY112" fmla="*/ 7620 h 25717"/>
                          <a:gd name="connsiteX113" fmla="*/ 9525 w 11430"/>
                          <a:gd name="connsiteY113" fmla="*/ 5715 h 25717"/>
                          <a:gd name="connsiteX114" fmla="*/ 9525 w 11430"/>
                          <a:gd name="connsiteY114" fmla="*/ 3810 h 25717"/>
                          <a:gd name="connsiteX115" fmla="*/ 9525 w 11430"/>
                          <a:gd name="connsiteY115" fmla="*/ 1905 h 25717"/>
                          <a:gd name="connsiteX116" fmla="*/ 9525 w 11430"/>
                          <a:gd name="connsiteY116" fmla="*/ 952 h 25717"/>
                          <a:gd name="connsiteX117" fmla="*/ 9525 w 11430"/>
                          <a:gd name="connsiteY117" fmla="*/ 0 h 25717"/>
                          <a:gd name="connsiteX118" fmla="*/ 0 w 11430"/>
                          <a:gd name="connsiteY118" fmla="*/ 952 h 25717"/>
                          <a:gd name="connsiteX119" fmla="*/ 0 w 11430"/>
                          <a:gd name="connsiteY119" fmla="*/ 1905 h 25717"/>
                          <a:gd name="connsiteX120" fmla="*/ 0 w 11430"/>
                          <a:gd name="connsiteY120" fmla="*/ 2858 h 25717"/>
                          <a:gd name="connsiteX121" fmla="*/ 0 w 11430"/>
                          <a:gd name="connsiteY121" fmla="*/ 3810 h 25717"/>
                          <a:gd name="connsiteX122" fmla="*/ 0 w 11430"/>
                          <a:gd name="connsiteY122" fmla="*/ 4763 h 25717"/>
                          <a:gd name="connsiteX123" fmla="*/ 0 w 11430"/>
                          <a:gd name="connsiteY123" fmla="*/ 5715 h 25717"/>
                          <a:gd name="connsiteX124" fmla="*/ 1905 w 11430"/>
                          <a:gd name="connsiteY124" fmla="*/ 2858 h 25717"/>
                          <a:gd name="connsiteX125" fmla="*/ 1905 w 11430"/>
                          <a:gd name="connsiteY125" fmla="*/ 2858 h 25717"/>
                          <a:gd name="connsiteX126" fmla="*/ 11430 w 11430"/>
                          <a:gd name="connsiteY126" fmla="*/ 8573 h 25717"/>
                          <a:gd name="connsiteX127" fmla="*/ 11430 w 11430"/>
                          <a:gd name="connsiteY127" fmla="*/ 8573 h 25717"/>
                          <a:gd name="connsiteX128" fmla="*/ 11430 w 11430"/>
                          <a:gd name="connsiteY128" fmla="*/ 8573 h 25717"/>
                          <a:gd name="connsiteX129" fmla="*/ 11430 w 11430"/>
                          <a:gd name="connsiteY129" fmla="*/ 8573 h 25717"/>
                          <a:gd name="connsiteX130" fmla="*/ 11430 w 11430"/>
                          <a:gd name="connsiteY130" fmla="*/ 8573 h 25717"/>
                          <a:gd name="connsiteX131" fmla="*/ 11430 w 11430"/>
                          <a:gd name="connsiteY131" fmla="*/ 8573 h 25717"/>
                          <a:gd name="connsiteX132" fmla="*/ 11430 w 11430"/>
                          <a:gd name="connsiteY132" fmla="*/ 8573 h 25717"/>
                          <a:gd name="connsiteX133" fmla="*/ 11430 w 11430"/>
                          <a:gd name="connsiteY133" fmla="*/ 8573 h 25717"/>
                          <a:gd name="connsiteX134" fmla="*/ 11430 w 11430"/>
                          <a:gd name="connsiteY134" fmla="*/ 8573 h 25717"/>
                          <a:gd name="connsiteX135" fmla="*/ 11430 w 11430"/>
                          <a:gd name="connsiteY135" fmla="*/ 8573 h 25717"/>
                          <a:gd name="connsiteX136" fmla="*/ 11430 w 11430"/>
                          <a:gd name="connsiteY136" fmla="*/ 8573 h 25717"/>
                          <a:gd name="connsiteX137" fmla="*/ 11430 w 11430"/>
                          <a:gd name="connsiteY137" fmla="*/ 8573 h 25717"/>
                          <a:gd name="connsiteX138" fmla="*/ 11430 w 11430"/>
                          <a:gd name="connsiteY138" fmla="*/ 8573 h 25717"/>
                          <a:gd name="connsiteX139" fmla="*/ 11430 w 11430"/>
                          <a:gd name="connsiteY139" fmla="*/ 8573 h 25717"/>
                          <a:gd name="connsiteX140" fmla="*/ 11430 w 11430"/>
                          <a:gd name="connsiteY140" fmla="*/ 8573 h 25717"/>
                          <a:gd name="connsiteX141" fmla="*/ 10477 w 11430"/>
                          <a:gd name="connsiteY141" fmla="*/ 8573 h 25717"/>
                          <a:gd name="connsiteX142" fmla="*/ 10477 w 11430"/>
                          <a:gd name="connsiteY142" fmla="*/ 8573 h 25717"/>
                          <a:gd name="connsiteX143" fmla="*/ 10477 w 11430"/>
                          <a:gd name="connsiteY143" fmla="*/ 8573 h 25717"/>
                          <a:gd name="connsiteX144" fmla="*/ 10477 w 11430"/>
                          <a:gd name="connsiteY144" fmla="*/ 8573 h 25717"/>
                          <a:gd name="connsiteX145" fmla="*/ 10477 w 11430"/>
                          <a:gd name="connsiteY145" fmla="*/ 8573 h 25717"/>
                          <a:gd name="connsiteX146" fmla="*/ 10477 w 11430"/>
                          <a:gd name="connsiteY146" fmla="*/ 8573 h 25717"/>
                          <a:gd name="connsiteX147" fmla="*/ 10477 w 11430"/>
                          <a:gd name="connsiteY147" fmla="*/ 8573 h 25717"/>
                          <a:gd name="connsiteX148" fmla="*/ 10477 w 11430"/>
                          <a:gd name="connsiteY148" fmla="*/ 8573 h 25717"/>
                          <a:gd name="connsiteX149" fmla="*/ 10477 w 11430"/>
                          <a:gd name="connsiteY149" fmla="*/ 8573 h 25717"/>
                          <a:gd name="connsiteX150" fmla="*/ 10477 w 11430"/>
                          <a:gd name="connsiteY150" fmla="*/ 8573 h 25717"/>
                          <a:gd name="connsiteX151" fmla="*/ 10477 w 11430"/>
                          <a:gd name="connsiteY151" fmla="*/ 8573 h 25717"/>
                          <a:gd name="connsiteX152" fmla="*/ 10477 w 11430"/>
                          <a:gd name="connsiteY152" fmla="*/ 8573 h 25717"/>
                          <a:gd name="connsiteX153" fmla="*/ 10477 w 11430"/>
                          <a:gd name="connsiteY153" fmla="*/ 8573 h 25717"/>
                          <a:gd name="connsiteX154" fmla="*/ 10477 w 11430"/>
                          <a:gd name="connsiteY154" fmla="*/ 8573 h 25717"/>
                          <a:gd name="connsiteX155" fmla="*/ 10477 w 11430"/>
                          <a:gd name="connsiteY155" fmla="*/ 8573 h 25717"/>
                          <a:gd name="connsiteX156" fmla="*/ 10477 w 11430"/>
                          <a:gd name="connsiteY156" fmla="*/ 8573 h 25717"/>
                          <a:gd name="connsiteX157" fmla="*/ 10477 w 11430"/>
                          <a:gd name="connsiteY157" fmla="*/ 8573 h 25717"/>
                          <a:gd name="connsiteX158" fmla="*/ 10477 w 11430"/>
                          <a:gd name="connsiteY158" fmla="*/ 8573 h 25717"/>
                          <a:gd name="connsiteX159" fmla="*/ 11430 w 11430"/>
                          <a:gd name="connsiteY159" fmla="*/ 8573 h 25717"/>
                          <a:gd name="connsiteX160" fmla="*/ 11430 w 11430"/>
                          <a:gd name="connsiteY160" fmla="*/ 8573 h 25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</a:cxnLst>
                        <a:rect l="l" t="t" r="r" b="b"/>
                        <a:pathLst>
                          <a:path w="11430" h="25717">
                            <a:moveTo>
                              <a:pt x="1905" y="2858"/>
                            </a:moveTo>
                            <a:cubicBezTo>
                              <a:pt x="1905" y="2858"/>
                              <a:pt x="1905" y="3810"/>
                              <a:pt x="1905" y="3810"/>
                            </a:cubicBezTo>
                            <a:lnTo>
                              <a:pt x="1905" y="4763"/>
                            </a:lnTo>
                            <a:cubicBezTo>
                              <a:pt x="1905" y="5715"/>
                              <a:pt x="1905" y="6668"/>
                              <a:pt x="1905" y="7620"/>
                            </a:cubicBezTo>
                            <a:cubicBezTo>
                              <a:pt x="1905" y="8573"/>
                              <a:pt x="1905" y="9525"/>
                              <a:pt x="1905" y="11430"/>
                            </a:cubicBezTo>
                            <a:lnTo>
                              <a:pt x="1905" y="13335"/>
                            </a:lnTo>
                            <a:cubicBezTo>
                              <a:pt x="1905" y="14288"/>
                              <a:pt x="1905" y="14288"/>
                              <a:pt x="1905" y="15240"/>
                            </a:cubicBezTo>
                            <a:lnTo>
                              <a:pt x="1905" y="16193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lnTo>
                              <a:pt x="1905" y="17145"/>
                            </a:lnTo>
                            <a:cubicBezTo>
                              <a:pt x="1905" y="17145"/>
                              <a:pt x="1905" y="18098"/>
                              <a:pt x="2857" y="18098"/>
                            </a:cubicBezTo>
                            <a:cubicBezTo>
                              <a:pt x="2857" y="18098"/>
                              <a:pt x="2857" y="19050"/>
                              <a:pt x="2857" y="19050"/>
                            </a:cubicBezTo>
                            <a:cubicBezTo>
                              <a:pt x="2857" y="19050"/>
                              <a:pt x="2857" y="20002"/>
                              <a:pt x="2857" y="20002"/>
                            </a:cubicBezTo>
                            <a:cubicBezTo>
                              <a:pt x="2857" y="20002"/>
                              <a:pt x="2857" y="20955"/>
                              <a:pt x="2857" y="20955"/>
                            </a:cubicBezTo>
                            <a:cubicBezTo>
                              <a:pt x="2857" y="20955"/>
                              <a:pt x="2857" y="21908"/>
                              <a:pt x="2857" y="21908"/>
                            </a:cubicBezTo>
                            <a:cubicBezTo>
                              <a:pt x="2857" y="21908"/>
                              <a:pt x="2857" y="21908"/>
                              <a:pt x="2857" y="22860"/>
                            </a:cubicBezTo>
                            <a:cubicBezTo>
                              <a:pt x="2857" y="22860"/>
                              <a:pt x="2857" y="22860"/>
                              <a:pt x="2857" y="23813"/>
                            </a:cubicBezTo>
                            <a:cubicBezTo>
                              <a:pt x="2857" y="23813"/>
                              <a:pt x="2857" y="24765"/>
                              <a:pt x="2857" y="24765"/>
                            </a:cubicBezTo>
                            <a:cubicBezTo>
                              <a:pt x="2857" y="24765"/>
                              <a:pt x="2857" y="25718"/>
                              <a:pt x="2857" y="25718"/>
                            </a:cubicBezTo>
                            <a:cubicBezTo>
                              <a:pt x="2857" y="25718"/>
                              <a:pt x="2857" y="25718"/>
                              <a:pt x="2857" y="25718"/>
                            </a:cubicBezTo>
                            <a:lnTo>
                              <a:pt x="2857" y="25718"/>
                            </a:lnTo>
                            <a:lnTo>
                              <a:pt x="2857" y="25718"/>
                            </a:lnTo>
                            <a:lnTo>
                              <a:pt x="2857" y="25718"/>
                            </a:lnTo>
                            <a:lnTo>
                              <a:pt x="2857" y="25718"/>
                            </a:lnTo>
                            <a:lnTo>
                              <a:pt x="2857" y="25718"/>
                            </a:lnTo>
                            <a:lnTo>
                              <a:pt x="2857" y="25718"/>
                            </a:lnTo>
                            <a:cubicBezTo>
                              <a:pt x="3810" y="25718"/>
                              <a:pt x="4763" y="25718"/>
                              <a:pt x="4763" y="25718"/>
                            </a:cubicBezTo>
                            <a:lnTo>
                              <a:pt x="5715" y="25718"/>
                            </a:lnTo>
                            <a:lnTo>
                              <a:pt x="6668" y="25718"/>
                            </a:lnTo>
                            <a:lnTo>
                              <a:pt x="7620" y="25718"/>
                            </a:lnTo>
                            <a:lnTo>
                              <a:pt x="10477" y="25718"/>
                            </a:lnTo>
                            <a:lnTo>
                              <a:pt x="10477" y="25718"/>
                            </a:lnTo>
                            <a:lnTo>
                              <a:pt x="10477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5718"/>
                            </a:lnTo>
                            <a:lnTo>
                              <a:pt x="11430" y="24765"/>
                            </a:lnTo>
                            <a:cubicBezTo>
                              <a:pt x="11430" y="24765"/>
                              <a:pt x="11430" y="23813"/>
                              <a:pt x="11430" y="23813"/>
                            </a:cubicBezTo>
                            <a:cubicBezTo>
                              <a:pt x="11430" y="23813"/>
                              <a:pt x="11430" y="22860"/>
                              <a:pt x="11430" y="22860"/>
                            </a:cubicBezTo>
                            <a:lnTo>
                              <a:pt x="11430" y="22860"/>
                            </a:lnTo>
                            <a:lnTo>
                              <a:pt x="11430" y="22860"/>
                            </a:lnTo>
                            <a:lnTo>
                              <a:pt x="11430" y="22860"/>
                            </a:lnTo>
                            <a:lnTo>
                              <a:pt x="11430" y="22860"/>
                            </a:lnTo>
                            <a:cubicBezTo>
                              <a:pt x="11430" y="22860"/>
                              <a:pt x="11430" y="22860"/>
                              <a:pt x="11430" y="21908"/>
                            </a:cubicBezTo>
                            <a:cubicBezTo>
                              <a:pt x="11430" y="21908"/>
                              <a:pt x="11430" y="21908"/>
                              <a:pt x="11430" y="20955"/>
                            </a:cubicBezTo>
                            <a:cubicBezTo>
                              <a:pt x="11430" y="20955"/>
                              <a:pt x="11430" y="20002"/>
                              <a:pt x="10477" y="19050"/>
                            </a:cubicBezTo>
                            <a:lnTo>
                              <a:pt x="10477" y="19050"/>
                            </a:lnTo>
                            <a:lnTo>
                              <a:pt x="10477" y="19050"/>
                            </a:lnTo>
                            <a:cubicBezTo>
                              <a:pt x="10477" y="19050"/>
                              <a:pt x="10477" y="19050"/>
                              <a:pt x="10477" y="18098"/>
                            </a:cubicBezTo>
                            <a:cubicBezTo>
                              <a:pt x="10477" y="18098"/>
                              <a:pt x="10477" y="17145"/>
                              <a:pt x="10477" y="17145"/>
                            </a:cubicBezTo>
                            <a:cubicBezTo>
                              <a:pt x="10477" y="16193"/>
                              <a:pt x="10477" y="16193"/>
                              <a:pt x="10477" y="16193"/>
                            </a:cubicBezTo>
                            <a:cubicBezTo>
                              <a:pt x="10477" y="16193"/>
                              <a:pt x="10477" y="16193"/>
                              <a:pt x="10477" y="15240"/>
                            </a:cubicBez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lnTo>
                              <a:pt x="10477" y="15240"/>
                            </a:lnTo>
                            <a:cubicBezTo>
                              <a:pt x="10477" y="15240"/>
                              <a:pt x="10477" y="15240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3335"/>
                            </a:cubicBezTo>
                            <a:cubicBezTo>
                              <a:pt x="10477" y="12383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0477"/>
                              <a:pt x="9525" y="10477"/>
                            </a:cubicBezTo>
                            <a:cubicBezTo>
                              <a:pt x="9525" y="10477"/>
                              <a:pt x="9525" y="9525"/>
                              <a:pt x="9525" y="9525"/>
                            </a:cubicBezTo>
                            <a:cubicBezTo>
                              <a:pt x="9525" y="8573"/>
                              <a:pt x="9525" y="8573"/>
                              <a:pt x="9525" y="7620"/>
                            </a:cubicBezTo>
                            <a:cubicBezTo>
                              <a:pt x="9525" y="6668"/>
                              <a:pt x="9525" y="6668"/>
                              <a:pt x="9525" y="5715"/>
                            </a:cubicBezTo>
                            <a:cubicBezTo>
                              <a:pt x="9525" y="4763"/>
                              <a:pt x="9525" y="4763"/>
                              <a:pt x="9525" y="3810"/>
                            </a:cubicBezTo>
                            <a:cubicBezTo>
                              <a:pt x="9525" y="2858"/>
                              <a:pt x="9525" y="2858"/>
                              <a:pt x="9525" y="1905"/>
                            </a:cubicBezTo>
                            <a:cubicBezTo>
                              <a:pt x="9525" y="1905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0"/>
                              <a:pt x="9525" y="0"/>
                            </a:cubicBezTo>
                            <a:lnTo>
                              <a:pt x="0" y="952"/>
                            </a:lnTo>
                            <a:lnTo>
                              <a:pt x="0" y="1905"/>
                            </a:lnTo>
                            <a:lnTo>
                              <a:pt x="0" y="2858"/>
                            </a:lnTo>
                            <a:cubicBezTo>
                              <a:pt x="0" y="2858"/>
                              <a:pt x="0" y="3810"/>
                              <a:pt x="0" y="3810"/>
                            </a:cubicBezTo>
                            <a:lnTo>
                              <a:pt x="0" y="4763"/>
                            </a:lnTo>
                            <a:lnTo>
                              <a:pt x="0" y="5715"/>
                            </a:lnTo>
                            <a:lnTo>
                              <a:pt x="1905" y="2858"/>
                            </a:lnTo>
                            <a:lnTo>
                              <a:pt x="1905" y="2858"/>
                            </a:lnTo>
                            <a:close/>
                            <a:moveTo>
                              <a:pt x="11430" y="8573"/>
                            </a:move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cubicBezTo>
                              <a:pt x="11430" y="9525"/>
                              <a:pt x="11430" y="9525"/>
                              <a:pt x="11430" y="8573"/>
                            </a:cubicBez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lnTo>
                              <a:pt x="11430" y="8573"/>
                            </a:lnTo>
                            <a:cubicBezTo>
                              <a:pt x="11430" y="9525"/>
                              <a:pt x="11430" y="9525"/>
                              <a:pt x="11430" y="8573"/>
                            </a:cubicBezTo>
                            <a:lnTo>
                              <a:pt x="11430" y="8573"/>
                            </a:lnTo>
                            <a:cubicBezTo>
                              <a:pt x="11430" y="9525"/>
                              <a:pt x="10477" y="9525"/>
                              <a:pt x="11430" y="8573"/>
                            </a:cubicBezTo>
                            <a:lnTo>
                              <a:pt x="11430" y="8573"/>
                            </a:lnTo>
                            <a:cubicBezTo>
                              <a:pt x="10477" y="9525"/>
                              <a:pt x="10477" y="9525"/>
                              <a:pt x="11430" y="8573"/>
                            </a:cubicBez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lnTo>
                              <a:pt x="10477" y="8573"/>
                            </a:ln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cubicBezTo>
                              <a:pt x="10477" y="8573"/>
                              <a:pt x="10477" y="8573"/>
                              <a:pt x="10477" y="8573"/>
                            </a:cubicBezTo>
                            <a:lnTo>
                              <a:pt x="10477" y="8573"/>
                            </a:lnTo>
                            <a:lnTo>
                              <a:pt x="10477" y="8573"/>
                            </a:lnTo>
                            <a:cubicBezTo>
                              <a:pt x="10477" y="8573"/>
                              <a:pt x="10477" y="8573"/>
                              <a:pt x="11430" y="8573"/>
                            </a:cubicBezTo>
                            <a:cubicBezTo>
                              <a:pt x="10477" y="8573"/>
                              <a:pt x="11430" y="8573"/>
                              <a:pt x="11430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80" name="图形 2"/>
                    <p:cNvGrpSpPr/>
                    <p:nvPr/>
                  </p:nvGrpSpPr>
                  <p:grpSpPr>
                    <a:xfrm>
                      <a:off x="4198619" y="3075622"/>
                      <a:ext cx="24765" cy="12382"/>
                      <a:chOff x="4198619" y="3075622"/>
                      <a:chExt cx="24765" cy="12382"/>
                    </a:xfrm>
                  </p:grpSpPr>
                  <p:sp>
                    <p:nvSpPr>
                      <p:cNvPr id="2381" name="任意多边形: 形状 2264"/>
                      <p:cNvSpPr/>
                      <p:nvPr/>
                    </p:nvSpPr>
                    <p:spPr>
                      <a:xfrm>
                        <a:off x="4213860" y="3082289"/>
                        <a:ext cx="1904" cy="9525"/>
                      </a:xfrm>
                      <a:custGeom>
                        <a:avLst/>
                        <a:gdLst>
                          <a:gd name="connsiteX0" fmla="*/ 0 w 1904"/>
                          <a:gd name="connsiteY0" fmla="*/ 0 h 9525"/>
                          <a:gd name="connsiteX1" fmla="*/ 0 w 1904"/>
                          <a:gd name="connsiteY1" fmla="*/ 0 h 9525"/>
                          <a:gd name="connsiteX2" fmla="*/ 0 w 1904"/>
                          <a:gd name="connsiteY2" fmla="*/ 0 h 9525"/>
                          <a:gd name="connsiteX3" fmla="*/ 0 w 1904"/>
                          <a:gd name="connsiteY3" fmla="*/ 0 h 9525"/>
                          <a:gd name="connsiteX4" fmla="*/ 0 w 1904"/>
                          <a:gd name="connsiteY4" fmla="*/ 0 h 9525"/>
                          <a:gd name="connsiteX5" fmla="*/ 0 w 1904"/>
                          <a:gd name="connsiteY5" fmla="*/ 0 h 9525"/>
                          <a:gd name="connsiteX6" fmla="*/ 0 w 1904"/>
                          <a:gd name="connsiteY6" fmla="*/ 0 h 9525"/>
                          <a:gd name="connsiteX7" fmla="*/ 1905 w 1904"/>
                          <a:gd name="connsiteY7" fmla="*/ 0 h 9525"/>
                          <a:gd name="connsiteX8" fmla="*/ 1905 w 1904"/>
                          <a:gd name="connsiteY8" fmla="*/ 0 h 9525"/>
                          <a:gd name="connsiteX9" fmla="*/ 1905 w 1904"/>
                          <a:gd name="connsiteY9" fmla="*/ 0 h 9525"/>
                          <a:gd name="connsiteX10" fmla="*/ 1905 w 1904"/>
                          <a:gd name="connsiteY10" fmla="*/ 0 h 9525"/>
                          <a:gd name="connsiteX11" fmla="*/ 1905 w 1904"/>
                          <a:gd name="connsiteY11" fmla="*/ 0 h 9525"/>
                          <a:gd name="connsiteX12" fmla="*/ 1905 w 1904"/>
                          <a:gd name="connsiteY12" fmla="*/ 0 h 9525"/>
                          <a:gd name="connsiteX13" fmla="*/ 1905 w 1904"/>
                          <a:gd name="connsiteY13" fmla="*/ 0 h 9525"/>
                          <a:gd name="connsiteX14" fmla="*/ 1905 w 1904"/>
                          <a:gd name="connsiteY14" fmla="*/ 0 h 9525"/>
                          <a:gd name="connsiteX15" fmla="*/ 1905 w 1904"/>
                          <a:gd name="connsiteY15" fmla="*/ 0 h 9525"/>
                          <a:gd name="connsiteX16" fmla="*/ 1905 w 1904"/>
                          <a:gd name="connsiteY16" fmla="*/ 0 h 9525"/>
                          <a:gd name="connsiteX17" fmla="*/ 1905 w 1904"/>
                          <a:gd name="connsiteY17" fmla="*/ 0 h 9525"/>
                          <a:gd name="connsiteX18" fmla="*/ 1905 w 1904"/>
                          <a:gd name="connsiteY18" fmla="*/ 0 h 9525"/>
                          <a:gd name="connsiteX19" fmla="*/ 1905 w 1904"/>
                          <a:gd name="connsiteY19" fmla="*/ 0 h 9525"/>
                          <a:gd name="connsiteX20" fmla="*/ 1905 w 1904"/>
                          <a:gd name="connsiteY20" fmla="*/ 0 h 9525"/>
                          <a:gd name="connsiteX21" fmla="*/ 1905 w 1904"/>
                          <a:gd name="connsiteY21" fmla="*/ 0 h 9525"/>
                          <a:gd name="connsiteX22" fmla="*/ 1905 w 1904"/>
                          <a:gd name="connsiteY22" fmla="*/ 0 h 9525"/>
                          <a:gd name="connsiteX23" fmla="*/ 1905 w 1904"/>
                          <a:gd name="connsiteY23" fmla="*/ 0 h 9525"/>
                          <a:gd name="connsiteX24" fmla="*/ 1905 w 1904"/>
                          <a:gd name="connsiteY24" fmla="*/ 0 h 9525"/>
                          <a:gd name="connsiteX25" fmla="*/ 1905 w 1904"/>
                          <a:gd name="connsiteY25" fmla="*/ 0 h 9525"/>
                          <a:gd name="connsiteX26" fmla="*/ 1905 w 1904"/>
                          <a:gd name="connsiteY26" fmla="*/ 0 h 9525"/>
                          <a:gd name="connsiteX27" fmla="*/ 0 w 1904"/>
                          <a:gd name="connsiteY27" fmla="*/ 0 h 9525"/>
                          <a:gd name="connsiteX28" fmla="*/ 0 w 1904"/>
                          <a:gd name="connsiteY28" fmla="*/ 0 h 9525"/>
                          <a:gd name="connsiteX29" fmla="*/ 0 w 1904"/>
                          <a:gd name="connsiteY29" fmla="*/ 0 h 9525"/>
                          <a:gd name="connsiteX30" fmla="*/ 0 w 1904"/>
                          <a:gd name="connsiteY30" fmla="*/ 0 h 9525"/>
                          <a:gd name="connsiteX31" fmla="*/ 0 w 1904"/>
                          <a:gd name="connsiteY31" fmla="*/ 0 h 9525"/>
                          <a:gd name="connsiteX32" fmla="*/ 0 w 1904"/>
                          <a:gd name="connsiteY32" fmla="*/ 0 h 9525"/>
                          <a:gd name="connsiteX33" fmla="*/ 0 w 1904"/>
                          <a:gd name="connsiteY33" fmla="*/ 0 h 9525"/>
                          <a:gd name="connsiteX34" fmla="*/ 0 w 1904"/>
                          <a:gd name="connsiteY34" fmla="*/ 0 h 9525"/>
                          <a:gd name="connsiteX35" fmla="*/ 0 w 1904"/>
                          <a:gd name="connsiteY35" fmla="*/ 0 h 9525"/>
                          <a:gd name="connsiteX36" fmla="*/ 0 w 1904"/>
                          <a:gd name="connsiteY36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</a:cxnLst>
                        <a:rect l="l" t="t" r="r" b="b"/>
                        <a:pathLst>
                          <a:path w="1904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952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2" name="任意多边形: 形状 2265"/>
                      <p:cNvSpPr/>
                      <p:nvPr/>
                    </p:nvSpPr>
                    <p:spPr>
                      <a:xfrm>
                        <a:off x="4198619" y="30784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3" name="任意多边形: 形状 2266"/>
                      <p:cNvSpPr/>
                      <p:nvPr/>
                    </p:nvSpPr>
                    <p:spPr>
                      <a:xfrm>
                        <a:off x="4206478" y="3075622"/>
                        <a:ext cx="16906" cy="10477"/>
                      </a:xfrm>
                      <a:custGeom>
                        <a:avLst/>
                        <a:gdLst>
                          <a:gd name="connsiteX0" fmla="*/ 714 w 16906"/>
                          <a:gd name="connsiteY0" fmla="*/ 1905 h 10477"/>
                          <a:gd name="connsiteX1" fmla="*/ 714 w 16906"/>
                          <a:gd name="connsiteY1" fmla="*/ 1905 h 10477"/>
                          <a:gd name="connsiteX2" fmla="*/ 714 w 16906"/>
                          <a:gd name="connsiteY2" fmla="*/ 1905 h 10477"/>
                          <a:gd name="connsiteX3" fmla="*/ 714 w 16906"/>
                          <a:gd name="connsiteY3" fmla="*/ 1905 h 10477"/>
                          <a:gd name="connsiteX4" fmla="*/ 714 w 16906"/>
                          <a:gd name="connsiteY4" fmla="*/ 1905 h 10477"/>
                          <a:gd name="connsiteX5" fmla="*/ 714 w 16906"/>
                          <a:gd name="connsiteY5" fmla="*/ 1905 h 10477"/>
                          <a:gd name="connsiteX6" fmla="*/ 1667 w 16906"/>
                          <a:gd name="connsiteY6" fmla="*/ 952 h 10477"/>
                          <a:gd name="connsiteX7" fmla="*/ 1667 w 16906"/>
                          <a:gd name="connsiteY7" fmla="*/ 952 h 10477"/>
                          <a:gd name="connsiteX8" fmla="*/ 1667 w 16906"/>
                          <a:gd name="connsiteY8" fmla="*/ 1905 h 10477"/>
                          <a:gd name="connsiteX9" fmla="*/ 1667 w 16906"/>
                          <a:gd name="connsiteY9" fmla="*/ 2857 h 10477"/>
                          <a:gd name="connsiteX10" fmla="*/ 1667 w 16906"/>
                          <a:gd name="connsiteY10" fmla="*/ 3810 h 10477"/>
                          <a:gd name="connsiteX11" fmla="*/ 1667 w 16906"/>
                          <a:gd name="connsiteY11" fmla="*/ 3810 h 10477"/>
                          <a:gd name="connsiteX12" fmla="*/ 1667 w 16906"/>
                          <a:gd name="connsiteY12" fmla="*/ 3810 h 10477"/>
                          <a:gd name="connsiteX13" fmla="*/ 1667 w 16906"/>
                          <a:gd name="connsiteY13" fmla="*/ 3810 h 10477"/>
                          <a:gd name="connsiteX14" fmla="*/ 3572 w 16906"/>
                          <a:gd name="connsiteY14" fmla="*/ 5715 h 10477"/>
                          <a:gd name="connsiteX15" fmla="*/ 4524 w 16906"/>
                          <a:gd name="connsiteY15" fmla="*/ 7620 h 10477"/>
                          <a:gd name="connsiteX16" fmla="*/ 4524 w 16906"/>
                          <a:gd name="connsiteY16" fmla="*/ 7620 h 10477"/>
                          <a:gd name="connsiteX17" fmla="*/ 4524 w 16906"/>
                          <a:gd name="connsiteY17" fmla="*/ 8573 h 10477"/>
                          <a:gd name="connsiteX18" fmla="*/ 4524 w 16906"/>
                          <a:gd name="connsiteY18" fmla="*/ 9525 h 10477"/>
                          <a:gd name="connsiteX19" fmla="*/ 4524 w 16906"/>
                          <a:gd name="connsiteY19" fmla="*/ 10477 h 10477"/>
                          <a:gd name="connsiteX20" fmla="*/ 4524 w 16906"/>
                          <a:gd name="connsiteY20" fmla="*/ 10477 h 10477"/>
                          <a:gd name="connsiteX21" fmla="*/ 4524 w 16906"/>
                          <a:gd name="connsiteY21" fmla="*/ 10477 h 10477"/>
                          <a:gd name="connsiteX22" fmla="*/ 4524 w 16906"/>
                          <a:gd name="connsiteY22" fmla="*/ 10477 h 10477"/>
                          <a:gd name="connsiteX23" fmla="*/ 4524 w 16906"/>
                          <a:gd name="connsiteY23" fmla="*/ 10477 h 10477"/>
                          <a:gd name="connsiteX24" fmla="*/ 4524 w 16906"/>
                          <a:gd name="connsiteY24" fmla="*/ 10477 h 10477"/>
                          <a:gd name="connsiteX25" fmla="*/ 4524 w 16906"/>
                          <a:gd name="connsiteY25" fmla="*/ 10477 h 10477"/>
                          <a:gd name="connsiteX26" fmla="*/ 4524 w 16906"/>
                          <a:gd name="connsiteY26" fmla="*/ 10477 h 10477"/>
                          <a:gd name="connsiteX27" fmla="*/ 4524 w 16906"/>
                          <a:gd name="connsiteY27" fmla="*/ 10477 h 10477"/>
                          <a:gd name="connsiteX28" fmla="*/ 4524 w 16906"/>
                          <a:gd name="connsiteY28" fmla="*/ 10477 h 10477"/>
                          <a:gd name="connsiteX29" fmla="*/ 4524 w 16906"/>
                          <a:gd name="connsiteY29" fmla="*/ 10477 h 10477"/>
                          <a:gd name="connsiteX30" fmla="*/ 4524 w 16906"/>
                          <a:gd name="connsiteY30" fmla="*/ 10477 h 10477"/>
                          <a:gd name="connsiteX31" fmla="*/ 4524 w 16906"/>
                          <a:gd name="connsiteY31" fmla="*/ 10477 h 10477"/>
                          <a:gd name="connsiteX32" fmla="*/ 4524 w 16906"/>
                          <a:gd name="connsiteY32" fmla="*/ 10477 h 10477"/>
                          <a:gd name="connsiteX33" fmla="*/ 4524 w 16906"/>
                          <a:gd name="connsiteY33" fmla="*/ 10477 h 10477"/>
                          <a:gd name="connsiteX34" fmla="*/ 4524 w 16906"/>
                          <a:gd name="connsiteY34" fmla="*/ 10477 h 10477"/>
                          <a:gd name="connsiteX35" fmla="*/ 4524 w 16906"/>
                          <a:gd name="connsiteY35" fmla="*/ 10477 h 10477"/>
                          <a:gd name="connsiteX36" fmla="*/ 4524 w 16906"/>
                          <a:gd name="connsiteY36" fmla="*/ 10477 h 10477"/>
                          <a:gd name="connsiteX37" fmla="*/ 5477 w 16906"/>
                          <a:gd name="connsiteY37" fmla="*/ 10477 h 10477"/>
                          <a:gd name="connsiteX38" fmla="*/ 5477 w 16906"/>
                          <a:gd name="connsiteY38" fmla="*/ 10477 h 10477"/>
                          <a:gd name="connsiteX39" fmla="*/ 5477 w 16906"/>
                          <a:gd name="connsiteY39" fmla="*/ 10477 h 10477"/>
                          <a:gd name="connsiteX40" fmla="*/ 5477 w 16906"/>
                          <a:gd name="connsiteY40" fmla="*/ 10477 h 10477"/>
                          <a:gd name="connsiteX41" fmla="*/ 5477 w 16906"/>
                          <a:gd name="connsiteY41" fmla="*/ 10477 h 10477"/>
                          <a:gd name="connsiteX42" fmla="*/ 5477 w 16906"/>
                          <a:gd name="connsiteY42" fmla="*/ 10477 h 10477"/>
                          <a:gd name="connsiteX43" fmla="*/ 5477 w 16906"/>
                          <a:gd name="connsiteY43" fmla="*/ 10477 h 10477"/>
                          <a:gd name="connsiteX44" fmla="*/ 5477 w 16906"/>
                          <a:gd name="connsiteY44" fmla="*/ 10477 h 10477"/>
                          <a:gd name="connsiteX45" fmla="*/ 5477 w 16906"/>
                          <a:gd name="connsiteY45" fmla="*/ 10477 h 10477"/>
                          <a:gd name="connsiteX46" fmla="*/ 5477 w 16906"/>
                          <a:gd name="connsiteY46" fmla="*/ 10477 h 10477"/>
                          <a:gd name="connsiteX47" fmla="*/ 5477 w 16906"/>
                          <a:gd name="connsiteY47" fmla="*/ 10477 h 10477"/>
                          <a:gd name="connsiteX48" fmla="*/ 5477 w 16906"/>
                          <a:gd name="connsiteY48" fmla="*/ 10477 h 10477"/>
                          <a:gd name="connsiteX49" fmla="*/ 5477 w 16906"/>
                          <a:gd name="connsiteY49" fmla="*/ 10477 h 10477"/>
                          <a:gd name="connsiteX50" fmla="*/ 5477 w 16906"/>
                          <a:gd name="connsiteY50" fmla="*/ 10477 h 10477"/>
                          <a:gd name="connsiteX51" fmla="*/ 5477 w 16906"/>
                          <a:gd name="connsiteY51" fmla="*/ 10477 h 10477"/>
                          <a:gd name="connsiteX52" fmla="*/ 5477 w 16906"/>
                          <a:gd name="connsiteY52" fmla="*/ 10477 h 10477"/>
                          <a:gd name="connsiteX53" fmla="*/ 5477 w 16906"/>
                          <a:gd name="connsiteY53" fmla="*/ 10477 h 10477"/>
                          <a:gd name="connsiteX54" fmla="*/ 5477 w 16906"/>
                          <a:gd name="connsiteY54" fmla="*/ 10477 h 10477"/>
                          <a:gd name="connsiteX55" fmla="*/ 6429 w 16906"/>
                          <a:gd name="connsiteY55" fmla="*/ 10477 h 10477"/>
                          <a:gd name="connsiteX56" fmla="*/ 7382 w 16906"/>
                          <a:gd name="connsiteY56" fmla="*/ 10477 h 10477"/>
                          <a:gd name="connsiteX57" fmla="*/ 8334 w 16906"/>
                          <a:gd name="connsiteY57" fmla="*/ 10477 h 10477"/>
                          <a:gd name="connsiteX58" fmla="*/ 11192 w 16906"/>
                          <a:gd name="connsiteY58" fmla="*/ 8573 h 10477"/>
                          <a:gd name="connsiteX59" fmla="*/ 12144 w 16906"/>
                          <a:gd name="connsiteY59" fmla="*/ 7620 h 10477"/>
                          <a:gd name="connsiteX60" fmla="*/ 13097 w 16906"/>
                          <a:gd name="connsiteY60" fmla="*/ 6667 h 10477"/>
                          <a:gd name="connsiteX61" fmla="*/ 13097 w 16906"/>
                          <a:gd name="connsiteY61" fmla="*/ 6667 h 10477"/>
                          <a:gd name="connsiteX62" fmla="*/ 13097 w 16906"/>
                          <a:gd name="connsiteY62" fmla="*/ 6667 h 10477"/>
                          <a:gd name="connsiteX63" fmla="*/ 13097 w 16906"/>
                          <a:gd name="connsiteY63" fmla="*/ 6667 h 10477"/>
                          <a:gd name="connsiteX64" fmla="*/ 13097 w 16906"/>
                          <a:gd name="connsiteY64" fmla="*/ 6667 h 10477"/>
                          <a:gd name="connsiteX65" fmla="*/ 13097 w 16906"/>
                          <a:gd name="connsiteY65" fmla="*/ 6667 h 10477"/>
                          <a:gd name="connsiteX66" fmla="*/ 13097 w 16906"/>
                          <a:gd name="connsiteY66" fmla="*/ 6667 h 10477"/>
                          <a:gd name="connsiteX67" fmla="*/ 16907 w 16906"/>
                          <a:gd name="connsiteY67" fmla="*/ 0 h 10477"/>
                          <a:gd name="connsiteX68" fmla="*/ 16907 w 16906"/>
                          <a:gd name="connsiteY68" fmla="*/ 0 h 10477"/>
                          <a:gd name="connsiteX69" fmla="*/ 16907 w 16906"/>
                          <a:gd name="connsiteY69" fmla="*/ 0 h 10477"/>
                          <a:gd name="connsiteX70" fmla="*/ 16907 w 16906"/>
                          <a:gd name="connsiteY70" fmla="*/ 0 h 10477"/>
                          <a:gd name="connsiteX71" fmla="*/ 16907 w 16906"/>
                          <a:gd name="connsiteY71" fmla="*/ 0 h 10477"/>
                          <a:gd name="connsiteX72" fmla="*/ 16907 w 16906"/>
                          <a:gd name="connsiteY72" fmla="*/ 0 h 10477"/>
                          <a:gd name="connsiteX73" fmla="*/ 16907 w 16906"/>
                          <a:gd name="connsiteY73" fmla="*/ 0 h 10477"/>
                          <a:gd name="connsiteX74" fmla="*/ 15954 w 16906"/>
                          <a:gd name="connsiteY74" fmla="*/ 0 h 10477"/>
                          <a:gd name="connsiteX75" fmla="*/ 15002 w 16906"/>
                          <a:gd name="connsiteY75" fmla="*/ 0 h 10477"/>
                          <a:gd name="connsiteX76" fmla="*/ 13097 w 16906"/>
                          <a:gd name="connsiteY76" fmla="*/ 0 h 10477"/>
                          <a:gd name="connsiteX77" fmla="*/ 11192 w 16906"/>
                          <a:gd name="connsiteY77" fmla="*/ 0 h 10477"/>
                          <a:gd name="connsiteX78" fmla="*/ 9287 w 16906"/>
                          <a:gd name="connsiteY78" fmla="*/ 0 h 10477"/>
                          <a:gd name="connsiteX79" fmla="*/ 8334 w 16906"/>
                          <a:gd name="connsiteY79" fmla="*/ 0 h 10477"/>
                          <a:gd name="connsiteX80" fmla="*/ 8334 w 16906"/>
                          <a:gd name="connsiteY80" fmla="*/ 0 h 10477"/>
                          <a:gd name="connsiteX81" fmla="*/ 8334 w 16906"/>
                          <a:gd name="connsiteY81" fmla="*/ 0 h 10477"/>
                          <a:gd name="connsiteX82" fmla="*/ 8334 w 16906"/>
                          <a:gd name="connsiteY82" fmla="*/ 0 h 10477"/>
                          <a:gd name="connsiteX83" fmla="*/ 8334 w 16906"/>
                          <a:gd name="connsiteY83" fmla="*/ 0 h 10477"/>
                          <a:gd name="connsiteX84" fmla="*/ 8334 w 16906"/>
                          <a:gd name="connsiteY84" fmla="*/ 0 h 10477"/>
                          <a:gd name="connsiteX85" fmla="*/ 8334 w 16906"/>
                          <a:gd name="connsiteY85" fmla="*/ 0 h 10477"/>
                          <a:gd name="connsiteX86" fmla="*/ 8334 w 16906"/>
                          <a:gd name="connsiteY86" fmla="*/ 0 h 10477"/>
                          <a:gd name="connsiteX87" fmla="*/ 8334 w 16906"/>
                          <a:gd name="connsiteY87" fmla="*/ 0 h 10477"/>
                          <a:gd name="connsiteX88" fmla="*/ 8334 w 16906"/>
                          <a:gd name="connsiteY88" fmla="*/ 0 h 10477"/>
                          <a:gd name="connsiteX89" fmla="*/ 6429 w 16906"/>
                          <a:gd name="connsiteY89" fmla="*/ 0 h 10477"/>
                          <a:gd name="connsiteX90" fmla="*/ 5477 w 16906"/>
                          <a:gd name="connsiteY90" fmla="*/ 0 h 10477"/>
                          <a:gd name="connsiteX91" fmla="*/ 4524 w 16906"/>
                          <a:gd name="connsiteY91" fmla="*/ 0 h 10477"/>
                          <a:gd name="connsiteX92" fmla="*/ 4524 w 16906"/>
                          <a:gd name="connsiteY92" fmla="*/ 0 h 10477"/>
                          <a:gd name="connsiteX93" fmla="*/ 4524 w 16906"/>
                          <a:gd name="connsiteY93" fmla="*/ 0 h 10477"/>
                          <a:gd name="connsiteX94" fmla="*/ 4524 w 16906"/>
                          <a:gd name="connsiteY94" fmla="*/ 0 h 10477"/>
                          <a:gd name="connsiteX95" fmla="*/ 4524 w 16906"/>
                          <a:gd name="connsiteY95" fmla="*/ 0 h 10477"/>
                          <a:gd name="connsiteX96" fmla="*/ 4524 w 16906"/>
                          <a:gd name="connsiteY96" fmla="*/ 0 h 10477"/>
                          <a:gd name="connsiteX97" fmla="*/ 4524 w 16906"/>
                          <a:gd name="connsiteY97" fmla="*/ 0 h 10477"/>
                          <a:gd name="connsiteX98" fmla="*/ 4524 w 16906"/>
                          <a:gd name="connsiteY98" fmla="*/ 0 h 10477"/>
                          <a:gd name="connsiteX99" fmla="*/ 4524 w 16906"/>
                          <a:gd name="connsiteY99" fmla="*/ 0 h 10477"/>
                          <a:gd name="connsiteX100" fmla="*/ 4524 w 16906"/>
                          <a:gd name="connsiteY100" fmla="*/ 0 h 10477"/>
                          <a:gd name="connsiteX101" fmla="*/ 4524 w 16906"/>
                          <a:gd name="connsiteY101" fmla="*/ 0 h 10477"/>
                          <a:gd name="connsiteX102" fmla="*/ 4524 w 16906"/>
                          <a:gd name="connsiteY102" fmla="*/ 0 h 10477"/>
                          <a:gd name="connsiteX103" fmla="*/ 4524 w 16906"/>
                          <a:gd name="connsiteY103" fmla="*/ 0 h 10477"/>
                          <a:gd name="connsiteX104" fmla="*/ 4524 w 16906"/>
                          <a:gd name="connsiteY104" fmla="*/ 0 h 10477"/>
                          <a:gd name="connsiteX105" fmla="*/ 4524 w 16906"/>
                          <a:gd name="connsiteY105" fmla="*/ 0 h 10477"/>
                          <a:gd name="connsiteX106" fmla="*/ 4524 w 16906"/>
                          <a:gd name="connsiteY106" fmla="*/ 0 h 10477"/>
                          <a:gd name="connsiteX107" fmla="*/ 4524 w 16906"/>
                          <a:gd name="connsiteY107" fmla="*/ 0 h 10477"/>
                          <a:gd name="connsiteX108" fmla="*/ 4524 w 16906"/>
                          <a:gd name="connsiteY108" fmla="*/ 0 h 10477"/>
                          <a:gd name="connsiteX109" fmla="*/ 4524 w 16906"/>
                          <a:gd name="connsiteY109" fmla="*/ 0 h 10477"/>
                          <a:gd name="connsiteX110" fmla="*/ 4524 w 16906"/>
                          <a:gd name="connsiteY110" fmla="*/ 0 h 10477"/>
                          <a:gd name="connsiteX111" fmla="*/ 4524 w 16906"/>
                          <a:gd name="connsiteY111" fmla="*/ 0 h 10477"/>
                          <a:gd name="connsiteX112" fmla="*/ 4524 w 16906"/>
                          <a:gd name="connsiteY112" fmla="*/ 0 h 10477"/>
                          <a:gd name="connsiteX113" fmla="*/ 4524 w 16906"/>
                          <a:gd name="connsiteY113" fmla="*/ 0 h 10477"/>
                          <a:gd name="connsiteX114" fmla="*/ 4524 w 16906"/>
                          <a:gd name="connsiteY114" fmla="*/ 0 h 10477"/>
                          <a:gd name="connsiteX115" fmla="*/ 4524 w 16906"/>
                          <a:gd name="connsiteY115" fmla="*/ 0 h 10477"/>
                          <a:gd name="connsiteX116" fmla="*/ 4524 w 16906"/>
                          <a:gd name="connsiteY116" fmla="*/ 0 h 10477"/>
                          <a:gd name="connsiteX117" fmla="*/ 4524 w 16906"/>
                          <a:gd name="connsiteY117" fmla="*/ 0 h 10477"/>
                          <a:gd name="connsiteX118" fmla="*/ 4524 w 16906"/>
                          <a:gd name="connsiteY118" fmla="*/ 0 h 10477"/>
                          <a:gd name="connsiteX119" fmla="*/ 4524 w 16906"/>
                          <a:gd name="connsiteY119" fmla="*/ 0 h 10477"/>
                          <a:gd name="connsiteX120" fmla="*/ 4524 w 16906"/>
                          <a:gd name="connsiteY120" fmla="*/ 0 h 10477"/>
                          <a:gd name="connsiteX121" fmla="*/ 4524 w 16906"/>
                          <a:gd name="connsiteY121" fmla="*/ 0 h 10477"/>
                          <a:gd name="connsiteX122" fmla="*/ 4524 w 16906"/>
                          <a:gd name="connsiteY122" fmla="*/ 0 h 10477"/>
                          <a:gd name="connsiteX123" fmla="*/ 4524 w 16906"/>
                          <a:gd name="connsiteY123" fmla="*/ 0 h 10477"/>
                          <a:gd name="connsiteX124" fmla="*/ 4524 w 16906"/>
                          <a:gd name="connsiteY124" fmla="*/ 0 h 10477"/>
                          <a:gd name="connsiteX125" fmla="*/ 4524 w 16906"/>
                          <a:gd name="connsiteY125" fmla="*/ 0 h 10477"/>
                          <a:gd name="connsiteX126" fmla="*/ 4524 w 16906"/>
                          <a:gd name="connsiteY126" fmla="*/ 0 h 10477"/>
                          <a:gd name="connsiteX127" fmla="*/ 4524 w 16906"/>
                          <a:gd name="connsiteY127" fmla="*/ 0 h 10477"/>
                          <a:gd name="connsiteX128" fmla="*/ 4524 w 16906"/>
                          <a:gd name="connsiteY128" fmla="*/ 0 h 10477"/>
                          <a:gd name="connsiteX129" fmla="*/ 4524 w 16906"/>
                          <a:gd name="connsiteY129" fmla="*/ 0 h 10477"/>
                          <a:gd name="connsiteX130" fmla="*/ 4524 w 16906"/>
                          <a:gd name="connsiteY130" fmla="*/ 0 h 10477"/>
                          <a:gd name="connsiteX131" fmla="*/ 4524 w 16906"/>
                          <a:gd name="connsiteY131" fmla="*/ 0 h 10477"/>
                          <a:gd name="connsiteX132" fmla="*/ 4524 w 16906"/>
                          <a:gd name="connsiteY132" fmla="*/ 0 h 10477"/>
                          <a:gd name="connsiteX133" fmla="*/ 4524 w 16906"/>
                          <a:gd name="connsiteY133" fmla="*/ 0 h 10477"/>
                          <a:gd name="connsiteX134" fmla="*/ 4524 w 16906"/>
                          <a:gd name="connsiteY134" fmla="*/ 0 h 10477"/>
                          <a:gd name="connsiteX135" fmla="*/ 4524 w 16906"/>
                          <a:gd name="connsiteY135" fmla="*/ 0 h 10477"/>
                          <a:gd name="connsiteX136" fmla="*/ 4524 w 16906"/>
                          <a:gd name="connsiteY136" fmla="*/ 0 h 10477"/>
                          <a:gd name="connsiteX137" fmla="*/ 4524 w 16906"/>
                          <a:gd name="connsiteY137" fmla="*/ 0 h 10477"/>
                          <a:gd name="connsiteX138" fmla="*/ 4524 w 16906"/>
                          <a:gd name="connsiteY138" fmla="*/ 0 h 10477"/>
                          <a:gd name="connsiteX139" fmla="*/ 4524 w 16906"/>
                          <a:gd name="connsiteY139" fmla="*/ 0 h 10477"/>
                          <a:gd name="connsiteX140" fmla="*/ 4524 w 16906"/>
                          <a:gd name="connsiteY140" fmla="*/ 0 h 10477"/>
                          <a:gd name="connsiteX141" fmla="*/ 4524 w 16906"/>
                          <a:gd name="connsiteY141" fmla="*/ 0 h 10477"/>
                          <a:gd name="connsiteX142" fmla="*/ 3572 w 16906"/>
                          <a:gd name="connsiteY142" fmla="*/ 0 h 10477"/>
                          <a:gd name="connsiteX143" fmla="*/ 1667 w 16906"/>
                          <a:gd name="connsiteY143" fmla="*/ 0 h 10477"/>
                          <a:gd name="connsiteX144" fmla="*/ 3572 w 16906"/>
                          <a:gd name="connsiteY144" fmla="*/ 0 h 10477"/>
                          <a:gd name="connsiteX145" fmla="*/ 714 w 16906"/>
                          <a:gd name="connsiteY145" fmla="*/ 1905 h 10477"/>
                          <a:gd name="connsiteX146" fmla="*/ 714 w 16906"/>
                          <a:gd name="connsiteY146" fmla="*/ 1905 h 10477"/>
                          <a:gd name="connsiteX147" fmla="*/ 714 w 16906"/>
                          <a:gd name="connsiteY147" fmla="*/ 1905 h 10477"/>
                          <a:gd name="connsiteX148" fmla="*/ 714 w 16906"/>
                          <a:gd name="connsiteY148" fmla="*/ 1905 h 10477"/>
                          <a:gd name="connsiteX149" fmla="*/ 714 w 16906"/>
                          <a:gd name="connsiteY149" fmla="*/ 1905 h 10477"/>
                          <a:gd name="connsiteX150" fmla="*/ 714 w 16906"/>
                          <a:gd name="connsiteY150" fmla="*/ 1905 h 10477"/>
                          <a:gd name="connsiteX151" fmla="*/ 714 w 16906"/>
                          <a:gd name="connsiteY151" fmla="*/ 1905 h 10477"/>
                          <a:gd name="connsiteX152" fmla="*/ 714 w 16906"/>
                          <a:gd name="connsiteY152" fmla="*/ 1905 h 10477"/>
                          <a:gd name="connsiteX153" fmla="*/ 714 w 16906"/>
                          <a:gd name="connsiteY153" fmla="*/ 1905 h 10477"/>
                          <a:gd name="connsiteX154" fmla="*/ 9287 w 16906"/>
                          <a:gd name="connsiteY154" fmla="*/ 6667 h 10477"/>
                          <a:gd name="connsiteX155" fmla="*/ 9287 w 16906"/>
                          <a:gd name="connsiteY155" fmla="*/ 6667 h 10477"/>
                          <a:gd name="connsiteX156" fmla="*/ 9287 w 16906"/>
                          <a:gd name="connsiteY156" fmla="*/ 6667 h 10477"/>
                          <a:gd name="connsiteX157" fmla="*/ 9287 w 16906"/>
                          <a:gd name="connsiteY157" fmla="*/ 6667 h 10477"/>
                          <a:gd name="connsiteX158" fmla="*/ 9287 w 16906"/>
                          <a:gd name="connsiteY158" fmla="*/ 6667 h 10477"/>
                          <a:gd name="connsiteX159" fmla="*/ 9287 w 16906"/>
                          <a:gd name="connsiteY159" fmla="*/ 6667 h 10477"/>
                          <a:gd name="connsiteX160" fmla="*/ 9287 w 16906"/>
                          <a:gd name="connsiteY160" fmla="*/ 6667 h 10477"/>
                          <a:gd name="connsiteX161" fmla="*/ 9287 w 16906"/>
                          <a:gd name="connsiteY161" fmla="*/ 6667 h 10477"/>
                          <a:gd name="connsiteX162" fmla="*/ 9287 w 16906"/>
                          <a:gd name="connsiteY162" fmla="*/ 6667 h 10477"/>
                          <a:gd name="connsiteX163" fmla="*/ 9287 w 16906"/>
                          <a:gd name="connsiteY163" fmla="*/ 6667 h 10477"/>
                          <a:gd name="connsiteX164" fmla="*/ 9287 w 16906"/>
                          <a:gd name="connsiteY164" fmla="*/ 6667 h 10477"/>
                          <a:gd name="connsiteX165" fmla="*/ 9287 w 16906"/>
                          <a:gd name="connsiteY165" fmla="*/ 6667 h 10477"/>
                          <a:gd name="connsiteX166" fmla="*/ 7382 w 16906"/>
                          <a:gd name="connsiteY166" fmla="*/ 6667 h 10477"/>
                          <a:gd name="connsiteX167" fmla="*/ 7382 w 16906"/>
                          <a:gd name="connsiteY167" fmla="*/ 6667 h 10477"/>
                          <a:gd name="connsiteX168" fmla="*/ 7382 w 16906"/>
                          <a:gd name="connsiteY168" fmla="*/ 6667 h 10477"/>
                          <a:gd name="connsiteX169" fmla="*/ 7382 w 16906"/>
                          <a:gd name="connsiteY169" fmla="*/ 6667 h 10477"/>
                          <a:gd name="connsiteX170" fmla="*/ 7382 w 16906"/>
                          <a:gd name="connsiteY170" fmla="*/ 6667 h 10477"/>
                          <a:gd name="connsiteX171" fmla="*/ 7382 w 16906"/>
                          <a:gd name="connsiteY171" fmla="*/ 6667 h 10477"/>
                          <a:gd name="connsiteX172" fmla="*/ 7382 w 16906"/>
                          <a:gd name="connsiteY172" fmla="*/ 6667 h 10477"/>
                          <a:gd name="connsiteX173" fmla="*/ 7382 w 16906"/>
                          <a:gd name="connsiteY173" fmla="*/ 6667 h 10477"/>
                          <a:gd name="connsiteX174" fmla="*/ 7382 w 16906"/>
                          <a:gd name="connsiteY174" fmla="*/ 6667 h 10477"/>
                          <a:gd name="connsiteX175" fmla="*/ 7382 w 16906"/>
                          <a:gd name="connsiteY175" fmla="*/ 6667 h 10477"/>
                          <a:gd name="connsiteX176" fmla="*/ 7382 w 16906"/>
                          <a:gd name="connsiteY176" fmla="*/ 6667 h 10477"/>
                          <a:gd name="connsiteX177" fmla="*/ 7382 w 16906"/>
                          <a:gd name="connsiteY177" fmla="*/ 6667 h 10477"/>
                          <a:gd name="connsiteX178" fmla="*/ 7382 w 16906"/>
                          <a:gd name="connsiteY178" fmla="*/ 6667 h 10477"/>
                          <a:gd name="connsiteX179" fmla="*/ 7382 w 16906"/>
                          <a:gd name="connsiteY179" fmla="*/ 6667 h 10477"/>
                          <a:gd name="connsiteX180" fmla="*/ 7382 w 16906"/>
                          <a:gd name="connsiteY180" fmla="*/ 6667 h 10477"/>
                          <a:gd name="connsiteX181" fmla="*/ 7382 w 16906"/>
                          <a:gd name="connsiteY181" fmla="*/ 6667 h 10477"/>
                          <a:gd name="connsiteX182" fmla="*/ 7382 w 16906"/>
                          <a:gd name="connsiteY182" fmla="*/ 6667 h 10477"/>
                          <a:gd name="connsiteX183" fmla="*/ 7382 w 16906"/>
                          <a:gd name="connsiteY183" fmla="*/ 6667 h 10477"/>
                          <a:gd name="connsiteX184" fmla="*/ 9287 w 16906"/>
                          <a:gd name="connsiteY184" fmla="*/ 6667 h 10477"/>
                          <a:gd name="connsiteX185" fmla="*/ 9287 w 16906"/>
                          <a:gd name="connsiteY185" fmla="*/ 6667 h 10477"/>
                          <a:gd name="connsiteX186" fmla="*/ 9287 w 16906"/>
                          <a:gd name="connsiteY186" fmla="*/ 6667 h 10477"/>
                          <a:gd name="connsiteX187" fmla="*/ 9287 w 16906"/>
                          <a:gd name="connsiteY187" fmla="*/ 6667 h 10477"/>
                          <a:gd name="connsiteX188" fmla="*/ 9287 w 16906"/>
                          <a:gd name="connsiteY188" fmla="*/ 6667 h 10477"/>
                          <a:gd name="connsiteX189" fmla="*/ 9287 w 16906"/>
                          <a:gd name="connsiteY189" fmla="*/ 6667 h 10477"/>
                          <a:gd name="connsiteX190" fmla="*/ 9287 w 16906"/>
                          <a:gd name="connsiteY190" fmla="*/ 6667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</a:cxnLst>
                        <a:rect l="l" t="t" r="r" b="b"/>
                        <a:pathLst>
                          <a:path w="16906" h="10477">
                            <a:moveTo>
                              <a:pt x="714" y="1905"/>
                            </a:moveTo>
                            <a:lnTo>
                              <a:pt x="714" y="1905"/>
                            </a:lnTo>
                            <a:cubicBezTo>
                              <a:pt x="714" y="1905"/>
                              <a:pt x="714" y="1905"/>
                              <a:pt x="714" y="1905"/>
                            </a:cubicBez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cubicBezTo>
                              <a:pt x="1667" y="1905"/>
                              <a:pt x="1667" y="952"/>
                              <a:pt x="1667" y="952"/>
                            </a:cubicBezTo>
                            <a:lnTo>
                              <a:pt x="1667" y="952"/>
                            </a:lnTo>
                            <a:lnTo>
                              <a:pt x="1667" y="1905"/>
                            </a:lnTo>
                            <a:lnTo>
                              <a:pt x="1667" y="2857"/>
                            </a:lnTo>
                            <a:lnTo>
                              <a:pt x="1667" y="3810"/>
                            </a:lnTo>
                            <a:lnTo>
                              <a:pt x="1667" y="3810"/>
                            </a:lnTo>
                            <a:lnTo>
                              <a:pt x="1667" y="3810"/>
                            </a:lnTo>
                            <a:lnTo>
                              <a:pt x="1667" y="3810"/>
                            </a:lnTo>
                            <a:lnTo>
                              <a:pt x="3572" y="5715"/>
                            </a:lnTo>
                            <a:cubicBezTo>
                              <a:pt x="3572" y="6667"/>
                              <a:pt x="4524" y="6667"/>
                              <a:pt x="4524" y="7620"/>
                            </a:cubicBezTo>
                            <a:lnTo>
                              <a:pt x="4524" y="7620"/>
                            </a:lnTo>
                            <a:lnTo>
                              <a:pt x="4524" y="8573"/>
                            </a:lnTo>
                            <a:lnTo>
                              <a:pt x="4524" y="9525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lnTo>
                              <a:pt x="4524" y="10477"/>
                            </a:lnTo>
                            <a:cubicBezTo>
                              <a:pt x="4524" y="10477"/>
                              <a:pt x="4524" y="10477"/>
                              <a:pt x="4524" y="10477"/>
                            </a:cubicBez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lnTo>
                              <a:pt x="5477" y="10477"/>
                            </a:lnTo>
                            <a:cubicBezTo>
                              <a:pt x="5477" y="10477"/>
                              <a:pt x="5477" y="10477"/>
                              <a:pt x="5477" y="10477"/>
                            </a:cubicBezTo>
                            <a:cubicBezTo>
                              <a:pt x="5477" y="10477"/>
                              <a:pt x="6429" y="10477"/>
                              <a:pt x="6429" y="10477"/>
                            </a:cubicBezTo>
                            <a:cubicBezTo>
                              <a:pt x="6429" y="10477"/>
                              <a:pt x="6429" y="10477"/>
                              <a:pt x="7382" y="10477"/>
                            </a:cubicBezTo>
                            <a:cubicBezTo>
                              <a:pt x="7382" y="10477"/>
                              <a:pt x="8334" y="10477"/>
                              <a:pt x="8334" y="10477"/>
                            </a:cubicBezTo>
                            <a:lnTo>
                              <a:pt x="11192" y="8573"/>
                            </a:lnTo>
                            <a:lnTo>
                              <a:pt x="12144" y="7620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3097" y="6667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6907" y="0"/>
                            </a:lnTo>
                            <a:lnTo>
                              <a:pt x="15954" y="0"/>
                            </a:lnTo>
                            <a:cubicBezTo>
                              <a:pt x="15954" y="0"/>
                              <a:pt x="15002" y="0"/>
                              <a:pt x="15002" y="0"/>
                            </a:cubicBezTo>
                            <a:cubicBezTo>
                              <a:pt x="14049" y="0"/>
                              <a:pt x="14049" y="0"/>
                              <a:pt x="13097" y="0"/>
                            </a:cubicBezTo>
                            <a:cubicBezTo>
                              <a:pt x="12144" y="0"/>
                              <a:pt x="12144" y="0"/>
                              <a:pt x="11192" y="0"/>
                            </a:cubicBezTo>
                            <a:cubicBezTo>
                              <a:pt x="10239" y="0"/>
                              <a:pt x="10239" y="0"/>
                              <a:pt x="9287" y="0"/>
                            </a:cubicBez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lnTo>
                              <a:pt x="8334" y="0"/>
                            </a:lnTo>
                            <a:lnTo>
                              <a:pt x="8334" y="0"/>
                            </a:lnTo>
                            <a:cubicBezTo>
                              <a:pt x="7382" y="0"/>
                              <a:pt x="7382" y="0"/>
                              <a:pt x="6429" y="0"/>
                            </a:cubicBezTo>
                            <a:cubicBezTo>
                              <a:pt x="6429" y="0"/>
                              <a:pt x="5477" y="0"/>
                              <a:pt x="5477" y="0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4524" y="0"/>
                            </a:lnTo>
                            <a:lnTo>
                              <a:pt x="3572" y="0"/>
                            </a:lnTo>
                            <a:cubicBezTo>
                              <a:pt x="2619" y="0"/>
                              <a:pt x="2619" y="0"/>
                              <a:pt x="1667" y="0"/>
                            </a:cubicBezTo>
                            <a:cubicBezTo>
                              <a:pt x="2619" y="0"/>
                              <a:pt x="2619" y="0"/>
                              <a:pt x="3572" y="0"/>
                            </a:cubicBezTo>
                            <a:cubicBezTo>
                              <a:pt x="-238" y="1905"/>
                              <a:pt x="-238" y="1905"/>
                              <a:pt x="714" y="1905"/>
                            </a:cubicBezTo>
                            <a:cubicBezTo>
                              <a:pt x="-238" y="1905"/>
                              <a:pt x="-238" y="1905"/>
                              <a:pt x="714" y="1905"/>
                            </a:cubicBezTo>
                            <a:cubicBezTo>
                              <a:pt x="714" y="1905"/>
                              <a:pt x="714" y="1905"/>
                              <a:pt x="714" y="1905"/>
                            </a:cubicBezTo>
                            <a:cubicBezTo>
                              <a:pt x="714" y="1905"/>
                              <a:pt x="714" y="1905"/>
                              <a:pt x="714" y="1905"/>
                            </a:cubicBez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lnTo>
                              <a:pt x="714" y="1905"/>
                            </a:lnTo>
                            <a:close/>
                            <a:moveTo>
                              <a:pt x="9287" y="6667"/>
                            </a:move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cubicBezTo>
                              <a:pt x="8334" y="6667"/>
                              <a:pt x="8334" y="6667"/>
                              <a:pt x="7382" y="6667"/>
                            </a:cubicBez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lnTo>
                              <a:pt x="7382" y="6667"/>
                            </a:ln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cubicBezTo>
                              <a:pt x="7382" y="6667"/>
                              <a:pt x="7382" y="6667"/>
                              <a:pt x="7382" y="6667"/>
                            </a:cubicBezTo>
                            <a:lnTo>
                              <a:pt x="9287" y="6667"/>
                            </a:lnTo>
                            <a:cubicBezTo>
                              <a:pt x="8334" y="6667"/>
                              <a:pt x="8334" y="6667"/>
                              <a:pt x="9287" y="6667"/>
                            </a:cubicBez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lnTo>
                              <a:pt x="9287" y="6667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4" name="任意多边形: 形状 2267"/>
                      <p:cNvSpPr/>
                      <p:nvPr/>
                    </p:nvSpPr>
                    <p:spPr>
                      <a:xfrm>
                        <a:off x="4198619" y="3078479"/>
                        <a:ext cx="13335" cy="9525"/>
                      </a:xfrm>
                      <a:custGeom>
                        <a:avLst/>
                        <a:gdLst>
                          <a:gd name="connsiteX0" fmla="*/ 5715 w 13335"/>
                          <a:gd name="connsiteY0" fmla="*/ 9525 h 9525"/>
                          <a:gd name="connsiteX1" fmla="*/ 9525 w 13335"/>
                          <a:gd name="connsiteY1" fmla="*/ 8573 h 9525"/>
                          <a:gd name="connsiteX2" fmla="*/ 9525 w 13335"/>
                          <a:gd name="connsiteY2" fmla="*/ 8573 h 9525"/>
                          <a:gd name="connsiteX3" fmla="*/ 10478 w 13335"/>
                          <a:gd name="connsiteY3" fmla="*/ 8573 h 9525"/>
                          <a:gd name="connsiteX4" fmla="*/ 11430 w 13335"/>
                          <a:gd name="connsiteY4" fmla="*/ 8573 h 9525"/>
                          <a:gd name="connsiteX5" fmla="*/ 12382 w 13335"/>
                          <a:gd name="connsiteY5" fmla="*/ 8573 h 9525"/>
                          <a:gd name="connsiteX6" fmla="*/ 13335 w 13335"/>
                          <a:gd name="connsiteY6" fmla="*/ 8573 h 9525"/>
                          <a:gd name="connsiteX7" fmla="*/ 13335 w 13335"/>
                          <a:gd name="connsiteY7" fmla="*/ 8573 h 9525"/>
                          <a:gd name="connsiteX8" fmla="*/ 13335 w 13335"/>
                          <a:gd name="connsiteY8" fmla="*/ 8573 h 9525"/>
                          <a:gd name="connsiteX9" fmla="*/ 13335 w 13335"/>
                          <a:gd name="connsiteY9" fmla="*/ 8573 h 9525"/>
                          <a:gd name="connsiteX10" fmla="*/ 13335 w 13335"/>
                          <a:gd name="connsiteY10" fmla="*/ 8573 h 9525"/>
                          <a:gd name="connsiteX11" fmla="*/ 13335 w 13335"/>
                          <a:gd name="connsiteY11" fmla="*/ 8573 h 9525"/>
                          <a:gd name="connsiteX12" fmla="*/ 13335 w 13335"/>
                          <a:gd name="connsiteY12" fmla="*/ 8573 h 9525"/>
                          <a:gd name="connsiteX13" fmla="*/ 13335 w 13335"/>
                          <a:gd name="connsiteY13" fmla="*/ 8573 h 9525"/>
                          <a:gd name="connsiteX14" fmla="*/ 13335 w 13335"/>
                          <a:gd name="connsiteY14" fmla="*/ 8573 h 9525"/>
                          <a:gd name="connsiteX15" fmla="*/ 13335 w 13335"/>
                          <a:gd name="connsiteY15" fmla="*/ 8573 h 9525"/>
                          <a:gd name="connsiteX16" fmla="*/ 13335 w 13335"/>
                          <a:gd name="connsiteY16" fmla="*/ 8573 h 9525"/>
                          <a:gd name="connsiteX17" fmla="*/ 13335 w 13335"/>
                          <a:gd name="connsiteY17" fmla="*/ 8573 h 9525"/>
                          <a:gd name="connsiteX18" fmla="*/ 13335 w 13335"/>
                          <a:gd name="connsiteY18" fmla="*/ 8573 h 9525"/>
                          <a:gd name="connsiteX19" fmla="*/ 13335 w 13335"/>
                          <a:gd name="connsiteY19" fmla="*/ 8573 h 9525"/>
                          <a:gd name="connsiteX20" fmla="*/ 13335 w 13335"/>
                          <a:gd name="connsiteY20" fmla="*/ 8573 h 9525"/>
                          <a:gd name="connsiteX21" fmla="*/ 13335 w 13335"/>
                          <a:gd name="connsiteY21" fmla="*/ 8573 h 9525"/>
                          <a:gd name="connsiteX22" fmla="*/ 13335 w 13335"/>
                          <a:gd name="connsiteY22" fmla="*/ 8573 h 9525"/>
                          <a:gd name="connsiteX23" fmla="*/ 13335 w 13335"/>
                          <a:gd name="connsiteY23" fmla="*/ 8573 h 9525"/>
                          <a:gd name="connsiteX24" fmla="*/ 13335 w 13335"/>
                          <a:gd name="connsiteY24" fmla="*/ 7620 h 9525"/>
                          <a:gd name="connsiteX25" fmla="*/ 13335 w 13335"/>
                          <a:gd name="connsiteY25" fmla="*/ 6668 h 9525"/>
                          <a:gd name="connsiteX26" fmla="*/ 13335 w 13335"/>
                          <a:gd name="connsiteY26" fmla="*/ 5715 h 9525"/>
                          <a:gd name="connsiteX27" fmla="*/ 13335 w 13335"/>
                          <a:gd name="connsiteY27" fmla="*/ 5715 h 9525"/>
                          <a:gd name="connsiteX28" fmla="*/ 12382 w 13335"/>
                          <a:gd name="connsiteY28" fmla="*/ 3810 h 9525"/>
                          <a:gd name="connsiteX29" fmla="*/ 11430 w 13335"/>
                          <a:gd name="connsiteY29" fmla="*/ 2858 h 9525"/>
                          <a:gd name="connsiteX30" fmla="*/ 11430 w 13335"/>
                          <a:gd name="connsiteY30" fmla="*/ 2858 h 9525"/>
                          <a:gd name="connsiteX31" fmla="*/ 11430 w 13335"/>
                          <a:gd name="connsiteY31" fmla="*/ 2858 h 9525"/>
                          <a:gd name="connsiteX32" fmla="*/ 11430 w 13335"/>
                          <a:gd name="connsiteY32" fmla="*/ 2858 h 9525"/>
                          <a:gd name="connsiteX33" fmla="*/ 11430 w 13335"/>
                          <a:gd name="connsiteY33" fmla="*/ 1905 h 9525"/>
                          <a:gd name="connsiteX34" fmla="*/ 11430 w 13335"/>
                          <a:gd name="connsiteY34" fmla="*/ 953 h 9525"/>
                          <a:gd name="connsiteX35" fmla="*/ 11430 w 13335"/>
                          <a:gd name="connsiteY35" fmla="*/ 0 h 9525"/>
                          <a:gd name="connsiteX36" fmla="*/ 11430 w 13335"/>
                          <a:gd name="connsiteY36" fmla="*/ 0 h 9525"/>
                          <a:gd name="connsiteX37" fmla="*/ 10478 w 13335"/>
                          <a:gd name="connsiteY37" fmla="*/ 0 h 9525"/>
                          <a:gd name="connsiteX38" fmla="*/ 10478 w 13335"/>
                          <a:gd name="connsiteY38" fmla="*/ 0 h 9525"/>
                          <a:gd name="connsiteX39" fmla="*/ 10478 w 13335"/>
                          <a:gd name="connsiteY39" fmla="*/ 0 h 9525"/>
                          <a:gd name="connsiteX40" fmla="*/ 10478 w 13335"/>
                          <a:gd name="connsiteY40" fmla="*/ 0 h 9525"/>
                          <a:gd name="connsiteX41" fmla="*/ 10478 w 13335"/>
                          <a:gd name="connsiteY41" fmla="*/ 0 h 9525"/>
                          <a:gd name="connsiteX42" fmla="*/ 10478 w 13335"/>
                          <a:gd name="connsiteY42" fmla="*/ 0 h 9525"/>
                          <a:gd name="connsiteX43" fmla="*/ 10478 w 13335"/>
                          <a:gd name="connsiteY43" fmla="*/ 0 h 9525"/>
                          <a:gd name="connsiteX44" fmla="*/ 10478 w 13335"/>
                          <a:gd name="connsiteY44" fmla="*/ 0 h 9525"/>
                          <a:gd name="connsiteX45" fmla="*/ 10478 w 13335"/>
                          <a:gd name="connsiteY45" fmla="*/ 0 h 9525"/>
                          <a:gd name="connsiteX46" fmla="*/ 10478 w 13335"/>
                          <a:gd name="connsiteY46" fmla="*/ 0 h 9525"/>
                          <a:gd name="connsiteX47" fmla="*/ 10478 w 13335"/>
                          <a:gd name="connsiteY47" fmla="*/ 0 h 9525"/>
                          <a:gd name="connsiteX48" fmla="*/ 10478 w 13335"/>
                          <a:gd name="connsiteY48" fmla="*/ 0 h 9525"/>
                          <a:gd name="connsiteX49" fmla="*/ 10478 w 13335"/>
                          <a:gd name="connsiteY49" fmla="*/ 0 h 9525"/>
                          <a:gd name="connsiteX50" fmla="*/ 9525 w 13335"/>
                          <a:gd name="connsiteY50" fmla="*/ 0 h 9525"/>
                          <a:gd name="connsiteX51" fmla="*/ 8573 w 13335"/>
                          <a:gd name="connsiteY51" fmla="*/ 0 h 9525"/>
                          <a:gd name="connsiteX52" fmla="*/ 6668 w 13335"/>
                          <a:gd name="connsiteY52" fmla="*/ 0 h 9525"/>
                          <a:gd name="connsiteX53" fmla="*/ 4763 w 13335"/>
                          <a:gd name="connsiteY53" fmla="*/ 0 h 9525"/>
                          <a:gd name="connsiteX54" fmla="*/ 3810 w 13335"/>
                          <a:gd name="connsiteY54" fmla="*/ 0 h 9525"/>
                          <a:gd name="connsiteX55" fmla="*/ 2857 w 13335"/>
                          <a:gd name="connsiteY55" fmla="*/ 0 h 9525"/>
                          <a:gd name="connsiteX56" fmla="*/ 2857 w 13335"/>
                          <a:gd name="connsiteY56" fmla="*/ 0 h 9525"/>
                          <a:gd name="connsiteX57" fmla="*/ 2857 w 13335"/>
                          <a:gd name="connsiteY57" fmla="*/ 0 h 9525"/>
                          <a:gd name="connsiteX58" fmla="*/ 2857 w 13335"/>
                          <a:gd name="connsiteY58" fmla="*/ 0 h 9525"/>
                          <a:gd name="connsiteX59" fmla="*/ 2857 w 13335"/>
                          <a:gd name="connsiteY59" fmla="*/ 0 h 9525"/>
                          <a:gd name="connsiteX60" fmla="*/ 2857 w 13335"/>
                          <a:gd name="connsiteY60" fmla="*/ 0 h 9525"/>
                          <a:gd name="connsiteX61" fmla="*/ 2857 w 13335"/>
                          <a:gd name="connsiteY61" fmla="*/ 0 h 9525"/>
                          <a:gd name="connsiteX62" fmla="*/ 2857 w 13335"/>
                          <a:gd name="connsiteY62" fmla="*/ 0 h 9525"/>
                          <a:gd name="connsiteX63" fmla="*/ 2857 w 13335"/>
                          <a:gd name="connsiteY63" fmla="*/ 0 h 9525"/>
                          <a:gd name="connsiteX64" fmla="*/ 2857 w 13335"/>
                          <a:gd name="connsiteY64" fmla="*/ 0 h 9525"/>
                          <a:gd name="connsiteX65" fmla="*/ 2857 w 13335"/>
                          <a:gd name="connsiteY65" fmla="*/ 0 h 9525"/>
                          <a:gd name="connsiteX66" fmla="*/ 2857 w 13335"/>
                          <a:gd name="connsiteY66" fmla="*/ 0 h 9525"/>
                          <a:gd name="connsiteX67" fmla="*/ 2857 w 13335"/>
                          <a:gd name="connsiteY67" fmla="*/ 0 h 9525"/>
                          <a:gd name="connsiteX68" fmla="*/ 2857 w 13335"/>
                          <a:gd name="connsiteY68" fmla="*/ 0 h 9525"/>
                          <a:gd name="connsiteX69" fmla="*/ 2857 w 13335"/>
                          <a:gd name="connsiteY69" fmla="*/ 0 h 9525"/>
                          <a:gd name="connsiteX70" fmla="*/ 2857 w 13335"/>
                          <a:gd name="connsiteY70" fmla="*/ 0 h 9525"/>
                          <a:gd name="connsiteX71" fmla="*/ 2857 w 13335"/>
                          <a:gd name="connsiteY71" fmla="*/ 0 h 9525"/>
                          <a:gd name="connsiteX72" fmla="*/ 1905 w 13335"/>
                          <a:gd name="connsiteY72" fmla="*/ 0 h 9525"/>
                          <a:gd name="connsiteX73" fmla="*/ 953 w 13335"/>
                          <a:gd name="connsiteY73" fmla="*/ 0 h 9525"/>
                          <a:gd name="connsiteX74" fmla="*/ 953 w 13335"/>
                          <a:gd name="connsiteY74" fmla="*/ 0 h 9525"/>
                          <a:gd name="connsiteX75" fmla="*/ 0 w 13335"/>
                          <a:gd name="connsiteY75" fmla="*/ 0 h 9525"/>
                          <a:gd name="connsiteX76" fmla="*/ 1905 w 13335"/>
                          <a:gd name="connsiteY76" fmla="*/ 9525 h 9525"/>
                          <a:gd name="connsiteX77" fmla="*/ 3810 w 13335"/>
                          <a:gd name="connsiteY77" fmla="*/ 9525 h 9525"/>
                          <a:gd name="connsiteX78" fmla="*/ 4763 w 13335"/>
                          <a:gd name="connsiteY78" fmla="*/ 9525 h 9525"/>
                          <a:gd name="connsiteX79" fmla="*/ 5715 w 13335"/>
                          <a:gd name="connsiteY79" fmla="*/ 9525 h 9525"/>
                          <a:gd name="connsiteX80" fmla="*/ 6668 w 13335"/>
                          <a:gd name="connsiteY80" fmla="*/ 9525 h 9525"/>
                          <a:gd name="connsiteX81" fmla="*/ 7620 w 13335"/>
                          <a:gd name="connsiteY81" fmla="*/ 9525 h 9525"/>
                          <a:gd name="connsiteX82" fmla="*/ 8573 w 13335"/>
                          <a:gd name="connsiteY82" fmla="*/ 9525 h 9525"/>
                          <a:gd name="connsiteX83" fmla="*/ 9525 w 13335"/>
                          <a:gd name="connsiteY83" fmla="*/ 9525 h 9525"/>
                          <a:gd name="connsiteX84" fmla="*/ 5715 w 13335"/>
                          <a:gd name="connsiteY84" fmla="*/ 9525 h 9525"/>
                          <a:gd name="connsiteX85" fmla="*/ 5715 w 13335"/>
                          <a:gd name="connsiteY85" fmla="*/ 9525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</a:cxnLst>
                        <a:rect l="l" t="t" r="r" b="b"/>
                        <a:pathLst>
                          <a:path w="13335" h="9525">
                            <a:moveTo>
                              <a:pt x="5715" y="9525"/>
                            </a:moveTo>
                            <a:cubicBezTo>
                              <a:pt x="6668" y="9525"/>
                              <a:pt x="7620" y="8573"/>
                              <a:pt x="9525" y="8573"/>
                            </a:cubicBezTo>
                            <a:lnTo>
                              <a:pt x="9525" y="8573"/>
                            </a:lnTo>
                            <a:lnTo>
                              <a:pt x="10478" y="8573"/>
                            </a:lnTo>
                            <a:lnTo>
                              <a:pt x="11430" y="8573"/>
                            </a:lnTo>
                            <a:cubicBezTo>
                              <a:pt x="11430" y="8573"/>
                              <a:pt x="11430" y="8573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3335" y="8573"/>
                            </a:cubicBez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8573"/>
                            </a:lnTo>
                            <a:lnTo>
                              <a:pt x="13335" y="7620"/>
                            </a:lnTo>
                            <a:lnTo>
                              <a:pt x="13335" y="6668"/>
                            </a:lnTo>
                            <a:lnTo>
                              <a:pt x="13335" y="5715"/>
                            </a:lnTo>
                            <a:lnTo>
                              <a:pt x="13335" y="5715"/>
                            </a:lnTo>
                            <a:cubicBezTo>
                              <a:pt x="13335" y="4763"/>
                              <a:pt x="12382" y="4763"/>
                              <a:pt x="12382" y="3810"/>
                            </a:cubicBez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2858"/>
                            </a:lnTo>
                            <a:lnTo>
                              <a:pt x="11430" y="1905"/>
                            </a:lnTo>
                            <a:lnTo>
                              <a:pt x="11430" y="953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lnTo>
                              <a:pt x="10478" y="0"/>
                            </a:ln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8573" y="0"/>
                            </a:cubicBezTo>
                            <a:cubicBezTo>
                              <a:pt x="7620" y="0"/>
                              <a:pt x="7620" y="0"/>
                              <a:pt x="6668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lnTo>
                              <a:pt x="2857" y="0"/>
                            </a:ln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lnTo>
                              <a:pt x="1905" y="9525"/>
                            </a:lnTo>
                            <a:cubicBezTo>
                              <a:pt x="2857" y="9525"/>
                              <a:pt x="2857" y="9525"/>
                              <a:pt x="3810" y="9525"/>
                            </a:cubicBezTo>
                            <a:lnTo>
                              <a:pt x="4763" y="9525"/>
                            </a:lnTo>
                            <a:cubicBezTo>
                              <a:pt x="4763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6668" y="9525"/>
                              <a:pt x="6668" y="9525"/>
                            </a:cubicBezTo>
                            <a:lnTo>
                              <a:pt x="7620" y="9525"/>
                            </a:lnTo>
                            <a:lnTo>
                              <a:pt x="8573" y="9525"/>
                            </a:lnTo>
                            <a:lnTo>
                              <a:pt x="9525" y="9525"/>
                            </a:lnTo>
                            <a:lnTo>
                              <a:pt x="5715" y="9525"/>
                            </a:lnTo>
                            <a:lnTo>
                              <a:pt x="5715" y="9525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85" name="图形 2"/>
                  <p:cNvGrpSpPr/>
                  <p:nvPr/>
                </p:nvGrpSpPr>
                <p:grpSpPr>
                  <a:xfrm>
                    <a:off x="4221480" y="3038474"/>
                    <a:ext cx="74294" cy="83820"/>
                    <a:chOff x="4221480" y="3038474"/>
                    <a:chExt cx="74294" cy="83820"/>
                  </a:xfrm>
                </p:grpSpPr>
                <p:grpSp>
                  <p:nvGrpSpPr>
                    <p:cNvPr id="2386" name="图形 2"/>
                    <p:cNvGrpSpPr/>
                    <p:nvPr/>
                  </p:nvGrpSpPr>
                  <p:grpSpPr>
                    <a:xfrm>
                      <a:off x="4221480" y="3038474"/>
                      <a:ext cx="74294" cy="83820"/>
                      <a:chOff x="4221480" y="3038474"/>
                      <a:chExt cx="74294" cy="83820"/>
                    </a:xfrm>
                  </p:grpSpPr>
                  <p:sp>
                    <p:nvSpPr>
                      <p:cNvPr id="2387" name="任意多边形: 形状 2270"/>
                      <p:cNvSpPr/>
                      <p:nvPr/>
                    </p:nvSpPr>
                    <p:spPr>
                      <a:xfrm>
                        <a:off x="4221480" y="3038474"/>
                        <a:ext cx="74294" cy="83820"/>
                      </a:xfrm>
                      <a:custGeom>
                        <a:avLst/>
                        <a:gdLst>
                          <a:gd name="connsiteX0" fmla="*/ 74295 w 74294"/>
                          <a:gd name="connsiteY0" fmla="*/ 40005 h 83820"/>
                          <a:gd name="connsiteX1" fmla="*/ 70485 w 74294"/>
                          <a:gd name="connsiteY1" fmla="*/ 41910 h 83820"/>
                          <a:gd name="connsiteX2" fmla="*/ 67627 w 74294"/>
                          <a:gd name="connsiteY2" fmla="*/ 43815 h 83820"/>
                          <a:gd name="connsiteX3" fmla="*/ 65722 w 74294"/>
                          <a:gd name="connsiteY3" fmla="*/ 44767 h 83820"/>
                          <a:gd name="connsiteX4" fmla="*/ 64770 w 74294"/>
                          <a:gd name="connsiteY4" fmla="*/ 45720 h 83820"/>
                          <a:gd name="connsiteX5" fmla="*/ 63818 w 74294"/>
                          <a:gd name="connsiteY5" fmla="*/ 46673 h 83820"/>
                          <a:gd name="connsiteX6" fmla="*/ 61913 w 74294"/>
                          <a:gd name="connsiteY6" fmla="*/ 47625 h 83820"/>
                          <a:gd name="connsiteX7" fmla="*/ 60007 w 74294"/>
                          <a:gd name="connsiteY7" fmla="*/ 48577 h 83820"/>
                          <a:gd name="connsiteX8" fmla="*/ 58102 w 74294"/>
                          <a:gd name="connsiteY8" fmla="*/ 49530 h 83820"/>
                          <a:gd name="connsiteX9" fmla="*/ 56197 w 74294"/>
                          <a:gd name="connsiteY9" fmla="*/ 50483 h 83820"/>
                          <a:gd name="connsiteX10" fmla="*/ 54293 w 74294"/>
                          <a:gd name="connsiteY10" fmla="*/ 51435 h 83820"/>
                          <a:gd name="connsiteX11" fmla="*/ 52388 w 74294"/>
                          <a:gd name="connsiteY11" fmla="*/ 52388 h 83820"/>
                          <a:gd name="connsiteX12" fmla="*/ 51435 w 74294"/>
                          <a:gd name="connsiteY12" fmla="*/ 53340 h 83820"/>
                          <a:gd name="connsiteX13" fmla="*/ 50482 w 74294"/>
                          <a:gd name="connsiteY13" fmla="*/ 54292 h 83820"/>
                          <a:gd name="connsiteX14" fmla="*/ 48577 w 74294"/>
                          <a:gd name="connsiteY14" fmla="*/ 55245 h 83820"/>
                          <a:gd name="connsiteX15" fmla="*/ 45720 w 74294"/>
                          <a:gd name="connsiteY15" fmla="*/ 58102 h 83820"/>
                          <a:gd name="connsiteX16" fmla="*/ 19050 w 74294"/>
                          <a:gd name="connsiteY16" fmla="*/ 83820 h 83820"/>
                          <a:gd name="connsiteX17" fmla="*/ 9525 w 74294"/>
                          <a:gd name="connsiteY17" fmla="*/ 47625 h 83820"/>
                          <a:gd name="connsiteX18" fmla="*/ 8572 w 74294"/>
                          <a:gd name="connsiteY18" fmla="*/ 43815 h 83820"/>
                          <a:gd name="connsiteX19" fmla="*/ 7620 w 74294"/>
                          <a:gd name="connsiteY19" fmla="*/ 40005 h 83820"/>
                          <a:gd name="connsiteX20" fmla="*/ 6668 w 74294"/>
                          <a:gd name="connsiteY20" fmla="*/ 36195 h 83820"/>
                          <a:gd name="connsiteX21" fmla="*/ 5715 w 74294"/>
                          <a:gd name="connsiteY21" fmla="*/ 32385 h 83820"/>
                          <a:gd name="connsiteX22" fmla="*/ 2857 w 74294"/>
                          <a:gd name="connsiteY22" fmla="*/ 23813 h 83820"/>
                          <a:gd name="connsiteX23" fmla="*/ 0 w 74294"/>
                          <a:gd name="connsiteY23" fmla="*/ 15240 h 83820"/>
                          <a:gd name="connsiteX24" fmla="*/ 20002 w 74294"/>
                          <a:gd name="connsiteY24" fmla="*/ 7620 h 83820"/>
                          <a:gd name="connsiteX25" fmla="*/ 29527 w 74294"/>
                          <a:gd name="connsiteY25" fmla="*/ 3810 h 83820"/>
                          <a:gd name="connsiteX26" fmla="*/ 34290 w 74294"/>
                          <a:gd name="connsiteY26" fmla="*/ 1905 h 83820"/>
                          <a:gd name="connsiteX27" fmla="*/ 37147 w 74294"/>
                          <a:gd name="connsiteY27" fmla="*/ 952 h 83820"/>
                          <a:gd name="connsiteX28" fmla="*/ 38100 w 74294"/>
                          <a:gd name="connsiteY28" fmla="*/ 0 h 83820"/>
                          <a:gd name="connsiteX29" fmla="*/ 39052 w 74294"/>
                          <a:gd name="connsiteY29" fmla="*/ 0 h 83820"/>
                          <a:gd name="connsiteX30" fmla="*/ 39052 w 74294"/>
                          <a:gd name="connsiteY30" fmla="*/ 0 h 83820"/>
                          <a:gd name="connsiteX31" fmla="*/ 39052 w 74294"/>
                          <a:gd name="connsiteY31" fmla="*/ 0 h 83820"/>
                          <a:gd name="connsiteX32" fmla="*/ 39052 w 74294"/>
                          <a:gd name="connsiteY32" fmla="*/ 0 h 83820"/>
                          <a:gd name="connsiteX33" fmla="*/ 39052 w 74294"/>
                          <a:gd name="connsiteY33" fmla="*/ 0 h 83820"/>
                          <a:gd name="connsiteX34" fmla="*/ 39052 w 74294"/>
                          <a:gd name="connsiteY34" fmla="*/ 0 h 83820"/>
                          <a:gd name="connsiteX35" fmla="*/ 39052 w 74294"/>
                          <a:gd name="connsiteY35" fmla="*/ 0 h 83820"/>
                          <a:gd name="connsiteX36" fmla="*/ 51435 w 74294"/>
                          <a:gd name="connsiteY36" fmla="*/ 1905 h 83820"/>
                          <a:gd name="connsiteX37" fmla="*/ 74295 w 74294"/>
                          <a:gd name="connsiteY37" fmla="*/ 40005 h 838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74294" h="83820">
                            <a:moveTo>
                              <a:pt x="74295" y="40005"/>
                            </a:moveTo>
                            <a:lnTo>
                              <a:pt x="70485" y="41910"/>
                            </a:lnTo>
                            <a:lnTo>
                              <a:pt x="67627" y="43815"/>
                            </a:lnTo>
                            <a:lnTo>
                              <a:pt x="65722" y="44767"/>
                            </a:lnTo>
                            <a:lnTo>
                              <a:pt x="64770" y="45720"/>
                            </a:lnTo>
                            <a:lnTo>
                              <a:pt x="63818" y="46673"/>
                            </a:lnTo>
                            <a:lnTo>
                              <a:pt x="61913" y="47625"/>
                            </a:lnTo>
                            <a:lnTo>
                              <a:pt x="60007" y="48577"/>
                            </a:lnTo>
                            <a:lnTo>
                              <a:pt x="58102" y="49530"/>
                            </a:lnTo>
                            <a:lnTo>
                              <a:pt x="56197" y="50483"/>
                            </a:lnTo>
                            <a:lnTo>
                              <a:pt x="54293" y="51435"/>
                            </a:lnTo>
                            <a:lnTo>
                              <a:pt x="52388" y="52388"/>
                            </a:lnTo>
                            <a:lnTo>
                              <a:pt x="51435" y="53340"/>
                            </a:lnTo>
                            <a:lnTo>
                              <a:pt x="50482" y="54292"/>
                            </a:lnTo>
                            <a:lnTo>
                              <a:pt x="48577" y="55245"/>
                            </a:lnTo>
                            <a:lnTo>
                              <a:pt x="45720" y="58102"/>
                            </a:lnTo>
                            <a:lnTo>
                              <a:pt x="19050" y="83820"/>
                            </a:lnTo>
                            <a:lnTo>
                              <a:pt x="9525" y="47625"/>
                            </a:lnTo>
                            <a:lnTo>
                              <a:pt x="8572" y="43815"/>
                            </a:lnTo>
                            <a:lnTo>
                              <a:pt x="7620" y="40005"/>
                            </a:lnTo>
                            <a:lnTo>
                              <a:pt x="6668" y="36195"/>
                            </a:lnTo>
                            <a:lnTo>
                              <a:pt x="5715" y="32385"/>
                            </a:lnTo>
                            <a:lnTo>
                              <a:pt x="2857" y="23813"/>
                            </a:lnTo>
                            <a:lnTo>
                              <a:pt x="0" y="15240"/>
                            </a:lnTo>
                            <a:lnTo>
                              <a:pt x="20002" y="7620"/>
                            </a:lnTo>
                            <a:lnTo>
                              <a:pt x="29527" y="3810"/>
                            </a:lnTo>
                            <a:lnTo>
                              <a:pt x="34290" y="1905"/>
                            </a:lnTo>
                            <a:lnTo>
                              <a:pt x="37147" y="952"/>
                            </a:lnTo>
                            <a:lnTo>
                              <a:pt x="38100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lnTo>
                              <a:pt x="39052" y="0"/>
                            </a:lnTo>
                            <a:cubicBezTo>
                              <a:pt x="46672" y="1905"/>
                              <a:pt x="46672" y="1905"/>
                              <a:pt x="51435" y="1905"/>
                            </a:cubicBezTo>
                            <a:lnTo>
                              <a:pt x="74295" y="4000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88" name="任意多边形: 形状 2271"/>
                      <p:cNvSpPr/>
                      <p:nvPr/>
                    </p:nvSpPr>
                    <p:spPr>
                      <a:xfrm>
                        <a:off x="4254817" y="3050857"/>
                        <a:ext cx="32384" cy="34289"/>
                      </a:xfrm>
                      <a:custGeom>
                        <a:avLst/>
                        <a:gdLst>
                          <a:gd name="connsiteX0" fmla="*/ 21907 w 32384"/>
                          <a:gd name="connsiteY0" fmla="*/ 7620 h 34289"/>
                          <a:gd name="connsiteX1" fmla="*/ 20002 w 32384"/>
                          <a:gd name="connsiteY1" fmla="*/ 8572 h 34289"/>
                          <a:gd name="connsiteX2" fmla="*/ 19050 w 32384"/>
                          <a:gd name="connsiteY2" fmla="*/ 9525 h 34289"/>
                          <a:gd name="connsiteX3" fmla="*/ 16193 w 32384"/>
                          <a:gd name="connsiteY3" fmla="*/ 11430 h 34289"/>
                          <a:gd name="connsiteX4" fmla="*/ 11430 w 32384"/>
                          <a:gd name="connsiteY4" fmla="*/ 14288 h 34289"/>
                          <a:gd name="connsiteX5" fmla="*/ 10477 w 32384"/>
                          <a:gd name="connsiteY5" fmla="*/ 15240 h 34289"/>
                          <a:gd name="connsiteX6" fmla="*/ 9525 w 32384"/>
                          <a:gd name="connsiteY6" fmla="*/ 16192 h 34289"/>
                          <a:gd name="connsiteX7" fmla="*/ 7620 w 32384"/>
                          <a:gd name="connsiteY7" fmla="*/ 18097 h 34289"/>
                          <a:gd name="connsiteX8" fmla="*/ 6668 w 32384"/>
                          <a:gd name="connsiteY8" fmla="*/ 19050 h 34289"/>
                          <a:gd name="connsiteX9" fmla="*/ 5715 w 32384"/>
                          <a:gd name="connsiteY9" fmla="*/ 20002 h 34289"/>
                          <a:gd name="connsiteX10" fmla="*/ 5715 w 32384"/>
                          <a:gd name="connsiteY10" fmla="*/ 20002 h 34289"/>
                          <a:gd name="connsiteX11" fmla="*/ 5715 w 32384"/>
                          <a:gd name="connsiteY11" fmla="*/ 20002 h 34289"/>
                          <a:gd name="connsiteX12" fmla="*/ 5715 w 32384"/>
                          <a:gd name="connsiteY12" fmla="*/ 20002 h 34289"/>
                          <a:gd name="connsiteX13" fmla="*/ 5715 w 32384"/>
                          <a:gd name="connsiteY13" fmla="*/ 20002 h 34289"/>
                          <a:gd name="connsiteX14" fmla="*/ 5715 w 32384"/>
                          <a:gd name="connsiteY14" fmla="*/ 20002 h 34289"/>
                          <a:gd name="connsiteX15" fmla="*/ 5715 w 32384"/>
                          <a:gd name="connsiteY15" fmla="*/ 20002 h 34289"/>
                          <a:gd name="connsiteX16" fmla="*/ 5715 w 32384"/>
                          <a:gd name="connsiteY16" fmla="*/ 20002 h 34289"/>
                          <a:gd name="connsiteX17" fmla="*/ 4763 w 32384"/>
                          <a:gd name="connsiteY17" fmla="*/ 20002 h 34289"/>
                          <a:gd name="connsiteX18" fmla="*/ 4763 w 32384"/>
                          <a:gd name="connsiteY18" fmla="*/ 20002 h 34289"/>
                          <a:gd name="connsiteX19" fmla="*/ 4763 w 32384"/>
                          <a:gd name="connsiteY19" fmla="*/ 20002 h 34289"/>
                          <a:gd name="connsiteX20" fmla="*/ 4763 w 32384"/>
                          <a:gd name="connsiteY20" fmla="*/ 20002 h 34289"/>
                          <a:gd name="connsiteX21" fmla="*/ 4763 w 32384"/>
                          <a:gd name="connsiteY21" fmla="*/ 20002 h 34289"/>
                          <a:gd name="connsiteX22" fmla="*/ 4763 w 32384"/>
                          <a:gd name="connsiteY22" fmla="*/ 20002 h 34289"/>
                          <a:gd name="connsiteX23" fmla="*/ 4763 w 32384"/>
                          <a:gd name="connsiteY23" fmla="*/ 20002 h 34289"/>
                          <a:gd name="connsiteX24" fmla="*/ 4763 w 32384"/>
                          <a:gd name="connsiteY24" fmla="*/ 20002 h 34289"/>
                          <a:gd name="connsiteX25" fmla="*/ 4763 w 32384"/>
                          <a:gd name="connsiteY25" fmla="*/ 20002 h 34289"/>
                          <a:gd name="connsiteX26" fmla="*/ 4763 w 32384"/>
                          <a:gd name="connsiteY26" fmla="*/ 20002 h 34289"/>
                          <a:gd name="connsiteX27" fmla="*/ 4763 w 32384"/>
                          <a:gd name="connsiteY27" fmla="*/ 20002 h 34289"/>
                          <a:gd name="connsiteX28" fmla="*/ 4763 w 32384"/>
                          <a:gd name="connsiteY28" fmla="*/ 20002 h 34289"/>
                          <a:gd name="connsiteX29" fmla="*/ 4763 w 32384"/>
                          <a:gd name="connsiteY29" fmla="*/ 20002 h 34289"/>
                          <a:gd name="connsiteX30" fmla="*/ 4763 w 32384"/>
                          <a:gd name="connsiteY30" fmla="*/ 20002 h 34289"/>
                          <a:gd name="connsiteX31" fmla="*/ 4763 w 32384"/>
                          <a:gd name="connsiteY31" fmla="*/ 20955 h 34289"/>
                          <a:gd name="connsiteX32" fmla="*/ 4763 w 32384"/>
                          <a:gd name="connsiteY32" fmla="*/ 21907 h 34289"/>
                          <a:gd name="connsiteX33" fmla="*/ 4763 w 32384"/>
                          <a:gd name="connsiteY33" fmla="*/ 21907 h 34289"/>
                          <a:gd name="connsiteX34" fmla="*/ 4763 w 32384"/>
                          <a:gd name="connsiteY34" fmla="*/ 21907 h 34289"/>
                          <a:gd name="connsiteX35" fmla="*/ 4763 w 32384"/>
                          <a:gd name="connsiteY35" fmla="*/ 21907 h 34289"/>
                          <a:gd name="connsiteX36" fmla="*/ 4763 w 32384"/>
                          <a:gd name="connsiteY36" fmla="*/ 21907 h 34289"/>
                          <a:gd name="connsiteX37" fmla="*/ 4763 w 32384"/>
                          <a:gd name="connsiteY37" fmla="*/ 21907 h 34289"/>
                          <a:gd name="connsiteX38" fmla="*/ 4763 w 32384"/>
                          <a:gd name="connsiteY38" fmla="*/ 21907 h 34289"/>
                          <a:gd name="connsiteX39" fmla="*/ 3810 w 32384"/>
                          <a:gd name="connsiteY39" fmla="*/ 22860 h 34289"/>
                          <a:gd name="connsiteX40" fmla="*/ 2857 w 32384"/>
                          <a:gd name="connsiteY40" fmla="*/ 22860 h 34289"/>
                          <a:gd name="connsiteX41" fmla="*/ 1905 w 32384"/>
                          <a:gd name="connsiteY41" fmla="*/ 22860 h 34289"/>
                          <a:gd name="connsiteX42" fmla="*/ 952 w 32384"/>
                          <a:gd name="connsiteY42" fmla="*/ 22860 h 34289"/>
                          <a:gd name="connsiteX43" fmla="*/ 0 w 32384"/>
                          <a:gd name="connsiteY43" fmla="*/ 22860 h 34289"/>
                          <a:gd name="connsiteX44" fmla="*/ 0 w 32384"/>
                          <a:gd name="connsiteY44" fmla="*/ 22860 h 34289"/>
                          <a:gd name="connsiteX45" fmla="*/ 0 w 32384"/>
                          <a:gd name="connsiteY45" fmla="*/ 22860 h 34289"/>
                          <a:gd name="connsiteX46" fmla="*/ 0 w 32384"/>
                          <a:gd name="connsiteY46" fmla="*/ 22860 h 34289"/>
                          <a:gd name="connsiteX47" fmla="*/ 0 w 32384"/>
                          <a:gd name="connsiteY47" fmla="*/ 22860 h 34289"/>
                          <a:gd name="connsiteX48" fmla="*/ 0 w 32384"/>
                          <a:gd name="connsiteY48" fmla="*/ 22860 h 34289"/>
                          <a:gd name="connsiteX49" fmla="*/ 0 w 32384"/>
                          <a:gd name="connsiteY49" fmla="*/ 22860 h 34289"/>
                          <a:gd name="connsiteX50" fmla="*/ 0 w 32384"/>
                          <a:gd name="connsiteY50" fmla="*/ 22860 h 34289"/>
                          <a:gd name="connsiteX51" fmla="*/ 0 w 32384"/>
                          <a:gd name="connsiteY51" fmla="*/ 22860 h 34289"/>
                          <a:gd name="connsiteX52" fmla="*/ 0 w 32384"/>
                          <a:gd name="connsiteY52" fmla="*/ 22860 h 34289"/>
                          <a:gd name="connsiteX53" fmla="*/ 0 w 32384"/>
                          <a:gd name="connsiteY53" fmla="*/ 22860 h 34289"/>
                          <a:gd name="connsiteX54" fmla="*/ 952 w 32384"/>
                          <a:gd name="connsiteY54" fmla="*/ 25717 h 34289"/>
                          <a:gd name="connsiteX55" fmla="*/ 952 w 32384"/>
                          <a:gd name="connsiteY55" fmla="*/ 27622 h 34289"/>
                          <a:gd name="connsiteX56" fmla="*/ 952 w 32384"/>
                          <a:gd name="connsiteY56" fmla="*/ 28575 h 34289"/>
                          <a:gd name="connsiteX57" fmla="*/ 952 w 32384"/>
                          <a:gd name="connsiteY57" fmla="*/ 29527 h 34289"/>
                          <a:gd name="connsiteX58" fmla="*/ 1905 w 32384"/>
                          <a:gd name="connsiteY58" fmla="*/ 33338 h 34289"/>
                          <a:gd name="connsiteX59" fmla="*/ 1905 w 32384"/>
                          <a:gd name="connsiteY59" fmla="*/ 33338 h 34289"/>
                          <a:gd name="connsiteX60" fmla="*/ 1905 w 32384"/>
                          <a:gd name="connsiteY60" fmla="*/ 33338 h 34289"/>
                          <a:gd name="connsiteX61" fmla="*/ 1905 w 32384"/>
                          <a:gd name="connsiteY61" fmla="*/ 34290 h 34289"/>
                          <a:gd name="connsiteX62" fmla="*/ 1905 w 32384"/>
                          <a:gd name="connsiteY62" fmla="*/ 34290 h 34289"/>
                          <a:gd name="connsiteX63" fmla="*/ 1905 w 32384"/>
                          <a:gd name="connsiteY63" fmla="*/ 34290 h 34289"/>
                          <a:gd name="connsiteX64" fmla="*/ 1905 w 32384"/>
                          <a:gd name="connsiteY64" fmla="*/ 34290 h 34289"/>
                          <a:gd name="connsiteX65" fmla="*/ 1905 w 32384"/>
                          <a:gd name="connsiteY65" fmla="*/ 34290 h 34289"/>
                          <a:gd name="connsiteX66" fmla="*/ 1905 w 32384"/>
                          <a:gd name="connsiteY66" fmla="*/ 34290 h 34289"/>
                          <a:gd name="connsiteX67" fmla="*/ 1905 w 32384"/>
                          <a:gd name="connsiteY67" fmla="*/ 34290 h 34289"/>
                          <a:gd name="connsiteX68" fmla="*/ 1905 w 32384"/>
                          <a:gd name="connsiteY68" fmla="*/ 34290 h 34289"/>
                          <a:gd name="connsiteX69" fmla="*/ 1905 w 32384"/>
                          <a:gd name="connsiteY69" fmla="*/ 34290 h 34289"/>
                          <a:gd name="connsiteX70" fmla="*/ 1905 w 32384"/>
                          <a:gd name="connsiteY70" fmla="*/ 34290 h 34289"/>
                          <a:gd name="connsiteX71" fmla="*/ 1905 w 32384"/>
                          <a:gd name="connsiteY71" fmla="*/ 34290 h 34289"/>
                          <a:gd name="connsiteX72" fmla="*/ 1905 w 32384"/>
                          <a:gd name="connsiteY72" fmla="*/ 34290 h 34289"/>
                          <a:gd name="connsiteX73" fmla="*/ 1905 w 32384"/>
                          <a:gd name="connsiteY73" fmla="*/ 34290 h 34289"/>
                          <a:gd name="connsiteX74" fmla="*/ 1905 w 32384"/>
                          <a:gd name="connsiteY74" fmla="*/ 34290 h 34289"/>
                          <a:gd name="connsiteX75" fmla="*/ 1905 w 32384"/>
                          <a:gd name="connsiteY75" fmla="*/ 34290 h 34289"/>
                          <a:gd name="connsiteX76" fmla="*/ 1905 w 32384"/>
                          <a:gd name="connsiteY76" fmla="*/ 34290 h 34289"/>
                          <a:gd name="connsiteX77" fmla="*/ 2857 w 32384"/>
                          <a:gd name="connsiteY77" fmla="*/ 34290 h 34289"/>
                          <a:gd name="connsiteX78" fmla="*/ 3810 w 32384"/>
                          <a:gd name="connsiteY78" fmla="*/ 33338 h 34289"/>
                          <a:gd name="connsiteX79" fmla="*/ 4763 w 32384"/>
                          <a:gd name="connsiteY79" fmla="*/ 32385 h 34289"/>
                          <a:gd name="connsiteX80" fmla="*/ 5715 w 32384"/>
                          <a:gd name="connsiteY80" fmla="*/ 31432 h 34289"/>
                          <a:gd name="connsiteX81" fmla="*/ 6668 w 32384"/>
                          <a:gd name="connsiteY81" fmla="*/ 30480 h 34289"/>
                          <a:gd name="connsiteX82" fmla="*/ 7620 w 32384"/>
                          <a:gd name="connsiteY82" fmla="*/ 29527 h 34289"/>
                          <a:gd name="connsiteX83" fmla="*/ 8572 w 32384"/>
                          <a:gd name="connsiteY83" fmla="*/ 28575 h 34289"/>
                          <a:gd name="connsiteX84" fmla="*/ 9525 w 32384"/>
                          <a:gd name="connsiteY84" fmla="*/ 26670 h 34289"/>
                          <a:gd name="connsiteX85" fmla="*/ 9525 w 32384"/>
                          <a:gd name="connsiteY85" fmla="*/ 26670 h 34289"/>
                          <a:gd name="connsiteX86" fmla="*/ 9525 w 32384"/>
                          <a:gd name="connsiteY86" fmla="*/ 26670 h 34289"/>
                          <a:gd name="connsiteX87" fmla="*/ 10477 w 32384"/>
                          <a:gd name="connsiteY87" fmla="*/ 25717 h 34289"/>
                          <a:gd name="connsiteX88" fmla="*/ 11430 w 32384"/>
                          <a:gd name="connsiteY88" fmla="*/ 24765 h 34289"/>
                          <a:gd name="connsiteX89" fmla="*/ 12382 w 32384"/>
                          <a:gd name="connsiteY89" fmla="*/ 23813 h 34289"/>
                          <a:gd name="connsiteX90" fmla="*/ 14288 w 32384"/>
                          <a:gd name="connsiteY90" fmla="*/ 22860 h 34289"/>
                          <a:gd name="connsiteX91" fmla="*/ 15240 w 32384"/>
                          <a:gd name="connsiteY91" fmla="*/ 21907 h 34289"/>
                          <a:gd name="connsiteX92" fmla="*/ 15240 w 32384"/>
                          <a:gd name="connsiteY92" fmla="*/ 21907 h 34289"/>
                          <a:gd name="connsiteX93" fmla="*/ 15240 w 32384"/>
                          <a:gd name="connsiteY93" fmla="*/ 21907 h 34289"/>
                          <a:gd name="connsiteX94" fmla="*/ 15240 w 32384"/>
                          <a:gd name="connsiteY94" fmla="*/ 20955 h 34289"/>
                          <a:gd name="connsiteX95" fmla="*/ 15240 w 32384"/>
                          <a:gd name="connsiteY95" fmla="*/ 20955 h 34289"/>
                          <a:gd name="connsiteX96" fmla="*/ 15240 w 32384"/>
                          <a:gd name="connsiteY96" fmla="*/ 20955 h 34289"/>
                          <a:gd name="connsiteX97" fmla="*/ 15240 w 32384"/>
                          <a:gd name="connsiteY97" fmla="*/ 20955 h 34289"/>
                          <a:gd name="connsiteX98" fmla="*/ 15240 w 32384"/>
                          <a:gd name="connsiteY98" fmla="*/ 20955 h 34289"/>
                          <a:gd name="connsiteX99" fmla="*/ 15240 w 32384"/>
                          <a:gd name="connsiteY99" fmla="*/ 20955 h 34289"/>
                          <a:gd name="connsiteX100" fmla="*/ 15240 w 32384"/>
                          <a:gd name="connsiteY100" fmla="*/ 20955 h 34289"/>
                          <a:gd name="connsiteX101" fmla="*/ 15240 w 32384"/>
                          <a:gd name="connsiteY101" fmla="*/ 20955 h 34289"/>
                          <a:gd name="connsiteX102" fmla="*/ 15240 w 32384"/>
                          <a:gd name="connsiteY102" fmla="*/ 20955 h 34289"/>
                          <a:gd name="connsiteX103" fmla="*/ 15240 w 32384"/>
                          <a:gd name="connsiteY103" fmla="*/ 20955 h 34289"/>
                          <a:gd name="connsiteX104" fmla="*/ 15240 w 32384"/>
                          <a:gd name="connsiteY104" fmla="*/ 20955 h 34289"/>
                          <a:gd name="connsiteX105" fmla="*/ 15240 w 32384"/>
                          <a:gd name="connsiteY105" fmla="*/ 20955 h 34289"/>
                          <a:gd name="connsiteX106" fmla="*/ 15240 w 32384"/>
                          <a:gd name="connsiteY106" fmla="*/ 20955 h 34289"/>
                          <a:gd name="connsiteX107" fmla="*/ 15240 w 32384"/>
                          <a:gd name="connsiteY107" fmla="*/ 20955 h 34289"/>
                          <a:gd name="connsiteX108" fmla="*/ 15240 w 32384"/>
                          <a:gd name="connsiteY108" fmla="*/ 20955 h 34289"/>
                          <a:gd name="connsiteX109" fmla="*/ 15240 w 32384"/>
                          <a:gd name="connsiteY109" fmla="*/ 20955 h 34289"/>
                          <a:gd name="connsiteX110" fmla="*/ 15240 w 32384"/>
                          <a:gd name="connsiteY110" fmla="*/ 20955 h 34289"/>
                          <a:gd name="connsiteX111" fmla="*/ 15240 w 32384"/>
                          <a:gd name="connsiteY111" fmla="*/ 20955 h 34289"/>
                          <a:gd name="connsiteX112" fmla="*/ 15240 w 32384"/>
                          <a:gd name="connsiteY112" fmla="*/ 20955 h 34289"/>
                          <a:gd name="connsiteX113" fmla="*/ 15240 w 32384"/>
                          <a:gd name="connsiteY113" fmla="*/ 20955 h 34289"/>
                          <a:gd name="connsiteX114" fmla="*/ 15240 w 32384"/>
                          <a:gd name="connsiteY114" fmla="*/ 20955 h 34289"/>
                          <a:gd name="connsiteX115" fmla="*/ 15240 w 32384"/>
                          <a:gd name="connsiteY115" fmla="*/ 20955 h 34289"/>
                          <a:gd name="connsiteX116" fmla="*/ 15240 w 32384"/>
                          <a:gd name="connsiteY116" fmla="*/ 20955 h 34289"/>
                          <a:gd name="connsiteX117" fmla="*/ 16193 w 32384"/>
                          <a:gd name="connsiteY117" fmla="*/ 20955 h 34289"/>
                          <a:gd name="connsiteX118" fmla="*/ 17145 w 32384"/>
                          <a:gd name="connsiteY118" fmla="*/ 20002 h 34289"/>
                          <a:gd name="connsiteX119" fmla="*/ 19050 w 32384"/>
                          <a:gd name="connsiteY119" fmla="*/ 18097 h 34289"/>
                          <a:gd name="connsiteX120" fmla="*/ 20002 w 32384"/>
                          <a:gd name="connsiteY120" fmla="*/ 17145 h 34289"/>
                          <a:gd name="connsiteX121" fmla="*/ 21907 w 32384"/>
                          <a:gd name="connsiteY121" fmla="*/ 16192 h 34289"/>
                          <a:gd name="connsiteX122" fmla="*/ 22860 w 32384"/>
                          <a:gd name="connsiteY122" fmla="*/ 15240 h 34289"/>
                          <a:gd name="connsiteX123" fmla="*/ 23813 w 32384"/>
                          <a:gd name="connsiteY123" fmla="*/ 14288 h 34289"/>
                          <a:gd name="connsiteX124" fmla="*/ 24765 w 32384"/>
                          <a:gd name="connsiteY124" fmla="*/ 13335 h 34289"/>
                          <a:gd name="connsiteX125" fmla="*/ 25718 w 32384"/>
                          <a:gd name="connsiteY125" fmla="*/ 12382 h 34289"/>
                          <a:gd name="connsiteX126" fmla="*/ 27622 w 32384"/>
                          <a:gd name="connsiteY126" fmla="*/ 10477 h 34289"/>
                          <a:gd name="connsiteX127" fmla="*/ 29527 w 32384"/>
                          <a:gd name="connsiteY127" fmla="*/ 9525 h 34289"/>
                          <a:gd name="connsiteX128" fmla="*/ 30480 w 32384"/>
                          <a:gd name="connsiteY128" fmla="*/ 8572 h 34289"/>
                          <a:gd name="connsiteX129" fmla="*/ 31432 w 32384"/>
                          <a:gd name="connsiteY129" fmla="*/ 8572 h 34289"/>
                          <a:gd name="connsiteX130" fmla="*/ 32385 w 32384"/>
                          <a:gd name="connsiteY130" fmla="*/ 8572 h 34289"/>
                          <a:gd name="connsiteX131" fmla="*/ 27622 w 32384"/>
                          <a:gd name="connsiteY131" fmla="*/ 0 h 34289"/>
                          <a:gd name="connsiteX132" fmla="*/ 24765 w 32384"/>
                          <a:gd name="connsiteY132" fmla="*/ 952 h 34289"/>
                          <a:gd name="connsiteX133" fmla="*/ 23813 w 32384"/>
                          <a:gd name="connsiteY133" fmla="*/ 952 h 34289"/>
                          <a:gd name="connsiteX134" fmla="*/ 22860 w 32384"/>
                          <a:gd name="connsiteY134" fmla="*/ 952 h 34289"/>
                          <a:gd name="connsiteX135" fmla="*/ 21907 w 32384"/>
                          <a:gd name="connsiteY135" fmla="*/ 7620 h 34289"/>
                          <a:gd name="connsiteX136" fmla="*/ 21907 w 32384"/>
                          <a:gd name="connsiteY136" fmla="*/ 7620 h 34289"/>
                          <a:gd name="connsiteX137" fmla="*/ 17145 w 32384"/>
                          <a:gd name="connsiteY137" fmla="*/ 20955 h 34289"/>
                          <a:gd name="connsiteX138" fmla="*/ 17145 w 32384"/>
                          <a:gd name="connsiteY138" fmla="*/ 20955 h 34289"/>
                          <a:gd name="connsiteX139" fmla="*/ 17145 w 32384"/>
                          <a:gd name="connsiteY139" fmla="*/ 20955 h 34289"/>
                          <a:gd name="connsiteX140" fmla="*/ 17145 w 32384"/>
                          <a:gd name="connsiteY140" fmla="*/ 20955 h 34289"/>
                          <a:gd name="connsiteX141" fmla="*/ 17145 w 32384"/>
                          <a:gd name="connsiteY141" fmla="*/ 20955 h 34289"/>
                          <a:gd name="connsiteX142" fmla="*/ 17145 w 32384"/>
                          <a:gd name="connsiteY142" fmla="*/ 20955 h 34289"/>
                          <a:gd name="connsiteX143" fmla="*/ 17145 w 32384"/>
                          <a:gd name="connsiteY143" fmla="*/ 20955 h 34289"/>
                          <a:gd name="connsiteX144" fmla="*/ 17145 w 32384"/>
                          <a:gd name="connsiteY144" fmla="*/ 20955 h 34289"/>
                          <a:gd name="connsiteX145" fmla="*/ 17145 w 32384"/>
                          <a:gd name="connsiteY145" fmla="*/ 20955 h 34289"/>
                          <a:gd name="connsiteX146" fmla="*/ 17145 w 32384"/>
                          <a:gd name="connsiteY146" fmla="*/ 20955 h 34289"/>
                          <a:gd name="connsiteX147" fmla="*/ 17145 w 32384"/>
                          <a:gd name="connsiteY147" fmla="*/ 20955 h 34289"/>
                          <a:gd name="connsiteX148" fmla="*/ 17145 w 32384"/>
                          <a:gd name="connsiteY148" fmla="*/ 20955 h 34289"/>
                          <a:gd name="connsiteX149" fmla="*/ 17145 w 32384"/>
                          <a:gd name="connsiteY149" fmla="*/ 20955 h 34289"/>
                          <a:gd name="connsiteX150" fmla="*/ 17145 w 32384"/>
                          <a:gd name="connsiteY150" fmla="*/ 20955 h 34289"/>
                          <a:gd name="connsiteX151" fmla="*/ 17145 w 32384"/>
                          <a:gd name="connsiteY151" fmla="*/ 20955 h 34289"/>
                          <a:gd name="connsiteX152" fmla="*/ 17145 w 32384"/>
                          <a:gd name="connsiteY152" fmla="*/ 20955 h 34289"/>
                          <a:gd name="connsiteX153" fmla="*/ 17145 w 32384"/>
                          <a:gd name="connsiteY153" fmla="*/ 20002 h 34289"/>
                          <a:gd name="connsiteX154" fmla="*/ 17145 w 32384"/>
                          <a:gd name="connsiteY154" fmla="*/ 20002 h 34289"/>
                          <a:gd name="connsiteX155" fmla="*/ 17145 w 32384"/>
                          <a:gd name="connsiteY155" fmla="*/ 20002 h 34289"/>
                          <a:gd name="connsiteX156" fmla="*/ 17145 w 32384"/>
                          <a:gd name="connsiteY156" fmla="*/ 20002 h 34289"/>
                          <a:gd name="connsiteX157" fmla="*/ 17145 w 32384"/>
                          <a:gd name="connsiteY157" fmla="*/ 20002 h 34289"/>
                          <a:gd name="connsiteX158" fmla="*/ 17145 w 32384"/>
                          <a:gd name="connsiteY158" fmla="*/ 20002 h 34289"/>
                          <a:gd name="connsiteX159" fmla="*/ 17145 w 32384"/>
                          <a:gd name="connsiteY159" fmla="*/ 20002 h 34289"/>
                          <a:gd name="connsiteX160" fmla="*/ 17145 w 32384"/>
                          <a:gd name="connsiteY160" fmla="*/ 20002 h 34289"/>
                          <a:gd name="connsiteX161" fmla="*/ 17145 w 32384"/>
                          <a:gd name="connsiteY161" fmla="*/ 20002 h 34289"/>
                          <a:gd name="connsiteX162" fmla="*/ 17145 w 32384"/>
                          <a:gd name="connsiteY162" fmla="*/ 20002 h 34289"/>
                          <a:gd name="connsiteX163" fmla="*/ 17145 w 32384"/>
                          <a:gd name="connsiteY163" fmla="*/ 20002 h 34289"/>
                          <a:gd name="connsiteX164" fmla="*/ 17145 w 32384"/>
                          <a:gd name="connsiteY164" fmla="*/ 20002 h 34289"/>
                          <a:gd name="connsiteX165" fmla="*/ 17145 w 32384"/>
                          <a:gd name="connsiteY165" fmla="*/ 20002 h 34289"/>
                          <a:gd name="connsiteX166" fmla="*/ 17145 w 32384"/>
                          <a:gd name="connsiteY166" fmla="*/ 20002 h 34289"/>
                          <a:gd name="connsiteX167" fmla="*/ 17145 w 32384"/>
                          <a:gd name="connsiteY167" fmla="*/ 20002 h 34289"/>
                          <a:gd name="connsiteX168" fmla="*/ 17145 w 32384"/>
                          <a:gd name="connsiteY168" fmla="*/ 20002 h 34289"/>
                          <a:gd name="connsiteX169" fmla="*/ 17145 w 32384"/>
                          <a:gd name="connsiteY169" fmla="*/ 20002 h 34289"/>
                          <a:gd name="connsiteX170" fmla="*/ 17145 w 32384"/>
                          <a:gd name="connsiteY170" fmla="*/ 20002 h 34289"/>
                          <a:gd name="connsiteX171" fmla="*/ 17145 w 32384"/>
                          <a:gd name="connsiteY171" fmla="*/ 20002 h 34289"/>
                          <a:gd name="connsiteX172" fmla="*/ 17145 w 32384"/>
                          <a:gd name="connsiteY172" fmla="*/ 20955 h 34289"/>
                          <a:gd name="connsiteX173" fmla="*/ 17145 w 32384"/>
                          <a:gd name="connsiteY173" fmla="*/ 20955 h 3428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</a:cxnLst>
                        <a:rect l="l" t="t" r="r" b="b"/>
                        <a:pathLst>
                          <a:path w="32384" h="34289">
                            <a:moveTo>
                              <a:pt x="21907" y="7620"/>
                            </a:moveTo>
                            <a:cubicBezTo>
                              <a:pt x="20955" y="7620"/>
                              <a:pt x="20955" y="8572"/>
                              <a:pt x="20002" y="8572"/>
                            </a:cubicBezTo>
                            <a:lnTo>
                              <a:pt x="19050" y="9525"/>
                            </a:lnTo>
                            <a:cubicBezTo>
                              <a:pt x="18097" y="10477"/>
                              <a:pt x="17145" y="10477"/>
                              <a:pt x="16193" y="11430"/>
                            </a:cubicBezTo>
                            <a:cubicBezTo>
                              <a:pt x="15240" y="12382"/>
                              <a:pt x="13335" y="13335"/>
                              <a:pt x="11430" y="14288"/>
                            </a:cubicBezTo>
                            <a:lnTo>
                              <a:pt x="10477" y="15240"/>
                            </a:lnTo>
                            <a:lnTo>
                              <a:pt x="9525" y="16192"/>
                            </a:lnTo>
                            <a:cubicBezTo>
                              <a:pt x="8572" y="17145"/>
                              <a:pt x="7620" y="17145"/>
                              <a:pt x="7620" y="18097"/>
                            </a:cubicBezTo>
                            <a:lnTo>
                              <a:pt x="6668" y="19050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5715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002"/>
                            </a:lnTo>
                            <a:lnTo>
                              <a:pt x="4763" y="20955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4763" y="21907"/>
                            </a:lnTo>
                            <a:lnTo>
                              <a:pt x="3810" y="22860"/>
                            </a:lnTo>
                            <a:lnTo>
                              <a:pt x="2857" y="22860"/>
                            </a:lnTo>
                            <a:lnTo>
                              <a:pt x="1905" y="22860"/>
                            </a:lnTo>
                            <a:cubicBezTo>
                              <a:pt x="1905" y="22860"/>
                              <a:pt x="1905" y="22860"/>
                              <a:pt x="952" y="22860"/>
                            </a:cubicBezTo>
                            <a:cubicBezTo>
                              <a:pt x="952" y="22860"/>
                              <a:pt x="0" y="22860"/>
                              <a:pt x="0" y="22860"/>
                            </a:cubicBezTo>
                            <a:cubicBezTo>
                              <a:pt x="0" y="22860"/>
                              <a:pt x="0" y="22860"/>
                              <a:pt x="0" y="22860"/>
                            </a:cubicBezTo>
                            <a:cubicBezTo>
                              <a:pt x="0" y="22860"/>
                              <a:pt x="0" y="22860"/>
                              <a:pt x="0" y="22860"/>
                            </a:cubicBez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lnTo>
                              <a:pt x="0" y="22860"/>
                            </a:lnTo>
                            <a:cubicBezTo>
                              <a:pt x="0" y="23813"/>
                              <a:pt x="0" y="24765"/>
                              <a:pt x="952" y="25717"/>
                            </a:cubicBezTo>
                            <a:lnTo>
                              <a:pt x="952" y="27622"/>
                            </a:lnTo>
                            <a:lnTo>
                              <a:pt x="952" y="28575"/>
                            </a:lnTo>
                            <a:lnTo>
                              <a:pt x="952" y="29527"/>
                            </a:lnTo>
                            <a:lnTo>
                              <a:pt x="1905" y="33338"/>
                            </a:lnTo>
                            <a:lnTo>
                              <a:pt x="1905" y="33338"/>
                            </a:lnTo>
                            <a:lnTo>
                              <a:pt x="1905" y="33338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1905" y="34290"/>
                            </a:lnTo>
                            <a:lnTo>
                              <a:pt x="2857" y="34290"/>
                            </a:lnTo>
                            <a:cubicBezTo>
                              <a:pt x="2857" y="34290"/>
                              <a:pt x="3810" y="34290"/>
                              <a:pt x="3810" y="33338"/>
                            </a:cubicBezTo>
                            <a:cubicBezTo>
                              <a:pt x="3810" y="33338"/>
                              <a:pt x="4763" y="33338"/>
                              <a:pt x="4763" y="32385"/>
                            </a:cubicBezTo>
                            <a:cubicBezTo>
                              <a:pt x="4763" y="32385"/>
                              <a:pt x="5715" y="32385"/>
                              <a:pt x="5715" y="31432"/>
                            </a:cubicBezTo>
                            <a:lnTo>
                              <a:pt x="6668" y="30480"/>
                            </a:lnTo>
                            <a:cubicBezTo>
                              <a:pt x="6668" y="30480"/>
                              <a:pt x="6668" y="30480"/>
                              <a:pt x="7620" y="29527"/>
                            </a:cubicBezTo>
                            <a:cubicBezTo>
                              <a:pt x="7620" y="29527"/>
                              <a:pt x="7620" y="29527"/>
                              <a:pt x="8572" y="28575"/>
                            </a:cubicBezTo>
                            <a:cubicBezTo>
                              <a:pt x="8572" y="27622"/>
                              <a:pt x="9525" y="27622"/>
                              <a:pt x="9525" y="26670"/>
                            </a:cubicBezTo>
                            <a:cubicBezTo>
                              <a:pt x="9525" y="26670"/>
                              <a:pt x="9525" y="26670"/>
                              <a:pt x="9525" y="26670"/>
                            </a:cubicBezTo>
                            <a:lnTo>
                              <a:pt x="9525" y="26670"/>
                            </a:lnTo>
                            <a:cubicBezTo>
                              <a:pt x="9525" y="26670"/>
                              <a:pt x="9525" y="26670"/>
                              <a:pt x="10477" y="25717"/>
                            </a:cubicBezTo>
                            <a:cubicBezTo>
                              <a:pt x="10477" y="25717"/>
                              <a:pt x="10477" y="25717"/>
                              <a:pt x="11430" y="24765"/>
                            </a:cubicBezTo>
                            <a:lnTo>
                              <a:pt x="12382" y="23813"/>
                            </a:lnTo>
                            <a:cubicBezTo>
                              <a:pt x="13335" y="23813"/>
                              <a:pt x="13335" y="22860"/>
                              <a:pt x="14288" y="22860"/>
                            </a:cubicBezTo>
                            <a:cubicBezTo>
                              <a:pt x="14288" y="22860"/>
                              <a:pt x="14288" y="22860"/>
                              <a:pt x="15240" y="21907"/>
                            </a:cubicBezTo>
                            <a:lnTo>
                              <a:pt x="15240" y="21907"/>
                            </a:lnTo>
                            <a:lnTo>
                              <a:pt x="15240" y="21907"/>
                            </a:lnTo>
                            <a:cubicBezTo>
                              <a:pt x="15240" y="21907"/>
                              <a:pt x="15240" y="21907"/>
                              <a:pt x="15240" y="20955"/>
                            </a:cubicBezTo>
                            <a:cubicBezTo>
                              <a:pt x="15240" y="20955"/>
                              <a:pt x="15240" y="20955"/>
                              <a:pt x="15240" y="20955"/>
                            </a:cubicBez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cubicBezTo>
                              <a:pt x="15240" y="20955"/>
                              <a:pt x="15240" y="20955"/>
                              <a:pt x="15240" y="20955"/>
                            </a:cubicBez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lnTo>
                              <a:pt x="15240" y="20955"/>
                            </a:lnTo>
                            <a:cubicBezTo>
                              <a:pt x="15240" y="20955"/>
                              <a:pt x="15240" y="20955"/>
                              <a:pt x="16193" y="20955"/>
                            </a:cubicBezTo>
                            <a:cubicBezTo>
                              <a:pt x="16193" y="20955"/>
                              <a:pt x="17145" y="20002"/>
                              <a:pt x="17145" y="20002"/>
                            </a:cubicBezTo>
                            <a:cubicBezTo>
                              <a:pt x="18097" y="19050"/>
                              <a:pt x="19050" y="18097"/>
                              <a:pt x="19050" y="18097"/>
                            </a:cubicBezTo>
                            <a:cubicBezTo>
                              <a:pt x="19050" y="18097"/>
                              <a:pt x="20002" y="17145"/>
                              <a:pt x="20002" y="17145"/>
                            </a:cubicBezTo>
                            <a:cubicBezTo>
                              <a:pt x="20002" y="17145"/>
                              <a:pt x="20955" y="16192"/>
                              <a:pt x="21907" y="16192"/>
                            </a:cubicBezTo>
                            <a:cubicBezTo>
                              <a:pt x="21907" y="16192"/>
                              <a:pt x="22860" y="16192"/>
                              <a:pt x="22860" y="15240"/>
                            </a:cubicBezTo>
                            <a:cubicBezTo>
                              <a:pt x="22860" y="15240"/>
                              <a:pt x="23813" y="14288"/>
                              <a:pt x="23813" y="14288"/>
                            </a:cubicBezTo>
                            <a:cubicBezTo>
                              <a:pt x="23813" y="14288"/>
                              <a:pt x="24765" y="13335"/>
                              <a:pt x="24765" y="13335"/>
                            </a:cubicBezTo>
                            <a:lnTo>
                              <a:pt x="25718" y="12382"/>
                            </a:lnTo>
                            <a:cubicBezTo>
                              <a:pt x="26670" y="11430"/>
                              <a:pt x="27622" y="11430"/>
                              <a:pt x="27622" y="10477"/>
                            </a:cubicBezTo>
                            <a:cubicBezTo>
                              <a:pt x="28575" y="10477"/>
                              <a:pt x="29527" y="9525"/>
                              <a:pt x="29527" y="9525"/>
                            </a:cubicBezTo>
                            <a:cubicBezTo>
                              <a:pt x="29527" y="9525"/>
                              <a:pt x="30480" y="9525"/>
                              <a:pt x="30480" y="8572"/>
                            </a:cubicBezTo>
                            <a:lnTo>
                              <a:pt x="31432" y="8572"/>
                            </a:lnTo>
                            <a:lnTo>
                              <a:pt x="32385" y="8572"/>
                            </a:lnTo>
                            <a:lnTo>
                              <a:pt x="27622" y="0"/>
                            </a:lnTo>
                            <a:cubicBezTo>
                              <a:pt x="26670" y="0"/>
                              <a:pt x="25718" y="952"/>
                              <a:pt x="24765" y="952"/>
                            </a:cubicBezTo>
                            <a:lnTo>
                              <a:pt x="23813" y="952"/>
                            </a:lnTo>
                            <a:lnTo>
                              <a:pt x="22860" y="952"/>
                            </a:lnTo>
                            <a:lnTo>
                              <a:pt x="21907" y="7620"/>
                            </a:lnTo>
                            <a:lnTo>
                              <a:pt x="21907" y="7620"/>
                            </a:lnTo>
                            <a:close/>
                            <a:moveTo>
                              <a:pt x="17145" y="20955"/>
                            </a:move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lnTo>
                              <a:pt x="17145" y="20955"/>
                            </a:lnTo>
                            <a:cubicBezTo>
                              <a:pt x="17145" y="20955"/>
                              <a:pt x="17145" y="20955"/>
                              <a:pt x="17145" y="20955"/>
                            </a:cubicBezTo>
                            <a:cubicBezTo>
                              <a:pt x="17145" y="20955"/>
                              <a:pt x="17145" y="20955"/>
                              <a:pt x="17145" y="20955"/>
                            </a:cubicBezTo>
                            <a:cubicBezTo>
                              <a:pt x="17145" y="20955"/>
                              <a:pt x="17145" y="20002"/>
                              <a:pt x="17145" y="20955"/>
                            </a:cubicBez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lnTo>
                              <a:pt x="17145" y="20002"/>
                            </a:ln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lnTo>
                              <a:pt x="17145" y="20002"/>
                            </a:lnTo>
                            <a:cubicBezTo>
                              <a:pt x="17145" y="20002"/>
                              <a:pt x="17145" y="20002"/>
                              <a:pt x="17145" y="20002"/>
                            </a:cubicBezTo>
                            <a:cubicBezTo>
                              <a:pt x="17145" y="20002"/>
                              <a:pt x="17145" y="20002"/>
                              <a:pt x="17145" y="20955"/>
                            </a:cubicBezTo>
                            <a:cubicBezTo>
                              <a:pt x="18097" y="20002"/>
                              <a:pt x="18097" y="20955"/>
                              <a:pt x="17145" y="2095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89" name="图形 2"/>
                    <p:cNvGrpSpPr/>
                    <p:nvPr/>
                  </p:nvGrpSpPr>
                  <p:grpSpPr>
                    <a:xfrm>
                      <a:off x="4235767" y="3046094"/>
                      <a:ext cx="34289" cy="37147"/>
                      <a:chOff x="4235767" y="3046094"/>
                      <a:chExt cx="34289" cy="37147"/>
                    </a:xfrm>
                  </p:grpSpPr>
                  <p:sp>
                    <p:nvSpPr>
                      <p:cNvPr id="2390" name="任意多边形: 形状 2273"/>
                      <p:cNvSpPr/>
                      <p:nvPr/>
                    </p:nvSpPr>
                    <p:spPr>
                      <a:xfrm>
                        <a:off x="4251960" y="3070859"/>
                        <a:ext cx="9525" cy="1904"/>
                      </a:xfrm>
                      <a:custGeom>
                        <a:avLst/>
                        <a:gdLst>
                          <a:gd name="connsiteX0" fmla="*/ 0 w 9525"/>
                          <a:gd name="connsiteY0" fmla="*/ 0 h 1904"/>
                          <a:gd name="connsiteX1" fmla="*/ 0 w 9525"/>
                          <a:gd name="connsiteY1" fmla="*/ 0 h 1904"/>
                          <a:gd name="connsiteX2" fmla="*/ 0 w 9525"/>
                          <a:gd name="connsiteY2" fmla="*/ 0 h 1904"/>
                          <a:gd name="connsiteX3" fmla="*/ 0 w 9525"/>
                          <a:gd name="connsiteY3" fmla="*/ 0 h 1904"/>
                          <a:gd name="connsiteX4" fmla="*/ 0 w 9525"/>
                          <a:gd name="connsiteY4" fmla="*/ 0 h 1904"/>
                          <a:gd name="connsiteX5" fmla="*/ 0 w 9525"/>
                          <a:gd name="connsiteY5" fmla="*/ 952 h 1904"/>
                          <a:gd name="connsiteX6" fmla="*/ 0 w 9525"/>
                          <a:gd name="connsiteY6" fmla="*/ 1905 h 1904"/>
                          <a:gd name="connsiteX7" fmla="*/ 0 w 9525"/>
                          <a:gd name="connsiteY7" fmla="*/ 1905 h 1904"/>
                          <a:gd name="connsiteX8" fmla="*/ 0 w 9525"/>
                          <a:gd name="connsiteY8" fmla="*/ 1905 h 1904"/>
                          <a:gd name="connsiteX9" fmla="*/ 0 w 9525"/>
                          <a:gd name="connsiteY9" fmla="*/ 1905 h 1904"/>
                          <a:gd name="connsiteX10" fmla="*/ 0 w 9525"/>
                          <a:gd name="connsiteY10" fmla="*/ 1905 h 1904"/>
                          <a:gd name="connsiteX11" fmla="*/ 0 w 9525"/>
                          <a:gd name="connsiteY11" fmla="*/ 1905 h 1904"/>
                          <a:gd name="connsiteX12" fmla="*/ 0 w 9525"/>
                          <a:gd name="connsiteY12" fmla="*/ 1905 h 1904"/>
                          <a:gd name="connsiteX13" fmla="*/ 0 w 9525"/>
                          <a:gd name="connsiteY13" fmla="*/ 1905 h 1904"/>
                          <a:gd name="connsiteX14" fmla="*/ 0 w 9525"/>
                          <a:gd name="connsiteY14" fmla="*/ 1905 h 1904"/>
                          <a:gd name="connsiteX15" fmla="*/ 0 w 9525"/>
                          <a:gd name="connsiteY15" fmla="*/ 1905 h 1904"/>
                          <a:gd name="connsiteX16" fmla="*/ 0 w 9525"/>
                          <a:gd name="connsiteY16" fmla="*/ 1905 h 1904"/>
                          <a:gd name="connsiteX17" fmla="*/ 0 w 9525"/>
                          <a:gd name="connsiteY17" fmla="*/ 1905 h 1904"/>
                          <a:gd name="connsiteX18" fmla="*/ 0 w 9525"/>
                          <a:gd name="connsiteY18" fmla="*/ 1905 h 1904"/>
                          <a:gd name="connsiteX19" fmla="*/ 0 w 9525"/>
                          <a:gd name="connsiteY19" fmla="*/ 1905 h 1904"/>
                          <a:gd name="connsiteX20" fmla="*/ 0 w 9525"/>
                          <a:gd name="connsiteY20" fmla="*/ 1905 h 1904"/>
                          <a:gd name="connsiteX21" fmla="*/ 0 w 9525"/>
                          <a:gd name="connsiteY21" fmla="*/ 952 h 1904"/>
                          <a:gd name="connsiteX22" fmla="*/ 0 w 9525"/>
                          <a:gd name="connsiteY22" fmla="*/ 0 h 1904"/>
                          <a:gd name="connsiteX23" fmla="*/ 0 w 9525"/>
                          <a:gd name="connsiteY23" fmla="*/ 0 h 1904"/>
                          <a:gd name="connsiteX24" fmla="*/ 0 w 9525"/>
                          <a:gd name="connsiteY24" fmla="*/ 0 h 1904"/>
                          <a:gd name="connsiteX25" fmla="*/ 0 w 9525"/>
                          <a:gd name="connsiteY25" fmla="*/ 0 h 1904"/>
                          <a:gd name="connsiteX26" fmla="*/ 0 w 9525"/>
                          <a:gd name="connsiteY26" fmla="*/ 0 h 1904"/>
                          <a:gd name="connsiteX27" fmla="*/ 0 w 9525"/>
                          <a:gd name="connsiteY27" fmla="*/ 0 h 1904"/>
                          <a:gd name="connsiteX28" fmla="*/ 0 w 9525"/>
                          <a:gd name="connsiteY28" fmla="*/ 0 h 1904"/>
                          <a:gd name="connsiteX29" fmla="*/ 0 w 9525"/>
                          <a:gd name="connsiteY29" fmla="*/ 0 h 1904"/>
                          <a:gd name="connsiteX30" fmla="*/ 0 w 9525"/>
                          <a:gd name="connsiteY30" fmla="*/ 0 h 1904"/>
                          <a:gd name="connsiteX31" fmla="*/ 0 w 9525"/>
                          <a:gd name="connsiteY31" fmla="*/ 0 h 1904"/>
                          <a:gd name="connsiteX32" fmla="*/ 0 w 9525"/>
                          <a:gd name="connsiteY32" fmla="*/ 0 h 1904"/>
                          <a:gd name="connsiteX33" fmla="*/ 0 w 9525"/>
                          <a:gd name="connsiteY33" fmla="*/ 0 h 1904"/>
                          <a:gd name="connsiteX34" fmla="*/ 0 w 9525"/>
                          <a:gd name="connsiteY34" fmla="*/ 0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</a:cxnLst>
                        <a:rect l="l" t="t" r="r" b="b"/>
                        <a:pathLst>
                          <a:path w="9525" h="1904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1" name="任意多边形: 形状 2274"/>
                      <p:cNvSpPr/>
                      <p:nvPr/>
                    </p:nvSpPr>
                    <p:spPr>
                      <a:xfrm>
                        <a:off x="4249102" y="304895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2" name="任意多边形: 形状 2275"/>
                      <p:cNvSpPr/>
                      <p:nvPr/>
                    </p:nvSpPr>
                    <p:spPr>
                      <a:xfrm>
                        <a:off x="4251007" y="3055619"/>
                        <a:ext cx="19050" cy="27622"/>
                      </a:xfrm>
                      <a:custGeom>
                        <a:avLst/>
                        <a:gdLst>
                          <a:gd name="connsiteX0" fmla="*/ 2857 w 19050"/>
                          <a:gd name="connsiteY0" fmla="*/ 4763 h 27622"/>
                          <a:gd name="connsiteX1" fmla="*/ 2857 w 19050"/>
                          <a:gd name="connsiteY1" fmla="*/ 4763 h 27622"/>
                          <a:gd name="connsiteX2" fmla="*/ 2857 w 19050"/>
                          <a:gd name="connsiteY2" fmla="*/ 4763 h 27622"/>
                          <a:gd name="connsiteX3" fmla="*/ 2857 w 19050"/>
                          <a:gd name="connsiteY3" fmla="*/ 4763 h 27622"/>
                          <a:gd name="connsiteX4" fmla="*/ 2857 w 19050"/>
                          <a:gd name="connsiteY4" fmla="*/ 4763 h 27622"/>
                          <a:gd name="connsiteX5" fmla="*/ 2857 w 19050"/>
                          <a:gd name="connsiteY5" fmla="*/ 4763 h 27622"/>
                          <a:gd name="connsiteX6" fmla="*/ 3810 w 19050"/>
                          <a:gd name="connsiteY6" fmla="*/ 5715 h 27622"/>
                          <a:gd name="connsiteX7" fmla="*/ 3810 w 19050"/>
                          <a:gd name="connsiteY7" fmla="*/ 5715 h 27622"/>
                          <a:gd name="connsiteX8" fmla="*/ 3810 w 19050"/>
                          <a:gd name="connsiteY8" fmla="*/ 5715 h 27622"/>
                          <a:gd name="connsiteX9" fmla="*/ 3810 w 19050"/>
                          <a:gd name="connsiteY9" fmla="*/ 5715 h 27622"/>
                          <a:gd name="connsiteX10" fmla="*/ 3810 w 19050"/>
                          <a:gd name="connsiteY10" fmla="*/ 5715 h 27622"/>
                          <a:gd name="connsiteX11" fmla="*/ 3810 w 19050"/>
                          <a:gd name="connsiteY11" fmla="*/ 5715 h 27622"/>
                          <a:gd name="connsiteX12" fmla="*/ 3810 w 19050"/>
                          <a:gd name="connsiteY12" fmla="*/ 5715 h 27622"/>
                          <a:gd name="connsiteX13" fmla="*/ 3810 w 19050"/>
                          <a:gd name="connsiteY13" fmla="*/ 5715 h 27622"/>
                          <a:gd name="connsiteX14" fmla="*/ 3810 w 19050"/>
                          <a:gd name="connsiteY14" fmla="*/ 5715 h 27622"/>
                          <a:gd name="connsiteX15" fmla="*/ 3810 w 19050"/>
                          <a:gd name="connsiteY15" fmla="*/ 5715 h 27622"/>
                          <a:gd name="connsiteX16" fmla="*/ 3810 w 19050"/>
                          <a:gd name="connsiteY16" fmla="*/ 5715 h 27622"/>
                          <a:gd name="connsiteX17" fmla="*/ 3810 w 19050"/>
                          <a:gd name="connsiteY17" fmla="*/ 5715 h 27622"/>
                          <a:gd name="connsiteX18" fmla="*/ 3810 w 19050"/>
                          <a:gd name="connsiteY18" fmla="*/ 6667 h 27622"/>
                          <a:gd name="connsiteX19" fmla="*/ 2857 w 19050"/>
                          <a:gd name="connsiteY19" fmla="*/ 7620 h 27622"/>
                          <a:gd name="connsiteX20" fmla="*/ 1905 w 19050"/>
                          <a:gd name="connsiteY20" fmla="*/ 9525 h 27622"/>
                          <a:gd name="connsiteX21" fmla="*/ 1905 w 19050"/>
                          <a:gd name="connsiteY21" fmla="*/ 10477 h 27622"/>
                          <a:gd name="connsiteX22" fmla="*/ 1905 w 19050"/>
                          <a:gd name="connsiteY22" fmla="*/ 11430 h 27622"/>
                          <a:gd name="connsiteX23" fmla="*/ 1905 w 19050"/>
                          <a:gd name="connsiteY23" fmla="*/ 12382 h 27622"/>
                          <a:gd name="connsiteX24" fmla="*/ 1905 w 19050"/>
                          <a:gd name="connsiteY24" fmla="*/ 12382 h 27622"/>
                          <a:gd name="connsiteX25" fmla="*/ 1905 w 19050"/>
                          <a:gd name="connsiteY25" fmla="*/ 12382 h 27622"/>
                          <a:gd name="connsiteX26" fmla="*/ 1905 w 19050"/>
                          <a:gd name="connsiteY26" fmla="*/ 12382 h 27622"/>
                          <a:gd name="connsiteX27" fmla="*/ 1905 w 19050"/>
                          <a:gd name="connsiteY27" fmla="*/ 12382 h 27622"/>
                          <a:gd name="connsiteX28" fmla="*/ 1905 w 19050"/>
                          <a:gd name="connsiteY28" fmla="*/ 12382 h 27622"/>
                          <a:gd name="connsiteX29" fmla="*/ 1905 w 19050"/>
                          <a:gd name="connsiteY29" fmla="*/ 12382 h 27622"/>
                          <a:gd name="connsiteX30" fmla="*/ 1905 w 19050"/>
                          <a:gd name="connsiteY30" fmla="*/ 12382 h 27622"/>
                          <a:gd name="connsiteX31" fmla="*/ 1905 w 19050"/>
                          <a:gd name="connsiteY31" fmla="*/ 12382 h 27622"/>
                          <a:gd name="connsiteX32" fmla="*/ 1905 w 19050"/>
                          <a:gd name="connsiteY32" fmla="*/ 12382 h 27622"/>
                          <a:gd name="connsiteX33" fmla="*/ 1905 w 19050"/>
                          <a:gd name="connsiteY33" fmla="*/ 12382 h 27622"/>
                          <a:gd name="connsiteX34" fmla="*/ 1905 w 19050"/>
                          <a:gd name="connsiteY34" fmla="*/ 12382 h 27622"/>
                          <a:gd name="connsiteX35" fmla="*/ 1905 w 19050"/>
                          <a:gd name="connsiteY35" fmla="*/ 12382 h 27622"/>
                          <a:gd name="connsiteX36" fmla="*/ 1905 w 19050"/>
                          <a:gd name="connsiteY36" fmla="*/ 12382 h 27622"/>
                          <a:gd name="connsiteX37" fmla="*/ 1905 w 19050"/>
                          <a:gd name="connsiteY37" fmla="*/ 12382 h 27622"/>
                          <a:gd name="connsiteX38" fmla="*/ 1905 w 19050"/>
                          <a:gd name="connsiteY38" fmla="*/ 12382 h 27622"/>
                          <a:gd name="connsiteX39" fmla="*/ 1905 w 19050"/>
                          <a:gd name="connsiteY39" fmla="*/ 12382 h 27622"/>
                          <a:gd name="connsiteX40" fmla="*/ 1905 w 19050"/>
                          <a:gd name="connsiteY40" fmla="*/ 12382 h 27622"/>
                          <a:gd name="connsiteX41" fmla="*/ 1905 w 19050"/>
                          <a:gd name="connsiteY41" fmla="*/ 12382 h 27622"/>
                          <a:gd name="connsiteX42" fmla="*/ 1905 w 19050"/>
                          <a:gd name="connsiteY42" fmla="*/ 13335 h 27622"/>
                          <a:gd name="connsiteX43" fmla="*/ 1905 w 19050"/>
                          <a:gd name="connsiteY43" fmla="*/ 14288 h 27622"/>
                          <a:gd name="connsiteX44" fmla="*/ 1905 w 19050"/>
                          <a:gd name="connsiteY44" fmla="*/ 15240 h 27622"/>
                          <a:gd name="connsiteX45" fmla="*/ 1905 w 19050"/>
                          <a:gd name="connsiteY45" fmla="*/ 16192 h 27622"/>
                          <a:gd name="connsiteX46" fmla="*/ 1905 w 19050"/>
                          <a:gd name="connsiteY46" fmla="*/ 17145 h 27622"/>
                          <a:gd name="connsiteX47" fmla="*/ 1905 w 19050"/>
                          <a:gd name="connsiteY47" fmla="*/ 18097 h 27622"/>
                          <a:gd name="connsiteX48" fmla="*/ 1905 w 19050"/>
                          <a:gd name="connsiteY48" fmla="*/ 18097 h 27622"/>
                          <a:gd name="connsiteX49" fmla="*/ 1905 w 19050"/>
                          <a:gd name="connsiteY49" fmla="*/ 18097 h 27622"/>
                          <a:gd name="connsiteX50" fmla="*/ 1905 w 19050"/>
                          <a:gd name="connsiteY50" fmla="*/ 18097 h 27622"/>
                          <a:gd name="connsiteX51" fmla="*/ 1905 w 19050"/>
                          <a:gd name="connsiteY51" fmla="*/ 18097 h 27622"/>
                          <a:gd name="connsiteX52" fmla="*/ 1905 w 19050"/>
                          <a:gd name="connsiteY52" fmla="*/ 18097 h 27622"/>
                          <a:gd name="connsiteX53" fmla="*/ 1905 w 19050"/>
                          <a:gd name="connsiteY53" fmla="*/ 18097 h 27622"/>
                          <a:gd name="connsiteX54" fmla="*/ 1905 w 19050"/>
                          <a:gd name="connsiteY54" fmla="*/ 18097 h 27622"/>
                          <a:gd name="connsiteX55" fmla="*/ 1905 w 19050"/>
                          <a:gd name="connsiteY55" fmla="*/ 18097 h 27622"/>
                          <a:gd name="connsiteX56" fmla="*/ 1905 w 19050"/>
                          <a:gd name="connsiteY56" fmla="*/ 18097 h 27622"/>
                          <a:gd name="connsiteX57" fmla="*/ 1905 w 19050"/>
                          <a:gd name="connsiteY57" fmla="*/ 18097 h 27622"/>
                          <a:gd name="connsiteX58" fmla="*/ 1905 w 19050"/>
                          <a:gd name="connsiteY58" fmla="*/ 18097 h 27622"/>
                          <a:gd name="connsiteX59" fmla="*/ 2857 w 19050"/>
                          <a:gd name="connsiteY59" fmla="*/ 21907 h 27622"/>
                          <a:gd name="connsiteX60" fmla="*/ 5715 w 19050"/>
                          <a:gd name="connsiteY60" fmla="*/ 24765 h 27622"/>
                          <a:gd name="connsiteX61" fmla="*/ 7620 w 19050"/>
                          <a:gd name="connsiteY61" fmla="*/ 26670 h 27622"/>
                          <a:gd name="connsiteX62" fmla="*/ 8573 w 19050"/>
                          <a:gd name="connsiteY62" fmla="*/ 27622 h 27622"/>
                          <a:gd name="connsiteX63" fmla="*/ 8573 w 19050"/>
                          <a:gd name="connsiteY63" fmla="*/ 27622 h 27622"/>
                          <a:gd name="connsiteX64" fmla="*/ 8573 w 19050"/>
                          <a:gd name="connsiteY64" fmla="*/ 27622 h 27622"/>
                          <a:gd name="connsiteX65" fmla="*/ 8573 w 19050"/>
                          <a:gd name="connsiteY65" fmla="*/ 27622 h 27622"/>
                          <a:gd name="connsiteX66" fmla="*/ 8573 w 19050"/>
                          <a:gd name="connsiteY66" fmla="*/ 27622 h 27622"/>
                          <a:gd name="connsiteX67" fmla="*/ 8573 w 19050"/>
                          <a:gd name="connsiteY67" fmla="*/ 27622 h 27622"/>
                          <a:gd name="connsiteX68" fmla="*/ 8573 w 19050"/>
                          <a:gd name="connsiteY68" fmla="*/ 27622 h 27622"/>
                          <a:gd name="connsiteX69" fmla="*/ 8573 w 19050"/>
                          <a:gd name="connsiteY69" fmla="*/ 27622 h 27622"/>
                          <a:gd name="connsiteX70" fmla="*/ 8573 w 19050"/>
                          <a:gd name="connsiteY70" fmla="*/ 27622 h 27622"/>
                          <a:gd name="connsiteX71" fmla="*/ 9525 w 19050"/>
                          <a:gd name="connsiteY71" fmla="*/ 27622 h 27622"/>
                          <a:gd name="connsiteX72" fmla="*/ 14288 w 19050"/>
                          <a:gd name="connsiteY72" fmla="*/ 26670 h 27622"/>
                          <a:gd name="connsiteX73" fmla="*/ 19050 w 19050"/>
                          <a:gd name="connsiteY73" fmla="*/ 25717 h 27622"/>
                          <a:gd name="connsiteX74" fmla="*/ 19050 w 19050"/>
                          <a:gd name="connsiteY74" fmla="*/ 25717 h 27622"/>
                          <a:gd name="connsiteX75" fmla="*/ 19050 w 19050"/>
                          <a:gd name="connsiteY75" fmla="*/ 25717 h 27622"/>
                          <a:gd name="connsiteX76" fmla="*/ 19050 w 19050"/>
                          <a:gd name="connsiteY76" fmla="*/ 25717 h 27622"/>
                          <a:gd name="connsiteX77" fmla="*/ 19050 w 19050"/>
                          <a:gd name="connsiteY77" fmla="*/ 25717 h 27622"/>
                          <a:gd name="connsiteX78" fmla="*/ 19050 w 19050"/>
                          <a:gd name="connsiteY78" fmla="*/ 25717 h 27622"/>
                          <a:gd name="connsiteX79" fmla="*/ 19050 w 19050"/>
                          <a:gd name="connsiteY79" fmla="*/ 25717 h 27622"/>
                          <a:gd name="connsiteX80" fmla="*/ 19050 w 19050"/>
                          <a:gd name="connsiteY80" fmla="*/ 25717 h 27622"/>
                          <a:gd name="connsiteX81" fmla="*/ 19050 w 19050"/>
                          <a:gd name="connsiteY81" fmla="*/ 25717 h 27622"/>
                          <a:gd name="connsiteX82" fmla="*/ 19050 w 19050"/>
                          <a:gd name="connsiteY82" fmla="*/ 25717 h 27622"/>
                          <a:gd name="connsiteX83" fmla="*/ 19050 w 19050"/>
                          <a:gd name="connsiteY83" fmla="*/ 24765 h 27622"/>
                          <a:gd name="connsiteX84" fmla="*/ 18098 w 19050"/>
                          <a:gd name="connsiteY84" fmla="*/ 23813 h 27622"/>
                          <a:gd name="connsiteX85" fmla="*/ 17145 w 19050"/>
                          <a:gd name="connsiteY85" fmla="*/ 22860 h 27622"/>
                          <a:gd name="connsiteX86" fmla="*/ 15240 w 19050"/>
                          <a:gd name="connsiteY86" fmla="*/ 20955 h 27622"/>
                          <a:gd name="connsiteX87" fmla="*/ 13335 w 19050"/>
                          <a:gd name="connsiteY87" fmla="*/ 19050 h 27622"/>
                          <a:gd name="connsiteX88" fmla="*/ 13335 w 19050"/>
                          <a:gd name="connsiteY88" fmla="*/ 19050 h 27622"/>
                          <a:gd name="connsiteX89" fmla="*/ 13335 w 19050"/>
                          <a:gd name="connsiteY89" fmla="*/ 19050 h 27622"/>
                          <a:gd name="connsiteX90" fmla="*/ 13335 w 19050"/>
                          <a:gd name="connsiteY90" fmla="*/ 19050 h 27622"/>
                          <a:gd name="connsiteX91" fmla="*/ 13335 w 19050"/>
                          <a:gd name="connsiteY91" fmla="*/ 19050 h 27622"/>
                          <a:gd name="connsiteX92" fmla="*/ 13335 w 19050"/>
                          <a:gd name="connsiteY92" fmla="*/ 19050 h 27622"/>
                          <a:gd name="connsiteX93" fmla="*/ 13335 w 19050"/>
                          <a:gd name="connsiteY93" fmla="*/ 19050 h 27622"/>
                          <a:gd name="connsiteX94" fmla="*/ 13335 w 19050"/>
                          <a:gd name="connsiteY94" fmla="*/ 19050 h 27622"/>
                          <a:gd name="connsiteX95" fmla="*/ 12382 w 19050"/>
                          <a:gd name="connsiteY95" fmla="*/ 19050 h 27622"/>
                          <a:gd name="connsiteX96" fmla="*/ 12382 w 19050"/>
                          <a:gd name="connsiteY96" fmla="*/ 19050 h 27622"/>
                          <a:gd name="connsiteX97" fmla="*/ 12382 w 19050"/>
                          <a:gd name="connsiteY97" fmla="*/ 19050 h 27622"/>
                          <a:gd name="connsiteX98" fmla="*/ 11430 w 19050"/>
                          <a:gd name="connsiteY98" fmla="*/ 17145 h 27622"/>
                          <a:gd name="connsiteX99" fmla="*/ 11430 w 19050"/>
                          <a:gd name="connsiteY99" fmla="*/ 15240 h 27622"/>
                          <a:gd name="connsiteX100" fmla="*/ 11430 w 19050"/>
                          <a:gd name="connsiteY100" fmla="*/ 14288 h 27622"/>
                          <a:gd name="connsiteX101" fmla="*/ 11430 w 19050"/>
                          <a:gd name="connsiteY101" fmla="*/ 14288 h 27622"/>
                          <a:gd name="connsiteX102" fmla="*/ 11430 w 19050"/>
                          <a:gd name="connsiteY102" fmla="*/ 14288 h 27622"/>
                          <a:gd name="connsiteX103" fmla="*/ 11430 w 19050"/>
                          <a:gd name="connsiteY103" fmla="*/ 14288 h 27622"/>
                          <a:gd name="connsiteX104" fmla="*/ 11430 w 19050"/>
                          <a:gd name="connsiteY104" fmla="*/ 14288 h 27622"/>
                          <a:gd name="connsiteX105" fmla="*/ 11430 w 19050"/>
                          <a:gd name="connsiteY105" fmla="*/ 14288 h 27622"/>
                          <a:gd name="connsiteX106" fmla="*/ 11430 w 19050"/>
                          <a:gd name="connsiteY106" fmla="*/ 14288 h 27622"/>
                          <a:gd name="connsiteX107" fmla="*/ 11430 w 19050"/>
                          <a:gd name="connsiteY107" fmla="*/ 14288 h 27622"/>
                          <a:gd name="connsiteX108" fmla="*/ 11430 w 19050"/>
                          <a:gd name="connsiteY108" fmla="*/ 14288 h 27622"/>
                          <a:gd name="connsiteX109" fmla="*/ 11430 w 19050"/>
                          <a:gd name="connsiteY109" fmla="*/ 14288 h 27622"/>
                          <a:gd name="connsiteX110" fmla="*/ 11430 w 19050"/>
                          <a:gd name="connsiteY110" fmla="*/ 14288 h 27622"/>
                          <a:gd name="connsiteX111" fmla="*/ 11430 w 19050"/>
                          <a:gd name="connsiteY111" fmla="*/ 14288 h 27622"/>
                          <a:gd name="connsiteX112" fmla="*/ 11430 w 19050"/>
                          <a:gd name="connsiteY112" fmla="*/ 14288 h 27622"/>
                          <a:gd name="connsiteX113" fmla="*/ 11430 w 19050"/>
                          <a:gd name="connsiteY113" fmla="*/ 14288 h 27622"/>
                          <a:gd name="connsiteX114" fmla="*/ 11430 w 19050"/>
                          <a:gd name="connsiteY114" fmla="*/ 14288 h 27622"/>
                          <a:gd name="connsiteX115" fmla="*/ 11430 w 19050"/>
                          <a:gd name="connsiteY115" fmla="*/ 14288 h 27622"/>
                          <a:gd name="connsiteX116" fmla="*/ 11430 w 19050"/>
                          <a:gd name="connsiteY116" fmla="*/ 14288 h 27622"/>
                          <a:gd name="connsiteX117" fmla="*/ 11430 w 19050"/>
                          <a:gd name="connsiteY117" fmla="*/ 14288 h 27622"/>
                          <a:gd name="connsiteX118" fmla="*/ 11430 w 19050"/>
                          <a:gd name="connsiteY118" fmla="*/ 14288 h 27622"/>
                          <a:gd name="connsiteX119" fmla="*/ 11430 w 19050"/>
                          <a:gd name="connsiteY119" fmla="*/ 14288 h 27622"/>
                          <a:gd name="connsiteX120" fmla="*/ 11430 w 19050"/>
                          <a:gd name="connsiteY120" fmla="*/ 14288 h 27622"/>
                          <a:gd name="connsiteX121" fmla="*/ 11430 w 19050"/>
                          <a:gd name="connsiteY121" fmla="*/ 14288 h 27622"/>
                          <a:gd name="connsiteX122" fmla="*/ 11430 w 19050"/>
                          <a:gd name="connsiteY122" fmla="*/ 14288 h 27622"/>
                          <a:gd name="connsiteX123" fmla="*/ 11430 w 19050"/>
                          <a:gd name="connsiteY123" fmla="*/ 14288 h 27622"/>
                          <a:gd name="connsiteX124" fmla="*/ 11430 w 19050"/>
                          <a:gd name="connsiteY124" fmla="*/ 14288 h 27622"/>
                          <a:gd name="connsiteX125" fmla="*/ 11430 w 19050"/>
                          <a:gd name="connsiteY125" fmla="*/ 14288 h 27622"/>
                          <a:gd name="connsiteX126" fmla="*/ 11430 w 19050"/>
                          <a:gd name="connsiteY126" fmla="*/ 14288 h 27622"/>
                          <a:gd name="connsiteX127" fmla="*/ 11430 w 19050"/>
                          <a:gd name="connsiteY127" fmla="*/ 14288 h 27622"/>
                          <a:gd name="connsiteX128" fmla="*/ 11430 w 19050"/>
                          <a:gd name="connsiteY128" fmla="*/ 14288 h 27622"/>
                          <a:gd name="connsiteX129" fmla="*/ 11430 w 19050"/>
                          <a:gd name="connsiteY129" fmla="*/ 14288 h 27622"/>
                          <a:gd name="connsiteX130" fmla="*/ 11430 w 19050"/>
                          <a:gd name="connsiteY130" fmla="*/ 14288 h 27622"/>
                          <a:gd name="connsiteX131" fmla="*/ 11430 w 19050"/>
                          <a:gd name="connsiteY131" fmla="*/ 14288 h 27622"/>
                          <a:gd name="connsiteX132" fmla="*/ 11430 w 19050"/>
                          <a:gd name="connsiteY132" fmla="*/ 14288 h 27622"/>
                          <a:gd name="connsiteX133" fmla="*/ 11430 w 19050"/>
                          <a:gd name="connsiteY133" fmla="*/ 14288 h 27622"/>
                          <a:gd name="connsiteX134" fmla="*/ 11430 w 19050"/>
                          <a:gd name="connsiteY134" fmla="*/ 14288 h 27622"/>
                          <a:gd name="connsiteX135" fmla="*/ 11430 w 19050"/>
                          <a:gd name="connsiteY135" fmla="*/ 14288 h 27622"/>
                          <a:gd name="connsiteX136" fmla="*/ 11430 w 19050"/>
                          <a:gd name="connsiteY136" fmla="*/ 14288 h 27622"/>
                          <a:gd name="connsiteX137" fmla="*/ 11430 w 19050"/>
                          <a:gd name="connsiteY137" fmla="*/ 14288 h 27622"/>
                          <a:gd name="connsiteX138" fmla="*/ 11430 w 19050"/>
                          <a:gd name="connsiteY138" fmla="*/ 14288 h 27622"/>
                          <a:gd name="connsiteX139" fmla="*/ 11430 w 19050"/>
                          <a:gd name="connsiteY139" fmla="*/ 14288 h 27622"/>
                          <a:gd name="connsiteX140" fmla="*/ 11430 w 19050"/>
                          <a:gd name="connsiteY140" fmla="*/ 14288 h 27622"/>
                          <a:gd name="connsiteX141" fmla="*/ 11430 w 19050"/>
                          <a:gd name="connsiteY141" fmla="*/ 14288 h 27622"/>
                          <a:gd name="connsiteX142" fmla="*/ 11430 w 19050"/>
                          <a:gd name="connsiteY142" fmla="*/ 14288 h 27622"/>
                          <a:gd name="connsiteX143" fmla="*/ 11430 w 19050"/>
                          <a:gd name="connsiteY143" fmla="*/ 14288 h 27622"/>
                          <a:gd name="connsiteX144" fmla="*/ 11430 w 19050"/>
                          <a:gd name="connsiteY144" fmla="*/ 14288 h 27622"/>
                          <a:gd name="connsiteX145" fmla="*/ 11430 w 19050"/>
                          <a:gd name="connsiteY145" fmla="*/ 14288 h 27622"/>
                          <a:gd name="connsiteX146" fmla="*/ 11430 w 19050"/>
                          <a:gd name="connsiteY146" fmla="*/ 14288 h 27622"/>
                          <a:gd name="connsiteX147" fmla="*/ 11430 w 19050"/>
                          <a:gd name="connsiteY147" fmla="*/ 14288 h 27622"/>
                          <a:gd name="connsiteX148" fmla="*/ 11430 w 19050"/>
                          <a:gd name="connsiteY148" fmla="*/ 14288 h 27622"/>
                          <a:gd name="connsiteX149" fmla="*/ 11430 w 19050"/>
                          <a:gd name="connsiteY149" fmla="*/ 14288 h 27622"/>
                          <a:gd name="connsiteX150" fmla="*/ 11430 w 19050"/>
                          <a:gd name="connsiteY150" fmla="*/ 14288 h 27622"/>
                          <a:gd name="connsiteX151" fmla="*/ 11430 w 19050"/>
                          <a:gd name="connsiteY151" fmla="*/ 14288 h 27622"/>
                          <a:gd name="connsiteX152" fmla="*/ 11430 w 19050"/>
                          <a:gd name="connsiteY152" fmla="*/ 13335 h 27622"/>
                          <a:gd name="connsiteX153" fmla="*/ 2857 w 19050"/>
                          <a:gd name="connsiteY153" fmla="*/ 4763 h 27622"/>
                          <a:gd name="connsiteX154" fmla="*/ 2857 w 19050"/>
                          <a:gd name="connsiteY154" fmla="*/ 2857 h 27622"/>
                          <a:gd name="connsiteX155" fmla="*/ 1905 w 19050"/>
                          <a:gd name="connsiteY155" fmla="*/ 0 h 27622"/>
                          <a:gd name="connsiteX156" fmla="*/ 2857 w 19050"/>
                          <a:gd name="connsiteY156" fmla="*/ 1905 h 27622"/>
                          <a:gd name="connsiteX157" fmla="*/ 2857 w 19050"/>
                          <a:gd name="connsiteY157" fmla="*/ 2857 h 27622"/>
                          <a:gd name="connsiteX158" fmla="*/ 2857 w 19050"/>
                          <a:gd name="connsiteY158" fmla="*/ 4763 h 27622"/>
                          <a:gd name="connsiteX159" fmla="*/ 2857 w 19050"/>
                          <a:gd name="connsiteY159" fmla="*/ 4763 h 27622"/>
                          <a:gd name="connsiteX160" fmla="*/ 2857 w 19050"/>
                          <a:gd name="connsiteY160" fmla="*/ 4763 h 27622"/>
                          <a:gd name="connsiteX161" fmla="*/ 2857 w 19050"/>
                          <a:gd name="connsiteY161" fmla="*/ 4763 h 27622"/>
                          <a:gd name="connsiteX162" fmla="*/ 2857 w 19050"/>
                          <a:gd name="connsiteY162" fmla="*/ 4763 h 27622"/>
                          <a:gd name="connsiteX163" fmla="*/ 2857 w 19050"/>
                          <a:gd name="connsiteY163" fmla="*/ 4763 h 27622"/>
                          <a:gd name="connsiteX164" fmla="*/ 2857 w 19050"/>
                          <a:gd name="connsiteY164" fmla="*/ 4763 h 27622"/>
                          <a:gd name="connsiteX165" fmla="*/ 953 w 19050"/>
                          <a:gd name="connsiteY165" fmla="*/ 18097 h 27622"/>
                          <a:gd name="connsiteX166" fmla="*/ 953 w 19050"/>
                          <a:gd name="connsiteY166" fmla="*/ 18097 h 27622"/>
                          <a:gd name="connsiteX167" fmla="*/ 953 w 19050"/>
                          <a:gd name="connsiteY167" fmla="*/ 18097 h 27622"/>
                          <a:gd name="connsiteX168" fmla="*/ 953 w 19050"/>
                          <a:gd name="connsiteY168" fmla="*/ 18097 h 27622"/>
                          <a:gd name="connsiteX169" fmla="*/ 953 w 19050"/>
                          <a:gd name="connsiteY169" fmla="*/ 18097 h 27622"/>
                          <a:gd name="connsiteX170" fmla="*/ 953 w 19050"/>
                          <a:gd name="connsiteY170" fmla="*/ 18097 h 27622"/>
                          <a:gd name="connsiteX171" fmla="*/ 953 w 19050"/>
                          <a:gd name="connsiteY171" fmla="*/ 18097 h 27622"/>
                          <a:gd name="connsiteX172" fmla="*/ 953 w 19050"/>
                          <a:gd name="connsiteY172" fmla="*/ 18097 h 27622"/>
                          <a:gd name="connsiteX173" fmla="*/ 953 w 19050"/>
                          <a:gd name="connsiteY173" fmla="*/ 18097 h 27622"/>
                          <a:gd name="connsiteX174" fmla="*/ 953 w 19050"/>
                          <a:gd name="connsiteY174" fmla="*/ 18097 h 27622"/>
                          <a:gd name="connsiteX175" fmla="*/ 953 w 19050"/>
                          <a:gd name="connsiteY175" fmla="*/ 18097 h 27622"/>
                          <a:gd name="connsiteX176" fmla="*/ 953 w 19050"/>
                          <a:gd name="connsiteY176" fmla="*/ 18097 h 27622"/>
                          <a:gd name="connsiteX177" fmla="*/ 0 w 19050"/>
                          <a:gd name="connsiteY177" fmla="*/ 16192 h 27622"/>
                          <a:gd name="connsiteX178" fmla="*/ 0 w 19050"/>
                          <a:gd name="connsiteY178" fmla="*/ 15240 h 27622"/>
                          <a:gd name="connsiteX179" fmla="*/ 0 w 19050"/>
                          <a:gd name="connsiteY179" fmla="*/ 15240 h 27622"/>
                          <a:gd name="connsiteX180" fmla="*/ 0 w 19050"/>
                          <a:gd name="connsiteY180" fmla="*/ 15240 h 27622"/>
                          <a:gd name="connsiteX181" fmla="*/ 0 w 19050"/>
                          <a:gd name="connsiteY181" fmla="*/ 15240 h 27622"/>
                          <a:gd name="connsiteX182" fmla="*/ 0 w 19050"/>
                          <a:gd name="connsiteY182" fmla="*/ 15240 h 27622"/>
                          <a:gd name="connsiteX183" fmla="*/ 0 w 19050"/>
                          <a:gd name="connsiteY183" fmla="*/ 15240 h 27622"/>
                          <a:gd name="connsiteX184" fmla="*/ 0 w 19050"/>
                          <a:gd name="connsiteY184" fmla="*/ 15240 h 27622"/>
                          <a:gd name="connsiteX185" fmla="*/ 0 w 19050"/>
                          <a:gd name="connsiteY185" fmla="*/ 15240 h 27622"/>
                          <a:gd name="connsiteX186" fmla="*/ 0 w 19050"/>
                          <a:gd name="connsiteY186" fmla="*/ 15240 h 27622"/>
                          <a:gd name="connsiteX187" fmla="*/ 0 w 19050"/>
                          <a:gd name="connsiteY187" fmla="*/ 15240 h 27622"/>
                          <a:gd name="connsiteX188" fmla="*/ 0 w 19050"/>
                          <a:gd name="connsiteY188" fmla="*/ 15240 h 27622"/>
                          <a:gd name="connsiteX189" fmla="*/ 0 w 19050"/>
                          <a:gd name="connsiteY189" fmla="*/ 15240 h 27622"/>
                          <a:gd name="connsiteX190" fmla="*/ 0 w 19050"/>
                          <a:gd name="connsiteY190" fmla="*/ 15240 h 27622"/>
                          <a:gd name="connsiteX191" fmla="*/ 0 w 19050"/>
                          <a:gd name="connsiteY191" fmla="*/ 16192 h 27622"/>
                          <a:gd name="connsiteX192" fmla="*/ 0 w 19050"/>
                          <a:gd name="connsiteY192" fmla="*/ 16192 h 27622"/>
                          <a:gd name="connsiteX193" fmla="*/ 0 w 19050"/>
                          <a:gd name="connsiteY193" fmla="*/ 16192 h 27622"/>
                          <a:gd name="connsiteX194" fmla="*/ 0 w 19050"/>
                          <a:gd name="connsiteY194" fmla="*/ 16192 h 27622"/>
                          <a:gd name="connsiteX195" fmla="*/ 953 w 19050"/>
                          <a:gd name="connsiteY195" fmla="*/ 18097 h 27622"/>
                          <a:gd name="connsiteX196" fmla="*/ 953 w 19050"/>
                          <a:gd name="connsiteY196" fmla="*/ 18097 h 27622"/>
                          <a:gd name="connsiteX197" fmla="*/ 953 w 19050"/>
                          <a:gd name="connsiteY197" fmla="*/ 18097 h 27622"/>
                          <a:gd name="connsiteX198" fmla="*/ 953 w 19050"/>
                          <a:gd name="connsiteY198" fmla="*/ 18097 h 27622"/>
                          <a:gd name="connsiteX199" fmla="*/ 953 w 19050"/>
                          <a:gd name="connsiteY199" fmla="*/ 18097 h 2762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</a:cxnLst>
                        <a:rect l="l" t="t" r="r" b="b"/>
                        <a:pathLst>
                          <a:path w="19050" h="27622">
                            <a:moveTo>
                              <a:pt x="2857" y="4763"/>
                            </a:moveTo>
                            <a:lnTo>
                              <a:pt x="2857" y="4763"/>
                            </a:ln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5715"/>
                            </a:lnTo>
                            <a:lnTo>
                              <a:pt x="3810" y="6667"/>
                            </a:lnTo>
                            <a:lnTo>
                              <a:pt x="2857" y="7620"/>
                            </a:lnTo>
                            <a:cubicBezTo>
                              <a:pt x="2857" y="8572"/>
                              <a:pt x="1905" y="9525"/>
                              <a:pt x="1905" y="9525"/>
                            </a:cubicBezTo>
                            <a:lnTo>
                              <a:pt x="1905" y="10477"/>
                            </a:lnTo>
                            <a:lnTo>
                              <a:pt x="1905" y="11430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cubicBezTo>
                              <a:pt x="1905" y="12382"/>
                              <a:pt x="1905" y="12382"/>
                              <a:pt x="1905" y="12382"/>
                            </a:cubicBez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lnTo>
                              <a:pt x="1905" y="12382"/>
                            </a:lnTo>
                            <a:cubicBezTo>
                              <a:pt x="1905" y="12382"/>
                              <a:pt x="1905" y="12382"/>
                              <a:pt x="1905" y="12382"/>
                            </a:cubicBezTo>
                            <a:lnTo>
                              <a:pt x="1905" y="13335"/>
                            </a:lnTo>
                            <a:lnTo>
                              <a:pt x="1905" y="14288"/>
                            </a:lnTo>
                            <a:lnTo>
                              <a:pt x="1905" y="15240"/>
                            </a:lnTo>
                            <a:lnTo>
                              <a:pt x="1905" y="16192"/>
                            </a:lnTo>
                            <a:lnTo>
                              <a:pt x="1905" y="17145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lnTo>
                              <a:pt x="1905" y="18097"/>
                            </a:lnTo>
                            <a:cubicBezTo>
                              <a:pt x="1905" y="18097"/>
                              <a:pt x="1905" y="18097"/>
                              <a:pt x="1905" y="18097"/>
                            </a:cubicBezTo>
                            <a:cubicBezTo>
                              <a:pt x="1905" y="18097"/>
                              <a:pt x="1905" y="18097"/>
                              <a:pt x="1905" y="18097"/>
                            </a:cubicBezTo>
                            <a:cubicBezTo>
                              <a:pt x="1905" y="19050"/>
                              <a:pt x="2857" y="20002"/>
                              <a:pt x="2857" y="21907"/>
                            </a:cubicBezTo>
                            <a:lnTo>
                              <a:pt x="5715" y="24765"/>
                            </a:lnTo>
                            <a:lnTo>
                              <a:pt x="7620" y="26670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8573" y="27622"/>
                            </a:lnTo>
                            <a:lnTo>
                              <a:pt x="9525" y="27622"/>
                            </a:lnTo>
                            <a:lnTo>
                              <a:pt x="14288" y="26670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lnTo>
                              <a:pt x="19050" y="25717"/>
                            </a:lnTo>
                            <a:cubicBezTo>
                              <a:pt x="19050" y="25717"/>
                              <a:pt x="19050" y="25717"/>
                              <a:pt x="19050" y="24765"/>
                            </a:cubicBezTo>
                            <a:lnTo>
                              <a:pt x="18098" y="23813"/>
                            </a:lnTo>
                            <a:lnTo>
                              <a:pt x="17145" y="22860"/>
                            </a:lnTo>
                            <a:lnTo>
                              <a:pt x="15240" y="20955"/>
                            </a:lnTo>
                            <a:cubicBezTo>
                              <a:pt x="14288" y="20002"/>
                              <a:pt x="14288" y="20002"/>
                              <a:pt x="13335" y="19050"/>
                            </a:cubicBez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lnTo>
                              <a:pt x="13335" y="19050"/>
                            </a:lnTo>
                            <a:cubicBezTo>
                              <a:pt x="12382" y="19050"/>
                              <a:pt x="12382" y="19050"/>
                              <a:pt x="12382" y="19050"/>
                            </a:cubicBezTo>
                            <a:lnTo>
                              <a:pt x="12382" y="19050"/>
                            </a:lnTo>
                            <a:lnTo>
                              <a:pt x="12382" y="19050"/>
                            </a:lnTo>
                            <a:cubicBezTo>
                              <a:pt x="12382" y="18097"/>
                              <a:pt x="12382" y="18097"/>
                              <a:pt x="11430" y="17145"/>
                            </a:cubicBezTo>
                            <a:cubicBezTo>
                              <a:pt x="11430" y="17145"/>
                              <a:pt x="11430" y="16192"/>
                              <a:pt x="11430" y="15240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3335"/>
                            </a:lnTo>
                            <a:lnTo>
                              <a:pt x="2857" y="4763"/>
                            </a:lnTo>
                            <a:lnTo>
                              <a:pt x="2857" y="2857"/>
                            </a:lnTo>
                            <a:cubicBezTo>
                              <a:pt x="2857" y="1905"/>
                              <a:pt x="1905" y="952"/>
                              <a:pt x="1905" y="0"/>
                            </a:cubicBezTo>
                            <a:cubicBezTo>
                              <a:pt x="1905" y="952"/>
                              <a:pt x="1905" y="1905"/>
                              <a:pt x="2857" y="1905"/>
                            </a:cubicBezTo>
                            <a:cubicBezTo>
                              <a:pt x="2857" y="1905"/>
                              <a:pt x="2857" y="2857"/>
                              <a:pt x="2857" y="2857"/>
                            </a:cubicBezTo>
                            <a:cubicBezTo>
                              <a:pt x="2857" y="3810"/>
                              <a:pt x="2857" y="3810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close/>
                            <a:moveTo>
                              <a:pt x="953" y="18097"/>
                            </a:move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lnTo>
                              <a:pt x="953" y="18097"/>
                            </a:lnTo>
                            <a:cubicBezTo>
                              <a:pt x="0" y="17145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lnTo>
                              <a:pt x="0" y="15240"/>
                            </a:lnTo>
                            <a:cubicBezTo>
                              <a:pt x="0" y="15240"/>
                              <a:pt x="0" y="15240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6192"/>
                              <a:pt x="0" y="16192"/>
                            </a:cubicBezTo>
                            <a:cubicBezTo>
                              <a:pt x="1905" y="17145"/>
                              <a:pt x="1905" y="17145"/>
                              <a:pt x="953" y="18097"/>
                            </a:cubicBezTo>
                            <a:cubicBezTo>
                              <a:pt x="1905" y="17145"/>
                              <a:pt x="1905" y="17145"/>
                              <a:pt x="953" y="18097"/>
                            </a:cubicBezTo>
                            <a:lnTo>
                              <a:pt x="953" y="18097"/>
                            </a:lnTo>
                            <a:cubicBezTo>
                              <a:pt x="1905" y="18097"/>
                              <a:pt x="953" y="18097"/>
                              <a:pt x="953" y="18097"/>
                            </a:cubicBezTo>
                            <a:lnTo>
                              <a:pt x="953" y="18097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3" name="任意多边形: 形状 2276"/>
                      <p:cNvSpPr/>
                      <p:nvPr/>
                    </p:nvSpPr>
                    <p:spPr>
                      <a:xfrm>
                        <a:off x="4235767" y="3046094"/>
                        <a:ext cx="12382" cy="21907"/>
                      </a:xfrm>
                      <a:custGeom>
                        <a:avLst/>
                        <a:gdLst>
                          <a:gd name="connsiteX0" fmla="*/ 6668 w 12382"/>
                          <a:gd name="connsiteY0" fmla="*/ 13335 h 21907"/>
                          <a:gd name="connsiteX1" fmla="*/ 9525 w 12382"/>
                          <a:gd name="connsiteY1" fmla="*/ 18097 h 21907"/>
                          <a:gd name="connsiteX2" fmla="*/ 9525 w 12382"/>
                          <a:gd name="connsiteY2" fmla="*/ 18097 h 21907"/>
                          <a:gd name="connsiteX3" fmla="*/ 10477 w 12382"/>
                          <a:gd name="connsiteY3" fmla="*/ 20002 h 21907"/>
                          <a:gd name="connsiteX4" fmla="*/ 10477 w 12382"/>
                          <a:gd name="connsiteY4" fmla="*/ 20955 h 21907"/>
                          <a:gd name="connsiteX5" fmla="*/ 10477 w 12382"/>
                          <a:gd name="connsiteY5" fmla="*/ 21907 h 21907"/>
                          <a:gd name="connsiteX6" fmla="*/ 10477 w 12382"/>
                          <a:gd name="connsiteY6" fmla="*/ 21907 h 21907"/>
                          <a:gd name="connsiteX7" fmla="*/ 10477 w 12382"/>
                          <a:gd name="connsiteY7" fmla="*/ 21907 h 21907"/>
                          <a:gd name="connsiteX8" fmla="*/ 10477 w 12382"/>
                          <a:gd name="connsiteY8" fmla="*/ 21907 h 21907"/>
                          <a:gd name="connsiteX9" fmla="*/ 10477 w 12382"/>
                          <a:gd name="connsiteY9" fmla="*/ 21907 h 21907"/>
                          <a:gd name="connsiteX10" fmla="*/ 10477 w 12382"/>
                          <a:gd name="connsiteY10" fmla="*/ 21907 h 21907"/>
                          <a:gd name="connsiteX11" fmla="*/ 10477 w 12382"/>
                          <a:gd name="connsiteY11" fmla="*/ 21907 h 21907"/>
                          <a:gd name="connsiteX12" fmla="*/ 10477 w 12382"/>
                          <a:gd name="connsiteY12" fmla="*/ 21907 h 21907"/>
                          <a:gd name="connsiteX13" fmla="*/ 10477 w 12382"/>
                          <a:gd name="connsiteY13" fmla="*/ 21907 h 21907"/>
                          <a:gd name="connsiteX14" fmla="*/ 10477 w 12382"/>
                          <a:gd name="connsiteY14" fmla="*/ 21907 h 21907"/>
                          <a:gd name="connsiteX15" fmla="*/ 10477 w 12382"/>
                          <a:gd name="connsiteY15" fmla="*/ 21907 h 21907"/>
                          <a:gd name="connsiteX16" fmla="*/ 10477 w 12382"/>
                          <a:gd name="connsiteY16" fmla="*/ 21907 h 21907"/>
                          <a:gd name="connsiteX17" fmla="*/ 10477 w 12382"/>
                          <a:gd name="connsiteY17" fmla="*/ 21907 h 21907"/>
                          <a:gd name="connsiteX18" fmla="*/ 10477 w 12382"/>
                          <a:gd name="connsiteY18" fmla="*/ 21907 h 21907"/>
                          <a:gd name="connsiteX19" fmla="*/ 10477 w 12382"/>
                          <a:gd name="connsiteY19" fmla="*/ 21907 h 21907"/>
                          <a:gd name="connsiteX20" fmla="*/ 10477 w 12382"/>
                          <a:gd name="connsiteY20" fmla="*/ 21907 h 21907"/>
                          <a:gd name="connsiteX21" fmla="*/ 10477 w 12382"/>
                          <a:gd name="connsiteY21" fmla="*/ 21907 h 21907"/>
                          <a:gd name="connsiteX22" fmla="*/ 10477 w 12382"/>
                          <a:gd name="connsiteY22" fmla="*/ 21907 h 21907"/>
                          <a:gd name="connsiteX23" fmla="*/ 10477 w 12382"/>
                          <a:gd name="connsiteY23" fmla="*/ 21907 h 21907"/>
                          <a:gd name="connsiteX24" fmla="*/ 10477 w 12382"/>
                          <a:gd name="connsiteY24" fmla="*/ 20955 h 21907"/>
                          <a:gd name="connsiteX25" fmla="*/ 10477 w 12382"/>
                          <a:gd name="connsiteY25" fmla="*/ 20002 h 21907"/>
                          <a:gd name="connsiteX26" fmla="*/ 10477 w 12382"/>
                          <a:gd name="connsiteY26" fmla="*/ 19050 h 21907"/>
                          <a:gd name="connsiteX27" fmla="*/ 11430 w 12382"/>
                          <a:gd name="connsiteY27" fmla="*/ 17145 h 21907"/>
                          <a:gd name="connsiteX28" fmla="*/ 12382 w 12382"/>
                          <a:gd name="connsiteY28" fmla="*/ 16192 h 21907"/>
                          <a:gd name="connsiteX29" fmla="*/ 12382 w 12382"/>
                          <a:gd name="connsiteY29" fmla="*/ 15240 h 21907"/>
                          <a:gd name="connsiteX30" fmla="*/ 12382 w 12382"/>
                          <a:gd name="connsiteY30" fmla="*/ 15240 h 21907"/>
                          <a:gd name="connsiteX31" fmla="*/ 12382 w 12382"/>
                          <a:gd name="connsiteY31" fmla="*/ 15240 h 21907"/>
                          <a:gd name="connsiteX32" fmla="*/ 12382 w 12382"/>
                          <a:gd name="connsiteY32" fmla="*/ 15240 h 21907"/>
                          <a:gd name="connsiteX33" fmla="*/ 12382 w 12382"/>
                          <a:gd name="connsiteY33" fmla="*/ 15240 h 21907"/>
                          <a:gd name="connsiteX34" fmla="*/ 12382 w 12382"/>
                          <a:gd name="connsiteY34" fmla="*/ 15240 h 21907"/>
                          <a:gd name="connsiteX35" fmla="*/ 12382 w 12382"/>
                          <a:gd name="connsiteY35" fmla="*/ 15240 h 21907"/>
                          <a:gd name="connsiteX36" fmla="*/ 12382 w 12382"/>
                          <a:gd name="connsiteY36" fmla="*/ 15240 h 21907"/>
                          <a:gd name="connsiteX37" fmla="*/ 12382 w 12382"/>
                          <a:gd name="connsiteY37" fmla="*/ 15240 h 21907"/>
                          <a:gd name="connsiteX38" fmla="*/ 12382 w 12382"/>
                          <a:gd name="connsiteY38" fmla="*/ 15240 h 21907"/>
                          <a:gd name="connsiteX39" fmla="*/ 12382 w 12382"/>
                          <a:gd name="connsiteY39" fmla="*/ 15240 h 21907"/>
                          <a:gd name="connsiteX40" fmla="*/ 12382 w 12382"/>
                          <a:gd name="connsiteY40" fmla="*/ 15240 h 21907"/>
                          <a:gd name="connsiteX41" fmla="*/ 11430 w 12382"/>
                          <a:gd name="connsiteY41" fmla="*/ 14288 h 21907"/>
                          <a:gd name="connsiteX42" fmla="*/ 11430 w 12382"/>
                          <a:gd name="connsiteY42" fmla="*/ 14288 h 21907"/>
                          <a:gd name="connsiteX43" fmla="*/ 11430 w 12382"/>
                          <a:gd name="connsiteY43" fmla="*/ 14288 h 21907"/>
                          <a:gd name="connsiteX44" fmla="*/ 11430 w 12382"/>
                          <a:gd name="connsiteY44" fmla="*/ 14288 h 21907"/>
                          <a:gd name="connsiteX45" fmla="*/ 11430 w 12382"/>
                          <a:gd name="connsiteY45" fmla="*/ 14288 h 21907"/>
                          <a:gd name="connsiteX46" fmla="*/ 11430 w 12382"/>
                          <a:gd name="connsiteY46" fmla="*/ 14288 h 21907"/>
                          <a:gd name="connsiteX47" fmla="*/ 11430 w 12382"/>
                          <a:gd name="connsiteY47" fmla="*/ 14288 h 21907"/>
                          <a:gd name="connsiteX48" fmla="*/ 11430 w 12382"/>
                          <a:gd name="connsiteY48" fmla="*/ 14288 h 21907"/>
                          <a:gd name="connsiteX49" fmla="*/ 11430 w 12382"/>
                          <a:gd name="connsiteY49" fmla="*/ 14288 h 21907"/>
                          <a:gd name="connsiteX50" fmla="*/ 11430 w 12382"/>
                          <a:gd name="connsiteY50" fmla="*/ 14288 h 21907"/>
                          <a:gd name="connsiteX51" fmla="*/ 11430 w 12382"/>
                          <a:gd name="connsiteY51" fmla="*/ 14288 h 21907"/>
                          <a:gd name="connsiteX52" fmla="*/ 11430 w 12382"/>
                          <a:gd name="connsiteY52" fmla="*/ 14288 h 21907"/>
                          <a:gd name="connsiteX53" fmla="*/ 11430 w 12382"/>
                          <a:gd name="connsiteY53" fmla="*/ 13335 h 21907"/>
                          <a:gd name="connsiteX54" fmla="*/ 11430 w 12382"/>
                          <a:gd name="connsiteY54" fmla="*/ 12382 h 21907"/>
                          <a:gd name="connsiteX55" fmla="*/ 10477 w 12382"/>
                          <a:gd name="connsiteY55" fmla="*/ 10477 h 21907"/>
                          <a:gd name="connsiteX56" fmla="*/ 9525 w 12382"/>
                          <a:gd name="connsiteY56" fmla="*/ 8572 h 21907"/>
                          <a:gd name="connsiteX57" fmla="*/ 9525 w 12382"/>
                          <a:gd name="connsiteY57" fmla="*/ 7620 h 21907"/>
                          <a:gd name="connsiteX58" fmla="*/ 9525 w 12382"/>
                          <a:gd name="connsiteY58" fmla="*/ 6667 h 21907"/>
                          <a:gd name="connsiteX59" fmla="*/ 9525 w 12382"/>
                          <a:gd name="connsiteY59" fmla="*/ 6667 h 21907"/>
                          <a:gd name="connsiteX60" fmla="*/ 9525 w 12382"/>
                          <a:gd name="connsiteY60" fmla="*/ 6667 h 21907"/>
                          <a:gd name="connsiteX61" fmla="*/ 9525 w 12382"/>
                          <a:gd name="connsiteY61" fmla="*/ 6667 h 21907"/>
                          <a:gd name="connsiteX62" fmla="*/ 9525 w 12382"/>
                          <a:gd name="connsiteY62" fmla="*/ 6667 h 21907"/>
                          <a:gd name="connsiteX63" fmla="*/ 9525 w 12382"/>
                          <a:gd name="connsiteY63" fmla="*/ 6667 h 21907"/>
                          <a:gd name="connsiteX64" fmla="*/ 9525 w 12382"/>
                          <a:gd name="connsiteY64" fmla="*/ 6667 h 21907"/>
                          <a:gd name="connsiteX65" fmla="*/ 8572 w 12382"/>
                          <a:gd name="connsiteY65" fmla="*/ 5715 h 21907"/>
                          <a:gd name="connsiteX66" fmla="*/ 8572 w 12382"/>
                          <a:gd name="connsiteY66" fmla="*/ 5715 h 21907"/>
                          <a:gd name="connsiteX67" fmla="*/ 8572 w 12382"/>
                          <a:gd name="connsiteY67" fmla="*/ 5715 h 21907"/>
                          <a:gd name="connsiteX68" fmla="*/ 8572 w 12382"/>
                          <a:gd name="connsiteY68" fmla="*/ 5715 h 21907"/>
                          <a:gd name="connsiteX69" fmla="*/ 8572 w 12382"/>
                          <a:gd name="connsiteY69" fmla="*/ 5715 h 21907"/>
                          <a:gd name="connsiteX70" fmla="*/ 8572 w 12382"/>
                          <a:gd name="connsiteY70" fmla="*/ 5715 h 21907"/>
                          <a:gd name="connsiteX71" fmla="*/ 8572 w 12382"/>
                          <a:gd name="connsiteY71" fmla="*/ 4763 h 21907"/>
                          <a:gd name="connsiteX72" fmla="*/ 8572 w 12382"/>
                          <a:gd name="connsiteY72" fmla="*/ 3810 h 21907"/>
                          <a:gd name="connsiteX73" fmla="*/ 8572 w 12382"/>
                          <a:gd name="connsiteY73" fmla="*/ 2857 h 21907"/>
                          <a:gd name="connsiteX74" fmla="*/ 8572 w 12382"/>
                          <a:gd name="connsiteY74" fmla="*/ 1905 h 21907"/>
                          <a:gd name="connsiteX75" fmla="*/ 8572 w 12382"/>
                          <a:gd name="connsiteY75" fmla="*/ 952 h 21907"/>
                          <a:gd name="connsiteX76" fmla="*/ 8572 w 12382"/>
                          <a:gd name="connsiteY76" fmla="*/ 0 h 21907"/>
                          <a:gd name="connsiteX77" fmla="*/ 0 w 12382"/>
                          <a:gd name="connsiteY77" fmla="*/ 3810 h 21907"/>
                          <a:gd name="connsiteX78" fmla="*/ 952 w 12382"/>
                          <a:gd name="connsiteY78" fmla="*/ 8572 h 21907"/>
                          <a:gd name="connsiteX79" fmla="*/ 1905 w 12382"/>
                          <a:gd name="connsiteY79" fmla="*/ 10477 h 21907"/>
                          <a:gd name="connsiteX80" fmla="*/ 1905 w 12382"/>
                          <a:gd name="connsiteY80" fmla="*/ 12382 h 21907"/>
                          <a:gd name="connsiteX81" fmla="*/ 1905 w 12382"/>
                          <a:gd name="connsiteY81" fmla="*/ 13335 h 21907"/>
                          <a:gd name="connsiteX82" fmla="*/ 1905 w 12382"/>
                          <a:gd name="connsiteY82" fmla="*/ 14288 h 21907"/>
                          <a:gd name="connsiteX83" fmla="*/ 6668 w 12382"/>
                          <a:gd name="connsiteY83" fmla="*/ 13335 h 21907"/>
                          <a:gd name="connsiteX84" fmla="*/ 6668 w 12382"/>
                          <a:gd name="connsiteY84" fmla="*/ 13335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</a:cxnLst>
                        <a:rect l="l" t="t" r="r" b="b"/>
                        <a:pathLst>
                          <a:path w="12382" h="21907">
                            <a:moveTo>
                              <a:pt x="6668" y="13335"/>
                            </a:moveTo>
                            <a:cubicBezTo>
                              <a:pt x="7620" y="14288"/>
                              <a:pt x="8572" y="16192"/>
                              <a:pt x="9525" y="18097"/>
                            </a:cubicBezTo>
                            <a:lnTo>
                              <a:pt x="9525" y="18097"/>
                            </a:lnTo>
                            <a:cubicBezTo>
                              <a:pt x="9525" y="19050"/>
                              <a:pt x="10477" y="19050"/>
                              <a:pt x="10477" y="20002"/>
                            </a:cubicBezTo>
                            <a:cubicBezTo>
                              <a:pt x="10477" y="20002"/>
                              <a:pt x="10477" y="20955"/>
                              <a:pt x="10477" y="20955"/>
                            </a:cubicBezTo>
                            <a:cubicBezTo>
                              <a:pt x="10477" y="20955"/>
                              <a:pt x="10477" y="20955"/>
                              <a:pt x="10477" y="21907"/>
                            </a:cubicBezTo>
                            <a:cubicBezTo>
                              <a:pt x="10477" y="21907"/>
                              <a:pt x="10477" y="21907"/>
                              <a:pt x="10477" y="21907"/>
                            </a:cubicBez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cubicBezTo>
                              <a:pt x="10477" y="21907"/>
                              <a:pt x="10477" y="21907"/>
                              <a:pt x="10477" y="21907"/>
                            </a:cubicBez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1907"/>
                            </a:lnTo>
                            <a:lnTo>
                              <a:pt x="10477" y="20955"/>
                            </a:lnTo>
                            <a:lnTo>
                              <a:pt x="10477" y="20002"/>
                            </a:lnTo>
                            <a:lnTo>
                              <a:pt x="10477" y="19050"/>
                            </a:lnTo>
                            <a:cubicBezTo>
                              <a:pt x="10477" y="18097"/>
                              <a:pt x="11430" y="17145"/>
                              <a:pt x="11430" y="17145"/>
                            </a:cubicBezTo>
                            <a:lnTo>
                              <a:pt x="12382" y="16192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lnTo>
                              <a:pt x="12382" y="15240"/>
                            </a:lnTo>
                            <a:lnTo>
                              <a:pt x="12382" y="15240"/>
                            </a:lnTo>
                            <a:cubicBezTo>
                              <a:pt x="12382" y="15240"/>
                              <a:pt x="12382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lnTo>
                              <a:pt x="11430" y="14288"/>
                            </a:ln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3335"/>
                            </a:cubicBezTo>
                            <a:cubicBezTo>
                              <a:pt x="11430" y="13335"/>
                              <a:pt x="11430" y="12382"/>
                              <a:pt x="11430" y="12382"/>
                            </a:cubicBezTo>
                            <a:cubicBezTo>
                              <a:pt x="11430" y="11430"/>
                              <a:pt x="11430" y="10477"/>
                              <a:pt x="10477" y="10477"/>
                            </a:cubicBezTo>
                            <a:cubicBezTo>
                              <a:pt x="10477" y="9525"/>
                              <a:pt x="10477" y="8572"/>
                              <a:pt x="9525" y="8572"/>
                            </a:cubicBezTo>
                            <a:cubicBezTo>
                              <a:pt x="9525" y="8572"/>
                              <a:pt x="9525" y="7620"/>
                              <a:pt x="9525" y="7620"/>
                            </a:cubicBezTo>
                            <a:cubicBezTo>
                              <a:pt x="9525" y="7620"/>
                              <a:pt x="9525" y="6667"/>
                              <a:pt x="9525" y="6667"/>
                            </a:cubicBezTo>
                            <a:lnTo>
                              <a:pt x="9525" y="6667"/>
                            </a:lnTo>
                            <a:lnTo>
                              <a:pt x="9525" y="6667"/>
                            </a:lnTo>
                            <a:lnTo>
                              <a:pt x="9525" y="6667"/>
                            </a:lnTo>
                            <a:lnTo>
                              <a:pt x="9525" y="6667"/>
                            </a:lnTo>
                            <a:lnTo>
                              <a:pt x="9525" y="6667"/>
                            </a:lnTo>
                            <a:lnTo>
                              <a:pt x="9525" y="6667"/>
                            </a:lnTo>
                            <a:lnTo>
                              <a:pt x="8572" y="5715"/>
                            </a:lnTo>
                            <a:lnTo>
                              <a:pt x="8572" y="5715"/>
                            </a:lnTo>
                            <a:lnTo>
                              <a:pt x="8572" y="5715"/>
                            </a:lnTo>
                            <a:lnTo>
                              <a:pt x="8572" y="5715"/>
                            </a:lnTo>
                            <a:cubicBezTo>
                              <a:pt x="8572" y="5715"/>
                              <a:pt x="8572" y="5715"/>
                              <a:pt x="8572" y="5715"/>
                            </a:cubicBezTo>
                            <a:lnTo>
                              <a:pt x="8572" y="5715"/>
                            </a:lnTo>
                            <a:cubicBezTo>
                              <a:pt x="8572" y="5715"/>
                              <a:pt x="8572" y="5715"/>
                              <a:pt x="8572" y="4763"/>
                            </a:cubicBezTo>
                            <a:lnTo>
                              <a:pt x="8572" y="3810"/>
                            </a:lnTo>
                            <a:lnTo>
                              <a:pt x="8572" y="2857"/>
                            </a:lnTo>
                            <a:cubicBezTo>
                              <a:pt x="8572" y="2857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952"/>
                            </a:cubicBezTo>
                            <a:cubicBezTo>
                              <a:pt x="8572" y="952"/>
                              <a:pt x="8572" y="952"/>
                              <a:pt x="8572" y="0"/>
                            </a:cubicBezTo>
                            <a:lnTo>
                              <a:pt x="0" y="3810"/>
                            </a:lnTo>
                            <a:cubicBezTo>
                              <a:pt x="0" y="5715"/>
                              <a:pt x="952" y="6667"/>
                              <a:pt x="952" y="8572"/>
                            </a:cubicBezTo>
                            <a:cubicBezTo>
                              <a:pt x="952" y="9525"/>
                              <a:pt x="952" y="9525"/>
                              <a:pt x="1905" y="10477"/>
                            </a:cubicBezTo>
                            <a:lnTo>
                              <a:pt x="1905" y="12382"/>
                            </a:lnTo>
                            <a:lnTo>
                              <a:pt x="1905" y="13335"/>
                            </a:lnTo>
                            <a:lnTo>
                              <a:pt x="1905" y="14288"/>
                            </a:lnTo>
                            <a:lnTo>
                              <a:pt x="6668" y="13335"/>
                            </a:lnTo>
                            <a:cubicBezTo>
                              <a:pt x="6668" y="13335"/>
                              <a:pt x="6668" y="13335"/>
                              <a:pt x="6668" y="1333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394" name="图形 2"/>
                  <p:cNvGrpSpPr/>
                  <p:nvPr/>
                </p:nvGrpSpPr>
                <p:grpSpPr>
                  <a:xfrm>
                    <a:off x="4237672" y="3081337"/>
                    <a:ext cx="66675" cy="63817"/>
                    <a:chOff x="4237672" y="3081337"/>
                    <a:chExt cx="66675" cy="63817"/>
                  </a:xfrm>
                </p:grpSpPr>
                <p:grpSp>
                  <p:nvGrpSpPr>
                    <p:cNvPr id="2395" name="图形 2"/>
                    <p:cNvGrpSpPr/>
                    <p:nvPr/>
                  </p:nvGrpSpPr>
                  <p:grpSpPr>
                    <a:xfrm>
                      <a:off x="4237672" y="3081337"/>
                      <a:ext cx="66675" cy="63817"/>
                      <a:chOff x="4237672" y="3081337"/>
                      <a:chExt cx="66675" cy="63817"/>
                    </a:xfrm>
                  </p:grpSpPr>
                  <p:sp>
                    <p:nvSpPr>
                      <p:cNvPr id="2396" name="任意多边形: 形状 2279"/>
                      <p:cNvSpPr/>
                      <p:nvPr/>
                    </p:nvSpPr>
                    <p:spPr>
                      <a:xfrm>
                        <a:off x="4237672" y="3081337"/>
                        <a:ext cx="66675" cy="63817"/>
                      </a:xfrm>
                      <a:custGeom>
                        <a:avLst/>
                        <a:gdLst>
                          <a:gd name="connsiteX0" fmla="*/ 36195 w 66675"/>
                          <a:gd name="connsiteY0" fmla="*/ 63817 h 63817"/>
                          <a:gd name="connsiteX1" fmla="*/ 0 w 66675"/>
                          <a:gd name="connsiteY1" fmla="*/ 30480 h 63817"/>
                          <a:gd name="connsiteX2" fmla="*/ 19050 w 66675"/>
                          <a:gd name="connsiteY2" fmla="*/ 15240 h 63817"/>
                          <a:gd name="connsiteX3" fmla="*/ 28575 w 66675"/>
                          <a:gd name="connsiteY3" fmla="*/ 7620 h 63817"/>
                          <a:gd name="connsiteX4" fmla="*/ 33338 w 66675"/>
                          <a:gd name="connsiteY4" fmla="*/ 3810 h 63817"/>
                          <a:gd name="connsiteX5" fmla="*/ 38100 w 66675"/>
                          <a:gd name="connsiteY5" fmla="*/ 0 h 63817"/>
                          <a:gd name="connsiteX6" fmla="*/ 52388 w 66675"/>
                          <a:gd name="connsiteY6" fmla="*/ 16192 h 63817"/>
                          <a:gd name="connsiteX7" fmla="*/ 60007 w 66675"/>
                          <a:gd name="connsiteY7" fmla="*/ 23813 h 63817"/>
                          <a:gd name="connsiteX8" fmla="*/ 63817 w 66675"/>
                          <a:gd name="connsiteY8" fmla="*/ 27623 h 63817"/>
                          <a:gd name="connsiteX9" fmla="*/ 65722 w 66675"/>
                          <a:gd name="connsiteY9" fmla="*/ 29527 h 63817"/>
                          <a:gd name="connsiteX10" fmla="*/ 66675 w 66675"/>
                          <a:gd name="connsiteY10" fmla="*/ 30480 h 63817"/>
                          <a:gd name="connsiteX11" fmla="*/ 66675 w 66675"/>
                          <a:gd name="connsiteY11" fmla="*/ 31433 h 63817"/>
                          <a:gd name="connsiteX12" fmla="*/ 66675 w 66675"/>
                          <a:gd name="connsiteY12" fmla="*/ 31433 h 63817"/>
                          <a:gd name="connsiteX13" fmla="*/ 66675 w 66675"/>
                          <a:gd name="connsiteY13" fmla="*/ 31433 h 63817"/>
                          <a:gd name="connsiteX14" fmla="*/ 66675 w 66675"/>
                          <a:gd name="connsiteY14" fmla="*/ 31433 h 63817"/>
                          <a:gd name="connsiteX15" fmla="*/ 66675 w 66675"/>
                          <a:gd name="connsiteY15" fmla="*/ 31433 h 63817"/>
                          <a:gd name="connsiteX16" fmla="*/ 66675 w 66675"/>
                          <a:gd name="connsiteY16" fmla="*/ 31433 h 63817"/>
                          <a:gd name="connsiteX17" fmla="*/ 66675 w 66675"/>
                          <a:gd name="connsiteY17" fmla="*/ 31433 h 63817"/>
                          <a:gd name="connsiteX18" fmla="*/ 65722 w 66675"/>
                          <a:gd name="connsiteY18" fmla="*/ 32385 h 63817"/>
                          <a:gd name="connsiteX19" fmla="*/ 36195 w 66675"/>
                          <a:gd name="connsiteY19" fmla="*/ 63817 h 638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66675" h="63817">
                            <a:moveTo>
                              <a:pt x="36195" y="63817"/>
                            </a:moveTo>
                            <a:lnTo>
                              <a:pt x="0" y="30480"/>
                            </a:lnTo>
                            <a:lnTo>
                              <a:pt x="19050" y="15240"/>
                            </a:lnTo>
                            <a:lnTo>
                              <a:pt x="28575" y="7620"/>
                            </a:lnTo>
                            <a:lnTo>
                              <a:pt x="33338" y="3810"/>
                            </a:lnTo>
                            <a:lnTo>
                              <a:pt x="38100" y="0"/>
                            </a:lnTo>
                            <a:lnTo>
                              <a:pt x="52388" y="16192"/>
                            </a:lnTo>
                            <a:lnTo>
                              <a:pt x="60007" y="23813"/>
                            </a:lnTo>
                            <a:lnTo>
                              <a:pt x="63817" y="27623"/>
                            </a:lnTo>
                            <a:lnTo>
                              <a:pt x="65722" y="29527"/>
                            </a:lnTo>
                            <a:lnTo>
                              <a:pt x="66675" y="30480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lnTo>
                              <a:pt x="66675" y="31433"/>
                            </a:lnTo>
                            <a:cubicBezTo>
                              <a:pt x="66675" y="32385"/>
                              <a:pt x="66675" y="32385"/>
                              <a:pt x="65722" y="32385"/>
                            </a:cubicBezTo>
                            <a:lnTo>
                              <a:pt x="36195" y="63817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397" name="任意多边形: 形状 2280"/>
                      <p:cNvSpPr/>
                      <p:nvPr/>
                    </p:nvSpPr>
                    <p:spPr>
                      <a:xfrm>
                        <a:off x="4264342" y="3109912"/>
                        <a:ext cx="23812" cy="17145"/>
                      </a:xfrm>
                      <a:custGeom>
                        <a:avLst/>
                        <a:gdLst>
                          <a:gd name="connsiteX0" fmla="*/ 23813 w 23812"/>
                          <a:gd name="connsiteY0" fmla="*/ 12383 h 17145"/>
                          <a:gd name="connsiteX1" fmla="*/ 23813 w 23812"/>
                          <a:gd name="connsiteY1" fmla="*/ 12383 h 17145"/>
                          <a:gd name="connsiteX2" fmla="*/ 21907 w 23812"/>
                          <a:gd name="connsiteY2" fmla="*/ 11430 h 17145"/>
                          <a:gd name="connsiteX3" fmla="*/ 20002 w 23812"/>
                          <a:gd name="connsiteY3" fmla="*/ 9525 h 17145"/>
                          <a:gd name="connsiteX4" fmla="*/ 15240 w 23812"/>
                          <a:gd name="connsiteY4" fmla="*/ 4763 h 17145"/>
                          <a:gd name="connsiteX5" fmla="*/ 15240 w 23812"/>
                          <a:gd name="connsiteY5" fmla="*/ 4763 h 17145"/>
                          <a:gd name="connsiteX6" fmla="*/ 14288 w 23812"/>
                          <a:gd name="connsiteY6" fmla="*/ 4763 h 17145"/>
                          <a:gd name="connsiteX7" fmla="*/ 14288 w 23812"/>
                          <a:gd name="connsiteY7" fmla="*/ 4763 h 17145"/>
                          <a:gd name="connsiteX8" fmla="*/ 14288 w 23812"/>
                          <a:gd name="connsiteY8" fmla="*/ 4763 h 17145"/>
                          <a:gd name="connsiteX9" fmla="*/ 14288 w 23812"/>
                          <a:gd name="connsiteY9" fmla="*/ 4763 h 17145"/>
                          <a:gd name="connsiteX10" fmla="*/ 14288 w 23812"/>
                          <a:gd name="connsiteY10" fmla="*/ 4763 h 17145"/>
                          <a:gd name="connsiteX11" fmla="*/ 14288 w 23812"/>
                          <a:gd name="connsiteY11" fmla="*/ 4763 h 17145"/>
                          <a:gd name="connsiteX12" fmla="*/ 14288 w 23812"/>
                          <a:gd name="connsiteY12" fmla="*/ 4763 h 17145"/>
                          <a:gd name="connsiteX13" fmla="*/ 14288 w 23812"/>
                          <a:gd name="connsiteY13" fmla="*/ 4763 h 17145"/>
                          <a:gd name="connsiteX14" fmla="*/ 14288 w 23812"/>
                          <a:gd name="connsiteY14" fmla="*/ 4763 h 17145"/>
                          <a:gd name="connsiteX15" fmla="*/ 14288 w 23812"/>
                          <a:gd name="connsiteY15" fmla="*/ 4763 h 17145"/>
                          <a:gd name="connsiteX16" fmla="*/ 14288 w 23812"/>
                          <a:gd name="connsiteY16" fmla="*/ 4763 h 17145"/>
                          <a:gd name="connsiteX17" fmla="*/ 14288 w 23812"/>
                          <a:gd name="connsiteY17" fmla="*/ 4763 h 17145"/>
                          <a:gd name="connsiteX18" fmla="*/ 14288 w 23812"/>
                          <a:gd name="connsiteY18" fmla="*/ 4763 h 17145"/>
                          <a:gd name="connsiteX19" fmla="*/ 14288 w 23812"/>
                          <a:gd name="connsiteY19" fmla="*/ 4763 h 17145"/>
                          <a:gd name="connsiteX20" fmla="*/ 14288 w 23812"/>
                          <a:gd name="connsiteY20" fmla="*/ 4763 h 17145"/>
                          <a:gd name="connsiteX21" fmla="*/ 14288 w 23812"/>
                          <a:gd name="connsiteY21" fmla="*/ 4763 h 17145"/>
                          <a:gd name="connsiteX22" fmla="*/ 14288 w 23812"/>
                          <a:gd name="connsiteY22" fmla="*/ 4763 h 17145"/>
                          <a:gd name="connsiteX23" fmla="*/ 14288 w 23812"/>
                          <a:gd name="connsiteY23" fmla="*/ 4763 h 17145"/>
                          <a:gd name="connsiteX24" fmla="*/ 14288 w 23812"/>
                          <a:gd name="connsiteY24" fmla="*/ 4763 h 17145"/>
                          <a:gd name="connsiteX25" fmla="*/ 14288 w 23812"/>
                          <a:gd name="connsiteY25" fmla="*/ 4763 h 17145"/>
                          <a:gd name="connsiteX26" fmla="*/ 14288 w 23812"/>
                          <a:gd name="connsiteY26" fmla="*/ 4763 h 17145"/>
                          <a:gd name="connsiteX27" fmla="*/ 14288 w 23812"/>
                          <a:gd name="connsiteY27" fmla="*/ 4763 h 17145"/>
                          <a:gd name="connsiteX28" fmla="*/ 14288 w 23812"/>
                          <a:gd name="connsiteY28" fmla="*/ 4763 h 17145"/>
                          <a:gd name="connsiteX29" fmla="*/ 13335 w 23812"/>
                          <a:gd name="connsiteY29" fmla="*/ 4763 h 17145"/>
                          <a:gd name="connsiteX30" fmla="*/ 12382 w 23812"/>
                          <a:gd name="connsiteY30" fmla="*/ 4763 h 17145"/>
                          <a:gd name="connsiteX31" fmla="*/ 11430 w 23812"/>
                          <a:gd name="connsiteY31" fmla="*/ 4763 h 17145"/>
                          <a:gd name="connsiteX32" fmla="*/ 10477 w 23812"/>
                          <a:gd name="connsiteY32" fmla="*/ 4763 h 17145"/>
                          <a:gd name="connsiteX33" fmla="*/ 9525 w 23812"/>
                          <a:gd name="connsiteY33" fmla="*/ 3810 h 17145"/>
                          <a:gd name="connsiteX34" fmla="*/ 8572 w 23812"/>
                          <a:gd name="connsiteY34" fmla="*/ 2858 h 17145"/>
                          <a:gd name="connsiteX35" fmla="*/ 7620 w 23812"/>
                          <a:gd name="connsiteY35" fmla="*/ 1905 h 17145"/>
                          <a:gd name="connsiteX36" fmla="*/ 7620 w 23812"/>
                          <a:gd name="connsiteY36" fmla="*/ 1905 h 17145"/>
                          <a:gd name="connsiteX37" fmla="*/ 6668 w 23812"/>
                          <a:gd name="connsiteY37" fmla="*/ 952 h 17145"/>
                          <a:gd name="connsiteX38" fmla="*/ 5715 w 23812"/>
                          <a:gd name="connsiteY38" fmla="*/ 0 h 17145"/>
                          <a:gd name="connsiteX39" fmla="*/ 5715 w 23812"/>
                          <a:gd name="connsiteY39" fmla="*/ 0 h 17145"/>
                          <a:gd name="connsiteX40" fmla="*/ 5715 w 23812"/>
                          <a:gd name="connsiteY40" fmla="*/ 0 h 17145"/>
                          <a:gd name="connsiteX41" fmla="*/ 5715 w 23812"/>
                          <a:gd name="connsiteY41" fmla="*/ 0 h 17145"/>
                          <a:gd name="connsiteX42" fmla="*/ 5715 w 23812"/>
                          <a:gd name="connsiteY42" fmla="*/ 0 h 17145"/>
                          <a:gd name="connsiteX43" fmla="*/ 5715 w 23812"/>
                          <a:gd name="connsiteY43" fmla="*/ 0 h 17145"/>
                          <a:gd name="connsiteX44" fmla="*/ 5715 w 23812"/>
                          <a:gd name="connsiteY44" fmla="*/ 0 h 17145"/>
                          <a:gd name="connsiteX45" fmla="*/ 5715 w 23812"/>
                          <a:gd name="connsiteY45" fmla="*/ 0 h 17145"/>
                          <a:gd name="connsiteX46" fmla="*/ 3810 w 23812"/>
                          <a:gd name="connsiteY46" fmla="*/ 952 h 17145"/>
                          <a:gd name="connsiteX47" fmla="*/ 2857 w 23812"/>
                          <a:gd name="connsiteY47" fmla="*/ 1905 h 17145"/>
                          <a:gd name="connsiteX48" fmla="*/ 2857 w 23812"/>
                          <a:gd name="connsiteY48" fmla="*/ 1905 h 17145"/>
                          <a:gd name="connsiteX49" fmla="*/ 2857 w 23812"/>
                          <a:gd name="connsiteY49" fmla="*/ 1905 h 17145"/>
                          <a:gd name="connsiteX50" fmla="*/ 952 w 23812"/>
                          <a:gd name="connsiteY50" fmla="*/ 3810 h 17145"/>
                          <a:gd name="connsiteX51" fmla="*/ 952 w 23812"/>
                          <a:gd name="connsiteY51" fmla="*/ 3810 h 17145"/>
                          <a:gd name="connsiteX52" fmla="*/ 952 w 23812"/>
                          <a:gd name="connsiteY52" fmla="*/ 3810 h 17145"/>
                          <a:gd name="connsiteX53" fmla="*/ 0 w 23812"/>
                          <a:gd name="connsiteY53" fmla="*/ 3810 h 17145"/>
                          <a:gd name="connsiteX54" fmla="*/ 0 w 23812"/>
                          <a:gd name="connsiteY54" fmla="*/ 3810 h 17145"/>
                          <a:gd name="connsiteX55" fmla="*/ 0 w 23812"/>
                          <a:gd name="connsiteY55" fmla="*/ 3810 h 17145"/>
                          <a:gd name="connsiteX56" fmla="*/ 0 w 23812"/>
                          <a:gd name="connsiteY56" fmla="*/ 3810 h 17145"/>
                          <a:gd name="connsiteX57" fmla="*/ 0 w 23812"/>
                          <a:gd name="connsiteY57" fmla="*/ 3810 h 17145"/>
                          <a:gd name="connsiteX58" fmla="*/ 0 w 23812"/>
                          <a:gd name="connsiteY58" fmla="*/ 3810 h 17145"/>
                          <a:gd name="connsiteX59" fmla="*/ 0 w 23812"/>
                          <a:gd name="connsiteY59" fmla="*/ 3810 h 17145"/>
                          <a:gd name="connsiteX60" fmla="*/ 0 w 23812"/>
                          <a:gd name="connsiteY60" fmla="*/ 3810 h 17145"/>
                          <a:gd name="connsiteX61" fmla="*/ 0 w 23812"/>
                          <a:gd name="connsiteY61" fmla="*/ 3810 h 17145"/>
                          <a:gd name="connsiteX62" fmla="*/ 0 w 23812"/>
                          <a:gd name="connsiteY62" fmla="*/ 3810 h 17145"/>
                          <a:gd name="connsiteX63" fmla="*/ 0 w 23812"/>
                          <a:gd name="connsiteY63" fmla="*/ 3810 h 17145"/>
                          <a:gd name="connsiteX64" fmla="*/ 0 w 23812"/>
                          <a:gd name="connsiteY64" fmla="*/ 3810 h 17145"/>
                          <a:gd name="connsiteX65" fmla="*/ 0 w 23812"/>
                          <a:gd name="connsiteY65" fmla="*/ 4763 h 17145"/>
                          <a:gd name="connsiteX66" fmla="*/ 0 w 23812"/>
                          <a:gd name="connsiteY66" fmla="*/ 5715 h 17145"/>
                          <a:gd name="connsiteX67" fmla="*/ 0 w 23812"/>
                          <a:gd name="connsiteY67" fmla="*/ 5715 h 17145"/>
                          <a:gd name="connsiteX68" fmla="*/ 0 w 23812"/>
                          <a:gd name="connsiteY68" fmla="*/ 5715 h 17145"/>
                          <a:gd name="connsiteX69" fmla="*/ 0 w 23812"/>
                          <a:gd name="connsiteY69" fmla="*/ 5715 h 17145"/>
                          <a:gd name="connsiteX70" fmla="*/ 0 w 23812"/>
                          <a:gd name="connsiteY70" fmla="*/ 5715 h 17145"/>
                          <a:gd name="connsiteX71" fmla="*/ 0 w 23812"/>
                          <a:gd name="connsiteY71" fmla="*/ 5715 h 17145"/>
                          <a:gd name="connsiteX72" fmla="*/ 0 w 23812"/>
                          <a:gd name="connsiteY72" fmla="*/ 5715 h 17145"/>
                          <a:gd name="connsiteX73" fmla="*/ 952 w 23812"/>
                          <a:gd name="connsiteY73" fmla="*/ 5715 h 17145"/>
                          <a:gd name="connsiteX74" fmla="*/ 1905 w 23812"/>
                          <a:gd name="connsiteY74" fmla="*/ 6667 h 17145"/>
                          <a:gd name="connsiteX75" fmla="*/ 1905 w 23812"/>
                          <a:gd name="connsiteY75" fmla="*/ 6667 h 17145"/>
                          <a:gd name="connsiteX76" fmla="*/ 1905 w 23812"/>
                          <a:gd name="connsiteY76" fmla="*/ 6667 h 17145"/>
                          <a:gd name="connsiteX77" fmla="*/ 1905 w 23812"/>
                          <a:gd name="connsiteY77" fmla="*/ 6667 h 17145"/>
                          <a:gd name="connsiteX78" fmla="*/ 2857 w 23812"/>
                          <a:gd name="connsiteY78" fmla="*/ 7620 h 17145"/>
                          <a:gd name="connsiteX79" fmla="*/ 3810 w 23812"/>
                          <a:gd name="connsiteY79" fmla="*/ 8573 h 17145"/>
                          <a:gd name="connsiteX80" fmla="*/ 3810 w 23812"/>
                          <a:gd name="connsiteY80" fmla="*/ 8573 h 17145"/>
                          <a:gd name="connsiteX81" fmla="*/ 3810 w 23812"/>
                          <a:gd name="connsiteY81" fmla="*/ 8573 h 17145"/>
                          <a:gd name="connsiteX82" fmla="*/ 3810 w 23812"/>
                          <a:gd name="connsiteY82" fmla="*/ 8573 h 17145"/>
                          <a:gd name="connsiteX83" fmla="*/ 4763 w 23812"/>
                          <a:gd name="connsiteY83" fmla="*/ 8573 h 17145"/>
                          <a:gd name="connsiteX84" fmla="*/ 4763 w 23812"/>
                          <a:gd name="connsiteY84" fmla="*/ 8573 h 17145"/>
                          <a:gd name="connsiteX85" fmla="*/ 4763 w 23812"/>
                          <a:gd name="connsiteY85" fmla="*/ 8573 h 17145"/>
                          <a:gd name="connsiteX86" fmla="*/ 4763 w 23812"/>
                          <a:gd name="connsiteY86" fmla="*/ 8573 h 17145"/>
                          <a:gd name="connsiteX87" fmla="*/ 4763 w 23812"/>
                          <a:gd name="connsiteY87" fmla="*/ 8573 h 17145"/>
                          <a:gd name="connsiteX88" fmla="*/ 4763 w 23812"/>
                          <a:gd name="connsiteY88" fmla="*/ 8573 h 17145"/>
                          <a:gd name="connsiteX89" fmla="*/ 4763 w 23812"/>
                          <a:gd name="connsiteY89" fmla="*/ 8573 h 17145"/>
                          <a:gd name="connsiteX90" fmla="*/ 4763 w 23812"/>
                          <a:gd name="connsiteY90" fmla="*/ 8573 h 17145"/>
                          <a:gd name="connsiteX91" fmla="*/ 4763 w 23812"/>
                          <a:gd name="connsiteY91" fmla="*/ 8573 h 17145"/>
                          <a:gd name="connsiteX92" fmla="*/ 4763 w 23812"/>
                          <a:gd name="connsiteY92" fmla="*/ 8573 h 17145"/>
                          <a:gd name="connsiteX93" fmla="*/ 4763 w 23812"/>
                          <a:gd name="connsiteY93" fmla="*/ 8573 h 17145"/>
                          <a:gd name="connsiteX94" fmla="*/ 4763 w 23812"/>
                          <a:gd name="connsiteY94" fmla="*/ 8573 h 17145"/>
                          <a:gd name="connsiteX95" fmla="*/ 4763 w 23812"/>
                          <a:gd name="connsiteY95" fmla="*/ 8573 h 17145"/>
                          <a:gd name="connsiteX96" fmla="*/ 4763 w 23812"/>
                          <a:gd name="connsiteY96" fmla="*/ 8573 h 17145"/>
                          <a:gd name="connsiteX97" fmla="*/ 4763 w 23812"/>
                          <a:gd name="connsiteY97" fmla="*/ 8573 h 17145"/>
                          <a:gd name="connsiteX98" fmla="*/ 4763 w 23812"/>
                          <a:gd name="connsiteY98" fmla="*/ 8573 h 17145"/>
                          <a:gd name="connsiteX99" fmla="*/ 4763 w 23812"/>
                          <a:gd name="connsiteY99" fmla="*/ 8573 h 17145"/>
                          <a:gd name="connsiteX100" fmla="*/ 4763 w 23812"/>
                          <a:gd name="connsiteY100" fmla="*/ 8573 h 17145"/>
                          <a:gd name="connsiteX101" fmla="*/ 4763 w 23812"/>
                          <a:gd name="connsiteY101" fmla="*/ 8573 h 17145"/>
                          <a:gd name="connsiteX102" fmla="*/ 4763 w 23812"/>
                          <a:gd name="connsiteY102" fmla="*/ 8573 h 17145"/>
                          <a:gd name="connsiteX103" fmla="*/ 4763 w 23812"/>
                          <a:gd name="connsiteY103" fmla="*/ 8573 h 17145"/>
                          <a:gd name="connsiteX104" fmla="*/ 4763 w 23812"/>
                          <a:gd name="connsiteY104" fmla="*/ 8573 h 17145"/>
                          <a:gd name="connsiteX105" fmla="*/ 4763 w 23812"/>
                          <a:gd name="connsiteY105" fmla="*/ 8573 h 17145"/>
                          <a:gd name="connsiteX106" fmla="*/ 4763 w 23812"/>
                          <a:gd name="connsiteY106" fmla="*/ 8573 h 17145"/>
                          <a:gd name="connsiteX107" fmla="*/ 4763 w 23812"/>
                          <a:gd name="connsiteY107" fmla="*/ 8573 h 17145"/>
                          <a:gd name="connsiteX108" fmla="*/ 4763 w 23812"/>
                          <a:gd name="connsiteY108" fmla="*/ 8573 h 17145"/>
                          <a:gd name="connsiteX109" fmla="*/ 4763 w 23812"/>
                          <a:gd name="connsiteY109" fmla="*/ 8573 h 17145"/>
                          <a:gd name="connsiteX110" fmla="*/ 4763 w 23812"/>
                          <a:gd name="connsiteY110" fmla="*/ 8573 h 17145"/>
                          <a:gd name="connsiteX111" fmla="*/ 5715 w 23812"/>
                          <a:gd name="connsiteY111" fmla="*/ 8573 h 17145"/>
                          <a:gd name="connsiteX112" fmla="*/ 7620 w 23812"/>
                          <a:gd name="connsiteY112" fmla="*/ 9525 h 17145"/>
                          <a:gd name="connsiteX113" fmla="*/ 8572 w 23812"/>
                          <a:gd name="connsiteY113" fmla="*/ 10477 h 17145"/>
                          <a:gd name="connsiteX114" fmla="*/ 9525 w 23812"/>
                          <a:gd name="connsiteY114" fmla="*/ 11430 h 17145"/>
                          <a:gd name="connsiteX115" fmla="*/ 10477 w 23812"/>
                          <a:gd name="connsiteY115" fmla="*/ 12383 h 17145"/>
                          <a:gd name="connsiteX116" fmla="*/ 12382 w 23812"/>
                          <a:gd name="connsiteY116" fmla="*/ 13335 h 17145"/>
                          <a:gd name="connsiteX117" fmla="*/ 14288 w 23812"/>
                          <a:gd name="connsiteY117" fmla="*/ 14288 h 17145"/>
                          <a:gd name="connsiteX118" fmla="*/ 15240 w 23812"/>
                          <a:gd name="connsiteY118" fmla="*/ 15240 h 17145"/>
                          <a:gd name="connsiteX119" fmla="*/ 16193 w 23812"/>
                          <a:gd name="connsiteY119" fmla="*/ 16192 h 17145"/>
                          <a:gd name="connsiteX120" fmla="*/ 17145 w 23812"/>
                          <a:gd name="connsiteY120" fmla="*/ 17145 h 17145"/>
                          <a:gd name="connsiteX121" fmla="*/ 23813 w 23812"/>
                          <a:gd name="connsiteY121" fmla="*/ 10477 h 17145"/>
                          <a:gd name="connsiteX122" fmla="*/ 23813 w 23812"/>
                          <a:gd name="connsiteY122" fmla="*/ 10477 h 17145"/>
                          <a:gd name="connsiteX123" fmla="*/ 23813 w 23812"/>
                          <a:gd name="connsiteY123" fmla="*/ 10477 h 17145"/>
                          <a:gd name="connsiteX124" fmla="*/ 22860 w 23812"/>
                          <a:gd name="connsiteY124" fmla="*/ 9525 h 17145"/>
                          <a:gd name="connsiteX125" fmla="*/ 22860 w 23812"/>
                          <a:gd name="connsiteY125" fmla="*/ 9525 h 17145"/>
                          <a:gd name="connsiteX126" fmla="*/ 23813 w 23812"/>
                          <a:gd name="connsiteY126" fmla="*/ 12383 h 17145"/>
                          <a:gd name="connsiteX127" fmla="*/ 23813 w 23812"/>
                          <a:gd name="connsiteY127" fmla="*/ 12383 h 17145"/>
                          <a:gd name="connsiteX128" fmla="*/ 23813 w 23812"/>
                          <a:gd name="connsiteY128" fmla="*/ 12383 h 17145"/>
                          <a:gd name="connsiteX129" fmla="*/ 23813 w 23812"/>
                          <a:gd name="connsiteY129" fmla="*/ 12383 h 17145"/>
                          <a:gd name="connsiteX130" fmla="*/ 13335 w 23812"/>
                          <a:gd name="connsiteY130" fmla="*/ 14288 h 17145"/>
                          <a:gd name="connsiteX131" fmla="*/ 13335 w 23812"/>
                          <a:gd name="connsiteY131" fmla="*/ 14288 h 17145"/>
                          <a:gd name="connsiteX132" fmla="*/ 13335 w 23812"/>
                          <a:gd name="connsiteY132" fmla="*/ 14288 h 17145"/>
                          <a:gd name="connsiteX133" fmla="*/ 13335 w 23812"/>
                          <a:gd name="connsiteY133" fmla="*/ 14288 h 17145"/>
                          <a:gd name="connsiteX134" fmla="*/ 13335 w 23812"/>
                          <a:gd name="connsiteY134" fmla="*/ 14288 h 17145"/>
                          <a:gd name="connsiteX135" fmla="*/ 13335 w 23812"/>
                          <a:gd name="connsiteY135" fmla="*/ 14288 h 17145"/>
                          <a:gd name="connsiteX136" fmla="*/ 13335 w 23812"/>
                          <a:gd name="connsiteY136" fmla="*/ 14288 h 17145"/>
                          <a:gd name="connsiteX137" fmla="*/ 13335 w 23812"/>
                          <a:gd name="connsiteY137" fmla="*/ 14288 h 17145"/>
                          <a:gd name="connsiteX138" fmla="*/ 13335 w 23812"/>
                          <a:gd name="connsiteY138" fmla="*/ 14288 h 17145"/>
                          <a:gd name="connsiteX139" fmla="*/ 13335 w 23812"/>
                          <a:gd name="connsiteY139" fmla="*/ 14288 h 17145"/>
                          <a:gd name="connsiteX140" fmla="*/ 13335 w 23812"/>
                          <a:gd name="connsiteY140" fmla="*/ 14288 h 17145"/>
                          <a:gd name="connsiteX141" fmla="*/ 13335 w 23812"/>
                          <a:gd name="connsiteY141" fmla="*/ 14288 h 17145"/>
                          <a:gd name="connsiteX142" fmla="*/ 13335 w 23812"/>
                          <a:gd name="connsiteY142" fmla="*/ 14288 h 17145"/>
                          <a:gd name="connsiteX143" fmla="*/ 13335 w 23812"/>
                          <a:gd name="connsiteY143" fmla="*/ 14288 h 17145"/>
                          <a:gd name="connsiteX144" fmla="*/ 13335 w 23812"/>
                          <a:gd name="connsiteY144" fmla="*/ 14288 h 17145"/>
                          <a:gd name="connsiteX145" fmla="*/ 14288 w 23812"/>
                          <a:gd name="connsiteY145" fmla="*/ 13335 h 17145"/>
                          <a:gd name="connsiteX146" fmla="*/ 14288 w 23812"/>
                          <a:gd name="connsiteY146" fmla="*/ 13335 h 17145"/>
                          <a:gd name="connsiteX147" fmla="*/ 14288 w 23812"/>
                          <a:gd name="connsiteY147" fmla="*/ 13335 h 17145"/>
                          <a:gd name="connsiteX148" fmla="*/ 14288 w 23812"/>
                          <a:gd name="connsiteY148" fmla="*/ 13335 h 17145"/>
                          <a:gd name="connsiteX149" fmla="*/ 14288 w 23812"/>
                          <a:gd name="connsiteY149" fmla="*/ 13335 h 17145"/>
                          <a:gd name="connsiteX150" fmla="*/ 14288 w 23812"/>
                          <a:gd name="connsiteY150" fmla="*/ 13335 h 17145"/>
                          <a:gd name="connsiteX151" fmla="*/ 14288 w 23812"/>
                          <a:gd name="connsiteY151" fmla="*/ 13335 h 17145"/>
                          <a:gd name="connsiteX152" fmla="*/ 14288 w 23812"/>
                          <a:gd name="connsiteY152" fmla="*/ 13335 h 17145"/>
                          <a:gd name="connsiteX153" fmla="*/ 14288 w 23812"/>
                          <a:gd name="connsiteY153" fmla="*/ 13335 h 17145"/>
                          <a:gd name="connsiteX154" fmla="*/ 14288 w 23812"/>
                          <a:gd name="connsiteY154" fmla="*/ 13335 h 17145"/>
                          <a:gd name="connsiteX155" fmla="*/ 14288 w 23812"/>
                          <a:gd name="connsiteY155" fmla="*/ 13335 h 17145"/>
                          <a:gd name="connsiteX156" fmla="*/ 14288 w 23812"/>
                          <a:gd name="connsiteY156" fmla="*/ 13335 h 17145"/>
                          <a:gd name="connsiteX157" fmla="*/ 14288 w 23812"/>
                          <a:gd name="connsiteY157" fmla="*/ 13335 h 17145"/>
                          <a:gd name="connsiteX158" fmla="*/ 14288 w 23812"/>
                          <a:gd name="connsiteY158" fmla="*/ 13335 h 17145"/>
                          <a:gd name="connsiteX159" fmla="*/ 14288 w 23812"/>
                          <a:gd name="connsiteY159" fmla="*/ 13335 h 17145"/>
                          <a:gd name="connsiteX160" fmla="*/ 14288 w 23812"/>
                          <a:gd name="connsiteY160" fmla="*/ 13335 h 17145"/>
                          <a:gd name="connsiteX161" fmla="*/ 14288 w 23812"/>
                          <a:gd name="connsiteY161" fmla="*/ 13335 h 17145"/>
                          <a:gd name="connsiteX162" fmla="*/ 14288 w 23812"/>
                          <a:gd name="connsiteY162" fmla="*/ 13335 h 17145"/>
                          <a:gd name="connsiteX163" fmla="*/ 14288 w 23812"/>
                          <a:gd name="connsiteY163" fmla="*/ 13335 h 17145"/>
                          <a:gd name="connsiteX164" fmla="*/ 13335 w 23812"/>
                          <a:gd name="connsiteY164" fmla="*/ 14288 h 17145"/>
                          <a:gd name="connsiteX165" fmla="*/ 13335 w 23812"/>
                          <a:gd name="connsiteY165" fmla="*/ 14288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</a:cxnLst>
                        <a:rect l="l" t="t" r="r" b="b"/>
                        <a:pathLst>
                          <a:path w="23812" h="17145">
                            <a:moveTo>
                              <a:pt x="23813" y="12383"/>
                            </a:moveTo>
                            <a:cubicBezTo>
                              <a:pt x="23813" y="12383"/>
                              <a:pt x="23813" y="12383"/>
                              <a:pt x="23813" y="12383"/>
                            </a:cubicBezTo>
                            <a:lnTo>
                              <a:pt x="21907" y="11430"/>
                            </a:lnTo>
                            <a:cubicBezTo>
                              <a:pt x="20955" y="10477"/>
                              <a:pt x="20955" y="10477"/>
                              <a:pt x="20002" y="9525"/>
                            </a:cubicBezTo>
                            <a:cubicBezTo>
                              <a:pt x="19050" y="8573"/>
                              <a:pt x="16193" y="6667"/>
                              <a:pt x="15240" y="4763"/>
                            </a:cubicBezTo>
                            <a:lnTo>
                              <a:pt x="15240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lnTo>
                              <a:pt x="14288" y="4763"/>
                            </a:lnTo>
                            <a:cubicBezTo>
                              <a:pt x="14288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2382" y="4763"/>
                              <a:pt x="12382" y="4763"/>
                            </a:cubicBezTo>
                            <a:cubicBezTo>
                              <a:pt x="12382" y="4763"/>
                              <a:pt x="11430" y="4763"/>
                              <a:pt x="11430" y="4763"/>
                            </a:cubicBezTo>
                            <a:lnTo>
                              <a:pt x="10477" y="4763"/>
                            </a:lnTo>
                            <a:lnTo>
                              <a:pt x="9525" y="3810"/>
                            </a:lnTo>
                            <a:lnTo>
                              <a:pt x="8572" y="2858"/>
                            </a:lnTo>
                            <a:lnTo>
                              <a:pt x="7620" y="1905"/>
                            </a:lnTo>
                            <a:lnTo>
                              <a:pt x="7620" y="1905"/>
                            </a:lnTo>
                            <a:cubicBezTo>
                              <a:pt x="7620" y="1905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5715" y="0"/>
                            </a:cubicBez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lnTo>
                              <a:pt x="5715" y="0"/>
                            </a:lnTo>
                            <a:cubicBezTo>
                              <a:pt x="4763" y="0"/>
                              <a:pt x="4763" y="952"/>
                              <a:pt x="3810" y="952"/>
                            </a:cubicBezTo>
                            <a:lnTo>
                              <a:pt x="2857" y="1905"/>
                            </a:lnTo>
                            <a:lnTo>
                              <a:pt x="2857" y="1905"/>
                            </a:lnTo>
                            <a:lnTo>
                              <a:pt x="2857" y="1905"/>
                            </a:lnTo>
                            <a:lnTo>
                              <a:pt x="952" y="3810"/>
                            </a:lnTo>
                            <a:lnTo>
                              <a:pt x="952" y="3810"/>
                            </a:lnTo>
                            <a:lnTo>
                              <a:pt x="952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lnTo>
                              <a:pt x="0" y="3810"/>
                            </a:lnTo>
                            <a:cubicBezTo>
                              <a:pt x="0" y="3810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5715"/>
                            </a:cubicBez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952" y="5715"/>
                            </a:cubicBezTo>
                            <a:cubicBezTo>
                              <a:pt x="952" y="5715"/>
                              <a:pt x="1905" y="6667"/>
                              <a:pt x="1905" y="6667"/>
                            </a:cubicBezTo>
                            <a:lnTo>
                              <a:pt x="1905" y="6667"/>
                            </a:lnTo>
                            <a:lnTo>
                              <a:pt x="1905" y="6667"/>
                            </a:lnTo>
                            <a:cubicBezTo>
                              <a:pt x="1905" y="6667"/>
                              <a:pt x="1905" y="6667"/>
                              <a:pt x="1905" y="6667"/>
                            </a:cubicBezTo>
                            <a:cubicBezTo>
                              <a:pt x="1905" y="6667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lnTo>
                              <a:pt x="3810" y="8573"/>
                            </a:lnTo>
                            <a:lnTo>
                              <a:pt x="3810" y="8573"/>
                            </a:ln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lnTo>
                              <a:pt x="4763" y="8573"/>
                            </a:ln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5715" y="8573"/>
                            </a:cubicBezTo>
                            <a:cubicBezTo>
                              <a:pt x="6668" y="8573"/>
                              <a:pt x="6668" y="9525"/>
                              <a:pt x="7620" y="9525"/>
                            </a:cubicBezTo>
                            <a:cubicBezTo>
                              <a:pt x="7620" y="9525"/>
                              <a:pt x="8572" y="9525"/>
                              <a:pt x="8572" y="10477"/>
                            </a:cubicBezTo>
                            <a:cubicBezTo>
                              <a:pt x="8572" y="10477"/>
                              <a:pt x="9525" y="10477"/>
                              <a:pt x="9525" y="11430"/>
                            </a:cubicBezTo>
                            <a:cubicBezTo>
                              <a:pt x="9525" y="11430"/>
                              <a:pt x="10477" y="12383"/>
                              <a:pt x="10477" y="12383"/>
                            </a:cubicBezTo>
                            <a:cubicBezTo>
                              <a:pt x="10477" y="12383"/>
                              <a:pt x="11430" y="13335"/>
                              <a:pt x="12382" y="13335"/>
                            </a:cubicBezTo>
                            <a:cubicBezTo>
                              <a:pt x="13335" y="13335"/>
                              <a:pt x="13335" y="14288"/>
                              <a:pt x="14288" y="14288"/>
                            </a:cubicBezTo>
                            <a:cubicBezTo>
                              <a:pt x="14288" y="14288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6193" y="16192"/>
                            </a:cubicBezTo>
                            <a:cubicBezTo>
                              <a:pt x="16193" y="16192"/>
                              <a:pt x="16193" y="16192"/>
                              <a:pt x="17145" y="17145"/>
                            </a:cubicBez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2860" y="9525"/>
                            </a:lnTo>
                            <a:lnTo>
                              <a:pt x="22860" y="9525"/>
                            </a:lnTo>
                            <a:lnTo>
                              <a:pt x="23813" y="12383"/>
                            </a:lnTo>
                            <a:lnTo>
                              <a:pt x="23813" y="12383"/>
                            </a:lnTo>
                            <a:lnTo>
                              <a:pt x="23813" y="12383"/>
                            </a:lnTo>
                            <a:lnTo>
                              <a:pt x="23813" y="12383"/>
                            </a:lnTo>
                            <a:close/>
                            <a:moveTo>
                              <a:pt x="13335" y="14288"/>
                            </a:moveTo>
                            <a:lnTo>
                              <a:pt x="13335" y="14288"/>
                            </a:lnTo>
                            <a:cubicBezTo>
                              <a:pt x="13335" y="14288"/>
                              <a:pt x="12382" y="14288"/>
                              <a:pt x="13335" y="14288"/>
                            </a:cubicBez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lnTo>
                              <a:pt x="13335" y="14288"/>
                            </a:lnTo>
                            <a:cubicBezTo>
                              <a:pt x="12382" y="14288"/>
                              <a:pt x="12382" y="14288"/>
                              <a:pt x="13335" y="14288"/>
                            </a:cubicBezTo>
                            <a:lnTo>
                              <a:pt x="13335" y="14288"/>
                            </a:lnTo>
                            <a:cubicBezTo>
                              <a:pt x="13335" y="14288"/>
                              <a:pt x="13335" y="14288"/>
                              <a:pt x="13335" y="14288"/>
                            </a:cubicBezTo>
                            <a:lnTo>
                              <a:pt x="13335" y="14288"/>
                            </a:lnTo>
                            <a:cubicBezTo>
                              <a:pt x="13335" y="13335"/>
                              <a:pt x="13335" y="13335"/>
                              <a:pt x="13335" y="14288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lnTo>
                              <a:pt x="14288" y="13335"/>
                            </a:ln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lnTo>
                              <a:pt x="14288" y="13335"/>
                            </a:ln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lnTo>
                              <a:pt x="14288" y="13335"/>
                            </a:ln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4288"/>
                              <a:pt x="14288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3335" y="14288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398" name="图形 2"/>
                    <p:cNvGrpSpPr/>
                    <p:nvPr/>
                  </p:nvGrpSpPr>
                  <p:grpSpPr>
                    <a:xfrm>
                      <a:off x="4270057" y="3093719"/>
                      <a:ext cx="19050" cy="28575"/>
                      <a:chOff x="4270057" y="3093719"/>
                      <a:chExt cx="19050" cy="28575"/>
                    </a:xfrm>
                  </p:grpSpPr>
                  <p:sp>
                    <p:nvSpPr>
                      <p:cNvPr id="2399" name="任意多边形: 形状 2282"/>
                      <p:cNvSpPr/>
                      <p:nvPr/>
                    </p:nvSpPr>
                    <p:spPr>
                      <a:xfrm>
                        <a:off x="4273867" y="3107054"/>
                        <a:ext cx="1905" cy="952"/>
                      </a:xfrm>
                      <a:custGeom>
                        <a:avLst/>
                        <a:gdLst>
                          <a:gd name="connsiteX0" fmla="*/ 1905 w 1905"/>
                          <a:gd name="connsiteY0" fmla="*/ 0 h 952"/>
                          <a:gd name="connsiteX1" fmla="*/ 1905 w 1905"/>
                          <a:gd name="connsiteY1" fmla="*/ 0 h 952"/>
                          <a:gd name="connsiteX2" fmla="*/ 1905 w 1905"/>
                          <a:gd name="connsiteY2" fmla="*/ 0 h 952"/>
                          <a:gd name="connsiteX3" fmla="*/ 1905 w 1905"/>
                          <a:gd name="connsiteY3" fmla="*/ 0 h 952"/>
                          <a:gd name="connsiteX4" fmla="*/ 1905 w 1905"/>
                          <a:gd name="connsiteY4" fmla="*/ 0 h 952"/>
                          <a:gd name="connsiteX5" fmla="*/ 1905 w 1905"/>
                          <a:gd name="connsiteY5" fmla="*/ 0 h 952"/>
                          <a:gd name="connsiteX6" fmla="*/ 1905 w 1905"/>
                          <a:gd name="connsiteY6" fmla="*/ 0 h 952"/>
                          <a:gd name="connsiteX7" fmla="*/ 1905 w 1905"/>
                          <a:gd name="connsiteY7" fmla="*/ 0 h 952"/>
                          <a:gd name="connsiteX8" fmla="*/ 0 w 1905"/>
                          <a:gd name="connsiteY8" fmla="*/ 953 h 952"/>
                          <a:gd name="connsiteX9" fmla="*/ 0 w 1905"/>
                          <a:gd name="connsiteY9" fmla="*/ 953 h 952"/>
                          <a:gd name="connsiteX10" fmla="*/ 0 w 1905"/>
                          <a:gd name="connsiteY10" fmla="*/ 953 h 952"/>
                          <a:gd name="connsiteX11" fmla="*/ 0 w 1905"/>
                          <a:gd name="connsiteY11" fmla="*/ 953 h 952"/>
                          <a:gd name="connsiteX12" fmla="*/ 0 w 1905"/>
                          <a:gd name="connsiteY12" fmla="*/ 953 h 952"/>
                          <a:gd name="connsiteX13" fmla="*/ 0 w 1905"/>
                          <a:gd name="connsiteY13" fmla="*/ 953 h 952"/>
                          <a:gd name="connsiteX14" fmla="*/ 0 w 1905"/>
                          <a:gd name="connsiteY14" fmla="*/ 953 h 952"/>
                          <a:gd name="connsiteX15" fmla="*/ 0 w 1905"/>
                          <a:gd name="connsiteY15" fmla="*/ 953 h 952"/>
                          <a:gd name="connsiteX16" fmla="*/ 0 w 1905"/>
                          <a:gd name="connsiteY16" fmla="*/ 953 h 952"/>
                          <a:gd name="connsiteX17" fmla="*/ 0 w 1905"/>
                          <a:gd name="connsiteY17" fmla="*/ 953 h 952"/>
                          <a:gd name="connsiteX18" fmla="*/ 0 w 1905"/>
                          <a:gd name="connsiteY18" fmla="*/ 953 h 952"/>
                          <a:gd name="connsiteX19" fmla="*/ 0 w 1905"/>
                          <a:gd name="connsiteY19" fmla="*/ 953 h 952"/>
                          <a:gd name="connsiteX20" fmla="*/ 0 w 1905"/>
                          <a:gd name="connsiteY20" fmla="*/ 953 h 952"/>
                          <a:gd name="connsiteX21" fmla="*/ 0 w 1905"/>
                          <a:gd name="connsiteY21" fmla="*/ 953 h 952"/>
                          <a:gd name="connsiteX22" fmla="*/ 0 w 1905"/>
                          <a:gd name="connsiteY22" fmla="*/ 953 h 952"/>
                          <a:gd name="connsiteX23" fmla="*/ 0 w 1905"/>
                          <a:gd name="connsiteY23" fmla="*/ 953 h 952"/>
                          <a:gd name="connsiteX24" fmla="*/ 0 w 1905"/>
                          <a:gd name="connsiteY24" fmla="*/ 953 h 952"/>
                          <a:gd name="connsiteX25" fmla="*/ 0 w 1905"/>
                          <a:gd name="connsiteY25" fmla="*/ 953 h 952"/>
                          <a:gd name="connsiteX26" fmla="*/ 0 w 1905"/>
                          <a:gd name="connsiteY26" fmla="*/ 953 h 952"/>
                          <a:gd name="connsiteX27" fmla="*/ 1905 w 1905"/>
                          <a:gd name="connsiteY27" fmla="*/ 0 h 952"/>
                          <a:gd name="connsiteX28" fmla="*/ 1905 w 1905"/>
                          <a:gd name="connsiteY28" fmla="*/ 0 h 952"/>
                          <a:gd name="connsiteX29" fmla="*/ 1905 w 1905"/>
                          <a:gd name="connsiteY29" fmla="*/ 0 h 952"/>
                          <a:gd name="connsiteX30" fmla="*/ 1905 w 1905"/>
                          <a:gd name="connsiteY30" fmla="*/ 0 h 952"/>
                          <a:gd name="connsiteX31" fmla="*/ 1905 w 1905"/>
                          <a:gd name="connsiteY31" fmla="*/ 0 h 952"/>
                          <a:gd name="connsiteX32" fmla="*/ 1905 w 1905"/>
                          <a:gd name="connsiteY32" fmla="*/ 0 h 952"/>
                          <a:gd name="connsiteX33" fmla="*/ 1905 w 1905"/>
                          <a:gd name="connsiteY33" fmla="*/ 0 h 952"/>
                          <a:gd name="connsiteX34" fmla="*/ 1905 w 1905"/>
                          <a:gd name="connsiteY34" fmla="*/ 0 h 952"/>
                          <a:gd name="connsiteX35" fmla="*/ 1905 w 1905"/>
                          <a:gd name="connsiteY35" fmla="*/ 0 h 952"/>
                          <a:gd name="connsiteX36" fmla="*/ 1905 w 1905"/>
                          <a:gd name="connsiteY36" fmla="*/ 0 h 952"/>
                          <a:gd name="connsiteX37" fmla="*/ 1905 w 1905"/>
                          <a:gd name="connsiteY37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</a:cxnLst>
                        <a:rect l="l" t="t" r="r" b="b"/>
                        <a:pathLst>
                          <a:path w="1905" h="952">
                            <a:moveTo>
                              <a:pt x="1905" y="0"/>
                            </a:move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952" y="0"/>
                              <a:pt x="952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1905" y="0"/>
                            </a:lnTo>
                            <a:cubicBezTo>
                              <a:pt x="952" y="953"/>
                              <a:pt x="952" y="953"/>
                              <a:pt x="1905" y="0"/>
                            </a:cubicBez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0" name="任意多边形: 形状 2283"/>
                      <p:cNvSpPr/>
                      <p:nvPr/>
                    </p:nvSpPr>
                    <p:spPr>
                      <a:xfrm>
                        <a:off x="4289107" y="31022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1" name="任意多边形: 形状 2284"/>
                      <p:cNvSpPr/>
                      <p:nvPr/>
                    </p:nvSpPr>
                    <p:spPr>
                      <a:xfrm>
                        <a:off x="4270057" y="3107054"/>
                        <a:ext cx="16192" cy="15240"/>
                      </a:xfrm>
                      <a:custGeom>
                        <a:avLst/>
                        <a:gdLst>
                          <a:gd name="connsiteX0" fmla="*/ 13335 w 16192"/>
                          <a:gd name="connsiteY0" fmla="*/ 953 h 15240"/>
                          <a:gd name="connsiteX1" fmla="*/ 13335 w 16192"/>
                          <a:gd name="connsiteY1" fmla="*/ 953 h 15240"/>
                          <a:gd name="connsiteX2" fmla="*/ 13335 w 16192"/>
                          <a:gd name="connsiteY2" fmla="*/ 953 h 15240"/>
                          <a:gd name="connsiteX3" fmla="*/ 13335 w 16192"/>
                          <a:gd name="connsiteY3" fmla="*/ 953 h 15240"/>
                          <a:gd name="connsiteX4" fmla="*/ 13335 w 16192"/>
                          <a:gd name="connsiteY4" fmla="*/ 953 h 15240"/>
                          <a:gd name="connsiteX5" fmla="*/ 13335 w 16192"/>
                          <a:gd name="connsiteY5" fmla="*/ 953 h 15240"/>
                          <a:gd name="connsiteX6" fmla="*/ 13335 w 16192"/>
                          <a:gd name="connsiteY6" fmla="*/ 953 h 15240"/>
                          <a:gd name="connsiteX7" fmla="*/ 13335 w 16192"/>
                          <a:gd name="connsiteY7" fmla="*/ 1905 h 15240"/>
                          <a:gd name="connsiteX8" fmla="*/ 13335 w 16192"/>
                          <a:gd name="connsiteY8" fmla="*/ 953 h 15240"/>
                          <a:gd name="connsiteX9" fmla="*/ 12382 w 16192"/>
                          <a:gd name="connsiteY9" fmla="*/ 953 h 15240"/>
                          <a:gd name="connsiteX10" fmla="*/ 12382 w 16192"/>
                          <a:gd name="connsiteY10" fmla="*/ 953 h 15240"/>
                          <a:gd name="connsiteX11" fmla="*/ 12382 w 16192"/>
                          <a:gd name="connsiteY11" fmla="*/ 953 h 15240"/>
                          <a:gd name="connsiteX12" fmla="*/ 12382 w 16192"/>
                          <a:gd name="connsiteY12" fmla="*/ 953 h 15240"/>
                          <a:gd name="connsiteX13" fmla="*/ 12382 w 16192"/>
                          <a:gd name="connsiteY13" fmla="*/ 953 h 15240"/>
                          <a:gd name="connsiteX14" fmla="*/ 11430 w 16192"/>
                          <a:gd name="connsiteY14" fmla="*/ 953 h 15240"/>
                          <a:gd name="connsiteX15" fmla="*/ 10478 w 16192"/>
                          <a:gd name="connsiteY15" fmla="*/ 953 h 15240"/>
                          <a:gd name="connsiteX16" fmla="*/ 8573 w 16192"/>
                          <a:gd name="connsiteY16" fmla="*/ 0 h 15240"/>
                          <a:gd name="connsiteX17" fmla="*/ 7620 w 16192"/>
                          <a:gd name="connsiteY17" fmla="*/ 0 h 15240"/>
                          <a:gd name="connsiteX18" fmla="*/ 6668 w 16192"/>
                          <a:gd name="connsiteY18" fmla="*/ 0 h 15240"/>
                          <a:gd name="connsiteX19" fmla="*/ 5715 w 16192"/>
                          <a:gd name="connsiteY19" fmla="*/ 0 h 15240"/>
                          <a:gd name="connsiteX20" fmla="*/ 4763 w 16192"/>
                          <a:gd name="connsiteY20" fmla="*/ 0 h 15240"/>
                          <a:gd name="connsiteX21" fmla="*/ 4763 w 16192"/>
                          <a:gd name="connsiteY21" fmla="*/ 0 h 15240"/>
                          <a:gd name="connsiteX22" fmla="*/ 4763 w 16192"/>
                          <a:gd name="connsiteY22" fmla="*/ 0 h 15240"/>
                          <a:gd name="connsiteX23" fmla="*/ 4763 w 16192"/>
                          <a:gd name="connsiteY23" fmla="*/ 0 h 15240"/>
                          <a:gd name="connsiteX24" fmla="*/ 4763 w 16192"/>
                          <a:gd name="connsiteY24" fmla="*/ 0 h 15240"/>
                          <a:gd name="connsiteX25" fmla="*/ 4763 w 16192"/>
                          <a:gd name="connsiteY25" fmla="*/ 0 h 15240"/>
                          <a:gd name="connsiteX26" fmla="*/ 4763 w 16192"/>
                          <a:gd name="connsiteY26" fmla="*/ 0 h 15240"/>
                          <a:gd name="connsiteX27" fmla="*/ 4763 w 16192"/>
                          <a:gd name="connsiteY27" fmla="*/ 0 h 15240"/>
                          <a:gd name="connsiteX28" fmla="*/ 4763 w 16192"/>
                          <a:gd name="connsiteY28" fmla="*/ 0 h 15240"/>
                          <a:gd name="connsiteX29" fmla="*/ 4763 w 16192"/>
                          <a:gd name="connsiteY29" fmla="*/ 0 h 15240"/>
                          <a:gd name="connsiteX30" fmla="*/ 4763 w 16192"/>
                          <a:gd name="connsiteY30" fmla="*/ 0 h 15240"/>
                          <a:gd name="connsiteX31" fmla="*/ 4763 w 16192"/>
                          <a:gd name="connsiteY31" fmla="*/ 0 h 15240"/>
                          <a:gd name="connsiteX32" fmla="*/ 4763 w 16192"/>
                          <a:gd name="connsiteY32" fmla="*/ 0 h 15240"/>
                          <a:gd name="connsiteX33" fmla="*/ 4763 w 16192"/>
                          <a:gd name="connsiteY33" fmla="*/ 0 h 15240"/>
                          <a:gd name="connsiteX34" fmla="*/ 4763 w 16192"/>
                          <a:gd name="connsiteY34" fmla="*/ 0 h 15240"/>
                          <a:gd name="connsiteX35" fmla="*/ 4763 w 16192"/>
                          <a:gd name="connsiteY35" fmla="*/ 0 h 15240"/>
                          <a:gd name="connsiteX36" fmla="*/ 4763 w 16192"/>
                          <a:gd name="connsiteY36" fmla="*/ 0 h 15240"/>
                          <a:gd name="connsiteX37" fmla="*/ 4763 w 16192"/>
                          <a:gd name="connsiteY37" fmla="*/ 0 h 15240"/>
                          <a:gd name="connsiteX38" fmla="*/ 3810 w 16192"/>
                          <a:gd name="connsiteY38" fmla="*/ 953 h 15240"/>
                          <a:gd name="connsiteX39" fmla="*/ 3810 w 16192"/>
                          <a:gd name="connsiteY39" fmla="*/ 953 h 15240"/>
                          <a:gd name="connsiteX40" fmla="*/ 3810 w 16192"/>
                          <a:gd name="connsiteY40" fmla="*/ 953 h 15240"/>
                          <a:gd name="connsiteX41" fmla="*/ 3810 w 16192"/>
                          <a:gd name="connsiteY41" fmla="*/ 953 h 15240"/>
                          <a:gd name="connsiteX42" fmla="*/ 3810 w 16192"/>
                          <a:gd name="connsiteY42" fmla="*/ 953 h 15240"/>
                          <a:gd name="connsiteX43" fmla="*/ 3810 w 16192"/>
                          <a:gd name="connsiteY43" fmla="*/ 953 h 15240"/>
                          <a:gd name="connsiteX44" fmla="*/ 3810 w 16192"/>
                          <a:gd name="connsiteY44" fmla="*/ 953 h 15240"/>
                          <a:gd name="connsiteX45" fmla="*/ 3810 w 16192"/>
                          <a:gd name="connsiteY45" fmla="*/ 953 h 15240"/>
                          <a:gd name="connsiteX46" fmla="*/ 3810 w 16192"/>
                          <a:gd name="connsiteY46" fmla="*/ 953 h 15240"/>
                          <a:gd name="connsiteX47" fmla="*/ 3810 w 16192"/>
                          <a:gd name="connsiteY47" fmla="*/ 953 h 15240"/>
                          <a:gd name="connsiteX48" fmla="*/ 3810 w 16192"/>
                          <a:gd name="connsiteY48" fmla="*/ 953 h 15240"/>
                          <a:gd name="connsiteX49" fmla="*/ 3810 w 16192"/>
                          <a:gd name="connsiteY49" fmla="*/ 953 h 15240"/>
                          <a:gd name="connsiteX50" fmla="*/ 3810 w 16192"/>
                          <a:gd name="connsiteY50" fmla="*/ 953 h 15240"/>
                          <a:gd name="connsiteX51" fmla="*/ 3810 w 16192"/>
                          <a:gd name="connsiteY51" fmla="*/ 953 h 15240"/>
                          <a:gd name="connsiteX52" fmla="*/ 3810 w 16192"/>
                          <a:gd name="connsiteY52" fmla="*/ 953 h 15240"/>
                          <a:gd name="connsiteX53" fmla="*/ 3810 w 16192"/>
                          <a:gd name="connsiteY53" fmla="*/ 953 h 15240"/>
                          <a:gd name="connsiteX54" fmla="*/ 3810 w 16192"/>
                          <a:gd name="connsiteY54" fmla="*/ 953 h 15240"/>
                          <a:gd name="connsiteX55" fmla="*/ 3810 w 16192"/>
                          <a:gd name="connsiteY55" fmla="*/ 953 h 15240"/>
                          <a:gd name="connsiteX56" fmla="*/ 2857 w 16192"/>
                          <a:gd name="connsiteY56" fmla="*/ 1905 h 15240"/>
                          <a:gd name="connsiteX57" fmla="*/ 1905 w 16192"/>
                          <a:gd name="connsiteY57" fmla="*/ 1905 h 15240"/>
                          <a:gd name="connsiteX58" fmla="*/ 953 w 16192"/>
                          <a:gd name="connsiteY58" fmla="*/ 1905 h 15240"/>
                          <a:gd name="connsiteX59" fmla="*/ 0 w 16192"/>
                          <a:gd name="connsiteY59" fmla="*/ 5715 h 15240"/>
                          <a:gd name="connsiteX60" fmla="*/ 0 w 16192"/>
                          <a:gd name="connsiteY60" fmla="*/ 7620 h 15240"/>
                          <a:gd name="connsiteX61" fmla="*/ 0 w 16192"/>
                          <a:gd name="connsiteY61" fmla="*/ 8573 h 15240"/>
                          <a:gd name="connsiteX62" fmla="*/ 0 w 16192"/>
                          <a:gd name="connsiteY62" fmla="*/ 8573 h 15240"/>
                          <a:gd name="connsiteX63" fmla="*/ 0 w 16192"/>
                          <a:gd name="connsiteY63" fmla="*/ 8573 h 15240"/>
                          <a:gd name="connsiteX64" fmla="*/ 0 w 16192"/>
                          <a:gd name="connsiteY64" fmla="*/ 8573 h 15240"/>
                          <a:gd name="connsiteX65" fmla="*/ 0 w 16192"/>
                          <a:gd name="connsiteY65" fmla="*/ 8573 h 15240"/>
                          <a:gd name="connsiteX66" fmla="*/ 0 w 16192"/>
                          <a:gd name="connsiteY66" fmla="*/ 8573 h 15240"/>
                          <a:gd name="connsiteX67" fmla="*/ 0 w 16192"/>
                          <a:gd name="connsiteY67" fmla="*/ 8573 h 15240"/>
                          <a:gd name="connsiteX68" fmla="*/ 953 w 16192"/>
                          <a:gd name="connsiteY68" fmla="*/ 15240 h 15240"/>
                          <a:gd name="connsiteX69" fmla="*/ 953 w 16192"/>
                          <a:gd name="connsiteY69" fmla="*/ 15240 h 15240"/>
                          <a:gd name="connsiteX70" fmla="*/ 953 w 16192"/>
                          <a:gd name="connsiteY70" fmla="*/ 15240 h 15240"/>
                          <a:gd name="connsiteX71" fmla="*/ 953 w 16192"/>
                          <a:gd name="connsiteY71" fmla="*/ 15240 h 15240"/>
                          <a:gd name="connsiteX72" fmla="*/ 953 w 16192"/>
                          <a:gd name="connsiteY72" fmla="*/ 15240 h 15240"/>
                          <a:gd name="connsiteX73" fmla="*/ 953 w 16192"/>
                          <a:gd name="connsiteY73" fmla="*/ 15240 h 15240"/>
                          <a:gd name="connsiteX74" fmla="*/ 953 w 16192"/>
                          <a:gd name="connsiteY74" fmla="*/ 15240 h 15240"/>
                          <a:gd name="connsiteX75" fmla="*/ 1905 w 16192"/>
                          <a:gd name="connsiteY75" fmla="*/ 14288 h 15240"/>
                          <a:gd name="connsiteX76" fmla="*/ 2857 w 16192"/>
                          <a:gd name="connsiteY76" fmla="*/ 13335 h 15240"/>
                          <a:gd name="connsiteX77" fmla="*/ 4763 w 16192"/>
                          <a:gd name="connsiteY77" fmla="*/ 11430 h 15240"/>
                          <a:gd name="connsiteX78" fmla="*/ 5715 w 16192"/>
                          <a:gd name="connsiteY78" fmla="*/ 9525 h 15240"/>
                          <a:gd name="connsiteX79" fmla="*/ 6668 w 16192"/>
                          <a:gd name="connsiteY79" fmla="*/ 7620 h 15240"/>
                          <a:gd name="connsiteX80" fmla="*/ 6668 w 16192"/>
                          <a:gd name="connsiteY80" fmla="*/ 7620 h 15240"/>
                          <a:gd name="connsiteX81" fmla="*/ 6668 w 16192"/>
                          <a:gd name="connsiteY81" fmla="*/ 7620 h 15240"/>
                          <a:gd name="connsiteX82" fmla="*/ 6668 w 16192"/>
                          <a:gd name="connsiteY82" fmla="*/ 7620 h 15240"/>
                          <a:gd name="connsiteX83" fmla="*/ 6668 w 16192"/>
                          <a:gd name="connsiteY83" fmla="*/ 7620 h 15240"/>
                          <a:gd name="connsiteX84" fmla="*/ 6668 w 16192"/>
                          <a:gd name="connsiteY84" fmla="*/ 7620 h 15240"/>
                          <a:gd name="connsiteX85" fmla="*/ 6668 w 16192"/>
                          <a:gd name="connsiteY85" fmla="*/ 7620 h 15240"/>
                          <a:gd name="connsiteX86" fmla="*/ 6668 w 16192"/>
                          <a:gd name="connsiteY86" fmla="*/ 7620 h 15240"/>
                          <a:gd name="connsiteX87" fmla="*/ 6668 w 16192"/>
                          <a:gd name="connsiteY87" fmla="*/ 7620 h 15240"/>
                          <a:gd name="connsiteX88" fmla="*/ 7620 w 16192"/>
                          <a:gd name="connsiteY88" fmla="*/ 6668 h 15240"/>
                          <a:gd name="connsiteX89" fmla="*/ 8573 w 16192"/>
                          <a:gd name="connsiteY89" fmla="*/ 5715 h 15240"/>
                          <a:gd name="connsiteX90" fmla="*/ 8573 w 16192"/>
                          <a:gd name="connsiteY90" fmla="*/ 5715 h 15240"/>
                          <a:gd name="connsiteX91" fmla="*/ 8573 w 16192"/>
                          <a:gd name="connsiteY91" fmla="*/ 5715 h 15240"/>
                          <a:gd name="connsiteX92" fmla="*/ 8573 w 16192"/>
                          <a:gd name="connsiteY92" fmla="*/ 5715 h 15240"/>
                          <a:gd name="connsiteX93" fmla="*/ 8573 w 16192"/>
                          <a:gd name="connsiteY93" fmla="*/ 5715 h 15240"/>
                          <a:gd name="connsiteX94" fmla="*/ 8573 w 16192"/>
                          <a:gd name="connsiteY94" fmla="*/ 5715 h 15240"/>
                          <a:gd name="connsiteX95" fmla="*/ 8573 w 16192"/>
                          <a:gd name="connsiteY95" fmla="*/ 5715 h 15240"/>
                          <a:gd name="connsiteX96" fmla="*/ 8573 w 16192"/>
                          <a:gd name="connsiteY96" fmla="*/ 5715 h 15240"/>
                          <a:gd name="connsiteX97" fmla="*/ 8573 w 16192"/>
                          <a:gd name="connsiteY97" fmla="*/ 5715 h 15240"/>
                          <a:gd name="connsiteX98" fmla="*/ 8573 w 16192"/>
                          <a:gd name="connsiteY98" fmla="*/ 5715 h 15240"/>
                          <a:gd name="connsiteX99" fmla="*/ 8573 w 16192"/>
                          <a:gd name="connsiteY99" fmla="*/ 5715 h 15240"/>
                          <a:gd name="connsiteX100" fmla="*/ 8573 w 16192"/>
                          <a:gd name="connsiteY100" fmla="*/ 5715 h 15240"/>
                          <a:gd name="connsiteX101" fmla="*/ 8573 w 16192"/>
                          <a:gd name="connsiteY101" fmla="*/ 5715 h 15240"/>
                          <a:gd name="connsiteX102" fmla="*/ 8573 w 16192"/>
                          <a:gd name="connsiteY102" fmla="*/ 5715 h 15240"/>
                          <a:gd name="connsiteX103" fmla="*/ 8573 w 16192"/>
                          <a:gd name="connsiteY103" fmla="*/ 5715 h 15240"/>
                          <a:gd name="connsiteX104" fmla="*/ 8573 w 16192"/>
                          <a:gd name="connsiteY104" fmla="*/ 5715 h 15240"/>
                          <a:gd name="connsiteX105" fmla="*/ 8573 w 16192"/>
                          <a:gd name="connsiteY105" fmla="*/ 5715 h 15240"/>
                          <a:gd name="connsiteX106" fmla="*/ 8573 w 16192"/>
                          <a:gd name="connsiteY106" fmla="*/ 5715 h 15240"/>
                          <a:gd name="connsiteX107" fmla="*/ 8573 w 16192"/>
                          <a:gd name="connsiteY107" fmla="*/ 5715 h 15240"/>
                          <a:gd name="connsiteX108" fmla="*/ 8573 w 16192"/>
                          <a:gd name="connsiteY108" fmla="*/ 5715 h 15240"/>
                          <a:gd name="connsiteX109" fmla="*/ 8573 w 16192"/>
                          <a:gd name="connsiteY109" fmla="*/ 5715 h 15240"/>
                          <a:gd name="connsiteX110" fmla="*/ 8573 w 16192"/>
                          <a:gd name="connsiteY110" fmla="*/ 5715 h 15240"/>
                          <a:gd name="connsiteX111" fmla="*/ 8573 w 16192"/>
                          <a:gd name="connsiteY111" fmla="*/ 5715 h 15240"/>
                          <a:gd name="connsiteX112" fmla="*/ 8573 w 16192"/>
                          <a:gd name="connsiteY112" fmla="*/ 5715 h 15240"/>
                          <a:gd name="connsiteX113" fmla="*/ 8573 w 16192"/>
                          <a:gd name="connsiteY113" fmla="*/ 5715 h 15240"/>
                          <a:gd name="connsiteX114" fmla="*/ 8573 w 16192"/>
                          <a:gd name="connsiteY114" fmla="*/ 5715 h 15240"/>
                          <a:gd name="connsiteX115" fmla="*/ 8573 w 16192"/>
                          <a:gd name="connsiteY115" fmla="*/ 5715 h 15240"/>
                          <a:gd name="connsiteX116" fmla="*/ 8573 w 16192"/>
                          <a:gd name="connsiteY116" fmla="*/ 5715 h 15240"/>
                          <a:gd name="connsiteX117" fmla="*/ 8573 w 16192"/>
                          <a:gd name="connsiteY117" fmla="*/ 5715 h 15240"/>
                          <a:gd name="connsiteX118" fmla="*/ 8573 w 16192"/>
                          <a:gd name="connsiteY118" fmla="*/ 5715 h 15240"/>
                          <a:gd name="connsiteX119" fmla="*/ 8573 w 16192"/>
                          <a:gd name="connsiteY119" fmla="*/ 5715 h 15240"/>
                          <a:gd name="connsiteX120" fmla="*/ 8573 w 16192"/>
                          <a:gd name="connsiteY120" fmla="*/ 5715 h 15240"/>
                          <a:gd name="connsiteX121" fmla="*/ 8573 w 16192"/>
                          <a:gd name="connsiteY121" fmla="*/ 5715 h 15240"/>
                          <a:gd name="connsiteX122" fmla="*/ 8573 w 16192"/>
                          <a:gd name="connsiteY122" fmla="*/ 5715 h 15240"/>
                          <a:gd name="connsiteX123" fmla="*/ 8573 w 16192"/>
                          <a:gd name="connsiteY123" fmla="*/ 5715 h 15240"/>
                          <a:gd name="connsiteX124" fmla="*/ 8573 w 16192"/>
                          <a:gd name="connsiteY124" fmla="*/ 5715 h 15240"/>
                          <a:gd name="connsiteX125" fmla="*/ 8573 w 16192"/>
                          <a:gd name="connsiteY125" fmla="*/ 5715 h 15240"/>
                          <a:gd name="connsiteX126" fmla="*/ 8573 w 16192"/>
                          <a:gd name="connsiteY126" fmla="*/ 5715 h 15240"/>
                          <a:gd name="connsiteX127" fmla="*/ 8573 w 16192"/>
                          <a:gd name="connsiteY127" fmla="*/ 5715 h 15240"/>
                          <a:gd name="connsiteX128" fmla="*/ 8573 w 16192"/>
                          <a:gd name="connsiteY128" fmla="*/ 5715 h 15240"/>
                          <a:gd name="connsiteX129" fmla="*/ 8573 w 16192"/>
                          <a:gd name="connsiteY129" fmla="*/ 5715 h 15240"/>
                          <a:gd name="connsiteX130" fmla="*/ 8573 w 16192"/>
                          <a:gd name="connsiteY130" fmla="*/ 5715 h 15240"/>
                          <a:gd name="connsiteX131" fmla="*/ 8573 w 16192"/>
                          <a:gd name="connsiteY131" fmla="*/ 5715 h 15240"/>
                          <a:gd name="connsiteX132" fmla="*/ 8573 w 16192"/>
                          <a:gd name="connsiteY132" fmla="*/ 5715 h 15240"/>
                          <a:gd name="connsiteX133" fmla="*/ 8573 w 16192"/>
                          <a:gd name="connsiteY133" fmla="*/ 5715 h 15240"/>
                          <a:gd name="connsiteX134" fmla="*/ 8573 w 16192"/>
                          <a:gd name="connsiteY134" fmla="*/ 5715 h 15240"/>
                          <a:gd name="connsiteX135" fmla="*/ 8573 w 16192"/>
                          <a:gd name="connsiteY135" fmla="*/ 5715 h 15240"/>
                          <a:gd name="connsiteX136" fmla="*/ 8573 w 16192"/>
                          <a:gd name="connsiteY136" fmla="*/ 5715 h 15240"/>
                          <a:gd name="connsiteX137" fmla="*/ 8573 w 16192"/>
                          <a:gd name="connsiteY137" fmla="*/ 5715 h 15240"/>
                          <a:gd name="connsiteX138" fmla="*/ 8573 w 16192"/>
                          <a:gd name="connsiteY138" fmla="*/ 5715 h 15240"/>
                          <a:gd name="connsiteX139" fmla="*/ 13335 w 16192"/>
                          <a:gd name="connsiteY139" fmla="*/ 953 h 15240"/>
                          <a:gd name="connsiteX140" fmla="*/ 13335 w 16192"/>
                          <a:gd name="connsiteY140" fmla="*/ 953 h 15240"/>
                          <a:gd name="connsiteX141" fmla="*/ 15240 w 16192"/>
                          <a:gd name="connsiteY141" fmla="*/ 953 h 15240"/>
                          <a:gd name="connsiteX142" fmla="*/ 16193 w 16192"/>
                          <a:gd name="connsiteY142" fmla="*/ 0 h 15240"/>
                          <a:gd name="connsiteX143" fmla="*/ 15240 w 16192"/>
                          <a:gd name="connsiteY143" fmla="*/ 953 h 15240"/>
                          <a:gd name="connsiteX144" fmla="*/ 13335 w 16192"/>
                          <a:gd name="connsiteY144" fmla="*/ 953 h 15240"/>
                          <a:gd name="connsiteX145" fmla="*/ 13335 w 16192"/>
                          <a:gd name="connsiteY145" fmla="*/ 953 h 15240"/>
                          <a:gd name="connsiteX146" fmla="*/ 13335 w 16192"/>
                          <a:gd name="connsiteY146" fmla="*/ 953 h 15240"/>
                          <a:gd name="connsiteX147" fmla="*/ 13335 w 16192"/>
                          <a:gd name="connsiteY147" fmla="*/ 953 h 15240"/>
                          <a:gd name="connsiteX148" fmla="*/ 13335 w 16192"/>
                          <a:gd name="connsiteY148" fmla="*/ 953 h 15240"/>
                          <a:gd name="connsiteX149" fmla="*/ 13335 w 16192"/>
                          <a:gd name="connsiteY149" fmla="*/ 953 h 15240"/>
                          <a:gd name="connsiteX150" fmla="*/ 13335 w 16192"/>
                          <a:gd name="connsiteY150" fmla="*/ 953 h 15240"/>
                          <a:gd name="connsiteX151" fmla="*/ 13335 w 16192"/>
                          <a:gd name="connsiteY151" fmla="*/ 953 h 15240"/>
                          <a:gd name="connsiteX152" fmla="*/ 13335 w 16192"/>
                          <a:gd name="connsiteY152" fmla="*/ 953 h 15240"/>
                          <a:gd name="connsiteX153" fmla="*/ 3810 w 16192"/>
                          <a:gd name="connsiteY153" fmla="*/ 1905 h 15240"/>
                          <a:gd name="connsiteX154" fmla="*/ 3810 w 16192"/>
                          <a:gd name="connsiteY154" fmla="*/ 1905 h 15240"/>
                          <a:gd name="connsiteX155" fmla="*/ 3810 w 16192"/>
                          <a:gd name="connsiteY155" fmla="*/ 1905 h 15240"/>
                          <a:gd name="connsiteX156" fmla="*/ 3810 w 16192"/>
                          <a:gd name="connsiteY156" fmla="*/ 1905 h 15240"/>
                          <a:gd name="connsiteX157" fmla="*/ 3810 w 16192"/>
                          <a:gd name="connsiteY157" fmla="*/ 1905 h 15240"/>
                          <a:gd name="connsiteX158" fmla="*/ 3810 w 16192"/>
                          <a:gd name="connsiteY158" fmla="*/ 1905 h 15240"/>
                          <a:gd name="connsiteX159" fmla="*/ 3810 w 16192"/>
                          <a:gd name="connsiteY159" fmla="*/ 1905 h 15240"/>
                          <a:gd name="connsiteX160" fmla="*/ 3810 w 16192"/>
                          <a:gd name="connsiteY160" fmla="*/ 1905 h 15240"/>
                          <a:gd name="connsiteX161" fmla="*/ 3810 w 16192"/>
                          <a:gd name="connsiteY161" fmla="*/ 1905 h 15240"/>
                          <a:gd name="connsiteX162" fmla="*/ 3810 w 16192"/>
                          <a:gd name="connsiteY162" fmla="*/ 1905 h 15240"/>
                          <a:gd name="connsiteX163" fmla="*/ 3810 w 16192"/>
                          <a:gd name="connsiteY163" fmla="*/ 1905 h 15240"/>
                          <a:gd name="connsiteX164" fmla="*/ 3810 w 16192"/>
                          <a:gd name="connsiteY164" fmla="*/ 1905 h 15240"/>
                          <a:gd name="connsiteX165" fmla="*/ 4763 w 16192"/>
                          <a:gd name="connsiteY165" fmla="*/ 953 h 15240"/>
                          <a:gd name="connsiteX166" fmla="*/ 4763 w 16192"/>
                          <a:gd name="connsiteY166" fmla="*/ 953 h 15240"/>
                          <a:gd name="connsiteX167" fmla="*/ 4763 w 16192"/>
                          <a:gd name="connsiteY167" fmla="*/ 953 h 15240"/>
                          <a:gd name="connsiteX168" fmla="*/ 4763 w 16192"/>
                          <a:gd name="connsiteY168" fmla="*/ 953 h 15240"/>
                          <a:gd name="connsiteX169" fmla="*/ 4763 w 16192"/>
                          <a:gd name="connsiteY169" fmla="*/ 953 h 15240"/>
                          <a:gd name="connsiteX170" fmla="*/ 4763 w 16192"/>
                          <a:gd name="connsiteY170" fmla="*/ 953 h 15240"/>
                          <a:gd name="connsiteX171" fmla="*/ 4763 w 16192"/>
                          <a:gd name="connsiteY171" fmla="*/ 953 h 15240"/>
                          <a:gd name="connsiteX172" fmla="*/ 4763 w 16192"/>
                          <a:gd name="connsiteY172" fmla="*/ 953 h 15240"/>
                          <a:gd name="connsiteX173" fmla="*/ 4763 w 16192"/>
                          <a:gd name="connsiteY173" fmla="*/ 953 h 15240"/>
                          <a:gd name="connsiteX174" fmla="*/ 4763 w 16192"/>
                          <a:gd name="connsiteY174" fmla="*/ 953 h 15240"/>
                          <a:gd name="connsiteX175" fmla="*/ 4763 w 16192"/>
                          <a:gd name="connsiteY175" fmla="*/ 953 h 15240"/>
                          <a:gd name="connsiteX176" fmla="*/ 4763 w 16192"/>
                          <a:gd name="connsiteY176" fmla="*/ 953 h 15240"/>
                          <a:gd name="connsiteX177" fmla="*/ 4763 w 16192"/>
                          <a:gd name="connsiteY177" fmla="*/ 953 h 15240"/>
                          <a:gd name="connsiteX178" fmla="*/ 4763 w 16192"/>
                          <a:gd name="connsiteY178" fmla="*/ 953 h 15240"/>
                          <a:gd name="connsiteX179" fmla="*/ 4763 w 16192"/>
                          <a:gd name="connsiteY179" fmla="*/ 953 h 15240"/>
                          <a:gd name="connsiteX180" fmla="*/ 4763 w 16192"/>
                          <a:gd name="connsiteY180" fmla="*/ 953 h 15240"/>
                          <a:gd name="connsiteX181" fmla="*/ 4763 w 16192"/>
                          <a:gd name="connsiteY181" fmla="*/ 953 h 15240"/>
                          <a:gd name="connsiteX182" fmla="*/ 4763 w 16192"/>
                          <a:gd name="connsiteY182" fmla="*/ 953 h 15240"/>
                          <a:gd name="connsiteX183" fmla="*/ 4763 w 16192"/>
                          <a:gd name="connsiteY183" fmla="*/ 953 h 15240"/>
                          <a:gd name="connsiteX184" fmla="*/ 3810 w 16192"/>
                          <a:gd name="connsiteY184" fmla="*/ 1905 h 15240"/>
                          <a:gd name="connsiteX185" fmla="*/ 3810 w 16192"/>
                          <a:gd name="connsiteY185" fmla="*/ 1905 h 15240"/>
                          <a:gd name="connsiteX186" fmla="*/ 3810 w 16192"/>
                          <a:gd name="connsiteY186" fmla="*/ 1905 h 15240"/>
                          <a:gd name="connsiteX187" fmla="*/ 3810 w 16192"/>
                          <a:gd name="connsiteY187" fmla="*/ 1905 h 15240"/>
                          <a:gd name="connsiteX188" fmla="*/ 3810 w 16192"/>
                          <a:gd name="connsiteY188" fmla="*/ 1905 h 15240"/>
                          <a:gd name="connsiteX189" fmla="*/ 3810 w 16192"/>
                          <a:gd name="connsiteY189" fmla="*/ 1905 h 15240"/>
                          <a:gd name="connsiteX190" fmla="*/ 3810 w 16192"/>
                          <a:gd name="connsiteY190" fmla="*/ 1905 h 15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</a:cxnLst>
                        <a:rect l="l" t="t" r="r" b="b"/>
                        <a:pathLst>
                          <a:path w="16192" h="15240">
                            <a:moveTo>
                              <a:pt x="13335" y="953"/>
                            </a:moveTo>
                            <a:lnTo>
                              <a:pt x="13335" y="953"/>
                            </a:ln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1905"/>
                            </a:lnTo>
                            <a:lnTo>
                              <a:pt x="13335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2382" y="953"/>
                            </a:lnTo>
                            <a:lnTo>
                              <a:pt x="11430" y="953"/>
                            </a:lnTo>
                            <a:lnTo>
                              <a:pt x="10478" y="953"/>
                            </a:lnTo>
                            <a:cubicBezTo>
                              <a:pt x="9525" y="953"/>
                              <a:pt x="9525" y="953"/>
                              <a:pt x="8573" y="0"/>
                            </a:cubicBezTo>
                            <a:lnTo>
                              <a:pt x="7620" y="0"/>
                            </a:lnTo>
                            <a:lnTo>
                              <a:pt x="6668" y="0"/>
                            </a:lnTo>
                            <a:lnTo>
                              <a:pt x="5715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lnTo>
                              <a:pt x="4763" y="0"/>
                            </a:ln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lnTo>
                              <a:pt x="3810" y="953"/>
                            </a:ln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2857" y="953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1905" y="1905"/>
                            </a:cubicBezTo>
                            <a:lnTo>
                              <a:pt x="953" y="1905"/>
                            </a:lnTo>
                            <a:lnTo>
                              <a:pt x="0" y="5715"/>
                            </a:lnTo>
                            <a:lnTo>
                              <a:pt x="0" y="7620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953" y="15240"/>
                            </a:lnTo>
                            <a:lnTo>
                              <a:pt x="1905" y="14288"/>
                            </a:lnTo>
                            <a:cubicBezTo>
                              <a:pt x="1905" y="14288"/>
                              <a:pt x="1905" y="14288"/>
                              <a:pt x="2857" y="13335"/>
                            </a:cubicBezTo>
                            <a:lnTo>
                              <a:pt x="4763" y="11430"/>
                            </a:lnTo>
                            <a:lnTo>
                              <a:pt x="5715" y="9525"/>
                            </a:lnTo>
                            <a:cubicBezTo>
                              <a:pt x="5715" y="8573"/>
                              <a:pt x="6668" y="8573"/>
                              <a:pt x="6668" y="7620"/>
                            </a:cubicBez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lnTo>
                              <a:pt x="6668" y="7620"/>
                            </a:lnTo>
                            <a:cubicBezTo>
                              <a:pt x="6668" y="7620"/>
                              <a:pt x="7620" y="6668"/>
                              <a:pt x="7620" y="6668"/>
                            </a:cubicBezTo>
                            <a:cubicBezTo>
                              <a:pt x="7620" y="6668"/>
                              <a:pt x="8573" y="6668"/>
                              <a:pt x="8573" y="5715"/>
                            </a:cubicBez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lnTo>
                              <a:pt x="8573" y="5715"/>
                            </a:ln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lnTo>
                              <a:pt x="8573" y="5715"/>
                            </a:ln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cubicBezTo>
                              <a:pt x="8573" y="5715"/>
                              <a:pt x="8573" y="5715"/>
                              <a:pt x="8573" y="5715"/>
                            </a:cubicBez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8573" y="5715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5240" y="953"/>
                            </a:lnTo>
                            <a:cubicBezTo>
                              <a:pt x="15240" y="953"/>
                              <a:pt x="16193" y="0"/>
                              <a:pt x="16193" y="0"/>
                            </a:cubicBezTo>
                            <a:cubicBezTo>
                              <a:pt x="15240" y="0"/>
                              <a:pt x="15240" y="953"/>
                              <a:pt x="15240" y="953"/>
                            </a:cubicBezTo>
                            <a:cubicBezTo>
                              <a:pt x="14288" y="0"/>
                              <a:pt x="14288" y="0"/>
                              <a:pt x="13335" y="953"/>
                            </a:cubicBezTo>
                            <a:cubicBezTo>
                              <a:pt x="14288" y="0"/>
                              <a:pt x="13335" y="0"/>
                              <a:pt x="13335" y="953"/>
                            </a:cubicBezTo>
                            <a:cubicBezTo>
                              <a:pt x="13335" y="0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lnTo>
                              <a:pt x="13335" y="953"/>
                            </a:lnTo>
                            <a:close/>
                            <a:moveTo>
                              <a:pt x="3810" y="1905"/>
                            </a:move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ubicBezTo>
                              <a:pt x="3810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lnTo>
                              <a:pt x="4763" y="953"/>
                            </a:ln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lnTo>
                              <a:pt x="4763" y="953"/>
                            </a:lnTo>
                            <a:lnTo>
                              <a:pt x="3810" y="1905"/>
                            </a:lnTo>
                            <a:cubicBezTo>
                              <a:pt x="4763" y="953"/>
                              <a:pt x="4763" y="1905"/>
                              <a:pt x="3810" y="1905"/>
                            </a:cubicBez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lnTo>
                              <a:pt x="3810" y="1905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2" name="任意多边形: 形状 2285"/>
                      <p:cNvSpPr/>
                      <p:nvPr/>
                    </p:nvSpPr>
                    <p:spPr>
                      <a:xfrm>
                        <a:off x="4275772" y="3093719"/>
                        <a:ext cx="13334" cy="9525"/>
                      </a:xfrm>
                      <a:custGeom>
                        <a:avLst/>
                        <a:gdLst>
                          <a:gd name="connsiteX0" fmla="*/ 2857 w 13334"/>
                          <a:gd name="connsiteY0" fmla="*/ 4763 h 9525"/>
                          <a:gd name="connsiteX1" fmla="*/ 952 w 13334"/>
                          <a:gd name="connsiteY1" fmla="*/ 7620 h 9525"/>
                          <a:gd name="connsiteX2" fmla="*/ 952 w 13334"/>
                          <a:gd name="connsiteY2" fmla="*/ 7620 h 9525"/>
                          <a:gd name="connsiteX3" fmla="*/ 0 w 13334"/>
                          <a:gd name="connsiteY3" fmla="*/ 8572 h 9525"/>
                          <a:gd name="connsiteX4" fmla="*/ 0 w 13334"/>
                          <a:gd name="connsiteY4" fmla="*/ 8572 h 9525"/>
                          <a:gd name="connsiteX5" fmla="*/ 0 w 13334"/>
                          <a:gd name="connsiteY5" fmla="*/ 8572 h 9525"/>
                          <a:gd name="connsiteX6" fmla="*/ 0 w 13334"/>
                          <a:gd name="connsiteY6" fmla="*/ 8572 h 9525"/>
                          <a:gd name="connsiteX7" fmla="*/ 0 w 13334"/>
                          <a:gd name="connsiteY7" fmla="*/ 8572 h 9525"/>
                          <a:gd name="connsiteX8" fmla="*/ 0 w 13334"/>
                          <a:gd name="connsiteY8" fmla="*/ 8572 h 9525"/>
                          <a:gd name="connsiteX9" fmla="*/ 0 w 13334"/>
                          <a:gd name="connsiteY9" fmla="*/ 8572 h 9525"/>
                          <a:gd name="connsiteX10" fmla="*/ 0 w 13334"/>
                          <a:gd name="connsiteY10" fmla="*/ 8572 h 9525"/>
                          <a:gd name="connsiteX11" fmla="*/ 0 w 13334"/>
                          <a:gd name="connsiteY11" fmla="*/ 8572 h 9525"/>
                          <a:gd name="connsiteX12" fmla="*/ 0 w 13334"/>
                          <a:gd name="connsiteY12" fmla="*/ 8572 h 9525"/>
                          <a:gd name="connsiteX13" fmla="*/ 0 w 13334"/>
                          <a:gd name="connsiteY13" fmla="*/ 8572 h 9525"/>
                          <a:gd name="connsiteX14" fmla="*/ 0 w 13334"/>
                          <a:gd name="connsiteY14" fmla="*/ 8572 h 9525"/>
                          <a:gd name="connsiteX15" fmla="*/ 0 w 13334"/>
                          <a:gd name="connsiteY15" fmla="*/ 8572 h 9525"/>
                          <a:gd name="connsiteX16" fmla="*/ 0 w 13334"/>
                          <a:gd name="connsiteY16" fmla="*/ 8572 h 9525"/>
                          <a:gd name="connsiteX17" fmla="*/ 0 w 13334"/>
                          <a:gd name="connsiteY17" fmla="*/ 8572 h 9525"/>
                          <a:gd name="connsiteX18" fmla="*/ 0 w 13334"/>
                          <a:gd name="connsiteY18" fmla="*/ 8572 h 9525"/>
                          <a:gd name="connsiteX19" fmla="*/ 0 w 13334"/>
                          <a:gd name="connsiteY19" fmla="*/ 8572 h 9525"/>
                          <a:gd name="connsiteX20" fmla="*/ 0 w 13334"/>
                          <a:gd name="connsiteY20" fmla="*/ 8572 h 9525"/>
                          <a:gd name="connsiteX21" fmla="*/ 0 w 13334"/>
                          <a:gd name="connsiteY21" fmla="*/ 8572 h 9525"/>
                          <a:gd name="connsiteX22" fmla="*/ 0 w 13334"/>
                          <a:gd name="connsiteY22" fmla="*/ 8572 h 9525"/>
                          <a:gd name="connsiteX23" fmla="*/ 952 w 13334"/>
                          <a:gd name="connsiteY23" fmla="*/ 8572 h 9525"/>
                          <a:gd name="connsiteX24" fmla="*/ 1905 w 13334"/>
                          <a:gd name="connsiteY24" fmla="*/ 8572 h 9525"/>
                          <a:gd name="connsiteX25" fmla="*/ 2857 w 13334"/>
                          <a:gd name="connsiteY25" fmla="*/ 8572 h 9525"/>
                          <a:gd name="connsiteX26" fmla="*/ 3810 w 13334"/>
                          <a:gd name="connsiteY26" fmla="*/ 8572 h 9525"/>
                          <a:gd name="connsiteX27" fmla="*/ 5715 w 13334"/>
                          <a:gd name="connsiteY27" fmla="*/ 9525 h 9525"/>
                          <a:gd name="connsiteX28" fmla="*/ 6667 w 13334"/>
                          <a:gd name="connsiteY28" fmla="*/ 9525 h 9525"/>
                          <a:gd name="connsiteX29" fmla="*/ 7620 w 13334"/>
                          <a:gd name="connsiteY29" fmla="*/ 9525 h 9525"/>
                          <a:gd name="connsiteX30" fmla="*/ 7620 w 13334"/>
                          <a:gd name="connsiteY30" fmla="*/ 9525 h 9525"/>
                          <a:gd name="connsiteX31" fmla="*/ 7620 w 13334"/>
                          <a:gd name="connsiteY31" fmla="*/ 9525 h 9525"/>
                          <a:gd name="connsiteX32" fmla="*/ 7620 w 13334"/>
                          <a:gd name="connsiteY32" fmla="*/ 9525 h 9525"/>
                          <a:gd name="connsiteX33" fmla="*/ 7620 w 13334"/>
                          <a:gd name="connsiteY33" fmla="*/ 9525 h 9525"/>
                          <a:gd name="connsiteX34" fmla="*/ 7620 w 13334"/>
                          <a:gd name="connsiteY34" fmla="*/ 9525 h 9525"/>
                          <a:gd name="connsiteX35" fmla="*/ 7620 w 13334"/>
                          <a:gd name="connsiteY35" fmla="*/ 9525 h 9525"/>
                          <a:gd name="connsiteX36" fmla="*/ 7620 w 13334"/>
                          <a:gd name="connsiteY36" fmla="*/ 9525 h 9525"/>
                          <a:gd name="connsiteX37" fmla="*/ 7620 w 13334"/>
                          <a:gd name="connsiteY37" fmla="*/ 9525 h 9525"/>
                          <a:gd name="connsiteX38" fmla="*/ 7620 w 13334"/>
                          <a:gd name="connsiteY38" fmla="*/ 9525 h 9525"/>
                          <a:gd name="connsiteX39" fmla="*/ 7620 w 13334"/>
                          <a:gd name="connsiteY39" fmla="*/ 9525 h 9525"/>
                          <a:gd name="connsiteX40" fmla="*/ 7620 w 13334"/>
                          <a:gd name="connsiteY40" fmla="*/ 9525 h 9525"/>
                          <a:gd name="connsiteX41" fmla="*/ 7620 w 13334"/>
                          <a:gd name="connsiteY41" fmla="*/ 9525 h 9525"/>
                          <a:gd name="connsiteX42" fmla="*/ 7620 w 13334"/>
                          <a:gd name="connsiteY42" fmla="*/ 9525 h 9525"/>
                          <a:gd name="connsiteX43" fmla="*/ 7620 w 13334"/>
                          <a:gd name="connsiteY43" fmla="*/ 9525 h 9525"/>
                          <a:gd name="connsiteX44" fmla="*/ 7620 w 13334"/>
                          <a:gd name="connsiteY44" fmla="*/ 9525 h 9525"/>
                          <a:gd name="connsiteX45" fmla="*/ 7620 w 13334"/>
                          <a:gd name="connsiteY45" fmla="*/ 9525 h 9525"/>
                          <a:gd name="connsiteX46" fmla="*/ 7620 w 13334"/>
                          <a:gd name="connsiteY46" fmla="*/ 9525 h 9525"/>
                          <a:gd name="connsiteX47" fmla="*/ 7620 w 13334"/>
                          <a:gd name="connsiteY47" fmla="*/ 9525 h 9525"/>
                          <a:gd name="connsiteX48" fmla="*/ 7620 w 13334"/>
                          <a:gd name="connsiteY48" fmla="*/ 9525 h 9525"/>
                          <a:gd name="connsiteX49" fmla="*/ 7620 w 13334"/>
                          <a:gd name="connsiteY49" fmla="*/ 9525 h 9525"/>
                          <a:gd name="connsiteX50" fmla="*/ 7620 w 13334"/>
                          <a:gd name="connsiteY50" fmla="*/ 9525 h 9525"/>
                          <a:gd name="connsiteX51" fmla="*/ 8572 w 13334"/>
                          <a:gd name="connsiteY51" fmla="*/ 9525 h 9525"/>
                          <a:gd name="connsiteX52" fmla="*/ 9525 w 13334"/>
                          <a:gd name="connsiteY52" fmla="*/ 8572 h 9525"/>
                          <a:gd name="connsiteX53" fmla="*/ 10477 w 13334"/>
                          <a:gd name="connsiteY53" fmla="*/ 7620 h 9525"/>
                          <a:gd name="connsiteX54" fmla="*/ 11430 w 13334"/>
                          <a:gd name="connsiteY54" fmla="*/ 7620 h 9525"/>
                          <a:gd name="connsiteX55" fmla="*/ 11430 w 13334"/>
                          <a:gd name="connsiteY55" fmla="*/ 7620 h 9525"/>
                          <a:gd name="connsiteX56" fmla="*/ 11430 w 13334"/>
                          <a:gd name="connsiteY56" fmla="*/ 7620 h 9525"/>
                          <a:gd name="connsiteX57" fmla="*/ 11430 w 13334"/>
                          <a:gd name="connsiteY57" fmla="*/ 7620 h 9525"/>
                          <a:gd name="connsiteX58" fmla="*/ 11430 w 13334"/>
                          <a:gd name="connsiteY58" fmla="*/ 7620 h 9525"/>
                          <a:gd name="connsiteX59" fmla="*/ 11430 w 13334"/>
                          <a:gd name="connsiteY59" fmla="*/ 7620 h 9525"/>
                          <a:gd name="connsiteX60" fmla="*/ 11430 w 13334"/>
                          <a:gd name="connsiteY60" fmla="*/ 7620 h 9525"/>
                          <a:gd name="connsiteX61" fmla="*/ 11430 w 13334"/>
                          <a:gd name="connsiteY61" fmla="*/ 7620 h 9525"/>
                          <a:gd name="connsiteX62" fmla="*/ 11430 w 13334"/>
                          <a:gd name="connsiteY62" fmla="*/ 7620 h 9525"/>
                          <a:gd name="connsiteX63" fmla="*/ 11430 w 13334"/>
                          <a:gd name="connsiteY63" fmla="*/ 6667 h 9525"/>
                          <a:gd name="connsiteX64" fmla="*/ 11430 w 13334"/>
                          <a:gd name="connsiteY64" fmla="*/ 6667 h 9525"/>
                          <a:gd name="connsiteX65" fmla="*/ 11430 w 13334"/>
                          <a:gd name="connsiteY65" fmla="*/ 6667 h 9525"/>
                          <a:gd name="connsiteX66" fmla="*/ 11430 w 13334"/>
                          <a:gd name="connsiteY66" fmla="*/ 6667 h 9525"/>
                          <a:gd name="connsiteX67" fmla="*/ 11430 w 13334"/>
                          <a:gd name="connsiteY67" fmla="*/ 6667 h 9525"/>
                          <a:gd name="connsiteX68" fmla="*/ 11430 w 13334"/>
                          <a:gd name="connsiteY68" fmla="*/ 6667 h 9525"/>
                          <a:gd name="connsiteX69" fmla="*/ 11430 w 13334"/>
                          <a:gd name="connsiteY69" fmla="*/ 6667 h 9525"/>
                          <a:gd name="connsiteX70" fmla="*/ 11430 w 13334"/>
                          <a:gd name="connsiteY70" fmla="*/ 6667 h 9525"/>
                          <a:gd name="connsiteX71" fmla="*/ 11430 w 13334"/>
                          <a:gd name="connsiteY71" fmla="*/ 6667 h 9525"/>
                          <a:gd name="connsiteX72" fmla="*/ 12382 w 13334"/>
                          <a:gd name="connsiteY72" fmla="*/ 6667 h 9525"/>
                          <a:gd name="connsiteX73" fmla="*/ 13335 w 13334"/>
                          <a:gd name="connsiteY73" fmla="*/ 6667 h 9525"/>
                          <a:gd name="connsiteX74" fmla="*/ 13335 w 13334"/>
                          <a:gd name="connsiteY74" fmla="*/ 6667 h 9525"/>
                          <a:gd name="connsiteX75" fmla="*/ 13335 w 13334"/>
                          <a:gd name="connsiteY75" fmla="*/ 6667 h 9525"/>
                          <a:gd name="connsiteX76" fmla="*/ 6667 w 13334"/>
                          <a:gd name="connsiteY76" fmla="*/ 0 h 9525"/>
                          <a:gd name="connsiteX77" fmla="*/ 5715 w 13334"/>
                          <a:gd name="connsiteY77" fmla="*/ 952 h 9525"/>
                          <a:gd name="connsiteX78" fmla="*/ 4763 w 13334"/>
                          <a:gd name="connsiteY78" fmla="*/ 952 h 9525"/>
                          <a:gd name="connsiteX79" fmla="*/ 3810 w 13334"/>
                          <a:gd name="connsiteY79" fmla="*/ 952 h 9525"/>
                          <a:gd name="connsiteX80" fmla="*/ 2857 w 13334"/>
                          <a:gd name="connsiteY80" fmla="*/ 1905 h 9525"/>
                          <a:gd name="connsiteX81" fmla="*/ 1905 w 13334"/>
                          <a:gd name="connsiteY81" fmla="*/ 2857 h 9525"/>
                          <a:gd name="connsiteX82" fmla="*/ 952 w 13334"/>
                          <a:gd name="connsiteY82" fmla="*/ 2857 h 9525"/>
                          <a:gd name="connsiteX83" fmla="*/ 2857 w 13334"/>
                          <a:gd name="connsiteY83" fmla="*/ 4763 h 9525"/>
                          <a:gd name="connsiteX84" fmla="*/ 2857 w 13334"/>
                          <a:gd name="connsiteY84" fmla="*/ 4763 h 9525"/>
                          <a:gd name="connsiteX85" fmla="*/ 2857 w 13334"/>
                          <a:gd name="connsiteY85" fmla="*/ 4763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</a:cxnLst>
                        <a:rect l="l" t="t" r="r" b="b"/>
                        <a:pathLst>
                          <a:path w="13334" h="9525">
                            <a:moveTo>
                              <a:pt x="2857" y="4763"/>
                            </a:moveTo>
                            <a:cubicBezTo>
                              <a:pt x="1905" y="5715"/>
                              <a:pt x="952" y="6667"/>
                              <a:pt x="952" y="7620"/>
                            </a:cubicBezTo>
                            <a:lnTo>
                              <a:pt x="952" y="7620"/>
                            </a:lnTo>
                            <a:cubicBezTo>
                              <a:pt x="952" y="7620"/>
                              <a:pt x="0" y="8572"/>
                              <a:pt x="0" y="8572"/>
                            </a:cubicBez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cubicBezTo>
                              <a:pt x="0" y="8572"/>
                              <a:pt x="0" y="8572"/>
                              <a:pt x="0" y="8572"/>
                            </a:cubicBez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0" y="8572"/>
                            </a:lnTo>
                            <a:lnTo>
                              <a:pt x="952" y="8572"/>
                            </a:lnTo>
                            <a:lnTo>
                              <a:pt x="1905" y="8572"/>
                            </a:lnTo>
                            <a:lnTo>
                              <a:pt x="2857" y="8572"/>
                            </a:lnTo>
                            <a:lnTo>
                              <a:pt x="3810" y="8572"/>
                            </a:lnTo>
                            <a:cubicBezTo>
                              <a:pt x="4763" y="8572"/>
                              <a:pt x="4763" y="8572"/>
                              <a:pt x="5715" y="9525"/>
                            </a:cubicBezTo>
                            <a:lnTo>
                              <a:pt x="6667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lnTo>
                              <a:pt x="7620" y="9525"/>
                            </a:ln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8572" y="9525"/>
                            </a:cubicBezTo>
                            <a:cubicBezTo>
                              <a:pt x="8572" y="9525"/>
                              <a:pt x="9525" y="8572"/>
                              <a:pt x="9525" y="8572"/>
                            </a:cubicBezTo>
                            <a:cubicBezTo>
                              <a:pt x="9525" y="8572"/>
                              <a:pt x="10477" y="7620"/>
                              <a:pt x="10477" y="7620"/>
                            </a:cubicBezTo>
                            <a:cubicBezTo>
                              <a:pt x="10477" y="7620"/>
                              <a:pt x="10477" y="7620"/>
                              <a:pt x="11430" y="7620"/>
                            </a:cubicBezTo>
                            <a:cubicBezTo>
                              <a:pt x="11430" y="7620"/>
                              <a:pt x="11430" y="7620"/>
                              <a:pt x="11430" y="7620"/>
                            </a:cubicBez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7620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1430" y="6667"/>
                            </a:lnTo>
                            <a:lnTo>
                              <a:pt x="12382" y="6667"/>
                            </a:lnTo>
                            <a:cubicBezTo>
                              <a:pt x="12382" y="6667"/>
                              <a:pt x="12382" y="6667"/>
                              <a:pt x="13335" y="6667"/>
                            </a:cubicBezTo>
                            <a:lnTo>
                              <a:pt x="13335" y="6667"/>
                            </a:lnTo>
                            <a:cubicBezTo>
                              <a:pt x="13335" y="6667"/>
                              <a:pt x="13335" y="6667"/>
                              <a:pt x="13335" y="6667"/>
                            </a:cubicBezTo>
                            <a:lnTo>
                              <a:pt x="6667" y="0"/>
                            </a:lnTo>
                            <a:cubicBezTo>
                              <a:pt x="6667" y="0"/>
                              <a:pt x="5715" y="952"/>
                              <a:pt x="5715" y="952"/>
                            </a:cubicBezTo>
                            <a:lnTo>
                              <a:pt x="4763" y="952"/>
                            </a:lnTo>
                            <a:cubicBezTo>
                              <a:pt x="4763" y="952"/>
                              <a:pt x="4763" y="952"/>
                              <a:pt x="3810" y="952"/>
                            </a:cubicBezTo>
                            <a:cubicBezTo>
                              <a:pt x="3810" y="952"/>
                              <a:pt x="2857" y="952"/>
                              <a:pt x="2857" y="1905"/>
                            </a:cubicBezTo>
                            <a:lnTo>
                              <a:pt x="1905" y="2857"/>
                            </a:lnTo>
                            <a:lnTo>
                              <a:pt x="952" y="2857"/>
                            </a:ln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lnTo>
                              <a:pt x="2857" y="4763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2403" name="图形 2"/>
                  <p:cNvGrpSpPr/>
                  <p:nvPr/>
                </p:nvGrpSpPr>
                <p:grpSpPr>
                  <a:xfrm>
                    <a:off x="4212907" y="3073716"/>
                    <a:ext cx="79057" cy="107632"/>
                    <a:chOff x="4212907" y="3073716"/>
                    <a:chExt cx="79057" cy="107632"/>
                  </a:xfrm>
                </p:grpSpPr>
                <p:grpSp>
                  <p:nvGrpSpPr>
                    <p:cNvPr id="2404" name="图形 2"/>
                    <p:cNvGrpSpPr/>
                    <p:nvPr/>
                  </p:nvGrpSpPr>
                  <p:grpSpPr>
                    <a:xfrm>
                      <a:off x="4212907" y="3073716"/>
                      <a:ext cx="79057" cy="107632"/>
                      <a:chOff x="4212907" y="3073716"/>
                      <a:chExt cx="79057" cy="107632"/>
                    </a:xfrm>
                  </p:grpSpPr>
                  <p:sp>
                    <p:nvSpPr>
                      <p:cNvPr id="2405" name="任意多边形: 形状 2288"/>
                      <p:cNvSpPr/>
                      <p:nvPr/>
                    </p:nvSpPr>
                    <p:spPr>
                      <a:xfrm>
                        <a:off x="4212907" y="3073716"/>
                        <a:ext cx="79057" cy="107632"/>
                      </a:xfrm>
                      <a:custGeom>
                        <a:avLst/>
                        <a:gdLst>
                          <a:gd name="connsiteX0" fmla="*/ 0 w 79057"/>
                          <a:gd name="connsiteY0" fmla="*/ 85725 h 107632"/>
                          <a:gd name="connsiteX1" fmla="*/ 953 w 79057"/>
                          <a:gd name="connsiteY1" fmla="*/ 84773 h 107632"/>
                          <a:gd name="connsiteX2" fmla="*/ 1905 w 79057"/>
                          <a:gd name="connsiteY2" fmla="*/ 83820 h 107632"/>
                          <a:gd name="connsiteX3" fmla="*/ 2857 w 79057"/>
                          <a:gd name="connsiteY3" fmla="*/ 81915 h 107632"/>
                          <a:gd name="connsiteX4" fmla="*/ 4763 w 79057"/>
                          <a:gd name="connsiteY4" fmla="*/ 77153 h 107632"/>
                          <a:gd name="connsiteX5" fmla="*/ 5715 w 79057"/>
                          <a:gd name="connsiteY5" fmla="*/ 75248 h 107632"/>
                          <a:gd name="connsiteX6" fmla="*/ 6668 w 79057"/>
                          <a:gd name="connsiteY6" fmla="*/ 74295 h 107632"/>
                          <a:gd name="connsiteX7" fmla="*/ 6668 w 79057"/>
                          <a:gd name="connsiteY7" fmla="*/ 73343 h 107632"/>
                          <a:gd name="connsiteX8" fmla="*/ 7620 w 79057"/>
                          <a:gd name="connsiteY8" fmla="*/ 71438 h 107632"/>
                          <a:gd name="connsiteX9" fmla="*/ 7620 w 79057"/>
                          <a:gd name="connsiteY9" fmla="*/ 70485 h 107632"/>
                          <a:gd name="connsiteX10" fmla="*/ 7620 w 79057"/>
                          <a:gd name="connsiteY10" fmla="*/ 69533 h 107632"/>
                          <a:gd name="connsiteX11" fmla="*/ 8573 w 79057"/>
                          <a:gd name="connsiteY11" fmla="*/ 66675 h 107632"/>
                          <a:gd name="connsiteX12" fmla="*/ 9525 w 79057"/>
                          <a:gd name="connsiteY12" fmla="*/ 63818 h 107632"/>
                          <a:gd name="connsiteX13" fmla="*/ 9525 w 79057"/>
                          <a:gd name="connsiteY13" fmla="*/ 62865 h 107632"/>
                          <a:gd name="connsiteX14" fmla="*/ 9525 w 79057"/>
                          <a:gd name="connsiteY14" fmla="*/ 61913 h 107632"/>
                          <a:gd name="connsiteX15" fmla="*/ 9525 w 79057"/>
                          <a:gd name="connsiteY15" fmla="*/ 60960 h 107632"/>
                          <a:gd name="connsiteX16" fmla="*/ 10478 w 79057"/>
                          <a:gd name="connsiteY16" fmla="*/ 58103 h 107632"/>
                          <a:gd name="connsiteX17" fmla="*/ 10478 w 79057"/>
                          <a:gd name="connsiteY17" fmla="*/ 57150 h 107632"/>
                          <a:gd name="connsiteX18" fmla="*/ 10478 w 79057"/>
                          <a:gd name="connsiteY18" fmla="*/ 56198 h 107632"/>
                          <a:gd name="connsiteX19" fmla="*/ 11430 w 79057"/>
                          <a:gd name="connsiteY19" fmla="*/ 53340 h 107632"/>
                          <a:gd name="connsiteX20" fmla="*/ 12382 w 79057"/>
                          <a:gd name="connsiteY20" fmla="*/ 48578 h 107632"/>
                          <a:gd name="connsiteX21" fmla="*/ 19050 w 79057"/>
                          <a:gd name="connsiteY21" fmla="*/ 0 h 107632"/>
                          <a:gd name="connsiteX22" fmla="*/ 50482 w 79057"/>
                          <a:gd name="connsiteY22" fmla="*/ 37148 h 107632"/>
                          <a:gd name="connsiteX23" fmla="*/ 52388 w 79057"/>
                          <a:gd name="connsiteY23" fmla="*/ 39053 h 107632"/>
                          <a:gd name="connsiteX24" fmla="*/ 52388 w 79057"/>
                          <a:gd name="connsiteY24" fmla="*/ 39053 h 107632"/>
                          <a:gd name="connsiteX25" fmla="*/ 52388 w 79057"/>
                          <a:gd name="connsiteY25" fmla="*/ 39053 h 107632"/>
                          <a:gd name="connsiteX26" fmla="*/ 53340 w 79057"/>
                          <a:gd name="connsiteY26" fmla="*/ 40005 h 107632"/>
                          <a:gd name="connsiteX27" fmla="*/ 54293 w 79057"/>
                          <a:gd name="connsiteY27" fmla="*/ 40958 h 107632"/>
                          <a:gd name="connsiteX28" fmla="*/ 55245 w 79057"/>
                          <a:gd name="connsiteY28" fmla="*/ 41910 h 107632"/>
                          <a:gd name="connsiteX29" fmla="*/ 56198 w 79057"/>
                          <a:gd name="connsiteY29" fmla="*/ 42863 h 107632"/>
                          <a:gd name="connsiteX30" fmla="*/ 56198 w 79057"/>
                          <a:gd name="connsiteY30" fmla="*/ 42863 h 107632"/>
                          <a:gd name="connsiteX31" fmla="*/ 56198 w 79057"/>
                          <a:gd name="connsiteY31" fmla="*/ 42863 h 107632"/>
                          <a:gd name="connsiteX32" fmla="*/ 58103 w 79057"/>
                          <a:gd name="connsiteY32" fmla="*/ 44768 h 107632"/>
                          <a:gd name="connsiteX33" fmla="*/ 60007 w 79057"/>
                          <a:gd name="connsiteY33" fmla="*/ 46673 h 107632"/>
                          <a:gd name="connsiteX34" fmla="*/ 60960 w 79057"/>
                          <a:gd name="connsiteY34" fmla="*/ 47625 h 107632"/>
                          <a:gd name="connsiteX35" fmla="*/ 61913 w 79057"/>
                          <a:gd name="connsiteY35" fmla="*/ 48578 h 107632"/>
                          <a:gd name="connsiteX36" fmla="*/ 62865 w 79057"/>
                          <a:gd name="connsiteY36" fmla="*/ 49530 h 107632"/>
                          <a:gd name="connsiteX37" fmla="*/ 63818 w 79057"/>
                          <a:gd name="connsiteY37" fmla="*/ 50483 h 107632"/>
                          <a:gd name="connsiteX38" fmla="*/ 65723 w 79057"/>
                          <a:gd name="connsiteY38" fmla="*/ 51435 h 107632"/>
                          <a:gd name="connsiteX39" fmla="*/ 67628 w 79057"/>
                          <a:gd name="connsiteY39" fmla="*/ 52388 h 107632"/>
                          <a:gd name="connsiteX40" fmla="*/ 69532 w 79057"/>
                          <a:gd name="connsiteY40" fmla="*/ 53340 h 107632"/>
                          <a:gd name="connsiteX41" fmla="*/ 70485 w 79057"/>
                          <a:gd name="connsiteY41" fmla="*/ 54293 h 107632"/>
                          <a:gd name="connsiteX42" fmla="*/ 71438 w 79057"/>
                          <a:gd name="connsiteY42" fmla="*/ 55245 h 107632"/>
                          <a:gd name="connsiteX43" fmla="*/ 72390 w 79057"/>
                          <a:gd name="connsiteY43" fmla="*/ 56198 h 107632"/>
                          <a:gd name="connsiteX44" fmla="*/ 73343 w 79057"/>
                          <a:gd name="connsiteY44" fmla="*/ 57150 h 107632"/>
                          <a:gd name="connsiteX45" fmla="*/ 75248 w 79057"/>
                          <a:gd name="connsiteY45" fmla="*/ 58103 h 107632"/>
                          <a:gd name="connsiteX46" fmla="*/ 77153 w 79057"/>
                          <a:gd name="connsiteY46" fmla="*/ 59055 h 107632"/>
                          <a:gd name="connsiteX47" fmla="*/ 79057 w 79057"/>
                          <a:gd name="connsiteY47" fmla="*/ 60008 h 107632"/>
                          <a:gd name="connsiteX48" fmla="*/ 71438 w 79057"/>
                          <a:gd name="connsiteY48" fmla="*/ 80010 h 107632"/>
                          <a:gd name="connsiteX49" fmla="*/ 67628 w 79057"/>
                          <a:gd name="connsiteY49" fmla="*/ 89535 h 107632"/>
                          <a:gd name="connsiteX50" fmla="*/ 65723 w 79057"/>
                          <a:gd name="connsiteY50" fmla="*/ 94298 h 107632"/>
                          <a:gd name="connsiteX51" fmla="*/ 64770 w 79057"/>
                          <a:gd name="connsiteY51" fmla="*/ 97155 h 107632"/>
                          <a:gd name="connsiteX52" fmla="*/ 63818 w 79057"/>
                          <a:gd name="connsiteY52" fmla="*/ 98108 h 107632"/>
                          <a:gd name="connsiteX53" fmla="*/ 63818 w 79057"/>
                          <a:gd name="connsiteY53" fmla="*/ 99060 h 107632"/>
                          <a:gd name="connsiteX54" fmla="*/ 63818 w 79057"/>
                          <a:gd name="connsiteY54" fmla="*/ 99060 h 107632"/>
                          <a:gd name="connsiteX55" fmla="*/ 63818 w 79057"/>
                          <a:gd name="connsiteY55" fmla="*/ 99060 h 107632"/>
                          <a:gd name="connsiteX56" fmla="*/ 63818 w 79057"/>
                          <a:gd name="connsiteY56" fmla="*/ 99060 h 107632"/>
                          <a:gd name="connsiteX57" fmla="*/ 63818 w 79057"/>
                          <a:gd name="connsiteY57" fmla="*/ 99060 h 107632"/>
                          <a:gd name="connsiteX58" fmla="*/ 63818 w 79057"/>
                          <a:gd name="connsiteY58" fmla="*/ 99060 h 107632"/>
                          <a:gd name="connsiteX59" fmla="*/ 63818 w 79057"/>
                          <a:gd name="connsiteY59" fmla="*/ 99060 h 107632"/>
                          <a:gd name="connsiteX60" fmla="*/ 35243 w 79057"/>
                          <a:gd name="connsiteY60" fmla="*/ 107633 h 107632"/>
                          <a:gd name="connsiteX61" fmla="*/ 0 w 79057"/>
                          <a:gd name="connsiteY61" fmla="*/ 85725 h 1076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</a:cxnLst>
                        <a:rect l="l" t="t" r="r" b="b"/>
                        <a:pathLst>
                          <a:path w="79057" h="107632">
                            <a:moveTo>
                              <a:pt x="0" y="85725"/>
                            </a:moveTo>
                            <a:lnTo>
                              <a:pt x="953" y="84773"/>
                            </a:lnTo>
                            <a:lnTo>
                              <a:pt x="1905" y="83820"/>
                            </a:lnTo>
                            <a:lnTo>
                              <a:pt x="2857" y="81915"/>
                            </a:lnTo>
                            <a:lnTo>
                              <a:pt x="4763" y="77153"/>
                            </a:lnTo>
                            <a:lnTo>
                              <a:pt x="5715" y="75248"/>
                            </a:lnTo>
                            <a:lnTo>
                              <a:pt x="6668" y="74295"/>
                            </a:lnTo>
                            <a:lnTo>
                              <a:pt x="6668" y="73343"/>
                            </a:lnTo>
                            <a:lnTo>
                              <a:pt x="7620" y="71438"/>
                            </a:lnTo>
                            <a:lnTo>
                              <a:pt x="7620" y="70485"/>
                            </a:lnTo>
                            <a:lnTo>
                              <a:pt x="7620" y="69533"/>
                            </a:lnTo>
                            <a:lnTo>
                              <a:pt x="8573" y="66675"/>
                            </a:lnTo>
                            <a:lnTo>
                              <a:pt x="9525" y="63818"/>
                            </a:lnTo>
                            <a:lnTo>
                              <a:pt x="9525" y="62865"/>
                            </a:lnTo>
                            <a:lnTo>
                              <a:pt x="9525" y="61913"/>
                            </a:lnTo>
                            <a:lnTo>
                              <a:pt x="9525" y="60960"/>
                            </a:lnTo>
                            <a:lnTo>
                              <a:pt x="10478" y="58103"/>
                            </a:lnTo>
                            <a:lnTo>
                              <a:pt x="10478" y="57150"/>
                            </a:lnTo>
                            <a:lnTo>
                              <a:pt x="10478" y="56198"/>
                            </a:lnTo>
                            <a:lnTo>
                              <a:pt x="11430" y="53340"/>
                            </a:lnTo>
                            <a:lnTo>
                              <a:pt x="12382" y="48578"/>
                            </a:lnTo>
                            <a:lnTo>
                              <a:pt x="19050" y="0"/>
                            </a:lnTo>
                            <a:lnTo>
                              <a:pt x="50482" y="37148"/>
                            </a:lnTo>
                            <a:lnTo>
                              <a:pt x="52388" y="39053"/>
                            </a:lnTo>
                            <a:lnTo>
                              <a:pt x="52388" y="39053"/>
                            </a:lnTo>
                            <a:lnTo>
                              <a:pt x="52388" y="39053"/>
                            </a:lnTo>
                            <a:lnTo>
                              <a:pt x="53340" y="40005"/>
                            </a:lnTo>
                            <a:lnTo>
                              <a:pt x="54293" y="40958"/>
                            </a:lnTo>
                            <a:lnTo>
                              <a:pt x="55245" y="41910"/>
                            </a:lnTo>
                            <a:lnTo>
                              <a:pt x="56198" y="42863"/>
                            </a:lnTo>
                            <a:lnTo>
                              <a:pt x="56198" y="42863"/>
                            </a:lnTo>
                            <a:lnTo>
                              <a:pt x="56198" y="42863"/>
                            </a:lnTo>
                            <a:lnTo>
                              <a:pt x="58103" y="44768"/>
                            </a:lnTo>
                            <a:lnTo>
                              <a:pt x="60007" y="46673"/>
                            </a:lnTo>
                            <a:lnTo>
                              <a:pt x="60960" y="47625"/>
                            </a:lnTo>
                            <a:lnTo>
                              <a:pt x="61913" y="48578"/>
                            </a:lnTo>
                            <a:lnTo>
                              <a:pt x="62865" y="49530"/>
                            </a:lnTo>
                            <a:lnTo>
                              <a:pt x="63818" y="50483"/>
                            </a:lnTo>
                            <a:lnTo>
                              <a:pt x="65723" y="51435"/>
                            </a:lnTo>
                            <a:lnTo>
                              <a:pt x="67628" y="52388"/>
                            </a:lnTo>
                            <a:lnTo>
                              <a:pt x="69532" y="53340"/>
                            </a:lnTo>
                            <a:lnTo>
                              <a:pt x="70485" y="54293"/>
                            </a:lnTo>
                            <a:lnTo>
                              <a:pt x="71438" y="55245"/>
                            </a:lnTo>
                            <a:lnTo>
                              <a:pt x="72390" y="56198"/>
                            </a:lnTo>
                            <a:lnTo>
                              <a:pt x="73343" y="57150"/>
                            </a:lnTo>
                            <a:lnTo>
                              <a:pt x="75248" y="58103"/>
                            </a:lnTo>
                            <a:lnTo>
                              <a:pt x="77153" y="59055"/>
                            </a:lnTo>
                            <a:lnTo>
                              <a:pt x="79057" y="60008"/>
                            </a:lnTo>
                            <a:lnTo>
                              <a:pt x="71438" y="80010"/>
                            </a:lnTo>
                            <a:lnTo>
                              <a:pt x="67628" y="89535"/>
                            </a:lnTo>
                            <a:lnTo>
                              <a:pt x="65723" y="94298"/>
                            </a:lnTo>
                            <a:lnTo>
                              <a:pt x="64770" y="97155"/>
                            </a:lnTo>
                            <a:lnTo>
                              <a:pt x="63818" y="98108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lnTo>
                              <a:pt x="63818" y="99060"/>
                            </a:lnTo>
                            <a:cubicBezTo>
                              <a:pt x="44768" y="104775"/>
                              <a:pt x="45720" y="104775"/>
                              <a:pt x="35243" y="107633"/>
                            </a:cubicBezTo>
                            <a:lnTo>
                              <a:pt x="0" y="8572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6" name="任意多边形: 形状 2289"/>
                      <p:cNvSpPr/>
                      <p:nvPr/>
                    </p:nvSpPr>
                    <p:spPr>
                      <a:xfrm>
                        <a:off x="4229100" y="3113722"/>
                        <a:ext cx="21907" cy="53339"/>
                      </a:xfrm>
                      <a:custGeom>
                        <a:avLst/>
                        <a:gdLst>
                          <a:gd name="connsiteX0" fmla="*/ 10477 w 21907"/>
                          <a:gd name="connsiteY0" fmla="*/ 51435 h 53339"/>
                          <a:gd name="connsiteX1" fmla="*/ 14288 w 21907"/>
                          <a:gd name="connsiteY1" fmla="*/ 42863 h 53339"/>
                          <a:gd name="connsiteX2" fmla="*/ 15240 w 21907"/>
                          <a:gd name="connsiteY2" fmla="*/ 40005 h 53339"/>
                          <a:gd name="connsiteX3" fmla="*/ 16193 w 21907"/>
                          <a:gd name="connsiteY3" fmla="*/ 38100 h 53339"/>
                          <a:gd name="connsiteX4" fmla="*/ 17145 w 21907"/>
                          <a:gd name="connsiteY4" fmla="*/ 36195 h 53339"/>
                          <a:gd name="connsiteX5" fmla="*/ 18098 w 21907"/>
                          <a:gd name="connsiteY5" fmla="*/ 34290 h 53339"/>
                          <a:gd name="connsiteX6" fmla="*/ 18098 w 21907"/>
                          <a:gd name="connsiteY6" fmla="*/ 33338 h 53339"/>
                          <a:gd name="connsiteX7" fmla="*/ 18098 w 21907"/>
                          <a:gd name="connsiteY7" fmla="*/ 32385 h 53339"/>
                          <a:gd name="connsiteX8" fmla="*/ 19050 w 21907"/>
                          <a:gd name="connsiteY8" fmla="*/ 28575 h 53339"/>
                          <a:gd name="connsiteX9" fmla="*/ 19050 w 21907"/>
                          <a:gd name="connsiteY9" fmla="*/ 27623 h 53339"/>
                          <a:gd name="connsiteX10" fmla="*/ 19050 w 21907"/>
                          <a:gd name="connsiteY10" fmla="*/ 26670 h 53339"/>
                          <a:gd name="connsiteX11" fmla="*/ 19050 w 21907"/>
                          <a:gd name="connsiteY11" fmla="*/ 25717 h 53339"/>
                          <a:gd name="connsiteX12" fmla="*/ 19050 w 21907"/>
                          <a:gd name="connsiteY12" fmla="*/ 24765 h 53339"/>
                          <a:gd name="connsiteX13" fmla="*/ 19050 w 21907"/>
                          <a:gd name="connsiteY13" fmla="*/ 24765 h 53339"/>
                          <a:gd name="connsiteX14" fmla="*/ 19050 w 21907"/>
                          <a:gd name="connsiteY14" fmla="*/ 24765 h 53339"/>
                          <a:gd name="connsiteX15" fmla="*/ 19050 w 21907"/>
                          <a:gd name="connsiteY15" fmla="*/ 24765 h 53339"/>
                          <a:gd name="connsiteX16" fmla="*/ 19050 w 21907"/>
                          <a:gd name="connsiteY16" fmla="*/ 24765 h 53339"/>
                          <a:gd name="connsiteX17" fmla="*/ 20955 w 21907"/>
                          <a:gd name="connsiteY17" fmla="*/ 23813 h 53339"/>
                          <a:gd name="connsiteX18" fmla="*/ 20955 w 21907"/>
                          <a:gd name="connsiteY18" fmla="*/ 23813 h 53339"/>
                          <a:gd name="connsiteX19" fmla="*/ 20955 w 21907"/>
                          <a:gd name="connsiteY19" fmla="*/ 23813 h 53339"/>
                          <a:gd name="connsiteX20" fmla="*/ 20955 w 21907"/>
                          <a:gd name="connsiteY20" fmla="*/ 23813 h 53339"/>
                          <a:gd name="connsiteX21" fmla="*/ 20955 w 21907"/>
                          <a:gd name="connsiteY21" fmla="*/ 23813 h 53339"/>
                          <a:gd name="connsiteX22" fmla="*/ 20955 w 21907"/>
                          <a:gd name="connsiteY22" fmla="*/ 23813 h 53339"/>
                          <a:gd name="connsiteX23" fmla="*/ 20955 w 21907"/>
                          <a:gd name="connsiteY23" fmla="*/ 23813 h 53339"/>
                          <a:gd name="connsiteX24" fmla="*/ 20955 w 21907"/>
                          <a:gd name="connsiteY24" fmla="*/ 23813 h 53339"/>
                          <a:gd name="connsiteX25" fmla="*/ 20955 w 21907"/>
                          <a:gd name="connsiteY25" fmla="*/ 23813 h 53339"/>
                          <a:gd name="connsiteX26" fmla="*/ 20955 w 21907"/>
                          <a:gd name="connsiteY26" fmla="*/ 23813 h 53339"/>
                          <a:gd name="connsiteX27" fmla="*/ 20955 w 21907"/>
                          <a:gd name="connsiteY27" fmla="*/ 23813 h 53339"/>
                          <a:gd name="connsiteX28" fmla="*/ 20955 w 21907"/>
                          <a:gd name="connsiteY28" fmla="*/ 23813 h 53339"/>
                          <a:gd name="connsiteX29" fmla="*/ 20955 w 21907"/>
                          <a:gd name="connsiteY29" fmla="*/ 23813 h 53339"/>
                          <a:gd name="connsiteX30" fmla="*/ 20955 w 21907"/>
                          <a:gd name="connsiteY30" fmla="*/ 23813 h 53339"/>
                          <a:gd name="connsiteX31" fmla="*/ 20955 w 21907"/>
                          <a:gd name="connsiteY31" fmla="*/ 22860 h 53339"/>
                          <a:gd name="connsiteX32" fmla="*/ 20955 w 21907"/>
                          <a:gd name="connsiteY32" fmla="*/ 21907 h 53339"/>
                          <a:gd name="connsiteX33" fmla="*/ 20955 w 21907"/>
                          <a:gd name="connsiteY33" fmla="*/ 20955 h 53339"/>
                          <a:gd name="connsiteX34" fmla="*/ 20955 w 21907"/>
                          <a:gd name="connsiteY34" fmla="*/ 20002 h 53339"/>
                          <a:gd name="connsiteX35" fmla="*/ 20955 w 21907"/>
                          <a:gd name="connsiteY35" fmla="*/ 19050 h 53339"/>
                          <a:gd name="connsiteX36" fmla="*/ 20955 w 21907"/>
                          <a:gd name="connsiteY36" fmla="*/ 18098 h 53339"/>
                          <a:gd name="connsiteX37" fmla="*/ 20955 w 21907"/>
                          <a:gd name="connsiteY37" fmla="*/ 17145 h 53339"/>
                          <a:gd name="connsiteX38" fmla="*/ 20955 w 21907"/>
                          <a:gd name="connsiteY38" fmla="*/ 17145 h 53339"/>
                          <a:gd name="connsiteX39" fmla="*/ 20955 w 21907"/>
                          <a:gd name="connsiteY39" fmla="*/ 17145 h 53339"/>
                          <a:gd name="connsiteX40" fmla="*/ 20955 w 21907"/>
                          <a:gd name="connsiteY40" fmla="*/ 17145 h 53339"/>
                          <a:gd name="connsiteX41" fmla="*/ 20955 w 21907"/>
                          <a:gd name="connsiteY41" fmla="*/ 17145 h 53339"/>
                          <a:gd name="connsiteX42" fmla="*/ 20955 w 21907"/>
                          <a:gd name="connsiteY42" fmla="*/ 17145 h 53339"/>
                          <a:gd name="connsiteX43" fmla="*/ 20955 w 21907"/>
                          <a:gd name="connsiteY43" fmla="*/ 16192 h 53339"/>
                          <a:gd name="connsiteX44" fmla="*/ 20955 w 21907"/>
                          <a:gd name="connsiteY44" fmla="*/ 15240 h 53339"/>
                          <a:gd name="connsiteX45" fmla="*/ 21907 w 21907"/>
                          <a:gd name="connsiteY45" fmla="*/ 14288 h 53339"/>
                          <a:gd name="connsiteX46" fmla="*/ 21907 w 21907"/>
                          <a:gd name="connsiteY46" fmla="*/ 14288 h 53339"/>
                          <a:gd name="connsiteX47" fmla="*/ 21907 w 21907"/>
                          <a:gd name="connsiteY47" fmla="*/ 14288 h 53339"/>
                          <a:gd name="connsiteX48" fmla="*/ 21907 w 21907"/>
                          <a:gd name="connsiteY48" fmla="*/ 14288 h 53339"/>
                          <a:gd name="connsiteX49" fmla="*/ 21907 w 21907"/>
                          <a:gd name="connsiteY49" fmla="*/ 14288 h 53339"/>
                          <a:gd name="connsiteX50" fmla="*/ 21907 w 21907"/>
                          <a:gd name="connsiteY50" fmla="*/ 14288 h 53339"/>
                          <a:gd name="connsiteX51" fmla="*/ 21907 w 21907"/>
                          <a:gd name="connsiteY51" fmla="*/ 14288 h 53339"/>
                          <a:gd name="connsiteX52" fmla="*/ 21907 w 21907"/>
                          <a:gd name="connsiteY52" fmla="*/ 14288 h 53339"/>
                          <a:gd name="connsiteX53" fmla="*/ 21907 w 21907"/>
                          <a:gd name="connsiteY53" fmla="*/ 14288 h 53339"/>
                          <a:gd name="connsiteX54" fmla="*/ 21907 w 21907"/>
                          <a:gd name="connsiteY54" fmla="*/ 14288 h 53339"/>
                          <a:gd name="connsiteX55" fmla="*/ 21907 w 21907"/>
                          <a:gd name="connsiteY55" fmla="*/ 14288 h 53339"/>
                          <a:gd name="connsiteX56" fmla="*/ 20002 w 21907"/>
                          <a:gd name="connsiteY56" fmla="*/ 12382 h 53339"/>
                          <a:gd name="connsiteX57" fmla="*/ 19050 w 21907"/>
                          <a:gd name="connsiteY57" fmla="*/ 10477 h 53339"/>
                          <a:gd name="connsiteX58" fmla="*/ 18098 w 21907"/>
                          <a:gd name="connsiteY58" fmla="*/ 8573 h 53339"/>
                          <a:gd name="connsiteX59" fmla="*/ 17145 w 21907"/>
                          <a:gd name="connsiteY59" fmla="*/ 7620 h 53339"/>
                          <a:gd name="connsiteX60" fmla="*/ 16193 w 21907"/>
                          <a:gd name="connsiteY60" fmla="*/ 6667 h 53339"/>
                          <a:gd name="connsiteX61" fmla="*/ 12382 w 21907"/>
                          <a:gd name="connsiteY61" fmla="*/ 2857 h 53339"/>
                          <a:gd name="connsiteX62" fmla="*/ 12382 w 21907"/>
                          <a:gd name="connsiteY62" fmla="*/ 2857 h 53339"/>
                          <a:gd name="connsiteX63" fmla="*/ 12382 w 21907"/>
                          <a:gd name="connsiteY63" fmla="*/ 1905 h 53339"/>
                          <a:gd name="connsiteX64" fmla="*/ 11430 w 21907"/>
                          <a:gd name="connsiteY64" fmla="*/ 952 h 53339"/>
                          <a:gd name="connsiteX65" fmla="*/ 11430 w 21907"/>
                          <a:gd name="connsiteY65" fmla="*/ 0 h 53339"/>
                          <a:gd name="connsiteX66" fmla="*/ 11430 w 21907"/>
                          <a:gd name="connsiteY66" fmla="*/ 0 h 53339"/>
                          <a:gd name="connsiteX67" fmla="*/ 11430 w 21907"/>
                          <a:gd name="connsiteY67" fmla="*/ 0 h 53339"/>
                          <a:gd name="connsiteX68" fmla="*/ 11430 w 21907"/>
                          <a:gd name="connsiteY68" fmla="*/ 0 h 53339"/>
                          <a:gd name="connsiteX69" fmla="*/ 11430 w 21907"/>
                          <a:gd name="connsiteY69" fmla="*/ 0 h 53339"/>
                          <a:gd name="connsiteX70" fmla="*/ 11430 w 21907"/>
                          <a:gd name="connsiteY70" fmla="*/ 0 h 53339"/>
                          <a:gd name="connsiteX71" fmla="*/ 11430 w 21907"/>
                          <a:gd name="connsiteY71" fmla="*/ 0 h 53339"/>
                          <a:gd name="connsiteX72" fmla="*/ 11430 w 21907"/>
                          <a:gd name="connsiteY72" fmla="*/ 0 h 53339"/>
                          <a:gd name="connsiteX73" fmla="*/ 11430 w 21907"/>
                          <a:gd name="connsiteY73" fmla="*/ 0 h 53339"/>
                          <a:gd name="connsiteX74" fmla="*/ 11430 w 21907"/>
                          <a:gd name="connsiteY74" fmla="*/ 0 h 53339"/>
                          <a:gd name="connsiteX75" fmla="*/ 11430 w 21907"/>
                          <a:gd name="connsiteY75" fmla="*/ 0 h 53339"/>
                          <a:gd name="connsiteX76" fmla="*/ 11430 w 21907"/>
                          <a:gd name="connsiteY76" fmla="*/ 0 h 53339"/>
                          <a:gd name="connsiteX77" fmla="*/ 11430 w 21907"/>
                          <a:gd name="connsiteY77" fmla="*/ 0 h 53339"/>
                          <a:gd name="connsiteX78" fmla="*/ 11430 w 21907"/>
                          <a:gd name="connsiteY78" fmla="*/ 0 h 53339"/>
                          <a:gd name="connsiteX79" fmla="*/ 11430 w 21907"/>
                          <a:gd name="connsiteY79" fmla="*/ 0 h 53339"/>
                          <a:gd name="connsiteX80" fmla="*/ 11430 w 21907"/>
                          <a:gd name="connsiteY80" fmla="*/ 952 h 53339"/>
                          <a:gd name="connsiteX81" fmla="*/ 10477 w 21907"/>
                          <a:gd name="connsiteY81" fmla="*/ 1905 h 53339"/>
                          <a:gd name="connsiteX82" fmla="*/ 10477 w 21907"/>
                          <a:gd name="connsiteY82" fmla="*/ 2857 h 53339"/>
                          <a:gd name="connsiteX83" fmla="*/ 10477 w 21907"/>
                          <a:gd name="connsiteY83" fmla="*/ 3810 h 53339"/>
                          <a:gd name="connsiteX84" fmla="*/ 10477 w 21907"/>
                          <a:gd name="connsiteY84" fmla="*/ 4763 h 53339"/>
                          <a:gd name="connsiteX85" fmla="*/ 10477 w 21907"/>
                          <a:gd name="connsiteY85" fmla="*/ 5715 h 53339"/>
                          <a:gd name="connsiteX86" fmla="*/ 10477 w 21907"/>
                          <a:gd name="connsiteY86" fmla="*/ 6667 h 53339"/>
                          <a:gd name="connsiteX87" fmla="*/ 10477 w 21907"/>
                          <a:gd name="connsiteY87" fmla="*/ 9525 h 53339"/>
                          <a:gd name="connsiteX88" fmla="*/ 10477 w 21907"/>
                          <a:gd name="connsiteY88" fmla="*/ 10477 h 53339"/>
                          <a:gd name="connsiteX89" fmla="*/ 10477 w 21907"/>
                          <a:gd name="connsiteY89" fmla="*/ 11430 h 53339"/>
                          <a:gd name="connsiteX90" fmla="*/ 10477 w 21907"/>
                          <a:gd name="connsiteY90" fmla="*/ 12382 h 53339"/>
                          <a:gd name="connsiteX91" fmla="*/ 10477 w 21907"/>
                          <a:gd name="connsiteY91" fmla="*/ 13335 h 53339"/>
                          <a:gd name="connsiteX92" fmla="*/ 9525 w 21907"/>
                          <a:gd name="connsiteY92" fmla="*/ 16192 h 53339"/>
                          <a:gd name="connsiteX93" fmla="*/ 9525 w 21907"/>
                          <a:gd name="connsiteY93" fmla="*/ 17145 h 53339"/>
                          <a:gd name="connsiteX94" fmla="*/ 9525 w 21907"/>
                          <a:gd name="connsiteY94" fmla="*/ 17145 h 53339"/>
                          <a:gd name="connsiteX95" fmla="*/ 9525 w 21907"/>
                          <a:gd name="connsiteY95" fmla="*/ 17145 h 53339"/>
                          <a:gd name="connsiteX96" fmla="*/ 9525 w 21907"/>
                          <a:gd name="connsiteY96" fmla="*/ 18098 h 53339"/>
                          <a:gd name="connsiteX97" fmla="*/ 9525 w 21907"/>
                          <a:gd name="connsiteY97" fmla="*/ 19050 h 53339"/>
                          <a:gd name="connsiteX98" fmla="*/ 9525 w 21907"/>
                          <a:gd name="connsiteY98" fmla="*/ 19050 h 53339"/>
                          <a:gd name="connsiteX99" fmla="*/ 9525 w 21907"/>
                          <a:gd name="connsiteY99" fmla="*/ 19050 h 53339"/>
                          <a:gd name="connsiteX100" fmla="*/ 9525 w 21907"/>
                          <a:gd name="connsiteY100" fmla="*/ 19050 h 53339"/>
                          <a:gd name="connsiteX101" fmla="*/ 9525 w 21907"/>
                          <a:gd name="connsiteY101" fmla="*/ 19050 h 53339"/>
                          <a:gd name="connsiteX102" fmla="*/ 9525 w 21907"/>
                          <a:gd name="connsiteY102" fmla="*/ 19050 h 53339"/>
                          <a:gd name="connsiteX103" fmla="*/ 9525 w 21907"/>
                          <a:gd name="connsiteY103" fmla="*/ 19050 h 53339"/>
                          <a:gd name="connsiteX104" fmla="*/ 9525 w 21907"/>
                          <a:gd name="connsiteY104" fmla="*/ 19050 h 53339"/>
                          <a:gd name="connsiteX105" fmla="*/ 9525 w 21907"/>
                          <a:gd name="connsiteY105" fmla="*/ 19050 h 53339"/>
                          <a:gd name="connsiteX106" fmla="*/ 9525 w 21907"/>
                          <a:gd name="connsiteY106" fmla="*/ 19050 h 53339"/>
                          <a:gd name="connsiteX107" fmla="*/ 9525 w 21907"/>
                          <a:gd name="connsiteY107" fmla="*/ 19050 h 53339"/>
                          <a:gd name="connsiteX108" fmla="*/ 9525 w 21907"/>
                          <a:gd name="connsiteY108" fmla="*/ 19050 h 53339"/>
                          <a:gd name="connsiteX109" fmla="*/ 9525 w 21907"/>
                          <a:gd name="connsiteY109" fmla="*/ 19050 h 53339"/>
                          <a:gd name="connsiteX110" fmla="*/ 9525 w 21907"/>
                          <a:gd name="connsiteY110" fmla="*/ 19050 h 53339"/>
                          <a:gd name="connsiteX111" fmla="*/ 9525 w 21907"/>
                          <a:gd name="connsiteY111" fmla="*/ 19050 h 53339"/>
                          <a:gd name="connsiteX112" fmla="*/ 9525 w 21907"/>
                          <a:gd name="connsiteY112" fmla="*/ 19050 h 53339"/>
                          <a:gd name="connsiteX113" fmla="*/ 9525 w 21907"/>
                          <a:gd name="connsiteY113" fmla="*/ 19050 h 53339"/>
                          <a:gd name="connsiteX114" fmla="*/ 9525 w 21907"/>
                          <a:gd name="connsiteY114" fmla="*/ 19050 h 53339"/>
                          <a:gd name="connsiteX115" fmla="*/ 9525 w 21907"/>
                          <a:gd name="connsiteY115" fmla="*/ 19050 h 53339"/>
                          <a:gd name="connsiteX116" fmla="*/ 9525 w 21907"/>
                          <a:gd name="connsiteY116" fmla="*/ 19050 h 53339"/>
                          <a:gd name="connsiteX117" fmla="*/ 9525 w 21907"/>
                          <a:gd name="connsiteY117" fmla="*/ 19050 h 53339"/>
                          <a:gd name="connsiteX118" fmla="*/ 9525 w 21907"/>
                          <a:gd name="connsiteY118" fmla="*/ 19050 h 53339"/>
                          <a:gd name="connsiteX119" fmla="*/ 9525 w 21907"/>
                          <a:gd name="connsiteY119" fmla="*/ 20002 h 53339"/>
                          <a:gd name="connsiteX120" fmla="*/ 9525 w 21907"/>
                          <a:gd name="connsiteY120" fmla="*/ 21907 h 53339"/>
                          <a:gd name="connsiteX121" fmla="*/ 8573 w 21907"/>
                          <a:gd name="connsiteY121" fmla="*/ 25717 h 53339"/>
                          <a:gd name="connsiteX122" fmla="*/ 7620 w 21907"/>
                          <a:gd name="connsiteY122" fmla="*/ 27623 h 53339"/>
                          <a:gd name="connsiteX123" fmla="*/ 6668 w 21907"/>
                          <a:gd name="connsiteY123" fmla="*/ 29527 h 53339"/>
                          <a:gd name="connsiteX124" fmla="*/ 6668 w 21907"/>
                          <a:gd name="connsiteY124" fmla="*/ 30480 h 53339"/>
                          <a:gd name="connsiteX125" fmla="*/ 6668 w 21907"/>
                          <a:gd name="connsiteY125" fmla="*/ 31432 h 53339"/>
                          <a:gd name="connsiteX126" fmla="*/ 5715 w 21907"/>
                          <a:gd name="connsiteY126" fmla="*/ 33338 h 53339"/>
                          <a:gd name="connsiteX127" fmla="*/ 4763 w 21907"/>
                          <a:gd name="connsiteY127" fmla="*/ 35242 h 53339"/>
                          <a:gd name="connsiteX128" fmla="*/ 4763 w 21907"/>
                          <a:gd name="connsiteY128" fmla="*/ 36195 h 53339"/>
                          <a:gd name="connsiteX129" fmla="*/ 4763 w 21907"/>
                          <a:gd name="connsiteY129" fmla="*/ 37148 h 53339"/>
                          <a:gd name="connsiteX130" fmla="*/ 2857 w 21907"/>
                          <a:gd name="connsiteY130" fmla="*/ 40005 h 53339"/>
                          <a:gd name="connsiteX131" fmla="*/ 952 w 21907"/>
                          <a:gd name="connsiteY131" fmla="*/ 42863 h 53339"/>
                          <a:gd name="connsiteX132" fmla="*/ 0 w 21907"/>
                          <a:gd name="connsiteY132" fmla="*/ 44768 h 53339"/>
                          <a:gd name="connsiteX133" fmla="*/ 0 w 21907"/>
                          <a:gd name="connsiteY133" fmla="*/ 45720 h 53339"/>
                          <a:gd name="connsiteX134" fmla="*/ 0 w 21907"/>
                          <a:gd name="connsiteY134" fmla="*/ 46673 h 53339"/>
                          <a:gd name="connsiteX135" fmla="*/ 8573 w 21907"/>
                          <a:gd name="connsiteY135" fmla="*/ 51435 h 53339"/>
                          <a:gd name="connsiteX136" fmla="*/ 10477 w 21907"/>
                          <a:gd name="connsiteY136" fmla="*/ 47625 h 53339"/>
                          <a:gd name="connsiteX137" fmla="*/ 11430 w 21907"/>
                          <a:gd name="connsiteY137" fmla="*/ 46673 h 53339"/>
                          <a:gd name="connsiteX138" fmla="*/ 9525 w 21907"/>
                          <a:gd name="connsiteY138" fmla="*/ 53340 h 53339"/>
                          <a:gd name="connsiteX139" fmla="*/ 10477 w 21907"/>
                          <a:gd name="connsiteY139" fmla="*/ 52387 h 53339"/>
                          <a:gd name="connsiteX140" fmla="*/ 10477 w 21907"/>
                          <a:gd name="connsiteY140" fmla="*/ 51435 h 53339"/>
                          <a:gd name="connsiteX141" fmla="*/ 8573 w 21907"/>
                          <a:gd name="connsiteY141" fmla="*/ 35242 h 53339"/>
                          <a:gd name="connsiteX142" fmla="*/ 8573 w 21907"/>
                          <a:gd name="connsiteY142" fmla="*/ 35242 h 53339"/>
                          <a:gd name="connsiteX143" fmla="*/ 8573 w 21907"/>
                          <a:gd name="connsiteY143" fmla="*/ 35242 h 53339"/>
                          <a:gd name="connsiteX144" fmla="*/ 8573 w 21907"/>
                          <a:gd name="connsiteY144" fmla="*/ 35242 h 53339"/>
                          <a:gd name="connsiteX145" fmla="*/ 8573 w 21907"/>
                          <a:gd name="connsiteY145" fmla="*/ 35242 h 53339"/>
                          <a:gd name="connsiteX146" fmla="*/ 8573 w 21907"/>
                          <a:gd name="connsiteY146" fmla="*/ 35242 h 53339"/>
                          <a:gd name="connsiteX147" fmla="*/ 8573 w 21907"/>
                          <a:gd name="connsiteY147" fmla="*/ 35242 h 53339"/>
                          <a:gd name="connsiteX148" fmla="*/ 8573 w 21907"/>
                          <a:gd name="connsiteY148" fmla="*/ 35242 h 53339"/>
                          <a:gd name="connsiteX149" fmla="*/ 8573 w 21907"/>
                          <a:gd name="connsiteY149" fmla="*/ 35242 h 53339"/>
                          <a:gd name="connsiteX150" fmla="*/ 8573 w 21907"/>
                          <a:gd name="connsiteY150" fmla="*/ 35242 h 53339"/>
                          <a:gd name="connsiteX151" fmla="*/ 8573 w 21907"/>
                          <a:gd name="connsiteY151" fmla="*/ 35242 h 53339"/>
                          <a:gd name="connsiteX152" fmla="*/ 8573 w 21907"/>
                          <a:gd name="connsiteY152" fmla="*/ 35242 h 53339"/>
                          <a:gd name="connsiteX153" fmla="*/ 8573 w 21907"/>
                          <a:gd name="connsiteY153" fmla="*/ 35242 h 53339"/>
                          <a:gd name="connsiteX154" fmla="*/ 8573 w 21907"/>
                          <a:gd name="connsiteY154" fmla="*/ 35242 h 53339"/>
                          <a:gd name="connsiteX155" fmla="*/ 8573 w 21907"/>
                          <a:gd name="connsiteY155" fmla="*/ 35242 h 53339"/>
                          <a:gd name="connsiteX156" fmla="*/ 8573 w 21907"/>
                          <a:gd name="connsiteY156" fmla="*/ 35242 h 53339"/>
                          <a:gd name="connsiteX157" fmla="*/ 8573 w 21907"/>
                          <a:gd name="connsiteY157" fmla="*/ 35242 h 53339"/>
                          <a:gd name="connsiteX158" fmla="*/ 9525 w 21907"/>
                          <a:gd name="connsiteY158" fmla="*/ 36195 h 53339"/>
                          <a:gd name="connsiteX159" fmla="*/ 9525 w 21907"/>
                          <a:gd name="connsiteY159" fmla="*/ 36195 h 53339"/>
                          <a:gd name="connsiteX160" fmla="*/ 9525 w 21907"/>
                          <a:gd name="connsiteY160" fmla="*/ 36195 h 53339"/>
                          <a:gd name="connsiteX161" fmla="*/ 9525 w 21907"/>
                          <a:gd name="connsiteY161" fmla="*/ 36195 h 53339"/>
                          <a:gd name="connsiteX162" fmla="*/ 9525 w 21907"/>
                          <a:gd name="connsiteY162" fmla="*/ 36195 h 53339"/>
                          <a:gd name="connsiteX163" fmla="*/ 9525 w 21907"/>
                          <a:gd name="connsiteY163" fmla="*/ 36195 h 53339"/>
                          <a:gd name="connsiteX164" fmla="*/ 9525 w 21907"/>
                          <a:gd name="connsiteY164" fmla="*/ 36195 h 53339"/>
                          <a:gd name="connsiteX165" fmla="*/ 9525 w 21907"/>
                          <a:gd name="connsiteY165" fmla="*/ 36195 h 53339"/>
                          <a:gd name="connsiteX166" fmla="*/ 9525 w 21907"/>
                          <a:gd name="connsiteY166" fmla="*/ 36195 h 53339"/>
                          <a:gd name="connsiteX167" fmla="*/ 9525 w 21907"/>
                          <a:gd name="connsiteY167" fmla="*/ 36195 h 53339"/>
                          <a:gd name="connsiteX168" fmla="*/ 9525 w 21907"/>
                          <a:gd name="connsiteY168" fmla="*/ 36195 h 53339"/>
                          <a:gd name="connsiteX169" fmla="*/ 9525 w 21907"/>
                          <a:gd name="connsiteY169" fmla="*/ 36195 h 53339"/>
                          <a:gd name="connsiteX170" fmla="*/ 9525 w 21907"/>
                          <a:gd name="connsiteY170" fmla="*/ 36195 h 53339"/>
                          <a:gd name="connsiteX171" fmla="*/ 9525 w 21907"/>
                          <a:gd name="connsiteY171" fmla="*/ 36195 h 53339"/>
                          <a:gd name="connsiteX172" fmla="*/ 9525 w 21907"/>
                          <a:gd name="connsiteY172" fmla="*/ 36195 h 53339"/>
                          <a:gd name="connsiteX173" fmla="*/ 9525 w 21907"/>
                          <a:gd name="connsiteY173" fmla="*/ 36195 h 53339"/>
                          <a:gd name="connsiteX174" fmla="*/ 9525 w 21907"/>
                          <a:gd name="connsiteY174" fmla="*/ 36195 h 53339"/>
                          <a:gd name="connsiteX175" fmla="*/ 9525 w 21907"/>
                          <a:gd name="connsiteY175" fmla="*/ 36195 h 53339"/>
                          <a:gd name="connsiteX176" fmla="*/ 9525 w 21907"/>
                          <a:gd name="connsiteY176" fmla="*/ 36195 h 53339"/>
                          <a:gd name="connsiteX177" fmla="*/ 9525 w 21907"/>
                          <a:gd name="connsiteY177" fmla="*/ 36195 h 53339"/>
                          <a:gd name="connsiteX178" fmla="*/ 9525 w 21907"/>
                          <a:gd name="connsiteY178" fmla="*/ 36195 h 53339"/>
                          <a:gd name="connsiteX179" fmla="*/ 9525 w 21907"/>
                          <a:gd name="connsiteY179" fmla="*/ 35242 h 53339"/>
                          <a:gd name="connsiteX180" fmla="*/ 8573 w 21907"/>
                          <a:gd name="connsiteY180" fmla="*/ 35242 h 533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</a:cxnLst>
                        <a:rect l="l" t="t" r="r" b="b"/>
                        <a:pathLst>
                          <a:path w="21907" h="53339">
                            <a:moveTo>
                              <a:pt x="10477" y="51435"/>
                            </a:moveTo>
                            <a:cubicBezTo>
                              <a:pt x="11430" y="48577"/>
                              <a:pt x="12382" y="45720"/>
                              <a:pt x="14288" y="42863"/>
                            </a:cubicBezTo>
                            <a:cubicBezTo>
                              <a:pt x="14288" y="41910"/>
                              <a:pt x="15240" y="40957"/>
                              <a:pt x="15240" y="40005"/>
                            </a:cubicBezTo>
                            <a:cubicBezTo>
                              <a:pt x="15240" y="39052"/>
                              <a:pt x="15240" y="39052"/>
                              <a:pt x="16193" y="38100"/>
                            </a:cubicBezTo>
                            <a:cubicBezTo>
                              <a:pt x="16193" y="37148"/>
                              <a:pt x="16193" y="37148"/>
                              <a:pt x="17145" y="36195"/>
                            </a:cubicBezTo>
                            <a:lnTo>
                              <a:pt x="18098" y="34290"/>
                            </a:lnTo>
                            <a:lnTo>
                              <a:pt x="18098" y="33338"/>
                            </a:lnTo>
                            <a:lnTo>
                              <a:pt x="18098" y="32385"/>
                            </a:lnTo>
                            <a:cubicBezTo>
                              <a:pt x="18098" y="31432"/>
                              <a:pt x="19050" y="29527"/>
                              <a:pt x="19050" y="28575"/>
                            </a:cubicBezTo>
                            <a:cubicBezTo>
                              <a:pt x="19050" y="28575"/>
                              <a:pt x="19050" y="27623"/>
                              <a:pt x="19050" y="27623"/>
                            </a:cubicBezTo>
                            <a:cubicBezTo>
                              <a:pt x="19050" y="27623"/>
                              <a:pt x="19050" y="26670"/>
                              <a:pt x="19050" y="26670"/>
                            </a:cubicBezTo>
                            <a:cubicBezTo>
                              <a:pt x="19050" y="26670"/>
                              <a:pt x="19050" y="26670"/>
                              <a:pt x="19050" y="25717"/>
                            </a:cubicBezTo>
                            <a:lnTo>
                              <a:pt x="19050" y="24765"/>
                            </a:lnTo>
                            <a:lnTo>
                              <a:pt x="19050" y="24765"/>
                            </a:lnTo>
                            <a:lnTo>
                              <a:pt x="19050" y="24765"/>
                            </a:lnTo>
                            <a:lnTo>
                              <a:pt x="19050" y="24765"/>
                            </a:lnTo>
                            <a:lnTo>
                              <a:pt x="19050" y="24765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3813"/>
                            </a:lnTo>
                            <a:lnTo>
                              <a:pt x="20955" y="22860"/>
                            </a:lnTo>
                            <a:lnTo>
                              <a:pt x="20955" y="21907"/>
                            </a:lnTo>
                            <a:lnTo>
                              <a:pt x="20955" y="20955"/>
                            </a:lnTo>
                            <a:lnTo>
                              <a:pt x="20955" y="20002"/>
                            </a:lnTo>
                            <a:lnTo>
                              <a:pt x="20955" y="19050"/>
                            </a:lnTo>
                            <a:lnTo>
                              <a:pt x="20955" y="18098"/>
                            </a:lnTo>
                            <a:lnTo>
                              <a:pt x="20955" y="17145"/>
                            </a:lnTo>
                            <a:lnTo>
                              <a:pt x="20955" y="17145"/>
                            </a:lnTo>
                            <a:lnTo>
                              <a:pt x="20955" y="17145"/>
                            </a:lnTo>
                            <a:lnTo>
                              <a:pt x="20955" y="17145"/>
                            </a:lnTo>
                            <a:lnTo>
                              <a:pt x="20955" y="17145"/>
                            </a:lnTo>
                            <a:lnTo>
                              <a:pt x="20955" y="17145"/>
                            </a:lnTo>
                            <a:lnTo>
                              <a:pt x="20955" y="16192"/>
                            </a:lnTo>
                            <a:lnTo>
                              <a:pt x="20955" y="15240"/>
                            </a:lnTo>
                            <a:cubicBezTo>
                              <a:pt x="20955" y="15240"/>
                              <a:pt x="21907" y="14288"/>
                              <a:pt x="21907" y="14288"/>
                            </a:cubicBezTo>
                            <a:lnTo>
                              <a:pt x="21907" y="14288"/>
                            </a:lnTo>
                            <a:cubicBezTo>
                              <a:pt x="21907" y="14288"/>
                              <a:pt x="21907" y="14288"/>
                              <a:pt x="21907" y="14288"/>
                            </a:cubicBez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lnTo>
                              <a:pt x="21907" y="14288"/>
                            </a:lnTo>
                            <a:cubicBezTo>
                              <a:pt x="20955" y="13335"/>
                              <a:pt x="20955" y="13335"/>
                              <a:pt x="20002" y="12382"/>
                            </a:cubicBezTo>
                            <a:lnTo>
                              <a:pt x="19050" y="10477"/>
                            </a:lnTo>
                            <a:lnTo>
                              <a:pt x="18098" y="8573"/>
                            </a:lnTo>
                            <a:lnTo>
                              <a:pt x="17145" y="7620"/>
                            </a:lnTo>
                            <a:lnTo>
                              <a:pt x="16193" y="6667"/>
                            </a:lnTo>
                            <a:lnTo>
                              <a:pt x="12382" y="2857"/>
                            </a:lnTo>
                            <a:lnTo>
                              <a:pt x="12382" y="2857"/>
                            </a:lnTo>
                            <a:lnTo>
                              <a:pt x="12382" y="1905"/>
                            </a:lnTo>
                            <a:lnTo>
                              <a:pt x="11430" y="952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0"/>
                            </a:lnTo>
                            <a:lnTo>
                              <a:pt x="11430" y="952"/>
                            </a:lnTo>
                            <a:cubicBezTo>
                              <a:pt x="11430" y="1905"/>
                              <a:pt x="11430" y="1905"/>
                              <a:pt x="10477" y="1905"/>
                            </a:cubicBezTo>
                            <a:cubicBezTo>
                              <a:pt x="10477" y="1905"/>
                              <a:pt x="10477" y="2857"/>
                              <a:pt x="10477" y="2857"/>
                            </a:cubicBezTo>
                            <a:cubicBezTo>
                              <a:pt x="10477" y="2857"/>
                              <a:pt x="10477" y="3810"/>
                              <a:pt x="10477" y="3810"/>
                            </a:cubicBezTo>
                            <a:cubicBezTo>
                              <a:pt x="10477" y="3810"/>
                              <a:pt x="10477" y="4763"/>
                              <a:pt x="10477" y="4763"/>
                            </a:cubicBezTo>
                            <a:cubicBezTo>
                              <a:pt x="10477" y="4763"/>
                              <a:pt x="10477" y="5715"/>
                              <a:pt x="10477" y="5715"/>
                            </a:cubicBezTo>
                            <a:cubicBezTo>
                              <a:pt x="10477" y="5715"/>
                              <a:pt x="10477" y="6667"/>
                              <a:pt x="10477" y="6667"/>
                            </a:cubicBezTo>
                            <a:cubicBezTo>
                              <a:pt x="10477" y="7620"/>
                              <a:pt x="10477" y="8573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10477" y="10477"/>
                            </a:cubicBezTo>
                            <a:cubicBezTo>
                              <a:pt x="10477" y="10477"/>
                              <a:pt x="10477" y="11430"/>
                              <a:pt x="10477" y="11430"/>
                            </a:cubicBezTo>
                            <a:cubicBezTo>
                              <a:pt x="10477" y="11430"/>
                              <a:pt x="10477" y="12382"/>
                              <a:pt x="10477" y="12382"/>
                            </a:cubicBezTo>
                            <a:cubicBezTo>
                              <a:pt x="10477" y="12382"/>
                              <a:pt x="10477" y="13335"/>
                              <a:pt x="10477" y="13335"/>
                            </a:cubicBezTo>
                            <a:cubicBezTo>
                              <a:pt x="10477" y="14288"/>
                              <a:pt x="10477" y="15240"/>
                              <a:pt x="9525" y="16192"/>
                            </a:cubicBezTo>
                            <a:cubicBezTo>
                              <a:pt x="9525" y="16192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9050"/>
                            </a:cubicBezTo>
                            <a:lnTo>
                              <a:pt x="9525" y="19050"/>
                            </a:ln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cubicBezTo>
                              <a:pt x="9525" y="19050"/>
                              <a:pt x="9525" y="19050"/>
                              <a:pt x="9525" y="19050"/>
                            </a:cubicBez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lnTo>
                              <a:pt x="9525" y="19050"/>
                            </a:lnTo>
                            <a:cubicBezTo>
                              <a:pt x="9525" y="19050"/>
                              <a:pt x="9525" y="20002"/>
                              <a:pt x="9525" y="20002"/>
                            </a:cubicBezTo>
                            <a:cubicBezTo>
                              <a:pt x="9525" y="20955"/>
                              <a:pt x="9525" y="20955"/>
                              <a:pt x="9525" y="21907"/>
                            </a:cubicBezTo>
                            <a:cubicBezTo>
                              <a:pt x="9525" y="23813"/>
                              <a:pt x="8573" y="24765"/>
                              <a:pt x="8573" y="25717"/>
                            </a:cubicBezTo>
                            <a:cubicBezTo>
                              <a:pt x="8573" y="26670"/>
                              <a:pt x="8573" y="26670"/>
                              <a:pt x="7620" y="27623"/>
                            </a:cubicBezTo>
                            <a:cubicBezTo>
                              <a:pt x="7620" y="28575"/>
                              <a:pt x="7620" y="29527"/>
                              <a:pt x="6668" y="29527"/>
                            </a:cubicBezTo>
                            <a:cubicBezTo>
                              <a:pt x="6668" y="29527"/>
                              <a:pt x="6668" y="29527"/>
                              <a:pt x="6668" y="30480"/>
                            </a:cubicBezTo>
                            <a:lnTo>
                              <a:pt x="6668" y="31432"/>
                            </a:lnTo>
                            <a:cubicBezTo>
                              <a:pt x="6668" y="32385"/>
                              <a:pt x="6668" y="32385"/>
                              <a:pt x="5715" y="33338"/>
                            </a:cubicBezTo>
                            <a:cubicBezTo>
                              <a:pt x="5715" y="34290"/>
                              <a:pt x="5715" y="34290"/>
                              <a:pt x="4763" y="35242"/>
                            </a:cubicBezTo>
                            <a:lnTo>
                              <a:pt x="4763" y="36195"/>
                            </a:lnTo>
                            <a:lnTo>
                              <a:pt x="4763" y="37148"/>
                            </a:lnTo>
                            <a:cubicBezTo>
                              <a:pt x="3810" y="38100"/>
                              <a:pt x="3810" y="39052"/>
                              <a:pt x="2857" y="40005"/>
                            </a:cubicBezTo>
                            <a:cubicBezTo>
                              <a:pt x="1905" y="40957"/>
                              <a:pt x="1905" y="41910"/>
                              <a:pt x="952" y="42863"/>
                            </a:cubicBezTo>
                            <a:cubicBezTo>
                              <a:pt x="952" y="43815"/>
                              <a:pt x="0" y="43815"/>
                              <a:pt x="0" y="44768"/>
                            </a:cubicBezTo>
                            <a:lnTo>
                              <a:pt x="0" y="45720"/>
                            </a:lnTo>
                            <a:lnTo>
                              <a:pt x="0" y="46673"/>
                            </a:lnTo>
                            <a:lnTo>
                              <a:pt x="8573" y="51435"/>
                            </a:lnTo>
                            <a:cubicBezTo>
                              <a:pt x="9525" y="50482"/>
                              <a:pt x="10477" y="49530"/>
                              <a:pt x="10477" y="47625"/>
                            </a:cubicBezTo>
                            <a:lnTo>
                              <a:pt x="11430" y="46673"/>
                            </a:lnTo>
                            <a:lnTo>
                              <a:pt x="9525" y="53340"/>
                            </a:lnTo>
                            <a:lnTo>
                              <a:pt x="10477" y="52387"/>
                            </a:lnTo>
                            <a:cubicBezTo>
                              <a:pt x="10477" y="52387"/>
                              <a:pt x="10477" y="52387"/>
                              <a:pt x="10477" y="51435"/>
                            </a:cubicBezTo>
                            <a:close/>
                            <a:moveTo>
                              <a:pt x="8573" y="35242"/>
                            </a:move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lnTo>
                              <a:pt x="8573" y="35242"/>
                            </a:lnTo>
                            <a:cubicBezTo>
                              <a:pt x="8573" y="34290"/>
                              <a:pt x="8573" y="34290"/>
                              <a:pt x="8573" y="35242"/>
                            </a:cubicBezTo>
                            <a:cubicBezTo>
                              <a:pt x="8573" y="35242"/>
                              <a:pt x="9525" y="35242"/>
                              <a:pt x="8573" y="35242"/>
                            </a:cubicBezTo>
                            <a:cubicBezTo>
                              <a:pt x="9525" y="35242"/>
                              <a:pt x="9525" y="35242"/>
                              <a:pt x="8573" y="35242"/>
                            </a:cubicBezTo>
                            <a:lnTo>
                              <a:pt x="8573" y="35242"/>
                            </a:lnTo>
                            <a:lnTo>
                              <a:pt x="9525" y="36195"/>
                            </a:lnTo>
                            <a:cubicBezTo>
                              <a:pt x="9525" y="36195"/>
                              <a:pt x="9525" y="36195"/>
                              <a:pt x="9525" y="36195"/>
                            </a:cubicBezTo>
                            <a:cubicBezTo>
                              <a:pt x="9525" y="36195"/>
                              <a:pt x="9525" y="36195"/>
                              <a:pt x="9525" y="36195"/>
                            </a:cubicBez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lnTo>
                              <a:pt x="9525" y="36195"/>
                            </a:lnTo>
                            <a:cubicBezTo>
                              <a:pt x="9525" y="36195"/>
                              <a:pt x="9525" y="36195"/>
                              <a:pt x="9525" y="36195"/>
                            </a:cubicBezTo>
                            <a:cubicBezTo>
                              <a:pt x="9525" y="36195"/>
                              <a:pt x="9525" y="35242"/>
                              <a:pt x="9525" y="35242"/>
                            </a:cubicBezTo>
                            <a:cubicBezTo>
                              <a:pt x="8573" y="36195"/>
                              <a:pt x="8573" y="35242"/>
                              <a:pt x="8573" y="35242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2407" name="图形 2"/>
                    <p:cNvGrpSpPr/>
                    <p:nvPr/>
                  </p:nvGrpSpPr>
                  <p:grpSpPr>
                    <a:xfrm>
                      <a:off x="4238625" y="3124199"/>
                      <a:ext cx="50482" cy="33337"/>
                      <a:chOff x="4238625" y="3124199"/>
                      <a:chExt cx="50482" cy="33337"/>
                    </a:xfrm>
                  </p:grpSpPr>
                  <p:sp>
                    <p:nvSpPr>
                      <p:cNvPr id="2408" name="任意多边形: 形状 2291"/>
                      <p:cNvSpPr/>
                      <p:nvPr/>
                    </p:nvSpPr>
                    <p:spPr>
                      <a:xfrm>
                        <a:off x="4256722" y="3133724"/>
                        <a:ext cx="1904" cy="1904"/>
                      </a:xfrm>
                      <a:custGeom>
                        <a:avLst/>
                        <a:gdLst>
                          <a:gd name="connsiteX0" fmla="*/ 1905 w 1904"/>
                          <a:gd name="connsiteY0" fmla="*/ 1905 h 1904"/>
                          <a:gd name="connsiteX1" fmla="*/ 1905 w 1904"/>
                          <a:gd name="connsiteY1" fmla="*/ 1905 h 1904"/>
                          <a:gd name="connsiteX2" fmla="*/ 1905 w 1904"/>
                          <a:gd name="connsiteY2" fmla="*/ 1905 h 1904"/>
                          <a:gd name="connsiteX3" fmla="*/ 1905 w 1904"/>
                          <a:gd name="connsiteY3" fmla="*/ 1905 h 1904"/>
                          <a:gd name="connsiteX4" fmla="*/ 1905 w 1904"/>
                          <a:gd name="connsiteY4" fmla="*/ 1905 h 1904"/>
                          <a:gd name="connsiteX5" fmla="*/ 952 w 1904"/>
                          <a:gd name="connsiteY5" fmla="*/ 952 h 1904"/>
                          <a:gd name="connsiteX6" fmla="*/ 0 w 1904"/>
                          <a:gd name="connsiteY6" fmla="*/ 0 h 1904"/>
                          <a:gd name="connsiteX7" fmla="*/ 0 w 1904"/>
                          <a:gd name="connsiteY7" fmla="*/ 0 h 1904"/>
                          <a:gd name="connsiteX8" fmla="*/ 0 w 1904"/>
                          <a:gd name="connsiteY8" fmla="*/ 0 h 1904"/>
                          <a:gd name="connsiteX9" fmla="*/ 0 w 1904"/>
                          <a:gd name="connsiteY9" fmla="*/ 0 h 1904"/>
                          <a:gd name="connsiteX10" fmla="*/ 0 w 1904"/>
                          <a:gd name="connsiteY10" fmla="*/ 0 h 1904"/>
                          <a:gd name="connsiteX11" fmla="*/ 0 w 1904"/>
                          <a:gd name="connsiteY11" fmla="*/ 0 h 1904"/>
                          <a:gd name="connsiteX12" fmla="*/ 0 w 1904"/>
                          <a:gd name="connsiteY12" fmla="*/ 0 h 1904"/>
                          <a:gd name="connsiteX13" fmla="*/ 0 w 1904"/>
                          <a:gd name="connsiteY13" fmla="*/ 0 h 1904"/>
                          <a:gd name="connsiteX14" fmla="*/ 0 w 1904"/>
                          <a:gd name="connsiteY14" fmla="*/ 0 h 1904"/>
                          <a:gd name="connsiteX15" fmla="*/ 0 w 1904"/>
                          <a:gd name="connsiteY15" fmla="*/ 0 h 1904"/>
                          <a:gd name="connsiteX16" fmla="*/ 0 w 1904"/>
                          <a:gd name="connsiteY16" fmla="*/ 0 h 1904"/>
                          <a:gd name="connsiteX17" fmla="*/ 0 w 1904"/>
                          <a:gd name="connsiteY17" fmla="*/ 0 h 1904"/>
                          <a:gd name="connsiteX18" fmla="*/ 0 w 1904"/>
                          <a:gd name="connsiteY18" fmla="*/ 0 h 1904"/>
                          <a:gd name="connsiteX19" fmla="*/ 0 w 1904"/>
                          <a:gd name="connsiteY19" fmla="*/ 0 h 1904"/>
                          <a:gd name="connsiteX20" fmla="*/ 0 w 1904"/>
                          <a:gd name="connsiteY20" fmla="*/ 0 h 1904"/>
                          <a:gd name="connsiteX21" fmla="*/ 0 w 1904"/>
                          <a:gd name="connsiteY21" fmla="*/ 0 h 1904"/>
                          <a:gd name="connsiteX22" fmla="*/ 0 w 1904"/>
                          <a:gd name="connsiteY22" fmla="*/ 0 h 1904"/>
                          <a:gd name="connsiteX23" fmla="*/ 0 w 1904"/>
                          <a:gd name="connsiteY23" fmla="*/ 952 h 1904"/>
                          <a:gd name="connsiteX24" fmla="*/ 0 w 1904"/>
                          <a:gd name="connsiteY24" fmla="*/ 1905 h 1904"/>
                          <a:gd name="connsiteX25" fmla="*/ 0 w 1904"/>
                          <a:gd name="connsiteY25" fmla="*/ 1905 h 1904"/>
                          <a:gd name="connsiteX26" fmla="*/ 0 w 1904"/>
                          <a:gd name="connsiteY26" fmla="*/ 1905 h 1904"/>
                          <a:gd name="connsiteX27" fmla="*/ 1905 w 1904"/>
                          <a:gd name="connsiteY27" fmla="*/ 1905 h 1904"/>
                          <a:gd name="connsiteX28" fmla="*/ 1905 w 1904"/>
                          <a:gd name="connsiteY28" fmla="*/ 1905 h 1904"/>
                          <a:gd name="connsiteX29" fmla="*/ 1905 w 1904"/>
                          <a:gd name="connsiteY29" fmla="*/ 1905 h 1904"/>
                          <a:gd name="connsiteX30" fmla="*/ 1905 w 1904"/>
                          <a:gd name="connsiteY30" fmla="*/ 1905 h 1904"/>
                          <a:gd name="connsiteX31" fmla="*/ 1905 w 1904"/>
                          <a:gd name="connsiteY31" fmla="*/ 1905 h 1904"/>
                          <a:gd name="connsiteX32" fmla="*/ 1905 w 1904"/>
                          <a:gd name="connsiteY32" fmla="*/ 1905 h 1904"/>
                          <a:gd name="connsiteX33" fmla="*/ 1905 w 1904"/>
                          <a:gd name="connsiteY33" fmla="*/ 1905 h 1904"/>
                          <a:gd name="connsiteX34" fmla="*/ 1905 w 1904"/>
                          <a:gd name="connsiteY34" fmla="*/ 1905 h 1904"/>
                          <a:gd name="connsiteX35" fmla="*/ 1905 w 1904"/>
                          <a:gd name="connsiteY35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</a:cxnLst>
                        <a:rect l="l" t="t" r="r" b="b"/>
                        <a:pathLst>
                          <a:path w="1904" h="1904">
                            <a:moveTo>
                              <a:pt x="1905" y="1905"/>
                            </a:move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ubicBezTo>
                              <a:pt x="1905" y="1905"/>
                              <a:pt x="952" y="1905"/>
                              <a:pt x="1905" y="1905"/>
                            </a:cubicBezTo>
                            <a:cubicBezTo>
                              <a:pt x="1905" y="952"/>
                              <a:pt x="952" y="952"/>
                              <a:pt x="952" y="952"/>
                            </a:cubicBezTo>
                            <a:cubicBezTo>
                              <a:pt x="952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952"/>
                              <a:pt x="952" y="952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lnTo>
                              <a:pt x="1905" y="1905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09" name="任意多边形: 形状 2292"/>
                      <p:cNvSpPr/>
                      <p:nvPr/>
                    </p:nvSpPr>
                    <p:spPr>
                      <a:xfrm>
                        <a:off x="4278630" y="31546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0" name="任意多边形: 形状 2293"/>
                      <p:cNvSpPr/>
                      <p:nvPr/>
                    </p:nvSpPr>
                    <p:spPr>
                      <a:xfrm>
                        <a:off x="4238625" y="3124199"/>
                        <a:ext cx="31432" cy="25717"/>
                      </a:xfrm>
                      <a:custGeom>
                        <a:avLst/>
                        <a:gdLst>
                          <a:gd name="connsiteX0" fmla="*/ 25718 w 31432"/>
                          <a:gd name="connsiteY0" fmla="*/ 22860 h 25717"/>
                          <a:gd name="connsiteX1" fmla="*/ 25718 w 31432"/>
                          <a:gd name="connsiteY1" fmla="*/ 22860 h 25717"/>
                          <a:gd name="connsiteX2" fmla="*/ 25718 w 31432"/>
                          <a:gd name="connsiteY2" fmla="*/ 22860 h 25717"/>
                          <a:gd name="connsiteX3" fmla="*/ 25718 w 31432"/>
                          <a:gd name="connsiteY3" fmla="*/ 22860 h 25717"/>
                          <a:gd name="connsiteX4" fmla="*/ 25718 w 31432"/>
                          <a:gd name="connsiteY4" fmla="*/ 22860 h 25717"/>
                          <a:gd name="connsiteX5" fmla="*/ 25718 w 31432"/>
                          <a:gd name="connsiteY5" fmla="*/ 22860 h 25717"/>
                          <a:gd name="connsiteX6" fmla="*/ 23813 w 31432"/>
                          <a:gd name="connsiteY6" fmla="*/ 21908 h 25717"/>
                          <a:gd name="connsiteX7" fmla="*/ 23813 w 31432"/>
                          <a:gd name="connsiteY7" fmla="*/ 21908 h 25717"/>
                          <a:gd name="connsiteX8" fmla="*/ 23813 w 31432"/>
                          <a:gd name="connsiteY8" fmla="*/ 21908 h 25717"/>
                          <a:gd name="connsiteX9" fmla="*/ 23813 w 31432"/>
                          <a:gd name="connsiteY9" fmla="*/ 21908 h 25717"/>
                          <a:gd name="connsiteX10" fmla="*/ 23813 w 31432"/>
                          <a:gd name="connsiteY10" fmla="*/ 21908 h 25717"/>
                          <a:gd name="connsiteX11" fmla="*/ 23813 w 31432"/>
                          <a:gd name="connsiteY11" fmla="*/ 21908 h 25717"/>
                          <a:gd name="connsiteX12" fmla="*/ 23813 w 31432"/>
                          <a:gd name="connsiteY12" fmla="*/ 21908 h 25717"/>
                          <a:gd name="connsiteX13" fmla="*/ 23813 w 31432"/>
                          <a:gd name="connsiteY13" fmla="*/ 21908 h 25717"/>
                          <a:gd name="connsiteX14" fmla="*/ 23813 w 31432"/>
                          <a:gd name="connsiteY14" fmla="*/ 21908 h 25717"/>
                          <a:gd name="connsiteX15" fmla="*/ 23813 w 31432"/>
                          <a:gd name="connsiteY15" fmla="*/ 21908 h 25717"/>
                          <a:gd name="connsiteX16" fmla="*/ 23813 w 31432"/>
                          <a:gd name="connsiteY16" fmla="*/ 21908 h 25717"/>
                          <a:gd name="connsiteX17" fmla="*/ 23813 w 31432"/>
                          <a:gd name="connsiteY17" fmla="*/ 20955 h 25717"/>
                          <a:gd name="connsiteX18" fmla="*/ 23813 w 31432"/>
                          <a:gd name="connsiteY18" fmla="*/ 20002 h 25717"/>
                          <a:gd name="connsiteX19" fmla="*/ 23813 w 31432"/>
                          <a:gd name="connsiteY19" fmla="*/ 19050 h 25717"/>
                          <a:gd name="connsiteX20" fmla="*/ 23813 w 31432"/>
                          <a:gd name="connsiteY20" fmla="*/ 18098 h 25717"/>
                          <a:gd name="connsiteX21" fmla="*/ 23813 w 31432"/>
                          <a:gd name="connsiteY21" fmla="*/ 16192 h 25717"/>
                          <a:gd name="connsiteX22" fmla="*/ 23813 w 31432"/>
                          <a:gd name="connsiteY22" fmla="*/ 14288 h 25717"/>
                          <a:gd name="connsiteX23" fmla="*/ 23813 w 31432"/>
                          <a:gd name="connsiteY23" fmla="*/ 13335 h 25717"/>
                          <a:gd name="connsiteX24" fmla="*/ 23813 w 31432"/>
                          <a:gd name="connsiteY24" fmla="*/ 12383 h 25717"/>
                          <a:gd name="connsiteX25" fmla="*/ 23813 w 31432"/>
                          <a:gd name="connsiteY25" fmla="*/ 11430 h 25717"/>
                          <a:gd name="connsiteX26" fmla="*/ 23813 w 31432"/>
                          <a:gd name="connsiteY26" fmla="*/ 10477 h 25717"/>
                          <a:gd name="connsiteX27" fmla="*/ 23813 w 31432"/>
                          <a:gd name="connsiteY27" fmla="*/ 10477 h 25717"/>
                          <a:gd name="connsiteX28" fmla="*/ 23813 w 31432"/>
                          <a:gd name="connsiteY28" fmla="*/ 10477 h 25717"/>
                          <a:gd name="connsiteX29" fmla="*/ 23813 w 31432"/>
                          <a:gd name="connsiteY29" fmla="*/ 10477 h 25717"/>
                          <a:gd name="connsiteX30" fmla="*/ 23813 w 31432"/>
                          <a:gd name="connsiteY30" fmla="*/ 10477 h 25717"/>
                          <a:gd name="connsiteX31" fmla="*/ 23813 w 31432"/>
                          <a:gd name="connsiteY31" fmla="*/ 10477 h 25717"/>
                          <a:gd name="connsiteX32" fmla="*/ 23813 w 31432"/>
                          <a:gd name="connsiteY32" fmla="*/ 10477 h 25717"/>
                          <a:gd name="connsiteX33" fmla="*/ 23813 w 31432"/>
                          <a:gd name="connsiteY33" fmla="*/ 10477 h 25717"/>
                          <a:gd name="connsiteX34" fmla="*/ 23813 w 31432"/>
                          <a:gd name="connsiteY34" fmla="*/ 10477 h 25717"/>
                          <a:gd name="connsiteX35" fmla="*/ 23813 w 31432"/>
                          <a:gd name="connsiteY35" fmla="*/ 10477 h 25717"/>
                          <a:gd name="connsiteX36" fmla="*/ 23813 w 31432"/>
                          <a:gd name="connsiteY36" fmla="*/ 10477 h 25717"/>
                          <a:gd name="connsiteX37" fmla="*/ 23813 w 31432"/>
                          <a:gd name="connsiteY37" fmla="*/ 10477 h 25717"/>
                          <a:gd name="connsiteX38" fmla="*/ 23813 w 31432"/>
                          <a:gd name="connsiteY38" fmla="*/ 10477 h 25717"/>
                          <a:gd name="connsiteX39" fmla="*/ 23813 w 31432"/>
                          <a:gd name="connsiteY39" fmla="*/ 10477 h 25717"/>
                          <a:gd name="connsiteX40" fmla="*/ 23813 w 31432"/>
                          <a:gd name="connsiteY40" fmla="*/ 10477 h 25717"/>
                          <a:gd name="connsiteX41" fmla="*/ 23813 w 31432"/>
                          <a:gd name="connsiteY41" fmla="*/ 10477 h 25717"/>
                          <a:gd name="connsiteX42" fmla="*/ 23813 w 31432"/>
                          <a:gd name="connsiteY42" fmla="*/ 10477 h 25717"/>
                          <a:gd name="connsiteX43" fmla="*/ 23813 w 31432"/>
                          <a:gd name="connsiteY43" fmla="*/ 10477 h 25717"/>
                          <a:gd name="connsiteX44" fmla="*/ 23813 w 31432"/>
                          <a:gd name="connsiteY44" fmla="*/ 10477 h 25717"/>
                          <a:gd name="connsiteX45" fmla="*/ 21907 w 31432"/>
                          <a:gd name="connsiteY45" fmla="*/ 8573 h 25717"/>
                          <a:gd name="connsiteX46" fmla="*/ 20955 w 31432"/>
                          <a:gd name="connsiteY46" fmla="*/ 8573 h 25717"/>
                          <a:gd name="connsiteX47" fmla="*/ 20002 w 31432"/>
                          <a:gd name="connsiteY47" fmla="*/ 8573 h 25717"/>
                          <a:gd name="connsiteX48" fmla="*/ 19050 w 31432"/>
                          <a:gd name="connsiteY48" fmla="*/ 7620 h 25717"/>
                          <a:gd name="connsiteX49" fmla="*/ 19050 w 31432"/>
                          <a:gd name="connsiteY49" fmla="*/ 7620 h 25717"/>
                          <a:gd name="connsiteX50" fmla="*/ 19050 w 31432"/>
                          <a:gd name="connsiteY50" fmla="*/ 7620 h 25717"/>
                          <a:gd name="connsiteX51" fmla="*/ 19050 w 31432"/>
                          <a:gd name="connsiteY51" fmla="*/ 7620 h 25717"/>
                          <a:gd name="connsiteX52" fmla="*/ 19050 w 31432"/>
                          <a:gd name="connsiteY52" fmla="*/ 7620 h 25717"/>
                          <a:gd name="connsiteX53" fmla="*/ 19050 w 31432"/>
                          <a:gd name="connsiteY53" fmla="*/ 7620 h 25717"/>
                          <a:gd name="connsiteX54" fmla="*/ 19050 w 31432"/>
                          <a:gd name="connsiteY54" fmla="*/ 7620 h 25717"/>
                          <a:gd name="connsiteX55" fmla="*/ 19050 w 31432"/>
                          <a:gd name="connsiteY55" fmla="*/ 7620 h 25717"/>
                          <a:gd name="connsiteX56" fmla="*/ 19050 w 31432"/>
                          <a:gd name="connsiteY56" fmla="*/ 7620 h 25717"/>
                          <a:gd name="connsiteX57" fmla="*/ 19050 w 31432"/>
                          <a:gd name="connsiteY57" fmla="*/ 7620 h 25717"/>
                          <a:gd name="connsiteX58" fmla="*/ 19050 w 31432"/>
                          <a:gd name="connsiteY58" fmla="*/ 7620 h 25717"/>
                          <a:gd name="connsiteX59" fmla="*/ 19050 w 31432"/>
                          <a:gd name="connsiteY59" fmla="*/ 7620 h 25717"/>
                          <a:gd name="connsiteX60" fmla="*/ 18098 w 31432"/>
                          <a:gd name="connsiteY60" fmla="*/ 6667 h 25717"/>
                          <a:gd name="connsiteX61" fmla="*/ 16193 w 31432"/>
                          <a:gd name="connsiteY61" fmla="*/ 4763 h 25717"/>
                          <a:gd name="connsiteX62" fmla="*/ 15240 w 31432"/>
                          <a:gd name="connsiteY62" fmla="*/ 3810 h 25717"/>
                          <a:gd name="connsiteX63" fmla="*/ 14288 w 31432"/>
                          <a:gd name="connsiteY63" fmla="*/ 2858 h 25717"/>
                          <a:gd name="connsiteX64" fmla="*/ 11430 w 31432"/>
                          <a:gd name="connsiteY64" fmla="*/ 1905 h 25717"/>
                          <a:gd name="connsiteX65" fmla="*/ 8573 w 31432"/>
                          <a:gd name="connsiteY65" fmla="*/ 952 h 25717"/>
                          <a:gd name="connsiteX66" fmla="*/ 7620 w 31432"/>
                          <a:gd name="connsiteY66" fmla="*/ 0 h 25717"/>
                          <a:gd name="connsiteX67" fmla="*/ 7620 w 31432"/>
                          <a:gd name="connsiteY67" fmla="*/ 0 h 25717"/>
                          <a:gd name="connsiteX68" fmla="*/ 7620 w 31432"/>
                          <a:gd name="connsiteY68" fmla="*/ 0 h 25717"/>
                          <a:gd name="connsiteX69" fmla="*/ 7620 w 31432"/>
                          <a:gd name="connsiteY69" fmla="*/ 0 h 25717"/>
                          <a:gd name="connsiteX70" fmla="*/ 7620 w 31432"/>
                          <a:gd name="connsiteY70" fmla="*/ 0 h 25717"/>
                          <a:gd name="connsiteX71" fmla="*/ 7620 w 31432"/>
                          <a:gd name="connsiteY71" fmla="*/ 0 h 25717"/>
                          <a:gd name="connsiteX72" fmla="*/ 7620 w 31432"/>
                          <a:gd name="connsiteY72" fmla="*/ 0 h 25717"/>
                          <a:gd name="connsiteX73" fmla="*/ 7620 w 31432"/>
                          <a:gd name="connsiteY73" fmla="*/ 0 h 25717"/>
                          <a:gd name="connsiteX74" fmla="*/ 7620 w 31432"/>
                          <a:gd name="connsiteY74" fmla="*/ 0 h 25717"/>
                          <a:gd name="connsiteX75" fmla="*/ 7620 w 31432"/>
                          <a:gd name="connsiteY75" fmla="*/ 952 h 25717"/>
                          <a:gd name="connsiteX76" fmla="*/ 5715 w 31432"/>
                          <a:gd name="connsiteY76" fmla="*/ 2858 h 25717"/>
                          <a:gd name="connsiteX77" fmla="*/ 4763 w 31432"/>
                          <a:gd name="connsiteY77" fmla="*/ 3810 h 25717"/>
                          <a:gd name="connsiteX78" fmla="*/ 3810 w 31432"/>
                          <a:gd name="connsiteY78" fmla="*/ 4763 h 25717"/>
                          <a:gd name="connsiteX79" fmla="*/ 1905 w 31432"/>
                          <a:gd name="connsiteY79" fmla="*/ 6667 h 25717"/>
                          <a:gd name="connsiteX80" fmla="*/ 952 w 31432"/>
                          <a:gd name="connsiteY80" fmla="*/ 7620 h 25717"/>
                          <a:gd name="connsiteX81" fmla="*/ 0 w 31432"/>
                          <a:gd name="connsiteY81" fmla="*/ 8573 h 25717"/>
                          <a:gd name="connsiteX82" fmla="*/ 0 w 31432"/>
                          <a:gd name="connsiteY82" fmla="*/ 8573 h 25717"/>
                          <a:gd name="connsiteX83" fmla="*/ 0 w 31432"/>
                          <a:gd name="connsiteY83" fmla="*/ 8573 h 25717"/>
                          <a:gd name="connsiteX84" fmla="*/ 0 w 31432"/>
                          <a:gd name="connsiteY84" fmla="*/ 8573 h 25717"/>
                          <a:gd name="connsiteX85" fmla="*/ 0 w 31432"/>
                          <a:gd name="connsiteY85" fmla="*/ 8573 h 25717"/>
                          <a:gd name="connsiteX86" fmla="*/ 0 w 31432"/>
                          <a:gd name="connsiteY86" fmla="*/ 8573 h 25717"/>
                          <a:gd name="connsiteX87" fmla="*/ 0 w 31432"/>
                          <a:gd name="connsiteY87" fmla="*/ 8573 h 25717"/>
                          <a:gd name="connsiteX88" fmla="*/ 0 w 31432"/>
                          <a:gd name="connsiteY88" fmla="*/ 8573 h 25717"/>
                          <a:gd name="connsiteX89" fmla="*/ 0 w 31432"/>
                          <a:gd name="connsiteY89" fmla="*/ 8573 h 25717"/>
                          <a:gd name="connsiteX90" fmla="*/ 0 w 31432"/>
                          <a:gd name="connsiteY90" fmla="*/ 8573 h 25717"/>
                          <a:gd name="connsiteX91" fmla="*/ 952 w 31432"/>
                          <a:gd name="connsiteY91" fmla="*/ 8573 h 25717"/>
                          <a:gd name="connsiteX92" fmla="*/ 1905 w 31432"/>
                          <a:gd name="connsiteY92" fmla="*/ 8573 h 25717"/>
                          <a:gd name="connsiteX93" fmla="*/ 2857 w 31432"/>
                          <a:gd name="connsiteY93" fmla="*/ 8573 h 25717"/>
                          <a:gd name="connsiteX94" fmla="*/ 4763 w 31432"/>
                          <a:gd name="connsiteY94" fmla="*/ 8573 h 25717"/>
                          <a:gd name="connsiteX95" fmla="*/ 6668 w 31432"/>
                          <a:gd name="connsiteY95" fmla="*/ 8573 h 25717"/>
                          <a:gd name="connsiteX96" fmla="*/ 7620 w 31432"/>
                          <a:gd name="connsiteY96" fmla="*/ 8573 h 25717"/>
                          <a:gd name="connsiteX97" fmla="*/ 7620 w 31432"/>
                          <a:gd name="connsiteY97" fmla="*/ 8573 h 25717"/>
                          <a:gd name="connsiteX98" fmla="*/ 7620 w 31432"/>
                          <a:gd name="connsiteY98" fmla="*/ 8573 h 25717"/>
                          <a:gd name="connsiteX99" fmla="*/ 7620 w 31432"/>
                          <a:gd name="connsiteY99" fmla="*/ 8573 h 25717"/>
                          <a:gd name="connsiteX100" fmla="*/ 7620 w 31432"/>
                          <a:gd name="connsiteY100" fmla="*/ 8573 h 25717"/>
                          <a:gd name="connsiteX101" fmla="*/ 7620 w 31432"/>
                          <a:gd name="connsiteY101" fmla="*/ 8573 h 25717"/>
                          <a:gd name="connsiteX102" fmla="*/ 7620 w 31432"/>
                          <a:gd name="connsiteY102" fmla="*/ 8573 h 25717"/>
                          <a:gd name="connsiteX103" fmla="*/ 9525 w 31432"/>
                          <a:gd name="connsiteY103" fmla="*/ 8573 h 25717"/>
                          <a:gd name="connsiteX104" fmla="*/ 9525 w 31432"/>
                          <a:gd name="connsiteY104" fmla="*/ 8573 h 25717"/>
                          <a:gd name="connsiteX105" fmla="*/ 9525 w 31432"/>
                          <a:gd name="connsiteY105" fmla="*/ 8573 h 25717"/>
                          <a:gd name="connsiteX106" fmla="*/ 11430 w 31432"/>
                          <a:gd name="connsiteY106" fmla="*/ 10477 h 25717"/>
                          <a:gd name="connsiteX107" fmla="*/ 13335 w 31432"/>
                          <a:gd name="connsiteY107" fmla="*/ 11430 h 25717"/>
                          <a:gd name="connsiteX108" fmla="*/ 14288 w 31432"/>
                          <a:gd name="connsiteY108" fmla="*/ 12383 h 25717"/>
                          <a:gd name="connsiteX109" fmla="*/ 14288 w 31432"/>
                          <a:gd name="connsiteY109" fmla="*/ 12383 h 25717"/>
                          <a:gd name="connsiteX110" fmla="*/ 14288 w 31432"/>
                          <a:gd name="connsiteY110" fmla="*/ 12383 h 25717"/>
                          <a:gd name="connsiteX111" fmla="*/ 14288 w 31432"/>
                          <a:gd name="connsiteY111" fmla="*/ 12383 h 25717"/>
                          <a:gd name="connsiteX112" fmla="*/ 14288 w 31432"/>
                          <a:gd name="connsiteY112" fmla="*/ 12383 h 25717"/>
                          <a:gd name="connsiteX113" fmla="*/ 14288 w 31432"/>
                          <a:gd name="connsiteY113" fmla="*/ 12383 h 25717"/>
                          <a:gd name="connsiteX114" fmla="*/ 14288 w 31432"/>
                          <a:gd name="connsiteY114" fmla="*/ 12383 h 25717"/>
                          <a:gd name="connsiteX115" fmla="*/ 14288 w 31432"/>
                          <a:gd name="connsiteY115" fmla="*/ 12383 h 25717"/>
                          <a:gd name="connsiteX116" fmla="*/ 14288 w 31432"/>
                          <a:gd name="connsiteY116" fmla="*/ 12383 h 25717"/>
                          <a:gd name="connsiteX117" fmla="*/ 14288 w 31432"/>
                          <a:gd name="connsiteY117" fmla="*/ 12383 h 25717"/>
                          <a:gd name="connsiteX118" fmla="*/ 14288 w 31432"/>
                          <a:gd name="connsiteY118" fmla="*/ 12383 h 25717"/>
                          <a:gd name="connsiteX119" fmla="*/ 14288 w 31432"/>
                          <a:gd name="connsiteY119" fmla="*/ 12383 h 25717"/>
                          <a:gd name="connsiteX120" fmla="*/ 14288 w 31432"/>
                          <a:gd name="connsiteY120" fmla="*/ 12383 h 25717"/>
                          <a:gd name="connsiteX121" fmla="*/ 14288 w 31432"/>
                          <a:gd name="connsiteY121" fmla="*/ 12383 h 25717"/>
                          <a:gd name="connsiteX122" fmla="*/ 14288 w 31432"/>
                          <a:gd name="connsiteY122" fmla="*/ 12383 h 25717"/>
                          <a:gd name="connsiteX123" fmla="*/ 14288 w 31432"/>
                          <a:gd name="connsiteY123" fmla="*/ 12383 h 25717"/>
                          <a:gd name="connsiteX124" fmla="*/ 14288 w 31432"/>
                          <a:gd name="connsiteY124" fmla="*/ 12383 h 25717"/>
                          <a:gd name="connsiteX125" fmla="*/ 14288 w 31432"/>
                          <a:gd name="connsiteY125" fmla="*/ 12383 h 25717"/>
                          <a:gd name="connsiteX126" fmla="*/ 14288 w 31432"/>
                          <a:gd name="connsiteY126" fmla="*/ 12383 h 25717"/>
                          <a:gd name="connsiteX127" fmla="*/ 14288 w 31432"/>
                          <a:gd name="connsiteY127" fmla="*/ 12383 h 25717"/>
                          <a:gd name="connsiteX128" fmla="*/ 14288 w 31432"/>
                          <a:gd name="connsiteY128" fmla="*/ 12383 h 25717"/>
                          <a:gd name="connsiteX129" fmla="*/ 14288 w 31432"/>
                          <a:gd name="connsiteY129" fmla="*/ 12383 h 25717"/>
                          <a:gd name="connsiteX130" fmla="*/ 14288 w 31432"/>
                          <a:gd name="connsiteY130" fmla="*/ 12383 h 25717"/>
                          <a:gd name="connsiteX131" fmla="*/ 14288 w 31432"/>
                          <a:gd name="connsiteY131" fmla="*/ 12383 h 25717"/>
                          <a:gd name="connsiteX132" fmla="*/ 14288 w 31432"/>
                          <a:gd name="connsiteY132" fmla="*/ 12383 h 25717"/>
                          <a:gd name="connsiteX133" fmla="*/ 14288 w 31432"/>
                          <a:gd name="connsiteY133" fmla="*/ 12383 h 25717"/>
                          <a:gd name="connsiteX134" fmla="*/ 14288 w 31432"/>
                          <a:gd name="connsiteY134" fmla="*/ 12383 h 25717"/>
                          <a:gd name="connsiteX135" fmla="*/ 14288 w 31432"/>
                          <a:gd name="connsiteY135" fmla="*/ 12383 h 25717"/>
                          <a:gd name="connsiteX136" fmla="*/ 14288 w 31432"/>
                          <a:gd name="connsiteY136" fmla="*/ 12383 h 25717"/>
                          <a:gd name="connsiteX137" fmla="*/ 14288 w 31432"/>
                          <a:gd name="connsiteY137" fmla="*/ 12383 h 25717"/>
                          <a:gd name="connsiteX138" fmla="*/ 14288 w 31432"/>
                          <a:gd name="connsiteY138" fmla="*/ 12383 h 25717"/>
                          <a:gd name="connsiteX139" fmla="*/ 14288 w 31432"/>
                          <a:gd name="connsiteY139" fmla="*/ 12383 h 25717"/>
                          <a:gd name="connsiteX140" fmla="*/ 14288 w 31432"/>
                          <a:gd name="connsiteY140" fmla="*/ 12383 h 25717"/>
                          <a:gd name="connsiteX141" fmla="*/ 14288 w 31432"/>
                          <a:gd name="connsiteY141" fmla="*/ 12383 h 25717"/>
                          <a:gd name="connsiteX142" fmla="*/ 14288 w 31432"/>
                          <a:gd name="connsiteY142" fmla="*/ 12383 h 25717"/>
                          <a:gd name="connsiteX143" fmla="*/ 14288 w 31432"/>
                          <a:gd name="connsiteY143" fmla="*/ 12383 h 25717"/>
                          <a:gd name="connsiteX144" fmla="*/ 14288 w 31432"/>
                          <a:gd name="connsiteY144" fmla="*/ 12383 h 25717"/>
                          <a:gd name="connsiteX145" fmla="*/ 14288 w 31432"/>
                          <a:gd name="connsiteY145" fmla="*/ 12383 h 25717"/>
                          <a:gd name="connsiteX146" fmla="*/ 14288 w 31432"/>
                          <a:gd name="connsiteY146" fmla="*/ 12383 h 25717"/>
                          <a:gd name="connsiteX147" fmla="*/ 14288 w 31432"/>
                          <a:gd name="connsiteY147" fmla="*/ 12383 h 25717"/>
                          <a:gd name="connsiteX148" fmla="*/ 14288 w 31432"/>
                          <a:gd name="connsiteY148" fmla="*/ 12383 h 25717"/>
                          <a:gd name="connsiteX149" fmla="*/ 14288 w 31432"/>
                          <a:gd name="connsiteY149" fmla="*/ 12383 h 25717"/>
                          <a:gd name="connsiteX150" fmla="*/ 14288 w 31432"/>
                          <a:gd name="connsiteY150" fmla="*/ 12383 h 25717"/>
                          <a:gd name="connsiteX151" fmla="*/ 14288 w 31432"/>
                          <a:gd name="connsiteY151" fmla="*/ 12383 h 25717"/>
                          <a:gd name="connsiteX152" fmla="*/ 14288 w 31432"/>
                          <a:gd name="connsiteY152" fmla="*/ 12383 h 25717"/>
                          <a:gd name="connsiteX153" fmla="*/ 14288 w 31432"/>
                          <a:gd name="connsiteY153" fmla="*/ 12383 h 25717"/>
                          <a:gd name="connsiteX154" fmla="*/ 14288 w 31432"/>
                          <a:gd name="connsiteY154" fmla="*/ 12383 h 25717"/>
                          <a:gd name="connsiteX155" fmla="*/ 14288 w 31432"/>
                          <a:gd name="connsiteY155" fmla="*/ 12383 h 25717"/>
                          <a:gd name="connsiteX156" fmla="*/ 14288 w 31432"/>
                          <a:gd name="connsiteY156" fmla="*/ 12383 h 25717"/>
                          <a:gd name="connsiteX157" fmla="*/ 14288 w 31432"/>
                          <a:gd name="connsiteY157" fmla="*/ 12383 h 25717"/>
                          <a:gd name="connsiteX158" fmla="*/ 14288 w 31432"/>
                          <a:gd name="connsiteY158" fmla="*/ 12383 h 25717"/>
                          <a:gd name="connsiteX159" fmla="*/ 14288 w 31432"/>
                          <a:gd name="connsiteY159" fmla="*/ 12383 h 25717"/>
                          <a:gd name="connsiteX160" fmla="*/ 14288 w 31432"/>
                          <a:gd name="connsiteY160" fmla="*/ 12383 h 25717"/>
                          <a:gd name="connsiteX161" fmla="*/ 14288 w 31432"/>
                          <a:gd name="connsiteY161" fmla="*/ 12383 h 25717"/>
                          <a:gd name="connsiteX162" fmla="*/ 14288 w 31432"/>
                          <a:gd name="connsiteY162" fmla="*/ 12383 h 25717"/>
                          <a:gd name="connsiteX163" fmla="*/ 14288 w 31432"/>
                          <a:gd name="connsiteY163" fmla="*/ 12383 h 25717"/>
                          <a:gd name="connsiteX164" fmla="*/ 15240 w 31432"/>
                          <a:gd name="connsiteY164" fmla="*/ 12383 h 25717"/>
                          <a:gd name="connsiteX165" fmla="*/ 25718 w 31432"/>
                          <a:gd name="connsiteY165" fmla="*/ 22860 h 25717"/>
                          <a:gd name="connsiteX166" fmla="*/ 25718 w 31432"/>
                          <a:gd name="connsiteY166" fmla="*/ 23813 h 25717"/>
                          <a:gd name="connsiteX167" fmla="*/ 27623 w 31432"/>
                          <a:gd name="connsiteY167" fmla="*/ 24765 h 25717"/>
                          <a:gd name="connsiteX168" fmla="*/ 28575 w 31432"/>
                          <a:gd name="connsiteY168" fmla="*/ 24765 h 25717"/>
                          <a:gd name="connsiteX169" fmla="*/ 29527 w 31432"/>
                          <a:gd name="connsiteY169" fmla="*/ 24765 h 25717"/>
                          <a:gd name="connsiteX170" fmla="*/ 31432 w 31432"/>
                          <a:gd name="connsiteY170" fmla="*/ 25717 h 25717"/>
                          <a:gd name="connsiteX171" fmla="*/ 25718 w 31432"/>
                          <a:gd name="connsiteY171" fmla="*/ 22860 h 25717"/>
                          <a:gd name="connsiteX172" fmla="*/ 25718 w 31432"/>
                          <a:gd name="connsiteY172" fmla="*/ 22860 h 25717"/>
                          <a:gd name="connsiteX173" fmla="*/ 25718 w 31432"/>
                          <a:gd name="connsiteY173" fmla="*/ 22860 h 25717"/>
                          <a:gd name="connsiteX174" fmla="*/ 25718 w 31432"/>
                          <a:gd name="connsiteY174" fmla="*/ 22860 h 25717"/>
                          <a:gd name="connsiteX175" fmla="*/ 25718 w 31432"/>
                          <a:gd name="connsiteY175" fmla="*/ 22860 h 25717"/>
                          <a:gd name="connsiteX176" fmla="*/ 25718 w 31432"/>
                          <a:gd name="connsiteY176" fmla="*/ 22860 h 25717"/>
                          <a:gd name="connsiteX177" fmla="*/ 25718 w 31432"/>
                          <a:gd name="connsiteY177" fmla="*/ 22860 h 25717"/>
                          <a:gd name="connsiteX178" fmla="*/ 17145 w 31432"/>
                          <a:gd name="connsiteY178" fmla="*/ 8573 h 25717"/>
                          <a:gd name="connsiteX179" fmla="*/ 17145 w 31432"/>
                          <a:gd name="connsiteY179" fmla="*/ 8573 h 25717"/>
                          <a:gd name="connsiteX180" fmla="*/ 17145 w 31432"/>
                          <a:gd name="connsiteY180" fmla="*/ 8573 h 25717"/>
                          <a:gd name="connsiteX181" fmla="*/ 17145 w 31432"/>
                          <a:gd name="connsiteY181" fmla="*/ 8573 h 25717"/>
                          <a:gd name="connsiteX182" fmla="*/ 17145 w 31432"/>
                          <a:gd name="connsiteY182" fmla="*/ 8573 h 25717"/>
                          <a:gd name="connsiteX183" fmla="*/ 17145 w 31432"/>
                          <a:gd name="connsiteY183" fmla="*/ 8573 h 25717"/>
                          <a:gd name="connsiteX184" fmla="*/ 17145 w 31432"/>
                          <a:gd name="connsiteY184" fmla="*/ 8573 h 25717"/>
                          <a:gd name="connsiteX185" fmla="*/ 17145 w 31432"/>
                          <a:gd name="connsiteY185" fmla="*/ 8573 h 25717"/>
                          <a:gd name="connsiteX186" fmla="*/ 17145 w 31432"/>
                          <a:gd name="connsiteY186" fmla="*/ 8573 h 25717"/>
                          <a:gd name="connsiteX187" fmla="*/ 17145 w 31432"/>
                          <a:gd name="connsiteY187" fmla="*/ 8573 h 25717"/>
                          <a:gd name="connsiteX188" fmla="*/ 17145 w 31432"/>
                          <a:gd name="connsiteY188" fmla="*/ 8573 h 25717"/>
                          <a:gd name="connsiteX189" fmla="*/ 17145 w 31432"/>
                          <a:gd name="connsiteY189" fmla="*/ 8573 h 25717"/>
                          <a:gd name="connsiteX190" fmla="*/ 17145 w 31432"/>
                          <a:gd name="connsiteY190" fmla="*/ 8573 h 25717"/>
                          <a:gd name="connsiteX191" fmla="*/ 18098 w 31432"/>
                          <a:gd name="connsiteY191" fmla="*/ 9525 h 25717"/>
                          <a:gd name="connsiteX192" fmla="*/ 19050 w 31432"/>
                          <a:gd name="connsiteY192" fmla="*/ 10477 h 25717"/>
                          <a:gd name="connsiteX193" fmla="*/ 20002 w 31432"/>
                          <a:gd name="connsiteY193" fmla="*/ 11430 h 25717"/>
                          <a:gd name="connsiteX194" fmla="*/ 20002 w 31432"/>
                          <a:gd name="connsiteY194" fmla="*/ 11430 h 25717"/>
                          <a:gd name="connsiteX195" fmla="*/ 20002 w 31432"/>
                          <a:gd name="connsiteY195" fmla="*/ 11430 h 25717"/>
                          <a:gd name="connsiteX196" fmla="*/ 20002 w 31432"/>
                          <a:gd name="connsiteY196" fmla="*/ 11430 h 25717"/>
                          <a:gd name="connsiteX197" fmla="*/ 20002 w 31432"/>
                          <a:gd name="connsiteY197" fmla="*/ 11430 h 25717"/>
                          <a:gd name="connsiteX198" fmla="*/ 20002 w 31432"/>
                          <a:gd name="connsiteY198" fmla="*/ 11430 h 25717"/>
                          <a:gd name="connsiteX199" fmla="*/ 20002 w 31432"/>
                          <a:gd name="connsiteY199" fmla="*/ 11430 h 25717"/>
                          <a:gd name="connsiteX200" fmla="*/ 20002 w 31432"/>
                          <a:gd name="connsiteY200" fmla="*/ 11430 h 25717"/>
                          <a:gd name="connsiteX201" fmla="*/ 20002 w 31432"/>
                          <a:gd name="connsiteY201" fmla="*/ 11430 h 25717"/>
                          <a:gd name="connsiteX202" fmla="*/ 20002 w 31432"/>
                          <a:gd name="connsiteY202" fmla="*/ 11430 h 25717"/>
                          <a:gd name="connsiteX203" fmla="*/ 20002 w 31432"/>
                          <a:gd name="connsiteY203" fmla="*/ 11430 h 25717"/>
                          <a:gd name="connsiteX204" fmla="*/ 20002 w 31432"/>
                          <a:gd name="connsiteY204" fmla="*/ 11430 h 25717"/>
                          <a:gd name="connsiteX205" fmla="*/ 20002 w 31432"/>
                          <a:gd name="connsiteY205" fmla="*/ 11430 h 25717"/>
                          <a:gd name="connsiteX206" fmla="*/ 19050 w 31432"/>
                          <a:gd name="connsiteY206" fmla="*/ 11430 h 25717"/>
                          <a:gd name="connsiteX207" fmla="*/ 19050 w 31432"/>
                          <a:gd name="connsiteY207" fmla="*/ 11430 h 25717"/>
                          <a:gd name="connsiteX208" fmla="*/ 19050 w 31432"/>
                          <a:gd name="connsiteY208" fmla="*/ 11430 h 25717"/>
                          <a:gd name="connsiteX209" fmla="*/ 17145 w 31432"/>
                          <a:gd name="connsiteY209" fmla="*/ 8573 h 25717"/>
                          <a:gd name="connsiteX210" fmla="*/ 17145 w 31432"/>
                          <a:gd name="connsiteY210" fmla="*/ 8573 h 25717"/>
                          <a:gd name="connsiteX211" fmla="*/ 17145 w 31432"/>
                          <a:gd name="connsiteY211" fmla="*/ 8573 h 25717"/>
                          <a:gd name="connsiteX212" fmla="*/ 17145 w 31432"/>
                          <a:gd name="connsiteY212" fmla="*/ 8573 h 25717"/>
                          <a:gd name="connsiteX213" fmla="*/ 17145 w 31432"/>
                          <a:gd name="connsiteY213" fmla="*/ 8573 h 2571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  <a:cxn ang="0">
                            <a:pos x="connsiteX139" y="connsiteY139"/>
                          </a:cxn>
                          <a:cxn ang="0">
                            <a:pos x="connsiteX140" y="connsiteY140"/>
                          </a:cxn>
                          <a:cxn ang="0">
                            <a:pos x="connsiteX141" y="connsiteY141"/>
                          </a:cxn>
                          <a:cxn ang="0">
                            <a:pos x="connsiteX142" y="connsiteY142"/>
                          </a:cxn>
                          <a:cxn ang="0">
                            <a:pos x="connsiteX143" y="connsiteY143"/>
                          </a:cxn>
                          <a:cxn ang="0">
                            <a:pos x="connsiteX144" y="connsiteY144"/>
                          </a:cxn>
                          <a:cxn ang="0">
                            <a:pos x="connsiteX145" y="connsiteY145"/>
                          </a:cxn>
                          <a:cxn ang="0">
                            <a:pos x="connsiteX146" y="connsiteY146"/>
                          </a:cxn>
                          <a:cxn ang="0">
                            <a:pos x="connsiteX147" y="connsiteY147"/>
                          </a:cxn>
                          <a:cxn ang="0">
                            <a:pos x="connsiteX148" y="connsiteY148"/>
                          </a:cxn>
                          <a:cxn ang="0">
                            <a:pos x="connsiteX149" y="connsiteY149"/>
                          </a:cxn>
                          <a:cxn ang="0">
                            <a:pos x="connsiteX150" y="connsiteY150"/>
                          </a:cxn>
                          <a:cxn ang="0">
                            <a:pos x="connsiteX151" y="connsiteY151"/>
                          </a:cxn>
                          <a:cxn ang="0">
                            <a:pos x="connsiteX152" y="connsiteY152"/>
                          </a:cxn>
                          <a:cxn ang="0">
                            <a:pos x="connsiteX153" y="connsiteY153"/>
                          </a:cxn>
                          <a:cxn ang="0">
                            <a:pos x="connsiteX154" y="connsiteY154"/>
                          </a:cxn>
                          <a:cxn ang="0">
                            <a:pos x="connsiteX155" y="connsiteY155"/>
                          </a:cxn>
                          <a:cxn ang="0">
                            <a:pos x="connsiteX156" y="connsiteY156"/>
                          </a:cxn>
                          <a:cxn ang="0">
                            <a:pos x="connsiteX157" y="connsiteY157"/>
                          </a:cxn>
                          <a:cxn ang="0">
                            <a:pos x="connsiteX158" y="connsiteY158"/>
                          </a:cxn>
                          <a:cxn ang="0">
                            <a:pos x="connsiteX159" y="connsiteY159"/>
                          </a:cxn>
                          <a:cxn ang="0">
                            <a:pos x="connsiteX160" y="connsiteY160"/>
                          </a:cxn>
                          <a:cxn ang="0">
                            <a:pos x="connsiteX161" y="connsiteY161"/>
                          </a:cxn>
                          <a:cxn ang="0">
                            <a:pos x="connsiteX162" y="connsiteY162"/>
                          </a:cxn>
                          <a:cxn ang="0">
                            <a:pos x="connsiteX163" y="connsiteY163"/>
                          </a:cxn>
                          <a:cxn ang="0">
                            <a:pos x="connsiteX164" y="connsiteY164"/>
                          </a:cxn>
                          <a:cxn ang="0">
                            <a:pos x="connsiteX165" y="connsiteY165"/>
                          </a:cxn>
                          <a:cxn ang="0">
                            <a:pos x="connsiteX166" y="connsiteY166"/>
                          </a:cxn>
                          <a:cxn ang="0">
                            <a:pos x="connsiteX167" y="connsiteY167"/>
                          </a:cxn>
                          <a:cxn ang="0">
                            <a:pos x="connsiteX168" y="connsiteY168"/>
                          </a:cxn>
                          <a:cxn ang="0">
                            <a:pos x="connsiteX169" y="connsiteY169"/>
                          </a:cxn>
                          <a:cxn ang="0">
                            <a:pos x="connsiteX170" y="connsiteY170"/>
                          </a:cxn>
                          <a:cxn ang="0">
                            <a:pos x="connsiteX171" y="connsiteY171"/>
                          </a:cxn>
                          <a:cxn ang="0">
                            <a:pos x="connsiteX172" y="connsiteY172"/>
                          </a:cxn>
                          <a:cxn ang="0">
                            <a:pos x="connsiteX173" y="connsiteY173"/>
                          </a:cxn>
                          <a:cxn ang="0">
                            <a:pos x="connsiteX174" y="connsiteY174"/>
                          </a:cxn>
                          <a:cxn ang="0">
                            <a:pos x="connsiteX175" y="connsiteY175"/>
                          </a:cxn>
                          <a:cxn ang="0">
                            <a:pos x="connsiteX176" y="connsiteY176"/>
                          </a:cxn>
                          <a:cxn ang="0">
                            <a:pos x="connsiteX177" y="connsiteY177"/>
                          </a:cxn>
                          <a:cxn ang="0">
                            <a:pos x="connsiteX178" y="connsiteY178"/>
                          </a:cxn>
                          <a:cxn ang="0">
                            <a:pos x="connsiteX179" y="connsiteY179"/>
                          </a:cxn>
                          <a:cxn ang="0">
                            <a:pos x="connsiteX180" y="connsiteY180"/>
                          </a:cxn>
                          <a:cxn ang="0">
                            <a:pos x="connsiteX181" y="connsiteY181"/>
                          </a:cxn>
                          <a:cxn ang="0">
                            <a:pos x="connsiteX182" y="connsiteY182"/>
                          </a:cxn>
                          <a:cxn ang="0">
                            <a:pos x="connsiteX183" y="connsiteY183"/>
                          </a:cxn>
                          <a:cxn ang="0">
                            <a:pos x="connsiteX184" y="connsiteY184"/>
                          </a:cxn>
                          <a:cxn ang="0">
                            <a:pos x="connsiteX185" y="connsiteY185"/>
                          </a:cxn>
                          <a:cxn ang="0">
                            <a:pos x="connsiteX186" y="connsiteY186"/>
                          </a:cxn>
                          <a:cxn ang="0">
                            <a:pos x="connsiteX187" y="connsiteY187"/>
                          </a:cxn>
                          <a:cxn ang="0">
                            <a:pos x="connsiteX188" y="connsiteY188"/>
                          </a:cxn>
                          <a:cxn ang="0">
                            <a:pos x="connsiteX189" y="connsiteY189"/>
                          </a:cxn>
                          <a:cxn ang="0">
                            <a:pos x="connsiteX190" y="connsiteY190"/>
                          </a:cxn>
                          <a:cxn ang="0">
                            <a:pos x="connsiteX191" y="connsiteY191"/>
                          </a:cxn>
                          <a:cxn ang="0">
                            <a:pos x="connsiteX192" y="connsiteY192"/>
                          </a:cxn>
                          <a:cxn ang="0">
                            <a:pos x="connsiteX193" y="connsiteY193"/>
                          </a:cxn>
                          <a:cxn ang="0">
                            <a:pos x="connsiteX194" y="connsiteY194"/>
                          </a:cxn>
                          <a:cxn ang="0">
                            <a:pos x="connsiteX195" y="connsiteY195"/>
                          </a:cxn>
                          <a:cxn ang="0">
                            <a:pos x="connsiteX196" y="connsiteY196"/>
                          </a:cxn>
                          <a:cxn ang="0">
                            <a:pos x="connsiteX197" y="connsiteY197"/>
                          </a:cxn>
                          <a:cxn ang="0">
                            <a:pos x="connsiteX198" y="connsiteY198"/>
                          </a:cxn>
                          <a:cxn ang="0">
                            <a:pos x="connsiteX199" y="connsiteY199"/>
                          </a:cxn>
                          <a:cxn ang="0">
                            <a:pos x="connsiteX200" y="connsiteY200"/>
                          </a:cxn>
                          <a:cxn ang="0">
                            <a:pos x="connsiteX201" y="connsiteY201"/>
                          </a:cxn>
                          <a:cxn ang="0">
                            <a:pos x="connsiteX202" y="connsiteY202"/>
                          </a:cxn>
                          <a:cxn ang="0">
                            <a:pos x="connsiteX203" y="connsiteY203"/>
                          </a:cxn>
                          <a:cxn ang="0">
                            <a:pos x="connsiteX204" y="connsiteY204"/>
                          </a:cxn>
                          <a:cxn ang="0">
                            <a:pos x="connsiteX205" y="connsiteY205"/>
                          </a:cxn>
                          <a:cxn ang="0">
                            <a:pos x="connsiteX206" y="connsiteY206"/>
                          </a:cxn>
                          <a:cxn ang="0">
                            <a:pos x="connsiteX207" y="connsiteY207"/>
                          </a:cxn>
                          <a:cxn ang="0">
                            <a:pos x="connsiteX208" y="connsiteY208"/>
                          </a:cxn>
                          <a:cxn ang="0">
                            <a:pos x="connsiteX209" y="connsiteY209"/>
                          </a:cxn>
                          <a:cxn ang="0">
                            <a:pos x="connsiteX210" y="connsiteY210"/>
                          </a:cxn>
                          <a:cxn ang="0">
                            <a:pos x="connsiteX211" y="connsiteY211"/>
                          </a:cxn>
                          <a:cxn ang="0">
                            <a:pos x="connsiteX212" y="connsiteY212"/>
                          </a:cxn>
                          <a:cxn ang="0">
                            <a:pos x="connsiteX213" y="connsiteY213"/>
                          </a:cxn>
                        </a:cxnLst>
                        <a:rect l="l" t="t" r="r" b="b"/>
                        <a:pathLst>
                          <a:path w="31432" h="25717">
                            <a:moveTo>
                              <a:pt x="25718" y="22860"/>
                            </a:moveTo>
                            <a:lnTo>
                              <a:pt x="25718" y="22860"/>
                            </a:lnTo>
                            <a:cubicBezTo>
                              <a:pt x="25718" y="22860"/>
                              <a:pt x="25718" y="22860"/>
                              <a:pt x="25718" y="22860"/>
                            </a:cubicBezTo>
                            <a:lnTo>
                              <a:pt x="25718" y="22860"/>
                            </a:lnTo>
                            <a:lnTo>
                              <a:pt x="25718" y="22860"/>
                            </a:lnTo>
                            <a:cubicBezTo>
                              <a:pt x="24765" y="22860"/>
                              <a:pt x="24765" y="21908"/>
                              <a:pt x="25718" y="22860"/>
                            </a:cubicBezTo>
                            <a:cubicBezTo>
                              <a:pt x="24765" y="22860"/>
                              <a:pt x="23813" y="21908"/>
                              <a:pt x="23813" y="21908"/>
                            </a:cubicBezTo>
                            <a:cubicBezTo>
                              <a:pt x="23813" y="21908"/>
                              <a:pt x="23813" y="21908"/>
                              <a:pt x="23813" y="21908"/>
                            </a:cubicBez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cubicBezTo>
                              <a:pt x="23813" y="21908"/>
                              <a:pt x="23813" y="21908"/>
                              <a:pt x="23813" y="21908"/>
                            </a:cubicBez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lnTo>
                              <a:pt x="23813" y="21908"/>
                            </a:lnTo>
                            <a:lnTo>
                              <a:pt x="23813" y="20955"/>
                            </a:lnTo>
                            <a:lnTo>
                              <a:pt x="23813" y="20002"/>
                            </a:lnTo>
                            <a:lnTo>
                              <a:pt x="23813" y="19050"/>
                            </a:lnTo>
                            <a:lnTo>
                              <a:pt x="23813" y="18098"/>
                            </a:lnTo>
                            <a:lnTo>
                              <a:pt x="23813" y="16192"/>
                            </a:lnTo>
                            <a:lnTo>
                              <a:pt x="23813" y="14288"/>
                            </a:lnTo>
                            <a:lnTo>
                              <a:pt x="23813" y="13335"/>
                            </a:lnTo>
                            <a:lnTo>
                              <a:pt x="23813" y="12383"/>
                            </a:lnTo>
                            <a:lnTo>
                              <a:pt x="23813" y="11430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cubicBezTo>
                              <a:pt x="23813" y="10477"/>
                              <a:pt x="23813" y="10477"/>
                              <a:pt x="23813" y="10477"/>
                            </a:cubicBez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cubicBezTo>
                              <a:pt x="23813" y="10477"/>
                              <a:pt x="23813" y="10477"/>
                              <a:pt x="23813" y="10477"/>
                            </a:cubicBez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lnTo>
                              <a:pt x="23813" y="10477"/>
                            </a:lnTo>
                            <a:cubicBezTo>
                              <a:pt x="23813" y="10477"/>
                              <a:pt x="23813" y="10477"/>
                              <a:pt x="23813" y="10477"/>
                            </a:cubicBezTo>
                            <a:cubicBezTo>
                              <a:pt x="22860" y="9525"/>
                              <a:pt x="21907" y="9525"/>
                              <a:pt x="21907" y="8573"/>
                            </a:cubicBezTo>
                            <a:lnTo>
                              <a:pt x="20955" y="8573"/>
                            </a:lnTo>
                            <a:lnTo>
                              <a:pt x="20002" y="8573"/>
                            </a:lnTo>
                            <a:cubicBezTo>
                              <a:pt x="20002" y="8573"/>
                              <a:pt x="19050" y="8573"/>
                              <a:pt x="19050" y="7620"/>
                            </a:cubicBez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lnTo>
                              <a:pt x="19050" y="7620"/>
                            </a:ln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18098" y="6667"/>
                              <a:pt x="18098" y="6667"/>
                            </a:cubicBezTo>
                            <a:cubicBezTo>
                              <a:pt x="17145" y="5715"/>
                              <a:pt x="17145" y="5715"/>
                              <a:pt x="16193" y="4763"/>
                            </a:cubicBezTo>
                            <a:lnTo>
                              <a:pt x="15240" y="3810"/>
                            </a:lnTo>
                            <a:lnTo>
                              <a:pt x="14288" y="2858"/>
                            </a:lnTo>
                            <a:lnTo>
                              <a:pt x="11430" y="1905"/>
                            </a:lnTo>
                            <a:lnTo>
                              <a:pt x="8573" y="952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0"/>
                            </a:lnTo>
                            <a:lnTo>
                              <a:pt x="7620" y="952"/>
                            </a:lnTo>
                            <a:lnTo>
                              <a:pt x="5715" y="2858"/>
                            </a:lnTo>
                            <a:lnTo>
                              <a:pt x="4763" y="3810"/>
                            </a:lnTo>
                            <a:lnTo>
                              <a:pt x="3810" y="4763"/>
                            </a:lnTo>
                            <a:lnTo>
                              <a:pt x="1905" y="6667"/>
                            </a:lnTo>
                            <a:lnTo>
                              <a:pt x="952" y="7620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lnTo>
                              <a:pt x="0" y="8573"/>
                            </a:lnTo>
                            <a:cubicBezTo>
                              <a:pt x="0" y="8573"/>
                              <a:pt x="952" y="8573"/>
                              <a:pt x="952" y="8573"/>
                            </a:cubicBezTo>
                            <a:lnTo>
                              <a:pt x="1905" y="8573"/>
                            </a:lnTo>
                            <a:lnTo>
                              <a:pt x="2857" y="8573"/>
                            </a:ln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5715" y="8573"/>
                              <a:pt x="6668" y="8573"/>
                              <a:pt x="6668" y="8573"/>
                            </a:cubicBez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lnTo>
                              <a:pt x="7620" y="8573"/>
                            </a:lnTo>
                            <a:cubicBezTo>
                              <a:pt x="8573" y="8573"/>
                              <a:pt x="8573" y="8573"/>
                              <a:pt x="9525" y="8573"/>
                            </a:cubicBezTo>
                            <a:lnTo>
                              <a:pt x="9525" y="8573"/>
                            </a:lnTo>
                            <a:lnTo>
                              <a:pt x="9525" y="8573"/>
                            </a:lnTo>
                            <a:cubicBezTo>
                              <a:pt x="10477" y="9525"/>
                              <a:pt x="11430" y="9525"/>
                              <a:pt x="11430" y="10477"/>
                            </a:cubicBezTo>
                            <a:cubicBezTo>
                              <a:pt x="11430" y="10477"/>
                              <a:pt x="12382" y="11430"/>
                              <a:pt x="13335" y="11430"/>
                            </a:cubicBez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lnTo>
                              <a:pt x="14288" y="12383"/>
                            </a:lnTo>
                            <a:cubicBezTo>
                              <a:pt x="14288" y="12383"/>
                              <a:pt x="14288" y="12383"/>
                              <a:pt x="15240" y="12383"/>
                            </a:cubicBezTo>
                            <a:lnTo>
                              <a:pt x="25718" y="22860"/>
                            </a:lnTo>
                            <a:lnTo>
                              <a:pt x="25718" y="23813"/>
                            </a:lnTo>
                            <a:cubicBezTo>
                              <a:pt x="26670" y="23813"/>
                              <a:pt x="26670" y="24765"/>
                              <a:pt x="27623" y="24765"/>
                            </a:cubicBezTo>
                            <a:lnTo>
                              <a:pt x="28575" y="24765"/>
                            </a:lnTo>
                            <a:lnTo>
                              <a:pt x="29527" y="24765"/>
                            </a:lnTo>
                            <a:cubicBezTo>
                              <a:pt x="30480" y="24765"/>
                              <a:pt x="30480" y="25717"/>
                              <a:pt x="31432" y="25717"/>
                            </a:cubicBezTo>
                            <a:cubicBezTo>
                              <a:pt x="28575" y="24765"/>
                              <a:pt x="26670" y="23813"/>
                              <a:pt x="25718" y="22860"/>
                            </a:cubicBezTo>
                            <a:cubicBezTo>
                              <a:pt x="26670" y="22860"/>
                              <a:pt x="25718" y="22860"/>
                              <a:pt x="25718" y="22860"/>
                            </a:cubicBezTo>
                            <a:cubicBezTo>
                              <a:pt x="25718" y="22860"/>
                              <a:pt x="25718" y="22860"/>
                              <a:pt x="25718" y="22860"/>
                            </a:cubicBezTo>
                            <a:cubicBezTo>
                              <a:pt x="25718" y="22860"/>
                              <a:pt x="25718" y="22860"/>
                              <a:pt x="25718" y="22860"/>
                            </a:cubicBezTo>
                            <a:lnTo>
                              <a:pt x="25718" y="22860"/>
                            </a:lnTo>
                            <a:lnTo>
                              <a:pt x="25718" y="22860"/>
                            </a:lnTo>
                            <a:lnTo>
                              <a:pt x="25718" y="22860"/>
                            </a:lnTo>
                            <a:close/>
                            <a:moveTo>
                              <a:pt x="17145" y="8573"/>
                            </a:move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cubicBezTo>
                              <a:pt x="17145" y="8573"/>
                              <a:pt x="17145" y="8573"/>
                              <a:pt x="17145" y="8573"/>
                            </a:cubicBez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8098" y="9525"/>
                            </a:lnTo>
                            <a:cubicBezTo>
                              <a:pt x="18098" y="9525"/>
                              <a:pt x="19050" y="10477"/>
                              <a:pt x="19050" y="10477"/>
                            </a:cubicBezTo>
                            <a:cubicBezTo>
                              <a:pt x="19050" y="10477"/>
                              <a:pt x="19050" y="11430"/>
                              <a:pt x="20002" y="11430"/>
                            </a:cubicBezTo>
                            <a:cubicBezTo>
                              <a:pt x="20002" y="11430"/>
                              <a:pt x="20002" y="11430"/>
                              <a:pt x="20002" y="11430"/>
                            </a:cubicBez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lnTo>
                              <a:pt x="20002" y="11430"/>
                            </a:lnTo>
                            <a:cubicBezTo>
                              <a:pt x="20002" y="11430"/>
                              <a:pt x="20002" y="11430"/>
                              <a:pt x="20002" y="11430"/>
                            </a:cubicBezTo>
                            <a:lnTo>
                              <a:pt x="20002" y="11430"/>
                            </a:lnTo>
                            <a:cubicBezTo>
                              <a:pt x="20002" y="11430"/>
                              <a:pt x="20002" y="11430"/>
                              <a:pt x="20002" y="11430"/>
                            </a:cubicBezTo>
                            <a:lnTo>
                              <a:pt x="20002" y="11430"/>
                            </a:lnTo>
                            <a:cubicBezTo>
                              <a:pt x="20002" y="11430"/>
                              <a:pt x="20002" y="11430"/>
                              <a:pt x="19050" y="11430"/>
                            </a:cubicBezTo>
                            <a:cubicBezTo>
                              <a:pt x="19050" y="11430"/>
                              <a:pt x="19050" y="11430"/>
                              <a:pt x="19050" y="11430"/>
                            </a:cubicBezTo>
                            <a:cubicBezTo>
                              <a:pt x="19050" y="11430"/>
                              <a:pt x="19050" y="11430"/>
                              <a:pt x="19050" y="11430"/>
                            </a:cubicBezTo>
                            <a:cubicBezTo>
                              <a:pt x="17145" y="9525"/>
                              <a:pt x="17145" y="9525"/>
                              <a:pt x="17145" y="8573"/>
                            </a:cubicBezTo>
                            <a:cubicBezTo>
                              <a:pt x="17145" y="9525"/>
                              <a:pt x="17145" y="8573"/>
                              <a:pt x="17145" y="8573"/>
                            </a:cubicBez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lnTo>
                              <a:pt x="17145" y="8573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2411" name="任意多边形: 形状 2294"/>
                      <p:cNvSpPr/>
                      <p:nvPr/>
                    </p:nvSpPr>
                    <p:spPr>
                      <a:xfrm>
                        <a:off x="4263389" y="3136582"/>
                        <a:ext cx="25717" cy="20954"/>
                      </a:xfrm>
                      <a:custGeom>
                        <a:avLst/>
                        <a:gdLst>
                          <a:gd name="connsiteX0" fmla="*/ 11430 w 25717"/>
                          <a:gd name="connsiteY0" fmla="*/ 4763 h 20954"/>
                          <a:gd name="connsiteX1" fmla="*/ 8573 w 25717"/>
                          <a:gd name="connsiteY1" fmla="*/ 3810 h 20954"/>
                          <a:gd name="connsiteX2" fmla="*/ 6668 w 25717"/>
                          <a:gd name="connsiteY2" fmla="*/ 2857 h 20954"/>
                          <a:gd name="connsiteX3" fmla="*/ 5715 w 25717"/>
                          <a:gd name="connsiteY3" fmla="*/ 2857 h 20954"/>
                          <a:gd name="connsiteX4" fmla="*/ 4763 w 25717"/>
                          <a:gd name="connsiteY4" fmla="*/ 1905 h 20954"/>
                          <a:gd name="connsiteX5" fmla="*/ 3810 w 25717"/>
                          <a:gd name="connsiteY5" fmla="*/ 1905 h 20954"/>
                          <a:gd name="connsiteX6" fmla="*/ 1905 w 25717"/>
                          <a:gd name="connsiteY6" fmla="*/ 952 h 20954"/>
                          <a:gd name="connsiteX7" fmla="*/ 0 w 25717"/>
                          <a:gd name="connsiteY7" fmla="*/ 0 h 20954"/>
                          <a:gd name="connsiteX8" fmla="*/ 0 w 25717"/>
                          <a:gd name="connsiteY8" fmla="*/ 0 h 20954"/>
                          <a:gd name="connsiteX9" fmla="*/ 0 w 25717"/>
                          <a:gd name="connsiteY9" fmla="*/ 0 h 20954"/>
                          <a:gd name="connsiteX10" fmla="*/ 0 w 25717"/>
                          <a:gd name="connsiteY10" fmla="*/ 0 h 20954"/>
                          <a:gd name="connsiteX11" fmla="*/ 0 w 25717"/>
                          <a:gd name="connsiteY11" fmla="*/ 0 h 20954"/>
                          <a:gd name="connsiteX12" fmla="*/ 0 w 25717"/>
                          <a:gd name="connsiteY12" fmla="*/ 0 h 20954"/>
                          <a:gd name="connsiteX13" fmla="*/ 0 w 25717"/>
                          <a:gd name="connsiteY13" fmla="*/ 0 h 20954"/>
                          <a:gd name="connsiteX14" fmla="*/ 0 w 25717"/>
                          <a:gd name="connsiteY14" fmla="*/ 0 h 20954"/>
                          <a:gd name="connsiteX15" fmla="*/ 0 w 25717"/>
                          <a:gd name="connsiteY15" fmla="*/ 0 h 20954"/>
                          <a:gd name="connsiteX16" fmla="*/ 0 w 25717"/>
                          <a:gd name="connsiteY16" fmla="*/ 0 h 20954"/>
                          <a:gd name="connsiteX17" fmla="*/ 0 w 25717"/>
                          <a:gd name="connsiteY17" fmla="*/ 0 h 20954"/>
                          <a:gd name="connsiteX18" fmla="*/ 0 w 25717"/>
                          <a:gd name="connsiteY18" fmla="*/ 0 h 20954"/>
                          <a:gd name="connsiteX19" fmla="*/ 0 w 25717"/>
                          <a:gd name="connsiteY19" fmla="*/ 0 h 20954"/>
                          <a:gd name="connsiteX20" fmla="*/ 0 w 25717"/>
                          <a:gd name="connsiteY20" fmla="*/ 0 h 20954"/>
                          <a:gd name="connsiteX21" fmla="*/ 0 w 25717"/>
                          <a:gd name="connsiteY21" fmla="*/ 0 h 20954"/>
                          <a:gd name="connsiteX22" fmla="*/ 0 w 25717"/>
                          <a:gd name="connsiteY22" fmla="*/ 0 h 20954"/>
                          <a:gd name="connsiteX23" fmla="*/ 0 w 25717"/>
                          <a:gd name="connsiteY23" fmla="*/ 0 h 20954"/>
                          <a:gd name="connsiteX24" fmla="*/ 0 w 25717"/>
                          <a:gd name="connsiteY24" fmla="*/ 0 h 20954"/>
                          <a:gd name="connsiteX25" fmla="*/ 0 w 25717"/>
                          <a:gd name="connsiteY25" fmla="*/ 0 h 20954"/>
                          <a:gd name="connsiteX26" fmla="*/ 0 w 25717"/>
                          <a:gd name="connsiteY26" fmla="*/ 952 h 20954"/>
                          <a:gd name="connsiteX27" fmla="*/ 0 w 25717"/>
                          <a:gd name="connsiteY27" fmla="*/ 1905 h 20954"/>
                          <a:gd name="connsiteX28" fmla="*/ 0 w 25717"/>
                          <a:gd name="connsiteY28" fmla="*/ 2857 h 20954"/>
                          <a:gd name="connsiteX29" fmla="*/ 0 w 25717"/>
                          <a:gd name="connsiteY29" fmla="*/ 3810 h 20954"/>
                          <a:gd name="connsiteX30" fmla="*/ 0 w 25717"/>
                          <a:gd name="connsiteY30" fmla="*/ 5715 h 20954"/>
                          <a:gd name="connsiteX31" fmla="*/ 0 w 25717"/>
                          <a:gd name="connsiteY31" fmla="*/ 7620 h 20954"/>
                          <a:gd name="connsiteX32" fmla="*/ 0 w 25717"/>
                          <a:gd name="connsiteY32" fmla="*/ 8572 h 20954"/>
                          <a:gd name="connsiteX33" fmla="*/ 0 w 25717"/>
                          <a:gd name="connsiteY33" fmla="*/ 9525 h 20954"/>
                          <a:gd name="connsiteX34" fmla="*/ 0 w 25717"/>
                          <a:gd name="connsiteY34" fmla="*/ 10477 h 20954"/>
                          <a:gd name="connsiteX35" fmla="*/ 0 w 25717"/>
                          <a:gd name="connsiteY35" fmla="*/ 11430 h 20954"/>
                          <a:gd name="connsiteX36" fmla="*/ 0 w 25717"/>
                          <a:gd name="connsiteY36" fmla="*/ 11430 h 20954"/>
                          <a:gd name="connsiteX37" fmla="*/ 0 w 25717"/>
                          <a:gd name="connsiteY37" fmla="*/ 11430 h 20954"/>
                          <a:gd name="connsiteX38" fmla="*/ 0 w 25717"/>
                          <a:gd name="connsiteY38" fmla="*/ 11430 h 20954"/>
                          <a:gd name="connsiteX39" fmla="*/ 0 w 25717"/>
                          <a:gd name="connsiteY39" fmla="*/ 11430 h 20954"/>
                          <a:gd name="connsiteX40" fmla="*/ 0 w 25717"/>
                          <a:gd name="connsiteY40" fmla="*/ 11430 h 20954"/>
                          <a:gd name="connsiteX41" fmla="*/ 0 w 25717"/>
                          <a:gd name="connsiteY41" fmla="*/ 11430 h 20954"/>
                          <a:gd name="connsiteX42" fmla="*/ 0 w 25717"/>
                          <a:gd name="connsiteY42" fmla="*/ 11430 h 20954"/>
                          <a:gd name="connsiteX43" fmla="*/ 0 w 25717"/>
                          <a:gd name="connsiteY43" fmla="*/ 11430 h 20954"/>
                          <a:gd name="connsiteX44" fmla="*/ 0 w 25717"/>
                          <a:gd name="connsiteY44" fmla="*/ 11430 h 20954"/>
                          <a:gd name="connsiteX45" fmla="*/ 0 w 25717"/>
                          <a:gd name="connsiteY45" fmla="*/ 11430 h 20954"/>
                          <a:gd name="connsiteX46" fmla="*/ 953 w 25717"/>
                          <a:gd name="connsiteY46" fmla="*/ 12382 h 20954"/>
                          <a:gd name="connsiteX47" fmla="*/ 953 w 25717"/>
                          <a:gd name="connsiteY47" fmla="*/ 12382 h 20954"/>
                          <a:gd name="connsiteX48" fmla="*/ 953 w 25717"/>
                          <a:gd name="connsiteY48" fmla="*/ 12382 h 20954"/>
                          <a:gd name="connsiteX49" fmla="*/ 953 w 25717"/>
                          <a:gd name="connsiteY49" fmla="*/ 12382 h 20954"/>
                          <a:gd name="connsiteX50" fmla="*/ 953 w 25717"/>
                          <a:gd name="connsiteY50" fmla="*/ 12382 h 20954"/>
                          <a:gd name="connsiteX51" fmla="*/ 953 w 25717"/>
                          <a:gd name="connsiteY51" fmla="*/ 12382 h 20954"/>
                          <a:gd name="connsiteX52" fmla="*/ 953 w 25717"/>
                          <a:gd name="connsiteY52" fmla="*/ 12382 h 20954"/>
                          <a:gd name="connsiteX53" fmla="*/ 953 w 25717"/>
                          <a:gd name="connsiteY53" fmla="*/ 12382 h 20954"/>
                          <a:gd name="connsiteX54" fmla="*/ 953 w 25717"/>
                          <a:gd name="connsiteY54" fmla="*/ 12382 h 20954"/>
                          <a:gd name="connsiteX55" fmla="*/ 953 w 25717"/>
                          <a:gd name="connsiteY55" fmla="*/ 12382 h 20954"/>
                          <a:gd name="connsiteX56" fmla="*/ 953 w 25717"/>
                          <a:gd name="connsiteY56" fmla="*/ 12382 h 20954"/>
                          <a:gd name="connsiteX57" fmla="*/ 953 w 25717"/>
                          <a:gd name="connsiteY57" fmla="*/ 12382 h 20954"/>
                          <a:gd name="connsiteX58" fmla="*/ 5715 w 25717"/>
                          <a:gd name="connsiteY58" fmla="*/ 15240 h 20954"/>
                          <a:gd name="connsiteX59" fmla="*/ 6668 w 25717"/>
                          <a:gd name="connsiteY59" fmla="*/ 16192 h 20954"/>
                          <a:gd name="connsiteX60" fmla="*/ 7620 w 25717"/>
                          <a:gd name="connsiteY60" fmla="*/ 17145 h 20954"/>
                          <a:gd name="connsiteX61" fmla="*/ 8573 w 25717"/>
                          <a:gd name="connsiteY61" fmla="*/ 18097 h 20954"/>
                          <a:gd name="connsiteX62" fmla="*/ 9525 w 25717"/>
                          <a:gd name="connsiteY62" fmla="*/ 19050 h 20954"/>
                          <a:gd name="connsiteX63" fmla="*/ 10478 w 25717"/>
                          <a:gd name="connsiteY63" fmla="*/ 19050 h 20954"/>
                          <a:gd name="connsiteX64" fmla="*/ 11430 w 25717"/>
                          <a:gd name="connsiteY64" fmla="*/ 19050 h 20954"/>
                          <a:gd name="connsiteX65" fmla="*/ 12383 w 25717"/>
                          <a:gd name="connsiteY65" fmla="*/ 19050 h 20954"/>
                          <a:gd name="connsiteX66" fmla="*/ 13335 w 25717"/>
                          <a:gd name="connsiteY66" fmla="*/ 19050 h 20954"/>
                          <a:gd name="connsiteX67" fmla="*/ 14288 w 25717"/>
                          <a:gd name="connsiteY67" fmla="*/ 19050 h 20954"/>
                          <a:gd name="connsiteX68" fmla="*/ 15240 w 25717"/>
                          <a:gd name="connsiteY68" fmla="*/ 19050 h 20954"/>
                          <a:gd name="connsiteX69" fmla="*/ 16193 w 25717"/>
                          <a:gd name="connsiteY69" fmla="*/ 19050 h 20954"/>
                          <a:gd name="connsiteX70" fmla="*/ 16193 w 25717"/>
                          <a:gd name="connsiteY70" fmla="*/ 19050 h 20954"/>
                          <a:gd name="connsiteX71" fmla="*/ 16193 w 25717"/>
                          <a:gd name="connsiteY71" fmla="*/ 19050 h 20954"/>
                          <a:gd name="connsiteX72" fmla="*/ 17145 w 25717"/>
                          <a:gd name="connsiteY72" fmla="*/ 19050 h 20954"/>
                          <a:gd name="connsiteX73" fmla="*/ 18098 w 25717"/>
                          <a:gd name="connsiteY73" fmla="*/ 19050 h 20954"/>
                          <a:gd name="connsiteX74" fmla="*/ 19050 w 25717"/>
                          <a:gd name="connsiteY74" fmla="*/ 20002 h 20954"/>
                          <a:gd name="connsiteX75" fmla="*/ 20003 w 25717"/>
                          <a:gd name="connsiteY75" fmla="*/ 20955 h 20954"/>
                          <a:gd name="connsiteX76" fmla="*/ 20955 w 25717"/>
                          <a:gd name="connsiteY76" fmla="*/ 20955 h 20954"/>
                          <a:gd name="connsiteX77" fmla="*/ 21908 w 25717"/>
                          <a:gd name="connsiteY77" fmla="*/ 20955 h 20954"/>
                          <a:gd name="connsiteX78" fmla="*/ 25718 w 25717"/>
                          <a:gd name="connsiteY78" fmla="*/ 12382 h 20954"/>
                          <a:gd name="connsiteX79" fmla="*/ 22860 w 25717"/>
                          <a:gd name="connsiteY79" fmla="*/ 11430 h 20954"/>
                          <a:gd name="connsiteX80" fmla="*/ 20003 w 25717"/>
                          <a:gd name="connsiteY80" fmla="*/ 10477 h 20954"/>
                          <a:gd name="connsiteX81" fmla="*/ 19050 w 25717"/>
                          <a:gd name="connsiteY81" fmla="*/ 10477 h 20954"/>
                          <a:gd name="connsiteX82" fmla="*/ 18098 w 25717"/>
                          <a:gd name="connsiteY82" fmla="*/ 10477 h 20954"/>
                          <a:gd name="connsiteX83" fmla="*/ 17145 w 25717"/>
                          <a:gd name="connsiteY83" fmla="*/ 9525 h 20954"/>
                          <a:gd name="connsiteX84" fmla="*/ 15240 w 25717"/>
                          <a:gd name="connsiteY84" fmla="*/ 8572 h 20954"/>
                          <a:gd name="connsiteX85" fmla="*/ 14288 w 25717"/>
                          <a:gd name="connsiteY85" fmla="*/ 7620 h 20954"/>
                          <a:gd name="connsiteX86" fmla="*/ 13335 w 25717"/>
                          <a:gd name="connsiteY86" fmla="*/ 6667 h 20954"/>
                          <a:gd name="connsiteX87" fmla="*/ 11430 w 25717"/>
                          <a:gd name="connsiteY87" fmla="*/ 476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</a:cxnLst>
                        <a:rect l="l" t="t" r="r" b="b"/>
                        <a:pathLst>
                          <a:path w="25717" h="20954">
                            <a:moveTo>
                              <a:pt x="11430" y="4763"/>
                            </a:moveTo>
                            <a:cubicBezTo>
                              <a:pt x="10478" y="4763"/>
                              <a:pt x="9525" y="3810"/>
                              <a:pt x="8573" y="3810"/>
                            </a:cubicBezTo>
                            <a:cubicBezTo>
                              <a:pt x="7620" y="3810"/>
                              <a:pt x="7620" y="2857"/>
                              <a:pt x="6668" y="2857"/>
                            </a:cubicBezTo>
                            <a:lnTo>
                              <a:pt x="5715" y="2857"/>
                            </a:lnTo>
                            <a:lnTo>
                              <a:pt x="4763" y="1905"/>
                            </a:lnTo>
                            <a:lnTo>
                              <a:pt x="3810" y="1905"/>
                            </a:lnTo>
                            <a:cubicBezTo>
                              <a:pt x="2858" y="1905"/>
                              <a:pt x="2858" y="952"/>
                              <a:pt x="1905" y="952"/>
                            </a:cubicBezTo>
                            <a:cubicBezTo>
                              <a:pt x="953" y="952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952"/>
                            </a:lnTo>
                            <a:lnTo>
                              <a:pt x="0" y="1905"/>
                            </a:lnTo>
                            <a:lnTo>
                              <a:pt x="0" y="2857"/>
                            </a:lnTo>
                            <a:lnTo>
                              <a:pt x="0" y="3810"/>
                            </a:lnTo>
                            <a:lnTo>
                              <a:pt x="0" y="5715"/>
                            </a:lnTo>
                            <a:lnTo>
                              <a:pt x="0" y="7620"/>
                            </a:lnTo>
                            <a:lnTo>
                              <a:pt x="0" y="8572"/>
                            </a:lnTo>
                            <a:lnTo>
                              <a:pt x="0" y="9525"/>
                            </a:lnTo>
                            <a:lnTo>
                              <a:pt x="0" y="10477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lnTo>
                              <a:pt x="0" y="11430"/>
                            </a:lnTo>
                            <a:lnTo>
                              <a:pt x="0" y="11430"/>
                            </a:ln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953" y="11430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lnTo>
                              <a:pt x="953" y="12382"/>
                            </a:lnTo>
                            <a:lnTo>
                              <a:pt x="953" y="12382"/>
                            </a:ln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lnTo>
                              <a:pt x="953" y="12382"/>
                            </a:lnTo>
                            <a:lnTo>
                              <a:pt x="953" y="12382"/>
                            </a:lnTo>
                            <a:lnTo>
                              <a:pt x="953" y="12382"/>
                            </a:lnTo>
                            <a:lnTo>
                              <a:pt x="953" y="12382"/>
                            </a:ln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1905" y="13335"/>
                              <a:pt x="3810" y="14288"/>
                              <a:pt x="5715" y="15240"/>
                            </a:cubicBezTo>
                            <a:lnTo>
                              <a:pt x="6668" y="16192"/>
                            </a:lnTo>
                            <a:cubicBezTo>
                              <a:pt x="6668" y="16192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8573" y="18097"/>
                              <a:pt x="8573" y="18097"/>
                            </a:cubicBezTo>
                            <a:cubicBezTo>
                              <a:pt x="8573" y="18097"/>
                              <a:pt x="9525" y="18097"/>
                              <a:pt x="9525" y="19050"/>
                            </a:cubicBezTo>
                            <a:cubicBezTo>
                              <a:pt x="9525" y="19050"/>
                              <a:pt x="10478" y="19050"/>
                              <a:pt x="10478" y="19050"/>
                            </a:cubicBezTo>
                            <a:cubicBezTo>
                              <a:pt x="10478" y="19050"/>
                              <a:pt x="10478" y="19050"/>
                              <a:pt x="11430" y="19050"/>
                            </a:cubicBezTo>
                            <a:cubicBezTo>
                              <a:pt x="11430" y="19050"/>
                              <a:pt x="11430" y="19050"/>
                              <a:pt x="12383" y="19050"/>
                            </a:cubicBezTo>
                            <a:lnTo>
                              <a:pt x="13335" y="19050"/>
                            </a:lnTo>
                            <a:lnTo>
                              <a:pt x="14288" y="19050"/>
                            </a:lnTo>
                            <a:cubicBezTo>
                              <a:pt x="14288" y="19050"/>
                              <a:pt x="14288" y="19050"/>
                              <a:pt x="15240" y="19050"/>
                            </a:cubicBezTo>
                            <a:cubicBezTo>
                              <a:pt x="15240" y="19050"/>
                              <a:pt x="15240" y="19050"/>
                              <a:pt x="16193" y="19050"/>
                            </a:cubicBezTo>
                            <a:cubicBezTo>
                              <a:pt x="16193" y="19050"/>
                              <a:pt x="16193" y="19050"/>
                              <a:pt x="16193" y="19050"/>
                            </a:cubicBezTo>
                            <a:lnTo>
                              <a:pt x="16193" y="19050"/>
                            </a:lnTo>
                            <a:cubicBezTo>
                              <a:pt x="16193" y="19050"/>
                              <a:pt x="17145" y="19050"/>
                              <a:pt x="17145" y="19050"/>
                            </a:cubicBezTo>
                            <a:cubicBezTo>
                              <a:pt x="17145" y="19050"/>
                              <a:pt x="17145" y="19050"/>
                              <a:pt x="18098" y="19050"/>
                            </a:cubicBezTo>
                            <a:lnTo>
                              <a:pt x="19050" y="20002"/>
                            </a:lnTo>
                            <a:cubicBezTo>
                              <a:pt x="19050" y="20002"/>
                              <a:pt x="20003" y="20002"/>
                              <a:pt x="20003" y="20955"/>
                            </a:cubicBezTo>
                            <a:cubicBezTo>
                              <a:pt x="20003" y="20955"/>
                              <a:pt x="20003" y="20955"/>
                              <a:pt x="20955" y="20955"/>
                            </a:cubicBezTo>
                            <a:cubicBezTo>
                              <a:pt x="20955" y="20955"/>
                              <a:pt x="21908" y="20955"/>
                              <a:pt x="21908" y="20955"/>
                            </a:cubicBezTo>
                            <a:lnTo>
                              <a:pt x="25718" y="12382"/>
                            </a:lnTo>
                            <a:cubicBezTo>
                              <a:pt x="24765" y="12382"/>
                              <a:pt x="23813" y="11430"/>
                              <a:pt x="22860" y="11430"/>
                            </a:cubicBezTo>
                            <a:cubicBezTo>
                              <a:pt x="21908" y="11430"/>
                              <a:pt x="20955" y="10477"/>
                              <a:pt x="20003" y="10477"/>
                            </a:cubicBezTo>
                            <a:lnTo>
                              <a:pt x="19050" y="10477"/>
                            </a:lnTo>
                            <a:lnTo>
                              <a:pt x="18098" y="10477"/>
                            </a:lnTo>
                            <a:lnTo>
                              <a:pt x="17145" y="9525"/>
                            </a:lnTo>
                            <a:cubicBezTo>
                              <a:pt x="16193" y="9525"/>
                              <a:pt x="16193" y="8572"/>
                              <a:pt x="15240" y="8572"/>
                            </a:cubicBezTo>
                            <a:lnTo>
                              <a:pt x="14288" y="7620"/>
                            </a:lnTo>
                            <a:lnTo>
                              <a:pt x="13335" y="6667"/>
                            </a:lnTo>
                            <a:cubicBezTo>
                              <a:pt x="12383" y="5715"/>
                              <a:pt x="12383" y="5715"/>
                              <a:pt x="1143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</p:grpSp>
          </p:grpSp>
          <p:grpSp>
            <p:nvGrpSpPr>
              <p:cNvPr id="2412" name="图形 2"/>
              <p:cNvGrpSpPr/>
              <p:nvPr/>
            </p:nvGrpSpPr>
            <p:grpSpPr>
              <a:xfrm>
                <a:off x="7157354" y="1937384"/>
                <a:ext cx="1121238" cy="965835"/>
                <a:chOff x="7157354" y="1937384"/>
                <a:chExt cx="1121238" cy="965835"/>
              </a:xfrm>
            </p:grpSpPr>
            <p:grpSp>
              <p:nvGrpSpPr>
                <p:cNvPr id="2413" name="图形 2"/>
                <p:cNvGrpSpPr/>
                <p:nvPr/>
              </p:nvGrpSpPr>
              <p:grpSpPr>
                <a:xfrm>
                  <a:off x="7157354" y="1937384"/>
                  <a:ext cx="1121238" cy="965835"/>
                  <a:chOff x="7157354" y="1937384"/>
                  <a:chExt cx="1121238" cy="965835"/>
                </a:xfrm>
              </p:grpSpPr>
              <p:sp>
                <p:nvSpPr>
                  <p:cNvPr id="2414" name="任意多边形: 形状 2297"/>
                  <p:cNvSpPr/>
                  <p:nvPr/>
                </p:nvSpPr>
                <p:spPr>
                  <a:xfrm>
                    <a:off x="7572375" y="2714624"/>
                    <a:ext cx="63496" cy="188595"/>
                  </a:xfrm>
                  <a:custGeom>
                    <a:avLst/>
                    <a:gdLst>
                      <a:gd name="connsiteX0" fmla="*/ 61913 w 63496"/>
                      <a:gd name="connsiteY0" fmla="*/ 0 h 188595"/>
                      <a:gd name="connsiteX1" fmla="*/ 22860 w 63496"/>
                      <a:gd name="connsiteY1" fmla="*/ 88583 h 188595"/>
                      <a:gd name="connsiteX2" fmla="*/ 0 w 63496"/>
                      <a:gd name="connsiteY2" fmla="*/ 188595 h 188595"/>
                      <a:gd name="connsiteX3" fmla="*/ 61913 w 63496"/>
                      <a:gd name="connsiteY3" fmla="*/ 0 h 188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496" h="188595">
                        <a:moveTo>
                          <a:pt x="61913" y="0"/>
                        </a:moveTo>
                        <a:cubicBezTo>
                          <a:pt x="61913" y="0"/>
                          <a:pt x="40957" y="7620"/>
                          <a:pt x="22860" y="88583"/>
                        </a:cubicBezTo>
                        <a:cubicBezTo>
                          <a:pt x="10478" y="143827"/>
                          <a:pt x="0" y="188595"/>
                          <a:pt x="0" y="188595"/>
                        </a:cubicBezTo>
                        <a:cubicBezTo>
                          <a:pt x="0" y="188595"/>
                          <a:pt x="75247" y="89535"/>
                          <a:pt x="61913" y="0"/>
                        </a:cubicBezTo>
                        <a:close/>
                      </a:path>
                    </a:pathLst>
                  </a:custGeom>
                  <a:solidFill>
                    <a:srgbClr val="2259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415" name="图形 2"/>
                  <p:cNvGrpSpPr/>
                  <p:nvPr/>
                </p:nvGrpSpPr>
                <p:grpSpPr>
                  <a:xfrm>
                    <a:off x="7603384" y="2710814"/>
                    <a:ext cx="42095" cy="148720"/>
                    <a:chOff x="7603384" y="2710814"/>
                    <a:chExt cx="42095" cy="148720"/>
                  </a:xfrm>
                  <a:solidFill>
                    <a:srgbClr val="FFB8CB"/>
                  </a:solidFill>
                </p:grpSpPr>
                <p:sp>
                  <p:nvSpPr>
                    <p:cNvPr id="2416" name="任意多边形: 形状 2299"/>
                    <p:cNvSpPr/>
                    <p:nvPr/>
                  </p:nvSpPr>
                  <p:spPr>
                    <a:xfrm>
                      <a:off x="7604971" y="2711635"/>
                      <a:ext cx="38641" cy="147899"/>
                    </a:xfrm>
                    <a:custGeom>
                      <a:avLst/>
                      <a:gdLst>
                        <a:gd name="connsiteX0" fmla="*/ 26458 w 38641"/>
                        <a:gd name="connsiteY0" fmla="*/ 1084 h 147899"/>
                        <a:gd name="connsiteX1" fmla="*/ 3598 w 38641"/>
                        <a:gd name="connsiteY1" fmla="*/ 146816 h 147899"/>
                        <a:gd name="connsiteX2" fmla="*/ 36936 w 38641"/>
                        <a:gd name="connsiteY2" fmla="*/ 3941 h 147899"/>
                        <a:gd name="connsiteX3" fmla="*/ 26458 w 38641"/>
                        <a:gd name="connsiteY3" fmla="*/ 1084 h 14789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8641" h="147899">
                          <a:moveTo>
                            <a:pt x="26458" y="1084"/>
                          </a:moveTo>
                          <a:cubicBezTo>
                            <a:pt x="26458" y="1084"/>
                            <a:pt x="-11642" y="132529"/>
                            <a:pt x="3598" y="146816"/>
                          </a:cubicBezTo>
                          <a:cubicBezTo>
                            <a:pt x="19791" y="162056"/>
                            <a:pt x="45508" y="11561"/>
                            <a:pt x="36936" y="3941"/>
                          </a:cubicBezTo>
                          <a:cubicBezTo>
                            <a:pt x="28363" y="-2726"/>
                            <a:pt x="26458" y="1084"/>
                            <a:pt x="26458" y="1084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417" name="图形 2"/>
                    <p:cNvGrpSpPr/>
                    <p:nvPr/>
                  </p:nvGrpSpPr>
                  <p:grpSpPr>
                    <a:xfrm>
                      <a:off x="7603384" y="2710814"/>
                      <a:ext cx="42095" cy="148589"/>
                      <a:chOff x="7603384" y="2710814"/>
                      <a:chExt cx="42095" cy="148589"/>
                    </a:xfrm>
                    <a:solidFill>
                      <a:srgbClr val="FFB8CB"/>
                    </a:solidFill>
                  </p:grpSpPr>
                  <p:grpSp>
                    <p:nvGrpSpPr>
                      <p:cNvPr id="2418" name="图形 2"/>
                      <p:cNvGrpSpPr/>
                      <p:nvPr/>
                    </p:nvGrpSpPr>
                    <p:grpSpPr>
                      <a:xfrm>
                        <a:off x="7618094" y="2712719"/>
                        <a:ext cx="14287" cy="44767"/>
                        <a:chOff x="7618094" y="2712719"/>
                        <a:chExt cx="14287" cy="44767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19" name="任意多边形: 形状 2302"/>
                        <p:cNvSpPr/>
                        <p:nvPr/>
                      </p:nvSpPr>
                      <p:spPr>
                        <a:xfrm>
                          <a:off x="7632382" y="271557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0" name="任意多边形: 形状 2303"/>
                        <p:cNvSpPr/>
                        <p:nvPr/>
                      </p:nvSpPr>
                      <p:spPr>
                        <a:xfrm>
                          <a:off x="7618094" y="2716529"/>
                          <a:ext cx="11430" cy="40957"/>
                        </a:xfrm>
                        <a:custGeom>
                          <a:avLst/>
                          <a:gdLst>
                            <a:gd name="connsiteX0" fmla="*/ 0 w 11430"/>
                            <a:gd name="connsiteY0" fmla="*/ 39053 h 40957"/>
                            <a:gd name="connsiteX1" fmla="*/ 0 w 11430"/>
                            <a:gd name="connsiteY1" fmla="*/ 39053 h 40957"/>
                            <a:gd name="connsiteX2" fmla="*/ 953 w 11430"/>
                            <a:gd name="connsiteY2" fmla="*/ 36195 h 40957"/>
                            <a:gd name="connsiteX3" fmla="*/ 953 w 11430"/>
                            <a:gd name="connsiteY3" fmla="*/ 34290 h 40957"/>
                            <a:gd name="connsiteX4" fmla="*/ 1905 w 11430"/>
                            <a:gd name="connsiteY4" fmla="*/ 33338 h 40957"/>
                            <a:gd name="connsiteX5" fmla="*/ 1905 w 11430"/>
                            <a:gd name="connsiteY5" fmla="*/ 33338 h 40957"/>
                            <a:gd name="connsiteX6" fmla="*/ 1905 w 11430"/>
                            <a:gd name="connsiteY6" fmla="*/ 32385 h 40957"/>
                            <a:gd name="connsiteX7" fmla="*/ 1905 w 11430"/>
                            <a:gd name="connsiteY7" fmla="*/ 31433 h 40957"/>
                            <a:gd name="connsiteX8" fmla="*/ 1905 w 11430"/>
                            <a:gd name="connsiteY8" fmla="*/ 30480 h 40957"/>
                            <a:gd name="connsiteX9" fmla="*/ 1905 w 11430"/>
                            <a:gd name="connsiteY9" fmla="*/ 29528 h 40957"/>
                            <a:gd name="connsiteX10" fmla="*/ 1905 w 11430"/>
                            <a:gd name="connsiteY10" fmla="*/ 28575 h 40957"/>
                            <a:gd name="connsiteX11" fmla="*/ 1905 w 11430"/>
                            <a:gd name="connsiteY11" fmla="*/ 27623 h 40957"/>
                            <a:gd name="connsiteX12" fmla="*/ 1905 w 11430"/>
                            <a:gd name="connsiteY12" fmla="*/ 26670 h 40957"/>
                            <a:gd name="connsiteX13" fmla="*/ 1905 w 11430"/>
                            <a:gd name="connsiteY13" fmla="*/ 25718 h 40957"/>
                            <a:gd name="connsiteX14" fmla="*/ 1905 w 11430"/>
                            <a:gd name="connsiteY14" fmla="*/ 24765 h 40957"/>
                            <a:gd name="connsiteX15" fmla="*/ 1905 w 11430"/>
                            <a:gd name="connsiteY15" fmla="*/ 23813 h 40957"/>
                            <a:gd name="connsiteX16" fmla="*/ 1905 w 11430"/>
                            <a:gd name="connsiteY16" fmla="*/ 23813 h 40957"/>
                            <a:gd name="connsiteX17" fmla="*/ 1905 w 11430"/>
                            <a:gd name="connsiteY17" fmla="*/ 22860 h 40957"/>
                            <a:gd name="connsiteX18" fmla="*/ 1905 w 11430"/>
                            <a:gd name="connsiteY18" fmla="*/ 21908 h 40957"/>
                            <a:gd name="connsiteX19" fmla="*/ 1905 w 11430"/>
                            <a:gd name="connsiteY19" fmla="*/ 21908 h 40957"/>
                            <a:gd name="connsiteX20" fmla="*/ 1905 w 11430"/>
                            <a:gd name="connsiteY20" fmla="*/ 20955 h 40957"/>
                            <a:gd name="connsiteX21" fmla="*/ 1905 w 11430"/>
                            <a:gd name="connsiteY21" fmla="*/ 20003 h 40957"/>
                            <a:gd name="connsiteX22" fmla="*/ 1905 w 11430"/>
                            <a:gd name="connsiteY22" fmla="*/ 19050 h 40957"/>
                            <a:gd name="connsiteX23" fmla="*/ 1905 w 11430"/>
                            <a:gd name="connsiteY23" fmla="*/ 19050 h 40957"/>
                            <a:gd name="connsiteX24" fmla="*/ 1905 w 11430"/>
                            <a:gd name="connsiteY24" fmla="*/ 19050 h 40957"/>
                            <a:gd name="connsiteX25" fmla="*/ 1905 w 11430"/>
                            <a:gd name="connsiteY25" fmla="*/ 19050 h 40957"/>
                            <a:gd name="connsiteX26" fmla="*/ 1905 w 11430"/>
                            <a:gd name="connsiteY26" fmla="*/ 17145 h 40957"/>
                            <a:gd name="connsiteX27" fmla="*/ 1905 w 11430"/>
                            <a:gd name="connsiteY27" fmla="*/ 16193 h 40957"/>
                            <a:gd name="connsiteX28" fmla="*/ 1905 w 11430"/>
                            <a:gd name="connsiteY28" fmla="*/ 16193 h 40957"/>
                            <a:gd name="connsiteX29" fmla="*/ 1905 w 11430"/>
                            <a:gd name="connsiteY29" fmla="*/ 16193 h 40957"/>
                            <a:gd name="connsiteX30" fmla="*/ 1905 w 11430"/>
                            <a:gd name="connsiteY30" fmla="*/ 16193 h 40957"/>
                            <a:gd name="connsiteX31" fmla="*/ 1905 w 11430"/>
                            <a:gd name="connsiteY31" fmla="*/ 15240 h 40957"/>
                            <a:gd name="connsiteX32" fmla="*/ 2858 w 11430"/>
                            <a:gd name="connsiteY32" fmla="*/ 12383 h 40957"/>
                            <a:gd name="connsiteX33" fmla="*/ 3810 w 11430"/>
                            <a:gd name="connsiteY33" fmla="*/ 9525 h 40957"/>
                            <a:gd name="connsiteX34" fmla="*/ 4763 w 11430"/>
                            <a:gd name="connsiteY34" fmla="*/ 6668 h 40957"/>
                            <a:gd name="connsiteX35" fmla="*/ 5715 w 11430"/>
                            <a:gd name="connsiteY35" fmla="*/ 3810 h 40957"/>
                            <a:gd name="connsiteX36" fmla="*/ 5715 w 11430"/>
                            <a:gd name="connsiteY36" fmla="*/ 3810 h 40957"/>
                            <a:gd name="connsiteX37" fmla="*/ 5715 w 11430"/>
                            <a:gd name="connsiteY37" fmla="*/ 2858 h 40957"/>
                            <a:gd name="connsiteX38" fmla="*/ 5715 w 11430"/>
                            <a:gd name="connsiteY38" fmla="*/ 2858 h 40957"/>
                            <a:gd name="connsiteX39" fmla="*/ 5715 w 11430"/>
                            <a:gd name="connsiteY39" fmla="*/ 2858 h 40957"/>
                            <a:gd name="connsiteX40" fmla="*/ 5715 w 11430"/>
                            <a:gd name="connsiteY40" fmla="*/ 2858 h 40957"/>
                            <a:gd name="connsiteX41" fmla="*/ 5715 w 11430"/>
                            <a:gd name="connsiteY41" fmla="*/ 1905 h 40957"/>
                            <a:gd name="connsiteX42" fmla="*/ 5715 w 11430"/>
                            <a:gd name="connsiteY42" fmla="*/ 953 h 40957"/>
                            <a:gd name="connsiteX43" fmla="*/ 5715 w 11430"/>
                            <a:gd name="connsiteY43" fmla="*/ 953 h 40957"/>
                            <a:gd name="connsiteX44" fmla="*/ 5715 w 11430"/>
                            <a:gd name="connsiteY44" fmla="*/ 0 h 40957"/>
                            <a:gd name="connsiteX45" fmla="*/ 5715 w 11430"/>
                            <a:gd name="connsiteY45" fmla="*/ 0 h 40957"/>
                            <a:gd name="connsiteX46" fmla="*/ 5715 w 11430"/>
                            <a:gd name="connsiteY46" fmla="*/ 953 h 40957"/>
                            <a:gd name="connsiteX47" fmla="*/ 8573 w 11430"/>
                            <a:gd name="connsiteY47" fmla="*/ 1905 h 40957"/>
                            <a:gd name="connsiteX48" fmla="*/ 8573 w 11430"/>
                            <a:gd name="connsiteY48" fmla="*/ 1905 h 40957"/>
                            <a:gd name="connsiteX49" fmla="*/ 8573 w 11430"/>
                            <a:gd name="connsiteY49" fmla="*/ 1905 h 40957"/>
                            <a:gd name="connsiteX50" fmla="*/ 8573 w 11430"/>
                            <a:gd name="connsiteY50" fmla="*/ 1905 h 40957"/>
                            <a:gd name="connsiteX51" fmla="*/ 8573 w 11430"/>
                            <a:gd name="connsiteY51" fmla="*/ 1905 h 40957"/>
                            <a:gd name="connsiteX52" fmla="*/ 8573 w 11430"/>
                            <a:gd name="connsiteY52" fmla="*/ 1905 h 40957"/>
                            <a:gd name="connsiteX53" fmla="*/ 8573 w 11430"/>
                            <a:gd name="connsiteY53" fmla="*/ 2858 h 40957"/>
                            <a:gd name="connsiteX54" fmla="*/ 7620 w 11430"/>
                            <a:gd name="connsiteY54" fmla="*/ 2858 h 40957"/>
                            <a:gd name="connsiteX55" fmla="*/ 7620 w 11430"/>
                            <a:gd name="connsiteY55" fmla="*/ 2858 h 40957"/>
                            <a:gd name="connsiteX56" fmla="*/ 7620 w 11430"/>
                            <a:gd name="connsiteY56" fmla="*/ 2858 h 40957"/>
                            <a:gd name="connsiteX57" fmla="*/ 7620 w 11430"/>
                            <a:gd name="connsiteY57" fmla="*/ 3810 h 40957"/>
                            <a:gd name="connsiteX58" fmla="*/ 7620 w 11430"/>
                            <a:gd name="connsiteY58" fmla="*/ 4763 h 40957"/>
                            <a:gd name="connsiteX59" fmla="*/ 7620 w 11430"/>
                            <a:gd name="connsiteY59" fmla="*/ 6668 h 40957"/>
                            <a:gd name="connsiteX60" fmla="*/ 7620 w 11430"/>
                            <a:gd name="connsiteY60" fmla="*/ 7620 h 40957"/>
                            <a:gd name="connsiteX61" fmla="*/ 7620 w 11430"/>
                            <a:gd name="connsiteY61" fmla="*/ 7620 h 40957"/>
                            <a:gd name="connsiteX62" fmla="*/ 7620 w 11430"/>
                            <a:gd name="connsiteY62" fmla="*/ 9525 h 40957"/>
                            <a:gd name="connsiteX63" fmla="*/ 6668 w 11430"/>
                            <a:gd name="connsiteY63" fmla="*/ 12383 h 40957"/>
                            <a:gd name="connsiteX64" fmla="*/ 5715 w 11430"/>
                            <a:gd name="connsiteY64" fmla="*/ 15240 h 40957"/>
                            <a:gd name="connsiteX65" fmla="*/ 4763 w 11430"/>
                            <a:gd name="connsiteY65" fmla="*/ 16193 h 40957"/>
                            <a:gd name="connsiteX66" fmla="*/ 4763 w 11430"/>
                            <a:gd name="connsiteY66" fmla="*/ 18098 h 40957"/>
                            <a:gd name="connsiteX67" fmla="*/ 4763 w 11430"/>
                            <a:gd name="connsiteY67" fmla="*/ 19050 h 40957"/>
                            <a:gd name="connsiteX68" fmla="*/ 4763 w 11430"/>
                            <a:gd name="connsiteY68" fmla="*/ 19050 h 40957"/>
                            <a:gd name="connsiteX69" fmla="*/ 4763 w 11430"/>
                            <a:gd name="connsiteY69" fmla="*/ 19050 h 40957"/>
                            <a:gd name="connsiteX70" fmla="*/ 4763 w 11430"/>
                            <a:gd name="connsiteY70" fmla="*/ 20003 h 40957"/>
                            <a:gd name="connsiteX71" fmla="*/ 4763 w 11430"/>
                            <a:gd name="connsiteY71" fmla="*/ 20955 h 40957"/>
                            <a:gd name="connsiteX72" fmla="*/ 4763 w 11430"/>
                            <a:gd name="connsiteY72" fmla="*/ 22860 h 40957"/>
                            <a:gd name="connsiteX73" fmla="*/ 4763 w 11430"/>
                            <a:gd name="connsiteY73" fmla="*/ 22860 h 40957"/>
                            <a:gd name="connsiteX74" fmla="*/ 4763 w 11430"/>
                            <a:gd name="connsiteY74" fmla="*/ 22860 h 40957"/>
                            <a:gd name="connsiteX75" fmla="*/ 4763 w 11430"/>
                            <a:gd name="connsiteY75" fmla="*/ 22860 h 40957"/>
                            <a:gd name="connsiteX76" fmla="*/ 4763 w 11430"/>
                            <a:gd name="connsiteY76" fmla="*/ 23813 h 40957"/>
                            <a:gd name="connsiteX77" fmla="*/ 3810 w 11430"/>
                            <a:gd name="connsiteY77" fmla="*/ 23813 h 40957"/>
                            <a:gd name="connsiteX78" fmla="*/ 3810 w 11430"/>
                            <a:gd name="connsiteY78" fmla="*/ 23813 h 40957"/>
                            <a:gd name="connsiteX79" fmla="*/ 3810 w 11430"/>
                            <a:gd name="connsiteY79" fmla="*/ 23813 h 40957"/>
                            <a:gd name="connsiteX80" fmla="*/ 3810 w 11430"/>
                            <a:gd name="connsiteY80" fmla="*/ 24765 h 40957"/>
                            <a:gd name="connsiteX81" fmla="*/ 3810 w 11430"/>
                            <a:gd name="connsiteY81" fmla="*/ 26670 h 40957"/>
                            <a:gd name="connsiteX82" fmla="*/ 3810 w 11430"/>
                            <a:gd name="connsiteY82" fmla="*/ 28575 h 40957"/>
                            <a:gd name="connsiteX83" fmla="*/ 3810 w 11430"/>
                            <a:gd name="connsiteY83" fmla="*/ 29528 h 40957"/>
                            <a:gd name="connsiteX84" fmla="*/ 3810 w 11430"/>
                            <a:gd name="connsiteY84" fmla="*/ 29528 h 40957"/>
                            <a:gd name="connsiteX85" fmla="*/ 3810 w 11430"/>
                            <a:gd name="connsiteY85" fmla="*/ 30480 h 40957"/>
                            <a:gd name="connsiteX86" fmla="*/ 3810 w 11430"/>
                            <a:gd name="connsiteY86" fmla="*/ 30480 h 40957"/>
                            <a:gd name="connsiteX87" fmla="*/ 3810 w 11430"/>
                            <a:gd name="connsiteY87" fmla="*/ 32385 h 40957"/>
                            <a:gd name="connsiteX88" fmla="*/ 3810 w 11430"/>
                            <a:gd name="connsiteY88" fmla="*/ 32385 h 40957"/>
                            <a:gd name="connsiteX89" fmla="*/ 2858 w 11430"/>
                            <a:gd name="connsiteY89" fmla="*/ 37148 h 40957"/>
                            <a:gd name="connsiteX90" fmla="*/ 1905 w 11430"/>
                            <a:gd name="connsiteY90" fmla="*/ 39053 h 40957"/>
                            <a:gd name="connsiteX91" fmla="*/ 1905 w 11430"/>
                            <a:gd name="connsiteY91" fmla="*/ 40005 h 40957"/>
                            <a:gd name="connsiteX92" fmla="*/ 1905 w 11430"/>
                            <a:gd name="connsiteY92" fmla="*/ 40958 h 40957"/>
                            <a:gd name="connsiteX93" fmla="*/ 1905 w 11430"/>
                            <a:gd name="connsiteY93" fmla="*/ 40958 h 40957"/>
                            <a:gd name="connsiteX94" fmla="*/ 0 w 11430"/>
                            <a:gd name="connsiteY94" fmla="*/ 39053 h 40957"/>
                            <a:gd name="connsiteX95" fmla="*/ 11430 w 11430"/>
                            <a:gd name="connsiteY95" fmla="*/ 1905 h 40957"/>
                            <a:gd name="connsiteX96" fmla="*/ 11430 w 11430"/>
                            <a:gd name="connsiteY96" fmla="*/ 1905 h 40957"/>
                            <a:gd name="connsiteX97" fmla="*/ 11430 w 11430"/>
                            <a:gd name="connsiteY97" fmla="*/ 1905 h 40957"/>
                            <a:gd name="connsiteX98" fmla="*/ 11430 w 11430"/>
                            <a:gd name="connsiteY98" fmla="*/ 1905 h 40957"/>
                            <a:gd name="connsiteX99" fmla="*/ 11430 w 11430"/>
                            <a:gd name="connsiteY99" fmla="*/ 1905 h 40957"/>
                            <a:gd name="connsiteX100" fmla="*/ 9525 w 11430"/>
                            <a:gd name="connsiteY100" fmla="*/ 8573 h 40957"/>
                            <a:gd name="connsiteX101" fmla="*/ 9525 w 11430"/>
                            <a:gd name="connsiteY101" fmla="*/ 8573 h 40957"/>
                            <a:gd name="connsiteX102" fmla="*/ 9525 w 11430"/>
                            <a:gd name="connsiteY102" fmla="*/ 8573 h 40957"/>
                            <a:gd name="connsiteX103" fmla="*/ 9525 w 11430"/>
                            <a:gd name="connsiteY103" fmla="*/ 8573 h 40957"/>
                            <a:gd name="connsiteX104" fmla="*/ 9525 w 11430"/>
                            <a:gd name="connsiteY104" fmla="*/ 8573 h 40957"/>
                            <a:gd name="connsiteX105" fmla="*/ 1905 w 11430"/>
                            <a:gd name="connsiteY105" fmla="*/ 36195 h 40957"/>
                            <a:gd name="connsiteX106" fmla="*/ 1905 w 11430"/>
                            <a:gd name="connsiteY106" fmla="*/ 36195 h 40957"/>
                            <a:gd name="connsiteX107" fmla="*/ 1905 w 11430"/>
                            <a:gd name="connsiteY107" fmla="*/ 36195 h 40957"/>
                            <a:gd name="connsiteX108" fmla="*/ 1905 w 11430"/>
                            <a:gd name="connsiteY108" fmla="*/ 36195 h 40957"/>
                            <a:gd name="connsiteX109" fmla="*/ 1905 w 11430"/>
                            <a:gd name="connsiteY109" fmla="*/ 36195 h 409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</a:cxnLst>
                          <a:rect l="l" t="t" r="r" b="b"/>
                          <a:pathLst>
                            <a:path w="11430" h="40957">
                              <a:moveTo>
                                <a:pt x="0" y="39053"/>
                              </a:moveTo>
                              <a:cubicBezTo>
                                <a:pt x="0" y="39053"/>
                                <a:pt x="0" y="39053"/>
                                <a:pt x="0" y="39053"/>
                              </a:cubicBezTo>
                              <a:cubicBezTo>
                                <a:pt x="0" y="38100"/>
                                <a:pt x="953" y="37148"/>
                                <a:pt x="953" y="36195"/>
                              </a:cubicBezTo>
                              <a:cubicBezTo>
                                <a:pt x="953" y="35243"/>
                                <a:pt x="953" y="35243"/>
                                <a:pt x="953" y="34290"/>
                              </a:cubicBezTo>
                              <a:cubicBezTo>
                                <a:pt x="953" y="33338"/>
                                <a:pt x="953" y="33338"/>
                                <a:pt x="1905" y="33338"/>
                              </a:cubicBezTo>
                              <a:cubicBezTo>
                                <a:pt x="1905" y="33338"/>
                                <a:pt x="1905" y="33338"/>
                                <a:pt x="1905" y="33338"/>
                              </a:cubicBezTo>
                              <a:cubicBezTo>
                                <a:pt x="1905" y="33338"/>
                                <a:pt x="1905" y="32385"/>
                                <a:pt x="1905" y="32385"/>
                              </a:cubicBezTo>
                              <a:cubicBezTo>
                                <a:pt x="1905" y="32385"/>
                                <a:pt x="1905" y="31433"/>
                                <a:pt x="1905" y="31433"/>
                              </a:cubicBezTo>
                              <a:cubicBezTo>
                                <a:pt x="1905" y="30480"/>
                                <a:pt x="1905" y="30480"/>
                                <a:pt x="1905" y="30480"/>
                              </a:cubicBezTo>
                              <a:cubicBezTo>
                                <a:pt x="1905" y="30480"/>
                                <a:pt x="2858" y="29528"/>
                                <a:pt x="1905" y="29528"/>
                              </a:cubicBezTo>
                              <a:cubicBezTo>
                                <a:pt x="1905" y="29528"/>
                                <a:pt x="1905" y="29528"/>
                                <a:pt x="1905" y="28575"/>
                              </a:cubicBezTo>
                              <a:cubicBezTo>
                                <a:pt x="1905" y="28575"/>
                                <a:pt x="1905" y="27623"/>
                                <a:pt x="1905" y="27623"/>
                              </a:cubicBezTo>
                              <a:cubicBezTo>
                                <a:pt x="1905" y="27623"/>
                                <a:pt x="1905" y="26670"/>
                                <a:pt x="1905" y="26670"/>
                              </a:cubicBezTo>
                              <a:cubicBezTo>
                                <a:pt x="1905" y="26670"/>
                                <a:pt x="1905" y="25718"/>
                                <a:pt x="1905" y="25718"/>
                              </a:cubicBezTo>
                              <a:cubicBezTo>
                                <a:pt x="1905" y="25718"/>
                                <a:pt x="1905" y="24765"/>
                                <a:pt x="1905" y="24765"/>
                              </a:cubicBezTo>
                              <a:cubicBezTo>
                                <a:pt x="1905" y="24765"/>
                                <a:pt x="1905" y="24765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2860"/>
                                <a:pt x="1905" y="22860"/>
                              </a:cubicBezTo>
                              <a:cubicBezTo>
                                <a:pt x="1905" y="22860"/>
                                <a:pt x="1905" y="21908"/>
                                <a:pt x="1905" y="21908"/>
                              </a:cubicBezTo>
                              <a:cubicBezTo>
                                <a:pt x="1905" y="21908"/>
                                <a:pt x="1905" y="21908"/>
                                <a:pt x="1905" y="21908"/>
                              </a:cubicBezTo>
                              <a:cubicBezTo>
                                <a:pt x="1905" y="21908"/>
                                <a:pt x="1905" y="21908"/>
                                <a:pt x="1905" y="20955"/>
                              </a:cubicBezTo>
                              <a:cubicBezTo>
                                <a:pt x="1905" y="20955"/>
                                <a:pt x="1905" y="20955"/>
                                <a:pt x="1905" y="20003"/>
                              </a:cubicBezTo>
                              <a:cubicBezTo>
                                <a:pt x="1905" y="20003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18098"/>
                                <a:pt x="1905" y="17145"/>
                              </a:cubicBezTo>
                              <a:cubicBezTo>
                                <a:pt x="1905" y="17145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5240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953" y="16193"/>
                                <a:pt x="1905" y="15240"/>
                                <a:pt x="1905" y="15240"/>
                              </a:cubicBezTo>
                              <a:cubicBezTo>
                                <a:pt x="1905" y="14288"/>
                                <a:pt x="2858" y="13335"/>
                                <a:pt x="2858" y="12383"/>
                              </a:cubicBezTo>
                              <a:cubicBezTo>
                                <a:pt x="2858" y="11430"/>
                                <a:pt x="2858" y="10478"/>
                                <a:pt x="3810" y="9525"/>
                              </a:cubicBezTo>
                              <a:cubicBezTo>
                                <a:pt x="3810" y="8573"/>
                                <a:pt x="3810" y="7620"/>
                                <a:pt x="4763" y="6668"/>
                              </a:cubicBezTo>
                              <a:cubicBezTo>
                                <a:pt x="4763" y="5715"/>
                                <a:pt x="5715" y="4763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953"/>
                                <a:pt x="5715" y="953"/>
                              </a:cubicBezTo>
                              <a:cubicBezTo>
                                <a:pt x="5715" y="953"/>
                                <a:pt x="5715" y="953"/>
                                <a:pt x="5715" y="953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953"/>
                                <a:pt x="5715" y="953"/>
                              </a:cubicBezTo>
                              <a:cubicBezTo>
                                <a:pt x="6668" y="953"/>
                                <a:pt x="7620" y="953"/>
                                <a:pt x="8573" y="1905"/>
                              </a:cubicBezTo>
                              <a:lnTo>
                                <a:pt x="8573" y="1905"/>
                              </a:lnTo>
                              <a:cubicBezTo>
                                <a:pt x="8573" y="1905"/>
                                <a:pt x="8573" y="1905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8573" y="1905"/>
                              </a:cubicBezTo>
                              <a:cubicBezTo>
                                <a:pt x="8573" y="1905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8573" y="2858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4763"/>
                                <a:pt x="7620" y="4763"/>
                              </a:cubicBezTo>
                              <a:cubicBezTo>
                                <a:pt x="7620" y="5715"/>
                                <a:pt x="7620" y="5715"/>
                                <a:pt x="7620" y="6668"/>
                              </a:cubicBezTo>
                              <a:cubicBezTo>
                                <a:pt x="7620" y="6668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8573"/>
                                <a:pt x="7620" y="8573"/>
                                <a:pt x="7620" y="9525"/>
                              </a:cubicBezTo>
                              <a:cubicBezTo>
                                <a:pt x="7620" y="10478"/>
                                <a:pt x="7620" y="11430"/>
                                <a:pt x="6668" y="12383"/>
                              </a:cubicBezTo>
                              <a:cubicBezTo>
                                <a:pt x="6668" y="13335"/>
                                <a:pt x="6668" y="14288"/>
                                <a:pt x="5715" y="15240"/>
                              </a:cubicBezTo>
                              <a:cubicBezTo>
                                <a:pt x="5715" y="15240"/>
                                <a:pt x="5715" y="16193"/>
                                <a:pt x="4763" y="16193"/>
                              </a:cubicBezTo>
                              <a:cubicBezTo>
                                <a:pt x="4763" y="16193"/>
                                <a:pt x="4763" y="17145"/>
                                <a:pt x="4763" y="18098"/>
                              </a:cubicBezTo>
                              <a:cubicBezTo>
                                <a:pt x="4763" y="18098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20003"/>
                                <a:pt x="4763" y="20003"/>
                              </a:cubicBezTo>
                              <a:cubicBezTo>
                                <a:pt x="4763" y="20003"/>
                                <a:pt x="4763" y="20955"/>
                                <a:pt x="4763" y="20955"/>
                              </a:cubicBezTo>
                              <a:cubicBezTo>
                                <a:pt x="4763" y="20955"/>
                                <a:pt x="4763" y="21908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4763" y="23813"/>
                              </a:cubicBezTo>
                              <a:cubicBezTo>
                                <a:pt x="4763" y="23813"/>
                                <a:pt x="4763" y="23813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4763" y="23813"/>
                                <a:pt x="3810" y="23813"/>
                                <a:pt x="3810" y="24765"/>
                              </a:cubicBezTo>
                              <a:cubicBezTo>
                                <a:pt x="3810" y="25718"/>
                                <a:pt x="3810" y="25718"/>
                                <a:pt x="3810" y="26670"/>
                              </a:cubicBezTo>
                              <a:cubicBezTo>
                                <a:pt x="3810" y="27623"/>
                                <a:pt x="3810" y="27623"/>
                                <a:pt x="3810" y="28575"/>
                              </a:cubicBezTo>
                              <a:cubicBezTo>
                                <a:pt x="3810" y="28575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3810" y="30480"/>
                                <a:pt x="3810" y="30480"/>
                              </a:cubicBezTo>
                              <a:cubicBezTo>
                                <a:pt x="3810" y="30480"/>
                                <a:pt x="3810" y="30480"/>
                                <a:pt x="3810" y="30480"/>
                              </a:cubicBezTo>
                              <a:cubicBezTo>
                                <a:pt x="3810" y="31433"/>
                                <a:pt x="3810" y="32385"/>
                                <a:pt x="3810" y="32385"/>
                              </a:cubicBezTo>
                              <a:cubicBezTo>
                                <a:pt x="3810" y="32385"/>
                                <a:pt x="3810" y="32385"/>
                                <a:pt x="3810" y="32385"/>
                              </a:cubicBezTo>
                              <a:cubicBezTo>
                                <a:pt x="3810" y="34290"/>
                                <a:pt x="2858" y="35243"/>
                                <a:pt x="2858" y="37148"/>
                              </a:cubicBezTo>
                              <a:cubicBezTo>
                                <a:pt x="2858" y="38100"/>
                                <a:pt x="2858" y="39053"/>
                                <a:pt x="1905" y="39053"/>
                              </a:cubicBezTo>
                              <a:cubicBezTo>
                                <a:pt x="1905" y="40005"/>
                                <a:pt x="1905" y="40005"/>
                                <a:pt x="1905" y="40005"/>
                              </a:cubicBezTo>
                              <a:cubicBezTo>
                                <a:pt x="1905" y="40958"/>
                                <a:pt x="1905" y="40958"/>
                                <a:pt x="1905" y="40958"/>
                              </a:cubicBezTo>
                              <a:lnTo>
                                <a:pt x="1905" y="40958"/>
                              </a:lnTo>
                              <a:lnTo>
                                <a:pt x="0" y="39053"/>
                              </a:lnTo>
                              <a:close/>
                              <a:moveTo>
                                <a:pt x="11430" y="1905"/>
                              </a:moveTo>
                              <a:cubicBezTo>
                                <a:pt x="11430" y="1905"/>
                                <a:pt x="11430" y="953"/>
                                <a:pt x="11430" y="1905"/>
                              </a:cubicBezTo>
                              <a:cubicBezTo>
                                <a:pt x="11430" y="953"/>
                                <a:pt x="11430" y="953"/>
                                <a:pt x="11430" y="1905"/>
                              </a:cubicBezTo>
                              <a:cubicBezTo>
                                <a:pt x="11430" y="953"/>
                                <a:pt x="11430" y="953"/>
                                <a:pt x="11430" y="1905"/>
                              </a:cubicBezTo>
                              <a:cubicBezTo>
                                <a:pt x="11430" y="953"/>
                                <a:pt x="11430" y="1905"/>
                                <a:pt x="11430" y="1905"/>
                              </a:cubicBezTo>
                              <a:close/>
                              <a:moveTo>
                                <a:pt x="9525" y="8573"/>
                              </a:moveTo>
                              <a:cubicBezTo>
                                <a:pt x="9525" y="8573"/>
                                <a:pt x="9525" y="7620"/>
                                <a:pt x="9525" y="8573"/>
                              </a:cubicBezTo>
                              <a:cubicBezTo>
                                <a:pt x="10478" y="7620"/>
                                <a:pt x="10478" y="7620"/>
                                <a:pt x="9525" y="8573"/>
                              </a:cubicBezTo>
                              <a:cubicBezTo>
                                <a:pt x="9525" y="7620"/>
                                <a:pt x="9525" y="7620"/>
                                <a:pt x="9525" y="8573"/>
                              </a:cubicBezTo>
                              <a:cubicBezTo>
                                <a:pt x="9525" y="7620"/>
                                <a:pt x="9525" y="8573"/>
                                <a:pt x="9525" y="8573"/>
                              </a:cubicBezTo>
                              <a:close/>
                              <a:moveTo>
                                <a:pt x="1905" y="36195"/>
                              </a:move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1" name="任意多边形: 形状 2304"/>
                        <p:cNvSpPr/>
                        <p:nvPr/>
                      </p:nvSpPr>
                      <p:spPr>
                        <a:xfrm>
                          <a:off x="7629525" y="271462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2" name="任意多边形: 形状 2305"/>
                        <p:cNvSpPr/>
                        <p:nvPr/>
                      </p:nvSpPr>
                      <p:spPr>
                        <a:xfrm>
                          <a:off x="7628572" y="2712719"/>
                          <a:ext cx="3809" cy="4762"/>
                        </a:xfrm>
                        <a:custGeom>
                          <a:avLst/>
                          <a:gdLst>
                            <a:gd name="connsiteX0" fmla="*/ 953 w 3809"/>
                            <a:gd name="connsiteY0" fmla="*/ 3810 h 4762"/>
                            <a:gd name="connsiteX1" fmla="*/ 3810 w 3809"/>
                            <a:gd name="connsiteY1" fmla="*/ 4763 h 4762"/>
                            <a:gd name="connsiteX2" fmla="*/ 3810 w 3809"/>
                            <a:gd name="connsiteY2" fmla="*/ 4763 h 4762"/>
                            <a:gd name="connsiteX3" fmla="*/ 3810 w 3809"/>
                            <a:gd name="connsiteY3" fmla="*/ 4763 h 4762"/>
                            <a:gd name="connsiteX4" fmla="*/ 3810 w 3809"/>
                            <a:gd name="connsiteY4" fmla="*/ 4763 h 4762"/>
                            <a:gd name="connsiteX5" fmla="*/ 3810 w 3809"/>
                            <a:gd name="connsiteY5" fmla="*/ 4763 h 4762"/>
                            <a:gd name="connsiteX6" fmla="*/ 3810 w 3809"/>
                            <a:gd name="connsiteY6" fmla="*/ 4763 h 4762"/>
                            <a:gd name="connsiteX7" fmla="*/ 3810 w 3809"/>
                            <a:gd name="connsiteY7" fmla="*/ 4763 h 4762"/>
                            <a:gd name="connsiteX8" fmla="*/ 3810 w 3809"/>
                            <a:gd name="connsiteY8" fmla="*/ 3810 h 4762"/>
                            <a:gd name="connsiteX9" fmla="*/ 3810 w 3809"/>
                            <a:gd name="connsiteY9" fmla="*/ 3810 h 4762"/>
                            <a:gd name="connsiteX10" fmla="*/ 3810 w 3809"/>
                            <a:gd name="connsiteY10" fmla="*/ 3810 h 4762"/>
                            <a:gd name="connsiteX11" fmla="*/ 3810 w 3809"/>
                            <a:gd name="connsiteY11" fmla="*/ 2857 h 4762"/>
                            <a:gd name="connsiteX12" fmla="*/ 1905 w 3809"/>
                            <a:gd name="connsiteY12" fmla="*/ 0 h 4762"/>
                            <a:gd name="connsiteX13" fmla="*/ 953 w 3809"/>
                            <a:gd name="connsiteY13" fmla="*/ 952 h 4762"/>
                            <a:gd name="connsiteX14" fmla="*/ 0 w 3809"/>
                            <a:gd name="connsiteY14" fmla="*/ 1905 h 4762"/>
                            <a:gd name="connsiteX15" fmla="*/ 0 w 3809"/>
                            <a:gd name="connsiteY15" fmla="*/ 3810 h 4762"/>
                            <a:gd name="connsiteX16" fmla="*/ 0 w 3809"/>
                            <a:gd name="connsiteY16" fmla="*/ 3810 h 4762"/>
                            <a:gd name="connsiteX17" fmla="*/ 953 w 3809"/>
                            <a:gd name="connsiteY17" fmla="*/ 3810 h 4762"/>
                            <a:gd name="connsiteX18" fmla="*/ 953 w 3809"/>
                            <a:gd name="connsiteY18" fmla="*/ 3810 h 4762"/>
                            <a:gd name="connsiteX19" fmla="*/ 953 w 3809"/>
                            <a:gd name="connsiteY19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953" y="3810"/>
                              </a:moveTo>
                              <a:cubicBezTo>
                                <a:pt x="1905" y="3810"/>
                                <a:pt x="2858" y="3810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2857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cubicBezTo>
                                <a:pt x="953" y="952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2857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2857"/>
                                <a:pt x="0" y="2857"/>
                                <a:pt x="953" y="3810"/>
                              </a:cubicBezTo>
                              <a:cubicBezTo>
                                <a:pt x="0" y="2857"/>
                                <a:pt x="0" y="2857"/>
                                <a:pt x="953" y="3810"/>
                              </a:cubicBezTo>
                              <a:cubicBezTo>
                                <a:pt x="0" y="2857"/>
                                <a:pt x="953" y="3810"/>
                                <a:pt x="953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23" name="图形 2"/>
                      <p:cNvGrpSpPr/>
                      <p:nvPr/>
                    </p:nvGrpSpPr>
                    <p:grpSpPr>
                      <a:xfrm>
                        <a:off x="7608569" y="2755582"/>
                        <a:ext cx="12382" cy="43814"/>
                        <a:chOff x="7608569" y="2755582"/>
                        <a:chExt cx="12382" cy="43814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24" name="任意多边形: 形状 2307"/>
                        <p:cNvSpPr/>
                        <p:nvPr/>
                      </p:nvSpPr>
                      <p:spPr>
                        <a:xfrm>
                          <a:off x="7620952" y="27574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5" name="任意多边形: 形状 2308"/>
                        <p:cNvSpPr/>
                        <p:nvPr/>
                      </p:nvSpPr>
                      <p:spPr>
                        <a:xfrm>
                          <a:off x="7608569" y="2759391"/>
                          <a:ext cx="9525" cy="4000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40005 h 40005"/>
                            <a:gd name="connsiteX1" fmla="*/ 0 w 9525"/>
                            <a:gd name="connsiteY1" fmla="*/ 40005 h 40005"/>
                            <a:gd name="connsiteX2" fmla="*/ 0 w 9525"/>
                            <a:gd name="connsiteY2" fmla="*/ 37148 h 40005"/>
                            <a:gd name="connsiteX3" fmla="*/ 0 w 9525"/>
                            <a:gd name="connsiteY3" fmla="*/ 35243 h 40005"/>
                            <a:gd name="connsiteX4" fmla="*/ 953 w 9525"/>
                            <a:gd name="connsiteY4" fmla="*/ 34290 h 40005"/>
                            <a:gd name="connsiteX5" fmla="*/ 953 w 9525"/>
                            <a:gd name="connsiteY5" fmla="*/ 34290 h 40005"/>
                            <a:gd name="connsiteX6" fmla="*/ 953 w 9525"/>
                            <a:gd name="connsiteY6" fmla="*/ 33338 h 40005"/>
                            <a:gd name="connsiteX7" fmla="*/ 953 w 9525"/>
                            <a:gd name="connsiteY7" fmla="*/ 32385 h 40005"/>
                            <a:gd name="connsiteX8" fmla="*/ 953 w 9525"/>
                            <a:gd name="connsiteY8" fmla="*/ 31433 h 40005"/>
                            <a:gd name="connsiteX9" fmla="*/ 953 w 9525"/>
                            <a:gd name="connsiteY9" fmla="*/ 30480 h 40005"/>
                            <a:gd name="connsiteX10" fmla="*/ 953 w 9525"/>
                            <a:gd name="connsiteY10" fmla="*/ 29528 h 40005"/>
                            <a:gd name="connsiteX11" fmla="*/ 953 w 9525"/>
                            <a:gd name="connsiteY11" fmla="*/ 28575 h 40005"/>
                            <a:gd name="connsiteX12" fmla="*/ 953 w 9525"/>
                            <a:gd name="connsiteY12" fmla="*/ 27623 h 40005"/>
                            <a:gd name="connsiteX13" fmla="*/ 953 w 9525"/>
                            <a:gd name="connsiteY13" fmla="*/ 26670 h 40005"/>
                            <a:gd name="connsiteX14" fmla="*/ 953 w 9525"/>
                            <a:gd name="connsiteY14" fmla="*/ 25718 h 40005"/>
                            <a:gd name="connsiteX15" fmla="*/ 953 w 9525"/>
                            <a:gd name="connsiteY15" fmla="*/ 24765 h 40005"/>
                            <a:gd name="connsiteX16" fmla="*/ 953 w 9525"/>
                            <a:gd name="connsiteY16" fmla="*/ 24765 h 40005"/>
                            <a:gd name="connsiteX17" fmla="*/ 953 w 9525"/>
                            <a:gd name="connsiteY17" fmla="*/ 23813 h 40005"/>
                            <a:gd name="connsiteX18" fmla="*/ 953 w 9525"/>
                            <a:gd name="connsiteY18" fmla="*/ 22860 h 40005"/>
                            <a:gd name="connsiteX19" fmla="*/ 953 w 9525"/>
                            <a:gd name="connsiteY19" fmla="*/ 22860 h 40005"/>
                            <a:gd name="connsiteX20" fmla="*/ 953 w 9525"/>
                            <a:gd name="connsiteY20" fmla="*/ 21908 h 40005"/>
                            <a:gd name="connsiteX21" fmla="*/ 953 w 9525"/>
                            <a:gd name="connsiteY21" fmla="*/ 20955 h 40005"/>
                            <a:gd name="connsiteX22" fmla="*/ 953 w 9525"/>
                            <a:gd name="connsiteY22" fmla="*/ 20003 h 40005"/>
                            <a:gd name="connsiteX23" fmla="*/ 953 w 9525"/>
                            <a:gd name="connsiteY23" fmla="*/ 20003 h 40005"/>
                            <a:gd name="connsiteX24" fmla="*/ 953 w 9525"/>
                            <a:gd name="connsiteY24" fmla="*/ 20003 h 40005"/>
                            <a:gd name="connsiteX25" fmla="*/ 953 w 9525"/>
                            <a:gd name="connsiteY25" fmla="*/ 20003 h 40005"/>
                            <a:gd name="connsiteX26" fmla="*/ 953 w 9525"/>
                            <a:gd name="connsiteY26" fmla="*/ 18098 h 40005"/>
                            <a:gd name="connsiteX27" fmla="*/ 953 w 9525"/>
                            <a:gd name="connsiteY27" fmla="*/ 17145 h 40005"/>
                            <a:gd name="connsiteX28" fmla="*/ 953 w 9525"/>
                            <a:gd name="connsiteY28" fmla="*/ 17145 h 40005"/>
                            <a:gd name="connsiteX29" fmla="*/ 953 w 9525"/>
                            <a:gd name="connsiteY29" fmla="*/ 17145 h 40005"/>
                            <a:gd name="connsiteX30" fmla="*/ 953 w 9525"/>
                            <a:gd name="connsiteY30" fmla="*/ 17145 h 40005"/>
                            <a:gd name="connsiteX31" fmla="*/ 953 w 9525"/>
                            <a:gd name="connsiteY31" fmla="*/ 16193 h 40005"/>
                            <a:gd name="connsiteX32" fmla="*/ 1905 w 9525"/>
                            <a:gd name="connsiteY32" fmla="*/ 13335 h 40005"/>
                            <a:gd name="connsiteX33" fmla="*/ 2858 w 9525"/>
                            <a:gd name="connsiteY33" fmla="*/ 10478 h 40005"/>
                            <a:gd name="connsiteX34" fmla="*/ 3810 w 9525"/>
                            <a:gd name="connsiteY34" fmla="*/ 7620 h 40005"/>
                            <a:gd name="connsiteX35" fmla="*/ 4763 w 9525"/>
                            <a:gd name="connsiteY35" fmla="*/ 4763 h 40005"/>
                            <a:gd name="connsiteX36" fmla="*/ 4763 w 9525"/>
                            <a:gd name="connsiteY36" fmla="*/ 4763 h 40005"/>
                            <a:gd name="connsiteX37" fmla="*/ 4763 w 9525"/>
                            <a:gd name="connsiteY37" fmla="*/ 3810 h 40005"/>
                            <a:gd name="connsiteX38" fmla="*/ 4763 w 9525"/>
                            <a:gd name="connsiteY38" fmla="*/ 3810 h 40005"/>
                            <a:gd name="connsiteX39" fmla="*/ 4763 w 9525"/>
                            <a:gd name="connsiteY39" fmla="*/ 3810 h 40005"/>
                            <a:gd name="connsiteX40" fmla="*/ 4763 w 9525"/>
                            <a:gd name="connsiteY40" fmla="*/ 3810 h 40005"/>
                            <a:gd name="connsiteX41" fmla="*/ 4763 w 9525"/>
                            <a:gd name="connsiteY41" fmla="*/ 2858 h 40005"/>
                            <a:gd name="connsiteX42" fmla="*/ 4763 w 9525"/>
                            <a:gd name="connsiteY42" fmla="*/ 1905 h 40005"/>
                            <a:gd name="connsiteX43" fmla="*/ 4763 w 9525"/>
                            <a:gd name="connsiteY43" fmla="*/ 1905 h 40005"/>
                            <a:gd name="connsiteX44" fmla="*/ 4763 w 9525"/>
                            <a:gd name="connsiteY44" fmla="*/ 953 h 40005"/>
                            <a:gd name="connsiteX45" fmla="*/ 4763 w 9525"/>
                            <a:gd name="connsiteY45" fmla="*/ 953 h 40005"/>
                            <a:gd name="connsiteX46" fmla="*/ 4763 w 9525"/>
                            <a:gd name="connsiteY46" fmla="*/ 953 h 40005"/>
                            <a:gd name="connsiteX47" fmla="*/ 7620 w 9525"/>
                            <a:gd name="connsiteY47" fmla="*/ 953 h 40005"/>
                            <a:gd name="connsiteX48" fmla="*/ 7620 w 9525"/>
                            <a:gd name="connsiteY48" fmla="*/ 953 h 40005"/>
                            <a:gd name="connsiteX49" fmla="*/ 7620 w 9525"/>
                            <a:gd name="connsiteY49" fmla="*/ 953 h 40005"/>
                            <a:gd name="connsiteX50" fmla="*/ 7620 w 9525"/>
                            <a:gd name="connsiteY50" fmla="*/ 953 h 40005"/>
                            <a:gd name="connsiteX51" fmla="*/ 7620 w 9525"/>
                            <a:gd name="connsiteY51" fmla="*/ 953 h 40005"/>
                            <a:gd name="connsiteX52" fmla="*/ 7620 w 9525"/>
                            <a:gd name="connsiteY52" fmla="*/ 0 h 40005"/>
                            <a:gd name="connsiteX53" fmla="*/ 7620 w 9525"/>
                            <a:gd name="connsiteY53" fmla="*/ 953 h 40005"/>
                            <a:gd name="connsiteX54" fmla="*/ 6668 w 9525"/>
                            <a:gd name="connsiteY54" fmla="*/ 1905 h 40005"/>
                            <a:gd name="connsiteX55" fmla="*/ 6668 w 9525"/>
                            <a:gd name="connsiteY55" fmla="*/ 1905 h 40005"/>
                            <a:gd name="connsiteX56" fmla="*/ 6668 w 9525"/>
                            <a:gd name="connsiteY56" fmla="*/ 1905 h 40005"/>
                            <a:gd name="connsiteX57" fmla="*/ 6668 w 9525"/>
                            <a:gd name="connsiteY57" fmla="*/ 2858 h 40005"/>
                            <a:gd name="connsiteX58" fmla="*/ 5715 w 9525"/>
                            <a:gd name="connsiteY58" fmla="*/ 5715 h 40005"/>
                            <a:gd name="connsiteX59" fmla="*/ 5715 w 9525"/>
                            <a:gd name="connsiteY59" fmla="*/ 6668 h 40005"/>
                            <a:gd name="connsiteX60" fmla="*/ 5715 w 9525"/>
                            <a:gd name="connsiteY60" fmla="*/ 6668 h 40005"/>
                            <a:gd name="connsiteX61" fmla="*/ 5715 w 9525"/>
                            <a:gd name="connsiteY61" fmla="*/ 8573 h 40005"/>
                            <a:gd name="connsiteX62" fmla="*/ 5715 w 9525"/>
                            <a:gd name="connsiteY62" fmla="*/ 11430 h 40005"/>
                            <a:gd name="connsiteX63" fmla="*/ 4763 w 9525"/>
                            <a:gd name="connsiteY63" fmla="*/ 14288 h 40005"/>
                            <a:gd name="connsiteX64" fmla="*/ 4763 w 9525"/>
                            <a:gd name="connsiteY64" fmla="*/ 15240 h 40005"/>
                            <a:gd name="connsiteX65" fmla="*/ 4763 w 9525"/>
                            <a:gd name="connsiteY65" fmla="*/ 17145 h 40005"/>
                            <a:gd name="connsiteX66" fmla="*/ 4763 w 9525"/>
                            <a:gd name="connsiteY66" fmla="*/ 18098 h 40005"/>
                            <a:gd name="connsiteX67" fmla="*/ 4763 w 9525"/>
                            <a:gd name="connsiteY67" fmla="*/ 18098 h 40005"/>
                            <a:gd name="connsiteX68" fmla="*/ 4763 w 9525"/>
                            <a:gd name="connsiteY68" fmla="*/ 18098 h 40005"/>
                            <a:gd name="connsiteX69" fmla="*/ 4763 w 9525"/>
                            <a:gd name="connsiteY69" fmla="*/ 19050 h 40005"/>
                            <a:gd name="connsiteX70" fmla="*/ 4763 w 9525"/>
                            <a:gd name="connsiteY70" fmla="*/ 20003 h 40005"/>
                            <a:gd name="connsiteX71" fmla="*/ 4763 w 9525"/>
                            <a:gd name="connsiteY71" fmla="*/ 21908 h 40005"/>
                            <a:gd name="connsiteX72" fmla="*/ 4763 w 9525"/>
                            <a:gd name="connsiteY72" fmla="*/ 21908 h 40005"/>
                            <a:gd name="connsiteX73" fmla="*/ 4763 w 9525"/>
                            <a:gd name="connsiteY73" fmla="*/ 21908 h 40005"/>
                            <a:gd name="connsiteX74" fmla="*/ 4763 w 9525"/>
                            <a:gd name="connsiteY74" fmla="*/ 21908 h 40005"/>
                            <a:gd name="connsiteX75" fmla="*/ 4763 w 9525"/>
                            <a:gd name="connsiteY75" fmla="*/ 22860 h 40005"/>
                            <a:gd name="connsiteX76" fmla="*/ 3810 w 9525"/>
                            <a:gd name="connsiteY76" fmla="*/ 22860 h 40005"/>
                            <a:gd name="connsiteX77" fmla="*/ 3810 w 9525"/>
                            <a:gd name="connsiteY77" fmla="*/ 22860 h 40005"/>
                            <a:gd name="connsiteX78" fmla="*/ 3810 w 9525"/>
                            <a:gd name="connsiteY78" fmla="*/ 22860 h 40005"/>
                            <a:gd name="connsiteX79" fmla="*/ 3810 w 9525"/>
                            <a:gd name="connsiteY79" fmla="*/ 23813 h 40005"/>
                            <a:gd name="connsiteX80" fmla="*/ 3810 w 9525"/>
                            <a:gd name="connsiteY80" fmla="*/ 25718 h 40005"/>
                            <a:gd name="connsiteX81" fmla="*/ 3810 w 9525"/>
                            <a:gd name="connsiteY81" fmla="*/ 27623 h 40005"/>
                            <a:gd name="connsiteX82" fmla="*/ 3810 w 9525"/>
                            <a:gd name="connsiteY82" fmla="*/ 28575 h 40005"/>
                            <a:gd name="connsiteX83" fmla="*/ 3810 w 9525"/>
                            <a:gd name="connsiteY83" fmla="*/ 28575 h 40005"/>
                            <a:gd name="connsiteX84" fmla="*/ 3810 w 9525"/>
                            <a:gd name="connsiteY84" fmla="*/ 29528 h 40005"/>
                            <a:gd name="connsiteX85" fmla="*/ 3810 w 9525"/>
                            <a:gd name="connsiteY85" fmla="*/ 29528 h 40005"/>
                            <a:gd name="connsiteX86" fmla="*/ 3810 w 9525"/>
                            <a:gd name="connsiteY86" fmla="*/ 31433 h 40005"/>
                            <a:gd name="connsiteX87" fmla="*/ 3810 w 9525"/>
                            <a:gd name="connsiteY87" fmla="*/ 31433 h 40005"/>
                            <a:gd name="connsiteX88" fmla="*/ 2858 w 9525"/>
                            <a:gd name="connsiteY88" fmla="*/ 36195 h 40005"/>
                            <a:gd name="connsiteX89" fmla="*/ 2858 w 9525"/>
                            <a:gd name="connsiteY89" fmla="*/ 38100 h 40005"/>
                            <a:gd name="connsiteX90" fmla="*/ 2858 w 9525"/>
                            <a:gd name="connsiteY90" fmla="*/ 39053 h 40005"/>
                            <a:gd name="connsiteX91" fmla="*/ 2858 w 9525"/>
                            <a:gd name="connsiteY91" fmla="*/ 40005 h 40005"/>
                            <a:gd name="connsiteX92" fmla="*/ 2858 w 9525"/>
                            <a:gd name="connsiteY92" fmla="*/ 40005 h 40005"/>
                            <a:gd name="connsiteX93" fmla="*/ 0 w 9525"/>
                            <a:gd name="connsiteY93" fmla="*/ 40005 h 40005"/>
                            <a:gd name="connsiteX94" fmla="*/ 9525 w 9525"/>
                            <a:gd name="connsiteY94" fmla="*/ 1905 h 40005"/>
                            <a:gd name="connsiteX95" fmla="*/ 9525 w 9525"/>
                            <a:gd name="connsiteY95" fmla="*/ 1905 h 40005"/>
                            <a:gd name="connsiteX96" fmla="*/ 9525 w 9525"/>
                            <a:gd name="connsiteY96" fmla="*/ 1905 h 40005"/>
                            <a:gd name="connsiteX97" fmla="*/ 9525 w 9525"/>
                            <a:gd name="connsiteY97" fmla="*/ 1905 h 40005"/>
                            <a:gd name="connsiteX98" fmla="*/ 9525 w 9525"/>
                            <a:gd name="connsiteY98" fmla="*/ 1905 h 40005"/>
                            <a:gd name="connsiteX99" fmla="*/ 8573 w 9525"/>
                            <a:gd name="connsiteY99" fmla="*/ 8573 h 40005"/>
                            <a:gd name="connsiteX100" fmla="*/ 8573 w 9525"/>
                            <a:gd name="connsiteY100" fmla="*/ 8573 h 40005"/>
                            <a:gd name="connsiteX101" fmla="*/ 8573 w 9525"/>
                            <a:gd name="connsiteY101" fmla="*/ 8573 h 40005"/>
                            <a:gd name="connsiteX102" fmla="*/ 8573 w 9525"/>
                            <a:gd name="connsiteY102" fmla="*/ 8573 h 40005"/>
                            <a:gd name="connsiteX103" fmla="*/ 8573 w 9525"/>
                            <a:gd name="connsiteY103" fmla="*/ 8573 h 40005"/>
                            <a:gd name="connsiteX104" fmla="*/ 1905 w 9525"/>
                            <a:gd name="connsiteY104" fmla="*/ 37148 h 40005"/>
                            <a:gd name="connsiteX105" fmla="*/ 1905 w 9525"/>
                            <a:gd name="connsiteY105" fmla="*/ 37148 h 40005"/>
                            <a:gd name="connsiteX106" fmla="*/ 1905 w 9525"/>
                            <a:gd name="connsiteY106" fmla="*/ 37148 h 40005"/>
                            <a:gd name="connsiteX107" fmla="*/ 1905 w 9525"/>
                            <a:gd name="connsiteY107" fmla="*/ 37148 h 40005"/>
                            <a:gd name="connsiteX108" fmla="*/ 1905 w 9525"/>
                            <a:gd name="connsiteY108" fmla="*/ 37148 h 400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9525" h="40005">
                              <a:moveTo>
                                <a:pt x="0" y="40005"/>
                              </a:moveTo>
                              <a:cubicBezTo>
                                <a:pt x="0" y="40005"/>
                                <a:pt x="0" y="40005"/>
                                <a:pt x="0" y="40005"/>
                              </a:cubicBezTo>
                              <a:cubicBezTo>
                                <a:pt x="0" y="39053"/>
                                <a:pt x="0" y="38100"/>
                                <a:pt x="0" y="37148"/>
                              </a:cubicBezTo>
                              <a:cubicBezTo>
                                <a:pt x="0" y="36195"/>
                                <a:pt x="0" y="36195"/>
                                <a:pt x="0" y="35243"/>
                              </a:cubicBezTo>
                              <a:cubicBezTo>
                                <a:pt x="0" y="34290"/>
                                <a:pt x="0" y="34290"/>
                                <a:pt x="953" y="34290"/>
                              </a:cubicBezTo>
                              <a:cubicBezTo>
                                <a:pt x="953" y="34290"/>
                                <a:pt x="953" y="34290"/>
                                <a:pt x="953" y="34290"/>
                              </a:cubicBezTo>
                              <a:cubicBezTo>
                                <a:pt x="953" y="34290"/>
                                <a:pt x="953" y="33338"/>
                                <a:pt x="953" y="33338"/>
                              </a:cubicBezTo>
                              <a:cubicBezTo>
                                <a:pt x="953" y="33338"/>
                                <a:pt x="953" y="32385"/>
                                <a:pt x="953" y="32385"/>
                              </a:cubicBezTo>
                              <a:cubicBezTo>
                                <a:pt x="953" y="31433"/>
                                <a:pt x="953" y="31433"/>
                                <a:pt x="953" y="31433"/>
                              </a:cubicBezTo>
                              <a:cubicBezTo>
                                <a:pt x="953" y="31433"/>
                                <a:pt x="1905" y="30480"/>
                                <a:pt x="953" y="30480"/>
                              </a:cubicBezTo>
                              <a:cubicBezTo>
                                <a:pt x="953" y="30480"/>
                                <a:pt x="953" y="30480"/>
                                <a:pt x="953" y="29528"/>
                              </a:cubicBezTo>
                              <a:cubicBezTo>
                                <a:pt x="953" y="29528"/>
                                <a:pt x="953" y="28575"/>
                                <a:pt x="953" y="28575"/>
                              </a:cubicBezTo>
                              <a:cubicBezTo>
                                <a:pt x="953" y="28575"/>
                                <a:pt x="953" y="27623"/>
                                <a:pt x="953" y="27623"/>
                              </a:cubicBezTo>
                              <a:cubicBezTo>
                                <a:pt x="953" y="27623"/>
                                <a:pt x="953" y="26670"/>
                                <a:pt x="953" y="26670"/>
                              </a:cubicBezTo>
                              <a:cubicBezTo>
                                <a:pt x="953" y="26670"/>
                                <a:pt x="953" y="25718"/>
                                <a:pt x="953" y="25718"/>
                              </a:cubicBezTo>
                              <a:cubicBezTo>
                                <a:pt x="953" y="25718"/>
                                <a:pt x="953" y="25718"/>
                                <a:pt x="953" y="24765"/>
                              </a:cubicBezTo>
                              <a:cubicBezTo>
                                <a:pt x="953" y="24765"/>
                                <a:pt x="953" y="24765"/>
                                <a:pt x="953" y="24765"/>
                              </a:cubicBezTo>
                              <a:cubicBezTo>
                                <a:pt x="0" y="24765"/>
                                <a:pt x="953" y="23813"/>
                                <a:pt x="953" y="23813"/>
                              </a:cubicBezTo>
                              <a:cubicBezTo>
                                <a:pt x="953" y="23813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953" y="20955"/>
                              </a:cubicBezTo>
                              <a:cubicBezTo>
                                <a:pt x="953" y="20955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19050"/>
                                <a:pt x="953" y="18098"/>
                              </a:cubicBezTo>
                              <a:cubicBezTo>
                                <a:pt x="953" y="18098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6193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0" y="17145"/>
                                <a:pt x="953" y="16193"/>
                                <a:pt x="953" y="16193"/>
                              </a:cubicBezTo>
                              <a:cubicBezTo>
                                <a:pt x="953" y="15240"/>
                                <a:pt x="1905" y="14288"/>
                                <a:pt x="1905" y="13335"/>
                              </a:cubicBezTo>
                              <a:cubicBezTo>
                                <a:pt x="1905" y="12383"/>
                                <a:pt x="1905" y="11430"/>
                                <a:pt x="2858" y="10478"/>
                              </a:cubicBezTo>
                              <a:cubicBezTo>
                                <a:pt x="2858" y="9525"/>
                                <a:pt x="2858" y="8573"/>
                                <a:pt x="3810" y="7620"/>
                              </a:cubicBezTo>
                              <a:cubicBezTo>
                                <a:pt x="3810" y="6668"/>
                                <a:pt x="4763" y="5715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cubicBezTo>
                                <a:pt x="5715" y="953"/>
                                <a:pt x="6668" y="0"/>
                                <a:pt x="7620" y="953"/>
                              </a:cubicBezTo>
                              <a:lnTo>
                                <a:pt x="7620" y="953"/>
                              </a:lnTo>
                              <a:cubicBezTo>
                                <a:pt x="7620" y="953"/>
                                <a:pt x="7620" y="953"/>
                                <a:pt x="7620" y="953"/>
                              </a:cubicBezTo>
                              <a:cubicBezTo>
                                <a:pt x="7620" y="953"/>
                                <a:pt x="7620" y="953"/>
                                <a:pt x="7620" y="953"/>
                              </a:cubicBezTo>
                              <a:cubicBezTo>
                                <a:pt x="7620" y="953"/>
                                <a:pt x="7620" y="953"/>
                                <a:pt x="7620" y="953"/>
                              </a:cubicBezTo>
                              <a:cubicBezTo>
                                <a:pt x="7620" y="953"/>
                                <a:pt x="7620" y="953"/>
                                <a:pt x="7620" y="0"/>
                              </a:cubicBezTo>
                              <a:cubicBezTo>
                                <a:pt x="7620" y="0"/>
                                <a:pt x="7620" y="953"/>
                                <a:pt x="7620" y="953"/>
                              </a:cubicBezTo>
                              <a:cubicBezTo>
                                <a:pt x="7620" y="1905"/>
                                <a:pt x="6668" y="953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7620" y="1905"/>
                                <a:pt x="7620" y="2858"/>
                                <a:pt x="6668" y="2858"/>
                              </a:cubicBezTo>
                              <a:cubicBezTo>
                                <a:pt x="6668" y="3810"/>
                                <a:pt x="6668" y="4763"/>
                                <a:pt x="5715" y="5715"/>
                              </a:cubicBezTo>
                              <a:cubicBezTo>
                                <a:pt x="5715" y="5715"/>
                                <a:pt x="5715" y="6668"/>
                                <a:pt x="5715" y="6668"/>
                              </a:cubicBezTo>
                              <a:cubicBezTo>
                                <a:pt x="5715" y="6668"/>
                                <a:pt x="5715" y="6668"/>
                                <a:pt x="5715" y="6668"/>
                              </a:cubicBezTo>
                              <a:cubicBezTo>
                                <a:pt x="5715" y="7620"/>
                                <a:pt x="5715" y="7620"/>
                                <a:pt x="5715" y="8573"/>
                              </a:cubicBezTo>
                              <a:cubicBezTo>
                                <a:pt x="5715" y="9525"/>
                                <a:pt x="5715" y="10478"/>
                                <a:pt x="5715" y="11430"/>
                              </a:cubicBezTo>
                              <a:cubicBezTo>
                                <a:pt x="5715" y="12383"/>
                                <a:pt x="5715" y="13335"/>
                                <a:pt x="4763" y="14288"/>
                              </a:cubicBezTo>
                              <a:cubicBezTo>
                                <a:pt x="4763" y="14288"/>
                                <a:pt x="4763" y="15240"/>
                                <a:pt x="4763" y="15240"/>
                              </a:cubicBezTo>
                              <a:cubicBezTo>
                                <a:pt x="4763" y="15240"/>
                                <a:pt x="4763" y="16193"/>
                                <a:pt x="4763" y="17145"/>
                              </a:cubicBezTo>
                              <a:cubicBezTo>
                                <a:pt x="4763" y="17145"/>
                                <a:pt x="4763" y="18098"/>
                                <a:pt x="4763" y="18098"/>
                              </a:cubicBezTo>
                              <a:cubicBezTo>
                                <a:pt x="4763" y="18098"/>
                                <a:pt x="4763" y="18098"/>
                                <a:pt x="4763" y="18098"/>
                              </a:cubicBezTo>
                              <a:cubicBezTo>
                                <a:pt x="4763" y="18098"/>
                                <a:pt x="4763" y="18098"/>
                                <a:pt x="4763" y="18098"/>
                              </a:cubicBezTo>
                              <a:cubicBezTo>
                                <a:pt x="4763" y="18098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20003"/>
                                <a:pt x="4763" y="20003"/>
                              </a:cubicBezTo>
                              <a:cubicBezTo>
                                <a:pt x="4763" y="20003"/>
                                <a:pt x="4763" y="20955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3810" y="22860"/>
                              </a:cubicBezTo>
                              <a:cubicBezTo>
                                <a:pt x="3810" y="22860"/>
                                <a:pt x="3810" y="22860"/>
                                <a:pt x="3810" y="22860"/>
                              </a:cubicBezTo>
                              <a:cubicBezTo>
                                <a:pt x="3810" y="22860"/>
                                <a:pt x="3810" y="22860"/>
                                <a:pt x="3810" y="22860"/>
                              </a:cubicBezTo>
                              <a:cubicBezTo>
                                <a:pt x="4763" y="22860"/>
                                <a:pt x="4763" y="22860"/>
                                <a:pt x="3810" y="23813"/>
                              </a:cubicBezTo>
                              <a:cubicBezTo>
                                <a:pt x="3810" y="24765"/>
                                <a:pt x="3810" y="24765"/>
                                <a:pt x="3810" y="25718"/>
                              </a:cubicBezTo>
                              <a:cubicBezTo>
                                <a:pt x="3810" y="26670"/>
                                <a:pt x="3810" y="26670"/>
                                <a:pt x="3810" y="27623"/>
                              </a:cubicBezTo>
                              <a:cubicBezTo>
                                <a:pt x="3810" y="27623"/>
                                <a:pt x="3810" y="28575"/>
                                <a:pt x="3810" y="28575"/>
                              </a:cubicBezTo>
                              <a:cubicBezTo>
                                <a:pt x="3810" y="28575"/>
                                <a:pt x="3810" y="28575"/>
                                <a:pt x="3810" y="28575"/>
                              </a:cubicBezTo>
                              <a:cubicBezTo>
                                <a:pt x="3810" y="28575"/>
                                <a:pt x="3810" y="29528"/>
                                <a:pt x="3810" y="29528"/>
                              </a:cubicBezTo>
                              <a:cubicBezTo>
                                <a:pt x="3810" y="29528"/>
                                <a:pt x="3810" y="29528"/>
                                <a:pt x="3810" y="29528"/>
                              </a:cubicBezTo>
                              <a:cubicBezTo>
                                <a:pt x="3810" y="30480"/>
                                <a:pt x="3810" y="31433"/>
                                <a:pt x="3810" y="31433"/>
                              </a:cubicBezTo>
                              <a:cubicBezTo>
                                <a:pt x="3810" y="31433"/>
                                <a:pt x="3810" y="31433"/>
                                <a:pt x="3810" y="31433"/>
                              </a:cubicBezTo>
                              <a:cubicBezTo>
                                <a:pt x="3810" y="33338"/>
                                <a:pt x="2858" y="34290"/>
                                <a:pt x="2858" y="36195"/>
                              </a:cubicBezTo>
                              <a:cubicBezTo>
                                <a:pt x="2858" y="37148"/>
                                <a:pt x="2858" y="38100"/>
                                <a:pt x="2858" y="38100"/>
                              </a:cubicBezTo>
                              <a:cubicBezTo>
                                <a:pt x="2858" y="39053"/>
                                <a:pt x="2858" y="39053"/>
                                <a:pt x="2858" y="39053"/>
                              </a:cubicBezTo>
                              <a:cubicBezTo>
                                <a:pt x="2858" y="40005"/>
                                <a:pt x="2858" y="40005"/>
                                <a:pt x="2858" y="40005"/>
                              </a:cubicBezTo>
                              <a:lnTo>
                                <a:pt x="2858" y="40005"/>
                              </a:lnTo>
                              <a:lnTo>
                                <a:pt x="0" y="40005"/>
                              </a:lnTo>
                              <a:close/>
                              <a:moveTo>
                                <a:pt x="9525" y="1905"/>
                              </a:move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lose/>
                              <a:moveTo>
                                <a:pt x="8573" y="8573"/>
                              </a:move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8573" y="8573"/>
                                <a:pt x="8573" y="8573"/>
                              </a:cubicBezTo>
                              <a:cubicBezTo>
                                <a:pt x="8573" y="8573"/>
                                <a:pt x="7620" y="8573"/>
                                <a:pt x="8573" y="8573"/>
                              </a:cubicBezTo>
                              <a:cubicBezTo>
                                <a:pt x="7620" y="8573"/>
                                <a:pt x="7620" y="8573"/>
                                <a:pt x="8573" y="8573"/>
                              </a:cubicBezTo>
                              <a:close/>
                              <a:moveTo>
                                <a:pt x="1905" y="37148"/>
                              </a:moveTo>
                              <a:cubicBezTo>
                                <a:pt x="1905" y="37148"/>
                                <a:pt x="1905" y="37148"/>
                                <a:pt x="1905" y="37148"/>
                              </a:cubicBezTo>
                              <a:cubicBezTo>
                                <a:pt x="1905" y="37148"/>
                                <a:pt x="953" y="37148"/>
                                <a:pt x="1905" y="37148"/>
                              </a:cubicBezTo>
                              <a:cubicBezTo>
                                <a:pt x="953" y="37148"/>
                                <a:pt x="953" y="37148"/>
                                <a:pt x="1905" y="37148"/>
                              </a:cubicBezTo>
                              <a:cubicBezTo>
                                <a:pt x="953" y="37148"/>
                                <a:pt x="953" y="37148"/>
                                <a:pt x="1905" y="3714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6" name="任意多边形: 形状 2309"/>
                        <p:cNvSpPr/>
                        <p:nvPr/>
                      </p:nvSpPr>
                      <p:spPr>
                        <a:xfrm>
                          <a:off x="7617142" y="27593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27" name="任意多边形: 形状 2310"/>
                        <p:cNvSpPr/>
                        <p:nvPr/>
                      </p:nvSpPr>
                      <p:spPr>
                        <a:xfrm>
                          <a:off x="7617142" y="2755582"/>
                          <a:ext cx="3809" cy="4762"/>
                        </a:xfrm>
                        <a:custGeom>
                          <a:avLst/>
                          <a:gdLst>
                            <a:gd name="connsiteX0" fmla="*/ 952 w 3809"/>
                            <a:gd name="connsiteY0" fmla="*/ 4763 h 4762"/>
                            <a:gd name="connsiteX1" fmla="*/ 3810 w 3809"/>
                            <a:gd name="connsiteY1" fmla="*/ 4763 h 4762"/>
                            <a:gd name="connsiteX2" fmla="*/ 3810 w 3809"/>
                            <a:gd name="connsiteY2" fmla="*/ 4763 h 4762"/>
                            <a:gd name="connsiteX3" fmla="*/ 3810 w 3809"/>
                            <a:gd name="connsiteY3" fmla="*/ 4763 h 4762"/>
                            <a:gd name="connsiteX4" fmla="*/ 3810 w 3809"/>
                            <a:gd name="connsiteY4" fmla="*/ 4763 h 4762"/>
                            <a:gd name="connsiteX5" fmla="*/ 3810 w 3809"/>
                            <a:gd name="connsiteY5" fmla="*/ 4763 h 4762"/>
                            <a:gd name="connsiteX6" fmla="*/ 3810 w 3809"/>
                            <a:gd name="connsiteY6" fmla="*/ 3810 h 4762"/>
                            <a:gd name="connsiteX7" fmla="*/ 3810 w 3809"/>
                            <a:gd name="connsiteY7" fmla="*/ 2857 h 4762"/>
                            <a:gd name="connsiteX8" fmla="*/ 3810 w 3809"/>
                            <a:gd name="connsiteY8" fmla="*/ 1905 h 4762"/>
                            <a:gd name="connsiteX9" fmla="*/ 3810 w 3809"/>
                            <a:gd name="connsiteY9" fmla="*/ 1905 h 4762"/>
                            <a:gd name="connsiteX10" fmla="*/ 3810 w 3809"/>
                            <a:gd name="connsiteY10" fmla="*/ 1905 h 4762"/>
                            <a:gd name="connsiteX11" fmla="*/ 3810 w 3809"/>
                            <a:gd name="connsiteY11" fmla="*/ 952 h 4762"/>
                            <a:gd name="connsiteX12" fmla="*/ 952 w 3809"/>
                            <a:gd name="connsiteY12" fmla="*/ 0 h 4762"/>
                            <a:gd name="connsiteX13" fmla="*/ 952 w 3809"/>
                            <a:gd name="connsiteY13" fmla="*/ 952 h 4762"/>
                            <a:gd name="connsiteX14" fmla="*/ 0 w 3809"/>
                            <a:gd name="connsiteY14" fmla="*/ 1905 h 4762"/>
                            <a:gd name="connsiteX15" fmla="*/ 0 w 3809"/>
                            <a:gd name="connsiteY15" fmla="*/ 2857 h 4762"/>
                            <a:gd name="connsiteX16" fmla="*/ 0 w 3809"/>
                            <a:gd name="connsiteY16" fmla="*/ 2857 h 4762"/>
                            <a:gd name="connsiteX17" fmla="*/ 952 w 3809"/>
                            <a:gd name="connsiteY17" fmla="*/ 4763 h 4762"/>
                            <a:gd name="connsiteX18" fmla="*/ 952 w 3809"/>
                            <a:gd name="connsiteY18" fmla="*/ 4763 h 4762"/>
                            <a:gd name="connsiteX19" fmla="*/ 952 w 3809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952" y="4763"/>
                              </a:moveTo>
                              <a:cubicBezTo>
                                <a:pt x="1905" y="4763"/>
                                <a:pt x="2857" y="3810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3810"/>
                              </a:cubicBezTo>
                              <a:cubicBezTo>
                                <a:pt x="3810" y="3810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1905"/>
                              </a:cubicBezTo>
                              <a:lnTo>
                                <a:pt x="3810" y="1905"/>
                              </a:lnTo>
                              <a:lnTo>
                                <a:pt x="3810" y="1905"/>
                              </a:lnTo>
                              <a:cubicBezTo>
                                <a:pt x="3810" y="1905"/>
                                <a:pt x="3810" y="1905"/>
                                <a:pt x="3810" y="952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952"/>
                                <a:pt x="952" y="952"/>
                              </a:cubicBezTo>
                              <a:cubicBezTo>
                                <a:pt x="952" y="1905"/>
                                <a:pt x="952" y="1905"/>
                                <a:pt x="0" y="1905"/>
                              </a:cubicBezTo>
                              <a:cubicBezTo>
                                <a:pt x="0" y="1905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3810"/>
                                <a:pt x="0" y="3810"/>
                                <a:pt x="952" y="4763"/>
                              </a:cubicBezTo>
                              <a:cubicBezTo>
                                <a:pt x="0" y="4763"/>
                                <a:pt x="0" y="4763"/>
                                <a:pt x="952" y="4763"/>
                              </a:cubicBezTo>
                              <a:cubicBezTo>
                                <a:pt x="0" y="4763"/>
                                <a:pt x="0" y="4763"/>
                                <a:pt x="952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28" name="图形 2"/>
                      <p:cNvGrpSpPr/>
                      <p:nvPr/>
                    </p:nvGrpSpPr>
                    <p:grpSpPr>
                      <a:xfrm>
                        <a:off x="7603384" y="2798444"/>
                        <a:ext cx="8043" cy="46672"/>
                        <a:chOff x="7603384" y="2798444"/>
                        <a:chExt cx="8043" cy="46672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29" name="任意多边形: 形状 2312"/>
                        <p:cNvSpPr/>
                        <p:nvPr/>
                      </p:nvSpPr>
                      <p:spPr>
                        <a:xfrm>
                          <a:off x="7611427" y="280130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0" name="任意多边形: 形状 2313"/>
                        <p:cNvSpPr/>
                        <p:nvPr/>
                      </p:nvSpPr>
                      <p:spPr>
                        <a:xfrm>
                          <a:off x="7603384" y="2803207"/>
                          <a:ext cx="5900" cy="41909"/>
                        </a:xfrm>
                        <a:custGeom>
                          <a:avLst/>
                          <a:gdLst>
                            <a:gd name="connsiteX0" fmla="*/ 423 w 5900"/>
                            <a:gd name="connsiteY0" fmla="*/ 41910 h 41909"/>
                            <a:gd name="connsiteX1" fmla="*/ 423 w 5900"/>
                            <a:gd name="connsiteY1" fmla="*/ 41910 h 41909"/>
                            <a:gd name="connsiteX2" fmla="*/ 423 w 5900"/>
                            <a:gd name="connsiteY2" fmla="*/ 39052 h 41909"/>
                            <a:gd name="connsiteX3" fmla="*/ 423 w 5900"/>
                            <a:gd name="connsiteY3" fmla="*/ 37147 h 41909"/>
                            <a:gd name="connsiteX4" fmla="*/ 423 w 5900"/>
                            <a:gd name="connsiteY4" fmla="*/ 36195 h 41909"/>
                            <a:gd name="connsiteX5" fmla="*/ 423 w 5900"/>
                            <a:gd name="connsiteY5" fmla="*/ 36195 h 41909"/>
                            <a:gd name="connsiteX6" fmla="*/ 423 w 5900"/>
                            <a:gd name="connsiteY6" fmla="*/ 35242 h 41909"/>
                            <a:gd name="connsiteX7" fmla="*/ 423 w 5900"/>
                            <a:gd name="connsiteY7" fmla="*/ 34290 h 41909"/>
                            <a:gd name="connsiteX8" fmla="*/ 423 w 5900"/>
                            <a:gd name="connsiteY8" fmla="*/ 33338 h 41909"/>
                            <a:gd name="connsiteX9" fmla="*/ 423 w 5900"/>
                            <a:gd name="connsiteY9" fmla="*/ 32385 h 41909"/>
                            <a:gd name="connsiteX10" fmla="*/ 423 w 5900"/>
                            <a:gd name="connsiteY10" fmla="*/ 31432 h 41909"/>
                            <a:gd name="connsiteX11" fmla="*/ 423 w 5900"/>
                            <a:gd name="connsiteY11" fmla="*/ 30480 h 41909"/>
                            <a:gd name="connsiteX12" fmla="*/ 423 w 5900"/>
                            <a:gd name="connsiteY12" fmla="*/ 29527 h 41909"/>
                            <a:gd name="connsiteX13" fmla="*/ 423 w 5900"/>
                            <a:gd name="connsiteY13" fmla="*/ 28575 h 41909"/>
                            <a:gd name="connsiteX14" fmla="*/ 423 w 5900"/>
                            <a:gd name="connsiteY14" fmla="*/ 27622 h 41909"/>
                            <a:gd name="connsiteX15" fmla="*/ 423 w 5900"/>
                            <a:gd name="connsiteY15" fmla="*/ 26670 h 41909"/>
                            <a:gd name="connsiteX16" fmla="*/ 423 w 5900"/>
                            <a:gd name="connsiteY16" fmla="*/ 26670 h 41909"/>
                            <a:gd name="connsiteX17" fmla="*/ 423 w 5900"/>
                            <a:gd name="connsiteY17" fmla="*/ 25717 h 41909"/>
                            <a:gd name="connsiteX18" fmla="*/ 423 w 5900"/>
                            <a:gd name="connsiteY18" fmla="*/ 24765 h 41909"/>
                            <a:gd name="connsiteX19" fmla="*/ 423 w 5900"/>
                            <a:gd name="connsiteY19" fmla="*/ 24765 h 41909"/>
                            <a:gd name="connsiteX20" fmla="*/ 423 w 5900"/>
                            <a:gd name="connsiteY20" fmla="*/ 23813 h 41909"/>
                            <a:gd name="connsiteX21" fmla="*/ 423 w 5900"/>
                            <a:gd name="connsiteY21" fmla="*/ 22860 h 41909"/>
                            <a:gd name="connsiteX22" fmla="*/ 423 w 5900"/>
                            <a:gd name="connsiteY22" fmla="*/ 21907 h 41909"/>
                            <a:gd name="connsiteX23" fmla="*/ 423 w 5900"/>
                            <a:gd name="connsiteY23" fmla="*/ 21907 h 41909"/>
                            <a:gd name="connsiteX24" fmla="*/ 423 w 5900"/>
                            <a:gd name="connsiteY24" fmla="*/ 21907 h 41909"/>
                            <a:gd name="connsiteX25" fmla="*/ 423 w 5900"/>
                            <a:gd name="connsiteY25" fmla="*/ 21907 h 41909"/>
                            <a:gd name="connsiteX26" fmla="*/ 423 w 5900"/>
                            <a:gd name="connsiteY26" fmla="*/ 20002 h 41909"/>
                            <a:gd name="connsiteX27" fmla="*/ 423 w 5900"/>
                            <a:gd name="connsiteY27" fmla="*/ 19050 h 41909"/>
                            <a:gd name="connsiteX28" fmla="*/ 423 w 5900"/>
                            <a:gd name="connsiteY28" fmla="*/ 19050 h 41909"/>
                            <a:gd name="connsiteX29" fmla="*/ 423 w 5900"/>
                            <a:gd name="connsiteY29" fmla="*/ 19050 h 41909"/>
                            <a:gd name="connsiteX30" fmla="*/ 423 w 5900"/>
                            <a:gd name="connsiteY30" fmla="*/ 19050 h 41909"/>
                            <a:gd name="connsiteX31" fmla="*/ 423 w 5900"/>
                            <a:gd name="connsiteY31" fmla="*/ 18097 h 41909"/>
                            <a:gd name="connsiteX32" fmla="*/ 1376 w 5900"/>
                            <a:gd name="connsiteY32" fmla="*/ 14288 h 41909"/>
                            <a:gd name="connsiteX33" fmla="*/ 1376 w 5900"/>
                            <a:gd name="connsiteY33" fmla="*/ 11430 h 41909"/>
                            <a:gd name="connsiteX34" fmla="*/ 1376 w 5900"/>
                            <a:gd name="connsiteY34" fmla="*/ 8572 h 41909"/>
                            <a:gd name="connsiteX35" fmla="*/ 2328 w 5900"/>
                            <a:gd name="connsiteY35" fmla="*/ 5715 h 41909"/>
                            <a:gd name="connsiteX36" fmla="*/ 2328 w 5900"/>
                            <a:gd name="connsiteY36" fmla="*/ 5715 h 41909"/>
                            <a:gd name="connsiteX37" fmla="*/ 2328 w 5900"/>
                            <a:gd name="connsiteY37" fmla="*/ 4763 h 41909"/>
                            <a:gd name="connsiteX38" fmla="*/ 2328 w 5900"/>
                            <a:gd name="connsiteY38" fmla="*/ 4763 h 41909"/>
                            <a:gd name="connsiteX39" fmla="*/ 2328 w 5900"/>
                            <a:gd name="connsiteY39" fmla="*/ 4763 h 41909"/>
                            <a:gd name="connsiteX40" fmla="*/ 2328 w 5900"/>
                            <a:gd name="connsiteY40" fmla="*/ 4763 h 41909"/>
                            <a:gd name="connsiteX41" fmla="*/ 2328 w 5900"/>
                            <a:gd name="connsiteY41" fmla="*/ 3810 h 41909"/>
                            <a:gd name="connsiteX42" fmla="*/ 2328 w 5900"/>
                            <a:gd name="connsiteY42" fmla="*/ 2857 h 41909"/>
                            <a:gd name="connsiteX43" fmla="*/ 2328 w 5900"/>
                            <a:gd name="connsiteY43" fmla="*/ 2857 h 41909"/>
                            <a:gd name="connsiteX44" fmla="*/ 2328 w 5900"/>
                            <a:gd name="connsiteY44" fmla="*/ 1905 h 41909"/>
                            <a:gd name="connsiteX45" fmla="*/ 2328 w 5900"/>
                            <a:gd name="connsiteY45" fmla="*/ 1905 h 41909"/>
                            <a:gd name="connsiteX46" fmla="*/ 2328 w 5900"/>
                            <a:gd name="connsiteY46" fmla="*/ 1905 h 41909"/>
                            <a:gd name="connsiteX47" fmla="*/ 5186 w 5900"/>
                            <a:gd name="connsiteY47" fmla="*/ 952 h 41909"/>
                            <a:gd name="connsiteX48" fmla="*/ 5186 w 5900"/>
                            <a:gd name="connsiteY48" fmla="*/ 952 h 41909"/>
                            <a:gd name="connsiteX49" fmla="*/ 5186 w 5900"/>
                            <a:gd name="connsiteY49" fmla="*/ 952 h 41909"/>
                            <a:gd name="connsiteX50" fmla="*/ 5186 w 5900"/>
                            <a:gd name="connsiteY50" fmla="*/ 952 h 41909"/>
                            <a:gd name="connsiteX51" fmla="*/ 5186 w 5900"/>
                            <a:gd name="connsiteY51" fmla="*/ 952 h 41909"/>
                            <a:gd name="connsiteX52" fmla="*/ 5186 w 5900"/>
                            <a:gd name="connsiteY52" fmla="*/ 0 h 41909"/>
                            <a:gd name="connsiteX53" fmla="*/ 5186 w 5900"/>
                            <a:gd name="connsiteY53" fmla="*/ 952 h 41909"/>
                            <a:gd name="connsiteX54" fmla="*/ 4233 w 5900"/>
                            <a:gd name="connsiteY54" fmla="*/ 1905 h 41909"/>
                            <a:gd name="connsiteX55" fmla="*/ 4233 w 5900"/>
                            <a:gd name="connsiteY55" fmla="*/ 1905 h 41909"/>
                            <a:gd name="connsiteX56" fmla="*/ 4233 w 5900"/>
                            <a:gd name="connsiteY56" fmla="*/ 1905 h 41909"/>
                            <a:gd name="connsiteX57" fmla="*/ 5186 w 5900"/>
                            <a:gd name="connsiteY57" fmla="*/ 2857 h 41909"/>
                            <a:gd name="connsiteX58" fmla="*/ 5186 w 5900"/>
                            <a:gd name="connsiteY58" fmla="*/ 5715 h 41909"/>
                            <a:gd name="connsiteX59" fmla="*/ 5186 w 5900"/>
                            <a:gd name="connsiteY59" fmla="*/ 6667 h 41909"/>
                            <a:gd name="connsiteX60" fmla="*/ 5186 w 5900"/>
                            <a:gd name="connsiteY60" fmla="*/ 6667 h 41909"/>
                            <a:gd name="connsiteX61" fmla="*/ 5186 w 5900"/>
                            <a:gd name="connsiteY61" fmla="*/ 8572 h 41909"/>
                            <a:gd name="connsiteX62" fmla="*/ 5186 w 5900"/>
                            <a:gd name="connsiteY62" fmla="*/ 11430 h 41909"/>
                            <a:gd name="connsiteX63" fmla="*/ 5186 w 5900"/>
                            <a:gd name="connsiteY63" fmla="*/ 14288 h 41909"/>
                            <a:gd name="connsiteX64" fmla="*/ 5186 w 5900"/>
                            <a:gd name="connsiteY64" fmla="*/ 15240 h 41909"/>
                            <a:gd name="connsiteX65" fmla="*/ 5186 w 5900"/>
                            <a:gd name="connsiteY65" fmla="*/ 17145 h 41909"/>
                            <a:gd name="connsiteX66" fmla="*/ 5186 w 5900"/>
                            <a:gd name="connsiteY66" fmla="*/ 18097 h 41909"/>
                            <a:gd name="connsiteX67" fmla="*/ 5186 w 5900"/>
                            <a:gd name="connsiteY67" fmla="*/ 18097 h 41909"/>
                            <a:gd name="connsiteX68" fmla="*/ 5186 w 5900"/>
                            <a:gd name="connsiteY68" fmla="*/ 18097 h 41909"/>
                            <a:gd name="connsiteX69" fmla="*/ 5186 w 5900"/>
                            <a:gd name="connsiteY69" fmla="*/ 19050 h 41909"/>
                            <a:gd name="connsiteX70" fmla="*/ 5186 w 5900"/>
                            <a:gd name="connsiteY70" fmla="*/ 20002 h 41909"/>
                            <a:gd name="connsiteX71" fmla="*/ 5186 w 5900"/>
                            <a:gd name="connsiteY71" fmla="*/ 21907 h 41909"/>
                            <a:gd name="connsiteX72" fmla="*/ 5186 w 5900"/>
                            <a:gd name="connsiteY72" fmla="*/ 21907 h 41909"/>
                            <a:gd name="connsiteX73" fmla="*/ 5186 w 5900"/>
                            <a:gd name="connsiteY73" fmla="*/ 21907 h 41909"/>
                            <a:gd name="connsiteX74" fmla="*/ 5186 w 5900"/>
                            <a:gd name="connsiteY74" fmla="*/ 21907 h 41909"/>
                            <a:gd name="connsiteX75" fmla="*/ 5186 w 5900"/>
                            <a:gd name="connsiteY75" fmla="*/ 22860 h 41909"/>
                            <a:gd name="connsiteX76" fmla="*/ 5186 w 5900"/>
                            <a:gd name="connsiteY76" fmla="*/ 23813 h 41909"/>
                            <a:gd name="connsiteX77" fmla="*/ 5186 w 5900"/>
                            <a:gd name="connsiteY77" fmla="*/ 23813 h 41909"/>
                            <a:gd name="connsiteX78" fmla="*/ 5186 w 5900"/>
                            <a:gd name="connsiteY78" fmla="*/ 23813 h 41909"/>
                            <a:gd name="connsiteX79" fmla="*/ 5186 w 5900"/>
                            <a:gd name="connsiteY79" fmla="*/ 24765 h 41909"/>
                            <a:gd name="connsiteX80" fmla="*/ 5186 w 5900"/>
                            <a:gd name="connsiteY80" fmla="*/ 26670 h 41909"/>
                            <a:gd name="connsiteX81" fmla="*/ 5186 w 5900"/>
                            <a:gd name="connsiteY81" fmla="*/ 28575 h 41909"/>
                            <a:gd name="connsiteX82" fmla="*/ 5186 w 5900"/>
                            <a:gd name="connsiteY82" fmla="*/ 29527 h 41909"/>
                            <a:gd name="connsiteX83" fmla="*/ 5186 w 5900"/>
                            <a:gd name="connsiteY83" fmla="*/ 29527 h 41909"/>
                            <a:gd name="connsiteX84" fmla="*/ 5186 w 5900"/>
                            <a:gd name="connsiteY84" fmla="*/ 30480 h 41909"/>
                            <a:gd name="connsiteX85" fmla="*/ 5186 w 5900"/>
                            <a:gd name="connsiteY85" fmla="*/ 30480 h 41909"/>
                            <a:gd name="connsiteX86" fmla="*/ 5186 w 5900"/>
                            <a:gd name="connsiteY86" fmla="*/ 32385 h 41909"/>
                            <a:gd name="connsiteX87" fmla="*/ 5186 w 5900"/>
                            <a:gd name="connsiteY87" fmla="*/ 32385 h 41909"/>
                            <a:gd name="connsiteX88" fmla="*/ 5186 w 5900"/>
                            <a:gd name="connsiteY88" fmla="*/ 37147 h 41909"/>
                            <a:gd name="connsiteX89" fmla="*/ 5186 w 5900"/>
                            <a:gd name="connsiteY89" fmla="*/ 39052 h 41909"/>
                            <a:gd name="connsiteX90" fmla="*/ 5186 w 5900"/>
                            <a:gd name="connsiteY90" fmla="*/ 40005 h 41909"/>
                            <a:gd name="connsiteX91" fmla="*/ 5186 w 5900"/>
                            <a:gd name="connsiteY91" fmla="*/ 40957 h 41909"/>
                            <a:gd name="connsiteX92" fmla="*/ 5186 w 5900"/>
                            <a:gd name="connsiteY92" fmla="*/ 40957 h 41909"/>
                            <a:gd name="connsiteX93" fmla="*/ 423 w 5900"/>
                            <a:gd name="connsiteY93" fmla="*/ 41910 h 41909"/>
                            <a:gd name="connsiteX94" fmla="*/ 5186 w 5900"/>
                            <a:gd name="connsiteY94" fmla="*/ 2857 h 41909"/>
                            <a:gd name="connsiteX95" fmla="*/ 5186 w 5900"/>
                            <a:gd name="connsiteY95" fmla="*/ 2857 h 41909"/>
                            <a:gd name="connsiteX96" fmla="*/ 5186 w 5900"/>
                            <a:gd name="connsiteY96" fmla="*/ 2857 h 41909"/>
                            <a:gd name="connsiteX97" fmla="*/ 5186 w 5900"/>
                            <a:gd name="connsiteY97" fmla="*/ 2857 h 41909"/>
                            <a:gd name="connsiteX98" fmla="*/ 5186 w 5900"/>
                            <a:gd name="connsiteY98" fmla="*/ 2857 h 41909"/>
                            <a:gd name="connsiteX99" fmla="*/ 4233 w 5900"/>
                            <a:gd name="connsiteY99" fmla="*/ 9525 h 41909"/>
                            <a:gd name="connsiteX100" fmla="*/ 4233 w 5900"/>
                            <a:gd name="connsiteY100" fmla="*/ 9525 h 41909"/>
                            <a:gd name="connsiteX101" fmla="*/ 4233 w 5900"/>
                            <a:gd name="connsiteY101" fmla="*/ 9525 h 41909"/>
                            <a:gd name="connsiteX102" fmla="*/ 4233 w 5900"/>
                            <a:gd name="connsiteY102" fmla="*/ 9525 h 41909"/>
                            <a:gd name="connsiteX103" fmla="*/ 4233 w 5900"/>
                            <a:gd name="connsiteY103" fmla="*/ 9525 h 41909"/>
                            <a:gd name="connsiteX104" fmla="*/ 1376 w 5900"/>
                            <a:gd name="connsiteY104" fmla="*/ 38100 h 41909"/>
                            <a:gd name="connsiteX105" fmla="*/ 1376 w 5900"/>
                            <a:gd name="connsiteY105" fmla="*/ 38100 h 41909"/>
                            <a:gd name="connsiteX106" fmla="*/ 1376 w 5900"/>
                            <a:gd name="connsiteY106" fmla="*/ 38100 h 41909"/>
                            <a:gd name="connsiteX107" fmla="*/ 1376 w 5900"/>
                            <a:gd name="connsiteY107" fmla="*/ 38100 h 41909"/>
                            <a:gd name="connsiteX108" fmla="*/ 1376 w 5900"/>
                            <a:gd name="connsiteY108" fmla="*/ 38100 h 419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5900" h="41909">
                              <a:moveTo>
                                <a:pt x="423" y="41910"/>
                              </a:moveTo>
                              <a:cubicBezTo>
                                <a:pt x="423" y="40957"/>
                                <a:pt x="423" y="40957"/>
                                <a:pt x="423" y="41910"/>
                              </a:cubicBezTo>
                              <a:cubicBezTo>
                                <a:pt x="423" y="40957"/>
                                <a:pt x="423" y="40005"/>
                                <a:pt x="423" y="39052"/>
                              </a:cubicBezTo>
                              <a:cubicBezTo>
                                <a:pt x="423" y="38100"/>
                                <a:pt x="423" y="38100"/>
                                <a:pt x="423" y="37147"/>
                              </a:cubicBezTo>
                              <a:cubicBezTo>
                                <a:pt x="423" y="36195"/>
                                <a:pt x="423" y="36195"/>
                                <a:pt x="423" y="36195"/>
                              </a:cubicBezTo>
                              <a:cubicBezTo>
                                <a:pt x="423" y="36195"/>
                                <a:pt x="423" y="36195"/>
                                <a:pt x="423" y="36195"/>
                              </a:cubicBezTo>
                              <a:cubicBezTo>
                                <a:pt x="423" y="36195"/>
                                <a:pt x="423" y="35242"/>
                                <a:pt x="423" y="35242"/>
                              </a:cubicBezTo>
                              <a:cubicBezTo>
                                <a:pt x="423" y="35242"/>
                                <a:pt x="423" y="34290"/>
                                <a:pt x="423" y="34290"/>
                              </a:cubicBezTo>
                              <a:cubicBezTo>
                                <a:pt x="423" y="34290"/>
                                <a:pt x="423" y="33338"/>
                                <a:pt x="423" y="33338"/>
                              </a:cubicBezTo>
                              <a:cubicBezTo>
                                <a:pt x="423" y="33338"/>
                                <a:pt x="423" y="32385"/>
                                <a:pt x="423" y="32385"/>
                              </a:cubicBezTo>
                              <a:cubicBezTo>
                                <a:pt x="423" y="32385"/>
                                <a:pt x="423" y="32385"/>
                                <a:pt x="423" y="31432"/>
                              </a:cubicBezTo>
                              <a:cubicBezTo>
                                <a:pt x="423" y="31432"/>
                                <a:pt x="423" y="30480"/>
                                <a:pt x="423" y="30480"/>
                              </a:cubicBezTo>
                              <a:cubicBezTo>
                                <a:pt x="423" y="30480"/>
                                <a:pt x="423" y="29527"/>
                                <a:pt x="423" y="29527"/>
                              </a:cubicBezTo>
                              <a:cubicBezTo>
                                <a:pt x="423" y="29527"/>
                                <a:pt x="423" y="28575"/>
                                <a:pt x="423" y="28575"/>
                              </a:cubicBezTo>
                              <a:cubicBezTo>
                                <a:pt x="423" y="28575"/>
                                <a:pt x="423" y="27622"/>
                                <a:pt x="423" y="27622"/>
                              </a:cubicBezTo>
                              <a:cubicBezTo>
                                <a:pt x="423" y="27622"/>
                                <a:pt x="423" y="27622"/>
                                <a:pt x="423" y="26670"/>
                              </a:cubicBezTo>
                              <a:cubicBezTo>
                                <a:pt x="423" y="26670"/>
                                <a:pt x="423" y="26670"/>
                                <a:pt x="423" y="26670"/>
                              </a:cubicBezTo>
                              <a:cubicBezTo>
                                <a:pt x="-529" y="26670"/>
                                <a:pt x="423" y="25717"/>
                                <a:pt x="423" y="25717"/>
                              </a:cubicBezTo>
                              <a:cubicBezTo>
                                <a:pt x="423" y="25717"/>
                                <a:pt x="423" y="24765"/>
                                <a:pt x="423" y="24765"/>
                              </a:cubicBezTo>
                              <a:cubicBezTo>
                                <a:pt x="423" y="24765"/>
                                <a:pt x="423" y="24765"/>
                                <a:pt x="423" y="24765"/>
                              </a:cubicBezTo>
                              <a:cubicBezTo>
                                <a:pt x="423" y="24765"/>
                                <a:pt x="423" y="24765"/>
                                <a:pt x="423" y="23813"/>
                              </a:cubicBezTo>
                              <a:cubicBezTo>
                                <a:pt x="423" y="23813"/>
                                <a:pt x="423" y="23813"/>
                                <a:pt x="423" y="22860"/>
                              </a:cubicBezTo>
                              <a:cubicBezTo>
                                <a:pt x="423" y="22860"/>
                                <a:pt x="423" y="21907"/>
                                <a:pt x="423" y="21907"/>
                              </a:cubicBezTo>
                              <a:cubicBezTo>
                                <a:pt x="423" y="21907"/>
                                <a:pt x="423" y="21907"/>
                                <a:pt x="423" y="21907"/>
                              </a:cubicBezTo>
                              <a:cubicBezTo>
                                <a:pt x="423" y="21907"/>
                                <a:pt x="423" y="21907"/>
                                <a:pt x="423" y="21907"/>
                              </a:cubicBezTo>
                              <a:cubicBezTo>
                                <a:pt x="423" y="21907"/>
                                <a:pt x="423" y="21907"/>
                                <a:pt x="423" y="21907"/>
                              </a:cubicBezTo>
                              <a:cubicBezTo>
                                <a:pt x="423" y="21907"/>
                                <a:pt x="423" y="20955"/>
                                <a:pt x="423" y="20002"/>
                              </a:cubicBezTo>
                              <a:cubicBezTo>
                                <a:pt x="423" y="20002"/>
                                <a:pt x="423" y="19050"/>
                                <a:pt x="423" y="19050"/>
                              </a:cubicBezTo>
                              <a:cubicBezTo>
                                <a:pt x="423" y="19050"/>
                                <a:pt x="423" y="18097"/>
                                <a:pt x="423" y="19050"/>
                              </a:cubicBezTo>
                              <a:cubicBezTo>
                                <a:pt x="423" y="19050"/>
                                <a:pt x="423" y="19050"/>
                                <a:pt x="423" y="19050"/>
                              </a:cubicBezTo>
                              <a:cubicBezTo>
                                <a:pt x="423" y="19050"/>
                                <a:pt x="423" y="19050"/>
                                <a:pt x="423" y="19050"/>
                              </a:cubicBezTo>
                              <a:cubicBezTo>
                                <a:pt x="-529" y="19050"/>
                                <a:pt x="423" y="18097"/>
                                <a:pt x="423" y="18097"/>
                              </a:cubicBezTo>
                              <a:cubicBezTo>
                                <a:pt x="423" y="17145"/>
                                <a:pt x="423" y="15240"/>
                                <a:pt x="1376" y="14288"/>
                              </a:cubicBezTo>
                              <a:cubicBezTo>
                                <a:pt x="1376" y="13335"/>
                                <a:pt x="1376" y="12382"/>
                                <a:pt x="1376" y="11430"/>
                              </a:cubicBezTo>
                              <a:cubicBezTo>
                                <a:pt x="1376" y="10477"/>
                                <a:pt x="1376" y="9525"/>
                                <a:pt x="1376" y="8572"/>
                              </a:cubicBezTo>
                              <a:cubicBezTo>
                                <a:pt x="1376" y="7620"/>
                                <a:pt x="1376" y="6667"/>
                                <a:pt x="2328" y="5715"/>
                              </a:cubicBezTo>
                              <a:cubicBezTo>
                                <a:pt x="2328" y="5715"/>
                                <a:pt x="2328" y="5715"/>
                                <a:pt x="2328" y="5715"/>
                              </a:cubicBezTo>
                              <a:cubicBezTo>
                                <a:pt x="2328" y="5715"/>
                                <a:pt x="2328" y="4763"/>
                                <a:pt x="2328" y="4763"/>
                              </a:cubicBezTo>
                              <a:cubicBezTo>
                                <a:pt x="2328" y="4763"/>
                                <a:pt x="2328" y="4763"/>
                                <a:pt x="2328" y="4763"/>
                              </a:cubicBezTo>
                              <a:cubicBezTo>
                                <a:pt x="2328" y="4763"/>
                                <a:pt x="2328" y="4763"/>
                                <a:pt x="2328" y="4763"/>
                              </a:cubicBezTo>
                              <a:cubicBezTo>
                                <a:pt x="2328" y="4763"/>
                                <a:pt x="2328" y="4763"/>
                                <a:pt x="2328" y="4763"/>
                              </a:cubicBezTo>
                              <a:cubicBezTo>
                                <a:pt x="2328" y="4763"/>
                                <a:pt x="2328" y="3810"/>
                                <a:pt x="2328" y="3810"/>
                              </a:cubicBezTo>
                              <a:cubicBezTo>
                                <a:pt x="2328" y="3810"/>
                                <a:pt x="2328" y="2857"/>
                                <a:pt x="2328" y="2857"/>
                              </a:cubicBezTo>
                              <a:cubicBezTo>
                                <a:pt x="2328" y="2857"/>
                                <a:pt x="2328" y="2857"/>
                                <a:pt x="2328" y="2857"/>
                              </a:cubicBezTo>
                              <a:cubicBezTo>
                                <a:pt x="2328" y="2857"/>
                                <a:pt x="2328" y="1905"/>
                                <a:pt x="2328" y="1905"/>
                              </a:cubicBezTo>
                              <a:cubicBezTo>
                                <a:pt x="2328" y="1905"/>
                                <a:pt x="2328" y="1905"/>
                                <a:pt x="2328" y="1905"/>
                              </a:cubicBezTo>
                              <a:cubicBezTo>
                                <a:pt x="2328" y="1905"/>
                                <a:pt x="2328" y="1905"/>
                                <a:pt x="2328" y="1905"/>
                              </a:cubicBezTo>
                              <a:cubicBezTo>
                                <a:pt x="3281" y="1905"/>
                                <a:pt x="4233" y="952"/>
                                <a:pt x="5186" y="952"/>
                              </a:cubicBezTo>
                              <a:lnTo>
                                <a:pt x="5186" y="952"/>
                              </a:lnTo>
                              <a:cubicBezTo>
                                <a:pt x="5186" y="952"/>
                                <a:pt x="5186" y="952"/>
                                <a:pt x="5186" y="952"/>
                              </a:cubicBezTo>
                              <a:cubicBezTo>
                                <a:pt x="5186" y="952"/>
                                <a:pt x="5186" y="952"/>
                                <a:pt x="5186" y="952"/>
                              </a:cubicBezTo>
                              <a:cubicBezTo>
                                <a:pt x="5186" y="952"/>
                                <a:pt x="5186" y="952"/>
                                <a:pt x="5186" y="952"/>
                              </a:cubicBezTo>
                              <a:cubicBezTo>
                                <a:pt x="5186" y="952"/>
                                <a:pt x="5186" y="952"/>
                                <a:pt x="5186" y="0"/>
                              </a:cubicBezTo>
                              <a:cubicBezTo>
                                <a:pt x="5186" y="0"/>
                                <a:pt x="5186" y="952"/>
                                <a:pt x="5186" y="952"/>
                              </a:cubicBezTo>
                              <a:cubicBezTo>
                                <a:pt x="5186" y="1905"/>
                                <a:pt x="4233" y="952"/>
                                <a:pt x="4233" y="1905"/>
                              </a:cubicBezTo>
                              <a:cubicBezTo>
                                <a:pt x="4233" y="1905"/>
                                <a:pt x="4233" y="1905"/>
                                <a:pt x="4233" y="1905"/>
                              </a:cubicBezTo>
                              <a:cubicBezTo>
                                <a:pt x="4233" y="1905"/>
                                <a:pt x="4233" y="1905"/>
                                <a:pt x="4233" y="1905"/>
                              </a:cubicBezTo>
                              <a:cubicBezTo>
                                <a:pt x="5186" y="1905"/>
                                <a:pt x="5186" y="2857"/>
                                <a:pt x="5186" y="2857"/>
                              </a:cubicBezTo>
                              <a:cubicBezTo>
                                <a:pt x="5186" y="3810"/>
                                <a:pt x="5186" y="4763"/>
                                <a:pt x="5186" y="5715"/>
                              </a:cubicBezTo>
                              <a:cubicBezTo>
                                <a:pt x="5186" y="5715"/>
                                <a:pt x="5186" y="6667"/>
                                <a:pt x="5186" y="6667"/>
                              </a:cubicBezTo>
                              <a:cubicBezTo>
                                <a:pt x="5186" y="6667"/>
                                <a:pt x="5186" y="6667"/>
                                <a:pt x="5186" y="6667"/>
                              </a:cubicBezTo>
                              <a:cubicBezTo>
                                <a:pt x="5186" y="7620"/>
                                <a:pt x="5186" y="7620"/>
                                <a:pt x="5186" y="8572"/>
                              </a:cubicBezTo>
                              <a:cubicBezTo>
                                <a:pt x="5186" y="9525"/>
                                <a:pt x="5186" y="10477"/>
                                <a:pt x="5186" y="11430"/>
                              </a:cubicBezTo>
                              <a:cubicBezTo>
                                <a:pt x="5186" y="12382"/>
                                <a:pt x="5186" y="13335"/>
                                <a:pt x="5186" y="14288"/>
                              </a:cubicBezTo>
                              <a:cubicBezTo>
                                <a:pt x="5186" y="14288"/>
                                <a:pt x="5186" y="15240"/>
                                <a:pt x="5186" y="15240"/>
                              </a:cubicBezTo>
                              <a:cubicBezTo>
                                <a:pt x="5186" y="15240"/>
                                <a:pt x="5186" y="16192"/>
                                <a:pt x="5186" y="17145"/>
                              </a:cubicBezTo>
                              <a:cubicBezTo>
                                <a:pt x="5186" y="17145"/>
                                <a:pt x="5186" y="18097"/>
                                <a:pt x="5186" y="18097"/>
                              </a:cubicBezTo>
                              <a:cubicBezTo>
                                <a:pt x="5186" y="18097"/>
                                <a:pt x="5186" y="18097"/>
                                <a:pt x="5186" y="18097"/>
                              </a:cubicBezTo>
                              <a:cubicBezTo>
                                <a:pt x="5186" y="18097"/>
                                <a:pt x="5186" y="18097"/>
                                <a:pt x="5186" y="18097"/>
                              </a:cubicBezTo>
                              <a:cubicBezTo>
                                <a:pt x="5186" y="18097"/>
                                <a:pt x="5186" y="19050"/>
                                <a:pt x="5186" y="19050"/>
                              </a:cubicBezTo>
                              <a:cubicBezTo>
                                <a:pt x="5186" y="19050"/>
                                <a:pt x="5186" y="20002"/>
                                <a:pt x="5186" y="20002"/>
                              </a:cubicBezTo>
                              <a:cubicBezTo>
                                <a:pt x="5186" y="20002"/>
                                <a:pt x="5186" y="20955"/>
                                <a:pt x="5186" y="21907"/>
                              </a:cubicBezTo>
                              <a:cubicBezTo>
                                <a:pt x="5186" y="21907"/>
                                <a:pt x="5186" y="21907"/>
                                <a:pt x="5186" y="21907"/>
                              </a:cubicBezTo>
                              <a:cubicBezTo>
                                <a:pt x="5186" y="21907"/>
                                <a:pt x="5186" y="21907"/>
                                <a:pt x="5186" y="21907"/>
                              </a:cubicBezTo>
                              <a:cubicBezTo>
                                <a:pt x="5186" y="21907"/>
                                <a:pt x="5186" y="21907"/>
                                <a:pt x="5186" y="21907"/>
                              </a:cubicBezTo>
                              <a:cubicBezTo>
                                <a:pt x="5186" y="21907"/>
                                <a:pt x="5186" y="21907"/>
                                <a:pt x="5186" y="22860"/>
                              </a:cubicBezTo>
                              <a:cubicBezTo>
                                <a:pt x="5186" y="22860"/>
                                <a:pt x="5186" y="22860"/>
                                <a:pt x="5186" y="23813"/>
                              </a:cubicBezTo>
                              <a:cubicBezTo>
                                <a:pt x="5186" y="23813"/>
                                <a:pt x="5186" y="23813"/>
                                <a:pt x="5186" y="23813"/>
                              </a:cubicBezTo>
                              <a:cubicBezTo>
                                <a:pt x="5186" y="23813"/>
                                <a:pt x="5186" y="23813"/>
                                <a:pt x="5186" y="23813"/>
                              </a:cubicBezTo>
                              <a:cubicBezTo>
                                <a:pt x="6138" y="23813"/>
                                <a:pt x="6138" y="23813"/>
                                <a:pt x="5186" y="24765"/>
                              </a:cubicBezTo>
                              <a:cubicBezTo>
                                <a:pt x="5186" y="25717"/>
                                <a:pt x="5186" y="25717"/>
                                <a:pt x="5186" y="26670"/>
                              </a:cubicBezTo>
                              <a:cubicBezTo>
                                <a:pt x="5186" y="27622"/>
                                <a:pt x="5186" y="27622"/>
                                <a:pt x="5186" y="28575"/>
                              </a:cubicBezTo>
                              <a:cubicBezTo>
                                <a:pt x="5186" y="28575"/>
                                <a:pt x="5186" y="29527"/>
                                <a:pt x="5186" y="29527"/>
                              </a:cubicBezTo>
                              <a:cubicBezTo>
                                <a:pt x="5186" y="29527"/>
                                <a:pt x="5186" y="29527"/>
                                <a:pt x="5186" y="29527"/>
                              </a:cubicBezTo>
                              <a:cubicBezTo>
                                <a:pt x="5186" y="29527"/>
                                <a:pt x="5186" y="30480"/>
                                <a:pt x="5186" y="30480"/>
                              </a:cubicBezTo>
                              <a:cubicBezTo>
                                <a:pt x="5186" y="30480"/>
                                <a:pt x="5186" y="30480"/>
                                <a:pt x="5186" y="30480"/>
                              </a:cubicBezTo>
                              <a:cubicBezTo>
                                <a:pt x="5186" y="31432"/>
                                <a:pt x="5186" y="32385"/>
                                <a:pt x="5186" y="32385"/>
                              </a:cubicBezTo>
                              <a:cubicBezTo>
                                <a:pt x="5186" y="32385"/>
                                <a:pt x="5186" y="32385"/>
                                <a:pt x="5186" y="32385"/>
                              </a:cubicBezTo>
                              <a:cubicBezTo>
                                <a:pt x="5186" y="34290"/>
                                <a:pt x="5186" y="35242"/>
                                <a:pt x="5186" y="37147"/>
                              </a:cubicBezTo>
                              <a:cubicBezTo>
                                <a:pt x="5186" y="38100"/>
                                <a:pt x="5186" y="39052"/>
                                <a:pt x="5186" y="39052"/>
                              </a:cubicBezTo>
                              <a:cubicBezTo>
                                <a:pt x="5186" y="40005"/>
                                <a:pt x="5186" y="40005"/>
                                <a:pt x="5186" y="40005"/>
                              </a:cubicBezTo>
                              <a:cubicBezTo>
                                <a:pt x="5186" y="40005"/>
                                <a:pt x="5186" y="40957"/>
                                <a:pt x="5186" y="40957"/>
                              </a:cubicBezTo>
                              <a:lnTo>
                                <a:pt x="5186" y="40957"/>
                              </a:lnTo>
                              <a:lnTo>
                                <a:pt x="423" y="41910"/>
                              </a:lnTo>
                              <a:close/>
                              <a:moveTo>
                                <a:pt x="5186" y="2857"/>
                              </a:moveTo>
                              <a:cubicBezTo>
                                <a:pt x="5186" y="2857"/>
                                <a:pt x="6138" y="1905"/>
                                <a:pt x="5186" y="2857"/>
                              </a:cubicBezTo>
                              <a:cubicBezTo>
                                <a:pt x="6138" y="1905"/>
                                <a:pt x="6138" y="1905"/>
                                <a:pt x="5186" y="2857"/>
                              </a:cubicBezTo>
                              <a:cubicBezTo>
                                <a:pt x="5186" y="1905"/>
                                <a:pt x="5186" y="1905"/>
                                <a:pt x="5186" y="2857"/>
                              </a:cubicBezTo>
                              <a:cubicBezTo>
                                <a:pt x="5186" y="1905"/>
                                <a:pt x="5186" y="2857"/>
                                <a:pt x="5186" y="2857"/>
                              </a:cubicBezTo>
                              <a:close/>
                              <a:moveTo>
                                <a:pt x="4233" y="9525"/>
                              </a:moveTo>
                              <a:cubicBezTo>
                                <a:pt x="4233" y="9525"/>
                                <a:pt x="4233" y="8572"/>
                                <a:pt x="4233" y="9525"/>
                              </a:cubicBezTo>
                              <a:cubicBezTo>
                                <a:pt x="5186" y="8572"/>
                                <a:pt x="4233" y="8572"/>
                                <a:pt x="4233" y="9525"/>
                              </a:cubicBezTo>
                              <a:cubicBezTo>
                                <a:pt x="4233" y="8572"/>
                                <a:pt x="4233" y="8572"/>
                                <a:pt x="4233" y="9525"/>
                              </a:cubicBezTo>
                              <a:cubicBezTo>
                                <a:pt x="4233" y="8572"/>
                                <a:pt x="4233" y="9525"/>
                                <a:pt x="4233" y="9525"/>
                              </a:cubicBezTo>
                              <a:close/>
                              <a:moveTo>
                                <a:pt x="1376" y="38100"/>
                              </a:moveTo>
                              <a:cubicBezTo>
                                <a:pt x="1376" y="38100"/>
                                <a:pt x="1376" y="38100"/>
                                <a:pt x="1376" y="38100"/>
                              </a:cubicBezTo>
                              <a:cubicBezTo>
                                <a:pt x="1376" y="38100"/>
                                <a:pt x="423" y="38100"/>
                                <a:pt x="1376" y="38100"/>
                              </a:cubicBezTo>
                              <a:cubicBezTo>
                                <a:pt x="423" y="38100"/>
                                <a:pt x="423" y="38100"/>
                                <a:pt x="1376" y="38100"/>
                              </a:cubicBezTo>
                              <a:cubicBezTo>
                                <a:pt x="423" y="38100"/>
                                <a:pt x="1376" y="38100"/>
                                <a:pt x="1376" y="3810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1" name="任意多边形: 形状 2314"/>
                        <p:cNvSpPr/>
                        <p:nvPr/>
                      </p:nvSpPr>
                      <p:spPr>
                        <a:xfrm>
                          <a:off x="7607617" y="28032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2" name="任意多边形: 形状 2315"/>
                        <p:cNvSpPr/>
                        <p:nvPr/>
                      </p:nvSpPr>
                      <p:spPr>
                        <a:xfrm>
                          <a:off x="7607855" y="2798444"/>
                          <a:ext cx="3571" cy="5714"/>
                        </a:xfrm>
                        <a:custGeom>
                          <a:avLst/>
                          <a:gdLst>
                            <a:gd name="connsiteX0" fmla="*/ 714 w 3571"/>
                            <a:gd name="connsiteY0" fmla="*/ 5715 h 5714"/>
                            <a:gd name="connsiteX1" fmla="*/ 3572 w 3571"/>
                            <a:gd name="connsiteY1" fmla="*/ 4763 h 5714"/>
                            <a:gd name="connsiteX2" fmla="*/ 3572 w 3571"/>
                            <a:gd name="connsiteY2" fmla="*/ 4763 h 5714"/>
                            <a:gd name="connsiteX3" fmla="*/ 3572 w 3571"/>
                            <a:gd name="connsiteY3" fmla="*/ 4763 h 5714"/>
                            <a:gd name="connsiteX4" fmla="*/ 3572 w 3571"/>
                            <a:gd name="connsiteY4" fmla="*/ 4763 h 5714"/>
                            <a:gd name="connsiteX5" fmla="*/ 3572 w 3571"/>
                            <a:gd name="connsiteY5" fmla="*/ 4763 h 5714"/>
                            <a:gd name="connsiteX6" fmla="*/ 3572 w 3571"/>
                            <a:gd name="connsiteY6" fmla="*/ 3810 h 5714"/>
                            <a:gd name="connsiteX7" fmla="*/ 3572 w 3571"/>
                            <a:gd name="connsiteY7" fmla="*/ 2857 h 5714"/>
                            <a:gd name="connsiteX8" fmla="*/ 3572 w 3571"/>
                            <a:gd name="connsiteY8" fmla="*/ 1905 h 5714"/>
                            <a:gd name="connsiteX9" fmla="*/ 3572 w 3571"/>
                            <a:gd name="connsiteY9" fmla="*/ 1905 h 5714"/>
                            <a:gd name="connsiteX10" fmla="*/ 3572 w 3571"/>
                            <a:gd name="connsiteY10" fmla="*/ 1905 h 5714"/>
                            <a:gd name="connsiteX11" fmla="*/ 3572 w 3571"/>
                            <a:gd name="connsiteY11" fmla="*/ 952 h 5714"/>
                            <a:gd name="connsiteX12" fmla="*/ 714 w 3571"/>
                            <a:gd name="connsiteY12" fmla="*/ 0 h 5714"/>
                            <a:gd name="connsiteX13" fmla="*/ 714 w 3571"/>
                            <a:gd name="connsiteY13" fmla="*/ 952 h 5714"/>
                            <a:gd name="connsiteX14" fmla="*/ 714 w 3571"/>
                            <a:gd name="connsiteY14" fmla="*/ 1905 h 5714"/>
                            <a:gd name="connsiteX15" fmla="*/ 714 w 3571"/>
                            <a:gd name="connsiteY15" fmla="*/ 2857 h 5714"/>
                            <a:gd name="connsiteX16" fmla="*/ 714 w 3571"/>
                            <a:gd name="connsiteY16" fmla="*/ 2857 h 5714"/>
                            <a:gd name="connsiteX17" fmla="*/ 714 w 3571"/>
                            <a:gd name="connsiteY17" fmla="*/ 5715 h 5714"/>
                            <a:gd name="connsiteX18" fmla="*/ 714 w 3571"/>
                            <a:gd name="connsiteY18" fmla="*/ 5715 h 5714"/>
                            <a:gd name="connsiteX19" fmla="*/ 714 w 3571"/>
                            <a:gd name="connsiteY19" fmla="*/ 5715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571" h="5714">
                              <a:moveTo>
                                <a:pt x="714" y="5715"/>
                              </a:moveTo>
                              <a:cubicBezTo>
                                <a:pt x="1667" y="5715"/>
                                <a:pt x="2619" y="4763"/>
                                <a:pt x="3572" y="4763"/>
                              </a:cubicBezTo>
                              <a:lnTo>
                                <a:pt x="3572" y="4763"/>
                              </a:lnTo>
                              <a:cubicBezTo>
                                <a:pt x="3572" y="4763"/>
                                <a:pt x="3572" y="4763"/>
                                <a:pt x="3572" y="4763"/>
                              </a:cubicBezTo>
                              <a:cubicBezTo>
                                <a:pt x="3572" y="4763"/>
                                <a:pt x="3572" y="4763"/>
                                <a:pt x="3572" y="4763"/>
                              </a:cubicBezTo>
                              <a:cubicBezTo>
                                <a:pt x="3572" y="4763"/>
                                <a:pt x="3572" y="4763"/>
                                <a:pt x="3572" y="4763"/>
                              </a:cubicBezTo>
                              <a:cubicBezTo>
                                <a:pt x="3572" y="4763"/>
                                <a:pt x="3572" y="4763"/>
                                <a:pt x="3572" y="3810"/>
                              </a:cubicBezTo>
                              <a:cubicBezTo>
                                <a:pt x="3572" y="3810"/>
                                <a:pt x="3572" y="2857"/>
                                <a:pt x="3572" y="2857"/>
                              </a:cubicBezTo>
                              <a:cubicBezTo>
                                <a:pt x="3572" y="2857"/>
                                <a:pt x="3572" y="2857"/>
                                <a:pt x="3572" y="1905"/>
                              </a:cubicBezTo>
                              <a:lnTo>
                                <a:pt x="3572" y="1905"/>
                              </a:lnTo>
                              <a:lnTo>
                                <a:pt x="3572" y="1905"/>
                              </a:lnTo>
                              <a:cubicBezTo>
                                <a:pt x="3572" y="1905"/>
                                <a:pt x="3572" y="1905"/>
                                <a:pt x="3572" y="952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952"/>
                                <a:pt x="714" y="952"/>
                              </a:cubicBezTo>
                              <a:cubicBezTo>
                                <a:pt x="714" y="1905"/>
                                <a:pt x="714" y="1905"/>
                                <a:pt x="714" y="1905"/>
                              </a:cubicBezTo>
                              <a:cubicBezTo>
                                <a:pt x="714" y="1905"/>
                                <a:pt x="714" y="2857"/>
                                <a:pt x="714" y="2857"/>
                              </a:cubicBezTo>
                              <a:lnTo>
                                <a:pt x="714" y="2857"/>
                              </a:lnTo>
                              <a:cubicBezTo>
                                <a:pt x="-238" y="4763"/>
                                <a:pt x="-238" y="5715"/>
                                <a:pt x="714" y="5715"/>
                              </a:cubicBezTo>
                              <a:cubicBezTo>
                                <a:pt x="-238" y="5715"/>
                                <a:pt x="-238" y="5715"/>
                                <a:pt x="714" y="5715"/>
                              </a:cubicBezTo>
                              <a:cubicBezTo>
                                <a:pt x="-238" y="5715"/>
                                <a:pt x="714" y="5715"/>
                                <a:pt x="714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33" name="图形 2"/>
                      <p:cNvGrpSpPr/>
                      <p:nvPr/>
                    </p:nvGrpSpPr>
                    <p:grpSpPr>
                      <a:xfrm>
                        <a:off x="7603807" y="2833687"/>
                        <a:ext cx="23812" cy="25717"/>
                        <a:chOff x="7603807" y="2833687"/>
                        <a:chExt cx="23812" cy="25717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34" name="任意多边形: 形状 2317"/>
                        <p:cNvSpPr/>
                        <p:nvPr/>
                      </p:nvSpPr>
                      <p:spPr>
                        <a:xfrm>
                          <a:off x="7606665" y="284511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5" name="任意多边形: 形状 2318"/>
                        <p:cNvSpPr/>
                        <p:nvPr/>
                      </p:nvSpPr>
                      <p:spPr>
                        <a:xfrm>
                          <a:off x="7605289" y="2833687"/>
                          <a:ext cx="22330" cy="25717"/>
                        </a:xfrm>
                        <a:custGeom>
                          <a:avLst/>
                          <a:gdLst>
                            <a:gd name="connsiteX0" fmla="*/ 20426 w 22330"/>
                            <a:gd name="connsiteY0" fmla="*/ 3810 h 25717"/>
                            <a:gd name="connsiteX1" fmla="*/ 20426 w 22330"/>
                            <a:gd name="connsiteY1" fmla="*/ 3810 h 25717"/>
                            <a:gd name="connsiteX2" fmla="*/ 19473 w 22330"/>
                            <a:gd name="connsiteY2" fmla="*/ 6667 h 25717"/>
                            <a:gd name="connsiteX3" fmla="*/ 19473 w 22330"/>
                            <a:gd name="connsiteY3" fmla="*/ 8573 h 25717"/>
                            <a:gd name="connsiteX4" fmla="*/ 18521 w 22330"/>
                            <a:gd name="connsiteY4" fmla="*/ 9525 h 25717"/>
                            <a:gd name="connsiteX5" fmla="*/ 18521 w 22330"/>
                            <a:gd name="connsiteY5" fmla="*/ 9525 h 25717"/>
                            <a:gd name="connsiteX6" fmla="*/ 18521 w 22330"/>
                            <a:gd name="connsiteY6" fmla="*/ 10477 h 25717"/>
                            <a:gd name="connsiteX7" fmla="*/ 18521 w 22330"/>
                            <a:gd name="connsiteY7" fmla="*/ 11430 h 25717"/>
                            <a:gd name="connsiteX8" fmla="*/ 18521 w 22330"/>
                            <a:gd name="connsiteY8" fmla="*/ 12383 h 25717"/>
                            <a:gd name="connsiteX9" fmla="*/ 18521 w 22330"/>
                            <a:gd name="connsiteY9" fmla="*/ 13335 h 25717"/>
                            <a:gd name="connsiteX10" fmla="*/ 18521 w 22330"/>
                            <a:gd name="connsiteY10" fmla="*/ 13335 h 25717"/>
                            <a:gd name="connsiteX11" fmla="*/ 18521 w 22330"/>
                            <a:gd name="connsiteY11" fmla="*/ 14288 h 25717"/>
                            <a:gd name="connsiteX12" fmla="*/ 18521 w 22330"/>
                            <a:gd name="connsiteY12" fmla="*/ 15240 h 25717"/>
                            <a:gd name="connsiteX13" fmla="*/ 17568 w 22330"/>
                            <a:gd name="connsiteY13" fmla="*/ 16192 h 25717"/>
                            <a:gd name="connsiteX14" fmla="*/ 17568 w 22330"/>
                            <a:gd name="connsiteY14" fmla="*/ 17145 h 25717"/>
                            <a:gd name="connsiteX15" fmla="*/ 16616 w 22330"/>
                            <a:gd name="connsiteY15" fmla="*/ 17145 h 25717"/>
                            <a:gd name="connsiteX16" fmla="*/ 16616 w 22330"/>
                            <a:gd name="connsiteY16" fmla="*/ 17145 h 25717"/>
                            <a:gd name="connsiteX17" fmla="*/ 16616 w 22330"/>
                            <a:gd name="connsiteY17" fmla="*/ 18098 h 25717"/>
                            <a:gd name="connsiteX18" fmla="*/ 15663 w 22330"/>
                            <a:gd name="connsiteY18" fmla="*/ 19050 h 25717"/>
                            <a:gd name="connsiteX19" fmla="*/ 15663 w 22330"/>
                            <a:gd name="connsiteY19" fmla="*/ 19050 h 25717"/>
                            <a:gd name="connsiteX20" fmla="*/ 14711 w 22330"/>
                            <a:gd name="connsiteY20" fmla="*/ 20002 h 25717"/>
                            <a:gd name="connsiteX21" fmla="*/ 14711 w 22330"/>
                            <a:gd name="connsiteY21" fmla="*/ 20002 h 25717"/>
                            <a:gd name="connsiteX22" fmla="*/ 14711 w 22330"/>
                            <a:gd name="connsiteY22" fmla="*/ 20955 h 25717"/>
                            <a:gd name="connsiteX23" fmla="*/ 14711 w 22330"/>
                            <a:gd name="connsiteY23" fmla="*/ 20955 h 25717"/>
                            <a:gd name="connsiteX24" fmla="*/ 14711 w 22330"/>
                            <a:gd name="connsiteY24" fmla="*/ 20955 h 25717"/>
                            <a:gd name="connsiteX25" fmla="*/ 14711 w 22330"/>
                            <a:gd name="connsiteY25" fmla="*/ 20955 h 25717"/>
                            <a:gd name="connsiteX26" fmla="*/ 13758 w 22330"/>
                            <a:gd name="connsiteY26" fmla="*/ 22860 h 25717"/>
                            <a:gd name="connsiteX27" fmla="*/ 12806 w 22330"/>
                            <a:gd name="connsiteY27" fmla="*/ 23813 h 25717"/>
                            <a:gd name="connsiteX28" fmla="*/ 12806 w 22330"/>
                            <a:gd name="connsiteY28" fmla="*/ 23813 h 25717"/>
                            <a:gd name="connsiteX29" fmla="*/ 12806 w 22330"/>
                            <a:gd name="connsiteY29" fmla="*/ 23813 h 25717"/>
                            <a:gd name="connsiteX30" fmla="*/ 12806 w 22330"/>
                            <a:gd name="connsiteY30" fmla="*/ 23813 h 25717"/>
                            <a:gd name="connsiteX31" fmla="*/ 11853 w 22330"/>
                            <a:gd name="connsiteY31" fmla="*/ 24765 h 25717"/>
                            <a:gd name="connsiteX32" fmla="*/ 8043 w 22330"/>
                            <a:gd name="connsiteY32" fmla="*/ 25717 h 25717"/>
                            <a:gd name="connsiteX33" fmla="*/ 5186 w 22330"/>
                            <a:gd name="connsiteY33" fmla="*/ 24765 h 25717"/>
                            <a:gd name="connsiteX34" fmla="*/ 3281 w 22330"/>
                            <a:gd name="connsiteY34" fmla="*/ 22860 h 25717"/>
                            <a:gd name="connsiteX35" fmla="*/ 2328 w 22330"/>
                            <a:gd name="connsiteY35" fmla="*/ 21908 h 25717"/>
                            <a:gd name="connsiteX36" fmla="*/ 1376 w 22330"/>
                            <a:gd name="connsiteY36" fmla="*/ 18098 h 25717"/>
                            <a:gd name="connsiteX37" fmla="*/ 1376 w 22330"/>
                            <a:gd name="connsiteY37" fmla="*/ 18098 h 25717"/>
                            <a:gd name="connsiteX38" fmla="*/ 1376 w 22330"/>
                            <a:gd name="connsiteY38" fmla="*/ 17145 h 25717"/>
                            <a:gd name="connsiteX39" fmla="*/ 1376 w 22330"/>
                            <a:gd name="connsiteY39" fmla="*/ 17145 h 25717"/>
                            <a:gd name="connsiteX40" fmla="*/ 1376 w 22330"/>
                            <a:gd name="connsiteY40" fmla="*/ 17145 h 25717"/>
                            <a:gd name="connsiteX41" fmla="*/ 1376 w 22330"/>
                            <a:gd name="connsiteY41" fmla="*/ 17145 h 25717"/>
                            <a:gd name="connsiteX42" fmla="*/ 1376 w 22330"/>
                            <a:gd name="connsiteY42" fmla="*/ 16192 h 25717"/>
                            <a:gd name="connsiteX43" fmla="*/ 1376 w 22330"/>
                            <a:gd name="connsiteY43" fmla="*/ 15240 h 25717"/>
                            <a:gd name="connsiteX44" fmla="*/ 1376 w 22330"/>
                            <a:gd name="connsiteY44" fmla="*/ 15240 h 25717"/>
                            <a:gd name="connsiteX45" fmla="*/ 1376 w 22330"/>
                            <a:gd name="connsiteY45" fmla="*/ 14288 h 25717"/>
                            <a:gd name="connsiteX46" fmla="*/ 1376 w 22330"/>
                            <a:gd name="connsiteY46" fmla="*/ 14288 h 25717"/>
                            <a:gd name="connsiteX47" fmla="*/ 2328 w 22330"/>
                            <a:gd name="connsiteY47" fmla="*/ 14288 h 25717"/>
                            <a:gd name="connsiteX48" fmla="*/ 5186 w 22330"/>
                            <a:gd name="connsiteY48" fmla="*/ 12383 h 25717"/>
                            <a:gd name="connsiteX49" fmla="*/ 5186 w 22330"/>
                            <a:gd name="connsiteY49" fmla="*/ 12383 h 25717"/>
                            <a:gd name="connsiteX50" fmla="*/ 5186 w 22330"/>
                            <a:gd name="connsiteY50" fmla="*/ 12383 h 25717"/>
                            <a:gd name="connsiteX51" fmla="*/ 5186 w 22330"/>
                            <a:gd name="connsiteY51" fmla="*/ 12383 h 25717"/>
                            <a:gd name="connsiteX52" fmla="*/ 5186 w 22330"/>
                            <a:gd name="connsiteY52" fmla="*/ 12383 h 25717"/>
                            <a:gd name="connsiteX53" fmla="*/ 5186 w 22330"/>
                            <a:gd name="connsiteY53" fmla="*/ 11430 h 25717"/>
                            <a:gd name="connsiteX54" fmla="*/ 5186 w 22330"/>
                            <a:gd name="connsiteY54" fmla="*/ 12383 h 25717"/>
                            <a:gd name="connsiteX55" fmla="*/ 4233 w 22330"/>
                            <a:gd name="connsiteY55" fmla="*/ 13335 h 25717"/>
                            <a:gd name="connsiteX56" fmla="*/ 4233 w 22330"/>
                            <a:gd name="connsiteY56" fmla="*/ 13335 h 25717"/>
                            <a:gd name="connsiteX57" fmla="*/ 4233 w 22330"/>
                            <a:gd name="connsiteY57" fmla="*/ 13335 h 25717"/>
                            <a:gd name="connsiteX58" fmla="*/ 5186 w 22330"/>
                            <a:gd name="connsiteY58" fmla="*/ 13335 h 25717"/>
                            <a:gd name="connsiteX59" fmla="*/ 6138 w 22330"/>
                            <a:gd name="connsiteY59" fmla="*/ 15240 h 25717"/>
                            <a:gd name="connsiteX60" fmla="*/ 6138 w 22330"/>
                            <a:gd name="connsiteY60" fmla="*/ 16192 h 25717"/>
                            <a:gd name="connsiteX61" fmla="*/ 6138 w 22330"/>
                            <a:gd name="connsiteY61" fmla="*/ 16192 h 25717"/>
                            <a:gd name="connsiteX62" fmla="*/ 7091 w 22330"/>
                            <a:gd name="connsiteY62" fmla="*/ 17145 h 25717"/>
                            <a:gd name="connsiteX63" fmla="*/ 7091 w 22330"/>
                            <a:gd name="connsiteY63" fmla="*/ 18098 h 25717"/>
                            <a:gd name="connsiteX64" fmla="*/ 8043 w 22330"/>
                            <a:gd name="connsiteY64" fmla="*/ 19050 h 25717"/>
                            <a:gd name="connsiteX65" fmla="*/ 9948 w 22330"/>
                            <a:gd name="connsiteY65" fmla="*/ 20002 h 25717"/>
                            <a:gd name="connsiteX66" fmla="*/ 10901 w 22330"/>
                            <a:gd name="connsiteY66" fmla="*/ 20002 h 25717"/>
                            <a:gd name="connsiteX67" fmla="*/ 11853 w 22330"/>
                            <a:gd name="connsiteY67" fmla="*/ 19050 h 25717"/>
                            <a:gd name="connsiteX68" fmla="*/ 12806 w 22330"/>
                            <a:gd name="connsiteY68" fmla="*/ 19050 h 25717"/>
                            <a:gd name="connsiteX69" fmla="*/ 12806 w 22330"/>
                            <a:gd name="connsiteY69" fmla="*/ 19050 h 25717"/>
                            <a:gd name="connsiteX70" fmla="*/ 12806 w 22330"/>
                            <a:gd name="connsiteY70" fmla="*/ 19050 h 25717"/>
                            <a:gd name="connsiteX71" fmla="*/ 12806 w 22330"/>
                            <a:gd name="connsiteY71" fmla="*/ 18098 h 25717"/>
                            <a:gd name="connsiteX72" fmla="*/ 13758 w 22330"/>
                            <a:gd name="connsiteY72" fmla="*/ 17145 h 25717"/>
                            <a:gd name="connsiteX73" fmla="*/ 14711 w 22330"/>
                            <a:gd name="connsiteY73" fmla="*/ 16192 h 25717"/>
                            <a:gd name="connsiteX74" fmla="*/ 14711 w 22330"/>
                            <a:gd name="connsiteY74" fmla="*/ 16192 h 25717"/>
                            <a:gd name="connsiteX75" fmla="*/ 14711 w 22330"/>
                            <a:gd name="connsiteY75" fmla="*/ 16192 h 25717"/>
                            <a:gd name="connsiteX76" fmla="*/ 14711 w 22330"/>
                            <a:gd name="connsiteY76" fmla="*/ 16192 h 25717"/>
                            <a:gd name="connsiteX77" fmla="*/ 14711 w 22330"/>
                            <a:gd name="connsiteY77" fmla="*/ 16192 h 25717"/>
                            <a:gd name="connsiteX78" fmla="*/ 15663 w 22330"/>
                            <a:gd name="connsiteY78" fmla="*/ 16192 h 25717"/>
                            <a:gd name="connsiteX79" fmla="*/ 15663 w 22330"/>
                            <a:gd name="connsiteY79" fmla="*/ 16192 h 25717"/>
                            <a:gd name="connsiteX80" fmla="*/ 15663 w 22330"/>
                            <a:gd name="connsiteY80" fmla="*/ 16192 h 25717"/>
                            <a:gd name="connsiteX81" fmla="*/ 15663 w 22330"/>
                            <a:gd name="connsiteY81" fmla="*/ 15240 h 25717"/>
                            <a:gd name="connsiteX82" fmla="*/ 16616 w 22330"/>
                            <a:gd name="connsiteY82" fmla="*/ 14288 h 25717"/>
                            <a:gd name="connsiteX83" fmla="*/ 17568 w 22330"/>
                            <a:gd name="connsiteY83" fmla="*/ 12383 h 25717"/>
                            <a:gd name="connsiteX84" fmla="*/ 17568 w 22330"/>
                            <a:gd name="connsiteY84" fmla="*/ 11430 h 25717"/>
                            <a:gd name="connsiteX85" fmla="*/ 17568 w 22330"/>
                            <a:gd name="connsiteY85" fmla="*/ 11430 h 25717"/>
                            <a:gd name="connsiteX86" fmla="*/ 17568 w 22330"/>
                            <a:gd name="connsiteY86" fmla="*/ 10477 h 25717"/>
                            <a:gd name="connsiteX87" fmla="*/ 17568 w 22330"/>
                            <a:gd name="connsiteY87" fmla="*/ 10477 h 25717"/>
                            <a:gd name="connsiteX88" fmla="*/ 18521 w 22330"/>
                            <a:gd name="connsiteY88" fmla="*/ 8573 h 25717"/>
                            <a:gd name="connsiteX89" fmla="*/ 18521 w 22330"/>
                            <a:gd name="connsiteY89" fmla="*/ 8573 h 25717"/>
                            <a:gd name="connsiteX90" fmla="*/ 20426 w 22330"/>
                            <a:gd name="connsiteY90" fmla="*/ 3810 h 25717"/>
                            <a:gd name="connsiteX91" fmla="*/ 21378 w 22330"/>
                            <a:gd name="connsiteY91" fmla="*/ 1905 h 25717"/>
                            <a:gd name="connsiteX92" fmla="*/ 21378 w 22330"/>
                            <a:gd name="connsiteY92" fmla="*/ 952 h 25717"/>
                            <a:gd name="connsiteX93" fmla="*/ 22331 w 22330"/>
                            <a:gd name="connsiteY93" fmla="*/ 0 h 25717"/>
                            <a:gd name="connsiteX94" fmla="*/ 22331 w 22330"/>
                            <a:gd name="connsiteY94" fmla="*/ 0 h 25717"/>
                            <a:gd name="connsiteX95" fmla="*/ 20426 w 22330"/>
                            <a:gd name="connsiteY95" fmla="*/ 3810 h 25717"/>
                            <a:gd name="connsiteX96" fmla="*/ 423 w 22330"/>
                            <a:gd name="connsiteY96" fmla="*/ 17145 h 25717"/>
                            <a:gd name="connsiteX97" fmla="*/ 423 w 22330"/>
                            <a:gd name="connsiteY97" fmla="*/ 17145 h 25717"/>
                            <a:gd name="connsiteX98" fmla="*/ 423 w 22330"/>
                            <a:gd name="connsiteY98" fmla="*/ 17145 h 25717"/>
                            <a:gd name="connsiteX99" fmla="*/ 423 w 22330"/>
                            <a:gd name="connsiteY99" fmla="*/ 17145 h 25717"/>
                            <a:gd name="connsiteX100" fmla="*/ 423 w 22330"/>
                            <a:gd name="connsiteY100" fmla="*/ 17145 h 25717"/>
                            <a:gd name="connsiteX101" fmla="*/ 2328 w 22330"/>
                            <a:gd name="connsiteY101" fmla="*/ 23813 h 25717"/>
                            <a:gd name="connsiteX102" fmla="*/ 2328 w 22330"/>
                            <a:gd name="connsiteY102" fmla="*/ 23813 h 25717"/>
                            <a:gd name="connsiteX103" fmla="*/ 2328 w 22330"/>
                            <a:gd name="connsiteY103" fmla="*/ 23813 h 25717"/>
                            <a:gd name="connsiteX104" fmla="*/ 2328 w 22330"/>
                            <a:gd name="connsiteY104" fmla="*/ 23813 h 25717"/>
                            <a:gd name="connsiteX105" fmla="*/ 2328 w 22330"/>
                            <a:gd name="connsiteY105" fmla="*/ 23813 h 25717"/>
                            <a:gd name="connsiteX106" fmla="*/ 18521 w 22330"/>
                            <a:gd name="connsiteY106" fmla="*/ 5715 h 25717"/>
                            <a:gd name="connsiteX107" fmla="*/ 18521 w 22330"/>
                            <a:gd name="connsiteY107" fmla="*/ 5715 h 25717"/>
                            <a:gd name="connsiteX108" fmla="*/ 18521 w 22330"/>
                            <a:gd name="connsiteY108" fmla="*/ 5715 h 25717"/>
                            <a:gd name="connsiteX109" fmla="*/ 18521 w 22330"/>
                            <a:gd name="connsiteY109" fmla="*/ 5715 h 25717"/>
                            <a:gd name="connsiteX110" fmla="*/ 18521 w 22330"/>
                            <a:gd name="connsiteY110" fmla="*/ 5715 h 2571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22330" h="25717">
                              <a:moveTo>
                                <a:pt x="20426" y="3810"/>
                              </a:moveTo>
                              <a:cubicBezTo>
                                <a:pt x="20426" y="3810"/>
                                <a:pt x="20426" y="3810"/>
                                <a:pt x="20426" y="3810"/>
                              </a:cubicBezTo>
                              <a:cubicBezTo>
                                <a:pt x="20426" y="4763"/>
                                <a:pt x="19473" y="5715"/>
                                <a:pt x="19473" y="6667"/>
                              </a:cubicBezTo>
                              <a:cubicBezTo>
                                <a:pt x="19473" y="7620"/>
                                <a:pt x="19473" y="7620"/>
                                <a:pt x="19473" y="8573"/>
                              </a:cubicBezTo>
                              <a:cubicBezTo>
                                <a:pt x="19473" y="9525"/>
                                <a:pt x="19473" y="9525"/>
                                <a:pt x="18521" y="9525"/>
                              </a:cubicBezTo>
                              <a:cubicBezTo>
                                <a:pt x="18521" y="9525"/>
                                <a:pt x="18521" y="9525"/>
                                <a:pt x="18521" y="9525"/>
                              </a:cubicBezTo>
                              <a:cubicBezTo>
                                <a:pt x="18521" y="9525"/>
                                <a:pt x="18521" y="10477"/>
                                <a:pt x="18521" y="10477"/>
                              </a:cubicBezTo>
                              <a:cubicBezTo>
                                <a:pt x="18521" y="10477"/>
                                <a:pt x="18521" y="11430"/>
                                <a:pt x="18521" y="11430"/>
                              </a:cubicBezTo>
                              <a:cubicBezTo>
                                <a:pt x="18521" y="12383"/>
                                <a:pt x="18521" y="12383"/>
                                <a:pt x="18521" y="12383"/>
                              </a:cubicBezTo>
                              <a:cubicBezTo>
                                <a:pt x="18521" y="12383"/>
                                <a:pt x="17568" y="13335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3335"/>
                              </a:cubicBezTo>
                              <a:cubicBezTo>
                                <a:pt x="18521" y="13335"/>
                                <a:pt x="18521" y="14288"/>
                                <a:pt x="18521" y="14288"/>
                              </a:cubicBezTo>
                              <a:cubicBezTo>
                                <a:pt x="18521" y="14288"/>
                                <a:pt x="18521" y="15240"/>
                                <a:pt x="18521" y="15240"/>
                              </a:cubicBezTo>
                              <a:cubicBezTo>
                                <a:pt x="18521" y="15240"/>
                                <a:pt x="17568" y="16192"/>
                                <a:pt x="17568" y="16192"/>
                              </a:cubicBezTo>
                              <a:cubicBezTo>
                                <a:pt x="17568" y="16192"/>
                                <a:pt x="17568" y="17145"/>
                                <a:pt x="17568" y="17145"/>
                              </a:cubicBezTo>
                              <a:cubicBezTo>
                                <a:pt x="17568" y="17145"/>
                                <a:pt x="17568" y="17145"/>
                                <a:pt x="16616" y="17145"/>
                              </a:cubicBezTo>
                              <a:cubicBezTo>
                                <a:pt x="16616" y="17145"/>
                                <a:pt x="16616" y="17145"/>
                                <a:pt x="16616" y="17145"/>
                              </a:cubicBezTo>
                              <a:cubicBezTo>
                                <a:pt x="16616" y="18098"/>
                                <a:pt x="16616" y="18098"/>
                                <a:pt x="16616" y="18098"/>
                              </a:cubicBezTo>
                              <a:cubicBezTo>
                                <a:pt x="16616" y="18098"/>
                                <a:pt x="16616" y="19050"/>
                                <a:pt x="15663" y="19050"/>
                              </a:cubicBezTo>
                              <a:cubicBezTo>
                                <a:pt x="15663" y="19050"/>
                                <a:pt x="15663" y="19050"/>
                                <a:pt x="15663" y="19050"/>
                              </a:cubicBezTo>
                              <a:cubicBezTo>
                                <a:pt x="15663" y="19050"/>
                                <a:pt x="15663" y="19050"/>
                                <a:pt x="14711" y="20002"/>
                              </a:cubicBezTo>
                              <a:cubicBezTo>
                                <a:pt x="14711" y="20955"/>
                                <a:pt x="14711" y="20955"/>
                                <a:pt x="14711" y="20002"/>
                              </a:cubicBezTo>
                              <a:cubicBezTo>
                                <a:pt x="14711" y="20002"/>
                                <a:pt x="14711" y="20955"/>
                                <a:pt x="14711" y="20955"/>
                              </a:cubicBezTo>
                              <a:cubicBezTo>
                                <a:pt x="14711" y="20955"/>
                                <a:pt x="14711" y="20955"/>
                                <a:pt x="14711" y="20955"/>
                              </a:cubicBezTo>
                              <a:cubicBezTo>
                                <a:pt x="14711" y="20955"/>
                                <a:pt x="14711" y="20955"/>
                                <a:pt x="14711" y="20955"/>
                              </a:cubicBezTo>
                              <a:cubicBezTo>
                                <a:pt x="14711" y="20955"/>
                                <a:pt x="14711" y="20955"/>
                                <a:pt x="14711" y="20955"/>
                              </a:cubicBezTo>
                              <a:cubicBezTo>
                                <a:pt x="14711" y="20955"/>
                                <a:pt x="13758" y="22860"/>
                                <a:pt x="13758" y="22860"/>
                              </a:cubicBezTo>
                              <a:cubicBezTo>
                                <a:pt x="13758" y="22860"/>
                                <a:pt x="12806" y="23813"/>
                                <a:pt x="12806" y="23813"/>
                              </a:cubicBezTo>
                              <a:cubicBezTo>
                                <a:pt x="12806" y="23813"/>
                                <a:pt x="12806" y="24765"/>
                                <a:pt x="12806" y="23813"/>
                              </a:cubicBez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ubicBezTo>
                                <a:pt x="12806" y="23813"/>
                                <a:pt x="12806" y="23813"/>
                                <a:pt x="12806" y="23813"/>
                              </a:cubicBezTo>
                              <a:cubicBezTo>
                                <a:pt x="12806" y="24765"/>
                                <a:pt x="12806" y="24765"/>
                                <a:pt x="11853" y="24765"/>
                              </a:cubicBezTo>
                              <a:cubicBezTo>
                                <a:pt x="10901" y="25717"/>
                                <a:pt x="9948" y="25717"/>
                                <a:pt x="8043" y="25717"/>
                              </a:cubicBezTo>
                              <a:cubicBezTo>
                                <a:pt x="7091" y="25717"/>
                                <a:pt x="6138" y="24765"/>
                                <a:pt x="5186" y="24765"/>
                              </a:cubicBezTo>
                              <a:cubicBezTo>
                                <a:pt x="4233" y="24765"/>
                                <a:pt x="4233" y="23813"/>
                                <a:pt x="3281" y="22860"/>
                              </a:cubicBezTo>
                              <a:cubicBezTo>
                                <a:pt x="3281" y="22860"/>
                                <a:pt x="3281" y="21908"/>
                                <a:pt x="2328" y="21908"/>
                              </a:cubicBezTo>
                              <a:cubicBezTo>
                                <a:pt x="1376" y="20955"/>
                                <a:pt x="1376" y="20002"/>
                                <a:pt x="1376" y="18098"/>
                              </a:cubicBezTo>
                              <a:cubicBezTo>
                                <a:pt x="1376" y="18098"/>
                                <a:pt x="1376" y="18098"/>
                                <a:pt x="1376" y="18098"/>
                              </a:cubicBezTo>
                              <a:cubicBezTo>
                                <a:pt x="1376" y="18098"/>
                                <a:pt x="1376" y="17145"/>
                                <a:pt x="1376" y="17145"/>
                              </a:cubicBezTo>
                              <a:cubicBezTo>
                                <a:pt x="1376" y="17145"/>
                                <a:pt x="1376" y="17145"/>
                                <a:pt x="1376" y="17145"/>
                              </a:cubicBezTo>
                              <a:cubicBezTo>
                                <a:pt x="1376" y="17145"/>
                                <a:pt x="1376" y="17145"/>
                                <a:pt x="1376" y="17145"/>
                              </a:cubicBezTo>
                              <a:cubicBezTo>
                                <a:pt x="1376" y="17145"/>
                                <a:pt x="1376" y="17145"/>
                                <a:pt x="1376" y="17145"/>
                              </a:cubicBezTo>
                              <a:cubicBezTo>
                                <a:pt x="1376" y="17145"/>
                                <a:pt x="1376" y="16192"/>
                                <a:pt x="1376" y="16192"/>
                              </a:cubicBezTo>
                              <a:cubicBezTo>
                                <a:pt x="1376" y="16192"/>
                                <a:pt x="1376" y="15240"/>
                                <a:pt x="1376" y="15240"/>
                              </a:cubicBezTo>
                              <a:cubicBezTo>
                                <a:pt x="1376" y="15240"/>
                                <a:pt x="1376" y="15240"/>
                                <a:pt x="1376" y="15240"/>
                              </a:cubicBezTo>
                              <a:cubicBezTo>
                                <a:pt x="1376" y="15240"/>
                                <a:pt x="1376" y="14288"/>
                                <a:pt x="1376" y="14288"/>
                              </a:cubicBezTo>
                              <a:cubicBezTo>
                                <a:pt x="1376" y="14288"/>
                                <a:pt x="1376" y="14288"/>
                                <a:pt x="1376" y="14288"/>
                              </a:cubicBezTo>
                              <a:cubicBezTo>
                                <a:pt x="1376" y="14288"/>
                                <a:pt x="1376" y="14288"/>
                                <a:pt x="2328" y="14288"/>
                              </a:cubicBezTo>
                              <a:cubicBezTo>
                                <a:pt x="3281" y="13335"/>
                                <a:pt x="4233" y="13335"/>
                                <a:pt x="5186" y="12383"/>
                              </a:cubicBezTo>
                              <a:lnTo>
                                <a:pt x="5186" y="12383"/>
                              </a:lnTo>
                              <a:cubicBezTo>
                                <a:pt x="5186" y="12383"/>
                                <a:pt x="5186" y="12383"/>
                                <a:pt x="5186" y="12383"/>
                              </a:cubicBezTo>
                              <a:cubicBezTo>
                                <a:pt x="5186" y="12383"/>
                                <a:pt x="5186" y="12383"/>
                                <a:pt x="5186" y="12383"/>
                              </a:cubicBezTo>
                              <a:cubicBezTo>
                                <a:pt x="5186" y="12383"/>
                                <a:pt x="5186" y="12383"/>
                                <a:pt x="5186" y="12383"/>
                              </a:cubicBezTo>
                              <a:cubicBezTo>
                                <a:pt x="5186" y="12383"/>
                                <a:pt x="5186" y="12383"/>
                                <a:pt x="5186" y="11430"/>
                              </a:cubicBezTo>
                              <a:cubicBezTo>
                                <a:pt x="5186" y="11430"/>
                                <a:pt x="5186" y="12383"/>
                                <a:pt x="5186" y="12383"/>
                              </a:cubicBezTo>
                              <a:cubicBezTo>
                                <a:pt x="5186" y="13335"/>
                                <a:pt x="4233" y="13335"/>
                                <a:pt x="4233" y="13335"/>
                              </a:cubicBezTo>
                              <a:cubicBezTo>
                                <a:pt x="4233" y="13335"/>
                                <a:pt x="4233" y="13335"/>
                                <a:pt x="4233" y="13335"/>
                              </a:cubicBezTo>
                              <a:cubicBezTo>
                                <a:pt x="4233" y="13335"/>
                                <a:pt x="4233" y="13335"/>
                                <a:pt x="4233" y="13335"/>
                              </a:cubicBezTo>
                              <a:cubicBezTo>
                                <a:pt x="5186" y="13335"/>
                                <a:pt x="5186" y="13335"/>
                                <a:pt x="5186" y="13335"/>
                              </a:cubicBezTo>
                              <a:cubicBezTo>
                                <a:pt x="5186" y="14288"/>
                                <a:pt x="5186" y="15240"/>
                                <a:pt x="6138" y="15240"/>
                              </a:cubicBezTo>
                              <a:cubicBezTo>
                                <a:pt x="6138" y="15240"/>
                                <a:pt x="6138" y="16192"/>
                                <a:pt x="6138" y="16192"/>
                              </a:cubicBezTo>
                              <a:cubicBezTo>
                                <a:pt x="6138" y="16192"/>
                                <a:pt x="6138" y="16192"/>
                                <a:pt x="6138" y="16192"/>
                              </a:cubicBezTo>
                              <a:cubicBezTo>
                                <a:pt x="6138" y="17145"/>
                                <a:pt x="6138" y="17145"/>
                                <a:pt x="7091" y="17145"/>
                              </a:cubicBezTo>
                              <a:cubicBezTo>
                                <a:pt x="7091" y="17145"/>
                                <a:pt x="7091" y="17145"/>
                                <a:pt x="7091" y="18098"/>
                              </a:cubicBezTo>
                              <a:cubicBezTo>
                                <a:pt x="7091" y="18098"/>
                                <a:pt x="7091" y="19050"/>
                                <a:pt x="8043" y="19050"/>
                              </a:cubicBezTo>
                              <a:cubicBezTo>
                                <a:pt x="8043" y="19050"/>
                                <a:pt x="8996" y="20002"/>
                                <a:pt x="9948" y="20002"/>
                              </a:cubicBezTo>
                              <a:cubicBezTo>
                                <a:pt x="9948" y="20002"/>
                                <a:pt x="10901" y="20002"/>
                                <a:pt x="10901" y="20002"/>
                              </a:cubicBezTo>
                              <a:cubicBezTo>
                                <a:pt x="10901" y="20002"/>
                                <a:pt x="11853" y="19050"/>
                                <a:pt x="11853" y="19050"/>
                              </a:cubicBezTo>
                              <a:cubicBezTo>
                                <a:pt x="11853" y="19050"/>
                                <a:pt x="11853" y="19050"/>
                                <a:pt x="12806" y="19050"/>
                              </a:cubicBezTo>
                              <a:cubicBezTo>
                                <a:pt x="12806" y="19050"/>
                                <a:pt x="12806" y="19050"/>
                                <a:pt x="12806" y="19050"/>
                              </a:cubicBezTo>
                              <a:cubicBezTo>
                                <a:pt x="12806" y="19050"/>
                                <a:pt x="12806" y="19050"/>
                                <a:pt x="12806" y="19050"/>
                              </a:cubicBezTo>
                              <a:cubicBezTo>
                                <a:pt x="12806" y="19050"/>
                                <a:pt x="12806" y="18098"/>
                                <a:pt x="12806" y="18098"/>
                              </a:cubicBezTo>
                              <a:cubicBezTo>
                                <a:pt x="12806" y="18098"/>
                                <a:pt x="12806" y="18098"/>
                                <a:pt x="13758" y="17145"/>
                              </a:cubicBezTo>
                              <a:cubicBezTo>
                                <a:pt x="13758" y="17145"/>
                                <a:pt x="13758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4711" y="16192"/>
                              </a:cubicBezTo>
                              <a:cubicBezTo>
                                <a:pt x="14711" y="16192"/>
                                <a:pt x="14711" y="16192"/>
                                <a:pt x="15663" y="16192"/>
                              </a:cubicBezTo>
                              <a:cubicBezTo>
                                <a:pt x="15663" y="16192"/>
                                <a:pt x="15663" y="16192"/>
                                <a:pt x="15663" y="16192"/>
                              </a:cubicBezTo>
                              <a:cubicBezTo>
                                <a:pt x="15663" y="16192"/>
                                <a:pt x="15663" y="16192"/>
                                <a:pt x="15663" y="16192"/>
                              </a:cubicBezTo>
                              <a:cubicBezTo>
                                <a:pt x="15663" y="16192"/>
                                <a:pt x="15663" y="16192"/>
                                <a:pt x="15663" y="15240"/>
                              </a:cubicBezTo>
                              <a:cubicBezTo>
                                <a:pt x="15663" y="15240"/>
                                <a:pt x="15663" y="14288"/>
                                <a:pt x="16616" y="14288"/>
                              </a:cubicBezTo>
                              <a:cubicBezTo>
                                <a:pt x="16616" y="14288"/>
                                <a:pt x="17568" y="13335"/>
                                <a:pt x="17568" y="12383"/>
                              </a:cubicBezTo>
                              <a:cubicBezTo>
                                <a:pt x="17568" y="12383"/>
                                <a:pt x="17568" y="12383"/>
                                <a:pt x="17568" y="11430"/>
                              </a:cubicBezTo>
                              <a:cubicBezTo>
                                <a:pt x="17568" y="11430"/>
                                <a:pt x="17568" y="11430"/>
                                <a:pt x="17568" y="11430"/>
                              </a:cubicBezTo>
                              <a:cubicBezTo>
                                <a:pt x="17568" y="10477"/>
                                <a:pt x="17568" y="10477"/>
                                <a:pt x="17568" y="10477"/>
                              </a:cubicBezTo>
                              <a:cubicBezTo>
                                <a:pt x="17568" y="10477"/>
                                <a:pt x="17568" y="10477"/>
                                <a:pt x="17568" y="10477"/>
                              </a:cubicBezTo>
                              <a:cubicBezTo>
                                <a:pt x="17568" y="9525"/>
                                <a:pt x="17568" y="8573"/>
                                <a:pt x="18521" y="8573"/>
                              </a:cubicBezTo>
                              <a:cubicBezTo>
                                <a:pt x="18521" y="8573"/>
                                <a:pt x="18521" y="8573"/>
                                <a:pt x="18521" y="8573"/>
                              </a:cubicBezTo>
                              <a:cubicBezTo>
                                <a:pt x="19473" y="7620"/>
                                <a:pt x="19473" y="5715"/>
                                <a:pt x="20426" y="3810"/>
                              </a:cubicBezTo>
                              <a:cubicBezTo>
                                <a:pt x="20426" y="2858"/>
                                <a:pt x="21378" y="2858"/>
                                <a:pt x="21378" y="1905"/>
                              </a:cubicBezTo>
                              <a:cubicBezTo>
                                <a:pt x="21378" y="952"/>
                                <a:pt x="21378" y="952"/>
                                <a:pt x="21378" y="952"/>
                              </a:cubicBezTo>
                              <a:cubicBezTo>
                                <a:pt x="21378" y="0"/>
                                <a:pt x="21378" y="0"/>
                                <a:pt x="22331" y="0"/>
                              </a:cubicBezTo>
                              <a:lnTo>
                                <a:pt x="22331" y="0"/>
                              </a:lnTo>
                              <a:lnTo>
                                <a:pt x="20426" y="3810"/>
                              </a:lnTo>
                              <a:close/>
                              <a:moveTo>
                                <a:pt x="423" y="17145"/>
                              </a:moveTo>
                              <a:cubicBezTo>
                                <a:pt x="423" y="17145"/>
                                <a:pt x="423" y="16192"/>
                                <a:pt x="423" y="17145"/>
                              </a:cubicBezTo>
                              <a:cubicBezTo>
                                <a:pt x="423" y="16192"/>
                                <a:pt x="423" y="16192"/>
                                <a:pt x="423" y="17145"/>
                              </a:cubicBezTo>
                              <a:cubicBezTo>
                                <a:pt x="423" y="16192"/>
                                <a:pt x="-529" y="16192"/>
                                <a:pt x="423" y="17145"/>
                              </a:cubicBezTo>
                              <a:cubicBezTo>
                                <a:pt x="-529" y="17145"/>
                                <a:pt x="423" y="17145"/>
                                <a:pt x="423" y="17145"/>
                              </a:cubicBezTo>
                              <a:close/>
                              <a:moveTo>
                                <a:pt x="2328" y="23813"/>
                              </a:moveTo>
                              <a:cubicBezTo>
                                <a:pt x="2328" y="22860"/>
                                <a:pt x="2328" y="22860"/>
                                <a:pt x="2328" y="23813"/>
                              </a:cubicBezTo>
                              <a:cubicBezTo>
                                <a:pt x="2328" y="22860"/>
                                <a:pt x="2328" y="22860"/>
                                <a:pt x="2328" y="23813"/>
                              </a:cubicBezTo>
                              <a:cubicBezTo>
                                <a:pt x="2328" y="22860"/>
                                <a:pt x="2328" y="22860"/>
                                <a:pt x="2328" y="23813"/>
                              </a:cubicBezTo>
                              <a:cubicBezTo>
                                <a:pt x="2328" y="23813"/>
                                <a:pt x="2328" y="23813"/>
                                <a:pt x="2328" y="23813"/>
                              </a:cubicBezTo>
                              <a:close/>
                              <a:moveTo>
                                <a:pt x="18521" y="5715"/>
                              </a:moveTo>
                              <a:cubicBezTo>
                                <a:pt x="18521" y="5715"/>
                                <a:pt x="18521" y="6667"/>
                                <a:pt x="18521" y="5715"/>
                              </a:cubicBezTo>
                              <a:cubicBezTo>
                                <a:pt x="18521" y="6667"/>
                                <a:pt x="18521" y="6667"/>
                                <a:pt x="18521" y="5715"/>
                              </a:cubicBezTo>
                              <a:cubicBezTo>
                                <a:pt x="19473" y="6667"/>
                                <a:pt x="19473" y="6667"/>
                                <a:pt x="18521" y="5715"/>
                              </a:cubicBezTo>
                              <a:cubicBezTo>
                                <a:pt x="19473" y="6667"/>
                                <a:pt x="18521" y="6667"/>
                                <a:pt x="18521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6" name="任意多边形: 形状 2319"/>
                        <p:cNvSpPr/>
                        <p:nvPr/>
                      </p:nvSpPr>
                      <p:spPr>
                        <a:xfrm>
                          <a:off x="7603807" y="2847974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"/>
                            <a:gd name="connsiteX1" fmla="*/ 0 w 9525"/>
                            <a:gd name="connsiteY1" fmla="*/ 952 h 952"/>
                            <a:gd name="connsiteX2" fmla="*/ 0 w 9525"/>
                            <a:gd name="connsiteY2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0"/>
                              </a:move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37" name="任意多边形: 形状 2320"/>
                        <p:cNvSpPr/>
                        <p:nvPr/>
                      </p:nvSpPr>
                      <p:spPr>
                        <a:xfrm>
                          <a:off x="7604045" y="2844164"/>
                          <a:ext cx="3572" cy="5714"/>
                        </a:xfrm>
                        <a:custGeom>
                          <a:avLst/>
                          <a:gdLst>
                            <a:gd name="connsiteX0" fmla="*/ 714 w 3572"/>
                            <a:gd name="connsiteY0" fmla="*/ 5715 h 5714"/>
                            <a:gd name="connsiteX1" fmla="*/ 3572 w 3572"/>
                            <a:gd name="connsiteY1" fmla="*/ 3810 h 5714"/>
                            <a:gd name="connsiteX2" fmla="*/ 3572 w 3572"/>
                            <a:gd name="connsiteY2" fmla="*/ 3810 h 5714"/>
                            <a:gd name="connsiteX3" fmla="*/ 3572 w 3572"/>
                            <a:gd name="connsiteY3" fmla="*/ 3810 h 5714"/>
                            <a:gd name="connsiteX4" fmla="*/ 3572 w 3572"/>
                            <a:gd name="connsiteY4" fmla="*/ 3810 h 5714"/>
                            <a:gd name="connsiteX5" fmla="*/ 3572 w 3572"/>
                            <a:gd name="connsiteY5" fmla="*/ 3810 h 5714"/>
                            <a:gd name="connsiteX6" fmla="*/ 3572 w 3572"/>
                            <a:gd name="connsiteY6" fmla="*/ 2858 h 5714"/>
                            <a:gd name="connsiteX7" fmla="*/ 3572 w 3572"/>
                            <a:gd name="connsiteY7" fmla="*/ 1905 h 5714"/>
                            <a:gd name="connsiteX8" fmla="*/ 3572 w 3572"/>
                            <a:gd name="connsiteY8" fmla="*/ 952 h 5714"/>
                            <a:gd name="connsiteX9" fmla="*/ 3572 w 3572"/>
                            <a:gd name="connsiteY9" fmla="*/ 952 h 5714"/>
                            <a:gd name="connsiteX10" fmla="*/ 3572 w 3572"/>
                            <a:gd name="connsiteY10" fmla="*/ 952 h 5714"/>
                            <a:gd name="connsiteX11" fmla="*/ 3572 w 3572"/>
                            <a:gd name="connsiteY11" fmla="*/ 0 h 5714"/>
                            <a:gd name="connsiteX12" fmla="*/ 714 w 3572"/>
                            <a:gd name="connsiteY12" fmla="*/ 0 h 5714"/>
                            <a:gd name="connsiteX13" fmla="*/ 714 w 3572"/>
                            <a:gd name="connsiteY13" fmla="*/ 952 h 5714"/>
                            <a:gd name="connsiteX14" fmla="*/ 714 w 3572"/>
                            <a:gd name="connsiteY14" fmla="*/ 2858 h 5714"/>
                            <a:gd name="connsiteX15" fmla="*/ 714 w 3572"/>
                            <a:gd name="connsiteY15" fmla="*/ 3810 h 5714"/>
                            <a:gd name="connsiteX16" fmla="*/ 714 w 3572"/>
                            <a:gd name="connsiteY16" fmla="*/ 3810 h 5714"/>
                            <a:gd name="connsiteX17" fmla="*/ 714 w 3572"/>
                            <a:gd name="connsiteY17" fmla="*/ 5715 h 5714"/>
                            <a:gd name="connsiteX18" fmla="*/ 714 w 3572"/>
                            <a:gd name="connsiteY18" fmla="*/ 5715 h 5714"/>
                            <a:gd name="connsiteX19" fmla="*/ 714 w 3572"/>
                            <a:gd name="connsiteY19" fmla="*/ 5715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572" h="5714">
                              <a:moveTo>
                                <a:pt x="714" y="5715"/>
                              </a:moveTo>
                              <a:cubicBezTo>
                                <a:pt x="1667" y="4763"/>
                                <a:pt x="2620" y="4763"/>
                                <a:pt x="3572" y="3810"/>
                              </a:cubicBezTo>
                              <a:lnTo>
                                <a:pt x="3572" y="3810"/>
                              </a:lnTo>
                              <a:cubicBezTo>
                                <a:pt x="3572" y="3810"/>
                                <a:pt x="3572" y="3810"/>
                                <a:pt x="3572" y="3810"/>
                              </a:cubicBezTo>
                              <a:cubicBezTo>
                                <a:pt x="3572" y="3810"/>
                                <a:pt x="3572" y="3810"/>
                                <a:pt x="3572" y="3810"/>
                              </a:cubicBezTo>
                              <a:cubicBezTo>
                                <a:pt x="3572" y="3810"/>
                                <a:pt x="3572" y="3810"/>
                                <a:pt x="3572" y="3810"/>
                              </a:cubicBezTo>
                              <a:cubicBezTo>
                                <a:pt x="3572" y="3810"/>
                                <a:pt x="3572" y="3810"/>
                                <a:pt x="3572" y="2858"/>
                              </a:cubicBezTo>
                              <a:cubicBezTo>
                                <a:pt x="3572" y="2858"/>
                                <a:pt x="3572" y="1905"/>
                                <a:pt x="3572" y="1905"/>
                              </a:cubicBezTo>
                              <a:cubicBezTo>
                                <a:pt x="3572" y="1905"/>
                                <a:pt x="3572" y="1905"/>
                                <a:pt x="3572" y="952"/>
                              </a:cubicBezTo>
                              <a:lnTo>
                                <a:pt x="3572" y="952"/>
                              </a:lnTo>
                              <a:lnTo>
                                <a:pt x="3572" y="952"/>
                              </a:lnTo>
                              <a:cubicBezTo>
                                <a:pt x="3572" y="952"/>
                                <a:pt x="3572" y="0"/>
                                <a:pt x="3572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952"/>
                                <a:pt x="714" y="952"/>
                              </a:cubicBezTo>
                              <a:cubicBezTo>
                                <a:pt x="714" y="1905"/>
                                <a:pt x="714" y="1905"/>
                                <a:pt x="714" y="2858"/>
                              </a:cubicBezTo>
                              <a:cubicBezTo>
                                <a:pt x="714" y="2858"/>
                                <a:pt x="714" y="3810"/>
                                <a:pt x="714" y="3810"/>
                              </a:cubicBezTo>
                              <a:lnTo>
                                <a:pt x="714" y="3810"/>
                              </a:lnTo>
                              <a:cubicBezTo>
                                <a:pt x="-238" y="4763"/>
                                <a:pt x="-238" y="4763"/>
                                <a:pt x="714" y="5715"/>
                              </a:cubicBezTo>
                              <a:cubicBezTo>
                                <a:pt x="-238" y="4763"/>
                                <a:pt x="-238" y="4763"/>
                                <a:pt x="714" y="5715"/>
                              </a:cubicBezTo>
                              <a:cubicBezTo>
                                <a:pt x="-238" y="4763"/>
                                <a:pt x="714" y="5715"/>
                                <a:pt x="714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38" name="图形 2"/>
                      <p:cNvGrpSpPr/>
                      <p:nvPr/>
                    </p:nvGrpSpPr>
                    <p:grpSpPr>
                      <a:xfrm>
                        <a:off x="7622857" y="2793682"/>
                        <a:ext cx="13335" cy="43814"/>
                        <a:chOff x="7622857" y="2793682"/>
                        <a:chExt cx="13335" cy="43814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39" name="任意多边形: 形状 2322"/>
                        <p:cNvSpPr/>
                        <p:nvPr/>
                      </p:nvSpPr>
                      <p:spPr>
                        <a:xfrm>
                          <a:off x="7622857" y="28355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0" name="任意多边形: 形状 2323"/>
                        <p:cNvSpPr/>
                        <p:nvPr/>
                      </p:nvSpPr>
                      <p:spPr>
                        <a:xfrm>
                          <a:off x="7625953" y="2793682"/>
                          <a:ext cx="10239" cy="40004"/>
                        </a:xfrm>
                        <a:custGeom>
                          <a:avLst/>
                          <a:gdLst>
                            <a:gd name="connsiteX0" fmla="*/ 10239 w 10239"/>
                            <a:gd name="connsiteY0" fmla="*/ 0 h 40004"/>
                            <a:gd name="connsiteX1" fmla="*/ 10239 w 10239"/>
                            <a:gd name="connsiteY1" fmla="*/ 0 h 40004"/>
                            <a:gd name="connsiteX2" fmla="*/ 10239 w 10239"/>
                            <a:gd name="connsiteY2" fmla="*/ 2857 h 40004"/>
                            <a:gd name="connsiteX3" fmla="*/ 10239 w 10239"/>
                            <a:gd name="connsiteY3" fmla="*/ 4763 h 40004"/>
                            <a:gd name="connsiteX4" fmla="*/ 9287 w 10239"/>
                            <a:gd name="connsiteY4" fmla="*/ 5715 h 40004"/>
                            <a:gd name="connsiteX5" fmla="*/ 9287 w 10239"/>
                            <a:gd name="connsiteY5" fmla="*/ 5715 h 40004"/>
                            <a:gd name="connsiteX6" fmla="*/ 9287 w 10239"/>
                            <a:gd name="connsiteY6" fmla="*/ 6667 h 40004"/>
                            <a:gd name="connsiteX7" fmla="*/ 9287 w 10239"/>
                            <a:gd name="connsiteY7" fmla="*/ 7620 h 40004"/>
                            <a:gd name="connsiteX8" fmla="*/ 9287 w 10239"/>
                            <a:gd name="connsiteY8" fmla="*/ 8572 h 40004"/>
                            <a:gd name="connsiteX9" fmla="*/ 9287 w 10239"/>
                            <a:gd name="connsiteY9" fmla="*/ 9525 h 40004"/>
                            <a:gd name="connsiteX10" fmla="*/ 9287 w 10239"/>
                            <a:gd name="connsiteY10" fmla="*/ 10477 h 40004"/>
                            <a:gd name="connsiteX11" fmla="*/ 9287 w 10239"/>
                            <a:gd name="connsiteY11" fmla="*/ 11430 h 40004"/>
                            <a:gd name="connsiteX12" fmla="*/ 9287 w 10239"/>
                            <a:gd name="connsiteY12" fmla="*/ 12382 h 40004"/>
                            <a:gd name="connsiteX13" fmla="*/ 9287 w 10239"/>
                            <a:gd name="connsiteY13" fmla="*/ 13335 h 40004"/>
                            <a:gd name="connsiteX14" fmla="*/ 9287 w 10239"/>
                            <a:gd name="connsiteY14" fmla="*/ 14288 h 40004"/>
                            <a:gd name="connsiteX15" fmla="*/ 9287 w 10239"/>
                            <a:gd name="connsiteY15" fmla="*/ 15240 h 40004"/>
                            <a:gd name="connsiteX16" fmla="*/ 9287 w 10239"/>
                            <a:gd name="connsiteY16" fmla="*/ 15240 h 40004"/>
                            <a:gd name="connsiteX17" fmla="*/ 9287 w 10239"/>
                            <a:gd name="connsiteY17" fmla="*/ 16192 h 40004"/>
                            <a:gd name="connsiteX18" fmla="*/ 9287 w 10239"/>
                            <a:gd name="connsiteY18" fmla="*/ 17145 h 40004"/>
                            <a:gd name="connsiteX19" fmla="*/ 9287 w 10239"/>
                            <a:gd name="connsiteY19" fmla="*/ 17145 h 40004"/>
                            <a:gd name="connsiteX20" fmla="*/ 9287 w 10239"/>
                            <a:gd name="connsiteY20" fmla="*/ 18097 h 40004"/>
                            <a:gd name="connsiteX21" fmla="*/ 9287 w 10239"/>
                            <a:gd name="connsiteY21" fmla="*/ 19050 h 40004"/>
                            <a:gd name="connsiteX22" fmla="*/ 9287 w 10239"/>
                            <a:gd name="connsiteY22" fmla="*/ 20002 h 40004"/>
                            <a:gd name="connsiteX23" fmla="*/ 9287 w 10239"/>
                            <a:gd name="connsiteY23" fmla="*/ 20002 h 40004"/>
                            <a:gd name="connsiteX24" fmla="*/ 9287 w 10239"/>
                            <a:gd name="connsiteY24" fmla="*/ 20002 h 40004"/>
                            <a:gd name="connsiteX25" fmla="*/ 9287 w 10239"/>
                            <a:gd name="connsiteY25" fmla="*/ 20002 h 40004"/>
                            <a:gd name="connsiteX26" fmla="*/ 9287 w 10239"/>
                            <a:gd name="connsiteY26" fmla="*/ 21907 h 40004"/>
                            <a:gd name="connsiteX27" fmla="*/ 9287 w 10239"/>
                            <a:gd name="connsiteY27" fmla="*/ 22860 h 40004"/>
                            <a:gd name="connsiteX28" fmla="*/ 9287 w 10239"/>
                            <a:gd name="connsiteY28" fmla="*/ 22860 h 40004"/>
                            <a:gd name="connsiteX29" fmla="*/ 9287 w 10239"/>
                            <a:gd name="connsiteY29" fmla="*/ 22860 h 40004"/>
                            <a:gd name="connsiteX30" fmla="*/ 9287 w 10239"/>
                            <a:gd name="connsiteY30" fmla="*/ 22860 h 40004"/>
                            <a:gd name="connsiteX31" fmla="*/ 9287 w 10239"/>
                            <a:gd name="connsiteY31" fmla="*/ 23813 h 40004"/>
                            <a:gd name="connsiteX32" fmla="*/ 8334 w 10239"/>
                            <a:gd name="connsiteY32" fmla="*/ 26670 h 40004"/>
                            <a:gd name="connsiteX33" fmla="*/ 7382 w 10239"/>
                            <a:gd name="connsiteY33" fmla="*/ 29527 h 40004"/>
                            <a:gd name="connsiteX34" fmla="*/ 6429 w 10239"/>
                            <a:gd name="connsiteY34" fmla="*/ 32385 h 40004"/>
                            <a:gd name="connsiteX35" fmla="*/ 5477 w 10239"/>
                            <a:gd name="connsiteY35" fmla="*/ 35242 h 40004"/>
                            <a:gd name="connsiteX36" fmla="*/ 5477 w 10239"/>
                            <a:gd name="connsiteY36" fmla="*/ 35242 h 40004"/>
                            <a:gd name="connsiteX37" fmla="*/ 5477 w 10239"/>
                            <a:gd name="connsiteY37" fmla="*/ 36195 h 40004"/>
                            <a:gd name="connsiteX38" fmla="*/ 5477 w 10239"/>
                            <a:gd name="connsiteY38" fmla="*/ 36195 h 40004"/>
                            <a:gd name="connsiteX39" fmla="*/ 5477 w 10239"/>
                            <a:gd name="connsiteY39" fmla="*/ 36195 h 40004"/>
                            <a:gd name="connsiteX40" fmla="*/ 5477 w 10239"/>
                            <a:gd name="connsiteY40" fmla="*/ 36195 h 40004"/>
                            <a:gd name="connsiteX41" fmla="*/ 5477 w 10239"/>
                            <a:gd name="connsiteY41" fmla="*/ 37147 h 40004"/>
                            <a:gd name="connsiteX42" fmla="*/ 5477 w 10239"/>
                            <a:gd name="connsiteY42" fmla="*/ 38100 h 40004"/>
                            <a:gd name="connsiteX43" fmla="*/ 5477 w 10239"/>
                            <a:gd name="connsiteY43" fmla="*/ 38100 h 40004"/>
                            <a:gd name="connsiteX44" fmla="*/ 5477 w 10239"/>
                            <a:gd name="connsiteY44" fmla="*/ 39052 h 40004"/>
                            <a:gd name="connsiteX45" fmla="*/ 5477 w 10239"/>
                            <a:gd name="connsiteY45" fmla="*/ 39052 h 40004"/>
                            <a:gd name="connsiteX46" fmla="*/ 5477 w 10239"/>
                            <a:gd name="connsiteY46" fmla="*/ 39052 h 40004"/>
                            <a:gd name="connsiteX47" fmla="*/ 2619 w 10239"/>
                            <a:gd name="connsiteY47" fmla="*/ 39052 h 40004"/>
                            <a:gd name="connsiteX48" fmla="*/ 2619 w 10239"/>
                            <a:gd name="connsiteY48" fmla="*/ 39052 h 40004"/>
                            <a:gd name="connsiteX49" fmla="*/ 2619 w 10239"/>
                            <a:gd name="connsiteY49" fmla="*/ 39052 h 40004"/>
                            <a:gd name="connsiteX50" fmla="*/ 2619 w 10239"/>
                            <a:gd name="connsiteY50" fmla="*/ 39052 h 40004"/>
                            <a:gd name="connsiteX51" fmla="*/ 2619 w 10239"/>
                            <a:gd name="connsiteY51" fmla="*/ 39052 h 40004"/>
                            <a:gd name="connsiteX52" fmla="*/ 2619 w 10239"/>
                            <a:gd name="connsiteY52" fmla="*/ 40005 h 40004"/>
                            <a:gd name="connsiteX53" fmla="*/ 2619 w 10239"/>
                            <a:gd name="connsiteY53" fmla="*/ 39052 h 40004"/>
                            <a:gd name="connsiteX54" fmla="*/ 3572 w 10239"/>
                            <a:gd name="connsiteY54" fmla="*/ 39052 h 40004"/>
                            <a:gd name="connsiteX55" fmla="*/ 3572 w 10239"/>
                            <a:gd name="connsiteY55" fmla="*/ 39052 h 40004"/>
                            <a:gd name="connsiteX56" fmla="*/ 3572 w 10239"/>
                            <a:gd name="connsiteY56" fmla="*/ 39052 h 40004"/>
                            <a:gd name="connsiteX57" fmla="*/ 3572 w 10239"/>
                            <a:gd name="connsiteY57" fmla="*/ 38100 h 40004"/>
                            <a:gd name="connsiteX58" fmla="*/ 4524 w 10239"/>
                            <a:gd name="connsiteY58" fmla="*/ 35242 h 40004"/>
                            <a:gd name="connsiteX59" fmla="*/ 4524 w 10239"/>
                            <a:gd name="connsiteY59" fmla="*/ 34290 h 40004"/>
                            <a:gd name="connsiteX60" fmla="*/ 4524 w 10239"/>
                            <a:gd name="connsiteY60" fmla="*/ 34290 h 40004"/>
                            <a:gd name="connsiteX61" fmla="*/ 4524 w 10239"/>
                            <a:gd name="connsiteY61" fmla="*/ 32385 h 40004"/>
                            <a:gd name="connsiteX62" fmla="*/ 5477 w 10239"/>
                            <a:gd name="connsiteY62" fmla="*/ 29527 h 40004"/>
                            <a:gd name="connsiteX63" fmla="*/ 6429 w 10239"/>
                            <a:gd name="connsiteY63" fmla="*/ 26670 h 40004"/>
                            <a:gd name="connsiteX64" fmla="*/ 7382 w 10239"/>
                            <a:gd name="connsiteY64" fmla="*/ 25717 h 40004"/>
                            <a:gd name="connsiteX65" fmla="*/ 7382 w 10239"/>
                            <a:gd name="connsiteY65" fmla="*/ 23813 h 40004"/>
                            <a:gd name="connsiteX66" fmla="*/ 7382 w 10239"/>
                            <a:gd name="connsiteY66" fmla="*/ 22860 h 40004"/>
                            <a:gd name="connsiteX67" fmla="*/ 7382 w 10239"/>
                            <a:gd name="connsiteY67" fmla="*/ 22860 h 40004"/>
                            <a:gd name="connsiteX68" fmla="*/ 7382 w 10239"/>
                            <a:gd name="connsiteY68" fmla="*/ 22860 h 40004"/>
                            <a:gd name="connsiteX69" fmla="*/ 7382 w 10239"/>
                            <a:gd name="connsiteY69" fmla="*/ 21907 h 40004"/>
                            <a:gd name="connsiteX70" fmla="*/ 7382 w 10239"/>
                            <a:gd name="connsiteY70" fmla="*/ 20955 h 40004"/>
                            <a:gd name="connsiteX71" fmla="*/ 7382 w 10239"/>
                            <a:gd name="connsiteY71" fmla="*/ 19050 h 40004"/>
                            <a:gd name="connsiteX72" fmla="*/ 7382 w 10239"/>
                            <a:gd name="connsiteY72" fmla="*/ 19050 h 40004"/>
                            <a:gd name="connsiteX73" fmla="*/ 7382 w 10239"/>
                            <a:gd name="connsiteY73" fmla="*/ 19050 h 40004"/>
                            <a:gd name="connsiteX74" fmla="*/ 7382 w 10239"/>
                            <a:gd name="connsiteY74" fmla="*/ 19050 h 40004"/>
                            <a:gd name="connsiteX75" fmla="*/ 7382 w 10239"/>
                            <a:gd name="connsiteY75" fmla="*/ 18097 h 40004"/>
                            <a:gd name="connsiteX76" fmla="*/ 8334 w 10239"/>
                            <a:gd name="connsiteY76" fmla="*/ 18097 h 40004"/>
                            <a:gd name="connsiteX77" fmla="*/ 8334 w 10239"/>
                            <a:gd name="connsiteY77" fmla="*/ 18097 h 40004"/>
                            <a:gd name="connsiteX78" fmla="*/ 8334 w 10239"/>
                            <a:gd name="connsiteY78" fmla="*/ 18097 h 40004"/>
                            <a:gd name="connsiteX79" fmla="*/ 8334 w 10239"/>
                            <a:gd name="connsiteY79" fmla="*/ 17145 h 40004"/>
                            <a:gd name="connsiteX80" fmla="*/ 8334 w 10239"/>
                            <a:gd name="connsiteY80" fmla="*/ 15240 h 40004"/>
                            <a:gd name="connsiteX81" fmla="*/ 8334 w 10239"/>
                            <a:gd name="connsiteY81" fmla="*/ 13335 h 40004"/>
                            <a:gd name="connsiteX82" fmla="*/ 8334 w 10239"/>
                            <a:gd name="connsiteY82" fmla="*/ 12382 h 40004"/>
                            <a:gd name="connsiteX83" fmla="*/ 8334 w 10239"/>
                            <a:gd name="connsiteY83" fmla="*/ 12382 h 40004"/>
                            <a:gd name="connsiteX84" fmla="*/ 8334 w 10239"/>
                            <a:gd name="connsiteY84" fmla="*/ 11430 h 40004"/>
                            <a:gd name="connsiteX85" fmla="*/ 8334 w 10239"/>
                            <a:gd name="connsiteY85" fmla="*/ 11430 h 40004"/>
                            <a:gd name="connsiteX86" fmla="*/ 8334 w 10239"/>
                            <a:gd name="connsiteY86" fmla="*/ 9525 h 40004"/>
                            <a:gd name="connsiteX87" fmla="*/ 8334 w 10239"/>
                            <a:gd name="connsiteY87" fmla="*/ 9525 h 40004"/>
                            <a:gd name="connsiteX88" fmla="*/ 9287 w 10239"/>
                            <a:gd name="connsiteY88" fmla="*/ 4763 h 40004"/>
                            <a:gd name="connsiteX89" fmla="*/ 10239 w 10239"/>
                            <a:gd name="connsiteY89" fmla="*/ 2857 h 40004"/>
                            <a:gd name="connsiteX90" fmla="*/ 10239 w 10239"/>
                            <a:gd name="connsiteY90" fmla="*/ 1905 h 40004"/>
                            <a:gd name="connsiteX91" fmla="*/ 10239 w 10239"/>
                            <a:gd name="connsiteY91" fmla="*/ 952 h 40004"/>
                            <a:gd name="connsiteX92" fmla="*/ 10239 w 10239"/>
                            <a:gd name="connsiteY92" fmla="*/ 952 h 40004"/>
                            <a:gd name="connsiteX93" fmla="*/ 10239 w 10239"/>
                            <a:gd name="connsiteY93" fmla="*/ 0 h 40004"/>
                            <a:gd name="connsiteX94" fmla="*/ 714 w 10239"/>
                            <a:gd name="connsiteY94" fmla="*/ 37147 h 40004"/>
                            <a:gd name="connsiteX95" fmla="*/ 714 w 10239"/>
                            <a:gd name="connsiteY95" fmla="*/ 37147 h 40004"/>
                            <a:gd name="connsiteX96" fmla="*/ 714 w 10239"/>
                            <a:gd name="connsiteY96" fmla="*/ 37147 h 40004"/>
                            <a:gd name="connsiteX97" fmla="*/ 714 w 10239"/>
                            <a:gd name="connsiteY97" fmla="*/ 37147 h 40004"/>
                            <a:gd name="connsiteX98" fmla="*/ 714 w 10239"/>
                            <a:gd name="connsiteY98" fmla="*/ 37147 h 40004"/>
                            <a:gd name="connsiteX99" fmla="*/ 2619 w 10239"/>
                            <a:gd name="connsiteY99" fmla="*/ 31432 h 40004"/>
                            <a:gd name="connsiteX100" fmla="*/ 2619 w 10239"/>
                            <a:gd name="connsiteY100" fmla="*/ 31432 h 40004"/>
                            <a:gd name="connsiteX101" fmla="*/ 2619 w 10239"/>
                            <a:gd name="connsiteY101" fmla="*/ 31432 h 40004"/>
                            <a:gd name="connsiteX102" fmla="*/ 2619 w 10239"/>
                            <a:gd name="connsiteY102" fmla="*/ 31432 h 40004"/>
                            <a:gd name="connsiteX103" fmla="*/ 2619 w 10239"/>
                            <a:gd name="connsiteY103" fmla="*/ 31432 h 40004"/>
                            <a:gd name="connsiteX104" fmla="*/ 9287 w 10239"/>
                            <a:gd name="connsiteY104" fmla="*/ 2857 h 40004"/>
                            <a:gd name="connsiteX105" fmla="*/ 9287 w 10239"/>
                            <a:gd name="connsiteY105" fmla="*/ 2857 h 40004"/>
                            <a:gd name="connsiteX106" fmla="*/ 9287 w 10239"/>
                            <a:gd name="connsiteY106" fmla="*/ 2857 h 40004"/>
                            <a:gd name="connsiteX107" fmla="*/ 9287 w 10239"/>
                            <a:gd name="connsiteY107" fmla="*/ 2857 h 40004"/>
                            <a:gd name="connsiteX108" fmla="*/ 9287 w 10239"/>
                            <a:gd name="connsiteY108" fmla="*/ 2857 h 400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0239" h="40004">
                              <a:moveTo>
                                <a:pt x="10239" y="0"/>
                              </a:moveTo>
                              <a:cubicBezTo>
                                <a:pt x="10239" y="0"/>
                                <a:pt x="10239" y="0"/>
                                <a:pt x="10239" y="0"/>
                              </a:cubicBezTo>
                              <a:cubicBezTo>
                                <a:pt x="10239" y="952"/>
                                <a:pt x="10239" y="1905"/>
                                <a:pt x="10239" y="2857"/>
                              </a:cubicBezTo>
                              <a:cubicBezTo>
                                <a:pt x="10239" y="3810"/>
                                <a:pt x="10239" y="3810"/>
                                <a:pt x="10239" y="4763"/>
                              </a:cubicBezTo>
                              <a:cubicBezTo>
                                <a:pt x="10239" y="5715"/>
                                <a:pt x="10239" y="5715"/>
                                <a:pt x="9287" y="5715"/>
                              </a:cubicBezTo>
                              <a:cubicBezTo>
                                <a:pt x="9287" y="5715"/>
                                <a:pt x="9287" y="5715"/>
                                <a:pt x="9287" y="5715"/>
                              </a:cubicBezTo>
                              <a:cubicBezTo>
                                <a:pt x="9287" y="5715"/>
                                <a:pt x="9287" y="6667"/>
                                <a:pt x="9287" y="6667"/>
                              </a:cubicBezTo>
                              <a:cubicBezTo>
                                <a:pt x="9287" y="6667"/>
                                <a:pt x="9287" y="7620"/>
                                <a:pt x="9287" y="7620"/>
                              </a:cubicBezTo>
                              <a:cubicBezTo>
                                <a:pt x="9287" y="8572"/>
                                <a:pt x="9287" y="8572"/>
                                <a:pt x="9287" y="8572"/>
                              </a:cubicBezTo>
                              <a:cubicBezTo>
                                <a:pt x="9287" y="8572"/>
                                <a:pt x="8334" y="9525"/>
                                <a:pt x="9287" y="9525"/>
                              </a:cubicBezTo>
                              <a:cubicBezTo>
                                <a:pt x="9287" y="9525"/>
                                <a:pt x="9287" y="9525"/>
                                <a:pt x="9287" y="10477"/>
                              </a:cubicBezTo>
                              <a:cubicBezTo>
                                <a:pt x="9287" y="10477"/>
                                <a:pt x="9287" y="11430"/>
                                <a:pt x="9287" y="11430"/>
                              </a:cubicBezTo>
                              <a:cubicBezTo>
                                <a:pt x="9287" y="11430"/>
                                <a:pt x="9287" y="12382"/>
                                <a:pt x="9287" y="12382"/>
                              </a:cubicBezTo>
                              <a:cubicBezTo>
                                <a:pt x="9287" y="12382"/>
                                <a:pt x="9287" y="13335"/>
                                <a:pt x="9287" y="13335"/>
                              </a:cubicBezTo>
                              <a:cubicBezTo>
                                <a:pt x="9287" y="13335"/>
                                <a:pt x="9287" y="14288"/>
                                <a:pt x="9287" y="14288"/>
                              </a:cubicBezTo>
                              <a:cubicBezTo>
                                <a:pt x="9287" y="14288"/>
                                <a:pt x="9287" y="14288"/>
                                <a:pt x="9287" y="15240"/>
                              </a:cubicBezTo>
                              <a:cubicBezTo>
                                <a:pt x="9287" y="15240"/>
                                <a:pt x="9287" y="15240"/>
                                <a:pt x="9287" y="15240"/>
                              </a:cubicBezTo>
                              <a:cubicBezTo>
                                <a:pt x="10239" y="15240"/>
                                <a:pt x="9287" y="16192"/>
                                <a:pt x="9287" y="16192"/>
                              </a:cubicBezTo>
                              <a:cubicBezTo>
                                <a:pt x="9287" y="16192"/>
                                <a:pt x="9287" y="17145"/>
                                <a:pt x="9287" y="17145"/>
                              </a:cubicBezTo>
                              <a:cubicBezTo>
                                <a:pt x="9287" y="17145"/>
                                <a:pt x="9287" y="17145"/>
                                <a:pt x="9287" y="17145"/>
                              </a:cubicBezTo>
                              <a:cubicBezTo>
                                <a:pt x="9287" y="17145"/>
                                <a:pt x="9287" y="17145"/>
                                <a:pt x="9287" y="18097"/>
                              </a:cubicBezTo>
                              <a:cubicBezTo>
                                <a:pt x="9287" y="18097"/>
                                <a:pt x="9287" y="18097"/>
                                <a:pt x="9287" y="19050"/>
                              </a:cubicBezTo>
                              <a:cubicBezTo>
                                <a:pt x="9287" y="19050"/>
                                <a:pt x="9287" y="20002"/>
                                <a:pt x="9287" y="20002"/>
                              </a:cubicBezTo>
                              <a:cubicBezTo>
                                <a:pt x="9287" y="20002"/>
                                <a:pt x="9287" y="20002"/>
                                <a:pt x="9287" y="20002"/>
                              </a:cubicBezTo>
                              <a:cubicBezTo>
                                <a:pt x="9287" y="20002"/>
                                <a:pt x="9287" y="20002"/>
                                <a:pt x="9287" y="20002"/>
                              </a:cubicBezTo>
                              <a:cubicBezTo>
                                <a:pt x="9287" y="20002"/>
                                <a:pt x="9287" y="20002"/>
                                <a:pt x="9287" y="20002"/>
                              </a:cubicBezTo>
                              <a:cubicBezTo>
                                <a:pt x="9287" y="20002"/>
                                <a:pt x="9287" y="20955"/>
                                <a:pt x="9287" y="21907"/>
                              </a:cubicBezTo>
                              <a:cubicBezTo>
                                <a:pt x="9287" y="21907"/>
                                <a:pt x="9287" y="22860"/>
                                <a:pt x="9287" y="22860"/>
                              </a:cubicBezTo>
                              <a:cubicBezTo>
                                <a:pt x="9287" y="22860"/>
                                <a:pt x="9287" y="23813"/>
                                <a:pt x="9287" y="22860"/>
                              </a:cubicBezTo>
                              <a:cubicBezTo>
                                <a:pt x="9287" y="22860"/>
                                <a:pt x="9287" y="22860"/>
                                <a:pt x="9287" y="22860"/>
                              </a:cubicBezTo>
                              <a:cubicBezTo>
                                <a:pt x="9287" y="22860"/>
                                <a:pt x="9287" y="22860"/>
                                <a:pt x="9287" y="22860"/>
                              </a:cubicBezTo>
                              <a:cubicBezTo>
                                <a:pt x="10239" y="22860"/>
                                <a:pt x="9287" y="23813"/>
                                <a:pt x="9287" y="23813"/>
                              </a:cubicBezTo>
                              <a:cubicBezTo>
                                <a:pt x="9287" y="24765"/>
                                <a:pt x="8334" y="25717"/>
                                <a:pt x="8334" y="26670"/>
                              </a:cubicBezTo>
                              <a:cubicBezTo>
                                <a:pt x="8334" y="27622"/>
                                <a:pt x="8334" y="28575"/>
                                <a:pt x="7382" y="29527"/>
                              </a:cubicBezTo>
                              <a:cubicBezTo>
                                <a:pt x="7382" y="30480"/>
                                <a:pt x="7382" y="31432"/>
                                <a:pt x="6429" y="32385"/>
                              </a:cubicBezTo>
                              <a:cubicBezTo>
                                <a:pt x="6429" y="33338"/>
                                <a:pt x="5477" y="34290"/>
                                <a:pt x="5477" y="35242"/>
                              </a:cubicBezTo>
                              <a:cubicBezTo>
                                <a:pt x="5477" y="35242"/>
                                <a:pt x="5477" y="35242"/>
                                <a:pt x="5477" y="35242"/>
                              </a:cubicBezTo>
                              <a:cubicBezTo>
                                <a:pt x="5477" y="35242"/>
                                <a:pt x="5477" y="36195"/>
                                <a:pt x="5477" y="36195"/>
                              </a:cubicBezTo>
                              <a:cubicBezTo>
                                <a:pt x="5477" y="36195"/>
                                <a:pt x="5477" y="36195"/>
                                <a:pt x="5477" y="36195"/>
                              </a:cubicBezTo>
                              <a:cubicBezTo>
                                <a:pt x="5477" y="36195"/>
                                <a:pt x="5477" y="36195"/>
                                <a:pt x="5477" y="36195"/>
                              </a:cubicBezTo>
                              <a:cubicBezTo>
                                <a:pt x="5477" y="36195"/>
                                <a:pt x="5477" y="36195"/>
                                <a:pt x="5477" y="36195"/>
                              </a:cubicBezTo>
                              <a:cubicBezTo>
                                <a:pt x="5477" y="36195"/>
                                <a:pt x="5477" y="37147"/>
                                <a:pt x="5477" y="37147"/>
                              </a:cubicBezTo>
                              <a:cubicBezTo>
                                <a:pt x="5477" y="37147"/>
                                <a:pt x="5477" y="38100"/>
                                <a:pt x="5477" y="38100"/>
                              </a:cubicBezTo>
                              <a:cubicBezTo>
                                <a:pt x="5477" y="38100"/>
                                <a:pt x="5477" y="38100"/>
                                <a:pt x="5477" y="38100"/>
                              </a:cubicBezTo>
                              <a:cubicBezTo>
                                <a:pt x="5477" y="38100"/>
                                <a:pt x="5477" y="39052"/>
                                <a:pt x="5477" y="39052"/>
                              </a:cubicBezTo>
                              <a:cubicBezTo>
                                <a:pt x="5477" y="39052"/>
                                <a:pt x="5477" y="39052"/>
                                <a:pt x="5477" y="39052"/>
                              </a:cubicBezTo>
                              <a:cubicBezTo>
                                <a:pt x="5477" y="39052"/>
                                <a:pt x="5477" y="39052"/>
                                <a:pt x="5477" y="39052"/>
                              </a:cubicBezTo>
                              <a:cubicBezTo>
                                <a:pt x="4524" y="39052"/>
                                <a:pt x="3572" y="40005"/>
                                <a:pt x="2619" y="39052"/>
                              </a:cubicBezTo>
                              <a:lnTo>
                                <a:pt x="2619" y="39052"/>
                              </a:lnTo>
                              <a:cubicBezTo>
                                <a:pt x="2619" y="39052"/>
                                <a:pt x="2619" y="39052"/>
                                <a:pt x="2619" y="39052"/>
                              </a:cubicBezTo>
                              <a:cubicBezTo>
                                <a:pt x="2619" y="39052"/>
                                <a:pt x="2619" y="39052"/>
                                <a:pt x="2619" y="39052"/>
                              </a:cubicBezTo>
                              <a:cubicBezTo>
                                <a:pt x="2619" y="39052"/>
                                <a:pt x="2619" y="39052"/>
                                <a:pt x="2619" y="39052"/>
                              </a:cubicBezTo>
                              <a:cubicBezTo>
                                <a:pt x="2619" y="39052"/>
                                <a:pt x="2619" y="39052"/>
                                <a:pt x="2619" y="40005"/>
                              </a:cubicBezTo>
                              <a:cubicBezTo>
                                <a:pt x="2619" y="40005"/>
                                <a:pt x="2619" y="39052"/>
                                <a:pt x="2619" y="39052"/>
                              </a:cubicBezTo>
                              <a:cubicBezTo>
                                <a:pt x="2619" y="39052"/>
                                <a:pt x="3572" y="39052"/>
                                <a:pt x="3572" y="39052"/>
                              </a:cubicBezTo>
                              <a:cubicBezTo>
                                <a:pt x="3572" y="39052"/>
                                <a:pt x="3572" y="39052"/>
                                <a:pt x="3572" y="39052"/>
                              </a:cubicBezTo>
                              <a:cubicBezTo>
                                <a:pt x="3572" y="39052"/>
                                <a:pt x="3572" y="39052"/>
                                <a:pt x="3572" y="39052"/>
                              </a:cubicBezTo>
                              <a:cubicBezTo>
                                <a:pt x="2619" y="39052"/>
                                <a:pt x="3572" y="38100"/>
                                <a:pt x="3572" y="38100"/>
                              </a:cubicBezTo>
                              <a:cubicBezTo>
                                <a:pt x="3572" y="37147"/>
                                <a:pt x="4524" y="36195"/>
                                <a:pt x="4524" y="35242"/>
                              </a:cubicBezTo>
                              <a:cubicBezTo>
                                <a:pt x="4524" y="35242"/>
                                <a:pt x="4524" y="34290"/>
                                <a:pt x="4524" y="34290"/>
                              </a:cubicBezTo>
                              <a:cubicBezTo>
                                <a:pt x="4524" y="34290"/>
                                <a:pt x="4524" y="34290"/>
                                <a:pt x="4524" y="34290"/>
                              </a:cubicBezTo>
                              <a:cubicBezTo>
                                <a:pt x="4524" y="33338"/>
                                <a:pt x="4524" y="33338"/>
                                <a:pt x="4524" y="32385"/>
                              </a:cubicBezTo>
                              <a:cubicBezTo>
                                <a:pt x="4524" y="31432"/>
                                <a:pt x="4524" y="30480"/>
                                <a:pt x="5477" y="29527"/>
                              </a:cubicBezTo>
                              <a:cubicBezTo>
                                <a:pt x="5477" y="28575"/>
                                <a:pt x="5477" y="27622"/>
                                <a:pt x="6429" y="26670"/>
                              </a:cubicBezTo>
                              <a:cubicBezTo>
                                <a:pt x="6429" y="26670"/>
                                <a:pt x="6429" y="25717"/>
                                <a:pt x="7382" y="25717"/>
                              </a:cubicBezTo>
                              <a:cubicBezTo>
                                <a:pt x="7382" y="25717"/>
                                <a:pt x="7382" y="24765"/>
                                <a:pt x="7382" y="23813"/>
                              </a:cubicBezTo>
                              <a:cubicBezTo>
                                <a:pt x="7382" y="23813"/>
                                <a:pt x="7382" y="22860"/>
                                <a:pt x="7382" y="22860"/>
                              </a:cubicBezTo>
                              <a:cubicBezTo>
                                <a:pt x="7382" y="22860"/>
                                <a:pt x="7382" y="22860"/>
                                <a:pt x="7382" y="22860"/>
                              </a:cubicBezTo>
                              <a:cubicBezTo>
                                <a:pt x="7382" y="22860"/>
                                <a:pt x="7382" y="22860"/>
                                <a:pt x="7382" y="22860"/>
                              </a:cubicBezTo>
                              <a:cubicBezTo>
                                <a:pt x="7382" y="22860"/>
                                <a:pt x="7382" y="21907"/>
                                <a:pt x="7382" y="21907"/>
                              </a:cubicBezTo>
                              <a:cubicBezTo>
                                <a:pt x="7382" y="21907"/>
                                <a:pt x="7382" y="20955"/>
                                <a:pt x="7382" y="20955"/>
                              </a:cubicBezTo>
                              <a:cubicBezTo>
                                <a:pt x="7382" y="20955"/>
                                <a:pt x="7382" y="20002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9050"/>
                              </a:cubicBezTo>
                              <a:cubicBezTo>
                                <a:pt x="7382" y="19050"/>
                                <a:pt x="7382" y="19050"/>
                                <a:pt x="7382" y="18097"/>
                              </a:cubicBezTo>
                              <a:cubicBezTo>
                                <a:pt x="7382" y="18097"/>
                                <a:pt x="7382" y="18097"/>
                                <a:pt x="8334" y="18097"/>
                              </a:cubicBezTo>
                              <a:cubicBezTo>
                                <a:pt x="8334" y="18097"/>
                                <a:pt x="8334" y="18097"/>
                                <a:pt x="8334" y="18097"/>
                              </a:cubicBezTo>
                              <a:cubicBezTo>
                                <a:pt x="8334" y="18097"/>
                                <a:pt x="8334" y="18097"/>
                                <a:pt x="8334" y="18097"/>
                              </a:cubicBezTo>
                              <a:cubicBezTo>
                                <a:pt x="7382" y="18097"/>
                                <a:pt x="8334" y="18097"/>
                                <a:pt x="8334" y="17145"/>
                              </a:cubicBezTo>
                              <a:cubicBezTo>
                                <a:pt x="8334" y="16192"/>
                                <a:pt x="8334" y="16192"/>
                                <a:pt x="8334" y="15240"/>
                              </a:cubicBezTo>
                              <a:cubicBezTo>
                                <a:pt x="8334" y="14288"/>
                                <a:pt x="8334" y="14288"/>
                                <a:pt x="8334" y="13335"/>
                              </a:cubicBezTo>
                              <a:cubicBezTo>
                                <a:pt x="8334" y="13335"/>
                                <a:pt x="8334" y="12382"/>
                                <a:pt x="8334" y="12382"/>
                              </a:cubicBezTo>
                              <a:cubicBezTo>
                                <a:pt x="8334" y="12382"/>
                                <a:pt x="8334" y="12382"/>
                                <a:pt x="8334" y="12382"/>
                              </a:cubicBezTo>
                              <a:cubicBezTo>
                                <a:pt x="8334" y="12382"/>
                                <a:pt x="8334" y="11430"/>
                                <a:pt x="8334" y="11430"/>
                              </a:cubicBezTo>
                              <a:cubicBezTo>
                                <a:pt x="8334" y="11430"/>
                                <a:pt x="8334" y="11430"/>
                                <a:pt x="8334" y="11430"/>
                              </a:cubicBezTo>
                              <a:cubicBezTo>
                                <a:pt x="8334" y="10477"/>
                                <a:pt x="8334" y="9525"/>
                                <a:pt x="8334" y="9525"/>
                              </a:cubicBezTo>
                              <a:cubicBezTo>
                                <a:pt x="8334" y="9525"/>
                                <a:pt x="8334" y="9525"/>
                                <a:pt x="8334" y="9525"/>
                              </a:cubicBezTo>
                              <a:cubicBezTo>
                                <a:pt x="8334" y="7620"/>
                                <a:pt x="9287" y="6667"/>
                                <a:pt x="9287" y="4763"/>
                              </a:cubicBezTo>
                              <a:cubicBezTo>
                                <a:pt x="9287" y="3810"/>
                                <a:pt x="9287" y="2857"/>
                                <a:pt x="10239" y="2857"/>
                              </a:cubicBezTo>
                              <a:cubicBezTo>
                                <a:pt x="10239" y="1905"/>
                                <a:pt x="10239" y="1905"/>
                                <a:pt x="10239" y="1905"/>
                              </a:cubicBezTo>
                              <a:cubicBezTo>
                                <a:pt x="10239" y="952"/>
                                <a:pt x="10239" y="952"/>
                                <a:pt x="10239" y="952"/>
                              </a:cubicBezTo>
                              <a:lnTo>
                                <a:pt x="10239" y="952"/>
                              </a:lnTo>
                              <a:lnTo>
                                <a:pt x="10239" y="0"/>
                              </a:lnTo>
                              <a:close/>
                              <a:moveTo>
                                <a:pt x="714" y="37147"/>
                              </a:moveTo>
                              <a:cubicBezTo>
                                <a:pt x="714" y="38100"/>
                                <a:pt x="-238" y="38100"/>
                                <a:pt x="714" y="37147"/>
                              </a:cubicBezTo>
                              <a:cubicBezTo>
                                <a:pt x="-238" y="38100"/>
                                <a:pt x="-238" y="38100"/>
                                <a:pt x="714" y="37147"/>
                              </a:cubicBezTo>
                              <a:cubicBezTo>
                                <a:pt x="714" y="38100"/>
                                <a:pt x="714" y="38100"/>
                                <a:pt x="714" y="37147"/>
                              </a:cubicBezTo>
                              <a:cubicBezTo>
                                <a:pt x="714" y="38100"/>
                                <a:pt x="714" y="37147"/>
                                <a:pt x="714" y="37147"/>
                              </a:cubicBezTo>
                              <a:close/>
                              <a:moveTo>
                                <a:pt x="2619" y="31432"/>
                              </a:moveTo>
                              <a:cubicBezTo>
                                <a:pt x="1667" y="31432"/>
                                <a:pt x="1667" y="31432"/>
                                <a:pt x="2619" y="31432"/>
                              </a:cubicBezTo>
                              <a:cubicBezTo>
                                <a:pt x="1667" y="31432"/>
                                <a:pt x="1667" y="31432"/>
                                <a:pt x="2619" y="31432"/>
                              </a:cubicBezTo>
                              <a:cubicBezTo>
                                <a:pt x="1667" y="31432"/>
                                <a:pt x="2619" y="31432"/>
                                <a:pt x="2619" y="31432"/>
                              </a:cubicBezTo>
                              <a:cubicBezTo>
                                <a:pt x="2619" y="31432"/>
                                <a:pt x="2619" y="31432"/>
                                <a:pt x="2619" y="31432"/>
                              </a:cubicBezTo>
                              <a:close/>
                              <a:moveTo>
                                <a:pt x="9287" y="2857"/>
                              </a:moveTo>
                              <a:cubicBezTo>
                                <a:pt x="9287" y="2857"/>
                                <a:pt x="9287" y="2857"/>
                                <a:pt x="9287" y="2857"/>
                              </a:cubicBezTo>
                              <a:cubicBezTo>
                                <a:pt x="9287" y="2857"/>
                                <a:pt x="9287" y="2857"/>
                                <a:pt x="9287" y="2857"/>
                              </a:cubicBezTo>
                              <a:cubicBezTo>
                                <a:pt x="9287" y="2857"/>
                                <a:pt x="9287" y="2857"/>
                                <a:pt x="9287" y="2857"/>
                              </a:cubicBezTo>
                              <a:cubicBezTo>
                                <a:pt x="9287" y="2857"/>
                                <a:pt x="9287" y="2857"/>
                                <a:pt x="9287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1" name="任意多边形: 形状 2324"/>
                        <p:cNvSpPr/>
                        <p:nvPr/>
                      </p:nvSpPr>
                      <p:spPr>
                        <a:xfrm>
                          <a:off x="7626667" y="28336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2" name="任意多边形: 形状 2325"/>
                        <p:cNvSpPr/>
                        <p:nvPr/>
                      </p:nvSpPr>
                      <p:spPr>
                        <a:xfrm>
                          <a:off x="7623809" y="2832734"/>
                          <a:ext cx="3809" cy="4762"/>
                        </a:xfrm>
                        <a:custGeom>
                          <a:avLst/>
                          <a:gdLst>
                            <a:gd name="connsiteX0" fmla="*/ 2858 w 3809"/>
                            <a:gd name="connsiteY0" fmla="*/ 0 h 4762"/>
                            <a:gd name="connsiteX1" fmla="*/ 0 w 3809"/>
                            <a:gd name="connsiteY1" fmla="*/ 0 h 4762"/>
                            <a:gd name="connsiteX2" fmla="*/ 0 w 3809"/>
                            <a:gd name="connsiteY2" fmla="*/ 0 h 4762"/>
                            <a:gd name="connsiteX3" fmla="*/ 0 w 3809"/>
                            <a:gd name="connsiteY3" fmla="*/ 0 h 4762"/>
                            <a:gd name="connsiteX4" fmla="*/ 0 w 3809"/>
                            <a:gd name="connsiteY4" fmla="*/ 0 h 4762"/>
                            <a:gd name="connsiteX5" fmla="*/ 0 w 3809"/>
                            <a:gd name="connsiteY5" fmla="*/ 0 h 4762"/>
                            <a:gd name="connsiteX6" fmla="*/ 0 w 3809"/>
                            <a:gd name="connsiteY6" fmla="*/ 952 h 4762"/>
                            <a:gd name="connsiteX7" fmla="*/ 0 w 3809"/>
                            <a:gd name="connsiteY7" fmla="*/ 1905 h 4762"/>
                            <a:gd name="connsiteX8" fmla="*/ 0 w 3809"/>
                            <a:gd name="connsiteY8" fmla="*/ 2857 h 4762"/>
                            <a:gd name="connsiteX9" fmla="*/ 0 w 3809"/>
                            <a:gd name="connsiteY9" fmla="*/ 2857 h 4762"/>
                            <a:gd name="connsiteX10" fmla="*/ 0 w 3809"/>
                            <a:gd name="connsiteY10" fmla="*/ 2857 h 4762"/>
                            <a:gd name="connsiteX11" fmla="*/ 0 w 3809"/>
                            <a:gd name="connsiteY11" fmla="*/ 3810 h 4762"/>
                            <a:gd name="connsiteX12" fmla="*/ 2858 w 3809"/>
                            <a:gd name="connsiteY12" fmla="*/ 4763 h 4762"/>
                            <a:gd name="connsiteX13" fmla="*/ 2858 w 3809"/>
                            <a:gd name="connsiteY13" fmla="*/ 3810 h 4762"/>
                            <a:gd name="connsiteX14" fmla="*/ 3810 w 3809"/>
                            <a:gd name="connsiteY14" fmla="*/ 2857 h 4762"/>
                            <a:gd name="connsiteX15" fmla="*/ 3810 w 3809"/>
                            <a:gd name="connsiteY15" fmla="*/ 1905 h 4762"/>
                            <a:gd name="connsiteX16" fmla="*/ 3810 w 3809"/>
                            <a:gd name="connsiteY16" fmla="*/ 1905 h 4762"/>
                            <a:gd name="connsiteX17" fmla="*/ 2858 w 3809"/>
                            <a:gd name="connsiteY17" fmla="*/ 0 h 4762"/>
                            <a:gd name="connsiteX18" fmla="*/ 2858 w 3809"/>
                            <a:gd name="connsiteY18" fmla="*/ 0 h 4762"/>
                            <a:gd name="connsiteX19" fmla="*/ 2858 w 3809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2858" y="0"/>
                              </a:moveTo>
                              <a:cubicBezTo>
                                <a:pt x="1905" y="0"/>
                                <a:pt x="953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1905"/>
                                <a:pt x="3810" y="1905"/>
                              </a:cubicBezTo>
                              <a:lnTo>
                                <a:pt x="3810" y="1905"/>
                              </a:lnTo>
                              <a:cubicBezTo>
                                <a:pt x="2858" y="952"/>
                                <a:pt x="2858" y="0"/>
                                <a:pt x="2858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43" name="图形 2"/>
                      <p:cNvGrpSpPr/>
                      <p:nvPr/>
                    </p:nvGrpSpPr>
                    <p:grpSpPr>
                      <a:xfrm>
                        <a:off x="7633334" y="2748914"/>
                        <a:ext cx="10477" cy="45720"/>
                        <a:chOff x="7633334" y="2748914"/>
                        <a:chExt cx="10477" cy="45720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44" name="任意多边形: 形状 2327"/>
                        <p:cNvSpPr/>
                        <p:nvPr/>
                      </p:nvSpPr>
                      <p:spPr>
                        <a:xfrm>
                          <a:off x="7633334" y="279177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5" name="任意多边形: 形状 2328"/>
                        <p:cNvSpPr/>
                        <p:nvPr/>
                      </p:nvSpPr>
                      <p:spPr>
                        <a:xfrm>
                          <a:off x="7636192" y="2748914"/>
                          <a:ext cx="7619" cy="41910"/>
                        </a:xfrm>
                        <a:custGeom>
                          <a:avLst/>
                          <a:gdLst>
                            <a:gd name="connsiteX0" fmla="*/ 7620 w 7619"/>
                            <a:gd name="connsiteY0" fmla="*/ 0 h 41910"/>
                            <a:gd name="connsiteX1" fmla="*/ 7620 w 7619"/>
                            <a:gd name="connsiteY1" fmla="*/ 0 h 41910"/>
                            <a:gd name="connsiteX2" fmla="*/ 7620 w 7619"/>
                            <a:gd name="connsiteY2" fmla="*/ 2858 h 41910"/>
                            <a:gd name="connsiteX3" fmla="*/ 7620 w 7619"/>
                            <a:gd name="connsiteY3" fmla="*/ 4763 h 41910"/>
                            <a:gd name="connsiteX4" fmla="*/ 6667 w 7619"/>
                            <a:gd name="connsiteY4" fmla="*/ 5715 h 41910"/>
                            <a:gd name="connsiteX5" fmla="*/ 6667 w 7619"/>
                            <a:gd name="connsiteY5" fmla="*/ 5715 h 41910"/>
                            <a:gd name="connsiteX6" fmla="*/ 6667 w 7619"/>
                            <a:gd name="connsiteY6" fmla="*/ 6668 h 41910"/>
                            <a:gd name="connsiteX7" fmla="*/ 6667 w 7619"/>
                            <a:gd name="connsiteY7" fmla="*/ 7620 h 41910"/>
                            <a:gd name="connsiteX8" fmla="*/ 6667 w 7619"/>
                            <a:gd name="connsiteY8" fmla="*/ 8573 h 41910"/>
                            <a:gd name="connsiteX9" fmla="*/ 6667 w 7619"/>
                            <a:gd name="connsiteY9" fmla="*/ 9525 h 41910"/>
                            <a:gd name="connsiteX10" fmla="*/ 6667 w 7619"/>
                            <a:gd name="connsiteY10" fmla="*/ 10477 h 41910"/>
                            <a:gd name="connsiteX11" fmla="*/ 6667 w 7619"/>
                            <a:gd name="connsiteY11" fmla="*/ 11430 h 41910"/>
                            <a:gd name="connsiteX12" fmla="*/ 6667 w 7619"/>
                            <a:gd name="connsiteY12" fmla="*/ 12383 h 41910"/>
                            <a:gd name="connsiteX13" fmla="*/ 6667 w 7619"/>
                            <a:gd name="connsiteY13" fmla="*/ 13335 h 41910"/>
                            <a:gd name="connsiteX14" fmla="*/ 6667 w 7619"/>
                            <a:gd name="connsiteY14" fmla="*/ 14288 h 41910"/>
                            <a:gd name="connsiteX15" fmla="*/ 6667 w 7619"/>
                            <a:gd name="connsiteY15" fmla="*/ 15240 h 41910"/>
                            <a:gd name="connsiteX16" fmla="*/ 6667 w 7619"/>
                            <a:gd name="connsiteY16" fmla="*/ 15240 h 41910"/>
                            <a:gd name="connsiteX17" fmla="*/ 6667 w 7619"/>
                            <a:gd name="connsiteY17" fmla="*/ 16193 h 41910"/>
                            <a:gd name="connsiteX18" fmla="*/ 6667 w 7619"/>
                            <a:gd name="connsiteY18" fmla="*/ 17145 h 41910"/>
                            <a:gd name="connsiteX19" fmla="*/ 6667 w 7619"/>
                            <a:gd name="connsiteY19" fmla="*/ 17145 h 41910"/>
                            <a:gd name="connsiteX20" fmla="*/ 6667 w 7619"/>
                            <a:gd name="connsiteY20" fmla="*/ 18098 h 41910"/>
                            <a:gd name="connsiteX21" fmla="*/ 6667 w 7619"/>
                            <a:gd name="connsiteY21" fmla="*/ 19050 h 41910"/>
                            <a:gd name="connsiteX22" fmla="*/ 6667 w 7619"/>
                            <a:gd name="connsiteY22" fmla="*/ 20002 h 41910"/>
                            <a:gd name="connsiteX23" fmla="*/ 6667 w 7619"/>
                            <a:gd name="connsiteY23" fmla="*/ 20002 h 41910"/>
                            <a:gd name="connsiteX24" fmla="*/ 6667 w 7619"/>
                            <a:gd name="connsiteY24" fmla="*/ 20002 h 41910"/>
                            <a:gd name="connsiteX25" fmla="*/ 6667 w 7619"/>
                            <a:gd name="connsiteY25" fmla="*/ 20002 h 41910"/>
                            <a:gd name="connsiteX26" fmla="*/ 6667 w 7619"/>
                            <a:gd name="connsiteY26" fmla="*/ 21908 h 41910"/>
                            <a:gd name="connsiteX27" fmla="*/ 6667 w 7619"/>
                            <a:gd name="connsiteY27" fmla="*/ 22860 h 41910"/>
                            <a:gd name="connsiteX28" fmla="*/ 6667 w 7619"/>
                            <a:gd name="connsiteY28" fmla="*/ 22860 h 41910"/>
                            <a:gd name="connsiteX29" fmla="*/ 6667 w 7619"/>
                            <a:gd name="connsiteY29" fmla="*/ 22860 h 41910"/>
                            <a:gd name="connsiteX30" fmla="*/ 6667 w 7619"/>
                            <a:gd name="connsiteY30" fmla="*/ 22860 h 41910"/>
                            <a:gd name="connsiteX31" fmla="*/ 6667 w 7619"/>
                            <a:gd name="connsiteY31" fmla="*/ 23813 h 41910"/>
                            <a:gd name="connsiteX32" fmla="*/ 5715 w 7619"/>
                            <a:gd name="connsiteY32" fmla="*/ 27623 h 41910"/>
                            <a:gd name="connsiteX33" fmla="*/ 5715 w 7619"/>
                            <a:gd name="connsiteY33" fmla="*/ 30480 h 41910"/>
                            <a:gd name="connsiteX34" fmla="*/ 5715 w 7619"/>
                            <a:gd name="connsiteY34" fmla="*/ 33338 h 41910"/>
                            <a:gd name="connsiteX35" fmla="*/ 4763 w 7619"/>
                            <a:gd name="connsiteY35" fmla="*/ 36195 h 41910"/>
                            <a:gd name="connsiteX36" fmla="*/ 4763 w 7619"/>
                            <a:gd name="connsiteY36" fmla="*/ 36195 h 41910"/>
                            <a:gd name="connsiteX37" fmla="*/ 4763 w 7619"/>
                            <a:gd name="connsiteY37" fmla="*/ 37148 h 41910"/>
                            <a:gd name="connsiteX38" fmla="*/ 4763 w 7619"/>
                            <a:gd name="connsiteY38" fmla="*/ 37148 h 41910"/>
                            <a:gd name="connsiteX39" fmla="*/ 4763 w 7619"/>
                            <a:gd name="connsiteY39" fmla="*/ 37148 h 41910"/>
                            <a:gd name="connsiteX40" fmla="*/ 4763 w 7619"/>
                            <a:gd name="connsiteY40" fmla="*/ 37148 h 41910"/>
                            <a:gd name="connsiteX41" fmla="*/ 4763 w 7619"/>
                            <a:gd name="connsiteY41" fmla="*/ 38100 h 41910"/>
                            <a:gd name="connsiteX42" fmla="*/ 4763 w 7619"/>
                            <a:gd name="connsiteY42" fmla="*/ 39052 h 41910"/>
                            <a:gd name="connsiteX43" fmla="*/ 4763 w 7619"/>
                            <a:gd name="connsiteY43" fmla="*/ 39052 h 41910"/>
                            <a:gd name="connsiteX44" fmla="*/ 4763 w 7619"/>
                            <a:gd name="connsiteY44" fmla="*/ 40005 h 41910"/>
                            <a:gd name="connsiteX45" fmla="*/ 4763 w 7619"/>
                            <a:gd name="connsiteY45" fmla="*/ 40005 h 41910"/>
                            <a:gd name="connsiteX46" fmla="*/ 4763 w 7619"/>
                            <a:gd name="connsiteY46" fmla="*/ 40005 h 41910"/>
                            <a:gd name="connsiteX47" fmla="*/ 1905 w 7619"/>
                            <a:gd name="connsiteY47" fmla="*/ 40958 h 41910"/>
                            <a:gd name="connsiteX48" fmla="*/ 1905 w 7619"/>
                            <a:gd name="connsiteY48" fmla="*/ 40958 h 41910"/>
                            <a:gd name="connsiteX49" fmla="*/ 1905 w 7619"/>
                            <a:gd name="connsiteY49" fmla="*/ 40958 h 41910"/>
                            <a:gd name="connsiteX50" fmla="*/ 1905 w 7619"/>
                            <a:gd name="connsiteY50" fmla="*/ 40958 h 41910"/>
                            <a:gd name="connsiteX51" fmla="*/ 1905 w 7619"/>
                            <a:gd name="connsiteY51" fmla="*/ 40958 h 41910"/>
                            <a:gd name="connsiteX52" fmla="*/ 1905 w 7619"/>
                            <a:gd name="connsiteY52" fmla="*/ 41910 h 41910"/>
                            <a:gd name="connsiteX53" fmla="*/ 1905 w 7619"/>
                            <a:gd name="connsiteY53" fmla="*/ 40958 h 41910"/>
                            <a:gd name="connsiteX54" fmla="*/ 2857 w 7619"/>
                            <a:gd name="connsiteY54" fmla="*/ 40005 h 41910"/>
                            <a:gd name="connsiteX55" fmla="*/ 2857 w 7619"/>
                            <a:gd name="connsiteY55" fmla="*/ 40005 h 41910"/>
                            <a:gd name="connsiteX56" fmla="*/ 2857 w 7619"/>
                            <a:gd name="connsiteY56" fmla="*/ 40005 h 41910"/>
                            <a:gd name="connsiteX57" fmla="*/ 2857 w 7619"/>
                            <a:gd name="connsiteY57" fmla="*/ 39052 h 41910"/>
                            <a:gd name="connsiteX58" fmla="*/ 3810 w 7619"/>
                            <a:gd name="connsiteY58" fmla="*/ 36195 h 41910"/>
                            <a:gd name="connsiteX59" fmla="*/ 3810 w 7619"/>
                            <a:gd name="connsiteY59" fmla="*/ 35243 h 41910"/>
                            <a:gd name="connsiteX60" fmla="*/ 3810 w 7619"/>
                            <a:gd name="connsiteY60" fmla="*/ 35243 h 41910"/>
                            <a:gd name="connsiteX61" fmla="*/ 3810 w 7619"/>
                            <a:gd name="connsiteY61" fmla="*/ 33338 h 41910"/>
                            <a:gd name="connsiteX62" fmla="*/ 3810 w 7619"/>
                            <a:gd name="connsiteY62" fmla="*/ 30480 h 41910"/>
                            <a:gd name="connsiteX63" fmla="*/ 3810 w 7619"/>
                            <a:gd name="connsiteY63" fmla="*/ 27623 h 41910"/>
                            <a:gd name="connsiteX64" fmla="*/ 3810 w 7619"/>
                            <a:gd name="connsiteY64" fmla="*/ 26670 h 41910"/>
                            <a:gd name="connsiteX65" fmla="*/ 3810 w 7619"/>
                            <a:gd name="connsiteY65" fmla="*/ 24765 h 41910"/>
                            <a:gd name="connsiteX66" fmla="*/ 3810 w 7619"/>
                            <a:gd name="connsiteY66" fmla="*/ 23813 h 41910"/>
                            <a:gd name="connsiteX67" fmla="*/ 3810 w 7619"/>
                            <a:gd name="connsiteY67" fmla="*/ 23813 h 41910"/>
                            <a:gd name="connsiteX68" fmla="*/ 3810 w 7619"/>
                            <a:gd name="connsiteY68" fmla="*/ 23813 h 41910"/>
                            <a:gd name="connsiteX69" fmla="*/ 3810 w 7619"/>
                            <a:gd name="connsiteY69" fmla="*/ 22860 h 41910"/>
                            <a:gd name="connsiteX70" fmla="*/ 3810 w 7619"/>
                            <a:gd name="connsiteY70" fmla="*/ 21908 h 41910"/>
                            <a:gd name="connsiteX71" fmla="*/ 3810 w 7619"/>
                            <a:gd name="connsiteY71" fmla="*/ 20002 h 41910"/>
                            <a:gd name="connsiteX72" fmla="*/ 3810 w 7619"/>
                            <a:gd name="connsiteY72" fmla="*/ 20002 h 41910"/>
                            <a:gd name="connsiteX73" fmla="*/ 3810 w 7619"/>
                            <a:gd name="connsiteY73" fmla="*/ 20002 h 41910"/>
                            <a:gd name="connsiteX74" fmla="*/ 3810 w 7619"/>
                            <a:gd name="connsiteY74" fmla="*/ 20002 h 41910"/>
                            <a:gd name="connsiteX75" fmla="*/ 3810 w 7619"/>
                            <a:gd name="connsiteY75" fmla="*/ 19050 h 41910"/>
                            <a:gd name="connsiteX76" fmla="*/ 3810 w 7619"/>
                            <a:gd name="connsiteY76" fmla="*/ 18098 h 41910"/>
                            <a:gd name="connsiteX77" fmla="*/ 3810 w 7619"/>
                            <a:gd name="connsiteY77" fmla="*/ 18098 h 41910"/>
                            <a:gd name="connsiteX78" fmla="*/ 3810 w 7619"/>
                            <a:gd name="connsiteY78" fmla="*/ 18098 h 41910"/>
                            <a:gd name="connsiteX79" fmla="*/ 3810 w 7619"/>
                            <a:gd name="connsiteY79" fmla="*/ 17145 h 41910"/>
                            <a:gd name="connsiteX80" fmla="*/ 3810 w 7619"/>
                            <a:gd name="connsiteY80" fmla="*/ 15240 h 41910"/>
                            <a:gd name="connsiteX81" fmla="*/ 3810 w 7619"/>
                            <a:gd name="connsiteY81" fmla="*/ 13335 h 41910"/>
                            <a:gd name="connsiteX82" fmla="*/ 3810 w 7619"/>
                            <a:gd name="connsiteY82" fmla="*/ 12383 h 41910"/>
                            <a:gd name="connsiteX83" fmla="*/ 3810 w 7619"/>
                            <a:gd name="connsiteY83" fmla="*/ 12383 h 41910"/>
                            <a:gd name="connsiteX84" fmla="*/ 3810 w 7619"/>
                            <a:gd name="connsiteY84" fmla="*/ 11430 h 41910"/>
                            <a:gd name="connsiteX85" fmla="*/ 3810 w 7619"/>
                            <a:gd name="connsiteY85" fmla="*/ 11430 h 41910"/>
                            <a:gd name="connsiteX86" fmla="*/ 3810 w 7619"/>
                            <a:gd name="connsiteY86" fmla="*/ 9525 h 41910"/>
                            <a:gd name="connsiteX87" fmla="*/ 3810 w 7619"/>
                            <a:gd name="connsiteY87" fmla="*/ 9525 h 41910"/>
                            <a:gd name="connsiteX88" fmla="*/ 4763 w 7619"/>
                            <a:gd name="connsiteY88" fmla="*/ 4763 h 41910"/>
                            <a:gd name="connsiteX89" fmla="*/ 4763 w 7619"/>
                            <a:gd name="connsiteY89" fmla="*/ 2858 h 41910"/>
                            <a:gd name="connsiteX90" fmla="*/ 4763 w 7619"/>
                            <a:gd name="connsiteY90" fmla="*/ 952 h 41910"/>
                            <a:gd name="connsiteX91" fmla="*/ 4763 w 7619"/>
                            <a:gd name="connsiteY91" fmla="*/ 0 h 41910"/>
                            <a:gd name="connsiteX92" fmla="*/ 4763 w 7619"/>
                            <a:gd name="connsiteY92" fmla="*/ 0 h 41910"/>
                            <a:gd name="connsiteX93" fmla="*/ 7620 w 7619"/>
                            <a:gd name="connsiteY93" fmla="*/ 0 h 41910"/>
                            <a:gd name="connsiteX94" fmla="*/ 0 w 7619"/>
                            <a:gd name="connsiteY94" fmla="*/ 38100 h 41910"/>
                            <a:gd name="connsiteX95" fmla="*/ 0 w 7619"/>
                            <a:gd name="connsiteY95" fmla="*/ 38100 h 41910"/>
                            <a:gd name="connsiteX96" fmla="*/ 0 w 7619"/>
                            <a:gd name="connsiteY96" fmla="*/ 38100 h 41910"/>
                            <a:gd name="connsiteX97" fmla="*/ 0 w 7619"/>
                            <a:gd name="connsiteY97" fmla="*/ 38100 h 41910"/>
                            <a:gd name="connsiteX98" fmla="*/ 0 w 7619"/>
                            <a:gd name="connsiteY98" fmla="*/ 38100 h 41910"/>
                            <a:gd name="connsiteX99" fmla="*/ 952 w 7619"/>
                            <a:gd name="connsiteY99" fmla="*/ 31433 h 41910"/>
                            <a:gd name="connsiteX100" fmla="*/ 952 w 7619"/>
                            <a:gd name="connsiteY100" fmla="*/ 31433 h 41910"/>
                            <a:gd name="connsiteX101" fmla="*/ 952 w 7619"/>
                            <a:gd name="connsiteY101" fmla="*/ 31433 h 41910"/>
                            <a:gd name="connsiteX102" fmla="*/ 952 w 7619"/>
                            <a:gd name="connsiteY102" fmla="*/ 31433 h 41910"/>
                            <a:gd name="connsiteX103" fmla="*/ 952 w 7619"/>
                            <a:gd name="connsiteY103" fmla="*/ 31433 h 41910"/>
                            <a:gd name="connsiteX104" fmla="*/ 5715 w 7619"/>
                            <a:gd name="connsiteY104" fmla="*/ 2858 h 41910"/>
                            <a:gd name="connsiteX105" fmla="*/ 5715 w 7619"/>
                            <a:gd name="connsiteY105" fmla="*/ 2858 h 41910"/>
                            <a:gd name="connsiteX106" fmla="*/ 5715 w 7619"/>
                            <a:gd name="connsiteY106" fmla="*/ 2858 h 41910"/>
                            <a:gd name="connsiteX107" fmla="*/ 5715 w 7619"/>
                            <a:gd name="connsiteY107" fmla="*/ 2858 h 41910"/>
                            <a:gd name="connsiteX108" fmla="*/ 5715 w 7619"/>
                            <a:gd name="connsiteY108" fmla="*/ 2858 h 419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7619" h="41910">
                              <a:moveTo>
                                <a:pt x="7620" y="0"/>
                              </a:move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952"/>
                                <a:pt x="7620" y="1905"/>
                                <a:pt x="7620" y="2858"/>
                              </a:cubicBezTo>
                              <a:cubicBezTo>
                                <a:pt x="7620" y="3810"/>
                                <a:pt x="7620" y="3810"/>
                                <a:pt x="7620" y="4763"/>
                              </a:cubicBezTo>
                              <a:cubicBezTo>
                                <a:pt x="7620" y="5715"/>
                                <a:pt x="7620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6668"/>
                                <a:pt x="6667" y="6668"/>
                              </a:cubicBezTo>
                              <a:cubicBezTo>
                                <a:pt x="6667" y="6668"/>
                                <a:pt x="6667" y="7620"/>
                                <a:pt x="6667" y="7620"/>
                              </a:cubicBezTo>
                              <a:cubicBezTo>
                                <a:pt x="6667" y="7620"/>
                                <a:pt x="6667" y="8573"/>
                                <a:pt x="6667" y="8573"/>
                              </a:cubicBezTo>
                              <a:cubicBezTo>
                                <a:pt x="6667" y="8573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6667" y="9525"/>
                                <a:pt x="6667" y="10477"/>
                              </a:cubicBezTo>
                              <a:cubicBezTo>
                                <a:pt x="6667" y="10477"/>
                                <a:pt x="6667" y="11430"/>
                                <a:pt x="6667" y="11430"/>
                              </a:cubicBezTo>
                              <a:cubicBezTo>
                                <a:pt x="6667" y="11430"/>
                                <a:pt x="6667" y="12383"/>
                                <a:pt x="6667" y="12383"/>
                              </a:cubicBezTo>
                              <a:cubicBezTo>
                                <a:pt x="6667" y="12383"/>
                                <a:pt x="6667" y="13335"/>
                                <a:pt x="6667" y="13335"/>
                              </a:cubicBezTo>
                              <a:cubicBezTo>
                                <a:pt x="6667" y="13335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5240"/>
                              </a:cubicBezTo>
                              <a:cubicBezTo>
                                <a:pt x="6667" y="15240"/>
                                <a:pt x="6667" y="15240"/>
                                <a:pt x="6667" y="15240"/>
                              </a:cubicBezTo>
                              <a:cubicBezTo>
                                <a:pt x="7620" y="15240"/>
                                <a:pt x="6667" y="16193"/>
                                <a:pt x="6667" y="16193"/>
                              </a:cubicBezTo>
                              <a:cubicBezTo>
                                <a:pt x="6667" y="16193"/>
                                <a:pt x="6667" y="17145"/>
                                <a:pt x="6667" y="17145"/>
                              </a:cubicBezTo>
                              <a:cubicBezTo>
                                <a:pt x="6667" y="17145"/>
                                <a:pt x="6667" y="17145"/>
                                <a:pt x="6667" y="17145"/>
                              </a:cubicBezTo>
                              <a:cubicBezTo>
                                <a:pt x="6667" y="17145"/>
                                <a:pt x="6667" y="17145"/>
                                <a:pt x="6667" y="18098"/>
                              </a:cubicBezTo>
                              <a:cubicBezTo>
                                <a:pt x="6667" y="18098"/>
                                <a:pt x="6667" y="18098"/>
                                <a:pt x="6667" y="19050"/>
                              </a:cubicBezTo>
                              <a:cubicBezTo>
                                <a:pt x="6667" y="19050"/>
                                <a:pt x="6667" y="20002"/>
                                <a:pt x="6667" y="20002"/>
                              </a:cubicBezTo>
                              <a:cubicBezTo>
                                <a:pt x="6667" y="20002"/>
                                <a:pt x="6667" y="20002"/>
                                <a:pt x="6667" y="20002"/>
                              </a:cubicBezTo>
                              <a:cubicBezTo>
                                <a:pt x="6667" y="20002"/>
                                <a:pt x="6667" y="20002"/>
                                <a:pt x="6667" y="20002"/>
                              </a:cubicBezTo>
                              <a:cubicBezTo>
                                <a:pt x="6667" y="20002"/>
                                <a:pt x="6667" y="20002"/>
                                <a:pt x="6667" y="20002"/>
                              </a:cubicBezTo>
                              <a:cubicBezTo>
                                <a:pt x="6667" y="20002"/>
                                <a:pt x="6667" y="20955"/>
                                <a:pt x="6667" y="21908"/>
                              </a:cubicBezTo>
                              <a:cubicBezTo>
                                <a:pt x="6667" y="21908"/>
                                <a:pt x="6667" y="22860"/>
                                <a:pt x="6667" y="22860"/>
                              </a:cubicBezTo>
                              <a:cubicBezTo>
                                <a:pt x="6667" y="22860"/>
                                <a:pt x="6667" y="23813"/>
                                <a:pt x="6667" y="22860"/>
                              </a:cubicBezTo>
                              <a:cubicBezTo>
                                <a:pt x="6667" y="22860"/>
                                <a:pt x="6667" y="22860"/>
                                <a:pt x="6667" y="22860"/>
                              </a:cubicBezTo>
                              <a:cubicBezTo>
                                <a:pt x="6667" y="22860"/>
                                <a:pt x="6667" y="22860"/>
                                <a:pt x="6667" y="22860"/>
                              </a:cubicBezTo>
                              <a:cubicBezTo>
                                <a:pt x="7620" y="22860"/>
                                <a:pt x="6667" y="23813"/>
                                <a:pt x="6667" y="23813"/>
                              </a:cubicBezTo>
                              <a:cubicBezTo>
                                <a:pt x="6667" y="24765"/>
                                <a:pt x="6667" y="25718"/>
                                <a:pt x="5715" y="27623"/>
                              </a:cubicBezTo>
                              <a:cubicBezTo>
                                <a:pt x="5715" y="28575"/>
                                <a:pt x="5715" y="29527"/>
                                <a:pt x="5715" y="30480"/>
                              </a:cubicBezTo>
                              <a:cubicBezTo>
                                <a:pt x="5715" y="31433"/>
                                <a:pt x="5715" y="32385"/>
                                <a:pt x="5715" y="33338"/>
                              </a:cubicBezTo>
                              <a:cubicBezTo>
                                <a:pt x="5715" y="34290"/>
                                <a:pt x="4763" y="35243"/>
                                <a:pt x="4763" y="36195"/>
                              </a:cubicBezTo>
                              <a:cubicBezTo>
                                <a:pt x="4763" y="36195"/>
                                <a:pt x="4763" y="36195"/>
                                <a:pt x="4763" y="36195"/>
                              </a:cubicBezTo>
                              <a:cubicBezTo>
                                <a:pt x="4763" y="36195"/>
                                <a:pt x="4763" y="37148"/>
                                <a:pt x="4763" y="37148"/>
                              </a:cubicBezTo>
                              <a:cubicBezTo>
                                <a:pt x="4763" y="37148"/>
                                <a:pt x="4763" y="37148"/>
                                <a:pt x="4763" y="37148"/>
                              </a:cubicBezTo>
                              <a:cubicBezTo>
                                <a:pt x="4763" y="37148"/>
                                <a:pt x="4763" y="37148"/>
                                <a:pt x="4763" y="37148"/>
                              </a:cubicBezTo>
                              <a:cubicBezTo>
                                <a:pt x="4763" y="37148"/>
                                <a:pt x="4763" y="37148"/>
                                <a:pt x="4763" y="37148"/>
                              </a:cubicBezTo>
                              <a:cubicBezTo>
                                <a:pt x="4763" y="37148"/>
                                <a:pt x="4763" y="38100"/>
                                <a:pt x="4763" y="38100"/>
                              </a:cubicBezTo>
                              <a:cubicBezTo>
                                <a:pt x="4763" y="38100"/>
                                <a:pt x="4763" y="39052"/>
                                <a:pt x="4763" y="39052"/>
                              </a:cubicBezTo>
                              <a:cubicBezTo>
                                <a:pt x="4763" y="39052"/>
                                <a:pt x="4763" y="39052"/>
                                <a:pt x="4763" y="39052"/>
                              </a:cubicBezTo>
                              <a:cubicBezTo>
                                <a:pt x="4763" y="39052"/>
                                <a:pt x="4763" y="40005"/>
                                <a:pt x="4763" y="40005"/>
                              </a:cubicBezTo>
                              <a:cubicBezTo>
                                <a:pt x="4763" y="40005"/>
                                <a:pt x="4763" y="40005"/>
                                <a:pt x="4763" y="40005"/>
                              </a:cubicBezTo>
                              <a:cubicBezTo>
                                <a:pt x="4763" y="40005"/>
                                <a:pt x="4763" y="40005"/>
                                <a:pt x="4763" y="40005"/>
                              </a:cubicBezTo>
                              <a:cubicBezTo>
                                <a:pt x="3810" y="40005"/>
                                <a:pt x="2857" y="40958"/>
                                <a:pt x="1905" y="40958"/>
                              </a:cubicBezTo>
                              <a:lnTo>
                                <a:pt x="1905" y="40958"/>
                              </a:lnTo>
                              <a:cubicBezTo>
                                <a:pt x="1905" y="40958"/>
                                <a:pt x="1905" y="40958"/>
                                <a:pt x="1905" y="40958"/>
                              </a:cubicBezTo>
                              <a:cubicBezTo>
                                <a:pt x="1905" y="40958"/>
                                <a:pt x="1905" y="40958"/>
                                <a:pt x="1905" y="40958"/>
                              </a:cubicBezTo>
                              <a:cubicBezTo>
                                <a:pt x="1905" y="40958"/>
                                <a:pt x="1905" y="40958"/>
                                <a:pt x="1905" y="40958"/>
                              </a:cubicBezTo>
                              <a:cubicBezTo>
                                <a:pt x="1905" y="40958"/>
                                <a:pt x="1905" y="40958"/>
                                <a:pt x="1905" y="41910"/>
                              </a:cubicBezTo>
                              <a:cubicBezTo>
                                <a:pt x="1905" y="41910"/>
                                <a:pt x="1905" y="40958"/>
                                <a:pt x="1905" y="40958"/>
                              </a:cubicBezTo>
                              <a:cubicBezTo>
                                <a:pt x="1905" y="40005"/>
                                <a:pt x="2857" y="40958"/>
                                <a:pt x="2857" y="40005"/>
                              </a:cubicBezTo>
                              <a:cubicBezTo>
                                <a:pt x="2857" y="40005"/>
                                <a:pt x="2857" y="40005"/>
                                <a:pt x="2857" y="40005"/>
                              </a:cubicBezTo>
                              <a:cubicBezTo>
                                <a:pt x="2857" y="40005"/>
                                <a:pt x="2857" y="40005"/>
                                <a:pt x="2857" y="40005"/>
                              </a:cubicBezTo>
                              <a:cubicBezTo>
                                <a:pt x="1905" y="40005"/>
                                <a:pt x="1905" y="39052"/>
                                <a:pt x="2857" y="39052"/>
                              </a:cubicBezTo>
                              <a:cubicBezTo>
                                <a:pt x="2857" y="38100"/>
                                <a:pt x="2857" y="37148"/>
                                <a:pt x="3810" y="36195"/>
                              </a:cubicBezTo>
                              <a:cubicBezTo>
                                <a:pt x="3810" y="36195"/>
                                <a:pt x="3810" y="35243"/>
                                <a:pt x="3810" y="35243"/>
                              </a:cubicBezTo>
                              <a:cubicBezTo>
                                <a:pt x="3810" y="35243"/>
                                <a:pt x="3810" y="35243"/>
                                <a:pt x="3810" y="35243"/>
                              </a:cubicBezTo>
                              <a:cubicBezTo>
                                <a:pt x="3810" y="34290"/>
                                <a:pt x="3810" y="34290"/>
                                <a:pt x="3810" y="33338"/>
                              </a:cubicBezTo>
                              <a:cubicBezTo>
                                <a:pt x="3810" y="32385"/>
                                <a:pt x="3810" y="31433"/>
                                <a:pt x="3810" y="30480"/>
                              </a:cubicBezTo>
                              <a:cubicBezTo>
                                <a:pt x="3810" y="29527"/>
                                <a:pt x="3810" y="28575"/>
                                <a:pt x="3810" y="27623"/>
                              </a:cubicBezTo>
                              <a:cubicBezTo>
                                <a:pt x="3810" y="27623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5718"/>
                                <a:pt x="3810" y="24765"/>
                              </a:cubicBezTo>
                              <a:cubicBezTo>
                                <a:pt x="3810" y="24765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2860"/>
                                <a:pt x="3810" y="22860"/>
                              </a:cubicBezTo>
                              <a:cubicBezTo>
                                <a:pt x="3810" y="22860"/>
                                <a:pt x="3810" y="21908"/>
                                <a:pt x="3810" y="21908"/>
                              </a:cubicBezTo>
                              <a:cubicBezTo>
                                <a:pt x="3810" y="21908"/>
                                <a:pt x="3810" y="20955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20002"/>
                              </a:cubicBezTo>
                              <a:cubicBezTo>
                                <a:pt x="3810" y="20002"/>
                                <a:pt x="3810" y="20002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2857" y="18098"/>
                                <a:pt x="2857" y="18098"/>
                                <a:pt x="3810" y="17145"/>
                              </a:cubicBezTo>
                              <a:cubicBezTo>
                                <a:pt x="3810" y="16193"/>
                                <a:pt x="3810" y="16193"/>
                                <a:pt x="3810" y="15240"/>
                              </a:cubicBezTo>
                              <a:cubicBezTo>
                                <a:pt x="3810" y="14288"/>
                                <a:pt x="3810" y="14288"/>
                                <a:pt x="3810" y="13335"/>
                              </a:cubicBezTo>
                              <a:cubicBezTo>
                                <a:pt x="3810" y="13335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0477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7620"/>
                                <a:pt x="3810" y="6668"/>
                                <a:pt x="4763" y="4763"/>
                              </a:cubicBezTo>
                              <a:cubicBezTo>
                                <a:pt x="4763" y="3810"/>
                                <a:pt x="4763" y="2858"/>
                                <a:pt x="4763" y="2858"/>
                              </a:cubicBezTo>
                              <a:cubicBezTo>
                                <a:pt x="4763" y="1905"/>
                                <a:pt x="4763" y="1905"/>
                                <a:pt x="4763" y="952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lnTo>
                                <a:pt x="4763" y="0"/>
                              </a:lnTo>
                              <a:lnTo>
                                <a:pt x="7620" y="0"/>
                              </a:lnTo>
                              <a:close/>
                              <a:moveTo>
                                <a:pt x="0" y="38100"/>
                              </a:moveTo>
                              <a:cubicBezTo>
                                <a:pt x="0" y="38100"/>
                                <a:pt x="0" y="39052"/>
                                <a:pt x="0" y="38100"/>
                              </a:cubicBezTo>
                              <a:cubicBezTo>
                                <a:pt x="0" y="39052"/>
                                <a:pt x="0" y="39052"/>
                                <a:pt x="0" y="38100"/>
                              </a:cubicBezTo>
                              <a:cubicBezTo>
                                <a:pt x="0" y="39052"/>
                                <a:pt x="0" y="39052"/>
                                <a:pt x="0" y="38100"/>
                              </a:cubicBezTo>
                              <a:cubicBezTo>
                                <a:pt x="0" y="39052"/>
                                <a:pt x="0" y="38100"/>
                                <a:pt x="0" y="38100"/>
                              </a:cubicBezTo>
                              <a:close/>
                              <a:moveTo>
                                <a:pt x="952" y="31433"/>
                              </a:moveTo>
                              <a:cubicBezTo>
                                <a:pt x="952" y="31433"/>
                                <a:pt x="952" y="32385"/>
                                <a:pt x="952" y="31433"/>
                              </a:cubicBezTo>
                              <a:cubicBezTo>
                                <a:pt x="952" y="32385"/>
                                <a:pt x="952" y="32385"/>
                                <a:pt x="952" y="31433"/>
                              </a:cubicBezTo>
                              <a:cubicBezTo>
                                <a:pt x="952" y="32385"/>
                                <a:pt x="1905" y="32385"/>
                                <a:pt x="952" y="31433"/>
                              </a:cubicBezTo>
                              <a:cubicBezTo>
                                <a:pt x="1905" y="32385"/>
                                <a:pt x="1905" y="31433"/>
                                <a:pt x="952" y="31433"/>
                              </a:cubicBezTo>
                              <a:close/>
                              <a:moveTo>
                                <a:pt x="5715" y="2858"/>
                              </a:move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6667" y="2858"/>
                                <a:pt x="5715" y="2858"/>
                              </a:cubicBezTo>
                              <a:cubicBezTo>
                                <a:pt x="6667" y="3810"/>
                                <a:pt x="6667" y="2858"/>
                                <a:pt x="5715" y="2858"/>
                              </a:cubicBezTo>
                              <a:cubicBezTo>
                                <a:pt x="6667" y="2858"/>
                                <a:pt x="6667" y="2858"/>
                                <a:pt x="571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6" name="任意多边形: 形状 2329"/>
                        <p:cNvSpPr/>
                        <p:nvPr/>
                      </p:nvSpPr>
                      <p:spPr>
                        <a:xfrm>
                          <a:off x="7637144" y="278987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47" name="任意多边形: 形状 2330"/>
                        <p:cNvSpPr/>
                        <p:nvPr/>
                      </p:nvSpPr>
                      <p:spPr>
                        <a:xfrm>
                          <a:off x="7634287" y="2788919"/>
                          <a:ext cx="2857" cy="5714"/>
                        </a:xfrm>
                        <a:custGeom>
                          <a:avLst/>
                          <a:gdLst>
                            <a:gd name="connsiteX0" fmla="*/ 2857 w 2857"/>
                            <a:gd name="connsiteY0" fmla="*/ 0 h 5714"/>
                            <a:gd name="connsiteX1" fmla="*/ 0 w 2857"/>
                            <a:gd name="connsiteY1" fmla="*/ 952 h 5714"/>
                            <a:gd name="connsiteX2" fmla="*/ 0 w 2857"/>
                            <a:gd name="connsiteY2" fmla="*/ 952 h 5714"/>
                            <a:gd name="connsiteX3" fmla="*/ 0 w 2857"/>
                            <a:gd name="connsiteY3" fmla="*/ 952 h 5714"/>
                            <a:gd name="connsiteX4" fmla="*/ 0 w 2857"/>
                            <a:gd name="connsiteY4" fmla="*/ 952 h 5714"/>
                            <a:gd name="connsiteX5" fmla="*/ 0 w 2857"/>
                            <a:gd name="connsiteY5" fmla="*/ 952 h 5714"/>
                            <a:gd name="connsiteX6" fmla="*/ 0 w 2857"/>
                            <a:gd name="connsiteY6" fmla="*/ 1905 h 5714"/>
                            <a:gd name="connsiteX7" fmla="*/ 0 w 2857"/>
                            <a:gd name="connsiteY7" fmla="*/ 2857 h 5714"/>
                            <a:gd name="connsiteX8" fmla="*/ 0 w 2857"/>
                            <a:gd name="connsiteY8" fmla="*/ 3810 h 5714"/>
                            <a:gd name="connsiteX9" fmla="*/ 0 w 2857"/>
                            <a:gd name="connsiteY9" fmla="*/ 3810 h 5714"/>
                            <a:gd name="connsiteX10" fmla="*/ 0 w 2857"/>
                            <a:gd name="connsiteY10" fmla="*/ 3810 h 5714"/>
                            <a:gd name="connsiteX11" fmla="*/ 0 w 2857"/>
                            <a:gd name="connsiteY11" fmla="*/ 4763 h 5714"/>
                            <a:gd name="connsiteX12" fmla="*/ 2857 w 2857"/>
                            <a:gd name="connsiteY12" fmla="*/ 5715 h 5714"/>
                            <a:gd name="connsiteX13" fmla="*/ 2857 w 2857"/>
                            <a:gd name="connsiteY13" fmla="*/ 4763 h 5714"/>
                            <a:gd name="connsiteX14" fmla="*/ 2857 w 2857"/>
                            <a:gd name="connsiteY14" fmla="*/ 3810 h 5714"/>
                            <a:gd name="connsiteX15" fmla="*/ 2857 w 2857"/>
                            <a:gd name="connsiteY15" fmla="*/ 2857 h 5714"/>
                            <a:gd name="connsiteX16" fmla="*/ 2857 w 2857"/>
                            <a:gd name="connsiteY16" fmla="*/ 2857 h 5714"/>
                            <a:gd name="connsiteX17" fmla="*/ 2857 w 2857"/>
                            <a:gd name="connsiteY17" fmla="*/ 0 h 5714"/>
                            <a:gd name="connsiteX18" fmla="*/ 2857 w 2857"/>
                            <a:gd name="connsiteY18" fmla="*/ 0 h 5714"/>
                            <a:gd name="connsiteX19" fmla="*/ 2857 w 2857"/>
                            <a:gd name="connsiteY19" fmla="*/ 0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5714">
                              <a:moveTo>
                                <a:pt x="2857" y="0"/>
                              </a:moveTo>
                              <a:cubicBezTo>
                                <a:pt x="1905" y="0"/>
                                <a:pt x="953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2857" y="5715"/>
                              </a:lnTo>
                              <a:cubicBezTo>
                                <a:pt x="2857" y="5715"/>
                                <a:pt x="2857" y="4763"/>
                                <a:pt x="2857" y="4763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2857"/>
                                <a:pt x="2857" y="2857"/>
                              </a:cubicBezTo>
                              <a:lnTo>
                                <a:pt x="2857" y="2857"/>
                              </a:lnTo>
                              <a:cubicBezTo>
                                <a:pt x="2857" y="952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48" name="图形 2"/>
                      <p:cNvGrpSpPr/>
                      <p:nvPr/>
                    </p:nvGrpSpPr>
                    <p:grpSpPr>
                      <a:xfrm>
                        <a:off x="7630477" y="2710814"/>
                        <a:ext cx="15001" cy="38100"/>
                        <a:chOff x="7630477" y="2710814"/>
                        <a:chExt cx="15001" cy="38100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49" name="任意多边形: 形状 2332"/>
                        <p:cNvSpPr/>
                        <p:nvPr/>
                      </p:nvSpPr>
                      <p:spPr>
                        <a:xfrm>
                          <a:off x="7640955" y="2747009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"/>
                            <a:gd name="connsiteX1" fmla="*/ 0 w 9525"/>
                            <a:gd name="connsiteY1" fmla="*/ 952 h 952"/>
                            <a:gd name="connsiteX2" fmla="*/ 0 w 9525"/>
                            <a:gd name="connsiteY2" fmla="*/ 952 h 952"/>
                            <a:gd name="connsiteX3" fmla="*/ 0 w 9525"/>
                            <a:gd name="connsiteY3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0"/>
                              </a:move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50" name="任意多边形: 形状 2333"/>
                        <p:cNvSpPr/>
                        <p:nvPr/>
                      </p:nvSpPr>
                      <p:spPr>
                        <a:xfrm>
                          <a:off x="7630477" y="2710814"/>
                          <a:ext cx="15001" cy="35242"/>
                        </a:xfrm>
                        <a:custGeom>
                          <a:avLst/>
                          <a:gdLst>
                            <a:gd name="connsiteX0" fmla="*/ 0 w 15001"/>
                            <a:gd name="connsiteY0" fmla="*/ 952 h 35242"/>
                            <a:gd name="connsiteX1" fmla="*/ 0 w 15001"/>
                            <a:gd name="connsiteY1" fmla="*/ 952 h 35242"/>
                            <a:gd name="connsiteX2" fmla="*/ 2857 w 15001"/>
                            <a:gd name="connsiteY2" fmla="*/ 0 h 35242"/>
                            <a:gd name="connsiteX3" fmla="*/ 4763 w 15001"/>
                            <a:gd name="connsiteY3" fmla="*/ 0 h 35242"/>
                            <a:gd name="connsiteX4" fmla="*/ 5715 w 15001"/>
                            <a:gd name="connsiteY4" fmla="*/ 952 h 35242"/>
                            <a:gd name="connsiteX5" fmla="*/ 5715 w 15001"/>
                            <a:gd name="connsiteY5" fmla="*/ 952 h 35242"/>
                            <a:gd name="connsiteX6" fmla="*/ 6667 w 15001"/>
                            <a:gd name="connsiteY6" fmla="*/ 952 h 35242"/>
                            <a:gd name="connsiteX7" fmla="*/ 7620 w 15001"/>
                            <a:gd name="connsiteY7" fmla="*/ 1905 h 35242"/>
                            <a:gd name="connsiteX8" fmla="*/ 8572 w 15001"/>
                            <a:gd name="connsiteY8" fmla="*/ 2858 h 35242"/>
                            <a:gd name="connsiteX9" fmla="*/ 9525 w 15001"/>
                            <a:gd name="connsiteY9" fmla="*/ 3810 h 35242"/>
                            <a:gd name="connsiteX10" fmla="*/ 10478 w 15001"/>
                            <a:gd name="connsiteY10" fmla="*/ 3810 h 35242"/>
                            <a:gd name="connsiteX11" fmla="*/ 11430 w 15001"/>
                            <a:gd name="connsiteY11" fmla="*/ 4763 h 35242"/>
                            <a:gd name="connsiteX12" fmla="*/ 12382 w 15001"/>
                            <a:gd name="connsiteY12" fmla="*/ 4763 h 35242"/>
                            <a:gd name="connsiteX13" fmla="*/ 12382 w 15001"/>
                            <a:gd name="connsiteY13" fmla="*/ 5715 h 35242"/>
                            <a:gd name="connsiteX14" fmla="*/ 13335 w 15001"/>
                            <a:gd name="connsiteY14" fmla="*/ 6668 h 35242"/>
                            <a:gd name="connsiteX15" fmla="*/ 14288 w 15001"/>
                            <a:gd name="connsiteY15" fmla="*/ 7620 h 35242"/>
                            <a:gd name="connsiteX16" fmla="*/ 14288 w 15001"/>
                            <a:gd name="connsiteY16" fmla="*/ 8573 h 35242"/>
                            <a:gd name="connsiteX17" fmla="*/ 14288 w 15001"/>
                            <a:gd name="connsiteY17" fmla="*/ 8573 h 35242"/>
                            <a:gd name="connsiteX18" fmla="*/ 14288 w 15001"/>
                            <a:gd name="connsiteY18" fmla="*/ 9525 h 35242"/>
                            <a:gd name="connsiteX19" fmla="*/ 14288 w 15001"/>
                            <a:gd name="connsiteY19" fmla="*/ 10477 h 35242"/>
                            <a:gd name="connsiteX20" fmla="*/ 14288 w 15001"/>
                            <a:gd name="connsiteY20" fmla="*/ 10477 h 35242"/>
                            <a:gd name="connsiteX21" fmla="*/ 14288 w 15001"/>
                            <a:gd name="connsiteY21" fmla="*/ 11430 h 35242"/>
                            <a:gd name="connsiteX22" fmla="*/ 14288 w 15001"/>
                            <a:gd name="connsiteY22" fmla="*/ 12383 h 35242"/>
                            <a:gd name="connsiteX23" fmla="*/ 14288 w 15001"/>
                            <a:gd name="connsiteY23" fmla="*/ 13335 h 35242"/>
                            <a:gd name="connsiteX24" fmla="*/ 14288 w 15001"/>
                            <a:gd name="connsiteY24" fmla="*/ 13335 h 35242"/>
                            <a:gd name="connsiteX25" fmla="*/ 14288 w 15001"/>
                            <a:gd name="connsiteY25" fmla="*/ 13335 h 35242"/>
                            <a:gd name="connsiteX26" fmla="*/ 14288 w 15001"/>
                            <a:gd name="connsiteY26" fmla="*/ 13335 h 35242"/>
                            <a:gd name="connsiteX27" fmla="*/ 14288 w 15001"/>
                            <a:gd name="connsiteY27" fmla="*/ 15240 h 35242"/>
                            <a:gd name="connsiteX28" fmla="*/ 14288 w 15001"/>
                            <a:gd name="connsiteY28" fmla="*/ 16193 h 35242"/>
                            <a:gd name="connsiteX29" fmla="*/ 14288 w 15001"/>
                            <a:gd name="connsiteY29" fmla="*/ 16193 h 35242"/>
                            <a:gd name="connsiteX30" fmla="*/ 14288 w 15001"/>
                            <a:gd name="connsiteY30" fmla="*/ 16193 h 35242"/>
                            <a:gd name="connsiteX31" fmla="*/ 14288 w 15001"/>
                            <a:gd name="connsiteY31" fmla="*/ 16193 h 35242"/>
                            <a:gd name="connsiteX32" fmla="*/ 14288 w 15001"/>
                            <a:gd name="connsiteY32" fmla="*/ 17145 h 35242"/>
                            <a:gd name="connsiteX33" fmla="*/ 14288 w 15001"/>
                            <a:gd name="connsiteY33" fmla="*/ 20955 h 35242"/>
                            <a:gd name="connsiteX34" fmla="*/ 14288 w 15001"/>
                            <a:gd name="connsiteY34" fmla="*/ 23813 h 35242"/>
                            <a:gd name="connsiteX35" fmla="*/ 14288 w 15001"/>
                            <a:gd name="connsiteY35" fmla="*/ 26670 h 35242"/>
                            <a:gd name="connsiteX36" fmla="*/ 14288 w 15001"/>
                            <a:gd name="connsiteY36" fmla="*/ 29527 h 35242"/>
                            <a:gd name="connsiteX37" fmla="*/ 14288 w 15001"/>
                            <a:gd name="connsiteY37" fmla="*/ 29527 h 35242"/>
                            <a:gd name="connsiteX38" fmla="*/ 14288 w 15001"/>
                            <a:gd name="connsiteY38" fmla="*/ 30480 h 35242"/>
                            <a:gd name="connsiteX39" fmla="*/ 14288 w 15001"/>
                            <a:gd name="connsiteY39" fmla="*/ 30480 h 35242"/>
                            <a:gd name="connsiteX40" fmla="*/ 14288 w 15001"/>
                            <a:gd name="connsiteY40" fmla="*/ 30480 h 35242"/>
                            <a:gd name="connsiteX41" fmla="*/ 14288 w 15001"/>
                            <a:gd name="connsiteY41" fmla="*/ 30480 h 35242"/>
                            <a:gd name="connsiteX42" fmla="*/ 14288 w 15001"/>
                            <a:gd name="connsiteY42" fmla="*/ 31433 h 35242"/>
                            <a:gd name="connsiteX43" fmla="*/ 14288 w 15001"/>
                            <a:gd name="connsiteY43" fmla="*/ 32385 h 35242"/>
                            <a:gd name="connsiteX44" fmla="*/ 14288 w 15001"/>
                            <a:gd name="connsiteY44" fmla="*/ 32385 h 35242"/>
                            <a:gd name="connsiteX45" fmla="*/ 14288 w 15001"/>
                            <a:gd name="connsiteY45" fmla="*/ 33338 h 35242"/>
                            <a:gd name="connsiteX46" fmla="*/ 14288 w 15001"/>
                            <a:gd name="connsiteY46" fmla="*/ 33338 h 35242"/>
                            <a:gd name="connsiteX47" fmla="*/ 14288 w 15001"/>
                            <a:gd name="connsiteY47" fmla="*/ 33338 h 35242"/>
                            <a:gd name="connsiteX48" fmla="*/ 11430 w 15001"/>
                            <a:gd name="connsiteY48" fmla="*/ 34290 h 35242"/>
                            <a:gd name="connsiteX49" fmla="*/ 11430 w 15001"/>
                            <a:gd name="connsiteY49" fmla="*/ 34290 h 35242"/>
                            <a:gd name="connsiteX50" fmla="*/ 11430 w 15001"/>
                            <a:gd name="connsiteY50" fmla="*/ 34290 h 35242"/>
                            <a:gd name="connsiteX51" fmla="*/ 11430 w 15001"/>
                            <a:gd name="connsiteY51" fmla="*/ 34290 h 35242"/>
                            <a:gd name="connsiteX52" fmla="*/ 11430 w 15001"/>
                            <a:gd name="connsiteY52" fmla="*/ 34290 h 35242"/>
                            <a:gd name="connsiteX53" fmla="*/ 11430 w 15001"/>
                            <a:gd name="connsiteY53" fmla="*/ 35243 h 35242"/>
                            <a:gd name="connsiteX54" fmla="*/ 11430 w 15001"/>
                            <a:gd name="connsiteY54" fmla="*/ 34290 h 35242"/>
                            <a:gd name="connsiteX55" fmla="*/ 12382 w 15001"/>
                            <a:gd name="connsiteY55" fmla="*/ 33338 h 35242"/>
                            <a:gd name="connsiteX56" fmla="*/ 12382 w 15001"/>
                            <a:gd name="connsiteY56" fmla="*/ 33338 h 35242"/>
                            <a:gd name="connsiteX57" fmla="*/ 12382 w 15001"/>
                            <a:gd name="connsiteY57" fmla="*/ 33338 h 35242"/>
                            <a:gd name="connsiteX58" fmla="*/ 11430 w 15001"/>
                            <a:gd name="connsiteY58" fmla="*/ 32385 h 35242"/>
                            <a:gd name="connsiteX59" fmla="*/ 11430 w 15001"/>
                            <a:gd name="connsiteY59" fmla="*/ 29527 h 35242"/>
                            <a:gd name="connsiteX60" fmla="*/ 11430 w 15001"/>
                            <a:gd name="connsiteY60" fmla="*/ 28575 h 35242"/>
                            <a:gd name="connsiteX61" fmla="*/ 11430 w 15001"/>
                            <a:gd name="connsiteY61" fmla="*/ 28575 h 35242"/>
                            <a:gd name="connsiteX62" fmla="*/ 11430 w 15001"/>
                            <a:gd name="connsiteY62" fmla="*/ 26670 h 35242"/>
                            <a:gd name="connsiteX63" fmla="*/ 11430 w 15001"/>
                            <a:gd name="connsiteY63" fmla="*/ 23813 h 35242"/>
                            <a:gd name="connsiteX64" fmla="*/ 11430 w 15001"/>
                            <a:gd name="connsiteY64" fmla="*/ 20955 h 35242"/>
                            <a:gd name="connsiteX65" fmla="*/ 11430 w 15001"/>
                            <a:gd name="connsiteY65" fmla="*/ 20002 h 35242"/>
                            <a:gd name="connsiteX66" fmla="*/ 11430 w 15001"/>
                            <a:gd name="connsiteY66" fmla="*/ 18098 h 35242"/>
                            <a:gd name="connsiteX67" fmla="*/ 11430 w 15001"/>
                            <a:gd name="connsiteY67" fmla="*/ 17145 h 35242"/>
                            <a:gd name="connsiteX68" fmla="*/ 11430 w 15001"/>
                            <a:gd name="connsiteY68" fmla="*/ 17145 h 35242"/>
                            <a:gd name="connsiteX69" fmla="*/ 11430 w 15001"/>
                            <a:gd name="connsiteY69" fmla="*/ 17145 h 35242"/>
                            <a:gd name="connsiteX70" fmla="*/ 11430 w 15001"/>
                            <a:gd name="connsiteY70" fmla="*/ 16193 h 35242"/>
                            <a:gd name="connsiteX71" fmla="*/ 11430 w 15001"/>
                            <a:gd name="connsiteY71" fmla="*/ 15240 h 35242"/>
                            <a:gd name="connsiteX72" fmla="*/ 11430 w 15001"/>
                            <a:gd name="connsiteY72" fmla="*/ 13335 h 35242"/>
                            <a:gd name="connsiteX73" fmla="*/ 11430 w 15001"/>
                            <a:gd name="connsiteY73" fmla="*/ 13335 h 35242"/>
                            <a:gd name="connsiteX74" fmla="*/ 11430 w 15001"/>
                            <a:gd name="connsiteY74" fmla="*/ 13335 h 35242"/>
                            <a:gd name="connsiteX75" fmla="*/ 11430 w 15001"/>
                            <a:gd name="connsiteY75" fmla="*/ 13335 h 35242"/>
                            <a:gd name="connsiteX76" fmla="*/ 11430 w 15001"/>
                            <a:gd name="connsiteY76" fmla="*/ 13335 h 35242"/>
                            <a:gd name="connsiteX77" fmla="*/ 11430 w 15001"/>
                            <a:gd name="connsiteY77" fmla="*/ 12383 h 35242"/>
                            <a:gd name="connsiteX78" fmla="*/ 11430 w 15001"/>
                            <a:gd name="connsiteY78" fmla="*/ 12383 h 35242"/>
                            <a:gd name="connsiteX79" fmla="*/ 11430 w 15001"/>
                            <a:gd name="connsiteY79" fmla="*/ 12383 h 35242"/>
                            <a:gd name="connsiteX80" fmla="*/ 10478 w 15001"/>
                            <a:gd name="connsiteY80" fmla="*/ 11430 h 35242"/>
                            <a:gd name="connsiteX81" fmla="*/ 10478 w 15001"/>
                            <a:gd name="connsiteY81" fmla="*/ 9525 h 35242"/>
                            <a:gd name="connsiteX82" fmla="*/ 10478 w 15001"/>
                            <a:gd name="connsiteY82" fmla="*/ 8573 h 35242"/>
                            <a:gd name="connsiteX83" fmla="*/ 10478 w 15001"/>
                            <a:gd name="connsiteY83" fmla="*/ 7620 h 35242"/>
                            <a:gd name="connsiteX84" fmla="*/ 10478 w 15001"/>
                            <a:gd name="connsiteY84" fmla="*/ 7620 h 35242"/>
                            <a:gd name="connsiteX85" fmla="*/ 10478 w 15001"/>
                            <a:gd name="connsiteY85" fmla="*/ 7620 h 35242"/>
                            <a:gd name="connsiteX86" fmla="*/ 10478 w 15001"/>
                            <a:gd name="connsiteY86" fmla="*/ 7620 h 35242"/>
                            <a:gd name="connsiteX87" fmla="*/ 9525 w 15001"/>
                            <a:gd name="connsiteY87" fmla="*/ 7620 h 35242"/>
                            <a:gd name="connsiteX88" fmla="*/ 8572 w 15001"/>
                            <a:gd name="connsiteY88" fmla="*/ 6668 h 35242"/>
                            <a:gd name="connsiteX89" fmla="*/ 8572 w 15001"/>
                            <a:gd name="connsiteY89" fmla="*/ 6668 h 35242"/>
                            <a:gd name="connsiteX90" fmla="*/ 5715 w 15001"/>
                            <a:gd name="connsiteY90" fmla="*/ 4763 h 35242"/>
                            <a:gd name="connsiteX91" fmla="*/ 3810 w 15001"/>
                            <a:gd name="connsiteY91" fmla="*/ 4763 h 35242"/>
                            <a:gd name="connsiteX92" fmla="*/ 2857 w 15001"/>
                            <a:gd name="connsiteY92" fmla="*/ 4763 h 35242"/>
                            <a:gd name="connsiteX93" fmla="*/ 1905 w 15001"/>
                            <a:gd name="connsiteY93" fmla="*/ 5715 h 35242"/>
                            <a:gd name="connsiteX94" fmla="*/ 1905 w 15001"/>
                            <a:gd name="connsiteY94" fmla="*/ 5715 h 35242"/>
                            <a:gd name="connsiteX95" fmla="*/ 0 w 15001"/>
                            <a:gd name="connsiteY95" fmla="*/ 952 h 35242"/>
                            <a:gd name="connsiteX96" fmla="*/ 12382 w 15001"/>
                            <a:gd name="connsiteY96" fmla="*/ 32385 h 35242"/>
                            <a:gd name="connsiteX97" fmla="*/ 12382 w 15001"/>
                            <a:gd name="connsiteY97" fmla="*/ 32385 h 35242"/>
                            <a:gd name="connsiteX98" fmla="*/ 12382 w 15001"/>
                            <a:gd name="connsiteY98" fmla="*/ 32385 h 35242"/>
                            <a:gd name="connsiteX99" fmla="*/ 12382 w 15001"/>
                            <a:gd name="connsiteY99" fmla="*/ 32385 h 35242"/>
                            <a:gd name="connsiteX100" fmla="*/ 12382 w 15001"/>
                            <a:gd name="connsiteY100" fmla="*/ 32385 h 35242"/>
                            <a:gd name="connsiteX101" fmla="*/ 13335 w 15001"/>
                            <a:gd name="connsiteY101" fmla="*/ 25718 h 35242"/>
                            <a:gd name="connsiteX102" fmla="*/ 13335 w 15001"/>
                            <a:gd name="connsiteY102" fmla="*/ 25718 h 35242"/>
                            <a:gd name="connsiteX103" fmla="*/ 13335 w 15001"/>
                            <a:gd name="connsiteY103" fmla="*/ 25718 h 35242"/>
                            <a:gd name="connsiteX104" fmla="*/ 13335 w 15001"/>
                            <a:gd name="connsiteY104" fmla="*/ 25718 h 35242"/>
                            <a:gd name="connsiteX105" fmla="*/ 13335 w 15001"/>
                            <a:gd name="connsiteY105" fmla="*/ 25718 h 35242"/>
                            <a:gd name="connsiteX106" fmla="*/ 3810 w 15001"/>
                            <a:gd name="connsiteY106" fmla="*/ 0 h 35242"/>
                            <a:gd name="connsiteX107" fmla="*/ 3810 w 15001"/>
                            <a:gd name="connsiteY107" fmla="*/ 0 h 35242"/>
                            <a:gd name="connsiteX108" fmla="*/ 3810 w 15001"/>
                            <a:gd name="connsiteY108" fmla="*/ 0 h 35242"/>
                            <a:gd name="connsiteX109" fmla="*/ 3810 w 15001"/>
                            <a:gd name="connsiteY109" fmla="*/ 0 h 35242"/>
                            <a:gd name="connsiteX110" fmla="*/ 3810 w 15001"/>
                            <a:gd name="connsiteY110" fmla="*/ 0 h 352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15001" h="35242">
                              <a:moveTo>
                                <a:pt x="0" y="952"/>
                              </a:move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953" y="0"/>
                                <a:pt x="1905" y="0"/>
                                <a:pt x="2857" y="0"/>
                              </a:cubicBezTo>
                              <a:cubicBezTo>
                                <a:pt x="3810" y="0"/>
                                <a:pt x="3810" y="0"/>
                                <a:pt x="4763" y="0"/>
                              </a:cubicBezTo>
                              <a:cubicBezTo>
                                <a:pt x="5715" y="0"/>
                                <a:pt x="5715" y="0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6667" y="952"/>
                                <a:pt x="6667" y="952"/>
                              </a:cubicBezTo>
                              <a:cubicBezTo>
                                <a:pt x="6667" y="952"/>
                                <a:pt x="7620" y="952"/>
                                <a:pt x="7620" y="1905"/>
                              </a:cubicBezTo>
                              <a:cubicBezTo>
                                <a:pt x="8572" y="1905"/>
                                <a:pt x="8572" y="1905"/>
                                <a:pt x="8572" y="2858"/>
                              </a:cubicBezTo>
                              <a:cubicBezTo>
                                <a:pt x="8572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10478" y="3810"/>
                              </a:cubicBezTo>
                              <a:cubicBezTo>
                                <a:pt x="10478" y="3810"/>
                                <a:pt x="11430" y="3810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2382" y="4763"/>
                              </a:cubicBezTo>
                              <a:cubicBezTo>
                                <a:pt x="12382" y="4763"/>
                                <a:pt x="12382" y="4763"/>
                                <a:pt x="12382" y="5715"/>
                              </a:cubicBezTo>
                              <a:cubicBezTo>
                                <a:pt x="12382" y="5715"/>
                                <a:pt x="13335" y="6668"/>
                                <a:pt x="13335" y="6668"/>
                              </a:cubicBezTo>
                              <a:cubicBezTo>
                                <a:pt x="13335" y="6668"/>
                                <a:pt x="13335" y="7620"/>
                                <a:pt x="14288" y="7620"/>
                              </a:cubicBezTo>
                              <a:cubicBezTo>
                                <a:pt x="14288" y="7620"/>
                                <a:pt x="14288" y="8573"/>
                                <a:pt x="14288" y="8573"/>
                              </a:cubicBezTo>
                              <a:cubicBezTo>
                                <a:pt x="14288" y="8573"/>
                                <a:pt x="14288" y="8573"/>
                                <a:pt x="14288" y="8573"/>
                              </a:cubicBezTo>
                              <a:cubicBezTo>
                                <a:pt x="15240" y="8573"/>
                                <a:pt x="15240" y="9525"/>
                                <a:pt x="14288" y="9525"/>
                              </a:cubicBezTo>
                              <a:cubicBezTo>
                                <a:pt x="14288" y="9525"/>
                                <a:pt x="14288" y="10477"/>
                                <a:pt x="14288" y="10477"/>
                              </a:cubicBezTo>
                              <a:cubicBezTo>
                                <a:pt x="14288" y="10477"/>
                                <a:pt x="14288" y="10477"/>
                                <a:pt x="14288" y="10477"/>
                              </a:cubicBezTo>
                              <a:cubicBezTo>
                                <a:pt x="14288" y="10477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2383"/>
                              </a:cubicBezTo>
                              <a:cubicBezTo>
                                <a:pt x="14288" y="12383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5240"/>
                                <a:pt x="14288" y="15240"/>
                              </a:cubicBezTo>
                              <a:cubicBezTo>
                                <a:pt x="14288" y="15240"/>
                                <a:pt x="14288" y="16193"/>
                                <a:pt x="14288" y="16193"/>
                              </a:cubicBezTo>
                              <a:cubicBezTo>
                                <a:pt x="14288" y="16193"/>
                                <a:pt x="14288" y="17145"/>
                                <a:pt x="14288" y="16193"/>
                              </a:cubicBezTo>
                              <a:cubicBezTo>
                                <a:pt x="14288" y="16193"/>
                                <a:pt x="14288" y="16193"/>
                                <a:pt x="14288" y="16193"/>
                              </a:cubicBezTo>
                              <a:cubicBezTo>
                                <a:pt x="14288" y="16193"/>
                                <a:pt x="14288" y="16193"/>
                                <a:pt x="14288" y="16193"/>
                              </a:cubicBezTo>
                              <a:cubicBezTo>
                                <a:pt x="15240" y="16193"/>
                                <a:pt x="14288" y="17145"/>
                                <a:pt x="14288" y="17145"/>
                              </a:cubicBezTo>
                              <a:cubicBezTo>
                                <a:pt x="14288" y="18098"/>
                                <a:pt x="14288" y="20002"/>
                                <a:pt x="14288" y="20955"/>
                              </a:cubicBezTo>
                              <a:cubicBezTo>
                                <a:pt x="14288" y="21908"/>
                                <a:pt x="14288" y="22860"/>
                                <a:pt x="14288" y="23813"/>
                              </a:cubicBezTo>
                              <a:cubicBezTo>
                                <a:pt x="14288" y="24765"/>
                                <a:pt x="14288" y="25718"/>
                                <a:pt x="14288" y="26670"/>
                              </a:cubicBezTo>
                              <a:cubicBezTo>
                                <a:pt x="14288" y="27623"/>
                                <a:pt x="14288" y="28575"/>
                                <a:pt x="14288" y="29527"/>
                              </a:cubicBezTo>
                              <a:cubicBezTo>
                                <a:pt x="14288" y="29527"/>
                                <a:pt x="14288" y="29527"/>
                                <a:pt x="14288" y="29527"/>
                              </a:cubicBezTo>
                              <a:cubicBezTo>
                                <a:pt x="14288" y="29527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31433"/>
                                <a:pt x="14288" y="31433"/>
                              </a:cubicBezTo>
                              <a:cubicBezTo>
                                <a:pt x="14288" y="31433"/>
                                <a:pt x="14288" y="32385"/>
                                <a:pt x="14288" y="32385"/>
                              </a:cubicBezTo>
                              <a:cubicBezTo>
                                <a:pt x="14288" y="32385"/>
                                <a:pt x="14288" y="32385"/>
                                <a:pt x="14288" y="32385"/>
                              </a:cubicBezTo>
                              <a:cubicBezTo>
                                <a:pt x="14288" y="32385"/>
                                <a:pt x="14288" y="33338"/>
                                <a:pt x="14288" y="33338"/>
                              </a:cubicBezTo>
                              <a:cubicBezTo>
                                <a:pt x="14288" y="33338"/>
                                <a:pt x="14288" y="33338"/>
                                <a:pt x="14288" y="33338"/>
                              </a:cubicBezTo>
                              <a:cubicBezTo>
                                <a:pt x="14288" y="33338"/>
                                <a:pt x="14288" y="33338"/>
                                <a:pt x="14288" y="33338"/>
                              </a:cubicBezTo>
                              <a:cubicBezTo>
                                <a:pt x="13335" y="33338"/>
                                <a:pt x="12382" y="34290"/>
                                <a:pt x="11430" y="34290"/>
                              </a:cubicBezTo>
                              <a:lnTo>
                                <a:pt x="11430" y="34290"/>
                              </a:lnTo>
                              <a:cubicBezTo>
                                <a:pt x="11430" y="34290"/>
                                <a:pt x="11430" y="34290"/>
                                <a:pt x="11430" y="34290"/>
                              </a:cubicBezTo>
                              <a:cubicBezTo>
                                <a:pt x="11430" y="34290"/>
                                <a:pt x="11430" y="34290"/>
                                <a:pt x="11430" y="34290"/>
                              </a:cubicBezTo>
                              <a:cubicBezTo>
                                <a:pt x="11430" y="34290"/>
                                <a:pt x="11430" y="34290"/>
                                <a:pt x="11430" y="34290"/>
                              </a:cubicBezTo>
                              <a:cubicBezTo>
                                <a:pt x="11430" y="34290"/>
                                <a:pt x="11430" y="34290"/>
                                <a:pt x="11430" y="35243"/>
                              </a:cubicBezTo>
                              <a:cubicBezTo>
                                <a:pt x="11430" y="35243"/>
                                <a:pt x="11430" y="34290"/>
                                <a:pt x="11430" y="34290"/>
                              </a:cubicBezTo>
                              <a:cubicBezTo>
                                <a:pt x="11430" y="33338"/>
                                <a:pt x="12382" y="34290"/>
                                <a:pt x="12382" y="33338"/>
                              </a:cubicBezTo>
                              <a:cubicBezTo>
                                <a:pt x="12382" y="33338"/>
                                <a:pt x="12382" y="33338"/>
                                <a:pt x="12382" y="33338"/>
                              </a:cubicBezTo>
                              <a:cubicBezTo>
                                <a:pt x="12382" y="33338"/>
                                <a:pt x="12382" y="33338"/>
                                <a:pt x="12382" y="33338"/>
                              </a:cubicBezTo>
                              <a:cubicBezTo>
                                <a:pt x="11430" y="33338"/>
                                <a:pt x="11430" y="32385"/>
                                <a:pt x="11430" y="32385"/>
                              </a:cubicBezTo>
                              <a:cubicBezTo>
                                <a:pt x="11430" y="31433"/>
                                <a:pt x="11430" y="30480"/>
                                <a:pt x="11430" y="29527"/>
                              </a:cubicBezTo>
                              <a:cubicBezTo>
                                <a:pt x="11430" y="29527"/>
                                <a:pt x="11430" y="28575"/>
                                <a:pt x="11430" y="28575"/>
                              </a:cubicBezTo>
                              <a:cubicBezTo>
                                <a:pt x="11430" y="28575"/>
                                <a:pt x="11430" y="28575"/>
                                <a:pt x="11430" y="28575"/>
                              </a:cubicBezTo>
                              <a:cubicBezTo>
                                <a:pt x="11430" y="27623"/>
                                <a:pt x="11430" y="27623"/>
                                <a:pt x="11430" y="26670"/>
                              </a:cubicBezTo>
                              <a:cubicBezTo>
                                <a:pt x="11430" y="25718"/>
                                <a:pt x="11430" y="24765"/>
                                <a:pt x="11430" y="23813"/>
                              </a:cubicBezTo>
                              <a:cubicBezTo>
                                <a:pt x="11430" y="22860"/>
                                <a:pt x="11430" y="21908"/>
                                <a:pt x="11430" y="20955"/>
                              </a:cubicBezTo>
                              <a:cubicBezTo>
                                <a:pt x="11430" y="20955"/>
                                <a:pt x="11430" y="20002"/>
                                <a:pt x="11430" y="20002"/>
                              </a:cubicBezTo>
                              <a:cubicBezTo>
                                <a:pt x="11430" y="20002"/>
                                <a:pt x="11430" y="19050"/>
                                <a:pt x="11430" y="18098"/>
                              </a:cubicBezTo>
                              <a:cubicBezTo>
                                <a:pt x="11430" y="18098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6193"/>
                                <a:pt x="11430" y="16193"/>
                              </a:cubicBezTo>
                              <a:cubicBezTo>
                                <a:pt x="11430" y="16193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4288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1430" y="12383"/>
                              </a:cubicBezTo>
                              <a:cubicBezTo>
                                <a:pt x="10478" y="12383"/>
                                <a:pt x="10478" y="12383"/>
                                <a:pt x="10478" y="11430"/>
                              </a:cubicBezTo>
                              <a:cubicBezTo>
                                <a:pt x="10478" y="11430"/>
                                <a:pt x="10478" y="10477"/>
                                <a:pt x="10478" y="9525"/>
                              </a:cubicBezTo>
                              <a:cubicBezTo>
                                <a:pt x="10478" y="9525"/>
                                <a:pt x="10478" y="8573"/>
                                <a:pt x="10478" y="8573"/>
                              </a:cubicBezTo>
                              <a:cubicBezTo>
                                <a:pt x="10478" y="8573"/>
                                <a:pt x="10478" y="8573"/>
                                <a:pt x="10478" y="7620"/>
                              </a:cubicBezTo>
                              <a:cubicBezTo>
                                <a:pt x="10478" y="7620"/>
                                <a:pt x="10478" y="7620"/>
                                <a:pt x="10478" y="7620"/>
                              </a:cubicBezTo>
                              <a:cubicBezTo>
                                <a:pt x="9525" y="7620"/>
                                <a:pt x="10478" y="7620"/>
                                <a:pt x="10478" y="7620"/>
                              </a:cubicBezTo>
                              <a:cubicBezTo>
                                <a:pt x="10478" y="7620"/>
                                <a:pt x="10478" y="7620"/>
                                <a:pt x="10478" y="7620"/>
                              </a:cubicBezTo>
                              <a:cubicBezTo>
                                <a:pt x="10478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8572" y="6668"/>
                              </a:cubicBezTo>
                              <a:cubicBezTo>
                                <a:pt x="8572" y="6668"/>
                                <a:pt x="8572" y="6668"/>
                                <a:pt x="8572" y="6668"/>
                              </a:cubicBezTo>
                              <a:cubicBezTo>
                                <a:pt x="7620" y="5715"/>
                                <a:pt x="6667" y="5715"/>
                                <a:pt x="5715" y="4763"/>
                              </a:cubicBezTo>
                              <a:cubicBezTo>
                                <a:pt x="4763" y="4763"/>
                                <a:pt x="4763" y="4763"/>
                                <a:pt x="3810" y="4763"/>
                              </a:cubicBezTo>
                              <a:cubicBezTo>
                                <a:pt x="3810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1905" y="4763"/>
                                <a:pt x="1905" y="5715"/>
                              </a:cubicBezTo>
                              <a:lnTo>
                                <a:pt x="1905" y="5715"/>
                              </a:lnTo>
                              <a:lnTo>
                                <a:pt x="0" y="952"/>
                              </a:lnTo>
                              <a:close/>
                              <a:moveTo>
                                <a:pt x="12382" y="32385"/>
                              </a:moveTo>
                              <a:cubicBezTo>
                                <a:pt x="12382" y="32385"/>
                                <a:pt x="12382" y="32385"/>
                                <a:pt x="12382" y="32385"/>
                              </a:cubicBezTo>
                              <a:cubicBezTo>
                                <a:pt x="12382" y="32385"/>
                                <a:pt x="12382" y="32385"/>
                                <a:pt x="12382" y="32385"/>
                              </a:cubicBezTo>
                              <a:cubicBezTo>
                                <a:pt x="12382" y="32385"/>
                                <a:pt x="12382" y="32385"/>
                                <a:pt x="12382" y="32385"/>
                              </a:cubicBezTo>
                              <a:cubicBezTo>
                                <a:pt x="12382" y="32385"/>
                                <a:pt x="12382" y="32385"/>
                                <a:pt x="12382" y="32385"/>
                              </a:cubicBezTo>
                              <a:close/>
                              <a:moveTo>
                                <a:pt x="13335" y="25718"/>
                              </a:moveTo>
                              <a:cubicBezTo>
                                <a:pt x="12382" y="25718"/>
                                <a:pt x="12382" y="25718"/>
                                <a:pt x="13335" y="25718"/>
                              </a:cubicBezTo>
                              <a:cubicBezTo>
                                <a:pt x="12382" y="25718"/>
                                <a:pt x="12382" y="25718"/>
                                <a:pt x="13335" y="25718"/>
                              </a:cubicBezTo>
                              <a:cubicBezTo>
                                <a:pt x="12382" y="25718"/>
                                <a:pt x="13335" y="25718"/>
                                <a:pt x="13335" y="25718"/>
                              </a:cubicBezTo>
                              <a:cubicBezTo>
                                <a:pt x="13335" y="25718"/>
                                <a:pt x="13335" y="25718"/>
                                <a:pt x="13335" y="25718"/>
                              </a:cubicBezTo>
                              <a:close/>
                              <a:moveTo>
                                <a:pt x="3810" y="0"/>
                              </a:move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51" name="任意多边形: 形状 2334"/>
                        <p:cNvSpPr/>
                        <p:nvPr/>
                      </p:nvSpPr>
                      <p:spPr>
                        <a:xfrm>
                          <a:off x="7643812" y="27451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52" name="任意多边形: 形状 2335"/>
                        <p:cNvSpPr/>
                        <p:nvPr/>
                      </p:nvSpPr>
                      <p:spPr>
                        <a:xfrm>
                          <a:off x="7640955" y="2744151"/>
                          <a:ext cx="2857" cy="4762"/>
                        </a:xfrm>
                        <a:custGeom>
                          <a:avLst/>
                          <a:gdLst>
                            <a:gd name="connsiteX0" fmla="*/ 2857 w 2857"/>
                            <a:gd name="connsiteY0" fmla="*/ 0 h 4762"/>
                            <a:gd name="connsiteX1" fmla="*/ 0 w 2857"/>
                            <a:gd name="connsiteY1" fmla="*/ 952 h 4762"/>
                            <a:gd name="connsiteX2" fmla="*/ 0 w 2857"/>
                            <a:gd name="connsiteY2" fmla="*/ 952 h 4762"/>
                            <a:gd name="connsiteX3" fmla="*/ 0 w 2857"/>
                            <a:gd name="connsiteY3" fmla="*/ 952 h 4762"/>
                            <a:gd name="connsiteX4" fmla="*/ 0 w 2857"/>
                            <a:gd name="connsiteY4" fmla="*/ 952 h 4762"/>
                            <a:gd name="connsiteX5" fmla="*/ 0 w 2857"/>
                            <a:gd name="connsiteY5" fmla="*/ 952 h 4762"/>
                            <a:gd name="connsiteX6" fmla="*/ 0 w 2857"/>
                            <a:gd name="connsiteY6" fmla="*/ 1905 h 4762"/>
                            <a:gd name="connsiteX7" fmla="*/ 0 w 2857"/>
                            <a:gd name="connsiteY7" fmla="*/ 2858 h 4762"/>
                            <a:gd name="connsiteX8" fmla="*/ 0 w 2857"/>
                            <a:gd name="connsiteY8" fmla="*/ 3810 h 4762"/>
                            <a:gd name="connsiteX9" fmla="*/ 0 w 2857"/>
                            <a:gd name="connsiteY9" fmla="*/ 3810 h 4762"/>
                            <a:gd name="connsiteX10" fmla="*/ 0 w 2857"/>
                            <a:gd name="connsiteY10" fmla="*/ 3810 h 4762"/>
                            <a:gd name="connsiteX11" fmla="*/ 0 w 2857"/>
                            <a:gd name="connsiteY11" fmla="*/ 4763 h 4762"/>
                            <a:gd name="connsiteX12" fmla="*/ 2857 w 2857"/>
                            <a:gd name="connsiteY12" fmla="*/ 4763 h 4762"/>
                            <a:gd name="connsiteX13" fmla="*/ 2857 w 2857"/>
                            <a:gd name="connsiteY13" fmla="*/ 3810 h 4762"/>
                            <a:gd name="connsiteX14" fmla="*/ 2857 w 2857"/>
                            <a:gd name="connsiteY14" fmla="*/ 1905 h 4762"/>
                            <a:gd name="connsiteX15" fmla="*/ 2857 w 2857"/>
                            <a:gd name="connsiteY15" fmla="*/ 952 h 4762"/>
                            <a:gd name="connsiteX16" fmla="*/ 2857 w 2857"/>
                            <a:gd name="connsiteY16" fmla="*/ 952 h 4762"/>
                            <a:gd name="connsiteX17" fmla="*/ 2857 w 2857"/>
                            <a:gd name="connsiteY17" fmla="*/ 0 h 4762"/>
                            <a:gd name="connsiteX18" fmla="*/ 2857 w 2857"/>
                            <a:gd name="connsiteY18" fmla="*/ 0 h 4762"/>
                            <a:gd name="connsiteX19" fmla="*/ 2857 w 2857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4762">
                              <a:moveTo>
                                <a:pt x="2857" y="0"/>
                              </a:moveTo>
                              <a:cubicBezTo>
                                <a:pt x="1905" y="0"/>
                                <a:pt x="952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4763"/>
                                <a:pt x="0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3810"/>
                                <a:pt x="2857" y="3810"/>
                              </a:cubicBezTo>
                              <a:cubicBezTo>
                                <a:pt x="2857" y="2858"/>
                                <a:pt x="2857" y="2858"/>
                                <a:pt x="2857" y="1905"/>
                              </a:cubicBezTo>
                              <a:cubicBezTo>
                                <a:pt x="2857" y="1905"/>
                                <a:pt x="2857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453" name="任意多边形: 形状 2336"/>
                  <p:cNvSpPr/>
                  <p:nvPr/>
                </p:nvSpPr>
                <p:spPr>
                  <a:xfrm>
                    <a:off x="7511415" y="2677048"/>
                    <a:ext cx="187642" cy="29409"/>
                  </a:xfrm>
                  <a:custGeom>
                    <a:avLst/>
                    <a:gdLst>
                      <a:gd name="connsiteX0" fmla="*/ 187642 w 187642"/>
                      <a:gd name="connsiteY0" fmla="*/ 19478 h 29409"/>
                      <a:gd name="connsiteX1" fmla="*/ 90488 w 187642"/>
                      <a:gd name="connsiteY1" fmla="*/ 428 h 29409"/>
                      <a:gd name="connsiteX2" fmla="*/ 0 w 187642"/>
                      <a:gd name="connsiteY2" fmla="*/ 3286 h 29409"/>
                      <a:gd name="connsiteX3" fmla="*/ 187642 w 187642"/>
                      <a:gd name="connsiteY3" fmla="*/ 19478 h 294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7642" h="29409">
                        <a:moveTo>
                          <a:pt x="187642" y="19478"/>
                        </a:moveTo>
                        <a:cubicBezTo>
                          <a:pt x="187642" y="19478"/>
                          <a:pt x="157163" y="-3382"/>
                          <a:pt x="90488" y="428"/>
                        </a:cubicBezTo>
                        <a:cubicBezTo>
                          <a:pt x="43815" y="3286"/>
                          <a:pt x="0" y="3286"/>
                          <a:pt x="0" y="3286"/>
                        </a:cubicBezTo>
                        <a:cubicBezTo>
                          <a:pt x="0" y="3286"/>
                          <a:pt x="75247" y="49006"/>
                          <a:pt x="187642" y="19478"/>
                        </a:cubicBezTo>
                        <a:close/>
                      </a:path>
                    </a:pathLst>
                  </a:custGeom>
                  <a:solidFill>
                    <a:srgbClr val="22594C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454" name="图形 2"/>
                  <p:cNvGrpSpPr/>
                  <p:nvPr/>
                </p:nvGrpSpPr>
                <p:grpSpPr>
                  <a:xfrm>
                    <a:off x="7509509" y="2687954"/>
                    <a:ext cx="193357" cy="43576"/>
                    <a:chOff x="7509509" y="2687954"/>
                    <a:chExt cx="193357" cy="43576"/>
                  </a:xfrm>
                </p:grpSpPr>
                <p:sp>
                  <p:nvSpPr>
                    <p:cNvPr id="2455" name="任意多边形: 形状 2338"/>
                    <p:cNvSpPr/>
                    <p:nvPr/>
                  </p:nvSpPr>
                  <p:spPr>
                    <a:xfrm>
                      <a:off x="7513247" y="2688907"/>
                      <a:ext cx="189620" cy="38825"/>
                    </a:xfrm>
                    <a:custGeom>
                      <a:avLst/>
                      <a:gdLst>
                        <a:gd name="connsiteX0" fmla="*/ 1025 w 189620"/>
                        <a:gd name="connsiteY0" fmla="*/ 0 h 38825"/>
                        <a:gd name="connsiteX1" fmla="*/ 115325 w 189620"/>
                        <a:gd name="connsiteY1" fmla="*/ 2857 h 38825"/>
                        <a:gd name="connsiteX2" fmla="*/ 189620 w 189620"/>
                        <a:gd name="connsiteY2" fmla="*/ 10477 h 38825"/>
                        <a:gd name="connsiteX3" fmla="*/ 57222 w 189620"/>
                        <a:gd name="connsiteY3" fmla="*/ 34290 h 38825"/>
                        <a:gd name="connsiteX4" fmla="*/ 1025 w 189620"/>
                        <a:gd name="connsiteY4" fmla="*/ 0 h 3882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89620" h="38825">
                          <a:moveTo>
                            <a:pt x="1025" y="0"/>
                          </a:moveTo>
                          <a:cubicBezTo>
                            <a:pt x="3883" y="1905"/>
                            <a:pt x="57222" y="6667"/>
                            <a:pt x="115325" y="2857"/>
                          </a:cubicBezTo>
                          <a:cubicBezTo>
                            <a:pt x="173427" y="-953"/>
                            <a:pt x="189620" y="10477"/>
                            <a:pt x="189620" y="10477"/>
                          </a:cubicBezTo>
                          <a:cubicBezTo>
                            <a:pt x="189620" y="10477"/>
                            <a:pt x="126755" y="52388"/>
                            <a:pt x="57222" y="34290"/>
                          </a:cubicBezTo>
                          <a:cubicBezTo>
                            <a:pt x="-12310" y="16192"/>
                            <a:pt x="1025" y="0"/>
                            <a:pt x="1025" y="0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456" name="图形 2"/>
                    <p:cNvGrpSpPr/>
                    <p:nvPr/>
                  </p:nvGrpSpPr>
                  <p:grpSpPr>
                    <a:xfrm>
                      <a:off x="7509509" y="2687954"/>
                      <a:ext cx="193357" cy="43576"/>
                      <a:chOff x="7509509" y="2687954"/>
                      <a:chExt cx="193357" cy="43576"/>
                    </a:xfrm>
                  </p:grpSpPr>
                  <p:grpSp>
                    <p:nvGrpSpPr>
                      <p:cNvPr id="2457" name="图形 2"/>
                      <p:cNvGrpSpPr/>
                      <p:nvPr/>
                    </p:nvGrpSpPr>
                    <p:grpSpPr>
                      <a:xfrm>
                        <a:off x="7648575" y="2704147"/>
                        <a:ext cx="45719" cy="21907"/>
                        <a:chOff x="7648575" y="2704147"/>
                        <a:chExt cx="45719" cy="21907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58" name="任意多边形: 形状 2341"/>
                        <p:cNvSpPr/>
                        <p:nvPr/>
                      </p:nvSpPr>
                      <p:spPr>
                        <a:xfrm>
                          <a:off x="7693342" y="270605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59" name="任意多边形: 形状 2342"/>
                        <p:cNvSpPr/>
                        <p:nvPr/>
                      </p:nvSpPr>
                      <p:spPr>
                        <a:xfrm>
                          <a:off x="7648575" y="2706051"/>
                          <a:ext cx="41909" cy="20002"/>
                        </a:xfrm>
                        <a:custGeom>
                          <a:avLst/>
                          <a:gdLst>
                            <a:gd name="connsiteX0" fmla="*/ 0 w 41909"/>
                            <a:gd name="connsiteY0" fmla="*/ 14288 h 20002"/>
                            <a:gd name="connsiteX1" fmla="*/ 0 w 41909"/>
                            <a:gd name="connsiteY1" fmla="*/ 14288 h 20002"/>
                            <a:gd name="connsiteX2" fmla="*/ 2857 w 41909"/>
                            <a:gd name="connsiteY2" fmla="*/ 13335 h 20002"/>
                            <a:gd name="connsiteX3" fmla="*/ 3810 w 41909"/>
                            <a:gd name="connsiteY3" fmla="*/ 12383 h 20002"/>
                            <a:gd name="connsiteX4" fmla="*/ 4763 w 41909"/>
                            <a:gd name="connsiteY4" fmla="*/ 12383 h 20002"/>
                            <a:gd name="connsiteX5" fmla="*/ 4763 w 41909"/>
                            <a:gd name="connsiteY5" fmla="*/ 12383 h 20002"/>
                            <a:gd name="connsiteX6" fmla="*/ 5715 w 41909"/>
                            <a:gd name="connsiteY6" fmla="*/ 12383 h 20002"/>
                            <a:gd name="connsiteX7" fmla="*/ 6668 w 41909"/>
                            <a:gd name="connsiteY7" fmla="*/ 12383 h 20002"/>
                            <a:gd name="connsiteX8" fmla="*/ 7620 w 41909"/>
                            <a:gd name="connsiteY8" fmla="*/ 12383 h 20002"/>
                            <a:gd name="connsiteX9" fmla="*/ 8572 w 41909"/>
                            <a:gd name="connsiteY9" fmla="*/ 11430 h 20002"/>
                            <a:gd name="connsiteX10" fmla="*/ 9525 w 41909"/>
                            <a:gd name="connsiteY10" fmla="*/ 11430 h 20002"/>
                            <a:gd name="connsiteX11" fmla="*/ 10478 w 41909"/>
                            <a:gd name="connsiteY11" fmla="*/ 11430 h 20002"/>
                            <a:gd name="connsiteX12" fmla="*/ 11430 w 41909"/>
                            <a:gd name="connsiteY12" fmla="*/ 11430 h 20002"/>
                            <a:gd name="connsiteX13" fmla="*/ 12382 w 41909"/>
                            <a:gd name="connsiteY13" fmla="*/ 11430 h 20002"/>
                            <a:gd name="connsiteX14" fmla="*/ 13335 w 41909"/>
                            <a:gd name="connsiteY14" fmla="*/ 11430 h 20002"/>
                            <a:gd name="connsiteX15" fmla="*/ 14288 w 41909"/>
                            <a:gd name="connsiteY15" fmla="*/ 11430 h 20002"/>
                            <a:gd name="connsiteX16" fmla="*/ 14288 w 41909"/>
                            <a:gd name="connsiteY16" fmla="*/ 11430 h 20002"/>
                            <a:gd name="connsiteX17" fmla="*/ 15240 w 41909"/>
                            <a:gd name="connsiteY17" fmla="*/ 10477 h 20002"/>
                            <a:gd name="connsiteX18" fmla="*/ 16193 w 41909"/>
                            <a:gd name="connsiteY18" fmla="*/ 9525 h 20002"/>
                            <a:gd name="connsiteX19" fmla="*/ 16193 w 41909"/>
                            <a:gd name="connsiteY19" fmla="*/ 9525 h 20002"/>
                            <a:gd name="connsiteX20" fmla="*/ 17145 w 41909"/>
                            <a:gd name="connsiteY20" fmla="*/ 9525 h 20002"/>
                            <a:gd name="connsiteX21" fmla="*/ 18097 w 41909"/>
                            <a:gd name="connsiteY21" fmla="*/ 9525 h 20002"/>
                            <a:gd name="connsiteX22" fmla="*/ 19050 w 41909"/>
                            <a:gd name="connsiteY22" fmla="*/ 8573 h 20002"/>
                            <a:gd name="connsiteX23" fmla="*/ 19050 w 41909"/>
                            <a:gd name="connsiteY23" fmla="*/ 8573 h 20002"/>
                            <a:gd name="connsiteX24" fmla="*/ 19050 w 41909"/>
                            <a:gd name="connsiteY24" fmla="*/ 8573 h 20002"/>
                            <a:gd name="connsiteX25" fmla="*/ 19050 w 41909"/>
                            <a:gd name="connsiteY25" fmla="*/ 8573 h 20002"/>
                            <a:gd name="connsiteX26" fmla="*/ 20955 w 41909"/>
                            <a:gd name="connsiteY26" fmla="*/ 7620 h 20002"/>
                            <a:gd name="connsiteX27" fmla="*/ 21907 w 41909"/>
                            <a:gd name="connsiteY27" fmla="*/ 7620 h 20002"/>
                            <a:gd name="connsiteX28" fmla="*/ 21907 w 41909"/>
                            <a:gd name="connsiteY28" fmla="*/ 7620 h 20002"/>
                            <a:gd name="connsiteX29" fmla="*/ 21907 w 41909"/>
                            <a:gd name="connsiteY29" fmla="*/ 7620 h 20002"/>
                            <a:gd name="connsiteX30" fmla="*/ 21907 w 41909"/>
                            <a:gd name="connsiteY30" fmla="*/ 7620 h 20002"/>
                            <a:gd name="connsiteX31" fmla="*/ 22860 w 41909"/>
                            <a:gd name="connsiteY31" fmla="*/ 6668 h 20002"/>
                            <a:gd name="connsiteX32" fmla="*/ 26670 w 41909"/>
                            <a:gd name="connsiteY32" fmla="*/ 5715 h 20002"/>
                            <a:gd name="connsiteX33" fmla="*/ 29528 w 41909"/>
                            <a:gd name="connsiteY33" fmla="*/ 4763 h 20002"/>
                            <a:gd name="connsiteX34" fmla="*/ 32385 w 41909"/>
                            <a:gd name="connsiteY34" fmla="*/ 3810 h 20002"/>
                            <a:gd name="connsiteX35" fmla="*/ 35243 w 41909"/>
                            <a:gd name="connsiteY35" fmla="*/ 2858 h 20002"/>
                            <a:gd name="connsiteX36" fmla="*/ 35243 w 41909"/>
                            <a:gd name="connsiteY36" fmla="*/ 2858 h 20002"/>
                            <a:gd name="connsiteX37" fmla="*/ 36195 w 41909"/>
                            <a:gd name="connsiteY37" fmla="*/ 1905 h 20002"/>
                            <a:gd name="connsiteX38" fmla="*/ 36195 w 41909"/>
                            <a:gd name="connsiteY38" fmla="*/ 1905 h 20002"/>
                            <a:gd name="connsiteX39" fmla="*/ 36195 w 41909"/>
                            <a:gd name="connsiteY39" fmla="*/ 1905 h 20002"/>
                            <a:gd name="connsiteX40" fmla="*/ 36195 w 41909"/>
                            <a:gd name="connsiteY40" fmla="*/ 1905 h 20002"/>
                            <a:gd name="connsiteX41" fmla="*/ 37147 w 41909"/>
                            <a:gd name="connsiteY41" fmla="*/ 952 h 20002"/>
                            <a:gd name="connsiteX42" fmla="*/ 38100 w 41909"/>
                            <a:gd name="connsiteY42" fmla="*/ 952 h 20002"/>
                            <a:gd name="connsiteX43" fmla="*/ 38100 w 41909"/>
                            <a:gd name="connsiteY43" fmla="*/ 952 h 20002"/>
                            <a:gd name="connsiteX44" fmla="*/ 39053 w 41909"/>
                            <a:gd name="connsiteY44" fmla="*/ 0 h 20002"/>
                            <a:gd name="connsiteX45" fmla="*/ 39053 w 41909"/>
                            <a:gd name="connsiteY45" fmla="*/ 0 h 20002"/>
                            <a:gd name="connsiteX46" fmla="*/ 39053 w 41909"/>
                            <a:gd name="connsiteY46" fmla="*/ 952 h 20002"/>
                            <a:gd name="connsiteX47" fmla="*/ 40957 w 41909"/>
                            <a:gd name="connsiteY47" fmla="*/ 2858 h 20002"/>
                            <a:gd name="connsiteX48" fmla="*/ 40957 w 41909"/>
                            <a:gd name="connsiteY48" fmla="*/ 2858 h 20002"/>
                            <a:gd name="connsiteX49" fmla="*/ 40957 w 41909"/>
                            <a:gd name="connsiteY49" fmla="*/ 2858 h 20002"/>
                            <a:gd name="connsiteX50" fmla="*/ 40957 w 41909"/>
                            <a:gd name="connsiteY50" fmla="*/ 2858 h 20002"/>
                            <a:gd name="connsiteX51" fmla="*/ 40957 w 41909"/>
                            <a:gd name="connsiteY51" fmla="*/ 2858 h 20002"/>
                            <a:gd name="connsiteX52" fmla="*/ 41910 w 41909"/>
                            <a:gd name="connsiteY52" fmla="*/ 2858 h 20002"/>
                            <a:gd name="connsiteX53" fmla="*/ 40957 w 41909"/>
                            <a:gd name="connsiteY53" fmla="*/ 3810 h 20002"/>
                            <a:gd name="connsiteX54" fmla="*/ 40005 w 41909"/>
                            <a:gd name="connsiteY54" fmla="*/ 3810 h 20002"/>
                            <a:gd name="connsiteX55" fmla="*/ 40005 w 41909"/>
                            <a:gd name="connsiteY55" fmla="*/ 3810 h 20002"/>
                            <a:gd name="connsiteX56" fmla="*/ 40005 w 41909"/>
                            <a:gd name="connsiteY56" fmla="*/ 3810 h 20002"/>
                            <a:gd name="connsiteX57" fmla="*/ 40005 w 41909"/>
                            <a:gd name="connsiteY57" fmla="*/ 4763 h 20002"/>
                            <a:gd name="connsiteX58" fmla="*/ 37147 w 41909"/>
                            <a:gd name="connsiteY58" fmla="*/ 6668 h 20002"/>
                            <a:gd name="connsiteX59" fmla="*/ 36195 w 41909"/>
                            <a:gd name="connsiteY59" fmla="*/ 6668 h 20002"/>
                            <a:gd name="connsiteX60" fmla="*/ 36195 w 41909"/>
                            <a:gd name="connsiteY60" fmla="*/ 6668 h 20002"/>
                            <a:gd name="connsiteX61" fmla="*/ 34290 w 41909"/>
                            <a:gd name="connsiteY61" fmla="*/ 7620 h 20002"/>
                            <a:gd name="connsiteX62" fmla="*/ 31432 w 41909"/>
                            <a:gd name="connsiteY62" fmla="*/ 8573 h 20002"/>
                            <a:gd name="connsiteX63" fmla="*/ 28575 w 41909"/>
                            <a:gd name="connsiteY63" fmla="*/ 9525 h 20002"/>
                            <a:gd name="connsiteX64" fmla="*/ 27622 w 41909"/>
                            <a:gd name="connsiteY64" fmla="*/ 9525 h 20002"/>
                            <a:gd name="connsiteX65" fmla="*/ 25718 w 41909"/>
                            <a:gd name="connsiteY65" fmla="*/ 10477 h 20002"/>
                            <a:gd name="connsiteX66" fmla="*/ 24765 w 41909"/>
                            <a:gd name="connsiteY66" fmla="*/ 10477 h 20002"/>
                            <a:gd name="connsiteX67" fmla="*/ 24765 w 41909"/>
                            <a:gd name="connsiteY67" fmla="*/ 10477 h 20002"/>
                            <a:gd name="connsiteX68" fmla="*/ 24765 w 41909"/>
                            <a:gd name="connsiteY68" fmla="*/ 10477 h 20002"/>
                            <a:gd name="connsiteX69" fmla="*/ 23813 w 41909"/>
                            <a:gd name="connsiteY69" fmla="*/ 11430 h 20002"/>
                            <a:gd name="connsiteX70" fmla="*/ 22860 w 41909"/>
                            <a:gd name="connsiteY70" fmla="*/ 12383 h 20002"/>
                            <a:gd name="connsiteX71" fmla="*/ 20955 w 41909"/>
                            <a:gd name="connsiteY71" fmla="*/ 13335 h 20002"/>
                            <a:gd name="connsiteX72" fmla="*/ 20955 w 41909"/>
                            <a:gd name="connsiteY72" fmla="*/ 13335 h 20002"/>
                            <a:gd name="connsiteX73" fmla="*/ 20955 w 41909"/>
                            <a:gd name="connsiteY73" fmla="*/ 13335 h 20002"/>
                            <a:gd name="connsiteX74" fmla="*/ 20955 w 41909"/>
                            <a:gd name="connsiteY74" fmla="*/ 13335 h 20002"/>
                            <a:gd name="connsiteX75" fmla="*/ 20955 w 41909"/>
                            <a:gd name="connsiteY75" fmla="*/ 13335 h 20002"/>
                            <a:gd name="connsiteX76" fmla="*/ 20003 w 41909"/>
                            <a:gd name="connsiteY76" fmla="*/ 13335 h 20002"/>
                            <a:gd name="connsiteX77" fmla="*/ 20003 w 41909"/>
                            <a:gd name="connsiteY77" fmla="*/ 13335 h 20002"/>
                            <a:gd name="connsiteX78" fmla="*/ 20003 w 41909"/>
                            <a:gd name="connsiteY78" fmla="*/ 13335 h 20002"/>
                            <a:gd name="connsiteX79" fmla="*/ 20003 w 41909"/>
                            <a:gd name="connsiteY79" fmla="*/ 14288 h 20002"/>
                            <a:gd name="connsiteX80" fmla="*/ 18097 w 41909"/>
                            <a:gd name="connsiteY80" fmla="*/ 15240 h 20002"/>
                            <a:gd name="connsiteX81" fmla="*/ 16193 w 41909"/>
                            <a:gd name="connsiteY81" fmla="*/ 16193 h 20002"/>
                            <a:gd name="connsiteX82" fmla="*/ 15240 w 41909"/>
                            <a:gd name="connsiteY82" fmla="*/ 16193 h 20002"/>
                            <a:gd name="connsiteX83" fmla="*/ 14288 w 41909"/>
                            <a:gd name="connsiteY83" fmla="*/ 16193 h 20002"/>
                            <a:gd name="connsiteX84" fmla="*/ 13335 w 41909"/>
                            <a:gd name="connsiteY84" fmla="*/ 16193 h 20002"/>
                            <a:gd name="connsiteX85" fmla="*/ 13335 w 41909"/>
                            <a:gd name="connsiteY85" fmla="*/ 16193 h 20002"/>
                            <a:gd name="connsiteX86" fmla="*/ 11430 w 41909"/>
                            <a:gd name="connsiteY86" fmla="*/ 17145 h 20002"/>
                            <a:gd name="connsiteX87" fmla="*/ 11430 w 41909"/>
                            <a:gd name="connsiteY87" fmla="*/ 17145 h 20002"/>
                            <a:gd name="connsiteX88" fmla="*/ 6668 w 41909"/>
                            <a:gd name="connsiteY88" fmla="*/ 19050 h 20002"/>
                            <a:gd name="connsiteX89" fmla="*/ 4763 w 41909"/>
                            <a:gd name="connsiteY89" fmla="*/ 20002 h 20002"/>
                            <a:gd name="connsiteX90" fmla="*/ 2857 w 41909"/>
                            <a:gd name="connsiteY90" fmla="*/ 20002 h 20002"/>
                            <a:gd name="connsiteX91" fmla="*/ 1905 w 41909"/>
                            <a:gd name="connsiteY91" fmla="*/ 20002 h 20002"/>
                            <a:gd name="connsiteX92" fmla="*/ 1905 w 41909"/>
                            <a:gd name="connsiteY92" fmla="*/ 20002 h 20002"/>
                            <a:gd name="connsiteX93" fmla="*/ 0 w 41909"/>
                            <a:gd name="connsiteY93" fmla="*/ 14288 h 20002"/>
                            <a:gd name="connsiteX94" fmla="*/ 39053 w 41909"/>
                            <a:gd name="connsiteY94" fmla="*/ 952 h 20002"/>
                            <a:gd name="connsiteX95" fmla="*/ 39053 w 41909"/>
                            <a:gd name="connsiteY95" fmla="*/ 952 h 20002"/>
                            <a:gd name="connsiteX96" fmla="*/ 39053 w 41909"/>
                            <a:gd name="connsiteY96" fmla="*/ 952 h 20002"/>
                            <a:gd name="connsiteX97" fmla="*/ 39053 w 41909"/>
                            <a:gd name="connsiteY97" fmla="*/ 952 h 20002"/>
                            <a:gd name="connsiteX98" fmla="*/ 39053 w 41909"/>
                            <a:gd name="connsiteY98" fmla="*/ 952 h 20002"/>
                            <a:gd name="connsiteX99" fmla="*/ 33338 w 41909"/>
                            <a:gd name="connsiteY99" fmla="*/ 3810 h 20002"/>
                            <a:gd name="connsiteX100" fmla="*/ 33338 w 41909"/>
                            <a:gd name="connsiteY100" fmla="*/ 3810 h 20002"/>
                            <a:gd name="connsiteX101" fmla="*/ 33338 w 41909"/>
                            <a:gd name="connsiteY101" fmla="*/ 3810 h 20002"/>
                            <a:gd name="connsiteX102" fmla="*/ 33338 w 41909"/>
                            <a:gd name="connsiteY102" fmla="*/ 3810 h 20002"/>
                            <a:gd name="connsiteX103" fmla="*/ 33338 w 41909"/>
                            <a:gd name="connsiteY103" fmla="*/ 3810 h 20002"/>
                            <a:gd name="connsiteX104" fmla="*/ 3810 w 41909"/>
                            <a:gd name="connsiteY104" fmla="*/ 14288 h 20002"/>
                            <a:gd name="connsiteX105" fmla="*/ 3810 w 41909"/>
                            <a:gd name="connsiteY105" fmla="*/ 14288 h 20002"/>
                            <a:gd name="connsiteX106" fmla="*/ 3810 w 41909"/>
                            <a:gd name="connsiteY106" fmla="*/ 14288 h 20002"/>
                            <a:gd name="connsiteX107" fmla="*/ 3810 w 41909"/>
                            <a:gd name="connsiteY107" fmla="*/ 14288 h 20002"/>
                            <a:gd name="connsiteX108" fmla="*/ 3810 w 41909"/>
                            <a:gd name="connsiteY108" fmla="*/ 14288 h 2000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1909" h="20002">
                              <a:moveTo>
                                <a:pt x="0" y="14288"/>
                              </a:moveTo>
                              <a:cubicBezTo>
                                <a:pt x="0" y="14288"/>
                                <a:pt x="0" y="14288"/>
                                <a:pt x="0" y="14288"/>
                              </a:cubicBezTo>
                              <a:cubicBezTo>
                                <a:pt x="953" y="14288"/>
                                <a:pt x="1905" y="13335"/>
                                <a:pt x="2857" y="13335"/>
                              </a:cubicBezTo>
                              <a:cubicBezTo>
                                <a:pt x="3810" y="13335"/>
                                <a:pt x="3810" y="13335"/>
                                <a:pt x="3810" y="12383"/>
                              </a:cubicBezTo>
                              <a:cubicBezTo>
                                <a:pt x="4763" y="12383"/>
                                <a:pt x="4763" y="12383"/>
                                <a:pt x="4763" y="12383"/>
                              </a:cubicBezTo>
                              <a:cubicBezTo>
                                <a:pt x="4763" y="12383"/>
                                <a:pt x="4763" y="12383"/>
                                <a:pt x="4763" y="12383"/>
                              </a:cubicBezTo>
                              <a:cubicBezTo>
                                <a:pt x="4763" y="12383"/>
                                <a:pt x="5715" y="12383"/>
                                <a:pt x="5715" y="12383"/>
                              </a:cubicBezTo>
                              <a:cubicBezTo>
                                <a:pt x="5715" y="12383"/>
                                <a:pt x="6668" y="12383"/>
                                <a:pt x="6668" y="12383"/>
                              </a:cubicBezTo>
                              <a:cubicBezTo>
                                <a:pt x="6668" y="12383"/>
                                <a:pt x="7620" y="12383"/>
                                <a:pt x="7620" y="12383"/>
                              </a:cubicBezTo>
                              <a:cubicBezTo>
                                <a:pt x="8572" y="12383"/>
                                <a:pt x="8572" y="12383"/>
                                <a:pt x="8572" y="11430"/>
                              </a:cubicBezTo>
                              <a:cubicBezTo>
                                <a:pt x="8572" y="11430"/>
                                <a:pt x="8572" y="11430"/>
                                <a:pt x="9525" y="11430"/>
                              </a:cubicBezTo>
                              <a:cubicBezTo>
                                <a:pt x="9525" y="11430"/>
                                <a:pt x="10478" y="11430"/>
                                <a:pt x="10478" y="11430"/>
                              </a:cubicBezTo>
                              <a:cubicBezTo>
                                <a:pt x="10478" y="11430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2382" y="11430"/>
                                <a:pt x="12382" y="11430"/>
                              </a:cubicBezTo>
                              <a:cubicBezTo>
                                <a:pt x="12382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1430"/>
                              </a:cubicBezTo>
                              <a:cubicBezTo>
                                <a:pt x="14288" y="10477"/>
                                <a:pt x="15240" y="10477"/>
                                <a:pt x="15240" y="10477"/>
                              </a:cubicBezTo>
                              <a:cubicBezTo>
                                <a:pt x="15240" y="10477"/>
                                <a:pt x="16193" y="10477"/>
                                <a:pt x="16193" y="9525"/>
                              </a:cubicBezTo>
                              <a:cubicBezTo>
                                <a:pt x="16193" y="9525"/>
                                <a:pt x="16193" y="9525"/>
                                <a:pt x="16193" y="9525"/>
                              </a:cubicBezTo>
                              <a:cubicBezTo>
                                <a:pt x="16193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8097" y="9525"/>
                              </a:cubicBezTo>
                              <a:cubicBezTo>
                                <a:pt x="18097" y="9525"/>
                                <a:pt x="18097" y="9525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8573"/>
                              </a:cubicBezTo>
                              <a:cubicBezTo>
                                <a:pt x="19050" y="8573"/>
                                <a:pt x="20003" y="7620"/>
                                <a:pt x="20955" y="7620"/>
                              </a:cubicBezTo>
                              <a:cubicBezTo>
                                <a:pt x="20955" y="7620"/>
                                <a:pt x="21907" y="7620"/>
                                <a:pt x="21907" y="7620"/>
                              </a:cubicBezTo>
                              <a:cubicBezTo>
                                <a:pt x="21907" y="7620"/>
                                <a:pt x="22860" y="7620"/>
                                <a:pt x="21907" y="7620"/>
                              </a:cubicBezTo>
                              <a:cubicBezTo>
                                <a:pt x="21907" y="7620"/>
                                <a:pt x="21907" y="7620"/>
                                <a:pt x="21907" y="7620"/>
                              </a:cubicBezTo>
                              <a:cubicBezTo>
                                <a:pt x="21907" y="7620"/>
                                <a:pt x="21907" y="7620"/>
                                <a:pt x="21907" y="7620"/>
                              </a:cubicBezTo>
                              <a:cubicBezTo>
                                <a:pt x="21907" y="7620"/>
                                <a:pt x="21907" y="6668"/>
                                <a:pt x="22860" y="6668"/>
                              </a:cubicBezTo>
                              <a:cubicBezTo>
                                <a:pt x="23813" y="6668"/>
                                <a:pt x="25718" y="5715"/>
                                <a:pt x="26670" y="5715"/>
                              </a:cubicBezTo>
                              <a:cubicBezTo>
                                <a:pt x="27622" y="5715"/>
                                <a:pt x="28575" y="4763"/>
                                <a:pt x="29528" y="4763"/>
                              </a:cubicBezTo>
                              <a:cubicBezTo>
                                <a:pt x="30480" y="4763"/>
                                <a:pt x="31432" y="3810"/>
                                <a:pt x="32385" y="3810"/>
                              </a:cubicBezTo>
                              <a:cubicBezTo>
                                <a:pt x="33338" y="3810"/>
                                <a:pt x="34290" y="2858"/>
                                <a:pt x="35243" y="2858"/>
                              </a:cubicBezTo>
                              <a:cubicBezTo>
                                <a:pt x="35243" y="2858"/>
                                <a:pt x="35243" y="2858"/>
                                <a:pt x="35243" y="2858"/>
                              </a:cubicBezTo>
                              <a:cubicBezTo>
                                <a:pt x="35243" y="2858"/>
                                <a:pt x="36195" y="2858"/>
                                <a:pt x="36195" y="1905"/>
                              </a:cubicBezTo>
                              <a:cubicBezTo>
                                <a:pt x="36195" y="1905"/>
                                <a:pt x="36195" y="1905"/>
                                <a:pt x="36195" y="1905"/>
                              </a:cubicBezTo>
                              <a:cubicBezTo>
                                <a:pt x="36195" y="1905"/>
                                <a:pt x="36195" y="1905"/>
                                <a:pt x="36195" y="1905"/>
                              </a:cubicBezTo>
                              <a:cubicBezTo>
                                <a:pt x="36195" y="1905"/>
                                <a:pt x="36195" y="1905"/>
                                <a:pt x="36195" y="1905"/>
                              </a:cubicBezTo>
                              <a:cubicBezTo>
                                <a:pt x="36195" y="1905"/>
                                <a:pt x="36195" y="1905"/>
                                <a:pt x="37147" y="952"/>
                              </a:cubicBezTo>
                              <a:cubicBezTo>
                                <a:pt x="37147" y="952"/>
                                <a:pt x="38100" y="952"/>
                                <a:pt x="38100" y="952"/>
                              </a:cubicBezTo>
                              <a:cubicBezTo>
                                <a:pt x="38100" y="952"/>
                                <a:pt x="38100" y="952"/>
                                <a:pt x="38100" y="952"/>
                              </a:cubicBezTo>
                              <a:cubicBezTo>
                                <a:pt x="38100" y="952"/>
                                <a:pt x="39053" y="0"/>
                                <a:pt x="39053" y="0"/>
                              </a:cubicBezTo>
                              <a:cubicBezTo>
                                <a:pt x="39053" y="0"/>
                                <a:pt x="39053" y="0"/>
                                <a:pt x="39053" y="0"/>
                              </a:cubicBezTo>
                              <a:cubicBezTo>
                                <a:pt x="39053" y="0"/>
                                <a:pt x="39053" y="952"/>
                                <a:pt x="39053" y="952"/>
                              </a:cubicBezTo>
                              <a:cubicBezTo>
                                <a:pt x="40005" y="1905"/>
                                <a:pt x="40957" y="1905"/>
                                <a:pt x="40957" y="2858"/>
                              </a:cubicBezTo>
                              <a:lnTo>
                                <a:pt x="40957" y="2858"/>
                              </a:ln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1910" y="2858"/>
                                <a:pt x="41910" y="2858"/>
                              </a:cubicBezTo>
                              <a:cubicBezTo>
                                <a:pt x="41910" y="2858"/>
                                <a:pt x="40957" y="2858"/>
                                <a:pt x="40957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957" y="4763"/>
                                <a:pt x="40005" y="4763"/>
                                <a:pt x="40005" y="4763"/>
                              </a:cubicBezTo>
                              <a:cubicBezTo>
                                <a:pt x="39053" y="5715"/>
                                <a:pt x="38100" y="5715"/>
                                <a:pt x="37147" y="6668"/>
                              </a:cubicBezTo>
                              <a:cubicBezTo>
                                <a:pt x="37147" y="6668"/>
                                <a:pt x="36195" y="6668"/>
                                <a:pt x="36195" y="6668"/>
                              </a:cubicBezTo>
                              <a:cubicBezTo>
                                <a:pt x="36195" y="6668"/>
                                <a:pt x="36195" y="6668"/>
                                <a:pt x="36195" y="6668"/>
                              </a:cubicBezTo>
                              <a:cubicBezTo>
                                <a:pt x="35243" y="6668"/>
                                <a:pt x="35243" y="7620"/>
                                <a:pt x="34290" y="7620"/>
                              </a:cubicBezTo>
                              <a:cubicBezTo>
                                <a:pt x="33338" y="7620"/>
                                <a:pt x="32385" y="8573"/>
                                <a:pt x="31432" y="8573"/>
                              </a:cubicBezTo>
                              <a:cubicBezTo>
                                <a:pt x="30480" y="8573"/>
                                <a:pt x="29528" y="9525"/>
                                <a:pt x="28575" y="9525"/>
                              </a:cubicBezTo>
                              <a:cubicBezTo>
                                <a:pt x="28575" y="9525"/>
                                <a:pt x="27622" y="9525"/>
                                <a:pt x="27622" y="9525"/>
                              </a:cubicBezTo>
                              <a:cubicBezTo>
                                <a:pt x="27622" y="9525"/>
                                <a:pt x="26670" y="10477"/>
                                <a:pt x="25718" y="10477"/>
                              </a:cubicBezTo>
                              <a:cubicBezTo>
                                <a:pt x="25718" y="10477"/>
                                <a:pt x="24765" y="10477"/>
                                <a:pt x="24765" y="10477"/>
                              </a:cubicBezTo>
                              <a:cubicBezTo>
                                <a:pt x="24765" y="10477"/>
                                <a:pt x="24765" y="10477"/>
                                <a:pt x="24765" y="10477"/>
                              </a:cubicBezTo>
                              <a:cubicBezTo>
                                <a:pt x="24765" y="10477"/>
                                <a:pt x="24765" y="10477"/>
                                <a:pt x="24765" y="10477"/>
                              </a:cubicBezTo>
                              <a:cubicBezTo>
                                <a:pt x="24765" y="10477"/>
                                <a:pt x="23813" y="10477"/>
                                <a:pt x="23813" y="11430"/>
                              </a:cubicBezTo>
                              <a:cubicBezTo>
                                <a:pt x="23813" y="11430"/>
                                <a:pt x="22860" y="11430"/>
                                <a:pt x="22860" y="12383"/>
                              </a:cubicBezTo>
                              <a:cubicBezTo>
                                <a:pt x="22860" y="12383"/>
                                <a:pt x="21907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20003" y="14288"/>
                                <a:pt x="20003" y="14288"/>
                              </a:cubicBezTo>
                              <a:cubicBezTo>
                                <a:pt x="19050" y="14288"/>
                                <a:pt x="19050" y="14288"/>
                                <a:pt x="18097" y="15240"/>
                              </a:cubicBezTo>
                              <a:cubicBezTo>
                                <a:pt x="17145" y="15240"/>
                                <a:pt x="17145" y="16193"/>
                                <a:pt x="16193" y="16193"/>
                              </a:cubicBezTo>
                              <a:cubicBezTo>
                                <a:pt x="16193" y="16193"/>
                                <a:pt x="15240" y="16193"/>
                                <a:pt x="15240" y="16193"/>
                              </a:cubicBezTo>
                              <a:cubicBezTo>
                                <a:pt x="15240" y="16193"/>
                                <a:pt x="15240" y="16193"/>
                                <a:pt x="14288" y="16193"/>
                              </a:cubicBezTo>
                              <a:cubicBezTo>
                                <a:pt x="14288" y="17145"/>
                                <a:pt x="13335" y="16193"/>
                                <a:pt x="13335" y="16193"/>
                              </a:cubicBezTo>
                              <a:cubicBezTo>
                                <a:pt x="13335" y="16193"/>
                                <a:pt x="13335" y="16193"/>
                                <a:pt x="13335" y="16193"/>
                              </a:cubicBezTo>
                              <a:cubicBezTo>
                                <a:pt x="12382" y="17145"/>
                                <a:pt x="12382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9525" y="18098"/>
                                <a:pt x="8572" y="18098"/>
                                <a:pt x="6668" y="19050"/>
                              </a:cubicBezTo>
                              <a:cubicBezTo>
                                <a:pt x="5715" y="19050"/>
                                <a:pt x="4763" y="19050"/>
                                <a:pt x="4763" y="20002"/>
                              </a:cubicBezTo>
                              <a:cubicBezTo>
                                <a:pt x="3810" y="20002"/>
                                <a:pt x="3810" y="20002"/>
                                <a:pt x="2857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lnTo>
                                <a:pt x="1905" y="20002"/>
                              </a:lnTo>
                              <a:lnTo>
                                <a:pt x="0" y="14288"/>
                              </a:lnTo>
                              <a:close/>
                              <a:moveTo>
                                <a:pt x="39053" y="952"/>
                              </a:moveTo>
                              <a:cubicBezTo>
                                <a:pt x="40005" y="952"/>
                                <a:pt x="40005" y="952"/>
                                <a:pt x="39053" y="952"/>
                              </a:cubicBezTo>
                              <a:cubicBezTo>
                                <a:pt x="40005" y="952"/>
                                <a:pt x="40005" y="952"/>
                                <a:pt x="39053" y="952"/>
                              </a:cubicBezTo>
                              <a:cubicBezTo>
                                <a:pt x="40005" y="0"/>
                                <a:pt x="40005" y="952"/>
                                <a:pt x="39053" y="952"/>
                              </a:cubicBezTo>
                              <a:cubicBezTo>
                                <a:pt x="39053" y="952"/>
                                <a:pt x="39053" y="952"/>
                                <a:pt x="39053" y="952"/>
                              </a:cubicBezTo>
                              <a:close/>
                              <a:moveTo>
                                <a:pt x="33338" y="3810"/>
                              </a:moveTo>
                              <a:cubicBezTo>
                                <a:pt x="33338" y="3810"/>
                                <a:pt x="33338" y="3810"/>
                                <a:pt x="33338" y="3810"/>
                              </a:cubicBezTo>
                              <a:cubicBezTo>
                                <a:pt x="33338" y="3810"/>
                                <a:pt x="33338" y="3810"/>
                                <a:pt x="33338" y="3810"/>
                              </a:cubicBezTo>
                              <a:cubicBezTo>
                                <a:pt x="33338" y="3810"/>
                                <a:pt x="33338" y="3810"/>
                                <a:pt x="33338" y="3810"/>
                              </a:cubicBezTo>
                              <a:cubicBezTo>
                                <a:pt x="33338" y="3810"/>
                                <a:pt x="33338" y="3810"/>
                                <a:pt x="33338" y="3810"/>
                              </a:cubicBezTo>
                              <a:close/>
                              <a:moveTo>
                                <a:pt x="3810" y="14288"/>
                              </a:move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4288"/>
                                <a:pt x="3810" y="13335"/>
                                <a:pt x="3810" y="14288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3335"/>
                                <a:pt x="3810" y="14288"/>
                                <a:pt x="3810" y="142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0" name="任意多边形: 形状 2343"/>
                        <p:cNvSpPr/>
                        <p:nvPr/>
                      </p:nvSpPr>
                      <p:spPr>
                        <a:xfrm>
                          <a:off x="7689532" y="270414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1" name="任意多边形: 形状 2344"/>
                        <p:cNvSpPr/>
                        <p:nvPr/>
                      </p:nvSpPr>
                      <p:spPr>
                        <a:xfrm>
                          <a:off x="7688580" y="2704147"/>
                          <a:ext cx="5714" cy="3810"/>
                        </a:xfrm>
                        <a:custGeom>
                          <a:avLst/>
                          <a:gdLst>
                            <a:gd name="connsiteX0" fmla="*/ 0 w 5714"/>
                            <a:gd name="connsiteY0" fmla="*/ 1905 h 3810"/>
                            <a:gd name="connsiteX1" fmla="*/ 1905 w 5714"/>
                            <a:gd name="connsiteY1" fmla="*/ 3810 h 3810"/>
                            <a:gd name="connsiteX2" fmla="*/ 1905 w 5714"/>
                            <a:gd name="connsiteY2" fmla="*/ 3810 h 3810"/>
                            <a:gd name="connsiteX3" fmla="*/ 1905 w 5714"/>
                            <a:gd name="connsiteY3" fmla="*/ 3810 h 3810"/>
                            <a:gd name="connsiteX4" fmla="*/ 1905 w 5714"/>
                            <a:gd name="connsiteY4" fmla="*/ 3810 h 3810"/>
                            <a:gd name="connsiteX5" fmla="*/ 1905 w 5714"/>
                            <a:gd name="connsiteY5" fmla="*/ 3810 h 3810"/>
                            <a:gd name="connsiteX6" fmla="*/ 2857 w 5714"/>
                            <a:gd name="connsiteY6" fmla="*/ 3810 h 3810"/>
                            <a:gd name="connsiteX7" fmla="*/ 3810 w 5714"/>
                            <a:gd name="connsiteY7" fmla="*/ 3810 h 3810"/>
                            <a:gd name="connsiteX8" fmla="*/ 4763 w 5714"/>
                            <a:gd name="connsiteY8" fmla="*/ 2857 h 3810"/>
                            <a:gd name="connsiteX9" fmla="*/ 4763 w 5714"/>
                            <a:gd name="connsiteY9" fmla="*/ 2857 h 3810"/>
                            <a:gd name="connsiteX10" fmla="*/ 4763 w 5714"/>
                            <a:gd name="connsiteY10" fmla="*/ 2857 h 3810"/>
                            <a:gd name="connsiteX11" fmla="*/ 5715 w 5714"/>
                            <a:gd name="connsiteY11" fmla="*/ 2857 h 3810"/>
                            <a:gd name="connsiteX12" fmla="*/ 3810 w 5714"/>
                            <a:gd name="connsiteY12" fmla="*/ 0 h 3810"/>
                            <a:gd name="connsiteX13" fmla="*/ 2857 w 5714"/>
                            <a:gd name="connsiteY13" fmla="*/ 0 h 3810"/>
                            <a:gd name="connsiteX14" fmla="*/ 952 w 5714"/>
                            <a:gd name="connsiteY14" fmla="*/ 952 h 3810"/>
                            <a:gd name="connsiteX15" fmla="*/ 0 w 5714"/>
                            <a:gd name="connsiteY15" fmla="*/ 1905 h 3810"/>
                            <a:gd name="connsiteX16" fmla="*/ 0 w 5714"/>
                            <a:gd name="connsiteY16" fmla="*/ 1905 h 3810"/>
                            <a:gd name="connsiteX17" fmla="*/ 0 w 5714"/>
                            <a:gd name="connsiteY17" fmla="*/ 1905 h 3810"/>
                            <a:gd name="connsiteX18" fmla="*/ 0 w 5714"/>
                            <a:gd name="connsiteY18" fmla="*/ 1905 h 3810"/>
                            <a:gd name="connsiteX19" fmla="*/ 0 w 5714"/>
                            <a:gd name="connsiteY19" fmla="*/ 1905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4" h="3810">
                              <a:moveTo>
                                <a:pt x="0" y="1905"/>
                              </a:moveTo>
                              <a:cubicBezTo>
                                <a:pt x="952" y="2857"/>
                                <a:pt x="1905" y="2857"/>
                                <a:pt x="1905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4763" y="2857"/>
                              </a:cubicBezTo>
                              <a:lnTo>
                                <a:pt x="4763" y="2857"/>
                              </a:lnTo>
                              <a:lnTo>
                                <a:pt x="4763" y="2857"/>
                              </a:lnTo>
                              <a:cubicBezTo>
                                <a:pt x="4763" y="2857"/>
                                <a:pt x="5715" y="2857"/>
                                <a:pt x="5715" y="2857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cubicBezTo>
                                <a:pt x="1905" y="0"/>
                                <a:pt x="1905" y="0"/>
                                <a:pt x="952" y="952"/>
                              </a:cubicBezTo>
                              <a:cubicBezTo>
                                <a:pt x="952" y="952"/>
                                <a:pt x="0" y="952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2" y="952"/>
                                <a:pt x="0" y="952"/>
                                <a:pt x="0" y="1905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62" name="图形 2"/>
                      <p:cNvGrpSpPr/>
                      <p:nvPr/>
                    </p:nvGrpSpPr>
                    <p:grpSpPr>
                      <a:xfrm>
                        <a:off x="7599997" y="2720339"/>
                        <a:ext cx="49530" cy="11191"/>
                        <a:chOff x="7599997" y="2720339"/>
                        <a:chExt cx="49530" cy="11191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63" name="任意多边形: 形状 2346"/>
                        <p:cNvSpPr/>
                        <p:nvPr/>
                      </p:nvSpPr>
                      <p:spPr>
                        <a:xfrm>
                          <a:off x="7648575" y="272319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4" name="任意多边形: 形状 2347"/>
                        <p:cNvSpPr/>
                        <p:nvPr/>
                      </p:nvSpPr>
                      <p:spPr>
                        <a:xfrm>
                          <a:off x="7599997" y="2722482"/>
                          <a:ext cx="44767" cy="9048"/>
                        </a:xfrm>
                        <a:custGeom>
                          <a:avLst/>
                          <a:gdLst>
                            <a:gd name="connsiteX0" fmla="*/ 1905 w 44767"/>
                            <a:gd name="connsiteY0" fmla="*/ 2619 h 9048"/>
                            <a:gd name="connsiteX1" fmla="*/ 1905 w 44767"/>
                            <a:gd name="connsiteY1" fmla="*/ 2619 h 9048"/>
                            <a:gd name="connsiteX2" fmla="*/ 4763 w 44767"/>
                            <a:gd name="connsiteY2" fmla="*/ 2619 h 9048"/>
                            <a:gd name="connsiteX3" fmla="*/ 6668 w 44767"/>
                            <a:gd name="connsiteY3" fmla="*/ 2619 h 9048"/>
                            <a:gd name="connsiteX4" fmla="*/ 7620 w 44767"/>
                            <a:gd name="connsiteY4" fmla="*/ 2619 h 9048"/>
                            <a:gd name="connsiteX5" fmla="*/ 7620 w 44767"/>
                            <a:gd name="connsiteY5" fmla="*/ 2619 h 9048"/>
                            <a:gd name="connsiteX6" fmla="*/ 8572 w 44767"/>
                            <a:gd name="connsiteY6" fmla="*/ 2619 h 9048"/>
                            <a:gd name="connsiteX7" fmla="*/ 9525 w 44767"/>
                            <a:gd name="connsiteY7" fmla="*/ 2619 h 9048"/>
                            <a:gd name="connsiteX8" fmla="*/ 10478 w 44767"/>
                            <a:gd name="connsiteY8" fmla="*/ 2619 h 9048"/>
                            <a:gd name="connsiteX9" fmla="*/ 11430 w 44767"/>
                            <a:gd name="connsiteY9" fmla="*/ 2619 h 9048"/>
                            <a:gd name="connsiteX10" fmla="*/ 12383 w 44767"/>
                            <a:gd name="connsiteY10" fmla="*/ 2619 h 9048"/>
                            <a:gd name="connsiteX11" fmla="*/ 13335 w 44767"/>
                            <a:gd name="connsiteY11" fmla="*/ 2619 h 9048"/>
                            <a:gd name="connsiteX12" fmla="*/ 14288 w 44767"/>
                            <a:gd name="connsiteY12" fmla="*/ 2619 h 9048"/>
                            <a:gd name="connsiteX13" fmla="*/ 15240 w 44767"/>
                            <a:gd name="connsiteY13" fmla="*/ 2619 h 9048"/>
                            <a:gd name="connsiteX14" fmla="*/ 16193 w 44767"/>
                            <a:gd name="connsiteY14" fmla="*/ 2619 h 9048"/>
                            <a:gd name="connsiteX15" fmla="*/ 17145 w 44767"/>
                            <a:gd name="connsiteY15" fmla="*/ 2619 h 9048"/>
                            <a:gd name="connsiteX16" fmla="*/ 17145 w 44767"/>
                            <a:gd name="connsiteY16" fmla="*/ 2619 h 9048"/>
                            <a:gd name="connsiteX17" fmla="*/ 18097 w 44767"/>
                            <a:gd name="connsiteY17" fmla="*/ 2619 h 9048"/>
                            <a:gd name="connsiteX18" fmla="*/ 19050 w 44767"/>
                            <a:gd name="connsiteY18" fmla="*/ 2619 h 9048"/>
                            <a:gd name="connsiteX19" fmla="*/ 19050 w 44767"/>
                            <a:gd name="connsiteY19" fmla="*/ 2619 h 9048"/>
                            <a:gd name="connsiteX20" fmla="*/ 20003 w 44767"/>
                            <a:gd name="connsiteY20" fmla="*/ 2619 h 9048"/>
                            <a:gd name="connsiteX21" fmla="*/ 20955 w 44767"/>
                            <a:gd name="connsiteY21" fmla="*/ 2619 h 9048"/>
                            <a:gd name="connsiteX22" fmla="*/ 21908 w 44767"/>
                            <a:gd name="connsiteY22" fmla="*/ 2619 h 9048"/>
                            <a:gd name="connsiteX23" fmla="*/ 21908 w 44767"/>
                            <a:gd name="connsiteY23" fmla="*/ 2619 h 9048"/>
                            <a:gd name="connsiteX24" fmla="*/ 21908 w 44767"/>
                            <a:gd name="connsiteY24" fmla="*/ 2619 h 9048"/>
                            <a:gd name="connsiteX25" fmla="*/ 21908 w 44767"/>
                            <a:gd name="connsiteY25" fmla="*/ 2619 h 9048"/>
                            <a:gd name="connsiteX26" fmla="*/ 23813 w 44767"/>
                            <a:gd name="connsiteY26" fmla="*/ 2619 h 9048"/>
                            <a:gd name="connsiteX27" fmla="*/ 24765 w 44767"/>
                            <a:gd name="connsiteY27" fmla="*/ 2619 h 9048"/>
                            <a:gd name="connsiteX28" fmla="*/ 24765 w 44767"/>
                            <a:gd name="connsiteY28" fmla="*/ 2619 h 9048"/>
                            <a:gd name="connsiteX29" fmla="*/ 24765 w 44767"/>
                            <a:gd name="connsiteY29" fmla="*/ 2619 h 9048"/>
                            <a:gd name="connsiteX30" fmla="*/ 24765 w 44767"/>
                            <a:gd name="connsiteY30" fmla="*/ 2619 h 9048"/>
                            <a:gd name="connsiteX31" fmla="*/ 25718 w 44767"/>
                            <a:gd name="connsiteY31" fmla="*/ 1667 h 9048"/>
                            <a:gd name="connsiteX32" fmla="*/ 29528 w 44767"/>
                            <a:gd name="connsiteY32" fmla="*/ 1667 h 9048"/>
                            <a:gd name="connsiteX33" fmla="*/ 32385 w 44767"/>
                            <a:gd name="connsiteY33" fmla="*/ 1667 h 9048"/>
                            <a:gd name="connsiteX34" fmla="*/ 35243 w 44767"/>
                            <a:gd name="connsiteY34" fmla="*/ 714 h 9048"/>
                            <a:gd name="connsiteX35" fmla="*/ 38100 w 44767"/>
                            <a:gd name="connsiteY35" fmla="*/ 714 h 9048"/>
                            <a:gd name="connsiteX36" fmla="*/ 38100 w 44767"/>
                            <a:gd name="connsiteY36" fmla="*/ 714 h 9048"/>
                            <a:gd name="connsiteX37" fmla="*/ 39053 w 44767"/>
                            <a:gd name="connsiteY37" fmla="*/ 714 h 9048"/>
                            <a:gd name="connsiteX38" fmla="*/ 39053 w 44767"/>
                            <a:gd name="connsiteY38" fmla="*/ 714 h 9048"/>
                            <a:gd name="connsiteX39" fmla="*/ 39053 w 44767"/>
                            <a:gd name="connsiteY39" fmla="*/ 714 h 9048"/>
                            <a:gd name="connsiteX40" fmla="*/ 39053 w 44767"/>
                            <a:gd name="connsiteY40" fmla="*/ 714 h 9048"/>
                            <a:gd name="connsiteX41" fmla="*/ 40005 w 44767"/>
                            <a:gd name="connsiteY41" fmla="*/ 714 h 9048"/>
                            <a:gd name="connsiteX42" fmla="*/ 40958 w 44767"/>
                            <a:gd name="connsiteY42" fmla="*/ 714 h 9048"/>
                            <a:gd name="connsiteX43" fmla="*/ 40958 w 44767"/>
                            <a:gd name="connsiteY43" fmla="*/ 714 h 9048"/>
                            <a:gd name="connsiteX44" fmla="*/ 41910 w 44767"/>
                            <a:gd name="connsiteY44" fmla="*/ 714 h 9048"/>
                            <a:gd name="connsiteX45" fmla="*/ 41910 w 44767"/>
                            <a:gd name="connsiteY45" fmla="*/ 714 h 9048"/>
                            <a:gd name="connsiteX46" fmla="*/ 41910 w 44767"/>
                            <a:gd name="connsiteY46" fmla="*/ 1667 h 9048"/>
                            <a:gd name="connsiteX47" fmla="*/ 43815 w 44767"/>
                            <a:gd name="connsiteY47" fmla="*/ 3572 h 9048"/>
                            <a:gd name="connsiteX48" fmla="*/ 43815 w 44767"/>
                            <a:gd name="connsiteY48" fmla="*/ 3572 h 9048"/>
                            <a:gd name="connsiteX49" fmla="*/ 43815 w 44767"/>
                            <a:gd name="connsiteY49" fmla="*/ 3572 h 9048"/>
                            <a:gd name="connsiteX50" fmla="*/ 43815 w 44767"/>
                            <a:gd name="connsiteY50" fmla="*/ 3572 h 9048"/>
                            <a:gd name="connsiteX51" fmla="*/ 43815 w 44767"/>
                            <a:gd name="connsiteY51" fmla="*/ 3572 h 9048"/>
                            <a:gd name="connsiteX52" fmla="*/ 44768 w 44767"/>
                            <a:gd name="connsiteY52" fmla="*/ 3572 h 9048"/>
                            <a:gd name="connsiteX53" fmla="*/ 43815 w 44767"/>
                            <a:gd name="connsiteY53" fmla="*/ 3572 h 9048"/>
                            <a:gd name="connsiteX54" fmla="*/ 42863 w 44767"/>
                            <a:gd name="connsiteY54" fmla="*/ 2619 h 9048"/>
                            <a:gd name="connsiteX55" fmla="*/ 42863 w 44767"/>
                            <a:gd name="connsiteY55" fmla="*/ 2619 h 9048"/>
                            <a:gd name="connsiteX56" fmla="*/ 42863 w 44767"/>
                            <a:gd name="connsiteY56" fmla="*/ 2619 h 9048"/>
                            <a:gd name="connsiteX57" fmla="*/ 41910 w 44767"/>
                            <a:gd name="connsiteY57" fmla="*/ 3572 h 9048"/>
                            <a:gd name="connsiteX58" fmla="*/ 39053 w 44767"/>
                            <a:gd name="connsiteY58" fmla="*/ 4524 h 9048"/>
                            <a:gd name="connsiteX59" fmla="*/ 38100 w 44767"/>
                            <a:gd name="connsiteY59" fmla="*/ 4524 h 9048"/>
                            <a:gd name="connsiteX60" fmla="*/ 38100 w 44767"/>
                            <a:gd name="connsiteY60" fmla="*/ 4524 h 9048"/>
                            <a:gd name="connsiteX61" fmla="*/ 36195 w 44767"/>
                            <a:gd name="connsiteY61" fmla="*/ 5477 h 9048"/>
                            <a:gd name="connsiteX62" fmla="*/ 33338 w 44767"/>
                            <a:gd name="connsiteY62" fmla="*/ 6429 h 9048"/>
                            <a:gd name="connsiteX63" fmla="*/ 29528 w 44767"/>
                            <a:gd name="connsiteY63" fmla="*/ 7382 h 9048"/>
                            <a:gd name="connsiteX64" fmla="*/ 28575 w 44767"/>
                            <a:gd name="connsiteY64" fmla="*/ 7382 h 9048"/>
                            <a:gd name="connsiteX65" fmla="*/ 26670 w 44767"/>
                            <a:gd name="connsiteY65" fmla="*/ 7382 h 9048"/>
                            <a:gd name="connsiteX66" fmla="*/ 25718 w 44767"/>
                            <a:gd name="connsiteY66" fmla="*/ 7382 h 9048"/>
                            <a:gd name="connsiteX67" fmla="*/ 25718 w 44767"/>
                            <a:gd name="connsiteY67" fmla="*/ 7382 h 9048"/>
                            <a:gd name="connsiteX68" fmla="*/ 25718 w 44767"/>
                            <a:gd name="connsiteY68" fmla="*/ 7382 h 9048"/>
                            <a:gd name="connsiteX69" fmla="*/ 24765 w 44767"/>
                            <a:gd name="connsiteY69" fmla="*/ 7382 h 9048"/>
                            <a:gd name="connsiteX70" fmla="*/ 23813 w 44767"/>
                            <a:gd name="connsiteY70" fmla="*/ 7382 h 9048"/>
                            <a:gd name="connsiteX71" fmla="*/ 21908 w 44767"/>
                            <a:gd name="connsiteY71" fmla="*/ 7382 h 9048"/>
                            <a:gd name="connsiteX72" fmla="*/ 21908 w 44767"/>
                            <a:gd name="connsiteY72" fmla="*/ 7382 h 9048"/>
                            <a:gd name="connsiteX73" fmla="*/ 21908 w 44767"/>
                            <a:gd name="connsiteY73" fmla="*/ 7382 h 9048"/>
                            <a:gd name="connsiteX74" fmla="*/ 21908 w 44767"/>
                            <a:gd name="connsiteY74" fmla="*/ 7382 h 9048"/>
                            <a:gd name="connsiteX75" fmla="*/ 20955 w 44767"/>
                            <a:gd name="connsiteY75" fmla="*/ 7382 h 9048"/>
                            <a:gd name="connsiteX76" fmla="*/ 20003 w 44767"/>
                            <a:gd name="connsiteY76" fmla="*/ 7382 h 9048"/>
                            <a:gd name="connsiteX77" fmla="*/ 20003 w 44767"/>
                            <a:gd name="connsiteY77" fmla="*/ 7382 h 9048"/>
                            <a:gd name="connsiteX78" fmla="*/ 20003 w 44767"/>
                            <a:gd name="connsiteY78" fmla="*/ 7382 h 9048"/>
                            <a:gd name="connsiteX79" fmla="*/ 19050 w 44767"/>
                            <a:gd name="connsiteY79" fmla="*/ 8334 h 9048"/>
                            <a:gd name="connsiteX80" fmla="*/ 17145 w 44767"/>
                            <a:gd name="connsiteY80" fmla="*/ 8334 h 9048"/>
                            <a:gd name="connsiteX81" fmla="*/ 15240 w 44767"/>
                            <a:gd name="connsiteY81" fmla="*/ 8334 h 9048"/>
                            <a:gd name="connsiteX82" fmla="*/ 14288 w 44767"/>
                            <a:gd name="connsiteY82" fmla="*/ 8334 h 9048"/>
                            <a:gd name="connsiteX83" fmla="*/ 13335 w 44767"/>
                            <a:gd name="connsiteY83" fmla="*/ 8334 h 9048"/>
                            <a:gd name="connsiteX84" fmla="*/ 12383 w 44767"/>
                            <a:gd name="connsiteY84" fmla="*/ 8334 h 9048"/>
                            <a:gd name="connsiteX85" fmla="*/ 12383 w 44767"/>
                            <a:gd name="connsiteY85" fmla="*/ 8334 h 9048"/>
                            <a:gd name="connsiteX86" fmla="*/ 9525 w 44767"/>
                            <a:gd name="connsiteY86" fmla="*/ 8334 h 9048"/>
                            <a:gd name="connsiteX87" fmla="*/ 9525 w 44767"/>
                            <a:gd name="connsiteY87" fmla="*/ 8334 h 9048"/>
                            <a:gd name="connsiteX88" fmla="*/ 4763 w 44767"/>
                            <a:gd name="connsiteY88" fmla="*/ 8334 h 9048"/>
                            <a:gd name="connsiteX89" fmla="*/ 2858 w 44767"/>
                            <a:gd name="connsiteY89" fmla="*/ 8334 h 9048"/>
                            <a:gd name="connsiteX90" fmla="*/ 953 w 44767"/>
                            <a:gd name="connsiteY90" fmla="*/ 8334 h 9048"/>
                            <a:gd name="connsiteX91" fmla="*/ 0 w 44767"/>
                            <a:gd name="connsiteY91" fmla="*/ 8334 h 9048"/>
                            <a:gd name="connsiteX92" fmla="*/ 0 w 44767"/>
                            <a:gd name="connsiteY92" fmla="*/ 8334 h 9048"/>
                            <a:gd name="connsiteX93" fmla="*/ 1905 w 44767"/>
                            <a:gd name="connsiteY93" fmla="*/ 2619 h 9048"/>
                            <a:gd name="connsiteX94" fmla="*/ 42863 w 44767"/>
                            <a:gd name="connsiteY94" fmla="*/ 714 h 9048"/>
                            <a:gd name="connsiteX95" fmla="*/ 42863 w 44767"/>
                            <a:gd name="connsiteY95" fmla="*/ 714 h 9048"/>
                            <a:gd name="connsiteX96" fmla="*/ 42863 w 44767"/>
                            <a:gd name="connsiteY96" fmla="*/ 714 h 9048"/>
                            <a:gd name="connsiteX97" fmla="*/ 42863 w 44767"/>
                            <a:gd name="connsiteY97" fmla="*/ 714 h 9048"/>
                            <a:gd name="connsiteX98" fmla="*/ 42863 w 44767"/>
                            <a:gd name="connsiteY98" fmla="*/ 714 h 9048"/>
                            <a:gd name="connsiteX99" fmla="*/ 36195 w 44767"/>
                            <a:gd name="connsiteY99" fmla="*/ 1667 h 9048"/>
                            <a:gd name="connsiteX100" fmla="*/ 36195 w 44767"/>
                            <a:gd name="connsiteY100" fmla="*/ 1667 h 9048"/>
                            <a:gd name="connsiteX101" fmla="*/ 36195 w 44767"/>
                            <a:gd name="connsiteY101" fmla="*/ 1667 h 9048"/>
                            <a:gd name="connsiteX102" fmla="*/ 36195 w 44767"/>
                            <a:gd name="connsiteY102" fmla="*/ 1667 h 9048"/>
                            <a:gd name="connsiteX103" fmla="*/ 36195 w 44767"/>
                            <a:gd name="connsiteY103" fmla="*/ 1667 h 9048"/>
                            <a:gd name="connsiteX104" fmla="*/ 4763 w 44767"/>
                            <a:gd name="connsiteY104" fmla="*/ 3572 h 9048"/>
                            <a:gd name="connsiteX105" fmla="*/ 4763 w 44767"/>
                            <a:gd name="connsiteY105" fmla="*/ 3572 h 9048"/>
                            <a:gd name="connsiteX106" fmla="*/ 4763 w 44767"/>
                            <a:gd name="connsiteY106" fmla="*/ 3572 h 9048"/>
                            <a:gd name="connsiteX107" fmla="*/ 4763 w 44767"/>
                            <a:gd name="connsiteY107" fmla="*/ 3572 h 9048"/>
                            <a:gd name="connsiteX108" fmla="*/ 4763 w 44767"/>
                            <a:gd name="connsiteY108" fmla="*/ 3572 h 904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4767" h="9048">
                              <a:moveTo>
                                <a:pt x="1905" y="2619"/>
                              </a:moveTo>
                              <a:cubicBezTo>
                                <a:pt x="1905" y="2619"/>
                                <a:pt x="1905" y="2619"/>
                                <a:pt x="1905" y="2619"/>
                              </a:cubicBezTo>
                              <a:cubicBezTo>
                                <a:pt x="2858" y="2619"/>
                                <a:pt x="3810" y="2619"/>
                                <a:pt x="4763" y="2619"/>
                              </a:cubicBezTo>
                              <a:cubicBezTo>
                                <a:pt x="5715" y="2619"/>
                                <a:pt x="5715" y="2619"/>
                                <a:pt x="6668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7620" y="2619"/>
                                <a:pt x="7620" y="2619"/>
                              </a:cubicBezTo>
                              <a:cubicBezTo>
                                <a:pt x="7620" y="2619"/>
                                <a:pt x="8572" y="2619"/>
                                <a:pt x="8572" y="2619"/>
                              </a:cubicBezTo>
                              <a:cubicBezTo>
                                <a:pt x="8572" y="2619"/>
                                <a:pt x="9525" y="2619"/>
                                <a:pt x="9525" y="2619"/>
                              </a:cubicBezTo>
                              <a:cubicBezTo>
                                <a:pt x="9525" y="2619"/>
                                <a:pt x="10478" y="2619"/>
                                <a:pt x="10478" y="2619"/>
                              </a:cubicBezTo>
                              <a:cubicBezTo>
                                <a:pt x="11430" y="2619"/>
                                <a:pt x="11430" y="2619"/>
                                <a:pt x="11430" y="2619"/>
                              </a:cubicBezTo>
                              <a:cubicBezTo>
                                <a:pt x="11430" y="2619"/>
                                <a:pt x="11430" y="2619"/>
                                <a:pt x="12383" y="2619"/>
                              </a:cubicBezTo>
                              <a:cubicBezTo>
                                <a:pt x="12383" y="2619"/>
                                <a:pt x="13335" y="2619"/>
                                <a:pt x="13335" y="2619"/>
                              </a:cubicBezTo>
                              <a:cubicBezTo>
                                <a:pt x="13335" y="2619"/>
                                <a:pt x="14288" y="2619"/>
                                <a:pt x="14288" y="2619"/>
                              </a:cubicBezTo>
                              <a:cubicBezTo>
                                <a:pt x="14288" y="2619"/>
                                <a:pt x="15240" y="2619"/>
                                <a:pt x="15240" y="2619"/>
                              </a:cubicBezTo>
                              <a:cubicBezTo>
                                <a:pt x="15240" y="2619"/>
                                <a:pt x="16193" y="2619"/>
                                <a:pt x="16193" y="2619"/>
                              </a:cubicBezTo>
                              <a:cubicBezTo>
                                <a:pt x="16193" y="2619"/>
                                <a:pt x="17145" y="2619"/>
                                <a:pt x="17145" y="2619"/>
                              </a:cubicBezTo>
                              <a:cubicBezTo>
                                <a:pt x="17145" y="2619"/>
                                <a:pt x="17145" y="2619"/>
                                <a:pt x="17145" y="2619"/>
                              </a:cubicBezTo>
                              <a:cubicBezTo>
                                <a:pt x="17145" y="1667"/>
                                <a:pt x="18097" y="2619"/>
                                <a:pt x="18097" y="2619"/>
                              </a:cubicBezTo>
                              <a:cubicBezTo>
                                <a:pt x="18097" y="2619"/>
                                <a:pt x="19050" y="2619"/>
                                <a:pt x="19050" y="2619"/>
                              </a:cubicBezTo>
                              <a:cubicBezTo>
                                <a:pt x="19050" y="2619"/>
                                <a:pt x="19050" y="2619"/>
                                <a:pt x="19050" y="2619"/>
                              </a:cubicBezTo>
                              <a:cubicBezTo>
                                <a:pt x="19050" y="2619"/>
                                <a:pt x="20003" y="2619"/>
                                <a:pt x="20003" y="2619"/>
                              </a:cubicBezTo>
                              <a:cubicBezTo>
                                <a:pt x="20003" y="2619"/>
                                <a:pt x="20003" y="2619"/>
                                <a:pt x="20955" y="2619"/>
                              </a:cubicBezTo>
                              <a:cubicBezTo>
                                <a:pt x="20955" y="2619"/>
                                <a:pt x="21908" y="2619"/>
                                <a:pt x="21908" y="2619"/>
                              </a:cubicBezTo>
                              <a:cubicBezTo>
                                <a:pt x="21908" y="2619"/>
                                <a:pt x="21908" y="2619"/>
                                <a:pt x="21908" y="2619"/>
                              </a:cubicBezTo>
                              <a:cubicBezTo>
                                <a:pt x="21908" y="2619"/>
                                <a:pt x="21908" y="2619"/>
                                <a:pt x="21908" y="2619"/>
                              </a:cubicBezTo>
                              <a:cubicBezTo>
                                <a:pt x="21908" y="2619"/>
                                <a:pt x="21908" y="2619"/>
                                <a:pt x="21908" y="2619"/>
                              </a:cubicBezTo>
                              <a:cubicBezTo>
                                <a:pt x="21908" y="2619"/>
                                <a:pt x="23813" y="2619"/>
                                <a:pt x="23813" y="2619"/>
                              </a:cubicBezTo>
                              <a:cubicBezTo>
                                <a:pt x="23813" y="2619"/>
                                <a:pt x="24765" y="2619"/>
                                <a:pt x="24765" y="2619"/>
                              </a:cubicBezTo>
                              <a:cubicBezTo>
                                <a:pt x="24765" y="2619"/>
                                <a:pt x="25718" y="2619"/>
                                <a:pt x="24765" y="2619"/>
                              </a:cubicBezTo>
                              <a:cubicBezTo>
                                <a:pt x="24765" y="2619"/>
                                <a:pt x="24765" y="2619"/>
                                <a:pt x="24765" y="2619"/>
                              </a:cubicBezTo>
                              <a:cubicBezTo>
                                <a:pt x="24765" y="2619"/>
                                <a:pt x="24765" y="2619"/>
                                <a:pt x="24765" y="2619"/>
                              </a:cubicBezTo>
                              <a:cubicBezTo>
                                <a:pt x="24765" y="1667"/>
                                <a:pt x="25718" y="2619"/>
                                <a:pt x="25718" y="1667"/>
                              </a:cubicBezTo>
                              <a:cubicBezTo>
                                <a:pt x="26670" y="1667"/>
                                <a:pt x="28575" y="1667"/>
                                <a:pt x="29528" y="1667"/>
                              </a:cubicBezTo>
                              <a:cubicBezTo>
                                <a:pt x="30480" y="1667"/>
                                <a:pt x="31433" y="1667"/>
                                <a:pt x="32385" y="1667"/>
                              </a:cubicBezTo>
                              <a:cubicBezTo>
                                <a:pt x="33338" y="1667"/>
                                <a:pt x="34290" y="714"/>
                                <a:pt x="35243" y="714"/>
                              </a:cubicBezTo>
                              <a:cubicBezTo>
                                <a:pt x="36195" y="714"/>
                                <a:pt x="37147" y="714"/>
                                <a:pt x="38100" y="714"/>
                              </a:cubicBezTo>
                              <a:cubicBezTo>
                                <a:pt x="38100" y="714"/>
                                <a:pt x="38100" y="714"/>
                                <a:pt x="38100" y="714"/>
                              </a:cubicBezTo>
                              <a:cubicBezTo>
                                <a:pt x="38100" y="714"/>
                                <a:pt x="39053" y="714"/>
                                <a:pt x="39053" y="714"/>
                              </a:cubicBezTo>
                              <a:cubicBezTo>
                                <a:pt x="39053" y="714"/>
                                <a:pt x="39053" y="714"/>
                                <a:pt x="39053" y="714"/>
                              </a:cubicBezTo>
                              <a:cubicBezTo>
                                <a:pt x="39053" y="714"/>
                                <a:pt x="39053" y="714"/>
                                <a:pt x="39053" y="714"/>
                              </a:cubicBezTo>
                              <a:cubicBezTo>
                                <a:pt x="39053" y="714"/>
                                <a:pt x="39053" y="714"/>
                                <a:pt x="39053" y="714"/>
                              </a:cubicBezTo>
                              <a:cubicBezTo>
                                <a:pt x="39053" y="714"/>
                                <a:pt x="40005" y="714"/>
                                <a:pt x="40005" y="714"/>
                              </a:cubicBezTo>
                              <a:cubicBezTo>
                                <a:pt x="40005" y="714"/>
                                <a:pt x="40958" y="714"/>
                                <a:pt x="40958" y="714"/>
                              </a:cubicBezTo>
                              <a:cubicBezTo>
                                <a:pt x="40958" y="714"/>
                                <a:pt x="40958" y="714"/>
                                <a:pt x="40958" y="714"/>
                              </a:cubicBezTo>
                              <a:cubicBezTo>
                                <a:pt x="40958" y="714"/>
                                <a:pt x="41910" y="714"/>
                                <a:pt x="41910" y="714"/>
                              </a:cubicBezTo>
                              <a:cubicBezTo>
                                <a:pt x="41910" y="714"/>
                                <a:pt x="41910" y="714"/>
                                <a:pt x="41910" y="714"/>
                              </a:cubicBezTo>
                              <a:cubicBezTo>
                                <a:pt x="41910" y="714"/>
                                <a:pt x="41910" y="714"/>
                                <a:pt x="41910" y="1667"/>
                              </a:cubicBezTo>
                              <a:cubicBezTo>
                                <a:pt x="42863" y="2619"/>
                                <a:pt x="43815" y="2619"/>
                                <a:pt x="43815" y="3572"/>
                              </a:cubicBezTo>
                              <a:lnTo>
                                <a:pt x="43815" y="3572"/>
                              </a:lnTo>
                              <a:cubicBezTo>
                                <a:pt x="43815" y="3572"/>
                                <a:pt x="43815" y="3572"/>
                                <a:pt x="43815" y="3572"/>
                              </a:cubicBezTo>
                              <a:cubicBezTo>
                                <a:pt x="43815" y="3572"/>
                                <a:pt x="43815" y="3572"/>
                                <a:pt x="43815" y="3572"/>
                              </a:cubicBezTo>
                              <a:cubicBezTo>
                                <a:pt x="43815" y="3572"/>
                                <a:pt x="43815" y="3572"/>
                                <a:pt x="43815" y="3572"/>
                              </a:cubicBezTo>
                              <a:cubicBezTo>
                                <a:pt x="43815" y="3572"/>
                                <a:pt x="44768" y="3572"/>
                                <a:pt x="44768" y="3572"/>
                              </a:cubicBezTo>
                              <a:cubicBezTo>
                                <a:pt x="44768" y="3572"/>
                                <a:pt x="43815" y="3572"/>
                                <a:pt x="43815" y="3572"/>
                              </a:cubicBezTo>
                              <a:cubicBezTo>
                                <a:pt x="42863" y="3572"/>
                                <a:pt x="42863" y="3572"/>
                                <a:pt x="42863" y="2619"/>
                              </a:cubicBezTo>
                              <a:cubicBezTo>
                                <a:pt x="42863" y="2619"/>
                                <a:pt x="42863" y="2619"/>
                                <a:pt x="42863" y="2619"/>
                              </a:cubicBezTo>
                              <a:cubicBezTo>
                                <a:pt x="42863" y="2619"/>
                                <a:pt x="42863" y="2619"/>
                                <a:pt x="42863" y="2619"/>
                              </a:cubicBezTo>
                              <a:cubicBezTo>
                                <a:pt x="43815" y="3572"/>
                                <a:pt x="42863" y="3572"/>
                                <a:pt x="41910" y="3572"/>
                              </a:cubicBezTo>
                              <a:cubicBezTo>
                                <a:pt x="40958" y="3572"/>
                                <a:pt x="40005" y="4524"/>
                                <a:pt x="39053" y="4524"/>
                              </a:cubicBezTo>
                              <a:cubicBezTo>
                                <a:pt x="39053" y="4524"/>
                                <a:pt x="38100" y="4524"/>
                                <a:pt x="38100" y="4524"/>
                              </a:cubicBezTo>
                              <a:cubicBezTo>
                                <a:pt x="38100" y="4524"/>
                                <a:pt x="38100" y="4524"/>
                                <a:pt x="38100" y="4524"/>
                              </a:cubicBezTo>
                              <a:cubicBezTo>
                                <a:pt x="37147" y="4524"/>
                                <a:pt x="37147" y="4524"/>
                                <a:pt x="36195" y="5477"/>
                              </a:cubicBezTo>
                              <a:cubicBezTo>
                                <a:pt x="35243" y="5477"/>
                                <a:pt x="34290" y="5477"/>
                                <a:pt x="33338" y="6429"/>
                              </a:cubicBezTo>
                              <a:cubicBezTo>
                                <a:pt x="32385" y="6429"/>
                                <a:pt x="31433" y="7382"/>
                                <a:pt x="29528" y="7382"/>
                              </a:cubicBezTo>
                              <a:cubicBezTo>
                                <a:pt x="29528" y="7382"/>
                                <a:pt x="28575" y="7382"/>
                                <a:pt x="28575" y="7382"/>
                              </a:cubicBezTo>
                              <a:cubicBezTo>
                                <a:pt x="28575" y="7382"/>
                                <a:pt x="27622" y="7382"/>
                                <a:pt x="26670" y="7382"/>
                              </a:cubicBezTo>
                              <a:cubicBezTo>
                                <a:pt x="26670" y="7382"/>
                                <a:pt x="25718" y="7382"/>
                                <a:pt x="25718" y="7382"/>
                              </a:cubicBezTo>
                              <a:cubicBezTo>
                                <a:pt x="25718" y="7382"/>
                                <a:pt x="25718" y="7382"/>
                                <a:pt x="25718" y="7382"/>
                              </a:cubicBezTo>
                              <a:cubicBezTo>
                                <a:pt x="25718" y="7382"/>
                                <a:pt x="25718" y="7382"/>
                                <a:pt x="25718" y="7382"/>
                              </a:cubicBezTo>
                              <a:cubicBezTo>
                                <a:pt x="25718" y="7382"/>
                                <a:pt x="24765" y="7382"/>
                                <a:pt x="24765" y="7382"/>
                              </a:cubicBezTo>
                              <a:cubicBezTo>
                                <a:pt x="24765" y="7382"/>
                                <a:pt x="23813" y="7382"/>
                                <a:pt x="23813" y="7382"/>
                              </a:cubicBezTo>
                              <a:cubicBezTo>
                                <a:pt x="23813" y="7382"/>
                                <a:pt x="22860" y="7382"/>
                                <a:pt x="21908" y="7382"/>
                              </a:cubicBezTo>
                              <a:cubicBezTo>
                                <a:pt x="21908" y="7382"/>
                                <a:pt x="21908" y="7382"/>
                                <a:pt x="21908" y="7382"/>
                              </a:cubicBezTo>
                              <a:cubicBezTo>
                                <a:pt x="21908" y="7382"/>
                                <a:pt x="21908" y="7382"/>
                                <a:pt x="21908" y="7382"/>
                              </a:cubicBezTo>
                              <a:cubicBezTo>
                                <a:pt x="21908" y="7382"/>
                                <a:pt x="21908" y="7382"/>
                                <a:pt x="21908" y="7382"/>
                              </a:cubicBezTo>
                              <a:cubicBezTo>
                                <a:pt x="21908" y="7382"/>
                                <a:pt x="21908" y="7382"/>
                                <a:pt x="20955" y="7382"/>
                              </a:cubicBezTo>
                              <a:cubicBezTo>
                                <a:pt x="20955" y="7382"/>
                                <a:pt x="20003" y="7382"/>
                                <a:pt x="20003" y="7382"/>
                              </a:cubicBezTo>
                              <a:cubicBezTo>
                                <a:pt x="20003" y="7382"/>
                                <a:pt x="20003" y="7382"/>
                                <a:pt x="20003" y="7382"/>
                              </a:cubicBezTo>
                              <a:cubicBezTo>
                                <a:pt x="20003" y="7382"/>
                                <a:pt x="20003" y="7382"/>
                                <a:pt x="20003" y="7382"/>
                              </a:cubicBezTo>
                              <a:cubicBezTo>
                                <a:pt x="20003" y="8334"/>
                                <a:pt x="20003" y="8334"/>
                                <a:pt x="19050" y="8334"/>
                              </a:cubicBezTo>
                              <a:cubicBezTo>
                                <a:pt x="18097" y="8334"/>
                                <a:pt x="18097" y="8334"/>
                                <a:pt x="17145" y="8334"/>
                              </a:cubicBezTo>
                              <a:cubicBezTo>
                                <a:pt x="16193" y="8334"/>
                                <a:pt x="15240" y="8334"/>
                                <a:pt x="15240" y="8334"/>
                              </a:cubicBezTo>
                              <a:cubicBezTo>
                                <a:pt x="15240" y="8334"/>
                                <a:pt x="14288" y="8334"/>
                                <a:pt x="14288" y="8334"/>
                              </a:cubicBezTo>
                              <a:cubicBezTo>
                                <a:pt x="14288" y="8334"/>
                                <a:pt x="14288" y="8334"/>
                                <a:pt x="13335" y="8334"/>
                              </a:cubicBezTo>
                              <a:cubicBezTo>
                                <a:pt x="13335" y="8334"/>
                                <a:pt x="12383" y="8334"/>
                                <a:pt x="12383" y="8334"/>
                              </a:cubicBezTo>
                              <a:cubicBezTo>
                                <a:pt x="12383" y="8334"/>
                                <a:pt x="12383" y="8334"/>
                                <a:pt x="12383" y="8334"/>
                              </a:cubicBezTo>
                              <a:cubicBezTo>
                                <a:pt x="11430" y="9287"/>
                                <a:pt x="10478" y="9287"/>
                                <a:pt x="9525" y="8334"/>
                              </a:cubicBezTo>
                              <a:cubicBezTo>
                                <a:pt x="9525" y="8334"/>
                                <a:pt x="9525" y="8334"/>
                                <a:pt x="9525" y="8334"/>
                              </a:cubicBezTo>
                              <a:cubicBezTo>
                                <a:pt x="7620" y="8334"/>
                                <a:pt x="5715" y="8334"/>
                                <a:pt x="4763" y="8334"/>
                              </a:cubicBezTo>
                              <a:cubicBezTo>
                                <a:pt x="3810" y="8334"/>
                                <a:pt x="2858" y="8334"/>
                                <a:pt x="2858" y="8334"/>
                              </a:cubicBezTo>
                              <a:cubicBezTo>
                                <a:pt x="1905" y="8334"/>
                                <a:pt x="1905" y="8334"/>
                                <a:pt x="953" y="8334"/>
                              </a:cubicBezTo>
                              <a:cubicBezTo>
                                <a:pt x="0" y="8334"/>
                                <a:pt x="0" y="8334"/>
                                <a:pt x="0" y="8334"/>
                              </a:cubicBezTo>
                              <a:lnTo>
                                <a:pt x="0" y="8334"/>
                              </a:lnTo>
                              <a:lnTo>
                                <a:pt x="1905" y="2619"/>
                              </a:lnTo>
                              <a:close/>
                              <a:moveTo>
                                <a:pt x="42863" y="714"/>
                              </a:moveTo>
                              <a:cubicBezTo>
                                <a:pt x="42863" y="714"/>
                                <a:pt x="42863" y="714"/>
                                <a:pt x="42863" y="714"/>
                              </a:cubicBezTo>
                              <a:cubicBezTo>
                                <a:pt x="43815" y="714"/>
                                <a:pt x="43815" y="-238"/>
                                <a:pt x="42863" y="714"/>
                              </a:cubicBezTo>
                              <a:cubicBezTo>
                                <a:pt x="43815" y="-238"/>
                                <a:pt x="42863" y="-238"/>
                                <a:pt x="42863" y="714"/>
                              </a:cubicBezTo>
                              <a:cubicBezTo>
                                <a:pt x="42863" y="-238"/>
                                <a:pt x="42863" y="-238"/>
                                <a:pt x="42863" y="714"/>
                              </a:cubicBezTo>
                              <a:close/>
                              <a:moveTo>
                                <a:pt x="36195" y="1667"/>
                              </a:moveTo>
                              <a:cubicBezTo>
                                <a:pt x="36195" y="1667"/>
                                <a:pt x="36195" y="1667"/>
                                <a:pt x="36195" y="1667"/>
                              </a:cubicBezTo>
                              <a:cubicBezTo>
                                <a:pt x="36195" y="1667"/>
                                <a:pt x="36195" y="1667"/>
                                <a:pt x="36195" y="1667"/>
                              </a:cubicBezTo>
                              <a:cubicBezTo>
                                <a:pt x="36195" y="1667"/>
                                <a:pt x="36195" y="1667"/>
                                <a:pt x="36195" y="1667"/>
                              </a:cubicBezTo>
                              <a:cubicBezTo>
                                <a:pt x="36195" y="1667"/>
                                <a:pt x="36195" y="1667"/>
                                <a:pt x="36195" y="1667"/>
                              </a:cubicBezTo>
                              <a:close/>
                              <a:moveTo>
                                <a:pt x="4763" y="3572"/>
                              </a:move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ubicBezTo>
                                <a:pt x="5715" y="3572"/>
                                <a:pt x="5715" y="3572"/>
                                <a:pt x="4763" y="3572"/>
                              </a:cubicBez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5" name="任意多边形: 形状 2348"/>
                        <p:cNvSpPr/>
                        <p:nvPr/>
                      </p:nvSpPr>
                      <p:spPr>
                        <a:xfrm>
                          <a:off x="7644765" y="27212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6" name="任意多边形: 形状 2349"/>
                        <p:cNvSpPr/>
                        <p:nvPr/>
                      </p:nvSpPr>
                      <p:spPr>
                        <a:xfrm>
                          <a:off x="7643812" y="2720339"/>
                          <a:ext cx="5715" cy="2857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952 h 2857"/>
                            <a:gd name="connsiteX1" fmla="*/ 1905 w 5715"/>
                            <a:gd name="connsiteY1" fmla="*/ 2858 h 2857"/>
                            <a:gd name="connsiteX2" fmla="*/ 1905 w 5715"/>
                            <a:gd name="connsiteY2" fmla="*/ 2858 h 2857"/>
                            <a:gd name="connsiteX3" fmla="*/ 1905 w 5715"/>
                            <a:gd name="connsiteY3" fmla="*/ 2858 h 2857"/>
                            <a:gd name="connsiteX4" fmla="*/ 1905 w 5715"/>
                            <a:gd name="connsiteY4" fmla="*/ 2858 h 2857"/>
                            <a:gd name="connsiteX5" fmla="*/ 1905 w 5715"/>
                            <a:gd name="connsiteY5" fmla="*/ 2858 h 2857"/>
                            <a:gd name="connsiteX6" fmla="*/ 2857 w 5715"/>
                            <a:gd name="connsiteY6" fmla="*/ 2858 h 2857"/>
                            <a:gd name="connsiteX7" fmla="*/ 3810 w 5715"/>
                            <a:gd name="connsiteY7" fmla="*/ 2858 h 2857"/>
                            <a:gd name="connsiteX8" fmla="*/ 4763 w 5715"/>
                            <a:gd name="connsiteY8" fmla="*/ 2858 h 2857"/>
                            <a:gd name="connsiteX9" fmla="*/ 4763 w 5715"/>
                            <a:gd name="connsiteY9" fmla="*/ 2858 h 2857"/>
                            <a:gd name="connsiteX10" fmla="*/ 4763 w 5715"/>
                            <a:gd name="connsiteY10" fmla="*/ 2858 h 2857"/>
                            <a:gd name="connsiteX11" fmla="*/ 5715 w 5715"/>
                            <a:gd name="connsiteY11" fmla="*/ 2858 h 2857"/>
                            <a:gd name="connsiteX12" fmla="*/ 4763 w 5715"/>
                            <a:gd name="connsiteY12" fmla="*/ 0 h 2857"/>
                            <a:gd name="connsiteX13" fmla="*/ 3810 w 5715"/>
                            <a:gd name="connsiteY13" fmla="*/ 0 h 2857"/>
                            <a:gd name="connsiteX14" fmla="*/ 1905 w 5715"/>
                            <a:gd name="connsiteY14" fmla="*/ 0 h 2857"/>
                            <a:gd name="connsiteX15" fmla="*/ 953 w 5715"/>
                            <a:gd name="connsiteY15" fmla="*/ 952 h 2857"/>
                            <a:gd name="connsiteX16" fmla="*/ 953 w 5715"/>
                            <a:gd name="connsiteY16" fmla="*/ 952 h 2857"/>
                            <a:gd name="connsiteX17" fmla="*/ 0 w 5715"/>
                            <a:gd name="connsiteY17" fmla="*/ 952 h 2857"/>
                            <a:gd name="connsiteX18" fmla="*/ 0 w 5715"/>
                            <a:gd name="connsiteY18" fmla="*/ 952 h 2857"/>
                            <a:gd name="connsiteX19" fmla="*/ 0 w 5715"/>
                            <a:gd name="connsiteY19" fmla="*/ 952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2857">
                              <a:moveTo>
                                <a:pt x="0" y="952"/>
                              </a:moveTo>
                              <a:cubicBezTo>
                                <a:pt x="953" y="1905"/>
                                <a:pt x="1905" y="1905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4763" y="2858"/>
                              </a:cubicBezTo>
                              <a:lnTo>
                                <a:pt x="4763" y="2858"/>
                              </a:lnTo>
                              <a:lnTo>
                                <a:pt x="4763" y="2858"/>
                              </a:lnTo>
                              <a:cubicBezTo>
                                <a:pt x="4763" y="2858"/>
                                <a:pt x="5715" y="2858"/>
                                <a:pt x="5715" y="2858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67" name="图形 2"/>
                      <p:cNvGrpSpPr/>
                      <p:nvPr/>
                    </p:nvGrpSpPr>
                    <p:grpSpPr>
                      <a:xfrm>
                        <a:off x="7552372" y="2716529"/>
                        <a:ext cx="48577" cy="12382"/>
                        <a:chOff x="7552372" y="2716529"/>
                        <a:chExt cx="48577" cy="12382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68" name="任意多边形: 形状 2351"/>
                        <p:cNvSpPr/>
                        <p:nvPr/>
                      </p:nvSpPr>
                      <p:spPr>
                        <a:xfrm>
                          <a:off x="7599997" y="272795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69" name="任意多边形: 形状 2352"/>
                        <p:cNvSpPr/>
                        <p:nvPr/>
                      </p:nvSpPr>
                      <p:spPr>
                        <a:xfrm>
                          <a:off x="7552372" y="2716529"/>
                          <a:ext cx="44767" cy="10239"/>
                        </a:xfrm>
                        <a:custGeom>
                          <a:avLst/>
                          <a:gdLst>
                            <a:gd name="connsiteX0" fmla="*/ 2858 w 44767"/>
                            <a:gd name="connsiteY0" fmla="*/ 0 h 10239"/>
                            <a:gd name="connsiteX1" fmla="*/ 2858 w 44767"/>
                            <a:gd name="connsiteY1" fmla="*/ 0 h 10239"/>
                            <a:gd name="connsiteX2" fmla="*/ 5715 w 44767"/>
                            <a:gd name="connsiteY2" fmla="*/ 953 h 10239"/>
                            <a:gd name="connsiteX3" fmla="*/ 7620 w 44767"/>
                            <a:gd name="connsiteY3" fmla="*/ 953 h 10239"/>
                            <a:gd name="connsiteX4" fmla="*/ 8572 w 44767"/>
                            <a:gd name="connsiteY4" fmla="*/ 1905 h 10239"/>
                            <a:gd name="connsiteX5" fmla="*/ 8572 w 44767"/>
                            <a:gd name="connsiteY5" fmla="*/ 1905 h 10239"/>
                            <a:gd name="connsiteX6" fmla="*/ 9525 w 44767"/>
                            <a:gd name="connsiteY6" fmla="*/ 1905 h 10239"/>
                            <a:gd name="connsiteX7" fmla="*/ 10478 w 44767"/>
                            <a:gd name="connsiteY7" fmla="*/ 1905 h 10239"/>
                            <a:gd name="connsiteX8" fmla="*/ 11430 w 44767"/>
                            <a:gd name="connsiteY8" fmla="*/ 1905 h 10239"/>
                            <a:gd name="connsiteX9" fmla="*/ 12383 w 44767"/>
                            <a:gd name="connsiteY9" fmla="*/ 1905 h 10239"/>
                            <a:gd name="connsiteX10" fmla="*/ 13335 w 44767"/>
                            <a:gd name="connsiteY10" fmla="*/ 1905 h 10239"/>
                            <a:gd name="connsiteX11" fmla="*/ 14288 w 44767"/>
                            <a:gd name="connsiteY11" fmla="*/ 1905 h 10239"/>
                            <a:gd name="connsiteX12" fmla="*/ 15240 w 44767"/>
                            <a:gd name="connsiteY12" fmla="*/ 1905 h 10239"/>
                            <a:gd name="connsiteX13" fmla="*/ 16193 w 44767"/>
                            <a:gd name="connsiteY13" fmla="*/ 1905 h 10239"/>
                            <a:gd name="connsiteX14" fmla="*/ 17145 w 44767"/>
                            <a:gd name="connsiteY14" fmla="*/ 1905 h 10239"/>
                            <a:gd name="connsiteX15" fmla="*/ 18097 w 44767"/>
                            <a:gd name="connsiteY15" fmla="*/ 1905 h 10239"/>
                            <a:gd name="connsiteX16" fmla="*/ 18097 w 44767"/>
                            <a:gd name="connsiteY16" fmla="*/ 1905 h 10239"/>
                            <a:gd name="connsiteX17" fmla="*/ 19050 w 44767"/>
                            <a:gd name="connsiteY17" fmla="*/ 1905 h 10239"/>
                            <a:gd name="connsiteX18" fmla="*/ 20003 w 44767"/>
                            <a:gd name="connsiteY18" fmla="*/ 1905 h 10239"/>
                            <a:gd name="connsiteX19" fmla="*/ 20003 w 44767"/>
                            <a:gd name="connsiteY19" fmla="*/ 1905 h 10239"/>
                            <a:gd name="connsiteX20" fmla="*/ 20955 w 44767"/>
                            <a:gd name="connsiteY20" fmla="*/ 1905 h 10239"/>
                            <a:gd name="connsiteX21" fmla="*/ 21908 w 44767"/>
                            <a:gd name="connsiteY21" fmla="*/ 1905 h 10239"/>
                            <a:gd name="connsiteX22" fmla="*/ 22860 w 44767"/>
                            <a:gd name="connsiteY22" fmla="*/ 1905 h 10239"/>
                            <a:gd name="connsiteX23" fmla="*/ 22860 w 44767"/>
                            <a:gd name="connsiteY23" fmla="*/ 1905 h 10239"/>
                            <a:gd name="connsiteX24" fmla="*/ 22860 w 44767"/>
                            <a:gd name="connsiteY24" fmla="*/ 1905 h 10239"/>
                            <a:gd name="connsiteX25" fmla="*/ 22860 w 44767"/>
                            <a:gd name="connsiteY25" fmla="*/ 1905 h 10239"/>
                            <a:gd name="connsiteX26" fmla="*/ 24765 w 44767"/>
                            <a:gd name="connsiteY26" fmla="*/ 1905 h 10239"/>
                            <a:gd name="connsiteX27" fmla="*/ 25718 w 44767"/>
                            <a:gd name="connsiteY27" fmla="*/ 1905 h 10239"/>
                            <a:gd name="connsiteX28" fmla="*/ 25718 w 44767"/>
                            <a:gd name="connsiteY28" fmla="*/ 1905 h 10239"/>
                            <a:gd name="connsiteX29" fmla="*/ 25718 w 44767"/>
                            <a:gd name="connsiteY29" fmla="*/ 1905 h 10239"/>
                            <a:gd name="connsiteX30" fmla="*/ 25718 w 44767"/>
                            <a:gd name="connsiteY30" fmla="*/ 1905 h 10239"/>
                            <a:gd name="connsiteX31" fmla="*/ 26670 w 44767"/>
                            <a:gd name="connsiteY31" fmla="*/ 1905 h 10239"/>
                            <a:gd name="connsiteX32" fmla="*/ 30480 w 44767"/>
                            <a:gd name="connsiteY32" fmla="*/ 2858 h 10239"/>
                            <a:gd name="connsiteX33" fmla="*/ 33338 w 44767"/>
                            <a:gd name="connsiteY33" fmla="*/ 2858 h 10239"/>
                            <a:gd name="connsiteX34" fmla="*/ 36195 w 44767"/>
                            <a:gd name="connsiteY34" fmla="*/ 2858 h 10239"/>
                            <a:gd name="connsiteX35" fmla="*/ 39053 w 44767"/>
                            <a:gd name="connsiteY35" fmla="*/ 3810 h 10239"/>
                            <a:gd name="connsiteX36" fmla="*/ 39053 w 44767"/>
                            <a:gd name="connsiteY36" fmla="*/ 3810 h 10239"/>
                            <a:gd name="connsiteX37" fmla="*/ 40005 w 44767"/>
                            <a:gd name="connsiteY37" fmla="*/ 3810 h 10239"/>
                            <a:gd name="connsiteX38" fmla="*/ 40005 w 44767"/>
                            <a:gd name="connsiteY38" fmla="*/ 3810 h 10239"/>
                            <a:gd name="connsiteX39" fmla="*/ 40005 w 44767"/>
                            <a:gd name="connsiteY39" fmla="*/ 3810 h 10239"/>
                            <a:gd name="connsiteX40" fmla="*/ 40005 w 44767"/>
                            <a:gd name="connsiteY40" fmla="*/ 3810 h 10239"/>
                            <a:gd name="connsiteX41" fmla="*/ 40958 w 44767"/>
                            <a:gd name="connsiteY41" fmla="*/ 3810 h 10239"/>
                            <a:gd name="connsiteX42" fmla="*/ 41910 w 44767"/>
                            <a:gd name="connsiteY42" fmla="*/ 3810 h 10239"/>
                            <a:gd name="connsiteX43" fmla="*/ 41910 w 44767"/>
                            <a:gd name="connsiteY43" fmla="*/ 3810 h 10239"/>
                            <a:gd name="connsiteX44" fmla="*/ 42863 w 44767"/>
                            <a:gd name="connsiteY44" fmla="*/ 3810 h 10239"/>
                            <a:gd name="connsiteX45" fmla="*/ 42863 w 44767"/>
                            <a:gd name="connsiteY45" fmla="*/ 3810 h 10239"/>
                            <a:gd name="connsiteX46" fmla="*/ 42863 w 44767"/>
                            <a:gd name="connsiteY46" fmla="*/ 4763 h 10239"/>
                            <a:gd name="connsiteX47" fmla="*/ 43815 w 44767"/>
                            <a:gd name="connsiteY47" fmla="*/ 7620 h 10239"/>
                            <a:gd name="connsiteX48" fmla="*/ 43815 w 44767"/>
                            <a:gd name="connsiteY48" fmla="*/ 7620 h 10239"/>
                            <a:gd name="connsiteX49" fmla="*/ 43815 w 44767"/>
                            <a:gd name="connsiteY49" fmla="*/ 7620 h 10239"/>
                            <a:gd name="connsiteX50" fmla="*/ 43815 w 44767"/>
                            <a:gd name="connsiteY50" fmla="*/ 7620 h 10239"/>
                            <a:gd name="connsiteX51" fmla="*/ 43815 w 44767"/>
                            <a:gd name="connsiteY51" fmla="*/ 7620 h 10239"/>
                            <a:gd name="connsiteX52" fmla="*/ 44768 w 44767"/>
                            <a:gd name="connsiteY52" fmla="*/ 7620 h 10239"/>
                            <a:gd name="connsiteX53" fmla="*/ 43815 w 44767"/>
                            <a:gd name="connsiteY53" fmla="*/ 7620 h 10239"/>
                            <a:gd name="connsiteX54" fmla="*/ 42863 w 44767"/>
                            <a:gd name="connsiteY54" fmla="*/ 6668 h 10239"/>
                            <a:gd name="connsiteX55" fmla="*/ 42863 w 44767"/>
                            <a:gd name="connsiteY55" fmla="*/ 6668 h 10239"/>
                            <a:gd name="connsiteX56" fmla="*/ 42863 w 44767"/>
                            <a:gd name="connsiteY56" fmla="*/ 6668 h 10239"/>
                            <a:gd name="connsiteX57" fmla="*/ 41910 w 44767"/>
                            <a:gd name="connsiteY57" fmla="*/ 7620 h 10239"/>
                            <a:gd name="connsiteX58" fmla="*/ 38100 w 44767"/>
                            <a:gd name="connsiteY58" fmla="*/ 7620 h 10239"/>
                            <a:gd name="connsiteX59" fmla="*/ 37147 w 44767"/>
                            <a:gd name="connsiteY59" fmla="*/ 7620 h 10239"/>
                            <a:gd name="connsiteX60" fmla="*/ 37147 w 44767"/>
                            <a:gd name="connsiteY60" fmla="*/ 7620 h 10239"/>
                            <a:gd name="connsiteX61" fmla="*/ 35243 w 44767"/>
                            <a:gd name="connsiteY61" fmla="*/ 7620 h 10239"/>
                            <a:gd name="connsiteX62" fmla="*/ 32385 w 44767"/>
                            <a:gd name="connsiteY62" fmla="*/ 7620 h 10239"/>
                            <a:gd name="connsiteX63" fmla="*/ 28575 w 44767"/>
                            <a:gd name="connsiteY63" fmla="*/ 7620 h 10239"/>
                            <a:gd name="connsiteX64" fmla="*/ 27622 w 44767"/>
                            <a:gd name="connsiteY64" fmla="*/ 6668 h 10239"/>
                            <a:gd name="connsiteX65" fmla="*/ 25718 w 44767"/>
                            <a:gd name="connsiteY65" fmla="*/ 6668 h 10239"/>
                            <a:gd name="connsiteX66" fmla="*/ 24765 w 44767"/>
                            <a:gd name="connsiteY66" fmla="*/ 6668 h 10239"/>
                            <a:gd name="connsiteX67" fmla="*/ 24765 w 44767"/>
                            <a:gd name="connsiteY67" fmla="*/ 6668 h 10239"/>
                            <a:gd name="connsiteX68" fmla="*/ 24765 w 44767"/>
                            <a:gd name="connsiteY68" fmla="*/ 6668 h 10239"/>
                            <a:gd name="connsiteX69" fmla="*/ 23813 w 44767"/>
                            <a:gd name="connsiteY69" fmla="*/ 6668 h 10239"/>
                            <a:gd name="connsiteX70" fmla="*/ 22860 w 44767"/>
                            <a:gd name="connsiteY70" fmla="*/ 6668 h 10239"/>
                            <a:gd name="connsiteX71" fmla="*/ 20955 w 44767"/>
                            <a:gd name="connsiteY71" fmla="*/ 6668 h 10239"/>
                            <a:gd name="connsiteX72" fmla="*/ 20955 w 44767"/>
                            <a:gd name="connsiteY72" fmla="*/ 6668 h 10239"/>
                            <a:gd name="connsiteX73" fmla="*/ 20955 w 44767"/>
                            <a:gd name="connsiteY73" fmla="*/ 6668 h 10239"/>
                            <a:gd name="connsiteX74" fmla="*/ 20955 w 44767"/>
                            <a:gd name="connsiteY74" fmla="*/ 6668 h 10239"/>
                            <a:gd name="connsiteX75" fmla="*/ 20003 w 44767"/>
                            <a:gd name="connsiteY75" fmla="*/ 6668 h 10239"/>
                            <a:gd name="connsiteX76" fmla="*/ 19050 w 44767"/>
                            <a:gd name="connsiteY76" fmla="*/ 5715 h 10239"/>
                            <a:gd name="connsiteX77" fmla="*/ 19050 w 44767"/>
                            <a:gd name="connsiteY77" fmla="*/ 5715 h 10239"/>
                            <a:gd name="connsiteX78" fmla="*/ 19050 w 44767"/>
                            <a:gd name="connsiteY78" fmla="*/ 5715 h 10239"/>
                            <a:gd name="connsiteX79" fmla="*/ 18097 w 44767"/>
                            <a:gd name="connsiteY79" fmla="*/ 5715 h 10239"/>
                            <a:gd name="connsiteX80" fmla="*/ 16193 w 44767"/>
                            <a:gd name="connsiteY80" fmla="*/ 5715 h 10239"/>
                            <a:gd name="connsiteX81" fmla="*/ 14288 w 44767"/>
                            <a:gd name="connsiteY81" fmla="*/ 4763 h 10239"/>
                            <a:gd name="connsiteX82" fmla="*/ 13335 w 44767"/>
                            <a:gd name="connsiteY82" fmla="*/ 4763 h 10239"/>
                            <a:gd name="connsiteX83" fmla="*/ 13335 w 44767"/>
                            <a:gd name="connsiteY83" fmla="*/ 4763 h 10239"/>
                            <a:gd name="connsiteX84" fmla="*/ 12383 w 44767"/>
                            <a:gd name="connsiteY84" fmla="*/ 4763 h 10239"/>
                            <a:gd name="connsiteX85" fmla="*/ 12383 w 44767"/>
                            <a:gd name="connsiteY85" fmla="*/ 4763 h 10239"/>
                            <a:gd name="connsiteX86" fmla="*/ 9525 w 44767"/>
                            <a:gd name="connsiteY86" fmla="*/ 4763 h 10239"/>
                            <a:gd name="connsiteX87" fmla="*/ 9525 w 44767"/>
                            <a:gd name="connsiteY87" fmla="*/ 4763 h 10239"/>
                            <a:gd name="connsiteX88" fmla="*/ 4763 w 44767"/>
                            <a:gd name="connsiteY88" fmla="*/ 3810 h 10239"/>
                            <a:gd name="connsiteX89" fmla="*/ 2858 w 44767"/>
                            <a:gd name="connsiteY89" fmla="*/ 2858 h 10239"/>
                            <a:gd name="connsiteX90" fmla="*/ 953 w 44767"/>
                            <a:gd name="connsiteY90" fmla="*/ 2858 h 10239"/>
                            <a:gd name="connsiteX91" fmla="*/ 0 w 44767"/>
                            <a:gd name="connsiteY91" fmla="*/ 1905 h 10239"/>
                            <a:gd name="connsiteX92" fmla="*/ 0 w 44767"/>
                            <a:gd name="connsiteY92" fmla="*/ 1905 h 10239"/>
                            <a:gd name="connsiteX93" fmla="*/ 2858 w 44767"/>
                            <a:gd name="connsiteY93" fmla="*/ 0 h 10239"/>
                            <a:gd name="connsiteX94" fmla="*/ 42863 w 44767"/>
                            <a:gd name="connsiteY94" fmla="*/ 9525 h 10239"/>
                            <a:gd name="connsiteX95" fmla="*/ 42863 w 44767"/>
                            <a:gd name="connsiteY95" fmla="*/ 9525 h 10239"/>
                            <a:gd name="connsiteX96" fmla="*/ 42863 w 44767"/>
                            <a:gd name="connsiteY96" fmla="*/ 9525 h 10239"/>
                            <a:gd name="connsiteX97" fmla="*/ 42863 w 44767"/>
                            <a:gd name="connsiteY97" fmla="*/ 9525 h 10239"/>
                            <a:gd name="connsiteX98" fmla="*/ 42863 w 44767"/>
                            <a:gd name="connsiteY98" fmla="*/ 9525 h 10239"/>
                            <a:gd name="connsiteX99" fmla="*/ 36195 w 44767"/>
                            <a:gd name="connsiteY99" fmla="*/ 8573 h 10239"/>
                            <a:gd name="connsiteX100" fmla="*/ 36195 w 44767"/>
                            <a:gd name="connsiteY100" fmla="*/ 8573 h 10239"/>
                            <a:gd name="connsiteX101" fmla="*/ 36195 w 44767"/>
                            <a:gd name="connsiteY101" fmla="*/ 8573 h 10239"/>
                            <a:gd name="connsiteX102" fmla="*/ 36195 w 44767"/>
                            <a:gd name="connsiteY102" fmla="*/ 8573 h 10239"/>
                            <a:gd name="connsiteX103" fmla="*/ 36195 w 44767"/>
                            <a:gd name="connsiteY103" fmla="*/ 8573 h 10239"/>
                            <a:gd name="connsiteX104" fmla="*/ 5715 w 44767"/>
                            <a:gd name="connsiteY104" fmla="*/ 1905 h 10239"/>
                            <a:gd name="connsiteX105" fmla="*/ 5715 w 44767"/>
                            <a:gd name="connsiteY105" fmla="*/ 1905 h 10239"/>
                            <a:gd name="connsiteX106" fmla="*/ 5715 w 44767"/>
                            <a:gd name="connsiteY106" fmla="*/ 1905 h 10239"/>
                            <a:gd name="connsiteX107" fmla="*/ 5715 w 44767"/>
                            <a:gd name="connsiteY107" fmla="*/ 1905 h 10239"/>
                            <a:gd name="connsiteX108" fmla="*/ 5715 w 44767"/>
                            <a:gd name="connsiteY108" fmla="*/ 1905 h 102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4767" h="10239">
                              <a:moveTo>
                                <a:pt x="2858" y="0"/>
                              </a:move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3810" y="0"/>
                                <a:pt x="4763" y="953"/>
                                <a:pt x="5715" y="953"/>
                              </a:cubicBezTo>
                              <a:cubicBezTo>
                                <a:pt x="6668" y="953"/>
                                <a:pt x="6668" y="953"/>
                                <a:pt x="7620" y="953"/>
                              </a:cubicBezTo>
                              <a:cubicBezTo>
                                <a:pt x="8572" y="953"/>
                                <a:pt x="8572" y="953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10478" y="1905"/>
                                <a:pt x="10478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2383" y="2858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3335" y="1905"/>
                              </a:cubicBezTo>
                              <a:cubicBezTo>
                                <a:pt x="13335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7145" y="1905"/>
                                <a:pt x="17145" y="1905"/>
                              </a:cubicBezTo>
                              <a:cubicBezTo>
                                <a:pt x="17145" y="1905"/>
                                <a:pt x="17145" y="1905"/>
                                <a:pt x="18097" y="1905"/>
                              </a:cubicBezTo>
                              <a:cubicBezTo>
                                <a:pt x="18097" y="1905"/>
                                <a:pt x="18097" y="1905"/>
                                <a:pt x="18097" y="1905"/>
                              </a:cubicBezTo>
                              <a:cubicBezTo>
                                <a:pt x="18097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955" y="1905"/>
                              </a:cubicBezTo>
                              <a:cubicBezTo>
                                <a:pt x="20955" y="1905"/>
                                <a:pt x="20955" y="1905"/>
                                <a:pt x="21908" y="1905"/>
                              </a:cubicBezTo>
                              <a:cubicBezTo>
                                <a:pt x="21908" y="1905"/>
                                <a:pt x="22860" y="1905"/>
                                <a:pt x="22860" y="1905"/>
                              </a:cubicBezTo>
                              <a:cubicBezTo>
                                <a:pt x="22860" y="1905"/>
                                <a:pt x="22860" y="1905"/>
                                <a:pt x="22860" y="1905"/>
                              </a:cubicBezTo>
                              <a:cubicBezTo>
                                <a:pt x="22860" y="1905"/>
                                <a:pt x="22860" y="1905"/>
                                <a:pt x="22860" y="1905"/>
                              </a:cubicBezTo>
                              <a:cubicBezTo>
                                <a:pt x="22860" y="1905"/>
                                <a:pt x="22860" y="1905"/>
                                <a:pt x="22860" y="1905"/>
                              </a:cubicBezTo>
                              <a:cubicBezTo>
                                <a:pt x="22860" y="1905"/>
                                <a:pt x="24765" y="1905"/>
                                <a:pt x="24765" y="1905"/>
                              </a:cubicBezTo>
                              <a:cubicBezTo>
                                <a:pt x="24765" y="1905"/>
                                <a:pt x="25718" y="1905"/>
                                <a:pt x="25718" y="1905"/>
                              </a:cubicBezTo>
                              <a:cubicBezTo>
                                <a:pt x="25718" y="1905"/>
                                <a:pt x="26670" y="1905"/>
                                <a:pt x="25718" y="1905"/>
                              </a:cubicBezTo>
                              <a:cubicBezTo>
                                <a:pt x="25718" y="1905"/>
                                <a:pt x="25718" y="1905"/>
                                <a:pt x="25718" y="1905"/>
                              </a:cubicBezTo>
                              <a:cubicBezTo>
                                <a:pt x="25718" y="1905"/>
                                <a:pt x="25718" y="1905"/>
                                <a:pt x="25718" y="1905"/>
                              </a:cubicBezTo>
                              <a:cubicBezTo>
                                <a:pt x="25718" y="953"/>
                                <a:pt x="26670" y="1905"/>
                                <a:pt x="26670" y="1905"/>
                              </a:cubicBezTo>
                              <a:cubicBezTo>
                                <a:pt x="27622" y="1905"/>
                                <a:pt x="29528" y="2858"/>
                                <a:pt x="30480" y="2858"/>
                              </a:cubicBezTo>
                              <a:cubicBezTo>
                                <a:pt x="31433" y="2858"/>
                                <a:pt x="32385" y="2858"/>
                                <a:pt x="33338" y="2858"/>
                              </a:cubicBezTo>
                              <a:cubicBezTo>
                                <a:pt x="34290" y="2858"/>
                                <a:pt x="35243" y="2858"/>
                                <a:pt x="36195" y="2858"/>
                              </a:cubicBezTo>
                              <a:cubicBezTo>
                                <a:pt x="37147" y="2858"/>
                                <a:pt x="38100" y="2858"/>
                                <a:pt x="39053" y="3810"/>
                              </a:cubicBezTo>
                              <a:cubicBezTo>
                                <a:pt x="39053" y="3810"/>
                                <a:pt x="39053" y="3810"/>
                                <a:pt x="39053" y="3810"/>
                              </a:cubicBezTo>
                              <a:cubicBezTo>
                                <a:pt x="39053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958" y="3810"/>
                                <a:pt x="40958" y="3810"/>
                              </a:cubicBezTo>
                              <a:cubicBezTo>
                                <a:pt x="40958" y="3810"/>
                                <a:pt x="41910" y="3810"/>
                                <a:pt x="41910" y="3810"/>
                              </a:cubicBezTo>
                              <a:cubicBezTo>
                                <a:pt x="41910" y="3810"/>
                                <a:pt x="41910" y="3810"/>
                                <a:pt x="41910" y="3810"/>
                              </a:cubicBezTo>
                              <a:cubicBezTo>
                                <a:pt x="41910" y="3810"/>
                                <a:pt x="42863" y="3810"/>
                                <a:pt x="42863" y="3810"/>
                              </a:cubicBezTo>
                              <a:cubicBezTo>
                                <a:pt x="42863" y="3810"/>
                                <a:pt x="42863" y="3810"/>
                                <a:pt x="42863" y="3810"/>
                              </a:cubicBezTo>
                              <a:cubicBezTo>
                                <a:pt x="42863" y="3810"/>
                                <a:pt x="42863" y="3810"/>
                                <a:pt x="42863" y="4763"/>
                              </a:cubicBezTo>
                              <a:cubicBezTo>
                                <a:pt x="42863" y="5715"/>
                                <a:pt x="43815" y="6668"/>
                                <a:pt x="43815" y="7620"/>
                              </a:cubicBezTo>
                              <a:lnTo>
                                <a:pt x="43815" y="7620"/>
                              </a:lnTo>
                              <a:cubicBezTo>
                                <a:pt x="43815" y="7620"/>
                                <a:pt x="43815" y="7620"/>
                                <a:pt x="43815" y="7620"/>
                              </a:cubicBezTo>
                              <a:cubicBezTo>
                                <a:pt x="43815" y="7620"/>
                                <a:pt x="43815" y="7620"/>
                                <a:pt x="43815" y="7620"/>
                              </a:cubicBezTo>
                              <a:cubicBezTo>
                                <a:pt x="43815" y="7620"/>
                                <a:pt x="43815" y="7620"/>
                                <a:pt x="43815" y="7620"/>
                              </a:cubicBezTo>
                              <a:cubicBezTo>
                                <a:pt x="43815" y="7620"/>
                                <a:pt x="44768" y="7620"/>
                                <a:pt x="44768" y="7620"/>
                              </a:cubicBezTo>
                              <a:cubicBezTo>
                                <a:pt x="44768" y="7620"/>
                                <a:pt x="43815" y="7620"/>
                                <a:pt x="43815" y="7620"/>
                              </a:cubicBezTo>
                              <a:cubicBezTo>
                                <a:pt x="42863" y="7620"/>
                                <a:pt x="42863" y="6668"/>
                                <a:pt x="42863" y="6668"/>
                              </a:cubicBezTo>
                              <a:cubicBezTo>
                                <a:pt x="42863" y="6668"/>
                                <a:pt x="42863" y="6668"/>
                                <a:pt x="42863" y="6668"/>
                              </a:cubicBezTo>
                              <a:cubicBezTo>
                                <a:pt x="42863" y="6668"/>
                                <a:pt x="42863" y="6668"/>
                                <a:pt x="42863" y="6668"/>
                              </a:cubicBezTo>
                              <a:cubicBezTo>
                                <a:pt x="42863" y="7620"/>
                                <a:pt x="41910" y="7620"/>
                                <a:pt x="41910" y="7620"/>
                              </a:cubicBezTo>
                              <a:cubicBezTo>
                                <a:pt x="40958" y="7620"/>
                                <a:pt x="40005" y="7620"/>
                                <a:pt x="38100" y="7620"/>
                              </a:cubicBezTo>
                              <a:cubicBezTo>
                                <a:pt x="38100" y="7620"/>
                                <a:pt x="37147" y="7620"/>
                                <a:pt x="37147" y="7620"/>
                              </a:cubicBezTo>
                              <a:cubicBezTo>
                                <a:pt x="37147" y="7620"/>
                                <a:pt x="37147" y="7620"/>
                                <a:pt x="37147" y="7620"/>
                              </a:cubicBezTo>
                              <a:cubicBezTo>
                                <a:pt x="36195" y="7620"/>
                                <a:pt x="36195" y="7620"/>
                                <a:pt x="35243" y="7620"/>
                              </a:cubicBezTo>
                              <a:cubicBezTo>
                                <a:pt x="34290" y="7620"/>
                                <a:pt x="33338" y="7620"/>
                                <a:pt x="32385" y="7620"/>
                              </a:cubicBezTo>
                              <a:cubicBezTo>
                                <a:pt x="31433" y="7620"/>
                                <a:pt x="30480" y="7620"/>
                                <a:pt x="28575" y="7620"/>
                              </a:cubicBezTo>
                              <a:cubicBezTo>
                                <a:pt x="28575" y="7620"/>
                                <a:pt x="27622" y="7620"/>
                                <a:pt x="27622" y="6668"/>
                              </a:cubicBezTo>
                              <a:cubicBezTo>
                                <a:pt x="27622" y="6668"/>
                                <a:pt x="26670" y="6668"/>
                                <a:pt x="25718" y="6668"/>
                              </a:cubicBezTo>
                              <a:cubicBezTo>
                                <a:pt x="25718" y="6668"/>
                                <a:pt x="24765" y="6668"/>
                                <a:pt x="24765" y="6668"/>
                              </a:cubicBezTo>
                              <a:cubicBezTo>
                                <a:pt x="24765" y="6668"/>
                                <a:pt x="24765" y="6668"/>
                                <a:pt x="24765" y="6668"/>
                              </a:cubicBezTo>
                              <a:cubicBezTo>
                                <a:pt x="24765" y="6668"/>
                                <a:pt x="24765" y="6668"/>
                                <a:pt x="24765" y="6668"/>
                              </a:cubicBezTo>
                              <a:cubicBezTo>
                                <a:pt x="24765" y="6668"/>
                                <a:pt x="23813" y="6668"/>
                                <a:pt x="23813" y="6668"/>
                              </a:cubicBezTo>
                              <a:cubicBezTo>
                                <a:pt x="23813" y="6668"/>
                                <a:pt x="22860" y="6668"/>
                                <a:pt x="22860" y="6668"/>
                              </a:cubicBezTo>
                              <a:cubicBezTo>
                                <a:pt x="22860" y="6668"/>
                                <a:pt x="21908" y="6668"/>
                                <a:pt x="20955" y="6668"/>
                              </a:cubicBezTo>
                              <a:cubicBezTo>
                                <a:pt x="20955" y="6668"/>
                                <a:pt x="20955" y="6668"/>
                                <a:pt x="20955" y="6668"/>
                              </a:cubicBezTo>
                              <a:cubicBezTo>
                                <a:pt x="20955" y="6668"/>
                                <a:pt x="20955" y="6668"/>
                                <a:pt x="20955" y="6668"/>
                              </a:cubicBezTo>
                              <a:cubicBezTo>
                                <a:pt x="20955" y="6668"/>
                                <a:pt x="20955" y="6668"/>
                                <a:pt x="20955" y="6668"/>
                              </a:cubicBezTo>
                              <a:cubicBezTo>
                                <a:pt x="20955" y="6668"/>
                                <a:pt x="20955" y="6668"/>
                                <a:pt x="20003" y="6668"/>
                              </a:cubicBezTo>
                              <a:cubicBezTo>
                                <a:pt x="20003" y="6668"/>
                                <a:pt x="20003" y="6668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6668"/>
                                <a:pt x="19050" y="5715"/>
                                <a:pt x="18097" y="5715"/>
                              </a:cubicBezTo>
                              <a:cubicBezTo>
                                <a:pt x="17145" y="5715"/>
                                <a:pt x="17145" y="5715"/>
                                <a:pt x="16193" y="5715"/>
                              </a:cubicBezTo>
                              <a:cubicBezTo>
                                <a:pt x="15240" y="5715"/>
                                <a:pt x="15240" y="5715"/>
                                <a:pt x="14288" y="4763"/>
                              </a:cubicBezTo>
                              <a:cubicBezTo>
                                <a:pt x="14288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2383" y="4763"/>
                                <a:pt x="12383" y="4763"/>
                              </a:cubicBezTo>
                              <a:cubicBezTo>
                                <a:pt x="12383" y="4763"/>
                                <a:pt x="12383" y="4763"/>
                                <a:pt x="12383" y="4763"/>
                              </a:cubicBezTo>
                              <a:cubicBezTo>
                                <a:pt x="11430" y="4763"/>
                                <a:pt x="10478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7620" y="4763"/>
                                <a:pt x="6668" y="3810"/>
                                <a:pt x="4763" y="3810"/>
                              </a:cubicBezTo>
                              <a:cubicBezTo>
                                <a:pt x="3810" y="3810"/>
                                <a:pt x="2858" y="2858"/>
                                <a:pt x="2858" y="2858"/>
                              </a:cubicBezTo>
                              <a:cubicBezTo>
                                <a:pt x="1905" y="2858"/>
                                <a:pt x="1905" y="2858"/>
                                <a:pt x="953" y="2858"/>
                              </a:cubicBezTo>
                              <a:cubicBezTo>
                                <a:pt x="0" y="2858"/>
                                <a:pt x="0" y="2858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2858" y="0"/>
                              </a:lnTo>
                              <a:close/>
                              <a:moveTo>
                                <a:pt x="42863" y="9525"/>
                              </a:moveTo>
                              <a:cubicBezTo>
                                <a:pt x="42863" y="9525"/>
                                <a:pt x="42863" y="9525"/>
                                <a:pt x="42863" y="9525"/>
                              </a:cubicBezTo>
                              <a:cubicBezTo>
                                <a:pt x="43815" y="10478"/>
                                <a:pt x="43815" y="10478"/>
                                <a:pt x="42863" y="9525"/>
                              </a:cubicBezTo>
                              <a:cubicBezTo>
                                <a:pt x="43815" y="9525"/>
                                <a:pt x="42863" y="9525"/>
                                <a:pt x="42863" y="9525"/>
                              </a:cubicBezTo>
                              <a:cubicBezTo>
                                <a:pt x="42863" y="9525"/>
                                <a:pt x="42863" y="9525"/>
                                <a:pt x="42863" y="9525"/>
                              </a:cubicBezTo>
                              <a:close/>
                              <a:moveTo>
                                <a:pt x="36195" y="8573"/>
                              </a:moveTo>
                              <a:cubicBezTo>
                                <a:pt x="36195" y="9525"/>
                                <a:pt x="36195" y="9525"/>
                                <a:pt x="36195" y="8573"/>
                              </a:cubicBezTo>
                              <a:cubicBezTo>
                                <a:pt x="36195" y="9525"/>
                                <a:pt x="36195" y="9525"/>
                                <a:pt x="36195" y="8573"/>
                              </a:cubicBezTo>
                              <a:cubicBezTo>
                                <a:pt x="36195" y="9525"/>
                                <a:pt x="36195" y="8573"/>
                                <a:pt x="36195" y="8573"/>
                              </a:cubicBezTo>
                              <a:cubicBezTo>
                                <a:pt x="36195" y="8573"/>
                                <a:pt x="36195" y="8573"/>
                                <a:pt x="36195" y="8573"/>
                              </a:cubicBezTo>
                              <a:close/>
                              <a:moveTo>
                                <a:pt x="5715" y="1905"/>
                              </a:move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953"/>
                                <a:pt x="5715" y="953"/>
                                <a:pt x="5715" y="1905"/>
                              </a:cubicBezTo>
                              <a:cubicBezTo>
                                <a:pt x="5715" y="953"/>
                                <a:pt x="5715" y="1905"/>
                                <a:pt x="571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0" name="任意多边形: 形状 2353"/>
                        <p:cNvSpPr/>
                        <p:nvPr/>
                      </p:nvSpPr>
                      <p:spPr>
                        <a:xfrm>
                          <a:off x="7598092" y="272510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1" name="任意多边形: 形状 2354"/>
                        <p:cNvSpPr/>
                        <p:nvPr/>
                      </p:nvSpPr>
                      <p:spPr>
                        <a:xfrm>
                          <a:off x="7596187" y="2725340"/>
                          <a:ext cx="4762" cy="3571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714 h 3571"/>
                            <a:gd name="connsiteX1" fmla="*/ 953 w 4762"/>
                            <a:gd name="connsiteY1" fmla="*/ 3572 h 3571"/>
                            <a:gd name="connsiteX2" fmla="*/ 953 w 4762"/>
                            <a:gd name="connsiteY2" fmla="*/ 3572 h 3571"/>
                            <a:gd name="connsiteX3" fmla="*/ 953 w 4762"/>
                            <a:gd name="connsiteY3" fmla="*/ 3572 h 3571"/>
                            <a:gd name="connsiteX4" fmla="*/ 953 w 4762"/>
                            <a:gd name="connsiteY4" fmla="*/ 3572 h 3571"/>
                            <a:gd name="connsiteX5" fmla="*/ 953 w 4762"/>
                            <a:gd name="connsiteY5" fmla="*/ 3572 h 3571"/>
                            <a:gd name="connsiteX6" fmla="*/ 1905 w 4762"/>
                            <a:gd name="connsiteY6" fmla="*/ 3572 h 3571"/>
                            <a:gd name="connsiteX7" fmla="*/ 2857 w 4762"/>
                            <a:gd name="connsiteY7" fmla="*/ 3572 h 3571"/>
                            <a:gd name="connsiteX8" fmla="*/ 3810 w 4762"/>
                            <a:gd name="connsiteY8" fmla="*/ 3572 h 3571"/>
                            <a:gd name="connsiteX9" fmla="*/ 3810 w 4762"/>
                            <a:gd name="connsiteY9" fmla="*/ 3572 h 3571"/>
                            <a:gd name="connsiteX10" fmla="*/ 3810 w 4762"/>
                            <a:gd name="connsiteY10" fmla="*/ 3572 h 3571"/>
                            <a:gd name="connsiteX11" fmla="*/ 4763 w 4762"/>
                            <a:gd name="connsiteY11" fmla="*/ 3572 h 3571"/>
                            <a:gd name="connsiteX12" fmla="*/ 4763 w 4762"/>
                            <a:gd name="connsiteY12" fmla="*/ 714 h 3571"/>
                            <a:gd name="connsiteX13" fmla="*/ 3810 w 4762"/>
                            <a:gd name="connsiteY13" fmla="*/ 714 h 3571"/>
                            <a:gd name="connsiteX14" fmla="*/ 1905 w 4762"/>
                            <a:gd name="connsiteY14" fmla="*/ 714 h 3571"/>
                            <a:gd name="connsiteX15" fmla="*/ 953 w 4762"/>
                            <a:gd name="connsiteY15" fmla="*/ 714 h 3571"/>
                            <a:gd name="connsiteX16" fmla="*/ 953 w 4762"/>
                            <a:gd name="connsiteY16" fmla="*/ 714 h 3571"/>
                            <a:gd name="connsiteX17" fmla="*/ 0 w 4762"/>
                            <a:gd name="connsiteY17" fmla="*/ 714 h 3571"/>
                            <a:gd name="connsiteX18" fmla="*/ 0 w 4762"/>
                            <a:gd name="connsiteY18" fmla="*/ 714 h 3571"/>
                            <a:gd name="connsiteX19" fmla="*/ 0 w 4762"/>
                            <a:gd name="connsiteY19" fmla="*/ 714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0" y="714"/>
                              </a:moveTo>
                              <a:cubicBezTo>
                                <a:pt x="0" y="1667"/>
                                <a:pt x="953" y="2619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1905" y="3572"/>
                                <a:pt x="1905" y="3572"/>
                              </a:cubicBezTo>
                              <a:cubicBezTo>
                                <a:pt x="1905" y="3572"/>
                                <a:pt x="2857" y="3572"/>
                                <a:pt x="2857" y="3572"/>
                              </a:cubicBezTo>
                              <a:cubicBezTo>
                                <a:pt x="2857" y="3572"/>
                                <a:pt x="2857" y="3572"/>
                                <a:pt x="3810" y="3572"/>
                              </a:cubicBezTo>
                              <a:lnTo>
                                <a:pt x="3810" y="3572"/>
                              </a:lnTo>
                              <a:lnTo>
                                <a:pt x="3810" y="3572"/>
                              </a:lnTo>
                              <a:cubicBezTo>
                                <a:pt x="3810" y="3572"/>
                                <a:pt x="4763" y="3572"/>
                                <a:pt x="4763" y="3572"/>
                              </a:cubicBezTo>
                              <a:lnTo>
                                <a:pt x="4763" y="714"/>
                              </a:lnTo>
                              <a:cubicBezTo>
                                <a:pt x="4763" y="714"/>
                                <a:pt x="3810" y="714"/>
                                <a:pt x="3810" y="714"/>
                              </a:cubicBezTo>
                              <a:cubicBezTo>
                                <a:pt x="2857" y="714"/>
                                <a:pt x="2857" y="714"/>
                                <a:pt x="1905" y="714"/>
                              </a:cubicBezTo>
                              <a:cubicBezTo>
                                <a:pt x="1905" y="714"/>
                                <a:pt x="953" y="714"/>
                                <a:pt x="953" y="714"/>
                              </a:cubicBezTo>
                              <a:lnTo>
                                <a:pt x="953" y="714"/>
                              </a:ln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cubicBezTo>
                                <a:pt x="953" y="-238"/>
                                <a:pt x="0" y="-238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72" name="图形 2"/>
                      <p:cNvGrpSpPr/>
                      <p:nvPr/>
                    </p:nvGrpSpPr>
                    <p:grpSpPr>
                      <a:xfrm>
                        <a:off x="7509509" y="2690812"/>
                        <a:ext cx="45720" cy="28575"/>
                        <a:chOff x="7509509" y="2690812"/>
                        <a:chExt cx="45720" cy="28575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73" name="任意多边形: 形状 2356"/>
                        <p:cNvSpPr/>
                        <p:nvPr/>
                      </p:nvSpPr>
                      <p:spPr>
                        <a:xfrm>
                          <a:off x="7553325" y="27193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4" name="任意多边形: 形状 2357"/>
                        <p:cNvSpPr/>
                        <p:nvPr/>
                      </p:nvSpPr>
                      <p:spPr>
                        <a:xfrm>
                          <a:off x="7509509" y="2690812"/>
                          <a:ext cx="39766" cy="24764"/>
                        </a:xfrm>
                        <a:custGeom>
                          <a:avLst/>
                          <a:gdLst>
                            <a:gd name="connsiteX0" fmla="*/ 5715 w 39766"/>
                            <a:gd name="connsiteY0" fmla="*/ 2858 h 24764"/>
                            <a:gd name="connsiteX1" fmla="*/ 5715 w 39766"/>
                            <a:gd name="connsiteY1" fmla="*/ 2858 h 24764"/>
                            <a:gd name="connsiteX2" fmla="*/ 6668 w 39766"/>
                            <a:gd name="connsiteY2" fmla="*/ 4763 h 24764"/>
                            <a:gd name="connsiteX3" fmla="*/ 7620 w 39766"/>
                            <a:gd name="connsiteY3" fmla="*/ 5715 h 24764"/>
                            <a:gd name="connsiteX4" fmla="*/ 7620 w 39766"/>
                            <a:gd name="connsiteY4" fmla="*/ 6667 h 24764"/>
                            <a:gd name="connsiteX5" fmla="*/ 7620 w 39766"/>
                            <a:gd name="connsiteY5" fmla="*/ 6667 h 24764"/>
                            <a:gd name="connsiteX6" fmla="*/ 8572 w 39766"/>
                            <a:gd name="connsiteY6" fmla="*/ 7620 h 24764"/>
                            <a:gd name="connsiteX7" fmla="*/ 9525 w 39766"/>
                            <a:gd name="connsiteY7" fmla="*/ 8573 h 24764"/>
                            <a:gd name="connsiteX8" fmla="*/ 10478 w 39766"/>
                            <a:gd name="connsiteY8" fmla="*/ 9525 h 24764"/>
                            <a:gd name="connsiteX9" fmla="*/ 11430 w 39766"/>
                            <a:gd name="connsiteY9" fmla="*/ 10477 h 24764"/>
                            <a:gd name="connsiteX10" fmla="*/ 11430 w 39766"/>
                            <a:gd name="connsiteY10" fmla="*/ 10477 h 24764"/>
                            <a:gd name="connsiteX11" fmla="*/ 12383 w 39766"/>
                            <a:gd name="connsiteY11" fmla="*/ 10477 h 24764"/>
                            <a:gd name="connsiteX12" fmla="*/ 13335 w 39766"/>
                            <a:gd name="connsiteY12" fmla="*/ 11430 h 24764"/>
                            <a:gd name="connsiteX13" fmla="*/ 14288 w 39766"/>
                            <a:gd name="connsiteY13" fmla="*/ 12383 h 24764"/>
                            <a:gd name="connsiteX14" fmla="*/ 15240 w 39766"/>
                            <a:gd name="connsiteY14" fmla="*/ 13335 h 24764"/>
                            <a:gd name="connsiteX15" fmla="*/ 15240 w 39766"/>
                            <a:gd name="connsiteY15" fmla="*/ 14288 h 24764"/>
                            <a:gd name="connsiteX16" fmla="*/ 15240 w 39766"/>
                            <a:gd name="connsiteY16" fmla="*/ 14288 h 24764"/>
                            <a:gd name="connsiteX17" fmla="*/ 16193 w 39766"/>
                            <a:gd name="connsiteY17" fmla="*/ 14288 h 24764"/>
                            <a:gd name="connsiteX18" fmla="*/ 17145 w 39766"/>
                            <a:gd name="connsiteY18" fmla="*/ 14288 h 24764"/>
                            <a:gd name="connsiteX19" fmla="*/ 17145 w 39766"/>
                            <a:gd name="connsiteY19" fmla="*/ 14288 h 24764"/>
                            <a:gd name="connsiteX20" fmla="*/ 18097 w 39766"/>
                            <a:gd name="connsiteY20" fmla="*/ 15240 h 24764"/>
                            <a:gd name="connsiteX21" fmla="*/ 18097 w 39766"/>
                            <a:gd name="connsiteY21" fmla="*/ 15240 h 24764"/>
                            <a:gd name="connsiteX22" fmla="*/ 19050 w 39766"/>
                            <a:gd name="connsiteY22" fmla="*/ 15240 h 24764"/>
                            <a:gd name="connsiteX23" fmla="*/ 19050 w 39766"/>
                            <a:gd name="connsiteY23" fmla="*/ 15240 h 24764"/>
                            <a:gd name="connsiteX24" fmla="*/ 19050 w 39766"/>
                            <a:gd name="connsiteY24" fmla="*/ 15240 h 24764"/>
                            <a:gd name="connsiteX25" fmla="*/ 19050 w 39766"/>
                            <a:gd name="connsiteY25" fmla="*/ 15240 h 24764"/>
                            <a:gd name="connsiteX26" fmla="*/ 20955 w 39766"/>
                            <a:gd name="connsiteY26" fmla="*/ 16192 h 24764"/>
                            <a:gd name="connsiteX27" fmla="*/ 21908 w 39766"/>
                            <a:gd name="connsiteY27" fmla="*/ 17145 h 24764"/>
                            <a:gd name="connsiteX28" fmla="*/ 21908 w 39766"/>
                            <a:gd name="connsiteY28" fmla="*/ 17145 h 24764"/>
                            <a:gd name="connsiteX29" fmla="*/ 21908 w 39766"/>
                            <a:gd name="connsiteY29" fmla="*/ 17145 h 24764"/>
                            <a:gd name="connsiteX30" fmla="*/ 21908 w 39766"/>
                            <a:gd name="connsiteY30" fmla="*/ 17145 h 24764"/>
                            <a:gd name="connsiteX31" fmla="*/ 22860 w 39766"/>
                            <a:gd name="connsiteY31" fmla="*/ 17145 h 24764"/>
                            <a:gd name="connsiteX32" fmla="*/ 25718 w 39766"/>
                            <a:gd name="connsiteY32" fmla="*/ 19050 h 24764"/>
                            <a:gd name="connsiteX33" fmla="*/ 28575 w 39766"/>
                            <a:gd name="connsiteY33" fmla="*/ 20002 h 24764"/>
                            <a:gd name="connsiteX34" fmla="*/ 31433 w 39766"/>
                            <a:gd name="connsiteY34" fmla="*/ 20955 h 24764"/>
                            <a:gd name="connsiteX35" fmla="*/ 34290 w 39766"/>
                            <a:gd name="connsiteY35" fmla="*/ 21908 h 24764"/>
                            <a:gd name="connsiteX36" fmla="*/ 34290 w 39766"/>
                            <a:gd name="connsiteY36" fmla="*/ 21908 h 24764"/>
                            <a:gd name="connsiteX37" fmla="*/ 35243 w 39766"/>
                            <a:gd name="connsiteY37" fmla="*/ 21908 h 24764"/>
                            <a:gd name="connsiteX38" fmla="*/ 35243 w 39766"/>
                            <a:gd name="connsiteY38" fmla="*/ 21908 h 24764"/>
                            <a:gd name="connsiteX39" fmla="*/ 35243 w 39766"/>
                            <a:gd name="connsiteY39" fmla="*/ 21908 h 24764"/>
                            <a:gd name="connsiteX40" fmla="*/ 35243 w 39766"/>
                            <a:gd name="connsiteY40" fmla="*/ 21908 h 24764"/>
                            <a:gd name="connsiteX41" fmla="*/ 36195 w 39766"/>
                            <a:gd name="connsiteY41" fmla="*/ 21908 h 24764"/>
                            <a:gd name="connsiteX42" fmla="*/ 37147 w 39766"/>
                            <a:gd name="connsiteY42" fmla="*/ 21908 h 24764"/>
                            <a:gd name="connsiteX43" fmla="*/ 37147 w 39766"/>
                            <a:gd name="connsiteY43" fmla="*/ 21908 h 24764"/>
                            <a:gd name="connsiteX44" fmla="*/ 38100 w 39766"/>
                            <a:gd name="connsiteY44" fmla="*/ 21908 h 24764"/>
                            <a:gd name="connsiteX45" fmla="*/ 38100 w 39766"/>
                            <a:gd name="connsiteY45" fmla="*/ 21908 h 24764"/>
                            <a:gd name="connsiteX46" fmla="*/ 37147 w 39766"/>
                            <a:gd name="connsiteY46" fmla="*/ 21908 h 24764"/>
                            <a:gd name="connsiteX47" fmla="*/ 37147 w 39766"/>
                            <a:gd name="connsiteY47" fmla="*/ 24765 h 24764"/>
                            <a:gd name="connsiteX48" fmla="*/ 37147 w 39766"/>
                            <a:gd name="connsiteY48" fmla="*/ 24765 h 24764"/>
                            <a:gd name="connsiteX49" fmla="*/ 37147 w 39766"/>
                            <a:gd name="connsiteY49" fmla="*/ 24765 h 24764"/>
                            <a:gd name="connsiteX50" fmla="*/ 37147 w 39766"/>
                            <a:gd name="connsiteY50" fmla="*/ 24765 h 24764"/>
                            <a:gd name="connsiteX51" fmla="*/ 37147 w 39766"/>
                            <a:gd name="connsiteY51" fmla="*/ 24765 h 24764"/>
                            <a:gd name="connsiteX52" fmla="*/ 38100 w 39766"/>
                            <a:gd name="connsiteY52" fmla="*/ 24765 h 24764"/>
                            <a:gd name="connsiteX53" fmla="*/ 37147 w 39766"/>
                            <a:gd name="connsiteY53" fmla="*/ 24765 h 24764"/>
                            <a:gd name="connsiteX54" fmla="*/ 37147 w 39766"/>
                            <a:gd name="connsiteY54" fmla="*/ 23813 h 24764"/>
                            <a:gd name="connsiteX55" fmla="*/ 37147 w 39766"/>
                            <a:gd name="connsiteY55" fmla="*/ 23813 h 24764"/>
                            <a:gd name="connsiteX56" fmla="*/ 37147 w 39766"/>
                            <a:gd name="connsiteY56" fmla="*/ 23813 h 24764"/>
                            <a:gd name="connsiteX57" fmla="*/ 36195 w 39766"/>
                            <a:gd name="connsiteY57" fmla="*/ 23813 h 24764"/>
                            <a:gd name="connsiteX58" fmla="*/ 33338 w 39766"/>
                            <a:gd name="connsiteY58" fmla="*/ 22860 h 24764"/>
                            <a:gd name="connsiteX59" fmla="*/ 32385 w 39766"/>
                            <a:gd name="connsiteY59" fmla="*/ 21908 h 24764"/>
                            <a:gd name="connsiteX60" fmla="*/ 32385 w 39766"/>
                            <a:gd name="connsiteY60" fmla="*/ 21908 h 24764"/>
                            <a:gd name="connsiteX61" fmla="*/ 30480 w 39766"/>
                            <a:gd name="connsiteY61" fmla="*/ 20955 h 24764"/>
                            <a:gd name="connsiteX62" fmla="*/ 27622 w 39766"/>
                            <a:gd name="connsiteY62" fmla="*/ 20002 h 24764"/>
                            <a:gd name="connsiteX63" fmla="*/ 24765 w 39766"/>
                            <a:gd name="connsiteY63" fmla="*/ 19050 h 24764"/>
                            <a:gd name="connsiteX64" fmla="*/ 23813 w 39766"/>
                            <a:gd name="connsiteY64" fmla="*/ 18098 h 24764"/>
                            <a:gd name="connsiteX65" fmla="*/ 21908 w 39766"/>
                            <a:gd name="connsiteY65" fmla="*/ 17145 h 24764"/>
                            <a:gd name="connsiteX66" fmla="*/ 20955 w 39766"/>
                            <a:gd name="connsiteY66" fmla="*/ 16192 h 24764"/>
                            <a:gd name="connsiteX67" fmla="*/ 20955 w 39766"/>
                            <a:gd name="connsiteY67" fmla="*/ 16192 h 24764"/>
                            <a:gd name="connsiteX68" fmla="*/ 20955 w 39766"/>
                            <a:gd name="connsiteY68" fmla="*/ 16192 h 24764"/>
                            <a:gd name="connsiteX69" fmla="*/ 20003 w 39766"/>
                            <a:gd name="connsiteY69" fmla="*/ 16192 h 24764"/>
                            <a:gd name="connsiteX70" fmla="*/ 19050 w 39766"/>
                            <a:gd name="connsiteY70" fmla="*/ 15240 h 24764"/>
                            <a:gd name="connsiteX71" fmla="*/ 17145 w 39766"/>
                            <a:gd name="connsiteY71" fmla="*/ 14288 h 24764"/>
                            <a:gd name="connsiteX72" fmla="*/ 17145 w 39766"/>
                            <a:gd name="connsiteY72" fmla="*/ 14288 h 24764"/>
                            <a:gd name="connsiteX73" fmla="*/ 17145 w 39766"/>
                            <a:gd name="connsiteY73" fmla="*/ 14288 h 24764"/>
                            <a:gd name="connsiteX74" fmla="*/ 17145 w 39766"/>
                            <a:gd name="connsiteY74" fmla="*/ 14288 h 24764"/>
                            <a:gd name="connsiteX75" fmla="*/ 16193 w 39766"/>
                            <a:gd name="connsiteY75" fmla="*/ 14288 h 24764"/>
                            <a:gd name="connsiteX76" fmla="*/ 16193 w 39766"/>
                            <a:gd name="connsiteY76" fmla="*/ 13335 h 24764"/>
                            <a:gd name="connsiteX77" fmla="*/ 16193 w 39766"/>
                            <a:gd name="connsiteY77" fmla="*/ 13335 h 24764"/>
                            <a:gd name="connsiteX78" fmla="*/ 16193 w 39766"/>
                            <a:gd name="connsiteY78" fmla="*/ 13335 h 24764"/>
                            <a:gd name="connsiteX79" fmla="*/ 15240 w 39766"/>
                            <a:gd name="connsiteY79" fmla="*/ 13335 h 24764"/>
                            <a:gd name="connsiteX80" fmla="*/ 13335 w 39766"/>
                            <a:gd name="connsiteY80" fmla="*/ 12383 h 24764"/>
                            <a:gd name="connsiteX81" fmla="*/ 11430 w 39766"/>
                            <a:gd name="connsiteY81" fmla="*/ 11430 h 24764"/>
                            <a:gd name="connsiteX82" fmla="*/ 10478 w 39766"/>
                            <a:gd name="connsiteY82" fmla="*/ 10477 h 24764"/>
                            <a:gd name="connsiteX83" fmla="*/ 10478 w 39766"/>
                            <a:gd name="connsiteY83" fmla="*/ 10477 h 24764"/>
                            <a:gd name="connsiteX84" fmla="*/ 9525 w 39766"/>
                            <a:gd name="connsiteY84" fmla="*/ 10477 h 24764"/>
                            <a:gd name="connsiteX85" fmla="*/ 9525 w 39766"/>
                            <a:gd name="connsiteY85" fmla="*/ 10477 h 24764"/>
                            <a:gd name="connsiteX86" fmla="*/ 7620 w 39766"/>
                            <a:gd name="connsiteY86" fmla="*/ 9525 h 24764"/>
                            <a:gd name="connsiteX87" fmla="*/ 7620 w 39766"/>
                            <a:gd name="connsiteY87" fmla="*/ 9525 h 24764"/>
                            <a:gd name="connsiteX88" fmla="*/ 3810 w 39766"/>
                            <a:gd name="connsiteY88" fmla="*/ 5715 h 24764"/>
                            <a:gd name="connsiteX89" fmla="*/ 1905 w 39766"/>
                            <a:gd name="connsiteY89" fmla="*/ 3810 h 24764"/>
                            <a:gd name="connsiteX90" fmla="*/ 953 w 39766"/>
                            <a:gd name="connsiteY90" fmla="*/ 1905 h 24764"/>
                            <a:gd name="connsiteX91" fmla="*/ 0 w 39766"/>
                            <a:gd name="connsiteY91" fmla="*/ 0 h 24764"/>
                            <a:gd name="connsiteX92" fmla="*/ 0 w 39766"/>
                            <a:gd name="connsiteY92" fmla="*/ 0 h 24764"/>
                            <a:gd name="connsiteX93" fmla="*/ 5715 w 39766"/>
                            <a:gd name="connsiteY93" fmla="*/ 2858 h 24764"/>
                            <a:gd name="connsiteX94" fmla="*/ 39053 w 39766"/>
                            <a:gd name="connsiteY94" fmla="*/ 24765 h 24764"/>
                            <a:gd name="connsiteX95" fmla="*/ 39053 w 39766"/>
                            <a:gd name="connsiteY95" fmla="*/ 24765 h 24764"/>
                            <a:gd name="connsiteX96" fmla="*/ 39053 w 39766"/>
                            <a:gd name="connsiteY96" fmla="*/ 24765 h 24764"/>
                            <a:gd name="connsiteX97" fmla="*/ 39053 w 39766"/>
                            <a:gd name="connsiteY97" fmla="*/ 24765 h 24764"/>
                            <a:gd name="connsiteX98" fmla="*/ 39053 w 39766"/>
                            <a:gd name="connsiteY98" fmla="*/ 24765 h 24764"/>
                            <a:gd name="connsiteX99" fmla="*/ 32385 w 39766"/>
                            <a:gd name="connsiteY99" fmla="*/ 22860 h 24764"/>
                            <a:gd name="connsiteX100" fmla="*/ 32385 w 39766"/>
                            <a:gd name="connsiteY100" fmla="*/ 22860 h 24764"/>
                            <a:gd name="connsiteX101" fmla="*/ 32385 w 39766"/>
                            <a:gd name="connsiteY101" fmla="*/ 22860 h 24764"/>
                            <a:gd name="connsiteX102" fmla="*/ 32385 w 39766"/>
                            <a:gd name="connsiteY102" fmla="*/ 22860 h 24764"/>
                            <a:gd name="connsiteX103" fmla="*/ 32385 w 39766"/>
                            <a:gd name="connsiteY103" fmla="*/ 22860 h 24764"/>
                            <a:gd name="connsiteX104" fmla="*/ 6668 w 39766"/>
                            <a:gd name="connsiteY104" fmla="*/ 5715 h 24764"/>
                            <a:gd name="connsiteX105" fmla="*/ 6668 w 39766"/>
                            <a:gd name="connsiteY105" fmla="*/ 5715 h 24764"/>
                            <a:gd name="connsiteX106" fmla="*/ 6668 w 39766"/>
                            <a:gd name="connsiteY106" fmla="*/ 5715 h 24764"/>
                            <a:gd name="connsiteX107" fmla="*/ 6668 w 39766"/>
                            <a:gd name="connsiteY107" fmla="*/ 5715 h 24764"/>
                            <a:gd name="connsiteX108" fmla="*/ 6668 w 39766"/>
                            <a:gd name="connsiteY108" fmla="*/ 5715 h 24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9766" h="24764">
                              <a:moveTo>
                                <a:pt x="5715" y="2858"/>
                              </a:moveTo>
                              <a:cubicBezTo>
                                <a:pt x="5715" y="2858"/>
                                <a:pt x="5715" y="3810"/>
                                <a:pt x="5715" y="2858"/>
                              </a:cubicBezTo>
                              <a:cubicBezTo>
                                <a:pt x="5715" y="3810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8572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8572" y="7620"/>
                              </a:cubicBezTo>
                              <a:cubicBezTo>
                                <a:pt x="8572" y="7620"/>
                                <a:pt x="9525" y="7620"/>
                                <a:pt x="9525" y="8573"/>
                              </a:cubicBezTo>
                              <a:cubicBezTo>
                                <a:pt x="10478" y="8573"/>
                                <a:pt x="10478" y="8573"/>
                                <a:pt x="10478" y="9525"/>
                              </a:cubicBezTo>
                              <a:cubicBezTo>
                                <a:pt x="10478" y="10477"/>
                                <a:pt x="10478" y="10477"/>
                                <a:pt x="11430" y="10477"/>
                              </a:cubicBezTo>
                              <a:cubicBezTo>
                                <a:pt x="11430" y="10477"/>
                                <a:pt x="11430" y="10477"/>
                                <a:pt x="11430" y="10477"/>
                              </a:cubicBezTo>
                              <a:cubicBezTo>
                                <a:pt x="11430" y="10477"/>
                                <a:pt x="11430" y="10477"/>
                                <a:pt x="12383" y="10477"/>
                              </a:cubicBezTo>
                              <a:cubicBezTo>
                                <a:pt x="12383" y="10477"/>
                                <a:pt x="13335" y="10477"/>
                                <a:pt x="13335" y="11430"/>
                              </a:cubicBezTo>
                              <a:cubicBezTo>
                                <a:pt x="13335" y="11430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5240" y="12383"/>
                                <a:pt x="15240" y="13335"/>
                              </a:cubicBezTo>
                              <a:cubicBezTo>
                                <a:pt x="15240" y="13335"/>
                                <a:pt x="15240" y="13335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6193" y="14288"/>
                                <a:pt x="16193" y="14288"/>
                                <a:pt x="16193" y="14288"/>
                              </a:cubicBezTo>
                              <a:cubicBezTo>
                                <a:pt x="16193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5240"/>
                                <a:pt x="18097" y="15240"/>
                              </a:cubicBezTo>
                              <a:cubicBezTo>
                                <a:pt x="18097" y="15240"/>
                                <a:pt x="18097" y="15240"/>
                                <a:pt x="18097" y="15240"/>
                              </a:cubicBezTo>
                              <a:cubicBezTo>
                                <a:pt x="18097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20003" y="16192"/>
                                <a:pt x="20955" y="16192"/>
                              </a:cubicBezTo>
                              <a:cubicBezTo>
                                <a:pt x="20955" y="16192"/>
                                <a:pt x="21908" y="16192"/>
                                <a:pt x="21908" y="17145"/>
                              </a:cubicBezTo>
                              <a:cubicBezTo>
                                <a:pt x="21908" y="17145"/>
                                <a:pt x="22860" y="17145"/>
                                <a:pt x="21908" y="17145"/>
                              </a:cubicBezTo>
                              <a:cubicBezTo>
                                <a:pt x="21908" y="17145"/>
                                <a:pt x="21908" y="17145"/>
                                <a:pt x="21908" y="17145"/>
                              </a:cubicBezTo>
                              <a:cubicBezTo>
                                <a:pt x="21908" y="17145"/>
                                <a:pt x="21908" y="17145"/>
                                <a:pt x="21908" y="17145"/>
                              </a:cubicBezTo>
                              <a:cubicBezTo>
                                <a:pt x="21908" y="16192"/>
                                <a:pt x="22860" y="17145"/>
                                <a:pt x="22860" y="17145"/>
                              </a:cubicBezTo>
                              <a:cubicBezTo>
                                <a:pt x="23813" y="18098"/>
                                <a:pt x="24765" y="18098"/>
                                <a:pt x="25718" y="19050"/>
                              </a:cubicBezTo>
                              <a:cubicBezTo>
                                <a:pt x="26670" y="19050"/>
                                <a:pt x="27622" y="20002"/>
                                <a:pt x="28575" y="20002"/>
                              </a:cubicBezTo>
                              <a:cubicBezTo>
                                <a:pt x="29528" y="20002"/>
                                <a:pt x="30480" y="20955"/>
                                <a:pt x="31433" y="20955"/>
                              </a:cubicBezTo>
                              <a:cubicBezTo>
                                <a:pt x="32385" y="20955"/>
                                <a:pt x="33338" y="21908"/>
                                <a:pt x="34290" y="21908"/>
                              </a:cubicBezTo>
                              <a:cubicBezTo>
                                <a:pt x="34290" y="21908"/>
                                <a:pt x="34290" y="21908"/>
                                <a:pt x="34290" y="21908"/>
                              </a:cubicBezTo>
                              <a:cubicBezTo>
                                <a:pt x="34290" y="21908"/>
                                <a:pt x="35243" y="21908"/>
                                <a:pt x="35243" y="21908"/>
                              </a:cubicBezTo>
                              <a:cubicBezTo>
                                <a:pt x="35243" y="21908"/>
                                <a:pt x="35243" y="21908"/>
                                <a:pt x="35243" y="21908"/>
                              </a:cubicBezTo>
                              <a:cubicBezTo>
                                <a:pt x="35243" y="21908"/>
                                <a:pt x="35243" y="21908"/>
                                <a:pt x="35243" y="21908"/>
                              </a:cubicBezTo>
                              <a:cubicBezTo>
                                <a:pt x="35243" y="21908"/>
                                <a:pt x="35243" y="21908"/>
                                <a:pt x="35243" y="21908"/>
                              </a:cubicBezTo>
                              <a:cubicBezTo>
                                <a:pt x="35243" y="21908"/>
                                <a:pt x="36195" y="21908"/>
                                <a:pt x="36195" y="21908"/>
                              </a:cubicBezTo>
                              <a:cubicBezTo>
                                <a:pt x="36195" y="21908"/>
                                <a:pt x="37147" y="21908"/>
                                <a:pt x="37147" y="21908"/>
                              </a:cubicBezTo>
                              <a:cubicBezTo>
                                <a:pt x="37147" y="21908"/>
                                <a:pt x="37147" y="21908"/>
                                <a:pt x="37147" y="21908"/>
                              </a:cubicBezTo>
                              <a:cubicBezTo>
                                <a:pt x="37147" y="21908"/>
                                <a:pt x="38100" y="21908"/>
                                <a:pt x="38100" y="21908"/>
                              </a:cubicBezTo>
                              <a:cubicBezTo>
                                <a:pt x="38100" y="21908"/>
                                <a:pt x="38100" y="21908"/>
                                <a:pt x="38100" y="21908"/>
                              </a:cubicBezTo>
                              <a:cubicBezTo>
                                <a:pt x="38100" y="21908"/>
                                <a:pt x="37147" y="21908"/>
                                <a:pt x="37147" y="21908"/>
                              </a:cubicBezTo>
                              <a:cubicBezTo>
                                <a:pt x="37147" y="22860"/>
                                <a:pt x="38100" y="23813"/>
                                <a:pt x="37147" y="24765"/>
                              </a:cubicBezTo>
                              <a:lnTo>
                                <a:pt x="37147" y="24765"/>
                              </a:lnTo>
                              <a:cubicBezTo>
                                <a:pt x="37147" y="24765"/>
                                <a:pt x="37147" y="24765"/>
                                <a:pt x="37147" y="24765"/>
                              </a:cubicBezTo>
                              <a:cubicBezTo>
                                <a:pt x="37147" y="24765"/>
                                <a:pt x="37147" y="24765"/>
                                <a:pt x="37147" y="24765"/>
                              </a:cubicBezTo>
                              <a:cubicBezTo>
                                <a:pt x="37147" y="24765"/>
                                <a:pt x="37147" y="24765"/>
                                <a:pt x="37147" y="24765"/>
                              </a:cubicBezTo>
                              <a:cubicBezTo>
                                <a:pt x="37147" y="24765"/>
                                <a:pt x="37147" y="24765"/>
                                <a:pt x="38100" y="24765"/>
                              </a:cubicBezTo>
                              <a:cubicBezTo>
                                <a:pt x="38100" y="24765"/>
                                <a:pt x="37147" y="24765"/>
                                <a:pt x="37147" y="24765"/>
                              </a:cubicBezTo>
                              <a:cubicBezTo>
                                <a:pt x="36195" y="24765"/>
                                <a:pt x="37147" y="23813"/>
                                <a:pt x="37147" y="23813"/>
                              </a:cubicBezTo>
                              <a:cubicBezTo>
                                <a:pt x="37147" y="23813"/>
                                <a:pt x="37147" y="23813"/>
                                <a:pt x="37147" y="23813"/>
                              </a:cubicBezTo>
                              <a:cubicBezTo>
                                <a:pt x="37147" y="23813"/>
                                <a:pt x="37147" y="23813"/>
                                <a:pt x="37147" y="23813"/>
                              </a:cubicBezTo>
                              <a:cubicBezTo>
                                <a:pt x="37147" y="24765"/>
                                <a:pt x="36195" y="23813"/>
                                <a:pt x="36195" y="23813"/>
                              </a:cubicBezTo>
                              <a:cubicBezTo>
                                <a:pt x="35243" y="23813"/>
                                <a:pt x="34290" y="22860"/>
                                <a:pt x="33338" y="22860"/>
                              </a:cubicBezTo>
                              <a:cubicBezTo>
                                <a:pt x="33338" y="22860"/>
                                <a:pt x="32385" y="22860"/>
                                <a:pt x="32385" y="21908"/>
                              </a:cubicBezTo>
                              <a:cubicBezTo>
                                <a:pt x="32385" y="21908"/>
                                <a:pt x="32385" y="21908"/>
                                <a:pt x="32385" y="21908"/>
                              </a:cubicBezTo>
                              <a:cubicBezTo>
                                <a:pt x="31433" y="21908"/>
                                <a:pt x="31433" y="21908"/>
                                <a:pt x="30480" y="20955"/>
                              </a:cubicBezTo>
                              <a:cubicBezTo>
                                <a:pt x="29528" y="20955"/>
                                <a:pt x="28575" y="20002"/>
                                <a:pt x="27622" y="20002"/>
                              </a:cubicBezTo>
                              <a:cubicBezTo>
                                <a:pt x="26670" y="20002"/>
                                <a:pt x="25718" y="19050"/>
                                <a:pt x="24765" y="19050"/>
                              </a:cubicBezTo>
                              <a:cubicBezTo>
                                <a:pt x="24765" y="19050"/>
                                <a:pt x="23813" y="18098"/>
                                <a:pt x="23813" y="18098"/>
                              </a:cubicBezTo>
                              <a:cubicBezTo>
                                <a:pt x="23813" y="18098"/>
                                <a:pt x="22860" y="18098"/>
                                <a:pt x="21908" y="17145"/>
                              </a:cubicBezTo>
                              <a:cubicBezTo>
                                <a:pt x="21908" y="17145"/>
                                <a:pt x="20955" y="17145"/>
                                <a:pt x="20955" y="16192"/>
                              </a:cubicBezTo>
                              <a:cubicBezTo>
                                <a:pt x="20955" y="16192"/>
                                <a:pt x="20955" y="16192"/>
                                <a:pt x="20955" y="16192"/>
                              </a:cubicBezTo>
                              <a:cubicBezTo>
                                <a:pt x="20955" y="16192"/>
                                <a:pt x="20955" y="16192"/>
                                <a:pt x="20955" y="16192"/>
                              </a:cubicBezTo>
                              <a:cubicBezTo>
                                <a:pt x="20955" y="16192"/>
                                <a:pt x="20003" y="16192"/>
                                <a:pt x="20003" y="16192"/>
                              </a:cubicBezTo>
                              <a:cubicBezTo>
                                <a:pt x="20003" y="16192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8097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6193" y="14288"/>
                              </a:cubicBezTo>
                              <a:cubicBezTo>
                                <a:pt x="16193" y="14288"/>
                                <a:pt x="16193" y="14288"/>
                                <a:pt x="16193" y="13335"/>
                              </a:cubicBezTo>
                              <a:cubicBezTo>
                                <a:pt x="16193" y="13335"/>
                                <a:pt x="16193" y="13335"/>
                                <a:pt x="16193" y="13335"/>
                              </a:cubicBezTo>
                              <a:cubicBezTo>
                                <a:pt x="16193" y="13335"/>
                                <a:pt x="16193" y="13335"/>
                                <a:pt x="16193" y="13335"/>
                              </a:cubicBezTo>
                              <a:cubicBezTo>
                                <a:pt x="16193" y="14288"/>
                                <a:pt x="16193" y="13335"/>
                                <a:pt x="15240" y="13335"/>
                              </a:cubicBezTo>
                              <a:cubicBezTo>
                                <a:pt x="14288" y="13335"/>
                                <a:pt x="14288" y="12383"/>
                                <a:pt x="13335" y="12383"/>
                              </a:cubicBezTo>
                              <a:cubicBezTo>
                                <a:pt x="12383" y="12383"/>
                                <a:pt x="12383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0478" y="10477"/>
                              </a:cubicBezTo>
                              <a:cubicBezTo>
                                <a:pt x="10478" y="10477"/>
                                <a:pt x="10478" y="10477"/>
                                <a:pt x="10478" y="10477"/>
                              </a:cubicBezTo>
                              <a:cubicBezTo>
                                <a:pt x="9525" y="10477"/>
                                <a:pt x="9525" y="10477"/>
                                <a:pt x="9525" y="10477"/>
                              </a:cubicBezTo>
                              <a:cubicBezTo>
                                <a:pt x="9525" y="10477"/>
                                <a:pt x="9525" y="10477"/>
                                <a:pt x="9525" y="10477"/>
                              </a:cubicBezTo>
                              <a:cubicBezTo>
                                <a:pt x="8572" y="10477"/>
                                <a:pt x="7620" y="9525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ubicBezTo>
                                <a:pt x="6668" y="8573"/>
                                <a:pt x="4763" y="7620"/>
                                <a:pt x="3810" y="5715"/>
                              </a:cubicBezTo>
                              <a:cubicBezTo>
                                <a:pt x="2858" y="4763"/>
                                <a:pt x="2858" y="3810"/>
                                <a:pt x="1905" y="3810"/>
                              </a:cubicBezTo>
                              <a:cubicBezTo>
                                <a:pt x="1905" y="2858"/>
                                <a:pt x="953" y="2858"/>
                                <a:pt x="953" y="1905"/>
                              </a:cubicBezTo>
                              <a:cubicBezTo>
                                <a:pt x="953" y="952"/>
                                <a:pt x="953" y="952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5715" y="2858"/>
                              </a:lnTo>
                              <a:close/>
                              <a:moveTo>
                                <a:pt x="39053" y="24765"/>
                              </a:moveTo>
                              <a:cubicBezTo>
                                <a:pt x="39053" y="24765"/>
                                <a:pt x="39053" y="24765"/>
                                <a:pt x="39053" y="24765"/>
                              </a:cubicBezTo>
                              <a:cubicBezTo>
                                <a:pt x="40005" y="24765"/>
                                <a:pt x="40005" y="24765"/>
                                <a:pt x="39053" y="24765"/>
                              </a:cubicBezTo>
                              <a:cubicBezTo>
                                <a:pt x="40005" y="24765"/>
                                <a:pt x="40005" y="24765"/>
                                <a:pt x="39053" y="24765"/>
                              </a:cubicBezTo>
                              <a:cubicBezTo>
                                <a:pt x="39053" y="24765"/>
                                <a:pt x="39053" y="24765"/>
                                <a:pt x="39053" y="24765"/>
                              </a:cubicBezTo>
                              <a:close/>
                              <a:moveTo>
                                <a:pt x="32385" y="22860"/>
                              </a:moveTo>
                              <a:cubicBezTo>
                                <a:pt x="32385" y="22860"/>
                                <a:pt x="32385" y="22860"/>
                                <a:pt x="32385" y="22860"/>
                              </a:cubicBezTo>
                              <a:cubicBezTo>
                                <a:pt x="32385" y="22860"/>
                                <a:pt x="32385" y="22860"/>
                                <a:pt x="32385" y="22860"/>
                              </a:cubicBezTo>
                              <a:cubicBezTo>
                                <a:pt x="32385" y="22860"/>
                                <a:pt x="32385" y="21908"/>
                                <a:pt x="32385" y="22860"/>
                              </a:cubicBezTo>
                              <a:cubicBezTo>
                                <a:pt x="32385" y="21908"/>
                                <a:pt x="32385" y="21908"/>
                                <a:pt x="32385" y="22860"/>
                              </a:cubicBezTo>
                              <a:close/>
                              <a:moveTo>
                                <a:pt x="6668" y="5715"/>
                              </a:moveTo>
                              <a:cubicBezTo>
                                <a:pt x="6668" y="5715"/>
                                <a:pt x="6668" y="6667"/>
                                <a:pt x="6668" y="5715"/>
                              </a:cubicBezTo>
                              <a:cubicBezTo>
                                <a:pt x="6668" y="6667"/>
                                <a:pt x="6668" y="6667"/>
                                <a:pt x="6668" y="5715"/>
                              </a:cubicBezTo>
                              <a:cubicBezTo>
                                <a:pt x="6668" y="6667"/>
                                <a:pt x="6668" y="6667"/>
                                <a:pt x="6668" y="5715"/>
                              </a:cubicBezTo>
                              <a:cubicBezTo>
                                <a:pt x="6668" y="6667"/>
                                <a:pt x="6668" y="5715"/>
                                <a:pt x="6668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5" name="任意多边形: 形状 2358"/>
                        <p:cNvSpPr/>
                        <p:nvPr/>
                      </p:nvSpPr>
                      <p:spPr>
                        <a:xfrm>
                          <a:off x="7551419" y="271462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6" name="任意多边形: 形状 2359"/>
                        <p:cNvSpPr/>
                        <p:nvPr/>
                      </p:nvSpPr>
                      <p:spPr>
                        <a:xfrm>
                          <a:off x="7550467" y="2714624"/>
                          <a:ext cx="4762" cy="3810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952 h 3810"/>
                            <a:gd name="connsiteX1" fmla="*/ 0 w 4762"/>
                            <a:gd name="connsiteY1" fmla="*/ 3810 h 3810"/>
                            <a:gd name="connsiteX2" fmla="*/ 0 w 4762"/>
                            <a:gd name="connsiteY2" fmla="*/ 3810 h 3810"/>
                            <a:gd name="connsiteX3" fmla="*/ 0 w 4762"/>
                            <a:gd name="connsiteY3" fmla="*/ 3810 h 3810"/>
                            <a:gd name="connsiteX4" fmla="*/ 0 w 4762"/>
                            <a:gd name="connsiteY4" fmla="*/ 3810 h 3810"/>
                            <a:gd name="connsiteX5" fmla="*/ 0 w 4762"/>
                            <a:gd name="connsiteY5" fmla="*/ 3810 h 3810"/>
                            <a:gd name="connsiteX6" fmla="*/ 952 w 4762"/>
                            <a:gd name="connsiteY6" fmla="*/ 3810 h 3810"/>
                            <a:gd name="connsiteX7" fmla="*/ 1905 w 4762"/>
                            <a:gd name="connsiteY7" fmla="*/ 3810 h 3810"/>
                            <a:gd name="connsiteX8" fmla="*/ 2857 w 4762"/>
                            <a:gd name="connsiteY8" fmla="*/ 3810 h 3810"/>
                            <a:gd name="connsiteX9" fmla="*/ 2857 w 4762"/>
                            <a:gd name="connsiteY9" fmla="*/ 3810 h 3810"/>
                            <a:gd name="connsiteX10" fmla="*/ 2857 w 4762"/>
                            <a:gd name="connsiteY10" fmla="*/ 3810 h 3810"/>
                            <a:gd name="connsiteX11" fmla="*/ 3810 w 4762"/>
                            <a:gd name="connsiteY11" fmla="*/ 3810 h 3810"/>
                            <a:gd name="connsiteX12" fmla="*/ 4763 w 4762"/>
                            <a:gd name="connsiteY12" fmla="*/ 952 h 3810"/>
                            <a:gd name="connsiteX13" fmla="*/ 3810 w 4762"/>
                            <a:gd name="connsiteY13" fmla="*/ 952 h 3810"/>
                            <a:gd name="connsiteX14" fmla="*/ 1905 w 4762"/>
                            <a:gd name="connsiteY14" fmla="*/ 0 h 3810"/>
                            <a:gd name="connsiteX15" fmla="*/ 952 w 4762"/>
                            <a:gd name="connsiteY15" fmla="*/ 0 h 3810"/>
                            <a:gd name="connsiteX16" fmla="*/ 952 w 4762"/>
                            <a:gd name="connsiteY16" fmla="*/ 0 h 3810"/>
                            <a:gd name="connsiteX17" fmla="*/ 0 w 4762"/>
                            <a:gd name="connsiteY17" fmla="*/ 952 h 3810"/>
                            <a:gd name="connsiteX18" fmla="*/ 0 w 4762"/>
                            <a:gd name="connsiteY18" fmla="*/ 952 h 3810"/>
                            <a:gd name="connsiteX19" fmla="*/ 0 w 4762"/>
                            <a:gd name="connsiteY19" fmla="*/ 952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10">
                              <a:moveTo>
                                <a:pt x="0" y="952"/>
                              </a:moveTo>
                              <a:cubicBezTo>
                                <a:pt x="0" y="1905"/>
                                <a:pt x="952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2" y="3810"/>
                              </a:cubicBezTo>
                              <a:cubicBezTo>
                                <a:pt x="952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3810" y="3810"/>
                              </a:cubicBez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3810" y="952"/>
                                <a:pt x="3810" y="952"/>
                              </a:cubicBezTo>
                              <a:cubicBezTo>
                                <a:pt x="2857" y="952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0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77" name="图形 2"/>
                      <p:cNvGrpSpPr/>
                      <p:nvPr/>
                    </p:nvGrpSpPr>
                    <p:grpSpPr>
                      <a:xfrm>
                        <a:off x="7519987" y="2687954"/>
                        <a:ext cx="44767" cy="7090"/>
                        <a:chOff x="7519987" y="2687954"/>
                        <a:chExt cx="44767" cy="7090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78" name="任意多边形: 形状 2361"/>
                        <p:cNvSpPr/>
                        <p:nvPr/>
                      </p:nvSpPr>
                      <p:spPr>
                        <a:xfrm>
                          <a:off x="7520940" y="26879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79" name="任意多边形: 形状 2362"/>
                        <p:cNvSpPr/>
                        <p:nvPr/>
                      </p:nvSpPr>
                      <p:spPr>
                        <a:xfrm>
                          <a:off x="7523797" y="2689859"/>
                          <a:ext cx="40957" cy="5185"/>
                        </a:xfrm>
                        <a:custGeom>
                          <a:avLst/>
                          <a:gdLst>
                            <a:gd name="connsiteX0" fmla="*/ 40005 w 40957"/>
                            <a:gd name="connsiteY0" fmla="*/ 4763 h 5185"/>
                            <a:gd name="connsiteX1" fmla="*/ 40005 w 40957"/>
                            <a:gd name="connsiteY1" fmla="*/ 4763 h 5185"/>
                            <a:gd name="connsiteX2" fmla="*/ 37147 w 40957"/>
                            <a:gd name="connsiteY2" fmla="*/ 4763 h 5185"/>
                            <a:gd name="connsiteX3" fmla="*/ 36195 w 40957"/>
                            <a:gd name="connsiteY3" fmla="*/ 4763 h 5185"/>
                            <a:gd name="connsiteX4" fmla="*/ 35243 w 40957"/>
                            <a:gd name="connsiteY4" fmla="*/ 4763 h 5185"/>
                            <a:gd name="connsiteX5" fmla="*/ 35243 w 40957"/>
                            <a:gd name="connsiteY5" fmla="*/ 4763 h 5185"/>
                            <a:gd name="connsiteX6" fmla="*/ 34290 w 40957"/>
                            <a:gd name="connsiteY6" fmla="*/ 4763 h 5185"/>
                            <a:gd name="connsiteX7" fmla="*/ 33338 w 40957"/>
                            <a:gd name="connsiteY7" fmla="*/ 4763 h 5185"/>
                            <a:gd name="connsiteX8" fmla="*/ 32385 w 40957"/>
                            <a:gd name="connsiteY8" fmla="*/ 4763 h 5185"/>
                            <a:gd name="connsiteX9" fmla="*/ 31433 w 40957"/>
                            <a:gd name="connsiteY9" fmla="*/ 4763 h 5185"/>
                            <a:gd name="connsiteX10" fmla="*/ 30480 w 40957"/>
                            <a:gd name="connsiteY10" fmla="*/ 4763 h 5185"/>
                            <a:gd name="connsiteX11" fmla="*/ 29528 w 40957"/>
                            <a:gd name="connsiteY11" fmla="*/ 4763 h 5185"/>
                            <a:gd name="connsiteX12" fmla="*/ 28575 w 40957"/>
                            <a:gd name="connsiteY12" fmla="*/ 4763 h 5185"/>
                            <a:gd name="connsiteX13" fmla="*/ 27622 w 40957"/>
                            <a:gd name="connsiteY13" fmla="*/ 4763 h 5185"/>
                            <a:gd name="connsiteX14" fmla="*/ 26670 w 40957"/>
                            <a:gd name="connsiteY14" fmla="*/ 4763 h 5185"/>
                            <a:gd name="connsiteX15" fmla="*/ 25718 w 40957"/>
                            <a:gd name="connsiteY15" fmla="*/ 4763 h 5185"/>
                            <a:gd name="connsiteX16" fmla="*/ 25718 w 40957"/>
                            <a:gd name="connsiteY16" fmla="*/ 4763 h 5185"/>
                            <a:gd name="connsiteX17" fmla="*/ 24765 w 40957"/>
                            <a:gd name="connsiteY17" fmla="*/ 4763 h 5185"/>
                            <a:gd name="connsiteX18" fmla="*/ 23813 w 40957"/>
                            <a:gd name="connsiteY18" fmla="*/ 4763 h 5185"/>
                            <a:gd name="connsiteX19" fmla="*/ 23813 w 40957"/>
                            <a:gd name="connsiteY19" fmla="*/ 4763 h 5185"/>
                            <a:gd name="connsiteX20" fmla="*/ 22860 w 40957"/>
                            <a:gd name="connsiteY20" fmla="*/ 4763 h 5185"/>
                            <a:gd name="connsiteX21" fmla="*/ 21908 w 40957"/>
                            <a:gd name="connsiteY21" fmla="*/ 4763 h 5185"/>
                            <a:gd name="connsiteX22" fmla="*/ 20955 w 40957"/>
                            <a:gd name="connsiteY22" fmla="*/ 4763 h 5185"/>
                            <a:gd name="connsiteX23" fmla="*/ 20955 w 40957"/>
                            <a:gd name="connsiteY23" fmla="*/ 4763 h 5185"/>
                            <a:gd name="connsiteX24" fmla="*/ 20955 w 40957"/>
                            <a:gd name="connsiteY24" fmla="*/ 4763 h 5185"/>
                            <a:gd name="connsiteX25" fmla="*/ 20955 w 40957"/>
                            <a:gd name="connsiteY25" fmla="*/ 4763 h 5185"/>
                            <a:gd name="connsiteX26" fmla="*/ 19050 w 40957"/>
                            <a:gd name="connsiteY26" fmla="*/ 4763 h 5185"/>
                            <a:gd name="connsiteX27" fmla="*/ 18097 w 40957"/>
                            <a:gd name="connsiteY27" fmla="*/ 4763 h 5185"/>
                            <a:gd name="connsiteX28" fmla="*/ 18097 w 40957"/>
                            <a:gd name="connsiteY28" fmla="*/ 4763 h 5185"/>
                            <a:gd name="connsiteX29" fmla="*/ 18097 w 40957"/>
                            <a:gd name="connsiteY29" fmla="*/ 4763 h 5185"/>
                            <a:gd name="connsiteX30" fmla="*/ 18097 w 40957"/>
                            <a:gd name="connsiteY30" fmla="*/ 4763 h 5185"/>
                            <a:gd name="connsiteX31" fmla="*/ 17145 w 40957"/>
                            <a:gd name="connsiteY31" fmla="*/ 4763 h 5185"/>
                            <a:gd name="connsiteX32" fmla="*/ 14288 w 40957"/>
                            <a:gd name="connsiteY32" fmla="*/ 4763 h 5185"/>
                            <a:gd name="connsiteX33" fmla="*/ 11430 w 40957"/>
                            <a:gd name="connsiteY33" fmla="*/ 4763 h 5185"/>
                            <a:gd name="connsiteX34" fmla="*/ 8572 w 40957"/>
                            <a:gd name="connsiteY34" fmla="*/ 4763 h 5185"/>
                            <a:gd name="connsiteX35" fmla="*/ 5715 w 40957"/>
                            <a:gd name="connsiteY35" fmla="*/ 3810 h 5185"/>
                            <a:gd name="connsiteX36" fmla="*/ 5715 w 40957"/>
                            <a:gd name="connsiteY36" fmla="*/ 3810 h 5185"/>
                            <a:gd name="connsiteX37" fmla="*/ 4763 w 40957"/>
                            <a:gd name="connsiteY37" fmla="*/ 3810 h 5185"/>
                            <a:gd name="connsiteX38" fmla="*/ 4763 w 40957"/>
                            <a:gd name="connsiteY38" fmla="*/ 3810 h 5185"/>
                            <a:gd name="connsiteX39" fmla="*/ 4763 w 40957"/>
                            <a:gd name="connsiteY39" fmla="*/ 3810 h 5185"/>
                            <a:gd name="connsiteX40" fmla="*/ 4763 w 40957"/>
                            <a:gd name="connsiteY40" fmla="*/ 3810 h 5185"/>
                            <a:gd name="connsiteX41" fmla="*/ 3810 w 40957"/>
                            <a:gd name="connsiteY41" fmla="*/ 3810 h 5185"/>
                            <a:gd name="connsiteX42" fmla="*/ 2858 w 40957"/>
                            <a:gd name="connsiteY42" fmla="*/ 3810 h 5185"/>
                            <a:gd name="connsiteX43" fmla="*/ 2858 w 40957"/>
                            <a:gd name="connsiteY43" fmla="*/ 3810 h 5185"/>
                            <a:gd name="connsiteX44" fmla="*/ 1905 w 40957"/>
                            <a:gd name="connsiteY44" fmla="*/ 3810 h 5185"/>
                            <a:gd name="connsiteX45" fmla="*/ 1905 w 40957"/>
                            <a:gd name="connsiteY45" fmla="*/ 3810 h 5185"/>
                            <a:gd name="connsiteX46" fmla="*/ 1905 w 40957"/>
                            <a:gd name="connsiteY46" fmla="*/ 3810 h 5185"/>
                            <a:gd name="connsiteX47" fmla="*/ 953 w 40957"/>
                            <a:gd name="connsiteY47" fmla="*/ 952 h 5185"/>
                            <a:gd name="connsiteX48" fmla="*/ 953 w 40957"/>
                            <a:gd name="connsiteY48" fmla="*/ 952 h 5185"/>
                            <a:gd name="connsiteX49" fmla="*/ 953 w 40957"/>
                            <a:gd name="connsiteY49" fmla="*/ 952 h 5185"/>
                            <a:gd name="connsiteX50" fmla="*/ 953 w 40957"/>
                            <a:gd name="connsiteY50" fmla="*/ 952 h 5185"/>
                            <a:gd name="connsiteX51" fmla="*/ 953 w 40957"/>
                            <a:gd name="connsiteY51" fmla="*/ 952 h 5185"/>
                            <a:gd name="connsiteX52" fmla="*/ 0 w 40957"/>
                            <a:gd name="connsiteY52" fmla="*/ 952 h 5185"/>
                            <a:gd name="connsiteX53" fmla="*/ 953 w 40957"/>
                            <a:gd name="connsiteY53" fmla="*/ 952 h 5185"/>
                            <a:gd name="connsiteX54" fmla="*/ 1905 w 40957"/>
                            <a:gd name="connsiteY54" fmla="*/ 1905 h 5185"/>
                            <a:gd name="connsiteX55" fmla="*/ 1905 w 40957"/>
                            <a:gd name="connsiteY55" fmla="*/ 1905 h 5185"/>
                            <a:gd name="connsiteX56" fmla="*/ 1905 w 40957"/>
                            <a:gd name="connsiteY56" fmla="*/ 1905 h 5185"/>
                            <a:gd name="connsiteX57" fmla="*/ 2858 w 40957"/>
                            <a:gd name="connsiteY57" fmla="*/ 952 h 5185"/>
                            <a:gd name="connsiteX58" fmla="*/ 5715 w 40957"/>
                            <a:gd name="connsiteY58" fmla="*/ 952 h 5185"/>
                            <a:gd name="connsiteX59" fmla="*/ 6668 w 40957"/>
                            <a:gd name="connsiteY59" fmla="*/ 952 h 5185"/>
                            <a:gd name="connsiteX60" fmla="*/ 6668 w 40957"/>
                            <a:gd name="connsiteY60" fmla="*/ 952 h 5185"/>
                            <a:gd name="connsiteX61" fmla="*/ 8572 w 40957"/>
                            <a:gd name="connsiteY61" fmla="*/ 952 h 5185"/>
                            <a:gd name="connsiteX62" fmla="*/ 11430 w 40957"/>
                            <a:gd name="connsiteY62" fmla="*/ 952 h 5185"/>
                            <a:gd name="connsiteX63" fmla="*/ 14288 w 40957"/>
                            <a:gd name="connsiteY63" fmla="*/ 952 h 5185"/>
                            <a:gd name="connsiteX64" fmla="*/ 15240 w 40957"/>
                            <a:gd name="connsiteY64" fmla="*/ 952 h 5185"/>
                            <a:gd name="connsiteX65" fmla="*/ 17145 w 40957"/>
                            <a:gd name="connsiteY65" fmla="*/ 952 h 5185"/>
                            <a:gd name="connsiteX66" fmla="*/ 18097 w 40957"/>
                            <a:gd name="connsiteY66" fmla="*/ 952 h 5185"/>
                            <a:gd name="connsiteX67" fmla="*/ 18097 w 40957"/>
                            <a:gd name="connsiteY67" fmla="*/ 952 h 5185"/>
                            <a:gd name="connsiteX68" fmla="*/ 18097 w 40957"/>
                            <a:gd name="connsiteY68" fmla="*/ 952 h 5185"/>
                            <a:gd name="connsiteX69" fmla="*/ 19050 w 40957"/>
                            <a:gd name="connsiteY69" fmla="*/ 952 h 5185"/>
                            <a:gd name="connsiteX70" fmla="*/ 20003 w 40957"/>
                            <a:gd name="connsiteY70" fmla="*/ 952 h 5185"/>
                            <a:gd name="connsiteX71" fmla="*/ 21908 w 40957"/>
                            <a:gd name="connsiteY71" fmla="*/ 952 h 5185"/>
                            <a:gd name="connsiteX72" fmla="*/ 21908 w 40957"/>
                            <a:gd name="connsiteY72" fmla="*/ 952 h 5185"/>
                            <a:gd name="connsiteX73" fmla="*/ 21908 w 40957"/>
                            <a:gd name="connsiteY73" fmla="*/ 952 h 5185"/>
                            <a:gd name="connsiteX74" fmla="*/ 21908 w 40957"/>
                            <a:gd name="connsiteY74" fmla="*/ 952 h 5185"/>
                            <a:gd name="connsiteX75" fmla="*/ 22860 w 40957"/>
                            <a:gd name="connsiteY75" fmla="*/ 952 h 5185"/>
                            <a:gd name="connsiteX76" fmla="*/ 23813 w 40957"/>
                            <a:gd name="connsiteY76" fmla="*/ 952 h 5185"/>
                            <a:gd name="connsiteX77" fmla="*/ 23813 w 40957"/>
                            <a:gd name="connsiteY77" fmla="*/ 952 h 5185"/>
                            <a:gd name="connsiteX78" fmla="*/ 23813 w 40957"/>
                            <a:gd name="connsiteY78" fmla="*/ 952 h 5185"/>
                            <a:gd name="connsiteX79" fmla="*/ 24765 w 40957"/>
                            <a:gd name="connsiteY79" fmla="*/ 0 h 5185"/>
                            <a:gd name="connsiteX80" fmla="*/ 26670 w 40957"/>
                            <a:gd name="connsiteY80" fmla="*/ 0 h 5185"/>
                            <a:gd name="connsiteX81" fmla="*/ 28575 w 40957"/>
                            <a:gd name="connsiteY81" fmla="*/ 0 h 5185"/>
                            <a:gd name="connsiteX82" fmla="*/ 29528 w 40957"/>
                            <a:gd name="connsiteY82" fmla="*/ 0 h 5185"/>
                            <a:gd name="connsiteX83" fmla="*/ 29528 w 40957"/>
                            <a:gd name="connsiteY83" fmla="*/ 0 h 5185"/>
                            <a:gd name="connsiteX84" fmla="*/ 30480 w 40957"/>
                            <a:gd name="connsiteY84" fmla="*/ 0 h 5185"/>
                            <a:gd name="connsiteX85" fmla="*/ 30480 w 40957"/>
                            <a:gd name="connsiteY85" fmla="*/ 0 h 5185"/>
                            <a:gd name="connsiteX86" fmla="*/ 32385 w 40957"/>
                            <a:gd name="connsiteY86" fmla="*/ 0 h 5185"/>
                            <a:gd name="connsiteX87" fmla="*/ 32385 w 40957"/>
                            <a:gd name="connsiteY87" fmla="*/ 0 h 5185"/>
                            <a:gd name="connsiteX88" fmla="*/ 37147 w 40957"/>
                            <a:gd name="connsiteY88" fmla="*/ 0 h 5185"/>
                            <a:gd name="connsiteX89" fmla="*/ 39053 w 40957"/>
                            <a:gd name="connsiteY89" fmla="*/ 0 h 5185"/>
                            <a:gd name="connsiteX90" fmla="*/ 40005 w 40957"/>
                            <a:gd name="connsiteY90" fmla="*/ 0 h 5185"/>
                            <a:gd name="connsiteX91" fmla="*/ 40958 w 40957"/>
                            <a:gd name="connsiteY91" fmla="*/ 0 h 5185"/>
                            <a:gd name="connsiteX92" fmla="*/ 40958 w 40957"/>
                            <a:gd name="connsiteY92" fmla="*/ 0 h 5185"/>
                            <a:gd name="connsiteX93" fmla="*/ 40005 w 40957"/>
                            <a:gd name="connsiteY93" fmla="*/ 4763 h 5185"/>
                            <a:gd name="connsiteX94" fmla="*/ 1905 w 40957"/>
                            <a:gd name="connsiteY94" fmla="*/ 952 h 5185"/>
                            <a:gd name="connsiteX95" fmla="*/ 1905 w 40957"/>
                            <a:gd name="connsiteY95" fmla="*/ 952 h 5185"/>
                            <a:gd name="connsiteX96" fmla="*/ 1905 w 40957"/>
                            <a:gd name="connsiteY96" fmla="*/ 952 h 5185"/>
                            <a:gd name="connsiteX97" fmla="*/ 1905 w 40957"/>
                            <a:gd name="connsiteY97" fmla="*/ 952 h 5185"/>
                            <a:gd name="connsiteX98" fmla="*/ 1905 w 40957"/>
                            <a:gd name="connsiteY98" fmla="*/ 952 h 5185"/>
                            <a:gd name="connsiteX99" fmla="*/ 8572 w 40957"/>
                            <a:gd name="connsiteY99" fmla="*/ 952 h 5185"/>
                            <a:gd name="connsiteX100" fmla="*/ 8572 w 40957"/>
                            <a:gd name="connsiteY100" fmla="*/ 952 h 5185"/>
                            <a:gd name="connsiteX101" fmla="*/ 8572 w 40957"/>
                            <a:gd name="connsiteY101" fmla="*/ 952 h 5185"/>
                            <a:gd name="connsiteX102" fmla="*/ 8572 w 40957"/>
                            <a:gd name="connsiteY102" fmla="*/ 952 h 5185"/>
                            <a:gd name="connsiteX103" fmla="*/ 8572 w 40957"/>
                            <a:gd name="connsiteY103" fmla="*/ 952 h 5185"/>
                            <a:gd name="connsiteX104" fmla="*/ 36195 w 40957"/>
                            <a:gd name="connsiteY104" fmla="*/ 3810 h 5185"/>
                            <a:gd name="connsiteX105" fmla="*/ 36195 w 40957"/>
                            <a:gd name="connsiteY105" fmla="*/ 3810 h 5185"/>
                            <a:gd name="connsiteX106" fmla="*/ 36195 w 40957"/>
                            <a:gd name="connsiteY106" fmla="*/ 3810 h 5185"/>
                            <a:gd name="connsiteX107" fmla="*/ 36195 w 40957"/>
                            <a:gd name="connsiteY107" fmla="*/ 3810 h 5185"/>
                            <a:gd name="connsiteX108" fmla="*/ 36195 w 40957"/>
                            <a:gd name="connsiteY108" fmla="*/ 3810 h 518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0957" h="5185">
                              <a:moveTo>
                                <a:pt x="40005" y="4763"/>
                              </a:moveTo>
                              <a:cubicBezTo>
                                <a:pt x="39053" y="3810"/>
                                <a:pt x="39053" y="3810"/>
                                <a:pt x="40005" y="4763"/>
                              </a:cubicBezTo>
                              <a:cubicBezTo>
                                <a:pt x="39053" y="4763"/>
                                <a:pt x="38100" y="4763"/>
                                <a:pt x="37147" y="4763"/>
                              </a:cubicBezTo>
                              <a:cubicBezTo>
                                <a:pt x="36195" y="4763"/>
                                <a:pt x="36195" y="4763"/>
                                <a:pt x="36195" y="4763"/>
                              </a:cubicBezTo>
                              <a:cubicBezTo>
                                <a:pt x="35243" y="4763"/>
                                <a:pt x="35243" y="4763"/>
                                <a:pt x="35243" y="4763"/>
                              </a:cubicBezTo>
                              <a:cubicBezTo>
                                <a:pt x="35243" y="4763"/>
                                <a:pt x="35243" y="4763"/>
                                <a:pt x="35243" y="4763"/>
                              </a:cubicBezTo>
                              <a:cubicBezTo>
                                <a:pt x="35243" y="4763"/>
                                <a:pt x="34290" y="4763"/>
                                <a:pt x="34290" y="4763"/>
                              </a:cubicBezTo>
                              <a:cubicBezTo>
                                <a:pt x="34290" y="4763"/>
                                <a:pt x="33338" y="4763"/>
                                <a:pt x="33338" y="4763"/>
                              </a:cubicBezTo>
                              <a:cubicBezTo>
                                <a:pt x="33338" y="4763"/>
                                <a:pt x="32385" y="4763"/>
                                <a:pt x="32385" y="4763"/>
                              </a:cubicBezTo>
                              <a:cubicBezTo>
                                <a:pt x="32385" y="4763"/>
                                <a:pt x="31433" y="4763"/>
                                <a:pt x="31433" y="4763"/>
                              </a:cubicBezTo>
                              <a:cubicBezTo>
                                <a:pt x="31433" y="4763"/>
                                <a:pt x="31433" y="4763"/>
                                <a:pt x="30480" y="4763"/>
                              </a:cubicBezTo>
                              <a:cubicBezTo>
                                <a:pt x="30480" y="4763"/>
                                <a:pt x="29528" y="4763"/>
                                <a:pt x="29528" y="4763"/>
                              </a:cubicBezTo>
                              <a:cubicBezTo>
                                <a:pt x="29528" y="4763"/>
                                <a:pt x="28575" y="4763"/>
                                <a:pt x="28575" y="4763"/>
                              </a:cubicBezTo>
                              <a:cubicBezTo>
                                <a:pt x="28575" y="4763"/>
                                <a:pt x="27622" y="4763"/>
                                <a:pt x="27622" y="4763"/>
                              </a:cubicBezTo>
                              <a:cubicBezTo>
                                <a:pt x="27622" y="4763"/>
                                <a:pt x="26670" y="4763"/>
                                <a:pt x="26670" y="4763"/>
                              </a:cubicBezTo>
                              <a:cubicBezTo>
                                <a:pt x="26670" y="4763"/>
                                <a:pt x="26670" y="4763"/>
                                <a:pt x="25718" y="4763"/>
                              </a:cubicBezTo>
                              <a:cubicBezTo>
                                <a:pt x="25718" y="4763"/>
                                <a:pt x="25718" y="4763"/>
                                <a:pt x="25718" y="4763"/>
                              </a:cubicBezTo>
                              <a:cubicBezTo>
                                <a:pt x="25718" y="5715"/>
                                <a:pt x="24765" y="4763"/>
                                <a:pt x="24765" y="4763"/>
                              </a:cubicBezTo>
                              <a:cubicBezTo>
                                <a:pt x="24765" y="4763"/>
                                <a:pt x="23813" y="4763"/>
                                <a:pt x="23813" y="4763"/>
                              </a:cubicBezTo>
                              <a:cubicBezTo>
                                <a:pt x="23813" y="4763"/>
                                <a:pt x="23813" y="4763"/>
                                <a:pt x="23813" y="4763"/>
                              </a:cubicBezTo>
                              <a:cubicBezTo>
                                <a:pt x="23813" y="4763"/>
                                <a:pt x="23813" y="4763"/>
                                <a:pt x="22860" y="4763"/>
                              </a:cubicBezTo>
                              <a:cubicBezTo>
                                <a:pt x="22860" y="4763"/>
                                <a:pt x="22860" y="4763"/>
                                <a:pt x="21908" y="4763"/>
                              </a:cubicBezTo>
                              <a:cubicBezTo>
                                <a:pt x="21908" y="4763"/>
                                <a:pt x="20955" y="4763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4763"/>
                                <a:pt x="20003" y="4763"/>
                                <a:pt x="19050" y="4763"/>
                              </a:cubicBezTo>
                              <a:cubicBezTo>
                                <a:pt x="19050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7145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5715"/>
                                <a:pt x="17145" y="4763"/>
                                <a:pt x="17145" y="4763"/>
                              </a:cubicBezTo>
                              <a:cubicBezTo>
                                <a:pt x="16193" y="4763"/>
                                <a:pt x="15240" y="4763"/>
                                <a:pt x="14288" y="4763"/>
                              </a:cubicBezTo>
                              <a:cubicBezTo>
                                <a:pt x="13335" y="4763"/>
                                <a:pt x="12383" y="4763"/>
                                <a:pt x="11430" y="4763"/>
                              </a:cubicBezTo>
                              <a:cubicBezTo>
                                <a:pt x="10478" y="4763"/>
                                <a:pt x="9525" y="4763"/>
                                <a:pt x="8572" y="4763"/>
                              </a:cubicBezTo>
                              <a:cubicBezTo>
                                <a:pt x="7620" y="4763"/>
                                <a:pt x="6668" y="4763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2857"/>
                                <a:pt x="953" y="1905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cubicBezTo>
                                <a:pt x="0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952"/>
                                <a:pt x="2858" y="952"/>
                                <a:pt x="2858" y="952"/>
                              </a:cubicBezTo>
                              <a:cubicBezTo>
                                <a:pt x="3810" y="952"/>
                                <a:pt x="4763" y="952"/>
                                <a:pt x="5715" y="952"/>
                              </a:cubicBezTo>
                              <a:cubicBezTo>
                                <a:pt x="5715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7620" y="952"/>
                                <a:pt x="7620" y="952"/>
                                <a:pt x="8572" y="952"/>
                              </a:cubicBezTo>
                              <a:cubicBezTo>
                                <a:pt x="9525" y="952"/>
                                <a:pt x="10478" y="952"/>
                                <a:pt x="11430" y="952"/>
                              </a:cubicBezTo>
                              <a:cubicBezTo>
                                <a:pt x="12383" y="952"/>
                                <a:pt x="13335" y="952"/>
                                <a:pt x="14288" y="952"/>
                              </a:cubicBezTo>
                              <a:cubicBezTo>
                                <a:pt x="14288" y="952"/>
                                <a:pt x="15240" y="952"/>
                                <a:pt x="15240" y="952"/>
                              </a:cubicBezTo>
                              <a:cubicBezTo>
                                <a:pt x="15240" y="952"/>
                                <a:pt x="16193" y="952"/>
                                <a:pt x="17145" y="952"/>
                              </a:cubicBezTo>
                              <a:cubicBezTo>
                                <a:pt x="17145" y="952"/>
                                <a:pt x="18097" y="952"/>
                                <a:pt x="18097" y="952"/>
                              </a:cubicBezTo>
                              <a:cubicBezTo>
                                <a:pt x="18097" y="952"/>
                                <a:pt x="18097" y="952"/>
                                <a:pt x="18097" y="952"/>
                              </a:cubicBezTo>
                              <a:cubicBezTo>
                                <a:pt x="18097" y="952"/>
                                <a:pt x="18097" y="952"/>
                                <a:pt x="18097" y="952"/>
                              </a:cubicBezTo>
                              <a:cubicBezTo>
                                <a:pt x="18097" y="952"/>
                                <a:pt x="19050" y="952"/>
                                <a:pt x="19050" y="952"/>
                              </a:cubicBezTo>
                              <a:cubicBezTo>
                                <a:pt x="19050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955" y="952"/>
                                <a:pt x="21908" y="952"/>
                              </a:cubicBezTo>
                              <a:cubicBezTo>
                                <a:pt x="21908" y="952"/>
                                <a:pt x="21908" y="952"/>
                                <a:pt x="21908" y="952"/>
                              </a:cubicBezTo>
                              <a:cubicBezTo>
                                <a:pt x="21908" y="952"/>
                                <a:pt x="21908" y="952"/>
                                <a:pt x="21908" y="952"/>
                              </a:cubicBezTo>
                              <a:cubicBezTo>
                                <a:pt x="21908" y="952"/>
                                <a:pt x="21908" y="952"/>
                                <a:pt x="21908" y="952"/>
                              </a:cubicBezTo>
                              <a:cubicBezTo>
                                <a:pt x="21908" y="952"/>
                                <a:pt x="21908" y="952"/>
                                <a:pt x="22860" y="952"/>
                              </a:cubicBezTo>
                              <a:cubicBezTo>
                                <a:pt x="22860" y="952"/>
                                <a:pt x="22860" y="952"/>
                                <a:pt x="23813" y="952"/>
                              </a:cubicBezTo>
                              <a:cubicBezTo>
                                <a:pt x="23813" y="952"/>
                                <a:pt x="23813" y="952"/>
                                <a:pt x="23813" y="952"/>
                              </a:cubicBezTo>
                              <a:cubicBezTo>
                                <a:pt x="23813" y="952"/>
                                <a:pt x="23813" y="952"/>
                                <a:pt x="23813" y="952"/>
                              </a:cubicBezTo>
                              <a:cubicBezTo>
                                <a:pt x="23813" y="0"/>
                                <a:pt x="23813" y="0"/>
                                <a:pt x="24765" y="0"/>
                              </a:cubicBezTo>
                              <a:cubicBezTo>
                                <a:pt x="25718" y="0"/>
                                <a:pt x="25718" y="0"/>
                                <a:pt x="26670" y="0"/>
                              </a:cubicBezTo>
                              <a:cubicBezTo>
                                <a:pt x="27622" y="0"/>
                                <a:pt x="27622" y="0"/>
                                <a:pt x="28575" y="0"/>
                              </a:cubicBezTo>
                              <a:cubicBezTo>
                                <a:pt x="28575" y="0"/>
                                <a:pt x="29528" y="0"/>
                                <a:pt x="29528" y="0"/>
                              </a:cubicBezTo>
                              <a:cubicBezTo>
                                <a:pt x="29528" y="0"/>
                                <a:pt x="29528" y="0"/>
                                <a:pt x="29528" y="0"/>
                              </a:cubicBezTo>
                              <a:cubicBezTo>
                                <a:pt x="29528" y="0"/>
                                <a:pt x="30480" y="0"/>
                                <a:pt x="30480" y="0"/>
                              </a:cubicBezTo>
                              <a:cubicBezTo>
                                <a:pt x="30480" y="0"/>
                                <a:pt x="30480" y="0"/>
                                <a:pt x="30480" y="0"/>
                              </a:cubicBezTo>
                              <a:cubicBezTo>
                                <a:pt x="31433" y="0"/>
                                <a:pt x="31433" y="0"/>
                                <a:pt x="32385" y="0"/>
                              </a:cubicBezTo>
                              <a:cubicBezTo>
                                <a:pt x="32385" y="0"/>
                                <a:pt x="32385" y="0"/>
                                <a:pt x="32385" y="0"/>
                              </a:cubicBezTo>
                              <a:cubicBezTo>
                                <a:pt x="34290" y="0"/>
                                <a:pt x="35243" y="0"/>
                                <a:pt x="37147" y="0"/>
                              </a:cubicBezTo>
                              <a:cubicBezTo>
                                <a:pt x="38100" y="0"/>
                                <a:pt x="39053" y="0"/>
                                <a:pt x="39053" y="0"/>
                              </a:cubicBezTo>
                              <a:cubicBezTo>
                                <a:pt x="40005" y="0"/>
                                <a:pt x="40005" y="0"/>
                                <a:pt x="40005" y="0"/>
                              </a:cubicBezTo>
                              <a:cubicBezTo>
                                <a:pt x="40005" y="0"/>
                                <a:pt x="40958" y="0"/>
                                <a:pt x="40958" y="0"/>
                              </a:cubicBezTo>
                              <a:lnTo>
                                <a:pt x="40958" y="0"/>
                              </a:lnTo>
                              <a:lnTo>
                                <a:pt x="40005" y="4763"/>
                              </a:lnTo>
                              <a:close/>
                              <a:moveTo>
                                <a:pt x="1905" y="952"/>
                              </a:move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953" y="952"/>
                                <a:pt x="1905" y="952"/>
                              </a:cubicBezTo>
                              <a:cubicBezTo>
                                <a:pt x="953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lose/>
                              <a:moveTo>
                                <a:pt x="8572" y="952"/>
                              </a:moveTo>
                              <a:cubicBezTo>
                                <a:pt x="8572" y="952"/>
                                <a:pt x="8572" y="952"/>
                                <a:pt x="8572" y="952"/>
                              </a:cubicBezTo>
                              <a:cubicBezTo>
                                <a:pt x="7620" y="952"/>
                                <a:pt x="7620" y="952"/>
                                <a:pt x="8572" y="952"/>
                              </a:cubicBezTo>
                              <a:cubicBezTo>
                                <a:pt x="7620" y="952"/>
                                <a:pt x="7620" y="1905"/>
                                <a:pt x="8572" y="952"/>
                              </a:cubicBezTo>
                              <a:cubicBezTo>
                                <a:pt x="8572" y="1905"/>
                                <a:pt x="8572" y="1905"/>
                                <a:pt x="8572" y="952"/>
                              </a:cubicBezTo>
                              <a:close/>
                              <a:moveTo>
                                <a:pt x="36195" y="3810"/>
                              </a:moveTo>
                              <a:cubicBezTo>
                                <a:pt x="36195" y="2857"/>
                                <a:pt x="36195" y="2857"/>
                                <a:pt x="36195" y="3810"/>
                              </a:cubicBezTo>
                              <a:cubicBezTo>
                                <a:pt x="36195" y="3810"/>
                                <a:pt x="36195" y="3810"/>
                                <a:pt x="36195" y="3810"/>
                              </a:cubicBezTo>
                              <a:cubicBezTo>
                                <a:pt x="36195" y="3810"/>
                                <a:pt x="36195" y="3810"/>
                                <a:pt x="36195" y="3810"/>
                              </a:cubicBezTo>
                              <a:cubicBezTo>
                                <a:pt x="36195" y="3810"/>
                                <a:pt x="36195" y="3810"/>
                                <a:pt x="36195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0" name="任意多边形: 形状 2363"/>
                        <p:cNvSpPr/>
                        <p:nvPr/>
                      </p:nvSpPr>
                      <p:spPr>
                        <a:xfrm>
                          <a:off x="7523797" y="26917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1" name="任意多边形: 形状 2364"/>
                        <p:cNvSpPr/>
                        <p:nvPr/>
                      </p:nvSpPr>
                      <p:spPr>
                        <a:xfrm>
                          <a:off x="7519987" y="2688907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7 h 2857"/>
                            <a:gd name="connsiteX1" fmla="*/ 3810 w 4762"/>
                            <a:gd name="connsiteY1" fmla="*/ 0 h 2857"/>
                            <a:gd name="connsiteX2" fmla="*/ 3810 w 4762"/>
                            <a:gd name="connsiteY2" fmla="*/ 0 h 2857"/>
                            <a:gd name="connsiteX3" fmla="*/ 3810 w 4762"/>
                            <a:gd name="connsiteY3" fmla="*/ 0 h 2857"/>
                            <a:gd name="connsiteX4" fmla="*/ 3810 w 4762"/>
                            <a:gd name="connsiteY4" fmla="*/ 0 h 2857"/>
                            <a:gd name="connsiteX5" fmla="*/ 3810 w 4762"/>
                            <a:gd name="connsiteY5" fmla="*/ 0 h 2857"/>
                            <a:gd name="connsiteX6" fmla="*/ 2857 w 4762"/>
                            <a:gd name="connsiteY6" fmla="*/ 0 h 2857"/>
                            <a:gd name="connsiteX7" fmla="*/ 1905 w 4762"/>
                            <a:gd name="connsiteY7" fmla="*/ 0 h 2857"/>
                            <a:gd name="connsiteX8" fmla="*/ 953 w 4762"/>
                            <a:gd name="connsiteY8" fmla="*/ 0 h 2857"/>
                            <a:gd name="connsiteX9" fmla="*/ 953 w 4762"/>
                            <a:gd name="connsiteY9" fmla="*/ 0 h 2857"/>
                            <a:gd name="connsiteX10" fmla="*/ 953 w 4762"/>
                            <a:gd name="connsiteY10" fmla="*/ 0 h 2857"/>
                            <a:gd name="connsiteX11" fmla="*/ 0 w 4762"/>
                            <a:gd name="connsiteY11" fmla="*/ 0 h 2857"/>
                            <a:gd name="connsiteX12" fmla="*/ 0 w 4762"/>
                            <a:gd name="connsiteY12" fmla="*/ 2857 h 2857"/>
                            <a:gd name="connsiteX13" fmla="*/ 953 w 4762"/>
                            <a:gd name="connsiteY13" fmla="*/ 2857 h 2857"/>
                            <a:gd name="connsiteX14" fmla="*/ 1905 w 4762"/>
                            <a:gd name="connsiteY14" fmla="*/ 2857 h 2857"/>
                            <a:gd name="connsiteX15" fmla="*/ 2857 w 4762"/>
                            <a:gd name="connsiteY15" fmla="*/ 2857 h 2857"/>
                            <a:gd name="connsiteX16" fmla="*/ 2857 w 4762"/>
                            <a:gd name="connsiteY16" fmla="*/ 2857 h 2857"/>
                            <a:gd name="connsiteX17" fmla="*/ 4763 w 4762"/>
                            <a:gd name="connsiteY17" fmla="*/ 2857 h 2857"/>
                            <a:gd name="connsiteX18" fmla="*/ 4763 w 4762"/>
                            <a:gd name="connsiteY18" fmla="*/ 2857 h 2857"/>
                            <a:gd name="connsiteX19" fmla="*/ 4763 w 4762"/>
                            <a:gd name="connsiteY19" fmla="*/ 2857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2857"/>
                              </a:moveTo>
                              <a:cubicBezTo>
                                <a:pt x="4763" y="1905"/>
                                <a:pt x="3810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953" y="2857"/>
                                <a:pt x="953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2857" y="2857"/>
                                <a:pt x="2857" y="2857"/>
                              </a:cubicBezTo>
                              <a:lnTo>
                                <a:pt x="2857" y="2857"/>
                              </a:ln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cubicBezTo>
                                <a:pt x="3810" y="2857"/>
                                <a:pt x="4763" y="2857"/>
                                <a:pt x="4763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82" name="图形 2"/>
                      <p:cNvGrpSpPr/>
                      <p:nvPr/>
                    </p:nvGrpSpPr>
                    <p:grpSpPr>
                      <a:xfrm>
                        <a:off x="7562850" y="2688483"/>
                        <a:ext cx="43815" cy="6138"/>
                        <a:chOff x="7562850" y="2688483"/>
                        <a:chExt cx="43815" cy="6138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83" name="任意多边形: 形状 2366"/>
                        <p:cNvSpPr/>
                        <p:nvPr/>
                      </p:nvSpPr>
                      <p:spPr>
                        <a:xfrm>
                          <a:off x="7564755" y="26908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4" name="任意多边形: 形状 2367"/>
                        <p:cNvSpPr/>
                        <p:nvPr/>
                      </p:nvSpPr>
                      <p:spPr>
                        <a:xfrm>
                          <a:off x="7566659" y="2688483"/>
                          <a:ext cx="40005" cy="5609"/>
                        </a:xfrm>
                        <a:custGeom>
                          <a:avLst/>
                          <a:gdLst>
                            <a:gd name="connsiteX0" fmla="*/ 40005 w 40005"/>
                            <a:gd name="connsiteY0" fmla="*/ 5186 h 5609"/>
                            <a:gd name="connsiteX1" fmla="*/ 40005 w 40005"/>
                            <a:gd name="connsiteY1" fmla="*/ 5186 h 5609"/>
                            <a:gd name="connsiteX2" fmla="*/ 37147 w 40005"/>
                            <a:gd name="connsiteY2" fmla="*/ 5186 h 5609"/>
                            <a:gd name="connsiteX3" fmla="*/ 36195 w 40005"/>
                            <a:gd name="connsiteY3" fmla="*/ 5186 h 5609"/>
                            <a:gd name="connsiteX4" fmla="*/ 35243 w 40005"/>
                            <a:gd name="connsiteY4" fmla="*/ 5186 h 5609"/>
                            <a:gd name="connsiteX5" fmla="*/ 35243 w 40005"/>
                            <a:gd name="connsiteY5" fmla="*/ 5186 h 5609"/>
                            <a:gd name="connsiteX6" fmla="*/ 34290 w 40005"/>
                            <a:gd name="connsiteY6" fmla="*/ 5186 h 5609"/>
                            <a:gd name="connsiteX7" fmla="*/ 33338 w 40005"/>
                            <a:gd name="connsiteY7" fmla="*/ 5186 h 5609"/>
                            <a:gd name="connsiteX8" fmla="*/ 32385 w 40005"/>
                            <a:gd name="connsiteY8" fmla="*/ 5186 h 5609"/>
                            <a:gd name="connsiteX9" fmla="*/ 31433 w 40005"/>
                            <a:gd name="connsiteY9" fmla="*/ 5186 h 5609"/>
                            <a:gd name="connsiteX10" fmla="*/ 30480 w 40005"/>
                            <a:gd name="connsiteY10" fmla="*/ 5186 h 5609"/>
                            <a:gd name="connsiteX11" fmla="*/ 29528 w 40005"/>
                            <a:gd name="connsiteY11" fmla="*/ 5186 h 5609"/>
                            <a:gd name="connsiteX12" fmla="*/ 28575 w 40005"/>
                            <a:gd name="connsiteY12" fmla="*/ 5186 h 5609"/>
                            <a:gd name="connsiteX13" fmla="*/ 27622 w 40005"/>
                            <a:gd name="connsiteY13" fmla="*/ 5186 h 5609"/>
                            <a:gd name="connsiteX14" fmla="*/ 26670 w 40005"/>
                            <a:gd name="connsiteY14" fmla="*/ 5186 h 5609"/>
                            <a:gd name="connsiteX15" fmla="*/ 25718 w 40005"/>
                            <a:gd name="connsiteY15" fmla="*/ 5186 h 5609"/>
                            <a:gd name="connsiteX16" fmla="*/ 25718 w 40005"/>
                            <a:gd name="connsiteY16" fmla="*/ 5186 h 5609"/>
                            <a:gd name="connsiteX17" fmla="*/ 24765 w 40005"/>
                            <a:gd name="connsiteY17" fmla="*/ 5186 h 5609"/>
                            <a:gd name="connsiteX18" fmla="*/ 23813 w 40005"/>
                            <a:gd name="connsiteY18" fmla="*/ 5186 h 5609"/>
                            <a:gd name="connsiteX19" fmla="*/ 23813 w 40005"/>
                            <a:gd name="connsiteY19" fmla="*/ 5186 h 5609"/>
                            <a:gd name="connsiteX20" fmla="*/ 22860 w 40005"/>
                            <a:gd name="connsiteY20" fmla="*/ 5186 h 5609"/>
                            <a:gd name="connsiteX21" fmla="*/ 21908 w 40005"/>
                            <a:gd name="connsiteY21" fmla="*/ 5186 h 5609"/>
                            <a:gd name="connsiteX22" fmla="*/ 20955 w 40005"/>
                            <a:gd name="connsiteY22" fmla="*/ 5186 h 5609"/>
                            <a:gd name="connsiteX23" fmla="*/ 20955 w 40005"/>
                            <a:gd name="connsiteY23" fmla="*/ 5186 h 5609"/>
                            <a:gd name="connsiteX24" fmla="*/ 20955 w 40005"/>
                            <a:gd name="connsiteY24" fmla="*/ 5186 h 5609"/>
                            <a:gd name="connsiteX25" fmla="*/ 20955 w 40005"/>
                            <a:gd name="connsiteY25" fmla="*/ 5186 h 5609"/>
                            <a:gd name="connsiteX26" fmla="*/ 19050 w 40005"/>
                            <a:gd name="connsiteY26" fmla="*/ 5186 h 5609"/>
                            <a:gd name="connsiteX27" fmla="*/ 18097 w 40005"/>
                            <a:gd name="connsiteY27" fmla="*/ 5186 h 5609"/>
                            <a:gd name="connsiteX28" fmla="*/ 18097 w 40005"/>
                            <a:gd name="connsiteY28" fmla="*/ 5186 h 5609"/>
                            <a:gd name="connsiteX29" fmla="*/ 18097 w 40005"/>
                            <a:gd name="connsiteY29" fmla="*/ 5186 h 5609"/>
                            <a:gd name="connsiteX30" fmla="*/ 18097 w 40005"/>
                            <a:gd name="connsiteY30" fmla="*/ 5186 h 5609"/>
                            <a:gd name="connsiteX31" fmla="*/ 17145 w 40005"/>
                            <a:gd name="connsiteY31" fmla="*/ 5186 h 5609"/>
                            <a:gd name="connsiteX32" fmla="*/ 14288 w 40005"/>
                            <a:gd name="connsiteY32" fmla="*/ 5186 h 5609"/>
                            <a:gd name="connsiteX33" fmla="*/ 11430 w 40005"/>
                            <a:gd name="connsiteY33" fmla="*/ 5186 h 5609"/>
                            <a:gd name="connsiteX34" fmla="*/ 8572 w 40005"/>
                            <a:gd name="connsiteY34" fmla="*/ 5186 h 5609"/>
                            <a:gd name="connsiteX35" fmla="*/ 5715 w 40005"/>
                            <a:gd name="connsiteY35" fmla="*/ 5186 h 5609"/>
                            <a:gd name="connsiteX36" fmla="*/ 5715 w 40005"/>
                            <a:gd name="connsiteY36" fmla="*/ 5186 h 5609"/>
                            <a:gd name="connsiteX37" fmla="*/ 4763 w 40005"/>
                            <a:gd name="connsiteY37" fmla="*/ 5186 h 5609"/>
                            <a:gd name="connsiteX38" fmla="*/ 4763 w 40005"/>
                            <a:gd name="connsiteY38" fmla="*/ 5186 h 5609"/>
                            <a:gd name="connsiteX39" fmla="*/ 4763 w 40005"/>
                            <a:gd name="connsiteY39" fmla="*/ 5186 h 5609"/>
                            <a:gd name="connsiteX40" fmla="*/ 4763 w 40005"/>
                            <a:gd name="connsiteY40" fmla="*/ 5186 h 5609"/>
                            <a:gd name="connsiteX41" fmla="*/ 3810 w 40005"/>
                            <a:gd name="connsiteY41" fmla="*/ 5186 h 5609"/>
                            <a:gd name="connsiteX42" fmla="*/ 2858 w 40005"/>
                            <a:gd name="connsiteY42" fmla="*/ 5186 h 5609"/>
                            <a:gd name="connsiteX43" fmla="*/ 2858 w 40005"/>
                            <a:gd name="connsiteY43" fmla="*/ 5186 h 5609"/>
                            <a:gd name="connsiteX44" fmla="*/ 1905 w 40005"/>
                            <a:gd name="connsiteY44" fmla="*/ 5186 h 5609"/>
                            <a:gd name="connsiteX45" fmla="*/ 1905 w 40005"/>
                            <a:gd name="connsiteY45" fmla="*/ 5186 h 5609"/>
                            <a:gd name="connsiteX46" fmla="*/ 1905 w 40005"/>
                            <a:gd name="connsiteY46" fmla="*/ 4233 h 5609"/>
                            <a:gd name="connsiteX47" fmla="*/ 953 w 40005"/>
                            <a:gd name="connsiteY47" fmla="*/ 1376 h 5609"/>
                            <a:gd name="connsiteX48" fmla="*/ 953 w 40005"/>
                            <a:gd name="connsiteY48" fmla="*/ 1376 h 5609"/>
                            <a:gd name="connsiteX49" fmla="*/ 953 w 40005"/>
                            <a:gd name="connsiteY49" fmla="*/ 1376 h 5609"/>
                            <a:gd name="connsiteX50" fmla="*/ 953 w 40005"/>
                            <a:gd name="connsiteY50" fmla="*/ 1376 h 5609"/>
                            <a:gd name="connsiteX51" fmla="*/ 953 w 40005"/>
                            <a:gd name="connsiteY51" fmla="*/ 1376 h 5609"/>
                            <a:gd name="connsiteX52" fmla="*/ 0 w 40005"/>
                            <a:gd name="connsiteY52" fmla="*/ 1376 h 5609"/>
                            <a:gd name="connsiteX53" fmla="*/ 953 w 40005"/>
                            <a:gd name="connsiteY53" fmla="*/ 1376 h 5609"/>
                            <a:gd name="connsiteX54" fmla="*/ 1905 w 40005"/>
                            <a:gd name="connsiteY54" fmla="*/ 2328 h 5609"/>
                            <a:gd name="connsiteX55" fmla="*/ 1905 w 40005"/>
                            <a:gd name="connsiteY55" fmla="*/ 2328 h 5609"/>
                            <a:gd name="connsiteX56" fmla="*/ 1905 w 40005"/>
                            <a:gd name="connsiteY56" fmla="*/ 2328 h 5609"/>
                            <a:gd name="connsiteX57" fmla="*/ 2858 w 40005"/>
                            <a:gd name="connsiteY57" fmla="*/ 1376 h 5609"/>
                            <a:gd name="connsiteX58" fmla="*/ 5715 w 40005"/>
                            <a:gd name="connsiteY58" fmla="*/ 1376 h 5609"/>
                            <a:gd name="connsiteX59" fmla="*/ 6668 w 40005"/>
                            <a:gd name="connsiteY59" fmla="*/ 1376 h 5609"/>
                            <a:gd name="connsiteX60" fmla="*/ 6668 w 40005"/>
                            <a:gd name="connsiteY60" fmla="*/ 1376 h 5609"/>
                            <a:gd name="connsiteX61" fmla="*/ 8572 w 40005"/>
                            <a:gd name="connsiteY61" fmla="*/ 1376 h 5609"/>
                            <a:gd name="connsiteX62" fmla="*/ 11430 w 40005"/>
                            <a:gd name="connsiteY62" fmla="*/ 1376 h 5609"/>
                            <a:gd name="connsiteX63" fmla="*/ 14288 w 40005"/>
                            <a:gd name="connsiteY63" fmla="*/ 1376 h 5609"/>
                            <a:gd name="connsiteX64" fmla="*/ 15240 w 40005"/>
                            <a:gd name="connsiteY64" fmla="*/ 1376 h 5609"/>
                            <a:gd name="connsiteX65" fmla="*/ 17145 w 40005"/>
                            <a:gd name="connsiteY65" fmla="*/ 1376 h 5609"/>
                            <a:gd name="connsiteX66" fmla="*/ 18097 w 40005"/>
                            <a:gd name="connsiteY66" fmla="*/ 1376 h 5609"/>
                            <a:gd name="connsiteX67" fmla="*/ 18097 w 40005"/>
                            <a:gd name="connsiteY67" fmla="*/ 1376 h 5609"/>
                            <a:gd name="connsiteX68" fmla="*/ 18097 w 40005"/>
                            <a:gd name="connsiteY68" fmla="*/ 1376 h 5609"/>
                            <a:gd name="connsiteX69" fmla="*/ 19050 w 40005"/>
                            <a:gd name="connsiteY69" fmla="*/ 1376 h 5609"/>
                            <a:gd name="connsiteX70" fmla="*/ 20003 w 40005"/>
                            <a:gd name="connsiteY70" fmla="*/ 1376 h 5609"/>
                            <a:gd name="connsiteX71" fmla="*/ 21908 w 40005"/>
                            <a:gd name="connsiteY71" fmla="*/ 1376 h 5609"/>
                            <a:gd name="connsiteX72" fmla="*/ 21908 w 40005"/>
                            <a:gd name="connsiteY72" fmla="*/ 1376 h 5609"/>
                            <a:gd name="connsiteX73" fmla="*/ 21908 w 40005"/>
                            <a:gd name="connsiteY73" fmla="*/ 1376 h 5609"/>
                            <a:gd name="connsiteX74" fmla="*/ 21908 w 40005"/>
                            <a:gd name="connsiteY74" fmla="*/ 1376 h 5609"/>
                            <a:gd name="connsiteX75" fmla="*/ 21908 w 40005"/>
                            <a:gd name="connsiteY75" fmla="*/ 1376 h 5609"/>
                            <a:gd name="connsiteX76" fmla="*/ 22860 w 40005"/>
                            <a:gd name="connsiteY76" fmla="*/ 1376 h 5609"/>
                            <a:gd name="connsiteX77" fmla="*/ 22860 w 40005"/>
                            <a:gd name="connsiteY77" fmla="*/ 1376 h 5609"/>
                            <a:gd name="connsiteX78" fmla="*/ 22860 w 40005"/>
                            <a:gd name="connsiteY78" fmla="*/ 1376 h 5609"/>
                            <a:gd name="connsiteX79" fmla="*/ 23813 w 40005"/>
                            <a:gd name="connsiteY79" fmla="*/ 423 h 5609"/>
                            <a:gd name="connsiteX80" fmla="*/ 25718 w 40005"/>
                            <a:gd name="connsiteY80" fmla="*/ 423 h 5609"/>
                            <a:gd name="connsiteX81" fmla="*/ 27622 w 40005"/>
                            <a:gd name="connsiteY81" fmla="*/ 423 h 5609"/>
                            <a:gd name="connsiteX82" fmla="*/ 28575 w 40005"/>
                            <a:gd name="connsiteY82" fmla="*/ 423 h 5609"/>
                            <a:gd name="connsiteX83" fmla="*/ 28575 w 40005"/>
                            <a:gd name="connsiteY83" fmla="*/ 423 h 5609"/>
                            <a:gd name="connsiteX84" fmla="*/ 29528 w 40005"/>
                            <a:gd name="connsiteY84" fmla="*/ 423 h 5609"/>
                            <a:gd name="connsiteX85" fmla="*/ 29528 w 40005"/>
                            <a:gd name="connsiteY85" fmla="*/ 423 h 5609"/>
                            <a:gd name="connsiteX86" fmla="*/ 31433 w 40005"/>
                            <a:gd name="connsiteY86" fmla="*/ 423 h 5609"/>
                            <a:gd name="connsiteX87" fmla="*/ 31433 w 40005"/>
                            <a:gd name="connsiteY87" fmla="*/ 423 h 5609"/>
                            <a:gd name="connsiteX88" fmla="*/ 36195 w 40005"/>
                            <a:gd name="connsiteY88" fmla="*/ 423 h 5609"/>
                            <a:gd name="connsiteX89" fmla="*/ 38100 w 40005"/>
                            <a:gd name="connsiteY89" fmla="*/ 423 h 5609"/>
                            <a:gd name="connsiteX90" fmla="*/ 39053 w 40005"/>
                            <a:gd name="connsiteY90" fmla="*/ 423 h 5609"/>
                            <a:gd name="connsiteX91" fmla="*/ 40005 w 40005"/>
                            <a:gd name="connsiteY91" fmla="*/ 423 h 5609"/>
                            <a:gd name="connsiteX92" fmla="*/ 40005 w 40005"/>
                            <a:gd name="connsiteY92" fmla="*/ 423 h 5609"/>
                            <a:gd name="connsiteX93" fmla="*/ 40005 w 40005"/>
                            <a:gd name="connsiteY93" fmla="*/ 5186 h 5609"/>
                            <a:gd name="connsiteX94" fmla="*/ 1905 w 40005"/>
                            <a:gd name="connsiteY94" fmla="*/ 4233 h 5609"/>
                            <a:gd name="connsiteX95" fmla="*/ 1905 w 40005"/>
                            <a:gd name="connsiteY95" fmla="*/ 4233 h 5609"/>
                            <a:gd name="connsiteX96" fmla="*/ 1905 w 40005"/>
                            <a:gd name="connsiteY96" fmla="*/ 4233 h 5609"/>
                            <a:gd name="connsiteX97" fmla="*/ 1905 w 40005"/>
                            <a:gd name="connsiteY97" fmla="*/ 4233 h 5609"/>
                            <a:gd name="connsiteX98" fmla="*/ 1905 w 40005"/>
                            <a:gd name="connsiteY98" fmla="*/ 4233 h 5609"/>
                            <a:gd name="connsiteX99" fmla="*/ 8572 w 40005"/>
                            <a:gd name="connsiteY99" fmla="*/ 4233 h 5609"/>
                            <a:gd name="connsiteX100" fmla="*/ 8572 w 40005"/>
                            <a:gd name="connsiteY100" fmla="*/ 4233 h 5609"/>
                            <a:gd name="connsiteX101" fmla="*/ 8572 w 40005"/>
                            <a:gd name="connsiteY101" fmla="*/ 4233 h 5609"/>
                            <a:gd name="connsiteX102" fmla="*/ 8572 w 40005"/>
                            <a:gd name="connsiteY102" fmla="*/ 4233 h 5609"/>
                            <a:gd name="connsiteX103" fmla="*/ 8572 w 40005"/>
                            <a:gd name="connsiteY103" fmla="*/ 4233 h 5609"/>
                            <a:gd name="connsiteX104" fmla="*/ 37147 w 40005"/>
                            <a:gd name="connsiteY104" fmla="*/ 5186 h 5609"/>
                            <a:gd name="connsiteX105" fmla="*/ 37147 w 40005"/>
                            <a:gd name="connsiteY105" fmla="*/ 5186 h 5609"/>
                            <a:gd name="connsiteX106" fmla="*/ 37147 w 40005"/>
                            <a:gd name="connsiteY106" fmla="*/ 5186 h 5609"/>
                            <a:gd name="connsiteX107" fmla="*/ 37147 w 40005"/>
                            <a:gd name="connsiteY107" fmla="*/ 5186 h 5609"/>
                            <a:gd name="connsiteX108" fmla="*/ 37147 w 40005"/>
                            <a:gd name="connsiteY108" fmla="*/ 5186 h 56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0005" h="5609">
                              <a:moveTo>
                                <a:pt x="40005" y="5186"/>
                              </a:moveTo>
                              <a:cubicBezTo>
                                <a:pt x="40005" y="5186"/>
                                <a:pt x="40005" y="5186"/>
                                <a:pt x="40005" y="5186"/>
                              </a:cubicBezTo>
                              <a:cubicBezTo>
                                <a:pt x="39053" y="5186"/>
                                <a:pt x="38100" y="5186"/>
                                <a:pt x="37147" y="5186"/>
                              </a:cubicBezTo>
                              <a:cubicBezTo>
                                <a:pt x="36195" y="5186"/>
                                <a:pt x="36195" y="5186"/>
                                <a:pt x="36195" y="5186"/>
                              </a:cubicBezTo>
                              <a:cubicBezTo>
                                <a:pt x="35243" y="5186"/>
                                <a:pt x="35243" y="5186"/>
                                <a:pt x="35243" y="5186"/>
                              </a:cubicBezTo>
                              <a:cubicBezTo>
                                <a:pt x="35243" y="5186"/>
                                <a:pt x="35243" y="5186"/>
                                <a:pt x="35243" y="5186"/>
                              </a:cubicBezTo>
                              <a:cubicBezTo>
                                <a:pt x="35243" y="5186"/>
                                <a:pt x="34290" y="5186"/>
                                <a:pt x="34290" y="5186"/>
                              </a:cubicBezTo>
                              <a:cubicBezTo>
                                <a:pt x="34290" y="5186"/>
                                <a:pt x="33338" y="5186"/>
                                <a:pt x="33338" y="5186"/>
                              </a:cubicBezTo>
                              <a:cubicBezTo>
                                <a:pt x="33338" y="5186"/>
                                <a:pt x="32385" y="5186"/>
                                <a:pt x="32385" y="5186"/>
                              </a:cubicBezTo>
                              <a:cubicBezTo>
                                <a:pt x="32385" y="5186"/>
                                <a:pt x="31433" y="5186"/>
                                <a:pt x="31433" y="5186"/>
                              </a:cubicBezTo>
                              <a:cubicBezTo>
                                <a:pt x="31433" y="5186"/>
                                <a:pt x="31433" y="5186"/>
                                <a:pt x="30480" y="5186"/>
                              </a:cubicBezTo>
                              <a:cubicBezTo>
                                <a:pt x="30480" y="5186"/>
                                <a:pt x="29528" y="5186"/>
                                <a:pt x="29528" y="5186"/>
                              </a:cubicBezTo>
                              <a:cubicBezTo>
                                <a:pt x="29528" y="5186"/>
                                <a:pt x="28575" y="5186"/>
                                <a:pt x="28575" y="5186"/>
                              </a:cubicBezTo>
                              <a:cubicBezTo>
                                <a:pt x="28575" y="5186"/>
                                <a:pt x="27622" y="5186"/>
                                <a:pt x="27622" y="5186"/>
                              </a:cubicBezTo>
                              <a:cubicBezTo>
                                <a:pt x="27622" y="5186"/>
                                <a:pt x="26670" y="5186"/>
                                <a:pt x="26670" y="5186"/>
                              </a:cubicBezTo>
                              <a:cubicBezTo>
                                <a:pt x="26670" y="5186"/>
                                <a:pt x="26670" y="5186"/>
                                <a:pt x="25718" y="5186"/>
                              </a:cubicBezTo>
                              <a:cubicBezTo>
                                <a:pt x="25718" y="5186"/>
                                <a:pt x="25718" y="5186"/>
                                <a:pt x="25718" y="5186"/>
                              </a:cubicBezTo>
                              <a:cubicBezTo>
                                <a:pt x="25718" y="6138"/>
                                <a:pt x="24765" y="5186"/>
                                <a:pt x="24765" y="5186"/>
                              </a:cubicBezTo>
                              <a:cubicBezTo>
                                <a:pt x="24765" y="5186"/>
                                <a:pt x="23813" y="5186"/>
                                <a:pt x="23813" y="5186"/>
                              </a:cubicBezTo>
                              <a:cubicBezTo>
                                <a:pt x="23813" y="5186"/>
                                <a:pt x="23813" y="5186"/>
                                <a:pt x="23813" y="5186"/>
                              </a:cubicBezTo>
                              <a:cubicBezTo>
                                <a:pt x="23813" y="5186"/>
                                <a:pt x="23813" y="5186"/>
                                <a:pt x="22860" y="5186"/>
                              </a:cubicBezTo>
                              <a:cubicBezTo>
                                <a:pt x="22860" y="5186"/>
                                <a:pt x="22860" y="5186"/>
                                <a:pt x="21908" y="5186"/>
                              </a:cubicBezTo>
                              <a:cubicBezTo>
                                <a:pt x="21908" y="5186"/>
                                <a:pt x="20955" y="5186"/>
                                <a:pt x="20955" y="5186"/>
                              </a:cubicBezTo>
                              <a:cubicBezTo>
                                <a:pt x="20955" y="5186"/>
                                <a:pt x="20955" y="5186"/>
                                <a:pt x="20955" y="5186"/>
                              </a:cubicBezTo>
                              <a:cubicBezTo>
                                <a:pt x="20955" y="5186"/>
                                <a:pt x="20955" y="5186"/>
                                <a:pt x="20955" y="5186"/>
                              </a:cubicBezTo>
                              <a:cubicBezTo>
                                <a:pt x="20955" y="5186"/>
                                <a:pt x="20955" y="5186"/>
                                <a:pt x="20955" y="5186"/>
                              </a:cubicBezTo>
                              <a:cubicBezTo>
                                <a:pt x="20955" y="5186"/>
                                <a:pt x="20003" y="5186"/>
                                <a:pt x="19050" y="5186"/>
                              </a:cubicBezTo>
                              <a:cubicBezTo>
                                <a:pt x="19050" y="5186"/>
                                <a:pt x="18097" y="5186"/>
                                <a:pt x="18097" y="5186"/>
                              </a:cubicBezTo>
                              <a:cubicBezTo>
                                <a:pt x="18097" y="5186"/>
                                <a:pt x="17145" y="5186"/>
                                <a:pt x="18097" y="5186"/>
                              </a:cubicBezTo>
                              <a:cubicBezTo>
                                <a:pt x="18097" y="5186"/>
                                <a:pt x="18097" y="5186"/>
                                <a:pt x="18097" y="5186"/>
                              </a:cubicBezTo>
                              <a:cubicBezTo>
                                <a:pt x="18097" y="5186"/>
                                <a:pt x="18097" y="5186"/>
                                <a:pt x="18097" y="5186"/>
                              </a:cubicBezTo>
                              <a:cubicBezTo>
                                <a:pt x="18097" y="6138"/>
                                <a:pt x="17145" y="5186"/>
                                <a:pt x="17145" y="5186"/>
                              </a:cubicBezTo>
                              <a:cubicBezTo>
                                <a:pt x="16193" y="5186"/>
                                <a:pt x="15240" y="5186"/>
                                <a:pt x="14288" y="5186"/>
                              </a:cubicBezTo>
                              <a:cubicBezTo>
                                <a:pt x="13335" y="5186"/>
                                <a:pt x="12383" y="5186"/>
                                <a:pt x="11430" y="5186"/>
                              </a:cubicBezTo>
                              <a:cubicBezTo>
                                <a:pt x="10478" y="5186"/>
                                <a:pt x="9525" y="5186"/>
                                <a:pt x="8572" y="5186"/>
                              </a:cubicBezTo>
                              <a:cubicBezTo>
                                <a:pt x="7620" y="5186"/>
                                <a:pt x="6668" y="5186"/>
                                <a:pt x="5715" y="5186"/>
                              </a:cubicBezTo>
                              <a:cubicBezTo>
                                <a:pt x="5715" y="5186"/>
                                <a:pt x="5715" y="5186"/>
                                <a:pt x="5715" y="5186"/>
                              </a:cubicBezTo>
                              <a:cubicBezTo>
                                <a:pt x="5715" y="5186"/>
                                <a:pt x="4763" y="5186"/>
                                <a:pt x="4763" y="5186"/>
                              </a:cubicBezTo>
                              <a:cubicBezTo>
                                <a:pt x="4763" y="5186"/>
                                <a:pt x="4763" y="5186"/>
                                <a:pt x="4763" y="5186"/>
                              </a:cubicBezTo>
                              <a:cubicBezTo>
                                <a:pt x="4763" y="5186"/>
                                <a:pt x="4763" y="5186"/>
                                <a:pt x="4763" y="5186"/>
                              </a:cubicBezTo>
                              <a:cubicBezTo>
                                <a:pt x="4763" y="5186"/>
                                <a:pt x="4763" y="5186"/>
                                <a:pt x="4763" y="5186"/>
                              </a:cubicBezTo>
                              <a:cubicBezTo>
                                <a:pt x="4763" y="5186"/>
                                <a:pt x="3810" y="5186"/>
                                <a:pt x="3810" y="5186"/>
                              </a:cubicBezTo>
                              <a:cubicBezTo>
                                <a:pt x="3810" y="5186"/>
                                <a:pt x="2858" y="5186"/>
                                <a:pt x="2858" y="5186"/>
                              </a:cubicBezTo>
                              <a:cubicBezTo>
                                <a:pt x="2858" y="5186"/>
                                <a:pt x="2858" y="5186"/>
                                <a:pt x="2858" y="5186"/>
                              </a:cubicBezTo>
                              <a:cubicBezTo>
                                <a:pt x="2858" y="5186"/>
                                <a:pt x="1905" y="5186"/>
                                <a:pt x="1905" y="5186"/>
                              </a:cubicBezTo>
                              <a:cubicBezTo>
                                <a:pt x="1905" y="5186"/>
                                <a:pt x="1905" y="5186"/>
                                <a:pt x="1905" y="5186"/>
                              </a:cubicBezTo>
                              <a:cubicBezTo>
                                <a:pt x="1905" y="5186"/>
                                <a:pt x="1905" y="5186"/>
                                <a:pt x="1905" y="4233"/>
                              </a:cubicBezTo>
                              <a:cubicBezTo>
                                <a:pt x="1905" y="3281"/>
                                <a:pt x="953" y="2328"/>
                                <a:pt x="953" y="1376"/>
                              </a:cubicBezTo>
                              <a:lnTo>
                                <a:pt x="953" y="1376"/>
                              </a:ln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953" y="1376"/>
                              </a:cubicBezTo>
                              <a:cubicBezTo>
                                <a:pt x="953" y="1376"/>
                                <a:pt x="953" y="1376"/>
                                <a:pt x="0" y="1376"/>
                              </a:cubicBezTo>
                              <a:cubicBezTo>
                                <a:pt x="0" y="1376"/>
                                <a:pt x="953" y="1376"/>
                                <a:pt x="953" y="1376"/>
                              </a:cubicBezTo>
                              <a:cubicBezTo>
                                <a:pt x="1905" y="1376"/>
                                <a:pt x="953" y="2328"/>
                                <a:pt x="1905" y="2328"/>
                              </a:cubicBezTo>
                              <a:cubicBezTo>
                                <a:pt x="1905" y="2328"/>
                                <a:pt x="1905" y="2328"/>
                                <a:pt x="1905" y="2328"/>
                              </a:cubicBezTo>
                              <a:cubicBezTo>
                                <a:pt x="1905" y="2328"/>
                                <a:pt x="1905" y="2328"/>
                                <a:pt x="1905" y="2328"/>
                              </a:cubicBezTo>
                              <a:cubicBezTo>
                                <a:pt x="1905" y="1376"/>
                                <a:pt x="1905" y="1376"/>
                                <a:pt x="2858" y="1376"/>
                              </a:cubicBezTo>
                              <a:cubicBezTo>
                                <a:pt x="3810" y="1376"/>
                                <a:pt x="4763" y="1376"/>
                                <a:pt x="5715" y="1376"/>
                              </a:cubicBezTo>
                              <a:cubicBezTo>
                                <a:pt x="5715" y="1376"/>
                                <a:pt x="6668" y="1376"/>
                                <a:pt x="6668" y="1376"/>
                              </a:cubicBezTo>
                              <a:cubicBezTo>
                                <a:pt x="6668" y="1376"/>
                                <a:pt x="6668" y="1376"/>
                                <a:pt x="6668" y="1376"/>
                              </a:cubicBezTo>
                              <a:cubicBezTo>
                                <a:pt x="7620" y="1376"/>
                                <a:pt x="7620" y="1376"/>
                                <a:pt x="8572" y="1376"/>
                              </a:cubicBezTo>
                              <a:cubicBezTo>
                                <a:pt x="9525" y="1376"/>
                                <a:pt x="10478" y="1376"/>
                                <a:pt x="11430" y="1376"/>
                              </a:cubicBezTo>
                              <a:cubicBezTo>
                                <a:pt x="12383" y="1376"/>
                                <a:pt x="13335" y="1376"/>
                                <a:pt x="14288" y="1376"/>
                              </a:cubicBezTo>
                              <a:cubicBezTo>
                                <a:pt x="14288" y="1376"/>
                                <a:pt x="15240" y="1376"/>
                                <a:pt x="15240" y="1376"/>
                              </a:cubicBezTo>
                              <a:cubicBezTo>
                                <a:pt x="15240" y="1376"/>
                                <a:pt x="16193" y="1376"/>
                                <a:pt x="17145" y="1376"/>
                              </a:cubicBezTo>
                              <a:cubicBezTo>
                                <a:pt x="18097" y="1376"/>
                                <a:pt x="18097" y="1376"/>
                                <a:pt x="18097" y="1376"/>
                              </a:cubicBezTo>
                              <a:cubicBezTo>
                                <a:pt x="18097" y="1376"/>
                                <a:pt x="18097" y="1376"/>
                                <a:pt x="18097" y="1376"/>
                              </a:cubicBezTo>
                              <a:cubicBezTo>
                                <a:pt x="18097" y="1376"/>
                                <a:pt x="18097" y="1376"/>
                                <a:pt x="18097" y="1376"/>
                              </a:cubicBezTo>
                              <a:cubicBezTo>
                                <a:pt x="18097" y="1376"/>
                                <a:pt x="19050" y="1376"/>
                                <a:pt x="19050" y="1376"/>
                              </a:cubicBezTo>
                              <a:cubicBezTo>
                                <a:pt x="19050" y="1376"/>
                                <a:pt x="20003" y="1376"/>
                                <a:pt x="20003" y="1376"/>
                              </a:cubicBezTo>
                              <a:cubicBezTo>
                                <a:pt x="20003" y="1376"/>
                                <a:pt x="20955" y="1376"/>
                                <a:pt x="21908" y="1376"/>
                              </a:cubicBezTo>
                              <a:cubicBezTo>
                                <a:pt x="21908" y="1376"/>
                                <a:pt x="21908" y="1376"/>
                                <a:pt x="21908" y="1376"/>
                              </a:cubicBezTo>
                              <a:cubicBezTo>
                                <a:pt x="21908" y="1376"/>
                                <a:pt x="21908" y="1376"/>
                                <a:pt x="21908" y="1376"/>
                              </a:cubicBezTo>
                              <a:cubicBezTo>
                                <a:pt x="21908" y="1376"/>
                                <a:pt x="21908" y="1376"/>
                                <a:pt x="21908" y="1376"/>
                              </a:cubicBezTo>
                              <a:cubicBezTo>
                                <a:pt x="21908" y="1376"/>
                                <a:pt x="21908" y="1376"/>
                                <a:pt x="21908" y="1376"/>
                              </a:cubicBezTo>
                              <a:cubicBezTo>
                                <a:pt x="21908" y="1376"/>
                                <a:pt x="21908" y="1376"/>
                                <a:pt x="22860" y="1376"/>
                              </a:cubicBezTo>
                              <a:cubicBezTo>
                                <a:pt x="22860" y="1376"/>
                                <a:pt x="22860" y="1376"/>
                                <a:pt x="22860" y="1376"/>
                              </a:cubicBezTo>
                              <a:cubicBezTo>
                                <a:pt x="22860" y="1376"/>
                                <a:pt x="22860" y="1376"/>
                                <a:pt x="22860" y="1376"/>
                              </a:cubicBezTo>
                              <a:cubicBezTo>
                                <a:pt x="22860" y="423"/>
                                <a:pt x="22860" y="423"/>
                                <a:pt x="23813" y="423"/>
                              </a:cubicBezTo>
                              <a:cubicBezTo>
                                <a:pt x="24765" y="423"/>
                                <a:pt x="24765" y="423"/>
                                <a:pt x="25718" y="423"/>
                              </a:cubicBezTo>
                              <a:cubicBezTo>
                                <a:pt x="26670" y="423"/>
                                <a:pt x="26670" y="423"/>
                                <a:pt x="27622" y="423"/>
                              </a:cubicBezTo>
                              <a:cubicBezTo>
                                <a:pt x="27622" y="423"/>
                                <a:pt x="28575" y="423"/>
                                <a:pt x="28575" y="423"/>
                              </a:cubicBezTo>
                              <a:cubicBezTo>
                                <a:pt x="28575" y="423"/>
                                <a:pt x="28575" y="423"/>
                                <a:pt x="28575" y="423"/>
                              </a:cubicBezTo>
                              <a:cubicBezTo>
                                <a:pt x="28575" y="423"/>
                                <a:pt x="29528" y="423"/>
                                <a:pt x="29528" y="423"/>
                              </a:cubicBezTo>
                              <a:cubicBezTo>
                                <a:pt x="29528" y="423"/>
                                <a:pt x="29528" y="423"/>
                                <a:pt x="29528" y="423"/>
                              </a:cubicBezTo>
                              <a:cubicBezTo>
                                <a:pt x="30480" y="-529"/>
                                <a:pt x="30480" y="423"/>
                                <a:pt x="31433" y="423"/>
                              </a:cubicBezTo>
                              <a:cubicBezTo>
                                <a:pt x="31433" y="423"/>
                                <a:pt x="31433" y="423"/>
                                <a:pt x="31433" y="423"/>
                              </a:cubicBezTo>
                              <a:cubicBezTo>
                                <a:pt x="33338" y="423"/>
                                <a:pt x="34290" y="423"/>
                                <a:pt x="36195" y="423"/>
                              </a:cubicBezTo>
                              <a:cubicBezTo>
                                <a:pt x="37147" y="423"/>
                                <a:pt x="38100" y="423"/>
                                <a:pt x="38100" y="423"/>
                              </a:cubicBezTo>
                              <a:cubicBezTo>
                                <a:pt x="39053" y="423"/>
                                <a:pt x="39053" y="423"/>
                                <a:pt x="39053" y="423"/>
                              </a:cubicBezTo>
                              <a:cubicBezTo>
                                <a:pt x="39053" y="423"/>
                                <a:pt x="40005" y="423"/>
                                <a:pt x="40005" y="423"/>
                              </a:cubicBezTo>
                              <a:lnTo>
                                <a:pt x="40005" y="423"/>
                              </a:lnTo>
                              <a:lnTo>
                                <a:pt x="40005" y="5186"/>
                              </a:lnTo>
                              <a:close/>
                              <a:moveTo>
                                <a:pt x="1905" y="4233"/>
                              </a:moveTo>
                              <a:cubicBezTo>
                                <a:pt x="1905" y="4233"/>
                                <a:pt x="1905" y="4233"/>
                                <a:pt x="1905" y="4233"/>
                              </a:cubicBezTo>
                              <a:cubicBezTo>
                                <a:pt x="1905" y="4233"/>
                                <a:pt x="1905" y="4233"/>
                                <a:pt x="1905" y="4233"/>
                              </a:cubicBezTo>
                              <a:cubicBezTo>
                                <a:pt x="1905" y="4233"/>
                                <a:pt x="1905" y="4233"/>
                                <a:pt x="1905" y="4233"/>
                              </a:cubicBezTo>
                              <a:cubicBezTo>
                                <a:pt x="1905" y="5186"/>
                                <a:pt x="1905" y="4233"/>
                                <a:pt x="1905" y="4233"/>
                              </a:cubicBezTo>
                              <a:close/>
                              <a:moveTo>
                                <a:pt x="8572" y="4233"/>
                              </a:moveTo>
                              <a:cubicBezTo>
                                <a:pt x="8572" y="4233"/>
                                <a:pt x="8572" y="4233"/>
                                <a:pt x="8572" y="4233"/>
                              </a:cubicBezTo>
                              <a:cubicBezTo>
                                <a:pt x="8572" y="4233"/>
                                <a:pt x="8572" y="4233"/>
                                <a:pt x="8572" y="4233"/>
                              </a:cubicBezTo>
                              <a:cubicBezTo>
                                <a:pt x="8572" y="4233"/>
                                <a:pt x="8572" y="5186"/>
                                <a:pt x="8572" y="4233"/>
                              </a:cubicBezTo>
                              <a:cubicBezTo>
                                <a:pt x="8572" y="5186"/>
                                <a:pt x="8572" y="5186"/>
                                <a:pt x="8572" y="4233"/>
                              </a:cubicBezTo>
                              <a:close/>
                              <a:moveTo>
                                <a:pt x="37147" y="5186"/>
                              </a:moveTo>
                              <a:cubicBezTo>
                                <a:pt x="37147" y="5186"/>
                                <a:pt x="37147" y="4233"/>
                                <a:pt x="37147" y="5186"/>
                              </a:cubicBezTo>
                              <a:cubicBezTo>
                                <a:pt x="37147" y="5186"/>
                                <a:pt x="36195" y="5186"/>
                                <a:pt x="37147" y="5186"/>
                              </a:cubicBezTo>
                              <a:cubicBezTo>
                                <a:pt x="36195" y="5186"/>
                                <a:pt x="36195" y="5186"/>
                                <a:pt x="37147" y="5186"/>
                              </a:cubicBezTo>
                              <a:cubicBezTo>
                                <a:pt x="37147" y="5186"/>
                                <a:pt x="37147" y="5186"/>
                                <a:pt x="37147" y="518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5" name="任意多边形: 形状 2368"/>
                        <p:cNvSpPr/>
                        <p:nvPr/>
                      </p:nvSpPr>
                      <p:spPr>
                        <a:xfrm>
                          <a:off x="7566659" y="269462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6" name="任意多边形: 形状 2369"/>
                        <p:cNvSpPr/>
                        <p:nvPr/>
                      </p:nvSpPr>
                      <p:spPr>
                        <a:xfrm>
                          <a:off x="7562850" y="2690812"/>
                          <a:ext cx="4762" cy="3571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8 h 3571"/>
                            <a:gd name="connsiteX1" fmla="*/ 3810 w 4762"/>
                            <a:gd name="connsiteY1" fmla="*/ 0 h 3571"/>
                            <a:gd name="connsiteX2" fmla="*/ 3810 w 4762"/>
                            <a:gd name="connsiteY2" fmla="*/ 0 h 3571"/>
                            <a:gd name="connsiteX3" fmla="*/ 3810 w 4762"/>
                            <a:gd name="connsiteY3" fmla="*/ 0 h 3571"/>
                            <a:gd name="connsiteX4" fmla="*/ 3810 w 4762"/>
                            <a:gd name="connsiteY4" fmla="*/ 0 h 3571"/>
                            <a:gd name="connsiteX5" fmla="*/ 3810 w 4762"/>
                            <a:gd name="connsiteY5" fmla="*/ 0 h 3571"/>
                            <a:gd name="connsiteX6" fmla="*/ 2857 w 4762"/>
                            <a:gd name="connsiteY6" fmla="*/ 0 h 3571"/>
                            <a:gd name="connsiteX7" fmla="*/ 1905 w 4762"/>
                            <a:gd name="connsiteY7" fmla="*/ 0 h 3571"/>
                            <a:gd name="connsiteX8" fmla="*/ 953 w 4762"/>
                            <a:gd name="connsiteY8" fmla="*/ 0 h 3571"/>
                            <a:gd name="connsiteX9" fmla="*/ 953 w 4762"/>
                            <a:gd name="connsiteY9" fmla="*/ 0 h 3571"/>
                            <a:gd name="connsiteX10" fmla="*/ 953 w 4762"/>
                            <a:gd name="connsiteY10" fmla="*/ 0 h 3571"/>
                            <a:gd name="connsiteX11" fmla="*/ 0 w 4762"/>
                            <a:gd name="connsiteY11" fmla="*/ 0 h 3571"/>
                            <a:gd name="connsiteX12" fmla="*/ 0 w 4762"/>
                            <a:gd name="connsiteY12" fmla="*/ 2858 h 3571"/>
                            <a:gd name="connsiteX13" fmla="*/ 953 w 4762"/>
                            <a:gd name="connsiteY13" fmla="*/ 2858 h 3571"/>
                            <a:gd name="connsiteX14" fmla="*/ 1905 w 4762"/>
                            <a:gd name="connsiteY14" fmla="*/ 2858 h 3571"/>
                            <a:gd name="connsiteX15" fmla="*/ 2857 w 4762"/>
                            <a:gd name="connsiteY15" fmla="*/ 2858 h 3571"/>
                            <a:gd name="connsiteX16" fmla="*/ 2857 w 4762"/>
                            <a:gd name="connsiteY16" fmla="*/ 2858 h 3571"/>
                            <a:gd name="connsiteX17" fmla="*/ 4763 w 4762"/>
                            <a:gd name="connsiteY17" fmla="*/ 2858 h 3571"/>
                            <a:gd name="connsiteX18" fmla="*/ 4763 w 4762"/>
                            <a:gd name="connsiteY18" fmla="*/ 2858 h 3571"/>
                            <a:gd name="connsiteX19" fmla="*/ 4763 w 4762"/>
                            <a:gd name="connsiteY19" fmla="*/ 2858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4763" y="2858"/>
                              </a:moveTo>
                              <a:cubicBezTo>
                                <a:pt x="4763" y="1905"/>
                                <a:pt x="3810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953" y="2858"/>
                                <a:pt x="953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cubicBezTo>
                                <a:pt x="3810" y="3810"/>
                                <a:pt x="4763" y="3810"/>
                                <a:pt x="4763" y="2858"/>
                              </a:cubicBezTo>
                              <a:cubicBezTo>
                                <a:pt x="4763" y="3810"/>
                                <a:pt x="4763" y="3810"/>
                                <a:pt x="4763" y="2858"/>
                              </a:cubicBezTo>
                              <a:cubicBezTo>
                                <a:pt x="4763" y="3810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87" name="图形 2"/>
                      <p:cNvGrpSpPr/>
                      <p:nvPr/>
                    </p:nvGrpSpPr>
                    <p:grpSpPr>
                      <a:xfrm>
                        <a:off x="7606665" y="2687954"/>
                        <a:ext cx="42862" cy="5715"/>
                        <a:chOff x="7606665" y="2687954"/>
                        <a:chExt cx="42862" cy="5715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88" name="任意多边形: 形状 2371"/>
                        <p:cNvSpPr/>
                        <p:nvPr/>
                      </p:nvSpPr>
                      <p:spPr>
                        <a:xfrm>
                          <a:off x="7607617" y="26908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89" name="任意多边形: 形状 2372"/>
                        <p:cNvSpPr/>
                        <p:nvPr/>
                      </p:nvSpPr>
                      <p:spPr>
                        <a:xfrm>
                          <a:off x="7609522" y="2687954"/>
                          <a:ext cx="40005" cy="4762"/>
                        </a:xfrm>
                        <a:custGeom>
                          <a:avLst/>
                          <a:gdLst>
                            <a:gd name="connsiteX0" fmla="*/ 40005 w 40005"/>
                            <a:gd name="connsiteY0" fmla="*/ 3810 h 4762"/>
                            <a:gd name="connsiteX1" fmla="*/ 40005 w 40005"/>
                            <a:gd name="connsiteY1" fmla="*/ 3810 h 4762"/>
                            <a:gd name="connsiteX2" fmla="*/ 37147 w 40005"/>
                            <a:gd name="connsiteY2" fmla="*/ 3810 h 4762"/>
                            <a:gd name="connsiteX3" fmla="*/ 36195 w 40005"/>
                            <a:gd name="connsiteY3" fmla="*/ 3810 h 4762"/>
                            <a:gd name="connsiteX4" fmla="*/ 35243 w 40005"/>
                            <a:gd name="connsiteY4" fmla="*/ 3810 h 4762"/>
                            <a:gd name="connsiteX5" fmla="*/ 35243 w 40005"/>
                            <a:gd name="connsiteY5" fmla="*/ 3810 h 4762"/>
                            <a:gd name="connsiteX6" fmla="*/ 34290 w 40005"/>
                            <a:gd name="connsiteY6" fmla="*/ 3810 h 4762"/>
                            <a:gd name="connsiteX7" fmla="*/ 33338 w 40005"/>
                            <a:gd name="connsiteY7" fmla="*/ 3810 h 4762"/>
                            <a:gd name="connsiteX8" fmla="*/ 32385 w 40005"/>
                            <a:gd name="connsiteY8" fmla="*/ 3810 h 4762"/>
                            <a:gd name="connsiteX9" fmla="*/ 31433 w 40005"/>
                            <a:gd name="connsiteY9" fmla="*/ 3810 h 4762"/>
                            <a:gd name="connsiteX10" fmla="*/ 30480 w 40005"/>
                            <a:gd name="connsiteY10" fmla="*/ 3810 h 4762"/>
                            <a:gd name="connsiteX11" fmla="*/ 29528 w 40005"/>
                            <a:gd name="connsiteY11" fmla="*/ 3810 h 4762"/>
                            <a:gd name="connsiteX12" fmla="*/ 28575 w 40005"/>
                            <a:gd name="connsiteY12" fmla="*/ 3810 h 4762"/>
                            <a:gd name="connsiteX13" fmla="*/ 27622 w 40005"/>
                            <a:gd name="connsiteY13" fmla="*/ 3810 h 4762"/>
                            <a:gd name="connsiteX14" fmla="*/ 26670 w 40005"/>
                            <a:gd name="connsiteY14" fmla="*/ 3810 h 4762"/>
                            <a:gd name="connsiteX15" fmla="*/ 25718 w 40005"/>
                            <a:gd name="connsiteY15" fmla="*/ 3810 h 4762"/>
                            <a:gd name="connsiteX16" fmla="*/ 25718 w 40005"/>
                            <a:gd name="connsiteY16" fmla="*/ 3810 h 4762"/>
                            <a:gd name="connsiteX17" fmla="*/ 24765 w 40005"/>
                            <a:gd name="connsiteY17" fmla="*/ 3810 h 4762"/>
                            <a:gd name="connsiteX18" fmla="*/ 23813 w 40005"/>
                            <a:gd name="connsiteY18" fmla="*/ 3810 h 4762"/>
                            <a:gd name="connsiteX19" fmla="*/ 23813 w 40005"/>
                            <a:gd name="connsiteY19" fmla="*/ 3810 h 4762"/>
                            <a:gd name="connsiteX20" fmla="*/ 22860 w 40005"/>
                            <a:gd name="connsiteY20" fmla="*/ 3810 h 4762"/>
                            <a:gd name="connsiteX21" fmla="*/ 21908 w 40005"/>
                            <a:gd name="connsiteY21" fmla="*/ 3810 h 4762"/>
                            <a:gd name="connsiteX22" fmla="*/ 20955 w 40005"/>
                            <a:gd name="connsiteY22" fmla="*/ 3810 h 4762"/>
                            <a:gd name="connsiteX23" fmla="*/ 20955 w 40005"/>
                            <a:gd name="connsiteY23" fmla="*/ 3810 h 4762"/>
                            <a:gd name="connsiteX24" fmla="*/ 20955 w 40005"/>
                            <a:gd name="connsiteY24" fmla="*/ 3810 h 4762"/>
                            <a:gd name="connsiteX25" fmla="*/ 20955 w 40005"/>
                            <a:gd name="connsiteY25" fmla="*/ 3810 h 4762"/>
                            <a:gd name="connsiteX26" fmla="*/ 19050 w 40005"/>
                            <a:gd name="connsiteY26" fmla="*/ 3810 h 4762"/>
                            <a:gd name="connsiteX27" fmla="*/ 18097 w 40005"/>
                            <a:gd name="connsiteY27" fmla="*/ 3810 h 4762"/>
                            <a:gd name="connsiteX28" fmla="*/ 18097 w 40005"/>
                            <a:gd name="connsiteY28" fmla="*/ 3810 h 4762"/>
                            <a:gd name="connsiteX29" fmla="*/ 18097 w 40005"/>
                            <a:gd name="connsiteY29" fmla="*/ 3810 h 4762"/>
                            <a:gd name="connsiteX30" fmla="*/ 18097 w 40005"/>
                            <a:gd name="connsiteY30" fmla="*/ 3810 h 4762"/>
                            <a:gd name="connsiteX31" fmla="*/ 17145 w 40005"/>
                            <a:gd name="connsiteY31" fmla="*/ 3810 h 4762"/>
                            <a:gd name="connsiteX32" fmla="*/ 14288 w 40005"/>
                            <a:gd name="connsiteY32" fmla="*/ 3810 h 4762"/>
                            <a:gd name="connsiteX33" fmla="*/ 11430 w 40005"/>
                            <a:gd name="connsiteY33" fmla="*/ 3810 h 4762"/>
                            <a:gd name="connsiteX34" fmla="*/ 8572 w 40005"/>
                            <a:gd name="connsiteY34" fmla="*/ 3810 h 4762"/>
                            <a:gd name="connsiteX35" fmla="*/ 5715 w 40005"/>
                            <a:gd name="connsiteY35" fmla="*/ 3810 h 4762"/>
                            <a:gd name="connsiteX36" fmla="*/ 5715 w 40005"/>
                            <a:gd name="connsiteY36" fmla="*/ 3810 h 4762"/>
                            <a:gd name="connsiteX37" fmla="*/ 4763 w 40005"/>
                            <a:gd name="connsiteY37" fmla="*/ 3810 h 4762"/>
                            <a:gd name="connsiteX38" fmla="*/ 4763 w 40005"/>
                            <a:gd name="connsiteY38" fmla="*/ 3810 h 4762"/>
                            <a:gd name="connsiteX39" fmla="*/ 4763 w 40005"/>
                            <a:gd name="connsiteY39" fmla="*/ 3810 h 4762"/>
                            <a:gd name="connsiteX40" fmla="*/ 4763 w 40005"/>
                            <a:gd name="connsiteY40" fmla="*/ 3810 h 4762"/>
                            <a:gd name="connsiteX41" fmla="*/ 3810 w 40005"/>
                            <a:gd name="connsiteY41" fmla="*/ 3810 h 4762"/>
                            <a:gd name="connsiteX42" fmla="*/ 2858 w 40005"/>
                            <a:gd name="connsiteY42" fmla="*/ 3810 h 4762"/>
                            <a:gd name="connsiteX43" fmla="*/ 2858 w 40005"/>
                            <a:gd name="connsiteY43" fmla="*/ 3810 h 4762"/>
                            <a:gd name="connsiteX44" fmla="*/ 1905 w 40005"/>
                            <a:gd name="connsiteY44" fmla="*/ 3810 h 4762"/>
                            <a:gd name="connsiteX45" fmla="*/ 1905 w 40005"/>
                            <a:gd name="connsiteY45" fmla="*/ 3810 h 4762"/>
                            <a:gd name="connsiteX46" fmla="*/ 1905 w 40005"/>
                            <a:gd name="connsiteY46" fmla="*/ 2858 h 4762"/>
                            <a:gd name="connsiteX47" fmla="*/ 953 w 40005"/>
                            <a:gd name="connsiteY47" fmla="*/ 0 h 4762"/>
                            <a:gd name="connsiteX48" fmla="*/ 953 w 40005"/>
                            <a:gd name="connsiteY48" fmla="*/ 0 h 4762"/>
                            <a:gd name="connsiteX49" fmla="*/ 953 w 40005"/>
                            <a:gd name="connsiteY49" fmla="*/ 0 h 4762"/>
                            <a:gd name="connsiteX50" fmla="*/ 953 w 40005"/>
                            <a:gd name="connsiteY50" fmla="*/ 0 h 4762"/>
                            <a:gd name="connsiteX51" fmla="*/ 953 w 40005"/>
                            <a:gd name="connsiteY51" fmla="*/ 0 h 4762"/>
                            <a:gd name="connsiteX52" fmla="*/ 0 w 40005"/>
                            <a:gd name="connsiteY52" fmla="*/ 0 h 4762"/>
                            <a:gd name="connsiteX53" fmla="*/ 953 w 40005"/>
                            <a:gd name="connsiteY53" fmla="*/ 0 h 4762"/>
                            <a:gd name="connsiteX54" fmla="*/ 953 w 40005"/>
                            <a:gd name="connsiteY54" fmla="*/ 2858 h 4762"/>
                            <a:gd name="connsiteX55" fmla="*/ 953 w 40005"/>
                            <a:gd name="connsiteY55" fmla="*/ 2858 h 4762"/>
                            <a:gd name="connsiteX56" fmla="*/ 953 w 40005"/>
                            <a:gd name="connsiteY56" fmla="*/ 2858 h 4762"/>
                            <a:gd name="connsiteX57" fmla="*/ 1905 w 40005"/>
                            <a:gd name="connsiteY57" fmla="*/ 1905 h 4762"/>
                            <a:gd name="connsiteX58" fmla="*/ 4763 w 40005"/>
                            <a:gd name="connsiteY58" fmla="*/ 1905 h 4762"/>
                            <a:gd name="connsiteX59" fmla="*/ 5715 w 40005"/>
                            <a:gd name="connsiteY59" fmla="*/ 1905 h 4762"/>
                            <a:gd name="connsiteX60" fmla="*/ 5715 w 40005"/>
                            <a:gd name="connsiteY60" fmla="*/ 1905 h 4762"/>
                            <a:gd name="connsiteX61" fmla="*/ 7620 w 40005"/>
                            <a:gd name="connsiteY61" fmla="*/ 1905 h 4762"/>
                            <a:gd name="connsiteX62" fmla="*/ 9525 w 40005"/>
                            <a:gd name="connsiteY62" fmla="*/ 1905 h 4762"/>
                            <a:gd name="connsiteX63" fmla="*/ 12383 w 40005"/>
                            <a:gd name="connsiteY63" fmla="*/ 1905 h 4762"/>
                            <a:gd name="connsiteX64" fmla="*/ 13335 w 40005"/>
                            <a:gd name="connsiteY64" fmla="*/ 1905 h 4762"/>
                            <a:gd name="connsiteX65" fmla="*/ 15240 w 40005"/>
                            <a:gd name="connsiteY65" fmla="*/ 1905 h 4762"/>
                            <a:gd name="connsiteX66" fmla="*/ 16193 w 40005"/>
                            <a:gd name="connsiteY66" fmla="*/ 1905 h 4762"/>
                            <a:gd name="connsiteX67" fmla="*/ 16193 w 40005"/>
                            <a:gd name="connsiteY67" fmla="*/ 1905 h 4762"/>
                            <a:gd name="connsiteX68" fmla="*/ 16193 w 40005"/>
                            <a:gd name="connsiteY68" fmla="*/ 1905 h 4762"/>
                            <a:gd name="connsiteX69" fmla="*/ 17145 w 40005"/>
                            <a:gd name="connsiteY69" fmla="*/ 1905 h 4762"/>
                            <a:gd name="connsiteX70" fmla="*/ 18097 w 40005"/>
                            <a:gd name="connsiteY70" fmla="*/ 1905 h 4762"/>
                            <a:gd name="connsiteX71" fmla="*/ 20003 w 40005"/>
                            <a:gd name="connsiteY71" fmla="*/ 1905 h 4762"/>
                            <a:gd name="connsiteX72" fmla="*/ 20003 w 40005"/>
                            <a:gd name="connsiteY72" fmla="*/ 1905 h 4762"/>
                            <a:gd name="connsiteX73" fmla="*/ 20003 w 40005"/>
                            <a:gd name="connsiteY73" fmla="*/ 1905 h 4762"/>
                            <a:gd name="connsiteX74" fmla="*/ 20003 w 40005"/>
                            <a:gd name="connsiteY74" fmla="*/ 1905 h 4762"/>
                            <a:gd name="connsiteX75" fmla="*/ 20003 w 40005"/>
                            <a:gd name="connsiteY75" fmla="*/ 1905 h 4762"/>
                            <a:gd name="connsiteX76" fmla="*/ 20955 w 40005"/>
                            <a:gd name="connsiteY76" fmla="*/ 1905 h 4762"/>
                            <a:gd name="connsiteX77" fmla="*/ 20955 w 40005"/>
                            <a:gd name="connsiteY77" fmla="*/ 1905 h 4762"/>
                            <a:gd name="connsiteX78" fmla="*/ 20955 w 40005"/>
                            <a:gd name="connsiteY78" fmla="*/ 1905 h 4762"/>
                            <a:gd name="connsiteX79" fmla="*/ 21908 w 40005"/>
                            <a:gd name="connsiteY79" fmla="*/ 953 h 4762"/>
                            <a:gd name="connsiteX80" fmla="*/ 23813 w 40005"/>
                            <a:gd name="connsiteY80" fmla="*/ 953 h 4762"/>
                            <a:gd name="connsiteX81" fmla="*/ 25718 w 40005"/>
                            <a:gd name="connsiteY81" fmla="*/ 953 h 4762"/>
                            <a:gd name="connsiteX82" fmla="*/ 26670 w 40005"/>
                            <a:gd name="connsiteY82" fmla="*/ 953 h 4762"/>
                            <a:gd name="connsiteX83" fmla="*/ 26670 w 40005"/>
                            <a:gd name="connsiteY83" fmla="*/ 953 h 4762"/>
                            <a:gd name="connsiteX84" fmla="*/ 27622 w 40005"/>
                            <a:gd name="connsiteY84" fmla="*/ 953 h 4762"/>
                            <a:gd name="connsiteX85" fmla="*/ 27622 w 40005"/>
                            <a:gd name="connsiteY85" fmla="*/ 953 h 4762"/>
                            <a:gd name="connsiteX86" fmla="*/ 29528 w 40005"/>
                            <a:gd name="connsiteY86" fmla="*/ 953 h 4762"/>
                            <a:gd name="connsiteX87" fmla="*/ 29528 w 40005"/>
                            <a:gd name="connsiteY87" fmla="*/ 953 h 4762"/>
                            <a:gd name="connsiteX88" fmla="*/ 34290 w 40005"/>
                            <a:gd name="connsiteY88" fmla="*/ 953 h 4762"/>
                            <a:gd name="connsiteX89" fmla="*/ 36195 w 40005"/>
                            <a:gd name="connsiteY89" fmla="*/ 953 h 4762"/>
                            <a:gd name="connsiteX90" fmla="*/ 37147 w 40005"/>
                            <a:gd name="connsiteY90" fmla="*/ 953 h 4762"/>
                            <a:gd name="connsiteX91" fmla="*/ 38100 w 40005"/>
                            <a:gd name="connsiteY91" fmla="*/ 953 h 4762"/>
                            <a:gd name="connsiteX92" fmla="*/ 38100 w 40005"/>
                            <a:gd name="connsiteY92" fmla="*/ 953 h 4762"/>
                            <a:gd name="connsiteX93" fmla="*/ 40005 w 40005"/>
                            <a:gd name="connsiteY93" fmla="*/ 3810 h 4762"/>
                            <a:gd name="connsiteX94" fmla="*/ 2858 w 40005"/>
                            <a:gd name="connsiteY94" fmla="*/ 4763 h 4762"/>
                            <a:gd name="connsiteX95" fmla="*/ 2858 w 40005"/>
                            <a:gd name="connsiteY95" fmla="*/ 4763 h 4762"/>
                            <a:gd name="connsiteX96" fmla="*/ 2858 w 40005"/>
                            <a:gd name="connsiteY96" fmla="*/ 4763 h 4762"/>
                            <a:gd name="connsiteX97" fmla="*/ 2858 w 40005"/>
                            <a:gd name="connsiteY97" fmla="*/ 4763 h 4762"/>
                            <a:gd name="connsiteX98" fmla="*/ 2858 w 40005"/>
                            <a:gd name="connsiteY98" fmla="*/ 4763 h 4762"/>
                            <a:gd name="connsiteX99" fmla="*/ 9525 w 40005"/>
                            <a:gd name="connsiteY99" fmla="*/ 4763 h 4762"/>
                            <a:gd name="connsiteX100" fmla="*/ 9525 w 40005"/>
                            <a:gd name="connsiteY100" fmla="*/ 4763 h 4762"/>
                            <a:gd name="connsiteX101" fmla="*/ 9525 w 40005"/>
                            <a:gd name="connsiteY101" fmla="*/ 4763 h 4762"/>
                            <a:gd name="connsiteX102" fmla="*/ 9525 w 40005"/>
                            <a:gd name="connsiteY102" fmla="*/ 4763 h 4762"/>
                            <a:gd name="connsiteX103" fmla="*/ 9525 w 40005"/>
                            <a:gd name="connsiteY103" fmla="*/ 4763 h 4762"/>
                            <a:gd name="connsiteX104" fmla="*/ 37147 w 40005"/>
                            <a:gd name="connsiteY104" fmla="*/ 3810 h 4762"/>
                            <a:gd name="connsiteX105" fmla="*/ 37147 w 40005"/>
                            <a:gd name="connsiteY105" fmla="*/ 3810 h 4762"/>
                            <a:gd name="connsiteX106" fmla="*/ 37147 w 40005"/>
                            <a:gd name="connsiteY106" fmla="*/ 3810 h 4762"/>
                            <a:gd name="connsiteX107" fmla="*/ 37147 w 40005"/>
                            <a:gd name="connsiteY107" fmla="*/ 3810 h 4762"/>
                            <a:gd name="connsiteX108" fmla="*/ 37147 w 40005"/>
                            <a:gd name="connsiteY108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0005" h="4762">
                              <a:moveTo>
                                <a:pt x="40005" y="3810"/>
                              </a:move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39053" y="3810"/>
                                <a:pt x="38100" y="3810"/>
                                <a:pt x="37147" y="3810"/>
                              </a:cubicBezTo>
                              <a:cubicBezTo>
                                <a:pt x="36195" y="3810"/>
                                <a:pt x="36195" y="3810"/>
                                <a:pt x="36195" y="3810"/>
                              </a:cubicBezTo>
                              <a:cubicBezTo>
                                <a:pt x="35243" y="3810"/>
                                <a:pt x="35243" y="3810"/>
                                <a:pt x="35243" y="3810"/>
                              </a:cubicBezTo>
                              <a:cubicBezTo>
                                <a:pt x="35243" y="3810"/>
                                <a:pt x="35243" y="3810"/>
                                <a:pt x="35243" y="3810"/>
                              </a:cubicBezTo>
                              <a:cubicBezTo>
                                <a:pt x="35243" y="3810"/>
                                <a:pt x="34290" y="3810"/>
                                <a:pt x="34290" y="3810"/>
                              </a:cubicBezTo>
                              <a:cubicBezTo>
                                <a:pt x="34290" y="3810"/>
                                <a:pt x="33338" y="3810"/>
                                <a:pt x="33338" y="3810"/>
                              </a:cubicBezTo>
                              <a:cubicBezTo>
                                <a:pt x="33338" y="3810"/>
                                <a:pt x="32385" y="3810"/>
                                <a:pt x="32385" y="3810"/>
                              </a:cubicBezTo>
                              <a:cubicBezTo>
                                <a:pt x="32385" y="3810"/>
                                <a:pt x="31433" y="3810"/>
                                <a:pt x="31433" y="3810"/>
                              </a:cubicBezTo>
                              <a:cubicBezTo>
                                <a:pt x="31433" y="3810"/>
                                <a:pt x="31433" y="3810"/>
                                <a:pt x="30480" y="3810"/>
                              </a:cubicBezTo>
                              <a:cubicBezTo>
                                <a:pt x="30480" y="3810"/>
                                <a:pt x="29528" y="3810"/>
                                <a:pt x="29528" y="3810"/>
                              </a:cubicBezTo>
                              <a:cubicBezTo>
                                <a:pt x="29528" y="3810"/>
                                <a:pt x="28575" y="3810"/>
                                <a:pt x="28575" y="3810"/>
                              </a:cubicBezTo>
                              <a:cubicBezTo>
                                <a:pt x="28575" y="3810"/>
                                <a:pt x="27622" y="3810"/>
                                <a:pt x="27622" y="3810"/>
                              </a:cubicBezTo>
                              <a:cubicBezTo>
                                <a:pt x="27622" y="3810"/>
                                <a:pt x="26670" y="3810"/>
                                <a:pt x="26670" y="3810"/>
                              </a:cubicBezTo>
                              <a:cubicBezTo>
                                <a:pt x="26670" y="3810"/>
                                <a:pt x="26670" y="3810"/>
                                <a:pt x="25718" y="3810"/>
                              </a:cubicBezTo>
                              <a:cubicBezTo>
                                <a:pt x="25718" y="3810"/>
                                <a:pt x="25718" y="3810"/>
                                <a:pt x="25718" y="3810"/>
                              </a:cubicBezTo>
                              <a:cubicBezTo>
                                <a:pt x="25718" y="4763"/>
                                <a:pt x="24765" y="3810"/>
                                <a:pt x="24765" y="3810"/>
                              </a:cubicBezTo>
                              <a:cubicBezTo>
                                <a:pt x="24765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2860" y="3810"/>
                              </a:cubicBezTo>
                              <a:cubicBezTo>
                                <a:pt x="22860" y="3810"/>
                                <a:pt x="22860" y="3810"/>
                                <a:pt x="21908" y="3810"/>
                              </a:cubicBezTo>
                              <a:cubicBezTo>
                                <a:pt x="21908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003" y="3810"/>
                                <a:pt x="19050" y="3810"/>
                              </a:cubicBezTo>
                              <a:cubicBezTo>
                                <a:pt x="19050" y="3810"/>
                                <a:pt x="18097" y="3810"/>
                                <a:pt x="18097" y="3810"/>
                              </a:cubicBezTo>
                              <a:cubicBezTo>
                                <a:pt x="18097" y="3810"/>
                                <a:pt x="17145" y="3810"/>
                                <a:pt x="18097" y="3810"/>
                              </a:cubicBezTo>
                              <a:cubicBezTo>
                                <a:pt x="18097" y="3810"/>
                                <a:pt x="18097" y="3810"/>
                                <a:pt x="18097" y="3810"/>
                              </a:cubicBezTo>
                              <a:cubicBezTo>
                                <a:pt x="18097" y="3810"/>
                                <a:pt x="18097" y="3810"/>
                                <a:pt x="18097" y="3810"/>
                              </a:cubicBezTo>
                              <a:cubicBezTo>
                                <a:pt x="18097" y="4763"/>
                                <a:pt x="17145" y="3810"/>
                                <a:pt x="17145" y="3810"/>
                              </a:cubicBezTo>
                              <a:cubicBezTo>
                                <a:pt x="16193" y="3810"/>
                                <a:pt x="15240" y="3810"/>
                                <a:pt x="14288" y="3810"/>
                              </a:cubicBezTo>
                              <a:cubicBezTo>
                                <a:pt x="13335" y="3810"/>
                                <a:pt x="12383" y="3810"/>
                                <a:pt x="11430" y="3810"/>
                              </a:cubicBezTo>
                              <a:cubicBezTo>
                                <a:pt x="10478" y="3810"/>
                                <a:pt x="9525" y="3810"/>
                                <a:pt x="8572" y="3810"/>
                              </a:cubicBezTo>
                              <a:cubicBezTo>
                                <a:pt x="7620" y="3810"/>
                                <a:pt x="6668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cubicBezTo>
                                <a:pt x="1905" y="1905"/>
                                <a:pt x="953" y="953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953" y="0"/>
                                <a:pt x="953" y="0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1905"/>
                                <a:pt x="953" y="1905"/>
                                <a:pt x="1905" y="1905"/>
                              </a:cubicBezTo>
                              <a:cubicBezTo>
                                <a:pt x="2858" y="1905"/>
                                <a:pt x="3810" y="1905"/>
                                <a:pt x="4763" y="1905"/>
                              </a:cubicBezTo>
                              <a:cubicBezTo>
                                <a:pt x="4763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6668" y="1905"/>
                                <a:pt x="6668" y="1905"/>
                                <a:pt x="7620" y="1905"/>
                              </a:cubicBezTo>
                              <a:cubicBezTo>
                                <a:pt x="8572" y="1905"/>
                                <a:pt x="9525" y="1905"/>
                                <a:pt x="9525" y="1905"/>
                              </a:cubicBezTo>
                              <a:cubicBezTo>
                                <a:pt x="10478" y="1905"/>
                                <a:pt x="11430" y="1905"/>
                                <a:pt x="12383" y="1905"/>
                              </a:cubicBezTo>
                              <a:cubicBezTo>
                                <a:pt x="12383" y="1905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4288" y="1905"/>
                                <a:pt x="15240" y="1905"/>
                              </a:cubicBezTo>
                              <a:cubicBezTo>
                                <a:pt x="15240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7145" y="1905"/>
                                <a:pt x="17145" y="1905"/>
                              </a:cubicBezTo>
                              <a:cubicBezTo>
                                <a:pt x="17145" y="1905"/>
                                <a:pt x="18097" y="1905"/>
                                <a:pt x="18097" y="1905"/>
                              </a:cubicBezTo>
                              <a:cubicBezTo>
                                <a:pt x="18097" y="1905"/>
                                <a:pt x="19050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003" y="1905"/>
                              </a:cubicBezTo>
                              <a:cubicBezTo>
                                <a:pt x="20003" y="1905"/>
                                <a:pt x="20003" y="1905"/>
                                <a:pt x="20955" y="1905"/>
                              </a:cubicBezTo>
                              <a:cubicBezTo>
                                <a:pt x="20955" y="1905"/>
                                <a:pt x="20955" y="1905"/>
                                <a:pt x="20955" y="1905"/>
                              </a:cubicBezTo>
                              <a:cubicBezTo>
                                <a:pt x="20955" y="1905"/>
                                <a:pt x="20955" y="1905"/>
                                <a:pt x="20955" y="1905"/>
                              </a:cubicBezTo>
                              <a:cubicBezTo>
                                <a:pt x="20955" y="953"/>
                                <a:pt x="20955" y="953"/>
                                <a:pt x="21908" y="953"/>
                              </a:cubicBezTo>
                              <a:cubicBezTo>
                                <a:pt x="22860" y="953"/>
                                <a:pt x="22860" y="953"/>
                                <a:pt x="23813" y="953"/>
                              </a:cubicBezTo>
                              <a:cubicBezTo>
                                <a:pt x="24765" y="953"/>
                                <a:pt x="24765" y="953"/>
                                <a:pt x="25718" y="953"/>
                              </a:cubicBezTo>
                              <a:cubicBezTo>
                                <a:pt x="25718" y="953"/>
                                <a:pt x="26670" y="953"/>
                                <a:pt x="26670" y="953"/>
                              </a:cubicBezTo>
                              <a:cubicBezTo>
                                <a:pt x="26670" y="953"/>
                                <a:pt x="26670" y="953"/>
                                <a:pt x="26670" y="953"/>
                              </a:cubicBezTo>
                              <a:cubicBezTo>
                                <a:pt x="26670" y="953"/>
                                <a:pt x="27622" y="953"/>
                                <a:pt x="27622" y="953"/>
                              </a:cubicBezTo>
                              <a:cubicBezTo>
                                <a:pt x="27622" y="953"/>
                                <a:pt x="27622" y="953"/>
                                <a:pt x="27622" y="953"/>
                              </a:cubicBezTo>
                              <a:cubicBezTo>
                                <a:pt x="28575" y="0"/>
                                <a:pt x="28575" y="953"/>
                                <a:pt x="29528" y="953"/>
                              </a:cubicBezTo>
                              <a:cubicBezTo>
                                <a:pt x="29528" y="953"/>
                                <a:pt x="29528" y="953"/>
                                <a:pt x="29528" y="953"/>
                              </a:cubicBezTo>
                              <a:cubicBezTo>
                                <a:pt x="31433" y="953"/>
                                <a:pt x="32385" y="953"/>
                                <a:pt x="34290" y="953"/>
                              </a:cubicBezTo>
                              <a:cubicBezTo>
                                <a:pt x="35243" y="953"/>
                                <a:pt x="36195" y="953"/>
                                <a:pt x="36195" y="953"/>
                              </a:cubicBezTo>
                              <a:cubicBezTo>
                                <a:pt x="37147" y="953"/>
                                <a:pt x="37147" y="953"/>
                                <a:pt x="37147" y="953"/>
                              </a:cubicBezTo>
                              <a:cubicBezTo>
                                <a:pt x="37147" y="953"/>
                                <a:pt x="38100" y="953"/>
                                <a:pt x="38100" y="953"/>
                              </a:cubicBezTo>
                              <a:lnTo>
                                <a:pt x="38100" y="953"/>
                              </a:lnTo>
                              <a:lnTo>
                                <a:pt x="40005" y="3810"/>
                              </a:lnTo>
                              <a:close/>
                              <a:moveTo>
                                <a:pt x="2858" y="4763"/>
                              </a:move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1905" y="4763"/>
                                <a:pt x="1905" y="4763"/>
                                <a:pt x="2858" y="4763"/>
                              </a:cubicBezTo>
                              <a:cubicBezTo>
                                <a:pt x="1905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lose/>
                              <a:moveTo>
                                <a:pt x="9525" y="4763"/>
                              </a:moveTo>
                              <a:cubicBezTo>
                                <a:pt x="9525" y="3810"/>
                                <a:pt x="8572" y="3810"/>
                                <a:pt x="9525" y="4763"/>
                              </a:cubicBezTo>
                              <a:cubicBezTo>
                                <a:pt x="8572" y="3810"/>
                                <a:pt x="8572" y="3810"/>
                                <a:pt x="9525" y="4763"/>
                              </a:cubicBezTo>
                              <a:cubicBezTo>
                                <a:pt x="8572" y="4763"/>
                                <a:pt x="8572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lose/>
                              <a:moveTo>
                                <a:pt x="37147" y="3810"/>
                              </a:moveTo>
                              <a:cubicBezTo>
                                <a:pt x="37147" y="3810"/>
                                <a:pt x="37147" y="2858"/>
                                <a:pt x="37147" y="3810"/>
                              </a:cubicBezTo>
                              <a:cubicBezTo>
                                <a:pt x="37147" y="3810"/>
                                <a:pt x="37147" y="3810"/>
                                <a:pt x="37147" y="3810"/>
                              </a:cubicBezTo>
                              <a:cubicBezTo>
                                <a:pt x="37147" y="3810"/>
                                <a:pt x="37147" y="3810"/>
                                <a:pt x="37147" y="3810"/>
                              </a:cubicBezTo>
                              <a:cubicBezTo>
                                <a:pt x="37147" y="3810"/>
                                <a:pt x="37147" y="3810"/>
                                <a:pt x="37147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90" name="任意多边形: 形状 2373"/>
                        <p:cNvSpPr/>
                        <p:nvPr/>
                      </p:nvSpPr>
                      <p:spPr>
                        <a:xfrm>
                          <a:off x="7610475" y="26936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91" name="任意多边形: 形状 2374"/>
                        <p:cNvSpPr/>
                        <p:nvPr/>
                      </p:nvSpPr>
                      <p:spPr>
                        <a:xfrm>
                          <a:off x="7606665" y="2690812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8 h 2857"/>
                            <a:gd name="connsiteX1" fmla="*/ 3810 w 4762"/>
                            <a:gd name="connsiteY1" fmla="*/ 0 h 2857"/>
                            <a:gd name="connsiteX2" fmla="*/ 3810 w 4762"/>
                            <a:gd name="connsiteY2" fmla="*/ 0 h 2857"/>
                            <a:gd name="connsiteX3" fmla="*/ 3810 w 4762"/>
                            <a:gd name="connsiteY3" fmla="*/ 0 h 2857"/>
                            <a:gd name="connsiteX4" fmla="*/ 3810 w 4762"/>
                            <a:gd name="connsiteY4" fmla="*/ 0 h 2857"/>
                            <a:gd name="connsiteX5" fmla="*/ 3810 w 4762"/>
                            <a:gd name="connsiteY5" fmla="*/ 0 h 2857"/>
                            <a:gd name="connsiteX6" fmla="*/ 2857 w 4762"/>
                            <a:gd name="connsiteY6" fmla="*/ 0 h 2857"/>
                            <a:gd name="connsiteX7" fmla="*/ 1905 w 4762"/>
                            <a:gd name="connsiteY7" fmla="*/ 0 h 2857"/>
                            <a:gd name="connsiteX8" fmla="*/ 953 w 4762"/>
                            <a:gd name="connsiteY8" fmla="*/ 0 h 2857"/>
                            <a:gd name="connsiteX9" fmla="*/ 953 w 4762"/>
                            <a:gd name="connsiteY9" fmla="*/ 0 h 2857"/>
                            <a:gd name="connsiteX10" fmla="*/ 953 w 4762"/>
                            <a:gd name="connsiteY10" fmla="*/ 0 h 2857"/>
                            <a:gd name="connsiteX11" fmla="*/ 0 w 4762"/>
                            <a:gd name="connsiteY11" fmla="*/ 0 h 2857"/>
                            <a:gd name="connsiteX12" fmla="*/ 0 w 4762"/>
                            <a:gd name="connsiteY12" fmla="*/ 2858 h 2857"/>
                            <a:gd name="connsiteX13" fmla="*/ 953 w 4762"/>
                            <a:gd name="connsiteY13" fmla="*/ 2858 h 2857"/>
                            <a:gd name="connsiteX14" fmla="*/ 2857 w 4762"/>
                            <a:gd name="connsiteY14" fmla="*/ 2858 h 2857"/>
                            <a:gd name="connsiteX15" fmla="*/ 3810 w 4762"/>
                            <a:gd name="connsiteY15" fmla="*/ 2858 h 2857"/>
                            <a:gd name="connsiteX16" fmla="*/ 3810 w 4762"/>
                            <a:gd name="connsiteY16" fmla="*/ 2858 h 2857"/>
                            <a:gd name="connsiteX17" fmla="*/ 4763 w 4762"/>
                            <a:gd name="connsiteY17" fmla="*/ 2858 h 2857"/>
                            <a:gd name="connsiteX18" fmla="*/ 4763 w 4762"/>
                            <a:gd name="connsiteY18" fmla="*/ 2858 h 2857"/>
                            <a:gd name="connsiteX19" fmla="*/ 4763 w 4762"/>
                            <a:gd name="connsiteY19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2858"/>
                              </a:moveTo>
                              <a:cubicBezTo>
                                <a:pt x="4763" y="1905"/>
                                <a:pt x="3810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953" y="2858"/>
                                <a:pt x="953" y="2858"/>
                              </a:cubicBezTo>
                              <a:cubicBezTo>
                                <a:pt x="1905" y="2858"/>
                                <a:pt x="1905" y="2858"/>
                                <a:pt x="2857" y="2858"/>
                              </a:cubicBezTo>
                              <a:cubicBezTo>
                                <a:pt x="2857" y="2858"/>
                                <a:pt x="3810" y="2858"/>
                                <a:pt x="3810" y="2858"/>
                              </a:cubicBezTo>
                              <a:lnTo>
                                <a:pt x="3810" y="2858"/>
                              </a:lnTo>
                              <a:cubicBezTo>
                                <a:pt x="3810" y="2858"/>
                                <a:pt x="3810" y="2858"/>
                                <a:pt x="4763" y="2858"/>
                              </a:cubicBezTo>
                              <a:cubicBezTo>
                                <a:pt x="3810" y="2858"/>
                                <a:pt x="4763" y="2858"/>
                                <a:pt x="4763" y="2858"/>
                              </a:cubicBezTo>
                              <a:cubicBezTo>
                                <a:pt x="3810" y="2858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92" name="图形 2"/>
                      <p:cNvGrpSpPr/>
                      <p:nvPr/>
                    </p:nvGrpSpPr>
                    <p:grpSpPr>
                      <a:xfrm>
                        <a:off x="7649527" y="2688907"/>
                        <a:ext cx="44767" cy="7619"/>
                        <a:chOff x="7649527" y="2688907"/>
                        <a:chExt cx="44767" cy="7619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2493" name="任意多边形: 形状 2376"/>
                        <p:cNvSpPr/>
                        <p:nvPr/>
                      </p:nvSpPr>
                      <p:spPr>
                        <a:xfrm>
                          <a:off x="7650480" y="26889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94" name="任意多边形: 形状 2377"/>
                        <p:cNvSpPr/>
                        <p:nvPr/>
                      </p:nvSpPr>
                      <p:spPr>
                        <a:xfrm>
                          <a:off x="7653337" y="2690097"/>
                          <a:ext cx="40957" cy="6429"/>
                        </a:xfrm>
                        <a:custGeom>
                          <a:avLst/>
                          <a:gdLst>
                            <a:gd name="connsiteX0" fmla="*/ 39053 w 40957"/>
                            <a:gd name="connsiteY0" fmla="*/ 6429 h 6429"/>
                            <a:gd name="connsiteX1" fmla="*/ 39053 w 40957"/>
                            <a:gd name="connsiteY1" fmla="*/ 6429 h 6429"/>
                            <a:gd name="connsiteX2" fmla="*/ 36195 w 40957"/>
                            <a:gd name="connsiteY2" fmla="*/ 5477 h 6429"/>
                            <a:gd name="connsiteX3" fmla="*/ 35243 w 40957"/>
                            <a:gd name="connsiteY3" fmla="*/ 5477 h 6429"/>
                            <a:gd name="connsiteX4" fmla="*/ 34290 w 40957"/>
                            <a:gd name="connsiteY4" fmla="*/ 4524 h 6429"/>
                            <a:gd name="connsiteX5" fmla="*/ 34290 w 40957"/>
                            <a:gd name="connsiteY5" fmla="*/ 4524 h 6429"/>
                            <a:gd name="connsiteX6" fmla="*/ 33338 w 40957"/>
                            <a:gd name="connsiteY6" fmla="*/ 4524 h 6429"/>
                            <a:gd name="connsiteX7" fmla="*/ 32385 w 40957"/>
                            <a:gd name="connsiteY7" fmla="*/ 4524 h 6429"/>
                            <a:gd name="connsiteX8" fmla="*/ 31432 w 40957"/>
                            <a:gd name="connsiteY8" fmla="*/ 4524 h 6429"/>
                            <a:gd name="connsiteX9" fmla="*/ 30480 w 40957"/>
                            <a:gd name="connsiteY9" fmla="*/ 4524 h 6429"/>
                            <a:gd name="connsiteX10" fmla="*/ 30480 w 40957"/>
                            <a:gd name="connsiteY10" fmla="*/ 4524 h 6429"/>
                            <a:gd name="connsiteX11" fmla="*/ 29528 w 40957"/>
                            <a:gd name="connsiteY11" fmla="*/ 4524 h 6429"/>
                            <a:gd name="connsiteX12" fmla="*/ 28575 w 40957"/>
                            <a:gd name="connsiteY12" fmla="*/ 4524 h 6429"/>
                            <a:gd name="connsiteX13" fmla="*/ 27622 w 40957"/>
                            <a:gd name="connsiteY13" fmla="*/ 4524 h 6429"/>
                            <a:gd name="connsiteX14" fmla="*/ 26670 w 40957"/>
                            <a:gd name="connsiteY14" fmla="*/ 4524 h 6429"/>
                            <a:gd name="connsiteX15" fmla="*/ 25718 w 40957"/>
                            <a:gd name="connsiteY15" fmla="*/ 4524 h 6429"/>
                            <a:gd name="connsiteX16" fmla="*/ 25718 w 40957"/>
                            <a:gd name="connsiteY16" fmla="*/ 4524 h 6429"/>
                            <a:gd name="connsiteX17" fmla="*/ 24765 w 40957"/>
                            <a:gd name="connsiteY17" fmla="*/ 4524 h 6429"/>
                            <a:gd name="connsiteX18" fmla="*/ 23813 w 40957"/>
                            <a:gd name="connsiteY18" fmla="*/ 4524 h 6429"/>
                            <a:gd name="connsiteX19" fmla="*/ 23813 w 40957"/>
                            <a:gd name="connsiteY19" fmla="*/ 4524 h 6429"/>
                            <a:gd name="connsiteX20" fmla="*/ 22860 w 40957"/>
                            <a:gd name="connsiteY20" fmla="*/ 4524 h 6429"/>
                            <a:gd name="connsiteX21" fmla="*/ 21907 w 40957"/>
                            <a:gd name="connsiteY21" fmla="*/ 4524 h 6429"/>
                            <a:gd name="connsiteX22" fmla="*/ 20955 w 40957"/>
                            <a:gd name="connsiteY22" fmla="*/ 4524 h 6429"/>
                            <a:gd name="connsiteX23" fmla="*/ 20955 w 40957"/>
                            <a:gd name="connsiteY23" fmla="*/ 4524 h 6429"/>
                            <a:gd name="connsiteX24" fmla="*/ 20955 w 40957"/>
                            <a:gd name="connsiteY24" fmla="*/ 4524 h 6429"/>
                            <a:gd name="connsiteX25" fmla="*/ 20955 w 40957"/>
                            <a:gd name="connsiteY25" fmla="*/ 4524 h 6429"/>
                            <a:gd name="connsiteX26" fmla="*/ 19050 w 40957"/>
                            <a:gd name="connsiteY26" fmla="*/ 4524 h 6429"/>
                            <a:gd name="connsiteX27" fmla="*/ 18097 w 40957"/>
                            <a:gd name="connsiteY27" fmla="*/ 4524 h 6429"/>
                            <a:gd name="connsiteX28" fmla="*/ 18097 w 40957"/>
                            <a:gd name="connsiteY28" fmla="*/ 4524 h 6429"/>
                            <a:gd name="connsiteX29" fmla="*/ 18097 w 40957"/>
                            <a:gd name="connsiteY29" fmla="*/ 4524 h 6429"/>
                            <a:gd name="connsiteX30" fmla="*/ 18097 w 40957"/>
                            <a:gd name="connsiteY30" fmla="*/ 4524 h 6429"/>
                            <a:gd name="connsiteX31" fmla="*/ 17145 w 40957"/>
                            <a:gd name="connsiteY31" fmla="*/ 4524 h 6429"/>
                            <a:gd name="connsiteX32" fmla="*/ 14288 w 40957"/>
                            <a:gd name="connsiteY32" fmla="*/ 4524 h 6429"/>
                            <a:gd name="connsiteX33" fmla="*/ 11430 w 40957"/>
                            <a:gd name="connsiteY33" fmla="*/ 4524 h 6429"/>
                            <a:gd name="connsiteX34" fmla="*/ 8572 w 40957"/>
                            <a:gd name="connsiteY34" fmla="*/ 4524 h 6429"/>
                            <a:gd name="connsiteX35" fmla="*/ 5715 w 40957"/>
                            <a:gd name="connsiteY35" fmla="*/ 4524 h 6429"/>
                            <a:gd name="connsiteX36" fmla="*/ 5715 w 40957"/>
                            <a:gd name="connsiteY36" fmla="*/ 4524 h 6429"/>
                            <a:gd name="connsiteX37" fmla="*/ 4763 w 40957"/>
                            <a:gd name="connsiteY37" fmla="*/ 4524 h 6429"/>
                            <a:gd name="connsiteX38" fmla="*/ 4763 w 40957"/>
                            <a:gd name="connsiteY38" fmla="*/ 4524 h 6429"/>
                            <a:gd name="connsiteX39" fmla="*/ 4763 w 40957"/>
                            <a:gd name="connsiteY39" fmla="*/ 4524 h 6429"/>
                            <a:gd name="connsiteX40" fmla="*/ 4763 w 40957"/>
                            <a:gd name="connsiteY40" fmla="*/ 4524 h 6429"/>
                            <a:gd name="connsiteX41" fmla="*/ 3810 w 40957"/>
                            <a:gd name="connsiteY41" fmla="*/ 4524 h 6429"/>
                            <a:gd name="connsiteX42" fmla="*/ 2857 w 40957"/>
                            <a:gd name="connsiteY42" fmla="*/ 4524 h 6429"/>
                            <a:gd name="connsiteX43" fmla="*/ 2857 w 40957"/>
                            <a:gd name="connsiteY43" fmla="*/ 4524 h 6429"/>
                            <a:gd name="connsiteX44" fmla="*/ 1905 w 40957"/>
                            <a:gd name="connsiteY44" fmla="*/ 4524 h 6429"/>
                            <a:gd name="connsiteX45" fmla="*/ 1905 w 40957"/>
                            <a:gd name="connsiteY45" fmla="*/ 4524 h 6429"/>
                            <a:gd name="connsiteX46" fmla="*/ 1905 w 40957"/>
                            <a:gd name="connsiteY46" fmla="*/ 3572 h 6429"/>
                            <a:gd name="connsiteX47" fmla="*/ 953 w 40957"/>
                            <a:gd name="connsiteY47" fmla="*/ 714 h 6429"/>
                            <a:gd name="connsiteX48" fmla="*/ 953 w 40957"/>
                            <a:gd name="connsiteY48" fmla="*/ 714 h 6429"/>
                            <a:gd name="connsiteX49" fmla="*/ 953 w 40957"/>
                            <a:gd name="connsiteY49" fmla="*/ 714 h 6429"/>
                            <a:gd name="connsiteX50" fmla="*/ 953 w 40957"/>
                            <a:gd name="connsiteY50" fmla="*/ 714 h 6429"/>
                            <a:gd name="connsiteX51" fmla="*/ 953 w 40957"/>
                            <a:gd name="connsiteY51" fmla="*/ 714 h 6429"/>
                            <a:gd name="connsiteX52" fmla="*/ 0 w 40957"/>
                            <a:gd name="connsiteY52" fmla="*/ 714 h 6429"/>
                            <a:gd name="connsiteX53" fmla="*/ 953 w 40957"/>
                            <a:gd name="connsiteY53" fmla="*/ 714 h 6429"/>
                            <a:gd name="connsiteX54" fmla="*/ 1905 w 40957"/>
                            <a:gd name="connsiteY54" fmla="*/ 1667 h 6429"/>
                            <a:gd name="connsiteX55" fmla="*/ 1905 w 40957"/>
                            <a:gd name="connsiteY55" fmla="*/ 1667 h 6429"/>
                            <a:gd name="connsiteX56" fmla="*/ 1905 w 40957"/>
                            <a:gd name="connsiteY56" fmla="*/ 1667 h 6429"/>
                            <a:gd name="connsiteX57" fmla="*/ 2857 w 40957"/>
                            <a:gd name="connsiteY57" fmla="*/ 714 h 6429"/>
                            <a:gd name="connsiteX58" fmla="*/ 5715 w 40957"/>
                            <a:gd name="connsiteY58" fmla="*/ 714 h 6429"/>
                            <a:gd name="connsiteX59" fmla="*/ 6668 w 40957"/>
                            <a:gd name="connsiteY59" fmla="*/ 714 h 6429"/>
                            <a:gd name="connsiteX60" fmla="*/ 6668 w 40957"/>
                            <a:gd name="connsiteY60" fmla="*/ 714 h 6429"/>
                            <a:gd name="connsiteX61" fmla="*/ 8572 w 40957"/>
                            <a:gd name="connsiteY61" fmla="*/ 714 h 6429"/>
                            <a:gd name="connsiteX62" fmla="*/ 11430 w 40957"/>
                            <a:gd name="connsiteY62" fmla="*/ 714 h 6429"/>
                            <a:gd name="connsiteX63" fmla="*/ 14288 w 40957"/>
                            <a:gd name="connsiteY63" fmla="*/ 714 h 6429"/>
                            <a:gd name="connsiteX64" fmla="*/ 15240 w 40957"/>
                            <a:gd name="connsiteY64" fmla="*/ 714 h 6429"/>
                            <a:gd name="connsiteX65" fmla="*/ 17145 w 40957"/>
                            <a:gd name="connsiteY65" fmla="*/ 714 h 6429"/>
                            <a:gd name="connsiteX66" fmla="*/ 18097 w 40957"/>
                            <a:gd name="connsiteY66" fmla="*/ 714 h 6429"/>
                            <a:gd name="connsiteX67" fmla="*/ 18097 w 40957"/>
                            <a:gd name="connsiteY67" fmla="*/ 714 h 6429"/>
                            <a:gd name="connsiteX68" fmla="*/ 18097 w 40957"/>
                            <a:gd name="connsiteY68" fmla="*/ 714 h 6429"/>
                            <a:gd name="connsiteX69" fmla="*/ 19050 w 40957"/>
                            <a:gd name="connsiteY69" fmla="*/ 714 h 6429"/>
                            <a:gd name="connsiteX70" fmla="*/ 20003 w 40957"/>
                            <a:gd name="connsiteY70" fmla="*/ 714 h 6429"/>
                            <a:gd name="connsiteX71" fmla="*/ 21907 w 40957"/>
                            <a:gd name="connsiteY71" fmla="*/ 714 h 6429"/>
                            <a:gd name="connsiteX72" fmla="*/ 21907 w 40957"/>
                            <a:gd name="connsiteY72" fmla="*/ 714 h 6429"/>
                            <a:gd name="connsiteX73" fmla="*/ 21907 w 40957"/>
                            <a:gd name="connsiteY73" fmla="*/ 714 h 6429"/>
                            <a:gd name="connsiteX74" fmla="*/ 21907 w 40957"/>
                            <a:gd name="connsiteY74" fmla="*/ 714 h 6429"/>
                            <a:gd name="connsiteX75" fmla="*/ 22860 w 40957"/>
                            <a:gd name="connsiteY75" fmla="*/ 714 h 6429"/>
                            <a:gd name="connsiteX76" fmla="*/ 23813 w 40957"/>
                            <a:gd name="connsiteY76" fmla="*/ 714 h 6429"/>
                            <a:gd name="connsiteX77" fmla="*/ 23813 w 40957"/>
                            <a:gd name="connsiteY77" fmla="*/ 714 h 6429"/>
                            <a:gd name="connsiteX78" fmla="*/ 23813 w 40957"/>
                            <a:gd name="connsiteY78" fmla="*/ 714 h 6429"/>
                            <a:gd name="connsiteX79" fmla="*/ 24765 w 40957"/>
                            <a:gd name="connsiteY79" fmla="*/ 714 h 6429"/>
                            <a:gd name="connsiteX80" fmla="*/ 26670 w 40957"/>
                            <a:gd name="connsiteY80" fmla="*/ 714 h 6429"/>
                            <a:gd name="connsiteX81" fmla="*/ 28575 w 40957"/>
                            <a:gd name="connsiteY81" fmla="*/ 714 h 6429"/>
                            <a:gd name="connsiteX82" fmla="*/ 29528 w 40957"/>
                            <a:gd name="connsiteY82" fmla="*/ 714 h 6429"/>
                            <a:gd name="connsiteX83" fmla="*/ 29528 w 40957"/>
                            <a:gd name="connsiteY83" fmla="*/ 714 h 6429"/>
                            <a:gd name="connsiteX84" fmla="*/ 30480 w 40957"/>
                            <a:gd name="connsiteY84" fmla="*/ 714 h 6429"/>
                            <a:gd name="connsiteX85" fmla="*/ 30480 w 40957"/>
                            <a:gd name="connsiteY85" fmla="*/ 714 h 6429"/>
                            <a:gd name="connsiteX86" fmla="*/ 32385 w 40957"/>
                            <a:gd name="connsiteY86" fmla="*/ 714 h 6429"/>
                            <a:gd name="connsiteX87" fmla="*/ 32385 w 40957"/>
                            <a:gd name="connsiteY87" fmla="*/ 714 h 6429"/>
                            <a:gd name="connsiteX88" fmla="*/ 37147 w 40957"/>
                            <a:gd name="connsiteY88" fmla="*/ 1667 h 6429"/>
                            <a:gd name="connsiteX89" fmla="*/ 39053 w 40957"/>
                            <a:gd name="connsiteY89" fmla="*/ 2619 h 6429"/>
                            <a:gd name="connsiteX90" fmla="*/ 40005 w 40957"/>
                            <a:gd name="connsiteY90" fmla="*/ 2619 h 6429"/>
                            <a:gd name="connsiteX91" fmla="*/ 40957 w 40957"/>
                            <a:gd name="connsiteY91" fmla="*/ 2619 h 6429"/>
                            <a:gd name="connsiteX92" fmla="*/ 40957 w 40957"/>
                            <a:gd name="connsiteY92" fmla="*/ 2619 h 6429"/>
                            <a:gd name="connsiteX93" fmla="*/ 39053 w 40957"/>
                            <a:gd name="connsiteY93" fmla="*/ 6429 h 6429"/>
                            <a:gd name="connsiteX94" fmla="*/ 1905 w 40957"/>
                            <a:gd name="connsiteY94" fmla="*/ 714 h 6429"/>
                            <a:gd name="connsiteX95" fmla="*/ 1905 w 40957"/>
                            <a:gd name="connsiteY95" fmla="*/ 714 h 6429"/>
                            <a:gd name="connsiteX96" fmla="*/ 1905 w 40957"/>
                            <a:gd name="connsiteY96" fmla="*/ 714 h 6429"/>
                            <a:gd name="connsiteX97" fmla="*/ 1905 w 40957"/>
                            <a:gd name="connsiteY97" fmla="*/ 714 h 6429"/>
                            <a:gd name="connsiteX98" fmla="*/ 1905 w 40957"/>
                            <a:gd name="connsiteY98" fmla="*/ 714 h 6429"/>
                            <a:gd name="connsiteX99" fmla="*/ 8572 w 40957"/>
                            <a:gd name="connsiteY99" fmla="*/ 714 h 6429"/>
                            <a:gd name="connsiteX100" fmla="*/ 8572 w 40957"/>
                            <a:gd name="connsiteY100" fmla="*/ 714 h 6429"/>
                            <a:gd name="connsiteX101" fmla="*/ 8572 w 40957"/>
                            <a:gd name="connsiteY101" fmla="*/ 714 h 6429"/>
                            <a:gd name="connsiteX102" fmla="*/ 8572 w 40957"/>
                            <a:gd name="connsiteY102" fmla="*/ 714 h 6429"/>
                            <a:gd name="connsiteX103" fmla="*/ 8572 w 40957"/>
                            <a:gd name="connsiteY103" fmla="*/ 714 h 6429"/>
                            <a:gd name="connsiteX104" fmla="*/ 36195 w 40957"/>
                            <a:gd name="connsiteY104" fmla="*/ 4524 h 6429"/>
                            <a:gd name="connsiteX105" fmla="*/ 36195 w 40957"/>
                            <a:gd name="connsiteY105" fmla="*/ 4524 h 6429"/>
                            <a:gd name="connsiteX106" fmla="*/ 36195 w 40957"/>
                            <a:gd name="connsiteY106" fmla="*/ 4524 h 6429"/>
                            <a:gd name="connsiteX107" fmla="*/ 36195 w 40957"/>
                            <a:gd name="connsiteY107" fmla="*/ 4524 h 6429"/>
                            <a:gd name="connsiteX108" fmla="*/ 36195 w 40957"/>
                            <a:gd name="connsiteY108" fmla="*/ 4524 h 6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0957" h="6429">
                              <a:moveTo>
                                <a:pt x="39053" y="6429"/>
                              </a:moveTo>
                              <a:cubicBezTo>
                                <a:pt x="39053" y="6429"/>
                                <a:pt x="39053" y="6429"/>
                                <a:pt x="39053" y="6429"/>
                              </a:cubicBezTo>
                              <a:cubicBezTo>
                                <a:pt x="38100" y="6429"/>
                                <a:pt x="37147" y="5477"/>
                                <a:pt x="36195" y="5477"/>
                              </a:cubicBezTo>
                              <a:cubicBezTo>
                                <a:pt x="35243" y="5477"/>
                                <a:pt x="35243" y="5477"/>
                                <a:pt x="35243" y="5477"/>
                              </a:cubicBezTo>
                              <a:cubicBezTo>
                                <a:pt x="34290" y="5477"/>
                                <a:pt x="34290" y="5477"/>
                                <a:pt x="34290" y="4524"/>
                              </a:cubicBezTo>
                              <a:cubicBezTo>
                                <a:pt x="34290" y="4524"/>
                                <a:pt x="34290" y="4524"/>
                                <a:pt x="34290" y="4524"/>
                              </a:cubicBezTo>
                              <a:cubicBezTo>
                                <a:pt x="34290" y="4524"/>
                                <a:pt x="33338" y="4524"/>
                                <a:pt x="33338" y="4524"/>
                              </a:cubicBezTo>
                              <a:cubicBezTo>
                                <a:pt x="33338" y="4524"/>
                                <a:pt x="32385" y="4524"/>
                                <a:pt x="32385" y="4524"/>
                              </a:cubicBezTo>
                              <a:cubicBezTo>
                                <a:pt x="32385" y="4524"/>
                                <a:pt x="31432" y="4524"/>
                                <a:pt x="31432" y="4524"/>
                              </a:cubicBezTo>
                              <a:cubicBezTo>
                                <a:pt x="31432" y="4524"/>
                                <a:pt x="30480" y="3572"/>
                                <a:pt x="30480" y="4524"/>
                              </a:cubicBezTo>
                              <a:cubicBezTo>
                                <a:pt x="30480" y="4524"/>
                                <a:pt x="30480" y="4524"/>
                                <a:pt x="30480" y="4524"/>
                              </a:cubicBezTo>
                              <a:cubicBezTo>
                                <a:pt x="30480" y="4524"/>
                                <a:pt x="29528" y="4524"/>
                                <a:pt x="29528" y="4524"/>
                              </a:cubicBezTo>
                              <a:cubicBezTo>
                                <a:pt x="29528" y="4524"/>
                                <a:pt x="28575" y="4524"/>
                                <a:pt x="28575" y="4524"/>
                              </a:cubicBezTo>
                              <a:cubicBezTo>
                                <a:pt x="28575" y="4524"/>
                                <a:pt x="27622" y="4524"/>
                                <a:pt x="27622" y="4524"/>
                              </a:cubicBezTo>
                              <a:cubicBezTo>
                                <a:pt x="27622" y="4524"/>
                                <a:pt x="26670" y="4524"/>
                                <a:pt x="26670" y="4524"/>
                              </a:cubicBezTo>
                              <a:cubicBezTo>
                                <a:pt x="26670" y="4524"/>
                                <a:pt x="26670" y="4524"/>
                                <a:pt x="25718" y="4524"/>
                              </a:cubicBezTo>
                              <a:cubicBezTo>
                                <a:pt x="24765" y="4524"/>
                                <a:pt x="25718" y="4524"/>
                                <a:pt x="25718" y="4524"/>
                              </a:cubicBezTo>
                              <a:cubicBezTo>
                                <a:pt x="25718" y="5477"/>
                                <a:pt x="24765" y="4524"/>
                                <a:pt x="24765" y="4524"/>
                              </a:cubicBezTo>
                              <a:cubicBezTo>
                                <a:pt x="24765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2860" y="4524"/>
                              </a:cubicBezTo>
                              <a:cubicBezTo>
                                <a:pt x="22860" y="4524"/>
                                <a:pt x="22860" y="4524"/>
                                <a:pt x="21907" y="4524"/>
                              </a:cubicBezTo>
                              <a:cubicBezTo>
                                <a:pt x="21907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003" y="4524"/>
                                <a:pt x="19050" y="4524"/>
                              </a:cubicBezTo>
                              <a:cubicBezTo>
                                <a:pt x="19050" y="4524"/>
                                <a:pt x="18097" y="4524"/>
                                <a:pt x="18097" y="4524"/>
                              </a:cubicBezTo>
                              <a:cubicBezTo>
                                <a:pt x="18097" y="4524"/>
                                <a:pt x="17145" y="4524"/>
                                <a:pt x="18097" y="4524"/>
                              </a:cubicBezTo>
                              <a:cubicBezTo>
                                <a:pt x="18097" y="4524"/>
                                <a:pt x="18097" y="4524"/>
                                <a:pt x="18097" y="4524"/>
                              </a:cubicBezTo>
                              <a:cubicBezTo>
                                <a:pt x="18097" y="4524"/>
                                <a:pt x="18097" y="4524"/>
                                <a:pt x="18097" y="4524"/>
                              </a:cubicBezTo>
                              <a:cubicBezTo>
                                <a:pt x="18097" y="5477"/>
                                <a:pt x="17145" y="4524"/>
                                <a:pt x="17145" y="4524"/>
                              </a:cubicBezTo>
                              <a:cubicBezTo>
                                <a:pt x="16193" y="4524"/>
                                <a:pt x="15240" y="4524"/>
                                <a:pt x="14288" y="4524"/>
                              </a:cubicBezTo>
                              <a:cubicBezTo>
                                <a:pt x="13335" y="4524"/>
                                <a:pt x="12382" y="4524"/>
                                <a:pt x="11430" y="4524"/>
                              </a:cubicBezTo>
                              <a:cubicBezTo>
                                <a:pt x="10478" y="4524"/>
                                <a:pt x="9525" y="4524"/>
                                <a:pt x="8572" y="4524"/>
                              </a:cubicBezTo>
                              <a:cubicBezTo>
                                <a:pt x="7620" y="4524"/>
                                <a:pt x="6668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4763" y="4524"/>
                                <a:pt x="4763" y="4524"/>
                              </a:cubicBezTo>
                              <a:cubicBezTo>
                                <a:pt x="4763" y="4524"/>
                                <a:pt x="4763" y="4524"/>
                                <a:pt x="4763" y="4524"/>
                              </a:cubicBezTo>
                              <a:cubicBezTo>
                                <a:pt x="4763" y="4524"/>
                                <a:pt x="4763" y="4524"/>
                                <a:pt x="4763" y="4524"/>
                              </a:cubicBezTo>
                              <a:cubicBezTo>
                                <a:pt x="4763" y="4524"/>
                                <a:pt x="4763" y="4524"/>
                                <a:pt x="4763" y="4524"/>
                              </a:cubicBezTo>
                              <a:cubicBezTo>
                                <a:pt x="4763" y="4524"/>
                                <a:pt x="3810" y="4524"/>
                                <a:pt x="3810" y="4524"/>
                              </a:cubicBezTo>
                              <a:cubicBezTo>
                                <a:pt x="3810" y="4524"/>
                                <a:pt x="2857" y="4524"/>
                                <a:pt x="2857" y="4524"/>
                              </a:cubicBezTo>
                              <a:cubicBezTo>
                                <a:pt x="2857" y="4524"/>
                                <a:pt x="2857" y="4524"/>
                                <a:pt x="2857" y="4524"/>
                              </a:cubicBezTo>
                              <a:cubicBezTo>
                                <a:pt x="2857" y="4524"/>
                                <a:pt x="1905" y="4524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3572"/>
                              </a:cubicBezTo>
                              <a:cubicBezTo>
                                <a:pt x="1905" y="2619"/>
                                <a:pt x="953" y="1667"/>
                                <a:pt x="953" y="714"/>
                              </a:cubicBezTo>
                              <a:lnTo>
                                <a:pt x="953" y="714"/>
                              </a:ln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0" y="714"/>
                              </a:cubicBezTo>
                              <a:cubicBezTo>
                                <a:pt x="0" y="714"/>
                                <a:pt x="953" y="714"/>
                                <a:pt x="953" y="714"/>
                              </a:cubicBezTo>
                              <a:cubicBezTo>
                                <a:pt x="1905" y="714"/>
                                <a:pt x="1905" y="1667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cubicBezTo>
                                <a:pt x="1905" y="714"/>
                                <a:pt x="1905" y="714"/>
                                <a:pt x="2857" y="714"/>
                              </a:cubicBezTo>
                              <a:cubicBezTo>
                                <a:pt x="3810" y="714"/>
                                <a:pt x="4763" y="714"/>
                                <a:pt x="5715" y="714"/>
                              </a:cubicBezTo>
                              <a:cubicBezTo>
                                <a:pt x="5715" y="714"/>
                                <a:pt x="6668" y="714"/>
                                <a:pt x="6668" y="714"/>
                              </a:cubicBezTo>
                              <a:cubicBezTo>
                                <a:pt x="6668" y="714"/>
                                <a:pt x="6668" y="714"/>
                                <a:pt x="6668" y="714"/>
                              </a:cubicBezTo>
                              <a:cubicBezTo>
                                <a:pt x="7620" y="714"/>
                                <a:pt x="7620" y="714"/>
                                <a:pt x="8572" y="714"/>
                              </a:cubicBezTo>
                              <a:cubicBezTo>
                                <a:pt x="9525" y="714"/>
                                <a:pt x="10478" y="714"/>
                                <a:pt x="11430" y="714"/>
                              </a:cubicBezTo>
                              <a:cubicBezTo>
                                <a:pt x="12382" y="714"/>
                                <a:pt x="13335" y="714"/>
                                <a:pt x="14288" y="714"/>
                              </a:cubicBezTo>
                              <a:cubicBezTo>
                                <a:pt x="14288" y="714"/>
                                <a:pt x="15240" y="714"/>
                                <a:pt x="15240" y="714"/>
                              </a:cubicBezTo>
                              <a:cubicBezTo>
                                <a:pt x="15240" y="714"/>
                                <a:pt x="16193" y="714"/>
                                <a:pt x="17145" y="714"/>
                              </a:cubicBezTo>
                              <a:cubicBezTo>
                                <a:pt x="18097" y="714"/>
                                <a:pt x="18097" y="714"/>
                                <a:pt x="18097" y="714"/>
                              </a:cubicBezTo>
                              <a:cubicBezTo>
                                <a:pt x="18097" y="714"/>
                                <a:pt x="18097" y="714"/>
                                <a:pt x="18097" y="714"/>
                              </a:cubicBezTo>
                              <a:cubicBezTo>
                                <a:pt x="18097" y="714"/>
                                <a:pt x="18097" y="714"/>
                                <a:pt x="18097" y="714"/>
                              </a:cubicBezTo>
                              <a:cubicBezTo>
                                <a:pt x="18097" y="714"/>
                                <a:pt x="19050" y="714"/>
                                <a:pt x="19050" y="714"/>
                              </a:cubicBezTo>
                              <a:cubicBezTo>
                                <a:pt x="19050" y="714"/>
                                <a:pt x="20003" y="714"/>
                                <a:pt x="20003" y="714"/>
                              </a:cubicBezTo>
                              <a:cubicBezTo>
                                <a:pt x="20003" y="714"/>
                                <a:pt x="20955" y="714"/>
                                <a:pt x="21907" y="714"/>
                              </a:cubicBezTo>
                              <a:cubicBezTo>
                                <a:pt x="21907" y="714"/>
                                <a:pt x="21907" y="714"/>
                                <a:pt x="21907" y="714"/>
                              </a:cubicBezTo>
                              <a:cubicBezTo>
                                <a:pt x="21907" y="714"/>
                                <a:pt x="21907" y="714"/>
                                <a:pt x="21907" y="714"/>
                              </a:cubicBezTo>
                              <a:cubicBezTo>
                                <a:pt x="21907" y="714"/>
                                <a:pt x="21907" y="714"/>
                                <a:pt x="21907" y="714"/>
                              </a:cubicBezTo>
                              <a:cubicBezTo>
                                <a:pt x="21907" y="714"/>
                                <a:pt x="21907" y="714"/>
                                <a:pt x="22860" y="714"/>
                              </a:cubicBezTo>
                              <a:cubicBezTo>
                                <a:pt x="22860" y="714"/>
                                <a:pt x="22860" y="714"/>
                                <a:pt x="23813" y="714"/>
                              </a:cubicBezTo>
                              <a:cubicBezTo>
                                <a:pt x="23813" y="714"/>
                                <a:pt x="23813" y="714"/>
                                <a:pt x="23813" y="714"/>
                              </a:cubicBezTo>
                              <a:cubicBezTo>
                                <a:pt x="23813" y="714"/>
                                <a:pt x="23813" y="714"/>
                                <a:pt x="23813" y="714"/>
                              </a:cubicBezTo>
                              <a:cubicBezTo>
                                <a:pt x="23813" y="-238"/>
                                <a:pt x="23813" y="-238"/>
                                <a:pt x="24765" y="714"/>
                              </a:cubicBezTo>
                              <a:cubicBezTo>
                                <a:pt x="25718" y="714"/>
                                <a:pt x="25718" y="714"/>
                                <a:pt x="26670" y="714"/>
                              </a:cubicBezTo>
                              <a:cubicBezTo>
                                <a:pt x="27622" y="714"/>
                                <a:pt x="27622" y="714"/>
                                <a:pt x="28575" y="714"/>
                              </a:cubicBezTo>
                              <a:cubicBezTo>
                                <a:pt x="28575" y="714"/>
                                <a:pt x="29528" y="714"/>
                                <a:pt x="29528" y="714"/>
                              </a:cubicBezTo>
                              <a:cubicBezTo>
                                <a:pt x="29528" y="714"/>
                                <a:pt x="29528" y="714"/>
                                <a:pt x="29528" y="714"/>
                              </a:cubicBezTo>
                              <a:cubicBezTo>
                                <a:pt x="29528" y="714"/>
                                <a:pt x="30480" y="714"/>
                                <a:pt x="30480" y="714"/>
                              </a:cubicBezTo>
                              <a:cubicBezTo>
                                <a:pt x="30480" y="714"/>
                                <a:pt x="30480" y="714"/>
                                <a:pt x="30480" y="714"/>
                              </a:cubicBezTo>
                              <a:cubicBezTo>
                                <a:pt x="31432" y="714"/>
                                <a:pt x="32385" y="714"/>
                                <a:pt x="32385" y="714"/>
                              </a:cubicBezTo>
                              <a:cubicBezTo>
                                <a:pt x="32385" y="714"/>
                                <a:pt x="32385" y="714"/>
                                <a:pt x="32385" y="714"/>
                              </a:cubicBezTo>
                              <a:cubicBezTo>
                                <a:pt x="34290" y="714"/>
                                <a:pt x="35243" y="1667"/>
                                <a:pt x="37147" y="1667"/>
                              </a:cubicBezTo>
                              <a:cubicBezTo>
                                <a:pt x="38100" y="1667"/>
                                <a:pt x="39053" y="1667"/>
                                <a:pt x="39053" y="2619"/>
                              </a:cubicBezTo>
                              <a:cubicBezTo>
                                <a:pt x="40005" y="2619"/>
                                <a:pt x="40005" y="2619"/>
                                <a:pt x="40005" y="2619"/>
                              </a:cubicBezTo>
                              <a:cubicBezTo>
                                <a:pt x="40957" y="2619"/>
                                <a:pt x="40957" y="2619"/>
                                <a:pt x="40957" y="2619"/>
                              </a:cubicBezTo>
                              <a:lnTo>
                                <a:pt x="40957" y="2619"/>
                              </a:lnTo>
                              <a:lnTo>
                                <a:pt x="39053" y="6429"/>
                              </a:lnTo>
                              <a:close/>
                              <a:moveTo>
                                <a:pt x="1905" y="714"/>
                              </a:move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lose/>
                              <a:moveTo>
                                <a:pt x="8572" y="714"/>
                              </a:moveTo>
                              <a:cubicBezTo>
                                <a:pt x="8572" y="714"/>
                                <a:pt x="8572" y="714"/>
                                <a:pt x="8572" y="714"/>
                              </a:cubicBezTo>
                              <a:cubicBezTo>
                                <a:pt x="8572" y="714"/>
                                <a:pt x="8572" y="714"/>
                                <a:pt x="8572" y="714"/>
                              </a:cubicBezTo>
                              <a:cubicBezTo>
                                <a:pt x="8572" y="714"/>
                                <a:pt x="8572" y="1667"/>
                                <a:pt x="8572" y="714"/>
                              </a:cubicBezTo>
                              <a:cubicBezTo>
                                <a:pt x="8572" y="1667"/>
                                <a:pt x="8572" y="714"/>
                                <a:pt x="8572" y="714"/>
                              </a:cubicBezTo>
                              <a:close/>
                              <a:moveTo>
                                <a:pt x="36195" y="4524"/>
                              </a:moveTo>
                              <a:cubicBezTo>
                                <a:pt x="36195" y="4524"/>
                                <a:pt x="36195" y="4524"/>
                                <a:pt x="36195" y="4524"/>
                              </a:cubicBezTo>
                              <a:cubicBezTo>
                                <a:pt x="36195" y="4524"/>
                                <a:pt x="36195" y="5477"/>
                                <a:pt x="36195" y="4524"/>
                              </a:cubicBezTo>
                              <a:cubicBezTo>
                                <a:pt x="36195" y="5477"/>
                                <a:pt x="36195" y="5477"/>
                                <a:pt x="36195" y="4524"/>
                              </a:cubicBezTo>
                              <a:cubicBezTo>
                                <a:pt x="36195" y="5477"/>
                                <a:pt x="36195" y="5477"/>
                                <a:pt x="36195" y="452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95" name="任意多边形: 形状 2378"/>
                        <p:cNvSpPr/>
                        <p:nvPr/>
                      </p:nvSpPr>
                      <p:spPr>
                        <a:xfrm>
                          <a:off x="7653337" y="269271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496" name="任意多边形: 形状 2379"/>
                        <p:cNvSpPr/>
                        <p:nvPr/>
                      </p:nvSpPr>
                      <p:spPr>
                        <a:xfrm>
                          <a:off x="7649527" y="2688907"/>
                          <a:ext cx="4762" cy="3571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7 h 3571"/>
                            <a:gd name="connsiteX1" fmla="*/ 3810 w 4762"/>
                            <a:gd name="connsiteY1" fmla="*/ 0 h 3571"/>
                            <a:gd name="connsiteX2" fmla="*/ 3810 w 4762"/>
                            <a:gd name="connsiteY2" fmla="*/ 0 h 3571"/>
                            <a:gd name="connsiteX3" fmla="*/ 3810 w 4762"/>
                            <a:gd name="connsiteY3" fmla="*/ 0 h 3571"/>
                            <a:gd name="connsiteX4" fmla="*/ 3810 w 4762"/>
                            <a:gd name="connsiteY4" fmla="*/ 0 h 3571"/>
                            <a:gd name="connsiteX5" fmla="*/ 3810 w 4762"/>
                            <a:gd name="connsiteY5" fmla="*/ 0 h 3571"/>
                            <a:gd name="connsiteX6" fmla="*/ 2857 w 4762"/>
                            <a:gd name="connsiteY6" fmla="*/ 0 h 3571"/>
                            <a:gd name="connsiteX7" fmla="*/ 1905 w 4762"/>
                            <a:gd name="connsiteY7" fmla="*/ 0 h 3571"/>
                            <a:gd name="connsiteX8" fmla="*/ 953 w 4762"/>
                            <a:gd name="connsiteY8" fmla="*/ 0 h 3571"/>
                            <a:gd name="connsiteX9" fmla="*/ 953 w 4762"/>
                            <a:gd name="connsiteY9" fmla="*/ 0 h 3571"/>
                            <a:gd name="connsiteX10" fmla="*/ 953 w 4762"/>
                            <a:gd name="connsiteY10" fmla="*/ 0 h 3571"/>
                            <a:gd name="connsiteX11" fmla="*/ 0 w 4762"/>
                            <a:gd name="connsiteY11" fmla="*/ 0 h 3571"/>
                            <a:gd name="connsiteX12" fmla="*/ 0 w 4762"/>
                            <a:gd name="connsiteY12" fmla="*/ 2857 h 3571"/>
                            <a:gd name="connsiteX13" fmla="*/ 953 w 4762"/>
                            <a:gd name="connsiteY13" fmla="*/ 2857 h 3571"/>
                            <a:gd name="connsiteX14" fmla="*/ 1905 w 4762"/>
                            <a:gd name="connsiteY14" fmla="*/ 2857 h 3571"/>
                            <a:gd name="connsiteX15" fmla="*/ 2857 w 4762"/>
                            <a:gd name="connsiteY15" fmla="*/ 2857 h 3571"/>
                            <a:gd name="connsiteX16" fmla="*/ 2857 w 4762"/>
                            <a:gd name="connsiteY16" fmla="*/ 2857 h 3571"/>
                            <a:gd name="connsiteX17" fmla="*/ 4763 w 4762"/>
                            <a:gd name="connsiteY17" fmla="*/ 2857 h 3571"/>
                            <a:gd name="connsiteX18" fmla="*/ 4763 w 4762"/>
                            <a:gd name="connsiteY18" fmla="*/ 2857 h 3571"/>
                            <a:gd name="connsiteX19" fmla="*/ 4763 w 4762"/>
                            <a:gd name="connsiteY19" fmla="*/ 2857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4763" y="2857"/>
                              </a:moveTo>
                              <a:cubicBezTo>
                                <a:pt x="4763" y="1905"/>
                                <a:pt x="3810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953" y="2857"/>
                                <a:pt x="953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2857" y="2857"/>
                                <a:pt x="2857" y="2857"/>
                              </a:cubicBezTo>
                              <a:lnTo>
                                <a:pt x="2857" y="2857"/>
                              </a:lnTo>
                              <a:cubicBezTo>
                                <a:pt x="3810" y="3810"/>
                                <a:pt x="4763" y="3810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497" name="图形 2"/>
                      <p:cNvGrpSpPr/>
                      <p:nvPr/>
                    </p:nvGrpSpPr>
                    <p:grpSpPr>
                      <a:xfrm>
                        <a:off x="7515225" y="2687954"/>
                        <a:ext cx="5715" cy="4524"/>
                        <a:chOff x="7515225" y="2687954"/>
                        <a:chExt cx="5715" cy="4524"/>
                      </a:xfrm>
                    </p:grpSpPr>
                    <p:grpSp>
                      <p:nvGrpSpPr>
                        <p:cNvPr id="2498" name="图形 2"/>
                        <p:cNvGrpSpPr/>
                        <p:nvPr/>
                      </p:nvGrpSpPr>
                      <p:grpSpPr>
                        <a:xfrm>
                          <a:off x="7517130" y="2687954"/>
                          <a:ext cx="3809" cy="2857"/>
                          <a:chOff x="7517130" y="2687954"/>
                          <a:chExt cx="3809" cy="2857"/>
                        </a:xfrm>
                      </p:grpSpPr>
                      <p:sp>
                        <p:nvSpPr>
                          <p:cNvPr id="2499" name="任意多边形: 形状 2382"/>
                          <p:cNvSpPr/>
                          <p:nvPr/>
                        </p:nvSpPr>
                        <p:spPr>
                          <a:xfrm>
                            <a:off x="7517130" y="2689859"/>
                            <a:ext cx="423" cy="423"/>
                          </a:xfrm>
                          <a:custGeom>
                            <a:avLst/>
                            <a:gdLst>
                              <a:gd name="connsiteX0" fmla="*/ 0 w 423"/>
                              <a:gd name="connsiteY0" fmla="*/ 0 h 423"/>
                              <a:gd name="connsiteX1" fmla="*/ 0 w 423"/>
                              <a:gd name="connsiteY1" fmla="*/ 0 h 423"/>
                              <a:gd name="connsiteX2" fmla="*/ 0 w 423"/>
                              <a:gd name="connsiteY2" fmla="*/ 0 h 423"/>
                              <a:gd name="connsiteX3" fmla="*/ 0 w 423"/>
                              <a:gd name="connsiteY3" fmla="*/ 0 h 423"/>
                              <a:gd name="connsiteX4" fmla="*/ 0 w 423"/>
                              <a:gd name="connsiteY4" fmla="*/ 0 h 423"/>
                              <a:gd name="connsiteX5" fmla="*/ 0 w 423"/>
                              <a:gd name="connsiteY5" fmla="*/ 0 h 423"/>
                              <a:gd name="connsiteX6" fmla="*/ 0 w 423"/>
                              <a:gd name="connsiteY6" fmla="*/ 0 h 423"/>
                              <a:gd name="connsiteX7" fmla="*/ 0 w 423"/>
                              <a:gd name="connsiteY7" fmla="*/ 0 h 423"/>
                              <a:gd name="connsiteX8" fmla="*/ 0 w 423"/>
                              <a:gd name="connsiteY8" fmla="*/ 0 h 423"/>
                              <a:gd name="connsiteX9" fmla="*/ 0 w 423"/>
                              <a:gd name="connsiteY9" fmla="*/ 0 h 423"/>
                              <a:gd name="connsiteX10" fmla="*/ 0 w 423"/>
                              <a:gd name="connsiteY10" fmla="*/ 0 h 423"/>
                              <a:gd name="connsiteX11" fmla="*/ 0 w 423"/>
                              <a:gd name="connsiteY11" fmla="*/ 0 h 423"/>
                              <a:gd name="connsiteX12" fmla="*/ 0 w 423"/>
                              <a:gd name="connsiteY12" fmla="*/ 0 h 423"/>
                              <a:gd name="connsiteX13" fmla="*/ 0 w 423"/>
                              <a:gd name="connsiteY13" fmla="*/ 0 h 423"/>
                              <a:gd name="connsiteX14" fmla="*/ 0 w 423"/>
                              <a:gd name="connsiteY14" fmla="*/ 0 h 423"/>
                              <a:gd name="connsiteX15" fmla="*/ 0 w 423"/>
                              <a:gd name="connsiteY15" fmla="*/ 0 h 423"/>
                              <a:gd name="connsiteX16" fmla="*/ 0 w 423"/>
                              <a:gd name="connsiteY16" fmla="*/ 0 h 423"/>
                              <a:gd name="connsiteX17" fmla="*/ 0 w 423"/>
                              <a:gd name="connsiteY17" fmla="*/ 0 h 423"/>
                              <a:gd name="connsiteX18" fmla="*/ 0 w 423"/>
                              <a:gd name="connsiteY18" fmla="*/ 0 h 423"/>
                              <a:gd name="connsiteX19" fmla="*/ 0 w 423"/>
                              <a:gd name="connsiteY19" fmla="*/ 0 h 423"/>
                              <a:gd name="connsiteX20" fmla="*/ 0 w 423"/>
                              <a:gd name="connsiteY20" fmla="*/ 0 h 423"/>
                              <a:gd name="connsiteX21" fmla="*/ 0 w 423"/>
                              <a:gd name="connsiteY21" fmla="*/ 0 h 423"/>
                              <a:gd name="connsiteX22" fmla="*/ 0 w 423"/>
                              <a:gd name="connsiteY22" fmla="*/ 0 h 423"/>
                              <a:gd name="connsiteX23" fmla="*/ 0 w 423"/>
                              <a:gd name="connsiteY23" fmla="*/ 0 h 423"/>
                              <a:gd name="connsiteX24" fmla="*/ 0 w 423"/>
                              <a:gd name="connsiteY24" fmla="*/ 0 h 423"/>
                              <a:gd name="connsiteX25" fmla="*/ 0 w 423"/>
                              <a:gd name="connsiteY25" fmla="*/ 0 h 423"/>
                              <a:gd name="connsiteX26" fmla="*/ 0 w 423"/>
                              <a:gd name="connsiteY26" fmla="*/ 0 h 423"/>
                              <a:gd name="connsiteX27" fmla="*/ 0 w 423"/>
                              <a:gd name="connsiteY27" fmla="*/ 0 h 423"/>
                              <a:gd name="connsiteX28" fmla="*/ 0 w 423"/>
                              <a:gd name="connsiteY28" fmla="*/ 0 h 423"/>
                              <a:gd name="connsiteX29" fmla="*/ 0 w 423"/>
                              <a:gd name="connsiteY29" fmla="*/ 0 h 423"/>
                              <a:gd name="connsiteX30" fmla="*/ 0 w 423"/>
                              <a:gd name="connsiteY30" fmla="*/ 0 h 42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</a:cxnLst>
                            <a:rect l="l" t="t" r="r" b="b"/>
                            <a:pathLst>
                              <a:path w="423" h="423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2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952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00" name="任意多边形: 形状 2383"/>
                          <p:cNvSpPr/>
                          <p:nvPr/>
                        </p:nvSpPr>
                        <p:spPr>
                          <a:xfrm>
                            <a:off x="7517368" y="2687954"/>
                            <a:ext cx="3571" cy="2857"/>
                          </a:xfrm>
                          <a:custGeom>
                            <a:avLst/>
                            <a:gdLst>
                              <a:gd name="connsiteX0" fmla="*/ 3572 w 3571"/>
                              <a:gd name="connsiteY0" fmla="*/ 0 h 2857"/>
                              <a:gd name="connsiteX1" fmla="*/ 3572 w 3571"/>
                              <a:gd name="connsiteY1" fmla="*/ 0 h 2857"/>
                              <a:gd name="connsiteX2" fmla="*/ 3572 w 3571"/>
                              <a:gd name="connsiteY2" fmla="*/ 2858 h 2857"/>
                              <a:gd name="connsiteX3" fmla="*/ 3572 w 3571"/>
                              <a:gd name="connsiteY3" fmla="*/ 2858 h 2857"/>
                              <a:gd name="connsiteX4" fmla="*/ 3572 w 3571"/>
                              <a:gd name="connsiteY4" fmla="*/ 2858 h 2857"/>
                              <a:gd name="connsiteX5" fmla="*/ 3572 w 3571"/>
                              <a:gd name="connsiteY5" fmla="*/ 2858 h 2857"/>
                              <a:gd name="connsiteX6" fmla="*/ 3572 w 3571"/>
                              <a:gd name="connsiteY6" fmla="*/ 2858 h 2857"/>
                              <a:gd name="connsiteX7" fmla="*/ 2619 w 3571"/>
                              <a:gd name="connsiteY7" fmla="*/ 2858 h 2857"/>
                              <a:gd name="connsiteX8" fmla="*/ 2619 w 3571"/>
                              <a:gd name="connsiteY8" fmla="*/ 2858 h 2857"/>
                              <a:gd name="connsiteX9" fmla="*/ 1667 w 3571"/>
                              <a:gd name="connsiteY9" fmla="*/ 2858 h 2857"/>
                              <a:gd name="connsiteX10" fmla="*/ 714 w 3571"/>
                              <a:gd name="connsiteY10" fmla="*/ 2858 h 2857"/>
                              <a:gd name="connsiteX11" fmla="*/ 714 w 3571"/>
                              <a:gd name="connsiteY11" fmla="*/ 2858 h 2857"/>
                              <a:gd name="connsiteX12" fmla="*/ 714 w 3571"/>
                              <a:gd name="connsiteY12" fmla="*/ 2858 h 2857"/>
                              <a:gd name="connsiteX13" fmla="*/ 714 w 3571"/>
                              <a:gd name="connsiteY13" fmla="*/ 2858 h 2857"/>
                              <a:gd name="connsiteX14" fmla="*/ 714 w 3571"/>
                              <a:gd name="connsiteY14" fmla="*/ 2858 h 2857"/>
                              <a:gd name="connsiteX15" fmla="*/ 714 w 3571"/>
                              <a:gd name="connsiteY15" fmla="*/ 2858 h 2857"/>
                              <a:gd name="connsiteX16" fmla="*/ 714 w 3571"/>
                              <a:gd name="connsiteY16" fmla="*/ 2858 h 2857"/>
                              <a:gd name="connsiteX17" fmla="*/ 714 w 3571"/>
                              <a:gd name="connsiteY17" fmla="*/ 2858 h 2857"/>
                              <a:gd name="connsiteX18" fmla="*/ 714 w 3571"/>
                              <a:gd name="connsiteY18" fmla="*/ 2858 h 2857"/>
                              <a:gd name="connsiteX19" fmla="*/ 714 w 3571"/>
                              <a:gd name="connsiteY19" fmla="*/ 2858 h 2857"/>
                              <a:gd name="connsiteX20" fmla="*/ 714 w 3571"/>
                              <a:gd name="connsiteY20" fmla="*/ 2858 h 2857"/>
                              <a:gd name="connsiteX21" fmla="*/ 714 w 3571"/>
                              <a:gd name="connsiteY21" fmla="*/ 2858 h 2857"/>
                              <a:gd name="connsiteX22" fmla="*/ 714 w 3571"/>
                              <a:gd name="connsiteY22" fmla="*/ 2858 h 2857"/>
                              <a:gd name="connsiteX23" fmla="*/ 714 w 3571"/>
                              <a:gd name="connsiteY23" fmla="*/ 2858 h 2857"/>
                              <a:gd name="connsiteX24" fmla="*/ 714 w 3571"/>
                              <a:gd name="connsiteY24" fmla="*/ 2858 h 2857"/>
                              <a:gd name="connsiteX25" fmla="*/ 714 w 3571"/>
                              <a:gd name="connsiteY25" fmla="*/ 2858 h 2857"/>
                              <a:gd name="connsiteX26" fmla="*/ 714 w 3571"/>
                              <a:gd name="connsiteY26" fmla="*/ 2858 h 2857"/>
                              <a:gd name="connsiteX27" fmla="*/ 714 w 3571"/>
                              <a:gd name="connsiteY27" fmla="*/ 2858 h 2857"/>
                              <a:gd name="connsiteX28" fmla="*/ 714 w 3571"/>
                              <a:gd name="connsiteY28" fmla="*/ 2858 h 2857"/>
                              <a:gd name="connsiteX29" fmla="*/ 714 w 3571"/>
                              <a:gd name="connsiteY29" fmla="*/ 2858 h 2857"/>
                              <a:gd name="connsiteX30" fmla="*/ 714 w 3571"/>
                              <a:gd name="connsiteY30" fmla="*/ 2858 h 2857"/>
                              <a:gd name="connsiteX31" fmla="*/ 714 w 3571"/>
                              <a:gd name="connsiteY31" fmla="*/ 2858 h 2857"/>
                              <a:gd name="connsiteX32" fmla="*/ 714 w 3571"/>
                              <a:gd name="connsiteY32" fmla="*/ 2858 h 2857"/>
                              <a:gd name="connsiteX33" fmla="*/ 714 w 3571"/>
                              <a:gd name="connsiteY33" fmla="*/ 2858 h 2857"/>
                              <a:gd name="connsiteX34" fmla="*/ 714 w 3571"/>
                              <a:gd name="connsiteY34" fmla="*/ 2858 h 2857"/>
                              <a:gd name="connsiteX35" fmla="*/ 714 w 3571"/>
                              <a:gd name="connsiteY35" fmla="*/ 2858 h 2857"/>
                              <a:gd name="connsiteX36" fmla="*/ 714 w 3571"/>
                              <a:gd name="connsiteY36" fmla="*/ 2858 h 2857"/>
                              <a:gd name="connsiteX37" fmla="*/ 714 w 3571"/>
                              <a:gd name="connsiteY37" fmla="*/ 2858 h 2857"/>
                              <a:gd name="connsiteX38" fmla="*/ 714 w 3571"/>
                              <a:gd name="connsiteY38" fmla="*/ 2858 h 2857"/>
                              <a:gd name="connsiteX39" fmla="*/ 714 w 3571"/>
                              <a:gd name="connsiteY39" fmla="*/ 2858 h 2857"/>
                              <a:gd name="connsiteX40" fmla="*/ 714 w 3571"/>
                              <a:gd name="connsiteY40" fmla="*/ 2858 h 2857"/>
                              <a:gd name="connsiteX41" fmla="*/ 714 w 3571"/>
                              <a:gd name="connsiteY41" fmla="*/ 2858 h 2857"/>
                              <a:gd name="connsiteX42" fmla="*/ 714 w 3571"/>
                              <a:gd name="connsiteY42" fmla="*/ 2858 h 2857"/>
                              <a:gd name="connsiteX43" fmla="*/ 714 w 3571"/>
                              <a:gd name="connsiteY43" fmla="*/ 2858 h 2857"/>
                              <a:gd name="connsiteX44" fmla="*/ 714 w 3571"/>
                              <a:gd name="connsiteY44" fmla="*/ 2858 h 2857"/>
                              <a:gd name="connsiteX45" fmla="*/ 714 w 3571"/>
                              <a:gd name="connsiteY45" fmla="*/ 2858 h 2857"/>
                              <a:gd name="connsiteX46" fmla="*/ 714 w 3571"/>
                              <a:gd name="connsiteY46" fmla="*/ 2858 h 2857"/>
                              <a:gd name="connsiteX47" fmla="*/ 714 w 3571"/>
                              <a:gd name="connsiteY47" fmla="*/ 2858 h 2857"/>
                              <a:gd name="connsiteX48" fmla="*/ 714 w 3571"/>
                              <a:gd name="connsiteY48" fmla="*/ 2858 h 2857"/>
                              <a:gd name="connsiteX49" fmla="*/ 714 w 3571"/>
                              <a:gd name="connsiteY49" fmla="*/ 2858 h 2857"/>
                              <a:gd name="connsiteX50" fmla="*/ 714 w 3571"/>
                              <a:gd name="connsiteY50" fmla="*/ 2858 h 2857"/>
                              <a:gd name="connsiteX51" fmla="*/ 714 w 3571"/>
                              <a:gd name="connsiteY51" fmla="*/ 2858 h 2857"/>
                              <a:gd name="connsiteX52" fmla="*/ 714 w 3571"/>
                              <a:gd name="connsiteY52" fmla="*/ 953 h 2857"/>
                              <a:gd name="connsiteX53" fmla="*/ 714 w 3571"/>
                              <a:gd name="connsiteY53" fmla="*/ 953 h 2857"/>
                              <a:gd name="connsiteX54" fmla="*/ 714 w 3571"/>
                              <a:gd name="connsiteY54" fmla="*/ 953 h 2857"/>
                              <a:gd name="connsiteX55" fmla="*/ 714 w 3571"/>
                              <a:gd name="connsiteY55" fmla="*/ 953 h 2857"/>
                              <a:gd name="connsiteX56" fmla="*/ 714 w 3571"/>
                              <a:gd name="connsiteY56" fmla="*/ 953 h 2857"/>
                              <a:gd name="connsiteX57" fmla="*/ 714 w 3571"/>
                              <a:gd name="connsiteY57" fmla="*/ 953 h 2857"/>
                              <a:gd name="connsiteX58" fmla="*/ 714 w 3571"/>
                              <a:gd name="connsiteY58" fmla="*/ 953 h 2857"/>
                              <a:gd name="connsiteX59" fmla="*/ 714 w 3571"/>
                              <a:gd name="connsiteY59" fmla="*/ 953 h 2857"/>
                              <a:gd name="connsiteX60" fmla="*/ 714 w 3571"/>
                              <a:gd name="connsiteY60" fmla="*/ 953 h 2857"/>
                              <a:gd name="connsiteX61" fmla="*/ 714 w 3571"/>
                              <a:gd name="connsiteY61" fmla="*/ 953 h 2857"/>
                              <a:gd name="connsiteX62" fmla="*/ 714 w 3571"/>
                              <a:gd name="connsiteY62" fmla="*/ 953 h 2857"/>
                              <a:gd name="connsiteX63" fmla="*/ 714 w 3571"/>
                              <a:gd name="connsiteY63" fmla="*/ 953 h 2857"/>
                              <a:gd name="connsiteX64" fmla="*/ 714 w 3571"/>
                              <a:gd name="connsiteY64" fmla="*/ 953 h 2857"/>
                              <a:gd name="connsiteX65" fmla="*/ 714 w 3571"/>
                              <a:gd name="connsiteY65" fmla="*/ 953 h 2857"/>
                              <a:gd name="connsiteX66" fmla="*/ 714 w 3571"/>
                              <a:gd name="connsiteY66" fmla="*/ 953 h 2857"/>
                              <a:gd name="connsiteX67" fmla="*/ 714 w 3571"/>
                              <a:gd name="connsiteY67" fmla="*/ 953 h 2857"/>
                              <a:gd name="connsiteX68" fmla="*/ 714 w 3571"/>
                              <a:gd name="connsiteY68" fmla="*/ 953 h 2857"/>
                              <a:gd name="connsiteX69" fmla="*/ 714 w 3571"/>
                              <a:gd name="connsiteY69" fmla="*/ 953 h 2857"/>
                              <a:gd name="connsiteX70" fmla="*/ 714 w 3571"/>
                              <a:gd name="connsiteY70" fmla="*/ 953 h 2857"/>
                              <a:gd name="connsiteX71" fmla="*/ 714 w 3571"/>
                              <a:gd name="connsiteY71" fmla="*/ 953 h 2857"/>
                              <a:gd name="connsiteX72" fmla="*/ 714 w 3571"/>
                              <a:gd name="connsiteY72" fmla="*/ 953 h 2857"/>
                              <a:gd name="connsiteX73" fmla="*/ 714 w 3571"/>
                              <a:gd name="connsiteY73" fmla="*/ 953 h 2857"/>
                              <a:gd name="connsiteX74" fmla="*/ 714 w 3571"/>
                              <a:gd name="connsiteY74" fmla="*/ 953 h 2857"/>
                              <a:gd name="connsiteX75" fmla="*/ 714 w 3571"/>
                              <a:gd name="connsiteY75" fmla="*/ 953 h 2857"/>
                              <a:gd name="connsiteX76" fmla="*/ 714 w 3571"/>
                              <a:gd name="connsiteY76" fmla="*/ 953 h 2857"/>
                              <a:gd name="connsiteX77" fmla="*/ 714 w 3571"/>
                              <a:gd name="connsiteY77" fmla="*/ 953 h 2857"/>
                              <a:gd name="connsiteX78" fmla="*/ 714 w 3571"/>
                              <a:gd name="connsiteY78" fmla="*/ 953 h 2857"/>
                              <a:gd name="connsiteX79" fmla="*/ 714 w 3571"/>
                              <a:gd name="connsiteY79" fmla="*/ 953 h 2857"/>
                              <a:gd name="connsiteX80" fmla="*/ 1667 w 3571"/>
                              <a:gd name="connsiteY80" fmla="*/ 953 h 2857"/>
                              <a:gd name="connsiteX81" fmla="*/ 1667 w 3571"/>
                              <a:gd name="connsiteY81" fmla="*/ 953 h 2857"/>
                              <a:gd name="connsiteX82" fmla="*/ 1667 w 3571"/>
                              <a:gd name="connsiteY82" fmla="*/ 953 h 2857"/>
                              <a:gd name="connsiteX83" fmla="*/ 1667 w 3571"/>
                              <a:gd name="connsiteY83" fmla="*/ 953 h 2857"/>
                              <a:gd name="connsiteX84" fmla="*/ 2619 w 3571"/>
                              <a:gd name="connsiteY84" fmla="*/ 953 h 2857"/>
                              <a:gd name="connsiteX85" fmla="*/ 2619 w 3571"/>
                              <a:gd name="connsiteY85" fmla="*/ 953 h 2857"/>
                              <a:gd name="connsiteX86" fmla="*/ 2619 w 3571"/>
                              <a:gd name="connsiteY86" fmla="*/ 953 h 2857"/>
                              <a:gd name="connsiteX87" fmla="*/ 3572 w 3571"/>
                              <a:gd name="connsiteY87" fmla="*/ 0 h 2857"/>
                              <a:gd name="connsiteX88" fmla="*/ 3572 w 3571"/>
                              <a:gd name="connsiteY88" fmla="*/ 0 h 2857"/>
                              <a:gd name="connsiteX89" fmla="*/ 3572 w 3571"/>
                              <a:gd name="connsiteY89" fmla="*/ 0 h 2857"/>
                              <a:gd name="connsiteX90" fmla="*/ 3572 w 3571"/>
                              <a:gd name="connsiteY90" fmla="*/ 0 h 2857"/>
                              <a:gd name="connsiteX91" fmla="*/ 3572 w 3571"/>
                              <a:gd name="connsiteY91" fmla="*/ 0 h 2857"/>
                              <a:gd name="connsiteX92" fmla="*/ 3572 w 3571"/>
                              <a:gd name="connsiteY92" fmla="*/ 0 h 2857"/>
                              <a:gd name="connsiteX93" fmla="*/ 3572 w 3571"/>
                              <a:gd name="connsiteY93" fmla="*/ 0 h 2857"/>
                              <a:gd name="connsiteX94" fmla="*/ 3572 w 3571"/>
                              <a:gd name="connsiteY94" fmla="*/ 0 h 2857"/>
                              <a:gd name="connsiteX95" fmla="*/ 714 w 3571"/>
                              <a:gd name="connsiteY95" fmla="*/ 1905 h 2857"/>
                              <a:gd name="connsiteX96" fmla="*/ 714 w 3571"/>
                              <a:gd name="connsiteY96" fmla="*/ 1905 h 2857"/>
                              <a:gd name="connsiteX97" fmla="*/ 714 w 3571"/>
                              <a:gd name="connsiteY97" fmla="*/ 1905 h 2857"/>
                              <a:gd name="connsiteX98" fmla="*/ 714 w 3571"/>
                              <a:gd name="connsiteY98" fmla="*/ 1905 h 2857"/>
                              <a:gd name="connsiteX99" fmla="*/ 714 w 3571"/>
                              <a:gd name="connsiteY99" fmla="*/ 1905 h 2857"/>
                              <a:gd name="connsiteX100" fmla="*/ 714 w 3571"/>
                              <a:gd name="connsiteY100" fmla="*/ 1905 h 2857"/>
                              <a:gd name="connsiteX101" fmla="*/ 714 w 3571"/>
                              <a:gd name="connsiteY101" fmla="*/ 1905 h 2857"/>
                              <a:gd name="connsiteX102" fmla="*/ 714 w 3571"/>
                              <a:gd name="connsiteY102" fmla="*/ 1905 h 2857"/>
                              <a:gd name="connsiteX103" fmla="*/ 714 w 3571"/>
                              <a:gd name="connsiteY103" fmla="*/ 1905 h 2857"/>
                              <a:gd name="connsiteX104" fmla="*/ 714 w 3571"/>
                              <a:gd name="connsiteY104" fmla="*/ 1905 h 2857"/>
                              <a:gd name="connsiteX105" fmla="*/ 714 w 3571"/>
                              <a:gd name="connsiteY105" fmla="*/ 1905 h 2857"/>
                              <a:gd name="connsiteX106" fmla="*/ 714 w 3571"/>
                              <a:gd name="connsiteY106" fmla="*/ 1905 h 2857"/>
                              <a:gd name="connsiteX107" fmla="*/ 714 w 3571"/>
                              <a:gd name="connsiteY107" fmla="*/ 1905 h 2857"/>
                              <a:gd name="connsiteX108" fmla="*/ 714 w 3571"/>
                              <a:gd name="connsiteY108" fmla="*/ 1905 h 2857"/>
                              <a:gd name="connsiteX109" fmla="*/ 714 w 3571"/>
                              <a:gd name="connsiteY109" fmla="*/ 1905 h 2857"/>
                              <a:gd name="connsiteX110" fmla="*/ 714 w 3571"/>
                              <a:gd name="connsiteY110" fmla="*/ 1905 h 2857"/>
                              <a:gd name="connsiteX111" fmla="*/ 714 w 3571"/>
                              <a:gd name="connsiteY111" fmla="*/ 1905 h 2857"/>
                              <a:gd name="connsiteX112" fmla="*/ 714 w 3571"/>
                              <a:gd name="connsiteY112" fmla="*/ 1905 h 2857"/>
                              <a:gd name="connsiteX113" fmla="*/ 714 w 3571"/>
                              <a:gd name="connsiteY113" fmla="*/ 1905 h 2857"/>
                              <a:gd name="connsiteX114" fmla="*/ 714 w 3571"/>
                              <a:gd name="connsiteY114" fmla="*/ 1905 h 2857"/>
                              <a:gd name="connsiteX115" fmla="*/ 714 w 3571"/>
                              <a:gd name="connsiteY115" fmla="*/ 1905 h 2857"/>
                              <a:gd name="connsiteX116" fmla="*/ 714 w 3571"/>
                              <a:gd name="connsiteY116" fmla="*/ 1905 h 2857"/>
                              <a:gd name="connsiteX117" fmla="*/ 714 w 3571"/>
                              <a:gd name="connsiteY117" fmla="*/ 1905 h 2857"/>
                              <a:gd name="connsiteX118" fmla="*/ 714 w 3571"/>
                              <a:gd name="connsiteY118" fmla="*/ 1905 h 2857"/>
                              <a:gd name="connsiteX119" fmla="*/ 714 w 3571"/>
                              <a:gd name="connsiteY119" fmla="*/ 1905 h 2857"/>
                              <a:gd name="connsiteX120" fmla="*/ 714 w 3571"/>
                              <a:gd name="connsiteY120" fmla="*/ 1905 h 2857"/>
                              <a:gd name="connsiteX121" fmla="*/ 714 w 3571"/>
                              <a:gd name="connsiteY121" fmla="*/ 1905 h 2857"/>
                              <a:gd name="connsiteX122" fmla="*/ 714 w 3571"/>
                              <a:gd name="connsiteY122" fmla="*/ 1905 h 2857"/>
                              <a:gd name="connsiteX123" fmla="*/ 714 w 3571"/>
                              <a:gd name="connsiteY123" fmla="*/ 1905 h 2857"/>
                              <a:gd name="connsiteX124" fmla="*/ 714 w 3571"/>
                              <a:gd name="connsiteY124" fmla="*/ 1905 h 2857"/>
                              <a:gd name="connsiteX125" fmla="*/ 714 w 3571"/>
                              <a:gd name="connsiteY125" fmla="*/ 1905 h 2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</a:cxnLst>
                            <a:rect l="l" t="t" r="r" b="b"/>
                            <a:pathLst>
                              <a:path w="3571" h="2857">
                                <a:moveTo>
                                  <a:pt x="3572" y="0"/>
                                </a:moveTo>
                                <a:lnTo>
                                  <a:pt x="3572" y="0"/>
                                </a:lnTo>
                                <a:lnTo>
                                  <a:pt x="3572" y="2858"/>
                                </a:lnTo>
                                <a:lnTo>
                                  <a:pt x="3572" y="2858"/>
                                </a:lnTo>
                                <a:cubicBezTo>
                                  <a:pt x="3572" y="2858"/>
                                  <a:pt x="3572" y="2858"/>
                                  <a:pt x="3572" y="2858"/>
                                </a:cubicBezTo>
                                <a:cubicBezTo>
                                  <a:pt x="3572" y="2858"/>
                                  <a:pt x="3572" y="2858"/>
                                  <a:pt x="3572" y="2858"/>
                                </a:cubicBezTo>
                                <a:cubicBezTo>
                                  <a:pt x="3572" y="2858"/>
                                  <a:pt x="3572" y="2858"/>
                                  <a:pt x="3572" y="2858"/>
                                </a:cubicBezTo>
                                <a:cubicBezTo>
                                  <a:pt x="3572" y="2858"/>
                                  <a:pt x="3572" y="2858"/>
                                  <a:pt x="2619" y="2858"/>
                                </a:cubicBezTo>
                                <a:cubicBezTo>
                                  <a:pt x="2619" y="2858"/>
                                  <a:pt x="2619" y="2858"/>
                                  <a:pt x="2619" y="2858"/>
                                </a:cubicBezTo>
                                <a:cubicBezTo>
                                  <a:pt x="2619" y="2858"/>
                                  <a:pt x="2619" y="2858"/>
                                  <a:pt x="1667" y="2858"/>
                                </a:cubicBezTo>
                                <a:cubicBezTo>
                                  <a:pt x="1667" y="2858"/>
                                  <a:pt x="1667" y="2858"/>
                                  <a:pt x="714" y="2858"/>
                                </a:cubicBez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cubicBezTo>
                                  <a:pt x="714" y="2858"/>
                                  <a:pt x="714" y="2858"/>
                                  <a:pt x="714" y="2858"/>
                                </a:cubicBez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cubicBezTo>
                                  <a:pt x="714" y="2858"/>
                                  <a:pt x="714" y="2858"/>
                                  <a:pt x="714" y="2858"/>
                                </a:cubicBez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cubicBezTo>
                                  <a:pt x="714" y="2858"/>
                                  <a:pt x="714" y="2858"/>
                                  <a:pt x="714" y="2858"/>
                                </a:cubicBez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2858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cubicBezTo>
                                  <a:pt x="714" y="953"/>
                                  <a:pt x="714" y="953"/>
                                  <a:pt x="714" y="953"/>
                                </a:cubicBezTo>
                                <a:cubicBezTo>
                                  <a:pt x="714" y="953"/>
                                  <a:pt x="714" y="953"/>
                                  <a:pt x="714" y="953"/>
                                </a:cubicBezTo>
                                <a:cubicBezTo>
                                  <a:pt x="714" y="953"/>
                                  <a:pt x="714" y="953"/>
                                  <a:pt x="714" y="953"/>
                                </a:cubicBez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lnTo>
                                  <a:pt x="714" y="953"/>
                                </a:lnTo>
                                <a:cubicBezTo>
                                  <a:pt x="714" y="953"/>
                                  <a:pt x="714" y="953"/>
                                  <a:pt x="714" y="953"/>
                                </a:cubicBezTo>
                                <a:cubicBezTo>
                                  <a:pt x="714" y="953"/>
                                  <a:pt x="1667" y="953"/>
                                  <a:pt x="1667" y="953"/>
                                </a:cubicBezTo>
                                <a:cubicBezTo>
                                  <a:pt x="1667" y="953"/>
                                  <a:pt x="1667" y="953"/>
                                  <a:pt x="1667" y="953"/>
                                </a:cubicBezTo>
                                <a:lnTo>
                                  <a:pt x="1667" y="953"/>
                                </a:lnTo>
                                <a:lnTo>
                                  <a:pt x="1667" y="953"/>
                                </a:lnTo>
                                <a:cubicBezTo>
                                  <a:pt x="1667" y="953"/>
                                  <a:pt x="1667" y="953"/>
                                  <a:pt x="2619" y="953"/>
                                </a:cubicBezTo>
                                <a:lnTo>
                                  <a:pt x="2619" y="953"/>
                                </a:lnTo>
                                <a:cubicBezTo>
                                  <a:pt x="2619" y="953"/>
                                  <a:pt x="2619" y="953"/>
                                  <a:pt x="2619" y="953"/>
                                </a:cubicBez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lnTo>
                                  <a:pt x="3572" y="0"/>
                                </a:lnTo>
                                <a:close/>
                                <a:moveTo>
                                  <a:pt x="714" y="1905"/>
                                </a:move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cubicBezTo>
                                  <a:pt x="714" y="1905"/>
                                  <a:pt x="-238" y="1905"/>
                                  <a:pt x="714" y="1905"/>
                                </a:cubicBez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cubicBezTo>
                                  <a:pt x="-238" y="1905"/>
                                  <a:pt x="-238" y="1905"/>
                                  <a:pt x="714" y="1905"/>
                                </a:cubicBezTo>
                                <a:lnTo>
                                  <a:pt x="714" y="1905"/>
                                </a:lnTo>
                                <a:cubicBezTo>
                                  <a:pt x="-238" y="1905"/>
                                  <a:pt x="-238" y="1905"/>
                                  <a:pt x="714" y="1905"/>
                                </a:cubicBezTo>
                                <a:cubicBezTo>
                                  <a:pt x="-238" y="1905"/>
                                  <a:pt x="-238" y="1905"/>
                                  <a:pt x="714" y="1905"/>
                                </a:cubicBez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cubicBezTo>
                                  <a:pt x="-238" y="2858"/>
                                  <a:pt x="-238" y="1905"/>
                                  <a:pt x="714" y="1905"/>
                                </a:cubicBezTo>
                                <a:cubicBezTo>
                                  <a:pt x="-238" y="1905"/>
                                  <a:pt x="-238" y="1905"/>
                                  <a:pt x="714" y="1905"/>
                                </a:cubicBezTo>
                                <a:lnTo>
                                  <a:pt x="714" y="1905"/>
                                </a:lnTo>
                                <a:lnTo>
                                  <a:pt x="714" y="190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501" name="任意多边形: 形状 2384"/>
                        <p:cNvSpPr/>
                        <p:nvPr/>
                      </p:nvSpPr>
                      <p:spPr>
                        <a:xfrm>
                          <a:off x="7515225" y="2687954"/>
                          <a:ext cx="2857" cy="4524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3810 h 4524"/>
                            <a:gd name="connsiteX1" fmla="*/ 0 w 2857"/>
                            <a:gd name="connsiteY1" fmla="*/ 3810 h 4524"/>
                            <a:gd name="connsiteX2" fmla="*/ 0 w 2857"/>
                            <a:gd name="connsiteY2" fmla="*/ 3810 h 4524"/>
                            <a:gd name="connsiteX3" fmla="*/ 0 w 2857"/>
                            <a:gd name="connsiteY3" fmla="*/ 3810 h 4524"/>
                            <a:gd name="connsiteX4" fmla="*/ 0 w 2857"/>
                            <a:gd name="connsiteY4" fmla="*/ 3810 h 4524"/>
                            <a:gd name="connsiteX5" fmla="*/ 0 w 2857"/>
                            <a:gd name="connsiteY5" fmla="*/ 3810 h 4524"/>
                            <a:gd name="connsiteX6" fmla="*/ 0 w 2857"/>
                            <a:gd name="connsiteY6" fmla="*/ 3810 h 4524"/>
                            <a:gd name="connsiteX7" fmla="*/ 0 w 2857"/>
                            <a:gd name="connsiteY7" fmla="*/ 3810 h 4524"/>
                            <a:gd name="connsiteX8" fmla="*/ 0 w 2857"/>
                            <a:gd name="connsiteY8" fmla="*/ 3810 h 4524"/>
                            <a:gd name="connsiteX9" fmla="*/ 0 w 2857"/>
                            <a:gd name="connsiteY9" fmla="*/ 3810 h 4524"/>
                            <a:gd name="connsiteX10" fmla="*/ 0 w 2857"/>
                            <a:gd name="connsiteY10" fmla="*/ 3810 h 4524"/>
                            <a:gd name="connsiteX11" fmla="*/ 0 w 2857"/>
                            <a:gd name="connsiteY11" fmla="*/ 3810 h 4524"/>
                            <a:gd name="connsiteX12" fmla="*/ 0 w 2857"/>
                            <a:gd name="connsiteY12" fmla="*/ 3810 h 4524"/>
                            <a:gd name="connsiteX13" fmla="*/ 0 w 2857"/>
                            <a:gd name="connsiteY13" fmla="*/ 3810 h 4524"/>
                            <a:gd name="connsiteX14" fmla="*/ 0 w 2857"/>
                            <a:gd name="connsiteY14" fmla="*/ 3810 h 4524"/>
                            <a:gd name="connsiteX15" fmla="*/ 0 w 2857"/>
                            <a:gd name="connsiteY15" fmla="*/ 2858 h 4524"/>
                            <a:gd name="connsiteX16" fmla="*/ 0 w 2857"/>
                            <a:gd name="connsiteY16" fmla="*/ 2858 h 4524"/>
                            <a:gd name="connsiteX17" fmla="*/ 0 w 2857"/>
                            <a:gd name="connsiteY17" fmla="*/ 2858 h 4524"/>
                            <a:gd name="connsiteX18" fmla="*/ 0 w 2857"/>
                            <a:gd name="connsiteY18" fmla="*/ 2858 h 4524"/>
                            <a:gd name="connsiteX19" fmla="*/ 0 w 2857"/>
                            <a:gd name="connsiteY19" fmla="*/ 2858 h 4524"/>
                            <a:gd name="connsiteX20" fmla="*/ 0 w 2857"/>
                            <a:gd name="connsiteY20" fmla="*/ 2858 h 4524"/>
                            <a:gd name="connsiteX21" fmla="*/ 0 w 2857"/>
                            <a:gd name="connsiteY21" fmla="*/ 2858 h 4524"/>
                            <a:gd name="connsiteX22" fmla="*/ 0 w 2857"/>
                            <a:gd name="connsiteY22" fmla="*/ 2858 h 4524"/>
                            <a:gd name="connsiteX23" fmla="*/ 0 w 2857"/>
                            <a:gd name="connsiteY23" fmla="*/ 2858 h 4524"/>
                            <a:gd name="connsiteX24" fmla="*/ 0 w 2857"/>
                            <a:gd name="connsiteY24" fmla="*/ 2858 h 4524"/>
                            <a:gd name="connsiteX25" fmla="*/ 0 w 2857"/>
                            <a:gd name="connsiteY25" fmla="*/ 2858 h 4524"/>
                            <a:gd name="connsiteX26" fmla="*/ 0 w 2857"/>
                            <a:gd name="connsiteY26" fmla="*/ 2858 h 4524"/>
                            <a:gd name="connsiteX27" fmla="*/ 0 w 2857"/>
                            <a:gd name="connsiteY27" fmla="*/ 2858 h 4524"/>
                            <a:gd name="connsiteX28" fmla="*/ 0 w 2857"/>
                            <a:gd name="connsiteY28" fmla="*/ 2858 h 4524"/>
                            <a:gd name="connsiteX29" fmla="*/ 0 w 2857"/>
                            <a:gd name="connsiteY29" fmla="*/ 2858 h 4524"/>
                            <a:gd name="connsiteX30" fmla="*/ 0 w 2857"/>
                            <a:gd name="connsiteY30" fmla="*/ 2858 h 4524"/>
                            <a:gd name="connsiteX31" fmla="*/ 0 w 2857"/>
                            <a:gd name="connsiteY31" fmla="*/ 2858 h 4524"/>
                            <a:gd name="connsiteX32" fmla="*/ 0 w 2857"/>
                            <a:gd name="connsiteY32" fmla="*/ 2858 h 4524"/>
                            <a:gd name="connsiteX33" fmla="*/ 0 w 2857"/>
                            <a:gd name="connsiteY33" fmla="*/ 2858 h 4524"/>
                            <a:gd name="connsiteX34" fmla="*/ 0 w 2857"/>
                            <a:gd name="connsiteY34" fmla="*/ 2858 h 4524"/>
                            <a:gd name="connsiteX35" fmla="*/ 0 w 2857"/>
                            <a:gd name="connsiteY35" fmla="*/ 2858 h 4524"/>
                            <a:gd name="connsiteX36" fmla="*/ 0 w 2857"/>
                            <a:gd name="connsiteY36" fmla="*/ 2858 h 4524"/>
                            <a:gd name="connsiteX37" fmla="*/ 0 w 2857"/>
                            <a:gd name="connsiteY37" fmla="*/ 2858 h 4524"/>
                            <a:gd name="connsiteX38" fmla="*/ 0 w 2857"/>
                            <a:gd name="connsiteY38" fmla="*/ 2858 h 4524"/>
                            <a:gd name="connsiteX39" fmla="*/ 0 w 2857"/>
                            <a:gd name="connsiteY39" fmla="*/ 2858 h 4524"/>
                            <a:gd name="connsiteX40" fmla="*/ 0 w 2857"/>
                            <a:gd name="connsiteY40" fmla="*/ 2858 h 4524"/>
                            <a:gd name="connsiteX41" fmla="*/ 0 w 2857"/>
                            <a:gd name="connsiteY41" fmla="*/ 2858 h 4524"/>
                            <a:gd name="connsiteX42" fmla="*/ 0 w 2857"/>
                            <a:gd name="connsiteY42" fmla="*/ 2858 h 4524"/>
                            <a:gd name="connsiteX43" fmla="*/ 0 w 2857"/>
                            <a:gd name="connsiteY43" fmla="*/ 2858 h 4524"/>
                            <a:gd name="connsiteX44" fmla="*/ 0 w 2857"/>
                            <a:gd name="connsiteY44" fmla="*/ 2858 h 4524"/>
                            <a:gd name="connsiteX45" fmla="*/ 0 w 2857"/>
                            <a:gd name="connsiteY45" fmla="*/ 2858 h 4524"/>
                            <a:gd name="connsiteX46" fmla="*/ 0 w 2857"/>
                            <a:gd name="connsiteY46" fmla="*/ 2858 h 4524"/>
                            <a:gd name="connsiteX47" fmla="*/ 0 w 2857"/>
                            <a:gd name="connsiteY47" fmla="*/ 1905 h 4524"/>
                            <a:gd name="connsiteX48" fmla="*/ 0 w 2857"/>
                            <a:gd name="connsiteY48" fmla="*/ 1905 h 4524"/>
                            <a:gd name="connsiteX49" fmla="*/ 0 w 2857"/>
                            <a:gd name="connsiteY49" fmla="*/ 1905 h 4524"/>
                            <a:gd name="connsiteX50" fmla="*/ 0 w 2857"/>
                            <a:gd name="connsiteY50" fmla="*/ 1905 h 4524"/>
                            <a:gd name="connsiteX51" fmla="*/ 0 w 2857"/>
                            <a:gd name="connsiteY51" fmla="*/ 1905 h 4524"/>
                            <a:gd name="connsiteX52" fmla="*/ 0 w 2857"/>
                            <a:gd name="connsiteY52" fmla="*/ 1905 h 4524"/>
                            <a:gd name="connsiteX53" fmla="*/ 0 w 2857"/>
                            <a:gd name="connsiteY53" fmla="*/ 1905 h 4524"/>
                            <a:gd name="connsiteX54" fmla="*/ 0 w 2857"/>
                            <a:gd name="connsiteY54" fmla="*/ 1905 h 4524"/>
                            <a:gd name="connsiteX55" fmla="*/ 0 w 2857"/>
                            <a:gd name="connsiteY55" fmla="*/ 0 h 4524"/>
                            <a:gd name="connsiteX56" fmla="*/ 0 w 2857"/>
                            <a:gd name="connsiteY56" fmla="*/ 0 h 4524"/>
                            <a:gd name="connsiteX57" fmla="*/ 0 w 2857"/>
                            <a:gd name="connsiteY57" fmla="*/ 0 h 4524"/>
                            <a:gd name="connsiteX58" fmla="*/ 0 w 2857"/>
                            <a:gd name="connsiteY58" fmla="*/ 0 h 4524"/>
                            <a:gd name="connsiteX59" fmla="*/ 0 w 2857"/>
                            <a:gd name="connsiteY59" fmla="*/ 0 h 4524"/>
                            <a:gd name="connsiteX60" fmla="*/ 0 w 2857"/>
                            <a:gd name="connsiteY60" fmla="*/ 0 h 4524"/>
                            <a:gd name="connsiteX61" fmla="*/ 0 w 2857"/>
                            <a:gd name="connsiteY61" fmla="*/ 0 h 4524"/>
                            <a:gd name="connsiteX62" fmla="*/ 0 w 2857"/>
                            <a:gd name="connsiteY62" fmla="*/ 0 h 4524"/>
                            <a:gd name="connsiteX63" fmla="*/ 0 w 2857"/>
                            <a:gd name="connsiteY63" fmla="*/ 0 h 4524"/>
                            <a:gd name="connsiteX64" fmla="*/ 0 w 2857"/>
                            <a:gd name="connsiteY64" fmla="*/ 0 h 4524"/>
                            <a:gd name="connsiteX65" fmla="*/ 0 w 2857"/>
                            <a:gd name="connsiteY65" fmla="*/ 0 h 4524"/>
                            <a:gd name="connsiteX66" fmla="*/ 0 w 2857"/>
                            <a:gd name="connsiteY66" fmla="*/ 0 h 4524"/>
                            <a:gd name="connsiteX67" fmla="*/ 0 w 2857"/>
                            <a:gd name="connsiteY67" fmla="*/ 0 h 4524"/>
                            <a:gd name="connsiteX68" fmla="*/ 0 w 2857"/>
                            <a:gd name="connsiteY68" fmla="*/ 0 h 4524"/>
                            <a:gd name="connsiteX69" fmla="*/ 0 w 2857"/>
                            <a:gd name="connsiteY69" fmla="*/ 0 h 4524"/>
                            <a:gd name="connsiteX70" fmla="*/ 0 w 2857"/>
                            <a:gd name="connsiteY70" fmla="*/ 0 h 4524"/>
                            <a:gd name="connsiteX71" fmla="*/ 0 w 2857"/>
                            <a:gd name="connsiteY71" fmla="*/ 0 h 4524"/>
                            <a:gd name="connsiteX72" fmla="*/ 0 w 2857"/>
                            <a:gd name="connsiteY72" fmla="*/ 0 h 4524"/>
                            <a:gd name="connsiteX73" fmla="*/ 0 w 2857"/>
                            <a:gd name="connsiteY73" fmla="*/ 0 h 4524"/>
                            <a:gd name="connsiteX74" fmla="*/ 0 w 2857"/>
                            <a:gd name="connsiteY74" fmla="*/ 0 h 4524"/>
                            <a:gd name="connsiteX75" fmla="*/ 0 w 2857"/>
                            <a:gd name="connsiteY75" fmla="*/ 0 h 4524"/>
                            <a:gd name="connsiteX76" fmla="*/ 0 w 2857"/>
                            <a:gd name="connsiteY76" fmla="*/ 0 h 4524"/>
                            <a:gd name="connsiteX77" fmla="*/ 0 w 2857"/>
                            <a:gd name="connsiteY77" fmla="*/ 0 h 4524"/>
                            <a:gd name="connsiteX78" fmla="*/ 0 w 2857"/>
                            <a:gd name="connsiteY78" fmla="*/ 0 h 4524"/>
                            <a:gd name="connsiteX79" fmla="*/ 0 w 2857"/>
                            <a:gd name="connsiteY79" fmla="*/ 0 h 4524"/>
                            <a:gd name="connsiteX80" fmla="*/ 0 w 2857"/>
                            <a:gd name="connsiteY80" fmla="*/ 0 h 4524"/>
                            <a:gd name="connsiteX81" fmla="*/ 0 w 2857"/>
                            <a:gd name="connsiteY81" fmla="*/ 0 h 4524"/>
                            <a:gd name="connsiteX82" fmla="*/ 0 w 2857"/>
                            <a:gd name="connsiteY82" fmla="*/ 0 h 4524"/>
                            <a:gd name="connsiteX83" fmla="*/ 0 w 2857"/>
                            <a:gd name="connsiteY83" fmla="*/ 0 h 4524"/>
                            <a:gd name="connsiteX84" fmla="*/ 0 w 2857"/>
                            <a:gd name="connsiteY84" fmla="*/ 0 h 4524"/>
                            <a:gd name="connsiteX85" fmla="*/ 0 w 2857"/>
                            <a:gd name="connsiteY85" fmla="*/ 0 h 4524"/>
                            <a:gd name="connsiteX86" fmla="*/ 0 w 2857"/>
                            <a:gd name="connsiteY86" fmla="*/ 0 h 4524"/>
                            <a:gd name="connsiteX87" fmla="*/ 0 w 2857"/>
                            <a:gd name="connsiteY87" fmla="*/ 0 h 4524"/>
                            <a:gd name="connsiteX88" fmla="*/ 0 w 2857"/>
                            <a:gd name="connsiteY88" fmla="*/ 0 h 4524"/>
                            <a:gd name="connsiteX89" fmla="*/ 0 w 2857"/>
                            <a:gd name="connsiteY89" fmla="*/ 0 h 4524"/>
                            <a:gd name="connsiteX90" fmla="*/ 0 w 2857"/>
                            <a:gd name="connsiteY90" fmla="*/ 0 h 4524"/>
                            <a:gd name="connsiteX91" fmla="*/ 0 w 2857"/>
                            <a:gd name="connsiteY91" fmla="*/ 0 h 4524"/>
                            <a:gd name="connsiteX92" fmla="*/ 0 w 2857"/>
                            <a:gd name="connsiteY92" fmla="*/ 0 h 4524"/>
                            <a:gd name="connsiteX93" fmla="*/ 0 w 2857"/>
                            <a:gd name="connsiteY93" fmla="*/ 0 h 4524"/>
                            <a:gd name="connsiteX94" fmla="*/ 0 w 2857"/>
                            <a:gd name="connsiteY94" fmla="*/ 0 h 4524"/>
                            <a:gd name="connsiteX95" fmla="*/ 0 w 2857"/>
                            <a:gd name="connsiteY95" fmla="*/ 0 h 4524"/>
                            <a:gd name="connsiteX96" fmla="*/ 0 w 2857"/>
                            <a:gd name="connsiteY96" fmla="*/ 0 h 4524"/>
                            <a:gd name="connsiteX97" fmla="*/ 0 w 2857"/>
                            <a:gd name="connsiteY97" fmla="*/ 0 h 4524"/>
                            <a:gd name="connsiteX98" fmla="*/ 0 w 2857"/>
                            <a:gd name="connsiteY98" fmla="*/ 0 h 4524"/>
                            <a:gd name="connsiteX99" fmla="*/ 0 w 2857"/>
                            <a:gd name="connsiteY99" fmla="*/ 0 h 4524"/>
                            <a:gd name="connsiteX100" fmla="*/ 0 w 2857"/>
                            <a:gd name="connsiteY100" fmla="*/ 0 h 4524"/>
                            <a:gd name="connsiteX101" fmla="*/ 0 w 2857"/>
                            <a:gd name="connsiteY101" fmla="*/ 0 h 4524"/>
                            <a:gd name="connsiteX102" fmla="*/ 0 w 2857"/>
                            <a:gd name="connsiteY102" fmla="*/ 0 h 4524"/>
                            <a:gd name="connsiteX103" fmla="*/ 0 w 2857"/>
                            <a:gd name="connsiteY103" fmla="*/ 0 h 4524"/>
                            <a:gd name="connsiteX104" fmla="*/ 0 w 2857"/>
                            <a:gd name="connsiteY104" fmla="*/ 0 h 4524"/>
                            <a:gd name="connsiteX105" fmla="*/ 0 w 2857"/>
                            <a:gd name="connsiteY105" fmla="*/ 0 h 4524"/>
                            <a:gd name="connsiteX106" fmla="*/ 0 w 2857"/>
                            <a:gd name="connsiteY106" fmla="*/ 0 h 4524"/>
                            <a:gd name="connsiteX107" fmla="*/ 0 w 2857"/>
                            <a:gd name="connsiteY107" fmla="*/ 0 h 4524"/>
                            <a:gd name="connsiteX108" fmla="*/ 0 w 2857"/>
                            <a:gd name="connsiteY108" fmla="*/ 0 h 4524"/>
                            <a:gd name="connsiteX109" fmla="*/ 0 w 2857"/>
                            <a:gd name="connsiteY109" fmla="*/ 0 h 4524"/>
                            <a:gd name="connsiteX110" fmla="*/ 0 w 2857"/>
                            <a:gd name="connsiteY110" fmla="*/ 0 h 4524"/>
                            <a:gd name="connsiteX111" fmla="*/ 0 w 2857"/>
                            <a:gd name="connsiteY111" fmla="*/ 0 h 4524"/>
                            <a:gd name="connsiteX112" fmla="*/ 0 w 2857"/>
                            <a:gd name="connsiteY112" fmla="*/ 0 h 4524"/>
                            <a:gd name="connsiteX113" fmla="*/ 0 w 2857"/>
                            <a:gd name="connsiteY113" fmla="*/ 0 h 4524"/>
                            <a:gd name="connsiteX114" fmla="*/ 0 w 2857"/>
                            <a:gd name="connsiteY114" fmla="*/ 0 h 4524"/>
                            <a:gd name="connsiteX115" fmla="*/ 0 w 2857"/>
                            <a:gd name="connsiteY115" fmla="*/ 0 h 4524"/>
                            <a:gd name="connsiteX116" fmla="*/ 0 w 2857"/>
                            <a:gd name="connsiteY116" fmla="*/ 0 h 4524"/>
                            <a:gd name="connsiteX117" fmla="*/ 0 w 2857"/>
                            <a:gd name="connsiteY117" fmla="*/ 0 h 4524"/>
                            <a:gd name="connsiteX118" fmla="*/ 0 w 2857"/>
                            <a:gd name="connsiteY118" fmla="*/ 0 h 4524"/>
                            <a:gd name="connsiteX119" fmla="*/ 0 w 2857"/>
                            <a:gd name="connsiteY119" fmla="*/ 0 h 4524"/>
                            <a:gd name="connsiteX120" fmla="*/ 0 w 2857"/>
                            <a:gd name="connsiteY120" fmla="*/ 0 h 4524"/>
                            <a:gd name="connsiteX121" fmla="*/ 0 w 2857"/>
                            <a:gd name="connsiteY121" fmla="*/ 0 h 4524"/>
                            <a:gd name="connsiteX122" fmla="*/ 0 w 2857"/>
                            <a:gd name="connsiteY122" fmla="*/ 0 h 4524"/>
                            <a:gd name="connsiteX123" fmla="*/ 0 w 2857"/>
                            <a:gd name="connsiteY123" fmla="*/ 0 h 4524"/>
                            <a:gd name="connsiteX124" fmla="*/ 0 w 2857"/>
                            <a:gd name="connsiteY124" fmla="*/ 0 h 4524"/>
                            <a:gd name="connsiteX125" fmla="*/ 0 w 2857"/>
                            <a:gd name="connsiteY125" fmla="*/ 0 h 4524"/>
                            <a:gd name="connsiteX126" fmla="*/ 0 w 2857"/>
                            <a:gd name="connsiteY126" fmla="*/ 0 h 4524"/>
                            <a:gd name="connsiteX127" fmla="*/ 0 w 2857"/>
                            <a:gd name="connsiteY127" fmla="*/ 0 h 4524"/>
                            <a:gd name="connsiteX128" fmla="*/ 0 w 2857"/>
                            <a:gd name="connsiteY128" fmla="*/ 0 h 4524"/>
                            <a:gd name="connsiteX129" fmla="*/ 0 w 2857"/>
                            <a:gd name="connsiteY129" fmla="*/ 0 h 4524"/>
                            <a:gd name="connsiteX130" fmla="*/ 0 w 2857"/>
                            <a:gd name="connsiteY130" fmla="*/ 953 h 4524"/>
                            <a:gd name="connsiteX131" fmla="*/ 0 w 2857"/>
                            <a:gd name="connsiteY131" fmla="*/ 953 h 4524"/>
                            <a:gd name="connsiteX132" fmla="*/ 0 w 2857"/>
                            <a:gd name="connsiteY132" fmla="*/ 953 h 4524"/>
                            <a:gd name="connsiteX133" fmla="*/ 0 w 2857"/>
                            <a:gd name="connsiteY133" fmla="*/ 953 h 4524"/>
                            <a:gd name="connsiteX134" fmla="*/ 0 w 2857"/>
                            <a:gd name="connsiteY134" fmla="*/ 953 h 4524"/>
                            <a:gd name="connsiteX135" fmla="*/ 0 w 2857"/>
                            <a:gd name="connsiteY135" fmla="*/ 953 h 4524"/>
                            <a:gd name="connsiteX136" fmla="*/ 0 w 2857"/>
                            <a:gd name="connsiteY136" fmla="*/ 953 h 4524"/>
                            <a:gd name="connsiteX137" fmla="*/ 0 w 2857"/>
                            <a:gd name="connsiteY137" fmla="*/ 953 h 4524"/>
                            <a:gd name="connsiteX138" fmla="*/ 0 w 2857"/>
                            <a:gd name="connsiteY138" fmla="*/ 953 h 4524"/>
                            <a:gd name="connsiteX139" fmla="*/ 0 w 2857"/>
                            <a:gd name="connsiteY139" fmla="*/ 953 h 4524"/>
                            <a:gd name="connsiteX140" fmla="*/ 0 w 2857"/>
                            <a:gd name="connsiteY140" fmla="*/ 953 h 4524"/>
                            <a:gd name="connsiteX141" fmla="*/ 0 w 2857"/>
                            <a:gd name="connsiteY141" fmla="*/ 953 h 4524"/>
                            <a:gd name="connsiteX142" fmla="*/ 0 w 2857"/>
                            <a:gd name="connsiteY142" fmla="*/ 953 h 4524"/>
                            <a:gd name="connsiteX143" fmla="*/ 0 w 2857"/>
                            <a:gd name="connsiteY143" fmla="*/ 953 h 4524"/>
                            <a:gd name="connsiteX144" fmla="*/ 0 w 2857"/>
                            <a:gd name="connsiteY144" fmla="*/ 953 h 4524"/>
                            <a:gd name="connsiteX145" fmla="*/ 0 w 2857"/>
                            <a:gd name="connsiteY145" fmla="*/ 953 h 4524"/>
                            <a:gd name="connsiteX146" fmla="*/ 0 w 2857"/>
                            <a:gd name="connsiteY146" fmla="*/ 953 h 4524"/>
                            <a:gd name="connsiteX147" fmla="*/ 0 w 2857"/>
                            <a:gd name="connsiteY147" fmla="*/ 953 h 4524"/>
                            <a:gd name="connsiteX148" fmla="*/ 0 w 2857"/>
                            <a:gd name="connsiteY148" fmla="*/ 953 h 4524"/>
                            <a:gd name="connsiteX149" fmla="*/ 0 w 2857"/>
                            <a:gd name="connsiteY149" fmla="*/ 953 h 4524"/>
                            <a:gd name="connsiteX150" fmla="*/ 0 w 2857"/>
                            <a:gd name="connsiteY150" fmla="*/ 953 h 4524"/>
                            <a:gd name="connsiteX151" fmla="*/ 0 w 2857"/>
                            <a:gd name="connsiteY151" fmla="*/ 953 h 4524"/>
                            <a:gd name="connsiteX152" fmla="*/ 0 w 2857"/>
                            <a:gd name="connsiteY152" fmla="*/ 953 h 4524"/>
                            <a:gd name="connsiteX153" fmla="*/ 0 w 2857"/>
                            <a:gd name="connsiteY153" fmla="*/ 953 h 4524"/>
                            <a:gd name="connsiteX154" fmla="*/ 0 w 2857"/>
                            <a:gd name="connsiteY154" fmla="*/ 953 h 4524"/>
                            <a:gd name="connsiteX155" fmla="*/ 0 w 2857"/>
                            <a:gd name="connsiteY155" fmla="*/ 953 h 4524"/>
                            <a:gd name="connsiteX156" fmla="*/ 2857 w 2857"/>
                            <a:gd name="connsiteY156" fmla="*/ 0 h 4524"/>
                            <a:gd name="connsiteX157" fmla="*/ 2857 w 2857"/>
                            <a:gd name="connsiteY157" fmla="*/ 0 h 4524"/>
                            <a:gd name="connsiteX158" fmla="*/ 2857 w 2857"/>
                            <a:gd name="connsiteY158" fmla="*/ 0 h 4524"/>
                            <a:gd name="connsiteX159" fmla="*/ 2857 w 2857"/>
                            <a:gd name="connsiteY159" fmla="*/ 0 h 4524"/>
                            <a:gd name="connsiteX160" fmla="*/ 2857 w 2857"/>
                            <a:gd name="connsiteY160" fmla="*/ 0 h 4524"/>
                            <a:gd name="connsiteX161" fmla="*/ 2857 w 2857"/>
                            <a:gd name="connsiteY161" fmla="*/ 0 h 4524"/>
                            <a:gd name="connsiteX162" fmla="*/ 2857 w 2857"/>
                            <a:gd name="connsiteY162" fmla="*/ 0 h 4524"/>
                            <a:gd name="connsiteX163" fmla="*/ 0 w 2857"/>
                            <a:gd name="connsiteY163" fmla="*/ 3810 h 4524"/>
                            <a:gd name="connsiteX164" fmla="*/ 0 w 2857"/>
                            <a:gd name="connsiteY164" fmla="*/ 3810 h 4524"/>
                            <a:gd name="connsiteX165" fmla="*/ 0 w 2857"/>
                            <a:gd name="connsiteY165" fmla="*/ 3810 h 4524"/>
                            <a:gd name="connsiteX166" fmla="*/ 0 w 2857"/>
                            <a:gd name="connsiteY166" fmla="*/ 3810 h 4524"/>
                            <a:gd name="connsiteX167" fmla="*/ 0 w 2857"/>
                            <a:gd name="connsiteY167" fmla="*/ 3810 h 4524"/>
                            <a:gd name="connsiteX168" fmla="*/ 0 w 2857"/>
                            <a:gd name="connsiteY168" fmla="*/ 3810 h 4524"/>
                            <a:gd name="connsiteX169" fmla="*/ 0 w 2857"/>
                            <a:gd name="connsiteY169" fmla="*/ 3810 h 4524"/>
                            <a:gd name="connsiteX170" fmla="*/ 0 w 2857"/>
                            <a:gd name="connsiteY170" fmla="*/ 3810 h 4524"/>
                            <a:gd name="connsiteX171" fmla="*/ 0 w 2857"/>
                            <a:gd name="connsiteY171" fmla="*/ 3810 h 452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  <a:cxn ang="0">
                              <a:pos x="connsiteX145" y="connsiteY145"/>
                            </a:cxn>
                            <a:cxn ang="0">
                              <a:pos x="connsiteX146" y="connsiteY146"/>
                            </a:cxn>
                            <a:cxn ang="0">
                              <a:pos x="connsiteX147" y="connsiteY147"/>
                            </a:cxn>
                            <a:cxn ang="0">
                              <a:pos x="connsiteX148" y="connsiteY148"/>
                            </a:cxn>
                            <a:cxn ang="0">
                              <a:pos x="connsiteX149" y="connsiteY149"/>
                            </a:cxn>
                            <a:cxn ang="0">
                              <a:pos x="connsiteX150" y="connsiteY150"/>
                            </a:cxn>
                            <a:cxn ang="0">
                              <a:pos x="connsiteX151" y="connsiteY151"/>
                            </a:cxn>
                            <a:cxn ang="0">
                              <a:pos x="connsiteX152" y="connsiteY152"/>
                            </a:cxn>
                            <a:cxn ang="0">
                              <a:pos x="connsiteX153" y="connsiteY153"/>
                            </a:cxn>
                            <a:cxn ang="0">
                              <a:pos x="connsiteX154" y="connsiteY154"/>
                            </a:cxn>
                            <a:cxn ang="0">
                              <a:pos x="connsiteX155" y="connsiteY155"/>
                            </a:cxn>
                            <a:cxn ang="0">
                              <a:pos x="connsiteX156" y="connsiteY156"/>
                            </a:cxn>
                            <a:cxn ang="0">
                              <a:pos x="connsiteX157" y="connsiteY157"/>
                            </a:cxn>
                            <a:cxn ang="0">
                              <a:pos x="connsiteX158" y="connsiteY158"/>
                            </a:cxn>
                            <a:cxn ang="0">
                              <a:pos x="connsiteX159" y="connsiteY159"/>
                            </a:cxn>
                            <a:cxn ang="0">
                              <a:pos x="connsiteX160" y="connsiteY160"/>
                            </a:cxn>
                            <a:cxn ang="0">
                              <a:pos x="connsiteX161" y="connsiteY161"/>
                            </a:cxn>
                            <a:cxn ang="0">
                              <a:pos x="connsiteX162" y="connsiteY162"/>
                            </a:cxn>
                            <a:cxn ang="0">
                              <a:pos x="connsiteX163" y="connsiteY163"/>
                            </a:cxn>
                            <a:cxn ang="0">
                              <a:pos x="connsiteX164" y="connsiteY164"/>
                            </a:cxn>
                            <a:cxn ang="0">
                              <a:pos x="connsiteX165" y="connsiteY165"/>
                            </a:cxn>
                            <a:cxn ang="0">
                              <a:pos x="connsiteX166" y="connsiteY166"/>
                            </a:cxn>
                            <a:cxn ang="0">
                              <a:pos x="connsiteX167" y="connsiteY167"/>
                            </a:cxn>
                            <a:cxn ang="0">
                              <a:pos x="connsiteX168" y="connsiteY168"/>
                            </a:cxn>
                            <a:cxn ang="0">
                              <a:pos x="connsiteX169" y="connsiteY169"/>
                            </a:cxn>
                            <a:cxn ang="0">
                              <a:pos x="connsiteX170" y="connsiteY170"/>
                            </a:cxn>
                            <a:cxn ang="0">
                              <a:pos x="connsiteX171" y="connsiteY171"/>
                            </a:cxn>
                          </a:cxnLst>
                          <a:rect l="l" t="t" r="r" b="b"/>
                          <a:pathLst>
                            <a:path w="2857" h="4524">
                              <a:moveTo>
                                <a:pt x="0" y="3810"/>
                              </a:move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2858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4763"/>
                                <a:pt x="0" y="4763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02" name="图形 2"/>
                      <p:cNvGrpSpPr/>
                      <p:nvPr/>
                    </p:nvGrpSpPr>
                    <p:grpSpPr>
                      <a:xfrm>
                        <a:off x="7692390" y="2695574"/>
                        <a:ext cx="10477" cy="13335"/>
                        <a:chOff x="7692390" y="2695574"/>
                        <a:chExt cx="10477" cy="13335"/>
                      </a:xfrm>
                    </p:grpSpPr>
                    <p:grpSp>
                      <p:nvGrpSpPr>
                        <p:cNvPr id="2503" name="图形 2"/>
                        <p:cNvGrpSpPr/>
                        <p:nvPr/>
                      </p:nvGrpSpPr>
                      <p:grpSpPr>
                        <a:xfrm>
                          <a:off x="7692390" y="2701289"/>
                          <a:ext cx="9525" cy="7620"/>
                          <a:chOff x="7692390" y="2701289"/>
                          <a:chExt cx="9525" cy="7620"/>
                        </a:xfrm>
                      </p:grpSpPr>
                      <p:sp>
                        <p:nvSpPr>
                          <p:cNvPr id="2504" name="任意多边形: 形状 2387"/>
                          <p:cNvSpPr/>
                          <p:nvPr/>
                        </p:nvSpPr>
                        <p:spPr>
                          <a:xfrm>
                            <a:off x="7697152" y="270128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  <a:gd name="connsiteX25" fmla="*/ 0 w 9525"/>
                              <a:gd name="connsiteY25" fmla="*/ 0 h 9525"/>
                              <a:gd name="connsiteX26" fmla="*/ 0 w 9525"/>
                              <a:gd name="connsiteY26" fmla="*/ 0 h 9525"/>
                              <a:gd name="connsiteX27" fmla="*/ 0 w 9525"/>
                              <a:gd name="connsiteY27" fmla="*/ 0 h 9525"/>
                              <a:gd name="connsiteX28" fmla="*/ 0 w 9525"/>
                              <a:gd name="connsiteY28" fmla="*/ 0 h 9525"/>
                              <a:gd name="connsiteX29" fmla="*/ 0 w 9525"/>
                              <a:gd name="connsiteY29" fmla="*/ 0 h 9525"/>
                              <a:gd name="connsiteX30" fmla="*/ 0 w 9525"/>
                              <a:gd name="connsiteY30" fmla="*/ 0 h 9525"/>
                              <a:gd name="connsiteX31" fmla="*/ 0 w 9525"/>
                              <a:gd name="connsiteY31" fmla="*/ 0 h 9525"/>
                              <a:gd name="connsiteX32" fmla="*/ 0 w 9525"/>
                              <a:gd name="connsiteY32" fmla="*/ 0 h 9525"/>
                              <a:gd name="connsiteX33" fmla="*/ 0 w 9525"/>
                              <a:gd name="connsiteY3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05" name="任意多边形: 形状 2388"/>
                          <p:cNvSpPr/>
                          <p:nvPr/>
                        </p:nvSpPr>
                        <p:spPr>
                          <a:xfrm>
                            <a:off x="7692390" y="2701289"/>
                            <a:ext cx="9525" cy="7620"/>
                          </a:xfrm>
                          <a:custGeom>
                            <a:avLst/>
                            <a:gdLst>
                              <a:gd name="connsiteX0" fmla="*/ 1905 w 9525"/>
                              <a:gd name="connsiteY0" fmla="*/ 4763 h 7620"/>
                              <a:gd name="connsiteX1" fmla="*/ 1905 w 9525"/>
                              <a:gd name="connsiteY1" fmla="*/ 4763 h 7620"/>
                              <a:gd name="connsiteX2" fmla="*/ 0 w 9525"/>
                              <a:gd name="connsiteY2" fmla="*/ 1905 h 7620"/>
                              <a:gd name="connsiteX3" fmla="*/ 0 w 9525"/>
                              <a:gd name="connsiteY3" fmla="*/ 1905 h 7620"/>
                              <a:gd name="connsiteX4" fmla="*/ 0 w 9525"/>
                              <a:gd name="connsiteY4" fmla="*/ 1905 h 7620"/>
                              <a:gd name="connsiteX5" fmla="*/ 953 w 9525"/>
                              <a:gd name="connsiteY5" fmla="*/ 1905 h 7620"/>
                              <a:gd name="connsiteX6" fmla="*/ 1905 w 9525"/>
                              <a:gd name="connsiteY6" fmla="*/ 1905 h 7620"/>
                              <a:gd name="connsiteX7" fmla="*/ 2857 w 9525"/>
                              <a:gd name="connsiteY7" fmla="*/ 1905 h 7620"/>
                              <a:gd name="connsiteX8" fmla="*/ 3810 w 9525"/>
                              <a:gd name="connsiteY8" fmla="*/ 1905 h 7620"/>
                              <a:gd name="connsiteX9" fmla="*/ 3810 w 9525"/>
                              <a:gd name="connsiteY9" fmla="*/ 1905 h 7620"/>
                              <a:gd name="connsiteX10" fmla="*/ 3810 w 9525"/>
                              <a:gd name="connsiteY10" fmla="*/ 1905 h 7620"/>
                              <a:gd name="connsiteX11" fmla="*/ 4763 w 9525"/>
                              <a:gd name="connsiteY11" fmla="*/ 952 h 7620"/>
                              <a:gd name="connsiteX12" fmla="*/ 4763 w 9525"/>
                              <a:gd name="connsiteY12" fmla="*/ 952 h 7620"/>
                              <a:gd name="connsiteX13" fmla="*/ 4763 w 9525"/>
                              <a:gd name="connsiteY13" fmla="*/ 952 h 7620"/>
                              <a:gd name="connsiteX14" fmla="*/ 4763 w 9525"/>
                              <a:gd name="connsiteY14" fmla="*/ 952 h 7620"/>
                              <a:gd name="connsiteX15" fmla="*/ 4763 w 9525"/>
                              <a:gd name="connsiteY15" fmla="*/ 952 h 7620"/>
                              <a:gd name="connsiteX16" fmla="*/ 4763 w 9525"/>
                              <a:gd name="connsiteY16" fmla="*/ 952 h 7620"/>
                              <a:gd name="connsiteX17" fmla="*/ 4763 w 9525"/>
                              <a:gd name="connsiteY17" fmla="*/ 952 h 7620"/>
                              <a:gd name="connsiteX18" fmla="*/ 4763 w 9525"/>
                              <a:gd name="connsiteY18" fmla="*/ 952 h 7620"/>
                              <a:gd name="connsiteX19" fmla="*/ 4763 w 9525"/>
                              <a:gd name="connsiteY19" fmla="*/ 952 h 7620"/>
                              <a:gd name="connsiteX20" fmla="*/ 4763 w 9525"/>
                              <a:gd name="connsiteY20" fmla="*/ 952 h 7620"/>
                              <a:gd name="connsiteX21" fmla="*/ 4763 w 9525"/>
                              <a:gd name="connsiteY21" fmla="*/ 952 h 7620"/>
                              <a:gd name="connsiteX22" fmla="*/ 4763 w 9525"/>
                              <a:gd name="connsiteY22" fmla="*/ 952 h 7620"/>
                              <a:gd name="connsiteX23" fmla="*/ 4763 w 9525"/>
                              <a:gd name="connsiteY23" fmla="*/ 952 h 7620"/>
                              <a:gd name="connsiteX24" fmla="*/ 4763 w 9525"/>
                              <a:gd name="connsiteY24" fmla="*/ 952 h 7620"/>
                              <a:gd name="connsiteX25" fmla="*/ 4763 w 9525"/>
                              <a:gd name="connsiteY25" fmla="*/ 952 h 7620"/>
                              <a:gd name="connsiteX26" fmla="*/ 4763 w 9525"/>
                              <a:gd name="connsiteY26" fmla="*/ 952 h 7620"/>
                              <a:gd name="connsiteX27" fmla="*/ 4763 w 9525"/>
                              <a:gd name="connsiteY27" fmla="*/ 952 h 7620"/>
                              <a:gd name="connsiteX28" fmla="*/ 4763 w 9525"/>
                              <a:gd name="connsiteY28" fmla="*/ 952 h 7620"/>
                              <a:gd name="connsiteX29" fmla="*/ 4763 w 9525"/>
                              <a:gd name="connsiteY29" fmla="*/ 952 h 7620"/>
                              <a:gd name="connsiteX30" fmla="*/ 4763 w 9525"/>
                              <a:gd name="connsiteY30" fmla="*/ 952 h 7620"/>
                              <a:gd name="connsiteX31" fmla="*/ 4763 w 9525"/>
                              <a:gd name="connsiteY31" fmla="*/ 952 h 7620"/>
                              <a:gd name="connsiteX32" fmla="*/ 4763 w 9525"/>
                              <a:gd name="connsiteY32" fmla="*/ 952 h 7620"/>
                              <a:gd name="connsiteX33" fmla="*/ 4763 w 9525"/>
                              <a:gd name="connsiteY33" fmla="*/ 952 h 7620"/>
                              <a:gd name="connsiteX34" fmla="*/ 4763 w 9525"/>
                              <a:gd name="connsiteY34" fmla="*/ 952 h 7620"/>
                              <a:gd name="connsiteX35" fmla="*/ 4763 w 9525"/>
                              <a:gd name="connsiteY35" fmla="*/ 952 h 7620"/>
                              <a:gd name="connsiteX36" fmla="*/ 4763 w 9525"/>
                              <a:gd name="connsiteY36" fmla="*/ 952 h 7620"/>
                              <a:gd name="connsiteX37" fmla="*/ 4763 w 9525"/>
                              <a:gd name="connsiteY37" fmla="*/ 952 h 7620"/>
                              <a:gd name="connsiteX38" fmla="*/ 4763 w 9525"/>
                              <a:gd name="connsiteY38" fmla="*/ 952 h 7620"/>
                              <a:gd name="connsiteX39" fmla="*/ 4763 w 9525"/>
                              <a:gd name="connsiteY39" fmla="*/ 952 h 7620"/>
                              <a:gd name="connsiteX40" fmla="*/ 4763 w 9525"/>
                              <a:gd name="connsiteY40" fmla="*/ 952 h 7620"/>
                              <a:gd name="connsiteX41" fmla="*/ 4763 w 9525"/>
                              <a:gd name="connsiteY41" fmla="*/ 952 h 7620"/>
                              <a:gd name="connsiteX42" fmla="*/ 4763 w 9525"/>
                              <a:gd name="connsiteY42" fmla="*/ 952 h 7620"/>
                              <a:gd name="connsiteX43" fmla="*/ 4763 w 9525"/>
                              <a:gd name="connsiteY43" fmla="*/ 952 h 7620"/>
                              <a:gd name="connsiteX44" fmla="*/ 4763 w 9525"/>
                              <a:gd name="connsiteY44" fmla="*/ 952 h 7620"/>
                              <a:gd name="connsiteX45" fmla="*/ 4763 w 9525"/>
                              <a:gd name="connsiteY45" fmla="*/ 952 h 7620"/>
                              <a:gd name="connsiteX46" fmla="*/ 4763 w 9525"/>
                              <a:gd name="connsiteY46" fmla="*/ 952 h 7620"/>
                              <a:gd name="connsiteX47" fmla="*/ 5715 w 9525"/>
                              <a:gd name="connsiteY47" fmla="*/ 952 h 7620"/>
                              <a:gd name="connsiteX48" fmla="*/ 6667 w 9525"/>
                              <a:gd name="connsiteY48" fmla="*/ 952 h 7620"/>
                              <a:gd name="connsiteX49" fmla="*/ 6667 w 9525"/>
                              <a:gd name="connsiteY49" fmla="*/ 952 h 7620"/>
                              <a:gd name="connsiteX50" fmla="*/ 6667 w 9525"/>
                              <a:gd name="connsiteY50" fmla="*/ 952 h 7620"/>
                              <a:gd name="connsiteX51" fmla="*/ 9525 w 9525"/>
                              <a:gd name="connsiteY51" fmla="*/ 952 h 7620"/>
                              <a:gd name="connsiteX52" fmla="*/ 9525 w 9525"/>
                              <a:gd name="connsiteY52" fmla="*/ 952 h 7620"/>
                              <a:gd name="connsiteX53" fmla="*/ 9525 w 9525"/>
                              <a:gd name="connsiteY53" fmla="*/ 952 h 7620"/>
                              <a:gd name="connsiteX54" fmla="*/ 9525 w 9525"/>
                              <a:gd name="connsiteY54" fmla="*/ 952 h 7620"/>
                              <a:gd name="connsiteX55" fmla="*/ 9525 w 9525"/>
                              <a:gd name="connsiteY55" fmla="*/ 952 h 7620"/>
                              <a:gd name="connsiteX56" fmla="*/ 9525 w 9525"/>
                              <a:gd name="connsiteY56" fmla="*/ 952 h 7620"/>
                              <a:gd name="connsiteX57" fmla="*/ 9525 w 9525"/>
                              <a:gd name="connsiteY57" fmla="*/ 952 h 7620"/>
                              <a:gd name="connsiteX58" fmla="*/ 9525 w 9525"/>
                              <a:gd name="connsiteY58" fmla="*/ 952 h 7620"/>
                              <a:gd name="connsiteX59" fmla="*/ 9525 w 9525"/>
                              <a:gd name="connsiteY59" fmla="*/ 952 h 7620"/>
                              <a:gd name="connsiteX60" fmla="*/ 9525 w 9525"/>
                              <a:gd name="connsiteY60" fmla="*/ 952 h 7620"/>
                              <a:gd name="connsiteX61" fmla="*/ 9525 w 9525"/>
                              <a:gd name="connsiteY61" fmla="*/ 952 h 7620"/>
                              <a:gd name="connsiteX62" fmla="*/ 9525 w 9525"/>
                              <a:gd name="connsiteY62" fmla="*/ 952 h 7620"/>
                              <a:gd name="connsiteX63" fmla="*/ 9525 w 9525"/>
                              <a:gd name="connsiteY63" fmla="*/ 952 h 7620"/>
                              <a:gd name="connsiteX64" fmla="*/ 9525 w 9525"/>
                              <a:gd name="connsiteY64" fmla="*/ 952 h 7620"/>
                              <a:gd name="connsiteX65" fmla="*/ 8572 w 9525"/>
                              <a:gd name="connsiteY65" fmla="*/ 1905 h 7620"/>
                              <a:gd name="connsiteX66" fmla="*/ 7620 w 9525"/>
                              <a:gd name="connsiteY66" fmla="*/ 2858 h 7620"/>
                              <a:gd name="connsiteX67" fmla="*/ 6667 w 9525"/>
                              <a:gd name="connsiteY67" fmla="*/ 3810 h 7620"/>
                              <a:gd name="connsiteX68" fmla="*/ 4763 w 9525"/>
                              <a:gd name="connsiteY68" fmla="*/ 4763 h 7620"/>
                              <a:gd name="connsiteX69" fmla="*/ 1905 w 9525"/>
                              <a:gd name="connsiteY69" fmla="*/ 6668 h 7620"/>
                              <a:gd name="connsiteX70" fmla="*/ 953 w 9525"/>
                              <a:gd name="connsiteY70" fmla="*/ 7620 h 7620"/>
                              <a:gd name="connsiteX71" fmla="*/ 953 w 9525"/>
                              <a:gd name="connsiteY71" fmla="*/ 7620 h 7620"/>
                              <a:gd name="connsiteX72" fmla="*/ 953 w 9525"/>
                              <a:gd name="connsiteY72" fmla="*/ 7620 h 7620"/>
                              <a:gd name="connsiteX73" fmla="*/ 953 w 9525"/>
                              <a:gd name="connsiteY73" fmla="*/ 7620 h 7620"/>
                              <a:gd name="connsiteX74" fmla="*/ 953 w 9525"/>
                              <a:gd name="connsiteY74" fmla="*/ 7620 h 7620"/>
                              <a:gd name="connsiteX75" fmla="*/ 953 w 9525"/>
                              <a:gd name="connsiteY75" fmla="*/ 7620 h 7620"/>
                              <a:gd name="connsiteX76" fmla="*/ 1905 w 9525"/>
                              <a:gd name="connsiteY76" fmla="*/ 4763 h 7620"/>
                              <a:gd name="connsiteX77" fmla="*/ 1905 w 9525"/>
                              <a:gd name="connsiteY77" fmla="*/ 4763 h 7620"/>
                              <a:gd name="connsiteX78" fmla="*/ 1905 w 9525"/>
                              <a:gd name="connsiteY78" fmla="*/ 4763 h 7620"/>
                              <a:gd name="connsiteX79" fmla="*/ 1905 w 9525"/>
                              <a:gd name="connsiteY79" fmla="*/ 4763 h 7620"/>
                              <a:gd name="connsiteX80" fmla="*/ 4763 w 9525"/>
                              <a:gd name="connsiteY80" fmla="*/ 0 h 7620"/>
                              <a:gd name="connsiteX81" fmla="*/ 4763 w 9525"/>
                              <a:gd name="connsiteY81" fmla="*/ 0 h 7620"/>
                              <a:gd name="connsiteX82" fmla="*/ 4763 w 9525"/>
                              <a:gd name="connsiteY82" fmla="*/ 0 h 7620"/>
                              <a:gd name="connsiteX83" fmla="*/ 4763 w 9525"/>
                              <a:gd name="connsiteY83" fmla="*/ 0 h 7620"/>
                              <a:gd name="connsiteX84" fmla="*/ 4763 w 9525"/>
                              <a:gd name="connsiteY84" fmla="*/ 0 h 7620"/>
                              <a:gd name="connsiteX85" fmla="*/ 4763 w 9525"/>
                              <a:gd name="connsiteY85" fmla="*/ 0 h 7620"/>
                              <a:gd name="connsiteX86" fmla="*/ 4763 w 9525"/>
                              <a:gd name="connsiteY86" fmla="*/ 0 h 7620"/>
                              <a:gd name="connsiteX87" fmla="*/ 4763 w 9525"/>
                              <a:gd name="connsiteY87" fmla="*/ 0 h 7620"/>
                              <a:gd name="connsiteX88" fmla="*/ 4763 w 9525"/>
                              <a:gd name="connsiteY88" fmla="*/ 0 h 7620"/>
                              <a:gd name="connsiteX89" fmla="*/ 4763 w 9525"/>
                              <a:gd name="connsiteY89" fmla="*/ 0 h 7620"/>
                              <a:gd name="connsiteX90" fmla="*/ 4763 w 9525"/>
                              <a:gd name="connsiteY90" fmla="*/ 0 h 7620"/>
                              <a:gd name="connsiteX91" fmla="*/ 4763 w 9525"/>
                              <a:gd name="connsiteY91" fmla="*/ 0 h 7620"/>
                              <a:gd name="connsiteX92" fmla="*/ 4763 w 9525"/>
                              <a:gd name="connsiteY92" fmla="*/ 0 h 7620"/>
                              <a:gd name="connsiteX93" fmla="*/ 4763 w 9525"/>
                              <a:gd name="connsiteY93" fmla="*/ 0 h 7620"/>
                              <a:gd name="connsiteX94" fmla="*/ 4763 w 9525"/>
                              <a:gd name="connsiteY94" fmla="*/ 0 h 7620"/>
                              <a:gd name="connsiteX95" fmla="*/ 4763 w 9525"/>
                              <a:gd name="connsiteY95" fmla="*/ 0 h 7620"/>
                              <a:gd name="connsiteX96" fmla="*/ 4763 w 9525"/>
                              <a:gd name="connsiteY96" fmla="*/ 0 h 7620"/>
                              <a:gd name="connsiteX97" fmla="*/ 4763 w 9525"/>
                              <a:gd name="connsiteY97" fmla="*/ 0 h 7620"/>
                              <a:gd name="connsiteX98" fmla="*/ 4763 w 9525"/>
                              <a:gd name="connsiteY98" fmla="*/ 0 h 7620"/>
                              <a:gd name="connsiteX99" fmla="*/ 4763 w 9525"/>
                              <a:gd name="connsiteY99" fmla="*/ 0 h 7620"/>
                              <a:gd name="connsiteX100" fmla="*/ 4763 w 9525"/>
                              <a:gd name="connsiteY100" fmla="*/ 0 h 7620"/>
                              <a:gd name="connsiteX101" fmla="*/ 4763 w 9525"/>
                              <a:gd name="connsiteY101" fmla="*/ 0 h 7620"/>
                              <a:gd name="connsiteX102" fmla="*/ 4763 w 9525"/>
                              <a:gd name="connsiteY102" fmla="*/ 0 h 7620"/>
                              <a:gd name="connsiteX103" fmla="*/ 4763 w 9525"/>
                              <a:gd name="connsiteY103" fmla="*/ 0 h 7620"/>
                              <a:gd name="connsiteX104" fmla="*/ 4763 w 9525"/>
                              <a:gd name="connsiteY104" fmla="*/ 0 h 7620"/>
                              <a:gd name="connsiteX105" fmla="*/ 4763 w 9525"/>
                              <a:gd name="connsiteY105" fmla="*/ 0 h 7620"/>
                              <a:gd name="connsiteX106" fmla="*/ 4763 w 9525"/>
                              <a:gd name="connsiteY106" fmla="*/ 0 h 7620"/>
                              <a:gd name="connsiteX107" fmla="*/ 4763 w 9525"/>
                              <a:gd name="connsiteY107" fmla="*/ 0 h 7620"/>
                              <a:gd name="connsiteX108" fmla="*/ 4763 w 9525"/>
                              <a:gd name="connsiteY108" fmla="*/ 0 h 7620"/>
                              <a:gd name="connsiteX109" fmla="*/ 4763 w 9525"/>
                              <a:gd name="connsiteY109" fmla="*/ 0 h 7620"/>
                              <a:gd name="connsiteX110" fmla="*/ 4763 w 9525"/>
                              <a:gd name="connsiteY110" fmla="*/ 0 h 7620"/>
                              <a:gd name="connsiteX111" fmla="*/ 4763 w 9525"/>
                              <a:gd name="connsiteY111" fmla="*/ 0 h 7620"/>
                              <a:gd name="connsiteX112" fmla="*/ 4763 w 9525"/>
                              <a:gd name="connsiteY112" fmla="*/ 0 h 7620"/>
                              <a:gd name="connsiteX113" fmla="*/ 4763 w 9525"/>
                              <a:gd name="connsiteY113" fmla="*/ 0 h 76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</a:cxnLst>
                            <a:rect l="l" t="t" r="r" b="b"/>
                            <a:pathLst>
                              <a:path w="9525" h="7620">
                                <a:moveTo>
                                  <a:pt x="1905" y="4763"/>
                                </a:moveTo>
                                <a:lnTo>
                                  <a:pt x="1905" y="4763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lnTo>
                                  <a:pt x="4763" y="952"/>
                                </a:ln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5715" y="952"/>
                                </a:lnTo>
                                <a:lnTo>
                                  <a:pt x="6667" y="952"/>
                                </a:lnTo>
                                <a:lnTo>
                                  <a:pt x="6667" y="952"/>
                                </a:lnTo>
                                <a:lnTo>
                                  <a:pt x="6667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lnTo>
                                  <a:pt x="9525" y="952"/>
                                </a:lnTo>
                                <a:cubicBezTo>
                                  <a:pt x="9525" y="952"/>
                                  <a:pt x="9525" y="952"/>
                                  <a:pt x="9525" y="952"/>
                                </a:cubicBezTo>
                                <a:cubicBezTo>
                                  <a:pt x="9525" y="952"/>
                                  <a:pt x="9525" y="952"/>
                                  <a:pt x="9525" y="952"/>
                                </a:cubicBezTo>
                                <a:cubicBezTo>
                                  <a:pt x="9525" y="952"/>
                                  <a:pt x="9525" y="952"/>
                                  <a:pt x="9525" y="952"/>
                                </a:cubicBezTo>
                                <a:cubicBezTo>
                                  <a:pt x="9525" y="952"/>
                                  <a:pt x="8572" y="952"/>
                                  <a:pt x="8572" y="1905"/>
                                </a:cubicBezTo>
                                <a:cubicBezTo>
                                  <a:pt x="8572" y="1905"/>
                                  <a:pt x="7620" y="1905"/>
                                  <a:pt x="7620" y="2858"/>
                                </a:cubicBezTo>
                                <a:lnTo>
                                  <a:pt x="6667" y="3810"/>
                                </a:lnTo>
                                <a:cubicBezTo>
                                  <a:pt x="5715" y="3810"/>
                                  <a:pt x="5715" y="4763"/>
                                  <a:pt x="4763" y="4763"/>
                                </a:cubicBezTo>
                                <a:cubicBezTo>
                                  <a:pt x="3810" y="5715"/>
                                  <a:pt x="2857" y="5715"/>
                                  <a:pt x="1905" y="6668"/>
                                </a:cubicBezTo>
                                <a:cubicBezTo>
                                  <a:pt x="1905" y="6668"/>
                                  <a:pt x="953" y="6668"/>
                                  <a:pt x="953" y="7620"/>
                                </a:cubicBezTo>
                                <a:lnTo>
                                  <a:pt x="953" y="7620"/>
                                </a:lnTo>
                                <a:cubicBezTo>
                                  <a:pt x="953" y="7620"/>
                                  <a:pt x="953" y="7620"/>
                                  <a:pt x="953" y="7620"/>
                                </a:cubicBezTo>
                                <a:lnTo>
                                  <a:pt x="953" y="7620"/>
                                </a:lnTo>
                                <a:lnTo>
                                  <a:pt x="953" y="7620"/>
                                </a:lnTo>
                                <a:lnTo>
                                  <a:pt x="953" y="7620"/>
                                </a:lnTo>
                                <a:lnTo>
                                  <a:pt x="1905" y="4763"/>
                                </a:lnTo>
                                <a:cubicBezTo>
                                  <a:pt x="2857" y="3810"/>
                                  <a:pt x="2857" y="3810"/>
                                  <a:pt x="1905" y="4763"/>
                                </a:cubicBezTo>
                                <a:lnTo>
                                  <a:pt x="1905" y="4763"/>
                                </a:lnTo>
                                <a:lnTo>
                                  <a:pt x="1905" y="4763"/>
                                </a:lnTo>
                                <a:close/>
                                <a:moveTo>
                                  <a:pt x="4763" y="0"/>
                                </a:move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506" name="任意多边形: 形状 2389"/>
                        <p:cNvSpPr/>
                        <p:nvPr/>
                      </p:nvSpPr>
                      <p:spPr>
                        <a:xfrm>
                          <a:off x="7696200" y="2695574"/>
                          <a:ext cx="6667" cy="2857"/>
                        </a:xfrm>
                        <a:custGeom>
                          <a:avLst/>
                          <a:gdLst>
                            <a:gd name="connsiteX0" fmla="*/ 953 w 6667"/>
                            <a:gd name="connsiteY0" fmla="*/ 2858 h 2857"/>
                            <a:gd name="connsiteX1" fmla="*/ 953 w 6667"/>
                            <a:gd name="connsiteY1" fmla="*/ 2858 h 2857"/>
                            <a:gd name="connsiteX2" fmla="*/ 953 w 6667"/>
                            <a:gd name="connsiteY2" fmla="*/ 2858 h 2857"/>
                            <a:gd name="connsiteX3" fmla="*/ 953 w 6667"/>
                            <a:gd name="connsiteY3" fmla="*/ 2858 h 2857"/>
                            <a:gd name="connsiteX4" fmla="*/ 1905 w 6667"/>
                            <a:gd name="connsiteY4" fmla="*/ 2858 h 2857"/>
                            <a:gd name="connsiteX5" fmla="*/ 1905 w 6667"/>
                            <a:gd name="connsiteY5" fmla="*/ 2858 h 2857"/>
                            <a:gd name="connsiteX6" fmla="*/ 1905 w 6667"/>
                            <a:gd name="connsiteY6" fmla="*/ 2858 h 2857"/>
                            <a:gd name="connsiteX7" fmla="*/ 1905 w 6667"/>
                            <a:gd name="connsiteY7" fmla="*/ 2858 h 2857"/>
                            <a:gd name="connsiteX8" fmla="*/ 1905 w 6667"/>
                            <a:gd name="connsiteY8" fmla="*/ 2858 h 2857"/>
                            <a:gd name="connsiteX9" fmla="*/ 1905 w 6667"/>
                            <a:gd name="connsiteY9" fmla="*/ 2858 h 2857"/>
                            <a:gd name="connsiteX10" fmla="*/ 1905 w 6667"/>
                            <a:gd name="connsiteY10" fmla="*/ 2858 h 2857"/>
                            <a:gd name="connsiteX11" fmla="*/ 1905 w 6667"/>
                            <a:gd name="connsiteY11" fmla="*/ 2858 h 2857"/>
                            <a:gd name="connsiteX12" fmla="*/ 1905 w 6667"/>
                            <a:gd name="connsiteY12" fmla="*/ 2858 h 2857"/>
                            <a:gd name="connsiteX13" fmla="*/ 1905 w 6667"/>
                            <a:gd name="connsiteY13" fmla="*/ 2858 h 2857"/>
                            <a:gd name="connsiteX14" fmla="*/ 1905 w 6667"/>
                            <a:gd name="connsiteY14" fmla="*/ 2858 h 2857"/>
                            <a:gd name="connsiteX15" fmla="*/ 1905 w 6667"/>
                            <a:gd name="connsiteY15" fmla="*/ 2858 h 2857"/>
                            <a:gd name="connsiteX16" fmla="*/ 1905 w 6667"/>
                            <a:gd name="connsiteY16" fmla="*/ 2858 h 2857"/>
                            <a:gd name="connsiteX17" fmla="*/ 1905 w 6667"/>
                            <a:gd name="connsiteY17" fmla="*/ 2858 h 2857"/>
                            <a:gd name="connsiteX18" fmla="*/ 1905 w 6667"/>
                            <a:gd name="connsiteY18" fmla="*/ 2858 h 2857"/>
                            <a:gd name="connsiteX19" fmla="*/ 1905 w 6667"/>
                            <a:gd name="connsiteY19" fmla="*/ 2858 h 2857"/>
                            <a:gd name="connsiteX20" fmla="*/ 1905 w 6667"/>
                            <a:gd name="connsiteY20" fmla="*/ 2858 h 2857"/>
                            <a:gd name="connsiteX21" fmla="*/ 1905 w 6667"/>
                            <a:gd name="connsiteY21" fmla="*/ 2858 h 2857"/>
                            <a:gd name="connsiteX22" fmla="*/ 1905 w 6667"/>
                            <a:gd name="connsiteY22" fmla="*/ 2858 h 2857"/>
                            <a:gd name="connsiteX23" fmla="*/ 1905 w 6667"/>
                            <a:gd name="connsiteY23" fmla="*/ 2858 h 2857"/>
                            <a:gd name="connsiteX24" fmla="*/ 1905 w 6667"/>
                            <a:gd name="connsiteY24" fmla="*/ 2858 h 2857"/>
                            <a:gd name="connsiteX25" fmla="*/ 1905 w 6667"/>
                            <a:gd name="connsiteY25" fmla="*/ 2858 h 2857"/>
                            <a:gd name="connsiteX26" fmla="*/ 1905 w 6667"/>
                            <a:gd name="connsiteY26" fmla="*/ 2858 h 2857"/>
                            <a:gd name="connsiteX27" fmla="*/ 1905 w 6667"/>
                            <a:gd name="connsiteY27" fmla="*/ 2858 h 2857"/>
                            <a:gd name="connsiteX28" fmla="*/ 1905 w 6667"/>
                            <a:gd name="connsiteY28" fmla="*/ 2858 h 2857"/>
                            <a:gd name="connsiteX29" fmla="*/ 1905 w 6667"/>
                            <a:gd name="connsiteY29" fmla="*/ 2858 h 2857"/>
                            <a:gd name="connsiteX30" fmla="*/ 1905 w 6667"/>
                            <a:gd name="connsiteY30" fmla="*/ 2858 h 2857"/>
                            <a:gd name="connsiteX31" fmla="*/ 1905 w 6667"/>
                            <a:gd name="connsiteY31" fmla="*/ 2858 h 2857"/>
                            <a:gd name="connsiteX32" fmla="*/ 1905 w 6667"/>
                            <a:gd name="connsiteY32" fmla="*/ 2858 h 2857"/>
                            <a:gd name="connsiteX33" fmla="*/ 1905 w 6667"/>
                            <a:gd name="connsiteY33" fmla="*/ 2858 h 2857"/>
                            <a:gd name="connsiteX34" fmla="*/ 1905 w 6667"/>
                            <a:gd name="connsiteY34" fmla="*/ 2858 h 2857"/>
                            <a:gd name="connsiteX35" fmla="*/ 1905 w 6667"/>
                            <a:gd name="connsiteY35" fmla="*/ 2858 h 2857"/>
                            <a:gd name="connsiteX36" fmla="*/ 1905 w 6667"/>
                            <a:gd name="connsiteY36" fmla="*/ 2858 h 2857"/>
                            <a:gd name="connsiteX37" fmla="*/ 1905 w 6667"/>
                            <a:gd name="connsiteY37" fmla="*/ 2858 h 2857"/>
                            <a:gd name="connsiteX38" fmla="*/ 1905 w 6667"/>
                            <a:gd name="connsiteY38" fmla="*/ 2858 h 2857"/>
                            <a:gd name="connsiteX39" fmla="*/ 2857 w 6667"/>
                            <a:gd name="connsiteY39" fmla="*/ 2858 h 2857"/>
                            <a:gd name="connsiteX40" fmla="*/ 3810 w 6667"/>
                            <a:gd name="connsiteY40" fmla="*/ 2858 h 2857"/>
                            <a:gd name="connsiteX41" fmla="*/ 6668 w 6667"/>
                            <a:gd name="connsiteY41" fmla="*/ 2858 h 2857"/>
                            <a:gd name="connsiteX42" fmla="*/ 6668 w 6667"/>
                            <a:gd name="connsiteY42" fmla="*/ 2858 h 2857"/>
                            <a:gd name="connsiteX43" fmla="*/ 6668 w 6667"/>
                            <a:gd name="connsiteY43" fmla="*/ 2858 h 2857"/>
                            <a:gd name="connsiteX44" fmla="*/ 6668 w 6667"/>
                            <a:gd name="connsiteY44" fmla="*/ 2858 h 2857"/>
                            <a:gd name="connsiteX45" fmla="*/ 6668 w 6667"/>
                            <a:gd name="connsiteY45" fmla="*/ 2858 h 2857"/>
                            <a:gd name="connsiteX46" fmla="*/ 6668 w 6667"/>
                            <a:gd name="connsiteY46" fmla="*/ 2858 h 2857"/>
                            <a:gd name="connsiteX47" fmla="*/ 6668 w 6667"/>
                            <a:gd name="connsiteY47" fmla="*/ 2858 h 2857"/>
                            <a:gd name="connsiteX48" fmla="*/ 6668 w 6667"/>
                            <a:gd name="connsiteY48" fmla="*/ 2858 h 2857"/>
                            <a:gd name="connsiteX49" fmla="*/ 6668 w 6667"/>
                            <a:gd name="connsiteY49" fmla="*/ 2858 h 2857"/>
                            <a:gd name="connsiteX50" fmla="*/ 6668 w 6667"/>
                            <a:gd name="connsiteY50" fmla="*/ 2858 h 2857"/>
                            <a:gd name="connsiteX51" fmla="*/ 6668 w 6667"/>
                            <a:gd name="connsiteY51" fmla="*/ 2858 h 2857"/>
                            <a:gd name="connsiteX52" fmla="*/ 5715 w 6667"/>
                            <a:gd name="connsiteY52" fmla="*/ 1905 h 2857"/>
                            <a:gd name="connsiteX53" fmla="*/ 5715 w 6667"/>
                            <a:gd name="connsiteY53" fmla="*/ 1905 h 2857"/>
                            <a:gd name="connsiteX54" fmla="*/ 5715 w 6667"/>
                            <a:gd name="connsiteY54" fmla="*/ 1905 h 2857"/>
                            <a:gd name="connsiteX55" fmla="*/ 4763 w 6667"/>
                            <a:gd name="connsiteY55" fmla="*/ 1905 h 2857"/>
                            <a:gd name="connsiteX56" fmla="*/ 3810 w 6667"/>
                            <a:gd name="connsiteY56" fmla="*/ 952 h 2857"/>
                            <a:gd name="connsiteX57" fmla="*/ 2857 w 6667"/>
                            <a:gd name="connsiteY57" fmla="*/ 0 h 2857"/>
                            <a:gd name="connsiteX58" fmla="*/ 2857 w 6667"/>
                            <a:gd name="connsiteY58" fmla="*/ 0 h 2857"/>
                            <a:gd name="connsiteX59" fmla="*/ 2857 w 6667"/>
                            <a:gd name="connsiteY59" fmla="*/ 0 h 2857"/>
                            <a:gd name="connsiteX60" fmla="*/ 2857 w 6667"/>
                            <a:gd name="connsiteY60" fmla="*/ 0 h 2857"/>
                            <a:gd name="connsiteX61" fmla="*/ 2857 w 6667"/>
                            <a:gd name="connsiteY61" fmla="*/ 0 h 2857"/>
                            <a:gd name="connsiteX62" fmla="*/ 2857 w 6667"/>
                            <a:gd name="connsiteY62" fmla="*/ 0 h 2857"/>
                            <a:gd name="connsiteX63" fmla="*/ 2857 w 6667"/>
                            <a:gd name="connsiteY63" fmla="*/ 0 h 2857"/>
                            <a:gd name="connsiteX64" fmla="*/ 2857 w 6667"/>
                            <a:gd name="connsiteY64" fmla="*/ 0 h 2857"/>
                            <a:gd name="connsiteX65" fmla="*/ 2857 w 6667"/>
                            <a:gd name="connsiteY65" fmla="*/ 0 h 2857"/>
                            <a:gd name="connsiteX66" fmla="*/ 2857 w 6667"/>
                            <a:gd name="connsiteY66" fmla="*/ 0 h 2857"/>
                            <a:gd name="connsiteX67" fmla="*/ 2857 w 6667"/>
                            <a:gd name="connsiteY67" fmla="*/ 0 h 2857"/>
                            <a:gd name="connsiteX68" fmla="*/ 2857 w 6667"/>
                            <a:gd name="connsiteY68" fmla="*/ 0 h 2857"/>
                            <a:gd name="connsiteX69" fmla="*/ 2857 w 6667"/>
                            <a:gd name="connsiteY69" fmla="*/ 0 h 2857"/>
                            <a:gd name="connsiteX70" fmla="*/ 2857 w 6667"/>
                            <a:gd name="connsiteY70" fmla="*/ 0 h 2857"/>
                            <a:gd name="connsiteX71" fmla="*/ 2857 w 6667"/>
                            <a:gd name="connsiteY71" fmla="*/ 0 h 2857"/>
                            <a:gd name="connsiteX72" fmla="*/ 2857 w 6667"/>
                            <a:gd name="connsiteY72" fmla="*/ 0 h 2857"/>
                            <a:gd name="connsiteX73" fmla="*/ 2857 w 6667"/>
                            <a:gd name="connsiteY73" fmla="*/ 0 h 2857"/>
                            <a:gd name="connsiteX74" fmla="*/ 2857 w 6667"/>
                            <a:gd name="connsiteY74" fmla="*/ 0 h 2857"/>
                            <a:gd name="connsiteX75" fmla="*/ 2857 w 6667"/>
                            <a:gd name="connsiteY75" fmla="*/ 0 h 2857"/>
                            <a:gd name="connsiteX76" fmla="*/ 2857 w 6667"/>
                            <a:gd name="connsiteY76" fmla="*/ 0 h 2857"/>
                            <a:gd name="connsiteX77" fmla="*/ 2857 w 6667"/>
                            <a:gd name="connsiteY77" fmla="*/ 0 h 2857"/>
                            <a:gd name="connsiteX78" fmla="*/ 2857 w 6667"/>
                            <a:gd name="connsiteY78" fmla="*/ 0 h 2857"/>
                            <a:gd name="connsiteX79" fmla="*/ 2857 w 6667"/>
                            <a:gd name="connsiteY79" fmla="*/ 0 h 2857"/>
                            <a:gd name="connsiteX80" fmla="*/ 2857 w 6667"/>
                            <a:gd name="connsiteY80" fmla="*/ 0 h 2857"/>
                            <a:gd name="connsiteX81" fmla="*/ 2857 w 6667"/>
                            <a:gd name="connsiteY81" fmla="*/ 0 h 2857"/>
                            <a:gd name="connsiteX82" fmla="*/ 2857 w 6667"/>
                            <a:gd name="connsiteY82" fmla="*/ 0 h 2857"/>
                            <a:gd name="connsiteX83" fmla="*/ 2857 w 6667"/>
                            <a:gd name="connsiteY83" fmla="*/ 0 h 2857"/>
                            <a:gd name="connsiteX84" fmla="*/ 2857 w 6667"/>
                            <a:gd name="connsiteY84" fmla="*/ 0 h 2857"/>
                            <a:gd name="connsiteX85" fmla="*/ 2857 w 6667"/>
                            <a:gd name="connsiteY85" fmla="*/ 0 h 2857"/>
                            <a:gd name="connsiteX86" fmla="*/ 2857 w 6667"/>
                            <a:gd name="connsiteY86" fmla="*/ 0 h 2857"/>
                            <a:gd name="connsiteX87" fmla="*/ 2857 w 6667"/>
                            <a:gd name="connsiteY87" fmla="*/ 0 h 2857"/>
                            <a:gd name="connsiteX88" fmla="*/ 2857 w 6667"/>
                            <a:gd name="connsiteY88" fmla="*/ 0 h 2857"/>
                            <a:gd name="connsiteX89" fmla="*/ 2857 w 6667"/>
                            <a:gd name="connsiteY89" fmla="*/ 0 h 2857"/>
                            <a:gd name="connsiteX90" fmla="*/ 2857 w 6667"/>
                            <a:gd name="connsiteY90" fmla="*/ 0 h 2857"/>
                            <a:gd name="connsiteX91" fmla="*/ 2857 w 6667"/>
                            <a:gd name="connsiteY91" fmla="*/ 0 h 2857"/>
                            <a:gd name="connsiteX92" fmla="*/ 2857 w 6667"/>
                            <a:gd name="connsiteY92" fmla="*/ 0 h 2857"/>
                            <a:gd name="connsiteX93" fmla="*/ 2857 w 6667"/>
                            <a:gd name="connsiteY93" fmla="*/ 0 h 2857"/>
                            <a:gd name="connsiteX94" fmla="*/ 2857 w 6667"/>
                            <a:gd name="connsiteY94" fmla="*/ 0 h 2857"/>
                            <a:gd name="connsiteX95" fmla="*/ 2857 w 6667"/>
                            <a:gd name="connsiteY95" fmla="*/ 0 h 2857"/>
                            <a:gd name="connsiteX96" fmla="*/ 2857 w 6667"/>
                            <a:gd name="connsiteY96" fmla="*/ 0 h 2857"/>
                            <a:gd name="connsiteX97" fmla="*/ 2857 w 6667"/>
                            <a:gd name="connsiteY97" fmla="*/ 0 h 2857"/>
                            <a:gd name="connsiteX98" fmla="*/ 2857 w 6667"/>
                            <a:gd name="connsiteY98" fmla="*/ 0 h 2857"/>
                            <a:gd name="connsiteX99" fmla="*/ 2857 w 6667"/>
                            <a:gd name="connsiteY99" fmla="*/ 0 h 2857"/>
                            <a:gd name="connsiteX100" fmla="*/ 2857 w 6667"/>
                            <a:gd name="connsiteY100" fmla="*/ 0 h 2857"/>
                            <a:gd name="connsiteX101" fmla="*/ 2857 w 6667"/>
                            <a:gd name="connsiteY101" fmla="*/ 0 h 2857"/>
                            <a:gd name="connsiteX102" fmla="*/ 2857 w 6667"/>
                            <a:gd name="connsiteY102" fmla="*/ 0 h 2857"/>
                            <a:gd name="connsiteX103" fmla="*/ 2857 w 6667"/>
                            <a:gd name="connsiteY103" fmla="*/ 0 h 2857"/>
                            <a:gd name="connsiteX104" fmla="*/ 2857 w 6667"/>
                            <a:gd name="connsiteY104" fmla="*/ 0 h 2857"/>
                            <a:gd name="connsiteX105" fmla="*/ 2857 w 6667"/>
                            <a:gd name="connsiteY105" fmla="*/ 0 h 2857"/>
                            <a:gd name="connsiteX106" fmla="*/ 2857 w 6667"/>
                            <a:gd name="connsiteY106" fmla="*/ 0 h 2857"/>
                            <a:gd name="connsiteX107" fmla="*/ 2857 w 6667"/>
                            <a:gd name="connsiteY107" fmla="*/ 0 h 2857"/>
                            <a:gd name="connsiteX108" fmla="*/ 2857 w 6667"/>
                            <a:gd name="connsiteY108" fmla="*/ 0 h 2857"/>
                            <a:gd name="connsiteX109" fmla="*/ 2857 w 6667"/>
                            <a:gd name="connsiteY109" fmla="*/ 0 h 2857"/>
                            <a:gd name="connsiteX110" fmla="*/ 1905 w 6667"/>
                            <a:gd name="connsiteY110" fmla="*/ 0 h 2857"/>
                            <a:gd name="connsiteX111" fmla="*/ 953 w 6667"/>
                            <a:gd name="connsiteY111" fmla="*/ 0 h 2857"/>
                            <a:gd name="connsiteX112" fmla="*/ 953 w 6667"/>
                            <a:gd name="connsiteY112" fmla="*/ 0 h 2857"/>
                            <a:gd name="connsiteX113" fmla="*/ 953 w 6667"/>
                            <a:gd name="connsiteY113" fmla="*/ 0 h 2857"/>
                            <a:gd name="connsiteX114" fmla="*/ 953 w 6667"/>
                            <a:gd name="connsiteY114" fmla="*/ 0 h 2857"/>
                            <a:gd name="connsiteX115" fmla="*/ 953 w 6667"/>
                            <a:gd name="connsiteY115" fmla="*/ 0 h 2857"/>
                            <a:gd name="connsiteX116" fmla="*/ 953 w 6667"/>
                            <a:gd name="connsiteY116" fmla="*/ 0 h 2857"/>
                            <a:gd name="connsiteX117" fmla="*/ 953 w 6667"/>
                            <a:gd name="connsiteY117" fmla="*/ 0 h 2857"/>
                            <a:gd name="connsiteX118" fmla="*/ 953 w 6667"/>
                            <a:gd name="connsiteY118" fmla="*/ 0 h 2857"/>
                            <a:gd name="connsiteX119" fmla="*/ 953 w 6667"/>
                            <a:gd name="connsiteY119" fmla="*/ 0 h 2857"/>
                            <a:gd name="connsiteX120" fmla="*/ 953 w 6667"/>
                            <a:gd name="connsiteY120" fmla="*/ 0 h 2857"/>
                            <a:gd name="connsiteX121" fmla="*/ 953 w 6667"/>
                            <a:gd name="connsiteY121" fmla="*/ 0 h 2857"/>
                            <a:gd name="connsiteX122" fmla="*/ 953 w 6667"/>
                            <a:gd name="connsiteY122" fmla="*/ 0 h 2857"/>
                            <a:gd name="connsiteX123" fmla="*/ 953 w 6667"/>
                            <a:gd name="connsiteY123" fmla="*/ 0 h 2857"/>
                            <a:gd name="connsiteX124" fmla="*/ 953 w 6667"/>
                            <a:gd name="connsiteY124" fmla="*/ 0 h 2857"/>
                            <a:gd name="connsiteX125" fmla="*/ 953 w 6667"/>
                            <a:gd name="connsiteY125" fmla="*/ 0 h 2857"/>
                            <a:gd name="connsiteX126" fmla="*/ 953 w 6667"/>
                            <a:gd name="connsiteY126" fmla="*/ 0 h 2857"/>
                            <a:gd name="connsiteX127" fmla="*/ 953 w 6667"/>
                            <a:gd name="connsiteY127" fmla="*/ 0 h 2857"/>
                            <a:gd name="connsiteX128" fmla="*/ 953 w 6667"/>
                            <a:gd name="connsiteY128" fmla="*/ 0 h 2857"/>
                            <a:gd name="connsiteX129" fmla="*/ 953 w 6667"/>
                            <a:gd name="connsiteY129" fmla="*/ 0 h 2857"/>
                            <a:gd name="connsiteX130" fmla="*/ 953 w 6667"/>
                            <a:gd name="connsiteY130" fmla="*/ 0 h 2857"/>
                            <a:gd name="connsiteX131" fmla="*/ 0 w 6667"/>
                            <a:gd name="connsiteY131" fmla="*/ 2858 h 2857"/>
                            <a:gd name="connsiteX132" fmla="*/ 953 w 6667"/>
                            <a:gd name="connsiteY132" fmla="*/ 2858 h 2857"/>
                            <a:gd name="connsiteX133" fmla="*/ 1905 w 6667"/>
                            <a:gd name="connsiteY133" fmla="*/ 2858 h 2857"/>
                            <a:gd name="connsiteX134" fmla="*/ 1905 w 6667"/>
                            <a:gd name="connsiteY134" fmla="*/ 2858 h 2857"/>
                            <a:gd name="connsiteX135" fmla="*/ 1905 w 6667"/>
                            <a:gd name="connsiteY135" fmla="*/ 2858 h 2857"/>
                            <a:gd name="connsiteX136" fmla="*/ 1905 w 6667"/>
                            <a:gd name="connsiteY136" fmla="*/ 2858 h 2857"/>
                            <a:gd name="connsiteX137" fmla="*/ 1905 w 6667"/>
                            <a:gd name="connsiteY137" fmla="*/ 2858 h 2857"/>
                            <a:gd name="connsiteX138" fmla="*/ 1905 w 6667"/>
                            <a:gd name="connsiteY138" fmla="*/ 2858 h 2857"/>
                            <a:gd name="connsiteX139" fmla="*/ 1905 w 6667"/>
                            <a:gd name="connsiteY139" fmla="*/ 2858 h 2857"/>
                            <a:gd name="connsiteX140" fmla="*/ 1905 w 6667"/>
                            <a:gd name="connsiteY140" fmla="*/ 2858 h 2857"/>
                            <a:gd name="connsiteX141" fmla="*/ 953 w 6667"/>
                            <a:gd name="connsiteY141" fmla="*/ 2858 h 2857"/>
                            <a:gd name="connsiteX142" fmla="*/ 953 w 6667"/>
                            <a:gd name="connsiteY142" fmla="*/ 2858 h 2857"/>
                            <a:gd name="connsiteX143" fmla="*/ 953 w 6667"/>
                            <a:gd name="connsiteY143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</a:cxnLst>
                          <a:rect l="l" t="t" r="r" b="b"/>
                          <a:pathLst>
                            <a:path w="6667" h="2857">
                              <a:moveTo>
                                <a:pt x="953" y="2858"/>
                              </a:moveTo>
                              <a:lnTo>
                                <a:pt x="953" y="2858"/>
                              </a:ln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2857" y="2858"/>
                              </a:lnTo>
                              <a:lnTo>
                                <a:pt x="3810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lnTo>
                                <a:pt x="6668" y="2858"/>
                              </a:ln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lnTo>
                                <a:pt x="6668" y="2858"/>
                              </a:ln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5715" y="2858"/>
                                <a:pt x="5715" y="1905"/>
                              </a:cubicBezTo>
                              <a:lnTo>
                                <a:pt x="5715" y="1905"/>
                              </a:lnTo>
                              <a:lnTo>
                                <a:pt x="5715" y="1905"/>
                              </a:lnTo>
                              <a:lnTo>
                                <a:pt x="4763" y="1905"/>
                              </a:lnTo>
                              <a:cubicBezTo>
                                <a:pt x="4763" y="1905"/>
                                <a:pt x="3810" y="1905"/>
                                <a:pt x="3810" y="952"/>
                              </a:cubicBezTo>
                              <a:cubicBezTo>
                                <a:pt x="3810" y="952"/>
                                <a:pt x="2857" y="952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-953" y="1905"/>
                                <a:pt x="0" y="1905"/>
                                <a:pt x="953" y="2858"/>
                              </a:cubicBezTo>
                              <a:cubicBezTo>
                                <a:pt x="0" y="2858"/>
                                <a:pt x="0" y="2858"/>
                                <a:pt x="953" y="2858"/>
                              </a:cubicBezTo>
                              <a:lnTo>
                                <a:pt x="953" y="2858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507" name="任意多边形: 形状 2390"/>
                  <p:cNvSpPr/>
                  <p:nvPr/>
                </p:nvSpPr>
                <p:spPr>
                  <a:xfrm>
                    <a:off x="7759424" y="1942367"/>
                    <a:ext cx="110221" cy="111414"/>
                  </a:xfrm>
                  <a:custGeom>
                    <a:avLst/>
                    <a:gdLst>
                      <a:gd name="connsiteX0" fmla="*/ 40598 w 110221"/>
                      <a:gd name="connsiteY0" fmla="*/ 1684 h 111414"/>
                      <a:gd name="connsiteX1" fmla="*/ 5356 w 110221"/>
                      <a:gd name="connsiteY1" fmla="*/ 36927 h 111414"/>
                      <a:gd name="connsiteX2" fmla="*/ 3451 w 110221"/>
                      <a:gd name="connsiteY2" fmla="*/ 80742 h 111414"/>
                      <a:gd name="connsiteX3" fmla="*/ 93938 w 110221"/>
                      <a:gd name="connsiteY3" fmla="*/ 95029 h 111414"/>
                      <a:gd name="connsiteX4" fmla="*/ 110131 w 110221"/>
                      <a:gd name="connsiteY4" fmla="*/ 56929 h 111414"/>
                      <a:gd name="connsiteX5" fmla="*/ 83461 w 110221"/>
                      <a:gd name="connsiteY5" fmla="*/ 14067 h 111414"/>
                      <a:gd name="connsiteX6" fmla="*/ 40598 w 110221"/>
                      <a:gd name="connsiteY6" fmla="*/ 1684 h 111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0221" h="111414">
                        <a:moveTo>
                          <a:pt x="40598" y="1684"/>
                        </a:moveTo>
                        <a:cubicBezTo>
                          <a:pt x="24406" y="6447"/>
                          <a:pt x="12023" y="20734"/>
                          <a:pt x="5356" y="36927"/>
                        </a:cubicBezTo>
                        <a:cubicBezTo>
                          <a:pt x="-359" y="50262"/>
                          <a:pt x="-2264" y="66454"/>
                          <a:pt x="3451" y="80742"/>
                        </a:cubicBezTo>
                        <a:cubicBezTo>
                          <a:pt x="17738" y="118842"/>
                          <a:pt x="68221" y="118842"/>
                          <a:pt x="93938" y="95029"/>
                        </a:cubicBezTo>
                        <a:cubicBezTo>
                          <a:pt x="104416" y="85504"/>
                          <a:pt x="111083" y="71217"/>
                          <a:pt x="110131" y="56929"/>
                        </a:cubicBezTo>
                        <a:cubicBezTo>
                          <a:pt x="109178" y="39784"/>
                          <a:pt x="95843" y="24544"/>
                          <a:pt x="83461" y="14067"/>
                        </a:cubicBezTo>
                        <a:cubicBezTo>
                          <a:pt x="72031" y="2637"/>
                          <a:pt x="56791" y="-3078"/>
                          <a:pt x="40598" y="1684"/>
                        </a:cubicBezTo>
                        <a:close/>
                      </a:path>
                    </a:pathLst>
                  </a:custGeom>
                  <a:solidFill>
                    <a:srgbClr val="2D24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508" name="图形 2"/>
                  <p:cNvGrpSpPr/>
                  <p:nvPr/>
                </p:nvGrpSpPr>
                <p:grpSpPr>
                  <a:xfrm>
                    <a:off x="7720250" y="1937384"/>
                    <a:ext cx="163591" cy="119062"/>
                    <a:chOff x="7720250" y="1937384"/>
                    <a:chExt cx="163591" cy="119062"/>
                  </a:xfrm>
                </p:grpSpPr>
                <p:sp>
                  <p:nvSpPr>
                    <p:cNvPr id="2509" name="任意多边形: 形状 2392"/>
                    <p:cNvSpPr/>
                    <p:nvPr/>
                  </p:nvSpPr>
                  <p:spPr>
                    <a:xfrm>
                      <a:off x="7724809" y="1940242"/>
                      <a:ext cx="158038" cy="114136"/>
                    </a:xfrm>
                    <a:custGeom>
                      <a:avLst/>
                      <a:gdLst>
                        <a:gd name="connsiteX0" fmla="*/ 80928 w 158038"/>
                        <a:gd name="connsiteY0" fmla="*/ 0 h 114136"/>
                        <a:gd name="connsiteX1" fmla="*/ 105693 w 158038"/>
                        <a:gd name="connsiteY1" fmla="*/ 65723 h 114136"/>
                        <a:gd name="connsiteX2" fmla="*/ 157128 w 158038"/>
                        <a:gd name="connsiteY2" fmla="*/ 75248 h 114136"/>
                        <a:gd name="connsiteX3" fmla="*/ 110455 w 158038"/>
                        <a:gd name="connsiteY3" fmla="*/ 112395 h 114136"/>
                        <a:gd name="connsiteX4" fmla="*/ 6633 w 158038"/>
                        <a:gd name="connsiteY4" fmla="*/ 38100 h 114136"/>
                        <a:gd name="connsiteX5" fmla="*/ 80928 w 158038"/>
                        <a:gd name="connsiteY5" fmla="*/ 0 h 11413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158038" h="114136">
                          <a:moveTo>
                            <a:pt x="80928" y="0"/>
                          </a:moveTo>
                          <a:cubicBezTo>
                            <a:pt x="80928" y="0"/>
                            <a:pt x="68545" y="36195"/>
                            <a:pt x="105693" y="65723"/>
                          </a:cubicBezTo>
                          <a:cubicBezTo>
                            <a:pt x="142840" y="95250"/>
                            <a:pt x="157128" y="75248"/>
                            <a:pt x="157128" y="75248"/>
                          </a:cubicBezTo>
                          <a:cubicBezTo>
                            <a:pt x="157128" y="75248"/>
                            <a:pt x="168558" y="123825"/>
                            <a:pt x="110455" y="112395"/>
                          </a:cubicBezTo>
                          <a:cubicBezTo>
                            <a:pt x="52353" y="100965"/>
                            <a:pt x="-22895" y="68580"/>
                            <a:pt x="6633" y="38100"/>
                          </a:cubicBezTo>
                          <a:cubicBezTo>
                            <a:pt x="36160" y="7620"/>
                            <a:pt x="80928" y="0"/>
                            <a:pt x="80928" y="0"/>
                          </a:cubicBezTo>
                          <a:close/>
                        </a:path>
                      </a:pathLst>
                    </a:custGeom>
                    <a:solidFill>
                      <a:srgbClr val="1C0D0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510" name="图形 2"/>
                    <p:cNvGrpSpPr/>
                    <p:nvPr/>
                  </p:nvGrpSpPr>
                  <p:grpSpPr>
                    <a:xfrm>
                      <a:off x="7720250" y="1937384"/>
                      <a:ext cx="163591" cy="119062"/>
                      <a:chOff x="7720250" y="1937384"/>
                      <a:chExt cx="163591" cy="119062"/>
                    </a:xfrm>
                  </p:grpSpPr>
                  <p:grpSp>
                    <p:nvGrpSpPr>
                      <p:cNvPr id="2511" name="图形 2"/>
                      <p:cNvGrpSpPr/>
                      <p:nvPr/>
                    </p:nvGrpSpPr>
                    <p:grpSpPr>
                      <a:xfrm>
                        <a:off x="7850505" y="2030729"/>
                        <a:ext cx="32384" cy="25717"/>
                        <a:chOff x="7850505" y="2030729"/>
                        <a:chExt cx="32384" cy="25717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12" name="任意多边形: 形状 2395"/>
                        <p:cNvSpPr/>
                        <p:nvPr/>
                      </p:nvSpPr>
                      <p:spPr>
                        <a:xfrm>
                          <a:off x="7882890" y="203168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3" name="任意多边形: 形状 2396"/>
                        <p:cNvSpPr/>
                        <p:nvPr/>
                      </p:nvSpPr>
                      <p:spPr>
                        <a:xfrm>
                          <a:off x="7850505" y="2034539"/>
                          <a:ext cx="30241" cy="21907"/>
                        </a:xfrm>
                        <a:custGeom>
                          <a:avLst/>
                          <a:gdLst>
                            <a:gd name="connsiteX0" fmla="*/ 3810 w 30241"/>
                            <a:gd name="connsiteY0" fmla="*/ 18097 h 21907"/>
                            <a:gd name="connsiteX1" fmla="*/ 3810 w 30241"/>
                            <a:gd name="connsiteY1" fmla="*/ 18097 h 21907"/>
                            <a:gd name="connsiteX2" fmla="*/ 5715 w 30241"/>
                            <a:gd name="connsiteY2" fmla="*/ 18097 h 21907"/>
                            <a:gd name="connsiteX3" fmla="*/ 6667 w 30241"/>
                            <a:gd name="connsiteY3" fmla="*/ 18097 h 21907"/>
                            <a:gd name="connsiteX4" fmla="*/ 7620 w 30241"/>
                            <a:gd name="connsiteY4" fmla="*/ 18097 h 21907"/>
                            <a:gd name="connsiteX5" fmla="*/ 7620 w 30241"/>
                            <a:gd name="connsiteY5" fmla="*/ 18097 h 21907"/>
                            <a:gd name="connsiteX6" fmla="*/ 8572 w 30241"/>
                            <a:gd name="connsiteY6" fmla="*/ 18097 h 21907"/>
                            <a:gd name="connsiteX7" fmla="*/ 9525 w 30241"/>
                            <a:gd name="connsiteY7" fmla="*/ 18097 h 21907"/>
                            <a:gd name="connsiteX8" fmla="*/ 10477 w 30241"/>
                            <a:gd name="connsiteY8" fmla="*/ 18097 h 21907"/>
                            <a:gd name="connsiteX9" fmla="*/ 11430 w 30241"/>
                            <a:gd name="connsiteY9" fmla="*/ 18097 h 21907"/>
                            <a:gd name="connsiteX10" fmla="*/ 11430 w 30241"/>
                            <a:gd name="connsiteY10" fmla="*/ 18097 h 21907"/>
                            <a:gd name="connsiteX11" fmla="*/ 12382 w 30241"/>
                            <a:gd name="connsiteY11" fmla="*/ 18097 h 21907"/>
                            <a:gd name="connsiteX12" fmla="*/ 13335 w 30241"/>
                            <a:gd name="connsiteY12" fmla="*/ 18097 h 21907"/>
                            <a:gd name="connsiteX13" fmla="*/ 14288 w 30241"/>
                            <a:gd name="connsiteY13" fmla="*/ 18097 h 21907"/>
                            <a:gd name="connsiteX14" fmla="*/ 15240 w 30241"/>
                            <a:gd name="connsiteY14" fmla="*/ 18097 h 21907"/>
                            <a:gd name="connsiteX15" fmla="*/ 16192 w 30241"/>
                            <a:gd name="connsiteY15" fmla="*/ 18097 h 21907"/>
                            <a:gd name="connsiteX16" fmla="*/ 16192 w 30241"/>
                            <a:gd name="connsiteY16" fmla="*/ 18097 h 21907"/>
                            <a:gd name="connsiteX17" fmla="*/ 17145 w 30241"/>
                            <a:gd name="connsiteY17" fmla="*/ 17145 h 21907"/>
                            <a:gd name="connsiteX18" fmla="*/ 18097 w 30241"/>
                            <a:gd name="connsiteY18" fmla="*/ 16192 h 21907"/>
                            <a:gd name="connsiteX19" fmla="*/ 18097 w 30241"/>
                            <a:gd name="connsiteY19" fmla="*/ 16192 h 21907"/>
                            <a:gd name="connsiteX20" fmla="*/ 19050 w 30241"/>
                            <a:gd name="connsiteY20" fmla="*/ 16192 h 21907"/>
                            <a:gd name="connsiteX21" fmla="*/ 19050 w 30241"/>
                            <a:gd name="connsiteY21" fmla="*/ 16192 h 21907"/>
                            <a:gd name="connsiteX22" fmla="*/ 19050 w 30241"/>
                            <a:gd name="connsiteY22" fmla="*/ 15240 h 21907"/>
                            <a:gd name="connsiteX23" fmla="*/ 19050 w 30241"/>
                            <a:gd name="connsiteY23" fmla="*/ 15240 h 21907"/>
                            <a:gd name="connsiteX24" fmla="*/ 19050 w 30241"/>
                            <a:gd name="connsiteY24" fmla="*/ 15240 h 21907"/>
                            <a:gd name="connsiteX25" fmla="*/ 19050 w 30241"/>
                            <a:gd name="connsiteY25" fmla="*/ 15240 h 21907"/>
                            <a:gd name="connsiteX26" fmla="*/ 20002 w 30241"/>
                            <a:gd name="connsiteY26" fmla="*/ 14288 h 21907"/>
                            <a:gd name="connsiteX27" fmla="*/ 20955 w 30241"/>
                            <a:gd name="connsiteY27" fmla="*/ 13335 h 21907"/>
                            <a:gd name="connsiteX28" fmla="*/ 20955 w 30241"/>
                            <a:gd name="connsiteY28" fmla="*/ 13335 h 21907"/>
                            <a:gd name="connsiteX29" fmla="*/ 20955 w 30241"/>
                            <a:gd name="connsiteY29" fmla="*/ 13335 h 21907"/>
                            <a:gd name="connsiteX30" fmla="*/ 20955 w 30241"/>
                            <a:gd name="connsiteY30" fmla="*/ 13335 h 21907"/>
                            <a:gd name="connsiteX31" fmla="*/ 20955 w 30241"/>
                            <a:gd name="connsiteY31" fmla="*/ 12382 h 21907"/>
                            <a:gd name="connsiteX32" fmla="*/ 22860 w 30241"/>
                            <a:gd name="connsiteY32" fmla="*/ 10477 h 21907"/>
                            <a:gd name="connsiteX33" fmla="*/ 23813 w 30241"/>
                            <a:gd name="connsiteY33" fmla="*/ 8572 h 21907"/>
                            <a:gd name="connsiteX34" fmla="*/ 24765 w 30241"/>
                            <a:gd name="connsiteY34" fmla="*/ 6667 h 21907"/>
                            <a:gd name="connsiteX35" fmla="*/ 25717 w 30241"/>
                            <a:gd name="connsiteY35" fmla="*/ 4763 h 21907"/>
                            <a:gd name="connsiteX36" fmla="*/ 25717 w 30241"/>
                            <a:gd name="connsiteY36" fmla="*/ 4763 h 21907"/>
                            <a:gd name="connsiteX37" fmla="*/ 25717 w 30241"/>
                            <a:gd name="connsiteY37" fmla="*/ 3810 h 21907"/>
                            <a:gd name="connsiteX38" fmla="*/ 25717 w 30241"/>
                            <a:gd name="connsiteY38" fmla="*/ 3810 h 21907"/>
                            <a:gd name="connsiteX39" fmla="*/ 25717 w 30241"/>
                            <a:gd name="connsiteY39" fmla="*/ 3810 h 21907"/>
                            <a:gd name="connsiteX40" fmla="*/ 25717 w 30241"/>
                            <a:gd name="connsiteY40" fmla="*/ 3810 h 21907"/>
                            <a:gd name="connsiteX41" fmla="*/ 25717 w 30241"/>
                            <a:gd name="connsiteY41" fmla="*/ 2857 h 21907"/>
                            <a:gd name="connsiteX42" fmla="*/ 25717 w 30241"/>
                            <a:gd name="connsiteY42" fmla="*/ 1905 h 21907"/>
                            <a:gd name="connsiteX43" fmla="*/ 25717 w 30241"/>
                            <a:gd name="connsiteY43" fmla="*/ 1905 h 21907"/>
                            <a:gd name="connsiteX44" fmla="*/ 25717 w 30241"/>
                            <a:gd name="connsiteY44" fmla="*/ 952 h 21907"/>
                            <a:gd name="connsiteX45" fmla="*/ 25717 w 30241"/>
                            <a:gd name="connsiteY45" fmla="*/ 952 h 21907"/>
                            <a:gd name="connsiteX46" fmla="*/ 25717 w 30241"/>
                            <a:gd name="connsiteY46" fmla="*/ 952 h 21907"/>
                            <a:gd name="connsiteX47" fmla="*/ 28575 w 30241"/>
                            <a:gd name="connsiteY47" fmla="*/ 952 h 21907"/>
                            <a:gd name="connsiteX48" fmla="*/ 28575 w 30241"/>
                            <a:gd name="connsiteY48" fmla="*/ 952 h 21907"/>
                            <a:gd name="connsiteX49" fmla="*/ 28575 w 30241"/>
                            <a:gd name="connsiteY49" fmla="*/ 952 h 21907"/>
                            <a:gd name="connsiteX50" fmla="*/ 28575 w 30241"/>
                            <a:gd name="connsiteY50" fmla="*/ 952 h 21907"/>
                            <a:gd name="connsiteX51" fmla="*/ 28575 w 30241"/>
                            <a:gd name="connsiteY51" fmla="*/ 952 h 21907"/>
                            <a:gd name="connsiteX52" fmla="*/ 28575 w 30241"/>
                            <a:gd name="connsiteY52" fmla="*/ 0 h 21907"/>
                            <a:gd name="connsiteX53" fmla="*/ 28575 w 30241"/>
                            <a:gd name="connsiteY53" fmla="*/ 952 h 21907"/>
                            <a:gd name="connsiteX54" fmla="*/ 27622 w 30241"/>
                            <a:gd name="connsiteY54" fmla="*/ 952 h 21907"/>
                            <a:gd name="connsiteX55" fmla="*/ 27622 w 30241"/>
                            <a:gd name="connsiteY55" fmla="*/ 952 h 21907"/>
                            <a:gd name="connsiteX56" fmla="*/ 27622 w 30241"/>
                            <a:gd name="connsiteY56" fmla="*/ 952 h 21907"/>
                            <a:gd name="connsiteX57" fmla="*/ 27622 w 30241"/>
                            <a:gd name="connsiteY57" fmla="*/ 1905 h 21907"/>
                            <a:gd name="connsiteX58" fmla="*/ 26670 w 30241"/>
                            <a:gd name="connsiteY58" fmla="*/ 4763 h 21907"/>
                            <a:gd name="connsiteX59" fmla="*/ 25717 w 30241"/>
                            <a:gd name="connsiteY59" fmla="*/ 5715 h 21907"/>
                            <a:gd name="connsiteX60" fmla="*/ 25717 w 30241"/>
                            <a:gd name="connsiteY60" fmla="*/ 5715 h 21907"/>
                            <a:gd name="connsiteX61" fmla="*/ 24765 w 30241"/>
                            <a:gd name="connsiteY61" fmla="*/ 7620 h 21907"/>
                            <a:gd name="connsiteX62" fmla="*/ 23813 w 30241"/>
                            <a:gd name="connsiteY62" fmla="*/ 9525 h 21907"/>
                            <a:gd name="connsiteX63" fmla="*/ 21907 w 30241"/>
                            <a:gd name="connsiteY63" fmla="*/ 12382 h 21907"/>
                            <a:gd name="connsiteX64" fmla="*/ 20955 w 30241"/>
                            <a:gd name="connsiteY64" fmla="*/ 13335 h 21907"/>
                            <a:gd name="connsiteX65" fmla="*/ 20002 w 30241"/>
                            <a:gd name="connsiteY65" fmla="*/ 14288 h 21907"/>
                            <a:gd name="connsiteX66" fmla="*/ 19050 w 30241"/>
                            <a:gd name="connsiteY66" fmla="*/ 14288 h 21907"/>
                            <a:gd name="connsiteX67" fmla="*/ 19050 w 30241"/>
                            <a:gd name="connsiteY67" fmla="*/ 14288 h 21907"/>
                            <a:gd name="connsiteX68" fmla="*/ 19050 w 30241"/>
                            <a:gd name="connsiteY68" fmla="*/ 14288 h 21907"/>
                            <a:gd name="connsiteX69" fmla="*/ 18097 w 30241"/>
                            <a:gd name="connsiteY69" fmla="*/ 15240 h 21907"/>
                            <a:gd name="connsiteX70" fmla="*/ 17145 w 30241"/>
                            <a:gd name="connsiteY70" fmla="*/ 16192 h 21907"/>
                            <a:gd name="connsiteX71" fmla="*/ 16192 w 30241"/>
                            <a:gd name="connsiteY71" fmla="*/ 17145 h 21907"/>
                            <a:gd name="connsiteX72" fmla="*/ 16192 w 30241"/>
                            <a:gd name="connsiteY72" fmla="*/ 17145 h 21907"/>
                            <a:gd name="connsiteX73" fmla="*/ 16192 w 30241"/>
                            <a:gd name="connsiteY73" fmla="*/ 17145 h 21907"/>
                            <a:gd name="connsiteX74" fmla="*/ 16192 w 30241"/>
                            <a:gd name="connsiteY74" fmla="*/ 17145 h 21907"/>
                            <a:gd name="connsiteX75" fmla="*/ 16192 w 30241"/>
                            <a:gd name="connsiteY75" fmla="*/ 17145 h 21907"/>
                            <a:gd name="connsiteX76" fmla="*/ 15240 w 30241"/>
                            <a:gd name="connsiteY76" fmla="*/ 17145 h 21907"/>
                            <a:gd name="connsiteX77" fmla="*/ 15240 w 30241"/>
                            <a:gd name="connsiteY77" fmla="*/ 17145 h 21907"/>
                            <a:gd name="connsiteX78" fmla="*/ 15240 w 30241"/>
                            <a:gd name="connsiteY78" fmla="*/ 17145 h 21907"/>
                            <a:gd name="connsiteX79" fmla="*/ 15240 w 30241"/>
                            <a:gd name="connsiteY79" fmla="*/ 18097 h 21907"/>
                            <a:gd name="connsiteX80" fmla="*/ 14288 w 30241"/>
                            <a:gd name="connsiteY80" fmla="*/ 19050 h 21907"/>
                            <a:gd name="connsiteX81" fmla="*/ 12382 w 30241"/>
                            <a:gd name="connsiteY81" fmla="*/ 20002 h 21907"/>
                            <a:gd name="connsiteX82" fmla="*/ 11430 w 30241"/>
                            <a:gd name="connsiteY82" fmla="*/ 20002 h 21907"/>
                            <a:gd name="connsiteX83" fmla="*/ 11430 w 30241"/>
                            <a:gd name="connsiteY83" fmla="*/ 20002 h 21907"/>
                            <a:gd name="connsiteX84" fmla="*/ 10477 w 30241"/>
                            <a:gd name="connsiteY84" fmla="*/ 20002 h 21907"/>
                            <a:gd name="connsiteX85" fmla="*/ 10477 w 30241"/>
                            <a:gd name="connsiteY85" fmla="*/ 20002 h 21907"/>
                            <a:gd name="connsiteX86" fmla="*/ 8572 w 30241"/>
                            <a:gd name="connsiteY86" fmla="*/ 20955 h 21907"/>
                            <a:gd name="connsiteX87" fmla="*/ 8572 w 30241"/>
                            <a:gd name="connsiteY87" fmla="*/ 20955 h 21907"/>
                            <a:gd name="connsiteX88" fmla="*/ 3810 w 30241"/>
                            <a:gd name="connsiteY88" fmla="*/ 21907 h 21907"/>
                            <a:gd name="connsiteX89" fmla="*/ 1905 w 30241"/>
                            <a:gd name="connsiteY89" fmla="*/ 21907 h 21907"/>
                            <a:gd name="connsiteX90" fmla="*/ 952 w 30241"/>
                            <a:gd name="connsiteY90" fmla="*/ 21907 h 21907"/>
                            <a:gd name="connsiteX91" fmla="*/ 0 w 30241"/>
                            <a:gd name="connsiteY91" fmla="*/ 21907 h 21907"/>
                            <a:gd name="connsiteX92" fmla="*/ 0 w 30241"/>
                            <a:gd name="connsiteY92" fmla="*/ 21907 h 21907"/>
                            <a:gd name="connsiteX93" fmla="*/ 3810 w 30241"/>
                            <a:gd name="connsiteY93" fmla="*/ 18097 h 21907"/>
                            <a:gd name="connsiteX94" fmla="*/ 29527 w 30241"/>
                            <a:gd name="connsiteY94" fmla="*/ 952 h 21907"/>
                            <a:gd name="connsiteX95" fmla="*/ 29527 w 30241"/>
                            <a:gd name="connsiteY95" fmla="*/ 952 h 21907"/>
                            <a:gd name="connsiteX96" fmla="*/ 29527 w 30241"/>
                            <a:gd name="connsiteY96" fmla="*/ 952 h 21907"/>
                            <a:gd name="connsiteX97" fmla="*/ 29527 w 30241"/>
                            <a:gd name="connsiteY97" fmla="*/ 952 h 21907"/>
                            <a:gd name="connsiteX98" fmla="*/ 29527 w 30241"/>
                            <a:gd name="connsiteY98" fmla="*/ 952 h 21907"/>
                            <a:gd name="connsiteX99" fmla="*/ 27622 w 30241"/>
                            <a:gd name="connsiteY99" fmla="*/ 6667 h 21907"/>
                            <a:gd name="connsiteX100" fmla="*/ 27622 w 30241"/>
                            <a:gd name="connsiteY100" fmla="*/ 6667 h 21907"/>
                            <a:gd name="connsiteX101" fmla="*/ 27622 w 30241"/>
                            <a:gd name="connsiteY101" fmla="*/ 6667 h 21907"/>
                            <a:gd name="connsiteX102" fmla="*/ 27622 w 30241"/>
                            <a:gd name="connsiteY102" fmla="*/ 6667 h 21907"/>
                            <a:gd name="connsiteX103" fmla="*/ 27622 w 30241"/>
                            <a:gd name="connsiteY103" fmla="*/ 6667 h 21907"/>
                            <a:gd name="connsiteX104" fmla="*/ 6667 w 30241"/>
                            <a:gd name="connsiteY104" fmla="*/ 19050 h 21907"/>
                            <a:gd name="connsiteX105" fmla="*/ 6667 w 30241"/>
                            <a:gd name="connsiteY105" fmla="*/ 19050 h 21907"/>
                            <a:gd name="connsiteX106" fmla="*/ 6667 w 30241"/>
                            <a:gd name="connsiteY106" fmla="*/ 19050 h 21907"/>
                            <a:gd name="connsiteX107" fmla="*/ 6667 w 30241"/>
                            <a:gd name="connsiteY107" fmla="*/ 19050 h 21907"/>
                            <a:gd name="connsiteX108" fmla="*/ 6667 w 30241"/>
                            <a:gd name="connsiteY108" fmla="*/ 19050 h 21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0241" h="21907">
                              <a:moveTo>
                                <a:pt x="3810" y="18097"/>
                              </a:moveTo>
                              <a:cubicBezTo>
                                <a:pt x="3810" y="18097"/>
                                <a:pt x="3810" y="18097"/>
                                <a:pt x="3810" y="18097"/>
                              </a:cubicBezTo>
                              <a:cubicBezTo>
                                <a:pt x="4763" y="18097"/>
                                <a:pt x="5715" y="18097"/>
                                <a:pt x="5715" y="18097"/>
                              </a:cubicBezTo>
                              <a:cubicBezTo>
                                <a:pt x="6667" y="18097"/>
                                <a:pt x="6667" y="18097"/>
                                <a:pt x="6667" y="18097"/>
                              </a:cubicBezTo>
                              <a:cubicBezTo>
                                <a:pt x="6667" y="18097"/>
                                <a:pt x="7620" y="18097"/>
                                <a:pt x="7620" y="18097"/>
                              </a:cubicBezTo>
                              <a:cubicBezTo>
                                <a:pt x="7620" y="18097"/>
                                <a:pt x="7620" y="18097"/>
                                <a:pt x="7620" y="18097"/>
                              </a:cubicBezTo>
                              <a:cubicBezTo>
                                <a:pt x="7620" y="18097"/>
                                <a:pt x="8572" y="18097"/>
                                <a:pt x="8572" y="18097"/>
                              </a:cubicBezTo>
                              <a:cubicBezTo>
                                <a:pt x="8572" y="18097"/>
                                <a:pt x="9525" y="18097"/>
                                <a:pt x="9525" y="18097"/>
                              </a:cubicBezTo>
                              <a:cubicBezTo>
                                <a:pt x="9525" y="18097"/>
                                <a:pt x="9525" y="18097"/>
                                <a:pt x="10477" y="18097"/>
                              </a:cubicBezTo>
                              <a:cubicBezTo>
                                <a:pt x="10477" y="18097"/>
                                <a:pt x="11430" y="18097"/>
                                <a:pt x="11430" y="18097"/>
                              </a:cubicBezTo>
                              <a:cubicBezTo>
                                <a:pt x="11430" y="18097"/>
                                <a:pt x="11430" y="18097"/>
                                <a:pt x="11430" y="18097"/>
                              </a:cubicBezTo>
                              <a:cubicBezTo>
                                <a:pt x="11430" y="18097"/>
                                <a:pt x="11430" y="18097"/>
                                <a:pt x="12382" y="18097"/>
                              </a:cubicBezTo>
                              <a:cubicBezTo>
                                <a:pt x="12382" y="18097"/>
                                <a:pt x="12382" y="18097"/>
                                <a:pt x="13335" y="18097"/>
                              </a:cubicBezTo>
                              <a:cubicBezTo>
                                <a:pt x="13335" y="18097"/>
                                <a:pt x="14288" y="18097"/>
                                <a:pt x="14288" y="18097"/>
                              </a:cubicBezTo>
                              <a:cubicBezTo>
                                <a:pt x="14288" y="18097"/>
                                <a:pt x="15240" y="18097"/>
                                <a:pt x="15240" y="18097"/>
                              </a:cubicBezTo>
                              <a:cubicBezTo>
                                <a:pt x="15240" y="18097"/>
                                <a:pt x="15240" y="18097"/>
                                <a:pt x="16192" y="18097"/>
                              </a:cubicBezTo>
                              <a:cubicBezTo>
                                <a:pt x="16192" y="18097"/>
                                <a:pt x="16192" y="18097"/>
                                <a:pt x="16192" y="18097"/>
                              </a:cubicBezTo>
                              <a:cubicBezTo>
                                <a:pt x="16192" y="17145"/>
                                <a:pt x="16192" y="17145"/>
                                <a:pt x="17145" y="17145"/>
                              </a:cubicBezTo>
                              <a:cubicBezTo>
                                <a:pt x="17145" y="17145"/>
                                <a:pt x="18097" y="17145"/>
                                <a:pt x="18097" y="16192"/>
                              </a:cubicBezTo>
                              <a:cubicBezTo>
                                <a:pt x="18097" y="16192"/>
                                <a:pt x="18097" y="16192"/>
                                <a:pt x="18097" y="16192"/>
                              </a:cubicBezTo>
                              <a:cubicBezTo>
                                <a:pt x="18097" y="16192"/>
                                <a:pt x="18097" y="16192"/>
                                <a:pt x="19050" y="16192"/>
                              </a:cubicBezTo>
                              <a:cubicBezTo>
                                <a:pt x="19050" y="16192"/>
                                <a:pt x="19050" y="16192"/>
                                <a:pt x="19050" y="16192"/>
                              </a:cubicBezTo>
                              <a:cubicBezTo>
                                <a:pt x="19050" y="16192"/>
                                <a:pt x="19050" y="16192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19050" y="15240"/>
                                <a:pt x="19050" y="15240"/>
                              </a:cubicBezTo>
                              <a:cubicBezTo>
                                <a:pt x="19050" y="15240"/>
                                <a:pt x="20002" y="14288"/>
                                <a:pt x="20002" y="14288"/>
                              </a:cubicBezTo>
                              <a:cubicBezTo>
                                <a:pt x="20002" y="14288"/>
                                <a:pt x="20002" y="14288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955" y="12382"/>
                                <a:pt x="20955" y="12382"/>
                              </a:cubicBezTo>
                              <a:cubicBezTo>
                                <a:pt x="21907" y="11430"/>
                                <a:pt x="22860" y="11430"/>
                                <a:pt x="22860" y="10477"/>
                              </a:cubicBezTo>
                              <a:cubicBezTo>
                                <a:pt x="23813" y="9525"/>
                                <a:pt x="23813" y="9525"/>
                                <a:pt x="23813" y="8572"/>
                              </a:cubicBezTo>
                              <a:cubicBezTo>
                                <a:pt x="23813" y="7620"/>
                                <a:pt x="24765" y="6667"/>
                                <a:pt x="24765" y="6667"/>
                              </a:cubicBezTo>
                              <a:cubicBezTo>
                                <a:pt x="24765" y="5715"/>
                                <a:pt x="25717" y="4763"/>
                                <a:pt x="25717" y="4763"/>
                              </a:cubicBezTo>
                              <a:cubicBezTo>
                                <a:pt x="25717" y="4763"/>
                                <a:pt x="25717" y="4763"/>
                                <a:pt x="25717" y="4763"/>
                              </a:cubicBezTo>
                              <a:cubicBezTo>
                                <a:pt x="25717" y="4763"/>
                                <a:pt x="25717" y="3810"/>
                                <a:pt x="25717" y="3810"/>
                              </a:cubicBezTo>
                              <a:cubicBezTo>
                                <a:pt x="25717" y="3810"/>
                                <a:pt x="25717" y="3810"/>
                                <a:pt x="25717" y="3810"/>
                              </a:cubicBezTo>
                              <a:cubicBezTo>
                                <a:pt x="25717" y="3810"/>
                                <a:pt x="25717" y="3810"/>
                                <a:pt x="25717" y="3810"/>
                              </a:cubicBezTo>
                              <a:cubicBezTo>
                                <a:pt x="25717" y="3810"/>
                                <a:pt x="25717" y="3810"/>
                                <a:pt x="25717" y="3810"/>
                              </a:cubicBezTo>
                              <a:cubicBezTo>
                                <a:pt x="25717" y="3810"/>
                                <a:pt x="25717" y="3810"/>
                                <a:pt x="25717" y="2857"/>
                              </a:cubicBezTo>
                              <a:cubicBezTo>
                                <a:pt x="25717" y="2857"/>
                                <a:pt x="25717" y="1905"/>
                                <a:pt x="25717" y="1905"/>
                              </a:cubicBezTo>
                              <a:cubicBezTo>
                                <a:pt x="25717" y="1905"/>
                                <a:pt x="25717" y="1905"/>
                                <a:pt x="25717" y="1905"/>
                              </a:cubicBezTo>
                              <a:cubicBezTo>
                                <a:pt x="25717" y="1905"/>
                                <a:pt x="25717" y="952"/>
                                <a:pt x="25717" y="952"/>
                              </a:cubicBezTo>
                              <a:lnTo>
                                <a:pt x="25717" y="952"/>
                              </a:lnTo>
                              <a:cubicBezTo>
                                <a:pt x="25717" y="952"/>
                                <a:pt x="25717" y="952"/>
                                <a:pt x="25717" y="952"/>
                              </a:cubicBezTo>
                              <a:cubicBezTo>
                                <a:pt x="26670" y="952"/>
                                <a:pt x="27622" y="0"/>
                                <a:pt x="28575" y="952"/>
                              </a:cubicBezTo>
                              <a:lnTo>
                                <a:pt x="28575" y="952"/>
                              </a:lnTo>
                              <a:cubicBezTo>
                                <a:pt x="28575" y="952"/>
                                <a:pt x="28575" y="952"/>
                                <a:pt x="28575" y="952"/>
                              </a:cubicBezTo>
                              <a:lnTo>
                                <a:pt x="28575" y="952"/>
                              </a:lnTo>
                              <a:cubicBezTo>
                                <a:pt x="28575" y="952"/>
                                <a:pt x="28575" y="952"/>
                                <a:pt x="28575" y="952"/>
                              </a:cubicBezTo>
                              <a:cubicBezTo>
                                <a:pt x="28575" y="952"/>
                                <a:pt x="28575" y="952"/>
                                <a:pt x="28575" y="0"/>
                              </a:cubicBezTo>
                              <a:cubicBezTo>
                                <a:pt x="28575" y="0"/>
                                <a:pt x="28575" y="952"/>
                                <a:pt x="28575" y="952"/>
                              </a:cubicBezTo>
                              <a:cubicBezTo>
                                <a:pt x="28575" y="952"/>
                                <a:pt x="27622" y="952"/>
                                <a:pt x="27622" y="952"/>
                              </a:cubicBezTo>
                              <a:cubicBezTo>
                                <a:pt x="27622" y="952"/>
                                <a:pt x="27622" y="952"/>
                                <a:pt x="27622" y="952"/>
                              </a:cubicBezTo>
                              <a:cubicBezTo>
                                <a:pt x="27622" y="952"/>
                                <a:pt x="27622" y="952"/>
                                <a:pt x="27622" y="952"/>
                              </a:cubicBezTo>
                              <a:cubicBezTo>
                                <a:pt x="28575" y="952"/>
                                <a:pt x="27622" y="1905"/>
                                <a:pt x="27622" y="1905"/>
                              </a:cubicBezTo>
                              <a:cubicBezTo>
                                <a:pt x="27622" y="2857"/>
                                <a:pt x="26670" y="3810"/>
                                <a:pt x="26670" y="4763"/>
                              </a:cubicBezTo>
                              <a:cubicBezTo>
                                <a:pt x="26670" y="4763"/>
                                <a:pt x="26670" y="5715"/>
                                <a:pt x="25717" y="5715"/>
                              </a:cubicBezTo>
                              <a:cubicBezTo>
                                <a:pt x="25717" y="5715"/>
                                <a:pt x="25717" y="5715"/>
                                <a:pt x="25717" y="5715"/>
                              </a:cubicBezTo>
                              <a:cubicBezTo>
                                <a:pt x="25717" y="6667"/>
                                <a:pt x="25717" y="6667"/>
                                <a:pt x="24765" y="7620"/>
                              </a:cubicBezTo>
                              <a:cubicBezTo>
                                <a:pt x="24765" y="8572"/>
                                <a:pt x="23813" y="8572"/>
                                <a:pt x="23813" y="9525"/>
                              </a:cubicBezTo>
                              <a:cubicBezTo>
                                <a:pt x="22860" y="10477"/>
                                <a:pt x="22860" y="11430"/>
                                <a:pt x="21907" y="12382"/>
                              </a:cubicBezTo>
                              <a:cubicBezTo>
                                <a:pt x="21907" y="12382"/>
                                <a:pt x="20955" y="12382"/>
                                <a:pt x="20955" y="13335"/>
                              </a:cubicBezTo>
                              <a:cubicBezTo>
                                <a:pt x="20955" y="13335"/>
                                <a:pt x="20002" y="14288"/>
                                <a:pt x="20002" y="14288"/>
                              </a:cubicBezTo>
                              <a:cubicBezTo>
                                <a:pt x="20002" y="14288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5240"/>
                                <a:pt x="18097" y="15240"/>
                              </a:cubicBezTo>
                              <a:cubicBezTo>
                                <a:pt x="18097" y="15240"/>
                                <a:pt x="17145" y="15240"/>
                                <a:pt x="17145" y="16192"/>
                              </a:cubicBezTo>
                              <a:cubicBezTo>
                                <a:pt x="17145" y="16192"/>
                                <a:pt x="16192" y="17145"/>
                                <a:pt x="16192" y="17145"/>
                              </a:cubicBezTo>
                              <a:cubicBezTo>
                                <a:pt x="16192" y="17145"/>
                                <a:pt x="16192" y="17145"/>
                                <a:pt x="16192" y="17145"/>
                              </a:cubicBezTo>
                              <a:cubicBezTo>
                                <a:pt x="16192" y="17145"/>
                                <a:pt x="16192" y="17145"/>
                                <a:pt x="16192" y="17145"/>
                              </a:cubicBezTo>
                              <a:cubicBezTo>
                                <a:pt x="16192" y="17145"/>
                                <a:pt x="16192" y="17145"/>
                                <a:pt x="16192" y="17145"/>
                              </a:cubicBezTo>
                              <a:cubicBezTo>
                                <a:pt x="16192" y="17145"/>
                                <a:pt x="16192" y="17145"/>
                                <a:pt x="16192" y="17145"/>
                              </a:cubicBezTo>
                              <a:cubicBezTo>
                                <a:pt x="16192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8097"/>
                              </a:cubicBezTo>
                              <a:cubicBezTo>
                                <a:pt x="15240" y="18097"/>
                                <a:pt x="14288" y="19050"/>
                                <a:pt x="14288" y="19050"/>
                              </a:cubicBezTo>
                              <a:cubicBezTo>
                                <a:pt x="14288" y="19050"/>
                                <a:pt x="13335" y="20002"/>
                                <a:pt x="12382" y="20002"/>
                              </a:cubicBezTo>
                              <a:cubicBezTo>
                                <a:pt x="12382" y="20002"/>
                                <a:pt x="11430" y="20002"/>
                                <a:pt x="11430" y="20002"/>
                              </a:cubicBezTo>
                              <a:cubicBezTo>
                                <a:pt x="11430" y="20002"/>
                                <a:pt x="11430" y="20002"/>
                                <a:pt x="11430" y="20002"/>
                              </a:cubicBezTo>
                              <a:cubicBezTo>
                                <a:pt x="11430" y="20955"/>
                                <a:pt x="11430" y="20002"/>
                                <a:pt x="10477" y="20002"/>
                              </a:cubicBezTo>
                              <a:cubicBezTo>
                                <a:pt x="10477" y="20002"/>
                                <a:pt x="10477" y="20002"/>
                                <a:pt x="10477" y="20002"/>
                              </a:cubicBezTo>
                              <a:cubicBezTo>
                                <a:pt x="9525" y="20955"/>
                                <a:pt x="9525" y="20955"/>
                                <a:pt x="8572" y="20955"/>
                              </a:cubicBezTo>
                              <a:cubicBezTo>
                                <a:pt x="8572" y="20955"/>
                                <a:pt x="8572" y="20955"/>
                                <a:pt x="8572" y="20955"/>
                              </a:cubicBezTo>
                              <a:cubicBezTo>
                                <a:pt x="7620" y="20955"/>
                                <a:pt x="5715" y="21907"/>
                                <a:pt x="3810" y="21907"/>
                              </a:cubicBezTo>
                              <a:cubicBezTo>
                                <a:pt x="2857" y="21907"/>
                                <a:pt x="2857" y="21907"/>
                                <a:pt x="1905" y="21907"/>
                              </a:cubicBezTo>
                              <a:cubicBezTo>
                                <a:pt x="952" y="21907"/>
                                <a:pt x="952" y="21907"/>
                                <a:pt x="952" y="21907"/>
                              </a:cubicBezTo>
                              <a:cubicBezTo>
                                <a:pt x="952" y="21907"/>
                                <a:pt x="0" y="21907"/>
                                <a:pt x="0" y="21907"/>
                              </a:cubicBezTo>
                              <a:lnTo>
                                <a:pt x="0" y="21907"/>
                              </a:lnTo>
                              <a:lnTo>
                                <a:pt x="3810" y="18097"/>
                              </a:lnTo>
                              <a:close/>
                              <a:moveTo>
                                <a:pt x="29527" y="952"/>
                              </a:moveTo>
                              <a:cubicBezTo>
                                <a:pt x="30480" y="952"/>
                                <a:pt x="30480" y="0"/>
                                <a:pt x="29527" y="952"/>
                              </a:cubicBezTo>
                              <a:cubicBezTo>
                                <a:pt x="30480" y="0"/>
                                <a:pt x="30480" y="0"/>
                                <a:pt x="29527" y="952"/>
                              </a:cubicBezTo>
                              <a:cubicBezTo>
                                <a:pt x="30480" y="0"/>
                                <a:pt x="29527" y="0"/>
                                <a:pt x="29527" y="952"/>
                              </a:cubicBezTo>
                              <a:cubicBezTo>
                                <a:pt x="29527" y="0"/>
                                <a:pt x="29527" y="952"/>
                                <a:pt x="29527" y="952"/>
                              </a:cubicBezTo>
                              <a:close/>
                              <a:moveTo>
                                <a:pt x="27622" y="6667"/>
                              </a:moveTo>
                              <a:cubicBezTo>
                                <a:pt x="27622" y="6667"/>
                                <a:pt x="27622" y="5715"/>
                                <a:pt x="27622" y="6667"/>
                              </a:cubicBezTo>
                              <a:cubicBezTo>
                                <a:pt x="28575" y="5715"/>
                                <a:pt x="27622" y="5715"/>
                                <a:pt x="27622" y="6667"/>
                              </a:cubicBezTo>
                              <a:cubicBezTo>
                                <a:pt x="27622" y="5715"/>
                                <a:pt x="27622" y="5715"/>
                                <a:pt x="27622" y="6667"/>
                              </a:cubicBezTo>
                              <a:cubicBezTo>
                                <a:pt x="27622" y="5715"/>
                                <a:pt x="27622" y="5715"/>
                                <a:pt x="27622" y="6667"/>
                              </a:cubicBezTo>
                              <a:close/>
                              <a:moveTo>
                                <a:pt x="6667" y="19050"/>
                              </a:moveTo>
                              <a:cubicBezTo>
                                <a:pt x="6667" y="19050"/>
                                <a:pt x="6667" y="19050"/>
                                <a:pt x="6667" y="19050"/>
                              </a:cubicBezTo>
                              <a:cubicBezTo>
                                <a:pt x="6667" y="19050"/>
                                <a:pt x="6667" y="18097"/>
                                <a:pt x="6667" y="19050"/>
                              </a:cubicBezTo>
                              <a:cubicBezTo>
                                <a:pt x="6667" y="18097"/>
                                <a:pt x="6667" y="18097"/>
                                <a:pt x="6667" y="19050"/>
                              </a:cubicBezTo>
                              <a:cubicBezTo>
                                <a:pt x="6667" y="18097"/>
                                <a:pt x="6667" y="19050"/>
                                <a:pt x="6667" y="1905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4" name="任意多边形: 形状 2397"/>
                        <p:cNvSpPr/>
                        <p:nvPr/>
                      </p:nvSpPr>
                      <p:spPr>
                        <a:xfrm>
                          <a:off x="7880032" y="20326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5" name="任意多边形: 形状 2398"/>
                        <p:cNvSpPr/>
                        <p:nvPr/>
                      </p:nvSpPr>
                      <p:spPr>
                        <a:xfrm>
                          <a:off x="7880032" y="2030729"/>
                          <a:ext cx="2857" cy="3810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3810 h 3810"/>
                            <a:gd name="connsiteX1" fmla="*/ 2858 w 2857"/>
                            <a:gd name="connsiteY1" fmla="*/ 3810 h 3810"/>
                            <a:gd name="connsiteX2" fmla="*/ 2858 w 2857"/>
                            <a:gd name="connsiteY2" fmla="*/ 3810 h 3810"/>
                            <a:gd name="connsiteX3" fmla="*/ 2858 w 2857"/>
                            <a:gd name="connsiteY3" fmla="*/ 3810 h 3810"/>
                            <a:gd name="connsiteX4" fmla="*/ 2858 w 2857"/>
                            <a:gd name="connsiteY4" fmla="*/ 3810 h 3810"/>
                            <a:gd name="connsiteX5" fmla="*/ 2858 w 2857"/>
                            <a:gd name="connsiteY5" fmla="*/ 3810 h 3810"/>
                            <a:gd name="connsiteX6" fmla="*/ 2858 w 2857"/>
                            <a:gd name="connsiteY6" fmla="*/ 2858 h 3810"/>
                            <a:gd name="connsiteX7" fmla="*/ 2858 w 2857"/>
                            <a:gd name="connsiteY7" fmla="*/ 1905 h 3810"/>
                            <a:gd name="connsiteX8" fmla="*/ 2858 w 2857"/>
                            <a:gd name="connsiteY8" fmla="*/ 953 h 3810"/>
                            <a:gd name="connsiteX9" fmla="*/ 2858 w 2857"/>
                            <a:gd name="connsiteY9" fmla="*/ 953 h 3810"/>
                            <a:gd name="connsiteX10" fmla="*/ 2858 w 2857"/>
                            <a:gd name="connsiteY10" fmla="*/ 953 h 3810"/>
                            <a:gd name="connsiteX11" fmla="*/ 2858 w 2857"/>
                            <a:gd name="connsiteY11" fmla="*/ 0 h 3810"/>
                            <a:gd name="connsiteX12" fmla="*/ 0 w 2857"/>
                            <a:gd name="connsiteY12" fmla="*/ 0 h 3810"/>
                            <a:gd name="connsiteX13" fmla="*/ 0 w 2857"/>
                            <a:gd name="connsiteY13" fmla="*/ 953 h 3810"/>
                            <a:gd name="connsiteX14" fmla="*/ 0 w 2857"/>
                            <a:gd name="connsiteY14" fmla="*/ 1905 h 3810"/>
                            <a:gd name="connsiteX15" fmla="*/ 0 w 2857"/>
                            <a:gd name="connsiteY15" fmla="*/ 2858 h 3810"/>
                            <a:gd name="connsiteX16" fmla="*/ 0 w 2857"/>
                            <a:gd name="connsiteY16" fmla="*/ 2858 h 3810"/>
                            <a:gd name="connsiteX17" fmla="*/ 0 w 2857"/>
                            <a:gd name="connsiteY17" fmla="*/ 3810 h 3810"/>
                            <a:gd name="connsiteX18" fmla="*/ 0 w 2857"/>
                            <a:gd name="connsiteY18" fmla="*/ 3810 h 3810"/>
                            <a:gd name="connsiteX19" fmla="*/ 0 w 2857"/>
                            <a:gd name="connsiteY19" fmla="*/ 3810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3810">
                              <a:moveTo>
                                <a:pt x="0" y="3810"/>
                              </a:moveTo>
                              <a:cubicBezTo>
                                <a:pt x="953" y="3810"/>
                                <a:pt x="1905" y="2858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2858"/>
                              </a:cubicBezTo>
                              <a:cubicBezTo>
                                <a:pt x="2858" y="2858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3"/>
                              </a:cubicBezTo>
                              <a:cubicBezTo>
                                <a:pt x="0" y="953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2858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16" name="图形 2"/>
                      <p:cNvGrpSpPr/>
                      <p:nvPr/>
                    </p:nvGrpSpPr>
                    <p:grpSpPr>
                      <a:xfrm>
                        <a:off x="7813357" y="2046921"/>
                        <a:ext cx="40957" cy="9525"/>
                        <a:chOff x="7813357" y="2046921"/>
                        <a:chExt cx="40957" cy="952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17" name="任意多边形: 形状 2400"/>
                        <p:cNvSpPr/>
                        <p:nvPr/>
                      </p:nvSpPr>
                      <p:spPr>
                        <a:xfrm>
                          <a:off x="7853362" y="205549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8" name="任意多边形: 形状 2401"/>
                        <p:cNvSpPr/>
                        <p:nvPr/>
                      </p:nvSpPr>
                      <p:spPr>
                        <a:xfrm>
                          <a:off x="7813357" y="2046921"/>
                          <a:ext cx="36195" cy="7620"/>
                        </a:xfrm>
                        <a:custGeom>
                          <a:avLst/>
                          <a:gdLst>
                            <a:gd name="connsiteX0" fmla="*/ 953 w 36195"/>
                            <a:gd name="connsiteY0" fmla="*/ 0 h 7620"/>
                            <a:gd name="connsiteX1" fmla="*/ 953 w 36195"/>
                            <a:gd name="connsiteY1" fmla="*/ 0 h 7620"/>
                            <a:gd name="connsiteX2" fmla="*/ 2858 w 36195"/>
                            <a:gd name="connsiteY2" fmla="*/ 953 h 7620"/>
                            <a:gd name="connsiteX3" fmla="*/ 3810 w 36195"/>
                            <a:gd name="connsiteY3" fmla="*/ 953 h 7620"/>
                            <a:gd name="connsiteX4" fmla="*/ 4763 w 36195"/>
                            <a:gd name="connsiteY4" fmla="*/ 1905 h 7620"/>
                            <a:gd name="connsiteX5" fmla="*/ 4763 w 36195"/>
                            <a:gd name="connsiteY5" fmla="*/ 1905 h 7620"/>
                            <a:gd name="connsiteX6" fmla="*/ 5715 w 36195"/>
                            <a:gd name="connsiteY6" fmla="*/ 1905 h 7620"/>
                            <a:gd name="connsiteX7" fmla="*/ 6668 w 36195"/>
                            <a:gd name="connsiteY7" fmla="*/ 1905 h 7620"/>
                            <a:gd name="connsiteX8" fmla="*/ 7620 w 36195"/>
                            <a:gd name="connsiteY8" fmla="*/ 1905 h 7620"/>
                            <a:gd name="connsiteX9" fmla="*/ 8573 w 36195"/>
                            <a:gd name="connsiteY9" fmla="*/ 1905 h 7620"/>
                            <a:gd name="connsiteX10" fmla="*/ 8573 w 36195"/>
                            <a:gd name="connsiteY10" fmla="*/ 1905 h 7620"/>
                            <a:gd name="connsiteX11" fmla="*/ 9525 w 36195"/>
                            <a:gd name="connsiteY11" fmla="*/ 1905 h 7620"/>
                            <a:gd name="connsiteX12" fmla="*/ 10478 w 36195"/>
                            <a:gd name="connsiteY12" fmla="*/ 1905 h 7620"/>
                            <a:gd name="connsiteX13" fmla="*/ 11430 w 36195"/>
                            <a:gd name="connsiteY13" fmla="*/ 1905 h 7620"/>
                            <a:gd name="connsiteX14" fmla="*/ 12383 w 36195"/>
                            <a:gd name="connsiteY14" fmla="*/ 1905 h 7620"/>
                            <a:gd name="connsiteX15" fmla="*/ 12383 w 36195"/>
                            <a:gd name="connsiteY15" fmla="*/ 1905 h 7620"/>
                            <a:gd name="connsiteX16" fmla="*/ 12383 w 36195"/>
                            <a:gd name="connsiteY16" fmla="*/ 1905 h 7620"/>
                            <a:gd name="connsiteX17" fmla="*/ 13335 w 36195"/>
                            <a:gd name="connsiteY17" fmla="*/ 1905 h 7620"/>
                            <a:gd name="connsiteX18" fmla="*/ 14288 w 36195"/>
                            <a:gd name="connsiteY18" fmla="*/ 1905 h 7620"/>
                            <a:gd name="connsiteX19" fmla="*/ 14288 w 36195"/>
                            <a:gd name="connsiteY19" fmla="*/ 1905 h 7620"/>
                            <a:gd name="connsiteX20" fmla="*/ 15240 w 36195"/>
                            <a:gd name="connsiteY20" fmla="*/ 1905 h 7620"/>
                            <a:gd name="connsiteX21" fmla="*/ 15240 w 36195"/>
                            <a:gd name="connsiteY21" fmla="*/ 1905 h 7620"/>
                            <a:gd name="connsiteX22" fmla="*/ 16193 w 36195"/>
                            <a:gd name="connsiteY22" fmla="*/ 1905 h 7620"/>
                            <a:gd name="connsiteX23" fmla="*/ 16193 w 36195"/>
                            <a:gd name="connsiteY23" fmla="*/ 1905 h 7620"/>
                            <a:gd name="connsiteX24" fmla="*/ 16193 w 36195"/>
                            <a:gd name="connsiteY24" fmla="*/ 1905 h 7620"/>
                            <a:gd name="connsiteX25" fmla="*/ 16193 w 36195"/>
                            <a:gd name="connsiteY25" fmla="*/ 1905 h 7620"/>
                            <a:gd name="connsiteX26" fmla="*/ 18098 w 36195"/>
                            <a:gd name="connsiteY26" fmla="*/ 1905 h 7620"/>
                            <a:gd name="connsiteX27" fmla="*/ 19050 w 36195"/>
                            <a:gd name="connsiteY27" fmla="*/ 1905 h 7620"/>
                            <a:gd name="connsiteX28" fmla="*/ 19050 w 36195"/>
                            <a:gd name="connsiteY28" fmla="*/ 1905 h 7620"/>
                            <a:gd name="connsiteX29" fmla="*/ 19050 w 36195"/>
                            <a:gd name="connsiteY29" fmla="*/ 1905 h 7620"/>
                            <a:gd name="connsiteX30" fmla="*/ 19050 w 36195"/>
                            <a:gd name="connsiteY30" fmla="*/ 1905 h 7620"/>
                            <a:gd name="connsiteX31" fmla="*/ 20003 w 36195"/>
                            <a:gd name="connsiteY31" fmla="*/ 1905 h 7620"/>
                            <a:gd name="connsiteX32" fmla="*/ 22860 w 36195"/>
                            <a:gd name="connsiteY32" fmla="*/ 2858 h 7620"/>
                            <a:gd name="connsiteX33" fmla="*/ 24765 w 36195"/>
                            <a:gd name="connsiteY33" fmla="*/ 2858 h 7620"/>
                            <a:gd name="connsiteX34" fmla="*/ 27623 w 36195"/>
                            <a:gd name="connsiteY34" fmla="*/ 2858 h 7620"/>
                            <a:gd name="connsiteX35" fmla="*/ 30480 w 36195"/>
                            <a:gd name="connsiteY35" fmla="*/ 2858 h 7620"/>
                            <a:gd name="connsiteX36" fmla="*/ 30480 w 36195"/>
                            <a:gd name="connsiteY36" fmla="*/ 2858 h 7620"/>
                            <a:gd name="connsiteX37" fmla="*/ 31433 w 36195"/>
                            <a:gd name="connsiteY37" fmla="*/ 2858 h 7620"/>
                            <a:gd name="connsiteX38" fmla="*/ 31433 w 36195"/>
                            <a:gd name="connsiteY38" fmla="*/ 2858 h 7620"/>
                            <a:gd name="connsiteX39" fmla="*/ 31433 w 36195"/>
                            <a:gd name="connsiteY39" fmla="*/ 2858 h 7620"/>
                            <a:gd name="connsiteX40" fmla="*/ 31433 w 36195"/>
                            <a:gd name="connsiteY40" fmla="*/ 2858 h 7620"/>
                            <a:gd name="connsiteX41" fmla="*/ 32385 w 36195"/>
                            <a:gd name="connsiteY41" fmla="*/ 2858 h 7620"/>
                            <a:gd name="connsiteX42" fmla="*/ 33338 w 36195"/>
                            <a:gd name="connsiteY42" fmla="*/ 2858 h 7620"/>
                            <a:gd name="connsiteX43" fmla="*/ 33338 w 36195"/>
                            <a:gd name="connsiteY43" fmla="*/ 2858 h 7620"/>
                            <a:gd name="connsiteX44" fmla="*/ 34290 w 36195"/>
                            <a:gd name="connsiteY44" fmla="*/ 2858 h 7620"/>
                            <a:gd name="connsiteX45" fmla="*/ 34290 w 36195"/>
                            <a:gd name="connsiteY45" fmla="*/ 2858 h 7620"/>
                            <a:gd name="connsiteX46" fmla="*/ 34290 w 36195"/>
                            <a:gd name="connsiteY46" fmla="*/ 2858 h 7620"/>
                            <a:gd name="connsiteX47" fmla="*/ 35243 w 36195"/>
                            <a:gd name="connsiteY47" fmla="*/ 5715 h 7620"/>
                            <a:gd name="connsiteX48" fmla="*/ 35243 w 36195"/>
                            <a:gd name="connsiteY48" fmla="*/ 5715 h 7620"/>
                            <a:gd name="connsiteX49" fmla="*/ 35243 w 36195"/>
                            <a:gd name="connsiteY49" fmla="*/ 5715 h 7620"/>
                            <a:gd name="connsiteX50" fmla="*/ 35243 w 36195"/>
                            <a:gd name="connsiteY50" fmla="*/ 5715 h 7620"/>
                            <a:gd name="connsiteX51" fmla="*/ 35243 w 36195"/>
                            <a:gd name="connsiteY51" fmla="*/ 5715 h 7620"/>
                            <a:gd name="connsiteX52" fmla="*/ 36195 w 36195"/>
                            <a:gd name="connsiteY52" fmla="*/ 5715 h 7620"/>
                            <a:gd name="connsiteX53" fmla="*/ 35243 w 36195"/>
                            <a:gd name="connsiteY53" fmla="*/ 5715 h 7620"/>
                            <a:gd name="connsiteX54" fmla="*/ 34290 w 36195"/>
                            <a:gd name="connsiteY54" fmla="*/ 4763 h 7620"/>
                            <a:gd name="connsiteX55" fmla="*/ 34290 w 36195"/>
                            <a:gd name="connsiteY55" fmla="*/ 4763 h 7620"/>
                            <a:gd name="connsiteX56" fmla="*/ 34290 w 36195"/>
                            <a:gd name="connsiteY56" fmla="*/ 4763 h 7620"/>
                            <a:gd name="connsiteX57" fmla="*/ 33338 w 36195"/>
                            <a:gd name="connsiteY57" fmla="*/ 5715 h 7620"/>
                            <a:gd name="connsiteX58" fmla="*/ 30480 w 36195"/>
                            <a:gd name="connsiteY58" fmla="*/ 5715 h 7620"/>
                            <a:gd name="connsiteX59" fmla="*/ 29528 w 36195"/>
                            <a:gd name="connsiteY59" fmla="*/ 5715 h 7620"/>
                            <a:gd name="connsiteX60" fmla="*/ 29528 w 36195"/>
                            <a:gd name="connsiteY60" fmla="*/ 5715 h 7620"/>
                            <a:gd name="connsiteX61" fmla="*/ 27623 w 36195"/>
                            <a:gd name="connsiteY61" fmla="*/ 5715 h 7620"/>
                            <a:gd name="connsiteX62" fmla="*/ 25718 w 36195"/>
                            <a:gd name="connsiteY62" fmla="*/ 5715 h 7620"/>
                            <a:gd name="connsiteX63" fmla="*/ 22860 w 36195"/>
                            <a:gd name="connsiteY63" fmla="*/ 5715 h 7620"/>
                            <a:gd name="connsiteX64" fmla="*/ 21908 w 36195"/>
                            <a:gd name="connsiteY64" fmla="*/ 5715 h 7620"/>
                            <a:gd name="connsiteX65" fmla="*/ 20003 w 36195"/>
                            <a:gd name="connsiteY65" fmla="*/ 5715 h 7620"/>
                            <a:gd name="connsiteX66" fmla="*/ 19050 w 36195"/>
                            <a:gd name="connsiteY66" fmla="*/ 5715 h 7620"/>
                            <a:gd name="connsiteX67" fmla="*/ 19050 w 36195"/>
                            <a:gd name="connsiteY67" fmla="*/ 5715 h 7620"/>
                            <a:gd name="connsiteX68" fmla="*/ 19050 w 36195"/>
                            <a:gd name="connsiteY68" fmla="*/ 5715 h 7620"/>
                            <a:gd name="connsiteX69" fmla="*/ 18098 w 36195"/>
                            <a:gd name="connsiteY69" fmla="*/ 5715 h 7620"/>
                            <a:gd name="connsiteX70" fmla="*/ 17145 w 36195"/>
                            <a:gd name="connsiteY70" fmla="*/ 5715 h 7620"/>
                            <a:gd name="connsiteX71" fmla="*/ 16193 w 36195"/>
                            <a:gd name="connsiteY71" fmla="*/ 5715 h 7620"/>
                            <a:gd name="connsiteX72" fmla="*/ 16193 w 36195"/>
                            <a:gd name="connsiteY72" fmla="*/ 5715 h 7620"/>
                            <a:gd name="connsiteX73" fmla="*/ 16193 w 36195"/>
                            <a:gd name="connsiteY73" fmla="*/ 5715 h 7620"/>
                            <a:gd name="connsiteX74" fmla="*/ 16193 w 36195"/>
                            <a:gd name="connsiteY74" fmla="*/ 5715 h 7620"/>
                            <a:gd name="connsiteX75" fmla="*/ 16193 w 36195"/>
                            <a:gd name="connsiteY75" fmla="*/ 5715 h 7620"/>
                            <a:gd name="connsiteX76" fmla="*/ 16193 w 36195"/>
                            <a:gd name="connsiteY76" fmla="*/ 5715 h 7620"/>
                            <a:gd name="connsiteX77" fmla="*/ 16193 w 36195"/>
                            <a:gd name="connsiteY77" fmla="*/ 5715 h 7620"/>
                            <a:gd name="connsiteX78" fmla="*/ 16193 w 36195"/>
                            <a:gd name="connsiteY78" fmla="*/ 5715 h 7620"/>
                            <a:gd name="connsiteX79" fmla="*/ 15240 w 36195"/>
                            <a:gd name="connsiteY79" fmla="*/ 5715 h 7620"/>
                            <a:gd name="connsiteX80" fmla="*/ 13335 w 36195"/>
                            <a:gd name="connsiteY80" fmla="*/ 5715 h 7620"/>
                            <a:gd name="connsiteX81" fmla="*/ 11430 w 36195"/>
                            <a:gd name="connsiteY81" fmla="*/ 5715 h 7620"/>
                            <a:gd name="connsiteX82" fmla="*/ 10478 w 36195"/>
                            <a:gd name="connsiteY82" fmla="*/ 5715 h 7620"/>
                            <a:gd name="connsiteX83" fmla="*/ 10478 w 36195"/>
                            <a:gd name="connsiteY83" fmla="*/ 5715 h 7620"/>
                            <a:gd name="connsiteX84" fmla="*/ 9525 w 36195"/>
                            <a:gd name="connsiteY84" fmla="*/ 5715 h 7620"/>
                            <a:gd name="connsiteX85" fmla="*/ 9525 w 36195"/>
                            <a:gd name="connsiteY85" fmla="*/ 5715 h 7620"/>
                            <a:gd name="connsiteX86" fmla="*/ 7620 w 36195"/>
                            <a:gd name="connsiteY86" fmla="*/ 5715 h 7620"/>
                            <a:gd name="connsiteX87" fmla="*/ 7620 w 36195"/>
                            <a:gd name="connsiteY87" fmla="*/ 5715 h 7620"/>
                            <a:gd name="connsiteX88" fmla="*/ 3810 w 36195"/>
                            <a:gd name="connsiteY88" fmla="*/ 4763 h 7620"/>
                            <a:gd name="connsiteX89" fmla="*/ 1905 w 36195"/>
                            <a:gd name="connsiteY89" fmla="*/ 3810 h 7620"/>
                            <a:gd name="connsiteX90" fmla="*/ 953 w 36195"/>
                            <a:gd name="connsiteY90" fmla="*/ 3810 h 7620"/>
                            <a:gd name="connsiteX91" fmla="*/ 0 w 36195"/>
                            <a:gd name="connsiteY91" fmla="*/ 3810 h 7620"/>
                            <a:gd name="connsiteX92" fmla="*/ 0 w 36195"/>
                            <a:gd name="connsiteY92" fmla="*/ 3810 h 7620"/>
                            <a:gd name="connsiteX93" fmla="*/ 953 w 36195"/>
                            <a:gd name="connsiteY93" fmla="*/ 0 h 7620"/>
                            <a:gd name="connsiteX94" fmla="*/ 35243 w 36195"/>
                            <a:gd name="connsiteY94" fmla="*/ 7620 h 7620"/>
                            <a:gd name="connsiteX95" fmla="*/ 35243 w 36195"/>
                            <a:gd name="connsiteY95" fmla="*/ 7620 h 7620"/>
                            <a:gd name="connsiteX96" fmla="*/ 35243 w 36195"/>
                            <a:gd name="connsiteY96" fmla="*/ 7620 h 7620"/>
                            <a:gd name="connsiteX97" fmla="*/ 35243 w 36195"/>
                            <a:gd name="connsiteY97" fmla="*/ 7620 h 7620"/>
                            <a:gd name="connsiteX98" fmla="*/ 35243 w 36195"/>
                            <a:gd name="connsiteY98" fmla="*/ 7620 h 7620"/>
                            <a:gd name="connsiteX99" fmla="*/ 29528 w 36195"/>
                            <a:gd name="connsiteY99" fmla="*/ 6668 h 7620"/>
                            <a:gd name="connsiteX100" fmla="*/ 29528 w 36195"/>
                            <a:gd name="connsiteY100" fmla="*/ 6668 h 7620"/>
                            <a:gd name="connsiteX101" fmla="*/ 29528 w 36195"/>
                            <a:gd name="connsiteY101" fmla="*/ 6668 h 7620"/>
                            <a:gd name="connsiteX102" fmla="*/ 29528 w 36195"/>
                            <a:gd name="connsiteY102" fmla="*/ 6668 h 7620"/>
                            <a:gd name="connsiteX103" fmla="*/ 29528 w 36195"/>
                            <a:gd name="connsiteY103" fmla="*/ 6668 h 7620"/>
                            <a:gd name="connsiteX104" fmla="*/ 3810 w 36195"/>
                            <a:gd name="connsiteY104" fmla="*/ 953 h 7620"/>
                            <a:gd name="connsiteX105" fmla="*/ 3810 w 36195"/>
                            <a:gd name="connsiteY105" fmla="*/ 953 h 7620"/>
                            <a:gd name="connsiteX106" fmla="*/ 3810 w 36195"/>
                            <a:gd name="connsiteY106" fmla="*/ 953 h 7620"/>
                            <a:gd name="connsiteX107" fmla="*/ 3810 w 36195"/>
                            <a:gd name="connsiteY107" fmla="*/ 953 h 7620"/>
                            <a:gd name="connsiteX108" fmla="*/ 3810 w 36195"/>
                            <a:gd name="connsiteY108" fmla="*/ 953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6195" h="7620">
                              <a:moveTo>
                                <a:pt x="953" y="0"/>
                              </a:move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ubicBezTo>
                                <a:pt x="1905" y="0"/>
                                <a:pt x="2858" y="953"/>
                                <a:pt x="2858" y="953"/>
                              </a:cubicBezTo>
                              <a:cubicBezTo>
                                <a:pt x="3810" y="953"/>
                                <a:pt x="3810" y="953"/>
                                <a:pt x="3810" y="953"/>
                              </a:cubicBezTo>
                              <a:cubicBezTo>
                                <a:pt x="4763" y="953"/>
                                <a:pt x="4763" y="953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8573" y="2858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9525" y="1905"/>
                              </a:cubicBezTo>
                              <a:cubicBezTo>
                                <a:pt x="9525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6193" y="1905"/>
                                <a:pt x="16193" y="1905"/>
                              </a:cubicBezTo>
                              <a:cubicBezTo>
                                <a:pt x="16193" y="1905"/>
                                <a:pt x="17145" y="1905"/>
                                <a:pt x="18098" y="1905"/>
                              </a:cubicBezTo>
                              <a:cubicBezTo>
                                <a:pt x="18098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953"/>
                                <a:pt x="20003" y="1905"/>
                                <a:pt x="20003" y="1905"/>
                              </a:cubicBezTo>
                              <a:cubicBezTo>
                                <a:pt x="20955" y="1905"/>
                                <a:pt x="21908" y="1905"/>
                                <a:pt x="22860" y="2858"/>
                              </a:cubicBezTo>
                              <a:cubicBezTo>
                                <a:pt x="23813" y="2858"/>
                                <a:pt x="24765" y="2858"/>
                                <a:pt x="24765" y="2858"/>
                              </a:cubicBezTo>
                              <a:cubicBezTo>
                                <a:pt x="25718" y="2858"/>
                                <a:pt x="26670" y="2858"/>
                                <a:pt x="27623" y="2858"/>
                              </a:cubicBezTo>
                              <a:cubicBezTo>
                                <a:pt x="28575" y="2858"/>
                                <a:pt x="29528" y="2858"/>
                                <a:pt x="30480" y="2858"/>
                              </a:cubicBezTo>
                              <a:cubicBezTo>
                                <a:pt x="30480" y="2858"/>
                                <a:pt x="30480" y="2858"/>
                                <a:pt x="30480" y="2858"/>
                              </a:cubicBezTo>
                              <a:cubicBezTo>
                                <a:pt x="30480" y="2858"/>
                                <a:pt x="31433" y="2858"/>
                                <a:pt x="31433" y="2858"/>
                              </a:cubicBezTo>
                              <a:cubicBezTo>
                                <a:pt x="31433" y="2858"/>
                                <a:pt x="31433" y="2858"/>
                                <a:pt x="31433" y="2858"/>
                              </a:cubicBezTo>
                              <a:cubicBezTo>
                                <a:pt x="31433" y="2858"/>
                                <a:pt x="31433" y="2858"/>
                                <a:pt x="31433" y="2858"/>
                              </a:cubicBezTo>
                              <a:cubicBezTo>
                                <a:pt x="31433" y="2858"/>
                                <a:pt x="31433" y="2858"/>
                                <a:pt x="31433" y="2858"/>
                              </a:cubicBezTo>
                              <a:cubicBezTo>
                                <a:pt x="31433" y="2858"/>
                                <a:pt x="31433" y="2858"/>
                                <a:pt x="32385" y="2858"/>
                              </a:cubicBezTo>
                              <a:cubicBezTo>
                                <a:pt x="32385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4290" y="2858"/>
                                <a:pt x="34290" y="2858"/>
                              </a:cubicBezTo>
                              <a:lnTo>
                                <a:pt x="34290" y="2858"/>
                              </a:lnTo>
                              <a:cubicBezTo>
                                <a:pt x="34290" y="2858"/>
                                <a:pt x="34290" y="2858"/>
                                <a:pt x="34290" y="2858"/>
                              </a:cubicBezTo>
                              <a:cubicBezTo>
                                <a:pt x="34290" y="3810"/>
                                <a:pt x="35243" y="4763"/>
                                <a:pt x="35243" y="5715"/>
                              </a:cubicBezTo>
                              <a:lnTo>
                                <a:pt x="35243" y="5715"/>
                              </a:lnTo>
                              <a:cubicBezTo>
                                <a:pt x="35243" y="5715"/>
                                <a:pt x="35243" y="5715"/>
                                <a:pt x="35243" y="5715"/>
                              </a:cubicBezTo>
                              <a:lnTo>
                                <a:pt x="35243" y="5715"/>
                              </a:lnTo>
                              <a:cubicBezTo>
                                <a:pt x="35243" y="5715"/>
                                <a:pt x="35243" y="5715"/>
                                <a:pt x="35243" y="5715"/>
                              </a:cubicBezTo>
                              <a:cubicBezTo>
                                <a:pt x="35243" y="5715"/>
                                <a:pt x="35243" y="5715"/>
                                <a:pt x="36195" y="5715"/>
                              </a:cubicBezTo>
                              <a:cubicBezTo>
                                <a:pt x="36195" y="5715"/>
                                <a:pt x="35243" y="5715"/>
                                <a:pt x="35243" y="5715"/>
                              </a:cubicBezTo>
                              <a:cubicBezTo>
                                <a:pt x="35243" y="5715"/>
                                <a:pt x="35243" y="4763"/>
                                <a:pt x="34290" y="4763"/>
                              </a:cubicBezTo>
                              <a:cubicBezTo>
                                <a:pt x="34290" y="4763"/>
                                <a:pt x="34290" y="4763"/>
                                <a:pt x="34290" y="4763"/>
                              </a:cubicBezTo>
                              <a:cubicBezTo>
                                <a:pt x="34290" y="4763"/>
                                <a:pt x="34290" y="4763"/>
                                <a:pt x="34290" y="4763"/>
                              </a:cubicBezTo>
                              <a:cubicBezTo>
                                <a:pt x="34290" y="5715"/>
                                <a:pt x="34290" y="5715"/>
                                <a:pt x="33338" y="5715"/>
                              </a:cubicBezTo>
                              <a:cubicBezTo>
                                <a:pt x="32385" y="5715"/>
                                <a:pt x="31433" y="5715"/>
                                <a:pt x="30480" y="5715"/>
                              </a:cubicBezTo>
                              <a:cubicBezTo>
                                <a:pt x="30480" y="5715"/>
                                <a:pt x="29528" y="5715"/>
                                <a:pt x="29528" y="5715"/>
                              </a:cubicBezTo>
                              <a:cubicBezTo>
                                <a:pt x="29528" y="5715"/>
                                <a:pt x="29528" y="5715"/>
                                <a:pt x="29528" y="5715"/>
                              </a:cubicBezTo>
                              <a:cubicBezTo>
                                <a:pt x="28575" y="5715"/>
                                <a:pt x="28575" y="5715"/>
                                <a:pt x="27623" y="5715"/>
                              </a:cubicBezTo>
                              <a:cubicBezTo>
                                <a:pt x="26670" y="5715"/>
                                <a:pt x="26670" y="5715"/>
                                <a:pt x="25718" y="5715"/>
                              </a:cubicBezTo>
                              <a:cubicBezTo>
                                <a:pt x="24765" y="5715"/>
                                <a:pt x="23813" y="5715"/>
                                <a:pt x="22860" y="5715"/>
                              </a:cubicBezTo>
                              <a:cubicBezTo>
                                <a:pt x="22860" y="5715"/>
                                <a:pt x="21908" y="5715"/>
                                <a:pt x="21908" y="5715"/>
                              </a:cubicBezTo>
                              <a:cubicBezTo>
                                <a:pt x="21908" y="5715"/>
                                <a:pt x="20955" y="5715"/>
                                <a:pt x="20003" y="5715"/>
                              </a:cubicBezTo>
                              <a:cubicBezTo>
                                <a:pt x="20003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8098" y="5715"/>
                                <a:pt x="18098" y="5715"/>
                              </a:cubicBezTo>
                              <a:cubicBezTo>
                                <a:pt x="18098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6668"/>
                                <a:pt x="16193" y="5715"/>
                                <a:pt x="15240" y="5715"/>
                              </a:cubicBezTo>
                              <a:cubicBezTo>
                                <a:pt x="15240" y="5715"/>
                                <a:pt x="14288" y="5715"/>
                                <a:pt x="13335" y="5715"/>
                              </a:cubicBezTo>
                              <a:cubicBezTo>
                                <a:pt x="13335" y="5715"/>
                                <a:pt x="12383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9525" y="5715"/>
                                <a:pt x="9525" y="5715"/>
                              </a:cubicBezTo>
                              <a:cubicBezTo>
                                <a:pt x="8573" y="5715"/>
                                <a:pt x="8573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6668" y="5715"/>
                                <a:pt x="4763" y="4763"/>
                                <a:pt x="3810" y="4763"/>
                              </a:cubicBezTo>
                              <a:cubicBezTo>
                                <a:pt x="2858" y="4763"/>
                                <a:pt x="2858" y="4763"/>
                                <a:pt x="1905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953" y="0"/>
                              </a:lnTo>
                              <a:close/>
                              <a:moveTo>
                                <a:pt x="35243" y="7620"/>
                              </a:moveTo>
                              <a:cubicBezTo>
                                <a:pt x="35243" y="7620"/>
                                <a:pt x="36195" y="7620"/>
                                <a:pt x="35243" y="7620"/>
                              </a:cubicBezTo>
                              <a:cubicBezTo>
                                <a:pt x="36195" y="7620"/>
                                <a:pt x="36195" y="7620"/>
                                <a:pt x="35243" y="7620"/>
                              </a:cubicBezTo>
                              <a:cubicBezTo>
                                <a:pt x="36195" y="7620"/>
                                <a:pt x="36195" y="7620"/>
                                <a:pt x="35243" y="7620"/>
                              </a:cubicBezTo>
                              <a:cubicBezTo>
                                <a:pt x="35243" y="6668"/>
                                <a:pt x="35243" y="7620"/>
                                <a:pt x="35243" y="7620"/>
                              </a:cubicBezTo>
                              <a:close/>
                              <a:moveTo>
                                <a:pt x="29528" y="6668"/>
                              </a:moveTo>
                              <a:cubicBezTo>
                                <a:pt x="29528" y="6668"/>
                                <a:pt x="29528" y="6668"/>
                                <a:pt x="29528" y="6668"/>
                              </a:cubicBezTo>
                              <a:cubicBezTo>
                                <a:pt x="29528" y="7620"/>
                                <a:pt x="29528" y="6668"/>
                                <a:pt x="29528" y="6668"/>
                              </a:cubicBezTo>
                              <a:cubicBezTo>
                                <a:pt x="29528" y="6668"/>
                                <a:pt x="29528" y="6668"/>
                                <a:pt x="29528" y="6668"/>
                              </a:cubicBezTo>
                              <a:cubicBezTo>
                                <a:pt x="29528" y="6668"/>
                                <a:pt x="29528" y="6668"/>
                                <a:pt x="29528" y="6668"/>
                              </a:cubicBezTo>
                              <a:close/>
                              <a:moveTo>
                                <a:pt x="3810" y="953"/>
                              </a:moveTo>
                              <a:cubicBezTo>
                                <a:pt x="3810" y="1905"/>
                                <a:pt x="3810" y="1905"/>
                                <a:pt x="3810" y="953"/>
                              </a:cubicBezTo>
                              <a:cubicBezTo>
                                <a:pt x="3810" y="1905"/>
                                <a:pt x="4763" y="953"/>
                                <a:pt x="3810" y="953"/>
                              </a:cubicBez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381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19" name="任意多边形: 形状 2402"/>
                        <p:cNvSpPr/>
                        <p:nvPr/>
                      </p:nvSpPr>
                      <p:spPr>
                        <a:xfrm>
                          <a:off x="7850505" y="20526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0" name="任意多边形: 形状 2403"/>
                        <p:cNvSpPr/>
                        <p:nvPr/>
                      </p:nvSpPr>
                      <p:spPr>
                        <a:xfrm>
                          <a:off x="7849552" y="2052875"/>
                          <a:ext cx="4762" cy="3571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714 h 3571"/>
                            <a:gd name="connsiteX1" fmla="*/ 953 w 4762"/>
                            <a:gd name="connsiteY1" fmla="*/ 3572 h 3571"/>
                            <a:gd name="connsiteX2" fmla="*/ 953 w 4762"/>
                            <a:gd name="connsiteY2" fmla="*/ 3572 h 3571"/>
                            <a:gd name="connsiteX3" fmla="*/ 953 w 4762"/>
                            <a:gd name="connsiteY3" fmla="*/ 3572 h 3571"/>
                            <a:gd name="connsiteX4" fmla="*/ 953 w 4762"/>
                            <a:gd name="connsiteY4" fmla="*/ 3572 h 3571"/>
                            <a:gd name="connsiteX5" fmla="*/ 953 w 4762"/>
                            <a:gd name="connsiteY5" fmla="*/ 3572 h 3571"/>
                            <a:gd name="connsiteX6" fmla="*/ 1905 w 4762"/>
                            <a:gd name="connsiteY6" fmla="*/ 3572 h 3571"/>
                            <a:gd name="connsiteX7" fmla="*/ 2857 w 4762"/>
                            <a:gd name="connsiteY7" fmla="*/ 3572 h 3571"/>
                            <a:gd name="connsiteX8" fmla="*/ 3810 w 4762"/>
                            <a:gd name="connsiteY8" fmla="*/ 3572 h 3571"/>
                            <a:gd name="connsiteX9" fmla="*/ 3810 w 4762"/>
                            <a:gd name="connsiteY9" fmla="*/ 3572 h 3571"/>
                            <a:gd name="connsiteX10" fmla="*/ 3810 w 4762"/>
                            <a:gd name="connsiteY10" fmla="*/ 3572 h 3571"/>
                            <a:gd name="connsiteX11" fmla="*/ 4763 w 4762"/>
                            <a:gd name="connsiteY11" fmla="*/ 3572 h 3571"/>
                            <a:gd name="connsiteX12" fmla="*/ 4763 w 4762"/>
                            <a:gd name="connsiteY12" fmla="*/ 714 h 3571"/>
                            <a:gd name="connsiteX13" fmla="*/ 3810 w 4762"/>
                            <a:gd name="connsiteY13" fmla="*/ 714 h 3571"/>
                            <a:gd name="connsiteX14" fmla="*/ 2857 w 4762"/>
                            <a:gd name="connsiteY14" fmla="*/ 714 h 3571"/>
                            <a:gd name="connsiteX15" fmla="*/ 1905 w 4762"/>
                            <a:gd name="connsiteY15" fmla="*/ 714 h 3571"/>
                            <a:gd name="connsiteX16" fmla="*/ 0 w 4762"/>
                            <a:gd name="connsiteY16" fmla="*/ 714 h 3571"/>
                            <a:gd name="connsiteX17" fmla="*/ 0 w 4762"/>
                            <a:gd name="connsiteY17" fmla="*/ 714 h 3571"/>
                            <a:gd name="connsiteX18" fmla="*/ 0 w 4762"/>
                            <a:gd name="connsiteY18" fmla="*/ 714 h 3571"/>
                            <a:gd name="connsiteX19" fmla="*/ 0 w 4762"/>
                            <a:gd name="connsiteY19" fmla="*/ 714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0" y="714"/>
                              </a:moveTo>
                              <a:cubicBezTo>
                                <a:pt x="0" y="1667"/>
                                <a:pt x="953" y="2619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953" y="3572"/>
                                <a:pt x="1905" y="3572"/>
                              </a:cubicBezTo>
                              <a:cubicBezTo>
                                <a:pt x="1905" y="3572"/>
                                <a:pt x="2857" y="3572"/>
                                <a:pt x="2857" y="3572"/>
                              </a:cubicBezTo>
                              <a:cubicBezTo>
                                <a:pt x="2857" y="3572"/>
                                <a:pt x="2857" y="3572"/>
                                <a:pt x="3810" y="3572"/>
                              </a:cubicBezTo>
                              <a:lnTo>
                                <a:pt x="3810" y="3572"/>
                              </a:lnTo>
                              <a:lnTo>
                                <a:pt x="3810" y="3572"/>
                              </a:lnTo>
                              <a:cubicBezTo>
                                <a:pt x="3810" y="3572"/>
                                <a:pt x="3810" y="3572"/>
                                <a:pt x="4763" y="3572"/>
                              </a:cubicBezTo>
                              <a:lnTo>
                                <a:pt x="4763" y="714"/>
                              </a:lnTo>
                              <a:cubicBezTo>
                                <a:pt x="4763" y="714"/>
                                <a:pt x="3810" y="714"/>
                                <a:pt x="3810" y="714"/>
                              </a:cubicBezTo>
                              <a:cubicBezTo>
                                <a:pt x="3810" y="714"/>
                                <a:pt x="2857" y="714"/>
                                <a:pt x="2857" y="714"/>
                              </a:cubicBezTo>
                              <a:cubicBezTo>
                                <a:pt x="2857" y="714"/>
                                <a:pt x="1905" y="714"/>
                                <a:pt x="1905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21" name="图形 2"/>
                      <p:cNvGrpSpPr/>
                      <p:nvPr/>
                    </p:nvGrpSpPr>
                    <p:grpSpPr>
                      <a:xfrm>
                        <a:off x="7775257" y="2031682"/>
                        <a:ext cx="40005" cy="18097"/>
                        <a:chOff x="7775257" y="2031682"/>
                        <a:chExt cx="40005" cy="18097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22" name="任意多边形: 形状 2405"/>
                        <p:cNvSpPr/>
                        <p:nvPr/>
                      </p:nvSpPr>
                      <p:spPr>
                        <a:xfrm>
                          <a:off x="7813357" y="204977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3" name="任意多边形: 形状 2406"/>
                        <p:cNvSpPr/>
                        <p:nvPr/>
                      </p:nvSpPr>
                      <p:spPr>
                        <a:xfrm>
                          <a:off x="7775257" y="2031682"/>
                          <a:ext cx="35242" cy="15239"/>
                        </a:xfrm>
                        <a:custGeom>
                          <a:avLst/>
                          <a:gdLst>
                            <a:gd name="connsiteX0" fmla="*/ 953 w 35242"/>
                            <a:gd name="connsiteY0" fmla="*/ 2858 h 15239"/>
                            <a:gd name="connsiteX1" fmla="*/ 953 w 35242"/>
                            <a:gd name="connsiteY1" fmla="*/ 2858 h 15239"/>
                            <a:gd name="connsiteX2" fmla="*/ 2858 w 35242"/>
                            <a:gd name="connsiteY2" fmla="*/ 3810 h 15239"/>
                            <a:gd name="connsiteX3" fmla="*/ 3810 w 35242"/>
                            <a:gd name="connsiteY3" fmla="*/ 3810 h 15239"/>
                            <a:gd name="connsiteX4" fmla="*/ 4763 w 35242"/>
                            <a:gd name="connsiteY4" fmla="*/ 4763 h 15239"/>
                            <a:gd name="connsiteX5" fmla="*/ 4763 w 35242"/>
                            <a:gd name="connsiteY5" fmla="*/ 4763 h 15239"/>
                            <a:gd name="connsiteX6" fmla="*/ 5715 w 35242"/>
                            <a:gd name="connsiteY6" fmla="*/ 4763 h 15239"/>
                            <a:gd name="connsiteX7" fmla="*/ 6668 w 35242"/>
                            <a:gd name="connsiteY7" fmla="*/ 4763 h 15239"/>
                            <a:gd name="connsiteX8" fmla="*/ 7620 w 35242"/>
                            <a:gd name="connsiteY8" fmla="*/ 4763 h 15239"/>
                            <a:gd name="connsiteX9" fmla="*/ 8573 w 35242"/>
                            <a:gd name="connsiteY9" fmla="*/ 4763 h 15239"/>
                            <a:gd name="connsiteX10" fmla="*/ 8573 w 35242"/>
                            <a:gd name="connsiteY10" fmla="*/ 4763 h 15239"/>
                            <a:gd name="connsiteX11" fmla="*/ 9525 w 35242"/>
                            <a:gd name="connsiteY11" fmla="*/ 4763 h 15239"/>
                            <a:gd name="connsiteX12" fmla="*/ 10478 w 35242"/>
                            <a:gd name="connsiteY12" fmla="*/ 4763 h 15239"/>
                            <a:gd name="connsiteX13" fmla="*/ 11430 w 35242"/>
                            <a:gd name="connsiteY13" fmla="*/ 4763 h 15239"/>
                            <a:gd name="connsiteX14" fmla="*/ 12383 w 35242"/>
                            <a:gd name="connsiteY14" fmla="*/ 4763 h 15239"/>
                            <a:gd name="connsiteX15" fmla="*/ 12383 w 35242"/>
                            <a:gd name="connsiteY15" fmla="*/ 4763 h 15239"/>
                            <a:gd name="connsiteX16" fmla="*/ 12383 w 35242"/>
                            <a:gd name="connsiteY16" fmla="*/ 4763 h 15239"/>
                            <a:gd name="connsiteX17" fmla="*/ 13335 w 35242"/>
                            <a:gd name="connsiteY17" fmla="*/ 4763 h 15239"/>
                            <a:gd name="connsiteX18" fmla="*/ 14288 w 35242"/>
                            <a:gd name="connsiteY18" fmla="*/ 4763 h 15239"/>
                            <a:gd name="connsiteX19" fmla="*/ 14288 w 35242"/>
                            <a:gd name="connsiteY19" fmla="*/ 4763 h 15239"/>
                            <a:gd name="connsiteX20" fmla="*/ 15240 w 35242"/>
                            <a:gd name="connsiteY20" fmla="*/ 4763 h 15239"/>
                            <a:gd name="connsiteX21" fmla="*/ 15240 w 35242"/>
                            <a:gd name="connsiteY21" fmla="*/ 4763 h 15239"/>
                            <a:gd name="connsiteX22" fmla="*/ 16193 w 35242"/>
                            <a:gd name="connsiteY22" fmla="*/ 4763 h 15239"/>
                            <a:gd name="connsiteX23" fmla="*/ 16193 w 35242"/>
                            <a:gd name="connsiteY23" fmla="*/ 4763 h 15239"/>
                            <a:gd name="connsiteX24" fmla="*/ 16193 w 35242"/>
                            <a:gd name="connsiteY24" fmla="*/ 4763 h 15239"/>
                            <a:gd name="connsiteX25" fmla="*/ 16193 w 35242"/>
                            <a:gd name="connsiteY25" fmla="*/ 4763 h 15239"/>
                            <a:gd name="connsiteX26" fmla="*/ 18098 w 35242"/>
                            <a:gd name="connsiteY26" fmla="*/ 4763 h 15239"/>
                            <a:gd name="connsiteX27" fmla="*/ 19050 w 35242"/>
                            <a:gd name="connsiteY27" fmla="*/ 4763 h 15239"/>
                            <a:gd name="connsiteX28" fmla="*/ 19050 w 35242"/>
                            <a:gd name="connsiteY28" fmla="*/ 4763 h 15239"/>
                            <a:gd name="connsiteX29" fmla="*/ 19050 w 35242"/>
                            <a:gd name="connsiteY29" fmla="*/ 4763 h 15239"/>
                            <a:gd name="connsiteX30" fmla="*/ 19050 w 35242"/>
                            <a:gd name="connsiteY30" fmla="*/ 4763 h 15239"/>
                            <a:gd name="connsiteX31" fmla="*/ 20003 w 35242"/>
                            <a:gd name="connsiteY31" fmla="*/ 4763 h 15239"/>
                            <a:gd name="connsiteX32" fmla="*/ 22860 w 35242"/>
                            <a:gd name="connsiteY32" fmla="*/ 5715 h 15239"/>
                            <a:gd name="connsiteX33" fmla="*/ 24765 w 35242"/>
                            <a:gd name="connsiteY33" fmla="*/ 6667 h 15239"/>
                            <a:gd name="connsiteX34" fmla="*/ 27623 w 35242"/>
                            <a:gd name="connsiteY34" fmla="*/ 7620 h 15239"/>
                            <a:gd name="connsiteX35" fmla="*/ 30480 w 35242"/>
                            <a:gd name="connsiteY35" fmla="*/ 8572 h 15239"/>
                            <a:gd name="connsiteX36" fmla="*/ 30480 w 35242"/>
                            <a:gd name="connsiteY36" fmla="*/ 8572 h 15239"/>
                            <a:gd name="connsiteX37" fmla="*/ 31433 w 35242"/>
                            <a:gd name="connsiteY37" fmla="*/ 8572 h 15239"/>
                            <a:gd name="connsiteX38" fmla="*/ 31433 w 35242"/>
                            <a:gd name="connsiteY38" fmla="*/ 8572 h 15239"/>
                            <a:gd name="connsiteX39" fmla="*/ 31433 w 35242"/>
                            <a:gd name="connsiteY39" fmla="*/ 8572 h 15239"/>
                            <a:gd name="connsiteX40" fmla="*/ 31433 w 35242"/>
                            <a:gd name="connsiteY40" fmla="*/ 8572 h 15239"/>
                            <a:gd name="connsiteX41" fmla="*/ 32385 w 35242"/>
                            <a:gd name="connsiteY41" fmla="*/ 8572 h 15239"/>
                            <a:gd name="connsiteX42" fmla="*/ 33338 w 35242"/>
                            <a:gd name="connsiteY42" fmla="*/ 8572 h 15239"/>
                            <a:gd name="connsiteX43" fmla="*/ 33338 w 35242"/>
                            <a:gd name="connsiteY43" fmla="*/ 8572 h 15239"/>
                            <a:gd name="connsiteX44" fmla="*/ 34290 w 35242"/>
                            <a:gd name="connsiteY44" fmla="*/ 8572 h 15239"/>
                            <a:gd name="connsiteX45" fmla="*/ 34290 w 35242"/>
                            <a:gd name="connsiteY45" fmla="*/ 8572 h 15239"/>
                            <a:gd name="connsiteX46" fmla="*/ 34290 w 35242"/>
                            <a:gd name="connsiteY46" fmla="*/ 8572 h 15239"/>
                            <a:gd name="connsiteX47" fmla="*/ 34290 w 35242"/>
                            <a:gd name="connsiteY47" fmla="*/ 11430 h 15239"/>
                            <a:gd name="connsiteX48" fmla="*/ 34290 w 35242"/>
                            <a:gd name="connsiteY48" fmla="*/ 11430 h 15239"/>
                            <a:gd name="connsiteX49" fmla="*/ 34290 w 35242"/>
                            <a:gd name="connsiteY49" fmla="*/ 11430 h 15239"/>
                            <a:gd name="connsiteX50" fmla="*/ 34290 w 35242"/>
                            <a:gd name="connsiteY50" fmla="*/ 11430 h 15239"/>
                            <a:gd name="connsiteX51" fmla="*/ 34290 w 35242"/>
                            <a:gd name="connsiteY51" fmla="*/ 11430 h 15239"/>
                            <a:gd name="connsiteX52" fmla="*/ 35243 w 35242"/>
                            <a:gd name="connsiteY52" fmla="*/ 11430 h 15239"/>
                            <a:gd name="connsiteX53" fmla="*/ 34290 w 35242"/>
                            <a:gd name="connsiteY53" fmla="*/ 11430 h 15239"/>
                            <a:gd name="connsiteX54" fmla="*/ 34290 w 35242"/>
                            <a:gd name="connsiteY54" fmla="*/ 10477 h 15239"/>
                            <a:gd name="connsiteX55" fmla="*/ 34290 w 35242"/>
                            <a:gd name="connsiteY55" fmla="*/ 10477 h 15239"/>
                            <a:gd name="connsiteX56" fmla="*/ 34290 w 35242"/>
                            <a:gd name="connsiteY56" fmla="*/ 10477 h 15239"/>
                            <a:gd name="connsiteX57" fmla="*/ 33338 w 35242"/>
                            <a:gd name="connsiteY57" fmla="*/ 10477 h 15239"/>
                            <a:gd name="connsiteX58" fmla="*/ 30480 w 35242"/>
                            <a:gd name="connsiteY58" fmla="*/ 9525 h 15239"/>
                            <a:gd name="connsiteX59" fmla="*/ 29528 w 35242"/>
                            <a:gd name="connsiteY59" fmla="*/ 9525 h 15239"/>
                            <a:gd name="connsiteX60" fmla="*/ 29528 w 35242"/>
                            <a:gd name="connsiteY60" fmla="*/ 9525 h 15239"/>
                            <a:gd name="connsiteX61" fmla="*/ 27623 w 35242"/>
                            <a:gd name="connsiteY61" fmla="*/ 9525 h 15239"/>
                            <a:gd name="connsiteX62" fmla="*/ 25718 w 35242"/>
                            <a:gd name="connsiteY62" fmla="*/ 8572 h 15239"/>
                            <a:gd name="connsiteX63" fmla="*/ 22860 w 35242"/>
                            <a:gd name="connsiteY63" fmla="*/ 7620 h 15239"/>
                            <a:gd name="connsiteX64" fmla="*/ 21908 w 35242"/>
                            <a:gd name="connsiteY64" fmla="*/ 6667 h 15239"/>
                            <a:gd name="connsiteX65" fmla="*/ 20003 w 35242"/>
                            <a:gd name="connsiteY65" fmla="*/ 6667 h 15239"/>
                            <a:gd name="connsiteX66" fmla="*/ 19050 w 35242"/>
                            <a:gd name="connsiteY66" fmla="*/ 6667 h 15239"/>
                            <a:gd name="connsiteX67" fmla="*/ 19050 w 35242"/>
                            <a:gd name="connsiteY67" fmla="*/ 6667 h 15239"/>
                            <a:gd name="connsiteX68" fmla="*/ 19050 w 35242"/>
                            <a:gd name="connsiteY68" fmla="*/ 6667 h 15239"/>
                            <a:gd name="connsiteX69" fmla="*/ 18098 w 35242"/>
                            <a:gd name="connsiteY69" fmla="*/ 6667 h 15239"/>
                            <a:gd name="connsiteX70" fmla="*/ 17145 w 35242"/>
                            <a:gd name="connsiteY70" fmla="*/ 6667 h 15239"/>
                            <a:gd name="connsiteX71" fmla="*/ 16193 w 35242"/>
                            <a:gd name="connsiteY71" fmla="*/ 6667 h 15239"/>
                            <a:gd name="connsiteX72" fmla="*/ 16193 w 35242"/>
                            <a:gd name="connsiteY72" fmla="*/ 6667 h 15239"/>
                            <a:gd name="connsiteX73" fmla="*/ 16193 w 35242"/>
                            <a:gd name="connsiteY73" fmla="*/ 6667 h 15239"/>
                            <a:gd name="connsiteX74" fmla="*/ 16193 w 35242"/>
                            <a:gd name="connsiteY74" fmla="*/ 6667 h 15239"/>
                            <a:gd name="connsiteX75" fmla="*/ 16193 w 35242"/>
                            <a:gd name="connsiteY75" fmla="*/ 6667 h 15239"/>
                            <a:gd name="connsiteX76" fmla="*/ 16193 w 35242"/>
                            <a:gd name="connsiteY76" fmla="*/ 5715 h 15239"/>
                            <a:gd name="connsiteX77" fmla="*/ 16193 w 35242"/>
                            <a:gd name="connsiteY77" fmla="*/ 5715 h 15239"/>
                            <a:gd name="connsiteX78" fmla="*/ 16193 w 35242"/>
                            <a:gd name="connsiteY78" fmla="*/ 5715 h 15239"/>
                            <a:gd name="connsiteX79" fmla="*/ 15240 w 35242"/>
                            <a:gd name="connsiteY79" fmla="*/ 5715 h 15239"/>
                            <a:gd name="connsiteX80" fmla="*/ 13335 w 35242"/>
                            <a:gd name="connsiteY80" fmla="*/ 5715 h 15239"/>
                            <a:gd name="connsiteX81" fmla="*/ 11430 w 35242"/>
                            <a:gd name="connsiteY81" fmla="*/ 4763 h 15239"/>
                            <a:gd name="connsiteX82" fmla="*/ 10478 w 35242"/>
                            <a:gd name="connsiteY82" fmla="*/ 4763 h 15239"/>
                            <a:gd name="connsiteX83" fmla="*/ 10478 w 35242"/>
                            <a:gd name="connsiteY83" fmla="*/ 4763 h 15239"/>
                            <a:gd name="connsiteX84" fmla="*/ 9525 w 35242"/>
                            <a:gd name="connsiteY84" fmla="*/ 4763 h 15239"/>
                            <a:gd name="connsiteX85" fmla="*/ 9525 w 35242"/>
                            <a:gd name="connsiteY85" fmla="*/ 4763 h 15239"/>
                            <a:gd name="connsiteX86" fmla="*/ 7620 w 35242"/>
                            <a:gd name="connsiteY86" fmla="*/ 3810 h 15239"/>
                            <a:gd name="connsiteX87" fmla="*/ 7620 w 35242"/>
                            <a:gd name="connsiteY87" fmla="*/ 3810 h 15239"/>
                            <a:gd name="connsiteX88" fmla="*/ 3810 w 35242"/>
                            <a:gd name="connsiteY88" fmla="*/ 1905 h 15239"/>
                            <a:gd name="connsiteX89" fmla="*/ 1905 w 35242"/>
                            <a:gd name="connsiteY89" fmla="*/ 952 h 15239"/>
                            <a:gd name="connsiteX90" fmla="*/ 953 w 35242"/>
                            <a:gd name="connsiteY90" fmla="*/ 952 h 15239"/>
                            <a:gd name="connsiteX91" fmla="*/ 0 w 35242"/>
                            <a:gd name="connsiteY91" fmla="*/ 0 h 15239"/>
                            <a:gd name="connsiteX92" fmla="*/ 0 w 35242"/>
                            <a:gd name="connsiteY92" fmla="*/ 0 h 15239"/>
                            <a:gd name="connsiteX93" fmla="*/ 953 w 35242"/>
                            <a:gd name="connsiteY93" fmla="*/ 2858 h 15239"/>
                            <a:gd name="connsiteX94" fmla="*/ 34290 w 35242"/>
                            <a:gd name="connsiteY94" fmla="*/ 15240 h 15239"/>
                            <a:gd name="connsiteX95" fmla="*/ 34290 w 35242"/>
                            <a:gd name="connsiteY95" fmla="*/ 15240 h 15239"/>
                            <a:gd name="connsiteX96" fmla="*/ 34290 w 35242"/>
                            <a:gd name="connsiteY96" fmla="*/ 15240 h 15239"/>
                            <a:gd name="connsiteX97" fmla="*/ 34290 w 35242"/>
                            <a:gd name="connsiteY97" fmla="*/ 15240 h 15239"/>
                            <a:gd name="connsiteX98" fmla="*/ 34290 w 35242"/>
                            <a:gd name="connsiteY98" fmla="*/ 15240 h 15239"/>
                            <a:gd name="connsiteX99" fmla="*/ 28575 w 35242"/>
                            <a:gd name="connsiteY99" fmla="*/ 13335 h 15239"/>
                            <a:gd name="connsiteX100" fmla="*/ 28575 w 35242"/>
                            <a:gd name="connsiteY100" fmla="*/ 13335 h 15239"/>
                            <a:gd name="connsiteX101" fmla="*/ 28575 w 35242"/>
                            <a:gd name="connsiteY101" fmla="*/ 13335 h 15239"/>
                            <a:gd name="connsiteX102" fmla="*/ 28575 w 35242"/>
                            <a:gd name="connsiteY102" fmla="*/ 13335 h 15239"/>
                            <a:gd name="connsiteX103" fmla="*/ 28575 w 35242"/>
                            <a:gd name="connsiteY103" fmla="*/ 13335 h 15239"/>
                            <a:gd name="connsiteX104" fmla="*/ 3810 w 35242"/>
                            <a:gd name="connsiteY104" fmla="*/ 4763 h 15239"/>
                            <a:gd name="connsiteX105" fmla="*/ 3810 w 35242"/>
                            <a:gd name="connsiteY105" fmla="*/ 4763 h 15239"/>
                            <a:gd name="connsiteX106" fmla="*/ 3810 w 35242"/>
                            <a:gd name="connsiteY106" fmla="*/ 4763 h 15239"/>
                            <a:gd name="connsiteX107" fmla="*/ 3810 w 35242"/>
                            <a:gd name="connsiteY107" fmla="*/ 4763 h 15239"/>
                            <a:gd name="connsiteX108" fmla="*/ 3810 w 35242"/>
                            <a:gd name="connsiteY108" fmla="*/ 4763 h 1523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5242" h="15239">
                              <a:moveTo>
                                <a:pt x="953" y="2858"/>
                              </a:moveTo>
                              <a:cubicBezTo>
                                <a:pt x="1905" y="2858"/>
                                <a:pt x="1905" y="2858"/>
                                <a:pt x="953" y="2858"/>
                              </a:cubicBezTo>
                              <a:cubicBezTo>
                                <a:pt x="1905" y="2858"/>
                                <a:pt x="2858" y="3810"/>
                                <a:pt x="2858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4763" y="3810"/>
                                <a:pt x="4763" y="3810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8573" y="5715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9525" y="4763"/>
                              </a:cubicBezTo>
                              <a:cubicBezTo>
                                <a:pt x="9525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2383" y="4763"/>
                                <a:pt x="12383" y="4763"/>
                              </a:cubicBezTo>
                              <a:cubicBezTo>
                                <a:pt x="12383" y="4763"/>
                                <a:pt x="12383" y="4763"/>
                                <a:pt x="12383" y="4763"/>
                              </a:cubicBezTo>
                              <a:cubicBezTo>
                                <a:pt x="12383" y="4763"/>
                                <a:pt x="12383" y="4763"/>
                                <a:pt x="12383" y="4763"/>
                              </a:cubicBezTo>
                              <a:cubicBezTo>
                                <a:pt x="12383" y="4763"/>
                                <a:pt x="13335" y="4763"/>
                                <a:pt x="13335" y="4763"/>
                              </a:cubicBezTo>
                              <a:cubicBezTo>
                                <a:pt x="13335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4288" y="4763"/>
                                <a:pt x="15240" y="4763"/>
                              </a:cubicBezTo>
                              <a:cubicBezTo>
                                <a:pt x="15240" y="4763"/>
                                <a:pt x="15240" y="4763"/>
                                <a:pt x="15240" y="4763"/>
                              </a:cubicBezTo>
                              <a:cubicBezTo>
                                <a:pt x="15240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7145" y="4763"/>
                                <a:pt x="18098" y="4763"/>
                              </a:cubicBezTo>
                              <a:cubicBezTo>
                                <a:pt x="18098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20003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3810"/>
                                <a:pt x="20003" y="4763"/>
                                <a:pt x="20003" y="4763"/>
                              </a:cubicBezTo>
                              <a:cubicBezTo>
                                <a:pt x="20955" y="4763"/>
                                <a:pt x="21908" y="5715"/>
                                <a:pt x="22860" y="5715"/>
                              </a:cubicBezTo>
                              <a:cubicBezTo>
                                <a:pt x="23813" y="5715"/>
                                <a:pt x="23813" y="5715"/>
                                <a:pt x="24765" y="6667"/>
                              </a:cubicBezTo>
                              <a:cubicBezTo>
                                <a:pt x="25718" y="6667"/>
                                <a:pt x="26670" y="6667"/>
                                <a:pt x="27623" y="7620"/>
                              </a:cubicBezTo>
                              <a:cubicBezTo>
                                <a:pt x="28575" y="7620"/>
                                <a:pt x="29528" y="8572"/>
                                <a:pt x="30480" y="8572"/>
                              </a:cubicBezTo>
                              <a:cubicBezTo>
                                <a:pt x="30480" y="8572"/>
                                <a:pt x="30480" y="8572"/>
                                <a:pt x="30480" y="8572"/>
                              </a:cubicBezTo>
                              <a:cubicBezTo>
                                <a:pt x="30480" y="8572"/>
                                <a:pt x="31433" y="8572"/>
                                <a:pt x="31433" y="8572"/>
                              </a:cubicBezTo>
                              <a:cubicBezTo>
                                <a:pt x="31433" y="8572"/>
                                <a:pt x="31433" y="8572"/>
                                <a:pt x="31433" y="8572"/>
                              </a:cubicBezTo>
                              <a:cubicBezTo>
                                <a:pt x="31433" y="8572"/>
                                <a:pt x="31433" y="8572"/>
                                <a:pt x="31433" y="8572"/>
                              </a:cubicBezTo>
                              <a:cubicBezTo>
                                <a:pt x="31433" y="8572"/>
                                <a:pt x="31433" y="8572"/>
                                <a:pt x="31433" y="8572"/>
                              </a:cubicBezTo>
                              <a:cubicBezTo>
                                <a:pt x="31433" y="8572"/>
                                <a:pt x="32385" y="8572"/>
                                <a:pt x="32385" y="8572"/>
                              </a:cubicBezTo>
                              <a:cubicBezTo>
                                <a:pt x="32385" y="8572"/>
                                <a:pt x="33338" y="8572"/>
                                <a:pt x="33338" y="8572"/>
                              </a:cubicBezTo>
                              <a:cubicBezTo>
                                <a:pt x="33338" y="8572"/>
                                <a:pt x="33338" y="8572"/>
                                <a:pt x="33338" y="8572"/>
                              </a:cubicBezTo>
                              <a:cubicBezTo>
                                <a:pt x="33338" y="8572"/>
                                <a:pt x="34290" y="8572"/>
                                <a:pt x="34290" y="8572"/>
                              </a:cubicBezTo>
                              <a:lnTo>
                                <a:pt x="34290" y="8572"/>
                              </a:lnTo>
                              <a:cubicBezTo>
                                <a:pt x="34290" y="8572"/>
                                <a:pt x="34290" y="8572"/>
                                <a:pt x="34290" y="8572"/>
                              </a:cubicBezTo>
                              <a:cubicBezTo>
                                <a:pt x="34290" y="9525"/>
                                <a:pt x="35243" y="10477"/>
                                <a:pt x="34290" y="11430"/>
                              </a:cubicBezTo>
                              <a:lnTo>
                                <a:pt x="34290" y="11430"/>
                              </a:lnTo>
                              <a:cubicBezTo>
                                <a:pt x="34290" y="11430"/>
                                <a:pt x="34290" y="11430"/>
                                <a:pt x="34290" y="11430"/>
                              </a:cubicBezTo>
                              <a:lnTo>
                                <a:pt x="34290" y="11430"/>
                              </a:lnTo>
                              <a:cubicBezTo>
                                <a:pt x="34290" y="11430"/>
                                <a:pt x="34290" y="11430"/>
                                <a:pt x="34290" y="11430"/>
                              </a:cubicBezTo>
                              <a:cubicBezTo>
                                <a:pt x="34290" y="11430"/>
                                <a:pt x="34290" y="11430"/>
                                <a:pt x="35243" y="11430"/>
                              </a:cubicBezTo>
                              <a:cubicBezTo>
                                <a:pt x="35243" y="11430"/>
                                <a:pt x="34290" y="11430"/>
                                <a:pt x="34290" y="11430"/>
                              </a:cubicBezTo>
                              <a:cubicBezTo>
                                <a:pt x="34290" y="11430"/>
                                <a:pt x="34290" y="10477"/>
                                <a:pt x="34290" y="10477"/>
                              </a:cubicBezTo>
                              <a:cubicBezTo>
                                <a:pt x="34290" y="10477"/>
                                <a:pt x="34290" y="10477"/>
                                <a:pt x="34290" y="10477"/>
                              </a:cubicBezTo>
                              <a:cubicBezTo>
                                <a:pt x="34290" y="10477"/>
                                <a:pt x="34290" y="10477"/>
                                <a:pt x="34290" y="10477"/>
                              </a:cubicBezTo>
                              <a:cubicBezTo>
                                <a:pt x="34290" y="11430"/>
                                <a:pt x="33338" y="10477"/>
                                <a:pt x="33338" y="10477"/>
                              </a:cubicBezTo>
                              <a:cubicBezTo>
                                <a:pt x="32385" y="10477"/>
                                <a:pt x="31433" y="10477"/>
                                <a:pt x="30480" y="9525"/>
                              </a:cubicBezTo>
                              <a:cubicBezTo>
                                <a:pt x="30480" y="9525"/>
                                <a:pt x="29528" y="9525"/>
                                <a:pt x="29528" y="9525"/>
                              </a:cubicBezTo>
                              <a:cubicBezTo>
                                <a:pt x="29528" y="9525"/>
                                <a:pt x="29528" y="9525"/>
                                <a:pt x="29528" y="9525"/>
                              </a:cubicBezTo>
                              <a:cubicBezTo>
                                <a:pt x="28575" y="9525"/>
                                <a:pt x="28575" y="9525"/>
                                <a:pt x="27623" y="9525"/>
                              </a:cubicBezTo>
                              <a:cubicBezTo>
                                <a:pt x="26670" y="9525"/>
                                <a:pt x="26670" y="9525"/>
                                <a:pt x="25718" y="8572"/>
                              </a:cubicBezTo>
                              <a:cubicBezTo>
                                <a:pt x="24765" y="8572"/>
                                <a:pt x="23813" y="8572"/>
                                <a:pt x="22860" y="7620"/>
                              </a:cubicBezTo>
                              <a:cubicBezTo>
                                <a:pt x="22860" y="7620"/>
                                <a:pt x="21908" y="7620"/>
                                <a:pt x="21908" y="6667"/>
                              </a:cubicBezTo>
                              <a:cubicBezTo>
                                <a:pt x="21908" y="6667"/>
                                <a:pt x="20955" y="6667"/>
                                <a:pt x="20003" y="6667"/>
                              </a:cubicBezTo>
                              <a:cubicBezTo>
                                <a:pt x="20003" y="6667"/>
                                <a:pt x="20003" y="6667"/>
                                <a:pt x="19050" y="6667"/>
                              </a:cubicBezTo>
                              <a:cubicBezTo>
                                <a:pt x="19050" y="6667"/>
                                <a:pt x="19050" y="6667"/>
                                <a:pt x="19050" y="6667"/>
                              </a:cubicBezTo>
                              <a:cubicBezTo>
                                <a:pt x="19050" y="6667"/>
                                <a:pt x="19050" y="6667"/>
                                <a:pt x="19050" y="6667"/>
                              </a:cubicBezTo>
                              <a:cubicBezTo>
                                <a:pt x="19050" y="6667"/>
                                <a:pt x="18098" y="6667"/>
                                <a:pt x="18098" y="6667"/>
                              </a:cubicBezTo>
                              <a:cubicBezTo>
                                <a:pt x="18098" y="6667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6667"/>
                              </a:cubicBezTo>
                              <a:cubicBezTo>
                                <a:pt x="16193" y="6667"/>
                                <a:pt x="16193" y="6667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5240" y="5715"/>
                              </a:cubicBezTo>
                              <a:cubicBezTo>
                                <a:pt x="15240" y="5715"/>
                                <a:pt x="14288" y="5715"/>
                                <a:pt x="13335" y="5715"/>
                              </a:cubicBezTo>
                              <a:cubicBezTo>
                                <a:pt x="13335" y="5715"/>
                                <a:pt x="12383" y="5715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8573" y="4763"/>
                                <a:pt x="8573" y="4763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6668" y="2858"/>
                                <a:pt x="4763" y="2858"/>
                                <a:pt x="3810" y="1905"/>
                              </a:cubicBezTo>
                              <a:cubicBezTo>
                                <a:pt x="2858" y="1905"/>
                                <a:pt x="2858" y="952"/>
                                <a:pt x="1905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953" y="2858"/>
                              </a:lnTo>
                              <a:close/>
                              <a:moveTo>
                                <a:pt x="34290" y="15240"/>
                              </a:moveTo>
                              <a:cubicBezTo>
                                <a:pt x="34290" y="15240"/>
                                <a:pt x="34290" y="15240"/>
                                <a:pt x="34290" y="15240"/>
                              </a:cubicBezTo>
                              <a:cubicBezTo>
                                <a:pt x="34290" y="15240"/>
                                <a:pt x="35243" y="15240"/>
                                <a:pt x="34290" y="15240"/>
                              </a:cubicBezTo>
                              <a:cubicBezTo>
                                <a:pt x="34290" y="15240"/>
                                <a:pt x="34290" y="15240"/>
                                <a:pt x="34290" y="15240"/>
                              </a:cubicBezTo>
                              <a:cubicBezTo>
                                <a:pt x="34290" y="15240"/>
                                <a:pt x="34290" y="15240"/>
                                <a:pt x="34290" y="15240"/>
                              </a:cubicBezTo>
                              <a:close/>
                              <a:moveTo>
                                <a:pt x="28575" y="13335"/>
                              </a:moveTo>
                              <a:cubicBezTo>
                                <a:pt x="28575" y="13335"/>
                                <a:pt x="28575" y="13335"/>
                                <a:pt x="28575" y="13335"/>
                              </a:cubicBezTo>
                              <a:cubicBezTo>
                                <a:pt x="28575" y="13335"/>
                                <a:pt x="28575" y="13335"/>
                                <a:pt x="28575" y="13335"/>
                              </a:cubicBezTo>
                              <a:cubicBezTo>
                                <a:pt x="28575" y="13335"/>
                                <a:pt x="28575" y="13335"/>
                                <a:pt x="28575" y="13335"/>
                              </a:cubicBezTo>
                              <a:cubicBezTo>
                                <a:pt x="28575" y="13335"/>
                                <a:pt x="28575" y="13335"/>
                                <a:pt x="28575" y="13335"/>
                              </a:cubicBezTo>
                              <a:close/>
                              <a:moveTo>
                                <a:pt x="3810" y="4763"/>
                              </a:move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3810"/>
                                <a:pt x="3810" y="3810"/>
                                <a:pt x="3810" y="4763"/>
                              </a:cubicBezTo>
                              <a:cubicBezTo>
                                <a:pt x="3810" y="3810"/>
                                <a:pt x="3810" y="4763"/>
                                <a:pt x="3810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4" name="任意多边形: 形状 2407"/>
                        <p:cNvSpPr/>
                        <p:nvPr/>
                      </p:nvSpPr>
                      <p:spPr>
                        <a:xfrm>
                          <a:off x="7811452" y="20459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5" name="任意多边形: 形状 2408"/>
                        <p:cNvSpPr/>
                        <p:nvPr/>
                      </p:nvSpPr>
                      <p:spPr>
                        <a:xfrm>
                          <a:off x="7810500" y="2045016"/>
                          <a:ext cx="4762" cy="3810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953 h 3810"/>
                            <a:gd name="connsiteX1" fmla="*/ 0 w 4762"/>
                            <a:gd name="connsiteY1" fmla="*/ 3810 h 3810"/>
                            <a:gd name="connsiteX2" fmla="*/ 0 w 4762"/>
                            <a:gd name="connsiteY2" fmla="*/ 3810 h 3810"/>
                            <a:gd name="connsiteX3" fmla="*/ 0 w 4762"/>
                            <a:gd name="connsiteY3" fmla="*/ 3810 h 3810"/>
                            <a:gd name="connsiteX4" fmla="*/ 0 w 4762"/>
                            <a:gd name="connsiteY4" fmla="*/ 3810 h 3810"/>
                            <a:gd name="connsiteX5" fmla="*/ 0 w 4762"/>
                            <a:gd name="connsiteY5" fmla="*/ 3810 h 3810"/>
                            <a:gd name="connsiteX6" fmla="*/ 953 w 4762"/>
                            <a:gd name="connsiteY6" fmla="*/ 3810 h 3810"/>
                            <a:gd name="connsiteX7" fmla="*/ 1905 w 4762"/>
                            <a:gd name="connsiteY7" fmla="*/ 3810 h 3810"/>
                            <a:gd name="connsiteX8" fmla="*/ 2857 w 4762"/>
                            <a:gd name="connsiteY8" fmla="*/ 3810 h 3810"/>
                            <a:gd name="connsiteX9" fmla="*/ 2857 w 4762"/>
                            <a:gd name="connsiteY9" fmla="*/ 3810 h 3810"/>
                            <a:gd name="connsiteX10" fmla="*/ 2857 w 4762"/>
                            <a:gd name="connsiteY10" fmla="*/ 3810 h 3810"/>
                            <a:gd name="connsiteX11" fmla="*/ 3810 w 4762"/>
                            <a:gd name="connsiteY11" fmla="*/ 3810 h 3810"/>
                            <a:gd name="connsiteX12" fmla="*/ 4763 w 4762"/>
                            <a:gd name="connsiteY12" fmla="*/ 953 h 3810"/>
                            <a:gd name="connsiteX13" fmla="*/ 3810 w 4762"/>
                            <a:gd name="connsiteY13" fmla="*/ 953 h 3810"/>
                            <a:gd name="connsiteX14" fmla="*/ 2857 w 4762"/>
                            <a:gd name="connsiteY14" fmla="*/ 0 h 3810"/>
                            <a:gd name="connsiteX15" fmla="*/ 1905 w 4762"/>
                            <a:gd name="connsiteY15" fmla="*/ 0 h 3810"/>
                            <a:gd name="connsiteX16" fmla="*/ 1905 w 4762"/>
                            <a:gd name="connsiteY16" fmla="*/ 0 h 3810"/>
                            <a:gd name="connsiteX17" fmla="*/ 0 w 4762"/>
                            <a:gd name="connsiteY17" fmla="*/ 953 h 3810"/>
                            <a:gd name="connsiteX18" fmla="*/ 0 w 4762"/>
                            <a:gd name="connsiteY18" fmla="*/ 953 h 3810"/>
                            <a:gd name="connsiteX19" fmla="*/ 0 w 4762"/>
                            <a:gd name="connsiteY19" fmla="*/ 953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10">
                              <a:moveTo>
                                <a:pt x="0" y="953"/>
                              </a:moveTo>
                              <a:cubicBezTo>
                                <a:pt x="0" y="1905"/>
                                <a:pt x="953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3810" y="3810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2857" y="953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953" y="953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26" name="图形 2"/>
                      <p:cNvGrpSpPr/>
                      <p:nvPr/>
                    </p:nvGrpSpPr>
                    <p:grpSpPr>
                      <a:xfrm>
                        <a:off x="7740967" y="2009774"/>
                        <a:ext cx="36194" cy="26670"/>
                        <a:chOff x="7740967" y="2009774"/>
                        <a:chExt cx="36194" cy="26670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27" name="任意多边形: 形状 2410"/>
                        <p:cNvSpPr/>
                        <p:nvPr/>
                      </p:nvSpPr>
                      <p:spPr>
                        <a:xfrm>
                          <a:off x="7774305" y="20364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8" name="任意多边形: 形状 2411"/>
                        <p:cNvSpPr/>
                        <p:nvPr/>
                      </p:nvSpPr>
                      <p:spPr>
                        <a:xfrm>
                          <a:off x="7740967" y="2009774"/>
                          <a:ext cx="34289" cy="23812"/>
                        </a:xfrm>
                        <a:custGeom>
                          <a:avLst/>
                          <a:gdLst>
                            <a:gd name="connsiteX0" fmla="*/ 0 w 34289"/>
                            <a:gd name="connsiteY0" fmla="*/ 5715 h 23812"/>
                            <a:gd name="connsiteX1" fmla="*/ 0 w 34289"/>
                            <a:gd name="connsiteY1" fmla="*/ 5715 h 23812"/>
                            <a:gd name="connsiteX2" fmla="*/ 1905 w 34289"/>
                            <a:gd name="connsiteY2" fmla="*/ 6667 h 23812"/>
                            <a:gd name="connsiteX3" fmla="*/ 2857 w 34289"/>
                            <a:gd name="connsiteY3" fmla="*/ 7620 h 23812"/>
                            <a:gd name="connsiteX4" fmla="*/ 3810 w 34289"/>
                            <a:gd name="connsiteY4" fmla="*/ 8572 h 23812"/>
                            <a:gd name="connsiteX5" fmla="*/ 3810 w 34289"/>
                            <a:gd name="connsiteY5" fmla="*/ 8572 h 23812"/>
                            <a:gd name="connsiteX6" fmla="*/ 4763 w 34289"/>
                            <a:gd name="connsiteY6" fmla="*/ 8572 h 23812"/>
                            <a:gd name="connsiteX7" fmla="*/ 5715 w 34289"/>
                            <a:gd name="connsiteY7" fmla="*/ 9525 h 23812"/>
                            <a:gd name="connsiteX8" fmla="*/ 6667 w 34289"/>
                            <a:gd name="connsiteY8" fmla="*/ 9525 h 23812"/>
                            <a:gd name="connsiteX9" fmla="*/ 7620 w 34289"/>
                            <a:gd name="connsiteY9" fmla="*/ 9525 h 23812"/>
                            <a:gd name="connsiteX10" fmla="*/ 7620 w 34289"/>
                            <a:gd name="connsiteY10" fmla="*/ 9525 h 23812"/>
                            <a:gd name="connsiteX11" fmla="*/ 8572 w 34289"/>
                            <a:gd name="connsiteY11" fmla="*/ 9525 h 23812"/>
                            <a:gd name="connsiteX12" fmla="*/ 9525 w 34289"/>
                            <a:gd name="connsiteY12" fmla="*/ 9525 h 23812"/>
                            <a:gd name="connsiteX13" fmla="*/ 10477 w 34289"/>
                            <a:gd name="connsiteY13" fmla="*/ 10478 h 23812"/>
                            <a:gd name="connsiteX14" fmla="*/ 11430 w 34289"/>
                            <a:gd name="connsiteY14" fmla="*/ 10478 h 23812"/>
                            <a:gd name="connsiteX15" fmla="*/ 11430 w 34289"/>
                            <a:gd name="connsiteY15" fmla="*/ 10478 h 23812"/>
                            <a:gd name="connsiteX16" fmla="*/ 11430 w 34289"/>
                            <a:gd name="connsiteY16" fmla="*/ 10478 h 23812"/>
                            <a:gd name="connsiteX17" fmla="*/ 12382 w 34289"/>
                            <a:gd name="connsiteY17" fmla="*/ 10478 h 23812"/>
                            <a:gd name="connsiteX18" fmla="*/ 13335 w 34289"/>
                            <a:gd name="connsiteY18" fmla="*/ 10478 h 23812"/>
                            <a:gd name="connsiteX19" fmla="*/ 13335 w 34289"/>
                            <a:gd name="connsiteY19" fmla="*/ 10478 h 23812"/>
                            <a:gd name="connsiteX20" fmla="*/ 14288 w 34289"/>
                            <a:gd name="connsiteY20" fmla="*/ 10478 h 23812"/>
                            <a:gd name="connsiteX21" fmla="*/ 14288 w 34289"/>
                            <a:gd name="connsiteY21" fmla="*/ 10478 h 23812"/>
                            <a:gd name="connsiteX22" fmla="*/ 15240 w 34289"/>
                            <a:gd name="connsiteY22" fmla="*/ 10478 h 23812"/>
                            <a:gd name="connsiteX23" fmla="*/ 15240 w 34289"/>
                            <a:gd name="connsiteY23" fmla="*/ 10478 h 23812"/>
                            <a:gd name="connsiteX24" fmla="*/ 15240 w 34289"/>
                            <a:gd name="connsiteY24" fmla="*/ 10478 h 23812"/>
                            <a:gd name="connsiteX25" fmla="*/ 15240 w 34289"/>
                            <a:gd name="connsiteY25" fmla="*/ 10478 h 23812"/>
                            <a:gd name="connsiteX26" fmla="*/ 17145 w 34289"/>
                            <a:gd name="connsiteY26" fmla="*/ 11430 h 23812"/>
                            <a:gd name="connsiteX27" fmla="*/ 18097 w 34289"/>
                            <a:gd name="connsiteY27" fmla="*/ 12383 h 23812"/>
                            <a:gd name="connsiteX28" fmla="*/ 18097 w 34289"/>
                            <a:gd name="connsiteY28" fmla="*/ 12383 h 23812"/>
                            <a:gd name="connsiteX29" fmla="*/ 18097 w 34289"/>
                            <a:gd name="connsiteY29" fmla="*/ 12383 h 23812"/>
                            <a:gd name="connsiteX30" fmla="*/ 18097 w 34289"/>
                            <a:gd name="connsiteY30" fmla="*/ 12383 h 23812"/>
                            <a:gd name="connsiteX31" fmla="*/ 19050 w 34289"/>
                            <a:gd name="connsiteY31" fmla="*/ 12383 h 23812"/>
                            <a:gd name="connsiteX32" fmla="*/ 21907 w 34289"/>
                            <a:gd name="connsiteY32" fmla="*/ 14288 h 23812"/>
                            <a:gd name="connsiteX33" fmla="*/ 23813 w 34289"/>
                            <a:gd name="connsiteY33" fmla="*/ 15240 h 23812"/>
                            <a:gd name="connsiteX34" fmla="*/ 26670 w 34289"/>
                            <a:gd name="connsiteY34" fmla="*/ 16192 h 23812"/>
                            <a:gd name="connsiteX35" fmla="*/ 29527 w 34289"/>
                            <a:gd name="connsiteY35" fmla="*/ 17145 h 23812"/>
                            <a:gd name="connsiteX36" fmla="*/ 29527 w 34289"/>
                            <a:gd name="connsiteY36" fmla="*/ 17145 h 23812"/>
                            <a:gd name="connsiteX37" fmla="*/ 30480 w 34289"/>
                            <a:gd name="connsiteY37" fmla="*/ 17145 h 23812"/>
                            <a:gd name="connsiteX38" fmla="*/ 30480 w 34289"/>
                            <a:gd name="connsiteY38" fmla="*/ 17145 h 23812"/>
                            <a:gd name="connsiteX39" fmla="*/ 30480 w 34289"/>
                            <a:gd name="connsiteY39" fmla="*/ 17145 h 23812"/>
                            <a:gd name="connsiteX40" fmla="*/ 30480 w 34289"/>
                            <a:gd name="connsiteY40" fmla="*/ 17145 h 23812"/>
                            <a:gd name="connsiteX41" fmla="*/ 31432 w 34289"/>
                            <a:gd name="connsiteY41" fmla="*/ 17145 h 23812"/>
                            <a:gd name="connsiteX42" fmla="*/ 32385 w 34289"/>
                            <a:gd name="connsiteY42" fmla="*/ 17145 h 23812"/>
                            <a:gd name="connsiteX43" fmla="*/ 32385 w 34289"/>
                            <a:gd name="connsiteY43" fmla="*/ 17145 h 23812"/>
                            <a:gd name="connsiteX44" fmla="*/ 33338 w 34289"/>
                            <a:gd name="connsiteY44" fmla="*/ 17145 h 23812"/>
                            <a:gd name="connsiteX45" fmla="*/ 33338 w 34289"/>
                            <a:gd name="connsiteY45" fmla="*/ 17145 h 23812"/>
                            <a:gd name="connsiteX46" fmla="*/ 33338 w 34289"/>
                            <a:gd name="connsiteY46" fmla="*/ 17145 h 23812"/>
                            <a:gd name="connsiteX47" fmla="*/ 33338 w 34289"/>
                            <a:gd name="connsiteY47" fmla="*/ 20003 h 23812"/>
                            <a:gd name="connsiteX48" fmla="*/ 33338 w 34289"/>
                            <a:gd name="connsiteY48" fmla="*/ 20003 h 23812"/>
                            <a:gd name="connsiteX49" fmla="*/ 33338 w 34289"/>
                            <a:gd name="connsiteY49" fmla="*/ 20003 h 23812"/>
                            <a:gd name="connsiteX50" fmla="*/ 33338 w 34289"/>
                            <a:gd name="connsiteY50" fmla="*/ 20003 h 23812"/>
                            <a:gd name="connsiteX51" fmla="*/ 33338 w 34289"/>
                            <a:gd name="connsiteY51" fmla="*/ 20003 h 23812"/>
                            <a:gd name="connsiteX52" fmla="*/ 34290 w 34289"/>
                            <a:gd name="connsiteY52" fmla="*/ 20003 h 23812"/>
                            <a:gd name="connsiteX53" fmla="*/ 33338 w 34289"/>
                            <a:gd name="connsiteY53" fmla="*/ 20003 h 23812"/>
                            <a:gd name="connsiteX54" fmla="*/ 33338 w 34289"/>
                            <a:gd name="connsiteY54" fmla="*/ 19050 h 23812"/>
                            <a:gd name="connsiteX55" fmla="*/ 33338 w 34289"/>
                            <a:gd name="connsiteY55" fmla="*/ 19050 h 23812"/>
                            <a:gd name="connsiteX56" fmla="*/ 33338 w 34289"/>
                            <a:gd name="connsiteY56" fmla="*/ 19050 h 23812"/>
                            <a:gd name="connsiteX57" fmla="*/ 32385 w 34289"/>
                            <a:gd name="connsiteY57" fmla="*/ 19050 h 23812"/>
                            <a:gd name="connsiteX58" fmla="*/ 29527 w 34289"/>
                            <a:gd name="connsiteY58" fmla="*/ 18097 h 23812"/>
                            <a:gd name="connsiteX59" fmla="*/ 28575 w 34289"/>
                            <a:gd name="connsiteY59" fmla="*/ 17145 h 23812"/>
                            <a:gd name="connsiteX60" fmla="*/ 28575 w 34289"/>
                            <a:gd name="connsiteY60" fmla="*/ 17145 h 23812"/>
                            <a:gd name="connsiteX61" fmla="*/ 26670 w 34289"/>
                            <a:gd name="connsiteY61" fmla="*/ 16192 h 23812"/>
                            <a:gd name="connsiteX62" fmla="*/ 24765 w 34289"/>
                            <a:gd name="connsiteY62" fmla="*/ 15240 h 23812"/>
                            <a:gd name="connsiteX63" fmla="*/ 21907 w 34289"/>
                            <a:gd name="connsiteY63" fmla="*/ 14288 h 23812"/>
                            <a:gd name="connsiteX64" fmla="*/ 20955 w 34289"/>
                            <a:gd name="connsiteY64" fmla="*/ 13335 h 23812"/>
                            <a:gd name="connsiteX65" fmla="*/ 20002 w 34289"/>
                            <a:gd name="connsiteY65" fmla="*/ 12383 h 23812"/>
                            <a:gd name="connsiteX66" fmla="*/ 19050 w 34289"/>
                            <a:gd name="connsiteY66" fmla="*/ 11430 h 23812"/>
                            <a:gd name="connsiteX67" fmla="*/ 19050 w 34289"/>
                            <a:gd name="connsiteY67" fmla="*/ 11430 h 23812"/>
                            <a:gd name="connsiteX68" fmla="*/ 19050 w 34289"/>
                            <a:gd name="connsiteY68" fmla="*/ 11430 h 23812"/>
                            <a:gd name="connsiteX69" fmla="*/ 18097 w 34289"/>
                            <a:gd name="connsiteY69" fmla="*/ 11430 h 23812"/>
                            <a:gd name="connsiteX70" fmla="*/ 17145 w 34289"/>
                            <a:gd name="connsiteY70" fmla="*/ 10478 h 23812"/>
                            <a:gd name="connsiteX71" fmla="*/ 16192 w 34289"/>
                            <a:gd name="connsiteY71" fmla="*/ 9525 h 23812"/>
                            <a:gd name="connsiteX72" fmla="*/ 16192 w 34289"/>
                            <a:gd name="connsiteY72" fmla="*/ 9525 h 23812"/>
                            <a:gd name="connsiteX73" fmla="*/ 16192 w 34289"/>
                            <a:gd name="connsiteY73" fmla="*/ 9525 h 23812"/>
                            <a:gd name="connsiteX74" fmla="*/ 16192 w 34289"/>
                            <a:gd name="connsiteY74" fmla="*/ 9525 h 23812"/>
                            <a:gd name="connsiteX75" fmla="*/ 16192 w 34289"/>
                            <a:gd name="connsiteY75" fmla="*/ 9525 h 23812"/>
                            <a:gd name="connsiteX76" fmla="*/ 16192 w 34289"/>
                            <a:gd name="connsiteY76" fmla="*/ 8572 h 23812"/>
                            <a:gd name="connsiteX77" fmla="*/ 16192 w 34289"/>
                            <a:gd name="connsiteY77" fmla="*/ 8572 h 23812"/>
                            <a:gd name="connsiteX78" fmla="*/ 16192 w 34289"/>
                            <a:gd name="connsiteY78" fmla="*/ 8572 h 23812"/>
                            <a:gd name="connsiteX79" fmla="*/ 15240 w 34289"/>
                            <a:gd name="connsiteY79" fmla="*/ 8572 h 23812"/>
                            <a:gd name="connsiteX80" fmla="*/ 14288 w 34289"/>
                            <a:gd name="connsiteY80" fmla="*/ 7620 h 23812"/>
                            <a:gd name="connsiteX81" fmla="*/ 13335 w 34289"/>
                            <a:gd name="connsiteY81" fmla="*/ 6667 h 23812"/>
                            <a:gd name="connsiteX82" fmla="*/ 12382 w 34289"/>
                            <a:gd name="connsiteY82" fmla="*/ 5715 h 23812"/>
                            <a:gd name="connsiteX83" fmla="*/ 12382 w 34289"/>
                            <a:gd name="connsiteY83" fmla="*/ 5715 h 23812"/>
                            <a:gd name="connsiteX84" fmla="*/ 12382 w 34289"/>
                            <a:gd name="connsiteY84" fmla="*/ 5715 h 23812"/>
                            <a:gd name="connsiteX85" fmla="*/ 12382 w 34289"/>
                            <a:gd name="connsiteY85" fmla="*/ 5715 h 23812"/>
                            <a:gd name="connsiteX86" fmla="*/ 10477 w 34289"/>
                            <a:gd name="connsiteY86" fmla="*/ 4763 h 23812"/>
                            <a:gd name="connsiteX87" fmla="*/ 10477 w 34289"/>
                            <a:gd name="connsiteY87" fmla="*/ 4763 h 23812"/>
                            <a:gd name="connsiteX88" fmla="*/ 6667 w 34289"/>
                            <a:gd name="connsiteY88" fmla="*/ 2858 h 23812"/>
                            <a:gd name="connsiteX89" fmla="*/ 4763 w 34289"/>
                            <a:gd name="connsiteY89" fmla="*/ 1905 h 23812"/>
                            <a:gd name="connsiteX90" fmla="*/ 3810 w 34289"/>
                            <a:gd name="connsiteY90" fmla="*/ 952 h 23812"/>
                            <a:gd name="connsiteX91" fmla="*/ 2857 w 34289"/>
                            <a:gd name="connsiteY91" fmla="*/ 0 h 23812"/>
                            <a:gd name="connsiteX92" fmla="*/ 2857 w 34289"/>
                            <a:gd name="connsiteY92" fmla="*/ 0 h 23812"/>
                            <a:gd name="connsiteX93" fmla="*/ 0 w 34289"/>
                            <a:gd name="connsiteY93" fmla="*/ 5715 h 23812"/>
                            <a:gd name="connsiteX94" fmla="*/ 30480 w 34289"/>
                            <a:gd name="connsiteY94" fmla="*/ 23813 h 23812"/>
                            <a:gd name="connsiteX95" fmla="*/ 30480 w 34289"/>
                            <a:gd name="connsiteY95" fmla="*/ 23813 h 23812"/>
                            <a:gd name="connsiteX96" fmla="*/ 30480 w 34289"/>
                            <a:gd name="connsiteY96" fmla="*/ 23813 h 23812"/>
                            <a:gd name="connsiteX97" fmla="*/ 30480 w 34289"/>
                            <a:gd name="connsiteY97" fmla="*/ 23813 h 23812"/>
                            <a:gd name="connsiteX98" fmla="*/ 30480 w 34289"/>
                            <a:gd name="connsiteY98" fmla="*/ 23813 h 23812"/>
                            <a:gd name="connsiteX99" fmla="*/ 24765 w 34289"/>
                            <a:gd name="connsiteY99" fmla="*/ 20955 h 23812"/>
                            <a:gd name="connsiteX100" fmla="*/ 24765 w 34289"/>
                            <a:gd name="connsiteY100" fmla="*/ 20955 h 23812"/>
                            <a:gd name="connsiteX101" fmla="*/ 24765 w 34289"/>
                            <a:gd name="connsiteY101" fmla="*/ 20955 h 23812"/>
                            <a:gd name="connsiteX102" fmla="*/ 24765 w 34289"/>
                            <a:gd name="connsiteY102" fmla="*/ 20955 h 23812"/>
                            <a:gd name="connsiteX103" fmla="*/ 24765 w 34289"/>
                            <a:gd name="connsiteY103" fmla="*/ 20955 h 23812"/>
                            <a:gd name="connsiteX104" fmla="*/ 1905 w 34289"/>
                            <a:gd name="connsiteY104" fmla="*/ 8572 h 23812"/>
                            <a:gd name="connsiteX105" fmla="*/ 1905 w 34289"/>
                            <a:gd name="connsiteY105" fmla="*/ 8572 h 23812"/>
                            <a:gd name="connsiteX106" fmla="*/ 1905 w 34289"/>
                            <a:gd name="connsiteY106" fmla="*/ 8572 h 23812"/>
                            <a:gd name="connsiteX107" fmla="*/ 1905 w 34289"/>
                            <a:gd name="connsiteY107" fmla="*/ 8572 h 23812"/>
                            <a:gd name="connsiteX108" fmla="*/ 1905 w 34289"/>
                            <a:gd name="connsiteY108" fmla="*/ 8572 h 238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4289" h="23812">
                              <a:moveTo>
                                <a:pt x="0" y="5715"/>
                              </a:moveTo>
                              <a:cubicBezTo>
                                <a:pt x="952" y="5715"/>
                                <a:pt x="952" y="5715"/>
                                <a:pt x="0" y="5715"/>
                              </a:cubicBezTo>
                              <a:cubicBezTo>
                                <a:pt x="952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2857" y="6667"/>
                                <a:pt x="2857" y="7620"/>
                              </a:cubicBezTo>
                              <a:cubicBezTo>
                                <a:pt x="2857" y="7620"/>
                                <a:pt x="3810" y="7620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4763" y="8572"/>
                              </a:cubicBezTo>
                              <a:cubicBezTo>
                                <a:pt x="4763" y="8572"/>
                                <a:pt x="5715" y="8572"/>
                                <a:pt x="5715" y="9525"/>
                              </a:cubicBezTo>
                              <a:cubicBezTo>
                                <a:pt x="5715" y="9525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6667" y="10478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8572" y="9525"/>
                              </a:cubicBezTo>
                              <a:cubicBezTo>
                                <a:pt x="8572" y="9525"/>
                                <a:pt x="9525" y="9525"/>
                                <a:pt x="9525" y="9525"/>
                              </a:cubicBezTo>
                              <a:cubicBezTo>
                                <a:pt x="9525" y="9525"/>
                                <a:pt x="10477" y="10478"/>
                                <a:pt x="10477" y="10478"/>
                              </a:cubicBezTo>
                              <a:cubicBezTo>
                                <a:pt x="10477" y="10478"/>
                                <a:pt x="11430" y="10478"/>
                                <a:pt x="11430" y="10478"/>
                              </a:cubicBezTo>
                              <a:cubicBezTo>
                                <a:pt x="11430" y="10478"/>
                                <a:pt x="11430" y="10478"/>
                                <a:pt x="11430" y="10478"/>
                              </a:cubicBezTo>
                              <a:cubicBezTo>
                                <a:pt x="11430" y="10478"/>
                                <a:pt x="11430" y="10478"/>
                                <a:pt x="11430" y="10478"/>
                              </a:cubicBezTo>
                              <a:cubicBezTo>
                                <a:pt x="12382" y="10478"/>
                                <a:pt x="12382" y="10478"/>
                                <a:pt x="12382" y="10478"/>
                              </a:cubicBezTo>
                              <a:cubicBezTo>
                                <a:pt x="12382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3335" y="10478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4288" y="10478"/>
                              </a:cubicBezTo>
                              <a:cubicBezTo>
                                <a:pt x="14288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6192" y="10478"/>
                                <a:pt x="17145" y="11430"/>
                              </a:cubicBezTo>
                              <a:cubicBezTo>
                                <a:pt x="17145" y="11430"/>
                                <a:pt x="18097" y="11430"/>
                                <a:pt x="18097" y="12383"/>
                              </a:cubicBezTo>
                              <a:cubicBezTo>
                                <a:pt x="18097" y="12383"/>
                                <a:pt x="19050" y="12383"/>
                                <a:pt x="18097" y="12383"/>
                              </a:cubicBezTo>
                              <a:cubicBezTo>
                                <a:pt x="18097" y="12383"/>
                                <a:pt x="18097" y="12383"/>
                                <a:pt x="18097" y="12383"/>
                              </a:cubicBezTo>
                              <a:cubicBezTo>
                                <a:pt x="18097" y="12383"/>
                                <a:pt x="18097" y="12383"/>
                                <a:pt x="18097" y="12383"/>
                              </a:cubicBezTo>
                              <a:cubicBezTo>
                                <a:pt x="18097" y="11430"/>
                                <a:pt x="19050" y="12383"/>
                                <a:pt x="19050" y="12383"/>
                              </a:cubicBezTo>
                              <a:cubicBezTo>
                                <a:pt x="20002" y="13335"/>
                                <a:pt x="20955" y="13335"/>
                                <a:pt x="21907" y="14288"/>
                              </a:cubicBezTo>
                              <a:cubicBezTo>
                                <a:pt x="22860" y="14288"/>
                                <a:pt x="22860" y="15240"/>
                                <a:pt x="23813" y="15240"/>
                              </a:cubicBezTo>
                              <a:cubicBezTo>
                                <a:pt x="24765" y="15240"/>
                                <a:pt x="25717" y="16192"/>
                                <a:pt x="26670" y="16192"/>
                              </a:cubicBezTo>
                              <a:cubicBezTo>
                                <a:pt x="27622" y="16192"/>
                                <a:pt x="28575" y="17145"/>
                                <a:pt x="29527" y="17145"/>
                              </a:cubicBezTo>
                              <a:cubicBezTo>
                                <a:pt x="29527" y="17145"/>
                                <a:pt x="29527" y="17145"/>
                                <a:pt x="29527" y="17145"/>
                              </a:cubicBezTo>
                              <a:cubicBezTo>
                                <a:pt x="29527" y="17145"/>
                                <a:pt x="30480" y="17145"/>
                                <a:pt x="30480" y="17145"/>
                              </a:cubicBezTo>
                              <a:cubicBezTo>
                                <a:pt x="30480" y="17145"/>
                                <a:pt x="30480" y="17145"/>
                                <a:pt x="30480" y="17145"/>
                              </a:cubicBezTo>
                              <a:cubicBezTo>
                                <a:pt x="30480" y="17145"/>
                                <a:pt x="30480" y="17145"/>
                                <a:pt x="30480" y="17145"/>
                              </a:cubicBezTo>
                              <a:cubicBezTo>
                                <a:pt x="30480" y="17145"/>
                                <a:pt x="30480" y="17145"/>
                                <a:pt x="30480" y="17145"/>
                              </a:cubicBezTo>
                              <a:cubicBezTo>
                                <a:pt x="30480" y="17145"/>
                                <a:pt x="30480" y="17145"/>
                                <a:pt x="31432" y="17145"/>
                              </a:cubicBezTo>
                              <a:cubicBezTo>
                                <a:pt x="31432" y="17145"/>
                                <a:pt x="32385" y="17145"/>
                                <a:pt x="32385" y="17145"/>
                              </a:cubicBezTo>
                              <a:cubicBezTo>
                                <a:pt x="32385" y="17145"/>
                                <a:pt x="32385" y="17145"/>
                                <a:pt x="32385" y="17145"/>
                              </a:cubicBezTo>
                              <a:cubicBezTo>
                                <a:pt x="32385" y="17145"/>
                                <a:pt x="33338" y="17145"/>
                                <a:pt x="33338" y="17145"/>
                              </a:cubicBezTo>
                              <a:lnTo>
                                <a:pt x="33338" y="17145"/>
                              </a:lnTo>
                              <a:cubicBezTo>
                                <a:pt x="33338" y="17145"/>
                                <a:pt x="33338" y="17145"/>
                                <a:pt x="33338" y="17145"/>
                              </a:cubicBezTo>
                              <a:cubicBezTo>
                                <a:pt x="33338" y="18097"/>
                                <a:pt x="33338" y="19050"/>
                                <a:pt x="33338" y="20003"/>
                              </a:cubicBezTo>
                              <a:lnTo>
                                <a:pt x="33338" y="20003"/>
                              </a:lnTo>
                              <a:cubicBezTo>
                                <a:pt x="33338" y="20003"/>
                                <a:pt x="33338" y="20003"/>
                                <a:pt x="33338" y="20003"/>
                              </a:cubicBezTo>
                              <a:lnTo>
                                <a:pt x="33338" y="20003"/>
                              </a:lnTo>
                              <a:cubicBezTo>
                                <a:pt x="33338" y="20003"/>
                                <a:pt x="33338" y="20003"/>
                                <a:pt x="33338" y="20003"/>
                              </a:cubicBezTo>
                              <a:cubicBezTo>
                                <a:pt x="33338" y="20003"/>
                                <a:pt x="33338" y="20003"/>
                                <a:pt x="34290" y="20003"/>
                              </a:cubicBezTo>
                              <a:cubicBezTo>
                                <a:pt x="34290" y="20003"/>
                                <a:pt x="33338" y="20003"/>
                                <a:pt x="33338" y="20003"/>
                              </a:cubicBezTo>
                              <a:cubicBezTo>
                                <a:pt x="33338" y="20003"/>
                                <a:pt x="33338" y="19050"/>
                                <a:pt x="33338" y="19050"/>
                              </a:cubicBezTo>
                              <a:cubicBezTo>
                                <a:pt x="33338" y="19050"/>
                                <a:pt x="33338" y="19050"/>
                                <a:pt x="33338" y="19050"/>
                              </a:cubicBezTo>
                              <a:cubicBezTo>
                                <a:pt x="33338" y="19050"/>
                                <a:pt x="33338" y="19050"/>
                                <a:pt x="33338" y="19050"/>
                              </a:cubicBezTo>
                              <a:cubicBezTo>
                                <a:pt x="33338" y="20003"/>
                                <a:pt x="32385" y="19050"/>
                                <a:pt x="32385" y="19050"/>
                              </a:cubicBezTo>
                              <a:cubicBezTo>
                                <a:pt x="31432" y="19050"/>
                                <a:pt x="30480" y="18097"/>
                                <a:pt x="29527" y="18097"/>
                              </a:cubicBezTo>
                              <a:cubicBezTo>
                                <a:pt x="29527" y="18097"/>
                                <a:pt x="28575" y="18097"/>
                                <a:pt x="28575" y="17145"/>
                              </a:cubicBezTo>
                              <a:cubicBezTo>
                                <a:pt x="28575" y="17145"/>
                                <a:pt x="28575" y="17145"/>
                                <a:pt x="28575" y="17145"/>
                              </a:cubicBezTo>
                              <a:cubicBezTo>
                                <a:pt x="27622" y="17145"/>
                                <a:pt x="27622" y="17145"/>
                                <a:pt x="26670" y="16192"/>
                              </a:cubicBezTo>
                              <a:cubicBezTo>
                                <a:pt x="25717" y="16192"/>
                                <a:pt x="25717" y="15240"/>
                                <a:pt x="24765" y="15240"/>
                              </a:cubicBezTo>
                              <a:cubicBezTo>
                                <a:pt x="23813" y="15240"/>
                                <a:pt x="22860" y="14288"/>
                                <a:pt x="21907" y="14288"/>
                              </a:cubicBezTo>
                              <a:cubicBezTo>
                                <a:pt x="21907" y="14288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0002" y="13335"/>
                                <a:pt x="20002" y="12383"/>
                              </a:cubicBezTo>
                              <a:cubicBezTo>
                                <a:pt x="20002" y="12383"/>
                                <a:pt x="20002" y="12383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8097" y="11430"/>
                                <a:pt x="18097" y="11430"/>
                              </a:cubicBezTo>
                              <a:cubicBezTo>
                                <a:pt x="18097" y="11430"/>
                                <a:pt x="17145" y="11430"/>
                                <a:pt x="17145" y="10478"/>
                              </a:cubicBezTo>
                              <a:cubicBezTo>
                                <a:pt x="17145" y="10478"/>
                                <a:pt x="16192" y="10478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8572"/>
                              </a:cubicBezTo>
                              <a:cubicBezTo>
                                <a:pt x="16192" y="8572"/>
                                <a:pt x="16192" y="8572"/>
                                <a:pt x="16192" y="8572"/>
                              </a:cubicBezTo>
                              <a:cubicBezTo>
                                <a:pt x="16192" y="8572"/>
                                <a:pt x="16192" y="8572"/>
                                <a:pt x="16192" y="8572"/>
                              </a:cubicBezTo>
                              <a:cubicBezTo>
                                <a:pt x="16192" y="8572"/>
                                <a:pt x="16192" y="8572"/>
                                <a:pt x="15240" y="8572"/>
                              </a:cubicBezTo>
                              <a:cubicBezTo>
                                <a:pt x="15240" y="8572"/>
                                <a:pt x="14288" y="7620"/>
                                <a:pt x="14288" y="7620"/>
                              </a:cubicBezTo>
                              <a:cubicBezTo>
                                <a:pt x="14288" y="7620"/>
                                <a:pt x="13335" y="6667"/>
                                <a:pt x="13335" y="6667"/>
                              </a:cubicBezTo>
                              <a:cubicBezTo>
                                <a:pt x="13335" y="6667"/>
                                <a:pt x="13335" y="6667"/>
                                <a:pt x="12382" y="5715"/>
                              </a:cubicBezTo>
                              <a:cubicBezTo>
                                <a:pt x="12382" y="5715"/>
                                <a:pt x="12382" y="5715"/>
                                <a:pt x="12382" y="5715"/>
                              </a:cubicBezTo>
                              <a:cubicBezTo>
                                <a:pt x="11430" y="5715"/>
                                <a:pt x="11430" y="5715"/>
                                <a:pt x="12382" y="5715"/>
                              </a:cubicBezTo>
                              <a:cubicBezTo>
                                <a:pt x="12382" y="5715"/>
                                <a:pt x="12382" y="5715"/>
                                <a:pt x="12382" y="5715"/>
                              </a:cubicBezTo>
                              <a:cubicBezTo>
                                <a:pt x="11430" y="5715"/>
                                <a:pt x="11430" y="5715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9525" y="3810"/>
                                <a:pt x="7620" y="2858"/>
                                <a:pt x="6667" y="2858"/>
                              </a:cubicBezTo>
                              <a:cubicBezTo>
                                <a:pt x="5715" y="2858"/>
                                <a:pt x="5715" y="1905"/>
                                <a:pt x="4763" y="1905"/>
                              </a:cubicBezTo>
                              <a:cubicBezTo>
                                <a:pt x="4763" y="1905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0" y="5715"/>
                              </a:lnTo>
                              <a:close/>
                              <a:moveTo>
                                <a:pt x="30480" y="23813"/>
                              </a:moveTo>
                              <a:cubicBezTo>
                                <a:pt x="30480" y="23813"/>
                                <a:pt x="30480" y="23813"/>
                                <a:pt x="30480" y="23813"/>
                              </a:cubicBezTo>
                              <a:cubicBezTo>
                                <a:pt x="30480" y="23813"/>
                                <a:pt x="31432" y="23813"/>
                                <a:pt x="30480" y="23813"/>
                              </a:cubicBezTo>
                              <a:cubicBezTo>
                                <a:pt x="31432" y="23813"/>
                                <a:pt x="30480" y="23813"/>
                                <a:pt x="30480" y="23813"/>
                              </a:cubicBezTo>
                              <a:cubicBezTo>
                                <a:pt x="30480" y="23813"/>
                                <a:pt x="30480" y="23813"/>
                                <a:pt x="30480" y="23813"/>
                              </a:cubicBezTo>
                              <a:close/>
                              <a:moveTo>
                                <a:pt x="24765" y="20955"/>
                              </a:moveTo>
                              <a:cubicBezTo>
                                <a:pt x="24765" y="20955"/>
                                <a:pt x="24765" y="21908"/>
                                <a:pt x="24765" y="20955"/>
                              </a:cubicBezTo>
                              <a:cubicBezTo>
                                <a:pt x="24765" y="21908"/>
                                <a:pt x="24765" y="21908"/>
                                <a:pt x="24765" y="20955"/>
                              </a:cubicBezTo>
                              <a:cubicBezTo>
                                <a:pt x="24765" y="21908"/>
                                <a:pt x="25717" y="20955"/>
                                <a:pt x="24765" y="20955"/>
                              </a:cubicBezTo>
                              <a:cubicBezTo>
                                <a:pt x="24765" y="20955"/>
                                <a:pt x="24765" y="20955"/>
                                <a:pt x="24765" y="20955"/>
                              </a:cubicBezTo>
                              <a:close/>
                              <a:moveTo>
                                <a:pt x="1905" y="8572"/>
                              </a:move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2857" y="8572"/>
                                <a:pt x="2857" y="8572"/>
                                <a:pt x="1905" y="8572"/>
                              </a:cubicBezTo>
                              <a:cubicBezTo>
                                <a:pt x="2857" y="7620"/>
                                <a:pt x="2857" y="7620"/>
                                <a:pt x="1905" y="8572"/>
                              </a:cubicBezTo>
                              <a:cubicBezTo>
                                <a:pt x="2857" y="7620"/>
                                <a:pt x="1905" y="7620"/>
                                <a:pt x="1905" y="8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29" name="任意多边形: 形状 2412"/>
                        <p:cNvSpPr/>
                        <p:nvPr/>
                      </p:nvSpPr>
                      <p:spPr>
                        <a:xfrm>
                          <a:off x="7773352" y="20326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0" name="任意多边形: 形状 2413"/>
                        <p:cNvSpPr/>
                        <p:nvPr/>
                      </p:nvSpPr>
                      <p:spPr>
                        <a:xfrm>
                          <a:off x="7772400" y="2032634"/>
                          <a:ext cx="4762" cy="3810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953 h 3810"/>
                            <a:gd name="connsiteX1" fmla="*/ 0 w 4762"/>
                            <a:gd name="connsiteY1" fmla="*/ 3810 h 3810"/>
                            <a:gd name="connsiteX2" fmla="*/ 0 w 4762"/>
                            <a:gd name="connsiteY2" fmla="*/ 3810 h 3810"/>
                            <a:gd name="connsiteX3" fmla="*/ 0 w 4762"/>
                            <a:gd name="connsiteY3" fmla="*/ 3810 h 3810"/>
                            <a:gd name="connsiteX4" fmla="*/ 0 w 4762"/>
                            <a:gd name="connsiteY4" fmla="*/ 3810 h 3810"/>
                            <a:gd name="connsiteX5" fmla="*/ 0 w 4762"/>
                            <a:gd name="connsiteY5" fmla="*/ 3810 h 3810"/>
                            <a:gd name="connsiteX6" fmla="*/ 953 w 4762"/>
                            <a:gd name="connsiteY6" fmla="*/ 3810 h 3810"/>
                            <a:gd name="connsiteX7" fmla="*/ 1905 w 4762"/>
                            <a:gd name="connsiteY7" fmla="*/ 3810 h 3810"/>
                            <a:gd name="connsiteX8" fmla="*/ 2857 w 4762"/>
                            <a:gd name="connsiteY8" fmla="*/ 3810 h 3810"/>
                            <a:gd name="connsiteX9" fmla="*/ 2857 w 4762"/>
                            <a:gd name="connsiteY9" fmla="*/ 3810 h 3810"/>
                            <a:gd name="connsiteX10" fmla="*/ 2857 w 4762"/>
                            <a:gd name="connsiteY10" fmla="*/ 3810 h 3810"/>
                            <a:gd name="connsiteX11" fmla="*/ 3810 w 4762"/>
                            <a:gd name="connsiteY11" fmla="*/ 3810 h 3810"/>
                            <a:gd name="connsiteX12" fmla="*/ 4763 w 4762"/>
                            <a:gd name="connsiteY12" fmla="*/ 953 h 3810"/>
                            <a:gd name="connsiteX13" fmla="*/ 3810 w 4762"/>
                            <a:gd name="connsiteY13" fmla="*/ 953 h 3810"/>
                            <a:gd name="connsiteX14" fmla="*/ 2857 w 4762"/>
                            <a:gd name="connsiteY14" fmla="*/ 0 h 3810"/>
                            <a:gd name="connsiteX15" fmla="*/ 1905 w 4762"/>
                            <a:gd name="connsiteY15" fmla="*/ 0 h 3810"/>
                            <a:gd name="connsiteX16" fmla="*/ 1905 w 4762"/>
                            <a:gd name="connsiteY16" fmla="*/ 0 h 3810"/>
                            <a:gd name="connsiteX17" fmla="*/ 0 w 4762"/>
                            <a:gd name="connsiteY17" fmla="*/ 953 h 3810"/>
                            <a:gd name="connsiteX18" fmla="*/ 0 w 4762"/>
                            <a:gd name="connsiteY18" fmla="*/ 953 h 3810"/>
                            <a:gd name="connsiteX19" fmla="*/ 0 w 4762"/>
                            <a:gd name="connsiteY19" fmla="*/ 953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10">
                              <a:moveTo>
                                <a:pt x="0" y="953"/>
                              </a:moveTo>
                              <a:cubicBezTo>
                                <a:pt x="0" y="1905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3810" y="3810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953" y="0"/>
                                <a:pt x="953" y="0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953" y="0"/>
                                <a:pt x="0" y="0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31" name="图形 2"/>
                      <p:cNvGrpSpPr/>
                      <p:nvPr/>
                    </p:nvGrpSpPr>
                    <p:grpSpPr>
                      <a:xfrm>
                        <a:off x="7720250" y="1984057"/>
                        <a:ext cx="22621" cy="35242"/>
                        <a:chOff x="7720250" y="1984057"/>
                        <a:chExt cx="22621" cy="35242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32" name="任意多边形: 形状 2415"/>
                        <p:cNvSpPr/>
                        <p:nvPr/>
                      </p:nvSpPr>
                      <p:spPr>
                        <a:xfrm>
                          <a:off x="7739062" y="201739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3" name="任意多边形: 形状 2416"/>
                        <p:cNvSpPr/>
                        <p:nvPr/>
                      </p:nvSpPr>
                      <p:spPr>
                        <a:xfrm>
                          <a:off x="7720250" y="1984057"/>
                          <a:ext cx="18811" cy="31432"/>
                        </a:xfrm>
                        <a:custGeom>
                          <a:avLst/>
                          <a:gdLst>
                            <a:gd name="connsiteX0" fmla="*/ 7382 w 18811"/>
                            <a:gd name="connsiteY0" fmla="*/ 0 h 31432"/>
                            <a:gd name="connsiteX1" fmla="*/ 7382 w 18811"/>
                            <a:gd name="connsiteY1" fmla="*/ 0 h 31432"/>
                            <a:gd name="connsiteX2" fmla="*/ 6429 w 18811"/>
                            <a:gd name="connsiteY2" fmla="*/ 1905 h 31432"/>
                            <a:gd name="connsiteX3" fmla="*/ 6429 w 18811"/>
                            <a:gd name="connsiteY3" fmla="*/ 2857 h 31432"/>
                            <a:gd name="connsiteX4" fmla="*/ 5477 w 18811"/>
                            <a:gd name="connsiteY4" fmla="*/ 3810 h 31432"/>
                            <a:gd name="connsiteX5" fmla="*/ 5477 w 18811"/>
                            <a:gd name="connsiteY5" fmla="*/ 3810 h 31432"/>
                            <a:gd name="connsiteX6" fmla="*/ 5477 w 18811"/>
                            <a:gd name="connsiteY6" fmla="*/ 4763 h 31432"/>
                            <a:gd name="connsiteX7" fmla="*/ 5477 w 18811"/>
                            <a:gd name="connsiteY7" fmla="*/ 5715 h 31432"/>
                            <a:gd name="connsiteX8" fmla="*/ 5477 w 18811"/>
                            <a:gd name="connsiteY8" fmla="*/ 6667 h 31432"/>
                            <a:gd name="connsiteX9" fmla="*/ 5477 w 18811"/>
                            <a:gd name="connsiteY9" fmla="*/ 7620 h 31432"/>
                            <a:gd name="connsiteX10" fmla="*/ 5477 w 18811"/>
                            <a:gd name="connsiteY10" fmla="*/ 7620 h 31432"/>
                            <a:gd name="connsiteX11" fmla="*/ 5477 w 18811"/>
                            <a:gd name="connsiteY11" fmla="*/ 8572 h 31432"/>
                            <a:gd name="connsiteX12" fmla="*/ 5477 w 18811"/>
                            <a:gd name="connsiteY12" fmla="*/ 9525 h 31432"/>
                            <a:gd name="connsiteX13" fmla="*/ 5477 w 18811"/>
                            <a:gd name="connsiteY13" fmla="*/ 10477 h 31432"/>
                            <a:gd name="connsiteX14" fmla="*/ 5477 w 18811"/>
                            <a:gd name="connsiteY14" fmla="*/ 11430 h 31432"/>
                            <a:gd name="connsiteX15" fmla="*/ 5477 w 18811"/>
                            <a:gd name="connsiteY15" fmla="*/ 12382 h 31432"/>
                            <a:gd name="connsiteX16" fmla="*/ 5477 w 18811"/>
                            <a:gd name="connsiteY16" fmla="*/ 12382 h 31432"/>
                            <a:gd name="connsiteX17" fmla="*/ 5477 w 18811"/>
                            <a:gd name="connsiteY17" fmla="*/ 13335 h 31432"/>
                            <a:gd name="connsiteX18" fmla="*/ 5477 w 18811"/>
                            <a:gd name="connsiteY18" fmla="*/ 14288 h 31432"/>
                            <a:gd name="connsiteX19" fmla="*/ 5477 w 18811"/>
                            <a:gd name="connsiteY19" fmla="*/ 14288 h 31432"/>
                            <a:gd name="connsiteX20" fmla="*/ 5477 w 18811"/>
                            <a:gd name="connsiteY20" fmla="*/ 15240 h 31432"/>
                            <a:gd name="connsiteX21" fmla="*/ 5477 w 18811"/>
                            <a:gd name="connsiteY21" fmla="*/ 15240 h 31432"/>
                            <a:gd name="connsiteX22" fmla="*/ 5477 w 18811"/>
                            <a:gd name="connsiteY22" fmla="*/ 15240 h 31432"/>
                            <a:gd name="connsiteX23" fmla="*/ 5477 w 18811"/>
                            <a:gd name="connsiteY23" fmla="*/ 15240 h 31432"/>
                            <a:gd name="connsiteX24" fmla="*/ 5477 w 18811"/>
                            <a:gd name="connsiteY24" fmla="*/ 15240 h 31432"/>
                            <a:gd name="connsiteX25" fmla="*/ 5477 w 18811"/>
                            <a:gd name="connsiteY25" fmla="*/ 15240 h 31432"/>
                            <a:gd name="connsiteX26" fmla="*/ 6429 w 18811"/>
                            <a:gd name="connsiteY26" fmla="*/ 16192 h 31432"/>
                            <a:gd name="connsiteX27" fmla="*/ 6429 w 18811"/>
                            <a:gd name="connsiteY27" fmla="*/ 17145 h 31432"/>
                            <a:gd name="connsiteX28" fmla="*/ 6429 w 18811"/>
                            <a:gd name="connsiteY28" fmla="*/ 17145 h 31432"/>
                            <a:gd name="connsiteX29" fmla="*/ 6429 w 18811"/>
                            <a:gd name="connsiteY29" fmla="*/ 17145 h 31432"/>
                            <a:gd name="connsiteX30" fmla="*/ 6429 w 18811"/>
                            <a:gd name="connsiteY30" fmla="*/ 17145 h 31432"/>
                            <a:gd name="connsiteX31" fmla="*/ 7382 w 18811"/>
                            <a:gd name="connsiteY31" fmla="*/ 17145 h 31432"/>
                            <a:gd name="connsiteX32" fmla="*/ 9287 w 18811"/>
                            <a:gd name="connsiteY32" fmla="*/ 20003 h 31432"/>
                            <a:gd name="connsiteX33" fmla="*/ 11192 w 18811"/>
                            <a:gd name="connsiteY33" fmla="*/ 21907 h 31432"/>
                            <a:gd name="connsiteX34" fmla="*/ 13097 w 18811"/>
                            <a:gd name="connsiteY34" fmla="*/ 23813 h 31432"/>
                            <a:gd name="connsiteX35" fmla="*/ 15002 w 18811"/>
                            <a:gd name="connsiteY35" fmla="*/ 25717 h 31432"/>
                            <a:gd name="connsiteX36" fmla="*/ 15002 w 18811"/>
                            <a:gd name="connsiteY36" fmla="*/ 25717 h 31432"/>
                            <a:gd name="connsiteX37" fmla="*/ 15954 w 18811"/>
                            <a:gd name="connsiteY37" fmla="*/ 26670 h 31432"/>
                            <a:gd name="connsiteX38" fmla="*/ 15954 w 18811"/>
                            <a:gd name="connsiteY38" fmla="*/ 26670 h 31432"/>
                            <a:gd name="connsiteX39" fmla="*/ 15954 w 18811"/>
                            <a:gd name="connsiteY39" fmla="*/ 26670 h 31432"/>
                            <a:gd name="connsiteX40" fmla="*/ 15954 w 18811"/>
                            <a:gd name="connsiteY40" fmla="*/ 26670 h 31432"/>
                            <a:gd name="connsiteX41" fmla="*/ 16907 w 18811"/>
                            <a:gd name="connsiteY41" fmla="*/ 26670 h 31432"/>
                            <a:gd name="connsiteX42" fmla="*/ 17859 w 18811"/>
                            <a:gd name="connsiteY42" fmla="*/ 27622 h 31432"/>
                            <a:gd name="connsiteX43" fmla="*/ 17859 w 18811"/>
                            <a:gd name="connsiteY43" fmla="*/ 27622 h 31432"/>
                            <a:gd name="connsiteX44" fmla="*/ 18812 w 18811"/>
                            <a:gd name="connsiteY44" fmla="*/ 27622 h 31432"/>
                            <a:gd name="connsiteX45" fmla="*/ 18812 w 18811"/>
                            <a:gd name="connsiteY45" fmla="*/ 27622 h 31432"/>
                            <a:gd name="connsiteX46" fmla="*/ 17859 w 18811"/>
                            <a:gd name="connsiteY46" fmla="*/ 27622 h 31432"/>
                            <a:gd name="connsiteX47" fmla="*/ 16907 w 18811"/>
                            <a:gd name="connsiteY47" fmla="*/ 30480 h 31432"/>
                            <a:gd name="connsiteX48" fmla="*/ 16907 w 18811"/>
                            <a:gd name="connsiteY48" fmla="*/ 30480 h 31432"/>
                            <a:gd name="connsiteX49" fmla="*/ 16907 w 18811"/>
                            <a:gd name="connsiteY49" fmla="*/ 30480 h 31432"/>
                            <a:gd name="connsiteX50" fmla="*/ 16907 w 18811"/>
                            <a:gd name="connsiteY50" fmla="*/ 30480 h 31432"/>
                            <a:gd name="connsiteX51" fmla="*/ 16907 w 18811"/>
                            <a:gd name="connsiteY51" fmla="*/ 30480 h 31432"/>
                            <a:gd name="connsiteX52" fmla="*/ 17859 w 18811"/>
                            <a:gd name="connsiteY52" fmla="*/ 31433 h 31432"/>
                            <a:gd name="connsiteX53" fmla="*/ 16907 w 18811"/>
                            <a:gd name="connsiteY53" fmla="*/ 30480 h 31432"/>
                            <a:gd name="connsiteX54" fmla="*/ 16907 w 18811"/>
                            <a:gd name="connsiteY54" fmla="*/ 29528 h 31432"/>
                            <a:gd name="connsiteX55" fmla="*/ 16907 w 18811"/>
                            <a:gd name="connsiteY55" fmla="*/ 29528 h 31432"/>
                            <a:gd name="connsiteX56" fmla="*/ 16907 w 18811"/>
                            <a:gd name="connsiteY56" fmla="*/ 29528 h 31432"/>
                            <a:gd name="connsiteX57" fmla="*/ 15954 w 18811"/>
                            <a:gd name="connsiteY57" fmla="*/ 29528 h 31432"/>
                            <a:gd name="connsiteX58" fmla="*/ 14049 w 18811"/>
                            <a:gd name="connsiteY58" fmla="*/ 27622 h 31432"/>
                            <a:gd name="connsiteX59" fmla="*/ 13097 w 18811"/>
                            <a:gd name="connsiteY59" fmla="*/ 26670 h 31432"/>
                            <a:gd name="connsiteX60" fmla="*/ 13097 w 18811"/>
                            <a:gd name="connsiteY60" fmla="*/ 26670 h 31432"/>
                            <a:gd name="connsiteX61" fmla="*/ 11192 w 18811"/>
                            <a:gd name="connsiteY61" fmla="*/ 25717 h 31432"/>
                            <a:gd name="connsiteX62" fmla="*/ 9287 w 18811"/>
                            <a:gd name="connsiteY62" fmla="*/ 23813 h 31432"/>
                            <a:gd name="connsiteX63" fmla="*/ 7382 w 18811"/>
                            <a:gd name="connsiteY63" fmla="*/ 21907 h 31432"/>
                            <a:gd name="connsiteX64" fmla="*/ 6429 w 18811"/>
                            <a:gd name="connsiteY64" fmla="*/ 20955 h 31432"/>
                            <a:gd name="connsiteX65" fmla="*/ 5477 w 18811"/>
                            <a:gd name="connsiteY65" fmla="*/ 20003 h 31432"/>
                            <a:gd name="connsiteX66" fmla="*/ 5477 w 18811"/>
                            <a:gd name="connsiteY66" fmla="*/ 19050 h 31432"/>
                            <a:gd name="connsiteX67" fmla="*/ 5477 w 18811"/>
                            <a:gd name="connsiteY67" fmla="*/ 19050 h 31432"/>
                            <a:gd name="connsiteX68" fmla="*/ 5477 w 18811"/>
                            <a:gd name="connsiteY68" fmla="*/ 19050 h 31432"/>
                            <a:gd name="connsiteX69" fmla="*/ 4524 w 18811"/>
                            <a:gd name="connsiteY69" fmla="*/ 18097 h 31432"/>
                            <a:gd name="connsiteX70" fmla="*/ 3572 w 18811"/>
                            <a:gd name="connsiteY70" fmla="*/ 17145 h 31432"/>
                            <a:gd name="connsiteX71" fmla="*/ 2619 w 18811"/>
                            <a:gd name="connsiteY71" fmla="*/ 16192 h 31432"/>
                            <a:gd name="connsiteX72" fmla="*/ 2619 w 18811"/>
                            <a:gd name="connsiteY72" fmla="*/ 16192 h 31432"/>
                            <a:gd name="connsiteX73" fmla="*/ 2619 w 18811"/>
                            <a:gd name="connsiteY73" fmla="*/ 16192 h 31432"/>
                            <a:gd name="connsiteX74" fmla="*/ 2619 w 18811"/>
                            <a:gd name="connsiteY74" fmla="*/ 16192 h 31432"/>
                            <a:gd name="connsiteX75" fmla="*/ 2619 w 18811"/>
                            <a:gd name="connsiteY75" fmla="*/ 16192 h 31432"/>
                            <a:gd name="connsiteX76" fmla="*/ 2619 w 18811"/>
                            <a:gd name="connsiteY76" fmla="*/ 15240 h 31432"/>
                            <a:gd name="connsiteX77" fmla="*/ 2619 w 18811"/>
                            <a:gd name="connsiteY77" fmla="*/ 15240 h 31432"/>
                            <a:gd name="connsiteX78" fmla="*/ 2619 w 18811"/>
                            <a:gd name="connsiteY78" fmla="*/ 15240 h 31432"/>
                            <a:gd name="connsiteX79" fmla="*/ 1667 w 18811"/>
                            <a:gd name="connsiteY79" fmla="*/ 15240 h 31432"/>
                            <a:gd name="connsiteX80" fmla="*/ 714 w 18811"/>
                            <a:gd name="connsiteY80" fmla="*/ 13335 h 31432"/>
                            <a:gd name="connsiteX81" fmla="*/ 714 w 18811"/>
                            <a:gd name="connsiteY81" fmla="*/ 11430 h 31432"/>
                            <a:gd name="connsiteX82" fmla="*/ 714 w 18811"/>
                            <a:gd name="connsiteY82" fmla="*/ 10477 h 31432"/>
                            <a:gd name="connsiteX83" fmla="*/ 714 w 18811"/>
                            <a:gd name="connsiteY83" fmla="*/ 10477 h 31432"/>
                            <a:gd name="connsiteX84" fmla="*/ 714 w 18811"/>
                            <a:gd name="connsiteY84" fmla="*/ 9525 h 31432"/>
                            <a:gd name="connsiteX85" fmla="*/ 714 w 18811"/>
                            <a:gd name="connsiteY85" fmla="*/ 9525 h 31432"/>
                            <a:gd name="connsiteX86" fmla="*/ 714 w 18811"/>
                            <a:gd name="connsiteY86" fmla="*/ 7620 h 31432"/>
                            <a:gd name="connsiteX87" fmla="*/ 714 w 18811"/>
                            <a:gd name="connsiteY87" fmla="*/ 7620 h 31432"/>
                            <a:gd name="connsiteX88" fmla="*/ 714 w 18811"/>
                            <a:gd name="connsiteY88" fmla="*/ 5715 h 31432"/>
                            <a:gd name="connsiteX89" fmla="*/ 1667 w 18811"/>
                            <a:gd name="connsiteY89" fmla="*/ 3810 h 31432"/>
                            <a:gd name="connsiteX90" fmla="*/ 2619 w 18811"/>
                            <a:gd name="connsiteY90" fmla="*/ 1905 h 31432"/>
                            <a:gd name="connsiteX91" fmla="*/ 3572 w 18811"/>
                            <a:gd name="connsiteY91" fmla="*/ 952 h 31432"/>
                            <a:gd name="connsiteX92" fmla="*/ 4524 w 18811"/>
                            <a:gd name="connsiteY92" fmla="*/ 0 h 31432"/>
                            <a:gd name="connsiteX93" fmla="*/ 4524 w 18811"/>
                            <a:gd name="connsiteY93" fmla="*/ 0 h 31432"/>
                            <a:gd name="connsiteX94" fmla="*/ 7382 w 18811"/>
                            <a:gd name="connsiteY94" fmla="*/ 0 h 31432"/>
                            <a:gd name="connsiteX95" fmla="*/ 16907 w 18811"/>
                            <a:gd name="connsiteY95" fmla="*/ 29528 h 31432"/>
                            <a:gd name="connsiteX96" fmla="*/ 16907 w 18811"/>
                            <a:gd name="connsiteY96" fmla="*/ 29528 h 31432"/>
                            <a:gd name="connsiteX97" fmla="*/ 16907 w 18811"/>
                            <a:gd name="connsiteY97" fmla="*/ 29528 h 31432"/>
                            <a:gd name="connsiteX98" fmla="*/ 16907 w 18811"/>
                            <a:gd name="connsiteY98" fmla="*/ 29528 h 31432"/>
                            <a:gd name="connsiteX99" fmla="*/ 16907 w 18811"/>
                            <a:gd name="connsiteY99" fmla="*/ 29528 h 31432"/>
                            <a:gd name="connsiteX100" fmla="*/ 12144 w 18811"/>
                            <a:gd name="connsiteY100" fmla="*/ 25717 h 31432"/>
                            <a:gd name="connsiteX101" fmla="*/ 12144 w 18811"/>
                            <a:gd name="connsiteY101" fmla="*/ 25717 h 31432"/>
                            <a:gd name="connsiteX102" fmla="*/ 12144 w 18811"/>
                            <a:gd name="connsiteY102" fmla="*/ 25717 h 31432"/>
                            <a:gd name="connsiteX103" fmla="*/ 12144 w 18811"/>
                            <a:gd name="connsiteY103" fmla="*/ 25717 h 31432"/>
                            <a:gd name="connsiteX104" fmla="*/ 12144 w 18811"/>
                            <a:gd name="connsiteY104" fmla="*/ 25717 h 31432"/>
                            <a:gd name="connsiteX105" fmla="*/ 5477 w 18811"/>
                            <a:gd name="connsiteY105" fmla="*/ 1905 h 31432"/>
                            <a:gd name="connsiteX106" fmla="*/ 5477 w 18811"/>
                            <a:gd name="connsiteY106" fmla="*/ 1905 h 31432"/>
                            <a:gd name="connsiteX107" fmla="*/ 5477 w 18811"/>
                            <a:gd name="connsiteY107" fmla="*/ 1905 h 31432"/>
                            <a:gd name="connsiteX108" fmla="*/ 5477 w 18811"/>
                            <a:gd name="connsiteY108" fmla="*/ 1905 h 31432"/>
                            <a:gd name="connsiteX109" fmla="*/ 5477 w 18811"/>
                            <a:gd name="connsiteY109" fmla="*/ 1905 h 3143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</a:cxnLst>
                          <a:rect l="l" t="t" r="r" b="b"/>
                          <a:pathLst>
                            <a:path w="18811" h="31432">
                              <a:moveTo>
                                <a:pt x="7382" y="0"/>
                              </a:moveTo>
                              <a:cubicBezTo>
                                <a:pt x="7382" y="0"/>
                                <a:pt x="7382" y="0"/>
                                <a:pt x="7382" y="0"/>
                              </a:cubicBezTo>
                              <a:cubicBezTo>
                                <a:pt x="6429" y="952"/>
                                <a:pt x="6429" y="1905"/>
                                <a:pt x="6429" y="1905"/>
                              </a:cubicBezTo>
                              <a:cubicBezTo>
                                <a:pt x="6429" y="1905"/>
                                <a:pt x="6429" y="2857"/>
                                <a:pt x="6429" y="2857"/>
                              </a:cubicBezTo>
                              <a:cubicBezTo>
                                <a:pt x="6429" y="2857"/>
                                <a:pt x="6429" y="3810"/>
                                <a:pt x="5477" y="3810"/>
                              </a:cubicBezTo>
                              <a:cubicBezTo>
                                <a:pt x="5477" y="3810"/>
                                <a:pt x="5477" y="3810"/>
                                <a:pt x="5477" y="3810"/>
                              </a:cubicBezTo>
                              <a:cubicBezTo>
                                <a:pt x="5477" y="3810"/>
                                <a:pt x="5477" y="3810"/>
                                <a:pt x="5477" y="4763"/>
                              </a:cubicBezTo>
                              <a:cubicBezTo>
                                <a:pt x="5477" y="4763"/>
                                <a:pt x="5477" y="5715"/>
                                <a:pt x="5477" y="5715"/>
                              </a:cubicBezTo>
                              <a:cubicBezTo>
                                <a:pt x="5477" y="5715"/>
                                <a:pt x="5477" y="6667"/>
                                <a:pt x="5477" y="6667"/>
                              </a:cubicBezTo>
                              <a:cubicBezTo>
                                <a:pt x="5477" y="6667"/>
                                <a:pt x="5477" y="7620"/>
                                <a:pt x="5477" y="7620"/>
                              </a:cubicBezTo>
                              <a:cubicBezTo>
                                <a:pt x="5477" y="7620"/>
                                <a:pt x="5477" y="7620"/>
                                <a:pt x="5477" y="7620"/>
                              </a:cubicBezTo>
                              <a:cubicBezTo>
                                <a:pt x="5477" y="7620"/>
                                <a:pt x="5477" y="7620"/>
                                <a:pt x="5477" y="8572"/>
                              </a:cubicBezTo>
                              <a:cubicBezTo>
                                <a:pt x="5477" y="8572"/>
                                <a:pt x="5477" y="9525"/>
                                <a:pt x="5477" y="9525"/>
                              </a:cubicBezTo>
                              <a:cubicBezTo>
                                <a:pt x="5477" y="9525"/>
                                <a:pt x="5477" y="10477"/>
                                <a:pt x="5477" y="10477"/>
                              </a:cubicBezTo>
                              <a:cubicBezTo>
                                <a:pt x="5477" y="10477"/>
                                <a:pt x="5477" y="11430"/>
                                <a:pt x="5477" y="11430"/>
                              </a:cubicBezTo>
                              <a:cubicBezTo>
                                <a:pt x="5477" y="11430"/>
                                <a:pt x="5477" y="11430"/>
                                <a:pt x="5477" y="12382"/>
                              </a:cubicBezTo>
                              <a:cubicBezTo>
                                <a:pt x="5477" y="12382"/>
                                <a:pt x="5477" y="12382"/>
                                <a:pt x="5477" y="12382"/>
                              </a:cubicBezTo>
                              <a:cubicBezTo>
                                <a:pt x="6429" y="12382"/>
                                <a:pt x="6429" y="13335"/>
                                <a:pt x="5477" y="13335"/>
                              </a:cubicBezTo>
                              <a:cubicBezTo>
                                <a:pt x="5477" y="13335"/>
                                <a:pt x="5477" y="14288"/>
                                <a:pt x="5477" y="14288"/>
                              </a:cubicBezTo>
                              <a:cubicBezTo>
                                <a:pt x="5477" y="14288"/>
                                <a:pt x="5477" y="14288"/>
                                <a:pt x="5477" y="14288"/>
                              </a:cubicBezTo>
                              <a:cubicBezTo>
                                <a:pt x="5477" y="14288"/>
                                <a:pt x="5477" y="14288"/>
                                <a:pt x="5477" y="15240"/>
                              </a:cubicBezTo>
                              <a:cubicBezTo>
                                <a:pt x="5477" y="15240"/>
                                <a:pt x="5477" y="15240"/>
                                <a:pt x="5477" y="15240"/>
                              </a:cubicBezTo>
                              <a:cubicBezTo>
                                <a:pt x="5477" y="15240"/>
                                <a:pt x="5477" y="15240"/>
                                <a:pt x="5477" y="15240"/>
                              </a:cubicBezTo>
                              <a:cubicBezTo>
                                <a:pt x="5477" y="15240"/>
                                <a:pt x="5477" y="15240"/>
                                <a:pt x="5477" y="15240"/>
                              </a:cubicBezTo>
                              <a:cubicBezTo>
                                <a:pt x="5477" y="15240"/>
                                <a:pt x="5477" y="15240"/>
                                <a:pt x="5477" y="15240"/>
                              </a:cubicBezTo>
                              <a:cubicBezTo>
                                <a:pt x="5477" y="15240"/>
                                <a:pt x="5477" y="15240"/>
                                <a:pt x="5477" y="15240"/>
                              </a:cubicBezTo>
                              <a:cubicBezTo>
                                <a:pt x="5477" y="15240"/>
                                <a:pt x="6429" y="16192"/>
                                <a:pt x="6429" y="16192"/>
                              </a:cubicBezTo>
                              <a:cubicBezTo>
                                <a:pt x="6429" y="16192"/>
                                <a:pt x="6429" y="17145"/>
                                <a:pt x="6429" y="17145"/>
                              </a:cubicBezTo>
                              <a:cubicBezTo>
                                <a:pt x="6429" y="17145"/>
                                <a:pt x="6429" y="17145"/>
                                <a:pt x="6429" y="17145"/>
                              </a:cubicBezTo>
                              <a:cubicBezTo>
                                <a:pt x="6429" y="17145"/>
                                <a:pt x="6429" y="17145"/>
                                <a:pt x="6429" y="17145"/>
                              </a:cubicBezTo>
                              <a:cubicBezTo>
                                <a:pt x="6429" y="17145"/>
                                <a:pt x="6429" y="17145"/>
                                <a:pt x="6429" y="17145"/>
                              </a:cubicBezTo>
                              <a:cubicBezTo>
                                <a:pt x="6429" y="17145"/>
                                <a:pt x="7382" y="17145"/>
                                <a:pt x="7382" y="17145"/>
                              </a:cubicBezTo>
                              <a:cubicBezTo>
                                <a:pt x="8334" y="18097"/>
                                <a:pt x="8334" y="19050"/>
                                <a:pt x="9287" y="20003"/>
                              </a:cubicBezTo>
                              <a:cubicBezTo>
                                <a:pt x="10239" y="20955"/>
                                <a:pt x="10239" y="20955"/>
                                <a:pt x="11192" y="21907"/>
                              </a:cubicBezTo>
                              <a:cubicBezTo>
                                <a:pt x="12144" y="22860"/>
                                <a:pt x="12144" y="22860"/>
                                <a:pt x="13097" y="23813"/>
                              </a:cubicBezTo>
                              <a:cubicBezTo>
                                <a:pt x="14049" y="24765"/>
                                <a:pt x="14049" y="24765"/>
                                <a:pt x="15002" y="25717"/>
                              </a:cubicBezTo>
                              <a:cubicBezTo>
                                <a:pt x="15002" y="25717"/>
                                <a:pt x="15002" y="25717"/>
                                <a:pt x="15002" y="25717"/>
                              </a:cubicBezTo>
                              <a:cubicBezTo>
                                <a:pt x="15002" y="25717"/>
                                <a:pt x="15954" y="25717"/>
                                <a:pt x="15954" y="26670"/>
                              </a:cubicBezTo>
                              <a:cubicBezTo>
                                <a:pt x="15954" y="26670"/>
                                <a:pt x="15954" y="26670"/>
                                <a:pt x="15954" y="26670"/>
                              </a:cubicBezTo>
                              <a:cubicBezTo>
                                <a:pt x="15954" y="26670"/>
                                <a:pt x="15954" y="26670"/>
                                <a:pt x="15954" y="26670"/>
                              </a:cubicBezTo>
                              <a:cubicBezTo>
                                <a:pt x="15954" y="26670"/>
                                <a:pt x="15954" y="26670"/>
                                <a:pt x="15954" y="26670"/>
                              </a:cubicBezTo>
                              <a:cubicBezTo>
                                <a:pt x="15954" y="26670"/>
                                <a:pt x="15954" y="26670"/>
                                <a:pt x="16907" y="26670"/>
                              </a:cubicBezTo>
                              <a:cubicBezTo>
                                <a:pt x="16907" y="26670"/>
                                <a:pt x="16907" y="26670"/>
                                <a:pt x="17859" y="27622"/>
                              </a:cubicBezTo>
                              <a:cubicBezTo>
                                <a:pt x="17859" y="27622"/>
                                <a:pt x="17859" y="27622"/>
                                <a:pt x="17859" y="27622"/>
                              </a:cubicBezTo>
                              <a:cubicBezTo>
                                <a:pt x="17859" y="27622"/>
                                <a:pt x="18812" y="27622"/>
                                <a:pt x="18812" y="27622"/>
                              </a:cubicBezTo>
                              <a:lnTo>
                                <a:pt x="18812" y="27622"/>
                              </a:lnTo>
                              <a:cubicBezTo>
                                <a:pt x="18812" y="27622"/>
                                <a:pt x="18812" y="27622"/>
                                <a:pt x="17859" y="27622"/>
                              </a:cubicBezTo>
                              <a:cubicBezTo>
                                <a:pt x="17859" y="28575"/>
                                <a:pt x="17859" y="29528"/>
                                <a:pt x="16907" y="30480"/>
                              </a:cubicBezTo>
                              <a:lnTo>
                                <a:pt x="16907" y="30480"/>
                              </a:lnTo>
                              <a:cubicBezTo>
                                <a:pt x="16907" y="30480"/>
                                <a:pt x="16907" y="30480"/>
                                <a:pt x="16907" y="30480"/>
                              </a:cubicBezTo>
                              <a:lnTo>
                                <a:pt x="16907" y="30480"/>
                              </a:lnTo>
                              <a:cubicBezTo>
                                <a:pt x="16907" y="30480"/>
                                <a:pt x="16907" y="30480"/>
                                <a:pt x="16907" y="30480"/>
                              </a:cubicBezTo>
                              <a:cubicBezTo>
                                <a:pt x="16907" y="30480"/>
                                <a:pt x="16907" y="30480"/>
                                <a:pt x="17859" y="31433"/>
                              </a:cubicBezTo>
                              <a:cubicBezTo>
                                <a:pt x="17859" y="31433"/>
                                <a:pt x="16907" y="31433"/>
                                <a:pt x="16907" y="30480"/>
                              </a:cubicBezTo>
                              <a:cubicBezTo>
                                <a:pt x="16907" y="30480"/>
                                <a:pt x="16907" y="29528"/>
                                <a:pt x="16907" y="29528"/>
                              </a:cubicBez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ubicBezTo>
                                <a:pt x="16907" y="30480"/>
                                <a:pt x="15954" y="29528"/>
                                <a:pt x="15954" y="29528"/>
                              </a:cubicBezTo>
                              <a:cubicBezTo>
                                <a:pt x="15002" y="28575"/>
                                <a:pt x="14049" y="28575"/>
                                <a:pt x="14049" y="27622"/>
                              </a:cubicBezTo>
                              <a:cubicBezTo>
                                <a:pt x="14049" y="27622"/>
                                <a:pt x="13097" y="26670"/>
                                <a:pt x="13097" y="26670"/>
                              </a:cubicBezTo>
                              <a:cubicBezTo>
                                <a:pt x="13097" y="26670"/>
                                <a:pt x="13097" y="26670"/>
                                <a:pt x="13097" y="26670"/>
                              </a:cubicBezTo>
                              <a:cubicBezTo>
                                <a:pt x="12144" y="26670"/>
                                <a:pt x="12144" y="25717"/>
                                <a:pt x="11192" y="25717"/>
                              </a:cubicBezTo>
                              <a:cubicBezTo>
                                <a:pt x="10239" y="25717"/>
                                <a:pt x="10239" y="24765"/>
                                <a:pt x="9287" y="23813"/>
                              </a:cubicBezTo>
                              <a:cubicBezTo>
                                <a:pt x="8334" y="22860"/>
                                <a:pt x="7382" y="22860"/>
                                <a:pt x="7382" y="21907"/>
                              </a:cubicBezTo>
                              <a:cubicBezTo>
                                <a:pt x="7382" y="21907"/>
                                <a:pt x="7382" y="20955"/>
                                <a:pt x="6429" y="20955"/>
                              </a:cubicBezTo>
                              <a:cubicBezTo>
                                <a:pt x="6429" y="20955"/>
                                <a:pt x="5477" y="20003"/>
                                <a:pt x="5477" y="20003"/>
                              </a:cubicBezTo>
                              <a:cubicBezTo>
                                <a:pt x="5477" y="20003"/>
                                <a:pt x="5477" y="19050"/>
                                <a:pt x="5477" y="19050"/>
                              </a:cubicBezTo>
                              <a:cubicBezTo>
                                <a:pt x="5477" y="19050"/>
                                <a:pt x="5477" y="19050"/>
                                <a:pt x="5477" y="19050"/>
                              </a:cubicBezTo>
                              <a:cubicBezTo>
                                <a:pt x="5477" y="19050"/>
                                <a:pt x="5477" y="19050"/>
                                <a:pt x="5477" y="19050"/>
                              </a:cubicBezTo>
                              <a:cubicBezTo>
                                <a:pt x="5477" y="19050"/>
                                <a:pt x="4524" y="19050"/>
                                <a:pt x="4524" y="18097"/>
                              </a:cubicBezTo>
                              <a:cubicBezTo>
                                <a:pt x="4524" y="18097"/>
                                <a:pt x="4524" y="17145"/>
                                <a:pt x="3572" y="17145"/>
                              </a:cubicBezTo>
                              <a:cubicBezTo>
                                <a:pt x="3572" y="17145"/>
                                <a:pt x="2619" y="16192"/>
                                <a:pt x="2619" y="16192"/>
                              </a:cubicBezTo>
                              <a:cubicBezTo>
                                <a:pt x="2619" y="16192"/>
                                <a:pt x="2619" y="16192"/>
                                <a:pt x="2619" y="16192"/>
                              </a:cubicBezTo>
                              <a:cubicBezTo>
                                <a:pt x="2619" y="16192"/>
                                <a:pt x="2619" y="16192"/>
                                <a:pt x="2619" y="16192"/>
                              </a:cubicBezTo>
                              <a:cubicBezTo>
                                <a:pt x="2619" y="16192"/>
                                <a:pt x="2619" y="16192"/>
                                <a:pt x="2619" y="16192"/>
                              </a:cubicBezTo>
                              <a:cubicBezTo>
                                <a:pt x="2619" y="16192"/>
                                <a:pt x="2619" y="16192"/>
                                <a:pt x="2619" y="16192"/>
                              </a:cubicBezTo>
                              <a:cubicBezTo>
                                <a:pt x="2619" y="16192"/>
                                <a:pt x="2619" y="15240"/>
                                <a:pt x="2619" y="15240"/>
                              </a:cubicBezTo>
                              <a:cubicBezTo>
                                <a:pt x="2619" y="15240"/>
                                <a:pt x="2619" y="15240"/>
                                <a:pt x="2619" y="15240"/>
                              </a:cubicBezTo>
                              <a:cubicBezTo>
                                <a:pt x="2619" y="15240"/>
                                <a:pt x="2619" y="15240"/>
                                <a:pt x="2619" y="15240"/>
                              </a:cubicBezTo>
                              <a:cubicBezTo>
                                <a:pt x="2619" y="15240"/>
                                <a:pt x="2619" y="15240"/>
                                <a:pt x="1667" y="15240"/>
                              </a:cubicBezTo>
                              <a:cubicBezTo>
                                <a:pt x="1667" y="15240"/>
                                <a:pt x="1667" y="14288"/>
                                <a:pt x="714" y="13335"/>
                              </a:cubicBezTo>
                              <a:cubicBezTo>
                                <a:pt x="714" y="12382"/>
                                <a:pt x="714" y="12382"/>
                                <a:pt x="714" y="11430"/>
                              </a:cubicBezTo>
                              <a:cubicBezTo>
                                <a:pt x="714" y="11430"/>
                                <a:pt x="714" y="10477"/>
                                <a:pt x="714" y="10477"/>
                              </a:cubicBezTo>
                              <a:cubicBezTo>
                                <a:pt x="714" y="10477"/>
                                <a:pt x="714" y="10477"/>
                                <a:pt x="714" y="10477"/>
                              </a:cubicBezTo>
                              <a:cubicBezTo>
                                <a:pt x="714" y="10477"/>
                                <a:pt x="714" y="9525"/>
                                <a:pt x="714" y="9525"/>
                              </a:cubicBezTo>
                              <a:cubicBezTo>
                                <a:pt x="714" y="9525"/>
                                <a:pt x="714" y="9525"/>
                                <a:pt x="714" y="9525"/>
                              </a:cubicBezTo>
                              <a:cubicBezTo>
                                <a:pt x="-238" y="8572"/>
                                <a:pt x="-238" y="8572"/>
                                <a:pt x="714" y="7620"/>
                              </a:cubicBezTo>
                              <a:cubicBezTo>
                                <a:pt x="714" y="7620"/>
                                <a:pt x="714" y="7620"/>
                                <a:pt x="714" y="7620"/>
                              </a:cubicBezTo>
                              <a:cubicBezTo>
                                <a:pt x="714" y="6667"/>
                                <a:pt x="714" y="5715"/>
                                <a:pt x="714" y="5715"/>
                              </a:cubicBezTo>
                              <a:cubicBezTo>
                                <a:pt x="714" y="4763"/>
                                <a:pt x="714" y="3810"/>
                                <a:pt x="1667" y="3810"/>
                              </a:cubicBezTo>
                              <a:cubicBezTo>
                                <a:pt x="1667" y="2857"/>
                                <a:pt x="2619" y="2857"/>
                                <a:pt x="2619" y="1905"/>
                              </a:cubicBezTo>
                              <a:cubicBezTo>
                                <a:pt x="2619" y="952"/>
                                <a:pt x="2619" y="952"/>
                                <a:pt x="3572" y="952"/>
                              </a:cubicBezTo>
                              <a:cubicBezTo>
                                <a:pt x="3572" y="0"/>
                                <a:pt x="4524" y="0"/>
                                <a:pt x="4524" y="0"/>
                              </a:cubicBezTo>
                              <a:lnTo>
                                <a:pt x="4524" y="0"/>
                              </a:lnTo>
                              <a:lnTo>
                                <a:pt x="7382" y="0"/>
                              </a:lnTo>
                              <a:close/>
                              <a:moveTo>
                                <a:pt x="16907" y="29528"/>
                              </a:move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ubicBezTo>
                                <a:pt x="16907" y="29528"/>
                                <a:pt x="16907" y="29528"/>
                                <a:pt x="16907" y="29528"/>
                              </a:cubicBezTo>
                              <a:close/>
                              <a:moveTo>
                                <a:pt x="12144" y="25717"/>
                              </a:moveTo>
                              <a:cubicBezTo>
                                <a:pt x="12144" y="25717"/>
                                <a:pt x="12144" y="25717"/>
                                <a:pt x="12144" y="25717"/>
                              </a:cubicBezTo>
                              <a:cubicBezTo>
                                <a:pt x="12144" y="25717"/>
                                <a:pt x="12144" y="25717"/>
                                <a:pt x="12144" y="25717"/>
                              </a:cubicBezTo>
                              <a:cubicBezTo>
                                <a:pt x="12144" y="25717"/>
                                <a:pt x="12144" y="25717"/>
                                <a:pt x="12144" y="25717"/>
                              </a:cubicBezTo>
                              <a:cubicBezTo>
                                <a:pt x="12144" y="25717"/>
                                <a:pt x="12144" y="24765"/>
                                <a:pt x="12144" y="25717"/>
                              </a:cubicBezTo>
                              <a:close/>
                              <a:moveTo>
                                <a:pt x="5477" y="1905"/>
                              </a:moveTo>
                              <a:cubicBezTo>
                                <a:pt x="5477" y="1905"/>
                                <a:pt x="5477" y="1905"/>
                                <a:pt x="5477" y="1905"/>
                              </a:cubicBezTo>
                              <a:cubicBezTo>
                                <a:pt x="5477" y="1905"/>
                                <a:pt x="5477" y="2857"/>
                                <a:pt x="5477" y="1905"/>
                              </a:cubicBezTo>
                              <a:cubicBezTo>
                                <a:pt x="5477" y="2857"/>
                                <a:pt x="5477" y="2857"/>
                                <a:pt x="5477" y="1905"/>
                              </a:cubicBezTo>
                              <a:cubicBezTo>
                                <a:pt x="5477" y="1905"/>
                                <a:pt x="5477" y="1905"/>
                                <a:pt x="5477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4" name="任意多边形: 形状 2417"/>
                        <p:cNvSpPr/>
                        <p:nvPr/>
                      </p:nvSpPr>
                      <p:spPr>
                        <a:xfrm>
                          <a:off x="7739062" y="201358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5" name="任意多边形: 形状 2418"/>
                        <p:cNvSpPr/>
                        <p:nvPr/>
                      </p:nvSpPr>
                      <p:spPr>
                        <a:xfrm>
                          <a:off x="7737157" y="2013584"/>
                          <a:ext cx="5715" cy="5714"/>
                        </a:xfrm>
                        <a:custGeom>
                          <a:avLst/>
                          <a:gdLst>
                            <a:gd name="connsiteX0" fmla="*/ 953 w 5715"/>
                            <a:gd name="connsiteY0" fmla="*/ 0 h 5714"/>
                            <a:gd name="connsiteX1" fmla="*/ 0 w 5715"/>
                            <a:gd name="connsiteY1" fmla="*/ 2857 h 5714"/>
                            <a:gd name="connsiteX2" fmla="*/ 0 w 5715"/>
                            <a:gd name="connsiteY2" fmla="*/ 2857 h 5714"/>
                            <a:gd name="connsiteX3" fmla="*/ 0 w 5715"/>
                            <a:gd name="connsiteY3" fmla="*/ 2857 h 5714"/>
                            <a:gd name="connsiteX4" fmla="*/ 0 w 5715"/>
                            <a:gd name="connsiteY4" fmla="*/ 2857 h 5714"/>
                            <a:gd name="connsiteX5" fmla="*/ 0 w 5715"/>
                            <a:gd name="connsiteY5" fmla="*/ 2857 h 5714"/>
                            <a:gd name="connsiteX6" fmla="*/ 953 w 5715"/>
                            <a:gd name="connsiteY6" fmla="*/ 3810 h 5714"/>
                            <a:gd name="connsiteX7" fmla="*/ 1905 w 5715"/>
                            <a:gd name="connsiteY7" fmla="*/ 4762 h 5714"/>
                            <a:gd name="connsiteX8" fmla="*/ 2858 w 5715"/>
                            <a:gd name="connsiteY8" fmla="*/ 4762 h 5714"/>
                            <a:gd name="connsiteX9" fmla="*/ 2858 w 5715"/>
                            <a:gd name="connsiteY9" fmla="*/ 4762 h 5714"/>
                            <a:gd name="connsiteX10" fmla="*/ 2858 w 5715"/>
                            <a:gd name="connsiteY10" fmla="*/ 4762 h 5714"/>
                            <a:gd name="connsiteX11" fmla="*/ 3810 w 5715"/>
                            <a:gd name="connsiteY11" fmla="*/ 5715 h 5714"/>
                            <a:gd name="connsiteX12" fmla="*/ 5715 w 5715"/>
                            <a:gd name="connsiteY12" fmla="*/ 2857 h 5714"/>
                            <a:gd name="connsiteX13" fmla="*/ 4763 w 5715"/>
                            <a:gd name="connsiteY13" fmla="*/ 1905 h 5714"/>
                            <a:gd name="connsiteX14" fmla="*/ 3810 w 5715"/>
                            <a:gd name="connsiteY14" fmla="*/ 952 h 5714"/>
                            <a:gd name="connsiteX15" fmla="*/ 2858 w 5715"/>
                            <a:gd name="connsiteY15" fmla="*/ 952 h 5714"/>
                            <a:gd name="connsiteX16" fmla="*/ 2858 w 5715"/>
                            <a:gd name="connsiteY16" fmla="*/ 952 h 5714"/>
                            <a:gd name="connsiteX17" fmla="*/ 953 w 5715"/>
                            <a:gd name="connsiteY17" fmla="*/ 0 h 5714"/>
                            <a:gd name="connsiteX18" fmla="*/ 953 w 5715"/>
                            <a:gd name="connsiteY18" fmla="*/ 0 h 5714"/>
                            <a:gd name="connsiteX19" fmla="*/ 953 w 5715"/>
                            <a:gd name="connsiteY19" fmla="*/ 0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5714">
                              <a:moveTo>
                                <a:pt x="953" y="0"/>
                              </a:moveTo>
                              <a:cubicBezTo>
                                <a:pt x="953" y="952"/>
                                <a:pt x="953" y="1905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1905" y="4762"/>
                              </a:cubicBezTo>
                              <a:cubicBezTo>
                                <a:pt x="1905" y="4762"/>
                                <a:pt x="1905" y="4762"/>
                                <a:pt x="2858" y="4762"/>
                              </a:cubicBezTo>
                              <a:lnTo>
                                <a:pt x="2858" y="4762"/>
                              </a:lnTo>
                              <a:lnTo>
                                <a:pt x="2858" y="4762"/>
                              </a:lnTo>
                              <a:cubicBezTo>
                                <a:pt x="2858" y="4762"/>
                                <a:pt x="2858" y="4762"/>
                                <a:pt x="3810" y="5715"/>
                              </a:cubicBezTo>
                              <a:lnTo>
                                <a:pt x="5715" y="2857"/>
                              </a:lnTo>
                              <a:cubicBezTo>
                                <a:pt x="5715" y="2857"/>
                                <a:pt x="5715" y="2857"/>
                                <a:pt x="4763" y="1905"/>
                              </a:cubicBezTo>
                              <a:cubicBezTo>
                                <a:pt x="4763" y="1905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2858" y="952"/>
                                <a:pt x="2858" y="952"/>
                              </a:cubicBezTo>
                              <a:lnTo>
                                <a:pt x="2858" y="952"/>
                              </a:lnTo>
                              <a:cubicBezTo>
                                <a:pt x="1905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36" name="图形 2"/>
                      <p:cNvGrpSpPr/>
                      <p:nvPr/>
                    </p:nvGrpSpPr>
                    <p:grpSpPr>
                      <a:xfrm>
                        <a:off x="7723822" y="1958339"/>
                        <a:ext cx="34290" cy="26670"/>
                        <a:chOff x="7723822" y="1958339"/>
                        <a:chExt cx="34290" cy="26670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37" name="任意多边形: 形状 2420"/>
                        <p:cNvSpPr/>
                        <p:nvPr/>
                      </p:nvSpPr>
                      <p:spPr>
                        <a:xfrm>
                          <a:off x="7725727" y="198215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8" name="任意多边形: 形状 2421"/>
                        <p:cNvSpPr/>
                        <p:nvPr/>
                      </p:nvSpPr>
                      <p:spPr>
                        <a:xfrm>
                          <a:off x="7726680" y="1958339"/>
                          <a:ext cx="31432" cy="24764"/>
                        </a:xfrm>
                        <a:custGeom>
                          <a:avLst/>
                          <a:gdLst>
                            <a:gd name="connsiteX0" fmla="*/ 31432 w 31432"/>
                            <a:gd name="connsiteY0" fmla="*/ 953 h 24764"/>
                            <a:gd name="connsiteX1" fmla="*/ 31432 w 31432"/>
                            <a:gd name="connsiteY1" fmla="*/ 953 h 24764"/>
                            <a:gd name="connsiteX2" fmla="*/ 29527 w 31432"/>
                            <a:gd name="connsiteY2" fmla="*/ 1905 h 24764"/>
                            <a:gd name="connsiteX3" fmla="*/ 28575 w 31432"/>
                            <a:gd name="connsiteY3" fmla="*/ 2858 h 24764"/>
                            <a:gd name="connsiteX4" fmla="*/ 27622 w 31432"/>
                            <a:gd name="connsiteY4" fmla="*/ 2858 h 24764"/>
                            <a:gd name="connsiteX5" fmla="*/ 27622 w 31432"/>
                            <a:gd name="connsiteY5" fmla="*/ 2858 h 24764"/>
                            <a:gd name="connsiteX6" fmla="*/ 26670 w 31432"/>
                            <a:gd name="connsiteY6" fmla="*/ 2858 h 24764"/>
                            <a:gd name="connsiteX7" fmla="*/ 25717 w 31432"/>
                            <a:gd name="connsiteY7" fmla="*/ 2858 h 24764"/>
                            <a:gd name="connsiteX8" fmla="*/ 24765 w 31432"/>
                            <a:gd name="connsiteY8" fmla="*/ 3810 h 24764"/>
                            <a:gd name="connsiteX9" fmla="*/ 23813 w 31432"/>
                            <a:gd name="connsiteY9" fmla="*/ 4763 h 24764"/>
                            <a:gd name="connsiteX10" fmla="*/ 23813 w 31432"/>
                            <a:gd name="connsiteY10" fmla="*/ 4763 h 24764"/>
                            <a:gd name="connsiteX11" fmla="*/ 22860 w 31432"/>
                            <a:gd name="connsiteY11" fmla="*/ 4763 h 24764"/>
                            <a:gd name="connsiteX12" fmla="*/ 21907 w 31432"/>
                            <a:gd name="connsiteY12" fmla="*/ 5715 h 24764"/>
                            <a:gd name="connsiteX13" fmla="*/ 20955 w 31432"/>
                            <a:gd name="connsiteY13" fmla="*/ 6668 h 24764"/>
                            <a:gd name="connsiteX14" fmla="*/ 20002 w 31432"/>
                            <a:gd name="connsiteY14" fmla="*/ 7620 h 24764"/>
                            <a:gd name="connsiteX15" fmla="*/ 19050 w 31432"/>
                            <a:gd name="connsiteY15" fmla="*/ 7620 h 24764"/>
                            <a:gd name="connsiteX16" fmla="*/ 19050 w 31432"/>
                            <a:gd name="connsiteY16" fmla="*/ 7620 h 24764"/>
                            <a:gd name="connsiteX17" fmla="*/ 18097 w 31432"/>
                            <a:gd name="connsiteY17" fmla="*/ 8573 h 24764"/>
                            <a:gd name="connsiteX18" fmla="*/ 17145 w 31432"/>
                            <a:gd name="connsiteY18" fmla="*/ 9525 h 24764"/>
                            <a:gd name="connsiteX19" fmla="*/ 17145 w 31432"/>
                            <a:gd name="connsiteY19" fmla="*/ 9525 h 24764"/>
                            <a:gd name="connsiteX20" fmla="*/ 16192 w 31432"/>
                            <a:gd name="connsiteY20" fmla="*/ 9525 h 24764"/>
                            <a:gd name="connsiteX21" fmla="*/ 16192 w 31432"/>
                            <a:gd name="connsiteY21" fmla="*/ 9525 h 24764"/>
                            <a:gd name="connsiteX22" fmla="*/ 16192 w 31432"/>
                            <a:gd name="connsiteY22" fmla="*/ 10478 h 24764"/>
                            <a:gd name="connsiteX23" fmla="*/ 16192 w 31432"/>
                            <a:gd name="connsiteY23" fmla="*/ 10478 h 24764"/>
                            <a:gd name="connsiteX24" fmla="*/ 16192 w 31432"/>
                            <a:gd name="connsiteY24" fmla="*/ 10478 h 24764"/>
                            <a:gd name="connsiteX25" fmla="*/ 16192 w 31432"/>
                            <a:gd name="connsiteY25" fmla="*/ 10478 h 24764"/>
                            <a:gd name="connsiteX26" fmla="*/ 15240 w 31432"/>
                            <a:gd name="connsiteY26" fmla="*/ 11430 h 24764"/>
                            <a:gd name="connsiteX27" fmla="*/ 14288 w 31432"/>
                            <a:gd name="connsiteY27" fmla="*/ 12383 h 24764"/>
                            <a:gd name="connsiteX28" fmla="*/ 14288 w 31432"/>
                            <a:gd name="connsiteY28" fmla="*/ 12383 h 24764"/>
                            <a:gd name="connsiteX29" fmla="*/ 14288 w 31432"/>
                            <a:gd name="connsiteY29" fmla="*/ 12383 h 24764"/>
                            <a:gd name="connsiteX30" fmla="*/ 14288 w 31432"/>
                            <a:gd name="connsiteY30" fmla="*/ 12383 h 24764"/>
                            <a:gd name="connsiteX31" fmla="*/ 14288 w 31432"/>
                            <a:gd name="connsiteY31" fmla="*/ 13335 h 24764"/>
                            <a:gd name="connsiteX32" fmla="*/ 11430 w 31432"/>
                            <a:gd name="connsiteY32" fmla="*/ 15240 h 24764"/>
                            <a:gd name="connsiteX33" fmla="*/ 9525 w 31432"/>
                            <a:gd name="connsiteY33" fmla="*/ 17145 h 24764"/>
                            <a:gd name="connsiteX34" fmla="*/ 7620 w 31432"/>
                            <a:gd name="connsiteY34" fmla="*/ 19050 h 24764"/>
                            <a:gd name="connsiteX35" fmla="*/ 5715 w 31432"/>
                            <a:gd name="connsiteY35" fmla="*/ 20955 h 24764"/>
                            <a:gd name="connsiteX36" fmla="*/ 5715 w 31432"/>
                            <a:gd name="connsiteY36" fmla="*/ 20955 h 24764"/>
                            <a:gd name="connsiteX37" fmla="*/ 4763 w 31432"/>
                            <a:gd name="connsiteY37" fmla="*/ 21908 h 24764"/>
                            <a:gd name="connsiteX38" fmla="*/ 4763 w 31432"/>
                            <a:gd name="connsiteY38" fmla="*/ 21908 h 24764"/>
                            <a:gd name="connsiteX39" fmla="*/ 4763 w 31432"/>
                            <a:gd name="connsiteY39" fmla="*/ 21908 h 24764"/>
                            <a:gd name="connsiteX40" fmla="*/ 4763 w 31432"/>
                            <a:gd name="connsiteY40" fmla="*/ 21908 h 24764"/>
                            <a:gd name="connsiteX41" fmla="*/ 4763 w 31432"/>
                            <a:gd name="connsiteY41" fmla="*/ 22860 h 24764"/>
                            <a:gd name="connsiteX42" fmla="*/ 3810 w 31432"/>
                            <a:gd name="connsiteY42" fmla="*/ 23813 h 24764"/>
                            <a:gd name="connsiteX43" fmla="*/ 3810 w 31432"/>
                            <a:gd name="connsiteY43" fmla="*/ 23813 h 24764"/>
                            <a:gd name="connsiteX44" fmla="*/ 3810 w 31432"/>
                            <a:gd name="connsiteY44" fmla="*/ 24765 h 24764"/>
                            <a:gd name="connsiteX45" fmla="*/ 3810 w 31432"/>
                            <a:gd name="connsiteY45" fmla="*/ 24765 h 24764"/>
                            <a:gd name="connsiteX46" fmla="*/ 3810 w 31432"/>
                            <a:gd name="connsiteY46" fmla="*/ 23813 h 24764"/>
                            <a:gd name="connsiteX47" fmla="*/ 952 w 31432"/>
                            <a:gd name="connsiteY47" fmla="*/ 22860 h 24764"/>
                            <a:gd name="connsiteX48" fmla="*/ 952 w 31432"/>
                            <a:gd name="connsiteY48" fmla="*/ 22860 h 24764"/>
                            <a:gd name="connsiteX49" fmla="*/ 952 w 31432"/>
                            <a:gd name="connsiteY49" fmla="*/ 22860 h 24764"/>
                            <a:gd name="connsiteX50" fmla="*/ 952 w 31432"/>
                            <a:gd name="connsiteY50" fmla="*/ 22860 h 24764"/>
                            <a:gd name="connsiteX51" fmla="*/ 952 w 31432"/>
                            <a:gd name="connsiteY51" fmla="*/ 22860 h 24764"/>
                            <a:gd name="connsiteX52" fmla="*/ 0 w 31432"/>
                            <a:gd name="connsiteY52" fmla="*/ 23813 h 24764"/>
                            <a:gd name="connsiteX53" fmla="*/ 952 w 31432"/>
                            <a:gd name="connsiteY53" fmla="*/ 22860 h 24764"/>
                            <a:gd name="connsiteX54" fmla="*/ 1905 w 31432"/>
                            <a:gd name="connsiteY54" fmla="*/ 22860 h 24764"/>
                            <a:gd name="connsiteX55" fmla="*/ 1905 w 31432"/>
                            <a:gd name="connsiteY55" fmla="*/ 22860 h 24764"/>
                            <a:gd name="connsiteX56" fmla="*/ 1905 w 31432"/>
                            <a:gd name="connsiteY56" fmla="*/ 22860 h 24764"/>
                            <a:gd name="connsiteX57" fmla="*/ 1905 w 31432"/>
                            <a:gd name="connsiteY57" fmla="*/ 21908 h 24764"/>
                            <a:gd name="connsiteX58" fmla="*/ 3810 w 31432"/>
                            <a:gd name="connsiteY58" fmla="*/ 20003 h 24764"/>
                            <a:gd name="connsiteX59" fmla="*/ 4763 w 31432"/>
                            <a:gd name="connsiteY59" fmla="*/ 19050 h 24764"/>
                            <a:gd name="connsiteX60" fmla="*/ 4763 w 31432"/>
                            <a:gd name="connsiteY60" fmla="*/ 19050 h 24764"/>
                            <a:gd name="connsiteX61" fmla="*/ 5715 w 31432"/>
                            <a:gd name="connsiteY61" fmla="*/ 17145 h 24764"/>
                            <a:gd name="connsiteX62" fmla="*/ 7620 w 31432"/>
                            <a:gd name="connsiteY62" fmla="*/ 15240 h 24764"/>
                            <a:gd name="connsiteX63" fmla="*/ 9525 w 31432"/>
                            <a:gd name="connsiteY63" fmla="*/ 13335 h 24764"/>
                            <a:gd name="connsiteX64" fmla="*/ 10477 w 31432"/>
                            <a:gd name="connsiteY64" fmla="*/ 12383 h 24764"/>
                            <a:gd name="connsiteX65" fmla="*/ 11430 w 31432"/>
                            <a:gd name="connsiteY65" fmla="*/ 11430 h 24764"/>
                            <a:gd name="connsiteX66" fmla="*/ 12382 w 31432"/>
                            <a:gd name="connsiteY66" fmla="*/ 11430 h 24764"/>
                            <a:gd name="connsiteX67" fmla="*/ 12382 w 31432"/>
                            <a:gd name="connsiteY67" fmla="*/ 11430 h 24764"/>
                            <a:gd name="connsiteX68" fmla="*/ 12382 w 31432"/>
                            <a:gd name="connsiteY68" fmla="*/ 11430 h 24764"/>
                            <a:gd name="connsiteX69" fmla="*/ 13335 w 31432"/>
                            <a:gd name="connsiteY69" fmla="*/ 10478 h 24764"/>
                            <a:gd name="connsiteX70" fmla="*/ 14288 w 31432"/>
                            <a:gd name="connsiteY70" fmla="*/ 9525 h 24764"/>
                            <a:gd name="connsiteX71" fmla="*/ 15240 w 31432"/>
                            <a:gd name="connsiteY71" fmla="*/ 8573 h 24764"/>
                            <a:gd name="connsiteX72" fmla="*/ 15240 w 31432"/>
                            <a:gd name="connsiteY72" fmla="*/ 8573 h 24764"/>
                            <a:gd name="connsiteX73" fmla="*/ 15240 w 31432"/>
                            <a:gd name="connsiteY73" fmla="*/ 8573 h 24764"/>
                            <a:gd name="connsiteX74" fmla="*/ 15240 w 31432"/>
                            <a:gd name="connsiteY74" fmla="*/ 8573 h 24764"/>
                            <a:gd name="connsiteX75" fmla="*/ 15240 w 31432"/>
                            <a:gd name="connsiteY75" fmla="*/ 8573 h 24764"/>
                            <a:gd name="connsiteX76" fmla="*/ 16192 w 31432"/>
                            <a:gd name="connsiteY76" fmla="*/ 8573 h 24764"/>
                            <a:gd name="connsiteX77" fmla="*/ 16192 w 31432"/>
                            <a:gd name="connsiteY77" fmla="*/ 8573 h 24764"/>
                            <a:gd name="connsiteX78" fmla="*/ 16192 w 31432"/>
                            <a:gd name="connsiteY78" fmla="*/ 8573 h 24764"/>
                            <a:gd name="connsiteX79" fmla="*/ 16192 w 31432"/>
                            <a:gd name="connsiteY79" fmla="*/ 7620 h 24764"/>
                            <a:gd name="connsiteX80" fmla="*/ 17145 w 31432"/>
                            <a:gd name="connsiteY80" fmla="*/ 6668 h 24764"/>
                            <a:gd name="connsiteX81" fmla="*/ 18097 w 31432"/>
                            <a:gd name="connsiteY81" fmla="*/ 5715 h 24764"/>
                            <a:gd name="connsiteX82" fmla="*/ 19050 w 31432"/>
                            <a:gd name="connsiteY82" fmla="*/ 5715 h 24764"/>
                            <a:gd name="connsiteX83" fmla="*/ 19050 w 31432"/>
                            <a:gd name="connsiteY83" fmla="*/ 5715 h 24764"/>
                            <a:gd name="connsiteX84" fmla="*/ 20002 w 31432"/>
                            <a:gd name="connsiteY84" fmla="*/ 5715 h 24764"/>
                            <a:gd name="connsiteX85" fmla="*/ 20002 w 31432"/>
                            <a:gd name="connsiteY85" fmla="*/ 5715 h 24764"/>
                            <a:gd name="connsiteX86" fmla="*/ 21907 w 31432"/>
                            <a:gd name="connsiteY86" fmla="*/ 4763 h 24764"/>
                            <a:gd name="connsiteX87" fmla="*/ 21907 w 31432"/>
                            <a:gd name="connsiteY87" fmla="*/ 4763 h 24764"/>
                            <a:gd name="connsiteX88" fmla="*/ 25717 w 31432"/>
                            <a:gd name="connsiteY88" fmla="*/ 2858 h 24764"/>
                            <a:gd name="connsiteX89" fmla="*/ 27622 w 31432"/>
                            <a:gd name="connsiteY89" fmla="*/ 1905 h 24764"/>
                            <a:gd name="connsiteX90" fmla="*/ 28575 w 31432"/>
                            <a:gd name="connsiteY90" fmla="*/ 953 h 24764"/>
                            <a:gd name="connsiteX91" fmla="*/ 29527 w 31432"/>
                            <a:gd name="connsiteY91" fmla="*/ 0 h 24764"/>
                            <a:gd name="connsiteX92" fmla="*/ 29527 w 31432"/>
                            <a:gd name="connsiteY92" fmla="*/ 0 h 24764"/>
                            <a:gd name="connsiteX93" fmla="*/ 31432 w 31432"/>
                            <a:gd name="connsiteY93" fmla="*/ 953 h 24764"/>
                            <a:gd name="connsiteX94" fmla="*/ 2857 w 31432"/>
                            <a:gd name="connsiteY94" fmla="*/ 20955 h 24764"/>
                            <a:gd name="connsiteX95" fmla="*/ 2857 w 31432"/>
                            <a:gd name="connsiteY95" fmla="*/ 20955 h 24764"/>
                            <a:gd name="connsiteX96" fmla="*/ 2857 w 31432"/>
                            <a:gd name="connsiteY96" fmla="*/ 20955 h 24764"/>
                            <a:gd name="connsiteX97" fmla="*/ 2857 w 31432"/>
                            <a:gd name="connsiteY97" fmla="*/ 20955 h 24764"/>
                            <a:gd name="connsiteX98" fmla="*/ 2857 w 31432"/>
                            <a:gd name="connsiteY98" fmla="*/ 20955 h 24764"/>
                            <a:gd name="connsiteX99" fmla="*/ 6667 w 31432"/>
                            <a:gd name="connsiteY99" fmla="*/ 16193 h 24764"/>
                            <a:gd name="connsiteX100" fmla="*/ 6667 w 31432"/>
                            <a:gd name="connsiteY100" fmla="*/ 16193 h 24764"/>
                            <a:gd name="connsiteX101" fmla="*/ 6667 w 31432"/>
                            <a:gd name="connsiteY101" fmla="*/ 16193 h 24764"/>
                            <a:gd name="connsiteX102" fmla="*/ 6667 w 31432"/>
                            <a:gd name="connsiteY102" fmla="*/ 16193 h 24764"/>
                            <a:gd name="connsiteX103" fmla="*/ 6667 w 31432"/>
                            <a:gd name="connsiteY103" fmla="*/ 16193 h 24764"/>
                            <a:gd name="connsiteX104" fmla="*/ 28575 w 31432"/>
                            <a:gd name="connsiteY104" fmla="*/ 953 h 24764"/>
                            <a:gd name="connsiteX105" fmla="*/ 28575 w 31432"/>
                            <a:gd name="connsiteY105" fmla="*/ 953 h 24764"/>
                            <a:gd name="connsiteX106" fmla="*/ 28575 w 31432"/>
                            <a:gd name="connsiteY106" fmla="*/ 953 h 24764"/>
                            <a:gd name="connsiteX107" fmla="*/ 28575 w 31432"/>
                            <a:gd name="connsiteY107" fmla="*/ 953 h 24764"/>
                            <a:gd name="connsiteX108" fmla="*/ 28575 w 31432"/>
                            <a:gd name="connsiteY108" fmla="*/ 953 h 24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1432" h="24764">
                              <a:moveTo>
                                <a:pt x="31432" y="953"/>
                              </a:moveTo>
                              <a:cubicBezTo>
                                <a:pt x="30480" y="953"/>
                                <a:pt x="30480" y="953"/>
                                <a:pt x="31432" y="953"/>
                              </a:cubicBezTo>
                              <a:cubicBezTo>
                                <a:pt x="30480" y="953"/>
                                <a:pt x="29527" y="1905"/>
                                <a:pt x="29527" y="1905"/>
                              </a:cubicBezTo>
                              <a:cubicBezTo>
                                <a:pt x="29527" y="1905"/>
                                <a:pt x="28575" y="2858"/>
                                <a:pt x="28575" y="2858"/>
                              </a:cubicBezTo>
                              <a:cubicBezTo>
                                <a:pt x="28575" y="2858"/>
                                <a:pt x="27622" y="3810"/>
                                <a:pt x="27622" y="2858"/>
                              </a:cubicBezTo>
                              <a:cubicBezTo>
                                <a:pt x="27622" y="2858"/>
                                <a:pt x="27622" y="2858"/>
                                <a:pt x="27622" y="2858"/>
                              </a:cubicBezTo>
                              <a:cubicBezTo>
                                <a:pt x="27622" y="2858"/>
                                <a:pt x="27622" y="2858"/>
                                <a:pt x="26670" y="2858"/>
                              </a:cubicBezTo>
                              <a:cubicBezTo>
                                <a:pt x="26670" y="2858"/>
                                <a:pt x="26670" y="3810"/>
                                <a:pt x="25717" y="2858"/>
                              </a:cubicBezTo>
                              <a:cubicBezTo>
                                <a:pt x="25717" y="2858"/>
                                <a:pt x="25717" y="3810"/>
                                <a:pt x="24765" y="3810"/>
                              </a:cubicBezTo>
                              <a:cubicBezTo>
                                <a:pt x="23813" y="3810"/>
                                <a:pt x="23813" y="3810"/>
                                <a:pt x="23813" y="4763"/>
                              </a:cubicBezTo>
                              <a:cubicBezTo>
                                <a:pt x="23813" y="4763"/>
                                <a:pt x="23813" y="4763"/>
                                <a:pt x="23813" y="4763"/>
                              </a:cubicBezTo>
                              <a:cubicBezTo>
                                <a:pt x="23813" y="4763"/>
                                <a:pt x="23813" y="4763"/>
                                <a:pt x="22860" y="4763"/>
                              </a:cubicBezTo>
                              <a:cubicBezTo>
                                <a:pt x="22860" y="4763"/>
                                <a:pt x="22860" y="4763"/>
                                <a:pt x="21907" y="5715"/>
                              </a:cubicBezTo>
                              <a:cubicBezTo>
                                <a:pt x="21907" y="5715"/>
                                <a:pt x="20955" y="5715"/>
                                <a:pt x="20955" y="6668"/>
                              </a:cubicBezTo>
                              <a:cubicBezTo>
                                <a:pt x="20955" y="6668"/>
                                <a:pt x="20002" y="6668"/>
                                <a:pt x="20002" y="7620"/>
                              </a:cubicBezTo>
                              <a:cubicBezTo>
                                <a:pt x="20002" y="7620"/>
                                <a:pt x="20002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8573"/>
                                <a:pt x="19050" y="8573"/>
                                <a:pt x="18097" y="8573"/>
                              </a:cubicBezTo>
                              <a:cubicBezTo>
                                <a:pt x="18097" y="8573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9525"/>
                                <a:pt x="16192" y="9525"/>
                              </a:cubicBezTo>
                              <a:cubicBezTo>
                                <a:pt x="16192" y="9525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5240" y="11430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3335"/>
                                <a:pt x="14288" y="13335"/>
                              </a:cubicBezTo>
                              <a:cubicBezTo>
                                <a:pt x="13335" y="14288"/>
                                <a:pt x="12382" y="14288"/>
                                <a:pt x="11430" y="15240"/>
                              </a:cubicBezTo>
                              <a:cubicBezTo>
                                <a:pt x="10477" y="16193"/>
                                <a:pt x="10477" y="16193"/>
                                <a:pt x="9525" y="17145"/>
                              </a:cubicBezTo>
                              <a:cubicBezTo>
                                <a:pt x="8572" y="18098"/>
                                <a:pt x="8572" y="18098"/>
                                <a:pt x="7620" y="19050"/>
                              </a:cubicBezTo>
                              <a:cubicBezTo>
                                <a:pt x="6667" y="20003"/>
                                <a:pt x="6667" y="20003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4765"/>
                                <a:pt x="3810" y="24765"/>
                              </a:cubicBezTo>
                              <a:lnTo>
                                <a:pt x="3810" y="24765"/>
                              </a:lnTo>
                              <a:cubicBezTo>
                                <a:pt x="3810" y="24765"/>
                                <a:pt x="3810" y="24765"/>
                                <a:pt x="3810" y="23813"/>
                              </a:cubicBezTo>
                              <a:cubicBezTo>
                                <a:pt x="2857" y="23813"/>
                                <a:pt x="1905" y="23813"/>
                                <a:pt x="952" y="22860"/>
                              </a:cubicBezTo>
                              <a:lnTo>
                                <a:pt x="952" y="22860"/>
                              </a:lnTo>
                              <a:cubicBezTo>
                                <a:pt x="952" y="22860"/>
                                <a:pt x="952" y="22860"/>
                                <a:pt x="952" y="22860"/>
                              </a:cubicBezTo>
                              <a:lnTo>
                                <a:pt x="952" y="22860"/>
                              </a:lnTo>
                              <a:cubicBezTo>
                                <a:pt x="952" y="22860"/>
                                <a:pt x="952" y="22860"/>
                                <a:pt x="952" y="22860"/>
                              </a:cubicBezTo>
                              <a:cubicBezTo>
                                <a:pt x="952" y="22860"/>
                                <a:pt x="952" y="22860"/>
                                <a:pt x="0" y="23813"/>
                              </a:cubicBezTo>
                              <a:cubicBezTo>
                                <a:pt x="0" y="23813"/>
                                <a:pt x="0" y="22860"/>
                                <a:pt x="952" y="22860"/>
                              </a:cubicBezTo>
                              <a:cubicBezTo>
                                <a:pt x="952" y="22860"/>
                                <a:pt x="1905" y="22860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2860"/>
                              </a:cubicBezTo>
                              <a:cubicBezTo>
                                <a:pt x="952" y="22860"/>
                                <a:pt x="1905" y="21908"/>
                                <a:pt x="1905" y="21908"/>
                              </a:cubicBezTo>
                              <a:cubicBezTo>
                                <a:pt x="2857" y="20955"/>
                                <a:pt x="2857" y="20003"/>
                                <a:pt x="3810" y="20003"/>
                              </a:cubicBezTo>
                              <a:cubicBezTo>
                                <a:pt x="3810" y="20003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4763" y="19050"/>
                              </a:cubicBezTo>
                              <a:cubicBezTo>
                                <a:pt x="4763" y="18098"/>
                                <a:pt x="5715" y="18098"/>
                                <a:pt x="5715" y="17145"/>
                              </a:cubicBezTo>
                              <a:cubicBezTo>
                                <a:pt x="6667" y="16193"/>
                                <a:pt x="6667" y="16193"/>
                                <a:pt x="7620" y="15240"/>
                              </a:cubicBezTo>
                              <a:cubicBezTo>
                                <a:pt x="8572" y="14288"/>
                                <a:pt x="8572" y="14288"/>
                                <a:pt x="9525" y="13335"/>
                              </a:cubicBezTo>
                              <a:cubicBezTo>
                                <a:pt x="9525" y="13335"/>
                                <a:pt x="10477" y="13335"/>
                                <a:pt x="10477" y="12383"/>
                              </a:cubicBezTo>
                              <a:cubicBezTo>
                                <a:pt x="10477" y="12383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2382" y="11430"/>
                              </a:cubicBezTo>
                              <a:cubicBezTo>
                                <a:pt x="12382" y="11430"/>
                                <a:pt x="12382" y="11430"/>
                                <a:pt x="12382" y="11430"/>
                              </a:cubicBezTo>
                              <a:cubicBezTo>
                                <a:pt x="12382" y="11430"/>
                                <a:pt x="12382" y="11430"/>
                                <a:pt x="12382" y="11430"/>
                              </a:cubicBezTo>
                              <a:cubicBezTo>
                                <a:pt x="12382" y="11430"/>
                                <a:pt x="12382" y="10478"/>
                                <a:pt x="13335" y="10478"/>
                              </a:cubicBezTo>
                              <a:cubicBezTo>
                                <a:pt x="13335" y="10478"/>
                                <a:pt x="14288" y="10478"/>
                                <a:pt x="14288" y="9525"/>
                              </a:cubicBezTo>
                              <a:cubicBezTo>
                                <a:pt x="14288" y="9525"/>
                                <a:pt x="15240" y="8573"/>
                                <a:pt x="15240" y="8573"/>
                              </a:cubicBezTo>
                              <a:cubicBezTo>
                                <a:pt x="15240" y="8573"/>
                                <a:pt x="15240" y="8573"/>
                                <a:pt x="15240" y="8573"/>
                              </a:cubicBezTo>
                              <a:cubicBezTo>
                                <a:pt x="15240" y="8573"/>
                                <a:pt x="15240" y="8573"/>
                                <a:pt x="15240" y="8573"/>
                              </a:cubicBezTo>
                              <a:cubicBezTo>
                                <a:pt x="15240" y="8573"/>
                                <a:pt x="15240" y="8573"/>
                                <a:pt x="15240" y="8573"/>
                              </a:cubicBezTo>
                              <a:cubicBezTo>
                                <a:pt x="15240" y="8573"/>
                                <a:pt x="15240" y="8573"/>
                                <a:pt x="15240" y="8573"/>
                              </a:cubicBezTo>
                              <a:cubicBezTo>
                                <a:pt x="15240" y="8573"/>
                                <a:pt x="16192" y="8573"/>
                                <a:pt x="16192" y="8573"/>
                              </a:cubicBezTo>
                              <a:cubicBezTo>
                                <a:pt x="16192" y="8573"/>
                                <a:pt x="16192" y="8573"/>
                                <a:pt x="16192" y="8573"/>
                              </a:cubicBezTo>
                              <a:cubicBezTo>
                                <a:pt x="16192" y="8573"/>
                                <a:pt x="16192" y="8573"/>
                                <a:pt x="16192" y="8573"/>
                              </a:cubicBezTo>
                              <a:cubicBezTo>
                                <a:pt x="16192" y="8573"/>
                                <a:pt x="16192" y="8573"/>
                                <a:pt x="16192" y="7620"/>
                              </a:cubicBezTo>
                              <a:cubicBezTo>
                                <a:pt x="16192" y="7620"/>
                                <a:pt x="17145" y="6668"/>
                                <a:pt x="17145" y="6668"/>
                              </a:cubicBezTo>
                              <a:cubicBezTo>
                                <a:pt x="17145" y="6668"/>
                                <a:pt x="18097" y="5715"/>
                                <a:pt x="18097" y="5715"/>
                              </a:cubicBezTo>
                              <a:cubicBezTo>
                                <a:pt x="18097" y="5715"/>
                                <a:pt x="19050" y="5715"/>
                                <a:pt x="19050" y="5715"/>
                              </a:cubicBezTo>
                              <a:cubicBezTo>
                                <a:pt x="19050" y="5715"/>
                                <a:pt x="19050" y="5715"/>
                                <a:pt x="19050" y="5715"/>
                              </a:cubicBezTo>
                              <a:cubicBezTo>
                                <a:pt x="19050" y="4763"/>
                                <a:pt x="19050" y="5715"/>
                                <a:pt x="20002" y="5715"/>
                              </a:cubicBezTo>
                              <a:cubicBezTo>
                                <a:pt x="20002" y="5715"/>
                                <a:pt x="20002" y="5715"/>
                                <a:pt x="20002" y="5715"/>
                              </a:cubicBezTo>
                              <a:cubicBezTo>
                                <a:pt x="20002" y="4763"/>
                                <a:pt x="20955" y="4763"/>
                                <a:pt x="21907" y="4763"/>
                              </a:cubicBezTo>
                              <a:cubicBezTo>
                                <a:pt x="21907" y="4763"/>
                                <a:pt x="21907" y="4763"/>
                                <a:pt x="21907" y="4763"/>
                              </a:cubicBezTo>
                              <a:cubicBezTo>
                                <a:pt x="22860" y="3810"/>
                                <a:pt x="24765" y="2858"/>
                                <a:pt x="25717" y="2858"/>
                              </a:cubicBezTo>
                              <a:cubicBezTo>
                                <a:pt x="26670" y="2858"/>
                                <a:pt x="26670" y="1905"/>
                                <a:pt x="27622" y="1905"/>
                              </a:cubicBezTo>
                              <a:cubicBezTo>
                                <a:pt x="27622" y="1905"/>
                                <a:pt x="28575" y="1905"/>
                                <a:pt x="28575" y="953"/>
                              </a:cubicBezTo>
                              <a:cubicBezTo>
                                <a:pt x="28575" y="953"/>
                                <a:pt x="29527" y="953"/>
                                <a:pt x="29527" y="0"/>
                              </a:cubicBezTo>
                              <a:lnTo>
                                <a:pt x="29527" y="0"/>
                              </a:lnTo>
                              <a:lnTo>
                                <a:pt x="31432" y="953"/>
                              </a:lnTo>
                              <a:close/>
                              <a:moveTo>
                                <a:pt x="2857" y="20955"/>
                              </a:moveTo>
                              <a:cubicBezTo>
                                <a:pt x="2857" y="20955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1905" y="20955"/>
                                <a:pt x="2857" y="20955"/>
                              </a:cubicBezTo>
                              <a:cubicBezTo>
                                <a:pt x="2857" y="21908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2857" y="20955"/>
                                <a:pt x="2857" y="20955"/>
                              </a:cubicBezTo>
                              <a:close/>
                              <a:moveTo>
                                <a:pt x="6667" y="16193"/>
                              </a:moveTo>
                              <a:cubicBezTo>
                                <a:pt x="6667" y="16193"/>
                                <a:pt x="6667" y="17145"/>
                                <a:pt x="6667" y="16193"/>
                              </a:cubicBezTo>
                              <a:cubicBezTo>
                                <a:pt x="6667" y="17145"/>
                                <a:pt x="6667" y="17145"/>
                                <a:pt x="6667" y="16193"/>
                              </a:cubicBezTo>
                              <a:cubicBezTo>
                                <a:pt x="6667" y="17145"/>
                                <a:pt x="6667" y="17145"/>
                                <a:pt x="6667" y="16193"/>
                              </a:cubicBezTo>
                              <a:cubicBezTo>
                                <a:pt x="6667" y="17145"/>
                                <a:pt x="6667" y="17145"/>
                                <a:pt x="6667" y="16193"/>
                              </a:cubicBezTo>
                              <a:close/>
                              <a:moveTo>
                                <a:pt x="28575" y="953"/>
                              </a:moveTo>
                              <a:cubicBezTo>
                                <a:pt x="28575" y="953"/>
                                <a:pt x="28575" y="953"/>
                                <a:pt x="28575" y="953"/>
                              </a:cubicBezTo>
                              <a:cubicBezTo>
                                <a:pt x="27622" y="1905"/>
                                <a:pt x="27622" y="1905"/>
                                <a:pt x="28575" y="953"/>
                              </a:cubicBezTo>
                              <a:cubicBezTo>
                                <a:pt x="27622" y="1905"/>
                                <a:pt x="28575" y="1905"/>
                                <a:pt x="28575" y="953"/>
                              </a:cubicBezTo>
                              <a:cubicBezTo>
                                <a:pt x="28575" y="1905"/>
                                <a:pt x="28575" y="1905"/>
                                <a:pt x="28575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39" name="任意多边形: 形状 2422"/>
                        <p:cNvSpPr/>
                        <p:nvPr/>
                      </p:nvSpPr>
                      <p:spPr>
                        <a:xfrm>
                          <a:off x="7729537" y="198119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0" name="任意多边形: 形状 2423"/>
                        <p:cNvSpPr/>
                        <p:nvPr/>
                      </p:nvSpPr>
                      <p:spPr>
                        <a:xfrm>
                          <a:off x="7723822" y="1979294"/>
                          <a:ext cx="5715" cy="5714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952 h 5714"/>
                            <a:gd name="connsiteX1" fmla="*/ 2858 w 5715"/>
                            <a:gd name="connsiteY1" fmla="*/ 0 h 5714"/>
                            <a:gd name="connsiteX2" fmla="*/ 2858 w 5715"/>
                            <a:gd name="connsiteY2" fmla="*/ 0 h 5714"/>
                            <a:gd name="connsiteX3" fmla="*/ 2858 w 5715"/>
                            <a:gd name="connsiteY3" fmla="*/ 0 h 5714"/>
                            <a:gd name="connsiteX4" fmla="*/ 2858 w 5715"/>
                            <a:gd name="connsiteY4" fmla="*/ 0 h 5714"/>
                            <a:gd name="connsiteX5" fmla="*/ 2858 w 5715"/>
                            <a:gd name="connsiteY5" fmla="*/ 0 h 5714"/>
                            <a:gd name="connsiteX6" fmla="*/ 1905 w 5715"/>
                            <a:gd name="connsiteY6" fmla="*/ 952 h 5714"/>
                            <a:gd name="connsiteX7" fmla="*/ 953 w 5715"/>
                            <a:gd name="connsiteY7" fmla="*/ 1905 h 5714"/>
                            <a:gd name="connsiteX8" fmla="*/ 953 w 5715"/>
                            <a:gd name="connsiteY8" fmla="*/ 2857 h 5714"/>
                            <a:gd name="connsiteX9" fmla="*/ 953 w 5715"/>
                            <a:gd name="connsiteY9" fmla="*/ 2857 h 5714"/>
                            <a:gd name="connsiteX10" fmla="*/ 953 w 5715"/>
                            <a:gd name="connsiteY10" fmla="*/ 2857 h 5714"/>
                            <a:gd name="connsiteX11" fmla="*/ 0 w 5715"/>
                            <a:gd name="connsiteY11" fmla="*/ 3810 h 5714"/>
                            <a:gd name="connsiteX12" fmla="*/ 2858 w 5715"/>
                            <a:gd name="connsiteY12" fmla="*/ 5715 h 5714"/>
                            <a:gd name="connsiteX13" fmla="*/ 3810 w 5715"/>
                            <a:gd name="connsiteY13" fmla="*/ 4763 h 5714"/>
                            <a:gd name="connsiteX14" fmla="*/ 4763 w 5715"/>
                            <a:gd name="connsiteY14" fmla="*/ 3810 h 5714"/>
                            <a:gd name="connsiteX15" fmla="*/ 4763 w 5715"/>
                            <a:gd name="connsiteY15" fmla="*/ 2857 h 5714"/>
                            <a:gd name="connsiteX16" fmla="*/ 4763 w 5715"/>
                            <a:gd name="connsiteY16" fmla="*/ 2857 h 5714"/>
                            <a:gd name="connsiteX17" fmla="*/ 5715 w 5715"/>
                            <a:gd name="connsiteY17" fmla="*/ 952 h 5714"/>
                            <a:gd name="connsiteX18" fmla="*/ 5715 w 5715"/>
                            <a:gd name="connsiteY18" fmla="*/ 952 h 5714"/>
                            <a:gd name="connsiteX19" fmla="*/ 5715 w 5715"/>
                            <a:gd name="connsiteY19" fmla="*/ 952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5714">
                              <a:moveTo>
                                <a:pt x="5715" y="952"/>
                              </a:moveTo>
                              <a:cubicBezTo>
                                <a:pt x="4763" y="952"/>
                                <a:pt x="3810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2857"/>
                              </a:cubicBezTo>
                              <a:lnTo>
                                <a:pt x="953" y="2857"/>
                              </a:ln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0" y="3810"/>
                              </a:cubicBezTo>
                              <a:lnTo>
                                <a:pt x="2858" y="5715"/>
                              </a:lnTo>
                              <a:cubicBezTo>
                                <a:pt x="2858" y="5715"/>
                                <a:pt x="2858" y="5715"/>
                                <a:pt x="3810" y="4763"/>
                              </a:cubicBezTo>
                              <a:cubicBezTo>
                                <a:pt x="3810" y="4763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2857"/>
                                <a:pt x="4763" y="2857"/>
                              </a:cubicBezTo>
                              <a:lnTo>
                                <a:pt x="4763" y="2857"/>
                              </a:lnTo>
                              <a:cubicBezTo>
                                <a:pt x="5715" y="1905"/>
                                <a:pt x="5715" y="1905"/>
                                <a:pt x="5715" y="952"/>
                              </a:cubicBezTo>
                              <a:lnTo>
                                <a:pt x="5715" y="952"/>
                              </a:lnTo>
                              <a:cubicBezTo>
                                <a:pt x="5715" y="1905"/>
                                <a:pt x="5715" y="952"/>
                                <a:pt x="5715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41" name="图形 2"/>
                      <p:cNvGrpSpPr/>
                      <p:nvPr/>
                    </p:nvGrpSpPr>
                    <p:grpSpPr>
                      <a:xfrm>
                        <a:off x="7756207" y="1938337"/>
                        <a:ext cx="38100" cy="20002"/>
                        <a:chOff x="7756207" y="1938337"/>
                        <a:chExt cx="38100" cy="20002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42" name="任意多边形: 形状 2425"/>
                        <p:cNvSpPr/>
                        <p:nvPr/>
                      </p:nvSpPr>
                      <p:spPr>
                        <a:xfrm>
                          <a:off x="7757159" y="19564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3" name="任意多边形: 形状 2426"/>
                        <p:cNvSpPr/>
                        <p:nvPr/>
                      </p:nvSpPr>
                      <p:spPr>
                        <a:xfrm>
                          <a:off x="7759065" y="1938337"/>
                          <a:ext cx="35242" cy="17144"/>
                        </a:xfrm>
                        <a:custGeom>
                          <a:avLst/>
                          <a:gdLst>
                            <a:gd name="connsiteX0" fmla="*/ 35242 w 35242"/>
                            <a:gd name="connsiteY0" fmla="*/ 5715 h 17144"/>
                            <a:gd name="connsiteX1" fmla="*/ 35242 w 35242"/>
                            <a:gd name="connsiteY1" fmla="*/ 5715 h 17144"/>
                            <a:gd name="connsiteX2" fmla="*/ 33338 w 35242"/>
                            <a:gd name="connsiteY2" fmla="*/ 6668 h 17144"/>
                            <a:gd name="connsiteX3" fmla="*/ 32385 w 35242"/>
                            <a:gd name="connsiteY3" fmla="*/ 7620 h 17144"/>
                            <a:gd name="connsiteX4" fmla="*/ 31432 w 35242"/>
                            <a:gd name="connsiteY4" fmla="*/ 7620 h 17144"/>
                            <a:gd name="connsiteX5" fmla="*/ 31432 w 35242"/>
                            <a:gd name="connsiteY5" fmla="*/ 7620 h 17144"/>
                            <a:gd name="connsiteX6" fmla="*/ 30480 w 35242"/>
                            <a:gd name="connsiteY6" fmla="*/ 7620 h 17144"/>
                            <a:gd name="connsiteX7" fmla="*/ 29528 w 35242"/>
                            <a:gd name="connsiteY7" fmla="*/ 7620 h 17144"/>
                            <a:gd name="connsiteX8" fmla="*/ 28575 w 35242"/>
                            <a:gd name="connsiteY8" fmla="*/ 7620 h 17144"/>
                            <a:gd name="connsiteX9" fmla="*/ 27622 w 35242"/>
                            <a:gd name="connsiteY9" fmla="*/ 7620 h 17144"/>
                            <a:gd name="connsiteX10" fmla="*/ 27622 w 35242"/>
                            <a:gd name="connsiteY10" fmla="*/ 7620 h 17144"/>
                            <a:gd name="connsiteX11" fmla="*/ 26670 w 35242"/>
                            <a:gd name="connsiteY11" fmla="*/ 7620 h 17144"/>
                            <a:gd name="connsiteX12" fmla="*/ 25717 w 35242"/>
                            <a:gd name="connsiteY12" fmla="*/ 7620 h 17144"/>
                            <a:gd name="connsiteX13" fmla="*/ 24765 w 35242"/>
                            <a:gd name="connsiteY13" fmla="*/ 7620 h 17144"/>
                            <a:gd name="connsiteX14" fmla="*/ 23813 w 35242"/>
                            <a:gd name="connsiteY14" fmla="*/ 7620 h 17144"/>
                            <a:gd name="connsiteX15" fmla="*/ 22860 w 35242"/>
                            <a:gd name="connsiteY15" fmla="*/ 7620 h 17144"/>
                            <a:gd name="connsiteX16" fmla="*/ 22860 w 35242"/>
                            <a:gd name="connsiteY16" fmla="*/ 7620 h 17144"/>
                            <a:gd name="connsiteX17" fmla="*/ 21907 w 35242"/>
                            <a:gd name="connsiteY17" fmla="*/ 8573 h 17144"/>
                            <a:gd name="connsiteX18" fmla="*/ 20955 w 35242"/>
                            <a:gd name="connsiteY18" fmla="*/ 8573 h 17144"/>
                            <a:gd name="connsiteX19" fmla="*/ 20955 w 35242"/>
                            <a:gd name="connsiteY19" fmla="*/ 8573 h 17144"/>
                            <a:gd name="connsiteX20" fmla="*/ 20003 w 35242"/>
                            <a:gd name="connsiteY20" fmla="*/ 8573 h 17144"/>
                            <a:gd name="connsiteX21" fmla="*/ 20003 w 35242"/>
                            <a:gd name="connsiteY21" fmla="*/ 8573 h 17144"/>
                            <a:gd name="connsiteX22" fmla="*/ 20003 w 35242"/>
                            <a:gd name="connsiteY22" fmla="*/ 8573 h 17144"/>
                            <a:gd name="connsiteX23" fmla="*/ 20003 w 35242"/>
                            <a:gd name="connsiteY23" fmla="*/ 8573 h 17144"/>
                            <a:gd name="connsiteX24" fmla="*/ 20003 w 35242"/>
                            <a:gd name="connsiteY24" fmla="*/ 8573 h 17144"/>
                            <a:gd name="connsiteX25" fmla="*/ 20003 w 35242"/>
                            <a:gd name="connsiteY25" fmla="*/ 8573 h 17144"/>
                            <a:gd name="connsiteX26" fmla="*/ 18097 w 35242"/>
                            <a:gd name="connsiteY26" fmla="*/ 9525 h 17144"/>
                            <a:gd name="connsiteX27" fmla="*/ 17145 w 35242"/>
                            <a:gd name="connsiteY27" fmla="*/ 9525 h 17144"/>
                            <a:gd name="connsiteX28" fmla="*/ 17145 w 35242"/>
                            <a:gd name="connsiteY28" fmla="*/ 9525 h 17144"/>
                            <a:gd name="connsiteX29" fmla="*/ 17145 w 35242"/>
                            <a:gd name="connsiteY29" fmla="*/ 9525 h 17144"/>
                            <a:gd name="connsiteX30" fmla="*/ 17145 w 35242"/>
                            <a:gd name="connsiteY30" fmla="*/ 9525 h 17144"/>
                            <a:gd name="connsiteX31" fmla="*/ 16192 w 35242"/>
                            <a:gd name="connsiteY31" fmla="*/ 10478 h 17144"/>
                            <a:gd name="connsiteX32" fmla="*/ 13335 w 35242"/>
                            <a:gd name="connsiteY32" fmla="*/ 11430 h 17144"/>
                            <a:gd name="connsiteX33" fmla="*/ 11430 w 35242"/>
                            <a:gd name="connsiteY33" fmla="*/ 12383 h 17144"/>
                            <a:gd name="connsiteX34" fmla="*/ 9525 w 35242"/>
                            <a:gd name="connsiteY34" fmla="*/ 13335 h 17144"/>
                            <a:gd name="connsiteX35" fmla="*/ 6667 w 35242"/>
                            <a:gd name="connsiteY35" fmla="*/ 14288 h 17144"/>
                            <a:gd name="connsiteX36" fmla="*/ 6667 w 35242"/>
                            <a:gd name="connsiteY36" fmla="*/ 14288 h 17144"/>
                            <a:gd name="connsiteX37" fmla="*/ 5715 w 35242"/>
                            <a:gd name="connsiteY37" fmla="*/ 15240 h 17144"/>
                            <a:gd name="connsiteX38" fmla="*/ 5715 w 35242"/>
                            <a:gd name="connsiteY38" fmla="*/ 15240 h 17144"/>
                            <a:gd name="connsiteX39" fmla="*/ 5715 w 35242"/>
                            <a:gd name="connsiteY39" fmla="*/ 15240 h 17144"/>
                            <a:gd name="connsiteX40" fmla="*/ 5715 w 35242"/>
                            <a:gd name="connsiteY40" fmla="*/ 15240 h 17144"/>
                            <a:gd name="connsiteX41" fmla="*/ 4763 w 35242"/>
                            <a:gd name="connsiteY41" fmla="*/ 15240 h 17144"/>
                            <a:gd name="connsiteX42" fmla="*/ 3810 w 35242"/>
                            <a:gd name="connsiteY42" fmla="*/ 15240 h 17144"/>
                            <a:gd name="connsiteX43" fmla="*/ 3810 w 35242"/>
                            <a:gd name="connsiteY43" fmla="*/ 15240 h 17144"/>
                            <a:gd name="connsiteX44" fmla="*/ 2857 w 35242"/>
                            <a:gd name="connsiteY44" fmla="*/ 16193 h 17144"/>
                            <a:gd name="connsiteX45" fmla="*/ 2857 w 35242"/>
                            <a:gd name="connsiteY45" fmla="*/ 16193 h 17144"/>
                            <a:gd name="connsiteX46" fmla="*/ 2857 w 35242"/>
                            <a:gd name="connsiteY46" fmla="*/ 15240 h 17144"/>
                            <a:gd name="connsiteX47" fmla="*/ 953 w 35242"/>
                            <a:gd name="connsiteY47" fmla="*/ 13335 h 17144"/>
                            <a:gd name="connsiteX48" fmla="*/ 953 w 35242"/>
                            <a:gd name="connsiteY48" fmla="*/ 13335 h 17144"/>
                            <a:gd name="connsiteX49" fmla="*/ 953 w 35242"/>
                            <a:gd name="connsiteY49" fmla="*/ 13335 h 17144"/>
                            <a:gd name="connsiteX50" fmla="*/ 953 w 35242"/>
                            <a:gd name="connsiteY50" fmla="*/ 13335 h 17144"/>
                            <a:gd name="connsiteX51" fmla="*/ 953 w 35242"/>
                            <a:gd name="connsiteY51" fmla="*/ 13335 h 17144"/>
                            <a:gd name="connsiteX52" fmla="*/ 0 w 35242"/>
                            <a:gd name="connsiteY52" fmla="*/ 13335 h 17144"/>
                            <a:gd name="connsiteX53" fmla="*/ 953 w 35242"/>
                            <a:gd name="connsiteY53" fmla="*/ 12383 h 17144"/>
                            <a:gd name="connsiteX54" fmla="*/ 1905 w 35242"/>
                            <a:gd name="connsiteY54" fmla="*/ 12383 h 17144"/>
                            <a:gd name="connsiteX55" fmla="*/ 1905 w 35242"/>
                            <a:gd name="connsiteY55" fmla="*/ 12383 h 17144"/>
                            <a:gd name="connsiteX56" fmla="*/ 1905 w 35242"/>
                            <a:gd name="connsiteY56" fmla="*/ 12383 h 17144"/>
                            <a:gd name="connsiteX57" fmla="*/ 1905 w 35242"/>
                            <a:gd name="connsiteY57" fmla="*/ 11430 h 17144"/>
                            <a:gd name="connsiteX58" fmla="*/ 4763 w 35242"/>
                            <a:gd name="connsiteY58" fmla="*/ 10478 h 17144"/>
                            <a:gd name="connsiteX59" fmla="*/ 5715 w 35242"/>
                            <a:gd name="connsiteY59" fmla="*/ 10478 h 17144"/>
                            <a:gd name="connsiteX60" fmla="*/ 5715 w 35242"/>
                            <a:gd name="connsiteY60" fmla="*/ 10478 h 17144"/>
                            <a:gd name="connsiteX61" fmla="*/ 7620 w 35242"/>
                            <a:gd name="connsiteY61" fmla="*/ 9525 h 17144"/>
                            <a:gd name="connsiteX62" fmla="*/ 9525 w 35242"/>
                            <a:gd name="connsiteY62" fmla="*/ 8573 h 17144"/>
                            <a:gd name="connsiteX63" fmla="*/ 12382 w 35242"/>
                            <a:gd name="connsiteY63" fmla="*/ 7620 h 17144"/>
                            <a:gd name="connsiteX64" fmla="*/ 13335 w 35242"/>
                            <a:gd name="connsiteY64" fmla="*/ 7620 h 17144"/>
                            <a:gd name="connsiteX65" fmla="*/ 14288 w 35242"/>
                            <a:gd name="connsiteY65" fmla="*/ 6668 h 17144"/>
                            <a:gd name="connsiteX66" fmla="*/ 15240 w 35242"/>
                            <a:gd name="connsiteY66" fmla="*/ 6668 h 17144"/>
                            <a:gd name="connsiteX67" fmla="*/ 15240 w 35242"/>
                            <a:gd name="connsiteY67" fmla="*/ 6668 h 17144"/>
                            <a:gd name="connsiteX68" fmla="*/ 15240 w 35242"/>
                            <a:gd name="connsiteY68" fmla="*/ 6668 h 17144"/>
                            <a:gd name="connsiteX69" fmla="*/ 16192 w 35242"/>
                            <a:gd name="connsiteY69" fmla="*/ 5715 h 17144"/>
                            <a:gd name="connsiteX70" fmla="*/ 17145 w 35242"/>
                            <a:gd name="connsiteY70" fmla="*/ 5715 h 17144"/>
                            <a:gd name="connsiteX71" fmla="*/ 18097 w 35242"/>
                            <a:gd name="connsiteY71" fmla="*/ 4763 h 17144"/>
                            <a:gd name="connsiteX72" fmla="*/ 18097 w 35242"/>
                            <a:gd name="connsiteY72" fmla="*/ 4763 h 17144"/>
                            <a:gd name="connsiteX73" fmla="*/ 18097 w 35242"/>
                            <a:gd name="connsiteY73" fmla="*/ 4763 h 17144"/>
                            <a:gd name="connsiteX74" fmla="*/ 18097 w 35242"/>
                            <a:gd name="connsiteY74" fmla="*/ 4763 h 17144"/>
                            <a:gd name="connsiteX75" fmla="*/ 18097 w 35242"/>
                            <a:gd name="connsiteY75" fmla="*/ 4763 h 17144"/>
                            <a:gd name="connsiteX76" fmla="*/ 19050 w 35242"/>
                            <a:gd name="connsiteY76" fmla="*/ 4763 h 17144"/>
                            <a:gd name="connsiteX77" fmla="*/ 19050 w 35242"/>
                            <a:gd name="connsiteY77" fmla="*/ 4763 h 17144"/>
                            <a:gd name="connsiteX78" fmla="*/ 19050 w 35242"/>
                            <a:gd name="connsiteY78" fmla="*/ 4763 h 17144"/>
                            <a:gd name="connsiteX79" fmla="*/ 19050 w 35242"/>
                            <a:gd name="connsiteY79" fmla="*/ 3810 h 17144"/>
                            <a:gd name="connsiteX80" fmla="*/ 20003 w 35242"/>
                            <a:gd name="connsiteY80" fmla="*/ 2858 h 17144"/>
                            <a:gd name="connsiteX81" fmla="*/ 21907 w 35242"/>
                            <a:gd name="connsiteY81" fmla="*/ 1905 h 17144"/>
                            <a:gd name="connsiteX82" fmla="*/ 22860 w 35242"/>
                            <a:gd name="connsiteY82" fmla="*/ 1905 h 17144"/>
                            <a:gd name="connsiteX83" fmla="*/ 22860 w 35242"/>
                            <a:gd name="connsiteY83" fmla="*/ 1905 h 17144"/>
                            <a:gd name="connsiteX84" fmla="*/ 23813 w 35242"/>
                            <a:gd name="connsiteY84" fmla="*/ 1905 h 17144"/>
                            <a:gd name="connsiteX85" fmla="*/ 23813 w 35242"/>
                            <a:gd name="connsiteY85" fmla="*/ 1905 h 17144"/>
                            <a:gd name="connsiteX86" fmla="*/ 25717 w 35242"/>
                            <a:gd name="connsiteY86" fmla="*/ 953 h 17144"/>
                            <a:gd name="connsiteX87" fmla="*/ 25717 w 35242"/>
                            <a:gd name="connsiteY87" fmla="*/ 953 h 17144"/>
                            <a:gd name="connsiteX88" fmla="*/ 29528 w 35242"/>
                            <a:gd name="connsiteY88" fmla="*/ 0 h 17144"/>
                            <a:gd name="connsiteX89" fmla="*/ 31432 w 35242"/>
                            <a:gd name="connsiteY89" fmla="*/ 0 h 17144"/>
                            <a:gd name="connsiteX90" fmla="*/ 32385 w 35242"/>
                            <a:gd name="connsiteY90" fmla="*/ 0 h 17144"/>
                            <a:gd name="connsiteX91" fmla="*/ 33338 w 35242"/>
                            <a:gd name="connsiteY91" fmla="*/ 0 h 17144"/>
                            <a:gd name="connsiteX92" fmla="*/ 33338 w 35242"/>
                            <a:gd name="connsiteY92" fmla="*/ 0 h 17144"/>
                            <a:gd name="connsiteX93" fmla="*/ 35242 w 35242"/>
                            <a:gd name="connsiteY93" fmla="*/ 5715 h 17144"/>
                            <a:gd name="connsiteX94" fmla="*/ 2857 w 35242"/>
                            <a:gd name="connsiteY94" fmla="*/ 17145 h 17144"/>
                            <a:gd name="connsiteX95" fmla="*/ 2857 w 35242"/>
                            <a:gd name="connsiteY95" fmla="*/ 17145 h 17144"/>
                            <a:gd name="connsiteX96" fmla="*/ 2857 w 35242"/>
                            <a:gd name="connsiteY96" fmla="*/ 17145 h 17144"/>
                            <a:gd name="connsiteX97" fmla="*/ 2857 w 35242"/>
                            <a:gd name="connsiteY97" fmla="*/ 17145 h 17144"/>
                            <a:gd name="connsiteX98" fmla="*/ 2857 w 35242"/>
                            <a:gd name="connsiteY98" fmla="*/ 17145 h 17144"/>
                            <a:gd name="connsiteX99" fmla="*/ 7620 w 35242"/>
                            <a:gd name="connsiteY99" fmla="*/ 14288 h 17144"/>
                            <a:gd name="connsiteX100" fmla="*/ 7620 w 35242"/>
                            <a:gd name="connsiteY100" fmla="*/ 14288 h 17144"/>
                            <a:gd name="connsiteX101" fmla="*/ 7620 w 35242"/>
                            <a:gd name="connsiteY101" fmla="*/ 14288 h 17144"/>
                            <a:gd name="connsiteX102" fmla="*/ 7620 w 35242"/>
                            <a:gd name="connsiteY102" fmla="*/ 14288 h 17144"/>
                            <a:gd name="connsiteX103" fmla="*/ 7620 w 35242"/>
                            <a:gd name="connsiteY103" fmla="*/ 14288 h 17144"/>
                            <a:gd name="connsiteX104" fmla="*/ 32385 w 35242"/>
                            <a:gd name="connsiteY104" fmla="*/ 5715 h 17144"/>
                            <a:gd name="connsiteX105" fmla="*/ 32385 w 35242"/>
                            <a:gd name="connsiteY105" fmla="*/ 5715 h 17144"/>
                            <a:gd name="connsiteX106" fmla="*/ 32385 w 35242"/>
                            <a:gd name="connsiteY106" fmla="*/ 5715 h 17144"/>
                            <a:gd name="connsiteX107" fmla="*/ 32385 w 35242"/>
                            <a:gd name="connsiteY107" fmla="*/ 5715 h 17144"/>
                            <a:gd name="connsiteX108" fmla="*/ 32385 w 35242"/>
                            <a:gd name="connsiteY108" fmla="*/ 5715 h 17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5242" h="17144">
                              <a:moveTo>
                                <a:pt x="35242" y="5715"/>
                              </a:move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4290" y="5715"/>
                                <a:pt x="33338" y="6668"/>
                                <a:pt x="33338" y="6668"/>
                              </a:cubicBezTo>
                              <a:cubicBezTo>
                                <a:pt x="32385" y="6668"/>
                                <a:pt x="32385" y="6668"/>
                                <a:pt x="32385" y="7620"/>
                              </a:cubicBezTo>
                              <a:cubicBezTo>
                                <a:pt x="32385" y="7620"/>
                                <a:pt x="31432" y="7620"/>
                                <a:pt x="31432" y="7620"/>
                              </a:cubicBezTo>
                              <a:cubicBezTo>
                                <a:pt x="31432" y="7620"/>
                                <a:pt x="31432" y="7620"/>
                                <a:pt x="31432" y="7620"/>
                              </a:cubicBezTo>
                              <a:cubicBezTo>
                                <a:pt x="31432" y="7620"/>
                                <a:pt x="30480" y="7620"/>
                                <a:pt x="30480" y="7620"/>
                              </a:cubicBezTo>
                              <a:cubicBezTo>
                                <a:pt x="30480" y="7620"/>
                                <a:pt x="29528" y="7620"/>
                                <a:pt x="29528" y="7620"/>
                              </a:cubicBezTo>
                              <a:cubicBezTo>
                                <a:pt x="29528" y="7620"/>
                                <a:pt x="29528" y="7620"/>
                                <a:pt x="28575" y="7620"/>
                              </a:cubicBezTo>
                              <a:cubicBezTo>
                                <a:pt x="28575" y="7620"/>
                                <a:pt x="27622" y="7620"/>
                                <a:pt x="27622" y="7620"/>
                              </a:cubicBezTo>
                              <a:cubicBezTo>
                                <a:pt x="27622" y="7620"/>
                                <a:pt x="27622" y="7620"/>
                                <a:pt x="27622" y="7620"/>
                              </a:cubicBezTo>
                              <a:cubicBezTo>
                                <a:pt x="27622" y="7620"/>
                                <a:pt x="27622" y="7620"/>
                                <a:pt x="26670" y="7620"/>
                              </a:cubicBezTo>
                              <a:cubicBezTo>
                                <a:pt x="26670" y="7620"/>
                                <a:pt x="25717" y="7620"/>
                                <a:pt x="25717" y="7620"/>
                              </a:cubicBezTo>
                              <a:cubicBezTo>
                                <a:pt x="25717" y="7620"/>
                                <a:pt x="24765" y="7620"/>
                                <a:pt x="24765" y="7620"/>
                              </a:cubicBezTo>
                              <a:cubicBezTo>
                                <a:pt x="24765" y="7620"/>
                                <a:pt x="23813" y="7620"/>
                                <a:pt x="23813" y="7620"/>
                              </a:cubicBezTo>
                              <a:cubicBezTo>
                                <a:pt x="23813" y="7620"/>
                                <a:pt x="23813" y="7620"/>
                                <a:pt x="22860" y="7620"/>
                              </a:cubicBezTo>
                              <a:cubicBezTo>
                                <a:pt x="22860" y="7620"/>
                                <a:pt x="22860" y="7620"/>
                                <a:pt x="22860" y="7620"/>
                              </a:cubicBezTo>
                              <a:cubicBezTo>
                                <a:pt x="22860" y="8573"/>
                                <a:pt x="21907" y="8573"/>
                                <a:pt x="21907" y="8573"/>
                              </a:cubicBezTo>
                              <a:cubicBezTo>
                                <a:pt x="21907" y="8573"/>
                                <a:pt x="20955" y="8573"/>
                                <a:pt x="20955" y="8573"/>
                              </a:cubicBezTo>
                              <a:cubicBezTo>
                                <a:pt x="20955" y="8573"/>
                                <a:pt x="20955" y="8573"/>
                                <a:pt x="20955" y="8573"/>
                              </a:cubicBezTo>
                              <a:cubicBezTo>
                                <a:pt x="20955" y="8573"/>
                                <a:pt x="20955" y="8573"/>
                                <a:pt x="20003" y="8573"/>
                              </a:cubicBezTo>
                              <a:cubicBezTo>
                                <a:pt x="20003" y="8573"/>
                                <a:pt x="20003" y="8573"/>
                                <a:pt x="20003" y="8573"/>
                              </a:cubicBezTo>
                              <a:cubicBezTo>
                                <a:pt x="20003" y="8573"/>
                                <a:pt x="20003" y="8573"/>
                                <a:pt x="20003" y="8573"/>
                              </a:cubicBezTo>
                              <a:cubicBezTo>
                                <a:pt x="20003" y="8573"/>
                                <a:pt x="20003" y="8573"/>
                                <a:pt x="20003" y="8573"/>
                              </a:cubicBezTo>
                              <a:cubicBezTo>
                                <a:pt x="20003" y="8573"/>
                                <a:pt x="20003" y="8573"/>
                                <a:pt x="20003" y="8573"/>
                              </a:cubicBezTo>
                              <a:cubicBezTo>
                                <a:pt x="20003" y="8573"/>
                                <a:pt x="20003" y="8573"/>
                                <a:pt x="20003" y="8573"/>
                              </a:cubicBezTo>
                              <a:cubicBezTo>
                                <a:pt x="20003" y="8573"/>
                                <a:pt x="19050" y="9525"/>
                                <a:pt x="18097" y="9525"/>
                              </a:cubicBezTo>
                              <a:cubicBezTo>
                                <a:pt x="18097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10478"/>
                                <a:pt x="16192" y="10478"/>
                              </a:cubicBezTo>
                              <a:cubicBezTo>
                                <a:pt x="15240" y="10478"/>
                                <a:pt x="14288" y="11430"/>
                                <a:pt x="13335" y="11430"/>
                              </a:cubicBezTo>
                              <a:cubicBezTo>
                                <a:pt x="12382" y="11430"/>
                                <a:pt x="12382" y="12383"/>
                                <a:pt x="11430" y="12383"/>
                              </a:cubicBezTo>
                              <a:cubicBezTo>
                                <a:pt x="10478" y="12383"/>
                                <a:pt x="9525" y="13335"/>
                                <a:pt x="9525" y="13335"/>
                              </a:cubicBezTo>
                              <a:cubicBezTo>
                                <a:pt x="8572" y="13335"/>
                                <a:pt x="7620" y="14288"/>
                                <a:pt x="6667" y="14288"/>
                              </a:cubicBezTo>
                              <a:cubicBezTo>
                                <a:pt x="6667" y="14288"/>
                                <a:pt x="6667" y="14288"/>
                                <a:pt x="6667" y="14288"/>
                              </a:cubicBezTo>
                              <a:cubicBezTo>
                                <a:pt x="6667" y="14288"/>
                                <a:pt x="5715" y="14288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4763" y="15240"/>
                              </a:cubicBezTo>
                              <a:cubicBezTo>
                                <a:pt x="4763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2857" y="16193"/>
                              </a:cubicBezTo>
                              <a:lnTo>
                                <a:pt x="2857" y="16193"/>
                              </a:lnTo>
                              <a:cubicBezTo>
                                <a:pt x="2857" y="16193"/>
                                <a:pt x="2857" y="16193"/>
                                <a:pt x="2857" y="15240"/>
                              </a:cubicBezTo>
                              <a:cubicBezTo>
                                <a:pt x="1905" y="14288"/>
                                <a:pt x="953" y="14288"/>
                                <a:pt x="953" y="13335"/>
                              </a:cubicBezTo>
                              <a:lnTo>
                                <a:pt x="953" y="13335"/>
                              </a:ln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lnTo>
                                <a:pt x="953" y="13335"/>
                              </a:ln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0" y="13335"/>
                              </a:cubicBezTo>
                              <a:cubicBezTo>
                                <a:pt x="0" y="13335"/>
                                <a:pt x="953" y="13335"/>
                                <a:pt x="953" y="12383"/>
                              </a:cubicBezTo>
                              <a:cubicBezTo>
                                <a:pt x="953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953" y="12383"/>
                                <a:pt x="1905" y="11430"/>
                                <a:pt x="1905" y="11430"/>
                              </a:cubicBezTo>
                              <a:cubicBezTo>
                                <a:pt x="2857" y="10478"/>
                                <a:pt x="3810" y="10478"/>
                                <a:pt x="4763" y="10478"/>
                              </a:cubicBezTo>
                              <a:cubicBezTo>
                                <a:pt x="4763" y="10478"/>
                                <a:pt x="5715" y="10478"/>
                                <a:pt x="5715" y="10478"/>
                              </a:cubicBezTo>
                              <a:cubicBezTo>
                                <a:pt x="5715" y="10478"/>
                                <a:pt x="5715" y="10478"/>
                                <a:pt x="5715" y="10478"/>
                              </a:cubicBezTo>
                              <a:cubicBezTo>
                                <a:pt x="6667" y="10478"/>
                                <a:pt x="6667" y="9525"/>
                                <a:pt x="7620" y="9525"/>
                              </a:cubicBezTo>
                              <a:cubicBezTo>
                                <a:pt x="8572" y="9525"/>
                                <a:pt x="8572" y="8573"/>
                                <a:pt x="9525" y="8573"/>
                              </a:cubicBezTo>
                              <a:cubicBezTo>
                                <a:pt x="10478" y="8573"/>
                                <a:pt x="11430" y="7620"/>
                                <a:pt x="12382" y="7620"/>
                              </a:cubicBezTo>
                              <a:cubicBezTo>
                                <a:pt x="12382" y="7620"/>
                                <a:pt x="13335" y="7620"/>
                                <a:pt x="13335" y="7620"/>
                              </a:cubicBezTo>
                              <a:cubicBezTo>
                                <a:pt x="13335" y="7620"/>
                                <a:pt x="14288" y="6668"/>
                                <a:pt x="14288" y="6668"/>
                              </a:cubicBezTo>
                              <a:cubicBezTo>
                                <a:pt x="14288" y="6668"/>
                                <a:pt x="15240" y="6668"/>
                                <a:pt x="15240" y="6668"/>
                              </a:cubicBezTo>
                              <a:cubicBezTo>
                                <a:pt x="15240" y="6668"/>
                                <a:pt x="15240" y="6668"/>
                                <a:pt x="15240" y="6668"/>
                              </a:cubicBezTo>
                              <a:cubicBezTo>
                                <a:pt x="15240" y="6668"/>
                                <a:pt x="15240" y="6668"/>
                                <a:pt x="15240" y="6668"/>
                              </a:cubicBezTo>
                              <a:cubicBezTo>
                                <a:pt x="15240" y="6668"/>
                                <a:pt x="15240" y="6668"/>
                                <a:pt x="16192" y="5715"/>
                              </a:cubicBezTo>
                              <a:cubicBezTo>
                                <a:pt x="16192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8097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3810"/>
                              </a:cubicBezTo>
                              <a:cubicBezTo>
                                <a:pt x="19050" y="3810"/>
                                <a:pt x="20003" y="3810"/>
                                <a:pt x="20003" y="2858"/>
                              </a:cubicBezTo>
                              <a:cubicBezTo>
                                <a:pt x="20003" y="2858"/>
                                <a:pt x="20955" y="2858"/>
                                <a:pt x="21907" y="1905"/>
                              </a:cubicBezTo>
                              <a:cubicBezTo>
                                <a:pt x="21907" y="1905"/>
                                <a:pt x="22860" y="1905"/>
                                <a:pt x="22860" y="1905"/>
                              </a:cubicBezTo>
                              <a:cubicBezTo>
                                <a:pt x="22860" y="1905"/>
                                <a:pt x="22860" y="1905"/>
                                <a:pt x="22860" y="1905"/>
                              </a:cubicBezTo>
                              <a:cubicBezTo>
                                <a:pt x="22860" y="953"/>
                                <a:pt x="22860" y="1905"/>
                                <a:pt x="23813" y="1905"/>
                              </a:cubicBezTo>
                              <a:cubicBezTo>
                                <a:pt x="23813" y="1905"/>
                                <a:pt x="23813" y="1905"/>
                                <a:pt x="23813" y="1905"/>
                              </a:cubicBezTo>
                              <a:cubicBezTo>
                                <a:pt x="24765" y="953"/>
                                <a:pt x="24765" y="953"/>
                                <a:pt x="25717" y="953"/>
                              </a:cubicBezTo>
                              <a:cubicBezTo>
                                <a:pt x="25717" y="953"/>
                                <a:pt x="25717" y="953"/>
                                <a:pt x="25717" y="953"/>
                              </a:cubicBezTo>
                              <a:cubicBezTo>
                                <a:pt x="26670" y="953"/>
                                <a:pt x="28575" y="0"/>
                                <a:pt x="29528" y="0"/>
                              </a:cubicBezTo>
                              <a:cubicBezTo>
                                <a:pt x="30480" y="0"/>
                                <a:pt x="30480" y="0"/>
                                <a:pt x="31432" y="0"/>
                              </a:cubicBezTo>
                              <a:cubicBezTo>
                                <a:pt x="32385" y="0"/>
                                <a:pt x="32385" y="0"/>
                                <a:pt x="32385" y="0"/>
                              </a:cubicBezTo>
                              <a:cubicBezTo>
                                <a:pt x="32385" y="0"/>
                                <a:pt x="33338" y="0"/>
                                <a:pt x="33338" y="0"/>
                              </a:cubicBezTo>
                              <a:lnTo>
                                <a:pt x="33338" y="0"/>
                              </a:lnTo>
                              <a:lnTo>
                                <a:pt x="35242" y="5715"/>
                              </a:lnTo>
                              <a:close/>
                              <a:moveTo>
                                <a:pt x="2857" y="17145"/>
                              </a:moveTo>
                              <a:cubicBezTo>
                                <a:pt x="2857" y="17145"/>
                                <a:pt x="1905" y="17145"/>
                                <a:pt x="2857" y="17145"/>
                              </a:cubicBezTo>
                              <a:cubicBezTo>
                                <a:pt x="1905" y="17145"/>
                                <a:pt x="1905" y="17145"/>
                                <a:pt x="2857" y="17145"/>
                              </a:cubicBezTo>
                              <a:cubicBezTo>
                                <a:pt x="1905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lose/>
                              <a:moveTo>
                                <a:pt x="7620" y="14288"/>
                              </a:move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5240"/>
                                <a:pt x="7620" y="14288"/>
                              </a:cubicBezTo>
                              <a:cubicBezTo>
                                <a:pt x="7620" y="15240"/>
                                <a:pt x="8572" y="14288"/>
                                <a:pt x="7620" y="14288"/>
                              </a:cubicBezTo>
                              <a:close/>
                              <a:moveTo>
                                <a:pt x="32385" y="5715"/>
                              </a:moveTo>
                              <a:cubicBezTo>
                                <a:pt x="32385" y="5715"/>
                                <a:pt x="32385" y="5715"/>
                                <a:pt x="32385" y="5715"/>
                              </a:cubicBezTo>
                              <a:cubicBezTo>
                                <a:pt x="32385" y="5715"/>
                                <a:pt x="32385" y="5715"/>
                                <a:pt x="32385" y="5715"/>
                              </a:cubicBezTo>
                              <a:cubicBezTo>
                                <a:pt x="32385" y="6668"/>
                                <a:pt x="32385" y="6668"/>
                                <a:pt x="32385" y="5715"/>
                              </a:cubicBezTo>
                              <a:cubicBezTo>
                                <a:pt x="32385" y="6668"/>
                                <a:pt x="32385" y="5715"/>
                                <a:pt x="3238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4" name="任意多边形: 形状 2427"/>
                        <p:cNvSpPr/>
                        <p:nvPr/>
                      </p:nvSpPr>
                      <p:spPr>
                        <a:xfrm>
                          <a:off x="7760969" y="19573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5" name="任意多边形: 形状 2428"/>
                        <p:cNvSpPr/>
                        <p:nvPr/>
                      </p:nvSpPr>
                      <p:spPr>
                        <a:xfrm>
                          <a:off x="7756207" y="1954529"/>
                          <a:ext cx="4762" cy="3809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1905 h 3809"/>
                            <a:gd name="connsiteX1" fmla="*/ 2858 w 4762"/>
                            <a:gd name="connsiteY1" fmla="*/ 0 h 3809"/>
                            <a:gd name="connsiteX2" fmla="*/ 2858 w 4762"/>
                            <a:gd name="connsiteY2" fmla="*/ 0 h 3809"/>
                            <a:gd name="connsiteX3" fmla="*/ 2858 w 4762"/>
                            <a:gd name="connsiteY3" fmla="*/ 0 h 3809"/>
                            <a:gd name="connsiteX4" fmla="*/ 2858 w 4762"/>
                            <a:gd name="connsiteY4" fmla="*/ 0 h 3809"/>
                            <a:gd name="connsiteX5" fmla="*/ 2858 w 4762"/>
                            <a:gd name="connsiteY5" fmla="*/ 0 h 3809"/>
                            <a:gd name="connsiteX6" fmla="*/ 1905 w 4762"/>
                            <a:gd name="connsiteY6" fmla="*/ 0 h 3809"/>
                            <a:gd name="connsiteX7" fmla="*/ 953 w 4762"/>
                            <a:gd name="connsiteY7" fmla="*/ 0 h 3809"/>
                            <a:gd name="connsiteX8" fmla="*/ 953 w 4762"/>
                            <a:gd name="connsiteY8" fmla="*/ 952 h 3809"/>
                            <a:gd name="connsiteX9" fmla="*/ 953 w 4762"/>
                            <a:gd name="connsiteY9" fmla="*/ 952 h 3809"/>
                            <a:gd name="connsiteX10" fmla="*/ 953 w 4762"/>
                            <a:gd name="connsiteY10" fmla="*/ 952 h 3809"/>
                            <a:gd name="connsiteX11" fmla="*/ 0 w 4762"/>
                            <a:gd name="connsiteY11" fmla="*/ 952 h 3809"/>
                            <a:gd name="connsiteX12" fmla="*/ 1905 w 4762"/>
                            <a:gd name="connsiteY12" fmla="*/ 3810 h 3809"/>
                            <a:gd name="connsiteX13" fmla="*/ 2858 w 4762"/>
                            <a:gd name="connsiteY13" fmla="*/ 3810 h 3809"/>
                            <a:gd name="connsiteX14" fmla="*/ 3810 w 4762"/>
                            <a:gd name="connsiteY14" fmla="*/ 2857 h 3809"/>
                            <a:gd name="connsiteX15" fmla="*/ 4763 w 4762"/>
                            <a:gd name="connsiteY15" fmla="*/ 1905 h 3809"/>
                            <a:gd name="connsiteX16" fmla="*/ 4763 w 4762"/>
                            <a:gd name="connsiteY16" fmla="*/ 1905 h 3809"/>
                            <a:gd name="connsiteX17" fmla="*/ 4763 w 4762"/>
                            <a:gd name="connsiteY17" fmla="*/ 1905 h 3809"/>
                            <a:gd name="connsiteX18" fmla="*/ 4763 w 4762"/>
                            <a:gd name="connsiteY18" fmla="*/ 1905 h 3809"/>
                            <a:gd name="connsiteX19" fmla="*/ 4763 w 4762"/>
                            <a:gd name="connsiteY19" fmla="*/ 1905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09">
                              <a:moveTo>
                                <a:pt x="4763" y="1905"/>
                              </a:moveTo>
                              <a:cubicBezTo>
                                <a:pt x="3810" y="952"/>
                                <a:pt x="2858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3810" y="3810"/>
                                <a:pt x="3810" y="2857"/>
                              </a:cubicBezTo>
                              <a:cubicBezTo>
                                <a:pt x="3810" y="2857"/>
                                <a:pt x="4763" y="2857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4763" y="2857"/>
                                <a:pt x="4763" y="2857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4763" y="2857"/>
                                <a:pt x="4763" y="1905"/>
                                <a:pt x="47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46" name="图形 2"/>
                      <p:cNvGrpSpPr/>
                      <p:nvPr/>
                    </p:nvGrpSpPr>
                    <p:grpSpPr>
                      <a:xfrm>
                        <a:off x="7801927" y="1950719"/>
                        <a:ext cx="11429" cy="35242"/>
                        <a:chOff x="7801927" y="1950719"/>
                        <a:chExt cx="11429" cy="35242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47" name="任意多边形: 形状 2430"/>
                        <p:cNvSpPr/>
                        <p:nvPr/>
                      </p:nvSpPr>
                      <p:spPr>
                        <a:xfrm>
                          <a:off x="7802880" y="1952624"/>
                          <a:ext cx="10477" cy="33337"/>
                        </a:xfrm>
                        <a:custGeom>
                          <a:avLst/>
                          <a:gdLst>
                            <a:gd name="connsiteX0" fmla="*/ 7620 w 10477"/>
                            <a:gd name="connsiteY0" fmla="*/ 33338 h 33337"/>
                            <a:gd name="connsiteX1" fmla="*/ 7620 w 10477"/>
                            <a:gd name="connsiteY1" fmla="*/ 33338 h 33337"/>
                            <a:gd name="connsiteX2" fmla="*/ 6667 w 10477"/>
                            <a:gd name="connsiteY2" fmla="*/ 31433 h 33337"/>
                            <a:gd name="connsiteX3" fmla="*/ 5715 w 10477"/>
                            <a:gd name="connsiteY3" fmla="*/ 30480 h 33337"/>
                            <a:gd name="connsiteX4" fmla="*/ 5715 w 10477"/>
                            <a:gd name="connsiteY4" fmla="*/ 29528 h 33337"/>
                            <a:gd name="connsiteX5" fmla="*/ 5715 w 10477"/>
                            <a:gd name="connsiteY5" fmla="*/ 29528 h 33337"/>
                            <a:gd name="connsiteX6" fmla="*/ 5715 w 10477"/>
                            <a:gd name="connsiteY6" fmla="*/ 28575 h 33337"/>
                            <a:gd name="connsiteX7" fmla="*/ 5715 w 10477"/>
                            <a:gd name="connsiteY7" fmla="*/ 27623 h 33337"/>
                            <a:gd name="connsiteX8" fmla="*/ 5715 w 10477"/>
                            <a:gd name="connsiteY8" fmla="*/ 26670 h 33337"/>
                            <a:gd name="connsiteX9" fmla="*/ 4763 w 10477"/>
                            <a:gd name="connsiteY9" fmla="*/ 25717 h 33337"/>
                            <a:gd name="connsiteX10" fmla="*/ 4763 w 10477"/>
                            <a:gd name="connsiteY10" fmla="*/ 25717 h 33337"/>
                            <a:gd name="connsiteX11" fmla="*/ 4763 w 10477"/>
                            <a:gd name="connsiteY11" fmla="*/ 24765 h 33337"/>
                            <a:gd name="connsiteX12" fmla="*/ 4763 w 10477"/>
                            <a:gd name="connsiteY12" fmla="*/ 23813 h 33337"/>
                            <a:gd name="connsiteX13" fmla="*/ 4763 w 10477"/>
                            <a:gd name="connsiteY13" fmla="*/ 22860 h 33337"/>
                            <a:gd name="connsiteX14" fmla="*/ 4763 w 10477"/>
                            <a:gd name="connsiteY14" fmla="*/ 21908 h 33337"/>
                            <a:gd name="connsiteX15" fmla="*/ 4763 w 10477"/>
                            <a:gd name="connsiteY15" fmla="*/ 20955 h 33337"/>
                            <a:gd name="connsiteX16" fmla="*/ 4763 w 10477"/>
                            <a:gd name="connsiteY16" fmla="*/ 20955 h 33337"/>
                            <a:gd name="connsiteX17" fmla="*/ 3810 w 10477"/>
                            <a:gd name="connsiteY17" fmla="*/ 20003 h 33337"/>
                            <a:gd name="connsiteX18" fmla="*/ 3810 w 10477"/>
                            <a:gd name="connsiteY18" fmla="*/ 19050 h 33337"/>
                            <a:gd name="connsiteX19" fmla="*/ 3810 w 10477"/>
                            <a:gd name="connsiteY19" fmla="*/ 19050 h 33337"/>
                            <a:gd name="connsiteX20" fmla="*/ 3810 w 10477"/>
                            <a:gd name="connsiteY20" fmla="*/ 18098 h 33337"/>
                            <a:gd name="connsiteX21" fmla="*/ 3810 w 10477"/>
                            <a:gd name="connsiteY21" fmla="*/ 18098 h 33337"/>
                            <a:gd name="connsiteX22" fmla="*/ 3810 w 10477"/>
                            <a:gd name="connsiteY22" fmla="*/ 18098 h 33337"/>
                            <a:gd name="connsiteX23" fmla="*/ 3810 w 10477"/>
                            <a:gd name="connsiteY23" fmla="*/ 18098 h 33337"/>
                            <a:gd name="connsiteX24" fmla="*/ 3810 w 10477"/>
                            <a:gd name="connsiteY24" fmla="*/ 18098 h 33337"/>
                            <a:gd name="connsiteX25" fmla="*/ 3810 w 10477"/>
                            <a:gd name="connsiteY25" fmla="*/ 18098 h 33337"/>
                            <a:gd name="connsiteX26" fmla="*/ 2857 w 10477"/>
                            <a:gd name="connsiteY26" fmla="*/ 17145 h 33337"/>
                            <a:gd name="connsiteX27" fmla="*/ 2857 w 10477"/>
                            <a:gd name="connsiteY27" fmla="*/ 16193 h 33337"/>
                            <a:gd name="connsiteX28" fmla="*/ 2857 w 10477"/>
                            <a:gd name="connsiteY28" fmla="*/ 16193 h 33337"/>
                            <a:gd name="connsiteX29" fmla="*/ 2857 w 10477"/>
                            <a:gd name="connsiteY29" fmla="*/ 16193 h 33337"/>
                            <a:gd name="connsiteX30" fmla="*/ 2857 w 10477"/>
                            <a:gd name="connsiteY30" fmla="*/ 16193 h 33337"/>
                            <a:gd name="connsiteX31" fmla="*/ 1905 w 10477"/>
                            <a:gd name="connsiteY31" fmla="*/ 15240 h 33337"/>
                            <a:gd name="connsiteX32" fmla="*/ 1905 w 10477"/>
                            <a:gd name="connsiteY32" fmla="*/ 12383 h 33337"/>
                            <a:gd name="connsiteX33" fmla="*/ 1905 w 10477"/>
                            <a:gd name="connsiteY33" fmla="*/ 10477 h 33337"/>
                            <a:gd name="connsiteX34" fmla="*/ 1905 w 10477"/>
                            <a:gd name="connsiteY34" fmla="*/ 8573 h 33337"/>
                            <a:gd name="connsiteX35" fmla="*/ 1905 w 10477"/>
                            <a:gd name="connsiteY35" fmla="*/ 5715 h 33337"/>
                            <a:gd name="connsiteX36" fmla="*/ 1905 w 10477"/>
                            <a:gd name="connsiteY36" fmla="*/ 5715 h 33337"/>
                            <a:gd name="connsiteX37" fmla="*/ 1905 w 10477"/>
                            <a:gd name="connsiteY37" fmla="*/ 4763 h 33337"/>
                            <a:gd name="connsiteX38" fmla="*/ 1905 w 10477"/>
                            <a:gd name="connsiteY38" fmla="*/ 4763 h 33337"/>
                            <a:gd name="connsiteX39" fmla="*/ 1905 w 10477"/>
                            <a:gd name="connsiteY39" fmla="*/ 4763 h 33337"/>
                            <a:gd name="connsiteX40" fmla="*/ 1905 w 10477"/>
                            <a:gd name="connsiteY40" fmla="*/ 4763 h 33337"/>
                            <a:gd name="connsiteX41" fmla="*/ 1905 w 10477"/>
                            <a:gd name="connsiteY41" fmla="*/ 3810 h 33337"/>
                            <a:gd name="connsiteX42" fmla="*/ 1905 w 10477"/>
                            <a:gd name="connsiteY42" fmla="*/ 2857 h 33337"/>
                            <a:gd name="connsiteX43" fmla="*/ 1905 w 10477"/>
                            <a:gd name="connsiteY43" fmla="*/ 2857 h 33337"/>
                            <a:gd name="connsiteX44" fmla="*/ 1905 w 10477"/>
                            <a:gd name="connsiteY44" fmla="*/ 1905 h 33337"/>
                            <a:gd name="connsiteX45" fmla="*/ 1905 w 10477"/>
                            <a:gd name="connsiteY45" fmla="*/ 1905 h 33337"/>
                            <a:gd name="connsiteX46" fmla="*/ 1905 w 10477"/>
                            <a:gd name="connsiteY46" fmla="*/ 1905 h 33337"/>
                            <a:gd name="connsiteX47" fmla="*/ 4763 w 10477"/>
                            <a:gd name="connsiteY47" fmla="*/ 953 h 33337"/>
                            <a:gd name="connsiteX48" fmla="*/ 4763 w 10477"/>
                            <a:gd name="connsiteY48" fmla="*/ 953 h 33337"/>
                            <a:gd name="connsiteX49" fmla="*/ 4763 w 10477"/>
                            <a:gd name="connsiteY49" fmla="*/ 953 h 33337"/>
                            <a:gd name="connsiteX50" fmla="*/ 4763 w 10477"/>
                            <a:gd name="connsiteY50" fmla="*/ 953 h 33337"/>
                            <a:gd name="connsiteX51" fmla="*/ 4763 w 10477"/>
                            <a:gd name="connsiteY51" fmla="*/ 953 h 33337"/>
                            <a:gd name="connsiteX52" fmla="*/ 4763 w 10477"/>
                            <a:gd name="connsiteY52" fmla="*/ 0 h 33337"/>
                            <a:gd name="connsiteX53" fmla="*/ 4763 w 10477"/>
                            <a:gd name="connsiteY53" fmla="*/ 953 h 33337"/>
                            <a:gd name="connsiteX54" fmla="*/ 3810 w 10477"/>
                            <a:gd name="connsiteY54" fmla="*/ 1905 h 33337"/>
                            <a:gd name="connsiteX55" fmla="*/ 3810 w 10477"/>
                            <a:gd name="connsiteY55" fmla="*/ 1905 h 33337"/>
                            <a:gd name="connsiteX56" fmla="*/ 3810 w 10477"/>
                            <a:gd name="connsiteY56" fmla="*/ 1905 h 33337"/>
                            <a:gd name="connsiteX57" fmla="*/ 4763 w 10477"/>
                            <a:gd name="connsiteY57" fmla="*/ 2857 h 33337"/>
                            <a:gd name="connsiteX58" fmla="*/ 4763 w 10477"/>
                            <a:gd name="connsiteY58" fmla="*/ 4763 h 33337"/>
                            <a:gd name="connsiteX59" fmla="*/ 4763 w 10477"/>
                            <a:gd name="connsiteY59" fmla="*/ 5715 h 33337"/>
                            <a:gd name="connsiteX60" fmla="*/ 4763 w 10477"/>
                            <a:gd name="connsiteY60" fmla="*/ 5715 h 33337"/>
                            <a:gd name="connsiteX61" fmla="*/ 4763 w 10477"/>
                            <a:gd name="connsiteY61" fmla="*/ 7620 h 33337"/>
                            <a:gd name="connsiteX62" fmla="*/ 4763 w 10477"/>
                            <a:gd name="connsiteY62" fmla="*/ 9525 h 33337"/>
                            <a:gd name="connsiteX63" fmla="*/ 4763 w 10477"/>
                            <a:gd name="connsiteY63" fmla="*/ 11430 h 33337"/>
                            <a:gd name="connsiteX64" fmla="*/ 4763 w 10477"/>
                            <a:gd name="connsiteY64" fmla="*/ 12383 h 33337"/>
                            <a:gd name="connsiteX65" fmla="*/ 4763 w 10477"/>
                            <a:gd name="connsiteY65" fmla="*/ 13335 h 33337"/>
                            <a:gd name="connsiteX66" fmla="*/ 4763 w 10477"/>
                            <a:gd name="connsiteY66" fmla="*/ 14288 h 33337"/>
                            <a:gd name="connsiteX67" fmla="*/ 4763 w 10477"/>
                            <a:gd name="connsiteY67" fmla="*/ 14288 h 33337"/>
                            <a:gd name="connsiteX68" fmla="*/ 4763 w 10477"/>
                            <a:gd name="connsiteY68" fmla="*/ 14288 h 33337"/>
                            <a:gd name="connsiteX69" fmla="*/ 4763 w 10477"/>
                            <a:gd name="connsiteY69" fmla="*/ 15240 h 33337"/>
                            <a:gd name="connsiteX70" fmla="*/ 4763 w 10477"/>
                            <a:gd name="connsiteY70" fmla="*/ 16193 h 33337"/>
                            <a:gd name="connsiteX71" fmla="*/ 4763 w 10477"/>
                            <a:gd name="connsiteY71" fmla="*/ 17145 h 33337"/>
                            <a:gd name="connsiteX72" fmla="*/ 4763 w 10477"/>
                            <a:gd name="connsiteY72" fmla="*/ 17145 h 33337"/>
                            <a:gd name="connsiteX73" fmla="*/ 4763 w 10477"/>
                            <a:gd name="connsiteY73" fmla="*/ 17145 h 33337"/>
                            <a:gd name="connsiteX74" fmla="*/ 4763 w 10477"/>
                            <a:gd name="connsiteY74" fmla="*/ 17145 h 33337"/>
                            <a:gd name="connsiteX75" fmla="*/ 4763 w 10477"/>
                            <a:gd name="connsiteY75" fmla="*/ 17145 h 33337"/>
                            <a:gd name="connsiteX76" fmla="*/ 4763 w 10477"/>
                            <a:gd name="connsiteY76" fmla="*/ 18098 h 33337"/>
                            <a:gd name="connsiteX77" fmla="*/ 4763 w 10477"/>
                            <a:gd name="connsiteY77" fmla="*/ 18098 h 33337"/>
                            <a:gd name="connsiteX78" fmla="*/ 4763 w 10477"/>
                            <a:gd name="connsiteY78" fmla="*/ 18098 h 33337"/>
                            <a:gd name="connsiteX79" fmla="*/ 5715 w 10477"/>
                            <a:gd name="connsiteY79" fmla="*/ 18098 h 33337"/>
                            <a:gd name="connsiteX80" fmla="*/ 5715 w 10477"/>
                            <a:gd name="connsiteY80" fmla="*/ 19050 h 33337"/>
                            <a:gd name="connsiteX81" fmla="*/ 5715 w 10477"/>
                            <a:gd name="connsiteY81" fmla="*/ 20003 h 33337"/>
                            <a:gd name="connsiteX82" fmla="*/ 5715 w 10477"/>
                            <a:gd name="connsiteY82" fmla="*/ 20955 h 33337"/>
                            <a:gd name="connsiteX83" fmla="*/ 5715 w 10477"/>
                            <a:gd name="connsiteY83" fmla="*/ 20955 h 33337"/>
                            <a:gd name="connsiteX84" fmla="*/ 5715 w 10477"/>
                            <a:gd name="connsiteY84" fmla="*/ 20955 h 33337"/>
                            <a:gd name="connsiteX85" fmla="*/ 5715 w 10477"/>
                            <a:gd name="connsiteY85" fmla="*/ 20955 h 33337"/>
                            <a:gd name="connsiteX86" fmla="*/ 6667 w 10477"/>
                            <a:gd name="connsiteY86" fmla="*/ 22860 h 33337"/>
                            <a:gd name="connsiteX87" fmla="*/ 6667 w 10477"/>
                            <a:gd name="connsiteY87" fmla="*/ 22860 h 33337"/>
                            <a:gd name="connsiteX88" fmla="*/ 8572 w 10477"/>
                            <a:gd name="connsiteY88" fmla="*/ 25717 h 33337"/>
                            <a:gd name="connsiteX89" fmla="*/ 9525 w 10477"/>
                            <a:gd name="connsiteY89" fmla="*/ 27623 h 33337"/>
                            <a:gd name="connsiteX90" fmla="*/ 10477 w 10477"/>
                            <a:gd name="connsiteY90" fmla="*/ 28575 h 33337"/>
                            <a:gd name="connsiteX91" fmla="*/ 10477 w 10477"/>
                            <a:gd name="connsiteY91" fmla="*/ 29528 h 33337"/>
                            <a:gd name="connsiteX92" fmla="*/ 10477 w 10477"/>
                            <a:gd name="connsiteY92" fmla="*/ 29528 h 33337"/>
                            <a:gd name="connsiteX93" fmla="*/ 7620 w 10477"/>
                            <a:gd name="connsiteY93" fmla="*/ 33338 h 33337"/>
                            <a:gd name="connsiteX94" fmla="*/ 0 w 10477"/>
                            <a:gd name="connsiteY94" fmla="*/ 2857 h 33337"/>
                            <a:gd name="connsiteX95" fmla="*/ 0 w 10477"/>
                            <a:gd name="connsiteY95" fmla="*/ 2857 h 33337"/>
                            <a:gd name="connsiteX96" fmla="*/ 0 w 10477"/>
                            <a:gd name="connsiteY96" fmla="*/ 2857 h 33337"/>
                            <a:gd name="connsiteX97" fmla="*/ 0 w 10477"/>
                            <a:gd name="connsiteY97" fmla="*/ 2857 h 33337"/>
                            <a:gd name="connsiteX98" fmla="*/ 0 w 10477"/>
                            <a:gd name="connsiteY98" fmla="*/ 2857 h 33337"/>
                            <a:gd name="connsiteX99" fmla="*/ 952 w 10477"/>
                            <a:gd name="connsiteY99" fmla="*/ 8573 h 33337"/>
                            <a:gd name="connsiteX100" fmla="*/ 952 w 10477"/>
                            <a:gd name="connsiteY100" fmla="*/ 8573 h 33337"/>
                            <a:gd name="connsiteX101" fmla="*/ 952 w 10477"/>
                            <a:gd name="connsiteY101" fmla="*/ 8573 h 33337"/>
                            <a:gd name="connsiteX102" fmla="*/ 952 w 10477"/>
                            <a:gd name="connsiteY102" fmla="*/ 8573 h 33337"/>
                            <a:gd name="connsiteX103" fmla="*/ 952 w 10477"/>
                            <a:gd name="connsiteY103" fmla="*/ 8573 h 33337"/>
                            <a:gd name="connsiteX104" fmla="*/ 6667 w 10477"/>
                            <a:gd name="connsiteY104" fmla="*/ 30480 h 33337"/>
                            <a:gd name="connsiteX105" fmla="*/ 6667 w 10477"/>
                            <a:gd name="connsiteY105" fmla="*/ 30480 h 33337"/>
                            <a:gd name="connsiteX106" fmla="*/ 6667 w 10477"/>
                            <a:gd name="connsiteY106" fmla="*/ 30480 h 33337"/>
                            <a:gd name="connsiteX107" fmla="*/ 6667 w 10477"/>
                            <a:gd name="connsiteY107" fmla="*/ 30480 h 33337"/>
                            <a:gd name="connsiteX108" fmla="*/ 6667 w 10477"/>
                            <a:gd name="connsiteY108" fmla="*/ 30480 h 3333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0477" h="33337">
                              <a:moveTo>
                                <a:pt x="7620" y="33338"/>
                              </a:moveTo>
                              <a:cubicBezTo>
                                <a:pt x="7620" y="33338"/>
                                <a:pt x="7620" y="33338"/>
                                <a:pt x="7620" y="33338"/>
                              </a:cubicBezTo>
                              <a:cubicBezTo>
                                <a:pt x="7620" y="32385"/>
                                <a:pt x="6667" y="31433"/>
                                <a:pt x="6667" y="31433"/>
                              </a:cubicBezTo>
                              <a:cubicBezTo>
                                <a:pt x="6667" y="31433"/>
                                <a:pt x="6667" y="30480"/>
                                <a:pt x="5715" y="30480"/>
                              </a:cubicBezTo>
                              <a:cubicBezTo>
                                <a:pt x="5715" y="30480"/>
                                <a:pt x="5715" y="29528"/>
                                <a:pt x="5715" y="29528"/>
                              </a:cubicBezTo>
                              <a:cubicBezTo>
                                <a:pt x="5715" y="29528"/>
                                <a:pt x="5715" y="29528"/>
                                <a:pt x="5715" y="29528"/>
                              </a:cubicBezTo>
                              <a:cubicBezTo>
                                <a:pt x="5715" y="29528"/>
                                <a:pt x="5715" y="29528"/>
                                <a:pt x="5715" y="28575"/>
                              </a:cubicBezTo>
                              <a:cubicBezTo>
                                <a:pt x="5715" y="28575"/>
                                <a:pt x="5715" y="28575"/>
                                <a:pt x="5715" y="27623"/>
                              </a:cubicBezTo>
                              <a:cubicBezTo>
                                <a:pt x="5715" y="27623"/>
                                <a:pt x="5715" y="27623"/>
                                <a:pt x="5715" y="26670"/>
                              </a:cubicBezTo>
                              <a:cubicBezTo>
                                <a:pt x="5715" y="26670"/>
                                <a:pt x="5715" y="25717"/>
                                <a:pt x="4763" y="25717"/>
                              </a:cubicBezTo>
                              <a:cubicBezTo>
                                <a:pt x="4763" y="25717"/>
                                <a:pt x="4763" y="25717"/>
                                <a:pt x="4763" y="25717"/>
                              </a:cubicBezTo>
                              <a:cubicBezTo>
                                <a:pt x="4763" y="25717"/>
                                <a:pt x="4763" y="25717"/>
                                <a:pt x="4763" y="24765"/>
                              </a:cubicBezTo>
                              <a:cubicBezTo>
                                <a:pt x="4763" y="24765"/>
                                <a:pt x="4763" y="24765"/>
                                <a:pt x="4763" y="23813"/>
                              </a:cubicBezTo>
                              <a:cubicBezTo>
                                <a:pt x="4763" y="23813"/>
                                <a:pt x="4763" y="22860"/>
                                <a:pt x="4763" y="22860"/>
                              </a:cubicBezTo>
                              <a:cubicBezTo>
                                <a:pt x="4763" y="22860"/>
                                <a:pt x="4763" y="21908"/>
                                <a:pt x="4763" y="21908"/>
                              </a:cubicBezTo>
                              <a:cubicBezTo>
                                <a:pt x="4763" y="21908"/>
                                <a:pt x="4763" y="21908"/>
                                <a:pt x="4763" y="20955"/>
                              </a:cubicBezTo>
                              <a:cubicBezTo>
                                <a:pt x="4763" y="20955"/>
                                <a:pt x="4763" y="20955"/>
                                <a:pt x="4763" y="20955"/>
                              </a:cubicBezTo>
                              <a:cubicBezTo>
                                <a:pt x="3810" y="20955"/>
                                <a:pt x="3810" y="20955"/>
                                <a:pt x="3810" y="20003"/>
                              </a:cubicBezTo>
                              <a:cubicBezTo>
                                <a:pt x="3810" y="20003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8098"/>
                                <a:pt x="3810" y="18098"/>
                              </a:cubicBezTo>
                              <a:cubicBezTo>
                                <a:pt x="3810" y="18098"/>
                                <a:pt x="3810" y="17145"/>
                                <a:pt x="2857" y="17145"/>
                              </a:cubicBezTo>
                              <a:cubicBezTo>
                                <a:pt x="2857" y="17145"/>
                                <a:pt x="2857" y="16193"/>
                                <a:pt x="2857" y="16193"/>
                              </a:cubicBezTo>
                              <a:cubicBezTo>
                                <a:pt x="2857" y="16193"/>
                                <a:pt x="2857" y="16193"/>
                                <a:pt x="2857" y="16193"/>
                              </a:cubicBezTo>
                              <a:cubicBezTo>
                                <a:pt x="2857" y="16193"/>
                                <a:pt x="2857" y="16193"/>
                                <a:pt x="2857" y="16193"/>
                              </a:cubicBezTo>
                              <a:cubicBezTo>
                                <a:pt x="2857" y="16193"/>
                                <a:pt x="2857" y="16193"/>
                                <a:pt x="2857" y="16193"/>
                              </a:cubicBezTo>
                              <a:cubicBezTo>
                                <a:pt x="1905" y="16193"/>
                                <a:pt x="2857" y="16193"/>
                                <a:pt x="1905" y="15240"/>
                              </a:cubicBezTo>
                              <a:cubicBezTo>
                                <a:pt x="1905" y="14288"/>
                                <a:pt x="1905" y="13335"/>
                                <a:pt x="1905" y="12383"/>
                              </a:cubicBezTo>
                              <a:cubicBezTo>
                                <a:pt x="1905" y="11430"/>
                                <a:pt x="1905" y="11430"/>
                                <a:pt x="1905" y="10477"/>
                              </a:cubicBezTo>
                              <a:cubicBezTo>
                                <a:pt x="1905" y="9525"/>
                                <a:pt x="1905" y="8573"/>
                                <a:pt x="1905" y="8573"/>
                              </a:cubicBezTo>
                              <a:cubicBezTo>
                                <a:pt x="1905" y="7620"/>
                                <a:pt x="1905" y="6668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3810"/>
                              </a:cubicBezTo>
                              <a:cubicBezTo>
                                <a:pt x="1905" y="3810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2857" y="1905"/>
                                <a:pt x="3810" y="953"/>
                                <a:pt x="4763" y="953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4763" y="0"/>
                              </a:cubicBezTo>
                              <a:cubicBezTo>
                                <a:pt x="4763" y="0"/>
                                <a:pt x="4763" y="953"/>
                                <a:pt x="4763" y="953"/>
                              </a:cubicBezTo>
                              <a:cubicBezTo>
                                <a:pt x="4763" y="953"/>
                                <a:pt x="3810" y="953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4763" y="1905"/>
                                <a:pt x="4763" y="1905"/>
                                <a:pt x="4763" y="2857"/>
                              </a:cubicBezTo>
                              <a:cubicBezTo>
                                <a:pt x="4763" y="3810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6668"/>
                                <a:pt x="4763" y="6668"/>
                                <a:pt x="4763" y="7620"/>
                              </a:cubicBezTo>
                              <a:cubicBezTo>
                                <a:pt x="4763" y="8573"/>
                                <a:pt x="4763" y="8573"/>
                                <a:pt x="4763" y="9525"/>
                              </a:cubicBezTo>
                              <a:cubicBezTo>
                                <a:pt x="4763" y="10477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2383"/>
                                <a:pt x="4763" y="12383"/>
                              </a:cubicBezTo>
                              <a:cubicBezTo>
                                <a:pt x="4763" y="12383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5240"/>
                              </a:cubicBezTo>
                              <a:cubicBezTo>
                                <a:pt x="4763" y="15240"/>
                                <a:pt x="4763" y="16193"/>
                                <a:pt x="4763" y="16193"/>
                              </a:cubicBezTo>
                              <a:cubicBezTo>
                                <a:pt x="4763" y="16193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8098"/>
                              </a:cubicBezTo>
                              <a:cubicBezTo>
                                <a:pt x="4763" y="18098"/>
                                <a:pt x="4763" y="18098"/>
                                <a:pt x="4763" y="18098"/>
                              </a:cubicBezTo>
                              <a:cubicBezTo>
                                <a:pt x="4763" y="18098"/>
                                <a:pt x="4763" y="18098"/>
                                <a:pt x="4763" y="18098"/>
                              </a:cubicBezTo>
                              <a:cubicBezTo>
                                <a:pt x="4763" y="18098"/>
                                <a:pt x="4763" y="18098"/>
                                <a:pt x="5715" y="18098"/>
                              </a:cubicBezTo>
                              <a:cubicBezTo>
                                <a:pt x="5715" y="18098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20003"/>
                                <a:pt x="5715" y="20003"/>
                              </a:cubicBezTo>
                              <a:cubicBezTo>
                                <a:pt x="5715" y="20003"/>
                                <a:pt x="5715" y="20003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6667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6667" y="20955"/>
                                <a:pt x="6667" y="21908"/>
                                <a:pt x="6667" y="22860"/>
                              </a:cubicBezTo>
                              <a:cubicBezTo>
                                <a:pt x="6667" y="22860"/>
                                <a:pt x="6667" y="22860"/>
                                <a:pt x="6667" y="22860"/>
                              </a:cubicBezTo>
                              <a:cubicBezTo>
                                <a:pt x="7620" y="23813"/>
                                <a:pt x="7620" y="24765"/>
                                <a:pt x="8572" y="25717"/>
                              </a:cubicBezTo>
                              <a:cubicBezTo>
                                <a:pt x="8572" y="26670"/>
                                <a:pt x="8572" y="26670"/>
                                <a:pt x="9525" y="27623"/>
                              </a:cubicBezTo>
                              <a:cubicBezTo>
                                <a:pt x="9525" y="27623"/>
                                <a:pt x="9525" y="28575"/>
                                <a:pt x="10477" y="28575"/>
                              </a:cubicBezTo>
                              <a:cubicBezTo>
                                <a:pt x="10477" y="28575"/>
                                <a:pt x="10477" y="29528"/>
                                <a:pt x="10477" y="29528"/>
                              </a:cubicBezTo>
                              <a:lnTo>
                                <a:pt x="10477" y="29528"/>
                              </a:lnTo>
                              <a:lnTo>
                                <a:pt x="7620" y="33338"/>
                              </a:lnTo>
                              <a:close/>
                              <a:moveTo>
                                <a:pt x="0" y="2857"/>
                              </a:move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lose/>
                              <a:moveTo>
                                <a:pt x="952" y="8573"/>
                              </a:move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0" y="8573"/>
                                <a:pt x="952" y="8573"/>
                              </a:cubicBezTo>
                              <a:cubicBezTo>
                                <a:pt x="0" y="8573"/>
                                <a:pt x="952" y="8573"/>
                                <a:pt x="952" y="8573"/>
                              </a:cubicBezTo>
                              <a:close/>
                              <a:moveTo>
                                <a:pt x="6667" y="30480"/>
                              </a:moveTo>
                              <a:cubicBezTo>
                                <a:pt x="6667" y="30480"/>
                                <a:pt x="6667" y="30480"/>
                                <a:pt x="6667" y="30480"/>
                              </a:cubicBezTo>
                              <a:cubicBezTo>
                                <a:pt x="6667" y="30480"/>
                                <a:pt x="6667" y="30480"/>
                                <a:pt x="6667" y="30480"/>
                              </a:cubicBezTo>
                              <a:cubicBezTo>
                                <a:pt x="6667" y="30480"/>
                                <a:pt x="6667" y="30480"/>
                                <a:pt x="6667" y="30480"/>
                              </a:cubicBezTo>
                              <a:cubicBezTo>
                                <a:pt x="6667" y="30480"/>
                                <a:pt x="6667" y="30480"/>
                                <a:pt x="6667" y="3048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8" name="任意多边形: 形状 2431"/>
                        <p:cNvSpPr/>
                        <p:nvPr/>
                      </p:nvSpPr>
                      <p:spPr>
                        <a:xfrm>
                          <a:off x="7801927" y="19545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49" name="任意多边形: 形状 2432"/>
                        <p:cNvSpPr/>
                        <p:nvPr/>
                      </p:nvSpPr>
                      <p:spPr>
                        <a:xfrm>
                          <a:off x="7802165" y="1950719"/>
                          <a:ext cx="3571" cy="4762"/>
                        </a:xfrm>
                        <a:custGeom>
                          <a:avLst/>
                          <a:gdLst>
                            <a:gd name="connsiteX0" fmla="*/ 714 w 3571"/>
                            <a:gd name="connsiteY0" fmla="*/ 4763 h 4762"/>
                            <a:gd name="connsiteX1" fmla="*/ 3572 w 3571"/>
                            <a:gd name="connsiteY1" fmla="*/ 3810 h 4762"/>
                            <a:gd name="connsiteX2" fmla="*/ 3572 w 3571"/>
                            <a:gd name="connsiteY2" fmla="*/ 3810 h 4762"/>
                            <a:gd name="connsiteX3" fmla="*/ 3572 w 3571"/>
                            <a:gd name="connsiteY3" fmla="*/ 3810 h 4762"/>
                            <a:gd name="connsiteX4" fmla="*/ 3572 w 3571"/>
                            <a:gd name="connsiteY4" fmla="*/ 3810 h 4762"/>
                            <a:gd name="connsiteX5" fmla="*/ 3572 w 3571"/>
                            <a:gd name="connsiteY5" fmla="*/ 3810 h 4762"/>
                            <a:gd name="connsiteX6" fmla="*/ 3572 w 3571"/>
                            <a:gd name="connsiteY6" fmla="*/ 2858 h 4762"/>
                            <a:gd name="connsiteX7" fmla="*/ 3572 w 3571"/>
                            <a:gd name="connsiteY7" fmla="*/ 1905 h 4762"/>
                            <a:gd name="connsiteX8" fmla="*/ 3572 w 3571"/>
                            <a:gd name="connsiteY8" fmla="*/ 953 h 4762"/>
                            <a:gd name="connsiteX9" fmla="*/ 3572 w 3571"/>
                            <a:gd name="connsiteY9" fmla="*/ 953 h 4762"/>
                            <a:gd name="connsiteX10" fmla="*/ 3572 w 3571"/>
                            <a:gd name="connsiteY10" fmla="*/ 953 h 4762"/>
                            <a:gd name="connsiteX11" fmla="*/ 3572 w 3571"/>
                            <a:gd name="connsiteY11" fmla="*/ 0 h 4762"/>
                            <a:gd name="connsiteX12" fmla="*/ 714 w 3571"/>
                            <a:gd name="connsiteY12" fmla="*/ 0 h 4762"/>
                            <a:gd name="connsiteX13" fmla="*/ 714 w 3571"/>
                            <a:gd name="connsiteY13" fmla="*/ 953 h 4762"/>
                            <a:gd name="connsiteX14" fmla="*/ 714 w 3571"/>
                            <a:gd name="connsiteY14" fmla="*/ 1905 h 4762"/>
                            <a:gd name="connsiteX15" fmla="*/ 714 w 3571"/>
                            <a:gd name="connsiteY15" fmla="*/ 2858 h 4762"/>
                            <a:gd name="connsiteX16" fmla="*/ 714 w 3571"/>
                            <a:gd name="connsiteY16" fmla="*/ 4763 h 4762"/>
                            <a:gd name="connsiteX17" fmla="*/ 714 w 3571"/>
                            <a:gd name="connsiteY17" fmla="*/ 4763 h 4762"/>
                            <a:gd name="connsiteX18" fmla="*/ 714 w 3571"/>
                            <a:gd name="connsiteY18" fmla="*/ 4763 h 4762"/>
                            <a:gd name="connsiteX19" fmla="*/ 714 w 3571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571" h="4762">
                              <a:moveTo>
                                <a:pt x="714" y="4763"/>
                              </a:moveTo>
                              <a:cubicBezTo>
                                <a:pt x="1667" y="4763"/>
                                <a:pt x="2619" y="3810"/>
                                <a:pt x="3572" y="3810"/>
                              </a:cubicBezTo>
                              <a:lnTo>
                                <a:pt x="3572" y="3810"/>
                              </a:lnTo>
                              <a:cubicBezTo>
                                <a:pt x="3572" y="3810"/>
                                <a:pt x="3572" y="3810"/>
                                <a:pt x="3572" y="3810"/>
                              </a:cubicBezTo>
                              <a:lnTo>
                                <a:pt x="3572" y="3810"/>
                              </a:lnTo>
                              <a:cubicBezTo>
                                <a:pt x="3572" y="3810"/>
                                <a:pt x="3572" y="3810"/>
                                <a:pt x="3572" y="3810"/>
                              </a:cubicBezTo>
                              <a:cubicBezTo>
                                <a:pt x="3572" y="3810"/>
                                <a:pt x="3572" y="3810"/>
                                <a:pt x="3572" y="2858"/>
                              </a:cubicBezTo>
                              <a:cubicBezTo>
                                <a:pt x="3572" y="2858"/>
                                <a:pt x="3572" y="2858"/>
                                <a:pt x="3572" y="1905"/>
                              </a:cubicBezTo>
                              <a:cubicBezTo>
                                <a:pt x="3572" y="1905"/>
                                <a:pt x="3572" y="1905"/>
                                <a:pt x="3572" y="953"/>
                              </a:cubicBezTo>
                              <a:lnTo>
                                <a:pt x="3572" y="953"/>
                              </a:lnTo>
                              <a:lnTo>
                                <a:pt x="3572" y="953"/>
                              </a:lnTo>
                              <a:cubicBezTo>
                                <a:pt x="3572" y="953"/>
                                <a:pt x="3572" y="953"/>
                                <a:pt x="3572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953"/>
                              </a:cubicBezTo>
                              <a:cubicBezTo>
                                <a:pt x="714" y="953"/>
                                <a:pt x="714" y="1905"/>
                                <a:pt x="714" y="1905"/>
                              </a:cubicBezTo>
                              <a:cubicBezTo>
                                <a:pt x="714" y="1905"/>
                                <a:pt x="714" y="2858"/>
                                <a:pt x="714" y="2858"/>
                              </a:cubicBezTo>
                              <a:lnTo>
                                <a:pt x="714" y="4763"/>
                              </a:lnTo>
                              <a:cubicBezTo>
                                <a:pt x="-238" y="3810"/>
                                <a:pt x="-238" y="3810"/>
                                <a:pt x="714" y="4763"/>
                              </a:cubicBezTo>
                              <a:lnTo>
                                <a:pt x="714" y="4763"/>
                              </a:lnTo>
                              <a:cubicBezTo>
                                <a:pt x="-238" y="3810"/>
                                <a:pt x="-238" y="4763"/>
                                <a:pt x="714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50" name="图形 2"/>
                      <p:cNvGrpSpPr/>
                      <p:nvPr/>
                    </p:nvGrpSpPr>
                    <p:grpSpPr>
                      <a:xfrm>
                        <a:off x="7809547" y="1984057"/>
                        <a:ext cx="25717" cy="28575"/>
                        <a:chOff x="7809547" y="1984057"/>
                        <a:chExt cx="25717" cy="2857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51" name="任意多边形: 形状 2434"/>
                        <p:cNvSpPr/>
                        <p:nvPr/>
                      </p:nvSpPr>
                      <p:spPr>
                        <a:xfrm>
                          <a:off x="7813357" y="198500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2" name="任意多边形: 形状 2435"/>
                        <p:cNvSpPr/>
                        <p:nvPr/>
                      </p:nvSpPr>
                      <p:spPr>
                        <a:xfrm>
                          <a:off x="7809547" y="1988819"/>
                          <a:ext cx="25717" cy="23812"/>
                        </a:xfrm>
                        <a:custGeom>
                          <a:avLst/>
                          <a:gdLst>
                            <a:gd name="connsiteX0" fmla="*/ 25718 w 25717"/>
                            <a:gd name="connsiteY0" fmla="*/ 22860 h 23812"/>
                            <a:gd name="connsiteX1" fmla="*/ 25718 w 25717"/>
                            <a:gd name="connsiteY1" fmla="*/ 22860 h 23812"/>
                            <a:gd name="connsiteX2" fmla="*/ 23813 w 25717"/>
                            <a:gd name="connsiteY2" fmla="*/ 21907 h 23812"/>
                            <a:gd name="connsiteX3" fmla="*/ 22860 w 25717"/>
                            <a:gd name="connsiteY3" fmla="*/ 21907 h 23812"/>
                            <a:gd name="connsiteX4" fmla="*/ 21908 w 25717"/>
                            <a:gd name="connsiteY4" fmla="*/ 20955 h 23812"/>
                            <a:gd name="connsiteX5" fmla="*/ 21908 w 25717"/>
                            <a:gd name="connsiteY5" fmla="*/ 20955 h 23812"/>
                            <a:gd name="connsiteX6" fmla="*/ 20955 w 25717"/>
                            <a:gd name="connsiteY6" fmla="*/ 20955 h 23812"/>
                            <a:gd name="connsiteX7" fmla="*/ 20003 w 25717"/>
                            <a:gd name="connsiteY7" fmla="*/ 20003 h 23812"/>
                            <a:gd name="connsiteX8" fmla="*/ 19050 w 25717"/>
                            <a:gd name="connsiteY8" fmla="*/ 20003 h 23812"/>
                            <a:gd name="connsiteX9" fmla="*/ 18097 w 25717"/>
                            <a:gd name="connsiteY9" fmla="*/ 20003 h 23812"/>
                            <a:gd name="connsiteX10" fmla="*/ 18097 w 25717"/>
                            <a:gd name="connsiteY10" fmla="*/ 20003 h 23812"/>
                            <a:gd name="connsiteX11" fmla="*/ 17145 w 25717"/>
                            <a:gd name="connsiteY11" fmla="*/ 20003 h 23812"/>
                            <a:gd name="connsiteX12" fmla="*/ 16193 w 25717"/>
                            <a:gd name="connsiteY12" fmla="*/ 19050 h 23812"/>
                            <a:gd name="connsiteX13" fmla="*/ 15240 w 25717"/>
                            <a:gd name="connsiteY13" fmla="*/ 18097 h 23812"/>
                            <a:gd name="connsiteX14" fmla="*/ 14288 w 25717"/>
                            <a:gd name="connsiteY14" fmla="*/ 17145 h 23812"/>
                            <a:gd name="connsiteX15" fmla="*/ 14288 w 25717"/>
                            <a:gd name="connsiteY15" fmla="*/ 16192 h 23812"/>
                            <a:gd name="connsiteX16" fmla="*/ 14288 w 25717"/>
                            <a:gd name="connsiteY16" fmla="*/ 16192 h 23812"/>
                            <a:gd name="connsiteX17" fmla="*/ 13335 w 25717"/>
                            <a:gd name="connsiteY17" fmla="*/ 16192 h 23812"/>
                            <a:gd name="connsiteX18" fmla="*/ 12383 w 25717"/>
                            <a:gd name="connsiteY18" fmla="*/ 16192 h 23812"/>
                            <a:gd name="connsiteX19" fmla="*/ 12383 w 25717"/>
                            <a:gd name="connsiteY19" fmla="*/ 16192 h 23812"/>
                            <a:gd name="connsiteX20" fmla="*/ 12383 w 25717"/>
                            <a:gd name="connsiteY20" fmla="*/ 15240 h 23812"/>
                            <a:gd name="connsiteX21" fmla="*/ 12383 w 25717"/>
                            <a:gd name="connsiteY21" fmla="*/ 15240 h 23812"/>
                            <a:gd name="connsiteX22" fmla="*/ 11430 w 25717"/>
                            <a:gd name="connsiteY22" fmla="*/ 15240 h 23812"/>
                            <a:gd name="connsiteX23" fmla="*/ 11430 w 25717"/>
                            <a:gd name="connsiteY23" fmla="*/ 15240 h 23812"/>
                            <a:gd name="connsiteX24" fmla="*/ 11430 w 25717"/>
                            <a:gd name="connsiteY24" fmla="*/ 15240 h 23812"/>
                            <a:gd name="connsiteX25" fmla="*/ 11430 w 25717"/>
                            <a:gd name="connsiteY25" fmla="*/ 15240 h 23812"/>
                            <a:gd name="connsiteX26" fmla="*/ 10478 w 25717"/>
                            <a:gd name="connsiteY26" fmla="*/ 14288 h 23812"/>
                            <a:gd name="connsiteX27" fmla="*/ 9525 w 25717"/>
                            <a:gd name="connsiteY27" fmla="*/ 13335 h 23812"/>
                            <a:gd name="connsiteX28" fmla="*/ 9525 w 25717"/>
                            <a:gd name="connsiteY28" fmla="*/ 13335 h 23812"/>
                            <a:gd name="connsiteX29" fmla="*/ 9525 w 25717"/>
                            <a:gd name="connsiteY29" fmla="*/ 13335 h 23812"/>
                            <a:gd name="connsiteX30" fmla="*/ 9525 w 25717"/>
                            <a:gd name="connsiteY30" fmla="*/ 13335 h 23812"/>
                            <a:gd name="connsiteX31" fmla="*/ 8572 w 25717"/>
                            <a:gd name="connsiteY31" fmla="*/ 13335 h 23812"/>
                            <a:gd name="connsiteX32" fmla="*/ 6668 w 25717"/>
                            <a:gd name="connsiteY32" fmla="*/ 11430 h 23812"/>
                            <a:gd name="connsiteX33" fmla="*/ 5715 w 25717"/>
                            <a:gd name="connsiteY33" fmla="*/ 9525 h 23812"/>
                            <a:gd name="connsiteX34" fmla="*/ 3810 w 25717"/>
                            <a:gd name="connsiteY34" fmla="*/ 7620 h 23812"/>
                            <a:gd name="connsiteX35" fmla="*/ 2858 w 25717"/>
                            <a:gd name="connsiteY35" fmla="*/ 5715 h 23812"/>
                            <a:gd name="connsiteX36" fmla="*/ 2858 w 25717"/>
                            <a:gd name="connsiteY36" fmla="*/ 5715 h 23812"/>
                            <a:gd name="connsiteX37" fmla="*/ 1905 w 25717"/>
                            <a:gd name="connsiteY37" fmla="*/ 4763 h 23812"/>
                            <a:gd name="connsiteX38" fmla="*/ 1905 w 25717"/>
                            <a:gd name="connsiteY38" fmla="*/ 4763 h 23812"/>
                            <a:gd name="connsiteX39" fmla="*/ 1905 w 25717"/>
                            <a:gd name="connsiteY39" fmla="*/ 4763 h 23812"/>
                            <a:gd name="connsiteX40" fmla="*/ 1905 w 25717"/>
                            <a:gd name="connsiteY40" fmla="*/ 4763 h 23812"/>
                            <a:gd name="connsiteX41" fmla="*/ 953 w 25717"/>
                            <a:gd name="connsiteY41" fmla="*/ 4763 h 23812"/>
                            <a:gd name="connsiteX42" fmla="*/ 953 w 25717"/>
                            <a:gd name="connsiteY42" fmla="*/ 3810 h 23812"/>
                            <a:gd name="connsiteX43" fmla="*/ 953 w 25717"/>
                            <a:gd name="connsiteY43" fmla="*/ 3810 h 23812"/>
                            <a:gd name="connsiteX44" fmla="*/ 0 w 25717"/>
                            <a:gd name="connsiteY44" fmla="*/ 2857 h 23812"/>
                            <a:gd name="connsiteX45" fmla="*/ 0 w 25717"/>
                            <a:gd name="connsiteY45" fmla="*/ 2857 h 23812"/>
                            <a:gd name="connsiteX46" fmla="*/ 953 w 25717"/>
                            <a:gd name="connsiteY46" fmla="*/ 2857 h 23812"/>
                            <a:gd name="connsiteX47" fmla="*/ 2858 w 25717"/>
                            <a:gd name="connsiteY47" fmla="*/ 952 h 23812"/>
                            <a:gd name="connsiteX48" fmla="*/ 2858 w 25717"/>
                            <a:gd name="connsiteY48" fmla="*/ 952 h 23812"/>
                            <a:gd name="connsiteX49" fmla="*/ 2858 w 25717"/>
                            <a:gd name="connsiteY49" fmla="*/ 952 h 23812"/>
                            <a:gd name="connsiteX50" fmla="*/ 2858 w 25717"/>
                            <a:gd name="connsiteY50" fmla="*/ 952 h 23812"/>
                            <a:gd name="connsiteX51" fmla="*/ 2858 w 25717"/>
                            <a:gd name="connsiteY51" fmla="*/ 952 h 23812"/>
                            <a:gd name="connsiteX52" fmla="*/ 2858 w 25717"/>
                            <a:gd name="connsiteY52" fmla="*/ 0 h 23812"/>
                            <a:gd name="connsiteX53" fmla="*/ 3810 w 25717"/>
                            <a:gd name="connsiteY53" fmla="*/ 952 h 23812"/>
                            <a:gd name="connsiteX54" fmla="*/ 3810 w 25717"/>
                            <a:gd name="connsiteY54" fmla="*/ 1905 h 23812"/>
                            <a:gd name="connsiteX55" fmla="*/ 3810 w 25717"/>
                            <a:gd name="connsiteY55" fmla="*/ 1905 h 23812"/>
                            <a:gd name="connsiteX56" fmla="*/ 3810 w 25717"/>
                            <a:gd name="connsiteY56" fmla="*/ 1905 h 23812"/>
                            <a:gd name="connsiteX57" fmla="*/ 4763 w 25717"/>
                            <a:gd name="connsiteY57" fmla="*/ 1905 h 23812"/>
                            <a:gd name="connsiteX58" fmla="*/ 6668 w 25717"/>
                            <a:gd name="connsiteY58" fmla="*/ 3810 h 23812"/>
                            <a:gd name="connsiteX59" fmla="*/ 6668 w 25717"/>
                            <a:gd name="connsiteY59" fmla="*/ 4763 h 23812"/>
                            <a:gd name="connsiteX60" fmla="*/ 6668 w 25717"/>
                            <a:gd name="connsiteY60" fmla="*/ 4763 h 23812"/>
                            <a:gd name="connsiteX61" fmla="*/ 7620 w 25717"/>
                            <a:gd name="connsiteY61" fmla="*/ 5715 h 23812"/>
                            <a:gd name="connsiteX62" fmla="*/ 8572 w 25717"/>
                            <a:gd name="connsiteY62" fmla="*/ 7620 h 23812"/>
                            <a:gd name="connsiteX63" fmla="*/ 10478 w 25717"/>
                            <a:gd name="connsiteY63" fmla="*/ 9525 h 23812"/>
                            <a:gd name="connsiteX64" fmla="*/ 11430 w 25717"/>
                            <a:gd name="connsiteY64" fmla="*/ 10477 h 23812"/>
                            <a:gd name="connsiteX65" fmla="*/ 12383 w 25717"/>
                            <a:gd name="connsiteY65" fmla="*/ 11430 h 23812"/>
                            <a:gd name="connsiteX66" fmla="*/ 12383 w 25717"/>
                            <a:gd name="connsiteY66" fmla="*/ 12382 h 23812"/>
                            <a:gd name="connsiteX67" fmla="*/ 12383 w 25717"/>
                            <a:gd name="connsiteY67" fmla="*/ 12382 h 23812"/>
                            <a:gd name="connsiteX68" fmla="*/ 12383 w 25717"/>
                            <a:gd name="connsiteY68" fmla="*/ 12382 h 23812"/>
                            <a:gd name="connsiteX69" fmla="*/ 13335 w 25717"/>
                            <a:gd name="connsiteY69" fmla="*/ 12382 h 23812"/>
                            <a:gd name="connsiteX70" fmla="*/ 14288 w 25717"/>
                            <a:gd name="connsiteY70" fmla="*/ 13335 h 23812"/>
                            <a:gd name="connsiteX71" fmla="*/ 15240 w 25717"/>
                            <a:gd name="connsiteY71" fmla="*/ 14288 h 23812"/>
                            <a:gd name="connsiteX72" fmla="*/ 15240 w 25717"/>
                            <a:gd name="connsiteY72" fmla="*/ 14288 h 23812"/>
                            <a:gd name="connsiteX73" fmla="*/ 15240 w 25717"/>
                            <a:gd name="connsiteY73" fmla="*/ 14288 h 23812"/>
                            <a:gd name="connsiteX74" fmla="*/ 15240 w 25717"/>
                            <a:gd name="connsiteY74" fmla="*/ 14288 h 23812"/>
                            <a:gd name="connsiteX75" fmla="*/ 15240 w 25717"/>
                            <a:gd name="connsiteY75" fmla="*/ 14288 h 23812"/>
                            <a:gd name="connsiteX76" fmla="*/ 15240 w 25717"/>
                            <a:gd name="connsiteY76" fmla="*/ 15240 h 23812"/>
                            <a:gd name="connsiteX77" fmla="*/ 15240 w 25717"/>
                            <a:gd name="connsiteY77" fmla="*/ 15240 h 23812"/>
                            <a:gd name="connsiteX78" fmla="*/ 15240 w 25717"/>
                            <a:gd name="connsiteY78" fmla="*/ 15240 h 23812"/>
                            <a:gd name="connsiteX79" fmla="*/ 16193 w 25717"/>
                            <a:gd name="connsiteY79" fmla="*/ 15240 h 23812"/>
                            <a:gd name="connsiteX80" fmla="*/ 17145 w 25717"/>
                            <a:gd name="connsiteY80" fmla="*/ 16192 h 23812"/>
                            <a:gd name="connsiteX81" fmla="*/ 18097 w 25717"/>
                            <a:gd name="connsiteY81" fmla="*/ 17145 h 23812"/>
                            <a:gd name="connsiteX82" fmla="*/ 18097 w 25717"/>
                            <a:gd name="connsiteY82" fmla="*/ 18097 h 23812"/>
                            <a:gd name="connsiteX83" fmla="*/ 18097 w 25717"/>
                            <a:gd name="connsiteY83" fmla="*/ 18097 h 23812"/>
                            <a:gd name="connsiteX84" fmla="*/ 18097 w 25717"/>
                            <a:gd name="connsiteY84" fmla="*/ 18097 h 23812"/>
                            <a:gd name="connsiteX85" fmla="*/ 18097 w 25717"/>
                            <a:gd name="connsiteY85" fmla="*/ 18097 h 23812"/>
                            <a:gd name="connsiteX86" fmla="*/ 20003 w 25717"/>
                            <a:gd name="connsiteY86" fmla="*/ 19050 h 23812"/>
                            <a:gd name="connsiteX87" fmla="*/ 20003 w 25717"/>
                            <a:gd name="connsiteY87" fmla="*/ 19050 h 23812"/>
                            <a:gd name="connsiteX88" fmla="*/ 22860 w 25717"/>
                            <a:gd name="connsiteY88" fmla="*/ 20955 h 23812"/>
                            <a:gd name="connsiteX89" fmla="*/ 23813 w 25717"/>
                            <a:gd name="connsiteY89" fmla="*/ 21907 h 23812"/>
                            <a:gd name="connsiteX90" fmla="*/ 24765 w 25717"/>
                            <a:gd name="connsiteY90" fmla="*/ 22860 h 23812"/>
                            <a:gd name="connsiteX91" fmla="*/ 25718 w 25717"/>
                            <a:gd name="connsiteY91" fmla="*/ 23813 h 23812"/>
                            <a:gd name="connsiteX92" fmla="*/ 25718 w 25717"/>
                            <a:gd name="connsiteY92" fmla="*/ 23813 h 23812"/>
                            <a:gd name="connsiteX93" fmla="*/ 25718 w 25717"/>
                            <a:gd name="connsiteY93" fmla="*/ 22860 h 23812"/>
                            <a:gd name="connsiteX94" fmla="*/ 3810 w 25717"/>
                            <a:gd name="connsiteY94" fmla="*/ 0 h 23812"/>
                            <a:gd name="connsiteX95" fmla="*/ 3810 w 25717"/>
                            <a:gd name="connsiteY95" fmla="*/ 0 h 23812"/>
                            <a:gd name="connsiteX96" fmla="*/ 3810 w 25717"/>
                            <a:gd name="connsiteY96" fmla="*/ 0 h 23812"/>
                            <a:gd name="connsiteX97" fmla="*/ 3810 w 25717"/>
                            <a:gd name="connsiteY97" fmla="*/ 0 h 23812"/>
                            <a:gd name="connsiteX98" fmla="*/ 3810 w 25717"/>
                            <a:gd name="connsiteY98" fmla="*/ 0 h 23812"/>
                            <a:gd name="connsiteX99" fmla="*/ 7620 w 25717"/>
                            <a:gd name="connsiteY99" fmla="*/ 4763 h 23812"/>
                            <a:gd name="connsiteX100" fmla="*/ 7620 w 25717"/>
                            <a:gd name="connsiteY100" fmla="*/ 4763 h 23812"/>
                            <a:gd name="connsiteX101" fmla="*/ 7620 w 25717"/>
                            <a:gd name="connsiteY101" fmla="*/ 4763 h 23812"/>
                            <a:gd name="connsiteX102" fmla="*/ 7620 w 25717"/>
                            <a:gd name="connsiteY102" fmla="*/ 4763 h 23812"/>
                            <a:gd name="connsiteX103" fmla="*/ 7620 w 25717"/>
                            <a:gd name="connsiteY103" fmla="*/ 4763 h 23812"/>
                            <a:gd name="connsiteX104" fmla="*/ 23813 w 25717"/>
                            <a:gd name="connsiteY104" fmla="*/ 20955 h 23812"/>
                            <a:gd name="connsiteX105" fmla="*/ 23813 w 25717"/>
                            <a:gd name="connsiteY105" fmla="*/ 20955 h 23812"/>
                            <a:gd name="connsiteX106" fmla="*/ 23813 w 25717"/>
                            <a:gd name="connsiteY106" fmla="*/ 20955 h 23812"/>
                            <a:gd name="connsiteX107" fmla="*/ 23813 w 25717"/>
                            <a:gd name="connsiteY107" fmla="*/ 20955 h 23812"/>
                            <a:gd name="connsiteX108" fmla="*/ 23813 w 25717"/>
                            <a:gd name="connsiteY108" fmla="*/ 20955 h 2381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5717" h="23812">
                              <a:moveTo>
                                <a:pt x="25718" y="22860"/>
                              </a:moveTo>
                              <a:cubicBezTo>
                                <a:pt x="25718" y="22860"/>
                                <a:pt x="24765" y="22860"/>
                                <a:pt x="25718" y="22860"/>
                              </a:cubicBezTo>
                              <a:cubicBezTo>
                                <a:pt x="24765" y="21907"/>
                                <a:pt x="24765" y="21907"/>
                                <a:pt x="23813" y="21907"/>
                              </a:cubicBezTo>
                              <a:cubicBezTo>
                                <a:pt x="23813" y="21907"/>
                                <a:pt x="22860" y="21907"/>
                                <a:pt x="22860" y="21907"/>
                              </a:cubicBezTo>
                              <a:cubicBezTo>
                                <a:pt x="22860" y="21907"/>
                                <a:pt x="21908" y="21907"/>
                                <a:pt x="21908" y="20955"/>
                              </a:cubicBezTo>
                              <a:cubicBezTo>
                                <a:pt x="21908" y="20955"/>
                                <a:pt x="21908" y="20955"/>
                                <a:pt x="21908" y="20955"/>
                              </a:cubicBezTo>
                              <a:cubicBezTo>
                                <a:pt x="21908" y="20955"/>
                                <a:pt x="21908" y="20955"/>
                                <a:pt x="20955" y="20955"/>
                              </a:cubicBezTo>
                              <a:cubicBezTo>
                                <a:pt x="20955" y="20955"/>
                                <a:pt x="20003" y="20955"/>
                                <a:pt x="20003" y="20003"/>
                              </a:cubicBezTo>
                              <a:cubicBezTo>
                                <a:pt x="20003" y="20003"/>
                                <a:pt x="19050" y="20003"/>
                                <a:pt x="19050" y="20003"/>
                              </a:cubicBezTo>
                              <a:cubicBezTo>
                                <a:pt x="19050" y="20003"/>
                                <a:pt x="19050" y="19050"/>
                                <a:pt x="18097" y="20003"/>
                              </a:cubicBezTo>
                              <a:cubicBezTo>
                                <a:pt x="18097" y="20003"/>
                                <a:pt x="18097" y="20003"/>
                                <a:pt x="18097" y="20003"/>
                              </a:cubicBezTo>
                              <a:cubicBezTo>
                                <a:pt x="18097" y="20003"/>
                                <a:pt x="18097" y="20003"/>
                                <a:pt x="17145" y="20003"/>
                              </a:cubicBezTo>
                              <a:cubicBezTo>
                                <a:pt x="17145" y="20003"/>
                                <a:pt x="16193" y="20003"/>
                                <a:pt x="16193" y="19050"/>
                              </a:cubicBezTo>
                              <a:cubicBezTo>
                                <a:pt x="16193" y="19050"/>
                                <a:pt x="16193" y="18097"/>
                                <a:pt x="15240" y="18097"/>
                              </a:cubicBezTo>
                              <a:cubicBezTo>
                                <a:pt x="15240" y="18097"/>
                                <a:pt x="14288" y="18097"/>
                                <a:pt x="14288" y="17145"/>
                              </a:cubicBezTo>
                              <a:cubicBezTo>
                                <a:pt x="14288" y="17145"/>
                                <a:pt x="14288" y="17145"/>
                                <a:pt x="14288" y="16192"/>
                              </a:cubicBezTo>
                              <a:cubicBezTo>
                                <a:pt x="14288" y="16192"/>
                                <a:pt x="14288" y="16192"/>
                                <a:pt x="14288" y="16192"/>
                              </a:cubicBezTo>
                              <a:cubicBezTo>
                                <a:pt x="13335" y="16192"/>
                                <a:pt x="13335" y="16192"/>
                                <a:pt x="13335" y="16192"/>
                              </a:cubicBezTo>
                              <a:cubicBezTo>
                                <a:pt x="13335" y="16192"/>
                                <a:pt x="12383" y="16192"/>
                                <a:pt x="12383" y="16192"/>
                              </a:cubicBezTo>
                              <a:cubicBezTo>
                                <a:pt x="12383" y="16192"/>
                                <a:pt x="12383" y="16192"/>
                                <a:pt x="12383" y="16192"/>
                              </a:cubicBezTo>
                              <a:cubicBezTo>
                                <a:pt x="12383" y="16192"/>
                                <a:pt x="12383" y="16192"/>
                                <a:pt x="12383" y="15240"/>
                              </a:cubicBezTo>
                              <a:cubicBezTo>
                                <a:pt x="12383" y="15240"/>
                                <a:pt x="12383" y="15240"/>
                                <a:pt x="12383" y="15240"/>
                              </a:cubicBezTo>
                              <a:cubicBezTo>
                                <a:pt x="12383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0478" y="14288"/>
                                <a:pt x="10478" y="14288"/>
                              </a:cubicBezTo>
                              <a:cubicBezTo>
                                <a:pt x="10478" y="14288"/>
                                <a:pt x="10478" y="14288"/>
                                <a:pt x="9525" y="13335"/>
                              </a:cubicBezTo>
                              <a:cubicBezTo>
                                <a:pt x="9525" y="13335"/>
                                <a:pt x="9525" y="13335"/>
                                <a:pt x="9525" y="13335"/>
                              </a:cubicBezTo>
                              <a:cubicBezTo>
                                <a:pt x="9525" y="13335"/>
                                <a:pt x="9525" y="13335"/>
                                <a:pt x="9525" y="13335"/>
                              </a:cubicBezTo>
                              <a:cubicBezTo>
                                <a:pt x="9525" y="13335"/>
                                <a:pt x="9525" y="13335"/>
                                <a:pt x="9525" y="13335"/>
                              </a:cubicBezTo>
                              <a:cubicBezTo>
                                <a:pt x="9525" y="13335"/>
                                <a:pt x="8572" y="13335"/>
                                <a:pt x="8572" y="13335"/>
                              </a:cubicBezTo>
                              <a:cubicBezTo>
                                <a:pt x="7620" y="12382"/>
                                <a:pt x="7620" y="11430"/>
                                <a:pt x="6668" y="11430"/>
                              </a:cubicBezTo>
                              <a:cubicBezTo>
                                <a:pt x="5715" y="10477"/>
                                <a:pt x="5715" y="10477"/>
                                <a:pt x="5715" y="9525"/>
                              </a:cubicBezTo>
                              <a:cubicBezTo>
                                <a:pt x="4763" y="8572"/>
                                <a:pt x="4763" y="8572"/>
                                <a:pt x="3810" y="7620"/>
                              </a:cubicBezTo>
                              <a:cubicBezTo>
                                <a:pt x="3810" y="6667"/>
                                <a:pt x="2858" y="6667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953" y="4763"/>
                              </a:cubicBezTo>
                              <a:cubicBezTo>
                                <a:pt x="953" y="4763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953" y="2857"/>
                              </a:cubicBezTo>
                              <a:cubicBezTo>
                                <a:pt x="1905" y="1905"/>
                                <a:pt x="1905" y="952"/>
                                <a:pt x="2858" y="952"/>
                              </a:cubicBez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2858" y="952"/>
                                <a:pt x="2858" y="952"/>
                              </a:cubicBez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2858" y="952"/>
                                <a:pt x="2858" y="952"/>
                              </a:cubicBez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3810" y="952"/>
                              </a:cubicBezTo>
                              <a:cubicBezTo>
                                <a:pt x="3810" y="952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952"/>
                                <a:pt x="4763" y="1905"/>
                                <a:pt x="4763" y="1905"/>
                              </a:cubicBezTo>
                              <a:cubicBezTo>
                                <a:pt x="4763" y="2857"/>
                                <a:pt x="5715" y="2857"/>
                                <a:pt x="6668" y="3810"/>
                              </a:cubicBezTo>
                              <a:cubicBezTo>
                                <a:pt x="6668" y="3810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8572" y="6667"/>
                                <a:pt x="8572" y="7620"/>
                              </a:cubicBezTo>
                              <a:cubicBezTo>
                                <a:pt x="8572" y="8572"/>
                                <a:pt x="9525" y="8572"/>
                                <a:pt x="10478" y="9525"/>
                              </a:cubicBezTo>
                              <a:cubicBezTo>
                                <a:pt x="10478" y="9525"/>
                                <a:pt x="10478" y="10477"/>
                                <a:pt x="11430" y="10477"/>
                              </a:cubicBezTo>
                              <a:cubicBezTo>
                                <a:pt x="11430" y="10477"/>
                                <a:pt x="12383" y="11430"/>
                                <a:pt x="12383" y="11430"/>
                              </a:cubicBezTo>
                              <a:cubicBezTo>
                                <a:pt x="12383" y="11430"/>
                                <a:pt x="12383" y="11430"/>
                                <a:pt x="12383" y="12382"/>
                              </a:cubicBezTo>
                              <a:cubicBezTo>
                                <a:pt x="12383" y="12382"/>
                                <a:pt x="12383" y="12382"/>
                                <a:pt x="12383" y="12382"/>
                              </a:cubicBezTo>
                              <a:cubicBezTo>
                                <a:pt x="12383" y="12382"/>
                                <a:pt x="12383" y="12382"/>
                                <a:pt x="12383" y="12382"/>
                              </a:cubicBezTo>
                              <a:cubicBezTo>
                                <a:pt x="12383" y="12382"/>
                                <a:pt x="13335" y="12382"/>
                                <a:pt x="13335" y="12382"/>
                              </a:cubicBezTo>
                              <a:cubicBezTo>
                                <a:pt x="13335" y="12382"/>
                                <a:pt x="13335" y="13335"/>
                                <a:pt x="14288" y="13335"/>
                              </a:cubicBezTo>
                              <a:cubicBezTo>
                                <a:pt x="14288" y="13335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5240"/>
                              </a:cubicBezTo>
                              <a:cubicBezTo>
                                <a:pt x="15240" y="15240"/>
                                <a:pt x="15240" y="15240"/>
                                <a:pt x="15240" y="15240"/>
                              </a:cubicBezTo>
                              <a:cubicBezTo>
                                <a:pt x="15240" y="15240"/>
                                <a:pt x="15240" y="15240"/>
                                <a:pt x="15240" y="15240"/>
                              </a:cubicBezTo>
                              <a:cubicBezTo>
                                <a:pt x="15240" y="15240"/>
                                <a:pt x="15240" y="15240"/>
                                <a:pt x="16193" y="15240"/>
                              </a:cubicBezTo>
                              <a:cubicBezTo>
                                <a:pt x="16193" y="15240"/>
                                <a:pt x="17145" y="16192"/>
                                <a:pt x="17145" y="16192"/>
                              </a:cubicBezTo>
                              <a:cubicBezTo>
                                <a:pt x="17145" y="16192"/>
                                <a:pt x="18097" y="17145"/>
                                <a:pt x="18097" y="17145"/>
                              </a:cubicBezTo>
                              <a:cubicBezTo>
                                <a:pt x="18097" y="17145"/>
                                <a:pt x="18097" y="17145"/>
                                <a:pt x="18097" y="18097"/>
                              </a:cubicBezTo>
                              <a:cubicBezTo>
                                <a:pt x="18097" y="18097"/>
                                <a:pt x="18097" y="18097"/>
                                <a:pt x="18097" y="18097"/>
                              </a:cubicBezTo>
                              <a:cubicBezTo>
                                <a:pt x="18097" y="18097"/>
                                <a:pt x="18097" y="18097"/>
                                <a:pt x="18097" y="18097"/>
                              </a:cubicBezTo>
                              <a:cubicBezTo>
                                <a:pt x="18097" y="18097"/>
                                <a:pt x="18097" y="18097"/>
                                <a:pt x="18097" y="18097"/>
                              </a:cubicBezTo>
                              <a:cubicBezTo>
                                <a:pt x="19050" y="18097"/>
                                <a:pt x="19050" y="18097"/>
                                <a:pt x="20003" y="19050"/>
                              </a:cubicBezTo>
                              <a:cubicBezTo>
                                <a:pt x="20003" y="19050"/>
                                <a:pt x="20003" y="19050"/>
                                <a:pt x="20003" y="19050"/>
                              </a:cubicBezTo>
                              <a:cubicBezTo>
                                <a:pt x="20955" y="20003"/>
                                <a:pt x="21908" y="20955"/>
                                <a:pt x="22860" y="20955"/>
                              </a:cubicBezTo>
                              <a:cubicBezTo>
                                <a:pt x="22860" y="20955"/>
                                <a:pt x="23813" y="21907"/>
                                <a:pt x="23813" y="21907"/>
                              </a:cubicBezTo>
                              <a:cubicBezTo>
                                <a:pt x="23813" y="21907"/>
                                <a:pt x="24765" y="21907"/>
                                <a:pt x="24765" y="22860"/>
                              </a:cubicBezTo>
                              <a:cubicBezTo>
                                <a:pt x="24765" y="22860"/>
                                <a:pt x="25718" y="23813"/>
                                <a:pt x="25718" y="23813"/>
                              </a:cubicBezTo>
                              <a:lnTo>
                                <a:pt x="25718" y="23813"/>
                              </a:lnTo>
                              <a:lnTo>
                                <a:pt x="25718" y="22860"/>
                              </a:lnTo>
                              <a:close/>
                              <a:moveTo>
                                <a:pt x="3810" y="0"/>
                              </a:move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952"/>
                                <a:pt x="3810" y="0"/>
                              </a:cubicBezTo>
                              <a:close/>
                              <a:moveTo>
                                <a:pt x="7620" y="4763"/>
                              </a:move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6668" y="4763"/>
                                <a:pt x="7620" y="4763"/>
                              </a:cubicBezTo>
                              <a:cubicBezTo>
                                <a:pt x="6668" y="4763"/>
                                <a:pt x="7620" y="4763"/>
                                <a:pt x="7620" y="4763"/>
                              </a:cubicBezTo>
                              <a:close/>
                              <a:moveTo>
                                <a:pt x="23813" y="20955"/>
                              </a:moveTo>
                              <a:cubicBezTo>
                                <a:pt x="23813" y="20955"/>
                                <a:pt x="23813" y="20955"/>
                                <a:pt x="23813" y="20955"/>
                              </a:cubicBezTo>
                              <a:cubicBezTo>
                                <a:pt x="23813" y="20955"/>
                                <a:pt x="23813" y="20955"/>
                                <a:pt x="23813" y="20955"/>
                              </a:cubicBezTo>
                              <a:cubicBezTo>
                                <a:pt x="22860" y="20955"/>
                                <a:pt x="22860" y="20955"/>
                                <a:pt x="23813" y="20955"/>
                              </a:cubicBezTo>
                              <a:cubicBezTo>
                                <a:pt x="23813" y="20955"/>
                                <a:pt x="23813" y="20955"/>
                                <a:pt x="23813" y="209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3" name="任意多边形: 形状 2436"/>
                        <p:cNvSpPr/>
                        <p:nvPr/>
                      </p:nvSpPr>
                      <p:spPr>
                        <a:xfrm>
                          <a:off x="7811452" y="19888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4" name="任意多边形: 形状 2437"/>
                        <p:cNvSpPr/>
                        <p:nvPr/>
                      </p:nvSpPr>
                      <p:spPr>
                        <a:xfrm>
                          <a:off x="7810500" y="1984057"/>
                          <a:ext cx="3809" cy="4762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4763 h 4762"/>
                            <a:gd name="connsiteX1" fmla="*/ 3810 w 3809"/>
                            <a:gd name="connsiteY1" fmla="*/ 2857 h 4762"/>
                            <a:gd name="connsiteX2" fmla="*/ 3810 w 3809"/>
                            <a:gd name="connsiteY2" fmla="*/ 2857 h 4762"/>
                            <a:gd name="connsiteX3" fmla="*/ 3810 w 3809"/>
                            <a:gd name="connsiteY3" fmla="*/ 2857 h 4762"/>
                            <a:gd name="connsiteX4" fmla="*/ 3810 w 3809"/>
                            <a:gd name="connsiteY4" fmla="*/ 2857 h 4762"/>
                            <a:gd name="connsiteX5" fmla="*/ 3810 w 3809"/>
                            <a:gd name="connsiteY5" fmla="*/ 2857 h 4762"/>
                            <a:gd name="connsiteX6" fmla="*/ 3810 w 3809"/>
                            <a:gd name="connsiteY6" fmla="*/ 1905 h 4762"/>
                            <a:gd name="connsiteX7" fmla="*/ 3810 w 3809"/>
                            <a:gd name="connsiteY7" fmla="*/ 952 h 4762"/>
                            <a:gd name="connsiteX8" fmla="*/ 2857 w 3809"/>
                            <a:gd name="connsiteY8" fmla="*/ 952 h 4762"/>
                            <a:gd name="connsiteX9" fmla="*/ 2857 w 3809"/>
                            <a:gd name="connsiteY9" fmla="*/ 952 h 4762"/>
                            <a:gd name="connsiteX10" fmla="*/ 2857 w 3809"/>
                            <a:gd name="connsiteY10" fmla="*/ 952 h 4762"/>
                            <a:gd name="connsiteX11" fmla="*/ 2857 w 3809"/>
                            <a:gd name="connsiteY11" fmla="*/ 0 h 4762"/>
                            <a:gd name="connsiteX12" fmla="*/ 0 w 3809"/>
                            <a:gd name="connsiteY12" fmla="*/ 1905 h 4762"/>
                            <a:gd name="connsiteX13" fmla="*/ 0 w 3809"/>
                            <a:gd name="connsiteY13" fmla="*/ 2857 h 4762"/>
                            <a:gd name="connsiteX14" fmla="*/ 0 w 3809"/>
                            <a:gd name="connsiteY14" fmla="*/ 3810 h 4762"/>
                            <a:gd name="connsiteX15" fmla="*/ 953 w 3809"/>
                            <a:gd name="connsiteY15" fmla="*/ 4763 h 4762"/>
                            <a:gd name="connsiteX16" fmla="*/ 1905 w 3809"/>
                            <a:gd name="connsiteY16" fmla="*/ 4763 h 4762"/>
                            <a:gd name="connsiteX17" fmla="*/ 1905 w 3809"/>
                            <a:gd name="connsiteY17" fmla="*/ 4763 h 4762"/>
                            <a:gd name="connsiteX18" fmla="*/ 1905 w 3809"/>
                            <a:gd name="connsiteY18" fmla="*/ 4763 h 4762"/>
                            <a:gd name="connsiteX19" fmla="*/ 1905 w 3809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1905" y="4763"/>
                              </a:moveTo>
                              <a:cubicBezTo>
                                <a:pt x="2857" y="3810"/>
                                <a:pt x="2857" y="2857"/>
                                <a:pt x="3810" y="2857"/>
                              </a:cubicBez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3810" y="2857"/>
                              </a:cubicBez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952"/>
                                <a:pt x="2857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953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55" name="图形 2"/>
                      <p:cNvGrpSpPr/>
                      <p:nvPr/>
                    </p:nvGrpSpPr>
                    <p:grpSpPr>
                      <a:xfrm>
                        <a:off x="7835265" y="2009774"/>
                        <a:ext cx="33337" cy="13758"/>
                        <a:chOff x="7835265" y="2009774"/>
                        <a:chExt cx="33337" cy="13758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556" name="任意多边形: 形状 2439"/>
                        <p:cNvSpPr/>
                        <p:nvPr/>
                      </p:nvSpPr>
                      <p:spPr>
                        <a:xfrm>
                          <a:off x="7837169" y="20097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7" name="任意多边形: 形状 2440"/>
                        <p:cNvSpPr/>
                        <p:nvPr/>
                      </p:nvSpPr>
                      <p:spPr>
                        <a:xfrm>
                          <a:off x="7837169" y="2012870"/>
                          <a:ext cx="31432" cy="10662"/>
                        </a:xfrm>
                        <a:custGeom>
                          <a:avLst/>
                          <a:gdLst>
                            <a:gd name="connsiteX0" fmla="*/ 31433 w 31432"/>
                            <a:gd name="connsiteY0" fmla="*/ 10239 h 10662"/>
                            <a:gd name="connsiteX1" fmla="*/ 31433 w 31432"/>
                            <a:gd name="connsiteY1" fmla="*/ 10239 h 10662"/>
                            <a:gd name="connsiteX2" fmla="*/ 29528 w 31432"/>
                            <a:gd name="connsiteY2" fmla="*/ 10239 h 10662"/>
                            <a:gd name="connsiteX3" fmla="*/ 28575 w 31432"/>
                            <a:gd name="connsiteY3" fmla="*/ 10239 h 10662"/>
                            <a:gd name="connsiteX4" fmla="*/ 27623 w 31432"/>
                            <a:gd name="connsiteY4" fmla="*/ 10239 h 10662"/>
                            <a:gd name="connsiteX5" fmla="*/ 27623 w 31432"/>
                            <a:gd name="connsiteY5" fmla="*/ 10239 h 10662"/>
                            <a:gd name="connsiteX6" fmla="*/ 26670 w 31432"/>
                            <a:gd name="connsiteY6" fmla="*/ 10239 h 10662"/>
                            <a:gd name="connsiteX7" fmla="*/ 25718 w 31432"/>
                            <a:gd name="connsiteY7" fmla="*/ 10239 h 10662"/>
                            <a:gd name="connsiteX8" fmla="*/ 24765 w 31432"/>
                            <a:gd name="connsiteY8" fmla="*/ 10239 h 10662"/>
                            <a:gd name="connsiteX9" fmla="*/ 23813 w 31432"/>
                            <a:gd name="connsiteY9" fmla="*/ 10239 h 10662"/>
                            <a:gd name="connsiteX10" fmla="*/ 23813 w 31432"/>
                            <a:gd name="connsiteY10" fmla="*/ 10239 h 10662"/>
                            <a:gd name="connsiteX11" fmla="*/ 22860 w 31432"/>
                            <a:gd name="connsiteY11" fmla="*/ 10239 h 10662"/>
                            <a:gd name="connsiteX12" fmla="*/ 21908 w 31432"/>
                            <a:gd name="connsiteY12" fmla="*/ 10239 h 10662"/>
                            <a:gd name="connsiteX13" fmla="*/ 20955 w 31432"/>
                            <a:gd name="connsiteY13" fmla="*/ 10239 h 10662"/>
                            <a:gd name="connsiteX14" fmla="*/ 20003 w 31432"/>
                            <a:gd name="connsiteY14" fmla="*/ 10239 h 10662"/>
                            <a:gd name="connsiteX15" fmla="*/ 20003 w 31432"/>
                            <a:gd name="connsiteY15" fmla="*/ 10239 h 10662"/>
                            <a:gd name="connsiteX16" fmla="*/ 20003 w 31432"/>
                            <a:gd name="connsiteY16" fmla="*/ 10239 h 10662"/>
                            <a:gd name="connsiteX17" fmla="*/ 19050 w 31432"/>
                            <a:gd name="connsiteY17" fmla="*/ 10239 h 10662"/>
                            <a:gd name="connsiteX18" fmla="*/ 18098 w 31432"/>
                            <a:gd name="connsiteY18" fmla="*/ 10239 h 10662"/>
                            <a:gd name="connsiteX19" fmla="*/ 18098 w 31432"/>
                            <a:gd name="connsiteY19" fmla="*/ 10239 h 10662"/>
                            <a:gd name="connsiteX20" fmla="*/ 17145 w 31432"/>
                            <a:gd name="connsiteY20" fmla="*/ 10239 h 10662"/>
                            <a:gd name="connsiteX21" fmla="*/ 17145 w 31432"/>
                            <a:gd name="connsiteY21" fmla="*/ 10239 h 10662"/>
                            <a:gd name="connsiteX22" fmla="*/ 16193 w 31432"/>
                            <a:gd name="connsiteY22" fmla="*/ 10239 h 10662"/>
                            <a:gd name="connsiteX23" fmla="*/ 16193 w 31432"/>
                            <a:gd name="connsiteY23" fmla="*/ 10239 h 10662"/>
                            <a:gd name="connsiteX24" fmla="*/ 16193 w 31432"/>
                            <a:gd name="connsiteY24" fmla="*/ 10239 h 10662"/>
                            <a:gd name="connsiteX25" fmla="*/ 16193 w 31432"/>
                            <a:gd name="connsiteY25" fmla="*/ 10239 h 10662"/>
                            <a:gd name="connsiteX26" fmla="*/ 14288 w 31432"/>
                            <a:gd name="connsiteY26" fmla="*/ 10239 h 10662"/>
                            <a:gd name="connsiteX27" fmla="*/ 13335 w 31432"/>
                            <a:gd name="connsiteY27" fmla="*/ 10239 h 10662"/>
                            <a:gd name="connsiteX28" fmla="*/ 13335 w 31432"/>
                            <a:gd name="connsiteY28" fmla="*/ 10239 h 10662"/>
                            <a:gd name="connsiteX29" fmla="*/ 13335 w 31432"/>
                            <a:gd name="connsiteY29" fmla="*/ 10239 h 10662"/>
                            <a:gd name="connsiteX30" fmla="*/ 13335 w 31432"/>
                            <a:gd name="connsiteY30" fmla="*/ 10239 h 10662"/>
                            <a:gd name="connsiteX31" fmla="*/ 12383 w 31432"/>
                            <a:gd name="connsiteY31" fmla="*/ 10239 h 10662"/>
                            <a:gd name="connsiteX32" fmla="*/ 9525 w 31432"/>
                            <a:gd name="connsiteY32" fmla="*/ 9287 h 10662"/>
                            <a:gd name="connsiteX33" fmla="*/ 7620 w 31432"/>
                            <a:gd name="connsiteY33" fmla="*/ 8334 h 10662"/>
                            <a:gd name="connsiteX34" fmla="*/ 5715 w 31432"/>
                            <a:gd name="connsiteY34" fmla="*/ 7382 h 10662"/>
                            <a:gd name="connsiteX35" fmla="*/ 3810 w 31432"/>
                            <a:gd name="connsiteY35" fmla="*/ 6429 h 10662"/>
                            <a:gd name="connsiteX36" fmla="*/ 3810 w 31432"/>
                            <a:gd name="connsiteY36" fmla="*/ 6429 h 10662"/>
                            <a:gd name="connsiteX37" fmla="*/ 2858 w 31432"/>
                            <a:gd name="connsiteY37" fmla="*/ 6429 h 10662"/>
                            <a:gd name="connsiteX38" fmla="*/ 2858 w 31432"/>
                            <a:gd name="connsiteY38" fmla="*/ 6429 h 10662"/>
                            <a:gd name="connsiteX39" fmla="*/ 2858 w 31432"/>
                            <a:gd name="connsiteY39" fmla="*/ 6429 h 10662"/>
                            <a:gd name="connsiteX40" fmla="*/ 2858 w 31432"/>
                            <a:gd name="connsiteY40" fmla="*/ 6429 h 10662"/>
                            <a:gd name="connsiteX41" fmla="*/ 1905 w 31432"/>
                            <a:gd name="connsiteY41" fmla="*/ 6429 h 10662"/>
                            <a:gd name="connsiteX42" fmla="*/ 953 w 31432"/>
                            <a:gd name="connsiteY42" fmla="*/ 6429 h 10662"/>
                            <a:gd name="connsiteX43" fmla="*/ 953 w 31432"/>
                            <a:gd name="connsiteY43" fmla="*/ 6429 h 10662"/>
                            <a:gd name="connsiteX44" fmla="*/ 0 w 31432"/>
                            <a:gd name="connsiteY44" fmla="*/ 6429 h 10662"/>
                            <a:gd name="connsiteX45" fmla="*/ 0 w 31432"/>
                            <a:gd name="connsiteY45" fmla="*/ 6429 h 10662"/>
                            <a:gd name="connsiteX46" fmla="*/ 0 w 31432"/>
                            <a:gd name="connsiteY46" fmla="*/ 6429 h 10662"/>
                            <a:gd name="connsiteX47" fmla="*/ 953 w 31432"/>
                            <a:gd name="connsiteY47" fmla="*/ 3572 h 10662"/>
                            <a:gd name="connsiteX48" fmla="*/ 953 w 31432"/>
                            <a:gd name="connsiteY48" fmla="*/ 3572 h 10662"/>
                            <a:gd name="connsiteX49" fmla="*/ 953 w 31432"/>
                            <a:gd name="connsiteY49" fmla="*/ 3572 h 10662"/>
                            <a:gd name="connsiteX50" fmla="*/ 953 w 31432"/>
                            <a:gd name="connsiteY50" fmla="*/ 3572 h 10662"/>
                            <a:gd name="connsiteX51" fmla="*/ 953 w 31432"/>
                            <a:gd name="connsiteY51" fmla="*/ 3572 h 10662"/>
                            <a:gd name="connsiteX52" fmla="*/ 953 w 31432"/>
                            <a:gd name="connsiteY52" fmla="*/ 3572 h 10662"/>
                            <a:gd name="connsiteX53" fmla="*/ 1905 w 31432"/>
                            <a:gd name="connsiteY53" fmla="*/ 3572 h 10662"/>
                            <a:gd name="connsiteX54" fmla="*/ 1905 w 31432"/>
                            <a:gd name="connsiteY54" fmla="*/ 4524 h 10662"/>
                            <a:gd name="connsiteX55" fmla="*/ 1905 w 31432"/>
                            <a:gd name="connsiteY55" fmla="*/ 4524 h 10662"/>
                            <a:gd name="connsiteX56" fmla="*/ 1905 w 31432"/>
                            <a:gd name="connsiteY56" fmla="*/ 4524 h 10662"/>
                            <a:gd name="connsiteX57" fmla="*/ 2858 w 31432"/>
                            <a:gd name="connsiteY57" fmla="*/ 4524 h 10662"/>
                            <a:gd name="connsiteX58" fmla="*/ 4763 w 31432"/>
                            <a:gd name="connsiteY58" fmla="*/ 5477 h 10662"/>
                            <a:gd name="connsiteX59" fmla="*/ 5715 w 31432"/>
                            <a:gd name="connsiteY59" fmla="*/ 6429 h 10662"/>
                            <a:gd name="connsiteX60" fmla="*/ 5715 w 31432"/>
                            <a:gd name="connsiteY60" fmla="*/ 6429 h 10662"/>
                            <a:gd name="connsiteX61" fmla="*/ 7620 w 31432"/>
                            <a:gd name="connsiteY61" fmla="*/ 7382 h 10662"/>
                            <a:gd name="connsiteX62" fmla="*/ 9525 w 31432"/>
                            <a:gd name="connsiteY62" fmla="*/ 8334 h 10662"/>
                            <a:gd name="connsiteX63" fmla="*/ 11430 w 31432"/>
                            <a:gd name="connsiteY63" fmla="*/ 9287 h 10662"/>
                            <a:gd name="connsiteX64" fmla="*/ 12383 w 31432"/>
                            <a:gd name="connsiteY64" fmla="*/ 10239 h 10662"/>
                            <a:gd name="connsiteX65" fmla="*/ 13335 w 31432"/>
                            <a:gd name="connsiteY65" fmla="*/ 10239 h 10662"/>
                            <a:gd name="connsiteX66" fmla="*/ 14288 w 31432"/>
                            <a:gd name="connsiteY66" fmla="*/ 10239 h 10662"/>
                            <a:gd name="connsiteX67" fmla="*/ 14288 w 31432"/>
                            <a:gd name="connsiteY67" fmla="*/ 10239 h 10662"/>
                            <a:gd name="connsiteX68" fmla="*/ 14288 w 31432"/>
                            <a:gd name="connsiteY68" fmla="*/ 10239 h 10662"/>
                            <a:gd name="connsiteX69" fmla="*/ 15240 w 31432"/>
                            <a:gd name="connsiteY69" fmla="*/ 10239 h 10662"/>
                            <a:gd name="connsiteX70" fmla="*/ 16193 w 31432"/>
                            <a:gd name="connsiteY70" fmla="*/ 10239 h 10662"/>
                            <a:gd name="connsiteX71" fmla="*/ 17145 w 31432"/>
                            <a:gd name="connsiteY71" fmla="*/ 10239 h 10662"/>
                            <a:gd name="connsiteX72" fmla="*/ 17145 w 31432"/>
                            <a:gd name="connsiteY72" fmla="*/ 10239 h 10662"/>
                            <a:gd name="connsiteX73" fmla="*/ 17145 w 31432"/>
                            <a:gd name="connsiteY73" fmla="*/ 10239 h 10662"/>
                            <a:gd name="connsiteX74" fmla="*/ 17145 w 31432"/>
                            <a:gd name="connsiteY74" fmla="*/ 10239 h 10662"/>
                            <a:gd name="connsiteX75" fmla="*/ 17145 w 31432"/>
                            <a:gd name="connsiteY75" fmla="*/ 10239 h 10662"/>
                            <a:gd name="connsiteX76" fmla="*/ 17145 w 31432"/>
                            <a:gd name="connsiteY76" fmla="*/ 10239 h 10662"/>
                            <a:gd name="connsiteX77" fmla="*/ 17145 w 31432"/>
                            <a:gd name="connsiteY77" fmla="*/ 10239 h 10662"/>
                            <a:gd name="connsiteX78" fmla="*/ 17145 w 31432"/>
                            <a:gd name="connsiteY78" fmla="*/ 10239 h 10662"/>
                            <a:gd name="connsiteX79" fmla="*/ 18098 w 31432"/>
                            <a:gd name="connsiteY79" fmla="*/ 10239 h 10662"/>
                            <a:gd name="connsiteX80" fmla="*/ 19050 w 31432"/>
                            <a:gd name="connsiteY80" fmla="*/ 10239 h 10662"/>
                            <a:gd name="connsiteX81" fmla="*/ 20003 w 31432"/>
                            <a:gd name="connsiteY81" fmla="*/ 10239 h 10662"/>
                            <a:gd name="connsiteX82" fmla="*/ 20955 w 31432"/>
                            <a:gd name="connsiteY82" fmla="*/ 10239 h 10662"/>
                            <a:gd name="connsiteX83" fmla="*/ 20955 w 31432"/>
                            <a:gd name="connsiteY83" fmla="*/ 10239 h 10662"/>
                            <a:gd name="connsiteX84" fmla="*/ 20955 w 31432"/>
                            <a:gd name="connsiteY84" fmla="*/ 10239 h 10662"/>
                            <a:gd name="connsiteX85" fmla="*/ 20955 w 31432"/>
                            <a:gd name="connsiteY85" fmla="*/ 10239 h 10662"/>
                            <a:gd name="connsiteX86" fmla="*/ 22860 w 31432"/>
                            <a:gd name="connsiteY86" fmla="*/ 10239 h 10662"/>
                            <a:gd name="connsiteX87" fmla="*/ 22860 w 31432"/>
                            <a:gd name="connsiteY87" fmla="*/ 10239 h 10662"/>
                            <a:gd name="connsiteX88" fmla="*/ 26670 w 31432"/>
                            <a:gd name="connsiteY88" fmla="*/ 10239 h 10662"/>
                            <a:gd name="connsiteX89" fmla="*/ 28575 w 31432"/>
                            <a:gd name="connsiteY89" fmla="*/ 10239 h 10662"/>
                            <a:gd name="connsiteX90" fmla="*/ 29528 w 31432"/>
                            <a:gd name="connsiteY90" fmla="*/ 10239 h 10662"/>
                            <a:gd name="connsiteX91" fmla="*/ 30480 w 31432"/>
                            <a:gd name="connsiteY91" fmla="*/ 10239 h 10662"/>
                            <a:gd name="connsiteX92" fmla="*/ 30480 w 31432"/>
                            <a:gd name="connsiteY92" fmla="*/ 10239 h 10662"/>
                            <a:gd name="connsiteX93" fmla="*/ 31433 w 31432"/>
                            <a:gd name="connsiteY93" fmla="*/ 10239 h 10662"/>
                            <a:gd name="connsiteX94" fmla="*/ 1905 w 31432"/>
                            <a:gd name="connsiteY94" fmla="*/ 714 h 10662"/>
                            <a:gd name="connsiteX95" fmla="*/ 1905 w 31432"/>
                            <a:gd name="connsiteY95" fmla="*/ 714 h 10662"/>
                            <a:gd name="connsiteX96" fmla="*/ 1905 w 31432"/>
                            <a:gd name="connsiteY96" fmla="*/ 714 h 10662"/>
                            <a:gd name="connsiteX97" fmla="*/ 1905 w 31432"/>
                            <a:gd name="connsiteY97" fmla="*/ 714 h 10662"/>
                            <a:gd name="connsiteX98" fmla="*/ 1905 w 31432"/>
                            <a:gd name="connsiteY98" fmla="*/ 714 h 10662"/>
                            <a:gd name="connsiteX99" fmla="*/ 6668 w 31432"/>
                            <a:gd name="connsiteY99" fmla="*/ 3572 h 10662"/>
                            <a:gd name="connsiteX100" fmla="*/ 6668 w 31432"/>
                            <a:gd name="connsiteY100" fmla="*/ 3572 h 10662"/>
                            <a:gd name="connsiteX101" fmla="*/ 6668 w 31432"/>
                            <a:gd name="connsiteY101" fmla="*/ 3572 h 10662"/>
                            <a:gd name="connsiteX102" fmla="*/ 6668 w 31432"/>
                            <a:gd name="connsiteY102" fmla="*/ 3572 h 10662"/>
                            <a:gd name="connsiteX103" fmla="*/ 6668 w 31432"/>
                            <a:gd name="connsiteY103" fmla="*/ 3572 h 10662"/>
                            <a:gd name="connsiteX104" fmla="*/ 28575 w 31432"/>
                            <a:gd name="connsiteY104" fmla="*/ 10239 h 10662"/>
                            <a:gd name="connsiteX105" fmla="*/ 28575 w 31432"/>
                            <a:gd name="connsiteY105" fmla="*/ 10239 h 10662"/>
                            <a:gd name="connsiteX106" fmla="*/ 28575 w 31432"/>
                            <a:gd name="connsiteY106" fmla="*/ 10239 h 10662"/>
                            <a:gd name="connsiteX107" fmla="*/ 28575 w 31432"/>
                            <a:gd name="connsiteY107" fmla="*/ 10239 h 10662"/>
                            <a:gd name="connsiteX108" fmla="*/ 28575 w 31432"/>
                            <a:gd name="connsiteY108" fmla="*/ 10239 h 106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1432" h="10662">
                              <a:moveTo>
                                <a:pt x="31433" y="10239"/>
                              </a:moveTo>
                              <a:cubicBezTo>
                                <a:pt x="31433" y="10239"/>
                                <a:pt x="31433" y="10239"/>
                                <a:pt x="31433" y="10239"/>
                              </a:cubicBezTo>
                              <a:cubicBezTo>
                                <a:pt x="30480" y="10239"/>
                                <a:pt x="29528" y="10239"/>
                                <a:pt x="29528" y="10239"/>
                              </a:cubicBezTo>
                              <a:cubicBezTo>
                                <a:pt x="29528" y="10239"/>
                                <a:pt x="28575" y="10239"/>
                                <a:pt x="28575" y="10239"/>
                              </a:cubicBezTo>
                              <a:cubicBezTo>
                                <a:pt x="28575" y="10239"/>
                                <a:pt x="27623" y="10239"/>
                                <a:pt x="27623" y="10239"/>
                              </a:cubicBezTo>
                              <a:cubicBezTo>
                                <a:pt x="27623" y="10239"/>
                                <a:pt x="27623" y="10239"/>
                                <a:pt x="27623" y="10239"/>
                              </a:cubicBezTo>
                              <a:cubicBezTo>
                                <a:pt x="27623" y="10239"/>
                                <a:pt x="26670" y="10239"/>
                                <a:pt x="26670" y="10239"/>
                              </a:cubicBezTo>
                              <a:cubicBezTo>
                                <a:pt x="26670" y="10239"/>
                                <a:pt x="25718" y="10239"/>
                                <a:pt x="25718" y="10239"/>
                              </a:cubicBezTo>
                              <a:cubicBezTo>
                                <a:pt x="25718" y="10239"/>
                                <a:pt x="24765" y="10239"/>
                                <a:pt x="24765" y="10239"/>
                              </a:cubicBezTo>
                              <a:cubicBezTo>
                                <a:pt x="24765" y="10239"/>
                                <a:pt x="23813" y="10239"/>
                                <a:pt x="23813" y="10239"/>
                              </a:cubicBezTo>
                              <a:cubicBezTo>
                                <a:pt x="23813" y="10239"/>
                                <a:pt x="23813" y="10239"/>
                                <a:pt x="23813" y="10239"/>
                              </a:cubicBezTo>
                              <a:cubicBezTo>
                                <a:pt x="23813" y="10239"/>
                                <a:pt x="23813" y="10239"/>
                                <a:pt x="22860" y="10239"/>
                              </a:cubicBezTo>
                              <a:cubicBezTo>
                                <a:pt x="22860" y="10239"/>
                                <a:pt x="21908" y="10239"/>
                                <a:pt x="21908" y="10239"/>
                              </a:cubicBezTo>
                              <a:cubicBezTo>
                                <a:pt x="21908" y="10239"/>
                                <a:pt x="20955" y="10239"/>
                                <a:pt x="20955" y="10239"/>
                              </a:cubicBezTo>
                              <a:cubicBezTo>
                                <a:pt x="20955" y="10239"/>
                                <a:pt x="20003" y="10239"/>
                                <a:pt x="20003" y="10239"/>
                              </a:cubicBezTo>
                              <a:cubicBezTo>
                                <a:pt x="20003" y="10239"/>
                                <a:pt x="20003" y="10239"/>
                                <a:pt x="20003" y="10239"/>
                              </a:cubicBezTo>
                              <a:cubicBezTo>
                                <a:pt x="20003" y="10239"/>
                                <a:pt x="20003" y="10239"/>
                                <a:pt x="20003" y="10239"/>
                              </a:cubicBezTo>
                              <a:cubicBezTo>
                                <a:pt x="20003" y="10239"/>
                                <a:pt x="19050" y="10239"/>
                                <a:pt x="19050" y="10239"/>
                              </a:cubicBezTo>
                              <a:cubicBezTo>
                                <a:pt x="19050" y="10239"/>
                                <a:pt x="18098" y="10239"/>
                                <a:pt x="18098" y="10239"/>
                              </a:cubicBezTo>
                              <a:cubicBezTo>
                                <a:pt x="18098" y="10239"/>
                                <a:pt x="18098" y="10239"/>
                                <a:pt x="18098" y="10239"/>
                              </a:cubicBezTo>
                              <a:cubicBezTo>
                                <a:pt x="18098" y="10239"/>
                                <a:pt x="18098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6193" y="10239"/>
                                <a:pt x="16193" y="10239"/>
                              </a:cubicBezTo>
                              <a:cubicBezTo>
                                <a:pt x="16193" y="10239"/>
                                <a:pt x="16193" y="10239"/>
                                <a:pt x="16193" y="10239"/>
                              </a:cubicBezTo>
                              <a:cubicBezTo>
                                <a:pt x="16193" y="10239"/>
                                <a:pt x="16193" y="10239"/>
                                <a:pt x="16193" y="10239"/>
                              </a:cubicBezTo>
                              <a:cubicBezTo>
                                <a:pt x="16193" y="10239"/>
                                <a:pt x="16193" y="10239"/>
                                <a:pt x="16193" y="10239"/>
                              </a:cubicBezTo>
                              <a:cubicBezTo>
                                <a:pt x="16193" y="10239"/>
                                <a:pt x="15240" y="10239"/>
                                <a:pt x="14288" y="10239"/>
                              </a:cubicBezTo>
                              <a:cubicBezTo>
                                <a:pt x="14288" y="10239"/>
                                <a:pt x="13335" y="10239"/>
                                <a:pt x="13335" y="10239"/>
                              </a:cubicBezTo>
                              <a:cubicBezTo>
                                <a:pt x="13335" y="10239"/>
                                <a:pt x="12383" y="10239"/>
                                <a:pt x="13335" y="10239"/>
                              </a:cubicBezTo>
                              <a:cubicBezTo>
                                <a:pt x="13335" y="10239"/>
                                <a:pt x="13335" y="10239"/>
                                <a:pt x="13335" y="10239"/>
                              </a:cubicBezTo>
                              <a:cubicBezTo>
                                <a:pt x="13335" y="10239"/>
                                <a:pt x="13335" y="10239"/>
                                <a:pt x="13335" y="10239"/>
                              </a:cubicBezTo>
                              <a:cubicBezTo>
                                <a:pt x="13335" y="11192"/>
                                <a:pt x="12383" y="10239"/>
                                <a:pt x="12383" y="10239"/>
                              </a:cubicBezTo>
                              <a:cubicBezTo>
                                <a:pt x="11430" y="10239"/>
                                <a:pt x="10478" y="9287"/>
                                <a:pt x="9525" y="9287"/>
                              </a:cubicBezTo>
                              <a:cubicBezTo>
                                <a:pt x="8573" y="9287"/>
                                <a:pt x="8573" y="8334"/>
                                <a:pt x="7620" y="8334"/>
                              </a:cubicBezTo>
                              <a:cubicBezTo>
                                <a:pt x="6668" y="8334"/>
                                <a:pt x="6668" y="7382"/>
                                <a:pt x="5715" y="7382"/>
                              </a:cubicBezTo>
                              <a:cubicBezTo>
                                <a:pt x="4763" y="7382"/>
                                <a:pt x="4763" y="6429"/>
                                <a:pt x="3810" y="6429"/>
                              </a:cubicBezTo>
                              <a:cubicBezTo>
                                <a:pt x="3810" y="6429"/>
                                <a:pt x="3810" y="6429"/>
                                <a:pt x="3810" y="6429"/>
                              </a:cubicBezTo>
                              <a:cubicBezTo>
                                <a:pt x="3810" y="6429"/>
                                <a:pt x="2858" y="6429"/>
                                <a:pt x="2858" y="6429"/>
                              </a:cubicBezTo>
                              <a:cubicBezTo>
                                <a:pt x="2858" y="6429"/>
                                <a:pt x="2858" y="6429"/>
                                <a:pt x="2858" y="6429"/>
                              </a:cubicBezTo>
                              <a:cubicBezTo>
                                <a:pt x="2858" y="6429"/>
                                <a:pt x="2858" y="6429"/>
                                <a:pt x="2858" y="6429"/>
                              </a:cubicBezTo>
                              <a:cubicBezTo>
                                <a:pt x="2858" y="6429"/>
                                <a:pt x="2858" y="6429"/>
                                <a:pt x="2858" y="6429"/>
                              </a:cubicBezTo>
                              <a:cubicBezTo>
                                <a:pt x="2858" y="6429"/>
                                <a:pt x="2858" y="6429"/>
                                <a:pt x="1905" y="6429"/>
                              </a:cubicBezTo>
                              <a:cubicBezTo>
                                <a:pt x="1905" y="6429"/>
                                <a:pt x="1905" y="6429"/>
                                <a:pt x="953" y="6429"/>
                              </a:cubicBezTo>
                              <a:cubicBezTo>
                                <a:pt x="953" y="6429"/>
                                <a:pt x="953" y="6429"/>
                                <a:pt x="953" y="6429"/>
                              </a:cubicBezTo>
                              <a:cubicBezTo>
                                <a:pt x="953" y="6429"/>
                                <a:pt x="0" y="6429"/>
                                <a:pt x="0" y="6429"/>
                              </a:cubicBezTo>
                              <a:lnTo>
                                <a:pt x="0" y="6429"/>
                              </a:lnTo>
                              <a:cubicBezTo>
                                <a:pt x="0" y="6429"/>
                                <a:pt x="0" y="6429"/>
                                <a:pt x="0" y="6429"/>
                              </a:cubicBezTo>
                              <a:cubicBezTo>
                                <a:pt x="0" y="5477"/>
                                <a:pt x="0" y="4524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1905" y="3572"/>
                                <a:pt x="1905" y="3572"/>
                              </a:cubicBezTo>
                              <a:cubicBezTo>
                                <a:pt x="1905" y="3572"/>
                                <a:pt x="1905" y="4524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ubicBezTo>
                                <a:pt x="1905" y="4524"/>
                                <a:pt x="1905" y="4524"/>
                                <a:pt x="1905" y="4524"/>
                              </a:cubicBezTo>
                              <a:cubicBezTo>
                                <a:pt x="1905" y="3572"/>
                                <a:pt x="2858" y="4524"/>
                                <a:pt x="2858" y="4524"/>
                              </a:cubicBezTo>
                              <a:cubicBezTo>
                                <a:pt x="3810" y="4524"/>
                                <a:pt x="3810" y="5477"/>
                                <a:pt x="4763" y="5477"/>
                              </a:cubicBezTo>
                              <a:cubicBezTo>
                                <a:pt x="4763" y="5477"/>
                                <a:pt x="5715" y="6429"/>
                                <a:pt x="5715" y="6429"/>
                              </a:cubicBezTo>
                              <a:cubicBezTo>
                                <a:pt x="5715" y="6429"/>
                                <a:pt x="5715" y="6429"/>
                                <a:pt x="5715" y="6429"/>
                              </a:cubicBezTo>
                              <a:cubicBezTo>
                                <a:pt x="6668" y="6429"/>
                                <a:pt x="6668" y="6429"/>
                                <a:pt x="7620" y="7382"/>
                              </a:cubicBezTo>
                              <a:cubicBezTo>
                                <a:pt x="8573" y="7382"/>
                                <a:pt x="8573" y="8334"/>
                                <a:pt x="9525" y="8334"/>
                              </a:cubicBezTo>
                              <a:cubicBezTo>
                                <a:pt x="10478" y="8334"/>
                                <a:pt x="11430" y="9287"/>
                                <a:pt x="11430" y="9287"/>
                              </a:cubicBezTo>
                              <a:cubicBezTo>
                                <a:pt x="11430" y="9287"/>
                                <a:pt x="11430" y="9287"/>
                                <a:pt x="12383" y="10239"/>
                              </a:cubicBezTo>
                              <a:cubicBezTo>
                                <a:pt x="12383" y="10239"/>
                                <a:pt x="13335" y="10239"/>
                                <a:pt x="13335" y="10239"/>
                              </a:cubicBezTo>
                              <a:cubicBezTo>
                                <a:pt x="13335" y="10239"/>
                                <a:pt x="13335" y="10239"/>
                                <a:pt x="14288" y="10239"/>
                              </a:cubicBezTo>
                              <a:cubicBezTo>
                                <a:pt x="14288" y="10239"/>
                                <a:pt x="14288" y="10239"/>
                                <a:pt x="14288" y="10239"/>
                              </a:cubicBezTo>
                              <a:cubicBezTo>
                                <a:pt x="14288" y="10239"/>
                                <a:pt x="14288" y="10239"/>
                                <a:pt x="14288" y="10239"/>
                              </a:cubicBezTo>
                              <a:cubicBezTo>
                                <a:pt x="14288" y="10239"/>
                                <a:pt x="15240" y="10239"/>
                                <a:pt x="15240" y="10239"/>
                              </a:cubicBezTo>
                              <a:cubicBezTo>
                                <a:pt x="15240" y="10239"/>
                                <a:pt x="16193" y="10239"/>
                                <a:pt x="16193" y="10239"/>
                              </a:cubicBezTo>
                              <a:cubicBezTo>
                                <a:pt x="16193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7145" y="10239"/>
                              </a:cubicBezTo>
                              <a:cubicBezTo>
                                <a:pt x="17145" y="10239"/>
                                <a:pt x="17145" y="10239"/>
                                <a:pt x="18098" y="10239"/>
                              </a:cubicBezTo>
                              <a:cubicBezTo>
                                <a:pt x="18098" y="10239"/>
                                <a:pt x="19050" y="10239"/>
                                <a:pt x="19050" y="10239"/>
                              </a:cubicBezTo>
                              <a:cubicBezTo>
                                <a:pt x="19050" y="10239"/>
                                <a:pt x="20003" y="10239"/>
                                <a:pt x="20003" y="10239"/>
                              </a:cubicBezTo>
                              <a:cubicBezTo>
                                <a:pt x="20003" y="10239"/>
                                <a:pt x="20003" y="10239"/>
                                <a:pt x="20955" y="10239"/>
                              </a:cubicBezTo>
                              <a:cubicBezTo>
                                <a:pt x="20955" y="10239"/>
                                <a:pt x="20955" y="10239"/>
                                <a:pt x="20955" y="10239"/>
                              </a:cubicBezTo>
                              <a:cubicBezTo>
                                <a:pt x="20955" y="10239"/>
                                <a:pt x="20955" y="10239"/>
                                <a:pt x="20955" y="10239"/>
                              </a:cubicBezTo>
                              <a:cubicBezTo>
                                <a:pt x="20955" y="10239"/>
                                <a:pt x="20955" y="10239"/>
                                <a:pt x="20955" y="10239"/>
                              </a:cubicBezTo>
                              <a:cubicBezTo>
                                <a:pt x="21908" y="10239"/>
                                <a:pt x="21908" y="10239"/>
                                <a:pt x="22860" y="10239"/>
                              </a:cubicBezTo>
                              <a:cubicBezTo>
                                <a:pt x="22860" y="10239"/>
                                <a:pt x="22860" y="10239"/>
                                <a:pt x="22860" y="10239"/>
                              </a:cubicBezTo>
                              <a:cubicBezTo>
                                <a:pt x="23813" y="10239"/>
                                <a:pt x="24765" y="10239"/>
                                <a:pt x="26670" y="10239"/>
                              </a:cubicBezTo>
                              <a:cubicBezTo>
                                <a:pt x="27623" y="10239"/>
                                <a:pt x="27623" y="10239"/>
                                <a:pt x="28575" y="10239"/>
                              </a:cubicBezTo>
                              <a:cubicBezTo>
                                <a:pt x="28575" y="10239"/>
                                <a:pt x="29528" y="10239"/>
                                <a:pt x="29528" y="10239"/>
                              </a:cubicBezTo>
                              <a:cubicBezTo>
                                <a:pt x="29528" y="10239"/>
                                <a:pt x="30480" y="10239"/>
                                <a:pt x="30480" y="10239"/>
                              </a:cubicBezTo>
                              <a:lnTo>
                                <a:pt x="30480" y="10239"/>
                              </a:lnTo>
                              <a:lnTo>
                                <a:pt x="31433" y="10239"/>
                              </a:lnTo>
                              <a:close/>
                              <a:moveTo>
                                <a:pt x="1905" y="714"/>
                              </a:moveTo>
                              <a:cubicBezTo>
                                <a:pt x="1905" y="714"/>
                                <a:pt x="1905" y="-238"/>
                                <a:pt x="1905" y="714"/>
                              </a:cubicBezTo>
                              <a:cubicBezTo>
                                <a:pt x="1905" y="-238"/>
                                <a:pt x="1905" y="-238"/>
                                <a:pt x="1905" y="714"/>
                              </a:cubicBezTo>
                              <a:cubicBezTo>
                                <a:pt x="1905" y="-238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lose/>
                              <a:moveTo>
                                <a:pt x="6668" y="3572"/>
                              </a:moveTo>
                              <a:cubicBezTo>
                                <a:pt x="6668" y="2619"/>
                                <a:pt x="6668" y="2619"/>
                                <a:pt x="6668" y="3572"/>
                              </a:cubicBezTo>
                              <a:cubicBezTo>
                                <a:pt x="6668" y="2619"/>
                                <a:pt x="6668" y="2619"/>
                                <a:pt x="6668" y="3572"/>
                              </a:cubicBezTo>
                              <a:cubicBezTo>
                                <a:pt x="6668" y="2619"/>
                                <a:pt x="6668" y="3572"/>
                                <a:pt x="6668" y="3572"/>
                              </a:cubicBezTo>
                              <a:cubicBezTo>
                                <a:pt x="6668" y="3572"/>
                                <a:pt x="6668" y="3572"/>
                                <a:pt x="6668" y="3572"/>
                              </a:cubicBezTo>
                              <a:close/>
                              <a:moveTo>
                                <a:pt x="28575" y="10239"/>
                              </a:moveTo>
                              <a:cubicBezTo>
                                <a:pt x="28575" y="10239"/>
                                <a:pt x="28575" y="10239"/>
                                <a:pt x="28575" y="10239"/>
                              </a:cubicBezTo>
                              <a:cubicBezTo>
                                <a:pt x="28575" y="10239"/>
                                <a:pt x="28575" y="10239"/>
                                <a:pt x="28575" y="10239"/>
                              </a:cubicBezTo>
                              <a:cubicBezTo>
                                <a:pt x="28575" y="10239"/>
                                <a:pt x="28575" y="10239"/>
                                <a:pt x="28575" y="10239"/>
                              </a:cubicBezTo>
                              <a:cubicBezTo>
                                <a:pt x="28575" y="10239"/>
                                <a:pt x="28575" y="10239"/>
                                <a:pt x="28575" y="10239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8" name="任意多边形: 形状 2441"/>
                        <p:cNvSpPr/>
                        <p:nvPr/>
                      </p:nvSpPr>
                      <p:spPr>
                        <a:xfrm>
                          <a:off x="7837169" y="201358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559" name="任意多边形: 形状 2442"/>
                        <p:cNvSpPr/>
                        <p:nvPr/>
                      </p:nvSpPr>
                      <p:spPr>
                        <a:xfrm>
                          <a:off x="7835265" y="2009774"/>
                          <a:ext cx="3809" cy="4762"/>
                        </a:xfrm>
                        <a:custGeom>
                          <a:avLst/>
                          <a:gdLst>
                            <a:gd name="connsiteX0" fmla="*/ 2857 w 3809"/>
                            <a:gd name="connsiteY0" fmla="*/ 3810 h 4762"/>
                            <a:gd name="connsiteX1" fmla="*/ 3810 w 3809"/>
                            <a:gd name="connsiteY1" fmla="*/ 952 h 4762"/>
                            <a:gd name="connsiteX2" fmla="*/ 3810 w 3809"/>
                            <a:gd name="connsiteY2" fmla="*/ 952 h 4762"/>
                            <a:gd name="connsiteX3" fmla="*/ 3810 w 3809"/>
                            <a:gd name="connsiteY3" fmla="*/ 952 h 4762"/>
                            <a:gd name="connsiteX4" fmla="*/ 3810 w 3809"/>
                            <a:gd name="connsiteY4" fmla="*/ 952 h 4762"/>
                            <a:gd name="connsiteX5" fmla="*/ 3810 w 3809"/>
                            <a:gd name="connsiteY5" fmla="*/ 952 h 4762"/>
                            <a:gd name="connsiteX6" fmla="*/ 3810 w 3809"/>
                            <a:gd name="connsiteY6" fmla="*/ 952 h 4762"/>
                            <a:gd name="connsiteX7" fmla="*/ 3810 w 3809"/>
                            <a:gd name="connsiteY7" fmla="*/ 952 h 4762"/>
                            <a:gd name="connsiteX8" fmla="*/ 2857 w 3809"/>
                            <a:gd name="connsiteY8" fmla="*/ 952 h 4762"/>
                            <a:gd name="connsiteX9" fmla="*/ 2857 w 3809"/>
                            <a:gd name="connsiteY9" fmla="*/ 952 h 4762"/>
                            <a:gd name="connsiteX10" fmla="*/ 2857 w 3809"/>
                            <a:gd name="connsiteY10" fmla="*/ 952 h 4762"/>
                            <a:gd name="connsiteX11" fmla="*/ 1905 w 3809"/>
                            <a:gd name="connsiteY11" fmla="*/ 0 h 4762"/>
                            <a:gd name="connsiteX12" fmla="*/ 0 w 3809"/>
                            <a:gd name="connsiteY12" fmla="*/ 2858 h 4762"/>
                            <a:gd name="connsiteX13" fmla="*/ 953 w 3809"/>
                            <a:gd name="connsiteY13" fmla="*/ 3810 h 4762"/>
                            <a:gd name="connsiteX14" fmla="*/ 1905 w 3809"/>
                            <a:gd name="connsiteY14" fmla="*/ 4763 h 4762"/>
                            <a:gd name="connsiteX15" fmla="*/ 2857 w 3809"/>
                            <a:gd name="connsiteY15" fmla="*/ 4763 h 4762"/>
                            <a:gd name="connsiteX16" fmla="*/ 2857 w 3809"/>
                            <a:gd name="connsiteY16" fmla="*/ 4763 h 4762"/>
                            <a:gd name="connsiteX17" fmla="*/ 2857 w 3809"/>
                            <a:gd name="connsiteY17" fmla="*/ 3810 h 4762"/>
                            <a:gd name="connsiteX18" fmla="*/ 2857 w 3809"/>
                            <a:gd name="connsiteY18" fmla="*/ 3810 h 4762"/>
                            <a:gd name="connsiteX19" fmla="*/ 2857 w 3809"/>
                            <a:gd name="connsiteY19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2857" y="3810"/>
                              </a:moveTo>
                              <a:cubicBezTo>
                                <a:pt x="2857" y="2858"/>
                                <a:pt x="2857" y="1905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lnTo>
                                <a:pt x="3810" y="952"/>
                              </a:ln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2857" y="952"/>
                              </a:cubicBezTo>
                              <a:lnTo>
                                <a:pt x="2857" y="952"/>
                              </a:ln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952"/>
                                <a:pt x="1905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953" y="3810"/>
                              </a:cubicBezTo>
                              <a:cubicBezTo>
                                <a:pt x="953" y="3810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1905" y="3810"/>
                                <a:pt x="2857" y="3810"/>
                                <a:pt x="2857" y="3810"/>
                              </a:cubicBezTo>
                              <a:lnTo>
                                <a:pt x="2857" y="3810"/>
                              </a:ln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60" name="图形 2"/>
                      <p:cNvGrpSpPr/>
                      <p:nvPr/>
                    </p:nvGrpSpPr>
                    <p:grpSpPr>
                      <a:xfrm>
                        <a:off x="7799302" y="1937384"/>
                        <a:ext cx="8340" cy="17145"/>
                        <a:chOff x="7799302" y="1937384"/>
                        <a:chExt cx="8340" cy="17145"/>
                      </a:xfrm>
                    </p:grpSpPr>
                    <p:grpSp>
                      <p:nvGrpSpPr>
                        <p:cNvPr id="2561" name="图形 2"/>
                        <p:cNvGrpSpPr/>
                        <p:nvPr/>
                      </p:nvGrpSpPr>
                      <p:grpSpPr>
                        <a:xfrm>
                          <a:off x="7801927" y="1942147"/>
                          <a:ext cx="3809" cy="12382"/>
                          <a:chOff x="7801927" y="1942147"/>
                          <a:chExt cx="3809" cy="12382"/>
                        </a:xfrm>
                      </p:grpSpPr>
                      <p:sp>
                        <p:nvSpPr>
                          <p:cNvPr id="2562" name="任意多边形: 形状 2445"/>
                          <p:cNvSpPr/>
                          <p:nvPr/>
                        </p:nvSpPr>
                        <p:spPr>
                          <a:xfrm>
                            <a:off x="7803118" y="1945957"/>
                            <a:ext cx="714" cy="714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0 h 714"/>
                              <a:gd name="connsiteX1" fmla="*/ 714 w 714"/>
                              <a:gd name="connsiteY1" fmla="*/ 0 h 714"/>
                              <a:gd name="connsiteX2" fmla="*/ 714 w 714"/>
                              <a:gd name="connsiteY2" fmla="*/ 0 h 714"/>
                              <a:gd name="connsiteX3" fmla="*/ 714 w 714"/>
                              <a:gd name="connsiteY3" fmla="*/ 0 h 714"/>
                              <a:gd name="connsiteX4" fmla="*/ 714 w 714"/>
                              <a:gd name="connsiteY4" fmla="*/ 0 h 714"/>
                              <a:gd name="connsiteX5" fmla="*/ 714 w 714"/>
                              <a:gd name="connsiteY5" fmla="*/ 0 h 714"/>
                              <a:gd name="connsiteX6" fmla="*/ 714 w 714"/>
                              <a:gd name="connsiteY6" fmla="*/ 0 h 714"/>
                              <a:gd name="connsiteX7" fmla="*/ 714 w 714"/>
                              <a:gd name="connsiteY7" fmla="*/ 0 h 714"/>
                              <a:gd name="connsiteX8" fmla="*/ 714 w 714"/>
                              <a:gd name="connsiteY8" fmla="*/ 0 h 714"/>
                              <a:gd name="connsiteX9" fmla="*/ 714 w 714"/>
                              <a:gd name="connsiteY9" fmla="*/ 0 h 714"/>
                              <a:gd name="connsiteX10" fmla="*/ 714 w 714"/>
                              <a:gd name="connsiteY10" fmla="*/ 0 h 714"/>
                              <a:gd name="connsiteX11" fmla="*/ 714 w 714"/>
                              <a:gd name="connsiteY11" fmla="*/ 0 h 714"/>
                              <a:gd name="connsiteX12" fmla="*/ 714 w 714"/>
                              <a:gd name="connsiteY12" fmla="*/ 0 h 714"/>
                              <a:gd name="connsiteX13" fmla="*/ 714 w 714"/>
                              <a:gd name="connsiteY13" fmla="*/ 0 h 714"/>
                              <a:gd name="connsiteX14" fmla="*/ 714 w 714"/>
                              <a:gd name="connsiteY14" fmla="*/ 0 h 714"/>
                              <a:gd name="connsiteX15" fmla="*/ 714 w 714"/>
                              <a:gd name="connsiteY15" fmla="*/ 0 h 714"/>
                              <a:gd name="connsiteX16" fmla="*/ 714 w 714"/>
                              <a:gd name="connsiteY16" fmla="*/ 0 h 714"/>
                              <a:gd name="connsiteX17" fmla="*/ 714 w 714"/>
                              <a:gd name="connsiteY17" fmla="*/ 0 h 714"/>
                              <a:gd name="connsiteX18" fmla="*/ 714 w 714"/>
                              <a:gd name="connsiteY18" fmla="*/ 0 h 714"/>
                              <a:gd name="connsiteX19" fmla="*/ 714 w 714"/>
                              <a:gd name="connsiteY19" fmla="*/ 0 h 714"/>
                              <a:gd name="connsiteX20" fmla="*/ 714 w 714"/>
                              <a:gd name="connsiteY20" fmla="*/ 0 h 714"/>
                              <a:gd name="connsiteX21" fmla="*/ 714 w 714"/>
                              <a:gd name="connsiteY21" fmla="*/ 0 h 714"/>
                              <a:gd name="connsiteX22" fmla="*/ 714 w 714"/>
                              <a:gd name="connsiteY22" fmla="*/ 0 h 714"/>
                              <a:gd name="connsiteX23" fmla="*/ 714 w 714"/>
                              <a:gd name="connsiteY23" fmla="*/ 0 h 714"/>
                              <a:gd name="connsiteX24" fmla="*/ 714 w 714"/>
                              <a:gd name="connsiteY24" fmla="*/ 0 h 714"/>
                              <a:gd name="connsiteX25" fmla="*/ 714 w 714"/>
                              <a:gd name="connsiteY25" fmla="*/ 0 h 714"/>
                              <a:gd name="connsiteX26" fmla="*/ 714 w 714"/>
                              <a:gd name="connsiteY26" fmla="*/ 0 h 714"/>
                              <a:gd name="connsiteX27" fmla="*/ 714 w 714"/>
                              <a:gd name="connsiteY27" fmla="*/ 0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</a:cxnLst>
                            <a:rect l="l" t="t" r="r" b="b"/>
                            <a:pathLst>
                              <a:path w="714" h="714">
                                <a:moveTo>
                                  <a:pt x="714" y="0"/>
                                </a:move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63" name="任意多边形: 形状 2446"/>
                          <p:cNvSpPr/>
                          <p:nvPr/>
                        </p:nvSpPr>
                        <p:spPr>
                          <a:xfrm>
                            <a:off x="7801927" y="1942147"/>
                            <a:ext cx="3809" cy="12382"/>
                          </a:xfrm>
                          <a:custGeom>
                            <a:avLst/>
                            <a:gdLst>
                              <a:gd name="connsiteX0" fmla="*/ 2857 w 3809"/>
                              <a:gd name="connsiteY0" fmla="*/ 9525 h 12382"/>
                              <a:gd name="connsiteX1" fmla="*/ 2857 w 3809"/>
                              <a:gd name="connsiteY1" fmla="*/ 9525 h 12382"/>
                              <a:gd name="connsiteX2" fmla="*/ 0 w 3809"/>
                              <a:gd name="connsiteY2" fmla="*/ 9525 h 12382"/>
                              <a:gd name="connsiteX3" fmla="*/ 0 w 3809"/>
                              <a:gd name="connsiteY3" fmla="*/ 9525 h 12382"/>
                              <a:gd name="connsiteX4" fmla="*/ 0 w 3809"/>
                              <a:gd name="connsiteY4" fmla="*/ 9525 h 12382"/>
                              <a:gd name="connsiteX5" fmla="*/ 0 w 3809"/>
                              <a:gd name="connsiteY5" fmla="*/ 6668 h 12382"/>
                              <a:gd name="connsiteX6" fmla="*/ 0 w 3809"/>
                              <a:gd name="connsiteY6" fmla="*/ 4762 h 12382"/>
                              <a:gd name="connsiteX7" fmla="*/ 0 w 3809"/>
                              <a:gd name="connsiteY7" fmla="*/ 3810 h 12382"/>
                              <a:gd name="connsiteX8" fmla="*/ 0 w 3809"/>
                              <a:gd name="connsiteY8" fmla="*/ 3810 h 12382"/>
                              <a:gd name="connsiteX9" fmla="*/ 0 w 3809"/>
                              <a:gd name="connsiteY9" fmla="*/ 3810 h 12382"/>
                              <a:gd name="connsiteX10" fmla="*/ 0 w 3809"/>
                              <a:gd name="connsiteY10" fmla="*/ 3810 h 12382"/>
                              <a:gd name="connsiteX11" fmla="*/ 0 w 3809"/>
                              <a:gd name="connsiteY11" fmla="*/ 3810 h 12382"/>
                              <a:gd name="connsiteX12" fmla="*/ 0 w 3809"/>
                              <a:gd name="connsiteY12" fmla="*/ 3810 h 12382"/>
                              <a:gd name="connsiteX13" fmla="*/ 0 w 3809"/>
                              <a:gd name="connsiteY13" fmla="*/ 3810 h 12382"/>
                              <a:gd name="connsiteX14" fmla="*/ 0 w 3809"/>
                              <a:gd name="connsiteY14" fmla="*/ 3810 h 12382"/>
                              <a:gd name="connsiteX15" fmla="*/ 0 w 3809"/>
                              <a:gd name="connsiteY15" fmla="*/ 3810 h 12382"/>
                              <a:gd name="connsiteX16" fmla="*/ 0 w 3809"/>
                              <a:gd name="connsiteY16" fmla="*/ 3810 h 12382"/>
                              <a:gd name="connsiteX17" fmla="*/ 0 w 3809"/>
                              <a:gd name="connsiteY17" fmla="*/ 3810 h 12382"/>
                              <a:gd name="connsiteX18" fmla="*/ 0 w 3809"/>
                              <a:gd name="connsiteY18" fmla="*/ 3810 h 12382"/>
                              <a:gd name="connsiteX19" fmla="*/ 0 w 3809"/>
                              <a:gd name="connsiteY19" fmla="*/ 3810 h 12382"/>
                              <a:gd name="connsiteX20" fmla="*/ 0 w 3809"/>
                              <a:gd name="connsiteY20" fmla="*/ 3810 h 12382"/>
                              <a:gd name="connsiteX21" fmla="*/ 0 w 3809"/>
                              <a:gd name="connsiteY21" fmla="*/ 3810 h 12382"/>
                              <a:gd name="connsiteX22" fmla="*/ 0 w 3809"/>
                              <a:gd name="connsiteY22" fmla="*/ 3810 h 12382"/>
                              <a:gd name="connsiteX23" fmla="*/ 0 w 3809"/>
                              <a:gd name="connsiteY23" fmla="*/ 3810 h 12382"/>
                              <a:gd name="connsiteX24" fmla="*/ 0 w 3809"/>
                              <a:gd name="connsiteY24" fmla="*/ 3810 h 12382"/>
                              <a:gd name="connsiteX25" fmla="*/ 0 w 3809"/>
                              <a:gd name="connsiteY25" fmla="*/ 3810 h 12382"/>
                              <a:gd name="connsiteX26" fmla="*/ 0 w 3809"/>
                              <a:gd name="connsiteY26" fmla="*/ 3810 h 12382"/>
                              <a:gd name="connsiteX27" fmla="*/ 0 w 3809"/>
                              <a:gd name="connsiteY27" fmla="*/ 3810 h 12382"/>
                              <a:gd name="connsiteX28" fmla="*/ 0 w 3809"/>
                              <a:gd name="connsiteY28" fmla="*/ 3810 h 12382"/>
                              <a:gd name="connsiteX29" fmla="*/ 0 w 3809"/>
                              <a:gd name="connsiteY29" fmla="*/ 3810 h 12382"/>
                              <a:gd name="connsiteX30" fmla="*/ 0 w 3809"/>
                              <a:gd name="connsiteY30" fmla="*/ 3810 h 12382"/>
                              <a:gd name="connsiteX31" fmla="*/ 0 w 3809"/>
                              <a:gd name="connsiteY31" fmla="*/ 3810 h 12382"/>
                              <a:gd name="connsiteX32" fmla="*/ 0 w 3809"/>
                              <a:gd name="connsiteY32" fmla="*/ 3810 h 12382"/>
                              <a:gd name="connsiteX33" fmla="*/ 0 w 3809"/>
                              <a:gd name="connsiteY33" fmla="*/ 3810 h 12382"/>
                              <a:gd name="connsiteX34" fmla="*/ 0 w 3809"/>
                              <a:gd name="connsiteY34" fmla="*/ 3810 h 12382"/>
                              <a:gd name="connsiteX35" fmla="*/ 0 w 3809"/>
                              <a:gd name="connsiteY35" fmla="*/ 3810 h 12382"/>
                              <a:gd name="connsiteX36" fmla="*/ 953 w 3809"/>
                              <a:gd name="connsiteY36" fmla="*/ 2857 h 12382"/>
                              <a:gd name="connsiteX37" fmla="*/ 1905 w 3809"/>
                              <a:gd name="connsiteY37" fmla="*/ 1905 h 12382"/>
                              <a:gd name="connsiteX38" fmla="*/ 3810 w 3809"/>
                              <a:gd name="connsiteY38" fmla="*/ 0 h 12382"/>
                              <a:gd name="connsiteX39" fmla="*/ 3810 w 3809"/>
                              <a:gd name="connsiteY39" fmla="*/ 0 h 12382"/>
                              <a:gd name="connsiteX40" fmla="*/ 3810 w 3809"/>
                              <a:gd name="connsiteY40" fmla="*/ 0 h 12382"/>
                              <a:gd name="connsiteX41" fmla="*/ 3810 w 3809"/>
                              <a:gd name="connsiteY41" fmla="*/ 0 h 12382"/>
                              <a:gd name="connsiteX42" fmla="*/ 3810 w 3809"/>
                              <a:gd name="connsiteY42" fmla="*/ 0 h 12382"/>
                              <a:gd name="connsiteX43" fmla="*/ 3810 w 3809"/>
                              <a:gd name="connsiteY43" fmla="*/ 0 h 12382"/>
                              <a:gd name="connsiteX44" fmla="*/ 3810 w 3809"/>
                              <a:gd name="connsiteY44" fmla="*/ 0 h 12382"/>
                              <a:gd name="connsiteX45" fmla="*/ 3810 w 3809"/>
                              <a:gd name="connsiteY45" fmla="*/ 0 h 12382"/>
                              <a:gd name="connsiteX46" fmla="*/ 3810 w 3809"/>
                              <a:gd name="connsiteY46" fmla="*/ 0 h 12382"/>
                              <a:gd name="connsiteX47" fmla="*/ 3810 w 3809"/>
                              <a:gd name="connsiteY47" fmla="*/ 0 h 12382"/>
                              <a:gd name="connsiteX48" fmla="*/ 3810 w 3809"/>
                              <a:gd name="connsiteY48" fmla="*/ 0 h 12382"/>
                              <a:gd name="connsiteX49" fmla="*/ 3810 w 3809"/>
                              <a:gd name="connsiteY49" fmla="*/ 0 h 12382"/>
                              <a:gd name="connsiteX50" fmla="*/ 3810 w 3809"/>
                              <a:gd name="connsiteY50" fmla="*/ 0 h 12382"/>
                              <a:gd name="connsiteX51" fmla="*/ 3810 w 3809"/>
                              <a:gd name="connsiteY51" fmla="*/ 952 h 12382"/>
                              <a:gd name="connsiteX52" fmla="*/ 3810 w 3809"/>
                              <a:gd name="connsiteY52" fmla="*/ 1905 h 12382"/>
                              <a:gd name="connsiteX53" fmla="*/ 3810 w 3809"/>
                              <a:gd name="connsiteY53" fmla="*/ 2857 h 12382"/>
                              <a:gd name="connsiteX54" fmla="*/ 3810 w 3809"/>
                              <a:gd name="connsiteY54" fmla="*/ 3810 h 12382"/>
                              <a:gd name="connsiteX55" fmla="*/ 3810 w 3809"/>
                              <a:gd name="connsiteY55" fmla="*/ 4762 h 12382"/>
                              <a:gd name="connsiteX56" fmla="*/ 3810 w 3809"/>
                              <a:gd name="connsiteY56" fmla="*/ 4762 h 12382"/>
                              <a:gd name="connsiteX57" fmla="*/ 3810 w 3809"/>
                              <a:gd name="connsiteY57" fmla="*/ 4762 h 12382"/>
                              <a:gd name="connsiteX58" fmla="*/ 3810 w 3809"/>
                              <a:gd name="connsiteY58" fmla="*/ 4762 h 12382"/>
                              <a:gd name="connsiteX59" fmla="*/ 3810 w 3809"/>
                              <a:gd name="connsiteY59" fmla="*/ 6668 h 12382"/>
                              <a:gd name="connsiteX60" fmla="*/ 3810 w 3809"/>
                              <a:gd name="connsiteY60" fmla="*/ 7620 h 12382"/>
                              <a:gd name="connsiteX61" fmla="*/ 3810 w 3809"/>
                              <a:gd name="connsiteY61" fmla="*/ 8572 h 12382"/>
                              <a:gd name="connsiteX62" fmla="*/ 3810 w 3809"/>
                              <a:gd name="connsiteY62" fmla="*/ 9525 h 12382"/>
                              <a:gd name="connsiteX63" fmla="*/ 3810 w 3809"/>
                              <a:gd name="connsiteY63" fmla="*/ 10478 h 12382"/>
                              <a:gd name="connsiteX64" fmla="*/ 3810 w 3809"/>
                              <a:gd name="connsiteY64" fmla="*/ 11430 h 12382"/>
                              <a:gd name="connsiteX65" fmla="*/ 3810 w 3809"/>
                              <a:gd name="connsiteY65" fmla="*/ 12383 h 12382"/>
                              <a:gd name="connsiteX66" fmla="*/ 2857 w 3809"/>
                              <a:gd name="connsiteY66" fmla="*/ 9525 h 12382"/>
                              <a:gd name="connsiteX67" fmla="*/ 2857 w 3809"/>
                              <a:gd name="connsiteY67" fmla="*/ 9525 h 12382"/>
                              <a:gd name="connsiteX68" fmla="*/ 2857 w 3809"/>
                              <a:gd name="connsiteY68" fmla="*/ 9525 h 12382"/>
                              <a:gd name="connsiteX69" fmla="*/ 953 w 3809"/>
                              <a:gd name="connsiteY69" fmla="*/ 4762 h 12382"/>
                              <a:gd name="connsiteX70" fmla="*/ 953 w 3809"/>
                              <a:gd name="connsiteY70" fmla="*/ 4762 h 12382"/>
                              <a:gd name="connsiteX71" fmla="*/ 953 w 3809"/>
                              <a:gd name="connsiteY71" fmla="*/ 4762 h 12382"/>
                              <a:gd name="connsiteX72" fmla="*/ 953 w 3809"/>
                              <a:gd name="connsiteY72" fmla="*/ 4762 h 12382"/>
                              <a:gd name="connsiteX73" fmla="*/ 953 w 3809"/>
                              <a:gd name="connsiteY73" fmla="*/ 4762 h 12382"/>
                              <a:gd name="connsiteX74" fmla="*/ 953 w 3809"/>
                              <a:gd name="connsiteY74" fmla="*/ 4762 h 12382"/>
                              <a:gd name="connsiteX75" fmla="*/ 953 w 3809"/>
                              <a:gd name="connsiteY75" fmla="*/ 4762 h 12382"/>
                              <a:gd name="connsiteX76" fmla="*/ 953 w 3809"/>
                              <a:gd name="connsiteY76" fmla="*/ 4762 h 12382"/>
                              <a:gd name="connsiteX77" fmla="*/ 953 w 3809"/>
                              <a:gd name="connsiteY77" fmla="*/ 4762 h 12382"/>
                              <a:gd name="connsiteX78" fmla="*/ 953 w 3809"/>
                              <a:gd name="connsiteY78" fmla="*/ 4762 h 12382"/>
                              <a:gd name="connsiteX79" fmla="*/ 953 w 3809"/>
                              <a:gd name="connsiteY79" fmla="*/ 4762 h 12382"/>
                              <a:gd name="connsiteX80" fmla="*/ 953 w 3809"/>
                              <a:gd name="connsiteY80" fmla="*/ 4762 h 12382"/>
                              <a:gd name="connsiteX81" fmla="*/ 953 w 3809"/>
                              <a:gd name="connsiteY81" fmla="*/ 4762 h 12382"/>
                              <a:gd name="connsiteX82" fmla="*/ 953 w 3809"/>
                              <a:gd name="connsiteY82" fmla="*/ 4762 h 12382"/>
                              <a:gd name="connsiteX83" fmla="*/ 953 w 3809"/>
                              <a:gd name="connsiteY83" fmla="*/ 4762 h 12382"/>
                              <a:gd name="connsiteX84" fmla="*/ 953 w 3809"/>
                              <a:gd name="connsiteY84" fmla="*/ 4762 h 12382"/>
                              <a:gd name="connsiteX85" fmla="*/ 953 w 3809"/>
                              <a:gd name="connsiteY85" fmla="*/ 4762 h 12382"/>
                              <a:gd name="connsiteX86" fmla="*/ 953 w 3809"/>
                              <a:gd name="connsiteY86" fmla="*/ 4762 h 12382"/>
                              <a:gd name="connsiteX87" fmla="*/ 953 w 3809"/>
                              <a:gd name="connsiteY87" fmla="*/ 4762 h 12382"/>
                              <a:gd name="connsiteX88" fmla="*/ 953 w 3809"/>
                              <a:gd name="connsiteY88" fmla="*/ 4762 h 12382"/>
                              <a:gd name="connsiteX89" fmla="*/ 953 w 3809"/>
                              <a:gd name="connsiteY89" fmla="*/ 4762 h 12382"/>
                              <a:gd name="connsiteX90" fmla="*/ 953 w 3809"/>
                              <a:gd name="connsiteY90" fmla="*/ 4762 h 12382"/>
                              <a:gd name="connsiteX91" fmla="*/ 953 w 3809"/>
                              <a:gd name="connsiteY91" fmla="*/ 4762 h 12382"/>
                              <a:gd name="connsiteX92" fmla="*/ 953 w 3809"/>
                              <a:gd name="connsiteY92" fmla="*/ 4762 h 12382"/>
                              <a:gd name="connsiteX93" fmla="*/ 953 w 3809"/>
                              <a:gd name="connsiteY93" fmla="*/ 4762 h 12382"/>
                              <a:gd name="connsiteX94" fmla="*/ 953 w 3809"/>
                              <a:gd name="connsiteY94" fmla="*/ 4762 h 12382"/>
                              <a:gd name="connsiteX95" fmla="*/ 953 w 3809"/>
                              <a:gd name="connsiteY95" fmla="*/ 4762 h 12382"/>
                              <a:gd name="connsiteX96" fmla="*/ 953 w 3809"/>
                              <a:gd name="connsiteY96" fmla="*/ 4762 h 1238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</a:cxnLst>
                            <a:rect l="l" t="t" r="r" b="b"/>
                            <a:pathLst>
                              <a:path w="3809" h="12382">
                                <a:moveTo>
                                  <a:pt x="2857" y="9525"/>
                                </a:moveTo>
                                <a:lnTo>
                                  <a:pt x="2857" y="9525"/>
                                </a:lnTo>
                                <a:lnTo>
                                  <a:pt x="0" y="9525"/>
                                </a:lnTo>
                                <a:cubicBezTo>
                                  <a:pt x="0" y="9525"/>
                                  <a:pt x="0" y="9525"/>
                                  <a:pt x="0" y="9525"/>
                                </a:cubicBezTo>
                                <a:cubicBezTo>
                                  <a:pt x="0" y="9525"/>
                                  <a:pt x="0" y="9525"/>
                                  <a:pt x="0" y="9525"/>
                                </a:cubicBezTo>
                                <a:cubicBezTo>
                                  <a:pt x="0" y="8572"/>
                                  <a:pt x="0" y="6668"/>
                                  <a:pt x="0" y="6668"/>
                                </a:cubicBezTo>
                                <a:cubicBezTo>
                                  <a:pt x="0" y="5715"/>
                                  <a:pt x="0" y="5715"/>
                                  <a:pt x="0" y="4762"/>
                                </a:cubicBezTo>
                                <a:cubicBezTo>
                                  <a:pt x="0" y="4762"/>
                                  <a:pt x="0" y="4762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953" y="2857"/>
                                </a:lnTo>
                                <a:lnTo>
                                  <a:pt x="1905" y="1905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1905"/>
                                  <a:pt x="3810" y="1905"/>
                                </a:cubicBezTo>
                                <a:lnTo>
                                  <a:pt x="3810" y="2857"/>
                                </a:lnTo>
                                <a:lnTo>
                                  <a:pt x="3810" y="3810"/>
                                </a:lnTo>
                                <a:cubicBezTo>
                                  <a:pt x="3810" y="3810"/>
                                  <a:pt x="3810" y="4762"/>
                                  <a:pt x="3810" y="4762"/>
                                </a:cubicBezTo>
                                <a:cubicBezTo>
                                  <a:pt x="3810" y="4762"/>
                                  <a:pt x="3810" y="4762"/>
                                  <a:pt x="3810" y="4762"/>
                                </a:cubicBezTo>
                                <a:lnTo>
                                  <a:pt x="3810" y="4762"/>
                                </a:lnTo>
                                <a:lnTo>
                                  <a:pt x="3810" y="4762"/>
                                </a:lnTo>
                                <a:cubicBezTo>
                                  <a:pt x="3810" y="5715"/>
                                  <a:pt x="3810" y="5715"/>
                                  <a:pt x="3810" y="6668"/>
                                </a:cubicBezTo>
                                <a:cubicBezTo>
                                  <a:pt x="3810" y="6668"/>
                                  <a:pt x="3810" y="7620"/>
                                  <a:pt x="3810" y="7620"/>
                                </a:cubicBezTo>
                                <a:cubicBezTo>
                                  <a:pt x="3810" y="7620"/>
                                  <a:pt x="3810" y="8572"/>
                                  <a:pt x="3810" y="8572"/>
                                </a:cubicBezTo>
                                <a:cubicBezTo>
                                  <a:pt x="3810" y="8572"/>
                                  <a:pt x="3810" y="9525"/>
                                  <a:pt x="3810" y="9525"/>
                                </a:cubicBezTo>
                                <a:lnTo>
                                  <a:pt x="3810" y="10478"/>
                                </a:lnTo>
                                <a:cubicBezTo>
                                  <a:pt x="3810" y="10478"/>
                                  <a:pt x="3810" y="10478"/>
                                  <a:pt x="3810" y="11430"/>
                                </a:cubicBezTo>
                                <a:cubicBezTo>
                                  <a:pt x="3810" y="11430"/>
                                  <a:pt x="3810" y="11430"/>
                                  <a:pt x="3810" y="12383"/>
                                </a:cubicBezTo>
                                <a:lnTo>
                                  <a:pt x="2857" y="9525"/>
                                </a:lnTo>
                                <a:lnTo>
                                  <a:pt x="2857" y="9525"/>
                                </a:lnTo>
                                <a:cubicBezTo>
                                  <a:pt x="2857" y="8572"/>
                                  <a:pt x="2857" y="9525"/>
                                  <a:pt x="2857" y="9525"/>
                                </a:cubicBezTo>
                                <a:close/>
                                <a:moveTo>
                                  <a:pt x="953" y="4762"/>
                                </a:move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cubicBezTo>
                                  <a:pt x="1905" y="3810"/>
                                  <a:pt x="1905" y="3810"/>
                                  <a:pt x="953" y="4762"/>
                                </a:cubicBez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cubicBezTo>
                                  <a:pt x="953" y="3810"/>
                                  <a:pt x="953" y="3810"/>
                                  <a:pt x="953" y="4762"/>
                                </a:cubicBez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lnTo>
                                  <a:pt x="953" y="4762"/>
                                </a:lnTo>
                                <a:cubicBezTo>
                                  <a:pt x="953" y="3810"/>
                                  <a:pt x="953" y="3810"/>
                                  <a:pt x="953" y="4762"/>
                                </a:cubicBezTo>
                                <a:cubicBezTo>
                                  <a:pt x="953" y="3810"/>
                                  <a:pt x="953" y="3810"/>
                                  <a:pt x="953" y="4762"/>
                                </a:cubicBezTo>
                                <a:cubicBezTo>
                                  <a:pt x="953" y="3810"/>
                                  <a:pt x="953" y="4762"/>
                                  <a:pt x="953" y="4762"/>
                                </a:cubicBezTo>
                                <a:lnTo>
                                  <a:pt x="953" y="4762"/>
                                </a:lnTo>
                                <a:cubicBezTo>
                                  <a:pt x="953" y="4762"/>
                                  <a:pt x="953" y="4762"/>
                                  <a:pt x="953" y="476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1C0D09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564" name="任意多边形: 形状 2447"/>
                        <p:cNvSpPr/>
                        <p:nvPr/>
                      </p:nvSpPr>
                      <p:spPr>
                        <a:xfrm>
                          <a:off x="7799302" y="1937384"/>
                          <a:ext cx="8340" cy="5715"/>
                        </a:xfrm>
                        <a:custGeom>
                          <a:avLst/>
                          <a:gdLst>
                            <a:gd name="connsiteX0" fmla="*/ 720 w 8340"/>
                            <a:gd name="connsiteY0" fmla="*/ 5715 h 5715"/>
                            <a:gd name="connsiteX1" fmla="*/ 720 w 8340"/>
                            <a:gd name="connsiteY1" fmla="*/ 5715 h 5715"/>
                            <a:gd name="connsiteX2" fmla="*/ 720 w 8340"/>
                            <a:gd name="connsiteY2" fmla="*/ 5715 h 5715"/>
                            <a:gd name="connsiteX3" fmla="*/ 720 w 8340"/>
                            <a:gd name="connsiteY3" fmla="*/ 5715 h 5715"/>
                            <a:gd name="connsiteX4" fmla="*/ 1673 w 8340"/>
                            <a:gd name="connsiteY4" fmla="*/ 5715 h 5715"/>
                            <a:gd name="connsiteX5" fmla="*/ 2625 w 8340"/>
                            <a:gd name="connsiteY5" fmla="*/ 5715 h 5715"/>
                            <a:gd name="connsiteX6" fmla="*/ 2625 w 8340"/>
                            <a:gd name="connsiteY6" fmla="*/ 5715 h 5715"/>
                            <a:gd name="connsiteX7" fmla="*/ 2625 w 8340"/>
                            <a:gd name="connsiteY7" fmla="*/ 5715 h 5715"/>
                            <a:gd name="connsiteX8" fmla="*/ 2625 w 8340"/>
                            <a:gd name="connsiteY8" fmla="*/ 5715 h 5715"/>
                            <a:gd name="connsiteX9" fmla="*/ 2625 w 8340"/>
                            <a:gd name="connsiteY9" fmla="*/ 5715 h 5715"/>
                            <a:gd name="connsiteX10" fmla="*/ 2625 w 8340"/>
                            <a:gd name="connsiteY10" fmla="*/ 5715 h 5715"/>
                            <a:gd name="connsiteX11" fmla="*/ 2625 w 8340"/>
                            <a:gd name="connsiteY11" fmla="*/ 5715 h 5715"/>
                            <a:gd name="connsiteX12" fmla="*/ 2625 w 8340"/>
                            <a:gd name="connsiteY12" fmla="*/ 5715 h 5715"/>
                            <a:gd name="connsiteX13" fmla="*/ 2625 w 8340"/>
                            <a:gd name="connsiteY13" fmla="*/ 5715 h 5715"/>
                            <a:gd name="connsiteX14" fmla="*/ 2625 w 8340"/>
                            <a:gd name="connsiteY14" fmla="*/ 5715 h 5715"/>
                            <a:gd name="connsiteX15" fmla="*/ 2625 w 8340"/>
                            <a:gd name="connsiteY15" fmla="*/ 5715 h 5715"/>
                            <a:gd name="connsiteX16" fmla="*/ 2625 w 8340"/>
                            <a:gd name="connsiteY16" fmla="*/ 5715 h 5715"/>
                            <a:gd name="connsiteX17" fmla="*/ 2625 w 8340"/>
                            <a:gd name="connsiteY17" fmla="*/ 5715 h 5715"/>
                            <a:gd name="connsiteX18" fmla="*/ 2625 w 8340"/>
                            <a:gd name="connsiteY18" fmla="*/ 5715 h 5715"/>
                            <a:gd name="connsiteX19" fmla="*/ 2625 w 8340"/>
                            <a:gd name="connsiteY19" fmla="*/ 5715 h 5715"/>
                            <a:gd name="connsiteX20" fmla="*/ 2625 w 8340"/>
                            <a:gd name="connsiteY20" fmla="*/ 5715 h 5715"/>
                            <a:gd name="connsiteX21" fmla="*/ 2625 w 8340"/>
                            <a:gd name="connsiteY21" fmla="*/ 5715 h 5715"/>
                            <a:gd name="connsiteX22" fmla="*/ 2625 w 8340"/>
                            <a:gd name="connsiteY22" fmla="*/ 5715 h 5715"/>
                            <a:gd name="connsiteX23" fmla="*/ 2625 w 8340"/>
                            <a:gd name="connsiteY23" fmla="*/ 5715 h 5715"/>
                            <a:gd name="connsiteX24" fmla="*/ 2625 w 8340"/>
                            <a:gd name="connsiteY24" fmla="*/ 5715 h 5715"/>
                            <a:gd name="connsiteX25" fmla="*/ 2625 w 8340"/>
                            <a:gd name="connsiteY25" fmla="*/ 5715 h 5715"/>
                            <a:gd name="connsiteX26" fmla="*/ 2625 w 8340"/>
                            <a:gd name="connsiteY26" fmla="*/ 5715 h 5715"/>
                            <a:gd name="connsiteX27" fmla="*/ 2625 w 8340"/>
                            <a:gd name="connsiteY27" fmla="*/ 5715 h 5715"/>
                            <a:gd name="connsiteX28" fmla="*/ 2625 w 8340"/>
                            <a:gd name="connsiteY28" fmla="*/ 5715 h 5715"/>
                            <a:gd name="connsiteX29" fmla="*/ 2625 w 8340"/>
                            <a:gd name="connsiteY29" fmla="*/ 5715 h 5715"/>
                            <a:gd name="connsiteX30" fmla="*/ 2625 w 8340"/>
                            <a:gd name="connsiteY30" fmla="*/ 5715 h 5715"/>
                            <a:gd name="connsiteX31" fmla="*/ 2625 w 8340"/>
                            <a:gd name="connsiteY31" fmla="*/ 5715 h 5715"/>
                            <a:gd name="connsiteX32" fmla="*/ 2625 w 8340"/>
                            <a:gd name="connsiteY32" fmla="*/ 5715 h 5715"/>
                            <a:gd name="connsiteX33" fmla="*/ 3578 w 8340"/>
                            <a:gd name="connsiteY33" fmla="*/ 4763 h 5715"/>
                            <a:gd name="connsiteX34" fmla="*/ 4530 w 8340"/>
                            <a:gd name="connsiteY34" fmla="*/ 3810 h 5715"/>
                            <a:gd name="connsiteX35" fmla="*/ 5483 w 8340"/>
                            <a:gd name="connsiteY35" fmla="*/ 2858 h 5715"/>
                            <a:gd name="connsiteX36" fmla="*/ 6435 w 8340"/>
                            <a:gd name="connsiteY36" fmla="*/ 1905 h 5715"/>
                            <a:gd name="connsiteX37" fmla="*/ 8340 w 8340"/>
                            <a:gd name="connsiteY37" fmla="*/ 0 h 5715"/>
                            <a:gd name="connsiteX38" fmla="*/ 8340 w 8340"/>
                            <a:gd name="connsiteY38" fmla="*/ 0 h 5715"/>
                            <a:gd name="connsiteX39" fmla="*/ 8340 w 8340"/>
                            <a:gd name="connsiteY39" fmla="*/ 0 h 5715"/>
                            <a:gd name="connsiteX40" fmla="*/ 8340 w 8340"/>
                            <a:gd name="connsiteY40" fmla="*/ 0 h 5715"/>
                            <a:gd name="connsiteX41" fmla="*/ 8340 w 8340"/>
                            <a:gd name="connsiteY41" fmla="*/ 0 h 5715"/>
                            <a:gd name="connsiteX42" fmla="*/ 8340 w 8340"/>
                            <a:gd name="connsiteY42" fmla="*/ 0 h 5715"/>
                            <a:gd name="connsiteX43" fmla="*/ 8340 w 8340"/>
                            <a:gd name="connsiteY43" fmla="*/ 0 h 5715"/>
                            <a:gd name="connsiteX44" fmla="*/ 8340 w 8340"/>
                            <a:gd name="connsiteY44" fmla="*/ 0 h 5715"/>
                            <a:gd name="connsiteX45" fmla="*/ 8340 w 8340"/>
                            <a:gd name="connsiteY45" fmla="*/ 0 h 5715"/>
                            <a:gd name="connsiteX46" fmla="*/ 7388 w 8340"/>
                            <a:gd name="connsiteY46" fmla="*/ 0 h 5715"/>
                            <a:gd name="connsiteX47" fmla="*/ 6435 w 8340"/>
                            <a:gd name="connsiteY47" fmla="*/ 0 h 5715"/>
                            <a:gd name="connsiteX48" fmla="*/ 5483 w 8340"/>
                            <a:gd name="connsiteY48" fmla="*/ 0 h 5715"/>
                            <a:gd name="connsiteX49" fmla="*/ 2625 w 8340"/>
                            <a:gd name="connsiteY49" fmla="*/ 953 h 5715"/>
                            <a:gd name="connsiteX50" fmla="*/ 2625 w 8340"/>
                            <a:gd name="connsiteY50" fmla="*/ 953 h 5715"/>
                            <a:gd name="connsiteX51" fmla="*/ 2625 w 8340"/>
                            <a:gd name="connsiteY51" fmla="*/ 953 h 5715"/>
                            <a:gd name="connsiteX52" fmla="*/ 2625 w 8340"/>
                            <a:gd name="connsiteY52" fmla="*/ 953 h 5715"/>
                            <a:gd name="connsiteX53" fmla="*/ 2625 w 8340"/>
                            <a:gd name="connsiteY53" fmla="*/ 953 h 5715"/>
                            <a:gd name="connsiteX54" fmla="*/ 2625 w 8340"/>
                            <a:gd name="connsiteY54" fmla="*/ 953 h 5715"/>
                            <a:gd name="connsiteX55" fmla="*/ 2625 w 8340"/>
                            <a:gd name="connsiteY55" fmla="*/ 953 h 5715"/>
                            <a:gd name="connsiteX56" fmla="*/ 2625 w 8340"/>
                            <a:gd name="connsiteY56" fmla="*/ 953 h 5715"/>
                            <a:gd name="connsiteX57" fmla="*/ 2625 w 8340"/>
                            <a:gd name="connsiteY57" fmla="*/ 953 h 5715"/>
                            <a:gd name="connsiteX58" fmla="*/ 2625 w 8340"/>
                            <a:gd name="connsiteY58" fmla="*/ 953 h 5715"/>
                            <a:gd name="connsiteX59" fmla="*/ 2625 w 8340"/>
                            <a:gd name="connsiteY59" fmla="*/ 953 h 5715"/>
                            <a:gd name="connsiteX60" fmla="*/ 2625 w 8340"/>
                            <a:gd name="connsiteY60" fmla="*/ 953 h 5715"/>
                            <a:gd name="connsiteX61" fmla="*/ 2625 w 8340"/>
                            <a:gd name="connsiteY61" fmla="*/ 953 h 5715"/>
                            <a:gd name="connsiteX62" fmla="*/ 2625 w 8340"/>
                            <a:gd name="connsiteY62" fmla="*/ 953 h 5715"/>
                            <a:gd name="connsiteX63" fmla="*/ 2625 w 8340"/>
                            <a:gd name="connsiteY63" fmla="*/ 953 h 5715"/>
                            <a:gd name="connsiteX64" fmla="*/ 2625 w 8340"/>
                            <a:gd name="connsiteY64" fmla="*/ 953 h 5715"/>
                            <a:gd name="connsiteX65" fmla="*/ 2625 w 8340"/>
                            <a:gd name="connsiteY65" fmla="*/ 953 h 5715"/>
                            <a:gd name="connsiteX66" fmla="*/ 2625 w 8340"/>
                            <a:gd name="connsiteY66" fmla="*/ 953 h 5715"/>
                            <a:gd name="connsiteX67" fmla="*/ 2625 w 8340"/>
                            <a:gd name="connsiteY67" fmla="*/ 953 h 5715"/>
                            <a:gd name="connsiteX68" fmla="*/ 2625 w 8340"/>
                            <a:gd name="connsiteY68" fmla="*/ 953 h 5715"/>
                            <a:gd name="connsiteX69" fmla="*/ 2625 w 8340"/>
                            <a:gd name="connsiteY69" fmla="*/ 953 h 5715"/>
                            <a:gd name="connsiteX70" fmla="*/ 2625 w 8340"/>
                            <a:gd name="connsiteY70" fmla="*/ 953 h 5715"/>
                            <a:gd name="connsiteX71" fmla="*/ 2625 w 8340"/>
                            <a:gd name="connsiteY71" fmla="*/ 953 h 5715"/>
                            <a:gd name="connsiteX72" fmla="*/ 2625 w 8340"/>
                            <a:gd name="connsiteY72" fmla="*/ 953 h 5715"/>
                            <a:gd name="connsiteX73" fmla="*/ 2625 w 8340"/>
                            <a:gd name="connsiteY73" fmla="*/ 953 h 5715"/>
                            <a:gd name="connsiteX74" fmla="*/ 2625 w 8340"/>
                            <a:gd name="connsiteY74" fmla="*/ 953 h 5715"/>
                            <a:gd name="connsiteX75" fmla="*/ 2625 w 8340"/>
                            <a:gd name="connsiteY75" fmla="*/ 953 h 5715"/>
                            <a:gd name="connsiteX76" fmla="*/ 2625 w 8340"/>
                            <a:gd name="connsiteY76" fmla="*/ 953 h 5715"/>
                            <a:gd name="connsiteX77" fmla="*/ 2625 w 8340"/>
                            <a:gd name="connsiteY77" fmla="*/ 953 h 5715"/>
                            <a:gd name="connsiteX78" fmla="*/ 2625 w 8340"/>
                            <a:gd name="connsiteY78" fmla="*/ 953 h 5715"/>
                            <a:gd name="connsiteX79" fmla="*/ 2625 w 8340"/>
                            <a:gd name="connsiteY79" fmla="*/ 953 h 5715"/>
                            <a:gd name="connsiteX80" fmla="*/ 2625 w 8340"/>
                            <a:gd name="connsiteY80" fmla="*/ 953 h 5715"/>
                            <a:gd name="connsiteX81" fmla="*/ 2625 w 8340"/>
                            <a:gd name="connsiteY81" fmla="*/ 953 h 5715"/>
                            <a:gd name="connsiteX82" fmla="*/ 2625 w 8340"/>
                            <a:gd name="connsiteY82" fmla="*/ 953 h 5715"/>
                            <a:gd name="connsiteX83" fmla="*/ 2625 w 8340"/>
                            <a:gd name="connsiteY83" fmla="*/ 953 h 5715"/>
                            <a:gd name="connsiteX84" fmla="*/ 2625 w 8340"/>
                            <a:gd name="connsiteY84" fmla="*/ 953 h 5715"/>
                            <a:gd name="connsiteX85" fmla="*/ 2625 w 8340"/>
                            <a:gd name="connsiteY85" fmla="*/ 953 h 5715"/>
                            <a:gd name="connsiteX86" fmla="*/ 2625 w 8340"/>
                            <a:gd name="connsiteY86" fmla="*/ 953 h 5715"/>
                            <a:gd name="connsiteX87" fmla="*/ 2625 w 8340"/>
                            <a:gd name="connsiteY87" fmla="*/ 953 h 5715"/>
                            <a:gd name="connsiteX88" fmla="*/ 2625 w 8340"/>
                            <a:gd name="connsiteY88" fmla="*/ 953 h 5715"/>
                            <a:gd name="connsiteX89" fmla="*/ 2625 w 8340"/>
                            <a:gd name="connsiteY89" fmla="*/ 953 h 5715"/>
                            <a:gd name="connsiteX90" fmla="*/ 2625 w 8340"/>
                            <a:gd name="connsiteY90" fmla="*/ 953 h 5715"/>
                            <a:gd name="connsiteX91" fmla="*/ 2625 w 8340"/>
                            <a:gd name="connsiteY91" fmla="*/ 953 h 5715"/>
                            <a:gd name="connsiteX92" fmla="*/ 2625 w 8340"/>
                            <a:gd name="connsiteY92" fmla="*/ 953 h 5715"/>
                            <a:gd name="connsiteX93" fmla="*/ 2625 w 8340"/>
                            <a:gd name="connsiteY93" fmla="*/ 953 h 5715"/>
                            <a:gd name="connsiteX94" fmla="*/ 2625 w 8340"/>
                            <a:gd name="connsiteY94" fmla="*/ 953 h 5715"/>
                            <a:gd name="connsiteX95" fmla="*/ 2625 w 8340"/>
                            <a:gd name="connsiteY95" fmla="*/ 953 h 5715"/>
                            <a:gd name="connsiteX96" fmla="*/ 1673 w 8340"/>
                            <a:gd name="connsiteY96" fmla="*/ 953 h 5715"/>
                            <a:gd name="connsiteX97" fmla="*/ 720 w 8340"/>
                            <a:gd name="connsiteY97" fmla="*/ 953 h 5715"/>
                            <a:gd name="connsiteX98" fmla="*/ 720 w 8340"/>
                            <a:gd name="connsiteY98" fmla="*/ 953 h 5715"/>
                            <a:gd name="connsiteX99" fmla="*/ 720 w 8340"/>
                            <a:gd name="connsiteY99" fmla="*/ 953 h 5715"/>
                            <a:gd name="connsiteX100" fmla="*/ 720 w 8340"/>
                            <a:gd name="connsiteY100" fmla="*/ 953 h 5715"/>
                            <a:gd name="connsiteX101" fmla="*/ 720 w 8340"/>
                            <a:gd name="connsiteY101" fmla="*/ 953 h 5715"/>
                            <a:gd name="connsiteX102" fmla="*/ 720 w 8340"/>
                            <a:gd name="connsiteY102" fmla="*/ 953 h 5715"/>
                            <a:gd name="connsiteX103" fmla="*/ 720 w 8340"/>
                            <a:gd name="connsiteY103" fmla="*/ 953 h 5715"/>
                            <a:gd name="connsiteX104" fmla="*/ 720 w 8340"/>
                            <a:gd name="connsiteY104" fmla="*/ 953 h 5715"/>
                            <a:gd name="connsiteX105" fmla="*/ 720 w 8340"/>
                            <a:gd name="connsiteY105" fmla="*/ 953 h 5715"/>
                            <a:gd name="connsiteX106" fmla="*/ 720 w 8340"/>
                            <a:gd name="connsiteY106" fmla="*/ 953 h 5715"/>
                            <a:gd name="connsiteX107" fmla="*/ 720 w 8340"/>
                            <a:gd name="connsiteY107" fmla="*/ 953 h 5715"/>
                            <a:gd name="connsiteX108" fmla="*/ 720 w 8340"/>
                            <a:gd name="connsiteY108" fmla="*/ 953 h 5715"/>
                            <a:gd name="connsiteX109" fmla="*/ 720 w 8340"/>
                            <a:gd name="connsiteY109" fmla="*/ 953 h 5715"/>
                            <a:gd name="connsiteX110" fmla="*/ 720 w 8340"/>
                            <a:gd name="connsiteY110" fmla="*/ 953 h 5715"/>
                            <a:gd name="connsiteX111" fmla="*/ 720 w 8340"/>
                            <a:gd name="connsiteY111" fmla="*/ 953 h 5715"/>
                            <a:gd name="connsiteX112" fmla="*/ 720 w 8340"/>
                            <a:gd name="connsiteY112" fmla="*/ 953 h 5715"/>
                            <a:gd name="connsiteX113" fmla="*/ 720 w 8340"/>
                            <a:gd name="connsiteY113" fmla="*/ 953 h 5715"/>
                            <a:gd name="connsiteX114" fmla="*/ 1673 w 8340"/>
                            <a:gd name="connsiteY114" fmla="*/ 3810 h 5715"/>
                            <a:gd name="connsiteX115" fmla="*/ 2625 w 8340"/>
                            <a:gd name="connsiteY115" fmla="*/ 3810 h 5715"/>
                            <a:gd name="connsiteX116" fmla="*/ 3578 w 8340"/>
                            <a:gd name="connsiteY116" fmla="*/ 3810 h 5715"/>
                            <a:gd name="connsiteX117" fmla="*/ 4530 w 8340"/>
                            <a:gd name="connsiteY117" fmla="*/ 3810 h 5715"/>
                            <a:gd name="connsiteX118" fmla="*/ 4530 w 8340"/>
                            <a:gd name="connsiteY118" fmla="*/ 3810 h 5715"/>
                            <a:gd name="connsiteX119" fmla="*/ 4530 w 8340"/>
                            <a:gd name="connsiteY119" fmla="*/ 3810 h 5715"/>
                            <a:gd name="connsiteX120" fmla="*/ 720 w 8340"/>
                            <a:gd name="connsiteY120" fmla="*/ 571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</a:cxnLst>
                          <a:rect l="l" t="t" r="r" b="b"/>
                          <a:pathLst>
                            <a:path w="8340" h="5715">
                              <a:moveTo>
                                <a:pt x="720" y="5715"/>
                              </a:moveTo>
                              <a:lnTo>
                                <a:pt x="720" y="5715"/>
                              </a:lnTo>
                              <a:lnTo>
                                <a:pt x="720" y="5715"/>
                              </a:lnTo>
                              <a:cubicBezTo>
                                <a:pt x="720" y="5715"/>
                                <a:pt x="720" y="5715"/>
                                <a:pt x="720" y="5715"/>
                              </a:cubicBezTo>
                              <a:cubicBezTo>
                                <a:pt x="1673" y="5715"/>
                                <a:pt x="1673" y="5715"/>
                                <a:pt x="1673" y="5715"/>
                              </a:cubicBez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cubicBezTo>
                                <a:pt x="2625" y="5715"/>
                                <a:pt x="2625" y="5715"/>
                                <a:pt x="2625" y="5715"/>
                              </a:cubicBezTo>
                              <a:cubicBezTo>
                                <a:pt x="2625" y="5715"/>
                                <a:pt x="2625" y="5715"/>
                                <a:pt x="2625" y="5715"/>
                              </a:cubicBezTo>
                              <a:cubicBezTo>
                                <a:pt x="2625" y="5715"/>
                                <a:pt x="2625" y="5715"/>
                                <a:pt x="2625" y="5715"/>
                              </a:cubicBez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2625" y="5715"/>
                              </a:lnTo>
                              <a:lnTo>
                                <a:pt x="3578" y="4763"/>
                              </a:lnTo>
                              <a:lnTo>
                                <a:pt x="4530" y="3810"/>
                              </a:lnTo>
                              <a:lnTo>
                                <a:pt x="5483" y="2858"/>
                              </a:lnTo>
                              <a:lnTo>
                                <a:pt x="6435" y="1905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lnTo>
                                <a:pt x="8340" y="0"/>
                              </a:lnTo>
                              <a:cubicBezTo>
                                <a:pt x="8340" y="0"/>
                                <a:pt x="8340" y="0"/>
                                <a:pt x="8340" y="0"/>
                              </a:cubicBezTo>
                              <a:cubicBezTo>
                                <a:pt x="8340" y="0"/>
                                <a:pt x="7388" y="0"/>
                                <a:pt x="7388" y="0"/>
                              </a:cubicBezTo>
                              <a:cubicBezTo>
                                <a:pt x="7388" y="0"/>
                                <a:pt x="6435" y="0"/>
                                <a:pt x="6435" y="0"/>
                              </a:cubicBezTo>
                              <a:lnTo>
                                <a:pt x="5483" y="0"/>
                              </a:lnTo>
                              <a:cubicBezTo>
                                <a:pt x="4530" y="0"/>
                                <a:pt x="3578" y="0"/>
                                <a:pt x="2625" y="953"/>
                              </a:cubicBez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cubicBezTo>
                                <a:pt x="2625" y="953"/>
                                <a:pt x="2625" y="953"/>
                                <a:pt x="2625" y="953"/>
                              </a:cubicBez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lnTo>
                                <a:pt x="2625" y="953"/>
                              </a:lnTo>
                              <a:cubicBezTo>
                                <a:pt x="2625" y="953"/>
                                <a:pt x="1673" y="953"/>
                                <a:pt x="1673" y="953"/>
                              </a:cubicBezTo>
                              <a:cubicBezTo>
                                <a:pt x="1673" y="953"/>
                                <a:pt x="1673" y="953"/>
                                <a:pt x="720" y="953"/>
                              </a:cubicBezTo>
                              <a:cubicBezTo>
                                <a:pt x="720" y="953"/>
                                <a:pt x="720" y="953"/>
                                <a:pt x="720" y="953"/>
                              </a:cubicBezTo>
                              <a:cubicBezTo>
                                <a:pt x="720" y="953"/>
                                <a:pt x="720" y="953"/>
                                <a:pt x="720" y="953"/>
                              </a:cubicBezTo>
                              <a:cubicBezTo>
                                <a:pt x="720" y="953"/>
                                <a:pt x="720" y="953"/>
                                <a:pt x="720" y="953"/>
                              </a:cubicBez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lnTo>
                                <a:pt x="720" y="953"/>
                              </a:lnTo>
                              <a:cubicBezTo>
                                <a:pt x="720" y="953"/>
                                <a:pt x="720" y="953"/>
                                <a:pt x="720" y="953"/>
                              </a:cubicBezTo>
                              <a:cubicBezTo>
                                <a:pt x="720" y="953"/>
                                <a:pt x="720" y="953"/>
                                <a:pt x="720" y="953"/>
                              </a:cubicBezTo>
                              <a:lnTo>
                                <a:pt x="1673" y="3810"/>
                              </a:lnTo>
                              <a:cubicBezTo>
                                <a:pt x="1673" y="3810"/>
                                <a:pt x="2625" y="3810"/>
                                <a:pt x="2625" y="3810"/>
                              </a:cubicBezTo>
                              <a:cubicBezTo>
                                <a:pt x="2625" y="3810"/>
                                <a:pt x="3578" y="3810"/>
                                <a:pt x="3578" y="3810"/>
                              </a:cubicBezTo>
                              <a:lnTo>
                                <a:pt x="4530" y="3810"/>
                              </a:lnTo>
                              <a:lnTo>
                                <a:pt x="4530" y="3810"/>
                              </a:lnTo>
                              <a:lnTo>
                                <a:pt x="4530" y="3810"/>
                              </a:lnTo>
                              <a:cubicBezTo>
                                <a:pt x="-1185" y="5715"/>
                                <a:pt x="-233" y="5715"/>
                                <a:pt x="72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565" name="图形 2"/>
                      <p:cNvGrpSpPr/>
                      <p:nvPr/>
                    </p:nvGrpSpPr>
                    <p:grpSpPr>
                      <a:xfrm>
                        <a:off x="7874317" y="2012632"/>
                        <a:ext cx="9525" cy="19050"/>
                        <a:chOff x="7874317" y="2012632"/>
                        <a:chExt cx="9525" cy="19050"/>
                      </a:xfrm>
                    </p:grpSpPr>
                    <p:grpSp>
                      <p:nvGrpSpPr>
                        <p:cNvPr id="2566" name="图形 2"/>
                        <p:cNvGrpSpPr/>
                        <p:nvPr/>
                      </p:nvGrpSpPr>
                      <p:grpSpPr>
                        <a:xfrm>
                          <a:off x="7880984" y="2015489"/>
                          <a:ext cx="2857" cy="16192"/>
                          <a:chOff x="7880984" y="2015489"/>
                          <a:chExt cx="2857" cy="16192"/>
                        </a:xfrm>
                      </p:grpSpPr>
                      <p:sp>
                        <p:nvSpPr>
                          <p:cNvPr id="2567" name="任意多边形: 形状 2450"/>
                          <p:cNvSpPr/>
                          <p:nvPr/>
                        </p:nvSpPr>
                        <p:spPr>
                          <a:xfrm>
                            <a:off x="7881223" y="2023347"/>
                            <a:ext cx="714" cy="714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714 h 714"/>
                              <a:gd name="connsiteX1" fmla="*/ 714 w 714"/>
                              <a:gd name="connsiteY1" fmla="*/ 714 h 714"/>
                              <a:gd name="connsiteX2" fmla="*/ 714 w 714"/>
                              <a:gd name="connsiteY2" fmla="*/ 714 h 714"/>
                              <a:gd name="connsiteX3" fmla="*/ 714 w 714"/>
                              <a:gd name="connsiteY3" fmla="*/ 714 h 714"/>
                              <a:gd name="connsiteX4" fmla="*/ 714 w 714"/>
                              <a:gd name="connsiteY4" fmla="*/ 714 h 714"/>
                              <a:gd name="connsiteX5" fmla="*/ 714 w 714"/>
                              <a:gd name="connsiteY5" fmla="*/ 714 h 714"/>
                              <a:gd name="connsiteX6" fmla="*/ 714 w 714"/>
                              <a:gd name="connsiteY6" fmla="*/ 714 h 714"/>
                              <a:gd name="connsiteX7" fmla="*/ 714 w 714"/>
                              <a:gd name="connsiteY7" fmla="*/ 714 h 714"/>
                              <a:gd name="connsiteX8" fmla="*/ 714 w 714"/>
                              <a:gd name="connsiteY8" fmla="*/ 714 h 714"/>
                              <a:gd name="connsiteX9" fmla="*/ 714 w 714"/>
                              <a:gd name="connsiteY9" fmla="*/ 714 h 714"/>
                              <a:gd name="connsiteX10" fmla="*/ 714 w 714"/>
                              <a:gd name="connsiteY10" fmla="*/ 714 h 714"/>
                              <a:gd name="connsiteX11" fmla="*/ 714 w 714"/>
                              <a:gd name="connsiteY11" fmla="*/ 714 h 714"/>
                              <a:gd name="connsiteX12" fmla="*/ 714 w 714"/>
                              <a:gd name="connsiteY12" fmla="*/ 714 h 714"/>
                              <a:gd name="connsiteX13" fmla="*/ 714 w 714"/>
                              <a:gd name="connsiteY13" fmla="*/ 714 h 714"/>
                              <a:gd name="connsiteX14" fmla="*/ 714 w 714"/>
                              <a:gd name="connsiteY14" fmla="*/ 714 h 714"/>
                              <a:gd name="connsiteX15" fmla="*/ 714 w 714"/>
                              <a:gd name="connsiteY15" fmla="*/ 714 h 714"/>
                              <a:gd name="connsiteX16" fmla="*/ 714 w 714"/>
                              <a:gd name="connsiteY16" fmla="*/ 714 h 714"/>
                              <a:gd name="connsiteX17" fmla="*/ 714 w 714"/>
                              <a:gd name="connsiteY17" fmla="*/ 714 h 714"/>
                              <a:gd name="connsiteX18" fmla="*/ 714 w 714"/>
                              <a:gd name="connsiteY18" fmla="*/ 714 h 714"/>
                              <a:gd name="connsiteX19" fmla="*/ 714 w 714"/>
                              <a:gd name="connsiteY19" fmla="*/ 714 h 714"/>
                              <a:gd name="connsiteX20" fmla="*/ 714 w 714"/>
                              <a:gd name="connsiteY20" fmla="*/ 714 h 714"/>
                              <a:gd name="connsiteX21" fmla="*/ 714 w 714"/>
                              <a:gd name="connsiteY21" fmla="*/ 714 h 714"/>
                              <a:gd name="connsiteX22" fmla="*/ 714 w 714"/>
                              <a:gd name="connsiteY22" fmla="*/ 714 h 714"/>
                              <a:gd name="connsiteX23" fmla="*/ 714 w 714"/>
                              <a:gd name="connsiteY23" fmla="*/ 714 h 714"/>
                              <a:gd name="connsiteX24" fmla="*/ 714 w 714"/>
                              <a:gd name="connsiteY24" fmla="*/ 714 h 714"/>
                              <a:gd name="connsiteX25" fmla="*/ 714 w 714"/>
                              <a:gd name="connsiteY25" fmla="*/ 714 h 714"/>
                              <a:gd name="connsiteX26" fmla="*/ 714 w 714"/>
                              <a:gd name="connsiteY26" fmla="*/ 714 h 714"/>
                              <a:gd name="connsiteX27" fmla="*/ 714 w 714"/>
                              <a:gd name="connsiteY27" fmla="*/ 714 h 714"/>
                              <a:gd name="connsiteX28" fmla="*/ 714 w 714"/>
                              <a:gd name="connsiteY28" fmla="*/ 714 h 714"/>
                              <a:gd name="connsiteX29" fmla="*/ 714 w 714"/>
                              <a:gd name="connsiteY29" fmla="*/ 714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714" h="714">
                                <a:moveTo>
                                  <a:pt x="714" y="714"/>
                                </a:moveTo>
                                <a:cubicBezTo>
                                  <a:pt x="714" y="714"/>
                                  <a:pt x="714" y="-238"/>
                                  <a:pt x="714" y="714"/>
                                </a:cubicBezTo>
                                <a:cubicBezTo>
                                  <a:pt x="714" y="-238"/>
                                  <a:pt x="714" y="-238"/>
                                  <a:pt x="714" y="714"/>
                                </a:cubicBez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cubicBezTo>
                                  <a:pt x="-238" y="-238"/>
                                  <a:pt x="-238" y="-238"/>
                                  <a:pt x="714" y="714"/>
                                </a:cubicBezTo>
                                <a:cubicBezTo>
                                  <a:pt x="-238" y="714"/>
                                  <a:pt x="714" y="714"/>
                                  <a:pt x="714" y="714"/>
                                </a:cubicBez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lnTo>
                                  <a:pt x="714" y="714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68" name="任意多边形: 形状 2451"/>
                          <p:cNvSpPr/>
                          <p:nvPr/>
                        </p:nvSpPr>
                        <p:spPr>
                          <a:xfrm>
                            <a:off x="7880984" y="2015489"/>
                            <a:ext cx="2857" cy="16192"/>
                          </a:xfrm>
                          <a:custGeom>
                            <a:avLst/>
                            <a:gdLst>
                              <a:gd name="connsiteX0" fmla="*/ 2858 w 2857"/>
                              <a:gd name="connsiteY0" fmla="*/ 15240 h 16192"/>
                              <a:gd name="connsiteX1" fmla="*/ 2858 w 2857"/>
                              <a:gd name="connsiteY1" fmla="*/ 15240 h 16192"/>
                              <a:gd name="connsiteX2" fmla="*/ 0 w 2857"/>
                              <a:gd name="connsiteY2" fmla="*/ 15240 h 16192"/>
                              <a:gd name="connsiteX3" fmla="*/ 0 w 2857"/>
                              <a:gd name="connsiteY3" fmla="*/ 15240 h 16192"/>
                              <a:gd name="connsiteX4" fmla="*/ 0 w 2857"/>
                              <a:gd name="connsiteY4" fmla="*/ 14288 h 16192"/>
                              <a:gd name="connsiteX5" fmla="*/ 0 w 2857"/>
                              <a:gd name="connsiteY5" fmla="*/ 13335 h 16192"/>
                              <a:gd name="connsiteX6" fmla="*/ 0 w 2857"/>
                              <a:gd name="connsiteY6" fmla="*/ 12382 h 16192"/>
                              <a:gd name="connsiteX7" fmla="*/ 0 w 2857"/>
                              <a:gd name="connsiteY7" fmla="*/ 11430 h 16192"/>
                              <a:gd name="connsiteX8" fmla="*/ 0 w 2857"/>
                              <a:gd name="connsiteY8" fmla="*/ 10477 h 16192"/>
                              <a:gd name="connsiteX9" fmla="*/ 0 w 2857"/>
                              <a:gd name="connsiteY9" fmla="*/ 9525 h 16192"/>
                              <a:gd name="connsiteX10" fmla="*/ 0 w 2857"/>
                              <a:gd name="connsiteY10" fmla="*/ 9525 h 16192"/>
                              <a:gd name="connsiteX11" fmla="*/ 0 w 2857"/>
                              <a:gd name="connsiteY11" fmla="*/ 9525 h 16192"/>
                              <a:gd name="connsiteX12" fmla="*/ 0 w 2857"/>
                              <a:gd name="connsiteY12" fmla="*/ 8572 h 16192"/>
                              <a:gd name="connsiteX13" fmla="*/ 0 w 2857"/>
                              <a:gd name="connsiteY13" fmla="*/ 7620 h 16192"/>
                              <a:gd name="connsiteX14" fmla="*/ 0 w 2857"/>
                              <a:gd name="connsiteY14" fmla="*/ 6667 h 16192"/>
                              <a:gd name="connsiteX15" fmla="*/ 0 w 2857"/>
                              <a:gd name="connsiteY15" fmla="*/ 5715 h 16192"/>
                              <a:gd name="connsiteX16" fmla="*/ 0 w 2857"/>
                              <a:gd name="connsiteY16" fmla="*/ 5715 h 16192"/>
                              <a:gd name="connsiteX17" fmla="*/ 0 w 2857"/>
                              <a:gd name="connsiteY17" fmla="*/ 5715 h 16192"/>
                              <a:gd name="connsiteX18" fmla="*/ 0 w 2857"/>
                              <a:gd name="connsiteY18" fmla="*/ 5715 h 16192"/>
                              <a:gd name="connsiteX19" fmla="*/ 0 w 2857"/>
                              <a:gd name="connsiteY19" fmla="*/ 5715 h 16192"/>
                              <a:gd name="connsiteX20" fmla="*/ 0 w 2857"/>
                              <a:gd name="connsiteY20" fmla="*/ 5715 h 16192"/>
                              <a:gd name="connsiteX21" fmla="*/ 0 w 2857"/>
                              <a:gd name="connsiteY21" fmla="*/ 5715 h 16192"/>
                              <a:gd name="connsiteX22" fmla="*/ 0 w 2857"/>
                              <a:gd name="connsiteY22" fmla="*/ 5715 h 16192"/>
                              <a:gd name="connsiteX23" fmla="*/ 0 w 2857"/>
                              <a:gd name="connsiteY23" fmla="*/ 5715 h 16192"/>
                              <a:gd name="connsiteX24" fmla="*/ 0 w 2857"/>
                              <a:gd name="connsiteY24" fmla="*/ 5715 h 16192"/>
                              <a:gd name="connsiteX25" fmla="*/ 0 w 2857"/>
                              <a:gd name="connsiteY25" fmla="*/ 5715 h 16192"/>
                              <a:gd name="connsiteX26" fmla="*/ 0 w 2857"/>
                              <a:gd name="connsiteY26" fmla="*/ 5715 h 16192"/>
                              <a:gd name="connsiteX27" fmla="*/ 0 w 2857"/>
                              <a:gd name="connsiteY27" fmla="*/ 5715 h 16192"/>
                              <a:gd name="connsiteX28" fmla="*/ 0 w 2857"/>
                              <a:gd name="connsiteY28" fmla="*/ 5715 h 16192"/>
                              <a:gd name="connsiteX29" fmla="*/ 0 w 2857"/>
                              <a:gd name="connsiteY29" fmla="*/ 5715 h 16192"/>
                              <a:gd name="connsiteX30" fmla="*/ 0 w 2857"/>
                              <a:gd name="connsiteY30" fmla="*/ 5715 h 16192"/>
                              <a:gd name="connsiteX31" fmla="*/ 0 w 2857"/>
                              <a:gd name="connsiteY31" fmla="*/ 5715 h 16192"/>
                              <a:gd name="connsiteX32" fmla="*/ 0 w 2857"/>
                              <a:gd name="connsiteY32" fmla="*/ 5715 h 16192"/>
                              <a:gd name="connsiteX33" fmla="*/ 0 w 2857"/>
                              <a:gd name="connsiteY33" fmla="*/ 5715 h 16192"/>
                              <a:gd name="connsiteX34" fmla="*/ 0 w 2857"/>
                              <a:gd name="connsiteY34" fmla="*/ 5715 h 16192"/>
                              <a:gd name="connsiteX35" fmla="*/ 0 w 2857"/>
                              <a:gd name="connsiteY35" fmla="*/ 5715 h 16192"/>
                              <a:gd name="connsiteX36" fmla="*/ 0 w 2857"/>
                              <a:gd name="connsiteY36" fmla="*/ 5715 h 16192"/>
                              <a:gd name="connsiteX37" fmla="*/ 0 w 2857"/>
                              <a:gd name="connsiteY37" fmla="*/ 5715 h 16192"/>
                              <a:gd name="connsiteX38" fmla="*/ 0 w 2857"/>
                              <a:gd name="connsiteY38" fmla="*/ 5715 h 16192"/>
                              <a:gd name="connsiteX39" fmla="*/ 0 w 2857"/>
                              <a:gd name="connsiteY39" fmla="*/ 5715 h 16192"/>
                              <a:gd name="connsiteX40" fmla="*/ 0 w 2857"/>
                              <a:gd name="connsiteY40" fmla="*/ 5715 h 16192"/>
                              <a:gd name="connsiteX41" fmla="*/ 0 w 2857"/>
                              <a:gd name="connsiteY41" fmla="*/ 5715 h 16192"/>
                              <a:gd name="connsiteX42" fmla="*/ 0 w 2857"/>
                              <a:gd name="connsiteY42" fmla="*/ 5715 h 16192"/>
                              <a:gd name="connsiteX43" fmla="*/ 0 w 2857"/>
                              <a:gd name="connsiteY43" fmla="*/ 5715 h 16192"/>
                              <a:gd name="connsiteX44" fmla="*/ 0 w 2857"/>
                              <a:gd name="connsiteY44" fmla="*/ 4763 h 16192"/>
                              <a:gd name="connsiteX45" fmla="*/ 0 w 2857"/>
                              <a:gd name="connsiteY45" fmla="*/ 3810 h 16192"/>
                              <a:gd name="connsiteX46" fmla="*/ 0 w 2857"/>
                              <a:gd name="connsiteY46" fmla="*/ 3810 h 16192"/>
                              <a:gd name="connsiteX47" fmla="*/ 0 w 2857"/>
                              <a:gd name="connsiteY47" fmla="*/ 3810 h 16192"/>
                              <a:gd name="connsiteX48" fmla="*/ 0 w 2857"/>
                              <a:gd name="connsiteY48" fmla="*/ 3810 h 16192"/>
                              <a:gd name="connsiteX49" fmla="*/ 0 w 2857"/>
                              <a:gd name="connsiteY49" fmla="*/ 3810 h 16192"/>
                              <a:gd name="connsiteX50" fmla="*/ 953 w 2857"/>
                              <a:gd name="connsiteY50" fmla="*/ 0 h 16192"/>
                              <a:gd name="connsiteX51" fmla="*/ 953 w 2857"/>
                              <a:gd name="connsiteY51" fmla="*/ 0 h 16192"/>
                              <a:gd name="connsiteX52" fmla="*/ 953 w 2857"/>
                              <a:gd name="connsiteY52" fmla="*/ 0 h 16192"/>
                              <a:gd name="connsiteX53" fmla="*/ 953 w 2857"/>
                              <a:gd name="connsiteY53" fmla="*/ 0 h 16192"/>
                              <a:gd name="connsiteX54" fmla="*/ 953 w 2857"/>
                              <a:gd name="connsiteY54" fmla="*/ 0 h 16192"/>
                              <a:gd name="connsiteX55" fmla="*/ 953 w 2857"/>
                              <a:gd name="connsiteY55" fmla="*/ 0 h 16192"/>
                              <a:gd name="connsiteX56" fmla="*/ 953 w 2857"/>
                              <a:gd name="connsiteY56" fmla="*/ 0 h 16192"/>
                              <a:gd name="connsiteX57" fmla="*/ 953 w 2857"/>
                              <a:gd name="connsiteY57" fmla="*/ 0 h 16192"/>
                              <a:gd name="connsiteX58" fmla="*/ 953 w 2857"/>
                              <a:gd name="connsiteY58" fmla="*/ 0 h 16192"/>
                              <a:gd name="connsiteX59" fmla="*/ 953 w 2857"/>
                              <a:gd name="connsiteY59" fmla="*/ 0 h 16192"/>
                              <a:gd name="connsiteX60" fmla="*/ 953 w 2857"/>
                              <a:gd name="connsiteY60" fmla="*/ 0 h 16192"/>
                              <a:gd name="connsiteX61" fmla="*/ 953 w 2857"/>
                              <a:gd name="connsiteY61" fmla="*/ 952 h 16192"/>
                              <a:gd name="connsiteX62" fmla="*/ 953 w 2857"/>
                              <a:gd name="connsiteY62" fmla="*/ 1905 h 16192"/>
                              <a:gd name="connsiteX63" fmla="*/ 953 w 2857"/>
                              <a:gd name="connsiteY63" fmla="*/ 2857 h 16192"/>
                              <a:gd name="connsiteX64" fmla="*/ 953 w 2857"/>
                              <a:gd name="connsiteY64" fmla="*/ 3810 h 16192"/>
                              <a:gd name="connsiteX65" fmla="*/ 953 w 2857"/>
                              <a:gd name="connsiteY65" fmla="*/ 5715 h 16192"/>
                              <a:gd name="connsiteX66" fmla="*/ 953 w 2857"/>
                              <a:gd name="connsiteY66" fmla="*/ 8572 h 16192"/>
                              <a:gd name="connsiteX67" fmla="*/ 953 w 2857"/>
                              <a:gd name="connsiteY67" fmla="*/ 9525 h 16192"/>
                              <a:gd name="connsiteX68" fmla="*/ 953 w 2857"/>
                              <a:gd name="connsiteY68" fmla="*/ 10477 h 16192"/>
                              <a:gd name="connsiteX69" fmla="*/ 953 w 2857"/>
                              <a:gd name="connsiteY69" fmla="*/ 12382 h 16192"/>
                              <a:gd name="connsiteX70" fmla="*/ 953 w 2857"/>
                              <a:gd name="connsiteY70" fmla="*/ 15240 h 16192"/>
                              <a:gd name="connsiteX71" fmla="*/ 953 w 2857"/>
                              <a:gd name="connsiteY71" fmla="*/ 15240 h 16192"/>
                              <a:gd name="connsiteX72" fmla="*/ 953 w 2857"/>
                              <a:gd name="connsiteY72" fmla="*/ 15240 h 16192"/>
                              <a:gd name="connsiteX73" fmla="*/ 953 w 2857"/>
                              <a:gd name="connsiteY73" fmla="*/ 16192 h 16192"/>
                              <a:gd name="connsiteX74" fmla="*/ 2858 w 2857"/>
                              <a:gd name="connsiteY74" fmla="*/ 15240 h 16192"/>
                              <a:gd name="connsiteX75" fmla="*/ 953 w 2857"/>
                              <a:gd name="connsiteY75" fmla="*/ 8572 h 16192"/>
                              <a:gd name="connsiteX76" fmla="*/ 953 w 2857"/>
                              <a:gd name="connsiteY76" fmla="*/ 8572 h 16192"/>
                              <a:gd name="connsiteX77" fmla="*/ 953 w 2857"/>
                              <a:gd name="connsiteY77" fmla="*/ 8572 h 16192"/>
                              <a:gd name="connsiteX78" fmla="*/ 953 w 2857"/>
                              <a:gd name="connsiteY78" fmla="*/ 8572 h 16192"/>
                              <a:gd name="connsiteX79" fmla="*/ 953 w 2857"/>
                              <a:gd name="connsiteY79" fmla="*/ 8572 h 16192"/>
                              <a:gd name="connsiteX80" fmla="*/ 953 w 2857"/>
                              <a:gd name="connsiteY80" fmla="*/ 8572 h 16192"/>
                              <a:gd name="connsiteX81" fmla="*/ 953 w 2857"/>
                              <a:gd name="connsiteY81" fmla="*/ 8572 h 16192"/>
                              <a:gd name="connsiteX82" fmla="*/ 953 w 2857"/>
                              <a:gd name="connsiteY82" fmla="*/ 8572 h 16192"/>
                              <a:gd name="connsiteX83" fmla="*/ 953 w 2857"/>
                              <a:gd name="connsiteY83" fmla="*/ 8572 h 16192"/>
                              <a:gd name="connsiteX84" fmla="*/ 953 w 2857"/>
                              <a:gd name="connsiteY84" fmla="*/ 8572 h 16192"/>
                              <a:gd name="connsiteX85" fmla="*/ 953 w 2857"/>
                              <a:gd name="connsiteY85" fmla="*/ 8572 h 16192"/>
                              <a:gd name="connsiteX86" fmla="*/ 953 w 2857"/>
                              <a:gd name="connsiteY86" fmla="*/ 8572 h 16192"/>
                              <a:gd name="connsiteX87" fmla="*/ 953 w 2857"/>
                              <a:gd name="connsiteY87" fmla="*/ 8572 h 16192"/>
                              <a:gd name="connsiteX88" fmla="*/ 953 w 2857"/>
                              <a:gd name="connsiteY88" fmla="*/ 8572 h 16192"/>
                              <a:gd name="connsiteX89" fmla="*/ 953 w 2857"/>
                              <a:gd name="connsiteY89" fmla="*/ 8572 h 16192"/>
                              <a:gd name="connsiteX90" fmla="*/ 953 w 2857"/>
                              <a:gd name="connsiteY90" fmla="*/ 8572 h 16192"/>
                              <a:gd name="connsiteX91" fmla="*/ 953 w 2857"/>
                              <a:gd name="connsiteY91" fmla="*/ 8572 h 16192"/>
                              <a:gd name="connsiteX92" fmla="*/ 953 w 2857"/>
                              <a:gd name="connsiteY92" fmla="*/ 8572 h 16192"/>
                              <a:gd name="connsiteX93" fmla="*/ 953 w 2857"/>
                              <a:gd name="connsiteY93" fmla="*/ 8572 h 16192"/>
                              <a:gd name="connsiteX94" fmla="*/ 953 w 2857"/>
                              <a:gd name="connsiteY94" fmla="*/ 8572 h 16192"/>
                              <a:gd name="connsiteX95" fmla="*/ 953 w 2857"/>
                              <a:gd name="connsiteY95" fmla="*/ 8572 h 16192"/>
                              <a:gd name="connsiteX96" fmla="*/ 953 w 2857"/>
                              <a:gd name="connsiteY96" fmla="*/ 8572 h 16192"/>
                              <a:gd name="connsiteX97" fmla="*/ 953 w 2857"/>
                              <a:gd name="connsiteY97" fmla="*/ 8572 h 16192"/>
                              <a:gd name="connsiteX98" fmla="*/ 953 w 2857"/>
                              <a:gd name="connsiteY98" fmla="*/ 8572 h 16192"/>
                              <a:gd name="connsiteX99" fmla="*/ 953 w 2857"/>
                              <a:gd name="connsiteY99" fmla="*/ 8572 h 16192"/>
                              <a:gd name="connsiteX100" fmla="*/ 953 w 2857"/>
                              <a:gd name="connsiteY100" fmla="*/ 8572 h 16192"/>
                              <a:gd name="connsiteX101" fmla="*/ 953 w 2857"/>
                              <a:gd name="connsiteY101" fmla="*/ 8572 h 16192"/>
                              <a:gd name="connsiteX102" fmla="*/ 953 w 2857"/>
                              <a:gd name="connsiteY102" fmla="*/ 8572 h 16192"/>
                              <a:gd name="connsiteX103" fmla="*/ 953 w 2857"/>
                              <a:gd name="connsiteY103" fmla="*/ 8572 h 16192"/>
                              <a:gd name="connsiteX104" fmla="*/ 953 w 2857"/>
                              <a:gd name="connsiteY104" fmla="*/ 8572 h 161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</a:cxnLst>
                            <a:rect l="l" t="t" r="r" b="b"/>
                            <a:pathLst>
                              <a:path w="2857" h="16192">
                                <a:moveTo>
                                  <a:pt x="2858" y="15240"/>
                                </a:moveTo>
                                <a:lnTo>
                                  <a:pt x="2858" y="15240"/>
                                </a:lnTo>
                                <a:lnTo>
                                  <a:pt x="0" y="15240"/>
                                </a:lnTo>
                                <a:cubicBezTo>
                                  <a:pt x="0" y="15240"/>
                                  <a:pt x="0" y="15240"/>
                                  <a:pt x="0" y="15240"/>
                                </a:cubicBezTo>
                                <a:cubicBezTo>
                                  <a:pt x="0" y="15240"/>
                                  <a:pt x="0" y="15240"/>
                                  <a:pt x="0" y="14288"/>
                                </a:cubicBezTo>
                                <a:cubicBezTo>
                                  <a:pt x="0" y="14288"/>
                                  <a:pt x="0" y="13335"/>
                                  <a:pt x="0" y="13335"/>
                                </a:cubicBezTo>
                                <a:cubicBezTo>
                                  <a:pt x="0" y="13335"/>
                                  <a:pt x="0" y="12382"/>
                                  <a:pt x="0" y="12382"/>
                                </a:cubicBezTo>
                                <a:lnTo>
                                  <a:pt x="0" y="11430"/>
                                </a:lnTo>
                                <a:cubicBezTo>
                                  <a:pt x="0" y="11430"/>
                                  <a:pt x="0" y="11430"/>
                                  <a:pt x="0" y="10477"/>
                                </a:cubicBezTo>
                                <a:cubicBezTo>
                                  <a:pt x="0" y="10477"/>
                                  <a:pt x="0" y="9525"/>
                                  <a:pt x="0" y="9525"/>
                                </a:cubicBezTo>
                                <a:cubicBezTo>
                                  <a:pt x="0" y="9525"/>
                                  <a:pt x="0" y="9525"/>
                                  <a:pt x="0" y="9525"/>
                                </a:cubicBezTo>
                                <a:cubicBezTo>
                                  <a:pt x="0" y="9525"/>
                                  <a:pt x="0" y="9525"/>
                                  <a:pt x="0" y="9525"/>
                                </a:cubicBezTo>
                                <a:cubicBezTo>
                                  <a:pt x="0" y="9525"/>
                                  <a:pt x="0" y="9525"/>
                                  <a:pt x="0" y="8572"/>
                                </a:cubicBezTo>
                                <a:cubicBezTo>
                                  <a:pt x="0" y="8572"/>
                                  <a:pt x="0" y="8572"/>
                                  <a:pt x="0" y="7620"/>
                                </a:cubicBezTo>
                                <a:cubicBezTo>
                                  <a:pt x="0" y="7620"/>
                                  <a:pt x="0" y="7620"/>
                                  <a:pt x="0" y="6667"/>
                                </a:cubicBezTo>
                                <a:cubicBezTo>
                                  <a:pt x="0" y="6667"/>
                                  <a:pt x="0" y="6667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4763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952"/>
                                  <a:pt x="953" y="952"/>
                                </a:cubicBezTo>
                                <a:cubicBezTo>
                                  <a:pt x="953" y="952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2857"/>
                                  <a:pt x="953" y="2857"/>
                                </a:cubicBezTo>
                                <a:lnTo>
                                  <a:pt x="953" y="3810"/>
                                </a:lnTo>
                                <a:cubicBezTo>
                                  <a:pt x="953" y="4763"/>
                                  <a:pt x="953" y="4763"/>
                                  <a:pt x="953" y="5715"/>
                                </a:cubicBezTo>
                                <a:cubicBezTo>
                                  <a:pt x="953" y="6667"/>
                                  <a:pt x="953" y="7620"/>
                                  <a:pt x="953" y="8572"/>
                                </a:cubicBezTo>
                                <a:cubicBezTo>
                                  <a:pt x="953" y="8572"/>
                                  <a:pt x="953" y="9525"/>
                                  <a:pt x="953" y="9525"/>
                                </a:cubicBezTo>
                                <a:lnTo>
                                  <a:pt x="953" y="10477"/>
                                </a:lnTo>
                                <a:cubicBezTo>
                                  <a:pt x="953" y="11430"/>
                                  <a:pt x="953" y="12382"/>
                                  <a:pt x="953" y="12382"/>
                                </a:cubicBezTo>
                                <a:cubicBezTo>
                                  <a:pt x="953" y="13335"/>
                                  <a:pt x="953" y="14288"/>
                                  <a:pt x="953" y="15240"/>
                                </a:cubicBezTo>
                                <a:lnTo>
                                  <a:pt x="953" y="15240"/>
                                </a:lnTo>
                                <a:lnTo>
                                  <a:pt x="953" y="15240"/>
                                </a:lnTo>
                                <a:lnTo>
                                  <a:pt x="953" y="16192"/>
                                </a:lnTo>
                                <a:cubicBezTo>
                                  <a:pt x="2858" y="14288"/>
                                  <a:pt x="2858" y="14288"/>
                                  <a:pt x="2858" y="15240"/>
                                </a:cubicBezTo>
                                <a:close/>
                                <a:moveTo>
                                  <a:pt x="953" y="8572"/>
                                </a:move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cubicBezTo>
                                  <a:pt x="953" y="8572"/>
                                  <a:pt x="953" y="7620"/>
                                  <a:pt x="953" y="8572"/>
                                </a:cubicBezTo>
                                <a:cubicBezTo>
                                  <a:pt x="953" y="7620"/>
                                  <a:pt x="953" y="7620"/>
                                  <a:pt x="953" y="8572"/>
                                </a:cubicBezTo>
                                <a:cubicBezTo>
                                  <a:pt x="0" y="7620"/>
                                  <a:pt x="0" y="7620"/>
                                  <a:pt x="953" y="8572"/>
                                </a:cubicBezTo>
                                <a:lnTo>
                                  <a:pt x="953" y="8572"/>
                                </a:lnTo>
                                <a:cubicBezTo>
                                  <a:pt x="0" y="7620"/>
                                  <a:pt x="0" y="7620"/>
                                  <a:pt x="953" y="8572"/>
                                </a:cubicBez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cubicBezTo>
                                  <a:pt x="0" y="7620"/>
                                  <a:pt x="0" y="7620"/>
                                  <a:pt x="953" y="8572"/>
                                </a:cubicBezTo>
                                <a:lnTo>
                                  <a:pt x="953" y="8572"/>
                                </a:lnTo>
                                <a:cubicBezTo>
                                  <a:pt x="0" y="7620"/>
                                  <a:pt x="0" y="7620"/>
                                  <a:pt x="953" y="8572"/>
                                </a:cubicBezTo>
                                <a:cubicBezTo>
                                  <a:pt x="0" y="8572"/>
                                  <a:pt x="953" y="8572"/>
                                  <a:pt x="953" y="8572"/>
                                </a:cubicBezTo>
                                <a:lnTo>
                                  <a:pt x="953" y="8572"/>
                                </a:lnTo>
                                <a:lnTo>
                                  <a:pt x="953" y="857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1C0D09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569" name="任意多边形: 形状 2452"/>
                        <p:cNvSpPr/>
                        <p:nvPr/>
                      </p:nvSpPr>
                      <p:spPr>
                        <a:xfrm>
                          <a:off x="7874317" y="2012632"/>
                          <a:ext cx="6667" cy="9142"/>
                        </a:xfrm>
                        <a:custGeom>
                          <a:avLst/>
                          <a:gdLst>
                            <a:gd name="connsiteX0" fmla="*/ 952 w 6667"/>
                            <a:gd name="connsiteY0" fmla="*/ 8572 h 9142"/>
                            <a:gd name="connsiteX1" fmla="*/ 952 w 6667"/>
                            <a:gd name="connsiteY1" fmla="*/ 8572 h 9142"/>
                            <a:gd name="connsiteX2" fmla="*/ 952 w 6667"/>
                            <a:gd name="connsiteY2" fmla="*/ 8572 h 9142"/>
                            <a:gd name="connsiteX3" fmla="*/ 2857 w 6667"/>
                            <a:gd name="connsiteY3" fmla="*/ 7620 h 9142"/>
                            <a:gd name="connsiteX4" fmla="*/ 2857 w 6667"/>
                            <a:gd name="connsiteY4" fmla="*/ 7620 h 9142"/>
                            <a:gd name="connsiteX5" fmla="*/ 2857 w 6667"/>
                            <a:gd name="connsiteY5" fmla="*/ 7620 h 9142"/>
                            <a:gd name="connsiteX6" fmla="*/ 2857 w 6667"/>
                            <a:gd name="connsiteY6" fmla="*/ 7620 h 9142"/>
                            <a:gd name="connsiteX7" fmla="*/ 2857 w 6667"/>
                            <a:gd name="connsiteY7" fmla="*/ 7620 h 9142"/>
                            <a:gd name="connsiteX8" fmla="*/ 2857 w 6667"/>
                            <a:gd name="connsiteY8" fmla="*/ 7620 h 9142"/>
                            <a:gd name="connsiteX9" fmla="*/ 2857 w 6667"/>
                            <a:gd name="connsiteY9" fmla="*/ 7620 h 9142"/>
                            <a:gd name="connsiteX10" fmla="*/ 2857 w 6667"/>
                            <a:gd name="connsiteY10" fmla="*/ 7620 h 9142"/>
                            <a:gd name="connsiteX11" fmla="*/ 2857 w 6667"/>
                            <a:gd name="connsiteY11" fmla="*/ 7620 h 9142"/>
                            <a:gd name="connsiteX12" fmla="*/ 2857 w 6667"/>
                            <a:gd name="connsiteY12" fmla="*/ 7620 h 9142"/>
                            <a:gd name="connsiteX13" fmla="*/ 2857 w 6667"/>
                            <a:gd name="connsiteY13" fmla="*/ 7620 h 9142"/>
                            <a:gd name="connsiteX14" fmla="*/ 2857 w 6667"/>
                            <a:gd name="connsiteY14" fmla="*/ 7620 h 9142"/>
                            <a:gd name="connsiteX15" fmla="*/ 2857 w 6667"/>
                            <a:gd name="connsiteY15" fmla="*/ 7620 h 9142"/>
                            <a:gd name="connsiteX16" fmla="*/ 2857 w 6667"/>
                            <a:gd name="connsiteY16" fmla="*/ 7620 h 9142"/>
                            <a:gd name="connsiteX17" fmla="*/ 2857 w 6667"/>
                            <a:gd name="connsiteY17" fmla="*/ 7620 h 9142"/>
                            <a:gd name="connsiteX18" fmla="*/ 2857 w 6667"/>
                            <a:gd name="connsiteY18" fmla="*/ 7620 h 9142"/>
                            <a:gd name="connsiteX19" fmla="*/ 2857 w 6667"/>
                            <a:gd name="connsiteY19" fmla="*/ 7620 h 9142"/>
                            <a:gd name="connsiteX20" fmla="*/ 3810 w 6667"/>
                            <a:gd name="connsiteY20" fmla="*/ 7620 h 9142"/>
                            <a:gd name="connsiteX21" fmla="*/ 3810 w 6667"/>
                            <a:gd name="connsiteY21" fmla="*/ 7620 h 9142"/>
                            <a:gd name="connsiteX22" fmla="*/ 3810 w 6667"/>
                            <a:gd name="connsiteY22" fmla="*/ 7620 h 9142"/>
                            <a:gd name="connsiteX23" fmla="*/ 3810 w 6667"/>
                            <a:gd name="connsiteY23" fmla="*/ 7620 h 9142"/>
                            <a:gd name="connsiteX24" fmla="*/ 3810 w 6667"/>
                            <a:gd name="connsiteY24" fmla="*/ 7620 h 9142"/>
                            <a:gd name="connsiteX25" fmla="*/ 4763 w 6667"/>
                            <a:gd name="connsiteY25" fmla="*/ 7620 h 9142"/>
                            <a:gd name="connsiteX26" fmla="*/ 4763 w 6667"/>
                            <a:gd name="connsiteY26" fmla="*/ 7620 h 9142"/>
                            <a:gd name="connsiteX27" fmla="*/ 5715 w 6667"/>
                            <a:gd name="connsiteY27" fmla="*/ 5715 h 9142"/>
                            <a:gd name="connsiteX28" fmla="*/ 5715 w 6667"/>
                            <a:gd name="connsiteY28" fmla="*/ 4763 h 9142"/>
                            <a:gd name="connsiteX29" fmla="*/ 5715 w 6667"/>
                            <a:gd name="connsiteY29" fmla="*/ 3810 h 9142"/>
                            <a:gd name="connsiteX30" fmla="*/ 6667 w 6667"/>
                            <a:gd name="connsiteY30" fmla="*/ 0 h 9142"/>
                            <a:gd name="connsiteX31" fmla="*/ 6667 w 6667"/>
                            <a:gd name="connsiteY31" fmla="*/ 0 h 9142"/>
                            <a:gd name="connsiteX32" fmla="*/ 6667 w 6667"/>
                            <a:gd name="connsiteY32" fmla="*/ 0 h 9142"/>
                            <a:gd name="connsiteX33" fmla="*/ 6667 w 6667"/>
                            <a:gd name="connsiteY33" fmla="*/ 0 h 9142"/>
                            <a:gd name="connsiteX34" fmla="*/ 6667 w 6667"/>
                            <a:gd name="connsiteY34" fmla="*/ 0 h 9142"/>
                            <a:gd name="connsiteX35" fmla="*/ 6667 w 6667"/>
                            <a:gd name="connsiteY35" fmla="*/ 0 h 9142"/>
                            <a:gd name="connsiteX36" fmla="*/ 6667 w 6667"/>
                            <a:gd name="connsiteY36" fmla="*/ 0 h 9142"/>
                            <a:gd name="connsiteX37" fmla="*/ 6667 w 6667"/>
                            <a:gd name="connsiteY37" fmla="*/ 0 h 9142"/>
                            <a:gd name="connsiteX38" fmla="*/ 6667 w 6667"/>
                            <a:gd name="connsiteY38" fmla="*/ 0 h 9142"/>
                            <a:gd name="connsiteX39" fmla="*/ 5715 w 6667"/>
                            <a:gd name="connsiteY39" fmla="*/ 952 h 9142"/>
                            <a:gd name="connsiteX40" fmla="*/ 4763 w 6667"/>
                            <a:gd name="connsiteY40" fmla="*/ 1905 h 9142"/>
                            <a:gd name="connsiteX41" fmla="*/ 4763 w 6667"/>
                            <a:gd name="connsiteY41" fmla="*/ 1905 h 9142"/>
                            <a:gd name="connsiteX42" fmla="*/ 4763 w 6667"/>
                            <a:gd name="connsiteY42" fmla="*/ 1905 h 9142"/>
                            <a:gd name="connsiteX43" fmla="*/ 4763 w 6667"/>
                            <a:gd name="connsiteY43" fmla="*/ 1905 h 9142"/>
                            <a:gd name="connsiteX44" fmla="*/ 4763 w 6667"/>
                            <a:gd name="connsiteY44" fmla="*/ 1905 h 9142"/>
                            <a:gd name="connsiteX45" fmla="*/ 3810 w 6667"/>
                            <a:gd name="connsiteY45" fmla="*/ 2858 h 9142"/>
                            <a:gd name="connsiteX46" fmla="*/ 3810 w 6667"/>
                            <a:gd name="connsiteY46" fmla="*/ 2858 h 9142"/>
                            <a:gd name="connsiteX47" fmla="*/ 3810 w 6667"/>
                            <a:gd name="connsiteY47" fmla="*/ 2858 h 9142"/>
                            <a:gd name="connsiteX48" fmla="*/ 3810 w 6667"/>
                            <a:gd name="connsiteY48" fmla="*/ 2858 h 9142"/>
                            <a:gd name="connsiteX49" fmla="*/ 2857 w 6667"/>
                            <a:gd name="connsiteY49" fmla="*/ 2858 h 9142"/>
                            <a:gd name="connsiteX50" fmla="*/ 2857 w 6667"/>
                            <a:gd name="connsiteY50" fmla="*/ 2858 h 9142"/>
                            <a:gd name="connsiteX51" fmla="*/ 2857 w 6667"/>
                            <a:gd name="connsiteY51" fmla="*/ 2858 h 9142"/>
                            <a:gd name="connsiteX52" fmla="*/ 2857 w 6667"/>
                            <a:gd name="connsiteY52" fmla="*/ 2858 h 9142"/>
                            <a:gd name="connsiteX53" fmla="*/ 2857 w 6667"/>
                            <a:gd name="connsiteY53" fmla="*/ 2858 h 9142"/>
                            <a:gd name="connsiteX54" fmla="*/ 2857 w 6667"/>
                            <a:gd name="connsiteY54" fmla="*/ 2858 h 9142"/>
                            <a:gd name="connsiteX55" fmla="*/ 2857 w 6667"/>
                            <a:gd name="connsiteY55" fmla="*/ 2858 h 9142"/>
                            <a:gd name="connsiteX56" fmla="*/ 2857 w 6667"/>
                            <a:gd name="connsiteY56" fmla="*/ 2858 h 9142"/>
                            <a:gd name="connsiteX57" fmla="*/ 2857 w 6667"/>
                            <a:gd name="connsiteY57" fmla="*/ 2858 h 9142"/>
                            <a:gd name="connsiteX58" fmla="*/ 2857 w 6667"/>
                            <a:gd name="connsiteY58" fmla="*/ 2858 h 9142"/>
                            <a:gd name="connsiteX59" fmla="*/ 2857 w 6667"/>
                            <a:gd name="connsiteY59" fmla="*/ 2858 h 9142"/>
                            <a:gd name="connsiteX60" fmla="*/ 2857 w 6667"/>
                            <a:gd name="connsiteY60" fmla="*/ 2858 h 9142"/>
                            <a:gd name="connsiteX61" fmla="*/ 2857 w 6667"/>
                            <a:gd name="connsiteY61" fmla="*/ 2858 h 9142"/>
                            <a:gd name="connsiteX62" fmla="*/ 2857 w 6667"/>
                            <a:gd name="connsiteY62" fmla="*/ 2858 h 9142"/>
                            <a:gd name="connsiteX63" fmla="*/ 2857 w 6667"/>
                            <a:gd name="connsiteY63" fmla="*/ 2858 h 9142"/>
                            <a:gd name="connsiteX64" fmla="*/ 2857 w 6667"/>
                            <a:gd name="connsiteY64" fmla="*/ 2858 h 9142"/>
                            <a:gd name="connsiteX65" fmla="*/ 2857 w 6667"/>
                            <a:gd name="connsiteY65" fmla="*/ 2858 h 9142"/>
                            <a:gd name="connsiteX66" fmla="*/ 2857 w 6667"/>
                            <a:gd name="connsiteY66" fmla="*/ 2858 h 9142"/>
                            <a:gd name="connsiteX67" fmla="*/ 2857 w 6667"/>
                            <a:gd name="connsiteY67" fmla="*/ 2858 h 9142"/>
                            <a:gd name="connsiteX68" fmla="*/ 2857 w 6667"/>
                            <a:gd name="connsiteY68" fmla="*/ 2858 h 9142"/>
                            <a:gd name="connsiteX69" fmla="*/ 2857 w 6667"/>
                            <a:gd name="connsiteY69" fmla="*/ 2858 h 9142"/>
                            <a:gd name="connsiteX70" fmla="*/ 2857 w 6667"/>
                            <a:gd name="connsiteY70" fmla="*/ 2858 h 9142"/>
                            <a:gd name="connsiteX71" fmla="*/ 2857 w 6667"/>
                            <a:gd name="connsiteY71" fmla="*/ 2858 h 9142"/>
                            <a:gd name="connsiteX72" fmla="*/ 2857 w 6667"/>
                            <a:gd name="connsiteY72" fmla="*/ 2858 h 9142"/>
                            <a:gd name="connsiteX73" fmla="*/ 2857 w 6667"/>
                            <a:gd name="connsiteY73" fmla="*/ 2858 h 9142"/>
                            <a:gd name="connsiteX74" fmla="*/ 2857 w 6667"/>
                            <a:gd name="connsiteY74" fmla="*/ 2858 h 9142"/>
                            <a:gd name="connsiteX75" fmla="*/ 2857 w 6667"/>
                            <a:gd name="connsiteY75" fmla="*/ 2858 h 9142"/>
                            <a:gd name="connsiteX76" fmla="*/ 2857 w 6667"/>
                            <a:gd name="connsiteY76" fmla="*/ 2858 h 9142"/>
                            <a:gd name="connsiteX77" fmla="*/ 2857 w 6667"/>
                            <a:gd name="connsiteY77" fmla="*/ 2858 h 9142"/>
                            <a:gd name="connsiteX78" fmla="*/ 2857 w 6667"/>
                            <a:gd name="connsiteY78" fmla="*/ 2858 h 9142"/>
                            <a:gd name="connsiteX79" fmla="*/ 2857 w 6667"/>
                            <a:gd name="connsiteY79" fmla="*/ 2858 h 9142"/>
                            <a:gd name="connsiteX80" fmla="*/ 2857 w 6667"/>
                            <a:gd name="connsiteY80" fmla="*/ 2858 h 9142"/>
                            <a:gd name="connsiteX81" fmla="*/ 2857 w 6667"/>
                            <a:gd name="connsiteY81" fmla="*/ 2858 h 9142"/>
                            <a:gd name="connsiteX82" fmla="*/ 2857 w 6667"/>
                            <a:gd name="connsiteY82" fmla="*/ 2858 h 9142"/>
                            <a:gd name="connsiteX83" fmla="*/ 2857 w 6667"/>
                            <a:gd name="connsiteY83" fmla="*/ 2858 h 9142"/>
                            <a:gd name="connsiteX84" fmla="*/ 2857 w 6667"/>
                            <a:gd name="connsiteY84" fmla="*/ 2858 h 9142"/>
                            <a:gd name="connsiteX85" fmla="*/ 2857 w 6667"/>
                            <a:gd name="connsiteY85" fmla="*/ 2858 h 9142"/>
                            <a:gd name="connsiteX86" fmla="*/ 2857 w 6667"/>
                            <a:gd name="connsiteY86" fmla="*/ 2858 h 9142"/>
                            <a:gd name="connsiteX87" fmla="*/ 2857 w 6667"/>
                            <a:gd name="connsiteY87" fmla="*/ 2858 h 9142"/>
                            <a:gd name="connsiteX88" fmla="*/ 2857 w 6667"/>
                            <a:gd name="connsiteY88" fmla="*/ 2858 h 9142"/>
                            <a:gd name="connsiteX89" fmla="*/ 2857 w 6667"/>
                            <a:gd name="connsiteY89" fmla="*/ 2858 h 9142"/>
                            <a:gd name="connsiteX90" fmla="*/ 2857 w 6667"/>
                            <a:gd name="connsiteY90" fmla="*/ 2858 h 9142"/>
                            <a:gd name="connsiteX91" fmla="*/ 2857 w 6667"/>
                            <a:gd name="connsiteY91" fmla="*/ 2858 h 9142"/>
                            <a:gd name="connsiteX92" fmla="*/ 2857 w 6667"/>
                            <a:gd name="connsiteY92" fmla="*/ 2858 h 9142"/>
                            <a:gd name="connsiteX93" fmla="*/ 2857 w 6667"/>
                            <a:gd name="connsiteY93" fmla="*/ 2858 h 9142"/>
                            <a:gd name="connsiteX94" fmla="*/ 2857 w 6667"/>
                            <a:gd name="connsiteY94" fmla="*/ 2858 h 9142"/>
                            <a:gd name="connsiteX95" fmla="*/ 2857 w 6667"/>
                            <a:gd name="connsiteY95" fmla="*/ 2858 h 9142"/>
                            <a:gd name="connsiteX96" fmla="*/ 2857 w 6667"/>
                            <a:gd name="connsiteY96" fmla="*/ 2858 h 9142"/>
                            <a:gd name="connsiteX97" fmla="*/ 952 w 6667"/>
                            <a:gd name="connsiteY97" fmla="*/ 3810 h 9142"/>
                            <a:gd name="connsiteX98" fmla="*/ 0 w 6667"/>
                            <a:gd name="connsiteY98" fmla="*/ 3810 h 9142"/>
                            <a:gd name="connsiteX99" fmla="*/ 0 w 6667"/>
                            <a:gd name="connsiteY99" fmla="*/ 3810 h 9142"/>
                            <a:gd name="connsiteX100" fmla="*/ 0 w 6667"/>
                            <a:gd name="connsiteY100" fmla="*/ 3810 h 9142"/>
                            <a:gd name="connsiteX101" fmla="*/ 0 w 6667"/>
                            <a:gd name="connsiteY101" fmla="*/ 3810 h 9142"/>
                            <a:gd name="connsiteX102" fmla="*/ 0 w 6667"/>
                            <a:gd name="connsiteY102" fmla="*/ 3810 h 9142"/>
                            <a:gd name="connsiteX103" fmla="*/ 0 w 6667"/>
                            <a:gd name="connsiteY103" fmla="*/ 3810 h 9142"/>
                            <a:gd name="connsiteX104" fmla="*/ 0 w 6667"/>
                            <a:gd name="connsiteY104" fmla="*/ 3810 h 9142"/>
                            <a:gd name="connsiteX105" fmla="*/ 0 w 6667"/>
                            <a:gd name="connsiteY105" fmla="*/ 3810 h 9142"/>
                            <a:gd name="connsiteX106" fmla="*/ 0 w 6667"/>
                            <a:gd name="connsiteY106" fmla="*/ 3810 h 9142"/>
                            <a:gd name="connsiteX107" fmla="*/ 0 w 6667"/>
                            <a:gd name="connsiteY107" fmla="*/ 3810 h 9142"/>
                            <a:gd name="connsiteX108" fmla="*/ 0 w 6667"/>
                            <a:gd name="connsiteY108" fmla="*/ 3810 h 9142"/>
                            <a:gd name="connsiteX109" fmla="*/ 0 w 6667"/>
                            <a:gd name="connsiteY109" fmla="*/ 3810 h 9142"/>
                            <a:gd name="connsiteX110" fmla="*/ 0 w 6667"/>
                            <a:gd name="connsiteY110" fmla="*/ 3810 h 9142"/>
                            <a:gd name="connsiteX111" fmla="*/ 0 w 6667"/>
                            <a:gd name="connsiteY111" fmla="*/ 3810 h 9142"/>
                            <a:gd name="connsiteX112" fmla="*/ 0 w 6667"/>
                            <a:gd name="connsiteY112" fmla="*/ 3810 h 9142"/>
                            <a:gd name="connsiteX113" fmla="*/ 0 w 6667"/>
                            <a:gd name="connsiteY113" fmla="*/ 3810 h 9142"/>
                            <a:gd name="connsiteX114" fmla="*/ 0 w 6667"/>
                            <a:gd name="connsiteY114" fmla="*/ 3810 h 9142"/>
                            <a:gd name="connsiteX115" fmla="*/ 0 w 6667"/>
                            <a:gd name="connsiteY115" fmla="*/ 3810 h 9142"/>
                            <a:gd name="connsiteX116" fmla="*/ 0 w 6667"/>
                            <a:gd name="connsiteY116" fmla="*/ 3810 h 9142"/>
                            <a:gd name="connsiteX117" fmla="*/ 0 w 6667"/>
                            <a:gd name="connsiteY117" fmla="*/ 6667 h 9142"/>
                            <a:gd name="connsiteX118" fmla="*/ 952 w 6667"/>
                            <a:gd name="connsiteY118" fmla="*/ 6667 h 9142"/>
                            <a:gd name="connsiteX119" fmla="*/ 952 w 6667"/>
                            <a:gd name="connsiteY119" fmla="*/ 6667 h 9142"/>
                            <a:gd name="connsiteX120" fmla="*/ 952 w 6667"/>
                            <a:gd name="connsiteY120" fmla="*/ 6667 h 9142"/>
                            <a:gd name="connsiteX121" fmla="*/ 952 w 6667"/>
                            <a:gd name="connsiteY121" fmla="*/ 6667 h 9142"/>
                            <a:gd name="connsiteX122" fmla="*/ 1905 w 6667"/>
                            <a:gd name="connsiteY122" fmla="*/ 6667 h 9142"/>
                            <a:gd name="connsiteX123" fmla="*/ 3810 w 6667"/>
                            <a:gd name="connsiteY123" fmla="*/ 6667 h 9142"/>
                            <a:gd name="connsiteX124" fmla="*/ 4763 w 6667"/>
                            <a:gd name="connsiteY124" fmla="*/ 6667 h 9142"/>
                            <a:gd name="connsiteX125" fmla="*/ 4763 w 6667"/>
                            <a:gd name="connsiteY125" fmla="*/ 6667 h 9142"/>
                            <a:gd name="connsiteX126" fmla="*/ 4763 w 6667"/>
                            <a:gd name="connsiteY126" fmla="*/ 6667 h 9142"/>
                            <a:gd name="connsiteX127" fmla="*/ 5715 w 6667"/>
                            <a:gd name="connsiteY127" fmla="*/ 6667 h 9142"/>
                            <a:gd name="connsiteX128" fmla="*/ 952 w 6667"/>
                            <a:gd name="connsiteY128" fmla="*/ 8572 h 9142"/>
                            <a:gd name="connsiteX129" fmla="*/ 952 w 6667"/>
                            <a:gd name="connsiteY129" fmla="*/ 8572 h 9142"/>
                            <a:gd name="connsiteX130" fmla="*/ 952 w 6667"/>
                            <a:gd name="connsiteY130" fmla="*/ 8572 h 9142"/>
                            <a:gd name="connsiteX131" fmla="*/ 952 w 6667"/>
                            <a:gd name="connsiteY131" fmla="*/ 8572 h 914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</a:cxnLst>
                          <a:rect l="l" t="t" r="r" b="b"/>
                          <a:pathLst>
                            <a:path w="6667" h="9142">
                              <a:moveTo>
                                <a:pt x="952" y="8572"/>
                              </a:moveTo>
                              <a:lnTo>
                                <a:pt x="952" y="8572"/>
                              </a:lnTo>
                              <a:cubicBezTo>
                                <a:pt x="1905" y="8572"/>
                                <a:pt x="1905" y="8572"/>
                                <a:pt x="952" y="8572"/>
                              </a:cubicBezTo>
                              <a:cubicBezTo>
                                <a:pt x="1905" y="8572"/>
                                <a:pt x="1905" y="7620"/>
                                <a:pt x="2857" y="7620"/>
                              </a:cubicBez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cubicBezTo>
                                <a:pt x="2857" y="7620"/>
                                <a:pt x="2857" y="7620"/>
                                <a:pt x="2857" y="7620"/>
                              </a:cubicBez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lnTo>
                                <a:pt x="2857" y="7620"/>
                              </a:lnTo>
                              <a:cubicBezTo>
                                <a:pt x="2857" y="7620"/>
                                <a:pt x="2857" y="7620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3810" y="7620"/>
                              </a:cubicBezTo>
                              <a:lnTo>
                                <a:pt x="3810" y="7620"/>
                              </a:lnTo>
                              <a:lnTo>
                                <a:pt x="3810" y="7620"/>
                              </a:lnTo>
                              <a:lnTo>
                                <a:pt x="3810" y="7620"/>
                              </a:lnTo>
                              <a:lnTo>
                                <a:pt x="3810" y="7620"/>
                              </a:lnTo>
                              <a:cubicBezTo>
                                <a:pt x="3810" y="7620"/>
                                <a:pt x="3810" y="7620"/>
                                <a:pt x="4763" y="7620"/>
                              </a:cubicBezTo>
                              <a:lnTo>
                                <a:pt x="4763" y="7620"/>
                              </a:lnTo>
                              <a:lnTo>
                                <a:pt x="5715" y="5715"/>
                              </a:lnTo>
                              <a:lnTo>
                                <a:pt x="5715" y="4763"/>
                              </a:lnTo>
                              <a:lnTo>
                                <a:pt x="5715" y="381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lnTo>
                                <a:pt x="6667" y="0"/>
                              </a:lnTo>
                              <a:cubicBezTo>
                                <a:pt x="6667" y="0"/>
                                <a:pt x="6667" y="0"/>
                                <a:pt x="6667" y="0"/>
                              </a:cubicBezTo>
                              <a:cubicBezTo>
                                <a:pt x="6667" y="0"/>
                                <a:pt x="6667" y="952"/>
                                <a:pt x="5715" y="952"/>
                              </a:cubicBezTo>
                              <a:cubicBezTo>
                                <a:pt x="5715" y="952"/>
                                <a:pt x="4763" y="1905"/>
                                <a:pt x="4763" y="1905"/>
                              </a:cubicBezTo>
                              <a:lnTo>
                                <a:pt x="4763" y="1905"/>
                              </a:lnTo>
                              <a:lnTo>
                                <a:pt x="4763" y="1905"/>
                              </a:lnTo>
                              <a:lnTo>
                                <a:pt x="4763" y="1905"/>
                              </a:lnTo>
                              <a:lnTo>
                                <a:pt x="4763" y="1905"/>
                              </a:lnTo>
                              <a:lnTo>
                                <a:pt x="3810" y="2858"/>
                              </a:lnTo>
                              <a:lnTo>
                                <a:pt x="3810" y="2858"/>
                              </a:lnTo>
                              <a:lnTo>
                                <a:pt x="3810" y="2858"/>
                              </a:lnTo>
                              <a:lnTo>
                                <a:pt x="3810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lnTo>
                                <a:pt x="2857" y="2858"/>
                              </a:lnTo>
                              <a:cubicBezTo>
                                <a:pt x="1905" y="2858"/>
                                <a:pt x="1905" y="3810"/>
                                <a:pt x="952" y="3810"/>
                              </a:cubicBezTo>
                              <a:cubicBezTo>
                                <a:pt x="952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6667"/>
                              </a:lnTo>
                              <a:cubicBezTo>
                                <a:pt x="0" y="6667"/>
                                <a:pt x="952" y="6667"/>
                                <a:pt x="952" y="6667"/>
                              </a:cubicBezTo>
                              <a:lnTo>
                                <a:pt x="952" y="6667"/>
                              </a:lnTo>
                              <a:lnTo>
                                <a:pt x="952" y="6667"/>
                              </a:lnTo>
                              <a:lnTo>
                                <a:pt x="952" y="6667"/>
                              </a:lnTo>
                              <a:cubicBezTo>
                                <a:pt x="952" y="6667"/>
                                <a:pt x="952" y="6667"/>
                                <a:pt x="1905" y="6667"/>
                              </a:cubicBezTo>
                              <a:cubicBezTo>
                                <a:pt x="2857" y="6667"/>
                                <a:pt x="2857" y="6667"/>
                                <a:pt x="3810" y="6667"/>
                              </a:cubicBezTo>
                              <a:cubicBezTo>
                                <a:pt x="3810" y="6667"/>
                                <a:pt x="4763" y="6667"/>
                                <a:pt x="4763" y="6667"/>
                              </a:cubicBezTo>
                              <a:lnTo>
                                <a:pt x="4763" y="6667"/>
                              </a:lnTo>
                              <a:lnTo>
                                <a:pt x="4763" y="6667"/>
                              </a:lnTo>
                              <a:cubicBezTo>
                                <a:pt x="4763" y="6667"/>
                                <a:pt x="5715" y="6667"/>
                                <a:pt x="5715" y="6667"/>
                              </a:cubicBezTo>
                              <a:cubicBezTo>
                                <a:pt x="0" y="9525"/>
                                <a:pt x="952" y="9525"/>
                                <a:pt x="952" y="8572"/>
                              </a:cubicBezTo>
                              <a:lnTo>
                                <a:pt x="952" y="8572"/>
                              </a:lnTo>
                              <a:lnTo>
                                <a:pt x="952" y="8572"/>
                              </a:lnTo>
                              <a:lnTo>
                                <a:pt x="952" y="857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570" name="任意多边形: 形状 2453"/>
                  <p:cNvSpPr/>
                  <p:nvPr/>
                </p:nvSpPr>
                <p:spPr>
                  <a:xfrm>
                    <a:off x="7823418" y="2635566"/>
                    <a:ext cx="77691" cy="47774"/>
                  </a:xfrm>
                  <a:custGeom>
                    <a:avLst/>
                    <a:gdLst>
                      <a:gd name="connsiteX0" fmla="*/ 75664 w 77691"/>
                      <a:gd name="connsiteY0" fmla="*/ 0 h 47774"/>
                      <a:gd name="connsiteX1" fmla="*/ 416 w 77691"/>
                      <a:gd name="connsiteY1" fmla="*/ 42863 h 47774"/>
                      <a:gd name="connsiteX2" fmla="*/ 59471 w 77691"/>
                      <a:gd name="connsiteY2" fmla="*/ 31433 h 47774"/>
                      <a:gd name="connsiteX3" fmla="*/ 75664 w 77691"/>
                      <a:gd name="connsiteY3" fmla="*/ 0 h 477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7691" h="47774">
                        <a:moveTo>
                          <a:pt x="75664" y="0"/>
                        </a:moveTo>
                        <a:cubicBezTo>
                          <a:pt x="75664" y="0"/>
                          <a:pt x="5179" y="32385"/>
                          <a:pt x="416" y="42863"/>
                        </a:cubicBezTo>
                        <a:cubicBezTo>
                          <a:pt x="-4346" y="54293"/>
                          <a:pt x="32801" y="43815"/>
                          <a:pt x="59471" y="31433"/>
                        </a:cubicBezTo>
                        <a:cubicBezTo>
                          <a:pt x="86141" y="20003"/>
                          <a:pt x="75664" y="0"/>
                          <a:pt x="75664" y="0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2571" name="任意多边形: 形状 2454"/>
                  <p:cNvSpPr/>
                  <p:nvPr/>
                </p:nvSpPr>
                <p:spPr>
                  <a:xfrm>
                    <a:off x="7486650" y="2679456"/>
                    <a:ext cx="589597" cy="103747"/>
                  </a:xfrm>
                  <a:custGeom>
                    <a:avLst/>
                    <a:gdLst>
                      <a:gd name="connsiteX0" fmla="*/ 3810 w 589597"/>
                      <a:gd name="connsiteY0" fmla="*/ 103748 h 103747"/>
                      <a:gd name="connsiteX1" fmla="*/ 0 w 589597"/>
                      <a:gd name="connsiteY1" fmla="*/ 97080 h 103747"/>
                      <a:gd name="connsiteX2" fmla="*/ 256222 w 589597"/>
                      <a:gd name="connsiteY2" fmla="*/ 4688 h 103747"/>
                      <a:gd name="connsiteX3" fmla="*/ 589597 w 589597"/>
                      <a:gd name="connsiteY3" fmla="*/ 35168 h 103747"/>
                      <a:gd name="connsiteX4" fmla="*/ 587693 w 589597"/>
                      <a:gd name="connsiteY4" fmla="*/ 42788 h 103747"/>
                      <a:gd name="connsiteX5" fmla="*/ 258128 w 589597"/>
                      <a:gd name="connsiteY5" fmla="*/ 12308 h 103747"/>
                      <a:gd name="connsiteX6" fmla="*/ 3810 w 589597"/>
                      <a:gd name="connsiteY6" fmla="*/ 103748 h 1037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89597" h="103747">
                        <a:moveTo>
                          <a:pt x="3810" y="103748"/>
                        </a:moveTo>
                        <a:lnTo>
                          <a:pt x="0" y="97080"/>
                        </a:lnTo>
                        <a:cubicBezTo>
                          <a:pt x="953" y="96128"/>
                          <a:pt x="121920" y="24690"/>
                          <a:pt x="256222" y="4688"/>
                        </a:cubicBezTo>
                        <a:cubicBezTo>
                          <a:pt x="390525" y="-15315"/>
                          <a:pt x="586740" y="35168"/>
                          <a:pt x="589597" y="35168"/>
                        </a:cubicBezTo>
                        <a:lnTo>
                          <a:pt x="587693" y="42788"/>
                        </a:lnTo>
                        <a:cubicBezTo>
                          <a:pt x="585788" y="41835"/>
                          <a:pt x="390525" y="-7695"/>
                          <a:pt x="258128" y="12308"/>
                        </a:cubicBezTo>
                        <a:cubicBezTo>
                          <a:pt x="124778" y="32310"/>
                          <a:pt x="4763" y="102795"/>
                          <a:pt x="3810" y="103748"/>
                        </a:cubicBezTo>
                        <a:close/>
                      </a:path>
                    </a:pathLst>
                  </a:custGeom>
                  <a:solidFill>
                    <a:srgbClr val="3E7774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572" name="图形 2"/>
                  <p:cNvGrpSpPr/>
                  <p:nvPr/>
                </p:nvGrpSpPr>
                <p:grpSpPr>
                  <a:xfrm>
                    <a:off x="7694294" y="2675572"/>
                    <a:ext cx="389572" cy="51435"/>
                    <a:chOff x="7694294" y="2675572"/>
                    <a:chExt cx="389572" cy="51435"/>
                  </a:xfrm>
                </p:grpSpPr>
                <p:grpSp>
                  <p:nvGrpSpPr>
                    <p:cNvPr id="2573" name="图形 2"/>
                    <p:cNvGrpSpPr/>
                    <p:nvPr/>
                  </p:nvGrpSpPr>
                  <p:grpSpPr>
                    <a:xfrm>
                      <a:off x="7694294" y="2675572"/>
                      <a:ext cx="128587" cy="32385"/>
                      <a:chOff x="7694294" y="2675572"/>
                      <a:chExt cx="128587" cy="32385"/>
                    </a:xfrm>
                    <a:solidFill>
                      <a:srgbClr val="FFB8CB"/>
                    </a:solidFill>
                  </p:grpSpPr>
                  <p:sp>
                    <p:nvSpPr>
                      <p:cNvPr id="2574" name="任意多边形: 形状 2457"/>
                      <p:cNvSpPr/>
                      <p:nvPr/>
                    </p:nvSpPr>
                    <p:spPr>
                      <a:xfrm>
                        <a:off x="7696496" y="2676524"/>
                        <a:ext cx="125380" cy="29565"/>
                      </a:xfrm>
                      <a:custGeom>
                        <a:avLst/>
                        <a:gdLst>
                          <a:gd name="connsiteX0" fmla="*/ 118766 w 125380"/>
                          <a:gd name="connsiteY0" fmla="*/ 0 h 29565"/>
                          <a:gd name="connsiteX1" fmla="*/ 13991 w 125380"/>
                          <a:gd name="connsiteY1" fmla="*/ 11430 h 29565"/>
                          <a:gd name="connsiteX2" fmla="*/ 15896 w 125380"/>
                          <a:gd name="connsiteY2" fmla="*/ 29527 h 29565"/>
                          <a:gd name="connsiteX3" fmla="*/ 124481 w 125380"/>
                          <a:gd name="connsiteY3" fmla="*/ 6667 h 29565"/>
                          <a:gd name="connsiteX4" fmla="*/ 118766 w 125380"/>
                          <a:gd name="connsiteY4" fmla="*/ 0 h 2956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25380" h="29565">
                            <a:moveTo>
                              <a:pt x="118766" y="0"/>
                            </a:moveTo>
                            <a:cubicBezTo>
                              <a:pt x="118766" y="0"/>
                              <a:pt x="21611" y="2858"/>
                              <a:pt x="13991" y="11430"/>
                            </a:cubicBezTo>
                            <a:cubicBezTo>
                              <a:pt x="5418" y="20002"/>
                              <a:pt x="-13632" y="28575"/>
                              <a:pt x="15896" y="29527"/>
                            </a:cubicBezTo>
                            <a:cubicBezTo>
                              <a:pt x="45423" y="30480"/>
                              <a:pt x="121623" y="13335"/>
                              <a:pt x="124481" y="6667"/>
                            </a:cubicBezTo>
                            <a:cubicBezTo>
                              <a:pt x="128291" y="952"/>
                              <a:pt x="118766" y="0"/>
                              <a:pt x="118766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575" name="图形 2"/>
                      <p:cNvGrpSpPr/>
                      <p:nvPr/>
                    </p:nvGrpSpPr>
                    <p:grpSpPr>
                      <a:xfrm>
                        <a:off x="7694294" y="2675572"/>
                        <a:ext cx="128587" cy="32385"/>
                        <a:chOff x="7694294" y="2675572"/>
                        <a:chExt cx="128587" cy="32385"/>
                      </a:xfrm>
                      <a:solidFill>
                        <a:srgbClr val="FFB8CB"/>
                      </a:solidFill>
                    </p:grpSpPr>
                    <p:grpSp>
                      <p:nvGrpSpPr>
                        <p:cNvPr id="2576" name="图形 2"/>
                        <p:cNvGrpSpPr/>
                        <p:nvPr/>
                      </p:nvGrpSpPr>
                      <p:grpSpPr>
                        <a:xfrm>
                          <a:off x="7785734" y="2675572"/>
                          <a:ext cx="30480" cy="4233"/>
                          <a:chOff x="7785734" y="2675572"/>
                          <a:chExt cx="30480" cy="4233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577" name="任意多边形: 形状 2460"/>
                          <p:cNvSpPr/>
                          <p:nvPr/>
                        </p:nvSpPr>
                        <p:spPr>
                          <a:xfrm>
                            <a:off x="7815262" y="267842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78" name="任意多边形: 形状 2461"/>
                          <p:cNvSpPr/>
                          <p:nvPr/>
                        </p:nvSpPr>
                        <p:spPr>
                          <a:xfrm>
                            <a:off x="7785734" y="2676524"/>
                            <a:ext cx="30480" cy="3280"/>
                          </a:xfrm>
                          <a:custGeom>
                            <a:avLst/>
                            <a:gdLst>
                              <a:gd name="connsiteX0" fmla="*/ 0 w 30480"/>
                              <a:gd name="connsiteY0" fmla="*/ 952 h 3280"/>
                              <a:gd name="connsiteX1" fmla="*/ 0 w 30480"/>
                              <a:gd name="connsiteY1" fmla="*/ 952 h 3280"/>
                              <a:gd name="connsiteX2" fmla="*/ 1905 w 30480"/>
                              <a:gd name="connsiteY2" fmla="*/ 952 h 3280"/>
                              <a:gd name="connsiteX3" fmla="*/ 2858 w 30480"/>
                              <a:gd name="connsiteY3" fmla="*/ 952 h 3280"/>
                              <a:gd name="connsiteX4" fmla="*/ 3810 w 30480"/>
                              <a:gd name="connsiteY4" fmla="*/ 952 h 3280"/>
                              <a:gd name="connsiteX5" fmla="*/ 3810 w 30480"/>
                              <a:gd name="connsiteY5" fmla="*/ 952 h 3280"/>
                              <a:gd name="connsiteX6" fmla="*/ 4763 w 30480"/>
                              <a:gd name="connsiteY6" fmla="*/ 952 h 3280"/>
                              <a:gd name="connsiteX7" fmla="*/ 5715 w 30480"/>
                              <a:gd name="connsiteY7" fmla="*/ 952 h 3280"/>
                              <a:gd name="connsiteX8" fmla="*/ 6668 w 30480"/>
                              <a:gd name="connsiteY8" fmla="*/ 952 h 3280"/>
                              <a:gd name="connsiteX9" fmla="*/ 7620 w 30480"/>
                              <a:gd name="connsiteY9" fmla="*/ 952 h 3280"/>
                              <a:gd name="connsiteX10" fmla="*/ 7620 w 30480"/>
                              <a:gd name="connsiteY10" fmla="*/ 952 h 3280"/>
                              <a:gd name="connsiteX11" fmla="*/ 8572 w 30480"/>
                              <a:gd name="connsiteY11" fmla="*/ 952 h 3280"/>
                              <a:gd name="connsiteX12" fmla="*/ 9525 w 30480"/>
                              <a:gd name="connsiteY12" fmla="*/ 952 h 3280"/>
                              <a:gd name="connsiteX13" fmla="*/ 10478 w 30480"/>
                              <a:gd name="connsiteY13" fmla="*/ 952 h 3280"/>
                              <a:gd name="connsiteX14" fmla="*/ 11430 w 30480"/>
                              <a:gd name="connsiteY14" fmla="*/ 952 h 3280"/>
                              <a:gd name="connsiteX15" fmla="*/ 11430 w 30480"/>
                              <a:gd name="connsiteY15" fmla="*/ 952 h 3280"/>
                              <a:gd name="connsiteX16" fmla="*/ 11430 w 30480"/>
                              <a:gd name="connsiteY16" fmla="*/ 952 h 3280"/>
                              <a:gd name="connsiteX17" fmla="*/ 12383 w 30480"/>
                              <a:gd name="connsiteY17" fmla="*/ 952 h 3280"/>
                              <a:gd name="connsiteX18" fmla="*/ 13335 w 30480"/>
                              <a:gd name="connsiteY18" fmla="*/ 952 h 3280"/>
                              <a:gd name="connsiteX19" fmla="*/ 13335 w 30480"/>
                              <a:gd name="connsiteY19" fmla="*/ 952 h 3280"/>
                              <a:gd name="connsiteX20" fmla="*/ 14288 w 30480"/>
                              <a:gd name="connsiteY20" fmla="*/ 952 h 3280"/>
                              <a:gd name="connsiteX21" fmla="*/ 14288 w 30480"/>
                              <a:gd name="connsiteY21" fmla="*/ 952 h 3280"/>
                              <a:gd name="connsiteX22" fmla="*/ 14288 w 30480"/>
                              <a:gd name="connsiteY22" fmla="*/ 952 h 3280"/>
                              <a:gd name="connsiteX23" fmla="*/ 14288 w 30480"/>
                              <a:gd name="connsiteY23" fmla="*/ 952 h 3280"/>
                              <a:gd name="connsiteX24" fmla="*/ 14288 w 30480"/>
                              <a:gd name="connsiteY24" fmla="*/ 952 h 3280"/>
                              <a:gd name="connsiteX25" fmla="*/ 14288 w 30480"/>
                              <a:gd name="connsiteY25" fmla="*/ 952 h 3280"/>
                              <a:gd name="connsiteX26" fmla="*/ 15240 w 30480"/>
                              <a:gd name="connsiteY26" fmla="*/ 952 h 3280"/>
                              <a:gd name="connsiteX27" fmla="*/ 16193 w 30480"/>
                              <a:gd name="connsiteY27" fmla="*/ 952 h 3280"/>
                              <a:gd name="connsiteX28" fmla="*/ 16193 w 30480"/>
                              <a:gd name="connsiteY28" fmla="*/ 952 h 3280"/>
                              <a:gd name="connsiteX29" fmla="*/ 16193 w 30480"/>
                              <a:gd name="connsiteY29" fmla="*/ 952 h 3280"/>
                              <a:gd name="connsiteX30" fmla="*/ 16193 w 30480"/>
                              <a:gd name="connsiteY30" fmla="*/ 952 h 3280"/>
                              <a:gd name="connsiteX31" fmla="*/ 17145 w 30480"/>
                              <a:gd name="connsiteY31" fmla="*/ 952 h 3280"/>
                              <a:gd name="connsiteX32" fmla="*/ 19050 w 30480"/>
                              <a:gd name="connsiteY32" fmla="*/ 952 h 3280"/>
                              <a:gd name="connsiteX33" fmla="*/ 20955 w 30480"/>
                              <a:gd name="connsiteY33" fmla="*/ 952 h 3280"/>
                              <a:gd name="connsiteX34" fmla="*/ 22860 w 30480"/>
                              <a:gd name="connsiteY34" fmla="*/ 952 h 3280"/>
                              <a:gd name="connsiteX35" fmla="*/ 24765 w 30480"/>
                              <a:gd name="connsiteY35" fmla="*/ 952 h 3280"/>
                              <a:gd name="connsiteX36" fmla="*/ 24765 w 30480"/>
                              <a:gd name="connsiteY36" fmla="*/ 952 h 3280"/>
                              <a:gd name="connsiteX37" fmla="*/ 25718 w 30480"/>
                              <a:gd name="connsiteY37" fmla="*/ 952 h 3280"/>
                              <a:gd name="connsiteX38" fmla="*/ 25718 w 30480"/>
                              <a:gd name="connsiteY38" fmla="*/ 952 h 3280"/>
                              <a:gd name="connsiteX39" fmla="*/ 25718 w 30480"/>
                              <a:gd name="connsiteY39" fmla="*/ 952 h 3280"/>
                              <a:gd name="connsiteX40" fmla="*/ 25718 w 30480"/>
                              <a:gd name="connsiteY40" fmla="*/ 952 h 3280"/>
                              <a:gd name="connsiteX41" fmla="*/ 26670 w 30480"/>
                              <a:gd name="connsiteY41" fmla="*/ 952 h 3280"/>
                              <a:gd name="connsiteX42" fmla="*/ 27622 w 30480"/>
                              <a:gd name="connsiteY42" fmla="*/ 952 h 3280"/>
                              <a:gd name="connsiteX43" fmla="*/ 27622 w 30480"/>
                              <a:gd name="connsiteY43" fmla="*/ 952 h 3280"/>
                              <a:gd name="connsiteX44" fmla="*/ 28575 w 30480"/>
                              <a:gd name="connsiteY44" fmla="*/ 952 h 3280"/>
                              <a:gd name="connsiteX45" fmla="*/ 28575 w 30480"/>
                              <a:gd name="connsiteY45" fmla="*/ 952 h 3280"/>
                              <a:gd name="connsiteX46" fmla="*/ 28575 w 30480"/>
                              <a:gd name="connsiteY46" fmla="*/ 952 h 3280"/>
                              <a:gd name="connsiteX47" fmla="*/ 29528 w 30480"/>
                              <a:gd name="connsiteY47" fmla="*/ 2858 h 3280"/>
                              <a:gd name="connsiteX48" fmla="*/ 29528 w 30480"/>
                              <a:gd name="connsiteY48" fmla="*/ 2858 h 3280"/>
                              <a:gd name="connsiteX49" fmla="*/ 29528 w 30480"/>
                              <a:gd name="connsiteY49" fmla="*/ 2858 h 3280"/>
                              <a:gd name="connsiteX50" fmla="*/ 29528 w 30480"/>
                              <a:gd name="connsiteY50" fmla="*/ 2858 h 3280"/>
                              <a:gd name="connsiteX51" fmla="*/ 29528 w 30480"/>
                              <a:gd name="connsiteY51" fmla="*/ 2858 h 3280"/>
                              <a:gd name="connsiteX52" fmla="*/ 30480 w 30480"/>
                              <a:gd name="connsiteY52" fmla="*/ 2858 h 3280"/>
                              <a:gd name="connsiteX53" fmla="*/ 29528 w 30480"/>
                              <a:gd name="connsiteY53" fmla="*/ 2858 h 3280"/>
                              <a:gd name="connsiteX54" fmla="*/ 29528 w 30480"/>
                              <a:gd name="connsiteY54" fmla="*/ 2858 h 3280"/>
                              <a:gd name="connsiteX55" fmla="*/ 29528 w 30480"/>
                              <a:gd name="connsiteY55" fmla="*/ 2858 h 3280"/>
                              <a:gd name="connsiteX56" fmla="*/ 29528 w 30480"/>
                              <a:gd name="connsiteY56" fmla="*/ 2858 h 3280"/>
                              <a:gd name="connsiteX57" fmla="*/ 28575 w 30480"/>
                              <a:gd name="connsiteY57" fmla="*/ 2858 h 3280"/>
                              <a:gd name="connsiteX58" fmla="*/ 26670 w 30480"/>
                              <a:gd name="connsiteY58" fmla="*/ 2858 h 3280"/>
                              <a:gd name="connsiteX59" fmla="*/ 25718 w 30480"/>
                              <a:gd name="connsiteY59" fmla="*/ 2858 h 3280"/>
                              <a:gd name="connsiteX60" fmla="*/ 25718 w 30480"/>
                              <a:gd name="connsiteY60" fmla="*/ 2858 h 3280"/>
                              <a:gd name="connsiteX61" fmla="*/ 24765 w 30480"/>
                              <a:gd name="connsiteY61" fmla="*/ 2858 h 3280"/>
                              <a:gd name="connsiteX62" fmla="*/ 22860 w 30480"/>
                              <a:gd name="connsiteY62" fmla="*/ 2858 h 3280"/>
                              <a:gd name="connsiteX63" fmla="*/ 20955 w 30480"/>
                              <a:gd name="connsiteY63" fmla="*/ 2858 h 3280"/>
                              <a:gd name="connsiteX64" fmla="*/ 20003 w 30480"/>
                              <a:gd name="connsiteY64" fmla="*/ 2858 h 3280"/>
                              <a:gd name="connsiteX65" fmla="*/ 19050 w 30480"/>
                              <a:gd name="connsiteY65" fmla="*/ 2858 h 3280"/>
                              <a:gd name="connsiteX66" fmla="*/ 18097 w 30480"/>
                              <a:gd name="connsiteY66" fmla="*/ 2858 h 3280"/>
                              <a:gd name="connsiteX67" fmla="*/ 18097 w 30480"/>
                              <a:gd name="connsiteY67" fmla="*/ 2858 h 3280"/>
                              <a:gd name="connsiteX68" fmla="*/ 18097 w 30480"/>
                              <a:gd name="connsiteY68" fmla="*/ 2858 h 3280"/>
                              <a:gd name="connsiteX69" fmla="*/ 17145 w 30480"/>
                              <a:gd name="connsiteY69" fmla="*/ 2858 h 3280"/>
                              <a:gd name="connsiteX70" fmla="*/ 16193 w 30480"/>
                              <a:gd name="connsiteY70" fmla="*/ 2858 h 3280"/>
                              <a:gd name="connsiteX71" fmla="*/ 15240 w 30480"/>
                              <a:gd name="connsiteY71" fmla="*/ 2858 h 3280"/>
                              <a:gd name="connsiteX72" fmla="*/ 15240 w 30480"/>
                              <a:gd name="connsiteY72" fmla="*/ 2858 h 3280"/>
                              <a:gd name="connsiteX73" fmla="*/ 15240 w 30480"/>
                              <a:gd name="connsiteY73" fmla="*/ 2858 h 3280"/>
                              <a:gd name="connsiteX74" fmla="*/ 15240 w 30480"/>
                              <a:gd name="connsiteY74" fmla="*/ 2858 h 3280"/>
                              <a:gd name="connsiteX75" fmla="*/ 15240 w 30480"/>
                              <a:gd name="connsiteY75" fmla="*/ 2858 h 3280"/>
                              <a:gd name="connsiteX76" fmla="*/ 15240 w 30480"/>
                              <a:gd name="connsiteY76" fmla="*/ 2858 h 3280"/>
                              <a:gd name="connsiteX77" fmla="*/ 15240 w 30480"/>
                              <a:gd name="connsiteY77" fmla="*/ 2858 h 3280"/>
                              <a:gd name="connsiteX78" fmla="*/ 15240 w 30480"/>
                              <a:gd name="connsiteY78" fmla="*/ 2858 h 3280"/>
                              <a:gd name="connsiteX79" fmla="*/ 15240 w 30480"/>
                              <a:gd name="connsiteY79" fmla="*/ 2858 h 3280"/>
                              <a:gd name="connsiteX80" fmla="*/ 14288 w 30480"/>
                              <a:gd name="connsiteY80" fmla="*/ 2858 h 3280"/>
                              <a:gd name="connsiteX81" fmla="*/ 13335 w 30480"/>
                              <a:gd name="connsiteY81" fmla="*/ 2858 h 3280"/>
                              <a:gd name="connsiteX82" fmla="*/ 12383 w 30480"/>
                              <a:gd name="connsiteY82" fmla="*/ 2858 h 3280"/>
                              <a:gd name="connsiteX83" fmla="*/ 12383 w 30480"/>
                              <a:gd name="connsiteY83" fmla="*/ 2858 h 3280"/>
                              <a:gd name="connsiteX84" fmla="*/ 12383 w 30480"/>
                              <a:gd name="connsiteY84" fmla="*/ 2858 h 3280"/>
                              <a:gd name="connsiteX85" fmla="*/ 12383 w 30480"/>
                              <a:gd name="connsiteY85" fmla="*/ 2858 h 3280"/>
                              <a:gd name="connsiteX86" fmla="*/ 10478 w 30480"/>
                              <a:gd name="connsiteY86" fmla="*/ 2858 h 3280"/>
                              <a:gd name="connsiteX87" fmla="*/ 10478 w 30480"/>
                              <a:gd name="connsiteY87" fmla="*/ 2858 h 3280"/>
                              <a:gd name="connsiteX88" fmla="*/ 7620 w 30480"/>
                              <a:gd name="connsiteY88" fmla="*/ 2858 h 3280"/>
                              <a:gd name="connsiteX89" fmla="*/ 6668 w 30480"/>
                              <a:gd name="connsiteY89" fmla="*/ 2858 h 3280"/>
                              <a:gd name="connsiteX90" fmla="*/ 5715 w 30480"/>
                              <a:gd name="connsiteY90" fmla="*/ 2858 h 3280"/>
                              <a:gd name="connsiteX91" fmla="*/ 4763 w 30480"/>
                              <a:gd name="connsiteY91" fmla="*/ 2858 h 3280"/>
                              <a:gd name="connsiteX92" fmla="*/ 4763 w 30480"/>
                              <a:gd name="connsiteY92" fmla="*/ 2858 h 3280"/>
                              <a:gd name="connsiteX93" fmla="*/ 0 w 30480"/>
                              <a:gd name="connsiteY93" fmla="*/ 952 h 3280"/>
                              <a:gd name="connsiteX94" fmla="*/ 25718 w 30480"/>
                              <a:gd name="connsiteY94" fmla="*/ 0 h 3280"/>
                              <a:gd name="connsiteX95" fmla="*/ 25718 w 30480"/>
                              <a:gd name="connsiteY95" fmla="*/ 0 h 3280"/>
                              <a:gd name="connsiteX96" fmla="*/ 25718 w 30480"/>
                              <a:gd name="connsiteY96" fmla="*/ 0 h 3280"/>
                              <a:gd name="connsiteX97" fmla="*/ 25718 w 30480"/>
                              <a:gd name="connsiteY97" fmla="*/ 0 h 3280"/>
                              <a:gd name="connsiteX98" fmla="*/ 25718 w 30480"/>
                              <a:gd name="connsiteY98" fmla="*/ 0 h 3280"/>
                              <a:gd name="connsiteX99" fmla="*/ 21908 w 30480"/>
                              <a:gd name="connsiteY99" fmla="*/ 952 h 3280"/>
                              <a:gd name="connsiteX100" fmla="*/ 21908 w 30480"/>
                              <a:gd name="connsiteY100" fmla="*/ 952 h 3280"/>
                              <a:gd name="connsiteX101" fmla="*/ 21908 w 30480"/>
                              <a:gd name="connsiteY101" fmla="*/ 952 h 3280"/>
                              <a:gd name="connsiteX102" fmla="*/ 21908 w 30480"/>
                              <a:gd name="connsiteY102" fmla="*/ 952 h 3280"/>
                              <a:gd name="connsiteX103" fmla="*/ 21908 w 30480"/>
                              <a:gd name="connsiteY103" fmla="*/ 952 h 3280"/>
                              <a:gd name="connsiteX104" fmla="*/ 1905 w 30480"/>
                              <a:gd name="connsiteY104" fmla="*/ 952 h 3280"/>
                              <a:gd name="connsiteX105" fmla="*/ 1905 w 30480"/>
                              <a:gd name="connsiteY105" fmla="*/ 952 h 3280"/>
                              <a:gd name="connsiteX106" fmla="*/ 1905 w 30480"/>
                              <a:gd name="connsiteY106" fmla="*/ 952 h 3280"/>
                              <a:gd name="connsiteX107" fmla="*/ 1905 w 30480"/>
                              <a:gd name="connsiteY107" fmla="*/ 952 h 3280"/>
                              <a:gd name="connsiteX108" fmla="*/ 1905 w 30480"/>
                              <a:gd name="connsiteY108" fmla="*/ 952 h 328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30480" h="3280">
                                <a:moveTo>
                                  <a:pt x="0" y="952"/>
                                </a:move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ubicBezTo>
                                  <a:pt x="953" y="952"/>
                                  <a:pt x="953" y="952"/>
                                  <a:pt x="1905" y="952"/>
                                </a:cubicBezTo>
                                <a:cubicBezTo>
                                  <a:pt x="2858" y="952"/>
                                  <a:pt x="2858" y="952"/>
                                  <a:pt x="2858" y="952"/>
                                </a:cubicBezTo>
                                <a:cubicBezTo>
                                  <a:pt x="2858" y="952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5715" y="952"/>
                                </a:cubicBezTo>
                                <a:cubicBezTo>
                                  <a:pt x="5715" y="952"/>
                                  <a:pt x="5715" y="952"/>
                                  <a:pt x="6668" y="952"/>
                                </a:cubicBezTo>
                                <a:cubicBezTo>
                                  <a:pt x="6668" y="952"/>
                                  <a:pt x="7620" y="952"/>
                                  <a:pt x="7620" y="952"/>
                                </a:cubicBezTo>
                                <a:cubicBezTo>
                                  <a:pt x="7620" y="952"/>
                                  <a:pt x="7620" y="952"/>
                                  <a:pt x="7620" y="952"/>
                                </a:cubicBezTo>
                                <a:cubicBezTo>
                                  <a:pt x="7620" y="952"/>
                                  <a:pt x="7620" y="952"/>
                                  <a:pt x="8572" y="952"/>
                                </a:cubicBezTo>
                                <a:cubicBezTo>
                                  <a:pt x="8572" y="952"/>
                                  <a:pt x="8572" y="952"/>
                                  <a:pt x="9525" y="952"/>
                                </a:cubicBezTo>
                                <a:cubicBezTo>
                                  <a:pt x="9525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2383" y="952"/>
                                </a:cubicBezTo>
                                <a:cubicBezTo>
                                  <a:pt x="12383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7145" y="952"/>
                                </a:cubicBezTo>
                                <a:cubicBezTo>
                                  <a:pt x="18097" y="952"/>
                                  <a:pt x="19050" y="952"/>
                                  <a:pt x="19050" y="952"/>
                                </a:cubicBezTo>
                                <a:cubicBezTo>
                                  <a:pt x="20003" y="952"/>
                                  <a:pt x="20003" y="952"/>
                                  <a:pt x="20955" y="952"/>
                                </a:cubicBezTo>
                                <a:cubicBezTo>
                                  <a:pt x="21908" y="952"/>
                                  <a:pt x="21908" y="952"/>
                                  <a:pt x="22860" y="952"/>
                                </a:cubicBezTo>
                                <a:cubicBezTo>
                                  <a:pt x="23813" y="952"/>
                                  <a:pt x="23813" y="952"/>
                                  <a:pt x="24765" y="952"/>
                                </a:cubicBezTo>
                                <a:cubicBezTo>
                                  <a:pt x="24765" y="952"/>
                                  <a:pt x="24765" y="952"/>
                                  <a:pt x="24765" y="952"/>
                                </a:cubicBezTo>
                                <a:cubicBezTo>
                                  <a:pt x="24765" y="952"/>
                                  <a:pt x="25718" y="952"/>
                                  <a:pt x="25718" y="952"/>
                                </a:cubicBezTo>
                                <a:cubicBezTo>
                                  <a:pt x="25718" y="952"/>
                                  <a:pt x="25718" y="952"/>
                                  <a:pt x="25718" y="952"/>
                                </a:cubicBezTo>
                                <a:cubicBezTo>
                                  <a:pt x="25718" y="952"/>
                                  <a:pt x="25718" y="952"/>
                                  <a:pt x="25718" y="952"/>
                                </a:cubicBezTo>
                                <a:cubicBezTo>
                                  <a:pt x="25718" y="952"/>
                                  <a:pt x="25718" y="952"/>
                                  <a:pt x="25718" y="952"/>
                                </a:cubicBezTo>
                                <a:cubicBezTo>
                                  <a:pt x="25718" y="952"/>
                                  <a:pt x="25718" y="952"/>
                                  <a:pt x="26670" y="952"/>
                                </a:cubicBezTo>
                                <a:cubicBezTo>
                                  <a:pt x="26670" y="952"/>
                                  <a:pt x="27622" y="952"/>
                                  <a:pt x="27622" y="952"/>
                                </a:cubicBezTo>
                                <a:cubicBezTo>
                                  <a:pt x="27622" y="952"/>
                                  <a:pt x="27622" y="952"/>
                                  <a:pt x="27622" y="952"/>
                                </a:cubicBezTo>
                                <a:cubicBezTo>
                                  <a:pt x="27622" y="952"/>
                                  <a:pt x="27622" y="952"/>
                                  <a:pt x="28575" y="952"/>
                                </a:cubicBezTo>
                                <a:lnTo>
                                  <a:pt x="28575" y="952"/>
                                </a:lnTo>
                                <a:cubicBezTo>
                                  <a:pt x="28575" y="952"/>
                                  <a:pt x="28575" y="952"/>
                                  <a:pt x="28575" y="952"/>
                                </a:cubicBezTo>
                                <a:cubicBezTo>
                                  <a:pt x="28575" y="1905"/>
                                  <a:pt x="29528" y="1905"/>
                                  <a:pt x="29528" y="2858"/>
                                </a:cubicBezTo>
                                <a:lnTo>
                                  <a:pt x="29528" y="2858"/>
                                </a:ln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lnTo>
                                  <a:pt x="29528" y="2858"/>
                                </a:ln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30480" y="2858"/>
                                </a:cubicBezTo>
                                <a:cubicBezTo>
                                  <a:pt x="30480" y="2858"/>
                                  <a:pt x="30480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3810"/>
                                  <a:pt x="29528" y="2858"/>
                                  <a:pt x="28575" y="2858"/>
                                </a:cubicBezTo>
                                <a:cubicBezTo>
                                  <a:pt x="27622" y="2858"/>
                                  <a:pt x="27622" y="2858"/>
                                  <a:pt x="26670" y="2858"/>
                                </a:cubicBezTo>
                                <a:cubicBezTo>
                                  <a:pt x="26670" y="2858"/>
                                  <a:pt x="25718" y="2858"/>
                                  <a:pt x="25718" y="2858"/>
                                </a:cubicBezTo>
                                <a:cubicBezTo>
                                  <a:pt x="25718" y="2858"/>
                                  <a:pt x="25718" y="2858"/>
                                  <a:pt x="25718" y="2858"/>
                                </a:cubicBezTo>
                                <a:cubicBezTo>
                                  <a:pt x="24765" y="2858"/>
                                  <a:pt x="24765" y="2858"/>
                                  <a:pt x="24765" y="2858"/>
                                </a:cubicBezTo>
                                <a:cubicBezTo>
                                  <a:pt x="23813" y="2858"/>
                                  <a:pt x="23813" y="2858"/>
                                  <a:pt x="22860" y="2858"/>
                                </a:cubicBezTo>
                                <a:cubicBezTo>
                                  <a:pt x="21908" y="2858"/>
                                  <a:pt x="21908" y="2858"/>
                                  <a:pt x="20955" y="2858"/>
                                </a:cubicBezTo>
                                <a:cubicBezTo>
                                  <a:pt x="20955" y="2858"/>
                                  <a:pt x="20003" y="2858"/>
                                  <a:pt x="20003" y="2858"/>
                                </a:cubicBezTo>
                                <a:cubicBezTo>
                                  <a:pt x="20003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8097" y="2858"/>
                                </a:cubicBezTo>
                                <a:cubicBezTo>
                                  <a:pt x="18097" y="2858"/>
                                  <a:pt x="18097" y="2858"/>
                                  <a:pt x="18097" y="2858"/>
                                </a:cubicBezTo>
                                <a:cubicBezTo>
                                  <a:pt x="18097" y="2858"/>
                                  <a:pt x="18097" y="2858"/>
                                  <a:pt x="18097" y="2858"/>
                                </a:cubicBezTo>
                                <a:cubicBezTo>
                                  <a:pt x="18097" y="2858"/>
                                  <a:pt x="18097" y="2858"/>
                                  <a:pt x="17145" y="2858"/>
                                </a:cubicBezTo>
                                <a:cubicBezTo>
                                  <a:pt x="17145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4288" y="2858"/>
                                  <a:pt x="14288" y="2858"/>
                                </a:cubicBezTo>
                                <a:cubicBezTo>
                                  <a:pt x="14288" y="2858"/>
                                  <a:pt x="13335" y="2858"/>
                                  <a:pt x="13335" y="2858"/>
                                </a:cubicBezTo>
                                <a:cubicBezTo>
                                  <a:pt x="13335" y="2858"/>
                                  <a:pt x="13335" y="2858"/>
                                  <a:pt x="12383" y="2858"/>
                                </a:cubicBezTo>
                                <a:cubicBezTo>
                                  <a:pt x="12383" y="2858"/>
                                  <a:pt x="12383" y="2858"/>
                                  <a:pt x="12383" y="2858"/>
                                </a:cubicBezTo>
                                <a:cubicBezTo>
                                  <a:pt x="12383" y="2858"/>
                                  <a:pt x="12383" y="2858"/>
                                  <a:pt x="12383" y="2858"/>
                                </a:cubicBezTo>
                                <a:cubicBezTo>
                                  <a:pt x="12383" y="2858"/>
                                  <a:pt x="12383" y="2858"/>
                                  <a:pt x="12383" y="2858"/>
                                </a:cubicBezTo>
                                <a:cubicBezTo>
                                  <a:pt x="11430" y="2858"/>
                                  <a:pt x="11430" y="2858"/>
                                  <a:pt x="10478" y="2858"/>
                                </a:cubicBezTo>
                                <a:cubicBezTo>
                                  <a:pt x="10478" y="2858"/>
                                  <a:pt x="10478" y="2858"/>
                                  <a:pt x="10478" y="2858"/>
                                </a:cubicBezTo>
                                <a:cubicBezTo>
                                  <a:pt x="9525" y="2858"/>
                                  <a:pt x="8572" y="2858"/>
                                  <a:pt x="7620" y="2858"/>
                                </a:cubicBezTo>
                                <a:cubicBezTo>
                                  <a:pt x="7620" y="2858"/>
                                  <a:pt x="6668" y="2858"/>
                                  <a:pt x="6668" y="2858"/>
                                </a:cubicBezTo>
                                <a:cubicBezTo>
                                  <a:pt x="6668" y="2858"/>
                                  <a:pt x="5715" y="2858"/>
                                  <a:pt x="5715" y="2858"/>
                                </a:cubicBezTo>
                                <a:cubicBezTo>
                                  <a:pt x="5715" y="2858"/>
                                  <a:pt x="4763" y="2858"/>
                                  <a:pt x="4763" y="2858"/>
                                </a:cubicBezTo>
                                <a:lnTo>
                                  <a:pt x="4763" y="2858"/>
                                </a:lnTo>
                                <a:lnTo>
                                  <a:pt x="0" y="952"/>
                                </a:lnTo>
                                <a:close/>
                                <a:moveTo>
                                  <a:pt x="25718" y="0"/>
                                </a:moveTo>
                                <a:cubicBezTo>
                                  <a:pt x="25718" y="0"/>
                                  <a:pt x="26670" y="0"/>
                                  <a:pt x="25718" y="0"/>
                                </a:cubicBezTo>
                                <a:cubicBezTo>
                                  <a:pt x="26670" y="0"/>
                                  <a:pt x="26670" y="0"/>
                                  <a:pt x="25718" y="0"/>
                                </a:cubicBezTo>
                                <a:cubicBezTo>
                                  <a:pt x="26670" y="0"/>
                                  <a:pt x="26670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5718" y="0"/>
                                </a:cubicBezTo>
                                <a:close/>
                                <a:moveTo>
                                  <a:pt x="21908" y="952"/>
                                </a:moveTo>
                                <a:cubicBezTo>
                                  <a:pt x="21908" y="952"/>
                                  <a:pt x="21908" y="952"/>
                                  <a:pt x="21908" y="952"/>
                                </a:cubicBezTo>
                                <a:cubicBezTo>
                                  <a:pt x="21908" y="952"/>
                                  <a:pt x="21908" y="952"/>
                                  <a:pt x="21908" y="952"/>
                                </a:cubicBezTo>
                                <a:cubicBezTo>
                                  <a:pt x="21908" y="952"/>
                                  <a:pt x="21908" y="0"/>
                                  <a:pt x="21908" y="952"/>
                                </a:cubicBezTo>
                                <a:cubicBezTo>
                                  <a:pt x="21908" y="0"/>
                                  <a:pt x="21908" y="952"/>
                                  <a:pt x="21908" y="952"/>
                                </a:cubicBezTo>
                                <a:close/>
                                <a:moveTo>
                                  <a:pt x="1905" y="952"/>
                                </a:move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2858" y="952"/>
                                  <a:pt x="2858" y="952"/>
                                  <a:pt x="1905" y="952"/>
                                </a:cubicBezTo>
                                <a:cubicBezTo>
                                  <a:pt x="2858" y="952"/>
                                  <a:pt x="2858" y="952"/>
                                  <a:pt x="1905" y="952"/>
                                </a:cubicBezTo>
                                <a:cubicBezTo>
                                  <a:pt x="2858" y="952"/>
                                  <a:pt x="1905" y="952"/>
                                  <a:pt x="1905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79" name="任意多边形: 形状 2462"/>
                          <p:cNvSpPr/>
                          <p:nvPr/>
                        </p:nvSpPr>
                        <p:spPr>
                          <a:xfrm>
                            <a:off x="7813357" y="267557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0" name="任意多边形: 形状 2463"/>
                          <p:cNvSpPr/>
                          <p:nvPr/>
                        </p:nvSpPr>
                        <p:spPr>
                          <a:xfrm>
                            <a:off x="7812405" y="2675810"/>
                            <a:ext cx="2857" cy="2619"/>
                          </a:xfrm>
                          <a:custGeom>
                            <a:avLst/>
                            <a:gdLst>
                              <a:gd name="connsiteX0" fmla="*/ 0 w 2857"/>
                              <a:gd name="connsiteY0" fmla="*/ 714 h 2619"/>
                              <a:gd name="connsiteX1" fmla="*/ 952 w 2857"/>
                              <a:gd name="connsiteY1" fmla="*/ 2619 h 2619"/>
                              <a:gd name="connsiteX2" fmla="*/ 952 w 2857"/>
                              <a:gd name="connsiteY2" fmla="*/ 2619 h 2619"/>
                              <a:gd name="connsiteX3" fmla="*/ 952 w 2857"/>
                              <a:gd name="connsiteY3" fmla="*/ 2619 h 2619"/>
                              <a:gd name="connsiteX4" fmla="*/ 952 w 2857"/>
                              <a:gd name="connsiteY4" fmla="*/ 2619 h 2619"/>
                              <a:gd name="connsiteX5" fmla="*/ 952 w 2857"/>
                              <a:gd name="connsiteY5" fmla="*/ 2619 h 2619"/>
                              <a:gd name="connsiteX6" fmla="*/ 1905 w 2857"/>
                              <a:gd name="connsiteY6" fmla="*/ 2619 h 2619"/>
                              <a:gd name="connsiteX7" fmla="*/ 2857 w 2857"/>
                              <a:gd name="connsiteY7" fmla="*/ 2619 h 2619"/>
                              <a:gd name="connsiteX8" fmla="*/ 2857 w 2857"/>
                              <a:gd name="connsiteY8" fmla="*/ 2619 h 2619"/>
                              <a:gd name="connsiteX9" fmla="*/ 2857 w 2857"/>
                              <a:gd name="connsiteY9" fmla="*/ 2619 h 2619"/>
                              <a:gd name="connsiteX10" fmla="*/ 2857 w 2857"/>
                              <a:gd name="connsiteY10" fmla="*/ 2619 h 2619"/>
                              <a:gd name="connsiteX11" fmla="*/ 2857 w 2857"/>
                              <a:gd name="connsiteY11" fmla="*/ 2619 h 2619"/>
                              <a:gd name="connsiteX12" fmla="*/ 2857 w 2857"/>
                              <a:gd name="connsiteY12" fmla="*/ 714 h 2619"/>
                              <a:gd name="connsiteX13" fmla="*/ 1905 w 2857"/>
                              <a:gd name="connsiteY13" fmla="*/ 714 h 2619"/>
                              <a:gd name="connsiteX14" fmla="*/ 952 w 2857"/>
                              <a:gd name="connsiteY14" fmla="*/ 714 h 2619"/>
                              <a:gd name="connsiteX15" fmla="*/ 0 w 2857"/>
                              <a:gd name="connsiteY15" fmla="*/ 714 h 2619"/>
                              <a:gd name="connsiteX16" fmla="*/ 0 w 2857"/>
                              <a:gd name="connsiteY16" fmla="*/ 714 h 2619"/>
                              <a:gd name="connsiteX17" fmla="*/ 0 w 2857"/>
                              <a:gd name="connsiteY17" fmla="*/ 714 h 2619"/>
                              <a:gd name="connsiteX18" fmla="*/ 0 w 2857"/>
                              <a:gd name="connsiteY18" fmla="*/ 714 h 2619"/>
                              <a:gd name="connsiteX19" fmla="*/ 0 w 2857"/>
                              <a:gd name="connsiteY19" fmla="*/ 714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857" h="2619">
                                <a:moveTo>
                                  <a:pt x="0" y="714"/>
                                </a:moveTo>
                                <a:cubicBezTo>
                                  <a:pt x="0" y="1667"/>
                                  <a:pt x="952" y="1667"/>
                                  <a:pt x="952" y="2619"/>
                                </a:cubicBezTo>
                                <a:lnTo>
                                  <a:pt x="952" y="2619"/>
                                </a:ln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lnTo>
                                  <a:pt x="952" y="2619"/>
                                </a:ln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1905" y="2619"/>
                                </a:cubicBezTo>
                                <a:cubicBezTo>
                                  <a:pt x="1905" y="2619"/>
                                  <a:pt x="1905" y="2619"/>
                                  <a:pt x="2857" y="2619"/>
                                </a:cubicBezTo>
                                <a:cubicBezTo>
                                  <a:pt x="2857" y="2619"/>
                                  <a:pt x="2857" y="2619"/>
                                  <a:pt x="2857" y="2619"/>
                                </a:cubicBezTo>
                                <a:lnTo>
                                  <a:pt x="2857" y="2619"/>
                                </a:lnTo>
                                <a:lnTo>
                                  <a:pt x="2857" y="2619"/>
                                </a:lnTo>
                                <a:cubicBezTo>
                                  <a:pt x="2857" y="2619"/>
                                  <a:pt x="2857" y="2619"/>
                                  <a:pt x="2857" y="2619"/>
                                </a:cubicBezTo>
                                <a:lnTo>
                                  <a:pt x="2857" y="714"/>
                                </a:lnTo>
                                <a:cubicBezTo>
                                  <a:pt x="2857" y="714"/>
                                  <a:pt x="2857" y="714"/>
                                  <a:pt x="1905" y="714"/>
                                </a:cubicBezTo>
                                <a:cubicBezTo>
                                  <a:pt x="1905" y="714"/>
                                  <a:pt x="952" y="714"/>
                                  <a:pt x="952" y="714"/>
                                </a:cubicBezTo>
                                <a:cubicBezTo>
                                  <a:pt x="952" y="-238"/>
                                  <a:pt x="952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cubicBezTo>
                                  <a:pt x="952" y="-238"/>
                                  <a:pt x="0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cubicBezTo>
                                  <a:pt x="0" y="714"/>
                                  <a:pt x="0" y="714"/>
                                  <a:pt x="0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581" name="图形 2"/>
                        <p:cNvGrpSpPr/>
                        <p:nvPr/>
                      </p:nvGrpSpPr>
                      <p:grpSpPr>
                        <a:xfrm>
                          <a:off x="7756207" y="2677476"/>
                          <a:ext cx="30480" cy="4233"/>
                          <a:chOff x="7756207" y="2677476"/>
                          <a:chExt cx="30480" cy="4233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582" name="任意多边形: 形状 2465"/>
                          <p:cNvSpPr/>
                          <p:nvPr/>
                        </p:nvSpPr>
                        <p:spPr>
                          <a:xfrm>
                            <a:off x="7785734" y="267938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3" name="任意多边形: 形状 2466"/>
                          <p:cNvSpPr/>
                          <p:nvPr/>
                        </p:nvSpPr>
                        <p:spPr>
                          <a:xfrm>
                            <a:off x="7756207" y="2678429"/>
                            <a:ext cx="30480" cy="3280"/>
                          </a:xfrm>
                          <a:custGeom>
                            <a:avLst/>
                            <a:gdLst>
                              <a:gd name="connsiteX0" fmla="*/ 0 w 30480"/>
                              <a:gd name="connsiteY0" fmla="*/ 953 h 3280"/>
                              <a:gd name="connsiteX1" fmla="*/ 0 w 30480"/>
                              <a:gd name="connsiteY1" fmla="*/ 953 h 3280"/>
                              <a:gd name="connsiteX2" fmla="*/ 1905 w 30480"/>
                              <a:gd name="connsiteY2" fmla="*/ 953 h 3280"/>
                              <a:gd name="connsiteX3" fmla="*/ 2858 w 30480"/>
                              <a:gd name="connsiteY3" fmla="*/ 953 h 3280"/>
                              <a:gd name="connsiteX4" fmla="*/ 3810 w 30480"/>
                              <a:gd name="connsiteY4" fmla="*/ 953 h 3280"/>
                              <a:gd name="connsiteX5" fmla="*/ 3810 w 30480"/>
                              <a:gd name="connsiteY5" fmla="*/ 953 h 3280"/>
                              <a:gd name="connsiteX6" fmla="*/ 4763 w 30480"/>
                              <a:gd name="connsiteY6" fmla="*/ 953 h 3280"/>
                              <a:gd name="connsiteX7" fmla="*/ 5715 w 30480"/>
                              <a:gd name="connsiteY7" fmla="*/ 953 h 3280"/>
                              <a:gd name="connsiteX8" fmla="*/ 6668 w 30480"/>
                              <a:gd name="connsiteY8" fmla="*/ 953 h 3280"/>
                              <a:gd name="connsiteX9" fmla="*/ 7620 w 30480"/>
                              <a:gd name="connsiteY9" fmla="*/ 953 h 3280"/>
                              <a:gd name="connsiteX10" fmla="*/ 7620 w 30480"/>
                              <a:gd name="connsiteY10" fmla="*/ 953 h 3280"/>
                              <a:gd name="connsiteX11" fmla="*/ 8573 w 30480"/>
                              <a:gd name="connsiteY11" fmla="*/ 953 h 3280"/>
                              <a:gd name="connsiteX12" fmla="*/ 9525 w 30480"/>
                              <a:gd name="connsiteY12" fmla="*/ 953 h 3280"/>
                              <a:gd name="connsiteX13" fmla="*/ 10478 w 30480"/>
                              <a:gd name="connsiteY13" fmla="*/ 953 h 3280"/>
                              <a:gd name="connsiteX14" fmla="*/ 11430 w 30480"/>
                              <a:gd name="connsiteY14" fmla="*/ 953 h 3280"/>
                              <a:gd name="connsiteX15" fmla="*/ 11430 w 30480"/>
                              <a:gd name="connsiteY15" fmla="*/ 953 h 3280"/>
                              <a:gd name="connsiteX16" fmla="*/ 11430 w 30480"/>
                              <a:gd name="connsiteY16" fmla="*/ 953 h 3280"/>
                              <a:gd name="connsiteX17" fmla="*/ 12383 w 30480"/>
                              <a:gd name="connsiteY17" fmla="*/ 953 h 3280"/>
                              <a:gd name="connsiteX18" fmla="*/ 13335 w 30480"/>
                              <a:gd name="connsiteY18" fmla="*/ 953 h 3280"/>
                              <a:gd name="connsiteX19" fmla="*/ 13335 w 30480"/>
                              <a:gd name="connsiteY19" fmla="*/ 953 h 3280"/>
                              <a:gd name="connsiteX20" fmla="*/ 14288 w 30480"/>
                              <a:gd name="connsiteY20" fmla="*/ 953 h 3280"/>
                              <a:gd name="connsiteX21" fmla="*/ 14288 w 30480"/>
                              <a:gd name="connsiteY21" fmla="*/ 953 h 3280"/>
                              <a:gd name="connsiteX22" fmla="*/ 14288 w 30480"/>
                              <a:gd name="connsiteY22" fmla="*/ 953 h 3280"/>
                              <a:gd name="connsiteX23" fmla="*/ 14288 w 30480"/>
                              <a:gd name="connsiteY23" fmla="*/ 953 h 3280"/>
                              <a:gd name="connsiteX24" fmla="*/ 14288 w 30480"/>
                              <a:gd name="connsiteY24" fmla="*/ 953 h 3280"/>
                              <a:gd name="connsiteX25" fmla="*/ 14288 w 30480"/>
                              <a:gd name="connsiteY25" fmla="*/ 953 h 3280"/>
                              <a:gd name="connsiteX26" fmla="*/ 15240 w 30480"/>
                              <a:gd name="connsiteY26" fmla="*/ 953 h 3280"/>
                              <a:gd name="connsiteX27" fmla="*/ 16193 w 30480"/>
                              <a:gd name="connsiteY27" fmla="*/ 953 h 3280"/>
                              <a:gd name="connsiteX28" fmla="*/ 16193 w 30480"/>
                              <a:gd name="connsiteY28" fmla="*/ 953 h 3280"/>
                              <a:gd name="connsiteX29" fmla="*/ 16193 w 30480"/>
                              <a:gd name="connsiteY29" fmla="*/ 953 h 3280"/>
                              <a:gd name="connsiteX30" fmla="*/ 16193 w 30480"/>
                              <a:gd name="connsiteY30" fmla="*/ 953 h 3280"/>
                              <a:gd name="connsiteX31" fmla="*/ 17145 w 30480"/>
                              <a:gd name="connsiteY31" fmla="*/ 953 h 3280"/>
                              <a:gd name="connsiteX32" fmla="*/ 19050 w 30480"/>
                              <a:gd name="connsiteY32" fmla="*/ 953 h 3280"/>
                              <a:gd name="connsiteX33" fmla="*/ 20955 w 30480"/>
                              <a:gd name="connsiteY33" fmla="*/ 953 h 3280"/>
                              <a:gd name="connsiteX34" fmla="*/ 22860 w 30480"/>
                              <a:gd name="connsiteY34" fmla="*/ 953 h 3280"/>
                              <a:gd name="connsiteX35" fmla="*/ 24765 w 30480"/>
                              <a:gd name="connsiteY35" fmla="*/ 953 h 3280"/>
                              <a:gd name="connsiteX36" fmla="*/ 24765 w 30480"/>
                              <a:gd name="connsiteY36" fmla="*/ 953 h 3280"/>
                              <a:gd name="connsiteX37" fmla="*/ 25718 w 30480"/>
                              <a:gd name="connsiteY37" fmla="*/ 953 h 3280"/>
                              <a:gd name="connsiteX38" fmla="*/ 25718 w 30480"/>
                              <a:gd name="connsiteY38" fmla="*/ 953 h 3280"/>
                              <a:gd name="connsiteX39" fmla="*/ 25718 w 30480"/>
                              <a:gd name="connsiteY39" fmla="*/ 953 h 3280"/>
                              <a:gd name="connsiteX40" fmla="*/ 25718 w 30480"/>
                              <a:gd name="connsiteY40" fmla="*/ 953 h 3280"/>
                              <a:gd name="connsiteX41" fmla="*/ 26670 w 30480"/>
                              <a:gd name="connsiteY41" fmla="*/ 953 h 3280"/>
                              <a:gd name="connsiteX42" fmla="*/ 27623 w 30480"/>
                              <a:gd name="connsiteY42" fmla="*/ 953 h 3280"/>
                              <a:gd name="connsiteX43" fmla="*/ 27623 w 30480"/>
                              <a:gd name="connsiteY43" fmla="*/ 953 h 3280"/>
                              <a:gd name="connsiteX44" fmla="*/ 28575 w 30480"/>
                              <a:gd name="connsiteY44" fmla="*/ 953 h 3280"/>
                              <a:gd name="connsiteX45" fmla="*/ 28575 w 30480"/>
                              <a:gd name="connsiteY45" fmla="*/ 953 h 3280"/>
                              <a:gd name="connsiteX46" fmla="*/ 28575 w 30480"/>
                              <a:gd name="connsiteY46" fmla="*/ 953 h 3280"/>
                              <a:gd name="connsiteX47" fmla="*/ 29528 w 30480"/>
                              <a:gd name="connsiteY47" fmla="*/ 2858 h 3280"/>
                              <a:gd name="connsiteX48" fmla="*/ 29528 w 30480"/>
                              <a:gd name="connsiteY48" fmla="*/ 2858 h 3280"/>
                              <a:gd name="connsiteX49" fmla="*/ 29528 w 30480"/>
                              <a:gd name="connsiteY49" fmla="*/ 2858 h 3280"/>
                              <a:gd name="connsiteX50" fmla="*/ 29528 w 30480"/>
                              <a:gd name="connsiteY50" fmla="*/ 2858 h 3280"/>
                              <a:gd name="connsiteX51" fmla="*/ 29528 w 30480"/>
                              <a:gd name="connsiteY51" fmla="*/ 2858 h 3280"/>
                              <a:gd name="connsiteX52" fmla="*/ 30480 w 30480"/>
                              <a:gd name="connsiteY52" fmla="*/ 2858 h 3280"/>
                              <a:gd name="connsiteX53" fmla="*/ 29528 w 30480"/>
                              <a:gd name="connsiteY53" fmla="*/ 2858 h 3280"/>
                              <a:gd name="connsiteX54" fmla="*/ 29528 w 30480"/>
                              <a:gd name="connsiteY54" fmla="*/ 2858 h 3280"/>
                              <a:gd name="connsiteX55" fmla="*/ 29528 w 30480"/>
                              <a:gd name="connsiteY55" fmla="*/ 2858 h 3280"/>
                              <a:gd name="connsiteX56" fmla="*/ 29528 w 30480"/>
                              <a:gd name="connsiteY56" fmla="*/ 2858 h 3280"/>
                              <a:gd name="connsiteX57" fmla="*/ 29528 w 30480"/>
                              <a:gd name="connsiteY57" fmla="*/ 2858 h 3280"/>
                              <a:gd name="connsiteX58" fmla="*/ 27623 w 30480"/>
                              <a:gd name="connsiteY58" fmla="*/ 2858 h 3280"/>
                              <a:gd name="connsiteX59" fmla="*/ 26670 w 30480"/>
                              <a:gd name="connsiteY59" fmla="*/ 2858 h 3280"/>
                              <a:gd name="connsiteX60" fmla="*/ 26670 w 30480"/>
                              <a:gd name="connsiteY60" fmla="*/ 2858 h 3280"/>
                              <a:gd name="connsiteX61" fmla="*/ 25718 w 30480"/>
                              <a:gd name="connsiteY61" fmla="*/ 2858 h 3280"/>
                              <a:gd name="connsiteX62" fmla="*/ 23813 w 30480"/>
                              <a:gd name="connsiteY62" fmla="*/ 2858 h 3280"/>
                              <a:gd name="connsiteX63" fmla="*/ 21908 w 30480"/>
                              <a:gd name="connsiteY63" fmla="*/ 2858 h 3280"/>
                              <a:gd name="connsiteX64" fmla="*/ 20955 w 30480"/>
                              <a:gd name="connsiteY64" fmla="*/ 2858 h 3280"/>
                              <a:gd name="connsiteX65" fmla="*/ 20003 w 30480"/>
                              <a:gd name="connsiteY65" fmla="*/ 2858 h 3280"/>
                              <a:gd name="connsiteX66" fmla="*/ 19050 w 30480"/>
                              <a:gd name="connsiteY66" fmla="*/ 2858 h 3280"/>
                              <a:gd name="connsiteX67" fmla="*/ 19050 w 30480"/>
                              <a:gd name="connsiteY67" fmla="*/ 2858 h 3280"/>
                              <a:gd name="connsiteX68" fmla="*/ 19050 w 30480"/>
                              <a:gd name="connsiteY68" fmla="*/ 2858 h 3280"/>
                              <a:gd name="connsiteX69" fmla="*/ 18098 w 30480"/>
                              <a:gd name="connsiteY69" fmla="*/ 2858 h 3280"/>
                              <a:gd name="connsiteX70" fmla="*/ 17145 w 30480"/>
                              <a:gd name="connsiteY70" fmla="*/ 2858 h 3280"/>
                              <a:gd name="connsiteX71" fmla="*/ 16193 w 30480"/>
                              <a:gd name="connsiteY71" fmla="*/ 2858 h 3280"/>
                              <a:gd name="connsiteX72" fmla="*/ 16193 w 30480"/>
                              <a:gd name="connsiteY72" fmla="*/ 2858 h 3280"/>
                              <a:gd name="connsiteX73" fmla="*/ 16193 w 30480"/>
                              <a:gd name="connsiteY73" fmla="*/ 2858 h 3280"/>
                              <a:gd name="connsiteX74" fmla="*/ 16193 w 30480"/>
                              <a:gd name="connsiteY74" fmla="*/ 2858 h 3280"/>
                              <a:gd name="connsiteX75" fmla="*/ 16193 w 30480"/>
                              <a:gd name="connsiteY75" fmla="*/ 2858 h 3280"/>
                              <a:gd name="connsiteX76" fmla="*/ 16193 w 30480"/>
                              <a:gd name="connsiteY76" fmla="*/ 2858 h 3280"/>
                              <a:gd name="connsiteX77" fmla="*/ 16193 w 30480"/>
                              <a:gd name="connsiteY77" fmla="*/ 2858 h 3280"/>
                              <a:gd name="connsiteX78" fmla="*/ 16193 w 30480"/>
                              <a:gd name="connsiteY78" fmla="*/ 2858 h 3280"/>
                              <a:gd name="connsiteX79" fmla="*/ 16193 w 30480"/>
                              <a:gd name="connsiteY79" fmla="*/ 2858 h 3280"/>
                              <a:gd name="connsiteX80" fmla="*/ 15240 w 30480"/>
                              <a:gd name="connsiteY80" fmla="*/ 2858 h 3280"/>
                              <a:gd name="connsiteX81" fmla="*/ 14288 w 30480"/>
                              <a:gd name="connsiteY81" fmla="*/ 2858 h 3280"/>
                              <a:gd name="connsiteX82" fmla="*/ 13335 w 30480"/>
                              <a:gd name="connsiteY82" fmla="*/ 2858 h 3280"/>
                              <a:gd name="connsiteX83" fmla="*/ 13335 w 30480"/>
                              <a:gd name="connsiteY83" fmla="*/ 2858 h 3280"/>
                              <a:gd name="connsiteX84" fmla="*/ 13335 w 30480"/>
                              <a:gd name="connsiteY84" fmla="*/ 2858 h 3280"/>
                              <a:gd name="connsiteX85" fmla="*/ 13335 w 30480"/>
                              <a:gd name="connsiteY85" fmla="*/ 2858 h 3280"/>
                              <a:gd name="connsiteX86" fmla="*/ 11430 w 30480"/>
                              <a:gd name="connsiteY86" fmla="*/ 2858 h 3280"/>
                              <a:gd name="connsiteX87" fmla="*/ 11430 w 30480"/>
                              <a:gd name="connsiteY87" fmla="*/ 2858 h 3280"/>
                              <a:gd name="connsiteX88" fmla="*/ 8573 w 30480"/>
                              <a:gd name="connsiteY88" fmla="*/ 2858 h 3280"/>
                              <a:gd name="connsiteX89" fmla="*/ 7620 w 30480"/>
                              <a:gd name="connsiteY89" fmla="*/ 2858 h 3280"/>
                              <a:gd name="connsiteX90" fmla="*/ 6668 w 30480"/>
                              <a:gd name="connsiteY90" fmla="*/ 2858 h 3280"/>
                              <a:gd name="connsiteX91" fmla="*/ 5715 w 30480"/>
                              <a:gd name="connsiteY91" fmla="*/ 2858 h 3280"/>
                              <a:gd name="connsiteX92" fmla="*/ 5715 w 30480"/>
                              <a:gd name="connsiteY92" fmla="*/ 2858 h 3280"/>
                              <a:gd name="connsiteX93" fmla="*/ 0 w 30480"/>
                              <a:gd name="connsiteY93" fmla="*/ 953 h 3280"/>
                              <a:gd name="connsiteX94" fmla="*/ 25718 w 30480"/>
                              <a:gd name="connsiteY94" fmla="*/ 0 h 3280"/>
                              <a:gd name="connsiteX95" fmla="*/ 25718 w 30480"/>
                              <a:gd name="connsiteY95" fmla="*/ 0 h 3280"/>
                              <a:gd name="connsiteX96" fmla="*/ 25718 w 30480"/>
                              <a:gd name="connsiteY96" fmla="*/ 0 h 3280"/>
                              <a:gd name="connsiteX97" fmla="*/ 25718 w 30480"/>
                              <a:gd name="connsiteY97" fmla="*/ 0 h 3280"/>
                              <a:gd name="connsiteX98" fmla="*/ 25718 w 30480"/>
                              <a:gd name="connsiteY98" fmla="*/ 0 h 3280"/>
                              <a:gd name="connsiteX99" fmla="*/ 21908 w 30480"/>
                              <a:gd name="connsiteY99" fmla="*/ 0 h 3280"/>
                              <a:gd name="connsiteX100" fmla="*/ 21908 w 30480"/>
                              <a:gd name="connsiteY100" fmla="*/ 0 h 3280"/>
                              <a:gd name="connsiteX101" fmla="*/ 21908 w 30480"/>
                              <a:gd name="connsiteY101" fmla="*/ 0 h 3280"/>
                              <a:gd name="connsiteX102" fmla="*/ 21908 w 30480"/>
                              <a:gd name="connsiteY102" fmla="*/ 0 h 3280"/>
                              <a:gd name="connsiteX103" fmla="*/ 21908 w 30480"/>
                              <a:gd name="connsiteY103" fmla="*/ 0 h 3280"/>
                              <a:gd name="connsiteX104" fmla="*/ 1905 w 30480"/>
                              <a:gd name="connsiteY104" fmla="*/ 953 h 3280"/>
                              <a:gd name="connsiteX105" fmla="*/ 1905 w 30480"/>
                              <a:gd name="connsiteY105" fmla="*/ 953 h 3280"/>
                              <a:gd name="connsiteX106" fmla="*/ 1905 w 30480"/>
                              <a:gd name="connsiteY106" fmla="*/ 953 h 3280"/>
                              <a:gd name="connsiteX107" fmla="*/ 1905 w 30480"/>
                              <a:gd name="connsiteY107" fmla="*/ 953 h 3280"/>
                              <a:gd name="connsiteX108" fmla="*/ 1905 w 30480"/>
                              <a:gd name="connsiteY108" fmla="*/ 953 h 328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30480" h="3280">
                                <a:moveTo>
                                  <a:pt x="0" y="953"/>
                                </a:move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953" y="953"/>
                                  <a:pt x="953" y="953"/>
                                  <a:pt x="1905" y="953"/>
                                </a:cubicBezTo>
                                <a:cubicBezTo>
                                  <a:pt x="1905" y="953"/>
                                  <a:pt x="2858" y="953"/>
                                  <a:pt x="2858" y="953"/>
                                </a:cubicBezTo>
                                <a:cubicBezTo>
                                  <a:pt x="2858" y="953"/>
                                  <a:pt x="3810" y="953"/>
                                  <a:pt x="3810" y="953"/>
                                </a:cubicBezTo>
                                <a:cubicBezTo>
                                  <a:pt x="3810" y="953"/>
                                  <a:pt x="3810" y="953"/>
                                  <a:pt x="3810" y="953"/>
                                </a:cubicBezTo>
                                <a:cubicBezTo>
                                  <a:pt x="3810" y="953"/>
                                  <a:pt x="3810" y="953"/>
                                  <a:pt x="4763" y="953"/>
                                </a:cubicBezTo>
                                <a:cubicBezTo>
                                  <a:pt x="4763" y="953"/>
                                  <a:pt x="4763" y="953"/>
                                  <a:pt x="5715" y="953"/>
                                </a:cubicBezTo>
                                <a:cubicBezTo>
                                  <a:pt x="5715" y="953"/>
                                  <a:pt x="5715" y="953"/>
                                  <a:pt x="6668" y="953"/>
                                </a:cubicBezTo>
                                <a:cubicBezTo>
                                  <a:pt x="6668" y="953"/>
                                  <a:pt x="7620" y="953"/>
                                  <a:pt x="7620" y="953"/>
                                </a:cubicBezTo>
                                <a:cubicBezTo>
                                  <a:pt x="7620" y="953"/>
                                  <a:pt x="7620" y="953"/>
                                  <a:pt x="7620" y="953"/>
                                </a:cubicBezTo>
                                <a:cubicBezTo>
                                  <a:pt x="7620" y="953"/>
                                  <a:pt x="7620" y="953"/>
                                  <a:pt x="8573" y="953"/>
                                </a:cubicBezTo>
                                <a:cubicBezTo>
                                  <a:pt x="8573" y="953"/>
                                  <a:pt x="8573" y="953"/>
                                  <a:pt x="9525" y="953"/>
                                </a:cubicBezTo>
                                <a:cubicBezTo>
                                  <a:pt x="9525" y="953"/>
                                  <a:pt x="10478" y="953"/>
                                  <a:pt x="10478" y="953"/>
                                </a:cubicBezTo>
                                <a:cubicBezTo>
                                  <a:pt x="10478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2383" y="953"/>
                                </a:cubicBezTo>
                                <a:cubicBezTo>
                                  <a:pt x="12383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4288" y="953"/>
                                </a:cubicBezTo>
                                <a:cubicBezTo>
                                  <a:pt x="14288" y="953"/>
                                  <a:pt x="14288" y="953"/>
                                  <a:pt x="14288" y="953"/>
                                </a:cubicBezTo>
                                <a:cubicBezTo>
                                  <a:pt x="14288" y="953"/>
                                  <a:pt x="14288" y="953"/>
                                  <a:pt x="14288" y="953"/>
                                </a:cubicBezTo>
                                <a:cubicBezTo>
                                  <a:pt x="14288" y="953"/>
                                  <a:pt x="14288" y="953"/>
                                  <a:pt x="14288" y="953"/>
                                </a:cubicBezTo>
                                <a:cubicBezTo>
                                  <a:pt x="14288" y="953"/>
                                  <a:pt x="14288" y="953"/>
                                  <a:pt x="14288" y="953"/>
                                </a:cubicBezTo>
                                <a:cubicBezTo>
                                  <a:pt x="14288" y="953"/>
                                  <a:pt x="14288" y="953"/>
                                  <a:pt x="14288" y="953"/>
                                </a:cubicBezTo>
                                <a:cubicBezTo>
                                  <a:pt x="14288" y="953"/>
                                  <a:pt x="15240" y="953"/>
                                  <a:pt x="15240" y="953"/>
                                </a:cubicBezTo>
                                <a:cubicBezTo>
                                  <a:pt x="15240" y="953"/>
                                  <a:pt x="15240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7145" y="953"/>
                                </a:cubicBezTo>
                                <a:cubicBezTo>
                                  <a:pt x="18098" y="953"/>
                                  <a:pt x="19050" y="953"/>
                                  <a:pt x="19050" y="953"/>
                                </a:cubicBezTo>
                                <a:cubicBezTo>
                                  <a:pt x="20003" y="953"/>
                                  <a:pt x="20003" y="953"/>
                                  <a:pt x="20955" y="953"/>
                                </a:cubicBezTo>
                                <a:cubicBezTo>
                                  <a:pt x="21908" y="953"/>
                                  <a:pt x="21908" y="953"/>
                                  <a:pt x="22860" y="953"/>
                                </a:cubicBezTo>
                                <a:cubicBezTo>
                                  <a:pt x="23813" y="953"/>
                                  <a:pt x="23813" y="953"/>
                                  <a:pt x="24765" y="953"/>
                                </a:cubicBezTo>
                                <a:cubicBezTo>
                                  <a:pt x="24765" y="953"/>
                                  <a:pt x="24765" y="953"/>
                                  <a:pt x="24765" y="953"/>
                                </a:cubicBezTo>
                                <a:cubicBezTo>
                                  <a:pt x="24765" y="953"/>
                                  <a:pt x="25718" y="953"/>
                                  <a:pt x="25718" y="953"/>
                                </a:cubicBezTo>
                                <a:cubicBezTo>
                                  <a:pt x="25718" y="953"/>
                                  <a:pt x="25718" y="953"/>
                                  <a:pt x="25718" y="953"/>
                                </a:cubicBezTo>
                                <a:cubicBezTo>
                                  <a:pt x="25718" y="953"/>
                                  <a:pt x="25718" y="953"/>
                                  <a:pt x="25718" y="953"/>
                                </a:cubicBezTo>
                                <a:cubicBezTo>
                                  <a:pt x="25718" y="953"/>
                                  <a:pt x="25718" y="953"/>
                                  <a:pt x="25718" y="953"/>
                                </a:cubicBezTo>
                                <a:cubicBezTo>
                                  <a:pt x="25718" y="953"/>
                                  <a:pt x="25718" y="953"/>
                                  <a:pt x="26670" y="953"/>
                                </a:cubicBezTo>
                                <a:cubicBezTo>
                                  <a:pt x="26670" y="953"/>
                                  <a:pt x="27623" y="953"/>
                                  <a:pt x="27623" y="953"/>
                                </a:cubicBezTo>
                                <a:cubicBezTo>
                                  <a:pt x="27623" y="953"/>
                                  <a:pt x="27623" y="953"/>
                                  <a:pt x="27623" y="953"/>
                                </a:cubicBezTo>
                                <a:cubicBezTo>
                                  <a:pt x="27623" y="953"/>
                                  <a:pt x="27623" y="953"/>
                                  <a:pt x="28575" y="953"/>
                                </a:cubicBezTo>
                                <a:lnTo>
                                  <a:pt x="28575" y="953"/>
                                </a:lnTo>
                                <a:cubicBezTo>
                                  <a:pt x="28575" y="953"/>
                                  <a:pt x="28575" y="953"/>
                                  <a:pt x="28575" y="953"/>
                                </a:cubicBezTo>
                                <a:cubicBezTo>
                                  <a:pt x="28575" y="1905"/>
                                  <a:pt x="29528" y="1905"/>
                                  <a:pt x="29528" y="2858"/>
                                </a:cubicBezTo>
                                <a:lnTo>
                                  <a:pt x="29528" y="2858"/>
                                </a:ln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lnTo>
                                  <a:pt x="29528" y="2858"/>
                                </a:ln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30480" y="2858"/>
                                </a:cubicBezTo>
                                <a:cubicBezTo>
                                  <a:pt x="30480" y="2858"/>
                                  <a:pt x="30480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2858"/>
                                  <a:pt x="29528" y="2858"/>
                                  <a:pt x="29528" y="2858"/>
                                </a:cubicBezTo>
                                <a:cubicBezTo>
                                  <a:pt x="29528" y="3810"/>
                                  <a:pt x="29528" y="2858"/>
                                  <a:pt x="29528" y="2858"/>
                                </a:cubicBezTo>
                                <a:cubicBezTo>
                                  <a:pt x="28575" y="2858"/>
                                  <a:pt x="28575" y="2858"/>
                                  <a:pt x="27623" y="2858"/>
                                </a:cubicBezTo>
                                <a:cubicBezTo>
                                  <a:pt x="27623" y="2858"/>
                                  <a:pt x="26670" y="2858"/>
                                  <a:pt x="26670" y="2858"/>
                                </a:cubicBezTo>
                                <a:cubicBezTo>
                                  <a:pt x="26670" y="2858"/>
                                  <a:pt x="26670" y="2858"/>
                                  <a:pt x="26670" y="2858"/>
                                </a:cubicBezTo>
                                <a:cubicBezTo>
                                  <a:pt x="25718" y="2858"/>
                                  <a:pt x="25718" y="2858"/>
                                  <a:pt x="25718" y="2858"/>
                                </a:cubicBezTo>
                                <a:cubicBezTo>
                                  <a:pt x="24765" y="2858"/>
                                  <a:pt x="24765" y="2858"/>
                                  <a:pt x="23813" y="2858"/>
                                </a:cubicBezTo>
                                <a:cubicBezTo>
                                  <a:pt x="22860" y="2858"/>
                                  <a:pt x="22860" y="2858"/>
                                  <a:pt x="21908" y="2858"/>
                                </a:cubicBezTo>
                                <a:cubicBezTo>
                                  <a:pt x="21908" y="2858"/>
                                  <a:pt x="20955" y="2858"/>
                                  <a:pt x="20955" y="2858"/>
                                </a:cubicBezTo>
                                <a:cubicBezTo>
                                  <a:pt x="20955" y="2858"/>
                                  <a:pt x="20003" y="2858"/>
                                  <a:pt x="20003" y="2858"/>
                                </a:cubicBezTo>
                                <a:cubicBezTo>
                                  <a:pt x="20003" y="2858"/>
                                  <a:pt x="20003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8098" y="2858"/>
                                </a:cubicBezTo>
                                <a:cubicBezTo>
                                  <a:pt x="18098" y="2858"/>
                                  <a:pt x="17145" y="2858"/>
                                  <a:pt x="17145" y="2858"/>
                                </a:cubicBezTo>
                                <a:cubicBezTo>
                                  <a:pt x="17145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6193" y="2858"/>
                                  <a:pt x="16193" y="2858"/>
                                </a:cubicBezTo>
                                <a:cubicBezTo>
                                  <a:pt x="16193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4288" y="2858"/>
                                  <a:pt x="14288" y="2858"/>
                                </a:cubicBezTo>
                                <a:cubicBezTo>
                                  <a:pt x="14288" y="2858"/>
                                  <a:pt x="14288" y="2858"/>
                                  <a:pt x="13335" y="2858"/>
                                </a:cubicBezTo>
                                <a:cubicBezTo>
                                  <a:pt x="13335" y="2858"/>
                                  <a:pt x="13335" y="2858"/>
                                  <a:pt x="13335" y="2858"/>
                                </a:cubicBezTo>
                                <a:cubicBezTo>
                                  <a:pt x="13335" y="2858"/>
                                  <a:pt x="13335" y="2858"/>
                                  <a:pt x="13335" y="2858"/>
                                </a:cubicBezTo>
                                <a:cubicBezTo>
                                  <a:pt x="13335" y="2858"/>
                                  <a:pt x="13335" y="2858"/>
                                  <a:pt x="13335" y="2858"/>
                                </a:cubicBezTo>
                                <a:cubicBezTo>
                                  <a:pt x="12383" y="2858"/>
                                  <a:pt x="12383" y="2858"/>
                                  <a:pt x="11430" y="2858"/>
                                </a:cubicBezTo>
                                <a:cubicBezTo>
                                  <a:pt x="11430" y="2858"/>
                                  <a:pt x="11430" y="2858"/>
                                  <a:pt x="11430" y="2858"/>
                                </a:cubicBezTo>
                                <a:cubicBezTo>
                                  <a:pt x="10478" y="2858"/>
                                  <a:pt x="9525" y="2858"/>
                                  <a:pt x="8573" y="2858"/>
                                </a:cubicBezTo>
                                <a:cubicBezTo>
                                  <a:pt x="8573" y="2858"/>
                                  <a:pt x="7620" y="2858"/>
                                  <a:pt x="7620" y="2858"/>
                                </a:cubicBezTo>
                                <a:cubicBezTo>
                                  <a:pt x="7620" y="2858"/>
                                  <a:pt x="6668" y="2858"/>
                                  <a:pt x="6668" y="2858"/>
                                </a:cubicBezTo>
                                <a:cubicBezTo>
                                  <a:pt x="6668" y="2858"/>
                                  <a:pt x="5715" y="2858"/>
                                  <a:pt x="5715" y="2858"/>
                                </a:cubicBezTo>
                                <a:lnTo>
                                  <a:pt x="5715" y="2858"/>
                                </a:lnTo>
                                <a:lnTo>
                                  <a:pt x="0" y="953"/>
                                </a:lnTo>
                                <a:close/>
                                <a:moveTo>
                                  <a:pt x="25718" y="0"/>
                                </a:moveTo>
                                <a:cubicBezTo>
                                  <a:pt x="25718" y="0"/>
                                  <a:pt x="25718" y="0"/>
                                  <a:pt x="25718" y="0"/>
                                </a:cubicBezTo>
                                <a:cubicBezTo>
                                  <a:pt x="26670" y="0"/>
                                  <a:pt x="26670" y="0"/>
                                  <a:pt x="25718" y="0"/>
                                </a:cubicBezTo>
                                <a:cubicBezTo>
                                  <a:pt x="26670" y="0"/>
                                  <a:pt x="25718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5718" y="0"/>
                                </a:cubicBezTo>
                                <a:close/>
                                <a:moveTo>
                                  <a:pt x="21908" y="0"/>
                                </a:moveTo>
                                <a:cubicBezTo>
                                  <a:pt x="21908" y="0"/>
                                  <a:pt x="21908" y="0"/>
                                  <a:pt x="21908" y="0"/>
                                </a:cubicBezTo>
                                <a:cubicBezTo>
                                  <a:pt x="21908" y="0"/>
                                  <a:pt x="21908" y="0"/>
                                  <a:pt x="21908" y="0"/>
                                </a:cubicBezTo>
                                <a:cubicBezTo>
                                  <a:pt x="21908" y="0"/>
                                  <a:pt x="21908" y="0"/>
                                  <a:pt x="21908" y="0"/>
                                </a:cubicBezTo>
                                <a:cubicBezTo>
                                  <a:pt x="21908" y="0"/>
                                  <a:pt x="21908" y="0"/>
                                  <a:pt x="21908" y="0"/>
                                </a:cubicBezTo>
                                <a:close/>
                                <a:moveTo>
                                  <a:pt x="1905" y="953"/>
                                </a:move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2858" y="953"/>
                                  <a:pt x="1905" y="953"/>
                                </a:cubicBezTo>
                                <a:cubicBezTo>
                                  <a:pt x="2858" y="953"/>
                                  <a:pt x="2858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4" name="任意多边形: 形状 2467"/>
                          <p:cNvSpPr/>
                          <p:nvPr/>
                        </p:nvSpPr>
                        <p:spPr>
                          <a:xfrm>
                            <a:off x="7783830" y="2677476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5" name="任意多边形: 形状 2468"/>
                          <p:cNvSpPr/>
                          <p:nvPr/>
                        </p:nvSpPr>
                        <p:spPr>
                          <a:xfrm>
                            <a:off x="7782877" y="2677476"/>
                            <a:ext cx="3809" cy="1905"/>
                          </a:xfrm>
                          <a:custGeom>
                            <a:avLst/>
                            <a:gdLst>
                              <a:gd name="connsiteX0" fmla="*/ 0 w 3809"/>
                              <a:gd name="connsiteY0" fmla="*/ 0 h 1905"/>
                              <a:gd name="connsiteX1" fmla="*/ 953 w 3809"/>
                              <a:gd name="connsiteY1" fmla="*/ 1905 h 1905"/>
                              <a:gd name="connsiteX2" fmla="*/ 953 w 3809"/>
                              <a:gd name="connsiteY2" fmla="*/ 1905 h 1905"/>
                              <a:gd name="connsiteX3" fmla="*/ 953 w 3809"/>
                              <a:gd name="connsiteY3" fmla="*/ 1905 h 1905"/>
                              <a:gd name="connsiteX4" fmla="*/ 953 w 3809"/>
                              <a:gd name="connsiteY4" fmla="*/ 1905 h 1905"/>
                              <a:gd name="connsiteX5" fmla="*/ 953 w 3809"/>
                              <a:gd name="connsiteY5" fmla="*/ 1905 h 1905"/>
                              <a:gd name="connsiteX6" fmla="*/ 1905 w 3809"/>
                              <a:gd name="connsiteY6" fmla="*/ 1905 h 1905"/>
                              <a:gd name="connsiteX7" fmla="*/ 2857 w 3809"/>
                              <a:gd name="connsiteY7" fmla="*/ 1905 h 1905"/>
                              <a:gd name="connsiteX8" fmla="*/ 2857 w 3809"/>
                              <a:gd name="connsiteY8" fmla="*/ 1905 h 1905"/>
                              <a:gd name="connsiteX9" fmla="*/ 2857 w 3809"/>
                              <a:gd name="connsiteY9" fmla="*/ 1905 h 1905"/>
                              <a:gd name="connsiteX10" fmla="*/ 2857 w 3809"/>
                              <a:gd name="connsiteY10" fmla="*/ 1905 h 1905"/>
                              <a:gd name="connsiteX11" fmla="*/ 3810 w 3809"/>
                              <a:gd name="connsiteY11" fmla="*/ 1905 h 1905"/>
                              <a:gd name="connsiteX12" fmla="*/ 3810 w 3809"/>
                              <a:gd name="connsiteY12" fmla="*/ 0 h 1905"/>
                              <a:gd name="connsiteX13" fmla="*/ 2857 w 3809"/>
                              <a:gd name="connsiteY13" fmla="*/ 0 h 1905"/>
                              <a:gd name="connsiteX14" fmla="*/ 1905 w 3809"/>
                              <a:gd name="connsiteY14" fmla="*/ 0 h 1905"/>
                              <a:gd name="connsiteX15" fmla="*/ 0 w 3809"/>
                              <a:gd name="connsiteY15" fmla="*/ 0 h 1905"/>
                              <a:gd name="connsiteX16" fmla="*/ 0 w 3809"/>
                              <a:gd name="connsiteY16" fmla="*/ 0 h 1905"/>
                              <a:gd name="connsiteX17" fmla="*/ 0 w 3809"/>
                              <a:gd name="connsiteY17" fmla="*/ 0 h 1905"/>
                              <a:gd name="connsiteX18" fmla="*/ 0 w 3809"/>
                              <a:gd name="connsiteY18" fmla="*/ 0 h 1905"/>
                              <a:gd name="connsiteX19" fmla="*/ 0 w 3809"/>
                              <a:gd name="connsiteY19" fmla="*/ 0 h 19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1905">
                                <a:moveTo>
                                  <a:pt x="0" y="0"/>
                                </a:moveTo>
                                <a:cubicBezTo>
                                  <a:pt x="0" y="952"/>
                                  <a:pt x="953" y="952"/>
                                  <a:pt x="953" y="1905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3810" y="1905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2857" y="0"/>
                                </a:cubicBezTo>
                                <a:cubicBezTo>
                                  <a:pt x="2857" y="0"/>
                                  <a:pt x="1905" y="0"/>
                                  <a:pt x="1905" y="0"/>
                                </a:cubicBez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586" name="图形 2"/>
                        <p:cNvGrpSpPr/>
                        <p:nvPr/>
                      </p:nvGrpSpPr>
                      <p:grpSpPr>
                        <a:xfrm>
                          <a:off x="7726680" y="2679382"/>
                          <a:ext cx="30479" cy="5185"/>
                          <a:chOff x="7726680" y="2679382"/>
                          <a:chExt cx="30479" cy="5185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587" name="任意多边形: 形状 2470"/>
                          <p:cNvSpPr/>
                          <p:nvPr/>
                        </p:nvSpPr>
                        <p:spPr>
                          <a:xfrm>
                            <a:off x="7756207" y="268128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8" name="任意多边形: 形状 2471"/>
                          <p:cNvSpPr/>
                          <p:nvPr/>
                        </p:nvSpPr>
                        <p:spPr>
                          <a:xfrm>
                            <a:off x="7726680" y="2680334"/>
                            <a:ext cx="29527" cy="4233"/>
                          </a:xfrm>
                          <a:custGeom>
                            <a:avLst/>
                            <a:gdLst>
                              <a:gd name="connsiteX0" fmla="*/ 0 w 29527"/>
                              <a:gd name="connsiteY0" fmla="*/ 1905 h 4233"/>
                              <a:gd name="connsiteX1" fmla="*/ 0 w 29527"/>
                              <a:gd name="connsiteY1" fmla="*/ 1905 h 4233"/>
                              <a:gd name="connsiteX2" fmla="*/ 1905 w 29527"/>
                              <a:gd name="connsiteY2" fmla="*/ 1905 h 4233"/>
                              <a:gd name="connsiteX3" fmla="*/ 2857 w 29527"/>
                              <a:gd name="connsiteY3" fmla="*/ 1905 h 4233"/>
                              <a:gd name="connsiteX4" fmla="*/ 3810 w 29527"/>
                              <a:gd name="connsiteY4" fmla="*/ 1905 h 4233"/>
                              <a:gd name="connsiteX5" fmla="*/ 3810 w 29527"/>
                              <a:gd name="connsiteY5" fmla="*/ 1905 h 4233"/>
                              <a:gd name="connsiteX6" fmla="*/ 4763 w 29527"/>
                              <a:gd name="connsiteY6" fmla="*/ 1905 h 4233"/>
                              <a:gd name="connsiteX7" fmla="*/ 5715 w 29527"/>
                              <a:gd name="connsiteY7" fmla="*/ 1905 h 4233"/>
                              <a:gd name="connsiteX8" fmla="*/ 6667 w 29527"/>
                              <a:gd name="connsiteY8" fmla="*/ 1905 h 4233"/>
                              <a:gd name="connsiteX9" fmla="*/ 7620 w 29527"/>
                              <a:gd name="connsiteY9" fmla="*/ 1905 h 4233"/>
                              <a:gd name="connsiteX10" fmla="*/ 7620 w 29527"/>
                              <a:gd name="connsiteY10" fmla="*/ 1905 h 4233"/>
                              <a:gd name="connsiteX11" fmla="*/ 8572 w 29527"/>
                              <a:gd name="connsiteY11" fmla="*/ 1905 h 4233"/>
                              <a:gd name="connsiteX12" fmla="*/ 9525 w 29527"/>
                              <a:gd name="connsiteY12" fmla="*/ 1905 h 4233"/>
                              <a:gd name="connsiteX13" fmla="*/ 10477 w 29527"/>
                              <a:gd name="connsiteY13" fmla="*/ 1905 h 4233"/>
                              <a:gd name="connsiteX14" fmla="*/ 11430 w 29527"/>
                              <a:gd name="connsiteY14" fmla="*/ 1905 h 4233"/>
                              <a:gd name="connsiteX15" fmla="*/ 11430 w 29527"/>
                              <a:gd name="connsiteY15" fmla="*/ 1905 h 4233"/>
                              <a:gd name="connsiteX16" fmla="*/ 11430 w 29527"/>
                              <a:gd name="connsiteY16" fmla="*/ 1905 h 4233"/>
                              <a:gd name="connsiteX17" fmla="*/ 12382 w 29527"/>
                              <a:gd name="connsiteY17" fmla="*/ 1905 h 4233"/>
                              <a:gd name="connsiteX18" fmla="*/ 13335 w 29527"/>
                              <a:gd name="connsiteY18" fmla="*/ 1905 h 4233"/>
                              <a:gd name="connsiteX19" fmla="*/ 13335 w 29527"/>
                              <a:gd name="connsiteY19" fmla="*/ 1905 h 4233"/>
                              <a:gd name="connsiteX20" fmla="*/ 14288 w 29527"/>
                              <a:gd name="connsiteY20" fmla="*/ 1905 h 4233"/>
                              <a:gd name="connsiteX21" fmla="*/ 14288 w 29527"/>
                              <a:gd name="connsiteY21" fmla="*/ 1905 h 4233"/>
                              <a:gd name="connsiteX22" fmla="*/ 14288 w 29527"/>
                              <a:gd name="connsiteY22" fmla="*/ 1905 h 4233"/>
                              <a:gd name="connsiteX23" fmla="*/ 14288 w 29527"/>
                              <a:gd name="connsiteY23" fmla="*/ 1905 h 4233"/>
                              <a:gd name="connsiteX24" fmla="*/ 14288 w 29527"/>
                              <a:gd name="connsiteY24" fmla="*/ 1905 h 4233"/>
                              <a:gd name="connsiteX25" fmla="*/ 14288 w 29527"/>
                              <a:gd name="connsiteY25" fmla="*/ 1905 h 4233"/>
                              <a:gd name="connsiteX26" fmla="*/ 15240 w 29527"/>
                              <a:gd name="connsiteY26" fmla="*/ 1905 h 4233"/>
                              <a:gd name="connsiteX27" fmla="*/ 16192 w 29527"/>
                              <a:gd name="connsiteY27" fmla="*/ 1905 h 4233"/>
                              <a:gd name="connsiteX28" fmla="*/ 16192 w 29527"/>
                              <a:gd name="connsiteY28" fmla="*/ 1905 h 4233"/>
                              <a:gd name="connsiteX29" fmla="*/ 16192 w 29527"/>
                              <a:gd name="connsiteY29" fmla="*/ 1905 h 4233"/>
                              <a:gd name="connsiteX30" fmla="*/ 16192 w 29527"/>
                              <a:gd name="connsiteY30" fmla="*/ 1905 h 4233"/>
                              <a:gd name="connsiteX31" fmla="*/ 16192 w 29527"/>
                              <a:gd name="connsiteY31" fmla="*/ 1905 h 4233"/>
                              <a:gd name="connsiteX32" fmla="*/ 18097 w 29527"/>
                              <a:gd name="connsiteY32" fmla="*/ 1905 h 4233"/>
                              <a:gd name="connsiteX33" fmla="*/ 20002 w 29527"/>
                              <a:gd name="connsiteY33" fmla="*/ 1905 h 4233"/>
                              <a:gd name="connsiteX34" fmla="*/ 21907 w 29527"/>
                              <a:gd name="connsiteY34" fmla="*/ 1905 h 4233"/>
                              <a:gd name="connsiteX35" fmla="*/ 23813 w 29527"/>
                              <a:gd name="connsiteY35" fmla="*/ 1905 h 4233"/>
                              <a:gd name="connsiteX36" fmla="*/ 23813 w 29527"/>
                              <a:gd name="connsiteY36" fmla="*/ 1905 h 4233"/>
                              <a:gd name="connsiteX37" fmla="*/ 24765 w 29527"/>
                              <a:gd name="connsiteY37" fmla="*/ 1905 h 4233"/>
                              <a:gd name="connsiteX38" fmla="*/ 24765 w 29527"/>
                              <a:gd name="connsiteY38" fmla="*/ 1905 h 4233"/>
                              <a:gd name="connsiteX39" fmla="*/ 24765 w 29527"/>
                              <a:gd name="connsiteY39" fmla="*/ 1905 h 4233"/>
                              <a:gd name="connsiteX40" fmla="*/ 24765 w 29527"/>
                              <a:gd name="connsiteY40" fmla="*/ 1905 h 4233"/>
                              <a:gd name="connsiteX41" fmla="*/ 25717 w 29527"/>
                              <a:gd name="connsiteY41" fmla="*/ 1905 h 4233"/>
                              <a:gd name="connsiteX42" fmla="*/ 26670 w 29527"/>
                              <a:gd name="connsiteY42" fmla="*/ 1905 h 4233"/>
                              <a:gd name="connsiteX43" fmla="*/ 26670 w 29527"/>
                              <a:gd name="connsiteY43" fmla="*/ 1905 h 4233"/>
                              <a:gd name="connsiteX44" fmla="*/ 27622 w 29527"/>
                              <a:gd name="connsiteY44" fmla="*/ 1905 h 4233"/>
                              <a:gd name="connsiteX45" fmla="*/ 27622 w 29527"/>
                              <a:gd name="connsiteY45" fmla="*/ 1905 h 4233"/>
                              <a:gd name="connsiteX46" fmla="*/ 27622 w 29527"/>
                              <a:gd name="connsiteY46" fmla="*/ 1905 h 4233"/>
                              <a:gd name="connsiteX47" fmla="*/ 28575 w 29527"/>
                              <a:gd name="connsiteY47" fmla="*/ 3810 h 4233"/>
                              <a:gd name="connsiteX48" fmla="*/ 28575 w 29527"/>
                              <a:gd name="connsiteY48" fmla="*/ 3810 h 4233"/>
                              <a:gd name="connsiteX49" fmla="*/ 28575 w 29527"/>
                              <a:gd name="connsiteY49" fmla="*/ 3810 h 4233"/>
                              <a:gd name="connsiteX50" fmla="*/ 28575 w 29527"/>
                              <a:gd name="connsiteY50" fmla="*/ 3810 h 4233"/>
                              <a:gd name="connsiteX51" fmla="*/ 28575 w 29527"/>
                              <a:gd name="connsiteY51" fmla="*/ 3810 h 4233"/>
                              <a:gd name="connsiteX52" fmla="*/ 29527 w 29527"/>
                              <a:gd name="connsiteY52" fmla="*/ 3810 h 4233"/>
                              <a:gd name="connsiteX53" fmla="*/ 28575 w 29527"/>
                              <a:gd name="connsiteY53" fmla="*/ 3810 h 4233"/>
                              <a:gd name="connsiteX54" fmla="*/ 27622 w 29527"/>
                              <a:gd name="connsiteY54" fmla="*/ 3810 h 4233"/>
                              <a:gd name="connsiteX55" fmla="*/ 27622 w 29527"/>
                              <a:gd name="connsiteY55" fmla="*/ 3810 h 4233"/>
                              <a:gd name="connsiteX56" fmla="*/ 27622 w 29527"/>
                              <a:gd name="connsiteY56" fmla="*/ 3810 h 4233"/>
                              <a:gd name="connsiteX57" fmla="*/ 27622 w 29527"/>
                              <a:gd name="connsiteY57" fmla="*/ 3810 h 4233"/>
                              <a:gd name="connsiteX58" fmla="*/ 25717 w 29527"/>
                              <a:gd name="connsiteY58" fmla="*/ 3810 h 4233"/>
                              <a:gd name="connsiteX59" fmla="*/ 24765 w 29527"/>
                              <a:gd name="connsiteY59" fmla="*/ 3810 h 4233"/>
                              <a:gd name="connsiteX60" fmla="*/ 24765 w 29527"/>
                              <a:gd name="connsiteY60" fmla="*/ 3810 h 4233"/>
                              <a:gd name="connsiteX61" fmla="*/ 23813 w 29527"/>
                              <a:gd name="connsiteY61" fmla="*/ 3810 h 4233"/>
                              <a:gd name="connsiteX62" fmla="*/ 21907 w 29527"/>
                              <a:gd name="connsiteY62" fmla="*/ 3810 h 4233"/>
                              <a:gd name="connsiteX63" fmla="*/ 20002 w 29527"/>
                              <a:gd name="connsiteY63" fmla="*/ 3810 h 4233"/>
                              <a:gd name="connsiteX64" fmla="*/ 19050 w 29527"/>
                              <a:gd name="connsiteY64" fmla="*/ 3810 h 4233"/>
                              <a:gd name="connsiteX65" fmla="*/ 18097 w 29527"/>
                              <a:gd name="connsiteY65" fmla="*/ 3810 h 4233"/>
                              <a:gd name="connsiteX66" fmla="*/ 17145 w 29527"/>
                              <a:gd name="connsiteY66" fmla="*/ 3810 h 4233"/>
                              <a:gd name="connsiteX67" fmla="*/ 17145 w 29527"/>
                              <a:gd name="connsiteY67" fmla="*/ 3810 h 4233"/>
                              <a:gd name="connsiteX68" fmla="*/ 17145 w 29527"/>
                              <a:gd name="connsiteY68" fmla="*/ 3810 h 4233"/>
                              <a:gd name="connsiteX69" fmla="*/ 16192 w 29527"/>
                              <a:gd name="connsiteY69" fmla="*/ 3810 h 4233"/>
                              <a:gd name="connsiteX70" fmla="*/ 15240 w 29527"/>
                              <a:gd name="connsiteY70" fmla="*/ 3810 h 4233"/>
                              <a:gd name="connsiteX71" fmla="*/ 14288 w 29527"/>
                              <a:gd name="connsiteY71" fmla="*/ 3810 h 4233"/>
                              <a:gd name="connsiteX72" fmla="*/ 14288 w 29527"/>
                              <a:gd name="connsiteY72" fmla="*/ 3810 h 4233"/>
                              <a:gd name="connsiteX73" fmla="*/ 14288 w 29527"/>
                              <a:gd name="connsiteY73" fmla="*/ 3810 h 4233"/>
                              <a:gd name="connsiteX74" fmla="*/ 14288 w 29527"/>
                              <a:gd name="connsiteY74" fmla="*/ 3810 h 4233"/>
                              <a:gd name="connsiteX75" fmla="*/ 14288 w 29527"/>
                              <a:gd name="connsiteY75" fmla="*/ 3810 h 4233"/>
                              <a:gd name="connsiteX76" fmla="*/ 14288 w 29527"/>
                              <a:gd name="connsiteY76" fmla="*/ 3810 h 4233"/>
                              <a:gd name="connsiteX77" fmla="*/ 14288 w 29527"/>
                              <a:gd name="connsiteY77" fmla="*/ 3810 h 4233"/>
                              <a:gd name="connsiteX78" fmla="*/ 14288 w 29527"/>
                              <a:gd name="connsiteY78" fmla="*/ 3810 h 4233"/>
                              <a:gd name="connsiteX79" fmla="*/ 14288 w 29527"/>
                              <a:gd name="connsiteY79" fmla="*/ 3810 h 4233"/>
                              <a:gd name="connsiteX80" fmla="*/ 13335 w 29527"/>
                              <a:gd name="connsiteY80" fmla="*/ 3810 h 4233"/>
                              <a:gd name="connsiteX81" fmla="*/ 12382 w 29527"/>
                              <a:gd name="connsiteY81" fmla="*/ 3810 h 4233"/>
                              <a:gd name="connsiteX82" fmla="*/ 11430 w 29527"/>
                              <a:gd name="connsiteY82" fmla="*/ 3810 h 4233"/>
                              <a:gd name="connsiteX83" fmla="*/ 11430 w 29527"/>
                              <a:gd name="connsiteY83" fmla="*/ 3810 h 4233"/>
                              <a:gd name="connsiteX84" fmla="*/ 11430 w 29527"/>
                              <a:gd name="connsiteY84" fmla="*/ 3810 h 4233"/>
                              <a:gd name="connsiteX85" fmla="*/ 11430 w 29527"/>
                              <a:gd name="connsiteY85" fmla="*/ 3810 h 4233"/>
                              <a:gd name="connsiteX86" fmla="*/ 9525 w 29527"/>
                              <a:gd name="connsiteY86" fmla="*/ 3810 h 4233"/>
                              <a:gd name="connsiteX87" fmla="*/ 9525 w 29527"/>
                              <a:gd name="connsiteY87" fmla="*/ 3810 h 4233"/>
                              <a:gd name="connsiteX88" fmla="*/ 6667 w 29527"/>
                              <a:gd name="connsiteY88" fmla="*/ 3810 h 4233"/>
                              <a:gd name="connsiteX89" fmla="*/ 5715 w 29527"/>
                              <a:gd name="connsiteY89" fmla="*/ 3810 h 4233"/>
                              <a:gd name="connsiteX90" fmla="*/ 4763 w 29527"/>
                              <a:gd name="connsiteY90" fmla="*/ 3810 h 4233"/>
                              <a:gd name="connsiteX91" fmla="*/ 3810 w 29527"/>
                              <a:gd name="connsiteY91" fmla="*/ 3810 h 4233"/>
                              <a:gd name="connsiteX92" fmla="*/ 3810 w 29527"/>
                              <a:gd name="connsiteY92" fmla="*/ 3810 h 4233"/>
                              <a:gd name="connsiteX93" fmla="*/ 0 w 29527"/>
                              <a:gd name="connsiteY93" fmla="*/ 1905 h 4233"/>
                              <a:gd name="connsiteX94" fmla="*/ 25717 w 29527"/>
                              <a:gd name="connsiteY94" fmla="*/ 0 h 4233"/>
                              <a:gd name="connsiteX95" fmla="*/ 25717 w 29527"/>
                              <a:gd name="connsiteY95" fmla="*/ 0 h 4233"/>
                              <a:gd name="connsiteX96" fmla="*/ 25717 w 29527"/>
                              <a:gd name="connsiteY96" fmla="*/ 0 h 4233"/>
                              <a:gd name="connsiteX97" fmla="*/ 25717 w 29527"/>
                              <a:gd name="connsiteY97" fmla="*/ 0 h 4233"/>
                              <a:gd name="connsiteX98" fmla="*/ 25717 w 29527"/>
                              <a:gd name="connsiteY98" fmla="*/ 0 h 4233"/>
                              <a:gd name="connsiteX99" fmla="*/ 20955 w 29527"/>
                              <a:gd name="connsiteY99" fmla="*/ 952 h 4233"/>
                              <a:gd name="connsiteX100" fmla="*/ 20955 w 29527"/>
                              <a:gd name="connsiteY100" fmla="*/ 952 h 4233"/>
                              <a:gd name="connsiteX101" fmla="*/ 20955 w 29527"/>
                              <a:gd name="connsiteY101" fmla="*/ 952 h 4233"/>
                              <a:gd name="connsiteX102" fmla="*/ 20955 w 29527"/>
                              <a:gd name="connsiteY102" fmla="*/ 952 h 4233"/>
                              <a:gd name="connsiteX103" fmla="*/ 20955 w 29527"/>
                              <a:gd name="connsiteY103" fmla="*/ 952 h 4233"/>
                              <a:gd name="connsiteX104" fmla="*/ 1905 w 29527"/>
                              <a:gd name="connsiteY104" fmla="*/ 2857 h 4233"/>
                              <a:gd name="connsiteX105" fmla="*/ 1905 w 29527"/>
                              <a:gd name="connsiteY105" fmla="*/ 2857 h 4233"/>
                              <a:gd name="connsiteX106" fmla="*/ 1905 w 29527"/>
                              <a:gd name="connsiteY106" fmla="*/ 2857 h 4233"/>
                              <a:gd name="connsiteX107" fmla="*/ 1905 w 29527"/>
                              <a:gd name="connsiteY107" fmla="*/ 2857 h 4233"/>
                              <a:gd name="connsiteX108" fmla="*/ 1905 w 29527"/>
                              <a:gd name="connsiteY108" fmla="*/ 2857 h 423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4233">
                                <a:moveTo>
                                  <a:pt x="0" y="1905"/>
                                </a:move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cubicBezTo>
                                  <a:pt x="1905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3810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cubicBezTo>
                                  <a:pt x="3810" y="1905"/>
                                  <a:pt x="3810" y="1905"/>
                                  <a:pt x="4763" y="1905"/>
                                </a:cubicBezTo>
                                <a:cubicBezTo>
                                  <a:pt x="4763" y="1905"/>
                                  <a:pt x="4763" y="1905"/>
                                  <a:pt x="5715" y="1905"/>
                                </a:cubicBezTo>
                                <a:cubicBezTo>
                                  <a:pt x="5715" y="1905"/>
                                  <a:pt x="5715" y="1905"/>
                                  <a:pt x="6667" y="1905"/>
                                </a:cubicBezTo>
                                <a:cubicBezTo>
                                  <a:pt x="6667" y="1905"/>
                                  <a:pt x="7620" y="1905"/>
                                  <a:pt x="7620" y="1905"/>
                                </a:cubicBezTo>
                                <a:cubicBezTo>
                                  <a:pt x="7620" y="1905"/>
                                  <a:pt x="7620" y="1905"/>
                                  <a:pt x="7620" y="1905"/>
                                </a:cubicBezTo>
                                <a:cubicBezTo>
                                  <a:pt x="7620" y="1905"/>
                                  <a:pt x="7620" y="1905"/>
                                  <a:pt x="8572" y="1905"/>
                                </a:cubicBezTo>
                                <a:cubicBezTo>
                                  <a:pt x="8572" y="1905"/>
                                  <a:pt x="8572" y="1905"/>
                                  <a:pt x="9525" y="1905"/>
                                </a:cubicBezTo>
                                <a:cubicBezTo>
                                  <a:pt x="9525" y="1905"/>
                                  <a:pt x="10477" y="1905"/>
                                  <a:pt x="10477" y="1905"/>
                                </a:cubicBezTo>
                                <a:cubicBezTo>
                                  <a:pt x="10477" y="1905"/>
                                  <a:pt x="11430" y="1905"/>
                                  <a:pt x="11430" y="1905"/>
                                </a:cubicBezTo>
                                <a:cubicBezTo>
                                  <a:pt x="11430" y="1905"/>
                                  <a:pt x="11430" y="1905"/>
                                  <a:pt x="11430" y="1905"/>
                                </a:cubicBezTo>
                                <a:cubicBezTo>
                                  <a:pt x="11430" y="1905"/>
                                  <a:pt x="11430" y="1905"/>
                                  <a:pt x="11430" y="1905"/>
                                </a:cubicBezTo>
                                <a:cubicBezTo>
                                  <a:pt x="11430" y="1905"/>
                                  <a:pt x="11430" y="1905"/>
                                  <a:pt x="12382" y="1905"/>
                                </a:cubicBezTo>
                                <a:cubicBezTo>
                                  <a:pt x="12382" y="1905"/>
                                  <a:pt x="13335" y="1905"/>
                                  <a:pt x="13335" y="1905"/>
                                </a:cubicBezTo>
                                <a:cubicBezTo>
                                  <a:pt x="13335" y="1905"/>
                                  <a:pt x="13335" y="1905"/>
                                  <a:pt x="13335" y="1905"/>
                                </a:cubicBezTo>
                                <a:cubicBezTo>
                                  <a:pt x="13335" y="1905"/>
                                  <a:pt x="13335" y="1905"/>
                                  <a:pt x="14288" y="1905"/>
                                </a:cubicBezTo>
                                <a:cubicBezTo>
                                  <a:pt x="14288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6192" y="1905"/>
                                </a:cubicBezTo>
                                <a:cubicBezTo>
                                  <a:pt x="16192" y="1905"/>
                                  <a:pt x="16192" y="1905"/>
                                  <a:pt x="16192" y="1905"/>
                                </a:cubicBezTo>
                                <a:cubicBezTo>
                                  <a:pt x="16192" y="1905"/>
                                  <a:pt x="16192" y="1905"/>
                                  <a:pt x="16192" y="1905"/>
                                </a:cubicBezTo>
                                <a:cubicBezTo>
                                  <a:pt x="16192" y="1905"/>
                                  <a:pt x="16192" y="1905"/>
                                  <a:pt x="16192" y="1905"/>
                                </a:cubicBezTo>
                                <a:cubicBezTo>
                                  <a:pt x="16192" y="1905"/>
                                  <a:pt x="16192" y="1905"/>
                                  <a:pt x="16192" y="1905"/>
                                </a:cubicBezTo>
                                <a:cubicBezTo>
                                  <a:pt x="17145" y="1905"/>
                                  <a:pt x="18097" y="1905"/>
                                  <a:pt x="18097" y="1905"/>
                                </a:cubicBezTo>
                                <a:cubicBezTo>
                                  <a:pt x="19050" y="1905"/>
                                  <a:pt x="19050" y="1905"/>
                                  <a:pt x="20002" y="1905"/>
                                </a:cubicBezTo>
                                <a:cubicBezTo>
                                  <a:pt x="20955" y="1905"/>
                                  <a:pt x="20955" y="1905"/>
                                  <a:pt x="21907" y="1905"/>
                                </a:cubicBezTo>
                                <a:cubicBezTo>
                                  <a:pt x="22860" y="1905"/>
                                  <a:pt x="22860" y="1905"/>
                                  <a:pt x="23813" y="1905"/>
                                </a:cubicBezTo>
                                <a:cubicBezTo>
                                  <a:pt x="23813" y="1905"/>
                                  <a:pt x="23813" y="1905"/>
                                  <a:pt x="23813" y="1905"/>
                                </a:cubicBezTo>
                                <a:cubicBezTo>
                                  <a:pt x="23813" y="1905"/>
                                  <a:pt x="24765" y="1905"/>
                                  <a:pt x="24765" y="1905"/>
                                </a:cubicBezTo>
                                <a:cubicBezTo>
                                  <a:pt x="24765" y="1905"/>
                                  <a:pt x="24765" y="1905"/>
                                  <a:pt x="24765" y="1905"/>
                                </a:cubicBezTo>
                                <a:cubicBezTo>
                                  <a:pt x="24765" y="1905"/>
                                  <a:pt x="24765" y="1905"/>
                                  <a:pt x="24765" y="1905"/>
                                </a:cubicBezTo>
                                <a:cubicBezTo>
                                  <a:pt x="24765" y="1905"/>
                                  <a:pt x="24765" y="1905"/>
                                  <a:pt x="24765" y="1905"/>
                                </a:cubicBezTo>
                                <a:cubicBezTo>
                                  <a:pt x="24765" y="1905"/>
                                  <a:pt x="24765" y="1905"/>
                                  <a:pt x="25717" y="1905"/>
                                </a:cubicBezTo>
                                <a:cubicBezTo>
                                  <a:pt x="25717" y="1905"/>
                                  <a:pt x="26670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7622" y="1905"/>
                                </a:cubicBezTo>
                                <a:lnTo>
                                  <a:pt x="27622" y="1905"/>
                                </a:ln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2857"/>
                                  <a:pt x="28575" y="2857"/>
                                  <a:pt x="28575" y="3810"/>
                                </a:cubicBezTo>
                                <a:lnTo>
                                  <a:pt x="28575" y="3810"/>
                                </a:lnTo>
                                <a:cubicBezTo>
                                  <a:pt x="28575" y="3810"/>
                                  <a:pt x="28575" y="3810"/>
                                  <a:pt x="28575" y="3810"/>
                                </a:cubicBezTo>
                                <a:lnTo>
                                  <a:pt x="28575" y="3810"/>
                                </a:lnTo>
                                <a:cubicBezTo>
                                  <a:pt x="28575" y="3810"/>
                                  <a:pt x="28575" y="3810"/>
                                  <a:pt x="28575" y="3810"/>
                                </a:cubicBezTo>
                                <a:cubicBezTo>
                                  <a:pt x="28575" y="3810"/>
                                  <a:pt x="28575" y="3810"/>
                                  <a:pt x="29527" y="3810"/>
                                </a:cubicBezTo>
                                <a:cubicBezTo>
                                  <a:pt x="29527" y="3810"/>
                                  <a:pt x="29527" y="3810"/>
                                  <a:pt x="28575" y="3810"/>
                                </a:cubicBezTo>
                                <a:cubicBezTo>
                                  <a:pt x="28575" y="3810"/>
                                  <a:pt x="28575" y="3810"/>
                                  <a:pt x="27622" y="3810"/>
                                </a:cubicBezTo>
                                <a:cubicBezTo>
                                  <a:pt x="27622" y="3810"/>
                                  <a:pt x="27622" y="3810"/>
                                  <a:pt x="27622" y="3810"/>
                                </a:cubicBezTo>
                                <a:cubicBezTo>
                                  <a:pt x="27622" y="3810"/>
                                  <a:pt x="27622" y="3810"/>
                                  <a:pt x="27622" y="3810"/>
                                </a:cubicBezTo>
                                <a:cubicBezTo>
                                  <a:pt x="27622" y="4763"/>
                                  <a:pt x="27622" y="3810"/>
                                  <a:pt x="27622" y="3810"/>
                                </a:cubicBezTo>
                                <a:cubicBezTo>
                                  <a:pt x="26670" y="3810"/>
                                  <a:pt x="26670" y="3810"/>
                                  <a:pt x="25717" y="3810"/>
                                </a:cubicBezTo>
                                <a:cubicBezTo>
                                  <a:pt x="25717" y="3810"/>
                                  <a:pt x="24765" y="3810"/>
                                  <a:pt x="24765" y="3810"/>
                                </a:cubicBezTo>
                                <a:cubicBezTo>
                                  <a:pt x="24765" y="3810"/>
                                  <a:pt x="24765" y="3810"/>
                                  <a:pt x="24765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2860" y="3810"/>
                                  <a:pt x="22860" y="3810"/>
                                  <a:pt x="21907" y="3810"/>
                                </a:cubicBezTo>
                                <a:cubicBezTo>
                                  <a:pt x="20955" y="3810"/>
                                  <a:pt x="20955" y="3810"/>
                                  <a:pt x="20002" y="3810"/>
                                </a:cubicBezTo>
                                <a:cubicBezTo>
                                  <a:pt x="20002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8097" y="3810"/>
                                  <a:pt x="18097" y="3810"/>
                                </a:cubicBezTo>
                                <a:cubicBezTo>
                                  <a:pt x="18097" y="3810"/>
                                  <a:pt x="18097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6192" y="3810"/>
                                </a:cubicBezTo>
                                <a:cubicBezTo>
                                  <a:pt x="16192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3335" y="3810"/>
                                  <a:pt x="13335" y="3810"/>
                                </a:cubicBezTo>
                                <a:cubicBezTo>
                                  <a:pt x="13335" y="3810"/>
                                  <a:pt x="12382" y="3810"/>
                                  <a:pt x="12382" y="3810"/>
                                </a:cubicBezTo>
                                <a:cubicBezTo>
                                  <a:pt x="12382" y="3810"/>
                                  <a:pt x="12382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1430" y="3810"/>
                                </a:cubicBezTo>
                                <a:cubicBezTo>
                                  <a:pt x="10477" y="3810"/>
                                  <a:pt x="10477" y="3810"/>
                                  <a:pt x="9525" y="3810"/>
                                </a:cubicBezTo>
                                <a:cubicBezTo>
                                  <a:pt x="9525" y="3810"/>
                                  <a:pt x="9525" y="3810"/>
                                  <a:pt x="9525" y="3810"/>
                                </a:cubicBezTo>
                                <a:cubicBezTo>
                                  <a:pt x="8572" y="3810"/>
                                  <a:pt x="7620" y="3810"/>
                                  <a:pt x="6667" y="3810"/>
                                </a:cubicBezTo>
                                <a:cubicBezTo>
                                  <a:pt x="6667" y="3810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3810" y="3810"/>
                                  <a:pt x="3810" y="3810"/>
                                </a:cubicBezTo>
                                <a:lnTo>
                                  <a:pt x="3810" y="3810"/>
                                </a:lnTo>
                                <a:lnTo>
                                  <a:pt x="0" y="1905"/>
                                </a:lnTo>
                                <a:close/>
                                <a:moveTo>
                                  <a:pt x="25717" y="0"/>
                                </a:moveTo>
                                <a:cubicBezTo>
                                  <a:pt x="25717" y="0"/>
                                  <a:pt x="25717" y="0"/>
                                  <a:pt x="25717" y="0"/>
                                </a:cubicBezTo>
                                <a:cubicBezTo>
                                  <a:pt x="25717" y="0"/>
                                  <a:pt x="26670" y="0"/>
                                  <a:pt x="25717" y="0"/>
                                </a:cubicBezTo>
                                <a:cubicBezTo>
                                  <a:pt x="26670" y="0"/>
                                  <a:pt x="25717" y="0"/>
                                  <a:pt x="25717" y="0"/>
                                </a:cubicBezTo>
                                <a:cubicBezTo>
                                  <a:pt x="25717" y="0"/>
                                  <a:pt x="25717" y="0"/>
                                  <a:pt x="25717" y="0"/>
                                </a:cubicBezTo>
                                <a:close/>
                                <a:moveTo>
                                  <a:pt x="20955" y="952"/>
                                </a:moveTo>
                                <a:cubicBezTo>
                                  <a:pt x="20955" y="952"/>
                                  <a:pt x="21907" y="952"/>
                                  <a:pt x="20955" y="952"/>
                                </a:cubicBezTo>
                                <a:cubicBezTo>
                                  <a:pt x="21907" y="952"/>
                                  <a:pt x="21907" y="952"/>
                                  <a:pt x="20955" y="952"/>
                                </a:cubicBezTo>
                                <a:cubicBezTo>
                                  <a:pt x="21907" y="952"/>
                                  <a:pt x="21907" y="0"/>
                                  <a:pt x="20955" y="952"/>
                                </a:cubicBezTo>
                                <a:cubicBezTo>
                                  <a:pt x="21907" y="0"/>
                                  <a:pt x="20955" y="952"/>
                                  <a:pt x="20955" y="952"/>
                                </a:cubicBezTo>
                                <a:close/>
                                <a:moveTo>
                                  <a:pt x="1905" y="2857"/>
                                </a:moveTo>
                                <a:cubicBezTo>
                                  <a:pt x="1905" y="2857"/>
                                  <a:pt x="1905" y="2857"/>
                                  <a:pt x="1905" y="2857"/>
                                </a:cubicBezTo>
                                <a:cubicBezTo>
                                  <a:pt x="1905" y="2857"/>
                                  <a:pt x="2857" y="1905"/>
                                  <a:pt x="1905" y="2857"/>
                                </a:cubicBezTo>
                                <a:cubicBezTo>
                                  <a:pt x="2857" y="1905"/>
                                  <a:pt x="1905" y="1905"/>
                                  <a:pt x="1905" y="2857"/>
                                </a:cubicBezTo>
                                <a:cubicBezTo>
                                  <a:pt x="1905" y="1905"/>
                                  <a:pt x="1905" y="2857"/>
                                  <a:pt x="1905" y="285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89" name="任意多边形: 形状 2472"/>
                          <p:cNvSpPr/>
                          <p:nvPr/>
                        </p:nvSpPr>
                        <p:spPr>
                          <a:xfrm>
                            <a:off x="7754302" y="267938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0" name="任意多边形: 形状 2473"/>
                          <p:cNvSpPr/>
                          <p:nvPr/>
                        </p:nvSpPr>
                        <p:spPr>
                          <a:xfrm>
                            <a:off x="7753350" y="2679620"/>
                            <a:ext cx="3809" cy="2619"/>
                          </a:xfrm>
                          <a:custGeom>
                            <a:avLst/>
                            <a:gdLst>
                              <a:gd name="connsiteX0" fmla="*/ 0 w 3809"/>
                              <a:gd name="connsiteY0" fmla="*/ 714 h 2619"/>
                              <a:gd name="connsiteX1" fmla="*/ 953 w 3809"/>
                              <a:gd name="connsiteY1" fmla="*/ 2619 h 2619"/>
                              <a:gd name="connsiteX2" fmla="*/ 953 w 3809"/>
                              <a:gd name="connsiteY2" fmla="*/ 2619 h 2619"/>
                              <a:gd name="connsiteX3" fmla="*/ 953 w 3809"/>
                              <a:gd name="connsiteY3" fmla="*/ 2619 h 2619"/>
                              <a:gd name="connsiteX4" fmla="*/ 953 w 3809"/>
                              <a:gd name="connsiteY4" fmla="*/ 2619 h 2619"/>
                              <a:gd name="connsiteX5" fmla="*/ 953 w 3809"/>
                              <a:gd name="connsiteY5" fmla="*/ 2619 h 2619"/>
                              <a:gd name="connsiteX6" fmla="*/ 1905 w 3809"/>
                              <a:gd name="connsiteY6" fmla="*/ 2619 h 2619"/>
                              <a:gd name="connsiteX7" fmla="*/ 2857 w 3809"/>
                              <a:gd name="connsiteY7" fmla="*/ 2619 h 2619"/>
                              <a:gd name="connsiteX8" fmla="*/ 2857 w 3809"/>
                              <a:gd name="connsiteY8" fmla="*/ 2619 h 2619"/>
                              <a:gd name="connsiteX9" fmla="*/ 2857 w 3809"/>
                              <a:gd name="connsiteY9" fmla="*/ 2619 h 2619"/>
                              <a:gd name="connsiteX10" fmla="*/ 2857 w 3809"/>
                              <a:gd name="connsiteY10" fmla="*/ 2619 h 2619"/>
                              <a:gd name="connsiteX11" fmla="*/ 3810 w 3809"/>
                              <a:gd name="connsiteY11" fmla="*/ 2619 h 2619"/>
                              <a:gd name="connsiteX12" fmla="*/ 3810 w 3809"/>
                              <a:gd name="connsiteY12" fmla="*/ 714 h 2619"/>
                              <a:gd name="connsiteX13" fmla="*/ 2857 w 3809"/>
                              <a:gd name="connsiteY13" fmla="*/ 714 h 2619"/>
                              <a:gd name="connsiteX14" fmla="*/ 1905 w 3809"/>
                              <a:gd name="connsiteY14" fmla="*/ 714 h 2619"/>
                              <a:gd name="connsiteX15" fmla="*/ 0 w 3809"/>
                              <a:gd name="connsiteY15" fmla="*/ 714 h 2619"/>
                              <a:gd name="connsiteX16" fmla="*/ 0 w 3809"/>
                              <a:gd name="connsiteY16" fmla="*/ 714 h 2619"/>
                              <a:gd name="connsiteX17" fmla="*/ 0 w 3809"/>
                              <a:gd name="connsiteY17" fmla="*/ 714 h 2619"/>
                              <a:gd name="connsiteX18" fmla="*/ 0 w 3809"/>
                              <a:gd name="connsiteY18" fmla="*/ 714 h 2619"/>
                              <a:gd name="connsiteX19" fmla="*/ 0 w 3809"/>
                              <a:gd name="connsiteY19" fmla="*/ 714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2619">
                                <a:moveTo>
                                  <a:pt x="0" y="714"/>
                                </a:moveTo>
                                <a:cubicBezTo>
                                  <a:pt x="0" y="1667"/>
                                  <a:pt x="953" y="1667"/>
                                  <a:pt x="953" y="2619"/>
                                </a:cubicBezTo>
                                <a:lnTo>
                                  <a:pt x="953" y="2619"/>
                                </a:ln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lnTo>
                                  <a:pt x="953" y="2619"/>
                                </a:ln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1905" y="2619"/>
                                </a:cubicBezTo>
                                <a:cubicBezTo>
                                  <a:pt x="1905" y="2619"/>
                                  <a:pt x="1905" y="2619"/>
                                  <a:pt x="2857" y="2619"/>
                                </a:cubicBezTo>
                                <a:cubicBezTo>
                                  <a:pt x="2857" y="2619"/>
                                  <a:pt x="2857" y="2619"/>
                                  <a:pt x="2857" y="2619"/>
                                </a:cubicBezTo>
                                <a:lnTo>
                                  <a:pt x="2857" y="2619"/>
                                </a:lnTo>
                                <a:lnTo>
                                  <a:pt x="2857" y="2619"/>
                                </a:lnTo>
                                <a:cubicBezTo>
                                  <a:pt x="2857" y="2619"/>
                                  <a:pt x="2857" y="2619"/>
                                  <a:pt x="3810" y="2619"/>
                                </a:cubicBezTo>
                                <a:lnTo>
                                  <a:pt x="3810" y="714"/>
                                </a:lnTo>
                                <a:cubicBezTo>
                                  <a:pt x="3810" y="714"/>
                                  <a:pt x="3810" y="714"/>
                                  <a:pt x="2857" y="714"/>
                                </a:cubicBezTo>
                                <a:cubicBezTo>
                                  <a:pt x="2857" y="714"/>
                                  <a:pt x="1905" y="714"/>
                                  <a:pt x="1905" y="714"/>
                                </a:cubicBezTo>
                                <a:cubicBezTo>
                                  <a:pt x="953" y="-238"/>
                                  <a:pt x="953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591" name="图形 2"/>
                        <p:cNvGrpSpPr/>
                        <p:nvPr/>
                      </p:nvGrpSpPr>
                      <p:grpSpPr>
                        <a:xfrm>
                          <a:off x="7700009" y="2682768"/>
                          <a:ext cx="27622" cy="16615"/>
                          <a:chOff x="7700009" y="2682768"/>
                          <a:chExt cx="27622" cy="16615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592" name="任意多边形: 形状 2475"/>
                          <p:cNvSpPr/>
                          <p:nvPr/>
                        </p:nvSpPr>
                        <p:spPr>
                          <a:xfrm>
                            <a:off x="7726680" y="268509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3" name="任意多边形: 形状 2476"/>
                          <p:cNvSpPr/>
                          <p:nvPr/>
                        </p:nvSpPr>
                        <p:spPr>
                          <a:xfrm>
                            <a:off x="7700009" y="2684144"/>
                            <a:ext cx="24765" cy="15239"/>
                          </a:xfrm>
                          <a:custGeom>
                            <a:avLst/>
                            <a:gdLst>
                              <a:gd name="connsiteX0" fmla="*/ 0 w 24765"/>
                              <a:gd name="connsiteY0" fmla="*/ 11430 h 15239"/>
                              <a:gd name="connsiteX1" fmla="*/ 0 w 24765"/>
                              <a:gd name="connsiteY1" fmla="*/ 11430 h 15239"/>
                              <a:gd name="connsiteX2" fmla="*/ 953 w 24765"/>
                              <a:gd name="connsiteY2" fmla="*/ 10477 h 15239"/>
                              <a:gd name="connsiteX3" fmla="*/ 1905 w 24765"/>
                              <a:gd name="connsiteY3" fmla="*/ 9525 h 15239"/>
                              <a:gd name="connsiteX4" fmla="*/ 2858 w 24765"/>
                              <a:gd name="connsiteY4" fmla="*/ 9525 h 15239"/>
                              <a:gd name="connsiteX5" fmla="*/ 2858 w 24765"/>
                              <a:gd name="connsiteY5" fmla="*/ 9525 h 15239"/>
                              <a:gd name="connsiteX6" fmla="*/ 2858 w 24765"/>
                              <a:gd name="connsiteY6" fmla="*/ 9525 h 15239"/>
                              <a:gd name="connsiteX7" fmla="*/ 3810 w 24765"/>
                              <a:gd name="connsiteY7" fmla="*/ 9525 h 15239"/>
                              <a:gd name="connsiteX8" fmla="*/ 4763 w 24765"/>
                              <a:gd name="connsiteY8" fmla="*/ 9525 h 15239"/>
                              <a:gd name="connsiteX9" fmla="*/ 5715 w 24765"/>
                              <a:gd name="connsiteY9" fmla="*/ 8572 h 15239"/>
                              <a:gd name="connsiteX10" fmla="*/ 5715 w 24765"/>
                              <a:gd name="connsiteY10" fmla="*/ 8572 h 15239"/>
                              <a:gd name="connsiteX11" fmla="*/ 5715 w 24765"/>
                              <a:gd name="connsiteY11" fmla="*/ 8572 h 15239"/>
                              <a:gd name="connsiteX12" fmla="*/ 6668 w 24765"/>
                              <a:gd name="connsiteY12" fmla="*/ 8572 h 15239"/>
                              <a:gd name="connsiteX13" fmla="*/ 7620 w 24765"/>
                              <a:gd name="connsiteY13" fmla="*/ 8572 h 15239"/>
                              <a:gd name="connsiteX14" fmla="*/ 8572 w 24765"/>
                              <a:gd name="connsiteY14" fmla="*/ 7620 h 15239"/>
                              <a:gd name="connsiteX15" fmla="*/ 8572 w 24765"/>
                              <a:gd name="connsiteY15" fmla="*/ 7620 h 15239"/>
                              <a:gd name="connsiteX16" fmla="*/ 8572 w 24765"/>
                              <a:gd name="connsiteY16" fmla="*/ 7620 h 15239"/>
                              <a:gd name="connsiteX17" fmla="*/ 8572 w 24765"/>
                              <a:gd name="connsiteY17" fmla="*/ 6667 h 15239"/>
                              <a:gd name="connsiteX18" fmla="*/ 8572 w 24765"/>
                              <a:gd name="connsiteY18" fmla="*/ 5715 h 15239"/>
                              <a:gd name="connsiteX19" fmla="*/ 8572 w 24765"/>
                              <a:gd name="connsiteY19" fmla="*/ 5715 h 15239"/>
                              <a:gd name="connsiteX20" fmla="*/ 8572 w 24765"/>
                              <a:gd name="connsiteY20" fmla="*/ 5715 h 15239"/>
                              <a:gd name="connsiteX21" fmla="*/ 8572 w 24765"/>
                              <a:gd name="connsiteY21" fmla="*/ 5715 h 15239"/>
                              <a:gd name="connsiteX22" fmla="*/ 8572 w 24765"/>
                              <a:gd name="connsiteY22" fmla="*/ 5715 h 15239"/>
                              <a:gd name="connsiteX23" fmla="*/ 8572 w 24765"/>
                              <a:gd name="connsiteY23" fmla="*/ 5715 h 15239"/>
                              <a:gd name="connsiteX24" fmla="*/ 8572 w 24765"/>
                              <a:gd name="connsiteY24" fmla="*/ 5715 h 15239"/>
                              <a:gd name="connsiteX25" fmla="*/ 8572 w 24765"/>
                              <a:gd name="connsiteY25" fmla="*/ 5715 h 15239"/>
                              <a:gd name="connsiteX26" fmla="*/ 9525 w 24765"/>
                              <a:gd name="connsiteY26" fmla="*/ 5715 h 15239"/>
                              <a:gd name="connsiteX27" fmla="*/ 10478 w 24765"/>
                              <a:gd name="connsiteY27" fmla="*/ 5715 h 15239"/>
                              <a:gd name="connsiteX28" fmla="*/ 11430 w 24765"/>
                              <a:gd name="connsiteY28" fmla="*/ 5715 h 15239"/>
                              <a:gd name="connsiteX29" fmla="*/ 11430 w 24765"/>
                              <a:gd name="connsiteY29" fmla="*/ 5715 h 15239"/>
                              <a:gd name="connsiteX30" fmla="*/ 11430 w 24765"/>
                              <a:gd name="connsiteY30" fmla="*/ 5715 h 15239"/>
                              <a:gd name="connsiteX31" fmla="*/ 11430 w 24765"/>
                              <a:gd name="connsiteY31" fmla="*/ 5715 h 15239"/>
                              <a:gd name="connsiteX32" fmla="*/ 11430 w 24765"/>
                              <a:gd name="connsiteY32" fmla="*/ 5715 h 15239"/>
                              <a:gd name="connsiteX33" fmla="*/ 13335 w 24765"/>
                              <a:gd name="connsiteY33" fmla="*/ 4763 h 15239"/>
                              <a:gd name="connsiteX34" fmla="*/ 15240 w 24765"/>
                              <a:gd name="connsiteY34" fmla="*/ 3810 h 15239"/>
                              <a:gd name="connsiteX35" fmla="*/ 17145 w 24765"/>
                              <a:gd name="connsiteY35" fmla="*/ 2857 h 15239"/>
                              <a:gd name="connsiteX36" fmla="*/ 19050 w 24765"/>
                              <a:gd name="connsiteY36" fmla="*/ 2857 h 15239"/>
                              <a:gd name="connsiteX37" fmla="*/ 19050 w 24765"/>
                              <a:gd name="connsiteY37" fmla="*/ 2857 h 15239"/>
                              <a:gd name="connsiteX38" fmla="*/ 20003 w 24765"/>
                              <a:gd name="connsiteY38" fmla="*/ 2857 h 15239"/>
                              <a:gd name="connsiteX39" fmla="*/ 20003 w 24765"/>
                              <a:gd name="connsiteY39" fmla="*/ 2857 h 15239"/>
                              <a:gd name="connsiteX40" fmla="*/ 20003 w 24765"/>
                              <a:gd name="connsiteY40" fmla="*/ 2857 h 15239"/>
                              <a:gd name="connsiteX41" fmla="*/ 20003 w 24765"/>
                              <a:gd name="connsiteY41" fmla="*/ 2857 h 15239"/>
                              <a:gd name="connsiteX42" fmla="*/ 20955 w 24765"/>
                              <a:gd name="connsiteY42" fmla="*/ 2857 h 15239"/>
                              <a:gd name="connsiteX43" fmla="*/ 21908 w 24765"/>
                              <a:gd name="connsiteY43" fmla="*/ 2857 h 15239"/>
                              <a:gd name="connsiteX44" fmla="*/ 21908 w 24765"/>
                              <a:gd name="connsiteY44" fmla="*/ 2857 h 15239"/>
                              <a:gd name="connsiteX45" fmla="*/ 22860 w 24765"/>
                              <a:gd name="connsiteY45" fmla="*/ 2857 h 15239"/>
                              <a:gd name="connsiteX46" fmla="*/ 22860 w 24765"/>
                              <a:gd name="connsiteY46" fmla="*/ 2857 h 15239"/>
                              <a:gd name="connsiteX47" fmla="*/ 22860 w 24765"/>
                              <a:gd name="connsiteY47" fmla="*/ 2857 h 15239"/>
                              <a:gd name="connsiteX48" fmla="*/ 23813 w 24765"/>
                              <a:gd name="connsiteY48" fmla="*/ 4763 h 15239"/>
                              <a:gd name="connsiteX49" fmla="*/ 23813 w 24765"/>
                              <a:gd name="connsiteY49" fmla="*/ 4763 h 15239"/>
                              <a:gd name="connsiteX50" fmla="*/ 23813 w 24765"/>
                              <a:gd name="connsiteY50" fmla="*/ 4763 h 15239"/>
                              <a:gd name="connsiteX51" fmla="*/ 23813 w 24765"/>
                              <a:gd name="connsiteY51" fmla="*/ 4763 h 15239"/>
                              <a:gd name="connsiteX52" fmla="*/ 23813 w 24765"/>
                              <a:gd name="connsiteY52" fmla="*/ 4763 h 15239"/>
                              <a:gd name="connsiteX53" fmla="*/ 24765 w 24765"/>
                              <a:gd name="connsiteY53" fmla="*/ 4763 h 15239"/>
                              <a:gd name="connsiteX54" fmla="*/ 23813 w 24765"/>
                              <a:gd name="connsiteY54" fmla="*/ 4763 h 15239"/>
                              <a:gd name="connsiteX55" fmla="*/ 22860 w 24765"/>
                              <a:gd name="connsiteY55" fmla="*/ 4763 h 15239"/>
                              <a:gd name="connsiteX56" fmla="*/ 22860 w 24765"/>
                              <a:gd name="connsiteY56" fmla="*/ 4763 h 15239"/>
                              <a:gd name="connsiteX57" fmla="*/ 22860 w 24765"/>
                              <a:gd name="connsiteY57" fmla="*/ 4763 h 15239"/>
                              <a:gd name="connsiteX58" fmla="*/ 22860 w 24765"/>
                              <a:gd name="connsiteY58" fmla="*/ 5715 h 15239"/>
                              <a:gd name="connsiteX59" fmla="*/ 20955 w 24765"/>
                              <a:gd name="connsiteY59" fmla="*/ 5715 h 15239"/>
                              <a:gd name="connsiteX60" fmla="*/ 20003 w 24765"/>
                              <a:gd name="connsiteY60" fmla="*/ 5715 h 15239"/>
                              <a:gd name="connsiteX61" fmla="*/ 20003 w 24765"/>
                              <a:gd name="connsiteY61" fmla="*/ 5715 h 15239"/>
                              <a:gd name="connsiteX62" fmla="*/ 19050 w 24765"/>
                              <a:gd name="connsiteY62" fmla="*/ 5715 h 15239"/>
                              <a:gd name="connsiteX63" fmla="*/ 17145 w 24765"/>
                              <a:gd name="connsiteY63" fmla="*/ 5715 h 15239"/>
                              <a:gd name="connsiteX64" fmla="*/ 15240 w 24765"/>
                              <a:gd name="connsiteY64" fmla="*/ 6667 h 15239"/>
                              <a:gd name="connsiteX65" fmla="*/ 14288 w 24765"/>
                              <a:gd name="connsiteY65" fmla="*/ 6667 h 15239"/>
                              <a:gd name="connsiteX66" fmla="*/ 13335 w 24765"/>
                              <a:gd name="connsiteY66" fmla="*/ 6667 h 15239"/>
                              <a:gd name="connsiteX67" fmla="*/ 12383 w 24765"/>
                              <a:gd name="connsiteY67" fmla="*/ 6667 h 15239"/>
                              <a:gd name="connsiteX68" fmla="*/ 12383 w 24765"/>
                              <a:gd name="connsiteY68" fmla="*/ 6667 h 15239"/>
                              <a:gd name="connsiteX69" fmla="*/ 12383 w 24765"/>
                              <a:gd name="connsiteY69" fmla="*/ 6667 h 15239"/>
                              <a:gd name="connsiteX70" fmla="*/ 11430 w 24765"/>
                              <a:gd name="connsiteY70" fmla="*/ 6667 h 15239"/>
                              <a:gd name="connsiteX71" fmla="*/ 10478 w 24765"/>
                              <a:gd name="connsiteY71" fmla="*/ 6667 h 15239"/>
                              <a:gd name="connsiteX72" fmla="*/ 9525 w 24765"/>
                              <a:gd name="connsiteY72" fmla="*/ 6667 h 15239"/>
                              <a:gd name="connsiteX73" fmla="*/ 9525 w 24765"/>
                              <a:gd name="connsiteY73" fmla="*/ 6667 h 15239"/>
                              <a:gd name="connsiteX74" fmla="*/ 9525 w 24765"/>
                              <a:gd name="connsiteY74" fmla="*/ 6667 h 15239"/>
                              <a:gd name="connsiteX75" fmla="*/ 9525 w 24765"/>
                              <a:gd name="connsiteY75" fmla="*/ 6667 h 15239"/>
                              <a:gd name="connsiteX76" fmla="*/ 9525 w 24765"/>
                              <a:gd name="connsiteY76" fmla="*/ 6667 h 15239"/>
                              <a:gd name="connsiteX77" fmla="*/ 9525 w 24765"/>
                              <a:gd name="connsiteY77" fmla="*/ 6667 h 15239"/>
                              <a:gd name="connsiteX78" fmla="*/ 9525 w 24765"/>
                              <a:gd name="connsiteY78" fmla="*/ 6667 h 15239"/>
                              <a:gd name="connsiteX79" fmla="*/ 9525 w 24765"/>
                              <a:gd name="connsiteY79" fmla="*/ 6667 h 15239"/>
                              <a:gd name="connsiteX80" fmla="*/ 9525 w 24765"/>
                              <a:gd name="connsiteY80" fmla="*/ 7620 h 15239"/>
                              <a:gd name="connsiteX81" fmla="*/ 8572 w 24765"/>
                              <a:gd name="connsiteY81" fmla="*/ 8572 h 15239"/>
                              <a:gd name="connsiteX82" fmla="*/ 7620 w 24765"/>
                              <a:gd name="connsiteY82" fmla="*/ 9525 h 15239"/>
                              <a:gd name="connsiteX83" fmla="*/ 7620 w 24765"/>
                              <a:gd name="connsiteY83" fmla="*/ 9525 h 15239"/>
                              <a:gd name="connsiteX84" fmla="*/ 7620 w 24765"/>
                              <a:gd name="connsiteY84" fmla="*/ 9525 h 15239"/>
                              <a:gd name="connsiteX85" fmla="*/ 7620 w 24765"/>
                              <a:gd name="connsiteY85" fmla="*/ 9525 h 15239"/>
                              <a:gd name="connsiteX86" fmla="*/ 7620 w 24765"/>
                              <a:gd name="connsiteY86" fmla="*/ 9525 h 15239"/>
                              <a:gd name="connsiteX87" fmla="*/ 6668 w 24765"/>
                              <a:gd name="connsiteY87" fmla="*/ 10477 h 15239"/>
                              <a:gd name="connsiteX88" fmla="*/ 6668 w 24765"/>
                              <a:gd name="connsiteY88" fmla="*/ 10477 h 15239"/>
                              <a:gd name="connsiteX89" fmla="*/ 3810 w 24765"/>
                              <a:gd name="connsiteY89" fmla="*/ 12382 h 15239"/>
                              <a:gd name="connsiteX90" fmla="*/ 2858 w 24765"/>
                              <a:gd name="connsiteY90" fmla="*/ 13335 h 15239"/>
                              <a:gd name="connsiteX91" fmla="*/ 1905 w 24765"/>
                              <a:gd name="connsiteY91" fmla="*/ 14288 h 15239"/>
                              <a:gd name="connsiteX92" fmla="*/ 953 w 24765"/>
                              <a:gd name="connsiteY92" fmla="*/ 15240 h 15239"/>
                              <a:gd name="connsiteX93" fmla="*/ 953 w 24765"/>
                              <a:gd name="connsiteY93" fmla="*/ 15240 h 15239"/>
                              <a:gd name="connsiteX94" fmla="*/ 0 w 24765"/>
                              <a:gd name="connsiteY94" fmla="*/ 11430 h 15239"/>
                              <a:gd name="connsiteX95" fmla="*/ 22860 w 24765"/>
                              <a:gd name="connsiteY95" fmla="*/ 0 h 15239"/>
                              <a:gd name="connsiteX96" fmla="*/ 22860 w 24765"/>
                              <a:gd name="connsiteY96" fmla="*/ 0 h 15239"/>
                              <a:gd name="connsiteX97" fmla="*/ 22860 w 24765"/>
                              <a:gd name="connsiteY97" fmla="*/ 0 h 15239"/>
                              <a:gd name="connsiteX98" fmla="*/ 22860 w 24765"/>
                              <a:gd name="connsiteY98" fmla="*/ 0 h 15239"/>
                              <a:gd name="connsiteX99" fmla="*/ 22860 w 24765"/>
                              <a:gd name="connsiteY99" fmla="*/ 0 h 15239"/>
                              <a:gd name="connsiteX100" fmla="*/ 19050 w 24765"/>
                              <a:gd name="connsiteY100" fmla="*/ 952 h 15239"/>
                              <a:gd name="connsiteX101" fmla="*/ 19050 w 24765"/>
                              <a:gd name="connsiteY101" fmla="*/ 952 h 15239"/>
                              <a:gd name="connsiteX102" fmla="*/ 19050 w 24765"/>
                              <a:gd name="connsiteY102" fmla="*/ 952 h 15239"/>
                              <a:gd name="connsiteX103" fmla="*/ 19050 w 24765"/>
                              <a:gd name="connsiteY103" fmla="*/ 952 h 15239"/>
                              <a:gd name="connsiteX104" fmla="*/ 19050 w 24765"/>
                              <a:gd name="connsiteY104" fmla="*/ 952 h 15239"/>
                              <a:gd name="connsiteX105" fmla="*/ 1905 w 24765"/>
                              <a:gd name="connsiteY105" fmla="*/ 10477 h 15239"/>
                              <a:gd name="connsiteX106" fmla="*/ 1905 w 24765"/>
                              <a:gd name="connsiteY106" fmla="*/ 10477 h 15239"/>
                              <a:gd name="connsiteX107" fmla="*/ 1905 w 24765"/>
                              <a:gd name="connsiteY107" fmla="*/ 10477 h 15239"/>
                              <a:gd name="connsiteX108" fmla="*/ 1905 w 24765"/>
                              <a:gd name="connsiteY108" fmla="*/ 10477 h 15239"/>
                              <a:gd name="connsiteX109" fmla="*/ 1905 w 24765"/>
                              <a:gd name="connsiteY109" fmla="*/ 10477 h 152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</a:cxnLst>
                            <a:rect l="l" t="t" r="r" b="b"/>
                            <a:pathLst>
                              <a:path w="24765" h="15239">
                                <a:moveTo>
                                  <a:pt x="0" y="11430"/>
                                </a:moveTo>
                                <a:cubicBezTo>
                                  <a:pt x="0" y="11430"/>
                                  <a:pt x="0" y="11430"/>
                                  <a:pt x="0" y="11430"/>
                                </a:cubicBezTo>
                                <a:cubicBezTo>
                                  <a:pt x="953" y="11430"/>
                                  <a:pt x="953" y="10477"/>
                                  <a:pt x="953" y="10477"/>
                                </a:cubicBezTo>
                                <a:cubicBezTo>
                                  <a:pt x="953" y="10477"/>
                                  <a:pt x="953" y="10477"/>
                                  <a:pt x="1905" y="9525"/>
                                </a:cubicBezTo>
                                <a:cubicBezTo>
                                  <a:pt x="1905" y="9525"/>
                                  <a:pt x="1905" y="9525"/>
                                  <a:pt x="2858" y="9525"/>
                                </a:cubicBezTo>
                                <a:cubicBezTo>
                                  <a:pt x="2858" y="9525"/>
                                  <a:pt x="2858" y="9525"/>
                                  <a:pt x="2858" y="9525"/>
                                </a:cubicBezTo>
                                <a:cubicBezTo>
                                  <a:pt x="2858" y="9525"/>
                                  <a:pt x="2858" y="9525"/>
                                  <a:pt x="2858" y="9525"/>
                                </a:cubicBezTo>
                                <a:cubicBezTo>
                                  <a:pt x="2858" y="9525"/>
                                  <a:pt x="2858" y="9525"/>
                                  <a:pt x="3810" y="9525"/>
                                </a:cubicBezTo>
                                <a:cubicBezTo>
                                  <a:pt x="3810" y="9525"/>
                                  <a:pt x="3810" y="9525"/>
                                  <a:pt x="4763" y="9525"/>
                                </a:cubicBezTo>
                                <a:cubicBezTo>
                                  <a:pt x="4763" y="9525"/>
                                  <a:pt x="5715" y="9525"/>
                                  <a:pt x="5715" y="8572"/>
                                </a:cubicBezTo>
                                <a:cubicBezTo>
                                  <a:pt x="5715" y="8572"/>
                                  <a:pt x="5715" y="8572"/>
                                  <a:pt x="5715" y="8572"/>
                                </a:cubicBezTo>
                                <a:cubicBezTo>
                                  <a:pt x="5715" y="8572"/>
                                  <a:pt x="5715" y="8572"/>
                                  <a:pt x="5715" y="8572"/>
                                </a:cubicBezTo>
                                <a:cubicBezTo>
                                  <a:pt x="5715" y="8572"/>
                                  <a:pt x="5715" y="8572"/>
                                  <a:pt x="6668" y="8572"/>
                                </a:cubicBezTo>
                                <a:cubicBezTo>
                                  <a:pt x="6668" y="8572"/>
                                  <a:pt x="7620" y="8572"/>
                                  <a:pt x="7620" y="8572"/>
                                </a:cubicBezTo>
                                <a:cubicBezTo>
                                  <a:pt x="7620" y="8572"/>
                                  <a:pt x="7620" y="8572"/>
                                  <a:pt x="8572" y="7620"/>
                                </a:cubicBezTo>
                                <a:cubicBezTo>
                                  <a:pt x="8572" y="7620"/>
                                  <a:pt x="8572" y="7620"/>
                                  <a:pt x="8572" y="7620"/>
                                </a:cubicBezTo>
                                <a:cubicBezTo>
                                  <a:pt x="8572" y="7620"/>
                                  <a:pt x="8572" y="7620"/>
                                  <a:pt x="8572" y="7620"/>
                                </a:cubicBezTo>
                                <a:cubicBezTo>
                                  <a:pt x="8572" y="7620"/>
                                  <a:pt x="8572" y="6667"/>
                                  <a:pt x="8572" y="6667"/>
                                </a:cubicBezTo>
                                <a:cubicBezTo>
                                  <a:pt x="8572" y="6667"/>
                                  <a:pt x="8572" y="6667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9525" y="5715"/>
                                </a:cubicBezTo>
                                <a:cubicBezTo>
                                  <a:pt x="9525" y="5715"/>
                                  <a:pt x="9525" y="5715"/>
                                  <a:pt x="10478" y="5715"/>
                                </a:cubicBezTo>
                                <a:cubicBezTo>
                                  <a:pt x="10478" y="5715"/>
                                  <a:pt x="10478" y="5715"/>
                                  <a:pt x="11430" y="5715"/>
                                </a:cubicBezTo>
                                <a:cubicBezTo>
                                  <a:pt x="11430" y="5715"/>
                                  <a:pt x="11430" y="5715"/>
                                  <a:pt x="11430" y="5715"/>
                                </a:cubicBezTo>
                                <a:cubicBezTo>
                                  <a:pt x="11430" y="5715"/>
                                  <a:pt x="11430" y="5715"/>
                                  <a:pt x="11430" y="5715"/>
                                </a:cubicBezTo>
                                <a:cubicBezTo>
                                  <a:pt x="11430" y="5715"/>
                                  <a:pt x="11430" y="5715"/>
                                  <a:pt x="11430" y="5715"/>
                                </a:cubicBezTo>
                                <a:cubicBezTo>
                                  <a:pt x="11430" y="5715"/>
                                  <a:pt x="11430" y="5715"/>
                                  <a:pt x="11430" y="5715"/>
                                </a:cubicBezTo>
                                <a:cubicBezTo>
                                  <a:pt x="12383" y="5715"/>
                                  <a:pt x="13335" y="4763"/>
                                  <a:pt x="13335" y="4763"/>
                                </a:cubicBezTo>
                                <a:cubicBezTo>
                                  <a:pt x="14288" y="4763"/>
                                  <a:pt x="14288" y="4763"/>
                                  <a:pt x="15240" y="3810"/>
                                </a:cubicBezTo>
                                <a:cubicBezTo>
                                  <a:pt x="16193" y="3810"/>
                                  <a:pt x="16193" y="3810"/>
                                  <a:pt x="17145" y="2857"/>
                                </a:cubicBezTo>
                                <a:cubicBezTo>
                                  <a:pt x="18097" y="2857"/>
                                  <a:pt x="18097" y="2857"/>
                                  <a:pt x="19050" y="2857"/>
                                </a:cubicBezTo>
                                <a:cubicBezTo>
                                  <a:pt x="19050" y="2857"/>
                                  <a:pt x="19050" y="2857"/>
                                  <a:pt x="19050" y="2857"/>
                                </a:cubicBezTo>
                                <a:cubicBezTo>
                                  <a:pt x="19050" y="2857"/>
                                  <a:pt x="20003" y="2857"/>
                                  <a:pt x="20003" y="2857"/>
                                </a:cubicBezTo>
                                <a:cubicBezTo>
                                  <a:pt x="20003" y="2857"/>
                                  <a:pt x="20003" y="2857"/>
                                  <a:pt x="20003" y="2857"/>
                                </a:cubicBezTo>
                                <a:cubicBezTo>
                                  <a:pt x="20003" y="2857"/>
                                  <a:pt x="20003" y="2857"/>
                                  <a:pt x="20003" y="2857"/>
                                </a:cubicBezTo>
                                <a:cubicBezTo>
                                  <a:pt x="20003" y="2857"/>
                                  <a:pt x="20003" y="2857"/>
                                  <a:pt x="20003" y="2857"/>
                                </a:cubicBezTo>
                                <a:cubicBezTo>
                                  <a:pt x="20003" y="2857"/>
                                  <a:pt x="20003" y="2857"/>
                                  <a:pt x="20955" y="2857"/>
                                </a:cubicBezTo>
                                <a:cubicBezTo>
                                  <a:pt x="20955" y="2857"/>
                                  <a:pt x="21908" y="2857"/>
                                  <a:pt x="21908" y="2857"/>
                                </a:cubicBezTo>
                                <a:cubicBezTo>
                                  <a:pt x="21908" y="2857"/>
                                  <a:pt x="21908" y="2857"/>
                                  <a:pt x="21908" y="2857"/>
                                </a:cubicBezTo>
                                <a:cubicBezTo>
                                  <a:pt x="21908" y="2857"/>
                                  <a:pt x="21908" y="2857"/>
                                  <a:pt x="22860" y="2857"/>
                                </a:cubicBezTo>
                                <a:lnTo>
                                  <a:pt x="22860" y="2857"/>
                                </a:lnTo>
                                <a:cubicBezTo>
                                  <a:pt x="22860" y="2857"/>
                                  <a:pt x="22860" y="2857"/>
                                  <a:pt x="22860" y="2857"/>
                                </a:cubicBezTo>
                                <a:cubicBezTo>
                                  <a:pt x="22860" y="3810"/>
                                  <a:pt x="23813" y="3810"/>
                                  <a:pt x="23813" y="4763"/>
                                </a:cubicBezTo>
                                <a:lnTo>
                                  <a:pt x="23813" y="4763"/>
                                </a:lnTo>
                                <a:cubicBezTo>
                                  <a:pt x="23813" y="4763"/>
                                  <a:pt x="23813" y="4763"/>
                                  <a:pt x="23813" y="4763"/>
                                </a:cubicBezTo>
                                <a:lnTo>
                                  <a:pt x="23813" y="4763"/>
                                </a:lnTo>
                                <a:cubicBezTo>
                                  <a:pt x="23813" y="4763"/>
                                  <a:pt x="23813" y="4763"/>
                                  <a:pt x="23813" y="4763"/>
                                </a:cubicBezTo>
                                <a:cubicBezTo>
                                  <a:pt x="23813" y="4763"/>
                                  <a:pt x="23813" y="4763"/>
                                  <a:pt x="24765" y="4763"/>
                                </a:cubicBezTo>
                                <a:cubicBezTo>
                                  <a:pt x="24765" y="4763"/>
                                  <a:pt x="24765" y="4763"/>
                                  <a:pt x="23813" y="4763"/>
                                </a:cubicBezTo>
                                <a:cubicBezTo>
                                  <a:pt x="23813" y="4763"/>
                                  <a:pt x="23813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5715"/>
                                </a:cubicBezTo>
                                <a:cubicBezTo>
                                  <a:pt x="21908" y="5715"/>
                                  <a:pt x="21908" y="5715"/>
                                  <a:pt x="20955" y="5715"/>
                                </a:cubicBezTo>
                                <a:cubicBezTo>
                                  <a:pt x="20955" y="5715"/>
                                  <a:pt x="20003" y="5715"/>
                                  <a:pt x="20003" y="5715"/>
                                </a:cubicBezTo>
                                <a:cubicBezTo>
                                  <a:pt x="20003" y="5715"/>
                                  <a:pt x="20003" y="5715"/>
                                  <a:pt x="20003" y="5715"/>
                                </a:cubicBezTo>
                                <a:cubicBezTo>
                                  <a:pt x="19050" y="5715"/>
                                  <a:pt x="19050" y="5715"/>
                                  <a:pt x="19050" y="5715"/>
                                </a:cubicBezTo>
                                <a:cubicBezTo>
                                  <a:pt x="18097" y="5715"/>
                                  <a:pt x="18097" y="5715"/>
                                  <a:pt x="17145" y="5715"/>
                                </a:cubicBezTo>
                                <a:cubicBezTo>
                                  <a:pt x="16193" y="5715"/>
                                  <a:pt x="16193" y="5715"/>
                                  <a:pt x="15240" y="6667"/>
                                </a:cubicBezTo>
                                <a:cubicBezTo>
                                  <a:pt x="15240" y="6667"/>
                                  <a:pt x="14288" y="6667"/>
                                  <a:pt x="14288" y="6667"/>
                                </a:cubicBezTo>
                                <a:cubicBezTo>
                                  <a:pt x="14288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2383" y="6667"/>
                                </a:cubicBezTo>
                                <a:cubicBezTo>
                                  <a:pt x="12383" y="6667"/>
                                  <a:pt x="12383" y="6667"/>
                                  <a:pt x="12383" y="6667"/>
                                </a:cubicBezTo>
                                <a:cubicBezTo>
                                  <a:pt x="12383" y="6667"/>
                                  <a:pt x="12383" y="6667"/>
                                  <a:pt x="12383" y="6667"/>
                                </a:cubicBezTo>
                                <a:cubicBezTo>
                                  <a:pt x="12383" y="6667"/>
                                  <a:pt x="12383" y="6667"/>
                                  <a:pt x="11430" y="6667"/>
                                </a:cubicBezTo>
                                <a:cubicBezTo>
                                  <a:pt x="11430" y="6667"/>
                                  <a:pt x="11430" y="6667"/>
                                  <a:pt x="10478" y="6667"/>
                                </a:cubicBezTo>
                                <a:cubicBezTo>
                                  <a:pt x="10478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7620"/>
                                </a:cubicBezTo>
                                <a:cubicBezTo>
                                  <a:pt x="9525" y="7620"/>
                                  <a:pt x="8572" y="8572"/>
                                  <a:pt x="8572" y="8572"/>
                                </a:cubicBezTo>
                                <a:cubicBezTo>
                                  <a:pt x="8572" y="8572"/>
                                  <a:pt x="7620" y="9525"/>
                                  <a:pt x="7620" y="9525"/>
                                </a:cubicBezTo>
                                <a:cubicBezTo>
                                  <a:pt x="7620" y="9525"/>
                                  <a:pt x="7620" y="9525"/>
                                  <a:pt x="7620" y="9525"/>
                                </a:cubicBezTo>
                                <a:cubicBezTo>
                                  <a:pt x="7620" y="9525"/>
                                  <a:pt x="7620" y="9525"/>
                                  <a:pt x="7620" y="9525"/>
                                </a:cubicBezTo>
                                <a:cubicBezTo>
                                  <a:pt x="7620" y="9525"/>
                                  <a:pt x="7620" y="9525"/>
                                  <a:pt x="7620" y="9525"/>
                                </a:cubicBezTo>
                                <a:cubicBezTo>
                                  <a:pt x="7620" y="9525"/>
                                  <a:pt x="7620" y="9525"/>
                                  <a:pt x="7620" y="9525"/>
                                </a:cubicBezTo>
                                <a:cubicBezTo>
                                  <a:pt x="7620" y="10477"/>
                                  <a:pt x="6668" y="10477"/>
                                  <a:pt x="6668" y="10477"/>
                                </a:cubicBezTo>
                                <a:cubicBezTo>
                                  <a:pt x="6668" y="10477"/>
                                  <a:pt x="6668" y="10477"/>
                                  <a:pt x="6668" y="10477"/>
                                </a:cubicBezTo>
                                <a:cubicBezTo>
                                  <a:pt x="5715" y="11430"/>
                                  <a:pt x="4763" y="11430"/>
                                  <a:pt x="3810" y="12382"/>
                                </a:cubicBezTo>
                                <a:cubicBezTo>
                                  <a:pt x="3810" y="12382"/>
                                  <a:pt x="2858" y="13335"/>
                                  <a:pt x="2858" y="13335"/>
                                </a:cubicBezTo>
                                <a:cubicBezTo>
                                  <a:pt x="2858" y="13335"/>
                                  <a:pt x="1905" y="13335"/>
                                  <a:pt x="1905" y="14288"/>
                                </a:cubicBezTo>
                                <a:cubicBezTo>
                                  <a:pt x="1905" y="14288"/>
                                  <a:pt x="953" y="14288"/>
                                  <a:pt x="953" y="15240"/>
                                </a:cubicBezTo>
                                <a:lnTo>
                                  <a:pt x="953" y="15240"/>
                                </a:lnTo>
                                <a:lnTo>
                                  <a:pt x="0" y="11430"/>
                                </a:lnTo>
                                <a:close/>
                                <a:moveTo>
                                  <a:pt x="22860" y="0"/>
                                </a:moveTo>
                                <a:cubicBezTo>
                                  <a:pt x="22860" y="0"/>
                                  <a:pt x="22860" y="0"/>
                                  <a:pt x="22860" y="0"/>
                                </a:cubicBezTo>
                                <a:cubicBezTo>
                                  <a:pt x="23813" y="0"/>
                                  <a:pt x="23813" y="0"/>
                                  <a:pt x="22860" y="0"/>
                                </a:cubicBezTo>
                                <a:cubicBezTo>
                                  <a:pt x="23813" y="0"/>
                                  <a:pt x="22860" y="0"/>
                                  <a:pt x="22860" y="0"/>
                                </a:cubicBezTo>
                                <a:cubicBezTo>
                                  <a:pt x="22860" y="0"/>
                                  <a:pt x="22860" y="0"/>
                                  <a:pt x="22860" y="0"/>
                                </a:cubicBezTo>
                                <a:close/>
                                <a:moveTo>
                                  <a:pt x="19050" y="952"/>
                                </a:moveTo>
                                <a:cubicBezTo>
                                  <a:pt x="19050" y="952"/>
                                  <a:pt x="19050" y="952"/>
                                  <a:pt x="19050" y="952"/>
                                </a:cubicBezTo>
                                <a:cubicBezTo>
                                  <a:pt x="19050" y="952"/>
                                  <a:pt x="19050" y="952"/>
                                  <a:pt x="19050" y="952"/>
                                </a:cubicBezTo>
                                <a:cubicBezTo>
                                  <a:pt x="19050" y="952"/>
                                  <a:pt x="19050" y="952"/>
                                  <a:pt x="19050" y="952"/>
                                </a:cubicBezTo>
                                <a:cubicBezTo>
                                  <a:pt x="19050" y="952"/>
                                  <a:pt x="19050" y="952"/>
                                  <a:pt x="19050" y="952"/>
                                </a:cubicBezTo>
                                <a:close/>
                                <a:moveTo>
                                  <a:pt x="1905" y="10477"/>
                                </a:moveTo>
                                <a:cubicBezTo>
                                  <a:pt x="1905" y="10477"/>
                                  <a:pt x="1905" y="10477"/>
                                  <a:pt x="1905" y="10477"/>
                                </a:cubicBezTo>
                                <a:cubicBezTo>
                                  <a:pt x="1905" y="10477"/>
                                  <a:pt x="1905" y="10477"/>
                                  <a:pt x="1905" y="10477"/>
                                </a:cubicBezTo>
                                <a:cubicBezTo>
                                  <a:pt x="1905" y="10477"/>
                                  <a:pt x="1905" y="10477"/>
                                  <a:pt x="1905" y="10477"/>
                                </a:cubicBezTo>
                                <a:cubicBezTo>
                                  <a:pt x="1905" y="10477"/>
                                  <a:pt x="1905" y="10477"/>
                                  <a:pt x="1905" y="1047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4" name="任意多边形: 形状 2477"/>
                          <p:cNvSpPr/>
                          <p:nvPr/>
                        </p:nvSpPr>
                        <p:spPr>
                          <a:xfrm>
                            <a:off x="7723822" y="2683191"/>
                            <a:ext cx="952" cy="9525"/>
                          </a:xfrm>
                          <a:custGeom>
                            <a:avLst/>
                            <a:gdLst>
                              <a:gd name="connsiteX0" fmla="*/ 953 w 952"/>
                              <a:gd name="connsiteY0" fmla="*/ 0 h 9525"/>
                              <a:gd name="connsiteX1" fmla="*/ 0 w 952"/>
                              <a:gd name="connsiteY1" fmla="*/ 0 h 9525"/>
                              <a:gd name="connsiteX2" fmla="*/ 953 w 952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" h="9525">
                                <a:moveTo>
                                  <a:pt x="953" y="0"/>
                                </a:moveTo>
                                <a:lnTo>
                                  <a:pt x="0" y="0"/>
                                </a:lnTo>
                                <a:lnTo>
                                  <a:pt x="95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5" name="任意多边形: 形状 2478"/>
                          <p:cNvSpPr/>
                          <p:nvPr/>
                        </p:nvSpPr>
                        <p:spPr>
                          <a:xfrm>
                            <a:off x="7723822" y="2682768"/>
                            <a:ext cx="3809" cy="2328"/>
                          </a:xfrm>
                          <a:custGeom>
                            <a:avLst/>
                            <a:gdLst>
                              <a:gd name="connsiteX0" fmla="*/ 0 w 3809"/>
                              <a:gd name="connsiteY0" fmla="*/ 423 h 2328"/>
                              <a:gd name="connsiteX1" fmla="*/ 953 w 3809"/>
                              <a:gd name="connsiteY1" fmla="*/ 2328 h 2328"/>
                              <a:gd name="connsiteX2" fmla="*/ 953 w 3809"/>
                              <a:gd name="connsiteY2" fmla="*/ 2328 h 2328"/>
                              <a:gd name="connsiteX3" fmla="*/ 953 w 3809"/>
                              <a:gd name="connsiteY3" fmla="*/ 2328 h 2328"/>
                              <a:gd name="connsiteX4" fmla="*/ 953 w 3809"/>
                              <a:gd name="connsiteY4" fmla="*/ 2328 h 2328"/>
                              <a:gd name="connsiteX5" fmla="*/ 953 w 3809"/>
                              <a:gd name="connsiteY5" fmla="*/ 2328 h 2328"/>
                              <a:gd name="connsiteX6" fmla="*/ 1905 w 3809"/>
                              <a:gd name="connsiteY6" fmla="*/ 2328 h 2328"/>
                              <a:gd name="connsiteX7" fmla="*/ 2858 w 3809"/>
                              <a:gd name="connsiteY7" fmla="*/ 2328 h 2328"/>
                              <a:gd name="connsiteX8" fmla="*/ 2858 w 3809"/>
                              <a:gd name="connsiteY8" fmla="*/ 2328 h 2328"/>
                              <a:gd name="connsiteX9" fmla="*/ 2858 w 3809"/>
                              <a:gd name="connsiteY9" fmla="*/ 2328 h 2328"/>
                              <a:gd name="connsiteX10" fmla="*/ 2858 w 3809"/>
                              <a:gd name="connsiteY10" fmla="*/ 2328 h 2328"/>
                              <a:gd name="connsiteX11" fmla="*/ 3810 w 3809"/>
                              <a:gd name="connsiteY11" fmla="*/ 2328 h 2328"/>
                              <a:gd name="connsiteX12" fmla="*/ 3810 w 3809"/>
                              <a:gd name="connsiteY12" fmla="*/ 423 h 2328"/>
                              <a:gd name="connsiteX13" fmla="*/ 2858 w 3809"/>
                              <a:gd name="connsiteY13" fmla="*/ 423 h 2328"/>
                              <a:gd name="connsiteX14" fmla="*/ 1905 w 3809"/>
                              <a:gd name="connsiteY14" fmla="*/ 423 h 2328"/>
                              <a:gd name="connsiteX15" fmla="*/ 0 w 3809"/>
                              <a:gd name="connsiteY15" fmla="*/ 423 h 2328"/>
                              <a:gd name="connsiteX16" fmla="*/ 0 w 3809"/>
                              <a:gd name="connsiteY16" fmla="*/ 423 h 2328"/>
                              <a:gd name="connsiteX17" fmla="*/ 0 w 3809"/>
                              <a:gd name="connsiteY17" fmla="*/ 423 h 2328"/>
                              <a:gd name="connsiteX18" fmla="*/ 0 w 3809"/>
                              <a:gd name="connsiteY18" fmla="*/ 423 h 2328"/>
                              <a:gd name="connsiteX19" fmla="*/ 0 w 3809"/>
                              <a:gd name="connsiteY19" fmla="*/ 423 h 232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2328">
                                <a:moveTo>
                                  <a:pt x="0" y="423"/>
                                </a:moveTo>
                                <a:cubicBezTo>
                                  <a:pt x="0" y="1376"/>
                                  <a:pt x="953" y="1376"/>
                                  <a:pt x="953" y="2328"/>
                                </a:cubicBezTo>
                                <a:lnTo>
                                  <a:pt x="953" y="2328"/>
                                </a:lnTo>
                                <a:cubicBezTo>
                                  <a:pt x="953" y="2328"/>
                                  <a:pt x="953" y="2328"/>
                                  <a:pt x="953" y="2328"/>
                                </a:cubicBezTo>
                                <a:lnTo>
                                  <a:pt x="953" y="2328"/>
                                </a:lnTo>
                                <a:cubicBezTo>
                                  <a:pt x="953" y="2328"/>
                                  <a:pt x="953" y="2328"/>
                                  <a:pt x="953" y="2328"/>
                                </a:cubicBezTo>
                                <a:cubicBezTo>
                                  <a:pt x="953" y="2328"/>
                                  <a:pt x="953" y="2328"/>
                                  <a:pt x="1905" y="2328"/>
                                </a:cubicBezTo>
                                <a:cubicBezTo>
                                  <a:pt x="1905" y="2328"/>
                                  <a:pt x="1905" y="2328"/>
                                  <a:pt x="2858" y="2328"/>
                                </a:cubicBezTo>
                                <a:cubicBezTo>
                                  <a:pt x="2858" y="2328"/>
                                  <a:pt x="2858" y="2328"/>
                                  <a:pt x="2858" y="2328"/>
                                </a:cubicBezTo>
                                <a:lnTo>
                                  <a:pt x="2858" y="2328"/>
                                </a:lnTo>
                                <a:lnTo>
                                  <a:pt x="2858" y="2328"/>
                                </a:lnTo>
                                <a:cubicBezTo>
                                  <a:pt x="2858" y="2328"/>
                                  <a:pt x="2858" y="2328"/>
                                  <a:pt x="3810" y="2328"/>
                                </a:cubicBezTo>
                                <a:lnTo>
                                  <a:pt x="3810" y="423"/>
                                </a:lnTo>
                                <a:cubicBezTo>
                                  <a:pt x="3810" y="423"/>
                                  <a:pt x="3810" y="423"/>
                                  <a:pt x="2858" y="423"/>
                                </a:cubicBezTo>
                                <a:cubicBezTo>
                                  <a:pt x="2858" y="423"/>
                                  <a:pt x="1905" y="423"/>
                                  <a:pt x="1905" y="423"/>
                                </a:cubicBezTo>
                                <a:cubicBezTo>
                                  <a:pt x="953" y="-529"/>
                                  <a:pt x="953" y="423"/>
                                  <a:pt x="0" y="423"/>
                                </a:cubicBezTo>
                                <a:lnTo>
                                  <a:pt x="0" y="423"/>
                                </a:lnTo>
                                <a:cubicBezTo>
                                  <a:pt x="0" y="423"/>
                                  <a:pt x="0" y="423"/>
                                  <a:pt x="0" y="423"/>
                                </a:cubicBezTo>
                                <a:lnTo>
                                  <a:pt x="0" y="423"/>
                                </a:lnTo>
                                <a:cubicBezTo>
                                  <a:pt x="0" y="423"/>
                                  <a:pt x="0" y="423"/>
                                  <a:pt x="0" y="42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596" name="图形 2"/>
                        <p:cNvGrpSpPr/>
                        <p:nvPr/>
                      </p:nvGrpSpPr>
                      <p:grpSpPr>
                        <a:xfrm>
                          <a:off x="7694294" y="2697003"/>
                          <a:ext cx="22860" cy="10953"/>
                          <a:chOff x="7694294" y="2697003"/>
                          <a:chExt cx="22860" cy="10953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597" name="任意多边形: 形状 2480"/>
                          <p:cNvSpPr/>
                          <p:nvPr/>
                        </p:nvSpPr>
                        <p:spPr>
                          <a:xfrm>
                            <a:off x="7700962" y="269747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8" name="任意多边形: 形状 2481"/>
                          <p:cNvSpPr/>
                          <p:nvPr/>
                        </p:nvSpPr>
                        <p:spPr>
                          <a:xfrm>
                            <a:off x="7694294" y="2698432"/>
                            <a:ext cx="22860" cy="9525"/>
                          </a:xfrm>
                          <a:custGeom>
                            <a:avLst/>
                            <a:gdLst>
                              <a:gd name="connsiteX0" fmla="*/ 22860 w 22860"/>
                              <a:gd name="connsiteY0" fmla="*/ 9525 h 9525"/>
                              <a:gd name="connsiteX1" fmla="*/ 22860 w 22860"/>
                              <a:gd name="connsiteY1" fmla="*/ 9525 h 9525"/>
                              <a:gd name="connsiteX2" fmla="*/ 20955 w 22860"/>
                              <a:gd name="connsiteY2" fmla="*/ 9525 h 9525"/>
                              <a:gd name="connsiteX3" fmla="*/ 20003 w 22860"/>
                              <a:gd name="connsiteY3" fmla="*/ 9525 h 9525"/>
                              <a:gd name="connsiteX4" fmla="*/ 19050 w 22860"/>
                              <a:gd name="connsiteY4" fmla="*/ 9525 h 9525"/>
                              <a:gd name="connsiteX5" fmla="*/ 19050 w 22860"/>
                              <a:gd name="connsiteY5" fmla="*/ 9525 h 9525"/>
                              <a:gd name="connsiteX6" fmla="*/ 18098 w 22860"/>
                              <a:gd name="connsiteY6" fmla="*/ 9525 h 9525"/>
                              <a:gd name="connsiteX7" fmla="*/ 17145 w 22860"/>
                              <a:gd name="connsiteY7" fmla="*/ 9525 h 9525"/>
                              <a:gd name="connsiteX8" fmla="*/ 16193 w 22860"/>
                              <a:gd name="connsiteY8" fmla="*/ 9525 h 9525"/>
                              <a:gd name="connsiteX9" fmla="*/ 15240 w 22860"/>
                              <a:gd name="connsiteY9" fmla="*/ 9525 h 9525"/>
                              <a:gd name="connsiteX10" fmla="*/ 15240 w 22860"/>
                              <a:gd name="connsiteY10" fmla="*/ 9525 h 9525"/>
                              <a:gd name="connsiteX11" fmla="*/ 14288 w 22860"/>
                              <a:gd name="connsiteY11" fmla="*/ 9525 h 9525"/>
                              <a:gd name="connsiteX12" fmla="*/ 13335 w 22860"/>
                              <a:gd name="connsiteY12" fmla="*/ 9525 h 9525"/>
                              <a:gd name="connsiteX13" fmla="*/ 12383 w 22860"/>
                              <a:gd name="connsiteY13" fmla="*/ 9525 h 9525"/>
                              <a:gd name="connsiteX14" fmla="*/ 11430 w 22860"/>
                              <a:gd name="connsiteY14" fmla="*/ 9525 h 9525"/>
                              <a:gd name="connsiteX15" fmla="*/ 11430 w 22860"/>
                              <a:gd name="connsiteY15" fmla="*/ 9525 h 9525"/>
                              <a:gd name="connsiteX16" fmla="*/ 11430 w 22860"/>
                              <a:gd name="connsiteY16" fmla="*/ 9525 h 9525"/>
                              <a:gd name="connsiteX17" fmla="*/ 10478 w 22860"/>
                              <a:gd name="connsiteY17" fmla="*/ 9525 h 9525"/>
                              <a:gd name="connsiteX18" fmla="*/ 9525 w 22860"/>
                              <a:gd name="connsiteY18" fmla="*/ 9525 h 9525"/>
                              <a:gd name="connsiteX19" fmla="*/ 9525 w 22860"/>
                              <a:gd name="connsiteY19" fmla="*/ 9525 h 9525"/>
                              <a:gd name="connsiteX20" fmla="*/ 8573 w 22860"/>
                              <a:gd name="connsiteY20" fmla="*/ 9525 h 9525"/>
                              <a:gd name="connsiteX21" fmla="*/ 8573 w 22860"/>
                              <a:gd name="connsiteY21" fmla="*/ 9525 h 9525"/>
                              <a:gd name="connsiteX22" fmla="*/ 8573 w 22860"/>
                              <a:gd name="connsiteY22" fmla="*/ 9525 h 9525"/>
                              <a:gd name="connsiteX23" fmla="*/ 8573 w 22860"/>
                              <a:gd name="connsiteY23" fmla="*/ 9525 h 9525"/>
                              <a:gd name="connsiteX24" fmla="*/ 8573 w 22860"/>
                              <a:gd name="connsiteY24" fmla="*/ 9525 h 9525"/>
                              <a:gd name="connsiteX25" fmla="*/ 8573 w 22860"/>
                              <a:gd name="connsiteY25" fmla="*/ 9525 h 9525"/>
                              <a:gd name="connsiteX26" fmla="*/ 7620 w 22860"/>
                              <a:gd name="connsiteY26" fmla="*/ 9525 h 9525"/>
                              <a:gd name="connsiteX27" fmla="*/ 6668 w 22860"/>
                              <a:gd name="connsiteY27" fmla="*/ 9525 h 9525"/>
                              <a:gd name="connsiteX28" fmla="*/ 6668 w 22860"/>
                              <a:gd name="connsiteY28" fmla="*/ 9525 h 9525"/>
                              <a:gd name="connsiteX29" fmla="*/ 6668 w 22860"/>
                              <a:gd name="connsiteY29" fmla="*/ 9525 h 9525"/>
                              <a:gd name="connsiteX30" fmla="*/ 6668 w 22860"/>
                              <a:gd name="connsiteY30" fmla="*/ 9525 h 9525"/>
                              <a:gd name="connsiteX31" fmla="*/ 5715 w 22860"/>
                              <a:gd name="connsiteY31" fmla="*/ 9525 h 9525"/>
                              <a:gd name="connsiteX32" fmla="*/ 2858 w 22860"/>
                              <a:gd name="connsiteY32" fmla="*/ 8572 h 9525"/>
                              <a:gd name="connsiteX33" fmla="*/ 953 w 22860"/>
                              <a:gd name="connsiteY33" fmla="*/ 7620 h 9525"/>
                              <a:gd name="connsiteX34" fmla="*/ 0 w 22860"/>
                              <a:gd name="connsiteY34" fmla="*/ 5715 h 9525"/>
                              <a:gd name="connsiteX35" fmla="*/ 953 w 22860"/>
                              <a:gd name="connsiteY35" fmla="*/ 3810 h 9525"/>
                              <a:gd name="connsiteX36" fmla="*/ 953 w 22860"/>
                              <a:gd name="connsiteY36" fmla="*/ 3810 h 9525"/>
                              <a:gd name="connsiteX37" fmla="*/ 953 w 22860"/>
                              <a:gd name="connsiteY37" fmla="*/ 2857 h 9525"/>
                              <a:gd name="connsiteX38" fmla="*/ 953 w 22860"/>
                              <a:gd name="connsiteY38" fmla="*/ 2857 h 9525"/>
                              <a:gd name="connsiteX39" fmla="*/ 953 w 22860"/>
                              <a:gd name="connsiteY39" fmla="*/ 2857 h 9525"/>
                              <a:gd name="connsiteX40" fmla="*/ 953 w 22860"/>
                              <a:gd name="connsiteY40" fmla="*/ 2857 h 9525"/>
                              <a:gd name="connsiteX41" fmla="*/ 953 w 22860"/>
                              <a:gd name="connsiteY41" fmla="*/ 1905 h 9525"/>
                              <a:gd name="connsiteX42" fmla="*/ 1905 w 22860"/>
                              <a:gd name="connsiteY42" fmla="*/ 952 h 9525"/>
                              <a:gd name="connsiteX43" fmla="*/ 1905 w 22860"/>
                              <a:gd name="connsiteY43" fmla="*/ 952 h 9525"/>
                              <a:gd name="connsiteX44" fmla="*/ 1905 w 22860"/>
                              <a:gd name="connsiteY44" fmla="*/ 0 h 9525"/>
                              <a:gd name="connsiteX45" fmla="*/ 1905 w 22860"/>
                              <a:gd name="connsiteY45" fmla="*/ 0 h 9525"/>
                              <a:gd name="connsiteX46" fmla="*/ 1905 w 22860"/>
                              <a:gd name="connsiteY46" fmla="*/ 0 h 9525"/>
                              <a:gd name="connsiteX47" fmla="*/ 3810 w 22860"/>
                              <a:gd name="connsiteY47" fmla="*/ 952 h 9525"/>
                              <a:gd name="connsiteX48" fmla="*/ 3810 w 22860"/>
                              <a:gd name="connsiteY48" fmla="*/ 952 h 9525"/>
                              <a:gd name="connsiteX49" fmla="*/ 3810 w 22860"/>
                              <a:gd name="connsiteY49" fmla="*/ 952 h 9525"/>
                              <a:gd name="connsiteX50" fmla="*/ 3810 w 22860"/>
                              <a:gd name="connsiteY50" fmla="*/ 952 h 9525"/>
                              <a:gd name="connsiteX51" fmla="*/ 3810 w 22860"/>
                              <a:gd name="connsiteY51" fmla="*/ 952 h 9525"/>
                              <a:gd name="connsiteX52" fmla="*/ 3810 w 22860"/>
                              <a:gd name="connsiteY52" fmla="*/ 952 h 9525"/>
                              <a:gd name="connsiteX53" fmla="*/ 3810 w 22860"/>
                              <a:gd name="connsiteY53" fmla="*/ 952 h 9525"/>
                              <a:gd name="connsiteX54" fmla="*/ 2858 w 22860"/>
                              <a:gd name="connsiteY54" fmla="*/ 952 h 9525"/>
                              <a:gd name="connsiteX55" fmla="*/ 2858 w 22860"/>
                              <a:gd name="connsiteY55" fmla="*/ 952 h 9525"/>
                              <a:gd name="connsiteX56" fmla="*/ 2858 w 22860"/>
                              <a:gd name="connsiteY56" fmla="*/ 952 h 9525"/>
                              <a:gd name="connsiteX57" fmla="*/ 2858 w 22860"/>
                              <a:gd name="connsiteY57" fmla="*/ 1905 h 9525"/>
                              <a:gd name="connsiteX58" fmla="*/ 1905 w 22860"/>
                              <a:gd name="connsiteY58" fmla="*/ 2857 h 9525"/>
                              <a:gd name="connsiteX59" fmla="*/ 1905 w 22860"/>
                              <a:gd name="connsiteY59" fmla="*/ 3810 h 9525"/>
                              <a:gd name="connsiteX60" fmla="*/ 1905 w 22860"/>
                              <a:gd name="connsiteY60" fmla="*/ 3810 h 9525"/>
                              <a:gd name="connsiteX61" fmla="*/ 1905 w 22860"/>
                              <a:gd name="connsiteY61" fmla="*/ 4763 h 9525"/>
                              <a:gd name="connsiteX62" fmla="*/ 2858 w 22860"/>
                              <a:gd name="connsiteY62" fmla="*/ 5715 h 9525"/>
                              <a:gd name="connsiteX63" fmla="*/ 3810 w 22860"/>
                              <a:gd name="connsiteY63" fmla="*/ 6667 h 9525"/>
                              <a:gd name="connsiteX64" fmla="*/ 3810 w 22860"/>
                              <a:gd name="connsiteY64" fmla="*/ 6667 h 9525"/>
                              <a:gd name="connsiteX65" fmla="*/ 4763 w 22860"/>
                              <a:gd name="connsiteY65" fmla="*/ 6667 h 9525"/>
                              <a:gd name="connsiteX66" fmla="*/ 4763 w 22860"/>
                              <a:gd name="connsiteY66" fmla="*/ 6667 h 9525"/>
                              <a:gd name="connsiteX67" fmla="*/ 4763 w 22860"/>
                              <a:gd name="connsiteY67" fmla="*/ 6667 h 9525"/>
                              <a:gd name="connsiteX68" fmla="*/ 4763 w 22860"/>
                              <a:gd name="connsiteY68" fmla="*/ 6667 h 9525"/>
                              <a:gd name="connsiteX69" fmla="*/ 5715 w 22860"/>
                              <a:gd name="connsiteY69" fmla="*/ 6667 h 9525"/>
                              <a:gd name="connsiteX70" fmla="*/ 6668 w 22860"/>
                              <a:gd name="connsiteY70" fmla="*/ 6667 h 9525"/>
                              <a:gd name="connsiteX71" fmla="*/ 7620 w 22860"/>
                              <a:gd name="connsiteY71" fmla="*/ 6667 h 9525"/>
                              <a:gd name="connsiteX72" fmla="*/ 7620 w 22860"/>
                              <a:gd name="connsiteY72" fmla="*/ 6667 h 9525"/>
                              <a:gd name="connsiteX73" fmla="*/ 7620 w 22860"/>
                              <a:gd name="connsiteY73" fmla="*/ 6667 h 9525"/>
                              <a:gd name="connsiteX74" fmla="*/ 7620 w 22860"/>
                              <a:gd name="connsiteY74" fmla="*/ 6667 h 9525"/>
                              <a:gd name="connsiteX75" fmla="*/ 7620 w 22860"/>
                              <a:gd name="connsiteY75" fmla="*/ 6667 h 9525"/>
                              <a:gd name="connsiteX76" fmla="*/ 7620 w 22860"/>
                              <a:gd name="connsiteY76" fmla="*/ 6667 h 9525"/>
                              <a:gd name="connsiteX77" fmla="*/ 7620 w 22860"/>
                              <a:gd name="connsiteY77" fmla="*/ 6667 h 9525"/>
                              <a:gd name="connsiteX78" fmla="*/ 7620 w 22860"/>
                              <a:gd name="connsiteY78" fmla="*/ 6667 h 9525"/>
                              <a:gd name="connsiteX79" fmla="*/ 7620 w 22860"/>
                              <a:gd name="connsiteY79" fmla="*/ 6667 h 9525"/>
                              <a:gd name="connsiteX80" fmla="*/ 8573 w 22860"/>
                              <a:gd name="connsiteY80" fmla="*/ 6667 h 9525"/>
                              <a:gd name="connsiteX81" fmla="*/ 9525 w 22860"/>
                              <a:gd name="connsiteY81" fmla="*/ 6667 h 9525"/>
                              <a:gd name="connsiteX82" fmla="*/ 9525 w 22860"/>
                              <a:gd name="connsiteY82" fmla="*/ 6667 h 9525"/>
                              <a:gd name="connsiteX83" fmla="*/ 9525 w 22860"/>
                              <a:gd name="connsiteY83" fmla="*/ 6667 h 9525"/>
                              <a:gd name="connsiteX84" fmla="*/ 9525 w 22860"/>
                              <a:gd name="connsiteY84" fmla="*/ 6667 h 9525"/>
                              <a:gd name="connsiteX85" fmla="*/ 9525 w 22860"/>
                              <a:gd name="connsiteY85" fmla="*/ 6667 h 9525"/>
                              <a:gd name="connsiteX86" fmla="*/ 11430 w 22860"/>
                              <a:gd name="connsiteY86" fmla="*/ 6667 h 9525"/>
                              <a:gd name="connsiteX87" fmla="*/ 11430 w 22860"/>
                              <a:gd name="connsiteY87" fmla="*/ 6667 h 9525"/>
                              <a:gd name="connsiteX88" fmla="*/ 14288 w 22860"/>
                              <a:gd name="connsiteY88" fmla="*/ 6667 h 9525"/>
                              <a:gd name="connsiteX89" fmla="*/ 15240 w 22860"/>
                              <a:gd name="connsiteY89" fmla="*/ 6667 h 9525"/>
                              <a:gd name="connsiteX90" fmla="*/ 16193 w 22860"/>
                              <a:gd name="connsiteY90" fmla="*/ 6667 h 9525"/>
                              <a:gd name="connsiteX91" fmla="*/ 17145 w 22860"/>
                              <a:gd name="connsiteY91" fmla="*/ 6667 h 9525"/>
                              <a:gd name="connsiteX92" fmla="*/ 17145 w 22860"/>
                              <a:gd name="connsiteY92" fmla="*/ 6667 h 9525"/>
                              <a:gd name="connsiteX93" fmla="*/ 22860 w 22860"/>
                              <a:gd name="connsiteY93" fmla="*/ 9525 h 9525"/>
                              <a:gd name="connsiteX94" fmla="*/ 3810 w 22860"/>
                              <a:gd name="connsiteY94" fmla="*/ 0 h 9525"/>
                              <a:gd name="connsiteX95" fmla="*/ 3810 w 22860"/>
                              <a:gd name="connsiteY95" fmla="*/ 0 h 9525"/>
                              <a:gd name="connsiteX96" fmla="*/ 3810 w 22860"/>
                              <a:gd name="connsiteY96" fmla="*/ 0 h 9525"/>
                              <a:gd name="connsiteX97" fmla="*/ 3810 w 22860"/>
                              <a:gd name="connsiteY97" fmla="*/ 0 h 9525"/>
                              <a:gd name="connsiteX98" fmla="*/ 3810 w 22860"/>
                              <a:gd name="connsiteY98" fmla="*/ 0 h 9525"/>
                              <a:gd name="connsiteX99" fmla="*/ 1905 w 22860"/>
                              <a:gd name="connsiteY99" fmla="*/ 4763 h 9525"/>
                              <a:gd name="connsiteX100" fmla="*/ 1905 w 22860"/>
                              <a:gd name="connsiteY100" fmla="*/ 4763 h 9525"/>
                              <a:gd name="connsiteX101" fmla="*/ 1905 w 22860"/>
                              <a:gd name="connsiteY101" fmla="*/ 4763 h 9525"/>
                              <a:gd name="connsiteX102" fmla="*/ 1905 w 22860"/>
                              <a:gd name="connsiteY102" fmla="*/ 4763 h 9525"/>
                              <a:gd name="connsiteX103" fmla="*/ 1905 w 22860"/>
                              <a:gd name="connsiteY103" fmla="*/ 4763 h 9525"/>
                              <a:gd name="connsiteX104" fmla="*/ 20955 w 22860"/>
                              <a:gd name="connsiteY104" fmla="*/ 8572 h 9525"/>
                              <a:gd name="connsiteX105" fmla="*/ 20955 w 22860"/>
                              <a:gd name="connsiteY105" fmla="*/ 8572 h 9525"/>
                              <a:gd name="connsiteX106" fmla="*/ 20955 w 22860"/>
                              <a:gd name="connsiteY106" fmla="*/ 8572 h 9525"/>
                              <a:gd name="connsiteX107" fmla="*/ 20955 w 22860"/>
                              <a:gd name="connsiteY107" fmla="*/ 8572 h 9525"/>
                              <a:gd name="connsiteX108" fmla="*/ 20955 w 22860"/>
                              <a:gd name="connsiteY108" fmla="*/ 8572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2860" h="9525">
                                <a:moveTo>
                                  <a:pt x="22860" y="9525"/>
                                </a:moveTo>
                                <a:cubicBezTo>
                                  <a:pt x="22860" y="9525"/>
                                  <a:pt x="22860" y="9525"/>
                                  <a:pt x="22860" y="9525"/>
                                </a:cubicBezTo>
                                <a:cubicBezTo>
                                  <a:pt x="21908" y="9525"/>
                                  <a:pt x="21908" y="9525"/>
                                  <a:pt x="20955" y="9525"/>
                                </a:cubicBezTo>
                                <a:cubicBezTo>
                                  <a:pt x="20955" y="9525"/>
                                  <a:pt x="20003" y="9525"/>
                                  <a:pt x="20003" y="9525"/>
                                </a:cubicBezTo>
                                <a:cubicBezTo>
                                  <a:pt x="20003" y="9525"/>
                                  <a:pt x="19050" y="9525"/>
                                  <a:pt x="19050" y="9525"/>
                                </a:cubicBezTo>
                                <a:cubicBezTo>
                                  <a:pt x="19050" y="9525"/>
                                  <a:pt x="19050" y="9525"/>
                                  <a:pt x="19050" y="9525"/>
                                </a:cubicBezTo>
                                <a:cubicBezTo>
                                  <a:pt x="19050" y="9525"/>
                                  <a:pt x="19050" y="9525"/>
                                  <a:pt x="18098" y="9525"/>
                                </a:cubicBezTo>
                                <a:cubicBezTo>
                                  <a:pt x="18098" y="9525"/>
                                  <a:pt x="18098" y="9525"/>
                                  <a:pt x="17145" y="9525"/>
                                </a:cubicBezTo>
                                <a:cubicBezTo>
                                  <a:pt x="17145" y="9525"/>
                                  <a:pt x="17145" y="9525"/>
                                  <a:pt x="16193" y="9525"/>
                                </a:cubicBezTo>
                                <a:cubicBezTo>
                                  <a:pt x="16193" y="9525"/>
                                  <a:pt x="15240" y="9525"/>
                                  <a:pt x="15240" y="9525"/>
                                </a:cubicBezTo>
                                <a:cubicBezTo>
                                  <a:pt x="15240" y="9525"/>
                                  <a:pt x="15240" y="9525"/>
                                  <a:pt x="15240" y="9525"/>
                                </a:cubicBezTo>
                                <a:cubicBezTo>
                                  <a:pt x="15240" y="9525"/>
                                  <a:pt x="15240" y="9525"/>
                                  <a:pt x="14288" y="9525"/>
                                </a:cubicBezTo>
                                <a:cubicBezTo>
                                  <a:pt x="14288" y="9525"/>
                                  <a:pt x="14288" y="9525"/>
                                  <a:pt x="13335" y="9525"/>
                                </a:cubicBezTo>
                                <a:cubicBezTo>
                                  <a:pt x="13335" y="9525"/>
                                  <a:pt x="12383" y="9525"/>
                                  <a:pt x="12383" y="9525"/>
                                </a:cubicBezTo>
                                <a:cubicBezTo>
                                  <a:pt x="12383" y="9525"/>
                                  <a:pt x="11430" y="9525"/>
                                  <a:pt x="11430" y="9525"/>
                                </a:cubicBezTo>
                                <a:cubicBezTo>
                                  <a:pt x="11430" y="9525"/>
                                  <a:pt x="11430" y="9525"/>
                                  <a:pt x="11430" y="9525"/>
                                </a:cubicBezTo>
                                <a:cubicBezTo>
                                  <a:pt x="11430" y="9525"/>
                                  <a:pt x="11430" y="9525"/>
                                  <a:pt x="11430" y="9525"/>
                                </a:cubicBezTo>
                                <a:cubicBezTo>
                                  <a:pt x="11430" y="9525"/>
                                  <a:pt x="10478" y="9525"/>
                                  <a:pt x="10478" y="9525"/>
                                </a:cubicBezTo>
                                <a:cubicBezTo>
                                  <a:pt x="10478" y="9525"/>
                                  <a:pt x="9525" y="9525"/>
                                  <a:pt x="9525" y="9525"/>
                                </a:cubicBezTo>
                                <a:cubicBezTo>
                                  <a:pt x="9525" y="9525"/>
                                  <a:pt x="9525" y="9525"/>
                                  <a:pt x="9525" y="9525"/>
                                </a:cubicBezTo>
                                <a:cubicBezTo>
                                  <a:pt x="9525" y="9525"/>
                                  <a:pt x="9525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7620" y="9525"/>
                                  <a:pt x="7620" y="9525"/>
                                </a:cubicBezTo>
                                <a:cubicBezTo>
                                  <a:pt x="7620" y="9525"/>
                                  <a:pt x="6668" y="9525"/>
                                  <a:pt x="6668" y="9525"/>
                                </a:cubicBezTo>
                                <a:cubicBezTo>
                                  <a:pt x="6668" y="9525"/>
                                  <a:pt x="6668" y="9525"/>
                                  <a:pt x="6668" y="9525"/>
                                </a:cubicBezTo>
                                <a:cubicBezTo>
                                  <a:pt x="6668" y="9525"/>
                                  <a:pt x="6668" y="9525"/>
                                  <a:pt x="6668" y="9525"/>
                                </a:cubicBezTo>
                                <a:cubicBezTo>
                                  <a:pt x="6668" y="9525"/>
                                  <a:pt x="6668" y="9525"/>
                                  <a:pt x="6668" y="9525"/>
                                </a:cubicBezTo>
                                <a:cubicBezTo>
                                  <a:pt x="6668" y="9525"/>
                                  <a:pt x="5715" y="9525"/>
                                  <a:pt x="5715" y="9525"/>
                                </a:cubicBezTo>
                                <a:cubicBezTo>
                                  <a:pt x="4763" y="9525"/>
                                  <a:pt x="3810" y="8572"/>
                                  <a:pt x="2858" y="8572"/>
                                </a:cubicBezTo>
                                <a:cubicBezTo>
                                  <a:pt x="1905" y="8572"/>
                                  <a:pt x="1905" y="7620"/>
                                  <a:pt x="953" y="7620"/>
                                </a:cubicBezTo>
                                <a:cubicBezTo>
                                  <a:pt x="0" y="7620"/>
                                  <a:pt x="0" y="6667"/>
                                  <a:pt x="0" y="5715"/>
                                </a:cubicBezTo>
                                <a:cubicBezTo>
                                  <a:pt x="0" y="4763"/>
                                  <a:pt x="0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2858" y="0"/>
                                  <a:pt x="2858" y="0"/>
                                  <a:pt x="3810" y="952"/>
                                </a:cubicBezTo>
                                <a:lnTo>
                                  <a:pt x="3810" y="952"/>
                                </a:lnTo>
                                <a:cubicBezTo>
                                  <a:pt x="3810" y="952"/>
                                  <a:pt x="3810" y="952"/>
                                  <a:pt x="3810" y="952"/>
                                </a:cubicBezTo>
                                <a:lnTo>
                                  <a:pt x="3810" y="952"/>
                                </a:lnTo>
                                <a:cubicBezTo>
                                  <a:pt x="3810" y="952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952"/>
                                  <a:pt x="3810" y="952"/>
                                </a:cubicBezTo>
                                <a:cubicBezTo>
                                  <a:pt x="3810" y="952"/>
                                  <a:pt x="3810" y="952"/>
                                  <a:pt x="2858" y="952"/>
                                </a:cubicBezTo>
                                <a:cubicBezTo>
                                  <a:pt x="2858" y="952"/>
                                  <a:pt x="2858" y="952"/>
                                  <a:pt x="2858" y="952"/>
                                </a:cubicBezTo>
                                <a:cubicBezTo>
                                  <a:pt x="2858" y="952"/>
                                  <a:pt x="2858" y="952"/>
                                  <a:pt x="2858" y="952"/>
                                </a:cubicBezTo>
                                <a:cubicBezTo>
                                  <a:pt x="3810" y="952"/>
                                  <a:pt x="2858" y="952"/>
                                  <a:pt x="2858" y="1905"/>
                                </a:cubicBezTo>
                                <a:cubicBezTo>
                                  <a:pt x="2858" y="1905"/>
                                  <a:pt x="1905" y="2857"/>
                                  <a:pt x="1905" y="2857"/>
                                </a:cubicBezTo>
                                <a:cubicBezTo>
                                  <a:pt x="1905" y="2857"/>
                                  <a:pt x="1905" y="2857"/>
                                  <a:pt x="1905" y="3810"/>
                                </a:cubicBezTo>
                                <a:cubicBezTo>
                                  <a:pt x="1905" y="3810"/>
                                  <a:pt x="1905" y="3810"/>
                                  <a:pt x="1905" y="3810"/>
                                </a:cubicBezTo>
                                <a:cubicBezTo>
                                  <a:pt x="1905" y="3810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5715"/>
                                  <a:pt x="2858" y="5715"/>
                                </a:cubicBezTo>
                                <a:cubicBezTo>
                                  <a:pt x="2858" y="5715"/>
                                  <a:pt x="3810" y="6667"/>
                                  <a:pt x="3810" y="6667"/>
                                </a:cubicBezTo>
                                <a:cubicBezTo>
                                  <a:pt x="3810" y="6667"/>
                                  <a:pt x="3810" y="6667"/>
                                  <a:pt x="3810" y="6667"/>
                                </a:cubicBezTo>
                                <a:cubicBezTo>
                                  <a:pt x="3810" y="6667"/>
                                  <a:pt x="4763" y="6667"/>
                                  <a:pt x="4763" y="6667"/>
                                </a:cubicBezTo>
                                <a:cubicBezTo>
                                  <a:pt x="4763" y="6667"/>
                                  <a:pt x="4763" y="6667"/>
                                  <a:pt x="4763" y="6667"/>
                                </a:cubicBezTo>
                                <a:cubicBezTo>
                                  <a:pt x="4763" y="6667"/>
                                  <a:pt x="4763" y="6667"/>
                                  <a:pt x="4763" y="6667"/>
                                </a:cubicBezTo>
                                <a:cubicBezTo>
                                  <a:pt x="4763" y="6667"/>
                                  <a:pt x="4763" y="6667"/>
                                  <a:pt x="4763" y="6667"/>
                                </a:cubicBezTo>
                                <a:cubicBezTo>
                                  <a:pt x="4763" y="6667"/>
                                  <a:pt x="4763" y="6667"/>
                                  <a:pt x="5715" y="6667"/>
                                </a:cubicBezTo>
                                <a:cubicBezTo>
                                  <a:pt x="5715" y="6667"/>
                                  <a:pt x="6668" y="6667"/>
                                  <a:pt x="6668" y="6667"/>
                                </a:cubicBezTo>
                                <a:cubicBezTo>
                                  <a:pt x="6668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7620" y="6667"/>
                                  <a:pt x="7620" y="6667"/>
                                </a:cubicBezTo>
                                <a:cubicBezTo>
                                  <a:pt x="7620" y="6667"/>
                                  <a:pt x="8573" y="6667"/>
                                  <a:pt x="8573" y="6667"/>
                                </a:cubicBezTo>
                                <a:cubicBezTo>
                                  <a:pt x="8573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9525" y="6667"/>
                                  <a:pt x="9525" y="6667"/>
                                  <a:pt x="9525" y="6667"/>
                                </a:cubicBezTo>
                                <a:cubicBezTo>
                                  <a:pt x="10478" y="6667"/>
                                  <a:pt x="10478" y="6667"/>
                                  <a:pt x="11430" y="6667"/>
                                </a:cubicBezTo>
                                <a:cubicBezTo>
                                  <a:pt x="11430" y="6667"/>
                                  <a:pt x="11430" y="6667"/>
                                  <a:pt x="11430" y="6667"/>
                                </a:cubicBezTo>
                                <a:cubicBezTo>
                                  <a:pt x="12383" y="6667"/>
                                  <a:pt x="13335" y="6667"/>
                                  <a:pt x="14288" y="6667"/>
                                </a:cubicBezTo>
                                <a:cubicBezTo>
                                  <a:pt x="14288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6193" y="6667"/>
                                  <a:pt x="16193" y="6667"/>
                                </a:cubicBezTo>
                                <a:cubicBezTo>
                                  <a:pt x="16193" y="6667"/>
                                  <a:pt x="17145" y="6667"/>
                                  <a:pt x="17145" y="6667"/>
                                </a:cubicBezTo>
                                <a:lnTo>
                                  <a:pt x="17145" y="6667"/>
                                </a:lnTo>
                                <a:lnTo>
                                  <a:pt x="22860" y="9525"/>
                                </a:lnTo>
                                <a:close/>
                                <a:moveTo>
                                  <a:pt x="3810" y="0"/>
                                </a:move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lose/>
                                <a:moveTo>
                                  <a:pt x="1905" y="4763"/>
                                </a:move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3810"/>
                                  <a:pt x="1905" y="3810"/>
                                  <a:pt x="1905" y="4763"/>
                                </a:cubicBezTo>
                                <a:cubicBezTo>
                                  <a:pt x="1905" y="3810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lose/>
                                <a:moveTo>
                                  <a:pt x="20955" y="8572"/>
                                </a:moveTo>
                                <a:cubicBezTo>
                                  <a:pt x="20955" y="8572"/>
                                  <a:pt x="20955" y="8572"/>
                                  <a:pt x="20955" y="8572"/>
                                </a:cubicBezTo>
                                <a:cubicBezTo>
                                  <a:pt x="20003" y="8572"/>
                                  <a:pt x="20003" y="8572"/>
                                  <a:pt x="20955" y="8572"/>
                                </a:cubicBezTo>
                                <a:cubicBezTo>
                                  <a:pt x="20003" y="9525"/>
                                  <a:pt x="20003" y="9525"/>
                                  <a:pt x="20955" y="8572"/>
                                </a:cubicBezTo>
                                <a:cubicBezTo>
                                  <a:pt x="20003" y="9525"/>
                                  <a:pt x="20955" y="8572"/>
                                  <a:pt x="20955" y="857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599" name="任意多边形: 形状 2482"/>
                          <p:cNvSpPr/>
                          <p:nvPr/>
                        </p:nvSpPr>
                        <p:spPr>
                          <a:xfrm>
                            <a:off x="7698105" y="269747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0" name="任意多边形: 形状 2483"/>
                          <p:cNvSpPr/>
                          <p:nvPr/>
                        </p:nvSpPr>
                        <p:spPr>
                          <a:xfrm>
                            <a:off x="7698105" y="2697003"/>
                            <a:ext cx="2857" cy="2381"/>
                          </a:xfrm>
                          <a:custGeom>
                            <a:avLst/>
                            <a:gdLst>
                              <a:gd name="connsiteX0" fmla="*/ 0 w 2857"/>
                              <a:gd name="connsiteY0" fmla="*/ 1429 h 2381"/>
                              <a:gd name="connsiteX1" fmla="*/ 1905 w 2857"/>
                              <a:gd name="connsiteY1" fmla="*/ 2381 h 2381"/>
                              <a:gd name="connsiteX2" fmla="*/ 1905 w 2857"/>
                              <a:gd name="connsiteY2" fmla="*/ 2381 h 2381"/>
                              <a:gd name="connsiteX3" fmla="*/ 1905 w 2857"/>
                              <a:gd name="connsiteY3" fmla="*/ 2381 h 2381"/>
                              <a:gd name="connsiteX4" fmla="*/ 1905 w 2857"/>
                              <a:gd name="connsiteY4" fmla="*/ 2381 h 2381"/>
                              <a:gd name="connsiteX5" fmla="*/ 1905 w 2857"/>
                              <a:gd name="connsiteY5" fmla="*/ 2381 h 2381"/>
                              <a:gd name="connsiteX6" fmla="*/ 1905 w 2857"/>
                              <a:gd name="connsiteY6" fmla="*/ 2381 h 2381"/>
                              <a:gd name="connsiteX7" fmla="*/ 1905 w 2857"/>
                              <a:gd name="connsiteY7" fmla="*/ 2381 h 2381"/>
                              <a:gd name="connsiteX8" fmla="*/ 1905 w 2857"/>
                              <a:gd name="connsiteY8" fmla="*/ 2381 h 2381"/>
                              <a:gd name="connsiteX9" fmla="*/ 1905 w 2857"/>
                              <a:gd name="connsiteY9" fmla="*/ 2381 h 2381"/>
                              <a:gd name="connsiteX10" fmla="*/ 1905 w 2857"/>
                              <a:gd name="connsiteY10" fmla="*/ 2381 h 2381"/>
                              <a:gd name="connsiteX11" fmla="*/ 2857 w 2857"/>
                              <a:gd name="connsiteY11" fmla="*/ 2381 h 2381"/>
                              <a:gd name="connsiteX12" fmla="*/ 1905 w 2857"/>
                              <a:gd name="connsiteY12" fmla="*/ 476 h 2381"/>
                              <a:gd name="connsiteX13" fmla="*/ 952 w 2857"/>
                              <a:gd name="connsiteY13" fmla="*/ 476 h 2381"/>
                              <a:gd name="connsiteX14" fmla="*/ 0 w 2857"/>
                              <a:gd name="connsiteY14" fmla="*/ 1429 h 2381"/>
                              <a:gd name="connsiteX15" fmla="*/ 0 w 2857"/>
                              <a:gd name="connsiteY15" fmla="*/ 1429 h 2381"/>
                              <a:gd name="connsiteX16" fmla="*/ 0 w 2857"/>
                              <a:gd name="connsiteY16" fmla="*/ 1429 h 2381"/>
                              <a:gd name="connsiteX17" fmla="*/ 0 w 2857"/>
                              <a:gd name="connsiteY17" fmla="*/ 1429 h 2381"/>
                              <a:gd name="connsiteX18" fmla="*/ 0 w 2857"/>
                              <a:gd name="connsiteY18" fmla="*/ 1429 h 2381"/>
                              <a:gd name="connsiteX19" fmla="*/ 0 w 2857"/>
                              <a:gd name="connsiteY19" fmla="*/ 1429 h 2381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857" h="2381">
                                <a:moveTo>
                                  <a:pt x="0" y="1429"/>
                                </a:moveTo>
                                <a:cubicBezTo>
                                  <a:pt x="952" y="1429"/>
                                  <a:pt x="952" y="1429"/>
                                  <a:pt x="1905" y="2381"/>
                                </a:cubicBezTo>
                                <a:lnTo>
                                  <a:pt x="1905" y="2381"/>
                                </a:lnTo>
                                <a:cubicBezTo>
                                  <a:pt x="1905" y="2381"/>
                                  <a:pt x="1905" y="2381"/>
                                  <a:pt x="1905" y="2381"/>
                                </a:cubicBezTo>
                                <a:lnTo>
                                  <a:pt x="1905" y="2381"/>
                                </a:lnTo>
                                <a:cubicBezTo>
                                  <a:pt x="1905" y="2381"/>
                                  <a:pt x="1905" y="2381"/>
                                  <a:pt x="1905" y="2381"/>
                                </a:cubicBezTo>
                                <a:cubicBezTo>
                                  <a:pt x="1905" y="2381"/>
                                  <a:pt x="1905" y="2381"/>
                                  <a:pt x="1905" y="2381"/>
                                </a:cubicBezTo>
                                <a:cubicBezTo>
                                  <a:pt x="1905" y="2381"/>
                                  <a:pt x="1905" y="2381"/>
                                  <a:pt x="1905" y="2381"/>
                                </a:cubicBezTo>
                                <a:cubicBezTo>
                                  <a:pt x="1905" y="2381"/>
                                  <a:pt x="1905" y="2381"/>
                                  <a:pt x="1905" y="2381"/>
                                </a:cubicBezTo>
                                <a:lnTo>
                                  <a:pt x="1905" y="2381"/>
                                </a:lnTo>
                                <a:lnTo>
                                  <a:pt x="1905" y="2381"/>
                                </a:lnTo>
                                <a:cubicBezTo>
                                  <a:pt x="1905" y="2381"/>
                                  <a:pt x="1905" y="2381"/>
                                  <a:pt x="2857" y="2381"/>
                                </a:cubicBezTo>
                                <a:lnTo>
                                  <a:pt x="1905" y="476"/>
                                </a:lnTo>
                                <a:cubicBezTo>
                                  <a:pt x="1905" y="476"/>
                                  <a:pt x="1905" y="476"/>
                                  <a:pt x="952" y="476"/>
                                </a:cubicBezTo>
                                <a:cubicBezTo>
                                  <a:pt x="952" y="476"/>
                                  <a:pt x="0" y="476"/>
                                  <a:pt x="0" y="1429"/>
                                </a:cubicBezTo>
                                <a:cubicBezTo>
                                  <a:pt x="952" y="-476"/>
                                  <a:pt x="0" y="-476"/>
                                  <a:pt x="0" y="1429"/>
                                </a:cubicBezTo>
                                <a:lnTo>
                                  <a:pt x="0" y="1429"/>
                                </a:lnTo>
                                <a:cubicBezTo>
                                  <a:pt x="0" y="476"/>
                                  <a:pt x="0" y="476"/>
                                  <a:pt x="0" y="1429"/>
                                </a:cubicBezTo>
                                <a:lnTo>
                                  <a:pt x="0" y="1429"/>
                                </a:lnTo>
                                <a:cubicBezTo>
                                  <a:pt x="0" y="476"/>
                                  <a:pt x="0" y="1429"/>
                                  <a:pt x="0" y="1429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01" name="图形 2"/>
                        <p:cNvGrpSpPr/>
                        <p:nvPr/>
                      </p:nvGrpSpPr>
                      <p:grpSpPr>
                        <a:xfrm>
                          <a:off x="7716202" y="2702771"/>
                          <a:ext cx="30479" cy="5185"/>
                          <a:chOff x="7716202" y="2702771"/>
                          <a:chExt cx="30479" cy="5185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602" name="任意多边形: 形状 2485"/>
                          <p:cNvSpPr/>
                          <p:nvPr/>
                        </p:nvSpPr>
                        <p:spPr>
                          <a:xfrm>
                            <a:off x="7717155" y="270605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3" name="任意多边形: 形状 2486"/>
                          <p:cNvSpPr/>
                          <p:nvPr/>
                        </p:nvSpPr>
                        <p:spPr>
                          <a:xfrm>
                            <a:off x="7717155" y="2702771"/>
                            <a:ext cx="29527" cy="4233"/>
                          </a:xfrm>
                          <a:custGeom>
                            <a:avLst/>
                            <a:gdLst>
                              <a:gd name="connsiteX0" fmla="*/ 29527 w 29527"/>
                              <a:gd name="connsiteY0" fmla="*/ 2328 h 4233"/>
                              <a:gd name="connsiteX1" fmla="*/ 29527 w 29527"/>
                              <a:gd name="connsiteY1" fmla="*/ 2328 h 4233"/>
                              <a:gd name="connsiteX2" fmla="*/ 27622 w 29527"/>
                              <a:gd name="connsiteY2" fmla="*/ 2328 h 4233"/>
                              <a:gd name="connsiteX3" fmla="*/ 26670 w 29527"/>
                              <a:gd name="connsiteY3" fmla="*/ 2328 h 4233"/>
                              <a:gd name="connsiteX4" fmla="*/ 25717 w 29527"/>
                              <a:gd name="connsiteY4" fmla="*/ 2328 h 4233"/>
                              <a:gd name="connsiteX5" fmla="*/ 25717 w 29527"/>
                              <a:gd name="connsiteY5" fmla="*/ 2328 h 4233"/>
                              <a:gd name="connsiteX6" fmla="*/ 24765 w 29527"/>
                              <a:gd name="connsiteY6" fmla="*/ 2328 h 4233"/>
                              <a:gd name="connsiteX7" fmla="*/ 23813 w 29527"/>
                              <a:gd name="connsiteY7" fmla="*/ 2328 h 4233"/>
                              <a:gd name="connsiteX8" fmla="*/ 22860 w 29527"/>
                              <a:gd name="connsiteY8" fmla="*/ 2328 h 4233"/>
                              <a:gd name="connsiteX9" fmla="*/ 21907 w 29527"/>
                              <a:gd name="connsiteY9" fmla="*/ 2328 h 4233"/>
                              <a:gd name="connsiteX10" fmla="*/ 21907 w 29527"/>
                              <a:gd name="connsiteY10" fmla="*/ 2328 h 4233"/>
                              <a:gd name="connsiteX11" fmla="*/ 20955 w 29527"/>
                              <a:gd name="connsiteY11" fmla="*/ 2328 h 4233"/>
                              <a:gd name="connsiteX12" fmla="*/ 20002 w 29527"/>
                              <a:gd name="connsiteY12" fmla="*/ 2328 h 4233"/>
                              <a:gd name="connsiteX13" fmla="*/ 19050 w 29527"/>
                              <a:gd name="connsiteY13" fmla="*/ 2328 h 4233"/>
                              <a:gd name="connsiteX14" fmla="*/ 18097 w 29527"/>
                              <a:gd name="connsiteY14" fmla="*/ 2328 h 4233"/>
                              <a:gd name="connsiteX15" fmla="*/ 18097 w 29527"/>
                              <a:gd name="connsiteY15" fmla="*/ 2328 h 4233"/>
                              <a:gd name="connsiteX16" fmla="*/ 18097 w 29527"/>
                              <a:gd name="connsiteY16" fmla="*/ 2328 h 4233"/>
                              <a:gd name="connsiteX17" fmla="*/ 17145 w 29527"/>
                              <a:gd name="connsiteY17" fmla="*/ 2328 h 4233"/>
                              <a:gd name="connsiteX18" fmla="*/ 16192 w 29527"/>
                              <a:gd name="connsiteY18" fmla="*/ 2328 h 4233"/>
                              <a:gd name="connsiteX19" fmla="*/ 16192 w 29527"/>
                              <a:gd name="connsiteY19" fmla="*/ 2328 h 4233"/>
                              <a:gd name="connsiteX20" fmla="*/ 15240 w 29527"/>
                              <a:gd name="connsiteY20" fmla="*/ 2328 h 4233"/>
                              <a:gd name="connsiteX21" fmla="*/ 15240 w 29527"/>
                              <a:gd name="connsiteY21" fmla="*/ 2328 h 4233"/>
                              <a:gd name="connsiteX22" fmla="*/ 15240 w 29527"/>
                              <a:gd name="connsiteY22" fmla="*/ 2328 h 4233"/>
                              <a:gd name="connsiteX23" fmla="*/ 15240 w 29527"/>
                              <a:gd name="connsiteY23" fmla="*/ 2328 h 4233"/>
                              <a:gd name="connsiteX24" fmla="*/ 15240 w 29527"/>
                              <a:gd name="connsiteY24" fmla="*/ 2328 h 4233"/>
                              <a:gd name="connsiteX25" fmla="*/ 15240 w 29527"/>
                              <a:gd name="connsiteY25" fmla="*/ 2328 h 4233"/>
                              <a:gd name="connsiteX26" fmla="*/ 14288 w 29527"/>
                              <a:gd name="connsiteY26" fmla="*/ 2328 h 4233"/>
                              <a:gd name="connsiteX27" fmla="*/ 13335 w 29527"/>
                              <a:gd name="connsiteY27" fmla="*/ 2328 h 4233"/>
                              <a:gd name="connsiteX28" fmla="*/ 13335 w 29527"/>
                              <a:gd name="connsiteY28" fmla="*/ 2328 h 4233"/>
                              <a:gd name="connsiteX29" fmla="*/ 13335 w 29527"/>
                              <a:gd name="connsiteY29" fmla="*/ 2328 h 4233"/>
                              <a:gd name="connsiteX30" fmla="*/ 13335 w 29527"/>
                              <a:gd name="connsiteY30" fmla="*/ 2328 h 4233"/>
                              <a:gd name="connsiteX31" fmla="*/ 13335 w 29527"/>
                              <a:gd name="connsiteY31" fmla="*/ 2328 h 4233"/>
                              <a:gd name="connsiteX32" fmla="*/ 11430 w 29527"/>
                              <a:gd name="connsiteY32" fmla="*/ 2328 h 4233"/>
                              <a:gd name="connsiteX33" fmla="*/ 9525 w 29527"/>
                              <a:gd name="connsiteY33" fmla="*/ 2328 h 4233"/>
                              <a:gd name="connsiteX34" fmla="*/ 7620 w 29527"/>
                              <a:gd name="connsiteY34" fmla="*/ 2328 h 4233"/>
                              <a:gd name="connsiteX35" fmla="*/ 5715 w 29527"/>
                              <a:gd name="connsiteY35" fmla="*/ 2328 h 4233"/>
                              <a:gd name="connsiteX36" fmla="*/ 5715 w 29527"/>
                              <a:gd name="connsiteY36" fmla="*/ 2328 h 4233"/>
                              <a:gd name="connsiteX37" fmla="*/ 4763 w 29527"/>
                              <a:gd name="connsiteY37" fmla="*/ 2328 h 4233"/>
                              <a:gd name="connsiteX38" fmla="*/ 4763 w 29527"/>
                              <a:gd name="connsiteY38" fmla="*/ 2328 h 4233"/>
                              <a:gd name="connsiteX39" fmla="*/ 4763 w 29527"/>
                              <a:gd name="connsiteY39" fmla="*/ 2328 h 4233"/>
                              <a:gd name="connsiteX40" fmla="*/ 4763 w 29527"/>
                              <a:gd name="connsiteY40" fmla="*/ 2328 h 4233"/>
                              <a:gd name="connsiteX41" fmla="*/ 3810 w 29527"/>
                              <a:gd name="connsiteY41" fmla="*/ 2328 h 4233"/>
                              <a:gd name="connsiteX42" fmla="*/ 2857 w 29527"/>
                              <a:gd name="connsiteY42" fmla="*/ 2328 h 4233"/>
                              <a:gd name="connsiteX43" fmla="*/ 2857 w 29527"/>
                              <a:gd name="connsiteY43" fmla="*/ 2328 h 4233"/>
                              <a:gd name="connsiteX44" fmla="*/ 1905 w 29527"/>
                              <a:gd name="connsiteY44" fmla="*/ 2328 h 4233"/>
                              <a:gd name="connsiteX45" fmla="*/ 1905 w 29527"/>
                              <a:gd name="connsiteY45" fmla="*/ 2328 h 4233"/>
                              <a:gd name="connsiteX46" fmla="*/ 1905 w 29527"/>
                              <a:gd name="connsiteY46" fmla="*/ 2328 h 4233"/>
                              <a:gd name="connsiteX47" fmla="*/ 952 w 29527"/>
                              <a:gd name="connsiteY47" fmla="*/ 423 h 4233"/>
                              <a:gd name="connsiteX48" fmla="*/ 952 w 29527"/>
                              <a:gd name="connsiteY48" fmla="*/ 423 h 4233"/>
                              <a:gd name="connsiteX49" fmla="*/ 952 w 29527"/>
                              <a:gd name="connsiteY49" fmla="*/ 423 h 4233"/>
                              <a:gd name="connsiteX50" fmla="*/ 952 w 29527"/>
                              <a:gd name="connsiteY50" fmla="*/ 423 h 4233"/>
                              <a:gd name="connsiteX51" fmla="*/ 952 w 29527"/>
                              <a:gd name="connsiteY51" fmla="*/ 423 h 4233"/>
                              <a:gd name="connsiteX52" fmla="*/ 0 w 29527"/>
                              <a:gd name="connsiteY52" fmla="*/ 423 h 4233"/>
                              <a:gd name="connsiteX53" fmla="*/ 952 w 29527"/>
                              <a:gd name="connsiteY53" fmla="*/ 423 h 4233"/>
                              <a:gd name="connsiteX54" fmla="*/ 952 w 29527"/>
                              <a:gd name="connsiteY54" fmla="*/ 423 h 4233"/>
                              <a:gd name="connsiteX55" fmla="*/ 952 w 29527"/>
                              <a:gd name="connsiteY55" fmla="*/ 423 h 4233"/>
                              <a:gd name="connsiteX56" fmla="*/ 952 w 29527"/>
                              <a:gd name="connsiteY56" fmla="*/ 423 h 4233"/>
                              <a:gd name="connsiteX57" fmla="*/ 952 w 29527"/>
                              <a:gd name="connsiteY57" fmla="*/ 423 h 4233"/>
                              <a:gd name="connsiteX58" fmla="*/ 2857 w 29527"/>
                              <a:gd name="connsiteY58" fmla="*/ 423 h 4233"/>
                              <a:gd name="connsiteX59" fmla="*/ 3810 w 29527"/>
                              <a:gd name="connsiteY59" fmla="*/ 423 h 4233"/>
                              <a:gd name="connsiteX60" fmla="*/ 3810 w 29527"/>
                              <a:gd name="connsiteY60" fmla="*/ 423 h 4233"/>
                              <a:gd name="connsiteX61" fmla="*/ 4763 w 29527"/>
                              <a:gd name="connsiteY61" fmla="*/ 423 h 4233"/>
                              <a:gd name="connsiteX62" fmla="*/ 6667 w 29527"/>
                              <a:gd name="connsiteY62" fmla="*/ 423 h 4233"/>
                              <a:gd name="connsiteX63" fmla="*/ 8572 w 29527"/>
                              <a:gd name="connsiteY63" fmla="*/ 423 h 4233"/>
                              <a:gd name="connsiteX64" fmla="*/ 9525 w 29527"/>
                              <a:gd name="connsiteY64" fmla="*/ 423 h 4233"/>
                              <a:gd name="connsiteX65" fmla="*/ 10477 w 29527"/>
                              <a:gd name="connsiteY65" fmla="*/ 423 h 4233"/>
                              <a:gd name="connsiteX66" fmla="*/ 11430 w 29527"/>
                              <a:gd name="connsiteY66" fmla="*/ 423 h 4233"/>
                              <a:gd name="connsiteX67" fmla="*/ 11430 w 29527"/>
                              <a:gd name="connsiteY67" fmla="*/ 423 h 4233"/>
                              <a:gd name="connsiteX68" fmla="*/ 11430 w 29527"/>
                              <a:gd name="connsiteY68" fmla="*/ 423 h 4233"/>
                              <a:gd name="connsiteX69" fmla="*/ 12382 w 29527"/>
                              <a:gd name="connsiteY69" fmla="*/ 423 h 4233"/>
                              <a:gd name="connsiteX70" fmla="*/ 13335 w 29527"/>
                              <a:gd name="connsiteY70" fmla="*/ 423 h 4233"/>
                              <a:gd name="connsiteX71" fmla="*/ 14288 w 29527"/>
                              <a:gd name="connsiteY71" fmla="*/ 423 h 4233"/>
                              <a:gd name="connsiteX72" fmla="*/ 14288 w 29527"/>
                              <a:gd name="connsiteY72" fmla="*/ 423 h 4233"/>
                              <a:gd name="connsiteX73" fmla="*/ 14288 w 29527"/>
                              <a:gd name="connsiteY73" fmla="*/ 423 h 4233"/>
                              <a:gd name="connsiteX74" fmla="*/ 14288 w 29527"/>
                              <a:gd name="connsiteY74" fmla="*/ 423 h 4233"/>
                              <a:gd name="connsiteX75" fmla="*/ 14288 w 29527"/>
                              <a:gd name="connsiteY75" fmla="*/ 423 h 4233"/>
                              <a:gd name="connsiteX76" fmla="*/ 14288 w 29527"/>
                              <a:gd name="connsiteY76" fmla="*/ 423 h 4233"/>
                              <a:gd name="connsiteX77" fmla="*/ 14288 w 29527"/>
                              <a:gd name="connsiteY77" fmla="*/ 423 h 4233"/>
                              <a:gd name="connsiteX78" fmla="*/ 14288 w 29527"/>
                              <a:gd name="connsiteY78" fmla="*/ 423 h 4233"/>
                              <a:gd name="connsiteX79" fmla="*/ 14288 w 29527"/>
                              <a:gd name="connsiteY79" fmla="*/ 423 h 4233"/>
                              <a:gd name="connsiteX80" fmla="*/ 15240 w 29527"/>
                              <a:gd name="connsiteY80" fmla="*/ 423 h 4233"/>
                              <a:gd name="connsiteX81" fmla="*/ 16192 w 29527"/>
                              <a:gd name="connsiteY81" fmla="*/ 423 h 4233"/>
                              <a:gd name="connsiteX82" fmla="*/ 17145 w 29527"/>
                              <a:gd name="connsiteY82" fmla="*/ 423 h 4233"/>
                              <a:gd name="connsiteX83" fmla="*/ 17145 w 29527"/>
                              <a:gd name="connsiteY83" fmla="*/ 423 h 4233"/>
                              <a:gd name="connsiteX84" fmla="*/ 17145 w 29527"/>
                              <a:gd name="connsiteY84" fmla="*/ 423 h 4233"/>
                              <a:gd name="connsiteX85" fmla="*/ 17145 w 29527"/>
                              <a:gd name="connsiteY85" fmla="*/ 423 h 4233"/>
                              <a:gd name="connsiteX86" fmla="*/ 19050 w 29527"/>
                              <a:gd name="connsiteY86" fmla="*/ 423 h 4233"/>
                              <a:gd name="connsiteX87" fmla="*/ 19050 w 29527"/>
                              <a:gd name="connsiteY87" fmla="*/ 423 h 4233"/>
                              <a:gd name="connsiteX88" fmla="*/ 21907 w 29527"/>
                              <a:gd name="connsiteY88" fmla="*/ 423 h 4233"/>
                              <a:gd name="connsiteX89" fmla="*/ 22860 w 29527"/>
                              <a:gd name="connsiteY89" fmla="*/ 423 h 4233"/>
                              <a:gd name="connsiteX90" fmla="*/ 23813 w 29527"/>
                              <a:gd name="connsiteY90" fmla="*/ 423 h 4233"/>
                              <a:gd name="connsiteX91" fmla="*/ 24765 w 29527"/>
                              <a:gd name="connsiteY91" fmla="*/ 423 h 4233"/>
                              <a:gd name="connsiteX92" fmla="*/ 24765 w 29527"/>
                              <a:gd name="connsiteY92" fmla="*/ 423 h 4233"/>
                              <a:gd name="connsiteX93" fmla="*/ 29527 w 29527"/>
                              <a:gd name="connsiteY93" fmla="*/ 2328 h 4233"/>
                              <a:gd name="connsiteX94" fmla="*/ 3810 w 29527"/>
                              <a:gd name="connsiteY94" fmla="*/ 4233 h 4233"/>
                              <a:gd name="connsiteX95" fmla="*/ 3810 w 29527"/>
                              <a:gd name="connsiteY95" fmla="*/ 4233 h 4233"/>
                              <a:gd name="connsiteX96" fmla="*/ 3810 w 29527"/>
                              <a:gd name="connsiteY96" fmla="*/ 4233 h 4233"/>
                              <a:gd name="connsiteX97" fmla="*/ 3810 w 29527"/>
                              <a:gd name="connsiteY97" fmla="*/ 4233 h 4233"/>
                              <a:gd name="connsiteX98" fmla="*/ 3810 w 29527"/>
                              <a:gd name="connsiteY98" fmla="*/ 4233 h 4233"/>
                              <a:gd name="connsiteX99" fmla="*/ 7620 w 29527"/>
                              <a:gd name="connsiteY99" fmla="*/ 4233 h 4233"/>
                              <a:gd name="connsiteX100" fmla="*/ 7620 w 29527"/>
                              <a:gd name="connsiteY100" fmla="*/ 4233 h 4233"/>
                              <a:gd name="connsiteX101" fmla="*/ 7620 w 29527"/>
                              <a:gd name="connsiteY101" fmla="*/ 4233 h 4233"/>
                              <a:gd name="connsiteX102" fmla="*/ 7620 w 29527"/>
                              <a:gd name="connsiteY102" fmla="*/ 4233 h 4233"/>
                              <a:gd name="connsiteX103" fmla="*/ 7620 w 29527"/>
                              <a:gd name="connsiteY103" fmla="*/ 4233 h 4233"/>
                              <a:gd name="connsiteX104" fmla="*/ 27622 w 29527"/>
                              <a:gd name="connsiteY104" fmla="*/ 2328 h 4233"/>
                              <a:gd name="connsiteX105" fmla="*/ 27622 w 29527"/>
                              <a:gd name="connsiteY105" fmla="*/ 2328 h 4233"/>
                              <a:gd name="connsiteX106" fmla="*/ 27622 w 29527"/>
                              <a:gd name="connsiteY106" fmla="*/ 2328 h 4233"/>
                              <a:gd name="connsiteX107" fmla="*/ 27622 w 29527"/>
                              <a:gd name="connsiteY107" fmla="*/ 2328 h 4233"/>
                              <a:gd name="connsiteX108" fmla="*/ 27622 w 29527"/>
                              <a:gd name="connsiteY108" fmla="*/ 2328 h 4233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4233">
                                <a:moveTo>
                                  <a:pt x="29527" y="2328"/>
                                </a:moveTo>
                                <a:cubicBezTo>
                                  <a:pt x="29527" y="2328"/>
                                  <a:pt x="29527" y="2328"/>
                                  <a:pt x="29527" y="2328"/>
                                </a:cubicBezTo>
                                <a:cubicBezTo>
                                  <a:pt x="28575" y="2328"/>
                                  <a:pt x="28575" y="2328"/>
                                  <a:pt x="27622" y="2328"/>
                                </a:cubicBezTo>
                                <a:cubicBezTo>
                                  <a:pt x="27622" y="2328"/>
                                  <a:pt x="26670" y="2328"/>
                                  <a:pt x="26670" y="2328"/>
                                </a:cubicBezTo>
                                <a:cubicBezTo>
                                  <a:pt x="26670" y="2328"/>
                                  <a:pt x="25717" y="2328"/>
                                  <a:pt x="25717" y="2328"/>
                                </a:cubicBezTo>
                                <a:cubicBezTo>
                                  <a:pt x="25717" y="2328"/>
                                  <a:pt x="25717" y="2328"/>
                                  <a:pt x="25717" y="2328"/>
                                </a:cubicBezTo>
                                <a:cubicBezTo>
                                  <a:pt x="25717" y="2328"/>
                                  <a:pt x="25717" y="2328"/>
                                  <a:pt x="24765" y="2328"/>
                                </a:cubicBezTo>
                                <a:cubicBezTo>
                                  <a:pt x="24765" y="2328"/>
                                  <a:pt x="24765" y="2328"/>
                                  <a:pt x="23813" y="2328"/>
                                </a:cubicBezTo>
                                <a:cubicBezTo>
                                  <a:pt x="23813" y="2328"/>
                                  <a:pt x="23813" y="2328"/>
                                  <a:pt x="22860" y="2328"/>
                                </a:cubicBezTo>
                                <a:cubicBezTo>
                                  <a:pt x="22860" y="2328"/>
                                  <a:pt x="21907" y="2328"/>
                                  <a:pt x="21907" y="2328"/>
                                </a:cubicBezTo>
                                <a:cubicBezTo>
                                  <a:pt x="21907" y="2328"/>
                                  <a:pt x="21907" y="2328"/>
                                  <a:pt x="21907" y="2328"/>
                                </a:cubicBezTo>
                                <a:cubicBezTo>
                                  <a:pt x="21907" y="2328"/>
                                  <a:pt x="21907" y="2328"/>
                                  <a:pt x="20955" y="2328"/>
                                </a:cubicBezTo>
                                <a:cubicBezTo>
                                  <a:pt x="20955" y="2328"/>
                                  <a:pt x="20955" y="2328"/>
                                  <a:pt x="20002" y="2328"/>
                                </a:cubicBezTo>
                                <a:cubicBezTo>
                                  <a:pt x="20002" y="2328"/>
                                  <a:pt x="19050" y="2328"/>
                                  <a:pt x="19050" y="2328"/>
                                </a:cubicBezTo>
                                <a:cubicBezTo>
                                  <a:pt x="19050" y="2328"/>
                                  <a:pt x="18097" y="2328"/>
                                  <a:pt x="18097" y="2328"/>
                                </a:cubicBezTo>
                                <a:cubicBezTo>
                                  <a:pt x="18097" y="2328"/>
                                  <a:pt x="18097" y="2328"/>
                                  <a:pt x="18097" y="2328"/>
                                </a:cubicBezTo>
                                <a:cubicBezTo>
                                  <a:pt x="18097" y="2328"/>
                                  <a:pt x="18097" y="2328"/>
                                  <a:pt x="18097" y="2328"/>
                                </a:cubicBezTo>
                                <a:cubicBezTo>
                                  <a:pt x="18097" y="2328"/>
                                  <a:pt x="18097" y="2328"/>
                                  <a:pt x="17145" y="2328"/>
                                </a:cubicBezTo>
                                <a:cubicBezTo>
                                  <a:pt x="17145" y="2328"/>
                                  <a:pt x="16192" y="2328"/>
                                  <a:pt x="16192" y="2328"/>
                                </a:cubicBezTo>
                                <a:cubicBezTo>
                                  <a:pt x="16192" y="2328"/>
                                  <a:pt x="16192" y="2328"/>
                                  <a:pt x="16192" y="2328"/>
                                </a:cubicBezTo>
                                <a:cubicBezTo>
                                  <a:pt x="16192" y="2328"/>
                                  <a:pt x="16192" y="2328"/>
                                  <a:pt x="15240" y="2328"/>
                                </a:cubicBezTo>
                                <a:cubicBezTo>
                                  <a:pt x="15240" y="2328"/>
                                  <a:pt x="15240" y="2328"/>
                                  <a:pt x="15240" y="2328"/>
                                </a:cubicBezTo>
                                <a:cubicBezTo>
                                  <a:pt x="15240" y="2328"/>
                                  <a:pt x="15240" y="2328"/>
                                  <a:pt x="15240" y="2328"/>
                                </a:cubicBezTo>
                                <a:cubicBezTo>
                                  <a:pt x="15240" y="2328"/>
                                  <a:pt x="15240" y="2328"/>
                                  <a:pt x="15240" y="2328"/>
                                </a:cubicBezTo>
                                <a:cubicBezTo>
                                  <a:pt x="15240" y="2328"/>
                                  <a:pt x="15240" y="2328"/>
                                  <a:pt x="15240" y="2328"/>
                                </a:cubicBezTo>
                                <a:cubicBezTo>
                                  <a:pt x="15240" y="2328"/>
                                  <a:pt x="15240" y="2328"/>
                                  <a:pt x="15240" y="2328"/>
                                </a:cubicBezTo>
                                <a:cubicBezTo>
                                  <a:pt x="15240" y="2328"/>
                                  <a:pt x="14288" y="2328"/>
                                  <a:pt x="14288" y="2328"/>
                                </a:cubicBezTo>
                                <a:cubicBezTo>
                                  <a:pt x="14288" y="2328"/>
                                  <a:pt x="14288" y="2328"/>
                                  <a:pt x="13335" y="2328"/>
                                </a:cubicBezTo>
                                <a:cubicBezTo>
                                  <a:pt x="13335" y="2328"/>
                                  <a:pt x="13335" y="2328"/>
                                  <a:pt x="13335" y="2328"/>
                                </a:cubicBezTo>
                                <a:cubicBezTo>
                                  <a:pt x="13335" y="2328"/>
                                  <a:pt x="13335" y="2328"/>
                                  <a:pt x="13335" y="2328"/>
                                </a:cubicBezTo>
                                <a:cubicBezTo>
                                  <a:pt x="13335" y="2328"/>
                                  <a:pt x="13335" y="2328"/>
                                  <a:pt x="13335" y="2328"/>
                                </a:cubicBezTo>
                                <a:cubicBezTo>
                                  <a:pt x="13335" y="2328"/>
                                  <a:pt x="13335" y="2328"/>
                                  <a:pt x="13335" y="2328"/>
                                </a:cubicBezTo>
                                <a:cubicBezTo>
                                  <a:pt x="12382" y="2328"/>
                                  <a:pt x="11430" y="2328"/>
                                  <a:pt x="11430" y="2328"/>
                                </a:cubicBezTo>
                                <a:cubicBezTo>
                                  <a:pt x="10477" y="2328"/>
                                  <a:pt x="10477" y="2328"/>
                                  <a:pt x="9525" y="2328"/>
                                </a:cubicBezTo>
                                <a:cubicBezTo>
                                  <a:pt x="8572" y="2328"/>
                                  <a:pt x="8572" y="2328"/>
                                  <a:pt x="7620" y="2328"/>
                                </a:cubicBezTo>
                                <a:cubicBezTo>
                                  <a:pt x="6667" y="2328"/>
                                  <a:pt x="6667" y="2328"/>
                                  <a:pt x="5715" y="2328"/>
                                </a:cubicBezTo>
                                <a:cubicBezTo>
                                  <a:pt x="5715" y="2328"/>
                                  <a:pt x="5715" y="2328"/>
                                  <a:pt x="5715" y="2328"/>
                                </a:cubicBezTo>
                                <a:cubicBezTo>
                                  <a:pt x="5715" y="2328"/>
                                  <a:pt x="4763" y="2328"/>
                                  <a:pt x="4763" y="2328"/>
                                </a:cubicBezTo>
                                <a:cubicBezTo>
                                  <a:pt x="4763" y="2328"/>
                                  <a:pt x="4763" y="2328"/>
                                  <a:pt x="4763" y="2328"/>
                                </a:cubicBezTo>
                                <a:cubicBezTo>
                                  <a:pt x="4763" y="2328"/>
                                  <a:pt x="4763" y="2328"/>
                                  <a:pt x="4763" y="2328"/>
                                </a:cubicBezTo>
                                <a:cubicBezTo>
                                  <a:pt x="4763" y="2328"/>
                                  <a:pt x="4763" y="2328"/>
                                  <a:pt x="4763" y="2328"/>
                                </a:cubicBezTo>
                                <a:cubicBezTo>
                                  <a:pt x="4763" y="2328"/>
                                  <a:pt x="4763" y="2328"/>
                                  <a:pt x="3810" y="2328"/>
                                </a:cubicBezTo>
                                <a:cubicBezTo>
                                  <a:pt x="3810" y="2328"/>
                                  <a:pt x="2857" y="2328"/>
                                  <a:pt x="2857" y="2328"/>
                                </a:cubicBezTo>
                                <a:cubicBezTo>
                                  <a:pt x="2857" y="2328"/>
                                  <a:pt x="2857" y="2328"/>
                                  <a:pt x="2857" y="2328"/>
                                </a:cubicBezTo>
                                <a:cubicBezTo>
                                  <a:pt x="2857" y="2328"/>
                                  <a:pt x="2857" y="2328"/>
                                  <a:pt x="1905" y="2328"/>
                                </a:cubicBezTo>
                                <a:lnTo>
                                  <a:pt x="1905" y="2328"/>
                                </a:lnTo>
                                <a:cubicBezTo>
                                  <a:pt x="1905" y="2328"/>
                                  <a:pt x="1905" y="2328"/>
                                  <a:pt x="1905" y="2328"/>
                                </a:cubicBezTo>
                                <a:cubicBezTo>
                                  <a:pt x="1905" y="1376"/>
                                  <a:pt x="952" y="1376"/>
                                  <a:pt x="952" y="423"/>
                                </a:cubicBezTo>
                                <a:lnTo>
                                  <a:pt x="952" y="423"/>
                                </a:lnTo>
                                <a:cubicBezTo>
                                  <a:pt x="952" y="423"/>
                                  <a:pt x="952" y="423"/>
                                  <a:pt x="952" y="423"/>
                                </a:cubicBezTo>
                                <a:lnTo>
                                  <a:pt x="952" y="423"/>
                                </a:lnTo>
                                <a:cubicBezTo>
                                  <a:pt x="952" y="423"/>
                                  <a:pt x="952" y="423"/>
                                  <a:pt x="952" y="423"/>
                                </a:cubicBezTo>
                                <a:cubicBezTo>
                                  <a:pt x="952" y="423"/>
                                  <a:pt x="952" y="423"/>
                                  <a:pt x="0" y="423"/>
                                </a:cubicBezTo>
                                <a:cubicBezTo>
                                  <a:pt x="0" y="423"/>
                                  <a:pt x="0" y="423"/>
                                  <a:pt x="952" y="423"/>
                                </a:cubicBezTo>
                                <a:cubicBezTo>
                                  <a:pt x="952" y="423"/>
                                  <a:pt x="952" y="423"/>
                                  <a:pt x="952" y="423"/>
                                </a:cubicBezTo>
                                <a:cubicBezTo>
                                  <a:pt x="952" y="423"/>
                                  <a:pt x="952" y="423"/>
                                  <a:pt x="952" y="423"/>
                                </a:cubicBezTo>
                                <a:cubicBezTo>
                                  <a:pt x="952" y="423"/>
                                  <a:pt x="952" y="423"/>
                                  <a:pt x="952" y="423"/>
                                </a:cubicBezTo>
                                <a:cubicBezTo>
                                  <a:pt x="952" y="-529"/>
                                  <a:pt x="952" y="423"/>
                                  <a:pt x="952" y="423"/>
                                </a:cubicBezTo>
                                <a:cubicBezTo>
                                  <a:pt x="1905" y="423"/>
                                  <a:pt x="1905" y="423"/>
                                  <a:pt x="2857" y="423"/>
                                </a:cubicBezTo>
                                <a:cubicBezTo>
                                  <a:pt x="2857" y="423"/>
                                  <a:pt x="3810" y="423"/>
                                  <a:pt x="3810" y="423"/>
                                </a:cubicBezTo>
                                <a:cubicBezTo>
                                  <a:pt x="3810" y="423"/>
                                  <a:pt x="3810" y="423"/>
                                  <a:pt x="3810" y="423"/>
                                </a:cubicBezTo>
                                <a:cubicBezTo>
                                  <a:pt x="4763" y="423"/>
                                  <a:pt x="4763" y="423"/>
                                  <a:pt x="4763" y="423"/>
                                </a:cubicBezTo>
                                <a:cubicBezTo>
                                  <a:pt x="5715" y="423"/>
                                  <a:pt x="5715" y="423"/>
                                  <a:pt x="6667" y="423"/>
                                </a:cubicBezTo>
                                <a:cubicBezTo>
                                  <a:pt x="7620" y="423"/>
                                  <a:pt x="7620" y="423"/>
                                  <a:pt x="8572" y="423"/>
                                </a:cubicBezTo>
                                <a:cubicBezTo>
                                  <a:pt x="8572" y="423"/>
                                  <a:pt x="9525" y="423"/>
                                  <a:pt x="9525" y="423"/>
                                </a:cubicBezTo>
                                <a:cubicBezTo>
                                  <a:pt x="9525" y="423"/>
                                  <a:pt x="10477" y="423"/>
                                  <a:pt x="10477" y="423"/>
                                </a:cubicBezTo>
                                <a:cubicBezTo>
                                  <a:pt x="10477" y="423"/>
                                  <a:pt x="10477" y="423"/>
                                  <a:pt x="11430" y="423"/>
                                </a:cubicBezTo>
                                <a:cubicBezTo>
                                  <a:pt x="11430" y="423"/>
                                  <a:pt x="11430" y="423"/>
                                  <a:pt x="11430" y="423"/>
                                </a:cubicBezTo>
                                <a:cubicBezTo>
                                  <a:pt x="11430" y="423"/>
                                  <a:pt x="11430" y="423"/>
                                  <a:pt x="11430" y="423"/>
                                </a:cubicBezTo>
                                <a:cubicBezTo>
                                  <a:pt x="11430" y="423"/>
                                  <a:pt x="11430" y="423"/>
                                  <a:pt x="12382" y="423"/>
                                </a:cubicBezTo>
                                <a:cubicBezTo>
                                  <a:pt x="12382" y="423"/>
                                  <a:pt x="13335" y="423"/>
                                  <a:pt x="13335" y="423"/>
                                </a:cubicBezTo>
                                <a:cubicBezTo>
                                  <a:pt x="13335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4288" y="423"/>
                                  <a:pt x="14288" y="423"/>
                                </a:cubicBezTo>
                                <a:cubicBezTo>
                                  <a:pt x="14288" y="423"/>
                                  <a:pt x="15240" y="423"/>
                                  <a:pt x="15240" y="423"/>
                                </a:cubicBezTo>
                                <a:cubicBezTo>
                                  <a:pt x="15240" y="423"/>
                                  <a:pt x="16192" y="423"/>
                                  <a:pt x="16192" y="423"/>
                                </a:cubicBezTo>
                                <a:cubicBezTo>
                                  <a:pt x="16192" y="423"/>
                                  <a:pt x="16192" y="423"/>
                                  <a:pt x="17145" y="423"/>
                                </a:cubicBezTo>
                                <a:cubicBezTo>
                                  <a:pt x="17145" y="423"/>
                                  <a:pt x="17145" y="423"/>
                                  <a:pt x="17145" y="423"/>
                                </a:cubicBezTo>
                                <a:cubicBezTo>
                                  <a:pt x="17145" y="423"/>
                                  <a:pt x="17145" y="423"/>
                                  <a:pt x="17145" y="423"/>
                                </a:cubicBezTo>
                                <a:cubicBezTo>
                                  <a:pt x="17145" y="423"/>
                                  <a:pt x="17145" y="423"/>
                                  <a:pt x="17145" y="423"/>
                                </a:cubicBezTo>
                                <a:cubicBezTo>
                                  <a:pt x="18097" y="423"/>
                                  <a:pt x="18097" y="423"/>
                                  <a:pt x="19050" y="423"/>
                                </a:cubicBezTo>
                                <a:cubicBezTo>
                                  <a:pt x="19050" y="423"/>
                                  <a:pt x="19050" y="423"/>
                                  <a:pt x="19050" y="423"/>
                                </a:cubicBezTo>
                                <a:cubicBezTo>
                                  <a:pt x="20002" y="423"/>
                                  <a:pt x="20955" y="423"/>
                                  <a:pt x="21907" y="423"/>
                                </a:cubicBezTo>
                                <a:cubicBezTo>
                                  <a:pt x="21907" y="423"/>
                                  <a:pt x="22860" y="423"/>
                                  <a:pt x="22860" y="423"/>
                                </a:cubicBezTo>
                                <a:cubicBezTo>
                                  <a:pt x="22860" y="423"/>
                                  <a:pt x="23813" y="423"/>
                                  <a:pt x="23813" y="423"/>
                                </a:cubicBezTo>
                                <a:cubicBezTo>
                                  <a:pt x="23813" y="423"/>
                                  <a:pt x="24765" y="423"/>
                                  <a:pt x="24765" y="423"/>
                                </a:cubicBezTo>
                                <a:lnTo>
                                  <a:pt x="24765" y="423"/>
                                </a:lnTo>
                                <a:lnTo>
                                  <a:pt x="29527" y="2328"/>
                                </a:lnTo>
                                <a:close/>
                                <a:moveTo>
                                  <a:pt x="3810" y="4233"/>
                                </a:moveTo>
                                <a:cubicBezTo>
                                  <a:pt x="3810" y="4233"/>
                                  <a:pt x="3810" y="4233"/>
                                  <a:pt x="3810" y="4233"/>
                                </a:cubicBezTo>
                                <a:cubicBezTo>
                                  <a:pt x="2857" y="4233"/>
                                  <a:pt x="2857" y="4233"/>
                                  <a:pt x="3810" y="4233"/>
                                </a:cubicBezTo>
                                <a:cubicBezTo>
                                  <a:pt x="2857" y="4233"/>
                                  <a:pt x="3810" y="4233"/>
                                  <a:pt x="3810" y="4233"/>
                                </a:cubicBezTo>
                                <a:cubicBezTo>
                                  <a:pt x="3810" y="4233"/>
                                  <a:pt x="3810" y="4233"/>
                                  <a:pt x="3810" y="4233"/>
                                </a:cubicBezTo>
                                <a:close/>
                                <a:moveTo>
                                  <a:pt x="7620" y="4233"/>
                                </a:moveTo>
                                <a:cubicBezTo>
                                  <a:pt x="7620" y="3281"/>
                                  <a:pt x="7620" y="3281"/>
                                  <a:pt x="7620" y="4233"/>
                                </a:cubicBezTo>
                                <a:cubicBezTo>
                                  <a:pt x="7620" y="3281"/>
                                  <a:pt x="7620" y="3281"/>
                                  <a:pt x="7620" y="4233"/>
                                </a:cubicBezTo>
                                <a:cubicBezTo>
                                  <a:pt x="7620" y="3281"/>
                                  <a:pt x="7620" y="4233"/>
                                  <a:pt x="7620" y="4233"/>
                                </a:cubicBezTo>
                                <a:cubicBezTo>
                                  <a:pt x="7620" y="4233"/>
                                  <a:pt x="7620" y="4233"/>
                                  <a:pt x="7620" y="4233"/>
                                </a:cubicBezTo>
                                <a:close/>
                                <a:moveTo>
                                  <a:pt x="27622" y="2328"/>
                                </a:moveTo>
                                <a:cubicBezTo>
                                  <a:pt x="27622" y="1376"/>
                                  <a:pt x="27622" y="1376"/>
                                  <a:pt x="27622" y="2328"/>
                                </a:cubicBezTo>
                                <a:cubicBezTo>
                                  <a:pt x="27622" y="2328"/>
                                  <a:pt x="26670" y="2328"/>
                                  <a:pt x="27622" y="2328"/>
                                </a:cubicBezTo>
                                <a:cubicBezTo>
                                  <a:pt x="26670" y="2328"/>
                                  <a:pt x="26670" y="2328"/>
                                  <a:pt x="27622" y="2328"/>
                                </a:cubicBezTo>
                                <a:cubicBezTo>
                                  <a:pt x="27622" y="2328"/>
                                  <a:pt x="27622" y="2328"/>
                                  <a:pt x="27622" y="232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4" name="任意多边形: 形状 2487"/>
                          <p:cNvSpPr/>
                          <p:nvPr/>
                        </p:nvSpPr>
                        <p:spPr>
                          <a:xfrm>
                            <a:off x="7719059" y="270795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5" name="任意多边形: 形状 2488"/>
                          <p:cNvSpPr/>
                          <p:nvPr/>
                        </p:nvSpPr>
                        <p:spPr>
                          <a:xfrm>
                            <a:off x="7716202" y="2705099"/>
                            <a:ext cx="3809" cy="2619"/>
                          </a:xfrm>
                          <a:custGeom>
                            <a:avLst/>
                            <a:gdLst>
                              <a:gd name="connsiteX0" fmla="*/ 3810 w 3809"/>
                              <a:gd name="connsiteY0" fmla="*/ 1905 h 2619"/>
                              <a:gd name="connsiteX1" fmla="*/ 2857 w 3809"/>
                              <a:gd name="connsiteY1" fmla="*/ 0 h 2619"/>
                              <a:gd name="connsiteX2" fmla="*/ 2857 w 3809"/>
                              <a:gd name="connsiteY2" fmla="*/ 0 h 2619"/>
                              <a:gd name="connsiteX3" fmla="*/ 2857 w 3809"/>
                              <a:gd name="connsiteY3" fmla="*/ 0 h 2619"/>
                              <a:gd name="connsiteX4" fmla="*/ 2857 w 3809"/>
                              <a:gd name="connsiteY4" fmla="*/ 0 h 2619"/>
                              <a:gd name="connsiteX5" fmla="*/ 2857 w 3809"/>
                              <a:gd name="connsiteY5" fmla="*/ 0 h 2619"/>
                              <a:gd name="connsiteX6" fmla="*/ 1905 w 3809"/>
                              <a:gd name="connsiteY6" fmla="*/ 0 h 2619"/>
                              <a:gd name="connsiteX7" fmla="*/ 953 w 3809"/>
                              <a:gd name="connsiteY7" fmla="*/ 0 h 2619"/>
                              <a:gd name="connsiteX8" fmla="*/ 953 w 3809"/>
                              <a:gd name="connsiteY8" fmla="*/ 0 h 2619"/>
                              <a:gd name="connsiteX9" fmla="*/ 953 w 3809"/>
                              <a:gd name="connsiteY9" fmla="*/ 0 h 2619"/>
                              <a:gd name="connsiteX10" fmla="*/ 953 w 3809"/>
                              <a:gd name="connsiteY10" fmla="*/ 0 h 2619"/>
                              <a:gd name="connsiteX11" fmla="*/ 0 w 3809"/>
                              <a:gd name="connsiteY11" fmla="*/ 0 h 2619"/>
                              <a:gd name="connsiteX12" fmla="*/ 0 w 3809"/>
                              <a:gd name="connsiteY12" fmla="*/ 1905 h 2619"/>
                              <a:gd name="connsiteX13" fmla="*/ 953 w 3809"/>
                              <a:gd name="connsiteY13" fmla="*/ 1905 h 2619"/>
                              <a:gd name="connsiteX14" fmla="*/ 1905 w 3809"/>
                              <a:gd name="connsiteY14" fmla="*/ 1905 h 2619"/>
                              <a:gd name="connsiteX15" fmla="*/ 3810 w 3809"/>
                              <a:gd name="connsiteY15" fmla="*/ 1905 h 2619"/>
                              <a:gd name="connsiteX16" fmla="*/ 3810 w 3809"/>
                              <a:gd name="connsiteY16" fmla="*/ 1905 h 2619"/>
                              <a:gd name="connsiteX17" fmla="*/ 3810 w 3809"/>
                              <a:gd name="connsiteY17" fmla="*/ 1905 h 2619"/>
                              <a:gd name="connsiteX18" fmla="*/ 3810 w 3809"/>
                              <a:gd name="connsiteY18" fmla="*/ 1905 h 2619"/>
                              <a:gd name="connsiteX19" fmla="*/ 3810 w 3809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2619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2857" y="952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2857" y="2858"/>
                                  <a:pt x="2857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8"/>
                                  <a:pt x="3810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8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06" name="图形 2"/>
                        <p:cNvGrpSpPr/>
                        <p:nvPr/>
                      </p:nvGrpSpPr>
                      <p:grpSpPr>
                        <a:xfrm>
                          <a:off x="7745730" y="2695574"/>
                          <a:ext cx="30479" cy="9525"/>
                          <a:chOff x="7745730" y="2695574"/>
                          <a:chExt cx="30479" cy="9525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607" name="任意多边形: 形状 2490"/>
                          <p:cNvSpPr/>
                          <p:nvPr/>
                        </p:nvSpPr>
                        <p:spPr>
                          <a:xfrm>
                            <a:off x="7746682" y="270319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8" name="任意多边形: 形状 2491"/>
                          <p:cNvSpPr/>
                          <p:nvPr/>
                        </p:nvSpPr>
                        <p:spPr>
                          <a:xfrm>
                            <a:off x="7746682" y="2695574"/>
                            <a:ext cx="29527" cy="7620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3810 h 7620"/>
                              <a:gd name="connsiteX1" fmla="*/ 29528 w 29527"/>
                              <a:gd name="connsiteY1" fmla="*/ 3810 h 7620"/>
                              <a:gd name="connsiteX2" fmla="*/ 27623 w 29527"/>
                              <a:gd name="connsiteY2" fmla="*/ 3810 h 7620"/>
                              <a:gd name="connsiteX3" fmla="*/ 26670 w 29527"/>
                              <a:gd name="connsiteY3" fmla="*/ 3810 h 7620"/>
                              <a:gd name="connsiteX4" fmla="*/ 25718 w 29527"/>
                              <a:gd name="connsiteY4" fmla="*/ 3810 h 7620"/>
                              <a:gd name="connsiteX5" fmla="*/ 25718 w 29527"/>
                              <a:gd name="connsiteY5" fmla="*/ 3810 h 7620"/>
                              <a:gd name="connsiteX6" fmla="*/ 24765 w 29527"/>
                              <a:gd name="connsiteY6" fmla="*/ 3810 h 7620"/>
                              <a:gd name="connsiteX7" fmla="*/ 23813 w 29527"/>
                              <a:gd name="connsiteY7" fmla="*/ 3810 h 7620"/>
                              <a:gd name="connsiteX8" fmla="*/ 22860 w 29527"/>
                              <a:gd name="connsiteY8" fmla="*/ 3810 h 7620"/>
                              <a:gd name="connsiteX9" fmla="*/ 21908 w 29527"/>
                              <a:gd name="connsiteY9" fmla="*/ 3810 h 7620"/>
                              <a:gd name="connsiteX10" fmla="*/ 21908 w 29527"/>
                              <a:gd name="connsiteY10" fmla="*/ 3810 h 7620"/>
                              <a:gd name="connsiteX11" fmla="*/ 20955 w 29527"/>
                              <a:gd name="connsiteY11" fmla="*/ 3810 h 7620"/>
                              <a:gd name="connsiteX12" fmla="*/ 20003 w 29527"/>
                              <a:gd name="connsiteY12" fmla="*/ 3810 h 7620"/>
                              <a:gd name="connsiteX13" fmla="*/ 19050 w 29527"/>
                              <a:gd name="connsiteY13" fmla="*/ 3810 h 7620"/>
                              <a:gd name="connsiteX14" fmla="*/ 18098 w 29527"/>
                              <a:gd name="connsiteY14" fmla="*/ 3810 h 7620"/>
                              <a:gd name="connsiteX15" fmla="*/ 18098 w 29527"/>
                              <a:gd name="connsiteY15" fmla="*/ 3810 h 7620"/>
                              <a:gd name="connsiteX16" fmla="*/ 18098 w 29527"/>
                              <a:gd name="connsiteY16" fmla="*/ 3810 h 7620"/>
                              <a:gd name="connsiteX17" fmla="*/ 17145 w 29527"/>
                              <a:gd name="connsiteY17" fmla="*/ 3810 h 7620"/>
                              <a:gd name="connsiteX18" fmla="*/ 16193 w 29527"/>
                              <a:gd name="connsiteY18" fmla="*/ 3810 h 7620"/>
                              <a:gd name="connsiteX19" fmla="*/ 16193 w 29527"/>
                              <a:gd name="connsiteY19" fmla="*/ 3810 h 7620"/>
                              <a:gd name="connsiteX20" fmla="*/ 15240 w 29527"/>
                              <a:gd name="connsiteY20" fmla="*/ 3810 h 7620"/>
                              <a:gd name="connsiteX21" fmla="*/ 15240 w 29527"/>
                              <a:gd name="connsiteY21" fmla="*/ 3810 h 7620"/>
                              <a:gd name="connsiteX22" fmla="*/ 15240 w 29527"/>
                              <a:gd name="connsiteY22" fmla="*/ 3810 h 7620"/>
                              <a:gd name="connsiteX23" fmla="*/ 15240 w 29527"/>
                              <a:gd name="connsiteY23" fmla="*/ 3810 h 7620"/>
                              <a:gd name="connsiteX24" fmla="*/ 15240 w 29527"/>
                              <a:gd name="connsiteY24" fmla="*/ 3810 h 7620"/>
                              <a:gd name="connsiteX25" fmla="*/ 15240 w 29527"/>
                              <a:gd name="connsiteY25" fmla="*/ 3810 h 7620"/>
                              <a:gd name="connsiteX26" fmla="*/ 14288 w 29527"/>
                              <a:gd name="connsiteY26" fmla="*/ 3810 h 7620"/>
                              <a:gd name="connsiteX27" fmla="*/ 13335 w 29527"/>
                              <a:gd name="connsiteY27" fmla="*/ 3810 h 7620"/>
                              <a:gd name="connsiteX28" fmla="*/ 13335 w 29527"/>
                              <a:gd name="connsiteY28" fmla="*/ 3810 h 7620"/>
                              <a:gd name="connsiteX29" fmla="*/ 13335 w 29527"/>
                              <a:gd name="connsiteY29" fmla="*/ 3810 h 7620"/>
                              <a:gd name="connsiteX30" fmla="*/ 13335 w 29527"/>
                              <a:gd name="connsiteY30" fmla="*/ 3810 h 7620"/>
                              <a:gd name="connsiteX31" fmla="*/ 13335 w 29527"/>
                              <a:gd name="connsiteY31" fmla="*/ 3810 h 7620"/>
                              <a:gd name="connsiteX32" fmla="*/ 11430 w 29527"/>
                              <a:gd name="connsiteY32" fmla="*/ 3810 h 7620"/>
                              <a:gd name="connsiteX33" fmla="*/ 9525 w 29527"/>
                              <a:gd name="connsiteY33" fmla="*/ 3810 h 7620"/>
                              <a:gd name="connsiteX34" fmla="*/ 7620 w 29527"/>
                              <a:gd name="connsiteY34" fmla="*/ 3810 h 7620"/>
                              <a:gd name="connsiteX35" fmla="*/ 5715 w 29527"/>
                              <a:gd name="connsiteY35" fmla="*/ 3810 h 7620"/>
                              <a:gd name="connsiteX36" fmla="*/ 5715 w 29527"/>
                              <a:gd name="connsiteY36" fmla="*/ 3810 h 7620"/>
                              <a:gd name="connsiteX37" fmla="*/ 4763 w 29527"/>
                              <a:gd name="connsiteY37" fmla="*/ 3810 h 7620"/>
                              <a:gd name="connsiteX38" fmla="*/ 4763 w 29527"/>
                              <a:gd name="connsiteY38" fmla="*/ 3810 h 7620"/>
                              <a:gd name="connsiteX39" fmla="*/ 4763 w 29527"/>
                              <a:gd name="connsiteY39" fmla="*/ 3810 h 7620"/>
                              <a:gd name="connsiteX40" fmla="*/ 4763 w 29527"/>
                              <a:gd name="connsiteY40" fmla="*/ 3810 h 7620"/>
                              <a:gd name="connsiteX41" fmla="*/ 3810 w 29527"/>
                              <a:gd name="connsiteY41" fmla="*/ 3810 h 7620"/>
                              <a:gd name="connsiteX42" fmla="*/ 2858 w 29527"/>
                              <a:gd name="connsiteY42" fmla="*/ 3810 h 7620"/>
                              <a:gd name="connsiteX43" fmla="*/ 2858 w 29527"/>
                              <a:gd name="connsiteY43" fmla="*/ 3810 h 7620"/>
                              <a:gd name="connsiteX44" fmla="*/ 1905 w 29527"/>
                              <a:gd name="connsiteY44" fmla="*/ 3810 h 7620"/>
                              <a:gd name="connsiteX45" fmla="*/ 1905 w 29527"/>
                              <a:gd name="connsiteY45" fmla="*/ 3810 h 7620"/>
                              <a:gd name="connsiteX46" fmla="*/ 1905 w 29527"/>
                              <a:gd name="connsiteY46" fmla="*/ 3810 h 7620"/>
                              <a:gd name="connsiteX47" fmla="*/ 953 w 29527"/>
                              <a:gd name="connsiteY47" fmla="*/ 1905 h 7620"/>
                              <a:gd name="connsiteX48" fmla="*/ 953 w 29527"/>
                              <a:gd name="connsiteY48" fmla="*/ 1905 h 7620"/>
                              <a:gd name="connsiteX49" fmla="*/ 953 w 29527"/>
                              <a:gd name="connsiteY49" fmla="*/ 1905 h 7620"/>
                              <a:gd name="connsiteX50" fmla="*/ 953 w 29527"/>
                              <a:gd name="connsiteY50" fmla="*/ 1905 h 7620"/>
                              <a:gd name="connsiteX51" fmla="*/ 953 w 29527"/>
                              <a:gd name="connsiteY51" fmla="*/ 1905 h 7620"/>
                              <a:gd name="connsiteX52" fmla="*/ 0 w 29527"/>
                              <a:gd name="connsiteY52" fmla="*/ 1905 h 7620"/>
                              <a:gd name="connsiteX53" fmla="*/ 953 w 29527"/>
                              <a:gd name="connsiteY53" fmla="*/ 1905 h 7620"/>
                              <a:gd name="connsiteX54" fmla="*/ 1905 w 29527"/>
                              <a:gd name="connsiteY54" fmla="*/ 1905 h 7620"/>
                              <a:gd name="connsiteX55" fmla="*/ 1905 w 29527"/>
                              <a:gd name="connsiteY55" fmla="*/ 1905 h 7620"/>
                              <a:gd name="connsiteX56" fmla="*/ 1905 w 29527"/>
                              <a:gd name="connsiteY56" fmla="*/ 1905 h 7620"/>
                              <a:gd name="connsiteX57" fmla="*/ 1905 w 29527"/>
                              <a:gd name="connsiteY57" fmla="*/ 952 h 7620"/>
                              <a:gd name="connsiteX58" fmla="*/ 3810 w 29527"/>
                              <a:gd name="connsiteY58" fmla="*/ 952 h 7620"/>
                              <a:gd name="connsiteX59" fmla="*/ 4763 w 29527"/>
                              <a:gd name="connsiteY59" fmla="*/ 952 h 7620"/>
                              <a:gd name="connsiteX60" fmla="*/ 4763 w 29527"/>
                              <a:gd name="connsiteY60" fmla="*/ 952 h 7620"/>
                              <a:gd name="connsiteX61" fmla="*/ 5715 w 29527"/>
                              <a:gd name="connsiteY61" fmla="*/ 952 h 7620"/>
                              <a:gd name="connsiteX62" fmla="*/ 7620 w 29527"/>
                              <a:gd name="connsiteY62" fmla="*/ 952 h 7620"/>
                              <a:gd name="connsiteX63" fmla="*/ 9525 w 29527"/>
                              <a:gd name="connsiteY63" fmla="*/ 952 h 7620"/>
                              <a:gd name="connsiteX64" fmla="*/ 10478 w 29527"/>
                              <a:gd name="connsiteY64" fmla="*/ 952 h 7620"/>
                              <a:gd name="connsiteX65" fmla="*/ 11430 w 29527"/>
                              <a:gd name="connsiteY65" fmla="*/ 952 h 7620"/>
                              <a:gd name="connsiteX66" fmla="*/ 12383 w 29527"/>
                              <a:gd name="connsiteY66" fmla="*/ 952 h 7620"/>
                              <a:gd name="connsiteX67" fmla="*/ 12383 w 29527"/>
                              <a:gd name="connsiteY67" fmla="*/ 952 h 7620"/>
                              <a:gd name="connsiteX68" fmla="*/ 12383 w 29527"/>
                              <a:gd name="connsiteY68" fmla="*/ 952 h 7620"/>
                              <a:gd name="connsiteX69" fmla="*/ 13335 w 29527"/>
                              <a:gd name="connsiteY69" fmla="*/ 952 h 7620"/>
                              <a:gd name="connsiteX70" fmla="*/ 14288 w 29527"/>
                              <a:gd name="connsiteY70" fmla="*/ 952 h 7620"/>
                              <a:gd name="connsiteX71" fmla="*/ 15240 w 29527"/>
                              <a:gd name="connsiteY71" fmla="*/ 952 h 7620"/>
                              <a:gd name="connsiteX72" fmla="*/ 15240 w 29527"/>
                              <a:gd name="connsiteY72" fmla="*/ 952 h 7620"/>
                              <a:gd name="connsiteX73" fmla="*/ 15240 w 29527"/>
                              <a:gd name="connsiteY73" fmla="*/ 952 h 7620"/>
                              <a:gd name="connsiteX74" fmla="*/ 15240 w 29527"/>
                              <a:gd name="connsiteY74" fmla="*/ 952 h 7620"/>
                              <a:gd name="connsiteX75" fmla="*/ 15240 w 29527"/>
                              <a:gd name="connsiteY75" fmla="*/ 952 h 7620"/>
                              <a:gd name="connsiteX76" fmla="*/ 15240 w 29527"/>
                              <a:gd name="connsiteY76" fmla="*/ 952 h 7620"/>
                              <a:gd name="connsiteX77" fmla="*/ 15240 w 29527"/>
                              <a:gd name="connsiteY77" fmla="*/ 952 h 7620"/>
                              <a:gd name="connsiteX78" fmla="*/ 15240 w 29527"/>
                              <a:gd name="connsiteY78" fmla="*/ 952 h 7620"/>
                              <a:gd name="connsiteX79" fmla="*/ 15240 w 29527"/>
                              <a:gd name="connsiteY79" fmla="*/ 952 h 7620"/>
                              <a:gd name="connsiteX80" fmla="*/ 16193 w 29527"/>
                              <a:gd name="connsiteY80" fmla="*/ 952 h 7620"/>
                              <a:gd name="connsiteX81" fmla="*/ 17145 w 29527"/>
                              <a:gd name="connsiteY81" fmla="*/ 952 h 7620"/>
                              <a:gd name="connsiteX82" fmla="*/ 18098 w 29527"/>
                              <a:gd name="connsiteY82" fmla="*/ 952 h 7620"/>
                              <a:gd name="connsiteX83" fmla="*/ 18098 w 29527"/>
                              <a:gd name="connsiteY83" fmla="*/ 952 h 7620"/>
                              <a:gd name="connsiteX84" fmla="*/ 18098 w 29527"/>
                              <a:gd name="connsiteY84" fmla="*/ 952 h 7620"/>
                              <a:gd name="connsiteX85" fmla="*/ 18098 w 29527"/>
                              <a:gd name="connsiteY85" fmla="*/ 952 h 7620"/>
                              <a:gd name="connsiteX86" fmla="*/ 20003 w 29527"/>
                              <a:gd name="connsiteY86" fmla="*/ 952 h 7620"/>
                              <a:gd name="connsiteX87" fmla="*/ 20003 w 29527"/>
                              <a:gd name="connsiteY87" fmla="*/ 952 h 7620"/>
                              <a:gd name="connsiteX88" fmla="*/ 22860 w 29527"/>
                              <a:gd name="connsiteY88" fmla="*/ 0 h 7620"/>
                              <a:gd name="connsiteX89" fmla="*/ 23813 w 29527"/>
                              <a:gd name="connsiteY89" fmla="*/ 0 h 7620"/>
                              <a:gd name="connsiteX90" fmla="*/ 24765 w 29527"/>
                              <a:gd name="connsiteY90" fmla="*/ 0 h 7620"/>
                              <a:gd name="connsiteX91" fmla="*/ 25718 w 29527"/>
                              <a:gd name="connsiteY91" fmla="*/ 0 h 7620"/>
                              <a:gd name="connsiteX92" fmla="*/ 25718 w 29527"/>
                              <a:gd name="connsiteY92" fmla="*/ 0 h 7620"/>
                              <a:gd name="connsiteX93" fmla="*/ 29528 w 29527"/>
                              <a:gd name="connsiteY93" fmla="*/ 3810 h 7620"/>
                              <a:gd name="connsiteX94" fmla="*/ 3810 w 29527"/>
                              <a:gd name="connsiteY94" fmla="*/ 7620 h 7620"/>
                              <a:gd name="connsiteX95" fmla="*/ 3810 w 29527"/>
                              <a:gd name="connsiteY95" fmla="*/ 7620 h 7620"/>
                              <a:gd name="connsiteX96" fmla="*/ 3810 w 29527"/>
                              <a:gd name="connsiteY96" fmla="*/ 7620 h 7620"/>
                              <a:gd name="connsiteX97" fmla="*/ 3810 w 29527"/>
                              <a:gd name="connsiteY97" fmla="*/ 7620 h 7620"/>
                              <a:gd name="connsiteX98" fmla="*/ 3810 w 29527"/>
                              <a:gd name="connsiteY98" fmla="*/ 7620 h 7620"/>
                              <a:gd name="connsiteX99" fmla="*/ 7620 w 29527"/>
                              <a:gd name="connsiteY99" fmla="*/ 7620 h 7620"/>
                              <a:gd name="connsiteX100" fmla="*/ 7620 w 29527"/>
                              <a:gd name="connsiteY100" fmla="*/ 7620 h 7620"/>
                              <a:gd name="connsiteX101" fmla="*/ 7620 w 29527"/>
                              <a:gd name="connsiteY101" fmla="*/ 7620 h 7620"/>
                              <a:gd name="connsiteX102" fmla="*/ 7620 w 29527"/>
                              <a:gd name="connsiteY102" fmla="*/ 7620 h 7620"/>
                              <a:gd name="connsiteX103" fmla="*/ 7620 w 29527"/>
                              <a:gd name="connsiteY103" fmla="*/ 7620 h 7620"/>
                              <a:gd name="connsiteX104" fmla="*/ 26670 w 29527"/>
                              <a:gd name="connsiteY104" fmla="*/ 3810 h 7620"/>
                              <a:gd name="connsiteX105" fmla="*/ 26670 w 29527"/>
                              <a:gd name="connsiteY105" fmla="*/ 3810 h 7620"/>
                              <a:gd name="connsiteX106" fmla="*/ 26670 w 29527"/>
                              <a:gd name="connsiteY106" fmla="*/ 3810 h 7620"/>
                              <a:gd name="connsiteX107" fmla="*/ 26670 w 29527"/>
                              <a:gd name="connsiteY107" fmla="*/ 3810 h 7620"/>
                              <a:gd name="connsiteX108" fmla="*/ 26670 w 29527"/>
                              <a:gd name="connsiteY108" fmla="*/ 3810 h 762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7620">
                                <a:moveTo>
                                  <a:pt x="29528" y="3810"/>
                                </a:moveTo>
                                <a:cubicBezTo>
                                  <a:pt x="29528" y="3810"/>
                                  <a:pt x="28575" y="3810"/>
                                  <a:pt x="29528" y="3810"/>
                                </a:cubicBezTo>
                                <a:cubicBezTo>
                                  <a:pt x="28575" y="3810"/>
                                  <a:pt x="28575" y="3810"/>
                                  <a:pt x="27623" y="3810"/>
                                </a:cubicBezTo>
                                <a:cubicBezTo>
                                  <a:pt x="27623" y="3810"/>
                                  <a:pt x="26670" y="3810"/>
                                  <a:pt x="26670" y="3810"/>
                                </a:cubicBezTo>
                                <a:cubicBezTo>
                                  <a:pt x="26670" y="3810"/>
                                  <a:pt x="25718" y="3810"/>
                                  <a:pt x="25718" y="3810"/>
                                </a:cubicBezTo>
                                <a:cubicBezTo>
                                  <a:pt x="25718" y="3810"/>
                                  <a:pt x="25718" y="3810"/>
                                  <a:pt x="25718" y="3810"/>
                                </a:cubicBezTo>
                                <a:cubicBezTo>
                                  <a:pt x="25718" y="3810"/>
                                  <a:pt x="25718" y="3810"/>
                                  <a:pt x="24765" y="3810"/>
                                </a:cubicBezTo>
                                <a:cubicBezTo>
                                  <a:pt x="24765" y="3810"/>
                                  <a:pt x="24765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2860" y="3810"/>
                                </a:cubicBezTo>
                                <a:cubicBezTo>
                                  <a:pt x="22860" y="3810"/>
                                  <a:pt x="21908" y="3810"/>
                                  <a:pt x="21908" y="3810"/>
                                </a:cubicBezTo>
                                <a:cubicBezTo>
                                  <a:pt x="21908" y="3810"/>
                                  <a:pt x="21908" y="3810"/>
                                  <a:pt x="21908" y="3810"/>
                                </a:cubicBezTo>
                                <a:cubicBezTo>
                                  <a:pt x="21908" y="3810"/>
                                  <a:pt x="21908" y="3810"/>
                                  <a:pt x="20955" y="3810"/>
                                </a:cubicBezTo>
                                <a:cubicBezTo>
                                  <a:pt x="20955" y="3810"/>
                                  <a:pt x="20955" y="3810"/>
                                  <a:pt x="20003" y="3810"/>
                                </a:cubicBezTo>
                                <a:cubicBezTo>
                                  <a:pt x="20003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8098" y="3810"/>
                                  <a:pt x="18098" y="3810"/>
                                </a:cubicBezTo>
                                <a:cubicBezTo>
                                  <a:pt x="18098" y="3810"/>
                                  <a:pt x="18098" y="3810"/>
                                  <a:pt x="18098" y="3810"/>
                                </a:cubicBezTo>
                                <a:cubicBezTo>
                                  <a:pt x="18098" y="3810"/>
                                  <a:pt x="18098" y="3810"/>
                                  <a:pt x="18098" y="3810"/>
                                </a:cubicBezTo>
                                <a:cubicBezTo>
                                  <a:pt x="18098" y="3810"/>
                                  <a:pt x="18098" y="3810"/>
                                  <a:pt x="17145" y="3810"/>
                                </a:cubicBezTo>
                                <a:cubicBezTo>
                                  <a:pt x="17145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6193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4288" y="3810"/>
                                  <a:pt x="13335" y="3810"/>
                                </a:cubicBezTo>
                                <a:cubicBezTo>
                                  <a:pt x="13335" y="3810"/>
                                  <a:pt x="13335" y="3810"/>
                                  <a:pt x="13335" y="3810"/>
                                </a:cubicBezTo>
                                <a:cubicBezTo>
                                  <a:pt x="13335" y="3810"/>
                                  <a:pt x="13335" y="3810"/>
                                  <a:pt x="13335" y="3810"/>
                                </a:cubicBezTo>
                                <a:cubicBezTo>
                                  <a:pt x="13335" y="3810"/>
                                  <a:pt x="13335" y="3810"/>
                                  <a:pt x="13335" y="3810"/>
                                </a:cubicBezTo>
                                <a:cubicBezTo>
                                  <a:pt x="13335" y="3810"/>
                                  <a:pt x="13335" y="3810"/>
                                  <a:pt x="13335" y="3810"/>
                                </a:cubicBezTo>
                                <a:cubicBezTo>
                                  <a:pt x="12383" y="3810"/>
                                  <a:pt x="11430" y="3810"/>
                                  <a:pt x="11430" y="3810"/>
                                </a:cubicBezTo>
                                <a:cubicBezTo>
                                  <a:pt x="10478" y="3810"/>
                                  <a:pt x="10478" y="3810"/>
                                  <a:pt x="9525" y="3810"/>
                                </a:cubicBezTo>
                                <a:cubicBezTo>
                                  <a:pt x="8573" y="3810"/>
                                  <a:pt x="8573" y="3810"/>
                                  <a:pt x="7620" y="3810"/>
                                </a:cubicBezTo>
                                <a:cubicBezTo>
                                  <a:pt x="6668" y="3810"/>
                                  <a:pt x="6668" y="3810"/>
                                  <a:pt x="5715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3810" y="3810"/>
                                </a:cubicBezTo>
                                <a:cubicBezTo>
                                  <a:pt x="3810" y="3810"/>
                                  <a:pt x="2858" y="3810"/>
                                  <a:pt x="2858" y="3810"/>
                                </a:cubicBezTo>
                                <a:cubicBezTo>
                                  <a:pt x="2858" y="3810"/>
                                  <a:pt x="2858" y="3810"/>
                                  <a:pt x="2858" y="3810"/>
                                </a:cubicBezTo>
                                <a:cubicBezTo>
                                  <a:pt x="2858" y="3810"/>
                                  <a:pt x="2858" y="3810"/>
                                  <a:pt x="1905" y="3810"/>
                                </a:cubicBezTo>
                                <a:lnTo>
                                  <a:pt x="1905" y="3810"/>
                                </a:lnTo>
                                <a:cubicBezTo>
                                  <a:pt x="1905" y="3810"/>
                                  <a:pt x="1905" y="3810"/>
                                  <a:pt x="1905" y="3810"/>
                                </a:cubicBezTo>
                                <a:cubicBezTo>
                                  <a:pt x="1905" y="2858"/>
                                  <a:pt x="953" y="2858"/>
                                  <a:pt x="953" y="1905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952"/>
                                </a:cubicBezTo>
                                <a:cubicBezTo>
                                  <a:pt x="2858" y="952"/>
                                  <a:pt x="2858" y="952"/>
                                  <a:pt x="3810" y="952"/>
                                </a:cubicBezTo>
                                <a:cubicBezTo>
                                  <a:pt x="3810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cubicBezTo>
                                  <a:pt x="5715" y="952"/>
                                  <a:pt x="5715" y="952"/>
                                  <a:pt x="5715" y="952"/>
                                </a:cubicBezTo>
                                <a:cubicBezTo>
                                  <a:pt x="6668" y="952"/>
                                  <a:pt x="6668" y="952"/>
                                  <a:pt x="7620" y="952"/>
                                </a:cubicBezTo>
                                <a:cubicBezTo>
                                  <a:pt x="8573" y="952"/>
                                  <a:pt x="8573" y="952"/>
                                  <a:pt x="9525" y="952"/>
                                </a:cubicBezTo>
                                <a:cubicBezTo>
                                  <a:pt x="9525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2383" y="952"/>
                                </a:cubicBezTo>
                                <a:cubicBezTo>
                                  <a:pt x="12383" y="952"/>
                                  <a:pt x="12383" y="952"/>
                                  <a:pt x="12383" y="952"/>
                                </a:cubicBezTo>
                                <a:cubicBezTo>
                                  <a:pt x="12383" y="952"/>
                                  <a:pt x="12383" y="952"/>
                                  <a:pt x="12383" y="952"/>
                                </a:cubicBezTo>
                                <a:cubicBezTo>
                                  <a:pt x="12383" y="952"/>
                                  <a:pt x="12383" y="952"/>
                                  <a:pt x="13335" y="952"/>
                                </a:cubicBezTo>
                                <a:cubicBezTo>
                                  <a:pt x="13335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5240" y="952"/>
                                </a:cubicBezTo>
                                <a:cubicBezTo>
                                  <a:pt x="15240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7145" y="952"/>
                                  <a:pt x="17145" y="952"/>
                                </a:cubicBezTo>
                                <a:cubicBezTo>
                                  <a:pt x="17145" y="952"/>
                                  <a:pt x="17145" y="952"/>
                                  <a:pt x="18098" y="952"/>
                                </a:cubicBezTo>
                                <a:cubicBezTo>
                                  <a:pt x="18098" y="952"/>
                                  <a:pt x="18098" y="952"/>
                                  <a:pt x="18098" y="952"/>
                                </a:cubicBezTo>
                                <a:cubicBezTo>
                                  <a:pt x="18098" y="952"/>
                                  <a:pt x="18098" y="952"/>
                                  <a:pt x="18098" y="952"/>
                                </a:cubicBezTo>
                                <a:cubicBezTo>
                                  <a:pt x="18098" y="952"/>
                                  <a:pt x="18098" y="952"/>
                                  <a:pt x="18098" y="952"/>
                                </a:cubicBezTo>
                                <a:cubicBezTo>
                                  <a:pt x="18098" y="952"/>
                                  <a:pt x="19050" y="952"/>
                                  <a:pt x="20003" y="952"/>
                                </a:cubicBezTo>
                                <a:cubicBezTo>
                                  <a:pt x="20003" y="952"/>
                                  <a:pt x="20003" y="952"/>
                                  <a:pt x="20003" y="952"/>
                                </a:cubicBezTo>
                                <a:cubicBezTo>
                                  <a:pt x="20955" y="952"/>
                                  <a:pt x="21908" y="952"/>
                                  <a:pt x="22860" y="0"/>
                                </a:cubicBezTo>
                                <a:cubicBezTo>
                                  <a:pt x="22860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5718" y="0"/>
                                  <a:pt x="25718" y="0"/>
                                </a:cubicBezTo>
                                <a:lnTo>
                                  <a:pt x="25718" y="0"/>
                                </a:lnTo>
                                <a:lnTo>
                                  <a:pt x="29528" y="3810"/>
                                </a:lnTo>
                                <a:close/>
                                <a:moveTo>
                                  <a:pt x="3810" y="7620"/>
                                </a:moveTo>
                                <a:cubicBezTo>
                                  <a:pt x="3810" y="7620"/>
                                  <a:pt x="2858" y="7620"/>
                                  <a:pt x="3810" y="7620"/>
                                </a:cubicBezTo>
                                <a:cubicBezTo>
                                  <a:pt x="2858" y="7620"/>
                                  <a:pt x="2858" y="7620"/>
                                  <a:pt x="3810" y="7620"/>
                                </a:cubicBezTo>
                                <a:cubicBezTo>
                                  <a:pt x="2858" y="7620"/>
                                  <a:pt x="3810" y="7620"/>
                                  <a:pt x="3810" y="7620"/>
                                </a:cubicBezTo>
                                <a:cubicBezTo>
                                  <a:pt x="3810" y="7620"/>
                                  <a:pt x="3810" y="7620"/>
                                  <a:pt x="3810" y="7620"/>
                                </a:cubicBezTo>
                                <a:close/>
                                <a:moveTo>
                                  <a:pt x="7620" y="7620"/>
                                </a:moveTo>
                                <a:cubicBezTo>
                                  <a:pt x="7620" y="6667"/>
                                  <a:pt x="7620" y="6667"/>
                                  <a:pt x="7620" y="7620"/>
                                </a:cubicBezTo>
                                <a:cubicBezTo>
                                  <a:pt x="7620" y="6667"/>
                                  <a:pt x="7620" y="6667"/>
                                  <a:pt x="7620" y="7620"/>
                                </a:cubicBezTo>
                                <a:cubicBezTo>
                                  <a:pt x="7620" y="7620"/>
                                  <a:pt x="7620" y="7620"/>
                                  <a:pt x="7620" y="7620"/>
                                </a:cubicBezTo>
                                <a:cubicBezTo>
                                  <a:pt x="7620" y="7620"/>
                                  <a:pt x="7620" y="7620"/>
                                  <a:pt x="7620" y="7620"/>
                                </a:cubicBezTo>
                                <a:close/>
                                <a:moveTo>
                                  <a:pt x="26670" y="3810"/>
                                </a:moveTo>
                                <a:cubicBezTo>
                                  <a:pt x="26670" y="3810"/>
                                  <a:pt x="26670" y="3810"/>
                                  <a:pt x="26670" y="3810"/>
                                </a:cubicBezTo>
                                <a:cubicBezTo>
                                  <a:pt x="26670" y="3810"/>
                                  <a:pt x="26670" y="3810"/>
                                  <a:pt x="26670" y="3810"/>
                                </a:cubicBezTo>
                                <a:cubicBezTo>
                                  <a:pt x="26670" y="3810"/>
                                  <a:pt x="26670" y="3810"/>
                                  <a:pt x="26670" y="3810"/>
                                </a:cubicBezTo>
                                <a:cubicBezTo>
                                  <a:pt x="26670" y="3810"/>
                                  <a:pt x="26670" y="3810"/>
                                  <a:pt x="26670" y="381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09" name="任意多边形: 形状 2492"/>
                          <p:cNvSpPr/>
                          <p:nvPr/>
                        </p:nvSpPr>
                        <p:spPr>
                          <a:xfrm>
                            <a:off x="7748587" y="2704147"/>
                            <a:ext cx="9525" cy="952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952 h 952"/>
                              <a:gd name="connsiteX1" fmla="*/ 0 w 9525"/>
                              <a:gd name="connsiteY1" fmla="*/ 0 h 952"/>
                              <a:gd name="connsiteX2" fmla="*/ 0 w 9525"/>
                              <a:gd name="connsiteY2" fmla="*/ 952 h 95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">
                                <a:moveTo>
                                  <a:pt x="0" y="952"/>
                                </a:moveTo>
                                <a:lnTo>
                                  <a:pt x="0" y="0"/>
                                </a:lnTo>
                                <a:lnTo>
                                  <a:pt x="0" y="952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0" name="任意多边形: 形状 2493"/>
                          <p:cNvSpPr/>
                          <p:nvPr/>
                        </p:nvSpPr>
                        <p:spPr>
                          <a:xfrm>
                            <a:off x="7745730" y="2702241"/>
                            <a:ext cx="3809" cy="2619"/>
                          </a:xfrm>
                          <a:custGeom>
                            <a:avLst/>
                            <a:gdLst>
                              <a:gd name="connsiteX0" fmla="*/ 3810 w 3809"/>
                              <a:gd name="connsiteY0" fmla="*/ 1905 h 2619"/>
                              <a:gd name="connsiteX1" fmla="*/ 2857 w 3809"/>
                              <a:gd name="connsiteY1" fmla="*/ 0 h 2619"/>
                              <a:gd name="connsiteX2" fmla="*/ 2857 w 3809"/>
                              <a:gd name="connsiteY2" fmla="*/ 0 h 2619"/>
                              <a:gd name="connsiteX3" fmla="*/ 2857 w 3809"/>
                              <a:gd name="connsiteY3" fmla="*/ 0 h 2619"/>
                              <a:gd name="connsiteX4" fmla="*/ 2857 w 3809"/>
                              <a:gd name="connsiteY4" fmla="*/ 0 h 2619"/>
                              <a:gd name="connsiteX5" fmla="*/ 2857 w 3809"/>
                              <a:gd name="connsiteY5" fmla="*/ 0 h 2619"/>
                              <a:gd name="connsiteX6" fmla="*/ 1905 w 3809"/>
                              <a:gd name="connsiteY6" fmla="*/ 0 h 2619"/>
                              <a:gd name="connsiteX7" fmla="*/ 952 w 3809"/>
                              <a:gd name="connsiteY7" fmla="*/ 0 h 2619"/>
                              <a:gd name="connsiteX8" fmla="*/ 952 w 3809"/>
                              <a:gd name="connsiteY8" fmla="*/ 0 h 2619"/>
                              <a:gd name="connsiteX9" fmla="*/ 952 w 3809"/>
                              <a:gd name="connsiteY9" fmla="*/ 0 h 2619"/>
                              <a:gd name="connsiteX10" fmla="*/ 952 w 3809"/>
                              <a:gd name="connsiteY10" fmla="*/ 0 h 2619"/>
                              <a:gd name="connsiteX11" fmla="*/ 0 w 3809"/>
                              <a:gd name="connsiteY11" fmla="*/ 0 h 2619"/>
                              <a:gd name="connsiteX12" fmla="*/ 0 w 3809"/>
                              <a:gd name="connsiteY12" fmla="*/ 1905 h 2619"/>
                              <a:gd name="connsiteX13" fmla="*/ 952 w 3809"/>
                              <a:gd name="connsiteY13" fmla="*/ 1905 h 2619"/>
                              <a:gd name="connsiteX14" fmla="*/ 1905 w 3809"/>
                              <a:gd name="connsiteY14" fmla="*/ 1905 h 2619"/>
                              <a:gd name="connsiteX15" fmla="*/ 3810 w 3809"/>
                              <a:gd name="connsiteY15" fmla="*/ 1905 h 2619"/>
                              <a:gd name="connsiteX16" fmla="*/ 3810 w 3809"/>
                              <a:gd name="connsiteY16" fmla="*/ 1905 h 2619"/>
                              <a:gd name="connsiteX17" fmla="*/ 3810 w 3809"/>
                              <a:gd name="connsiteY17" fmla="*/ 1905 h 2619"/>
                              <a:gd name="connsiteX18" fmla="*/ 3810 w 3809"/>
                              <a:gd name="connsiteY18" fmla="*/ 1905 h 2619"/>
                              <a:gd name="connsiteX19" fmla="*/ 3810 w 3809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2619">
                                <a:moveTo>
                                  <a:pt x="3810" y="1905"/>
                                </a:moveTo>
                                <a:cubicBezTo>
                                  <a:pt x="3810" y="953"/>
                                  <a:pt x="2857" y="953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2" y="1905"/>
                                </a:cubicBezTo>
                                <a:cubicBezTo>
                                  <a:pt x="952" y="1905"/>
                                  <a:pt x="1905" y="1905"/>
                                  <a:pt x="1905" y="1905"/>
                                </a:cubicBezTo>
                                <a:cubicBezTo>
                                  <a:pt x="2857" y="2858"/>
                                  <a:pt x="2857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11" name="图形 2"/>
                        <p:cNvGrpSpPr/>
                        <p:nvPr/>
                      </p:nvGrpSpPr>
                      <p:grpSpPr>
                        <a:xfrm>
                          <a:off x="7775257" y="2687954"/>
                          <a:ext cx="29527" cy="11430"/>
                          <a:chOff x="7775257" y="2687954"/>
                          <a:chExt cx="29527" cy="11430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612" name="任意多边形: 形状 2495"/>
                          <p:cNvSpPr/>
                          <p:nvPr/>
                        </p:nvSpPr>
                        <p:spPr>
                          <a:xfrm>
                            <a:off x="7776209" y="269747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3" name="任意多边形: 形状 2496"/>
                          <p:cNvSpPr/>
                          <p:nvPr/>
                        </p:nvSpPr>
                        <p:spPr>
                          <a:xfrm>
                            <a:off x="7775257" y="2687954"/>
                            <a:ext cx="29527" cy="10477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4763 h 10477"/>
                              <a:gd name="connsiteX1" fmla="*/ 29528 w 29527"/>
                              <a:gd name="connsiteY1" fmla="*/ 4763 h 10477"/>
                              <a:gd name="connsiteX2" fmla="*/ 27623 w 29527"/>
                              <a:gd name="connsiteY2" fmla="*/ 5715 h 10477"/>
                              <a:gd name="connsiteX3" fmla="*/ 26670 w 29527"/>
                              <a:gd name="connsiteY3" fmla="*/ 5715 h 10477"/>
                              <a:gd name="connsiteX4" fmla="*/ 25718 w 29527"/>
                              <a:gd name="connsiteY4" fmla="*/ 5715 h 10477"/>
                              <a:gd name="connsiteX5" fmla="*/ 25718 w 29527"/>
                              <a:gd name="connsiteY5" fmla="*/ 5715 h 10477"/>
                              <a:gd name="connsiteX6" fmla="*/ 24765 w 29527"/>
                              <a:gd name="connsiteY6" fmla="*/ 5715 h 10477"/>
                              <a:gd name="connsiteX7" fmla="*/ 23813 w 29527"/>
                              <a:gd name="connsiteY7" fmla="*/ 5715 h 10477"/>
                              <a:gd name="connsiteX8" fmla="*/ 22860 w 29527"/>
                              <a:gd name="connsiteY8" fmla="*/ 5715 h 10477"/>
                              <a:gd name="connsiteX9" fmla="*/ 21908 w 29527"/>
                              <a:gd name="connsiteY9" fmla="*/ 5715 h 10477"/>
                              <a:gd name="connsiteX10" fmla="*/ 21908 w 29527"/>
                              <a:gd name="connsiteY10" fmla="*/ 5715 h 10477"/>
                              <a:gd name="connsiteX11" fmla="*/ 20955 w 29527"/>
                              <a:gd name="connsiteY11" fmla="*/ 5715 h 10477"/>
                              <a:gd name="connsiteX12" fmla="*/ 20003 w 29527"/>
                              <a:gd name="connsiteY12" fmla="*/ 5715 h 10477"/>
                              <a:gd name="connsiteX13" fmla="*/ 19050 w 29527"/>
                              <a:gd name="connsiteY13" fmla="*/ 5715 h 10477"/>
                              <a:gd name="connsiteX14" fmla="*/ 18098 w 29527"/>
                              <a:gd name="connsiteY14" fmla="*/ 5715 h 10477"/>
                              <a:gd name="connsiteX15" fmla="*/ 18098 w 29527"/>
                              <a:gd name="connsiteY15" fmla="*/ 5715 h 10477"/>
                              <a:gd name="connsiteX16" fmla="*/ 18098 w 29527"/>
                              <a:gd name="connsiteY16" fmla="*/ 5715 h 10477"/>
                              <a:gd name="connsiteX17" fmla="*/ 17145 w 29527"/>
                              <a:gd name="connsiteY17" fmla="*/ 5715 h 10477"/>
                              <a:gd name="connsiteX18" fmla="*/ 16193 w 29527"/>
                              <a:gd name="connsiteY18" fmla="*/ 5715 h 10477"/>
                              <a:gd name="connsiteX19" fmla="*/ 16193 w 29527"/>
                              <a:gd name="connsiteY19" fmla="*/ 5715 h 10477"/>
                              <a:gd name="connsiteX20" fmla="*/ 15240 w 29527"/>
                              <a:gd name="connsiteY20" fmla="*/ 5715 h 10477"/>
                              <a:gd name="connsiteX21" fmla="*/ 15240 w 29527"/>
                              <a:gd name="connsiteY21" fmla="*/ 5715 h 10477"/>
                              <a:gd name="connsiteX22" fmla="*/ 15240 w 29527"/>
                              <a:gd name="connsiteY22" fmla="*/ 5715 h 10477"/>
                              <a:gd name="connsiteX23" fmla="*/ 15240 w 29527"/>
                              <a:gd name="connsiteY23" fmla="*/ 5715 h 10477"/>
                              <a:gd name="connsiteX24" fmla="*/ 15240 w 29527"/>
                              <a:gd name="connsiteY24" fmla="*/ 5715 h 10477"/>
                              <a:gd name="connsiteX25" fmla="*/ 15240 w 29527"/>
                              <a:gd name="connsiteY25" fmla="*/ 5715 h 10477"/>
                              <a:gd name="connsiteX26" fmla="*/ 14288 w 29527"/>
                              <a:gd name="connsiteY26" fmla="*/ 5715 h 10477"/>
                              <a:gd name="connsiteX27" fmla="*/ 13335 w 29527"/>
                              <a:gd name="connsiteY27" fmla="*/ 5715 h 10477"/>
                              <a:gd name="connsiteX28" fmla="*/ 13335 w 29527"/>
                              <a:gd name="connsiteY28" fmla="*/ 5715 h 10477"/>
                              <a:gd name="connsiteX29" fmla="*/ 13335 w 29527"/>
                              <a:gd name="connsiteY29" fmla="*/ 5715 h 10477"/>
                              <a:gd name="connsiteX30" fmla="*/ 13335 w 29527"/>
                              <a:gd name="connsiteY30" fmla="*/ 5715 h 10477"/>
                              <a:gd name="connsiteX31" fmla="*/ 13335 w 29527"/>
                              <a:gd name="connsiteY31" fmla="*/ 5715 h 10477"/>
                              <a:gd name="connsiteX32" fmla="*/ 11430 w 29527"/>
                              <a:gd name="connsiteY32" fmla="*/ 5715 h 10477"/>
                              <a:gd name="connsiteX33" fmla="*/ 9525 w 29527"/>
                              <a:gd name="connsiteY33" fmla="*/ 5715 h 10477"/>
                              <a:gd name="connsiteX34" fmla="*/ 7620 w 29527"/>
                              <a:gd name="connsiteY34" fmla="*/ 6668 h 10477"/>
                              <a:gd name="connsiteX35" fmla="*/ 5715 w 29527"/>
                              <a:gd name="connsiteY35" fmla="*/ 6668 h 10477"/>
                              <a:gd name="connsiteX36" fmla="*/ 5715 w 29527"/>
                              <a:gd name="connsiteY36" fmla="*/ 6668 h 10477"/>
                              <a:gd name="connsiteX37" fmla="*/ 4763 w 29527"/>
                              <a:gd name="connsiteY37" fmla="*/ 6668 h 10477"/>
                              <a:gd name="connsiteX38" fmla="*/ 4763 w 29527"/>
                              <a:gd name="connsiteY38" fmla="*/ 6668 h 10477"/>
                              <a:gd name="connsiteX39" fmla="*/ 4763 w 29527"/>
                              <a:gd name="connsiteY39" fmla="*/ 6668 h 10477"/>
                              <a:gd name="connsiteX40" fmla="*/ 4763 w 29527"/>
                              <a:gd name="connsiteY40" fmla="*/ 6668 h 10477"/>
                              <a:gd name="connsiteX41" fmla="*/ 3810 w 29527"/>
                              <a:gd name="connsiteY41" fmla="*/ 6668 h 10477"/>
                              <a:gd name="connsiteX42" fmla="*/ 2858 w 29527"/>
                              <a:gd name="connsiteY42" fmla="*/ 6668 h 10477"/>
                              <a:gd name="connsiteX43" fmla="*/ 2858 w 29527"/>
                              <a:gd name="connsiteY43" fmla="*/ 6668 h 10477"/>
                              <a:gd name="connsiteX44" fmla="*/ 1905 w 29527"/>
                              <a:gd name="connsiteY44" fmla="*/ 6668 h 10477"/>
                              <a:gd name="connsiteX45" fmla="*/ 1905 w 29527"/>
                              <a:gd name="connsiteY45" fmla="*/ 6668 h 10477"/>
                              <a:gd name="connsiteX46" fmla="*/ 1905 w 29527"/>
                              <a:gd name="connsiteY46" fmla="*/ 6668 h 10477"/>
                              <a:gd name="connsiteX47" fmla="*/ 953 w 29527"/>
                              <a:gd name="connsiteY47" fmla="*/ 4763 h 10477"/>
                              <a:gd name="connsiteX48" fmla="*/ 953 w 29527"/>
                              <a:gd name="connsiteY48" fmla="*/ 4763 h 10477"/>
                              <a:gd name="connsiteX49" fmla="*/ 953 w 29527"/>
                              <a:gd name="connsiteY49" fmla="*/ 4763 h 10477"/>
                              <a:gd name="connsiteX50" fmla="*/ 953 w 29527"/>
                              <a:gd name="connsiteY50" fmla="*/ 4763 h 10477"/>
                              <a:gd name="connsiteX51" fmla="*/ 953 w 29527"/>
                              <a:gd name="connsiteY51" fmla="*/ 4763 h 10477"/>
                              <a:gd name="connsiteX52" fmla="*/ 0 w 29527"/>
                              <a:gd name="connsiteY52" fmla="*/ 4763 h 10477"/>
                              <a:gd name="connsiteX53" fmla="*/ 953 w 29527"/>
                              <a:gd name="connsiteY53" fmla="*/ 4763 h 10477"/>
                              <a:gd name="connsiteX54" fmla="*/ 1905 w 29527"/>
                              <a:gd name="connsiteY54" fmla="*/ 4763 h 10477"/>
                              <a:gd name="connsiteX55" fmla="*/ 1905 w 29527"/>
                              <a:gd name="connsiteY55" fmla="*/ 4763 h 10477"/>
                              <a:gd name="connsiteX56" fmla="*/ 1905 w 29527"/>
                              <a:gd name="connsiteY56" fmla="*/ 4763 h 10477"/>
                              <a:gd name="connsiteX57" fmla="*/ 1905 w 29527"/>
                              <a:gd name="connsiteY57" fmla="*/ 3810 h 10477"/>
                              <a:gd name="connsiteX58" fmla="*/ 3810 w 29527"/>
                              <a:gd name="connsiteY58" fmla="*/ 2858 h 10477"/>
                              <a:gd name="connsiteX59" fmla="*/ 4763 w 29527"/>
                              <a:gd name="connsiteY59" fmla="*/ 2858 h 10477"/>
                              <a:gd name="connsiteX60" fmla="*/ 4763 w 29527"/>
                              <a:gd name="connsiteY60" fmla="*/ 2858 h 10477"/>
                              <a:gd name="connsiteX61" fmla="*/ 5715 w 29527"/>
                              <a:gd name="connsiteY61" fmla="*/ 2858 h 10477"/>
                              <a:gd name="connsiteX62" fmla="*/ 7620 w 29527"/>
                              <a:gd name="connsiteY62" fmla="*/ 2858 h 10477"/>
                              <a:gd name="connsiteX63" fmla="*/ 9525 w 29527"/>
                              <a:gd name="connsiteY63" fmla="*/ 1905 h 10477"/>
                              <a:gd name="connsiteX64" fmla="*/ 10478 w 29527"/>
                              <a:gd name="connsiteY64" fmla="*/ 1905 h 10477"/>
                              <a:gd name="connsiteX65" fmla="*/ 11430 w 29527"/>
                              <a:gd name="connsiteY65" fmla="*/ 1905 h 10477"/>
                              <a:gd name="connsiteX66" fmla="*/ 12383 w 29527"/>
                              <a:gd name="connsiteY66" fmla="*/ 1905 h 10477"/>
                              <a:gd name="connsiteX67" fmla="*/ 12383 w 29527"/>
                              <a:gd name="connsiteY67" fmla="*/ 1905 h 10477"/>
                              <a:gd name="connsiteX68" fmla="*/ 12383 w 29527"/>
                              <a:gd name="connsiteY68" fmla="*/ 1905 h 10477"/>
                              <a:gd name="connsiteX69" fmla="*/ 13335 w 29527"/>
                              <a:gd name="connsiteY69" fmla="*/ 1905 h 10477"/>
                              <a:gd name="connsiteX70" fmla="*/ 14288 w 29527"/>
                              <a:gd name="connsiteY70" fmla="*/ 1905 h 10477"/>
                              <a:gd name="connsiteX71" fmla="*/ 15240 w 29527"/>
                              <a:gd name="connsiteY71" fmla="*/ 1905 h 10477"/>
                              <a:gd name="connsiteX72" fmla="*/ 15240 w 29527"/>
                              <a:gd name="connsiteY72" fmla="*/ 1905 h 10477"/>
                              <a:gd name="connsiteX73" fmla="*/ 15240 w 29527"/>
                              <a:gd name="connsiteY73" fmla="*/ 1905 h 10477"/>
                              <a:gd name="connsiteX74" fmla="*/ 15240 w 29527"/>
                              <a:gd name="connsiteY74" fmla="*/ 1905 h 10477"/>
                              <a:gd name="connsiteX75" fmla="*/ 15240 w 29527"/>
                              <a:gd name="connsiteY75" fmla="*/ 1905 h 10477"/>
                              <a:gd name="connsiteX76" fmla="*/ 15240 w 29527"/>
                              <a:gd name="connsiteY76" fmla="*/ 1905 h 10477"/>
                              <a:gd name="connsiteX77" fmla="*/ 15240 w 29527"/>
                              <a:gd name="connsiteY77" fmla="*/ 1905 h 10477"/>
                              <a:gd name="connsiteX78" fmla="*/ 15240 w 29527"/>
                              <a:gd name="connsiteY78" fmla="*/ 1905 h 10477"/>
                              <a:gd name="connsiteX79" fmla="*/ 15240 w 29527"/>
                              <a:gd name="connsiteY79" fmla="*/ 1905 h 10477"/>
                              <a:gd name="connsiteX80" fmla="*/ 16193 w 29527"/>
                              <a:gd name="connsiteY80" fmla="*/ 1905 h 10477"/>
                              <a:gd name="connsiteX81" fmla="*/ 17145 w 29527"/>
                              <a:gd name="connsiteY81" fmla="*/ 1905 h 10477"/>
                              <a:gd name="connsiteX82" fmla="*/ 18098 w 29527"/>
                              <a:gd name="connsiteY82" fmla="*/ 1905 h 10477"/>
                              <a:gd name="connsiteX83" fmla="*/ 18098 w 29527"/>
                              <a:gd name="connsiteY83" fmla="*/ 1905 h 10477"/>
                              <a:gd name="connsiteX84" fmla="*/ 18098 w 29527"/>
                              <a:gd name="connsiteY84" fmla="*/ 1905 h 10477"/>
                              <a:gd name="connsiteX85" fmla="*/ 18098 w 29527"/>
                              <a:gd name="connsiteY85" fmla="*/ 1905 h 10477"/>
                              <a:gd name="connsiteX86" fmla="*/ 20003 w 29527"/>
                              <a:gd name="connsiteY86" fmla="*/ 953 h 10477"/>
                              <a:gd name="connsiteX87" fmla="*/ 20003 w 29527"/>
                              <a:gd name="connsiteY87" fmla="*/ 953 h 10477"/>
                              <a:gd name="connsiteX88" fmla="*/ 22860 w 29527"/>
                              <a:gd name="connsiteY88" fmla="*/ 0 h 10477"/>
                              <a:gd name="connsiteX89" fmla="*/ 23813 w 29527"/>
                              <a:gd name="connsiteY89" fmla="*/ 0 h 10477"/>
                              <a:gd name="connsiteX90" fmla="*/ 24765 w 29527"/>
                              <a:gd name="connsiteY90" fmla="*/ 0 h 10477"/>
                              <a:gd name="connsiteX91" fmla="*/ 25718 w 29527"/>
                              <a:gd name="connsiteY91" fmla="*/ 0 h 10477"/>
                              <a:gd name="connsiteX92" fmla="*/ 25718 w 29527"/>
                              <a:gd name="connsiteY92" fmla="*/ 0 h 10477"/>
                              <a:gd name="connsiteX93" fmla="*/ 29528 w 29527"/>
                              <a:gd name="connsiteY93" fmla="*/ 4763 h 10477"/>
                              <a:gd name="connsiteX94" fmla="*/ 3810 w 29527"/>
                              <a:gd name="connsiteY94" fmla="*/ 10478 h 10477"/>
                              <a:gd name="connsiteX95" fmla="*/ 3810 w 29527"/>
                              <a:gd name="connsiteY95" fmla="*/ 10478 h 10477"/>
                              <a:gd name="connsiteX96" fmla="*/ 3810 w 29527"/>
                              <a:gd name="connsiteY96" fmla="*/ 10478 h 10477"/>
                              <a:gd name="connsiteX97" fmla="*/ 3810 w 29527"/>
                              <a:gd name="connsiteY97" fmla="*/ 10478 h 10477"/>
                              <a:gd name="connsiteX98" fmla="*/ 3810 w 29527"/>
                              <a:gd name="connsiteY98" fmla="*/ 10478 h 10477"/>
                              <a:gd name="connsiteX99" fmla="*/ 8573 w 29527"/>
                              <a:gd name="connsiteY99" fmla="*/ 8573 h 10477"/>
                              <a:gd name="connsiteX100" fmla="*/ 8573 w 29527"/>
                              <a:gd name="connsiteY100" fmla="*/ 8573 h 10477"/>
                              <a:gd name="connsiteX101" fmla="*/ 8573 w 29527"/>
                              <a:gd name="connsiteY101" fmla="*/ 8573 h 10477"/>
                              <a:gd name="connsiteX102" fmla="*/ 8573 w 29527"/>
                              <a:gd name="connsiteY102" fmla="*/ 8573 h 10477"/>
                              <a:gd name="connsiteX103" fmla="*/ 8573 w 29527"/>
                              <a:gd name="connsiteY103" fmla="*/ 8573 h 10477"/>
                              <a:gd name="connsiteX104" fmla="*/ 27623 w 29527"/>
                              <a:gd name="connsiteY104" fmla="*/ 4763 h 10477"/>
                              <a:gd name="connsiteX105" fmla="*/ 27623 w 29527"/>
                              <a:gd name="connsiteY105" fmla="*/ 4763 h 10477"/>
                              <a:gd name="connsiteX106" fmla="*/ 27623 w 29527"/>
                              <a:gd name="connsiteY106" fmla="*/ 4763 h 10477"/>
                              <a:gd name="connsiteX107" fmla="*/ 27623 w 29527"/>
                              <a:gd name="connsiteY107" fmla="*/ 4763 h 10477"/>
                              <a:gd name="connsiteX108" fmla="*/ 27623 w 29527"/>
                              <a:gd name="connsiteY108" fmla="*/ 4763 h 1047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10477">
                                <a:moveTo>
                                  <a:pt x="29528" y="4763"/>
                                </a:moveTo>
                                <a:cubicBezTo>
                                  <a:pt x="29528" y="4763"/>
                                  <a:pt x="29528" y="4763"/>
                                  <a:pt x="29528" y="4763"/>
                                </a:cubicBezTo>
                                <a:cubicBezTo>
                                  <a:pt x="28575" y="4763"/>
                                  <a:pt x="28575" y="4763"/>
                                  <a:pt x="27623" y="5715"/>
                                </a:cubicBezTo>
                                <a:cubicBezTo>
                                  <a:pt x="27623" y="5715"/>
                                  <a:pt x="26670" y="5715"/>
                                  <a:pt x="26670" y="5715"/>
                                </a:cubicBezTo>
                                <a:cubicBezTo>
                                  <a:pt x="26670" y="5715"/>
                                  <a:pt x="25718" y="5715"/>
                                  <a:pt x="25718" y="5715"/>
                                </a:cubicBezTo>
                                <a:cubicBezTo>
                                  <a:pt x="25718" y="5715"/>
                                  <a:pt x="25718" y="5715"/>
                                  <a:pt x="25718" y="5715"/>
                                </a:cubicBezTo>
                                <a:cubicBezTo>
                                  <a:pt x="25718" y="5715"/>
                                  <a:pt x="25718" y="5715"/>
                                  <a:pt x="24765" y="5715"/>
                                </a:cubicBezTo>
                                <a:cubicBezTo>
                                  <a:pt x="24765" y="5715"/>
                                  <a:pt x="24765" y="5715"/>
                                  <a:pt x="23813" y="5715"/>
                                </a:cubicBezTo>
                                <a:cubicBezTo>
                                  <a:pt x="23813" y="5715"/>
                                  <a:pt x="23813" y="5715"/>
                                  <a:pt x="22860" y="5715"/>
                                </a:cubicBezTo>
                                <a:cubicBezTo>
                                  <a:pt x="22860" y="5715"/>
                                  <a:pt x="21908" y="5715"/>
                                  <a:pt x="21908" y="5715"/>
                                </a:cubicBezTo>
                                <a:cubicBezTo>
                                  <a:pt x="21908" y="5715"/>
                                  <a:pt x="21908" y="5715"/>
                                  <a:pt x="21908" y="5715"/>
                                </a:cubicBezTo>
                                <a:cubicBezTo>
                                  <a:pt x="21908" y="5715"/>
                                  <a:pt x="21908" y="5715"/>
                                  <a:pt x="20955" y="5715"/>
                                </a:cubicBezTo>
                                <a:cubicBezTo>
                                  <a:pt x="20955" y="5715"/>
                                  <a:pt x="20955" y="5715"/>
                                  <a:pt x="20003" y="5715"/>
                                </a:cubicBezTo>
                                <a:cubicBezTo>
                                  <a:pt x="20003" y="5715"/>
                                  <a:pt x="19050" y="5715"/>
                                  <a:pt x="19050" y="5715"/>
                                </a:cubicBezTo>
                                <a:cubicBezTo>
                                  <a:pt x="19050" y="5715"/>
                                  <a:pt x="18098" y="5715"/>
                                  <a:pt x="18098" y="5715"/>
                                </a:cubicBezTo>
                                <a:cubicBezTo>
                                  <a:pt x="18098" y="5715"/>
                                  <a:pt x="18098" y="5715"/>
                                  <a:pt x="18098" y="5715"/>
                                </a:cubicBezTo>
                                <a:cubicBezTo>
                                  <a:pt x="18098" y="5715"/>
                                  <a:pt x="18098" y="5715"/>
                                  <a:pt x="18098" y="5715"/>
                                </a:cubicBezTo>
                                <a:cubicBezTo>
                                  <a:pt x="18098" y="5715"/>
                                  <a:pt x="18098" y="5715"/>
                                  <a:pt x="17145" y="5715"/>
                                </a:cubicBezTo>
                                <a:cubicBezTo>
                                  <a:pt x="17145" y="5715"/>
                                  <a:pt x="16193" y="5715"/>
                                  <a:pt x="16193" y="5715"/>
                                </a:cubicBezTo>
                                <a:cubicBezTo>
                                  <a:pt x="16193" y="5715"/>
                                  <a:pt x="16193" y="5715"/>
                                  <a:pt x="16193" y="5715"/>
                                </a:cubicBezTo>
                                <a:cubicBezTo>
                                  <a:pt x="16193" y="5715"/>
                                  <a:pt x="16193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4288" y="5715"/>
                                  <a:pt x="14288" y="5715"/>
                                </a:cubicBezTo>
                                <a:cubicBezTo>
                                  <a:pt x="14288" y="5715"/>
                                  <a:pt x="14288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2383" y="5715"/>
                                  <a:pt x="11430" y="5715"/>
                                  <a:pt x="11430" y="5715"/>
                                </a:cubicBezTo>
                                <a:cubicBezTo>
                                  <a:pt x="10478" y="5715"/>
                                  <a:pt x="10478" y="5715"/>
                                  <a:pt x="9525" y="5715"/>
                                </a:cubicBezTo>
                                <a:cubicBezTo>
                                  <a:pt x="8573" y="5715"/>
                                  <a:pt x="8573" y="5715"/>
                                  <a:pt x="7620" y="6668"/>
                                </a:cubicBezTo>
                                <a:cubicBezTo>
                                  <a:pt x="6668" y="6668"/>
                                  <a:pt x="6668" y="6668"/>
                                  <a:pt x="5715" y="6668"/>
                                </a:cubicBezTo>
                                <a:cubicBezTo>
                                  <a:pt x="5715" y="6668"/>
                                  <a:pt x="5715" y="6668"/>
                                  <a:pt x="5715" y="6668"/>
                                </a:cubicBezTo>
                                <a:cubicBezTo>
                                  <a:pt x="5715" y="6668"/>
                                  <a:pt x="4763" y="6668"/>
                                  <a:pt x="4763" y="6668"/>
                                </a:cubicBezTo>
                                <a:cubicBezTo>
                                  <a:pt x="4763" y="6668"/>
                                  <a:pt x="4763" y="6668"/>
                                  <a:pt x="4763" y="6668"/>
                                </a:cubicBezTo>
                                <a:cubicBezTo>
                                  <a:pt x="4763" y="6668"/>
                                  <a:pt x="4763" y="6668"/>
                                  <a:pt x="4763" y="6668"/>
                                </a:cubicBezTo>
                                <a:cubicBezTo>
                                  <a:pt x="4763" y="6668"/>
                                  <a:pt x="4763" y="6668"/>
                                  <a:pt x="4763" y="6668"/>
                                </a:cubicBezTo>
                                <a:cubicBezTo>
                                  <a:pt x="4763" y="6668"/>
                                  <a:pt x="4763" y="6668"/>
                                  <a:pt x="3810" y="6668"/>
                                </a:cubicBezTo>
                                <a:cubicBezTo>
                                  <a:pt x="3810" y="6668"/>
                                  <a:pt x="2858" y="6668"/>
                                  <a:pt x="2858" y="6668"/>
                                </a:cubicBezTo>
                                <a:cubicBezTo>
                                  <a:pt x="2858" y="6668"/>
                                  <a:pt x="2858" y="6668"/>
                                  <a:pt x="2858" y="6668"/>
                                </a:cubicBezTo>
                                <a:cubicBezTo>
                                  <a:pt x="2858" y="6668"/>
                                  <a:pt x="2858" y="6668"/>
                                  <a:pt x="1905" y="6668"/>
                                </a:cubicBezTo>
                                <a:lnTo>
                                  <a:pt x="1905" y="6668"/>
                                </a:lnTo>
                                <a:cubicBezTo>
                                  <a:pt x="1905" y="6668"/>
                                  <a:pt x="1905" y="6668"/>
                                  <a:pt x="1905" y="6668"/>
                                </a:cubicBezTo>
                                <a:cubicBezTo>
                                  <a:pt x="1905" y="5715"/>
                                  <a:pt x="953" y="5715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4763"/>
                                  <a:pt x="953" y="4763"/>
                                  <a:pt x="0" y="4763"/>
                                </a:cubicBezTo>
                                <a:cubicBezTo>
                                  <a:pt x="0" y="4763"/>
                                  <a:pt x="0" y="4763"/>
                                  <a:pt x="953" y="4763"/>
                                </a:cubicBezTo>
                                <a:cubicBezTo>
                                  <a:pt x="953" y="4763"/>
                                  <a:pt x="953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2858"/>
                                </a:cubicBezTo>
                                <a:cubicBezTo>
                                  <a:pt x="3810" y="2858"/>
                                  <a:pt x="4763" y="2858"/>
                                  <a:pt x="4763" y="2858"/>
                                </a:cubicBezTo>
                                <a:cubicBezTo>
                                  <a:pt x="4763" y="2858"/>
                                  <a:pt x="4763" y="2858"/>
                                  <a:pt x="4763" y="2858"/>
                                </a:cubicBezTo>
                                <a:cubicBezTo>
                                  <a:pt x="5715" y="2858"/>
                                  <a:pt x="5715" y="2858"/>
                                  <a:pt x="5715" y="2858"/>
                                </a:cubicBezTo>
                                <a:cubicBezTo>
                                  <a:pt x="6668" y="2858"/>
                                  <a:pt x="6668" y="2858"/>
                                  <a:pt x="7620" y="2858"/>
                                </a:cubicBezTo>
                                <a:cubicBezTo>
                                  <a:pt x="8573" y="2858"/>
                                  <a:pt x="8573" y="2858"/>
                                  <a:pt x="9525" y="1905"/>
                                </a:cubicBezTo>
                                <a:cubicBezTo>
                                  <a:pt x="9525" y="1905"/>
                                  <a:pt x="10478" y="1905"/>
                                  <a:pt x="10478" y="1905"/>
                                </a:cubicBezTo>
                                <a:cubicBezTo>
                                  <a:pt x="10478" y="1905"/>
                                  <a:pt x="11430" y="1905"/>
                                  <a:pt x="11430" y="1905"/>
                                </a:cubicBezTo>
                                <a:cubicBezTo>
                                  <a:pt x="11430" y="1905"/>
                                  <a:pt x="11430" y="1905"/>
                                  <a:pt x="12383" y="1905"/>
                                </a:cubicBezTo>
                                <a:cubicBezTo>
                                  <a:pt x="12383" y="1905"/>
                                  <a:pt x="12383" y="1905"/>
                                  <a:pt x="12383" y="1905"/>
                                </a:cubicBezTo>
                                <a:cubicBezTo>
                                  <a:pt x="12383" y="1905"/>
                                  <a:pt x="12383" y="1905"/>
                                  <a:pt x="12383" y="1905"/>
                                </a:cubicBezTo>
                                <a:cubicBezTo>
                                  <a:pt x="12383" y="1905"/>
                                  <a:pt x="12383" y="1905"/>
                                  <a:pt x="13335" y="1905"/>
                                </a:cubicBezTo>
                                <a:cubicBezTo>
                                  <a:pt x="13335" y="1905"/>
                                  <a:pt x="14288" y="1905"/>
                                  <a:pt x="14288" y="1905"/>
                                </a:cubicBezTo>
                                <a:cubicBezTo>
                                  <a:pt x="14288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1905"/>
                                  <a:pt x="16193" y="1905"/>
                                  <a:pt x="16193" y="1905"/>
                                </a:cubicBezTo>
                                <a:cubicBezTo>
                                  <a:pt x="16193" y="1905"/>
                                  <a:pt x="17145" y="1905"/>
                                  <a:pt x="17145" y="1905"/>
                                </a:cubicBezTo>
                                <a:cubicBezTo>
                                  <a:pt x="17145" y="1905"/>
                                  <a:pt x="17145" y="1905"/>
                                  <a:pt x="18098" y="1905"/>
                                </a:cubicBezTo>
                                <a:cubicBezTo>
                                  <a:pt x="18098" y="1905"/>
                                  <a:pt x="18098" y="1905"/>
                                  <a:pt x="18098" y="1905"/>
                                </a:cubicBezTo>
                                <a:cubicBezTo>
                                  <a:pt x="18098" y="1905"/>
                                  <a:pt x="18098" y="1905"/>
                                  <a:pt x="18098" y="1905"/>
                                </a:cubicBezTo>
                                <a:cubicBezTo>
                                  <a:pt x="18098" y="1905"/>
                                  <a:pt x="18098" y="1905"/>
                                  <a:pt x="18098" y="1905"/>
                                </a:cubicBezTo>
                                <a:cubicBezTo>
                                  <a:pt x="18098" y="1905"/>
                                  <a:pt x="19050" y="953"/>
                                  <a:pt x="20003" y="953"/>
                                </a:cubicBezTo>
                                <a:cubicBezTo>
                                  <a:pt x="20003" y="953"/>
                                  <a:pt x="20003" y="953"/>
                                  <a:pt x="20003" y="953"/>
                                </a:cubicBezTo>
                                <a:cubicBezTo>
                                  <a:pt x="20955" y="953"/>
                                  <a:pt x="21908" y="0"/>
                                  <a:pt x="22860" y="0"/>
                                </a:cubicBezTo>
                                <a:cubicBezTo>
                                  <a:pt x="22860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5718" y="0"/>
                                  <a:pt x="25718" y="0"/>
                                </a:cubicBezTo>
                                <a:lnTo>
                                  <a:pt x="25718" y="0"/>
                                </a:lnTo>
                                <a:lnTo>
                                  <a:pt x="29528" y="4763"/>
                                </a:lnTo>
                                <a:close/>
                                <a:moveTo>
                                  <a:pt x="3810" y="10478"/>
                                </a:moveTo>
                                <a:cubicBezTo>
                                  <a:pt x="3810" y="9525"/>
                                  <a:pt x="3810" y="9525"/>
                                  <a:pt x="3810" y="10478"/>
                                </a:cubicBezTo>
                                <a:cubicBezTo>
                                  <a:pt x="3810" y="9525"/>
                                  <a:pt x="3810" y="10478"/>
                                  <a:pt x="3810" y="10478"/>
                                </a:cubicBezTo>
                                <a:cubicBezTo>
                                  <a:pt x="3810" y="10478"/>
                                  <a:pt x="3810" y="10478"/>
                                  <a:pt x="3810" y="10478"/>
                                </a:cubicBezTo>
                                <a:cubicBezTo>
                                  <a:pt x="3810" y="10478"/>
                                  <a:pt x="3810" y="10478"/>
                                  <a:pt x="3810" y="10478"/>
                                </a:cubicBezTo>
                                <a:close/>
                                <a:moveTo>
                                  <a:pt x="8573" y="8573"/>
                                </a:moveTo>
                                <a:cubicBezTo>
                                  <a:pt x="8573" y="8573"/>
                                  <a:pt x="8573" y="8573"/>
                                  <a:pt x="8573" y="8573"/>
                                </a:cubicBezTo>
                                <a:cubicBezTo>
                                  <a:pt x="8573" y="8573"/>
                                  <a:pt x="8573" y="8573"/>
                                  <a:pt x="8573" y="8573"/>
                                </a:cubicBezTo>
                                <a:cubicBezTo>
                                  <a:pt x="8573" y="8573"/>
                                  <a:pt x="8573" y="9525"/>
                                  <a:pt x="8573" y="8573"/>
                                </a:cubicBezTo>
                                <a:cubicBezTo>
                                  <a:pt x="8573" y="9525"/>
                                  <a:pt x="8573" y="9525"/>
                                  <a:pt x="8573" y="8573"/>
                                </a:cubicBezTo>
                                <a:close/>
                                <a:moveTo>
                                  <a:pt x="27623" y="4763"/>
                                </a:moveTo>
                                <a:cubicBezTo>
                                  <a:pt x="27623" y="4763"/>
                                  <a:pt x="27623" y="4763"/>
                                  <a:pt x="27623" y="4763"/>
                                </a:cubicBezTo>
                                <a:cubicBezTo>
                                  <a:pt x="27623" y="4763"/>
                                  <a:pt x="26670" y="4763"/>
                                  <a:pt x="27623" y="4763"/>
                                </a:cubicBezTo>
                                <a:cubicBezTo>
                                  <a:pt x="26670" y="4763"/>
                                  <a:pt x="26670" y="4763"/>
                                  <a:pt x="27623" y="4763"/>
                                </a:cubicBezTo>
                                <a:cubicBezTo>
                                  <a:pt x="27623" y="4763"/>
                                  <a:pt x="27623" y="4763"/>
                                  <a:pt x="27623" y="47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4" name="任意多边形: 形状 2497"/>
                          <p:cNvSpPr/>
                          <p:nvPr/>
                        </p:nvSpPr>
                        <p:spPr>
                          <a:xfrm>
                            <a:off x="7778115" y="269938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5" name="任意多边形: 形状 2498"/>
                          <p:cNvSpPr/>
                          <p:nvPr/>
                        </p:nvSpPr>
                        <p:spPr>
                          <a:xfrm>
                            <a:off x="7775257" y="2696526"/>
                            <a:ext cx="3810" cy="2619"/>
                          </a:xfrm>
                          <a:custGeom>
                            <a:avLst/>
                            <a:gdLst>
                              <a:gd name="connsiteX0" fmla="*/ 3810 w 3810"/>
                              <a:gd name="connsiteY0" fmla="*/ 1905 h 2619"/>
                              <a:gd name="connsiteX1" fmla="*/ 2858 w 3810"/>
                              <a:gd name="connsiteY1" fmla="*/ 0 h 2619"/>
                              <a:gd name="connsiteX2" fmla="*/ 2858 w 3810"/>
                              <a:gd name="connsiteY2" fmla="*/ 0 h 2619"/>
                              <a:gd name="connsiteX3" fmla="*/ 2858 w 3810"/>
                              <a:gd name="connsiteY3" fmla="*/ 0 h 2619"/>
                              <a:gd name="connsiteX4" fmla="*/ 2858 w 3810"/>
                              <a:gd name="connsiteY4" fmla="*/ 0 h 2619"/>
                              <a:gd name="connsiteX5" fmla="*/ 2858 w 3810"/>
                              <a:gd name="connsiteY5" fmla="*/ 0 h 2619"/>
                              <a:gd name="connsiteX6" fmla="*/ 1905 w 3810"/>
                              <a:gd name="connsiteY6" fmla="*/ 0 h 2619"/>
                              <a:gd name="connsiteX7" fmla="*/ 953 w 3810"/>
                              <a:gd name="connsiteY7" fmla="*/ 0 h 2619"/>
                              <a:gd name="connsiteX8" fmla="*/ 953 w 3810"/>
                              <a:gd name="connsiteY8" fmla="*/ 0 h 2619"/>
                              <a:gd name="connsiteX9" fmla="*/ 953 w 3810"/>
                              <a:gd name="connsiteY9" fmla="*/ 0 h 2619"/>
                              <a:gd name="connsiteX10" fmla="*/ 953 w 3810"/>
                              <a:gd name="connsiteY10" fmla="*/ 0 h 2619"/>
                              <a:gd name="connsiteX11" fmla="*/ 0 w 3810"/>
                              <a:gd name="connsiteY11" fmla="*/ 0 h 2619"/>
                              <a:gd name="connsiteX12" fmla="*/ 0 w 3810"/>
                              <a:gd name="connsiteY12" fmla="*/ 1905 h 2619"/>
                              <a:gd name="connsiteX13" fmla="*/ 953 w 3810"/>
                              <a:gd name="connsiteY13" fmla="*/ 1905 h 2619"/>
                              <a:gd name="connsiteX14" fmla="*/ 1905 w 3810"/>
                              <a:gd name="connsiteY14" fmla="*/ 1905 h 2619"/>
                              <a:gd name="connsiteX15" fmla="*/ 3810 w 3810"/>
                              <a:gd name="connsiteY15" fmla="*/ 1905 h 2619"/>
                              <a:gd name="connsiteX16" fmla="*/ 3810 w 3810"/>
                              <a:gd name="connsiteY16" fmla="*/ 1905 h 2619"/>
                              <a:gd name="connsiteX17" fmla="*/ 3810 w 3810"/>
                              <a:gd name="connsiteY17" fmla="*/ 1905 h 2619"/>
                              <a:gd name="connsiteX18" fmla="*/ 3810 w 3810"/>
                              <a:gd name="connsiteY18" fmla="*/ 1905 h 2619"/>
                              <a:gd name="connsiteX19" fmla="*/ 3810 w 3810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10" h="2619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2858" y="952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2858"/>
                                  <a:pt x="2858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2858" y="2858"/>
                                  <a:pt x="2858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8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16" name="图形 2"/>
                        <p:cNvGrpSpPr/>
                        <p:nvPr/>
                      </p:nvGrpSpPr>
                      <p:grpSpPr>
                        <a:xfrm>
                          <a:off x="7803832" y="2675572"/>
                          <a:ext cx="19050" cy="16192"/>
                          <a:chOff x="7803832" y="2675572"/>
                          <a:chExt cx="19050" cy="16192"/>
                        </a:xfrm>
                        <a:solidFill>
                          <a:srgbClr val="FFB8CB"/>
                        </a:solidFill>
                      </p:grpSpPr>
                      <p:sp>
                        <p:nvSpPr>
                          <p:cNvPr id="2617" name="任意多边形: 形状 2500"/>
                          <p:cNvSpPr/>
                          <p:nvPr/>
                        </p:nvSpPr>
                        <p:spPr>
                          <a:xfrm>
                            <a:off x="7804784" y="268985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8" name="任意多边形: 形状 2501"/>
                          <p:cNvSpPr/>
                          <p:nvPr/>
                        </p:nvSpPr>
                        <p:spPr>
                          <a:xfrm>
                            <a:off x="7806690" y="2675572"/>
                            <a:ext cx="16192" cy="15239"/>
                          </a:xfrm>
                          <a:custGeom>
                            <a:avLst/>
                            <a:gdLst>
                              <a:gd name="connsiteX0" fmla="*/ 8572 w 16192"/>
                              <a:gd name="connsiteY0" fmla="*/ 0 h 15239"/>
                              <a:gd name="connsiteX1" fmla="*/ 8572 w 16192"/>
                              <a:gd name="connsiteY1" fmla="*/ 0 h 15239"/>
                              <a:gd name="connsiteX2" fmla="*/ 10478 w 16192"/>
                              <a:gd name="connsiteY2" fmla="*/ 0 h 15239"/>
                              <a:gd name="connsiteX3" fmla="*/ 11430 w 16192"/>
                              <a:gd name="connsiteY3" fmla="*/ 0 h 15239"/>
                              <a:gd name="connsiteX4" fmla="*/ 12382 w 16192"/>
                              <a:gd name="connsiteY4" fmla="*/ 952 h 15239"/>
                              <a:gd name="connsiteX5" fmla="*/ 12382 w 16192"/>
                              <a:gd name="connsiteY5" fmla="*/ 952 h 15239"/>
                              <a:gd name="connsiteX6" fmla="*/ 13335 w 16192"/>
                              <a:gd name="connsiteY6" fmla="*/ 952 h 15239"/>
                              <a:gd name="connsiteX7" fmla="*/ 14288 w 16192"/>
                              <a:gd name="connsiteY7" fmla="*/ 952 h 15239"/>
                              <a:gd name="connsiteX8" fmla="*/ 15240 w 16192"/>
                              <a:gd name="connsiteY8" fmla="*/ 1905 h 15239"/>
                              <a:gd name="connsiteX9" fmla="*/ 16192 w 16192"/>
                              <a:gd name="connsiteY9" fmla="*/ 2857 h 15239"/>
                              <a:gd name="connsiteX10" fmla="*/ 16192 w 16192"/>
                              <a:gd name="connsiteY10" fmla="*/ 2857 h 15239"/>
                              <a:gd name="connsiteX11" fmla="*/ 16192 w 16192"/>
                              <a:gd name="connsiteY11" fmla="*/ 3810 h 15239"/>
                              <a:gd name="connsiteX12" fmla="*/ 16192 w 16192"/>
                              <a:gd name="connsiteY12" fmla="*/ 4763 h 15239"/>
                              <a:gd name="connsiteX13" fmla="*/ 16192 w 16192"/>
                              <a:gd name="connsiteY13" fmla="*/ 5715 h 15239"/>
                              <a:gd name="connsiteX14" fmla="*/ 16192 w 16192"/>
                              <a:gd name="connsiteY14" fmla="*/ 6667 h 15239"/>
                              <a:gd name="connsiteX15" fmla="*/ 16192 w 16192"/>
                              <a:gd name="connsiteY15" fmla="*/ 6667 h 15239"/>
                              <a:gd name="connsiteX16" fmla="*/ 16192 w 16192"/>
                              <a:gd name="connsiteY16" fmla="*/ 6667 h 15239"/>
                              <a:gd name="connsiteX17" fmla="*/ 16192 w 16192"/>
                              <a:gd name="connsiteY17" fmla="*/ 7620 h 15239"/>
                              <a:gd name="connsiteX18" fmla="*/ 16192 w 16192"/>
                              <a:gd name="connsiteY18" fmla="*/ 8573 h 15239"/>
                              <a:gd name="connsiteX19" fmla="*/ 16192 w 16192"/>
                              <a:gd name="connsiteY19" fmla="*/ 8573 h 15239"/>
                              <a:gd name="connsiteX20" fmla="*/ 15240 w 16192"/>
                              <a:gd name="connsiteY20" fmla="*/ 8573 h 15239"/>
                              <a:gd name="connsiteX21" fmla="*/ 15240 w 16192"/>
                              <a:gd name="connsiteY21" fmla="*/ 8573 h 15239"/>
                              <a:gd name="connsiteX22" fmla="*/ 15240 w 16192"/>
                              <a:gd name="connsiteY22" fmla="*/ 8573 h 15239"/>
                              <a:gd name="connsiteX23" fmla="*/ 15240 w 16192"/>
                              <a:gd name="connsiteY23" fmla="*/ 8573 h 15239"/>
                              <a:gd name="connsiteX24" fmla="*/ 15240 w 16192"/>
                              <a:gd name="connsiteY24" fmla="*/ 8573 h 15239"/>
                              <a:gd name="connsiteX25" fmla="*/ 15240 w 16192"/>
                              <a:gd name="connsiteY25" fmla="*/ 8573 h 15239"/>
                              <a:gd name="connsiteX26" fmla="*/ 14288 w 16192"/>
                              <a:gd name="connsiteY26" fmla="*/ 9525 h 15239"/>
                              <a:gd name="connsiteX27" fmla="*/ 13335 w 16192"/>
                              <a:gd name="connsiteY27" fmla="*/ 9525 h 15239"/>
                              <a:gd name="connsiteX28" fmla="*/ 13335 w 16192"/>
                              <a:gd name="connsiteY28" fmla="*/ 9525 h 15239"/>
                              <a:gd name="connsiteX29" fmla="*/ 13335 w 16192"/>
                              <a:gd name="connsiteY29" fmla="*/ 9525 h 15239"/>
                              <a:gd name="connsiteX30" fmla="*/ 13335 w 16192"/>
                              <a:gd name="connsiteY30" fmla="*/ 9525 h 15239"/>
                              <a:gd name="connsiteX31" fmla="*/ 13335 w 16192"/>
                              <a:gd name="connsiteY31" fmla="*/ 9525 h 15239"/>
                              <a:gd name="connsiteX32" fmla="*/ 11430 w 16192"/>
                              <a:gd name="connsiteY32" fmla="*/ 10477 h 15239"/>
                              <a:gd name="connsiteX33" fmla="*/ 9525 w 16192"/>
                              <a:gd name="connsiteY33" fmla="*/ 11430 h 15239"/>
                              <a:gd name="connsiteX34" fmla="*/ 7620 w 16192"/>
                              <a:gd name="connsiteY34" fmla="*/ 12382 h 15239"/>
                              <a:gd name="connsiteX35" fmla="*/ 5715 w 16192"/>
                              <a:gd name="connsiteY35" fmla="*/ 13335 h 15239"/>
                              <a:gd name="connsiteX36" fmla="*/ 5715 w 16192"/>
                              <a:gd name="connsiteY36" fmla="*/ 13335 h 15239"/>
                              <a:gd name="connsiteX37" fmla="*/ 4763 w 16192"/>
                              <a:gd name="connsiteY37" fmla="*/ 13335 h 15239"/>
                              <a:gd name="connsiteX38" fmla="*/ 4763 w 16192"/>
                              <a:gd name="connsiteY38" fmla="*/ 13335 h 15239"/>
                              <a:gd name="connsiteX39" fmla="*/ 4763 w 16192"/>
                              <a:gd name="connsiteY39" fmla="*/ 13335 h 15239"/>
                              <a:gd name="connsiteX40" fmla="*/ 4763 w 16192"/>
                              <a:gd name="connsiteY40" fmla="*/ 13335 h 15239"/>
                              <a:gd name="connsiteX41" fmla="*/ 3810 w 16192"/>
                              <a:gd name="connsiteY41" fmla="*/ 13335 h 15239"/>
                              <a:gd name="connsiteX42" fmla="*/ 2857 w 16192"/>
                              <a:gd name="connsiteY42" fmla="*/ 13335 h 15239"/>
                              <a:gd name="connsiteX43" fmla="*/ 2857 w 16192"/>
                              <a:gd name="connsiteY43" fmla="*/ 13335 h 15239"/>
                              <a:gd name="connsiteX44" fmla="*/ 1905 w 16192"/>
                              <a:gd name="connsiteY44" fmla="*/ 13335 h 15239"/>
                              <a:gd name="connsiteX45" fmla="*/ 1905 w 16192"/>
                              <a:gd name="connsiteY45" fmla="*/ 13335 h 15239"/>
                              <a:gd name="connsiteX46" fmla="*/ 1905 w 16192"/>
                              <a:gd name="connsiteY46" fmla="*/ 13335 h 15239"/>
                              <a:gd name="connsiteX47" fmla="*/ 953 w 16192"/>
                              <a:gd name="connsiteY47" fmla="*/ 11430 h 15239"/>
                              <a:gd name="connsiteX48" fmla="*/ 953 w 16192"/>
                              <a:gd name="connsiteY48" fmla="*/ 11430 h 15239"/>
                              <a:gd name="connsiteX49" fmla="*/ 953 w 16192"/>
                              <a:gd name="connsiteY49" fmla="*/ 11430 h 15239"/>
                              <a:gd name="connsiteX50" fmla="*/ 953 w 16192"/>
                              <a:gd name="connsiteY50" fmla="*/ 11430 h 15239"/>
                              <a:gd name="connsiteX51" fmla="*/ 953 w 16192"/>
                              <a:gd name="connsiteY51" fmla="*/ 11430 h 15239"/>
                              <a:gd name="connsiteX52" fmla="*/ 0 w 16192"/>
                              <a:gd name="connsiteY52" fmla="*/ 11430 h 15239"/>
                              <a:gd name="connsiteX53" fmla="*/ 953 w 16192"/>
                              <a:gd name="connsiteY53" fmla="*/ 11430 h 15239"/>
                              <a:gd name="connsiteX54" fmla="*/ 1905 w 16192"/>
                              <a:gd name="connsiteY54" fmla="*/ 11430 h 15239"/>
                              <a:gd name="connsiteX55" fmla="*/ 1905 w 16192"/>
                              <a:gd name="connsiteY55" fmla="*/ 11430 h 15239"/>
                              <a:gd name="connsiteX56" fmla="*/ 1905 w 16192"/>
                              <a:gd name="connsiteY56" fmla="*/ 11430 h 15239"/>
                              <a:gd name="connsiteX57" fmla="*/ 1905 w 16192"/>
                              <a:gd name="connsiteY57" fmla="*/ 10477 h 15239"/>
                              <a:gd name="connsiteX58" fmla="*/ 3810 w 16192"/>
                              <a:gd name="connsiteY58" fmla="*/ 9525 h 15239"/>
                              <a:gd name="connsiteX59" fmla="*/ 4763 w 16192"/>
                              <a:gd name="connsiteY59" fmla="*/ 9525 h 15239"/>
                              <a:gd name="connsiteX60" fmla="*/ 4763 w 16192"/>
                              <a:gd name="connsiteY60" fmla="*/ 9525 h 15239"/>
                              <a:gd name="connsiteX61" fmla="*/ 5715 w 16192"/>
                              <a:gd name="connsiteY61" fmla="*/ 8573 h 15239"/>
                              <a:gd name="connsiteX62" fmla="*/ 7620 w 16192"/>
                              <a:gd name="connsiteY62" fmla="*/ 7620 h 15239"/>
                              <a:gd name="connsiteX63" fmla="*/ 9525 w 16192"/>
                              <a:gd name="connsiteY63" fmla="*/ 6667 h 15239"/>
                              <a:gd name="connsiteX64" fmla="*/ 10478 w 16192"/>
                              <a:gd name="connsiteY64" fmla="*/ 6667 h 15239"/>
                              <a:gd name="connsiteX65" fmla="*/ 11430 w 16192"/>
                              <a:gd name="connsiteY65" fmla="*/ 5715 h 15239"/>
                              <a:gd name="connsiteX66" fmla="*/ 12382 w 16192"/>
                              <a:gd name="connsiteY66" fmla="*/ 5715 h 15239"/>
                              <a:gd name="connsiteX67" fmla="*/ 12382 w 16192"/>
                              <a:gd name="connsiteY67" fmla="*/ 5715 h 15239"/>
                              <a:gd name="connsiteX68" fmla="*/ 12382 w 16192"/>
                              <a:gd name="connsiteY68" fmla="*/ 5715 h 15239"/>
                              <a:gd name="connsiteX69" fmla="*/ 13335 w 16192"/>
                              <a:gd name="connsiteY69" fmla="*/ 5715 h 15239"/>
                              <a:gd name="connsiteX70" fmla="*/ 14288 w 16192"/>
                              <a:gd name="connsiteY70" fmla="*/ 5715 h 15239"/>
                              <a:gd name="connsiteX71" fmla="*/ 15240 w 16192"/>
                              <a:gd name="connsiteY71" fmla="*/ 4763 h 15239"/>
                              <a:gd name="connsiteX72" fmla="*/ 15240 w 16192"/>
                              <a:gd name="connsiteY72" fmla="*/ 4763 h 15239"/>
                              <a:gd name="connsiteX73" fmla="*/ 15240 w 16192"/>
                              <a:gd name="connsiteY73" fmla="*/ 4763 h 15239"/>
                              <a:gd name="connsiteX74" fmla="*/ 15240 w 16192"/>
                              <a:gd name="connsiteY74" fmla="*/ 4763 h 15239"/>
                              <a:gd name="connsiteX75" fmla="*/ 15240 w 16192"/>
                              <a:gd name="connsiteY75" fmla="*/ 4763 h 15239"/>
                              <a:gd name="connsiteX76" fmla="*/ 15240 w 16192"/>
                              <a:gd name="connsiteY76" fmla="*/ 4763 h 15239"/>
                              <a:gd name="connsiteX77" fmla="*/ 15240 w 16192"/>
                              <a:gd name="connsiteY77" fmla="*/ 4763 h 15239"/>
                              <a:gd name="connsiteX78" fmla="*/ 15240 w 16192"/>
                              <a:gd name="connsiteY78" fmla="*/ 4763 h 15239"/>
                              <a:gd name="connsiteX79" fmla="*/ 15240 w 16192"/>
                              <a:gd name="connsiteY79" fmla="*/ 4763 h 15239"/>
                              <a:gd name="connsiteX80" fmla="*/ 15240 w 16192"/>
                              <a:gd name="connsiteY80" fmla="*/ 3810 h 15239"/>
                              <a:gd name="connsiteX81" fmla="*/ 15240 w 16192"/>
                              <a:gd name="connsiteY81" fmla="*/ 2857 h 15239"/>
                              <a:gd name="connsiteX82" fmla="*/ 15240 w 16192"/>
                              <a:gd name="connsiteY82" fmla="*/ 2857 h 15239"/>
                              <a:gd name="connsiteX83" fmla="*/ 15240 w 16192"/>
                              <a:gd name="connsiteY83" fmla="*/ 2857 h 15239"/>
                              <a:gd name="connsiteX84" fmla="*/ 15240 w 16192"/>
                              <a:gd name="connsiteY84" fmla="*/ 2857 h 15239"/>
                              <a:gd name="connsiteX85" fmla="*/ 15240 w 16192"/>
                              <a:gd name="connsiteY85" fmla="*/ 2857 h 15239"/>
                              <a:gd name="connsiteX86" fmla="*/ 15240 w 16192"/>
                              <a:gd name="connsiteY86" fmla="*/ 2857 h 15239"/>
                              <a:gd name="connsiteX87" fmla="*/ 15240 w 16192"/>
                              <a:gd name="connsiteY87" fmla="*/ 1905 h 15239"/>
                              <a:gd name="connsiteX88" fmla="*/ 15240 w 16192"/>
                              <a:gd name="connsiteY88" fmla="*/ 1905 h 15239"/>
                              <a:gd name="connsiteX89" fmla="*/ 13335 w 16192"/>
                              <a:gd name="connsiteY89" fmla="*/ 0 h 15239"/>
                              <a:gd name="connsiteX90" fmla="*/ 12382 w 16192"/>
                              <a:gd name="connsiteY90" fmla="*/ 0 h 15239"/>
                              <a:gd name="connsiteX91" fmla="*/ 11430 w 16192"/>
                              <a:gd name="connsiteY91" fmla="*/ 0 h 15239"/>
                              <a:gd name="connsiteX92" fmla="*/ 10478 w 16192"/>
                              <a:gd name="connsiteY92" fmla="*/ 0 h 15239"/>
                              <a:gd name="connsiteX93" fmla="*/ 10478 w 16192"/>
                              <a:gd name="connsiteY93" fmla="*/ 0 h 15239"/>
                              <a:gd name="connsiteX94" fmla="*/ 8572 w 16192"/>
                              <a:gd name="connsiteY94" fmla="*/ 0 h 15239"/>
                              <a:gd name="connsiteX95" fmla="*/ 953 w 16192"/>
                              <a:gd name="connsiteY95" fmla="*/ 15240 h 15239"/>
                              <a:gd name="connsiteX96" fmla="*/ 953 w 16192"/>
                              <a:gd name="connsiteY96" fmla="*/ 15240 h 15239"/>
                              <a:gd name="connsiteX97" fmla="*/ 953 w 16192"/>
                              <a:gd name="connsiteY97" fmla="*/ 15240 h 15239"/>
                              <a:gd name="connsiteX98" fmla="*/ 953 w 16192"/>
                              <a:gd name="connsiteY98" fmla="*/ 15240 h 15239"/>
                              <a:gd name="connsiteX99" fmla="*/ 953 w 16192"/>
                              <a:gd name="connsiteY99" fmla="*/ 15240 h 15239"/>
                              <a:gd name="connsiteX100" fmla="*/ 5715 w 16192"/>
                              <a:gd name="connsiteY100" fmla="*/ 13335 h 15239"/>
                              <a:gd name="connsiteX101" fmla="*/ 5715 w 16192"/>
                              <a:gd name="connsiteY101" fmla="*/ 13335 h 15239"/>
                              <a:gd name="connsiteX102" fmla="*/ 5715 w 16192"/>
                              <a:gd name="connsiteY102" fmla="*/ 13335 h 15239"/>
                              <a:gd name="connsiteX103" fmla="*/ 5715 w 16192"/>
                              <a:gd name="connsiteY103" fmla="*/ 13335 h 15239"/>
                              <a:gd name="connsiteX104" fmla="*/ 5715 w 16192"/>
                              <a:gd name="connsiteY104" fmla="*/ 13335 h 15239"/>
                              <a:gd name="connsiteX105" fmla="*/ 11430 w 16192"/>
                              <a:gd name="connsiteY105" fmla="*/ 952 h 15239"/>
                              <a:gd name="connsiteX106" fmla="*/ 11430 w 16192"/>
                              <a:gd name="connsiteY106" fmla="*/ 952 h 15239"/>
                              <a:gd name="connsiteX107" fmla="*/ 11430 w 16192"/>
                              <a:gd name="connsiteY107" fmla="*/ 952 h 15239"/>
                              <a:gd name="connsiteX108" fmla="*/ 11430 w 16192"/>
                              <a:gd name="connsiteY108" fmla="*/ 952 h 15239"/>
                              <a:gd name="connsiteX109" fmla="*/ 11430 w 16192"/>
                              <a:gd name="connsiteY109" fmla="*/ 952 h 1523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</a:cxnLst>
                            <a:rect l="l" t="t" r="r" b="b"/>
                            <a:pathLst>
                              <a:path w="16192" h="15239">
                                <a:moveTo>
                                  <a:pt x="8572" y="0"/>
                                </a:moveTo>
                                <a:cubicBezTo>
                                  <a:pt x="8572" y="0"/>
                                  <a:pt x="9525" y="0"/>
                                  <a:pt x="8572" y="0"/>
                                </a:cubicBezTo>
                                <a:cubicBezTo>
                                  <a:pt x="9525" y="0"/>
                                  <a:pt x="10478" y="0"/>
                                  <a:pt x="10478" y="0"/>
                                </a:cubicBezTo>
                                <a:cubicBezTo>
                                  <a:pt x="10478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2382" y="0"/>
                                  <a:pt x="12382" y="952"/>
                                </a:cubicBezTo>
                                <a:cubicBezTo>
                                  <a:pt x="12382" y="952"/>
                                  <a:pt x="12382" y="952"/>
                                  <a:pt x="12382" y="952"/>
                                </a:cubicBezTo>
                                <a:cubicBezTo>
                                  <a:pt x="12382" y="952"/>
                                  <a:pt x="12382" y="952"/>
                                  <a:pt x="13335" y="952"/>
                                </a:cubicBezTo>
                                <a:cubicBezTo>
                                  <a:pt x="13335" y="952"/>
                                  <a:pt x="14288" y="952"/>
                                  <a:pt x="14288" y="952"/>
                                </a:cubicBezTo>
                                <a:cubicBezTo>
                                  <a:pt x="14288" y="952"/>
                                  <a:pt x="14288" y="952"/>
                                  <a:pt x="15240" y="1905"/>
                                </a:cubicBezTo>
                                <a:cubicBezTo>
                                  <a:pt x="15240" y="1905"/>
                                  <a:pt x="15240" y="2857"/>
                                  <a:pt x="16192" y="2857"/>
                                </a:cubicBezTo>
                                <a:cubicBezTo>
                                  <a:pt x="16192" y="2857"/>
                                  <a:pt x="16192" y="2857"/>
                                  <a:pt x="16192" y="2857"/>
                                </a:cubicBezTo>
                                <a:cubicBezTo>
                                  <a:pt x="16192" y="2857"/>
                                  <a:pt x="16192" y="2857"/>
                                  <a:pt x="16192" y="3810"/>
                                </a:cubicBezTo>
                                <a:cubicBezTo>
                                  <a:pt x="16192" y="3810"/>
                                  <a:pt x="16192" y="4763"/>
                                  <a:pt x="16192" y="4763"/>
                                </a:cubicBezTo>
                                <a:cubicBezTo>
                                  <a:pt x="16192" y="4763"/>
                                  <a:pt x="16192" y="5715"/>
                                  <a:pt x="16192" y="5715"/>
                                </a:cubicBezTo>
                                <a:cubicBezTo>
                                  <a:pt x="16192" y="5715"/>
                                  <a:pt x="16192" y="6667"/>
                                  <a:pt x="16192" y="6667"/>
                                </a:cubicBezTo>
                                <a:cubicBezTo>
                                  <a:pt x="16192" y="6667"/>
                                  <a:pt x="16192" y="6667"/>
                                  <a:pt x="16192" y="6667"/>
                                </a:cubicBezTo>
                                <a:cubicBezTo>
                                  <a:pt x="16192" y="6667"/>
                                  <a:pt x="16192" y="6667"/>
                                  <a:pt x="16192" y="6667"/>
                                </a:cubicBezTo>
                                <a:cubicBezTo>
                                  <a:pt x="16192" y="6667"/>
                                  <a:pt x="16192" y="7620"/>
                                  <a:pt x="16192" y="7620"/>
                                </a:cubicBezTo>
                                <a:cubicBezTo>
                                  <a:pt x="16192" y="7620"/>
                                  <a:pt x="16192" y="8573"/>
                                  <a:pt x="16192" y="8573"/>
                                </a:cubicBezTo>
                                <a:cubicBezTo>
                                  <a:pt x="16192" y="8573"/>
                                  <a:pt x="16192" y="8573"/>
                                  <a:pt x="16192" y="8573"/>
                                </a:cubicBezTo>
                                <a:cubicBezTo>
                                  <a:pt x="16192" y="8573"/>
                                  <a:pt x="16192" y="8573"/>
                                  <a:pt x="15240" y="8573"/>
                                </a:cubicBezTo>
                                <a:cubicBezTo>
                                  <a:pt x="15240" y="8573"/>
                                  <a:pt x="15240" y="8573"/>
                                  <a:pt x="15240" y="8573"/>
                                </a:cubicBezTo>
                                <a:cubicBezTo>
                                  <a:pt x="15240" y="8573"/>
                                  <a:pt x="15240" y="8573"/>
                                  <a:pt x="15240" y="8573"/>
                                </a:cubicBezTo>
                                <a:cubicBezTo>
                                  <a:pt x="15240" y="8573"/>
                                  <a:pt x="15240" y="8573"/>
                                  <a:pt x="15240" y="8573"/>
                                </a:cubicBezTo>
                                <a:cubicBezTo>
                                  <a:pt x="15240" y="8573"/>
                                  <a:pt x="15240" y="8573"/>
                                  <a:pt x="15240" y="8573"/>
                                </a:cubicBezTo>
                                <a:cubicBezTo>
                                  <a:pt x="15240" y="8573"/>
                                  <a:pt x="15240" y="8573"/>
                                  <a:pt x="15240" y="8573"/>
                                </a:cubicBezTo>
                                <a:cubicBezTo>
                                  <a:pt x="15240" y="8573"/>
                                  <a:pt x="14288" y="9525"/>
                                  <a:pt x="14288" y="9525"/>
                                </a:cubicBezTo>
                                <a:cubicBezTo>
                                  <a:pt x="14288" y="9525"/>
                                  <a:pt x="14288" y="9525"/>
                                  <a:pt x="13335" y="9525"/>
                                </a:cubicBezTo>
                                <a:cubicBezTo>
                                  <a:pt x="13335" y="9525"/>
                                  <a:pt x="13335" y="9525"/>
                                  <a:pt x="13335" y="9525"/>
                                </a:cubicBezTo>
                                <a:cubicBezTo>
                                  <a:pt x="13335" y="9525"/>
                                  <a:pt x="13335" y="9525"/>
                                  <a:pt x="13335" y="9525"/>
                                </a:cubicBezTo>
                                <a:cubicBezTo>
                                  <a:pt x="13335" y="9525"/>
                                  <a:pt x="13335" y="9525"/>
                                  <a:pt x="13335" y="9525"/>
                                </a:cubicBezTo>
                                <a:cubicBezTo>
                                  <a:pt x="13335" y="9525"/>
                                  <a:pt x="13335" y="9525"/>
                                  <a:pt x="13335" y="9525"/>
                                </a:cubicBezTo>
                                <a:cubicBezTo>
                                  <a:pt x="12382" y="9525"/>
                                  <a:pt x="11430" y="10477"/>
                                  <a:pt x="11430" y="10477"/>
                                </a:cubicBezTo>
                                <a:cubicBezTo>
                                  <a:pt x="10478" y="10477"/>
                                  <a:pt x="10478" y="10477"/>
                                  <a:pt x="9525" y="11430"/>
                                </a:cubicBezTo>
                                <a:cubicBezTo>
                                  <a:pt x="8572" y="11430"/>
                                  <a:pt x="8572" y="12382"/>
                                  <a:pt x="7620" y="12382"/>
                                </a:cubicBezTo>
                                <a:cubicBezTo>
                                  <a:pt x="6667" y="12382"/>
                                  <a:pt x="6667" y="12382"/>
                                  <a:pt x="5715" y="13335"/>
                                </a:cubicBezTo>
                                <a:cubicBezTo>
                                  <a:pt x="5715" y="13335"/>
                                  <a:pt x="5715" y="13335"/>
                                  <a:pt x="5715" y="13335"/>
                                </a:cubicBezTo>
                                <a:cubicBezTo>
                                  <a:pt x="5715" y="13335"/>
                                  <a:pt x="4763" y="13335"/>
                                  <a:pt x="4763" y="13335"/>
                                </a:cubicBezTo>
                                <a:cubicBezTo>
                                  <a:pt x="4763" y="13335"/>
                                  <a:pt x="4763" y="13335"/>
                                  <a:pt x="4763" y="13335"/>
                                </a:cubicBezTo>
                                <a:cubicBezTo>
                                  <a:pt x="4763" y="13335"/>
                                  <a:pt x="4763" y="13335"/>
                                  <a:pt x="4763" y="13335"/>
                                </a:cubicBezTo>
                                <a:cubicBezTo>
                                  <a:pt x="4763" y="13335"/>
                                  <a:pt x="4763" y="13335"/>
                                  <a:pt x="4763" y="13335"/>
                                </a:cubicBezTo>
                                <a:cubicBezTo>
                                  <a:pt x="4763" y="13335"/>
                                  <a:pt x="4763" y="13335"/>
                                  <a:pt x="3810" y="13335"/>
                                </a:cubicBezTo>
                                <a:cubicBezTo>
                                  <a:pt x="3810" y="13335"/>
                                  <a:pt x="2857" y="13335"/>
                                  <a:pt x="2857" y="13335"/>
                                </a:cubicBezTo>
                                <a:cubicBezTo>
                                  <a:pt x="2857" y="13335"/>
                                  <a:pt x="2857" y="13335"/>
                                  <a:pt x="2857" y="13335"/>
                                </a:cubicBezTo>
                                <a:cubicBezTo>
                                  <a:pt x="2857" y="13335"/>
                                  <a:pt x="2857" y="13335"/>
                                  <a:pt x="1905" y="13335"/>
                                </a:cubicBezTo>
                                <a:lnTo>
                                  <a:pt x="1905" y="13335"/>
                                </a:lnTo>
                                <a:cubicBezTo>
                                  <a:pt x="1905" y="13335"/>
                                  <a:pt x="1905" y="13335"/>
                                  <a:pt x="1905" y="13335"/>
                                </a:cubicBezTo>
                                <a:cubicBezTo>
                                  <a:pt x="1905" y="12382"/>
                                  <a:pt x="953" y="12382"/>
                                  <a:pt x="953" y="11430"/>
                                </a:cubicBezTo>
                                <a:lnTo>
                                  <a:pt x="953" y="11430"/>
                                </a:lnTo>
                                <a:cubicBezTo>
                                  <a:pt x="953" y="11430"/>
                                  <a:pt x="953" y="11430"/>
                                  <a:pt x="953" y="11430"/>
                                </a:cubicBezTo>
                                <a:lnTo>
                                  <a:pt x="953" y="11430"/>
                                </a:lnTo>
                                <a:cubicBezTo>
                                  <a:pt x="953" y="11430"/>
                                  <a:pt x="953" y="11430"/>
                                  <a:pt x="953" y="11430"/>
                                </a:cubicBezTo>
                                <a:cubicBezTo>
                                  <a:pt x="953" y="11430"/>
                                  <a:pt x="953" y="11430"/>
                                  <a:pt x="0" y="11430"/>
                                </a:cubicBezTo>
                                <a:cubicBezTo>
                                  <a:pt x="0" y="11430"/>
                                  <a:pt x="0" y="11430"/>
                                  <a:pt x="953" y="11430"/>
                                </a:cubicBezTo>
                                <a:cubicBezTo>
                                  <a:pt x="953" y="11430"/>
                                  <a:pt x="953" y="11430"/>
                                  <a:pt x="1905" y="11430"/>
                                </a:cubicBezTo>
                                <a:cubicBezTo>
                                  <a:pt x="1905" y="11430"/>
                                  <a:pt x="1905" y="11430"/>
                                  <a:pt x="1905" y="11430"/>
                                </a:cubicBezTo>
                                <a:cubicBezTo>
                                  <a:pt x="1905" y="11430"/>
                                  <a:pt x="1905" y="11430"/>
                                  <a:pt x="1905" y="11430"/>
                                </a:cubicBezTo>
                                <a:cubicBezTo>
                                  <a:pt x="1905" y="11430"/>
                                  <a:pt x="1905" y="10477"/>
                                  <a:pt x="1905" y="10477"/>
                                </a:cubicBezTo>
                                <a:cubicBezTo>
                                  <a:pt x="2857" y="10477"/>
                                  <a:pt x="2857" y="9525"/>
                                  <a:pt x="3810" y="9525"/>
                                </a:cubicBezTo>
                                <a:cubicBezTo>
                                  <a:pt x="3810" y="9525"/>
                                  <a:pt x="4763" y="9525"/>
                                  <a:pt x="4763" y="9525"/>
                                </a:cubicBezTo>
                                <a:cubicBezTo>
                                  <a:pt x="4763" y="9525"/>
                                  <a:pt x="4763" y="9525"/>
                                  <a:pt x="4763" y="9525"/>
                                </a:cubicBezTo>
                                <a:cubicBezTo>
                                  <a:pt x="4763" y="9525"/>
                                  <a:pt x="5715" y="9525"/>
                                  <a:pt x="5715" y="8573"/>
                                </a:cubicBezTo>
                                <a:cubicBezTo>
                                  <a:pt x="6667" y="8573"/>
                                  <a:pt x="6667" y="8573"/>
                                  <a:pt x="7620" y="7620"/>
                                </a:cubicBezTo>
                                <a:cubicBezTo>
                                  <a:pt x="8572" y="7620"/>
                                  <a:pt x="8572" y="6667"/>
                                  <a:pt x="9525" y="6667"/>
                                </a:cubicBezTo>
                                <a:cubicBezTo>
                                  <a:pt x="9525" y="6667"/>
                                  <a:pt x="10478" y="6667"/>
                                  <a:pt x="10478" y="6667"/>
                                </a:cubicBezTo>
                                <a:cubicBezTo>
                                  <a:pt x="10478" y="6667"/>
                                  <a:pt x="11430" y="6667"/>
                                  <a:pt x="11430" y="5715"/>
                                </a:cubicBezTo>
                                <a:cubicBezTo>
                                  <a:pt x="11430" y="5715"/>
                                  <a:pt x="11430" y="5715"/>
                                  <a:pt x="12382" y="5715"/>
                                </a:cubicBezTo>
                                <a:cubicBezTo>
                                  <a:pt x="12382" y="5715"/>
                                  <a:pt x="12382" y="5715"/>
                                  <a:pt x="12382" y="5715"/>
                                </a:cubicBezTo>
                                <a:cubicBezTo>
                                  <a:pt x="12382" y="5715"/>
                                  <a:pt x="12382" y="5715"/>
                                  <a:pt x="12382" y="5715"/>
                                </a:cubicBezTo>
                                <a:cubicBezTo>
                                  <a:pt x="12382" y="5715"/>
                                  <a:pt x="12382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4288" y="5715"/>
                                </a:cubicBezTo>
                                <a:cubicBezTo>
                                  <a:pt x="14288" y="5715"/>
                                  <a:pt x="15240" y="5715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1905"/>
                                </a:cubicBezTo>
                                <a:cubicBezTo>
                                  <a:pt x="15240" y="1905"/>
                                  <a:pt x="15240" y="1905"/>
                                  <a:pt x="15240" y="1905"/>
                                </a:cubicBezTo>
                                <a:cubicBezTo>
                                  <a:pt x="15240" y="952"/>
                                  <a:pt x="14288" y="952"/>
                                  <a:pt x="13335" y="0"/>
                                </a:cubicBezTo>
                                <a:cubicBezTo>
                                  <a:pt x="13335" y="0"/>
                                  <a:pt x="12382" y="0"/>
                                  <a:pt x="12382" y="0"/>
                                </a:cubicBezTo>
                                <a:cubicBezTo>
                                  <a:pt x="12382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0478" y="0"/>
                                </a:cubicBezTo>
                                <a:lnTo>
                                  <a:pt x="10478" y="0"/>
                                </a:lnTo>
                                <a:lnTo>
                                  <a:pt x="8572" y="0"/>
                                </a:lnTo>
                                <a:close/>
                                <a:moveTo>
                                  <a:pt x="953" y="15240"/>
                                </a:moveTo>
                                <a:cubicBezTo>
                                  <a:pt x="953" y="15240"/>
                                  <a:pt x="953" y="15240"/>
                                  <a:pt x="953" y="15240"/>
                                </a:cubicBezTo>
                                <a:cubicBezTo>
                                  <a:pt x="953" y="15240"/>
                                  <a:pt x="953" y="15240"/>
                                  <a:pt x="953" y="15240"/>
                                </a:cubicBezTo>
                                <a:cubicBezTo>
                                  <a:pt x="953" y="15240"/>
                                  <a:pt x="953" y="15240"/>
                                  <a:pt x="953" y="15240"/>
                                </a:cubicBezTo>
                                <a:cubicBezTo>
                                  <a:pt x="953" y="15240"/>
                                  <a:pt x="1905" y="15240"/>
                                  <a:pt x="953" y="15240"/>
                                </a:cubicBezTo>
                                <a:close/>
                                <a:moveTo>
                                  <a:pt x="5715" y="13335"/>
                                </a:moveTo>
                                <a:cubicBezTo>
                                  <a:pt x="5715" y="13335"/>
                                  <a:pt x="5715" y="13335"/>
                                  <a:pt x="5715" y="13335"/>
                                </a:cubicBezTo>
                                <a:cubicBezTo>
                                  <a:pt x="5715" y="13335"/>
                                  <a:pt x="5715" y="13335"/>
                                  <a:pt x="5715" y="13335"/>
                                </a:cubicBezTo>
                                <a:cubicBezTo>
                                  <a:pt x="5715" y="13335"/>
                                  <a:pt x="5715" y="13335"/>
                                  <a:pt x="5715" y="13335"/>
                                </a:cubicBezTo>
                                <a:cubicBezTo>
                                  <a:pt x="5715" y="13335"/>
                                  <a:pt x="5715" y="13335"/>
                                  <a:pt x="5715" y="13335"/>
                                </a:cubicBezTo>
                                <a:close/>
                                <a:moveTo>
                                  <a:pt x="11430" y="952"/>
                                </a:moveTo>
                                <a:cubicBezTo>
                                  <a:pt x="10478" y="952"/>
                                  <a:pt x="11430" y="1905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19" name="任意多边形: 形状 2502"/>
                          <p:cNvSpPr/>
                          <p:nvPr/>
                        </p:nvSpPr>
                        <p:spPr>
                          <a:xfrm>
                            <a:off x="7806690" y="269176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20" name="任意多边形: 形状 2503"/>
                          <p:cNvSpPr/>
                          <p:nvPr/>
                        </p:nvSpPr>
                        <p:spPr>
                          <a:xfrm>
                            <a:off x="7803832" y="2688907"/>
                            <a:ext cx="3810" cy="2619"/>
                          </a:xfrm>
                          <a:custGeom>
                            <a:avLst/>
                            <a:gdLst>
                              <a:gd name="connsiteX0" fmla="*/ 3810 w 3810"/>
                              <a:gd name="connsiteY0" fmla="*/ 1905 h 2619"/>
                              <a:gd name="connsiteX1" fmla="*/ 2858 w 3810"/>
                              <a:gd name="connsiteY1" fmla="*/ 0 h 2619"/>
                              <a:gd name="connsiteX2" fmla="*/ 2858 w 3810"/>
                              <a:gd name="connsiteY2" fmla="*/ 0 h 2619"/>
                              <a:gd name="connsiteX3" fmla="*/ 2858 w 3810"/>
                              <a:gd name="connsiteY3" fmla="*/ 0 h 2619"/>
                              <a:gd name="connsiteX4" fmla="*/ 2858 w 3810"/>
                              <a:gd name="connsiteY4" fmla="*/ 0 h 2619"/>
                              <a:gd name="connsiteX5" fmla="*/ 2858 w 3810"/>
                              <a:gd name="connsiteY5" fmla="*/ 0 h 2619"/>
                              <a:gd name="connsiteX6" fmla="*/ 1905 w 3810"/>
                              <a:gd name="connsiteY6" fmla="*/ 0 h 2619"/>
                              <a:gd name="connsiteX7" fmla="*/ 953 w 3810"/>
                              <a:gd name="connsiteY7" fmla="*/ 0 h 2619"/>
                              <a:gd name="connsiteX8" fmla="*/ 953 w 3810"/>
                              <a:gd name="connsiteY8" fmla="*/ 0 h 2619"/>
                              <a:gd name="connsiteX9" fmla="*/ 953 w 3810"/>
                              <a:gd name="connsiteY9" fmla="*/ 0 h 2619"/>
                              <a:gd name="connsiteX10" fmla="*/ 953 w 3810"/>
                              <a:gd name="connsiteY10" fmla="*/ 0 h 2619"/>
                              <a:gd name="connsiteX11" fmla="*/ 0 w 3810"/>
                              <a:gd name="connsiteY11" fmla="*/ 0 h 2619"/>
                              <a:gd name="connsiteX12" fmla="*/ 953 w 3810"/>
                              <a:gd name="connsiteY12" fmla="*/ 1905 h 2619"/>
                              <a:gd name="connsiteX13" fmla="*/ 1905 w 3810"/>
                              <a:gd name="connsiteY13" fmla="*/ 1905 h 2619"/>
                              <a:gd name="connsiteX14" fmla="*/ 2858 w 3810"/>
                              <a:gd name="connsiteY14" fmla="*/ 1905 h 2619"/>
                              <a:gd name="connsiteX15" fmla="*/ 3810 w 3810"/>
                              <a:gd name="connsiteY15" fmla="*/ 1905 h 2619"/>
                              <a:gd name="connsiteX16" fmla="*/ 3810 w 3810"/>
                              <a:gd name="connsiteY16" fmla="*/ 1905 h 2619"/>
                              <a:gd name="connsiteX17" fmla="*/ 3810 w 3810"/>
                              <a:gd name="connsiteY17" fmla="*/ 1905 h 2619"/>
                              <a:gd name="connsiteX18" fmla="*/ 3810 w 3810"/>
                              <a:gd name="connsiteY18" fmla="*/ 1905 h 2619"/>
                              <a:gd name="connsiteX19" fmla="*/ 3810 w 3810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10" h="2619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2858" y="952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cubicBezTo>
                                  <a:pt x="1905" y="1905"/>
                                  <a:pt x="2858" y="1905"/>
                                  <a:pt x="2858" y="1905"/>
                                </a:cubicBezTo>
                                <a:cubicBezTo>
                                  <a:pt x="2858" y="2857"/>
                                  <a:pt x="2858" y="2857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7"/>
                                  <a:pt x="3810" y="2857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7"/>
                                  <a:pt x="3810" y="2857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B8CB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</p:grpSp>
                <p:grpSp>
                  <p:nvGrpSpPr>
                    <p:cNvPr id="2621" name="图形 2"/>
                    <p:cNvGrpSpPr/>
                    <p:nvPr/>
                  </p:nvGrpSpPr>
                  <p:grpSpPr>
                    <a:xfrm>
                      <a:off x="7888605" y="2680334"/>
                      <a:ext cx="195262" cy="46672"/>
                      <a:chOff x="7888605" y="2680334"/>
                      <a:chExt cx="195262" cy="46672"/>
                    </a:xfrm>
                  </p:grpSpPr>
                  <p:sp>
                    <p:nvSpPr>
                      <p:cNvPr id="2622" name="任意多边形: 形状 2505"/>
                      <p:cNvSpPr/>
                      <p:nvPr/>
                    </p:nvSpPr>
                    <p:spPr>
                      <a:xfrm>
                        <a:off x="7889557" y="2681287"/>
                        <a:ext cx="190252" cy="44666"/>
                      </a:xfrm>
                      <a:custGeom>
                        <a:avLst/>
                        <a:gdLst>
                          <a:gd name="connsiteX0" fmla="*/ 0 w 190252"/>
                          <a:gd name="connsiteY0" fmla="*/ 0 h 44666"/>
                          <a:gd name="connsiteX1" fmla="*/ 179070 w 190252"/>
                          <a:gd name="connsiteY1" fmla="*/ 42863 h 44666"/>
                          <a:gd name="connsiteX2" fmla="*/ 189548 w 190252"/>
                          <a:gd name="connsiteY2" fmla="*/ 26670 h 44666"/>
                          <a:gd name="connsiteX3" fmla="*/ 0 w 190252"/>
                          <a:gd name="connsiteY3" fmla="*/ 0 h 44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190252" h="44666">
                            <a:moveTo>
                              <a:pt x="0" y="0"/>
                            </a:moveTo>
                            <a:cubicBezTo>
                              <a:pt x="0" y="0"/>
                              <a:pt x="162878" y="35242"/>
                              <a:pt x="179070" y="42863"/>
                            </a:cubicBezTo>
                            <a:cubicBezTo>
                              <a:pt x="194310" y="51435"/>
                              <a:pt x="189548" y="26670"/>
                              <a:pt x="189548" y="26670"/>
                            </a:cubicBez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2623" name="图形 2"/>
                      <p:cNvGrpSpPr/>
                      <p:nvPr/>
                    </p:nvGrpSpPr>
                    <p:grpSpPr>
                      <a:xfrm>
                        <a:off x="7888605" y="2680334"/>
                        <a:ext cx="195262" cy="46672"/>
                        <a:chOff x="7888605" y="2680334"/>
                        <a:chExt cx="195262" cy="46672"/>
                      </a:xfrm>
                    </p:grpSpPr>
                    <p:grpSp>
                      <p:nvGrpSpPr>
                        <p:cNvPr id="2624" name="图形 2"/>
                        <p:cNvGrpSpPr/>
                        <p:nvPr/>
                      </p:nvGrpSpPr>
                      <p:grpSpPr>
                        <a:xfrm>
                          <a:off x="8049577" y="2702241"/>
                          <a:ext cx="28045" cy="5715"/>
                          <a:chOff x="8049577" y="2702241"/>
                          <a:chExt cx="28045" cy="5715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25" name="任意多边形: 形状 2508"/>
                          <p:cNvSpPr/>
                          <p:nvPr/>
                        </p:nvSpPr>
                        <p:spPr>
                          <a:xfrm>
                            <a:off x="8075294" y="270795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26" name="任意多边形: 形状 2509"/>
                          <p:cNvSpPr/>
                          <p:nvPr/>
                        </p:nvSpPr>
                        <p:spPr>
                          <a:xfrm>
                            <a:off x="8049577" y="2702241"/>
                            <a:ext cx="28045" cy="4762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4762"/>
                              <a:gd name="connsiteX1" fmla="*/ 0 w 28045"/>
                              <a:gd name="connsiteY1" fmla="*/ 0 h 4762"/>
                              <a:gd name="connsiteX2" fmla="*/ 1905 w 28045"/>
                              <a:gd name="connsiteY2" fmla="*/ 0 h 4762"/>
                              <a:gd name="connsiteX3" fmla="*/ 2857 w 28045"/>
                              <a:gd name="connsiteY3" fmla="*/ 0 h 4762"/>
                              <a:gd name="connsiteX4" fmla="*/ 3810 w 28045"/>
                              <a:gd name="connsiteY4" fmla="*/ 0 h 4762"/>
                              <a:gd name="connsiteX5" fmla="*/ 3810 w 28045"/>
                              <a:gd name="connsiteY5" fmla="*/ 0 h 4762"/>
                              <a:gd name="connsiteX6" fmla="*/ 4763 w 28045"/>
                              <a:gd name="connsiteY6" fmla="*/ 0 h 4762"/>
                              <a:gd name="connsiteX7" fmla="*/ 5715 w 28045"/>
                              <a:gd name="connsiteY7" fmla="*/ 0 h 4762"/>
                              <a:gd name="connsiteX8" fmla="*/ 6667 w 28045"/>
                              <a:gd name="connsiteY8" fmla="*/ 0 h 4762"/>
                              <a:gd name="connsiteX9" fmla="*/ 7620 w 28045"/>
                              <a:gd name="connsiteY9" fmla="*/ 0 h 4762"/>
                              <a:gd name="connsiteX10" fmla="*/ 7620 w 28045"/>
                              <a:gd name="connsiteY10" fmla="*/ 0 h 4762"/>
                              <a:gd name="connsiteX11" fmla="*/ 8572 w 28045"/>
                              <a:gd name="connsiteY11" fmla="*/ 0 h 4762"/>
                              <a:gd name="connsiteX12" fmla="*/ 9525 w 28045"/>
                              <a:gd name="connsiteY12" fmla="*/ 0 h 4762"/>
                              <a:gd name="connsiteX13" fmla="*/ 10478 w 28045"/>
                              <a:gd name="connsiteY13" fmla="*/ 0 h 4762"/>
                              <a:gd name="connsiteX14" fmla="*/ 11430 w 28045"/>
                              <a:gd name="connsiteY14" fmla="*/ 0 h 4762"/>
                              <a:gd name="connsiteX15" fmla="*/ 11430 w 28045"/>
                              <a:gd name="connsiteY15" fmla="*/ 0 h 4762"/>
                              <a:gd name="connsiteX16" fmla="*/ 11430 w 28045"/>
                              <a:gd name="connsiteY16" fmla="*/ 0 h 4762"/>
                              <a:gd name="connsiteX17" fmla="*/ 12382 w 28045"/>
                              <a:gd name="connsiteY17" fmla="*/ 0 h 4762"/>
                              <a:gd name="connsiteX18" fmla="*/ 13335 w 28045"/>
                              <a:gd name="connsiteY18" fmla="*/ 0 h 4762"/>
                              <a:gd name="connsiteX19" fmla="*/ 13335 w 28045"/>
                              <a:gd name="connsiteY19" fmla="*/ 0 h 4762"/>
                              <a:gd name="connsiteX20" fmla="*/ 13335 w 28045"/>
                              <a:gd name="connsiteY20" fmla="*/ 0 h 4762"/>
                              <a:gd name="connsiteX21" fmla="*/ 13335 w 28045"/>
                              <a:gd name="connsiteY21" fmla="*/ 0 h 4762"/>
                              <a:gd name="connsiteX22" fmla="*/ 13335 w 28045"/>
                              <a:gd name="connsiteY22" fmla="*/ 0 h 4762"/>
                              <a:gd name="connsiteX23" fmla="*/ 13335 w 28045"/>
                              <a:gd name="connsiteY23" fmla="*/ 0 h 4762"/>
                              <a:gd name="connsiteX24" fmla="*/ 13335 w 28045"/>
                              <a:gd name="connsiteY24" fmla="*/ 0 h 4762"/>
                              <a:gd name="connsiteX25" fmla="*/ 13335 w 28045"/>
                              <a:gd name="connsiteY25" fmla="*/ 0 h 4762"/>
                              <a:gd name="connsiteX26" fmla="*/ 14288 w 28045"/>
                              <a:gd name="connsiteY26" fmla="*/ 0 h 4762"/>
                              <a:gd name="connsiteX27" fmla="*/ 15240 w 28045"/>
                              <a:gd name="connsiteY27" fmla="*/ 0 h 4762"/>
                              <a:gd name="connsiteX28" fmla="*/ 15240 w 28045"/>
                              <a:gd name="connsiteY28" fmla="*/ 0 h 4762"/>
                              <a:gd name="connsiteX29" fmla="*/ 15240 w 28045"/>
                              <a:gd name="connsiteY29" fmla="*/ 0 h 4762"/>
                              <a:gd name="connsiteX30" fmla="*/ 15240 w 28045"/>
                              <a:gd name="connsiteY30" fmla="*/ 0 h 4762"/>
                              <a:gd name="connsiteX31" fmla="*/ 16192 w 28045"/>
                              <a:gd name="connsiteY31" fmla="*/ 0 h 4762"/>
                              <a:gd name="connsiteX32" fmla="*/ 18097 w 28045"/>
                              <a:gd name="connsiteY32" fmla="*/ 0 h 4762"/>
                              <a:gd name="connsiteX33" fmla="*/ 20003 w 28045"/>
                              <a:gd name="connsiteY33" fmla="*/ 0 h 4762"/>
                              <a:gd name="connsiteX34" fmla="*/ 21907 w 28045"/>
                              <a:gd name="connsiteY34" fmla="*/ 0 h 4762"/>
                              <a:gd name="connsiteX35" fmla="*/ 23813 w 28045"/>
                              <a:gd name="connsiteY35" fmla="*/ 0 h 4762"/>
                              <a:gd name="connsiteX36" fmla="*/ 23813 w 28045"/>
                              <a:gd name="connsiteY36" fmla="*/ 0 h 4762"/>
                              <a:gd name="connsiteX37" fmla="*/ 24765 w 28045"/>
                              <a:gd name="connsiteY37" fmla="*/ 0 h 4762"/>
                              <a:gd name="connsiteX38" fmla="*/ 24765 w 28045"/>
                              <a:gd name="connsiteY38" fmla="*/ 0 h 4762"/>
                              <a:gd name="connsiteX39" fmla="*/ 24765 w 28045"/>
                              <a:gd name="connsiteY39" fmla="*/ 0 h 4762"/>
                              <a:gd name="connsiteX40" fmla="*/ 24765 w 28045"/>
                              <a:gd name="connsiteY40" fmla="*/ 0 h 4762"/>
                              <a:gd name="connsiteX41" fmla="*/ 25717 w 28045"/>
                              <a:gd name="connsiteY41" fmla="*/ 0 h 4762"/>
                              <a:gd name="connsiteX42" fmla="*/ 26670 w 28045"/>
                              <a:gd name="connsiteY42" fmla="*/ 0 h 4762"/>
                              <a:gd name="connsiteX43" fmla="*/ 26670 w 28045"/>
                              <a:gd name="connsiteY43" fmla="*/ 0 h 4762"/>
                              <a:gd name="connsiteX44" fmla="*/ 27622 w 28045"/>
                              <a:gd name="connsiteY44" fmla="*/ 0 h 4762"/>
                              <a:gd name="connsiteX45" fmla="*/ 27622 w 28045"/>
                              <a:gd name="connsiteY45" fmla="*/ 0 h 4762"/>
                              <a:gd name="connsiteX46" fmla="*/ 27622 w 28045"/>
                              <a:gd name="connsiteY46" fmla="*/ 0 h 4762"/>
                              <a:gd name="connsiteX47" fmla="*/ 27622 w 28045"/>
                              <a:gd name="connsiteY47" fmla="*/ 1905 h 4762"/>
                              <a:gd name="connsiteX48" fmla="*/ 27622 w 28045"/>
                              <a:gd name="connsiteY48" fmla="*/ 1905 h 4762"/>
                              <a:gd name="connsiteX49" fmla="*/ 27622 w 28045"/>
                              <a:gd name="connsiteY49" fmla="*/ 1905 h 4762"/>
                              <a:gd name="connsiteX50" fmla="*/ 27622 w 28045"/>
                              <a:gd name="connsiteY50" fmla="*/ 1905 h 4762"/>
                              <a:gd name="connsiteX51" fmla="*/ 27622 w 28045"/>
                              <a:gd name="connsiteY51" fmla="*/ 1905 h 4762"/>
                              <a:gd name="connsiteX52" fmla="*/ 27622 w 28045"/>
                              <a:gd name="connsiteY52" fmla="*/ 1905 h 4762"/>
                              <a:gd name="connsiteX53" fmla="*/ 26670 w 28045"/>
                              <a:gd name="connsiteY53" fmla="*/ 1905 h 4762"/>
                              <a:gd name="connsiteX54" fmla="*/ 26670 w 28045"/>
                              <a:gd name="connsiteY54" fmla="*/ 953 h 4762"/>
                              <a:gd name="connsiteX55" fmla="*/ 26670 w 28045"/>
                              <a:gd name="connsiteY55" fmla="*/ 953 h 4762"/>
                              <a:gd name="connsiteX56" fmla="*/ 26670 w 28045"/>
                              <a:gd name="connsiteY56" fmla="*/ 953 h 4762"/>
                              <a:gd name="connsiteX57" fmla="*/ 25717 w 28045"/>
                              <a:gd name="connsiteY57" fmla="*/ 953 h 4762"/>
                              <a:gd name="connsiteX58" fmla="*/ 23813 w 28045"/>
                              <a:gd name="connsiteY58" fmla="*/ 953 h 4762"/>
                              <a:gd name="connsiteX59" fmla="*/ 22860 w 28045"/>
                              <a:gd name="connsiteY59" fmla="*/ 953 h 4762"/>
                              <a:gd name="connsiteX60" fmla="*/ 22860 w 28045"/>
                              <a:gd name="connsiteY60" fmla="*/ 953 h 4762"/>
                              <a:gd name="connsiteX61" fmla="*/ 21907 w 28045"/>
                              <a:gd name="connsiteY61" fmla="*/ 953 h 4762"/>
                              <a:gd name="connsiteX62" fmla="*/ 20003 w 28045"/>
                              <a:gd name="connsiteY62" fmla="*/ 953 h 4762"/>
                              <a:gd name="connsiteX63" fmla="*/ 18097 w 28045"/>
                              <a:gd name="connsiteY63" fmla="*/ 953 h 4762"/>
                              <a:gd name="connsiteX64" fmla="*/ 17145 w 28045"/>
                              <a:gd name="connsiteY64" fmla="*/ 953 h 4762"/>
                              <a:gd name="connsiteX65" fmla="*/ 16192 w 28045"/>
                              <a:gd name="connsiteY65" fmla="*/ 953 h 4762"/>
                              <a:gd name="connsiteX66" fmla="*/ 16192 w 28045"/>
                              <a:gd name="connsiteY66" fmla="*/ 953 h 4762"/>
                              <a:gd name="connsiteX67" fmla="*/ 16192 w 28045"/>
                              <a:gd name="connsiteY67" fmla="*/ 953 h 4762"/>
                              <a:gd name="connsiteX68" fmla="*/ 16192 w 28045"/>
                              <a:gd name="connsiteY68" fmla="*/ 953 h 4762"/>
                              <a:gd name="connsiteX69" fmla="*/ 15240 w 28045"/>
                              <a:gd name="connsiteY69" fmla="*/ 953 h 4762"/>
                              <a:gd name="connsiteX70" fmla="*/ 14288 w 28045"/>
                              <a:gd name="connsiteY70" fmla="*/ 953 h 4762"/>
                              <a:gd name="connsiteX71" fmla="*/ 13335 w 28045"/>
                              <a:gd name="connsiteY71" fmla="*/ 953 h 4762"/>
                              <a:gd name="connsiteX72" fmla="*/ 13335 w 28045"/>
                              <a:gd name="connsiteY72" fmla="*/ 953 h 4762"/>
                              <a:gd name="connsiteX73" fmla="*/ 13335 w 28045"/>
                              <a:gd name="connsiteY73" fmla="*/ 953 h 4762"/>
                              <a:gd name="connsiteX74" fmla="*/ 13335 w 28045"/>
                              <a:gd name="connsiteY74" fmla="*/ 953 h 4762"/>
                              <a:gd name="connsiteX75" fmla="*/ 13335 w 28045"/>
                              <a:gd name="connsiteY75" fmla="*/ 953 h 4762"/>
                              <a:gd name="connsiteX76" fmla="*/ 13335 w 28045"/>
                              <a:gd name="connsiteY76" fmla="*/ 953 h 4762"/>
                              <a:gd name="connsiteX77" fmla="*/ 13335 w 28045"/>
                              <a:gd name="connsiteY77" fmla="*/ 953 h 4762"/>
                              <a:gd name="connsiteX78" fmla="*/ 13335 w 28045"/>
                              <a:gd name="connsiteY78" fmla="*/ 953 h 4762"/>
                              <a:gd name="connsiteX79" fmla="*/ 13335 w 28045"/>
                              <a:gd name="connsiteY79" fmla="*/ 953 h 4762"/>
                              <a:gd name="connsiteX80" fmla="*/ 12382 w 28045"/>
                              <a:gd name="connsiteY80" fmla="*/ 953 h 4762"/>
                              <a:gd name="connsiteX81" fmla="*/ 11430 w 28045"/>
                              <a:gd name="connsiteY81" fmla="*/ 953 h 4762"/>
                              <a:gd name="connsiteX82" fmla="*/ 11430 w 28045"/>
                              <a:gd name="connsiteY82" fmla="*/ 953 h 4762"/>
                              <a:gd name="connsiteX83" fmla="*/ 11430 w 28045"/>
                              <a:gd name="connsiteY83" fmla="*/ 953 h 4762"/>
                              <a:gd name="connsiteX84" fmla="*/ 11430 w 28045"/>
                              <a:gd name="connsiteY84" fmla="*/ 953 h 4762"/>
                              <a:gd name="connsiteX85" fmla="*/ 11430 w 28045"/>
                              <a:gd name="connsiteY85" fmla="*/ 953 h 4762"/>
                              <a:gd name="connsiteX86" fmla="*/ 10478 w 28045"/>
                              <a:gd name="connsiteY86" fmla="*/ 953 h 4762"/>
                              <a:gd name="connsiteX87" fmla="*/ 10478 w 28045"/>
                              <a:gd name="connsiteY87" fmla="*/ 953 h 4762"/>
                              <a:gd name="connsiteX88" fmla="*/ 7620 w 28045"/>
                              <a:gd name="connsiteY88" fmla="*/ 953 h 4762"/>
                              <a:gd name="connsiteX89" fmla="*/ 6667 w 28045"/>
                              <a:gd name="connsiteY89" fmla="*/ 953 h 4762"/>
                              <a:gd name="connsiteX90" fmla="*/ 5715 w 28045"/>
                              <a:gd name="connsiteY90" fmla="*/ 953 h 4762"/>
                              <a:gd name="connsiteX91" fmla="*/ 4763 w 28045"/>
                              <a:gd name="connsiteY91" fmla="*/ 953 h 4762"/>
                              <a:gd name="connsiteX92" fmla="*/ 4763 w 28045"/>
                              <a:gd name="connsiteY92" fmla="*/ 953 h 4762"/>
                              <a:gd name="connsiteX93" fmla="*/ 0 w 28045"/>
                              <a:gd name="connsiteY93" fmla="*/ 0 h 4762"/>
                              <a:gd name="connsiteX94" fmla="*/ 22860 w 28045"/>
                              <a:gd name="connsiteY94" fmla="*/ 4763 h 4762"/>
                              <a:gd name="connsiteX95" fmla="*/ 22860 w 28045"/>
                              <a:gd name="connsiteY95" fmla="*/ 4763 h 4762"/>
                              <a:gd name="connsiteX96" fmla="*/ 22860 w 28045"/>
                              <a:gd name="connsiteY96" fmla="*/ 4763 h 4762"/>
                              <a:gd name="connsiteX97" fmla="*/ 22860 w 28045"/>
                              <a:gd name="connsiteY97" fmla="*/ 4763 h 4762"/>
                              <a:gd name="connsiteX98" fmla="*/ 22860 w 28045"/>
                              <a:gd name="connsiteY98" fmla="*/ 4763 h 4762"/>
                              <a:gd name="connsiteX99" fmla="*/ 19050 w 28045"/>
                              <a:gd name="connsiteY99" fmla="*/ 3810 h 4762"/>
                              <a:gd name="connsiteX100" fmla="*/ 19050 w 28045"/>
                              <a:gd name="connsiteY100" fmla="*/ 3810 h 4762"/>
                              <a:gd name="connsiteX101" fmla="*/ 19050 w 28045"/>
                              <a:gd name="connsiteY101" fmla="*/ 3810 h 4762"/>
                              <a:gd name="connsiteX102" fmla="*/ 19050 w 28045"/>
                              <a:gd name="connsiteY102" fmla="*/ 3810 h 4762"/>
                              <a:gd name="connsiteX103" fmla="*/ 19050 w 28045"/>
                              <a:gd name="connsiteY103" fmla="*/ 3810 h 4762"/>
                              <a:gd name="connsiteX104" fmla="*/ 1905 w 28045"/>
                              <a:gd name="connsiteY104" fmla="*/ 953 h 4762"/>
                              <a:gd name="connsiteX105" fmla="*/ 1905 w 28045"/>
                              <a:gd name="connsiteY105" fmla="*/ 953 h 4762"/>
                              <a:gd name="connsiteX106" fmla="*/ 1905 w 28045"/>
                              <a:gd name="connsiteY106" fmla="*/ 953 h 4762"/>
                              <a:gd name="connsiteX107" fmla="*/ 1905 w 28045"/>
                              <a:gd name="connsiteY107" fmla="*/ 953 h 4762"/>
                              <a:gd name="connsiteX108" fmla="*/ 1905 w 28045"/>
                              <a:gd name="connsiteY108" fmla="*/ 953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4762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7" y="0"/>
                                </a:cubicBezTo>
                                <a:cubicBezTo>
                                  <a:pt x="6667" y="0"/>
                                  <a:pt x="6667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8572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2" y="0"/>
                                </a:cubicBezTo>
                                <a:cubicBezTo>
                                  <a:pt x="12382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2" y="0"/>
                                </a:cubicBezTo>
                                <a:cubicBezTo>
                                  <a:pt x="17145" y="0"/>
                                  <a:pt x="17145" y="0"/>
                                  <a:pt x="18097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7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7" y="0"/>
                                </a:cubicBezTo>
                                <a:cubicBezTo>
                                  <a:pt x="25717" y="0"/>
                                  <a:pt x="25717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953"/>
                                  <a:pt x="28575" y="953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3"/>
                                </a:cubicBezTo>
                                <a:cubicBezTo>
                                  <a:pt x="26670" y="953"/>
                                  <a:pt x="26670" y="953"/>
                                  <a:pt x="26670" y="953"/>
                                </a:cubicBezTo>
                                <a:cubicBezTo>
                                  <a:pt x="26670" y="953"/>
                                  <a:pt x="26670" y="953"/>
                                  <a:pt x="26670" y="953"/>
                                </a:cubicBezTo>
                                <a:cubicBezTo>
                                  <a:pt x="26670" y="1905"/>
                                  <a:pt x="26670" y="953"/>
                                  <a:pt x="25717" y="953"/>
                                </a:cubicBezTo>
                                <a:cubicBezTo>
                                  <a:pt x="24765" y="953"/>
                                  <a:pt x="24765" y="953"/>
                                  <a:pt x="23813" y="953"/>
                                </a:cubicBezTo>
                                <a:cubicBezTo>
                                  <a:pt x="23813" y="953"/>
                                  <a:pt x="22860" y="953"/>
                                  <a:pt x="22860" y="953"/>
                                </a:cubicBezTo>
                                <a:cubicBezTo>
                                  <a:pt x="22860" y="953"/>
                                  <a:pt x="22860" y="953"/>
                                  <a:pt x="22860" y="953"/>
                                </a:cubicBezTo>
                                <a:cubicBezTo>
                                  <a:pt x="22860" y="953"/>
                                  <a:pt x="21907" y="953"/>
                                  <a:pt x="21907" y="953"/>
                                </a:cubicBezTo>
                                <a:cubicBezTo>
                                  <a:pt x="20955" y="953"/>
                                  <a:pt x="20955" y="953"/>
                                  <a:pt x="20003" y="953"/>
                                </a:cubicBezTo>
                                <a:cubicBezTo>
                                  <a:pt x="19050" y="953"/>
                                  <a:pt x="19050" y="953"/>
                                  <a:pt x="18097" y="953"/>
                                </a:cubicBezTo>
                                <a:cubicBezTo>
                                  <a:pt x="18097" y="953"/>
                                  <a:pt x="18097" y="953"/>
                                  <a:pt x="17145" y="953"/>
                                </a:cubicBezTo>
                                <a:cubicBezTo>
                                  <a:pt x="17145" y="953"/>
                                  <a:pt x="16192" y="953"/>
                                  <a:pt x="16192" y="953"/>
                                </a:cubicBezTo>
                                <a:cubicBezTo>
                                  <a:pt x="16192" y="953"/>
                                  <a:pt x="16192" y="953"/>
                                  <a:pt x="16192" y="953"/>
                                </a:cubicBezTo>
                                <a:cubicBezTo>
                                  <a:pt x="16192" y="953"/>
                                  <a:pt x="16192" y="953"/>
                                  <a:pt x="16192" y="953"/>
                                </a:cubicBezTo>
                                <a:cubicBezTo>
                                  <a:pt x="16192" y="953"/>
                                  <a:pt x="16192" y="953"/>
                                  <a:pt x="16192" y="953"/>
                                </a:cubicBezTo>
                                <a:cubicBezTo>
                                  <a:pt x="16192" y="953"/>
                                  <a:pt x="16192" y="953"/>
                                  <a:pt x="15240" y="953"/>
                                </a:cubicBezTo>
                                <a:cubicBezTo>
                                  <a:pt x="15240" y="953"/>
                                  <a:pt x="15240" y="953"/>
                                  <a:pt x="14288" y="953"/>
                                </a:cubicBezTo>
                                <a:cubicBezTo>
                                  <a:pt x="14288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2382" y="953"/>
                                  <a:pt x="12382" y="953"/>
                                </a:cubicBezTo>
                                <a:cubicBezTo>
                                  <a:pt x="12382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0478" y="953"/>
                                  <a:pt x="10478" y="953"/>
                                  <a:pt x="10478" y="953"/>
                                </a:cubicBezTo>
                                <a:cubicBezTo>
                                  <a:pt x="10478" y="953"/>
                                  <a:pt x="10478" y="953"/>
                                  <a:pt x="10478" y="953"/>
                                </a:cubicBezTo>
                                <a:cubicBezTo>
                                  <a:pt x="9525" y="953"/>
                                  <a:pt x="8572" y="953"/>
                                  <a:pt x="7620" y="953"/>
                                </a:cubicBezTo>
                                <a:cubicBezTo>
                                  <a:pt x="7620" y="953"/>
                                  <a:pt x="6667" y="953"/>
                                  <a:pt x="6667" y="953"/>
                                </a:cubicBezTo>
                                <a:cubicBezTo>
                                  <a:pt x="6667" y="953"/>
                                  <a:pt x="5715" y="953"/>
                                  <a:pt x="5715" y="953"/>
                                </a:cubicBezTo>
                                <a:cubicBezTo>
                                  <a:pt x="5715" y="953"/>
                                  <a:pt x="4763" y="953"/>
                                  <a:pt x="4763" y="953"/>
                                </a:cubicBezTo>
                                <a:cubicBezTo>
                                  <a:pt x="4763" y="953"/>
                                  <a:pt x="4763" y="953"/>
                                  <a:pt x="4763" y="953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2860" y="4763"/>
                                </a:move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lose/>
                                <a:moveTo>
                                  <a:pt x="19050" y="3810"/>
                                </a:move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lose/>
                                <a:moveTo>
                                  <a:pt x="1905" y="953"/>
                                </a:move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953"/>
                                  <a:pt x="1905" y="95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27" name="任意多边形: 形状 2510"/>
                          <p:cNvSpPr/>
                          <p:nvPr/>
                        </p:nvSpPr>
                        <p:spPr>
                          <a:xfrm>
                            <a:off x="8073390" y="2706051"/>
                            <a:ext cx="952" cy="9525"/>
                          </a:xfrm>
                          <a:custGeom>
                            <a:avLst/>
                            <a:gdLst>
                              <a:gd name="connsiteX0" fmla="*/ 953 w 952"/>
                              <a:gd name="connsiteY0" fmla="*/ 0 h 9525"/>
                              <a:gd name="connsiteX1" fmla="*/ 0 w 952"/>
                              <a:gd name="connsiteY1" fmla="*/ 0 h 9525"/>
                              <a:gd name="connsiteX2" fmla="*/ 953 w 952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" h="9525">
                                <a:moveTo>
                                  <a:pt x="953" y="0"/>
                                </a:moveTo>
                                <a:lnTo>
                                  <a:pt x="0" y="0"/>
                                </a:lnTo>
                                <a:lnTo>
                                  <a:pt x="95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28" name="任意多边形: 形状 2511"/>
                          <p:cNvSpPr/>
                          <p:nvPr/>
                        </p:nvSpPr>
                        <p:spPr>
                          <a:xfrm>
                            <a:off x="8072437" y="2706051"/>
                            <a:ext cx="1905" cy="1905"/>
                          </a:xfrm>
                          <a:custGeom>
                            <a:avLst/>
                            <a:gdLst>
                              <a:gd name="connsiteX0" fmla="*/ 953 w 1905"/>
                              <a:gd name="connsiteY0" fmla="*/ 0 h 1905"/>
                              <a:gd name="connsiteX1" fmla="*/ 953 w 1905"/>
                              <a:gd name="connsiteY1" fmla="*/ 1905 h 1905"/>
                              <a:gd name="connsiteX2" fmla="*/ 953 w 1905"/>
                              <a:gd name="connsiteY2" fmla="*/ 1905 h 1905"/>
                              <a:gd name="connsiteX3" fmla="*/ 953 w 1905"/>
                              <a:gd name="connsiteY3" fmla="*/ 1905 h 1905"/>
                              <a:gd name="connsiteX4" fmla="*/ 953 w 1905"/>
                              <a:gd name="connsiteY4" fmla="*/ 1905 h 1905"/>
                              <a:gd name="connsiteX5" fmla="*/ 953 w 1905"/>
                              <a:gd name="connsiteY5" fmla="*/ 1905 h 1905"/>
                              <a:gd name="connsiteX6" fmla="*/ 953 w 1905"/>
                              <a:gd name="connsiteY6" fmla="*/ 1905 h 1905"/>
                              <a:gd name="connsiteX7" fmla="*/ 953 w 1905"/>
                              <a:gd name="connsiteY7" fmla="*/ 1905 h 1905"/>
                              <a:gd name="connsiteX8" fmla="*/ 953 w 1905"/>
                              <a:gd name="connsiteY8" fmla="*/ 1905 h 1905"/>
                              <a:gd name="connsiteX9" fmla="*/ 953 w 1905"/>
                              <a:gd name="connsiteY9" fmla="*/ 1905 h 1905"/>
                              <a:gd name="connsiteX10" fmla="*/ 953 w 1905"/>
                              <a:gd name="connsiteY10" fmla="*/ 1905 h 1905"/>
                              <a:gd name="connsiteX11" fmla="*/ 1905 w 1905"/>
                              <a:gd name="connsiteY11" fmla="*/ 1905 h 1905"/>
                              <a:gd name="connsiteX12" fmla="*/ 1905 w 1905"/>
                              <a:gd name="connsiteY12" fmla="*/ 0 h 1905"/>
                              <a:gd name="connsiteX13" fmla="*/ 953 w 1905"/>
                              <a:gd name="connsiteY13" fmla="*/ 0 h 1905"/>
                              <a:gd name="connsiteX14" fmla="*/ 0 w 1905"/>
                              <a:gd name="connsiteY14" fmla="*/ 0 h 1905"/>
                              <a:gd name="connsiteX15" fmla="*/ 953 w 1905"/>
                              <a:gd name="connsiteY15" fmla="*/ 0 h 1905"/>
                              <a:gd name="connsiteX16" fmla="*/ 953 w 1905"/>
                              <a:gd name="connsiteY16" fmla="*/ 0 h 1905"/>
                              <a:gd name="connsiteX17" fmla="*/ 953 w 1905"/>
                              <a:gd name="connsiteY17" fmla="*/ 0 h 1905"/>
                              <a:gd name="connsiteX18" fmla="*/ 953 w 1905"/>
                              <a:gd name="connsiteY18" fmla="*/ 0 h 1905"/>
                              <a:gd name="connsiteX19" fmla="*/ 953 w 1905"/>
                              <a:gd name="connsiteY19" fmla="*/ 0 h 19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5" h="1905">
                                <a:moveTo>
                                  <a:pt x="953" y="0"/>
                                </a:moveTo>
                                <a:cubicBezTo>
                                  <a:pt x="953" y="952"/>
                                  <a:pt x="1905" y="952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0" y="0"/>
                                  <a:pt x="0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1905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29" name="图形 2"/>
                        <p:cNvGrpSpPr/>
                        <p:nvPr/>
                      </p:nvGrpSpPr>
                      <p:grpSpPr>
                        <a:xfrm>
                          <a:off x="8022907" y="2698432"/>
                          <a:ext cx="28045" cy="5714"/>
                          <a:chOff x="8022907" y="2698432"/>
                          <a:chExt cx="28045" cy="5714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30" name="任意多边形: 形状 2513"/>
                          <p:cNvSpPr/>
                          <p:nvPr/>
                        </p:nvSpPr>
                        <p:spPr>
                          <a:xfrm>
                            <a:off x="8048625" y="270414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1" name="任意多边形: 形状 2514"/>
                          <p:cNvSpPr/>
                          <p:nvPr/>
                        </p:nvSpPr>
                        <p:spPr>
                          <a:xfrm>
                            <a:off x="8022907" y="2698432"/>
                            <a:ext cx="28045" cy="4762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4762"/>
                              <a:gd name="connsiteX1" fmla="*/ 0 w 28045"/>
                              <a:gd name="connsiteY1" fmla="*/ 0 h 4762"/>
                              <a:gd name="connsiteX2" fmla="*/ 1905 w 28045"/>
                              <a:gd name="connsiteY2" fmla="*/ 0 h 4762"/>
                              <a:gd name="connsiteX3" fmla="*/ 2858 w 28045"/>
                              <a:gd name="connsiteY3" fmla="*/ 0 h 4762"/>
                              <a:gd name="connsiteX4" fmla="*/ 3810 w 28045"/>
                              <a:gd name="connsiteY4" fmla="*/ 0 h 4762"/>
                              <a:gd name="connsiteX5" fmla="*/ 3810 w 28045"/>
                              <a:gd name="connsiteY5" fmla="*/ 0 h 4762"/>
                              <a:gd name="connsiteX6" fmla="*/ 4763 w 28045"/>
                              <a:gd name="connsiteY6" fmla="*/ 0 h 4762"/>
                              <a:gd name="connsiteX7" fmla="*/ 5715 w 28045"/>
                              <a:gd name="connsiteY7" fmla="*/ 0 h 4762"/>
                              <a:gd name="connsiteX8" fmla="*/ 6668 w 28045"/>
                              <a:gd name="connsiteY8" fmla="*/ 0 h 4762"/>
                              <a:gd name="connsiteX9" fmla="*/ 7620 w 28045"/>
                              <a:gd name="connsiteY9" fmla="*/ 0 h 4762"/>
                              <a:gd name="connsiteX10" fmla="*/ 7620 w 28045"/>
                              <a:gd name="connsiteY10" fmla="*/ 0 h 4762"/>
                              <a:gd name="connsiteX11" fmla="*/ 8573 w 28045"/>
                              <a:gd name="connsiteY11" fmla="*/ 0 h 4762"/>
                              <a:gd name="connsiteX12" fmla="*/ 9525 w 28045"/>
                              <a:gd name="connsiteY12" fmla="*/ 0 h 4762"/>
                              <a:gd name="connsiteX13" fmla="*/ 10478 w 28045"/>
                              <a:gd name="connsiteY13" fmla="*/ 0 h 4762"/>
                              <a:gd name="connsiteX14" fmla="*/ 11430 w 28045"/>
                              <a:gd name="connsiteY14" fmla="*/ 0 h 4762"/>
                              <a:gd name="connsiteX15" fmla="*/ 11430 w 28045"/>
                              <a:gd name="connsiteY15" fmla="*/ 0 h 4762"/>
                              <a:gd name="connsiteX16" fmla="*/ 11430 w 28045"/>
                              <a:gd name="connsiteY16" fmla="*/ 0 h 4762"/>
                              <a:gd name="connsiteX17" fmla="*/ 12383 w 28045"/>
                              <a:gd name="connsiteY17" fmla="*/ 0 h 4762"/>
                              <a:gd name="connsiteX18" fmla="*/ 13335 w 28045"/>
                              <a:gd name="connsiteY18" fmla="*/ 0 h 4762"/>
                              <a:gd name="connsiteX19" fmla="*/ 13335 w 28045"/>
                              <a:gd name="connsiteY19" fmla="*/ 0 h 4762"/>
                              <a:gd name="connsiteX20" fmla="*/ 13335 w 28045"/>
                              <a:gd name="connsiteY20" fmla="*/ 0 h 4762"/>
                              <a:gd name="connsiteX21" fmla="*/ 13335 w 28045"/>
                              <a:gd name="connsiteY21" fmla="*/ 0 h 4762"/>
                              <a:gd name="connsiteX22" fmla="*/ 13335 w 28045"/>
                              <a:gd name="connsiteY22" fmla="*/ 0 h 4762"/>
                              <a:gd name="connsiteX23" fmla="*/ 13335 w 28045"/>
                              <a:gd name="connsiteY23" fmla="*/ 0 h 4762"/>
                              <a:gd name="connsiteX24" fmla="*/ 13335 w 28045"/>
                              <a:gd name="connsiteY24" fmla="*/ 0 h 4762"/>
                              <a:gd name="connsiteX25" fmla="*/ 13335 w 28045"/>
                              <a:gd name="connsiteY25" fmla="*/ 0 h 4762"/>
                              <a:gd name="connsiteX26" fmla="*/ 14288 w 28045"/>
                              <a:gd name="connsiteY26" fmla="*/ 0 h 4762"/>
                              <a:gd name="connsiteX27" fmla="*/ 15240 w 28045"/>
                              <a:gd name="connsiteY27" fmla="*/ 0 h 4762"/>
                              <a:gd name="connsiteX28" fmla="*/ 15240 w 28045"/>
                              <a:gd name="connsiteY28" fmla="*/ 0 h 4762"/>
                              <a:gd name="connsiteX29" fmla="*/ 15240 w 28045"/>
                              <a:gd name="connsiteY29" fmla="*/ 0 h 4762"/>
                              <a:gd name="connsiteX30" fmla="*/ 15240 w 28045"/>
                              <a:gd name="connsiteY30" fmla="*/ 0 h 4762"/>
                              <a:gd name="connsiteX31" fmla="*/ 16193 w 28045"/>
                              <a:gd name="connsiteY31" fmla="*/ 0 h 4762"/>
                              <a:gd name="connsiteX32" fmla="*/ 18098 w 28045"/>
                              <a:gd name="connsiteY32" fmla="*/ 0 h 4762"/>
                              <a:gd name="connsiteX33" fmla="*/ 20003 w 28045"/>
                              <a:gd name="connsiteY33" fmla="*/ 0 h 4762"/>
                              <a:gd name="connsiteX34" fmla="*/ 21908 w 28045"/>
                              <a:gd name="connsiteY34" fmla="*/ 0 h 4762"/>
                              <a:gd name="connsiteX35" fmla="*/ 23813 w 28045"/>
                              <a:gd name="connsiteY35" fmla="*/ 0 h 4762"/>
                              <a:gd name="connsiteX36" fmla="*/ 23813 w 28045"/>
                              <a:gd name="connsiteY36" fmla="*/ 0 h 4762"/>
                              <a:gd name="connsiteX37" fmla="*/ 24765 w 28045"/>
                              <a:gd name="connsiteY37" fmla="*/ 0 h 4762"/>
                              <a:gd name="connsiteX38" fmla="*/ 24765 w 28045"/>
                              <a:gd name="connsiteY38" fmla="*/ 0 h 4762"/>
                              <a:gd name="connsiteX39" fmla="*/ 24765 w 28045"/>
                              <a:gd name="connsiteY39" fmla="*/ 0 h 4762"/>
                              <a:gd name="connsiteX40" fmla="*/ 24765 w 28045"/>
                              <a:gd name="connsiteY40" fmla="*/ 0 h 4762"/>
                              <a:gd name="connsiteX41" fmla="*/ 25718 w 28045"/>
                              <a:gd name="connsiteY41" fmla="*/ 0 h 4762"/>
                              <a:gd name="connsiteX42" fmla="*/ 26670 w 28045"/>
                              <a:gd name="connsiteY42" fmla="*/ 0 h 4762"/>
                              <a:gd name="connsiteX43" fmla="*/ 26670 w 28045"/>
                              <a:gd name="connsiteY43" fmla="*/ 0 h 4762"/>
                              <a:gd name="connsiteX44" fmla="*/ 27623 w 28045"/>
                              <a:gd name="connsiteY44" fmla="*/ 0 h 4762"/>
                              <a:gd name="connsiteX45" fmla="*/ 27623 w 28045"/>
                              <a:gd name="connsiteY45" fmla="*/ 0 h 4762"/>
                              <a:gd name="connsiteX46" fmla="*/ 27623 w 28045"/>
                              <a:gd name="connsiteY46" fmla="*/ 0 h 4762"/>
                              <a:gd name="connsiteX47" fmla="*/ 27623 w 28045"/>
                              <a:gd name="connsiteY47" fmla="*/ 1905 h 4762"/>
                              <a:gd name="connsiteX48" fmla="*/ 27623 w 28045"/>
                              <a:gd name="connsiteY48" fmla="*/ 1905 h 4762"/>
                              <a:gd name="connsiteX49" fmla="*/ 27623 w 28045"/>
                              <a:gd name="connsiteY49" fmla="*/ 1905 h 4762"/>
                              <a:gd name="connsiteX50" fmla="*/ 27623 w 28045"/>
                              <a:gd name="connsiteY50" fmla="*/ 1905 h 4762"/>
                              <a:gd name="connsiteX51" fmla="*/ 27623 w 28045"/>
                              <a:gd name="connsiteY51" fmla="*/ 1905 h 4762"/>
                              <a:gd name="connsiteX52" fmla="*/ 27623 w 28045"/>
                              <a:gd name="connsiteY52" fmla="*/ 1905 h 4762"/>
                              <a:gd name="connsiteX53" fmla="*/ 26670 w 28045"/>
                              <a:gd name="connsiteY53" fmla="*/ 1905 h 4762"/>
                              <a:gd name="connsiteX54" fmla="*/ 26670 w 28045"/>
                              <a:gd name="connsiteY54" fmla="*/ 952 h 4762"/>
                              <a:gd name="connsiteX55" fmla="*/ 26670 w 28045"/>
                              <a:gd name="connsiteY55" fmla="*/ 952 h 4762"/>
                              <a:gd name="connsiteX56" fmla="*/ 26670 w 28045"/>
                              <a:gd name="connsiteY56" fmla="*/ 952 h 4762"/>
                              <a:gd name="connsiteX57" fmla="*/ 25718 w 28045"/>
                              <a:gd name="connsiteY57" fmla="*/ 952 h 4762"/>
                              <a:gd name="connsiteX58" fmla="*/ 23813 w 28045"/>
                              <a:gd name="connsiteY58" fmla="*/ 952 h 4762"/>
                              <a:gd name="connsiteX59" fmla="*/ 22860 w 28045"/>
                              <a:gd name="connsiteY59" fmla="*/ 952 h 4762"/>
                              <a:gd name="connsiteX60" fmla="*/ 22860 w 28045"/>
                              <a:gd name="connsiteY60" fmla="*/ 952 h 4762"/>
                              <a:gd name="connsiteX61" fmla="*/ 21908 w 28045"/>
                              <a:gd name="connsiteY61" fmla="*/ 952 h 4762"/>
                              <a:gd name="connsiteX62" fmla="*/ 20003 w 28045"/>
                              <a:gd name="connsiteY62" fmla="*/ 952 h 4762"/>
                              <a:gd name="connsiteX63" fmla="*/ 18098 w 28045"/>
                              <a:gd name="connsiteY63" fmla="*/ 952 h 4762"/>
                              <a:gd name="connsiteX64" fmla="*/ 17145 w 28045"/>
                              <a:gd name="connsiteY64" fmla="*/ 952 h 4762"/>
                              <a:gd name="connsiteX65" fmla="*/ 16193 w 28045"/>
                              <a:gd name="connsiteY65" fmla="*/ 952 h 4762"/>
                              <a:gd name="connsiteX66" fmla="*/ 16193 w 28045"/>
                              <a:gd name="connsiteY66" fmla="*/ 952 h 4762"/>
                              <a:gd name="connsiteX67" fmla="*/ 16193 w 28045"/>
                              <a:gd name="connsiteY67" fmla="*/ 952 h 4762"/>
                              <a:gd name="connsiteX68" fmla="*/ 16193 w 28045"/>
                              <a:gd name="connsiteY68" fmla="*/ 952 h 4762"/>
                              <a:gd name="connsiteX69" fmla="*/ 15240 w 28045"/>
                              <a:gd name="connsiteY69" fmla="*/ 952 h 4762"/>
                              <a:gd name="connsiteX70" fmla="*/ 14288 w 28045"/>
                              <a:gd name="connsiteY70" fmla="*/ 952 h 4762"/>
                              <a:gd name="connsiteX71" fmla="*/ 13335 w 28045"/>
                              <a:gd name="connsiteY71" fmla="*/ 952 h 4762"/>
                              <a:gd name="connsiteX72" fmla="*/ 13335 w 28045"/>
                              <a:gd name="connsiteY72" fmla="*/ 952 h 4762"/>
                              <a:gd name="connsiteX73" fmla="*/ 13335 w 28045"/>
                              <a:gd name="connsiteY73" fmla="*/ 952 h 4762"/>
                              <a:gd name="connsiteX74" fmla="*/ 13335 w 28045"/>
                              <a:gd name="connsiteY74" fmla="*/ 952 h 4762"/>
                              <a:gd name="connsiteX75" fmla="*/ 13335 w 28045"/>
                              <a:gd name="connsiteY75" fmla="*/ 952 h 4762"/>
                              <a:gd name="connsiteX76" fmla="*/ 13335 w 28045"/>
                              <a:gd name="connsiteY76" fmla="*/ 952 h 4762"/>
                              <a:gd name="connsiteX77" fmla="*/ 13335 w 28045"/>
                              <a:gd name="connsiteY77" fmla="*/ 952 h 4762"/>
                              <a:gd name="connsiteX78" fmla="*/ 13335 w 28045"/>
                              <a:gd name="connsiteY78" fmla="*/ 952 h 4762"/>
                              <a:gd name="connsiteX79" fmla="*/ 13335 w 28045"/>
                              <a:gd name="connsiteY79" fmla="*/ 952 h 4762"/>
                              <a:gd name="connsiteX80" fmla="*/ 12383 w 28045"/>
                              <a:gd name="connsiteY80" fmla="*/ 952 h 4762"/>
                              <a:gd name="connsiteX81" fmla="*/ 11430 w 28045"/>
                              <a:gd name="connsiteY81" fmla="*/ 952 h 4762"/>
                              <a:gd name="connsiteX82" fmla="*/ 11430 w 28045"/>
                              <a:gd name="connsiteY82" fmla="*/ 952 h 4762"/>
                              <a:gd name="connsiteX83" fmla="*/ 11430 w 28045"/>
                              <a:gd name="connsiteY83" fmla="*/ 952 h 4762"/>
                              <a:gd name="connsiteX84" fmla="*/ 11430 w 28045"/>
                              <a:gd name="connsiteY84" fmla="*/ 952 h 4762"/>
                              <a:gd name="connsiteX85" fmla="*/ 11430 w 28045"/>
                              <a:gd name="connsiteY85" fmla="*/ 952 h 4762"/>
                              <a:gd name="connsiteX86" fmla="*/ 10478 w 28045"/>
                              <a:gd name="connsiteY86" fmla="*/ 952 h 4762"/>
                              <a:gd name="connsiteX87" fmla="*/ 10478 w 28045"/>
                              <a:gd name="connsiteY87" fmla="*/ 952 h 4762"/>
                              <a:gd name="connsiteX88" fmla="*/ 7620 w 28045"/>
                              <a:gd name="connsiteY88" fmla="*/ 952 h 4762"/>
                              <a:gd name="connsiteX89" fmla="*/ 6668 w 28045"/>
                              <a:gd name="connsiteY89" fmla="*/ 952 h 4762"/>
                              <a:gd name="connsiteX90" fmla="*/ 5715 w 28045"/>
                              <a:gd name="connsiteY90" fmla="*/ 952 h 4762"/>
                              <a:gd name="connsiteX91" fmla="*/ 4763 w 28045"/>
                              <a:gd name="connsiteY91" fmla="*/ 952 h 4762"/>
                              <a:gd name="connsiteX92" fmla="*/ 4763 w 28045"/>
                              <a:gd name="connsiteY92" fmla="*/ 952 h 4762"/>
                              <a:gd name="connsiteX93" fmla="*/ 0 w 28045"/>
                              <a:gd name="connsiteY93" fmla="*/ 0 h 4762"/>
                              <a:gd name="connsiteX94" fmla="*/ 22860 w 28045"/>
                              <a:gd name="connsiteY94" fmla="*/ 4763 h 4762"/>
                              <a:gd name="connsiteX95" fmla="*/ 22860 w 28045"/>
                              <a:gd name="connsiteY95" fmla="*/ 4763 h 4762"/>
                              <a:gd name="connsiteX96" fmla="*/ 22860 w 28045"/>
                              <a:gd name="connsiteY96" fmla="*/ 4763 h 4762"/>
                              <a:gd name="connsiteX97" fmla="*/ 22860 w 28045"/>
                              <a:gd name="connsiteY97" fmla="*/ 4763 h 4762"/>
                              <a:gd name="connsiteX98" fmla="*/ 22860 w 28045"/>
                              <a:gd name="connsiteY98" fmla="*/ 4763 h 4762"/>
                              <a:gd name="connsiteX99" fmla="*/ 19050 w 28045"/>
                              <a:gd name="connsiteY99" fmla="*/ 3810 h 4762"/>
                              <a:gd name="connsiteX100" fmla="*/ 19050 w 28045"/>
                              <a:gd name="connsiteY100" fmla="*/ 3810 h 4762"/>
                              <a:gd name="connsiteX101" fmla="*/ 19050 w 28045"/>
                              <a:gd name="connsiteY101" fmla="*/ 3810 h 4762"/>
                              <a:gd name="connsiteX102" fmla="*/ 19050 w 28045"/>
                              <a:gd name="connsiteY102" fmla="*/ 3810 h 4762"/>
                              <a:gd name="connsiteX103" fmla="*/ 19050 w 28045"/>
                              <a:gd name="connsiteY103" fmla="*/ 3810 h 4762"/>
                              <a:gd name="connsiteX104" fmla="*/ 1905 w 28045"/>
                              <a:gd name="connsiteY104" fmla="*/ 952 h 4762"/>
                              <a:gd name="connsiteX105" fmla="*/ 1905 w 28045"/>
                              <a:gd name="connsiteY105" fmla="*/ 952 h 4762"/>
                              <a:gd name="connsiteX106" fmla="*/ 1905 w 28045"/>
                              <a:gd name="connsiteY106" fmla="*/ 952 h 4762"/>
                              <a:gd name="connsiteX107" fmla="*/ 1905 w 28045"/>
                              <a:gd name="connsiteY107" fmla="*/ 952 h 4762"/>
                              <a:gd name="connsiteX108" fmla="*/ 1905 w 28045"/>
                              <a:gd name="connsiteY108" fmla="*/ 952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4762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952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8" y="0"/>
                                </a:cubicBezTo>
                                <a:cubicBezTo>
                                  <a:pt x="6668" y="0"/>
                                  <a:pt x="6668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3" y="0"/>
                                </a:cubicBezTo>
                                <a:cubicBezTo>
                                  <a:pt x="8573" y="0"/>
                                  <a:pt x="8573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3" y="0"/>
                                </a:cubicBezTo>
                                <a:cubicBezTo>
                                  <a:pt x="12383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3" y="0"/>
                                </a:cubicBezTo>
                                <a:cubicBezTo>
                                  <a:pt x="17145" y="0"/>
                                  <a:pt x="17145" y="0"/>
                                  <a:pt x="18098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8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3" y="0"/>
                                </a:cubicBezTo>
                                <a:cubicBezTo>
                                  <a:pt x="27623" y="0"/>
                                  <a:pt x="27623" y="0"/>
                                  <a:pt x="27623" y="0"/>
                                </a:cubicBezTo>
                                <a:cubicBezTo>
                                  <a:pt x="27623" y="0"/>
                                  <a:pt x="27623" y="0"/>
                                  <a:pt x="27623" y="0"/>
                                </a:cubicBezTo>
                                <a:cubicBezTo>
                                  <a:pt x="27623" y="952"/>
                                  <a:pt x="28575" y="952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1905"/>
                                  <a:pt x="26670" y="952"/>
                                  <a:pt x="25718" y="952"/>
                                </a:cubicBezTo>
                                <a:cubicBezTo>
                                  <a:pt x="24765" y="952"/>
                                  <a:pt x="24765" y="952"/>
                                  <a:pt x="23813" y="952"/>
                                </a:cubicBezTo>
                                <a:cubicBezTo>
                                  <a:pt x="23813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1908" y="952"/>
                                  <a:pt x="21908" y="952"/>
                                </a:cubicBezTo>
                                <a:cubicBezTo>
                                  <a:pt x="20955" y="952"/>
                                  <a:pt x="20955" y="952"/>
                                  <a:pt x="20003" y="952"/>
                                </a:cubicBezTo>
                                <a:cubicBezTo>
                                  <a:pt x="19050" y="952"/>
                                  <a:pt x="19050" y="952"/>
                                  <a:pt x="18098" y="952"/>
                                </a:cubicBezTo>
                                <a:cubicBezTo>
                                  <a:pt x="18098" y="952"/>
                                  <a:pt x="18098" y="952"/>
                                  <a:pt x="17145" y="952"/>
                                </a:cubicBezTo>
                                <a:cubicBezTo>
                                  <a:pt x="17145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4288" y="952"/>
                                </a:cubicBezTo>
                                <a:cubicBezTo>
                                  <a:pt x="14288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2383" y="952"/>
                                  <a:pt x="12383" y="952"/>
                                </a:cubicBezTo>
                                <a:cubicBezTo>
                                  <a:pt x="12383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9525" y="952"/>
                                  <a:pt x="8573" y="952"/>
                                  <a:pt x="7620" y="952"/>
                                </a:cubicBezTo>
                                <a:cubicBezTo>
                                  <a:pt x="7620" y="952"/>
                                  <a:pt x="6668" y="952"/>
                                  <a:pt x="6668" y="952"/>
                                </a:cubicBezTo>
                                <a:cubicBezTo>
                                  <a:pt x="6668" y="952"/>
                                  <a:pt x="5715" y="952"/>
                                  <a:pt x="5715" y="952"/>
                                </a:cubicBezTo>
                                <a:cubicBezTo>
                                  <a:pt x="5715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2860" y="4763"/>
                                </a:move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3813" y="4763"/>
                                  <a:pt x="22860" y="4763"/>
                                </a:cubicBezTo>
                                <a:cubicBezTo>
                                  <a:pt x="23813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2860" y="4763"/>
                                  <a:pt x="22860" y="4763"/>
                                </a:cubicBezTo>
                                <a:close/>
                                <a:moveTo>
                                  <a:pt x="19050" y="3810"/>
                                </a:move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lose/>
                                <a:moveTo>
                                  <a:pt x="1905" y="952"/>
                                </a:move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2" name="任意多边形: 形状 2515"/>
                          <p:cNvSpPr/>
                          <p:nvPr/>
                        </p:nvSpPr>
                        <p:spPr>
                          <a:xfrm>
                            <a:off x="8047672" y="270224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3" name="任意多边形: 形状 2516"/>
                          <p:cNvSpPr/>
                          <p:nvPr/>
                        </p:nvSpPr>
                        <p:spPr>
                          <a:xfrm>
                            <a:off x="8045767" y="2702241"/>
                            <a:ext cx="1904" cy="1905"/>
                          </a:xfrm>
                          <a:custGeom>
                            <a:avLst/>
                            <a:gdLst>
                              <a:gd name="connsiteX0" fmla="*/ 952 w 1904"/>
                              <a:gd name="connsiteY0" fmla="*/ 0 h 1905"/>
                              <a:gd name="connsiteX1" fmla="*/ 952 w 1904"/>
                              <a:gd name="connsiteY1" fmla="*/ 1905 h 1905"/>
                              <a:gd name="connsiteX2" fmla="*/ 952 w 1904"/>
                              <a:gd name="connsiteY2" fmla="*/ 1905 h 1905"/>
                              <a:gd name="connsiteX3" fmla="*/ 952 w 1904"/>
                              <a:gd name="connsiteY3" fmla="*/ 1905 h 1905"/>
                              <a:gd name="connsiteX4" fmla="*/ 952 w 1904"/>
                              <a:gd name="connsiteY4" fmla="*/ 1905 h 1905"/>
                              <a:gd name="connsiteX5" fmla="*/ 952 w 1904"/>
                              <a:gd name="connsiteY5" fmla="*/ 1905 h 1905"/>
                              <a:gd name="connsiteX6" fmla="*/ 952 w 1904"/>
                              <a:gd name="connsiteY6" fmla="*/ 1905 h 1905"/>
                              <a:gd name="connsiteX7" fmla="*/ 952 w 1904"/>
                              <a:gd name="connsiteY7" fmla="*/ 1905 h 1905"/>
                              <a:gd name="connsiteX8" fmla="*/ 952 w 1904"/>
                              <a:gd name="connsiteY8" fmla="*/ 1905 h 1905"/>
                              <a:gd name="connsiteX9" fmla="*/ 952 w 1904"/>
                              <a:gd name="connsiteY9" fmla="*/ 1905 h 1905"/>
                              <a:gd name="connsiteX10" fmla="*/ 952 w 1904"/>
                              <a:gd name="connsiteY10" fmla="*/ 1905 h 1905"/>
                              <a:gd name="connsiteX11" fmla="*/ 1905 w 1904"/>
                              <a:gd name="connsiteY11" fmla="*/ 1905 h 1905"/>
                              <a:gd name="connsiteX12" fmla="*/ 1905 w 1904"/>
                              <a:gd name="connsiteY12" fmla="*/ 0 h 1905"/>
                              <a:gd name="connsiteX13" fmla="*/ 952 w 1904"/>
                              <a:gd name="connsiteY13" fmla="*/ 0 h 1905"/>
                              <a:gd name="connsiteX14" fmla="*/ 0 w 1904"/>
                              <a:gd name="connsiteY14" fmla="*/ 0 h 1905"/>
                              <a:gd name="connsiteX15" fmla="*/ 952 w 1904"/>
                              <a:gd name="connsiteY15" fmla="*/ 0 h 1905"/>
                              <a:gd name="connsiteX16" fmla="*/ 952 w 1904"/>
                              <a:gd name="connsiteY16" fmla="*/ 0 h 1905"/>
                              <a:gd name="connsiteX17" fmla="*/ 952 w 1904"/>
                              <a:gd name="connsiteY17" fmla="*/ 0 h 1905"/>
                              <a:gd name="connsiteX18" fmla="*/ 952 w 1904"/>
                              <a:gd name="connsiteY18" fmla="*/ 0 h 1905"/>
                              <a:gd name="connsiteX19" fmla="*/ 952 w 1904"/>
                              <a:gd name="connsiteY19" fmla="*/ 0 h 19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4" h="1905">
                                <a:moveTo>
                                  <a:pt x="952" y="0"/>
                                </a:moveTo>
                                <a:cubicBezTo>
                                  <a:pt x="952" y="953"/>
                                  <a:pt x="1905" y="953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1905" y="1905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cubicBezTo>
                                  <a:pt x="952" y="0"/>
                                  <a:pt x="0" y="0"/>
                                  <a:pt x="0" y="0"/>
                                </a:cubicBez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34" name="图形 2"/>
                        <p:cNvGrpSpPr/>
                        <p:nvPr/>
                      </p:nvGrpSpPr>
                      <p:grpSpPr>
                        <a:xfrm>
                          <a:off x="7996237" y="2695574"/>
                          <a:ext cx="28045" cy="4762"/>
                          <a:chOff x="7996237" y="2695574"/>
                          <a:chExt cx="28045" cy="476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35" name="任意多边形: 形状 2518"/>
                          <p:cNvSpPr/>
                          <p:nvPr/>
                        </p:nvSpPr>
                        <p:spPr>
                          <a:xfrm>
                            <a:off x="8021955" y="270033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6" name="任意多边形: 形状 2519"/>
                          <p:cNvSpPr/>
                          <p:nvPr/>
                        </p:nvSpPr>
                        <p:spPr>
                          <a:xfrm>
                            <a:off x="7996237" y="2695574"/>
                            <a:ext cx="28045" cy="3810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3810"/>
                              <a:gd name="connsiteX1" fmla="*/ 0 w 28045"/>
                              <a:gd name="connsiteY1" fmla="*/ 0 h 3810"/>
                              <a:gd name="connsiteX2" fmla="*/ 1905 w 28045"/>
                              <a:gd name="connsiteY2" fmla="*/ 0 h 3810"/>
                              <a:gd name="connsiteX3" fmla="*/ 2857 w 28045"/>
                              <a:gd name="connsiteY3" fmla="*/ 0 h 3810"/>
                              <a:gd name="connsiteX4" fmla="*/ 3810 w 28045"/>
                              <a:gd name="connsiteY4" fmla="*/ 0 h 3810"/>
                              <a:gd name="connsiteX5" fmla="*/ 3810 w 28045"/>
                              <a:gd name="connsiteY5" fmla="*/ 0 h 3810"/>
                              <a:gd name="connsiteX6" fmla="*/ 4763 w 28045"/>
                              <a:gd name="connsiteY6" fmla="*/ 0 h 3810"/>
                              <a:gd name="connsiteX7" fmla="*/ 5715 w 28045"/>
                              <a:gd name="connsiteY7" fmla="*/ 0 h 3810"/>
                              <a:gd name="connsiteX8" fmla="*/ 6668 w 28045"/>
                              <a:gd name="connsiteY8" fmla="*/ 0 h 3810"/>
                              <a:gd name="connsiteX9" fmla="*/ 7620 w 28045"/>
                              <a:gd name="connsiteY9" fmla="*/ 0 h 3810"/>
                              <a:gd name="connsiteX10" fmla="*/ 7620 w 28045"/>
                              <a:gd name="connsiteY10" fmla="*/ 0 h 3810"/>
                              <a:gd name="connsiteX11" fmla="*/ 8572 w 28045"/>
                              <a:gd name="connsiteY11" fmla="*/ 0 h 3810"/>
                              <a:gd name="connsiteX12" fmla="*/ 9525 w 28045"/>
                              <a:gd name="connsiteY12" fmla="*/ 0 h 3810"/>
                              <a:gd name="connsiteX13" fmla="*/ 10478 w 28045"/>
                              <a:gd name="connsiteY13" fmla="*/ 0 h 3810"/>
                              <a:gd name="connsiteX14" fmla="*/ 11430 w 28045"/>
                              <a:gd name="connsiteY14" fmla="*/ 0 h 3810"/>
                              <a:gd name="connsiteX15" fmla="*/ 11430 w 28045"/>
                              <a:gd name="connsiteY15" fmla="*/ 0 h 3810"/>
                              <a:gd name="connsiteX16" fmla="*/ 11430 w 28045"/>
                              <a:gd name="connsiteY16" fmla="*/ 0 h 3810"/>
                              <a:gd name="connsiteX17" fmla="*/ 12382 w 28045"/>
                              <a:gd name="connsiteY17" fmla="*/ 0 h 3810"/>
                              <a:gd name="connsiteX18" fmla="*/ 13335 w 28045"/>
                              <a:gd name="connsiteY18" fmla="*/ 0 h 3810"/>
                              <a:gd name="connsiteX19" fmla="*/ 13335 w 28045"/>
                              <a:gd name="connsiteY19" fmla="*/ 0 h 3810"/>
                              <a:gd name="connsiteX20" fmla="*/ 13335 w 28045"/>
                              <a:gd name="connsiteY20" fmla="*/ 0 h 3810"/>
                              <a:gd name="connsiteX21" fmla="*/ 13335 w 28045"/>
                              <a:gd name="connsiteY21" fmla="*/ 0 h 3810"/>
                              <a:gd name="connsiteX22" fmla="*/ 13335 w 28045"/>
                              <a:gd name="connsiteY22" fmla="*/ 0 h 3810"/>
                              <a:gd name="connsiteX23" fmla="*/ 13335 w 28045"/>
                              <a:gd name="connsiteY23" fmla="*/ 0 h 3810"/>
                              <a:gd name="connsiteX24" fmla="*/ 13335 w 28045"/>
                              <a:gd name="connsiteY24" fmla="*/ 0 h 3810"/>
                              <a:gd name="connsiteX25" fmla="*/ 13335 w 28045"/>
                              <a:gd name="connsiteY25" fmla="*/ 0 h 3810"/>
                              <a:gd name="connsiteX26" fmla="*/ 14288 w 28045"/>
                              <a:gd name="connsiteY26" fmla="*/ 0 h 3810"/>
                              <a:gd name="connsiteX27" fmla="*/ 15240 w 28045"/>
                              <a:gd name="connsiteY27" fmla="*/ 0 h 3810"/>
                              <a:gd name="connsiteX28" fmla="*/ 15240 w 28045"/>
                              <a:gd name="connsiteY28" fmla="*/ 0 h 3810"/>
                              <a:gd name="connsiteX29" fmla="*/ 15240 w 28045"/>
                              <a:gd name="connsiteY29" fmla="*/ 0 h 3810"/>
                              <a:gd name="connsiteX30" fmla="*/ 15240 w 28045"/>
                              <a:gd name="connsiteY30" fmla="*/ 0 h 3810"/>
                              <a:gd name="connsiteX31" fmla="*/ 16193 w 28045"/>
                              <a:gd name="connsiteY31" fmla="*/ 0 h 3810"/>
                              <a:gd name="connsiteX32" fmla="*/ 18097 w 28045"/>
                              <a:gd name="connsiteY32" fmla="*/ 0 h 3810"/>
                              <a:gd name="connsiteX33" fmla="*/ 20003 w 28045"/>
                              <a:gd name="connsiteY33" fmla="*/ 0 h 3810"/>
                              <a:gd name="connsiteX34" fmla="*/ 21907 w 28045"/>
                              <a:gd name="connsiteY34" fmla="*/ 0 h 3810"/>
                              <a:gd name="connsiteX35" fmla="*/ 23813 w 28045"/>
                              <a:gd name="connsiteY35" fmla="*/ 0 h 3810"/>
                              <a:gd name="connsiteX36" fmla="*/ 23813 w 28045"/>
                              <a:gd name="connsiteY36" fmla="*/ 0 h 3810"/>
                              <a:gd name="connsiteX37" fmla="*/ 24765 w 28045"/>
                              <a:gd name="connsiteY37" fmla="*/ 0 h 3810"/>
                              <a:gd name="connsiteX38" fmla="*/ 24765 w 28045"/>
                              <a:gd name="connsiteY38" fmla="*/ 0 h 3810"/>
                              <a:gd name="connsiteX39" fmla="*/ 24765 w 28045"/>
                              <a:gd name="connsiteY39" fmla="*/ 0 h 3810"/>
                              <a:gd name="connsiteX40" fmla="*/ 24765 w 28045"/>
                              <a:gd name="connsiteY40" fmla="*/ 0 h 3810"/>
                              <a:gd name="connsiteX41" fmla="*/ 25718 w 28045"/>
                              <a:gd name="connsiteY41" fmla="*/ 0 h 3810"/>
                              <a:gd name="connsiteX42" fmla="*/ 26670 w 28045"/>
                              <a:gd name="connsiteY42" fmla="*/ 0 h 3810"/>
                              <a:gd name="connsiteX43" fmla="*/ 26670 w 28045"/>
                              <a:gd name="connsiteY43" fmla="*/ 0 h 3810"/>
                              <a:gd name="connsiteX44" fmla="*/ 27622 w 28045"/>
                              <a:gd name="connsiteY44" fmla="*/ 0 h 3810"/>
                              <a:gd name="connsiteX45" fmla="*/ 27622 w 28045"/>
                              <a:gd name="connsiteY45" fmla="*/ 0 h 3810"/>
                              <a:gd name="connsiteX46" fmla="*/ 27622 w 28045"/>
                              <a:gd name="connsiteY46" fmla="*/ 0 h 3810"/>
                              <a:gd name="connsiteX47" fmla="*/ 27622 w 28045"/>
                              <a:gd name="connsiteY47" fmla="*/ 1905 h 3810"/>
                              <a:gd name="connsiteX48" fmla="*/ 27622 w 28045"/>
                              <a:gd name="connsiteY48" fmla="*/ 1905 h 3810"/>
                              <a:gd name="connsiteX49" fmla="*/ 27622 w 28045"/>
                              <a:gd name="connsiteY49" fmla="*/ 1905 h 3810"/>
                              <a:gd name="connsiteX50" fmla="*/ 27622 w 28045"/>
                              <a:gd name="connsiteY50" fmla="*/ 1905 h 3810"/>
                              <a:gd name="connsiteX51" fmla="*/ 27622 w 28045"/>
                              <a:gd name="connsiteY51" fmla="*/ 1905 h 3810"/>
                              <a:gd name="connsiteX52" fmla="*/ 27622 w 28045"/>
                              <a:gd name="connsiteY52" fmla="*/ 1905 h 3810"/>
                              <a:gd name="connsiteX53" fmla="*/ 26670 w 28045"/>
                              <a:gd name="connsiteY53" fmla="*/ 1905 h 3810"/>
                              <a:gd name="connsiteX54" fmla="*/ 26670 w 28045"/>
                              <a:gd name="connsiteY54" fmla="*/ 952 h 3810"/>
                              <a:gd name="connsiteX55" fmla="*/ 26670 w 28045"/>
                              <a:gd name="connsiteY55" fmla="*/ 952 h 3810"/>
                              <a:gd name="connsiteX56" fmla="*/ 26670 w 28045"/>
                              <a:gd name="connsiteY56" fmla="*/ 952 h 3810"/>
                              <a:gd name="connsiteX57" fmla="*/ 25718 w 28045"/>
                              <a:gd name="connsiteY57" fmla="*/ 952 h 3810"/>
                              <a:gd name="connsiteX58" fmla="*/ 23813 w 28045"/>
                              <a:gd name="connsiteY58" fmla="*/ 952 h 3810"/>
                              <a:gd name="connsiteX59" fmla="*/ 22860 w 28045"/>
                              <a:gd name="connsiteY59" fmla="*/ 952 h 3810"/>
                              <a:gd name="connsiteX60" fmla="*/ 22860 w 28045"/>
                              <a:gd name="connsiteY60" fmla="*/ 952 h 3810"/>
                              <a:gd name="connsiteX61" fmla="*/ 21907 w 28045"/>
                              <a:gd name="connsiteY61" fmla="*/ 952 h 3810"/>
                              <a:gd name="connsiteX62" fmla="*/ 20003 w 28045"/>
                              <a:gd name="connsiteY62" fmla="*/ 952 h 3810"/>
                              <a:gd name="connsiteX63" fmla="*/ 18097 w 28045"/>
                              <a:gd name="connsiteY63" fmla="*/ 952 h 3810"/>
                              <a:gd name="connsiteX64" fmla="*/ 17145 w 28045"/>
                              <a:gd name="connsiteY64" fmla="*/ 952 h 3810"/>
                              <a:gd name="connsiteX65" fmla="*/ 16193 w 28045"/>
                              <a:gd name="connsiteY65" fmla="*/ 952 h 3810"/>
                              <a:gd name="connsiteX66" fmla="*/ 16193 w 28045"/>
                              <a:gd name="connsiteY66" fmla="*/ 952 h 3810"/>
                              <a:gd name="connsiteX67" fmla="*/ 16193 w 28045"/>
                              <a:gd name="connsiteY67" fmla="*/ 952 h 3810"/>
                              <a:gd name="connsiteX68" fmla="*/ 16193 w 28045"/>
                              <a:gd name="connsiteY68" fmla="*/ 952 h 3810"/>
                              <a:gd name="connsiteX69" fmla="*/ 15240 w 28045"/>
                              <a:gd name="connsiteY69" fmla="*/ 952 h 3810"/>
                              <a:gd name="connsiteX70" fmla="*/ 14288 w 28045"/>
                              <a:gd name="connsiteY70" fmla="*/ 952 h 3810"/>
                              <a:gd name="connsiteX71" fmla="*/ 13335 w 28045"/>
                              <a:gd name="connsiteY71" fmla="*/ 952 h 3810"/>
                              <a:gd name="connsiteX72" fmla="*/ 13335 w 28045"/>
                              <a:gd name="connsiteY72" fmla="*/ 952 h 3810"/>
                              <a:gd name="connsiteX73" fmla="*/ 13335 w 28045"/>
                              <a:gd name="connsiteY73" fmla="*/ 952 h 3810"/>
                              <a:gd name="connsiteX74" fmla="*/ 13335 w 28045"/>
                              <a:gd name="connsiteY74" fmla="*/ 952 h 3810"/>
                              <a:gd name="connsiteX75" fmla="*/ 13335 w 28045"/>
                              <a:gd name="connsiteY75" fmla="*/ 952 h 3810"/>
                              <a:gd name="connsiteX76" fmla="*/ 13335 w 28045"/>
                              <a:gd name="connsiteY76" fmla="*/ 952 h 3810"/>
                              <a:gd name="connsiteX77" fmla="*/ 13335 w 28045"/>
                              <a:gd name="connsiteY77" fmla="*/ 952 h 3810"/>
                              <a:gd name="connsiteX78" fmla="*/ 13335 w 28045"/>
                              <a:gd name="connsiteY78" fmla="*/ 952 h 3810"/>
                              <a:gd name="connsiteX79" fmla="*/ 13335 w 28045"/>
                              <a:gd name="connsiteY79" fmla="*/ 952 h 3810"/>
                              <a:gd name="connsiteX80" fmla="*/ 12382 w 28045"/>
                              <a:gd name="connsiteY80" fmla="*/ 952 h 3810"/>
                              <a:gd name="connsiteX81" fmla="*/ 11430 w 28045"/>
                              <a:gd name="connsiteY81" fmla="*/ 952 h 3810"/>
                              <a:gd name="connsiteX82" fmla="*/ 11430 w 28045"/>
                              <a:gd name="connsiteY82" fmla="*/ 952 h 3810"/>
                              <a:gd name="connsiteX83" fmla="*/ 11430 w 28045"/>
                              <a:gd name="connsiteY83" fmla="*/ 952 h 3810"/>
                              <a:gd name="connsiteX84" fmla="*/ 11430 w 28045"/>
                              <a:gd name="connsiteY84" fmla="*/ 952 h 3810"/>
                              <a:gd name="connsiteX85" fmla="*/ 11430 w 28045"/>
                              <a:gd name="connsiteY85" fmla="*/ 952 h 3810"/>
                              <a:gd name="connsiteX86" fmla="*/ 10478 w 28045"/>
                              <a:gd name="connsiteY86" fmla="*/ 952 h 3810"/>
                              <a:gd name="connsiteX87" fmla="*/ 10478 w 28045"/>
                              <a:gd name="connsiteY87" fmla="*/ 952 h 3810"/>
                              <a:gd name="connsiteX88" fmla="*/ 7620 w 28045"/>
                              <a:gd name="connsiteY88" fmla="*/ 952 h 3810"/>
                              <a:gd name="connsiteX89" fmla="*/ 6668 w 28045"/>
                              <a:gd name="connsiteY89" fmla="*/ 952 h 3810"/>
                              <a:gd name="connsiteX90" fmla="*/ 5715 w 28045"/>
                              <a:gd name="connsiteY90" fmla="*/ 952 h 3810"/>
                              <a:gd name="connsiteX91" fmla="*/ 4763 w 28045"/>
                              <a:gd name="connsiteY91" fmla="*/ 952 h 3810"/>
                              <a:gd name="connsiteX92" fmla="*/ 4763 w 28045"/>
                              <a:gd name="connsiteY92" fmla="*/ 952 h 3810"/>
                              <a:gd name="connsiteX93" fmla="*/ 0 w 28045"/>
                              <a:gd name="connsiteY93" fmla="*/ 0 h 3810"/>
                              <a:gd name="connsiteX94" fmla="*/ 22860 w 28045"/>
                              <a:gd name="connsiteY94" fmla="*/ 3810 h 3810"/>
                              <a:gd name="connsiteX95" fmla="*/ 22860 w 28045"/>
                              <a:gd name="connsiteY95" fmla="*/ 3810 h 3810"/>
                              <a:gd name="connsiteX96" fmla="*/ 22860 w 28045"/>
                              <a:gd name="connsiteY96" fmla="*/ 3810 h 3810"/>
                              <a:gd name="connsiteX97" fmla="*/ 22860 w 28045"/>
                              <a:gd name="connsiteY97" fmla="*/ 3810 h 3810"/>
                              <a:gd name="connsiteX98" fmla="*/ 22860 w 28045"/>
                              <a:gd name="connsiteY98" fmla="*/ 3810 h 3810"/>
                              <a:gd name="connsiteX99" fmla="*/ 19050 w 28045"/>
                              <a:gd name="connsiteY99" fmla="*/ 2858 h 3810"/>
                              <a:gd name="connsiteX100" fmla="*/ 19050 w 28045"/>
                              <a:gd name="connsiteY100" fmla="*/ 2858 h 3810"/>
                              <a:gd name="connsiteX101" fmla="*/ 19050 w 28045"/>
                              <a:gd name="connsiteY101" fmla="*/ 2858 h 3810"/>
                              <a:gd name="connsiteX102" fmla="*/ 19050 w 28045"/>
                              <a:gd name="connsiteY102" fmla="*/ 2858 h 3810"/>
                              <a:gd name="connsiteX103" fmla="*/ 19050 w 28045"/>
                              <a:gd name="connsiteY103" fmla="*/ 2858 h 3810"/>
                              <a:gd name="connsiteX104" fmla="*/ 1905 w 28045"/>
                              <a:gd name="connsiteY104" fmla="*/ 0 h 3810"/>
                              <a:gd name="connsiteX105" fmla="*/ 1905 w 28045"/>
                              <a:gd name="connsiteY105" fmla="*/ 0 h 3810"/>
                              <a:gd name="connsiteX106" fmla="*/ 1905 w 28045"/>
                              <a:gd name="connsiteY106" fmla="*/ 0 h 3810"/>
                              <a:gd name="connsiteX107" fmla="*/ 1905 w 28045"/>
                              <a:gd name="connsiteY107" fmla="*/ 0 h 3810"/>
                              <a:gd name="connsiteX108" fmla="*/ 1905 w 28045"/>
                              <a:gd name="connsiteY108" fmla="*/ 0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3810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8" y="0"/>
                                </a:cubicBezTo>
                                <a:cubicBezTo>
                                  <a:pt x="6668" y="0"/>
                                  <a:pt x="6668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8572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2" y="0"/>
                                </a:cubicBezTo>
                                <a:cubicBezTo>
                                  <a:pt x="12382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3" y="0"/>
                                </a:cubicBezTo>
                                <a:cubicBezTo>
                                  <a:pt x="17145" y="0"/>
                                  <a:pt x="17145" y="0"/>
                                  <a:pt x="18097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7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952"/>
                                  <a:pt x="28575" y="952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1905"/>
                                  <a:pt x="26670" y="952"/>
                                  <a:pt x="25718" y="952"/>
                                </a:cubicBezTo>
                                <a:cubicBezTo>
                                  <a:pt x="24765" y="952"/>
                                  <a:pt x="24765" y="952"/>
                                  <a:pt x="23813" y="952"/>
                                </a:cubicBezTo>
                                <a:cubicBezTo>
                                  <a:pt x="23813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1907" y="952"/>
                                  <a:pt x="21907" y="952"/>
                                </a:cubicBezTo>
                                <a:cubicBezTo>
                                  <a:pt x="20955" y="952"/>
                                  <a:pt x="20955" y="952"/>
                                  <a:pt x="20003" y="952"/>
                                </a:cubicBezTo>
                                <a:cubicBezTo>
                                  <a:pt x="19050" y="952"/>
                                  <a:pt x="19050" y="952"/>
                                  <a:pt x="18097" y="952"/>
                                </a:cubicBezTo>
                                <a:cubicBezTo>
                                  <a:pt x="18097" y="952"/>
                                  <a:pt x="18097" y="952"/>
                                  <a:pt x="17145" y="952"/>
                                </a:cubicBezTo>
                                <a:cubicBezTo>
                                  <a:pt x="17145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4288" y="952"/>
                                </a:cubicBezTo>
                                <a:cubicBezTo>
                                  <a:pt x="14288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2382" y="952"/>
                                  <a:pt x="12382" y="952"/>
                                </a:cubicBezTo>
                                <a:cubicBezTo>
                                  <a:pt x="12382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9525" y="952"/>
                                  <a:pt x="8572" y="952"/>
                                  <a:pt x="7620" y="952"/>
                                </a:cubicBezTo>
                                <a:cubicBezTo>
                                  <a:pt x="7620" y="952"/>
                                  <a:pt x="6668" y="952"/>
                                  <a:pt x="6668" y="952"/>
                                </a:cubicBezTo>
                                <a:cubicBezTo>
                                  <a:pt x="6668" y="952"/>
                                  <a:pt x="5715" y="952"/>
                                  <a:pt x="5715" y="952"/>
                                </a:cubicBezTo>
                                <a:cubicBezTo>
                                  <a:pt x="5715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2860" y="3810"/>
                                </a:moveTo>
                                <a:cubicBezTo>
                                  <a:pt x="22860" y="3810"/>
                                  <a:pt x="22860" y="3810"/>
                                  <a:pt x="22860" y="3810"/>
                                </a:cubicBezTo>
                                <a:cubicBezTo>
                                  <a:pt x="22860" y="3810"/>
                                  <a:pt x="23813" y="3810"/>
                                  <a:pt x="22860" y="3810"/>
                                </a:cubicBezTo>
                                <a:cubicBezTo>
                                  <a:pt x="23813" y="3810"/>
                                  <a:pt x="22860" y="3810"/>
                                  <a:pt x="22860" y="3810"/>
                                </a:cubicBezTo>
                                <a:cubicBezTo>
                                  <a:pt x="22860" y="3810"/>
                                  <a:pt x="22860" y="3810"/>
                                  <a:pt x="22860" y="3810"/>
                                </a:cubicBezTo>
                                <a:close/>
                                <a:moveTo>
                                  <a:pt x="19050" y="2858"/>
                                </a:move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7" name="任意多边形: 形状 2520"/>
                          <p:cNvSpPr/>
                          <p:nvPr/>
                        </p:nvSpPr>
                        <p:spPr>
                          <a:xfrm>
                            <a:off x="8021002" y="269843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38" name="任意多边形: 形状 2521"/>
                          <p:cNvSpPr/>
                          <p:nvPr/>
                        </p:nvSpPr>
                        <p:spPr>
                          <a:xfrm>
                            <a:off x="8019097" y="2698432"/>
                            <a:ext cx="1905" cy="1904"/>
                          </a:xfrm>
                          <a:custGeom>
                            <a:avLst/>
                            <a:gdLst>
                              <a:gd name="connsiteX0" fmla="*/ 953 w 1905"/>
                              <a:gd name="connsiteY0" fmla="*/ 0 h 1904"/>
                              <a:gd name="connsiteX1" fmla="*/ 953 w 1905"/>
                              <a:gd name="connsiteY1" fmla="*/ 1905 h 1904"/>
                              <a:gd name="connsiteX2" fmla="*/ 953 w 1905"/>
                              <a:gd name="connsiteY2" fmla="*/ 1905 h 1904"/>
                              <a:gd name="connsiteX3" fmla="*/ 953 w 1905"/>
                              <a:gd name="connsiteY3" fmla="*/ 1905 h 1904"/>
                              <a:gd name="connsiteX4" fmla="*/ 953 w 1905"/>
                              <a:gd name="connsiteY4" fmla="*/ 1905 h 1904"/>
                              <a:gd name="connsiteX5" fmla="*/ 953 w 1905"/>
                              <a:gd name="connsiteY5" fmla="*/ 1905 h 1904"/>
                              <a:gd name="connsiteX6" fmla="*/ 953 w 1905"/>
                              <a:gd name="connsiteY6" fmla="*/ 1905 h 1904"/>
                              <a:gd name="connsiteX7" fmla="*/ 953 w 1905"/>
                              <a:gd name="connsiteY7" fmla="*/ 1905 h 1904"/>
                              <a:gd name="connsiteX8" fmla="*/ 953 w 1905"/>
                              <a:gd name="connsiteY8" fmla="*/ 1905 h 1904"/>
                              <a:gd name="connsiteX9" fmla="*/ 953 w 1905"/>
                              <a:gd name="connsiteY9" fmla="*/ 1905 h 1904"/>
                              <a:gd name="connsiteX10" fmla="*/ 953 w 1905"/>
                              <a:gd name="connsiteY10" fmla="*/ 1905 h 1904"/>
                              <a:gd name="connsiteX11" fmla="*/ 1905 w 1905"/>
                              <a:gd name="connsiteY11" fmla="*/ 1905 h 1904"/>
                              <a:gd name="connsiteX12" fmla="*/ 1905 w 1905"/>
                              <a:gd name="connsiteY12" fmla="*/ 0 h 1904"/>
                              <a:gd name="connsiteX13" fmla="*/ 953 w 1905"/>
                              <a:gd name="connsiteY13" fmla="*/ 0 h 1904"/>
                              <a:gd name="connsiteX14" fmla="*/ 0 w 1905"/>
                              <a:gd name="connsiteY14" fmla="*/ 0 h 1904"/>
                              <a:gd name="connsiteX15" fmla="*/ 953 w 1905"/>
                              <a:gd name="connsiteY15" fmla="*/ 0 h 1904"/>
                              <a:gd name="connsiteX16" fmla="*/ 953 w 1905"/>
                              <a:gd name="connsiteY16" fmla="*/ 0 h 1904"/>
                              <a:gd name="connsiteX17" fmla="*/ 953 w 1905"/>
                              <a:gd name="connsiteY17" fmla="*/ 0 h 1904"/>
                              <a:gd name="connsiteX18" fmla="*/ 953 w 1905"/>
                              <a:gd name="connsiteY18" fmla="*/ 0 h 1904"/>
                              <a:gd name="connsiteX19" fmla="*/ 953 w 1905"/>
                              <a:gd name="connsiteY19" fmla="*/ 0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5" h="1904">
                                <a:moveTo>
                                  <a:pt x="953" y="0"/>
                                </a:moveTo>
                                <a:cubicBezTo>
                                  <a:pt x="953" y="952"/>
                                  <a:pt x="1905" y="952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0" y="0"/>
                                  <a:pt x="0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39" name="图形 2"/>
                        <p:cNvGrpSpPr/>
                        <p:nvPr/>
                      </p:nvGrpSpPr>
                      <p:grpSpPr>
                        <a:xfrm>
                          <a:off x="7969567" y="2691764"/>
                          <a:ext cx="28045" cy="5714"/>
                          <a:chOff x="7969567" y="2691764"/>
                          <a:chExt cx="28045" cy="5714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40" name="任意多边形: 形状 2523"/>
                          <p:cNvSpPr/>
                          <p:nvPr/>
                        </p:nvSpPr>
                        <p:spPr>
                          <a:xfrm>
                            <a:off x="7995284" y="269747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1" name="任意多边形: 形状 2524"/>
                          <p:cNvSpPr/>
                          <p:nvPr/>
                        </p:nvSpPr>
                        <p:spPr>
                          <a:xfrm>
                            <a:off x="7969567" y="2691764"/>
                            <a:ext cx="28045" cy="3810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3810"/>
                              <a:gd name="connsiteX1" fmla="*/ 0 w 28045"/>
                              <a:gd name="connsiteY1" fmla="*/ 0 h 3810"/>
                              <a:gd name="connsiteX2" fmla="*/ 1905 w 28045"/>
                              <a:gd name="connsiteY2" fmla="*/ 0 h 3810"/>
                              <a:gd name="connsiteX3" fmla="*/ 2857 w 28045"/>
                              <a:gd name="connsiteY3" fmla="*/ 0 h 3810"/>
                              <a:gd name="connsiteX4" fmla="*/ 3810 w 28045"/>
                              <a:gd name="connsiteY4" fmla="*/ 0 h 3810"/>
                              <a:gd name="connsiteX5" fmla="*/ 3810 w 28045"/>
                              <a:gd name="connsiteY5" fmla="*/ 0 h 3810"/>
                              <a:gd name="connsiteX6" fmla="*/ 4763 w 28045"/>
                              <a:gd name="connsiteY6" fmla="*/ 0 h 3810"/>
                              <a:gd name="connsiteX7" fmla="*/ 5715 w 28045"/>
                              <a:gd name="connsiteY7" fmla="*/ 0 h 3810"/>
                              <a:gd name="connsiteX8" fmla="*/ 6667 w 28045"/>
                              <a:gd name="connsiteY8" fmla="*/ 0 h 3810"/>
                              <a:gd name="connsiteX9" fmla="*/ 7620 w 28045"/>
                              <a:gd name="connsiteY9" fmla="*/ 0 h 3810"/>
                              <a:gd name="connsiteX10" fmla="*/ 7620 w 28045"/>
                              <a:gd name="connsiteY10" fmla="*/ 0 h 3810"/>
                              <a:gd name="connsiteX11" fmla="*/ 8572 w 28045"/>
                              <a:gd name="connsiteY11" fmla="*/ 0 h 3810"/>
                              <a:gd name="connsiteX12" fmla="*/ 9525 w 28045"/>
                              <a:gd name="connsiteY12" fmla="*/ 0 h 3810"/>
                              <a:gd name="connsiteX13" fmla="*/ 10477 w 28045"/>
                              <a:gd name="connsiteY13" fmla="*/ 0 h 3810"/>
                              <a:gd name="connsiteX14" fmla="*/ 11430 w 28045"/>
                              <a:gd name="connsiteY14" fmla="*/ 0 h 3810"/>
                              <a:gd name="connsiteX15" fmla="*/ 11430 w 28045"/>
                              <a:gd name="connsiteY15" fmla="*/ 0 h 3810"/>
                              <a:gd name="connsiteX16" fmla="*/ 11430 w 28045"/>
                              <a:gd name="connsiteY16" fmla="*/ 0 h 3810"/>
                              <a:gd name="connsiteX17" fmla="*/ 12382 w 28045"/>
                              <a:gd name="connsiteY17" fmla="*/ 0 h 3810"/>
                              <a:gd name="connsiteX18" fmla="*/ 13335 w 28045"/>
                              <a:gd name="connsiteY18" fmla="*/ 0 h 3810"/>
                              <a:gd name="connsiteX19" fmla="*/ 13335 w 28045"/>
                              <a:gd name="connsiteY19" fmla="*/ 0 h 3810"/>
                              <a:gd name="connsiteX20" fmla="*/ 13335 w 28045"/>
                              <a:gd name="connsiteY20" fmla="*/ 0 h 3810"/>
                              <a:gd name="connsiteX21" fmla="*/ 13335 w 28045"/>
                              <a:gd name="connsiteY21" fmla="*/ 0 h 3810"/>
                              <a:gd name="connsiteX22" fmla="*/ 13335 w 28045"/>
                              <a:gd name="connsiteY22" fmla="*/ 0 h 3810"/>
                              <a:gd name="connsiteX23" fmla="*/ 13335 w 28045"/>
                              <a:gd name="connsiteY23" fmla="*/ 0 h 3810"/>
                              <a:gd name="connsiteX24" fmla="*/ 13335 w 28045"/>
                              <a:gd name="connsiteY24" fmla="*/ 0 h 3810"/>
                              <a:gd name="connsiteX25" fmla="*/ 13335 w 28045"/>
                              <a:gd name="connsiteY25" fmla="*/ 0 h 3810"/>
                              <a:gd name="connsiteX26" fmla="*/ 14288 w 28045"/>
                              <a:gd name="connsiteY26" fmla="*/ 0 h 3810"/>
                              <a:gd name="connsiteX27" fmla="*/ 15240 w 28045"/>
                              <a:gd name="connsiteY27" fmla="*/ 0 h 3810"/>
                              <a:gd name="connsiteX28" fmla="*/ 15240 w 28045"/>
                              <a:gd name="connsiteY28" fmla="*/ 0 h 3810"/>
                              <a:gd name="connsiteX29" fmla="*/ 15240 w 28045"/>
                              <a:gd name="connsiteY29" fmla="*/ 0 h 3810"/>
                              <a:gd name="connsiteX30" fmla="*/ 15240 w 28045"/>
                              <a:gd name="connsiteY30" fmla="*/ 0 h 3810"/>
                              <a:gd name="connsiteX31" fmla="*/ 16192 w 28045"/>
                              <a:gd name="connsiteY31" fmla="*/ 0 h 3810"/>
                              <a:gd name="connsiteX32" fmla="*/ 18097 w 28045"/>
                              <a:gd name="connsiteY32" fmla="*/ 0 h 3810"/>
                              <a:gd name="connsiteX33" fmla="*/ 20002 w 28045"/>
                              <a:gd name="connsiteY33" fmla="*/ 0 h 3810"/>
                              <a:gd name="connsiteX34" fmla="*/ 21907 w 28045"/>
                              <a:gd name="connsiteY34" fmla="*/ 0 h 3810"/>
                              <a:gd name="connsiteX35" fmla="*/ 23813 w 28045"/>
                              <a:gd name="connsiteY35" fmla="*/ 0 h 3810"/>
                              <a:gd name="connsiteX36" fmla="*/ 23813 w 28045"/>
                              <a:gd name="connsiteY36" fmla="*/ 0 h 3810"/>
                              <a:gd name="connsiteX37" fmla="*/ 24765 w 28045"/>
                              <a:gd name="connsiteY37" fmla="*/ 0 h 3810"/>
                              <a:gd name="connsiteX38" fmla="*/ 24765 w 28045"/>
                              <a:gd name="connsiteY38" fmla="*/ 0 h 3810"/>
                              <a:gd name="connsiteX39" fmla="*/ 24765 w 28045"/>
                              <a:gd name="connsiteY39" fmla="*/ 0 h 3810"/>
                              <a:gd name="connsiteX40" fmla="*/ 24765 w 28045"/>
                              <a:gd name="connsiteY40" fmla="*/ 0 h 3810"/>
                              <a:gd name="connsiteX41" fmla="*/ 25717 w 28045"/>
                              <a:gd name="connsiteY41" fmla="*/ 0 h 3810"/>
                              <a:gd name="connsiteX42" fmla="*/ 26670 w 28045"/>
                              <a:gd name="connsiteY42" fmla="*/ 0 h 3810"/>
                              <a:gd name="connsiteX43" fmla="*/ 26670 w 28045"/>
                              <a:gd name="connsiteY43" fmla="*/ 0 h 3810"/>
                              <a:gd name="connsiteX44" fmla="*/ 27622 w 28045"/>
                              <a:gd name="connsiteY44" fmla="*/ 0 h 3810"/>
                              <a:gd name="connsiteX45" fmla="*/ 27622 w 28045"/>
                              <a:gd name="connsiteY45" fmla="*/ 0 h 3810"/>
                              <a:gd name="connsiteX46" fmla="*/ 27622 w 28045"/>
                              <a:gd name="connsiteY46" fmla="*/ 0 h 3810"/>
                              <a:gd name="connsiteX47" fmla="*/ 27622 w 28045"/>
                              <a:gd name="connsiteY47" fmla="*/ 1905 h 3810"/>
                              <a:gd name="connsiteX48" fmla="*/ 27622 w 28045"/>
                              <a:gd name="connsiteY48" fmla="*/ 1905 h 3810"/>
                              <a:gd name="connsiteX49" fmla="*/ 27622 w 28045"/>
                              <a:gd name="connsiteY49" fmla="*/ 1905 h 3810"/>
                              <a:gd name="connsiteX50" fmla="*/ 27622 w 28045"/>
                              <a:gd name="connsiteY50" fmla="*/ 1905 h 3810"/>
                              <a:gd name="connsiteX51" fmla="*/ 27622 w 28045"/>
                              <a:gd name="connsiteY51" fmla="*/ 1905 h 3810"/>
                              <a:gd name="connsiteX52" fmla="*/ 27622 w 28045"/>
                              <a:gd name="connsiteY52" fmla="*/ 1905 h 3810"/>
                              <a:gd name="connsiteX53" fmla="*/ 26670 w 28045"/>
                              <a:gd name="connsiteY53" fmla="*/ 1905 h 3810"/>
                              <a:gd name="connsiteX54" fmla="*/ 26670 w 28045"/>
                              <a:gd name="connsiteY54" fmla="*/ 952 h 3810"/>
                              <a:gd name="connsiteX55" fmla="*/ 26670 w 28045"/>
                              <a:gd name="connsiteY55" fmla="*/ 952 h 3810"/>
                              <a:gd name="connsiteX56" fmla="*/ 26670 w 28045"/>
                              <a:gd name="connsiteY56" fmla="*/ 952 h 3810"/>
                              <a:gd name="connsiteX57" fmla="*/ 25717 w 28045"/>
                              <a:gd name="connsiteY57" fmla="*/ 952 h 3810"/>
                              <a:gd name="connsiteX58" fmla="*/ 23813 w 28045"/>
                              <a:gd name="connsiteY58" fmla="*/ 952 h 3810"/>
                              <a:gd name="connsiteX59" fmla="*/ 22860 w 28045"/>
                              <a:gd name="connsiteY59" fmla="*/ 952 h 3810"/>
                              <a:gd name="connsiteX60" fmla="*/ 22860 w 28045"/>
                              <a:gd name="connsiteY60" fmla="*/ 952 h 3810"/>
                              <a:gd name="connsiteX61" fmla="*/ 21907 w 28045"/>
                              <a:gd name="connsiteY61" fmla="*/ 952 h 3810"/>
                              <a:gd name="connsiteX62" fmla="*/ 20002 w 28045"/>
                              <a:gd name="connsiteY62" fmla="*/ 952 h 3810"/>
                              <a:gd name="connsiteX63" fmla="*/ 18097 w 28045"/>
                              <a:gd name="connsiteY63" fmla="*/ 952 h 3810"/>
                              <a:gd name="connsiteX64" fmla="*/ 17145 w 28045"/>
                              <a:gd name="connsiteY64" fmla="*/ 952 h 3810"/>
                              <a:gd name="connsiteX65" fmla="*/ 16192 w 28045"/>
                              <a:gd name="connsiteY65" fmla="*/ 952 h 3810"/>
                              <a:gd name="connsiteX66" fmla="*/ 16192 w 28045"/>
                              <a:gd name="connsiteY66" fmla="*/ 952 h 3810"/>
                              <a:gd name="connsiteX67" fmla="*/ 16192 w 28045"/>
                              <a:gd name="connsiteY67" fmla="*/ 952 h 3810"/>
                              <a:gd name="connsiteX68" fmla="*/ 16192 w 28045"/>
                              <a:gd name="connsiteY68" fmla="*/ 952 h 3810"/>
                              <a:gd name="connsiteX69" fmla="*/ 15240 w 28045"/>
                              <a:gd name="connsiteY69" fmla="*/ 952 h 3810"/>
                              <a:gd name="connsiteX70" fmla="*/ 14288 w 28045"/>
                              <a:gd name="connsiteY70" fmla="*/ 952 h 3810"/>
                              <a:gd name="connsiteX71" fmla="*/ 13335 w 28045"/>
                              <a:gd name="connsiteY71" fmla="*/ 952 h 3810"/>
                              <a:gd name="connsiteX72" fmla="*/ 13335 w 28045"/>
                              <a:gd name="connsiteY72" fmla="*/ 952 h 3810"/>
                              <a:gd name="connsiteX73" fmla="*/ 13335 w 28045"/>
                              <a:gd name="connsiteY73" fmla="*/ 952 h 3810"/>
                              <a:gd name="connsiteX74" fmla="*/ 13335 w 28045"/>
                              <a:gd name="connsiteY74" fmla="*/ 952 h 3810"/>
                              <a:gd name="connsiteX75" fmla="*/ 13335 w 28045"/>
                              <a:gd name="connsiteY75" fmla="*/ 952 h 3810"/>
                              <a:gd name="connsiteX76" fmla="*/ 13335 w 28045"/>
                              <a:gd name="connsiteY76" fmla="*/ 952 h 3810"/>
                              <a:gd name="connsiteX77" fmla="*/ 13335 w 28045"/>
                              <a:gd name="connsiteY77" fmla="*/ 952 h 3810"/>
                              <a:gd name="connsiteX78" fmla="*/ 13335 w 28045"/>
                              <a:gd name="connsiteY78" fmla="*/ 952 h 3810"/>
                              <a:gd name="connsiteX79" fmla="*/ 13335 w 28045"/>
                              <a:gd name="connsiteY79" fmla="*/ 952 h 3810"/>
                              <a:gd name="connsiteX80" fmla="*/ 12382 w 28045"/>
                              <a:gd name="connsiteY80" fmla="*/ 952 h 3810"/>
                              <a:gd name="connsiteX81" fmla="*/ 11430 w 28045"/>
                              <a:gd name="connsiteY81" fmla="*/ 952 h 3810"/>
                              <a:gd name="connsiteX82" fmla="*/ 11430 w 28045"/>
                              <a:gd name="connsiteY82" fmla="*/ 952 h 3810"/>
                              <a:gd name="connsiteX83" fmla="*/ 11430 w 28045"/>
                              <a:gd name="connsiteY83" fmla="*/ 952 h 3810"/>
                              <a:gd name="connsiteX84" fmla="*/ 11430 w 28045"/>
                              <a:gd name="connsiteY84" fmla="*/ 952 h 3810"/>
                              <a:gd name="connsiteX85" fmla="*/ 11430 w 28045"/>
                              <a:gd name="connsiteY85" fmla="*/ 952 h 3810"/>
                              <a:gd name="connsiteX86" fmla="*/ 10477 w 28045"/>
                              <a:gd name="connsiteY86" fmla="*/ 952 h 3810"/>
                              <a:gd name="connsiteX87" fmla="*/ 10477 w 28045"/>
                              <a:gd name="connsiteY87" fmla="*/ 952 h 3810"/>
                              <a:gd name="connsiteX88" fmla="*/ 7620 w 28045"/>
                              <a:gd name="connsiteY88" fmla="*/ 952 h 3810"/>
                              <a:gd name="connsiteX89" fmla="*/ 6667 w 28045"/>
                              <a:gd name="connsiteY89" fmla="*/ 952 h 3810"/>
                              <a:gd name="connsiteX90" fmla="*/ 5715 w 28045"/>
                              <a:gd name="connsiteY90" fmla="*/ 952 h 3810"/>
                              <a:gd name="connsiteX91" fmla="*/ 4763 w 28045"/>
                              <a:gd name="connsiteY91" fmla="*/ 952 h 3810"/>
                              <a:gd name="connsiteX92" fmla="*/ 4763 w 28045"/>
                              <a:gd name="connsiteY92" fmla="*/ 952 h 3810"/>
                              <a:gd name="connsiteX93" fmla="*/ 0 w 28045"/>
                              <a:gd name="connsiteY93" fmla="*/ 0 h 3810"/>
                              <a:gd name="connsiteX94" fmla="*/ 22860 w 28045"/>
                              <a:gd name="connsiteY94" fmla="*/ 3810 h 3810"/>
                              <a:gd name="connsiteX95" fmla="*/ 22860 w 28045"/>
                              <a:gd name="connsiteY95" fmla="*/ 3810 h 3810"/>
                              <a:gd name="connsiteX96" fmla="*/ 22860 w 28045"/>
                              <a:gd name="connsiteY96" fmla="*/ 3810 h 3810"/>
                              <a:gd name="connsiteX97" fmla="*/ 22860 w 28045"/>
                              <a:gd name="connsiteY97" fmla="*/ 3810 h 3810"/>
                              <a:gd name="connsiteX98" fmla="*/ 22860 w 28045"/>
                              <a:gd name="connsiteY98" fmla="*/ 3810 h 3810"/>
                              <a:gd name="connsiteX99" fmla="*/ 19050 w 28045"/>
                              <a:gd name="connsiteY99" fmla="*/ 2858 h 3810"/>
                              <a:gd name="connsiteX100" fmla="*/ 19050 w 28045"/>
                              <a:gd name="connsiteY100" fmla="*/ 2858 h 3810"/>
                              <a:gd name="connsiteX101" fmla="*/ 19050 w 28045"/>
                              <a:gd name="connsiteY101" fmla="*/ 2858 h 3810"/>
                              <a:gd name="connsiteX102" fmla="*/ 19050 w 28045"/>
                              <a:gd name="connsiteY102" fmla="*/ 2858 h 3810"/>
                              <a:gd name="connsiteX103" fmla="*/ 19050 w 28045"/>
                              <a:gd name="connsiteY103" fmla="*/ 2858 h 3810"/>
                              <a:gd name="connsiteX104" fmla="*/ 1905 w 28045"/>
                              <a:gd name="connsiteY104" fmla="*/ 0 h 3810"/>
                              <a:gd name="connsiteX105" fmla="*/ 1905 w 28045"/>
                              <a:gd name="connsiteY105" fmla="*/ 0 h 3810"/>
                              <a:gd name="connsiteX106" fmla="*/ 1905 w 28045"/>
                              <a:gd name="connsiteY106" fmla="*/ 0 h 3810"/>
                              <a:gd name="connsiteX107" fmla="*/ 1905 w 28045"/>
                              <a:gd name="connsiteY107" fmla="*/ 0 h 3810"/>
                              <a:gd name="connsiteX108" fmla="*/ 1905 w 28045"/>
                              <a:gd name="connsiteY108" fmla="*/ 0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3810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1905" y="0"/>
                                </a:cubicBezTo>
                                <a:cubicBezTo>
                                  <a:pt x="1905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7" y="0"/>
                                </a:cubicBezTo>
                                <a:cubicBezTo>
                                  <a:pt x="6667" y="0"/>
                                  <a:pt x="6667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8572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7" y="0"/>
                                </a:cubicBezTo>
                                <a:cubicBezTo>
                                  <a:pt x="10477" y="0"/>
                                  <a:pt x="10477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2" y="0"/>
                                </a:cubicBezTo>
                                <a:cubicBezTo>
                                  <a:pt x="12382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2" y="0"/>
                                </a:cubicBezTo>
                                <a:cubicBezTo>
                                  <a:pt x="17145" y="0"/>
                                  <a:pt x="17145" y="0"/>
                                  <a:pt x="18097" y="0"/>
                                </a:cubicBezTo>
                                <a:cubicBezTo>
                                  <a:pt x="19050" y="0"/>
                                  <a:pt x="19050" y="0"/>
                                  <a:pt x="20002" y="0"/>
                                </a:cubicBezTo>
                                <a:cubicBezTo>
                                  <a:pt x="20955" y="0"/>
                                  <a:pt x="20955" y="0"/>
                                  <a:pt x="21907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7" y="0"/>
                                </a:cubicBezTo>
                                <a:cubicBezTo>
                                  <a:pt x="25717" y="0"/>
                                  <a:pt x="25717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952"/>
                                  <a:pt x="28575" y="952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1905"/>
                                  <a:pt x="26670" y="952"/>
                                  <a:pt x="25717" y="952"/>
                                </a:cubicBezTo>
                                <a:cubicBezTo>
                                  <a:pt x="24765" y="952"/>
                                  <a:pt x="24765" y="952"/>
                                  <a:pt x="23813" y="952"/>
                                </a:cubicBezTo>
                                <a:cubicBezTo>
                                  <a:pt x="23813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1907" y="952"/>
                                  <a:pt x="21907" y="952"/>
                                </a:cubicBezTo>
                                <a:cubicBezTo>
                                  <a:pt x="20955" y="952"/>
                                  <a:pt x="20955" y="952"/>
                                  <a:pt x="20002" y="952"/>
                                </a:cubicBezTo>
                                <a:cubicBezTo>
                                  <a:pt x="19050" y="952"/>
                                  <a:pt x="19050" y="952"/>
                                  <a:pt x="18097" y="952"/>
                                </a:cubicBezTo>
                                <a:cubicBezTo>
                                  <a:pt x="18097" y="952"/>
                                  <a:pt x="18097" y="952"/>
                                  <a:pt x="17145" y="952"/>
                                </a:cubicBezTo>
                                <a:cubicBezTo>
                                  <a:pt x="17145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4288" y="952"/>
                                </a:cubicBezTo>
                                <a:cubicBezTo>
                                  <a:pt x="14288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2382" y="952"/>
                                  <a:pt x="12382" y="952"/>
                                </a:cubicBezTo>
                                <a:cubicBezTo>
                                  <a:pt x="12382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0477" y="952"/>
                                  <a:pt x="10477" y="952"/>
                                  <a:pt x="10477" y="952"/>
                                </a:cubicBezTo>
                                <a:cubicBezTo>
                                  <a:pt x="10477" y="952"/>
                                  <a:pt x="10477" y="952"/>
                                  <a:pt x="10477" y="952"/>
                                </a:cubicBezTo>
                                <a:cubicBezTo>
                                  <a:pt x="9525" y="952"/>
                                  <a:pt x="8572" y="952"/>
                                  <a:pt x="7620" y="952"/>
                                </a:cubicBezTo>
                                <a:cubicBezTo>
                                  <a:pt x="7620" y="952"/>
                                  <a:pt x="6667" y="952"/>
                                  <a:pt x="6667" y="952"/>
                                </a:cubicBezTo>
                                <a:cubicBezTo>
                                  <a:pt x="6667" y="952"/>
                                  <a:pt x="5715" y="952"/>
                                  <a:pt x="5715" y="952"/>
                                </a:cubicBezTo>
                                <a:cubicBezTo>
                                  <a:pt x="5715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2860" y="3810"/>
                                </a:moveTo>
                                <a:cubicBezTo>
                                  <a:pt x="22860" y="3810"/>
                                  <a:pt x="22860" y="3810"/>
                                  <a:pt x="22860" y="3810"/>
                                </a:cubicBezTo>
                                <a:cubicBezTo>
                                  <a:pt x="23813" y="3810"/>
                                  <a:pt x="23813" y="3810"/>
                                  <a:pt x="22860" y="3810"/>
                                </a:cubicBezTo>
                                <a:cubicBezTo>
                                  <a:pt x="23813" y="3810"/>
                                  <a:pt x="22860" y="3810"/>
                                  <a:pt x="22860" y="3810"/>
                                </a:cubicBezTo>
                                <a:cubicBezTo>
                                  <a:pt x="22860" y="3810"/>
                                  <a:pt x="22860" y="3810"/>
                                  <a:pt x="22860" y="3810"/>
                                </a:cubicBezTo>
                                <a:close/>
                                <a:moveTo>
                                  <a:pt x="19050" y="2858"/>
                                </a:move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3810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0"/>
                                  <a:pt x="1905" y="952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2" name="任意多边形: 形状 2525"/>
                          <p:cNvSpPr/>
                          <p:nvPr/>
                        </p:nvSpPr>
                        <p:spPr>
                          <a:xfrm>
                            <a:off x="7994332" y="269462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3" name="任意多边形: 形状 2526"/>
                          <p:cNvSpPr/>
                          <p:nvPr/>
                        </p:nvSpPr>
                        <p:spPr>
                          <a:xfrm>
                            <a:off x="7992427" y="2694622"/>
                            <a:ext cx="1904" cy="1904"/>
                          </a:xfrm>
                          <a:custGeom>
                            <a:avLst/>
                            <a:gdLst>
                              <a:gd name="connsiteX0" fmla="*/ 953 w 1904"/>
                              <a:gd name="connsiteY0" fmla="*/ 0 h 1904"/>
                              <a:gd name="connsiteX1" fmla="*/ 953 w 1904"/>
                              <a:gd name="connsiteY1" fmla="*/ 1905 h 1904"/>
                              <a:gd name="connsiteX2" fmla="*/ 953 w 1904"/>
                              <a:gd name="connsiteY2" fmla="*/ 1905 h 1904"/>
                              <a:gd name="connsiteX3" fmla="*/ 953 w 1904"/>
                              <a:gd name="connsiteY3" fmla="*/ 1905 h 1904"/>
                              <a:gd name="connsiteX4" fmla="*/ 953 w 1904"/>
                              <a:gd name="connsiteY4" fmla="*/ 1905 h 1904"/>
                              <a:gd name="connsiteX5" fmla="*/ 953 w 1904"/>
                              <a:gd name="connsiteY5" fmla="*/ 1905 h 1904"/>
                              <a:gd name="connsiteX6" fmla="*/ 953 w 1904"/>
                              <a:gd name="connsiteY6" fmla="*/ 1905 h 1904"/>
                              <a:gd name="connsiteX7" fmla="*/ 953 w 1904"/>
                              <a:gd name="connsiteY7" fmla="*/ 1905 h 1904"/>
                              <a:gd name="connsiteX8" fmla="*/ 953 w 1904"/>
                              <a:gd name="connsiteY8" fmla="*/ 1905 h 1904"/>
                              <a:gd name="connsiteX9" fmla="*/ 953 w 1904"/>
                              <a:gd name="connsiteY9" fmla="*/ 1905 h 1904"/>
                              <a:gd name="connsiteX10" fmla="*/ 953 w 1904"/>
                              <a:gd name="connsiteY10" fmla="*/ 1905 h 1904"/>
                              <a:gd name="connsiteX11" fmla="*/ 1905 w 1904"/>
                              <a:gd name="connsiteY11" fmla="*/ 1905 h 1904"/>
                              <a:gd name="connsiteX12" fmla="*/ 1905 w 1904"/>
                              <a:gd name="connsiteY12" fmla="*/ 0 h 1904"/>
                              <a:gd name="connsiteX13" fmla="*/ 953 w 1904"/>
                              <a:gd name="connsiteY13" fmla="*/ 0 h 1904"/>
                              <a:gd name="connsiteX14" fmla="*/ 0 w 1904"/>
                              <a:gd name="connsiteY14" fmla="*/ 0 h 1904"/>
                              <a:gd name="connsiteX15" fmla="*/ 953 w 1904"/>
                              <a:gd name="connsiteY15" fmla="*/ 0 h 1904"/>
                              <a:gd name="connsiteX16" fmla="*/ 953 w 1904"/>
                              <a:gd name="connsiteY16" fmla="*/ 0 h 1904"/>
                              <a:gd name="connsiteX17" fmla="*/ 953 w 1904"/>
                              <a:gd name="connsiteY17" fmla="*/ 0 h 1904"/>
                              <a:gd name="connsiteX18" fmla="*/ 953 w 1904"/>
                              <a:gd name="connsiteY18" fmla="*/ 0 h 1904"/>
                              <a:gd name="connsiteX19" fmla="*/ 953 w 1904"/>
                              <a:gd name="connsiteY19" fmla="*/ 0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4" h="1904">
                                <a:moveTo>
                                  <a:pt x="953" y="0"/>
                                </a:moveTo>
                                <a:cubicBezTo>
                                  <a:pt x="953" y="952"/>
                                  <a:pt x="1905" y="952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1905" y="1905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953" y="0"/>
                                  <a:pt x="0" y="0"/>
                                  <a:pt x="0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cubicBezTo>
                                  <a:pt x="1905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44" name="图形 2"/>
                        <p:cNvGrpSpPr/>
                        <p:nvPr/>
                      </p:nvGrpSpPr>
                      <p:grpSpPr>
                        <a:xfrm>
                          <a:off x="7942897" y="2687954"/>
                          <a:ext cx="28045" cy="5715"/>
                          <a:chOff x="7942897" y="2687954"/>
                          <a:chExt cx="28045" cy="5715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45" name="任意多边形: 形状 2528"/>
                          <p:cNvSpPr/>
                          <p:nvPr/>
                        </p:nvSpPr>
                        <p:spPr>
                          <a:xfrm>
                            <a:off x="7968615" y="269366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6" name="任意多边形: 形状 2529"/>
                          <p:cNvSpPr/>
                          <p:nvPr/>
                        </p:nvSpPr>
                        <p:spPr>
                          <a:xfrm>
                            <a:off x="7942897" y="2687954"/>
                            <a:ext cx="28045" cy="3810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3810"/>
                              <a:gd name="connsiteX1" fmla="*/ 0 w 28045"/>
                              <a:gd name="connsiteY1" fmla="*/ 0 h 3810"/>
                              <a:gd name="connsiteX2" fmla="*/ 1905 w 28045"/>
                              <a:gd name="connsiteY2" fmla="*/ 0 h 3810"/>
                              <a:gd name="connsiteX3" fmla="*/ 2858 w 28045"/>
                              <a:gd name="connsiteY3" fmla="*/ 0 h 3810"/>
                              <a:gd name="connsiteX4" fmla="*/ 3810 w 28045"/>
                              <a:gd name="connsiteY4" fmla="*/ 0 h 3810"/>
                              <a:gd name="connsiteX5" fmla="*/ 3810 w 28045"/>
                              <a:gd name="connsiteY5" fmla="*/ 0 h 3810"/>
                              <a:gd name="connsiteX6" fmla="*/ 4763 w 28045"/>
                              <a:gd name="connsiteY6" fmla="*/ 0 h 3810"/>
                              <a:gd name="connsiteX7" fmla="*/ 5715 w 28045"/>
                              <a:gd name="connsiteY7" fmla="*/ 0 h 3810"/>
                              <a:gd name="connsiteX8" fmla="*/ 6668 w 28045"/>
                              <a:gd name="connsiteY8" fmla="*/ 0 h 3810"/>
                              <a:gd name="connsiteX9" fmla="*/ 7620 w 28045"/>
                              <a:gd name="connsiteY9" fmla="*/ 0 h 3810"/>
                              <a:gd name="connsiteX10" fmla="*/ 7620 w 28045"/>
                              <a:gd name="connsiteY10" fmla="*/ 0 h 3810"/>
                              <a:gd name="connsiteX11" fmla="*/ 8572 w 28045"/>
                              <a:gd name="connsiteY11" fmla="*/ 0 h 3810"/>
                              <a:gd name="connsiteX12" fmla="*/ 9525 w 28045"/>
                              <a:gd name="connsiteY12" fmla="*/ 0 h 3810"/>
                              <a:gd name="connsiteX13" fmla="*/ 10478 w 28045"/>
                              <a:gd name="connsiteY13" fmla="*/ 0 h 3810"/>
                              <a:gd name="connsiteX14" fmla="*/ 11430 w 28045"/>
                              <a:gd name="connsiteY14" fmla="*/ 0 h 3810"/>
                              <a:gd name="connsiteX15" fmla="*/ 11430 w 28045"/>
                              <a:gd name="connsiteY15" fmla="*/ 0 h 3810"/>
                              <a:gd name="connsiteX16" fmla="*/ 11430 w 28045"/>
                              <a:gd name="connsiteY16" fmla="*/ 0 h 3810"/>
                              <a:gd name="connsiteX17" fmla="*/ 12383 w 28045"/>
                              <a:gd name="connsiteY17" fmla="*/ 0 h 3810"/>
                              <a:gd name="connsiteX18" fmla="*/ 13335 w 28045"/>
                              <a:gd name="connsiteY18" fmla="*/ 0 h 3810"/>
                              <a:gd name="connsiteX19" fmla="*/ 13335 w 28045"/>
                              <a:gd name="connsiteY19" fmla="*/ 0 h 3810"/>
                              <a:gd name="connsiteX20" fmla="*/ 13335 w 28045"/>
                              <a:gd name="connsiteY20" fmla="*/ 0 h 3810"/>
                              <a:gd name="connsiteX21" fmla="*/ 13335 w 28045"/>
                              <a:gd name="connsiteY21" fmla="*/ 0 h 3810"/>
                              <a:gd name="connsiteX22" fmla="*/ 13335 w 28045"/>
                              <a:gd name="connsiteY22" fmla="*/ 0 h 3810"/>
                              <a:gd name="connsiteX23" fmla="*/ 13335 w 28045"/>
                              <a:gd name="connsiteY23" fmla="*/ 0 h 3810"/>
                              <a:gd name="connsiteX24" fmla="*/ 13335 w 28045"/>
                              <a:gd name="connsiteY24" fmla="*/ 0 h 3810"/>
                              <a:gd name="connsiteX25" fmla="*/ 13335 w 28045"/>
                              <a:gd name="connsiteY25" fmla="*/ 0 h 3810"/>
                              <a:gd name="connsiteX26" fmla="*/ 14288 w 28045"/>
                              <a:gd name="connsiteY26" fmla="*/ 0 h 3810"/>
                              <a:gd name="connsiteX27" fmla="*/ 15240 w 28045"/>
                              <a:gd name="connsiteY27" fmla="*/ 0 h 3810"/>
                              <a:gd name="connsiteX28" fmla="*/ 15240 w 28045"/>
                              <a:gd name="connsiteY28" fmla="*/ 0 h 3810"/>
                              <a:gd name="connsiteX29" fmla="*/ 15240 w 28045"/>
                              <a:gd name="connsiteY29" fmla="*/ 0 h 3810"/>
                              <a:gd name="connsiteX30" fmla="*/ 15240 w 28045"/>
                              <a:gd name="connsiteY30" fmla="*/ 0 h 3810"/>
                              <a:gd name="connsiteX31" fmla="*/ 16193 w 28045"/>
                              <a:gd name="connsiteY31" fmla="*/ 0 h 3810"/>
                              <a:gd name="connsiteX32" fmla="*/ 18097 w 28045"/>
                              <a:gd name="connsiteY32" fmla="*/ 0 h 3810"/>
                              <a:gd name="connsiteX33" fmla="*/ 20003 w 28045"/>
                              <a:gd name="connsiteY33" fmla="*/ 0 h 3810"/>
                              <a:gd name="connsiteX34" fmla="*/ 21908 w 28045"/>
                              <a:gd name="connsiteY34" fmla="*/ 0 h 3810"/>
                              <a:gd name="connsiteX35" fmla="*/ 23813 w 28045"/>
                              <a:gd name="connsiteY35" fmla="*/ 0 h 3810"/>
                              <a:gd name="connsiteX36" fmla="*/ 23813 w 28045"/>
                              <a:gd name="connsiteY36" fmla="*/ 0 h 3810"/>
                              <a:gd name="connsiteX37" fmla="*/ 24765 w 28045"/>
                              <a:gd name="connsiteY37" fmla="*/ 0 h 3810"/>
                              <a:gd name="connsiteX38" fmla="*/ 24765 w 28045"/>
                              <a:gd name="connsiteY38" fmla="*/ 0 h 3810"/>
                              <a:gd name="connsiteX39" fmla="*/ 24765 w 28045"/>
                              <a:gd name="connsiteY39" fmla="*/ 0 h 3810"/>
                              <a:gd name="connsiteX40" fmla="*/ 24765 w 28045"/>
                              <a:gd name="connsiteY40" fmla="*/ 0 h 3810"/>
                              <a:gd name="connsiteX41" fmla="*/ 25718 w 28045"/>
                              <a:gd name="connsiteY41" fmla="*/ 0 h 3810"/>
                              <a:gd name="connsiteX42" fmla="*/ 26670 w 28045"/>
                              <a:gd name="connsiteY42" fmla="*/ 0 h 3810"/>
                              <a:gd name="connsiteX43" fmla="*/ 26670 w 28045"/>
                              <a:gd name="connsiteY43" fmla="*/ 0 h 3810"/>
                              <a:gd name="connsiteX44" fmla="*/ 27622 w 28045"/>
                              <a:gd name="connsiteY44" fmla="*/ 0 h 3810"/>
                              <a:gd name="connsiteX45" fmla="*/ 27622 w 28045"/>
                              <a:gd name="connsiteY45" fmla="*/ 0 h 3810"/>
                              <a:gd name="connsiteX46" fmla="*/ 27622 w 28045"/>
                              <a:gd name="connsiteY46" fmla="*/ 0 h 3810"/>
                              <a:gd name="connsiteX47" fmla="*/ 27622 w 28045"/>
                              <a:gd name="connsiteY47" fmla="*/ 1905 h 3810"/>
                              <a:gd name="connsiteX48" fmla="*/ 27622 w 28045"/>
                              <a:gd name="connsiteY48" fmla="*/ 1905 h 3810"/>
                              <a:gd name="connsiteX49" fmla="*/ 27622 w 28045"/>
                              <a:gd name="connsiteY49" fmla="*/ 1905 h 3810"/>
                              <a:gd name="connsiteX50" fmla="*/ 27622 w 28045"/>
                              <a:gd name="connsiteY50" fmla="*/ 1905 h 3810"/>
                              <a:gd name="connsiteX51" fmla="*/ 27622 w 28045"/>
                              <a:gd name="connsiteY51" fmla="*/ 1905 h 3810"/>
                              <a:gd name="connsiteX52" fmla="*/ 27622 w 28045"/>
                              <a:gd name="connsiteY52" fmla="*/ 1905 h 3810"/>
                              <a:gd name="connsiteX53" fmla="*/ 26670 w 28045"/>
                              <a:gd name="connsiteY53" fmla="*/ 1905 h 3810"/>
                              <a:gd name="connsiteX54" fmla="*/ 26670 w 28045"/>
                              <a:gd name="connsiteY54" fmla="*/ 953 h 3810"/>
                              <a:gd name="connsiteX55" fmla="*/ 26670 w 28045"/>
                              <a:gd name="connsiteY55" fmla="*/ 953 h 3810"/>
                              <a:gd name="connsiteX56" fmla="*/ 26670 w 28045"/>
                              <a:gd name="connsiteY56" fmla="*/ 953 h 3810"/>
                              <a:gd name="connsiteX57" fmla="*/ 25718 w 28045"/>
                              <a:gd name="connsiteY57" fmla="*/ 953 h 3810"/>
                              <a:gd name="connsiteX58" fmla="*/ 23813 w 28045"/>
                              <a:gd name="connsiteY58" fmla="*/ 953 h 3810"/>
                              <a:gd name="connsiteX59" fmla="*/ 22860 w 28045"/>
                              <a:gd name="connsiteY59" fmla="*/ 953 h 3810"/>
                              <a:gd name="connsiteX60" fmla="*/ 22860 w 28045"/>
                              <a:gd name="connsiteY60" fmla="*/ 953 h 3810"/>
                              <a:gd name="connsiteX61" fmla="*/ 21908 w 28045"/>
                              <a:gd name="connsiteY61" fmla="*/ 953 h 3810"/>
                              <a:gd name="connsiteX62" fmla="*/ 20003 w 28045"/>
                              <a:gd name="connsiteY62" fmla="*/ 953 h 3810"/>
                              <a:gd name="connsiteX63" fmla="*/ 18097 w 28045"/>
                              <a:gd name="connsiteY63" fmla="*/ 953 h 3810"/>
                              <a:gd name="connsiteX64" fmla="*/ 17145 w 28045"/>
                              <a:gd name="connsiteY64" fmla="*/ 953 h 3810"/>
                              <a:gd name="connsiteX65" fmla="*/ 16193 w 28045"/>
                              <a:gd name="connsiteY65" fmla="*/ 953 h 3810"/>
                              <a:gd name="connsiteX66" fmla="*/ 16193 w 28045"/>
                              <a:gd name="connsiteY66" fmla="*/ 953 h 3810"/>
                              <a:gd name="connsiteX67" fmla="*/ 16193 w 28045"/>
                              <a:gd name="connsiteY67" fmla="*/ 953 h 3810"/>
                              <a:gd name="connsiteX68" fmla="*/ 16193 w 28045"/>
                              <a:gd name="connsiteY68" fmla="*/ 953 h 3810"/>
                              <a:gd name="connsiteX69" fmla="*/ 15240 w 28045"/>
                              <a:gd name="connsiteY69" fmla="*/ 953 h 3810"/>
                              <a:gd name="connsiteX70" fmla="*/ 14288 w 28045"/>
                              <a:gd name="connsiteY70" fmla="*/ 953 h 3810"/>
                              <a:gd name="connsiteX71" fmla="*/ 13335 w 28045"/>
                              <a:gd name="connsiteY71" fmla="*/ 953 h 3810"/>
                              <a:gd name="connsiteX72" fmla="*/ 13335 w 28045"/>
                              <a:gd name="connsiteY72" fmla="*/ 953 h 3810"/>
                              <a:gd name="connsiteX73" fmla="*/ 13335 w 28045"/>
                              <a:gd name="connsiteY73" fmla="*/ 953 h 3810"/>
                              <a:gd name="connsiteX74" fmla="*/ 13335 w 28045"/>
                              <a:gd name="connsiteY74" fmla="*/ 953 h 3810"/>
                              <a:gd name="connsiteX75" fmla="*/ 13335 w 28045"/>
                              <a:gd name="connsiteY75" fmla="*/ 953 h 3810"/>
                              <a:gd name="connsiteX76" fmla="*/ 13335 w 28045"/>
                              <a:gd name="connsiteY76" fmla="*/ 953 h 3810"/>
                              <a:gd name="connsiteX77" fmla="*/ 13335 w 28045"/>
                              <a:gd name="connsiteY77" fmla="*/ 953 h 3810"/>
                              <a:gd name="connsiteX78" fmla="*/ 13335 w 28045"/>
                              <a:gd name="connsiteY78" fmla="*/ 953 h 3810"/>
                              <a:gd name="connsiteX79" fmla="*/ 13335 w 28045"/>
                              <a:gd name="connsiteY79" fmla="*/ 953 h 3810"/>
                              <a:gd name="connsiteX80" fmla="*/ 12383 w 28045"/>
                              <a:gd name="connsiteY80" fmla="*/ 953 h 3810"/>
                              <a:gd name="connsiteX81" fmla="*/ 11430 w 28045"/>
                              <a:gd name="connsiteY81" fmla="*/ 953 h 3810"/>
                              <a:gd name="connsiteX82" fmla="*/ 11430 w 28045"/>
                              <a:gd name="connsiteY82" fmla="*/ 953 h 3810"/>
                              <a:gd name="connsiteX83" fmla="*/ 11430 w 28045"/>
                              <a:gd name="connsiteY83" fmla="*/ 953 h 3810"/>
                              <a:gd name="connsiteX84" fmla="*/ 11430 w 28045"/>
                              <a:gd name="connsiteY84" fmla="*/ 953 h 3810"/>
                              <a:gd name="connsiteX85" fmla="*/ 11430 w 28045"/>
                              <a:gd name="connsiteY85" fmla="*/ 953 h 3810"/>
                              <a:gd name="connsiteX86" fmla="*/ 10478 w 28045"/>
                              <a:gd name="connsiteY86" fmla="*/ 953 h 3810"/>
                              <a:gd name="connsiteX87" fmla="*/ 10478 w 28045"/>
                              <a:gd name="connsiteY87" fmla="*/ 953 h 3810"/>
                              <a:gd name="connsiteX88" fmla="*/ 7620 w 28045"/>
                              <a:gd name="connsiteY88" fmla="*/ 953 h 3810"/>
                              <a:gd name="connsiteX89" fmla="*/ 6668 w 28045"/>
                              <a:gd name="connsiteY89" fmla="*/ 953 h 3810"/>
                              <a:gd name="connsiteX90" fmla="*/ 5715 w 28045"/>
                              <a:gd name="connsiteY90" fmla="*/ 953 h 3810"/>
                              <a:gd name="connsiteX91" fmla="*/ 4763 w 28045"/>
                              <a:gd name="connsiteY91" fmla="*/ 953 h 3810"/>
                              <a:gd name="connsiteX92" fmla="*/ 4763 w 28045"/>
                              <a:gd name="connsiteY92" fmla="*/ 953 h 3810"/>
                              <a:gd name="connsiteX93" fmla="*/ 0 w 28045"/>
                              <a:gd name="connsiteY93" fmla="*/ 0 h 3810"/>
                              <a:gd name="connsiteX94" fmla="*/ 22860 w 28045"/>
                              <a:gd name="connsiteY94" fmla="*/ 3810 h 3810"/>
                              <a:gd name="connsiteX95" fmla="*/ 22860 w 28045"/>
                              <a:gd name="connsiteY95" fmla="*/ 3810 h 3810"/>
                              <a:gd name="connsiteX96" fmla="*/ 22860 w 28045"/>
                              <a:gd name="connsiteY96" fmla="*/ 3810 h 3810"/>
                              <a:gd name="connsiteX97" fmla="*/ 22860 w 28045"/>
                              <a:gd name="connsiteY97" fmla="*/ 3810 h 3810"/>
                              <a:gd name="connsiteX98" fmla="*/ 22860 w 28045"/>
                              <a:gd name="connsiteY98" fmla="*/ 3810 h 3810"/>
                              <a:gd name="connsiteX99" fmla="*/ 19050 w 28045"/>
                              <a:gd name="connsiteY99" fmla="*/ 2858 h 3810"/>
                              <a:gd name="connsiteX100" fmla="*/ 19050 w 28045"/>
                              <a:gd name="connsiteY100" fmla="*/ 2858 h 3810"/>
                              <a:gd name="connsiteX101" fmla="*/ 19050 w 28045"/>
                              <a:gd name="connsiteY101" fmla="*/ 2858 h 3810"/>
                              <a:gd name="connsiteX102" fmla="*/ 19050 w 28045"/>
                              <a:gd name="connsiteY102" fmla="*/ 2858 h 3810"/>
                              <a:gd name="connsiteX103" fmla="*/ 19050 w 28045"/>
                              <a:gd name="connsiteY103" fmla="*/ 2858 h 3810"/>
                              <a:gd name="connsiteX104" fmla="*/ 1905 w 28045"/>
                              <a:gd name="connsiteY104" fmla="*/ 0 h 3810"/>
                              <a:gd name="connsiteX105" fmla="*/ 1905 w 28045"/>
                              <a:gd name="connsiteY105" fmla="*/ 0 h 3810"/>
                              <a:gd name="connsiteX106" fmla="*/ 1905 w 28045"/>
                              <a:gd name="connsiteY106" fmla="*/ 0 h 3810"/>
                              <a:gd name="connsiteX107" fmla="*/ 1905 w 28045"/>
                              <a:gd name="connsiteY107" fmla="*/ 0 h 3810"/>
                              <a:gd name="connsiteX108" fmla="*/ 1905 w 28045"/>
                              <a:gd name="connsiteY108" fmla="*/ 0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3810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8" y="0"/>
                                </a:cubicBezTo>
                                <a:cubicBezTo>
                                  <a:pt x="6668" y="0"/>
                                  <a:pt x="6668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8572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3" y="0"/>
                                </a:cubicBezTo>
                                <a:cubicBezTo>
                                  <a:pt x="12383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3" y="0"/>
                                </a:cubicBezTo>
                                <a:cubicBezTo>
                                  <a:pt x="17145" y="0"/>
                                  <a:pt x="17145" y="0"/>
                                  <a:pt x="18097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8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953"/>
                                  <a:pt x="28575" y="953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3"/>
                                </a:cubicBezTo>
                                <a:cubicBezTo>
                                  <a:pt x="26670" y="953"/>
                                  <a:pt x="26670" y="953"/>
                                  <a:pt x="26670" y="953"/>
                                </a:cubicBezTo>
                                <a:cubicBezTo>
                                  <a:pt x="26670" y="953"/>
                                  <a:pt x="26670" y="953"/>
                                  <a:pt x="26670" y="953"/>
                                </a:cubicBezTo>
                                <a:cubicBezTo>
                                  <a:pt x="26670" y="1905"/>
                                  <a:pt x="26670" y="953"/>
                                  <a:pt x="25718" y="953"/>
                                </a:cubicBezTo>
                                <a:cubicBezTo>
                                  <a:pt x="24765" y="953"/>
                                  <a:pt x="24765" y="953"/>
                                  <a:pt x="23813" y="953"/>
                                </a:cubicBezTo>
                                <a:cubicBezTo>
                                  <a:pt x="23813" y="953"/>
                                  <a:pt x="22860" y="953"/>
                                  <a:pt x="22860" y="953"/>
                                </a:cubicBezTo>
                                <a:cubicBezTo>
                                  <a:pt x="22860" y="953"/>
                                  <a:pt x="22860" y="953"/>
                                  <a:pt x="22860" y="953"/>
                                </a:cubicBezTo>
                                <a:cubicBezTo>
                                  <a:pt x="22860" y="953"/>
                                  <a:pt x="21908" y="953"/>
                                  <a:pt x="21908" y="953"/>
                                </a:cubicBezTo>
                                <a:cubicBezTo>
                                  <a:pt x="20955" y="953"/>
                                  <a:pt x="20955" y="953"/>
                                  <a:pt x="20003" y="953"/>
                                </a:cubicBezTo>
                                <a:cubicBezTo>
                                  <a:pt x="19050" y="953"/>
                                  <a:pt x="19050" y="953"/>
                                  <a:pt x="18097" y="953"/>
                                </a:cubicBezTo>
                                <a:cubicBezTo>
                                  <a:pt x="18097" y="953"/>
                                  <a:pt x="18097" y="953"/>
                                  <a:pt x="17145" y="953"/>
                                </a:cubicBezTo>
                                <a:cubicBezTo>
                                  <a:pt x="17145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6193" y="953"/>
                                </a:cubicBezTo>
                                <a:cubicBezTo>
                                  <a:pt x="16193" y="953"/>
                                  <a:pt x="16193" y="953"/>
                                  <a:pt x="15240" y="953"/>
                                </a:cubicBezTo>
                                <a:cubicBezTo>
                                  <a:pt x="15240" y="953"/>
                                  <a:pt x="15240" y="953"/>
                                  <a:pt x="14288" y="953"/>
                                </a:cubicBezTo>
                                <a:cubicBezTo>
                                  <a:pt x="14288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3335" y="953"/>
                                  <a:pt x="13335" y="953"/>
                                </a:cubicBezTo>
                                <a:cubicBezTo>
                                  <a:pt x="13335" y="953"/>
                                  <a:pt x="12383" y="953"/>
                                  <a:pt x="12383" y="953"/>
                                </a:cubicBezTo>
                                <a:cubicBezTo>
                                  <a:pt x="12383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1430" y="953"/>
                                  <a:pt x="11430" y="953"/>
                                  <a:pt x="11430" y="953"/>
                                </a:cubicBezTo>
                                <a:cubicBezTo>
                                  <a:pt x="10478" y="953"/>
                                  <a:pt x="10478" y="953"/>
                                  <a:pt x="10478" y="953"/>
                                </a:cubicBezTo>
                                <a:cubicBezTo>
                                  <a:pt x="10478" y="953"/>
                                  <a:pt x="10478" y="953"/>
                                  <a:pt x="10478" y="953"/>
                                </a:cubicBezTo>
                                <a:cubicBezTo>
                                  <a:pt x="9525" y="953"/>
                                  <a:pt x="8572" y="953"/>
                                  <a:pt x="7620" y="953"/>
                                </a:cubicBezTo>
                                <a:cubicBezTo>
                                  <a:pt x="7620" y="953"/>
                                  <a:pt x="6668" y="953"/>
                                  <a:pt x="6668" y="953"/>
                                </a:cubicBezTo>
                                <a:cubicBezTo>
                                  <a:pt x="6668" y="953"/>
                                  <a:pt x="5715" y="953"/>
                                  <a:pt x="5715" y="953"/>
                                </a:cubicBezTo>
                                <a:cubicBezTo>
                                  <a:pt x="5715" y="953"/>
                                  <a:pt x="4763" y="953"/>
                                  <a:pt x="4763" y="953"/>
                                </a:cubicBezTo>
                                <a:cubicBezTo>
                                  <a:pt x="4763" y="953"/>
                                  <a:pt x="4763" y="953"/>
                                  <a:pt x="4763" y="953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2860" y="3810"/>
                                </a:moveTo>
                                <a:cubicBezTo>
                                  <a:pt x="22860" y="3810"/>
                                  <a:pt x="23813" y="3810"/>
                                  <a:pt x="22860" y="3810"/>
                                </a:cubicBezTo>
                                <a:cubicBezTo>
                                  <a:pt x="23813" y="3810"/>
                                  <a:pt x="23813" y="3810"/>
                                  <a:pt x="22860" y="3810"/>
                                </a:cubicBezTo>
                                <a:cubicBezTo>
                                  <a:pt x="23813" y="3810"/>
                                  <a:pt x="23813" y="3810"/>
                                  <a:pt x="22860" y="3810"/>
                                </a:cubicBezTo>
                                <a:cubicBezTo>
                                  <a:pt x="22860" y="3810"/>
                                  <a:pt x="22860" y="3810"/>
                                  <a:pt x="22860" y="3810"/>
                                </a:cubicBezTo>
                                <a:close/>
                                <a:moveTo>
                                  <a:pt x="19050" y="2858"/>
                                </a:moveTo>
                                <a:cubicBezTo>
                                  <a:pt x="19050" y="2858"/>
                                  <a:pt x="19050" y="3810"/>
                                  <a:pt x="19050" y="2858"/>
                                </a:cubicBezTo>
                                <a:cubicBezTo>
                                  <a:pt x="19050" y="3810"/>
                                  <a:pt x="19050" y="3810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lose/>
                                <a:moveTo>
                                  <a:pt x="1905" y="0"/>
                                </a:moveTo>
                                <a:cubicBezTo>
                                  <a:pt x="1905" y="953"/>
                                  <a:pt x="1905" y="953"/>
                                  <a:pt x="1905" y="0"/>
                                </a:cubicBezTo>
                                <a:cubicBezTo>
                                  <a:pt x="1905" y="953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7" name="任意多边形: 形状 2530"/>
                          <p:cNvSpPr/>
                          <p:nvPr/>
                        </p:nvSpPr>
                        <p:spPr>
                          <a:xfrm>
                            <a:off x="7967662" y="269081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48" name="任意多边形: 形状 2531"/>
                          <p:cNvSpPr/>
                          <p:nvPr/>
                        </p:nvSpPr>
                        <p:spPr>
                          <a:xfrm>
                            <a:off x="7965757" y="2691050"/>
                            <a:ext cx="1905" cy="2619"/>
                          </a:xfrm>
                          <a:custGeom>
                            <a:avLst/>
                            <a:gdLst>
                              <a:gd name="connsiteX0" fmla="*/ 953 w 1905"/>
                              <a:gd name="connsiteY0" fmla="*/ 714 h 2619"/>
                              <a:gd name="connsiteX1" fmla="*/ 953 w 1905"/>
                              <a:gd name="connsiteY1" fmla="*/ 2619 h 2619"/>
                              <a:gd name="connsiteX2" fmla="*/ 953 w 1905"/>
                              <a:gd name="connsiteY2" fmla="*/ 2619 h 2619"/>
                              <a:gd name="connsiteX3" fmla="*/ 953 w 1905"/>
                              <a:gd name="connsiteY3" fmla="*/ 2619 h 2619"/>
                              <a:gd name="connsiteX4" fmla="*/ 953 w 1905"/>
                              <a:gd name="connsiteY4" fmla="*/ 2619 h 2619"/>
                              <a:gd name="connsiteX5" fmla="*/ 953 w 1905"/>
                              <a:gd name="connsiteY5" fmla="*/ 2619 h 2619"/>
                              <a:gd name="connsiteX6" fmla="*/ 953 w 1905"/>
                              <a:gd name="connsiteY6" fmla="*/ 2619 h 2619"/>
                              <a:gd name="connsiteX7" fmla="*/ 953 w 1905"/>
                              <a:gd name="connsiteY7" fmla="*/ 2619 h 2619"/>
                              <a:gd name="connsiteX8" fmla="*/ 953 w 1905"/>
                              <a:gd name="connsiteY8" fmla="*/ 2619 h 2619"/>
                              <a:gd name="connsiteX9" fmla="*/ 953 w 1905"/>
                              <a:gd name="connsiteY9" fmla="*/ 2619 h 2619"/>
                              <a:gd name="connsiteX10" fmla="*/ 953 w 1905"/>
                              <a:gd name="connsiteY10" fmla="*/ 2619 h 2619"/>
                              <a:gd name="connsiteX11" fmla="*/ 1905 w 1905"/>
                              <a:gd name="connsiteY11" fmla="*/ 2619 h 2619"/>
                              <a:gd name="connsiteX12" fmla="*/ 1905 w 1905"/>
                              <a:gd name="connsiteY12" fmla="*/ 714 h 2619"/>
                              <a:gd name="connsiteX13" fmla="*/ 953 w 1905"/>
                              <a:gd name="connsiteY13" fmla="*/ 714 h 2619"/>
                              <a:gd name="connsiteX14" fmla="*/ 0 w 1905"/>
                              <a:gd name="connsiteY14" fmla="*/ 714 h 2619"/>
                              <a:gd name="connsiteX15" fmla="*/ 953 w 1905"/>
                              <a:gd name="connsiteY15" fmla="*/ 714 h 2619"/>
                              <a:gd name="connsiteX16" fmla="*/ 953 w 1905"/>
                              <a:gd name="connsiteY16" fmla="*/ 714 h 2619"/>
                              <a:gd name="connsiteX17" fmla="*/ 953 w 1905"/>
                              <a:gd name="connsiteY17" fmla="*/ 714 h 2619"/>
                              <a:gd name="connsiteX18" fmla="*/ 953 w 1905"/>
                              <a:gd name="connsiteY18" fmla="*/ 714 h 2619"/>
                              <a:gd name="connsiteX19" fmla="*/ 953 w 1905"/>
                              <a:gd name="connsiteY19" fmla="*/ 714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5" h="2619">
                                <a:moveTo>
                                  <a:pt x="953" y="714"/>
                                </a:moveTo>
                                <a:cubicBezTo>
                                  <a:pt x="953" y="1667"/>
                                  <a:pt x="1905" y="1667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1905" y="2619"/>
                                </a:cubicBezTo>
                                <a:lnTo>
                                  <a:pt x="1905" y="714"/>
                                </a:lnTo>
                                <a:cubicBezTo>
                                  <a:pt x="1905" y="714"/>
                                  <a:pt x="1905" y="714"/>
                                  <a:pt x="953" y="714"/>
                                </a:cubicBezTo>
                                <a:cubicBezTo>
                                  <a:pt x="953" y="714"/>
                                  <a:pt x="0" y="714"/>
                                  <a:pt x="0" y="714"/>
                                </a:cubicBezTo>
                                <a:cubicBezTo>
                                  <a:pt x="1905" y="-238"/>
                                  <a:pt x="1905" y="-238"/>
                                  <a:pt x="953" y="714"/>
                                </a:cubicBezTo>
                                <a:cubicBezTo>
                                  <a:pt x="1905" y="-238"/>
                                  <a:pt x="1905" y="-238"/>
                                  <a:pt x="953" y="714"/>
                                </a:cubicBezTo>
                                <a:cubicBezTo>
                                  <a:pt x="1905" y="-238"/>
                                  <a:pt x="1905" y="-238"/>
                                  <a:pt x="953" y="714"/>
                                </a:cubicBezTo>
                                <a:cubicBezTo>
                                  <a:pt x="953" y="-238"/>
                                  <a:pt x="953" y="-238"/>
                                  <a:pt x="953" y="714"/>
                                </a:cubicBezTo>
                                <a:cubicBezTo>
                                  <a:pt x="953" y="-238"/>
                                  <a:pt x="953" y="-238"/>
                                  <a:pt x="953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49" name="图形 2"/>
                        <p:cNvGrpSpPr/>
                        <p:nvPr/>
                      </p:nvGrpSpPr>
                      <p:grpSpPr>
                        <a:xfrm>
                          <a:off x="7916227" y="2684144"/>
                          <a:ext cx="28045" cy="5714"/>
                          <a:chOff x="7916227" y="2684144"/>
                          <a:chExt cx="28045" cy="5714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50" name="任意多边形: 形状 2533"/>
                          <p:cNvSpPr/>
                          <p:nvPr/>
                        </p:nvSpPr>
                        <p:spPr>
                          <a:xfrm>
                            <a:off x="7941944" y="268985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1" name="任意多边形: 形状 2534"/>
                          <p:cNvSpPr/>
                          <p:nvPr/>
                        </p:nvSpPr>
                        <p:spPr>
                          <a:xfrm>
                            <a:off x="7916227" y="2684144"/>
                            <a:ext cx="28045" cy="3809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3809"/>
                              <a:gd name="connsiteX1" fmla="*/ 0 w 28045"/>
                              <a:gd name="connsiteY1" fmla="*/ 0 h 3809"/>
                              <a:gd name="connsiteX2" fmla="*/ 1905 w 28045"/>
                              <a:gd name="connsiteY2" fmla="*/ 0 h 3809"/>
                              <a:gd name="connsiteX3" fmla="*/ 2857 w 28045"/>
                              <a:gd name="connsiteY3" fmla="*/ 0 h 3809"/>
                              <a:gd name="connsiteX4" fmla="*/ 3810 w 28045"/>
                              <a:gd name="connsiteY4" fmla="*/ 0 h 3809"/>
                              <a:gd name="connsiteX5" fmla="*/ 3810 w 28045"/>
                              <a:gd name="connsiteY5" fmla="*/ 0 h 3809"/>
                              <a:gd name="connsiteX6" fmla="*/ 4763 w 28045"/>
                              <a:gd name="connsiteY6" fmla="*/ 0 h 3809"/>
                              <a:gd name="connsiteX7" fmla="*/ 5715 w 28045"/>
                              <a:gd name="connsiteY7" fmla="*/ 0 h 3809"/>
                              <a:gd name="connsiteX8" fmla="*/ 6667 w 28045"/>
                              <a:gd name="connsiteY8" fmla="*/ 0 h 3809"/>
                              <a:gd name="connsiteX9" fmla="*/ 7620 w 28045"/>
                              <a:gd name="connsiteY9" fmla="*/ 0 h 3809"/>
                              <a:gd name="connsiteX10" fmla="*/ 7620 w 28045"/>
                              <a:gd name="connsiteY10" fmla="*/ 0 h 3809"/>
                              <a:gd name="connsiteX11" fmla="*/ 8572 w 28045"/>
                              <a:gd name="connsiteY11" fmla="*/ 0 h 3809"/>
                              <a:gd name="connsiteX12" fmla="*/ 9525 w 28045"/>
                              <a:gd name="connsiteY12" fmla="*/ 0 h 3809"/>
                              <a:gd name="connsiteX13" fmla="*/ 10478 w 28045"/>
                              <a:gd name="connsiteY13" fmla="*/ 0 h 3809"/>
                              <a:gd name="connsiteX14" fmla="*/ 11430 w 28045"/>
                              <a:gd name="connsiteY14" fmla="*/ 0 h 3809"/>
                              <a:gd name="connsiteX15" fmla="*/ 11430 w 28045"/>
                              <a:gd name="connsiteY15" fmla="*/ 0 h 3809"/>
                              <a:gd name="connsiteX16" fmla="*/ 11430 w 28045"/>
                              <a:gd name="connsiteY16" fmla="*/ 0 h 3809"/>
                              <a:gd name="connsiteX17" fmla="*/ 12382 w 28045"/>
                              <a:gd name="connsiteY17" fmla="*/ 0 h 3809"/>
                              <a:gd name="connsiteX18" fmla="*/ 13335 w 28045"/>
                              <a:gd name="connsiteY18" fmla="*/ 0 h 3809"/>
                              <a:gd name="connsiteX19" fmla="*/ 13335 w 28045"/>
                              <a:gd name="connsiteY19" fmla="*/ 0 h 3809"/>
                              <a:gd name="connsiteX20" fmla="*/ 13335 w 28045"/>
                              <a:gd name="connsiteY20" fmla="*/ 0 h 3809"/>
                              <a:gd name="connsiteX21" fmla="*/ 13335 w 28045"/>
                              <a:gd name="connsiteY21" fmla="*/ 0 h 3809"/>
                              <a:gd name="connsiteX22" fmla="*/ 13335 w 28045"/>
                              <a:gd name="connsiteY22" fmla="*/ 0 h 3809"/>
                              <a:gd name="connsiteX23" fmla="*/ 13335 w 28045"/>
                              <a:gd name="connsiteY23" fmla="*/ 0 h 3809"/>
                              <a:gd name="connsiteX24" fmla="*/ 13335 w 28045"/>
                              <a:gd name="connsiteY24" fmla="*/ 0 h 3809"/>
                              <a:gd name="connsiteX25" fmla="*/ 13335 w 28045"/>
                              <a:gd name="connsiteY25" fmla="*/ 0 h 3809"/>
                              <a:gd name="connsiteX26" fmla="*/ 14288 w 28045"/>
                              <a:gd name="connsiteY26" fmla="*/ 0 h 3809"/>
                              <a:gd name="connsiteX27" fmla="*/ 15240 w 28045"/>
                              <a:gd name="connsiteY27" fmla="*/ 0 h 3809"/>
                              <a:gd name="connsiteX28" fmla="*/ 15240 w 28045"/>
                              <a:gd name="connsiteY28" fmla="*/ 0 h 3809"/>
                              <a:gd name="connsiteX29" fmla="*/ 15240 w 28045"/>
                              <a:gd name="connsiteY29" fmla="*/ 0 h 3809"/>
                              <a:gd name="connsiteX30" fmla="*/ 15240 w 28045"/>
                              <a:gd name="connsiteY30" fmla="*/ 0 h 3809"/>
                              <a:gd name="connsiteX31" fmla="*/ 16192 w 28045"/>
                              <a:gd name="connsiteY31" fmla="*/ 0 h 3809"/>
                              <a:gd name="connsiteX32" fmla="*/ 18097 w 28045"/>
                              <a:gd name="connsiteY32" fmla="*/ 0 h 3809"/>
                              <a:gd name="connsiteX33" fmla="*/ 20003 w 28045"/>
                              <a:gd name="connsiteY33" fmla="*/ 0 h 3809"/>
                              <a:gd name="connsiteX34" fmla="*/ 21907 w 28045"/>
                              <a:gd name="connsiteY34" fmla="*/ 0 h 3809"/>
                              <a:gd name="connsiteX35" fmla="*/ 23813 w 28045"/>
                              <a:gd name="connsiteY35" fmla="*/ 0 h 3809"/>
                              <a:gd name="connsiteX36" fmla="*/ 23813 w 28045"/>
                              <a:gd name="connsiteY36" fmla="*/ 0 h 3809"/>
                              <a:gd name="connsiteX37" fmla="*/ 24765 w 28045"/>
                              <a:gd name="connsiteY37" fmla="*/ 0 h 3809"/>
                              <a:gd name="connsiteX38" fmla="*/ 24765 w 28045"/>
                              <a:gd name="connsiteY38" fmla="*/ 0 h 3809"/>
                              <a:gd name="connsiteX39" fmla="*/ 24765 w 28045"/>
                              <a:gd name="connsiteY39" fmla="*/ 0 h 3809"/>
                              <a:gd name="connsiteX40" fmla="*/ 24765 w 28045"/>
                              <a:gd name="connsiteY40" fmla="*/ 0 h 3809"/>
                              <a:gd name="connsiteX41" fmla="*/ 25717 w 28045"/>
                              <a:gd name="connsiteY41" fmla="*/ 0 h 3809"/>
                              <a:gd name="connsiteX42" fmla="*/ 26670 w 28045"/>
                              <a:gd name="connsiteY42" fmla="*/ 0 h 3809"/>
                              <a:gd name="connsiteX43" fmla="*/ 26670 w 28045"/>
                              <a:gd name="connsiteY43" fmla="*/ 0 h 3809"/>
                              <a:gd name="connsiteX44" fmla="*/ 27622 w 28045"/>
                              <a:gd name="connsiteY44" fmla="*/ 0 h 3809"/>
                              <a:gd name="connsiteX45" fmla="*/ 27622 w 28045"/>
                              <a:gd name="connsiteY45" fmla="*/ 0 h 3809"/>
                              <a:gd name="connsiteX46" fmla="*/ 27622 w 28045"/>
                              <a:gd name="connsiteY46" fmla="*/ 0 h 3809"/>
                              <a:gd name="connsiteX47" fmla="*/ 27622 w 28045"/>
                              <a:gd name="connsiteY47" fmla="*/ 1905 h 3809"/>
                              <a:gd name="connsiteX48" fmla="*/ 27622 w 28045"/>
                              <a:gd name="connsiteY48" fmla="*/ 1905 h 3809"/>
                              <a:gd name="connsiteX49" fmla="*/ 27622 w 28045"/>
                              <a:gd name="connsiteY49" fmla="*/ 1905 h 3809"/>
                              <a:gd name="connsiteX50" fmla="*/ 27622 w 28045"/>
                              <a:gd name="connsiteY50" fmla="*/ 1905 h 3809"/>
                              <a:gd name="connsiteX51" fmla="*/ 27622 w 28045"/>
                              <a:gd name="connsiteY51" fmla="*/ 1905 h 3809"/>
                              <a:gd name="connsiteX52" fmla="*/ 27622 w 28045"/>
                              <a:gd name="connsiteY52" fmla="*/ 1905 h 3809"/>
                              <a:gd name="connsiteX53" fmla="*/ 26670 w 28045"/>
                              <a:gd name="connsiteY53" fmla="*/ 1905 h 3809"/>
                              <a:gd name="connsiteX54" fmla="*/ 26670 w 28045"/>
                              <a:gd name="connsiteY54" fmla="*/ 952 h 3809"/>
                              <a:gd name="connsiteX55" fmla="*/ 26670 w 28045"/>
                              <a:gd name="connsiteY55" fmla="*/ 952 h 3809"/>
                              <a:gd name="connsiteX56" fmla="*/ 26670 w 28045"/>
                              <a:gd name="connsiteY56" fmla="*/ 952 h 3809"/>
                              <a:gd name="connsiteX57" fmla="*/ 25717 w 28045"/>
                              <a:gd name="connsiteY57" fmla="*/ 952 h 3809"/>
                              <a:gd name="connsiteX58" fmla="*/ 23813 w 28045"/>
                              <a:gd name="connsiteY58" fmla="*/ 952 h 3809"/>
                              <a:gd name="connsiteX59" fmla="*/ 22860 w 28045"/>
                              <a:gd name="connsiteY59" fmla="*/ 952 h 3809"/>
                              <a:gd name="connsiteX60" fmla="*/ 22860 w 28045"/>
                              <a:gd name="connsiteY60" fmla="*/ 952 h 3809"/>
                              <a:gd name="connsiteX61" fmla="*/ 21907 w 28045"/>
                              <a:gd name="connsiteY61" fmla="*/ 952 h 3809"/>
                              <a:gd name="connsiteX62" fmla="*/ 20003 w 28045"/>
                              <a:gd name="connsiteY62" fmla="*/ 952 h 3809"/>
                              <a:gd name="connsiteX63" fmla="*/ 18097 w 28045"/>
                              <a:gd name="connsiteY63" fmla="*/ 952 h 3809"/>
                              <a:gd name="connsiteX64" fmla="*/ 17145 w 28045"/>
                              <a:gd name="connsiteY64" fmla="*/ 952 h 3809"/>
                              <a:gd name="connsiteX65" fmla="*/ 16192 w 28045"/>
                              <a:gd name="connsiteY65" fmla="*/ 952 h 3809"/>
                              <a:gd name="connsiteX66" fmla="*/ 16192 w 28045"/>
                              <a:gd name="connsiteY66" fmla="*/ 952 h 3809"/>
                              <a:gd name="connsiteX67" fmla="*/ 16192 w 28045"/>
                              <a:gd name="connsiteY67" fmla="*/ 952 h 3809"/>
                              <a:gd name="connsiteX68" fmla="*/ 16192 w 28045"/>
                              <a:gd name="connsiteY68" fmla="*/ 952 h 3809"/>
                              <a:gd name="connsiteX69" fmla="*/ 15240 w 28045"/>
                              <a:gd name="connsiteY69" fmla="*/ 952 h 3809"/>
                              <a:gd name="connsiteX70" fmla="*/ 14288 w 28045"/>
                              <a:gd name="connsiteY70" fmla="*/ 952 h 3809"/>
                              <a:gd name="connsiteX71" fmla="*/ 13335 w 28045"/>
                              <a:gd name="connsiteY71" fmla="*/ 952 h 3809"/>
                              <a:gd name="connsiteX72" fmla="*/ 13335 w 28045"/>
                              <a:gd name="connsiteY72" fmla="*/ 952 h 3809"/>
                              <a:gd name="connsiteX73" fmla="*/ 13335 w 28045"/>
                              <a:gd name="connsiteY73" fmla="*/ 952 h 3809"/>
                              <a:gd name="connsiteX74" fmla="*/ 13335 w 28045"/>
                              <a:gd name="connsiteY74" fmla="*/ 952 h 3809"/>
                              <a:gd name="connsiteX75" fmla="*/ 13335 w 28045"/>
                              <a:gd name="connsiteY75" fmla="*/ 952 h 3809"/>
                              <a:gd name="connsiteX76" fmla="*/ 13335 w 28045"/>
                              <a:gd name="connsiteY76" fmla="*/ 952 h 3809"/>
                              <a:gd name="connsiteX77" fmla="*/ 13335 w 28045"/>
                              <a:gd name="connsiteY77" fmla="*/ 952 h 3809"/>
                              <a:gd name="connsiteX78" fmla="*/ 13335 w 28045"/>
                              <a:gd name="connsiteY78" fmla="*/ 952 h 3809"/>
                              <a:gd name="connsiteX79" fmla="*/ 13335 w 28045"/>
                              <a:gd name="connsiteY79" fmla="*/ 952 h 3809"/>
                              <a:gd name="connsiteX80" fmla="*/ 12382 w 28045"/>
                              <a:gd name="connsiteY80" fmla="*/ 952 h 3809"/>
                              <a:gd name="connsiteX81" fmla="*/ 11430 w 28045"/>
                              <a:gd name="connsiteY81" fmla="*/ 952 h 3809"/>
                              <a:gd name="connsiteX82" fmla="*/ 11430 w 28045"/>
                              <a:gd name="connsiteY82" fmla="*/ 952 h 3809"/>
                              <a:gd name="connsiteX83" fmla="*/ 11430 w 28045"/>
                              <a:gd name="connsiteY83" fmla="*/ 952 h 3809"/>
                              <a:gd name="connsiteX84" fmla="*/ 11430 w 28045"/>
                              <a:gd name="connsiteY84" fmla="*/ 952 h 3809"/>
                              <a:gd name="connsiteX85" fmla="*/ 11430 w 28045"/>
                              <a:gd name="connsiteY85" fmla="*/ 952 h 3809"/>
                              <a:gd name="connsiteX86" fmla="*/ 10478 w 28045"/>
                              <a:gd name="connsiteY86" fmla="*/ 952 h 3809"/>
                              <a:gd name="connsiteX87" fmla="*/ 10478 w 28045"/>
                              <a:gd name="connsiteY87" fmla="*/ 952 h 3809"/>
                              <a:gd name="connsiteX88" fmla="*/ 7620 w 28045"/>
                              <a:gd name="connsiteY88" fmla="*/ 952 h 3809"/>
                              <a:gd name="connsiteX89" fmla="*/ 6667 w 28045"/>
                              <a:gd name="connsiteY89" fmla="*/ 952 h 3809"/>
                              <a:gd name="connsiteX90" fmla="*/ 5715 w 28045"/>
                              <a:gd name="connsiteY90" fmla="*/ 952 h 3809"/>
                              <a:gd name="connsiteX91" fmla="*/ 4763 w 28045"/>
                              <a:gd name="connsiteY91" fmla="*/ 952 h 3809"/>
                              <a:gd name="connsiteX92" fmla="*/ 4763 w 28045"/>
                              <a:gd name="connsiteY92" fmla="*/ 952 h 3809"/>
                              <a:gd name="connsiteX93" fmla="*/ 0 w 28045"/>
                              <a:gd name="connsiteY93" fmla="*/ 0 h 3809"/>
                              <a:gd name="connsiteX94" fmla="*/ 23813 w 28045"/>
                              <a:gd name="connsiteY94" fmla="*/ 3810 h 3809"/>
                              <a:gd name="connsiteX95" fmla="*/ 23813 w 28045"/>
                              <a:gd name="connsiteY95" fmla="*/ 3810 h 3809"/>
                              <a:gd name="connsiteX96" fmla="*/ 23813 w 28045"/>
                              <a:gd name="connsiteY96" fmla="*/ 3810 h 3809"/>
                              <a:gd name="connsiteX97" fmla="*/ 23813 w 28045"/>
                              <a:gd name="connsiteY97" fmla="*/ 3810 h 3809"/>
                              <a:gd name="connsiteX98" fmla="*/ 23813 w 28045"/>
                              <a:gd name="connsiteY98" fmla="*/ 3810 h 3809"/>
                              <a:gd name="connsiteX99" fmla="*/ 19050 w 28045"/>
                              <a:gd name="connsiteY99" fmla="*/ 2857 h 3809"/>
                              <a:gd name="connsiteX100" fmla="*/ 19050 w 28045"/>
                              <a:gd name="connsiteY100" fmla="*/ 2857 h 3809"/>
                              <a:gd name="connsiteX101" fmla="*/ 19050 w 28045"/>
                              <a:gd name="connsiteY101" fmla="*/ 2857 h 3809"/>
                              <a:gd name="connsiteX102" fmla="*/ 19050 w 28045"/>
                              <a:gd name="connsiteY102" fmla="*/ 2857 h 3809"/>
                              <a:gd name="connsiteX103" fmla="*/ 19050 w 28045"/>
                              <a:gd name="connsiteY103" fmla="*/ 2857 h 3809"/>
                              <a:gd name="connsiteX104" fmla="*/ 1905 w 28045"/>
                              <a:gd name="connsiteY104" fmla="*/ 952 h 3809"/>
                              <a:gd name="connsiteX105" fmla="*/ 1905 w 28045"/>
                              <a:gd name="connsiteY105" fmla="*/ 952 h 3809"/>
                              <a:gd name="connsiteX106" fmla="*/ 1905 w 28045"/>
                              <a:gd name="connsiteY106" fmla="*/ 952 h 3809"/>
                              <a:gd name="connsiteX107" fmla="*/ 1905 w 28045"/>
                              <a:gd name="connsiteY107" fmla="*/ 952 h 3809"/>
                              <a:gd name="connsiteX108" fmla="*/ 1905 w 28045"/>
                              <a:gd name="connsiteY108" fmla="*/ 952 h 38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3809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7" y="0"/>
                                </a:cubicBezTo>
                                <a:cubicBezTo>
                                  <a:pt x="6667" y="0"/>
                                  <a:pt x="6667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8572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2" y="0"/>
                                </a:cubicBezTo>
                                <a:cubicBezTo>
                                  <a:pt x="12382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2" y="0"/>
                                </a:cubicBezTo>
                                <a:cubicBezTo>
                                  <a:pt x="17145" y="0"/>
                                  <a:pt x="17145" y="0"/>
                                  <a:pt x="18097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7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7" y="0"/>
                                </a:cubicBezTo>
                                <a:cubicBezTo>
                                  <a:pt x="25717" y="0"/>
                                  <a:pt x="25717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0"/>
                                  <a:pt x="27622" y="0"/>
                                  <a:pt x="27622" y="0"/>
                                </a:cubicBezTo>
                                <a:cubicBezTo>
                                  <a:pt x="27622" y="952"/>
                                  <a:pt x="28575" y="952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7622" y="1905"/>
                                </a:cubicBezTo>
                                <a:cubicBezTo>
                                  <a:pt x="27622" y="1905"/>
                                  <a:pt x="27622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1905"/>
                                  <a:pt x="26670" y="952"/>
                                  <a:pt x="25717" y="952"/>
                                </a:cubicBezTo>
                                <a:cubicBezTo>
                                  <a:pt x="24765" y="952"/>
                                  <a:pt x="24765" y="952"/>
                                  <a:pt x="23813" y="952"/>
                                </a:cubicBezTo>
                                <a:cubicBezTo>
                                  <a:pt x="23813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1907" y="952"/>
                                  <a:pt x="21907" y="952"/>
                                </a:cubicBezTo>
                                <a:cubicBezTo>
                                  <a:pt x="20955" y="952"/>
                                  <a:pt x="20955" y="952"/>
                                  <a:pt x="20003" y="952"/>
                                </a:cubicBezTo>
                                <a:cubicBezTo>
                                  <a:pt x="19050" y="952"/>
                                  <a:pt x="19050" y="952"/>
                                  <a:pt x="18097" y="952"/>
                                </a:cubicBezTo>
                                <a:cubicBezTo>
                                  <a:pt x="18097" y="952"/>
                                  <a:pt x="18097" y="952"/>
                                  <a:pt x="17145" y="952"/>
                                </a:cubicBezTo>
                                <a:cubicBezTo>
                                  <a:pt x="17145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6192" y="952"/>
                                </a:cubicBezTo>
                                <a:cubicBezTo>
                                  <a:pt x="16192" y="952"/>
                                  <a:pt x="16192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4288" y="952"/>
                                </a:cubicBezTo>
                                <a:cubicBezTo>
                                  <a:pt x="14288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2382" y="952"/>
                                  <a:pt x="12382" y="952"/>
                                </a:cubicBezTo>
                                <a:cubicBezTo>
                                  <a:pt x="12382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9525" y="952"/>
                                  <a:pt x="8572" y="952"/>
                                  <a:pt x="7620" y="952"/>
                                </a:cubicBezTo>
                                <a:cubicBezTo>
                                  <a:pt x="7620" y="952"/>
                                  <a:pt x="6667" y="952"/>
                                  <a:pt x="6667" y="952"/>
                                </a:cubicBezTo>
                                <a:cubicBezTo>
                                  <a:pt x="6667" y="952"/>
                                  <a:pt x="5715" y="952"/>
                                  <a:pt x="5715" y="952"/>
                                </a:cubicBezTo>
                                <a:cubicBezTo>
                                  <a:pt x="5715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3813" y="3810"/>
                                </a:move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2860" y="3810"/>
                                  <a:pt x="23813" y="3810"/>
                                </a:cubicBezTo>
                                <a:close/>
                                <a:moveTo>
                                  <a:pt x="19050" y="2857"/>
                                </a:moveTo>
                                <a:cubicBezTo>
                                  <a:pt x="19050" y="3810"/>
                                  <a:pt x="19050" y="3810"/>
                                  <a:pt x="19050" y="2857"/>
                                </a:cubicBezTo>
                                <a:cubicBezTo>
                                  <a:pt x="19050" y="3810"/>
                                  <a:pt x="20003" y="3810"/>
                                  <a:pt x="19050" y="2857"/>
                                </a:cubicBezTo>
                                <a:cubicBezTo>
                                  <a:pt x="20003" y="3810"/>
                                  <a:pt x="20003" y="2857"/>
                                  <a:pt x="19050" y="2857"/>
                                </a:cubicBezTo>
                                <a:cubicBezTo>
                                  <a:pt x="19050" y="2857"/>
                                  <a:pt x="19050" y="2857"/>
                                  <a:pt x="19050" y="2857"/>
                                </a:cubicBezTo>
                                <a:close/>
                                <a:moveTo>
                                  <a:pt x="1905" y="952"/>
                                </a:move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0"/>
                                  <a:pt x="1905" y="952"/>
                                </a:cubicBezTo>
                                <a:cubicBezTo>
                                  <a:pt x="1905" y="0"/>
                                  <a:pt x="1905" y="0"/>
                                  <a:pt x="1905" y="952"/>
                                </a:cubicBezTo>
                                <a:cubicBezTo>
                                  <a:pt x="1905" y="0"/>
                                  <a:pt x="1905" y="0"/>
                                  <a:pt x="1905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2" name="任意多边形: 形状 2535"/>
                          <p:cNvSpPr/>
                          <p:nvPr/>
                        </p:nvSpPr>
                        <p:spPr>
                          <a:xfrm>
                            <a:off x="7940992" y="268700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3" name="任意多边形: 形状 2536"/>
                          <p:cNvSpPr/>
                          <p:nvPr/>
                        </p:nvSpPr>
                        <p:spPr>
                          <a:xfrm>
                            <a:off x="7939087" y="2687240"/>
                            <a:ext cx="1905" cy="2619"/>
                          </a:xfrm>
                          <a:custGeom>
                            <a:avLst/>
                            <a:gdLst>
                              <a:gd name="connsiteX0" fmla="*/ 953 w 1905"/>
                              <a:gd name="connsiteY0" fmla="*/ 714 h 2619"/>
                              <a:gd name="connsiteX1" fmla="*/ 953 w 1905"/>
                              <a:gd name="connsiteY1" fmla="*/ 2619 h 2619"/>
                              <a:gd name="connsiteX2" fmla="*/ 953 w 1905"/>
                              <a:gd name="connsiteY2" fmla="*/ 2619 h 2619"/>
                              <a:gd name="connsiteX3" fmla="*/ 953 w 1905"/>
                              <a:gd name="connsiteY3" fmla="*/ 2619 h 2619"/>
                              <a:gd name="connsiteX4" fmla="*/ 953 w 1905"/>
                              <a:gd name="connsiteY4" fmla="*/ 2619 h 2619"/>
                              <a:gd name="connsiteX5" fmla="*/ 953 w 1905"/>
                              <a:gd name="connsiteY5" fmla="*/ 2619 h 2619"/>
                              <a:gd name="connsiteX6" fmla="*/ 953 w 1905"/>
                              <a:gd name="connsiteY6" fmla="*/ 2619 h 2619"/>
                              <a:gd name="connsiteX7" fmla="*/ 953 w 1905"/>
                              <a:gd name="connsiteY7" fmla="*/ 2619 h 2619"/>
                              <a:gd name="connsiteX8" fmla="*/ 953 w 1905"/>
                              <a:gd name="connsiteY8" fmla="*/ 2619 h 2619"/>
                              <a:gd name="connsiteX9" fmla="*/ 953 w 1905"/>
                              <a:gd name="connsiteY9" fmla="*/ 2619 h 2619"/>
                              <a:gd name="connsiteX10" fmla="*/ 953 w 1905"/>
                              <a:gd name="connsiteY10" fmla="*/ 2619 h 2619"/>
                              <a:gd name="connsiteX11" fmla="*/ 1905 w 1905"/>
                              <a:gd name="connsiteY11" fmla="*/ 2619 h 2619"/>
                              <a:gd name="connsiteX12" fmla="*/ 1905 w 1905"/>
                              <a:gd name="connsiteY12" fmla="*/ 714 h 2619"/>
                              <a:gd name="connsiteX13" fmla="*/ 953 w 1905"/>
                              <a:gd name="connsiteY13" fmla="*/ 714 h 2619"/>
                              <a:gd name="connsiteX14" fmla="*/ 0 w 1905"/>
                              <a:gd name="connsiteY14" fmla="*/ 714 h 2619"/>
                              <a:gd name="connsiteX15" fmla="*/ 953 w 1905"/>
                              <a:gd name="connsiteY15" fmla="*/ 714 h 2619"/>
                              <a:gd name="connsiteX16" fmla="*/ 953 w 1905"/>
                              <a:gd name="connsiteY16" fmla="*/ 714 h 2619"/>
                              <a:gd name="connsiteX17" fmla="*/ 953 w 1905"/>
                              <a:gd name="connsiteY17" fmla="*/ 714 h 2619"/>
                              <a:gd name="connsiteX18" fmla="*/ 953 w 1905"/>
                              <a:gd name="connsiteY18" fmla="*/ 714 h 2619"/>
                              <a:gd name="connsiteX19" fmla="*/ 953 w 1905"/>
                              <a:gd name="connsiteY19" fmla="*/ 714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5" h="2619">
                                <a:moveTo>
                                  <a:pt x="953" y="714"/>
                                </a:moveTo>
                                <a:cubicBezTo>
                                  <a:pt x="953" y="1667"/>
                                  <a:pt x="1905" y="1667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953" y="2619"/>
                                </a:cubicBezTo>
                                <a:cubicBezTo>
                                  <a:pt x="953" y="2619"/>
                                  <a:pt x="953" y="2619"/>
                                  <a:pt x="1905" y="2619"/>
                                </a:cubicBezTo>
                                <a:lnTo>
                                  <a:pt x="1905" y="714"/>
                                </a:lnTo>
                                <a:cubicBezTo>
                                  <a:pt x="1905" y="714"/>
                                  <a:pt x="1905" y="714"/>
                                  <a:pt x="953" y="714"/>
                                </a:cubicBezTo>
                                <a:cubicBezTo>
                                  <a:pt x="953" y="714"/>
                                  <a:pt x="0" y="714"/>
                                  <a:pt x="0" y="714"/>
                                </a:cubicBezTo>
                                <a:cubicBezTo>
                                  <a:pt x="2857" y="-238"/>
                                  <a:pt x="1905" y="-238"/>
                                  <a:pt x="953" y="714"/>
                                </a:cubicBezTo>
                                <a:cubicBezTo>
                                  <a:pt x="1905" y="-238"/>
                                  <a:pt x="1905" y="-238"/>
                                  <a:pt x="953" y="714"/>
                                </a:cubicBezTo>
                                <a:cubicBezTo>
                                  <a:pt x="1905" y="-238"/>
                                  <a:pt x="1905" y="-238"/>
                                  <a:pt x="953" y="714"/>
                                </a:cubicBezTo>
                                <a:cubicBezTo>
                                  <a:pt x="953" y="-238"/>
                                  <a:pt x="953" y="-238"/>
                                  <a:pt x="953" y="714"/>
                                </a:cubicBezTo>
                                <a:cubicBezTo>
                                  <a:pt x="953" y="-238"/>
                                  <a:pt x="953" y="-238"/>
                                  <a:pt x="953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54" name="图形 2"/>
                        <p:cNvGrpSpPr/>
                        <p:nvPr/>
                      </p:nvGrpSpPr>
                      <p:grpSpPr>
                        <a:xfrm>
                          <a:off x="7889557" y="2680334"/>
                          <a:ext cx="28045" cy="5714"/>
                          <a:chOff x="7889557" y="2680334"/>
                          <a:chExt cx="28045" cy="5714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55" name="任意多边形: 形状 2538"/>
                          <p:cNvSpPr/>
                          <p:nvPr/>
                        </p:nvSpPr>
                        <p:spPr>
                          <a:xfrm>
                            <a:off x="7915275" y="268604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6" name="任意多边形: 形状 2539"/>
                          <p:cNvSpPr/>
                          <p:nvPr/>
                        </p:nvSpPr>
                        <p:spPr>
                          <a:xfrm>
                            <a:off x="7889557" y="2680334"/>
                            <a:ext cx="28045" cy="3810"/>
                          </a:xfrm>
                          <a:custGeom>
                            <a:avLst/>
                            <a:gdLst>
                              <a:gd name="connsiteX0" fmla="*/ 0 w 28045"/>
                              <a:gd name="connsiteY0" fmla="*/ 0 h 3810"/>
                              <a:gd name="connsiteX1" fmla="*/ 0 w 28045"/>
                              <a:gd name="connsiteY1" fmla="*/ 0 h 3810"/>
                              <a:gd name="connsiteX2" fmla="*/ 1905 w 28045"/>
                              <a:gd name="connsiteY2" fmla="*/ 0 h 3810"/>
                              <a:gd name="connsiteX3" fmla="*/ 2858 w 28045"/>
                              <a:gd name="connsiteY3" fmla="*/ 0 h 3810"/>
                              <a:gd name="connsiteX4" fmla="*/ 3810 w 28045"/>
                              <a:gd name="connsiteY4" fmla="*/ 0 h 3810"/>
                              <a:gd name="connsiteX5" fmla="*/ 3810 w 28045"/>
                              <a:gd name="connsiteY5" fmla="*/ 0 h 3810"/>
                              <a:gd name="connsiteX6" fmla="*/ 4763 w 28045"/>
                              <a:gd name="connsiteY6" fmla="*/ 0 h 3810"/>
                              <a:gd name="connsiteX7" fmla="*/ 5715 w 28045"/>
                              <a:gd name="connsiteY7" fmla="*/ 0 h 3810"/>
                              <a:gd name="connsiteX8" fmla="*/ 6668 w 28045"/>
                              <a:gd name="connsiteY8" fmla="*/ 0 h 3810"/>
                              <a:gd name="connsiteX9" fmla="*/ 7620 w 28045"/>
                              <a:gd name="connsiteY9" fmla="*/ 0 h 3810"/>
                              <a:gd name="connsiteX10" fmla="*/ 7620 w 28045"/>
                              <a:gd name="connsiteY10" fmla="*/ 0 h 3810"/>
                              <a:gd name="connsiteX11" fmla="*/ 8573 w 28045"/>
                              <a:gd name="connsiteY11" fmla="*/ 0 h 3810"/>
                              <a:gd name="connsiteX12" fmla="*/ 9525 w 28045"/>
                              <a:gd name="connsiteY12" fmla="*/ 0 h 3810"/>
                              <a:gd name="connsiteX13" fmla="*/ 10478 w 28045"/>
                              <a:gd name="connsiteY13" fmla="*/ 0 h 3810"/>
                              <a:gd name="connsiteX14" fmla="*/ 11430 w 28045"/>
                              <a:gd name="connsiteY14" fmla="*/ 0 h 3810"/>
                              <a:gd name="connsiteX15" fmla="*/ 11430 w 28045"/>
                              <a:gd name="connsiteY15" fmla="*/ 0 h 3810"/>
                              <a:gd name="connsiteX16" fmla="*/ 11430 w 28045"/>
                              <a:gd name="connsiteY16" fmla="*/ 0 h 3810"/>
                              <a:gd name="connsiteX17" fmla="*/ 12383 w 28045"/>
                              <a:gd name="connsiteY17" fmla="*/ 0 h 3810"/>
                              <a:gd name="connsiteX18" fmla="*/ 13335 w 28045"/>
                              <a:gd name="connsiteY18" fmla="*/ 0 h 3810"/>
                              <a:gd name="connsiteX19" fmla="*/ 13335 w 28045"/>
                              <a:gd name="connsiteY19" fmla="*/ 0 h 3810"/>
                              <a:gd name="connsiteX20" fmla="*/ 13335 w 28045"/>
                              <a:gd name="connsiteY20" fmla="*/ 0 h 3810"/>
                              <a:gd name="connsiteX21" fmla="*/ 13335 w 28045"/>
                              <a:gd name="connsiteY21" fmla="*/ 0 h 3810"/>
                              <a:gd name="connsiteX22" fmla="*/ 13335 w 28045"/>
                              <a:gd name="connsiteY22" fmla="*/ 0 h 3810"/>
                              <a:gd name="connsiteX23" fmla="*/ 13335 w 28045"/>
                              <a:gd name="connsiteY23" fmla="*/ 0 h 3810"/>
                              <a:gd name="connsiteX24" fmla="*/ 13335 w 28045"/>
                              <a:gd name="connsiteY24" fmla="*/ 0 h 3810"/>
                              <a:gd name="connsiteX25" fmla="*/ 13335 w 28045"/>
                              <a:gd name="connsiteY25" fmla="*/ 0 h 3810"/>
                              <a:gd name="connsiteX26" fmla="*/ 14288 w 28045"/>
                              <a:gd name="connsiteY26" fmla="*/ 0 h 3810"/>
                              <a:gd name="connsiteX27" fmla="*/ 15240 w 28045"/>
                              <a:gd name="connsiteY27" fmla="*/ 0 h 3810"/>
                              <a:gd name="connsiteX28" fmla="*/ 15240 w 28045"/>
                              <a:gd name="connsiteY28" fmla="*/ 0 h 3810"/>
                              <a:gd name="connsiteX29" fmla="*/ 15240 w 28045"/>
                              <a:gd name="connsiteY29" fmla="*/ 0 h 3810"/>
                              <a:gd name="connsiteX30" fmla="*/ 15240 w 28045"/>
                              <a:gd name="connsiteY30" fmla="*/ 0 h 3810"/>
                              <a:gd name="connsiteX31" fmla="*/ 16193 w 28045"/>
                              <a:gd name="connsiteY31" fmla="*/ 0 h 3810"/>
                              <a:gd name="connsiteX32" fmla="*/ 18098 w 28045"/>
                              <a:gd name="connsiteY32" fmla="*/ 0 h 3810"/>
                              <a:gd name="connsiteX33" fmla="*/ 20003 w 28045"/>
                              <a:gd name="connsiteY33" fmla="*/ 0 h 3810"/>
                              <a:gd name="connsiteX34" fmla="*/ 21908 w 28045"/>
                              <a:gd name="connsiteY34" fmla="*/ 0 h 3810"/>
                              <a:gd name="connsiteX35" fmla="*/ 23813 w 28045"/>
                              <a:gd name="connsiteY35" fmla="*/ 0 h 3810"/>
                              <a:gd name="connsiteX36" fmla="*/ 23813 w 28045"/>
                              <a:gd name="connsiteY36" fmla="*/ 0 h 3810"/>
                              <a:gd name="connsiteX37" fmla="*/ 24765 w 28045"/>
                              <a:gd name="connsiteY37" fmla="*/ 0 h 3810"/>
                              <a:gd name="connsiteX38" fmla="*/ 24765 w 28045"/>
                              <a:gd name="connsiteY38" fmla="*/ 0 h 3810"/>
                              <a:gd name="connsiteX39" fmla="*/ 24765 w 28045"/>
                              <a:gd name="connsiteY39" fmla="*/ 0 h 3810"/>
                              <a:gd name="connsiteX40" fmla="*/ 24765 w 28045"/>
                              <a:gd name="connsiteY40" fmla="*/ 0 h 3810"/>
                              <a:gd name="connsiteX41" fmla="*/ 25718 w 28045"/>
                              <a:gd name="connsiteY41" fmla="*/ 0 h 3810"/>
                              <a:gd name="connsiteX42" fmla="*/ 26670 w 28045"/>
                              <a:gd name="connsiteY42" fmla="*/ 0 h 3810"/>
                              <a:gd name="connsiteX43" fmla="*/ 26670 w 28045"/>
                              <a:gd name="connsiteY43" fmla="*/ 0 h 3810"/>
                              <a:gd name="connsiteX44" fmla="*/ 27623 w 28045"/>
                              <a:gd name="connsiteY44" fmla="*/ 0 h 3810"/>
                              <a:gd name="connsiteX45" fmla="*/ 27623 w 28045"/>
                              <a:gd name="connsiteY45" fmla="*/ 0 h 3810"/>
                              <a:gd name="connsiteX46" fmla="*/ 27623 w 28045"/>
                              <a:gd name="connsiteY46" fmla="*/ 0 h 3810"/>
                              <a:gd name="connsiteX47" fmla="*/ 27623 w 28045"/>
                              <a:gd name="connsiteY47" fmla="*/ 1905 h 3810"/>
                              <a:gd name="connsiteX48" fmla="*/ 27623 w 28045"/>
                              <a:gd name="connsiteY48" fmla="*/ 1905 h 3810"/>
                              <a:gd name="connsiteX49" fmla="*/ 27623 w 28045"/>
                              <a:gd name="connsiteY49" fmla="*/ 1905 h 3810"/>
                              <a:gd name="connsiteX50" fmla="*/ 27623 w 28045"/>
                              <a:gd name="connsiteY50" fmla="*/ 1905 h 3810"/>
                              <a:gd name="connsiteX51" fmla="*/ 27623 w 28045"/>
                              <a:gd name="connsiteY51" fmla="*/ 1905 h 3810"/>
                              <a:gd name="connsiteX52" fmla="*/ 27623 w 28045"/>
                              <a:gd name="connsiteY52" fmla="*/ 1905 h 3810"/>
                              <a:gd name="connsiteX53" fmla="*/ 26670 w 28045"/>
                              <a:gd name="connsiteY53" fmla="*/ 1905 h 3810"/>
                              <a:gd name="connsiteX54" fmla="*/ 26670 w 28045"/>
                              <a:gd name="connsiteY54" fmla="*/ 952 h 3810"/>
                              <a:gd name="connsiteX55" fmla="*/ 26670 w 28045"/>
                              <a:gd name="connsiteY55" fmla="*/ 952 h 3810"/>
                              <a:gd name="connsiteX56" fmla="*/ 26670 w 28045"/>
                              <a:gd name="connsiteY56" fmla="*/ 952 h 3810"/>
                              <a:gd name="connsiteX57" fmla="*/ 25718 w 28045"/>
                              <a:gd name="connsiteY57" fmla="*/ 952 h 3810"/>
                              <a:gd name="connsiteX58" fmla="*/ 23813 w 28045"/>
                              <a:gd name="connsiteY58" fmla="*/ 952 h 3810"/>
                              <a:gd name="connsiteX59" fmla="*/ 22860 w 28045"/>
                              <a:gd name="connsiteY59" fmla="*/ 952 h 3810"/>
                              <a:gd name="connsiteX60" fmla="*/ 22860 w 28045"/>
                              <a:gd name="connsiteY60" fmla="*/ 952 h 3810"/>
                              <a:gd name="connsiteX61" fmla="*/ 21908 w 28045"/>
                              <a:gd name="connsiteY61" fmla="*/ 952 h 3810"/>
                              <a:gd name="connsiteX62" fmla="*/ 20003 w 28045"/>
                              <a:gd name="connsiteY62" fmla="*/ 952 h 3810"/>
                              <a:gd name="connsiteX63" fmla="*/ 18098 w 28045"/>
                              <a:gd name="connsiteY63" fmla="*/ 952 h 3810"/>
                              <a:gd name="connsiteX64" fmla="*/ 17145 w 28045"/>
                              <a:gd name="connsiteY64" fmla="*/ 952 h 3810"/>
                              <a:gd name="connsiteX65" fmla="*/ 16193 w 28045"/>
                              <a:gd name="connsiteY65" fmla="*/ 952 h 3810"/>
                              <a:gd name="connsiteX66" fmla="*/ 16193 w 28045"/>
                              <a:gd name="connsiteY66" fmla="*/ 952 h 3810"/>
                              <a:gd name="connsiteX67" fmla="*/ 16193 w 28045"/>
                              <a:gd name="connsiteY67" fmla="*/ 952 h 3810"/>
                              <a:gd name="connsiteX68" fmla="*/ 16193 w 28045"/>
                              <a:gd name="connsiteY68" fmla="*/ 952 h 3810"/>
                              <a:gd name="connsiteX69" fmla="*/ 15240 w 28045"/>
                              <a:gd name="connsiteY69" fmla="*/ 952 h 3810"/>
                              <a:gd name="connsiteX70" fmla="*/ 14288 w 28045"/>
                              <a:gd name="connsiteY70" fmla="*/ 952 h 3810"/>
                              <a:gd name="connsiteX71" fmla="*/ 13335 w 28045"/>
                              <a:gd name="connsiteY71" fmla="*/ 952 h 3810"/>
                              <a:gd name="connsiteX72" fmla="*/ 13335 w 28045"/>
                              <a:gd name="connsiteY72" fmla="*/ 952 h 3810"/>
                              <a:gd name="connsiteX73" fmla="*/ 13335 w 28045"/>
                              <a:gd name="connsiteY73" fmla="*/ 952 h 3810"/>
                              <a:gd name="connsiteX74" fmla="*/ 13335 w 28045"/>
                              <a:gd name="connsiteY74" fmla="*/ 952 h 3810"/>
                              <a:gd name="connsiteX75" fmla="*/ 13335 w 28045"/>
                              <a:gd name="connsiteY75" fmla="*/ 952 h 3810"/>
                              <a:gd name="connsiteX76" fmla="*/ 13335 w 28045"/>
                              <a:gd name="connsiteY76" fmla="*/ 952 h 3810"/>
                              <a:gd name="connsiteX77" fmla="*/ 13335 w 28045"/>
                              <a:gd name="connsiteY77" fmla="*/ 952 h 3810"/>
                              <a:gd name="connsiteX78" fmla="*/ 13335 w 28045"/>
                              <a:gd name="connsiteY78" fmla="*/ 952 h 3810"/>
                              <a:gd name="connsiteX79" fmla="*/ 13335 w 28045"/>
                              <a:gd name="connsiteY79" fmla="*/ 952 h 3810"/>
                              <a:gd name="connsiteX80" fmla="*/ 12383 w 28045"/>
                              <a:gd name="connsiteY80" fmla="*/ 952 h 3810"/>
                              <a:gd name="connsiteX81" fmla="*/ 11430 w 28045"/>
                              <a:gd name="connsiteY81" fmla="*/ 952 h 3810"/>
                              <a:gd name="connsiteX82" fmla="*/ 11430 w 28045"/>
                              <a:gd name="connsiteY82" fmla="*/ 952 h 3810"/>
                              <a:gd name="connsiteX83" fmla="*/ 11430 w 28045"/>
                              <a:gd name="connsiteY83" fmla="*/ 952 h 3810"/>
                              <a:gd name="connsiteX84" fmla="*/ 11430 w 28045"/>
                              <a:gd name="connsiteY84" fmla="*/ 952 h 3810"/>
                              <a:gd name="connsiteX85" fmla="*/ 11430 w 28045"/>
                              <a:gd name="connsiteY85" fmla="*/ 952 h 3810"/>
                              <a:gd name="connsiteX86" fmla="*/ 10478 w 28045"/>
                              <a:gd name="connsiteY86" fmla="*/ 952 h 3810"/>
                              <a:gd name="connsiteX87" fmla="*/ 10478 w 28045"/>
                              <a:gd name="connsiteY87" fmla="*/ 952 h 3810"/>
                              <a:gd name="connsiteX88" fmla="*/ 7620 w 28045"/>
                              <a:gd name="connsiteY88" fmla="*/ 952 h 3810"/>
                              <a:gd name="connsiteX89" fmla="*/ 6668 w 28045"/>
                              <a:gd name="connsiteY89" fmla="*/ 952 h 3810"/>
                              <a:gd name="connsiteX90" fmla="*/ 5715 w 28045"/>
                              <a:gd name="connsiteY90" fmla="*/ 952 h 3810"/>
                              <a:gd name="connsiteX91" fmla="*/ 4763 w 28045"/>
                              <a:gd name="connsiteY91" fmla="*/ 952 h 3810"/>
                              <a:gd name="connsiteX92" fmla="*/ 4763 w 28045"/>
                              <a:gd name="connsiteY92" fmla="*/ 952 h 3810"/>
                              <a:gd name="connsiteX93" fmla="*/ 0 w 28045"/>
                              <a:gd name="connsiteY93" fmla="*/ 0 h 3810"/>
                              <a:gd name="connsiteX94" fmla="*/ 23813 w 28045"/>
                              <a:gd name="connsiteY94" fmla="*/ 3810 h 3810"/>
                              <a:gd name="connsiteX95" fmla="*/ 23813 w 28045"/>
                              <a:gd name="connsiteY95" fmla="*/ 3810 h 3810"/>
                              <a:gd name="connsiteX96" fmla="*/ 23813 w 28045"/>
                              <a:gd name="connsiteY96" fmla="*/ 3810 h 3810"/>
                              <a:gd name="connsiteX97" fmla="*/ 23813 w 28045"/>
                              <a:gd name="connsiteY97" fmla="*/ 3810 h 3810"/>
                              <a:gd name="connsiteX98" fmla="*/ 23813 w 28045"/>
                              <a:gd name="connsiteY98" fmla="*/ 3810 h 3810"/>
                              <a:gd name="connsiteX99" fmla="*/ 19050 w 28045"/>
                              <a:gd name="connsiteY99" fmla="*/ 3810 h 3810"/>
                              <a:gd name="connsiteX100" fmla="*/ 19050 w 28045"/>
                              <a:gd name="connsiteY100" fmla="*/ 3810 h 3810"/>
                              <a:gd name="connsiteX101" fmla="*/ 19050 w 28045"/>
                              <a:gd name="connsiteY101" fmla="*/ 3810 h 3810"/>
                              <a:gd name="connsiteX102" fmla="*/ 19050 w 28045"/>
                              <a:gd name="connsiteY102" fmla="*/ 3810 h 3810"/>
                              <a:gd name="connsiteX103" fmla="*/ 19050 w 28045"/>
                              <a:gd name="connsiteY103" fmla="*/ 3810 h 3810"/>
                              <a:gd name="connsiteX104" fmla="*/ 1905 w 28045"/>
                              <a:gd name="connsiteY104" fmla="*/ 952 h 3810"/>
                              <a:gd name="connsiteX105" fmla="*/ 1905 w 28045"/>
                              <a:gd name="connsiteY105" fmla="*/ 952 h 3810"/>
                              <a:gd name="connsiteX106" fmla="*/ 1905 w 28045"/>
                              <a:gd name="connsiteY106" fmla="*/ 952 h 3810"/>
                              <a:gd name="connsiteX107" fmla="*/ 1905 w 28045"/>
                              <a:gd name="connsiteY107" fmla="*/ 952 h 3810"/>
                              <a:gd name="connsiteX108" fmla="*/ 1905 w 28045"/>
                              <a:gd name="connsiteY108" fmla="*/ 952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8045" h="3810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953" y="0"/>
                                  <a:pt x="0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5715" y="0"/>
                                </a:cubicBezTo>
                                <a:cubicBezTo>
                                  <a:pt x="5715" y="0"/>
                                  <a:pt x="5715" y="0"/>
                                  <a:pt x="6668" y="0"/>
                                </a:cubicBezTo>
                                <a:cubicBezTo>
                                  <a:pt x="6668" y="0"/>
                                  <a:pt x="6668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7620" y="0"/>
                                  <a:pt x="8573" y="0"/>
                                </a:cubicBezTo>
                                <a:cubicBezTo>
                                  <a:pt x="8573" y="0"/>
                                  <a:pt x="8573" y="0"/>
                                  <a:pt x="9525" y="0"/>
                                </a:cubicBezTo>
                                <a:cubicBezTo>
                                  <a:pt x="9525" y="0"/>
                                  <a:pt x="9525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1430" y="0"/>
                                </a:cubicBezTo>
                                <a:cubicBezTo>
                                  <a:pt x="11430" y="0"/>
                                  <a:pt x="11430" y="0"/>
                                  <a:pt x="12383" y="0"/>
                                </a:cubicBezTo>
                                <a:cubicBezTo>
                                  <a:pt x="12383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3335" y="0"/>
                                  <a:pt x="13335" y="0"/>
                                </a:cubicBezTo>
                                <a:cubicBezTo>
                                  <a:pt x="13335" y="0"/>
                                  <a:pt x="14288" y="0"/>
                                  <a:pt x="14288" y="0"/>
                                </a:cubicBezTo>
                                <a:cubicBezTo>
                                  <a:pt x="14288" y="0"/>
                                  <a:pt x="14288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5240" y="0"/>
                                </a:cubicBezTo>
                                <a:cubicBezTo>
                                  <a:pt x="15240" y="0"/>
                                  <a:pt x="15240" y="0"/>
                                  <a:pt x="16193" y="0"/>
                                </a:cubicBezTo>
                                <a:cubicBezTo>
                                  <a:pt x="17145" y="0"/>
                                  <a:pt x="17145" y="0"/>
                                  <a:pt x="18098" y="0"/>
                                </a:cubicBezTo>
                                <a:cubicBezTo>
                                  <a:pt x="19050" y="0"/>
                                  <a:pt x="19050" y="0"/>
                                  <a:pt x="20003" y="0"/>
                                </a:cubicBezTo>
                                <a:cubicBezTo>
                                  <a:pt x="20955" y="0"/>
                                  <a:pt x="20955" y="0"/>
                                  <a:pt x="21908" y="0"/>
                                </a:cubicBezTo>
                                <a:cubicBezTo>
                                  <a:pt x="22860" y="0"/>
                                  <a:pt x="22860" y="0"/>
                                  <a:pt x="23813" y="0"/>
                                </a:cubicBezTo>
                                <a:cubicBezTo>
                                  <a:pt x="23813" y="0"/>
                                  <a:pt x="23813" y="0"/>
                                  <a:pt x="23813" y="0"/>
                                </a:cubicBezTo>
                                <a:cubicBezTo>
                                  <a:pt x="23813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4765" y="0"/>
                                </a:cubicBezTo>
                                <a:cubicBezTo>
                                  <a:pt x="24765" y="0"/>
                                  <a:pt x="24765" y="0"/>
                                  <a:pt x="25718" y="0"/>
                                </a:cubicBezTo>
                                <a:cubicBezTo>
                                  <a:pt x="25718" y="0"/>
                                  <a:pt x="25718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6670" y="0"/>
                                </a:cubicBezTo>
                                <a:cubicBezTo>
                                  <a:pt x="26670" y="0"/>
                                  <a:pt x="26670" y="0"/>
                                  <a:pt x="27623" y="0"/>
                                </a:cubicBezTo>
                                <a:cubicBezTo>
                                  <a:pt x="27623" y="0"/>
                                  <a:pt x="27623" y="0"/>
                                  <a:pt x="27623" y="0"/>
                                </a:cubicBezTo>
                                <a:cubicBezTo>
                                  <a:pt x="27623" y="0"/>
                                  <a:pt x="27623" y="0"/>
                                  <a:pt x="27623" y="0"/>
                                </a:cubicBezTo>
                                <a:cubicBezTo>
                                  <a:pt x="27623" y="952"/>
                                  <a:pt x="28575" y="952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7623" y="1905"/>
                                </a:cubicBezTo>
                                <a:cubicBezTo>
                                  <a:pt x="27623" y="1905"/>
                                  <a:pt x="27623" y="1905"/>
                                  <a:pt x="26670" y="1905"/>
                                </a:cubicBezTo>
                                <a:cubicBezTo>
                                  <a:pt x="26670" y="1905"/>
                                  <a:pt x="26670" y="1905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952"/>
                                  <a:pt x="26670" y="952"/>
                                  <a:pt x="26670" y="952"/>
                                </a:cubicBezTo>
                                <a:cubicBezTo>
                                  <a:pt x="26670" y="1905"/>
                                  <a:pt x="26670" y="952"/>
                                  <a:pt x="25718" y="952"/>
                                </a:cubicBezTo>
                                <a:cubicBezTo>
                                  <a:pt x="24765" y="952"/>
                                  <a:pt x="24765" y="952"/>
                                  <a:pt x="23813" y="952"/>
                                </a:cubicBezTo>
                                <a:cubicBezTo>
                                  <a:pt x="23813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2860" y="952"/>
                                  <a:pt x="22860" y="952"/>
                                </a:cubicBezTo>
                                <a:cubicBezTo>
                                  <a:pt x="22860" y="952"/>
                                  <a:pt x="21908" y="952"/>
                                  <a:pt x="21908" y="952"/>
                                </a:cubicBezTo>
                                <a:cubicBezTo>
                                  <a:pt x="20955" y="952"/>
                                  <a:pt x="20955" y="952"/>
                                  <a:pt x="20003" y="952"/>
                                </a:cubicBezTo>
                                <a:cubicBezTo>
                                  <a:pt x="19050" y="952"/>
                                  <a:pt x="19050" y="952"/>
                                  <a:pt x="18098" y="952"/>
                                </a:cubicBezTo>
                                <a:cubicBezTo>
                                  <a:pt x="18098" y="952"/>
                                  <a:pt x="18098" y="952"/>
                                  <a:pt x="17145" y="952"/>
                                </a:cubicBezTo>
                                <a:cubicBezTo>
                                  <a:pt x="17145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6193" y="952"/>
                                </a:cubicBezTo>
                                <a:cubicBezTo>
                                  <a:pt x="16193" y="952"/>
                                  <a:pt x="16193" y="952"/>
                                  <a:pt x="15240" y="952"/>
                                </a:cubicBezTo>
                                <a:cubicBezTo>
                                  <a:pt x="15240" y="952"/>
                                  <a:pt x="15240" y="952"/>
                                  <a:pt x="14288" y="952"/>
                                </a:cubicBezTo>
                                <a:cubicBezTo>
                                  <a:pt x="14288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3335" y="952"/>
                                  <a:pt x="13335" y="952"/>
                                </a:cubicBezTo>
                                <a:cubicBezTo>
                                  <a:pt x="13335" y="952"/>
                                  <a:pt x="12383" y="952"/>
                                  <a:pt x="12383" y="952"/>
                                </a:cubicBezTo>
                                <a:cubicBezTo>
                                  <a:pt x="12383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1430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cubicBezTo>
                                  <a:pt x="9525" y="952"/>
                                  <a:pt x="8573" y="952"/>
                                  <a:pt x="7620" y="952"/>
                                </a:cubicBezTo>
                                <a:cubicBezTo>
                                  <a:pt x="7620" y="952"/>
                                  <a:pt x="6668" y="952"/>
                                  <a:pt x="6668" y="952"/>
                                </a:cubicBezTo>
                                <a:cubicBezTo>
                                  <a:pt x="6668" y="952"/>
                                  <a:pt x="5715" y="952"/>
                                  <a:pt x="5715" y="952"/>
                                </a:cubicBezTo>
                                <a:cubicBezTo>
                                  <a:pt x="5715" y="952"/>
                                  <a:pt x="4763" y="952"/>
                                  <a:pt x="4763" y="952"/>
                                </a:cubicBezTo>
                                <a:cubicBezTo>
                                  <a:pt x="4763" y="952"/>
                                  <a:pt x="4763" y="952"/>
                                  <a:pt x="4763" y="952"/>
                                </a:cubicBezTo>
                                <a:lnTo>
                                  <a:pt x="0" y="0"/>
                                </a:lnTo>
                                <a:close/>
                                <a:moveTo>
                                  <a:pt x="23813" y="3810"/>
                                </a:move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3813" y="3810"/>
                                  <a:pt x="23813" y="3810"/>
                                </a:cubicBezTo>
                                <a:close/>
                                <a:moveTo>
                                  <a:pt x="19050" y="3810"/>
                                </a:move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20003" y="3810"/>
                                  <a:pt x="20003" y="3810"/>
                                  <a:pt x="19050" y="3810"/>
                                </a:cubicBezTo>
                                <a:cubicBezTo>
                                  <a:pt x="20003" y="3810"/>
                                  <a:pt x="20003" y="2857"/>
                                  <a:pt x="19050" y="3810"/>
                                </a:cubicBezTo>
                                <a:cubicBezTo>
                                  <a:pt x="19050" y="2857"/>
                                  <a:pt x="19050" y="2857"/>
                                  <a:pt x="19050" y="3810"/>
                                </a:cubicBezTo>
                                <a:close/>
                                <a:moveTo>
                                  <a:pt x="1905" y="952"/>
                                </a:move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2858" y="0"/>
                                  <a:pt x="2858" y="0"/>
                                  <a:pt x="1905" y="952"/>
                                </a:cubicBezTo>
                                <a:cubicBezTo>
                                  <a:pt x="1905" y="0"/>
                                  <a:pt x="1905" y="952"/>
                                  <a:pt x="1905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7" name="任意多边形: 形状 2540"/>
                          <p:cNvSpPr/>
                          <p:nvPr/>
                        </p:nvSpPr>
                        <p:spPr>
                          <a:xfrm>
                            <a:off x="7914322" y="268319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58" name="任意多边形: 形状 2541"/>
                          <p:cNvSpPr/>
                          <p:nvPr/>
                        </p:nvSpPr>
                        <p:spPr>
                          <a:xfrm>
                            <a:off x="7912417" y="2683430"/>
                            <a:ext cx="1904" cy="2619"/>
                          </a:xfrm>
                          <a:custGeom>
                            <a:avLst/>
                            <a:gdLst>
                              <a:gd name="connsiteX0" fmla="*/ 952 w 1904"/>
                              <a:gd name="connsiteY0" fmla="*/ 714 h 2619"/>
                              <a:gd name="connsiteX1" fmla="*/ 952 w 1904"/>
                              <a:gd name="connsiteY1" fmla="*/ 2619 h 2619"/>
                              <a:gd name="connsiteX2" fmla="*/ 952 w 1904"/>
                              <a:gd name="connsiteY2" fmla="*/ 2619 h 2619"/>
                              <a:gd name="connsiteX3" fmla="*/ 952 w 1904"/>
                              <a:gd name="connsiteY3" fmla="*/ 2619 h 2619"/>
                              <a:gd name="connsiteX4" fmla="*/ 952 w 1904"/>
                              <a:gd name="connsiteY4" fmla="*/ 2619 h 2619"/>
                              <a:gd name="connsiteX5" fmla="*/ 952 w 1904"/>
                              <a:gd name="connsiteY5" fmla="*/ 2619 h 2619"/>
                              <a:gd name="connsiteX6" fmla="*/ 952 w 1904"/>
                              <a:gd name="connsiteY6" fmla="*/ 2619 h 2619"/>
                              <a:gd name="connsiteX7" fmla="*/ 952 w 1904"/>
                              <a:gd name="connsiteY7" fmla="*/ 2619 h 2619"/>
                              <a:gd name="connsiteX8" fmla="*/ 952 w 1904"/>
                              <a:gd name="connsiteY8" fmla="*/ 2619 h 2619"/>
                              <a:gd name="connsiteX9" fmla="*/ 952 w 1904"/>
                              <a:gd name="connsiteY9" fmla="*/ 2619 h 2619"/>
                              <a:gd name="connsiteX10" fmla="*/ 952 w 1904"/>
                              <a:gd name="connsiteY10" fmla="*/ 2619 h 2619"/>
                              <a:gd name="connsiteX11" fmla="*/ 1905 w 1904"/>
                              <a:gd name="connsiteY11" fmla="*/ 2619 h 2619"/>
                              <a:gd name="connsiteX12" fmla="*/ 1905 w 1904"/>
                              <a:gd name="connsiteY12" fmla="*/ 714 h 2619"/>
                              <a:gd name="connsiteX13" fmla="*/ 952 w 1904"/>
                              <a:gd name="connsiteY13" fmla="*/ 714 h 2619"/>
                              <a:gd name="connsiteX14" fmla="*/ 0 w 1904"/>
                              <a:gd name="connsiteY14" fmla="*/ 714 h 2619"/>
                              <a:gd name="connsiteX15" fmla="*/ 952 w 1904"/>
                              <a:gd name="connsiteY15" fmla="*/ 714 h 2619"/>
                              <a:gd name="connsiteX16" fmla="*/ 952 w 1904"/>
                              <a:gd name="connsiteY16" fmla="*/ 714 h 2619"/>
                              <a:gd name="connsiteX17" fmla="*/ 952 w 1904"/>
                              <a:gd name="connsiteY17" fmla="*/ 714 h 2619"/>
                              <a:gd name="connsiteX18" fmla="*/ 952 w 1904"/>
                              <a:gd name="connsiteY18" fmla="*/ 714 h 2619"/>
                              <a:gd name="connsiteX19" fmla="*/ 952 w 1904"/>
                              <a:gd name="connsiteY19" fmla="*/ 714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1904" h="2619">
                                <a:moveTo>
                                  <a:pt x="952" y="714"/>
                                </a:moveTo>
                                <a:cubicBezTo>
                                  <a:pt x="952" y="1667"/>
                                  <a:pt x="1905" y="1667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952" y="2619"/>
                                </a:cubicBezTo>
                                <a:cubicBezTo>
                                  <a:pt x="952" y="2619"/>
                                  <a:pt x="952" y="2619"/>
                                  <a:pt x="1905" y="2619"/>
                                </a:cubicBezTo>
                                <a:lnTo>
                                  <a:pt x="1905" y="714"/>
                                </a:lnTo>
                                <a:cubicBezTo>
                                  <a:pt x="1905" y="714"/>
                                  <a:pt x="1905" y="714"/>
                                  <a:pt x="952" y="714"/>
                                </a:cubicBezTo>
                                <a:cubicBezTo>
                                  <a:pt x="952" y="714"/>
                                  <a:pt x="0" y="714"/>
                                  <a:pt x="0" y="714"/>
                                </a:cubicBezTo>
                                <a:cubicBezTo>
                                  <a:pt x="2857" y="-238"/>
                                  <a:pt x="1905" y="-238"/>
                                  <a:pt x="952" y="714"/>
                                </a:cubicBezTo>
                                <a:cubicBezTo>
                                  <a:pt x="1905" y="-238"/>
                                  <a:pt x="1905" y="-238"/>
                                  <a:pt x="952" y="714"/>
                                </a:cubicBezTo>
                                <a:cubicBezTo>
                                  <a:pt x="1905" y="-238"/>
                                  <a:pt x="1905" y="-238"/>
                                  <a:pt x="952" y="714"/>
                                </a:cubicBezTo>
                                <a:cubicBezTo>
                                  <a:pt x="1905" y="-238"/>
                                  <a:pt x="1905" y="-238"/>
                                  <a:pt x="952" y="714"/>
                                </a:cubicBezTo>
                                <a:cubicBezTo>
                                  <a:pt x="1905" y="-238"/>
                                  <a:pt x="952" y="714"/>
                                  <a:pt x="952" y="714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59" name="图形 2"/>
                        <p:cNvGrpSpPr/>
                        <p:nvPr/>
                      </p:nvGrpSpPr>
                      <p:grpSpPr>
                        <a:xfrm>
                          <a:off x="7888605" y="2680334"/>
                          <a:ext cx="29527" cy="7619"/>
                          <a:chOff x="7888605" y="2680334"/>
                          <a:chExt cx="29527" cy="7619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60" name="任意多边形: 形状 2543"/>
                          <p:cNvSpPr/>
                          <p:nvPr/>
                        </p:nvSpPr>
                        <p:spPr>
                          <a:xfrm>
                            <a:off x="7890509" y="268033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1" name="任意多边形: 形状 2544"/>
                          <p:cNvSpPr/>
                          <p:nvPr/>
                        </p:nvSpPr>
                        <p:spPr>
                          <a:xfrm>
                            <a:off x="7888605" y="2682239"/>
                            <a:ext cx="29527" cy="5714"/>
                          </a:xfrm>
                          <a:custGeom>
                            <a:avLst/>
                            <a:gdLst>
                              <a:gd name="connsiteX0" fmla="*/ 29527 w 29527"/>
                              <a:gd name="connsiteY0" fmla="*/ 5715 h 5714"/>
                              <a:gd name="connsiteX1" fmla="*/ 29527 w 29527"/>
                              <a:gd name="connsiteY1" fmla="*/ 5715 h 5714"/>
                              <a:gd name="connsiteX2" fmla="*/ 27622 w 29527"/>
                              <a:gd name="connsiteY2" fmla="*/ 5715 h 5714"/>
                              <a:gd name="connsiteX3" fmla="*/ 26670 w 29527"/>
                              <a:gd name="connsiteY3" fmla="*/ 5715 h 5714"/>
                              <a:gd name="connsiteX4" fmla="*/ 25717 w 29527"/>
                              <a:gd name="connsiteY4" fmla="*/ 5715 h 5714"/>
                              <a:gd name="connsiteX5" fmla="*/ 25717 w 29527"/>
                              <a:gd name="connsiteY5" fmla="*/ 5715 h 5714"/>
                              <a:gd name="connsiteX6" fmla="*/ 24765 w 29527"/>
                              <a:gd name="connsiteY6" fmla="*/ 5715 h 5714"/>
                              <a:gd name="connsiteX7" fmla="*/ 23813 w 29527"/>
                              <a:gd name="connsiteY7" fmla="*/ 5715 h 5714"/>
                              <a:gd name="connsiteX8" fmla="*/ 22860 w 29527"/>
                              <a:gd name="connsiteY8" fmla="*/ 5715 h 5714"/>
                              <a:gd name="connsiteX9" fmla="*/ 21907 w 29527"/>
                              <a:gd name="connsiteY9" fmla="*/ 5715 h 5714"/>
                              <a:gd name="connsiteX10" fmla="*/ 21907 w 29527"/>
                              <a:gd name="connsiteY10" fmla="*/ 5715 h 5714"/>
                              <a:gd name="connsiteX11" fmla="*/ 20955 w 29527"/>
                              <a:gd name="connsiteY11" fmla="*/ 5715 h 5714"/>
                              <a:gd name="connsiteX12" fmla="*/ 20002 w 29527"/>
                              <a:gd name="connsiteY12" fmla="*/ 5715 h 5714"/>
                              <a:gd name="connsiteX13" fmla="*/ 19050 w 29527"/>
                              <a:gd name="connsiteY13" fmla="*/ 5715 h 5714"/>
                              <a:gd name="connsiteX14" fmla="*/ 18097 w 29527"/>
                              <a:gd name="connsiteY14" fmla="*/ 5715 h 5714"/>
                              <a:gd name="connsiteX15" fmla="*/ 18097 w 29527"/>
                              <a:gd name="connsiteY15" fmla="*/ 5715 h 5714"/>
                              <a:gd name="connsiteX16" fmla="*/ 18097 w 29527"/>
                              <a:gd name="connsiteY16" fmla="*/ 5715 h 5714"/>
                              <a:gd name="connsiteX17" fmla="*/ 17145 w 29527"/>
                              <a:gd name="connsiteY17" fmla="*/ 5715 h 5714"/>
                              <a:gd name="connsiteX18" fmla="*/ 16192 w 29527"/>
                              <a:gd name="connsiteY18" fmla="*/ 5715 h 5714"/>
                              <a:gd name="connsiteX19" fmla="*/ 16192 w 29527"/>
                              <a:gd name="connsiteY19" fmla="*/ 5715 h 5714"/>
                              <a:gd name="connsiteX20" fmla="*/ 15240 w 29527"/>
                              <a:gd name="connsiteY20" fmla="*/ 5715 h 5714"/>
                              <a:gd name="connsiteX21" fmla="*/ 15240 w 29527"/>
                              <a:gd name="connsiteY21" fmla="*/ 5715 h 5714"/>
                              <a:gd name="connsiteX22" fmla="*/ 15240 w 29527"/>
                              <a:gd name="connsiteY22" fmla="*/ 5715 h 5714"/>
                              <a:gd name="connsiteX23" fmla="*/ 15240 w 29527"/>
                              <a:gd name="connsiteY23" fmla="*/ 5715 h 5714"/>
                              <a:gd name="connsiteX24" fmla="*/ 15240 w 29527"/>
                              <a:gd name="connsiteY24" fmla="*/ 5715 h 5714"/>
                              <a:gd name="connsiteX25" fmla="*/ 15240 w 29527"/>
                              <a:gd name="connsiteY25" fmla="*/ 5715 h 5714"/>
                              <a:gd name="connsiteX26" fmla="*/ 14288 w 29527"/>
                              <a:gd name="connsiteY26" fmla="*/ 5715 h 5714"/>
                              <a:gd name="connsiteX27" fmla="*/ 13335 w 29527"/>
                              <a:gd name="connsiteY27" fmla="*/ 5715 h 5714"/>
                              <a:gd name="connsiteX28" fmla="*/ 13335 w 29527"/>
                              <a:gd name="connsiteY28" fmla="*/ 5715 h 5714"/>
                              <a:gd name="connsiteX29" fmla="*/ 13335 w 29527"/>
                              <a:gd name="connsiteY29" fmla="*/ 5715 h 5714"/>
                              <a:gd name="connsiteX30" fmla="*/ 13335 w 29527"/>
                              <a:gd name="connsiteY30" fmla="*/ 5715 h 5714"/>
                              <a:gd name="connsiteX31" fmla="*/ 12382 w 29527"/>
                              <a:gd name="connsiteY31" fmla="*/ 5715 h 5714"/>
                              <a:gd name="connsiteX32" fmla="*/ 10477 w 29527"/>
                              <a:gd name="connsiteY32" fmla="*/ 4763 h 5714"/>
                              <a:gd name="connsiteX33" fmla="*/ 8572 w 29527"/>
                              <a:gd name="connsiteY33" fmla="*/ 4763 h 5714"/>
                              <a:gd name="connsiteX34" fmla="*/ 6667 w 29527"/>
                              <a:gd name="connsiteY34" fmla="*/ 4763 h 5714"/>
                              <a:gd name="connsiteX35" fmla="*/ 4763 w 29527"/>
                              <a:gd name="connsiteY35" fmla="*/ 3810 h 5714"/>
                              <a:gd name="connsiteX36" fmla="*/ 4763 w 29527"/>
                              <a:gd name="connsiteY36" fmla="*/ 3810 h 5714"/>
                              <a:gd name="connsiteX37" fmla="*/ 3810 w 29527"/>
                              <a:gd name="connsiteY37" fmla="*/ 3810 h 5714"/>
                              <a:gd name="connsiteX38" fmla="*/ 3810 w 29527"/>
                              <a:gd name="connsiteY38" fmla="*/ 3810 h 5714"/>
                              <a:gd name="connsiteX39" fmla="*/ 3810 w 29527"/>
                              <a:gd name="connsiteY39" fmla="*/ 3810 h 5714"/>
                              <a:gd name="connsiteX40" fmla="*/ 3810 w 29527"/>
                              <a:gd name="connsiteY40" fmla="*/ 3810 h 5714"/>
                              <a:gd name="connsiteX41" fmla="*/ 2857 w 29527"/>
                              <a:gd name="connsiteY41" fmla="*/ 3810 h 5714"/>
                              <a:gd name="connsiteX42" fmla="*/ 1905 w 29527"/>
                              <a:gd name="connsiteY42" fmla="*/ 3810 h 5714"/>
                              <a:gd name="connsiteX43" fmla="*/ 1905 w 29527"/>
                              <a:gd name="connsiteY43" fmla="*/ 3810 h 5714"/>
                              <a:gd name="connsiteX44" fmla="*/ 952 w 29527"/>
                              <a:gd name="connsiteY44" fmla="*/ 3810 h 5714"/>
                              <a:gd name="connsiteX45" fmla="*/ 952 w 29527"/>
                              <a:gd name="connsiteY45" fmla="*/ 3810 h 5714"/>
                              <a:gd name="connsiteX46" fmla="*/ 952 w 29527"/>
                              <a:gd name="connsiteY46" fmla="*/ 3810 h 5714"/>
                              <a:gd name="connsiteX47" fmla="*/ 952 w 29527"/>
                              <a:gd name="connsiteY47" fmla="*/ 1905 h 5714"/>
                              <a:gd name="connsiteX48" fmla="*/ 952 w 29527"/>
                              <a:gd name="connsiteY48" fmla="*/ 1905 h 5714"/>
                              <a:gd name="connsiteX49" fmla="*/ 952 w 29527"/>
                              <a:gd name="connsiteY49" fmla="*/ 1905 h 5714"/>
                              <a:gd name="connsiteX50" fmla="*/ 952 w 29527"/>
                              <a:gd name="connsiteY50" fmla="*/ 1905 h 5714"/>
                              <a:gd name="connsiteX51" fmla="*/ 952 w 29527"/>
                              <a:gd name="connsiteY51" fmla="*/ 1905 h 5714"/>
                              <a:gd name="connsiteX52" fmla="*/ 0 w 29527"/>
                              <a:gd name="connsiteY52" fmla="*/ 1905 h 5714"/>
                              <a:gd name="connsiteX53" fmla="*/ 952 w 29527"/>
                              <a:gd name="connsiteY53" fmla="*/ 1905 h 5714"/>
                              <a:gd name="connsiteX54" fmla="*/ 952 w 29527"/>
                              <a:gd name="connsiteY54" fmla="*/ 2858 h 5714"/>
                              <a:gd name="connsiteX55" fmla="*/ 952 w 29527"/>
                              <a:gd name="connsiteY55" fmla="*/ 2858 h 5714"/>
                              <a:gd name="connsiteX56" fmla="*/ 952 w 29527"/>
                              <a:gd name="connsiteY56" fmla="*/ 2858 h 5714"/>
                              <a:gd name="connsiteX57" fmla="*/ 1905 w 29527"/>
                              <a:gd name="connsiteY57" fmla="*/ 2858 h 5714"/>
                              <a:gd name="connsiteX58" fmla="*/ 3810 w 29527"/>
                              <a:gd name="connsiteY58" fmla="*/ 2858 h 5714"/>
                              <a:gd name="connsiteX59" fmla="*/ 4763 w 29527"/>
                              <a:gd name="connsiteY59" fmla="*/ 2858 h 5714"/>
                              <a:gd name="connsiteX60" fmla="*/ 4763 w 29527"/>
                              <a:gd name="connsiteY60" fmla="*/ 2858 h 5714"/>
                              <a:gd name="connsiteX61" fmla="*/ 5715 w 29527"/>
                              <a:gd name="connsiteY61" fmla="*/ 2858 h 5714"/>
                              <a:gd name="connsiteX62" fmla="*/ 7620 w 29527"/>
                              <a:gd name="connsiteY62" fmla="*/ 2858 h 5714"/>
                              <a:gd name="connsiteX63" fmla="*/ 9525 w 29527"/>
                              <a:gd name="connsiteY63" fmla="*/ 2858 h 5714"/>
                              <a:gd name="connsiteX64" fmla="*/ 10477 w 29527"/>
                              <a:gd name="connsiteY64" fmla="*/ 2858 h 5714"/>
                              <a:gd name="connsiteX65" fmla="*/ 11430 w 29527"/>
                              <a:gd name="connsiteY65" fmla="*/ 2858 h 5714"/>
                              <a:gd name="connsiteX66" fmla="*/ 12382 w 29527"/>
                              <a:gd name="connsiteY66" fmla="*/ 2858 h 5714"/>
                              <a:gd name="connsiteX67" fmla="*/ 12382 w 29527"/>
                              <a:gd name="connsiteY67" fmla="*/ 2858 h 5714"/>
                              <a:gd name="connsiteX68" fmla="*/ 12382 w 29527"/>
                              <a:gd name="connsiteY68" fmla="*/ 2858 h 5714"/>
                              <a:gd name="connsiteX69" fmla="*/ 13335 w 29527"/>
                              <a:gd name="connsiteY69" fmla="*/ 2858 h 5714"/>
                              <a:gd name="connsiteX70" fmla="*/ 14288 w 29527"/>
                              <a:gd name="connsiteY70" fmla="*/ 2858 h 5714"/>
                              <a:gd name="connsiteX71" fmla="*/ 15240 w 29527"/>
                              <a:gd name="connsiteY71" fmla="*/ 2858 h 5714"/>
                              <a:gd name="connsiteX72" fmla="*/ 15240 w 29527"/>
                              <a:gd name="connsiteY72" fmla="*/ 2858 h 5714"/>
                              <a:gd name="connsiteX73" fmla="*/ 15240 w 29527"/>
                              <a:gd name="connsiteY73" fmla="*/ 2858 h 5714"/>
                              <a:gd name="connsiteX74" fmla="*/ 15240 w 29527"/>
                              <a:gd name="connsiteY74" fmla="*/ 2858 h 5714"/>
                              <a:gd name="connsiteX75" fmla="*/ 15240 w 29527"/>
                              <a:gd name="connsiteY75" fmla="*/ 2858 h 5714"/>
                              <a:gd name="connsiteX76" fmla="*/ 15240 w 29527"/>
                              <a:gd name="connsiteY76" fmla="*/ 2858 h 5714"/>
                              <a:gd name="connsiteX77" fmla="*/ 15240 w 29527"/>
                              <a:gd name="connsiteY77" fmla="*/ 2858 h 5714"/>
                              <a:gd name="connsiteX78" fmla="*/ 15240 w 29527"/>
                              <a:gd name="connsiteY78" fmla="*/ 2858 h 5714"/>
                              <a:gd name="connsiteX79" fmla="*/ 15240 w 29527"/>
                              <a:gd name="connsiteY79" fmla="*/ 2858 h 5714"/>
                              <a:gd name="connsiteX80" fmla="*/ 16192 w 29527"/>
                              <a:gd name="connsiteY80" fmla="*/ 2858 h 5714"/>
                              <a:gd name="connsiteX81" fmla="*/ 17145 w 29527"/>
                              <a:gd name="connsiteY81" fmla="*/ 2858 h 5714"/>
                              <a:gd name="connsiteX82" fmla="*/ 17145 w 29527"/>
                              <a:gd name="connsiteY82" fmla="*/ 2858 h 5714"/>
                              <a:gd name="connsiteX83" fmla="*/ 17145 w 29527"/>
                              <a:gd name="connsiteY83" fmla="*/ 2858 h 5714"/>
                              <a:gd name="connsiteX84" fmla="*/ 17145 w 29527"/>
                              <a:gd name="connsiteY84" fmla="*/ 2858 h 5714"/>
                              <a:gd name="connsiteX85" fmla="*/ 17145 w 29527"/>
                              <a:gd name="connsiteY85" fmla="*/ 2858 h 5714"/>
                              <a:gd name="connsiteX86" fmla="*/ 19050 w 29527"/>
                              <a:gd name="connsiteY86" fmla="*/ 2858 h 5714"/>
                              <a:gd name="connsiteX87" fmla="*/ 19050 w 29527"/>
                              <a:gd name="connsiteY87" fmla="*/ 2858 h 5714"/>
                              <a:gd name="connsiteX88" fmla="*/ 21907 w 29527"/>
                              <a:gd name="connsiteY88" fmla="*/ 3810 h 5714"/>
                              <a:gd name="connsiteX89" fmla="*/ 22860 w 29527"/>
                              <a:gd name="connsiteY89" fmla="*/ 3810 h 5714"/>
                              <a:gd name="connsiteX90" fmla="*/ 23813 w 29527"/>
                              <a:gd name="connsiteY90" fmla="*/ 3810 h 5714"/>
                              <a:gd name="connsiteX91" fmla="*/ 24765 w 29527"/>
                              <a:gd name="connsiteY91" fmla="*/ 3810 h 5714"/>
                              <a:gd name="connsiteX92" fmla="*/ 24765 w 29527"/>
                              <a:gd name="connsiteY92" fmla="*/ 3810 h 5714"/>
                              <a:gd name="connsiteX93" fmla="*/ 29527 w 29527"/>
                              <a:gd name="connsiteY93" fmla="*/ 5715 h 5714"/>
                              <a:gd name="connsiteX94" fmla="*/ 4763 w 29527"/>
                              <a:gd name="connsiteY94" fmla="*/ 0 h 5714"/>
                              <a:gd name="connsiteX95" fmla="*/ 4763 w 29527"/>
                              <a:gd name="connsiteY95" fmla="*/ 0 h 5714"/>
                              <a:gd name="connsiteX96" fmla="*/ 4763 w 29527"/>
                              <a:gd name="connsiteY96" fmla="*/ 0 h 5714"/>
                              <a:gd name="connsiteX97" fmla="*/ 4763 w 29527"/>
                              <a:gd name="connsiteY97" fmla="*/ 0 h 5714"/>
                              <a:gd name="connsiteX98" fmla="*/ 4763 w 29527"/>
                              <a:gd name="connsiteY98" fmla="*/ 0 h 5714"/>
                              <a:gd name="connsiteX99" fmla="*/ 9525 w 29527"/>
                              <a:gd name="connsiteY99" fmla="*/ 952 h 5714"/>
                              <a:gd name="connsiteX100" fmla="*/ 9525 w 29527"/>
                              <a:gd name="connsiteY100" fmla="*/ 952 h 5714"/>
                              <a:gd name="connsiteX101" fmla="*/ 9525 w 29527"/>
                              <a:gd name="connsiteY101" fmla="*/ 952 h 5714"/>
                              <a:gd name="connsiteX102" fmla="*/ 9525 w 29527"/>
                              <a:gd name="connsiteY102" fmla="*/ 952 h 5714"/>
                              <a:gd name="connsiteX103" fmla="*/ 9525 w 29527"/>
                              <a:gd name="connsiteY103" fmla="*/ 952 h 5714"/>
                              <a:gd name="connsiteX104" fmla="*/ 27622 w 29527"/>
                              <a:gd name="connsiteY104" fmla="*/ 4763 h 5714"/>
                              <a:gd name="connsiteX105" fmla="*/ 27622 w 29527"/>
                              <a:gd name="connsiteY105" fmla="*/ 4763 h 5714"/>
                              <a:gd name="connsiteX106" fmla="*/ 27622 w 29527"/>
                              <a:gd name="connsiteY106" fmla="*/ 4763 h 5714"/>
                              <a:gd name="connsiteX107" fmla="*/ 27622 w 29527"/>
                              <a:gd name="connsiteY107" fmla="*/ 4763 h 5714"/>
                              <a:gd name="connsiteX108" fmla="*/ 27622 w 29527"/>
                              <a:gd name="connsiteY108" fmla="*/ 4763 h 5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5714">
                                <a:moveTo>
                                  <a:pt x="29527" y="5715"/>
                                </a:moveTo>
                                <a:cubicBezTo>
                                  <a:pt x="29527" y="5715"/>
                                  <a:pt x="29527" y="5715"/>
                                  <a:pt x="29527" y="5715"/>
                                </a:cubicBezTo>
                                <a:cubicBezTo>
                                  <a:pt x="28575" y="5715"/>
                                  <a:pt x="28575" y="5715"/>
                                  <a:pt x="27622" y="5715"/>
                                </a:cubicBezTo>
                                <a:cubicBezTo>
                                  <a:pt x="27622" y="5715"/>
                                  <a:pt x="26670" y="5715"/>
                                  <a:pt x="26670" y="5715"/>
                                </a:cubicBezTo>
                                <a:cubicBezTo>
                                  <a:pt x="26670" y="5715"/>
                                  <a:pt x="25717" y="5715"/>
                                  <a:pt x="25717" y="5715"/>
                                </a:cubicBezTo>
                                <a:cubicBezTo>
                                  <a:pt x="25717" y="5715"/>
                                  <a:pt x="25717" y="5715"/>
                                  <a:pt x="25717" y="5715"/>
                                </a:cubicBezTo>
                                <a:cubicBezTo>
                                  <a:pt x="25717" y="5715"/>
                                  <a:pt x="25717" y="5715"/>
                                  <a:pt x="24765" y="5715"/>
                                </a:cubicBezTo>
                                <a:cubicBezTo>
                                  <a:pt x="24765" y="5715"/>
                                  <a:pt x="24765" y="5715"/>
                                  <a:pt x="23813" y="5715"/>
                                </a:cubicBezTo>
                                <a:cubicBezTo>
                                  <a:pt x="23813" y="5715"/>
                                  <a:pt x="23813" y="5715"/>
                                  <a:pt x="22860" y="5715"/>
                                </a:cubicBezTo>
                                <a:cubicBezTo>
                                  <a:pt x="22860" y="5715"/>
                                  <a:pt x="22860" y="5715"/>
                                  <a:pt x="21907" y="5715"/>
                                </a:cubicBezTo>
                                <a:cubicBezTo>
                                  <a:pt x="21907" y="5715"/>
                                  <a:pt x="21907" y="5715"/>
                                  <a:pt x="21907" y="5715"/>
                                </a:cubicBezTo>
                                <a:cubicBezTo>
                                  <a:pt x="21907" y="5715"/>
                                  <a:pt x="21907" y="5715"/>
                                  <a:pt x="20955" y="5715"/>
                                </a:cubicBezTo>
                                <a:cubicBezTo>
                                  <a:pt x="20955" y="5715"/>
                                  <a:pt x="20955" y="5715"/>
                                  <a:pt x="20002" y="5715"/>
                                </a:cubicBezTo>
                                <a:cubicBezTo>
                                  <a:pt x="20002" y="5715"/>
                                  <a:pt x="19050" y="5715"/>
                                  <a:pt x="19050" y="5715"/>
                                </a:cubicBezTo>
                                <a:cubicBezTo>
                                  <a:pt x="19050" y="5715"/>
                                  <a:pt x="18097" y="5715"/>
                                  <a:pt x="18097" y="5715"/>
                                </a:cubicBezTo>
                                <a:cubicBezTo>
                                  <a:pt x="18097" y="5715"/>
                                  <a:pt x="18097" y="5715"/>
                                  <a:pt x="18097" y="5715"/>
                                </a:cubicBezTo>
                                <a:cubicBezTo>
                                  <a:pt x="18097" y="5715"/>
                                  <a:pt x="18097" y="5715"/>
                                  <a:pt x="18097" y="5715"/>
                                </a:cubicBezTo>
                                <a:cubicBezTo>
                                  <a:pt x="18097" y="5715"/>
                                  <a:pt x="17145" y="5715"/>
                                  <a:pt x="17145" y="5715"/>
                                </a:cubicBezTo>
                                <a:cubicBezTo>
                                  <a:pt x="17145" y="5715"/>
                                  <a:pt x="16192" y="5715"/>
                                  <a:pt x="16192" y="5715"/>
                                </a:cubicBezTo>
                                <a:cubicBezTo>
                                  <a:pt x="16192" y="5715"/>
                                  <a:pt x="16192" y="5715"/>
                                  <a:pt x="16192" y="5715"/>
                                </a:cubicBezTo>
                                <a:cubicBezTo>
                                  <a:pt x="16192" y="5715"/>
                                  <a:pt x="16192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5240" y="5715"/>
                                  <a:pt x="15240" y="5715"/>
                                </a:cubicBezTo>
                                <a:cubicBezTo>
                                  <a:pt x="15240" y="5715"/>
                                  <a:pt x="14288" y="5715"/>
                                  <a:pt x="14288" y="5715"/>
                                </a:cubicBezTo>
                                <a:cubicBezTo>
                                  <a:pt x="14288" y="5715"/>
                                  <a:pt x="14288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2382" y="5715"/>
                                </a:cubicBezTo>
                                <a:cubicBezTo>
                                  <a:pt x="11430" y="5715"/>
                                  <a:pt x="10477" y="5715"/>
                                  <a:pt x="10477" y="4763"/>
                                </a:cubicBezTo>
                                <a:cubicBezTo>
                                  <a:pt x="9525" y="4763"/>
                                  <a:pt x="9525" y="4763"/>
                                  <a:pt x="8572" y="4763"/>
                                </a:cubicBezTo>
                                <a:cubicBezTo>
                                  <a:pt x="7620" y="4763"/>
                                  <a:pt x="7620" y="4763"/>
                                  <a:pt x="6667" y="4763"/>
                                </a:cubicBezTo>
                                <a:cubicBezTo>
                                  <a:pt x="5715" y="4763"/>
                                  <a:pt x="5715" y="4763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3810" y="3810"/>
                                  <a:pt x="3810" y="3810"/>
                                </a:cubicBezTo>
                                <a:cubicBezTo>
                                  <a:pt x="3810" y="3810"/>
                                  <a:pt x="3810" y="3810"/>
                                  <a:pt x="3810" y="3810"/>
                                </a:cubicBezTo>
                                <a:cubicBezTo>
                                  <a:pt x="3810" y="3810"/>
                                  <a:pt x="3810" y="3810"/>
                                  <a:pt x="3810" y="3810"/>
                                </a:cubicBezTo>
                                <a:cubicBezTo>
                                  <a:pt x="3810" y="3810"/>
                                  <a:pt x="3810" y="3810"/>
                                  <a:pt x="3810" y="3810"/>
                                </a:cubicBezTo>
                                <a:cubicBezTo>
                                  <a:pt x="3810" y="3810"/>
                                  <a:pt x="3810" y="3810"/>
                                  <a:pt x="2857" y="3810"/>
                                </a:cubicBezTo>
                                <a:cubicBezTo>
                                  <a:pt x="2857" y="3810"/>
                                  <a:pt x="2857" y="3810"/>
                                  <a:pt x="1905" y="3810"/>
                                </a:cubicBezTo>
                                <a:cubicBezTo>
                                  <a:pt x="1905" y="3810"/>
                                  <a:pt x="1905" y="3810"/>
                                  <a:pt x="1905" y="3810"/>
                                </a:cubicBezTo>
                                <a:cubicBezTo>
                                  <a:pt x="1905" y="3810"/>
                                  <a:pt x="1905" y="3810"/>
                                  <a:pt x="952" y="3810"/>
                                </a:cubicBezTo>
                                <a:lnTo>
                                  <a:pt x="952" y="3810"/>
                                </a:lnTo>
                                <a:cubicBezTo>
                                  <a:pt x="952" y="3810"/>
                                  <a:pt x="952" y="3810"/>
                                  <a:pt x="952" y="3810"/>
                                </a:cubicBezTo>
                                <a:cubicBezTo>
                                  <a:pt x="952" y="2858"/>
                                  <a:pt x="952" y="2858"/>
                                  <a:pt x="952" y="1905"/>
                                </a:cubicBezTo>
                                <a:lnTo>
                                  <a:pt x="952" y="1905"/>
                                </a:ln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lnTo>
                                  <a:pt x="952" y="1905"/>
                                </a:ln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0" y="1905"/>
                                </a:cubicBezTo>
                                <a:cubicBezTo>
                                  <a:pt x="0" y="1905"/>
                                  <a:pt x="952" y="1905"/>
                                  <a:pt x="952" y="1905"/>
                                </a:cubicBezTo>
                                <a:cubicBezTo>
                                  <a:pt x="952" y="1905"/>
                                  <a:pt x="952" y="1905"/>
                                  <a:pt x="952" y="2858"/>
                                </a:cubicBezTo>
                                <a:cubicBezTo>
                                  <a:pt x="952" y="2858"/>
                                  <a:pt x="952" y="2858"/>
                                  <a:pt x="952" y="2858"/>
                                </a:cubicBezTo>
                                <a:cubicBezTo>
                                  <a:pt x="952" y="2858"/>
                                  <a:pt x="952" y="2858"/>
                                  <a:pt x="952" y="2858"/>
                                </a:cubicBezTo>
                                <a:cubicBezTo>
                                  <a:pt x="952" y="1905"/>
                                  <a:pt x="952" y="2858"/>
                                  <a:pt x="1905" y="2858"/>
                                </a:cubicBezTo>
                                <a:cubicBezTo>
                                  <a:pt x="2857" y="2858"/>
                                  <a:pt x="2857" y="2858"/>
                                  <a:pt x="3810" y="2858"/>
                                </a:cubicBezTo>
                                <a:cubicBezTo>
                                  <a:pt x="3810" y="2858"/>
                                  <a:pt x="4763" y="2858"/>
                                  <a:pt x="4763" y="2858"/>
                                </a:cubicBezTo>
                                <a:cubicBezTo>
                                  <a:pt x="4763" y="2858"/>
                                  <a:pt x="4763" y="2858"/>
                                  <a:pt x="4763" y="2858"/>
                                </a:cubicBezTo>
                                <a:cubicBezTo>
                                  <a:pt x="5715" y="2858"/>
                                  <a:pt x="5715" y="2858"/>
                                  <a:pt x="5715" y="2858"/>
                                </a:cubicBezTo>
                                <a:cubicBezTo>
                                  <a:pt x="6667" y="2858"/>
                                  <a:pt x="6667" y="2858"/>
                                  <a:pt x="7620" y="2858"/>
                                </a:cubicBezTo>
                                <a:cubicBezTo>
                                  <a:pt x="8572" y="2858"/>
                                  <a:pt x="8572" y="2858"/>
                                  <a:pt x="9525" y="2858"/>
                                </a:cubicBezTo>
                                <a:cubicBezTo>
                                  <a:pt x="9525" y="2858"/>
                                  <a:pt x="9525" y="2858"/>
                                  <a:pt x="10477" y="2858"/>
                                </a:cubicBezTo>
                                <a:cubicBezTo>
                                  <a:pt x="10477" y="2858"/>
                                  <a:pt x="11430" y="2858"/>
                                  <a:pt x="11430" y="2858"/>
                                </a:cubicBezTo>
                                <a:cubicBezTo>
                                  <a:pt x="11430" y="2858"/>
                                  <a:pt x="11430" y="2858"/>
                                  <a:pt x="12382" y="2858"/>
                                </a:cubicBezTo>
                                <a:cubicBezTo>
                                  <a:pt x="12382" y="2858"/>
                                  <a:pt x="12382" y="2858"/>
                                  <a:pt x="12382" y="2858"/>
                                </a:cubicBezTo>
                                <a:cubicBezTo>
                                  <a:pt x="12382" y="2858"/>
                                  <a:pt x="12382" y="2858"/>
                                  <a:pt x="12382" y="2858"/>
                                </a:cubicBezTo>
                                <a:cubicBezTo>
                                  <a:pt x="12382" y="2858"/>
                                  <a:pt x="12382" y="2858"/>
                                  <a:pt x="13335" y="2858"/>
                                </a:cubicBezTo>
                                <a:cubicBezTo>
                                  <a:pt x="13335" y="2858"/>
                                  <a:pt x="14288" y="2858"/>
                                  <a:pt x="14288" y="2858"/>
                                </a:cubicBezTo>
                                <a:cubicBezTo>
                                  <a:pt x="14288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6192" y="2858"/>
                                  <a:pt x="16192" y="2858"/>
                                </a:cubicBezTo>
                                <a:cubicBezTo>
                                  <a:pt x="16192" y="2858"/>
                                  <a:pt x="17145" y="2858"/>
                                  <a:pt x="17145" y="2858"/>
                                </a:cubicBezTo>
                                <a:cubicBezTo>
                                  <a:pt x="17145" y="2858"/>
                                  <a:pt x="17145" y="2858"/>
                                  <a:pt x="17145" y="2858"/>
                                </a:cubicBezTo>
                                <a:cubicBezTo>
                                  <a:pt x="17145" y="2858"/>
                                  <a:pt x="17145" y="2858"/>
                                  <a:pt x="17145" y="2858"/>
                                </a:cubicBezTo>
                                <a:cubicBezTo>
                                  <a:pt x="17145" y="2858"/>
                                  <a:pt x="17145" y="2858"/>
                                  <a:pt x="17145" y="2858"/>
                                </a:cubicBezTo>
                                <a:cubicBezTo>
                                  <a:pt x="17145" y="2858"/>
                                  <a:pt x="17145" y="2858"/>
                                  <a:pt x="17145" y="2858"/>
                                </a:cubicBezTo>
                                <a:cubicBezTo>
                                  <a:pt x="18097" y="2858"/>
                                  <a:pt x="18097" y="2858"/>
                                  <a:pt x="19050" y="2858"/>
                                </a:cubicBezTo>
                                <a:cubicBezTo>
                                  <a:pt x="19050" y="2858"/>
                                  <a:pt x="19050" y="2858"/>
                                  <a:pt x="19050" y="2858"/>
                                </a:cubicBezTo>
                                <a:cubicBezTo>
                                  <a:pt x="20002" y="2858"/>
                                  <a:pt x="20955" y="2858"/>
                                  <a:pt x="21907" y="3810"/>
                                </a:cubicBezTo>
                                <a:cubicBezTo>
                                  <a:pt x="21907" y="3810"/>
                                  <a:pt x="22860" y="3810"/>
                                  <a:pt x="22860" y="3810"/>
                                </a:cubicBezTo>
                                <a:cubicBezTo>
                                  <a:pt x="22860" y="3810"/>
                                  <a:pt x="23813" y="3810"/>
                                  <a:pt x="23813" y="3810"/>
                                </a:cubicBezTo>
                                <a:cubicBezTo>
                                  <a:pt x="23813" y="3810"/>
                                  <a:pt x="24765" y="3810"/>
                                  <a:pt x="24765" y="3810"/>
                                </a:cubicBezTo>
                                <a:lnTo>
                                  <a:pt x="24765" y="3810"/>
                                </a:lnTo>
                                <a:lnTo>
                                  <a:pt x="29527" y="5715"/>
                                </a:lnTo>
                                <a:close/>
                                <a:moveTo>
                                  <a:pt x="4763" y="0"/>
                                </a:move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lose/>
                                <a:moveTo>
                                  <a:pt x="9525" y="952"/>
                                </a:moveTo>
                                <a:cubicBezTo>
                                  <a:pt x="9525" y="952"/>
                                  <a:pt x="8572" y="952"/>
                                  <a:pt x="9525" y="952"/>
                                </a:cubicBezTo>
                                <a:cubicBezTo>
                                  <a:pt x="8572" y="952"/>
                                  <a:pt x="8572" y="952"/>
                                  <a:pt x="9525" y="952"/>
                                </a:cubicBezTo>
                                <a:cubicBezTo>
                                  <a:pt x="8572" y="952"/>
                                  <a:pt x="8572" y="952"/>
                                  <a:pt x="9525" y="952"/>
                                </a:cubicBezTo>
                                <a:cubicBezTo>
                                  <a:pt x="8572" y="952"/>
                                  <a:pt x="9525" y="952"/>
                                  <a:pt x="9525" y="952"/>
                                </a:cubicBezTo>
                                <a:close/>
                                <a:moveTo>
                                  <a:pt x="27622" y="4763"/>
                                </a:moveTo>
                                <a:cubicBezTo>
                                  <a:pt x="27622" y="4763"/>
                                  <a:pt x="27622" y="4763"/>
                                  <a:pt x="27622" y="4763"/>
                                </a:cubicBezTo>
                                <a:cubicBezTo>
                                  <a:pt x="27622" y="4763"/>
                                  <a:pt x="27622" y="4763"/>
                                  <a:pt x="27622" y="4763"/>
                                </a:cubicBezTo>
                                <a:cubicBezTo>
                                  <a:pt x="27622" y="5715"/>
                                  <a:pt x="27622" y="5715"/>
                                  <a:pt x="27622" y="4763"/>
                                </a:cubicBezTo>
                                <a:cubicBezTo>
                                  <a:pt x="27622" y="5715"/>
                                  <a:pt x="27622" y="4763"/>
                                  <a:pt x="27622" y="47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2" name="任意多边形: 形状 2545"/>
                          <p:cNvSpPr/>
                          <p:nvPr/>
                        </p:nvSpPr>
                        <p:spPr>
                          <a:xfrm>
                            <a:off x="7891462" y="268223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3" name="任意多边形: 形状 2546"/>
                          <p:cNvSpPr/>
                          <p:nvPr/>
                        </p:nvSpPr>
                        <p:spPr>
                          <a:xfrm>
                            <a:off x="7888605" y="2680334"/>
                            <a:ext cx="3809" cy="1904"/>
                          </a:xfrm>
                          <a:custGeom>
                            <a:avLst/>
                            <a:gdLst>
                              <a:gd name="connsiteX0" fmla="*/ 3810 w 3809"/>
                              <a:gd name="connsiteY0" fmla="*/ 1905 h 1904"/>
                              <a:gd name="connsiteX1" fmla="*/ 3810 w 3809"/>
                              <a:gd name="connsiteY1" fmla="*/ 0 h 1904"/>
                              <a:gd name="connsiteX2" fmla="*/ 3810 w 3809"/>
                              <a:gd name="connsiteY2" fmla="*/ 0 h 1904"/>
                              <a:gd name="connsiteX3" fmla="*/ 3810 w 3809"/>
                              <a:gd name="connsiteY3" fmla="*/ 0 h 1904"/>
                              <a:gd name="connsiteX4" fmla="*/ 3810 w 3809"/>
                              <a:gd name="connsiteY4" fmla="*/ 0 h 1904"/>
                              <a:gd name="connsiteX5" fmla="*/ 3810 w 3809"/>
                              <a:gd name="connsiteY5" fmla="*/ 0 h 1904"/>
                              <a:gd name="connsiteX6" fmla="*/ 2857 w 3809"/>
                              <a:gd name="connsiteY6" fmla="*/ 0 h 1904"/>
                              <a:gd name="connsiteX7" fmla="*/ 1905 w 3809"/>
                              <a:gd name="connsiteY7" fmla="*/ 0 h 1904"/>
                              <a:gd name="connsiteX8" fmla="*/ 952 w 3809"/>
                              <a:gd name="connsiteY8" fmla="*/ 0 h 1904"/>
                              <a:gd name="connsiteX9" fmla="*/ 952 w 3809"/>
                              <a:gd name="connsiteY9" fmla="*/ 0 h 1904"/>
                              <a:gd name="connsiteX10" fmla="*/ 952 w 3809"/>
                              <a:gd name="connsiteY10" fmla="*/ 0 h 1904"/>
                              <a:gd name="connsiteX11" fmla="*/ 0 w 3809"/>
                              <a:gd name="connsiteY11" fmla="*/ 0 h 1904"/>
                              <a:gd name="connsiteX12" fmla="*/ 0 w 3809"/>
                              <a:gd name="connsiteY12" fmla="*/ 1905 h 1904"/>
                              <a:gd name="connsiteX13" fmla="*/ 952 w 3809"/>
                              <a:gd name="connsiteY13" fmla="*/ 1905 h 1904"/>
                              <a:gd name="connsiteX14" fmla="*/ 1905 w 3809"/>
                              <a:gd name="connsiteY14" fmla="*/ 1905 h 1904"/>
                              <a:gd name="connsiteX15" fmla="*/ 3810 w 3809"/>
                              <a:gd name="connsiteY15" fmla="*/ 1905 h 1904"/>
                              <a:gd name="connsiteX16" fmla="*/ 3810 w 3809"/>
                              <a:gd name="connsiteY16" fmla="*/ 1905 h 1904"/>
                              <a:gd name="connsiteX17" fmla="*/ 3810 w 3809"/>
                              <a:gd name="connsiteY17" fmla="*/ 1905 h 1904"/>
                              <a:gd name="connsiteX18" fmla="*/ 3810 w 3809"/>
                              <a:gd name="connsiteY18" fmla="*/ 1905 h 1904"/>
                              <a:gd name="connsiteX19" fmla="*/ 3810 w 3809"/>
                              <a:gd name="connsiteY19" fmla="*/ 1905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09" h="1904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3810" y="952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2" y="1905"/>
                                </a:cubicBezTo>
                                <a:cubicBezTo>
                                  <a:pt x="952" y="1905"/>
                                  <a:pt x="1905" y="1905"/>
                                  <a:pt x="1905" y="1905"/>
                                </a:cubicBezTo>
                                <a:cubicBezTo>
                                  <a:pt x="2857" y="1905"/>
                                  <a:pt x="2857" y="1905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1905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64" name="图形 2"/>
                        <p:cNvGrpSpPr/>
                        <p:nvPr/>
                      </p:nvGrpSpPr>
                      <p:grpSpPr>
                        <a:xfrm>
                          <a:off x="7918132" y="2686049"/>
                          <a:ext cx="29527" cy="8572"/>
                          <a:chOff x="7918132" y="2686049"/>
                          <a:chExt cx="29527" cy="857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65" name="任意多边形: 形状 2548"/>
                          <p:cNvSpPr/>
                          <p:nvPr/>
                        </p:nvSpPr>
                        <p:spPr>
                          <a:xfrm>
                            <a:off x="7919084" y="268604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6" name="任意多边形: 形状 2549"/>
                          <p:cNvSpPr/>
                          <p:nvPr/>
                        </p:nvSpPr>
                        <p:spPr>
                          <a:xfrm>
                            <a:off x="7918132" y="2687954"/>
                            <a:ext cx="29527" cy="6667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6668 h 6667"/>
                              <a:gd name="connsiteX1" fmla="*/ 29528 w 29527"/>
                              <a:gd name="connsiteY1" fmla="*/ 6668 h 6667"/>
                              <a:gd name="connsiteX2" fmla="*/ 27623 w 29527"/>
                              <a:gd name="connsiteY2" fmla="*/ 6668 h 6667"/>
                              <a:gd name="connsiteX3" fmla="*/ 26670 w 29527"/>
                              <a:gd name="connsiteY3" fmla="*/ 6668 h 6667"/>
                              <a:gd name="connsiteX4" fmla="*/ 25718 w 29527"/>
                              <a:gd name="connsiteY4" fmla="*/ 6668 h 6667"/>
                              <a:gd name="connsiteX5" fmla="*/ 25718 w 29527"/>
                              <a:gd name="connsiteY5" fmla="*/ 6668 h 6667"/>
                              <a:gd name="connsiteX6" fmla="*/ 24765 w 29527"/>
                              <a:gd name="connsiteY6" fmla="*/ 6668 h 6667"/>
                              <a:gd name="connsiteX7" fmla="*/ 23813 w 29527"/>
                              <a:gd name="connsiteY7" fmla="*/ 6668 h 6667"/>
                              <a:gd name="connsiteX8" fmla="*/ 22860 w 29527"/>
                              <a:gd name="connsiteY8" fmla="*/ 6668 h 6667"/>
                              <a:gd name="connsiteX9" fmla="*/ 21908 w 29527"/>
                              <a:gd name="connsiteY9" fmla="*/ 6668 h 6667"/>
                              <a:gd name="connsiteX10" fmla="*/ 21908 w 29527"/>
                              <a:gd name="connsiteY10" fmla="*/ 6668 h 6667"/>
                              <a:gd name="connsiteX11" fmla="*/ 20955 w 29527"/>
                              <a:gd name="connsiteY11" fmla="*/ 6668 h 6667"/>
                              <a:gd name="connsiteX12" fmla="*/ 20003 w 29527"/>
                              <a:gd name="connsiteY12" fmla="*/ 6668 h 6667"/>
                              <a:gd name="connsiteX13" fmla="*/ 19050 w 29527"/>
                              <a:gd name="connsiteY13" fmla="*/ 6668 h 6667"/>
                              <a:gd name="connsiteX14" fmla="*/ 18098 w 29527"/>
                              <a:gd name="connsiteY14" fmla="*/ 6668 h 6667"/>
                              <a:gd name="connsiteX15" fmla="*/ 18098 w 29527"/>
                              <a:gd name="connsiteY15" fmla="*/ 6668 h 6667"/>
                              <a:gd name="connsiteX16" fmla="*/ 18098 w 29527"/>
                              <a:gd name="connsiteY16" fmla="*/ 6668 h 6667"/>
                              <a:gd name="connsiteX17" fmla="*/ 17145 w 29527"/>
                              <a:gd name="connsiteY17" fmla="*/ 6668 h 6667"/>
                              <a:gd name="connsiteX18" fmla="*/ 16193 w 29527"/>
                              <a:gd name="connsiteY18" fmla="*/ 6668 h 6667"/>
                              <a:gd name="connsiteX19" fmla="*/ 16193 w 29527"/>
                              <a:gd name="connsiteY19" fmla="*/ 6668 h 6667"/>
                              <a:gd name="connsiteX20" fmla="*/ 15240 w 29527"/>
                              <a:gd name="connsiteY20" fmla="*/ 6668 h 6667"/>
                              <a:gd name="connsiteX21" fmla="*/ 15240 w 29527"/>
                              <a:gd name="connsiteY21" fmla="*/ 6668 h 6667"/>
                              <a:gd name="connsiteX22" fmla="*/ 15240 w 29527"/>
                              <a:gd name="connsiteY22" fmla="*/ 6668 h 6667"/>
                              <a:gd name="connsiteX23" fmla="*/ 15240 w 29527"/>
                              <a:gd name="connsiteY23" fmla="*/ 6668 h 6667"/>
                              <a:gd name="connsiteX24" fmla="*/ 15240 w 29527"/>
                              <a:gd name="connsiteY24" fmla="*/ 6668 h 6667"/>
                              <a:gd name="connsiteX25" fmla="*/ 15240 w 29527"/>
                              <a:gd name="connsiteY25" fmla="*/ 6668 h 6667"/>
                              <a:gd name="connsiteX26" fmla="*/ 14288 w 29527"/>
                              <a:gd name="connsiteY26" fmla="*/ 6668 h 6667"/>
                              <a:gd name="connsiteX27" fmla="*/ 13335 w 29527"/>
                              <a:gd name="connsiteY27" fmla="*/ 6668 h 6667"/>
                              <a:gd name="connsiteX28" fmla="*/ 13335 w 29527"/>
                              <a:gd name="connsiteY28" fmla="*/ 6668 h 6667"/>
                              <a:gd name="connsiteX29" fmla="*/ 13335 w 29527"/>
                              <a:gd name="connsiteY29" fmla="*/ 6668 h 6667"/>
                              <a:gd name="connsiteX30" fmla="*/ 13335 w 29527"/>
                              <a:gd name="connsiteY30" fmla="*/ 6668 h 6667"/>
                              <a:gd name="connsiteX31" fmla="*/ 12383 w 29527"/>
                              <a:gd name="connsiteY31" fmla="*/ 6668 h 6667"/>
                              <a:gd name="connsiteX32" fmla="*/ 10478 w 29527"/>
                              <a:gd name="connsiteY32" fmla="*/ 5715 h 6667"/>
                              <a:gd name="connsiteX33" fmla="*/ 8573 w 29527"/>
                              <a:gd name="connsiteY33" fmla="*/ 5715 h 6667"/>
                              <a:gd name="connsiteX34" fmla="*/ 6668 w 29527"/>
                              <a:gd name="connsiteY34" fmla="*/ 5715 h 6667"/>
                              <a:gd name="connsiteX35" fmla="*/ 4763 w 29527"/>
                              <a:gd name="connsiteY35" fmla="*/ 4763 h 6667"/>
                              <a:gd name="connsiteX36" fmla="*/ 4763 w 29527"/>
                              <a:gd name="connsiteY36" fmla="*/ 4763 h 6667"/>
                              <a:gd name="connsiteX37" fmla="*/ 3810 w 29527"/>
                              <a:gd name="connsiteY37" fmla="*/ 4763 h 6667"/>
                              <a:gd name="connsiteX38" fmla="*/ 3810 w 29527"/>
                              <a:gd name="connsiteY38" fmla="*/ 4763 h 6667"/>
                              <a:gd name="connsiteX39" fmla="*/ 3810 w 29527"/>
                              <a:gd name="connsiteY39" fmla="*/ 4763 h 6667"/>
                              <a:gd name="connsiteX40" fmla="*/ 3810 w 29527"/>
                              <a:gd name="connsiteY40" fmla="*/ 4763 h 6667"/>
                              <a:gd name="connsiteX41" fmla="*/ 2858 w 29527"/>
                              <a:gd name="connsiteY41" fmla="*/ 4763 h 6667"/>
                              <a:gd name="connsiteX42" fmla="*/ 1905 w 29527"/>
                              <a:gd name="connsiteY42" fmla="*/ 4763 h 6667"/>
                              <a:gd name="connsiteX43" fmla="*/ 1905 w 29527"/>
                              <a:gd name="connsiteY43" fmla="*/ 4763 h 6667"/>
                              <a:gd name="connsiteX44" fmla="*/ 953 w 29527"/>
                              <a:gd name="connsiteY44" fmla="*/ 4763 h 6667"/>
                              <a:gd name="connsiteX45" fmla="*/ 953 w 29527"/>
                              <a:gd name="connsiteY45" fmla="*/ 4763 h 6667"/>
                              <a:gd name="connsiteX46" fmla="*/ 953 w 29527"/>
                              <a:gd name="connsiteY46" fmla="*/ 4763 h 6667"/>
                              <a:gd name="connsiteX47" fmla="*/ 953 w 29527"/>
                              <a:gd name="connsiteY47" fmla="*/ 2858 h 6667"/>
                              <a:gd name="connsiteX48" fmla="*/ 953 w 29527"/>
                              <a:gd name="connsiteY48" fmla="*/ 2858 h 6667"/>
                              <a:gd name="connsiteX49" fmla="*/ 953 w 29527"/>
                              <a:gd name="connsiteY49" fmla="*/ 2858 h 6667"/>
                              <a:gd name="connsiteX50" fmla="*/ 953 w 29527"/>
                              <a:gd name="connsiteY50" fmla="*/ 2858 h 6667"/>
                              <a:gd name="connsiteX51" fmla="*/ 953 w 29527"/>
                              <a:gd name="connsiteY51" fmla="*/ 2858 h 6667"/>
                              <a:gd name="connsiteX52" fmla="*/ 0 w 29527"/>
                              <a:gd name="connsiteY52" fmla="*/ 2858 h 6667"/>
                              <a:gd name="connsiteX53" fmla="*/ 953 w 29527"/>
                              <a:gd name="connsiteY53" fmla="*/ 2858 h 6667"/>
                              <a:gd name="connsiteX54" fmla="*/ 953 w 29527"/>
                              <a:gd name="connsiteY54" fmla="*/ 3810 h 6667"/>
                              <a:gd name="connsiteX55" fmla="*/ 953 w 29527"/>
                              <a:gd name="connsiteY55" fmla="*/ 3810 h 6667"/>
                              <a:gd name="connsiteX56" fmla="*/ 953 w 29527"/>
                              <a:gd name="connsiteY56" fmla="*/ 3810 h 6667"/>
                              <a:gd name="connsiteX57" fmla="*/ 1905 w 29527"/>
                              <a:gd name="connsiteY57" fmla="*/ 3810 h 6667"/>
                              <a:gd name="connsiteX58" fmla="*/ 3810 w 29527"/>
                              <a:gd name="connsiteY58" fmla="*/ 3810 h 6667"/>
                              <a:gd name="connsiteX59" fmla="*/ 4763 w 29527"/>
                              <a:gd name="connsiteY59" fmla="*/ 3810 h 6667"/>
                              <a:gd name="connsiteX60" fmla="*/ 4763 w 29527"/>
                              <a:gd name="connsiteY60" fmla="*/ 3810 h 6667"/>
                              <a:gd name="connsiteX61" fmla="*/ 5715 w 29527"/>
                              <a:gd name="connsiteY61" fmla="*/ 3810 h 6667"/>
                              <a:gd name="connsiteX62" fmla="*/ 7620 w 29527"/>
                              <a:gd name="connsiteY62" fmla="*/ 3810 h 6667"/>
                              <a:gd name="connsiteX63" fmla="*/ 9525 w 29527"/>
                              <a:gd name="connsiteY63" fmla="*/ 3810 h 6667"/>
                              <a:gd name="connsiteX64" fmla="*/ 10478 w 29527"/>
                              <a:gd name="connsiteY64" fmla="*/ 3810 h 6667"/>
                              <a:gd name="connsiteX65" fmla="*/ 11430 w 29527"/>
                              <a:gd name="connsiteY65" fmla="*/ 3810 h 6667"/>
                              <a:gd name="connsiteX66" fmla="*/ 12383 w 29527"/>
                              <a:gd name="connsiteY66" fmla="*/ 3810 h 6667"/>
                              <a:gd name="connsiteX67" fmla="*/ 12383 w 29527"/>
                              <a:gd name="connsiteY67" fmla="*/ 3810 h 6667"/>
                              <a:gd name="connsiteX68" fmla="*/ 12383 w 29527"/>
                              <a:gd name="connsiteY68" fmla="*/ 3810 h 6667"/>
                              <a:gd name="connsiteX69" fmla="*/ 13335 w 29527"/>
                              <a:gd name="connsiteY69" fmla="*/ 3810 h 6667"/>
                              <a:gd name="connsiteX70" fmla="*/ 14288 w 29527"/>
                              <a:gd name="connsiteY70" fmla="*/ 3810 h 6667"/>
                              <a:gd name="connsiteX71" fmla="*/ 15240 w 29527"/>
                              <a:gd name="connsiteY71" fmla="*/ 3810 h 6667"/>
                              <a:gd name="connsiteX72" fmla="*/ 15240 w 29527"/>
                              <a:gd name="connsiteY72" fmla="*/ 3810 h 6667"/>
                              <a:gd name="connsiteX73" fmla="*/ 15240 w 29527"/>
                              <a:gd name="connsiteY73" fmla="*/ 3810 h 6667"/>
                              <a:gd name="connsiteX74" fmla="*/ 15240 w 29527"/>
                              <a:gd name="connsiteY74" fmla="*/ 3810 h 6667"/>
                              <a:gd name="connsiteX75" fmla="*/ 15240 w 29527"/>
                              <a:gd name="connsiteY75" fmla="*/ 3810 h 6667"/>
                              <a:gd name="connsiteX76" fmla="*/ 15240 w 29527"/>
                              <a:gd name="connsiteY76" fmla="*/ 3810 h 6667"/>
                              <a:gd name="connsiteX77" fmla="*/ 15240 w 29527"/>
                              <a:gd name="connsiteY77" fmla="*/ 3810 h 6667"/>
                              <a:gd name="connsiteX78" fmla="*/ 15240 w 29527"/>
                              <a:gd name="connsiteY78" fmla="*/ 3810 h 6667"/>
                              <a:gd name="connsiteX79" fmla="*/ 15240 w 29527"/>
                              <a:gd name="connsiteY79" fmla="*/ 3810 h 6667"/>
                              <a:gd name="connsiteX80" fmla="*/ 16193 w 29527"/>
                              <a:gd name="connsiteY80" fmla="*/ 3810 h 6667"/>
                              <a:gd name="connsiteX81" fmla="*/ 17145 w 29527"/>
                              <a:gd name="connsiteY81" fmla="*/ 3810 h 6667"/>
                              <a:gd name="connsiteX82" fmla="*/ 17145 w 29527"/>
                              <a:gd name="connsiteY82" fmla="*/ 3810 h 6667"/>
                              <a:gd name="connsiteX83" fmla="*/ 17145 w 29527"/>
                              <a:gd name="connsiteY83" fmla="*/ 3810 h 6667"/>
                              <a:gd name="connsiteX84" fmla="*/ 17145 w 29527"/>
                              <a:gd name="connsiteY84" fmla="*/ 3810 h 6667"/>
                              <a:gd name="connsiteX85" fmla="*/ 17145 w 29527"/>
                              <a:gd name="connsiteY85" fmla="*/ 3810 h 6667"/>
                              <a:gd name="connsiteX86" fmla="*/ 19050 w 29527"/>
                              <a:gd name="connsiteY86" fmla="*/ 3810 h 6667"/>
                              <a:gd name="connsiteX87" fmla="*/ 19050 w 29527"/>
                              <a:gd name="connsiteY87" fmla="*/ 3810 h 6667"/>
                              <a:gd name="connsiteX88" fmla="*/ 21908 w 29527"/>
                              <a:gd name="connsiteY88" fmla="*/ 4763 h 6667"/>
                              <a:gd name="connsiteX89" fmla="*/ 22860 w 29527"/>
                              <a:gd name="connsiteY89" fmla="*/ 4763 h 6667"/>
                              <a:gd name="connsiteX90" fmla="*/ 23813 w 29527"/>
                              <a:gd name="connsiteY90" fmla="*/ 4763 h 6667"/>
                              <a:gd name="connsiteX91" fmla="*/ 24765 w 29527"/>
                              <a:gd name="connsiteY91" fmla="*/ 4763 h 6667"/>
                              <a:gd name="connsiteX92" fmla="*/ 24765 w 29527"/>
                              <a:gd name="connsiteY92" fmla="*/ 4763 h 6667"/>
                              <a:gd name="connsiteX93" fmla="*/ 29528 w 29527"/>
                              <a:gd name="connsiteY93" fmla="*/ 6668 h 6667"/>
                              <a:gd name="connsiteX94" fmla="*/ 3810 w 29527"/>
                              <a:gd name="connsiteY94" fmla="*/ 0 h 6667"/>
                              <a:gd name="connsiteX95" fmla="*/ 3810 w 29527"/>
                              <a:gd name="connsiteY95" fmla="*/ 0 h 6667"/>
                              <a:gd name="connsiteX96" fmla="*/ 3810 w 29527"/>
                              <a:gd name="connsiteY96" fmla="*/ 0 h 6667"/>
                              <a:gd name="connsiteX97" fmla="*/ 3810 w 29527"/>
                              <a:gd name="connsiteY97" fmla="*/ 0 h 6667"/>
                              <a:gd name="connsiteX98" fmla="*/ 3810 w 29527"/>
                              <a:gd name="connsiteY98" fmla="*/ 0 h 6667"/>
                              <a:gd name="connsiteX99" fmla="*/ 8573 w 29527"/>
                              <a:gd name="connsiteY99" fmla="*/ 953 h 6667"/>
                              <a:gd name="connsiteX100" fmla="*/ 8573 w 29527"/>
                              <a:gd name="connsiteY100" fmla="*/ 953 h 6667"/>
                              <a:gd name="connsiteX101" fmla="*/ 8573 w 29527"/>
                              <a:gd name="connsiteY101" fmla="*/ 953 h 6667"/>
                              <a:gd name="connsiteX102" fmla="*/ 8573 w 29527"/>
                              <a:gd name="connsiteY102" fmla="*/ 953 h 6667"/>
                              <a:gd name="connsiteX103" fmla="*/ 8573 w 29527"/>
                              <a:gd name="connsiteY103" fmla="*/ 953 h 6667"/>
                              <a:gd name="connsiteX104" fmla="*/ 27623 w 29527"/>
                              <a:gd name="connsiteY104" fmla="*/ 5715 h 6667"/>
                              <a:gd name="connsiteX105" fmla="*/ 27623 w 29527"/>
                              <a:gd name="connsiteY105" fmla="*/ 5715 h 6667"/>
                              <a:gd name="connsiteX106" fmla="*/ 27623 w 29527"/>
                              <a:gd name="connsiteY106" fmla="*/ 5715 h 6667"/>
                              <a:gd name="connsiteX107" fmla="*/ 27623 w 29527"/>
                              <a:gd name="connsiteY107" fmla="*/ 5715 h 6667"/>
                              <a:gd name="connsiteX108" fmla="*/ 27623 w 29527"/>
                              <a:gd name="connsiteY108" fmla="*/ 5715 h 66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6667">
                                <a:moveTo>
                                  <a:pt x="29528" y="6668"/>
                                </a:moveTo>
                                <a:cubicBezTo>
                                  <a:pt x="29528" y="6668"/>
                                  <a:pt x="29528" y="6668"/>
                                  <a:pt x="29528" y="6668"/>
                                </a:cubicBezTo>
                                <a:cubicBezTo>
                                  <a:pt x="28575" y="6668"/>
                                  <a:pt x="28575" y="6668"/>
                                  <a:pt x="27623" y="6668"/>
                                </a:cubicBezTo>
                                <a:cubicBezTo>
                                  <a:pt x="27623" y="6668"/>
                                  <a:pt x="26670" y="6668"/>
                                  <a:pt x="26670" y="6668"/>
                                </a:cubicBezTo>
                                <a:cubicBezTo>
                                  <a:pt x="26670" y="6668"/>
                                  <a:pt x="25718" y="6668"/>
                                  <a:pt x="25718" y="6668"/>
                                </a:cubicBezTo>
                                <a:cubicBezTo>
                                  <a:pt x="25718" y="6668"/>
                                  <a:pt x="25718" y="6668"/>
                                  <a:pt x="25718" y="6668"/>
                                </a:cubicBezTo>
                                <a:cubicBezTo>
                                  <a:pt x="25718" y="6668"/>
                                  <a:pt x="25718" y="6668"/>
                                  <a:pt x="24765" y="6668"/>
                                </a:cubicBezTo>
                                <a:cubicBezTo>
                                  <a:pt x="24765" y="6668"/>
                                  <a:pt x="24765" y="6668"/>
                                  <a:pt x="23813" y="6668"/>
                                </a:cubicBezTo>
                                <a:cubicBezTo>
                                  <a:pt x="23813" y="6668"/>
                                  <a:pt x="23813" y="6668"/>
                                  <a:pt x="22860" y="6668"/>
                                </a:cubicBezTo>
                                <a:cubicBezTo>
                                  <a:pt x="22860" y="6668"/>
                                  <a:pt x="22860" y="6668"/>
                                  <a:pt x="21908" y="6668"/>
                                </a:cubicBezTo>
                                <a:cubicBezTo>
                                  <a:pt x="21908" y="6668"/>
                                  <a:pt x="21908" y="6668"/>
                                  <a:pt x="21908" y="6668"/>
                                </a:cubicBezTo>
                                <a:cubicBezTo>
                                  <a:pt x="21908" y="6668"/>
                                  <a:pt x="21908" y="6668"/>
                                  <a:pt x="20955" y="6668"/>
                                </a:cubicBezTo>
                                <a:cubicBezTo>
                                  <a:pt x="20955" y="6668"/>
                                  <a:pt x="20955" y="6668"/>
                                  <a:pt x="20003" y="6668"/>
                                </a:cubicBezTo>
                                <a:cubicBezTo>
                                  <a:pt x="20003" y="6668"/>
                                  <a:pt x="19050" y="6668"/>
                                  <a:pt x="19050" y="6668"/>
                                </a:cubicBezTo>
                                <a:cubicBezTo>
                                  <a:pt x="19050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7145" y="6668"/>
                                  <a:pt x="17145" y="6668"/>
                                </a:cubicBezTo>
                                <a:cubicBezTo>
                                  <a:pt x="17145" y="6668"/>
                                  <a:pt x="16193" y="6668"/>
                                  <a:pt x="16193" y="6668"/>
                                </a:cubicBezTo>
                                <a:cubicBezTo>
                                  <a:pt x="16193" y="6668"/>
                                  <a:pt x="16193" y="6668"/>
                                  <a:pt x="16193" y="6668"/>
                                </a:cubicBezTo>
                                <a:cubicBezTo>
                                  <a:pt x="16193" y="6668"/>
                                  <a:pt x="16193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4288" y="6668"/>
                                  <a:pt x="14288" y="6668"/>
                                </a:cubicBezTo>
                                <a:cubicBezTo>
                                  <a:pt x="14288" y="6668"/>
                                  <a:pt x="14288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2383" y="6668"/>
                                </a:cubicBezTo>
                                <a:cubicBezTo>
                                  <a:pt x="11430" y="6668"/>
                                  <a:pt x="10478" y="6668"/>
                                  <a:pt x="10478" y="5715"/>
                                </a:cubicBezTo>
                                <a:cubicBezTo>
                                  <a:pt x="9525" y="5715"/>
                                  <a:pt x="9525" y="5715"/>
                                  <a:pt x="8573" y="5715"/>
                                </a:cubicBezTo>
                                <a:cubicBezTo>
                                  <a:pt x="7620" y="5715"/>
                                  <a:pt x="7620" y="5715"/>
                                  <a:pt x="6668" y="5715"/>
                                </a:cubicBezTo>
                                <a:cubicBezTo>
                                  <a:pt x="5715" y="5715"/>
                                  <a:pt x="5715" y="5715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2858" y="4763"/>
                                </a:cubicBezTo>
                                <a:cubicBezTo>
                                  <a:pt x="2858" y="4763"/>
                                  <a:pt x="2858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3810"/>
                                  <a:pt x="953" y="3810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0" y="2858"/>
                                </a:cubicBezTo>
                                <a:cubicBezTo>
                                  <a:pt x="0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2858"/>
                                  <a:pt x="953" y="3810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3810"/>
                                </a:cubicBezTo>
                                <a:cubicBezTo>
                                  <a:pt x="3810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6668" y="3810"/>
                                  <a:pt x="6668" y="3810"/>
                                  <a:pt x="7620" y="3810"/>
                                </a:cubicBezTo>
                                <a:cubicBezTo>
                                  <a:pt x="8573" y="3810"/>
                                  <a:pt x="8573" y="3810"/>
                                  <a:pt x="9525" y="3810"/>
                                </a:cubicBezTo>
                                <a:cubicBezTo>
                                  <a:pt x="9525" y="3810"/>
                                  <a:pt x="9525" y="3810"/>
                                  <a:pt x="10478" y="3810"/>
                                </a:cubicBezTo>
                                <a:cubicBezTo>
                                  <a:pt x="10478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3335" y="3810"/>
                                </a:cubicBezTo>
                                <a:cubicBezTo>
                                  <a:pt x="13335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8098" y="3810"/>
                                  <a:pt x="18098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20003" y="3810"/>
                                  <a:pt x="20955" y="3810"/>
                                  <a:pt x="21908" y="4763"/>
                                </a:cubicBezTo>
                                <a:cubicBezTo>
                                  <a:pt x="21908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3813" y="4763"/>
                                  <a:pt x="23813" y="4763"/>
                                </a:cubicBezTo>
                                <a:cubicBezTo>
                                  <a:pt x="23813" y="4763"/>
                                  <a:pt x="24765" y="4763"/>
                                  <a:pt x="24765" y="4763"/>
                                </a:cubicBezTo>
                                <a:lnTo>
                                  <a:pt x="24765" y="4763"/>
                                </a:lnTo>
                                <a:lnTo>
                                  <a:pt x="29528" y="6668"/>
                                </a:lnTo>
                                <a:close/>
                                <a:moveTo>
                                  <a:pt x="3810" y="0"/>
                                </a:move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lose/>
                                <a:moveTo>
                                  <a:pt x="8573" y="953"/>
                                </a:moveTo>
                                <a:cubicBezTo>
                                  <a:pt x="8573" y="953"/>
                                  <a:pt x="8573" y="953"/>
                                  <a:pt x="8573" y="953"/>
                                </a:cubicBezTo>
                                <a:cubicBezTo>
                                  <a:pt x="8573" y="953"/>
                                  <a:pt x="8573" y="953"/>
                                  <a:pt x="8573" y="953"/>
                                </a:cubicBezTo>
                                <a:cubicBezTo>
                                  <a:pt x="8573" y="953"/>
                                  <a:pt x="8573" y="953"/>
                                  <a:pt x="8573" y="953"/>
                                </a:cubicBezTo>
                                <a:cubicBezTo>
                                  <a:pt x="8573" y="953"/>
                                  <a:pt x="8573" y="953"/>
                                  <a:pt x="8573" y="953"/>
                                </a:cubicBezTo>
                                <a:close/>
                                <a:moveTo>
                                  <a:pt x="27623" y="5715"/>
                                </a:move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6670" y="5715"/>
                                  <a:pt x="27623" y="5715"/>
                                </a:cubicBezTo>
                                <a:cubicBezTo>
                                  <a:pt x="26670" y="5715"/>
                                  <a:pt x="26670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7" name="任意多边形: 形状 2550"/>
                          <p:cNvSpPr/>
                          <p:nvPr/>
                        </p:nvSpPr>
                        <p:spPr>
                          <a:xfrm>
                            <a:off x="7920990" y="268890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68" name="任意多边形: 形状 2551"/>
                          <p:cNvSpPr/>
                          <p:nvPr/>
                        </p:nvSpPr>
                        <p:spPr>
                          <a:xfrm>
                            <a:off x="7918132" y="2687001"/>
                            <a:ext cx="3810" cy="1905"/>
                          </a:xfrm>
                          <a:custGeom>
                            <a:avLst/>
                            <a:gdLst>
                              <a:gd name="connsiteX0" fmla="*/ 3810 w 3810"/>
                              <a:gd name="connsiteY0" fmla="*/ 1905 h 1905"/>
                              <a:gd name="connsiteX1" fmla="*/ 3810 w 3810"/>
                              <a:gd name="connsiteY1" fmla="*/ 0 h 1905"/>
                              <a:gd name="connsiteX2" fmla="*/ 3810 w 3810"/>
                              <a:gd name="connsiteY2" fmla="*/ 0 h 1905"/>
                              <a:gd name="connsiteX3" fmla="*/ 3810 w 3810"/>
                              <a:gd name="connsiteY3" fmla="*/ 0 h 1905"/>
                              <a:gd name="connsiteX4" fmla="*/ 3810 w 3810"/>
                              <a:gd name="connsiteY4" fmla="*/ 0 h 1905"/>
                              <a:gd name="connsiteX5" fmla="*/ 3810 w 3810"/>
                              <a:gd name="connsiteY5" fmla="*/ 0 h 1905"/>
                              <a:gd name="connsiteX6" fmla="*/ 2858 w 3810"/>
                              <a:gd name="connsiteY6" fmla="*/ 0 h 1905"/>
                              <a:gd name="connsiteX7" fmla="*/ 1905 w 3810"/>
                              <a:gd name="connsiteY7" fmla="*/ 0 h 1905"/>
                              <a:gd name="connsiteX8" fmla="*/ 953 w 3810"/>
                              <a:gd name="connsiteY8" fmla="*/ 0 h 1905"/>
                              <a:gd name="connsiteX9" fmla="*/ 953 w 3810"/>
                              <a:gd name="connsiteY9" fmla="*/ 0 h 1905"/>
                              <a:gd name="connsiteX10" fmla="*/ 953 w 3810"/>
                              <a:gd name="connsiteY10" fmla="*/ 0 h 1905"/>
                              <a:gd name="connsiteX11" fmla="*/ 0 w 3810"/>
                              <a:gd name="connsiteY11" fmla="*/ 0 h 1905"/>
                              <a:gd name="connsiteX12" fmla="*/ 0 w 3810"/>
                              <a:gd name="connsiteY12" fmla="*/ 1905 h 1905"/>
                              <a:gd name="connsiteX13" fmla="*/ 953 w 3810"/>
                              <a:gd name="connsiteY13" fmla="*/ 1905 h 1905"/>
                              <a:gd name="connsiteX14" fmla="*/ 1905 w 3810"/>
                              <a:gd name="connsiteY14" fmla="*/ 1905 h 1905"/>
                              <a:gd name="connsiteX15" fmla="*/ 3810 w 3810"/>
                              <a:gd name="connsiteY15" fmla="*/ 1905 h 1905"/>
                              <a:gd name="connsiteX16" fmla="*/ 3810 w 3810"/>
                              <a:gd name="connsiteY16" fmla="*/ 1905 h 1905"/>
                              <a:gd name="connsiteX17" fmla="*/ 3810 w 3810"/>
                              <a:gd name="connsiteY17" fmla="*/ 1905 h 1905"/>
                              <a:gd name="connsiteX18" fmla="*/ 3810 w 3810"/>
                              <a:gd name="connsiteY18" fmla="*/ 1905 h 1905"/>
                              <a:gd name="connsiteX19" fmla="*/ 3810 w 3810"/>
                              <a:gd name="connsiteY19" fmla="*/ 1905 h 190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10" h="1905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3810" y="952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2858" y="1905"/>
                                  <a:pt x="2858" y="1905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2858" y="1905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69" name="图形 2"/>
                        <p:cNvGrpSpPr/>
                        <p:nvPr/>
                      </p:nvGrpSpPr>
                      <p:grpSpPr>
                        <a:xfrm>
                          <a:off x="7946707" y="2692716"/>
                          <a:ext cx="29527" cy="8572"/>
                          <a:chOff x="7946707" y="2692716"/>
                          <a:chExt cx="29527" cy="857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70" name="任意多边形: 形状 2553"/>
                          <p:cNvSpPr/>
                          <p:nvPr/>
                        </p:nvSpPr>
                        <p:spPr>
                          <a:xfrm>
                            <a:off x="7948612" y="2692716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1" name="任意多边形: 形状 2554"/>
                          <p:cNvSpPr/>
                          <p:nvPr/>
                        </p:nvSpPr>
                        <p:spPr>
                          <a:xfrm>
                            <a:off x="7946707" y="2694622"/>
                            <a:ext cx="29527" cy="6667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6667 h 6667"/>
                              <a:gd name="connsiteX1" fmla="*/ 29528 w 29527"/>
                              <a:gd name="connsiteY1" fmla="*/ 6667 h 6667"/>
                              <a:gd name="connsiteX2" fmla="*/ 27623 w 29527"/>
                              <a:gd name="connsiteY2" fmla="*/ 6667 h 6667"/>
                              <a:gd name="connsiteX3" fmla="*/ 26670 w 29527"/>
                              <a:gd name="connsiteY3" fmla="*/ 6667 h 6667"/>
                              <a:gd name="connsiteX4" fmla="*/ 25718 w 29527"/>
                              <a:gd name="connsiteY4" fmla="*/ 6667 h 6667"/>
                              <a:gd name="connsiteX5" fmla="*/ 25718 w 29527"/>
                              <a:gd name="connsiteY5" fmla="*/ 6667 h 6667"/>
                              <a:gd name="connsiteX6" fmla="*/ 24765 w 29527"/>
                              <a:gd name="connsiteY6" fmla="*/ 6667 h 6667"/>
                              <a:gd name="connsiteX7" fmla="*/ 23813 w 29527"/>
                              <a:gd name="connsiteY7" fmla="*/ 6667 h 6667"/>
                              <a:gd name="connsiteX8" fmla="*/ 22860 w 29527"/>
                              <a:gd name="connsiteY8" fmla="*/ 6667 h 6667"/>
                              <a:gd name="connsiteX9" fmla="*/ 21908 w 29527"/>
                              <a:gd name="connsiteY9" fmla="*/ 6667 h 6667"/>
                              <a:gd name="connsiteX10" fmla="*/ 21908 w 29527"/>
                              <a:gd name="connsiteY10" fmla="*/ 6667 h 6667"/>
                              <a:gd name="connsiteX11" fmla="*/ 20955 w 29527"/>
                              <a:gd name="connsiteY11" fmla="*/ 6667 h 6667"/>
                              <a:gd name="connsiteX12" fmla="*/ 20003 w 29527"/>
                              <a:gd name="connsiteY12" fmla="*/ 6667 h 6667"/>
                              <a:gd name="connsiteX13" fmla="*/ 19050 w 29527"/>
                              <a:gd name="connsiteY13" fmla="*/ 6667 h 6667"/>
                              <a:gd name="connsiteX14" fmla="*/ 18098 w 29527"/>
                              <a:gd name="connsiteY14" fmla="*/ 6667 h 6667"/>
                              <a:gd name="connsiteX15" fmla="*/ 18098 w 29527"/>
                              <a:gd name="connsiteY15" fmla="*/ 6667 h 6667"/>
                              <a:gd name="connsiteX16" fmla="*/ 18098 w 29527"/>
                              <a:gd name="connsiteY16" fmla="*/ 6667 h 6667"/>
                              <a:gd name="connsiteX17" fmla="*/ 17145 w 29527"/>
                              <a:gd name="connsiteY17" fmla="*/ 6667 h 6667"/>
                              <a:gd name="connsiteX18" fmla="*/ 16193 w 29527"/>
                              <a:gd name="connsiteY18" fmla="*/ 6667 h 6667"/>
                              <a:gd name="connsiteX19" fmla="*/ 16193 w 29527"/>
                              <a:gd name="connsiteY19" fmla="*/ 6667 h 6667"/>
                              <a:gd name="connsiteX20" fmla="*/ 15240 w 29527"/>
                              <a:gd name="connsiteY20" fmla="*/ 6667 h 6667"/>
                              <a:gd name="connsiteX21" fmla="*/ 15240 w 29527"/>
                              <a:gd name="connsiteY21" fmla="*/ 6667 h 6667"/>
                              <a:gd name="connsiteX22" fmla="*/ 15240 w 29527"/>
                              <a:gd name="connsiteY22" fmla="*/ 6667 h 6667"/>
                              <a:gd name="connsiteX23" fmla="*/ 15240 w 29527"/>
                              <a:gd name="connsiteY23" fmla="*/ 6667 h 6667"/>
                              <a:gd name="connsiteX24" fmla="*/ 15240 w 29527"/>
                              <a:gd name="connsiteY24" fmla="*/ 6667 h 6667"/>
                              <a:gd name="connsiteX25" fmla="*/ 15240 w 29527"/>
                              <a:gd name="connsiteY25" fmla="*/ 6667 h 6667"/>
                              <a:gd name="connsiteX26" fmla="*/ 14288 w 29527"/>
                              <a:gd name="connsiteY26" fmla="*/ 6667 h 6667"/>
                              <a:gd name="connsiteX27" fmla="*/ 13335 w 29527"/>
                              <a:gd name="connsiteY27" fmla="*/ 6667 h 6667"/>
                              <a:gd name="connsiteX28" fmla="*/ 13335 w 29527"/>
                              <a:gd name="connsiteY28" fmla="*/ 6667 h 6667"/>
                              <a:gd name="connsiteX29" fmla="*/ 13335 w 29527"/>
                              <a:gd name="connsiteY29" fmla="*/ 6667 h 6667"/>
                              <a:gd name="connsiteX30" fmla="*/ 13335 w 29527"/>
                              <a:gd name="connsiteY30" fmla="*/ 6667 h 6667"/>
                              <a:gd name="connsiteX31" fmla="*/ 12383 w 29527"/>
                              <a:gd name="connsiteY31" fmla="*/ 6667 h 6667"/>
                              <a:gd name="connsiteX32" fmla="*/ 10478 w 29527"/>
                              <a:gd name="connsiteY32" fmla="*/ 5715 h 6667"/>
                              <a:gd name="connsiteX33" fmla="*/ 8573 w 29527"/>
                              <a:gd name="connsiteY33" fmla="*/ 5715 h 6667"/>
                              <a:gd name="connsiteX34" fmla="*/ 6668 w 29527"/>
                              <a:gd name="connsiteY34" fmla="*/ 5715 h 6667"/>
                              <a:gd name="connsiteX35" fmla="*/ 4763 w 29527"/>
                              <a:gd name="connsiteY35" fmla="*/ 4763 h 6667"/>
                              <a:gd name="connsiteX36" fmla="*/ 4763 w 29527"/>
                              <a:gd name="connsiteY36" fmla="*/ 4763 h 6667"/>
                              <a:gd name="connsiteX37" fmla="*/ 3810 w 29527"/>
                              <a:gd name="connsiteY37" fmla="*/ 4763 h 6667"/>
                              <a:gd name="connsiteX38" fmla="*/ 3810 w 29527"/>
                              <a:gd name="connsiteY38" fmla="*/ 4763 h 6667"/>
                              <a:gd name="connsiteX39" fmla="*/ 3810 w 29527"/>
                              <a:gd name="connsiteY39" fmla="*/ 4763 h 6667"/>
                              <a:gd name="connsiteX40" fmla="*/ 3810 w 29527"/>
                              <a:gd name="connsiteY40" fmla="*/ 4763 h 6667"/>
                              <a:gd name="connsiteX41" fmla="*/ 2858 w 29527"/>
                              <a:gd name="connsiteY41" fmla="*/ 4763 h 6667"/>
                              <a:gd name="connsiteX42" fmla="*/ 1905 w 29527"/>
                              <a:gd name="connsiteY42" fmla="*/ 4763 h 6667"/>
                              <a:gd name="connsiteX43" fmla="*/ 1905 w 29527"/>
                              <a:gd name="connsiteY43" fmla="*/ 4763 h 6667"/>
                              <a:gd name="connsiteX44" fmla="*/ 953 w 29527"/>
                              <a:gd name="connsiteY44" fmla="*/ 4763 h 6667"/>
                              <a:gd name="connsiteX45" fmla="*/ 953 w 29527"/>
                              <a:gd name="connsiteY45" fmla="*/ 4763 h 6667"/>
                              <a:gd name="connsiteX46" fmla="*/ 953 w 29527"/>
                              <a:gd name="connsiteY46" fmla="*/ 4763 h 6667"/>
                              <a:gd name="connsiteX47" fmla="*/ 953 w 29527"/>
                              <a:gd name="connsiteY47" fmla="*/ 2857 h 6667"/>
                              <a:gd name="connsiteX48" fmla="*/ 953 w 29527"/>
                              <a:gd name="connsiteY48" fmla="*/ 2857 h 6667"/>
                              <a:gd name="connsiteX49" fmla="*/ 953 w 29527"/>
                              <a:gd name="connsiteY49" fmla="*/ 2857 h 6667"/>
                              <a:gd name="connsiteX50" fmla="*/ 953 w 29527"/>
                              <a:gd name="connsiteY50" fmla="*/ 2857 h 6667"/>
                              <a:gd name="connsiteX51" fmla="*/ 953 w 29527"/>
                              <a:gd name="connsiteY51" fmla="*/ 2857 h 6667"/>
                              <a:gd name="connsiteX52" fmla="*/ 0 w 29527"/>
                              <a:gd name="connsiteY52" fmla="*/ 2857 h 6667"/>
                              <a:gd name="connsiteX53" fmla="*/ 953 w 29527"/>
                              <a:gd name="connsiteY53" fmla="*/ 2857 h 6667"/>
                              <a:gd name="connsiteX54" fmla="*/ 953 w 29527"/>
                              <a:gd name="connsiteY54" fmla="*/ 3810 h 6667"/>
                              <a:gd name="connsiteX55" fmla="*/ 953 w 29527"/>
                              <a:gd name="connsiteY55" fmla="*/ 3810 h 6667"/>
                              <a:gd name="connsiteX56" fmla="*/ 953 w 29527"/>
                              <a:gd name="connsiteY56" fmla="*/ 3810 h 6667"/>
                              <a:gd name="connsiteX57" fmla="*/ 1905 w 29527"/>
                              <a:gd name="connsiteY57" fmla="*/ 3810 h 6667"/>
                              <a:gd name="connsiteX58" fmla="*/ 3810 w 29527"/>
                              <a:gd name="connsiteY58" fmla="*/ 3810 h 6667"/>
                              <a:gd name="connsiteX59" fmla="*/ 4763 w 29527"/>
                              <a:gd name="connsiteY59" fmla="*/ 3810 h 6667"/>
                              <a:gd name="connsiteX60" fmla="*/ 4763 w 29527"/>
                              <a:gd name="connsiteY60" fmla="*/ 3810 h 6667"/>
                              <a:gd name="connsiteX61" fmla="*/ 5715 w 29527"/>
                              <a:gd name="connsiteY61" fmla="*/ 3810 h 6667"/>
                              <a:gd name="connsiteX62" fmla="*/ 7620 w 29527"/>
                              <a:gd name="connsiteY62" fmla="*/ 3810 h 6667"/>
                              <a:gd name="connsiteX63" fmla="*/ 9525 w 29527"/>
                              <a:gd name="connsiteY63" fmla="*/ 3810 h 6667"/>
                              <a:gd name="connsiteX64" fmla="*/ 10478 w 29527"/>
                              <a:gd name="connsiteY64" fmla="*/ 3810 h 6667"/>
                              <a:gd name="connsiteX65" fmla="*/ 11430 w 29527"/>
                              <a:gd name="connsiteY65" fmla="*/ 3810 h 6667"/>
                              <a:gd name="connsiteX66" fmla="*/ 12383 w 29527"/>
                              <a:gd name="connsiteY66" fmla="*/ 3810 h 6667"/>
                              <a:gd name="connsiteX67" fmla="*/ 12383 w 29527"/>
                              <a:gd name="connsiteY67" fmla="*/ 3810 h 6667"/>
                              <a:gd name="connsiteX68" fmla="*/ 12383 w 29527"/>
                              <a:gd name="connsiteY68" fmla="*/ 3810 h 6667"/>
                              <a:gd name="connsiteX69" fmla="*/ 13335 w 29527"/>
                              <a:gd name="connsiteY69" fmla="*/ 3810 h 6667"/>
                              <a:gd name="connsiteX70" fmla="*/ 14288 w 29527"/>
                              <a:gd name="connsiteY70" fmla="*/ 3810 h 6667"/>
                              <a:gd name="connsiteX71" fmla="*/ 15240 w 29527"/>
                              <a:gd name="connsiteY71" fmla="*/ 3810 h 6667"/>
                              <a:gd name="connsiteX72" fmla="*/ 15240 w 29527"/>
                              <a:gd name="connsiteY72" fmla="*/ 3810 h 6667"/>
                              <a:gd name="connsiteX73" fmla="*/ 15240 w 29527"/>
                              <a:gd name="connsiteY73" fmla="*/ 3810 h 6667"/>
                              <a:gd name="connsiteX74" fmla="*/ 15240 w 29527"/>
                              <a:gd name="connsiteY74" fmla="*/ 3810 h 6667"/>
                              <a:gd name="connsiteX75" fmla="*/ 15240 w 29527"/>
                              <a:gd name="connsiteY75" fmla="*/ 3810 h 6667"/>
                              <a:gd name="connsiteX76" fmla="*/ 15240 w 29527"/>
                              <a:gd name="connsiteY76" fmla="*/ 3810 h 6667"/>
                              <a:gd name="connsiteX77" fmla="*/ 15240 w 29527"/>
                              <a:gd name="connsiteY77" fmla="*/ 3810 h 6667"/>
                              <a:gd name="connsiteX78" fmla="*/ 15240 w 29527"/>
                              <a:gd name="connsiteY78" fmla="*/ 3810 h 6667"/>
                              <a:gd name="connsiteX79" fmla="*/ 15240 w 29527"/>
                              <a:gd name="connsiteY79" fmla="*/ 3810 h 6667"/>
                              <a:gd name="connsiteX80" fmla="*/ 16193 w 29527"/>
                              <a:gd name="connsiteY80" fmla="*/ 3810 h 6667"/>
                              <a:gd name="connsiteX81" fmla="*/ 17145 w 29527"/>
                              <a:gd name="connsiteY81" fmla="*/ 3810 h 6667"/>
                              <a:gd name="connsiteX82" fmla="*/ 17145 w 29527"/>
                              <a:gd name="connsiteY82" fmla="*/ 3810 h 6667"/>
                              <a:gd name="connsiteX83" fmla="*/ 17145 w 29527"/>
                              <a:gd name="connsiteY83" fmla="*/ 3810 h 6667"/>
                              <a:gd name="connsiteX84" fmla="*/ 17145 w 29527"/>
                              <a:gd name="connsiteY84" fmla="*/ 3810 h 6667"/>
                              <a:gd name="connsiteX85" fmla="*/ 17145 w 29527"/>
                              <a:gd name="connsiteY85" fmla="*/ 3810 h 6667"/>
                              <a:gd name="connsiteX86" fmla="*/ 19050 w 29527"/>
                              <a:gd name="connsiteY86" fmla="*/ 3810 h 6667"/>
                              <a:gd name="connsiteX87" fmla="*/ 19050 w 29527"/>
                              <a:gd name="connsiteY87" fmla="*/ 3810 h 6667"/>
                              <a:gd name="connsiteX88" fmla="*/ 21908 w 29527"/>
                              <a:gd name="connsiteY88" fmla="*/ 4763 h 6667"/>
                              <a:gd name="connsiteX89" fmla="*/ 22860 w 29527"/>
                              <a:gd name="connsiteY89" fmla="*/ 4763 h 6667"/>
                              <a:gd name="connsiteX90" fmla="*/ 23813 w 29527"/>
                              <a:gd name="connsiteY90" fmla="*/ 4763 h 6667"/>
                              <a:gd name="connsiteX91" fmla="*/ 24765 w 29527"/>
                              <a:gd name="connsiteY91" fmla="*/ 4763 h 6667"/>
                              <a:gd name="connsiteX92" fmla="*/ 24765 w 29527"/>
                              <a:gd name="connsiteY92" fmla="*/ 4763 h 6667"/>
                              <a:gd name="connsiteX93" fmla="*/ 29528 w 29527"/>
                              <a:gd name="connsiteY93" fmla="*/ 6667 h 6667"/>
                              <a:gd name="connsiteX94" fmla="*/ 4763 w 29527"/>
                              <a:gd name="connsiteY94" fmla="*/ 0 h 6667"/>
                              <a:gd name="connsiteX95" fmla="*/ 4763 w 29527"/>
                              <a:gd name="connsiteY95" fmla="*/ 0 h 6667"/>
                              <a:gd name="connsiteX96" fmla="*/ 4763 w 29527"/>
                              <a:gd name="connsiteY96" fmla="*/ 0 h 6667"/>
                              <a:gd name="connsiteX97" fmla="*/ 4763 w 29527"/>
                              <a:gd name="connsiteY97" fmla="*/ 0 h 6667"/>
                              <a:gd name="connsiteX98" fmla="*/ 4763 w 29527"/>
                              <a:gd name="connsiteY98" fmla="*/ 0 h 6667"/>
                              <a:gd name="connsiteX99" fmla="*/ 8573 w 29527"/>
                              <a:gd name="connsiteY99" fmla="*/ 952 h 6667"/>
                              <a:gd name="connsiteX100" fmla="*/ 8573 w 29527"/>
                              <a:gd name="connsiteY100" fmla="*/ 952 h 6667"/>
                              <a:gd name="connsiteX101" fmla="*/ 8573 w 29527"/>
                              <a:gd name="connsiteY101" fmla="*/ 952 h 6667"/>
                              <a:gd name="connsiteX102" fmla="*/ 8573 w 29527"/>
                              <a:gd name="connsiteY102" fmla="*/ 952 h 6667"/>
                              <a:gd name="connsiteX103" fmla="*/ 8573 w 29527"/>
                              <a:gd name="connsiteY103" fmla="*/ 952 h 6667"/>
                              <a:gd name="connsiteX104" fmla="*/ 27623 w 29527"/>
                              <a:gd name="connsiteY104" fmla="*/ 5715 h 6667"/>
                              <a:gd name="connsiteX105" fmla="*/ 27623 w 29527"/>
                              <a:gd name="connsiteY105" fmla="*/ 5715 h 6667"/>
                              <a:gd name="connsiteX106" fmla="*/ 27623 w 29527"/>
                              <a:gd name="connsiteY106" fmla="*/ 5715 h 6667"/>
                              <a:gd name="connsiteX107" fmla="*/ 27623 w 29527"/>
                              <a:gd name="connsiteY107" fmla="*/ 5715 h 6667"/>
                              <a:gd name="connsiteX108" fmla="*/ 27623 w 29527"/>
                              <a:gd name="connsiteY108" fmla="*/ 5715 h 66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6667">
                                <a:moveTo>
                                  <a:pt x="29528" y="6667"/>
                                </a:moveTo>
                                <a:cubicBezTo>
                                  <a:pt x="29528" y="6667"/>
                                  <a:pt x="29528" y="6667"/>
                                  <a:pt x="29528" y="6667"/>
                                </a:cubicBezTo>
                                <a:cubicBezTo>
                                  <a:pt x="28575" y="6667"/>
                                  <a:pt x="28575" y="6667"/>
                                  <a:pt x="27623" y="6667"/>
                                </a:cubicBezTo>
                                <a:cubicBezTo>
                                  <a:pt x="27623" y="6667"/>
                                  <a:pt x="26670" y="6667"/>
                                  <a:pt x="26670" y="6667"/>
                                </a:cubicBezTo>
                                <a:cubicBezTo>
                                  <a:pt x="26670" y="6667"/>
                                  <a:pt x="25718" y="6667"/>
                                  <a:pt x="25718" y="6667"/>
                                </a:cubicBezTo>
                                <a:cubicBezTo>
                                  <a:pt x="25718" y="6667"/>
                                  <a:pt x="25718" y="6667"/>
                                  <a:pt x="25718" y="6667"/>
                                </a:cubicBezTo>
                                <a:cubicBezTo>
                                  <a:pt x="25718" y="6667"/>
                                  <a:pt x="25718" y="6667"/>
                                  <a:pt x="24765" y="6667"/>
                                </a:cubicBezTo>
                                <a:cubicBezTo>
                                  <a:pt x="24765" y="6667"/>
                                  <a:pt x="24765" y="6667"/>
                                  <a:pt x="23813" y="6667"/>
                                </a:cubicBezTo>
                                <a:cubicBezTo>
                                  <a:pt x="23813" y="6667"/>
                                  <a:pt x="23813" y="6667"/>
                                  <a:pt x="22860" y="6667"/>
                                </a:cubicBezTo>
                                <a:cubicBezTo>
                                  <a:pt x="22860" y="6667"/>
                                  <a:pt x="22860" y="6667"/>
                                  <a:pt x="21908" y="6667"/>
                                </a:cubicBezTo>
                                <a:cubicBezTo>
                                  <a:pt x="21908" y="6667"/>
                                  <a:pt x="21908" y="6667"/>
                                  <a:pt x="21908" y="6667"/>
                                </a:cubicBezTo>
                                <a:cubicBezTo>
                                  <a:pt x="21908" y="6667"/>
                                  <a:pt x="21908" y="6667"/>
                                  <a:pt x="20955" y="6667"/>
                                </a:cubicBezTo>
                                <a:cubicBezTo>
                                  <a:pt x="20955" y="6667"/>
                                  <a:pt x="20955" y="6667"/>
                                  <a:pt x="20003" y="6667"/>
                                </a:cubicBezTo>
                                <a:cubicBezTo>
                                  <a:pt x="20003" y="6667"/>
                                  <a:pt x="19050" y="6667"/>
                                  <a:pt x="19050" y="6667"/>
                                </a:cubicBezTo>
                                <a:cubicBezTo>
                                  <a:pt x="19050" y="6667"/>
                                  <a:pt x="18098" y="6667"/>
                                  <a:pt x="18098" y="6667"/>
                                </a:cubicBezTo>
                                <a:cubicBezTo>
                                  <a:pt x="18098" y="6667"/>
                                  <a:pt x="18098" y="6667"/>
                                  <a:pt x="18098" y="6667"/>
                                </a:cubicBezTo>
                                <a:cubicBezTo>
                                  <a:pt x="18098" y="6667"/>
                                  <a:pt x="18098" y="6667"/>
                                  <a:pt x="18098" y="6667"/>
                                </a:cubicBezTo>
                                <a:cubicBezTo>
                                  <a:pt x="18098" y="6667"/>
                                  <a:pt x="17145" y="6667"/>
                                  <a:pt x="17145" y="6667"/>
                                </a:cubicBezTo>
                                <a:cubicBezTo>
                                  <a:pt x="17145" y="6667"/>
                                  <a:pt x="16193" y="6667"/>
                                  <a:pt x="16193" y="6667"/>
                                </a:cubicBezTo>
                                <a:cubicBezTo>
                                  <a:pt x="16193" y="6667"/>
                                  <a:pt x="16193" y="6667"/>
                                  <a:pt x="16193" y="6667"/>
                                </a:cubicBezTo>
                                <a:cubicBezTo>
                                  <a:pt x="16193" y="6667"/>
                                  <a:pt x="16193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4288" y="6667"/>
                                  <a:pt x="14288" y="6667"/>
                                </a:cubicBezTo>
                                <a:cubicBezTo>
                                  <a:pt x="14288" y="6667"/>
                                  <a:pt x="14288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2383" y="6667"/>
                                </a:cubicBezTo>
                                <a:cubicBezTo>
                                  <a:pt x="11430" y="6667"/>
                                  <a:pt x="10478" y="6667"/>
                                  <a:pt x="10478" y="5715"/>
                                </a:cubicBezTo>
                                <a:cubicBezTo>
                                  <a:pt x="9525" y="5715"/>
                                  <a:pt x="9525" y="5715"/>
                                  <a:pt x="8573" y="5715"/>
                                </a:cubicBezTo>
                                <a:cubicBezTo>
                                  <a:pt x="7620" y="5715"/>
                                  <a:pt x="7620" y="5715"/>
                                  <a:pt x="6668" y="5715"/>
                                </a:cubicBezTo>
                                <a:cubicBezTo>
                                  <a:pt x="5715" y="5715"/>
                                  <a:pt x="5715" y="5715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2858" y="4763"/>
                                </a:cubicBezTo>
                                <a:cubicBezTo>
                                  <a:pt x="2858" y="4763"/>
                                  <a:pt x="2858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3810"/>
                                  <a:pt x="953" y="3810"/>
                                  <a:pt x="953" y="2857"/>
                                </a:cubicBezTo>
                                <a:lnTo>
                                  <a:pt x="953" y="2857"/>
                                </a:ln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lnTo>
                                  <a:pt x="953" y="2857"/>
                                </a:ln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0" y="2857"/>
                                </a:cubicBezTo>
                                <a:cubicBezTo>
                                  <a:pt x="0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2857"/>
                                  <a:pt x="953" y="3810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3810"/>
                                </a:cubicBezTo>
                                <a:cubicBezTo>
                                  <a:pt x="3810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6668" y="3810"/>
                                  <a:pt x="6668" y="3810"/>
                                  <a:pt x="7620" y="3810"/>
                                </a:cubicBezTo>
                                <a:cubicBezTo>
                                  <a:pt x="8573" y="3810"/>
                                  <a:pt x="8573" y="3810"/>
                                  <a:pt x="9525" y="3810"/>
                                </a:cubicBezTo>
                                <a:cubicBezTo>
                                  <a:pt x="9525" y="3810"/>
                                  <a:pt x="9525" y="3810"/>
                                  <a:pt x="10478" y="3810"/>
                                </a:cubicBezTo>
                                <a:cubicBezTo>
                                  <a:pt x="10478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3335" y="3810"/>
                                </a:cubicBezTo>
                                <a:cubicBezTo>
                                  <a:pt x="13335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8098" y="3810"/>
                                  <a:pt x="18098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20003" y="3810"/>
                                  <a:pt x="20955" y="3810"/>
                                  <a:pt x="21908" y="4763"/>
                                </a:cubicBezTo>
                                <a:cubicBezTo>
                                  <a:pt x="21908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3813" y="4763"/>
                                  <a:pt x="23813" y="4763"/>
                                </a:cubicBezTo>
                                <a:cubicBezTo>
                                  <a:pt x="23813" y="4763"/>
                                  <a:pt x="24765" y="4763"/>
                                  <a:pt x="24765" y="4763"/>
                                </a:cubicBezTo>
                                <a:lnTo>
                                  <a:pt x="24765" y="4763"/>
                                </a:lnTo>
                                <a:lnTo>
                                  <a:pt x="29528" y="6667"/>
                                </a:lnTo>
                                <a:close/>
                                <a:moveTo>
                                  <a:pt x="4763" y="0"/>
                                </a:move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3810" y="0"/>
                                  <a:pt x="4763" y="0"/>
                                </a:cubicBezTo>
                                <a:cubicBezTo>
                                  <a:pt x="3810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lose/>
                                <a:moveTo>
                                  <a:pt x="8573" y="952"/>
                                </a:moveTo>
                                <a:cubicBezTo>
                                  <a:pt x="8573" y="952"/>
                                  <a:pt x="8573" y="952"/>
                                  <a:pt x="8573" y="952"/>
                                </a:cubicBezTo>
                                <a:cubicBezTo>
                                  <a:pt x="8573" y="952"/>
                                  <a:pt x="8573" y="952"/>
                                  <a:pt x="8573" y="952"/>
                                </a:cubicBezTo>
                                <a:cubicBezTo>
                                  <a:pt x="8573" y="952"/>
                                  <a:pt x="8573" y="952"/>
                                  <a:pt x="8573" y="952"/>
                                </a:cubicBezTo>
                                <a:cubicBezTo>
                                  <a:pt x="8573" y="952"/>
                                  <a:pt x="8573" y="952"/>
                                  <a:pt x="8573" y="952"/>
                                </a:cubicBezTo>
                                <a:close/>
                                <a:moveTo>
                                  <a:pt x="27623" y="5715"/>
                                </a:move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2" name="任意多边形: 形状 2555"/>
                          <p:cNvSpPr/>
                          <p:nvPr/>
                        </p:nvSpPr>
                        <p:spPr>
                          <a:xfrm>
                            <a:off x="7949565" y="269557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3" name="任意多边形: 形状 2556"/>
                          <p:cNvSpPr/>
                          <p:nvPr/>
                        </p:nvSpPr>
                        <p:spPr>
                          <a:xfrm>
                            <a:off x="7946707" y="2692716"/>
                            <a:ext cx="3810" cy="2619"/>
                          </a:xfrm>
                          <a:custGeom>
                            <a:avLst/>
                            <a:gdLst>
                              <a:gd name="connsiteX0" fmla="*/ 3810 w 3810"/>
                              <a:gd name="connsiteY0" fmla="*/ 1905 h 2619"/>
                              <a:gd name="connsiteX1" fmla="*/ 3810 w 3810"/>
                              <a:gd name="connsiteY1" fmla="*/ 0 h 2619"/>
                              <a:gd name="connsiteX2" fmla="*/ 3810 w 3810"/>
                              <a:gd name="connsiteY2" fmla="*/ 0 h 2619"/>
                              <a:gd name="connsiteX3" fmla="*/ 3810 w 3810"/>
                              <a:gd name="connsiteY3" fmla="*/ 0 h 2619"/>
                              <a:gd name="connsiteX4" fmla="*/ 3810 w 3810"/>
                              <a:gd name="connsiteY4" fmla="*/ 0 h 2619"/>
                              <a:gd name="connsiteX5" fmla="*/ 3810 w 3810"/>
                              <a:gd name="connsiteY5" fmla="*/ 0 h 2619"/>
                              <a:gd name="connsiteX6" fmla="*/ 2858 w 3810"/>
                              <a:gd name="connsiteY6" fmla="*/ 0 h 2619"/>
                              <a:gd name="connsiteX7" fmla="*/ 1905 w 3810"/>
                              <a:gd name="connsiteY7" fmla="*/ 0 h 2619"/>
                              <a:gd name="connsiteX8" fmla="*/ 953 w 3810"/>
                              <a:gd name="connsiteY8" fmla="*/ 0 h 2619"/>
                              <a:gd name="connsiteX9" fmla="*/ 953 w 3810"/>
                              <a:gd name="connsiteY9" fmla="*/ 0 h 2619"/>
                              <a:gd name="connsiteX10" fmla="*/ 953 w 3810"/>
                              <a:gd name="connsiteY10" fmla="*/ 0 h 2619"/>
                              <a:gd name="connsiteX11" fmla="*/ 0 w 3810"/>
                              <a:gd name="connsiteY11" fmla="*/ 0 h 2619"/>
                              <a:gd name="connsiteX12" fmla="*/ 0 w 3810"/>
                              <a:gd name="connsiteY12" fmla="*/ 1905 h 2619"/>
                              <a:gd name="connsiteX13" fmla="*/ 953 w 3810"/>
                              <a:gd name="connsiteY13" fmla="*/ 1905 h 2619"/>
                              <a:gd name="connsiteX14" fmla="*/ 1905 w 3810"/>
                              <a:gd name="connsiteY14" fmla="*/ 1905 h 2619"/>
                              <a:gd name="connsiteX15" fmla="*/ 3810 w 3810"/>
                              <a:gd name="connsiteY15" fmla="*/ 1905 h 2619"/>
                              <a:gd name="connsiteX16" fmla="*/ 3810 w 3810"/>
                              <a:gd name="connsiteY16" fmla="*/ 1905 h 2619"/>
                              <a:gd name="connsiteX17" fmla="*/ 3810 w 3810"/>
                              <a:gd name="connsiteY17" fmla="*/ 1905 h 2619"/>
                              <a:gd name="connsiteX18" fmla="*/ 3810 w 3810"/>
                              <a:gd name="connsiteY18" fmla="*/ 1905 h 2619"/>
                              <a:gd name="connsiteX19" fmla="*/ 3810 w 3810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10" h="2619">
                                <a:moveTo>
                                  <a:pt x="3810" y="1905"/>
                                </a:moveTo>
                                <a:cubicBezTo>
                                  <a:pt x="3810" y="953"/>
                                  <a:pt x="3810" y="953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2858" y="2858"/>
                                  <a:pt x="2858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2858" y="2858"/>
                                  <a:pt x="3810" y="2858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8"/>
                                  <a:pt x="3810" y="2858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74" name="图形 2"/>
                        <p:cNvGrpSpPr/>
                        <p:nvPr/>
                      </p:nvGrpSpPr>
                      <p:grpSpPr>
                        <a:xfrm>
                          <a:off x="7975282" y="2699384"/>
                          <a:ext cx="29527" cy="8572"/>
                          <a:chOff x="7975282" y="2699384"/>
                          <a:chExt cx="29527" cy="857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75" name="任意多边形: 形状 2558"/>
                          <p:cNvSpPr/>
                          <p:nvPr/>
                        </p:nvSpPr>
                        <p:spPr>
                          <a:xfrm>
                            <a:off x="7977187" y="269938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6" name="任意多边形: 形状 2559"/>
                          <p:cNvSpPr/>
                          <p:nvPr/>
                        </p:nvSpPr>
                        <p:spPr>
                          <a:xfrm>
                            <a:off x="7975282" y="2701289"/>
                            <a:ext cx="29527" cy="6667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6668 h 6667"/>
                              <a:gd name="connsiteX1" fmla="*/ 29528 w 29527"/>
                              <a:gd name="connsiteY1" fmla="*/ 6668 h 6667"/>
                              <a:gd name="connsiteX2" fmla="*/ 27623 w 29527"/>
                              <a:gd name="connsiteY2" fmla="*/ 6668 h 6667"/>
                              <a:gd name="connsiteX3" fmla="*/ 26670 w 29527"/>
                              <a:gd name="connsiteY3" fmla="*/ 6668 h 6667"/>
                              <a:gd name="connsiteX4" fmla="*/ 25718 w 29527"/>
                              <a:gd name="connsiteY4" fmla="*/ 6668 h 6667"/>
                              <a:gd name="connsiteX5" fmla="*/ 25718 w 29527"/>
                              <a:gd name="connsiteY5" fmla="*/ 6668 h 6667"/>
                              <a:gd name="connsiteX6" fmla="*/ 24765 w 29527"/>
                              <a:gd name="connsiteY6" fmla="*/ 6668 h 6667"/>
                              <a:gd name="connsiteX7" fmla="*/ 23813 w 29527"/>
                              <a:gd name="connsiteY7" fmla="*/ 6668 h 6667"/>
                              <a:gd name="connsiteX8" fmla="*/ 22860 w 29527"/>
                              <a:gd name="connsiteY8" fmla="*/ 6668 h 6667"/>
                              <a:gd name="connsiteX9" fmla="*/ 21908 w 29527"/>
                              <a:gd name="connsiteY9" fmla="*/ 6668 h 6667"/>
                              <a:gd name="connsiteX10" fmla="*/ 21908 w 29527"/>
                              <a:gd name="connsiteY10" fmla="*/ 6668 h 6667"/>
                              <a:gd name="connsiteX11" fmla="*/ 20955 w 29527"/>
                              <a:gd name="connsiteY11" fmla="*/ 6668 h 6667"/>
                              <a:gd name="connsiteX12" fmla="*/ 20003 w 29527"/>
                              <a:gd name="connsiteY12" fmla="*/ 6668 h 6667"/>
                              <a:gd name="connsiteX13" fmla="*/ 19050 w 29527"/>
                              <a:gd name="connsiteY13" fmla="*/ 6668 h 6667"/>
                              <a:gd name="connsiteX14" fmla="*/ 18098 w 29527"/>
                              <a:gd name="connsiteY14" fmla="*/ 6668 h 6667"/>
                              <a:gd name="connsiteX15" fmla="*/ 18098 w 29527"/>
                              <a:gd name="connsiteY15" fmla="*/ 6668 h 6667"/>
                              <a:gd name="connsiteX16" fmla="*/ 18098 w 29527"/>
                              <a:gd name="connsiteY16" fmla="*/ 6668 h 6667"/>
                              <a:gd name="connsiteX17" fmla="*/ 17145 w 29527"/>
                              <a:gd name="connsiteY17" fmla="*/ 6668 h 6667"/>
                              <a:gd name="connsiteX18" fmla="*/ 16193 w 29527"/>
                              <a:gd name="connsiteY18" fmla="*/ 6668 h 6667"/>
                              <a:gd name="connsiteX19" fmla="*/ 16193 w 29527"/>
                              <a:gd name="connsiteY19" fmla="*/ 6668 h 6667"/>
                              <a:gd name="connsiteX20" fmla="*/ 15240 w 29527"/>
                              <a:gd name="connsiteY20" fmla="*/ 6668 h 6667"/>
                              <a:gd name="connsiteX21" fmla="*/ 15240 w 29527"/>
                              <a:gd name="connsiteY21" fmla="*/ 6668 h 6667"/>
                              <a:gd name="connsiteX22" fmla="*/ 15240 w 29527"/>
                              <a:gd name="connsiteY22" fmla="*/ 6668 h 6667"/>
                              <a:gd name="connsiteX23" fmla="*/ 15240 w 29527"/>
                              <a:gd name="connsiteY23" fmla="*/ 6668 h 6667"/>
                              <a:gd name="connsiteX24" fmla="*/ 15240 w 29527"/>
                              <a:gd name="connsiteY24" fmla="*/ 6668 h 6667"/>
                              <a:gd name="connsiteX25" fmla="*/ 15240 w 29527"/>
                              <a:gd name="connsiteY25" fmla="*/ 6668 h 6667"/>
                              <a:gd name="connsiteX26" fmla="*/ 14288 w 29527"/>
                              <a:gd name="connsiteY26" fmla="*/ 6668 h 6667"/>
                              <a:gd name="connsiteX27" fmla="*/ 13335 w 29527"/>
                              <a:gd name="connsiteY27" fmla="*/ 6668 h 6667"/>
                              <a:gd name="connsiteX28" fmla="*/ 13335 w 29527"/>
                              <a:gd name="connsiteY28" fmla="*/ 6668 h 6667"/>
                              <a:gd name="connsiteX29" fmla="*/ 13335 w 29527"/>
                              <a:gd name="connsiteY29" fmla="*/ 6668 h 6667"/>
                              <a:gd name="connsiteX30" fmla="*/ 13335 w 29527"/>
                              <a:gd name="connsiteY30" fmla="*/ 6668 h 6667"/>
                              <a:gd name="connsiteX31" fmla="*/ 12383 w 29527"/>
                              <a:gd name="connsiteY31" fmla="*/ 6668 h 6667"/>
                              <a:gd name="connsiteX32" fmla="*/ 10478 w 29527"/>
                              <a:gd name="connsiteY32" fmla="*/ 5715 h 6667"/>
                              <a:gd name="connsiteX33" fmla="*/ 8573 w 29527"/>
                              <a:gd name="connsiteY33" fmla="*/ 5715 h 6667"/>
                              <a:gd name="connsiteX34" fmla="*/ 6668 w 29527"/>
                              <a:gd name="connsiteY34" fmla="*/ 5715 h 6667"/>
                              <a:gd name="connsiteX35" fmla="*/ 4763 w 29527"/>
                              <a:gd name="connsiteY35" fmla="*/ 4763 h 6667"/>
                              <a:gd name="connsiteX36" fmla="*/ 4763 w 29527"/>
                              <a:gd name="connsiteY36" fmla="*/ 4763 h 6667"/>
                              <a:gd name="connsiteX37" fmla="*/ 3810 w 29527"/>
                              <a:gd name="connsiteY37" fmla="*/ 4763 h 6667"/>
                              <a:gd name="connsiteX38" fmla="*/ 3810 w 29527"/>
                              <a:gd name="connsiteY38" fmla="*/ 4763 h 6667"/>
                              <a:gd name="connsiteX39" fmla="*/ 3810 w 29527"/>
                              <a:gd name="connsiteY39" fmla="*/ 4763 h 6667"/>
                              <a:gd name="connsiteX40" fmla="*/ 3810 w 29527"/>
                              <a:gd name="connsiteY40" fmla="*/ 4763 h 6667"/>
                              <a:gd name="connsiteX41" fmla="*/ 2858 w 29527"/>
                              <a:gd name="connsiteY41" fmla="*/ 4763 h 6667"/>
                              <a:gd name="connsiteX42" fmla="*/ 1905 w 29527"/>
                              <a:gd name="connsiteY42" fmla="*/ 4763 h 6667"/>
                              <a:gd name="connsiteX43" fmla="*/ 1905 w 29527"/>
                              <a:gd name="connsiteY43" fmla="*/ 4763 h 6667"/>
                              <a:gd name="connsiteX44" fmla="*/ 953 w 29527"/>
                              <a:gd name="connsiteY44" fmla="*/ 4763 h 6667"/>
                              <a:gd name="connsiteX45" fmla="*/ 953 w 29527"/>
                              <a:gd name="connsiteY45" fmla="*/ 4763 h 6667"/>
                              <a:gd name="connsiteX46" fmla="*/ 953 w 29527"/>
                              <a:gd name="connsiteY46" fmla="*/ 4763 h 6667"/>
                              <a:gd name="connsiteX47" fmla="*/ 953 w 29527"/>
                              <a:gd name="connsiteY47" fmla="*/ 2858 h 6667"/>
                              <a:gd name="connsiteX48" fmla="*/ 953 w 29527"/>
                              <a:gd name="connsiteY48" fmla="*/ 2858 h 6667"/>
                              <a:gd name="connsiteX49" fmla="*/ 953 w 29527"/>
                              <a:gd name="connsiteY49" fmla="*/ 2858 h 6667"/>
                              <a:gd name="connsiteX50" fmla="*/ 953 w 29527"/>
                              <a:gd name="connsiteY50" fmla="*/ 2858 h 6667"/>
                              <a:gd name="connsiteX51" fmla="*/ 953 w 29527"/>
                              <a:gd name="connsiteY51" fmla="*/ 2858 h 6667"/>
                              <a:gd name="connsiteX52" fmla="*/ 0 w 29527"/>
                              <a:gd name="connsiteY52" fmla="*/ 2858 h 6667"/>
                              <a:gd name="connsiteX53" fmla="*/ 953 w 29527"/>
                              <a:gd name="connsiteY53" fmla="*/ 2858 h 6667"/>
                              <a:gd name="connsiteX54" fmla="*/ 953 w 29527"/>
                              <a:gd name="connsiteY54" fmla="*/ 3810 h 6667"/>
                              <a:gd name="connsiteX55" fmla="*/ 953 w 29527"/>
                              <a:gd name="connsiteY55" fmla="*/ 3810 h 6667"/>
                              <a:gd name="connsiteX56" fmla="*/ 953 w 29527"/>
                              <a:gd name="connsiteY56" fmla="*/ 3810 h 6667"/>
                              <a:gd name="connsiteX57" fmla="*/ 1905 w 29527"/>
                              <a:gd name="connsiteY57" fmla="*/ 3810 h 6667"/>
                              <a:gd name="connsiteX58" fmla="*/ 3810 w 29527"/>
                              <a:gd name="connsiteY58" fmla="*/ 3810 h 6667"/>
                              <a:gd name="connsiteX59" fmla="*/ 4763 w 29527"/>
                              <a:gd name="connsiteY59" fmla="*/ 3810 h 6667"/>
                              <a:gd name="connsiteX60" fmla="*/ 4763 w 29527"/>
                              <a:gd name="connsiteY60" fmla="*/ 3810 h 6667"/>
                              <a:gd name="connsiteX61" fmla="*/ 5715 w 29527"/>
                              <a:gd name="connsiteY61" fmla="*/ 3810 h 6667"/>
                              <a:gd name="connsiteX62" fmla="*/ 7620 w 29527"/>
                              <a:gd name="connsiteY62" fmla="*/ 3810 h 6667"/>
                              <a:gd name="connsiteX63" fmla="*/ 9525 w 29527"/>
                              <a:gd name="connsiteY63" fmla="*/ 3810 h 6667"/>
                              <a:gd name="connsiteX64" fmla="*/ 10478 w 29527"/>
                              <a:gd name="connsiteY64" fmla="*/ 3810 h 6667"/>
                              <a:gd name="connsiteX65" fmla="*/ 11430 w 29527"/>
                              <a:gd name="connsiteY65" fmla="*/ 3810 h 6667"/>
                              <a:gd name="connsiteX66" fmla="*/ 12383 w 29527"/>
                              <a:gd name="connsiteY66" fmla="*/ 3810 h 6667"/>
                              <a:gd name="connsiteX67" fmla="*/ 12383 w 29527"/>
                              <a:gd name="connsiteY67" fmla="*/ 3810 h 6667"/>
                              <a:gd name="connsiteX68" fmla="*/ 12383 w 29527"/>
                              <a:gd name="connsiteY68" fmla="*/ 3810 h 6667"/>
                              <a:gd name="connsiteX69" fmla="*/ 13335 w 29527"/>
                              <a:gd name="connsiteY69" fmla="*/ 3810 h 6667"/>
                              <a:gd name="connsiteX70" fmla="*/ 14288 w 29527"/>
                              <a:gd name="connsiteY70" fmla="*/ 3810 h 6667"/>
                              <a:gd name="connsiteX71" fmla="*/ 15240 w 29527"/>
                              <a:gd name="connsiteY71" fmla="*/ 3810 h 6667"/>
                              <a:gd name="connsiteX72" fmla="*/ 15240 w 29527"/>
                              <a:gd name="connsiteY72" fmla="*/ 3810 h 6667"/>
                              <a:gd name="connsiteX73" fmla="*/ 15240 w 29527"/>
                              <a:gd name="connsiteY73" fmla="*/ 3810 h 6667"/>
                              <a:gd name="connsiteX74" fmla="*/ 15240 w 29527"/>
                              <a:gd name="connsiteY74" fmla="*/ 3810 h 6667"/>
                              <a:gd name="connsiteX75" fmla="*/ 15240 w 29527"/>
                              <a:gd name="connsiteY75" fmla="*/ 3810 h 6667"/>
                              <a:gd name="connsiteX76" fmla="*/ 15240 w 29527"/>
                              <a:gd name="connsiteY76" fmla="*/ 3810 h 6667"/>
                              <a:gd name="connsiteX77" fmla="*/ 15240 w 29527"/>
                              <a:gd name="connsiteY77" fmla="*/ 3810 h 6667"/>
                              <a:gd name="connsiteX78" fmla="*/ 15240 w 29527"/>
                              <a:gd name="connsiteY78" fmla="*/ 3810 h 6667"/>
                              <a:gd name="connsiteX79" fmla="*/ 15240 w 29527"/>
                              <a:gd name="connsiteY79" fmla="*/ 3810 h 6667"/>
                              <a:gd name="connsiteX80" fmla="*/ 16193 w 29527"/>
                              <a:gd name="connsiteY80" fmla="*/ 3810 h 6667"/>
                              <a:gd name="connsiteX81" fmla="*/ 17145 w 29527"/>
                              <a:gd name="connsiteY81" fmla="*/ 3810 h 6667"/>
                              <a:gd name="connsiteX82" fmla="*/ 17145 w 29527"/>
                              <a:gd name="connsiteY82" fmla="*/ 3810 h 6667"/>
                              <a:gd name="connsiteX83" fmla="*/ 17145 w 29527"/>
                              <a:gd name="connsiteY83" fmla="*/ 3810 h 6667"/>
                              <a:gd name="connsiteX84" fmla="*/ 17145 w 29527"/>
                              <a:gd name="connsiteY84" fmla="*/ 3810 h 6667"/>
                              <a:gd name="connsiteX85" fmla="*/ 17145 w 29527"/>
                              <a:gd name="connsiteY85" fmla="*/ 3810 h 6667"/>
                              <a:gd name="connsiteX86" fmla="*/ 19050 w 29527"/>
                              <a:gd name="connsiteY86" fmla="*/ 3810 h 6667"/>
                              <a:gd name="connsiteX87" fmla="*/ 19050 w 29527"/>
                              <a:gd name="connsiteY87" fmla="*/ 3810 h 6667"/>
                              <a:gd name="connsiteX88" fmla="*/ 21908 w 29527"/>
                              <a:gd name="connsiteY88" fmla="*/ 4763 h 6667"/>
                              <a:gd name="connsiteX89" fmla="*/ 22860 w 29527"/>
                              <a:gd name="connsiteY89" fmla="*/ 4763 h 6667"/>
                              <a:gd name="connsiteX90" fmla="*/ 23813 w 29527"/>
                              <a:gd name="connsiteY90" fmla="*/ 4763 h 6667"/>
                              <a:gd name="connsiteX91" fmla="*/ 24765 w 29527"/>
                              <a:gd name="connsiteY91" fmla="*/ 4763 h 6667"/>
                              <a:gd name="connsiteX92" fmla="*/ 24765 w 29527"/>
                              <a:gd name="connsiteY92" fmla="*/ 4763 h 6667"/>
                              <a:gd name="connsiteX93" fmla="*/ 29528 w 29527"/>
                              <a:gd name="connsiteY93" fmla="*/ 6668 h 6667"/>
                              <a:gd name="connsiteX94" fmla="*/ 4763 w 29527"/>
                              <a:gd name="connsiteY94" fmla="*/ 0 h 6667"/>
                              <a:gd name="connsiteX95" fmla="*/ 4763 w 29527"/>
                              <a:gd name="connsiteY95" fmla="*/ 0 h 6667"/>
                              <a:gd name="connsiteX96" fmla="*/ 4763 w 29527"/>
                              <a:gd name="connsiteY96" fmla="*/ 0 h 6667"/>
                              <a:gd name="connsiteX97" fmla="*/ 4763 w 29527"/>
                              <a:gd name="connsiteY97" fmla="*/ 0 h 6667"/>
                              <a:gd name="connsiteX98" fmla="*/ 4763 w 29527"/>
                              <a:gd name="connsiteY98" fmla="*/ 0 h 6667"/>
                              <a:gd name="connsiteX99" fmla="*/ 9525 w 29527"/>
                              <a:gd name="connsiteY99" fmla="*/ 952 h 6667"/>
                              <a:gd name="connsiteX100" fmla="*/ 9525 w 29527"/>
                              <a:gd name="connsiteY100" fmla="*/ 952 h 6667"/>
                              <a:gd name="connsiteX101" fmla="*/ 9525 w 29527"/>
                              <a:gd name="connsiteY101" fmla="*/ 952 h 6667"/>
                              <a:gd name="connsiteX102" fmla="*/ 9525 w 29527"/>
                              <a:gd name="connsiteY102" fmla="*/ 952 h 6667"/>
                              <a:gd name="connsiteX103" fmla="*/ 9525 w 29527"/>
                              <a:gd name="connsiteY103" fmla="*/ 952 h 6667"/>
                              <a:gd name="connsiteX104" fmla="*/ 27623 w 29527"/>
                              <a:gd name="connsiteY104" fmla="*/ 5715 h 6667"/>
                              <a:gd name="connsiteX105" fmla="*/ 27623 w 29527"/>
                              <a:gd name="connsiteY105" fmla="*/ 5715 h 6667"/>
                              <a:gd name="connsiteX106" fmla="*/ 27623 w 29527"/>
                              <a:gd name="connsiteY106" fmla="*/ 5715 h 6667"/>
                              <a:gd name="connsiteX107" fmla="*/ 27623 w 29527"/>
                              <a:gd name="connsiteY107" fmla="*/ 5715 h 6667"/>
                              <a:gd name="connsiteX108" fmla="*/ 27623 w 29527"/>
                              <a:gd name="connsiteY108" fmla="*/ 5715 h 66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6667">
                                <a:moveTo>
                                  <a:pt x="29528" y="6668"/>
                                </a:moveTo>
                                <a:cubicBezTo>
                                  <a:pt x="29528" y="6668"/>
                                  <a:pt x="29528" y="6668"/>
                                  <a:pt x="29528" y="6668"/>
                                </a:cubicBezTo>
                                <a:cubicBezTo>
                                  <a:pt x="28575" y="6668"/>
                                  <a:pt x="28575" y="6668"/>
                                  <a:pt x="27623" y="6668"/>
                                </a:cubicBezTo>
                                <a:cubicBezTo>
                                  <a:pt x="27623" y="6668"/>
                                  <a:pt x="26670" y="6668"/>
                                  <a:pt x="26670" y="6668"/>
                                </a:cubicBezTo>
                                <a:cubicBezTo>
                                  <a:pt x="26670" y="6668"/>
                                  <a:pt x="25718" y="6668"/>
                                  <a:pt x="25718" y="6668"/>
                                </a:cubicBezTo>
                                <a:cubicBezTo>
                                  <a:pt x="25718" y="6668"/>
                                  <a:pt x="25718" y="6668"/>
                                  <a:pt x="25718" y="6668"/>
                                </a:cubicBezTo>
                                <a:cubicBezTo>
                                  <a:pt x="25718" y="6668"/>
                                  <a:pt x="25718" y="6668"/>
                                  <a:pt x="24765" y="6668"/>
                                </a:cubicBezTo>
                                <a:cubicBezTo>
                                  <a:pt x="24765" y="6668"/>
                                  <a:pt x="24765" y="6668"/>
                                  <a:pt x="23813" y="6668"/>
                                </a:cubicBezTo>
                                <a:cubicBezTo>
                                  <a:pt x="23813" y="6668"/>
                                  <a:pt x="23813" y="6668"/>
                                  <a:pt x="22860" y="6668"/>
                                </a:cubicBezTo>
                                <a:cubicBezTo>
                                  <a:pt x="22860" y="6668"/>
                                  <a:pt x="22860" y="6668"/>
                                  <a:pt x="21908" y="6668"/>
                                </a:cubicBezTo>
                                <a:cubicBezTo>
                                  <a:pt x="21908" y="6668"/>
                                  <a:pt x="21908" y="6668"/>
                                  <a:pt x="21908" y="6668"/>
                                </a:cubicBezTo>
                                <a:cubicBezTo>
                                  <a:pt x="21908" y="6668"/>
                                  <a:pt x="21908" y="6668"/>
                                  <a:pt x="20955" y="6668"/>
                                </a:cubicBezTo>
                                <a:cubicBezTo>
                                  <a:pt x="20955" y="6668"/>
                                  <a:pt x="20955" y="6668"/>
                                  <a:pt x="20003" y="6668"/>
                                </a:cubicBezTo>
                                <a:cubicBezTo>
                                  <a:pt x="20003" y="6668"/>
                                  <a:pt x="19050" y="6668"/>
                                  <a:pt x="19050" y="6668"/>
                                </a:cubicBezTo>
                                <a:cubicBezTo>
                                  <a:pt x="19050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8098" y="6668"/>
                                  <a:pt x="18098" y="6668"/>
                                </a:cubicBezTo>
                                <a:cubicBezTo>
                                  <a:pt x="18098" y="6668"/>
                                  <a:pt x="17145" y="6668"/>
                                  <a:pt x="17145" y="6668"/>
                                </a:cubicBezTo>
                                <a:cubicBezTo>
                                  <a:pt x="17145" y="6668"/>
                                  <a:pt x="16193" y="6668"/>
                                  <a:pt x="16193" y="6668"/>
                                </a:cubicBezTo>
                                <a:cubicBezTo>
                                  <a:pt x="16193" y="6668"/>
                                  <a:pt x="16193" y="6668"/>
                                  <a:pt x="16193" y="6668"/>
                                </a:cubicBezTo>
                                <a:cubicBezTo>
                                  <a:pt x="16193" y="6668"/>
                                  <a:pt x="16193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5240" y="6668"/>
                                  <a:pt x="15240" y="6668"/>
                                </a:cubicBezTo>
                                <a:cubicBezTo>
                                  <a:pt x="15240" y="6668"/>
                                  <a:pt x="14288" y="6668"/>
                                  <a:pt x="14288" y="6668"/>
                                </a:cubicBezTo>
                                <a:cubicBezTo>
                                  <a:pt x="14288" y="6668"/>
                                  <a:pt x="14288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3335" y="6668"/>
                                </a:cubicBezTo>
                                <a:cubicBezTo>
                                  <a:pt x="13335" y="6668"/>
                                  <a:pt x="13335" y="6668"/>
                                  <a:pt x="12383" y="6668"/>
                                </a:cubicBezTo>
                                <a:cubicBezTo>
                                  <a:pt x="11430" y="6668"/>
                                  <a:pt x="10478" y="6668"/>
                                  <a:pt x="10478" y="5715"/>
                                </a:cubicBezTo>
                                <a:cubicBezTo>
                                  <a:pt x="9525" y="5715"/>
                                  <a:pt x="9525" y="5715"/>
                                  <a:pt x="8573" y="5715"/>
                                </a:cubicBezTo>
                                <a:cubicBezTo>
                                  <a:pt x="7620" y="5715"/>
                                  <a:pt x="7620" y="5715"/>
                                  <a:pt x="6668" y="5715"/>
                                </a:cubicBezTo>
                                <a:cubicBezTo>
                                  <a:pt x="5715" y="5715"/>
                                  <a:pt x="5715" y="5715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2858" y="4763"/>
                                </a:cubicBezTo>
                                <a:cubicBezTo>
                                  <a:pt x="2858" y="4763"/>
                                  <a:pt x="2858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3810"/>
                                  <a:pt x="953" y="3810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0" y="2858"/>
                                </a:cubicBezTo>
                                <a:cubicBezTo>
                                  <a:pt x="0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2858"/>
                                  <a:pt x="953" y="3810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3810"/>
                                </a:cubicBezTo>
                                <a:cubicBezTo>
                                  <a:pt x="3810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6668" y="3810"/>
                                  <a:pt x="6668" y="3810"/>
                                  <a:pt x="7620" y="3810"/>
                                </a:cubicBezTo>
                                <a:cubicBezTo>
                                  <a:pt x="8573" y="3810"/>
                                  <a:pt x="8573" y="3810"/>
                                  <a:pt x="9525" y="3810"/>
                                </a:cubicBezTo>
                                <a:cubicBezTo>
                                  <a:pt x="9525" y="3810"/>
                                  <a:pt x="9525" y="3810"/>
                                  <a:pt x="10478" y="3810"/>
                                </a:cubicBezTo>
                                <a:cubicBezTo>
                                  <a:pt x="10478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3335" y="3810"/>
                                </a:cubicBezTo>
                                <a:cubicBezTo>
                                  <a:pt x="13335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8098" y="3810"/>
                                  <a:pt x="18098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20003" y="3810"/>
                                  <a:pt x="20955" y="3810"/>
                                  <a:pt x="21908" y="4763"/>
                                </a:cubicBezTo>
                                <a:cubicBezTo>
                                  <a:pt x="21908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3813" y="4763"/>
                                  <a:pt x="23813" y="4763"/>
                                </a:cubicBezTo>
                                <a:cubicBezTo>
                                  <a:pt x="23813" y="4763"/>
                                  <a:pt x="24765" y="4763"/>
                                  <a:pt x="24765" y="4763"/>
                                </a:cubicBezTo>
                                <a:lnTo>
                                  <a:pt x="24765" y="4763"/>
                                </a:lnTo>
                                <a:lnTo>
                                  <a:pt x="29528" y="6668"/>
                                </a:lnTo>
                                <a:close/>
                                <a:moveTo>
                                  <a:pt x="4763" y="0"/>
                                </a:move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lose/>
                                <a:moveTo>
                                  <a:pt x="9525" y="952"/>
                                </a:moveTo>
                                <a:cubicBezTo>
                                  <a:pt x="9525" y="952"/>
                                  <a:pt x="9525" y="952"/>
                                  <a:pt x="9525" y="952"/>
                                </a:cubicBezTo>
                                <a:cubicBezTo>
                                  <a:pt x="9525" y="952"/>
                                  <a:pt x="8573" y="952"/>
                                  <a:pt x="9525" y="952"/>
                                </a:cubicBezTo>
                                <a:cubicBezTo>
                                  <a:pt x="8573" y="952"/>
                                  <a:pt x="9525" y="952"/>
                                  <a:pt x="9525" y="952"/>
                                </a:cubicBezTo>
                                <a:cubicBezTo>
                                  <a:pt x="9525" y="952"/>
                                  <a:pt x="9525" y="952"/>
                                  <a:pt x="9525" y="952"/>
                                </a:cubicBezTo>
                                <a:close/>
                                <a:moveTo>
                                  <a:pt x="27623" y="5715"/>
                                </a:moveTo>
                                <a:cubicBezTo>
                                  <a:pt x="28575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ubicBezTo>
                                  <a:pt x="27623" y="5715"/>
                                  <a:pt x="27623" y="5715"/>
                                  <a:pt x="27623" y="57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7" name="任意多边形: 形状 2560"/>
                          <p:cNvSpPr/>
                          <p:nvPr/>
                        </p:nvSpPr>
                        <p:spPr>
                          <a:xfrm>
                            <a:off x="7978140" y="2702241"/>
                            <a:ext cx="952" cy="9525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0 h 9525"/>
                              <a:gd name="connsiteX1" fmla="*/ 953 w 952"/>
                              <a:gd name="connsiteY1" fmla="*/ 0 h 9525"/>
                              <a:gd name="connsiteX2" fmla="*/ 0 w 952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" h="9525">
                                <a:moveTo>
                                  <a:pt x="0" y="0"/>
                                </a:moveTo>
                                <a:lnTo>
                                  <a:pt x="953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78" name="任意多边形: 形状 2561"/>
                          <p:cNvSpPr/>
                          <p:nvPr/>
                        </p:nvSpPr>
                        <p:spPr>
                          <a:xfrm>
                            <a:off x="7975282" y="2699384"/>
                            <a:ext cx="3810" cy="2619"/>
                          </a:xfrm>
                          <a:custGeom>
                            <a:avLst/>
                            <a:gdLst>
                              <a:gd name="connsiteX0" fmla="*/ 3810 w 3810"/>
                              <a:gd name="connsiteY0" fmla="*/ 1905 h 2619"/>
                              <a:gd name="connsiteX1" fmla="*/ 3810 w 3810"/>
                              <a:gd name="connsiteY1" fmla="*/ 0 h 2619"/>
                              <a:gd name="connsiteX2" fmla="*/ 3810 w 3810"/>
                              <a:gd name="connsiteY2" fmla="*/ 0 h 2619"/>
                              <a:gd name="connsiteX3" fmla="*/ 3810 w 3810"/>
                              <a:gd name="connsiteY3" fmla="*/ 0 h 2619"/>
                              <a:gd name="connsiteX4" fmla="*/ 3810 w 3810"/>
                              <a:gd name="connsiteY4" fmla="*/ 0 h 2619"/>
                              <a:gd name="connsiteX5" fmla="*/ 3810 w 3810"/>
                              <a:gd name="connsiteY5" fmla="*/ 0 h 2619"/>
                              <a:gd name="connsiteX6" fmla="*/ 2858 w 3810"/>
                              <a:gd name="connsiteY6" fmla="*/ 0 h 2619"/>
                              <a:gd name="connsiteX7" fmla="*/ 1905 w 3810"/>
                              <a:gd name="connsiteY7" fmla="*/ 0 h 2619"/>
                              <a:gd name="connsiteX8" fmla="*/ 953 w 3810"/>
                              <a:gd name="connsiteY8" fmla="*/ 0 h 2619"/>
                              <a:gd name="connsiteX9" fmla="*/ 953 w 3810"/>
                              <a:gd name="connsiteY9" fmla="*/ 0 h 2619"/>
                              <a:gd name="connsiteX10" fmla="*/ 953 w 3810"/>
                              <a:gd name="connsiteY10" fmla="*/ 0 h 2619"/>
                              <a:gd name="connsiteX11" fmla="*/ 0 w 3810"/>
                              <a:gd name="connsiteY11" fmla="*/ 0 h 2619"/>
                              <a:gd name="connsiteX12" fmla="*/ 0 w 3810"/>
                              <a:gd name="connsiteY12" fmla="*/ 1905 h 2619"/>
                              <a:gd name="connsiteX13" fmla="*/ 953 w 3810"/>
                              <a:gd name="connsiteY13" fmla="*/ 1905 h 2619"/>
                              <a:gd name="connsiteX14" fmla="*/ 1905 w 3810"/>
                              <a:gd name="connsiteY14" fmla="*/ 1905 h 2619"/>
                              <a:gd name="connsiteX15" fmla="*/ 3810 w 3810"/>
                              <a:gd name="connsiteY15" fmla="*/ 1905 h 2619"/>
                              <a:gd name="connsiteX16" fmla="*/ 3810 w 3810"/>
                              <a:gd name="connsiteY16" fmla="*/ 1905 h 2619"/>
                              <a:gd name="connsiteX17" fmla="*/ 3810 w 3810"/>
                              <a:gd name="connsiteY17" fmla="*/ 1905 h 2619"/>
                              <a:gd name="connsiteX18" fmla="*/ 3810 w 3810"/>
                              <a:gd name="connsiteY18" fmla="*/ 1905 h 2619"/>
                              <a:gd name="connsiteX19" fmla="*/ 3810 w 3810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3810" h="2619">
                                <a:moveTo>
                                  <a:pt x="3810" y="1905"/>
                                </a:moveTo>
                                <a:cubicBezTo>
                                  <a:pt x="3810" y="952"/>
                                  <a:pt x="3810" y="952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0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2858" y="2857"/>
                                  <a:pt x="2858" y="2857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7"/>
                                  <a:pt x="3810" y="2857"/>
                                  <a:pt x="3810" y="1905"/>
                                </a:cubicBezTo>
                                <a:lnTo>
                                  <a:pt x="3810" y="1905"/>
                                </a:lnTo>
                                <a:cubicBezTo>
                                  <a:pt x="3810" y="2857"/>
                                  <a:pt x="3810" y="1905"/>
                                  <a:pt x="381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79" name="图形 2"/>
                        <p:cNvGrpSpPr/>
                        <p:nvPr/>
                      </p:nvGrpSpPr>
                      <p:grpSpPr>
                        <a:xfrm>
                          <a:off x="8003857" y="2706051"/>
                          <a:ext cx="30480" cy="8572"/>
                          <a:chOff x="8003857" y="2706051"/>
                          <a:chExt cx="30480" cy="857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80" name="任意多边形: 形状 2563"/>
                          <p:cNvSpPr/>
                          <p:nvPr/>
                        </p:nvSpPr>
                        <p:spPr>
                          <a:xfrm>
                            <a:off x="8006715" y="270605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1" name="任意多边形: 形状 2564"/>
                          <p:cNvSpPr/>
                          <p:nvPr/>
                        </p:nvSpPr>
                        <p:spPr>
                          <a:xfrm>
                            <a:off x="8004809" y="2707957"/>
                            <a:ext cx="29527" cy="6667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6667 h 6667"/>
                              <a:gd name="connsiteX1" fmla="*/ 29528 w 29527"/>
                              <a:gd name="connsiteY1" fmla="*/ 6667 h 6667"/>
                              <a:gd name="connsiteX2" fmla="*/ 27622 w 29527"/>
                              <a:gd name="connsiteY2" fmla="*/ 6667 h 6667"/>
                              <a:gd name="connsiteX3" fmla="*/ 26670 w 29527"/>
                              <a:gd name="connsiteY3" fmla="*/ 6667 h 6667"/>
                              <a:gd name="connsiteX4" fmla="*/ 25718 w 29527"/>
                              <a:gd name="connsiteY4" fmla="*/ 6667 h 6667"/>
                              <a:gd name="connsiteX5" fmla="*/ 25718 w 29527"/>
                              <a:gd name="connsiteY5" fmla="*/ 6667 h 6667"/>
                              <a:gd name="connsiteX6" fmla="*/ 24765 w 29527"/>
                              <a:gd name="connsiteY6" fmla="*/ 6667 h 6667"/>
                              <a:gd name="connsiteX7" fmla="*/ 23813 w 29527"/>
                              <a:gd name="connsiteY7" fmla="*/ 6667 h 6667"/>
                              <a:gd name="connsiteX8" fmla="*/ 22860 w 29527"/>
                              <a:gd name="connsiteY8" fmla="*/ 6667 h 6667"/>
                              <a:gd name="connsiteX9" fmla="*/ 21908 w 29527"/>
                              <a:gd name="connsiteY9" fmla="*/ 6667 h 6667"/>
                              <a:gd name="connsiteX10" fmla="*/ 21908 w 29527"/>
                              <a:gd name="connsiteY10" fmla="*/ 6667 h 6667"/>
                              <a:gd name="connsiteX11" fmla="*/ 20955 w 29527"/>
                              <a:gd name="connsiteY11" fmla="*/ 6667 h 6667"/>
                              <a:gd name="connsiteX12" fmla="*/ 20003 w 29527"/>
                              <a:gd name="connsiteY12" fmla="*/ 6667 h 6667"/>
                              <a:gd name="connsiteX13" fmla="*/ 19050 w 29527"/>
                              <a:gd name="connsiteY13" fmla="*/ 6667 h 6667"/>
                              <a:gd name="connsiteX14" fmla="*/ 18097 w 29527"/>
                              <a:gd name="connsiteY14" fmla="*/ 6667 h 6667"/>
                              <a:gd name="connsiteX15" fmla="*/ 18097 w 29527"/>
                              <a:gd name="connsiteY15" fmla="*/ 6667 h 6667"/>
                              <a:gd name="connsiteX16" fmla="*/ 18097 w 29527"/>
                              <a:gd name="connsiteY16" fmla="*/ 6667 h 6667"/>
                              <a:gd name="connsiteX17" fmla="*/ 17145 w 29527"/>
                              <a:gd name="connsiteY17" fmla="*/ 6667 h 6667"/>
                              <a:gd name="connsiteX18" fmla="*/ 16193 w 29527"/>
                              <a:gd name="connsiteY18" fmla="*/ 6667 h 6667"/>
                              <a:gd name="connsiteX19" fmla="*/ 16193 w 29527"/>
                              <a:gd name="connsiteY19" fmla="*/ 6667 h 6667"/>
                              <a:gd name="connsiteX20" fmla="*/ 15240 w 29527"/>
                              <a:gd name="connsiteY20" fmla="*/ 6667 h 6667"/>
                              <a:gd name="connsiteX21" fmla="*/ 15240 w 29527"/>
                              <a:gd name="connsiteY21" fmla="*/ 6667 h 6667"/>
                              <a:gd name="connsiteX22" fmla="*/ 15240 w 29527"/>
                              <a:gd name="connsiteY22" fmla="*/ 6667 h 6667"/>
                              <a:gd name="connsiteX23" fmla="*/ 15240 w 29527"/>
                              <a:gd name="connsiteY23" fmla="*/ 6667 h 6667"/>
                              <a:gd name="connsiteX24" fmla="*/ 15240 w 29527"/>
                              <a:gd name="connsiteY24" fmla="*/ 6667 h 6667"/>
                              <a:gd name="connsiteX25" fmla="*/ 15240 w 29527"/>
                              <a:gd name="connsiteY25" fmla="*/ 6667 h 6667"/>
                              <a:gd name="connsiteX26" fmla="*/ 14288 w 29527"/>
                              <a:gd name="connsiteY26" fmla="*/ 6667 h 6667"/>
                              <a:gd name="connsiteX27" fmla="*/ 13335 w 29527"/>
                              <a:gd name="connsiteY27" fmla="*/ 6667 h 6667"/>
                              <a:gd name="connsiteX28" fmla="*/ 13335 w 29527"/>
                              <a:gd name="connsiteY28" fmla="*/ 6667 h 6667"/>
                              <a:gd name="connsiteX29" fmla="*/ 13335 w 29527"/>
                              <a:gd name="connsiteY29" fmla="*/ 6667 h 6667"/>
                              <a:gd name="connsiteX30" fmla="*/ 13335 w 29527"/>
                              <a:gd name="connsiteY30" fmla="*/ 6667 h 6667"/>
                              <a:gd name="connsiteX31" fmla="*/ 12383 w 29527"/>
                              <a:gd name="connsiteY31" fmla="*/ 6667 h 6667"/>
                              <a:gd name="connsiteX32" fmla="*/ 10478 w 29527"/>
                              <a:gd name="connsiteY32" fmla="*/ 5715 h 6667"/>
                              <a:gd name="connsiteX33" fmla="*/ 8572 w 29527"/>
                              <a:gd name="connsiteY33" fmla="*/ 5715 h 6667"/>
                              <a:gd name="connsiteX34" fmla="*/ 6668 w 29527"/>
                              <a:gd name="connsiteY34" fmla="*/ 5715 h 6667"/>
                              <a:gd name="connsiteX35" fmla="*/ 4763 w 29527"/>
                              <a:gd name="connsiteY35" fmla="*/ 4763 h 6667"/>
                              <a:gd name="connsiteX36" fmla="*/ 4763 w 29527"/>
                              <a:gd name="connsiteY36" fmla="*/ 4763 h 6667"/>
                              <a:gd name="connsiteX37" fmla="*/ 3810 w 29527"/>
                              <a:gd name="connsiteY37" fmla="*/ 4763 h 6667"/>
                              <a:gd name="connsiteX38" fmla="*/ 3810 w 29527"/>
                              <a:gd name="connsiteY38" fmla="*/ 4763 h 6667"/>
                              <a:gd name="connsiteX39" fmla="*/ 3810 w 29527"/>
                              <a:gd name="connsiteY39" fmla="*/ 4763 h 6667"/>
                              <a:gd name="connsiteX40" fmla="*/ 3810 w 29527"/>
                              <a:gd name="connsiteY40" fmla="*/ 4763 h 6667"/>
                              <a:gd name="connsiteX41" fmla="*/ 2858 w 29527"/>
                              <a:gd name="connsiteY41" fmla="*/ 4763 h 6667"/>
                              <a:gd name="connsiteX42" fmla="*/ 1905 w 29527"/>
                              <a:gd name="connsiteY42" fmla="*/ 4763 h 6667"/>
                              <a:gd name="connsiteX43" fmla="*/ 1905 w 29527"/>
                              <a:gd name="connsiteY43" fmla="*/ 4763 h 6667"/>
                              <a:gd name="connsiteX44" fmla="*/ 953 w 29527"/>
                              <a:gd name="connsiteY44" fmla="*/ 4763 h 6667"/>
                              <a:gd name="connsiteX45" fmla="*/ 953 w 29527"/>
                              <a:gd name="connsiteY45" fmla="*/ 4763 h 6667"/>
                              <a:gd name="connsiteX46" fmla="*/ 953 w 29527"/>
                              <a:gd name="connsiteY46" fmla="*/ 4763 h 6667"/>
                              <a:gd name="connsiteX47" fmla="*/ 953 w 29527"/>
                              <a:gd name="connsiteY47" fmla="*/ 2857 h 6667"/>
                              <a:gd name="connsiteX48" fmla="*/ 953 w 29527"/>
                              <a:gd name="connsiteY48" fmla="*/ 2857 h 6667"/>
                              <a:gd name="connsiteX49" fmla="*/ 953 w 29527"/>
                              <a:gd name="connsiteY49" fmla="*/ 2857 h 6667"/>
                              <a:gd name="connsiteX50" fmla="*/ 953 w 29527"/>
                              <a:gd name="connsiteY50" fmla="*/ 2857 h 6667"/>
                              <a:gd name="connsiteX51" fmla="*/ 953 w 29527"/>
                              <a:gd name="connsiteY51" fmla="*/ 2857 h 6667"/>
                              <a:gd name="connsiteX52" fmla="*/ 0 w 29527"/>
                              <a:gd name="connsiteY52" fmla="*/ 2857 h 6667"/>
                              <a:gd name="connsiteX53" fmla="*/ 953 w 29527"/>
                              <a:gd name="connsiteY53" fmla="*/ 2857 h 6667"/>
                              <a:gd name="connsiteX54" fmla="*/ 953 w 29527"/>
                              <a:gd name="connsiteY54" fmla="*/ 3810 h 6667"/>
                              <a:gd name="connsiteX55" fmla="*/ 953 w 29527"/>
                              <a:gd name="connsiteY55" fmla="*/ 3810 h 6667"/>
                              <a:gd name="connsiteX56" fmla="*/ 953 w 29527"/>
                              <a:gd name="connsiteY56" fmla="*/ 3810 h 6667"/>
                              <a:gd name="connsiteX57" fmla="*/ 1905 w 29527"/>
                              <a:gd name="connsiteY57" fmla="*/ 3810 h 6667"/>
                              <a:gd name="connsiteX58" fmla="*/ 3810 w 29527"/>
                              <a:gd name="connsiteY58" fmla="*/ 3810 h 6667"/>
                              <a:gd name="connsiteX59" fmla="*/ 4763 w 29527"/>
                              <a:gd name="connsiteY59" fmla="*/ 3810 h 6667"/>
                              <a:gd name="connsiteX60" fmla="*/ 4763 w 29527"/>
                              <a:gd name="connsiteY60" fmla="*/ 3810 h 6667"/>
                              <a:gd name="connsiteX61" fmla="*/ 5715 w 29527"/>
                              <a:gd name="connsiteY61" fmla="*/ 3810 h 6667"/>
                              <a:gd name="connsiteX62" fmla="*/ 7620 w 29527"/>
                              <a:gd name="connsiteY62" fmla="*/ 3810 h 6667"/>
                              <a:gd name="connsiteX63" fmla="*/ 9525 w 29527"/>
                              <a:gd name="connsiteY63" fmla="*/ 3810 h 6667"/>
                              <a:gd name="connsiteX64" fmla="*/ 10478 w 29527"/>
                              <a:gd name="connsiteY64" fmla="*/ 3810 h 6667"/>
                              <a:gd name="connsiteX65" fmla="*/ 11430 w 29527"/>
                              <a:gd name="connsiteY65" fmla="*/ 3810 h 6667"/>
                              <a:gd name="connsiteX66" fmla="*/ 12383 w 29527"/>
                              <a:gd name="connsiteY66" fmla="*/ 3810 h 6667"/>
                              <a:gd name="connsiteX67" fmla="*/ 12383 w 29527"/>
                              <a:gd name="connsiteY67" fmla="*/ 3810 h 6667"/>
                              <a:gd name="connsiteX68" fmla="*/ 12383 w 29527"/>
                              <a:gd name="connsiteY68" fmla="*/ 3810 h 6667"/>
                              <a:gd name="connsiteX69" fmla="*/ 13335 w 29527"/>
                              <a:gd name="connsiteY69" fmla="*/ 3810 h 6667"/>
                              <a:gd name="connsiteX70" fmla="*/ 14288 w 29527"/>
                              <a:gd name="connsiteY70" fmla="*/ 3810 h 6667"/>
                              <a:gd name="connsiteX71" fmla="*/ 15240 w 29527"/>
                              <a:gd name="connsiteY71" fmla="*/ 3810 h 6667"/>
                              <a:gd name="connsiteX72" fmla="*/ 15240 w 29527"/>
                              <a:gd name="connsiteY72" fmla="*/ 3810 h 6667"/>
                              <a:gd name="connsiteX73" fmla="*/ 15240 w 29527"/>
                              <a:gd name="connsiteY73" fmla="*/ 3810 h 6667"/>
                              <a:gd name="connsiteX74" fmla="*/ 15240 w 29527"/>
                              <a:gd name="connsiteY74" fmla="*/ 3810 h 6667"/>
                              <a:gd name="connsiteX75" fmla="*/ 15240 w 29527"/>
                              <a:gd name="connsiteY75" fmla="*/ 3810 h 6667"/>
                              <a:gd name="connsiteX76" fmla="*/ 15240 w 29527"/>
                              <a:gd name="connsiteY76" fmla="*/ 3810 h 6667"/>
                              <a:gd name="connsiteX77" fmla="*/ 15240 w 29527"/>
                              <a:gd name="connsiteY77" fmla="*/ 3810 h 6667"/>
                              <a:gd name="connsiteX78" fmla="*/ 15240 w 29527"/>
                              <a:gd name="connsiteY78" fmla="*/ 3810 h 6667"/>
                              <a:gd name="connsiteX79" fmla="*/ 15240 w 29527"/>
                              <a:gd name="connsiteY79" fmla="*/ 3810 h 6667"/>
                              <a:gd name="connsiteX80" fmla="*/ 16193 w 29527"/>
                              <a:gd name="connsiteY80" fmla="*/ 3810 h 6667"/>
                              <a:gd name="connsiteX81" fmla="*/ 17145 w 29527"/>
                              <a:gd name="connsiteY81" fmla="*/ 3810 h 6667"/>
                              <a:gd name="connsiteX82" fmla="*/ 17145 w 29527"/>
                              <a:gd name="connsiteY82" fmla="*/ 3810 h 6667"/>
                              <a:gd name="connsiteX83" fmla="*/ 17145 w 29527"/>
                              <a:gd name="connsiteY83" fmla="*/ 3810 h 6667"/>
                              <a:gd name="connsiteX84" fmla="*/ 17145 w 29527"/>
                              <a:gd name="connsiteY84" fmla="*/ 3810 h 6667"/>
                              <a:gd name="connsiteX85" fmla="*/ 17145 w 29527"/>
                              <a:gd name="connsiteY85" fmla="*/ 3810 h 6667"/>
                              <a:gd name="connsiteX86" fmla="*/ 19050 w 29527"/>
                              <a:gd name="connsiteY86" fmla="*/ 3810 h 6667"/>
                              <a:gd name="connsiteX87" fmla="*/ 19050 w 29527"/>
                              <a:gd name="connsiteY87" fmla="*/ 3810 h 6667"/>
                              <a:gd name="connsiteX88" fmla="*/ 21908 w 29527"/>
                              <a:gd name="connsiteY88" fmla="*/ 4763 h 6667"/>
                              <a:gd name="connsiteX89" fmla="*/ 22860 w 29527"/>
                              <a:gd name="connsiteY89" fmla="*/ 4763 h 6667"/>
                              <a:gd name="connsiteX90" fmla="*/ 23813 w 29527"/>
                              <a:gd name="connsiteY90" fmla="*/ 4763 h 6667"/>
                              <a:gd name="connsiteX91" fmla="*/ 24765 w 29527"/>
                              <a:gd name="connsiteY91" fmla="*/ 4763 h 6667"/>
                              <a:gd name="connsiteX92" fmla="*/ 24765 w 29527"/>
                              <a:gd name="connsiteY92" fmla="*/ 4763 h 6667"/>
                              <a:gd name="connsiteX93" fmla="*/ 29528 w 29527"/>
                              <a:gd name="connsiteY93" fmla="*/ 6667 h 6667"/>
                              <a:gd name="connsiteX94" fmla="*/ 3810 w 29527"/>
                              <a:gd name="connsiteY94" fmla="*/ 0 h 6667"/>
                              <a:gd name="connsiteX95" fmla="*/ 3810 w 29527"/>
                              <a:gd name="connsiteY95" fmla="*/ 0 h 6667"/>
                              <a:gd name="connsiteX96" fmla="*/ 3810 w 29527"/>
                              <a:gd name="connsiteY96" fmla="*/ 0 h 6667"/>
                              <a:gd name="connsiteX97" fmla="*/ 3810 w 29527"/>
                              <a:gd name="connsiteY97" fmla="*/ 0 h 6667"/>
                              <a:gd name="connsiteX98" fmla="*/ 3810 w 29527"/>
                              <a:gd name="connsiteY98" fmla="*/ 0 h 6667"/>
                              <a:gd name="connsiteX99" fmla="*/ 8572 w 29527"/>
                              <a:gd name="connsiteY99" fmla="*/ 952 h 6667"/>
                              <a:gd name="connsiteX100" fmla="*/ 8572 w 29527"/>
                              <a:gd name="connsiteY100" fmla="*/ 952 h 6667"/>
                              <a:gd name="connsiteX101" fmla="*/ 8572 w 29527"/>
                              <a:gd name="connsiteY101" fmla="*/ 952 h 6667"/>
                              <a:gd name="connsiteX102" fmla="*/ 8572 w 29527"/>
                              <a:gd name="connsiteY102" fmla="*/ 952 h 6667"/>
                              <a:gd name="connsiteX103" fmla="*/ 8572 w 29527"/>
                              <a:gd name="connsiteY103" fmla="*/ 952 h 6667"/>
                              <a:gd name="connsiteX104" fmla="*/ 27622 w 29527"/>
                              <a:gd name="connsiteY104" fmla="*/ 5715 h 6667"/>
                              <a:gd name="connsiteX105" fmla="*/ 27622 w 29527"/>
                              <a:gd name="connsiteY105" fmla="*/ 5715 h 6667"/>
                              <a:gd name="connsiteX106" fmla="*/ 27622 w 29527"/>
                              <a:gd name="connsiteY106" fmla="*/ 5715 h 6667"/>
                              <a:gd name="connsiteX107" fmla="*/ 27622 w 29527"/>
                              <a:gd name="connsiteY107" fmla="*/ 5715 h 6667"/>
                              <a:gd name="connsiteX108" fmla="*/ 27622 w 29527"/>
                              <a:gd name="connsiteY108" fmla="*/ 5715 h 666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6667">
                                <a:moveTo>
                                  <a:pt x="29528" y="6667"/>
                                </a:moveTo>
                                <a:cubicBezTo>
                                  <a:pt x="29528" y="6667"/>
                                  <a:pt x="28575" y="6667"/>
                                  <a:pt x="29528" y="6667"/>
                                </a:cubicBezTo>
                                <a:cubicBezTo>
                                  <a:pt x="28575" y="6667"/>
                                  <a:pt x="28575" y="6667"/>
                                  <a:pt x="27622" y="6667"/>
                                </a:cubicBezTo>
                                <a:cubicBezTo>
                                  <a:pt x="27622" y="6667"/>
                                  <a:pt x="26670" y="6667"/>
                                  <a:pt x="26670" y="6667"/>
                                </a:cubicBezTo>
                                <a:cubicBezTo>
                                  <a:pt x="26670" y="6667"/>
                                  <a:pt x="25718" y="6667"/>
                                  <a:pt x="25718" y="6667"/>
                                </a:cubicBezTo>
                                <a:cubicBezTo>
                                  <a:pt x="25718" y="6667"/>
                                  <a:pt x="25718" y="6667"/>
                                  <a:pt x="25718" y="6667"/>
                                </a:cubicBezTo>
                                <a:cubicBezTo>
                                  <a:pt x="25718" y="6667"/>
                                  <a:pt x="25718" y="6667"/>
                                  <a:pt x="24765" y="6667"/>
                                </a:cubicBezTo>
                                <a:cubicBezTo>
                                  <a:pt x="24765" y="6667"/>
                                  <a:pt x="24765" y="6667"/>
                                  <a:pt x="23813" y="6667"/>
                                </a:cubicBezTo>
                                <a:cubicBezTo>
                                  <a:pt x="23813" y="6667"/>
                                  <a:pt x="23813" y="6667"/>
                                  <a:pt x="22860" y="6667"/>
                                </a:cubicBezTo>
                                <a:cubicBezTo>
                                  <a:pt x="22860" y="6667"/>
                                  <a:pt x="22860" y="6667"/>
                                  <a:pt x="21908" y="6667"/>
                                </a:cubicBezTo>
                                <a:cubicBezTo>
                                  <a:pt x="21908" y="6667"/>
                                  <a:pt x="21908" y="6667"/>
                                  <a:pt x="21908" y="6667"/>
                                </a:cubicBezTo>
                                <a:cubicBezTo>
                                  <a:pt x="21908" y="6667"/>
                                  <a:pt x="21908" y="6667"/>
                                  <a:pt x="20955" y="6667"/>
                                </a:cubicBezTo>
                                <a:cubicBezTo>
                                  <a:pt x="20955" y="6667"/>
                                  <a:pt x="20955" y="6667"/>
                                  <a:pt x="20003" y="6667"/>
                                </a:cubicBezTo>
                                <a:cubicBezTo>
                                  <a:pt x="20003" y="6667"/>
                                  <a:pt x="19050" y="6667"/>
                                  <a:pt x="19050" y="6667"/>
                                </a:cubicBezTo>
                                <a:cubicBezTo>
                                  <a:pt x="19050" y="6667"/>
                                  <a:pt x="18097" y="6667"/>
                                  <a:pt x="18097" y="6667"/>
                                </a:cubicBezTo>
                                <a:cubicBezTo>
                                  <a:pt x="18097" y="6667"/>
                                  <a:pt x="18097" y="6667"/>
                                  <a:pt x="18097" y="6667"/>
                                </a:cubicBezTo>
                                <a:cubicBezTo>
                                  <a:pt x="18097" y="6667"/>
                                  <a:pt x="18097" y="6667"/>
                                  <a:pt x="18097" y="6667"/>
                                </a:cubicBezTo>
                                <a:cubicBezTo>
                                  <a:pt x="18097" y="6667"/>
                                  <a:pt x="17145" y="6667"/>
                                  <a:pt x="17145" y="6667"/>
                                </a:cubicBezTo>
                                <a:cubicBezTo>
                                  <a:pt x="17145" y="6667"/>
                                  <a:pt x="16193" y="6667"/>
                                  <a:pt x="16193" y="6667"/>
                                </a:cubicBezTo>
                                <a:cubicBezTo>
                                  <a:pt x="16193" y="6667"/>
                                  <a:pt x="16193" y="6667"/>
                                  <a:pt x="16193" y="6667"/>
                                </a:cubicBezTo>
                                <a:cubicBezTo>
                                  <a:pt x="16193" y="6667"/>
                                  <a:pt x="16193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5240" y="6667"/>
                                  <a:pt x="15240" y="6667"/>
                                </a:cubicBezTo>
                                <a:cubicBezTo>
                                  <a:pt x="15240" y="6667"/>
                                  <a:pt x="14288" y="6667"/>
                                  <a:pt x="14288" y="6667"/>
                                </a:cubicBezTo>
                                <a:cubicBezTo>
                                  <a:pt x="14288" y="6667"/>
                                  <a:pt x="14288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3335" y="6667"/>
                                </a:cubicBezTo>
                                <a:cubicBezTo>
                                  <a:pt x="13335" y="6667"/>
                                  <a:pt x="13335" y="6667"/>
                                  <a:pt x="12383" y="6667"/>
                                </a:cubicBezTo>
                                <a:cubicBezTo>
                                  <a:pt x="11430" y="6667"/>
                                  <a:pt x="10478" y="6667"/>
                                  <a:pt x="10478" y="5715"/>
                                </a:cubicBezTo>
                                <a:cubicBezTo>
                                  <a:pt x="9525" y="5715"/>
                                  <a:pt x="9525" y="5715"/>
                                  <a:pt x="8572" y="5715"/>
                                </a:cubicBezTo>
                                <a:cubicBezTo>
                                  <a:pt x="7620" y="5715"/>
                                  <a:pt x="7620" y="5715"/>
                                  <a:pt x="6668" y="5715"/>
                                </a:cubicBezTo>
                                <a:cubicBezTo>
                                  <a:pt x="5715" y="5715"/>
                                  <a:pt x="5715" y="5715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3810" y="4763"/>
                                </a:cubicBezTo>
                                <a:cubicBezTo>
                                  <a:pt x="3810" y="4763"/>
                                  <a:pt x="3810" y="4763"/>
                                  <a:pt x="2858" y="4763"/>
                                </a:cubicBezTo>
                                <a:cubicBezTo>
                                  <a:pt x="2858" y="4763"/>
                                  <a:pt x="2858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1905" y="4763"/>
                                </a:cubicBezTo>
                                <a:cubicBezTo>
                                  <a:pt x="1905" y="4763"/>
                                  <a:pt x="1905" y="4763"/>
                                  <a:pt x="953" y="4763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3810"/>
                                  <a:pt x="953" y="3810"/>
                                  <a:pt x="953" y="2857"/>
                                </a:cubicBezTo>
                                <a:lnTo>
                                  <a:pt x="953" y="2857"/>
                                </a:ln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lnTo>
                                  <a:pt x="953" y="2857"/>
                                </a:lnTo>
                                <a:cubicBezTo>
                                  <a:pt x="953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0" y="2857"/>
                                </a:cubicBezTo>
                                <a:cubicBezTo>
                                  <a:pt x="0" y="2857"/>
                                  <a:pt x="953" y="2857"/>
                                  <a:pt x="953" y="2857"/>
                                </a:cubicBezTo>
                                <a:cubicBezTo>
                                  <a:pt x="953" y="2857"/>
                                  <a:pt x="953" y="2857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2857"/>
                                  <a:pt x="953" y="3810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3810"/>
                                </a:cubicBezTo>
                                <a:cubicBezTo>
                                  <a:pt x="3810" y="3810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4763" y="3810"/>
                                  <a:pt x="4763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6668" y="3810"/>
                                  <a:pt x="6668" y="3810"/>
                                  <a:pt x="7620" y="3810"/>
                                </a:cubicBezTo>
                                <a:cubicBezTo>
                                  <a:pt x="8572" y="3810"/>
                                  <a:pt x="8572" y="3810"/>
                                  <a:pt x="9525" y="3810"/>
                                </a:cubicBezTo>
                                <a:cubicBezTo>
                                  <a:pt x="9525" y="3810"/>
                                  <a:pt x="9525" y="3810"/>
                                  <a:pt x="10478" y="3810"/>
                                </a:cubicBezTo>
                                <a:cubicBezTo>
                                  <a:pt x="10478" y="3810"/>
                                  <a:pt x="11430" y="3810"/>
                                  <a:pt x="11430" y="3810"/>
                                </a:cubicBezTo>
                                <a:cubicBezTo>
                                  <a:pt x="11430" y="3810"/>
                                  <a:pt x="11430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2383" y="3810"/>
                                </a:cubicBezTo>
                                <a:cubicBezTo>
                                  <a:pt x="12383" y="3810"/>
                                  <a:pt x="12383" y="3810"/>
                                  <a:pt x="13335" y="3810"/>
                                </a:cubicBezTo>
                                <a:cubicBezTo>
                                  <a:pt x="13335" y="3810"/>
                                  <a:pt x="14288" y="3810"/>
                                  <a:pt x="14288" y="3810"/>
                                </a:cubicBezTo>
                                <a:cubicBezTo>
                                  <a:pt x="14288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5240" y="3810"/>
                                  <a:pt x="15240" y="3810"/>
                                </a:cubicBezTo>
                                <a:cubicBezTo>
                                  <a:pt x="15240" y="3810"/>
                                  <a:pt x="16193" y="3810"/>
                                  <a:pt x="16193" y="3810"/>
                                </a:cubicBezTo>
                                <a:cubicBezTo>
                                  <a:pt x="16193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7145" y="3810"/>
                                  <a:pt x="17145" y="3810"/>
                                  <a:pt x="17145" y="3810"/>
                                </a:cubicBezTo>
                                <a:cubicBezTo>
                                  <a:pt x="18097" y="3810"/>
                                  <a:pt x="18097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20003" y="3810"/>
                                  <a:pt x="20955" y="4763"/>
                                  <a:pt x="21908" y="4763"/>
                                </a:cubicBezTo>
                                <a:cubicBezTo>
                                  <a:pt x="21908" y="4763"/>
                                  <a:pt x="22860" y="4763"/>
                                  <a:pt x="22860" y="4763"/>
                                </a:cubicBezTo>
                                <a:cubicBezTo>
                                  <a:pt x="22860" y="4763"/>
                                  <a:pt x="23813" y="4763"/>
                                  <a:pt x="23813" y="4763"/>
                                </a:cubicBezTo>
                                <a:cubicBezTo>
                                  <a:pt x="23813" y="4763"/>
                                  <a:pt x="24765" y="4763"/>
                                  <a:pt x="24765" y="4763"/>
                                </a:cubicBezTo>
                                <a:lnTo>
                                  <a:pt x="24765" y="4763"/>
                                </a:lnTo>
                                <a:lnTo>
                                  <a:pt x="29528" y="6667"/>
                                </a:lnTo>
                                <a:close/>
                                <a:moveTo>
                                  <a:pt x="3810" y="0"/>
                                </a:move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lose/>
                                <a:moveTo>
                                  <a:pt x="8572" y="952"/>
                                </a:moveTo>
                                <a:cubicBezTo>
                                  <a:pt x="8572" y="952"/>
                                  <a:pt x="8572" y="952"/>
                                  <a:pt x="8572" y="952"/>
                                </a:cubicBezTo>
                                <a:cubicBezTo>
                                  <a:pt x="8572" y="952"/>
                                  <a:pt x="8572" y="952"/>
                                  <a:pt x="8572" y="952"/>
                                </a:cubicBezTo>
                                <a:cubicBezTo>
                                  <a:pt x="8572" y="952"/>
                                  <a:pt x="8572" y="952"/>
                                  <a:pt x="8572" y="952"/>
                                </a:cubicBezTo>
                                <a:cubicBezTo>
                                  <a:pt x="8572" y="952"/>
                                  <a:pt x="8572" y="952"/>
                                  <a:pt x="8572" y="952"/>
                                </a:cubicBezTo>
                                <a:close/>
                                <a:moveTo>
                                  <a:pt x="27622" y="5715"/>
                                </a:moveTo>
                                <a:cubicBezTo>
                                  <a:pt x="27622" y="5715"/>
                                  <a:pt x="27622" y="5715"/>
                                  <a:pt x="27622" y="5715"/>
                                </a:cubicBezTo>
                                <a:cubicBezTo>
                                  <a:pt x="27622" y="5715"/>
                                  <a:pt x="26670" y="5715"/>
                                  <a:pt x="27622" y="5715"/>
                                </a:cubicBezTo>
                                <a:cubicBezTo>
                                  <a:pt x="26670" y="5715"/>
                                  <a:pt x="26670" y="5715"/>
                                  <a:pt x="27622" y="5715"/>
                                </a:cubicBezTo>
                                <a:cubicBezTo>
                                  <a:pt x="26670" y="5715"/>
                                  <a:pt x="27622" y="5715"/>
                                  <a:pt x="27622" y="57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2" name="任意多边形: 形状 2565"/>
                          <p:cNvSpPr/>
                          <p:nvPr/>
                        </p:nvSpPr>
                        <p:spPr>
                          <a:xfrm>
                            <a:off x="8007667" y="270890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3" name="任意多边形: 形状 2566"/>
                          <p:cNvSpPr/>
                          <p:nvPr/>
                        </p:nvSpPr>
                        <p:spPr>
                          <a:xfrm>
                            <a:off x="8003857" y="2706051"/>
                            <a:ext cx="4762" cy="2619"/>
                          </a:xfrm>
                          <a:custGeom>
                            <a:avLst/>
                            <a:gdLst>
                              <a:gd name="connsiteX0" fmla="*/ 4763 w 4762"/>
                              <a:gd name="connsiteY0" fmla="*/ 1905 h 2619"/>
                              <a:gd name="connsiteX1" fmla="*/ 4763 w 4762"/>
                              <a:gd name="connsiteY1" fmla="*/ 0 h 2619"/>
                              <a:gd name="connsiteX2" fmla="*/ 4763 w 4762"/>
                              <a:gd name="connsiteY2" fmla="*/ 0 h 2619"/>
                              <a:gd name="connsiteX3" fmla="*/ 4763 w 4762"/>
                              <a:gd name="connsiteY3" fmla="*/ 0 h 2619"/>
                              <a:gd name="connsiteX4" fmla="*/ 4763 w 4762"/>
                              <a:gd name="connsiteY4" fmla="*/ 0 h 2619"/>
                              <a:gd name="connsiteX5" fmla="*/ 4763 w 4762"/>
                              <a:gd name="connsiteY5" fmla="*/ 0 h 2619"/>
                              <a:gd name="connsiteX6" fmla="*/ 3810 w 4762"/>
                              <a:gd name="connsiteY6" fmla="*/ 0 h 2619"/>
                              <a:gd name="connsiteX7" fmla="*/ 2858 w 4762"/>
                              <a:gd name="connsiteY7" fmla="*/ 0 h 2619"/>
                              <a:gd name="connsiteX8" fmla="*/ 1905 w 4762"/>
                              <a:gd name="connsiteY8" fmla="*/ 0 h 2619"/>
                              <a:gd name="connsiteX9" fmla="*/ 1905 w 4762"/>
                              <a:gd name="connsiteY9" fmla="*/ 0 h 2619"/>
                              <a:gd name="connsiteX10" fmla="*/ 1905 w 4762"/>
                              <a:gd name="connsiteY10" fmla="*/ 0 h 2619"/>
                              <a:gd name="connsiteX11" fmla="*/ 953 w 4762"/>
                              <a:gd name="connsiteY11" fmla="*/ 0 h 2619"/>
                              <a:gd name="connsiteX12" fmla="*/ 0 w 4762"/>
                              <a:gd name="connsiteY12" fmla="*/ 1905 h 2619"/>
                              <a:gd name="connsiteX13" fmla="*/ 953 w 4762"/>
                              <a:gd name="connsiteY13" fmla="*/ 1905 h 2619"/>
                              <a:gd name="connsiteX14" fmla="*/ 1905 w 4762"/>
                              <a:gd name="connsiteY14" fmla="*/ 1905 h 2619"/>
                              <a:gd name="connsiteX15" fmla="*/ 4763 w 4762"/>
                              <a:gd name="connsiteY15" fmla="*/ 1905 h 2619"/>
                              <a:gd name="connsiteX16" fmla="*/ 4763 w 4762"/>
                              <a:gd name="connsiteY16" fmla="*/ 1905 h 2619"/>
                              <a:gd name="connsiteX17" fmla="*/ 4763 w 4762"/>
                              <a:gd name="connsiteY17" fmla="*/ 1905 h 2619"/>
                              <a:gd name="connsiteX18" fmla="*/ 4763 w 4762"/>
                              <a:gd name="connsiteY18" fmla="*/ 1905 h 2619"/>
                              <a:gd name="connsiteX19" fmla="*/ 4763 w 4762"/>
                              <a:gd name="connsiteY19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4762" h="2619">
                                <a:moveTo>
                                  <a:pt x="4763" y="1905"/>
                                </a:moveTo>
                                <a:cubicBezTo>
                                  <a:pt x="4763" y="952"/>
                                  <a:pt x="4763" y="952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2858" y="2858"/>
                                  <a:pt x="2858" y="2858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cubicBezTo>
                                  <a:pt x="3810" y="2858"/>
                                  <a:pt x="3810" y="2858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cubicBezTo>
                                  <a:pt x="3810" y="2858"/>
                                  <a:pt x="4763" y="1905"/>
                                  <a:pt x="4763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84" name="图形 2"/>
                        <p:cNvGrpSpPr/>
                        <p:nvPr/>
                      </p:nvGrpSpPr>
                      <p:grpSpPr>
                        <a:xfrm>
                          <a:off x="8032432" y="2712719"/>
                          <a:ext cx="30480" cy="10477"/>
                          <a:chOff x="8032432" y="2712719"/>
                          <a:chExt cx="30480" cy="10477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85" name="任意多边形: 形状 2568"/>
                          <p:cNvSpPr/>
                          <p:nvPr/>
                        </p:nvSpPr>
                        <p:spPr>
                          <a:xfrm>
                            <a:off x="8035290" y="271271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6" name="任意多边形: 形状 2569"/>
                          <p:cNvSpPr/>
                          <p:nvPr/>
                        </p:nvSpPr>
                        <p:spPr>
                          <a:xfrm>
                            <a:off x="8033384" y="2714624"/>
                            <a:ext cx="29527" cy="8572"/>
                          </a:xfrm>
                          <a:custGeom>
                            <a:avLst/>
                            <a:gdLst>
                              <a:gd name="connsiteX0" fmla="*/ 29528 w 29527"/>
                              <a:gd name="connsiteY0" fmla="*/ 8573 h 8572"/>
                              <a:gd name="connsiteX1" fmla="*/ 29528 w 29527"/>
                              <a:gd name="connsiteY1" fmla="*/ 8573 h 8572"/>
                              <a:gd name="connsiteX2" fmla="*/ 27622 w 29527"/>
                              <a:gd name="connsiteY2" fmla="*/ 7620 h 8572"/>
                              <a:gd name="connsiteX3" fmla="*/ 26670 w 29527"/>
                              <a:gd name="connsiteY3" fmla="*/ 7620 h 8572"/>
                              <a:gd name="connsiteX4" fmla="*/ 25718 w 29527"/>
                              <a:gd name="connsiteY4" fmla="*/ 7620 h 8572"/>
                              <a:gd name="connsiteX5" fmla="*/ 25718 w 29527"/>
                              <a:gd name="connsiteY5" fmla="*/ 7620 h 8572"/>
                              <a:gd name="connsiteX6" fmla="*/ 24765 w 29527"/>
                              <a:gd name="connsiteY6" fmla="*/ 7620 h 8572"/>
                              <a:gd name="connsiteX7" fmla="*/ 23813 w 29527"/>
                              <a:gd name="connsiteY7" fmla="*/ 7620 h 8572"/>
                              <a:gd name="connsiteX8" fmla="*/ 22860 w 29527"/>
                              <a:gd name="connsiteY8" fmla="*/ 7620 h 8572"/>
                              <a:gd name="connsiteX9" fmla="*/ 21908 w 29527"/>
                              <a:gd name="connsiteY9" fmla="*/ 7620 h 8572"/>
                              <a:gd name="connsiteX10" fmla="*/ 21908 w 29527"/>
                              <a:gd name="connsiteY10" fmla="*/ 7620 h 8572"/>
                              <a:gd name="connsiteX11" fmla="*/ 20955 w 29527"/>
                              <a:gd name="connsiteY11" fmla="*/ 7620 h 8572"/>
                              <a:gd name="connsiteX12" fmla="*/ 20003 w 29527"/>
                              <a:gd name="connsiteY12" fmla="*/ 7620 h 8572"/>
                              <a:gd name="connsiteX13" fmla="*/ 19050 w 29527"/>
                              <a:gd name="connsiteY13" fmla="*/ 7620 h 8572"/>
                              <a:gd name="connsiteX14" fmla="*/ 18097 w 29527"/>
                              <a:gd name="connsiteY14" fmla="*/ 7620 h 8572"/>
                              <a:gd name="connsiteX15" fmla="*/ 18097 w 29527"/>
                              <a:gd name="connsiteY15" fmla="*/ 7620 h 8572"/>
                              <a:gd name="connsiteX16" fmla="*/ 18097 w 29527"/>
                              <a:gd name="connsiteY16" fmla="*/ 7620 h 8572"/>
                              <a:gd name="connsiteX17" fmla="*/ 17145 w 29527"/>
                              <a:gd name="connsiteY17" fmla="*/ 7620 h 8572"/>
                              <a:gd name="connsiteX18" fmla="*/ 16193 w 29527"/>
                              <a:gd name="connsiteY18" fmla="*/ 7620 h 8572"/>
                              <a:gd name="connsiteX19" fmla="*/ 16193 w 29527"/>
                              <a:gd name="connsiteY19" fmla="*/ 7620 h 8572"/>
                              <a:gd name="connsiteX20" fmla="*/ 15240 w 29527"/>
                              <a:gd name="connsiteY20" fmla="*/ 7620 h 8572"/>
                              <a:gd name="connsiteX21" fmla="*/ 15240 w 29527"/>
                              <a:gd name="connsiteY21" fmla="*/ 7620 h 8572"/>
                              <a:gd name="connsiteX22" fmla="*/ 15240 w 29527"/>
                              <a:gd name="connsiteY22" fmla="*/ 7620 h 8572"/>
                              <a:gd name="connsiteX23" fmla="*/ 15240 w 29527"/>
                              <a:gd name="connsiteY23" fmla="*/ 7620 h 8572"/>
                              <a:gd name="connsiteX24" fmla="*/ 15240 w 29527"/>
                              <a:gd name="connsiteY24" fmla="*/ 7620 h 8572"/>
                              <a:gd name="connsiteX25" fmla="*/ 15240 w 29527"/>
                              <a:gd name="connsiteY25" fmla="*/ 7620 h 8572"/>
                              <a:gd name="connsiteX26" fmla="*/ 14288 w 29527"/>
                              <a:gd name="connsiteY26" fmla="*/ 7620 h 8572"/>
                              <a:gd name="connsiteX27" fmla="*/ 13335 w 29527"/>
                              <a:gd name="connsiteY27" fmla="*/ 7620 h 8572"/>
                              <a:gd name="connsiteX28" fmla="*/ 13335 w 29527"/>
                              <a:gd name="connsiteY28" fmla="*/ 7620 h 8572"/>
                              <a:gd name="connsiteX29" fmla="*/ 13335 w 29527"/>
                              <a:gd name="connsiteY29" fmla="*/ 7620 h 8572"/>
                              <a:gd name="connsiteX30" fmla="*/ 13335 w 29527"/>
                              <a:gd name="connsiteY30" fmla="*/ 7620 h 8572"/>
                              <a:gd name="connsiteX31" fmla="*/ 12383 w 29527"/>
                              <a:gd name="connsiteY31" fmla="*/ 7620 h 8572"/>
                              <a:gd name="connsiteX32" fmla="*/ 10478 w 29527"/>
                              <a:gd name="connsiteY32" fmla="*/ 6667 h 8572"/>
                              <a:gd name="connsiteX33" fmla="*/ 8572 w 29527"/>
                              <a:gd name="connsiteY33" fmla="*/ 6667 h 8572"/>
                              <a:gd name="connsiteX34" fmla="*/ 6668 w 29527"/>
                              <a:gd name="connsiteY34" fmla="*/ 6667 h 8572"/>
                              <a:gd name="connsiteX35" fmla="*/ 4763 w 29527"/>
                              <a:gd name="connsiteY35" fmla="*/ 5715 h 8572"/>
                              <a:gd name="connsiteX36" fmla="*/ 4763 w 29527"/>
                              <a:gd name="connsiteY36" fmla="*/ 5715 h 8572"/>
                              <a:gd name="connsiteX37" fmla="*/ 3810 w 29527"/>
                              <a:gd name="connsiteY37" fmla="*/ 5715 h 8572"/>
                              <a:gd name="connsiteX38" fmla="*/ 3810 w 29527"/>
                              <a:gd name="connsiteY38" fmla="*/ 5715 h 8572"/>
                              <a:gd name="connsiteX39" fmla="*/ 3810 w 29527"/>
                              <a:gd name="connsiteY39" fmla="*/ 5715 h 8572"/>
                              <a:gd name="connsiteX40" fmla="*/ 3810 w 29527"/>
                              <a:gd name="connsiteY40" fmla="*/ 5715 h 8572"/>
                              <a:gd name="connsiteX41" fmla="*/ 2858 w 29527"/>
                              <a:gd name="connsiteY41" fmla="*/ 5715 h 8572"/>
                              <a:gd name="connsiteX42" fmla="*/ 1905 w 29527"/>
                              <a:gd name="connsiteY42" fmla="*/ 5715 h 8572"/>
                              <a:gd name="connsiteX43" fmla="*/ 1905 w 29527"/>
                              <a:gd name="connsiteY43" fmla="*/ 5715 h 8572"/>
                              <a:gd name="connsiteX44" fmla="*/ 953 w 29527"/>
                              <a:gd name="connsiteY44" fmla="*/ 5715 h 8572"/>
                              <a:gd name="connsiteX45" fmla="*/ 953 w 29527"/>
                              <a:gd name="connsiteY45" fmla="*/ 5715 h 8572"/>
                              <a:gd name="connsiteX46" fmla="*/ 953 w 29527"/>
                              <a:gd name="connsiteY46" fmla="*/ 5715 h 8572"/>
                              <a:gd name="connsiteX47" fmla="*/ 953 w 29527"/>
                              <a:gd name="connsiteY47" fmla="*/ 3810 h 8572"/>
                              <a:gd name="connsiteX48" fmla="*/ 953 w 29527"/>
                              <a:gd name="connsiteY48" fmla="*/ 3810 h 8572"/>
                              <a:gd name="connsiteX49" fmla="*/ 953 w 29527"/>
                              <a:gd name="connsiteY49" fmla="*/ 3810 h 8572"/>
                              <a:gd name="connsiteX50" fmla="*/ 953 w 29527"/>
                              <a:gd name="connsiteY50" fmla="*/ 3810 h 8572"/>
                              <a:gd name="connsiteX51" fmla="*/ 953 w 29527"/>
                              <a:gd name="connsiteY51" fmla="*/ 3810 h 8572"/>
                              <a:gd name="connsiteX52" fmla="*/ 0 w 29527"/>
                              <a:gd name="connsiteY52" fmla="*/ 3810 h 8572"/>
                              <a:gd name="connsiteX53" fmla="*/ 953 w 29527"/>
                              <a:gd name="connsiteY53" fmla="*/ 3810 h 8572"/>
                              <a:gd name="connsiteX54" fmla="*/ 953 w 29527"/>
                              <a:gd name="connsiteY54" fmla="*/ 4763 h 8572"/>
                              <a:gd name="connsiteX55" fmla="*/ 953 w 29527"/>
                              <a:gd name="connsiteY55" fmla="*/ 4763 h 8572"/>
                              <a:gd name="connsiteX56" fmla="*/ 953 w 29527"/>
                              <a:gd name="connsiteY56" fmla="*/ 4763 h 8572"/>
                              <a:gd name="connsiteX57" fmla="*/ 1905 w 29527"/>
                              <a:gd name="connsiteY57" fmla="*/ 4763 h 8572"/>
                              <a:gd name="connsiteX58" fmla="*/ 3810 w 29527"/>
                              <a:gd name="connsiteY58" fmla="*/ 4763 h 8572"/>
                              <a:gd name="connsiteX59" fmla="*/ 4763 w 29527"/>
                              <a:gd name="connsiteY59" fmla="*/ 4763 h 8572"/>
                              <a:gd name="connsiteX60" fmla="*/ 4763 w 29527"/>
                              <a:gd name="connsiteY60" fmla="*/ 4763 h 8572"/>
                              <a:gd name="connsiteX61" fmla="*/ 5715 w 29527"/>
                              <a:gd name="connsiteY61" fmla="*/ 4763 h 8572"/>
                              <a:gd name="connsiteX62" fmla="*/ 7620 w 29527"/>
                              <a:gd name="connsiteY62" fmla="*/ 4763 h 8572"/>
                              <a:gd name="connsiteX63" fmla="*/ 9525 w 29527"/>
                              <a:gd name="connsiteY63" fmla="*/ 4763 h 8572"/>
                              <a:gd name="connsiteX64" fmla="*/ 10478 w 29527"/>
                              <a:gd name="connsiteY64" fmla="*/ 4763 h 8572"/>
                              <a:gd name="connsiteX65" fmla="*/ 11430 w 29527"/>
                              <a:gd name="connsiteY65" fmla="*/ 4763 h 8572"/>
                              <a:gd name="connsiteX66" fmla="*/ 12383 w 29527"/>
                              <a:gd name="connsiteY66" fmla="*/ 4763 h 8572"/>
                              <a:gd name="connsiteX67" fmla="*/ 12383 w 29527"/>
                              <a:gd name="connsiteY67" fmla="*/ 4763 h 8572"/>
                              <a:gd name="connsiteX68" fmla="*/ 12383 w 29527"/>
                              <a:gd name="connsiteY68" fmla="*/ 4763 h 8572"/>
                              <a:gd name="connsiteX69" fmla="*/ 13335 w 29527"/>
                              <a:gd name="connsiteY69" fmla="*/ 4763 h 8572"/>
                              <a:gd name="connsiteX70" fmla="*/ 14288 w 29527"/>
                              <a:gd name="connsiteY70" fmla="*/ 4763 h 8572"/>
                              <a:gd name="connsiteX71" fmla="*/ 15240 w 29527"/>
                              <a:gd name="connsiteY71" fmla="*/ 4763 h 8572"/>
                              <a:gd name="connsiteX72" fmla="*/ 15240 w 29527"/>
                              <a:gd name="connsiteY72" fmla="*/ 4763 h 8572"/>
                              <a:gd name="connsiteX73" fmla="*/ 15240 w 29527"/>
                              <a:gd name="connsiteY73" fmla="*/ 4763 h 8572"/>
                              <a:gd name="connsiteX74" fmla="*/ 15240 w 29527"/>
                              <a:gd name="connsiteY74" fmla="*/ 4763 h 8572"/>
                              <a:gd name="connsiteX75" fmla="*/ 15240 w 29527"/>
                              <a:gd name="connsiteY75" fmla="*/ 4763 h 8572"/>
                              <a:gd name="connsiteX76" fmla="*/ 15240 w 29527"/>
                              <a:gd name="connsiteY76" fmla="*/ 4763 h 8572"/>
                              <a:gd name="connsiteX77" fmla="*/ 15240 w 29527"/>
                              <a:gd name="connsiteY77" fmla="*/ 4763 h 8572"/>
                              <a:gd name="connsiteX78" fmla="*/ 15240 w 29527"/>
                              <a:gd name="connsiteY78" fmla="*/ 4763 h 8572"/>
                              <a:gd name="connsiteX79" fmla="*/ 15240 w 29527"/>
                              <a:gd name="connsiteY79" fmla="*/ 4763 h 8572"/>
                              <a:gd name="connsiteX80" fmla="*/ 16193 w 29527"/>
                              <a:gd name="connsiteY80" fmla="*/ 4763 h 8572"/>
                              <a:gd name="connsiteX81" fmla="*/ 17145 w 29527"/>
                              <a:gd name="connsiteY81" fmla="*/ 4763 h 8572"/>
                              <a:gd name="connsiteX82" fmla="*/ 17145 w 29527"/>
                              <a:gd name="connsiteY82" fmla="*/ 4763 h 8572"/>
                              <a:gd name="connsiteX83" fmla="*/ 17145 w 29527"/>
                              <a:gd name="connsiteY83" fmla="*/ 4763 h 8572"/>
                              <a:gd name="connsiteX84" fmla="*/ 17145 w 29527"/>
                              <a:gd name="connsiteY84" fmla="*/ 4763 h 8572"/>
                              <a:gd name="connsiteX85" fmla="*/ 17145 w 29527"/>
                              <a:gd name="connsiteY85" fmla="*/ 4763 h 8572"/>
                              <a:gd name="connsiteX86" fmla="*/ 19050 w 29527"/>
                              <a:gd name="connsiteY86" fmla="*/ 4763 h 8572"/>
                              <a:gd name="connsiteX87" fmla="*/ 19050 w 29527"/>
                              <a:gd name="connsiteY87" fmla="*/ 4763 h 8572"/>
                              <a:gd name="connsiteX88" fmla="*/ 21908 w 29527"/>
                              <a:gd name="connsiteY88" fmla="*/ 5715 h 8572"/>
                              <a:gd name="connsiteX89" fmla="*/ 22860 w 29527"/>
                              <a:gd name="connsiteY89" fmla="*/ 5715 h 8572"/>
                              <a:gd name="connsiteX90" fmla="*/ 23813 w 29527"/>
                              <a:gd name="connsiteY90" fmla="*/ 5715 h 8572"/>
                              <a:gd name="connsiteX91" fmla="*/ 24765 w 29527"/>
                              <a:gd name="connsiteY91" fmla="*/ 5715 h 8572"/>
                              <a:gd name="connsiteX92" fmla="*/ 24765 w 29527"/>
                              <a:gd name="connsiteY92" fmla="*/ 5715 h 8572"/>
                              <a:gd name="connsiteX93" fmla="*/ 29528 w 29527"/>
                              <a:gd name="connsiteY93" fmla="*/ 8573 h 8572"/>
                              <a:gd name="connsiteX94" fmla="*/ 4763 w 29527"/>
                              <a:gd name="connsiteY94" fmla="*/ 0 h 8572"/>
                              <a:gd name="connsiteX95" fmla="*/ 4763 w 29527"/>
                              <a:gd name="connsiteY95" fmla="*/ 0 h 8572"/>
                              <a:gd name="connsiteX96" fmla="*/ 4763 w 29527"/>
                              <a:gd name="connsiteY96" fmla="*/ 0 h 8572"/>
                              <a:gd name="connsiteX97" fmla="*/ 4763 w 29527"/>
                              <a:gd name="connsiteY97" fmla="*/ 0 h 8572"/>
                              <a:gd name="connsiteX98" fmla="*/ 4763 w 29527"/>
                              <a:gd name="connsiteY98" fmla="*/ 0 h 8572"/>
                              <a:gd name="connsiteX99" fmla="*/ 8572 w 29527"/>
                              <a:gd name="connsiteY99" fmla="*/ 1905 h 8572"/>
                              <a:gd name="connsiteX100" fmla="*/ 8572 w 29527"/>
                              <a:gd name="connsiteY100" fmla="*/ 1905 h 8572"/>
                              <a:gd name="connsiteX101" fmla="*/ 8572 w 29527"/>
                              <a:gd name="connsiteY101" fmla="*/ 1905 h 8572"/>
                              <a:gd name="connsiteX102" fmla="*/ 8572 w 29527"/>
                              <a:gd name="connsiteY102" fmla="*/ 1905 h 8572"/>
                              <a:gd name="connsiteX103" fmla="*/ 8572 w 29527"/>
                              <a:gd name="connsiteY103" fmla="*/ 1905 h 8572"/>
                              <a:gd name="connsiteX104" fmla="*/ 27622 w 29527"/>
                              <a:gd name="connsiteY104" fmla="*/ 6667 h 8572"/>
                              <a:gd name="connsiteX105" fmla="*/ 27622 w 29527"/>
                              <a:gd name="connsiteY105" fmla="*/ 6667 h 8572"/>
                              <a:gd name="connsiteX106" fmla="*/ 27622 w 29527"/>
                              <a:gd name="connsiteY106" fmla="*/ 6667 h 8572"/>
                              <a:gd name="connsiteX107" fmla="*/ 27622 w 29527"/>
                              <a:gd name="connsiteY107" fmla="*/ 6667 h 8572"/>
                              <a:gd name="connsiteX108" fmla="*/ 27622 w 29527"/>
                              <a:gd name="connsiteY108" fmla="*/ 6667 h 85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29527" h="8572">
                                <a:moveTo>
                                  <a:pt x="29528" y="8573"/>
                                </a:moveTo>
                                <a:cubicBezTo>
                                  <a:pt x="29528" y="7620"/>
                                  <a:pt x="28575" y="7620"/>
                                  <a:pt x="29528" y="8573"/>
                                </a:cubicBezTo>
                                <a:cubicBezTo>
                                  <a:pt x="28575" y="8573"/>
                                  <a:pt x="28575" y="8573"/>
                                  <a:pt x="27622" y="7620"/>
                                </a:cubicBezTo>
                                <a:cubicBezTo>
                                  <a:pt x="27622" y="7620"/>
                                  <a:pt x="26670" y="7620"/>
                                  <a:pt x="26670" y="7620"/>
                                </a:cubicBezTo>
                                <a:cubicBezTo>
                                  <a:pt x="26670" y="7620"/>
                                  <a:pt x="25718" y="7620"/>
                                  <a:pt x="25718" y="7620"/>
                                </a:cubicBezTo>
                                <a:cubicBezTo>
                                  <a:pt x="25718" y="7620"/>
                                  <a:pt x="25718" y="7620"/>
                                  <a:pt x="25718" y="7620"/>
                                </a:cubicBezTo>
                                <a:cubicBezTo>
                                  <a:pt x="25718" y="7620"/>
                                  <a:pt x="25718" y="7620"/>
                                  <a:pt x="24765" y="7620"/>
                                </a:cubicBezTo>
                                <a:cubicBezTo>
                                  <a:pt x="24765" y="7620"/>
                                  <a:pt x="24765" y="7620"/>
                                  <a:pt x="23813" y="7620"/>
                                </a:cubicBezTo>
                                <a:cubicBezTo>
                                  <a:pt x="23813" y="7620"/>
                                  <a:pt x="23813" y="7620"/>
                                  <a:pt x="22860" y="7620"/>
                                </a:cubicBezTo>
                                <a:cubicBezTo>
                                  <a:pt x="22860" y="7620"/>
                                  <a:pt x="22860" y="7620"/>
                                  <a:pt x="21908" y="7620"/>
                                </a:cubicBezTo>
                                <a:cubicBezTo>
                                  <a:pt x="21908" y="7620"/>
                                  <a:pt x="21908" y="7620"/>
                                  <a:pt x="21908" y="7620"/>
                                </a:cubicBezTo>
                                <a:cubicBezTo>
                                  <a:pt x="21908" y="7620"/>
                                  <a:pt x="21908" y="7620"/>
                                  <a:pt x="20955" y="7620"/>
                                </a:cubicBezTo>
                                <a:cubicBezTo>
                                  <a:pt x="20955" y="7620"/>
                                  <a:pt x="20955" y="7620"/>
                                  <a:pt x="20003" y="7620"/>
                                </a:cubicBezTo>
                                <a:cubicBezTo>
                                  <a:pt x="20003" y="7620"/>
                                  <a:pt x="19050" y="7620"/>
                                  <a:pt x="19050" y="7620"/>
                                </a:cubicBezTo>
                                <a:cubicBezTo>
                                  <a:pt x="19050" y="7620"/>
                                  <a:pt x="18097" y="7620"/>
                                  <a:pt x="18097" y="7620"/>
                                </a:cubicBezTo>
                                <a:cubicBezTo>
                                  <a:pt x="18097" y="7620"/>
                                  <a:pt x="18097" y="7620"/>
                                  <a:pt x="18097" y="7620"/>
                                </a:cubicBezTo>
                                <a:cubicBezTo>
                                  <a:pt x="18097" y="7620"/>
                                  <a:pt x="18097" y="7620"/>
                                  <a:pt x="18097" y="7620"/>
                                </a:cubicBezTo>
                                <a:cubicBezTo>
                                  <a:pt x="18097" y="7620"/>
                                  <a:pt x="17145" y="7620"/>
                                  <a:pt x="17145" y="7620"/>
                                </a:cubicBezTo>
                                <a:cubicBezTo>
                                  <a:pt x="17145" y="7620"/>
                                  <a:pt x="16193" y="7620"/>
                                  <a:pt x="16193" y="7620"/>
                                </a:cubicBezTo>
                                <a:cubicBezTo>
                                  <a:pt x="16193" y="7620"/>
                                  <a:pt x="16193" y="7620"/>
                                  <a:pt x="16193" y="7620"/>
                                </a:cubicBezTo>
                                <a:cubicBezTo>
                                  <a:pt x="16193" y="7620"/>
                                  <a:pt x="16193" y="7620"/>
                                  <a:pt x="15240" y="7620"/>
                                </a:cubicBezTo>
                                <a:cubicBezTo>
                                  <a:pt x="15240" y="7620"/>
                                  <a:pt x="15240" y="7620"/>
                                  <a:pt x="15240" y="7620"/>
                                </a:cubicBezTo>
                                <a:cubicBezTo>
                                  <a:pt x="15240" y="7620"/>
                                  <a:pt x="15240" y="7620"/>
                                  <a:pt x="15240" y="7620"/>
                                </a:cubicBezTo>
                                <a:cubicBezTo>
                                  <a:pt x="15240" y="7620"/>
                                  <a:pt x="15240" y="7620"/>
                                  <a:pt x="15240" y="7620"/>
                                </a:cubicBezTo>
                                <a:cubicBezTo>
                                  <a:pt x="15240" y="7620"/>
                                  <a:pt x="15240" y="7620"/>
                                  <a:pt x="15240" y="7620"/>
                                </a:cubicBezTo>
                                <a:cubicBezTo>
                                  <a:pt x="15240" y="7620"/>
                                  <a:pt x="15240" y="7620"/>
                                  <a:pt x="15240" y="7620"/>
                                </a:cubicBezTo>
                                <a:cubicBezTo>
                                  <a:pt x="15240" y="7620"/>
                                  <a:pt x="14288" y="7620"/>
                                  <a:pt x="14288" y="7620"/>
                                </a:cubicBezTo>
                                <a:cubicBezTo>
                                  <a:pt x="14288" y="7620"/>
                                  <a:pt x="14288" y="7620"/>
                                  <a:pt x="13335" y="7620"/>
                                </a:cubicBezTo>
                                <a:cubicBezTo>
                                  <a:pt x="13335" y="7620"/>
                                  <a:pt x="13335" y="7620"/>
                                  <a:pt x="13335" y="7620"/>
                                </a:cubicBezTo>
                                <a:cubicBezTo>
                                  <a:pt x="13335" y="7620"/>
                                  <a:pt x="13335" y="7620"/>
                                  <a:pt x="13335" y="7620"/>
                                </a:cubicBezTo>
                                <a:cubicBezTo>
                                  <a:pt x="13335" y="7620"/>
                                  <a:pt x="13335" y="7620"/>
                                  <a:pt x="13335" y="7620"/>
                                </a:cubicBezTo>
                                <a:cubicBezTo>
                                  <a:pt x="13335" y="7620"/>
                                  <a:pt x="13335" y="7620"/>
                                  <a:pt x="12383" y="7620"/>
                                </a:cubicBezTo>
                                <a:cubicBezTo>
                                  <a:pt x="11430" y="7620"/>
                                  <a:pt x="10478" y="7620"/>
                                  <a:pt x="10478" y="6667"/>
                                </a:cubicBezTo>
                                <a:cubicBezTo>
                                  <a:pt x="9525" y="6667"/>
                                  <a:pt x="9525" y="6667"/>
                                  <a:pt x="8572" y="6667"/>
                                </a:cubicBezTo>
                                <a:cubicBezTo>
                                  <a:pt x="7620" y="6667"/>
                                  <a:pt x="7620" y="6667"/>
                                  <a:pt x="6668" y="6667"/>
                                </a:cubicBezTo>
                                <a:cubicBezTo>
                                  <a:pt x="5715" y="6667"/>
                                  <a:pt x="5715" y="6667"/>
                                  <a:pt x="4763" y="5715"/>
                                </a:cubicBez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cubicBezTo>
                                  <a:pt x="4763" y="5715"/>
                                  <a:pt x="3810" y="5715"/>
                                  <a:pt x="3810" y="5715"/>
                                </a:cubicBezTo>
                                <a:cubicBezTo>
                                  <a:pt x="3810" y="5715"/>
                                  <a:pt x="3810" y="5715"/>
                                  <a:pt x="3810" y="5715"/>
                                </a:cubicBezTo>
                                <a:cubicBezTo>
                                  <a:pt x="3810" y="5715"/>
                                  <a:pt x="3810" y="5715"/>
                                  <a:pt x="3810" y="5715"/>
                                </a:cubicBezTo>
                                <a:cubicBezTo>
                                  <a:pt x="3810" y="5715"/>
                                  <a:pt x="3810" y="5715"/>
                                  <a:pt x="3810" y="5715"/>
                                </a:cubicBezTo>
                                <a:cubicBezTo>
                                  <a:pt x="3810" y="5715"/>
                                  <a:pt x="3810" y="5715"/>
                                  <a:pt x="2858" y="5715"/>
                                </a:cubicBezTo>
                                <a:cubicBezTo>
                                  <a:pt x="2858" y="5715"/>
                                  <a:pt x="2858" y="5715"/>
                                  <a:pt x="1905" y="5715"/>
                                </a:cubicBezTo>
                                <a:cubicBezTo>
                                  <a:pt x="1905" y="5715"/>
                                  <a:pt x="1905" y="5715"/>
                                  <a:pt x="1905" y="5715"/>
                                </a:cubicBezTo>
                                <a:cubicBezTo>
                                  <a:pt x="1905" y="5715"/>
                                  <a:pt x="1905" y="5715"/>
                                  <a:pt x="953" y="5715"/>
                                </a:cubicBezTo>
                                <a:lnTo>
                                  <a:pt x="953" y="5715"/>
                                </a:lnTo>
                                <a:cubicBezTo>
                                  <a:pt x="953" y="5715"/>
                                  <a:pt x="953" y="5715"/>
                                  <a:pt x="953" y="5715"/>
                                </a:cubicBezTo>
                                <a:cubicBezTo>
                                  <a:pt x="953" y="4763"/>
                                  <a:pt x="953" y="4763"/>
                                  <a:pt x="953" y="3810"/>
                                </a:cubicBezTo>
                                <a:lnTo>
                                  <a:pt x="953" y="3810"/>
                                </a:ln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lnTo>
                                  <a:pt x="953" y="3810"/>
                                </a:lnTo>
                                <a:cubicBezTo>
                                  <a:pt x="953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0" y="3810"/>
                                </a:cubicBezTo>
                                <a:cubicBezTo>
                                  <a:pt x="0" y="3810"/>
                                  <a:pt x="953" y="3810"/>
                                  <a:pt x="953" y="3810"/>
                                </a:cubicBezTo>
                                <a:cubicBezTo>
                                  <a:pt x="953" y="3810"/>
                                  <a:pt x="953" y="3810"/>
                                  <a:pt x="953" y="4763"/>
                                </a:cubicBez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4763"/>
                                  <a:pt x="953" y="4763"/>
                                  <a:pt x="953" y="4763"/>
                                </a:cubicBezTo>
                                <a:cubicBezTo>
                                  <a:pt x="953" y="3810"/>
                                  <a:pt x="953" y="4763"/>
                                  <a:pt x="1905" y="4763"/>
                                </a:cubicBezTo>
                                <a:cubicBezTo>
                                  <a:pt x="2858" y="4763"/>
                                  <a:pt x="2858" y="4763"/>
                                  <a:pt x="3810" y="4763"/>
                                </a:cubicBezTo>
                                <a:cubicBezTo>
                                  <a:pt x="3810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5715" y="4763"/>
                                  <a:pt x="5715" y="4763"/>
                                  <a:pt x="5715" y="4763"/>
                                </a:cubicBezTo>
                                <a:cubicBezTo>
                                  <a:pt x="6668" y="4763"/>
                                  <a:pt x="6668" y="4763"/>
                                  <a:pt x="7620" y="4763"/>
                                </a:cubicBezTo>
                                <a:cubicBezTo>
                                  <a:pt x="8572" y="4763"/>
                                  <a:pt x="8572" y="4763"/>
                                  <a:pt x="9525" y="4763"/>
                                </a:cubicBezTo>
                                <a:cubicBezTo>
                                  <a:pt x="9525" y="4763"/>
                                  <a:pt x="9525" y="4763"/>
                                  <a:pt x="10478" y="4763"/>
                                </a:cubicBezTo>
                                <a:cubicBezTo>
                                  <a:pt x="10478" y="4763"/>
                                  <a:pt x="11430" y="4763"/>
                                  <a:pt x="11430" y="4763"/>
                                </a:cubicBezTo>
                                <a:cubicBezTo>
                                  <a:pt x="11430" y="4763"/>
                                  <a:pt x="11430" y="4763"/>
                                  <a:pt x="12383" y="4763"/>
                                </a:cubicBezTo>
                                <a:cubicBezTo>
                                  <a:pt x="12383" y="4763"/>
                                  <a:pt x="12383" y="4763"/>
                                  <a:pt x="12383" y="4763"/>
                                </a:cubicBezTo>
                                <a:cubicBezTo>
                                  <a:pt x="12383" y="4763"/>
                                  <a:pt x="12383" y="4763"/>
                                  <a:pt x="12383" y="4763"/>
                                </a:cubicBezTo>
                                <a:cubicBezTo>
                                  <a:pt x="12383" y="4763"/>
                                  <a:pt x="12383" y="4763"/>
                                  <a:pt x="13335" y="4763"/>
                                </a:cubicBezTo>
                                <a:cubicBezTo>
                                  <a:pt x="13335" y="4763"/>
                                  <a:pt x="14288" y="4763"/>
                                  <a:pt x="14288" y="4763"/>
                                </a:cubicBezTo>
                                <a:cubicBezTo>
                                  <a:pt x="14288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5240" y="4763"/>
                                  <a:pt x="15240" y="4763"/>
                                </a:cubicBezTo>
                                <a:cubicBezTo>
                                  <a:pt x="15240" y="4763"/>
                                  <a:pt x="16193" y="4763"/>
                                  <a:pt x="16193" y="4763"/>
                                </a:cubicBezTo>
                                <a:cubicBezTo>
                                  <a:pt x="16193" y="4763"/>
                                  <a:pt x="17145" y="4763"/>
                                  <a:pt x="17145" y="4763"/>
                                </a:cubicBezTo>
                                <a:cubicBezTo>
                                  <a:pt x="17145" y="4763"/>
                                  <a:pt x="17145" y="4763"/>
                                  <a:pt x="17145" y="4763"/>
                                </a:cubicBezTo>
                                <a:cubicBezTo>
                                  <a:pt x="17145" y="4763"/>
                                  <a:pt x="17145" y="4763"/>
                                  <a:pt x="17145" y="4763"/>
                                </a:cubicBezTo>
                                <a:cubicBezTo>
                                  <a:pt x="17145" y="4763"/>
                                  <a:pt x="17145" y="4763"/>
                                  <a:pt x="17145" y="4763"/>
                                </a:cubicBezTo>
                                <a:cubicBezTo>
                                  <a:pt x="17145" y="4763"/>
                                  <a:pt x="17145" y="4763"/>
                                  <a:pt x="17145" y="4763"/>
                                </a:cubicBezTo>
                                <a:cubicBezTo>
                                  <a:pt x="18097" y="4763"/>
                                  <a:pt x="18097" y="4763"/>
                                  <a:pt x="19050" y="4763"/>
                                </a:cubicBezTo>
                                <a:cubicBezTo>
                                  <a:pt x="19050" y="4763"/>
                                  <a:pt x="19050" y="4763"/>
                                  <a:pt x="19050" y="4763"/>
                                </a:cubicBezTo>
                                <a:cubicBezTo>
                                  <a:pt x="20003" y="4763"/>
                                  <a:pt x="20955" y="5715"/>
                                  <a:pt x="21908" y="5715"/>
                                </a:cubicBezTo>
                                <a:cubicBezTo>
                                  <a:pt x="21908" y="5715"/>
                                  <a:pt x="22860" y="5715"/>
                                  <a:pt x="22860" y="5715"/>
                                </a:cubicBezTo>
                                <a:cubicBezTo>
                                  <a:pt x="22860" y="5715"/>
                                  <a:pt x="23813" y="5715"/>
                                  <a:pt x="23813" y="5715"/>
                                </a:cubicBezTo>
                                <a:cubicBezTo>
                                  <a:pt x="23813" y="5715"/>
                                  <a:pt x="24765" y="5715"/>
                                  <a:pt x="24765" y="5715"/>
                                </a:cubicBezTo>
                                <a:lnTo>
                                  <a:pt x="24765" y="5715"/>
                                </a:lnTo>
                                <a:lnTo>
                                  <a:pt x="29528" y="8573"/>
                                </a:lnTo>
                                <a:close/>
                                <a:moveTo>
                                  <a:pt x="4763" y="0"/>
                                </a:move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3810" y="0"/>
                                  <a:pt x="3810" y="0"/>
                                  <a:pt x="4763" y="0"/>
                                </a:cubicBezTo>
                                <a:cubicBezTo>
                                  <a:pt x="3810" y="0"/>
                                  <a:pt x="4763" y="0"/>
                                  <a:pt x="4763" y="0"/>
                                </a:cubicBezTo>
                                <a:cubicBezTo>
                                  <a:pt x="4763" y="952"/>
                                  <a:pt x="4763" y="0"/>
                                  <a:pt x="4763" y="0"/>
                                </a:cubicBezTo>
                                <a:close/>
                                <a:moveTo>
                                  <a:pt x="8572" y="1905"/>
                                </a:moveTo>
                                <a:cubicBezTo>
                                  <a:pt x="8572" y="1905"/>
                                  <a:pt x="8572" y="952"/>
                                  <a:pt x="8572" y="1905"/>
                                </a:cubicBezTo>
                                <a:cubicBezTo>
                                  <a:pt x="8572" y="952"/>
                                  <a:pt x="8572" y="952"/>
                                  <a:pt x="8572" y="1905"/>
                                </a:cubicBezTo>
                                <a:cubicBezTo>
                                  <a:pt x="8572" y="952"/>
                                  <a:pt x="8572" y="1905"/>
                                  <a:pt x="8572" y="1905"/>
                                </a:cubicBezTo>
                                <a:cubicBezTo>
                                  <a:pt x="8572" y="1905"/>
                                  <a:pt x="8572" y="1905"/>
                                  <a:pt x="8572" y="1905"/>
                                </a:cubicBezTo>
                                <a:close/>
                                <a:moveTo>
                                  <a:pt x="27622" y="6667"/>
                                </a:moveTo>
                                <a:cubicBezTo>
                                  <a:pt x="27622" y="6667"/>
                                  <a:pt x="27622" y="6667"/>
                                  <a:pt x="27622" y="6667"/>
                                </a:cubicBezTo>
                                <a:cubicBezTo>
                                  <a:pt x="27622" y="6667"/>
                                  <a:pt x="26670" y="6667"/>
                                  <a:pt x="27622" y="6667"/>
                                </a:cubicBezTo>
                                <a:cubicBezTo>
                                  <a:pt x="26670" y="7620"/>
                                  <a:pt x="26670" y="7620"/>
                                  <a:pt x="27622" y="6667"/>
                                </a:cubicBezTo>
                                <a:cubicBezTo>
                                  <a:pt x="26670" y="7620"/>
                                  <a:pt x="27622" y="6667"/>
                                  <a:pt x="27622" y="6667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7" name="任意多边形: 形状 2570"/>
                          <p:cNvSpPr/>
                          <p:nvPr/>
                        </p:nvSpPr>
                        <p:spPr>
                          <a:xfrm>
                            <a:off x="8036242" y="2715576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88" name="任意多边形: 形状 2571"/>
                          <p:cNvSpPr/>
                          <p:nvPr/>
                        </p:nvSpPr>
                        <p:spPr>
                          <a:xfrm>
                            <a:off x="8032432" y="2713672"/>
                            <a:ext cx="4762" cy="1904"/>
                          </a:xfrm>
                          <a:custGeom>
                            <a:avLst/>
                            <a:gdLst>
                              <a:gd name="connsiteX0" fmla="*/ 4763 w 4762"/>
                              <a:gd name="connsiteY0" fmla="*/ 1905 h 1904"/>
                              <a:gd name="connsiteX1" fmla="*/ 4763 w 4762"/>
                              <a:gd name="connsiteY1" fmla="*/ 0 h 1904"/>
                              <a:gd name="connsiteX2" fmla="*/ 4763 w 4762"/>
                              <a:gd name="connsiteY2" fmla="*/ 0 h 1904"/>
                              <a:gd name="connsiteX3" fmla="*/ 4763 w 4762"/>
                              <a:gd name="connsiteY3" fmla="*/ 0 h 1904"/>
                              <a:gd name="connsiteX4" fmla="*/ 4763 w 4762"/>
                              <a:gd name="connsiteY4" fmla="*/ 0 h 1904"/>
                              <a:gd name="connsiteX5" fmla="*/ 4763 w 4762"/>
                              <a:gd name="connsiteY5" fmla="*/ 0 h 1904"/>
                              <a:gd name="connsiteX6" fmla="*/ 3810 w 4762"/>
                              <a:gd name="connsiteY6" fmla="*/ 0 h 1904"/>
                              <a:gd name="connsiteX7" fmla="*/ 2858 w 4762"/>
                              <a:gd name="connsiteY7" fmla="*/ 0 h 1904"/>
                              <a:gd name="connsiteX8" fmla="*/ 1905 w 4762"/>
                              <a:gd name="connsiteY8" fmla="*/ 0 h 1904"/>
                              <a:gd name="connsiteX9" fmla="*/ 1905 w 4762"/>
                              <a:gd name="connsiteY9" fmla="*/ 0 h 1904"/>
                              <a:gd name="connsiteX10" fmla="*/ 1905 w 4762"/>
                              <a:gd name="connsiteY10" fmla="*/ 0 h 1904"/>
                              <a:gd name="connsiteX11" fmla="*/ 953 w 4762"/>
                              <a:gd name="connsiteY11" fmla="*/ 0 h 1904"/>
                              <a:gd name="connsiteX12" fmla="*/ 0 w 4762"/>
                              <a:gd name="connsiteY12" fmla="*/ 1905 h 1904"/>
                              <a:gd name="connsiteX13" fmla="*/ 953 w 4762"/>
                              <a:gd name="connsiteY13" fmla="*/ 1905 h 1904"/>
                              <a:gd name="connsiteX14" fmla="*/ 1905 w 4762"/>
                              <a:gd name="connsiteY14" fmla="*/ 1905 h 1904"/>
                              <a:gd name="connsiteX15" fmla="*/ 4763 w 4762"/>
                              <a:gd name="connsiteY15" fmla="*/ 1905 h 1904"/>
                              <a:gd name="connsiteX16" fmla="*/ 4763 w 4762"/>
                              <a:gd name="connsiteY16" fmla="*/ 1905 h 1904"/>
                              <a:gd name="connsiteX17" fmla="*/ 4763 w 4762"/>
                              <a:gd name="connsiteY17" fmla="*/ 1905 h 1904"/>
                              <a:gd name="connsiteX18" fmla="*/ 4763 w 4762"/>
                              <a:gd name="connsiteY18" fmla="*/ 1905 h 1904"/>
                              <a:gd name="connsiteX19" fmla="*/ 4763 w 4762"/>
                              <a:gd name="connsiteY19" fmla="*/ 1905 h 190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4762" h="1904">
                                <a:moveTo>
                                  <a:pt x="4763" y="1905"/>
                                </a:moveTo>
                                <a:cubicBezTo>
                                  <a:pt x="4763" y="952"/>
                                  <a:pt x="4763" y="952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cubicBezTo>
                                  <a:pt x="4763" y="0"/>
                                  <a:pt x="4763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2858" y="1905"/>
                                  <a:pt x="3810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cubicBezTo>
                                  <a:pt x="3810" y="1905"/>
                                  <a:pt x="3810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89" name="图形 2"/>
                        <p:cNvGrpSpPr/>
                        <p:nvPr/>
                      </p:nvGrpSpPr>
                      <p:grpSpPr>
                        <a:xfrm>
                          <a:off x="8062912" y="2710814"/>
                          <a:ext cx="18097" cy="16192"/>
                          <a:chOff x="8062912" y="2710814"/>
                          <a:chExt cx="18097" cy="16192"/>
                        </a:xfrm>
                        <a:solidFill>
                          <a:srgbClr val="FFDF5A"/>
                        </a:solidFill>
                      </p:grpSpPr>
                      <p:sp>
                        <p:nvSpPr>
                          <p:cNvPr id="2690" name="任意多边形: 形状 2573"/>
                          <p:cNvSpPr/>
                          <p:nvPr/>
                        </p:nvSpPr>
                        <p:spPr>
                          <a:xfrm>
                            <a:off x="8063865" y="272129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91" name="任意多边形: 形状 2574"/>
                          <p:cNvSpPr/>
                          <p:nvPr/>
                        </p:nvSpPr>
                        <p:spPr>
                          <a:xfrm>
                            <a:off x="8066008" y="2710814"/>
                            <a:ext cx="15001" cy="16192"/>
                          </a:xfrm>
                          <a:custGeom>
                            <a:avLst/>
                            <a:gdLst>
                              <a:gd name="connsiteX0" fmla="*/ 15002 w 15001"/>
                              <a:gd name="connsiteY0" fmla="*/ 0 h 16192"/>
                              <a:gd name="connsiteX1" fmla="*/ 15002 w 15001"/>
                              <a:gd name="connsiteY1" fmla="*/ 0 h 16192"/>
                              <a:gd name="connsiteX2" fmla="*/ 15002 w 15001"/>
                              <a:gd name="connsiteY2" fmla="*/ 1905 h 16192"/>
                              <a:gd name="connsiteX3" fmla="*/ 15002 w 15001"/>
                              <a:gd name="connsiteY3" fmla="*/ 2858 h 16192"/>
                              <a:gd name="connsiteX4" fmla="*/ 15002 w 15001"/>
                              <a:gd name="connsiteY4" fmla="*/ 3810 h 16192"/>
                              <a:gd name="connsiteX5" fmla="*/ 15002 w 15001"/>
                              <a:gd name="connsiteY5" fmla="*/ 3810 h 16192"/>
                              <a:gd name="connsiteX6" fmla="*/ 15002 w 15001"/>
                              <a:gd name="connsiteY6" fmla="*/ 4763 h 16192"/>
                              <a:gd name="connsiteX7" fmla="*/ 15002 w 15001"/>
                              <a:gd name="connsiteY7" fmla="*/ 5715 h 16192"/>
                              <a:gd name="connsiteX8" fmla="*/ 15002 w 15001"/>
                              <a:gd name="connsiteY8" fmla="*/ 6668 h 16192"/>
                              <a:gd name="connsiteX9" fmla="*/ 15002 w 15001"/>
                              <a:gd name="connsiteY9" fmla="*/ 7620 h 16192"/>
                              <a:gd name="connsiteX10" fmla="*/ 15002 w 15001"/>
                              <a:gd name="connsiteY10" fmla="*/ 7620 h 16192"/>
                              <a:gd name="connsiteX11" fmla="*/ 15002 w 15001"/>
                              <a:gd name="connsiteY11" fmla="*/ 8573 h 16192"/>
                              <a:gd name="connsiteX12" fmla="*/ 15002 w 15001"/>
                              <a:gd name="connsiteY12" fmla="*/ 9525 h 16192"/>
                              <a:gd name="connsiteX13" fmla="*/ 15002 w 15001"/>
                              <a:gd name="connsiteY13" fmla="*/ 10477 h 16192"/>
                              <a:gd name="connsiteX14" fmla="*/ 15002 w 15001"/>
                              <a:gd name="connsiteY14" fmla="*/ 11430 h 16192"/>
                              <a:gd name="connsiteX15" fmla="*/ 15002 w 15001"/>
                              <a:gd name="connsiteY15" fmla="*/ 11430 h 16192"/>
                              <a:gd name="connsiteX16" fmla="*/ 15002 w 15001"/>
                              <a:gd name="connsiteY16" fmla="*/ 11430 h 16192"/>
                              <a:gd name="connsiteX17" fmla="*/ 15002 w 15001"/>
                              <a:gd name="connsiteY17" fmla="*/ 12383 h 16192"/>
                              <a:gd name="connsiteX18" fmla="*/ 15002 w 15001"/>
                              <a:gd name="connsiteY18" fmla="*/ 13335 h 16192"/>
                              <a:gd name="connsiteX19" fmla="*/ 15002 w 15001"/>
                              <a:gd name="connsiteY19" fmla="*/ 13335 h 16192"/>
                              <a:gd name="connsiteX20" fmla="*/ 15002 w 15001"/>
                              <a:gd name="connsiteY20" fmla="*/ 14288 h 16192"/>
                              <a:gd name="connsiteX21" fmla="*/ 15002 w 15001"/>
                              <a:gd name="connsiteY21" fmla="*/ 14288 h 16192"/>
                              <a:gd name="connsiteX22" fmla="*/ 15002 w 15001"/>
                              <a:gd name="connsiteY22" fmla="*/ 15240 h 16192"/>
                              <a:gd name="connsiteX23" fmla="*/ 15002 w 15001"/>
                              <a:gd name="connsiteY23" fmla="*/ 15240 h 16192"/>
                              <a:gd name="connsiteX24" fmla="*/ 15002 w 15001"/>
                              <a:gd name="connsiteY24" fmla="*/ 15240 h 16192"/>
                              <a:gd name="connsiteX25" fmla="*/ 15002 w 15001"/>
                              <a:gd name="connsiteY25" fmla="*/ 15240 h 16192"/>
                              <a:gd name="connsiteX26" fmla="*/ 14049 w 15001"/>
                              <a:gd name="connsiteY26" fmla="*/ 16193 h 16192"/>
                              <a:gd name="connsiteX27" fmla="*/ 13097 w 15001"/>
                              <a:gd name="connsiteY27" fmla="*/ 16193 h 16192"/>
                              <a:gd name="connsiteX28" fmla="*/ 13097 w 15001"/>
                              <a:gd name="connsiteY28" fmla="*/ 16193 h 16192"/>
                              <a:gd name="connsiteX29" fmla="*/ 13097 w 15001"/>
                              <a:gd name="connsiteY29" fmla="*/ 16193 h 16192"/>
                              <a:gd name="connsiteX30" fmla="*/ 13097 w 15001"/>
                              <a:gd name="connsiteY30" fmla="*/ 16193 h 16192"/>
                              <a:gd name="connsiteX31" fmla="*/ 13097 w 15001"/>
                              <a:gd name="connsiteY31" fmla="*/ 16193 h 16192"/>
                              <a:gd name="connsiteX32" fmla="*/ 10239 w 15001"/>
                              <a:gd name="connsiteY32" fmla="*/ 16193 h 16192"/>
                              <a:gd name="connsiteX33" fmla="*/ 8335 w 15001"/>
                              <a:gd name="connsiteY33" fmla="*/ 16193 h 16192"/>
                              <a:gd name="connsiteX34" fmla="*/ 6429 w 15001"/>
                              <a:gd name="connsiteY34" fmla="*/ 15240 h 16192"/>
                              <a:gd name="connsiteX35" fmla="*/ 4524 w 15001"/>
                              <a:gd name="connsiteY35" fmla="*/ 14288 h 16192"/>
                              <a:gd name="connsiteX36" fmla="*/ 4524 w 15001"/>
                              <a:gd name="connsiteY36" fmla="*/ 14288 h 16192"/>
                              <a:gd name="connsiteX37" fmla="*/ 3572 w 15001"/>
                              <a:gd name="connsiteY37" fmla="*/ 14288 h 16192"/>
                              <a:gd name="connsiteX38" fmla="*/ 3572 w 15001"/>
                              <a:gd name="connsiteY38" fmla="*/ 14288 h 16192"/>
                              <a:gd name="connsiteX39" fmla="*/ 3572 w 15001"/>
                              <a:gd name="connsiteY39" fmla="*/ 14288 h 16192"/>
                              <a:gd name="connsiteX40" fmla="*/ 3572 w 15001"/>
                              <a:gd name="connsiteY40" fmla="*/ 14288 h 16192"/>
                              <a:gd name="connsiteX41" fmla="*/ 2620 w 15001"/>
                              <a:gd name="connsiteY41" fmla="*/ 14288 h 16192"/>
                              <a:gd name="connsiteX42" fmla="*/ 1667 w 15001"/>
                              <a:gd name="connsiteY42" fmla="*/ 14288 h 16192"/>
                              <a:gd name="connsiteX43" fmla="*/ 1667 w 15001"/>
                              <a:gd name="connsiteY43" fmla="*/ 14288 h 16192"/>
                              <a:gd name="connsiteX44" fmla="*/ 714 w 15001"/>
                              <a:gd name="connsiteY44" fmla="*/ 14288 h 16192"/>
                              <a:gd name="connsiteX45" fmla="*/ 714 w 15001"/>
                              <a:gd name="connsiteY45" fmla="*/ 14288 h 16192"/>
                              <a:gd name="connsiteX46" fmla="*/ 714 w 15001"/>
                              <a:gd name="connsiteY46" fmla="*/ 14288 h 16192"/>
                              <a:gd name="connsiteX47" fmla="*/ 714 w 15001"/>
                              <a:gd name="connsiteY47" fmla="*/ 12383 h 16192"/>
                              <a:gd name="connsiteX48" fmla="*/ 714 w 15001"/>
                              <a:gd name="connsiteY48" fmla="*/ 12383 h 16192"/>
                              <a:gd name="connsiteX49" fmla="*/ 714 w 15001"/>
                              <a:gd name="connsiteY49" fmla="*/ 12383 h 16192"/>
                              <a:gd name="connsiteX50" fmla="*/ 714 w 15001"/>
                              <a:gd name="connsiteY50" fmla="*/ 12383 h 16192"/>
                              <a:gd name="connsiteX51" fmla="*/ 714 w 15001"/>
                              <a:gd name="connsiteY51" fmla="*/ 12383 h 16192"/>
                              <a:gd name="connsiteX52" fmla="*/ 714 w 15001"/>
                              <a:gd name="connsiteY52" fmla="*/ 12383 h 16192"/>
                              <a:gd name="connsiteX53" fmla="*/ 1667 w 15001"/>
                              <a:gd name="connsiteY53" fmla="*/ 12383 h 16192"/>
                              <a:gd name="connsiteX54" fmla="*/ 1667 w 15001"/>
                              <a:gd name="connsiteY54" fmla="*/ 13335 h 16192"/>
                              <a:gd name="connsiteX55" fmla="*/ 1667 w 15001"/>
                              <a:gd name="connsiteY55" fmla="*/ 13335 h 16192"/>
                              <a:gd name="connsiteX56" fmla="*/ 1667 w 15001"/>
                              <a:gd name="connsiteY56" fmla="*/ 13335 h 16192"/>
                              <a:gd name="connsiteX57" fmla="*/ 2620 w 15001"/>
                              <a:gd name="connsiteY57" fmla="*/ 13335 h 16192"/>
                              <a:gd name="connsiteX58" fmla="*/ 4524 w 15001"/>
                              <a:gd name="connsiteY58" fmla="*/ 14288 h 16192"/>
                              <a:gd name="connsiteX59" fmla="*/ 5477 w 15001"/>
                              <a:gd name="connsiteY59" fmla="*/ 14288 h 16192"/>
                              <a:gd name="connsiteX60" fmla="*/ 5477 w 15001"/>
                              <a:gd name="connsiteY60" fmla="*/ 14288 h 16192"/>
                              <a:gd name="connsiteX61" fmla="*/ 6429 w 15001"/>
                              <a:gd name="connsiteY61" fmla="*/ 14288 h 16192"/>
                              <a:gd name="connsiteX62" fmla="*/ 8335 w 15001"/>
                              <a:gd name="connsiteY62" fmla="*/ 14288 h 16192"/>
                              <a:gd name="connsiteX63" fmla="*/ 10239 w 15001"/>
                              <a:gd name="connsiteY63" fmla="*/ 14288 h 16192"/>
                              <a:gd name="connsiteX64" fmla="*/ 11192 w 15001"/>
                              <a:gd name="connsiteY64" fmla="*/ 14288 h 16192"/>
                              <a:gd name="connsiteX65" fmla="*/ 12145 w 15001"/>
                              <a:gd name="connsiteY65" fmla="*/ 14288 h 16192"/>
                              <a:gd name="connsiteX66" fmla="*/ 12145 w 15001"/>
                              <a:gd name="connsiteY66" fmla="*/ 14288 h 16192"/>
                              <a:gd name="connsiteX67" fmla="*/ 12145 w 15001"/>
                              <a:gd name="connsiteY67" fmla="*/ 14288 h 16192"/>
                              <a:gd name="connsiteX68" fmla="*/ 12145 w 15001"/>
                              <a:gd name="connsiteY68" fmla="*/ 14288 h 16192"/>
                              <a:gd name="connsiteX69" fmla="*/ 12145 w 15001"/>
                              <a:gd name="connsiteY69" fmla="*/ 14288 h 16192"/>
                              <a:gd name="connsiteX70" fmla="*/ 12145 w 15001"/>
                              <a:gd name="connsiteY70" fmla="*/ 14288 h 16192"/>
                              <a:gd name="connsiteX71" fmla="*/ 12145 w 15001"/>
                              <a:gd name="connsiteY71" fmla="*/ 13335 h 16192"/>
                              <a:gd name="connsiteX72" fmla="*/ 12145 w 15001"/>
                              <a:gd name="connsiteY72" fmla="*/ 13335 h 16192"/>
                              <a:gd name="connsiteX73" fmla="*/ 12145 w 15001"/>
                              <a:gd name="connsiteY73" fmla="*/ 13335 h 16192"/>
                              <a:gd name="connsiteX74" fmla="*/ 12145 w 15001"/>
                              <a:gd name="connsiteY74" fmla="*/ 13335 h 16192"/>
                              <a:gd name="connsiteX75" fmla="*/ 12145 w 15001"/>
                              <a:gd name="connsiteY75" fmla="*/ 13335 h 16192"/>
                              <a:gd name="connsiteX76" fmla="*/ 12145 w 15001"/>
                              <a:gd name="connsiteY76" fmla="*/ 13335 h 16192"/>
                              <a:gd name="connsiteX77" fmla="*/ 12145 w 15001"/>
                              <a:gd name="connsiteY77" fmla="*/ 13335 h 16192"/>
                              <a:gd name="connsiteX78" fmla="*/ 12145 w 15001"/>
                              <a:gd name="connsiteY78" fmla="*/ 13335 h 16192"/>
                              <a:gd name="connsiteX79" fmla="*/ 12145 w 15001"/>
                              <a:gd name="connsiteY79" fmla="*/ 13335 h 16192"/>
                              <a:gd name="connsiteX80" fmla="*/ 12145 w 15001"/>
                              <a:gd name="connsiteY80" fmla="*/ 12383 h 16192"/>
                              <a:gd name="connsiteX81" fmla="*/ 12145 w 15001"/>
                              <a:gd name="connsiteY81" fmla="*/ 11430 h 16192"/>
                              <a:gd name="connsiteX82" fmla="*/ 12145 w 15001"/>
                              <a:gd name="connsiteY82" fmla="*/ 11430 h 16192"/>
                              <a:gd name="connsiteX83" fmla="*/ 12145 w 15001"/>
                              <a:gd name="connsiteY83" fmla="*/ 11430 h 16192"/>
                              <a:gd name="connsiteX84" fmla="*/ 12145 w 15001"/>
                              <a:gd name="connsiteY84" fmla="*/ 11430 h 16192"/>
                              <a:gd name="connsiteX85" fmla="*/ 12145 w 15001"/>
                              <a:gd name="connsiteY85" fmla="*/ 11430 h 16192"/>
                              <a:gd name="connsiteX86" fmla="*/ 12145 w 15001"/>
                              <a:gd name="connsiteY86" fmla="*/ 9525 h 16192"/>
                              <a:gd name="connsiteX87" fmla="*/ 12145 w 15001"/>
                              <a:gd name="connsiteY87" fmla="*/ 9525 h 16192"/>
                              <a:gd name="connsiteX88" fmla="*/ 12145 w 15001"/>
                              <a:gd name="connsiteY88" fmla="*/ 6668 h 16192"/>
                              <a:gd name="connsiteX89" fmla="*/ 12145 w 15001"/>
                              <a:gd name="connsiteY89" fmla="*/ 5715 h 16192"/>
                              <a:gd name="connsiteX90" fmla="*/ 12145 w 15001"/>
                              <a:gd name="connsiteY90" fmla="*/ 4763 h 16192"/>
                              <a:gd name="connsiteX91" fmla="*/ 12145 w 15001"/>
                              <a:gd name="connsiteY91" fmla="*/ 3810 h 16192"/>
                              <a:gd name="connsiteX92" fmla="*/ 12145 w 15001"/>
                              <a:gd name="connsiteY92" fmla="*/ 3810 h 16192"/>
                              <a:gd name="connsiteX93" fmla="*/ 15002 w 15001"/>
                              <a:gd name="connsiteY93" fmla="*/ 0 h 16192"/>
                              <a:gd name="connsiteX94" fmla="*/ 714 w 15001"/>
                              <a:gd name="connsiteY94" fmla="*/ 12383 h 16192"/>
                              <a:gd name="connsiteX95" fmla="*/ 714 w 15001"/>
                              <a:gd name="connsiteY95" fmla="*/ 12383 h 16192"/>
                              <a:gd name="connsiteX96" fmla="*/ 714 w 15001"/>
                              <a:gd name="connsiteY96" fmla="*/ 12383 h 16192"/>
                              <a:gd name="connsiteX97" fmla="*/ 714 w 15001"/>
                              <a:gd name="connsiteY97" fmla="*/ 12383 h 16192"/>
                              <a:gd name="connsiteX98" fmla="*/ 714 w 15001"/>
                              <a:gd name="connsiteY98" fmla="*/ 12383 h 16192"/>
                              <a:gd name="connsiteX99" fmla="*/ 4524 w 15001"/>
                              <a:gd name="connsiteY99" fmla="*/ 14288 h 16192"/>
                              <a:gd name="connsiteX100" fmla="*/ 4524 w 15001"/>
                              <a:gd name="connsiteY100" fmla="*/ 14288 h 16192"/>
                              <a:gd name="connsiteX101" fmla="*/ 4524 w 15001"/>
                              <a:gd name="connsiteY101" fmla="*/ 14288 h 16192"/>
                              <a:gd name="connsiteX102" fmla="*/ 4524 w 15001"/>
                              <a:gd name="connsiteY102" fmla="*/ 14288 h 16192"/>
                              <a:gd name="connsiteX103" fmla="*/ 4524 w 15001"/>
                              <a:gd name="connsiteY103" fmla="*/ 14288 h 16192"/>
                              <a:gd name="connsiteX104" fmla="*/ 14049 w 15001"/>
                              <a:gd name="connsiteY104" fmla="*/ 1905 h 16192"/>
                              <a:gd name="connsiteX105" fmla="*/ 14049 w 15001"/>
                              <a:gd name="connsiteY105" fmla="*/ 1905 h 16192"/>
                              <a:gd name="connsiteX106" fmla="*/ 14049 w 15001"/>
                              <a:gd name="connsiteY106" fmla="*/ 1905 h 16192"/>
                              <a:gd name="connsiteX107" fmla="*/ 14049 w 15001"/>
                              <a:gd name="connsiteY107" fmla="*/ 1905 h 16192"/>
                              <a:gd name="connsiteX108" fmla="*/ 14049 w 15001"/>
                              <a:gd name="connsiteY108" fmla="*/ 1905 h 161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</a:cxnLst>
                            <a:rect l="l" t="t" r="r" b="b"/>
                            <a:pathLst>
                              <a:path w="15001" h="16192">
                                <a:moveTo>
                                  <a:pt x="15002" y="0"/>
                                </a:moveTo>
                                <a:cubicBezTo>
                                  <a:pt x="15002" y="0"/>
                                  <a:pt x="15002" y="0"/>
                                  <a:pt x="15002" y="0"/>
                                </a:cubicBezTo>
                                <a:cubicBezTo>
                                  <a:pt x="15002" y="952"/>
                                  <a:pt x="15002" y="952"/>
                                  <a:pt x="15002" y="1905"/>
                                </a:cubicBezTo>
                                <a:cubicBezTo>
                                  <a:pt x="15002" y="1905"/>
                                  <a:pt x="15002" y="2858"/>
                                  <a:pt x="15002" y="2858"/>
                                </a:cubicBezTo>
                                <a:cubicBezTo>
                                  <a:pt x="15002" y="2858"/>
                                  <a:pt x="15002" y="3810"/>
                                  <a:pt x="15002" y="3810"/>
                                </a:cubicBezTo>
                                <a:cubicBezTo>
                                  <a:pt x="15002" y="3810"/>
                                  <a:pt x="15002" y="3810"/>
                                  <a:pt x="15002" y="3810"/>
                                </a:cubicBezTo>
                                <a:cubicBezTo>
                                  <a:pt x="15002" y="3810"/>
                                  <a:pt x="15002" y="3810"/>
                                  <a:pt x="15002" y="4763"/>
                                </a:cubicBezTo>
                                <a:cubicBezTo>
                                  <a:pt x="15002" y="4763"/>
                                  <a:pt x="15002" y="4763"/>
                                  <a:pt x="15002" y="5715"/>
                                </a:cubicBezTo>
                                <a:cubicBezTo>
                                  <a:pt x="15002" y="5715"/>
                                  <a:pt x="15002" y="5715"/>
                                  <a:pt x="15002" y="6668"/>
                                </a:cubicBezTo>
                                <a:cubicBezTo>
                                  <a:pt x="15002" y="6668"/>
                                  <a:pt x="15002" y="7620"/>
                                  <a:pt x="15002" y="7620"/>
                                </a:cubicBezTo>
                                <a:cubicBezTo>
                                  <a:pt x="15002" y="7620"/>
                                  <a:pt x="15002" y="7620"/>
                                  <a:pt x="15002" y="7620"/>
                                </a:cubicBezTo>
                                <a:cubicBezTo>
                                  <a:pt x="15002" y="7620"/>
                                  <a:pt x="15002" y="7620"/>
                                  <a:pt x="15002" y="8573"/>
                                </a:cubicBezTo>
                                <a:cubicBezTo>
                                  <a:pt x="15002" y="8573"/>
                                  <a:pt x="15002" y="8573"/>
                                  <a:pt x="15002" y="9525"/>
                                </a:cubicBezTo>
                                <a:cubicBezTo>
                                  <a:pt x="15002" y="9525"/>
                                  <a:pt x="15002" y="10477"/>
                                  <a:pt x="15002" y="10477"/>
                                </a:cubicBezTo>
                                <a:cubicBezTo>
                                  <a:pt x="15002" y="10477"/>
                                  <a:pt x="15002" y="11430"/>
                                  <a:pt x="15002" y="11430"/>
                                </a:cubicBezTo>
                                <a:cubicBezTo>
                                  <a:pt x="15002" y="11430"/>
                                  <a:pt x="15002" y="11430"/>
                                  <a:pt x="15002" y="11430"/>
                                </a:cubicBezTo>
                                <a:cubicBezTo>
                                  <a:pt x="15002" y="11430"/>
                                  <a:pt x="15002" y="11430"/>
                                  <a:pt x="15002" y="11430"/>
                                </a:cubicBezTo>
                                <a:cubicBezTo>
                                  <a:pt x="15002" y="11430"/>
                                  <a:pt x="15002" y="12383"/>
                                  <a:pt x="15002" y="12383"/>
                                </a:cubicBezTo>
                                <a:cubicBezTo>
                                  <a:pt x="15002" y="12383"/>
                                  <a:pt x="15002" y="13335"/>
                                  <a:pt x="15002" y="13335"/>
                                </a:cubicBezTo>
                                <a:cubicBezTo>
                                  <a:pt x="15002" y="13335"/>
                                  <a:pt x="15002" y="13335"/>
                                  <a:pt x="15002" y="13335"/>
                                </a:cubicBezTo>
                                <a:cubicBezTo>
                                  <a:pt x="15002" y="13335"/>
                                  <a:pt x="15002" y="13335"/>
                                  <a:pt x="15002" y="14288"/>
                                </a:cubicBezTo>
                                <a:cubicBezTo>
                                  <a:pt x="15002" y="14288"/>
                                  <a:pt x="15002" y="14288"/>
                                  <a:pt x="15002" y="14288"/>
                                </a:cubicBezTo>
                                <a:cubicBezTo>
                                  <a:pt x="15002" y="14288"/>
                                  <a:pt x="15002" y="14288"/>
                                  <a:pt x="15002" y="15240"/>
                                </a:cubicBezTo>
                                <a:cubicBezTo>
                                  <a:pt x="15002" y="15240"/>
                                  <a:pt x="15002" y="15240"/>
                                  <a:pt x="15002" y="15240"/>
                                </a:cubicBezTo>
                                <a:cubicBezTo>
                                  <a:pt x="15002" y="15240"/>
                                  <a:pt x="15002" y="15240"/>
                                  <a:pt x="15002" y="15240"/>
                                </a:cubicBezTo>
                                <a:cubicBezTo>
                                  <a:pt x="15002" y="15240"/>
                                  <a:pt x="15002" y="15240"/>
                                  <a:pt x="15002" y="15240"/>
                                </a:cubicBezTo>
                                <a:cubicBezTo>
                                  <a:pt x="15002" y="15240"/>
                                  <a:pt x="14049" y="16193"/>
                                  <a:pt x="14049" y="16193"/>
                                </a:cubicBezTo>
                                <a:cubicBezTo>
                                  <a:pt x="14049" y="16193"/>
                                  <a:pt x="14049" y="16193"/>
                                  <a:pt x="13097" y="16193"/>
                                </a:cubicBezTo>
                                <a:cubicBezTo>
                                  <a:pt x="13097" y="16193"/>
                                  <a:pt x="13097" y="16193"/>
                                  <a:pt x="13097" y="16193"/>
                                </a:cubicBezTo>
                                <a:cubicBezTo>
                                  <a:pt x="13097" y="16193"/>
                                  <a:pt x="13097" y="16193"/>
                                  <a:pt x="13097" y="16193"/>
                                </a:cubicBezTo>
                                <a:cubicBezTo>
                                  <a:pt x="13097" y="16193"/>
                                  <a:pt x="13097" y="16193"/>
                                  <a:pt x="13097" y="16193"/>
                                </a:cubicBezTo>
                                <a:cubicBezTo>
                                  <a:pt x="13097" y="16193"/>
                                  <a:pt x="13097" y="16193"/>
                                  <a:pt x="13097" y="16193"/>
                                </a:cubicBezTo>
                                <a:cubicBezTo>
                                  <a:pt x="12145" y="16193"/>
                                  <a:pt x="11192" y="16193"/>
                                  <a:pt x="10239" y="16193"/>
                                </a:cubicBezTo>
                                <a:cubicBezTo>
                                  <a:pt x="9287" y="16193"/>
                                  <a:pt x="9287" y="16193"/>
                                  <a:pt x="8335" y="16193"/>
                                </a:cubicBezTo>
                                <a:cubicBezTo>
                                  <a:pt x="7382" y="16193"/>
                                  <a:pt x="7382" y="16193"/>
                                  <a:pt x="6429" y="15240"/>
                                </a:cubicBezTo>
                                <a:cubicBezTo>
                                  <a:pt x="5477" y="15240"/>
                                  <a:pt x="5477" y="14288"/>
                                  <a:pt x="4524" y="14288"/>
                                </a:cubicBezTo>
                                <a:cubicBezTo>
                                  <a:pt x="4524" y="14288"/>
                                  <a:pt x="4524" y="14288"/>
                                  <a:pt x="4524" y="14288"/>
                                </a:cubicBezTo>
                                <a:cubicBezTo>
                                  <a:pt x="4524" y="14288"/>
                                  <a:pt x="3572" y="14288"/>
                                  <a:pt x="3572" y="14288"/>
                                </a:cubicBezTo>
                                <a:cubicBezTo>
                                  <a:pt x="3572" y="14288"/>
                                  <a:pt x="3572" y="14288"/>
                                  <a:pt x="3572" y="14288"/>
                                </a:cubicBezTo>
                                <a:cubicBezTo>
                                  <a:pt x="3572" y="14288"/>
                                  <a:pt x="3572" y="14288"/>
                                  <a:pt x="3572" y="14288"/>
                                </a:cubicBezTo>
                                <a:cubicBezTo>
                                  <a:pt x="3572" y="14288"/>
                                  <a:pt x="3572" y="14288"/>
                                  <a:pt x="3572" y="14288"/>
                                </a:cubicBezTo>
                                <a:cubicBezTo>
                                  <a:pt x="3572" y="14288"/>
                                  <a:pt x="3572" y="14288"/>
                                  <a:pt x="2620" y="14288"/>
                                </a:cubicBezTo>
                                <a:cubicBezTo>
                                  <a:pt x="2620" y="14288"/>
                                  <a:pt x="2620" y="14288"/>
                                  <a:pt x="1667" y="14288"/>
                                </a:cubicBezTo>
                                <a:cubicBezTo>
                                  <a:pt x="1667" y="14288"/>
                                  <a:pt x="1667" y="14288"/>
                                  <a:pt x="1667" y="14288"/>
                                </a:cubicBezTo>
                                <a:cubicBezTo>
                                  <a:pt x="1667" y="14288"/>
                                  <a:pt x="1667" y="14288"/>
                                  <a:pt x="714" y="14288"/>
                                </a:cubicBezTo>
                                <a:lnTo>
                                  <a:pt x="714" y="14288"/>
                                </a:lnTo>
                                <a:cubicBezTo>
                                  <a:pt x="714" y="14288"/>
                                  <a:pt x="714" y="14288"/>
                                  <a:pt x="714" y="14288"/>
                                </a:cubicBezTo>
                                <a:cubicBezTo>
                                  <a:pt x="714" y="13335"/>
                                  <a:pt x="714" y="13335"/>
                                  <a:pt x="714" y="12383"/>
                                </a:cubicBezTo>
                                <a:lnTo>
                                  <a:pt x="714" y="12383"/>
                                </a:lnTo>
                                <a:cubicBezTo>
                                  <a:pt x="714" y="12383"/>
                                  <a:pt x="714" y="12383"/>
                                  <a:pt x="714" y="12383"/>
                                </a:cubicBezTo>
                                <a:lnTo>
                                  <a:pt x="714" y="12383"/>
                                </a:lnTo>
                                <a:cubicBezTo>
                                  <a:pt x="714" y="12383"/>
                                  <a:pt x="714" y="12383"/>
                                  <a:pt x="714" y="12383"/>
                                </a:cubicBezTo>
                                <a:cubicBezTo>
                                  <a:pt x="714" y="12383"/>
                                  <a:pt x="714" y="12383"/>
                                  <a:pt x="714" y="12383"/>
                                </a:cubicBezTo>
                                <a:cubicBezTo>
                                  <a:pt x="714" y="12383"/>
                                  <a:pt x="1667" y="12383"/>
                                  <a:pt x="1667" y="12383"/>
                                </a:cubicBezTo>
                                <a:cubicBezTo>
                                  <a:pt x="1667" y="12383"/>
                                  <a:pt x="1667" y="12383"/>
                                  <a:pt x="1667" y="13335"/>
                                </a:cubicBezTo>
                                <a:cubicBezTo>
                                  <a:pt x="1667" y="13335"/>
                                  <a:pt x="1667" y="13335"/>
                                  <a:pt x="1667" y="13335"/>
                                </a:cubicBezTo>
                                <a:cubicBezTo>
                                  <a:pt x="1667" y="13335"/>
                                  <a:pt x="1667" y="13335"/>
                                  <a:pt x="1667" y="13335"/>
                                </a:cubicBezTo>
                                <a:cubicBezTo>
                                  <a:pt x="1667" y="12383"/>
                                  <a:pt x="1667" y="13335"/>
                                  <a:pt x="2620" y="13335"/>
                                </a:cubicBezTo>
                                <a:cubicBezTo>
                                  <a:pt x="3572" y="13335"/>
                                  <a:pt x="3572" y="13335"/>
                                  <a:pt x="4524" y="14288"/>
                                </a:cubicBezTo>
                                <a:cubicBezTo>
                                  <a:pt x="4524" y="14288"/>
                                  <a:pt x="5477" y="14288"/>
                                  <a:pt x="5477" y="14288"/>
                                </a:cubicBezTo>
                                <a:cubicBezTo>
                                  <a:pt x="5477" y="14288"/>
                                  <a:pt x="5477" y="14288"/>
                                  <a:pt x="5477" y="14288"/>
                                </a:cubicBezTo>
                                <a:cubicBezTo>
                                  <a:pt x="5477" y="14288"/>
                                  <a:pt x="6429" y="14288"/>
                                  <a:pt x="6429" y="14288"/>
                                </a:cubicBezTo>
                                <a:cubicBezTo>
                                  <a:pt x="6429" y="14288"/>
                                  <a:pt x="7382" y="14288"/>
                                  <a:pt x="8335" y="14288"/>
                                </a:cubicBezTo>
                                <a:cubicBezTo>
                                  <a:pt x="9287" y="14288"/>
                                  <a:pt x="9287" y="14288"/>
                                  <a:pt x="10239" y="14288"/>
                                </a:cubicBezTo>
                                <a:cubicBezTo>
                                  <a:pt x="10239" y="14288"/>
                                  <a:pt x="10239" y="14288"/>
                                  <a:pt x="11192" y="14288"/>
                                </a:cubicBezTo>
                                <a:cubicBezTo>
                                  <a:pt x="11192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4288"/>
                                </a:cubicBezTo>
                                <a:cubicBezTo>
                                  <a:pt x="12145" y="14288"/>
                                  <a:pt x="12145" y="14288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3335"/>
                                  <a:pt x="12145" y="13335"/>
                                </a:cubicBezTo>
                                <a:cubicBezTo>
                                  <a:pt x="12145" y="13335"/>
                                  <a:pt x="12145" y="12383"/>
                                  <a:pt x="12145" y="12383"/>
                                </a:cubicBezTo>
                                <a:cubicBezTo>
                                  <a:pt x="12145" y="12383"/>
                                  <a:pt x="12145" y="11430"/>
                                  <a:pt x="12145" y="11430"/>
                                </a:cubicBezTo>
                                <a:cubicBezTo>
                                  <a:pt x="12145" y="11430"/>
                                  <a:pt x="12145" y="11430"/>
                                  <a:pt x="12145" y="11430"/>
                                </a:cubicBezTo>
                                <a:cubicBezTo>
                                  <a:pt x="12145" y="11430"/>
                                  <a:pt x="12145" y="11430"/>
                                  <a:pt x="12145" y="11430"/>
                                </a:cubicBezTo>
                                <a:cubicBezTo>
                                  <a:pt x="12145" y="11430"/>
                                  <a:pt x="12145" y="11430"/>
                                  <a:pt x="12145" y="11430"/>
                                </a:cubicBezTo>
                                <a:cubicBezTo>
                                  <a:pt x="12145" y="11430"/>
                                  <a:pt x="12145" y="11430"/>
                                  <a:pt x="12145" y="11430"/>
                                </a:cubicBezTo>
                                <a:cubicBezTo>
                                  <a:pt x="12145" y="10477"/>
                                  <a:pt x="12145" y="10477"/>
                                  <a:pt x="12145" y="9525"/>
                                </a:cubicBezTo>
                                <a:cubicBezTo>
                                  <a:pt x="12145" y="9525"/>
                                  <a:pt x="12145" y="9525"/>
                                  <a:pt x="12145" y="9525"/>
                                </a:cubicBezTo>
                                <a:cubicBezTo>
                                  <a:pt x="12145" y="8573"/>
                                  <a:pt x="12145" y="7620"/>
                                  <a:pt x="12145" y="6668"/>
                                </a:cubicBezTo>
                                <a:cubicBezTo>
                                  <a:pt x="12145" y="6668"/>
                                  <a:pt x="12145" y="5715"/>
                                  <a:pt x="12145" y="5715"/>
                                </a:cubicBezTo>
                                <a:cubicBezTo>
                                  <a:pt x="12145" y="5715"/>
                                  <a:pt x="12145" y="4763"/>
                                  <a:pt x="12145" y="4763"/>
                                </a:cubicBezTo>
                                <a:cubicBezTo>
                                  <a:pt x="12145" y="4763"/>
                                  <a:pt x="12145" y="3810"/>
                                  <a:pt x="12145" y="3810"/>
                                </a:cubicBezTo>
                                <a:lnTo>
                                  <a:pt x="12145" y="3810"/>
                                </a:lnTo>
                                <a:lnTo>
                                  <a:pt x="15002" y="0"/>
                                </a:lnTo>
                                <a:close/>
                                <a:moveTo>
                                  <a:pt x="714" y="12383"/>
                                </a:moveTo>
                                <a:cubicBezTo>
                                  <a:pt x="714" y="12383"/>
                                  <a:pt x="-238" y="12383"/>
                                  <a:pt x="714" y="12383"/>
                                </a:cubicBezTo>
                                <a:cubicBezTo>
                                  <a:pt x="-238" y="12383"/>
                                  <a:pt x="-238" y="12383"/>
                                  <a:pt x="714" y="12383"/>
                                </a:cubicBezTo>
                                <a:cubicBezTo>
                                  <a:pt x="-238" y="12383"/>
                                  <a:pt x="-238" y="12383"/>
                                  <a:pt x="714" y="12383"/>
                                </a:cubicBezTo>
                                <a:cubicBezTo>
                                  <a:pt x="-238" y="12383"/>
                                  <a:pt x="714" y="12383"/>
                                  <a:pt x="714" y="12383"/>
                                </a:cubicBezTo>
                                <a:close/>
                                <a:moveTo>
                                  <a:pt x="4524" y="14288"/>
                                </a:moveTo>
                                <a:cubicBezTo>
                                  <a:pt x="4524" y="14288"/>
                                  <a:pt x="4524" y="14288"/>
                                  <a:pt x="4524" y="14288"/>
                                </a:cubicBezTo>
                                <a:cubicBezTo>
                                  <a:pt x="4524" y="14288"/>
                                  <a:pt x="4524" y="14288"/>
                                  <a:pt x="4524" y="14288"/>
                                </a:cubicBezTo>
                                <a:cubicBezTo>
                                  <a:pt x="4524" y="14288"/>
                                  <a:pt x="4524" y="14288"/>
                                  <a:pt x="4524" y="14288"/>
                                </a:cubicBezTo>
                                <a:cubicBezTo>
                                  <a:pt x="4524" y="14288"/>
                                  <a:pt x="4524" y="14288"/>
                                  <a:pt x="4524" y="14288"/>
                                </a:cubicBezTo>
                                <a:close/>
                                <a:moveTo>
                                  <a:pt x="14049" y="1905"/>
                                </a:moveTo>
                                <a:cubicBezTo>
                                  <a:pt x="14049" y="1905"/>
                                  <a:pt x="14049" y="1905"/>
                                  <a:pt x="14049" y="1905"/>
                                </a:cubicBezTo>
                                <a:cubicBezTo>
                                  <a:pt x="14049" y="2858"/>
                                  <a:pt x="14049" y="2858"/>
                                  <a:pt x="14049" y="1905"/>
                                </a:cubicBezTo>
                                <a:cubicBezTo>
                                  <a:pt x="15002" y="2858"/>
                                  <a:pt x="15002" y="2858"/>
                                  <a:pt x="14049" y="1905"/>
                                </a:cubicBezTo>
                                <a:cubicBezTo>
                                  <a:pt x="14049" y="2858"/>
                                  <a:pt x="14049" y="1905"/>
                                  <a:pt x="14049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92" name="任意多边形: 形状 2575"/>
                          <p:cNvSpPr/>
                          <p:nvPr/>
                        </p:nvSpPr>
                        <p:spPr>
                          <a:xfrm>
                            <a:off x="8064817" y="2723197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693" name="任意多边形: 形状 2576"/>
                          <p:cNvSpPr/>
                          <p:nvPr/>
                        </p:nvSpPr>
                        <p:spPr>
                          <a:xfrm>
                            <a:off x="8062912" y="2721291"/>
                            <a:ext cx="2857" cy="2328"/>
                          </a:xfrm>
                          <a:custGeom>
                            <a:avLst/>
                            <a:gdLst>
                              <a:gd name="connsiteX0" fmla="*/ 2857 w 2857"/>
                              <a:gd name="connsiteY0" fmla="*/ 1905 h 2328"/>
                              <a:gd name="connsiteX1" fmla="*/ 2857 w 2857"/>
                              <a:gd name="connsiteY1" fmla="*/ 0 h 2328"/>
                              <a:gd name="connsiteX2" fmla="*/ 2857 w 2857"/>
                              <a:gd name="connsiteY2" fmla="*/ 0 h 2328"/>
                              <a:gd name="connsiteX3" fmla="*/ 2857 w 2857"/>
                              <a:gd name="connsiteY3" fmla="*/ 0 h 2328"/>
                              <a:gd name="connsiteX4" fmla="*/ 2857 w 2857"/>
                              <a:gd name="connsiteY4" fmla="*/ 0 h 2328"/>
                              <a:gd name="connsiteX5" fmla="*/ 2857 w 2857"/>
                              <a:gd name="connsiteY5" fmla="*/ 0 h 2328"/>
                              <a:gd name="connsiteX6" fmla="*/ 2857 w 2857"/>
                              <a:gd name="connsiteY6" fmla="*/ 0 h 2328"/>
                              <a:gd name="connsiteX7" fmla="*/ 2857 w 2857"/>
                              <a:gd name="connsiteY7" fmla="*/ 0 h 2328"/>
                              <a:gd name="connsiteX8" fmla="*/ 1905 w 2857"/>
                              <a:gd name="connsiteY8" fmla="*/ 0 h 2328"/>
                              <a:gd name="connsiteX9" fmla="*/ 1905 w 2857"/>
                              <a:gd name="connsiteY9" fmla="*/ 0 h 2328"/>
                              <a:gd name="connsiteX10" fmla="*/ 1905 w 2857"/>
                              <a:gd name="connsiteY10" fmla="*/ 0 h 2328"/>
                              <a:gd name="connsiteX11" fmla="*/ 953 w 2857"/>
                              <a:gd name="connsiteY11" fmla="*/ 0 h 2328"/>
                              <a:gd name="connsiteX12" fmla="*/ 0 w 2857"/>
                              <a:gd name="connsiteY12" fmla="*/ 1905 h 2328"/>
                              <a:gd name="connsiteX13" fmla="*/ 953 w 2857"/>
                              <a:gd name="connsiteY13" fmla="*/ 1905 h 2328"/>
                              <a:gd name="connsiteX14" fmla="*/ 1905 w 2857"/>
                              <a:gd name="connsiteY14" fmla="*/ 1905 h 2328"/>
                              <a:gd name="connsiteX15" fmla="*/ 2857 w 2857"/>
                              <a:gd name="connsiteY15" fmla="*/ 1905 h 2328"/>
                              <a:gd name="connsiteX16" fmla="*/ 2857 w 2857"/>
                              <a:gd name="connsiteY16" fmla="*/ 1905 h 2328"/>
                              <a:gd name="connsiteX17" fmla="*/ 2857 w 2857"/>
                              <a:gd name="connsiteY17" fmla="*/ 1905 h 2328"/>
                              <a:gd name="connsiteX18" fmla="*/ 2857 w 2857"/>
                              <a:gd name="connsiteY18" fmla="*/ 1905 h 2328"/>
                              <a:gd name="connsiteX19" fmla="*/ 2857 w 2857"/>
                              <a:gd name="connsiteY19" fmla="*/ 1905 h 2328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</a:cxnLst>
                            <a:rect l="l" t="t" r="r" b="b"/>
                            <a:pathLst>
                              <a:path w="2857" h="2328">
                                <a:moveTo>
                                  <a:pt x="2857" y="1905"/>
                                </a:moveTo>
                                <a:cubicBezTo>
                                  <a:pt x="2857" y="953"/>
                                  <a:pt x="2857" y="953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cubicBezTo>
                                  <a:pt x="2857" y="0"/>
                                  <a:pt x="2857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953" y="0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953" y="1905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cubicBezTo>
                                  <a:pt x="953" y="1905"/>
                                  <a:pt x="1905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1905" y="1905"/>
                                  <a:pt x="1905" y="2858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1905" y="1905"/>
                                  <a:pt x="2857" y="1905"/>
                                  <a:pt x="2857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DF5A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694" name="图形 2"/>
                        <p:cNvGrpSpPr/>
                        <p:nvPr/>
                      </p:nvGrpSpPr>
                      <p:grpSpPr>
                        <a:xfrm>
                          <a:off x="8075294" y="2702241"/>
                          <a:ext cx="8572" cy="8572"/>
                          <a:chOff x="8075294" y="2702241"/>
                          <a:chExt cx="8572" cy="8572"/>
                        </a:xfrm>
                      </p:grpSpPr>
                      <p:grpSp>
                        <p:nvGrpSpPr>
                          <p:cNvPr id="2695" name="图形 2"/>
                          <p:cNvGrpSpPr/>
                          <p:nvPr/>
                        </p:nvGrpSpPr>
                        <p:grpSpPr>
                          <a:xfrm>
                            <a:off x="8075294" y="2702241"/>
                            <a:ext cx="8572" cy="8572"/>
                            <a:chOff x="8075294" y="2702241"/>
                            <a:chExt cx="8572" cy="8572"/>
                          </a:xfrm>
                        </p:grpSpPr>
                        <p:sp>
                          <p:nvSpPr>
                            <p:cNvPr id="2696" name="任意多边形: 形状 2579"/>
                            <p:cNvSpPr/>
                            <p:nvPr/>
                          </p:nvSpPr>
                          <p:spPr>
                            <a:xfrm>
                              <a:off x="8075294" y="2702241"/>
                              <a:ext cx="8572" cy="8572"/>
                            </a:xfrm>
                            <a:custGeom>
                              <a:avLst/>
                              <a:gdLst>
                                <a:gd name="connsiteX0" fmla="*/ 953 w 8572"/>
                                <a:gd name="connsiteY0" fmla="*/ 0 h 8572"/>
                                <a:gd name="connsiteX1" fmla="*/ 7620 w 8572"/>
                                <a:gd name="connsiteY1" fmla="*/ 953 h 8572"/>
                                <a:gd name="connsiteX2" fmla="*/ 8573 w 8572"/>
                                <a:gd name="connsiteY2" fmla="*/ 3810 h 8572"/>
                                <a:gd name="connsiteX3" fmla="*/ 8573 w 8572"/>
                                <a:gd name="connsiteY3" fmla="*/ 4763 h 8572"/>
                                <a:gd name="connsiteX4" fmla="*/ 8573 w 8572"/>
                                <a:gd name="connsiteY4" fmla="*/ 5715 h 8572"/>
                                <a:gd name="connsiteX5" fmla="*/ 8573 w 8572"/>
                                <a:gd name="connsiteY5" fmla="*/ 7620 h 8572"/>
                                <a:gd name="connsiteX6" fmla="*/ 3810 w 8572"/>
                                <a:gd name="connsiteY6" fmla="*/ 8573 h 8572"/>
                                <a:gd name="connsiteX7" fmla="*/ 1905 w 8572"/>
                                <a:gd name="connsiteY7" fmla="*/ 8573 h 8572"/>
                                <a:gd name="connsiteX8" fmla="*/ 953 w 8572"/>
                                <a:gd name="connsiteY8" fmla="*/ 8573 h 8572"/>
                                <a:gd name="connsiteX9" fmla="*/ 0 w 8572"/>
                                <a:gd name="connsiteY9" fmla="*/ 8573 h 8572"/>
                                <a:gd name="connsiteX10" fmla="*/ 0 w 8572"/>
                                <a:gd name="connsiteY10" fmla="*/ 8573 h 8572"/>
                                <a:gd name="connsiteX11" fmla="*/ 0 w 8572"/>
                                <a:gd name="connsiteY11" fmla="*/ 8573 h 8572"/>
                                <a:gd name="connsiteX12" fmla="*/ 0 w 8572"/>
                                <a:gd name="connsiteY12" fmla="*/ 8573 h 8572"/>
                                <a:gd name="connsiteX13" fmla="*/ 0 w 8572"/>
                                <a:gd name="connsiteY13" fmla="*/ 8573 h 8572"/>
                                <a:gd name="connsiteX14" fmla="*/ 0 w 8572"/>
                                <a:gd name="connsiteY14" fmla="*/ 8573 h 8572"/>
                                <a:gd name="connsiteX15" fmla="*/ 0 w 8572"/>
                                <a:gd name="connsiteY15" fmla="*/ 8573 h 8572"/>
                                <a:gd name="connsiteX16" fmla="*/ 0 w 8572"/>
                                <a:gd name="connsiteY16" fmla="*/ 8573 h 8572"/>
                                <a:gd name="connsiteX17" fmla="*/ 0 w 8572"/>
                                <a:gd name="connsiteY17" fmla="*/ 8573 h 8572"/>
                                <a:gd name="connsiteX18" fmla="*/ 0 w 8572"/>
                                <a:gd name="connsiteY18" fmla="*/ 8573 h 8572"/>
                                <a:gd name="connsiteX19" fmla="*/ 953 w 8572"/>
                                <a:gd name="connsiteY19" fmla="*/ 0 h 8572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</a:cxnLst>
                              <a:rect l="l" t="t" r="r" b="b"/>
                              <a:pathLst>
                                <a:path w="8572" h="8572">
                                  <a:moveTo>
                                    <a:pt x="953" y="0"/>
                                  </a:moveTo>
                                  <a:lnTo>
                                    <a:pt x="7620" y="953"/>
                                  </a:lnTo>
                                  <a:lnTo>
                                    <a:pt x="8573" y="3810"/>
                                  </a:lnTo>
                                  <a:lnTo>
                                    <a:pt x="8573" y="4763"/>
                                  </a:lnTo>
                                  <a:lnTo>
                                    <a:pt x="8573" y="5715"/>
                                  </a:lnTo>
                                  <a:lnTo>
                                    <a:pt x="8573" y="7620"/>
                                  </a:lnTo>
                                  <a:lnTo>
                                    <a:pt x="3810" y="8573"/>
                                  </a:lnTo>
                                  <a:lnTo>
                                    <a:pt x="1905" y="8573"/>
                                  </a:lnTo>
                                  <a:lnTo>
                                    <a:pt x="953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lnTo>
                                    <a:pt x="0" y="8573"/>
                                  </a:lnTo>
                                  <a:cubicBezTo>
                                    <a:pt x="0" y="8573"/>
                                    <a:pt x="0" y="8573"/>
                                    <a:pt x="0" y="8573"/>
                                  </a:cubicBezTo>
                                  <a:lnTo>
                                    <a:pt x="953" y="0"/>
                                  </a:lnTo>
                                  <a:close/>
                                </a:path>
                              </a:pathLst>
                            </a:custGeom>
                            <a:noFill/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  <p:sp>
                          <p:nvSpPr>
                            <p:cNvPr id="2697" name="任意多边形: 形状 2580"/>
                            <p:cNvSpPr/>
                            <p:nvPr/>
                          </p:nvSpPr>
                          <p:spPr>
                            <a:xfrm>
                              <a:off x="8076247" y="2707004"/>
                              <a:ext cx="1905" cy="1905"/>
                            </a:xfrm>
                            <a:custGeom>
                              <a:avLst/>
                              <a:gdLst>
                                <a:gd name="connsiteX0" fmla="*/ 0 w 1905"/>
                                <a:gd name="connsiteY0" fmla="*/ 1905 h 1905"/>
                                <a:gd name="connsiteX1" fmla="*/ 0 w 1905"/>
                                <a:gd name="connsiteY1" fmla="*/ 1905 h 1905"/>
                                <a:gd name="connsiteX2" fmla="*/ 0 w 1905"/>
                                <a:gd name="connsiteY2" fmla="*/ 1905 h 1905"/>
                                <a:gd name="connsiteX3" fmla="*/ 0 w 1905"/>
                                <a:gd name="connsiteY3" fmla="*/ 1905 h 1905"/>
                                <a:gd name="connsiteX4" fmla="*/ 1905 w 1905"/>
                                <a:gd name="connsiteY4" fmla="*/ 1905 h 1905"/>
                                <a:gd name="connsiteX5" fmla="*/ 1905 w 1905"/>
                                <a:gd name="connsiteY5" fmla="*/ 1905 h 1905"/>
                                <a:gd name="connsiteX6" fmla="*/ 1905 w 1905"/>
                                <a:gd name="connsiteY6" fmla="*/ 1905 h 1905"/>
                                <a:gd name="connsiteX7" fmla="*/ 1905 w 1905"/>
                                <a:gd name="connsiteY7" fmla="*/ 1905 h 1905"/>
                                <a:gd name="connsiteX8" fmla="*/ 1905 w 1905"/>
                                <a:gd name="connsiteY8" fmla="*/ 1905 h 1905"/>
                                <a:gd name="connsiteX9" fmla="*/ 1905 w 1905"/>
                                <a:gd name="connsiteY9" fmla="*/ 1905 h 1905"/>
                                <a:gd name="connsiteX10" fmla="*/ 1905 w 1905"/>
                                <a:gd name="connsiteY10" fmla="*/ 1905 h 1905"/>
                                <a:gd name="connsiteX11" fmla="*/ 1905 w 1905"/>
                                <a:gd name="connsiteY11" fmla="*/ 1905 h 1905"/>
                                <a:gd name="connsiteX12" fmla="*/ 1905 w 1905"/>
                                <a:gd name="connsiteY12" fmla="*/ 1905 h 1905"/>
                                <a:gd name="connsiteX13" fmla="*/ 1905 w 1905"/>
                                <a:gd name="connsiteY13" fmla="*/ 1905 h 1905"/>
                                <a:gd name="connsiteX14" fmla="*/ 1905 w 1905"/>
                                <a:gd name="connsiteY14" fmla="*/ 1905 h 1905"/>
                                <a:gd name="connsiteX15" fmla="*/ 1905 w 1905"/>
                                <a:gd name="connsiteY15" fmla="*/ 1905 h 1905"/>
                                <a:gd name="connsiteX16" fmla="*/ 1905 w 1905"/>
                                <a:gd name="connsiteY16" fmla="*/ 1905 h 1905"/>
                                <a:gd name="connsiteX17" fmla="*/ 1905 w 1905"/>
                                <a:gd name="connsiteY17" fmla="*/ 1905 h 1905"/>
                                <a:gd name="connsiteX18" fmla="*/ 1905 w 1905"/>
                                <a:gd name="connsiteY18" fmla="*/ 1905 h 1905"/>
                                <a:gd name="connsiteX19" fmla="*/ 1905 w 1905"/>
                                <a:gd name="connsiteY19" fmla="*/ 1905 h 1905"/>
                                <a:gd name="connsiteX20" fmla="*/ 1905 w 1905"/>
                                <a:gd name="connsiteY20" fmla="*/ 1905 h 1905"/>
                                <a:gd name="connsiteX21" fmla="*/ 1905 w 1905"/>
                                <a:gd name="connsiteY21" fmla="*/ 1905 h 1905"/>
                                <a:gd name="connsiteX22" fmla="*/ 1905 w 1905"/>
                                <a:gd name="connsiteY22" fmla="*/ 1905 h 1905"/>
                                <a:gd name="connsiteX23" fmla="*/ 1905 w 1905"/>
                                <a:gd name="connsiteY23" fmla="*/ 1905 h 1905"/>
                                <a:gd name="connsiteX24" fmla="*/ 1905 w 1905"/>
                                <a:gd name="connsiteY24" fmla="*/ 1905 h 1905"/>
                                <a:gd name="connsiteX25" fmla="*/ 1905 w 1905"/>
                                <a:gd name="connsiteY25" fmla="*/ 1905 h 1905"/>
                                <a:gd name="connsiteX26" fmla="*/ 1905 w 1905"/>
                                <a:gd name="connsiteY26" fmla="*/ 1905 h 1905"/>
                                <a:gd name="connsiteX27" fmla="*/ 1905 w 1905"/>
                                <a:gd name="connsiteY27" fmla="*/ 1905 h 1905"/>
                                <a:gd name="connsiteX28" fmla="*/ 1905 w 1905"/>
                                <a:gd name="connsiteY28" fmla="*/ 1905 h 1905"/>
                                <a:gd name="connsiteX29" fmla="*/ 1905 w 1905"/>
                                <a:gd name="connsiteY29" fmla="*/ 1905 h 1905"/>
                                <a:gd name="connsiteX30" fmla="*/ 1905 w 1905"/>
                                <a:gd name="connsiteY30" fmla="*/ 1905 h 1905"/>
                                <a:gd name="connsiteX31" fmla="*/ 1905 w 1905"/>
                                <a:gd name="connsiteY31" fmla="*/ 1905 h 1905"/>
                                <a:gd name="connsiteX32" fmla="*/ 1905 w 1905"/>
                                <a:gd name="connsiteY32" fmla="*/ 1905 h 1905"/>
                                <a:gd name="connsiteX33" fmla="*/ 1905 w 1905"/>
                                <a:gd name="connsiteY33" fmla="*/ 1905 h 1905"/>
                                <a:gd name="connsiteX34" fmla="*/ 1905 w 1905"/>
                                <a:gd name="connsiteY34" fmla="*/ 1905 h 1905"/>
                                <a:gd name="connsiteX35" fmla="*/ 1905 w 1905"/>
                                <a:gd name="connsiteY35" fmla="*/ 1905 h 1905"/>
                                <a:gd name="connsiteX36" fmla="*/ 1905 w 1905"/>
                                <a:gd name="connsiteY36" fmla="*/ 1905 h 1905"/>
                                <a:gd name="connsiteX37" fmla="*/ 1905 w 1905"/>
                                <a:gd name="connsiteY37" fmla="*/ 1905 h 1905"/>
                                <a:gd name="connsiteX38" fmla="*/ 1905 w 1905"/>
                                <a:gd name="connsiteY38" fmla="*/ 1905 h 1905"/>
                                <a:gd name="connsiteX39" fmla="*/ 1905 w 1905"/>
                                <a:gd name="connsiteY39" fmla="*/ 1905 h 1905"/>
                                <a:gd name="connsiteX40" fmla="*/ 1905 w 1905"/>
                                <a:gd name="connsiteY40" fmla="*/ 1905 h 1905"/>
                                <a:gd name="connsiteX41" fmla="*/ 1905 w 1905"/>
                                <a:gd name="connsiteY41" fmla="*/ 1905 h 1905"/>
                                <a:gd name="connsiteX42" fmla="*/ 1905 w 1905"/>
                                <a:gd name="connsiteY42" fmla="*/ 1905 h 1905"/>
                                <a:gd name="connsiteX43" fmla="*/ 1905 w 1905"/>
                                <a:gd name="connsiteY43" fmla="*/ 1905 h 1905"/>
                                <a:gd name="connsiteX44" fmla="*/ 1905 w 1905"/>
                                <a:gd name="connsiteY44" fmla="*/ 1905 h 1905"/>
                                <a:gd name="connsiteX45" fmla="*/ 1905 w 1905"/>
                                <a:gd name="connsiteY45" fmla="*/ 1905 h 1905"/>
                                <a:gd name="connsiteX46" fmla="*/ 1905 w 1905"/>
                                <a:gd name="connsiteY46" fmla="*/ 1905 h 1905"/>
                                <a:gd name="connsiteX47" fmla="*/ 1905 w 1905"/>
                                <a:gd name="connsiteY47" fmla="*/ 1905 h 1905"/>
                                <a:gd name="connsiteX48" fmla="*/ 1905 w 1905"/>
                                <a:gd name="connsiteY48" fmla="*/ 1905 h 1905"/>
                                <a:gd name="connsiteX49" fmla="*/ 1905 w 1905"/>
                                <a:gd name="connsiteY49" fmla="*/ 1905 h 1905"/>
                                <a:gd name="connsiteX50" fmla="*/ 1905 w 1905"/>
                                <a:gd name="connsiteY50" fmla="*/ 1905 h 1905"/>
                                <a:gd name="connsiteX51" fmla="*/ 1905 w 1905"/>
                                <a:gd name="connsiteY51" fmla="*/ 1905 h 1905"/>
                                <a:gd name="connsiteX52" fmla="*/ 1905 w 1905"/>
                                <a:gd name="connsiteY52" fmla="*/ 1905 h 1905"/>
                                <a:gd name="connsiteX53" fmla="*/ 1905 w 1905"/>
                                <a:gd name="connsiteY53" fmla="*/ 1905 h 1905"/>
                                <a:gd name="connsiteX54" fmla="*/ 1905 w 1905"/>
                                <a:gd name="connsiteY54" fmla="*/ 1905 h 1905"/>
                                <a:gd name="connsiteX55" fmla="*/ 1905 w 1905"/>
                                <a:gd name="connsiteY55" fmla="*/ 1905 h 1905"/>
                                <a:gd name="connsiteX56" fmla="*/ 1905 w 1905"/>
                                <a:gd name="connsiteY56" fmla="*/ 1905 h 1905"/>
                                <a:gd name="connsiteX57" fmla="*/ 1905 w 1905"/>
                                <a:gd name="connsiteY57" fmla="*/ 1905 h 1905"/>
                                <a:gd name="connsiteX58" fmla="*/ 1905 w 1905"/>
                                <a:gd name="connsiteY58" fmla="*/ 1905 h 1905"/>
                                <a:gd name="connsiteX59" fmla="*/ 1905 w 1905"/>
                                <a:gd name="connsiteY59" fmla="*/ 1905 h 1905"/>
                                <a:gd name="connsiteX60" fmla="*/ 1905 w 1905"/>
                                <a:gd name="connsiteY60" fmla="*/ 1905 h 1905"/>
                                <a:gd name="connsiteX61" fmla="*/ 1905 w 1905"/>
                                <a:gd name="connsiteY61" fmla="*/ 1905 h 1905"/>
                                <a:gd name="connsiteX62" fmla="*/ 1905 w 1905"/>
                                <a:gd name="connsiteY62" fmla="*/ 1905 h 1905"/>
                                <a:gd name="connsiteX63" fmla="*/ 1905 w 1905"/>
                                <a:gd name="connsiteY63" fmla="*/ 1905 h 1905"/>
                                <a:gd name="connsiteX64" fmla="*/ 1905 w 1905"/>
                                <a:gd name="connsiteY64" fmla="*/ 1905 h 1905"/>
                                <a:gd name="connsiteX65" fmla="*/ 1905 w 1905"/>
                                <a:gd name="connsiteY65" fmla="*/ 1905 h 1905"/>
                                <a:gd name="connsiteX66" fmla="*/ 1905 w 1905"/>
                                <a:gd name="connsiteY66" fmla="*/ 1905 h 1905"/>
                                <a:gd name="connsiteX67" fmla="*/ 1905 w 1905"/>
                                <a:gd name="connsiteY67" fmla="*/ 1905 h 1905"/>
                                <a:gd name="connsiteX68" fmla="*/ 1905 w 1905"/>
                                <a:gd name="connsiteY68" fmla="*/ 1905 h 1905"/>
                                <a:gd name="connsiteX69" fmla="*/ 1905 w 1905"/>
                                <a:gd name="connsiteY69" fmla="*/ 1905 h 1905"/>
                                <a:gd name="connsiteX70" fmla="*/ 1905 w 1905"/>
                                <a:gd name="connsiteY70" fmla="*/ 1905 h 1905"/>
                                <a:gd name="connsiteX71" fmla="*/ 1905 w 1905"/>
                                <a:gd name="connsiteY71" fmla="*/ 1905 h 1905"/>
                                <a:gd name="connsiteX72" fmla="*/ 1905 w 1905"/>
                                <a:gd name="connsiteY72" fmla="*/ 1905 h 1905"/>
                                <a:gd name="connsiteX73" fmla="*/ 1905 w 1905"/>
                                <a:gd name="connsiteY73" fmla="*/ 1905 h 1905"/>
                                <a:gd name="connsiteX74" fmla="*/ 1905 w 1905"/>
                                <a:gd name="connsiteY74" fmla="*/ 1905 h 1905"/>
                                <a:gd name="connsiteX75" fmla="*/ 1905 w 1905"/>
                                <a:gd name="connsiteY75" fmla="*/ 1905 h 1905"/>
                                <a:gd name="connsiteX76" fmla="*/ 1905 w 1905"/>
                                <a:gd name="connsiteY76" fmla="*/ 1905 h 1905"/>
                                <a:gd name="connsiteX77" fmla="*/ 1905 w 1905"/>
                                <a:gd name="connsiteY77" fmla="*/ 1905 h 1905"/>
                                <a:gd name="connsiteX78" fmla="*/ 1905 w 1905"/>
                                <a:gd name="connsiteY78" fmla="*/ 1905 h 1905"/>
                                <a:gd name="connsiteX79" fmla="*/ 1905 w 1905"/>
                                <a:gd name="connsiteY79" fmla="*/ 1905 h 1905"/>
                                <a:gd name="connsiteX80" fmla="*/ 1905 w 1905"/>
                                <a:gd name="connsiteY80" fmla="*/ 1905 h 1905"/>
                                <a:gd name="connsiteX81" fmla="*/ 1905 w 1905"/>
                                <a:gd name="connsiteY81" fmla="*/ 1905 h 1905"/>
                                <a:gd name="connsiteX82" fmla="*/ 1905 w 1905"/>
                                <a:gd name="connsiteY82" fmla="*/ 1905 h 1905"/>
                                <a:gd name="connsiteX83" fmla="*/ 1905 w 1905"/>
                                <a:gd name="connsiteY83" fmla="*/ 1905 h 1905"/>
                                <a:gd name="connsiteX84" fmla="*/ 1905 w 1905"/>
                                <a:gd name="connsiteY84" fmla="*/ 1905 h 1905"/>
                                <a:gd name="connsiteX85" fmla="*/ 1905 w 1905"/>
                                <a:gd name="connsiteY85" fmla="*/ 1905 h 1905"/>
                                <a:gd name="connsiteX86" fmla="*/ 1905 w 1905"/>
                                <a:gd name="connsiteY86" fmla="*/ 1905 h 1905"/>
                                <a:gd name="connsiteX87" fmla="*/ 1905 w 1905"/>
                                <a:gd name="connsiteY87" fmla="*/ 1905 h 1905"/>
                                <a:gd name="connsiteX88" fmla="*/ 1905 w 1905"/>
                                <a:gd name="connsiteY88" fmla="*/ 1905 h 1905"/>
                                <a:gd name="connsiteX89" fmla="*/ 1905 w 1905"/>
                                <a:gd name="connsiteY89" fmla="*/ 1905 h 1905"/>
                                <a:gd name="connsiteX90" fmla="*/ 1905 w 1905"/>
                                <a:gd name="connsiteY90" fmla="*/ 1905 h 1905"/>
                                <a:gd name="connsiteX91" fmla="*/ 1905 w 1905"/>
                                <a:gd name="connsiteY91" fmla="*/ 1905 h 1905"/>
                                <a:gd name="connsiteX92" fmla="*/ 1905 w 1905"/>
                                <a:gd name="connsiteY92" fmla="*/ 1905 h 1905"/>
                                <a:gd name="connsiteX93" fmla="*/ 1905 w 1905"/>
                                <a:gd name="connsiteY93" fmla="*/ 1905 h 1905"/>
                                <a:gd name="connsiteX94" fmla="*/ 1905 w 1905"/>
                                <a:gd name="connsiteY94" fmla="*/ 1905 h 1905"/>
                                <a:gd name="connsiteX95" fmla="*/ 1905 w 1905"/>
                                <a:gd name="connsiteY95" fmla="*/ 1905 h 1905"/>
                                <a:gd name="connsiteX96" fmla="*/ 1905 w 1905"/>
                                <a:gd name="connsiteY96" fmla="*/ 1905 h 1905"/>
                                <a:gd name="connsiteX97" fmla="*/ 1905 w 1905"/>
                                <a:gd name="connsiteY97" fmla="*/ 1905 h 1905"/>
                                <a:gd name="connsiteX98" fmla="*/ 1905 w 1905"/>
                                <a:gd name="connsiteY98" fmla="*/ 1905 h 1905"/>
                                <a:gd name="connsiteX99" fmla="*/ 1905 w 1905"/>
                                <a:gd name="connsiteY99" fmla="*/ 1905 h 1905"/>
                                <a:gd name="connsiteX100" fmla="*/ 1905 w 1905"/>
                                <a:gd name="connsiteY100" fmla="*/ 1905 h 1905"/>
                                <a:gd name="connsiteX101" fmla="*/ 1905 w 1905"/>
                                <a:gd name="connsiteY101" fmla="*/ 1905 h 1905"/>
                                <a:gd name="connsiteX102" fmla="*/ 1905 w 1905"/>
                                <a:gd name="connsiteY102" fmla="*/ 1905 h 1905"/>
                                <a:gd name="connsiteX103" fmla="*/ 1905 w 1905"/>
                                <a:gd name="connsiteY103" fmla="*/ 1905 h 1905"/>
                                <a:gd name="connsiteX104" fmla="*/ 1905 w 1905"/>
                                <a:gd name="connsiteY104" fmla="*/ 1905 h 1905"/>
                                <a:gd name="connsiteX105" fmla="*/ 1905 w 1905"/>
                                <a:gd name="connsiteY105" fmla="*/ 1905 h 1905"/>
                                <a:gd name="connsiteX106" fmla="*/ 1905 w 1905"/>
                                <a:gd name="connsiteY106" fmla="*/ 1905 h 1905"/>
                                <a:gd name="connsiteX107" fmla="*/ 1905 w 1905"/>
                                <a:gd name="connsiteY107" fmla="*/ 1905 h 1905"/>
                                <a:gd name="connsiteX108" fmla="*/ 0 w 1905"/>
                                <a:gd name="connsiteY108" fmla="*/ 1905 h 1905"/>
                                <a:gd name="connsiteX109" fmla="*/ 0 w 1905"/>
                                <a:gd name="connsiteY109" fmla="*/ 1905 h 1905"/>
                                <a:gd name="connsiteX110" fmla="*/ 0 w 1905"/>
                                <a:gd name="connsiteY110" fmla="*/ 1905 h 1905"/>
                                <a:gd name="connsiteX111" fmla="*/ 0 w 1905"/>
                                <a:gd name="connsiteY111" fmla="*/ 1905 h 1905"/>
                                <a:gd name="connsiteX112" fmla="*/ 0 w 1905"/>
                                <a:gd name="connsiteY112" fmla="*/ 1905 h 1905"/>
                                <a:gd name="connsiteX113" fmla="*/ 0 w 1905"/>
                                <a:gd name="connsiteY113" fmla="*/ 1905 h 1905"/>
                                <a:gd name="connsiteX114" fmla="*/ 0 w 1905"/>
                                <a:gd name="connsiteY114" fmla="*/ 1905 h 1905"/>
                                <a:gd name="connsiteX115" fmla="*/ 0 w 1905"/>
                                <a:gd name="connsiteY115" fmla="*/ 1905 h 1905"/>
                                <a:gd name="connsiteX116" fmla="*/ 953 w 1905"/>
                                <a:gd name="connsiteY116" fmla="*/ 0 h 1905"/>
                                <a:gd name="connsiteX117" fmla="*/ 953 w 1905"/>
                                <a:gd name="connsiteY117" fmla="*/ 0 h 1905"/>
                                <a:gd name="connsiteX118" fmla="*/ 953 w 1905"/>
                                <a:gd name="connsiteY118" fmla="*/ 0 h 1905"/>
                                <a:gd name="connsiteX119" fmla="*/ 953 w 1905"/>
                                <a:gd name="connsiteY119" fmla="*/ 0 h 1905"/>
                                <a:gd name="connsiteX120" fmla="*/ 953 w 1905"/>
                                <a:gd name="connsiteY120" fmla="*/ 0 h 1905"/>
                                <a:gd name="connsiteX121" fmla="*/ 953 w 1905"/>
                                <a:gd name="connsiteY121" fmla="*/ 0 h 1905"/>
                                <a:gd name="connsiteX122" fmla="*/ 953 w 1905"/>
                                <a:gd name="connsiteY122" fmla="*/ 0 h 1905"/>
                                <a:gd name="connsiteX123" fmla="*/ 953 w 1905"/>
                                <a:gd name="connsiteY123" fmla="*/ 0 h 1905"/>
                                <a:gd name="connsiteX124" fmla="*/ 953 w 1905"/>
                                <a:gd name="connsiteY124" fmla="*/ 0 h 1905"/>
                                <a:gd name="connsiteX125" fmla="*/ 953 w 1905"/>
                                <a:gd name="connsiteY125" fmla="*/ 0 h 1905"/>
                                <a:gd name="connsiteX126" fmla="*/ 953 w 1905"/>
                                <a:gd name="connsiteY126" fmla="*/ 0 h 1905"/>
                                <a:gd name="connsiteX127" fmla="*/ 953 w 1905"/>
                                <a:gd name="connsiteY127" fmla="*/ 0 h 1905"/>
                                <a:gd name="connsiteX128" fmla="*/ 953 w 1905"/>
                                <a:gd name="connsiteY128" fmla="*/ 0 h 1905"/>
                                <a:gd name="connsiteX129" fmla="*/ 953 w 1905"/>
                                <a:gd name="connsiteY129" fmla="*/ 0 h 1905"/>
                                <a:gd name="connsiteX130" fmla="*/ 953 w 1905"/>
                                <a:gd name="connsiteY130" fmla="*/ 0 h 1905"/>
                                <a:gd name="connsiteX131" fmla="*/ 953 w 1905"/>
                                <a:gd name="connsiteY131" fmla="*/ 0 h 1905"/>
                                <a:gd name="connsiteX132" fmla="*/ 953 w 1905"/>
                                <a:gd name="connsiteY132" fmla="*/ 0 h 1905"/>
                                <a:gd name="connsiteX133" fmla="*/ 953 w 1905"/>
                                <a:gd name="connsiteY133" fmla="*/ 0 h 1905"/>
                                <a:gd name="connsiteX134" fmla="*/ 953 w 1905"/>
                                <a:gd name="connsiteY134" fmla="*/ 0 h 1905"/>
                                <a:gd name="connsiteX135" fmla="*/ 953 w 1905"/>
                                <a:gd name="connsiteY135" fmla="*/ 0 h 1905"/>
                                <a:gd name="connsiteX136" fmla="*/ 953 w 1905"/>
                                <a:gd name="connsiteY136" fmla="*/ 0 h 1905"/>
                                <a:gd name="connsiteX137" fmla="*/ 953 w 1905"/>
                                <a:gd name="connsiteY137" fmla="*/ 0 h 1905"/>
                                <a:gd name="connsiteX138" fmla="*/ 953 w 1905"/>
                                <a:gd name="connsiteY138" fmla="*/ 0 h 190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  <a:cxn ang="0">
                                  <a:pos x="connsiteX50" y="connsiteY50"/>
                                </a:cxn>
                                <a:cxn ang="0">
                                  <a:pos x="connsiteX51" y="connsiteY51"/>
                                </a:cxn>
                                <a:cxn ang="0">
                                  <a:pos x="connsiteX52" y="connsiteY52"/>
                                </a:cxn>
                                <a:cxn ang="0">
                                  <a:pos x="connsiteX53" y="connsiteY53"/>
                                </a:cxn>
                                <a:cxn ang="0">
                                  <a:pos x="connsiteX54" y="connsiteY54"/>
                                </a:cxn>
                                <a:cxn ang="0">
                                  <a:pos x="connsiteX55" y="connsiteY55"/>
                                </a:cxn>
                                <a:cxn ang="0">
                                  <a:pos x="connsiteX56" y="connsiteY56"/>
                                </a:cxn>
                                <a:cxn ang="0">
                                  <a:pos x="connsiteX57" y="connsiteY57"/>
                                </a:cxn>
                                <a:cxn ang="0">
                                  <a:pos x="connsiteX58" y="connsiteY58"/>
                                </a:cxn>
                                <a:cxn ang="0">
                                  <a:pos x="connsiteX59" y="connsiteY59"/>
                                </a:cxn>
                                <a:cxn ang="0">
                                  <a:pos x="connsiteX60" y="connsiteY60"/>
                                </a:cxn>
                                <a:cxn ang="0">
                                  <a:pos x="connsiteX61" y="connsiteY61"/>
                                </a:cxn>
                                <a:cxn ang="0">
                                  <a:pos x="connsiteX62" y="connsiteY62"/>
                                </a:cxn>
                                <a:cxn ang="0">
                                  <a:pos x="connsiteX63" y="connsiteY63"/>
                                </a:cxn>
                                <a:cxn ang="0">
                                  <a:pos x="connsiteX64" y="connsiteY64"/>
                                </a:cxn>
                                <a:cxn ang="0">
                                  <a:pos x="connsiteX65" y="connsiteY65"/>
                                </a:cxn>
                                <a:cxn ang="0">
                                  <a:pos x="connsiteX66" y="connsiteY66"/>
                                </a:cxn>
                                <a:cxn ang="0">
                                  <a:pos x="connsiteX67" y="connsiteY67"/>
                                </a:cxn>
                                <a:cxn ang="0">
                                  <a:pos x="connsiteX68" y="connsiteY68"/>
                                </a:cxn>
                                <a:cxn ang="0">
                                  <a:pos x="connsiteX69" y="connsiteY69"/>
                                </a:cxn>
                                <a:cxn ang="0">
                                  <a:pos x="connsiteX70" y="connsiteY70"/>
                                </a:cxn>
                                <a:cxn ang="0">
                                  <a:pos x="connsiteX71" y="connsiteY71"/>
                                </a:cxn>
                                <a:cxn ang="0">
                                  <a:pos x="connsiteX72" y="connsiteY72"/>
                                </a:cxn>
                                <a:cxn ang="0">
                                  <a:pos x="connsiteX73" y="connsiteY73"/>
                                </a:cxn>
                                <a:cxn ang="0">
                                  <a:pos x="connsiteX74" y="connsiteY74"/>
                                </a:cxn>
                                <a:cxn ang="0">
                                  <a:pos x="connsiteX75" y="connsiteY75"/>
                                </a:cxn>
                                <a:cxn ang="0">
                                  <a:pos x="connsiteX76" y="connsiteY76"/>
                                </a:cxn>
                                <a:cxn ang="0">
                                  <a:pos x="connsiteX77" y="connsiteY77"/>
                                </a:cxn>
                                <a:cxn ang="0">
                                  <a:pos x="connsiteX78" y="connsiteY78"/>
                                </a:cxn>
                                <a:cxn ang="0">
                                  <a:pos x="connsiteX79" y="connsiteY79"/>
                                </a:cxn>
                                <a:cxn ang="0">
                                  <a:pos x="connsiteX80" y="connsiteY80"/>
                                </a:cxn>
                                <a:cxn ang="0">
                                  <a:pos x="connsiteX81" y="connsiteY81"/>
                                </a:cxn>
                                <a:cxn ang="0">
                                  <a:pos x="connsiteX82" y="connsiteY82"/>
                                </a:cxn>
                                <a:cxn ang="0">
                                  <a:pos x="connsiteX83" y="connsiteY83"/>
                                </a:cxn>
                                <a:cxn ang="0">
                                  <a:pos x="connsiteX84" y="connsiteY84"/>
                                </a:cxn>
                                <a:cxn ang="0">
                                  <a:pos x="connsiteX85" y="connsiteY85"/>
                                </a:cxn>
                                <a:cxn ang="0">
                                  <a:pos x="connsiteX86" y="connsiteY86"/>
                                </a:cxn>
                                <a:cxn ang="0">
                                  <a:pos x="connsiteX87" y="connsiteY87"/>
                                </a:cxn>
                                <a:cxn ang="0">
                                  <a:pos x="connsiteX88" y="connsiteY88"/>
                                </a:cxn>
                                <a:cxn ang="0">
                                  <a:pos x="connsiteX89" y="connsiteY89"/>
                                </a:cxn>
                                <a:cxn ang="0">
                                  <a:pos x="connsiteX90" y="connsiteY90"/>
                                </a:cxn>
                                <a:cxn ang="0">
                                  <a:pos x="connsiteX91" y="connsiteY91"/>
                                </a:cxn>
                                <a:cxn ang="0">
                                  <a:pos x="connsiteX92" y="connsiteY92"/>
                                </a:cxn>
                                <a:cxn ang="0">
                                  <a:pos x="connsiteX93" y="connsiteY93"/>
                                </a:cxn>
                                <a:cxn ang="0">
                                  <a:pos x="connsiteX94" y="connsiteY94"/>
                                </a:cxn>
                                <a:cxn ang="0">
                                  <a:pos x="connsiteX95" y="connsiteY95"/>
                                </a:cxn>
                                <a:cxn ang="0">
                                  <a:pos x="connsiteX96" y="connsiteY96"/>
                                </a:cxn>
                                <a:cxn ang="0">
                                  <a:pos x="connsiteX97" y="connsiteY97"/>
                                </a:cxn>
                                <a:cxn ang="0">
                                  <a:pos x="connsiteX98" y="connsiteY98"/>
                                </a:cxn>
                                <a:cxn ang="0">
                                  <a:pos x="connsiteX99" y="connsiteY99"/>
                                </a:cxn>
                                <a:cxn ang="0">
                                  <a:pos x="connsiteX100" y="connsiteY100"/>
                                </a:cxn>
                                <a:cxn ang="0">
                                  <a:pos x="connsiteX101" y="connsiteY101"/>
                                </a:cxn>
                                <a:cxn ang="0">
                                  <a:pos x="connsiteX102" y="connsiteY102"/>
                                </a:cxn>
                                <a:cxn ang="0">
                                  <a:pos x="connsiteX103" y="connsiteY103"/>
                                </a:cxn>
                                <a:cxn ang="0">
                                  <a:pos x="connsiteX104" y="connsiteY104"/>
                                </a:cxn>
                                <a:cxn ang="0">
                                  <a:pos x="connsiteX105" y="connsiteY105"/>
                                </a:cxn>
                                <a:cxn ang="0">
                                  <a:pos x="connsiteX106" y="connsiteY106"/>
                                </a:cxn>
                                <a:cxn ang="0">
                                  <a:pos x="connsiteX107" y="connsiteY107"/>
                                </a:cxn>
                                <a:cxn ang="0">
                                  <a:pos x="connsiteX108" y="connsiteY108"/>
                                </a:cxn>
                                <a:cxn ang="0">
                                  <a:pos x="connsiteX109" y="connsiteY109"/>
                                </a:cxn>
                                <a:cxn ang="0">
                                  <a:pos x="connsiteX110" y="connsiteY110"/>
                                </a:cxn>
                                <a:cxn ang="0">
                                  <a:pos x="connsiteX111" y="connsiteY111"/>
                                </a:cxn>
                                <a:cxn ang="0">
                                  <a:pos x="connsiteX112" y="connsiteY112"/>
                                </a:cxn>
                                <a:cxn ang="0">
                                  <a:pos x="connsiteX113" y="connsiteY113"/>
                                </a:cxn>
                                <a:cxn ang="0">
                                  <a:pos x="connsiteX114" y="connsiteY114"/>
                                </a:cxn>
                                <a:cxn ang="0">
                                  <a:pos x="connsiteX115" y="connsiteY115"/>
                                </a:cxn>
                                <a:cxn ang="0">
                                  <a:pos x="connsiteX116" y="connsiteY116"/>
                                </a:cxn>
                                <a:cxn ang="0">
                                  <a:pos x="connsiteX117" y="connsiteY117"/>
                                </a:cxn>
                                <a:cxn ang="0">
                                  <a:pos x="connsiteX118" y="connsiteY118"/>
                                </a:cxn>
                                <a:cxn ang="0">
                                  <a:pos x="connsiteX119" y="connsiteY119"/>
                                </a:cxn>
                                <a:cxn ang="0">
                                  <a:pos x="connsiteX120" y="connsiteY120"/>
                                </a:cxn>
                                <a:cxn ang="0">
                                  <a:pos x="connsiteX121" y="connsiteY121"/>
                                </a:cxn>
                                <a:cxn ang="0">
                                  <a:pos x="connsiteX122" y="connsiteY122"/>
                                </a:cxn>
                                <a:cxn ang="0">
                                  <a:pos x="connsiteX123" y="connsiteY123"/>
                                </a:cxn>
                                <a:cxn ang="0">
                                  <a:pos x="connsiteX124" y="connsiteY124"/>
                                </a:cxn>
                                <a:cxn ang="0">
                                  <a:pos x="connsiteX125" y="connsiteY125"/>
                                </a:cxn>
                                <a:cxn ang="0">
                                  <a:pos x="connsiteX126" y="connsiteY126"/>
                                </a:cxn>
                                <a:cxn ang="0">
                                  <a:pos x="connsiteX127" y="connsiteY127"/>
                                </a:cxn>
                                <a:cxn ang="0">
                                  <a:pos x="connsiteX128" y="connsiteY128"/>
                                </a:cxn>
                                <a:cxn ang="0">
                                  <a:pos x="connsiteX129" y="connsiteY129"/>
                                </a:cxn>
                                <a:cxn ang="0">
                                  <a:pos x="connsiteX130" y="connsiteY130"/>
                                </a:cxn>
                                <a:cxn ang="0">
                                  <a:pos x="connsiteX131" y="connsiteY131"/>
                                </a:cxn>
                                <a:cxn ang="0">
                                  <a:pos x="connsiteX132" y="connsiteY132"/>
                                </a:cxn>
                                <a:cxn ang="0">
                                  <a:pos x="connsiteX133" y="connsiteY133"/>
                                </a:cxn>
                                <a:cxn ang="0">
                                  <a:pos x="connsiteX134" y="connsiteY134"/>
                                </a:cxn>
                                <a:cxn ang="0">
                                  <a:pos x="connsiteX135" y="connsiteY135"/>
                                </a:cxn>
                                <a:cxn ang="0">
                                  <a:pos x="connsiteX136" y="connsiteY136"/>
                                </a:cxn>
                                <a:cxn ang="0">
                                  <a:pos x="connsiteX137" y="connsiteY137"/>
                                </a:cxn>
                                <a:cxn ang="0">
                                  <a:pos x="connsiteX138" y="connsiteY138"/>
                                </a:cxn>
                              </a:cxnLst>
                              <a:rect l="l" t="t" r="r" b="b"/>
                              <a:pathLst>
                                <a:path w="1905" h="1905">
                                  <a:moveTo>
                                    <a:pt x="0" y="1905"/>
                                  </a:move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cubicBezTo>
                                    <a:pt x="0" y="1905"/>
                                    <a:pt x="953" y="1905"/>
                                    <a:pt x="0" y="1905"/>
                                  </a:cubicBezTo>
                                  <a:cubicBezTo>
                                    <a:pt x="953" y="1905"/>
                                    <a:pt x="953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cubicBezTo>
                                    <a:pt x="1905" y="1905"/>
                                    <a:pt x="1905" y="1905"/>
                                    <a:pt x="1905" y="1905"/>
                                  </a:cubicBezTo>
                                  <a:lnTo>
                                    <a:pt x="1905" y="1905"/>
                                  </a:lnTo>
                                  <a:lnTo>
                                    <a:pt x="1905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close/>
                                  <a:moveTo>
                                    <a:pt x="953" y="0"/>
                                  </a:move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cubicBezTo>
                                    <a:pt x="953" y="0"/>
                                    <a:pt x="953" y="0"/>
                                    <a:pt x="953" y="0"/>
                                  </a:cubicBezTo>
                                  <a:cubicBezTo>
                                    <a:pt x="953" y="0"/>
                                    <a:pt x="953" y="0"/>
                                    <a:pt x="953" y="0"/>
                                  </a:cubicBezTo>
                                  <a:lnTo>
                                    <a:pt x="953" y="0"/>
                                  </a:lnTo>
                                  <a:cubicBezTo>
                                    <a:pt x="953" y="0"/>
                                    <a:pt x="953" y="0"/>
                                    <a:pt x="953" y="0"/>
                                  </a:cubicBez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cubicBezTo>
                                    <a:pt x="953" y="0"/>
                                    <a:pt x="953" y="0"/>
                                    <a:pt x="953" y="0"/>
                                  </a:cubicBezTo>
                                  <a:lnTo>
                                    <a:pt x="953" y="0"/>
                                  </a:lnTo>
                                  <a:lnTo>
                                    <a:pt x="953" y="0"/>
                                  </a:lnTo>
                                  <a:cubicBezTo>
                                    <a:pt x="953" y="0"/>
                                    <a:pt x="953" y="0"/>
                                    <a:pt x="953" y="0"/>
                                  </a:cubicBezTo>
                                  <a:close/>
                                </a:path>
                              </a:pathLst>
                            </a:custGeom>
                            <a:solidFill>
                              <a:srgbClr val="FFDF5A"/>
                            </a:solidFill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</p:grpSp>
                      <p:grpSp>
                        <p:nvGrpSpPr>
                          <p:cNvPr id="2698" name="图形 2"/>
                          <p:cNvGrpSpPr/>
                          <p:nvPr/>
                        </p:nvGrpSpPr>
                        <p:grpSpPr>
                          <a:xfrm>
                            <a:off x="8077200" y="2707957"/>
                            <a:ext cx="4762" cy="2857"/>
                            <a:chOff x="8077200" y="2707957"/>
                            <a:chExt cx="4762" cy="2857"/>
                          </a:xfrm>
                        </p:grpSpPr>
                        <p:sp>
                          <p:nvSpPr>
                            <p:cNvPr id="2699" name="任意多边形: 形状 2582"/>
                            <p:cNvSpPr/>
                            <p:nvPr/>
                          </p:nvSpPr>
                          <p:spPr>
                            <a:xfrm>
                              <a:off x="8079105" y="2708909"/>
                              <a:ext cx="9525" cy="9525"/>
                            </a:xfrm>
                            <a:custGeom>
                              <a:avLst/>
                              <a:gdLst>
                                <a:gd name="connsiteX0" fmla="*/ 0 w 9525"/>
                                <a:gd name="connsiteY0" fmla="*/ 0 h 9525"/>
                                <a:gd name="connsiteX1" fmla="*/ 0 w 9525"/>
                                <a:gd name="connsiteY1" fmla="*/ 0 h 9525"/>
                                <a:gd name="connsiteX2" fmla="*/ 0 w 9525"/>
                                <a:gd name="connsiteY2" fmla="*/ 0 h 9525"/>
                                <a:gd name="connsiteX3" fmla="*/ 0 w 9525"/>
                                <a:gd name="connsiteY3" fmla="*/ 0 h 9525"/>
                                <a:gd name="connsiteX4" fmla="*/ 0 w 9525"/>
                                <a:gd name="connsiteY4" fmla="*/ 0 h 9525"/>
                                <a:gd name="connsiteX5" fmla="*/ 0 w 9525"/>
                                <a:gd name="connsiteY5" fmla="*/ 0 h 9525"/>
                                <a:gd name="connsiteX6" fmla="*/ 0 w 9525"/>
                                <a:gd name="connsiteY6" fmla="*/ 0 h 9525"/>
                                <a:gd name="connsiteX7" fmla="*/ 0 w 9525"/>
                                <a:gd name="connsiteY7" fmla="*/ 0 h 9525"/>
                                <a:gd name="connsiteX8" fmla="*/ 0 w 9525"/>
                                <a:gd name="connsiteY8" fmla="*/ 0 h 9525"/>
                                <a:gd name="connsiteX9" fmla="*/ 0 w 9525"/>
                                <a:gd name="connsiteY9" fmla="*/ 0 h 9525"/>
                                <a:gd name="connsiteX10" fmla="*/ 0 w 9525"/>
                                <a:gd name="connsiteY10" fmla="*/ 0 h 9525"/>
                                <a:gd name="connsiteX11" fmla="*/ 0 w 9525"/>
                                <a:gd name="connsiteY11" fmla="*/ 0 h 9525"/>
                                <a:gd name="connsiteX12" fmla="*/ 0 w 9525"/>
                                <a:gd name="connsiteY12" fmla="*/ 0 h 9525"/>
                                <a:gd name="connsiteX13" fmla="*/ 0 w 9525"/>
                                <a:gd name="connsiteY13" fmla="*/ 0 h 9525"/>
                                <a:gd name="connsiteX14" fmla="*/ 0 w 9525"/>
                                <a:gd name="connsiteY14" fmla="*/ 0 h 9525"/>
                                <a:gd name="connsiteX15" fmla="*/ 0 w 9525"/>
                                <a:gd name="connsiteY15" fmla="*/ 0 h 9525"/>
                                <a:gd name="connsiteX16" fmla="*/ 0 w 9525"/>
                                <a:gd name="connsiteY16" fmla="*/ 0 h 9525"/>
                                <a:gd name="connsiteX17" fmla="*/ 0 w 9525"/>
                                <a:gd name="connsiteY17" fmla="*/ 0 h 9525"/>
                                <a:gd name="connsiteX18" fmla="*/ 0 w 9525"/>
                                <a:gd name="connsiteY18" fmla="*/ 0 h 9525"/>
                                <a:gd name="connsiteX19" fmla="*/ 0 w 9525"/>
                                <a:gd name="connsiteY19" fmla="*/ 0 h 9525"/>
                                <a:gd name="connsiteX20" fmla="*/ 0 w 9525"/>
                                <a:gd name="connsiteY20" fmla="*/ 0 h 9525"/>
                                <a:gd name="connsiteX21" fmla="*/ 0 w 9525"/>
                                <a:gd name="connsiteY21" fmla="*/ 0 h 9525"/>
                                <a:gd name="connsiteX22" fmla="*/ 0 w 9525"/>
                                <a:gd name="connsiteY22" fmla="*/ 0 h 9525"/>
                                <a:gd name="connsiteX23" fmla="*/ 0 w 9525"/>
                                <a:gd name="connsiteY23" fmla="*/ 0 h 9525"/>
                                <a:gd name="connsiteX24" fmla="*/ 0 w 9525"/>
                                <a:gd name="connsiteY24" fmla="*/ 0 h 9525"/>
                                <a:gd name="connsiteX25" fmla="*/ 0 w 9525"/>
                                <a:gd name="connsiteY25" fmla="*/ 0 h 9525"/>
                                <a:gd name="connsiteX26" fmla="*/ 0 w 9525"/>
                                <a:gd name="connsiteY26" fmla="*/ 0 h 9525"/>
                                <a:gd name="connsiteX27" fmla="*/ 0 w 9525"/>
                                <a:gd name="connsiteY27" fmla="*/ 0 h 95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</a:cxnLst>
                              <a:rect l="l" t="t" r="r" b="b"/>
                              <a:pathLst>
                                <a:path w="9525" h="9525">
                                  <a:moveTo>
                                    <a:pt x="0" y="0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lnTo>
                                    <a:pt x="0" y="0"/>
                                  </a:ln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noFill/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  <p:sp>
                          <p:nvSpPr>
                            <p:cNvPr id="2700" name="任意多边形: 形状 2583"/>
                            <p:cNvSpPr/>
                            <p:nvPr/>
                          </p:nvSpPr>
                          <p:spPr>
                            <a:xfrm>
                              <a:off x="8078152" y="2710814"/>
                              <a:ext cx="9525" cy="9525"/>
                            </a:xfrm>
                            <a:custGeom>
                              <a:avLst/>
                              <a:gdLst>
                                <a:gd name="connsiteX0" fmla="*/ 0 w 9525"/>
                                <a:gd name="connsiteY0" fmla="*/ 0 h 9525"/>
                                <a:gd name="connsiteX1" fmla="*/ 0 w 9525"/>
                                <a:gd name="connsiteY1" fmla="*/ 0 h 9525"/>
                                <a:gd name="connsiteX2" fmla="*/ 0 w 9525"/>
                                <a:gd name="connsiteY2" fmla="*/ 0 h 9525"/>
                                <a:gd name="connsiteX3" fmla="*/ 0 w 9525"/>
                                <a:gd name="connsiteY3" fmla="*/ 0 h 952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</a:cxnLst>
                              <a:rect l="l" t="t" r="r" b="b"/>
                              <a:pathLst>
                                <a:path w="9525" h="9525">
                                  <a:moveTo>
                                    <a:pt x="0" y="0"/>
                                  </a:move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DF5A"/>
                            </a:solidFill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  <p:sp>
                          <p:nvSpPr>
                            <p:cNvPr id="2701" name="任意多边形: 形状 2584"/>
                            <p:cNvSpPr/>
                            <p:nvPr/>
                          </p:nvSpPr>
                          <p:spPr>
                            <a:xfrm>
                              <a:off x="8077200" y="2707957"/>
                              <a:ext cx="1905" cy="1904"/>
                            </a:xfrm>
                            <a:custGeom>
                              <a:avLst/>
                              <a:gdLst>
                                <a:gd name="connsiteX0" fmla="*/ 953 w 1905"/>
                                <a:gd name="connsiteY0" fmla="*/ 1905 h 1904"/>
                                <a:gd name="connsiteX1" fmla="*/ 953 w 1905"/>
                                <a:gd name="connsiteY1" fmla="*/ 1905 h 1904"/>
                                <a:gd name="connsiteX2" fmla="*/ 953 w 1905"/>
                                <a:gd name="connsiteY2" fmla="*/ 1905 h 1904"/>
                                <a:gd name="connsiteX3" fmla="*/ 953 w 1905"/>
                                <a:gd name="connsiteY3" fmla="*/ 1905 h 1904"/>
                                <a:gd name="connsiteX4" fmla="*/ 953 w 1905"/>
                                <a:gd name="connsiteY4" fmla="*/ 1905 h 1904"/>
                                <a:gd name="connsiteX5" fmla="*/ 953 w 1905"/>
                                <a:gd name="connsiteY5" fmla="*/ 1905 h 1904"/>
                                <a:gd name="connsiteX6" fmla="*/ 953 w 1905"/>
                                <a:gd name="connsiteY6" fmla="*/ 1905 h 1904"/>
                                <a:gd name="connsiteX7" fmla="*/ 953 w 1905"/>
                                <a:gd name="connsiteY7" fmla="*/ 1905 h 1904"/>
                                <a:gd name="connsiteX8" fmla="*/ 953 w 1905"/>
                                <a:gd name="connsiteY8" fmla="*/ 1905 h 1904"/>
                                <a:gd name="connsiteX9" fmla="*/ 953 w 1905"/>
                                <a:gd name="connsiteY9" fmla="*/ 1905 h 1904"/>
                                <a:gd name="connsiteX10" fmla="*/ 953 w 1905"/>
                                <a:gd name="connsiteY10" fmla="*/ 1905 h 1904"/>
                                <a:gd name="connsiteX11" fmla="*/ 1905 w 1905"/>
                                <a:gd name="connsiteY11" fmla="*/ 952 h 1904"/>
                                <a:gd name="connsiteX12" fmla="*/ 1905 w 1905"/>
                                <a:gd name="connsiteY12" fmla="*/ 952 h 1904"/>
                                <a:gd name="connsiteX13" fmla="*/ 1905 w 1905"/>
                                <a:gd name="connsiteY13" fmla="*/ 952 h 1904"/>
                                <a:gd name="connsiteX14" fmla="*/ 1905 w 1905"/>
                                <a:gd name="connsiteY14" fmla="*/ 952 h 1904"/>
                                <a:gd name="connsiteX15" fmla="*/ 1905 w 1905"/>
                                <a:gd name="connsiteY15" fmla="*/ 952 h 1904"/>
                                <a:gd name="connsiteX16" fmla="*/ 1905 w 1905"/>
                                <a:gd name="connsiteY16" fmla="*/ 952 h 1904"/>
                                <a:gd name="connsiteX17" fmla="*/ 1905 w 1905"/>
                                <a:gd name="connsiteY17" fmla="*/ 952 h 1904"/>
                                <a:gd name="connsiteX18" fmla="*/ 1905 w 1905"/>
                                <a:gd name="connsiteY18" fmla="*/ 952 h 1904"/>
                                <a:gd name="connsiteX19" fmla="*/ 1905 w 1905"/>
                                <a:gd name="connsiteY19" fmla="*/ 952 h 1904"/>
                                <a:gd name="connsiteX20" fmla="*/ 1905 w 1905"/>
                                <a:gd name="connsiteY20" fmla="*/ 952 h 1904"/>
                                <a:gd name="connsiteX21" fmla="*/ 1905 w 1905"/>
                                <a:gd name="connsiteY21" fmla="*/ 952 h 1904"/>
                                <a:gd name="connsiteX22" fmla="*/ 1905 w 1905"/>
                                <a:gd name="connsiteY22" fmla="*/ 952 h 1904"/>
                                <a:gd name="connsiteX23" fmla="*/ 1905 w 1905"/>
                                <a:gd name="connsiteY23" fmla="*/ 952 h 1904"/>
                                <a:gd name="connsiteX24" fmla="*/ 1905 w 1905"/>
                                <a:gd name="connsiteY24" fmla="*/ 952 h 1904"/>
                                <a:gd name="connsiteX25" fmla="*/ 1905 w 1905"/>
                                <a:gd name="connsiteY25" fmla="*/ 952 h 1904"/>
                                <a:gd name="connsiteX26" fmla="*/ 1905 w 1905"/>
                                <a:gd name="connsiteY26" fmla="*/ 952 h 1904"/>
                                <a:gd name="connsiteX27" fmla="*/ 1905 w 1905"/>
                                <a:gd name="connsiteY27" fmla="*/ 952 h 1904"/>
                                <a:gd name="connsiteX28" fmla="*/ 1905 w 1905"/>
                                <a:gd name="connsiteY28" fmla="*/ 952 h 1904"/>
                                <a:gd name="connsiteX29" fmla="*/ 1905 w 1905"/>
                                <a:gd name="connsiteY29" fmla="*/ 952 h 1904"/>
                                <a:gd name="connsiteX30" fmla="*/ 1905 w 1905"/>
                                <a:gd name="connsiteY30" fmla="*/ 952 h 1904"/>
                                <a:gd name="connsiteX31" fmla="*/ 1905 w 1905"/>
                                <a:gd name="connsiteY31" fmla="*/ 952 h 1904"/>
                                <a:gd name="connsiteX32" fmla="*/ 1905 w 1905"/>
                                <a:gd name="connsiteY32" fmla="*/ 952 h 1904"/>
                                <a:gd name="connsiteX33" fmla="*/ 1905 w 1905"/>
                                <a:gd name="connsiteY33" fmla="*/ 952 h 1904"/>
                                <a:gd name="connsiteX34" fmla="*/ 1905 w 1905"/>
                                <a:gd name="connsiteY34" fmla="*/ 952 h 1904"/>
                                <a:gd name="connsiteX35" fmla="*/ 1905 w 1905"/>
                                <a:gd name="connsiteY35" fmla="*/ 952 h 1904"/>
                                <a:gd name="connsiteX36" fmla="*/ 1905 w 1905"/>
                                <a:gd name="connsiteY36" fmla="*/ 952 h 1904"/>
                                <a:gd name="connsiteX37" fmla="*/ 1905 w 1905"/>
                                <a:gd name="connsiteY37" fmla="*/ 952 h 1904"/>
                                <a:gd name="connsiteX38" fmla="*/ 1905 w 1905"/>
                                <a:gd name="connsiteY38" fmla="*/ 952 h 1904"/>
                                <a:gd name="connsiteX39" fmla="*/ 953 w 1905"/>
                                <a:gd name="connsiteY39" fmla="*/ 952 h 1904"/>
                                <a:gd name="connsiteX40" fmla="*/ 953 w 1905"/>
                                <a:gd name="connsiteY40" fmla="*/ 952 h 1904"/>
                                <a:gd name="connsiteX41" fmla="*/ 953 w 1905"/>
                                <a:gd name="connsiteY41" fmla="*/ 952 h 1904"/>
                                <a:gd name="connsiteX42" fmla="*/ 953 w 1905"/>
                                <a:gd name="connsiteY42" fmla="*/ 952 h 1904"/>
                                <a:gd name="connsiteX43" fmla="*/ 953 w 1905"/>
                                <a:gd name="connsiteY43" fmla="*/ 952 h 1904"/>
                                <a:gd name="connsiteX44" fmla="*/ 953 w 1905"/>
                                <a:gd name="connsiteY44" fmla="*/ 952 h 1904"/>
                                <a:gd name="connsiteX45" fmla="*/ 953 w 1905"/>
                                <a:gd name="connsiteY45" fmla="*/ 952 h 1904"/>
                                <a:gd name="connsiteX46" fmla="*/ 953 w 1905"/>
                                <a:gd name="connsiteY46" fmla="*/ 952 h 1904"/>
                                <a:gd name="connsiteX47" fmla="*/ 953 w 1905"/>
                                <a:gd name="connsiteY47" fmla="*/ 952 h 1904"/>
                                <a:gd name="connsiteX48" fmla="*/ 0 w 1905"/>
                                <a:gd name="connsiteY48" fmla="*/ 0 h 1904"/>
                                <a:gd name="connsiteX49" fmla="*/ 0 w 1905"/>
                                <a:gd name="connsiteY49" fmla="*/ 0 h 1904"/>
                                <a:gd name="connsiteX50" fmla="*/ 0 w 1905"/>
                                <a:gd name="connsiteY50" fmla="*/ 0 h 1904"/>
                                <a:gd name="connsiteX51" fmla="*/ 0 w 1905"/>
                                <a:gd name="connsiteY51" fmla="*/ 0 h 1904"/>
                                <a:gd name="connsiteX52" fmla="*/ 0 w 1905"/>
                                <a:gd name="connsiteY52" fmla="*/ 0 h 1904"/>
                                <a:gd name="connsiteX53" fmla="*/ 0 w 1905"/>
                                <a:gd name="connsiteY53" fmla="*/ 952 h 1904"/>
                                <a:gd name="connsiteX54" fmla="*/ 0 w 1905"/>
                                <a:gd name="connsiteY54" fmla="*/ 1905 h 1904"/>
                                <a:gd name="connsiteX55" fmla="*/ 0 w 1905"/>
                                <a:gd name="connsiteY55" fmla="*/ 1905 h 1904"/>
                                <a:gd name="connsiteX56" fmla="*/ 0 w 1905"/>
                                <a:gd name="connsiteY56" fmla="*/ 1905 h 1904"/>
                                <a:gd name="connsiteX57" fmla="*/ 0 w 1905"/>
                                <a:gd name="connsiteY57" fmla="*/ 1905 h 1904"/>
                                <a:gd name="connsiteX58" fmla="*/ 0 w 1905"/>
                                <a:gd name="connsiteY58" fmla="*/ 1905 h 1904"/>
                                <a:gd name="connsiteX59" fmla="*/ 0 w 1905"/>
                                <a:gd name="connsiteY59" fmla="*/ 1905 h 1904"/>
                                <a:gd name="connsiteX60" fmla="*/ 0 w 1905"/>
                                <a:gd name="connsiteY60" fmla="*/ 1905 h 1904"/>
                                <a:gd name="connsiteX61" fmla="*/ 0 w 1905"/>
                                <a:gd name="connsiteY61" fmla="*/ 1905 h 1904"/>
                                <a:gd name="connsiteX62" fmla="*/ 0 w 1905"/>
                                <a:gd name="connsiteY62" fmla="*/ 1905 h 1904"/>
                                <a:gd name="connsiteX63" fmla="*/ 0 w 1905"/>
                                <a:gd name="connsiteY63" fmla="*/ 1905 h 1904"/>
                                <a:gd name="connsiteX64" fmla="*/ 0 w 1905"/>
                                <a:gd name="connsiteY64" fmla="*/ 1905 h 1904"/>
                                <a:gd name="connsiteX65" fmla="*/ 953 w 1905"/>
                                <a:gd name="connsiteY65" fmla="*/ 1905 h 1904"/>
                                <a:gd name="connsiteX66" fmla="*/ 953 w 1905"/>
                                <a:gd name="connsiteY66" fmla="*/ 1905 h 1904"/>
                                <a:gd name="connsiteX67" fmla="*/ 953 w 1905"/>
                                <a:gd name="connsiteY67" fmla="*/ 1905 h 1904"/>
                                <a:gd name="connsiteX68" fmla="*/ 953 w 1905"/>
                                <a:gd name="connsiteY68" fmla="*/ 1905 h 1904"/>
                                <a:gd name="connsiteX69" fmla="*/ 953 w 1905"/>
                                <a:gd name="connsiteY69" fmla="*/ 1905 h 1904"/>
                                <a:gd name="connsiteX70" fmla="*/ 953 w 1905"/>
                                <a:gd name="connsiteY70" fmla="*/ 1905 h 1904"/>
                                <a:gd name="connsiteX71" fmla="*/ 953 w 1905"/>
                                <a:gd name="connsiteY71" fmla="*/ 1905 h 1904"/>
                                <a:gd name="connsiteX72" fmla="*/ 953 w 1905"/>
                                <a:gd name="connsiteY72" fmla="*/ 1905 h 1904"/>
                                <a:gd name="connsiteX73" fmla="*/ 953 w 1905"/>
                                <a:gd name="connsiteY73" fmla="*/ 1905 h 1904"/>
                                <a:gd name="connsiteX74" fmla="*/ 953 w 1905"/>
                                <a:gd name="connsiteY74" fmla="*/ 1905 h 1904"/>
                                <a:gd name="connsiteX75" fmla="*/ 953 w 1905"/>
                                <a:gd name="connsiteY75" fmla="*/ 1905 h 1904"/>
                                <a:gd name="connsiteX76" fmla="*/ 953 w 1905"/>
                                <a:gd name="connsiteY76" fmla="*/ 1905 h 1904"/>
                                <a:gd name="connsiteX77" fmla="*/ 953 w 1905"/>
                                <a:gd name="connsiteY77" fmla="*/ 1905 h 1904"/>
                                <a:gd name="connsiteX78" fmla="*/ 953 w 1905"/>
                                <a:gd name="connsiteY78" fmla="*/ 1905 h 1904"/>
                                <a:gd name="connsiteX79" fmla="*/ 953 w 1905"/>
                                <a:gd name="connsiteY79" fmla="*/ 1905 h 1904"/>
                                <a:gd name="connsiteX80" fmla="*/ 953 w 1905"/>
                                <a:gd name="connsiteY80" fmla="*/ 1905 h 1904"/>
                                <a:gd name="connsiteX81" fmla="*/ 953 w 1905"/>
                                <a:gd name="connsiteY81" fmla="*/ 1905 h 1904"/>
                                <a:gd name="connsiteX82" fmla="*/ 953 w 1905"/>
                                <a:gd name="connsiteY82" fmla="*/ 1905 h 1904"/>
                                <a:gd name="connsiteX83" fmla="*/ 953 w 1905"/>
                                <a:gd name="connsiteY83" fmla="*/ 1905 h 1904"/>
                                <a:gd name="connsiteX84" fmla="*/ 953 w 1905"/>
                                <a:gd name="connsiteY84" fmla="*/ 1905 h 1904"/>
                                <a:gd name="connsiteX85" fmla="*/ 953 w 1905"/>
                                <a:gd name="connsiteY85" fmla="*/ 1905 h 1904"/>
                                <a:gd name="connsiteX86" fmla="*/ 953 w 1905"/>
                                <a:gd name="connsiteY86" fmla="*/ 1905 h 1904"/>
                                <a:gd name="connsiteX87" fmla="*/ 953 w 1905"/>
                                <a:gd name="connsiteY87" fmla="*/ 1905 h 1904"/>
                                <a:gd name="connsiteX88" fmla="*/ 953 w 1905"/>
                                <a:gd name="connsiteY88" fmla="*/ 1905 h 1904"/>
                                <a:gd name="connsiteX89" fmla="*/ 953 w 1905"/>
                                <a:gd name="connsiteY89" fmla="*/ 1905 h 1904"/>
                                <a:gd name="connsiteX90" fmla="*/ 953 w 1905"/>
                                <a:gd name="connsiteY90" fmla="*/ 1905 h 1904"/>
                                <a:gd name="connsiteX91" fmla="*/ 953 w 1905"/>
                                <a:gd name="connsiteY91" fmla="*/ 1905 h 1904"/>
                                <a:gd name="connsiteX92" fmla="*/ 953 w 1905"/>
                                <a:gd name="connsiteY92" fmla="*/ 1905 h 1904"/>
                                <a:gd name="connsiteX93" fmla="*/ 953 w 1905"/>
                                <a:gd name="connsiteY93" fmla="*/ 1905 h 1904"/>
                                <a:gd name="connsiteX94" fmla="*/ 953 w 1905"/>
                                <a:gd name="connsiteY94" fmla="*/ 1905 h 1904"/>
                                <a:gd name="connsiteX95" fmla="*/ 953 w 1905"/>
                                <a:gd name="connsiteY95" fmla="*/ 1905 h 1904"/>
                                <a:gd name="connsiteX96" fmla="*/ 953 w 1905"/>
                                <a:gd name="connsiteY96" fmla="*/ 1905 h 1904"/>
                                <a:gd name="connsiteX97" fmla="*/ 953 w 1905"/>
                                <a:gd name="connsiteY97" fmla="*/ 1905 h 1904"/>
                                <a:gd name="connsiteX98" fmla="*/ 953 w 1905"/>
                                <a:gd name="connsiteY98" fmla="*/ 1905 h 1904"/>
                                <a:gd name="connsiteX99" fmla="*/ 953 w 1905"/>
                                <a:gd name="connsiteY99" fmla="*/ 1905 h 1904"/>
                                <a:gd name="connsiteX100" fmla="*/ 953 w 1905"/>
                                <a:gd name="connsiteY100" fmla="*/ 1905 h 1904"/>
                                <a:gd name="connsiteX101" fmla="*/ 953 w 1905"/>
                                <a:gd name="connsiteY101" fmla="*/ 1905 h 1904"/>
                                <a:gd name="connsiteX102" fmla="*/ 953 w 1905"/>
                                <a:gd name="connsiteY102" fmla="*/ 1905 h 1904"/>
                                <a:gd name="connsiteX103" fmla="*/ 953 w 1905"/>
                                <a:gd name="connsiteY103" fmla="*/ 1905 h 1904"/>
                                <a:gd name="connsiteX104" fmla="*/ 953 w 1905"/>
                                <a:gd name="connsiteY104" fmla="*/ 1905 h 1904"/>
                                <a:gd name="connsiteX105" fmla="*/ 953 w 1905"/>
                                <a:gd name="connsiteY105" fmla="*/ 1905 h 1904"/>
                                <a:gd name="connsiteX106" fmla="*/ 953 w 1905"/>
                                <a:gd name="connsiteY106" fmla="*/ 1905 h 1904"/>
                                <a:gd name="connsiteX107" fmla="*/ 953 w 1905"/>
                                <a:gd name="connsiteY107" fmla="*/ 1905 h 1904"/>
                                <a:gd name="connsiteX108" fmla="*/ 953 w 1905"/>
                                <a:gd name="connsiteY108" fmla="*/ 1905 h 1904"/>
                                <a:gd name="connsiteX109" fmla="*/ 953 w 1905"/>
                                <a:gd name="connsiteY109" fmla="*/ 1905 h 1904"/>
                                <a:gd name="connsiteX110" fmla="*/ 953 w 1905"/>
                                <a:gd name="connsiteY110" fmla="*/ 1905 h 1904"/>
                                <a:gd name="connsiteX111" fmla="*/ 953 w 1905"/>
                                <a:gd name="connsiteY111" fmla="*/ 1905 h 1904"/>
                                <a:gd name="connsiteX112" fmla="*/ 953 w 1905"/>
                                <a:gd name="connsiteY112" fmla="*/ 1905 h 1904"/>
                                <a:gd name="connsiteX113" fmla="*/ 1905 w 1905"/>
                                <a:gd name="connsiteY113" fmla="*/ 952 h 1904"/>
                                <a:gd name="connsiteX114" fmla="*/ 1905 w 1905"/>
                                <a:gd name="connsiteY114" fmla="*/ 952 h 1904"/>
                                <a:gd name="connsiteX115" fmla="*/ 1905 w 1905"/>
                                <a:gd name="connsiteY115" fmla="*/ 952 h 1904"/>
                                <a:gd name="connsiteX116" fmla="*/ 1905 w 1905"/>
                                <a:gd name="connsiteY116" fmla="*/ 952 h 1904"/>
                                <a:gd name="connsiteX117" fmla="*/ 1905 w 1905"/>
                                <a:gd name="connsiteY117" fmla="*/ 952 h 1904"/>
                                <a:gd name="connsiteX118" fmla="*/ 1905 w 1905"/>
                                <a:gd name="connsiteY118" fmla="*/ 952 h 1904"/>
                                <a:gd name="connsiteX119" fmla="*/ 1905 w 1905"/>
                                <a:gd name="connsiteY119" fmla="*/ 952 h 1904"/>
                                <a:gd name="connsiteX120" fmla="*/ 1905 w 1905"/>
                                <a:gd name="connsiteY120" fmla="*/ 952 h 1904"/>
                                <a:gd name="connsiteX121" fmla="*/ 1905 w 1905"/>
                                <a:gd name="connsiteY121" fmla="*/ 952 h 1904"/>
                                <a:gd name="connsiteX122" fmla="*/ 1905 w 1905"/>
                                <a:gd name="connsiteY122" fmla="*/ 952 h 1904"/>
                                <a:gd name="connsiteX123" fmla="*/ 1905 w 1905"/>
                                <a:gd name="connsiteY123" fmla="*/ 952 h 1904"/>
                                <a:gd name="connsiteX124" fmla="*/ 1905 w 1905"/>
                                <a:gd name="connsiteY124" fmla="*/ 952 h 1904"/>
                                <a:gd name="connsiteX125" fmla="*/ 1905 w 1905"/>
                                <a:gd name="connsiteY125" fmla="*/ 952 h 1904"/>
                                <a:gd name="connsiteX126" fmla="*/ 1905 w 1905"/>
                                <a:gd name="connsiteY126" fmla="*/ 952 h 1904"/>
                                <a:gd name="connsiteX127" fmla="*/ 1905 w 1905"/>
                                <a:gd name="connsiteY127" fmla="*/ 952 h 1904"/>
                                <a:gd name="connsiteX128" fmla="*/ 1905 w 1905"/>
                                <a:gd name="connsiteY128" fmla="*/ 952 h 1904"/>
                                <a:gd name="connsiteX129" fmla="*/ 1905 w 1905"/>
                                <a:gd name="connsiteY129" fmla="*/ 952 h 1904"/>
                                <a:gd name="connsiteX130" fmla="*/ 1905 w 1905"/>
                                <a:gd name="connsiteY130" fmla="*/ 952 h 1904"/>
                                <a:gd name="connsiteX131" fmla="*/ 1905 w 1905"/>
                                <a:gd name="connsiteY131" fmla="*/ 952 h 1904"/>
                                <a:gd name="connsiteX132" fmla="*/ 1905 w 1905"/>
                                <a:gd name="connsiteY132" fmla="*/ 952 h 1904"/>
                                <a:gd name="connsiteX133" fmla="*/ 1905 w 1905"/>
                                <a:gd name="connsiteY133" fmla="*/ 952 h 1904"/>
                                <a:gd name="connsiteX134" fmla="*/ 1905 w 1905"/>
                                <a:gd name="connsiteY134" fmla="*/ 952 h 1904"/>
                                <a:gd name="connsiteX135" fmla="*/ 1905 w 1905"/>
                                <a:gd name="connsiteY135" fmla="*/ 952 h 1904"/>
                                <a:gd name="connsiteX136" fmla="*/ 1905 w 1905"/>
                                <a:gd name="connsiteY136" fmla="*/ 952 h 1904"/>
                                <a:gd name="connsiteX137" fmla="*/ 1905 w 1905"/>
                                <a:gd name="connsiteY137" fmla="*/ 952 h 1904"/>
                                <a:gd name="connsiteX138" fmla="*/ 1905 w 1905"/>
                                <a:gd name="connsiteY138" fmla="*/ 952 h 1904"/>
                                <a:gd name="connsiteX139" fmla="*/ 1905 w 1905"/>
                                <a:gd name="connsiteY139" fmla="*/ 952 h 1904"/>
                                <a:gd name="connsiteX140" fmla="*/ 1905 w 1905"/>
                                <a:gd name="connsiteY140" fmla="*/ 952 h 1904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  <a:cxn ang="0">
                                  <a:pos x="connsiteX50" y="connsiteY50"/>
                                </a:cxn>
                                <a:cxn ang="0">
                                  <a:pos x="connsiteX51" y="connsiteY51"/>
                                </a:cxn>
                                <a:cxn ang="0">
                                  <a:pos x="connsiteX52" y="connsiteY52"/>
                                </a:cxn>
                                <a:cxn ang="0">
                                  <a:pos x="connsiteX53" y="connsiteY53"/>
                                </a:cxn>
                                <a:cxn ang="0">
                                  <a:pos x="connsiteX54" y="connsiteY54"/>
                                </a:cxn>
                                <a:cxn ang="0">
                                  <a:pos x="connsiteX55" y="connsiteY55"/>
                                </a:cxn>
                                <a:cxn ang="0">
                                  <a:pos x="connsiteX56" y="connsiteY56"/>
                                </a:cxn>
                                <a:cxn ang="0">
                                  <a:pos x="connsiteX57" y="connsiteY57"/>
                                </a:cxn>
                                <a:cxn ang="0">
                                  <a:pos x="connsiteX58" y="connsiteY58"/>
                                </a:cxn>
                                <a:cxn ang="0">
                                  <a:pos x="connsiteX59" y="connsiteY59"/>
                                </a:cxn>
                                <a:cxn ang="0">
                                  <a:pos x="connsiteX60" y="connsiteY60"/>
                                </a:cxn>
                                <a:cxn ang="0">
                                  <a:pos x="connsiteX61" y="connsiteY61"/>
                                </a:cxn>
                                <a:cxn ang="0">
                                  <a:pos x="connsiteX62" y="connsiteY62"/>
                                </a:cxn>
                                <a:cxn ang="0">
                                  <a:pos x="connsiteX63" y="connsiteY63"/>
                                </a:cxn>
                                <a:cxn ang="0">
                                  <a:pos x="connsiteX64" y="connsiteY64"/>
                                </a:cxn>
                                <a:cxn ang="0">
                                  <a:pos x="connsiteX65" y="connsiteY65"/>
                                </a:cxn>
                                <a:cxn ang="0">
                                  <a:pos x="connsiteX66" y="connsiteY66"/>
                                </a:cxn>
                                <a:cxn ang="0">
                                  <a:pos x="connsiteX67" y="connsiteY67"/>
                                </a:cxn>
                                <a:cxn ang="0">
                                  <a:pos x="connsiteX68" y="connsiteY68"/>
                                </a:cxn>
                                <a:cxn ang="0">
                                  <a:pos x="connsiteX69" y="connsiteY69"/>
                                </a:cxn>
                                <a:cxn ang="0">
                                  <a:pos x="connsiteX70" y="connsiteY70"/>
                                </a:cxn>
                                <a:cxn ang="0">
                                  <a:pos x="connsiteX71" y="connsiteY71"/>
                                </a:cxn>
                                <a:cxn ang="0">
                                  <a:pos x="connsiteX72" y="connsiteY72"/>
                                </a:cxn>
                                <a:cxn ang="0">
                                  <a:pos x="connsiteX73" y="connsiteY73"/>
                                </a:cxn>
                                <a:cxn ang="0">
                                  <a:pos x="connsiteX74" y="connsiteY74"/>
                                </a:cxn>
                                <a:cxn ang="0">
                                  <a:pos x="connsiteX75" y="connsiteY75"/>
                                </a:cxn>
                                <a:cxn ang="0">
                                  <a:pos x="connsiteX76" y="connsiteY76"/>
                                </a:cxn>
                                <a:cxn ang="0">
                                  <a:pos x="connsiteX77" y="connsiteY77"/>
                                </a:cxn>
                                <a:cxn ang="0">
                                  <a:pos x="connsiteX78" y="connsiteY78"/>
                                </a:cxn>
                                <a:cxn ang="0">
                                  <a:pos x="connsiteX79" y="connsiteY79"/>
                                </a:cxn>
                                <a:cxn ang="0">
                                  <a:pos x="connsiteX80" y="connsiteY80"/>
                                </a:cxn>
                                <a:cxn ang="0">
                                  <a:pos x="connsiteX81" y="connsiteY81"/>
                                </a:cxn>
                                <a:cxn ang="0">
                                  <a:pos x="connsiteX82" y="connsiteY82"/>
                                </a:cxn>
                                <a:cxn ang="0">
                                  <a:pos x="connsiteX83" y="connsiteY83"/>
                                </a:cxn>
                                <a:cxn ang="0">
                                  <a:pos x="connsiteX84" y="connsiteY84"/>
                                </a:cxn>
                                <a:cxn ang="0">
                                  <a:pos x="connsiteX85" y="connsiteY85"/>
                                </a:cxn>
                                <a:cxn ang="0">
                                  <a:pos x="connsiteX86" y="connsiteY86"/>
                                </a:cxn>
                                <a:cxn ang="0">
                                  <a:pos x="connsiteX87" y="connsiteY87"/>
                                </a:cxn>
                                <a:cxn ang="0">
                                  <a:pos x="connsiteX88" y="connsiteY88"/>
                                </a:cxn>
                                <a:cxn ang="0">
                                  <a:pos x="connsiteX89" y="connsiteY89"/>
                                </a:cxn>
                                <a:cxn ang="0">
                                  <a:pos x="connsiteX90" y="connsiteY90"/>
                                </a:cxn>
                                <a:cxn ang="0">
                                  <a:pos x="connsiteX91" y="connsiteY91"/>
                                </a:cxn>
                                <a:cxn ang="0">
                                  <a:pos x="connsiteX92" y="connsiteY92"/>
                                </a:cxn>
                                <a:cxn ang="0">
                                  <a:pos x="connsiteX93" y="connsiteY93"/>
                                </a:cxn>
                                <a:cxn ang="0">
                                  <a:pos x="connsiteX94" y="connsiteY94"/>
                                </a:cxn>
                                <a:cxn ang="0">
                                  <a:pos x="connsiteX95" y="connsiteY95"/>
                                </a:cxn>
                                <a:cxn ang="0">
                                  <a:pos x="connsiteX96" y="connsiteY96"/>
                                </a:cxn>
                                <a:cxn ang="0">
                                  <a:pos x="connsiteX97" y="connsiteY97"/>
                                </a:cxn>
                                <a:cxn ang="0">
                                  <a:pos x="connsiteX98" y="connsiteY98"/>
                                </a:cxn>
                                <a:cxn ang="0">
                                  <a:pos x="connsiteX99" y="connsiteY99"/>
                                </a:cxn>
                                <a:cxn ang="0">
                                  <a:pos x="connsiteX100" y="connsiteY100"/>
                                </a:cxn>
                                <a:cxn ang="0">
                                  <a:pos x="connsiteX101" y="connsiteY101"/>
                                </a:cxn>
                                <a:cxn ang="0">
                                  <a:pos x="connsiteX102" y="connsiteY102"/>
                                </a:cxn>
                                <a:cxn ang="0">
                                  <a:pos x="connsiteX103" y="connsiteY103"/>
                                </a:cxn>
                                <a:cxn ang="0">
                                  <a:pos x="connsiteX104" y="connsiteY104"/>
                                </a:cxn>
                                <a:cxn ang="0">
                                  <a:pos x="connsiteX105" y="connsiteY105"/>
                                </a:cxn>
                                <a:cxn ang="0">
                                  <a:pos x="connsiteX106" y="connsiteY106"/>
                                </a:cxn>
                                <a:cxn ang="0">
                                  <a:pos x="connsiteX107" y="connsiteY107"/>
                                </a:cxn>
                                <a:cxn ang="0">
                                  <a:pos x="connsiteX108" y="connsiteY108"/>
                                </a:cxn>
                                <a:cxn ang="0">
                                  <a:pos x="connsiteX109" y="connsiteY109"/>
                                </a:cxn>
                                <a:cxn ang="0">
                                  <a:pos x="connsiteX110" y="connsiteY110"/>
                                </a:cxn>
                                <a:cxn ang="0">
                                  <a:pos x="connsiteX111" y="connsiteY111"/>
                                </a:cxn>
                                <a:cxn ang="0">
                                  <a:pos x="connsiteX112" y="connsiteY112"/>
                                </a:cxn>
                                <a:cxn ang="0">
                                  <a:pos x="connsiteX113" y="connsiteY113"/>
                                </a:cxn>
                                <a:cxn ang="0">
                                  <a:pos x="connsiteX114" y="connsiteY114"/>
                                </a:cxn>
                                <a:cxn ang="0">
                                  <a:pos x="connsiteX115" y="connsiteY115"/>
                                </a:cxn>
                                <a:cxn ang="0">
                                  <a:pos x="connsiteX116" y="connsiteY116"/>
                                </a:cxn>
                                <a:cxn ang="0">
                                  <a:pos x="connsiteX117" y="connsiteY117"/>
                                </a:cxn>
                                <a:cxn ang="0">
                                  <a:pos x="connsiteX118" y="connsiteY118"/>
                                </a:cxn>
                                <a:cxn ang="0">
                                  <a:pos x="connsiteX119" y="connsiteY119"/>
                                </a:cxn>
                                <a:cxn ang="0">
                                  <a:pos x="connsiteX120" y="connsiteY120"/>
                                </a:cxn>
                                <a:cxn ang="0">
                                  <a:pos x="connsiteX121" y="connsiteY121"/>
                                </a:cxn>
                                <a:cxn ang="0">
                                  <a:pos x="connsiteX122" y="connsiteY122"/>
                                </a:cxn>
                                <a:cxn ang="0">
                                  <a:pos x="connsiteX123" y="connsiteY123"/>
                                </a:cxn>
                                <a:cxn ang="0">
                                  <a:pos x="connsiteX124" y="connsiteY124"/>
                                </a:cxn>
                                <a:cxn ang="0">
                                  <a:pos x="connsiteX125" y="connsiteY125"/>
                                </a:cxn>
                                <a:cxn ang="0">
                                  <a:pos x="connsiteX126" y="connsiteY126"/>
                                </a:cxn>
                                <a:cxn ang="0">
                                  <a:pos x="connsiteX127" y="connsiteY127"/>
                                </a:cxn>
                                <a:cxn ang="0">
                                  <a:pos x="connsiteX128" y="connsiteY128"/>
                                </a:cxn>
                                <a:cxn ang="0">
                                  <a:pos x="connsiteX129" y="connsiteY129"/>
                                </a:cxn>
                                <a:cxn ang="0">
                                  <a:pos x="connsiteX130" y="connsiteY130"/>
                                </a:cxn>
                                <a:cxn ang="0">
                                  <a:pos x="connsiteX131" y="connsiteY131"/>
                                </a:cxn>
                                <a:cxn ang="0">
                                  <a:pos x="connsiteX132" y="connsiteY132"/>
                                </a:cxn>
                                <a:cxn ang="0">
                                  <a:pos x="connsiteX133" y="connsiteY133"/>
                                </a:cxn>
                                <a:cxn ang="0">
                                  <a:pos x="connsiteX134" y="connsiteY134"/>
                                </a:cxn>
                                <a:cxn ang="0">
                                  <a:pos x="connsiteX135" y="connsiteY135"/>
                                </a:cxn>
                                <a:cxn ang="0">
                                  <a:pos x="connsiteX136" y="connsiteY136"/>
                                </a:cxn>
                                <a:cxn ang="0">
                                  <a:pos x="connsiteX137" y="connsiteY137"/>
                                </a:cxn>
                                <a:cxn ang="0">
                                  <a:pos x="connsiteX138" y="connsiteY138"/>
                                </a:cxn>
                                <a:cxn ang="0">
                                  <a:pos x="connsiteX139" y="connsiteY139"/>
                                </a:cxn>
                                <a:cxn ang="0">
                                  <a:pos x="connsiteX140" y="connsiteY140"/>
                                </a:cxn>
                              </a:cxnLst>
                              <a:rect l="l" t="t" r="r" b="b"/>
                              <a:pathLst>
                                <a:path w="1905" h="1904">
                                  <a:moveTo>
                                    <a:pt x="953" y="1905"/>
                                  </a:move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lnTo>
                                    <a:pt x="1905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cubicBezTo>
                                    <a:pt x="0" y="0"/>
                                    <a:pt x="0" y="952"/>
                                    <a:pt x="0" y="952"/>
                                  </a:cubicBezTo>
                                  <a:cubicBezTo>
                                    <a:pt x="0" y="952"/>
                                    <a:pt x="0" y="952"/>
                                    <a:pt x="0" y="1905"/>
                                  </a:cubicBez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cubicBezTo>
                                    <a:pt x="0" y="1905"/>
                                    <a:pt x="0" y="1905"/>
                                    <a:pt x="0" y="1905"/>
                                  </a:cubicBezTo>
                                  <a:lnTo>
                                    <a:pt x="0" y="1905"/>
                                  </a:lnTo>
                                  <a:lnTo>
                                    <a:pt x="0" y="1905"/>
                                  </a:lnTo>
                                  <a:lnTo>
                                    <a:pt x="953" y="1905"/>
                                  </a:lnTo>
                                  <a:cubicBezTo>
                                    <a:pt x="953" y="952"/>
                                    <a:pt x="953" y="952"/>
                                    <a:pt x="953" y="1905"/>
                                  </a:cubicBez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cubicBezTo>
                                    <a:pt x="1905" y="952"/>
                                    <a:pt x="1905" y="952"/>
                                    <a:pt x="953" y="1905"/>
                                  </a:cubicBezTo>
                                  <a:cubicBezTo>
                                    <a:pt x="1905" y="952"/>
                                    <a:pt x="953" y="952"/>
                                    <a:pt x="953" y="1905"/>
                                  </a:cubicBez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cubicBezTo>
                                    <a:pt x="953" y="1905"/>
                                    <a:pt x="953" y="1905"/>
                                    <a:pt x="953" y="1905"/>
                                  </a:cubicBezTo>
                                  <a:cubicBezTo>
                                    <a:pt x="953" y="1905"/>
                                    <a:pt x="953" y="1905"/>
                                    <a:pt x="953" y="1905"/>
                                  </a:cubicBezTo>
                                  <a:cubicBezTo>
                                    <a:pt x="953" y="1905"/>
                                    <a:pt x="953" y="1905"/>
                                    <a:pt x="953" y="1905"/>
                                  </a:cubicBezTo>
                                  <a:cubicBezTo>
                                    <a:pt x="953" y="1905"/>
                                    <a:pt x="953" y="1905"/>
                                    <a:pt x="953" y="1905"/>
                                  </a:cubicBez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lnTo>
                                    <a:pt x="953" y="1905"/>
                                  </a:lnTo>
                                  <a:close/>
                                  <a:moveTo>
                                    <a:pt x="1905" y="952"/>
                                  </a:move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lnTo>
                                    <a:pt x="1905" y="952"/>
                                  </a:ln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cubicBezTo>
                                    <a:pt x="1905" y="952"/>
                                    <a:pt x="1905" y="952"/>
                                    <a:pt x="1905" y="952"/>
                                  </a:cubicBez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lnTo>
                                    <a:pt x="1905" y="95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DF5A"/>
                            </a:solidFill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  <p:sp>
                          <p:nvSpPr>
                            <p:cNvPr id="2702" name="任意多边形: 形状 2585"/>
                            <p:cNvSpPr/>
                            <p:nvPr/>
                          </p:nvSpPr>
                          <p:spPr>
                            <a:xfrm>
                              <a:off x="8080057" y="2708909"/>
                              <a:ext cx="1905" cy="1375"/>
                            </a:xfrm>
                            <a:custGeom>
                              <a:avLst/>
                              <a:gdLst>
                                <a:gd name="connsiteX0" fmla="*/ 953 w 1905"/>
                                <a:gd name="connsiteY0" fmla="*/ 952 h 1375"/>
                                <a:gd name="connsiteX1" fmla="*/ 953 w 1905"/>
                                <a:gd name="connsiteY1" fmla="*/ 952 h 1375"/>
                                <a:gd name="connsiteX2" fmla="*/ 953 w 1905"/>
                                <a:gd name="connsiteY2" fmla="*/ 952 h 1375"/>
                                <a:gd name="connsiteX3" fmla="*/ 953 w 1905"/>
                                <a:gd name="connsiteY3" fmla="*/ 952 h 1375"/>
                                <a:gd name="connsiteX4" fmla="*/ 953 w 1905"/>
                                <a:gd name="connsiteY4" fmla="*/ 952 h 1375"/>
                                <a:gd name="connsiteX5" fmla="*/ 953 w 1905"/>
                                <a:gd name="connsiteY5" fmla="*/ 952 h 1375"/>
                                <a:gd name="connsiteX6" fmla="*/ 953 w 1905"/>
                                <a:gd name="connsiteY6" fmla="*/ 952 h 1375"/>
                                <a:gd name="connsiteX7" fmla="*/ 953 w 1905"/>
                                <a:gd name="connsiteY7" fmla="*/ 952 h 1375"/>
                                <a:gd name="connsiteX8" fmla="*/ 953 w 1905"/>
                                <a:gd name="connsiteY8" fmla="*/ 952 h 1375"/>
                                <a:gd name="connsiteX9" fmla="*/ 953 w 1905"/>
                                <a:gd name="connsiteY9" fmla="*/ 952 h 1375"/>
                                <a:gd name="connsiteX10" fmla="*/ 953 w 1905"/>
                                <a:gd name="connsiteY10" fmla="*/ 952 h 1375"/>
                                <a:gd name="connsiteX11" fmla="*/ 953 w 1905"/>
                                <a:gd name="connsiteY11" fmla="*/ 952 h 1375"/>
                                <a:gd name="connsiteX12" fmla="*/ 0 w 1905"/>
                                <a:gd name="connsiteY12" fmla="*/ 0 h 1375"/>
                                <a:gd name="connsiteX13" fmla="*/ 0 w 1905"/>
                                <a:gd name="connsiteY13" fmla="*/ 0 h 1375"/>
                                <a:gd name="connsiteX14" fmla="*/ 953 w 1905"/>
                                <a:gd name="connsiteY14" fmla="*/ 952 h 1375"/>
                                <a:gd name="connsiteX15" fmla="*/ 953 w 1905"/>
                                <a:gd name="connsiteY15" fmla="*/ 952 h 1375"/>
                                <a:gd name="connsiteX16" fmla="*/ 0 w 1905"/>
                                <a:gd name="connsiteY16" fmla="*/ 0 h 1375"/>
                                <a:gd name="connsiteX17" fmla="*/ 0 w 1905"/>
                                <a:gd name="connsiteY17" fmla="*/ 0 h 1375"/>
                                <a:gd name="connsiteX18" fmla="*/ 0 w 1905"/>
                                <a:gd name="connsiteY18" fmla="*/ 0 h 1375"/>
                                <a:gd name="connsiteX19" fmla="*/ 0 w 1905"/>
                                <a:gd name="connsiteY19" fmla="*/ 0 h 1375"/>
                                <a:gd name="connsiteX20" fmla="*/ 0 w 1905"/>
                                <a:gd name="connsiteY20" fmla="*/ 0 h 1375"/>
                                <a:gd name="connsiteX21" fmla="*/ 0 w 1905"/>
                                <a:gd name="connsiteY21" fmla="*/ 0 h 1375"/>
                                <a:gd name="connsiteX22" fmla="*/ 0 w 1905"/>
                                <a:gd name="connsiteY22" fmla="*/ 0 h 1375"/>
                                <a:gd name="connsiteX23" fmla="*/ 0 w 1905"/>
                                <a:gd name="connsiteY23" fmla="*/ 0 h 1375"/>
                                <a:gd name="connsiteX24" fmla="*/ 0 w 1905"/>
                                <a:gd name="connsiteY24" fmla="*/ 0 h 1375"/>
                                <a:gd name="connsiteX25" fmla="*/ 0 w 1905"/>
                                <a:gd name="connsiteY25" fmla="*/ 0 h 1375"/>
                                <a:gd name="connsiteX26" fmla="*/ 0 w 1905"/>
                                <a:gd name="connsiteY26" fmla="*/ 0 h 1375"/>
                                <a:gd name="connsiteX27" fmla="*/ 0 w 1905"/>
                                <a:gd name="connsiteY27" fmla="*/ 0 h 1375"/>
                                <a:gd name="connsiteX28" fmla="*/ 0 w 1905"/>
                                <a:gd name="connsiteY28" fmla="*/ 0 h 1375"/>
                                <a:gd name="connsiteX29" fmla="*/ 0 w 1905"/>
                                <a:gd name="connsiteY29" fmla="*/ 0 h 1375"/>
                                <a:gd name="connsiteX30" fmla="*/ 0 w 1905"/>
                                <a:gd name="connsiteY30" fmla="*/ 0 h 1375"/>
                                <a:gd name="connsiteX31" fmla="*/ 0 w 1905"/>
                                <a:gd name="connsiteY31" fmla="*/ 0 h 1375"/>
                                <a:gd name="connsiteX32" fmla="*/ 0 w 1905"/>
                                <a:gd name="connsiteY32" fmla="*/ 0 h 1375"/>
                                <a:gd name="connsiteX33" fmla="*/ 0 w 1905"/>
                                <a:gd name="connsiteY33" fmla="*/ 0 h 1375"/>
                                <a:gd name="connsiteX34" fmla="*/ 0 w 1905"/>
                                <a:gd name="connsiteY34" fmla="*/ 0 h 1375"/>
                                <a:gd name="connsiteX35" fmla="*/ 0 w 1905"/>
                                <a:gd name="connsiteY35" fmla="*/ 0 h 1375"/>
                                <a:gd name="connsiteX36" fmla="*/ 0 w 1905"/>
                                <a:gd name="connsiteY36" fmla="*/ 0 h 1375"/>
                                <a:gd name="connsiteX37" fmla="*/ 0 w 1905"/>
                                <a:gd name="connsiteY37" fmla="*/ 0 h 1375"/>
                                <a:gd name="connsiteX38" fmla="*/ 0 w 1905"/>
                                <a:gd name="connsiteY38" fmla="*/ 0 h 1375"/>
                                <a:gd name="connsiteX39" fmla="*/ 0 w 1905"/>
                                <a:gd name="connsiteY39" fmla="*/ 0 h 1375"/>
                                <a:gd name="connsiteX40" fmla="*/ 0 w 1905"/>
                                <a:gd name="connsiteY40" fmla="*/ 0 h 1375"/>
                                <a:gd name="connsiteX41" fmla="*/ 0 w 1905"/>
                                <a:gd name="connsiteY41" fmla="*/ 0 h 1375"/>
                                <a:gd name="connsiteX42" fmla="*/ 0 w 1905"/>
                                <a:gd name="connsiteY42" fmla="*/ 0 h 1375"/>
                                <a:gd name="connsiteX43" fmla="*/ 0 w 1905"/>
                                <a:gd name="connsiteY43" fmla="*/ 0 h 1375"/>
                                <a:gd name="connsiteX44" fmla="*/ 0 w 1905"/>
                                <a:gd name="connsiteY44" fmla="*/ 0 h 1375"/>
                                <a:gd name="connsiteX45" fmla="*/ 0 w 1905"/>
                                <a:gd name="connsiteY45" fmla="*/ 0 h 1375"/>
                                <a:gd name="connsiteX46" fmla="*/ 0 w 1905"/>
                                <a:gd name="connsiteY46" fmla="*/ 0 h 1375"/>
                                <a:gd name="connsiteX47" fmla="*/ 0 w 1905"/>
                                <a:gd name="connsiteY47" fmla="*/ 0 h 1375"/>
                                <a:gd name="connsiteX48" fmla="*/ 0 w 1905"/>
                                <a:gd name="connsiteY48" fmla="*/ 0 h 1375"/>
                                <a:gd name="connsiteX49" fmla="*/ 0 w 1905"/>
                                <a:gd name="connsiteY49" fmla="*/ 0 h 1375"/>
                                <a:gd name="connsiteX50" fmla="*/ 0 w 1905"/>
                                <a:gd name="connsiteY50" fmla="*/ 0 h 1375"/>
                                <a:gd name="connsiteX51" fmla="*/ 0 w 1905"/>
                                <a:gd name="connsiteY51" fmla="*/ 0 h 1375"/>
                                <a:gd name="connsiteX52" fmla="*/ 0 w 1905"/>
                                <a:gd name="connsiteY52" fmla="*/ 0 h 1375"/>
                                <a:gd name="connsiteX53" fmla="*/ 0 w 1905"/>
                                <a:gd name="connsiteY53" fmla="*/ 0 h 1375"/>
                                <a:gd name="connsiteX54" fmla="*/ 0 w 1905"/>
                                <a:gd name="connsiteY54" fmla="*/ 0 h 1375"/>
                                <a:gd name="connsiteX55" fmla="*/ 0 w 1905"/>
                                <a:gd name="connsiteY55" fmla="*/ 0 h 1375"/>
                                <a:gd name="connsiteX56" fmla="*/ 1905 w 1905"/>
                                <a:gd name="connsiteY56" fmla="*/ 0 h 1375"/>
                                <a:gd name="connsiteX57" fmla="*/ 953 w 1905"/>
                                <a:gd name="connsiteY57" fmla="*/ 952 h 1375"/>
                                <a:gd name="connsiteX58" fmla="*/ 953 w 1905"/>
                                <a:gd name="connsiteY58" fmla="*/ 952 h 1375"/>
                                <a:gd name="connsiteX59" fmla="*/ 953 w 1905"/>
                                <a:gd name="connsiteY59" fmla="*/ 952 h 1375"/>
                                <a:gd name="connsiteX60" fmla="*/ 953 w 1905"/>
                                <a:gd name="connsiteY60" fmla="*/ 952 h 1375"/>
                                <a:gd name="connsiteX61" fmla="*/ 953 w 1905"/>
                                <a:gd name="connsiteY61" fmla="*/ 952 h 1375"/>
                                <a:gd name="connsiteX62" fmla="*/ 953 w 1905"/>
                                <a:gd name="connsiteY62" fmla="*/ 952 h 1375"/>
                                <a:gd name="connsiteX63" fmla="*/ 953 w 1905"/>
                                <a:gd name="connsiteY63" fmla="*/ 952 h 1375"/>
                                <a:gd name="connsiteX64" fmla="*/ 953 w 1905"/>
                                <a:gd name="connsiteY64" fmla="*/ 952 h 1375"/>
                              </a:gdLst>
                              <a:ahLst/>
                              <a:cxnLst>
                                <a:cxn ang="0">
                                  <a:pos x="connsiteX0" y="connsiteY0"/>
                                </a:cxn>
                                <a:cxn ang="0">
                                  <a:pos x="connsiteX1" y="connsiteY1"/>
                                </a:cxn>
                                <a:cxn ang="0">
                                  <a:pos x="connsiteX2" y="connsiteY2"/>
                                </a:cxn>
                                <a:cxn ang="0">
                                  <a:pos x="connsiteX3" y="connsiteY3"/>
                                </a:cxn>
                                <a:cxn ang="0">
                                  <a:pos x="connsiteX4" y="connsiteY4"/>
                                </a:cxn>
                                <a:cxn ang="0">
                                  <a:pos x="connsiteX5" y="connsiteY5"/>
                                </a:cxn>
                                <a:cxn ang="0">
                                  <a:pos x="connsiteX6" y="connsiteY6"/>
                                </a:cxn>
                                <a:cxn ang="0">
                                  <a:pos x="connsiteX7" y="connsiteY7"/>
                                </a:cxn>
                                <a:cxn ang="0">
                                  <a:pos x="connsiteX8" y="connsiteY8"/>
                                </a:cxn>
                                <a:cxn ang="0">
                                  <a:pos x="connsiteX9" y="connsiteY9"/>
                                </a:cxn>
                                <a:cxn ang="0">
                                  <a:pos x="connsiteX10" y="connsiteY10"/>
                                </a:cxn>
                                <a:cxn ang="0">
                                  <a:pos x="connsiteX11" y="connsiteY11"/>
                                </a:cxn>
                                <a:cxn ang="0">
                                  <a:pos x="connsiteX12" y="connsiteY12"/>
                                </a:cxn>
                                <a:cxn ang="0">
                                  <a:pos x="connsiteX13" y="connsiteY13"/>
                                </a:cxn>
                                <a:cxn ang="0">
                                  <a:pos x="connsiteX14" y="connsiteY14"/>
                                </a:cxn>
                                <a:cxn ang="0">
                                  <a:pos x="connsiteX15" y="connsiteY15"/>
                                </a:cxn>
                                <a:cxn ang="0">
                                  <a:pos x="connsiteX16" y="connsiteY16"/>
                                </a:cxn>
                                <a:cxn ang="0">
                                  <a:pos x="connsiteX17" y="connsiteY17"/>
                                </a:cxn>
                                <a:cxn ang="0">
                                  <a:pos x="connsiteX18" y="connsiteY18"/>
                                </a:cxn>
                                <a:cxn ang="0">
                                  <a:pos x="connsiteX19" y="connsiteY19"/>
                                </a:cxn>
                                <a:cxn ang="0">
                                  <a:pos x="connsiteX20" y="connsiteY20"/>
                                </a:cxn>
                                <a:cxn ang="0">
                                  <a:pos x="connsiteX21" y="connsiteY21"/>
                                </a:cxn>
                                <a:cxn ang="0">
                                  <a:pos x="connsiteX22" y="connsiteY22"/>
                                </a:cxn>
                                <a:cxn ang="0">
                                  <a:pos x="connsiteX23" y="connsiteY23"/>
                                </a:cxn>
                                <a:cxn ang="0">
                                  <a:pos x="connsiteX24" y="connsiteY24"/>
                                </a:cxn>
                                <a:cxn ang="0">
                                  <a:pos x="connsiteX25" y="connsiteY25"/>
                                </a:cxn>
                                <a:cxn ang="0">
                                  <a:pos x="connsiteX26" y="connsiteY26"/>
                                </a:cxn>
                                <a:cxn ang="0">
                                  <a:pos x="connsiteX27" y="connsiteY27"/>
                                </a:cxn>
                                <a:cxn ang="0">
                                  <a:pos x="connsiteX28" y="connsiteY28"/>
                                </a:cxn>
                                <a:cxn ang="0">
                                  <a:pos x="connsiteX29" y="connsiteY29"/>
                                </a:cxn>
                                <a:cxn ang="0">
                                  <a:pos x="connsiteX30" y="connsiteY30"/>
                                </a:cxn>
                                <a:cxn ang="0">
                                  <a:pos x="connsiteX31" y="connsiteY31"/>
                                </a:cxn>
                                <a:cxn ang="0">
                                  <a:pos x="connsiteX32" y="connsiteY32"/>
                                </a:cxn>
                                <a:cxn ang="0">
                                  <a:pos x="connsiteX33" y="connsiteY33"/>
                                </a:cxn>
                                <a:cxn ang="0">
                                  <a:pos x="connsiteX34" y="connsiteY34"/>
                                </a:cxn>
                                <a:cxn ang="0">
                                  <a:pos x="connsiteX35" y="connsiteY35"/>
                                </a:cxn>
                                <a:cxn ang="0">
                                  <a:pos x="connsiteX36" y="connsiteY36"/>
                                </a:cxn>
                                <a:cxn ang="0">
                                  <a:pos x="connsiteX37" y="connsiteY37"/>
                                </a:cxn>
                                <a:cxn ang="0">
                                  <a:pos x="connsiteX38" y="connsiteY38"/>
                                </a:cxn>
                                <a:cxn ang="0">
                                  <a:pos x="connsiteX39" y="connsiteY39"/>
                                </a:cxn>
                                <a:cxn ang="0">
                                  <a:pos x="connsiteX40" y="connsiteY40"/>
                                </a:cxn>
                                <a:cxn ang="0">
                                  <a:pos x="connsiteX41" y="connsiteY41"/>
                                </a:cxn>
                                <a:cxn ang="0">
                                  <a:pos x="connsiteX42" y="connsiteY42"/>
                                </a:cxn>
                                <a:cxn ang="0">
                                  <a:pos x="connsiteX43" y="connsiteY43"/>
                                </a:cxn>
                                <a:cxn ang="0">
                                  <a:pos x="connsiteX44" y="connsiteY44"/>
                                </a:cxn>
                                <a:cxn ang="0">
                                  <a:pos x="connsiteX45" y="connsiteY45"/>
                                </a:cxn>
                                <a:cxn ang="0">
                                  <a:pos x="connsiteX46" y="connsiteY46"/>
                                </a:cxn>
                                <a:cxn ang="0">
                                  <a:pos x="connsiteX47" y="connsiteY47"/>
                                </a:cxn>
                                <a:cxn ang="0">
                                  <a:pos x="connsiteX48" y="connsiteY48"/>
                                </a:cxn>
                                <a:cxn ang="0">
                                  <a:pos x="connsiteX49" y="connsiteY49"/>
                                </a:cxn>
                                <a:cxn ang="0">
                                  <a:pos x="connsiteX50" y="connsiteY50"/>
                                </a:cxn>
                                <a:cxn ang="0">
                                  <a:pos x="connsiteX51" y="connsiteY51"/>
                                </a:cxn>
                                <a:cxn ang="0">
                                  <a:pos x="connsiteX52" y="connsiteY52"/>
                                </a:cxn>
                                <a:cxn ang="0">
                                  <a:pos x="connsiteX53" y="connsiteY53"/>
                                </a:cxn>
                                <a:cxn ang="0">
                                  <a:pos x="connsiteX54" y="connsiteY54"/>
                                </a:cxn>
                                <a:cxn ang="0">
                                  <a:pos x="connsiteX55" y="connsiteY55"/>
                                </a:cxn>
                                <a:cxn ang="0">
                                  <a:pos x="connsiteX56" y="connsiteY56"/>
                                </a:cxn>
                                <a:cxn ang="0">
                                  <a:pos x="connsiteX57" y="connsiteY57"/>
                                </a:cxn>
                                <a:cxn ang="0">
                                  <a:pos x="connsiteX58" y="connsiteY58"/>
                                </a:cxn>
                                <a:cxn ang="0">
                                  <a:pos x="connsiteX59" y="connsiteY59"/>
                                </a:cxn>
                                <a:cxn ang="0">
                                  <a:pos x="connsiteX60" y="connsiteY60"/>
                                </a:cxn>
                                <a:cxn ang="0">
                                  <a:pos x="connsiteX61" y="connsiteY61"/>
                                </a:cxn>
                                <a:cxn ang="0">
                                  <a:pos x="connsiteX62" y="connsiteY62"/>
                                </a:cxn>
                                <a:cxn ang="0">
                                  <a:pos x="connsiteX63" y="connsiteY63"/>
                                </a:cxn>
                                <a:cxn ang="0">
                                  <a:pos x="connsiteX64" y="connsiteY64"/>
                                </a:cxn>
                              </a:cxnLst>
                              <a:rect l="l" t="t" r="r" b="b"/>
                              <a:pathLst>
                                <a:path w="1905" h="1375">
                                  <a:moveTo>
                                    <a:pt x="953" y="952"/>
                                  </a:moveTo>
                                  <a:cubicBezTo>
                                    <a:pt x="953" y="952"/>
                                    <a:pt x="953" y="952"/>
                                    <a:pt x="953" y="952"/>
                                  </a:cubicBezTo>
                                  <a:cubicBezTo>
                                    <a:pt x="953" y="952"/>
                                    <a:pt x="0" y="952"/>
                                    <a:pt x="953" y="952"/>
                                  </a:cubicBez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cubicBezTo>
                                    <a:pt x="0" y="0"/>
                                    <a:pt x="0" y="0"/>
                                    <a:pt x="953" y="952"/>
                                  </a:cubicBez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cubicBezTo>
                                    <a:pt x="0" y="0"/>
                                    <a:pt x="0" y="0"/>
                                    <a:pt x="953" y="952"/>
                                  </a:cubicBezTo>
                                  <a:cubicBezTo>
                                    <a:pt x="0" y="0"/>
                                    <a:pt x="0" y="0"/>
                                    <a:pt x="953" y="952"/>
                                  </a:cubicBez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cubicBezTo>
                                    <a:pt x="0" y="0"/>
                                    <a:pt x="0" y="0"/>
                                    <a:pt x="0" y="0"/>
                                  </a:cubicBez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0" y="0"/>
                                  </a:lnTo>
                                  <a:lnTo>
                                    <a:pt x="1905" y="0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cubicBezTo>
                                    <a:pt x="953" y="1905"/>
                                    <a:pt x="953" y="952"/>
                                    <a:pt x="953" y="952"/>
                                  </a:cubicBez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lnTo>
                                    <a:pt x="953" y="952"/>
                                  </a:lnTo>
                                  <a:close/>
                                </a:path>
                              </a:pathLst>
                            </a:custGeom>
                            <a:solidFill>
                              <a:srgbClr val="FFDF5A"/>
                            </a:solidFill>
                            <a:ln w="9525" cap="flat">
                              <a:noFill/>
                              <a:prstDash val="solid"/>
                              <a:miter/>
                            </a:ln>
                          </p:spPr>
                          <p:txBody>
                            <a:bodyPr rtlCol="0" anchor="ctr"/>
                            <a:p>
                              <a:endParaRPr lang="zh-CN" altLang="en-US"/>
                            </a:p>
                          </p:txBody>
                        </p:sp>
                      </p:grpSp>
                    </p:grpSp>
                  </p:grpSp>
                </p:grpSp>
              </p:grpSp>
              <p:sp>
                <p:nvSpPr>
                  <p:cNvPr id="2703" name="任意多边形: 形状 2586"/>
                  <p:cNvSpPr/>
                  <p:nvPr/>
                </p:nvSpPr>
                <p:spPr>
                  <a:xfrm>
                    <a:off x="7340811" y="2701009"/>
                    <a:ext cx="200836" cy="198412"/>
                  </a:xfrm>
                  <a:custGeom>
                    <a:avLst/>
                    <a:gdLst>
                      <a:gd name="connsiteX0" fmla="*/ 66781 w 200836"/>
                      <a:gd name="connsiteY0" fmla="*/ 48858 h 198412"/>
                      <a:gd name="connsiteX1" fmla="*/ 113454 w 200836"/>
                      <a:gd name="connsiteY1" fmla="*/ 280 h 198412"/>
                      <a:gd name="connsiteX2" fmla="*/ 151554 w 200836"/>
                      <a:gd name="connsiteY2" fmla="*/ 79338 h 198412"/>
                      <a:gd name="connsiteX3" fmla="*/ 198226 w 200836"/>
                      <a:gd name="connsiteY3" fmla="*/ 104103 h 198412"/>
                      <a:gd name="connsiteX4" fmla="*/ 147744 w 200836"/>
                      <a:gd name="connsiteY4" fmla="*/ 165063 h 198412"/>
                      <a:gd name="connsiteX5" fmla="*/ 87736 w 200836"/>
                      <a:gd name="connsiteY5" fmla="*/ 197448 h 198412"/>
                      <a:gd name="connsiteX6" fmla="*/ 59161 w 200836"/>
                      <a:gd name="connsiteY6" fmla="*/ 157443 h 198412"/>
                      <a:gd name="connsiteX7" fmla="*/ 3916 w 200836"/>
                      <a:gd name="connsiteY7" fmla="*/ 83148 h 198412"/>
                      <a:gd name="connsiteX8" fmla="*/ 66781 w 200836"/>
                      <a:gd name="connsiteY8" fmla="*/ 48858 h 198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00836" h="198412">
                        <a:moveTo>
                          <a:pt x="66781" y="48858"/>
                        </a:moveTo>
                        <a:cubicBezTo>
                          <a:pt x="66781" y="48858"/>
                          <a:pt x="66781" y="4090"/>
                          <a:pt x="113454" y="280"/>
                        </a:cubicBezTo>
                        <a:cubicBezTo>
                          <a:pt x="160126" y="-4482"/>
                          <a:pt x="160126" y="52668"/>
                          <a:pt x="151554" y="79338"/>
                        </a:cubicBezTo>
                        <a:cubicBezTo>
                          <a:pt x="151554" y="79338"/>
                          <a:pt x="184891" y="70765"/>
                          <a:pt x="198226" y="104103"/>
                        </a:cubicBezTo>
                        <a:cubicBezTo>
                          <a:pt x="211561" y="137440"/>
                          <a:pt x="170604" y="162205"/>
                          <a:pt x="147744" y="165063"/>
                        </a:cubicBezTo>
                        <a:cubicBezTo>
                          <a:pt x="147744" y="165063"/>
                          <a:pt x="140124" y="205068"/>
                          <a:pt x="87736" y="197448"/>
                        </a:cubicBezTo>
                        <a:cubicBezTo>
                          <a:pt x="52494" y="192685"/>
                          <a:pt x="59161" y="157443"/>
                          <a:pt x="59161" y="157443"/>
                        </a:cubicBezTo>
                        <a:cubicBezTo>
                          <a:pt x="59161" y="157443"/>
                          <a:pt x="-17991" y="154585"/>
                          <a:pt x="3916" y="83148"/>
                        </a:cubicBezTo>
                        <a:cubicBezTo>
                          <a:pt x="19156" y="31713"/>
                          <a:pt x="66781" y="48858"/>
                          <a:pt x="66781" y="48858"/>
                        </a:cubicBezTo>
                        <a:close/>
                      </a:path>
                    </a:pathLst>
                  </a:custGeom>
                  <a:solidFill>
                    <a:srgbClr val="FFACD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2704" name="任意多边形: 形状 2587"/>
                  <p:cNvSpPr/>
                  <p:nvPr/>
                </p:nvSpPr>
                <p:spPr>
                  <a:xfrm>
                    <a:off x="7405687" y="2184081"/>
                    <a:ext cx="767715" cy="182880"/>
                  </a:xfrm>
                  <a:custGeom>
                    <a:avLst/>
                    <a:gdLst>
                      <a:gd name="connsiteX0" fmla="*/ 401955 w 767715"/>
                      <a:gd name="connsiteY0" fmla="*/ 0 h 182880"/>
                      <a:gd name="connsiteX1" fmla="*/ 570547 w 767715"/>
                      <a:gd name="connsiteY1" fmla="*/ 16193 h 182880"/>
                      <a:gd name="connsiteX2" fmla="*/ 767715 w 767715"/>
                      <a:gd name="connsiteY2" fmla="*/ 72390 h 182880"/>
                      <a:gd name="connsiteX3" fmla="*/ 678180 w 767715"/>
                      <a:gd name="connsiteY3" fmla="*/ 182880 h 182880"/>
                      <a:gd name="connsiteX4" fmla="*/ 107632 w 767715"/>
                      <a:gd name="connsiteY4" fmla="*/ 182880 h 182880"/>
                      <a:gd name="connsiteX5" fmla="*/ 37147 w 767715"/>
                      <a:gd name="connsiteY5" fmla="*/ 120968 h 182880"/>
                      <a:gd name="connsiteX6" fmla="*/ 0 w 767715"/>
                      <a:gd name="connsiteY6" fmla="*/ 44768 h 182880"/>
                      <a:gd name="connsiteX7" fmla="*/ 283845 w 767715"/>
                      <a:gd name="connsiteY7" fmla="*/ 4763 h 182880"/>
                      <a:gd name="connsiteX8" fmla="*/ 401955 w 767715"/>
                      <a:gd name="connsiteY8" fmla="*/ 0 h 182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767715" h="182880">
                        <a:moveTo>
                          <a:pt x="401955" y="0"/>
                        </a:moveTo>
                        <a:cubicBezTo>
                          <a:pt x="401955" y="0"/>
                          <a:pt x="471488" y="1905"/>
                          <a:pt x="570547" y="16193"/>
                        </a:cubicBezTo>
                        <a:cubicBezTo>
                          <a:pt x="668655" y="30480"/>
                          <a:pt x="735330" y="55245"/>
                          <a:pt x="767715" y="72390"/>
                        </a:cubicBezTo>
                        <a:cubicBezTo>
                          <a:pt x="767715" y="72390"/>
                          <a:pt x="711518" y="120968"/>
                          <a:pt x="678180" y="182880"/>
                        </a:cubicBezTo>
                        <a:lnTo>
                          <a:pt x="107632" y="182880"/>
                        </a:lnTo>
                        <a:lnTo>
                          <a:pt x="37147" y="120968"/>
                        </a:lnTo>
                        <a:cubicBezTo>
                          <a:pt x="37147" y="120968"/>
                          <a:pt x="20003" y="72390"/>
                          <a:pt x="0" y="44768"/>
                        </a:cubicBezTo>
                        <a:cubicBezTo>
                          <a:pt x="0" y="44768"/>
                          <a:pt x="132397" y="13335"/>
                          <a:pt x="283845" y="4763"/>
                        </a:cubicBezTo>
                        <a:lnTo>
                          <a:pt x="401955" y="0"/>
                        </a:lnTo>
                        <a:close/>
                      </a:path>
                    </a:pathLst>
                  </a:custGeom>
                  <a:solidFill>
                    <a:srgbClr val="FFDF5A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2705" name="任意多边形: 形状 2588"/>
                  <p:cNvSpPr/>
                  <p:nvPr/>
                </p:nvSpPr>
                <p:spPr>
                  <a:xfrm>
                    <a:off x="7609694" y="2185034"/>
                    <a:ext cx="271190" cy="70141"/>
                  </a:xfrm>
                  <a:custGeom>
                    <a:avLst/>
                    <a:gdLst>
                      <a:gd name="connsiteX0" fmla="*/ 37928 w 271190"/>
                      <a:gd name="connsiteY0" fmla="*/ 5715 h 70141"/>
                      <a:gd name="connsiteX1" fmla="*/ 17925 w 271190"/>
                      <a:gd name="connsiteY1" fmla="*/ 57150 h 70141"/>
                      <a:gd name="connsiteX2" fmla="*/ 131273 w 271190"/>
                      <a:gd name="connsiteY2" fmla="*/ 44768 h 70141"/>
                      <a:gd name="connsiteX3" fmla="*/ 237000 w 271190"/>
                      <a:gd name="connsiteY3" fmla="*/ 61913 h 70141"/>
                      <a:gd name="connsiteX4" fmla="*/ 233190 w 271190"/>
                      <a:gd name="connsiteY4" fmla="*/ 0 h 70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190" h="70141">
                        <a:moveTo>
                          <a:pt x="37928" y="5715"/>
                        </a:moveTo>
                        <a:cubicBezTo>
                          <a:pt x="16020" y="3810"/>
                          <a:pt x="-23032" y="21908"/>
                          <a:pt x="17925" y="57150"/>
                        </a:cubicBezTo>
                        <a:cubicBezTo>
                          <a:pt x="58883" y="92392"/>
                          <a:pt x="131273" y="44768"/>
                          <a:pt x="131273" y="44768"/>
                        </a:cubicBezTo>
                        <a:cubicBezTo>
                          <a:pt x="131273" y="44768"/>
                          <a:pt x="180803" y="87630"/>
                          <a:pt x="237000" y="61913"/>
                        </a:cubicBezTo>
                        <a:cubicBezTo>
                          <a:pt x="294150" y="35243"/>
                          <a:pt x="270338" y="4763"/>
                          <a:pt x="233190" y="0"/>
                        </a:cubicBezTo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706" name="图形 2"/>
                  <p:cNvGrpSpPr/>
                  <p:nvPr/>
                </p:nvGrpSpPr>
                <p:grpSpPr>
                  <a:xfrm>
                    <a:off x="7431405" y="2281237"/>
                    <a:ext cx="671512" cy="122872"/>
                    <a:chOff x="7431405" y="2281237"/>
                    <a:chExt cx="671512" cy="122872"/>
                  </a:xfrm>
                </p:grpSpPr>
                <p:sp>
                  <p:nvSpPr>
                    <p:cNvPr id="2707" name="任意多边形: 形状 2590"/>
                    <p:cNvSpPr/>
                    <p:nvPr/>
                  </p:nvSpPr>
                  <p:spPr>
                    <a:xfrm>
                      <a:off x="7435215" y="2284094"/>
                      <a:ext cx="655319" cy="114723"/>
                    </a:xfrm>
                    <a:custGeom>
                      <a:avLst/>
                      <a:gdLst>
                        <a:gd name="connsiteX0" fmla="*/ 0 w 655319"/>
                        <a:gd name="connsiteY0" fmla="*/ 0 h 114723"/>
                        <a:gd name="connsiteX1" fmla="*/ 655320 w 655319"/>
                        <a:gd name="connsiteY1" fmla="*/ 87630 h 114723"/>
                        <a:gd name="connsiteX2" fmla="*/ 45720 w 655319"/>
                        <a:gd name="connsiteY2" fmla="*/ 113348 h 114723"/>
                        <a:gd name="connsiteX3" fmla="*/ 0 w 655319"/>
                        <a:gd name="connsiteY3" fmla="*/ 0 h 11472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655319" h="114723">
                          <a:moveTo>
                            <a:pt x="0" y="0"/>
                          </a:moveTo>
                          <a:cubicBezTo>
                            <a:pt x="0" y="0"/>
                            <a:pt x="525780" y="34290"/>
                            <a:pt x="655320" y="87630"/>
                          </a:cubicBezTo>
                          <a:cubicBezTo>
                            <a:pt x="655320" y="87630"/>
                            <a:pt x="90488" y="121920"/>
                            <a:pt x="45720" y="113348"/>
                          </a:cubicBezTo>
                          <a:cubicBezTo>
                            <a:pt x="1905" y="104775"/>
                            <a:pt x="0" y="0"/>
                            <a:pt x="0" y="0"/>
                          </a:cubicBezTo>
                          <a:close/>
                        </a:path>
                      </a:pathLst>
                    </a:custGeom>
                    <a:solidFill>
                      <a:srgbClr val="FF4C2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708" name="图形 2"/>
                    <p:cNvGrpSpPr/>
                    <p:nvPr/>
                  </p:nvGrpSpPr>
                  <p:grpSpPr>
                    <a:xfrm>
                      <a:off x="7431405" y="2281237"/>
                      <a:ext cx="671512" cy="122872"/>
                      <a:chOff x="7431405" y="2281237"/>
                      <a:chExt cx="671512" cy="122872"/>
                    </a:xfrm>
                  </p:grpSpPr>
                  <p:grpSp>
                    <p:nvGrpSpPr>
                      <p:cNvPr id="2709" name="图形 2"/>
                      <p:cNvGrpSpPr/>
                      <p:nvPr/>
                    </p:nvGrpSpPr>
                    <p:grpSpPr>
                      <a:xfrm>
                        <a:off x="7948612" y="2371724"/>
                        <a:ext cx="83819" cy="12382"/>
                        <a:chOff x="7948612" y="2371724"/>
                        <a:chExt cx="83819" cy="12382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10" name="任意多边形: 形状 2593"/>
                        <p:cNvSpPr/>
                        <p:nvPr/>
                      </p:nvSpPr>
                      <p:spPr>
                        <a:xfrm>
                          <a:off x="8030527" y="237839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1" name="任意多边形: 形状 2594"/>
                        <p:cNvSpPr/>
                        <p:nvPr/>
                      </p:nvSpPr>
                      <p:spPr>
                        <a:xfrm>
                          <a:off x="7948612" y="2373629"/>
                          <a:ext cx="80009" cy="10477"/>
                        </a:xfrm>
                        <a:custGeom>
                          <a:avLst/>
                          <a:gdLst>
                            <a:gd name="connsiteX0" fmla="*/ 0 w 80009"/>
                            <a:gd name="connsiteY0" fmla="*/ 2857 h 10477"/>
                            <a:gd name="connsiteX1" fmla="*/ 953 w 80009"/>
                            <a:gd name="connsiteY1" fmla="*/ 2857 h 10477"/>
                            <a:gd name="connsiteX2" fmla="*/ 4763 w 80009"/>
                            <a:gd name="connsiteY2" fmla="*/ 2857 h 10477"/>
                            <a:gd name="connsiteX3" fmla="*/ 7620 w 80009"/>
                            <a:gd name="connsiteY3" fmla="*/ 1905 h 10477"/>
                            <a:gd name="connsiteX4" fmla="*/ 9525 w 80009"/>
                            <a:gd name="connsiteY4" fmla="*/ 2857 h 10477"/>
                            <a:gd name="connsiteX5" fmla="*/ 10478 w 80009"/>
                            <a:gd name="connsiteY5" fmla="*/ 2857 h 10477"/>
                            <a:gd name="connsiteX6" fmla="*/ 12382 w 80009"/>
                            <a:gd name="connsiteY6" fmla="*/ 2857 h 10477"/>
                            <a:gd name="connsiteX7" fmla="*/ 14288 w 80009"/>
                            <a:gd name="connsiteY7" fmla="*/ 2857 h 10477"/>
                            <a:gd name="connsiteX8" fmla="*/ 16193 w 80009"/>
                            <a:gd name="connsiteY8" fmla="*/ 2857 h 10477"/>
                            <a:gd name="connsiteX9" fmla="*/ 18097 w 80009"/>
                            <a:gd name="connsiteY9" fmla="*/ 2857 h 10477"/>
                            <a:gd name="connsiteX10" fmla="*/ 19050 w 80009"/>
                            <a:gd name="connsiteY10" fmla="*/ 2857 h 10477"/>
                            <a:gd name="connsiteX11" fmla="*/ 20955 w 80009"/>
                            <a:gd name="connsiteY11" fmla="*/ 2857 h 10477"/>
                            <a:gd name="connsiteX12" fmla="*/ 22860 w 80009"/>
                            <a:gd name="connsiteY12" fmla="*/ 2857 h 10477"/>
                            <a:gd name="connsiteX13" fmla="*/ 24765 w 80009"/>
                            <a:gd name="connsiteY13" fmla="*/ 2857 h 10477"/>
                            <a:gd name="connsiteX14" fmla="*/ 26670 w 80009"/>
                            <a:gd name="connsiteY14" fmla="*/ 2857 h 10477"/>
                            <a:gd name="connsiteX15" fmla="*/ 27622 w 80009"/>
                            <a:gd name="connsiteY15" fmla="*/ 2857 h 10477"/>
                            <a:gd name="connsiteX16" fmla="*/ 27622 w 80009"/>
                            <a:gd name="connsiteY16" fmla="*/ 2857 h 10477"/>
                            <a:gd name="connsiteX17" fmla="*/ 29528 w 80009"/>
                            <a:gd name="connsiteY17" fmla="*/ 1905 h 10477"/>
                            <a:gd name="connsiteX18" fmla="*/ 31432 w 80009"/>
                            <a:gd name="connsiteY18" fmla="*/ 1905 h 10477"/>
                            <a:gd name="connsiteX19" fmla="*/ 32385 w 80009"/>
                            <a:gd name="connsiteY19" fmla="*/ 1905 h 10477"/>
                            <a:gd name="connsiteX20" fmla="*/ 34290 w 80009"/>
                            <a:gd name="connsiteY20" fmla="*/ 1905 h 10477"/>
                            <a:gd name="connsiteX21" fmla="*/ 35243 w 80009"/>
                            <a:gd name="connsiteY21" fmla="*/ 1905 h 10477"/>
                            <a:gd name="connsiteX22" fmla="*/ 36195 w 80009"/>
                            <a:gd name="connsiteY22" fmla="*/ 952 h 10477"/>
                            <a:gd name="connsiteX23" fmla="*/ 37147 w 80009"/>
                            <a:gd name="connsiteY23" fmla="*/ 952 h 10477"/>
                            <a:gd name="connsiteX24" fmla="*/ 37147 w 80009"/>
                            <a:gd name="connsiteY24" fmla="*/ 1905 h 10477"/>
                            <a:gd name="connsiteX25" fmla="*/ 37147 w 80009"/>
                            <a:gd name="connsiteY25" fmla="*/ 1905 h 10477"/>
                            <a:gd name="connsiteX26" fmla="*/ 40957 w 80009"/>
                            <a:gd name="connsiteY26" fmla="*/ 952 h 10477"/>
                            <a:gd name="connsiteX27" fmla="*/ 42863 w 80009"/>
                            <a:gd name="connsiteY27" fmla="*/ 952 h 10477"/>
                            <a:gd name="connsiteX28" fmla="*/ 43815 w 80009"/>
                            <a:gd name="connsiteY28" fmla="*/ 1905 h 10477"/>
                            <a:gd name="connsiteX29" fmla="*/ 43815 w 80009"/>
                            <a:gd name="connsiteY29" fmla="*/ 2857 h 10477"/>
                            <a:gd name="connsiteX30" fmla="*/ 43815 w 80009"/>
                            <a:gd name="connsiteY30" fmla="*/ 2857 h 10477"/>
                            <a:gd name="connsiteX31" fmla="*/ 44768 w 80009"/>
                            <a:gd name="connsiteY31" fmla="*/ 1905 h 10477"/>
                            <a:gd name="connsiteX32" fmla="*/ 51435 w 80009"/>
                            <a:gd name="connsiteY32" fmla="*/ 1905 h 10477"/>
                            <a:gd name="connsiteX33" fmla="*/ 56197 w 80009"/>
                            <a:gd name="connsiteY33" fmla="*/ 1905 h 10477"/>
                            <a:gd name="connsiteX34" fmla="*/ 61913 w 80009"/>
                            <a:gd name="connsiteY34" fmla="*/ 952 h 10477"/>
                            <a:gd name="connsiteX35" fmla="*/ 67628 w 80009"/>
                            <a:gd name="connsiteY35" fmla="*/ 952 h 10477"/>
                            <a:gd name="connsiteX36" fmla="*/ 67628 w 80009"/>
                            <a:gd name="connsiteY36" fmla="*/ 952 h 10477"/>
                            <a:gd name="connsiteX37" fmla="*/ 69532 w 80009"/>
                            <a:gd name="connsiteY37" fmla="*/ 952 h 10477"/>
                            <a:gd name="connsiteX38" fmla="*/ 69532 w 80009"/>
                            <a:gd name="connsiteY38" fmla="*/ 952 h 10477"/>
                            <a:gd name="connsiteX39" fmla="*/ 69532 w 80009"/>
                            <a:gd name="connsiteY39" fmla="*/ 952 h 10477"/>
                            <a:gd name="connsiteX40" fmla="*/ 70485 w 80009"/>
                            <a:gd name="connsiteY40" fmla="*/ 952 h 10477"/>
                            <a:gd name="connsiteX41" fmla="*/ 72390 w 80009"/>
                            <a:gd name="connsiteY41" fmla="*/ 952 h 10477"/>
                            <a:gd name="connsiteX42" fmla="*/ 74295 w 80009"/>
                            <a:gd name="connsiteY42" fmla="*/ 952 h 10477"/>
                            <a:gd name="connsiteX43" fmla="*/ 74295 w 80009"/>
                            <a:gd name="connsiteY43" fmla="*/ 952 h 10477"/>
                            <a:gd name="connsiteX44" fmla="*/ 76200 w 80009"/>
                            <a:gd name="connsiteY44" fmla="*/ 0 h 10477"/>
                            <a:gd name="connsiteX45" fmla="*/ 76200 w 80009"/>
                            <a:gd name="connsiteY45" fmla="*/ 0 h 10477"/>
                            <a:gd name="connsiteX46" fmla="*/ 75247 w 80009"/>
                            <a:gd name="connsiteY46" fmla="*/ 952 h 10477"/>
                            <a:gd name="connsiteX47" fmla="*/ 77153 w 80009"/>
                            <a:gd name="connsiteY47" fmla="*/ 5715 h 10477"/>
                            <a:gd name="connsiteX48" fmla="*/ 77153 w 80009"/>
                            <a:gd name="connsiteY48" fmla="*/ 5715 h 10477"/>
                            <a:gd name="connsiteX49" fmla="*/ 78105 w 80009"/>
                            <a:gd name="connsiteY49" fmla="*/ 5715 h 10477"/>
                            <a:gd name="connsiteX50" fmla="*/ 78105 w 80009"/>
                            <a:gd name="connsiteY50" fmla="*/ 5715 h 10477"/>
                            <a:gd name="connsiteX51" fmla="*/ 78105 w 80009"/>
                            <a:gd name="connsiteY51" fmla="*/ 5715 h 10477"/>
                            <a:gd name="connsiteX52" fmla="*/ 80010 w 80009"/>
                            <a:gd name="connsiteY52" fmla="*/ 5715 h 10477"/>
                            <a:gd name="connsiteX53" fmla="*/ 78105 w 80009"/>
                            <a:gd name="connsiteY53" fmla="*/ 5715 h 10477"/>
                            <a:gd name="connsiteX54" fmla="*/ 77153 w 80009"/>
                            <a:gd name="connsiteY54" fmla="*/ 4763 h 10477"/>
                            <a:gd name="connsiteX55" fmla="*/ 77153 w 80009"/>
                            <a:gd name="connsiteY55" fmla="*/ 4763 h 10477"/>
                            <a:gd name="connsiteX56" fmla="*/ 77153 w 80009"/>
                            <a:gd name="connsiteY56" fmla="*/ 4763 h 10477"/>
                            <a:gd name="connsiteX57" fmla="*/ 76200 w 80009"/>
                            <a:gd name="connsiteY57" fmla="*/ 5715 h 10477"/>
                            <a:gd name="connsiteX58" fmla="*/ 70485 w 80009"/>
                            <a:gd name="connsiteY58" fmla="*/ 5715 h 10477"/>
                            <a:gd name="connsiteX59" fmla="*/ 68580 w 80009"/>
                            <a:gd name="connsiteY59" fmla="*/ 5715 h 10477"/>
                            <a:gd name="connsiteX60" fmla="*/ 68580 w 80009"/>
                            <a:gd name="connsiteY60" fmla="*/ 5715 h 10477"/>
                            <a:gd name="connsiteX61" fmla="*/ 64770 w 80009"/>
                            <a:gd name="connsiteY61" fmla="*/ 6668 h 10477"/>
                            <a:gd name="connsiteX62" fmla="*/ 60007 w 80009"/>
                            <a:gd name="connsiteY62" fmla="*/ 7620 h 10477"/>
                            <a:gd name="connsiteX63" fmla="*/ 54293 w 80009"/>
                            <a:gd name="connsiteY63" fmla="*/ 7620 h 10477"/>
                            <a:gd name="connsiteX64" fmla="*/ 52388 w 80009"/>
                            <a:gd name="connsiteY64" fmla="*/ 7620 h 10477"/>
                            <a:gd name="connsiteX65" fmla="*/ 49530 w 80009"/>
                            <a:gd name="connsiteY65" fmla="*/ 8572 h 10477"/>
                            <a:gd name="connsiteX66" fmla="*/ 47625 w 80009"/>
                            <a:gd name="connsiteY66" fmla="*/ 8572 h 10477"/>
                            <a:gd name="connsiteX67" fmla="*/ 47625 w 80009"/>
                            <a:gd name="connsiteY67" fmla="*/ 7620 h 10477"/>
                            <a:gd name="connsiteX68" fmla="*/ 47625 w 80009"/>
                            <a:gd name="connsiteY68" fmla="*/ 8572 h 10477"/>
                            <a:gd name="connsiteX69" fmla="*/ 45720 w 80009"/>
                            <a:gd name="connsiteY69" fmla="*/ 8572 h 10477"/>
                            <a:gd name="connsiteX70" fmla="*/ 43815 w 80009"/>
                            <a:gd name="connsiteY70" fmla="*/ 8572 h 10477"/>
                            <a:gd name="connsiteX71" fmla="*/ 40957 w 80009"/>
                            <a:gd name="connsiteY71" fmla="*/ 8572 h 10477"/>
                            <a:gd name="connsiteX72" fmla="*/ 40957 w 80009"/>
                            <a:gd name="connsiteY72" fmla="*/ 8572 h 10477"/>
                            <a:gd name="connsiteX73" fmla="*/ 40957 w 80009"/>
                            <a:gd name="connsiteY73" fmla="*/ 7620 h 10477"/>
                            <a:gd name="connsiteX74" fmla="*/ 40957 w 80009"/>
                            <a:gd name="connsiteY74" fmla="*/ 8572 h 10477"/>
                            <a:gd name="connsiteX75" fmla="*/ 40005 w 80009"/>
                            <a:gd name="connsiteY75" fmla="*/ 8572 h 10477"/>
                            <a:gd name="connsiteX76" fmla="*/ 39053 w 80009"/>
                            <a:gd name="connsiteY76" fmla="*/ 7620 h 10477"/>
                            <a:gd name="connsiteX77" fmla="*/ 39053 w 80009"/>
                            <a:gd name="connsiteY77" fmla="*/ 7620 h 10477"/>
                            <a:gd name="connsiteX78" fmla="*/ 39053 w 80009"/>
                            <a:gd name="connsiteY78" fmla="*/ 7620 h 10477"/>
                            <a:gd name="connsiteX79" fmla="*/ 38100 w 80009"/>
                            <a:gd name="connsiteY79" fmla="*/ 8572 h 10477"/>
                            <a:gd name="connsiteX80" fmla="*/ 35243 w 80009"/>
                            <a:gd name="connsiteY80" fmla="*/ 8572 h 10477"/>
                            <a:gd name="connsiteX81" fmla="*/ 32385 w 80009"/>
                            <a:gd name="connsiteY81" fmla="*/ 8572 h 10477"/>
                            <a:gd name="connsiteX82" fmla="*/ 31432 w 80009"/>
                            <a:gd name="connsiteY82" fmla="*/ 8572 h 10477"/>
                            <a:gd name="connsiteX83" fmla="*/ 30480 w 80009"/>
                            <a:gd name="connsiteY83" fmla="*/ 8572 h 10477"/>
                            <a:gd name="connsiteX84" fmla="*/ 29528 w 80009"/>
                            <a:gd name="connsiteY84" fmla="*/ 8572 h 10477"/>
                            <a:gd name="connsiteX85" fmla="*/ 29528 w 80009"/>
                            <a:gd name="connsiteY85" fmla="*/ 8572 h 10477"/>
                            <a:gd name="connsiteX86" fmla="*/ 25718 w 80009"/>
                            <a:gd name="connsiteY86" fmla="*/ 9525 h 10477"/>
                            <a:gd name="connsiteX87" fmla="*/ 24765 w 80009"/>
                            <a:gd name="connsiteY87" fmla="*/ 9525 h 10477"/>
                            <a:gd name="connsiteX88" fmla="*/ 16193 w 80009"/>
                            <a:gd name="connsiteY88" fmla="*/ 10477 h 10477"/>
                            <a:gd name="connsiteX89" fmla="*/ 12382 w 80009"/>
                            <a:gd name="connsiteY89" fmla="*/ 10477 h 10477"/>
                            <a:gd name="connsiteX90" fmla="*/ 9525 w 80009"/>
                            <a:gd name="connsiteY90" fmla="*/ 10477 h 10477"/>
                            <a:gd name="connsiteX91" fmla="*/ 6668 w 80009"/>
                            <a:gd name="connsiteY91" fmla="*/ 10477 h 10477"/>
                            <a:gd name="connsiteX92" fmla="*/ 6668 w 80009"/>
                            <a:gd name="connsiteY92" fmla="*/ 10477 h 10477"/>
                            <a:gd name="connsiteX93" fmla="*/ 0 w 80009"/>
                            <a:gd name="connsiteY93" fmla="*/ 2857 h 10477"/>
                            <a:gd name="connsiteX94" fmla="*/ 73343 w 80009"/>
                            <a:gd name="connsiteY94" fmla="*/ 952 h 10477"/>
                            <a:gd name="connsiteX95" fmla="*/ 73343 w 80009"/>
                            <a:gd name="connsiteY95" fmla="*/ 952 h 10477"/>
                            <a:gd name="connsiteX96" fmla="*/ 74295 w 80009"/>
                            <a:gd name="connsiteY96" fmla="*/ 952 h 10477"/>
                            <a:gd name="connsiteX97" fmla="*/ 73343 w 80009"/>
                            <a:gd name="connsiteY97" fmla="*/ 952 h 10477"/>
                            <a:gd name="connsiteX98" fmla="*/ 73343 w 80009"/>
                            <a:gd name="connsiteY98" fmla="*/ 952 h 10477"/>
                            <a:gd name="connsiteX99" fmla="*/ 60007 w 80009"/>
                            <a:gd name="connsiteY99" fmla="*/ 1905 h 10477"/>
                            <a:gd name="connsiteX100" fmla="*/ 60007 w 80009"/>
                            <a:gd name="connsiteY100" fmla="*/ 1905 h 10477"/>
                            <a:gd name="connsiteX101" fmla="*/ 60007 w 80009"/>
                            <a:gd name="connsiteY101" fmla="*/ 1905 h 10477"/>
                            <a:gd name="connsiteX102" fmla="*/ 60007 w 80009"/>
                            <a:gd name="connsiteY102" fmla="*/ 1905 h 10477"/>
                            <a:gd name="connsiteX103" fmla="*/ 60007 w 80009"/>
                            <a:gd name="connsiteY103" fmla="*/ 1905 h 10477"/>
                            <a:gd name="connsiteX104" fmla="*/ 5715 w 80009"/>
                            <a:gd name="connsiteY104" fmla="*/ 4763 h 10477"/>
                            <a:gd name="connsiteX105" fmla="*/ 5715 w 80009"/>
                            <a:gd name="connsiteY105" fmla="*/ 4763 h 10477"/>
                            <a:gd name="connsiteX106" fmla="*/ 5715 w 80009"/>
                            <a:gd name="connsiteY106" fmla="*/ 4763 h 10477"/>
                            <a:gd name="connsiteX107" fmla="*/ 5715 w 80009"/>
                            <a:gd name="connsiteY107" fmla="*/ 4763 h 10477"/>
                            <a:gd name="connsiteX108" fmla="*/ 5715 w 80009"/>
                            <a:gd name="connsiteY108" fmla="*/ 4763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09" h="10477">
                              <a:moveTo>
                                <a:pt x="0" y="2857"/>
                              </a:moveTo>
                              <a:cubicBezTo>
                                <a:pt x="0" y="2857"/>
                                <a:pt x="953" y="2857"/>
                                <a:pt x="953" y="2857"/>
                              </a:cubicBezTo>
                              <a:cubicBezTo>
                                <a:pt x="1905" y="2857"/>
                                <a:pt x="3810" y="2857"/>
                                <a:pt x="4763" y="2857"/>
                              </a:cubicBezTo>
                              <a:cubicBezTo>
                                <a:pt x="5715" y="2857"/>
                                <a:pt x="6668" y="2857"/>
                                <a:pt x="7620" y="1905"/>
                              </a:cubicBezTo>
                              <a:cubicBezTo>
                                <a:pt x="8572" y="1905"/>
                                <a:pt x="9525" y="1905"/>
                                <a:pt x="9525" y="2857"/>
                              </a:cubicBezTo>
                              <a:cubicBezTo>
                                <a:pt x="9525" y="2857"/>
                                <a:pt x="9525" y="2857"/>
                                <a:pt x="10478" y="2857"/>
                              </a:cubicBezTo>
                              <a:cubicBezTo>
                                <a:pt x="10478" y="2857"/>
                                <a:pt x="11430" y="2857"/>
                                <a:pt x="12382" y="2857"/>
                              </a:cubicBezTo>
                              <a:cubicBezTo>
                                <a:pt x="13335" y="2857"/>
                                <a:pt x="13335" y="2857"/>
                                <a:pt x="14288" y="2857"/>
                              </a:cubicBezTo>
                              <a:cubicBezTo>
                                <a:pt x="15240" y="1905"/>
                                <a:pt x="15240" y="1905"/>
                                <a:pt x="16193" y="2857"/>
                              </a:cubicBezTo>
                              <a:cubicBezTo>
                                <a:pt x="17145" y="2857"/>
                                <a:pt x="17145" y="3810"/>
                                <a:pt x="18097" y="2857"/>
                              </a:cubicBezTo>
                              <a:cubicBezTo>
                                <a:pt x="18097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20003" y="2857"/>
                                <a:pt x="20955" y="2857"/>
                              </a:cubicBezTo>
                              <a:cubicBezTo>
                                <a:pt x="21907" y="2857"/>
                                <a:pt x="21907" y="2857"/>
                                <a:pt x="22860" y="2857"/>
                              </a:cubicBezTo>
                              <a:cubicBezTo>
                                <a:pt x="23813" y="2857"/>
                                <a:pt x="24765" y="2857"/>
                                <a:pt x="24765" y="2857"/>
                              </a:cubicBezTo>
                              <a:cubicBezTo>
                                <a:pt x="25718" y="2857"/>
                                <a:pt x="26670" y="2857"/>
                                <a:pt x="26670" y="2857"/>
                              </a:cubicBezTo>
                              <a:cubicBezTo>
                                <a:pt x="27622" y="2857"/>
                                <a:pt x="27622" y="2857"/>
                                <a:pt x="27622" y="2857"/>
                              </a:cubicBezTo>
                              <a:cubicBezTo>
                                <a:pt x="27622" y="2857"/>
                                <a:pt x="27622" y="2857"/>
                                <a:pt x="27622" y="2857"/>
                              </a:cubicBezTo>
                              <a:cubicBezTo>
                                <a:pt x="27622" y="1905"/>
                                <a:pt x="28575" y="1905"/>
                                <a:pt x="29528" y="1905"/>
                              </a:cubicBezTo>
                              <a:cubicBezTo>
                                <a:pt x="30480" y="1905"/>
                                <a:pt x="31432" y="1905"/>
                                <a:pt x="31432" y="1905"/>
                              </a:cubicBezTo>
                              <a:cubicBezTo>
                                <a:pt x="31432" y="1905"/>
                                <a:pt x="31432" y="1905"/>
                                <a:pt x="32385" y="1905"/>
                              </a:cubicBezTo>
                              <a:cubicBezTo>
                                <a:pt x="32385" y="1905"/>
                                <a:pt x="33338" y="2857"/>
                                <a:pt x="34290" y="1905"/>
                              </a:cubicBezTo>
                              <a:cubicBezTo>
                                <a:pt x="35243" y="1905"/>
                                <a:pt x="35243" y="1905"/>
                                <a:pt x="35243" y="1905"/>
                              </a:cubicBezTo>
                              <a:cubicBezTo>
                                <a:pt x="35243" y="1905"/>
                                <a:pt x="36195" y="952"/>
                                <a:pt x="36195" y="952"/>
                              </a:cubicBezTo>
                              <a:cubicBezTo>
                                <a:pt x="36195" y="952"/>
                                <a:pt x="36195" y="952"/>
                                <a:pt x="37147" y="952"/>
                              </a:cubicBezTo>
                              <a:cubicBezTo>
                                <a:pt x="37147" y="952"/>
                                <a:pt x="37147" y="1905"/>
                                <a:pt x="37147" y="1905"/>
                              </a:cubicBezTo>
                              <a:cubicBezTo>
                                <a:pt x="37147" y="1905"/>
                                <a:pt x="37147" y="1905"/>
                                <a:pt x="37147" y="1905"/>
                              </a:cubicBezTo>
                              <a:cubicBezTo>
                                <a:pt x="38100" y="1905"/>
                                <a:pt x="40005" y="952"/>
                                <a:pt x="40957" y="952"/>
                              </a:cubicBezTo>
                              <a:cubicBezTo>
                                <a:pt x="41910" y="952"/>
                                <a:pt x="41910" y="952"/>
                                <a:pt x="42863" y="952"/>
                              </a:cubicBezTo>
                              <a:cubicBezTo>
                                <a:pt x="43815" y="952"/>
                                <a:pt x="43815" y="952"/>
                                <a:pt x="43815" y="1905"/>
                              </a:cubicBezTo>
                              <a:cubicBezTo>
                                <a:pt x="43815" y="1905"/>
                                <a:pt x="43815" y="2857"/>
                                <a:pt x="43815" y="2857"/>
                              </a:cubicBezTo>
                              <a:cubicBezTo>
                                <a:pt x="43815" y="2857"/>
                                <a:pt x="43815" y="2857"/>
                                <a:pt x="43815" y="2857"/>
                              </a:cubicBezTo>
                              <a:cubicBezTo>
                                <a:pt x="43815" y="1905"/>
                                <a:pt x="44768" y="1905"/>
                                <a:pt x="44768" y="1905"/>
                              </a:cubicBezTo>
                              <a:cubicBezTo>
                                <a:pt x="46672" y="1905"/>
                                <a:pt x="49530" y="1905"/>
                                <a:pt x="51435" y="1905"/>
                              </a:cubicBezTo>
                              <a:cubicBezTo>
                                <a:pt x="53340" y="1905"/>
                                <a:pt x="54293" y="1905"/>
                                <a:pt x="56197" y="1905"/>
                              </a:cubicBezTo>
                              <a:cubicBezTo>
                                <a:pt x="58103" y="1905"/>
                                <a:pt x="60007" y="1905"/>
                                <a:pt x="61913" y="952"/>
                              </a:cubicBezTo>
                              <a:cubicBezTo>
                                <a:pt x="63818" y="952"/>
                                <a:pt x="65722" y="952"/>
                                <a:pt x="67628" y="952"/>
                              </a:cubicBezTo>
                              <a:cubicBezTo>
                                <a:pt x="67628" y="952"/>
                                <a:pt x="67628" y="952"/>
                                <a:pt x="67628" y="952"/>
                              </a:cubicBezTo>
                              <a:cubicBezTo>
                                <a:pt x="68580" y="0"/>
                                <a:pt x="69532" y="952"/>
                                <a:pt x="69532" y="952"/>
                              </a:cubicBezTo>
                              <a:cubicBezTo>
                                <a:pt x="69532" y="952"/>
                                <a:pt x="69532" y="952"/>
                                <a:pt x="69532" y="952"/>
                              </a:cubicBezTo>
                              <a:cubicBezTo>
                                <a:pt x="69532" y="952"/>
                                <a:pt x="69532" y="952"/>
                                <a:pt x="69532" y="952"/>
                              </a:cubicBezTo>
                              <a:cubicBezTo>
                                <a:pt x="69532" y="952"/>
                                <a:pt x="69532" y="1905"/>
                                <a:pt x="70485" y="952"/>
                              </a:cubicBezTo>
                              <a:cubicBezTo>
                                <a:pt x="71438" y="952"/>
                                <a:pt x="71438" y="952"/>
                                <a:pt x="72390" y="952"/>
                              </a:cubicBezTo>
                              <a:cubicBezTo>
                                <a:pt x="73343" y="952"/>
                                <a:pt x="73343" y="952"/>
                                <a:pt x="74295" y="952"/>
                              </a:cubicBezTo>
                              <a:cubicBezTo>
                                <a:pt x="74295" y="952"/>
                                <a:pt x="74295" y="952"/>
                                <a:pt x="74295" y="952"/>
                              </a:cubicBezTo>
                              <a:cubicBezTo>
                                <a:pt x="75247" y="952"/>
                                <a:pt x="75247" y="952"/>
                                <a:pt x="76200" y="0"/>
                              </a:cubicBezTo>
                              <a:cubicBezTo>
                                <a:pt x="76200" y="0"/>
                                <a:pt x="76200" y="0"/>
                                <a:pt x="76200" y="0"/>
                              </a:cubicBezTo>
                              <a:cubicBezTo>
                                <a:pt x="76200" y="0"/>
                                <a:pt x="75247" y="952"/>
                                <a:pt x="75247" y="952"/>
                              </a:cubicBezTo>
                              <a:cubicBezTo>
                                <a:pt x="76200" y="2857"/>
                                <a:pt x="77153" y="3810"/>
                                <a:pt x="77153" y="5715"/>
                              </a:cubicBezTo>
                              <a:lnTo>
                                <a:pt x="77153" y="5715"/>
                              </a:lnTo>
                              <a:cubicBezTo>
                                <a:pt x="77153" y="5715"/>
                                <a:pt x="77153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9057" y="5715"/>
                                <a:pt x="80010" y="5715"/>
                              </a:cubicBezTo>
                              <a:cubicBezTo>
                                <a:pt x="79057" y="5715"/>
                                <a:pt x="79057" y="5715"/>
                                <a:pt x="78105" y="5715"/>
                              </a:cubicBezTo>
                              <a:cubicBezTo>
                                <a:pt x="77153" y="5715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8105" y="6668"/>
                                <a:pt x="76200" y="5715"/>
                                <a:pt x="76200" y="5715"/>
                              </a:cubicBezTo>
                              <a:cubicBezTo>
                                <a:pt x="74295" y="5715"/>
                                <a:pt x="72390" y="5715"/>
                                <a:pt x="70485" y="5715"/>
                              </a:cubicBezTo>
                              <a:cubicBezTo>
                                <a:pt x="69532" y="5715"/>
                                <a:pt x="68580" y="5715"/>
                                <a:pt x="68580" y="5715"/>
                              </a:cubicBezTo>
                              <a:cubicBezTo>
                                <a:pt x="68580" y="5715"/>
                                <a:pt x="68580" y="5715"/>
                                <a:pt x="68580" y="5715"/>
                              </a:cubicBezTo>
                              <a:cubicBezTo>
                                <a:pt x="66675" y="5715"/>
                                <a:pt x="65722" y="5715"/>
                                <a:pt x="64770" y="6668"/>
                              </a:cubicBezTo>
                              <a:cubicBezTo>
                                <a:pt x="62865" y="6668"/>
                                <a:pt x="61913" y="6668"/>
                                <a:pt x="60007" y="7620"/>
                              </a:cubicBezTo>
                              <a:cubicBezTo>
                                <a:pt x="58103" y="7620"/>
                                <a:pt x="56197" y="7620"/>
                                <a:pt x="54293" y="7620"/>
                              </a:cubicBezTo>
                              <a:cubicBezTo>
                                <a:pt x="53340" y="7620"/>
                                <a:pt x="52388" y="7620"/>
                                <a:pt x="52388" y="7620"/>
                              </a:cubicBezTo>
                              <a:cubicBezTo>
                                <a:pt x="51435" y="7620"/>
                                <a:pt x="50482" y="7620"/>
                                <a:pt x="49530" y="8572"/>
                              </a:cubicBezTo>
                              <a:cubicBezTo>
                                <a:pt x="48578" y="8572"/>
                                <a:pt x="48578" y="8572"/>
                                <a:pt x="47625" y="8572"/>
                              </a:cubicBezTo>
                              <a:cubicBezTo>
                                <a:pt x="46672" y="8572"/>
                                <a:pt x="47625" y="7620"/>
                                <a:pt x="47625" y="7620"/>
                              </a:cubicBezTo>
                              <a:cubicBezTo>
                                <a:pt x="47625" y="7620"/>
                                <a:pt x="47625" y="7620"/>
                                <a:pt x="47625" y="8572"/>
                              </a:cubicBezTo>
                              <a:cubicBezTo>
                                <a:pt x="46672" y="8572"/>
                                <a:pt x="46672" y="9525"/>
                                <a:pt x="45720" y="8572"/>
                              </a:cubicBezTo>
                              <a:cubicBezTo>
                                <a:pt x="44768" y="8572"/>
                                <a:pt x="43815" y="8572"/>
                                <a:pt x="43815" y="8572"/>
                              </a:cubicBezTo>
                              <a:cubicBezTo>
                                <a:pt x="42863" y="8572"/>
                                <a:pt x="41910" y="8572"/>
                                <a:pt x="40957" y="8572"/>
                              </a:cubicBezTo>
                              <a:cubicBezTo>
                                <a:pt x="40005" y="8572"/>
                                <a:pt x="40957" y="8572"/>
                                <a:pt x="40957" y="8572"/>
                              </a:cubicBezTo>
                              <a:cubicBezTo>
                                <a:pt x="40957" y="8572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957" y="8572"/>
                                <a:pt x="40957" y="8572"/>
                              </a:cubicBezTo>
                              <a:cubicBezTo>
                                <a:pt x="40957" y="8572"/>
                                <a:pt x="40005" y="8572"/>
                                <a:pt x="40005" y="8572"/>
                              </a:cubicBezTo>
                              <a:cubicBezTo>
                                <a:pt x="40005" y="8572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8572"/>
                                <a:pt x="39053" y="8572"/>
                                <a:pt x="38100" y="8572"/>
                              </a:cubicBezTo>
                              <a:cubicBezTo>
                                <a:pt x="37147" y="8572"/>
                                <a:pt x="36195" y="8572"/>
                                <a:pt x="35243" y="8572"/>
                              </a:cubicBezTo>
                              <a:cubicBezTo>
                                <a:pt x="34290" y="8572"/>
                                <a:pt x="32385" y="8572"/>
                                <a:pt x="32385" y="8572"/>
                              </a:cubicBezTo>
                              <a:cubicBezTo>
                                <a:pt x="31432" y="8572"/>
                                <a:pt x="31432" y="8572"/>
                                <a:pt x="31432" y="8572"/>
                              </a:cubicBezTo>
                              <a:cubicBezTo>
                                <a:pt x="31432" y="8572"/>
                                <a:pt x="30480" y="8572"/>
                                <a:pt x="30480" y="8572"/>
                              </a:cubicBezTo>
                              <a:cubicBezTo>
                                <a:pt x="29528" y="9525"/>
                                <a:pt x="29528" y="8572"/>
                                <a:pt x="29528" y="8572"/>
                              </a:cubicBezTo>
                              <a:cubicBezTo>
                                <a:pt x="29528" y="8572"/>
                                <a:pt x="29528" y="8572"/>
                                <a:pt x="29528" y="8572"/>
                              </a:cubicBezTo>
                              <a:cubicBezTo>
                                <a:pt x="28575" y="9525"/>
                                <a:pt x="26670" y="9525"/>
                                <a:pt x="25718" y="9525"/>
                              </a:cubicBezTo>
                              <a:cubicBezTo>
                                <a:pt x="25718" y="9525"/>
                                <a:pt x="25718" y="9525"/>
                                <a:pt x="24765" y="9525"/>
                              </a:cubicBezTo>
                              <a:cubicBezTo>
                                <a:pt x="21907" y="9525"/>
                                <a:pt x="19050" y="9525"/>
                                <a:pt x="16193" y="10477"/>
                              </a:cubicBezTo>
                              <a:cubicBezTo>
                                <a:pt x="15240" y="10477"/>
                                <a:pt x="13335" y="10477"/>
                                <a:pt x="12382" y="10477"/>
                              </a:cubicBezTo>
                              <a:cubicBezTo>
                                <a:pt x="11430" y="10477"/>
                                <a:pt x="10478" y="10477"/>
                                <a:pt x="9525" y="10477"/>
                              </a:cubicBezTo>
                              <a:cubicBezTo>
                                <a:pt x="8572" y="10477"/>
                                <a:pt x="7620" y="10477"/>
                                <a:pt x="6668" y="10477"/>
                              </a:cubicBezTo>
                              <a:lnTo>
                                <a:pt x="6668" y="10477"/>
                              </a:lnTo>
                              <a:lnTo>
                                <a:pt x="0" y="2857"/>
                              </a:lnTo>
                              <a:close/>
                              <a:moveTo>
                                <a:pt x="73343" y="952"/>
                              </a:moveTo>
                              <a:cubicBezTo>
                                <a:pt x="73343" y="1905"/>
                                <a:pt x="73343" y="1905"/>
                                <a:pt x="73343" y="952"/>
                              </a:cubicBezTo>
                              <a:cubicBezTo>
                                <a:pt x="74295" y="952"/>
                                <a:pt x="74295" y="952"/>
                                <a:pt x="74295" y="952"/>
                              </a:cubicBezTo>
                              <a:cubicBezTo>
                                <a:pt x="74295" y="952"/>
                                <a:pt x="73343" y="952"/>
                                <a:pt x="73343" y="952"/>
                              </a:cubicBezTo>
                              <a:cubicBezTo>
                                <a:pt x="73343" y="952"/>
                                <a:pt x="73343" y="952"/>
                                <a:pt x="73343" y="952"/>
                              </a:cubicBezTo>
                              <a:close/>
                              <a:moveTo>
                                <a:pt x="60007" y="1905"/>
                              </a:moveTo>
                              <a:cubicBezTo>
                                <a:pt x="60007" y="2857"/>
                                <a:pt x="60960" y="2857"/>
                                <a:pt x="60007" y="1905"/>
                              </a:cubicBezTo>
                              <a:cubicBezTo>
                                <a:pt x="60960" y="2857"/>
                                <a:pt x="60960" y="2857"/>
                                <a:pt x="60007" y="1905"/>
                              </a:cubicBezTo>
                              <a:cubicBezTo>
                                <a:pt x="60960" y="1905"/>
                                <a:pt x="60960" y="1905"/>
                                <a:pt x="60007" y="1905"/>
                              </a:cubicBezTo>
                              <a:cubicBezTo>
                                <a:pt x="60960" y="1905"/>
                                <a:pt x="60007" y="1905"/>
                                <a:pt x="60007" y="1905"/>
                              </a:cubicBezTo>
                              <a:close/>
                              <a:moveTo>
                                <a:pt x="5715" y="4763"/>
                              </a:moveTo>
                              <a:cubicBezTo>
                                <a:pt x="5715" y="4763"/>
                                <a:pt x="6668" y="4763"/>
                                <a:pt x="5715" y="4763"/>
                              </a:cubicBezTo>
                              <a:cubicBezTo>
                                <a:pt x="6668" y="4763"/>
                                <a:pt x="6668" y="3810"/>
                                <a:pt x="5715" y="4763"/>
                              </a:cubicBezTo>
                              <a:cubicBezTo>
                                <a:pt x="6668" y="3810"/>
                                <a:pt x="6668" y="3810"/>
                                <a:pt x="5715" y="4763"/>
                              </a:cubicBezTo>
                              <a:cubicBezTo>
                                <a:pt x="6668" y="3810"/>
                                <a:pt x="5715" y="3810"/>
                                <a:pt x="571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2" name="任意多边形: 形状 2595"/>
                        <p:cNvSpPr/>
                        <p:nvPr/>
                      </p:nvSpPr>
                      <p:spPr>
                        <a:xfrm>
                          <a:off x="8025765" y="237267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3" name="任意多边形: 形状 2596"/>
                        <p:cNvSpPr/>
                        <p:nvPr/>
                      </p:nvSpPr>
                      <p:spPr>
                        <a:xfrm>
                          <a:off x="8022907" y="2371724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8 h 6667"/>
                            <a:gd name="connsiteX2" fmla="*/ 1905 w 9525"/>
                            <a:gd name="connsiteY2" fmla="*/ 6668 h 6667"/>
                            <a:gd name="connsiteX3" fmla="*/ 2858 w 9525"/>
                            <a:gd name="connsiteY3" fmla="*/ 6668 h 6667"/>
                            <a:gd name="connsiteX4" fmla="*/ 2858 w 9525"/>
                            <a:gd name="connsiteY4" fmla="*/ 6668 h 6667"/>
                            <a:gd name="connsiteX5" fmla="*/ 2858 w 9525"/>
                            <a:gd name="connsiteY5" fmla="*/ 6668 h 6667"/>
                            <a:gd name="connsiteX6" fmla="*/ 4763 w 9525"/>
                            <a:gd name="connsiteY6" fmla="*/ 6668 h 6667"/>
                            <a:gd name="connsiteX7" fmla="*/ 6668 w 9525"/>
                            <a:gd name="connsiteY7" fmla="*/ 6668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8 w 9525"/>
                            <a:gd name="connsiteY15" fmla="*/ 952 h 6667"/>
                            <a:gd name="connsiteX16" fmla="*/ 2858 w 9525"/>
                            <a:gd name="connsiteY16" fmla="*/ 952 h 6667"/>
                            <a:gd name="connsiteX17" fmla="*/ 1905 w 9525"/>
                            <a:gd name="connsiteY17" fmla="*/ 952 h 6667"/>
                            <a:gd name="connsiteX18" fmla="*/ 1905 w 9525"/>
                            <a:gd name="connsiteY18" fmla="*/ 952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3" y="3810"/>
                                <a:pt x="1905" y="4763"/>
                                <a:pt x="1905" y="6668"/>
                              </a:cubicBezTo>
                              <a:lnTo>
                                <a:pt x="1905" y="6668"/>
                              </a:lnTo>
                              <a:cubicBezTo>
                                <a:pt x="1905" y="6668"/>
                                <a:pt x="1905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3810" y="6668"/>
                                <a:pt x="4763" y="6668"/>
                              </a:cubicBezTo>
                              <a:cubicBezTo>
                                <a:pt x="5715" y="6668"/>
                                <a:pt x="5715" y="6668"/>
                                <a:pt x="6668" y="6668"/>
                              </a:cubicBezTo>
                              <a:cubicBezTo>
                                <a:pt x="7620" y="6668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3" y="5715"/>
                                <a:pt x="8573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3" y="0"/>
                                <a:pt x="8573" y="0"/>
                                <a:pt x="7620" y="0"/>
                              </a:cubicBezTo>
                              <a:cubicBezTo>
                                <a:pt x="6668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8" y="952"/>
                              </a:cubicBez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953" y="952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14" name="图形 2"/>
                      <p:cNvGrpSpPr/>
                      <p:nvPr/>
                    </p:nvGrpSpPr>
                    <p:grpSpPr>
                      <a:xfrm>
                        <a:off x="7865744" y="2376487"/>
                        <a:ext cx="83820" cy="13335"/>
                        <a:chOff x="7865744" y="2376487"/>
                        <a:chExt cx="83820" cy="13335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15" name="任意多边形: 形状 2598"/>
                        <p:cNvSpPr/>
                        <p:nvPr/>
                      </p:nvSpPr>
                      <p:spPr>
                        <a:xfrm>
                          <a:off x="7947659" y="2382201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3 h 952"/>
                            <a:gd name="connsiteX1" fmla="*/ 0 w 9525"/>
                            <a:gd name="connsiteY1" fmla="*/ 0 h 952"/>
                            <a:gd name="connsiteX2" fmla="*/ 0 w 9525"/>
                            <a:gd name="connsiteY2" fmla="*/ 0 h 952"/>
                            <a:gd name="connsiteX3" fmla="*/ 0 w 9525"/>
                            <a:gd name="connsiteY3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3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6" name="任意多边形: 形状 2599"/>
                        <p:cNvSpPr/>
                        <p:nvPr/>
                      </p:nvSpPr>
                      <p:spPr>
                        <a:xfrm>
                          <a:off x="7865744" y="2379344"/>
                          <a:ext cx="80010" cy="10477"/>
                        </a:xfrm>
                        <a:custGeom>
                          <a:avLst/>
                          <a:gdLst>
                            <a:gd name="connsiteX0" fmla="*/ 0 w 80010"/>
                            <a:gd name="connsiteY0" fmla="*/ 1905 h 10477"/>
                            <a:gd name="connsiteX1" fmla="*/ 953 w 80010"/>
                            <a:gd name="connsiteY1" fmla="*/ 1905 h 10477"/>
                            <a:gd name="connsiteX2" fmla="*/ 4763 w 80010"/>
                            <a:gd name="connsiteY2" fmla="*/ 1905 h 10477"/>
                            <a:gd name="connsiteX3" fmla="*/ 7620 w 80010"/>
                            <a:gd name="connsiteY3" fmla="*/ 953 h 10477"/>
                            <a:gd name="connsiteX4" fmla="*/ 9525 w 80010"/>
                            <a:gd name="connsiteY4" fmla="*/ 1905 h 10477"/>
                            <a:gd name="connsiteX5" fmla="*/ 10478 w 80010"/>
                            <a:gd name="connsiteY5" fmla="*/ 1905 h 10477"/>
                            <a:gd name="connsiteX6" fmla="*/ 12383 w 80010"/>
                            <a:gd name="connsiteY6" fmla="*/ 1905 h 10477"/>
                            <a:gd name="connsiteX7" fmla="*/ 14288 w 80010"/>
                            <a:gd name="connsiteY7" fmla="*/ 1905 h 10477"/>
                            <a:gd name="connsiteX8" fmla="*/ 16193 w 80010"/>
                            <a:gd name="connsiteY8" fmla="*/ 1905 h 10477"/>
                            <a:gd name="connsiteX9" fmla="*/ 18098 w 80010"/>
                            <a:gd name="connsiteY9" fmla="*/ 1905 h 10477"/>
                            <a:gd name="connsiteX10" fmla="*/ 19050 w 80010"/>
                            <a:gd name="connsiteY10" fmla="*/ 1905 h 10477"/>
                            <a:gd name="connsiteX11" fmla="*/ 20955 w 80010"/>
                            <a:gd name="connsiteY11" fmla="*/ 1905 h 10477"/>
                            <a:gd name="connsiteX12" fmla="*/ 22860 w 80010"/>
                            <a:gd name="connsiteY12" fmla="*/ 1905 h 10477"/>
                            <a:gd name="connsiteX13" fmla="*/ 24765 w 80010"/>
                            <a:gd name="connsiteY13" fmla="*/ 1905 h 10477"/>
                            <a:gd name="connsiteX14" fmla="*/ 26670 w 80010"/>
                            <a:gd name="connsiteY14" fmla="*/ 1905 h 10477"/>
                            <a:gd name="connsiteX15" fmla="*/ 27623 w 80010"/>
                            <a:gd name="connsiteY15" fmla="*/ 1905 h 10477"/>
                            <a:gd name="connsiteX16" fmla="*/ 27623 w 80010"/>
                            <a:gd name="connsiteY16" fmla="*/ 1905 h 10477"/>
                            <a:gd name="connsiteX17" fmla="*/ 29528 w 80010"/>
                            <a:gd name="connsiteY17" fmla="*/ 953 h 10477"/>
                            <a:gd name="connsiteX18" fmla="*/ 31433 w 80010"/>
                            <a:gd name="connsiteY18" fmla="*/ 953 h 10477"/>
                            <a:gd name="connsiteX19" fmla="*/ 32385 w 80010"/>
                            <a:gd name="connsiteY19" fmla="*/ 953 h 10477"/>
                            <a:gd name="connsiteX20" fmla="*/ 34290 w 80010"/>
                            <a:gd name="connsiteY20" fmla="*/ 953 h 10477"/>
                            <a:gd name="connsiteX21" fmla="*/ 35243 w 80010"/>
                            <a:gd name="connsiteY21" fmla="*/ 953 h 10477"/>
                            <a:gd name="connsiteX22" fmla="*/ 36195 w 80010"/>
                            <a:gd name="connsiteY22" fmla="*/ 0 h 10477"/>
                            <a:gd name="connsiteX23" fmla="*/ 37148 w 80010"/>
                            <a:gd name="connsiteY23" fmla="*/ 0 h 10477"/>
                            <a:gd name="connsiteX24" fmla="*/ 37148 w 80010"/>
                            <a:gd name="connsiteY24" fmla="*/ 953 h 10477"/>
                            <a:gd name="connsiteX25" fmla="*/ 37148 w 80010"/>
                            <a:gd name="connsiteY25" fmla="*/ 953 h 10477"/>
                            <a:gd name="connsiteX26" fmla="*/ 40958 w 80010"/>
                            <a:gd name="connsiteY26" fmla="*/ 0 h 10477"/>
                            <a:gd name="connsiteX27" fmla="*/ 42863 w 80010"/>
                            <a:gd name="connsiteY27" fmla="*/ 0 h 10477"/>
                            <a:gd name="connsiteX28" fmla="*/ 43815 w 80010"/>
                            <a:gd name="connsiteY28" fmla="*/ 953 h 10477"/>
                            <a:gd name="connsiteX29" fmla="*/ 43815 w 80010"/>
                            <a:gd name="connsiteY29" fmla="*/ 1905 h 10477"/>
                            <a:gd name="connsiteX30" fmla="*/ 43815 w 80010"/>
                            <a:gd name="connsiteY30" fmla="*/ 1905 h 10477"/>
                            <a:gd name="connsiteX31" fmla="*/ 44768 w 80010"/>
                            <a:gd name="connsiteY31" fmla="*/ 953 h 10477"/>
                            <a:gd name="connsiteX32" fmla="*/ 51435 w 80010"/>
                            <a:gd name="connsiteY32" fmla="*/ 953 h 10477"/>
                            <a:gd name="connsiteX33" fmla="*/ 56198 w 80010"/>
                            <a:gd name="connsiteY33" fmla="*/ 953 h 10477"/>
                            <a:gd name="connsiteX34" fmla="*/ 61913 w 80010"/>
                            <a:gd name="connsiteY34" fmla="*/ 953 h 10477"/>
                            <a:gd name="connsiteX35" fmla="*/ 67628 w 80010"/>
                            <a:gd name="connsiteY35" fmla="*/ 953 h 10477"/>
                            <a:gd name="connsiteX36" fmla="*/ 67628 w 80010"/>
                            <a:gd name="connsiteY36" fmla="*/ 953 h 10477"/>
                            <a:gd name="connsiteX37" fmla="*/ 69533 w 80010"/>
                            <a:gd name="connsiteY37" fmla="*/ 953 h 10477"/>
                            <a:gd name="connsiteX38" fmla="*/ 69533 w 80010"/>
                            <a:gd name="connsiteY38" fmla="*/ 953 h 10477"/>
                            <a:gd name="connsiteX39" fmla="*/ 69533 w 80010"/>
                            <a:gd name="connsiteY39" fmla="*/ 953 h 10477"/>
                            <a:gd name="connsiteX40" fmla="*/ 70485 w 80010"/>
                            <a:gd name="connsiteY40" fmla="*/ 953 h 10477"/>
                            <a:gd name="connsiteX41" fmla="*/ 72390 w 80010"/>
                            <a:gd name="connsiteY41" fmla="*/ 953 h 10477"/>
                            <a:gd name="connsiteX42" fmla="*/ 74295 w 80010"/>
                            <a:gd name="connsiteY42" fmla="*/ 953 h 10477"/>
                            <a:gd name="connsiteX43" fmla="*/ 74295 w 80010"/>
                            <a:gd name="connsiteY43" fmla="*/ 953 h 10477"/>
                            <a:gd name="connsiteX44" fmla="*/ 76200 w 80010"/>
                            <a:gd name="connsiteY44" fmla="*/ 0 h 10477"/>
                            <a:gd name="connsiteX45" fmla="*/ 76200 w 80010"/>
                            <a:gd name="connsiteY45" fmla="*/ 0 h 10477"/>
                            <a:gd name="connsiteX46" fmla="*/ 75248 w 80010"/>
                            <a:gd name="connsiteY46" fmla="*/ 953 h 10477"/>
                            <a:gd name="connsiteX47" fmla="*/ 77153 w 80010"/>
                            <a:gd name="connsiteY47" fmla="*/ 5715 h 10477"/>
                            <a:gd name="connsiteX48" fmla="*/ 77153 w 80010"/>
                            <a:gd name="connsiteY48" fmla="*/ 5715 h 10477"/>
                            <a:gd name="connsiteX49" fmla="*/ 78105 w 80010"/>
                            <a:gd name="connsiteY49" fmla="*/ 5715 h 10477"/>
                            <a:gd name="connsiteX50" fmla="*/ 78105 w 80010"/>
                            <a:gd name="connsiteY50" fmla="*/ 5715 h 10477"/>
                            <a:gd name="connsiteX51" fmla="*/ 78105 w 80010"/>
                            <a:gd name="connsiteY51" fmla="*/ 5715 h 10477"/>
                            <a:gd name="connsiteX52" fmla="*/ 80010 w 80010"/>
                            <a:gd name="connsiteY52" fmla="*/ 5715 h 10477"/>
                            <a:gd name="connsiteX53" fmla="*/ 78105 w 80010"/>
                            <a:gd name="connsiteY53" fmla="*/ 5715 h 10477"/>
                            <a:gd name="connsiteX54" fmla="*/ 77153 w 80010"/>
                            <a:gd name="connsiteY54" fmla="*/ 4763 h 10477"/>
                            <a:gd name="connsiteX55" fmla="*/ 77153 w 80010"/>
                            <a:gd name="connsiteY55" fmla="*/ 4763 h 10477"/>
                            <a:gd name="connsiteX56" fmla="*/ 77153 w 80010"/>
                            <a:gd name="connsiteY56" fmla="*/ 4763 h 10477"/>
                            <a:gd name="connsiteX57" fmla="*/ 76200 w 80010"/>
                            <a:gd name="connsiteY57" fmla="*/ 5715 h 10477"/>
                            <a:gd name="connsiteX58" fmla="*/ 70485 w 80010"/>
                            <a:gd name="connsiteY58" fmla="*/ 5715 h 10477"/>
                            <a:gd name="connsiteX59" fmla="*/ 68580 w 80010"/>
                            <a:gd name="connsiteY59" fmla="*/ 5715 h 10477"/>
                            <a:gd name="connsiteX60" fmla="*/ 68580 w 80010"/>
                            <a:gd name="connsiteY60" fmla="*/ 5715 h 10477"/>
                            <a:gd name="connsiteX61" fmla="*/ 64770 w 80010"/>
                            <a:gd name="connsiteY61" fmla="*/ 6668 h 10477"/>
                            <a:gd name="connsiteX62" fmla="*/ 60008 w 80010"/>
                            <a:gd name="connsiteY62" fmla="*/ 7620 h 10477"/>
                            <a:gd name="connsiteX63" fmla="*/ 54293 w 80010"/>
                            <a:gd name="connsiteY63" fmla="*/ 7620 h 10477"/>
                            <a:gd name="connsiteX64" fmla="*/ 52388 w 80010"/>
                            <a:gd name="connsiteY64" fmla="*/ 7620 h 10477"/>
                            <a:gd name="connsiteX65" fmla="*/ 49530 w 80010"/>
                            <a:gd name="connsiteY65" fmla="*/ 8573 h 10477"/>
                            <a:gd name="connsiteX66" fmla="*/ 47625 w 80010"/>
                            <a:gd name="connsiteY66" fmla="*/ 8573 h 10477"/>
                            <a:gd name="connsiteX67" fmla="*/ 47625 w 80010"/>
                            <a:gd name="connsiteY67" fmla="*/ 7620 h 10477"/>
                            <a:gd name="connsiteX68" fmla="*/ 47625 w 80010"/>
                            <a:gd name="connsiteY68" fmla="*/ 8573 h 10477"/>
                            <a:gd name="connsiteX69" fmla="*/ 45720 w 80010"/>
                            <a:gd name="connsiteY69" fmla="*/ 8573 h 10477"/>
                            <a:gd name="connsiteX70" fmla="*/ 43815 w 80010"/>
                            <a:gd name="connsiteY70" fmla="*/ 8573 h 10477"/>
                            <a:gd name="connsiteX71" fmla="*/ 40958 w 80010"/>
                            <a:gd name="connsiteY71" fmla="*/ 8573 h 10477"/>
                            <a:gd name="connsiteX72" fmla="*/ 40958 w 80010"/>
                            <a:gd name="connsiteY72" fmla="*/ 8573 h 10477"/>
                            <a:gd name="connsiteX73" fmla="*/ 40958 w 80010"/>
                            <a:gd name="connsiteY73" fmla="*/ 7620 h 10477"/>
                            <a:gd name="connsiteX74" fmla="*/ 40958 w 80010"/>
                            <a:gd name="connsiteY74" fmla="*/ 8573 h 10477"/>
                            <a:gd name="connsiteX75" fmla="*/ 40005 w 80010"/>
                            <a:gd name="connsiteY75" fmla="*/ 8573 h 10477"/>
                            <a:gd name="connsiteX76" fmla="*/ 39053 w 80010"/>
                            <a:gd name="connsiteY76" fmla="*/ 7620 h 10477"/>
                            <a:gd name="connsiteX77" fmla="*/ 39053 w 80010"/>
                            <a:gd name="connsiteY77" fmla="*/ 7620 h 10477"/>
                            <a:gd name="connsiteX78" fmla="*/ 39053 w 80010"/>
                            <a:gd name="connsiteY78" fmla="*/ 7620 h 10477"/>
                            <a:gd name="connsiteX79" fmla="*/ 38100 w 80010"/>
                            <a:gd name="connsiteY79" fmla="*/ 8573 h 10477"/>
                            <a:gd name="connsiteX80" fmla="*/ 35243 w 80010"/>
                            <a:gd name="connsiteY80" fmla="*/ 8573 h 10477"/>
                            <a:gd name="connsiteX81" fmla="*/ 32385 w 80010"/>
                            <a:gd name="connsiteY81" fmla="*/ 8573 h 10477"/>
                            <a:gd name="connsiteX82" fmla="*/ 31433 w 80010"/>
                            <a:gd name="connsiteY82" fmla="*/ 8573 h 10477"/>
                            <a:gd name="connsiteX83" fmla="*/ 30480 w 80010"/>
                            <a:gd name="connsiteY83" fmla="*/ 8573 h 10477"/>
                            <a:gd name="connsiteX84" fmla="*/ 29528 w 80010"/>
                            <a:gd name="connsiteY84" fmla="*/ 8573 h 10477"/>
                            <a:gd name="connsiteX85" fmla="*/ 29528 w 80010"/>
                            <a:gd name="connsiteY85" fmla="*/ 8573 h 10477"/>
                            <a:gd name="connsiteX86" fmla="*/ 25718 w 80010"/>
                            <a:gd name="connsiteY86" fmla="*/ 9525 h 10477"/>
                            <a:gd name="connsiteX87" fmla="*/ 24765 w 80010"/>
                            <a:gd name="connsiteY87" fmla="*/ 9525 h 10477"/>
                            <a:gd name="connsiteX88" fmla="*/ 16193 w 80010"/>
                            <a:gd name="connsiteY88" fmla="*/ 10478 h 10477"/>
                            <a:gd name="connsiteX89" fmla="*/ 12383 w 80010"/>
                            <a:gd name="connsiteY89" fmla="*/ 10478 h 10477"/>
                            <a:gd name="connsiteX90" fmla="*/ 9525 w 80010"/>
                            <a:gd name="connsiteY90" fmla="*/ 10478 h 10477"/>
                            <a:gd name="connsiteX91" fmla="*/ 6668 w 80010"/>
                            <a:gd name="connsiteY91" fmla="*/ 10478 h 10477"/>
                            <a:gd name="connsiteX92" fmla="*/ 6668 w 80010"/>
                            <a:gd name="connsiteY92" fmla="*/ 10478 h 10477"/>
                            <a:gd name="connsiteX93" fmla="*/ 0 w 80010"/>
                            <a:gd name="connsiteY93" fmla="*/ 1905 h 10477"/>
                            <a:gd name="connsiteX94" fmla="*/ 72390 w 80010"/>
                            <a:gd name="connsiteY94" fmla="*/ 0 h 10477"/>
                            <a:gd name="connsiteX95" fmla="*/ 72390 w 80010"/>
                            <a:gd name="connsiteY95" fmla="*/ 0 h 10477"/>
                            <a:gd name="connsiteX96" fmla="*/ 73343 w 80010"/>
                            <a:gd name="connsiteY96" fmla="*/ 0 h 10477"/>
                            <a:gd name="connsiteX97" fmla="*/ 72390 w 80010"/>
                            <a:gd name="connsiteY97" fmla="*/ 0 h 10477"/>
                            <a:gd name="connsiteX98" fmla="*/ 72390 w 80010"/>
                            <a:gd name="connsiteY98" fmla="*/ 0 h 10477"/>
                            <a:gd name="connsiteX99" fmla="*/ 60008 w 80010"/>
                            <a:gd name="connsiteY99" fmla="*/ 953 h 10477"/>
                            <a:gd name="connsiteX100" fmla="*/ 60008 w 80010"/>
                            <a:gd name="connsiteY100" fmla="*/ 953 h 10477"/>
                            <a:gd name="connsiteX101" fmla="*/ 60008 w 80010"/>
                            <a:gd name="connsiteY101" fmla="*/ 953 h 10477"/>
                            <a:gd name="connsiteX102" fmla="*/ 60008 w 80010"/>
                            <a:gd name="connsiteY102" fmla="*/ 953 h 10477"/>
                            <a:gd name="connsiteX103" fmla="*/ 60008 w 80010"/>
                            <a:gd name="connsiteY103" fmla="*/ 953 h 10477"/>
                            <a:gd name="connsiteX104" fmla="*/ 5715 w 80010"/>
                            <a:gd name="connsiteY104" fmla="*/ 2857 h 10477"/>
                            <a:gd name="connsiteX105" fmla="*/ 5715 w 80010"/>
                            <a:gd name="connsiteY105" fmla="*/ 2857 h 10477"/>
                            <a:gd name="connsiteX106" fmla="*/ 5715 w 80010"/>
                            <a:gd name="connsiteY106" fmla="*/ 2857 h 10477"/>
                            <a:gd name="connsiteX107" fmla="*/ 5715 w 80010"/>
                            <a:gd name="connsiteY107" fmla="*/ 2857 h 10477"/>
                            <a:gd name="connsiteX108" fmla="*/ 5715 w 80010"/>
                            <a:gd name="connsiteY108" fmla="*/ 2857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10" h="10477"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953" y="1905"/>
                                <a:pt x="953" y="1905"/>
                              </a:cubicBezTo>
                              <a:cubicBezTo>
                                <a:pt x="1905" y="1905"/>
                                <a:pt x="3810" y="1905"/>
                                <a:pt x="4763" y="1905"/>
                              </a:cubicBezTo>
                              <a:cubicBezTo>
                                <a:pt x="5715" y="1905"/>
                                <a:pt x="6668" y="1905"/>
                                <a:pt x="7620" y="953"/>
                              </a:cubicBezTo>
                              <a:cubicBezTo>
                                <a:pt x="8573" y="953"/>
                                <a:pt x="9525" y="953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2383" y="1905"/>
                              </a:cubicBezTo>
                              <a:cubicBezTo>
                                <a:pt x="13335" y="1905"/>
                                <a:pt x="13335" y="1905"/>
                                <a:pt x="14288" y="1905"/>
                              </a:cubicBezTo>
                              <a:cubicBezTo>
                                <a:pt x="15240" y="953"/>
                                <a:pt x="15240" y="953"/>
                                <a:pt x="16193" y="1905"/>
                              </a:cubicBezTo>
                              <a:cubicBezTo>
                                <a:pt x="17145" y="1905"/>
                                <a:pt x="17145" y="2857"/>
                                <a:pt x="18098" y="1905"/>
                              </a:cubicBezTo>
                              <a:cubicBezTo>
                                <a:pt x="18098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20955" y="1905"/>
                              </a:cubicBezTo>
                              <a:cubicBezTo>
                                <a:pt x="21908" y="1905"/>
                                <a:pt x="21908" y="1905"/>
                                <a:pt x="22860" y="1905"/>
                              </a:cubicBezTo>
                              <a:cubicBezTo>
                                <a:pt x="23813" y="1905"/>
                                <a:pt x="24765" y="1905"/>
                                <a:pt x="24765" y="1905"/>
                              </a:cubicBezTo>
                              <a:cubicBezTo>
                                <a:pt x="25718" y="1905"/>
                                <a:pt x="26670" y="1905"/>
                                <a:pt x="26670" y="1905"/>
                              </a:cubicBezTo>
                              <a:cubicBezTo>
                                <a:pt x="27623" y="1905"/>
                                <a:pt x="27623" y="1905"/>
                                <a:pt x="27623" y="1905"/>
                              </a:cubicBezTo>
                              <a:cubicBezTo>
                                <a:pt x="27623" y="1905"/>
                                <a:pt x="27623" y="1905"/>
                                <a:pt x="27623" y="1905"/>
                              </a:cubicBezTo>
                              <a:cubicBezTo>
                                <a:pt x="27623" y="953"/>
                                <a:pt x="28575" y="953"/>
                                <a:pt x="29528" y="953"/>
                              </a:cubicBezTo>
                              <a:cubicBezTo>
                                <a:pt x="30480" y="953"/>
                                <a:pt x="31433" y="953"/>
                                <a:pt x="31433" y="953"/>
                              </a:cubicBezTo>
                              <a:cubicBezTo>
                                <a:pt x="31433" y="953"/>
                                <a:pt x="31433" y="953"/>
                                <a:pt x="32385" y="953"/>
                              </a:cubicBezTo>
                              <a:cubicBezTo>
                                <a:pt x="32385" y="953"/>
                                <a:pt x="33338" y="1905"/>
                                <a:pt x="34290" y="953"/>
                              </a:cubicBezTo>
                              <a:cubicBezTo>
                                <a:pt x="35243" y="953"/>
                                <a:pt x="35243" y="953"/>
                                <a:pt x="35243" y="953"/>
                              </a:cubicBezTo>
                              <a:cubicBezTo>
                                <a:pt x="35243" y="953"/>
                                <a:pt x="36195" y="0"/>
                                <a:pt x="36195" y="0"/>
                              </a:cubicBezTo>
                              <a:cubicBezTo>
                                <a:pt x="36195" y="0"/>
                                <a:pt x="36195" y="0"/>
                                <a:pt x="37148" y="0"/>
                              </a:cubicBezTo>
                              <a:cubicBezTo>
                                <a:pt x="37148" y="0"/>
                                <a:pt x="37148" y="953"/>
                                <a:pt x="37148" y="953"/>
                              </a:cubicBezTo>
                              <a:cubicBezTo>
                                <a:pt x="37148" y="953"/>
                                <a:pt x="37148" y="953"/>
                                <a:pt x="37148" y="953"/>
                              </a:cubicBezTo>
                              <a:cubicBezTo>
                                <a:pt x="38100" y="953"/>
                                <a:pt x="40005" y="0"/>
                                <a:pt x="40958" y="0"/>
                              </a:cubicBezTo>
                              <a:cubicBezTo>
                                <a:pt x="41910" y="0"/>
                                <a:pt x="41910" y="0"/>
                                <a:pt x="42863" y="0"/>
                              </a:cubicBezTo>
                              <a:cubicBezTo>
                                <a:pt x="43815" y="0"/>
                                <a:pt x="43815" y="0"/>
                                <a:pt x="43815" y="953"/>
                              </a:cubicBezTo>
                              <a:cubicBezTo>
                                <a:pt x="43815" y="953"/>
                                <a:pt x="43815" y="1905"/>
                                <a:pt x="43815" y="1905"/>
                              </a:cubicBezTo>
                              <a:cubicBezTo>
                                <a:pt x="43815" y="1905"/>
                                <a:pt x="43815" y="1905"/>
                                <a:pt x="43815" y="1905"/>
                              </a:cubicBezTo>
                              <a:cubicBezTo>
                                <a:pt x="43815" y="953"/>
                                <a:pt x="44768" y="953"/>
                                <a:pt x="44768" y="953"/>
                              </a:cubicBezTo>
                              <a:cubicBezTo>
                                <a:pt x="46673" y="953"/>
                                <a:pt x="49530" y="953"/>
                                <a:pt x="51435" y="953"/>
                              </a:cubicBezTo>
                              <a:cubicBezTo>
                                <a:pt x="53340" y="953"/>
                                <a:pt x="54293" y="953"/>
                                <a:pt x="56198" y="953"/>
                              </a:cubicBezTo>
                              <a:cubicBezTo>
                                <a:pt x="58103" y="953"/>
                                <a:pt x="60008" y="953"/>
                                <a:pt x="61913" y="953"/>
                              </a:cubicBezTo>
                              <a:cubicBezTo>
                                <a:pt x="63818" y="953"/>
                                <a:pt x="65723" y="953"/>
                                <a:pt x="67628" y="953"/>
                              </a:cubicBezTo>
                              <a:cubicBezTo>
                                <a:pt x="67628" y="953"/>
                                <a:pt x="67628" y="953"/>
                                <a:pt x="67628" y="953"/>
                              </a:cubicBezTo>
                              <a:cubicBezTo>
                                <a:pt x="68580" y="0"/>
                                <a:pt x="69533" y="953"/>
                                <a:pt x="69533" y="953"/>
                              </a:cubicBezTo>
                              <a:cubicBezTo>
                                <a:pt x="69533" y="953"/>
                                <a:pt x="69533" y="953"/>
                                <a:pt x="69533" y="953"/>
                              </a:cubicBezTo>
                              <a:cubicBezTo>
                                <a:pt x="69533" y="953"/>
                                <a:pt x="69533" y="953"/>
                                <a:pt x="69533" y="953"/>
                              </a:cubicBezTo>
                              <a:cubicBezTo>
                                <a:pt x="69533" y="953"/>
                                <a:pt x="69533" y="1905"/>
                                <a:pt x="70485" y="953"/>
                              </a:cubicBezTo>
                              <a:cubicBezTo>
                                <a:pt x="71438" y="953"/>
                                <a:pt x="71438" y="953"/>
                                <a:pt x="72390" y="953"/>
                              </a:cubicBezTo>
                              <a:cubicBezTo>
                                <a:pt x="73343" y="953"/>
                                <a:pt x="73343" y="953"/>
                                <a:pt x="74295" y="953"/>
                              </a:cubicBezTo>
                              <a:cubicBezTo>
                                <a:pt x="74295" y="953"/>
                                <a:pt x="74295" y="953"/>
                                <a:pt x="74295" y="953"/>
                              </a:cubicBezTo>
                              <a:cubicBezTo>
                                <a:pt x="75248" y="953"/>
                                <a:pt x="75248" y="953"/>
                                <a:pt x="76200" y="0"/>
                              </a:cubicBezTo>
                              <a:cubicBezTo>
                                <a:pt x="76200" y="0"/>
                                <a:pt x="76200" y="0"/>
                                <a:pt x="76200" y="0"/>
                              </a:cubicBezTo>
                              <a:cubicBezTo>
                                <a:pt x="76200" y="0"/>
                                <a:pt x="75248" y="953"/>
                                <a:pt x="75248" y="953"/>
                              </a:cubicBezTo>
                              <a:cubicBezTo>
                                <a:pt x="76200" y="2857"/>
                                <a:pt x="77153" y="3810"/>
                                <a:pt x="77153" y="5715"/>
                              </a:cubicBezTo>
                              <a:lnTo>
                                <a:pt x="77153" y="5715"/>
                              </a:lnTo>
                              <a:cubicBezTo>
                                <a:pt x="77153" y="5715"/>
                                <a:pt x="77153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9058" y="5715"/>
                                <a:pt x="80010" y="5715"/>
                              </a:cubicBezTo>
                              <a:cubicBezTo>
                                <a:pt x="79058" y="5715"/>
                                <a:pt x="79058" y="5715"/>
                                <a:pt x="78105" y="5715"/>
                              </a:cubicBezTo>
                              <a:cubicBezTo>
                                <a:pt x="77153" y="5715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8105" y="6668"/>
                                <a:pt x="76200" y="5715"/>
                                <a:pt x="76200" y="5715"/>
                              </a:cubicBezTo>
                              <a:cubicBezTo>
                                <a:pt x="74295" y="5715"/>
                                <a:pt x="72390" y="5715"/>
                                <a:pt x="70485" y="5715"/>
                              </a:cubicBezTo>
                              <a:cubicBezTo>
                                <a:pt x="69533" y="5715"/>
                                <a:pt x="68580" y="5715"/>
                                <a:pt x="68580" y="5715"/>
                              </a:cubicBezTo>
                              <a:cubicBezTo>
                                <a:pt x="68580" y="5715"/>
                                <a:pt x="68580" y="5715"/>
                                <a:pt x="68580" y="5715"/>
                              </a:cubicBezTo>
                              <a:cubicBezTo>
                                <a:pt x="66675" y="5715"/>
                                <a:pt x="65723" y="5715"/>
                                <a:pt x="64770" y="6668"/>
                              </a:cubicBezTo>
                              <a:cubicBezTo>
                                <a:pt x="62865" y="6668"/>
                                <a:pt x="61913" y="6668"/>
                                <a:pt x="60008" y="7620"/>
                              </a:cubicBezTo>
                              <a:cubicBezTo>
                                <a:pt x="58103" y="7620"/>
                                <a:pt x="56198" y="7620"/>
                                <a:pt x="54293" y="7620"/>
                              </a:cubicBezTo>
                              <a:cubicBezTo>
                                <a:pt x="53340" y="7620"/>
                                <a:pt x="52388" y="7620"/>
                                <a:pt x="52388" y="7620"/>
                              </a:cubicBezTo>
                              <a:cubicBezTo>
                                <a:pt x="51435" y="7620"/>
                                <a:pt x="50483" y="7620"/>
                                <a:pt x="49530" y="8573"/>
                              </a:cubicBezTo>
                              <a:cubicBezTo>
                                <a:pt x="48578" y="8573"/>
                                <a:pt x="48578" y="8573"/>
                                <a:pt x="47625" y="8573"/>
                              </a:cubicBezTo>
                              <a:cubicBezTo>
                                <a:pt x="46673" y="8573"/>
                                <a:pt x="47625" y="7620"/>
                                <a:pt x="47625" y="7620"/>
                              </a:cubicBezTo>
                              <a:cubicBezTo>
                                <a:pt x="47625" y="7620"/>
                                <a:pt x="47625" y="7620"/>
                                <a:pt x="47625" y="8573"/>
                              </a:cubicBezTo>
                              <a:cubicBezTo>
                                <a:pt x="46673" y="8573"/>
                                <a:pt x="46673" y="9525"/>
                                <a:pt x="45720" y="8573"/>
                              </a:cubicBezTo>
                              <a:cubicBezTo>
                                <a:pt x="44768" y="8573"/>
                                <a:pt x="43815" y="8573"/>
                                <a:pt x="43815" y="8573"/>
                              </a:cubicBezTo>
                              <a:cubicBezTo>
                                <a:pt x="42863" y="8573"/>
                                <a:pt x="41910" y="8573"/>
                                <a:pt x="40958" y="8573"/>
                              </a:cubicBezTo>
                              <a:cubicBezTo>
                                <a:pt x="40005" y="8573"/>
                                <a:pt x="40958" y="8573"/>
                                <a:pt x="40958" y="8573"/>
                              </a:cubicBezTo>
                              <a:cubicBezTo>
                                <a:pt x="40958" y="8573"/>
                                <a:pt x="40958" y="7620"/>
                                <a:pt x="40958" y="7620"/>
                              </a:cubicBezTo>
                              <a:cubicBezTo>
                                <a:pt x="40958" y="7620"/>
                                <a:pt x="40958" y="8573"/>
                                <a:pt x="40958" y="8573"/>
                              </a:cubicBezTo>
                              <a:cubicBezTo>
                                <a:pt x="40958" y="8573"/>
                                <a:pt x="40005" y="8573"/>
                                <a:pt x="40005" y="8573"/>
                              </a:cubicBezTo>
                              <a:cubicBezTo>
                                <a:pt x="40005" y="8573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8573"/>
                                <a:pt x="39053" y="8573"/>
                                <a:pt x="38100" y="8573"/>
                              </a:cubicBezTo>
                              <a:cubicBezTo>
                                <a:pt x="37148" y="8573"/>
                                <a:pt x="36195" y="8573"/>
                                <a:pt x="35243" y="8573"/>
                              </a:cubicBezTo>
                              <a:cubicBezTo>
                                <a:pt x="34290" y="8573"/>
                                <a:pt x="32385" y="8573"/>
                                <a:pt x="32385" y="8573"/>
                              </a:cubicBezTo>
                              <a:cubicBezTo>
                                <a:pt x="31433" y="8573"/>
                                <a:pt x="31433" y="8573"/>
                                <a:pt x="31433" y="8573"/>
                              </a:cubicBezTo>
                              <a:cubicBezTo>
                                <a:pt x="31433" y="8573"/>
                                <a:pt x="30480" y="8573"/>
                                <a:pt x="30480" y="8573"/>
                              </a:cubicBezTo>
                              <a:cubicBezTo>
                                <a:pt x="29528" y="9525"/>
                                <a:pt x="29528" y="8573"/>
                                <a:pt x="29528" y="8573"/>
                              </a:cubicBezTo>
                              <a:cubicBezTo>
                                <a:pt x="29528" y="8573"/>
                                <a:pt x="29528" y="8573"/>
                                <a:pt x="29528" y="8573"/>
                              </a:cubicBezTo>
                              <a:cubicBezTo>
                                <a:pt x="28575" y="9525"/>
                                <a:pt x="26670" y="9525"/>
                                <a:pt x="25718" y="9525"/>
                              </a:cubicBezTo>
                              <a:cubicBezTo>
                                <a:pt x="25718" y="9525"/>
                                <a:pt x="25718" y="9525"/>
                                <a:pt x="24765" y="9525"/>
                              </a:cubicBezTo>
                              <a:cubicBezTo>
                                <a:pt x="21908" y="9525"/>
                                <a:pt x="19050" y="9525"/>
                                <a:pt x="16193" y="10478"/>
                              </a:cubicBezTo>
                              <a:cubicBezTo>
                                <a:pt x="15240" y="10478"/>
                                <a:pt x="13335" y="10478"/>
                                <a:pt x="12383" y="10478"/>
                              </a:cubicBezTo>
                              <a:cubicBezTo>
                                <a:pt x="11430" y="10478"/>
                                <a:pt x="10478" y="10478"/>
                                <a:pt x="9525" y="10478"/>
                              </a:cubicBezTo>
                              <a:cubicBezTo>
                                <a:pt x="8573" y="10478"/>
                                <a:pt x="7620" y="10478"/>
                                <a:pt x="6668" y="10478"/>
                              </a:cubicBezTo>
                              <a:lnTo>
                                <a:pt x="6668" y="10478"/>
                              </a:lnTo>
                              <a:lnTo>
                                <a:pt x="0" y="1905"/>
                              </a:lnTo>
                              <a:close/>
                              <a:moveTo>
                                <a:pt x="72390" y="0"/>
                              </a:moveTo>
                              <a:cubicBezTo>
                                <a:pt x="72390" y="953"/>
                                <a:pt x="73343" y="953"/>
                                <a:pt x="72390" y="0"/>
                              </a:cubicBezTo>
                              <a:cubicBezTo>
                                <a:pt x="73343" y="0"/>
                                <a:pt x="73343" y="0"/>
                                <a:pt x="73343" y="0"/>
                              </a:cubicBezTo>
                              <a:cubicBezTo>
                                <a:pt x="73343" y="0"/>
                                <a:pt x="73343" y="0"/>
                                <a:pt x="72390" y="0"/>
                              </a:cubicBezTo>
                              <a:cubicBezTo>
                                <a:pt x="72390" y="0"/>
                                <a:pt x="72390" y="0"/>
                                <a:pt x="72390" y="0"/>
                              </a:cubicBezTo>
                              <a:close/>
                              <a:moveTo>
                                <a:pt x="60008" y="953"/>
                              </a:moveTo>
                              <a:cubicBezTo>
                                <a:pt x="60008" y="953"/>
                                <a:pt x="60960" y="1905"/>
                                <a:pt x="60008" y="953"/>
                              </a:cubicBezTo>
                              <a:cubicBezTo>
                                <a:pt x="60960" y="1905"/>
                                <a:pt x="60960" y="1905"/>
                                <a:pt x="60008" y="953"/>
                              </a:cubicBezTo>
                              <a:cubicBezTo>
                                <a:pt x="60960" y="953"/>
                                <a:pt x="60960" y="953"/>
                                <a:pt x="60008" y="953"/>
                              </a:cubicBezTo>
                              <a:cubicBezTo>
                                <a:pt x="60008" y="953"/>
                                <a:pt x="60008" y="953"/>
                                <a:pt x="60008" y="953"/>
                              </a:cubicBezTo>
                              <a:close/>
                              <a:moveTo>
                                <a:pt x="5715" y="2857"/>
                              </a:moveTo>
                              <a:cubicBezTo>
                                <a:pt x="5715" y="3810"/>
                                <a:pt x="5715" y="3810"/>
                                <a:pt x="5715" y="2857"/>
                              </a:cubicBezTo>
                              <a:cubicBezTo>
                                <a:pt x="6668" y="2857"/>
                                <a:pt x="6668" y="2857"/>
                                <a:pt x="5715" y="2857"/>
                              </a:cubicBezTo>
                              <a:cubicBezTo>
                                <a:pt x="6668" y="2857"/>
                                <a:pt x="6668" y="1905"/>
                                <a:pt x="5715" y="2857"/>
                              </a:cubicBezTo>
                              <a:cubicBezTo>
                                <a:pt x="6668" y="2857"/>
                                <a:pt x="5715" y="2857"/>
                                <a:pt x="571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7" name="任意多边形: 形状 2600"/>
                        <p:cNvSpPr/>
                        <p:nvPr/>
                      </p:nvSpPr>
                      <p:spPr>
                        <a:xfrm>
                          <a:off x="7941944" y="23764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18" name="任意多边形: 形状 2601"/>
                        <p:cNvSpPr/>
                        <p:nvPr/>
                      </p:nvSpPr>
                      <p:spPr>
                        <a:xfrm>
                          <a:off x="7940040" y="2376487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8 h 6667"/>
                            <a:gd name="connsiteX2" fmla="*/ 1905 w 9525"/>
                            <a:gd name="connsiteY2" fmla="*/ 6668 h 6667"/>
                            <a:gd name="connsiteX3" fmla="*/ 2857 w 9525"/>
                            <a:gd name="connsiteY3" fmla="*/ 6668 h 6667"/>
                            <a:gd name="connsiteX4" fmla="*/ 2857 w 9525"/>
                            <a:gd name="connsiteY4" fmla="*/ 6668 h 6667"/>
                            <a:gd name="connsiteX5" fmla="*/ 2857 w 9525"/>
                            <a:gd name="connsiteY5" fmla="*/ 6668 h 6667"/>
                            <a:gd name="connsiteX6" fmla="*/ 4763 w 9525"/>
                            <a:gd name="connsiteY6" fmla="*/ 6668 h 6667"/>
                            <a:gd name="connsiteX7" fmla="*/ 6667 w 9525"/>
                            <a:gd name="connsiteY7" fmla="*/ 6668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7 w 9525"/>
                            <a:gd name="connsiteY15" fmla="*/ 952 h 6667"/>
                            <a:gd name="connsiteX16" fmla="*/ 2857 w 9525"/>
                            <a:gd name="connsiteY16" fmla="*/ 952 h 6667"/>
                            <a:gd name="connsiteX17" fmla="*/ 1905 w 9525"/>
                            <a:gd name="connsiteY17" fmla="*/ 952 h 6667"/>
                            <a:gd name="connsiteX18" fmla="*/ 1905 w 9525"/>
                            <a:gd name="connsiteY18" fmla="*/ 952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3" y="3810"/>
                                <a:pt x="1905" y="4763"/>
                                <a:pt x="1905" y="6668"/>
                              </a:cubicBezTo>
                              <a:lnTo>
                                <a:pt x="1905" y="6668"/>
                              </a:lnTo>
                              <a:cubicBezTo>
                                <a:pt x="1905" y="6668"/>
                                <a:pt x="1905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3810" y="6668"/>
                                <a:pt x="4763" y="6668"/>
                              </a:cubicBezTo>
                              <a:cubicBezTo>
                                <a:pt x="5715" y="6668"/>
                                <a:pt x="5715" y="6668"/>
                                <a:pt x="6667" y="6668"/>
                              </a:cubicBezTo>
                              <a:cubicBezTo>
                                <a:pt x="7620" y="6668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6667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7" y="952"/>
                              </a:cubicBez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953" y="952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19" name="图形 2"/>
                      <p:cNvGrpSpPr/>
                      <p:nvPr/>
                    </p:nvGrpSpPr>
                    <p:grpSpPr>
                      <a:xfrm>
                        <a:off x="7782877" y="2381249"/>
                        <a:ext cx="83819" cy="13335"/>
                        <a:chOff x="7782877" y="2381249"/>
                        <a:chExt cx="83819" cy="13335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20" name="任意多边形: 形状 2603"/>
                        <p:cNvSpPr/>
                        <p:nvPr/>
                      </p:nvSpPr>
                      <p:spPr>
                        <a:xfrm>
                          <a:off x="7863840" y="2386964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3 w 952"/>
                            <a:gd name="connsiteY1" fmla="*/ 0 h 9525"/>
                            <a:gd name="connsiteX2" fmla="*/ 953 w 952"/>
                            <a:gd name="connsiteY2" fmla="*/ 0 h 9525"/>
                            <a:gd name="connsiteX3" fmla="*/ 953 w 952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1" name="任意多边形: 形状 2604"/>
                        <p:cNvSpPr/>
                        <p:nvPr/>
                      </p:nvSpPr>
                      <p:spPr>
                        <a:xfrm>
                          <a:off x="7782877" y="2384106"/>
                          <a:ext cx="80009" cy="10477"/>
                        </a:xfrm>
                        <a:custGeom>
                          <a:avLst/>
                          <a:gdLst>
                            <a:gd name="connsiteX0" fmla="*/ 0 w 80009"/>
                            <a:gd name="connsiteY0" fmla="*/ 1905 h 10477"/>
                            <a:gd name="connsiteX1" fmla="*/ 953 w 80009"/>
                            <a:gd name="connsiteY1" fmla="*/ 1905 h 10477"/>
                            <a:gd name="connsiteX2" fmla="*/ 4763 w 80009"/>
                            <a:gd name="connsiteY2" fmla="*/ 1905 h 10477"/>
                            <a:gd name="connsiteX3" fmla="*/ 7620 w 80009"/>
                            <a:gd name="connsiteY3" fmla="*/ 953 h 10477"/>
                            <a:gd name="connsiteX4" fmla="*/ 9525 w 80009"/>
                            <a:gd name="connsiteY4" fmla="*/ 1905 h 10477"/>
                            <a:gd name="connsiteX5" fmla="*/ 10478 w 80009"/>
                            <a:gd name="connsiteY5" fmla="*/ 1905 h 10477"/>
                            <a:gd name="connsiteX6" fmla="*/ 12382 w 80009"/>
                            <a:gd name="connsiteY6" fmla="*/ 1905 h 10477"/>
                            <a:gd name="connsiteX7" fmla="*/ 14288 w 80009"/>
                            <a:gd name="connsiteY7" fmla="*/ 1905 h 10477"/>
                            <a:gd name="connsiteX8" fmla="*/ 16192 w 80009"/>
                            <a:gd name="connsiteY8" fmla="*/ 1905 h 10477"/>
                            <a:gd name="connsiteX9" fmla="*/ 18097 w 80009"/>
                            <a:gd name="connsiteY9" fmla="*/ 1905 h 10477"/>
                            <a:gd name="connsiteX10" fmla="*/ 19050 w 80009"/>
                            <a:gd name="connsiteY10" fmla="*/ 1905 h 10477"/>
                            <a:gd name="connsiteX11" fmla="*/ 20955 w 80009"/>
                            <a:gd name="connsiteY11" fmla="*/ 1905 h 10477"/>
                            <a:gd name="connsiteX12" fmla="*/ 22860 w 80009"/>
                            <a:gd name="connsiteY12" fmla="*/ 1905 h 10477"/>
                            <a:gd name="connsiteX13" fmla="*/ 24765 w 80009"/>
                            <a:gd name="connsiteY13" fmla="*/ 1905 h 10477"/>
                            <a:gd name="connsiteX14" fmla="*/ 26670 w 80009"/>
                            <a:gd name="connsiteY14" fmla="*/ 1905 h 10477"/>
                            <a:gd name="connsiteX15" fmla="*/ 27622 w 80009"/>
                            <a:gd name="connsiteY15" fmla="*/ 1905 h 10477"/>
                            <a:gd name="connsiteX16" fmla="*/ 27622 w 80009"/>
                            <a:gd name="connsiteY16" fmla="*/ 1905 h 10477"/>
                            <a:gd name="connsiteX17" fmla="*/ 29528 w 80009"/>
                            <a:gd name="connsiteY17" fmla="*/ 953 h 10477"/>
                            <a:gd name="connsiteX18" fmla="*/ 31432 w 80009"/>
                            <a:gd name="connsiteY18" fmla="*/ 953 h 10477"/>
                            <a:gd name="connsiteX19" fmla="*/ 32385 w 80009"/>
                            <a:gd name="connsiteY19" fmla="*/ 953 h 10477"/>
                            <a:gd name="connsiteX20" fmla="*/ 34290 w 80009"/>
                            <a:gd name="connsiteY20" fmla="*/ 953 h 10477"/>
                            <a:gd name="connsiteX21" fmla="*/ 35242 w 80009"/>
                            <a:gd name="connsiteY21" fmla="*/ 953 h 10477"/>
                            <a:gd name="connsiteX22" fmla="*/ 36195 w 80009"/>
                            <a:gd name="connsiteY22" fmla="*/ 0 h 10477"/>
                            <a:gd name="connsiteX23" fmla="*/ 37147 w 80009"/>
                            <a:gd name="connsiteY23" fmla="*/ 0 h 10477"/>
                            <a:gd name="connsiteX24" fmla="*/ 37147 w 80009"/>
                            <a:gd name="connsiteY24" fmla="*/ 953 h 10477"/>
                            <a:gd name="connsiteX25" fmla="*/ 37147 w 80009"/>
                            <a:gd name="connsiteY25" fmla="*/ 953 h 10477"/>
                            <a:gd name="connsiteX26" fmla="*/ 40957 w 80009"/>
                            <a:gd name="connsiteY26" fmla="*/ 0 h 10477"/>
                            <a:gd name="connsiteX27" fmla="*/ 42863 w 80009"/>
                            <a:gd name="connsiteY27" fmla="*/ 0 h 10477"/>
                            <a:gd name="connsiteX28" fmla="*/ 43815 w 80009"/>
                            <a:gd name="connsiteY28" fmla="*/ 953 h 10477"/>
                            <a:gd name="connsiteX29" fmla="*/ 43815 w 80009"/>
                            <a:gd name="connsiteY29" fmla="*/ 1905 h 10477"/>
                            <a:gd name="connsiteX30" fmla="*/ 43815 w 80009"/>
                            <a:gd name="connsiteY30" fmla="*/ 1905 h 10477"/>
                            <a:gd name="connsiteX31" fmla="*/ 44767 w 80009"/>
                            <a:gd name="connsiteY31" fmla="*/ 953 h 10477"/>
                            <a:gd name="connsiteX32" fmla="*/ 51435 w 80009"/>
                            <a:gd name="connsiteY32" fmla="*/ 953 h 10477"/>
                            <a:gd name="connsiteX33" fmla="*/ 56197 w 80009"/>
                            <a:gd name="connsiteY33" fmla="*/ 953 h 10477"/>
                            <a:gd name="connsiteX34" fmla="*/ 61913 w 80009"/>
                            <a:gd name="connsiteY34" fmla="*/ 953 h 10477"/>
                            <a:gd name="connsiteX35" fmla="*/ 67628 w 80009"/>
                            <a:gd name="connsiteY35" fmla="*/ 953 h 10477"/>
                            <a:gd name="connsiteX36" fmla="*/ 67628 w 80009"/>
                            <a:gd name="connsiteY36" fmla="*/ 953 h 10477"/>
                            <a:gd name="connsiteX37" fmla="*/ 69532 w 80009"/>
                            <a:gd name="connsiteY37" fmla="*/ 953 h 10477"/>
                            <a:gd name="connsiteX38" fmla="*/ 69532 w 80009"/>
                            <a:gd name="connsiteY38" fmla="*/ 953 h 10477"/>
                            <a:gd name="connsiteX39" fmla="*/ 69532 w 80009"/>
                            <a:gd name="connsiteY39" fmla="*/ 953 h 10477"/>
                            <a:gd name="connsiteX40" fmla="*/ 70485 w 80009"/>
                            <a:gd name="connsiteY40" fmla="*/ 953 h 10477"/>
                            <a:gd name="connsiteX41" fmla="*/ 72390 w 80009"/>
                            <a:gd name="connsiteY41" fmla="*/ 953 h 10477"/>
                            <a:gd name="connsiteX42" fmla="*/ 74295 w 80009"/>
                            <a:gd name="connsiteY42" fmla="*/ 953 h 10477"/>
                            <a:gd name="connsiteX43" fmla="*/ 74295 w 80009"/>
                            <a:gd name="connsiteY43" fmla="*/ 953 h 10477"/>
                            <a:gd name="connsiteX44" fmla="*/ 76200 w 80009"/>
                            <a:gd name="connsiteY44" fmla="*/ 0 h 10477"/>
                            <a:gd name="connsiteX45" fmla="*/ 76200 w 80009"/>
                            <a:gd name="connsiteY45" fmla="*/ 0 h 10477"/>
                            <a:gd name="connsiteX46" fmla="*/ 75247 w 80009"/>
                            <a:gd name="connsiteY46" fmla="*/ 953 h 10477"/>
                            <a:gd name="connsiteX47" fmla="*/ 77153 w 80009"/>
                            <a:gd name="connsiteY47" fmla="*/ 5715 h 10477"/>
                            <a:gd name="connsiteX48" fmla="*/ 77153 w 80009"/>
                            <a:gd name="connsiteY48" fmla="*/ 5715 h 10477"/>
                            <a:gd name="connsiteX49" fmla="*/ 78105 w 80009"/>
                            <a:gd name="connsiteY49" fmla="*/ 5715 h 10477"/>
                            <a:gd name="connsiteX50" fmla="*/ 78105 w 80009"/>
                            <a:gd name="connsiteY50" fmla="*/ 5715 h 10477"/>
                            <a:gd name="connsiteX51" fmla="*/ 78105 w 80009"/>
                            <a:gd name="connsiteY51" fmla="*/ 5715 h 10477"/>
                            <a:gd name="connsiteX52" fmla="*/ 80010 w 80009"/>
                            <a:gd name="connsiteY52" fmla="*/ 5715 h 10477"/>
                            <a:gd name="connsiteX53" fmla="*/ 78105 w 80009"/>
                            <a:gd name="connsiteY53" fmla="*/ 5715 h 10477"/>
                            <a:gd name="connsiteX54" fmla="*/ 77153 w 80009"/>
                            <a:gd name="connsiteY54" fmla="*/ 4763 h 10477"/>
                            <a:gd name="connsiteX55" fmla="*/ 77153 w 80009"/>
                            <a:gd name="connsiteY55" fmla="*/ 4763 h 10477"/>
                            <a:gd name="connsiteX56" fmla="*/ 77153 w 80009"/>
                            <a:gd name="connsiteY56" fmla="*/ 4763 h 10477"/>
                            <a:gd name="connsiteX57" fmla="*/ 76200 w 80009"/>
                            <a:gd name="connsiteY57" fmla="*/ 5715 h 10477"/>
                            <a:gd name="connsiteX58" fmla="*/ 70485 w 80009"/>
                            <a:gd name="connsiteY58" fmla="*/ 5715 h 10477"/>
                            <a:gd name="connsiteX59" fmla="*/ 68580 w 80009"/>
                            <a:gd name="connsiteY59" fmla="*/ 5715 h 10477"/>
                            <a:gd name="connsiteX60" fmla="*/ 68580 w 80009"/>
                            <a:gd name="connsiteY60" fmla="*/ 5715 h 10477"/>
                            <a:gd name="connsiteX61" fmla="*/ 64770 w 80009"/>
                            <a:gd name="connsiteY61" fmla="*/ 6668 h 10477"/>
                            <a:gd name="connsiteX62" fmla="*/ 60007 w 80009"/>
                            <a:gd name="connsiteY62" fmla="*/ 7620 h 10477"/>
                            <a:gd name="connsiteX63" fmla="*/ 54292 w 80009"/>
                            <a:gd name="connsiteY63" fmla="*/ 7620 h 10477"/>
                            <a:gd name="connsiteX64" fmla="*/ 52388 w 80009"/>
                            <a:gd name="connsiteY64" fmla="*/ 7620 h 10477"/>
                            <a:gd name="connsiteX65" fmla="*/ 49530 w 80009"/>
                            <a:gd name="connsiteY65" fmla="*/ 8573 h 10477"/>
                            <a:gd name="connsiteX66" fmla="*/ 47625 w 80009"/>
                            <a:gd name="connsiteY66" fmla="*/ 8573 h 10477"/>
                            <a:gd name="connsiteX67" fmla="*/ 47625 w 80009"/>
                            <a:gd name="connsiteY67" fmla="*/ 7620 h 10477"/>
                            <a:gd name="connsiteX68" fmla="*/ 47625 w 80009"/>
                            <a:gd name="connsiteY68" fmla="*/ 8573 h 10477"/>
                            <a:gd name="connsiteX69" fmla="*/ 45720 w 80009"/>
                            <a:gd name="connsiteY69" fmla="*/ 8573 h 10477"/>
                            <a:gd name="connsiteX70" fmla="*/ 43815 w 80009"/>
                            <a:gd name="connsiteY70" fmla="*/ 8573 h 10477"/>
                            <a:gd name="connsiteX71" fmla="*/ 40957 w 80009"/>
                            <a:gd name="connsiteY71" fmla="*/ 8573 h 10477"/>
                            <a:gd name="connsiteX72" fmla="*/ 40957 w 80009"/>
                            <a:gd name="connsiteY72" fmla="*/ 8573 h 10477"/>
                            <a:gd name="connsiteX73" fmla="*/ 40957 w 80009"/>
                            <a:gd name="connsiteY73" fmla="*/ 7620 h 10477"/>
                            <a:gd name="connsiteX74" fmla="*/ 40957 w 80009"/>
                            <a:gd name="connsiteY74" fmla="*/ 8573 h 10477"/>
                            <a:gd name="connsiteX75" fmla="*/ 40005 w 80009"/>
                            <a:gd name="connsiteY75" fmla="*/ 8573 h 10477"/>
                            <a:gd name="connsiteX76" fmla="*/ 39053 w 80009"/>
                            <a:gd name="connsiteY76" fmla="*/ 7620 h 10477"/>
                            <a:gd name="connsiteX77" fmla="*/ 39053 w 80009"/>
                            <a:gd name="connsiteY77" fmla="*/ 7620 h 10477"/>
                            <a:gd name="connsiteX78" fmla="*/ 39053 w 80009"/>
                            <a:gd name="connsiteY78" fmla="*/ 7620 h 10477"/>
                            <a:gd name="connsiteX79" fmla="*/ 38100 w 80009"/>
                            <a:gd name="connsiteY79" fmla="*/ 8573 h 10477"/>
                            <a:gd name="connsiteX80" fmla="*/ 35242 w 80009"/>
                            <a:gd name="connsiteY80" fmla="*/ 8573 h 10477"/>
                            <a:gd name="connsiteX81" fmla="*/ 32385 w 80009"/>
                            <a:gd name="connsiteY81" fmla="*/ 8573 h 10477"/>
                            <a:gd name="connsiteX82" fmla="*/ 31432 w 80009"/>
                            <a:gd name="connsiteY82" fmla="*/ 8573 h 10477"/>
                            <a:gd name="connsiteX83" fmla="*/ 30480 w 80009"/>
                            <a:gd name="connsiteY83" fmla="*/ 8573 h 10477"/>
                            <a:gd name="connsiteX84" fmla="*/ 29528 w 80009"/>
                            <a:gd name="connsiteY84" fmla="*/ 8573 h 10477"/>
                            <a:gd name="connsiteX85" fmla="*/ 29528 w 80009"/>
                            <a:gd name="connsiteY85" fmla="*/ 8573 h 10477"/>
                            <a:gd name="connsiteX86" fmla="*/ 25717 w 80009"/>
                            <a:gd name="connsiteY86" fmla="*/ 9525 h 10477"/>
                            <a:gd name="connsiteX87" fmla="*/ 24765 w 80009"/>
                            <a:gd name="connsiteY87" fmla="*/ 9525 h 10477"/>
                            <a:gd name="connsiteX88" fmla="*/ 16192 w 80009"/>
                            <a:gd name="connsiteY88" fmla="*/ 10478 h 10477"/>
                            <a:gd name="connsiteX89" fmla="*/ 12382 w 80009"/>
                            <a:gd name="connsiteY89" fmla="*/ 10478 h 10477"/>
                            <a:gd name="connsiteX90" fmla="*/ 9525 w 80009"/>
                            <a:gd name="connsiteY90" fmla="*/ 10478 h 10477"/>
                            <a:gd name="connsiteX91" fmla="*/ 6667 w 80009"/>
                            <a:gd name="connsiteY91" fmla="*/ 10478 h 10477"/>
                            <a:gd name="connsiteX92" fmla="*/ 6667 w 80009"/>
                            <a:gd name="connsiteY92" fmla="*/ 10478 h 10477"/>
                            <a:gd name="connsiteX93" fmla="*/ 0 w 80009"/>
                            <a:gd name="connsiteY93" fmla="*/ 1905 h 10477"/>
                            <a:gd name="connsiteX94" fmla="*/ 72390 w 80009"/>
                            <a:gd name="connsiteY94" fmla="*/ 0 h 10477"/>
                            <a:gd name="connsiteX95" fmla="*/ 72390 w 80009"/>
                            <a:gd name="connsiteY95" fmla="*/ 0 h 10477"/>
                            <a:gd name="connsiteX96" fmla="*/ 73342 w 80009"/>
                            <a:gd name="connsiteY96" fmla="*/ 0 h 10477"/>
                            <a:gd name="connsiteX97" fmla="*/ 72390 w 80009"/>
                            <a:gd name="connsiteY97" fmla="*/ 0 h 10477"/>
                            <a:gd name="connsiteX98" fmla="*/ 72390 w 80009"/>
                            <a:gd name="connsiteY98" fmla="*/ 0 h 10477"/>
                            <a:gd name="connsiteX99" fmla="*/ 60007 w 80009"/>
                            <a:gd name="connsiteY99" fmla="*/ 953 h 10477"/>
                            <a:gd name="connsiteX100" fmla="*/ 60007 w 80009"/>
                            <a:gd name="connsiteY100" fmla="*/ 953 h 10477"/>
                            <a:gd name="connsiteX101" fmla="*/ 60007 w 80009"/>
                            <a:gd name="connsiteY101" fmla="*/ 953 h 10477"/>
                            <a:gd name="connsiteX102" fmla="*/ 60007 w 80009"/>
                            <a:gd name="connsiteY102" fmla="*/ 953 h 10477"/>
                            <a:gd name="connsiteX103" fmla="*/ 60007 w 80009"/>
                            <a:gd name="connsiteY103" fmla="*/ 953 h 10477"/>
                            <a:gd name="connsiteX104" fmla="*/ 5715 w 80009"/>
                            <a:gd name="connsiteY104" fmla="*/ 2857 h 10477"/>
                            <a:gd name="connsiteX105" fmla="*/ 5715 w 80009"/>
                            <a:gd name="connsiteY105" fmla="*/ 2857 h 10477"/>
                            <a:gd name="connsiteX106" fmla="*/ 5715 w 80009"/>
                            <a:gd name="connsiteY106" fmla="*/ 2857 h 10477"/>
                            <a:gd name="connsiteX107" fmla="*/ 5715 w 80009"/>
                            <a:gd name="connsiteY107" fmla="*/ 2857 h 10477"/>
                            <a:gd name="connsiteX108" fmla="*/ 5715 w 80009"/>
                            <a:gd name="connsiteY108" fmla="*/ 2857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09" h="10477"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953" y="1905"/>
                                <a:pt x="953" y="1905"/>
                              </a:cubicBezTo>
                              <a:cubicBezTo>
                                <a:pt x="1905" y="1905"/>
                                <a:pt x="3810" y="1905"/>
                                <a:pt x="4763" y="1905"/>
                              </a:cubicBezTo>
                              <a:cubicBezTo>
                                <a:pt x="5715" y="1905"/>
                                <a:pt x="6667" y="1905"/>
                                <a:pt x="7620" y="953"/>
                              </a:cubicBezTo>
                              <a:cubicBezTo>
                                <a:pt x="8572" y="953"/>
                                <a:pt x="9525" y="953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2382" y="1905"/>
                              </a:cubicBezTo>
                              <a:cubicBezTo>
                                <a:pt x="13335" y="1905"/>
                                <a:pt x="13335" y="1905"/>
                                <a:pt x="14288" y="1905"/>
                              </a:cubicBezTo>
                              <a:cubicBezTo>
                                <a:pt x="15240" y="953"/>
                                <a:pt x="15240" y="953"/>
                                <a:pt x="16192" y="1905"/>
                              </a:cubicBezTo>
                              <a:cubicBezTo>
                                <a:pt x="17145" y="1905"/>
                                <a:pt x="17145" y="2857"/>
                                <a:pt x="18097" y="1905"/>
                              </a:cubicBezTo>
                              <a:cubicBezTo>
                                <a:pt x="18097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20955" y="1905"/>
                              </a:cubicBezTo>
                              <a:cubicBezTo>
                                <a:pt x="21907" y="1905"/>
                                <a:pt x="21907" y="1905"/>
                                <a:pt x="22860" y="1905"/>
                              </a:cubicBezTo>
                              <a:cubicBezTo>
                                <a:pt x="23813" y="1905"/>
                                <a:pt x="24765" y="1905"/>
                                <a:pt x="24765" y="1905"/>
                              </a:cubicBezTo>
                              <a:cubicBezTo>
                                <a:pt x="25717" y="1905"/>
                                <a:pt x="26670" y="1905"/>
                                <a:pt x="26670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953"/>
                                <a:pt x="28575" y="953"/>
                                <a:pt x="29528" y="953"/>
                              </a:cubicBezTo>
                              <a:cubicBezTo>
                                <a:pt x="30480" y="953"/>
                                <a:pt x="31432" y="953"/>
                                <a:pt x="31432" y="953"/>
                              </a:cubicBezTo>
                              <a:cubicBezTo>
                                <a:pt x="31432" y="953"/>
                                <a:pt x="31432" y="953"/>
                                <a:pt x="32385" y="953"/>
                              </a:cubicBezTo>
                              <a:cubicBezTo>
                                <a:pt x="32385" y="953"/>
                                <a:pt x="33338" y="1905"/>
                                <a:pt x="34290" y="953"/>
                              </a:cubicBezTo>
                              <a:cubicBezTo>
                                <a:pt x="35242" y="953"/>
                                <a:pt x="35242" y="953"/>
                                <a:pt x="35242" y="953"/>
                              </a:cubicBezTo>
                              <a:cubicBezTo>
                                <a:pt x="35242" y="953"/>
                                <a:pt x="36195" y="0"/>
                                <a:pt x="36195" y="0"/>
                              </a:cubicBezTo>
                              <a:cubicBezTo>
                                <a:pt x="36195" y="0"/>
                                <a:pt x="36195" y="0"/>
                                <a:pt x="37147" y="0"/>
                              </a:cubicBezTo>
                              <a:cubicBezTo>
                                <a:pt x="37147" y="0"/>
                                <a:pt x="37147" y="953"/>
                                <a:pt x="37147" y="953"/>
                              </a:cubicBezTo>
                              <a:cubicBezTo>
                                <a:pt x="37147" y="953"/>
                                <a:pt x="37147" y="953"/>
                                <a:pt x="37147" y="953"/>
                              </a:cubicBezTo>
                              <a:cubicBezTo>
                                <a:pt x="38100" y="953"/>
                                <a:pt x="40005" y="0"/>
                                <a:pt x="40957" y="0"/>
                              </a:cubicBezTo>
                              <a:cubicBezTo>
                                <a:pt x="41910" y="0"/>
                                <a:pt x="41910" y="0"/>
                                <a:pt x="42863" y="0"/>
                              </a:cubicBezTo>
                              <a:cubicBezTo>
                                <a:pt x="43815" y="0"/>
                                <a:pt x="43815" y="0"/>
                                <a:pt x="43815" y="953"/>
                              </a:cubicBezTo>
                              <a:cubicBezTo>
                                <a:pt x="43815" y="953"/>
                                <a:pt x="43815" y="1905"/>
                                <a:pt x="43815" y="1905"/>
                              </a:cubicBezTo>
                              <a:cubicBezTo>
                                <a:pt x="43815" y="1905"/>
                                <a:pt x="43815" y="1905"/>
                                <a:pt x="43815" y="1905"/>
                              </a:cubicBezTo>
                              <a:cubicBezTo>
                                <a:pt x="43815" y="953"/>
                                <a:pt x="44767" y="953"/>
                                <a:pt x="44767" y="953"/>
                              </a:cubicBezTo>
                              <a:cubicBezTo>
                                <a:pt x="46672" y="953"/>
                                <a:pt x="49530" y="953"/>
                                <a:pt x="51435" y="953"/>
                              </a:cubicBezTo>
                              <a:cubicBezTo>
                                <a:pt x="53340" y="953"/>
                                <a:pt x="54292" y="953"/>
                                <a:pt x="56197" y="953"/>
                              </a:cubicBezTo>
                              <a:cubicBezTo>
                                <a:pt x="58103" y="953"/>
                                <a:pt x="60007" y="953"/>
                                <a:pt x="61913" y="953"/>
                              </a:cubicBezTo>
                              <a:cubicBezTo>
                                <a:pt x="63817" y="953"/>
                                <a:pt x="65722" y="953"/>
                                <a:pt x="67628" y="953"/>
                              </a:cubicBezTo>
                              <a:cubicBezTo>
                                <a:pt x="67628" y="953"/>
                                <a:pt x="67628" y="953"/>
                                <a:pt x="67628" y="953"/>
                              </a:cubicBezTo>
                              <a:cubicBezTo>
                                <a:pt x="68580" y="0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1905"/>
                                <a:pt x="70485" y="953"/>
                              </a:cubicBezTo>
                              <a:cubicBezTo>
                                <a:pt x="71438" y="953"/>
                                <a:pt x="71438" y="953"/>
                                <a:pt x="72390" y="953"/>
                              </a:cubicBezTo>
                              <a:cubicBezTo>
                                <a:pt x="73342" y="953"/>
                                <a:pt x="73342" y="953"/>
                                <a:pt x="74295" y="953"/>
                              </a:cubicBezTo>
                              <a:cubicBezTo>
                                <a:pt x="74295" y="953"/>
                                <a:pt x="74295" y="953"/>
                                <a:pt x="74295" y="953"/>
                              </a:cubicBezTo>
                              <a:cubicBezTo>
                                <a:pt x="75247" y="953"/>
                                <a:pt x="75247" y="953"/>
                                <a:pt x="76200" y="0"/>
                              </a:cubicBezTo>
                              <a:cubicBezTo>
                                <a:pt x="76200" y="0"/>
                                <a:pt x="76200" y="0"/>
                                <a:pt x="76200" y="0"/>
                              </a:cubicBezTo>
                              <a:cubicBezTo>
                                <a:pt x="76200" y="0"/>
                                <a:pt x="75247" y="953"/>
                                <a:pt x="75247" y="953"/>
                              </a:cubicBezTo>
                              <a:cubicBezTo>
                                <a:pt x="76200" y="2857"/>
                                <a:pt x="77153" y="3810"/>
                                <a:pt x="77153" y="5715"/>
                              </a:cubicBezTo>
                              <a:lnTo>
                                <a:pt x="77153" y="5715"/>
                              </a:lnTo>
                              <a:cubicBezTo>
                                <a:pt x="77153" y="5715"/>
                                <a:pt x="77153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9057" y="5715"/>
                                <a:pt x="80010" y="5715"/>
                              </a:cubicBezTo>
                              <a:cubicBezTo>
                                <a:pt x="79057" y="5715"/>
                                <a:pt x="79057" y="5715"/>
                                <a:pt x="78105" y="5715"/>
                              </a:cubicBezTo>
                              <a:cubicBezTo>
                                <a:pt x="77153" y="5715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8105" y="6668"/>
                                <a:pt x="76200" y="5715"/>
                                <a:pt x="76200" y="5715"/>
                              </a:cubicBezTo>
                              <a:cubicBezTo>
                                <a:pt x="74295" y="5715"/>
                                <a:pt x="72390" y="5715"/>
                                <a:pt x="70485" y="5715"/>
                              </a:cubicBezTo>
                              <a:cubicBezTo>
                                <a:pt x="69532" y="5715"/>
                                <a:pt x="68580" y="5715"/>
                                <a:pt x="68580" y="5715"/>
                              </a:cubicBezTo>
                              <a:cubicBezTo>
                                <a:pt x="68580" y="5715"/>
                                <a:pt x="68580" y="5715"/>
                                <a:pt x="68580" y="5715"/>
                              </a:cubicBezTo>
                              <a:cubicBezTo>
                                <a:pt x="66675" y="5715"/>
                                <a:pt x="65722" y="5715"/>
                                <a:pt x="64770" y="6668"/>
                              </a:cubicBezTo>
                              <a:cubicBezTo>
                                <a:pt x="62865" y="6668"/>
                                <a:pt x="61913" y="6668"/>
                                <a:pt x="60007" y="7620"/>
                              </a:cubicBezTo>
                              <a:cubicBezTo>
                                <a:pt x="58103" y="7620"/>
                                <a:pt x="56197" y="7620"/>
                                <a:pt x="54292" y="7620"/>
                              </a:cubicBezTo>
                              <a:cubicBezTo>
                                <a:pt x="53340" y="7620"/>
                                <a:pt x="52388" y="7620"/>
                                <a:pt x="52388" y="7620"/>
                              </a:cubicBezTo>
                              <a:cubicBezTo>
                                <a:pt x="51435" y="7620"/>
                                <a:pt x="50482" y="7620"/>
                                <a:pt x="49530" y="8573"/>
                              </a:cubicBezTo>
                              <a:cubicBezTo>
                                <a:pt x="48578" y="8573"/>
                                <a:pt x="48578" y="8573"/>
                                <a:pt x="47625" y="8573"/>
                              </a:cubicBezTo>
                              <a:cubicBezTo>
                                <a:pt x="46672" y="8573"/>
                                <a:pt x="47625" y="7620"/>
                                <a:pt x="47625" y="7620"/>
                              </a:cubicBezTo>
                              <a:cubicBezTo>
                                <a:pt x="47625" y="7620"/>
                                <a:pt x="47625" y="7620"/>
                                <a:pt x="47625" y="8573"/>
                              </a:cubicBezTo>
                              <a:cubicBezTo>
                                <a:pt x="46672" y="8573"/>
                                <a:pt x="46672" y="9525"/>
                                <a:pt x="45720" y="8573"/>
                              </a:cubicBezTo>
                              <a:cubicBezTo>
                                <a:pt x="44767" y="8573"/>
                                <a:pt x="43815" y="8573"/>
                                <a:pt x="43815" y="8573"/>
                              </a:cubicBezTo>
                              <a:cubicBezTo>
                                <a:pt x="42863" y="8573"/>
                                <a:pt x="41910" y="8573"/>
                                <a:pt x="40957" y="8573"/>
                              </a:cubicBezTo>
                              <a:cubicBezTo>
                                <a:pt x="40005" y="8573"/>
                                <a:pt x="40957" y="8573"/>
                                <a:pt x="40957" y="8573"/>
                              </a:cubicBezTo>
                              <a:cubicBezTo>
                                <a:pt x="40957" y="8573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957" y="8573"/>
                                <a:pt x="40957" y="8573"/>
                              </a:cubicBezTo>
                              <a:cubicBezTo>
                                <a:pt x="40957" y="8573"/>
                                <a:pt x="40005" y="8573"/>
                                <a:pt x="40005" y="8573"/>
                              </a:cubicBezTo>
                              <a:cubicBezTo>
                                <a:pt x="40005" y="8573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8573"/>
                                <a:pt x="39053" y="8573"/>
                                <a:pt x="38100" y="8573"/>
                              </a:cubicBezTo>
                              <a:cubicBezTo>
                                <a:pt x="37147" y="8573"/>
                                <a:pt x="36195" y="8573"/>
                                <a:pt x="35242" y="8573"/>
                              </a:cubicBezTo>
                              <a:cubicBezTo>
                                <a:pt x="34290" y="8573"/>
                                <a:pt x="32385" y="8573"/>
                                <a:pt x="32385" y="8573"/>
                              </a:cubicBezTo>
                              <a:cubicBezTo>
                                <a:pt x="31432" y="8573"/>
                                <a:pt x="31432" y="8573"/>
                                <a:pt x="31432" y="8573"/>
                              </a:cubicBezTo>
                              <a:cubicBezTo>
                                <a:pt x="31432" y="8573"/>
                                <a:pt x="30480" y="8573"/>
                                <a:pt x="30480" y="8573"/>
                              </a:cubicBezTo>
                              <a:cubicBezTo>
                                <a:pt x="29528" y="9525"/>
                                <a:pt x="29528" y="8573"/>
                                <a:pt x="29528" y="8573"/>
                              </a:cubicBezTo>
                              <a:cubicBezTo>
                                <a:pt x="29528" y="8573"/>
                                <a:pt x="29528" y="8573"/>
                                <a:pt x="29528" y="8573"/>
                              </a:cubicBezTo>
                              <a:cubicBezTo>
                                <a:pt x="28575" y="9525"/>
                                <a:pt x="26670" y="9525"/>
                                <a:pt x="25717" y="9525"/>
                              </a:cubicBezTo>
                              <a:cubicBezTo>
                                <a:pt x="25717" y="9525"/>
                                <a:pt x="25717" y="9525"/>
                                <a:pt x="24765" y="9525"/>
                              </a:cubicBezTo>
                              <a:cubicBezTo>
                                <a:pt x="21907" y="9525"/>
                                <a:pt x="19050" y="9525"/>
                                <a:pt x="16192" y="10478"/>
                              </a:cubicBezTo>
                              <a:cubicBezTo>
                                <a:pt x="15240" y="10478"/>
                                <a:pt x="13335" y="10478"/>
                                <a:pt x="12382" y="10478"/>
                              </a:cubicBezTo>
                              <a:cubicBezTo>
                                <a:pt x="11430" y="10478"/>
                                <a:pt x="10478" y="10478"/>
                                <a:pt x="9525" y="10478"/>
                              </a:cubicBezTo>
                              <a:cubicBezTo>
                                <a:pt x="8572" y="10478"/>
                                <a:pt x="7620" y="10478"/>
                                <a:pt x="6667" y="10478"/>
                              </a:cubicBezTo>
                              <a:lnTo>
                                <a:pt x="6667" y="10478"/>
                              </a:lnTo>
                              <a:lnTo>
                                <a:pt x="0" y="1905"/>
                              </a:lnTo>
                              <a:close/>
                              <a:moveTo>
                                <a:pt x="72390" y="0"/>
                              </a:moveTo>
                              <a:cubicBezTo>
                                <a:pt x="72390" y="0"/>
                                <a:pt x="73342" y="0"/>
                                <a:pt x="72390" y="0"/>
                              </a:cubicBezTo>
                              <a:cubicBezTo>
                                <a:pt x="73342" y="0"/>
                                <a:pt x="73342" y="0"/>
                                <a:pt x="73342" y="0"/>
                              </a:cubicBezTo>
                              <a:cubicBezTo>
                                <a:pt x="73342" y="0"/>
                                <a:pt x="72390" y="0"/>
                                <a:pt x="72390" y="0"/>
                              </a:cubicBezTo>
                              <a:cubicBezTo>
                                <a:pt x="72390" y="0"/>
                                <a:pt x="72390" y="0"/>
                                <a:pt x="72390" y="0"/>
                              </a:cubicBezTo>
                              <a:close/>
                              <a:moveTo>
                                <a:pt x="60007" y="953"/>
                              </a:moveTo>
                              <a:cubicBezTo>
                                <a:pt x="60007" y="953"/>
                                <a:pt x="60007" y="953"/>
                                <a:pt x="60007" y="953"/>
                              </a:cubicBezTo>
                              <a:cubicBezTo>
                                <a:pt x="60960" y="953"/>
                                <a:pt x="60960" y="953"/>
                                <a:pt x="60007" y="953"/>
                              </a:cubicBezTo>
                              <a:cubicBezTo>
                                <a:pt x="60960" y="953"/>
                                <a:pt x="60007" y="953"/>
                                <a:pt x="60007" y="953"/>
                              </a:cubicBezTo>
                              <a:cubicBezTo>
                                <a:pt x="60007" y="0"/>
                                <a:pt x="60007" y="953"/>
                                <a:pt x="60007" y="953"/>
                              </a:cubicBezTo>
                              <a:close/>
                              <a:moveTo>
                                <a:pt x="5715" y="2857"/>
                              </a:move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6667" y="1905"/>
                                <a:pt x="5715" y="2857"/>
                              </a:cubicBezTo>
                              <a:cubicBezTo>
                                <a:pt x="6667" y="1905"/>
                                <a:pt x="6667" y="1905"/>
                                <a:pt x="5715" y="2857"/>
                              </a:cubicBezTo>
                              <a:cubicBezTo>
                                <a:pt x="5715" y="1905"/>
                                <a:pt x="5715" y="2857"/>
                                <a:pt x="571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2" name="任意多边形: 形状 2605"/>
                        <p:cNvSpPr/>
                        <p:nvPr/>
                      </p:nvSpPr>
                      <p:spPr>
                        <a:xfrm>
                          <a:off x="7859077" y="238124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3" name="任意多边形: 形状 2606"/>
                        <p:cNvSpPr/>
                        <p:nvPr/>
                      </p:nvSpPr>
                      <p:spPr>
                        <a:xfrm>
                          <a:off x="7857172" y="2381249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8 h 6667"/>
                            <a:gd name="connsiteX2" fmla="*/ 1905 w 9525"/>
                            <a:gd name="connsiteY2" fmla="*/ 6668 h 6667"/>
                            <a:gd name="connsiteX3" fmla="*/ 2858 w 9525"/>
                            <a:gd name="connsiteY3" fmla="*/ 6668 h 6667"/>
                            <a:gd name="connsiteX4" fmla="*/ 2858 w 9525"/>
                            <a:gd name="connsiteY4" fmla="*/ 6668 h 6667"/>
                            <a:gd name="connsiteX5" fmla="*/ 2858 w 9525"/>
                            <a:gd name="connsiteY5" fmla="*/ 6668 h 6667"/>
                            <a:gd name="connsiteX6" fmla="*/ 4763 w 9525"/>
                            <a:gd name="connsiteY6" fmla="*/ 6668 h 6667"/>
                            <a:gd name="connsiteX7" fmla="*/ 6668 w 9525"/>
                            <a:gd name="connsiteY7" fmla="*/ 6668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8 w 9525"/>
                            <a:gd name="connsiteY15" fmla="*/ 952 h 6667"/>
                            <a:gd name="connsiteX16" fmla="*/ 2858 w 9525"/>
                            <a:gd name="connsiteY16" fmla="*/ 952 h 6667"/>
                            <a:gd name="connsiteX17" fmla="*/ 1905 w 9525"/>
                            <a:gd name="connsiteY17" fmla="*/ 952 h 6667"/>
                            <a:gd name="connsiteX18" fmla="*/ 1905 w 9525"/>
                            <a:gd name="connsiteY18" fmla="*/ 952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3" y="3810"/>
                                <a:pt x="1905" y="4763"/>
                                <a:pt x="1905" y="6668"/>
                              </a:cubicBezTo>
                              <a:lnTo>
                                <a:pt x="1905" y="6668"/>
                              </a:lnTo>
                              <a:cubicBezTo>
                                <a:pt x="1905" y="6668"/>
                                <a:pt x="1905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3810" y="6668"/>
                                <a:pt x="4763" y="6668"/>
                              </a:cubicBezTo>
                              <a:cubicBezTo>
                                <a:pt x="5715" y="6668"/>
                                <a:pt x="5715" y="6668"/>
                                <a:pt x="6668" y="6668"/>
                              </a:cubicBezTo>
                              <a:cubicBezTo>
                                <a:pt x="7620" y="6668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6668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8" y="952"/>
                              </a:cubicBez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953" y="952"/>
                                <a:pt x="0" y="952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24" name="图形 2"/>
                      <p:cNvGrpSpPr/>
                      <p:nvPr/>
                    </p:nvGrpSpPr>
                    <p:grpSpPr>
                      <a:xfrm>
                        <a:off x="7699057" y="2385059"/>
                        <a:ext cx="84772" cy="11429"/>
                        <a:chOff x="7699057" y="2385059"/>
                        <a:chExt cx="84772" cy="11429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25" name="任意多边形: 形状 2608"/>
                        <p:cNvSpPr/>
                        <p:nvPr/>
                      </p:nvSpPr>
                      <p:spPr>
                        <a:xfrm>
                          <a:off x="7780972" y="239172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6" name="任意多边形: 形状 2609"/>
                        <p:cNvSpPr/>
                        <p:nvPr/>
                      </p:nvSpPr>
                      <p:spPr>
                        <a:xfrm>
                          <a:off x="7699057" y="2387917"/>
                          <a:ext cx="80010" cy="8572"/>
                        </a:xfrm>
                        <a:custGeom>
                          <a:avLst/>
                          <a:gdLst>
                            <a:gd name="connsiteX0" fmla="*/ 0 w 80010"/>
                            <a:gd name="connsiteY0" fmla="*/ 1905 h 8572"/>
                            <a:gd name="connsiteX1" fmla="*/ 953 w 80010"/>
                            <a:gd name="connsiteY1" fmla="*/ 1905 h 8572"/>
                            <a:gd name="connsiteX2" fmla="*/ 4763 w 80010"/>
                            <a:gd name="connsiteY2" fmla="*/ 1905 h 8572"/>
                            <a:gd name="connsiteX3" fmla="*/ 7620 w 80010"/>
                            <a:gd name="connsiteY3" fmla="*/ 952 h 8572"/>
                            <a:gd name="connsiteX4" fmla="*/ 9525 w 80010"/>
                            <a:gd name="connsiteY4" fmla="*/ 1905 h 8572"/>
                            <a:gd name="connsiteX5" fmla="*/ 10478 w 80010"/>
                            <a:gd name="connsiteY5" fmla="*/ 1905 h 8572"/>
                            <a:gd name="connsiteX6" fmla="*/ 12383 w 80010"/>
                            <a:gd name="connsiteY6" fmla="*/ 1905 h 8572"/>
                            <a:gd name="connsiteX7" fmla="*/ 14288 w 80010"/>
                            <a:gd name="connsiteY7" fmla="*/ 1905 h 8572"/>
                            <a:gd name="connsiteX8" fmla="*/ 16193 w 80010"/>
                            <a:gd name="connsiteY8" fmla="*/ 1905 h 8572"/>
                            <a:gd name="connsiteX9" fmla="*/ 18098 w 80010"/>
                            <a:gd name="connsiteY9" fmla="*/ 1905 h 8572"/>
                            <a:gd name="connsiteX10" fmla="*/ 19050 w 80010"/>
                            <a:gd name="connsiteY10" fmla="*/ 1905 h 8572"/>
                            <a:gd name="connsiteX11" fmla="*/ 20955 w 80010"/>
                            <a:gd name="connsiteY11" fmla="*/ 1905 h 8572"/>
                            <a:gd name="connsiteX12" fmla="*/ 22860 w 80010"/>
                            <a:gd name="connsiteY12" fmla="*/ 1905 h 8572"/>
                            <a:gd name="connsiteX13" fmla="*/ 24765 w 80010"/>
                            <a:gd name="connsiteY13" fmla="*/ 1905 h 8572"/>
                            <a:gd name="connsiteX14" fmla="*/ 26670 w 80010"/>
                            <a:gd name="connsiteY14" fmla="*/ 1905 h 8572"/>
                            <a:gd name="connsiteX15" fmla="*/ 27623 w 80010"/>
                            <a:gd name="connsiteY15" fmla="*/ 1905 h 8572"/>
                            <a:gd name="connsiteX16" fmla="*/ 27623 w 80010"/>
                            <a:gd name="connsiteY16" fmla="*/ 1905 h 8572"/>
                            <a:gd name="connsiteX17" fmla="*/ 29528 w 80010"/>
                            <a:gd name="connsiteY17" fmla="*/ 952 h 8572"/>
                            <a:gd name="connsiteX18" fmla="*/ 31433 w 80010"/>
                            <a:gd name="connsiteY18" fmla="*/ 952 h 8572"/>
                            <a:gd name="connsiteX19" fmla="*/ 32385 w 80010"/>
                            <a:gd name="connsiteY19" fmla="*/ 952 h 8572"/>
                            <a:gd name="connsiteX20" fmla="*/ 34290 w 80010"/>
                            <a:gd name="connsiteY20" fmla="*/ 952 h 8572"/>
                            <a:gd name="connsiteX21" fmla="*/ 35243 w 80010"/>
                            <a:gd name="connsiteY21" fmla="*/ 952 h 8572"/>
                            <a:gd name="connsiteX22" fmla="*/ 36195 w 80010"/>
                            <a:gd name="connsiteY22" fmla="*/ 0 h 8572"/>
                            <a:gd name="connsiteX23" fmla="*/ 37148 w 80010"/>
                            <a:gd name="connsiteY23" fmla="*/ 0 h 8572"/>
                            <a:gd name="connsiteX24" fmla="*/ 37148 w 80010"/>
                            <a:gd name="connsiteY24" fmla="*/ 952 h 8572"/>
                            <a:gd name="connsiteX25" fmla="*/ 37148 w 80010"/>
                            <a:gd name="connsiteY25" fmla="*/ 952 h 8572"/>
                            <a:gd name="connsiteX26" fmla="*/ 40958 w 80010"/>
                            <a:gd name="connsiteY26" fmla="*/ 0 h 8572"/>
                            <a:gd name="connsiteX27" fmla="*/ 42863 w 80010"/>
                            <a:gd name="connsiteY27" fmla="*/ 0 h 8572"/>
                            <a:gd name="connsiteX28" fmla="*/ 43815 w 80010"/>
                            <a:gd name="connsiteY28" fmla="*/ 952 h 8572"/>
                            <a:gd name="connsiteX29" fmla="*/ 43815 w 80010"/>
                            <a:gd name="connsiteY29" fmla="*/ 1905 h 8572"/>
                            <a:gd name="connsiteX30" fmla="*/ 43815 w 80010"/>
                            <a:gd name="connsiteY30" fmla="*/ 1905 h 8572"/>
                            <a:gd name="connsiteX31" fmla="*/ 44768 w 80010"/>
                            <a:gd name="connsiteY31" fmla="*/ 952 h 8572"/>
                            <a:gd name="connsiteX32" fmla="*/ 51435 w 80010"/>
                            <a:gd name="connsiteY32" fmla="*/ 952 h 8572"/>
                            <a:gd name="connsiteX33" fmla="*/ 56198 w 80010"/>
                            <a:gd name="connsiteY33" fmla="*/ 952 h 8572"/>
                            <a:gd name="connsiteX34" fmla="*/ 61913 w 80010"/>
                            <a:gd name="connsiteY34" fmla="*/ 952 h 8572"/>
                            <a:gd name="connsiteX35" fmla="*/ 67628 w 80010"/>
                            <a:gd name="connsiteY35" fmla="*/ 952 h 8572"/>
                            <a:gd name="connsiteX36" fmla="*/ 67628 w 80010"/>
                            <a:gd name="connsiteY36" fmla="*/ 952 h 8572"/>
                            <a:gd name="connsiteX37" fmla="*/ 69533 w 80010"/>
                            <a:gd name="connsiteY37" fmla="*/ 952 h 8572"/>
                            <a:gd name="connsiteX38" fmla="*/ 69533 w 80010"/>
                            <a:gd name="connsiteY38" fmla="*/ 952 h 8572"/>
                            <a:gd name="connsiteX39" fmla="*/ 69533 w 80010"/>
                            <a:gd name="connsiteY39" fmla="*/ 952 h 8572"/>
                            <a:gd name="connsiteX40" fmla="*/ 70485 w 80010"/>
                            <a:gd name="connsiteY40" fmla="*/ 952 h 8572"/>
                            <a:gd name="connsiteX41" fmla="*/ 72390 w 80010"/>
                            <a:gd name="connsiteY41" fmla="*/ 952 h 8572"/>
                            <a:gd name="connsiteX42" fmla="*/ 74295 w 80010"/>
                            <a:gd name="connsiteY42" fmla="*/ 952 h 8572"/>
                            <a:gd name="connsiteX43" fmla="*/ 74295 w 80010"/>
                            <a:gd name="connsiteY43" fmla="*/ 952 h 8572"/>
                            <a:gd name="connsiteX44" fmla="*/ 76200 w 80010"/>
                            <a:gd name="connsiteY44" fmla="*/ 0 h 8572"/>
                            <a:gd name="connsiteX45" fmla="*/ 76200 w 80010"/>
                            <a:gd name="connsiteY45" fmla="*/ 0 h 8572"/>
                            <a:gd name="connsiteX46" fmla="*/ 75248 w 80010"/>
                            <a:gd name="connsiteY46" fmla="*/ 952 h 8572"/>
                            <a:gd name="connsiteX47" fmla="*/ 77153 w 80010"/>
                            <a:gd name="connsiteY47" fmla="*/ 5715 h 8572"/>
                            <a:gd name="connsiteX48" fmla="*/ 77153 w 80010"/>
                            <a:gd name="connsiteY48" fmla="*/ 5715 h 8572"/>
                            <a:gd name="connsiteX49" fmla="*/ 78105 w 80010"/>
                            <a:gd name="connsiteY49" fmla="*/ 5715 h 8572"/>
                            <a:gd name="connsiteX50" fmla="*/ 78105 w 80010"/>
                            <a:gd name="connsiteY50" fmla="*/ 5715 h 8572"/>
                            <a:gd name="connsiteX51" fmla="*/ 78105 w 80010"/>
                            <a:gd name="connsiteY51" fmla="*/ 5715 h 8572"/>
                            <a:gd name="connsiteX52" fmla="*/ 80010 w 80010"/>
                            <a:gd name="connsiteY52" fmla="*/ 5715 h 8572"/>
                            <a:gd name="connsiteX53" fmla="*/ 78105 w 80010"/>
                            <a:gd name="connsiteY53" fmla="*/ 5715 h 8572"/>
                            <a:gd name="connsiteX54" fmla="*/ 77153 w 80010"/>
                            <a:gd name="connsiteY54" fmla="*/ 4763 h 8572"/>
                            <a:gd name="connsiteX55" fmla="*/ 77153 w 80010"/>
                            <a:gd name="connsiteY55" fmla="*/ 4763 h 8572"/>
                            <a:gd name="connsiteX56" fmla="*/ 77153 w 80010"/>
                            <a:gd name="connsiteY56" fmla="*/ 4763 h 8572"/>
                            <a:gd name="connsiteX57" fmla="*/ 76200 w 80010"/>
                            <a:gd name="connsiteY57" fmla="*/ 5715 h 8572"/>
                            <a:gd name="connsiteX58" fmla="*/ 70485 w 80010"/>
                            <a:gd name="connsiteY58" fmla="*/ 5715 h 8572"/>
                            <a:gd name="connsiteX59" fmla="*/ 68580 w 80010"/>
                            <a:gd name="connsiteY59" fmla="*/ 5715 h 8572"/>
                            <a:gd name="connsiteX60" fmla="*/ 68580 w 80010"/>
                            <a:gd name="connsiteY60" fmla="*/ 5715 h 8572"/>
                            <a:gd name="connsiteX61" fmla="*/ 64770 w 80010"/>
                            <a:gd name="connsiteY61" fmla="*/ 6668 h 8572"/>
                            <a:gd name="connsiteX62" fmla="*/ 60008 w 80010"/>
                            <a:gd name="connsiteY62" fmla="*/ 6668 h 8572"/>
                            <a:gd name="connsiteX63" fmla="*/ 54293 w 80010"/>
                            <a:gd name="connsiteY63" fmla="*/ 6668 h 8572"/>
                            <a:gd name="connsiteX64" fmla="*/ 52388 w 80010"/>
                            <a:gd name="connsiteY64" fmla="*/ 6668 h 8572"/>
                            <a:gd name="connsiteX65" fmla="*/ 49530 w 80010"/>
                            <a:gd name="connsiteY65" fmla="*/ 7620 h 8572"/>
                            <a:gd name="connsiteX66" fmla="*/ 47625 w 80010"/>
                            <a:gd name="connsiteY66" fmla="*/ 7620 h 8572"/>
                            <a:gd name="connsiteX67" fmla="*/ 47625 w 80010"/>
                            <a:gd name="connsiteY67" fmla="*/ 6668 h 8572"/>
                            <a:gd name="connsiteX68" fmla="*/ 47625 w 80010"/>
                            <a:gd name="connsiteY68" fmla="*/ 7620 h 8572"/>
                            <a:gd name="connsiteX69" fmla="*/ 45720 w 80010"/>
                            <a:gd name="connsiteY69" fmla="*/ 7620 h 8572"/>
                            <a:gd name="connsiteX70" fmla="*/ 43815 w 80010"/>
                            <a:gd name="connsiteY70" fmla="*/ 7620 h 8572"/>
                            <a:gd name="connsiteX71" fmla="*/ 40958 w 80010"/>
                            <a:gd name="connsiteY71" fmla="*/ 7620 h 8572"/>
                            <a:gd name="connsiteX72" fmla="*/ 40958 w 80010"/>
                            <a:gd name="connsiteY72" fmla="*/ 7620 h 8572"/>
                            <a:gd name="connsiteX73" fmla="*/ 40958 w 80010"/>
                            <a:gd name="connsiteY73" fmla="*/ 6668 h 8572"/>
                            <a:gd name="connsiteX74" fmla="*/ 40958 w 80010"/>
                            <a:gd name="connsiteY74" fmla="*/ 7620 h 8572"/>
                            <a:gd name="connsiteX75" fmla="*/ 40005 w 80010"/>
                            <a:gd name="connsiteY75" fmla="*/ 7620 h 8572"/>
                            <a:gd name="connsiteX76" fmla="*/ 39053 w 80010"/>
                            <a:gd name="connsiteY76" fmla="*/ 6668 h 8572"/>
                            <a:gd name="connsiteX77" fmla="*/ 39053 w 80010"/>
                            <a:gd name="connsiteY77" fmla="*/ 6668 h 8572"/>
                            <a:gd name="connsiteX78" fmla="*/ 39053 w 80010"/>
                            <a:gd name="connsiteY78" fmla="*/ 6668 h 8572"/>
                            <a:gd name="connsiteX79" fmla="*/ 38100 w 80010"/>
                            <a:gd name="connsiteY79" fmla="*/ 7620 h 8572"/>
                            <a:gd name="connsiteX80" fmla="*/ 35243 w 80010"/>
                            <a:gd name="connsiteY80" fmla="*/ 7620 h 8572"/>
                            <a:gd name="connsiteX81" fmla="*/ 32385 w 80010"/>
                            <a:gd name="connsiteY81" fmla="*/ 7620 h 8572"/>
                            <a:gd name="connsiteX82" fmla="*/ 31433 w 80010"/>
                            <a:gd name="connsiteY82" fmla="*/ 7620 h 8572"/>
                            <a:gd name="connsiteX83" fmla="*/ 30480 w 80010"/>
                            <a:gd name="connsiteY83" fmla="*/ 7620 h 8572"/>
                            <a:gd name="connsiteX84" fmla="*/ 29528 w 80010"/>
                            <a:gd name="connsiteY84" fmla="*/ 7620 h 8572"/>
                            <a:gd name="connsiteX85" fmla="*/ 29528 w 80010"/>
                            <a:gd name="connsiteY85" fmla="*/ 7620 h 8572"/>
                            <a:gd name="connsiteX86" fmla="*/ 25718 w 80010"/>
                            <a:gd name="connsiteY86" fmla="*/ 8572 h 8572"/>
                            <a:gd name="connsiteX87" fmla="*/ 24765 w 80010"/>
                            <a:gd name="connsiteY87" fmla="*/ 8572 h 8572"/>
                            <a:gd name="connsiteX88" fmla="*/ 16193 w 80010"/>
                            <a:gd name="connsiteY88" fmla="*/ 8572 h 8572"/>
                            <a:gd name="connsiteX89" fmla="*/ 12383 w 80010"/>
                            <a:gd name="connsiteY89" fmla="*/ 8572 h 8572"/>
                            <a:gd name="connsiteX90" fmla="*/ 9525 w 80010"/>
                            <a:gd name="connsiteY90" fmla="*/ 8572 h 8572"/>
                            <a:gd name="connsiteX91" fmla="*/ 6668 w 80010"/>
                            <a:gd name="connsiteY91" fmla="*/ 8572 h 8572"/>
                            <a:gd name="connsiteX92" fmla="*/ 6668 w 80010"/>
                            <a:gd name="connsiteY92" fmla="*/ 8572 h 8572"/>
                            <a:gd name="connsiteX93" fmla="*/ 0 w 80010"/>
                            <a:gd name="connsiteY93" fmla="*/ 1905 h 8572"/>
                            <a:gd name="connsiteX94" fmla="*/ 73343 w 80010"/>
                            <a:gd name="connsiteY94" fmla="*/ 952 h 8572"/>
                            <a:gd name="connsiteX95" fmla="*/ 73343 w 80010"/>
                            <a:gd name="connsiteY95" fmla="*/ 952 h 8572"/>
                            <a:gd name="connsiteX96" fmla="*/ 74295 w 80010"/>
                            <a:gd name="connsiteY96" fmla="*/ 952 h 8572"/>
                            <a:gd name="connsiteX97" fmla="*/ 73343 w 80010"/>
                            <a:gd name="connsiteY97" fmla="*/ 952 h 8572"/>
                            <a:gd name="connsiteX98" fmla="*/ 73343 w 80010"/>
                            <a:gd name="connsiteY98" fmla="*/ 952 h 8572"/>
                            <a:gd name="connsiteX99" fmla="*/ 60008 w 80010"/>
                            <a:gd name="connsiteY99" fmla="*/ 952 h 8572"/>
                            <a:gd name="connsiteX100" fmla="*/ 60008 w 80010"/>
                            <a:gd name="connsiteY100" fmla="*/ 952 h 8572"/>
                            <a:gd name="connsiteX101" fmla="*/ 60008 w 80010"/>
                            <a:gd name="connsiteY101" fmla="*/ 952 h 8572"/>
                            <a:gd name="connsiteX102" fmla="*/ 60008 w 80010"/>
                            <a:gd name="connsiteY102" fmla="*/ 952 h 8572"/>
                            <a:gd name="connsiteX103" fmla="*/ 60008 w 80010"/>
                            <a:gd name="connsiteY103" fmla="*/ 952 h 8572"/>
                            <a:gd name="connsiteX104" fmla="*/ 5715 w 80010"/>
                            <a:gd name="connsiteY104" fmla="*/ 2857 h 8572"/>
                            <a:gd name="connsiteX105" fmla="*/ 5715 w 80010"/>
                            <a:gd name="connsiteY105" fmla="*/ 2857 h 8572"/>
                            <a:gd name="connsiteX106" fmla="*/ 5715 w 80010"/>
                            <a:gd name="connsiteY106" fmla="*/ 2857 h 8572"/>
                            <a:gd name="connsiteX107" fmla="*/ 5715 w 80010"/>
                            <a:gd name="connsiteY107" fmla="*/ 2857 h 8572"/>
                            <a:gd name="connsiteX108" fmla="*/ 5715 w 80010"/>
                            <a:gd name="connsiteY108" fmla="*/ 2857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10" h="8572"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953" y="1905"/>
                                <a:pt x="953" y="1905"/>
                              </a:cubicBezTo>
                              <a:cubicBezTo>
                                <a:pt x="1905" y="1905"/>
                                <a:pt x="3810" y="1905"/>
                                <a:pt x="4763" y="1905"/>
                              </a:cubicBezTo>
                              <a:cubicBezTo>
                                <a:pt x="5715" y="1905"/>
                                <a:pt x="6668" y="1905"/>
                                <a:pt x="7620" y="952"/>
                              </a:cubicBezTo>
                              <a:cubicBezTo>
                                <a:pt x="8573" y="952"/>
                                <a:pt x="9525" y="952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2383" y="1905"/>
                              </a:cubicBezTo>
                              <a:cubicBezTo>
                                <a:pt x="13335" y="1905"/>
                                <a:pt x="13335" y="1905"/>
                                <a:pt x="14288" y="1905"/>
                              </a:cubicBezTo>
                              <a:cubicBezTo>
                                <a:pt x="15240" y="952"/>
                                <a:pt x="15240" y="952"/>
                                <a:pt x="16193" y="1905"/>
                              </a:cubicBezTo>
                              <a:cubicBezTo>
                                <a:pt x="17145" y="1905"/>
                                <a:pt x="17145" y="2857"/>
                                <a:pt x="18098" y="1905"/>
                              </a:cubicBezTo>
                              <a:cubicBezTo>
                                <a:pt x="18098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20955" y="1905"/>
                              </a:cubicBezTo>
                              <a:cubicBezTo>
                                <a:pt x="21908" y="1905"/>
                                <a:pt x="21908" y="1905"/>
                                <a:pt x="22860" y="1905"/>
                              </a:cubicBezTo>
                              <a:cubicBezTo>
                                <a:pt x="23813" y="1905"/>
                                <a:pt x="24765" y="1905"/>
                                <a:pt x="24765" y="1905"/>
                              </a:cubicBezTo>
                              <a:cubicBezTo>
                                <a:pt x="25718" y="1905"/>
                                <a:pt x="26670" y="1905"/>
                                <a:pt x="26670" y="1905"/>
                              </a:cubicBezTo>
                              <a:cubicBezTo>
                                <a:pt x="27623" y="1905"/>
                                <a:pt x="27623" y="1905"/>
                                <a:pt x="27623" y="1905"/>
                              </a:cubicBezTo>
                              <a:cubicBezTo>
                                <a:pt x="27623" y="1905"/>
                                <a:pt x="27623" y="1905"/>
                                <a:pt x="27623" y="1905"/>
                              </a:cubicBezTo>
                              <a:cubicBezTo>
                                <a:pt x="27623" y="952"/>
                                <a:pt x="28575" y="952"/>
                                <a:pt x="29528" y="952"/>
                              </a:cubicBezTo>
                              <a:cubicBezTo>
                                <a:pt x="30480" y="952"/>
                                <a:pt x="31433" y="952"/>
                                <a:pt x="31433" y="952"/>
                              </a:cubicBezTo>
                              <a:cubicBezTo>
                                <a:pt x="31433" y="952"/>
                                <a:pt x="31433" y="952"/>
                                <a:pt x="32385" y="952"/>
                              </a:cubicBezTo>
                              <a:cubicBezTo>
                                <a:pt x="32385" y="952"/>
                                <a:pt x="33338" y="1905"/>
                                <a:pt x="34290" y="952"/>
                              </a:cubicBezTo>
                              <a:cubicBezTo>
                                <a:pt x="35243" y="952"/>
                                <a:pt x="35243" y="952"/>
                                <a:pt x="35243" y="952"/>
                              </a:cubicBezTo>
                              <a:cubicBezTo>
                                <a:pt x="35243" y="952"/>
                                <a:pt x="36195" y="0"/>
                                <a:pt x="36195" y="0"/>
                              </a:cubicBezTo>
                              <a:cubicBezTo>
                                <a:pt x="36195" y="0"/>
                                <a:pt x="36195" y="0"/>
                                <a:pt x="37148" y="0"/>
                              </a:cubicBezTo>
                              <a:cubicBezTo>
                                <a:pt x="37148" y="0"/>
                                <a:pt x="37148" y="952"/>
                                <a:pt x="37148" y="952"/>
                              </a:cubicBezTo>
                              <a:cubicBezTo>
                                <a:pt x="37148" y="952"/>
                                <a:pt x="37148" y="952"/>
                                <a:pt x="37148" y="952"/>
                              </a:cubicBezTo>
                              <a:cubicBezTo>
                                <a:pt x="38100" y="952"/>
                                <a:pt x="40005" y="0"/>
                                <a:pt x="40958" y="0"/>
                              </a:cubicBezTo>
                              <a:cubicBezTo>
                                <a:pt x="41910" y="0"/>
                                <a:pt x="41910" y="0"/>
                                <a:pt x="42863" y="0"/>
                              </a:cubicBezTo>
                              <a:cubicBezTo>
                                <a:pt x="43815" y="0"/>
                                <a:pt x="43815" y="0"/>
                                <a:pt x="43815" y="952"/>
                              </a:cubicBezTo>
                              <a:cubicBezTo>
                                <a:pt x="43815" y="952"/>
                                <a:pt x="43815" y="1905"/>
                                <a:pt x="43815" y="1905"/>
                              </a:cubicBezTo>
                              <a:cubicBezTo>
                                <a:pt x="43815" y="1905"/>
                                <a:pt x="43815" y="1905"/>
                                <a:pt x="43815" y="1905"/>
                              </a:cubicBezTo>
                              <a:cubicBezTo>
                                <a:pt x="43815" y="952"/>
                                <a:pt x="44768" y="952"/>
                                <a:pt x="44768" y="952"/>
                              </a:cubicBezTo>
                              <a:cubicBezTo>
                                <a:pt x="46673" y="952"/>
                                <a:pt x="49530" y="952"/>
                                <a:pt x="51435" y="952"/>
                              </a:cubicBezTo>
                              <a:cubicBezTo>
                                <a:pt x="53340" y="952"/>
                                <a:pt x="54293" y="952"/>
                                <a:pt x="56198" y="952"/>
                              </a:cubicBezTo>
                              <a:cubicBezTo>
                                <a:pt x="58103" y="952"/>
                                <a:pt x="60008" y="952"/>
                                <a:pt x="61913" y="952"/>
                              </a:cubicBezTo>
                              <a:cubicBezTo>
                                <a:pt x="63818" y="952"/>
                                <a:pt x="65723" y="952"/>
                                <a:pt x="67628" y="952"/>
                              </a:cubicBezTo>
                              <a:cubicBezTo>
                                <a:pt x="67628" y="952"/>
                                <a:pt x="67628" y="952"/>
                                <a:pt x="67628" y="952"/>
                              </a:cubicBezTo>
                              <a:cubicBezTo>
                                <a:pt x="68580" y="0"/>
                                <a:pt x="69533" y="952"/>
                                <a:pt x="69533" y="952"/>
                              </a:cubicBezTo>
                              <a:cubicBezTo>
                                <a:pt x="69533" y="952"/>
                                <a:pt x="69533" y="952"/>
                                <a:pt x="69533" y="952"/>
                              </a:cubicBezTo>
                              <a:cubicBezTo>
                                <a:pt x="69533" y="952"/>
                                <a:pt x="69533" y="952"/>
                                <a:pt x="69533" y="952"/>
                              </a:cubicBezTo>
                              <a:cubicBezTo>
                                <a:pt x="69533" y="952"/>
                                <a:pt x="69533" y="1905"/>
                                <a:pt x="70485" y="952"/>
                              </a:cubicBezTo>
                              <a:cubicBezTo>
                                <a:pt x="71438" y="952"/>
                                <a:pt x="71438" y="952"/>
                                <a:pt x="72390" y="952"/>
                              </a:cubicBezTo>
                              <a:cubicBezTo>
                                <a:pt x="73343" y="952"/>
                                <a:pt x="73343" y="952"/>
                                <a:pt x="74295" y="952"/>
                              </a:cubicBezTo>
                              <a:cubicBezTo>
                                <a:pt x="74295" y="952"/>
                                <a:pt x="74295" y="952"/>
                                <a:pt x="74295" y="952"/>
                              </a:cubicBezTo>
                              <a:cubicBezTo>
                                <a:pt x="75248" y="952"/>
                                <a:pt x="75248" y="952"/>
                                <a:pt x="76200" y="0"/>
                              </a:cubicBezTo>
                              <a:cubicBezTo>
                                <a:pt x="76200" y="0"/>
                                <a:pt x="76200" y="0"/>
                                <a:pt x="76200" y="0"/>
                              </a:cubicBezTo>
                              <a:cubicBezTo>
                                <a:pt x="76200" y="0"/>
                                <a:pt x="75248" y="952"/>
                                <a:pt x="75248" y="952"/>
                              </a:cubicBezTo>
                              <a:cubicBezTo>
                                <a:pt x="76200" y="2857"/>
                                <a:pt x="77153" y="3810"/>
                                <a:pt x="77153" y="5715"/>
                              </a:cubicBezTo>
                              <a:lnTo>
                                <a:pt x="77153" y="5715"/>
                              </a:lnTo>
                              <a:cubicBezTo>
                                <a:pt x="77153" y="5715"/>
                                <a:pt x="77153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9058" y="5715"/>
                                <a:pt x="80010" y="5715"/>
                              </a:cubicBezTo>
                              <a:cubicBezTo>
                                <a:pt x="79058" y="5715"/>
                                <a:pt x="79058" y="5715"/>
                                <a:pt x="78105" y="5715"/>
                              </a:cubicBezTo>
                              <a:cubicBezTo>
                                <a:pt x="77153" y="5715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8105" y="6668"/>
                                <a:pt x="76200" y="5715"/>
                                <a:pt x="76200" y="5715"/>
                              </a:cubicBezTo>
                              <a:cubicBezTo>
                                <a:pt x="74295" y="5715"/>
                                <a:pt x="72390" y="5715"/>
                                <a:pt x="70485" y="5715"/>
                              </a:cubicBezTo>
                              <a:cubicBezTo>
                                <a:pt x="69533" y="5715"/>
                                <a:pt x="68580" y="5715"/>
                                <a:pt x="68580" y="5715"/>
                              </a:cubicBezTo>
                              <a:cubicBezTo>
                                <a:pt x="68580" y="5715"/>
                                <a:pt x="68580" y="5715"/>
                                <a:pt x="68580" y="5715"/>
                              </a:cubicBezTo>
                              <a:cubicBezTo>
                                <a:pt x="66675" y="5715"/>
                                <a:pt x="65723" y="5715"/>
                                <a:pt x="64770" y="6668"/>
                              </a:cubicBezTo>
                              <a:cubicBezTo>
                                <a:pt x="62865" y="6668"/>
                                <a:pt x="61913" y="6668"/>
                                <a:pt x="60008" y="6668"/>
                              </a:cubicBezTo>
                              <a:cubicBezTo>
                                <a:pt x="58103" y="6668"/>
                                <a:pt x="56198" y="6668"/>
                                <a:pt x="54293" y="6668"/>
                              </a:cubicBezTo>
                              <a:cubicBezTo>
                                <a:pt x="53340" y="6668"/>
                                <a:pt x="52388" y="6668"/>
                                <a:pt x="52388" y="6668"/>
                              </a:cubicBezTo>
                              <a:cubicBezTo>
                                <a:pt x="51435" y="6668"/>
                                <a:pt x="50483" y="6668"/>
                                <a:pt x="49530" y="7620"/>
                              </a:cubicBezTo>
                              <a:cubicBezTo>
                                <a:pt x="48578" y="7620"/>
                                <a:pt x="48578" y="7620"/>
                                <a:pt x="47625" y="7620"/>
                              </a:cubicBezTo>
                              <a:cubicBezTo>
                                <a:pt x="47625" y="7620"/>
                                <a:pt x="47625" y="6668"/>
                                <a:pt x="47625" y="6668"/>
                              </a:cubicBezTo>
                              <a:cubicBezTo>
                                <a:pt x="47625" y="6668"/>
                                <a:pt x="47625" y="6668"/>
                                <a:pt x="47625" y="7620"/>
                              </a:cubicBezTo>
                              <a:cubicBezTo>
                                <a:pt x="46673" y="7620"/>
                                <a:pt x="46673" y="8572"/>
                                <a:pt x="45720" y="7620"/>
                              </a:cubicBezTo>
                              <a:cubicBezTo>
                                <a:pt x="44768" y="7620"/>
                                <a:pt x="43815" y="7620"/>
                                <a:pt x="43815" y="7620"/>
                              </a:cubicBezTo>
                              <a:cubicBezTo>
                                <a:pt x="42863" y="7620"/>
                                <a:pt x="41910" y="7620"/>
                                <a:pt x="40958" y="7620"/>
                              </a:cubicBezTo>
                              <a:cubicBezTo>
                                <a:pt x="40005" y="7620"/>
                                <a:pt x="40958" y="7620"/>
                                <a:pt x="40958" y="7620"/>
                              </a:cubicBezTo>
                              <a:cubicBezTo>
                                <a:pt x="40958" y="7620"/>
                                <a:pt x="40958" y="6668"/>
                                <a:pt x="40958" y="6668"/>
                              </a:cubicBezTo>
                              <a:cubicBezTo>
                                <a:pt x="40958" y="6668"/>
                                <a:pt x="40958" y="7620"/>
                                <a:pt x="40958" y="7620"/>
                              </a:cubicBezTo>
                              <a:cubicBezTo>
                                <a:pt x="40958" y="7620"/>
                                <a:pt x="40005" y="7620"/>
                                <a:pt x="40005" y="7620"/>
                              </a:cubicBezTo>
                              <a:cubicBezTo>
                                <a:pt x="40005" y="7620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39053" y="6668"/>
                                <a:pt x="39053" y="6668"/>
                              </a:cubicBezTo>
                              <a:cubicBezTo>
                                <a:pt x="39053" y="7620"/>
                                <a:pt x="39053" y="7620"/>
                                <a:pt x="38100" y="7620"/>
                              </a:cubicBezTo>
                              <a:cubicBezTo>
                                <a:pt x="37148" y="7620"/>
                                <a:pt x="36195" y="7620"/>
                                <a:pt x="35243" y="7620"/>
                              </a:cubicBezTo>
                              <a:cubicBezTo>
                                <a:pt x="34290" y="7620"/>
                                <a:pt x="32385" y="7620"/>
                                <a:pt x="32385" y="7620"/>
                              </a:cubicBezTo>
                              <a:cubicBezTo>
                                <a:pt x="31433" y="7620"/>
                                <a:pt x="31433" y="7620"/>
                                <a:pt x="31433" y="7620"/>
                              </a:cubicBezTo>
                              <a:cubicBezTo>
                                <a:pt x="31433" y="7620"/>
                                <a:pt x="30480" y="7620"/>
                                <a:pt x="30480" y="7620"/>
                              </a:cubicBezTo>
                              <a:cubicBezTo>
                                <a:pt x="29528" y="8572"/>
                                <a:pt x="29528" y="7620"/>
                                <a:pt x="29528" y="7620"/>
                              </a:cubicBezTo>
                              <a:cubicBezTo>
                                <a:pt x="29528" y="7620"/>
                                <a:pt x="29528" y="7620"/>
                                <a:pt x="29528" y="7620"/>
                              </a:cubicBezTo>
                              <a:cubicBezTo>
                                <a:pt x="28575" y="8572"/>
                                <a:pt x="26670" y="8572"/>
                                <a:pt x="25718" y="8572"/>
                              </a:cubicBezTo>
                              <a:cubicBezTo>
                                <a:pt x="25718" y="8572"/>
                                <a:pt x="25718" y="8572"/>
                                <a:pt x="24765" y="8572"/>
                              </a:cubicBezTo>
                              <a:cubicBezTo>
                                <a:pt x="21908" y="8572"/>
                                <a:pt x="19050" y="8572"/>
                                <a:pt x="16193" y="8572"/>
                              </a:cubicBezTo>
                              <a:cubicBezTo>
                                <a:pt x="15240" y="8572"/>
                                <a:pt x="13335" y="8572"/>
                                <a:pt x="12383" y="8572"/>
                              </a:cubicBezTo>
                              <a:cubicBezTo>
                                <a:pt x="11430" y="8572"/>
                                <a:pt x="10478" y="8572"/>
                                <a:pt x="9525" y="8572"/>
                              </a:cubicBezTo>
                              <a:cubicBezTo>
                                <a:pt x="8573" y="8572"/>
                                <a:pt x="7620" y="8572"/>
                                <a:pt x="6668" y="8572"/>
                              </a:cubicBezTo>
                              <a:lnTo>
                                <a:pt x="6668" y="8572"/>
                              </a:lnTo>
                              <a:lnTo>
                                <a:pt x="0" y="1905"/>
                              </a:lnTo>
                              <a:close/>
                              <a:moveTo>
                                <a:pt x="73343" y="952"/>
                              </a:moveTo>
                              <a:cubicBezTo>
                                <a:pt x="73343" y="952"/>
                                <a:pt x="73343" y="952"/>
                                <a:pt x="73343" y="952"/>
                              </a:cubicBezTo>
                              <a:cubicBezTo>
                                <a:pt x="74295" y="952"/>
                                <a:pt x="74295" y="952"/>
                                <a:pt x="74295" y="952"/>
                              </a:cubicBezTo>
                              <a:cubicBezTo>
                                <a:pt x="74295" y="0"/>
                                <a:pt x="73343" y="0"/>
                                <a:pt x="73343" y="952"/>
                              </a:cubicBezTo>
                              <a:cubicBezTo>
                                <a:pt x="73343" y="0"/>
                                <a:pt x="73343" y="0"/>
                                <a:pt x="73343" y="952"/>
                              </a:cubicBezTo>
                              <a:close/>
                              <a:moveTo>
                                <a:pt x="60008" y="952"/>
                              </a:moveTo>
                              <a:cubicBezTo>
                                <a:pt x="60008" y="1905"/>
                                <a:pt x="60960" y="1905"/>
                                <a:pt x="60008" y="952"/>
                              </a:cubicBezTo>
                              <a:cubicBezTo>
                                <a:pt x="60960" y="1905"/>
                                <a:pt x="60960" y="1905"/>
                                <a:pt x="60008" y="952"/>
                              </a:cubicBezTo>
                              <a:cubicBezTo>
                                <a:pt x="60960" y="952"/>
                                <a:pt x="60960" y="952"/>
                                <a:pt x="60008" y="952"/>
                              </a:cubicBezTo>
                              <a:cubicBezTo>
                                <a:pt x="60960" y="952"/>
                                <a:pt x="60008" y="952"/>
                                <a:pt x="60008" y="952"/>
                              </a:cubicBezTo>
                              <a:close/>
                              <a:moveTo>
                                <a:pt x="5715" y="2857"/>
                              </a:moveTo>
                              <a:cubicBezTo>
                                <a:pt x="5715" y="2857"/>
                                <a:pt x="6668" y="2857"/>
                                <a:pt x="5715" y="2857"/>
                              </a:cubicBezTo>
                              <a:cubicBezTo>
                                <a:pt x="6668" y="2857"/>
                                <a:pt x="6668" y="2857"/>
                                <a:pt x="5715" y="2857"/>
                              </a:cubicBezTo>
                              <a:cubicBezTo>
                                <a:pt x="6668" y="1905"/>
                                <a:pt x="6668" y="1905"/>
                                <a:pt x="5715" y="2857"/>
                              </a:cubicBezTo>
                              <a:cubicBezTo>
                                <a:pt x="6668" y="1905"/>
                                <a:pt x="5715" y="2857"/>
                                <a:pt x="571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7" name="任意多边形: 形状 2610"/>
                        <p:cNvSpPr/>
                        <p:nvPr/>
                      </p:nvSpPr>
                      <p:spPr>
                        <a:xfrm>
                          <a:off x="7776209" y="23860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28" name="任意多边形: 形状 2611"/>
                        <p:cNvSpPr/>
                        <p:nvPr/>
                      </p:nvSpPr>
                      <p:spPr>
                        <a:xfrm>
                          <a:off x="7773931" y="2385059"/>
                          <a:ext cx="9898" cy="6667"/>
                        </a:xfrm>
                        <a:custGeom>
                          <a:avLst/>
                          <a:gdLst>
                            <a:gd name="connsiteX0" fmla="*/ 374 w 9898"/>
                            <a:gd name="connsiteY0" fmla="*/ 1905 h 6667"/>
                            <a:gd name="connsiteX1" fmla="*/ 2279 w 9898"/>
                            <a:gd name="connsiteY1" fmla="*/ 6667 h 6667"/>
                            <a:gd name="connsiteX2" fmla="*/ 2279 w 9898"/>
                            <a:gd name="connsiteY2" fmla="*/ 6667 h 6667"/>
                            <a:gd name="connsiteX3" fmla="*/ 3231 w 9898"/>
                            <a:gd name="connsiteY3" fmla="*/ 6667 h 6667"/>
                            <a:gd name="connsiteX4" fmla="*/ 3231 w 9898"/>
                            <a:gd name="connsiteY4" fmla="*/ 6667 h 6667"/>
                            <a:gd name="connsiteX5" fmla="*/ 3231 w 9898"/>
                            <a:gd name="connsiteY5" fmla="*/ 6667 h 6667"/>
                            <a:gd name="connsiteX6" fmla="*/ 5136 w 9898"/>
                            <a:gd name="connsiteY6" fmla="*/ 6667 h 6667"/>
                            <a:gd name="connsiteX7" fmla="*/ 7041 w 9898"/>
                            <a:gd name="connsiteY7" fmla="*/ 6667 h 6667"/>
                            <a:gd name="connsiteX8" fmla="*/ 7994 w 9898"/>
                            <a:gd name="connsiteY8" fmla="*/ 5715 h 6667"/>
                            <a:gd name="connsiteX9" fmla="*/ 7994 w 9898"/>
                            <a:gd name="connsiteY9" fmla="*/ 5715 h 6667"/>
                            <a:gd name="connsiteX10" fmla="*/ 7994 w 9898"/>
                            <a:gd name="connsiteY10" fmla="*/ 5715 h 6667"/>
                            <a:gd name="connsiteX11" fmla="*/ 9899 w 9898"/>
                            <a:gd name="connsiteY11" fmla="*/ 5715 h 6667"/>
                            <a:gd name="connsiteX12" fmla="*/ 9899 w 9898"/>
                            <a:gd name="connsiteY12" fmla="*/ 0 h 6667"/>
                            <a:gd name="connsiteX13" fmla="*/ 7994 w 9898"/>
                            <a:gd name="connsiteY13" fmla="*/ 0 h 6667"/>
                            <a:gd name="connsiteX14" fmla="*/ 5136 w 9898"/>
                            <a:gd name="connsiteY14" fmla="*/ 0 h 6667"/>
                            <a:gd name="connsiteX15" fmla="*/ 3231 w 9898"/>
                            <a:gd name="connsiteY15" fmla="*/ 952 h 6667"/>
                            <a:gd name="connsiteX16" fmla="*/ 3231 w 9898"/>
                            <a:gd name="connsiteY16" fmla="*/ 952 h 6667"/>
                            <a:gd name="connsiteX17" fmla="*/ 2279 w 9898"/>
                            <a:gd name="connsiteY17" fmla="*/ 952 h 6667"/>
                            <a:gd name="connsiteX18" fmla="*/ 2279 w 9898"/>
                            <a:gd name="connsiteY18" fmla="*/ 952 h 6667"/>
                            <a:gd name="connsiteX19" fmla="*/ 374 w 9898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898" h="6667">
                              <a:moveTo>
                                <a:pt x="374" y="1905"/>
                              </a:moveTo>
                              <a:cubicBezTo>
                                <a:pt x="1326" y="3810"/>
                                <a:pt x="2279" y="4763"/>
                                <a:pt x="2279" y="6667"/>
                              </a:cubicBezTo>
                              <a:lnTo>
                                <a:pt x="2279" y="6667"/>
                              </a:lnTo>
                              <a:cubicBezTo>
                                <a:pt x="2279" y="6667"/>
                                <a:pt x="2279" y="6667"/>
                                <a:pt x="3231" y="6667"/>
                              </a:cubicBezTo>
                              <a:cubicBezTo>
                                <a:pt x="3231" y="6667"/>
                                <a:pt x="3231" y="6667"/>
                                <a:pt x="3231" y="6667"/>
                              </a:cubicBezTo>
                              <a:cubicBezTo>
                                <a:pt x="3231" y="6667"/>
                                <a:pt x="3231" y="6667"/>
                                <a:pt x="3231" y="6667"/>
                              </a:cubicBezTo>
                              <a:cubicBezTo>
                                <a:pt x="3231" y="6667"/>
                                <a:pt x="4184" y="6667"/>
                                <a:pt x="5136" y="6667"/>
                              </a:cubicBezTo>
                              <a:cubicBezTo>
                                <a:pt x="6088" y="6667"/>
                                <a:pt x="6088" y="6667"/>
                                <a:pt x="7041" y="6667"/>
                              </a:cubicBezTo>
                              <a:cubicBezTo>
                                <a:pt x="7994" y="6667"/>
                                <a:pt x="7994" y="5715"/>
                                <a:pt x="7994" y="5715"/>
                              </a:cubicBezTo>
                              <a:lnTo>
                                <a:pt x="7994" y="5715"/>
                              </a:lnTo>
                              <a:lnTo>
                                <a:pt x="7994" y="5715"/>
                              </a:lnTo>
                              <a:cubicBezTo>
                                <a:pt x="8946" y="5715"/>
                                <a:pt x="8946" y="5715"/>
                                <a:pt x="9899" y="5715"/>
                              </a:cubicBezTo>
                              <a:lnTo>
                                <a:pt x="9899" y="0"/>
                              </a:lnTo>
                              <a:cubicBezTo>
                                <a:pt x="8946" y="0"/>
                                <a:pt x="8946" y="0"/>
                                <a:pt x="7994" y="0"/>
                              </a:cubicBezTo>
                              <a:cubicBezTo>
                                <a:pt x="7041" y="0"/>
                                <a:pt x="6088" y="0"/>
                                <a:pt x="5136" y="0"/>
                              </a:cubicBezTo>
                              <a:cubicBezTo>
                                <a:pt x="5136" y="0"/>
                                <a:pt x="4184" y="0"/>
                                <a:pt x="3231" y="952"/>
                              </a:cubicBezTo>
                              <a:lnTo>
                                <a:pt x="3231" y="952"/>
                              </a:lnTo>
                              <a:cubicBezTo>
                                <a:pt x="3231" y="952"/>
                                <a:pt x="2279" y="952"/>
                                <a:pt x="2279" y="952"/>
                              </a:cubicBezTo>
                              <a:cubicBezTo>
                                <a:pt x="2279" y="952"/>
                                <a:pt x="2279" y="952"/>
                                <a:pt x="2279" y="952"/>
                              </a:cubicBezTo>
                              <a:cubicBezTo>
                                <a:pt x="374" y="952"/>
                                <a:pt x="-579" y="1905"/>
                                <a:pt x="374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29" name="图形 2"/>
                      <p:cNvGrpSpPr/>
                      <p:nvPr/>
                    </p:nvGrpSpPr>
                    <p:grpSpPr>
                      <a:xfrm>
                        <a:off x="7616190" y="2388869"/>
                        <a:ext cx="83819" cy="11430"/>
                        <a:chOff x="7616190" y="2388869"/>
                        <a:chExt cx="83819" cy="11430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30" name="任意多边形: 形状 2613"/>
                        <p:cNvSpPr/>
                        <p:nvPr/>
                      </p:nvSpPr>
                      <p:spPr>
                        <a:xfrm>
                          <a:off x="7698105" y="23955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1" name="任意多边形: 形状 2614"/>
                        <p:cNvSpPr/>
                        <p:nvPr/>
                      </p:nvSpPr>
                      <p:spPr>
                        <a:xfrm>
                          <a:off x="7616190" y="2391726"/>
                          <a:ext cx="80009" cy="8572"/>
                        </a:xfrm>
                        <a:custGeom>
                          <a:avLst/>
                          <a:gdLst>
                            <a:gd name="connsiteX0" fmla="*/ 0 w 80009"/>
                            <a:gd name="connsiteY0" fmla="*/ 1905 h 8572"/>
                            <a:gd name="connsiteX1" fmla="*/ 953 w 80009"/>
                            <a:gd name="connsiteY1" fmla="*/ 1905 h 8572"/>
                            <a:gd name="connsiteX2" fmla="*/ 4763 w 80009"/>
                            <a:gd name="connsiteY2" fmla="*/ 1905 h 8572"/>
                            <a:gd name="connsiteX3" fmla="*/ 7620 w 80009"/>
                            <a:gd name="connsiteY3" fmla="*/ 953 h 8572"/>
                            <a:gd name="connsiteX4" fmla="*/ 9525 w 80009"/>
                            <a:gd name="connsiteY4" fmla="*/ 1905 h 8572"/>
                            <a:gd name="connsiteX5" fmla="*/ 10478 w 80009"/>
                            <a:gd name="connsiteY5" fmla="*/ 1905 h 8572"/>
                            <a:gd name="connsiteX6" fmla="*/ 12382 w 80009"/>
                            <a:gd name="connsiteY6" fmla="*/ 1905 h 8572"/>
                            <a:gd name="connsiteX7" fmla="*/ 14288 w 80009"/>
                            <a:gd name="connsiteY7" fmla="*/ 1905 h 8572"/>
                            <a:gd name="connsiteX8" fmla="*/ 16192 w 80009"/>
                            <a:gd name="connsiteY8" fmla="*/ 1905 h 8572"/>
                            <a:gd name="connsiteX9" fmla="*/ 18097 w 80009"/>
                            <a:gd name="connsiteY9" fmla="*/ 1905 h 8572"/>
                            <a:gd name="connsiteX10" fmla="*/ 19050 w 80009"/>
                            <a:gd name="connsiteY10" fmla="*/ 1905 h 8572"/>
                            <a:gd name="connsiteX11" fmla="*/ 20955 w 80009"/>
                            <a:gd name="connsiteY11" fmla="*/ 1905 h 8572"/>
                            <a:gd name="connsiteX12" fmla="*/ 22860 w 80009"/>
                            <a:gd name="connsiteY12" fmla="*/ 1905 h 8572"/>
                            <a:gd name="connsiteX13" fmla="*/ 24765 w 80009"/>
                            <a:gd name="connsiteY13" fmla="*/ 1905 h 8572"/>
                            <a:gd name="connsiteX14" fmla="*/ 26670 w 80009"/>
                            <a:gd name="connsiteY14" fmla="*/ 1905 h 8572"/>
                            <a:gd name="connsiteX15" fmla="*/ 27622 w 80009"/>
                            <a:gd name="connsiteY15" fmla="*/ 1905 h 8572"/>
                            <a:gd name="connsiteX16" fmla="*/ 27622 w 80009"/>
                            <a:gd name="connsiteY16" fmla="*/ 1905 h 8572"/>
                            <a:gd name="connsiteX17" fmla="*/ 29528 w 80009"/>
                            <a:gd name="connsiteY17" fmla="*/ 953 h 8572"/>
                            <a:gd name="connsiteX18" fmla="*/ 31432 w 80009"/>
                            <a:gd name="connsiteY18" fmla="*/ 953 h 8572"/>
                            <a:gd name="connsiteX19" fmla="*/ 32385 w 80009"/>
                            <a:gd name="connsiteY19" fmla="*/ 953 h 8572"/>
                            <a:gd name="connsiteX20" fmla="*/ 34290 w 80009"/>
                            <a:gd name="connsiteY20" fmla="*/ 953 h 8572"/>
                            <a:gd name="connsiteX21" fmla="*/ 35242 w 80009"/>
                            <a:gd name="connsiteY21" fmla="*/ 953 h 8572"/>
                            <a:gd name="connsiteX22" fmla="*/ 36195 w 80009"/>
                            <a:gd name="connsiteY22" fmla="*/ 0 h 8572"/>
                            <a:gd name="connsiteX23" fmla="*/ 37147 w 80009"/>
                            <a:gd name="connsiteY23" fmla="*/ 0 h 8572"/>
                            <a:gd name="connsiteX24" fmla="*/ 37147 w 80009"/>
                            <a:gd name="connsiteY24" fmla="*/ 953 h 8572"/>
                            <a:gd name="connsiteX25" fmla="*/ 37147 w 80009"/>
                            <a:gd name="connsiteY25" fmla="*/ 953 h 8572"/>
                            <a:gd name="connsiteX26" fmla="*/ 40957 w 80009"/>
                            <a:gd name="connsiteY26" fmla="*/ 0 h 8572"/>
                            <a:gd name="connsiteX27" fmla="*/ 42863 w 80009"/>
                            <a:gd name="connsiteY27" fmla="*/ 0 h 8572"/>
                            <a:gd name="connsiteX28" fmla="*/ 43815 w 80009"/>
                            <a:gd name="connsiteY28" fmla="*/ 953 h 8572"/>
                            <a:gd name="connsiteX29" fmla="*/ 43815 w 80009"/>
                            <a:gd name="connsiteY29" fmla="*/ 1905 h 8572"/>
                            <a:gd name="connsiteX30" fmla="*/ 43815 w 80009"/>
                            <a:gd name="connsiteY30" fmla="*/ 1905 h 8572"/>
                            <a:gd name="connsiteX31" fmla="*/ 44767 w 80009"/>
                            <a:gd name="connsiteY31" fmla="*/ 953 h 8572"/>
                            <a:gd name="connsiteX32" fmla="*/ 51435 w 80009"/>
                            <a:gd name="connsiteY32" fmla="*/ 953 h 8572"/>
                            <a:gd name="connsiteX33" fmla="*/ 56197 w 80009"/>
                            <a:gd name="connsiteY33" fmla="*/ 953 h 8572"/>
                            <a:gd name="connsiteX34" fmla="*/ 61913 w 80009"/>
                            <a:gd name="connsiteY34" fmla="*/ 953 h 8572"/>
                            <a:gd name="connsiteX35" fmla="*/ 67628 w 80009"/>
                            <a:gd name="connsiteY35" fmla="*/ 953 h 8572"/>
                            <a:gd name="connsiteX36" fmla="*/ 67628 w 80009"/>
                            <a:gd name="connsiteY36" fmla="*/ 953 h 8572"/>
                            <a:gd name="connsiteX37" fmla="*/ 69532 w 80009"/>
                            <a:gd name="connsiteY37" fmla="*/ 953 h 8572"/>
                            <a:gd name="connsiteX38" fmla="*/ 69532 w 80009"/>
                            <a:gd name="connsiteY38" fmla="*/ 953 h 8572"/>
                            <a:gd name="connsiteX39" fmla="*/ 69532 w 80009"/>
                            <a:gd name="connsiteY39" fmla="*/ 953 h 8572"/>
                            <a:gd name="connsiteX40" fmla="*/ 70485 w 80009"/>
                            <a:gd name="connsiteY40" fmla="*/ 953 h 8572"/>
                            <a:gd name="connsiteX41" fmla="*/ 72390 w 80009"/>
                            <a:gd name="connsiteY41" fmla="*/ 953 h 8572"/>
                            <a:gd name="connsiteX42" fmla="*/ 74295 w 80009"/>
                            <a:gd name="connsiteY42" fmla="*/ 953 h 8572"/>
                            <a:gd name="connsiteX43" fmla="*/ 74295 w 80009"/>
                            <a:gd name="connsiteY43" fmla="*/ 953 h 8572"/>
                            <a:gd name="connsiteX44" fmla="*/ 76200 w 80009"/>
                            <a:gd name="connsiteY44" fmla="*/ 0 h 8572"/>
                            <a:gd name="connsiteX45" fmla="*/ 76200 w 80009"/>
                            <a:gd name="connsiteY45" fmla="*/ 0 h 8572"/>
                            <a:gd name="connsiteX46" fmla="*/ 75247 w 80009"/>
                            <a:gd name="connsiteY46" fmla="*/ 953 h 8572"/>
                            <a:gd name="connsiteX47" fmla="*/ 77153 w 80009"/>
                            <a:gd name="connsiteY47" fmla="*/ 5715 h 8572"/>
                            <a:gd name="connsiteX48" fmla="*/ 77153 w 80009"/>
                            <a:gd name="connsiteY48" fmla="*/ 5715 h 8572"/>
                            <a:gd name="connsiteX49" fmla="*/ 78105 w 80009"/>
                            <a:gd name="connsiteY49" fmla="*/ 5715 h 8572"/>
                            <a:gd name="connsiteX50" fmla="*/ 78105 w 80009"/>
                            <a:gd name="connsiteY50" fmla="*/ 5715 h 8572"/>
                            <a:gd name="connsiteX51" fmla="*/ 78105 w 80009"/>
                            <a:gd name="connsiteY51" fmla="*/ 5715 h 8572"/>
                            <a:gd name="connsiteX52" fmla="*/ 80010 w 80009"/>
                            <a:gd name="connsiteY52" fmla="*/ 5715 h 8572"/>
                            <a:gd name="connsiteX53" fmla="*/ 78105 w 80009"/>
                            <a:gd name="connsiteY53" fmla="*/ 5715 h 8572"/>
                            <a:gd name="connsiteX54" fmla="*/ 77153 w 80009"/>
                            <a:gd name="connsiteY54" fmla="*/ 4763 h 8572"/>
                            <a:gd name="connsiteX55" fmla="*/ 77153 w 80009"/>
                            <a:gd name="connsiteY55" fmla="*/ 4763 h 8572"/>
                            <a:gd name="connsiteX56" fmla="*/ 77153 w 80009"/>
                            <a:gd name="connsiteY56" fmla="*/ 4763 h 8572"/>
                            <a:gd name="connsiteX57" fmla="*/ 76200 w 80009"/>
                            <a:gd name="connsiteY57" fmla="*/ 5715 h 8572"/>
                            <a:gd name="connsiteX58" fmla="*/ 70485 w 80009"/>
                            <a:gd name="connsiteY58" fmla="*/ 5715 h 8572"/>
                            <a:gd name="connsiteX59" fmla="*/ 68580 w 80009"/>
                            <a:gd name="connsiteY59" fmla="*/ 5715 h 8572"/>
                            <a:gd name="connsiteX60" fmla="*/ 68580 w 80009"/>
                            <a:gd name="connsiteY60" fmla="*/ 5715 h 8572"/>
                            <a:gd name="connsiteX61" fmla="*/ 64770 w 80009"/>
                            <a:gd name="connsiteY61" fmla="*/ 6668 h 8572"/>
                            <a:gd name="connsiteX62" fmla="*/ 60007 w 80009"/>
                            <a:gd name="connsiteY62" fmla="*/ 6668 h 8572"/>
                            <a:gd name="connsiteX63" fmla="*/ 54292 w 80009"/>
                            <a:gd name="connsiteY63" fmla="*/ 6668 h 8572"/>
                            <a:gd name="connsiteX64" fmla="*/ 52388 w 80009"/>
                            <a:gd name="connsiteY64" fmla="*/ 6668 h 8572"/>
                            <a:gd name="connsiteX65" fmla="*/ 49530 w 80009"/>
                            <a:gd name="connsiteY65" fmla="*/ 7620 h 8572"/>
                            <a:gd name="connsiteX66" fmla="*/ 47625 w 80009"/>
                            <a:gd name="connsiteY66" fmla="*/ 7620 h 8572"/>
                            <a:gd name="connsiteX67" fmla="*/ 47625 w 80009"/>
                            <a:gd name="connsiteY67" fmla="*/ 6668 h 8572"/>
                            <a:gd name="connsiteX68" fmla="*/ 47625 w 80009"/>
                            <a:gd name="connsiteY68" fmla="*/ 7620 h 8572"/>
                            <a:gd name="connsiteX69" fmla="*/ 45720 w 80009"/>
                            <a:gd name="connsiteY69" fmla="*/ 7620 h 8572"/>
                            <a:gd name="connsiteX70" fmla="*/ 43815 w 80009"/>
                            <a:gd name="connsiteY70" fmla="*/ 7620 h 8572"/>
                            <a:gd name="connsiteX71" fmla="*/ 40957 w 80009"/>
                            <a:gd name="connsiteY71" fmla="*/ 7620 h 8572"/>
                            <a:gd name="connsiteX72" fmla="*/ 40957 w 80009"/>
                            <a:gd name="connsiteY72" fmla="*/ 7620 h 8572"/>
                            <a:gd name="connsiteX73" fmla="*/ 40957 w 80009"/>
                            <a:gd name="connsiteY73" fmla="*/ 6668 h 8572"/>
                            <a:gd name="connsiteX74" fmla="*/ 40957 w 80009"/>
                            <a:gd name="connsiteY74" fmla="*/ 7620 h 8572"/>
                            <a:gd name="connsiteX75" fmla="*/ 40005 w 80009"/>
                            <a:gd name="connsiteY75" fmla="*/ 7620 h 8572"/>
                            <a:gd name="connsiteX76" fmla="*/ 39053 w 80009"/>
                            <a:gd name="connsiteY76" fmla="*/ 6668 h 8572"/>
                            <a:gd name="connsiteX77" fmla="*/ 39053 w 80009"/>
                            <a:gd name="connsiteY77" fmla="*/ 6668 h 8572"/>
                            <a:gd name="connsiteX78" fmla="*/ 39053 w 80009"/>
                            <a:gd name="connsiteY78" fmla="*/ 6668 h 8572"/>
                            <a:gd name="connsiteX79" fmla="*/ 38100 w 80009"/>
                            <a:gd name="connsiteY79" fmla="*/ 7620 h 8572"/>
                            <a:gd name="connsiteX80" fmla="*/ 35242 w 80009"/>
                            <a:gd name="connsiteY80" fmla="*/ 7620 h 8572"/>
                            <a:gd name="connsiteX81" fmla="*/ 32385 w 80009"/>
                            <a:gd name="connsiteY81" fmla="*/ 7620 h 8572"/>
                            <a:gd name="connsiteX82" fmla="*/ 31432 w 80009"/>
                            <a:gd name="connsiteY82" fmla="*/ 7620 h 8572"/>
                            <a:gd name="connsiteX83" fmla="*/ 30480 w 80009"/>
                            <a:gd name="connsiteY83" fmla="*/ 7620 h 8572"/>
                            <a:gd name="connsiteX84" fmla="*/ 29528 w 80009"/>
                            <a:gd name="connsiteY84" fmla="*/ 7620 h 8572"/>
                            <a:gd name="connsiteX85" fmla="*/ 29528 w 80009"/>
                            <a:gd name="connsiteY85" fmla="*/ 7620 h 8572"/>
                            <a:gd name="connsiteX86" fmla="*/ 24765 w 80009"/>
                            <a:gd name="connsiteY86" fmla="*/ 8573 h 8572"/>
                            <a:gd name="connsiteX87" fmla="*/ 23813 w 80009"/>
                            <a:gd name="connsiteY87" fmla="*/ 8573 h 8572"/>
                            <a:gd name="connsiteX88" fmla="*/ 15240 w 80009"/>
                            <a:gd name="connsiteY88" fmla="*/ 8573 h 8572"/>
                            <a:gd name="connsiteX89" fmla="*/ 11430 w 80009"/>
                            <a:gd name="connsiteY89" fmla="*/ 8573 h 8572"/>
                            <a:gd name="connsiteX90" fmla="*/ 8572 w 80009"/>
                            <a:gd name="connsiteY90" fmla="*/ 8573 h 8572"/>
                            <a:gd name="connsiteX91" fmla="*/ 5715 w 80009"/>
                            <a:gd name="connsiteY91" fmla="*/ 8573 h 8572"/>
                            <a:gd name="connsiteX92" fmla="*/ 5715 w 80009"/>
                            <a:gd name="connsiteY92" fmla="*/ 8573 h 8572"/>
                            <a:gd name="connsiteX93" fmla="*/ 0 w 80009"/>
                            <a:gd name="connsiteY93" fmla="*/ 1905 h 8572"/>
                            <a:gd name="connsiteX94" fmla="*/ 72390 w 80009"/>
                            <a:gd name="connsiteY94" fmla="*/ 953 h 8572"/>
                            <a:gd name="connsiteX95" fmla="*/ 72390 w 80009"/>
                            <a:gd name="connsiteY95" fmla="*/ 953 h 8572"/>
                            <a:gd name="connsiteX96" fmla="*/ 73342 w 80009"/>
                            <a:gd name="connsiteY96" fmla="*/ 953 h 8572"/>
                            <a:gd name="connsiteX97" fmla="*/ 72390 w 80009"/>
                            <a:gd name="connsiteY97" fmla="*/ 953 h 8572"/>
                            <a:gd name="connsiteX98" fmla="*/ 72390 w 80009"/>
                            <a:gd name="connsiteY98" fmla="*/ 953 h 8572"/>
                            <a:gd name="connsiteX99" fmla="*/ 60007 w 80009"/>
                            <a:gd name="connsiteY99" fmla="*/ 953 h 8572"/>
                            <a:gd name="connsiteX100" fmla="*/ 60007 w 80009"/>
                            <a:gd name="connsiteY100" fmla="*/ 953 h 8572"/>
                            <a:gd name="connsiteX101" fmla="*/ 60007 w 80009"/>
                            <a:gd name="connsiteY101" fmla="*/ 953 h 8572"/>
                            <a:gd name="connsiteX102" fmla="*/ 60007 w 80009"/>
                            <a:gd name="connsiteY102" fmla="*/ 953 h 8572"/>
                            <a:gd name="connsiteX103" fmla="*/ 60007 w 80009"/>
                            <a:gd name="connsiteY103" fmla="*/ 953 h 8572"/>
                            <a:gd name="connsiteX104" fmla="*/ 5715 w 80009"/>
                            <a:gd name="connsiteY104" fmla="*/ 2858 h 8572"/>
                            <a:gd name="connsiteX105" fmla="*/ 5715 w 80009"/>
                            <a:gd name="connsiteY105" fmla="*/ 2858 h 8572"/>
                            <a:gd name="connsiteX106" fmla="*/ 5715 w 80009"/>
                            <a:gd name="connsiteY106" fmla="*/ 2858 h 8572"/>
                            <a:gd name="connsiteX107" fmla="*/ 5715 w 80009"/>
                            <a:gd name="connsiteY107" fmla="*/ 2858 h 8572"/>
                            <a:gd name="connsiteX108" fmla="*/ 5715 w 80009"/>
                            <a:gd name="connsiteY108" fmla="*/ 2858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09" h="8572"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953" y="1905"/>
                                <a:pt x="953" y="1905"/>
                              </a:cubicBezTo>
                              <a:cubicBezTo>
                                <a:pt x="1905" y="1905"/>
                                <a:pt x="3810" y="1905"/>
                                <a:pt x="4763" y="1905"/>
                              </a:cubicBezTo>
                              <a:cubicBezTo>
                                <a:pt x="5715" y="1905"/>
                                <a:pt x="6667" y="1905"/>
                                <a:pt x="7620" y="953"/>
                              </a:cubicBezTo>
                              <a:cubicBezTo>
                                <a:pt x="8572" y="953"/>
                                <a:pt x="9525" y="953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2382" y="1905"/>
                              </a:cubicBezTo>
                              <a:cubicBezTo>
                                <a:pt x="13335" y="1905"/>
                                <a:pt x="13335" y="1905"/>
                                <a:pt x="14288" y="1905"/>
                              </a:cubicBezTo>
                              <a:cubicBezTo>
                                <a:pt x="15240" y="953"/>
                                <a:pt x="15240" y="953"/>
                                <a:pt x="16192" y="1905"/>
                              </a:cubicBezTo>
                              <a:cubicBezTo>
                                <a:pt x="17145" y="1905"/>
                                <a:pt x="17145" y="2858"/>
                                <a:pt x="18097" y="1905"/>
                              </a:cubicBezTo>
                              <a:cubicBezTo>
                                <a:pt x="18097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3" y="1905"/>
                                <a:pt x="20955" y="1905"/>
                              </a:cubicBezTo>
                              <a:cubicBezTo>
                                <a:pt x="21907" y="1905"/>
                                <a:pt x="21907" y="1905"/>
                                <a:pt x="22860" y="1905"/>
                              </a:cubicBezTo>
                              <a:cubicBezTo>
                                <a:pt x="23813" y="1905"/>
                                <a:pt x="24765" y="1905"/>
                                <a:pt x="24765" y="1905"/>
                              </a:cubicBezTo>
                              <a:cubicBezTo>
                                <a:pt x="25717" y="1905"/>
                                <a:pt x="26670" y="1905"/>
                                <a:pt x="26670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953"/>
                                <a:pt x="28575" y="953"/>
                                <a:pt x="29528" y="953"/>
                              </a:cubicBezTo>
                              <a:cubicBezTo>
                                <a:pt x="30480" y="953"/>
                                <a:pt x="31432" y="953"/>
                                <a:pt x="31432" y="953"/>
                              </a:cubicBezTo>
                              <a:cubicBezTo>
                                <a:pt x="31432" y="953"/>
                                <a:pt x="31432" y="953"/>
                                <a:pt x="32385" y="953"/>
                              </a:cubicBezTo>
                              <a:cubicBezTo>
                                <a:pt x="32385" y="953"/>
                                <a:pt x="33338" y="1905"/>
                                <a:pt x="34290" y="953"/>
                              </a:cubicBezTo>
                              <a:cubicBezTo>
                                <a:pt x="35242" y="953"/>
                                <a:pt x="35242" y="953"/>
                                <a:pt x="35242" y="953"/>
                              </a:cubicBezTo>
                              <a:cubicBezTo>
                                <a:pt x="35242" y="953"/>
                                <a:pt x="36195" y="0"/>
                                <a:pt x="36195" y="0"/>
                              </a:cubicBezTo>
                              <a:cubicBezTo>
                                <a:pt x="36195" y="0"/>
                                <a:pt x="36195" y="0"/>
                                <a:pt x="37147" y="0"/>
                              </a:cubicBezTo>
                              <a:cubicBezTo>
                                <a:pt x="37147" y="0"/>
                                <a:pt x="37147" y="953"/>
                                <a:pt x="37147" y="953"/>
                              </a:cubicBezTo>
                              <a:cubicBezTo>
                                <a:pt x="37147" y="953"/>
                                <a:pt x="37147" y="953"/>
                                <a:pt x="37147" y="953"/>
                              </a:cubicBezTo>
                              <a:cubicBezTo>
                                <a:pt x="38100" y="953"/>
                                <a:pt x="40005" y="953"/>
                                <a:pt x="40957" y="0"/>
                              </a:cubicBezTo>
                              <a:cubicBezTo>
                                <a:pt x="41910" y="0"/>
                                <a:pt x="41910" y="0"/>
                                <a:pt x="42863" y="0"/>
                              </a:cubicBezTo>
                              <a:cubicBezTo>
                                <a:pt x="43815" y="0"/>
                                <a:pt x="43815" y="0"/>
                                <a:pt x="43815" y="953"/>
                              </a:cubicBezTo>
                              <a:cubicBezTo>
                                <a:pt x="43815" y="953"/>
                                <a:pt x="43815" y="1905"/>
                                <a:pt x="43815" y="1905"/>
                              </a:cubicBezTo>
                              <a:cubicBezTo>
                                <a:pt x="43815" y="1905"/>
                                <a:pt x="43815" y="1905"/>
                                <a:pt x="43815" y="1905"/>
                              </a:cubicBezTo>
                              <a:cubicBezTo>
                                <a:pt x="43815" y="953"/>
                                <a:pt x="44767" y="953"/>
                                <a:pt x="44767" y="953"/>
                              </a:cubicBezTo>
                              <a:cubicBezTo>
                                <a:pt x="46672" y="953"/>
                                <a:pt x="49530" y="953"/>
                                <a:pt x="51435" y="953"/>
                              </a:cubicBezTo>
                              <a:cubicBezTo>
                                <a:pt x="53340" y="953"/>
                                <a:pt x="54292" y="953"/>
                                <a:pt x="56197" y="953"/>
                              </a:cubicBezTo>
                              <a:cubicBezTo>
                                <a:pt x="58103" y="953"/>
                                <a:pt x="60007" y="953"/>
                                <a:pt x="61913" y="953"/>
                              </a:cubicBezTo>
                              <a:cubicBezTo>
                                <a:pt x="63817" y="953"/>
                                <a:pt x="65722" y="953"/>
                                <a:pt x="67628" y="953"/>
                              </a:cubicBezTo>
                              <a:cubicBezTo>
                                <a:pt x="67628" y="953"/>
                                <a:pt x="67628" y="953"/>
                                <a:pt x="67628" y="953"/>
                              </a:cubicBezTo>
                              <a:cubicBezTo>
                                <a:pt x="68580" y="0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953"/>
                                <a:pt x="69532" y="953"/>
                              </a:cubicBezTo>
                              <a:cubicBezTo>
                                <a:pt x="69532" y="953"/>
                                <a:pt x="69532" y="1905"/>
                                <a:pt x="70485" y="953"/>
                              </a:cubicBezTo>
                              <a:cubicBezTo>
                                <a:pt x="71438" y="953"/>
                                <a:pt x="71438" y="953"/>
                                <a:pt x="72390" y="953"/>
                              </a:cubicBezTo>
                              <a:cubicBezTo>
                                <a:pt x="73342" y="953"/>
                                <a:pt x="73342" y="953"/>
                                <a:pt x="74295" y="953"/>
                              </a:cubicBezTo>
                              <a:cubicBezTo>
                                <a:pt x="74295" y="953"/>
                                <a:pt x="74295" y="953"/>
                                <a:pt x="74295" y="953"/>
                              </a:cubicBezTo>
                              <a:cubicBezTo>
                                <a:pt x="75247" y="953"/>
                                <a:pt x="75247" y="953"/>
                                <a:pt x="76200" y="0"/>
                              </a:cubicBezTo>
                              <a:cubicBezTo>
                                <a:pt x="76200" y="0"/>
                                <a:pt x="76200" y="0"/>
                                <a:pt x="76200" y="0"/>
                              </a:cubicBezTo>
                              <a:cubicBezTo>
                                <a:pt x="76200" y="0"/>
                                <a:pt x="75247" y="953"/>
                                <a:pt x="75247" y="953"/>
                              </a:cubicBezTo>
                              <a:cubicBezTo>
                                <a:pt x="76200" y="2858"/>
                                <a:pt x="77153" y="3810"/>
                                <a:pt x="77153" y="5715"/>
                              </a:cubicBezTo>
                              <a:lnTo>
                                <a:pt x="77153" y="5715"/>
                              </a:lnTo>
                              <a:cubicBezTo>
                                <a:pt x="77153" y="5715"/>
                                <a:pt x="77153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8105" y="5715"/>
                                <a:pt x="78105" y="5715"/>
                              </a:cubicBezTo>
                              <a:cubicBezTo>
                                <a:pt x="78105" y="5715"/>
                                <a:pt x="79057" y="5715"/>
                                <a:pt x="80010" y="5715"/>
                              </a:cubicBezTo>
                              <a:cubicBezTo>
                                <a:pt x="79057" y="5715"/>
                                <a:pt x="79057" y="5715"/>
                                <a:pt x="78105" y="5715"/>
                              </a:cubicBezTo>
                              <a:cubicBezTo>
                                <a:pt x="77153" y="5715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7153" y="4763"/>
                                <a:pt x="77153" y="4763"/>
                                <a:pt x="77153" y="4763"/>
                              </a:cubicBezTo>
                              <a:cubicBezTo>
                                <a:pt x="78105" y="6668"/>
                                <a:pt x="76200" y="5715"/>
                                <a:pt x="76200" y="5715"/>
                              </a:cubicBezTo>
                              <a:cubicBezTo>
                                <a:pt x="74295" y="5715"/>
                                <a:pt x="72390" y="5715"/>
                                <a:pt x="70485" y="5715"/>
                              </a:cubicBezTo>
                              <a:cubicBezTo>
                                <a:pt x="69532" y="5715"/>
                                <a:pt x="68580" y="5715"/>
                                <a:pt x="68580" y="5715"/>
                              </a:cubicBezTo>
                              <a:cubicBezTo>
                                <a:pt x="68580" y="5715"/>
                                <a:pt x="68580" y="5715"/>
                                <a:pt x="68580" y="5715"/>
                              </a:cubicBezTo>
                              <a:cubicBezTo>
                                <a:pt x="66675" y="5715"/>
                                <a:pt x="65722" y="5715"/>
                                <a:pt x="64770" y="6668"/>
                              </a:cubicBezTo>
                              <a:cubicBezTo>
                                <a:pt x="62865" y="6668"/>
                                <a:pt x="61913" y="6668"/>
                                <a:pt x="60007" y="6668"/>
                              </a:cubicBezTo>
                              <a:cubicBezTo>
                                <a:pt x="58103" y="6668"/>
                                <a:pt x="56197" y="6668"/>
                                <a:pt x="54292" y="6668"/>
                              </a:cubicBezTo>
                              <a:cubicBezTo>
                                <a:pt x="53340" y="6668"/>
                                <a:pt x="52388" y="6668"/>
                                <a:pt x="52388" y="6668"/>
                              </a:cubicBezTo>
                              <a:cubicBezTo>
                                <a:pt x="51435" y="6668"/>
                                <a:pt x="50482" y="6668"/>
                                <a:pt x="49530" y="7620"/>
                              </a:cubicBezTo>
                              <a:cubicBezTo>
                                <a:pt x="48578" y="7620"/>
                                <a:pt x="48578" y="7620"/>
                                <a:pt x="47625" y="7620"/>
                              </a:cubicBezTo>
                              <a:cubicBezTo>
                                <a:pt x="47625" y="7620"/>
                                <a:pt x="47625" y="6668"/>
                                <a:pt x="47625" y="6668"/>
                              </a:cubicBezTo>
                              <a:cubicBezTo>
                                <a:pt x="47625" y="6668"/>
                                <a:pt x="47625" y="6668"/>
                                <a:pt x="47625" y="7620"/>
                              </a:cubicBezTo>
                              <a:cubicBezTo>
                                <a:pt x="46672" y="7620"/>
                                <a:pt x="46672" y="8573"/>
                                <a:pt x="45720" y="7620"/>
                              </a:cubicBezTo>
                              <a:cubicBezTo>
                                <a:pt x="44767" y="7620"/>
                                <a:pt x="43815" y="7620"/>
                                <a:pt x="43815" y="7620"/>
                              </a:cubicBezTo>
                              <a:cubicBezTo>
                                <a:pt x="42863" y="7620"/>
                                <a:pt x="41910" y="7620"/>
                                <a:pt x="40957" y="7620"/>
                              </a:cubicBezTo>
                              <a:cubicBezTo>
                                <a:pt x="40005" y="7620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957" y="6668"/>
                                <a:pt x="40957" y="6668"/>
                              </a:cubicBezTo>
                              <a:cubicBezTo>
                                <a:pt x="40957" y="6668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005" y="7620"/>
                                <a:pt x="40005" y="7620"/>
                              </a:cubicBezTo>
                              <a:cubicBezTo>
                                <a:pt x="40005" y="7620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39053" y="6668"/>
                                <a:pt x="39053" y="6668"/>
                              </a:cubicBezTo>
                              <a:cubicBezTo>
                                <a:pt x="39053" y="7620"/>
                                <a:pt x="39053" y="7620"/>
                                <a:pt x="38100" y="7620"/>
                              </a:cubicBezTo>
                              <a:cubicBezTo>
                                <a:pt x="37147" y="7620"/>
                                <a:pt x="36195" y="7620"/>
                                <a:pt x="35242" y="7620"/>
                              </a:cubicBezTo>
                              <a:cubicBezTo>
                                <a:pt x="34290" y="7620"/>
                                <a:pt x="32385" y="7620"/>
                                <a:pt x="32385" y="7620"/>
                              </a:cubicBezTo>
                              <a:cubicBezTo>
                                <a:pt x="31432" y="7620"/>
                                <a:pt x="31432" y="7620"/>
                                <a:pt x="31432" y="7620"/>
                              </a:cubicBezTo>
                              <a:cubicBezTo>
                                <a:pt x="31432" y="7620"/>
                                <a:pt x="30480" y="7620"/>
                                <a:pt x="30480" y="7620"/>
                              </a:cubicBezTo>
                              <a:cubicBezTo>
                                <a:pt x="29528" y="8573"/>
                                <a:pt x="29528" y="7620"/>
                                <a:pt x="29528" y="7620"/>
                              </a:cubicBezTo>
                              <a:cubicBezTo>
                                <a:pt x="29528" y="7620"/>
                                <a:pt x="29528" y="7620"/>
                                <a:pt x="29528" y="7620"/>
                              </a:cubicBezTo>
                              <a:cubicBezTo>
                                <a:pt x="27622" y="8573"/>
                                <a:pt x="26670" y="8573"/>
                                <a:pt x="24765" y="8573"/>
                              </a:cubicBezTo>
                              <a:cubicBezTo>
                                <a:pt x="24765" y="8573"/>
                                <a:pt x="24765" y="8573"/>
                                <a:pt x="23813" y="8573"/>
                              </a:cubicBezTo>
                              <a:cubicBezTo>
                                <a:pt x="20955" y="8573"/>
                                <a:pt x="18097" y="8573"/>
                                <a:pt x="15240" y="8573"/>
                              </a:cubicBezTo>
                              <a:cubicBezTo>
                                <a:pt x="14288" y="8573"/>
                                <a:pt x="12382" y="8573"/>
                                <a:pt x="11430" y="8573"/>
                              </a:cubicBezTo>
                              <a:cubicBezTo>
                                <a:pt x="10478" y="8573"/>
                                <a:pt x="9525" y="8573"/>
                                <a:pt x="8572" y="8573"/>
                              </a:cubicBezTo>
                              <a:cubicBezTo>
                                <a:pt x="7620" y="8573"/>
                                <a:pt x="6667" y="8573"/>
                                <a:pt x="5715" y="8573"/>
                              </a:cubicBezTo>
                              <a:lnTo>
                                <a:pt x="5715" y="8573"/>
                              </a:lnTo>
                              <a:lnTo>
                                <a:pt x="0" y="1905"/>
                              </a:lnTo>
                              <a:close/>
                              <a:moveTo>
                                <a:pt x="72390" y="953"/>
                              </a:moveTo>
                              <a:cubicBezTo>
                                <a:pt x="72390" y="953"/>
                                <a:pt x="73342" y="953"/>
                                <a:pt x="72390" y="953"/>
                              </a:cubicBezTo>
                              <a:cubicBezTo>
                                <a:pt x="73342" y="953"/>
                                <a:pt x="73342" y="953"/>
                                <a:pt x="73342" y="953"/>
                              </a:cubicBezTo>
                              <a:cubicBezTo>
                                <a:pt x="73342" y="953"/>
                                <a:pt x="73342" y="953"/>
                                <a:pt x="72390" y="953"/>
                              </a:cubicBezTo>
                              <a:cubicBezTo>
                                <a:pt x="72390" y="0"/>
                                <a:pt x="72390" y="953"/>
                                <a:pt x="72390" y="953"/>
                              </a:cubicBezTo>
                              <a:close/>
                              <a:moveTo>
                                <a:pt x="60007" y="953"/>
                              </a:moveTo>
                              <a:cubicBezTo>
                                <a:pt x="60007" y="1905"/>
                                <a:pt x="60960" y="1905"/>
                                <a:pt x="60007" y="953"/>
                              </a:cubicBezTo>
                              <a:cubicBezTo>
                                <a:pt x="60960" y="1905"/>
                                <a:pt x="60960" y="1905"/>
                                <a:pt x="60007" y="953"/>
                              </a:cubicBezTo>
                              <a:cubicBezTo>
                                <a:pt x="60960" y="1905"/>
                                <a:pt x="60960" y="953"/>
                                <a:pt x="60007" y="953"/>
                              </a:cubicBezTo>
                              <a:cubicBezTo>
                                <a:pt x="60007" y="953"/>
                                <a:pt x="60007" y="953"/>
                                <a:pt x="60007" y="953"/>
                              </a:cubicBezTo>
                              <a:close/>
                              <a:moveTo>
                                <a:pt x="5715" y="2858"/>
                              </a:move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6667" y="2858"/>
                                <a:pt x="6667" y="1905"/>
                                <a:pt x="5715" y="2858"/>
                              </a:cubicBezTo>
                              <a:cubicBezTo>
                                <a:pt x="6667" y="1905"/>
                                <a:pt x="6667" y="1905"/>
                                <a:pt x="5715" y="2858"/>
                              </a:cubicBezTo>
                              <a:cubicBezTo>
                                <a:pt x="6667" y="1905"/>
                                <a:pt x="5715" y="2858"/>
                                <a:pt x="571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2" name="任意多边形: 形状 2615"/>
                        <p:cNvSpPr/>
                        <p:nvPr/>
                      </p:nvSpPr>
                      <p:spPr>
                        <a:xfrm>
                          <a:off x="7692390" y="238982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3" name="任意多边形: 形状 2616"/>
                        <p:cNvSpPr/>
                        <p:nvPr/>
                      </p:nvSpPr>
                      <p:spPr>
                        <a:xfrm>
                          <a:off x="7690484" y="2388869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8 h 6667"/>
                            <a:gd name="connsiteX2" fmla="*/ 1905 w 9525"/>
                            <a:gd name="connsiteY2" fmla="*/ 6668 h 6667"/>
                            <a:gd name="connsiteX3" fmla="*/ 2858 w 9525"/>
                            <a:gd name="connsiteY3" fmla="*/ 6668 h 6667"/>
                            <a:gd name="connsiteX4" fmla="*/ 2858 w 9525"/>
                            <a:gd name="connsiteY4" fmla="*/ 6668 h 6667"/>
                            <a:gd name="connsiteX5" fmla="*/ 2858 w 9525"/>
                            <a:gd name="connsiteY5" fmla="*/ 6668 h 6667"/>
                            <a:gd name="connsiteX6" fmla="*/ 4763 w 9525"/>
                            <a:gd name="connsiteY6" fmla="*/ 6668 h 6667"/>
                            <a:gd name="connsiteX7" fmla="*/ 6668 w 9525"/>
                            <a:gd name="connsiteY7" fmla="*/ 6668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8 w 9525"/>
                            <a:gd name="connsiteY15" fmla="*/ 953 h 6667"/>
                            <a:gd name="connsiteX16" fmla="*/ 2858 w 9525"/>
                            <a:gd name="connsiteY16" fmla="*/ 953 h 6667"/>
                            <a:gd name="connsiteX17" fmla="*/ 1905 w 9525"/>
                            <a:gd name="connsiteY17" fmla="*/ 953 h 6667"/>
                            <a:gd name="connsiteX18" fmla="*/ 1905 w 9525"/>
                            <a:gd name="connsiteY18" fmla="*/ 953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3" y="3810"/>
                                <a:pt x="1905" y="4763"/>
                                <a:pt x="1905" y="6668"/>
                              </a:cubicBezTo>
                              <a:lnTo>
                                <a:pt x="1905" y="6668"/>
                              </a:lnTo>
                              <a:cubicBezTo>
                                <a:pt x="1905" y="6668"/>
                                <a:pt x="1905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2858" y="6668"/>
                                <a:pt x="2858" y="6668"/>
                              </a:cubicBezTo>
                              <a:cubicBezTo>
                                <a:pt x="2858" y="6668"/>
                                <a:pt x="3810" y="6668"/>
                                <a:pt x="4763" y="6668"/>
                              </a:cubicBezTo>
                              <a:cubicBezTo>
                                <a:pt x="5715" y="6668"/>
                                <a:pt x="5715" y="6668"/>
                                <a:pt x="6668" y="6668"/>
                              </a:cubicBezTo>
                              <a:cubicBezTo>
                                <a:pt x="7620" y="6668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6668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8" y="953"/>
                              </a:cubicBez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953" y="953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34" name="图形 2"/>
                      <p:cNvGrpSpPr/>
                      <p:nvPr/>
                    </p:nvGrpSpPr>
                    <p:grpSpPr>
                      <a:xfrm>
                        <a:off x="7533322" y="2392679"/>
                        <a:ext cx="83820" cy="11430"/>
                        <a:chOff x="7533322" y="2392679"/>
                        <a:chExt cx="83820" cy="11430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35" name="任意多边形: 形状 2618"/>
                        <p:cNvSpPr/>
                        <p:nvPr/>
                      </p:nvSpPr>
                      <p:spPr>
                        <a:xfrm>
                          <a:off x="7614284" y="239934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6" name="任意多边形: 形状 2619"/>
                        <p:cNvSpPr/>
                        <p:nvPr/>
                      </p:nvSpPr>
                      <p:spPr>
                        <a:xfrm>
                          <a:off x="7533322" y="2394584"/>
                          <a:ext cx="80009" cy="9525"/>
                        </a:xfrm>
                        <a:custGeom>
                          <a:avLst/>
                          <a:gdLst>
                            <a:gd name="connsiteX0" fmla="*/ 0 w 80009"/>
                            <a:gd name="connsiteY0" fmla="*/ 952 h 9525"/>
                            <a:gd name="connsiteX1" fmla="*/ 953 w 80009"/>
                            <a:gd name="connsiteY1" fmla="*/ 952 h 9525"/>
                            <a:gd name="connsiteX2" fmla="*/ 4763 w 80009"/>
                            <a:gd name="connsiteY2" fmla="*/ 952 h 9525"/>
                            <a:gd name="connsiteX3" fmla="*/ 7620 w 80009"/>
                            <a:gd name="connsiteY3" fmla="*/ 0 h 9525"/>
                            <a:gd name="connsiteX4" fmla="*/ 9525 w 80009"/>
                            <a:gd name="connsiteY4" fmla="*/ 952 h 9525"/>
                            <a:gd name="connsiteX5" fmla="*/ 10478 w 80009"/>
                            <a:gd name="connsiteY5" fmla="*/ 952 h 9525"/>
                            <a:gd name="connsiteX6" fmla="*/ 12383 w 80009"/>
                            <a:gd name="connsiteY6" fmla="*/ 952 h 9525"/>
                            <a:gd name="connsiteX7" fmla="*/ 14288 w 80009"/>
                            <a:gd name="connsiteY7" fmla="*/ 952 h 9525"/>
                            <a:gd name="connsiteX8" fmla="*/ 16193 w 80009"/>
                            <a:gd name="connsiteY8" fmla="*/ 952 h 9525"/>
                            <a:gd name="connsiteX9" fmla="*/ 18097 w 80009"/>
                            <a:gd name="connsiteY9" fmla="*/ 952 h 9525"/>
                            <a:gd name="connsiteX10" fmla="*/ 19050 w 80009"/>
                            <a:gd name="connsiteY10" fmla="*/ 952 h 9525"/>
                            <a:gd name="connsiteX11" fmla="*/ 20955 w 80009"/>
                            <a:gd name="connsiteY11" fmla="*/ 952 h 9525"/>
                            <a:gd name="connsiteX12" fmla="*/ 22860 w 80009"/>
                            <a:gd name="connsiteY12" fmla="*/ 952 h 9525"/>
                            <a:gd name="connsiteX13" fmla="*/ 24765 w 80009"/>
                            <a:gd name="connsiteY13" fmla="*/ 952 h 9525"/>
                            <a:gd name="connsiteX14" fmla="*/ 26670 w 80009"/>
                            <a:gd name="connsiteY14" fmla="*/ 952 h 9525"/>
                            <a:gd name="connsiteX15" fmla="*/ 27622 w 80009"/>
                            <a:gd name="connsiteY15" fmla="*/ 1905 h 9525"/>
                            <a:gd name="connsiteX16" fmla="*/ 27622 w 80009"/>
                            <a:gd name="connsiteY16" fmla="*/ 1905 h 9525"/>
                            <a:gd name="connsiteX17" fmla="*/ 29528 w 80009"/>
                            <a:gd name="connsiteY17" fmla="*/ 1905 h 9525"/>
                            <a:gd name="connsiteX18" fmla="*/ 31433 w 80009"/>
                            <a:gd name="connsiteY18" fmla="*/ 1905 h 9525"/>
                            <a:gd name="connsiteX19" fmla="*/ 32385 w 80009"/>
                            <a:gd name="connsiteY19" fmla="*/ 1905 h 9525"/>
                            <a:gd name="connsiteX20" fmla="*/ 34290 w 80009"/>
                            <a:gd name="connsiteY20" fmla="*/ 1905 h 9525"/>
                            <a:gd name="connsiteX21" fmla="*/ 35243 w 80009"/>
                            <a:gd name="connsiteY21" fmla="*/ 1905 h 9525"/>
                            <a:gd name="connsiteX22" fmla="*/ 36195 w 80009"/>
                            <a:gd name="connsiteY22" fmla="*/ 952 h 9525"/>
                            <a:gd name="connsiteX23" fmla="*/ 37147 w 80009"/>
                            <a:gd name="connsiteY23" fmla="*/ 952 h 9525"/>
                            <a:gd name="connsiteX24" fmla="*/ 37147 w 80009"/>
                            <a:gd name="connsiteY24" fmla="*/ 1905 h 9525"/>
                            <a:gd name="connsiteX25" fmla="*/ 37147 w 80009"/>
                            <a:gd name="connsiteY25" fmla="*/ 1905 h 9525"/>
                            <a:gd name="connsiteX26" fmla="*/ 40958 w 80009"/>
                            <a:gd name="connsiteY26" fmla="*/ 952 h 9525"/>
                            <a:gd name="connsiteX27" fmla="*/ 42863 w 80009"/>
                            <a:gd name="connsiteY27" fmla="*/ 952 h 9525"/>
                            <a:gd name="connsiteX28" fmla="*/ 43815 w 80009"/>
                            <a:gd name="connsiteY28" fmla="*/ 1905 h 9525"/>
                            <a:gd name="connsiteX29" fmla="*/ 43815 w 80009"/>
                            <a:gd name="connsiteY29" fmla="*/ 2857 h 9525"/>
                            <a:gd name="connsiteX30" fmla="*/ 43815 w 80009"/>
                            <a:gd name="connsiteY30" fmla="*/ 2857 h 9525"/>
                            <a:gd name="connsiteX31" fmla="*/ 44768 w 80009"/>
                            <a:gd name="connsiteY31" fmla="*/ 1905 h 9525"/>
                            <a:gd name="connsiteX32" fmla="*/ 51435 w 80009"/>
                            <a:gd name="connsiteY32" fmla="*/ 1905 h 9525"/>
                            <a:gd name="connsiteX33" fmla="*/ 56197 w 80009"/>
                            <a:gd name="connsiteY33" fmla="*/ 1905 h 9525"/>
                            <a:gd name="connsiteX34" fmla="*/ 61913 w 80009"/>
                            <a:gd name="connsiteY34" fmla="*/ 1905 h 9525"/>
                            <a:gd name="connsiteX35" fmla="*/ 67628 w 80009"/>
                            <a:gd name="connsiteY35" fmla="*/ 1905 h 9525"/>
                            <a:gd name="connsiteX36" fmla="*/ 67628 w 80009"/>
                            <a:gd name="connsiteY36" fmla="*/ 1905 h 9525"/>
                            <a:gd name="connsiteX37" fmla="*/ 69533 w 80009"/>
                            <a:gd name="connsiteY37" fmla="*/ 1905 h 9525"/>
                            <a:gd name="connsiteX38" fmla="*/ 69533 w 80009"/>
                            <a:gd name="connsiteY38" fmla="*/ 1905 h 9525"/>
                            <a:gd name="connsiteX39" fmla="*/ 69533 w 80009"/>
                            <a:gd name="connsiteY39" fmla="*/ 1905 h 9525"/>
                            <a:gd name="connsiteX40" fmla="*/ 70485 w 80009"/>
                            <a:gd name="connsiteY40" fmla="*/ 1905 h 9525"/>
                            <a:gd name="connsiteX41" fmla="*/ 72390 w 80009"/>
                            <a:gd name="connsiteY41" fmla="*/ 1905 h 9525"/>
                            <a:gd name="connsiteX42" fmla="*/ 74295 w 80009"/>
                            <a:gd name="connsiteY42" fmla="*/ 1905 h 9525"/>
                            <a:gd name="connsiteX43" fmla="*/ 74295 w 80009"/>
                            <a:gd name="connsiteY43" fmla="*/ 1905 h 9525"/>
                            <a:gd name="connsiteX44" fmla="*/ 76200 w 80009"/>
                            <a:gd name="connsiteY44" fmla="*/ 1905 h 9525"/>
                            <a:gd name="connsiteX45" fmla="*/ 76200 w 80009"/>
                            <a:gd name="connsiteY45" fmla="*/ 1905 h 9525"/>
                            <a:gd name="connsiteX46" fmla="*/ 75247 w 80009"/>
                            <a:gd name="connsiteY46" fmla="*/ 2857 h 9525"/>
                            <a:gd name="connsiteX47" fmla="*/ 77153 w 80009"/>
                            <a:gd name="connsiteY47" fmla="*/ 7620 h 9525"/>
                            <a:gd name="connsiteX48" fmla="*/ 77153 w 80009"/>
                            <a:gd name="connsiteY48" fmla="*/ 7620 h 9525"/>
                            <a:gd name="connsiteX49" fmla="*/ 78105 w 80009"/>
                            <a:gd name="connsiteY49" fmla="*/ 7620 h 9525"/>
                            <a:gd name="connsiteX50" fmla="*/ 78105 w 80009"/>
                            <a:gd name="connsiteY50" fmla="*/ 7620 h 9525"/>
                            <a:gd name="connsiteX51" fmla="*/ 78105 w 80009"/>
                            <a:gd name="connsiteY51" fmla="*/ 7620 h 9525"/>
                            <a:gd name="connsiteX52" fmla="*/ 80010 w 80009"/>
                            <a:gd name="connsiteY52" fmla="*/ 7620 h 9525"/>
                            <a:gd name="connsiteX53" fmla="*/ 78105 w 80009"/>
                            <a:gd name="connsiteY53" fmla="*/ 7620 h 9525"/>
                            <a:gd name="connsiteX54" fmla="*/ 77153 w 80009"/>
                            <a:gd name="connsiteY54" fmla="*/ 6667 h 9525"/>
                            <a:gd name="connsiteX55" fmla="*/ 77153 w 80009"/>
                            <a:gd name="connsiteY55" fmla="*/ 6667 h 9525"/>
                            <a:gd name="connsiteX56" fmla="*/ 77153 w 80009"/>
                            <a:gd name="connsiteY56" fmla="*/ 6667 h 9525"/>
                            <a:gd name="connsiteX57" fmla="*/ 76200 w 80009"/>
                            <a:gd name="connsiteY57" fmla="*/ 7620 h 9525"/>
                            <a:gd name="connsiteX58" fmla="*/ 70485 w 80009"/>
                            <a:gd name="connsiteY58" fmla="*/ 7620 h 9525"/>
                            <a:gd name="connsiteX59" fmla="*/ 68580 w 80009"/>
                            <a:gd name="connsiteY59" fmla="*/ 7620 h 9525"/>
                            <a:gd name="connsiteX60" fmla="*/ 68580 w 80009"/>
                            <a:gd name="connsiteY60" fmla="*/ 7620 h 9525"/>
                            <a:gd name="connsiteX61" fmla="*/ 64770 w 80009"/>
                            <a:gd name="connsiteY61" fmla="*/ 7620 h 9525"/>
                            <a:gd name="connsiteX62" fmla="*/ 60008 w 80009"/>
                            <a:gd name="connsiteY62" fmla="*/ 7620 h 9525"/>
                            <a:gd name="connsiteX63" fmla="*/ 54293 w 80009"/>
                            <a:gd name="connsiteY63" fmla="*/ 7620 h 9525"/>
                            <a:gd name="connsiteX64" fmla="*/ 52388 w 80009"/>
                            <a:gd name="connsiteY64" fmla="*/ 7620 h 9525"/>
                            <a:gd name="connsiteX65" fmla="*/ 49530 w 80009"/>
                            <a:gd name="connsiteY65" fmla="*/ 8572 h 9525"/>
                            <a:gd name="connsiteX66" fmla="*/ 47625 w 80009"/>
                            <a:gd name="connsiteY66" fmla="*/ 8572 h 9525"/>
                            <a:gd name="connsiteX67" fmla="*/ 47625 w 80009"/>
                            <a:gd name="connsiteY67" fmla="*/ 7620 h 9525"/>
                            <a:gd name="connsiteX68" fmla="*/ 47625 w 80009"/>
                            <a:gd name="connsiteY68" fmla="*/ 8572 h 9525"/>
                            <a:gd name="connsiteX69" fmla="*/ 45720 w 80009"/>
                            <a:gd name="connsiteY69" fmla="*/ 8572 h 9525"/>
                            <a:gd name="connsiteX70" fmla="*/ 43815 w 80009"/>
                            <a:gd name="connsiteY70" fmla="*/ 8572 h 9525"/>
                            <a:gd name="connsiteX71" fmla="*/ 40958 w 80009"/>
                            <a:gd name="connsiteY71" fmla="*/ 8572 h 9525"/>
                            <a:gd name="connsiteX72" fmla="*/ 40958 w 80009"/>
                            <a:gd name="connsiteY72" fmla="*/ 8572 h 9525"/>
                            <a:gd name="connsiteX73" fmla="*/ 40958 w 80009"/>
                            <a:gd name="connsiteY73" fmla="*/ 7620 h 9525"/>
                            <a:gd name="connsiteX74" fmla="*/ 40958 w 80009"/>
                            <a:gd name="connsiteY74" fmla="*/ 8572 h 9525"/>
                            <a:gd name="connsiteX75" fmla="*/ 40005 w 80009"/>
                            <a:gd name="connsiteY75" fmla="*/ 8572 h 9525"/>
                            <a:gd name="connsiteX76" fmla="*/ 39053 w 80009"/>
                            <a:gd name="connsiteY76" fmla="*/ 7620 h 9525"/>
                            <a:gd name="connsiteX77" fmla="*/ 39053 w 80009"/>
                            <a:gd name="connsiteY77" fmla="*/ 7620 h 9525"/>
                            <a:gd name="connsiteX78" fmla="*/ 39053 w 80009"/>
                            <a:gd name="connsiteY78" fmla="*/ 7620 h 9525"/>
                            <a:gd name="connsiteX79" fmla="*/ 38100 w 80009"/>
                            <a:gd name="connsiteY79" fmla="*/ 8572 h 9525"/>
                            <a:gd name="connsiteX80" fmla="*/ 35243 w 80009"/>
                            <a:gd name="connsiteY80" fmla="*/ 8572 h 9525"/>
                            <a:gd name="connsiteX81" fmla="*/ 32385 w 80009"/>
                            <a:gd name="connsiteY81" fmla="*/ 8572 h 9525"/>
                            <a:gd name="connsiteX82" fmla="*/ 31433 w 80009"/>
                            <a:gd name="connsiteY82" fmla="*/ 8572 h 9525"/>
                            <a:gd name="connsiteX83" fmla="*/ 30480 w 80009"/>
                            <a:gd name="connsiteY83" fmla="*/ 8572 h 9525"/>
                            <a:gd name="connsiteX84" fmla="*/ 29528 w 80009"/>
                            <a:gd name="connsiteY84" fmla="*/ 8572 h 9525"/>
                            <a:gd name="connsiteX85" fmla="*/ 29528 w 80009"/>
                            <a:gd name="connsiteY85" fmla="*/ 8572 h 9525"/>
                            <a:gd name="connsiteX86" fmla="*/ 24765 w 80009"/>
                            <a:gd name="connsiteY86" fmla="*/ 9525 h 9525"/>
                            <a:gd name="connsiteX87" fmla="*/ 23813 w 80009"/>
                            <a:gd name="connsiteY87" fmla="*/ 9525 h 9525"/>
                            <a:gd name="connsiteX88" fmla="*/ 15240 w 80009"/>
                            <a:gd name="connsiteY88" fmla="*/ 9525 h 9525"/>
                            <a:gd name="connsiteX89" fmla="*/ 11430 w 80009"/>
                            <a:gd name="connsiteY89" fmla="*/ 9525 h 9525"/>
                            <a:gd name="connsiteX90" fmla="*/ 8572 w 80009"/>
                            <a:gd name="connsiteY90" fmla="*/ 9525 h 9525"/>
                            <a:gd name="connsiteX91" fmla="*/ 5715 w 80009"/>
                            <a:gd name="connsiteY91" fmla="*/ 9525 h 9525"/>
                            <a:gd name="connsiteX92" fmla="*/ 5715 w 80009"/>
                            <a:gd name="connsiteY92" fmla="*/ 9525 h 9525"/>
                            <a:gd name="connsiteX93" fmla="*/ 0 w 80009"/>
                            <a:gd name="connsiteY93" fmla="*/ 952 h 9525"/>
                            <a:gd name="connsiteX94" fmla="*/ 72390 w 80009"/>
                            <a:gd name="connsiteY94" fmla="*/ 952 h 9525"/>
                            <a:gd name="connsiteX95" fmla="*/ 72390 w 80009"/>
                            <a:gd name="connsiteY95" fmla="*/ 952 h 9525"/>
                            <a:gd name="connsiteX96" fmla="*/ 73343 w 80009"/>
                            <a:gd name="connsiteY96" fmla="*/ 952 h 9525"/>
                            <a:gd name="connsiteX97" fmla="*/ 72390 w 80009"/>
                            <a:gd name="connsiteY97" fmla="*/ 952 h 9525"/>
                            <a:gd name="connsiteX98" fmla="*/ 72390 w 80009"/>
                            <a:gd name="connsiteY98" fmla="*/ 952 h 9525"/>
                            <a:gd name="connsiteX99" fmla="*/ 60008 w 80009"/>
                            <a:gd name="connsiteY99" fmla="*/ 1905 h 9525"/>
                            <a:gd name="connsiteX100" fmla="*/ 60008 w 80009"/>
                            <a:gd name="connsiteY100" fmla="*/ 1905 h 9525"/>
                            <a:gd name="connsiteX101" fmla="*/ 60008 w 80009"/>
                            <a:gd name="connsiteY101" fmla="*/ 1905 h 9525"/>
                            <a:gd name="connsiteX102" fmla="*/ 60008 w 80009"/>
                            <a:gd name="connsiteY102" fmla="*/ 1905 h 9525"/>
                            <a:gd name="connsiteX103" fmla="*/ 60008 w 80009"/>
                            <a:gd name="connsiteY103" fmla="*/ 1905 h 9525"/>
                            <a:gd name="connsiteX104" fmla="*/ 5715 w 80009"/>
                            <a:gd name="connsiteY104" fmla="*/ 2857 h 9525"/>
                            <a:gd name="connsiteX105" fmla="*/ 5715 w 80009"/>
                            <a:gd name="connsiteY105" fmla="*/ 2857 h 9525"/>
                            <a:gd name="connsiteX106" fmla="*/ 5715 w 80009"/>
                            <a:gd name="connsiteY106" fmla="*/ 2857 h 9525"/>
                            <a:gd name="connsiteX107" fmla="*/ 5715 w 80009"/>
                            <a:gd name="connsiteY107" fmla="*/ 2857 h 9525"/>
                            <a:gd name="connsiteX108" fmla="*/ 5715 w 80009"/>
                            <a:gd name="connsiteY108" fmla="*/ 2857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009" h="9525">
                              <a:moveTo>
                                <a:pt x="0" y="952"/>
                              </a:moveTo>
                              <a:cubicBezTo>
                                <a:pt x="0" y="952"/>
                                <a:pt x="953" y="952"/>
                                <a:pt x="953" y="952"/>
                              </a:cubicBezTo>
                              <a:cubicBezTo>
                                <a:pt x="1905" y="952"/>
                                <a:pt x="3810" y="952"/>
                                <a:pt x="4763" y="952"/>
                              </a:cubicBezTo>
                              <a:cubicBezTo>
                                <a:pt x="5715" y="952"/>
                                <a:pt x="6668" y="952"/>
                                <a:pt x="7620" y="0"/>
                              </a:cubicBezTo>
                              <a:cubicBezTo>
                                <a:pt x="8572" y="0"/>
                                <a:pt x="9525" y="0"/>
                                <a:pt x="9525" y="952"/>
                              </a:cubicBezTo>
                              <a:cubicBezTo>
                                <a:pt x="9525" y="952"/>
                                <a:pt x="9525" y="952"/>
                                <a:pt x="10478" y="952"/>
                              </a:cubicBezTo>
                              <a:cubicBezTo>
                                <a:pt x="11430" y="952"/>
                                <a:pt x="11430" y="952"/>
                                <a:pt x="12383" y="952"/>
                              </a:cubicBezTo>
                              <a:cubicBezTo>
                                <a:pt x="13335" y="952"/>
                                <a:pt x="13335" y="952"/>
                                <a:pt x="14288" y="952"/>
                              </a:cubicBezTo>
                              <a:cubicBezTo>
                                <a:pt x="15240" y="0"/>
                                <a:pt x="15240" y="0"/>
                                <a:pt x="16193" y="952"/>
                              </a:cubicBezTo>
                              <a:cubicBezTo>
                                <a:pt x="17145" y="952"/>
                                <a:pt x="17145" y="1905"/>
                                <a:pt x="18097" y="952"/>
                              </a:cubicBezTo>
                              <a:cubicBezTo>
                                <a:pt x="18097" y="952"/>
                                <a:pt x="19050" y="952"/>
                                <a:pt x="19050" y="952"/>
                              </a:cubicBezTo>
                              <a:cubicBezTo>
                                <a:pt x="19050" y="952"/>
                                <a:pt x="20003" y="952"/>
                                <a:pt x="20955" y="952"/>
                              </a:cubicBezTo>
                              <a:cubicBezTo>
                                <a:pt x="21908" y="952"/>
                                <a:pt x="21908" y="952"/>
                                <a:pt x="22860" y="952"/>
                              </a:cubicBezTo>
                              <a:cubicBezTo>
                                <a:pt x="23813" y="952"/>
                                <a:pt x="24765" y="952"/>
                                <a:pt x="24765" y="952"/>
                              </a:cubicBezTo>
                              <a:cubicBezTo>
                                <a:pt x="25718" y="952"/>
                                <a:pt x="26670" y="952"/>
                                <a:pt x="26670" y="952"/>
                              </a:cubicBezTo>
                              <a:cubicBezTo>
                                <a:pt x="27622" y="952"/>
                                <a:pt x="27622" y="952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8575" y="952"/>
                                <a:pt x="28575" y="952"/>
                                <a:pt x="29528" y="1905"/>
                              </a:cubicBezTo>
                              <a:cubicBezTo>
                                <a:pt x="30480" y="1905"/>
                                <a:pt x="31433" y="1905"/>
                                <a:pt x="31433" y="1905"/>
                              </a:cubicBezTo>
                              <a:cubicBezTo>
                                <a:pt x="31433" y="1905"/>
                                <a:pt x="31433" y="1905"/>
                                <a:pt x="32385" y="1905"/>
                              </a:cubicBezTo>
                              <a:cubicBezTo>
                                <a:pt x="32385" y="1905"/>
                                <a:pt x="33338" y="2857"/>
                                <a:pt x="34290" y="1905"/>
                              </a:cubicBezTo>
                              <a:cubicBezTo>
                                <a:pt x="35243" y="1905"/>
                                <a:pt x="35243" y="1905"/>
                                <a:pt x="35243" y="1905"/>
                              </a:cubicBezTo>
                              <a:cubicBezTo>
                                <a:pt x="35243" y="1905"/>
                                <a:pt x="36195" y="952"/>
                                <a:pt x="36195" y="952"/>
                              </a:cubicBezTo>
                              <a:cubicBezTo>
                                <a:pt x="36195" y="952"/>
                                <a:pt x="36195" y="952"/>
                                <a:pt x="37147" y="952"/>
                              </a:cubicBezTo>
                              <a:cubicBezTo>
                                <a:pt x="37147" y="952"/>
                                <a:pt x="37147" y="1905"/>
                                <a:pt x="37147" y="1905"/>
                              </a:cubicBezTo>
                              <a:cubicBezTo>
                                <a:pt x="37147" y="1905"/>
                                <a:pt x="37147" y="1905"/>
                                <a:pt x="37147" y="1905"/>
                              </a:cubicBezTo>
                              <a:cubicBezTo>
                                <a:pt x="37147" y="1905"/>
                                <a:pt x="40005" y="1905"/>
                                <a:pt x="40958" y="952"/>
                              </a:cubicBezTo>
                              <a:cubicBezTo>
                                <a:pt x="41910" y="952"/>
                                <a:pt x="41910" y="952"/>
                                <a:pt x="42863" y="952"/>
                              </a:cubicBezTo>
                              <a:cubicBezTo>
                                <a:pt x="43815" y="952"/>
                                <a:pt x="43815" y="952"/>
                                <a:pt x="43815" y="1905"/>
                              </a:cubicBezTo>
                              <a:cubicBezTo>
                                <a:pt x="43815" y="1905"/>
                                <a:pt x="43815" y="2857"/>
                                <a:pt x="43815" y="2857"/>
                              </a:cubicBezTo>
                              <a:cubicBezTo>
                                <a:pt x="43815" y="2857"/>
                                <a:pt x="43815" y="2857"/>
                                <a:pt x="43815" y="2857"/>
                              </a:cubicBezTo>
                              <a:cubicBezTo>
                                <a:pt x="43815" y="1905"/>
                                <a:pt x="44768" y="1905"/>
                                <a:pt x="44768" y="1905"/>
                              </a:cubicBezTo>
                              <a:cubicBezTo>
                                <a:pt x="46672" y="1905"/>
                                <a:pt x="49530" y="1905"/>
                                <a:pt x="51435" y="1905"/>
                              </a:cubicBezTo>
                              <a:cubicBezTo>
                                <a:pt x="53340" y="1905"/>
                                <a:pt x="54293" y="1905"/>
                                <a:pt x="56197" y="1905"/>
                              </a:cubicBezTo>
                              <a:cubicBezTo>
                                <a:pt x="58103" y="1905"/>
                                <a:pt x="60008" y="1905"/>
                                <a:pt x="61913" y="1905"/>
                              </a:cubicBezTo>
                              <a:cubicBezTo>
                                <a:pt x="63818" y="1905"/>
                                <a:pt x="65722" y="1905"/>
                                <a:pt x="67628" y="1905"/>
                              </a:cubicBezTo>
                              <a:cubicBezTo>
                                <a:pt x="67628" y="1905"/>
                                <a:pt x="67628" y="1905"/>
                                <a:pt x="67628" y="1905"/>
                              </a:cubicBezTo>
                              <a:cubicBezTo>
                                <a:pt x="68580" y="952"/>
                                <a:pt x="69533" y="1905"/>
                                <a:pt x="69533" y="1905"/>
                              </a:cubicBezTo>
                              <a:cubicBezTo>
                                <a:pt x="69533" y="1905"/>
                                <a:pt x="69533" y="1905"/>
                                <a:pt x="69533" y="1905"/>
                              </a:cubicBezTo>
                              <a:cubicBezTo>
                                <a:pt x="69533" y="1905"/>
                                <a:pt x="69533" y="1905"/>
                                <a:pt x="69533" y="1905"/>
                              </a:cubicBezTo>
                              <a:cubicBezTo>
                                <a:pt x="69533" y="1905"/>
                                <a:pt x="69533" y="2857"/>
                                <a:pt x="70485" y="1905"/>
                              </a:cubicBezTo>
                              <a:cubicBezTo>
                                <a:pt x="71438" y="1905"/>
                                <a:pt x="71438" y="1905"/>
                                <a:pt x="72390" y="1905"/>
                              </a:cubicBezTo>
                              <a:cubicBezTo>
                                <a:pt x="73343" y="1905"/>
                                <a:pt x="73343" y="1905"/>
                                <a:pt x="74295" y="1905"/>
                              </a:cubicBezTo>
                              <a:cubicBezTo>
                                <a:pt x="74295" y="1905"/>
                                <a:pt x="74295" y="1905"/>
                                <a:pt x="74295" y="1905"/>
                              </a:cubicBezTo>
                              <a:cubicBezTo>
                                <a:pt x="75247" y="1905"/>
                                <a:pt x="75247" y="1905"/>
                                <a:pt x="76200" y="1905"/>
                              </a:cubicBezTo>
                              <a:cubicBezTo>
                                <a:pt x="76200" y="1905"/>
                                <a:pt x="76200" y="1905"/>
                                <a:pt x="76200" y="1905"/>
                              </a:cubicBezTo>
                              <a:cubicBezTo>
                                <a:pt x="76200" y="1905"/>
                                <a:pt x="75247" y="2857"/>
                                <a:pt x="75247" y="2857"/>
                              </a:cubicBezTo>
                              <a:cubicBezTo>
                                <a:pt x="76200" y="4763"/>
                                <a:pt x="77153" y="5715"/>
                                <a:pt x="77153" y="7620"/>
                              </a:cubicBezTo>
                              <a:lnTo>
                                <a:pt x="77153" y="7620"/>
                              </a:lnTo>
                              <a:cubicBezTo>
                                <a:pt x="77153" y="7620"/>
                                <a:pt x="77153" y="7620"/>
                                <a:pt x="78105" y="7620"/>
                              </a:cubicBezTo>
                              <a:cubicBezTo>
                                <a:pt x="78105" y="7620"/>
                                <a:pt x="78105" y="7620"/>
                                <a:pt x="78105" y="7620"/>
                              </a:cubicBezTo>
                              <a:cubicBezTo>
                                <a:pt x="78105" y="7620"/>
                                <a:pt x="78105" y="7620"/>
                                <a:pt x="78105" y="7620"/>
                              </a:cubicBezTo>
                              <a:cubicBezTo>
                                <a:pt x="78105" y="7620"/>
                                <a:pt x="79058" y="7620"/>
                                <a:pt x="80010" y="7620"/>
                              </a:cubicBezTo>
                              <a:cubicBezTo>
                                <a:pt x="79058" y="7620"/>
                                <a:pt x="79058" y="7620"/>
                                <a:pt x="78105" y="7620"/>
                              </a:cubicBezTo>
                              <a:cubicBezTo>
                                <a:pt x="77153" y="7620"/>
                                <a:pt x="77153" y="6667"/>
                                <a:pt x="77153" y="6667"/>
                              </a:cubicBezTo>
                              <a:cubicBezTo>
                                <a:pt x="77153" y="6667"/>
                                <a:pt x="77153" y="6667"/>
                                <a:pt x="77153" y="6667"/>
                              </a:cubicBezTo>
                              <a:cubicBezTo>
                                <a:pt x="77153" y="6667"/>
                                <a:pt x="77153" y="6667"/>
                                <a:pt x="77153" y="6667"/>
                              </a:cubicBezTo>
                              <a:cubicBezTo>
                                <a:pt x="78105" y="8572"/>
                                <a:pt x="76200" y="7620"/>
                                <a:pt x="76200" y="7620"/>
                              </a:cubicBezTo>
                              <a:cubicBezTo>
                                <a:pt x="74295" y="7620"/>
                                <a:pt x="72390" y="7620"/>
                                <a:pt x="70485" y="7620"/>
                              </a:cubicBezTo>
                              <a:cubicBezTo>
                                <a:pt x="69533" y="7620"/>
                                <a:pt x="68580" y="7620"/>
                                <a:pt x="68580" y="7620"/>
                              </a:cubicBezTo>
                              <a:cubicBezTo>
                                <a:pt x="68580" y="7620"/>
                                <a:pt x="68580" y="7620"/>
                                <a:pt x="68580" y="7620"/>
                              </a:cubicBezTo>
                              <a:cubicBezTo>
                                <a:pt x="66675" y="7620"/>
                                <a:pt x="65722" y="7620"/>
                                <a:pt x="64770" y="7620"/>
                              </a:cubicBezTo>
                              <a:cubicBezTo>
                                <a:pt x="62865" y="7620"/>
                                <a:pt x="61913" y="7620"/>
                                <a:pt x="60008" y="7620"/>
                              </a:cubicBezTo>
                              <a:cubicBezTo>
                                <a:pt x="58103" y="7620"/>
                                <a:pt x="56197" y="7620"/>
                                <a:pt x="54293" y="7620"/>
                              </a:cubicBezTo>
                              <a:cubicBezTo>
                                <a:pt x="53340" y="7620"/>
                                <a:pt x="52388" y="7620"/>
                                <a:pt x="52388" y="7620"/>
                              </a:cubicBezTo>
                              <a:cubicBezTo>
                                <a:pt x="51435" y="7620"/>
                                <a:pt x="50483" y="7620"/>
                                <a:pt x="49530" y="8572"/>
                              </a:cubicBezTo>
                              <a:cubicBezTo>
                                <a:pt x="48578" y="8572"/>
                                <a:pt x="48578" y="8572"/>
                                <a:pt x="47625" y="8572"/>
                              </a:cubicBezTo>
                              <a:cubicBezTo>
                                <a:pt x="47625" y="8572"/>
                                <a:pt x="47625" y="7620"/>
                                <a:pt x="47625" y="7620"/>
                              </a:cubicBezTo>
                              <a:cubicBezTo>
                                <a:pt x="47625" y="7620"/>
                                <a:pt x="47625" y="7620"/>
                                <a:pt x="47625" y="8572"/>
                              </a:cubicBezTo>
                              <a:cubicBezTo>
                                <a:pt x="46672" y="8572"/>
                                <a:pt x="46672" y="8572"/>
                                <a:pt x="45720" y="8572"/>
                              </a:cubicBezTo>
                              <a:cubicBezTo>
                                <a:pt x="44768" y="8572"/>
                                <a:pt x="43815" y="8572"/>
                                <a:pt x="43815" y="8572"/>
                              </a:cubicBezTo>
                              <a:cubicBezTo>
                                <a:pt x="42863" y="8572"/>
                                <a:pt x="41910" y="8572"/>
                                <a:pt x="40958" y="8572"/>
                              </a:cubicBezTo>
                              <a:cubicBezTo>
                                <a:pt x="40005" y="8572"/>
                                <a:pt x="40958" y="8572"/>
                                <a:pt x="40958" y="8572"/>
                              </a:cubicBezTo>
                              <a:cubicBezTo>
                                <a:pt x="40958" y="8572"/>
                                <a:pt x="40958" y="7620"/>
                                <a:pt x="40958" y="7620"/>
                              </a:cubicBezTo>
                              <a:cubicBezTo>
                                <a:pt x="40958" y="7620"/>
                                <a:pt x="40958" y="8572"/>
                                <a:pt x="40958" y="8572"/>
                              </a:cubicBezTo>
                              <a:cubicBezTo>
                                <a:pt x="40958" y="8572"/>
                                <a:pt x="40005" y="8572"/>
                                <a:pt x="40005" y="8572"/>
                              </a:cubicBezTo>
                              <a:cubicBezTo>
                                <a:pt x="40005" y="8572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7620"/>
                                <a:pt x="39053" y="7620"/>
                              </a:cubicBezTo>
                              <a:cubicBezTo>
                                <a:pt x="39053" y="8572"/>
                                <a:pt x="39053" y="8572"/>
                                <a:pt x="38100" y="8572"/>
                              </a:cubicBezTo>
                              <a:cubicBezTo>
                                <a:pt x="37147" y="8572"/>
                                <a:pt x="36195" y="8572"/>
                                <a:pt x="35243" y="8572"/>
                              </a:cubicBezTo>
                              <a:cubicBezTo>
                                <a:pt x="34290" y="8572"/>
                                <a:pt x="32385" y="8572"/>
                                <a:pt x="32385" y="8572"/>
                              </a:cubicBezTo>
                              <a:cubicBezTo>
                                <a:pt x="31433" y="8572"/>
                                <a:pt x="31433" y="8572"/>
                                <a:pt x="31433" y="8572"/>
                              </a:cubicBezTo>
                              <a:cubicBezTo>
                                <a:pt x="31433" y="8572"/>
                                <a:pt x="30480" y="8572"/>
                                <a:pt x="30480" y="8572"/>
                              </a:cubicBezTo>
                              <a:cubicBezTo>
                                <a:pt x="29528" y="9525"/>
                                <a:pt x="29528" y="8572"/>
                                <a:pt x="29528" y="8572"/>
                              </a:cubicBezTo>
                              <a:cubicBezTo>
                                <a:pt x="29528" y="8572"/>
                                <a:pt x="29528" y="8572"/>
                                <a:pt x="29528" y="8572"/>
                              </a:cubicBezTo>
                              <a:cubicBezTo>
                                <a:pt x="27622" y="9525"/>
                                <a:pt x="26670" y="9525"/>
                                <a:pt x="24765" y="9525"/>
                              </a:cubicBezTo>
                              <a:cubicBezTo>
                                <a:pt x="24765" y="9525"/>
                                <a:pt x="24765" y="9525"/>
                                <a:pt x="23813" y="9525"/>
                              </a:cubicBezTo>
                              <a:cubicBezTo>
                                <a:pt x="20955" y="9525"/>
                                <a:pt x="18097" y="9525"/>
                                <a:pt x="15240" y="9525"/>
                              </a:cubicBezTo>
                              <a:cubicBezTo>
                                <a:pt x="14288" y="9525"/>
                                <a:pt x="12383" y="9525"/>
                                <a:pt x="11430" y="9525"/>
                              </a:cubicBezTo>
                              <a:cubicBezTo>
                                <a:pt x="10478" y="9525"/>
                                <a:pt x="9525" y="9525"/>
                                <a:pt x="8572" y="9525"/>
                              </a:cubicBezTo>
                              <a:cubicBezTo>
                                <a:pt x="7620" y="9525"/>
                                <a:pt x="6668" y="9525"/>
                                <a:pt x="5715" y="9525"/>
                              </a:cubicBezTo>
                              <a:lnTo>
                                <a:pt x="5715" y="9525"/>
                              </a:lnTo>
                              <a:lnTo>
                                <a:pt x="0" y="952"/>
                              </a:lnTo>
                              <a:close/>
                              <a:moveTo>
                                <a:pt x="72390" y="952"/>
                              </a:moveTo>
                              <a:cubicBezTo>
                                <a:pt x="72390" y="952"/>
                                <a:pt x="72390" y="1905"/>
                                <a:pt x="72390" y="952"/>
                              </a:cubicBezTo>
                              <a:cubicBezTo>
                                <a:pt x="73343" y="952"/>
                                <a:pt x="73343" y="952"/>
                                <a:pt x="73343" y="952"/>
                              </a:cubicBezTo>
                              <a:cubicBezTo>
                                <a:pt x="73343" y="952"/>
                                <a:pt x="72390" y="952"/>
                                <a:pt x="72390" y="952"/>
                              </a:cubicBezTo>
                              <a:cubicBezTo>
                                <a:pt x="72390" y="952"/>
                                <a:pt x="72390" y="952"/>
                                <a:pt x="72390" y="952"/>
                              </a:cubicBezTo>
                              <a:close/>
                              <a:moveTo>
                                <a:pt x="60008" y="1905"/>
                              </a:moveTo>
                              <a:cubicBezTo>
                                <a:pt x="60008" y="1905"/>
                                <a:pt x="60008" y="1905"/>
                                <a:pt x="60008" y="1905"/>
                              </a:cubicBezTo>
                              <a:cubicBezTo>
                                <a:pt x="60008" y="1905"/>
                                <a:pt x="60960" y="1905"/>
                                <a:pt x="60008" y="1905"/>
                              </a:cubicBezTo>
                              <a:cubicBezTo>
                                <a:pt x="60960" y="1905"/>
                                <a:pt x="60008" y="1905"/>
                                <a:pt x="60008" y="1905"/>
                              </a:cubicBezTo>
                              <a:cubicBezTo>
                                <a:pt x="60008" y="952"/>
                                <a:pt x="60008" y="1905"/>
                                <a:pt x="60008" y="1905"/>
                              </a:cubicBezTo>
                              <a:close/>
                              <a:moveTo>
                                <a:pt x="5715" y="2857"/>
                              </a:move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5715" y="1905"/>
                                <a:pt x="5715" y="2857"/>
                              </a:cubicBezTo>
                              <a:cubicBezTo>
                                <a:pt x="6668" y="1905"/>
                                <a:pt x="5715" y="1905"/>
                                <a:pt x="5715" y="2857"/>
                              </a:cubicBezTo>
                              <a:cubicBezTo>
                                <a:pt x="5715" y="1905"/>
                                <a:pt x="5715" y="1905"/>
                                <a:pt x="571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7" name="任意多边形: 形状 2620"/>
                        <p:cNvSpPr/>
                        <p:nvPr/>
                      </p:nvSpPr>
                      <p:spPr>
                        <a:xfrm>
                          <a:off x="7609522" y="2392679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714"/>
                            <a:gd name="connsiteX1" fmla="*/ 0 w 9525"/>
                            <a:gd name="connsiteY1" fmla="*/ 0 h 714"/>
                            <a:gd name="connsiteX2" fmla="*/ 0 w 9525"/>
                            <a:gd name="connsiteY2" fmla="*/ 0 h 714"/>
                            <a:gd name="connsiteX3" fmla="*/ 0 w 9525"/>
                            <a:gd name="connsiteY3" fmla="*/ 0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0"/>
                              </a:move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38" name="任意多边形: 形状 2621"/>
                        <p:cNvSpPr/>
                        <p:nvPr/>
                      </p:nvSpPr>
                      <p:spPr>
                        <a:xfrm>
                          <a:off x="7607617" y="2392679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8 h 6667"/>
                            <a:gd name="connsiteX2" fmla="*/ 1905 w 9525"/>
                            <a:gd name="connsiteY2" fmla="*/ 6668 h 6667"/>
                            <a:gd name="connsiteX3" fmla="*/ 2857 w 9525"/>
                            <a:gd name="connsiteY3" fmla="*/ 6668 h 6667"/>
                            <a:gd name="connsiteX4" fmla="*/ 2857 w 9525"/>
                            <a:gd name="connsiteY4" fmla="*/ 6668 h 6667"/>
                            <a:gd name="connsiteX5" fmla="*/ 2857 w 9525"/>
                            <a:gd name="connsiteY5" fmla="*/ 6668 h 6667"/>
                            <a:gd name="connsiteX6" fmla="*/ 4763 w 9525"/>
                            <a:gd name="connsiteY6" fmla="*/ 6668 h 6667"/>
                            <a:gd name="connsiteX7" fmla="*/ 6667 w 9525"/>
                            <a:gd name="connsiteY7" fmla="*/ 6668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7 w 9525"/>
                            <a:gd name="connsiteY15" fmla="*/ 0 h 6667"/>
                            <a:gd name="connsiteX16" fmla="*/ 2857 w 9525"/>
                            <a:gd name="connsiteY16" fmla="*/ 0 h 6667"/>
                            <a:gd name="connsiteX17" fmla="*/ 1905 w 9525"/>
                            <a:gd name="connsiteY17" fmla="*/ 0 h 6667"/>
                            <a:gd name="connsiteX18" fmla="*/ 1905 w 9525"/>
                            <a:gd name="connsiteY18" fmla="*/ 0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2" y="3810"/>
                                <a:pt x="1905" y="4763"/>
                                <a:pt x="1905" y="6668"/>
                              </a:cubicBezTo>
                              <a:lnTo>
                                <a:pt x="1905" y="6668"/>
                              </a:lnTo>
                              <a:cubicBezTo>
                                <a:pt x="1905" y="6668"/>
                                <a:pt x="1905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3810" y="6668"/>
                                <a:pt x="4763" y="6668"/>
                              </a:cubicBezTo>
                              <a:cubicBezTo>
                                <a:pt x="5715" y="6668"/>
                                <a:pt x="5715" y="6668"/>
                                <a:pt x="6667" y="6668"/>
                              </a:cubicBezTo>
                              <a:cubicBezTo>
                                <a:pt x="7620" y="6668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6667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952" y="952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39" name="图形 2"/>
                      <p:cNvGrpSpPr/>
                      <p:nvPr/>
                    </p:nvGrpSpPr>
                    <p:grpSpPr>
                      <a:xfrm>
                        <a:off x="7459027" y="2376487"/>
                        <a:ext cx="74294" cy="25003"/>
                        <a:chOff x="7459027" y="2376487"/>
                        <a:chExt cx="74294" cy="25003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40" name="任意多边形: 形状 2623"/>
                        <p:cNvSpPr/>
                        <p:nvPr/>
                      </p:nvSpPr>
                      <p:spPr>
                        <a:xfrm>
                          <a:off x="7531417" y="240125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1" name="任意多边形: 形状 2624"/>
                        <p:cNvSpPr/>
                        <p:nvPr/>
                      </p:nvSpPr>
                      <p:spPr>
                        <a:xfrm>
                          <a:off x="7459027" y="2376487"/>
                          <a:ext cx="69532" cy="25003"/>
                        </a:xfrm>
                        <a:custGeom>
                          <a:avLst/>
                          <a:gdLst>
                            <a:gd name="connsiteX0" fmla="*/ 0 w 69532"/>
                            <a:gd name="connsiteY0" fmla="*/ 0 h 25003"/>
                            <a:gd name="connsiteX1" fmla="*/ 0 w 69532"/>
                            <a:gd name="connsiteY1" fmla="*/ 0 h 25003"/>
                            <a:gd name="connsiteX2" fmla="*/ 2857 w 69532"/>
                            <a:gd name="connsiteY2" fmla="*/ 3810 h 25003"/>
                            <a:gd name="connsiteX3" fmla="*/ 4763 w 69532"/>
                            <a:gd name="connsiteY3" fmla="*/ 5715 h 25003"/>
                            <a:gd name="connsiteX4" fmla="*/ 5715 w 69532"/>
                            <a:gd name="connsiteY4" fmla="*/ 7620 h 25003"/>
                            <a:gd name="connsiteX5" fmla="*/ 5715 w 69532"/>
                            <a:gd name="connsiteY5" fmla="*/ 7620 h 25003"/>
                            <a:gd name="connsiteX6" fmla="*/ 6667 w 69532"/>
                            <a:gd name="connsiteY6" fmla="*/ 8573 h 25003"/>
                            <a:gd name="connsiteX7" fmla="*/ 7620 w 69532"/>
                            <a:gd name="connsiteY7" fmla="*/ 9525 h 25003"/>
                            <a:gd name="connsiteX8" fmla="*/ 8572 w 69532"/>
                            <a:gd name="connsiteY8" fmla="*/ 10477 h 25003"/>
                            <a:gd name="connsiteX9" fmla="*/ 10478 w 69532"/>
                            <a:gd name="connsiteY9" fmla="*/ 11430 h 25003"/>
                            <a:gd name="connsiteX10" fmla="*/ 11430 w 69532"/>
                            <a:gd name="connsiteY10" fmla="*/ 12382 h 25003"/>
                            <a:gd name="connsiteX11" fmla="*/ 12382 w 69532"/>
                            <a:gd name="connsiteY11" fmla="*/ 13335 h 25003"/>
                            <a:gd name="connsiteX12" fmla="*/ 14288 w 69532"/>
                            <a:gd name="connsiteY12" fmla="*/ 14288 h 25003"/>
                            <a:gd name="connsiteX13" fmla="*/ 16192 w 69532"/>
                            <a:gd name="connsiteY13" fmla="*/ 15240 h 25003"/>
                            <a:gd name="connsiteX14" fmla="*/ 18097 w 69532"/>
                            <a:gd name="connsiteY14" fmla="*/ 16193 h 25003"/>
                            <a:gd name="connsiteX15" fmla="*/ 19050 w 69532"/>
                            <a:gd name="connsiteY15" fmla="*/ 17145 h 25003"/>
                            <a:gd name="connsiteX16" fmla="*/ 19050 w 69532"/>
                            <a:gd name="connsiteY16" fmla="*/ 17145 h 25003"/>
                            <a:gd name="connsiteX17" fmla="*/ 20955 w 69532"/>
                            <a:gd name="connsiteY17" fmla="*/ 17145 h 25003"/>
                            <a:gd name="connsiteX18" fmla="*/ 22860 w 69532"/>
                            <a:gd name="connsiteY18" fmla="*/ 17145 h 25003"/>
                            <a:gd name="connsiteX19" fmla="*/ 23813 w 69532"/>
                            <a:gd name="connsiteY19" fmla="*/ 17145 h 25003"/>
                            <a:gd name="connsiteX20" fmla="*/ 24765 w 69532"/>
                            <a:gd name="connsiteY20" fmla="*/ 17145 h 25003"/>
                            <a:gd name="connsiteX21" fmla="*/ 25717 w 69532"/>
                            <a:gd name="connsiteY21" fmla="*/ 17145 h 25003"/>
                            <a:gd name="connsiteX22" fmla="*/ 26670 w 69532"/>
                            <a:gd name="connsiteY22" fmla="*/ 17145 h 25003"/>
                            <a:gd name="connsiteX23" fmla="*/ 27622 w 69532"/>
                            <a:gd name="connsiteY23" fmla="*/ 17145 h 25003"/>
                            <a:gd name="connsiteX24" fmla="*/ 27622 w 69532"/>
                            <a:gd name="connsiteY24" fmla="*/ 18098 h 25003"/>
                            <a:gd name="connsiteX25" fmla="*/ 27622 w 69532"/>
                            <a:gd name="connsiteY25" fmla="*/ 18098 h 25003"/>
                            <a:gd name="connsiteX26" fmla="*/ 30480 w 69532"/>
                            <a:gd name="connsiteY26" fmla="*/ 18098 h 25003"/>
                            <a:gd name="connsiteX27" fmla="*/ 32385 w 69532"/>
                            <a:gd name="connsiteY27" fmla="*/ 18098 h 25003"/>
                            <a:gd name="connsiteX28" fmla="*/ 33338 w 69532"/>
                            <a:gd name="connsiteY28" fmla="*/ 19050 h 25003"/>
                            <a:gd name="connsiteX29" fmla="*/ 33338 w 69532"/>
                            <a:gd name="connsiteY29" fmla="*/ 20002 h 25003"/>
                            <a:gd name="connsiteX30" fmla="*/ 33338 w 69532"/>
                            <a:gd name="connsiteY30" fmla="*/ 20002 h 25003"/>
                            <a:gd name="connsiteX31" fmla="*/ 34290 w 69532"/>
                            <a:gd name="connsiteY31" fmla="*/ 19050 h 25003"/>
                            <a:gd name="connsiteX32" fmla="*/ 40957 w 69532"/>
                            <a:gd name="connsiteY32" fmla="*/ 19050 h 25003"/>
                            <a:gd name="connsiteX33" fmla="*/ 45720 w 69532"/>
                            <a:gd name="connsiteY33" fmla="*/ 19050 h 25003"/>
                            <a:gd name="connsiteX34" fmla="*/ 51435 w 69532"/>
                            <a:gd name="connsiteY34" fmla="*/ 19050 h 25003"/>
                            <a:gd name="connsiteX35" fmla="*/ 57150 w 69532"/>
                            <a:gd name="connsiteY35" fmla="*/ 19050 h 25003"/>
                            <a:gd name="connsiteX36" fmla="*/ 57150 w 69532"/>
                            <a:gd name="connsiteY36" fmla="*/ 19050 h 25003"/>
                            <a:gd name="connsiteX37" fmla="*/ 59055 w 69532"/>
                            <a:gd name="connsiteY37" fmla="*/ 19050 h 25003"/>
                            <a:gd name="connsiteX38" fmla="*/ 59055 w 69532"/>
                            <a:gd name="connsiteY38" fmla="*/ 19050 h 25003"/>
                            <a:gd name="connsiteX39" fmla="*/ 59055 w 69532"/>
                            <a:gd name="connsiteY39" fmla="*/ 19050 h 25003"/>
                            <a:gd name="connsiteX40" fmla="*/ 60007 w 69532"/>
                            <a:gd name="connsiteY40" fmla="*/ 19050 h 25003"/>
                            <a:gd name="connsiteX41" fmla="*/ 61913 w 69532"/>
                            <a:gd name="connsiteY41" fmla="*/ 19050 h 25003"/>
                            <a:gd name="connsiteX42" fmla="*/ 63817 w 69532"/>
                            <a:gd name="connsiteY42" fmla="*/ 19050 h 25003"/>
                            <a:gd name="connsiteX43" fmla="*/ 63817 w 69532"/>
                            <a:gd name="connsiteY43" fmla="*/ 19050 h 25003"/>
                            <a:gd name="connsiteX44" fmla="*/ 65722 w 69532"/>
                            <a:gd name="connsiteY44" fmla="*/ 19050 h 25003"/>
                            <a:gd name="connsiteX45" fmla="*/ 65722 w 69532"/>
                            <a:gd name="connsiteY45" fmla="*/ 19050 h 25003"/>
                            <a:gd name="connsiteX46" fmla="*/ 64770 w 69532"/>
                            <a:gd name="connsiteY46" fmla="*/ 20002 h 25003"/>
                            <a:gd name="connsiteX47" fmla="*/ 66675 w 69532"/>
                            <a:gd name="connsiteY47" fmla="*/ 24765 h 25003"/>
                            <a:gd name="connsiteX48" fmla="*/ 66675 w 69532"/>
                            <a:gd name="connsiteY48" fmla="*/ 24765 h 25003"/>
                            <a:gd name="connsiteX49" fmla="*/ 67628 w 69532"/>
                            <a:gd name="connsiteY49" fmla="*/ 24765 h 25003"/>
                            <a:gd name="connsiteX50" fmla="*/ 67628 w 69532"/>
                            <a:gd name="connsiteY50" fmla="*/ 24765 h 25003"/>
                            <a:gd name="connsiteX51" fmla="*/ 67628 w 69532"/>
                            <a:gd name="connsiteY51" fmla="*/ 24765 h 25003"/>
                            <a:gd name="connsiteX52" fmla="*/ 69532 w 69532"/>
                            <a:gd name="connsiteY52" fmla="*/ 24765 h 25003"/>
                            <a:gd name="connsiteX53" fmla="*/ 67628 w 69532"/>
                            <a:gd name="connsiteY53" fmla="*/ 24765 h 25003"/>
                            <a:gd name="connsiteX54" fmla="*/ 66675 w 69532"/>
                            <a:gd name="connsiteY54" fmla="*/ 23813 h 25003"/>
                            <a:gd name="connsiteX55" fmla="*/ 66675 w 69532"/>
                            <a:gd name="connsiteY55" fmla="*/ 23813 h 25003"/>
                            <a:gd name="connsiteX56" fmla="*/ 66675 w 69532"/>
                            <a:gd name="connsiteY56" fmla="*/ 23813 h 25003"/>
                            <a:gd name="connsiteX57" fmla="*/ 65722 w 69532"/>
                            <a:gd name="connsiteY57" fmla="*/ 24765 h 25003"/>
                            <a:gd name="connsiteX58" fmla="*/ 60007 w 69532"/>
                            <a:gd name="connsiteY58" fmla="*/ 24765 h 25003"/>
                            <a:gd name="connsiteX59" fmla="*/ 58103 w 69532"/>
                            <a:gd name="connsiteY59" fmla="*/ 24765 h 25003"/>
                            <a:gd name="connsiteX60" fmla="*/ 58103 w 69532"/>
                            <a:gd name="connsiteY60" fmla="*/ 24765 h 25003"/>
                            <a:gd name="connsiteX61" fmla="*/ 54292 w 69532"/>
                            <a:gd name="connsiteY61" fmla="*/ 24765 h 25003"/>
                            <a:gd name="connsiteX62" fmla="*/ 49530 w 69532"/>
                            <a:gd name="connsiteY62" fmla="*/ 24765 h 25003"/>
                            <a:gd name="connsiteX63" fmla="*/ 43815 w 69532"/>
                            <a:gd name="connsiteY63" fmla="*/ 24765 h 25003"/>
                            <a:gd name="connsiteX64" fmla="*/ 41910 w 69532"/>
                            <a:gd name="connsiteY64" fmla="*/ 24765 h 25003"/>
                            <a:gd name="connsiteX65" fmla="*/ 39053 w 69532"/>
                            <a:gd name="connsiteY65" fmla="*/ 24765 h 25003"/>
                            <a:gd name="connsiteX66" fmla="*/ 37147 w 69532"/>
                            <a:gd name="connsiteY66" fmla="*/ 24765 h 25003"/>
                            <a:gd name="connsiteX67" fmla="*/ 37147 w 69532"/>
                            <a:gd name="connsiteY67" fmla="*/ 23813 h 25003"/>
                            <a:gd name="connsiteX68" fmla="*/ 37147 w 69532"/>
                            <a:gd name="connsiteY68" fmla="*/ 24765 h 25003"/>
                            <a:gd name="connsiteX69" fmla="*/ 35242 w 69532"/>
                            <a:gd name="connsiteY69" fmla="*/ 24765 h 25003"/>
                            <a:gd name="connsiteX70" fmla="*/ 33338 w 69532"/>
                            <a:gd name="connsiteY70" fmla="*/ 24765 h 25003"/>
                            <a:gd name="connsiteX71" fmla="*/ 30480 w 69532"/>
                            <a:gd name="connsiteY71" fmla="*/ 24765 h 25003"/>
                            <a:gd name="connsiteX72" fmla="*/ 30480 w 69532"/>
                            <a:gd name="connsiteY72" fmla="*/ 24765 h 25003"/>
                            <a:gd name="connsiteX73" fmla="*/ 30480 w 69532"/>
                            <a:gd name="connsiteY73" fmla="*/ 23813 h 25003"/>
                            <a:gd name="connsiteX74" fmla="*/ 30480 w 69532"/>
                            <a:gd name="connsiteY74" fmla="*/ 24765 h 25003"/>
                            <a:gd name="connsiteX75" fmla="*/ 29528 w 69532"/>
                            <a:gd name="connsiteY75" fmla="*/ 24765 h 25003"/>
                            <a:gd name="connsiteX76" fmla="*/ 28575 w 69532"/>
                            <a:gd name="connsiteY76" fmla="*/ 23813 h 25003"/>
                            <a:gd name="connsiteX77" fmla="*/ 28575 w 69532"/>
                            <a:gd name="connsiteY77" fmla="*/ 23813 h 25003"/>
                            <a:gd name="connsiteX78" fmla="*/ 28575 w 69532"/>
                            <a:gd name="connsiteY78" fmla="*/ 23813 h 25003"/>
                            <a:gd name="connsiteX79" fmla="*/ 27622 w 69532"/>
                            <a:gd name="connsiteY79" fmla="*/ 24765 h 25003"/>
                            <a:gd name="connsiteX80" fmla="*/ 23813 w 69532"/>
                            <a:gd name="connsiteY80" fmla="*/ 23813 h 25003"/>
                            <a:gd name="connsiteX81" fmla="*/ 21907 w 69532"/>
                            <a:gd name="connsiteY81" fmla="*/ 22860 h 25003"/>
                            <a:gd name="connsiteX82" fmla="*/ 20003 w 69532"/>
                            <a:gd name="connsiteY82" fmla="*/ 21907 h 25003"/>
                            <a:gd name="connsiteX83" fmla="*/ 19050 w 69532"/>
                            <a:gd name="connsiteY83" fmla="*/ 20955 h 25003"/>
                            <a:gd name="connsiteX84" fmla="*/ 18097 w 69532"/>
                            <a:gd name="connsiteY84" fmla="*/ 20002 h 25003"/>
                            <a:gd name="connsiteX85" fmla="*/ 17145 w 69532"/>
                            <a:gd name="connsiteY85" fmla="*/ 19050 h 25003"/>
                            <a:gd name="connsiteX86" fmla="*/ 17145 w 69532"/>
                            <a:gd name="connsiteY86" fmla="*/ 19050 h 25003"/>
                            <a:gd name="connsiteX87" fmla="*/ 13335 w 69532"/>
                            <a:gd name="connsiteY87" fmla="*/ 17145 h 25003"/>
                            <a:gd name="connsiteX88" fmla="*/ 13335 w 69532"/>
                            <a:gd name="connsiteY88" fmla="*/ 17145 h 25003"/>
                            <a:gd name="connsiteX89" fmla="*/ 9525 w 69532"/>
                            <a:gd name="connsiteY89" fmla="*/ 14288 h 25003"/>
                            <a:gd name="connsiteX90" fmla="*/ 6667 w 69532"/>
                            <a:gd name="connsiteY90" fmla="*/ 10477 h 25003"/>
                            <a:gd name="connsiteX91" fmla="*/ 3810 w 69532"/>
                            <a:gd name="connsiteY91" fmla="*/ 6668 h 25003"/>
                            <a:gd name="connsiteX92" fmla="*/ 1905 w 69532"/>
                            <a:gd name="connsiteY92" fmla="*/ 4763 h 25003"/>
                            <a:gd name="connsiteX93" fmla="*/ 953 w 69532"/>
                            <a:gd name="connsiteY93" fmla="*/ 2857 h 25003"/>
                            <a:gd name="connsiteX94" fmla="*/ 953 w 69532"/>
                            <a:gd name="connsiteY94" fmla="*/ 2857 h 25003"/>
                            <a:gd name="connsiteX95" fmla="*/ 0 w 69532"/>
                            <a:gd name="connsiteY95" fmla="*/ 0 h 25003"/>
                            <a:gd name="connsiteX96" fmla="*/ 63817 w 69532"/>
                            <a:gd name="connsiteY96" fmla="*/ 21907 h 25003"/>
                            <a:gd name="connsiteX97" fmla="*/ 63817 w 69532"/>
                            <a:gd name="connsiteY97" fmla="*/ 21907 h 25003"/>
                            <a:gd name="connsiteX98" fmla="*/ 64770 w 69532"/>
                            <a:gd name="connsiteY98" fmla="*/ 21907 h 25003"/>
                            <a:gd name="connsiteX99" fmla="*/ 63817 w 69532"/>
                            <a:gd name="connsiteY99" fmla="*/ 21907 h 25003"/>
                            <a:gd name="connsiteX100" fmla="*/ 63817 w 69532"/>
                            <a:gd name="connsiteY100" fmla="*/ 21907 h 25003"/>
                            <a:gd name="connsiteX101" fmla="*/ 50482 w 69532"/>
                            <a:gd name="connsiteY101" fmla="*/ 21907 h 25003"/>
                            <a:gd name="connsiteX102" fmla="*/ 50482 w 69532"/>
                            <a:gd name="connsiteY102" fmla="*/ 21907 h 25003"/>
                            <a:gd name="connsiteX103" fmla="*/ 50482 w 69532"/>
                            <a:gd name="connsiteY103" fmla="*/ 21907 h 25003"/>
                            <a:gd name="connsiteX104" fmla="*/ 50482 w 69532"/>
                            <a:gd name="connsiteY104" fmla="*/ 21907 h 25003"/>
                            <a:gd name="connsiteX105" fmla="*/ 50482 w 69532"/>
                            <a:gd name="connsiteY105" fmla="*/ 21907 h 25003"/>
                            <a:gd name="connsiteX106" fmla="*/ 1905 w 69532"/>
                            <a:gd name="connsiteY106" fmla="*/ 5715 h 25003"/>
                            <a:gd name="connsiteX107" fmla="*/ 1905 w 69532"/>
                            <a:gd name="connsiteY107" fmla="*/ 5715 h 25003"/>
                            <a:gd name="connsiteX108" fmla="*/ 2857 w 69532"/>
                            <a:gd name="connsiteY108" fmla="*/ 5715 h 25003"/>
                            <a:gd name="connsiteX109" fmla="*/ 2857 w 69532"/>
                            <a:gd name="connsiteY109" fmla="*/ 5715 h 25003"/>
                            <a:gd name="connsiteX110" fmla="*/ 1905 w 69532"/>
                            <a:gd name="connsiteY110" fmla="*/ 5715 h 2500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69532" h="25003">
                              <a:moveTo>
                                <a:pt x="0" y="0"/>
                              </a:moveTo>
                              <a:cubicBezTo>
                                <a:pt x="0" y="952"/>
                                <a:pt x="953" y="952"/>
                                <a:pt x="0" y="0"/>
                              </a:cubicBezTo>
                              <a:cubicBezTo>
                                <a:pt x="953" y="1905"/>
                                <a:pt x="1905" y="2857"/>
                                <a:pt x="2857" y="3810"/>
                              </a:cubicBezTo>
                              <a:cubicBezTo>
                                <a:pt x="3810" y="4763"/>
                                <a:pt x="3810" y="4763"/>
                                <a:pt x="4763" y="5715"/>
                              </a:cubicBezTo>
                              <a:cubicBezTo>
                                <a:pt x="5715" y="6668"/>
                                <a:pt x="5715" y="6668"/>
                                <a:pt x="5715" y="7620"/>
                              </a:cubicBezTo>
                              <a:cubicBezTo>
                                <a:pt x="5715" y="7620"/>
                                <a:pt x="5715" y="7620"/>
                                <a:pt x="5715" y="7620"/>
                              </a:cubicBezTo>
                              <a:cubicBezTo>
                                <a:pt x="5715" y="7620"/>
                                <a:pt x="6667" y="8573"/>
                                <a:pt x="6667" y="8573"/>
                              </a:cubicBezTo>
                              <a:cubicBezTo>
                                <a:pt x="6667" y="8573"/>
                                <a:pt x="7620" y="9525"/>
                                <a:pt x="7620" y="9525"/>
                              </a:cubicBezTo>
                              <a:cubicBezTo>
                                <a:pt x="8572" y="9525"/>
                                <a:pt x="8572" y="9525"/>
                                <a:pt x="8572" y="10477"/>
                              </a:cubicBezTo>
                              <a:cubicBezTo>
                                <a:pt x="8572" y="11430"/>
                                <a:pt x="9525" y="11430"/>
                                <a:pt x="10478" y="11430"/>
                              </a:cubicBezTo>
                              <a:cubicBezTo>
                                <a:pt x="10478" y="11430"/>
                                <a:pt x="10478" y="11430"/>
                                <a:pt x="11430" y="12382"/>
                              </a:cubicBezTo>
                              <a:cubicBezTo>
                                <a:pt x="11430" y="12382"/>
                                <a:pt x="12382" y="13335"/>
                                <a:pt x="12382" y="13335"/>
                              </a:cubicBezTo>
                              <a:cubicBezTo>
                                <a:pt x="12382" y="13335"/>
                                <a:pt x="13335" y="13335"/>
                                <a:pt x="14288" y="14288"/>
                              </a:cubicBezTo>
                              <a:cubicBezTo>
                                <a:pt x="14288" y="15240"/>
                                <a:pt x="15240" y="15240"/>
                                <a:pt x="16192" y="15240"/>
                              </a:cubicBezTo>
                              <a:cubicBezTo>
                                <a:pt x="17145" y="15240"/>
                                <a:pt x="17145" y="15240"/>
                                <a:pt x="18097" y="16193"/>
                              </a:cubicBezTo>
                              <a:cubicBezTo>
                                <a:pt x="18097" y="16193"/>
                                <a:pt x="19050" y="17145"/>
                                <a:pt x="19050" y="17145"/>
                              </a:cubicBezTo>
                              <a:cubicBezTo>
                                <a:pt x="19050" y="17145"/>
                                <a:pt x="19050" y="17145"/>
                                <a:pt x="19050" y="17145"/>
                              </a:cubicBezTo>
                              <a:cubicBezTo>
                                <a:pt x="20003" y="16193"/>
                                <a:pt x="20003" y="17145"/>
                                <a:pt x="20955" y="17145"/>
                              </a:cubicBezTo>
                              <a:cubicBezTo>
                                <a:pt x="21907" y="17145"/>
                                <a:pt x="21907" y="17145"/>
                                <a:pt x="22860" y="17145"/>
                              </a:cubicBezTo>
                              <a:cubicBezTo>
                                <a:pt x="22860" y="17145"/>
                                <a:pt x="22860" y="17145"/>
                                <a:pt x="23813" y="17145"/>
                              </a:cubicBezTo>
                              <a:cubicBezTo>
                                <a:pt x="23813" y="17145"/>
                                <a:pt x="24765" y="18098"/>
                                <a:pt x="24765" y="17145"/>
                              </a:cubicBezTo>
                              <a:cubicBezTo>
                                <a:pt x="25717" y="17145"/>
                                <a:pt x="25717" y="17145"/>
                                <a:pt x="25717" y="17145"/>
                              </a:cubicBezTo>
                              <a:cubicBezTo>
                                <a:pt x="25717" y="17145"/>
                                <a:pt x="26670" y="17145"/>
                                <a:pt x="26670" y="17145"/>
                              </a:cubicBezTo>
                              <a:cubicBezTo>
                                <a:pt x="26670" y="17145"/>
                                <a:pt x="26670" y="17145"/>
                                <a:pt x="27622" y="17145"/>
                              </a:cubicBezTo>
                              <a:cubicBezTo>
                                <a:pt x="27622" y="17145"/>
                                <a:pt x="27622" y="18098"/>
                                <a:pt x="27622" y="18098"/>
                              </a:cubicBezTo>
                              <a:cubicBezTo>
                                <a:pt x="27622" y="18098"/>
                                <a:pt x="27622" y="18098"/>
                                <a:pt x="27622" y="18098"/>
                              </a:cubicBezTo>
                              <a:cubicBezTo>
                                <a:pt x="28575" y="18098"/>
                                <a:pt x="30480" y="18098"/>
                                <a:pt x="30480" y="18098"/>
                              </a:cubicBezTo>
                              <a:cubicBezTo>
                                <a:pt x="31432" y="18098"/>
                                <a:pt x="31432" y="18098"/>
                                <a:pt x="32385" y="18098"/>
                              </a:cubicBezTo>
                              <a:cubicBezTo>
                                <a:pt x="33338" y="18098"/>
                                <a:pt x="33338" y="18098"/>
                                <a:pt x="33338" y="19050"/>
                              </a:cubicBezTo>
                              <a:cubicBezTo>
                                <a:pt x="33338" y="19050"/>
                                <a:pt x="33338" y="20002"/>
                                <a:pt x="33338" y="20002"/>
                              </a:cubicBezTo>
                              <a:cubicBezTo>
                                <a:pt x="33338" y="20002"/>
                                <a:pt x="33338" y="20002"/>
                                <a:pt x="33338" y="20002"/>
                              </a:cubicBezTo>
                              <a:cubicBezTo>
                                <a:pt x="33338" y="19050"/>
                                <a:pt x="34290" y="19050"/>
                                <a:pt x="34290" y="19050"/>
                              </a:cubicBezTo>
                              <a:cubicBezTo>
                                <a:pt x="36195" y="19050"/>
                                <a:pt x="39053" y="19050"/>
                                <a:pt x="40957" y="19050"/>
                              </a:cubicBezTo>
                              <a:cubicBezTo>
                                <a:pt x="42863" y="19050"/>
                                <a:pt x="43815" y="19050"/>
                                <a:pt x="45720" y="19050"/>
                              </a:cubicBezTo>
                              <a:cubicBezTo>
                                <a:pt x="47625" y="19050"/>
                                <a:pt x="49530" y="19050"/>
                                <a:pt x="51435" y="19050"/>
                              </a:cubicBezTo>
                              <a:cubicBezTo>
                                <a:pt x="53340" y="19050"/>
                                <a:pt x="55245" y="19050"/>
                                <a:pt x="57150" y="19050"/>
                              </a:cubicBezTo>
                              <a:cubicBezTo>
                                <a:pt x="57150" y="19050"/>
                                <a:pt x="57150" y="19050"/>
                                <a:pt x="57150" y="19050"/>
                              </a:cubicBezTo>
                              <a:cubicBezTo>
                                <a:pt x="58103" y="18098"/>
                                <a:pt x="59055" y="19050"/>
                                <a:pt x="59055" y="19050"/>
                              </a:cubicBezTo>
                              <a:cubicBezTo>
                                <a:pt x="59055" y="19050"/>
                                <a:pt x="59055" y="19050"/>
                                <a:pt x="59055" y="19050"/>
                              </a:cubicBezTo>
                              <a:cubicBezTo>
                                <a:pt x="59055" y="19050"/>
                                <a:pt x="59055" y="19050"/>
                                <a:pt x="59055" y="19050"/>
                              </a:cubicBezTo>
                              <a:cubicBezTo>
                                <a:pt x="59055" y="19050"/>
                                <a:pt x="59055" y="20002"/>
                                <a:pt x="60007" y="19050"/>
                              </a:cubicBezTo>
                              <a:cubicBezTo>
                                <a:pt x="60960" y="19050"/>
                                <a:pt x="60960" y="19050"/>
                                <a:pt x="61913" y="19050"/>
                              </a:cubicBezTo>
                              <a:cubicBezTo>
                                <a:pt x="62865" y="19050"/>
                                <a:pt x="62865" y="19050"/>
                                <a:pt x="63817" y="19050"/>
                              </a:cubicBezTo>
                              <a:cubicBezTo>
                                <a:pt x="63817" y="19050"/>
                                <a:pt x="63817" y="19050"/>
                                <a:pt x="63817" y="19050"/>
                              </a:cubicBezTo>
                              <a:cubicBezTo>
                                <a:pt x="64770" y="19050"/>
                                <a:pt x="64770" y="19050"/>
                                <a:pt x="65722" y="19050"/>
                              </a:cubicBezTo>
                              <a:cubicBezTo>
                                <a:pt x="65722" y="19050"/>
                                <a:pt x="65722" y="19050"/>
                                <a:pt x="65722" y="19050"/>
                              </a:cubicBezTo>
                              <a:cubicBezTo>
                                <a:pt x="65722" y="19050"/>
                                <a:pt x="64770" y="20002"/>
                                <a:pt x="64770" y="20002"/>
                              </a:cubicBezTo>
                              <a:cubicBezTo>
                                <a:pt x="65722" y="21907"/>
                                <a:pt x="66675" y="22860"/>
                                <a:pt x="66675" y="24765"/>
                              </a:cubicBezTo>
                              <a:lnTo>
                                <a:pt x="66675" y="24765"/>
                              </a:lnTo>
                              <a:cubicBezTo>
                                <a:pt x="66675" y="24765"/>
                                <a:pt x="66675" y="24765"/>
                                <a:pt x="67628" y="24765"/>
                              </a:cubicBezTo>
                              <a:cubicBezTo>
                                <a:pt x="67628" y="24765"/>
                                <a:pt x="67628" y="24765"/>
                                <a:pt x="67628" y="24765"/>
                              </a:cubicBezTo>
                              <a:cubicBezTo>
                                <a:pt x="67628" y="24765"/>
                                <a:pt x="67628" y="24765"/>
                                <a:pt x="67628" y="24765"/>
                              </a:cubicBezTo>
                              <a:cubicBezTo>
                                <a:pt x="67628" y="24765"/>
                                <a:pt x="68580" y="24765"/>
                                <a:pt x="69532" y="24765"/>
                              </a:cubicBezTo>
                              <a:cubicBezTo>
                                <a:pt x="68580" y="24765"/>
                                <a:pt x="68580" y="24765"/>
                                <a:pt x="67628" y="24765"/>
                              </a:cubicBezTo>
                              <a:cubicBezTo>
                                <a:pt x="66675" y="24765"/>
                                <a:pt x="66675" y="23813"/>
                                <a:pt x="66675" y="23813"/>
                              </a:cubicBezTo>
                              <a:cubicBezTo>
                                <a:pt x="66675" y="23813"/>
                                <a:pt x="66675" y="23813"/>
                                <a:pt x="66675" y="23813"/>
                              </a:cubicBezTo>
                              <a:cubicBezTo>
                                <a:pt x="66675" y="23813"/>
                                <a:pt x="66675" y="23813"/>
                                <a:pt x="66675" y="23813"/>
                              </a:cubicBezTo>
                              <a:cubicBezTo>
                                <a:pt x="67628" y="25718"/>
                                <a:pt x="65722" y="24765"/>
                                <a:pt x="65722" y="24765"/>
                              </a:cubicBezTo>
                              <a:cubicBezTo>
                                <a:pt x="63817" y="24765"/>
                                <a:pt x="61913" y="24765"/>
                                <a:pt x="60007" y="24765"/>
                              </a:cubicBezTo>
                              <a:cubicBezTo>
                                <a:pt x="59055" y="24765"/>
                                <a:pt x="58103" y="24765"/>
                                <a:pt x="58103" y="24765"/>
                              </a:cubicBezTo>
                              <a:cubicBezTo>
                                <a:pt x="58103" y="24765"/>
                                <a:pt x="58103" y="24765"/>
                                <a:pt x="58103" y="24765"/>
                              </a:cubicBezTo>
                              <a:cubicBezTo>
                                <a:pt x="56197" y="24765"/>
                                <a:pt x="55245" y="24765"/>
                                <a:pt x="54292" y="24765"/>
                              </a:cubicBezTo>
                              <a:cubicBezTo>
                                <a:pt x="52388" y="24765"/>
                                <a:pt x="51435" y="24765"/>
                                <a:pt x="49530" y="24765"/>
                              </a:cubicBezTo>
                              <a:cubicBezTo>
                                <a:pt x="47625" y="24765"/>
                                <a:pt x="45720" y="24765"/>
                                <a:pt x="43815" y="24765"/>
                              </a:cubicBezTo>
                              <a:cubicBezTo>
                                <a:pt x="42863" y="24765"/>
                                <a:pt x="41910" y="24765"/>
                                <a:pt x="41910" y="24765"/>
                              </a:cubicBezTo>
                              <a:cubicBezTo>
                                <a:pt x="40957" y="24765"/>
                                <a:pt x="40005" y="24765"/>
                                <a:pt x="39053" y="24765"/>
                              </a:cubicBezTo>
                              <a:cubicBezTo>
                                <a:pt x="38100" y="24765"/>
                                <a:pt x="38100" y="24765"/>
                                <a:pt x="37147" y="24765"/>
                              </a:cubicBezTo>
                              <a:cubicBezTo>
                                <a:pt x="37147" y="24765"/>
                                <a:pt x="37147" y="23813"/>
                                <a:pt x="37147" y="23813"/>
                              </a:cubicBezTo>
                              <a:cubicBezTo>
                                <a:pt x="37147" y="23813"/>
                                <a:pt x="37147" y="23813"/>
                                <a:pt x="37147" y="24765"/>
                              </a:cubicBezTo>
                              <a:cubicBezTo>
                                <a:pt x="36195" y="24765"/>
                                <a:pt x="36195" y="24765"/>
                                <a:pt x="35242" y="24765"/>
                              </a:cubicBezTo>
                              <a:cubicBezTo>
                                <a:pt x="34290" y="24765"/>
                                <a:pt x="33338" y="24765"/>
                                <a:pt x="33338" y="24765"/>
                              </a:cubicBezTo>
                              <a:cubicBezTo>
                                <a:pt x="32385" y="24765"/>
                                <a:pt x="31432" y="24765"/>
                                <a:pt x="30480" y="24765"/>
                              </a:cubicBezTo>
                              <a:cubicBezTo>
                                <a:pt x="29528" y="24765"/>
                                <a:pt x="30480" y="24765"/>
                                <a:pt x="30480" y="24765"/>
                              </a:cubicBezTo>
                              <a:cubicBezTo>
                                <a:pt x="30480" y="24765"/>
                                <a:pt x="30480" y="23813"/>
                                <a:pt x="30480" y="23813"/>
                              </a:cubicBezTo>
                              <a:cubicBezTo>
                                <a:pt x="30480" y="23813"/>
                                <a:pt x="30480" y="24765"/>
                                <a:pt x="30480" y="24765"/>
                              </a:cubicBezTo>
                              <a:cubicBezTo>
                                <a:pt x="30480" y="24765"/>
                                <a:pt x="29528" y="24765"/>
                                <a:pt x="29528" y="24765"/>
                              </a:cubicBezTo>
                              <a:cubicBezTo>
                                <a:pt x="29528" y="24765"/>
                                <a:pt x="28575" y="23813"/>
                                <a:pt x="28575" y="23813"/>
                              </a:cubicBezTo>
                              <a:cubicBezTo>
                                <a:pt x="28575" y="23813"/>
                                <a:pt x="28575" y="23813"/>
                                <a:pt x="28575" y="23813"/>
                              </a:cubicBezTo>
                              <a:cubicBezTo>
                                <a:pt x="28575" y="23813"/>
                                <a:pt x="28575" y="23813"/>
                                <a:pt x="28575" y="23813"/>
                              </a:cubicBezTo>
                              <a:cubicBezTo>
                                <a:pt x="28575" y="24765"/>
                                <a:pt x="28575" y="24765"/>
                                <a:pt x="27622" y="24765"/>
                              </a:cubicBezTo>
                              <a:cubicBezTo>
                                <a:pt x="26670" y="24765"/>
                                <a:pt x="25717" y="24765"/>
                                <a:pt x="23813" y="23813"/>
                              </a:cubicBezTo>
                              <a:cubicBezTo>
                                <a:pt x="22860" y="23813"/>
                                <a:pt x="22860" y="23813"/>
                                <a:pt x="21907" y="22860"/>
                              </a:cubicBezTo>
                              <a:cubicBezTo>
                                <a:pt x="20955" y="22860"/>
                                <a:pt x="20955" y="21907"/>
                                <a:pt x="20003" y="21907"/>
                              </a:cubicBezTo>
                              <a:cubicBezTo>
                                <a:pt x="19050" y="21907"/>
                                <a:pt x="19050" y="20955"/>
                                <a:pt x="19050" y="20955"/>
                              </a:cubicBezTo>
                              <a:cubicBezTo>
                                <a:pt x="19050" y="20955"/>
                                <a:pt x="18097" y="20002"/>
                                <a:pt x="18097" y="20002"/>
                              </a:cubicBezTo>
                              <a:cubicBezTo>
                                <a:pt x="17145" y="20955"/>
                                <a:pt x="17145" y="20002"/>
                                <a:pt x="17145" y="19050"/>
                              </a:cubicBezTo>
                              <a:cubicBezTo>
                                <a:pt x="17145" y="19050"/>
                                <a:pt x="17145" y="19050"/>
                                <a:pt x="17145" y="19050"/>
                              </a:cubicBezTo>
                              <a:cubicBezTo>
                                <a:pt x="15240" y="19050"/>
                                <a:pt x="14288" y="18098"/>
                                <a:pt x="13335" y="17145"/>
                              </a:cubicBezTo>
                              <a:cubicBezTo>
                                <a:pt x="13335" y="17145"/>
                                <a:pt x="13335" y="17145"/>
                                <a:pt x="13335" y="17145"/>
                              </a:cubicBezTo>
                              <a:cubicBezTo>
                                <a:pt x="12382" y="16193"/>
                                <a:pt x="10478" y="15240"/>
                                <a:pt x="9525" y="14288"/>
                              </a:cubicBezTo>
                              <a:cubicBezTo>
                                <a:pt x="8572" y="13335"/>
                                <a:pt x="7620" y="12382"/>
                                <a:pt x="6667" y="10477"/>
                              </a:cubicBezTo>
                              <a:cubicBezTo>
                                <a:pt x="5715" y="9525"/>
                                <a:pt x="4763" y="8573"/>
                                <a:pt x="3810" y="6668"/>
                              </a:cubicBezTo>
                              <a:cubicBezTo>
                                <a:pt x="2857" y="5715"/>
                                <a:pt x="2857" y="4763"/>
                                <a:pt x="1905" y="4763"/>
                              </a:cubicBezTo>
                              <a:cubicBezTo>
                                <a:pt x="953" y="3810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63817" y="21907"/>
                              </a:moveTo>
                              <a:cubicBezTo>
                                <a:pt x="63817" y="21907"/>
                                <a:pt x="63817" y="21907"/>
                                <a:pt x="63817" y="21907"/>
                              </a:cubicBezTo>
                              <a:cubicBezTo>
                                <a:pt x="64770" y="21907"/>
                                <a:pt x="64770" y="21907"/>
                                <a:pt x="64770" y="21907"/>
                              </a:cubicBezTo>
                              <a:cubicBezTo>
                                <a:pt x="64770" y="21907"/>
                                <a:pt x="63817" y="20955"/>
                                <a:pt x="63817" y="21907"/>
                              </a:cubicBezTo>
                              <a:cubicBezTo>
                                <a:pt x="63817" y="20955"/>
                                <a:pt x="62865" y="20955"/>
                                <a:pt x="63817" y="21907"/>
                              </a:cubicBezTo>
                              <a:close/>
                              <a:moveTo>
                                <a:pt x="50482" y="21907"/>
                              </a:moveTo>
                              <a:cubicBezTo>
                                <a:pt x="50482" y="21907"/>
                                <a:pt x="51435" y="21907"/>
                                <a:pt x="50482" y="21907"/>
                              </a:cubicBezTo>
                              <a:cubicBezTo>
                                <a:pt x="51435" y="21907"/>
                                <a:pt x="51435" y="21907"/>
                                <a:pt x="50482" y="21907"/>
                              </a:cubicBezTo>
                              <a:cubicBezTo>
                                <a:pt x="51435" y="21907"/>
                                <a:pt x="51435" y="20955"/>
                                <a:pt x="50482" y="21907"/>
                              </a:cubicBezTo>
                              <a:cubicBezTo>
                                <a:pt x="51435" y="20955"/>
                                <a:pt x="50482" y="21907"/>
                                <a:pt x="50482" y="21907"/>
                              </a:cubicBezTo>
                              <a:close/>
                              <a:moveTo>
                                <a:pt x="1905" y="5715"/>
                              </a:moveTo>
                              <a:cubicBezTo>
                                <a:pt x="1905" y="5715"/>
                                <a:pt x="1905" y="6668"/>
                                <a:pt x="1905" y="5715"/>
                              </a:cubicBezTo>
                              <a:cubicBezTo>
                                <a:pt x="1905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190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2" name="任意多边形: 形状 2625"/>
                        <p:cNvSpPr/>
                        <p:nvPr/>
                      </p:nvSpPr>
                      <p:spPr>
                        <a:xfrm>
                          <a:off x="7526655" y="23955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3" name="任意多边形: 形状 2626"/>
                        <p:cNvSpPr/>
                        <p:nvPr/>
                      </p:nvSpPr>
                      <p:spPr>
                        <a:xfrm>
                          <a:off x="7523797" y="2394584"/>
                          <a:ext cx="9525" cy="6667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1905 h 6667"/>
                            <a:gd name="connsiteX1" fmla="*/ 1905 w 9525"/>
                            <a:gd name="connsiteY1" fmla="*/ 6667 h 6667"/>
                            <a:gd name="connsiteX2" fmla="*/ 1905 w 9525"/>
                            <a:gd name="connsiteY2" fmla="*/ 6667 h 6667"/>
                            <a:gd name="connsiteX3" fmla="*/ 2858 w 9525"/>
                            <a:gd name="connsiteY3" fmla="*/ 6667 h 6667"/>
                            <a:gd name="connsiteX4" fmla="*/ 2858 w 9525"/>
                            <a:gd name="connsiteY4" fmla="*/ 6667 h 6667"/>
                            <a:gd name="connsiteX5" fmla="*/ 2858 w 9525"/>
                            <a:gd name="connsiteY5" fmla="*/ 6667 h 6667"/>
                            <a:gd name="connsiteX6" fmla="*/ 4763 w 9525"/>
                            <a:gd name="connsiteY6" fmla="*/ 6667 h 6667"/>
                            <a:gd name="connsiteX7" fmla="*/ 6668 w 9525"/>
                            <a:gd name="connsiteY7" fmla="*/ 6667 h 6667"/>
                            <a:gd name="connsiteX8" fmla="*/ 7620 w 9525"/>
                            <a:gd name="connsiteY8" fmla="*/ 5715 h 6667"/>
                            <a:gd name="connsiteX9" fmla="*/ 7620 w 9525"/>
                            <a:gd name="connsiteY9" fmla="*/ 5715 h 6667"/>
                            <a:gd name="connsiteX10" fmla="*/ 7620 w 9525"/>
                            <a:gd name="connsiteY10" fmla="*/ 5715 h 6667"/>
                            <a:gd name="connsiteX11" fmla="*/ 9525 w 9525"/>
                            <a:gd name="connsiteY11" fmla="*/ 5715 h 6667"/>
                            <a:gd name="connsiteX12" fmla="*/ 9525 w 9525"/>
                            <a:gd name="connsiteY12" fmla="*/ 0 h 6667"/>
                            <a:gd name="connsiteX13" fmla="*/ 7620 w 9525"/>
                            <a:gd name="connsiteY13" fmla="*/ 0 h 6667"/>
                            <a:gd name="connsiteX14" fmla="*/ 4763 w 9525"/>
                            <a:gd name="connsiteY14" fmla="*/ 0 h 6667"/>
                            <a:gd name="connsiteX15" fmla="*/ 2858 w 9525"/>
                            <a:gd name="connsiteY15" fmla="*/ 0 h 6667"/>
                            <a:gd name="connsiteX16" fmla="*/ 2858 w 9525"/>
                            <a:gd name="connsiteY16" fmla="*/ 0 h 6667"/>
                            <a:gd name="connsiteX17" fmla="*/ 1905 w 9525"/>
                            <a:gd name="connsiteY17" fmla="*/ 0 h 6667"/>
                            <a:gd name="connsiteX18" fmla="*/ 0 w 9525"/>
                            <a:gd name="connsiteY18" fmla="*/ 1905 h 6667"/>
                            <a:gd name="connsiteX19" fmla="*/ 0 w 9525"/>
                            <a:gd name="connsiteY19" fmla="*/ 1905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6667">
                              <a:moveTo>
                                <a:pt x="0" y="1905"/>
                              </a:moveTo>
                              <a:cubicBezTo>
                                <a:pt x="953" y="3810"/>
                                <a:pt x="1905" y="4763"/>
                                <a:pt x="1905" y="6667"/>
                              </a:cubicBezTo>
                              <a:lnTo>
                                <a:pt x="1905" y="6667"/>
                              </a:lnTo>
                              <a:cubicBezTo>
                                <a:pt x="1905" y="6667"/>
                                <a:pt x="1905" y="6667"/>
                                <a:pt x="2858" y="6667"/>
                              </a:cubicBezTo>
                              <a:cubicBezTo>
                                <a:pt x="2858" y="6667"/>
                                <a:pt x="2858" y="6667"/>
                                <a:pt x="2858" y="6667"/>
                              </a:cubicBezTo>
                              <a:cubicBezTo>
                                <a:pt x="2858" y="6667"/>
                                <a:pt x="2858" y="6667"/>
                                <a:pt x="2858" y="6667"/>
                              </a:cubicBezTo>
                              <a:cubicBezTo>
                                <a:pt x="2858" y="6667"/>
                                <a:pt x="3810" y="6667"/>
                                <a:pt x="4763" y="6667"/>
                              </a:cubicBezTo>
                              <a:cubicBezTo>
                                <a:pt x="5715" y="6667"/>
                                <a:pt x="5715" y="6667"/>
                                <a:pt x="6668" y="6667"/>
                              </a:cubicBezTo>
                              <a:cubicBezTo>
                                <a:pt x="7620" y="6667"/>
                                <a:pt x="7620" y="5715"/>
                                <a:pt x="7620" y="5715"/>
                              </a:cubicBezTo>
                              <a:lnTo>
                                <a:pt x="7620" y="5715"/>
                              </a:lnTo>
                              <a:lnTo>
                                <a:pt x="7620" y="5715"/>
                              </a:lnTo>
                              <a:cubicBezTo>
                                <a:pt x="8572" y="5715"/>
                                <a:pt x="8572" y="5715"/>
                                <a:pt x="9525" y="5715"/>
                              </a:cubicBezTo>
                              <a:lnTo>
                                <a:pt x="9525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6668" y="0"/>
                                <a:pt x="5715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ubicBezTo>
                                <a:pt x="953" y="952"/>
                                <a:pt x="953" y="952"/>
                                <a:pt x="0" y="1905"/>
                              </a:cubicBezTo>
                              <a:cubicBezTo>
                                <a:pt x="953" y="952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44" name="图形 2"/>
                      <p:cNvGrpSpPr/>
                      <p:nvPr/>
                    </p:nvGrpSpPr>
                    <p:grpSpPr>
                      <a:xfrm>
                        <a:off x="7431405" y="2297429"/>
                        <a:ext cx="27622" cy="82867"/>
                        <a:chOff x="7431405" y="2297429"/>
                        <a:chExt cx="27622" cy="82867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45" name="任意多边形: 形状 2628"/>
                        <p:cNvSpPr/>
                        <p:nvPr/>
                      </p:nvSpPr>
                      <p:spPr>
                        <a:xfrm>
                          <a:off x="7453312" y="237839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6" name="任意多边形: 形状 2629"/>
                        <p:cNvSpPr/>
                        <p:nvPr/>
                      </p:nvSpPr>
                      <p:spPr>
                        <a:xfrm>
                          <a:off x="7431405" y="2297429"/>
                          <a:ext cx="23812" cy="77152"/>
                        </a:xfrm>
                        <a:custGeom>
                          <a:avLst/>
                          <a:gdLst>
                            <a:gd name="connsiteX0" fmla="*/ 7620 w 23812"/>
                            <a:gd name="connsiteY0" fmla="*/ 952 h 77152"/>
                            <a:gd name="connsiteX1" fmla="*/ 7620 w 23812"/>
                            <a:gd name="connsiteY1" fmla="*/ 1905 h 77152"/>
                            <a:gd name="connsiteX2" fmla="*/ 8572 w 23812"/>
                            <a:gd name="connsiteY2" fmla="*/ 5715 h 77152"/>
                            <a:gd name="connsiteX3" fmla="*/ 9525 w 23812"/>
                            <a:gd name="connsiteY3" fmla="*/ 8572 h 77152"/>
                            <a:gd name="connsiteX4" fmla="*/ 9525 w 23812"/>
                            <a:gd name="connsiteY4" fmla="*/ 10477 h 77152"/>
                            <a:gd name="connsiteX5" fmla="*/ 9525 w 23812"/>
                            <a:gd name="connsiteY5" fmla="*/ 11430 h 77152"/>
                            <a:gd name="connsiteX6" fmla="*/ 9525 w 23812"/>
                            <a:gd name="connsiteY6" fmla="*/ 13335 h 77152"/>
                            <a:gd name="connsiteX7" fmla="*/ 9525 w 23812"/>
                            <a:gd name="connsiteY7" fmla="*/ 15240 h 77152"/>
                            <a:gd name="connsiteX8" fmla="*/ 9525 w 23812"/>
                            <a:gd name="connsiteY8" fmla="*/ 17145 h 77152"/>
                            <a:gd name="connsiteX9" fmla="*/ 10477 w 23812"/>
                            <a:gd name="connsiteY9" fmla="*/ 19050 h 77152"/>
                            <a:gd name="connsiteX10" fmla="*/ 10477 w 23812"/>
                            <a:gd name="connsiteY10" fmla="*/ 20002 h 77152"/>
                            <a:gd name="connsiteX11" fmla="*/ 10477 w 23812"/>
                            <a:gd name="connsiteY11" fmla="*/ 21907 h 77152"/>
                            <a:gd name="connsiteX12" fmla="*/ 10477 w 23812"/>
                            <a:gd name="connsiteY12" fmla="*/ 23813 h 77152"/>
                            <a:gd name="connsiteX13" fmla="*/ 10477 w 23812"/>
                            <a:gd name="connsiteY13" fmla="*/ 25718 h 77152"/>
                            <a:gd name="connsiteX14" fmla="*/ 10477 w 23812"/>
                            <a:gd name="connsiteY14" fmla="*/ 27622 h 77152"/>
                            <a:gd name="connsiteX15" fmla="*/ 10477 w 23812"/>
                            <a:gd name="connsiteY15" fmla="*/ 28575 h 77152"/>
                            <a:gd name="connsiteX16" fmla="*/ 10477 w 23812"/>
                            <a:gd name="connsiteY16" fmla="*/ 28575 h 77152"/>
                            <a:gd name="connsiteX17" fmla="*/ 11430 w 23812"/>
                            <a:gd name="connsiteY17" fmla="*/ 30480 h 77152"/>
                            <a:gd name="connsiteX18" fmla="*/ 12382 w 23812"/>
                            <a:gd name="connsiteY18" fmla="*/ 32385 h 77152"/>
                            <a:gd name="connsiteX19" fmla="*/ 12382 w 23812"/>
                            <a:gd name="connsiteY19" fmla="*/ 33338 h 77152"/>
                            <a:gd name="connsiteX20" fmla="*/ 12382 w 23812"/>
                            <a:gd name="connsiteY20" fmla="*/ 35243 h 77152"/>
                            <a:gd name="connsiteX21" fmla="*/ 12382 w 23812"/>
                            <a:gd name="connsiteY21" fmla="*/ 36195 h 77152"/>
                            <a:gd name="connsiteX22" fmla="*/ 13335 w 23812"/>
                            <a:gd name="connsiteY22" fmla="*/ 37147 h 77152"/>
                            <a:gd name="connsiteX23" fmla="*/ 13335 w 23812"/>
                            <a:gd name="connsiteY23" fmla="*/ 37147 h 77152"/>
                            <a:gd name="connsiteX24" fmla="*/ 12382 w 23812"/>
                            <a:gd name="connsiteY24" fmla="*/ 37147 h 77152"/>
                            <a:gd name="connsiteX25" fmla="*/ 12382 w 23812"/>
                            <a:gd name="connsiteY25" fmla="*/ 37147 h 77152"/>
                            <a:gd name="connsiteX26" fmla="*/ 13335 w 23812"/>
                            <a:gd name="connsiteY26" fmla="*/ 40005 h 77152"/>
                            <a:gd name="connsiteX27" fmla="*/ 13335 w 23812"/>
                            <a:gd name="connsiteY27" fmla="*/ 41910 h 77152"/>
                            <a:gd name="connsiteX28" fmla="*/ 13335 w 23812"/>
                            <a:gd name="connsiteY28" fmla="*/ 42863 h 77152"/>
                            <a:gd name="connsiteX29" fmla="*/ 13335 w 23812"/>
                            <a:gd name="connsiteY29" fmla="*/ 42863 h 77152"/>
                            <a:gd name="connsiteX30" fmla="*/ 13335 w 23812"/>
                            <a:gd name="connsiteY30" fmla="*/ 42863 h 77152"/>
                            <a:gd name="connsiteX31" fmla="*/ 14288 w 23812"/>
                            <a:gd name="connsiteY31" fmla="*/ 43815 h 77152"/>
                            <a:gd name="connsiteX32" fmla="*/ 15240 w 23812"/>
                            <a:gd name="connsiteY32" fmla="*/ 49530 h 77152"/>
                            <a:gd name="connsiteX33" fmla="*/ 16192 w 23812"/>
                            <a:gd name="connsiteY33" fmla="*/ 54293 h 77152"/>
                            <a:gd name="connsiteX34" fmla="*/ 18097 w 23812"/>
                            <a:gd name="connsiteY34" fmla="*/ 59055 h 77152"/>
                            <a:gd name="connsiteX35" fmla="*/ 20002 w 23812"/>
                            <a:gd name="connsiteY35" fmla="*/ 64770 h 77152"/>
                            <a:gd name="connsiteX36" fmla="*/ 20002 w 23812"/>
                            <a:gd name="connsiteY36" fmla="*/ 64770 h 77152"/>
                            <a:gd name="connsiteX37" fmla="*/ 20955 w 23812"/>
                            <a:gd name="connsiteY37" fmla="*/ 66675 h 77152"/>
                            <a:gd name="connsiteX38" fmla="*/ 20955 w 23812"/>
                            <a:gd name="connsiteY38" fmla="*/ 66675 h 77152"/>
                            <a:gd name="connsiteX39" fmla="*/ 20955 w 23812"/>
                            <a:gd name="connsiteY39" fmla="*/ 66675 h 77152"/>
                            <a:gd name="connsiteX40" fmla="*/ 20955 w 23812"/>
                            <a:gd name="connsiteY40" fmla="*/ 67627 h 77152"/>
                            <a:gd name="connsiteX41" fmla="*/ 21907 w 23812"/>
                            <a:gd name="connsiteY41" fmla="*/ 68580 h 77152"/>
                            <a:gd name="connsiteX42" fmla="*/ 22860 w 23812"/>
                            <a:gd name="connsiteY42" fmla="*/ 70485 h 77152"/>
                            <a:gd name="connsiteX43" fmla="*/ 22860 w 23812"/>
                            <a:gd name="connsiteY43" fmla="*/ 70485 h 77152"/>
                            <a:gd name="connsiteX44" fmla="*/ 23813 w 23812"/>
                            <a:gd name="connsiteY44" fmla="*/ 71438 h 77152"/>
                            <a:gd name="connsiteX45" fmla="*/ 23813 w 23812"/>
                            <a:gd name="connsiteY45" fmla="*/ 71438 h 77152"/>
                            <a:gd name="connsiteX46" fmla="*/ 22860 w 23812"/>
                            <a:gd name="connsiteY46" fmla="*/ 71438 h 77152"/>
                            <a:gd name="connsiteX47" fmla="*/ 19050 w 23812"/>
                            <a:gd name="connsiteY47" fmla="*/ 75247 h 77152"/>
                            <a:gd name="connsiteX48" fmla="*/ 19050 w 23812"/>
                            <a:gd name="connsiteY48" fmla="*/ 75247 h 77152"/>
                            <a:gd name="connsiteX49" fmla="*/ 20002 w 23812"/>
                            <a:gd name="connsiteY49" fmla="*/ 75247 h 77152"/>
                            <a:gd name="connsiteX50" fmla="*/ 20002 w 23812"/>
                            <a:gd name="connsiteY50" fmla="*/ 75247 h 77152"/>
                            <a:gd name="connsiteX51" fmla="*/ 20002 w 23812"/>
                            <a:gd name="connsiteY51" fmla="*/ 75247 h 77152"/>
                            <a:gd name="connsiteX52" fmla="*/ 20002 w 23812"/>
                            <a:gd name="connsiteY52" fmla="*/ 77152 h 77152"/>
                            <a:gd name="connsiteX53" fmla="*/ 19050 w 23812"/>
                            <a:gd name="connsiteY53" fmla="*/ 75247 h 77152"/>
                            <a:gd name="connsiteX54" fmla="*/ 20002 w 23812"/>
                            <a:gd name="connsiteY54" fmla="*/ 73343 h 77152"/>
                            <a:gd name="connsiteX55" fmla="*/ 20002 w 23812"/>
                            <a:gd name="connsiteY55" fmla="*/ 72390 h 77152"/>
                            <a:gd name="connsiteX56" fmla="*/ 20002 w 23812"/>
                            <a:gd name="connsiteY56" fmla="*/ 72390 h 77152"/>
                            <a:gd name="connsiteX57" fmla="*/ 18097 w 23812"/>
                            <a:gd name="connsiteY57" fmla="*/ 71438 h 77152"/>
                            <a:gd name="connsiteX58" fmla="*/ 15240 w 23812"/>
                            <a:gd name="connsiteY58" fmla="*/ 65722 h 77152"/>
                            <a:gd name="connsiteX59" fmla="*/ 14288 w 23812"/>
                            <a:gd name="connsiteY59" fmla="*/ 63818 h 77152"/>
                            <a:gd name="connsiteX60" fmla="*/ 14288 w 23812"/>
                            <a:gd name="connsiteY60" fmla="*/ 63818 h 77152"/>
                            <a:gd name="connsiteX61" fmla="*/ 12382 w 23812"/>
                            <a:gd name="connsiteY61" fmla="*/ 60007 h 77152"/>
                            <a:gd name="connsiteX62" fmla="*/ 10477 w 23812"/>
                            <a:gd name="connsiteY62" fmla="*/ 55245 h 77152"/>
                            <a:gd name="connsiteX63" fmla="*/ 8572 w 23812"/>
                            <a:gd name="connsiteY63" fmla="*/ 49530 h 77152"/>
                            <a:gd name="connsiteX64" fmla="*/ 8572 w 23812"/>
                            <a:gd name="connsiteY64" fmla="*/ 47625 h 77152"/>
                            <a:gd name="connsiteX65" fmla="*/ 7620 w 23812"/>
                            <a:gd name="connsiteY65" fmla="*/ 44768 h 77152"/>
                            <a:gd name="connsiteX66" fmla="*/ 7620 w 23812"/>
                            <a:gd name="connsiteY66" fmla="*/ 42863 h 77152"/>
                            <a:gd name="connsiteX67" fmla="*/ 7620 w 23812"/>
                            <a:gd name="connsiteY67" fmla="*/ 42863 h 77152"/>
                            <a:gd name="connsiteX68" fmla="*/ 6667 w 23812"/>
                            <a:gd name="connsiteY68" fmla="*/ 42863 h 77152"/>
                            <a:gd name="connsiteX69" fmla="*/ 5715 w 23812"/>
                            <a:gd name="connsiteY69" fmla="*/ 40957 h 77152"/>
                            <a:gd name="connsiteX70" fmla="*/ 4763 w 23812"/>
                            <a:gd name="connsiteY70" fmla="*/ 39052 h 77152"/>
                            <a:gd name="connsiteX71" fmla="*/ 3810 w 23812"/>
                            <a:gd name="connsiteY71" fmla="*/ 36195 h 77152"/>
                            <a:gd name="connsiteX72" fmla="*/ 3810 w 23812"/>
                            <a:gd name="connsiteY72" fmla="*/ 35243 h 77152"/>
                            <a:gd name="connsiteX73" fmla="*/ 4763 w 23812"/>
                            <a:gd name="connsiteY73" fmla="*/ 35243 h 77152"/>
                            <a:gd name="connsiteX74" fmla="*/ 3810 w 23812"/>
                            <a:gd name="connsiteY74" fmla="*/ 35243 h 77152"/>
                            <a:gd name="connsiteX75" fmla="*/ 3810 w 23812"/>
                            <a:gd name="connsiteY75" fmla="*/ 34290 h 77152"/>
                            <a:gd name="connsiteX76" fmla="*/ 4763 w 23812"/>
                            <a:gd name="connsiteY76" fmla="*/ 33338 h 77152"/>
                            <a:gd name="connsiteX77" fmla="*/ 4763 w 23812"/>
                            <a:gd name="connsiteY77" fmla="*/ 33338 h 77152"/>
                            <a:gd name="connsiteX78" fmla="*/ 4763 w 23812"/>
                            <a:gd name="connsiteY78" fmla="*/ 33338 h 77152"/>
                            <a:gd name="connsiteX79" fmla="*/ 3810 w 23812"/>
                            <a:gd name="connsiteY79" fmla="*/ 32385 h 77152"/>
                            <a:gd name="connsiteX80" fmla="*/ 2857 w 23812"/>
                            <a:gd name="connsiteY80" fmla="*/ 29527 h 77152"/>
                            <a:gd name="connsiteX81" fmla="*/ 1905 w 23812"/>
                            <a:gd name="connsiteY81" fmla="*/ 26670 h 77152"/>
                            <a:gd name="connsiteX82" fmla="*/ 1905 w 23812"/>
                            <a:gd name="connsiteY82" fmla="*/ 24765 h 77152"/>
                            <a:gd name="connsiteX83" fmla="*/ 1905 w 23812"/>
                            <a:gd name="connsiteY83" fmla="*/ 23813 h 77152"/>
                            <a:gd name="connsiteX84" fmla="*/ 1905 w 23812"/>
                            <a:gd name="connsiteY84" fmla="*/ 22860 h 77152"/>
                            <a:gd name="connsiteX85" fmla="*/ 1905 w 23812"/>
                            <a:gd name="connsiteY85" fmla="*/ 22860 h 77152"/>
                            <a:gd name="connsiteX86" fmla="*/ 952 w 23812"/>
                            <a:gd name="connsiteY86" fmla="*/ 19050 h 77152"/>
                            <a:gd name="connsiteX87" fmla="*/ 952 w 23812"/>
                            <a:gd name="connsiteY87" fmla="*/ 18097 h 77152"/>
                            <a:gd name="connsiteX88" fmla="*/ 0 w 23812"/>
                            <a:gd name="connsiteY88" fmla="*/ 9525 h 77152"/>
                            <a:gd name="connsiteX89" fmla="*/ 0 w 23812"/>
                            <a:gd name="connsiteY89" fmla="*/ 5715 h 77152"/>
                            <a:gd name="connsiteX90" fmla="*/ 0 w 23812"/>
                            <a:gd name="connsiteY90" fmla="*/ 2857 h 77152"/>
                            <a:gd name="connsiteX91" fmla="*/ 0 w 23812"/>
                            <a:gd name="connsiteY91" fmla="*/ 0 h 77152"/>
                            <a:gd name="connsiteX92" fmla="*/ 0 w 23812"/>
                            <a:gd name="connsiteY92" fmla="*/ 0 h 77152"/>
                            <a:gd name="connsiteX93" fmla="*/ 7620 w 23812"/>
                            <a:gd name="connsiteY93" fmla="*/ 952 h 77152"/>
                            <a:gd name="connsiteX94" fmla="*/ 20955 w 23812"/>
                            <a:gd name="connsiteY94" fmla="*/ 71438 h 77152"/>
                            <a:gd name="connsiteX95" fmla="*/ 20955 w 23812"/>
                            <a:gd name="connsiteY95" fmla="*/ 71438 h 77152"/>
                            <a:gd name="connsiteX96" fmla="*/ 20955 w 23812"/>
                            <a:gd name="connsiteY96" fmla="*/ 72390 h 77152"/>
                            <a:gd name="connsiteX97" fmla="*/ 20955 w 23812"/>
                            <a:gd name="connsiteY97" fmla="*/ 71438 h 77152"/>
                            <a:gd name="connsiteX98" fmla="*/ 20955 w 23812"/>
                            <a:gd name="connsiteY98" fmla="*/ 71438 h 77152"/>
                            <a:gd name="connsiteX99" fmla="*/ 16192 w 23812"/>
                            <a:gd name="connsiteY99" fmla="*/ 60007 h 77152"/>
                            <a:gd name="connsiteX100" fmla="*/ 16192 w 23812"/>
                            <a:gd name="connsiteY100" fmla="*/ 60007 h 77152"/>
                            <a:gd name="connsiteX101" fmla="*/ 16192 w 23812"/>
                            <a:gd name="connsiteY101" fmla="*/ 60007 h 77152"/>
                            <a:gd name="connsiteX102" fmla="*/ 16192 w 23812"/>
                            <a:gd name="connsiteY102" fmla="*/ 60007 h 77152"/>
                            <a:gd name="connsiteX103" fmla="*/ 16192 w 23812"/>
                            <a:gd name="connsiteY103" fmla="*/ 60007 h 77152"/>
                            <a:gd name="connsiteX104" fmla="*/ 6667 w 23812"/>
                            <a:gd name="connsiteY104" fmla="*/ 6668 h 77152"/>
                            <a:gd name="connsiteX105" fmla="*/ 6667 w 23812"/>
                            <a:gd name="connsiteY105" fmla="*/ 6668 h 77152"/>
                            <a:gd name="connsiteX106" fmla="*/ 6667 w 23812"/>
                            <a:gd name="connsiteY106" fmla="*/ 6668 h 77152"/>
                            <a:gd name="connsiteX107" fmla="*/ 6667 w 23812"/>
                            <a:gd name="connsiteY107" fmla="*/ 6668 h 77152"/>
                            <a:gd name="connsiteX108" fmla="*/ 6667 w 23812"/>
                            <a:gd name="connsiteY108" fmla="*/ 6668 h 771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3812" h="77152">
                              <a:moveTo>
                                <a:pt x="7620" y="952"/>
                              </a:moveTo>
                              <a:cubicBezTo>
                                <a:pt x="7620" y="952"/>
                                <a:pt x="7620" y="1905"/>
                                <a:pt x="7620" y="1905"/>
                              </a:cubicBezTo>
                              <a:cubicBezTo>
                                <a:pt x="7620" y="2857"/>
                                <a:pt x="7620" y="4763"/>
                                <a:pt x="8572" y="5715"/>
                              </a:cubicBezTo>
                              <a:cubicBezTo>
                                <a:pt x="8572" y="6668"/>
                                <a:pt x="8572" y="7620"/>
                                <a:pt x="9525" y="8572"/>
                              </a:cubicBezTo>
                              <a:cubicBezTo>
                                <a:pt x="9525" y="9525"/>
                                <a:pt x="9525" y="10477"/>
                                <a:pt x="9525" y="10477"/>
                              </a:cubicBezTo>
                              <a:cubicBezTo>
                                <a:pt x="9525" y="10477"/>
                                <a:pt x="9525" y="10477"/>
                                <a:pt x="9525" y="11430"/>
                              </a:cubicBezTo>
                              <a:cubicBezTo>
                                <a:pt x="9525" y="11430"/>
                                <a:pt x="9525" y="12382"/>
                                <a:pt x="9525" y="13335"/>
                              </a:cubicBezTo>
                              <a:cubicBezTo>
                                <a:pt x="9525" y="14288"/>
                                <a:pt x="10477" y="14288"/>
                                <a:pt x="9525" y="15240"/>
                              </a:cubicBezTo>
                              <a:cubicBezTo>
                                <a:pt x="10477" y="16193"/>
                                <a:pt x="10477" y="16193"/>
                                <a:pt x="9525" y="17145"/>
                              </a:cubicBezTo>
                              <a:cubicBezTo>
                                <a:pt x="9525" y="18097"/>
                                <a:pt x="8572" y="19050"/>
                                <a:pt x="10477" y="19050"/>
                              </a:cubicBezTo>
                              <a:cubicBezTo>
                                <a:pt x="10477" y="19050"/>
                                <a:pt x="10477" y="20002"/>
                                <a:pt x="10477" y="20002"/>
                              </a:cubicBezTo>
                              <a:cubicBezTo>
                                <a:pt x="10477" y="20002"/>
                                <a:pt x="10477" y="20955"/>
                                <a:pt x="10477" y="21907"/>
                              </a:cubicBezTo>
                              <a:cubicBezTo>
                                <a:pt x="10477" y="22860"/>
                                <a:pt x="11430" y="22860"/>
                                <a:pt x="10477" y="23813"/>
                              </a:cubicBezTo>
                              <a:cubicBezTo>
                                <a:pt x="10477" y="24765"/>
                                <a:pt x="10477" y="25718"/>
                                <a:pt x="10477" y="25718"/>
                              </a:cubicBezTo>
                              <a:cubicBezTo>
                                <a:pt x="10477" y="26670"/>
                                <a:pt x="10477" y="26670"/>
                                <a:pt x="10477" y="27622"/>
                              </a:cubicBezTo>
                              <a:cubicBezTo>
                                <a:pt x="10477" y="28575"/>
                                <a:pt x="10477" y="28575"/>
                                <a:pt x="10477" y="28575"/>
                              </a:cubicBezTo>
                              <a:cubicBezTo>
                                <a:pt x="10477" y="28575"/>
                                <a:pt x="10477" y="28575"/>
                                <a:pt x="10477" y="28575"/>
                              </a:cubicBezTo>
                              <a:cubicBezTo>
                                <a:pt x="11430" y="28575"/>
                                <a:pt x="11430" y="29527"/>
                                <a:pt x="11430" y="30480"/>
                              </a:cubicBezTo>
                              <a:cubicBezTo>
                                <a:pt x="11430" y="31432"/>
                                <a:pt x="12382" y="32385"/>
                                <a:pt x="12382" y="32385"/>
                              </a:cubicBezTo>
                              <a:cubicBezTo>
                                <a:pt x="12382" y="32385"/>
                                <a:pt x="12382" y="32385"/>
                                <a:pt x="12382" y="33338"/>
                              </a:cubicBezTo>
                              <a:cubicBezTo>
                                <a:pt x="12382" y="33338"/>
                                <a:pt x="12382" y="34290"/>
                                <a:pt x="12382" y="35243"/>
                              </a:cubicBezTo>
                              <a:cubicBezTo>
                                <a:pt x="12382" y="36195"/>
                                <a:pt x="13335" y="36195"/>
                                <a:pt x="12382" y="36195"/>
                              </a:cubicBezTo>
                              <a:cubicBezTo>
                                <a:pt x="12382" y="36195"/>
                                <a:pt x="13335" y="37147"/>
                                <a:pt x="13335" y="37147"/>
                              </a:cubicBezTo>
                              <a:cubicBezTo>
                                <a:pt x="13335" y="37147"/>
                                <a:pt x="13335" y="37147"/>
                                <a:pt x="13335" y="37147"/>
                              </a:cubicBezTo>
                              <a:cubicBezTo>
                                <a:pt x="13335" y="37147"/>
                                <a:pt x="12382" y="37147"/>
                                <a:pt x="12382" y="37147"/>
                              </a:cubicBezTo>
                              <a:cubicBezTo>
                                <a:pt x="12382" y="37147"/>
                                <a:pt x="12382" y="37147"/>
                                <a:pt x="12382" y="37147"/>
                              </a:cubicBezTo>
                              <a:cubicBezTo>
                                <a:pt x="12382" y="38100"/>
                                <a:pt x="13335" y="40005"/>
                                <a:pt x="13335" y="40005"/>
                              </a:cubicBezTo>
                              <a:cubicBezTo>
                                <a:pt x="13335" y="40957"/>
                                <a:pt x="13335" y="40957"/>
                                <a:pt x="13335" y="41910"/>
                              </a:cubicBezTo>
                              <a:cubicBezTo>
                                <a:pt x="13335" y="42863"/>
                                <a:pt x="14288" y="42863"/>
                                <a:pt x="13335" y="42863"/>
                              </a:cubicBezTo>
                              <a:cubicBezTo>
                                <a:pt x="13335" y="42863"/>
                                <a:pt x="13335" y="42863"/>
                                <a:pt x="13335" y="42863"/>
                              </a:cubicBezTo>
                              <a:cubicBezTo>
                                <a:pt x="13335" y="42863"/>
                                <a:pt x="13335" y="42863"/>
                                <a:pt x="13335" y="42863"/>
                              </a:cubicBezTo>
                              <a:cubicBezTo>
                                <a:pt x="14288" y="42863"/>
                                <a:pt x="14288" y="43815"/>
                                <a:pt x="14288" y="43815"/>
                              </a:cubicBezTo>
                              <a:cubicBezTo>
                                <a:pt x="15240" y="45720"/>
                                <a:pt x="15240" y="48577"/>
                                <a:pt x="15240" y="49530"/>
                              </a:cubicBezTo>
                              <a:cubicBezTo>
                                <a:pt x="16192" y="51435"/>
                                <a:pt x="16192" y="52388"/>
                                <a:pt x="16192" y="54293"/>
                              </a:cubicBezTo>
                              <a:cubicBezTo>
                                <a:pt x="17145" y="56197"/>
                                <a:pt x="17145" y="57150"/>
                                <a:pt x="18097" y="59055"/>
                              </a:cubicBezTo>
                              <a:cubicBezTo>
                                <a:pt x="19050" y="60960"/>
                                <a:pt x="19050" y="62865"/>
                                <a:pt x="20002" y="64770"/>
                              </a:cubicBezTo>
                              <a:cubicBezTo>
                                <a:pt x="20002" y="64770"/>
                                <a:pt x="20002" y="64770"/>
                                <a:pt x="20002" y="64770"/>
                              </a:cubicBezTo>
                              <a:cubicBezTo>
                                <a:pt x="20955" y="64770"/>
                                <a:pt x="20955" y="65722"/>
                                <a:pt x="20955" y="66675"/>
                              </a:cubicBezTo>
                              <a:cubicBezTo>
                                <a:pt x="20955" y="66675"/>
                                <a:pt x="20955" y="66675"/>
                                <a:pt x="20955" y="66675"/>
                              </a:cubicBezTo>
                              <a:cubicBezTo>
                                <a:pt x="20955" y="66675"/>
                                <a:pt x="20955" y="66675"/>
                                <a:pt x="20955" y="66675"/>
                              </a:cubicBezTo>
                              <a:cubicBezTo>
                                <a:pt x="20955" y="66675"/>
                                <a:pt x="20002" y="66675"/>
                                <a:pt x="20955" y="67627"/>
                              </a:cubicBezTo>
                              <a:cubicBezTo>
                                <a:pt x="21907" y="67627"/>
                                <a:pt x="21907" y="68580"/>
                                <a:pt x="21907" y="68580"/>
                              </a:cubicBezTo>
                              <a:cubicBezTo>
                                <a:pt x="21907" y="68580"/>
                                <a:pt x="21907" y="69532"/>
                                <a:pt x="22860" y="70485"/>
                              </a:cubicBezTo>
                              <a:cubicBezTo>
                                <a:pt x="22860" y="70485"/>
                                <a:pt x="22860" y="70485"/>
                                <a:pt x="22860" y="70485"/>
                              </a:cubicBezTo>
                              <a:cubicBezTo>
                                <a:pt x="23813" y="70485"/>
                                <a:pt x="23813" y="71438"/>
                                <a:pt x="23813" y="71438"/>
                              </a:cubicBezTo>
                              <a:cubicBezTo>
                                <a:pt x="23813" y="71438"/>
                                <a:pt x="23813" y="71438"/>
                                <a:pt x="23813" y="71438"/>
                              </a:cubicBezTo>
                              <a:cubicBezTo>
                                <a:pt x="23813" y="71438"/>
                                <a:pt x="22860" y="71438"/>
                                <a:pt x="22860" y="71438"/>
                              </a:cubicBezTo>
                              <a:cubicBezTo>
                                <a:pt x="20955" y="72390"/>
                                <a:pt x="20955" y="74295"/>
                                <a:pt x="19050" y="75247"/>
                              </a:cubicBezTo>
                              <a:lnTo>
                                <a:pt x="19050" y="75247"/>
                              </a:lnTo>
                              <a:cubicBezTo>
                                <a:pt x="19050" y="75247"/>
                                <a:pt x="19050" y="75247"/>
                                <a:pt x="20002" y="75247"/>
                              </a:cubicBezTo>
                              <a:cubicBezTo>
                                <a:pt x="20002" y="75247"/>
                                <a:pt x="20002" y="75247"/>
                                <a:pt x="20002" y="75247"/>
                              </a:cubicBezTo>
                              <a:cubicBezTo>
                                <a:pt x="20002" y="75247"/>
                                <a:pt x="20002" y="75247"/>
                                <a:pt x="20002" y="75247"/>
                              </a:cubicBezTo>
                              <a:cubicBezTo>
                                <a:pt x="20002" y="75247"/>
                                <a:pt x="20002" y="76200"/>
                                <a:pt x="20002" y="77152"/>
                              </a:cubicBezTo>
                              <a:cubicBezTo>
                                <a:pt x="20002" y="76200"/>
                                <a:pt x="19050" y="76200"/>
                                <a:pt x="19050" y="75247"/>
                              </a:cubicBezTo>
                              <a:cubicBezTo>
                                <a:pt x="19050" y="74295"/>
                                <a:pt x="19050" y="74295"/>
                                <a:pt x="20002" y="73343"/>
                              </a:cubicBezTo>
                              <a:cubicBezTo>
                                <a:pt x="20002" y="73343"/>
                                <a:pt x="20002" y="73343"/>
                                <a:pt x="20002" y="72390"/>
                              </a:cubicBezTo>
                              <a:cubicBezTo>
                                <a:pt x="20002" y="72390"/>
                                <a:pt x="20002" y="72390"/>
                                <a:pt x="20002" y="72390"/>
                              </a:cubicBezTo>
                              <a:cubicBezTo>
                                <a:pt x="19050" y="73343"/>
                                <a:pt x="19050" y="72390"/>
                                <a:pt x="18097" y="71438"/>
                              </a:cubicBezTo>
                              <a:cubicBezTo>
                                <a:pt x="17145" y="69532"/>
                                <a:pt x="16192" y="67627"/>
                                <a:pt x="15240" y="65722"/>
                              </a:cubicBezTo>
                              <a:cubicBezTo>
                                <a:pt x="15240" y="64770"/>
                                <a:pt x="15240" y="63818"/>
                                <a:pt x="14288" y="63818"/>
                              </a:cubicBezTo>
                              <a:cubicBezTo>
                                <a:pt x="14288" y="63818"/>
                                <a:pt x="14288" y="63818"/>
                                <a:pt x="14288" y="63818"/>
                              </a:cubicBezTo>
                              <a:cubicBezTo>
                                <a:pt x="13335" y="62865"/>
                                <a:pt x="13335" y="61913"/>
                                <a:pt x="12382" y="60007"/>
                              </a:cubicBezTo>
                              <a:cubicBezTo>
                                <a:pt x="11430" y="59055"/>
                                <a:pt x="11430" y="57150"/>
                                <a:pt x="10477" y="55245"/>
                              </a:cubicBezTo>
                              <a:cubicBezTo>
                                <a:pt x="9525" y="53340"/>
                                <a:pt x="9525" y="51435"/>
                                <a:pt x="8572" y="49530"/>
                              </a:cubicBezTo>
                              <a:cubicBezTo>
                                <a:pt x="8572" y="48577"/>
                                <a:pt x="8572" y="47625"/>
                                <a:pt x="8572" y="47625"/>
                              </a:cubicBezTo>
                              <a:cubicBezTo>
                                <a:pt x="8572" y="46672"/>
                                <a:pt x="7620" y="45720"/>
                                <a:pt x="7620" y="44768"/>
                              </a:cubicBezTo>
                              <a:cubicBezTo>
                                <a:pt x="7620" y="43815"/>
                                <a:pt x="7620" y="43815"/>
                                <a:pt x="7620" y="42863"/>
                              </a:cubicBezTo>
                              <a:cubicBezTo>
                                <a:pt x="7620" y="41910"/>
                                <a:pt x="8572" y="42863"/>
                                <a:pt x="7620" y="42863"/>
                              </a:cubicBezTo>
                              <a:cubicBezTo>
                                <a:pt x="7620" y="42863"/>
                                <a:pt x="7620" y="42863"/>
                                <a:pt x="6667" y="42863"/>
                              </a:cubicBezTo>
                              <a:cubicBezTo>
                                <a:pt x="6667" y="41910"/>
                                <a:pt x="5715" y="41910"/>
                                <a:pt x="5715" y="40957"/>
                              </a:cubicBezTo>
                              <a:cubicBezTo>
                                <a:pt x="5715" y="40005"/>
                                <a:pt x="5715" y="39052"/>
                                <a:pt x="4763" y="39052"/>
                              </a:cubicBezTo>
                              <a:cubicBezTo>
                                <a:pt x="4763" y="38100"/>
                                <a:pt x="3810" y="37147"/>
                                <a:pt x="3810" y="36195"/>
                              </a:cubicBezTo>
                              <a:cubicBezTo>
                                <a:pt x="3810" y="35243"/>
                                <a:pt x="3810" y="36195"/>
                                <a:pt x="3810" y="35243"/>
                              </a:cubicBezTo>
                              <a:cubicBezTo>
                                <a:pt x="3810" y="35243"/>
                                <a:pt x="4763" y="35243"/>
                                <a:pt x="4763" y="35243"/>
                              </a:cubicBezTo>
                              <a:cubicBezTo>
                                <a:pt x="4763" y="35243"/>
                                <a:pt x="3810" y="35243"/>
                                <a:pt x="3810" y="35243"/>
                              </a:cubicBezTo>
                              <a:cubicBezTo>
                                <a:pt x="3810" y="35243"/>
                                <a:pt x="3810" y="34290"/>
                                <a:pt x="3810" y="34290"/>
                              </a:cubicBezTo>
                              <a:cubicBezTo>
                                <a:pt x="3810" y="34290"/>
                                <a:pt x="3810" y="33338"/>
                                <a:pt x="4763" y="33338"/>
                              </a:cubicBezTo>
                              <a:cubicBezTo>
                                <a:pt x="4763" y="33338"/>
                                <a:pt x="4763" y="33338"/>
                                <a:pt x="4763" y="33338"/>
                              </a:cubicBezTo>
                              <a:cubicBezTo>
                                <a:pt x="4763" y="33338"/>
                                <a:pt x="4763" y="33338"/>
                                <a:pt x="4763" y="33338"/>
                              </a:cubicBezTo>
                              <a:cubicBezTo>
                                <a:pt x="3810" y="33338"/>
                                <a:pt x="3810" y="33338"/>
                                <a:pt x="3810" y="32385"/>
                              </a:cubicBezTo>
                              <a:cubicBezTo>
                                <a:pt x="3810" y="31432"/>
                                <a:pt x="3810" y="30480"/>
                                <a:pt x="2857" y="29527"/>
                              </a:cubicBezTo>
                              <a:cubicBezTo>
                                <a:pt x="2857" y="28575"/>
                                <a:pt x="2857" y="26670"/>
                                <a:pt x="1905" y="26670"/>
                              </a:cubicBezTo>
                              <a:cubicBezTo>
                                <a:pt x="1905" y="25718"/>
                                <a:pt x="1905" y="25718"/>
                                <a:pt x="1905" y="24765"/>
                              </a:cubicBezTo>
                              <a:cubicBezTo>
                                <a:pt x="1905" y="24765"/>
                                <a:pt x="1905" y="23813"/>
                                <a:pt x="1905" y="23813"/>
                              </a:cubicBezTo>
                              <a:cubicBezTo>
                                <a:pt x="952" y="22860"/>
                                <a:pt x="1905" y="22860"/>
                                <a:pt x="1905" y="22860"/>
                              </a:cubicBezTo>
                              <a:cubicBezTo>
                                <a:pt x="1905" y="22860"/>
                                <a:pt x="1905" y="22860"/>
                                <a:pt x="1905" y="22860"/>
                              </a:cubicBezTo>
                              <a:cubicBezTo>
                                <a:pt x="952" y="21907"/>
                                <a:pt x="952" y="20002"/>
                                <a:pt x="952" y="19050"/>
                              </a:cubicBezTo>
                              <a:cubicBezTo>
                                <a:pt x="952" y="19050"/>
                                <a:pt x="952" y="19050"/>
                                <a:pt x="952" y="18097"/>
                              </a:cubicBezTo>
                              <a:cubicBezTo>
                                <a:pt x="952" y="15240"/>
                                <a:pt x="0" y="12382"/>
                                <a:pt x="0" y="9525"/>
                              </a:cubicBezTo>
                              <a:cubicBezTo>
                                <a:pt x="0" y="8572"/>
                                <a:pt x="0" y="6668"/>
                                <a:pt x="0" y="5715"/>
                              </a:cubicBezTo>
                              <a:cubicBezTo>
                                <a:pt x="0" y="4763"/>
                                <a:pt x="0" y="3810"/>
                                <a:pt x="0" y="2857"/>
                              </a:cubicBezTo>
                              <a:cubicBezTo>
                                <a:pt x="0" y="1905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7620" y="952"/>
                              </a:lnTo>
                              <a:close/>
                              <a:moveTo>
                                <a:pt x="20955" y="71438"/>
                              </a:moveTo>
                              <a:cubicBezTo>
                                <a:pt x="20955" y="71438"/>
                                <a:pt x="20955" y="72390"/>
                                <a:pt x="20955" y="71438"/>
                              </a:cubicBezTo>
                              <a:cubicBezTo>
                                <a:pt x="20955" y="72390"/>
                                <a:pt x="20955" y="72390"/>
                                <a:pt x="20955" y="72390"/>
                              </a:cubicBezTo>
                              <a:cubicBezTo>
                                <a:pt x="21907" y="72390"/>
                                <a:pt x="20955" y="71438"/>
                                <a:pt x="20955" y="71438"/>
                              </a:cubicBezTo>
                              <a:cubicBezTo>
                                <a:pt x="20955" y="71438"/>
                                <a:pt x="20955" y="71438"/>
                                <a:pt x="20955" y="71438"/>
                              </a:cubicBezTo>
                              <a:close/>
                              <a:moveTo>
                                <a:pt x="16192" y="60007"/>
                              </a:moveTo>
                              <a:cubicBezTo>
                                <a:pt x="16192" y="60007"/>
                                <a:pt x="16192" y="60007"/>
                                <a:pt x="16192" y="60007"/>
                              </a:cubicBezTo>
                              <a:cubicBezTo>
                                <a:pt x="16192" y="60960"/>
                                <a:pt x="16192" y="60960"/>
                                <a:pt x="16192" y="60007"/>
                              </a:cubicBezTo>
                              <a:cubicBezTo>
                                <a:pt x="16192" y="60960"/>
                                <a:pt x="17145" y="60007"/>
                                <a:pt x="16192" y="60007"/>
                              </a:cubicBezTo>
                              <a:cubicBezTo>
                                <a:pt x="17145" y="60007"/>
                                <a:pt x="16192" y="60007"/>
                                <a:pt x="16192" y="60007"/>
                              </a:cubicBezTo>
                              <a:close/>
                              <a:moveTo>
                                <a:pt x="6667" y="6668"/>
                              </a:moveTo>
                              <a:cubicBezTo>
                                <a:pt x="6667" y="6668"/>
                                <a:pt x="6667" y="6668"/>
                                <a:pt x="6667" y="6668"/>
                              </a:cubicBezTo>
                              <a:cubicBezTo>
                                <a:pt x="6667" y="7620"/>
                                <a:pt x="6667" y="7620"/>
                                <a:pt x="6667" y="6668"/>
                              </a:cubicBezTo>
                              <a:cubicBezTo>
                                <a:pt x="7620" y="7620"/>
                                <a:pt x="7620" y="7620"/>
                                <a:pt x="6667" y="6668"/>
                              </a:cubicBezTo>
                              <a:cubicBezTo>
                                <a:pt x="6667" y="7620"/>
                                <a:pt x="6667" y="6668"/>
                                <a:pt x="6667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7" name="任意多边形: 形状 2630"/>
                        <p:cNvSpPr/>
                        <p:nvPr/>
                      </p:nvSpPr>
                      <p:spPr>
                        <a:xfrm>
                          <a:off x="7456169" y="2370772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2 h 952"/>
                            <a:gd name="connsiteX1" fmla="*/ 0 w 9525"/>
                            <a:gd name="connsiteY1" fmla="*/ 0 h 952"/>
                            <a:gd name="connsiteX2" fmla="*/ 0 w 9525"/>
                            <a:gd name="connsiteY2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2"/>
                              </a:moveTo>
                              <a:lnTo>
                                <a:pt x="0" y="0"/>
                              </a:lnTo>
                              <a:lnTo>
                                <a:pt x="0" y="952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48" name="任意多边形: 形状 2631"/>
                        <p:cNvSpPr/>
                        <p:nvPr/>
                      </p:nvSpPr>
                      <p:spPr>
                        <a:xfrm>
                          <a:off x="7450455" y="2369819"/>
                          <a:ext cx="8572" cy="10477"/>
                        </a:xfrm>
                        <a:custGeom>
                          <a:avLst/>
                          <a:gdLst>
                            <a:gd name="connsiteX0" fmla="*/ 3810 w 8572"/>
                            <a:gd name="connsiteY0" fmla="*/ 0 h 10477"/>
                            <a:gd name="connsiteX1" fmla="*/ 0 w 8572"/>
                            <a:gd name="connsiteY1" fmla="*/ 3810 h 10477"/>
                            <a:gd name="connsiteX2" fmla="*/ 0 w 8572"/>
                            <a:gd name="connsiteY2" fmla="*/ 3810 h 10477"/>
                            <a:gd name="connsiteX3" fmla="*/ 952 w 8572"/>
                            <a:gd name="connsiteY3" fmla="*/ 3810 h 10477"/>
                            <a:gd name="connsiteX4" fmla="*/ 952 w 8572"/>
                            <a:gd name="connsiteY4" fmla="*/ 3810 h 10477"/>
                            <a:gd name="connsiteX5" fmla="*/ 952 w 8572"/>
                            <a:gd name="connsiteY5" fmla="*/ 3810 h 10477"/>
                            <a:gd name="connsiteX6" fmla="*/ 952 w 8572"/>
                            <a:gd name="connsiteY6" fmla="*/ 5715 h 10477"/>
                            <a:gd name="connsiteX7" fmla="*/ 1905 w 8572"/>
                            <a:gd name="connsiteY7" fmla="*/ 7620 h 10477"/>
                            <a:gd name="connsiteX8" fmla="*/ 2857 w 8572"/>
                            <a:gd name="connsiteY8" fmla="*/ 8573 h 10477"/>
                            <a:gd name="connsiteX9" fmla="*/ 2857 w 8572"/>
                            <a:gd name="connsiteY9" fmla="*/ 8573 h 10477"/>
                            <a:gd name="connsiteX10" fmla="*/ 2857 w 8572"/>
                            <a:gd name="connsiteY10" fmla="*/ 8573 h 10477"/>
                            <a:gd name="connsiteX11" fmla="*/ 3810 w 8572"/>
                            <a:gd name="connsiteY11" fmla="*/ 10478 h 10477"/>
                            <a:gd name="connsiteX12" fmla="*/ 8572 w 8572"/>
                            <a:gd name="connsiteY12" fmla="*/ 7620 h 10477"/>
                            <a:gd name="connsiteX13" fmla="*/ 7620 w 8572"/>
                            <a:gd name="connsiteY13" fmla="*/ 5715 h 10477"/>
                            <a:gd name="connsiteX14" fmla="*/ 6667 w 8572"/>
                            <a:gd name="connsiteY14" fmla="*/ 2857 h 10477"/>
                            <a:gd name="connsiteX15" fmla="*/ 5715 w 8572"/>
                            <a:gd name="connsiteY15" fmla="*/ 953 h 10477"/>
                            <a:gd name="connsiteX16" fmla="*/ 5715 w 8572"/>
                            <a:gd name="connsiteY16" fmla="*/ 953 h 10477"/>
                            <a:gd name="connsiteX17" fmla="*/ 4763 w 8572"/>
                            <a:gd name="connsiteY17" fmla="*/ 0 h 10477"/>
                            <a:gd name="connsiteX18" fmla="*/ 4763 w 8572"/>
                            <a:gd name="connsiteY18" fmla="*/ 0 h 10477"/>
                            <a:gd name="connsiteX19" fmla="*/ 3810 w 8572"/>
                            <a:gd name="connsiteY19" fmla="*/ 0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8572" h="10477">
                              <a:moveTo>
                                <a:pt x="3810" y="0"/>
                              </a:moveTo>
                              <a:cubicBezTo>
                                <a:pt x="1905" y="953"/>
                                <a:pt x="1905" y="2857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4763"/>
                                <a:pt x="952" y="5715"/>
                              </a:cubicBezTo>
                              <a:cubicBezTo>
                                <a:pt x="952" y="6668"/>
                                <a:pt x="952" y="6668"/>
                                <a:pt x="1905" y="7620"/>
                              </a:cubicBezTo>
                              <a:cubicBezTo>
                                <a:pt x="1905" y="8573"/>
                                <a:pt x="2857" y="7620"/>
                                <a:pt x="2857" y="8573"/>
                              </a:cubicBezTo>
                              <a:lnTo>
                                <a:pt x="2857" y="8573"/>
                              </a:lnTo>
                              <a:lnTo>
                                <a:pt x="2857" y="8573"/>
                              </a:lnTo>
                              <a:cubicBezTo>
                                <a:pt x="2857" y="9525"/>
                                <a:pt x="2857" y="9525"/>
                                <a:pt x="3810" y="10478"/>
                              </a:cubicBezTo>
                              <a:lnTo>
                                <a:pt x="8572" y="7620"/>
                              </a:lnTo>
                              <a:cubicBezTo>
                                <a:pt x="8572" y="6668"/>
                                <a:pt x="8572" y="6668"/>
                                <a:pt x="7620" y="5715"/>
                              </a:cubicBezTo>
                              <a:cubicBezTo>
                                <a:pt x="7620" y="4763"/>
                                <a:pt x="7620" y="3810"/>
                                <a:pt x="6667" y="2857"/>
                              </a:cubicBezTo>
                              <a:cubicBezTo>
                                <a:pt x="6667" y="2857"/>
                                <a:pt x="5715" y="1905"/>
                                <a:pt x="5715" y="953"/>
                              </a:cubicBezTo>
                              <a:lnTo>
                                <a:pt x="5715" y="953"/>
                              </a:lnTo>
                              <a:cubicBezTo>
                                <a:pt x="5715" y="953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953"/>
                                <a:pt x="3810" y="0"/>
                                <a:pt x="38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49" name="图形 2"/>
                      <p:cNvGrpSpPr/>
                      <p:nvPr/>
                    </p:nvGrpSpPr>
                    <p:grpSpPr>
                      <a:xfrm>
                        <a:off x="7448550" y="2281951"/>
                        <a:ext cx="84772" cy="11668"/>
                        <a:chOff x="7448550" y="2281951"/>
                        <a:chExt cx="84772" cy="11668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50" name="任意多边形: 形状 2633"/>
                        <p:cNvSpPr/>
                        <p:nvPr/>
                      </p:nvSpPr>
                      <p:spPr>
                        <a:xfrm>
                          <a:off x="7451407" y="228218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1" name="任意多边形: 形状 2634"/>
                        <p:cNvSpPr/>
                        <p:nvPr/>
                      </p:nvSpPr>
                      <p:spPr>
                        <a:xfrm>
                          <a:off x="7452359" y="2281951"/>
                          <a:ext cx="80962" cy="11668"/>
                        </a:xfrm>
                        <a:custGeom>
                          <a:avLst/>
                          <a:gdLst>
                            <a:gd name="connsiteX0" fmla="*/ 80963 w 80962"/>
                            <a:gd name="connsiteY0" fmla="*/ 11668 h 11668"/>
                            <a:gd name="connsiteX1" fmla="*/ 80010 w 80962"/>
                            <a:gd name="connsiteY1" fmla="*/ 11668 h 11668"/>
                            <a:gd name="connsiteX2" fmla="*/ 76200 w 80962"/>
                            <a:gd name="connsiteY2" fmla="*/ 11668 h 11668"/>
                            <a:gd name="connsiteX3" fmla="*/ 73343 w 80962"/>
                            <a:gd name="connsiteY3" fmla="*/ 11668 h 11668"/>
                            <a:gd name="connsiteX4" fmla="*/ 71438 w 80962"/>
                            <a:gd name="connsiteY4" fmla="*/ 10716 h 11668"/>
                            <a:gd name="connsiteX5" fmla="*/ 70485 w 80962"/>
                            <a:gd name="connsiteY5" fmla="*/ 10716 h 11668"/>
                            <a:gd name="connsiteX6" fmla="*/ 68580 w 80962"/>
                            <a:gd name="connsiteY6" fmla="*/ 10716 h 11668"/>
                            <a:gd name="connsiteX7" fmla="*/ 66675 w 80962"/>
                            <a:gd name="connsiteY7" fmla="*/ 10716 h 11668"/>
                            <a:gd name="connsiteX8" fmla="*/ 64770 w 80962"/>
                            <a:gd name="connsiteY8" fmla="*/ 10716 h 11668"/>
                            <a:gd name="connsiteX9" fmla="*/ 62865 w 80962"/>
                            <a:gd name="connsiteY9" fmla="*/ 10716 h 11668"/>
                            <a:gd name="connsiteX10" fmla="*/ 61913 w 80962"/>
                            <a:gd name="connsiteY10" fmla="*/ 10716 h 11668"/>
                            <a:gd name="connsiteX11" fmla="*/ 60008 w 80962"/>
                            <a:gd name="connsiteY11" fmla="*/ 10716 h 11668"/>
                            <a:gd name="connsiteX12" fmla="*/ 58103 w 80962"/>
                            <a:gd name="connsiteY12" fmla="*/ 10716 h 11668"/>
                            <a:gd name="connsiteX13" fmla="*/ 56197 w 80962"/>
                            <a:gd name="connsiteY13" fmla="*/ 10716 h 11668"/>
                            <a:gd name="connsiteX14" fmla="*/ 54293 w 80962"/>
                            <a:gd name="connsiteY14" fmla="*/ 10716 h 11668"/>
                            <a:gd name="connsiteX15" fmla="*/ 53340 w 80962"/>
                            <a:gd name="connsiteY15" fmla="*/ 9763 h 11668"/>
                            <a:gd name="connsiteX16" fmla="*/ 53340 w 80962"/>
                            <a:gd name="connsiteY16" fmla="*/ 9763 h 11668"/>
                            <a:gd name="connsiteX17" fmla="*/ 51435 w 80962"/>
                            <a:gd name="connsiteY17" fmla="*/ 9763 h 11668"/>
                            <a:gd name="connsiteX18" fmla="*/ 49530 w 80962"/>
                            <a:gd name="connsiteY18" fmla="*/ 9763 h 11668"/>
                            <a:gd name="connsiteX19" fmla="*/ 48578 w 80962"/>
                            <a:gd name="connsiteY19" fmla="*/ 9763 h 11668"/>
                            <a:gd name="connsiteX20" fmla="*/ 46672 w 80962"/>
                            <a:gd name="connsiteY20" fmla="*/ 9763 h 11668"/>
                            <a:gd name="connsiteX21" fmla="*/ 45720 w 80962"/>
                            <a:gd name="connsiteY21" fmla="*/ 9763 h 11668"/>
                            <a:gd name="connsiteX22" fmla="*/ 44768 w 80962"/>
                            <a:gd name="connsiteY22" fmla="*/ 9763 h 11668"/>
                            <a:gd name="connsiteX23" fmla="*/ 43815 w 80962"/>
                            <a:gd name="connsiteY23" fmla="*/ 9763 h 11668"/>
                            <a:gd name="connsiteX24" fmla="*/ 43815 w 80962"/>
                            <a:gd name="connsiteY24" fmla="*/ 8811 h 11668"/>
                            <a:gd name="connsiteX25" fmla="*/ 43815 w 80962"/>
                            <a:gd name="connsiteY25" fmla="*/ 8811 h 11668"/>
                            <a:gd name="connsiteX26" fmla="*/ 40005 w 80962"/>
                            <a:gd name="connsiteY26" fmla="*/ 8811 h 11668"/>
                            <a:gd name="connsiteX27" fmla="*/ 38100 w 80962"/>
                            <a:gd name="connsiteY27" fmla="*/ 8811 h 11668"/>
                            <a:gd name="connsiteX28" fmla="*/ 37147 w 80962"/>
                            <a:gd name="connsiteY28" fmla="*/ 7858 h 11668"/>
                            <a:gd name="connsiteX29" fmla="*/ 37147 w 80962"/>
                            <a:gd name="connsiteY29" fmla="*/ 6906 h 11668"/>
                            <a:gd name="connsiteX30" fmla="*/ 37147 w 80962"/>
                            <a:gd name="connsiteY30" fmla="*/ 6906 h 11668"/>
                            <a:gd name="connsiteX31" fmla="*/ 35243 w 80962"/>
                            <a:gd name="connsiteY31" fmla="*/ 7858 h 11668"/>
                            <a:gd name="connsiteX32" fmla="*/ 28575 w 80962"/>
                            <a:gd name="connsiteY32" fmla="*/ 6906 h 11668"/>
                            <a:gd name="connsiteX33" fmla="*/ 23813 w 80962"/>
                            <a:gd name="connsiteY33" fmla="*/ 6906 h 11668"/>
                            <a:gd name="connsiteX34" fmla="*/ 18097 w 80962"/>
                            <a:gd name="connsiteY34" fmla="*/ 6906 h 11668"/>
                            <a:gd name="connsiteX35" fmla="*/ 12383 w 80962"/>
                            <a:gd name="connsiteY35" fmla="*/ 5953 h 11668"/>
                            <a:gd name="connsiteX36" fmla="*/ 12383 w 80962"/>
                            <a:gd name="connsiteY36" fmla="*/ 5953 h 11668"/>
                            <a:gd name="connsiteX37" fmla="*/ 10478 w 80962"/>
                            <a:gd name="connsiteY37" fmla="*/ 5953 h 11668"/>
                            <a:gd name="connsiteX38" fmla="*/ 10478 w 80962"/>
                            <a:gd name="connsiteY38" fmla="*/ 5953 h 11668"/>
                            <a:gd name="connsiteX39" fmla="*/ 10478 w 80962"/>
                            <a:gd name="connsiteY39" fmla="*/ 5953 h 11668"/>
                            <a:gd name="connsiteX40" fmla="*/ 9525 w 80962"/>
                            <a:gd name="connsiteY40" fmla="*/ 5953 h 11668"/>
                            <a:gd name="connsiteX41" fmla="*/ 7620 w 80962"/>
                            <a:gd name="connsiteY41" fmla="*/ 5953 h 11668"/>
                            <a:gd name="connsiteX42" fmla="*/ 5715 w 80962"/>
                            <a:gd name="connsiteY42" fmla="*/ 5953 h 11668"/>
                            <a:gd name="connsiteX43" fmla="*/ 5715 w 80962"/>
                            <a:gd name="connsiteY43" fmla="*/ 5953 h 11668"/>
                            <a:gd name="connsiteX44" fmla="*/ 3810 w 80962"/>
                            <a:gd name="connsiteY44" fmla="*/ 5953 h 11668"/>
                            <a:gd name="connsiteX45" fmla="*/ 3810 w 80962"/>
                            <a:gd name="connsiteY45" fmla="*/ 5953 h 11668"/>
                            <a:gd name="connsiteX46" fmla="*/ 4763 w 80962"/>
                            <a:gd name="connsiteY46" fmla="*/ 5001 h 11668"/>
                            <a:gd name="connsiteX47" fmla="*/ 2858 w 80962"/>
                            <a:gd name="connsiteY47" fmla="*/ 238 h 11668"/>
                            <a:gd name="connsiteX48" fmla="*/ 2858 w 80962"/>
                            <a:gd name="connsiteY48" fmla="*/ 238 h 11668"/>
                            <a:gd name="connsiteX49" fmla="*/ 1905 w 80962"/>
                            <a:gd name="connsiteY49" fmla="*/ 238 h 11668"/>
                            <a:gd name="connsiteX50" fmla="*/ 1905 w 80962"/>
                            <a:gd name="connsiteY50" fmla="*/ 238 h 11668"/>
                            <a:gd name="connsiteX51" fmla="*/ 1905 w 80962"/>
                            <a:gd name="connsiteY51" fmla="*/ 238 h 11668"/>
                            <a:gd name="connsiteX52" fmla="*/ 0 w 80962"/>
                            <a:gd name="connsiteY52" fmla="*/ 238 h 11668"/>
                            <a:gd name="connsiteX53" fmla="*/ 1905 w 80962"/>
                            <a:gd name="connsiteY53" fmla="*/ 238 h 11668"/>
                            <a:gd name="connsiteX54" fmla="*/ 2858 w 80962"/>
                            <a:gd name="connsiteY54" fmla="*/ 1191 h 11668"/>
                            <a:gd name="connsiteX55" fmla="*/ 2858 w 80962"/>
                            <a:gd name="connsiteY55" fmla="*/ 1191 h 11668"/>
                            <a:gd name="connsiteX56" fmla="*/ 2858 w 80962"/>
                            <a:gd name="connsiteY56" fmla="*/ 1191 h 11668"/>
                            <a:gd name="connsiteX57" fmla="*/ 4763 w 80962"/>
                            <a:gd name="connsiteY57" fmla="*/ 238 h 11668"/>
                            <a:gd name="connsiteX58" fmla="*/ 10478 w 80962"/>
                            <a:gd name="connsiteY58" fmla="*/ 238 h 11668"/>
                            <a:gd name="connsiteX59" fmla="*/ 12383 w 80962"/>
                            <a:gd name="connsiteY59" fmla="*/ 238 h 11668"/>
                            <a:gd name="connsiteX60" fmla="*/ 12383 w 80962"/>
                            <a:gd name="connsiteY60" fmla="*/ 238 h 11668"/>
                            <a:gd name="connsiteX61" fmla="*/ 16193 w 80962"/>
                            <a:gd name="connsiteY61" fmla="*/ 238 h 11668"/>
                            <a:gd name="connsiteX62" fmla="*/ 20955 w 80962"/>
                            <a:gd name="connsiteY62" fmla="*/ 238 h 11668"/>
                            <a:gd name="connsiteX63" fmla="*/ 26670 w 80962"/>
                            <a:gd name="connsiteY63" fmla="*/ 238 h 11668"/>
                            <a:gd name="connsiteX64" fmla="*/ 28575 w 80962"/>
                            <a:gd name="connsiteY64" fmla="*/ 1191 h 11668"/>
                            <a:gd name="connsiteX65" fmla="*/ 31433 w 80962"/>
                            <a:gd name="connsiteY65" fmla="*/ 1191 h 11668"/>
                            <a:gd name="connsiteX66" fmla="*/ 33338 w 80962"/>
                            <a:gd name="connsiteY66" fmla="*/ 2143 h 11668"/>
                            <a:gd name="connsiteX67" fmla="*/ 33338 w 80962"/>
                            <a:gd name="connsiteY67" fmla="*/ 3096 h 11668"/>
                            <a:gd name="connsiteX68" fmla="*/ 33338 w 80962"/>
                            <a:gd name="connsiteY68" fmla="*/ 2143 h 11668"/>
                            <a:gd name="connsiteX69" fmla="*/ 35243 w 80962"/>
                            <a:gd name="connsiteY69" fmla="*/ 2143 h 11668"/>
                            <a:gd name="connsiteX70" fmla="*/ 37147 w 80962"/>
                            <a:gd name="connsiteY70" fmla="*/ 2143 h 11668"/>
                            <a:gd name="connsiteX71" fmla="*/ 40005 w 80962"/>
                            <a:gd name="connsiteY71" fmla="*/ 2143 h 11668"/>
                            <a:gd name="connsiteX72" fmla="*/ 40005 w 80962"/>
                            <a:gd name="connsiteY72" fmla="*/ 2143 h 11668"/>
                            <a:gd name="connsiteX73" fmla="*/ 40005 w 80962"/>
                            <a:gd name="connsiteY73" fmla="*/ 3096 h 11668"/>
                            <a:gd name="connsiteX74" fmla="*/ 40005 w 80962"/>
                            <a:gd name="connsiteY74" fmla="*/ 2143 h 11668"/>
                            <a:gd name="connsiteX75" fmla="*/ 40958 w 80962"/>
                            <a:gd name="connsiteY75" fmla="*/ 2143 h 11668"/>
                            <a:gd name="connsiteX76" fmla="*/ 41910 w 80962"/>
                            <a:gd name="connsiteY76" fmla="*/ 3096 h 11668"/>
                            <a:gd name="connsiteX77" fmla="*/ 41910 w 80962"/>
                            <a:gd name="connsiteY77" fmla="*/ 3096 h 11668"/>
                            <a:gd name="connsiteX78" fmla="*/ 41910 w 80962"/>
                            <a:gd name="connsiteY78" fmla="*/ 3096 h 11668"/>
                            <a:gd name="connsiteX79" fmla="*/ 42863 w 80962"/>
                            <a:gd name="connsiteY79" fmla="*/ 2143 h 11668"/>
                            <a:gd name="connsiteX80" fmla="*/ 45720 w 80962"/>
                            <a:gd name="connsiteY80" fmla="*/ 2143 h 11668"/>
                            <a:gd name="connsiteX81" fmla="*/ 48578 w 80962"/>
                            <a:gd name="connsiteY81" fmla="*/ 2143 h 11668"/>
                            <a:gd name="connsiteX82" fmla="*/ 49530 w 80962"/>
                            <a:gd name="connsiteY82" fmla="*/ 3096 h 11668"/>
                            <a:gd name="connsiteX83" fmla="*/ 50483 w 80962"/>
                            <a:gd name="connsiteY83" fmla="*/ 3096 h 11668"/>
                            <a:gd name="connsiteX84" fmla="*/ 51435 w 80962"/>
                            <a:gd name="connsiteY84" fmla="*/ 3096 h 11668"/>
                            <a:gd name="connsiteX85" fmla="*/ 51435 w 80962"/>
                            <a:gd name="connsiteY85" fmla="*/ 3096 h 11668"/>
                            <a:gd name="connsiteX86" fmla="*/ 56197 w 80962"/>
                            <a:gd name="connsiteY86" fmla="*/ 3096 h 11668"/>
                            <a:gd name="connsiteX87" fmla="*/ 57150 w 80962"/>
                            <a:gd name="connsiteY87" fmla="*/ 3096 h 11668"/>
                            <a:gd name="connsiteX88" fmla="*/ 65722 w 80962"/>
                            <a:gd name="connsiteY88" fmla="*/ 4048 h 11668"/>
                            <a:gd name="connsiteX89" fmla="*/ 69533 w 80962"/>
                            <a:gd name="connsiteY89" fmla="*/ 4048 h 11668"/>
                            <a:gd name="connsiteX90" fmla="*/ 72390 w 80962"/>
                            <a:gd name="connsiteY90" fmla="*/ 4048 h 11668"/>
                            <a:gd name="connsiteX91" fmla="*/ 75247 w 80962"/>
                            <a:gd name="connsiteY91" fmla="*/ 4048 h 11668"/>
                            <a:gd name="connsiteX92" fmla="*/ 75247 w 80962"/>
                            <a:gd name="connsiteY92" fmla="*/ 4048 h 11668"/>
                            <a:gd name="connsiteX93" fmla="*/ 80963 w 80962"/>
                            <a:gd name="connsiteY93" fmla="*/ 11668 h 11668"/>
                            <a:gd name="connsiteX94" fmla="*/ 8572 w 80962"/>
                            <a:gd name="connsiteY94" fmla="*/ 4048 h 11668"/>
                            <a:gd name="connsiteX95" fmla="*/ 8572 w 80962"/>
                            <a:gd name="connsiteY95" fmla="*/ 4048 h 11668"/>
                            <a:gd name="connsiteX96" fmla="*/ 7620 w 80962"/>
                            <a:gd name="connsiteY96" fmla="*/ 4048 h 11668"/>
                            <a:gd name="connsiteX97" fmla="*/ 8572 w 80962"/>
                            <a:gd name="connsiteY97" fmla="*/ 4048 h 11668"/>
                            <a:gd name="connsiteX98" fmla="*/ 8572 w 80962"/>
                            <a:gd name="connsiteY98" fmla="*/ 4048 h 11668"/>
                            <a:gd name="connsiteX99" fmla="*/ 20955 w 80962"/>
                            <a:gd name="connsiteY99" fmla="*/ 5001 h 11668"/>
                            <a:gd name="connsiteX100" fmla="*/ 20955 w 80962"/>
                            <a:gd name="connsiteY100" fmla="*/ 5001 h 11668"/>
                            <a:gd name="connsiteX101" fmla="*/ 20955 w 80962"/>
                            <a:gd name="connsiteY101" fmla="*/ 5001 h 11668"/>
                            <a:gd name="connsiteX102" fmla="*/ 20955 w 80962"/>
                            <a:gd name="connsiteY102" fmla="*/ 5001 h 11668"/>
                            <a:gd name="connsiteX103" fmla="*/ 20955 w 80962"/>
                            <a:gd name="connsiteY103" fmla="*/ 5001 h 11668"/>
                            <a:gd name="connsiteX104" fmla="*/ 75247 w 80962"/>
                            <a:gd name="connsiteY104" fmla="*/ 9763 h 11668"/>
                            <a:gd name="connsiteX105" fmla="*/ 75247 w 80962"/>
                            <a:gd name="connsiteY105" fmla="*/ 9763 h 11668"/>
                            <a:gd name="connsiteX106" fmla="*/ 75247 w 80962"/>
                            <a:gd name="connsiteY106" fmla="*/ 9763 h 11668"/>
                            <a:gd name="connsiteX107" fmla="*/ 75247 w 80962"/>
                            <a:gd name="connsiteY107" fmla="*/ 9763 h 11668"/>
                            <a:gd name="connsiteX108" fmla="*/ 75247 w 80962"/>
                            <a:gd name="connsiteY108" fmla="*/ 9763 h 11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962" h="11668">
                              <a:moveTo>
                                <a:pt x="80963" y="11668"/>
                              </a:moveTo>
                              <a:cubicBezTo>
                                <a:pt x="80963" y="11668"/>
                                <a:pt x="80010" y="11668"/>
                                <a:pt x="80010" y="11668"/>
                              </a:cubicBezTo>
                              <a:cubicBezTo>
                                <a:pt x="79058" y="11668"/>
                                <a:pt x="77153" y="11668"/>
                                <a:pt x="76200" y="11668"/>
                              </a:cubicBezTo>
                              <a:cubicBezTo>
                                <a:pt x="75247" y="11668"/>
                                <a:pt x="74295" y="11668"/>
                                <a:pt x="73343" y="11668"/>
                              </a:cubicBezTo>
                              <a:cubicBezTo>
                                <a:pt x="72390" y="11668"/>
                                <a:pt x="71438" y="11668"/>
                                <a:pt x="71438" y="10716"/>
                              </a:cubicBezTo>
                              <a:cubicBezTo>
                                <a:pt x="71438" y="10716"/>
                                <a:pt x="71438" y="10716"/>
                                <a:pt x="70485" y="10716"/>
                              </a:cubicBezTo>
                              <a:cubicBezTo>
                                <a:pt x="70485" y="10716"/>
                                <a:pt x="69533" y="10716"/>
                                <a:pt x="68580" y="10716"/>
                              </a:cubicBezTo>
                              <a:cubicBezTo>
                                <a:pt x="67628" y="10716"/>
                                <a:pt x="67628" y="10716"/>
                                <a:pt x="66675" y="10716"/>
                              </a:cubicBezTo>
                              <a:cubicBezTo>
                                <a:pt x="65722" y="10716"/>
                                <a:pt x="65722" y="11668"/>
                                <a:pt x="64770" y="10716"/>
                              </a:cubicBezTo>
                              <a:cubicBezTo>
                                <a:pt x="63818" y="9763"/>
                                <a:pt x="63818" y="9763"/>
                                <a:pt x="62865" y="10716"/>
                              </a:cubicBezTo>
                              <a:cubicBezTo>
                                <a:pt x="62865" y="10716"/>
                                <a:pt x="61913" y="10716"/>
                                <a:pt x="61913" y="10716"/>
                              </a:cubicBezTo>
                              <a:cubicBezTo>
                                <a:pt x="61913" y="10716"/>
                                <a:pt x="60960" y="10716"/>
                                <a:pt x="60008" y="10716"/>
                              </a:cubicBezTo>
                              <a:cubicBezTo>
                                <a:pt x="59055" y="10716"/>
                                <a:pt x="59055" y="10716"/>
                                <a:pt x="58103" y="10716"/>
                              </a:cubicBezTo>
                              <a:cubicBezTo>
                                <a:pt x="57150" y="10716"/>
                                <a:pt x="56197" y="9763"/>
                                <a:pt x="56197" y="10716"/>
                              </a:cubicBezTo>
                              <a:cubicBezTo>
                                <a:pt x="55245" y="10716"/>
                                <a:pt x="54293" y="10716"/>
                                <a:pt x="54293" y="10716"/>
                              </a:cubicBezTo>
                              <a:cubicBezTo>
                                <a:pt x="53340" y="10716"/>
                                <a:pt x="53340" y="10716"/>
                                <a:pt x="53340" y="9763"/>
                              </a:cubicBezTo>
                              <a:cubicBezTo>
                                <a:pt x="53340" y="9763"/>
                                <a:pt x="53340" y="9763"/>
                                <a:pt x="53340" y="9763"/>
                              </a:cubicBezTo>
                              <a:cubicBezTo>
                                <a:pt x="52388" y="10716"/>
                                <a:pt x="51435" y="10716"/>
                                <a:pt x="51435" y="9763"/>
                              </a:cubicBezTo>
                              <a:cubicBezTo>
                                <a:pt x="50483" y="9763"/>
                                <a:pt x="49530" y="9763"/>
                                <a:pt x="49530" y="9763"/>
                              </a:cubicBezTo>
                              <a:cubicBezTo>
                                <a:pt x="49530" y="9763"/>
                                <a:pt x="49530" y="9763"/>
                                <a:pt x="48578" y="9763"/>
                              </a:cubicBezTo>
                              <a:cubicBezTo>
                                <a:pt x="48578" y="9763"/>
                                <a:pt x="47625" y="8811"/>
                                <a:pt x="46672" y="9763"/>
                              </a:cubicBezTo>
                              <a:cubicBezTo>
                                <a:pt x="45720" y="9763"/>
                                <a:pt x="45720" y="9763"/>
                                <a:pt x="45720" y="9763"/>
                              </a:cubicBezTo>
                              <a:cubicBezTo>
                                <a:pt x="45720" y="9763"/>
                                <a:pt x="44768" y="9763"/>
                                <a:pt x="44768" y="9763"/>
                              </a:cubicBezTo>
                              <a:cubicBezTo>
                                <a:pt x="44768" y="9763"/>
                                <a:pt x="44768" y="9763"/>
                                <a:pt x="43815" y="9763"/>
                              </a:cubicBezTo>
                              <a:cubicBezTo>
                                <a:pt x="43815" y="9763"/>
                                <a:pt x="43815" y="8811"/>
                                <a:pt x="43815" y="8811"/>
                              </a:cubicBezTo>
                              <a:cubicBezTo>
                                <a:pt x="43815" y="8811"/>
                                <a:pt x="43815" y="8811"/>
                                <a:pt x="43815" y="8811"/>
                              </a:cubicBezTo>
                              <a:cubicBezTo>
                                <a:pt x="42863" y="8811"/>
                                <a:pt x="40958" y="8811"/>
                                <a:pt x="40005" y="8811"/>
                              </a:cubicBezTo>
                              <a:cubicBezTo>
                                <a:pt x="39053" y="8811"/>
                                <a:pt x="39053" y="8811"/>
                                <a:pt x="38100" y="8811"/>
                              </a:cubicBezTo>
                              <a:cubicBezTo>
                                <a:pt x="37147" y="8811"/>
                                <a:pt x="37147" y="8811"/>
                                <a:pt x="37147" y="7858"/>
                              </a:cubicBezTo>
                              <a:cubicBezTo>
                                <a:pt x="37147" y="7858"/>
                                <a:pt x="37147" y="6906"/>
                                <a:pt x="37147" y="6906"/>
                              </a:cubicBezTo>
                              <a:cubicBezTo>
                                <a:pt x="37147" y="6906"/>
                                <a:pt x="37147" y="6906"/>
                                <a:pt x="37147" y="6906"/>
                              </a:cubicBezTo>
                              <a:cubicBezTo>
                                <a:pt x="37147" y="7858"/>
                                <a:pt x="36195" y="7858"/>
                                <a:pt x="35243" y="7858"/>
                              </a:cubicBezTo>
                              <a:cubicBezTo>
                                <a:pt x="33338" y="7858"/>
                                <a:pt x="30480" y="6906"/>
                                <a:pt x="28575" y="6906"/>
                              </a:cubicBezTo>
                              <a:cubicBezTo>
                                <a:pt x="26670" y="6906"/>
                                <a:pt x="25718" y="6906"/>
                                <a:pt x="23813" y="6906"/>
                              </a:cubicBezTo>
                              <a:cubicBezTo>
                                <a:pt x="21908" y="6906"/>
                                <a:pt x="20003" y="6906"/>
                                <a:pt x="18097" y="6906"/>
                              </a:cubicBezTo>
                              <a:cubicBezTo>
                                <a:pt x="16193" y="6906"/>
                                <a:pt x="14288" y="5953"/>
                                <a:pt x="12383" y="5953"/>
                              </a:cubicBezTo>
                              <a:cubicBezTo>
                                <a:pt x="12383" y="5953"/>
                                <a:pt x="12383" y="5953"/>
                                <a:pt x="12383" y="5953"/>
                              </a:cubicBezTo>
                              <a:cubicBezTo>
                                <a:pt x="11430" y="6906"/>
                                <a:pt x="10478" y="5953"/>
                                <a:pt x="10478" y="5953"/>
                              </a:cubicBezTo>
                              <a:cubicBezTo>
                                <a:pt x="10478" y="5953"/>
                                <a:pt x="10478" y="5953"/>
                                <a:pt x="10478" y="5953"/>
                              </a:cubicBezTo>
                              <a:cubicBezTo>
                                <a:pt x="10478" y="5953"/>
                                <a:pt x="10478" y="5953"/>
                                <a:pt x="10478" y="5953"/>
                              </a:cubicBezTo>
                              <a:cubicBezTo>
                                <a:pt x="10478" y="5953"/>
                                <a:pt x="10478" y="5001"/>
                                <a:pt x="9525" y="5953"/>
                              </a:cubicBezTo>
                              <a:cubicBezTo>
                                <a:pt x="8572" y="5953"/>
                                <a:pt x="8572" y="5953"/>
                                <a:pt x="7620" y="5953"/>
                              </a:cubicBezTo>
                              <a:cubicBezTo>
                                <a:pt x="6668" y="5953"/>
                                <a:pt x="6668" y="5953"/>
                                <a:pt x="5715" y="5953"/>
                              </a:cubicBezTo>
                              <a:cubicBezTo>
                                <a:pt x="5715" y="5953"/>
                                <a:pt x="5715" y="5953"/>
                                <a:pt x="5715" y="5953"/>
                              </a:cubicBezTo>
                              <a:cubicBezTo>
                                <a:pt x="4763" y="5953"/>
                                <a:pt x="4763" y="5953"/>
                                <a:pt x="3810" y="5953"/>
                              </a:cubicBezTo>
                              <a:cubicBezTo>
                                <a:pt x="3810" y="5953"/>
                                <a:pt x="3810" y="5953"/>
                                <a:pt x="3810" y="5953"/>
                              </a:cubicBezTo>
                              <a:cubicBezTo>
                                <a:pt x="3810" y="5953"/>
                                <a:pt x="4763" y="5001"/>
                                <a:pt x="4763" y="5001"/>
                              </a:cubicBezTo>
                              <a:cubicBezTo>
                                <a:pt x="4763" y="3096"/>
                                <a:pt x="2858" y="2143"/>
                                <a:pt x="2858" y="238"/>
                              </a:cubicBezTo>
                              <a:lnTo>
                                <a:pt x="2858" y="238"/>
                              </a:lnTo>
                              <a:cubicBezTo>
                                <a:pt x="2858" y="238"/>
                                <a:pt x="2858" y="238"/>
                                <a:pt x="1905" y="238"/>
                              </a:cubicBezTo>
                              <a:cubicBezTo>
                                <a:pt x="1905" y="238"/>
                                <a:pt x="1905" y="238"/>
                                <a:pt x="1905" y="238"/>
                              </a:cubicBezTo>
                              <a:cubicBezTo>
                                <a:pt x="1905" y="238"/>
                                <a:pt x="1905" y="238"/>
                                <a:pt x="1905" y="238"/>
                              </a:cubicBezTo>
                              <a:cubicBezTo>
                                <a:pt x="1905" y="238"/>
                                <a:pt x="953" y="238"/>
                                <a:pt x="0" y="238"/>
                              </a:cubicBezTo>
                              <a:cubicBezTo>
                                <a:pt x="953" y="238"/>
                                <a:pt x="953" y="238"/>
                                <a:pt x="1905" y="238"/>
                              </a:cubicBezTo>
                              <a:cubicBezTo>
                                <a:pt x="2858" y="238"/>
                                <a:pt x="2858" y="1191"/>
                                <a:pt x="2858" y="1191"/>
                              </a:cubicBezTo>
                              <a:cubicBezTo>
                                <a:pt x="2858" y="1191"/>
                                <a:pt x="2858" y="1191"/>
                                <a:pt x="2858" y="1191"/>
                              </a:cubicBezTo>
                              <a:cubicBezTo>
                                <a:pt x="2858" y="1191"/>
                                <a:pt x="2858" y="1191"/>
                                <a:pt x="2858" y="1191"/>
                              </a:cubicBezTo>
                              <a:cubicBezTo>
                                <a:pt x="1905" y="-714"/>
                                <a:pt x="3810" y="238"/>
                                <a:pt x="4763" y="238"/>
                              </a:cubicBezTo>
                              <a:cubicBezTo>
                                <a:pt x="6668" y="238"/>
                                <a:pt x="8572" y="238"/>
                                <a:pt x="10478" y="238"/>
                              </a:cubicBezTo>
                              <a:cubicBezTo>
                                <a:pt x="11430" y="238"/>
                                <a:pt x="12383" y="238"/>
                                <a:pt x="12383" y="238"/>
                              </a:cubicBezTo>
                              <a:cubicBezTo>
                                <a:pt x="12383" y="238"/>
                                <a:pt x="12383" y="238"/>
                                <a:pt x="12383" y="238"/>
                              </a:cubicBezTo>
                              <a:cubicBezTo>
                                <a:pt x="14288" y="238"/>
                                <a:pt x="15240" y="238"/>
                                <a:pt x="16193" y="238"/>
                              </a:cubicBezTo>
                              <a:cubicBezTo>
                                <a:pt x="18097" y="238"/>
                                <a:pt x="19050" y="238"/>
                                <a:pt x="20955" y="238"/>
                              </a:cubicBezTo>
                              <a:cubicBezTo>
                                <a:pt x="22860" y="238"/>
                                <a:pt x="24765" y="238"/>
                                <a:pt x="26670" y="238"/>
                              </a:cubicBezTo>
                              <a:cubicBezTo>
                                <a:pt x="27622" y="238"/>
                                <a:pt x="27622" y="1191"/>
                                <a:pt x="28575" y="1191"/>
                              </a:cubicBezTo>
                              <a:cubicBezTo>
                                <a:pt x="29528" y="1191"/>
                                <a:pt x="30480" y="1191"/>
                                <a:pt x="31433" y="1191"/>
                              </a:cubicBezTo>
                              <a:cubicBezTo>
                                <a:pt x="32385" y="1191"/>
                                <a:pt x="32385" y="1191"/>
                                <a:pt x="33338" y="2143"/>
                              </a:cubicBezTo>
                              <a:cubicBezTo>
                                <a:pt x="33338" y="2143"/>
                                <a:pt x="33338" y="3096"/>
                                <a:pt x="33338" y="3096"/>
                              </a:cubicBezTo>
                              <a:cubicBezTo>
                                <a:pt x="33338" y="3096"/>
                                <a:pt x="33338" y="3096"/>
                                <a:pt x="33338" y="2143"/>
                              </a:cubicBezTo>
                              <a:cubicBezTo>
                                <a:pt x="34290" y="2143"/>
                                <a:pt x="34290" y="2143"/>
                                <a:pt x="35243" y="2143"/>
                              </a:cubicBezTo>
                              <a:cubicBezTo>
                                <a:pt x="36195" y="2143"/>
                                <a:pt x="37147" y="2143"/>
                                <a:pt x="37147" y="2143"/>
                              </a:cubicBezTo>
                              <a:cubicBezTo>
                                <a:pt x="38100" y="2143"/>
                                <a:pt x="39053" y="2143"/>
                                <a:pt x="40005" y="2143"/>
                              </a:cubicBezTo>
                              <a:cubicBezTo>
                                <a:pt x="40958" y="2143"/>
                                <a:pt x="40005" y="2143"/>
                                <a:pt x="40005" y="2143"/>
                              </a:cubicBezTo>
                              <a:cubicBezTo>
                                <a:pt x="40005" y="2143"/>
                                <a:pt x="40005" y="3096"/>
                                <a:pt x="40005" y="3096"/>
                              </a:cubicBezTo>
                              <a:cubicBezTo>
                                <a:pt x="40005" y="3096"/>
                                <a:pt x="40005" y="2143"/>
                                <a:pt x="40005" y="2143"/>
                              </a:cubicBezTo>
                              <a:cubicBezTo>
                                <a:pt x="40005" y="2143"/>
                                <a:pt x="40958" y="2143"/>
                                <a:pt x="40958" y="2143"/>
                              </a:cubicBezTo>
                              <a:cubicBezTo>
                                <a:pt x="40958" y="2143"/>
                                <a:pt x="41910" y="3096"/>
                                <a:pt x="41910" y="3096"/>
                              </a:cubicBezTo>
                              <a:cubicBezTo>
                                <a:pt x="41910" y="3096"/>
                                <a:pt x="41910" y="3096"/>
                                <a:pt x="41910" y="3096"/>
                              </a:cubicBezTo>
                              <a:cubicBezTo>
                                <a:pt x="41910" y="3096"/>
                                <a:pt x="41910" y="3096"/>
                                <a:pt x="41910" y="3096"/>
                              </a:cubicBezTo>
                              <a:cubicBezTo>
                                <a:pt x="41910" y="2143"/>
                                <a:pt x="41910" y="2143"/>
                                <a:pt x="42863" y="2143"/>
                              </a:cubicBezTo>
                              <a:cubicBezTo>
                                <a:pt x="43815" y="2143"/>
                                <a:pt x="44768" y="2143"/>
                                <a:pt x="45720" y="2143"/>
                              </a:cubicBezTo>
                              <a:cubicBezTo>
                                <a:pt x="46672" y="2143"/>
                                <a:pt x="48578" y="2143"/>
                                <a:pt x="48578" y="2143"/>
                              </a:cubicBezTo>
                              <a:cubicBezTo>
                                <a:pt x="49530" y="2143"/>
                                <a:pt x="49530" y="2143"/>
                                <a:pt x="49530" y="3096"/>
                              </a:cubicBezTo>
                              <a:cubicBezTo>
                                <a:pt x="49530" y="3096"/>
                                <a:pt x="50483" y="3096"/>
                                <a:pt x="50483" y="3096"/>
                              </a:cubicBezTo>
                              <a:cubicBezTo>
                                <a:pt x="51435" y="2143"/>
                                <a:pt x="51435" y="3096"/>
                                <a:pt x="51435" y="3096"/>
                              </a:cubicBezTo>
                              <a:cubicBezTo>
                                <a:pt x="51435" y="3096"/>
                                <a:pt x="51435" y="3096"/>
                                <a:pt x="51435" y="3096"/>
                              </a:cubicBezTo>
                              <a:cubicBezTo>
                                <a:pt x="53340" y="2143"/>
                                <a:pt x="54293" y="2143"/>
                                <a:pt x="56197" y="3096"/>
                              </a:cubicBezTo>
                              <a:cubicBezTo>
                                <a:pt x="56197" y="3096"/>
                                <a:pt x="56197" y="3096"/>
                                <a:pt x="57150" y="3096"/>
                              </a:cubicBezTo>
                              <a:cubicBezTo>
                                <a:pt x="60008" y="3096"/>
                                <a:pt x="62865" y="3096"/>
                                <a:pt x="65722" y="4048"/>
                              </a:cubicBezTo>
                              <a:cubicBezTo>
                                <a:pt x="66675" y="4048"/>
                                <a:pt x="68580" y="4048"/>
                                <a:pt x="69533" y="4048"/>
                              </a:cubicBezTo>
                              <a:cubicBezTo>
                                <a:pt x="70485" y="4048"/>
                                <a:pt x="71438" y="4048"/>
                                <a:pt x="72390" y="4048"/>
                              </a:cubicBezTo>
                              <a:cubicBezTo>
                                <a:pt x="73343" y="4048"/>
                                <a:pt x="74295" y="4048"/>
                                <a:pt x="75247" y="4048"/>
                              </a:cubicBezTo>
                              <a:lnTo>
                                <a:pt x="75247" y="4048"/>
                              </a:lnTo>
                              <a:lnTo>
                                <a:pt x="80963" y="11668"/>
                              </a:lnTo>
                              <a:close/>
                              <a:moveTo>
                                <a:pt x="8572" y="4048"/>
                              </a:moveTo>
                              <a:cubicBezTo>
                                <a:pt x="8572" y="4048"/>
                                <a:pt x="7620" y="4048"/>
                                <a:pt x="8572" y="4048"/>
                              </a:cubicBezTo>
                              <a:cubicBezTo>
                                <a:pt x="7620" y="4048"/>
                                <a:pt x="7620" y="4048"/>
                                <a:pt x="7620" y="4048"/>
                              </a:cubicBezTo>
                              <a:cubicBezTo>
                                <a:pt x="6668" y="4048"/>
                                <a:pt x="7620" y="4048"/>
                                <a:pt x="8572" y="4048"/>
                              </a:cubicBezTo>
                              <a:cubicBezTo>
                                <a:pt x="7620" y="4048"/>
                                <a:pt x="8572" y="4048"/>
                                <a:pt x="8572" y="4048"/>
                              </a:cubicBezTo>
                              <a:close/>
                              <a:moveTo>
                                <a:pt x="20955" y="5001"/>
                              </a:moveTo>
                              <a:cubicBezTo>
                                <a:pt x="20955" y="5001"/>
                                <a:pt x="20003" y="4048"/>
                                <a:pt x="20955" y="5001"/>
                              </a:cubicBezTo>
                              <a:cubicBezTo>
                                <a:pt x="20003" y="4048"/>
                                <a:pt x="20003" y="4048"/>
                                <a:pt x="20955" y="5001"/>
                              </a:cubicBezTo>
                              <a:cubicBezTo>
                                <a:pt x="20003" y="5001"/>
                                <a:pt x="20003" y="5001"/>
                                <a:pt x="20955" y="5001"/>
                              </a:cubicBezTo>
                              <a:cubicBezTo>
                                <a:pt x="20955" y="5001"/>
                                <a:pt x="20955" y="5001"/>
                                <a:pt x="20955" y="5001"/>
                              </a:cubicBezTo>
                              <a:close/>
                              <a:moveTo>
                                <a:pt x="75247" y="9763"/>
                              </a:moveTo>
                              <a:cubicBezTo>
                                <a:pt x="75247" y="9763"/>
                                <a:pt x="75247" y="9763"/>
                                <a:pt x="75247" y="9763"/>
                              </a:cubicBezTo>
                              <a:cubicBezTo>
                                <a:pt x="75247" y="9763"/>
                                <a:pt x="74295" y="10716"/>
                                <a:pt x="75247" y="9763"/>
                              </a:cubicBezTo>
                              <a:cubicBezTo>
                                <a:pt x="74295" y="10716"/>
                                <a:pt x="74295" y="10716"/>
                                <a:pt x="75247" y="9763"/>
                              </a:cubicBezTo>
                              <a:cubicBezTo>
                                <a:pt x="75247" y="10716"/>
                                <a:pt x="75247" y="9763"/>
                                <a:pt x="75247" y="9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2" name="任意多边形: 形状 2635"/>
                        <p:cNvSpPr/>
                        <p:nvPr/>
                      </p:nvSpPr>
                      <p:spPr>
                        <a:xfrm>
                          <a:off x="7456169" y="22879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3" name="任意多边形: 形状 2636"/>
                        <p:cNvSpPr/>
                        <p:nvPr/>
                      </p:nvSpPr>
                      <p:spPr>
                        <a:xfrm>
                          <a:off x="7448550" y="2282189"/>
                          <a:ext cx="9948" cy="7620"/>
                        </a:xfrm>
                        <a:custGeom>
                          <a:avLst/>
                          <a:gdLst>
                            <a:gd name="connsiteX0" fmla="*/ 9525 w 9948"/>
                            <a:gd name="connsiteY0" fmla="*/ 4763 h 7620"/>
                            <a:gd name="connsiteX1" fmla="*/ 7620 w 9948"/>
                            <a:gd name="connsiteY1" fmla="*/ 0 h 7620"/>
                            <a:gd name="connsiteX2" fmla="*/ 7620 w 9948"/>
                            <a:gd name="connsiteY2" fmla="*/ 0 h 7620"/>
                            <a:gd name="connsiteX3" fmla="*/ 6668 w 9948"/>
                            <a:gd name="connsiteY3" fmla="*/ 0 h 7620"/>
                            <a:gd name="connsiteX4" fmla="*/ 6668 w 9948"/>
                            <a:gd name="connsiteY4" fmla="*/ 0 h 7620"/>
                            <a:gd name="connsiteX5" fmla="*/ 6668 w 9948"/>
                            <a:gd name="connsiteY5" fmla="*/ 0 h 7620"/>
                            <a:gd name="connsiteX6" fmla="*/ 4763 w 9948"/>
                            <a:gd name="connsiteY6" fmla="*/ 0 h 7620"/>
                            <a:gd name="connsiteX7" fmla="*/ 2857 w 9948"/>
                            <a:gd name="connsiteY7" fmla="*/ 0 h 7620"/>
                            <a:gd name="connsiteX8" fmla="*/ 1905 w 9948"/>
                            <a:gd name="connsiteY8" fmla="*/ 953 h 7620"/>
                            <a:gd name="connsiteX9" fmla="*/ 1905 w 9948"/>
                            <a:gd name="connsiteY9" fmla="*/ 953 h 7620"/>
                            <a:gd name="connsiteX10" fmla="*/ 1905 w 9948"/>
                            <a:gd name="connsiteY10" fmla="*/ 953 h 7620"/>
                            <a:gd name="connsiteX11" fmla="*/ 0 w 9948"/>
                            <a:gd name="connsiteY11" fmla="*/ 953 h 7620"/>
                            <a:gd name="connsiteX12" fmla="*/ 0 w 9948"/>
                            <a:gd name="connsiteY12" fmla="*/ 6668 h 7620"/>
                            <a:gd name="connsiteX13" fmla="*/ 1905 w 9948"/>
                            <a:gd name="connsiteY13" fmla="*/ 6668 h 7620"/>
                            <a:gd name="connsiteX14" fmla="*/ 4763 w 9948"/>
                            <a:gd name="connsiteY14" fmla="*/ 7620 h 7620"/>
                            <a:gd name="connsiteX15" fmla="*/ 6668 w 9948"/>
                            <a:gd name="connsiteY15" fmla="*/ 7620 h 7620"/>
                            <a:gd name="connsiteX16" fmla="*/ 6668 w 9948"/>
                            <a:gd name="connsiteY16" fmla="*/ 7620 h 7620"/>
                            <a:gd name="connsiteX17" fmla="*/ 9525 w 9948"/>
                            <a:gd name="connsiteY17" fmla="*/ 4763 h 7620"/>
                            <a:gd name="connsiteX18" fmla="*/ 9525 w 9948"/>
                            <a:gd name="connsiteY18" fmla="*/ 4763 h 7620"/>
                            <a:gd name="connsiteX19" fmla="*/ 9525 w 9948"/>
                            <a:gd name="connsiteY19" fmla="*/ 4763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948" h="7620">
                              <a:moveTo>
                                <a:pt x="9525" y="4763"/>
                              </a:moveTo>
                              <a:cubicBezTo>
                                <a:pt x="9525" y="2858"/>
                                <a:pt x="7620" y="1905"/>
                                <a:pt x="7620" y="0"/>
                              </a:cubicBezTo>
                              <a:lnTo>
                                <a:pt x="7620" y="0"/>
                              </a:lnTo>
                              <a:cubicBezTo>
                                <a:pt x="7620" y="0"/>
                                <a:pt x="7620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5715" y="0"/>
                                <a:pt x="4763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1905" y="0"/>
                                <a:pt x="1905" y="0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953" y="953"/>
                                <a:pt x="953" y="953"/>
                                <a:pt x="0" y="953"/>
                              </a:cubicBezTo>
                              <a:lnTo>
                                <a:pt x="0" y="6668"/>
                              </a:lnTo>
                              <a:cubicBezTo>
                                <a:pt x="953" y="6668"/>
                                <a:pt x="953" y="6668"/>
                                <a:pt x="1905" y="6668"/>
                              </a:cubicBezTo>
                              <a:cubicBezTo>
                                <a:pt x="2857" y="6668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8" y="7620"/>
                              </a:cubicBezTo>
                              <a:lnTo>
                                <a:pt x="6668" y="7620"/>
                              </a:lnTo>
                              <a:cubicBezTo>
                                <a:pt x="8572" y="5715"/>
                                <a:pt x="8572" y="5715"/>
                                <a:pt x="9525" y="4763"/>
                              </a:cubicBezTo>
                              <a:cubicBezTo>
                                <a:pt x="9525" y="5715"/>
                                <a:pt x="9525" y="5715"/>
                                <a:pt x="9525" y="4763"/>
                              </a:cubicBezTo>
                              <a:cubicBezTo>
                                <a:pt x="9525" y="5715"/>
                                <a:pt x="10478" y="5715"/>
                                <a:pt x="952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54" name="图形 2"/>
                      <p:cNvGrpSpPr/>
                      <p:nvPr/>
                    </p:nvGrpSpPr>
                    <p:grpSpPr>
                      <a:xfrm>
                        <a:off x="7532369" y="2287904"/>
                        <a:ext cx="84772" cy="13334"/>
                        <a:chOff x="7532369" y="2287904"/>
                        <a:chExt cx="84772" cy="13334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55" name="任意多边形: 形状 2638"/>
                        <p:cNvSpPr/>
                        <p:nvPr/>
                      </p:nvSpPr>
                      <p:spPr>
                        <a:xfrm>
                          <a:off x="7536180" y="22879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6" name="任意多边形: 形状 2639"/>
                        <p:cNvSpPr/>
                        <p:nvPr/>
                      </p:nvSpPr>
                      <p:spPr>
                        <a:xfrm>
                          <a:off x="7536180" y="2289571"/>
                          <a:ext cx="80962" cy="11668"/>
                        </a:xfrm>
                        <a:custGeom>
                          <a:avLst/>
                          <a:gdLst>
                            <a:gd name="connsiteX0" fmla="*/ 80963 w 80962"/>
                            <a:gd name="connsiteY0" fmla="*/ 11668 h 11668"/>
                            <a:gd name="connsiteX1" fmla="*/ 80010 w 80962"/>
                            <a:gd name="connsiteY1" fmla="*/ 11668 h 11668"/>
                            <a:gd name="connsiteX2" fmla="*/ 76200 w 80962"/>
                            <a:gd name="connsiteY2" fmla="*/ 11668 h 11668"/>
                            <a:gd name="connsiteX3" fmla="*/ 73342 w 80962"/>
                            <a:gd name="connsiteY3" fmla="*/ 11668 h 11668"/>
                            <a:gd name="connsiteX4" fmla="*/ 71438 w 80962"/>
                            <a:gd name="connsiteY4" fmla="*/ 10716 h 11668"/>
                            <a:gd name="connsiteX5" fmla="*/ 70485 w 80962"/>
                            <a:gd name="connsiteY5" fmla="*/ 10716 h 11668"/>
                            <a:gd name="connsiteX6" fmla="*/ 68580 w 80962"/>
                            <a:gd name="connsiteY6" fmla="*/ 10716 h 11668"/>
                            <a:gd name="connsiteX7" fmla="*/ 66675 w 80962"/>
                            <a:gd name="connsiteY7" fmla="*/ 10716 h 11668"/>
                            <a:gd name="connsiteX8" fmla="*/ 64770 w 80962"/>
                            <a:gd name="connsiteY8" fmla="*/ 10716 h 11668"/>
                            <a:gd name="connsiteX9" fmla="*/ 62865 w 80962"/>
                            <a:gd name="connsiteY9" fmla="*/ 10716 h 11668"/>
                            <a:gd name="connsiteX10" fmla="*/ 61913 w 80962"/>
                            <a:gd name="connsiteY10" fmla="*/ 10716 h 11668"/>
                            <a:gd name="connsiteX11" fmla="*/ 60007 w 80962"/>
                            <a:gd name="connsiteY11" fmla="*/ 10716 h 11668"/>
                            <a:gd name="connsiteX12" fmla="*/ 58102 w 80962"/>
                            <a:gd name="connsiteY12" fmla="*/ 10716 h 11668"/>
                            <a:gd name="connsiteX13" fmla="*/ 56197 w 80962"/>
                            <a:gd name="connsiteY13" fmla="*/ 10716 h 11668"/>
                            <a:gd name="connsiteX14" fmla="*/ 54292 w 80962"/>
                            <a:gd name="connsiteY14" fmla="*/ 10716 h 11668"/>
                            <a:gd name="connsiteX15" fmla="*/ 53340 w 80962"/>
                            <a:gd name="connsiteY15" fmla="*/ 9763 h 11668"/>
                            <a:gd name="connsiteX16" fmla="*/ 53340 w 80962"/>
                            <a:gd name="connsiteY16" fmla="*/ 9763 h 11668"/>
                            <a:gd name="connsiteX17" fmla="*/ 51435 w 80962"/>
                            <a:gd name="connsiteY17" fmla="*/ 9763 h 11668"/>
                            <a:gd name="connsiteX18" fmla="*/ 49530 w 80962"/>
                            <a:gd name="connsiteY18" fmla="*/ 9763 h 11668"/>
                            <a:gd name="connsiteX19" fmla="*/ 48577 w 80962"/>
                            <a:gd name="connsiteY19" fmla="*/ 9763 h 11668"/>
                            <a:gd name="connsiteX20" fmla="*/ 46672 w 80962"/>
                            <a:gd name="connsiteY20" fmla="*/ 9763 h 11668"/>
                            <a:gd name="connsiteX21" fmla="*/ 45720 w 80962"/>
                            <a:gd name="connsiteY21" fmla="*/ 9763 h 11668"/>
                            <a:gd name="connsiteX22" fmla="*/ 44767 w 80962"/>
                            <a:gd name="connsiteY22" fmla="*/ 9763 h 11668"/>
                            <a:gd name="connsiteX23" fmla="*/ 43815 w 80962"/>
                            <a:gd name="connsiteY23" fmla="*/ 9763 h 11668"/>
                            <a:gd name="connsiteX24" fmla="*/ 43815 w 80962"/>
                            <a:gd name="connsiteY24" fmla="*/ 8811 h 11668"/>
                            <a:gd name="connsiteX25" fmla="*/ 43815 w 80962"/>
                            <a:gd name="connsiteY25" fmla="*/ 8811 h 11668"/>
                            <a:gd name="connsiteX26" fmla="*/ 40005 w 80962"/>
                            <a:gd name="connsiteY26" fmla="*/ 8811 h 11668"/>
                            <a:gd name="connsiteX27" fmla="*/ 38100 w 80962"/>
                            <a:gd name="connsiteY27" fmla="*/ 8811 h 11668"/>
                            <a:gd name="connsiteX28" fmla="*/ 37147 w 80962"/>
                            <a:gd name="connsiteY28" fmla="*/ 7858 h 11668"/>
                            <a:gd name="connsiteX29" fmla="*/ 37147 w 80962"/>
                            <a:gd name="connsiteY29" fmla="*/ 6906 h 11668"/>
                            <a:gd name="connsiteX30" fmla="*/ 37147 w 80962"/>
                            <a:gd name="connsiteY30" fmla="*/ 6906 h 11668"/>
                            <a:gd name="connsiteX31" fmla="*/ 35242 w 80962"/>
                            <a:gd name="connsiteY31" fmla="*/ 7858 h 11668"/>
                            <a:gd name="connsiteX32" fmla="*/ 28575 w 80962"/>
                            <a:gd name="connsiteY32" fmla="*/ 6906 h 11668"/>
                            <a:gd name="connsiteX33" fmla="*/ 23813 w 80962"/>
                            <a:gd name="connsiteY33" fmla="*/ 6906 h 11668"/>
                            <a:gd name="connsiteX34" fmla="*/ 18097 w 80962"/>
                            <a:gd name="connsiteY34" fmla="*/ 6906 h 11668"/>
                            <a:gd name="connsiteX35" fmla="*/ 12382 w 80962"/>
                            <a:gd name="connsiteY35" fmla="*/ 5953 h 11668"/>
                            <a:gd name="connsiteX36" fmla="*/ 12382 w 80962"/>
                            <a:gd name="connsiteY36" fmla="*/ 5953 h 11668"/>
                            <a:gd name="connsiteX37" fmla="*/ 10477 w 80962"/>
                            <a:gd name="connsiteY37" fmla="*/ 5953 h 11668"/>
                            <a:gd name="connsiteX38" fmla="*/ 10477 w 80962"/>
                            <a:gd name="connsiteY38" fmla="*/ 5953 h 11668"/>
                            <a:gd name="connsiteX39" fmla="*/ 10477 w 80962"/>
                            <a:gd name="connsiteY39" fmla="*/ 5953 h 11668"/>
                            <a:gd name="connsiteX40" fmla="*/ 9525 w 80962"/>
                            <a:gd name="connsiteY40" fmla="*/ 5953 h 11668"/>
                            <a:gd name="connsiteX41" fmla="*/ 7620 w 80962"/>
                            <a:gd name="connsiteY41" fmla="*/ 5953 h 11668"/>
                            <a:gd name="connsiteX42" fmla="*/ 5715 w 80962"/>
                            <a:gd name="connsiteY42" fmla="*/ 5953 h 11668"/>
                            <a:gd name="connsiteX43" fmla="*/ 5715 w 80962"/>
                            <a:gd name="connsiteY43" fmla="*/ 5953 h 11668"/>
                            <a:gd name="connsiteX44" fmla="*/ 3810 w 80962"/>
                            <a:gd name="connsiteY44" fmla="*/ 5953 h 11668"/>
                            <a:gd name="connsiteX45" fmla="*/ 3810 w 80962"/>
                            <a:gd name="connsiteY45" fmla="*/ 5953 h 11668"/>
                            <a:gd name="connsiteX46" fmla="*/ 4763 w 80962"/>
                            <a:gd name="connsiteY46" fmla="*/ 5001 h 11668"/>
                            <a:gd name="connsiteX47" fmla="*/ 2857 w 80962"/>
                            <a:gd name="connsiteY47" fmla="*/ 238 h 11668"/>
                            <a:gd name="connsiteX48" fmla="*/ 2857 w 80962"/>
                            <a:gd name="connsiteY48" fmla="*/ 238 h 11668"/>
                            <a:gd name="connsiteX49" fmla="*/ 1905 w 80962"/>
                            <a:gd name="connsiteY49" fmla="*/ 238 h 11668"/>
                            <a:gd name="connsiteX50" fmla="*/ 1905 w 80962"/>
                            <a:gd name="connsiteY50" fmla="*/ 238 h 11668"/>
                            <a:gd name="connsiteX51" fmla="*/ 1905 w 80962"/>
                            <a:gd name="connsiteY51" fmla="*/ 238 h 11668"/>
                            <a:gd name="connsiteX52" fmla="*/ 0 w 80962"/>
                            <a:gd name="connsiteY52" fmla="*/ 238 h 11668"/>
                            <a:gd name="connsiteX53" fmla="*/ 1905 w 80962"/>
                            <a:gd name="connsiteY53" fmla="*/ 238 h 11668"/>
                            <a:gd name="connsiteX54" fmla="*/ 2857 w 80962"/>
                            <a:gd name="connsiteY54" fmla="*/ 1191 h 11668"/>
                            <a:gd name="connsiteX55" fmla="*/ 2857 w 80962"/>
                            <a:gd name="connsiteY55" fmla="*/ 1191 h 11668"/>
                            <a:gd name="connsiteX56" fmla="*/ 2857 w 80962"/>
                            <a:gd name="connsiteY56" fmla="*/ 1191 h 11668"/>
                            <a:gd name="connsiteX57" fmla="*/ 4763 w 80962"/>
                            <a:gd name="connsiteY57" fmla="*/ 238 h 11668"/>
                            <a:gd name="connsiteX58" fmla="*/ 10477 w 80962"/>
                            <a:gd name="connsiteY58" fmla="*/ 238 h 11668"/>
                            <a:gd name="connsiteX59" fmla="*/ 12382 w 80962"/>
                            <a:gd name="connsiteY59" fmla="*/ 1191 h 11668"/>
                            <a:gd name="connsiteX60" fmla="*/ 12382 w 80962"/>
                            <a:gd name="connsiteY60" fmla="*/ 1191 h 11668"/>
                            <a:gd name="connsiteX61" fmla="*/ 16192 w 80962"/>
                            <a:gd name="connsiteY61" fmla="*/ 1191 h 11668"/>
                            <a:gd name="connsiteX62" fmla="*/ 20955 w 80962"/>
                            <a:gd name="connsiteY62" fmla="*/ 1191 h 11668"/>
                            <a:gd name="connsiteX63" fmla="*/ 26670 w 80962"/>
                            <a:gd name="connsiteY63" fmla="*/ 1191 h 11668"/>
                            <a:gd name="connsiteX64" fmla="*/ 28575 w 80962"/>
                            <a:gd name="connsiteY64" fmla="*/ 2143 h 11668"/>
                            <a:gd name="connsiteX65" fmla="*/ 31432 w 80962"/>
                            <a:gd name="connsiteY65" fmla="*/ 2143 h 11668"/>
                            <a:gd name="connsiteX66" fmla="*/ 33338 w 80962"/>
                            <a:gd name="connsiteY66" fmla="*/ 3096 h 11668"/>
                            <a:gd name="connsiteX67" fmla="*/ 33338 w 80962"/>
                            <a:gd name="connsiteY67" fmla="*/ 4048 h 11668"/>
                            <a:gd name="connsiteX68" fmla="*/ 33338 w 80962"/>
                            <a:gd name="connsiteY68" fmla="*/ 3096 h 11668"/>
                            <a:gd name="connsiteX69" fmla="*/ 35242 w 80962"/>
                            <a:gd name="connsiteY69" fmla="*/ 3096 h 11668"/>
                            <a:gd name="connsiteX70" fmla="*/ 37147 w 80962"/>
                            <a:gd name="connsiteY70" fmla="*/ 3096 h 11668"/>
                            <a:gd name="connsiteX71" fmla="*/ 40005 w 80962"/>
                            <a:gd name="connsiteY71" fmla="*/ 3096 h 11668"/>
                            <a:gd name="connsiteX72" fmla="*/ 40005 w 80962"/>
                            <a:gd name="connsiteY72" fmla="*/ 3096 h 11668"/>
                            <a:gd name="connsiteX73" fmla="*/ 40005 w 80962"/>
                            <a:gd name="connsiteY73" fmla="*/ 4048 h 11668"/>
                            <a:gd name="connsiteX74" fmla="*/ 40005 w 80962"/>
                            <a:gd name="connsiteY74" fmla="*/ 3096 h 11668"/>
                            <a:gd name="connsiteX75" fmla="*/ 40957 w 80962"/>
                            <a:gd name="connsiteY75" fmla="*/ 3096 h 11668"/>
                            <a:gd name="connsiteX76" fmla="*/ 41910 w 80962"/>
                            <a:gd name="connsiteY76" fmla="*/ 4048 h 11668"/>
                            <a:gd name="connsiteX77" fmla="*/ 41910 w 80962"/>
                            <a:gd name="connsiteY77" fmla="*/ 4048 h 11668"/>
                            <a:gd name="connsiteX78" fmla="*/ 41910 w 80962"/>
                            <a:gd name="connsiteY78" fmla="*/ 4048 h 11668"/>
                            <a:gd name="connsiteX79" fmla="*/ 42863 w 80962"/>
                            <a:gd name="connsiteY79" fmla="*/ 3096 h 11668"/>
                            <a:gd name="connsiteX80" fmla="*/ 45720 w 80962"/>
                            <a:gd name="connsiteY80" fmla="*/ 3096 h 11668"/>
                            <a:gd name="connsiteX81" fmla="*/ 48577 w 80962"/>
                            <a:gd name="connsiteY81" fmla="*/ 3096 h 11668"/>
                            <a:gd name="connsiteX82" fmla="*/ 49530 w 80962"/>
                            <a:gd name="connsiteY82" fmla="*/ 4048 h 11668"/>
                            <a:gd name="connsiteX83" fmla="*/ 50482 w 80962"/>
                            <a:gd name="connsiteY83" fmla="*/ 4048 h 11668"/>
                            <a:gd name="connsiteX84" fmla="*/ 51435 w 80962"/>
                            <a:gd name="connsiteY84" fmla="*/ 4048 h 11668"/>
                            <a:gd name="connsiteX85" fmla="*/ 51435 w 80962"/>
                            <a:gd name="connsiteY85" fmla="*/ 4048 h 11668"/>
                            <a:gd name="connsiteX86" fmla="*/ 56197 w 80962"/>
                            <a:gd name="connsiteY86" fmla="*/ 4048 h 11668"/>
                            <a:gd name="connsiteX87" fmla="*/ 57150 w 80962"/>
                            <a:gd name="connsiteY87" fmla="*/ 4048 h 11668"/>
                            <a:gd name="connsiteX88" fmla="*/ 65722 w 80962"/>
                            <a:gd name="connsiteY88" fmla="*/ 5001 h 11668"/>
                            <a:gd name="connsiteX89" fmla="*/ 69532 w 80962"/>
                            <a:gd name="connsiteY89" fmla="*/ 5953 h 11668"/>
                            <a:gd name="connsiteX90" fmla="*/ 72390 w 80962"/>
                            <a:gd name="connsiteY90" fmla="*/ 5953 h 11668"/>
                            <a:gd name="connsiteX91" fmla="*/ 75247 w 80962"/>
                            <a:gd name="connsiteY91" fmla="*/ 5953 h 11668"/>
                            <a:gd name="connsiteX92" fmla="*/ 75247 w 80962"/>
                            <a:gd name="connsiteY92" fmla="*/ 5953 h 11668"/>
                            <a:gd name="connsiteX93" fmla="*/ 80963 w 80962"/>
                            <a:gd name="connsiteY93" fmla="*/ 11668 h 11668"/>
                            <a:gd name="connsiteX94" fmla="*/ 8572 w 80962"/>
                            <a:gd name="connsiteY94" fmla="*/ 3096 h 11668"/>
                            <a:gd name="connsiteX95" fmla="*/ 8572 w 80962"/>
                            <a:gd name="connsiteY95" fmla="*/ 3096 h 11668"/>
                            <a:gd name="connsiteX96" fmla="*/ 7620 w 80962"/>
                            <a:gd name="connsiteY96" fmla="*/ 3096 h 11668"/>
                            <a:gd name="connsiteX97" fmla="*/ 8572 w 80962"/>
                            <a:gd name="connsiteY97" fmla="*/ 3096 h 11668"/>
                            <a:gd name="connsiteX98" fmla="*/ 8572 w 80962"/>
                            <a:gd name="connsiteY98" fmla="*/ 3096 h 11668"/>
                            <a:gd name="connsiteX99" fmla="*/ 20955 w 80962"/>
                            <a:gd name="connsiteY99" fmla="*/ 4048 h 11668"/>
                            <a:gd name="connsiteX100" fmla="*/ 20955 w 80962"/>
                            <a:gd name="connsiteY100" fmla="*/ 4048 h 11668"/>
                            <a:gd name="connsiteX101" fmla="*/ 20955 w 80962"/>
                            <a:gd name="connsiteY101" fmla="*/ 4048 h 11668"/>
                            <a:gd name="connsiteX102" fmla="*/ 20955 w 80962"/>
                            <a:gd name="connsiteY102" fmla="*/ 4048 h 11668"/>
                            <a:gd name="connsiteX103" fmla="*/ 20955 w 80962"/>
                            <a:gd name="connsiteY103" fmla="*/ 4048 h 11668"/>
                            <a:gd name="connsiteX104" fmla="*/ 75247 w 80962"/>
                            <a:gd name="connsiteY104" fmla="*/ 9763 h 11668"/>
                            <a:gd name="connsiteX105" fmla="*/ 75247 w 80962"/>
                            <a:gd name="connsiteY105" fmla="*/ 9763 h 11668"/>
                            <a:gd name="connsiteX106" fmla="*/ 75247 w 80962"/>
                            <a:gd name="connsiteY106" fmla="*/ 9763 h 11668"/>
                            <a:gd name="connsiteX107" fmla="*/ 75247 w 80962"/>
                            <a:gd name="connsiteY107" fmla="*/ 9763 h 11668"/>
                            <a:gd name="connsiteX108" fmla="*/ 75247 w 80962"/>
                            <a:gd name="connsiteY108" fmla="*/ 9763 h 116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962" h="11668">
                              <a:moveTo>
                                <a:pt x="80963" y="11668"/>
                              </a:moveTo>
                              <a:cubicBezTo>
                                <a:pt x="80963" y="11668"/>
                                <a:pt x="80010" y="11668"/>
                                <a:pt x="80010" y="11668"/>
                              </a:cubicBezTo>
                              <a:cubicBezTo>
                                <a:pt x="79057" y="11668"/>
                                <a:pt x="77152" y="11668"/>
                                <a:pt x="76200" y="11668"/>
                              </a:cubicBezTo>
                              <a:cubicBezTo>
                                <a:pt x="75247" y="11668"/>
                                <a:pt x="74295" y="11668"/>
                                <a:pt x="73342" y="11668"/>
                              </a:cubicBezTo>
                              <a:cubicBezTo>
                                <a:pt x="72390" y="11668"/>
                                <a:pt x="71438" y="11668"/>
                                <a:pt x="71438" y="10716"/>
                              </a:cubicBezTo>
                              <a:cubicBezTo>
                                <a:pt x="71438" y="10716"/>
                                <a:pt x="71438" y="10716"/>
                                <a:pt x="70485" y="10716"/>
                              </a:cubicBezTo>
                              <a:cubicBezTo>
                                <a:pt x="70485" y="10716"/>
                                <a:pt x="69532" y="10716"/>
                                <a:pt x="68580" y="10716"/>
                              </a:cubicBezTo>
                              <a:cubicBezTo>
                                <a:pt x="67627" y="10716"/>
                                <a:pt x="67627" y="10716"/>
                                <a:pt x="66675" y="10716"/>
                              </a:cubicBezTo>
                              <a:cubicBezTo>
                                <a:pt x="65722" y="10716"/>
                                <a:pt x="65722" y="10716"/>
                                <a:pt x="64770" y="10716"/>
                              </a:cubicBezTo>
                              <a:cubicBezTo>
                                <a:pt x="63817" y="9763"/>
                                <a:pt x="63817" y="9763"/>
                                <a:pt x="62865" y="10716"/>
                              </a:cubicBezTo>
                              <a:cubicBezTo>
                                <a:pt x="62865" y="10716"/>
                                <a:pt x="61913" y="10716"/>
                                <a:pt x="61913" y="10716"/>
                              </a:cubicBezTo>
                              <a:cubicBezTo>
                                <a:pt x="61913" y="10716"/>
                                <a:pt x="60960" y="10716"/>
                                <a:pt x="60007" y="10716"/>
                              </a:cubicBezTo>
                              <a:cubicBezTo>
                                <a:pt x="59055" y="10716"/>
                                <a:pt x="59055" y="10716"/>
                                <a:pt x="58102" y="10716"/>
                              </a:cubicBezTo>
                              <a:cubicBezTo>
                                <a:pt x="57150" y="10716"/>
                                <a:pt x="56197" y="9763"/>
                                <a:pt x="56197" y="10716"/>
                              </a:cubicBezTo>
                              <a:cubicBezTo>
                                <a:pt x="55245" y="10716"/>
                                <a:pt x="54292" y="10716"/>
                                <a:pt x="54292" y="10716"/>
                              </a:cubicBezTo>
                              <a:cubicBezTo>
                                <a:pt x="53340" y="10716"/>
                                <a:pt x="53340" y="10716"/>
                                <a:pt x="53340" y="9763"/>
                              </a:cubicBezTo>
                              <a:cubicBezTo>
                                <a:pt x="53340" y="9763"/>
                                <a:pt x="53340" y="9763"/>
                                <a:pt x="53340" y="9763"/>
                              </a:cubicBezTo>
                              <a:cubicBezTo>
                                <a:pt x="52388" y="10716"/>
                                <a:pt x="51435" y="10716"/>
                                <a:pt x="51435" y="9763"/>
                              </a:cubicBezTo>
                              <a:cubicBezTo>
                                <a:pt x="50482" y="9763"/>
                                <a:pt x="49530" y="9763"/>
                                <a:pt x="49530" y="9763"/>
                              </a:cubicBezTo>
                              <a:cubicBezTo>
                                <a:pt x="49530" y="9763"/>
                                <a:pt x="49530" y="9763"/>
                                <a:pt x="48577" y="9763"/>
                              </a:cubicBezTo>
                              <a:cubicBezTo>
                                <a:pt x="48577" y="9763"/>
                                <a:pt x="47625" y="8811"/>
                                <a:pt x="46672" y="9763"/>
                              </a:cubicBezTo>
                              <a:cubicBezTo>
                                <a:pt x="45720" y="9763"/>
                                <a:pt x="45720" y="9763"/>
                                <a:pt x="45720" y="9763"/>
                              </a:cubicBezTo>
                              <a:cubicBezTo>
                                <a:pt x="45720" y="9763"/>
                                <a:pt x="44767" y="9763"/>
                                <a:pt x="44767" y="9763"/>
                              </a:cubicBezTo>
                              <a:cubicBezTo>
                                <a:pt x="44767" y="9763"/>
                                <a:pt x="44767" y="9763"/>
                                <a:pt x="43815" y="9763"/>
                              </a:cubicBezTo>
                              <a:cubicBezTo>
                                <a:pt x="43815" y="9763"/>
                                <a:pt x="43815" y="8811"/>
                                <a:pt x="43815" y="8811"/>
                              </a:cubicBezTo>
                              <a:cubicBezTo>
                                <a:pt x="43815" y="8811"/>
                                <a:pt x="43815" y="8811"/>
                                <a:pt x="43815" y="8811"/>
                              </a:cubicBezTo>
                              <a:cubicBezTo>
                                <a:pt x="42863" y="8811"/>
                                <a:pt x="40957" y="8811"/>
                                <a:pt x="40005" y="8811"/>
                              </a:cubicBezTo>
                              <a:cubicBezTo>
                                <a:pt x="39052" y="8811"/>
                                <a:pt x="39052" y="8811"/>
                                <a:pt x="38100" y="8811"/>
                              </a:cubicBezTo>
                              <a:cubicBezTo>
                                <a:pt x="37147" y="8811"/>
                                <a:pt x="37147" y="8811"/>
                                <a:pt x="37147" y="7858"/>
                              </a:cubicBezTo>
                              <a:cubicBezTo>
                                <a:pt x="37147" y="7858"/>
                                <a:pt x="37147" y="6906"/>
                                <a:pt x="37147" y="6906"/>
                              </a:cubicBezTo>
                              <a:cubicBezTo>
                                <a:pt x="37147" y="6906"/>
                                <a:pt x="37147" y="6906"/>
                                <a:pt x="37147" y="6906"/>
                              </a:cubicBezTo>
                              <a:cubicBezTo>
                                <a:pt x="37147" y="7858"/>
                                <a:pt x="36195" y="7858"/>
                                <a:pt x="35242" y="7858"/>
                              </a:cubicBezTo>
                              <a:cubicBezTo>
                                <a:pt x="33338" y="7858"/>
                                <a:pt x="30480" y="6906"/>
                                <a:pt x="28575" y="6906"/>
                              </a:cubicBezTo>
                              <a:cubicBezTo>
                                <a:pt x="26670" y="6906"/>
                                <a:pt x="25717" y="6906"/>
                                <a:pt x="23813" y="6906"/>
                              </a:cubicBezTo>
                              <a:cubicBezTo>
                                <a:pt x="21907" y="6906"/>
                                <a:pt x="20002" y="6906"/>
                                <a:pt x="18097" y="6906"/>
                              </a:cubicBezTo>
                              <a:cubicBezTo>
                                <a:pt x="16192" y="6906"/>
                                <a:pt x="14288" y="5953"/>
                                <a:pt x="12382" y="5953"/>
                              </a:cubicBezTo>
                              <a:cubicBezTo>
                                <a:pt x="12382" y="5953"/>
                                <a:pt x="12382" y="5953"/>
                                <a:pt x="12382" y="5953"/>
                              </a:cubicBezTo>
                              <a:cubicBezTo>
                                <a:pt x="11430" y="6906"/>
                                <a:pt x="10477" y="5953"/>
                                <a:pt x="10477" y="5953"/>
                              </a:cubicBezTo>
                              <a:cubicBezTo>
                                <a:pt x="10477" y="5953"/>
                                <a:pt x="10477" y="5953"/>
                                <a:pt x="10477" y="5953"/>
                              </a:cubicBezTo>
                              <a:cubicBezTo>
                                <a:pt x="10477" y="5953"/>
                                <a:pt x="10477" y="5953"/>
                                <a:pt x="10477" y="5953"/>
                              </a:cubicBezTo>
                              <a:cubicBezTo>
                                <a:pt x="10477" y="5953"/>
                                <a:pt x="10477" y="5001"/>
                                <a:pt x="9525" y="5953"/>
                              </a:cubicBezTo>
                              <a:cubicBezTo>
                                <a:pt x="8572" y="5953"/>
                                <a:pt x="8572" y="5953"/>
                                <a:pt x="7620" y="5953"/>
                              </a:cubicBezTo>
                              <a:cubicBezTo>
                                <a:pt x="6667" y="5953"/>
                                <a:pt x="6667" y="5953"/>
                                <a:pt x="5715" y="5953"/>
                              </a:cubicBezTo>
                              <a:cubicBezTo>
                                <a:pt x="5715" y="5953"/>
                                <a:pt x="5715" y="5953"/>
                                <a:pt x="5715" y="5953"/>
                              </a:cubicBezTo>
                              <a:cubicBezTo>
                                <a:pt x="4763" y="5953"/>
                                <a:pt x="4763" y="5953"/>
                                <a:pt x="3810" y="5953"/>
                              </a:cubicBezTo>
                              <a:cubicBezTo>
                                <a:pt x="3810" y="5953"/>
                                <a:pt x="3810" y="5953"/>
                                <a:pt x="3810" y="5953"/>
                              </a:cubicBezTo>
                              <a:cubicBezTo>
                                <a:pt x="3810" y="5953"/>
                                <a:pt x="4763" y="5001"/>
                                <a:pt x="4763" y="5001"/>
                              </a:cubicBezTo>
                              <a:cubicBezTo>
                                <a:pt x="4763" y="3096"/>
                                <a:pt x="2857" y="2143"/>
                                <a:pt x="2857" y="238"/>
                              </a:cubicBezTo>
                              <a:lnTo>
                                <a:pt x="2857" y="238"/>
                              </a:lnTo>
                              <a:cubicBezTo>
                                <a:pt x="2857" y="238"/>
                                <a:pt x="2857" y="238"/>
                                <a:pt x="1905" y="238"/>
                              </a:cubicBezTo>
                              <a:cubicBezTo>
                                <a:pt x="1905" y="238"/>
                                <a:pt x="1905" y="238"/>
                                <a:pt x="1905" y="238"/>
                              </a:cubicBezTo>
                              <a:cubicBezTo>
                                <a:pt x="1905" y="238"/>
                                <a:pt x="1905" y="238"/>
                                <a:pt x="1905" y="238"/>
                              </a:cubicBezTo>
                              <a:cubicBezTo>
                                <a:pt x="1905" y="238"/>
                                <a:pt x="952" y="238"/>
                                <a:pt x="0" y="238"/>
                              </a:cubicBezTo>
                              <a:cubicBezTo>
                                <a:pt x="952" y="238"/>
                                <a:pt x="952" y="238"/>
                                <a:pt x="1905" y="238"/>
                              </a:cubicBezTo>
                              <a:cubicBezTo>
                                <a:pt x="2857" y="238"/>
                                <a:pt x="2857" y="1191"/>
                                <a:pt x="2857" y="1191"/>
                              </a:cubicBezTo>
                              <a:cubicBezTo>
                                <a:pt x="2857" y="1191"/>
                                <a:pt x="2857" y="1191"/>
                                <a:pt x="2857" y="1191"/>
                              </a:cubicBezTo>
                              <a:cubicBezTo>
                                <a:pt x="2857" y="1191"/>
                                <a:pt x="2857" y="1191"/>
                                <a:pt x="2857" y="1191"/>
                              </a:cubicBezTo>
                              <a:cubicBezTo>
                                <a:pt x="1905" y="-714"/>
                                <a:pt x="3810" y="238"/>
                                <a:pt x="4763" y="238"/>
                              </a:cubicBezTo>
                              <a:cubicBezTo>
                                <a:pt x="6667" y="238"/>
                                <a:pt x="8572" y="238"/>
                                <a:pt x="10477" y="238"/>
                              </a:cubicBezTo>
                              <a:cubicBezTo>
                                <a:pt x="11430" y="238"/>
                                <a:pt x="12382" y="238"/>
                                <a:pt x="12382" y="1191"/>
                              </a:cubicBezTo>
                              <a:cubicBezTo>
                                <a:pt x="12382" y="1191"/>
                                <a:pt x="12382" y="1191"/>
                                <a:pt x="12382" y="1191"/>
                              </a:cubicBezTo>
                              <a:cubicBezTo>
                                <a:pt x="14288" y="1191"/>
                                <a:pt x="15240" y="1191"/>
                                <a:pt x="16192" y="1191"/>
                              </a:cubicBezTo>
                              <a:cubicBezTo>
                                <a:pt x="18097" y="1191"/>
                                <a:pt x="19050" y="1191"/>
                                <a:pt x="20955" y="1191"/>
                              </a:cubicBezTo>
                              <a:cubicBezTo>
                                <a:pt x="22860" y="1191"/>
                                <a:pt x="24765" y="1191"/>
                                <a:pt x="26670" y="1191"/>
                              </a:cubicBezTo>
                              <a:cubicBezTo>
                                <a:pt x="27622" y="1191"/>
                                <a:pt x="27622" y="2143"/>
                                <a:pt x="28575" y="2143"/>
                              </a:cubicBezTo>
                              <a:cubicBezTo>
                                <a:pt x="29527" y="2143"/>
                                <a:pt x="30480" y="2143"/>
                                <a:pt x="31432" y="2143"/>
                              </a:cubicBezTo>
                              <a:cubicBezTo>
                                <a:pt x="32385" y="2143"/>
                                <a:pt x="32385" y="2143"/>
                                <a:pt x="33338" y="3096"/>
                              </a:cubicBezTo>
                              <a:cubicBezTo>
                                <a:pt x="33338" y="3096"/>
                                <a:pt x="33338" y="4048"/>
                                <a:pt x="33338" y="4048"/>
                              </a:cubicBezTo>
                              <a:cubicBezTo>
                                <a:pt x="33338" y="4048"/>
                                <a:pt x="33338" y="4048"/>
                                <a:pt x="33338" y="3096"/>
                              </a:cubicBezTo>
                              <a:cubicBezTo>
                                <a:pt x="34290" y="3096"/>
                                <a:pt x="34290" y="3096"/>
                                <a:pt x="35242" y="3096"/>
                              </a:cubicBezTo>
                              <a:cubicBezTo>
                                <a:pt x="36195" y="3096"/>
                                <a:pt x="37147" y="3096"/>
                                <a:pt x="37147" y="3096"/>
                              </a:cubicBezTo>
                              <a:cubicBezTo>
                                <a:pt x="38100" y="3096"/>
                                <a:pt x="39052" y="3096"/>
                                <a:pt x="40005" y="3096"/>
                              </a:cubicBezTo>
                              <a:cubicBezTo>
                                <a:pt x="40957" y="3096"/>
                                <a:pt x="40005" y="3096"/>
                                <a:pt x="40005" y="3096"/>
                              </a:cubicBezTo>
                              <a:cubicBezTo>
                                <a:pt x="40005" y="3096"/>
                                <a:pt x="40005" y="4048"/>
                                <a:pt x="40005" y="4048"/>
                              </a:cubicBezTo>
                              <a:cubicBezTo>
                                <a:pt x="40005" y="4048"/>
                                <a:pt x="40005" y="3096"/>
                                <a:pt x="40005" y="3096"/>
                              </a:cubicBezTo>
                              <a:cubicBezTo>
                                <a:pt x="40005" y="3096"/>
                                <a:pt x="40957" y="3096"/>
                                <a:pt x="40957" y="3096"/>
                              </a:cubicBezTo>
                              <a:cubicBezTo>
                                <a:pt x="40957" y="3096"/>
                                <a:pt x="41910" y="4048"/>
                                <a:pt x="41910" y="4048"/>
                              </a:cubicBezTo>
                              <a:cubicBezTo>
                                <a:pt x="41910" y="4048"/>
                                <a:pt x="41910" y="4048"/>
                                <a:pt x="41910" y="4048"/>
                              </a:cubicBezTo>
                              <a:cubicBezTo>
                                <a:pt x="41910" y="4048"/>
                                <a:pt x="41910" y="4048"/>
                                <a:pt x="41910" y="4048"/>
                              </a:cubicBezTo>
                              <a:cubicBezTo>
                                <a:pt x="41910" y="3096"/>
                                <a:pt x="41910" y="3096"/>
                                <a:pt x="42863" y="3096"/>
                              </a:cubicBezTo>
                              <a:cubicBezTo>
                                <a:pt x="43815" y="3096"/>
                                <a:pt x="44767" y="3096"/>
                                <a:pt x="45720" y="3096"/>
                              </a:cubicBezTo>
                              <a:cubicBezTo>
                                <a:pt x="46672" y="3096"/>
                                <a:pt x="48577" y="3096"/>
                                <a:pt x="48577" y="3096"/>
                              </a:cubicBezTo>
                              <a:cubicBezTo>
                                <a:pt x="49530" y="3096"/>
                                <a:pt x="49530" y="3096"/>
                                <a:pt x="49530" y="4048"/>
                              </a:cubicBezTo>
                              <a:cubicBezTo>
                                <a:pt x="49530" y="4048"/>
                                <a:pt x="50482" y="4048"/>
                                <a:pt x="50482" y="4048"/>
                              </a:cubicBezTo>
                              <a:cubicBezTo>
                                <a:pt x="51435" y="3096"/>
                                <a:pt x="51435" y="4048"/>
                                <a:pt x="51435" y="4048"/>
                              </a:cubicBezTo>
                              <a:cubicBezTo>
                                <a:pt x="51435" y="4048"/>
                                <a:pt x="51435" y="4048"/>
                                <a:pt x="51435" y="4048"/>
                              </a:cubicBezTo>
                              <a:cubicBezTo>
                                <a:pt x="53340" y="3096"/>
                                <a:pt x="54292" y="3096"/>
                                <a:pt x="56197" y="4048"/>
                              </a:cubicBezTo>
                              <a:cubicBezTo>
                                <a:pt x="56197" y="4048"/>
                                <a:pt x="56197" y="4048"/>
                                <a:pt x="57150" y="4048"/>
                              </a:cubicBezTo>
                              <a:cubicBezTo>
                                <a:pt x="60007" y="4048"/>
                                <a:pt x="62865" y="5001"/>
                                <a:pt x="65722" y="5001"/>
                              </a:cubicBezTo>
                              <a:cubicBezTo>
                                <a:pt x="66675" y="5001"/>
                                <a:pt x="68580" y="5001"/>
                                <a:pt x="69532" y="5953"/>
                              </a:cubicBezTo>
                              <a:cubicBezTo>
                                <a:pt x="70485" y="5953"/>
                                <a:pt x="71438" y="5953"/>
                                <a:pt x="72390" y="5953"/>
                              </a:cubicBezTo>
                              <a:cubicBezTo>
                                <a:pt x="73342" y="5953"/>
                                <a:pt x="74295" y="5953"/>
                                <a:pt x="75247" y="5953"/>
                              </a:cubicBezTo>
                              <a:lnTo>
                                <a:pt x="75247" y="5953"/>
                              </a:lnTo>
                              <a:lnTo>
                                <a:pt x="80963" y="11668"/>
                              </a:lnTo>
                              <a:close/>
                              <a:moveTo>
                                <a:pt x="8572" y="3096"/>
                              </a:moveTo>
                              <a:cubicBezTo>
                                <a:pt x="8572" y="3096"/>
                                <a:pt x="7620" y="2143"/>
                                <a:pt x="8572" y="3096"/>
                              </a:cubicBezTo>
                              <a:cubicBezTo>
                                <a:pt x="7620" y="3096"/>
                                <a:pt x="7620" y="3096"/>
                                <a:pt x="7620" y="3096"/>
                              </a:cubicBezTo>
                              <a:cubicBezTo>
                                <a:pt x="6667" y="3096"/>
                                <a:pt x="7620" y="3096"/>
                                <a:pt x="8572" y="3096"/>
                              </a:cubicBezTo>
                              <a:cubicBezTo>
                                <a:pt x="7620" y="3096"/>
                                <a:pt x="8572" y="3096"/>
                                <a:pt x="8572" y="3096"/>
                              </a:cubicBezTo>
                              <a:close/>
                              <a:moveTo>
                                <a:pt x="20955" y="4048"/>
                              </a:moveTo>
                              <a:cubicBezTo>
                                <a:pt x="20955" y="4048"/>
                                <a:pt x="20955" y="3096"/>
                                <a:pt x="20955" y="4048"/>
                              </a:cubicBezTo>
                              <a:cubicBezTo>
                                <a:pt x="20002" y="3096"/>
                                <a:pt x="20002" y="3096"/>
                                <a:pt x="20955" y="4048"/>
                              </a:cubicBezTo>
                              <a:cubicBezTo>
                                <a:pt x="20002" y="4048"/>
                                <a:pt x="20002" y="4048"/>
                                <a:pt x="20955" y="4048"/>
                              </a:cubicBezTo>
                              <a:cubicBezTo>
                                <a:pt x="20955" y="4048"/>
                                <a:pt x="20955" y="4048"/>
                                <a:pt x="20955" y="4048"/>
                              </a:cubicBezTo>
                              <a:close/>
                              <a:moveTo>
                                <a:pt x="75247" y="9763"/>
                              </a:moveTo>
                              <a:cubicBezTo>
                                <a:pt x="76200" y="8811"/>
                                <a:pt x="75247" y="8811"/>
                                <a:pt x="75247" y="9763"/>
                              </a:cubicBezTo>
                              <a:cubicBezTo>
                                <a:pt x="75247" y="9763"/>
                                <a:pt x="74295" y="9763"/>
                                <a:pt x="75247" y="9763"/>
                              </a:cubicBezTo>
                              <a:cubicBezTo>
                                <a:pt x="74295" y="9763"/>
                                <a:pt x="74295" y="9763"/>
                                <a:pt x="75247" y="9763"/>
                              </a:cubicBezTo>
                              <a:cubicBezTo>
                                <a:pt x="75247" y="9763"/>
                                <a:pt x="75247" y="9763"/>
                                <a:pt x="75247" y="9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7" name="任意多边形: 形状 2640"/>
                        <p:cNvSpPr/>
                        <p:nvPr/>
                      </p:nvSpPr>
                      <p:spPr>
                        <a:xfrm>
                          <a:off x="7539990" y="229457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58" name="任意多边形: 形状 2641"/>
                        <p:cNvSpPr/>
                        <p:nvPr/>
                      </p:nvSpPr>
                      <p:spPr>
                        <a:xfrm>
                          <a:off x="7532369" y="2288856"/>
                          <a:ext cx="10477" cy="7619"/>
                        </a:xfrm>
                        <a:custGeom>
                          <a:avLst/>
                          <a:gdLst>
                            <a:gd name="connsiteX0" fmla="*/ 10478 w 10477"/>
                            <a:gd name="connsiteY0" fmla="*/ 4763 h 7619"/>
                            <a:gd name="connsiteX1" fmla="*/ 8573 w 10477"/>
                            <a:gd name="connsiteY1" fmla="*/ 0 h 7619"/>
                            <a:gd name="connsiteX2" fmla="*/ 8573 w 10477"/>
                            <a:gd name="connsiteY2" fmla="*/ 0 h 7619"/>
                            <a:gd name="connsiteX3" fmla="*/ 7620 w 10477"/>
                            <a:gd name="connsiteY3" fmla="*/ 0 h 7619"/>
                            <a:gd name="connsiteX4" fmla="*/ 7620 w 10477"/>
                            <a:gd name="connsiteY4" fmla="*/ 0 h 7619"/>
                            <a:gd name="connsiteX5" fmla="*/ 7620 w 10477"/>
                            <a:gd name="connsiteY5" fmla="*/ 0 h 7619"/>
                            <a:gd name="connsiteX6" fmla="*/ 5715 w 10477"/>
                            <a:gd name="connsiteY6" fmla="*/ 0 h 7619"/>
                            <a:gd name="connsiteX7" fmla="*/ 3810 w 10477"/>
                            <a:gd name="connsiteY7" fmla="*/ 0 h 7619"/>
                            <a:gd name="connsiteX8" fmla="*/ 2858 w 10477"/>
                            <a:gd name="connsiteY8" fmla="*/ 0 h 7619"/>
                            <a:gd name="connsiteX9" fmla="*/ 2858 w 10477"/>
                            <a:gd name="connsiteY9" fmla="*/ 0 h 7619"/>
                            <a:gd name="connsiteX10" fmla="*/ 2858 w 10477"/>
                            <a:gd name="connsiteY10" fmla="*/ 0 h 7619"/>
                            <a:gd name="connsiteX11" fmla="*/ 953 w 10477"/>
                            <a:gd name="connsiteY11" fmla="*/ 0 h 7619"/>
                            <a:gd name="connsiteX12" fmla="*/ 0 w 10477"/>
                            <a:gd name="connsiteY12" fmla="*/ 5715 h 7619"/>
                            <a:gd name="connsiteX13" fmla="*/ 1905 w 10477"/>
                            <a:gd name="connsiteY13" fmla="*/ 6668 h 7619"/>
                            <a:gd name="connsiteX14" fmla="*/ 4763 w 10477"/>
                            <a:gd name="connsiteY14" fmla="*/ 7620 h 7619"/>
                            <a:gd name="connsiteX15" fmla="*/ 6668 w 10477"/>
                            <a:gd name="connsiteY15" fmla="*/ 7620 h 7619"/>
                            <a:gd name="connsiteX16" fmla="*/ 6668 w 10477"/>
                            <a:gd name="connsiteY16" fmla="*/ 7620 h 7619"/>
                            <a:gd name="connsiteX17" fmla="*/ 10478 w 10477"/>
                            <a:gd name="connsiteY17" fmla="*/ 4763 h 7619"/>
                            <a:gd name="connsiteX18" fmla="*/ 10478 w 10477"/>
                            <a:gd name="connsiteY18" fmla="*/ 4763 h 7619"/>
                            <a:gd name="connsiteX19" fmla="*/ 10478 w 10477"/>
                            <a:gd name="connsiteY19" fmla="*/ 4763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0477" h="7619">
                              <a:moveTo>
                                <a:pt x="10478" y="4763"/>
                              </a:moveTo>
                              <a:cubicBezTo>
                                <a:pt x="10478" y="2857"/>
                                <a:pt x="8573" y="1905"/>
                                <a:pt x="8573" y="0"/>
                              </a:cubicBezTo>
                              <a:lnTo>
                                <a:pt x="8573" y="0"/>
                              </a:lnTo>
                              <a:cubicBezTo>
                                <a:pt x="8573" y="0"/>
                                <a:pt x="8573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6668" y="0"/>
                                <a:pt x="5715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lnTo>
                                <a:pt x="2858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8"/>
                              </a:cubicBezTo>
                              <a:cubicBezTo>
                                <a:pt x="2858" y="6668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8" y="7620"/>
                              </a:cubicBezTo>
                              <a:lnTo>
                                <a:pt x="6668" y="7620"/>
                              </a:lnTo>
                              <a:cubicBezTo>
                                <a:pt x="8573" y="5715"/>
                                <a:pt x="8573" y="5715"/>
                                <a:pt x="10478" y="4763"/>
                              </a:cubicBezTo>
                              <a:cubicBezTo>
                                <a:pt x="9525" y="5715"/>
                                <a:pt x="9525" y="5715"/>
                                <a:pt x="10478" y="4763"/>
                              </a:cubicBezTo>
                              <a:cubicBezTo>
                                <a:pt x="9525" y="5715"/>
                                <a:pt x="10478" y="4763"/>
                                <a:pt x="1047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59" name="图形 2"/>
                      <p:cNvGrpSpPr/>
                      <p:nvPr/>
                    </p:nvGrpSpPr>
                    <p:grpSpPr>
                      <a:xfrm>
                        <a:off x="7616190" y="2295524"/>
                        <a:ext cx="84772" cy="13335"/>
                        <a:chOff x="7616190" y="2295524"/>
                        <a:chExt cx="84772" cy="13335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60" name="任意多边形: 形状 2643"/>
                        <p:cNvSpPr/>
                        <p:nvPr/>
                      </p:nvSpPr>
                      <p:spPr>
                        <a:xfrm>
                          <a:off x="7620000" y="229552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1" name="任意多边形: 形状 2644"/>
                        <p:cNvSpPr/>
                        <p:nvPr/>
                      </p:nvSpPr>
                      <p:spPr>
                        <a:xfrm>
                          <a:off x="7620000" y="2297429"/>
                          <a:ext cx="80962" cy="11430"/>
                        </a:xfrm>
                        <a:custGeom>
                          <a:avLst/>
                          <a:gdLst>
                            <a:gd name="connsiteX0" fmla="*/ 80963 w 80962"/>
                            <a:gd name="connsiteY0" fmla="*/ 11430 h 11430"/>
                            <a:gd name="connsiteX1" fmla="*/ 80010 w 80962"/>
                            <a:gd name="connsiteY1" fmla="*/ 11430 h 11430"/>
                            <a:gd name="connsiteX2" fmla="*/ 76200 w 80962"/>
                            <a:gd name="connsiteY2" fmla="*/ 11430 h 11430"/>
                            <a:gd name="connsiteX3" fmla="*/ 73343 w 80962"/>
                            <a:gd name="connsiteY3" fmla="*/ 11430 h 11430"/>
                            <a:gd name="connsiteX4" fmla="*/ 71438 w 80962"/>
                            <a:gd name="connsiteY4" fmla="*/ 10477 h 11430"/>
                            <a:gd name="connsiteX5" fmla="*/ 70485 w 80962"/>
                            <a:gd name="connsiteY5" fmla="*/ 10477 h 11430"/>
                            <a:gd name="connsiteX6" fmla="*/ 68580 w 80962"/>
                            <a:gd name="connsiteY6" fmla="*/ 10477 h 11430"/>
                            <a:gd name="connsiteX7" fmla="*/ 66675 w 80962"/>
                            <a:gd name="connsiteY7" fmla="*/ 10477 h 11430"/>
                            <a:gd name="connsiteX8" fmla="*/ 64770 w 80962"/>
                            <a:gd name="connsiteY8" fmla="*/ 10477 h 11430"/>
                            <a:gd name="connsiteX9" fmla="*/ 62865 w 80962"/>
                            <a:gd name="connsiteY9" fmla="*/ 10477 h 11430"/>
                            <a:gd name="connsiteX10" fmla="*/ 61913 w 80962"/>
                            <a:gd name="connsiteY10" fmla="*/ 10477 h 11430"/>
                            <a:gd name="connsiteX11" fmla="*/ 60007 w 80962"/>
                            <a:gd name="connsiteY11" fmla="*/ 10477 h 11430"/>
                            <a:gd name="connsiteX12" fmla="*/ 58103 w 80962"/>
                            <a:gd name="connsiteY12" fmla="*/ 10477 h 11430"/>
                            <a:gd name="connsiteX13" fmla="*/ 56197 w 80962"/>
                            <a:gd name="connsiteY13" fmla="*/ 10477 h 11430"/>
                            <a:gd name="connsiteX14" fmla="*/ 54293 w 80962"/>
                            <a:gd name="connsiteY14" fmla="*/ 10477 h 11430"/>
                            <a:gd name="connsiteX15" fmla="*/ 53340 w 80962"/>
                            <a:gd name="connsiteY15" fmla="*/ 9525 h 11430"/>
                            <a:gd name="connsiteX16" fmla="*/ 53340 w 80962"/>
                            <a:gd name="connsiteY16" fmla="*/ 9525 h 11430"/>
                            <a:gd name="connsiteX17" fmla="*/ 51435 w 80962"/>
                            <a:gd name="connsiteY17" fmla="*/ 9525 h 11430"/>
                            <a:gd name="connsiteX18" fmla="*/ 49530 w 80962"/>
                            <a:gd name="connsiteY18" fmla="*/ 9525 h 11430"/>
                            <a:gd name="connsiteX19" fmla="*/ 48578 w 80962"/>
                            <a:gd name="connsiteY19" fmla="*/ 9525 h 11430"/>
                            <a:gd name="connsiteX20" fmla="*/ 46672 w 80962"/>
                            <a:gd name="connsiteY20" fmla="*/ 9525 h 11430"/>
                            <a:gd name="connsiteX21" fmla="*/ 45720 w 80962"/>
                            <a:gd name="connsiteY21" fmla="*/ 9525 h 11430"/>
                            <a:gd name="connsiteX22" fmla="*/ 44768 w 80962"/>
                            <a:gd name="connsiteY22" fmla="*/ 9525 h 11430"/>
                            <a:gd name="connsiteX23" fmla="*/ 43815 w 80962"/>
                            <a:gd name="connsiteY23" fmla="*/ 9525 h 11430"/>
                            <a:gd name="connsiteX24" fmla="*/ 43815 w 80962"/>
                            <a:gd name="connsiteY24" fmla="*/ 8572 h 11430"/>
                            <a:gd name="connsiteX25" fmla="*/ 43815 w 80962"/>
                            <a:gd name="connsiteY25" fmla="*/ 8572 h 11430"/>
                            <a:gd name="connsiteX26" fmla="*/ 40005 w 80962"/>
                            <a:gd name="connsiteY26" fmla="*/ 8572 h 11430"/>
                            <a:gd name="connsiteX27" fmla="*/ 38100 w 80962"/>
                            <a:gd name="connsiteY27" fmla="*/ 8572 h 11430"/>
                            <a:gd name="connsiteX28" fmla="*/ 37147 w 80962"/>
                            <a:gd name="connsiteY28" fmla="*/ 7620 h 11430"/>
                            <a:gd name="connsiteX29" fmla="*/ 37147 w 80962"/>
                            <a:gd name="connsiteY29" fmla="*/ 6668 h 11430"/>
                            <a:gd name="connsiteX30" fmla="*/ 37147 w 80962"/>
                            <a:gd name="connsiteY30" fmla="*/ 6668 h 11430"/>
                            <a:gd name="connsiteX31" fmla="*/ 35243 w 80962"/>
                            <a:gd name="connsiteY31" fmla="*/ 7620 h 11430"/>
                            <a:gd name="connsiteX32" fmla="*/ 28575 w 80962"/>
                            <a:gd name="connsiteY32" fmla="*/ 6668 h 11430"/>
                            <a:gd name="connsiteX33" fmla="*/ 23813 w 80962"/>
                            <a:gd name="connsiteY33" fmla="*/ 6668 h 11430"/>
                            <a:gd name="connsiteX34" fmla="*/ 18097 w 80962"/>
                            <a:gd name="connsiteY34" fmla="*/ 6668 h 11430"/>
                            <a:gd name="connsiteX35" fmla="*/ 12382 w 80962"/>
                            <a:gd name="connsiteY35" fmla="*/ 5715 h 11430"/>
                            <a:gd name="connsiteX36" fmla="*/ 12382 w 80962"/>
                            <a:gd name="connsiteY36" fmla="*/ 5715 h 11430"/>
                            <a:gd name="connsiteX37" fmla="*/ 10478 w 80962"/>
                            <a:gd name="connsiteY37" fmla="*/ 5715 h 11430"/>
                            <a:gd name="connsiteX38" fmla="*/ 10478 w 80962"/>
                            <a:gd name="connsiteY38" fmla="*/ 5715 h 11430"/>
                            <a:gd name="connsiteX39" fmla="*/ 10478 w 80962"/>
                            <a:gd name="connsiteY39" fmla="*/ 5715 h 11430"/>
                            <a:gd name="connsiteX40" fmla="*/ 9525 w 80962"/>
                            <a:gd name="connsiteY40" fmla="*/ 5715 h 11430"/>
                            <a:gd name="connsiteX41" fmla="*/ 7620 w 80962"/>
                            <a:gd name="connsiteY41" fmla="*/ 5715 h 11430"/>
                            <a:gd name="connsiteX42" fmla="*/ 5715 w 80962"/>
                            <a:gd name="connsiteY42" fmla="*/ 5715 h 11430"/>
                            <a:gd name="connsiteX43" fmla="*/ 5715 w 80962"/>
                            <a:gd name="connsiteY43" fmla="*/ 5715 h 11430"/>
                            <a:gd name="connsiteX44" fmla="*/ 3810 w 80962"/>
                            <a:gd name="connsiteY44" fmla="*/ 5715 h 11430"/>
                            <a:gd name="connsiteX45" fmla="*/ 3810 w 80962"/>
                            <a:gd name="connsiteY45" fmla="*/ 5715 h 11430"/>
                            <a:gd name="connsiteX46" fmla="*/ 4763 w 80962"/>
                            <a:gd name="connsiteY46" fmla="*/ 4763 h 11430"/>
                            <a:gd name="connsiteX47" fmla="*/ 2857 w 80962"/>
                            <a:gd name="connsiteY47" fmla="*/ 0 h 11430"/>
                            <a:gd name="connsiteX48" fmla="*/ 2857 w 80962"/>
                            <a:gd name="connsiteY48" fmla="*/ 0 h 11430"/>
                            <a:gd name="connsiteX49" fmla="*/ 1905 w 80962"/>
                            <a:gd name="connsiteY49" fmla="*/ 0 h 11430"/>
                            <a:gd name="connsiteX50" fmla="*/ 1905 w 80962"/>
                            <a:gd name="connsiteY50" fmla="*/ 0 h 11430"/>
                            <a:gd name="connsiteX51" fmla="*/ 1905 w 80962"/>
                            <a:gd name="connsiteY51" fmla="*/ 0 h 11430"/>
                            <a:gd name="connsiteX52" fmla="*/ 0 w 80962"/>
                            <a:gd name="connsiteY52" fmla="*/ 0 h 11430"/>
                            <a:gd name="connsiteX53" fmla="*/ 1905 w 80962"/>
                            <a:gd name="connsiteY53" fmla="*/ 0 h 11430"/>
                            <a:gd name="connsiteX54" fmla="*/ 2857 w 80962"/>
                            <a:gd name="connsiteY54" fmla="*/ 1905 h 11430"/>
                            <a:gd name="connsiteX55" fmla="*/ 2857 w 80962"/>
                            <a:gd name="connsiteY55" fmla="*/ 1905 h 11430"/>
                            <a:gd name="connsiteX56" fmla="*/ 2857 w 80962"/>
                            <a:gd name="connsiteY56" fmla="*/ 1905 h 11430"/>
                            <a:gd name="connsiteX57" fmla="*/ 4763 w 80962"/>
                            <a:gd name="connsiteY57" fmla="*/ 952 h 11430"/>
                            <a:gd name="connsiteX58" fmla="*/ 10478 w 80962"/>
                            <a:gd name="connsiteY58" fmla="*/ 952 h 11430"/>
                            <a:gd name="connsiteX59" fmla="*/ 12382 w 80962"/>
                            <a:gd name="connsiteY59" fmla="*/ 1905 h 11430"/>
                            <a:gd name="connsiteX60" fmla="*/ 12382 w 80962"/>
                            <a:gd name="connsiteY60" fmla="*/ 1905 h 11430"/>
                            <a:gd name="connsiteX61" fmla="*/ 16193 w 80962"/>
                            <a:gd name="connsiteY61" fmla="*/ 1905 h 11430"/>
                            <a:gd name="connsiteX62" fmla="*/ 20955 w 80962"/>
                            <a:gd name="connsiteY62" fmla="*/ 1905 h 11430"/>
                            <a:gd name="connsiteX63" fmla="*/ 26670 w 80962"/>
                            <a:gd name="connsiteY63" fmla="*/ 1905 h 11430"/>
                            <a:gd name="connsiteX64" fmla="*/ 28575 w 80962"/>
                            <a:gd name="connsiteY64" fmla="*/ 2857 h 11430"/>
                            <a:gd name="connsiteX65" fmla="*/ 31432 w 80962"/>
                            <a:gd name="connsiteY65" fmla="*/ 2857 h 11430"/>
                            <a:gd name="connsiteX66" fmla="*/ 33338 w 80962"/>
                            <a:gd name="connsiteY66" fmla="*/ 3810 h 11430"/>
                            <a:gd name="connsiteX67" fmla="*/ 33338 w 80962"/>
                            <a:gd name="connsiteY67" fmla="*/ 4763 h 11430"/>
                            <a:gd name="connsiteX68" fmla="*/ 33338 w 80962"/>
                            <a:gd name="connsiteY68" fmla="*/ 3810 h 11430"/>
                            <a:gd name="connsiteX69" fmla="*/ 35243 w 80962"/>
                            <a:gd name="connsiteY69" fmla="*/ 3810 h 11430"/>
                            <a:gd name="connsiteX70" fmla="*/ 37147 w 80962"/>
                            <a:gd name="connsiteY70" fmla="*/ 3810 h 11430"/>
                            <a:gd name="connsiteX71" fmla="*/ 40005 w 80962"/>
                            <a:gd name="connsiteY71" fmla="*/ 3810 h 11430"/>
                            <a:gd name="connsiteX72" fmla="*/ 40005 w 80962"/>
                            <a:gd name="connsiteY72" fmla="*/ 3810 h 11430"/>
                            <a:gd name="connsiteX73" fmla="*/ 40005 w 80962"/>
                            <a:gd name="connsiteY73" fmla="*/ 4763 h 11430"/>
                            <a:gd name="connsiteX74" fmla="*/ 40005 w 80962"/>
                            <a:gd name="connsiteY74" fmla="*/ 3810 h 11430"/>
                            <a:gd name="connsiteX75" fmla="*/ 40957 w 80962"/>
                            <a:gd name="connsiteY75" fmla="*/ 3810 h 11430"/>
                            <a:gd name="connsiteX76" fmla="*/ 41910 w 80962"/>
                            <a:gd name="connsiteY76" fmla="*/ 4763 h 11430"/>
                            <a:gd name="connsiteX77" fmla="*/ 41910 w 80962"/>
                            <a:gd name="connsiteY77" fmla="*/ 4763 h 11430"/>
                            <a:gd name="connsiteX78" fmla="*/ 41910 w 80962"/>
                            <a:gd name="connsiteY78" fmla="*/ 4763 h 11430"/>
                            <a:gd name="connsiteX79" fmla="*/ 42863 w 80962"/>
                            <a:gd name="connsiteY79" fmla="*/ 3810 h 11430"/>
                            <a:gd name="connsiteX80" fmla="*/ 45720 w 80962"/>
                            <a:gd name="connsiteY80" fmla="*/ 3810 h 11430"/>
                            <a:gd name="connsiteX81" fmla="*/ 48578 w 80962"/>
                            <a:gd name="connsiteY81" fmla="*/ 3810 h 11430"/>
                            <a:gd name="connsiteX82" fmla="*/ 49530 w 80962"/>
                            <a:gd name="connsiteY82" fmla="*/ 4763 h 11430"/>
                            <a:gd name="connsiteX83" fmla="*/ 50482 w 80962"/>
                            <a:gd name="connsiteY83" fmla="*/ 4763 h 11430"/>
                            <a:gd name="connsiteX84" fmla="*/ 51435 w 80962"/>
                            <a:gd name="connsiteY84" fmla="*/ 4763 h 11430"/>
                            <a:gd name="connsiteX85" fmla="*/ 51435 w 80962"/>
                            <a:gd name="connsiteY85" fmla="*/ 4763 h 11430"/>
                            <a:gd name="connsiteX86" fmla="*/ 56197 w 80962"/>
                            <a:gd name="connsiteY86" fmla="*/ 4763 h 11430"/>
                            <a:gd name="connsiteX87" fmla="*/ 57150 w 80962"/>
                            <a:gd name="connsiteY87" fmla="*/ 4763 h 11430"/>
                            <a:gd name="connsiteX88" fmla="*/ 65722 w 80962"/>
                            <a:gd name="connsiteY88" fmla="*/ 5715 h 11430"/>
                            <a:gd name="connsiteX89" fmla="*/ 69532 w 80962"/>
                            <a:gd name="connsiteY89" fmla="*/ 6668 h 11430"/>
                            <a:gd name="connsiteX90" fmla="*/ 72390 w 80962"/>
                            <a:gd name="connsiteY90" fmla="*/ 6668 h 11430"/>
                            <a:gd name="connsiteX91" fmla="*/ 75247 w 80962"/>
                            <a:gd name="connsiteY91" fmla="*/ 6668 h 11430"/>
                            <a:gd name="connsiteX92" fmla="*/ 75247 w 80962"/>
                            <a:gd name="connsiteY92" fmla="*/ 6668 h 11430"/>
                            <a:gd name="connsiteX93" fmla="*/ 80963 w 80962"/>
                            <a:gd name="connsiteY93" fmla="*/ 11430 h 11430"/>
                            <a:gd name="connsiteX94" fmla="*/ 8572 w 80962"/>
                            <a:gd name="connsiteY94" fmla="*/ 1905 h 11430"/>
                            <a:gd name="connsiteX95" fmla="*/ 8572 w 80962"/>
                            <a:gd name="connsiteY95" fmla="*/ 1905 h 11430"/>
                            <a:gd name="connsiteX96" fmla="*/ 7620 w 80962"/>
                            <a:gd name="connsiteY96" fmla="*/ 1905 h 11430"/>
                            <a:gd name="connsiteX97" fmla="*/ 8572 w 80962"/>
                            <a:gd name="connsiteY97" fmla="*/ 1905 h 11430"/>
                            <a:gd name="connsiteX98" fmla="*/ 8572 w 80962"/>
                            <a:gd name="connsiteY98" fmla="*/ 1905 h 11430"/>
                            <a:gd name="connsiteX99" fmla="*/ 20955 w 80962"/>
                            <a:gd name="connsiteY99" fmla="*/ 2857 h 11430"/>
                            <a:gd name="connsiteX100" fmla="*/ 20955 w 80962"/>
                            <a:gd name="connsiteY100" fmla="*/ 2857 h 11430"/>
                            <a:gd name="connsiteX101" fmla="*/ 20955 w 80962"/>
                            <a:gd name="connsiteY101" fmla="*/ 2857 h 11430"/>
                            <a:gd name="connsiteX102" fmla="*/ 20955 w 80962"/>
                            <a:gd name="connsiteY102" fmla="*/ 2857 h 11430"/>
                            <a:gd name="connsiteX103" fmla="*/ 20955 w 80962"/>
                            <a:gd name="connsiteY103" fmla="*/ 2857 h 11430"/>
                            <a:gd name="connsiteX104" fmla="*/ 75247 w 80962"/>
                            <a:gd name="connsiteY104" fmla="*/ 9525 h 11430"/>
                            <a:gd name="connsiteX105" fmla="*/ 75247 w 80962"/>
                            <a:gd name="connsiteY105" fmla="*/ 9525 h 11430"/>
                            <a:gd name="connsiteX106" fmla="*/ 74295 w 80962"/>
                            <a:gd name="connsiteY106" fmla="*/ 10477 h 11430"/>
                            <a:gd name="connsiteX107" fmla="*/ 75247 w 80962"/>
                            <a:gd name="connsiteY107" fmla="*/ 9525 h 11430"/>
                            <a:gd name="connsiteX108" fmla="*/ 75247 w 80962"/>
                            <a:gd name="connsiteY108" fmla="*/ 9525 h 114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962" h="11430">
                              <a:moveTo>
                                <a:pt x="80963" y="11430"/>
                              </a:moveTo>
                              <a:cubicBezTo>
                                <a:pt x="80963" y="11430"/>
                                <a:pt x="80010" y="11430"/>
                                <a:pt x="80010" y="11430"/>
                              </a:cubicBezTo>
                              <a:cubicBezTo>
                                <a:pt x="79057" y="11430"/>
                                <a:pt x="77153" y="11430"/>
                                <a:pt x="76200" y="11430"/>
                              </a:cubicBezTo>
                              <a:cubicBezTo>
                                <a:pt x="75247" y="11430"/>
                                <a:pt x="74295" y="11430"/>
                                <a:pt x="73343" y="11430"/>
                              </a:cubicBezTo>
                              <a:cubicBezTo>
                                <a:pt x="72390" y="11430"/>
                                <a:pt x="71438" y="11430"/>
                                <a:pt x="71438" y="10477"/>
                              </a:cubicBezTo>
                              <a:cubicBezTo>
                                <a:pt x="71438" y="10477"/>
                                <a:pt x="71438" y="10477"/>
                                <a:pt x="70485" y="10477"/>
                              </a:cubicBezTo>
                              <a:cubicBezTo>
                                <a:pt x="70485" y="10477"/>
                                <a:pt x="69532" y="10477"/>
                                <a:pt x="68580" y="10477"/>
                              </a:cubicBezTo>
                              <a:cubicBezTo>
                                <a:pt x="67628" y="10477"/>
                                <a:pt x="67628" y="10477"/>
                                <a:pt x="66675" y="10477"/>
                              </a:cubicBezTo>
                              <a:cubicBezTo>
                                <a:pt x="65722" y="10477"/>
                                <a:pt x="65722" y="10477"/>
                                <a:pt x="64770" y="10477"/>
                              </a:cubicBezTo>
                              <a:cubicBezTo>
                                <a:pt x="63818" y="9525"/>
                                <a:pt x="63818" y="9525"/>
                                <a:pt x="62865" y="10477"/>
                              </a:cubicBezTo>
                              <a:cubicBezTo>
                                <a:pt x="62865" y="10477"/>
                                <a:pt x="61913" y="10477"/>
                                <a:pt x="61913" y="10477"/>
                              </a:cubicBezTo>
                              <a:cubicBezTo>
                                <a:pt x="61913" y="10477"/>
                                <a:pt x="60960" y="10477"/>
                                <a:pt x="60007" y="10477"/>
                              </a:cubicBezTo>
                              <a:cubicBezTo>
                                <a:pt x="59055" y="10477"/>
                                <a:pt x="59055" y="10477"/>
                                <a:pt x="58103" y="10477"/>
                              </a:cubicBezTo>
                              <a:cubicBezTo>
                                <a:pt x="57150" y="10477"/>
                                <a:pt x="56197" y="9525"/>
                                <a:pt x="56197" y="10477"/>
                              </a:cubicBezTo>
                              <a:cubicBezTo>
                                <a:pt x="55245" y="10477"/>
                                <a:pt x="54293" y="10477"/>
                                <a:pt x="54293" y="10477"/>
                              </a:cubicBezTo>
                              <a:cubicBezTo>
                                <a:pt x="53340" y="10477"/>
                                <a:pt x="53340" y="10477"/>
                                <a:pt x="53340" y="9525"/>
                              </a:cubicBezTo>
                              <a:cubicBezTo>
                                <a:pt x="53340" y="9525"/>
                                <a:pt x="53340" y="9525"/>
                                <a:pt x="53340" y="9525"/>
                              </a:cubicBezTo>
                              <a:cubicBezTo>
                                <a:pt x="52388" y="10477"/>
                                <a:pt x="51435" y="10477"/>
                                <a:pt x="51435" y="9525"/>
                              </a:cubicBezTo>
                              <a:cubicBezTo>
                                <a:pt x="50482" y="9525"/>
                                <a:pt x="49530" y="9525"/>
                                <a:pt x="49530" y="9525"/>
                              </a:cubicBezTo>
                              <a:cubicBezTo>
                                <a:pt x="49530" y="9525"/>
                                <a:pt x="49530" y="9525"/>
                                <a:pt x="48578" y="9525"/>
                              </a:cubicBezTo>
                              <a:cubicBezTo>
                                <a:pt x="48578" y="9525"/>
                                <a:pt x="47625" y="8572"/>
                                <a:pt x="46672" y="9525"/>
                              </a:cubicBezTo>
                              <a:cubicBezTo>
                                <a:pt x="45720" y="9525"/>
                                <a:pt x="45720" y="9525"/>
                                <a:pt x="45720" y="9525"/>
                              </a:cubicBezTo>
                              <a:cubicBezTo>
                                <a:pt x="45720" y="9525"/>
                                <a:pt x="44768" y="9525"/>
                                <a:pt x="44768" y="9525"/>
                              </a:cubicBezTo>
                              <a:cubicBezTo>
                                <a:pt x="44768" y="9525"/>
                                <a:pt x="44768" y="9525"/>
                                <a:pt x="43815" y="9525"/>
                              </a:cubicBezTo>
                              <a:cubicBezTo>
                                <a:pt x="43815" y="9525"/>
                                <a:pt x="43815" y="8572"/>
                                <a:pt x="43815" y="8572"/>
                              </a:cubicBezTo>
                              <a:cubicBezTo>
                                <a:pt x="43815" y="8572"/>
                                <a:pt x="43815" y="8572"/>
                                <a:pt x="43815" y="8572"/>
                              </a:cubicBezTo>
                              <a:cubicBezTo>
                                <a:pt x="42863" y="8572"/>
                                <a:pt x="40957" y="8572"/>
                                <a:pt x="40005" y="8572"/>
                              </a:cubicBezTo>
                              <a:cubicBezTo>
                                <a:pt x="39053" y="8572"/>
                                <a:pt x="39053" y="8572"/>
                                <a:pt x="38100" y="8572"/>
                              </a:cubicBezTo>
                              <a:cubicBezTo>
                                <a:pt x="37147" y="8572"/>
                                <a:pt x="37147" y="8572"/>
                                <a:pt x="37147" y="7620"/>
                              </a:cubicBezTo>
                              <a:cubicBezTo>
                                <a:pt x="37147" y="7620"/>
                                <a:pt x="37147" y="6668"/>
                                <a:pt x="37147" y="6668"/>
                              </a:cubicBezTo>
                              <a:cubicBezTo>
                                <a:pt x="37147" y="6668"/>
                                <a:pt x="37147" y="6668"/>
                                <a:pt x="37147" y="6668"/>
                              </a:cubicBezTo>
                              <a:cubicBezTo>
                                <a:pt x="37147" y="7620"/>
                                <a:pt x="36195" y="7620"/>
                                <a:pt x="35243" y="7620"/>
                              </a:cubicBezTo>
                              <a:cubicBezTo>
                                <a:pt x="33338" y="7620"/>
                                <a:pt x="30480" y="6668"/>
                                <a:pt x="28575" y="6668"/>
                              </a:cubicBezTo>
                              <a:cubicBezTo>
                                <a:pt x="26670" y="6668"/>
                                <a:pt x="25718" y="6668"/>
                                <a:pt x="23813" y="6668"/>
                              </a:cubicBezTo>
                              <a:cubicBezTo>
                                <a:pt x="21907" y="6668"/>
                                <a:pt x="20003" y="6668"/>
                                <a:pt x="18097" y="6668"/>
                              </a:cubicBezTo>
                              <a:cubicBezTo>
                                <a:pt x="16193" y="6668"/>
                                <a:pt x="14288" y="5715"/>
                                <a:pt x="12382" y="5715"/>
                              </a:cubicBezTo>
                              <a:cubicBezTo>
                                <a:pt x="12382" y="5715"/>
                                <a:pt x="12382" y="5715"/>
                                <a:pt x="12382" y="5715"/>
                              </a:cubicBezTo>
                              <a:cubicBezTo>
                                <a:pt x="11430" y="6668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4763"/>
                                <a:pt x="9525" y="5715"/>
                              </a:cubicBezTo>
                              <a:cubicBezTo>
                                <a:pt x="8572" y="5715"/>
                                <a:pt x="8572" y="5715"/>
                                <a:pt x="7620" y="5715"/>
                              </a:cubicBezTo>
                              <a:cubicBezTo>
                                <a:pt x="6668" y="5715"/>
                                <a:pt x="6668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4763" y="5715"/>
                                <a:pt x="4763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4763" y="4763"/>
                                <a:pt x="4763" y="4763"/>
                              </a:cubicBezTo>
                              <a:cubicBezTo>
                                <a:pt x="4763" y="2857"/>
                                <a:pt x="2857" y="1905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2857" y="0"/>
                                <a:pt x="2857" y="952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1905" y="0"/>
                                <a:pt x="3810" y="952"/>
                                <a:pt x="4763" y="952"/>
                              </a:cubicBezTo>
                              <a:cubicBezTo>
                                <a:pt x="6668" y="952"/>
                                <a:pt x="8572" y="952"/>
                                <a:pt x="10478" y="952"/>
                              </a:cubicBezTo>
                              <a:cubicBezTo>
                                <a:pt x="11430" y="952"/>
                                <a:pt x="12382" y="952"/>
                                <a:pt x="12382" y="1905"/>
                              </a:cubicBezTo>
                              <a:cubicBezTo>
                                <a:pt x="12382" y="1905"/>
                                <a:pt x="12382" y="1905"/>
                                <a:pt x="12382" y="1905"/>
                              </a:cubicBezTo>
                              <a:cubicBezTo>
                                <a:pt x="14288" y="1905"/>
                                <a:pt x="15240" y="1905"/>
                                <a:pt x="16193" y="1905"/>
                              </a:cubicBezTo>
                              <a:cubicBezTo>
                                <a:pt x="18097" y="1905"/>
                                <a:pt x="19050" y="1905"/>
                                <a:pt x="20955" y="1905"/>
                              </a:cubicBezTo>
                              <a:cubicBezTo>
                                <a:pt x="22860" y="1905"/>
                                <a:pt x="24765" y="1905"/>
                                <a:pt x="26670" y="1905"/>
                              </a:cubicBezTo>
                              <a:cubicBezTo>
                                <a:pt x="27622" y="1905"/>
                                <a:pt x="27622" y="2857"/>
                                <a:pt x="28575" y="2857"/>
                              </a:cubicBezTo>
                              <a:cubicBezTo>
                                <a:pt x="29528" y="2857"/>
                                <a:pt x="30480" y="2857"/>
                                <a:pt x="31432" y="2857"/>
                              </a:cubicBezTo>
                              <a:cubicBezTo>
                                <a:pt x="32385" y="2857"/>
                                <a:pt x="32385" y="2857"/>
                                <a:pt x="33338" y="3810"/>
                              </a:cubicBezTo>
                              <a:cubicBezTo>
                                <a:pt x="33338" y="3810"/>
                                <a:pt x="33338" y="4763"/>
                                <a:pt x="33338" y="4763"/>
                              </a:cubicBezTo>
                              <a:cubicBezTo>
                                <a:pt x="33338" y="4763"/>
                                <a:pt x="33338" y="4763"/>
                                <a:pt x="33338" y="3810"/>
                              </a:cubicBezTo>
                              <a:cubicBezTo>
                                <a:pt x="34290" y="3810"/>
                                <a:pt x="34290" y="3810"/>
                                <a:pt x="35243" y="3810"/>
                              </a:cubicBezTo>
                              <a:cubicBezTo>
                                <a:pt x="36195" y="3810"/>
                                <a:pt x="37147" y="3810"/>
                                <a:pt x="37147" y="3810"/>
                              </a:cubicBezTo>
                              <a:cubicBezTo>
                                <a:pt x="38100" y="3810"/>
                                <a:pt x="39053" y="3810"/>
                                <a:pt x="40005" y="3810"/>
                              </a:cubicBezTo>
                              <a:cubicBezTo>
                                <a:pt x="40957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4763"/>
                                <a:pt x="40005" y="4763"/>
                              </a:cubicBezTo>
                              <a:cubicBezTo>
                                <a:pt x="40005" y="4763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957" y="3810"/>
                                <a:pt x="40957" y="3810"/>
                              </a:cubicBezTo>
                              <a:cubicBezTo>
                                <a:pt x="40957" y="3810"/>
                                <a:pt x="41910" y="4763"/>
                                <a:pt x="41910" y="4763"/>
                              </a:cubicBezTo>
                              <a:cubicBezTo>
                                <a:pt x="41910" y="4763"/>
                                <a:pt x="41910" y="4763"/>
                                <a:pt x="41910" y="4763"/>
                              </a:cubicBezTo>
                              <a:cubicBezTo>
                                <a:pt x="41910" y="4763"/>
                                <a:pt x="41910" y="4763"/>
                                <a:pt x="41910" y="4763"/>
                              </a:cubicBezTo>
                              <a:cubicBezTo>
                                <a:pt x="41910" y="3810"/>
                                <a:pt x="41910" y="3810"/>
                                <a:pt x="42863" y="3810"/>
                              </a:cubicBezTo>
                              <a:cubicBezTo>
                                <a:pt x="43815" y="3810"/>
                                <a:pt x="44768" y="3810"/>
                                <a:pt x="45720" y="3810"/>
                              </a:cubicBezTo>
                              <a:cubicBezTo>
                                <a:pt x="46672" y="3810"/>
                                <a:pt x="48578" y="3810"/>
                                <a:pt x="48578" y="3810"/>
                              </a:cubicBezTo>
                              <a:cubicBezTo>
                                <a:pt x="49530" y="3810"/>
                                <a:pt x="49530" y="3810"/>
                                <a:pt x="49530" y="4763"/>
                              </a:cubicBezTo>
                              <a:cubicBezTo>
                                <a:pt x="49530" y="4763"/>
                                <a:pt x="50482" y="4763"/>
                                <a:pt x="50482" y="4763"/>
                              </a:cubicBezTo>
                              <a:cubicBezTo>
                                <a:pt x="51435" y="3810"/>
                                <a:pt x="51435" y="4763"/>
                                <a:pt x="51435" y="4763"/>
                              </a:cubicBezTo>
                              <a:cubicBezTo>
                                <a:pt x="51435" y="4763"/>
                                <a:pt x="51435" y="4763"/>
                                <a:pt x="51435" y="4763"/>
                              </a:cubicBezTo>
                              <a:cubicBezTo>
                                <a:pt x="53340" y="3810"/>
                                <a:pt x="54293" y="3810"/>
                                <a:pt x="56197" y="4763"/>
                              </a:cubicBezTo>
                              <a:cubicBezTo>
                                <a:pt x="56197" y="4763"/>
                                <a:pt x="56197" y="4763"/>
                                <a:pt x="57150" y="4763"/>
                              </a:cubicBezTo>
                              <a:cubicBezTo>
                                <a:pt x="60007" y="4763"/>
                                <a:pt x="62865" y="5715"/>
                                <a:pt x="65722" y="5715"/>
                              </a:cubicBezTo>
                              <a:cubicBezTo>
                                <a:pt x="66675" y="5715"/>
                                <a:pt x="68580" y="5715"/>
                                <a:pt x="69532" y="6668"/>
                              </a:cubicBezTo>
                              <a:cubicBezTo>
                                <a:pt x="70485" y="6668"/>
                                <a:pt x="71438" y="6668"/>
                                <a:pt x="72390" y="6668"/>
                              </a:cubicBezTo>
                              <a:cubicBezTo>
                                <a:pt x="73343" y="6668"/>
                                <a:pt x="74295" y="6668"/>
                                <a:pt x="75247" y="6668"/>
                              </a:cubicBezTo>
                              <a:lnTo>
                                <a:pt x="75247" y="6668"/>
                              </a:lnTo>
                              <a:lnTo>
                                <a:pt x="80963" y="11430"/>
                              </a:lnTo>
                              <a:close/>
                              <a:moveTo>
                                <a:pt x="8572" y="1905"/>
                              </a:moveTo>
                              <a:cubicBezTo>
                                <a:pt x="8572" y="1905"/>
                                <a:pt x="7620" y="1905"/>
                                <a:pt x="8572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2857"/>
                                <a:pt x="8572" y="1905"/>
                              </a:cubicBezTo>
                              <a:cubicBezTo>
                                <a:pt x="7620" y="2857"/>
                                <a:pt x="8572" y="2857"/>
                                <a:pt x="8572" y="1905"/>
                              </a:cubicBezTo>
                              <a:close/>
                              <a:moveTo>
                                <a:pt x="20955" y="2857"/>
                              </a:moveTo>
                              <a:cubicBezTo>
                                <a:pt x="20955" y="2857"/>
                                <a:pt x="20955" y="2857"/>
                                <a:pt x="20955" y="2857"/>
                              </a:cubicBezTo>
                              <a:cubicBezTo>
                                <a:pt x="20003" y="2857"/>
                                <a:pt x="20003" y="2857"/>
                                <a:pt x="20955" y="2857"/>
                              </a:cubicBezTo>
                              <a:cubicBezTo>
                                <a:pt x="20003" y="2857"/>
                                <a:pt x="20003" y="3810"/>
                                <a:pt x="20955" y="2857"/>
                              </a:cubicBezTo>
                              <a:cubicBezTo>
                                <a:pt x="20955" y="3810"/>
                                <a:pt x="20955" y="3810"/>
                                <a:pt x="20955" y="2857"/>
                              </a:cubicBezTo>
                              <a:close/>
                              <a:moveTo>
                                <a:pt x="75247" y="9525"/>
                              </a:moveTo>
                              <a:cubicBezTo>
                                <a:pt x="75247" y="9525"/>
                                <a:pt x="75247" y="9525"/>
                                <a:pt x="75247" y="9525"/>
                              </a:cubicBezTo>
                              <a:cubicBezTo>
                                <a:pt x="74295" y="9525"/>
                                <a:pt x="74295" y="9525"/>
                                <a:pt x="74295" y="10477"/>
                              </a:cubicBezTo>
                              <a:cubicBezTo>
                                <a:pt x="74295" y="10477"/>
                                <a:pt x="74295" y="10477"/>
                                <a:pt x="75247" y="9525"/>
                              </a:cubicBezTo>
                              <a:cubicBezTo>
                                <a:pt x="75247" y="10477"/>
                                <a:pt x="75247" y="9525"/>
                                <a:pt x="75247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2" name="任意多边形: 形状 2645"/>
                        <p:cNvSpPr/>
                        <p:nvPr/>
                      </p:nvSpPr>
                      <p:spPr>
                        <a:xfrm>
                          <a:off x="7623809" y="230219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3" name="任意多边形: 形状 2646"/>
                        <p:cNvSpPr/>
                        <p:nvPr/>
                      </p:nvSpPr>
                      <p:spPr>
                        <a:xfrm>
                          <a:off x="7616190" y="2296476"/>
                          <a:ext cx="10477" cy="7620"/>
                        </a:xfrm>
                        <a:custGeom>
                          <a:avLst/>
                          <a:gdLst>
                            <a:gd name="connsiteX0" fmla="*/ 10478 w 10477"/>
                            <a:gd name="connsiteY0" fmla="*/ 4763 h 7620"/>
                            <a:gd name="connsiteX1" fmla="*/ 8572 w 10477"/>
                            <a:gd name="connsiteY1" fmla="*/ 0 h 7620"/>
                            <a:gd name="connsiteX2" fmla="*/ 8572 w 10477"/>
                            <a:gd name="connsiteY2" fmla="*/ 0 h 7620"/>
                            <a:gd name="connsiteX3" fmla="*/ 7620 w 10477"/>
                            <a:gd name="connsiteY3" fmla="*/ 0 h 7620"/>
                            <a:gd name="connsiteX4" fmla="*/ 7620 w 10477"/>
                            <a:gd name="connsiteY4" fmla="*/ 0 h 7620"/>
                            <a:gd name="connsiteX5" fmla="*/ 7620 w 10477"/>
                            <a:gd name="connsiteY5" fmla="*/ 0 h 7620"/>
                            <a:gd name="connsiteX6" fmla="*/ 5715 w 10477"/>
                            <a:gd name="connsiteY6" fmla="*/ 0 h 7620"/>
                            <a:gd name="connsiteX7" fmla="*/ 3810 w 10477"/>
                            <a:gd name="connsiteY7" fmla="*/ 0 h 7620"/>
                            <a:gd name="connsiteX8" fmla="*/ 2857 w 10477"/>
                            <a:gd name="connsiteY8" fmla="*/ 0 h 7620"/>
                            <a:gd name="connsiteX9" fmla="*/ 2857 w 10477"/>
                            <a:gd name="connsiteY9" fmla="*/ 0 h 7620"/>
                            <a:gd name="connsiteX10" fmla="*/ 2857 w 10477"/>
                            <a:gd name="connsiteY10" fmla="*/ 0 h 7620"/>
                            <a:gd name="connsiteX11" fmla="*/ 953 w 10477"/>
                            <a:gd name="connsiteY11" fmla="*/ 0 h 7620"/>
                            <a:gd name="connsiteX12" fmla="*/ 0 w 10477"/>
                            <a:gd name="connsiteY12" fmla="*/ 5715 h 7620"/>
                            <a:gd name="connsiteX13" fmla="*/ 1905 w 10477"/>
                            <a:gd name="connsiteY13" fmla="*/ 6668 h 7620"/>
                            <a:gd name="connsiteX14" fmla="*/ 4763 w 10477"/>
                            <a:gd name="connsiteY14" fmla="*/ 7620 h 7620"/>
                            <a:gd name="connsiteX15" fmla="*/ 6667 w 10477"/>
                            <a:gd name="connsiteY15" fmla="*/ 7620 h 7620"/>
                            <a:gd name="connsiteX16" fmla="*/ 6667 w 10477"/>
                            <a:gd name="connsiteY16" fmla="*/ 7620 h 7620"/>
                            <a:gd name="connsiteX17" fmla="*/ 10478 w 10477"/>
                            <a:gd name="connsiteY17" fmla="*/ 4763 h 7620"/>
                            <a:gd name="connsiteX18" fmla="*/ 10478 w 10477"/>
                            <a:gd name="connsiteY18" fmla="*/ 4763 h 7620"/>
                            <a:gd name="connsiteX19" fmla="*/ 10478 w 10477"/>
                            <a:gd name="connsiteY19" fmla="*/ 4763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0477" h="7620">
                              <a:moveTo>
                                <a:pt x="10478" y="4763"/>
                              </a:moveTo>
                              <a:cubicBezTo>
                                <a:pt x="10478" y="2858"/>
                                <a:pt x="8572" y="1905"/>
                                <a:pt x="8572" y="0"/>
                              </a:cubicBezTo>
                              <a:lnTo>
                                <a:pt x="8572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6667" y="0"/>
                                <a:pt x="5715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8"/>
                              </a:cubicBezTo>
                              <a:cubicBezTo>
                                <a:pt x="2857" y="6668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7" y="7620"/>
                              </a:cubicBezTo>
                              <a:lnTo>
                                <a:pt x="6667" y="7620"/>
                              </a:lnTo>
                              <a:cubicBezTo>
                                <a:pt x="8572" y="5715"/>
                                <a:pt x="8572" y="5715"/>
                                <a:pt x="10478" y="4763"/>
                              </a:cubicBezTo>
                              <a:cubicBezTo>
                                <a:pt x="9525" y="5715"/>
                                <a:pt x="9525" y="5715"/>
                                <a:pt x="10478" y="4763"/>
                              </a:cubicBezTo>
                              <a:cubicBezTo>
                                <a:pt x="9525" y="4763"/>
                                <a:pt x="10478" y="4763"/>
                                <a:pt x="1047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64" name="图形 2"/>
                      <p:cNvGrpSpPr/>
                      <p:nvPr/>
                    </p:nvGrpSpPr>
                    <p:grpSpPr>
                      <a:xfrm>
                        <a:off x="7700009" y="2303144"/>
                        <a:ext cx="84772" cy="15240"/>
                        <a:chOff x="7700009" y="2303144"/>
                        <a:chExt cx="84772" cy="15240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65" name="任意多边形: 形状 2648"/>
                        <p:cNvSpPr/>
                        <p:nvPr/>
                      </p:nvSpPr>
                      <p:spPr>
                        <a:xfrm>
                          <a:off x="7703819" y="23031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6" name="任意多边形: 形状 2649"/>
                        <p:cNvSpPr/>
                        <p:nvPr/>
                      </p:nvSpPr>
                      <p:spPr>
                        <a:xfrm>
                          <a:off x="7703819" y="2306954"/>
                          <a:ext cx="80962" cy="11430"/>
                        </a:xfrm>
                        <a:custGeom>
                          <a:avLst/>
                          <a:gdLst>
                            <a:gd name="connsiteX0" fmla="*/ 80963 w 80962"/>
                            <a:gd name="connsiteY0" fmla="*/ 11430 h 11430"/>
                            <a:gd name="connsiteX1" fmla="*/ 80010 w 80962"/>
                            <a:gd name="connsiteY1" fmla="*/ 11430 h 11430"/>
                            <a:gd name="connsiteX2" fmla="*/ 76200 w 80962"/>
                            <a:gd name="connsiteY2" fmla="*/ 11430 h 11430"/>
                            <a:gd name="connsiteX3" fmla="*/ 73343 w 80962"/>
                            <a:gd name="connsiteY3" fmla="*/ 11430 h 11430"/>
                            <a:gd name="connsiteX4" fmla="*/ 71438 w 80962"/>
                            <a:gd name="connsiteY4" fmla="*/ 10477 h 11430"/>
                            <a:gd name="connsiteX5" fmla="*/ 70485 w 80962"/>
                            <a:gd name="connsiteY5" fmla="*/ 10477 h 11430"/>
                            <a:gd name="connsiteX6" fmla="*/ 68580 w 80962"/>
                            <a:gd name="connsiteY6" fmla="*/ 10477 h 11430"/>
                            <a:gd name="connsiteX7" fmla="*/ 66675 w 80962"/>
                            <a:gd name="connsiteY7" fmla="*/ 10477 h 11430"/>
                            <a:gd name="connsiteX8" fmla="*/ 64770 w 80962"/>
                            <a:gd name="connsiteY8" fmla="*/ 10477 h 11430"/>
                            <a:gd name="connsiteX9" fmla="*/ 62865 w 80962"/>
                            <a:gd name="connsiteY9" fmla="*/ 10477 h 11430"/>
                            <a:gd name="connsiteX10" fmla="*/ 61913 w 80962"/>
                            <a:gd name="connsiteY10" fmla="*/ 10477 h 11430"/>
                            <a:gd name="connsiteX11" fmla="*/ 60008 w 80962"/>
                            <a:gd name="connsiteY11" fmla="*/ 10477 h 11430"/>
                            <a:gd name="connsiteX12" fmla="*/ 58103 w 80962"/>
                            <a:gd name="connsiteY12" fmla="*/ 10477 h 11430"/>
                            <a:gd name="connsiteX13" fmla="*/ 56198 w 80962"/>
                            <a:gd name="connsiteY13" fmla="*/ 10477 h 11430"/>
                            <a:gd name="connsiteX14" fmla="*/ 54293 w 80962"/>
                            <a:gd name="connsiteY14" fmla="*/ 10477 h 11430"/>
                            <a:gd name="connsiteX15" fmla="*/ 53340 w 80962"/>
                            <a:gd name="connsiteY15" fmla="*/ 9525 h 11430"/>
                            <a:gd name="connsiteX16" fmla="*/ 53340 w 80962"/>
                            <a:gd name="connsiteY16" fmla="*/ 9525 h 11430"/>
                            <a:gd name="connsiteX17" fmla="*/ 51435 w 80962"/>
                            <a:gd name="connsiteY17" fmla="*/ 9525 h 11430"/>
                            <a:gd name="connsiteX18" fmla="*/ 49530 w 80962"/>
                            <a:gd name="connsiteY18" fmla="*/ 9525 h 11430"/>
                            <a:gd name="connsiteX19" fmla="*/ 48578 w 80962"/>
                            <a:gd name="connsiteY19" fmla="*/ 9525 h 11430"/>
                            <a:gd name="connsiteX20" fmla="*/ 46673 w 80962"/>
                            <a:gd name="connsiteY20" fmla="*/ 9525 h 11430"/>
                            <a:gd name="connsiteX21" fmla="*/ 45720 w 80962"/>
                            <a:gd name="connsiteY21" fmla="*/ 9525 h 11430"/>
                            <a:gd name="connsiteX22" fmla="*/ 44768 w 80962"/>
                            <a:gd name="connsiteY22" fmla="*/ 9525 h 11430"/>
                            <a:gd name="connsiteX23" fmla="*/ 43815 w 80962"/>
                            <a:gd name="connsiteY23" fmla="*/ 9525 h 11430"/>
                            <a:gd name="connsiteX24" fmla="*/ 43815 w 80962"/>
                            <a:gd name="connsiteY24" fmla="*/ 8572 h 11430"/>
                            <a:gd name="connsiteX25" fmla="*/ 43815 w 80962"/>
                            <a:gd name="connsiteY25" fmla="*/ 8572 h 11430"/>
                            <a:gd name="connsiteX26" fmla="*/ 40005 w 80962"/>
                            <a:gd name="connsiteY26" fmla="*/ 8572 h 11430"/>
                            <a:gd name="connsiteX27" fmla="*/ 38100 w 80962"/>
                            <a:gd name="connsiteY27" fmla="*/ 8572 h 11430"/>
                            <a:gd name="connsiteX28" fmla="*/ 37148 w 80962"/>
                            <a:gd name="connsiteY28" fmla="*/ 7620 h 11430"/>
                            <a:gd name="connsiteX29" fmla="*/ 37148 w 80962"/>
                            <a:gd name="connsiteY29" fmla="*/ 6668 h 11430"/>
                            <a:gd name="connsiteX30" fmla="*/ 37148 w 80962"/>
                            <a:gd name="connsiteY30" fmla="*/ 6668 h 11430"/>
                            <a:gd name="connsiteX31" fmla="*/ 35243 w 80962"/>
                            <a:gd name="connsiteY31" fmla="*/ 7620 h 11430"/>
                            <a:gd name="connsiteX32" fmla="*/ 28575 w 80962"/>
                            <a:gd name="connsiteY32" fmla="*/ 6668 h 11430"/>
                            <a:gd name="connsiteX33" fmla="*/ 23813 w 80962"/>
                            <a:gd name="connsiteY33" fmla="*/ 6668 h 11430"/>
                            <a:gd name="connsiteX34" fmla="*/ 18098 w 80962"/>
                            <a:gd name="connsiteY34" fmla="*/ 6668 h 11430"/>
                            <a:gd name="connsiteX35" fmla="*/ 12383 w 80962"/>
                            <a:gd name="connsiteY35" fmla="*/ 5715 h 11430"/>
                            <a:gd name="connsiteX36" fmla="*/ 12383 w 80962"/>
                            <a:gd name="connsiteY36" fmla="*/ 5715 h 11430"/>
                            <a:gd name="connsiteX37" fmla="*/ 10478 w 80962"/>
                            <a:gd name="connsiteY37" fmla="*/ 5715 h 11430"/>
                            <a:gd name="connsiteX38" fmla="*/ 10478 w 80962"/>
                            <a:gd name="connsiteY38" fmla="*/ 5715 h 11430"/>
                            <a:gd name="connsiteX39" fmla="*/ 10478 w 80962"/>
                            <a:gd name="connsiteY39" fmla="*/ 5715 h 11430"/>
                            <a:gd name="connsiteX40" fmla="*/ 9525 w 80962"/>
                            <a:gd name="connsiteY40" fmla="*/ 5715 h 11430"/>
                            <a:gd name="connsiteX41" fmla="*/ 7620 w 80962"/>
                            <a:gd name="connsiteY41" fmla="*/ 5715 h 11430"/>
                            <a:gd name="connsiteX42" fmla="*/ 5715 w 80962"/>
                            <a:gd name="connsiteY42" fmla="*/ 5715 h 11430"/>
                            <a:gd name="connsiteX43" fmla="*/ 5715 w 80962"/>
                            <a:gd name="connsiteY43" fmla="*/ 5715 h 11430"/>
                            <a:gd name="connsiteX44" fmla="*/ 3810 w 80962"/>
                            <a:gd name="connsiteY44" fmla="*/ 5715 h 11430"/>
                            <a:gd name="connsiteX45" fmla="*/ 3810 w 80962"/>
                            <a:gd name="connsiteY45" fmla="*/ 5715 h 11430"/>
                            <a:gd name="connsiteX46" fmla="*/ 4763 w 80962"/>
                            <a:gd name="connsiteY46" fmla="*/ 4763 h 11430"/>
                            <a:gd name="connsiteX47" fmla="*/ 2858 w 80962"/>
                            <a:gd name="connsiteY47" fmla="*/ 0 h 11430"/>
                            <a:gd name="connsiteX48" fmla="*/ 2858 w 80962"/>
                            <a:gd name="connsiteY48" fmla="*/ 0 h 11430"/>
                            <a:gd name="connsiteX49" fmla="*/ 1905 w 80962"/>
                            <a:gd name="connsiteY49" fmla="*/ 0 h 11430"/>
                            <a:gd name="connsiteX50" fmla="*/ 1905 w 80962"/>
                            <a:gd name="connsiteY50" fmla="*/ 0 h 11430"/>
                            <a:gd name="connsiteX51" fmla="*/ 1905 w 80962"/>
                            <a:gd name="connsiteY51" fmla="*/ 0 h 11430"/>
                            <a:gd name="connsiteX52" fmla="*/ 0 w 80962"/>
                            <a:gd name="connsiteY52" fmla="*/ 0 h 11430"/>
                            <a:gd name="connsiteX53" fmla="*/ 1905 w 80962"/>
                            <a:gd name="connsiteY53" fmla="*/ 0 h 11430"/>
                            <a:gd name="connsiteX54" fmla="*/ 2858 w 80962"/>
                            <a:gd name="connsiteY54" fmla="*/ 1905 h 11430"/>
                            <a:gd name="connsiteX55" fmla="*/ 2858 w 80962"/>
                            <a:gd name="connsiteY55" fmla="*/ 1905 h 11430"/>
                            <a:gd name="connsiteX56" fmla="*/ 2858 w 80962"/>
                            <a:gd name="connsiteY56" fmla="*/ 1905 h 11430"/>
                            <a:gd name="connsiteX57" fmla="*/ 4763 w 80962"/>
                            <a:gd name="connsiteY57" fmla="*/ 952 h 11430"/>
                            <a:gd name="connsiteX58" fmla="*/ 10478 w 80962"/>
                            <a:gd name="connsiteY58" fmla="*/ 952 h 11430"/>
                            <a:gd name="connsiteX59" fmla="*/ 12383 w 80962"/>
                            <a:gd name="connsiteY59" fmla="*/ 1905 h 11430"/>
                            <a:gd name="connsiteX60" fmla="*/ 12383 w 80962"/>
                            <a:gd name="connsiteY60" fmla="*/ 1905 h 11430"/>
                            <a:gd name="connsiteX61" fmla="*/ 16193 w 80962"/>
                            <a:gd name="connsiteY61" fmla="*/ 1905 h 11430"/>
                            <a:gd name="connsiteX62" fmla="*/ 20955 w 80962"/>
                            <a:gd name="connsiteY62" fmla="*/ 1905 h 11430"/>
                            <a:gd name="connsiteX63" fmla="*/ 26670 w 80962"/>
                            <a:gd name="connsiteY63" fmla="*/ 2857 h 11430"/>
                            <a:gd name="connsiteX64" fmla="*/ 28575 w 80962"/>
                            <a:gd name="connsiteY64" fmla="*/ 3810 h 11430"/>
                            <a:gd name="connsiteX65" fmla="*/ 31433 w 80962"/>
                            <a:gd name="connsiteY65" fmla="*/ 3810 h 11430"/>
                            <a:gd name="connsiteX66" fmla="*/ 33338 w 80962"/>
                            <a:gd name="connsiteY66" fmla="*/ 4763 h 11430"/>
                            <a:gd name="connsiteX67" fmla="*/ 33338 w 80962"/>
                            <a:gd name="connsiteY67" fmla="*/ 5715 h 11430"/>
                            <a:gd name="connsiteX68" fmla="*/ 33338 w 80962"/>
                            <a:gd name="connsiteY68" fmla="*/ 4763 h 11430"/>
                            <a:gd name="connsiteX69" fmla="*/ 35243 w 80962"/>
                            <a:gd name="connsiteY69" fmla="*/ 4763 h 11430"/>
                            <a:gd name="connsiteX70" fmla="*/ 37148 w 80962"/>
                            <a:gd name="connsiteY70" fmla="*/ 4763 h 11430"/>
                            <a:gd name="connsiteX71" fmla="*/ 40005 w 80962"/>
                            <a:gd name="connsiteY71" fmla="*/ 4763 h 11430"/>
                            <a:gd name="connsiteX72" fmla="*/ 40005 w 80962"/>
                            <a:gd name="connsiteY72" fmla="*/ 4763 h 11430"/>
                            <a:gd name="connsiteX73" fmla="*/ 40005 w 80962"/>
                            <a:gd name="connsiteY73" fmla="*/ 5715 h 11430"/>
                            <a:gd name="connsiteX74" fmla="*/ 40005 w 80962"/>
                            <a:gd name="connsiteY74" fmla="*/ 4763 h 11430"/>
                            <a:gd name="connsiteX75" fmla="*/ 40958 w 80962"/>
                            <a:gd name="connsiteY75" fmla="*/ 4763 h 11430"/>
                            <a:gd name="connsiteX76" fmla="*/ 41910 w 80962"/>
                            <a:gd name="connsiteY76" fmla="*/ 5715 h 11430"/>
                            <a:gd name="connsiteX77" fmla="*/ 41910 w 80962"/>
                            <a:gd name="connsiteY77" fmla="*/ 5715 h 11430"/>
                            <a:gd name="connsiteX78" fmla="*/ 41910 w 80962"/>
                            <a:gd name="connsiteY78" fmla="*/ 5715 h 11430"/>
                            <a:gd name="connsiteX79" fmla="*/ 42863 w 80962"/>
                            <a:gd name="connsiteY79" fmla="*/ 4763 h 11430"/>
                            <a:gd name="connsiteX80" fmla="*/ 45720 w 80962"/>
                            <a:gd name="connsiteY80" fmla="*/ 4763 h 11430"/>
                            <a:gd name="connsiteX81" fmla="*/ 48578 w 80962"/>
                            <a:gd name="connsiteY81" fmla="*/ 4763 h 11430"/>
                            <a:gd name="connsiteX82" fmla="*/ 49530 w 80962"/>
                            <a:gd name="connsiteY82" fmla="*/ 5715 h 11430"/>
                            <a:gd name="connsiteX83" fmla="*/ 50483 w 80962"/>
                            <a:gd name="connsiteY83" fmla="*/ 5715 h 11430"/>
                            <a:gd name="connsiteX84" fmla="*/ 51435 w 80962"/>
                            <a:gd name="connsiteY84" fmla="*/ 5715 h 11430"/>
                            <a:gd name="connsiteX85" fmla="*/ 51435 w 80962"/>
                            <a:gd name="connsiteY85" fmla="*/ 5715 h 11430"/>
                            <a:gd name="connsiteX86" fmla="*/ 56198 w 80962"/>
                            <a:gd name="connsiteY86" fmla="*/ 5715 h 11430"/>
                            <a:gd name="connsiteX87" fmla="*/ 57150 w 80962"/>
                            <a:gd name="connsiteY87" fmla="*/ 5715 h 11430"/>
                            <a:gd name="connsiteX88" fmla="*/ 65723 w 80962"/>
                            <a:gd name="connsiteY88" fmla="*/ 6668 h 11430"/>
                            <a:gd name="connsiteX89" fmla="*/ 69533 w 80962"/>
                            <a:gd name="connsiteY89" fmla="*/ 7620 h 11430"/>
                            <a:gd name="connsiteX90" fmla="*/ 72390 w 80962"/>
                            <a:gd name="connsiteY90" fmla="*/ 7620 h 11430"/>
                            <a:gd name="connsiteX91" fmla="*/ 75248 w 80962"/>
                            <a:gd name="connsiteY91" fmla="*/ 8572 h 11430"/>
                            <a:gd name="connsiteX92" fmla="*/ 75248 w 80962"/>
                            <a:gd name="connsiteY92" fmla="*/ 8572 h 11430"/>
                            <a:gd name="connsiteX93" fmla="*/ 80963 w 80962"/>
                            <a:gd name="connsiteY93" fmla="*/ 11430 h 11430"/>
                            <a:gd name="connsiteX94" fmla="*/ 8573 w 80962"/>
                            <a:gd name="connsiteY94" fmla="*/ 952 h 11430"/>
                            <a:gd name="connsiteX95" fmla="*/ 8573 w 80962"/>
                            <a:gd name="connsiteY95" fmla="*/ 952 h 11430"/>
                            <a:gd name="connsiteX96" fmla="*/ 7620 w 80962"/>
                            <a:gd name="connsiteY96" fmla="*/ 952 h 11430"/>
                            <a:gd name="connsiteX97" fmla="*/ 8573 w 80962"/>
                            <a:gd name="connsiteY97" fmla="*/ 952 h 11430"/>
                            <a:gd name="connsiteX98" fmla="*/ 8573 w 80962"/>
                            <a:gd name="connsiteY98" fmla="*/ 952 h 11430"/>
                            <a:gd name="connsiteX99" fmla="*/ 20955 w 80962"/>
                            <a:gd name="connsiteY99" fmla="*/ 1905 h 11430"/>
                            <a:gd name="connsiteX100" fmla="*/ 20955 w 80962"/>
                            <a:gd name="connsiteY100" fmla="*/ 1905 h 11430"/>
                            <a:gd name="connsiteX101" fmla="*/ 20955 w 80962"/>
                            <a:gd name="connsiteY101" fmla="*/ 1905 h 11430"/>
                            <a:gd name="connsiteX102" fmla="*/ 20955 w 80962"/>
                            <a:gd name="connsiteY102" fmla="*/ 1905 h 11430"/>
                            <a:gd name="connsiteX103" fmla="*/ 20955 w 80962"/>
                            <a:gd name="connsiteY103" fmla="*/ 1905 h 11430"/>
                            <a:gd name="connsiteX104" fmla="*/ 75248 w 80962"/>
                            <a:gd name="connsiteY104" fmla="*/ 8572 h 11430"/>
                            <a:gd name="connsiteX105" fmla="*/ 75248 w 80962"/>
                            <a:gd name="connsiteY105" fmla="*/ 8572 h 11430"/>
                            <a:gd name="connsiteX106" fmla="*/ 74295 w 80962"/>
                            <a:gd name="connsiteY106" fmla="*/ 9525 h 11430"/>
                            <a:gd name="connsiteX107" fmla="*/ 75248 w 80962"/>
                            <a:gd name="connsiteY107" fmla="*/ 8572 h 11430"/>
                            <a:gd name="connsiteX108" fmla="*/ 75248 w 80962"/>
                            <a:gd name="connsiteY108" fmla="*/ 8572 h 114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962" h="11430">
                              <a:moveTo>
                                <a:pt x="80963" y="11430"/>
                              </a:moveTo>
                              <a:cubicBezTo>
                                <a:pt x="80963" y="11430"/>
                                <a:pt x="80010" y="11430"/>
                                <a:pt x="80010" y="11430"/>
                              </a:cubicBezTo>
                              <a:cubicBezTo>
                                <a:pt x="79058" y="11430"/>
                                <a:pt x="77153" y="11430"/>
                                <a:pt x="76200" y="11430"/>
                              </a:cubicBezTo>
                              <a:cubicBezTo>
                                <a:pt x="75248" y="11430"/>
                                <a:pt x="74295" y="11430"/>
                                <a:pt x="73343" y="11430"/>
                              </a:cubicBezTo>
                              <a:cubicBezTo>
                                <a:pt x="72390" y="11430"/>
                                <a:pt x="71438" y="11430"/>
                                <a:pt x="71438" y="10477"/>
                              </a:cubicBezTo>
                              <a:cubicBezTo>
                                <a:pt x="71438" y="10477"/>
                                <a:pt x="71438" y="10477"/>
                                <a:pt x="70485" y="10477"/>
                              </a:cubicBezTo>
                              <a:cubicBezTo>
                                <a:pt x="70485" y="10477"/>
                                <a:pt x="69533" y="10477"/>
                                <a:pt x="68580" y="10477"/>
                              </a:cubicBezTo>
                              <a:cubicBezTo>
                                <a:pt x="67628" y="10477"/>
                                <a:pt x="67628" y="10477"/>
                                <a:pt x="66675" y="10477"/>
                              </a:cubicBezTo>
                              <a:cubicBezTo>
                                <a:pt x="65723" y="10477"/>
                                <a:pt x="65723" y="10477"/>
                                <a:pt x="64770" y="10477"/>
                              </a:cubicBezTo>
                              <a:cubicBezTo>
                                <a:pt x="63818" y="9525"/>
                                <a:pt x="63818" y="9525"/>
                                <a:pt x="62865" y="10477"/>
                              </a:cubicBezTo>
                              <a:cubicBezTo>
                                <a:pt x="62865" y="10477"/>
                                <a:pt x="61913" y="10477"/>
                                <a:pt x="61913" y="10477"/>
                              </a:cubicBezTo>
                              <a:cubicBezTo>
                                <a:pt x="61913" y="10477"/>
                                <a:pt x="60960" y="10477"/>
                                <a:pt x="60008" y="10477"/>
                              </a:cubicBezTo>
                              <a:cubicBezTo>
                                <a:pt x="59055" y="10477"/>
                                <a:pt x="59055" y="10477"/>
                                <a:pt x="58103" y="10477"/>
                              </a:cubicBezTo>
                              <a:cubicBezTo>
                                <a:pt x="57150" y="10477"/>
                                <a:pt x="56198" y="9525"/>
                                <a:pt x="56198" y="10477"/>
                              </a:cubicBezTo>
                              <a:cubicBezTo>
                                <a:pt x="55245" y="10477"/>
                                <a:pt x="54293" y="10477"/>
                                <a:pt x="54293" y="10477"/>
                              </a:cubicBezTo>
                              <a:cubicBezTo>
                                <a:pt x="53340" y="10477"/>
                                <a:pt x="53340" y="10477"/>
                                <a:pt x="53340" y="9525"/>
                              </a:cubicBezTo>
                              <a:cubicBezTo>
                                <a:pt x="53340" y="8572"/>
                                <a:pt x="53340" y="9525"/>
                                <a:pt x="53340" y="9525"/>
                              </a:cubicBezTo>
                              <a:cubicBezTo>
                                <a:pt x="52388" y="10477"/>
                                <a:pt x="51435" y="10477"/>
                                <a:pt x="51435" y="9525"/>
                              </a:cubicBezTo>
                              <a:cubicBezTo>
                                <a:pt x="50483" y="9525"/>
                                <a:pt x="49530" y="9525"/>
                                <a:pt x="49530" y="9525"/>
                              </a:cubicBezTo>
                              <a:cubicBezTo>
                                <a:pt x="49530" y="9525"/>
                                <a:pt x="49530" y="9525"/>
                                <a:pt x="48578" y="9525"/>
                              </a:cubicBezTo>
                              <a:cubicBezTo>
                                <a:pt x="48578" y="9525"/>
                                <a:pt x="47625" y="8572"/>
                                <a:pt x="46673" y="9525"/>
                              </a:cubicBezTo>
                              <a:cubicBezTo>
                                <a:pt x="45720" y="9525"/>
                                <a:pt x="45720" y="9525"/>
                                <a:pt x="45720" y="9525"/>
                              </a:cubicBezTo>
                              <a:cubicBezTo>
                                <a:pt x="45720" y="9525"/>
                                <a:pt x="44768" y="9525"/>
                                <a:pt x="44768" y="9525"/>
                              </a:cubicBezTo>
                              <a:cubicBezTo>
                                <a:pt x="44768" y="9525"/>
                                <a:pt x="44768" y="9525"/>
                                <a:pt x="43815" y="9525"/>
                              </a:cubicBezTo>
                              <a:cubicBezTo>
                                <a:pt x="43815" y="9525"/>
                                <a:pt x="43815" y="8572"/>
                                <a:pt x="43815" y="8572"/>
                              </a:cubicBezTo>
                              <a:cubicBezTo>
                                <a:pt x="43815" y="8572"/>
                                <a:pt x="43815" y="8572"/>
                                <a:pt x="43815" y="8572"/>
                              </a:cubicBezTo>
                              <a:cubicBezTo>
                                <a:pt x="42863" y="8572"/>
                                <a:pt x="40958" y="8572"/>
                                <a:pt x="40005" y="8572"/>
                              </a:cubicBezTo>
                              <a:cubicBezTo>
                                <a:pt x="39053" y="8572"/>
                                <a:pt x="39053" y="8572"/>
                                <a:pt x="38100" y="8572"/>
                              </a:cubicBezTo>
                              <a:cubicBezTo>
                                <a:pt x="37148" y="8572"/>
                                <a:pt x="37148" y="8572"/>
                                <a:pt x="37148" y="7620"/>
                              </a:cubicBezTo>
                              <a:cubicBezTo>
                                <a:pt x="37148" y="7620"/>
                                <a:pt x="37148" y="6668"/>
                                <a:pt x="37148" y="6668"/>
                              </a:cubicBezTo>
                              <a:cubicBezTo>
                                <a:pt x="37148" y="6668"/>
                                <a:pt x="37148" y="6668"/>
                                <a:pt x="37148" y="6668"/>
                              </a:cubicBezTo>
                              <a:cubicBezTo>
                                <a:pt x="37148" y="7620"/>
                                <a:pt x="36195" y="7620"/>
                                <a:pt x="35243" y="7620"/>
                              </a:cubicBezTo>
                              <a:cubicBezTo>
                                <a:pt x="33338" y="7620"/>
                                <a:pt x="30480" y="6668"/>
                                <a:pt x="28575" y="6668"/>
                              </a:cubicBezTo>
                              <a:cubicBezTo>
                                <a:pt x="26670" y="6668"/>
                                <a:pt x="25718" y="6668"/>
                                <a:pt x="23813" y="6668"/>
                              </a:cubicBezTo>
                              <a:cubicBezTo>
                                <a:pt x="21908" y="6668"/>
                                <a:pt x="20003" y="6668"/>
                                <a:pt x="18098" y="6668"/>
                              </a:cubicBezTo>
                              <a:cubicBezTo>
                                <a:pt x="16193" y="6668"/>
                                <a:pt x="14288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1430" y="6668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4763"/>
                                <a:pt x="9525" y="5715"/>
                              </a:cubicBezTo>
                              <a:cubicBezTo>
                                <a:pt x="8573" y="5715"/>
                                <a:pt x="8573" y="5715"/>
                                <a:pt x="7620" y="5715"/>
                              </a:cubicBezTo>
                              <a:cubicBezTo>
                                <a:pt x="6668" y="5715"/>
                                <a:pt x="6668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4763" y="5715"/>
                                <a:pt x="4763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4763" y="4763"/>
                                <a:pt x="4763" y="4763"/>
                              </a:cubicBezTo>
                              <a:cubicBezTo>
                                <a:pt x="4763" y="2857"/>
                                <a:pt x="2858" y="1905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2858" y="0"/>
                                <a:pt x="2858" y="952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1905" y="0"/>
                                <a:pt x="3810" y="952"/>
                                <a:pt x="4763" y="952"/>
                              </a:cubicBezTo>
                              <a:cubicBezTo>
                                <a:pt x="6668" y="952"/>
                                <a:pt x="8573" y="952"/>
                                <a:pt x="10478" y="952"/>
                              </a:cubicBezTo>
                              <a:cubicBezTo>
                                <a:pt x="11430" y="952"/>
                                <a:pt x="12383" y="952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4288" y="1905"/>
                                <a:pt x="15240" y="1905"/>
                                <a:pt x="16193" y="1905"/>
                              </a:cubicBezTo>
                              <a:cubicBezTo>
                                <a:pt x="18098" y="1905"/>
                                <a:pt x="19050" y="1905"/>
                                <a:pt x="20955" y="1905"/>
                              </a:cubicBezTo>
                              <a:cubicBezTo>
                                <a:pt x="22860" y="1905"/>
                                <a:pt x="24765" y="1905"/>
                                <a:pt x="26670" y="2857"/>
                              </a:cubicBezTo>
                              <a:cubicBezTo>
                                <a:pt x="27623" y="2857"/>
                                <a:pt x="27623" y="3810"/>
                                <a:pt x="28575" y="3810"/>
                              </a:cubicBezTo>
                              <a:cubicBezTo>
                                <a:pt x="29528" y="3810"/>
                                <a:pt x="30480" y="3810"/>
                                <a:pt x="31433" y="3810"/>
                              </a:cubicBezTo>
                              <a:cubicBezTo>
                                <a:pt x="32385" y="3810"/>
                                <a:pt x="32385" y="3810"/>
                                <a:pt x="33338" y="4763"/>
                              </a:cubicBezTo>
                              <a:cubicBezTo>
                                <a:pt x="33338" y="4763"/>
                                <a:pt x="33338" y="5715"/>
                                <a:pt x="33338" y="5715"/>
                              </a:cubicBezTo>
                              <a:cubicBezTo>
                                <a:pt x="33338" y="5715"/>
                                <a:pt x="33338" y="5715"/>
                                <a:pt x="33338" y="4763"/>
                              </a:cubicBezTo>
                              <a:cubicBezTo>
                                <a:pt x="34290" y="4763"/>
                                <a:pt x="34290" y="4763"/>
                                <a:pt x="35243" y="4763"/>
                              </a:cubicBezTo>
                              <a:cubicBezTo>
                                <a:pt x="36195" y="4763"/>
                                <a:pt x="37148" y="4763"/>
                                <a:pt x="37148" y="4763"/>
                              </a:cubicBezTo>
                              <a:cubicBezTo>
                                <a:pt x="38100" y="4763"/>
                                <a:pt x="39053" y="4763"/>
                                <a:pt x="40005" y="4763"/>
                              </a:cubicBezTo>
                              <a:cubicBezTo>
                                <a:pt x="40958" y="4763"/>
                                <a:pt x="40005" y="4763"/>
                                <a:pt x="40005" y="4763"/>
                              </a:cubicBezTo>
                              <a:cubicBezTo>
                                <a:pt x="40005" y="4763"/>
                                <a:pt x="40005" y="5715"/>
                                <a:pt x="40005" y="5715"/>
                              </a:cubicBezTo>
                              <a:cubicBezTo>
                                <a:pt x="40005" y="5715"/>
                                <a:pt x="40005" y="4763"/>
                                <a:pt x="40005" y="4763"/>
                              </a:cubicBezTo>
                              <a:cubicBezTo>
                                <a:pt x="40005" y="4763"/>
                                <a:pt x="40958" y="4763"/>
                                <a:pt x="40958" y="4763"/>
                              </a:cubicBezTo>
                              <a:cubicBezTo>
                                <a:pt x="40958" y="4763"/>
                                <a:pt x="41910" y="5715"/>
                                <a:pt x="41910" y="5715"/>
                              </a:cubicBezTo>
                              <a:cubicBezTo>
                                <a:pt x="41910" y="5715"/>
                                <a:pt x="41910" y="5715"/>
                                <a:pt x="41910" y="5715"/>
                              </a:cubicBezTo>
                              <a:cubicBezTo>
                                <a:pt x="41910" y="5715"/>
                                <a:pt x="41910" y="5715"/>
                                <a:pt x="41910" y="5715"/>
                              </a:cubicBezTo>
                              <a:cubicBezTo>
                                <a:pt x="41910" y="4763"/>
                                <a:pt x="41910" y="4763"/>
                                <a:pt x="42863" y="4763"/>
                              </a:cubicBezTo>
                              <a:cubicBezTo>
                                <a:pt x="43815" y="4763"/>
                                <a:pt x="44768" y="4763"/>
                                <a:pt x="45720" y="4763"/>
                              </a:cubicBezTo>
                              <a:cubicBezTo>
                                <a:pt x="46673" y="4763"/>
                                <a:pt x="48578" y="4763"/>
                                <a:pt x="48578" y="4763"/>
                              </a:cubicBezTo>
                              <a:cubicBezTo>
                                <a:pt x="49530" y="4763"/>
                                <a:pt x="49530" y="4763"/>
                                <a:pt x="49530" y="5715"/>
                              </a:cubicBezTo>
                              <a:cubicBezTo>
                                <a:pt x="49530" y="5715"/>
                                <a:pt x="50483" y="5715"/>
                                <a:pt x="50483" y="5715"/>
                              </a:cubicBezTo>
                              <a:cubicBezTo>
                                <a:pt x="51435" y="4763"/>
                                <a:pt x="51435" y="5715"/>
                                <a:pt x="51435" y="5715"/>
                              </a:cubicBezTo>
                              <a:cubicBezTo>
                                <a:pt x="51435" y="5715"/>
                                <a:pt x="51435" y="5715"/>
                                <a:pt x="51435" y="5715"/>
                              </a:cubicBezTo>
                              <a:cubicBezTo>
                                <a:pt x="53340" y="4763"/>
                                <a:pt x="54293" y="5715"/>
                                <a:pt x="56198" y="5715"/>
                              </a:cubicBezTo>
                              <a:cubicBezTo>
                                <a:pt x="56198" y="5715"/>
                                <a:pt x="56198" y="5715"/>
                                <a:pt x="57150" y="5715"/>
                              </a:cubicBezTo>
                              <a:cubicBezTo>
                                <a:pt x="60008" y="5715"/>
                                <a:pt x="62865" y="6668"/>
                                <a:pt x="65723" y="6668"/>
                              </a:cubicBezTo>
                              <a:cubicBezTo>
                                <a:pt x="66675" y="6668"/>
                                <a:pt x="68580" y="6668"/>
                                <a:pt x="69533" y="7620"/>
                              </a:cubicBezTo>
                              <a:cubicBezTo>
                                <a:pt x="70485" y="7620"/>
                                <a:pt x="71438" y="7620"/>
                                <a:pt x="72390" y="7620"/>
                              </a:cubicBezTo>
                              <a:cubicBezTo>
                                <a:pt x="73343" y="7620"/>
                                <a:pt x="74295" y="7620"/>
                                <a:pt x="75248" y="8572"/>
                              </a:cubicBezTo>
                              <a:lnTo>
                                <a:pt x="75248" y="8572"/>
                              </a:lnTo>
                              <a:lnTo>
                                <a:pt x="80963" y="11430"/>
                              </a:lnTo>
                              <a:close/>
                              <a:moveTo>
                                <a:pt x="8573" y="952"/>
                              </a:moveTo>
                              <a:cubicBezTo>
                                <a:pt x="8573" y="952"/>
                                <a:pt x="7620" y="952"/>
                                <a:pt x="8573" y="952"/>
                              </a:cubicBezTo>
                              <a:cubicBezTo>
                                <a:pt x="7620" y="952"/>
                                <a:pt x="7620" y="952"/>
                                <a:pt x="7620" y="952"/>
                              </a:cubicBezTo>
                              <a:cubicBezTo>
                                <a:pt x="6668" y="952"/>
                                <a:pt x="7620" y="952"/>
                                <a:pt x="8573" y="952"/>
                              </a:cubicBezTo>
                              <a:cubicBezTo>
                                <a:pt x="7620" y="952"/>
                                <a:pt x="8573" y="952"/>
                                <a:pt x="8573" y="952"/>
                              </a:cubicBezTo>
                              <a:close/>
                              <a:moveTo>
                                <a:pt x="20955" y="1905"/>
                              </a:moveTo>
                              <a:cubicBezTo>
                                <a:pt x="20955" y="1905"/>
                                <a:pt x="20955" y="1905"/>
                                <a:pt x="20955" y="1905"/>
                              </a:cubicBezTo>
                              <a:cubicBezTo>
                                <a:pt x="20003" y="1905"/>
                                <a:pt x="20003" y="1905"/>
                                <a:pt x="20955" y="1905"/>
                              </a:cubicBezTo>
                              <a:cubicBezTo>
                                <a:pt x="20003" y="1905"/>
                                <a:pt x="20003" y="1905"/>
                                <a:pt x="20955" y="1905"/>
                              </a:cubicBezTo>
                              <a:cubicBezTo>
                                <a:pt x="20955" y="2857"/>
                                <a:pt x="20955" y="1905"/>
                                <a:pt x="20955" y="1905"/>
                              </a:cubicBezTo>
                              <a:close/>
                              <a:moveTo>
                                <a:pt x="75248" y="8572"/>
                              </a:moveTo>
                              <a:cubicBezTo>
                                <a:pt x="75248" y="8572"/>
                                <a:pt x="75248" y="8572"/>
                                <a:pt x="75248" y="8572"/>
                              </a:cubicBezTo>
                              <a:cubicBezTo>
                                <a:pt x="74295" y="8572"/>
                                <a:pt x="74295" y="8572"/>
                                <a:pt x="74295" y="9525"/>
                              </a:cubicBezTo>
                              <a:cubicBezTo>
                                <a:pt x="74295" y="9525"/>
                                <a:pt x="74295" y="9525"/>
                                <a:pt x="75248" y="8572"/>
                              </a:cubicBezTo>
                              <a:cubicBezTo>
                                <a:pt x="75248" y="9525"/>
                                <a:pt x="75248" y="9525"/>
                                <a:pt x="75248" y="8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7" name="任意多边形: 形状 2650"/>
                        <p:cNvSpPr/>
                        <p:nvPr/>
                      </p:nvSpPr>
                      <p:spPr>
                        <a:xfrm>
                          <a:off x="7707630" y="23098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68" name="任意多边形: 形状 2651"/>
                        <p:cNvSpPr/>
                        <p:nvPr/>
                      </p:nvSpPr>
                      <p:spPr>
                        <a:xfrm>
                          <a:off x="7700009" y="2304097"/>
                          <a:ext cx="10477" cy="7619"/>
                        </a:xfrm>
                        <a:custGeom>
                          <a:avLst/>
                          <a:gdLst>
                            <a:gd name="connsiteX0" fmla="*/ 10478 w 10477"/>
                            <a:gd name="connsiteY0" fmla="*/ 4763 h 7619"/>
                            <a:gd name="connsiteX1" fmla="*/ 8572 w 10477"/>
                            <a:gd name="connsiteY1" fmla="*/ 0 h 7619"/>
                            <a:gd name="connsiteX2" fmla="*/ 8572 w 10477"/>
                            <a:gd name="connsiteY2" fmla="*/ 0 h 7619"/>
                            <a:gd name="connsiteX3" fmla="*/ 7620 w 10477"/>
                            <a:gd name="connsiteY3" fmla="*/ 0 h 7619"/>
                            <a:gd name="connsiteX4" fmla="*/ 7620 w 10477"/>
                            <a:gd name="connsiteY4" fmla="*/ 0 h 7619"/>
                            <a:gd name="connsiteX5" fmla="*/ 7620 w 10477"/>
                            <a:gd name="connsiteY5" fmla="*/ 0 h 7619"/>
                            <a:gd name="connsiteX6" fmla="*/ 5715 w 10477"/>
                            <a:gd name="connsiteY6" fmla="*/ 0 h 7619"/>
                            <a:gd name="connsiteX7" fmla="*/ 3810 w 10477"/>
                            <a:gd name="connsiteY7" fmla="*/ 0 h 7619"/>
                            <a:gd name="connsiteX8" fmla="*/ 2858 w 10477"/>
                            <a:gd name="connsiteY8" fmla="*/ 0 h 7619"/>
                            <a:gd name="connsiteX9" fmla="*/ 2858 w 10477"/>
                            <a:gd name="connsiteY9" fmla="*/ 0 h 7619"/>
                            <a:gd name="connsiteX10" fmla="*/ 2858 w 10477"/>
                            <a:gd name="connsiteY10" fmla="*/ 0 h 7619"/>
                            <a:gd name="connsiteX11" fmla="*/ 953 w 10477"/>
                            <a:gd name="connsiteY11" fmla="*/ 0 h 7619"/>
                            <a:gd name="connsiteX12" fmla="*/ 0 w 10477"/>
                            <a:gd name="connsiteY12" fmla="*/ 5715 h 7619"/>
                            <a:gd name="connsiteX13" fmla="*/ 1905 w 10477"/>
                            <a:gd name="connsiteY13" fmla="*/ 6667 h 7619"/>
                            <a:gd name="connsiteX14" fmla="*/ 4763 w 10477"/>
                            <a:gd name="connsiteY14" fmla="*/ 7620 h 7619"/>
                            <a:gd name="connsiteX15" fmla="*/ 6668 w 10477"/>
                            <a:gd name="connsiteY15" fmla="*/ 7620 h 7619"/>
                            <a:gd name="connsiteX16" fmla="*/ 6668 w 10477"/>
                            <a:gd name="connsiteY16" fmla="*/ 7620 h 7619"/>
                            <a:gd name="connsiteX17" fmla="*/ 10478 w 10477"/>
                            <a:gd name="connsiteY17" fmla="*/ 4763 h 7619"/>
                            <a:gd name="connsiteX18" fmla="*/ 10478 w 10477"/>
                            <a:gd name="connsiteY18" fmla="*/ 4763 h 7619"/>
                            <a:gd name="connsiteX19" fmla="*/ 10478 w 10477"/>
                            <a:gd name="connsiteY19" fmla="*/ 4763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0477" h="7619">
                              <a:moveTo>
                                <a:pt x="10478" y="4763"/>
                              </a:moveTo>
                              <a:cubicBezTo>
                                <a:pt x="10478" y="2857"/>
                                <a:pt x="8572" y="1905"/>
                                <a:pt x="8572" y="0"/>
                              </a:cubicBezTo>
                              <a:lnTo>
                                <a:pt x="8572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6668" y="0"/>
                                <a:pt x="5715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lnTo>
                                <a:pt x="2858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7"/>
                              </a:cubicBezTo>
                              <a:cubicBezTo>
                                <a:pt x="2858" y="6667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8" y="7620"/>
                              </a:cubicBezTo>
                              <a:lnTo>
                                <a:pt x="6668" y="7620"/>
                              </a:lnTo>
                              <a:cubicBezTo>
                                <a:pt x="8572" y="5715"/>
                                <a:pt x="8572" y="5715"/>
                                <a:pt x="10478" y="4763"/>
                              </a:cubicBezTo>
                              <a:cubicBezTo>
                                <a:pt x="9525" y="5715"/>
                                <a:pt x="9525" y="5715"/>
                                <a:pt x="10478" y="4763"/>
                              </a:cubicBezTo>
                              <a:cubicBezTo>
                                <a:pt x="9525" y="5715"/>
                                <a:pt x="10478" y="4763"/>
                                <a:pt x="1047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69" name="图形 2"/>
                      <p:cNvGrpSpPr/>
                      <p:nvPr/>
                    </p:nvGrpSpPr>
                    <p:grpSpPr>
                      <a:xfrm>
                        <a:off x="7782877" y="2312669"/>
                        <a:ext cx="85725" cy="16192"/>
                        <a:chOff x="7782877" y="2312669"/>
                        <a:chExt cx="85725" cy="16192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70" name="任意多边形: 形状 2653"/>
                        <p:cNvSpPr/>
                        <p:nvPr/>
                      </p:nvSpPr>
                      <p:spPr>
                        <a:xfrm>
                          <a:off x="7787640" y="23126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1" name="任意多边形: 形状 2654"/>
                        <p:cNvSpPr/>
                        <p:nvPr/>
                      </p:nvSpPr>
                      <p:spPr>
                        <a:xfrm>
                          <a:off x="7787640" y="2312669"/>
                          <a:ext cx="80962" cy="16192"/>
                        </a:xfrm>
                        <a:custGeom>
                          <a:avLst/>
                          <a:gdLst>
                            <a:gd name="connsiteX0" fmla="*/ 80963 w 80962"/>
                            <a:gd name="connsiteY0" fmla="*/ 16193 h 16192"/>
                            <a:gd name="connsiteX1" fmla="*/ 80963 w 80962"/>
                            <a:gd name="connsiteY1" fmla="*/ 16193 h 16192"/>
                            <a:gd name="connsiteX2" fmla="*/ 76200 w 80962"/>
                            <a:gd name="connsiteY2" fmla="*/ 15240 h 16192"/>
                            <a:gd name="connsiteX3" fmla="*/ 73342 w 80962"/>
                            <a:gd name="connsiteY3" fmla="*/ 15240 h 16192"/>
                            <a:gd name="connsiteX4" fmla="*/ 71438 w 80962"/>
                            <a:gd name="connsiteY4" fmla="*/ 14288 h 16192"/>
                            <a:gd name="connsiteX5" fmla="*/ 70485 w 80962"/>
                            <a:gd name="connsiteY5" fmla="*/ 14288 h 16192"/>
                            <a:gd name="connsiteX6" fmla="*/ 68580 w 80962"/>
                            <a:gd name="connsiteY6" fmla="*/ 14288 h 16192"/>
                            <a:gd name="connsiteX7" fmla="*/ 66675 w 80962"/>
                            <a:gd name="connsiteY7" fmla="*/ 14288 h 16192"/>
                            <a:gd name="connsiteX8" fmla="*/ 64770 w 80962"/>
                            <a:gd name="connsiteY8" fmla="*/ 14288 h 16192"/>
                            <a:gd name="connsiteX9" fmla="*/ 62865 w 80962"/>
                            <a:gd name="connsiteY9" fmla="*/ 14288 h 16192"/>
                            <a:gd name="connsiteX10" fmla="*/ 61913 w 80962"/>
                            <a:gd name="connsiteY10" fmla="*/ 14288 h 16192"/>
                            <a:gd name="connsiteX11" fmla="*/ 60007 w 80962"/>
                            <a:gd name="connsiteY11" fmla="*/ 14288 h 16192"/>
                            <a:gd name="connsiteX12" fmla="*/ 58103 w 80962"/>
                            <a:gd name="connsiteY12" fmla="*/ 14288 h 16192"/>
                            <a:gd name="connsiteX13" fmla="*/ 56197 w 80962"/>
                            <a:gd name="connsiteY13" fmla="*/ 14288 h 16192"/>
                            <a:gd name="connsiteX14" fmla="*/ 54292 w 80962"/>
                            <a:gd name="connsiteY14" fmla="*/ 14288 h 16192"/>
                            <a:gd name="connsiteX15" fmla="*/ 53340 w 80962"/>
                            <a:gd name="connsiteY15" fmla="*/ 13335 h 16192"/>
                            <a:gd name="connsiteX16" fmla="*/ 53340 w 80962"/>
                            <a:gd name="connsiteY16" fmla="*/ 13335 h 16192"/>
                            <a:gd name="connsiteX17" fmla="*/ 51435 w 80962"/>
                            <a:gd name="connsiteY17" fmla="*/ 13335 h 16192"/>
                            <a:gd name="connsiteX18" fmla="*/ 49530 w 80962"/>
                            <a:gd name="connsiteY18" fmla="*/ 13335 h 16192"/>
                            <a:gd name="connsiteX19" fmla="*/ 48578 w 80962"/>
                            <a:gd name="connsiteY19" fmla="*/ 13335 h 16192"/>
                            <a:gd name="connsiteX20" fmla="*/ 46672 w 80962"/>
                            <a:gd name="connsiteY20" fmla="*/ 12382 h 16192"/>
                            <a:gd name="connsiteX21" fmla="*/ 45720 w 80962"/>
                            <a:gd name="connsiteY21" fmla="*/ 12382 h 16192"/>
                            <a:gd name="connsiteX22" fmla="*/ 44767 w 80962"/>
                            <a:gd name="connsiteY22" fmla="*/ 12382 h 16192"/>
                            <a:gd name="connsiteX23" fmla="*/ 43815 w 80962"/>
                            <a:gd name="connsiteY23" fmla="*/ 12382 h 16192"/>
                            <a:gd name="connsiteX24" fmla="*/ 43815 w 80962"/>
                            <a:gd name="connsiteY24" fmla="*/ 11430 h 16192"/>
                            <a:gd name="connsiteX25" fmla="*/ 43815 w 80962"/>
                            <a:gd name="connsiteY25" fmla="*/ 11430 h 16192"/>
                            <a:gd name="connsiteX26" fmla="*/ 40005 w 80962"/>
                            <a:gd name="connsiteY26" fmla="*/ 11430 h 16192"/>
                            <a:gd name="connsiteX27" fmla="*/ 38100 w 80962"/>
                            <a:gd name="connsiteY27" fmla="*/ 11430 h 16192"/>
                            <a:gd name="connsiteX28" fmla="*/ 37147 w 80962"/>
                            <a:gd name="connsiteY28" fmla="*/ 10478 h 16192"/>
                            <a:gd name="connsiteX29" fmla="*/ 37147 w 80962"/>
                            <a:gd name="connsiteY29" fmla="*/ 9525 h 16192"/>
                            <a:gd name="connsiteX30" fmla="*/ 37147 w 80962"/>
                            <a:gd name="connsiteY30" fmla="*/ 9525 h 16192"/>
                            <a:gd name="connsiteX31" fmla="*/ 35242 w 80962"/>
                            <a:gd name="connsiteY31" fmla="*/ 10478 h 16192"/>
                            <a:gd name="connsiteX32" fmla="*/ 28575 w 80962"/>
                            <a:gd name="connsiteY32" fmla="*/ 9525 h 16192"/>
                            <a:gd name="connsiteX33" fmla="*/ 23813 w 80962"/>
                            <a:gd name="connsiteY33" fmla="*/ 8573 h 16192"/>
                            <a:gd name="connsiteX34" fmla="*/ 18097 w 80962"/>
                            <a:gd name="connsiteY34" fmla="*/ 7620 h 16192"/>
                            <a:gd name="connsiteX35" fmla="*/ 12382 w 80962"/>
                            <a:gd name="connsiteY35" fmla="*/ 6668 h 16192"/>
                            <a:gd name="connsiteX36" fmla="*/ 12382 w 80962"/>
                            <a:gd name="connsiteY36" fmla="*/ 6668 h 16192"/>
                            <a:gd name="connsiteX37" fmla="*/ 10478 w 80962"/>
                            <a:gd name="connsiteY37" fmla="*/ 6668 h 16192"/>
                            <a:gd name="connsiteX38" fmla="*/ 10478 w 80962"/>
                            <a:gd name="connsiteY38" fmla="*/ 6668 h 16192"/>
                            <a:gd name="connsiteX39" fmla="*/ 10478 w 80962"/>
                            <a:gd name="connsiteY39" fmla="*/ 6668 h 16192"/>
                            <a:gd name="connsiteX40" fmla="*/ 9525 w 80962"/>
                            <a:gd name="connsiteY40" fmla="*/ 6668 h 16192"/>
                            <a:gd name="connsiteX41" fmla="*/ 7620 w 80962"/>
                            <a:gd name="connsiteY41" fmla="*/ 6668 h 16192"/>
                            <a:gd name="connsiteX42" fmla="*/ 5715 w 80962"/>
                            <a:gd name="connsiteY42" fmla="*/ 6668 h 16192"/>
                            <a:gd name="connsiteX43" fmla="*/ 5715 w 80962"/>
                            <a:gd name="connsiteY43" fmla="*/ 6668 h 16192"/>
                            <a:gd name="connsiteX44" fmla="*/ 3810 w 80962"/>
                            <a:gd name="connsiteY44" fmla="*/ 6668 h 16192"/>
                            <a:gd name="connsiteX45" fmla="*/ 3810 w 80962"/>
                            <a:gd name="connsiteY45" fmla="*/ 6668 h 16192"/>
                            <a:gd name="connsiteX46" fmla="*/ 4763 w 80962"/>
                            <a:gd name="connsiteY46" fmla="*/ 5715 h 16192"/>
                            <a:gd name="connsiteX47" fmla="*/ 2857 w 80962"/>
                            <a:gd name="connsiteY47" fmla="*/ 953 h 16192"/>
                            <a:gd name="connsiteX48" fmla="*/ 2857 w 80962"/>
                            <a:gd name="connsiteY48" fmla="*/ 953 h 16192"/>
                            <a:gd name="connsiteX49" fmla="*/ 1905 w 80962"/>
                            <a:gd name="connsiteY49" fmla="*/ 953 h 16192"/>
                            <a:gd name="connsiteX50" fmla="*/ 1905 w 80962"/>
                            <a:gd name="connsiteY50" fmla="*/ 953 h 16192"/>
                            <a:gd name="connsiteX51" fmla="*/ 1905 w 80962"/>
                            <a:gd name="connsiteY51" fmla="*/ 953 h 16192"/>
                            <a:gd name="connsiteX52" fmla="*/ 0 w 80962"/>
                            <a:gd name="connsiteY52" fmla="*/ 0 h 16192"/>
                            <a:gd name="connsiteX53" fmla="*/ 1905 w 80962"/>
                            <a:gd name="connsiteY53" fmla="*/ 0 h 16192"/>
                            <a:gd name="connsiteX54" fmla="*/ 2857 w 80962"/>
                            <a:gd name="connsiteY54" fmla="*/ 1905 h 16192"/>
                            <a:gd name="connsiteX55" fmla="*/ 2857 w 80962"/>
                            <a:gd name="connsiteY55" fmla="*/ 1905 h 16192"/>
                            <a:gd name="connsiteX56" fmla="*/ 2857 w 80962"/>
                            <a:gd name="connsiteY56" fmla="*/ 1905 h 16192"/>
                            <a:gd name="connsiteX57" fmla="*/ 4763 w 80962"/>
                            <a:gd name="connsiteY57" fmla="*/ 953 h 16192"/>
                            <a:gd name="connsiteX58" fmla="*/ 10478 w 80962"/>
                            <a:gd name="connsiteY58" fmla="*/ 1905 h 16192"/>
                            <a:gd name="connsiteX59" fmla="*/ 12382 w 80962"/>
                            <a:gd name="connsiteY59" fmla="*/ 2857 h 16192"/>
                            <a:gd name="connsiteX60" fmla="*/ 12382 w 80962"/>
                            <a:gd name="connsiteY60" fmla="*/ 2857 h 16192"/>
                            <a:gd name="connsiteX61" fmla="*/ 16192 w 80962"/>
                            <a:gd name="connsiteY61" fmla="*/ 2857 h 16192"/>
                            <a:gd name="connsiteX62" fmla="*/ 20955 w 80962"/>
                            <a:gd name="connsiteY62" fmla="*/ 2857 h 16192"/>
                            <a:gd name="connsiteX63" fmla="*/ 26670 w 80962"/>
                            <a:gd name="connsiteY63" fmla="*/ 3810 h 16192"/>
                            <a:gd name="connsiteX64" fmla="*/ 28575 w 80962"/>
                            <a:gd name="connsiteY64" fmla="*/ 4763 h 16192"/>
                            <a:gd name="connsiteX65" fmla="*/ 31432 w 80962"/>
                            <a:gd name="connsiteY65" fmla="*/ 4763 h 16192"/>
                            <a:gd name="connsiteX66" fmla="*/ 33338 w 80962"/>
                            <a:gd name="connsiteY66" fmla="*/ 5715 h 16192"/>
                            <a:gd name="connsiteX67" fmla="*/ 33338 w 80962"/>
                            <a:gd name="connsiteY67" fmla="*/ 6668 h 16192"/>
                            <a:gd name="connsiteX68" fmla="*/ 33338 w 80962"/>
                            <a:gd name="connsiteY68" fmla="*/ 5715 h 16192"/>
                            <a:gd name="connsiteX69" fmla="*/ 35242 w 80962"/>
                            <a:gd name="connsiteY69" fmla="*/ 5715 h 16192"/>
                            <a:gd name="connsiteX70" fmla="*/ 37147 w 80962"/>
                            <a:gd name="connsiteY70" fmla="*/ 5715 h 16192"/>
                            <a:gd name="connsiteX71" fmla="*/ 40005 w 80962"/>
                            <a:gd name="connsiteY71" fmla="*/ 5715 h 16192"/>
                            <a:gd name="connsiteX72" fmla="*/ 40005 w 80962"/>
                            <a:gd name="connsiteY72" fmla="*/ 5715 h 16192"/>
                            <a:gd name="connsiteX73" fmla="*/ 40005 w 80962"/>
                            <a:gd name="connsiteY73" fmla="*/ 6668 h 16192"/>
                            <a:gd name="connsiteX74" fmla="*/ 40005 w 80962"/>
                            <a:gd name="connsiteY74" fmla="*/ 5715 h 16192"/>
                            <a:gd name="connsiteX75" fmla="*/ 40957 w 80962"/>
                            <a:gd name="connsiteY75" fmla="*/ 5715 h 16192"/>
                            <a:gd name="connsiteX76" fmla="*/ 41910 w 80962"/>
                            <a:gd name="connsiteY76" fmla="*/ 6668 h 16192"/>
                            <a:gd name="connsiteX77" fmla="*/ 41910 w 80962"/>
                            <a:gd name="connsiteY77" fmla="*/ 6668 h 16192"/>
                            <a:gd name="connsiteX78" fmla="*/ 41910 w 80962"/>
                            <a:gd name="connsiteY78" fmla="*/ 6668 h 16192"/>
                            <a:gd name="connsiteX79" fmla="*/ 42863 w 80962"/>
                            <a:gd name="connsiteY79" fmla="*/ 5715 h 16192"/>
                            <a:gd name="connsiteX80" fmla="*/ 45720 w 80962"/>
                            <a:gd name="connsiteY80" fmla="*/ 5715 h 16192"/>
                            <a:gd name="connsiteX81" fmla="*/ 48578 w 80962"/>
                            <a:gd name="connsiteY81" fmla="*/ 5715 h 16192"/>
                            <a:gd name="connsiteX82" fmla="*/ 49530 w 80962"/>
                            <a:gd name="connsiteY82" fmla="*/ 6668 h 16192"/>
                            <a:gd name="connsiteX83" fmla="*/ 50482 w 80962"/>
                            <a:gd name="connsiteY83" fmla="*/ 6668 h 16192"/>
                            <a:gd name="connsiteX84" fmla="*/ 51435 w 80962"/>
                            <a:gd name="connsiteY84" fmla="*/ 6668 h 16192"/>
                            <a:gd name="connsiteX85" fmla="*/ 51435 w 80962"/>
                            <a:gd name="connsiteY85" fmla="*/ 6668 h 16192"/>
                            <a:gd name="connsiteX86" fmla="*/ 56197 w 80962"/>
                            <a:gd name="connsiteY86" fmla="*/ 6668 h 16192"/>
                            <a:gd name="connsiteX87" fmla="*/ 57150 w 80962"/>
                            <a:gd name="connsiteY87" fmla="*/ 6668 h 16192"/>
                            <a:gd name="connsiteX88" fmla="*/ 65722 w 80962"/>
                            <a:gd name="connsiteY88" fmla="*/ 7620 h 16192"/>
                            <a:gd name="connsiteX89" fmla="*/ 69532 w 80962"/>
                            <a:gd name="connsiteY89" fmla="*/ 8573 h 16192"/>
                            <a:gd name="connsiteX90" fmla="*/ 72390 w 80962"/>
                            <a:gd name="connsiteY90" fmla="*/ 8573 h 16192"/>
                            <a:gd name="connsiteX91" fmla="*/ 75247 w 80962"/>
                            <a:gd name="connsiteY91" fmla="*/ 9525 h 16192"/>
                            <a:gd name="connsiteX92" fmla="*/ 75247 w 80962"/>
                            <a:gd name="connsiteY92" fmla="*/ 9525 h 16192"/>
                            <a:gd name="connsiteX93" fmla="*/ 80963 w 80962"/>
                            <a:gd name="connsiteY93" fmla="*/ 16193 h 16192"/>
                            <a:gd name="connsiteX94" fmla="*/ 8572 w 80962"/>
                            <a:gd name="connsiteY94" fmla="*/ 4763 h 16192"/>
                            <a:gd name="connsiteX95" fmla="*/ 8572 w 80962"/>
                            <a:gd name="connsiteY95" fmla="*/ 4763 h 16192"/>
                            <a:gd name="connsiteX96" fmla="*/ 7620 w 80962"/>
                            <a:gd name="connsiteY96" fmla="*/ 4763 h 16192"/>
                            <a:gd name="connsiteX97" fmla="*/ 8572 w 80962"/>
                            <a:gd name="connsiteY97" fmla="*/ 4763 h 16192"/>
                            <a:gd name="connsiteX98" fmla="*/ 8572 w 80962"/>
                            <a:gd name="connsiteY98" fmla="*/ 4763 h 16192"/>
                            <a:gd name="connsiteX99" fmla="*/ 20955 w 80962"/>
                            <a:gd name="connsiteY99" fmla="*/ 5715 h 16192"/>
                            <a:gd name="connsiteX100" fmla="*/ 20955 w 80962"/>
                            <a:gd name="connsiteY100" fmla="*/ 5715 h 16192"/>
                            <a:gd name="connsiteX101" fmla="*/ 20955 w 80962"/>
                            <a:gd name="connsiteY101" fmla="*/ 5715 h 16192"/>
                            <a:gd name="connsiteX102" fmla="*/ 20955 w 80962"/>
                            <a:gd name="connsiteY102" fmla="*/ 5715 h 16192"/>
                            <a:gd name="connsiteX103" fmla="*/ 20955 w 80962"/>
                            <a:gd name="connsiteY103" fmla="*/ 5715 h 16192"/>
                            <a:gd name="connsiteX104" fmla="*/ 75247 w 80962"/>
                            <a:gd name="connsiteY104" fmla="*/ 13335 h 16192"/>
                            <a:gd name="connsiteX105" fmla="*/ 75247 w 80962"/>
                            <a:gd name="connsiteY105" fmla="*/ 13335 h 16192"/>
                            <a:gd name="connsiteX106" fmla="*/ 74295 w 80962"/>
                            <a:gd name="connsiteY106" fmla="*/ 13335 h 16192"/>
                            <a:gd name="connsiteX107" fmla="*/ 75247 w 80962"/>
                            <a:gd name="connsiteY107" fmla="*/ 13335 h 16192"/>
                            <a:gd name="connsiteX108" fmla="*/ 75247 w 80962"/>
                            <a:gd name="connsiteY108" fmla="*/ 13335 h 16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0962" h="16192">
                              <a:moveTo>
                                <a:pt x="80963" y="16193"/>
                              </a:moveTo>
                              <a:cubicBezTo>
                                <a:pt x="80010" y="15240"/>
                                <a:pt x="80010" y="15240"/>
                                <a:pt x="80963" y="16193"/>
                              </a:cubicBezTo>
                              <a:cubicBezTo>
                                <a:pt x="79057" y="16193"/>
                                <a:pt x="77153" y="15240"/>
                                <a:pt x="76200" y="15240"/>
                              </a:cubicBezTo>
                              <a:cubicBezTo>
                                <a:pt x="75247" y="15240"/>
                                <a:pt x="74295" y="15240"/>
                                <a:pt x="73342" y="15240"/>
                              </a:cubicBezTo>
                              <a:cubicBezTo>
                                <a:pt x="72390" y="15240"/>
                                <a:pt x="71438" y="15240"/>
                                <a:pt x="71438" y="14288"/>
                              </a:cubicBezTo>
                              <a:cubicBezTo>
                                <a:pt x="71438" y="14288"/>
                                <a:pt x="71438" y="14288"/>
                                <a:pt x="70485" y="14288"/>
                              </a:cubicBezTo>
                              <a:cubicBezTo>
                                <a:pt x="70485" y="14288"/>
                                <a:pt x="69532" y="14288"/>
                                <a:pt x="68580" y="14288"/>
                              </a:cubicBezTo>
                              <a:cubicBezTo>
                                <a:pt x="67628" y="14288"/>
                                <a:pt x="67628" y="14288"/>
                                <a:pt x="66675" y="14288"/>
                              </a:cubicBezTo>
                              <a:cubicBezTo>
                                <a:pt x="65722" y="14288"/>
                                <a:pt x="65722" y="14288"/>
                                <a:pt x="64770" y="14288"/>
                              </a:cubicBezTo>
                              <a:cubicBezTo>
                                <a:pt x="63817" y="13335"/>
                                <a:pt x="63817" y="13335"/>
                                <a:pt x="62865" y="14288"/>
                              </a:cubicBezTo>
                              <a:cubicBezTo>
                                <a:pt x="62865" y="14288"/>
                                <a:pt x="61913" y="14288"/>
                                <a:pt x="61913" y="14288"/>
                              </a:cubicBezTo>
                              <a:cubicBezTo>
                                <a:pt x="61913" y="14288"/>
                                <a:pt x="60960" y="14288"/>
                                <a:pt x="60007" y="14288"/>
                              </a:cubicBezTo>
                              <a:cubicBezTo>
                                <a:pt x="59055" y="14288"/>
                                <a:pt x="59055" y="14288"/>
                                <a:pt x="58103" y="14288"/>
                              </a:cubicBezTo>
                              <a:cubicBezTo>
                                <a:pt x="57150" y="14288"/>
                                <a:pt x="56197" y="13335"/>
                                <a:pt x="56197" y="14288"/>
                              </a:cubicBezTo>
                              <a:cubicBezTo>
                                <a:pt x="55245" y="14288"/>
                                <a:pt x="54292" y="14288"/>
                                <a:pt x="54292" y="14288"/>
                              </a:cubicBezTo>
                              <a:cubicBezTo>
                                <a:pt x="53340" y="14288"/>
                                <a:pt x="53340" y="14288"/>
                                <a:pt x="53340" y="13335"/>
                              </a:cubicBezTo>
                              <a:cubicBezTo>
                                <a:pt x="53340" y="13335"/>
                                <a:pt x="53340" y="13335"/>
                                <a:pt x="53340" y="13335"/>
                              </a:cubicBezTo>
                              <a:cubicBezTo>
                                <a:pt x="52388" y="14288"/>
                                <a:pt x="51435" y="14288"/>
                                <a:pt x="51435" y="13335"/>
                              </a:cubicBezTo>
                              <a:cubicBezTo>
                                <a:pt x="50482" y="13335"/>
                                <a:pt x="49530" y="13335"/>
                                <a:pt x="49530" y="13335"/>
                              </a:cubicBezTo>
                              <a:cubicBezTo>
                                <a:pt x="49530" y="13335"/>
                                <a:pt x="49530" y="13335"/>
                                <a:pt x="48578" y="13335"/>
                              </a:cubicBezTo>
                              <a:cubicBezTo>
                                <a:pt x="48578" y="13335"/>
                                <a:pt x="47625" y="12382"/>
                                <a:pt x="46672" y="12382"/>
                              </a:cubicBezTo>
                              <a:cubicBezTo>
                                <a:pt x="45720" y="12382"/>
                                <a:pt x="45720" y="12382"/>
                                <a:pt x="45720" y="12382"/>
                              </a:cubicBezTo>
                              <a:cubicBezTo>
                                <a:pt x="45720" y="12382"/>
                                <a:pt x="44767" y="12382"/>
                                <a:pt x="44767" y="12382"/>
                              </a:cubicBezTo>
                              <a:cubicBezTo>
                                <a:pt x="44767" y="12382"/>
                                <a:pt x="44767" y="12382"/>
                                <a:pt x="43815" y="12382"/>
                              </a:cubicBezTo>
                              <a:cubicBezTo>
                                <a:pt x="43815" y="12382"/>
                                <a:pt x="43815" y="11430"/>
                                <a:pt x="43815" y="11430"/>
                              </a:cubicBezTo>
                              <a:cubicBezTo>
                                <a:pt x="43815" y="11430"/>
                                <a:pt x="43815" y="11430"/>
                                <a:pt x="43815" y="11430"/>
                              </a:cubicBezTo>
                              <a:cubicBezTo>
                                <a:pt x="42863" y="11430"/>
                                <a:pt x="40957" y="11430"/>
                                <a:pt x="40005" y="11430"/>
                              </a:cubicBezTo>
                              <a:cubicBezTo>
                                <a:pt x="39053" y="11430"/>
                                <a:pt x="39053" y="11430"/>
                                <a:pt x="38100" y="11430"/>
                              </a:cubicBezTo>
                              <a:cubicBezTo>
                                <a:pt x="37147" y="11430"/>
                                <a:pt x="37147" y="11430"/>
                                <a:pt x="37147" y="10478"/>
                              </a:cubicBezTo>
                              <a:cubicBezTo>
                                <a:pt x="37147" y="10478"/>
                                <a:pt x="37147" y="9525"/>
                                <a:pt x="37147" y="9525"/>
                              </a:cubicBezTo>
                              <a:cubicBezTo>
                                <a:pt x="37147" y="9525"/>
                                <a:pt x="37147" y="9525"/>
                                <a:pt x="37147" y="9525"/>
                              </a:cubicBezTo>
                              <a:cubicBezTo>
                                <a:pt x="37147" y="10478"/>
                                <a:pt x="36195" y="10478"/>
                                <a:pt x="35242" y="10478"/>
                              </a:cubicBezTo>
                              <a:cubicBezTo>
                                <a:pt x="33338" y="10478"/>
                                <a:pt x="30480" y="9525"/>
                                <a:pt x="28575" y="9525"/>
                              </a:cubicBezTo>
                              <a:cubicBezTo>
                                <a:pt x="26670" y="9525"/>
                                <a:pt x="25717" y="9525"/>
                                <a:pt x="23813" y="8573"/>
                              </a:cubicBezTo>
                              <a:cubicBezTo>
                                <a:pt x="21907" y="8573"/>
                                <a:pt x="20003" y="8573"/>
                                <a:pt x="18097" y="7620"/>
                              </a:cubicBezTo>
                              <a:cubicBezTo>
                                <a:pt x="16192" y="7620"/>
                                <a:pt x="14288" y="6668"/>
                                <a:pt x="12382" y="6668"/>
                              </a:cubicBezTo>
                              <a:cubicBezTo>
                                <a:pt x="12382" y="6668"/>
                                <a:pt x="12382" y="6668"/>
                                <a:pt x="12382" y="6668"/>
                              </a:cubicBezTo>
                              <a:cubicBezTo>
                                <a:pt x="11430" y="7620"/>
                                <a:pt x="10478" y="6668"/>
                                <a:pt x="10478" y="6668"/>
                              </a:cubicBezTo>
                              <a:cubicBezTo>
                                <a:pt x="10478" y="6668"/>
                                <a:pt x="10478" y="6668"/>
                                <a:pt x="10478" y="6668"/>
                              </a:cubicBezTo>
                              <a:cubicBezTo>
                                <a:pt x="10478" y="6668"/>
                                <a:pt x="10478" y="6668"/>
                                <a:pt x="10478" y="6668"/>
                              </a:cubicBezTo>
                              <a:cubicBezTo>
                                <a:pt x="10478" y="6668"/>
                                <a:pt x="10478" y="5715"/>
                                <a:pt x="9525" y="6668"/>
                              </a:cubicBezTo>
                              <a:cubicBezTo>
                                <a:pt x="8572" y="6668"/>
                                <a:pt x="8572" y="6668"/>
                                <a:pt x="7620" y="6668"/>
                              </a:cubicBezTo>
                              <a:cubicBezTo>
                                <a:pt x="6667" y="6668"/>
                                <a:pt x="6667" y="6668"/>
                                <a:pt x="5715" y="6668"/>
                              </a:cubicBezTo>
                              <a:cubicBezTo>
                                <a:pt x="5715" y="6668"/>
                                <a:pt x="5715" y="6668"/>
                                <a:pt x="5715" y="6668"/>
                              </a:cubicBezTo>
                              <a:cubicBezTo>
                                <a:pt x="4763" y="6668"/>
                                <a:pt x="4763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4763" y="5715"/>
                                <a:pt x="4763" y="5715"/>
                              </a:cubicBezTo>
                              <a:cubicBezTo>
                                <a:pt x="4763" y="3810"/>
                                <a:pt x="2857" y="2857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953" y="953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2857" y="0"/>
                                <a:pt x="2857" y="953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1905" y="0"/>
                                <a:pt x="3810" y="953"/>
                                <a:pt x="4763" y="953"/>
                              </a:cubicBezTo>
                              <a:cubicBezTo>
                                <a:pt x="6667" y="953"/>
                                <a:pt x="8572" y="953"/>
                                <a:pt x="10478" y="1905"/>
                              </a:cubicBezTo>
                              <a:cubicBezTo>
                                <a:pt x="11430" y="1905"/>
                                <a:pt x="12382" y="1905"/>
                                <a:pt x="12382" y="2857"/>
                              </a:cubicBezTo>
                              <a:cubicBezTo>
                                <a:pt x="12382" y="3810"/>
                                <a:pt x="12382" y="2857"/>
                                <a:pt x="12382" y="2857"/>
                              </a:cubicBezTo>
                              <a:cubicBezTo>
                                <a:pt x="14288" y="2857"/>
                                <a:pt x="15240" y="2857"/>
                                <a:pt x="16192" y="2857"/>
                              </a:cubicBezTo>
                              <a:cubicBezTo>
                                <a:pt x="18097" y="2857"/>
                                <a:pt x="19050" y="2857"/>
                                <a:pt x="20955" y="2857"/>
                              </a:cubicBezTo>
                              <a:cubicBezTo>
                                <a:pt x="22860" y="2857"/>
                                <a:pt x="24765" y="2857"/>
                                <a:pt x="26670" y="3810"/>
                              </a:cubicBezTo>
                              <a:cubicBezTo>
                                <a:pt x="27622" y="3810"/>
                                <a:pt x="27622" y="4763"/>
                                <a:pt x="28575" y="4763"/>
                              </a:cubicBezTo>
                              <a:cubicBezTo>
                                <a:pt x="29528" y="4763"/>
                                <a:pt x="30480" y="4763"/>
                                <a:pt x="31432" y="4763"/>
                              </a:cubicBezTo>
                              <a:cubicBezTo>
                                <a:pt x="32385" y="4763"/>
                                <a:pt x="32385" y="4763"/>
                                <a:pt x="33338" y="5715"/>
                              </a:cubicBezTo>
                              <a:cubicBezTo>
                                <a:pt x="33338" y="5715"/>
                                <a:pt x="33338" y="6668"/>
                                <a:pt x="33338" y="6668"/>
                              </a:cubicBezTo>
                              <a:cubicBezTo>
                                <a:pt x="33338" y="6668"/>
                                <a:pt x="33338" y="6668"/>
                                <a:pt x="33338" y="5715"/>
                              </a:cubicBezTo>
                              <a:cubicBezTo>
                                <a:pt x="34290" y="5715"/>
                                <a:pt x="34290" y="5715"/>
                                <a:pt x="35242" y="5715"/>
                              </a:cubicBezTo>
                              <a:cubicBezTo>
                                <a:pt x="36195" y="5715"/>
                                <a:pt x="37147" y="5715"/>
                                <a:pt x="37147" y="5715"/>
                              </a:cubicBezTo>
                              <a:cubicBezTo>
                                <a:pt x="38100" y="5715"/>
                                <a:pt x="39053" y="5715"/>
                                <a:pt x="40005" y="5715"/>
                              </a:cubicBezTo>
                              <a:cubicBezTo>
                                <a:pt x="40957" y="5715"/>
                                <a:pt x="40005" y="5715"/>
                                <a:pt x="40005" y="5715"/>
                              </a:cubicBezTo>
                              <a:cubicBezTo>
                                <a:pt x="40005" y="5715"/>
                                <a:pt x="40005" y="6668"/>
                                <a:pt x="40005" y="6668"/>
                              </a:cubicBezTo>
                              <a:cubicBezTo>
                                <a:pt x="40005" y="6668"/>
                                <a:pt x="40005" y="5715"/>
                                <a:pt x="40005" y="5715"/>
                              </a:cubicBezTo>
                              <a:cubicBezTo>
                                <a:pt x="40005" y="5715"/>
                                <a:pt x="40957" y="5715"/>
                                <a:pt x="40957" y="5715"/>
                              </a:cubicBezTo>
                              <a:cubicBezTo>
                                <a:pt x="40957" y="5715"/>
                                <a:pt x="41910" y="6668"/>
                                <a:pt x="41910" y="6668"/>
                              </a:cubicBezTo>
                              <a:cubicBezTo>
                                <a:pt x="41910" y="6668"/>
                                <a:pt x="41910" y="6668"/>
                                <a:pt x="41910" y="6668"/>
                              </a:cubicBezTo>
                              <a:cubicBezTo>
                                <a:pt x="41910" y="6668"/>
                                <a:pt x="41910" y="6668"/>
                                <a:pt x="41910" y="6668"/>
                              </a:cubicBezTo>
                              <a:cubicBezTo>
                                <a:pt x="41910" y="5715"/>
                                <a:pt x="41910" y="5715"/>
                                <a:pt x="42863" y="5715"/>
                              </a:cubicBezTo>
                              <a:cubicBezTo>
                                <a:pt x="43815" y="5715"/>
                                <a:pt x="44767" y="5715"/>
                                <a:pt x="45720" y="5715"/>
                              </a:cubicBezTo>
                              <a:cubicBezTo>
                                <a:pt x="46672" y="5715"/>
                                <a:pt x="48578" y="5715"/>
                                <a:pt x="48578" y="5715"/>
                              </a:cubicBezTo>
                              <a:cubicBezTo>
                                <a:pt x="49530" y="5715"/>
                                <a:pt x="49530" y="5715"/>
                                <a:pt x="49530" y="6668"/>
                              </a:cubicBezTo>
                              <a:cubicBezTo>
                                <a:pt x="49530" y="6668"/>
                                <a:pt x="50482" y="6668"/>
                                <a:pt x="50482" y="6668"/>
                              </a:cubicBezTo>
                              <a:cubicBezTo>
                                <a:pt x="51435" y="5715"/>
                                <a:pt x="51435" y="6668"/>
                                <a:pt x="51435" y="6668"/>
                              </a:cubicBezTo>
                              <a:cubicBezTo>
                                <a:pt x="51435" y="6668"/>
                                <a:pt x="51435" y="6668"/>
                                <a:pt x="51435" y="6668"/>
                              </a:cubicBezTo>
                              <a:cubicBezTo>
                                <a:pt x="53340" y="5715"/>
                                <a:pt x="54292" y="6668"/>
                                <a:pt x="56197" y="6668"/>
                              </a:cubicBezTo>
                              <a:cubicBezTo>
                                <a:pt x="56197" y="6668"/>
                                <a:pt x="56197" y="6668"/>
                                <a:pt x="57150" y="6668"/>
                              </a:cubicBezTo>
                              <a:cubicBezTo>
                                <a:pt x="60007" y="6668"/>
                                <a:pt x="62865" y="7620"/>
                                <a:pt x="65722" y="7620"/>
                              </a:cubicBezTo>
                              <a:cubicBezTo>
                                <a:pt x="66675" y="7620"/>
                                <a:pt x="68580" y="8573"/>
                                <a:pt x="69532" y="8573"/>
                              </a:cubicBezTo>
                              <a:cubicBezTo>
                                <a:pt x="70485" y="8573"/>
                                <a:pt x="71438" y="8573"/>
                                <a:pt x="72390" y="8573"/>
                              </a:cubicBezTo>
                              <a:cubicBezTo>
                                <a:pt x="73342" y="8573"/>
                                <a:pt x="74295" y="8573"/>
                                <a:pt x="75247" y="9525"/>
                              </a:cubicBezTo>
                              <a:lnTo>
                                <a:pt x="75247" y="9525"/>
                              </a:lnTo>
                              <a:lnTo>
                                <a:pt x="80963" y="16193"/>
                              </a:lnTo>
                              <a:close/>
                              <a:moveTo>
                                <a:pt x="8572" y="4763"/>
                              </a:moveTo>
                              <a:cubicBezTo>
                                <a:pt x="7620" y="3810"/>
                                <a:pt x="7620" y="3810"/>
                                <a:pt x="8572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6667" y="3810"/>
                                <a:pt x="7620" y="4763"/>
                                <a:pt x="8572" y="4763"/>
                              </a:cubicBezTo>
                              <a:cubicBezTo>
                                <a:pt x="7620" y="4763"/>
                                <a:pt x="8572" y="4763"/>
                                <a:pt x="8572" y="4763"/>
                              </a:cubicBezTo>
                              <a:close/>
                              <a:moveTo>
                                <a:pt x="20955" y="5715"/>
                              </a:moveTo>
                              <a:cubicBezTo>
                                <a:pt x="20955" y="5715"/>
                                <a:pt x="20003" y="5715"/>
                                <a:pt x="20955" y="5715"/>
                              </a:cubicBezTo>
                              <a:cubicBezTo>
                                <a:pt x="20003" y="4763"/>
                                <a:pt x="20003" y="5715"/>
                                <a:pt x="20955" y="5715"/>
                              </a:cubicBezTo>
                              <a:cubicBezTo>
                                <a:pt x="20003" y="5715"/>
                                <a:pt x="20003" y="5715"/>
                                <a:pt x="20955" y="5715"/>
                              </a:cubicBezTo>
                              <a:cubicBezTo>
                                <a:pt x="20003" y="5715"/>
                                <a:pt x="20955" y="5715"/>
                                <a:pt x="20955" y="5715"/>
                              </a:cubicBezTo>
                              <a:close/>
                              <a:moveTo>
                                <a:pt x="75247" y="13335"/>
                              </a:moveTo>
                              <a:cubicBezTo>
                                <a:pt x="75247" y="13335"/>
                                <a:pt x="75247" y="13335"/>
                                <a:pt x="75247" y="13335"/>
                              </a:cubicBezTo>
                              <a:cubicBezTo>
                                <a:pt x="74295" y="13335"/>
                                <a:pt x="74295" y="13335"/>
                                <a:pt x="74295" y="13335"/>
                              </a:cubicBezTo>
                              <a:cubicBezTo>
                                <a:pt x="74295" y="14288"/>
                                <a:pt x="74295" y="14288"/>
                                <a:pt x="75247" y="13335"/>
                              </a:cubicBezTo>
                              <a:cubicBezTo>
                                <a:pt x="74295" y="14288"/>
                                <a:pt x="75247" y="13335"/>
                                <a:pt x="75247" y="133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2" name="任意多边形: 形状 2655"/>
                        <p:cNvSpPr/>
                        <p:nvPr/>
                      </p:nvSpPr>
                      <p:spPr>
                        <a:xfrm>
                          <a:off x="7791450" y="23193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3" name="任意多边形: 形状 2656"/>
                        <p:cNvSpPr/>
                        <p:nvPr/>
                      </p:nvSpPr>
                      <p:spPr>
                        <a:xfrm>
                          <a:off x="7782877" y="2312669"/>
                          <a:ext cx="10477" cy="7619"/>
                        </a:xfrm>
                        <a:custGeom>
                          <a:avLst/>
                          <a:gdLst>
                            <a:gd name="connsiteX0" fmla="*/ 10478 w 10477"/>
                            <a:gd name="connsiteY0" fmla="*/ 5715 h 7619"/>
                            <a:gd name="connsiteX1" fmla="*/ 8572 w 10477"/>
                            <a:gd name="connsiteY1" fmla="*/ 953 h 7619"/>
                            <a:gd name="connsiteX2" fmla="*/ 8572 w 10477"/>
                            <a:gd name="connsiteY2" fmla="*/ 953 h 7619"/>
                            <a:gd name="connsiteX3" fmla="*/ 7620 w 10477"/>
                            <a:gd name="connsiteY3" fmla="*/ 953 h 7619"/>
                            <a:gd name="connsiteX4" fmla="*/ 7620 w 10477"/>
                            <a:gd name="connsiteY4" fmla="*/ 953 h 7619"/>
                            <a:gd name="connsiteX5" fmla="*/ 7620 w 10477"/>
                            <a:gd name="connsiteY5" fmla="*/ 953 h 7619"/>
                            <a:gd name="connsiteX6" fmla="*/ 5715 w 10477"/>
                            <a:gd name="connsiteY6" fmla="*/ 0 h 7619"/>
                            <a:gd name="connsiteX7" fmla="*/ 3810 w 10477"/>
                            <a:gd name="connsiteY7" fmla="*/ 0 h 7619"/>
                            <a:gd name="connsiteX8" fmla="*/ 2857 w 10477"/>
                            <a:gd name="connsiteY8" fmla="*/ 0 h 7619"/>
                            <a:gd name="connsiteX9" fmla="*/ 2857 w 10477"/>
                            <a:gd name="connsiteY9" fmla="*/ 0 h 7619"/>
                            <a:gd name="connsiteX10" fmla="*/ 2857 w 10477"/>
                            <a:gd name="connsiteY10" fmla="*/ 0 h 7619"/>
                            <a:gd name="connsiteX11" fmla="*/ 953 w 10477"/>
                            <a:gd name="connsiteY11" fmla="*/ 0 h 7619"/>
                            <a:gd name="connsiteX12" fmla="*/ 0 w 10477"/>
                            <a:gd name="connsiteY12" fmla="*/ 5715 h 7619"/>
                            <a:gd name="connsiteX13" fmla="*/ 1905 w 10477"/>
                            <a:gd name="connsiteY13" fmla="*/ 6668 h 7619"/>
                            <a:gd name="connsiteX14" fmla="*/ 4763 w 10477"/>
                            <a:gd name="connsiteY14" fmla="*/ 7620 h 7619"/>
                            <a:gd name="connsiteX15" fmla="*/ 6667 w 10477"/>
                            <a:gd name="connsiteY15" fmla="*/ 7620 h 7619"/>
                            <a:gd name="connsiteX16" fmla="*/ 6667 w 10477"/>
                            <a:gd name="connsiteY16" fmla="*/ 7620 h 7619"/>
                            <a:gd name="connsiteX17" fmla="*/ 10478 w 10477"/>
                            <a:gd name="connsiteY17" fmla="*/ 5715 h 7619"/>
                            <a:gd name="connsiteX18" fmla="*/ 10478 w 10477"/>
                            <a:gd name="connsiteY18" fmla="*/ 5715 h 7619"/>
                            <a:gd name="connsiteX19" fmla="*/ 10478 w 10477"/>
                            <a:gd name="connsiteY19" fmla="*/ 5715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0477" h="7619">
                              <a:moveTo>
                                <a:pt x="10478" y="5715"/>
                              </a:moveTo>
                              <a:cubicBezTo>
                                <a:pt x="10478" y="3810"/>
                                <a:pt x="8572" y="2857"/>
                                <a:pt x="8572" y="953"/>
                              </a:cubicBezTo>
                              <a:lnTo>
                                <a:pt x="8572" y="953"/>
                              </a:lnTo>
                              <a:cubicBezTo>
                                <a:pt x="8572" y="953"/>
                                <a:pt x="8572" y="953"/>
                                <a:pt x="7620" y="953"/>
                              </a:cubicBezTo>
                              <a:cubicBezTo>
                                <a:pt x="7620" y="953"/>
                                <a:pt x="7620" y="953"/>
                                <a:pt x="7620" y="953"/>
                              </a:cubicBezTo>
                              <a:cubicBezTo>
                                <a:pt x="7620" y="953"/>
                                <a:pt x="7620" y="953"/>
                                <a:pt x="7620" y="953"/>
                              </a:cubicBezTo>
                              <a:cubicBezTo>
                                <a:pt x="7620" y="953"/>
                                <a:pt x="6667" y="953"/>
                                <a:pt x="5715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8"/>
                              </a:cubicBezTo>
                              <a:cubicBezTo>
                                <a:pt x="2857" y="6668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7" y="7620"/>
                              </a:cubicBezTo>
                              <a:lnTo>
                                <a:pt x="6667" y="7620"/>
                              </a:lnTo>
                              <a:cubicBezTo>
                                <a:pt x="9525" y="6668"/>
                                <a:pt x="9525" y="6668"/>
                                <a:pt x="10478" y="5715"/>
                              </a:cubicBezTo>
                              <a:cubicBezTo>
                                <a:pt x="10478" y="6668"/>
                                <a:pt x="10478" y="6668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0478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74" name="图形 2"/>
                      <p:cNvGrpSpPr/>
                      <p:nvPr/>
                    </p:nvGrpSpPr>
                    <p:grpSpPr>
                      <a:xfrm>
                        <a:off x="7867650" y="2323147"/>
                        <a:ext cx="83819" cy="18097"/>
                        <a:chOff x="7867650" y="2323147"/>
                        <a:chExt cx="83819" cy="18097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75" name="任意多边形: 形状 2658"/>
                        <p:cNvSpPr/>
                        <p:nvPr/>
                      </p:nvSpPr>
                      <p:spPr>
                        <a:xfrm>
                          <a:off x="7870507" y="232314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6" name="任意多边形: 形状 2659"/>
                        <p:cNvSpPr/>
                        <p:nvPr/>
                      </p:nvSpPr>
                      <p:spPr>
                        <a:xfrm>
                          <a:off x="7873365" y="2324099"/>
                          <a:ext cx="78104" cy="17144"/>
                        </a:xfrm>
                        <a:custGeom>
                          <a:avLst/>
                          <a:gdLst>
                            <a:gd name="connsiteX0" fmla="*/ 78105 w 78104"/>
                            <a:gd name="connsiteY0" fmla="*/ 17145 h 17144"/>
                            <a:gd name="connsiteX1" fmla="*/ 78105 w 78104"/>
                            <a:gd name="connsiteY1" fmla="*/ 17145 h 17144"/>
                            <a:gd name="connsiteX2" fmla="*/ 73342 w 78104"/>
                            <a:gd name="connsiteY2" fmla="*/ 16193 h 17144"/>
                            <a:gd name="connsiteX3" fmla="*/ 70485 w 78104"/>
                            <a:gd name="connsiteY3" fmla="*/ 16193 h 17144"/>
                            <a:gd name="connsiteX4" fmla="*/ 68580 w 78104"/>
                            <a:gd name="connsiteY4" fmla="*/ 15240 h 17144"/>
                            <a:gd name="connsiteX5" fmla="*/ 67628 w 78104"/>
                            <a:gd name="connsiteY5" fmla="*/ 15240 h 17144"/>
                            <a:gd name="connsiteX6" fmla="*/ 65722 w 78104"/>
                            <a:gd name="connsiteY6" fmla="*/ 15240 h 17144"/>
                            <a:gd name="connsiteX7" fmla="*/ 63817 w 78104"/>
                            <a:gd name="connsiteY7" fmla="*/ 14288 h 17144"/>
                            <a:gd name="connsiteX8" fmla="*/ 61913 w 78104"/>
                            <a:gd name="connsiteY8" fmla="*/ 14288 h 17144"/>
                            <a:gd name="connsiteX9" fmla="*/ 60007 w 78104"/>
                            <a:gd name="connsiteY9" fmla="*/ 14288 h 17144"/>
                            <a:gd name="connsiteX10" fmla="*/ 59055 w 78104"/>
                            <a:gd name="connsiteY10" fmla="*/ 14288 h 17144"/>
                            <a:gd name="connsiteX11" fmla="*/ 57150 w 78104"/>
                            <a:gd name="connsiteY11" fmla="*/ 14288 h 17144"/>
                            <a:gd name="connsiteX12" fmla="*/ 55245 w 78104"/>
                            <a:gd name="connsiteY12" fmla="*/ 14288 h 17144"/>
                            <a:gd name="connsiteX13" fmla="*/ 53340 w 78104"/>
                            <a:gd name="connsiteY13" fmla="*/ 14288 h 17144"/>
                            <a:gd name="connsiteX14" fmla="*/ 51435 w 78104"/>
                            <a:gd name="connsiteY14" fmla="*/ 14288 h 17144"/>
                            <a:gd name="connsiteX15" fmla="*/ 50482 w 78104"/>
                            <a:gd name="connsiteY15" fmla="*/ 13335 h 17144"/>
                            <a:gd name="connsiteX16" fmla="*/ 50482 w 78104"/>
                            <a:gd name="connsiteY16" fmla="*/ 13335 h 17144"/>
                            <a:gd name="connsiteX17" fmla="*/ 48578 w 78104"/>
                            <a:gd name="connsiteY17" fmla="*/ 13335 h 17144"/>
                            <a:gd name="connsiteX18" fmla="*/ 46672 w 78104"/>
                            <a:gd name="connsiteY18" fmla="*/ 13335 h 17144"/>
                            <a:gd name="connsiteX19" fmla="*/ 45720 w 78104"/>
                            <a:gd name="connsiteY19" fmla="*/ 13335 h 17144"/>
                            <a:gd name="connsiteX20" fmla="*/ 43815 w 78104"/>
                            <a:gd name="connsiteY20" fmla="*/ 12382 h 17144"/>
                            <a:gd name="connsiteX21" fmla="*/ 42863 w 78104"/>
                            <a:gd name="connsiteY21" fmla="*/ 12382 h 17144"/>
                            <a:gd name="connsiteX22" fmla="*/ 41910 w 78104"/>
                            <a:gd name="connsiteY22" fmla="*/ 12382 h 17144"/>
                            <a:gd name="connsiteX23" fmla="*/ 40957 w 78104"/>
                            <a:gd name="connsiteY23" fmla="*/ 12382 h 17144"/>
                            <a:gd name="connsiteX24" fmla="*/ 40957 w 78104"/>
                            <a:gd name="connsiteY24" fmla="*/ 11430 h 17144"/>
                            <a:gd name="connsiteX25" fmla="*/ 40957 w 78104"/>
                            <a:gd name="connsiteY25" fmla="*/ 11430 h 17144"/>
                            <a:gd name="connsiteX26" fmla="*/ 37147 w 78104"/>
                            <a:gd name="connsiteY26" fmla="*/ 11430 h 17144"/>
                            <a:gd name="connsiteX27" fmla="*/ 35242 w 78104"/>
                            <a:gd name="connsiteY27" fmla="*/ 11430 h 17144"/>
                            <a:gd name="connsiteX28" fmla="*/ 35242 w 78104"/>
                            <a:gd name="connsiteY28" fmla="*/ 10477 h 17144"/>
                            <a:gd name="connsiteX29" fmla="*/ 35242 w 78104"/>
                            <a:gd name="connsiteY29" fmla="*/ 9525 h 17144"/>
                            <a:gd name="connsiteX30" fmla="*/ 35242 w 78104"/>
                            <a:gd name="connsiteY30" fmla="*/ 9525 h 17144"/>
                            <a:gd name="connsiteX31" fmla="*/ 33338 w 78104"/>
                            <a:gd name="connsiteY31" fmla="*/ 10477 h 17144"/>
                            <a:gd name="connsiteX32" fmla="*/ 26670 w 78104"/>
                            <a:gd name="connsiteY32" fmla="*/ 9525 h 17144"/>
                            <a:gd name="connsiteX33" fmla="*/ 21907 w 78104"/>
                            <a:gd name="connsiteY33" fmla="*/ 8573 h 17144"/>
                            <a:gd name="connsiteX34" fmla="*/ 16192 w 78104"/>
                            <a:gd name="connsiteY34" fmla="*/ 7620 h 17144"/>
                            <a:gd name="connsiteX35" fmla="*/ 10478 w 78104"/>
                            <a:gd name="connsiteY35" fmla="*/ 6668 h 17144"/>
                            <a:gd name="connsiteX36" fmla="*/ 10478 w 78104"/>
                            <a:gd name="connsiteY36" fmla="*/ 6668 h 17144"/>
                            <a:gd name="connsiteX37" fmla="*/ 8572 w 78104"/>
                            <a:gd name="connsiteY37" fmla="*/ 6668 h 17144"/>
                            <a:gd name="connsiteX38" fmla="*/ 8572 w 78104"/>
                            <a:gd name="connsiteY38" fmla="*/ 6668 h 17144"/>
                            <a:gd name="connsiteX39" fmla="*/ 8572 w 78104"/>
                            <a:gd name="connsiteY39" fmla="*/ 6668 h 17144"/>
                            <a:gd name="connsiteX40" fmla="*/ 8572 w 78104"/>
                            <a:gd name="connsiteY40" fmla="*/ 6668 h 17144"/>
                            <a:gd name="connsiteX41" fmla="*/ 6667 w 78104"/>
                            <a:gd name="connsiteY41" fmla="*/ 6668 h 17144"/>
                            <a:gd name="connsiteX42" fmla="*/ 4763 w 78104"/>
                            <a:gd name="connsiteY42" fmla="*/ 6668 h 17144"/>
                            <a:gd name="connsiteX43" fmla="*/ 4763 w 78104"/>
                            <a:gd name="connsiteY43" fmla="*/ 6668 h 17144"/>
                            <a:gd name="connsiteX44" fmla="*/ 2857 w 78104"/>
                            <a:gd name="connsiteY44" fmla="*/ 6668 h 17144"/>
                            <a:gd name="connsiteX45" fmla="*/ 2857 w 78104"/>
                            <a:gd name="connsiteY45" fmla="*/ 6668 h 17144"/>
                            <a:gd name="connsiteX46" fmla="*/ 3810 w 78104"/>
                            <a:gd name="connsiteY46" fmla="*/ 5715 h 17144"/>
                            <a:gd name="connsiteX47" fmla="*/ 2857 w 78104"/>
                            <a:gd name="connsiteY47" fmla="*/ 952 h 17144"/>
                            <a:gd name="connsiteX48" fmla="*/ 2857 w 78104"/>
                            <a:gd name="connsiteY48" fmla="*/ 952 h 17144"/>
                            <a:gd name="connsiteX49" fmla="*/ 1905 w 78104"/>
                            <a:gd name="connsiteY49" fmla="*/ 952 h 17144"/>
                            <a:gd name="connsiteX50" fmla="*/ 1905 w 78104"/>
                            <a:gd name="connsiteY50" fmla="*/ 952 h 17144"/>
                            <a:gd name="connsiteX51" fmla="*/ 1905 w 78104"/>
                            <a:gd name="connsiteY51" fmla="*/ 952 h 17144"/>
                            <a:gd name="connsiteX52" fmla="*/ 0 w 78104"/>
                            <a:gd name="connsiteY52" fmla="*/ 0 h 17144"/>
                            <a:gd name="connsiteX53" fmla="*/ 1905 w 78104"/>
                            <a:gd name="connsiteY53" fmla="*/ 0 h 17144"/>
                            <a:gd name="connsiteX54" fmla="*/ 2857 w 78104"/>
                            <a:gd name="connsiteY54" fmla="*/ 1905 h 17144"/>
                            <a:gd name="connsiteX55" fmla="*/ 2857 w 78104"/>
                            <a:gd name="connsiteY55" fmla="*/ 1905 h 17144"/>
                            <a:gd name="connsiteX56" fmla="*/ 2857 w 78104"/>
                            <a:gd name="connsiteY56" fmla="*/ 1905 h 17144"/>
                            <a:gd name="connsiteX57" fmla="*/ 4763 w 78104"/>
                            <a:gd name="connsiteY57" fmla="*/ 952 h 17144"/>
                            <a:gd name="connsiteX58" fmla="*/ 10478 w 78104"/>
                            <a:gd name="connsiteY58" fmla="*/ 1905 h 17144"/>
                            <a:gd name="connsiteX59" fmla="*/ 12382 w 78104"/>
                            <a:gd name="connsiteY59" fmla="*/ 2857 h 17144"/>
                            <a:gd name="connsiteX60" fmla="*/ 12382 w 78104"/>
                            <a:gd name="connsiteY60" fmla="*/ 2857 h 17144"/>
                            <a:gd name="connsiteX61" fmla="*/ 16192 w 78104"/>
                            <a:gd name="connsiteY61" fmla="*/ 2857 h 17144"/>
                            <a:gd name="connsiteX62" fmla="*/ 20955 w 78104"/>
                            <a:gd name="connsiteY62" fmla="*/ 2857 h 17144"/>
                            <a:gd name="connsiteX63" fmla="*/ 26670 w 78104"/>
                            <a:gd name="connsiteY63" fmla="*/ 3810 h 17144"/>
                            <a:gd name="connsiteX64" fmla="*/ 28575 w 78104"/>
                            <a:gd name="connsiteY64" fmla="*/ 4763 h 17144"/>
                            <a:gd name="connsiteX65" fmla="*/ 31432 w 78104"/>
                            <a:gd name="connsiteY65" fmla="*/ 4763 h 17144"/>
                            <a:gd name="connsiteX66" fmla="*/ 33338 w 78104"/>
                            <a:gd name="connsiteY66" fmla="*/ 5715 h 17144"/>
                            <a:gd name="connsiteX67" fmla="*/ 33338 w 78104"/>
                            <a:gd name="connsiteY67" fmla="*/ 6668 h 17144"/>
                            <a:gd name="connsiteX68" fmla="*/ 33338 w 78104"/>
                            <a:gd name="connsiteY68" fmla="*/ 5715 h 17144"/>
                            <a:gd name="connsiteX69" fmla="*/ 35242 w 78104"/>
                            <a:gd name="connsiteY69" fmla="*/ 5715 h 17144"/>
                            <a:gd name="connsiteX70" fmla="*/ 37147 w 78104"/>
                            <a:gd name="connsiteY70" fmla="*/ 5715 h 17144"/>
                            <a:gd name="connsiteX71" fmla="*/ 40005 w 78104"/>
                            <a:gd name="connsiteY71" fmla="*/ 5715 h 17144"/>
                            <a:gd name="connsiteX72" fmla="*/ 40005 w 78104"/>
                            <a:gd name="connsiteY72" fmla="*/ 5715 h 17144"/>
                            <a:gd name="connsiteX73" fmla="*/ 40005 w 78104"/>
                            <a:gd name="connsiteY73" fmla="*/ 6668 h 17144"/>
                            <a:gd name="connsiteX74" fmla="*/ 40005 w 78104"/>
                            <a:gd name="connsiteY74" fmla="*/ 5715 h 17144"/>
                            <a:gd name="connsiteX75" fmla="*/ 40957 w 78104"/>
                            <a:gd name="connsiteY75" fmla="*/ 5715 h 17144"/>
                            <a:gd name="connsiteX76" fmla="*/ 41910 w 78104"/>
                            <a:gd name="connsiteY76" fmla="*/ 6668 h 17144"/>
                            <a:gd name="connsiteX77" fmla="*/ 41910 w 78104"/>
                            <a:gd name="connsiteY77" fmla="*/ 6668 h 17144"/>
                            <a:gd name="connsiteX78" fmla="*/ 41910 w 78104"/>
                            <a:gd name="connsiteY78" fmla="*/ 6668 h 17144"/>
                            <a:gd name="connsiteX79" fmla="*/ 42863 w 78104"/>
                            <a:gd name="connsiteY79" fmla="*/ 5715 h 17144"/>
                            <a:gd name="connsiteX80" fmla="*/ 45720 w 78104"/>
                            <a:gd name="connsiteY80" fmla="*/ 5715 h 17144"/>
                            <a:gd name="connsiteX81" fmla="*/ 48578 w 78104"/>
                            <a:gd name="connsiteY81" fmla="*/ 6668 h 17144"/>
                            <a:gd name="connsiteX82" fmla="*/ 49530 w 78104"/>
                            <a:gd name="connsiteY82" fmla="*/ 7620 h 17144"/>
                            <a:gd name="connsiteX83" fmla="*/ 50482 w 78104"/>
                            <a:gd name="connsiteY83" fmla="*/ 7620 h 17144"/>
                            <a:gd name="connsiteX84" fmla="*/ 51435 w 78104"/>
                            <a:gd name="connsiteY84" fmla="*/ 7620 h 17144"/>
                            <a:gd name="connsiteX85" fmla="*/ 51435 w 78104"/>
                            <a:gd name="connsiteY85" fmla="*/ 7620 h 17144"/>
                            <a:gd name="connsiteX86" fmla="*/ 56197 w 78104"/>
                            <a:gd name="connsiteY86" fmla="*/ 7620 h 17144"/>
                            <a:gd name="connsiteX87" fmla="*/ 57150 w 78104"/>
                            <a:gd name="connsiteY87" fmla="*/ 7620 h 17144"/>
                            <a:gd name="connsiteX88" fmla="*/ 65722 w 78104"/>
                            <a:gd name="connsiteY88" fmla="*/ 8573 h 17144"/>
                            <a:gd name="connsiteX89" fmla="*/ 69532 w 78104"/>
                            <a:gd name="connsiteY89" fmla="*/ 9525 h 17144"/>
                            <a:gd name="connsiteX90" fmla="*/ 72390 w 78104"/>
                            <a:gd name="connsiteY90" fmla="*/ 9525 h 17144"/>
                            <a:gd name="connsiteX91" fmla="*/ 74295 w 78104"/>
                            <a:gd name="connsiteY91" fmla="*/ 10477 h 17144"/>
                            <a:gd name="connsiteX92" fmla="*/ 74295 w 78104"/>
                            <a:gd name="connsiteY92" fmla="*/ 10477 h 17144"/>
                            <a:gd name="connsiteX93" fmla="*/ 78105 w 78104"/>
                            <a:gd name="connsiteY93" fmla="*/ 17145 h 17144"/>
                            <a:gd name="connsiteX94" fmla="*/ 5715 w 78104"/>
                            <a:gd name="connsiteY94" fmla="*/ 3810 h 17144"/>
                            <a:gd name="connsiteX95" fmla="*/ 5715 w 78104"/>
                            <a:gd name="connsiteY95" fmla="*/ 3810 h 17144"/>
                            <a:gd name="connsiteX96" fmla="*/ 4763 w 78104"/>
                            <a:gd name="connsiteY96" fmla="*/ 3810 h 17144"/>
                            <a:gd name="connsiteX97" fmla="*/ 5715 w 78104"/>
                            <a:gd name="connsiteY97" fmla="*/ 3810 h 17144"/>
                            <a:gd name="connsiteX98" fmla="*/ 5715 w 78104"/>
                            <a:gd name="connsiteY98" fmla="*/ 3810 h 17144"/>
                            <a:gd name="connsiteX99" fmla="*/ 19050 w 78104"/>
                            <a:gd name="connsiteY99" fmla="*/ 4763 h 17144"/>
                            <a:gd name="connsiteX100" fmla="*/ 19050 w 78104"/>
                            <a:gd name="connsiteY100" fmla="*/ 4763 h 17144"/>
                            <a:gd name="connsiteX101" fmla="*/ 19050 w 78104"/>
                            <a:gd name="connsiteY101" fmla="*/ 4763 h 17144"/>
                            <a:gd name="connsiteX102" fmla="*/ 19050 w 78104"/>
                            <a:gd name="connsiteY102" fmla="*/ 4763 h 17144"/>
                            <a:gd name="connsiteX103" fmla="*/ 19050 w 78104"/>
                            <a:gd name="connsiteY103" fmla="*/ 4763 h 17144"/>
                            <a:gd name="connsiteX104" fmla="*/ 72390 w 78104"/>
                            <a:gd name="connsiteY104" fmla="*/ 14288 h 17144"/>
                            <a:gd name="connsiteX105" fmla="*/ 72390 w 78104"/>
                            <a:gd name="connsiteY105" fmla="*/ 14288 h 17144"/>
                            <a:gd name="connsiteX106" fmla="*/ 71438 w 78104"/>
                            <a:gd name="connsiteY106" fmla="*/ 14288 h 17144"/>
                            <a:gd name="connsiteX107" fmla="*/ 72390 w 78104"/>
                            <a:gd name="connsiteY107" fmla="*/ 14288 h 17144"/>
                            <a:gd name="connsiteX108" fmla="*/ 72390 w 78104"/>
                            <a:gd name="connsiteY108" fmla="*/ 14288 h 1714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78104" h="17144">
                              <a:moveTo>
                                <a:pt x="78105" y="17145"/>
                              </a:moveTo>
                              <a:cubicBezTo>
                                <a:pt x="78105" y="17145"/>
                                <a:pt x="77153" y="16193"/>
                                <a:pt x="78105" y="17145"/>
                              </a:cubicBezTo>
                              <a:cubicBezTo>
                                <a:pt x="76200" y="17145"/>
                                <a:pt x="74295" y="16193"/>
                                <a:pt x="73342" y="16193"/>
                              </a:cubicBezTo>
                              <a:cubicBezTo>
                                <a:pt x="72390" y="16193"/>
                                <a:pt x="71438" y="16193"/>
                                <a:pt x="70485" y="16193"/>
                              </a:cubicBezTo>
                              <a:cubicBezTo>
                                <a:pt x="69532" y="16193"/>
                                <a:pt x="68580" y="16193"/>
                                <a:pt x="68580" y="15240"/>
                              </a:cubicBezTo>
                              <a:cubicBezTo>
                                <a:pt x="68580" y="15240"/>
                                <a:pt x="68580" y="15240"/>
                                <a:pt x="67628" y="15240"/>
                              </a:cubicBezTo>
                              <a:cubicBezTo>
                                <a:pt x="67628" y="15240"/>
                                <a:pt x="66675" y="15240"/>
                                <a:pt x="65722" y="15240"/>
                              </a:cubicBezTo>
                              <a:cubicBezTo>
                                <a:pt x="64770" y="15240"/>
                                <a:pt x="64770" y="15240"/>
                                <a:pt x="63817" y="14288"/>
                              </a:cubicBezTo>
                              <a:cubicBezTo>
                                <a:pt x="62865" y="14288"/>
                                <a:pt x="62865" y="14288"/>
                                <a:pt x="61913" y="14288"/>
                              </a:cubicBezTo>
                              <a:cubicBezTo>
                                <a:pt x="60960" y="13335"/>
                                <a:pt x="60960" y="13335"/>
                                <a:pt x="60007" y="14288"/>
                              </a:cubicBezTo>
                              <a:cubicBezTo>
                                <a:pt x="60007" y="14288"/>
                                <a:pt x="59055" y="14288"/>
                                <a:pt x="59055" y="14288"/>
                              </a:cubicBezTo>
                              <a:cubicBezTo>
                                <a:pt x="59055" y="14288"/>
                                <a:pt x="58103" y="14288"/>
                                <a:pt x="57150" y="14288"/>
                              </a:cubicBezTo>
                              <a:cubicBezTo>
                                <a:pt x="56197" y="14288"/>
                                <a:pt x="56197" y="14288"/>
                                <a:pt x="55245" y="14288"/>
                              </a:cubicBezTo>
                              <a:cubicBezTo>
                                <a:pt x="54292" y="14288"/>
                                <a:pt x="53340" y="13335"/>
                                <a:pt x="53340" y="14288"/>
                              </a:cubicBezTo>
                              <a:cubicBezTo>
                                <a:pt x="52388" y="14288"/>
                                <a:pt x="51435" y="14288"/>
                                <a:pt x="51435" y="14288"/>
                              </a:cubicBezTo>
                              <a:cubicBezTo>
                                <a:pt x="50482" y="14288"/>
                                <a:pt x="50482" y="13335"/>
                                <a:pt x="50482" y="13335"/>
                              </a:cubicBezTo>
                              <a:cubicBezTo>
                                <a:pt x="50482" y="13335"/>
                                <a:pt x="50482" y="13335"/>
                                <a:pt x="50482" y="13335"/>
                              </a:cubicBezTo>
                              <a:cubicBezTo>
                                <a:pt x="49530" y="14288"/>
                                <a:pt x="48578" y="13335"/>
                                <a:pt x="48578" y="13335"/>
                              </a:cubicBezTo>
                              <a:cubicBezTo>
                                <a:pt x="47625" y="13335"/>
                                <a:pt x="46672" y="13335"/>
                                <a:pt x="46672" y="13335"/>
                              </a:cubicBezTo>
                              <a:cubicBezTo>
                                <a:pt x="46672" y="13335"/>
                                <a:pt x="46672" y="13335"/>
                                <a:pt x="45720" y="13335"/>
                              </a:cubicBezTo>
                              <a:cubicBezTo>
                                <a:pt x="45720" y="13335"/>
                                <a:pt x="44767" y="12382"/>
                                <a:pt x="43815" y="12382"/>
                              </a:cubicBezTo>
                              <a:cubicBezTo>
                                <a:pt x="42863" y="12382"/>
                                <a:pt x="42863" y="12382"/>
                                <a:pt x="42863" y="12382"/>
                              </a:cubicBezTo>
                              <a:cubicBezTo>
                                <a:pt x="42863" y="12382"/>
                                <a:pt x="41910" y="12382"/>
                                <a:pt x="41910" y="12382"/>
                              </a:cubicBezTo>
                              <a:cubicBezTo>
                                <a:pt x="41910" y="12382"/>
                                <a:pt x="41910" y="12382"/>
                                <a:pt x="40957" y="12382"/>
                              </a:cubicBezTo>
                              <a:cubicBezTo>
                                <a:pt x="40957" y="12382"/>
                                <a:pt x="40957" y="11430"/>
                                <a:pt x="40957" y="11430"/>
                              </a:cubicBezTo>
                              <a:cubicBezTo>
                                <a:pt x="40957" y="11430"/>
                                <a:pt x="40957" y="11430"/>
                                <a:pt x="40957" y="11430"/>
                              </a:cubicBezTo>
                              <a:cubicBezTo>
                                <a:pt x="40005" y="11430"/>
                                <a:pt x="38100" y="11430"/>
                                <a:pt x="37147" y="11430"/>
                              </a:cubicBezTo>
                              <a:cubicBezTo>
                                <a:pt x="36195" y="11430"/>
                                <a:pt x="36195" y="11430"/>
                                <a:pt x="35242" y="11430"/>
                              </a:cubicBezTo>
                              <a:cubicBezTo>
                                <a:pt x="34290" y="11430"/>
                                <a:pt x="34290" y="11430"/>
                                <a:pt x="35242" y="10477"/>
                              </a:cubicBezTo>
                              <a:cubicBezTo>
                                <a:pt x="35242" y="10477"/>
                                <a:pt x="35242" y="9525"/>
                                <a:pt x="35242" y="9525"/>
                              </a:cubicBezTo>
                              <a:cubicBezTo>
                                <a:pt x="35242" y="9525"/>
                                <a:pt x="35242" y="9525"/>
                                <a:pt x="35242" y="9525"/>
                              </a:cubicBezTo>
                              <a:cubicBezTo>
                                <a:pt x="35242" y="10477"/>
                                <a:pt x="34290" y="10477"/>
                                <a:pt x="33338" y="10477"/>
                              </a:cubicBezTo>
                              <a:cubicBezTo>
                                <a:pt x="31432" y="10477"/>
                                <a:pt x="28575" y="9525"/>
                                <a:pt x="26670" y="9525"/>
                              </a:cubicBezTo>
                              <a:cubicBezTo>
                                <a:pt x="24765" y="9525"/>
                                <a:pt x="23813" y="9525"/>
                                <a:pt x="21907" y="8573"/>
                              </a:cubicBezTo>
                              <a:cubicBezTo>
                                <a:pt x="20003" y="8573"/>
                                <a:pt x="18097" y="8573"/>
                                <a:pt x="16192" y="7620"/>
                              </a:cubicBezTo>
                              <a:cubicBezTo>
                                <a:pt x="14288" y="7620"/>
                                <a:pt x="12382" y="6668"/>
                                <a:pt x="10478" y="6668"/>
                              </a:cubicBezTo>
                              <a:cubicBezTo>
                                <a:pt x="10478" y="6668"/>
                                <a:pt x="10478" y="6668"/>
                                <a:pt x="10478" y="6668"/>
                              </a:cubicBezTo>
                              <a:cubicBezTo>
                                <a:pt x="9525" y="7620"/>
                                <a:pt x="8572" y="6668"/>
                                <a:pt x="8572" y="6668"/>
                              </a:cubicBezTo>
                              <a:cubicBezTo>
                                <a:pt x="8572" y="6668"/>
                                <a:pt x="8572" y="6668"/>
                                <a:pt x="8572" y="6668"/>
                              </a:cubicBezTo>
                              <a:cubicBezTo>
                                <a:pt x="8572" y="6668"/>
                                <a:pt x="8572" y="6668"/>
                                <a:pt x="8572" y="6668"/>
                              </a:cubicBezTo>
                              <a:cubicBezTo>
                                <a:pt x="8572" y="6668"/>
                                <a:pt x="8572" y="5715"/>
                                <a:pt x="8572" y="6668"/>
                              </a:cubicBezTo>
                              <a:cubicBezTo>
                                <a:pt x="7620" y="6668"/>
                                <a:pt x="7620" y="6668"/>
                                <a:pt x="6667" y="6668"/>
                              </a:cubicBezTo>
                              <a:cubicBezTo>
                                <a:pt x="5715" y="6668"/>
                                <a:pt x="5715" y="6668"/>
                                <a:pt x="4763" y="6668"/>
                              </a:cubicBezTo>
                              <a:cubicBezTo>
                                <a:pt x="4763" y="6668"/>
                                <a:pt x="4763" y="6668"/>
                                <a:pt x="4763" y="6668"/>
                              </a:cubicBezTo>
                              <a:cubicBezTo>
                                <a:pt x="3810" y="6668"/>
                                <a:pt x="3810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3810" y="5715"/>
                                <a:pt x="3810" y="5715"/>
                              </a:cubicBezTo>
                              <a:cubicBezTo>
                                <a:pt x="3810" y="3810"/>
                                <a:pt x="1905" y="2857"/>
                                <a:pt x="2857" y="952"/>
                              </a:cubicBezTo>
                              <a:lnTo>
                                <a:pt x="2857" y="952"/>
                              </a:lnTo>
                              <a:cubicBezTo>
                                <a:pt x="2857" y="952"/>
                                <a:pt x="2857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953" y="952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2857" y="0"/>
                                <a:pt x="2857" y="952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1905" y="0"/>
                                <a:pt x="3810" y="952"/>
                                <a:pt x="4763" y="952"/>
                              </a:cubicBezTo>
                              <a:cubicBezTo>
                                <a:pt x="6667" y="952"/>
                                <a:pt x="8572" y="952"/>
                                <a:pt x="10478" y="1905"/>
                              </a:cubicBezTo>
                              <a:cubicBezTo>
                                <a:pt x="11430" y="1905"/>
                                <a:pt x="12382" y="2857"/>
                                <a:pt x="12382" y="2857"/>
                              </a:cubicBezTo>
                              <a:cubicBezTo>
                                <a:pt x="12382" y="2857"/>
                                <a:pt x="12382" y="2857"/>
                                <a:pt x="12382" y="2857"/>
                              </a:cubicBezTo>
                              <a:cubicBezTo>
                                <a:pt x="14288" y="2857"/>
                                <a:pt x="15240" y="2857"/>
                                <a:pt x="16192" y="2857"/>
                              </a:cubicBezTo>
                              <a:cubicBezTo>
                                <a:pt x="18097" y="2857"/>
                                <a:pt x="19050" y="2857"/>
                                <a:pt x="20955" y="2857"/>
                              </a:cubicBezTo>
                              <a:cubicBezTo>
                                <a:pt x="22860" y="2857"/>
                                <a:pt x="24765" y="2857"/>
                                <a:pt x="26670" y="3810"/>
                              </a:cubicBezTo>
                              <a:cubicBezTo>
                                <a:pt x="27622" y="3810"/>
                                <a:pt x="27622" y="4763"/>
                                <a:pt x="28575" y="4763"/>
                              </a:cubicBezTo>
                              <a:cubicBezTo>
                                <a:pt x="29528" y="4763"/>
                                <a:pt x="30480" y="4763"/>
                                <a:pt x="31432" y="4763"/>
                              </a:cubicBezTo>
                              <a:cubicBezTo>
                                <a:pt x="32385" y="4763"/>
                                <a:pt x="32385" y="4763"/>
                                <a:pt x="33338" y="5715"/>
                              </a:cubicBezTo>
                              <a:cubicBezTo>
                                <a:pt x="33338" y="5715"/>
                                <a:pt x="33338" y="6668"/>
                                <a:pt x="33338" y="6668"/>
                              </a:cubicBezTo>
                              <a:cubicBezTo>
                                <a:pt x="33338" y="6668"/>
                                <a:pt x="33338" y="6668"/>
                                <a:pt x="33338" y="5715"/>
                              </a:cubicBezTo>
                              <a:cubicBezTo>
                                <a:pt x="34290" y="5715"/>
                                <a:pt x="34290" y="5715"/>
                                <a:pt x="35242" y="5715"/>
                              </a:cubicBezTo>
                              <a:cubicBezTo>
                                <a:pt x="36195" y="5715"/>
                                <a:pt x="37147" y="6668"/>
                                <a:pt x="37147" y="5715"/>
                              </a:cubicBezTo>
                              <a:cubicBezTo>
                                <a:pt x="38100" y="5715"/>
                                <a:pt x="39053" y="5715"/>
                                <a:pt x="40005" y="5715"/>
                              </a:cubicBezTo>
                              <a:cubicBezTo>
                                <a:pt x="40957" y="5715"/>
                                <a:pt x="40005" y="5715"/>
                                <a:pt x="40005" y="5715"/>
                              </a:cubicBezTo>
                              <a:cubicBezTo>
                                <a:pt x="40005" y="5715"/>
                                <a:pt x="40005" y="6668"/>
                                <a:pt x="40005" y="6668"/>
                              </a:cubicBezTo>
                              <a:cubicBezTo>
                                <a:pt x="40005" y="6668"/>
                                <a:pt x="40005" y="5715"/>
                                <a:pt x="40005" y="5715"/>
                              </a:cubicBezTo>
                              <a:cubicBezTo>
                                <a:pt x="40005" y="5715"/>
                                <a:pt x="40957" y="5715"/>
                                <a:pt x="40957" y="5715"/>
                              </a:cubicBezTo>
                              <a:cubicBezTo>
                                <a:pt x="40957" y="5715"/>
                                <a:pt x="41910" y="6668"/>
                                <a:pt x="41910" y="6668"/>
                              </a:cubicBezTo>
                              <a:cubicBezTo>
                                <a:pt x="41910" y="6668"/>
                                <a:pt x="41910" y="6668"/>
                                <a:pt x="41910" y="6668"/>
                              </a:cubicBezTo>
                              <a:cubicBezTo>
                                <a:pt x="41910" y="6668"/>
                                <a:pt x="41910" y="6668"/>
                                <a:pt x="41910" y="6668"/>
                              </a:cubicBezTo>
                              <a:cubicBezTo>
                                <a:pt x="41910" y="5715"/>
                                <a:pt x="41910" y="5715"/>
                                <a:pt x="42863" y="5715"/>
                              </a:cubicBezTo>
                              <a:cubicBezTo>
                                <a:pt x="43815" y="5715"/>
                                <a:pt x="44767" y="5715"/>
                                <a:pt x="45720" y="5715"/>
                              </a:cubicBezTo>
                              <a:cubicBezTo>
                                <a:pt x="46672" y="5715"/>
                                <a:pt x="48578" y="5715"/>
                                <a:pt x="48578" y="6668"/>
                              </a:cubicBezTo>
                              <a:cubicBezTo>
                                <a:pt x="49530" y="6668"/>
                                <a:pt x="49530" y="6668"/>
                                <a:pt x="49530" y="7620"/>
                              </a:cubicBezTo>
                              <a:cubicBezTo>
                                <a:pt x="49530" y="7620"/>
                                <a:pt x="50482" y="7620"/>
                                <a:pt x="50482" y="7620"/>
                              </a:cubicBezTo>
                              <a:cubicBezTo>
                                <a:pt x="51435" y="6668"/>
                                <a:pt x="51435" y="7620"/>
                                <a:pt x="51435" y="7620"/>
                              </a:cubicBezTo>
                              <a:cubicBezTo>
                                <a:pt x="51435" y="7620"/>
                                <a:pt x="51435" y="7620"/>
                                <a:pt x="51435" y="7620"/>
                              </a:cubicBezTo>
                              <a:cubicBezTo>
                                <a:pt x="53340" y="6668"/>
                                <a:pt x="54292" y="7620"/>
                                <a:pt x="56197" y="7620"/>
                              </a:cubicBezTo>
                              <a:cubicBezTo>
                                <a:pt x="56197" y="7620"/>
                                <a:pt x="56197" y="7620"/>
                                <a:pt x="57150" y="7620"/>
                              </a:cubicBezTo>
                              <a:cubicBezTo>
                                <a:pt x="60007" y="7620"/>
                                <a:pt x="62865" y="8573"/>
                                <a:pt x="65722" y="8573"/>
                              </a:cubicBezTo>
                              <a:cubicBezTo>
                                <a:pt x="66675" y="8573"/>
                                <a:pt x="68580" y="9525"/>
                                <a:pt x="69532" y="9525"/>
                              </a:cubicBezTo>
                              <a:cubicBezTo>
                                <a:pt x="70485" y="9525"/>
                                <a:pt x="71438" y="9525"/>
                                <a:pt x="72390" y="9525"/>
                              </a:cubicBezTo>
                              <a:cubicBezTo>
                                <a:pt x="73342" y="9525"/>
                                <a:pt x="74295" y="9525"/>
                                <a:pt x="74295" y="10477"/>
                              </a:cubicBezTo>
                              <a:lnTo>
                                <a:pt x="74295" y="10477"/>
                              </a:lnTo>
                              <a:lnTo>
                                <a:pt x="78105" y="17145"/>
                              </a:lnTo>
                              <a:close/>
                              <a:moveTo>
                                <a:pt x="5715" y="3810"/>
                              </a:moveTo>
                              <a:cubicBezTo>
                                <a:pt x="5715" y="3810"/>
                                <a:pt x="5715" y="2857"/>
                                <a:pt x="5715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lose/>
                              <a:moveTo>
                                <a:pt x="19050" y="4763"/>
                              </a:moveTo>
                              <a:cubicBezTo>
                                <a:pt x="19050" y="4763"/>
                                <a:pt x="18097" y="4763"/>
                                <a:pt x="19050" y="4763"/>
                              </a:cubicBezTo>
                              <a:cubicBezTo>
                                <a:pt x="18097" y="4763"/>
                                <a:pt x="18097" y="4763"/>
                                <a:pt x="19050" y="4763"/>
                              </a:cubicBezTo>
                              <a:cubicBezTo>
                                <a:pt x="18097" y="4763"/>
                                <a:pt x="18097" y="5715"/>
                                <a:pt x="19050" y="4763"/>
                              </a:cubicBezTo>
                              <a:cubicBezTo>
                                <a:pt x="18097" y="5715"/>
                                <a:pt x="19050" y="5715"/>
                                <a:pt x="19050" y="4763"/>
                              </a:cubicBezTo>
                              <a:close/>
                              <a:moveTo>
                                <a:pt x="72390" y="14288"/>
                              </a:moveTo>
                              <a:cubicBezTo>
                                <a:pt x="72390" y="14288"/>
                                <a:pt x="72390" y="14288"/>
                                <a:pt x="72390" y="14288"/>
                              </a:cubicBezTo>
                              <a:cubicBezTo>
                                <a:pt x="71438" y="14288"/>
                                <a:pt x="71438" y="14288"/>
                                <a:pt x="71438" y="14288"/>
                              </a:cubicBezTo>
                              <a:cubicBezTo>
                                <a:pt x="71438" y="15240"/>
                                <a:pt x="71438" y="15240"/>
                                <a:pt x="72390" y="14288"/>
                              </a:cubicBezTo>
                              <a:cubicBezTo>
                                <a:pt x="72390" y="15240"/>
                                <a:pt x="72390" y="14288"/>
                                <a:pt x="72390" y="142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7" name="任意多边形: 形状 2660"/>
                        <p:cNvSpPr/>
                        <p:nvPr/>
                      </p:nvSpPr>
                      <p:spPr>
                        <a:xfrm>
                          <a:off x="7875269" y="23298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78" name="任意多边形: 形状 2661"/>
                        <p:cNvSpPr/>
                        <p:nvPr/>
                      </p:nvSpPr>
                      <p:spPr>
                        <a:xfrm>
                          <a:off x="7867650" y="2323147"/>
                          <a:ext cx="9525" cy="7619"/>
                        </a:xfrm>
                        <a:custGeom>
                          <a:avLst/>
                          <a:gdLst>
                            <a:gd name="connsiteX0" fmla="*/ 9525 w 9525"/>
                            <a:gd name="connsiteY0" fmla="*/ 5715 h 7619"/>
                            <a:gd name="connsiteX1" fmla="*/ 8572 w 9525"/>
                            <a:gd name="connsiteY1" fmla="*/ 952 h 7619"/>
                            <a:gd name="connsiteX2" fmla="*/ 8572 w 9525"/>
                            <a:gd name="connsiteY2" fmla="*/ 952 h 7619"/>
                            <a:gd name="connsiteX3" fmla="*/ 7620 w 9525"/>
                            <a:gd name="connsiteY3" fmla="*/ 952 h 7619"/>
                            <a:gd name="connsiteX4" fmla="*/ 7620 w 9525"/>
                            <a:gd name="connsiteY4" fmla="*/ 952 h 7619"/>
                            <a:gd name="connsiteX5" fmla="*/ 7620 w 9525"/>
                            <a:gd name="connsiteY5" fmla="*/ 952 h 7619"/>
                            <a:gd name="connsiteX6" fmla="*/ 5715 w 9525"/>
                            <a:gd name="connsiteY6" fmla="*/ 0 h 7619"/>
                            <a:gd name="connsiteX7" fmla="*/ 3810 w 9525"/>
                            <a:gd name="connsiteY7" fmla="*/ 0 h 7619"/>
                            <a:gd name="connsiteX8" fmla="*/ 2857 w 9525"/>
                            <a:gd name="connsiteY8" fmla="*/ 0 h 7619"/>
                            <a:gd name="connsiteX9" fmla="*/ 2857 w 9525"/>
                            <a:gd name="connsiteY9" fmla="*/ 0 h 7619"/>
                            <a:gd name="connsiteX10" fmla="*/ 2857 w 9525"/>
                            <a:gd name="connsiteY10" fmla="*/ 0 h 7619"/>
                            <a:gd name="connsiteX11" fmla="*/ 953 w 9525"/>
                            <a:gd name="connsiteY11" fmla="*/ 0 h 7619"/>
                            <a:gd name="connsiteX12" fmla="*/ 0 w 9525"/>
                            <a:gd name="connsiteY12" fmla="*/ 5715 h 7619"/>
                            <a:gd name="connsiteX13" fmla="*/ 1905 w 9525"/>
                            <a:gd name="connsiteY13" fmla="*/ 6667 h 7619"/>
                            <a:gd name="connsiteX14" fmla="*/ 4763 w 9525"/>
                            <a:gd name="connsiteY14" fmla="*/ 7620 h 7619"/>
                            <a:gd name="connsiteX15" fmla="*/ 6668 w 9525"/>
                            <a:gd name="connsiteY15" fmla="*/ 7620 h 7619"/>
                            <a:gd name="connsiteX16" fmla="*/ 6668 w 9525"/>
                            <a:gd name="connsiteY16" fmla="*/ 7620 h 7619"/>
                            <a:gd name="connsiteX17" fmla="*/ 9525 w 9525"/>
                            <a:gd name="connsiteY17" fmla="*/ 5715 h 7619"/>
                            <a:gd name="connsiteX18" fmla="*/ 9525 w 9525"/>
                            <a:gd name="connsiteY18" fmla="*/ 5715 h 7619"/>
                            <a:gd name="connsiteX19" fmla="*/ 9525 w 9525"/>
                            <a:gd name="connsiteY19" fmla="*/ 5715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5" h="7619">
                              <a:moveTo>
                                <a:pt x="9525" y="5715"/>
                              </a:moveTo>
                              <a:cubicBezTo>
                                <a:pt x="9525" y="3810"/>
                                <a:pt x="7620" y="2857"/>
                                <a:pt x="8572" y="952"/>
                              </a:cubicBezTo>
                              <a:lnTo>
                                <a:pt x="8572" y="952"/>
                              </a:lnTo>
                              <a:cubicBezTo>
                                <a:pt x="8572" y="952"/>
                                <a:pt x="8572" y="952"/>
                                <a:pt x="7620" y="952"/>
                              </a:cubicBezTo>
                              <a:cubicBezTo>
                                <a:pt x="7620" y="952"/>
                                <a:pt x="7620" y="952"/>
                                <a:pt x="7620" y="952"/>
                              </a:cubicBezTo>
                              <a:cubicBezTo>
                                <a:pt x="7620" y="952"/>
                                <a:pt x="7620" y="952"/>
                                <a:pt x="7620" y="952"/>
                              </a:cubicBezTo>
                              <a:cubicBezTo>
                                <a:pt x="7620" y="952"/>
                                <a:pt x="6668" y="952"/>
                                <a:pt x="5715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lnTo>
                                <a:pt x="2857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7"/>
                              </a:cubicBezTo>
                              <a:cubicBezTo>
                                <a:pt x="2857" y="6667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8" y="7620"/>
                              </a:cubicBezTo>
                              <a:lnTo>
                                <a:pt x="6668" y="7620"/>
                              </a:lnTo>
                              <a:cubicBezTo>
                                <a:pt x="7620" y="6667"/>
                                <a:pt x="8572" y="6667"/>
                                <a:pt x="9525" y="5715"/>
                              </a:cubicBezTo>
                              <a:cubicBezTo>
                                <a:pt x="8572" y="6667"/>
                                <a:pt x="8572" y="6667"/>
                                <a:pt x="9525" y="5715"/>
                              </a:cubicBezTo>
                              <a:cubicBezTo>
                                <a:pt x="8572" y="6667"/>
                                <a:pt x="9525" y="5715"/>
                                <a:pt x="952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79" name="图形 2"/>
                      <p:cNvGrpSpPr/>
                      <p:nvPr/>
                    </p:nvGrpSpPr>
                    <p:grpSpPr>
                      <a:xfrm>
                        <a:off x="7952422" y="2333624"/>
                        <a:ext cx="81915" cy="23812"/>
                        <a:chOff x="7952422" y="2333624"/>
                        <a:chExt cx="81915" cy="23812"/>
                      </a:xfrm>
                      <a:solidFill>
                        <a:srgbClr val="FF4C22"/>
                      </a:solidFill>
                    </p:grpSpPr>
                    <p:sp>
                      <p:nvSpPr>
                        <p:cNvPr id="2780" name="任意多边形: 形状 2663"/>
                        <p:cNvSpPr/>
                        <p:nvPr/>
                      </p:nvSpPr>
                      <p:spPr>
                        <a:xfrm>
                          <a:off x="7954327" y="23355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81" name="任意多边形: 形状 2664"/>
                        <p:cNvSpPr/>
                        <p:nvPr/>
                      </p:nvSpPr>
                      <p:spPr>
                        <a:xfrm>
                          <a:off x="7958137" y="2336481"/>
                          <a:ext cx="76200" cy="20955"/>
                        </a:xfrm>
                        <a:custGeom>
                          <a:avLst/>
                          <a:gdLst>
                            <a:gd name="connsiteX0" fmla="*/ 76200 w 76200"/>
                            <a:gd name="connsiteY0" fmla="*/ 20955 h 20955"/>
                            <a:gd name="connsiteX1" fmla="*/ 76200 w 76200"/>
                            <a:gd name="connsiteY1" fmla="*/ 20955 h 20955"/>
                            <a:gd name="connsiteX2" fmla="*/ 71438 w 76200"/>
                            <a:gd name="connsiteY2" fmla="*/ 20003 h 20955"/>
                            <a:gd name="connsiteX3" fmla="*/ 68580 w 76200"/>
                            <a:gd name="connsiteY3" fmla="*/ 20003 h 20955"/>
                            <a:gd name="connsiteX4" fmla="*/ 66675 w 76200"/>
                            <a:gd name="connsiteY4" fmla="*/ 19050 h 20955"/>
                            <a:gd name="connsiteX5" fmla="*/ 65722 w 76200"/>
                            <a:gd name="connsiteY5" fmla="*/ 19050 h 20955"/>
                            <a:gd name="connsiteX6" fmla="*/ 63818 w 76200"/>
                            <a:gd name="connsiteY6" fmla="*/ 19050 h 20955"/>
                            <a:gd name="connsiteX7" fmla="*/ 61913 w 76200"/>
                            <a:gd name="connsiteY7" fmla="*/ 18098 h 20955"/>
                            <a:gd name="connsiteX8" fmla="*/ 60007 w 76200"/>
                            <a:gd name="connsiteY8" fmla="*/ 18098 h 20955"/>
                            <a:gd name="connsiteX9" fmla="*/ 58103 w 76200"/>
                            <a:gd name="connsiteY9" fmla="*/ 18098 h 20955"/>
                            <a:gd name="connsiteX10" fmla="*/ 57150 w 76200"/>
                            <a:gd name="connsiteY10" fmla="*/ 18098 h 20955"/>
                            <a:gd name="connsiteX11" fmla="*/ 55245 w 76200"/>
                            <a:gd name="connsiteY11" fmla="*/ 18098 h 20955"/>
                            <a:gd name="connsiteX12" fmla="*/ 53340 w 76200"/>
                            <a:gd name="connsiteY12" fmla="*/ 18098 h 20955"/>
                            <a:gd name="connsiteX13" fmla="*/ 51435 w 76200"/>
                            <a:gd name="connsiteY13" fmla="*/ 17145 h 20955"/>
                            <a:gd name="connsiteX14" fmla="*/ 49530 w 76200"/>
                            <a:gd name="connsiteY14" fmla="*/ 17145 h 20955"/>
                            <a:gd name="connsiteX15" fmla="*/ 48578 w 76200"/>
                            <a:gd name="connsiteY15" fmla="*/ 16193 h 20955"/>
                            <a:gd name="connsiteX16" fmla="*/ 48578 w 76200"/>
                            <a:gd name="connsiteY16" fmla="*/ 16193 h 20955"/>
                            <a:gd name="connsiteX17" fmla="*/ 46672 w 76200"/>
                            <a:gd name="connsiteY17" fmla="*/ 16193 h 20955"/>
                            <a:gd name="connsiteX18" fmla="*/ 44768 w 76200"/>
                            <a:gd name="connsiteY18" fmla="*/ 16193 h 20955"/>
                            <a:gd name="connsiteX19" fmla="*/ 43815 w 76200"/>
                            <a:gd name="connsiteY19" fmla="*/ 16193 h 20955"/>
                            <a:gd name="connsiteX20" fmla="*/ 42863 w 76200"/>
                            <a:gd name="connsiteY20" fmla="*/ 15240 h 20955"/>
                            <a:gd name="connsiteX21" fmla="*/ 41910 w 76200"/>
                            <a:gd name="connsiteY21" fmla="*/ 15240 h 20955"/>
                            <a:gd name="connsiteX22" fmla="*/ 40957 w 76200"/>
                            <a:gd name="connsiteY22" fmla="*/ 15240 h 20955"/>
                            <a:gd name="connsiteX23" fmla="*/ 40005 w 76200"/>
                            <a:gd name="connsiteY23" fmla="*/ 15240 h 20955"/>
                            <a:gd name="connsiteX24" fmla="*/ 40005 w 76200"/>
                            <a:gd name="connsiteY24" fmla="*/ 14288 h 20955"/>
                            <a:gd name="connsiteX25" fmla="*/ 40005 w 76200"/>
                            <a:gd name="connsiteY25" fmla="*/ 14288 h 20955"/>
                            <a:gd name="connsiteX26" fmla="*/ 36195 w 76200"/>
                            <a:gd name="connsiteY26" fmla="*/ 14288 h 20955"/>
                            <a:gd name="connsiteX27" fmla="*/ 34290 w 76200"/>
                            <a:gd name="connsiteY27" fmla="*/ 13335 h 20955"/>
                            <a:gd name="connsiteX28" fmla="*/ 34290 w 76200"/>
                            <a:gd name="connsiteY28" fmla="*/ 12382 h 20955"/>
                            <a:gd name="connsiteX29" fmla="*/ 34290 w 76200"/>
                            <a:gd name="connsiteY29" fmla="*/ 11430 h 20955"/>
                            <a:gd name="connsiteX30" fmla="*/ 34290 w 76200"/>
                            <a:gd name="connsiteY30" fmla="*/ 11430 h 20955"/>
                            <a:gd name="connsiteX31" fmla="*/ 32385 w 76200"/>
                            <a:gd name="connsiteY31" fmla="*/ 11430 h 20955"/>
                            <a:gd name="connsiteX32" fmla="*/ 25718 w 76200"/>
                            <a:gd name="connsiteY32" fmla="*/ 9525 h 20955"/>
                            <a:gd name="connsiteX33" fmla="*/ 20955 w 76200"/>
                            <a:gd name="connsiteY33" fmla="*/ 8573 h 20955"/>
                            <a:gd name="connsiteX34" fmla="*/ 15240 w 76200"/>
                            <a:gd name="connsiteY34" fmla="*/ 7620 h 20955"/>
                            <a:gd name="connsiteX35" fmla="*/ 9525 w 76200"/>
                            <a:gd name="connsiteY35" fmla="*/ 6668 h 20955"/>
                            <a:gd name="connsiteX36" fmla="*/ 9525 w 76200"/>
                            <a:gd name="connsiteY36" fmla="*/ 6668 h 20955"/>
                            <a:gd name="connsiteX37" fmla="*/ 7620 w 76200"/>
                            <a:gd name="connsiteY37" fmla="*/ 6668 h 20955"/>
                            <a:gd name="connsiteX38" fmla="*/ 7620 w 76200"/>
                            <a:gd name="connsiteY38" fmla="*/ 6668 h 20955"/>
                            <a:gd name="connsiteX39" fmla="*/ 7620 w 76200"/>
                            <a:gd name="connsiteY39" fmla="*/ 6668 h 20955"/>
                            <a:gd name="connsiteX40" fmla="*/ 7620 w 76200"/>
                            <a:gd name="connsiteY40" fmla="*/ 6668 h 20955"/>
                            <a:gd name="connsiteX41" fmla="*/ 5715 w 76200"/>
                            <a:gd name="connsiteY41" fmla="*/ 6668 h 20955"/>
                            <a:gd name="connsiteX42" fmla="*/ 3810 w 76200"/>
                            <a:gd name="connsiteY42" fmla="*/ 6668 h 20955"/>
                            <a:gd name="connsiteX43" fmla="*/ 3810 w 76200"/>
                            <a:gd name="connsiteY43" fmla="*/ 6668 h 20955"/>
                            <a:gd name="connsiteX44" fmla="*/ 1905 w 76200"/>
                            <a:gd name="connsiteY44" fmla="*/ 6668 h 20955"/>
                            <a:gd name="connsiteX45" fmla="*/ 1905 w 76200"/>
                            <a:gd name="connsiteY45" fmla="*/ 6668 h 20955"/>
                            <a:gd name="connsiteX46" fmla="*/ 2857 w 76200"/>
                            <a:gd name="connsiteY46" fmla="*/ 5715 h 20955"/>
                            <a:gd name="connsiteX47" fmla="*/ 1905 w 76200"/>
                            <a:gd name="connsiteY47" fmla="*/ 953 h 20955"/>
                            <a:gd name="connsiteX48" fmla="*/ 1905 w 76200"/>
                            <a:gd name="connsiteY48" fmla="*/ 953 h 20955"/>
                            <a:gd name="connsiteX49" fmla="*/ 953 w 76200"/>
                            <a:gd name="connsiteY49" fmla="*/ 953 h 20955"/>
                            <a:gd name="connsiteX50" fmla="*/ 953 w 76200"/>
                            <a:gd name="connsiteY50" fmla="*/ 953 h 20955"/>
                            <a:gd name="connsiteX51" fmla="*/ 953 w 76200"/>
                            <a:gd name="connsiteY51" fmla="*/ 953 h 20955"/>
                            <a:gd name="connsiteX52" fmla="*/ 0 w 76200"/>
                            <a:gd name="connsiteY52" fmla="*/ 0 h 20955"/>
                            <a:gd name="connsiteX53" fmla="*/ 1905 w 76200"/>
                            <a:gd name="connsiteY53" fmla="*/ 0 h 20955"/>
                            <a:gd name="connsiteX54" fmla="*/ 2857 w 76200"/>
                            <a:gd name="connsiteY54" fmla="*/ 1905 h 20955"/>
                            <a:gd name="connsiteX55" fmla="*/ 2857 w 76200"/>
                            <a:gd name="connsiteY55" fmla="*/ 1905 h 20955"/>
                            <a:gd name="connsiteX56" fmla="*/ 2857 w 76200"/>
                            <a:gd name="connsiteY56" fmla="*/ 1905 h 20955"/>
                            <a:gd name="connsiteX57" fmla="*/ 4763 w 76200"/>
                            <a:gd name="connsiteY57" fmla="*/ 953 h 20955"/>
                            <a:gd name="connsiteX58" fmla="*/ 10478 w 76200"/>
                            <a:gd name="connsiteY58" fmla="*/ 1905 h 20955"/>
                            <a:gd name="connsiteX59" fmla="*/ 12382 w 76200"/>
                            <a:gd name="connsiteY59" fmla="*/ 2857 h 20955"/>
                            <a:gd name="connsiteX60" fmla="*/ 12382 w 76200"/>
                            <a:gd name="connsiteY60" fmla="*/ 2857 h 20955"/>
                            <a:gd name="connsiteX61" fmla="*/ 16193 w 76200"/>
                            <a:gd name="connsiteY61" fmla="*/ 2857 h 20955"/>
                            <a:gd name="connsiteX62" fmla="*/ 20955 w 76200"/>
                            <a:gd name="connsiteY62" fmla="*/ 3810 h 20955"/>
                            <a:gd name="connsiteX63" fmla="*/ 26670 w 76200"/>
                            <a:gd name="connsiteY63" fmla="*/ 4763 h 20955"/>
                            <a:gd name="connsiteX64" fmla="*/ 28575 w 76200"/>
                            <a:gd name="connsiteY64" fmla="*/ 5715 h 20955"/>
                            <a:gd name="connsiteX65" fmla="*/ 31432 w 76200"/>
                            <a:gd name="connsiteY65" fmla="*/ 5715 h 20955"/>
                            <a:gd name="connsiteX66" fmla="*/ 32385 w 76200"/>
                            <a:gd name="connsiteY66" fmla="*/ 6668 h 20955"/>
                            <a:gd name="connsiteX67" fmla="*/ 32385 w 76200"/>
                            <a:gd name="connsiteY67" fmla="*/ 7620 h 20955"/>
                            <a:gd name="connsiteX68" fmla="*/ 32385 w 76200"/>
                            <a:gd name="connsiteY68" fmla="*/ 6668 h 20955"/>
                            <a:gd name="connsiteX69" fmla="*/ 34290 w 76200"/>
                            <a:gd name="connsiteY69" fmla="*/ 6668 h 20955"/>
                            <a:gd name="connsiteX70" fmla="*/ 36195 w 76200"/>
                            <a:gd name="connsiteY70" fmla="*/ 6668 h 20955"/>
                            <a:gd name="connsiteX71" fmla="*/ 39053 w 76200"/>
                            <a:gd name="connsiteY71" fmla="*/ 6668 h 20955"/>
                            <a:gd name="connsiteX72" fmla="*/ 39053 w 76200"/>
                            <a:gd name="connsiteY72" fmla="*/ 6668 h 20955"/>
                            <a:gd name="connsiteX73" fmla="*/ 39053 w 76200"/>
                            <a:gd name="connsiteY73" fmla="*/ 7620 h 20955"/>
                            <a:gd name="connsiteX74" fmla="*/ 39053 w 76200"/>
                            <a:gd name="connsiteY74" fmla="*/ 6668 h 20955"/>
                            <a:gd name="connsiteX75" fmla="*/ 40005 w 76200"/>
                            <a:gd name="connsiteY75" fmla="*/ 6668 h 20955"/>
                            <a:gd name="connsiteX76" fmla="*/ 40957 w 76200"/>
                            <a:gd name="connsiteY76" fmla="*/ 7620 h 20955"/>
                            <a:gd name="connsiteX77" fmla="*/ 40957 w 76200"/>
                            <a:gd name="connsiteY77" fmla="*/ 7620 h 20955"/>
                            <a:gd name="connsiteX78" fmla="*/ 40957 w 76200"/>
                            <a:gd name="connsiteY78" fmla="*/ 7620 h 20955"/>
                            <a:gd name="connsiteX79" fmla="*/ 41910 w 76200"/>
                            <a:gd name="connsiteY79" fmla="*/ 6668 h 20955"/>
                            <a:gd name="connsiteX80" fmla="*/ 44768 w 76200"/>
                            <a:gd name="connsiteY80" fmla="*/ 7620 h 20955"/>
                            <a:gd name="connsiteX81" fmla="*/ 47625 w 76200"/>
                            <a:gd name="connsiteY81" fmla="*/ 8573 h 20955"/>
                            <a:gd name="connsiteX82" fmla="*/ 48578 w 76200"/>
                            <a:gd name="connsiteY82" fmla="*/ 9525 h 20955"/>
                            <a:gd name="connsiteX83" fmla="*/ 49530 w 76200"/>
                            <a:gd name="connsiteY83" fmla="*/ 9525 h 20955"/>
                            <a:gd name="connsiteX84" fmla="*/ 50482 w 76200"/>
                            <a:gd name="connsiteY84" fmla="*/ 9525 h 20955"/>
                            <a:gd name="connsiteX85" fmla="*/ 50482 w 76200"/>
                            <a:gd name="connsiteY85" fmla="*/ 9525 h 20955"/>
                            <a:gd name="connsiteX86" fmla="*/ 55245 w 76200"/>
                            <a:gd name="connsiteY86" fmla="*/ 10478 h 20955"/>
                            <a:gd name="connsiteX87" fmla="*/ 56197 w 76200"/>
                            <a:gd name="connsiteY87" fmla="*/ 10478 h 20955"/>
                            <a:gd name="connsiteX88" fmla="*/ 64770 w 76200"/>
                            <a:gd name="connsiteY88" fmla="*/ 12382 h 20955"/>
                            <a:gd name="connsiteX89" fmla="*/ 68580 w 76200"/>
                            <a:gd name="connsiteY89" fmla="*/ 13335 h 20955"/>
                            <a:gd name="connsiteX90" fmla="*/ 71438 w 76200"/>
                            <a:gd name="connsiteY90" fmla="*/ 13335 h 20955"/>
                            <a:gd name="connsiteX91" fmla="*/ 73343 w 76200"/>
                            <a:gd name="connsiteY91" fmla="*/ 14288 h 20955"/>
                            <a:gd name="connsiteX92" fmla="*/ 73343 w 76200"/>
                            <a:gd name="connsiteY92" fmla="*/ 14288 h 20955"/>
                            <a:gd name="connsiteX93" fmla="*/ 76200 w 76200"/>
                            <a:gd name="connsiteY93" fmla="*/ 20955 h 20955"/>
                            <a:gd name="connsiteX94" fmla="*/ 4763 w 76200"/>
                            <a:gd name="connsiteY94" fmla="*/ 3810 h 20955"/>
                            <a:gd name="connsiteX95" fmla="*/ 4763 w 76200"/>
                            <a:gd name="connsiteY95" fmla="*/ 3810 h 20955"/>
                            <a:gd name="connsiteX96" fmla="*/ 3810 w 76200"/>
                            <a:gd name="connsiteY96" fmla="*/ 3810 h 20955"/>
                            <a:gd name="connsiteX97" fmla="*/ 4763 w 76200"/>
                            <a:gd name="connsiteY97" fmla="*/ 3810 h 20955"/>
                            <a:gd name="connsiteX98" fmla="*/ 4763 w 76200"/>
                            <a:gd name="connsiteY98" fmla="*/ 3810 h 20955"/>
                            <a:gd name="connsiteX99" fmla="*/ 17145 w 76200"/>
                            <a:gd name="connsiteY99" fmla="*/ 5715 h 20955"/>
                            <a:gd name="connsiteX100" fmla="*/ 17145 w 76200"/>
                            <a:gd name="connsiteY100" fmla="*/ 5715 h 20955"/>
                            <a:gd name="connsiteX101" fmla="*/ 17145 w 76200"/>
                            <a:gd name="connsiteY101" fmla="*/ 5715 h 20955"/>
                            <a:gd name="connsiteX102" fmla="*/ 17145 w 76200"/>
                            <a:gd name="connsiteY102" fmla="*/ 5715 h 20955"/>
                            <a:gd name="connsiteX103" fmla="*/ 17145 w 76200"/>
                            <a:gd name="connsiteY103" fmla="*/ 5715 h 20955"/>
                            <a:gd name="connsiteX104" fmla="*/ 70485 w 76200"/>
                            <a:gd name="connsiteY104" fmla="*/ 18098 h 20955"/>
                            <a:gd name="connsiteX105" fmla="*/ 70485 w 76200"/>
                            <a:gd name="connsiteY105" fmla="*/ 18098 h 20955"/>
                            <a:gd name="connsiteX106" fmla="*/ 69532 w 76200"/>
                            <a:gd name="connsiteY106" fmla="*/ 18098 h 20955"/>
                            <a:gd name="connsiteX107" fmla="*/ 70485 w 76200"/>
                            <a:gd name="connsiteY107" fmla="*/ 18098 h 20955"/>
                            <a:gd name="connsiteX108" fmla="*/ 70485 w 76200"/>
                            <a:gd name="connsiteY108" fmla="*/ 18098 h 2095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76200" h="20955">
                              <a:moveTo>
                                <a:pt x="76200" y="20955"/>
                              </a:moveTo>
                              <a:cubicBezTo>
                                <a:pt x="75247" y="20955"/>
                                <a:pt x="75247" y="20003"/>
                                <a:pt x="76200" y="20955"/>
                              </a:cubicBezTo>
                              <a:cubicBezTo>
                                <a:pt x="74295" y="20003"/>
                                <a:pt x="72390" y="20003"/>
                                <a:pt x="71438" y="20003"/>
                              </a:cubicBezTo>
                              <a:cubicBezTo>
                                <a:pt x="70485" y="20003"/>
                                <a:pt x="69532" y="20003"/>
                                <a:pt x="68580" y="20003"/>
                              </a:cubicBezTo>
                              <a:cubicBezTo>
                                <a:pt x="67628" y="20003"/>
                                <a:pt x="66675" y="20003"/>
                                <a:pt x="66675" y="19050"/>
                              </a:cubicBezTo>
                              <a:cubicBezTo>
                                <a:pt x="66675" y="19050"/>
                                <a:pt x="66675" y="19050"/>
                                <a:pt x="65722" y="19050"/>
                              </a:cubicBezTo>
                              <a:cubicBezTo>
                                <a:pt x="65722" y="19050"/>
                                <a:pt x="64770" y="19050"/>
                                <a:pt x="63818" y="19050"/>
                              </a:cubicBezTo>
                              <a:cubicBezTo>
                                <a:pt x="62865" y="19050"/>
                                <a:pt x="62865" y="19050"/>
                                <a:pt x="61913" y="18098"/>
                              </a:cubicBezTo>
                              <a:cubicBezTo>
                                <a:pt x="60960" y="18098"/>
                                <a:pt x="60960" y="18098"/>
                                <a:pt x="60007" y="18098"/>
                              </a:cubicBezTo>
                              <a:cubicBezTo>
                                <a:pt x="59055" y="17145"/>
                                <a:pt x="59055" y="17145"/>
                                <a:pt x="58103" y="18098"/>
                              </a:cubicBezTo>
                              <a:cubicBezTo>
                                <a:pt x="58103" y="18098"/>
                                <a:pt x="57150" y="18098"/>
                                <a:pt x="57150" y="18098"/>
                              </a:cubicBezTo>
                              <a:cubicBezTo>
                                <a:pt x="57150" y="18098"/>
                                <a:pt x="56197" y="18098"/>
                                <a:pt x="55245" y="18098"/>
                              </a:cubicBezTo>
                              <a:cubicBezTo>
                                <a:pt x="54293" y="18098"/>
                                <a:pt x="54293" y="18098"/>
                                <a:pt x="53340" y="18098"/>
                              </a:cubicBezTo>
                              <a:cubicBezTo>
                                <a:pt x="52388" y="17145"/>
                                <a:pt x="52388" y="17145"/>
                                <a:pt x="51435" y="17145"/>
                              </a:cubicBezTo>
                              <a:cubicBezTo>
                                <a:pt x="50482" y="17145"/>
                                <a:pt x="49530" y="17145"/>
                                <a:pt x="49530" y="17145"/>
                              </a:cubicBezTo>
                              <a:cubicBezTo>
                                <a:pt x="48578" y="17145"/>
                                <a:pt x="48578" y="16193"/>
                                <a:pt x="48578" y="16193"/>
                              </a:cubicBezTo>
                              <a:cubicBezTo>
                                <a:pt x="48578" y="16193"/>
                                <a:pt x="48578" y="16193"/>
                                <a:pt x="48578" y="16193"/>
                              </a:cubicBezTo>
                              <a:cubicBezTo>
                                <a:pt x="47625" y="17145"/>
                                <a:pt x="46672" y="16193"/>
                                <a:pt x="46672" y="16193"/>
                              </a:cubicBezTo>
                              <a:cubicBezTo>
                                <a:pt x="45720" y="16193"/>
                                <a:pt x="44768" y="16193"/>
                                <a:pt x="44768" y="16193"/>
                              </a:cubicBezTo>
                              <a:cubicBezTo>
                                <a:pt x="44768" y="16193"/>
                                <a:pt x="44768" y="16193"/>
                                <a:pt x="43815" y="16193"/>
                              </a:cubicBezTo>
                              <a:cubicBezTo>
                                <a:pt x="43815" y="16193"/>
                                <a:pt x="42863" y="15240"/>
                                <a:pt x="42863" y="15240"/>
                              </a:cubicBezTo>
                              <a:cubicBezTo>
                                <a:pt x="41910" y="15240"/>
                                <a:pt x="41910" y="15240"/>
                                <a:pt x="41910" y="15240"/>
                              </a:cubicBezTo>
                              <a:cubicBezTo>
                                <a:pt x="41910" y="15240"/>
                                <a:pt x="40957" y="15240"/>
                                <a:pt x="40957" y="15240"/>
                              </a:cubicBezTo>
                              <a:cubicBezTo>
                                <a:pt x="40957" y="15240"/>
                                <a:pt x="40957" y="15240"/>
                                <a:pt x="40005" y="15240"/>
                              </a:cubicBezTo>
                              <a:cubicBezTo>
                                <a:pt x="40005" y="15240"/>
                                <a:pt x="40005" y="14288"/>
                                <a:pt x="40005" y="14288"/>
                              </a:cubicBezTo>
                              <a:cubicBezTo>
                                <a:pt x="40005" y="14288"/>
                                <a:pt x="40005" y="14288"/>
                                <a:pt x="40005" y="14288"/>
                              </a:cubicBezTo>
                              <a:cubicBezTo>
                                <a:pt x="39053" y="14288"/>
                                <a:pt x="37147" y="14288"/>
                                <a:pt x="36195" y="14288"/>
                              </a:cubicBezTo>
                              <a:cubicBezTo>
                                <a:pt x="35243" y="14288"/>
                                <a:pt x="35243" y="14288"/>
                                <a:pt x="34290" y="13335"/>
                              </a:cubicBezTo>
                              <a:cubicBezTo>
                                <a:pt x="33338" y="13335"/>
                                <a:pt x="33338" y="13335"/>
                                <a:pt x="34290" y="12382"/>
                              </a:cubicBezTo>
                              <a:cubicBezTo>
                                <a:pt x="34290" y="12382"/>
                                <a:pt x="34290" y="11430"/>
                                <a:pt x="34290" y="11430"/>
                              </a:cubicBezTo>
                              <a:cubicBezTo>
                                <a:pt x="34290" y="11430"/>
                                <a:pt x="34290" y="11430"/>
                                <a:pt x="34290" y="11430"/>
                              </a:cubicBezTo>
                              <a:cubicBezTo>
                                <a:pt x="34290" y="12382"/>
                                <a:pt x="33338" y="12382"/>
                                <a:pt x="32385" y="11430"/>
                              </a:cubicBezTo>
                              <a:cubicBezTo>
                                <a:pt x="30480" y="10478"/>
                                <a:pt x="27622" y="10478"/>
                                <a:pt x="25718" y="9525"/>
                              </a:cubicBezTo>
                              <a:cubicBezTo>
                                <a:pt x="23813" y="9525"/>
                                <a:pt x="22860" y="8573"/>
                                <a:pt x="20955" y="8573"/>
                              </a:cubicBezTo>
                              <a:cubicBezTo>
                                <a:pt x="19050" y="8573"/>
                                <a:pt x="17145" y="8573"/>
                                <a:pt x="15240" y="7620"/>
                              </a:cubicBezTo>
                              <a:cubicBezTo>
                                <a:pt x="13335" y="7620"/>
                                <a:pt x="11430" y="6668"/>
                                <a:pt x="9525" y="6668"/>
                              </a:cubicBezTo>
                              <a:cubicBezTo>
                                <a:pt x="9525" y="6668"/>
                                <a:pt x="9525" y="6668"/>
                                <a:pt x="9525" y="6668"/>
                              </a:cubicBezTo>
                              <a:cubicBezTo>
                                <a:pt x="8572" y="7620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7620" y="6668"/>
                                <a:pt x="7620" y="5715"/>
                                <a:pt x="7620" y="6668"/>
                              </a:cubicBezTo>
                              <a:cubicBezTo>
                                <a:pt x="6668" y="6668"/>
                                <a:pt x="6668" y="6668"/>
                                <a:pt x="5715" y="6668"/>
                              </a:cubicBezTo>
                              <a:cubicBezTo>
                                <a:pt x="4763" y="6668"/>
                                <a:pt x="4763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2857" y="6668"/>
                                <a:pt x="2857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2857" y="5715"/>
                                <a:pt x="2857" y="5715"/>
                              </a:cubicBezTo>
                              <a:cubicBezTo>
                                <a:pt x="2857" y="3810"/>
                                <a:pt x="953" y="1905"/>
                                <a:pt x="1905" y="953"/>
                              </a:cubicBez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ubicBezTo>
                                <a:pt x="953" y="953"/>
                                <a:pt x="0" y="953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1905" y="0"/>
                              </a:cubicBezTo>
                              <a:cubicBezTo>
                                <a:pt x="2857" y="0"/>
                                <a:pt x="2857" y="953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1905" y="0"/>
                                <a:pt x="3810" y="953"/>
                                <a:pt x="4763" y="953"/>
                              </a:cubicBezTo>
                              <a:cubicBezTo>
                                <a:pt x="6668" y="953"/>
                                <a:pt x="8572" y="1905"/>
                                <a:pt x="10478" y="1905"/>
                              </a:cubicBezTo>
                              <a:cubicBezTo>
                                <a:pt x="11430" y="1905"/>
                                <a:pt x="12382" y="2857"/>
                                <a:pt x="12382" y="2857"/>
                              </a:cubicBezTo>
                              <a:cubicBezTo>
                                <a:pt x="12382" y="2857"/>
                                <a:pt x="12382" y="2857"/>
                                <a:pt x="12382" y="2857"/>
                              </a:cubicBezTo>
                              <a:cubicBezTo>
                                <a:pt x="14288" y="2857"/>
                                <a:pt x="15240" y="2857"/>
                                <a:pt x="16193" y="2857"/>
                              </a:cubicBezTo>
                              <a:cubicBezTo>
                                <a:pt x="18097" y="2857"/>
                                <a:pt x="19050" y="2857"/>
                                <a:pt x="20955" y="3810"/>
                              </a:cubicBezTo>
                              <a:cubicBezTo>
                                <a:pt x="22860" y="3810"/>
                                <a:pt x="24765" y="4763"/>
                                <a:pt x="26670" y="4763"/>
                              </a:cubicBezTo>
                              <a:cubicBezTo>
                                <a:pt x="27622" y="4763"/>
                                <a:pt x="27622" y="5715"/>
                                <a:pt x="28575" y="5715"/>
                              </a:cubicBezTo>
                              <a:cubicBezTo>
                                <a:pt x="29528" y="5715"/>
                                <a:pt x="30480" y="5715"/>
                                <a:pt x="31432" y="5715"/>
                              </a:cubicBezTo>
                              <a:cubicBezTo>
                                <a:pt x="32385" y="5715"/>
                                <a:pt x="32385" y="5715"/>
                                <a:pt x="32385" y="6668"/>
                              </a:cubicBezTo>
                              <a:cubicBezTo>
                                <a:pt x="32385" y="6668"/>
                                <a:pt x="32385" y="7620"/>
                                <a:pt x="32385" y="7620"/>
                              </a:cubicBezTo>
                              <a:cubicBezTo>
                                <a:pt x="32385" y="7620"/>
                                <a:pt x="32385" y="7620"/>
                                <a:pt x="32385" y="6668"/>
                              </a:cubicBezTo>
                              <a:cubicBezTo>
                                <a:pt x="32385" y="5715"/>
                                <a:pt x="33338" y="6668"/>
                                <a:pt x="34290" y="6668"/>
                              </a:cubicBezTo>
                              <a:cubicBezTo>
                                <a:pt x="35243" y="6668"/>
                                <a:pt x="36195" y="7620"/>
                                <a:pt x="36195" y="6668"/>
                              </a:cubicBezTo>
                              <a:cubicBezTo>
                                <a:pt x="37147" y="6668"/>
                                <a:pt x="38100" y="6668"/>
                                <a:pt x="39053" y="6668"/>
                              </a:cubicBezTo>
                              <a:cubicBezTo>
                                <a:pt x="40005" y="6668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39053" y="7620"/>
                                <a:pt x="39053" y="7620"/>
                              </a:cubicBezTo>
                              <a:cubicBezTo>
                                <a:pt x="39053" y="7620"/>
                                <a:pt x="39053" y="6668"/>
                                <a:pt x="39053" y="6668"/>
                              </a:cubicBezTo>
                              <a:cubicBezTo>
                                <a:pt x="39053" y="6668"/>
                                <a:pt x="40005" y="6668"/>
                                <a:pt x="40005" y="6668"/>
                              </a:cubicBezTo>
                              <a:cubicBezTo>
                                <a:pt x="40005" y="6668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957" y="7620"/>
                                <a:pt x="40957" y="7620"/>
                              </a:cubicBezTo>
                              <a:cubicBezTo>
                                <a:pt x="40957" y="7620"/>
                                <a:pt x="40957" y="7620"/>
                                <a:pt x="40957" y="7620"/>
                              </a:cubicBezTo>
                              <a:cubicBezTo>
                                <a:pt x="40957" y="6668"/>
                                <a:pt x="40957" y="6668"/>
                                <a:pt x="41910" y="6668"/>
                              </a:cubicBezTo>
                              <a:cubicBezTo>
                                <a:pt x="42863" y="6668"/>
                                <a:pt x="43815" y="6668"/>
                                <a:pt x="44768" y="7620"/>
                              </a:cubicBezTo>
                              <a:cubicBezTo>
                                <a:pt x="45720" y="7620"/>
                                <a:pt x="47625" y="8573"/>
                                <a:pt x="47625" y="8573"/>
                              </a:cubicBezTo>
                              <a:cubicBezTo>
                                <a:pt x="48578" y="8573"/>
                                <a:pt x="48578" y="9525"/>
                                <a:pt x="48578" y="9525"/>
                              </a:cubicBezTo>
                              <a:cubicBezTo>
                                <a:pt x="48578" y="9525"/>
                                <a:pt x="49530" y="9525"/>
                                <a:pt x="49530" y="9525"/>
                              </a:cubicBezTo>
                              <a:cubicBezTo>
                                <a:pt x="50482" y="8573"/>
                                <a:pt x="50482" y="9525"/>
                                <a:pt x="50482" y="9525"/>
                              </a:cubicBezTo>
                              <a:cubicBezTo>
                                <a:pt x="50482" y="9525"/>
                                <a:pt x="50482" y="9525"/>
                                <a:pt x="50482" y="9525"/>
                              </a:cubicBezTo>
                              <a:cubicBezTo>
                                <a:pt x="52388" y="8573"/>
                                <a:pt x="53340" y="9525"/>
                                <a:pt x="55245" y="10478"/>
                              </a:cubicBezTo>
                              <a:cubicBezTo>
                                <a:pt x="55245" y="10478"/>
                                <a:pt x="55245" y="10478"/>
                                <a:pt x="56197" y="10478"/>
                              </a:cubicBezTo>
                              <a:cubicBezTo>
                                <a:pt x="59055" y="11430"/>
                                <a:pt x="61913" y="11430"/>
                                <a:pt x="64770" y="12382"/>
                              </a:cubicBezTo>
                              <a:cubicBezTo>
                                <a:pt x="65722" y="12382"/>
                                <a:pt x="67628" y="13335"/>
                                <a:pt x="68580" y="13335"/>
                              </a:cubicBezTo>
                              <a:cubicBezTo>
                                <a:pt x="69532" y="13335"/>
                                <a:pt x="70485" y="13335"/>
                                <a:pt x="71438" y="13335"/>
                              </a:cubicBezTo>
                              <a:cubicBezTo>
                                <a:pt x="72390" y="13335"/>
                                <a:pt x="73343" y="14288"/>
                                <a:pt x="73343" y="14288"/>
                              </a:cubicBezTo>
                              <a:lnTo>
                                <a:pt x="73343" y="14288"/>
                              </a:lnTo>
                              <a:lnTo>
                                <a:pt x="76200" y="20955"/>
                              </a:lnTo>
                              <a:close/>
                              <a:moveTo>
                                <a:pt x="4763" y="3810"/>
                              </a:moveTo>
                              <a:cubicBezTo>
                                <a:pt x="3810" y="3810"/>
                                <a:pt x="3810" y="3810"/>
                                <a:pt x="4763" y="3810"/>
                              </a:cubicBezTo>
                              <a:cubicBezTo>
                                <a:pt x="3810" y="3810"/>
                                <a:pt x="3810" y="2857"/>
                                <a:pt x="3810" y="3810"/>
                              </a:cubicBezTo>
                              <a:cubicBezTo>
                                <a:pt x="2857" y="3810"/>
                                <a:pt x="3810" y="3810"/>
                                <a:pt x="4763" y="3810"/>
                              </a:cubicBezTo>
                              <a:cubicBezTo>
                                <a:pt x="3810" y="3810"/>
                                <a:pt x="4763" y="3810"/>
                                <a:pt x="4763" y="3810"/>
                              </a:cubicBezTo>
                              <a:close/>
                              <a:moveTo>
                                <a:pt x="17145" y="5715"/>
                              </a:moveTo>
                              <a:cubicBezTo>
                                <a:pt x="17145" y="5715"/>
                                <a:pt x="16193" y="5715"/>
                                <a:pt x="17145" y="5715"/>
                              </a:cubicBezTo>
                              <a:cubicBezTo>
                                <a:pt x="16193" y="5715"/>
                                <a:pt x="16193" y="5715"/>
                                <a:pt x="17145" y="5715"/>
                              </a:cubicBezTo>
                              <a:cubicBezTo>
                                <a:pt x="16193" y="5715"/>
                                <a:pt x="16193" y="6668"/>
                                <a:pt x="17145" y="5715"/>
                              </a:cubicBezTo>
                              <a:cubicBezTo>
                                <a:pt x="16193" y="6668"/>
                                <a:pt x="17145" y="6668"/>
                                <a:pt x="17145" y="5715"/>
                              </a:cubicBezTo>
                              <a:close/>
                              <a:moveTo>
                                <a:pt x="70485" y="18098"/>
                              </a:moveTo>
                              <a:cubicBezTo>
                                <a:pt x="70485" y="18098"/>
                                <a:pt x="70485" y="17145"/>
                                <a:pt x="70485" y="18098"/>
                              </a:cubicBezTo>
                              <a:cubicBezTo>
                                <a:pt x="69532" y="18098"/>
                                <a:pt x="69532" y="18098"/>
                                <a:pt x="69532" y="18098"/>
                              </a:cubicBezTo>
                              <a:cubicBezTo>
                                <a:pt x="69532" y="18098"/>
                                <a:pt x="69532" y="18098"/>
                                <a:pt x="70485" y="18098"/>
                              </a:cubicBezTo>
                              <a:cubicBezTo>
                                <a:pt x="69532" y="18098"/>
                                <a:pt x="70485" y="18098"/>
                                <a:pt x="70485" y="1809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82" name="任意多边形: 形状 2665"/>
                        <p:cNvSpPr/>
                        <p:nvPr/>
                      </p:nvSpPr>
                      <p:spPr>
                        <a:xfrm>
                          <a:off x="7958137" y="234219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783" name="任意多边形: 形状 2666"/>
                        <p:cNvSpPr/>
                        <p:nvPr/>
                      </p:nvSpPr>
                      <p:spPr>
                        <a:xfrm>
                          <a:off x="7952422" y="2333624"/>
                          <a:ext cx="7620" cy="8334"/>
                        </a:xfrm>
                        <a:custGeom>
                          <a:avLst/>
                          <a:gdLst>
                            <a:gd name="connsiteX0" fmla="*/ 7620 w 7620"/>
                            <a:gd name="connsiteY0" fmla="*/ 7620 h 8334"/>
                            <a:gd name="connsiteX1" fmla="*/ 6668 w 7620"/>
                            <a:gd name="connsiteY1" fmla="*/ 2857 h 8334"/>
                            <a:gd name="connsiteX2" fmla="*/ 6668 w 7620"/>
                            <a:gd name="connsiteY2" fmla="*/ 2857 h 8334"/>
                            <a:gd name="connsiteX3" fmla="*/ 5715 w 7620"/>
                            <a:gd name="connsiteY3" fmla="*/ 2857 h 8334"/>
                            <a:gd name="connsiteX4" fmla="*/ 5715 w 7620"/>
                            <a:gd name="connsiteY4" fmla="*/ 2857 h 8334"/>
                            <a:gd name="connsiteX5" fmla="*/ 5715 w 7620"/>
                            <a:gd name="connsiteY5" fmla="*/ 2857 h 8334"/>
                            <a:gd name="connsiteX6" fmla="*/ 4763 w 7620"/>
                            <a:gd name="connsiteY6" fmla="*/ 1905 h 8334"/>
                            <a:gd name="connsiteX7" fmla="*/ 3810 w 7620"/>
                            <a:gd name="connsiteY7" fmla="*/ 952 h 8334"/>
                            <a:gd name="connsiteX8" fmla="*/ 2858 w 7620"/>
                            <a:gd name="connsiteY8" fmla="*/ 952 h 8334"/>
                            <a:gd name="connsiteX9" fmla="*/ 2858 w 7620"/>
                            <a:gd name="connsiteY9" fmla="*/ 952 h 8334"/>
                            <a:gd name="connsiteX10" fmla="*/ 2858 w 7620"/>
                            <a:gd name="connsiteY10" fmla="*/ 952 h 8334"/>
                            <a:gd name="connsiteX11" fmla="*/ 953 w 7620"/>
                            <a:gd name="connsiteY11" fmla="*/ 0 h 8334"/>
                            <a:gd name="connsiteX12" fmla="*/ 0 w 7620"/>
                            <a:gd name="connsiteY12" fmla="*/ 5715 h 8334"/>
                            <a:gd name="connsiteX13" fmla="*/ 1905 w 7620"/>
                            <a:gd name="connsiteY13" fmla="*/ 6668 h 8334"/>
                            <a:gd name="connsiteX14" fmla="*/ 4763 w 7620"/>
                            <a:gd name="connsiteY14" fmla="*/ 7620 h 8334"/>
                            <a:gd name="connsiteX15" fmla="*/ 6668 w 7620"/>
                            <a:gd name="connsiteY15" fmla="*/ 7620 h 8334"/>
                            <a:gd name="connsiteX16" fmla="*/ 6668 w 7620"/>
                            <a:gd name="connsiteY16" fmla="*/ 7620 h 8334"/>
                            <a:gd name="connsiteX17" fmla="*/ 7620 w 7620"/>
                            <a:gd name="connsiteY17" fmla="*/ 7620 h 8334"/>
                            <a:gd name="connsiteX18" fmla="*/ 7620 w 7620"/>
                            <a:gd name="connsiteY18" fmla="*/ 7620 h 8334"/>
                            <a:gd name="connsiteX19" fmla="*/ 7620 w 7620"/>
                            <a:gd name="connsiteY19" fmla="*/ 7620 h 833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7620" h="8334">
                              <a:moveTo>
                                <a:pt x="7620" y="7620"/>
                              </a:moveTo>
                              <a:cubicBezTo>
                                <a:pt x="7620" y="5715"/>
                                <a:pt x="5715" y="3810"/>
                                <a:pt x="6668" y="2857"/>
                              </a:cubicBezTo>
                              <a:lnTo>
                                <a:pt x="6668" y="2857"/>
                              </a:lnTo>
                              <a:cubicBezTo>
                                <a:pt x="6668" y="2857"/>
                                <a:pt x="6668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4763" y="2857"/>
                                <a:pt x="4763" y="1905"/>
                              </a:cubicBezTo>
                              <a:cubicBezTo>
                                <a:pt x="3810" y="1905"/>
                                <a:pt x="3810" y="1905"/>
                                <a:pt x="3810" y="952"/>
                              </a:cubicBezTo>
                              <a:cubicBezTo>
                                <a:pt x="2858" y="952"/>
                                <a:pt x="2858" y="952"/>
                                <a:pt x="2858" y="952"/>
                              </a:cubicBezTo>
                              <a:lnTo>
                                <a:pt x="2858" y="952"/>
                              </a:lnTo>
                              <a:lnTo>
                                <a:pt x="2858" y="952"/>
                              </a:lnTo>
                              <a:cubicBezTo>
                                <a:pt x="1905" y="952"/>
                                <a:pt x="1905" y="952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953" y="5715"/>
                                <a:pt x="953" y="5715"/>
                                <a:pt x="1905" y="6668"/>
                              </a:cubicBezTo>
                              <a:cubicBezTo>
                                <a:pt x="2858" y="6668"/>
                                <a:pt x="3810" y="7620"/>
                                <a:pt x="4763" y="7620"/>
                              </a:cubicBezTo>
                              <a:cubicBezTo>
                                <a:pt x="5715" y="7620"/>
                                <a:pt x="5715" y="7620"/>
                                <a:pt x="6668" y="7620"/>
                              </a:cubicBezTo>
                              <a:lnTo>
                                <a:pt x="6668" y="7620"/>
                              </a:lnTo>
                              <a:cubicBezTo>
                                <a:pt x="6668" y="8573"/>
                                <a:pt x="6668" y="8573"/>
                                <a:pt x="7620" y="7620"/>
                              </a:cubicBezTo>
                              <a:cubicBezTo>
                                <a:pt x="6668" y="8573"/>
                                <a:pt x="6668" y="8573"/>
                                <a:pt x="7620" y="7620"/>
                              </a:cubicBezTo>
                              <a:cubicBezTo>
                                <a:pt x="6668" y="8573"/>
                                <a:pt x="7620" y="8573"/>
                                <a:pt x="7620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84" name="图形 2"/>
                      <p:cNvGrpSpPr/>
                      <p:nvPr/>
                    </p:nvGrpSpPr>
                    <p:grpSpPr>
                      <a:xfrm>
                        <a:off x="7432357" y="2281237"/>
                        <a:ext cx="20955" cy="15239"/>
                        <a:chOff x="7432357" y="2281237"/>
                        <a:chExt cx="20955" cy="15239"/>
                      </a:xfrm>
                    </p:grpSpPr>
                    <p:grpSp>
                      <p:nvGrpSpPr>
                        <p:cNvPr id="2785" name="图形 2"/>
                        <p:cNvGrpSpPr/>
                        <p:nvPr/>
                      </p:nvGrpSpPr>
                      <p:grpSpPr>
                        <a:xfrm>
                          <a:off x="7437119" y="2281237"/>
                          <a:ext cx="16192" cy="5714"/>
                          <a:chOff x="7437119" y="2281237"/>
                          <a:chExt cx="16192" cy="5714"/>
                        </a:xfrm>
                      </p:grpSpPr>
                      <p:sp>
                        <p:nvSpPr>
                          <p:cNvPr id="2786" name="任意多边形: 形状 2669"/>
                          <p:cNvSpPr/>
                          <p:nvPr/>
                        </p:nvSpPr>
                        <p:spPr>
                          <a:xfrm>
                            <a:off x="7443073" y="2285047"/>
                            <a:ext cx="714" cy="714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0 h 714"/>
                              <a:gd name="connsiteX1" fmla="*/ 714 w 714"/>
                              <a:gd name="connsiteY1" fmla="*/ 0 h 714"/>
                              <a:gd name="connsiteX2" fmla="*/ 714 w 714"/>
                              <a:gd name="connsiteY2" fmla="*/ 0 h 714"/>
                              <a:gd name="connsiteX3" fmla="*/ 714 w 714"/>
                              <a:gd name="connsiteY3" fmla="*/ 0 h 714"/>
                              <a:gd name="connsiteX4" fmla="*/ 714 w 714"/>
                              <a:gd name="connsiteY4" fmla="*/ 0 h 714"/>
                              <a:gd name="connsiteX5" fmla="*/ 714 w 714"/>
                              <a:gd name="connsiteY5" fmla="*/ 0 h 714"/>
                              <a:gd name="connsiteX6" fmla="*/ 714 w 714"/>
                              <a:gd name="connsiteY6" fmla="*/ 0 h 714"/>
                              <a:gd name="connsiteX7" fmla="*/ 714 w 714"/>
                              <a:gd name="connsiteY7" fmla="*/ 0 h 714"/>
                              <a:gd name="connsiteX8" fmla="*/ 714 w 714"/>
                              <a:gd name="connsiteY8" fmla="*/ 0 h 714"/>
                              <a:gd name="connsiteX9" fmla="*/ 714 w 714"/>
                              <a:gd name="connsiteY9" fmla="*/ 0 h 714"/>
                              <a:gd name="connsiteX10" fmla="*/ 714 w 714"/>
                              <a:gd name="connsiteY10" fmla="*/ 0 h 714"/>
                              <a:gd name="connsiteX11" fmla="*/ 714 w 714"/>
                              <a:gd name="connsiteY11" fmla="*/ 0 h 714"/>
                              <a:gd name="connsiteX12" fmla="*/ 714 w 714"/>
                              <a:gd name="connsiteY12" fmla="*/ 0 h 714"/>
                              <a:gd name="connsiteX13" fmla="*/ 714 w 714"/>
                              <a:gd name="connsiteY13" fmla="*/ 0 h 714"/>
                              <a:gd name="connsiteX14" fmla="*/ 714 w 714"/>
                              <a:gd name="connsiteY14" fmla="*/ 0 h 714"/>
                              <a:gd name="connsiteX15" fmla="*/ 714 w 714"/>
                              <a:gd name="connsiteY15" fmla="*/ 0 h 714"/>
                              <a:gd name="connsiteX16" fmla="*/ 714 w 714"/>
                              <a:gd name="connsiteY16" fmla="*/ 0 h 714"/>
                              <a:gd name="connsiteX17" fmla="*/ 714 w 714"/>
                              <a:gd name="connsiteY17" fmla="*/ 0 h 714"/>
                              <a:gd name="connsiteX18" fmla="*/ 714 w 714"/>
                              <a:gd name="connsiteY18" fmla="*/ 0 h 714"/>
                              <a:gd name="connsiteX19" fmla="*/ 714 w 714"/>
                              <a:gd name="connsiteY19" fmla="*/ 0 h 714"/>
                              <a:gd name="connsiteX20" fmla="*/ 714 w 714"/>
                              <a:gd name="connsiteY20" fmla="*/ 0 h 714"/>
                              <a:gd name="connsiteX21" fmla="*/ 714 w 714"/>
                              <a:gd name="connsiteY21" fmla="*/ 0 h 714"/>
                              <a:gd name="connsiteX22" fmla="*/ 714 w 714"/>
                              <a:gd name="connsiteY22" fmla="*/ 0 h 714"/>
                              <a:gd name="connsiteX23" fmla="*/ 714 w 714"/>
                              <a:gd name="connsiteY23" fmla="*/ 0 h 714"/>
                              <a:gd name="connsiteX24" fmla="*/ 714 w 714"/>
                              <a:gd name="connsiteY24" fmla="*/ 0 h 714"/>
                              <a:gd name="connsiteX25" fmla="*/ 714 w 714"/>
                              <a:gd name="connsiteY25" fmla="*/ 0 h 714"/>
                              <a:gd name="connsiteX26" fmla="*/ 714 w 714"/>
                              <a:gd name="connsiteY26" fmla="*/ 0 h 714"/>
                              <a:gd name="connsiteX27" fmla="*/ 714 w 714"/>
                              <a:gd name="connsiteY27" fmla="*/ 0 h 714"/>
                              <a:gd name="connsiteX28" fmla="*/ 714 w 714"/>
                              <a:gd name="connsiteY28" fmla="*/ 0 h 714"/>
                              <a:gd name="connsiteX29" fmla="*/ 714 w 714"/>
                              <a:gd name="connsiteY29" fmla="*/ 0 h 714"/>
                              <a:gd name="connsiteX30" fmla="*/ 714 w 714"/>
                              <a:gd name="connsiteY30" fmla="*/ 0 h 714"/>
                              <a:gd name="connsiteX31" fmla="*/ 714 w 714"/>
                              <a:gd name="connsiteY31" fmla="*/ 0 h 714"/>
                              <a:gd name="connsiteX32" fmla="*/ 714 w 714"/>
                              <a:gd name="connsiteY32" fmla="*/ 0 h 714"/>
                              <a:gd name="connsiteX33" fmla="*/ 714 w 714"/>
                              <a:gd name="connsiteY33" fmla="*/ 0 h 714"/>
                              <a:gd name="connsiteX34" fmla="*/ 714 w 714"/>
                              <a:gd name="connsiteY34" fmla="*/ 0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</a:cxnLst>
                            <a:rect l="l" t="t" r="r" b="b"/>
                            <a:pathLst>
                              <a:path w="714" h="714">
                                <a:moveTo>
                                  <a:pt x="714" y="0"/>
                                </a:move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cubicBezTo>
                                  <a:pt x="-238" y="952"/>
                                  <a:pt x="-238" y="952"/>
                                  <a:pt x="714" y="0"/>
                                </a:cubicBezTo>
                                <a:cubicBezTo>
                                  <a:pt x="714" y="952"/>
                                  <a:pt x="714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714" y="952"/>
                                  <a:pt x="714" y="952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787" name="任意多边形: 形状 2670"/>
                          <p:cNvSpPr/>
                          <p:nvPr/>
                        </p:nvSpPr>
                        <p:spPr>
                          <a:xfrm>
                            <a:off x="7437119" y="2281237"/>
                            <a:ext cx="16192" cy="5714"/>
                          </a:xfrm>
                          <a:custGeom>
                            <a:avLst/>
                            <a:gdLst>
                              <a:gd name="connsiteX0" fmla="*/ 13335 w 16192"/>
                              <a:gd name="connsiteY0" fmla="*/ 0 h 5714"/>
                              <a:gd name="connsiteX1" fmla="*/ 13335 w 16192"/>
                              <a:gd name="connsiteY1" fmla="*/ 0 h 5714"/>
                              <a:gd name="connsiteX2" fmla="*/ 13335 w 16192"/>
                              <a:gd name="connsiteY2" fmla="*/ 5715 h 5714"/>
                              <a:gd name="connsiteX3" fmla="*/ 13335 w 16192"/>
                              <a:gd name="connsiteY3" fmla="*/ 5715 h 5714"/>
                              <a:gd name="connsiteX4" fmla="*/ 12383 w 16192"/>
                              <a:gd name="connsiteY4" fmla="*/ 5715 h 5714"/>
                              <a:gd name="connsiteX5" fmla="*/ 11430 w 16192"/>
                              <a:gd name="connsiteY5" fmla="*/ 5715 h 5714"/>
                              <a:gd name="connsiteX6" fmla="*/ 10478 w 16192"/>
                              <a:gd name="connsiteY6" fmla="*/ 5715 h 5714"/>
                              <a:gd name="connsiteX7" fmla="*/ 9525 w 16192"/>
                              <a:gd name="connsiteY7" fmla="*/ 5715 h 5714"/>
                              <a:gd name="connsiteX8" fmla="*/ 8573 w 16192"/>
                              <a:gd name="connsiteY8" fmla="*/ 5715 h 5714"/>
                              <a:gd name="connsiteX9" fmla="*/ 7620 w 16192"/>
                              <a:gd name="connsiteY9" fmla="*/ 5715 h 5714"/>
                              <a:gd name="connsiteX10" fmla="*/ 6668 w 16192"/>
                              <a:gd name="connsiteY10" fmla="*/ 5715 h 5714"/>
                              <a:gd name="connsiteX11" fmla="*/ 5715 w 16192"/>
                              <a:gd name="connsiteY11" fmla="*/ 5715 h 5714"/>
                              <a:gd name="connsiteX12" fmla="*/ 5715 w 16192"/>
                              <a:gd name="connsiteY12" fmla="*/ 5715 h 5714"/>
                              <a:gd name="connsiteX13" fmla="*/ 5715 w 16192"/>
                              <a:gd name="connsiteY13" fmla="*/ 5715 h 5714"/>
                              <a:gd name="connsiteX14" fmla="*/ 5715 w 16192"/>
                              <a:gd name="connsiteY14" fmla="*/ 5715 h 5714"/>
                              <a:gd name="connsiteX15" fmla="*/ 5715 w 16192"/>
                              <a:gd name="connsiteY15" fmla="*/ 5715 h 5714"/>
                              <a:gd name="connsiteX16" fmla="*/ 5715 w 16192"/>
                              <a:gd name="connsiteY16" fmla="*/ 5715 h 5714"/>
                              <a:gd name="connsiteX17" fmla="*/ 5715 w 16192"/>
                              <a:gd name="connsiteY17" fmla="*/ 5715 h 5714"/>
                              <a:gd name="connsiteX18" fmla="*/ 5715 w 16192"/>
                              <a:gd name="connsiteY18" fmla="*/ 5715 h 5714"/>
                              <a:gd name="connsiteX19" fmla="*/ 5715 w 16192"/>
                              <a:gd name="connsiteY19" fmla="*/ 5715 h 5714"/>
                              <a:gd name="connsiteX20" fmla="*/ 5715 w 16192"/>
                              <a:gd name="connsiteY20" fmla="*/ 5715 h 5714"/>
                              <a:gd name="connsiteX21" fmla="*/ 5715 w 16192"/>
                              <a:gd name="connsiteY21" fmla="*/ 5715 h 5714"/>
                              <a:gd name="connsiteX22" fmla="*/ 5715 w 16192"/>
                              <a:gd name="connsiteY22" fmla="*/ 5715 h 5714"/>
                              <a:gd name="connsiteX23" fmla="*/ 5715 w 16192"/>
                              <a:gd name="connsiteY23" fmla="*/ 5715 h 5714"/>
                              <a:gd name="connsiteX24" fmla="*/ 5715 w 16192"/>
                              <a:gd name="connsiteY24" fmla="*/ 5715 h 5714"/>
                              <a:gd name="connsiteX25" fmla="*/ 5715 w 16192"/>
                              <a:gd name="connsiteY25" fmla="*/ 5715 h 5714"/>
                              <a:gd name="connsiteX26" fmla="*/ 5715 w 16192"/>
                              <a:gd name="connsiteY26" fmla="*/ 5715 h 5714"/>
                              <a:gd name="connsiteX27" fmla="*/ 5715 w 16192"/>
                              <a:gd name="connsiteY27" fmla="*/ 5715 h 5714"/>
                              <a:gd name="connsiteX28" fmla="*/ 5715 w 16192"/>
                              <a:gd name="connsiteY28" fmla="*/ 5715 h 5714"/>
                              <a:gd name="connsiteX29" fmla="*/ 5715 w 16192"/>
                              <a:gd name="connsiteY29" fmla="*/ 5715 h 5714"/>
                              <a:gd name="connsiteX30" fmla="*/ 5715 w 16192"/>
                              <a:gd name="connsiteY30" fmla="*/ 5715 h 5714"/>
                              <a:gd name="connsiteX31" fmla="*/ 5715 w 16192"/>
                              <a:gd name="connsiteY31" fmla="*/ 5715 h 5714"/>
                              <a:gd name="connsiteX32" fmla="*/ 5715 w 16192"/>
                              <a:gd name="connsiteY32" fmla="*/ 5715 h 5714"/>
                              <a:gd name="connsiteX33" fmla="*/ 5715 w 16192"/>
                              <a:gd name="connsiteY33" fmla="*/ 5715 h 5714"/>
                              <a:gd name="connsiteX34" fmla="*/ 5715 w 16192"/>
                              <a:gd name="connsiteY34" fmla="*/ 5715 h 5714"/>
                              <a:gd name="connsiteX35" fmla="*/ 5715 w 16192"/>
                              <a:gd name="connsiteY35" fmla="*/ 5715 h 5714"/>
                              <a:gd name="connsiteX36" fmla="*/ 5715 w 16192"/>
                              <a:gd name="connsiteY36" fmla="*/ 5715 h 5714"/>
                              <a:gd name="connsiteX37" fmla="*/ 5715 w 16192"/>
                              <a:gd name="connsiteY37" fmla="*/ 5715 h 5714"/>
                              <a:gd name="connsiteX38" fmla="*/ 5715 w 16192"/>
                              <a:gd name="connsiteY38" fmla="*/ 5715 h 5714"/>
                              <a:gd name="connsiteX39" fmla="*/ 5715 w 16192"/>
                              <a:gd name="connsiteY39" fmla="*/ 5715 h 5714"/>
                              <a:gd name="connsiteX40" fmla="*/ 5715 w 16192"/>
                              <a:gd name="connsiteY40" fmla="*/ 5715 h 5714"/>
                              <a:gd name="connsiteX41" fmla="*/ 5715 w 16192"/>
                              <a:gd name="connsiteY41" fmla="*/ 5715 h 5714"/>
                              <a:gd name="connsiteX42" fmla="*/ 5715 w 16192"/>
                              <a:gd name="connsiteY42" fmla="*/ 5715 h 5714"/>
                              <a:gd name="connsiteX43" fmla="*/ 5715 w 16192"/>
                              <a:gd name="connsiteY43" fmla="*/ 5715 h 5714"/>
                              <a:gd name="connsiteX44" fmla="*/ 5715 w 16192"/>
                              <a:gd name="connsiteY44" fmla="*/ 5715 h 5714"/>
                              <a:gd name="connsiteX45" fmla="*/ 5715 w 16192"/>
                              <a:gd name="connsiteY45" fmla="*/ 5715 h 5714"/>
                              <a:gd name="connsiteX46" fmla="*/ 5715 w 16192"/>
                              <a:gd name="connsiteY46" fmla="*/ 5715 h 5714"/>
                              <a:gd name="connsiteX47" fmla="*/ 5715 w 16192"/>
                              <a:gd name="connsiteY47" fmla="*/ 5715 h 5714"/>
                              <a:gd name="connsiteX48" fmla="*/ 2858 w 16192"/>
                              <a:gd name="connsiteY48" fmla="*/ 2857 h 5714"/>
                              <a:gd name="connsiteX49" fmla="*/ 0 w 16192"/>
                              <a:gd name="connsiteY49" fmla="*/ 0 h 5714"/>
                              <a:gd name="connsiteX50" fmla="*/ 0 w 16192"/>
                              <a:gd name="connsiteY50" fmla="*/ 0 h 5714"/>
                              <a:gd name="connsiteX51" fmla="*/ 0 w 16192"/>
                              <a:gd name="connsiteY51" fmla="*/ 0 h 5714"/>
                              <a:gd name="connsiteX52" fmla="*/ 0 w 16192"/>
                              <a:gd name="connsiteY52" fmla="*/ 0 h 5714"/>
                              <a:gd name="connsiteX53" fmla="*/ 0 w 16192"/>
                              <a:gd name="connsiteY53" fmla="*/ 0 h 5714"/>
                              <a:gd name="connsiteX54" fmla="*/ 0 w 16192"/>
                              <a:gd name="connsiteY54" fmla="*/ 0 h 5714"/>
                              <a:gd name="connsiteX55" fmla="*/ 0 w 16192"/>
                              <a:gd name="connsiteY55" fmla="*/ 0 h 5714"/>
                              <a:gd name="connsiteX56" fmla="*/ 0 w 16192"/>
                              <a:gd name="connsiteY56" fmla="*/ 0 h 5714"/>
                              <a:gd name="connsiteX57" fmla="*/ 0 w 16192"/>
                              <a:gd name="connsiteY57" fmla="*/ 0 h 5714"/>
                              <a:gd name="connsiteX58" fmla="*/ 0 w 16192"/>
                              <a:gd name="connsiteY58" fmla="*/ 0 h 5714"/>
                              <a:gd name="connsiteX59" fmla="*/ 0 w 16192"/>
                              <a:gd name="connsiteY59" fmla="*/ 0 h 5714"/>
                              <a:gd name="connsiteX60" fmla="*/ 0 w 16192"/>
                              <a:gd name="connsiteY60" fmla="*/ 0 h 5714"/>
                              <a:gd name="connsiteX61" fmla="*/ 0 w 16192"/>
                              <a:gd name="connsiteY61" fmla="*/ 0 h 5714"/>
                              <a:gd name="connsiteX62" fmla="*/ 953 w 16192"/>
                              <a:gd name="connsiteY62" fmla="*/ 0 h 5714"/>
                              <a:gd name="connsiteX63" fmla="*/ 1905 w 16192"/>
                              <a:gd name="connsiteY63" fmla="*/ 0 h 5714"/>
                              <a:gd name="connsiteX64" fmla="*/ 2858 w 16192"/>
                              <a:gd name="connsiteY64" fmla="*/ 0 h 5714"/>
                              <a:gd name="connsiteX65" fmla="*/ 3810 w 16192"/>
                              <a:gd name="connsiteY65" fmla="*/ 0 h 5714"/>
                              <a:gd name="connsiteX66" fmla="*/ 6668 w 16192"/>
                              <a:gd name="connsiteY66" fmla="*/ 0 h 5714"/>
                              <a:gd name="connsiteX67" fmla="*/ 7620 w 16192"/>
                              <a:gd name="connsiteY67" fmla="*/ 0 h 5714"/>
                              <a:gd name="connsiteX68" fmla="*/ 8573 w 16192"/>
                              <a:gd name="connsiteY68" fmla="*/ 0 h 5714"/>
                              <a:gd name="connsiteX69" fmla="*/ 12383 w 16192"/>
                              <a:gd name="connsiteY69" fmla="*/ 0 h 5714"/>
                              <a:gd name="connsiteX70" fmla="*/ 14288 w 16192"/>
                              <a:gd name="connsiteY70" fmla="*/ 0 h 5714"/>
                              <a:gd name="connsiteX71" fmla="*/ 15240 w 16192"/>
                              <a:gd name="connsiteY71" fmla="*/ 0 h 5714"/>
                              <a:gd name="connsiteX72" fmla="*/ 16193 w 16192"/>
                              <a:gd name="connsiteY72" fmla="*/ 0 h 5714"/>
                              <a:gd name="connsiteX73" fmla="*/ 16193 w 16192"/>
                              <a:gd name="connsiteY73" fmla="*/ 0 h 5714"/>
                              <a:gd name="connsiteX74" fmla="*/ 16193 w 16192"/>
                              <a:gd name="connsiteY74" fmla="*/ 0 h 5714"/>
                              <a:gd name="connsiteX75" fmla="*/ 16193 w 16192"/>
                              <a:gd name="connsiteY75" fmla="*/ 0 h 5714"/>
                              <a:gd name="connsiteX76" fmla="*/ 16193 w 16192"/>
                              <a:gd name="connsiteY76" fmla="*/ 0 h 5714"/>
                              <a:gd name="connsiteX77" fmla="*/ 16193 w 16192"/>
                              <a:gd name="connsiteY77" fmla="*/ 0 h 5714"/>
                              <a:gd name="connsiteX78" fmla="*/ 13335 w 16192"/>
                              <a:gd name="connsiteY78" fmla="*/ 0 h 5714"/>
                              <a:gd name="connsiteX79" fmla="*/ 13335 w 16192"/>
                              <a:gd name="connsiteY79" fmla="*/ 0 h 5714"/>
                              <a:gd name="connsiteX80" fmla="*/ 13335 w 16192"/>
                              <a:gd name="connsiteY80" fmla="*/ 0 h 5714"/>
                              <a:gd name="connsiteX81" fmla="*/ 6668 w 16192"/>
                              <a:gd name="connsiteY81" fmla="*/ 4763 h 5714"/>
                              <a:gd name="connsiteX82" fmla="*/ 6668 w 16192"/>
                              <a:gd name="connsiteY82" fmla="*/ 4763 h 5714"/>
                              <a:gd name="connsiteX83" fmla="*/ 6668 w 16192"/>
                              <a:gd name="connsiteY83" fmla="*/ 4763 h 5714"/>
                              <a:gd name="connsiteX84" fmla="*/ 6668 w 16192"/>
                              <a:gd name="connsiteY84" fmla="*/ 4763 h 5714"/>
                              <a:gd name="connsiteX85" fmla="*/ 6668 w 16192"/>
                              <a:gd name="connsiteY85" fmla="*/ 4763 h 5714"/>
                              <a:gd name="connsiteX86" fmla="*/ 6668 w 16192"/>
                              <a:gd name="connsiteY86" fmla="*/ 4763 h 5714"/>
                              <a:gd name="connsiteX87" fmla="*/ 6668 w 16192"/>
                              <a:gd name="connsiteY87" fmla="*/ 4763 h 5714"/>
                              <a:gd name="connsiteX88" fmla="*/ 6668 w 16192"/>
                              <a:gd name="connsiteY88" fmla="*/ 4763 h 5714"/>
                              <a:gd name="connsiteX89" fmla="*/ 6668 w 16192"/>
                              <a:gd name="connsiteY89" fmla="*/ 4763 h 5714"/>
                              <a:gd name="connsiteX90" fmla="*/ 6668 w 16192"/>
                              <a:gd name="connsiteY90" fmla="*/ 4763 h 5714"/>
                              <a:gd name="connsiteX91" fmla="*/ 6668 w 16192"/>
                              <a:gd name="connsiteY91" fmla="*/ 4763 h 5714"/>
                              <a:gd name="connsiteX92" fmla="*/ 6668 w 16192"/>
                              <a:gd name="connsiteY92" fmla="*/ 4763 h 5714"/>
                              <a:gd name="connsiteX93" fmla="*/ 6668 w 16192"/>
                              <a:gd name="connsiteY93" fmla="*/ 4763 h 5714"/>
                              <a:gd name="connsiteX94" fmla="*/ 6668 w 16192"/>
                              <a:gd name="connsiteY94" fmla="*/ 4763 h 5714"/>
                              <a:gd name="connsiteX95" fmla="*/ 6668 w 16192"/>
                              <a:gd name="connsiteY95" fmla="*/ 4763 h 5714"/>
                              <a:gd name="connsiteX96" fmla="*/ 6668 w 16192"/>
                              <a:gd name="connsiteY96" fmla="*/ 4763 h 5714"/>
                              <a:gd name="connsiteX97" fmla="*/ 6668 w 16192"/>
                              <a:gd name="connsiteY97" fmla="*/ 4763 h 5714"/>
                              <a:gd name="connsiteX98" fmla="*/ 6668 w 16192"/>
                              <a:gd name="connsiteY98" fmla="*/ 4763 h 5714"/>
                              <a:gd name="connsiteX99" fmla="*/ 6668 w 16192"/>
                              <a:gd name="connsiteY99" fmla="*/ 4763 h 5714"/>
                              <a:gd name="connsiteX100" fmla="*/ 5715 w 16192"/>
                              <a:gd name="connsiteY100" fmla="*/ 5715 h 5714"/>
                              <a:gd name="connsiteX101" fmla="*/ 5715 w 16192"/>
                              <a:gd name="connsiteY101" fmla="*/ 5715 h 5714"/>
                              <a:gd name="connsiteX102" fmla="*/ 5715 w 16192"/>
                              <a:gd name="connsiteY102" fmla="*/ 5715 h 5714"/>
                              <a:gd name="connsiteX103" fmla="*/ 5715 w 16192"/>
                              <a:gd name="connsiteY103" fmla="*/ 5715 h 5714"/>
                              <a:gd name="connsiteX104" fmla="*/ 5715 w 16192"/>
                              <a:gd name="connsiteY104" fmla="*/ 5715 h 5714"/>
                              <a:gd name="connsiteX105" fmla="*/ 5715 w 16192"/>
                              <a:gd name="connsiteY105" fmla="*/ 5715 h 5714"/>
                              <a:gd name="connsiteX106" fmla="*/ 5715 w 16192"/>
                              <a:gd name="connsiteY106" fmla="*/ 5715 h 5714"/>
                              <a:gd name="connsiteX107" fmla="*/ 6668 w 16192"/>
                              <a:gd name="connsiteY107" fmla="*/ 4763 h 5714"/>
                              <a:gd name="connsiteX108" fmla="*/ 6668 w 16192"/>
                              <a:gd name="connsiteY108" fmla="*/ 4763 h 5714"/>
                              <a:gd name="connsiteX109" fmla="*/ 6668 w 16192"/>
                              <a:gd name="connsiteY109" fmla="*/ 4763 h 5714"/>
                              <a:gd name="connsiteX110" fmla="*/ 6668 w 16192"/>
                              <a:gd name="connsiteY110" fmla="*/ 4763 h 5714"/>
                              <a:gd name="connsiteX111" fmla="*/ 6668 w 16192"/>
                              <a:gd name="connsiteY111" fmla="*/ 4763 h 5714"/>
                              <a:gd name="connsiteX112" fmla="*/ 6668 w 16192"/>
                              <a:gd name="connsiteY112" fmla="*/ 4763 h 5714"/>
                              <a:gd name="connsiteX113" fmla="*/ 6668 w 16192"/>
                              <a:gd name="connsiteY113" fmla="*/ 4763 h 5714"/>
                              <a:gd name="connsiteX114" fmla="*/ 6668 w 16192"/>
                              <a:gd name="connsiteY114" fmla="*/ 4763 h 5714"/>
                              <a:gd name="connsiteX115" fmla="*/ 6668 w 16192"/>
                              <a:gd name="connsiteY115" fmla="*/ 4763 h 5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</a:cxnLst>
                            <a:rect l="l" t="t" r="r" b="b"/>
                            <a:pathLst>
                              <a:path w="16192" h="5714">
                                <a:moveTo>
                                  <a:pt x="13335" y="0"/>
                                </a:moveTo>
                                <a:lnTo>
                                  <a:pt x="13335" y="0"/>
                                </a:lnTo>
                                <a:lnTo>
                                  <a:pt x="13335" y="5715"/>
                                </a:lnTo>
                                <a:cubicBezTo>
                                  <a:pt x="13335" y="5715"/>
                                  <a:pt x="13335" y="5715"/>
                                  <a:pt x="13335" y="5715"/>
                                </a:cubicBezTo>
                                <a:cubicBezTo>
                                  <a:pt x="13335" y="5715"/>
                                  <a:pt x="13335" y="5715"/>
                                  <a:pt x="12383" y="5715"/>
                                </a:cubicBezTo>
                                <a:cubicBezTo>
                                  <a:pt x="12383" y="5715"/>
                                  <a:pt x="11430" y="5715"/>
                                  <a:pt x="11430" y="5715"/>
                                </a:cubicBezTo>
                                <a:cubicBezTo>
                                  <a:pt x="11430" y="5715"/>
                                  <a:pt x="10478" y="5715"/>
                                  <a:pt x="10478" y="5715"/>
                                </a:cubicBezTo>
                                <a:cubicBezTo>
                                  <a:pt x="10478" y="5715"/>
                                  <a:pt x="9525" y="5715"/>
                                  <a:pt x="9525" y="5715"/>
                                </a:cubicBezTo>
                                <a:cubicBezTo>
                                  <a:pt x="9525" y="5715"/>
                                  <a:pt x="8573" y="5715"/>
                                  <a:pt x="8573" y="5715"/>
                                </a:cubicBezTo>
                                <a:cubicBezTo>
                                  <a:pt x="8573" y="5715"/>
                                  <a:pt x="7620" y="5715"/>
                                  <a:pt x="7620" y="5715"/>
                                </a:cubicBezTo>
                                <a:cubicBezTo>
                                  <a:pt x="7620" y="5715"/>
                                  <a:pt x="7620" y="5715"/>
                                  <a:pt x="6668" y="5715"/>
                                </a:cubicBezTo>
                                <a:cubicBezTo>
                                  <a:pt x="6668" y="5715"/>
                                  <a:pt x="5715" y="5715"/>
                                  <a:pt x="5715" y="5715"/>
                                </a:cubicBez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2858" y="2857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3810" y="0"/>
                                </a:cubicBezTo>
                                <a:cubicBezTo>
                                  <a:pt x="4763" y="0"/>
                                  <a:pt x="5715" y="0"/>
                                  <a:pt x="6668" y="0"/>
                                </a:cubicBezTo>
                                <a:cubicBezTo>
                                  <a:pt x="6668" y="0"/>
                                  <a:pt x="7620" y="0"/>
                                  <a:pt x="7620" y="0"/>
                                </a:cubicBezTo>
                                <a:cubicBezTo>
                                  <a:pt x="7620" y="0"/>
                                  <a:pt x="8573" y="0"/>
                                  <a:pt x="8573" y="0"/>
                                </a:cubicBezTo>
                                <a:cubicBezTo>
                                  <a:pt x="9525" y="0"/>
                                  <a:pt x="11430" y="0"/>
                                  <a:pt x="12383" y="0"/>
                                </a:cubicBezTo>
                                <a:cubicBezTo>
                                  <a:pt x="13335" y="0"/>
                                  <a:pt x="13335" y="0"/>
                                  <a:pt x="14288" y="0"/>
                                </a:cubicBezTo>
                                <a:lnTo>
                                  <a:pt x="15240" y="0"/>
                                </a:lnTo>
                                <a:cubicBezTo>
                                  <a:pt x="15240" y="0"/>
                                  <a:pt x="15240" y="0"/>
                                  <a:pt x="16193" y="0"/>
                                </a:cubicBezTo>
                                <a:lnTo>
                                  <a:pt x="16193" y="0"/>
                                </a:lnTo>
                                <a:lnTo>
                                  <a:pt x="16193" y="0"/>
                                </a:lnTo>
                                <a:lnTo>
                                  <a:pt x="16193" y="0"/>
                                </a:lnTo>
                                <a:lnTo>
                                  <a:pt x="16193" y="0"/>
                                </a:lnTo>
                                <a:lnTo>
                                  <a:pt x="16193" y="0"/>
                                </a:lnTo>
                                <a:cubicBezTo>
                                  <a:pt x="12383" y="0"/>
                                  <a:pt x="12383" y="0"/>
                                  <a:pt x="13335" y="0"/>
                                </a:cubicBezTo>
                                <a:lnTo>
                                  <a:pt x="13335" y="0"/>
                                </a:lnTo>
                                <a:lnTo>
                                  <a:pt x="13335" y="0"/>
                                </a:lnTo>
                                <a:close/>
                                <a:moveTo>
                                  <a:pt x="6668" y="4763"/>
                                </a:move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cubicBezTo>
                                  <a:pt x="5715" y="4763"/>
                                  <a:pt x="5715" y="4763"/>
                                  <a:pt x="6668" y="4763"/>
                                </a:cubicBezTo>
                                <a:cubicBezTo>
                                  <a:pt x="5715" y="4763"/>
                                  <a:pt x="5715" y="4763"/>
                                  <a:pt x="6668" y="4763"/>
                                </a:cubicBezTo>
                                <a:lnTo>
                                  <a:pt x="6668" y="4763"/>
                                </a:ln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5715" y="5715"/>
                                </a:lnTo>
                                <a:cubicBezTo>
                                  <a:pt x="5715" y="5715"/>
                                  <a:pt x="5715" y="5715"/>
                                  <a:pt x="5715" y="5715"/>
                                </a:cubicBez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5715" y="5715"/>
                                </a:ln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cubicBezTo>
                                  <a:pt x="5715" y="4763"/>
                                  <a:pt x="5715" y="4763"/>
                                  <a:pt x="6668" y="4763"/>
                                </a:cubicBezTo>
                                <a:lnTo>
                                  <a:pt x="6668" y="4763"/>
                                </a:lnTo>
                                <a:cubicBezTo>
                                  <a:pt x="5715" y="4763"/>
                                  <a:pt x="5715" y="4763"/>
                                  <a:pt x="6668" y="4763"/>
                                </a:cubicBezTo>
                                <a:cubicBezTo>
                                  <a:pt x="6668" y="4763"/>
                                  <a:pt x="6668" y="4763"/>
                                  <a:pt x="6668" y="4763"/>
                                </a:cubicBezTo>
                                <a:lnTo>
                                  <a:pt x="6668" y="4763"/>
                                </a:lnTo>
                                <a:lnTo>
                                  <a:pt x="6668" y="4763"/>
                                </a:lnTo>
                                <a:cubicBezTo>
                                  <a:pt x="6668" y="4763"/>
                                  <a:pt x="6668" y="4763"/>
                                  <a:pt x="6668" y="4763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4C22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788" name="任意多边形: 形状 2671"/>
                        <p:cNvSpPr/>
                        <p:nvPr/>
                      </p:nvSpPr>
                      <p:spPr>
                        <a:xfrm>
                          <a:off x="7432357" y="2284094"/>
                          <a:ext cx="6667" cy="12382"/>
                        </a:xfrm>
                        <a:custGeom>
                          <a:avLst/>
                          <a:gdLst>
                            <a:gd name="connsiteX0" fmla="*/ 6668 w 6667"/>
                            <a:gd name="connsiteY0" fmla="*/ 7620 h 12382"/>
                            <a:gd name="connsiteX1" fmla="*/ 6668 w 6667"/>
                            <a:gd name="connsiteY1" fmla="*/ 7620 h 12382"/>
                            <a:gd name="connsiteX2" fmla="*/ 6668 w 6667"/>
                            <a:gd name="connsiteY2" fmla="*/ 7620 h 12382"/>
                            <a:gd name="connsiteX3" fmla="*/ 6668 w 6667"/>
                            <a:gd name="connsiteY3" fmla="*/ 7620 h 12382"/>
                            <a:gd name="connsiteX4" fmla="*/ 6668 w 6667"/>
                            <a:gd name="connsiteY4" fmla="*/ 6668 h 12382"/>
                            <a:gd name="connsiteX5" fmla="*/ 6668 w 6667"/>
                            <a:gd name="connsiteY5" fmla="*/ 6668 h 12382"/>
                            <a:gd name="connsiteX6" fmla="*/ 6668 w 6667"/>
                            <a:gd name="connsiteY6" fmla="*/ 6668 h 12382"/>
                            <a:gd name="connsiteX7" fmla="*/ 6668 w 6667"/>
                            <a:gd name="connsiteY7" fmla="*/ 6668 h 12382"/>
                            <a:gd name="connsiteX8" fmla="*/ 6668 w 6667"/>
                            <a:gd name="connsiteY8" fmla="*/ 6668 h 12382"/>
                            <a:gd name="connsiteX9" fmla="*/ 6668 w 6667"/>
                            <a:gd name="connsiteY9" fmla="*/ 6668 h 12382"/>
                            <a:gd name="connsiteX10" fmla="*/ 6668 w 6667"/>
                            <a:gd name="connsiteY10" fmla="*/ 6668 h 12382"/>
                            <a:gd name="connsiteX11" fmla="*/ 6668 w 6667"/>
                            <a:gd name="connsiteY11" fmla="*/ 6668 h 12382"/>
                            <a:gd name="connsiteX12" fmla="*/ 6668 w 6667"/>
                            <a:gd name="connsiteY12" fmla="*/ 6668 h 12382"/>
                            <a:gd name="connsiteX13" fmla="*/ 6668 w 6667"/>
                            <a:gd name="connsiteY13" fmla="*/ 6668 h 12382"/>
                            <a:gd name="connsiteX14" fmla="*/ 6668 w 6667"/>
                            <a:gd name="connsiteY14" fmla="*/ 6668 h 12382"/>
                            <a:gd name="connsiteX15" fmla="*/ 6668 w 6667"/>
                            <a:gd name="connsiteY15" fmla="*/ 6668 h 12382"/>
                            <a:gd name="connsiteX16" fmla="*/ 6668 w 6667"/>
                            <a:gd name="connsiteY16" fmla="*/ 6668 h 12382"/>
                            <a:gd name="connsiteX17" fmla="*/ 6668 w 6667"/>
                            <a:gd name="connsiteY17" fmla="*/ 6668 h 12382"/>
                            <a:gd name="connsiteX18" fmla="*/ 6668 w 6667"/>
                            <a:gd name="connsiteY18" fmla="*/ 6668 h 12382"/>
                            <a:gd name="connsiteX19" fmla="*/ 6668 w 6667"/>
                            <a:gd name="connsiteY19" fmla="*/ 6668 h 12382"/>
                            <a:gd name="connsiteX20" fmla="*/ 6668 w 6667"/>
                            <a:gd name="connsiteY20" fmla="*/ 6668 h 12382"/>
                            <a:gd name="connsiteX21" fmla="*/ 6668 w 6667"/>
                            <a:gd name="connsiteY21" fmla="*/ 6668 h 12382"/>
                            <a:gd name="connsiteX22" fmla="*/ 6668 w 6667"/>
                            <a:gd name="connsiteY22" fmla="*/ 6668 h 12382"/>
                            <a:gd name="connsiteX23" fmla="*/ 6668 w 6667"/>
                            <a:gd name="connsiteY23" fmla="*/ 6668 h 12382"/>
                            <a:gd name="connsiteX24" fmla="*/ 6668 w 6667"/>
                            <a:gd name="connsiteY24" fmla="*/ 6668 h 12382"/>
                            <a:gd name="connsiteX25" fmla="*/ 6668 w 6667"/>
                            <a:gd name="connsiteY25" fmla="*/ 6668 h 12382"/>
                            <a:gd name="connsiteX26" fmla="*/ 6668 w 6667"/>
                            <a:gd name="connsiteY26" fmla="*/ 6668 h 12382"/>
                            <a:gd name="connsiteX27" fmla="*/ 6668 w 6667"/>
                            <a:gd name="connsiteY27" fmla="*/ 6668 h 12382"/>
                            <a:gd name="connsiteX28" fmla="*/ 6668 w 6667"/>
                            <a:gd name="connsiteY28" fmla="*/ 6668 h 12382"/>
                            <a:gd name="connsiteX29" fmla="*/ 6668 w 6667"/>
                            <a:gd name="connsiteY29" fmla="*/ 6668 h 12382"/>
                            <a:gd name="connsiteX30" fmla="*/ 6668 w 6667"/>
                            <a:gd name="connsiteY30" fmla="*/ 6668 h 12382"/>
                            <a:gd name="connsiteX31" fmla="*/ 6668 w 6667"/>
                            <a:gd name="connsiteY31" fmla="*/ 6668 h 12382"/>
                            <a:gd name="connsiteX32" fmla="*/ 6668 w 6667"/>
                            <a:gd name="connsiteY32" fmla="*/ 6668 h 12382"/>
                            <a:gd name="connsiteX33" fmla="*/ 6668 w 6667"/>
                            <a:gd name="connsiteY33" fmla="*/ 6668 h 12382"/>
                            <a:gd name="connsiteX34" fmla="*/ 6668 w 6667"/>
                            <a:gd name="connsiteY34" fmla="*/ 6668 h 12382"/>
                            <a:gd name="connsiteX35" fmla="*/ 6668 w 6667"/>
                            <a:gd name="connsiteY35" fmla="*/ 6668 h 12382"/>
                            <a:gd name="connsiteX36" fmla="*/ 6668 w 6667"/>
                            <a:gd name="connsiteY36" fmla="*/ 6668 h 12382"/>
                            <a:gd name="connsiteX37" fmla="*/ 6668 w 6667"/>
                            <a:gd name="connsiteY37" fmla="*/ 6668 h 12382"/>
                            <a:gd name="connsiteX38" fmla="*/ 6668 w 6667"/>
                            <a:gd name="connsiteY38" fmla="*/ 6668 h 12382"/>
                            <a:gd name="connsiteX39" fmla="*/ 6668 w 6667"/>
                            <a:gd name="connsiteY39" fmla="*/ 6668 h 12382"/>
                            <a:gd name="connsiteX40" fmla="*/ 6668 w 6667"/>
                            <a:gd name="connsiteY40" fmla="*/ 6668 h 12382"/>
                            <a:gd name="connsiteX41" fmla="*/ 6668 w 6667"/>
                            <a:gd name="connsiteY41" fmla="*/ 6668 h 12382"/>
                            <a:gd name="connsiteX42" fmla="*/ 6668 w 6667"/>
                            <a:gd name="connsiteY42" fmla="*/ 6668 h 12382"/>
                            <a:gd name="connsiteX43" fmla="*/ 0 w 6667"/>
                            <a:gd name="connsiteY43" fmla="*/ 0 h 12382"/>
                            <a:gd name="connsiteX44" fmla="*/ 0 w 6667"/>
                            <a:gd name="connsiteY44" fmla="*/ 0 h 12382"/>
                            <a:gd name="connsiteX45" fmla="*/ 0 w 6667"/>
                            <a:gd name="connsiteY45" fmla="*/ 0 h 12382"/>
                            <a:gd name="connsiteX46" fmla="*/ 0 w 6667"/>
                            <a:gd name="connsiteY46" fmla="*/ 0 h 12382"/>
                            <a:gd name="connsiteX47" fmla="*/ 0 w 6667"/>
                            <a:gd name="connsiteY47" fmla="*/ 0 h 12382"/>
                            <a:gd name="connsiteX48" fmla="*/ 0 w 6667"/>
                            <a:gd name="connsiteY48" fmla="*/ 0 h 12382"/>
                            <a:gd name="connsiteX49" fmla="*/ 0 w 6667"/>
                            <a:gd name="connsiteY49" fmla="*/ 953 h 12382"/>
                            <a:gd name="connsiteX50" fmla="*/ 0 w 6667"/>
                            <a:gd name="connsiteY50" fmla="*/ 1905 h 12382"/>
                            <a:gd name="connsiteX51" fmla="*/ 0 w 6667"/>
                            <a:gd name="connsiteY51" fmla="*/ 3810 h 12382"/>
                            <a:gd name="connsiteX52" fmla="*/ 0 w 6667"/>
                            <a:gd name="connsiteY52" fmla="*/ 5715 h 12382"/>
                            <a:gd name="connsiteX53" fmla="*/ 0 w 6667"/>
                            <a:gd name="connsiteY53" fmla="*/ 8573 h 12382"/>
                            <a:gd name="connsiteX54" fmla="*/ 0 w 6667"/>
                            <a:gd name="connsiteY54" fmla="*/ 9525 h 12382"/>
                            <a:gd name="connsiteX55" fmla="*/ 0 w 6667"/>
                            <a:gd name="connsiteY55" fmla="*/ 9525 h 12382"/>
                            <a:gd name="connsiteX56" fmla="*/ 0 w 6667"/>
                            <a:gd name="connsiteY56" fmla="*/ 9525 h 12382"/>
                            <a:gd name="connsiteX57" fmla="*/ 0 w 6667"/>
                            <a:gd name="connsiteY57" fmla="*/ 9525 h 12382"/>
                            <a:gd name="connsiteX58" fmla="*/ 0 w 6667"/>
                            <a:gd name="connsiteY58" fmla="*/ 9525 h 12382"/>
                            <a:gd name="connsiteX59" fmla="*/ 0 w 6667"/>
                            <a:gd name="connsiteY59" fmla="*/ 9525 h 12382"/>
                            <a:gd name="connsiteX60" fmla="*/ 0 w 6667"/>
                            <a:gd name="connsiteY60" fmla="*/ 9525 h 12382"/>
                            <a:gd name="connsiteX61" fmla="*/ 0 w 6667"/>
                            <a:gd name="connsiteY61" fmla="*/ 9525 h 12382"/>
                            <a:gd name="connsiteX62" fmla="*/ 0 w 6667"/>
                            <a:gd name="connsiteY62" fmla="*/ 9525 h 12382"/>
                            <a:gd name="connsiteX63" fmla="*/ 0 w 6667"/>
                            <a:gd name="connsiteY63" fmla="*/ 9525 h 12382"/>
                            <a:gd name="connsiteX64" fmla="*/ 0 w 6667"/>
                            <a:gd name="connsiteY64" fmla="*/ 9525 h 12382"/>
                            <a:gd name="connsiteX65" fmla="*/ 0 w 6667"/>
                            <a:gd name="connsiteY65" fmla="*/ 9525 h 12382"/>
                            <a:gd name="connsiteX66" fmla="*/ 0 w 6667"/>
                            <a:gd name="connsiteY66" fmla="*/ 9525 h 12382"/>
                            <a:gd name="connsiteX67" fmla="*/ 0 w 6667"/>
                            <a:gd name="connsiteY67" fmla="*/ 9525 h 12382"/>
                            <a:gd name="connsiteX68" fmla="*/ 0 w 6667"/>
                            <a:gd name="connsiteY68" fmla="*/ 9525 h 12382"/>
                            <a:gd name="connsiteX69" fmla="*/ 0 w 6667"/>
                            <a:gd name="connsiteY69" fmla="*/ 9525 h 12382"/>
                            <a:gd name="connsiteX70" fmla="*/ 0 w 6667"/>
                            <a:gd name="connsiteY70" fmla="*/ 9525 h 12382"/>
                            <a:gd name="connsiteX71" fmla="*/ 0 w 6667"/>
                            <a:gd name="connsiteY71" fmla="*/ 9525 h 12382"/>
                            <a:gd name="connsiteX72" fmla="*/ 0 w 6667"/>
                            <a:gd name="connsiteY72" fmla="*/ 9525 h 12382"/>
                            <a:gd name="connsiteX73" fmla="*/ 0 w 6667"/>
                            <a:gd name="connsiteY73" fmla="*/ 9525 h 12382"/>
                            <a:gd name="connsiteX74" fmla="*/ 0 w 6667"/>
                            <a:gd name="connsiteY74" fmla="*/ 9525 h 12382"/>
                            <a:gd name="connsiteX75" fmla="*/ 0 w 6667"/>
                            <a:gd name="connsiteY75" fmla="*/ 9525 h 12382"/>
                            <a:gd name="connsiteX76" fmla="*/ 0 w 6667"/>
                            <a:gd name="connsiteY76" fmla="*/ 9525 h 12382"/>
                            <a:gd name="connsiteX77" fmla="*/ 0 w 6667"/>
                            <a:gd name="connsiteY77" fmla="*/ 9525 h 12382"/>
                            <a:gd name="connsiteX78" fmla="*/ 0 w 6667"/>
                            <a:gd name="connsiteY78" fmla="*/ 9525 h 12382"/>
                            <a:gd name="connsiteX79" fmla="*/ 0 w 6667"/>
                            <a:gd name="connsiteY79" fmla="*/ 9525 h 12382"/>
                            <a:gd name="connsiteX80" fmla="*/ 0 w 6667"/>
                            <a:gd name="connsiteY80" fmla="*/ 9525 h 12382"/>
                            <a:gd name="connsiteX81" fmla="*/ 0 w 6667"/>
                            <a:gd name="connsiteY81" fmla="*/ 9525 h 12382"/>
                            <a:gd name="connsiteX82" fmla="*/ 0 w 6667"/>
                            <a:gd name="connsiteY82" fmla="*/ 9525 h 12382"/>
                            <a:gd name="connsiteX83" fmla="*/ 0 w 6667"/>
                            <a:gd name="connsiteY83" fmla="*/ 9525 h 12382"/>
                            <a:gd name="connsiteX84" fmla="*/ 0 w 6667"/>
                            <a:gd name="connsiteY84" fmla="*/ 9525 h 12382"/>
                            <a:gd name="connsiteX85" fmla="*/ 0 w 6667"/>
                            <a:gd name="connsiteY85" fmla="*/ 9525 h 12382"/>
                            <a:gd name="connsiteX86" fmla="*/ 0 w 6667"/>
                            <a:gd name="connsiteY86" fmla="*/ 9525 h 12382"/>
                            <a:gd name="connsiteX87" fmla="*/ 0 w 6667"/>
                            <a:gd name="connsiteY87" fmla="*/ 9525 h 12382"/>
                            <a:gd name="connsiteX88" fmla="*/ 0 w 6667"/>
                            <a:gd name="connsiteY88" fmla="*/ 9525 h 12382"/>
                            <a:gd name="connsiteX89" fmla="*/ 0 w 6667"/>
                            <a:gd name="connsiteY89" fmla="*/ 9525 h 12382"/>
                            <a:gd name="connsiteX90" fmla="*/ 0 w 6667"/>
                            <a:gd name="connsiteY90" fmla="*/ 9525 h 12382"/>
                            <a:gd name="connsiteX91" fmla="*/ 0 w 6667"/>
                            <a:gd name="connsiteY91" fmla="*/ 9525 h 12382"/>
                            <a:gd name="connsiteX92" fmla="*/ 0 w 6667"/>
                            <a:gd name="connsiteY92" fmla="*/ 9525 h 12382"/>
                            <a:gd name="connsiteX93" fmla="*/ 0 w 6667"/>
                            <a:gd name="connsiteY93" fmla="*/ 9525 h 12382"/>
                            <a:gd name="connsiteX94" fmla="*/ 0 w 6667"/>
                            <a:gd name="connsiteY94" fmla="*/ 9525 h 12382"/>
                            <a:gd name="connsiteX95" fmla="*/ 0 w 6667"/>
                            <a:gd name="connsiteY95" fmla="*/ 9525 h 12382"/>
                            <a:gd name="connsiteX96" fmla="*/ 0 w 6667"/>
                            <a:gd name="connsiteY96" fmla="*/ 9525 h 12382"/>
                            <a:gd name="connsiteX97" fmla="*/ 0 w 6667"/>
                            <a:gd name="connsiteY97" fmla="*/ 9525 h 12382"/>
                            <a:gd name="connsiteX98" fmla="*/ 0 w 6667"/>
                            <a:gd name="connsiteY98" fmla="*/ 9525 h 12382"/>
                            <a:gd name="connsiteX99" fmla="*/ 0 w 6667"/>
                            <a:gd name="connsiteY99" fmla="*/ 9525 h 12382"/>
                            <a:gd name="connsiteX100" fmla="*/ 0 w 6667"/>
                            <a:gd name="connsiteY100" fmla="*/ 9525 h 12382"/>
                            <a:gd name="connsiteX101" fmla="*/ 0 w 6667"/>
                            <a:gd name="connsiteY101" fmla="*/ 9525 h 12382"/>
                            <a:gd name="connsiteX102" fmla="*/ 0 w 6667"/>
                            <a:gd name="connsiteY102" fmla="*/ 9525 h 12382"/>
                            <a:gd name="connsiteX103" fmla="*/ 0 w 6667"/>
                            <a:gd name="connsiteY103" fmla="*/ 9525 h 12382"/>
                            <a:gd name="connsiteX104" fmla="*/ 0 w 6667"/>
                            <a:gd name="connsiteY104" fmla="*/ 9525 h 12382"/>
                            <a:gd name="connsiteX105" fmla="*/ 0 w 6667"/>
                            <a:gd name="connsiteY105" fmla="*/ 9525 h 12382"/>
                            <a:gd name="connsiteX106" fmla="*/ 0 w 6667"/>
                            <a:gd name="connsiteY106" fmla="*/ 10478 h 12382"/>
                            <a:gd name="connsiteX107" fmla="*/ 0 w 6667"/>
                            <a:gd name="connsiteY107" fmla="*/ 11430 h 12382"/>
                            <a:gd name="connsiteX108" fmla="*/ 0 w 6667"/>
                            <a:gd name="connsiteY108" fmla="*/ 12382 h 12382"/>
                            <a:gd name="connsiteX109" fmla="*/ 0 w 6667"/>
                            <a:gd name="connsiteY109" fmla="*/ 12382 h 12382"/>
                            <a:gd name="connsiteX110" fmla="*/ 0 w 6667"/>
                            <a:gd name="connsiteY110" fmla="*/ 12382 h 12382"/>
                            <a:gd name="connsiteX111" fmla="*/ 0 w 6667"/>
                            <a:gd name="connsiteY111" fmla="*/ 12382 h 12382"/>
                            <a:gd name="connsiteX112" fmla="*/ 0 w 6667"/>
                            <a:gd name="connsiteY112" fmla="*/ 12382 h 12382"/>
                            <a:gd name="connsiteX113" fmla="*/ 0 w 6667"/>
                            <a:gd name="connsiteY113" fmla="*/ 12382 h 12382"/>
                            <a:gd name="connsiteX114" fmla="*/ 0 w 6667"/>
                            <a:gd name="connsiteY114" fmla="*/ 12382 h 12382"/>
                            <a:gd name="connsiteX115" fmla="*/ 0 w 6667"/>
                            <a:gd name="connsiteY115" fmla="*/ 12382 h 12382"/>
                            <a:gd name="connsiteX116" fmla="*/ 0 w 6667"/>
                            <a:gd name="connsiteY116" fmla="*/ 12382 h 12382"/>
                            <a:gd name="connsiteX117" fmla="*/ 0 w 6667"/>
                            <a:gd name="connsiteY117" fmla="*/ 12382 h 12382"/>
                            <a:gd name="connsiteX118" fmla="*/ 0 w 6667"/>
                            <a:gd name="connsiteY118" fmla="*/ 12382 h 12382"/>
                            <a:gd name="connsiteX119" fmla="*/ 0 w 6667"/>
                            <a:gd name="connsiteY119" fmla="*/ 12382 h 12382"/>
                            <a:gd name="connsiteX120" fmla="*/ 0 w 6667"/>
                            <a:gd name="connsiteY120" fmla="*/ 12382 h 12382"/>
                            <a:gd name="connsiteX121" fmla="*/ 0 w 6667"/>
                            <a:gd name="connsiteY121" fmla="*/ 12382 h 12382"/>
                            <a:gd name="connsiteX122" fmla="*/ 0 w 6667"/>
                            <a:gd name="connsiteY122" fmla="*/ 12382 h 12382"/>
                            <a:gd name="connsiteX123" fmla="*/ 0 w 6667"/>
                            <a:gd name="connsiteY123" fmla="*/ 12382 h 12382"/>
                            <a:gd name="connsiteX124" fmla="*/ 0 w 6667"/>
                            <a:gd name="connsiteY124" fmla="*/ 12382 h 12382"/>
                            <a:gd name="connsiteX125" fmla="*/ 0 w 6667"/>
                            <a:gd name="connsiteY125" fmla="*/ 12382 h 12382"/>
                            <a:gd name="connsiteX126" fmla="*/ 0 w 6667"/>
                            <a:gd name="connsiteY126" fmla="*/ 12382 h 12382"/>
                            <a:gd name="connsiteX127" fmla="*/ 0 w 6667"/>
                            <a:gd name="connsiteY127" fmla="*/ 12382 h 12382"/>
                            <a:gd name="connsiteX128" fmla="*/ 0 w 6667"/>
                            <a:gd name="connsiteY128" fmla="*/ 12382 h 12382"/>
                            <a:gd name="connsiteX129" fmla="*/ 0 w 6667"/>
                            <a:gd name="connsiteY129" fmla="*/ 12382 h 12382"/>
                            <a:gd name="connsiteX130" fmla="*/ 0 w 6667"/>
                            <a:gd name="connsiteY130" fmla="*/ 12382 h 12382"/>
                            <a:gd name="connsiteX131" fmla="*/ 0 w 6667"/>
                            <a:gd name="connsiteY131" fmla="*/ 12382 h 12382"/>
                            <a:gd name="connsiteX132" fmla="*/ 5715 w 6667"/>
                            <a:gd name="connsiteY132" fmla="*/ 11430 h 12382"/>
                            <a:gd name="connsiteX133" fmla="*/ 5715 w 6667"/>
                            <a:gd name="connsiteY133" fmla="*/ 10478 h 12382"/>
                            <a:gd name="connsiteX134" fmla="*/ 5715 w 6667"/>
                            <a:gd name="connsiteY134" fmla="*/ 10478 h 12382"/>
                            <a:gd name="connsiteX135" fmla="*/ 5715 w 6667"/>
                            <a:gd name="connsiteY135" fmla="*/ 10478 h 12382"/>
                            <a:gd name="connsiteX136" fmla="*/ 5715 w 6667"/>
                            <a:gd name="connsiteY136" fmla="*/ 9525 h 12382"/>
                            <a:gd name="connsiteX137" fmla="*/ 5715 w 6667"/>
                            <a:gd name="connsiteY137" fmla="*/ 8573 h 12382"/>
                            <a:gd name="connsiteX138" fmla="*/ 5715 w 6667"/>
                            <a:gd name="connsiteY138" fmla="*/ 8573 h 12382"/>
                            <a:gd name="connsiteX139" fmla="*/ 5715 w 6667"/>
                            <a:gd name="connsiteY139" fmla="*/ 8573 h 12382"/>
                            <a:gd name="connsiteX140" fmla="*/ 5715 w 6667"/>
                            <a:gd name="connsiteY140" fmla="*/ 8573 h 12382"/>
                            <a:gd name="connsiteX141" fmla="*/ 5715 w 6667"/>
                            <a:gd name="connsiteY141" fmla="*/ 8573 h 12382"/>
                            <a:gd name="connsiteX142" fmla="*/ 5715 w 6667"/>
                            <a:gd name="connsiteY142" fmla="*/ 7620 h 12382"/>
                            <a:gd name="connsiteX143" fmla="*/ 6668 w 6667"/>
                            <a:gd name="connsiteY143" fmla="*/ 7620 h 12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</a:cxnLst>
                          <a:rect l="l" t="t" r="r" b="b"/>
                          <a:pathLst>
                            <a:path w="6667" h="12382">
                              <a:moveTo>
                                <a:pt x="6668" y="7620"/>
                              </a:moveTo>
                              <a:lnTo>
                                <a:pt x="6668" y="7620"/>
                              </a:lnTo>
                              <a:cubicBezTo>
                                <a:pt x="6668" y="7620"/>
                                <a:pt x="6668" y="7620"/>
                                <a:pt x="6668" y="7620"/>
                              </a:cubicBezTo>
                              <a:cubicBezTo>
                                <a:pt x="6668" y="6668"/>
                                <a:pt x="5715" y="6668"/>
                                <a:pt x="6668" y="7620"/>
                              </a:cubicBezTo>
                              <a:cubicBezTo>
                                <a:pt x="6668" y="6668"/>
                                <a:pt x="6668" y="6668"/>
                                <a:pt x="6668" y="6668"/>
                              </a:cubicBezTo>
                              <a:cubicBezTo>
                                <a:pt x="6668" y="6668"/>
                                <a:pt x="6668" y="6668"/>
                                <a:pt x="6668" y="6668"/>
                              </a:cubicBez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cubicBezTo>
                                <a:pt x="6668" y="6668"/>
                                <a:pt x="6668" y="6668"/>
                                <a:pt x="6668" y="6668"/>
                              </a:cubicBezTo>
                              <a:cubicBezTo>
                                <a:pt x="6668" y="6668"/>
                                <a:pt x="6668" y="6668"/>
                                <a:pt x="6668" y="6668"/>
                              </a:cubicBez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cubicBezTo>
                                <a:pt x="6668" y="6668"/>
                                <a:pt x="6668" y="6668"/>
                                <a:pt x="6668" y="6668"/>
                              </a:cubicBez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6668" y="6668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4763"/>
                                <a:pt x="0" y="4763"/>
                                <a:pt x="0" y="5715"/>
                              </a:cubicBezTo>
                              <a:cubicBezTo>
                                <a:pt x="0" y="6668"/>
                                <a:pt x="0" y="7620"/>
                                <a:pt x="0" y="8573"/>
                              </a:cubicBezTo>
                              <a:cubicBezTo>
                                <a:pt x="0" y="8573"/>
                                <a:pt x="0" y="8573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9525"/>
                              </a:lnTo>
                              <a:lnTo>
                                <a:pt x="0" y="10478"/>
                              </a:lnTo>
                              <a:cubicBezTo>
                                <a:pt x="0" y="10478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lnTo>
                                <a:pt x="0" y="12382"/>
                              </a:ln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lnTo>
                                <a:pt x="0" y="12382"/>
                              </a:ln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lnTo>
                                <a:pt x="5715" y="11430"/>
                              </a:lnTo>
                              <a:cubicBezTo>
                                <a:pt x="5715" y="11430"/>
                                <a:pt x="5715" y="10478"/>
                                <a:pt x="5715" y="10478"/>
                              </a:cubicBezTo>
                              <a:lnTo>
                                <a:pt x="5715" y="10478"/>
                              </a:lnTo>
                              <a:cubicBezTo>
                                <a:pt x="5715" y="10478"/>
                                <a:pt x="5715" y="10478"/>
                                <a:pt x="5715" y="10478"/>
                              </a:cubicBezTo>
                              <a:cubicBezTo>
                                <a:pt x="5715" y="10478"/>
                                <a:pt x="5715" y="9525"/>
                                <a:pt x="5715" y="9525"/>
                              </a:cubicBezTo>
                              <a:lnTo>
                                <a:pt x="5715" y="8573"/>
                              </a:lnTo>
                              <a:lnTo>
                                <a:pt x="5715" y="8573"/>
                              </a:lnTo>
                              <a:lnTo>
                                <a:pt x="5715" y="8573"/>
                              </a:lnTo>
                              <a:lnTo>
                                <a:pt x="5715" y="8573"/>
                              </a:lnTo>
                              <a:lnTo>
                                <a:pt x="5715" y="8573"/>
                              </a:lnTo>
                              <a:cubicBezTo>
                                <a:pt x="5715" y="8573"/>
                                <a:pt x="5715" y="7620"/>
                                <a:pt x="5715" y="7620"/>
                              </a:cubicBezTo>
                              <a:cubicBezTo>
                                <a:pt x="6668" y="8573"/>
                                <a:pt x="6668" y="7620"/>
                                <a:pt x="6668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789" name="图形 2"/>
                      <p:cNvGrpSpPr/>
                      <p:nvPr/>
                    </p:nvGrpSpPr>
                    <p:grpSpPr>
                      <a:xfrm>
                        <a:off x="8032432" y="2356484"/>
                        <a:ext cx="70485" cy="21907"/>
                        <a:chOff x="8032432" y="2356484"/>
                        <a:chExt cx="70485" cy="21907"/>
                      </a:xfrm>
                    </p:grpSpPr>
                    <p:grpSp>
                      <p:nvGrpSpPr>
                        <p:cNvPr id="2790" name="图形 2"/>
                        <p:cNvGrpSpPr/>
                        <p:nvPr/>
                      </p:nvGrpSpPr>
                      <p:grpSpPr>
                        <a:xfrm>
                          <a:off x="8032432" y="2368867"/>
                          <a:ext cx="70485" cy="9525"/>
                          <a:chOff x="8032432" y="2368867"/>
                          <a:chExt cx="70485" cy="9525"/>
                        </a:xfrm>
                      </p:grpSpPr>
                      <p:sp>
                        <p:nvSpPr>
                          <p:cNvPr id="2791" name="任意多边形: 形状 2674"/>
                          <p:cNvSpPr/>
                          <p:nvPr/>
                        </p:nvSpPr>
                        <p:spPr>
                          <a:xfrm>
                            <a:off x="8057197" y="2371962"/>
                            <a:ext cx="2857" cy="714"/>
                          </a:xfrm>
                          <a:custGeom>
                            <a:avLst/>
                            <a:gdLst>
                              <a:gd name="connsiteX0" fmla="*/ 953 w 2857"/>
                              <a:gd name="connsiteY0" fmla="*/ 714 h 714"/>
                              <a:gd name="connsiteX1" fmla="*/ 953 w 2857"/>
                              <a:gd name="connsiteY1" fmla="*/ 714 h 714"/>
                              <a:gd name="connsiteX2" fmla="*/ 1905 w 2857"/>
                              <a:gd name="connsiteY2" fmla="*/ 714 h 714"/>
                              <a:gd name="connsiteX3" fmla="*/ 2858 w 2857"/>
                              <a:gd name="connsiteY3" fmla="*/ 714 h 714"/>
                              <a:gd name="connsiteX4" fmla="*/ 2858 w 2857"/>
                              <a:gd name="connsiteY4" fmla="*/ 714 h 714"/>
                              <a:gd name="connsiteX5" fmla="*/ 2858 w 2857"/>
                              <a:gd name="connsiteY5" fmla="*/ 714 h 714"/>
                              <a:gd name="connsiteX6" fmla="*/ 2858 w 2857"/>
                              <a:gd name="connsiteY6" fmla="*/ 714 h 714"/>
                              <a:gd name="connsiteX7" fmla="*/ 2858 w 2857"/>
                              <a:gd name="connsiteY7" fmla="*/ 714 h 714"/>
                              <a:gd name="connsiteX8" fmla="*/ 2858 w 2857"/>
                              <a:gd name="connsiteY8" fmla="*/ 714 h 714"/>
                              <a:gd name="connsiteX9" fmla="*/ 2858 w 2857"/>
                              <a:gd name="connsiteY9" fmla="*/ 714 h 714"/>
                              <a:gd name="connsiteX10" fmla="*/ 2858 w 2857"/>
                              <a:gd name="connsiteY10" fmla="*/ 714 h 714"/>
                              <a:gd name="connsiteX11" fmla="*/ 2858 w 2857"/>
                              <a:gd name="connsiteY11" fmla="*/ 714 h 714"/>
                              <a:gd name="connsiteX12" fmla="*/ 2858 w 2857"/>
                              <a:gd name="connsiteY12" fmla="*/ 714 h 714"/>
                              <a:gd name="connsiteX13" fmla="*/ 2858 w 2857"/>
                              <a:gd name="connsiteY13" fmla="*/ 714 h 714"/>
                              <a:gd name="connsiteX14" fmla="*/ 2858 w 2857"/>
                              <a:gd name="connsiteY14" fmla="*/ 714 h 714"/>
                              <a:gd name="connsiteX15" fmla="*/ 2858 w 2857"/>
                              <a:gd name="connsiteY15" fmla="*/ 714 h 714"/>
                              <a:gd name="connsiteX16" fmla="*/ 2858 w 2857"/>
                              <a:gd name="connsiteY16" fmla="*/ 714 h 714"/>
                              <a:gd name="connsiteX17" fmla="*/ 2858 w 2857"/>
                              <a:gd name="connsiteY17" fmla="*/ 714 h 714"/>
                              <a:gd name="connsiteX18" fmla="*/ 2858 w 2857"/>
                              <a:gd name="connsiteY18" fmla="*/ 714 h 714"/>
                              <a:gd name="connsiteX19" fmla="*/ 953 w 2857"/>
                              <a:gd name="connsiteY19" fmla="*/ 714 h 714"/>
                              <a:gd name="connsiteX20" fmla="*/ 0 w 2857"/>
                              <a:gd name="connsiteY20" fmla="*/ 714 h 714"/>
                              <a:gd name="connsiteX21" fmla="*/ 0 w 2857"/>
                              <a:gd name="connsiteY21" fmla="*/ 714 h 714"/>
                              <a:gd name="connsiteX22" fmla="*/ 0 w 2857"/>
                              <a:gd name="connsiteY22" fmla="*/ 714 h 714"/>
                              <a:gd name="connsiteX23" fmla="*/ 0 w 2857"/>
                              <a:gd name="connsiteY23" fmla="*/ 714 h 714"/>
                              <a:gd name="connsiteX24" fmla="*/ 0 w 2857"/>
                              <a:gd name="connsiteY24" fmla="*/ 714 h 714"/>
                              <a:gd name="connsiteX25" fmla="*/ 0 w 2857"/>
                              <a:gd name="connsiteY25" fmla="*/ 714 h 714"/>
                              <a:gd name="connsiteX26" fmla="*/ 0 w 2857"/>
                              <a:gd name="connsiteY26" fmla="*/ 714 h 714"/>
                              <a:gd name="connsiteX27" fmla="*/ 0 w 2857"/>
                              <a:gd name="connsiteY27" fmla="*/ 714 h 714"/>
                              <a:gd name="connsiteX28" fmla="*/ 0 w 2857"/>
                              <a:gd name="connsiteY28" fmla="*/ 714 h 714"/>
                              <a:gd name="connsiteX29" fmla="*/ 0 w 2857"/>
                              <a:gd name="connsiteY29" fmla="*/ 714 h 714"/>
                              <a:gd name="connsiteX30" fmla="*/ 0 w 2857"/>
                              <a:gd name="connsiteY30" fmla="*/ 714 h 714"/>
                              <a:gd name="connsiteX31" fmla="*/ 0 w 2857"/>
                              <a:gd name="connsiteY31" fmla="*/ 714 h 714"/>
                              <a:gd name="connsiteX32" fmla="*/ 0 w 2857"/>
                              <a:gd name="connsiteY32" fmla="*/ 714 h 714"/>
                              <a:gd name="connsiteX33" fmla="*/ 0 w 2857"/>
                              <a:gd name="connsiteY33" fmla="*/ 714 h 714"/>
                              <a:gd name="connsiteX34" fmla="*/ 953 w 2857"/>
                              <a:gd name="connsiteY34" fmla="*/ 714 h 714"/>
                              <a:gd name="connsiteX35" fmla="*/ 953 w 2857"/>
                              <a:gd name="connsiteY35" fmla="*/ 714 h 714"/>
                              <a:gd name="connsiteX36" fmla="*/ 953 w 2857"/>
                              <a:gd name="connsiteY36" fmla="*/ 714 h 714"/>
                              <a:gd name="connsiteX37" fmla="*/ 953 w 2857"/>
                              <a:gd name="connsiteY37" fmla="*/ 714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</a:cxnLst>
                            <a:rect l="l" t="t" r="r" b="b"/>
                            <a:pathLst>
                              <a:path w="2857" h="714">
                                <a:moveTo>
                                  <a:pt x="953" y="714"/>
                                </a:moveTo>
                                <a:cubicBezTo>
                                  <a:pt x="953" y="714"/>
                                  <a:pt x="953" y="-238"/>
                                  <a:pt x="953" y="714"/>
                                </a:cubicBezTo>
                                <a:cubicBezTo>
                                  <a:pt x="1905" y="714"/>
                                  <a:pt x="1905" y="714"/>
                                  <a:pt x="1905" y="714"/>
                                </a:cubicBezTo>
                                <a:cubicBezTo>
                                  <a:pt x="1905" y="714"/>
                                  <a:pt x="1905" y="714"/>
                                  <a:pt x="2858" y="714"/>
                                </a:cubicBezTo>
                                <a:cubicBezTo>
                                  <a:pt x="2858" y="714"/>
                                  <a:pt x="2858" y="714"/>
                                  <a:pt x="2858" y="714"/>
                                </a:cubicBezTo>
                                <a:cubicBezTo>
                                  <a:pt x="2858" y="714"/>
                                  <a:pt x="2858" y="714"/>
                                  <a:pt x="2858" y="714"/>
                                </a:cubicBez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lnTo>
                                  <a:pt x="2858" y="714"/>
                                </a:lnTo>
                                <a:cubicBezTo>
                                  <a:pt x="2858" y="714"/>
                                  <a:pt x="2858" y="714"/>
                                  <a:pt x="2858" y="714"/>
                                </a:cubicBezTo>
                                <a:cubicBezTo>
                                  <a:pt x="2858" y="714"/>
                                  <a:pt x="2858" y="714"/>
                                  <a:pt x="2858" y="714"/>
                                </a:cubicBezTo>
                                <a:cubicBezTo>
                                  <a:pt x="2858" y="714"/>
                                  <a:pt x="2858" y="714"/>
                                  <a:pt x="2858" y="714"/>
                                </a:cubicBezTo>
                                <a:cubicBezTo>
                                  <a:pt x="1905" y="-238"/>
                                  <a:pt x="953" y="-238"/>
                                  <a:pt x="953" y="714"/>
                                </a:cubicBezTo>
                                <a:cubicBezTo>
                                  <a:pt x="0" y="714"/>
                                  <a:pt x="0" y="714"/>
                                  <a:pt x="0" y="714"/>
                                </a:cubicBezTo>
                                <a:cubicBezTo>
                                  <a:pt x="0" y="714"/>
                                  <a:pt x="0" y="714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953" y="714"/>
                                </a:lnTo>
                                <a:lnTo>
                                  <a:pt x="953" y="714"/>
                                </a:lnTo>
                                <a:lnTo>
                                  <a:pt x="953" y="714"/>
                                </a:lnTo>
                                <a:lnTo>
                                  <a:pt x="953" y="714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792" name="任意多边形: 形状 2675"/>
                          <p:cNvSpPr/>
                          <p:nvPr/>
                        </p:nvSpPr>
                        <p:spPr>
                          <a:xfrm>
                            <a:off x="8032432" y="2368867"/>
                            <a:ext cx="70485" cy="9525"/>
                          </a:xfrm>
                          <a:custGeom>
                            <a:avLst/>
                            <a:gdLst>
                              <a:gd name="connsiteX0" fmla="*/ 0 w 70485"/>
                              <a:gd name="connsiteY0" fmla="*/ 9525 h 9525"/>
                              <a:gd name="connsiteX1" fmla="*/ 0 w 70485"/>
                              <a:gd name="connsiteY1" fmla="*/ 9525 h 9525"/>
                              <a:gd name="connsiteX2" fmla="*/ 0 w 70485"/>
                              <a:gd name="connsiteY2" fmla="*/ 3810 h 9525"/>
                              <a:gd name="connsiteX3" fmla="*/ 1905 w 70485"/>
                              <a:gd name="connsiteY3" fmla="*/ 3810 h 9525"/>
                              <a:gd name="connsiteX4" fmla="*/ 3810 w 70485"/>
                              <a:gd name="connsiteY4" fmla="*/ 3810 h 9525"/>
                              <a:gd name="connsiteX5" fmla="*/ 12383 w 70485"/>
                              <a:gd name="connsiteY5" fmla="*/ 2857 h 9525"/>
                              <a:gd name="connsiteX6" fmla="*/ 20955 w 70485"/>
                              <a:gd name="connsiteY6" fmla="*/ 1905 h 9525"/>
                              <a:gd name="connsiteX7" fmla="*/ 26670 w 70485"/>
                              <a:gd name="connsiteY7" fmla="*/ 952 h 9525"/>
                              <a:gd name="connsiteX8" fmla="*/ 32385 w 70485"/>
                              <a:gd name="connsiteY8" fmla="*/ 0 h 9525"/>
                              <a:gd name="connsiteX9" fmla="*/ 35243 w 70485"/>
                              <a:gd name="connsiteY9" fmla="*/ 0 h 9525"/>
                              <a:gd name="connsiteX10" fmla="*/ 36195 w 70485"/>
                              <a:gd name="connsiteY10" fmla="*/ 0 h 9525"/>
                              <a:gd name="connsiteX11" fmla="*/ 37148 w 70485"/>
                              <a:gd name="connsiteY11" fmla="*/ 0 h 9525"/>
                              <a:gd name="connsiteX12" fmla="*/ 38100 w 70485"/>
                              <a:gd name="connsiteY12" fmla="*/ 0 h 9525"/>
                              <a:gd name="connsiteX13" fmla="*/ 38100 w 70485"/>
                              <a:gd name="connsiteY13" fmla="*/ 0 h 9525"/>
                              <a:gd name="connsiteX14" fmla="*/ 38100 w 70485"/>
                              <a:gd name="connsiteY14" fmla="*/ 0 h 9525"/>
                              <a:gd name="connsiteX15" fmla="*/ 38100 w 70485"/>
                              <a:gd name="connsiteY15" fmla="*/ 0 h 9525"/>
                              <a:gd name="connsiteX16" fmla="*/ 38100 w 70485"/>
                              <a:gd name="connsiteY16" fmla="*/ 0 h 9525"/>
                              <a:gd name="connsiteX17" fmla="*/ 38100 w 70485"/>
                              <a:gd name="connsiteY17" fmla="*/ 0 h 9525"/>
                              <a:gd name="connsiteX18" fmla="*/ 38100 w 70485"/>
                              <a:gd name="connsiteY18" fmla="*/ 0 h 9525"/>
                              <a:gd name="connsiteX19" fmla="*/ 38100 w 70485"/>
                              <a:gd name="connsiteY19" fmla="*/ 0 h 9525"/>
                              <a:gd name="connsiteX20" fmla="*/ 38100 w 70485"/>
                              <a:gd name="connsiteY20" fmla="*/ 0 h 9525"/>
                              <a:gd name="connsiteX21" fmla="*/ 38100 w 70485"/>
                              <a:gd name="connsiteY21" fmla="*/ 0 h 9525"/>
                              <a:gd name="connsiteX22" fmla="*/ 38100 w 70485"/>
                              <a:gd name="connsiteY22" fmla="*/ 0 h 9525"/>
                              <a:gd name="connsiteX23" fmla="*/ 39053 w 70485"/>
                              <a:gd name="connsiteY23" fmla="*/ 0 h 9525"/>
                              <a:gd name="connsiteX24" fmla="*/ 39053 w 70485"/>
                              <a:gd name="connsiteY24" fmla="*/ 0 h 9525"/>
                              <a:gd name="connsiteX25" fmla="*/ 40005 w 70485"/>
                              <a:gd name="connsiteY25" fmla="*/ 0 h 9525"/>
                              <a:gd name="connsiteX26" fmla="*/ 41910 w 70485"/>
                              <a:gd name="connsiteY26" fmla="*/ 0 h 9525"/>
                              <a:gd name="connsiteX27" fmla="*/ 42863 w 70485"/>
                              <a:gd name="connsiteY27" fmla="*/ 0 h 9525"/>
                              <a:gd name="connsiteX28" fmla="*/ 43815 w 70485"/>
                              <a:gd name="connsiteY28" fmla="*/ 0 h 9525"/>
                              <a:gd name="connsiteX29" fmla="*/ 43815 w 70485"/>
                              <a:gd name="connsiteY29" fmla="*/ 0 h 9525"/>
                              <a:gd name="connsiteX30" fmla="*/ 43815 w 70485"/>
                              <a:gd name="connsiteY30" fmla="*/ 0 h 9525"/>
                              <a:gd name="connsiteX31" fmla="*/ 43815 w 70485"/>
                              <a:gd name="connsiteY31" fmla="*/ 0 h 9525"/>
                              <a:gd name="connsiteX32" fmla="*/ 43815 w 70485"/>
                              <a:gd name="connsiteY32" fmla="*/ 0 h 9525"/>
                              <a:gd name="connsiteX33" fmla="*/ 43815 w 70485"/>
                              <a:gd name="connsiteY33" fmla="*/ 0 h 9525"/>
                              <a:gd name="connsiteX34" fmla="*/ 43815 w 70485"/>
                              <a:gd name="connsiteY34" fmla="*/ 0 h 9525"/>
                              <a:gd name="connsiteX35" fmla="*/ 43815 w 70485"/>
                              <a:gd name="connsiteY35" fmla="*/ 0 h 9525"/>
                              <a:gd name="connsiteX36" fmla="*/ 43815 w 70485"/>
                              <a:gd name="connsiteY36" fmla="*/ 0 h 9525"/>
                              <a:gd name="connsiteX37" fmla="*/ 43815 w 70485"/>
                              <a:gd name="connsiteY37" fmla="*/ 0 h 9525"/>
                              <a:gd name="connsiteX38" fmla="*/ 43815 w 70485"/>
                              <a:gd name="connsiteY38" fmla="*/ 0 h 9525"/>
                              <a:gd name="connsiteX39" fmla="*/ 57150 w 70485"/>
                              <a:gd name="connsiteY39" fmla="*/ 1905 h 9525"/>
                              <a:gd name="connsiteX40" fmla="*/ 70485 w 70485"/>
                              <a:gd name="connsiteY40" fmla="*/ 3810 h 9525"/>
                              <a:gd name="connsiteX41" fmla="*/ 70485 w 70485"/>
                              <a:gd name="connsiteY41" fmla="*/ 3810 h 9525"/>
                              <a:gd name="connsiteX42" fmla="*/ 70485 w 70485"/>
                              <a:gd name="connsiteY42" fmla="*/ 3810 h 9525"/>
                              <a:gd name="connsiteX43" fmla="*/ 70485 w 70485"/>
                              <a:gd name="connsiteY43" fmla="*/ 3810 h 9525"/>
                              <a:gd name="connsiteX44" fmla="*/ 70485 w 70485"/>
                              <a:gd name="connsiteY44" fmla="*/ 3810 h 9525"/>
                              <a:gd name="connsiteX45" fmla="*/ 70485 w 70485"/>
                              <a:gd name="connsiteY45" fmla="*/ 3810 h 9525"/>
                              <a:gd name="connsiteX46" fmla="*/ 70485 w 70485"/>
                              <a:gd name="connsiteY46" fmla="*/ 3810 h 9525"/>
                              <a:gd name="connsiteX47" fmla="*/ 70485 w 70485"/>
                              <a:gd name="connsiteY47" fmla="*/ 3810 h 9525"/>
                              <a:gd name="connsiteX48" fmla="*/ 69533 w 70485"/>
                              <a:gd name="connsiteY48" fmla="*/ 3810 h 9525"/>
                              <a:gd name="connsiteX49" fmla="*/ 68580 w 70485"/>
                              <a:gd name="connsiteY49" fmla="*/ 3810 h 9525"/>
                              <a:gd name="connsiteX50" fmla="*/ 66675 w 70485"/>
                              <a:gd name="connsiteY50" fmla="*/ 3810 h 9525"/>
                              <a:gd name="connsiteX51" fmla="*/ 62865 w 70485"/>
                              <a:gd name="connsiteY51" fmla="*/ 3810 h 9525"/>
                              <a:gd name="connsiteX52" fmla="*/ 58103 w 70485"/>
                              <a:gd name="connsiteY52" fmla="*/ 3810 h 9525"/>
                              <a:gd name="connsiteX53" fmla="*/ 37148 w 70485"/>
                              <a:gd name="connsiteY53" fmla="*/ 4763 h 9525"/>
                              <a:gd name="connsiteX54" fmla="*/ 20003 w 70485"/>
                              <a:gd name="connsiteY54" fmla="*/ 5715 h 9525"/>
                              <a:gd name="connsiteX55" fmla="*/ 14288 w 70485"/>
                              <a:gd name="connsiteY55" fmla="*/ 5715 h 9525"/>
                              <a:gd name="connsiteX56" fmla="*/ 11430 w 70485"/>
                              <a:gd name="connsiteY56" fmla="*/ 5715 h 9525"/>
                              <a:gd name="connsiteX57" fmla="*/ 8573 w 70485"/>
                              <a:gd name="connsiteY57" fmla="*/ 5715 h 9525"/>
                              <a:gd name="connsiteX58" fmla="*/ 7620 w 70485"/>
                              <a:gd name="connsiteY58" fmla="*/ 5715 h 9525"/>
                              <a:gd name="connsiteX59" fmla="*/ 6668 w 70485"/>
                              <a:gd name="connsiteY59" fmla="*/ 5715 h 9525"/>
                              <a:gd name="connsiteX60" fmla="*/ 3810 w 70485"/>
                              <a:gd name="connsiteY60" fmla="*/ 5715 h 9525"/>
                              <a:gd name="connsiteX61" fmla="*/ 953 w 70485"/>
                              <a:gd name="connsiteY61" fmla="*/ 5715 h 9525"/>
                              <a:gd name="connsiteX62" fmla="*/ 0 w 70485"/>
                              <a:gd name="connsiteY62" fmla="*/ 9525 h 9525"/>
                              <a:gd name="connsiteX63" fmla="*/ 23813 w 70485"/>
                              <a:gd name="connsiteY63" fmla="*/ 3810 h 9525"/>
                              <a:gd name="connsiteX64" fmla="*/ 23813 w 70485"/>
                              <a:gd name="connsiteY64" fmla="*/ 3810 h 9525"/>
                              <a:gd name="connsiteX65" fmla="*/ 23813 w 70485"/>
                              <a:gd name="connsiteY65" fmla="*/ 3810 h 9525"/>
                              <a:gd name="connsiteX66" fmla="*/ 23813 w 70485"/>
                              <a:gd name="connsiteY66" fmla="*/ 3810 h 9525"/>
                              <a:gd name="connsiteX67" fmla="*/ 23813 w 70485"/>
                              <a:gd name="connsiteY67" fmla="*/ 3810 h 9525"/>
                              <a:gd name="connsiteX68" fmla="*/ 23813 w 70485"/>
                              <a:gd name="connsiteY68" fmla="*/ 3810 h 9525"/>
                              <a:gd name="connsiteX69" fmla="*/ 23813 w 70485"/>
                              <a:gd name="connsiteY69" fmla="*/ 3810 h 9525"/>
                              <a:gd name="connsiteX70" fmla="*/ 23813 w 70485"/>
                              <a:gd name="connsiteY70" fmla="*/ 3810 h 9525"/>
                              <a:gd name="connsiteX71" fmla="*/ 23813 w 70485"/>
                              <a:gd name="connsiteY71" fmla="*/ 3810 h 9525"/>
                              <a:gd name="connsiteX72" fmla="*/ 23813 w 70485"/>
                              <a:gd name="connsiteY72" fmla="*/ 3810 h 9525"/>
                              <a:gd name="connsiteX73" fmla="*/ 23813 w 70485"/>
                              <a:gd name="connsiteY73" fmla="*/ 3810 h 9525"/>
                              <a:gd name="connsiteX74" fmla="*/ 23813 w 70485"/>
                              <a:gd name="connsiteY74" fmla="*/ 3810 h 9525"/>
                              <a:gd name="connsiteX75" fmla="*/ 24765 w 70485"/>
                              <a:gd name="connsiteY75" fmla="*/ 3810 h 9525"/>
                              <a:gd name="connsiteX76" fmla="*/ 24765 w 70485"/>
                              <a:gd name="connsiteY76" fmla="*/ 3810 h 9525"/>
                              <a:gd name="connsiteX77" fmla="*/ 24765 w 70485"/>
                              <a:gd name="connsiteY77" fmla="*/ 3810 h 9525"/>
                              <a:gd name="connsiteX78" fmla="*/ 25718 w 70485"/>
                              <a:gd name="connsiteY78" fmla="*/ 3810 h 9525"/>
                              <a:gd name="connsiteX79" fmla="*/ 26670 w 70485"/>
                              <a:gd name="connsiteY79" fmla="*/ 3810 h 9525"/>
                              <a:gd name="connsiteX80" fmla="*/ 27623 w 70485"/>
                              <a:gd name="connsiteY80" fmla="*/ 3810 h 9525"/>
                              <a:gd name="connsiteX81" fmla="*/ 27623 w 70485"/>
                              <a:gd name="connsiteY81" fmla="*/ 3810 h 9525"/>
                              <a:gd name="connsiteX82" fmla="*/ 27623 w 70485"/>
                              <a:gd name="connsiteY82" fmla="*/ 3810 h 9525"/>
                              <a:gd name="connsiteX83" fmla="*/ 27623 w 70485"/>
                              <a:gd name="connsiteY83" fmla="*/ 3810 h 9525"/>
                              <a:gd name="connsiteX84" fmla="*/ 27623 w 70485"/>
                              <a:gd name="connsiteY84" fmla="*/ 3810 h 9525"/>
                              <a:gd name="connsiteX85" fmla="*/ 27623 w 70485"/>
                              <a:gd name="connsiteY85" fmla="*/ 3810 h 9525"/>
                              <a:gd name="connsiteX86" fmla="*/ 27623 w 70485"/>
                              <a:gd name="connsiteY86" fmla="*/ 3810 h 9525"/>
                              <a:gd name="connsiteX87" fmla="*/ 27623 w 70485"/>
                              <a:gd name="connsiteY87" fmla="*/ 3810 h 9525"/>
                              <a:gd name="connsiteX88" fmla="*/ 27623 w 70485"/>
                              <a:gd name="connsiteY88" fmla="*/ 3810 h 9525"/>
                              <a:gd name="connsiteX89" fmla="*/ 27623 w 70485"/>
                              <a:gd name="connsiteY89" fmla="*/ 3810 h 9525"/>
                              <a:gd name="connsiteX90" fmla="*/ 27623 w 70485"/>
                              <a:gd name="connsiteY90" fmla="*/ 3810 h 9525"/>
                              <a:gd name="connsiteX91" fmla="*/ 27623 w 70485"/>
                              <a:gd name="connsiteY91" fmla="*/ 3810 h 9525"/>
                              <a:gd name="connsiteX92" fmla="*/ 27623 w 70485"/>
                              <a:gd name="connsiteY92" fmla="*/ 3810 h 9525"/>
                              <a:gd name="connsiteX93" fmla="*/ 27623 w 70485"/>
                              <a:gd name="connsiteY93" fmla="*/ 3810 h 9525"/>
                              <a:gd name="connsiteX94" fmla="*/ 27623 w 70485"/>
                              <a:gd name="connsiteY94" fmla="*/ 3810 h 9525"/>
                              <a:gd name="connsiteX95" fmla="*/ 27623 w 70485"/>
                              <a:gd name="connsiteY95" fmla="*/ 3810 h 9525"/>
                              <a:gd name="connsiteX96" fmla="*/ 25718 w 70485"/>
                              <a:gd name="connsiteY96" fmla="*/ 3810 h 9525"/>
                              <a:gd name="connsiteX97" fmla="*/ 23813 w 70485"/>
                              <a:gd name="connsiteY97" fmla="*/ 3810 h 9525"/>
                              <a:gd name="connsiteX98" fmla="*/ 23813 w 70485"/>
                              <a:gd name="connsiteY98" fmla="*/ 3810 h 9525"/>
                              <a:gd name="connsiteX99" fmla="*/ 23813 w 70485"/>
                              <a:gd name="connsiteY99" fmla="*/ 3810 h 9525"/>
                              <a:gd name="connsiteX100" fmla="*/ 23813 w 70485"/>
                              <a:gd name="connsiteY100" fmla="*/ 381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</a:cxnLst>
                            <a:rect l="l" t="t" r="r" b="b"/>
                            <a:pathLst>
                              <a:path w="70485" h="9525">
                                <a:moveTo>
                                  <a:pt x="0" y="9525"/>
                                </a:moveTo>
                                <a:lnTo>
                                  <a:pt x="0" y="9525"/>
                                </a:lnTo>
                                <a:lnTo>
                                  <a:pt x="0" y="3810"/>
                                </a:lnTo>
                                <a:cubicBezTo>
                                  <a:pt x="953" y="3810"/>
                                  <a:pt x="953" y="3810"/>
                                  <a:pt x="1905" y="3810"/>
                                </a:cubicBezTo>
                                <a:cubicBezTo>
                                  <a:pt x="2858" y="3810"/>
                                  <a:pt x="2858" y="3810"/>
                                  <a:pt x="3810" y="3810"/>
                                </a:cubicBezTo>
                                <a:cubicBezTo>
                                  <a:pt x="5715" y="3810"/>
                                  <a:pt x="9525" y="3810"/>
                                  <a:pt x="12383" y="2857"/>
                                </a:cubicBezTo>
                                <a:cubicBezTo>
                                  <a:pt x="15240" y="2857"/>
                                  <a:pt x="18098" y="2857"/>
                                  <a:pt x="20955" y="1905"/>
                                </a:cubicBezTo>
                                <a:cubicBezTo>
                                  <a:pt x="22860" y="1905"/>
                                  <a:pt x="24765" y="1905"/>
                                  <a:pt x="26670" y="952"/>
                                </a:cubicBezTo>
                                <a:cubicBezTo>
                                  <a:pt x="28575" y="952"/>
                                  <a:pt x="29528" y="952"/>
                                  <a:pt x="32385" y="0"/>
                                </a:cubicBezTo>
                                <a:cubicBezTo>
                                  <a:pt x="33338" y="0"/>
                                  <a:pt x="34290" y="0"/>
                                  <a:pt x="35243" y="0"/>
                                </a:cubicBezTo>
                                <a:cubicBezTo>
                                  <a:pt x="35243" y="0"/>
                                  <a:pt x="36195" y="0"/>
                                  <a:pt x="36195" y="0"/>
                                </a:cubicBezTo>
                                <a:cubicBezTo>
                                  <a:pt x="36195" y="0"/>
                                  <a:pt x="37148" y="0"/>
                                  <a:pt x="37148" y="0"/>
                                </a:cubicBezTo>
                                <a:cubicBezTo>
                                  <a:pt x="37148" y="0"/>
                                  <a:pt x="38100" y="0"/>
                                  <a:pt x="38100" y="0"/>
                                </a:cubicBezTo>
                                <a:lnTo>
                                  <a:pt x="38100" y="0"/>
                                </a:ln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lnTo>
                                  <a:pt x="38100" y="0"/>
                                </a:lnTo>
                                <a:lnTo>
                                  <a:pt x="38100" y="0"/>
                                </a:ln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8100" y="0"/>
                                </a:cubicBezTo>
                                <a:cubicBezTo>
                                  <a:pt x="38100" y="0"/>
                                  <a:pt x="38100" y="0"/>
                                  <a:pt x="39053" y="0"/>
                                </a:cubicBezTo>
                                <a:cubicBezTo>
                                  <a:pt x="39053" y="0"/>
                                  <a:pt x="39053" y="0"/>
                                  <a:pt x="39053" y="0"/>
                                </a:cubicBezTo>
                                <a:cubicBezTo>
                                  <a:pt x="39053" y="0"/>
                                  <a:pt x="39053" y="0"/>
                                  <a:pt x="40005" y="0"/>
                                </a:cubicBezTo>
                                <a:cubicBezTo>
                                  <a:pt x="40005" y="0"/>
                                  <a:pt x="40958" y="0"/>
                                  <a:pt x="41910" y="0"/>
                                </a:cubicBezTo>
                                <a:cubicBezTo>
                                  <a:pt x="41910" y="0"/>
                                  <a:pt x="42863" y="0"/>
                                  <a:pt x="42863" y="0"/>
                                </a:cubicBez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lnTo>
                                  <a:pt x="43815" y="0"/>
                                </a:lnTo>
                                <a:cubicBezTo>
                                  <a:pt x="43815" y="0"/>
                                  <a:pt x="43815" y="0"/>
                                  <a:pt x="43815" y="0"/>
                                </a:cubicBezTo>
                                <a:lnTo>
                                  <a:pt x="57150" y="1905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lnTo>
                                  <a:pt x="70485" y="3810"/>
                                </a:lnTo>
                                <a:cubicBezTo>
                                  <a:pt x="70485" y="3810"/>
                                  <a:pt x="70485" y="3810"/>
                                  <a:pt x="70485" y="3810"/>
                                </a:cubicBezTo>
                                <a:cubicBezTo>
                                  <a:pt x="70485" y="3810"/>
                                  <a:pt x="70485" y="3810"/>
                                  <a:pt x="69533" y="3810"/>
                                </a:cubicBezTo>
                                <a:cubicBezTo>
                                  <a:pt x="69533" y="3810"/>
                                  <a:pt x="69533" y="3810"/>
                                  <a:pt x="68580" y="3810"/>
                                </a:cubicBezTo>
                                <a:cubicBezTo>
                                  <a:pt x="67628" y="3810"/>
                                  <a:pt x="67628" y="3810"/>
                                  <a:pt x="66675" y="3810"/>
                                </a:cubicBezTo>
                                <a:cubicBezTo>
                                  <a:pt x="65723" y="3810"/>
                                  <a:pt x="63818" y="3810"/>
                                  <a:pt x="62865" y="3810"/>
                                </a:cubicBezTo>
                                <a:cubicBezTo>
                                  <a:pt x="60960" y="3810"/>
                                  <a:pt x="60008" y="3810"/>
                                  <a:pt x="58103" y="3810"/>
                                </a:cubicBezTo>
                                <a:cubicBezTo>
                                  <a:pt x="51435" y="3810"/>
                                  <a:pt x="42863" y="4763"/>
                                  <a:pt x="37148" y="4763"/>
                                </a:cubicBezTo>
                                <a:cubicBezTo>
                                  <a:pt x="31433" y="4763"/>
                                  <a:pt x="24765" y="5715"/>
                                  <a:pt x="20003" y="5715"/>
                                </a:cubicBezTo>
                                <a:cubicBezTo>
                                  <a:pt x="18098" y="5715"/>
                                  <a:pt x="16193" y="5715"/>
                                  <a:pt x="14288" y="5715"/>
                                </a:cubicBezTo>
                                <a:cubicBezTo>
                                  <a:pt x="13335" y="5715"/>
                                  <a:pt x="12383" y="5715"/>
                                  <a:pt x="11430" y="5715"/>
                                </a:cubicBezTo>
                                <a:cubicBezTo>
                                  <a:pt x="10478" y="5715"/>
                                  <a:pt x="9525" y="5715"/>
                                  <a:pt x="8573" y="5715"/>
                                </a:cubicBezTo>
                                <a:cubicBezTo>
                                  <a:pt x="8573" y="5715"/>
                                  <a:pt x="7620" y="5715"/>
                                  <a:pt x="7620" y="5715"/>
                                </a:cubicBezTo>
                                <a:cubicBezTo>
                                  <a:pt x="7620" y="5715"/>
                                  <a:pt x="6668" y="5715"/>
                                  <a:pt x="6668" y="5715"/>
                                </a:cubicBezTo>
                                <a:cubicBezTo>
                                  <a:pt x="5715" y="5715"/>
                                  <a:pt x="4763" y="5715"/>
                                  <a:pt x="3810" y="5715"/>
                                </a:cubicBezTo>
                                <a:cubicBezTo>
                                  <a:pt x="2858" y="5715"/>
                                  <a:pt x="1905" y="5715"/>
                                  <a:pt x="953" y="5715"/>
                                </a:cubicBezTo>
                                <a:cubicBezTo>
                                  <a:pt x="1905" y="9525"/>
                                  <a:pt x="953" y="9525"/>
                                  <a:pt x="0" y="9525"/>
                                </a:cubicBezTo>
                                <a:close/>
                                <a:moveTo>
                                  <a:pt x="23813" y="3810"/>
                                </a:move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lnTo>
                                  <a:pt x="24765" y="3810"/>
                                </a:lnTo>
                                <a:lnTo>
                                  <a:pt x="24765" y="3810"/>
                                </a:lnTo>
                                <a:lnTo>
                                  <a:pt x="24765" y="3810"/>
                                </a:lnTo>
                                <a:cubicBezTo>
                                  <a:pt x="24765" y="3810"/>
                                  <a:pt x="24765" y="3810"/>
                                  <a:pt x="25718" y="3810"/>
                                </a:cubicBezTo>
                                <a:cubicBezTo>
                                  <a:pt x="25718" y="3810"/>
                                  <a:pt x="25718" y="3810"/>
                                  <a:pt x="26670" y="3810"/>
                                </a:cubicBezTo>
                                <a:cubicBezTo>
                                  <a:pt x="26670" y="3810"/>
                                  <a:pt x="26670" y="3810"/>
                                  <a:pt x="27623" y="3810"/>
                                </a:cubicBezTo>
                                <a:cubicBezTo>
                                  <a:pt x="27623" y="3810"/>
                                  <a:pt x="27623" y="3810"/>
                                  <a:pt x="27623" y="3810"/>
                                </a:cubicBezTo>
                                <a:cubicBezTo>
                                  <a:pt x="27623" y="3810"/>
                                  <a:pt x="27623" y="3810"/>
                                  <a:pt x="27623" y="3810"/>
                                </a:cubicBez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lnTo>
                                  <a:pt x="27623" y="3810"/>
                                </a:lnTo>
                                <a:cubicBezTo>
                                  <a:pt x="27623" y="3810"/>
                                  <a:pt x="27623" y="3810"/>
                                  <a:pt x="27623" y="3810"/>
                                </a:cubicBezTo>
                                <a:cubicBezTo>
                                  <a:pt x="27623" y="3810"/>
                                  <a:pt x="27623" y="3810"/>
                                  <a:pt x="27623" y="3810"/>
                                </a:cubicBezTo>
                                <a:cubicBezTo>
                                  <a:pt x="27623" y="3810"/>
                                  <a:pt x="27623" y="3810"/>
                                  <a:pt x="27623" y="3810"/>
                                </a:cubicBezTo>
                                <a:cubicBezTo>
                                  <a:pt x="27623" y="3810"/>
                                  <a:pt x="26670" y="3810"/>
                                  <a:pt x="25718" y="3810"/>
                                </a:cubicBezTo>
                                <a:cubicBezTo>
                                  <a:pt x="24765" y="2857"/>
                                  <a:pt x="24765" y="2857"/>
                                  <a:pt x="23813" y="3810"/>
                                </a:cubicBezTo>
                                <a:cubicBezTo>
                                  <a:pt x="24765" y="2857"/>
                                  <a:pt x="23813" y="2857"/>
                                  <a:pt x="23813" y="3810"/>
                                </a:cubicBezTo>
                                <a:lnTo>
                                  <a:pt x="23813" y="3810"/>
                                </a:lnTo>
                                <a:lnTo>
                                  <a:pt x="23813" y="381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4C22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793" name="任意多边形: 形状 2676"/>
                        <p:cNvSpPr/>
                        <p:nvPr/>
                      </p:nvSpPr>
                      <p:spPr>
                        <a:xfrm>
                          <a:off x="8037194" y="2356484"/>
                          <a:ext cx="65722" cy="16192"/>
                        </a:xfrm>
                        <a:custGeom>
                          <a:avLst/>
                          <a:gdLst>
                            <a:gd name="connsiteX0" fmla="*/ 22860 w 65722"/>
                            <a:gd name="connsiteY0" fmla="*/ 7620 h 16192"/>
                            <a:gd name="connsiteX1" fmla="*/ 22860 w 65722"/>
                            <a:gd name="connsiteY1" fmla="*/ 7620 h 16192"/>
                            <a:gd name="connsiteX2" fmla="*/ 22860 w 65722"/>
                            <a:gd name="connsiteY2" fmla="*/ 7620 h 16192"/>
                            <a:gd name="connsiteX3" fmla="*/ 26670 w 65722"/>
                            <a:gd name="connsiteY3" fmla="*/ 8572 h 16192"/>
                            <a:gd name="connsiteX4" fmla="*/ 28575 w 65722"/>
                            <a:gd name="connsiteY4" fmla="*/ 9525 h 16192"/>
                            <a:gd name="connsiteX5" fmla="*/ 30480 w 65722"/>
                            <a:gd name="connsiteY5" fmla="*/ 10477 h 16192"/>
                            <a:gd name="connsiteX6" fmla="*/ 32385 w 65722"/>
                            <a:gd name="connsiteY6" fmla="*/ 11430 h 16192"/>
                            <a:gd name="connsiteX7" fmla="*/ 34290 w 65722"/>
                            <a:gd name="connsiteY7" fmla="*/ 11430 h 16192"/>
                            <a:gd name="connsiteX8" fmla="*/ 35243 w 65722"/>
                            <a:gd name="connsiteY8" fmla="*/ 11430 h 16192"/>
                            <a:gd name="connsiteX9" fmla="*/ 36195 w 65722"/>
                            <a:gd name="connsiteY9" fmla="*/ 11430 h 16192"/>
                            <a:gd name="connsiteX10" fmla="*/ 36195 w 65722"/>
                            <a:gd name="connsiteY10" fmla="*/ 11430 h 16192"/>
                            <a:gd name="connsiteX11" fmla="*/ 36195 w 65722"/>
                            <a:gd name="connsiteY11" fmla="*/ 11430 h 16192"/>
                            <a:gd name="connsiteX12" fmla="*/ 36195 w 65722"/>
                            <a:gd name="connsiteY12" fmla="*/ 11430 h 16192"/>
                            <a:gd name="connsiteX13" fmla="*/ 36195 w 65722"/>
                            <a:gd name="connsiteY13" fmla="*/ 11430 h 16192"/>
                            <a:gd name="connsiteX14" fmla="*/ 36195 w 65722"/>
                            <a:gd name="connsiteY14" fmla="*/ 11430 h 16192"/>
                            <a:gd name="connsiteX15" fmla="*/ 36195 w 65722"/>
                            <a:gd name="connsiteY15" fmla="*/ 11430 h 16192"/>
                            <a:gd name="connsiteX16" fmla="*/ 36195 w 65722"/>
                            <a:gd name="connsiteY16" fmla="*/ 11430 h 16192"/>
                            <a:gd name="connsiteX17" fmla="*/ 36195 w 65722"/>
                            <a:gd name="connsiteY17" fmla="*/ 11430 h 16192"/>
                            <a:gd name="connsiteX18" fmla="*/ 36195 w 65722"/>
                            <a:gd name="connsiteY18" fmla="*/ 11430 h 16192"/>
                            <a:gd name="connsiteX19" fmla="*/ 36195 w 65722"/>
                            <a:gd name="connsiteY19" fmla="*/ 11430 h 16192"/>
                            <a:gd name="connsiteX20" fmla="*/ 37148 w 65722"/>
                            <a:gd name="connsiteY20" fmla="*/ 11430 h 16192"/>
                            <a:gd name="connsiteX21" fmla="*/ 38100 w 65722"/>
                            <a:gd name="connsiteY21" fmla="*/ 11430 h 16192"/>
                            <a:gd name="connsiteX22" fmla="*/ 39053 w 65722"/>
                            <a:gd name="connsiteY22" fmla="*/ 11430 h 16192"/>
                            <a:gd name="connsiteX23" fmla="*/ 39053 w 65722"/>
                            <a:gd name="connsiteY23" fmla="*/ 11430 h 16192"/>
                            <a:gd name="connsiteX24" fmla="*/ 39053 w 65722"/>
                            <a:gd name="connsiteY24" fmla="*/ 11430 h 16192"/>
                            <a:gd name="connsiteX25" fmla="*/ 39053 w 65722"/>
                            <a:gd name="connsiteY25" fmla="*/ 11430 h 16192"/>
                            <a:gd name="connsiteX26" fmla="*/ 39053 w 65722"/>
                            <a:gd name="connsiteY26" fmla="*/ 11430 h 16192"/>
                            <a:gd name="connsiteX27" fmla="*/ 39053 w 65722"/>
                            <a:gd name="connsiteY27" fmla="*/ 11430 h 16192"/>
                            <a:gd name="connsiteX28" fmla="*/ 39053 w 65722"/>
                            <a:gd name="connsiteY28" fmla="*/ 11430 h 16192"/>
                            <a:gd name="connsiteX29" fmla="*/ 39053 w 65722"/>
                            <a:gd name="connsiteY29" fmla="*/ 11430 h 16192"/>
                            <a:gd name="connsiteX30" fmla="*/ 39053 w 65722"/>
                            <a:gd name="connsiteY30" fmla="*/ 11430 h 16192"/>
                            <a:gd name="connsiteX31" fmla="*/ 39053 w 65722"/>
                            <a:gd name="connsiteY31" fmla="*/ 11430 h 16192"/>
                            <a:gd name="connsiteX32" fmla="*/ 39053 w 65722"/>
                            <a:gd name="connsiteY32" fmla="*/ 11430 h 16192"/>
                            <a:gd name="connsiteX33" fmla="*/ 39053 w 65722"/>
                            <a:gd name="connsiteY33" fmla="*/ 11430 h 16192"/>
                            <a:gd name="connsiteX34" fmla="*/ 39053 w 65722"/>
                            <a:gd name="connsiteY34" fmla="*/ 11430 h 16192"/>
                            <a:gd name="connsiteX35" fmla="*/ 39053 w 65722"/>
                            <a:gd name="connsiteY35" fmla="*/ 11430 h 16192"/>
                            <a:gd name="connsiteX36" fmla="*/ 39053 w 65722"/>
                            <a:gd name="connsiteY36" fmla="*/ 11430 h 16192"/>
                            <a:gd name="connsiteX37" fmla="*/ 39053 w 65722"/>
                            <a:gd name="connsiteY37" fmla="*/ 11430 h 16192"/>
                            <a:gd name="connsiteX38" fmla="*/ 39053 w 65722"/>
                            <a:gd name="connsiteY38" fmla="*/ 11430 h 16192"/>
                            <a:gd name="connsiteX39" fmla="*/ 65723 w 65722"/>
                            <a:gd name="connsiteY39" fmla="*/ 16192 h 16192"/>
                            <a:gd name="connsiteX40" fmla="*/ 65723 w 65722"/>
                            <a:gd name="connsiteY40" fmla="*/ 16192 h 16192"/>
                            <a:gd name="connsiteX41" fmla="*/ 65723 w 65722"/>
                            <a:gd name="connsiteY41" fmla="*/ 16192 h 16192"/>
                            <a:gd name="connsiteX42" fmla="*/ 65723 w 65722"/>
                            <a:gd name="connsiteY42" fmla="*/ 16192 h 16192"/>
                            <a:gd name="connsiteX43" fmla="*/ 65723 w 65722"/>
                            <a:gd name="connsiteY43" fmla="*/ 16192 h 16192"/>
                            <a:gd name="connsiteX44" fmla="*/ 65723 w 65722"/>
                            <a:gd name="connsiteY44" fmla="*/ 16192 h 16192"/>
                            <a:gd name="connsiteX45" fmla="*/ 65723 w 65722"/>
                            <a:gd name="connsiteY45" fmla="*/ 16192 h 16192"/>
                            <a:gd name="connsiteX46" fmla="*/ 65723 w 65722"/>
                            <a:gd name="connsiteY46" fmla="*/ 16192 h 16192"/>
                            <a:gd name="connsiteX47" fmla="*/ 65723 w 65722"/>
                            <a:gd name="connsiteY47" fmla="*/ 16192 h 16192"/>
                            <a:gd name="connsiteX48" fmla="*/ 65723 w 65722"/>
                            <a:gd name="connsiteY48" fmla="*/ 16192 h 16192"/>
                            <a:gd name="connsiteX49" fmla="*/ 65723 w 65722"/>
                            <a:gd name="connsiteY49" fmla="*/ 16192 h 16192"/>
                            <a:gd name="connsiteX50" fmla="*/ 64770 w 65722"/>
                            <a:gd name="connsiteY50" fmla="*/ 16192 h 16192"/>
                            <a:gd name="connsiteX51" fmla="*/ 62865 w 65722"/>
                            <a:gd name="connsiteY51" fmla="*/ 15240 h 16192"/>
                            <a:gd name="connsiteX52" fmla="*/ 59055 w 65722"/>
                            <a:gd name="connsiteY52" fmla="*/ 13335 h 16192"/>
                            <a:gd name="connsiteX53" fmla="*/ 53340 w 65722"/>
                            <a:gd name="connsiteY53" fmla="*/ 11430 h 16192"/>
                            <a:gd name="connsiteX54" fmla="*/ 47625 w 65722"/>
                            <a:gd name="connsiteY54" fmla="*/ 9525 h 16192"/>
                            <a:gd name="connsiteX55" fmla="*/ 41910 w 65722"/>
                            <a:gd name="connsiteY55" fmla="*/ 7620 h 16192"/>
                            <a:gd name="connsiteX56" fmla="*/ 40005 w 65722"/>
                            <a:gd name="connsiteY56" fmla="*/ 6667 h 16192"/>
                            <a:gd name="connsiteX57" fmla="*/ 39053 w 65722"/>
                            <a:gd name="connsiteY57" fmla="*/ 6667 h 16192"/>
                            <a:gd name="connsiteX58" fmla="*/ 39053 w 65722"/>
                            <a:gd name="connsiteY58" fmla="*/ 6667 h 16192"/>
                            <a:gd name="connsiteX59" fmla="*/ 39053 w 65722"/>
                            <a:gd name="connsiteY59" fmla="*/ 6667 h 16192"/>
                            <a:gd name="connsiteX60" fmla="*/ 36195 w 65722"/>
                            <a:gd name="connsiteY60" fmla="*/ 5715 h 16192"/>
                            <a:gd name="connsiteX61" fmla="*/ 34290 w 65722"/>
                            <a:gd name="connsiteY61" fmla="*/ 4763 h 16192"/>
                            <a:gd name="connsiteX62" fmla="*/ 33338 w 65722"/>
                            <a:gd name="connsiteY62" fmla="*/ 4763 h 16192"/>
                            <a:gd name="connsiteX63" fmla="*/ 32385 w 65722"/>
                            <a:gd name="connsiteY63" fmla="*/ 4763 h 16192"/>
                            <a:gd name="connsiteX64" fmla="*/ 31433 w 65722"/>
                            <a:gd name="connsiteY64" fmla="*/ 4763 h 16192"/>
                            <a:gd name="connsiteX65" fmla="*/ 31433 w 65722"/>
                            <a:gd name="connsiteY65" fmla="*/ 4763 h 16192"/>
                            <a:gd name="connsiteX66" fmla="*/ 31433 w 65722"/>
                            <a:gd name="connsiteY66" fmla="*/ 4763 h 16192"/>
                            <a:gd name="connsiteX67" fmla="*/ 31433 w 65722"/>
                            <a:gd name="connsiteY67" fmla="*/ 4763 h 16192"/>
                            <a:gd name="connsiteX68" fmla="*/ 31433 w 65722"/>
                            <a:gd name="connsiteY68" fmla="*/ 4763 h 16192"/>
                            <a:gd name="connsiteX69" fmla="*/ 31433 w 65722"/>
                            <a:gd name="connsiteY69" fmla="*/ 4763 h 16192"/>
                            <a:gd name="connsiteX70" fmla="*/ 31433 w 65722"/>
                            <a:gd name="connsiteY70" fmla="*/ 4763 h 16192"/>
                            <a:gd name="connsiteX71" fmla="*/ 31433 w 65722"/>
                            <a:gd name="connsiteY71" fmla="*/ 4763 h 16192"/>
                            <a:gd name="connsiteX72" fmla="*/ 31433 w 65722"/>
                            <a:gd name="connsiteY72" fmla="*/ 4763 h 16192"/>
                            <a:gd name="connsiteX73" fmla="*/ 31433 w 65722"/>
                            <a:gd name="connsiteY73" fmla="*/ 4763 h 16192"/>
                            <a:gd name="connsiteX74" fmla="*/ 31433 w 65722"/>
                            <a:gd name="connsiteY74" fmla="*/ 4763 h 16192"/>
                            <a:gd name="connsiteX75" fmla="*/ 31433 w 65722"/>
                            <a:gd name="connsiteY75" fmla="*/ 4763 h 16192"/>
                            <a:gd name="connsiteX76" fmla="*/ 31433 w 65722"/>
                            <a:gd name="connsiteY76" fmla="*/ 4763 h 16192"/>
                            <a:gd name="connsiteX77" fmla="*/ 31433 w 65722"/>
                            <a:gd name="connsiteY77" fmla="*/ 4763 h 16192"/>
                            <a:gd name="connsiteX78" fmla="*/ 31433 w 65722"/>
                            <a:gd name="connsiteY78" fmla="*/ 4763 h 16192"/>
                            <a:gd name="connsiteX79" fmla="*/ 31433 w 65722"/>
                            <a:gd name="connsiteY79" fmla="*/ 4763 h 16192"/>
                            <a:gd name="connsiteX80" fmla="*/ 31433 w 65722"/>
                            <a:gd name="connsiteY80" fmla="*/ 4763 h 16192"/>
                            <a:gd name="connsiteX81" fmla="*/ 31433 w 65722"/>
                            <a:gd name="connsiteY81" fmla="*/ 4763 h 16192"/>
                            <a:gd name="connsiteX82" fmla="*/ 31433 w 65722"/>
                            <a:gd name="connsiteY82" fmla="*/ 4763 h 16192"/>
                            <a:gd name="connsiteX83" fmla="*/ 31433 w 65722"/>
                            <a:gd name="connsiteY83" fmla="*/ 4763 h 16192"/>
                            <a:gd name="connsiteX84" fmla="*/ 31433 w 65722"/>
                            <a:gd name="connsiteY84" fmla="*/ 4763 h 16192"/>
                            <a:gd name="connsiteX85" fmla="*/ 31433 w 65722"/>
                            <a:gd name="connsiteY85" fmla="*/ 4763 h 16192"/>
                            <a:gd name="connsiteX86" fmla="*/ 31433 w 65722"/>
                            <a:gd name="connsiteY86" fmla="*/ 4763 h 16192"/>
                            <a:gd name="connsiteX87" fmla="*/ 31433 w 65722"/>
                            <a:gd name="connsiteY87" fmla="*/ 4763 h 16192"/>
                            <a:gd name="connsiteX88" fmla="*/ 31433 w 65722"/>
                            <a:gd name="connsiteY88" fmla="*/ 4763 h 16192"/>
                            <a:gd name="connsiteX89" fmla="*/ 31433 w 65722"/>
                            <a:gd name="connsiteY89" fmla="*/ 4763 h 16192"/>
                            <a:gd name="connsiteX90" fmla="*/ 31433 w 65722"/>
                            <a:gd name="connsiteY90" fmla="*/ 4763 h 16192"/>
                            <a:gd name="connsiteX91" fmla="*/ 31433 w 65722"/>
                            <a:gd name="connsiteY91" fmla="*/ 4763 h 16192"/>
                            <a:gd name="connsiteX92" fmla="*/ 31433 w 65722"/>
                            <a:gd name="connsiteY92" fmla="*/ 4763 h 16192"/>
                            <a:gd name="connsiteX93" fmla="*/ 31433 w 65722"/>
                            <a:gd name="connsiteY93" fmla="*/ 4763 h 16192"/>
                            <a:gd name="connsiteX94" fmla="*/ 31433 w 65722"/>
                            <a:gd name="connsiteY94" fmla="*/ 4763 h 16192"/>
                            <a:gd name="connsiteX95" fmla="*/ 31433 w 65722"/>
                            <a:gd name="connsiteY95" fmla="*/ 4763 h 16192"/>
                            <a:gd name="connsiteX96" fmla="*/ 31433 w 65722"/>
                            <a:gd name="connsiteY96" fmla="*/ 4763 h 16192"/>
                            <a:gd name="connsiteX97" fmla="*/ 31433 w 65722"/>
                            <a:gd name="connsiteY97" fmla="*/ 4763 h 16192"/>
                            <a:gd name="connsiteX98" fmla="*/ 31433 w 65722"/>
                            <a:gd name="connsiteY98" fmla="*/ 4763 h 16192"/>
                            <a:gd name="connsiteX99" fmla="*/ 31433 w 65722"/>
                            <a:gd name="connsiteY99" fmla="*/ 4763 h 16192"/>
                            <a:gd name="connsiteX100" fmla="*/ 31433 w 65722"/>
                            <a:gd name="connsiteY100" fmla="*/ 4763 h 16192"/>
                            <a:gd name="connsiteX101" fmla="*/ 31433 w 65722"/>
                            <a:gd name="connsiteY101" fmla="*/ 4763 h 16192"/>
                            <a:gd name="connsiteX102" fmla="*/ 30480 w 65722"/>
                            <a:gd name="connsiteY102" fmla="*/ 4763 h 16192"/>
                            <a:gd name="connsiteX103" fmla="*/ 30480 w 65722"/>
                            <a:gd name="connsiteY103" fmla="*/ 4763 h 16192"/>
                            <a:gd name="connsiteX104" fmla="*/ 30480 w 65722"/>
                            <a:gd name="connsiteY104" fmla="*/ 4763 h 16192"/>
                            <a:gd name="connsiteX105" fmla="*/ 30480 w 65722"/>
                            <a:gd name="connsiteY105" fmla="*/ 4763 h 16192"/>
                            <a:gd name="connsiteX106" fmla="*/ 30480 w 65722"/>
                            <a:gd name="connsiteY106" fmla="*/ 4763 h 16192"/>
                            <a:gd name="connsiteX107" fmla="*/ 30480 w 65722"/>
                            <a:gd name="connsiteY107" fmla="*/ 4763 h 16192"/>
                            <a:gd name="connsiteX108" fmla="*/ 30480 w 65722"/>
                            <a:gd name="connsiteY108" fmla="*/ 4763 h 16192"/>
                            <a:gd name="connsiteX109" fmla="*/ 30480 w 65722"/>
                            <a:gd name="connsiteY109" fmla="*/ 4763 h 16192"/>
                            <a:gd name="connsiteX110" fmla="*/ 30480 w 65722"/>
                            <a:gd name="connsiteY110" fmla="*/ 4763 h 16192"/>
                            <a:gd name="connsiteX111" fmla="*/ 30480 w 65722"/>
                            <a:gd name="connsiteY111" fmla="*/ 4763 h 16192"/>
                            <a:gd name="connsiteX112" fmla="*/ 30480 w 65722"/>
                            <a:gd name="connsiteY112" fmla="*/ 4763 h 16192"/>
                            <a:gd name="connsiteX113" fmla="*/ 30480 w 65722"/>
                            <a:gd name="connsiteY113" fmla="*/ 4763 h 16192"/>
                            <a:gd name="connsiteX114" fmla="*/ 29528 w 65722"/>
                            <a:gd name="connsiteY114" fmla="*/ 4763 h 16192"/>
                            <a:gd name="connsiteX115" fmla="*/ 28575 w 65722"/>
                            <a:gd name="connsiteY115" fmla="*/ 4763 h 16192"/>
                            <a:gd name="connsiteX116" fmla="*/ 27623 w 65722"/>
                            <a:gd name="connsiteY116" fmla="*/ 4763 h 16192"/>
                            <a:gd name="connsiteX117" fmla="*/ 25718 w 65722"/>
                            <a:gd name="connsiteY117" fmla="*/ 3810 h 16192"/>
                            <a:gd name="connsiteX118" fmla="*/ 23813 w 65722"/>
                            <a:gd name="connsiteY118" fmla="*/ 3810 h 16192"/>
                            <a:gd name="connsiteX119" fmla="*/ 20003 w 65722"/>
                            <a:gd name="connsiteY119" fmla="*/ 2857 h 16192"/>
                            <a:gd name="connsiteX120" fmla="*/ 17145 w 65722"/>
                            <a:gd name="connsiteY120" fmla="*/ 1905 h 16192"/>
                            <a:gd name="connsiteX121" fmla="*/ 14288 w 65722"/>
                            <a:gd name="connsiteY121" fmla="*/ 952 h 16192"/>
                            <a:gd name="connsiteX122" fmla="*/ 13335 w 65722"/>
                            <a:gd name="connsiteY122" fmla="*/ 952 h 16192"/>
                            <a:gd name="connsiteX123" fmla="*/ 12383 w 65722"/>
                            <a:gd name="connsiteY123" fmla="*/ 952 h 16192"/>
                            <a:gd name="connsiteX124" fmla="*/ 12383 w 65722"/>
                            <a:gd name="connsiteY124" fmla="*/ 952 h 16192"/>
                            <a:gd name="connsiteX125" fmla="*/ 12383 w 65722"/>
                            <a:gd name="connsiteY125" fmla="*/ 952 h 16192"/>
                            <a:gd name="connsiteX126" fmla="*/ 11430 w 65722"/>
                            <a:gd name="connsiteY126" fmla="*/ 952 h 16192"/>
                            <a:gd name="connsiteX127" fmla="*/ 10478 w 65722"/>
                            <a:gd name="connsiteY127" fmla="*/ 952 h 16192"/>
                            <a:gd name="connsiteX128" fmla="*/ 9525 w 65722"/>
                            <a:gd name="connsiteY128" fmla="*/ 952 h 16192"/>
                            <a:gd name="connsiteX129" fmla="*/ 8573 w 65722"/>
                            <a:gd name="connsiteY129" fmla="*/ 952 h 16192"/>
                            <a:gd name="connsiteX130" fmla="*/ 8573 w 65722"/>
                            <a:gd name="connsiteY130" fmla="*/ 952 h 16192"/>
                            <a:gd name="connsiteX131" fmla="*/ 8573 w 65722"/>
                            <a:gd name="connsiteY131" fmla="*/ 952 h 16192"/>
                            <a:gd name="connsiteX132" fmla="*/ 7620 w 65722"/>
                            <a:gd name="connsiteY132" fmla="*/ 952 h 16192"/>
                            <a:gd name="connsiteX133" fmla="*/ 6668 w 65722"/>
                            <a:gd name="connsiteY133" fmla="*/ 952 h 16192"/>
                            <a:gd name="connsiteX134" fmla="*/ 4763 w 65722"/>
                            <a:gd name="connsiteY134" fmla="*/ 952 h 16192"/>
                            <a:gd name="connsiteX135" fmla="*/ 2858 w 65722"/>
                            <a:gd name="connsiteY135" fmla="*/ 952 h 16192"/>
                            <a:gd name="connsiteX136" fmla="*/ 953 w 65722"/>
                            <a:gd name="connsiteY136" fmla="*/ 0 h 16192"/>
                            <a:gd name="connsiteX137" fmla="*/ 0 w 65722"/>
                            <a:gd name="connsiteY137" fmla="*/ 5715 h 16192"/>
                            <a:gd name="connsiteX138" fmla="*/ 6668 w 65722"/>
                            <a:gd name="connsiteY138" fmla="*/ 7620 h 16192"/>
                            <a:gd name="connsiteX139" fmla="*/ 9525 w 65722"/>
                            <a:gd name="connsiteY139" fmla="*/ 8572 h 16192"/>
                            <a:gd name="connsiteX140" fmla="*/ 12383 w 65722"/>
                            <a:gd name="connsiteY140" fmla="*/ 9525 h 16192"/>
                            <a:gd name="connsiteX141" fmla="*/ 15240 w 65722"/>
                            <a:gd name="connsiteY141" fmla="*/ 10477 h 16192"/>
                            <a:gd name="connsiteX142" fmla="*/ 16193 w 65722"/>
                            <a:gd name="connsiteY142" fmla="*/ 10477 h 16192"/>
                            <a:gd name="connsiteX143" fmla="*/ 18098 w 65722"/>
                            <a:gd name="connsiteY143" fmla="*/ 10477 h 16192"/>
                            <a:gd name="connsiteX144" fmla="*/ 22860 w 65722"/>
                            <a:gd name="connsiteY144" fmla="*/ 7620 h 1619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  <a:cxn ang="0">
                              <a:pos x="connsiteX143" y="connsiteY143"/>
                            </a:cxn>
                            <a:cxn ang="0">
                              <a:pos x="connsiteX144" y="connsiteY144"/>
                            </a:cxn>
                          </a:cxnLst>
                          <a:rect l="l" t="t" r="r" b="b"/>
                          <a:pathLst>
                            <a:path w="65722" h="16192">
                              <a:moveTo>
                                <a:pt x="22860" y="7620"/>
                              </a:moveTo>
                              <a:lnTo>
                                <a:pt x="22860" y="7620"/>
                              </a:lnTo>
                              <a:cubicBezTo>
                                <a:pt x="23813" y="7620"/>
                                <a:pt x="23813" y="7620"/>
                                <a:pt x="22860" y="7620"/>
                              </a:cubicBezTo>
                              <a:cubicBezTo>
                                <a:pt x="24765" y="7620"/>
                                <a:pt x="25718" y="8572"/>
                                <a:pt x="26670" y="8572"/>
                              </a:cubicBezTo>
                              <a:cubicBezTo>
                                <a:pt x="27623" y="8572"/>
                                <a:pt x="28575" y="9525"/>
                                <a:pt x="28575" y="9525"/>
                              </a:cubicBezTo>
                              <a:cubicBezTo>
                                <a:pt x="29528" y="9525"/>
                                <a:pt x="29528" y="9525"/>
                                <a:pt x="30480" y="10477"/>
                              </a:cubicBezTo>
                              <a:cubicBezTo>
                                <a:pt x="31433" y="10477"/>
                                <a:pt x="31433" y="10477"/>
                                <a:pt x="32385" y="11430"/>
                              </a:cubicBezTo>
                              <a:cubicBezTo>
                                <a:pt x="33338" y="11430"/>
                                <a:pt x="33338" y="11430"/>
                                <a:pt x="34290" y="11430"/>
                              </a:cubicBezTo>
                              <a:cubicBezTo>
                                <a:pt x="34290" y="11430"/>
                                <a:pt x="35243" y="11430"/>
                                <a:pt x="35243" y="11430"/>
                              </a:cubicBezTo>
                              <a:cubicBezTo>
                                <a:pt x="35243" y="11430"/>
                                <a:pt x="36195" y="11430"/>
                                <a:pt x="36195" y="11430"/>
                              </a:cubicBez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cubicBezTo>
                                <a:pt x="36195" y="11430"/>
                                <a:pt x="36195" y="11430"/>
                                <a:pt x="36195" y="11430"/>
                              </a:cubicBez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lnTo>
                                <a:pt x="36195" y="11430"/>
                              </a:lnTo>
                              <a:cubicBezTo>
                                <a:pt x="36195" y="11430"/>
                                <a:pt x="36195" y="11430"/>
                                <a:pt x="36195" y="11430"/>
                              </a:cubicBezTo>
                              <a:cubicBezTo>
                                <a:pt x="36195" y="11430"/>
                                <a:pt x="36195" y="11430"/>
                                <a:pt x="37148" y="11430"/>
                              </a:cubicBezTo>
                              <a:cubicBezTo>
                                <a:pt x="37148" y="11430"/>
                                <a:pt x="38100" y="11430"/>
                                <a:pt x="38100" y="11430"/>
                              </a:cubicBezTo>
                              <a:cubicBezTo>
                                <a:pt x="38100" y="11430"/>
                                <a:pt x="39053" y="11430"/>
                                <a:pt x="39053" y="11430"/>
                              </a:cubicBez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cubicBezTo>
                                <a:pt x="39053" y="11430"/>
                                <a:pt x="39053" y="11430"/>
                                <a:pt x="39053" y="11430"/>
                              </a:cubicBezTo>
                              <a:lnTo>
                                <a:pt x="39053" y="11430"/>
                              </a:lnTo>
                              <a:lnTo>
                                <a:pt x="39053" y="11430"/>
                              </a:lnTo>
                              <a:cubicBezTo>
                                <a:pt x="39053" y="11430"/>
                                <a:pt x="39053" y="11430"/>
                                <a:pt x="39053" y="11430"/>
                              </a:cubicBez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lnTo>
                                <a:pt x="65723" y="16192"/>
                              </a:lnTo>
                              <a:cubicBezTo>
                                <a:pt x="65723" y="16192"/>
                                <a:pt x="64770" y="16192"/>
                                <a:pt x="64770" y="16192"/>
                              </a:cubicBezTo>
                              <a:cubicBezTo>
                                <a:pt x="63818" y="16192"/>
                                <a:pt x="63818" y="15240"/>
                                <a:pt x="62865" y="15240"/>
                              </a:cubicBezTo>
                              <a:cubicBezTo>
                                <a:pt x="61913" y="14288"/>
                                <a:pt x="60008" y="14288"/>
                                <a:pt x="59055" y="13335"/>
                              </a:cubicBezTo>
                              <a:cubicBezTo>
                                <a:pt x="57150" y="12382"/>
                                <a:pt x="55245" y="11430"/>
                                <a:pt x="53340" y="11430"/>
                              </a:cubicBezTo>
                              <a:cubicBezTo>
                                <a:pt x="51435" y="10477"/>
                                <a:pt x="49530" y="10477"/>
                                <a:pt x="47625" y="9525"/>
                              </a:cubicBezTo>
                              <a:cubicBezTo>
                                <a:pt x="45720" y="8572"/>
                                <a:pt x="43815" y="8572"/>
                                <a:pt x="41910" y="7620"/>
                              </a:cubicBezTo>
                              <a:lnTo>
                                <a:pt x="40005" y="6667"/>
                              </a:lnTo>
                              <a:lnTo>
                                <a:pt x="39053" y="6667"/>
                              </a:lnTo>
                              <a:lnTo>
                                <a:pt x="39053" y="6667"/>
                              </a:lnTo>
                              <a:lnTo>
                                <a:pt x="39053" y="6667"/>
                              </a:lnTo>
                              <a:cubicBezTo>
                                <a:pt x="38100" y="6667"/>
                                <a:pt x="37148" y="5715"/>
                                <a:pt x="36195" y="5715"/>
                              </a:cubicBezTo>
                              <a:cubicBezTo>
                                <a:pt x="35243" y="5715"/>
                                <a:pt x="35243" y="5715"/>
                                <a:pt x="34290" y="4763"/>
                              </a:cubicBezTo>
                              <a:cubicBezTo>
                                <a:pt x="34290" y="4763"/>
                                <a:pt x="33338" y="4763"/>
                                <a:pt x="33338" y="4763"/>
                              </a:cubicBezTo>
                              <a:cubicBezTo>
                                <a:pt x="33338" y="4763"/>
                                <a:pt x="32385" y="4763"/>
                                <a:pt x="32385" y="4763"/>
                              </a:cubicBezTo>
                              <a:cubicBezTo>
                                <a:pt x="32385" y="4763"/>
                                <a:pt x="32385" y="4763"/>
                                <a:pt x="31433" y="4763"/>
                              </a:cubicBezTo>
                              <a:cubicBezTo>
                                <a:pt x="31433" y="4763"/>
                                <a:pt x="31433" y="4763"/>
                                <a:pt x="31433" y="4763"/>
                              </a:cubicBez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cubicBezTo>
                                <a:pt x="31433" y="4763"/>
                                <a:pt x="31433" y="4763"/>
                                <a:pt x="31433" y="4763"/>
                              </a:cubicBezTo>
                              <a:cubicBezTo>
                                <a:pt x="31433" y="4763"/>
                                <a:pt x="31433" y="4763"/>
                                <a:pt x="31433" y="4763"/>
                              </a:cubicBez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lnTo>
                                <a:pt x="31433" y="4763"/>
                              </a:lnTo>
                              <a:cubicBezTo>
                                <a:pt x="31433" y="4763"/>
                                <a:pt x="31433" y="4763"/>
                                <a:pt x="31433" y="4763"/>
                              </a:cubicBezTo>
                              <a:cubicBezTo>
                                <a:pt x="31433" y="4763"/>
                                <a:pt x="31433" y="4763"/>
                                <a:pt x="30480" y="4763"/>
                              </a:cubicBez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lnTo>
                                <a:pt x="30480" y="4763"/>
                              </a:lnTo>
                              <a:cubicBezTo>
                                <a:pt x="30480" y="4763"/>
                                <a:pt x="30480" y="4763"/>
                                <a:pt x="29528" y="4763"/>
                              </a:cubicBezTo>
                              <a:cubicBezTo>
                                <a:pt x="29528" y="4763"/>
                                <a:pt x="29528" y="4763"/>
                                <a:pt x="28575" y="4763"/>
                              </a:cubicBezTo>
                              <a:cubicBezTo>
                                <a:pt x="28575" y="4763"/>
                                <a:pt x="28575" y="4763"/>
                                <a:pt x="27623" y="4763"/>
                              </a:cubicBezTo>
                              <a:lnTo>
                                <a:pt x="25718" y="3810"/>
                              </a:lnTo>
                              <a:cubicBezTo>
                                <a:pt x="24765" y="3810"/>
                                <a:pt x="24765" y="3810"/>
                                <a:pt x="23813" y="3810"/>
                              </a:cubicBezTo>
                              <a:cubicBezTo>
                                <a:pt x="22860" y="3810"/>
                                <a:pt x="20955" y="2857"/>
                                <a:pt x="20003" y="2857"/>
                              </a:cubicBezTo>
                              <a:cubicBezTo>
                                <a:pt x="19050" y="2857"/>
                                <a:pt x="18098" y="1905"/>
                                <a:pt x="17145" y="1905"/>
                              </a:cubicBezTo>
                              <a:cubicBezTo>
                                <a:pt x="16193" y="1905"/>
                                <a:pt x="15240" y="952"/>
                                <a:pt x="14288" y="952"/>
                              </a:cubicBezTo>
                              <a:cubicBezTo>
                                <a:pt x="14288" y="952"/>
                                <a:pt x="13335" y="952"/>
                                <a:pt x="13335" y="952"/>
                              </a:cubicBezTo>
                              <a:cubicBezTo>
                                <a:pt x="13335" y="952"/>
                                <a:pt x="12383" y="952"/>
                                <a:pt x="12383" y="952"/>
                              </a:cubicBezTo>
                              <a:lnTo>
                                <a:pt x="12383" y="952"/>
                              </a:lnTo>
                              <a:lnTo>
                                <a:pt x="12383" y="952"/>
                              </a:lnTo>
                              <a:lnTo>
                                <a:pt x="11430" y="952"/>
                              </a:lnTo>
                              <a:cubicBezTo>
                                <a:pt x="11430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9525" y="952"/>
                              </a:cubicBezTo>
                              <a:cubicBezTo>
                                <a:pt x="9525" y="952"/>
                                <a:pt x="8573" y="952"/>
                                <a:pt x="8573" y="952"/>
                              </a:cubicBezTo>
                              <a:lnTo>
                                <a:pt x="8573" y="952"/>
                              </a:lnTo>
                              <a:lnTo>
                                <a:pt x="8573" y="952"/>
                              </a:lnTo>
                              <a:cubicBezTo>
                                <a:pt x="8573" y="952"/>
                                <a:pt x="7620" y="952"/>
                                <a:pt x="7620" y="952"/>
                              </a:cubicBezTo>
                              <a:cubicBezTo>
                                <a:pt x="7620" y="952"/>
                                <a:pt x="6668" y="952"/>
                                <a:pt x="6668" y="952"/>
                              </a:cubicBezTo>
                              <a:cubicBezTo>
                                <a:pt x="5715" y="952"/>
                                <a:pt x="5715" y="952"/>
                                <a:pt x="4763" y="952"/>
                              </a:cubicBezTo>
                              <a:cubicBezTo>
                                <a:pt x="3810" y="952"/>
                                <a:pt x="3810" y="952"/>
                                <a:pt x="2858" y="952"/>
                              </a:cubicBezTo>
                              <a:cubicBezTo>
                                <a:pt x="1905" y="952"/>
                                <a:pt x="1905" y="952"/>
                                <a:pt x="953" y="0"/>
                              </a:cubicBezTo>
                              <a:lnTo>
                                <a:pt x="0" y="5715"/>
                              </a:lnTo>
                              <a:cubicBezTo>
                                <a:pt x="1905" y="6667"/>
                                <a:pt x="3810" y="6667"/>
                                <a:pt x="6668" y="7620"/>
                              </a:cubicBezTo>
                              <a:cubicBezTo>
                                <a:pt x="7620" y="7620"/>
                                <a:pt x="8573" y="8572"/>
                                <a:pt x="9525" y="8572"/>
                              </a:cubicBezTo>
                              <a:cubicBezTo>
                                <a:pt x="10478" y="8572"/>
                                <a:pt x="11430" y="9525"/>
                                <a:pt x="12383" y="9525"/>
                              </a:cubicBezTo>
                              <a:cubicBezTo>
                                <a:pt x="13335" y="9525"/>
                                <a:pt x="14288" y="10477"/>
                                <a:pt x="15240" y="10477"/>
                              </a:cubicBezTo>
                              <a:cubicBezTo>
                                <a:pt x="15240" y="10477"/>
                                <a:pt x="16193" y="10477"/>
                                <a:pt x="16193" y="10477"/>
                              </a:cubicBezTo>
                              <a:cubicBezTo>
                                <a:pt x="17145" y="10477"/>
                                <a:pt x="17145" y="10477"/>
                                <a:pt x="18098" y="10477"/>
                              </a:cubicBezTo>
                              <a:cubicBezTo>
                                <a:pt x="16193" y="6667"/>
                                <a:pt x="20003" y="6667"/>
                                <a:pt x="22860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4C22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794" name="任意多边形: 形状 2677"/>
                  <p:cNvSpPr/>
                  <p:nvPr/>
                </p:nvSpPr>
                <p:spPr>
                  <a:xfrm>
                    <a:off x="7646669" y="2185034"/>
                    <a:ext cx="196215" cy="42885"/>
                  </a:xfrm>
                  <a:custGeom>
                    <a:avLst/>
                    <a:gdLst>
                      <a:gd name="connsiteX0" fmla="*/ 0 w 196215"/>
                      <a:gd name="connsiteY0" fmla="*/ 5715 h 42885"/>
                      <a:gd name="connsiteX1" fmla="*/ 93345 w 196215"/>
                      <a:gd name="connsiteY1" fmla="*/ 42863 h 42885"/>
                      <a:gd name="connsiteX2" fmla="*/ 196215 w 196215"/>
                      <a:gd name="connsiteY2" fmla="*/ 953 h 42885"/>
                      <a:gd name="connsiteX3" fmla="*/ 159068 w 196215"/>
                      <a:gd name="connsiteY3" fmla="*/ 0 h 42885"/>
                      <a:gd name="connsiteX4" fmla="*/ 42863 w 196215"/>
                      <a:gd name="connsiteY4" fmla="*/ 3810 h 42885"/>
                      <a:gd name="connsiteX5" fmla="*/ 0 w 196215"/>
                      <a:gd name="connsiteY5" fmla="*/ 5715 h 428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6215" h="42885">
                        <a:moveTo>
                          <a:pt x="0" y="5715"/>
                        </a:moveTo>
                        <a:cubicBezTo>
                          <a:pt x="3810" y="15240"/>
                          <a:pt x="18098" y="43815"/>
                          <a:pt x="93345" y="42863"/>
                        </a:cubicBezTo>
                        <a:cubicBezTo>
                          <a:pt x="174308" y="41910"/>
                          <a:pt x="192405" y="8572"/>
                          <a:pt x="196215" y="953"/>
                        </a:cubicBezTo>
                        <a:cubicBezTo>
                          <a:pt x="175260" y="0"/>
                          <a:pt x="159068" y="0"/>
                          <a:pt x="159068" y="0"/>
                        </a:cubicBezTo>
                        <a:lnTo>
                          <a:pt x="42863" y="3810"/>
                        </a:lnTo>
                        <a:cubicBezTo>
                          <a:pt x="26670" y="2858"/>
                          <a:pt x="13335" y="4763"/>
                          <a:pt x="0" y="5715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795" name="图形 2"/>
                  <p:cNvGrpSpPr/>
                  <p:nvPr/>
                </p:nvGrpSpPr>
                <p:grpSpPr>
                  <a:xfrm>
                    <a:off x="7663815" y="2183129"/>
                    <a:ext cx="160443" cy="38523"/>
                    <a:chOff x="7663815" y="2183129"/>
                    <a:chExt cx="160443" cy="38523"/>
                  </a:xfrm>
                </p:grpSpPr>
                <p:sp>
                  <p:nvSpPr>
                    <p:cNvPr id="2796" name="任意多边形: 形状 2679"/>
                    <p:cNvSpPr/>
                    <p:nvPr/>
                  </p:nvSpPr>
                  <p:spPr>
                    <a:xfrm>
                      <a:off x="7677150" y="2184926"/>
                      <a:ext cx="144481" cy="35112"/>
                    </a:xfrm>
                    <a:custGeom>
                      <a:avLst/>
                      <a:gdLst>
                        <a:gd name="connsiteX0" fmla="*/ 0 w 144481"/>
                        <a:gd name="connsiteY0" fmla="*/ 3918 h 35112"/>
                        <a:gd name="connsiteX1" fmla="*/ 106680 w 144481"/>
                        <a:gd name="connsiteY1" fmla="*/ 32493 h 35112"/>
                        <a:gd name="connsiteX2" fmla="*/ 128588 w 144481"/>
                        <a:gd name="connsiteY2" fmla="*/ 108 h 35112"/>
                        <a:gd name="connsiteX3" fmla="*/ 0 w 144481"/>
                        <a:gd name="connsiteY3" fmla="*/ 3918 h 3511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4481" h="35112">
                          <a:moveTo>
                            <a:pt x="0" y="3918"/>
                          </a:moveTo>
                          <a:cubicBezTo>
                            <a:pt x="0" y="3918"/>
                            <a:pt x="33338" y="45828"/>
                            <a:pt x="106680" y="32493"/>
                          </a:cubicBezTo>
                          <a:cubicBezTo>
                            <a:pt x="160972" y="22015"/>
                            <a:pt x="145732" y="-1797"/>
                            <a:pt x="128588" y="108"/>
                          </a:cubicBezTo>
                          <a:lnTo>
                            <a:pt x="0" y="3918"/>
                          </a:ln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797" name="图形 2"/>
                    <p:cNvGrpSpPr/>
                    <p:nvPr/>
                  </p:nvGrpSpPr>
                  <p:grpSpPr>
                    <a:xfrm>
                      <a:off x="7663815" y="2183129"/>
                      <a:ext cx="160443" cy="38523"/>
                      <a:chOff x="7663815" y="2183129"/>
                      <a:chExt cx="160443" cy="38523"/>
                    </a:xfrm>
                  </p:grpSpPr>
                  <p:grpSp>
                    <p:nvGrpSpPr>
                      <p:cNvPr id="2798" name="图形 2"/>
                      <p:cNvGrpSpPr/>
                      <p:nvPr/>
                    </p:nvGrpSpPr>
                    <p:grpSpPr>
                      <a:xfrm>
                        <a:off x="7685722" y="2195512"/>
                        <a:ext cx="39052" cy="24765"/>
                        <a:chOff x="7685722" y="2195512"/>
                        <a:chExt cx="39052" cy="24765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799" name="任意多边形: 形状 2682"/>
                        <p:cNvSpPr/>
                        <p:nvPr/>
                      </p:nvSpPr>
                      <p:spPr>
                        <a:xfrm>
                          <a:off x="7688580" y="219741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0" name="任意多边形: 形状 2683"/>
                        <p:cNvSpPr/>
                        <p:nvPr/>
                      </p:nvSpPr>
                      <p:spPr>
                        <a:xfrm>
                          <a:off x="7691014" y="2201227"/>
                          <a:ext cx="33760" cy="19050"/>
                        </a:xfrm>
                        <a:custGeom>
                          <a:avLst/>
                          <a:gdLst>
                            <a:gd name="connsiteX0" fmla="*/ 31856 w 33760"/>
                            <a:gd name="connsiteY0" fmla="*/ 16192 h 19050"/>
                            <a:gd name="connsiteX1" fmla="*/ 31856 w 33760"/>
                            <a:gd name="connsiteY1" fmla="*/ 16192 h 19050"/>
                            <a:gd name="connsiteX2" fmla="*/ 29951 w 33760"/>
                            <a:gd name="connsiteY2" fmla="*/ 15240 h 19050"/>
                            <a:gd name="connsiteX3" fmla="*/ 28998 w 33760"/>
                            <a:gd name="connsiteY3" fmla="*/ 15240 h 19050"/>
                            <a:gd name="connsiteX4" fmla="*/ 28046 w 33760"/>
                            <a:gd name="connsiteY4" fmla="*/ 14288 h 19050"/>
                            <a:gd name="connsiteX5" fmla="*/ 28046 w 33760"/>
                            <a:gd name="connsiteY5" fmla="*/ 14288 h 19050"/>
                            <a:gd name="connsiteX6" fmla="*/ 27093 w 33760"/>
                            <a:gd name="connsiteY6" fmla="*/ 14288 h 19050"/>
                            <a:gd name="connsiteX7" fmla="*/ 26141 w 33760"/>
                            <a:gd name="connsiteY7" fmla="*/ 14288 h 19050"/>
                            <a:gd name="connsiteX8" fmla="*/ 25188 w 33760"/>
                            <a:gd name="connsiteY8" fmla="*/ 14288 h 19050"/>
                            <a:gd name="connsiteX9" fmla="*/ 24236 w 33760"/>
                            <a:gd name="connsiteY9" fmla="*/ 14288 h 19050"/>
                            <a:gd name="connsiteX10" fmla="*/ 24236 w 33760"/>
                            <a:gd name="connsiteY10" fmla="*/ 14288 h 19050"/>
                            <a:gd name="connsiteX11" fmla="*/ 23283 w 33760"/>
                            <a:gd name="connsiteY11" fmla="*/ 14288 h 19050"/>
                            <a:gd name="connsiteX12" fmla="*/ 22331 w 33760"/>
                            <a:gd name="connsiteY12" fmla="*/ 14288 h 19050"/>
                            <a:gd name="connsiteX13" fmla="*/ 21378 w 33760"/>
                            <a:gd name="connsiteY13" fmla="*/ 14288 h 19050"/>
                            <a:gd name="connsiteX14" fmla="*/ 20426 w 33760"/>
                            <a:gd name="connsiteY14" fmla="*/ 14288 h 19050"/>
                            <a:gd name="connsiteX15" fmla="*/ 20426 w 33760"/>
                            <a:gd name="connsiteY15" fmla="*/ 14288 h 19050"/>
                            <a:gd name="connsiteX16" fmla="*/ 20426 w 33760"/>
                            <a:gd name="connsiteY16" fmla="*/ 14288 h 19050"/>
                            <a:gd name="connsiteX17" fmla="*/ 19473 w 33760"/>
                            <a:gd name="connsiteY17" fmla="*/ 14288 h 19050"/>
                            <a:gd name="connsiteX18" fmla="*/ 18521 w 33760"/>
                            <a:gd name="connsiteY18" fmla="*/ 14288 h 19050"/>
                            <a:gd name="connsiteX19" fmla="*/ 18521 w 33760"/>
                            <a:gd name="connsiteY19" fmla="*/ 14288 h 19050"/>
                            <a:gd name="connsiteX20" fmla="*/ 17568 w 33760"/>
                            <a:gd name="connsiteY20" fmla="*/ 14288 h 19050"/>
                            <a:gd name="connsiteX21" fmla="*/ 17568 w 33760"/>
                            <a:gd name="connsiteY21" fmla="*/ 14288 h 19050"/>
                            <a:gd name="connsiteX22" fmla="*/ 16616 w 33760"/>
                            <a:gd name="connsiteY22" fmla="*/ 14288 h 19050"/>
                            <a:gd name="connsiteX23" fmla="*/ 16616 w 33760"/>
                            <a:gd name="connsiteY23" fmla="*/ 14288 h 19050"/>
                            <a:gd name="connsiteX24" fmla="*/ 16616 w 33760"/>
                            <a:gd name="connsiteY24" fmla="*/ 14288 h 19050"/>
                            <a:gd name="connsiteX25" fmla="*/ 16616 w 33760"/>
                            <a:gd name="connsiteY25" fmla="*/ 14288 h 19050"/>
                            <a:gd name="connsiteX26" fmla="*/ 14711 w 33760"/>
                            <a:gd name="connsiteY26" fmla="*/ 13335 h 19050"/>
                            <a:gd name="connsiteX27" fmla="*/ 13758 w 33760"/>
                            <a:gd name="connsiteY27" fmla="*/ 13335 h 19050"/>
                            <a:gd name="connsiteX28" fmla="*/ 13758 w 33760"/>
                            <a:gd name="connsiteY28" fmla="*/ 13335 h 19050"/>
                            <a:gd name="connsiteX29" fmla="*/ 13758 w 33760"/>
                            <a:gd name="connsiteY29" fmla="*/ 13335 h 19050"/>
                            <a:gd name="connsiteX30" fmla="*/ 13758 w 33760"/>
                            <a:gd name="connsiteY30" fmla="*/ 13335 h 19050"/>
                            <a:gd name="connsiteX31" fmla="*/ 12806 w 33760"/>
                            <a:gd name="connsiteY31" fmla="*/ 13335 h 19050"/>
                            <a:gd name="connsiteX32" fmla="*/ 9948 w 33760"/>
                            <a:gd name="connsiteY32" fmla="*/ 11430 h 19050"/>
                            <a:gd name="connsiteX33" fmla="*/ 8043 w 33760"/>
                            <a:gd name="connsiteY33" fmla="*/ 10478 h 19050"/>
                            <a:gd name="connsiteX34" fmla="*/ 6138 w 33760"/>
                            <a:gd name="connsiteY34" fmla="*/ 9525 h 19050"/>
                            <a:gd name="connsiteX35" fmla="*/ 4233 w 33760"/>
                            <a:gd name="connsiteY35" fmla="*/ 7620 h 19050"/>
                            <a:gd name="connsiteX36" fmla="*/ 4233 w 33760"/>
                            <a:gd name="connsiteY36" fmla="*/ 7620 h 19050"/>
                            <a:gd name="connsiteX37" fmla="*/ 3281 w 33760"/>
                            <a:gd name="connsiteY37" fmla="*/ 7620 h 19050"/>
                            <a:gd name="connsiteX38" fmla="*/ 3281 w 33760"/>
                            <a:gd name="connsiteY38" fmla="*/ 7620 h 19050"/>
                            <a:gd name="connsiteX39" fmla="*/ 3281 w 33760"/>
                            <a:gd name="connsiteY39" fmla="*/ 7620 h 19050"/>
                            <a:gd name="connsiteX40" fmla="*/ 3281 w 33760"/>
                            <a:gd name="connsiteY40" fmla="*/ 7620 h 19050"/>
                            <a:gd name="connsiteX41" fmla="*/ 2328 w 33760"/>
                            <a:gd name="connsiteY41" fmla="*/ 7620 h 19050"/>
                            <a:gd name="connsiteX42" fmla="*/ 1376 w 33760"/>
                            <a:gd name="connsiteY42" fmla="*/ 6667 h 19050"/>
                            <a:gd name="connsiteX43" fmla="*/ 1376 w 33760"/>
                            <a:gd name="connsiteY43" fmla="*/ 6667 h 19050"/>
                            <a:gd name="connsiteX44" fmla="*/ 423 w 33760"/>
                            <a:gd name="connsiteY44" fmla="*/ 6667 h 19050"/>
                            <a:gd name="connsiteX45" fmla="*/ 423 w 33760"/>
                            <a:gd name="connsiteY45" fmla="*/ 6667 h 19050"/>
                            <a:gd name="connsiteX46" fmla="*/ 1376 w 33760"/>
                            <a:gd name="connsiteY46" fmla="*/ 6667 h 19050"/>
                            <a:gd name="connsiteX47" fmla="*/ 2328 w 33760"/>
                            <a:gd name="connsiteY47" fmla="*/ 3810 h 19050"/>
                            <a:gd name="connsiteX48" fmla="*/ 2328 w 33760"/>
                            <a:gd name="connsiteY48" fmla="*/ 3810 h 19050"/>
                            <a:gd name="connsiteX49" fmla="*/ 2328 w 33760"/>
                            <a:gd name="connsiteY49" fmla="*/ 3810 h 19050"/>
                            <a:gd name="connsiteX50" fmla="*/ 2328 w 33760"/>
                            <a:gd name="connsiteY50" fmla="*/ 3810 h 19050"/>
                            <a:gd name="connsiteX51" fmla="*/ 2328 w 33760"/>
                            <a:gd name="connsiteY51" fmla="*/ 3810 h 19050"/>
                            <a:gd name="connsiteX52" fmla="*/ 1376 w 33760"/>
                            <a:gd name="connsiteY52" fmla="*/ 2857 h 19050"/>
                            <a:gd name="connsiteX53" fmla="*/ 2328 w 33760"/>
                            <a:gd name="connsiteY53" fmla="*/ 2857 h 19050"/>
                            <a:gd name="connsiteX54" fmla="*/ 2328 w 33760"/>
                            <a:gd name="connsiteY54" fmla="*/ 3810 h 19050"/>
                            <a:gd name="connsiteX55" fmla="*/ 2328 w 33760"/>
                            <a:gd name="connsiteY55" fmla="*/ 3810 h 19050"/>
                            <a:gd name="connsiteX56" fmla="*/ 2328 w 33760"/>
                            <a:gd name="connsiteY56" fmla="*/ 3810 h 19050"/>
                            <a:gd name="connsiteX57" fmla="*/ 3281 w 33760"/>
                            <a:gd name="connsiteY57" fmla="*/ 3810 h 19050"/>
                            <a:gd name="connsiteX58" fmla="*/ 5186 w 33760"/>
                            <a:gd name="connsiteY58" fmla="*/ 5715 h 19050"/>
                            <a:gd name="connsiteX59" fmla="*/ 6138 w 33760"/>
                            <a:gd name="connsiteY59" fmla="*/ 6667 h 19050"/>
                            <a:gd name="connsiteX60" fmla="*/ 6138 w 33760"/>
                            <a:gd name="connsiteY60" fmla="*/ 6667 h 19050"/>
                            <a:gd name="connsiteX61" fmla="*/ 8043 w 33760"/>
                            <a:gd name="connsiteY61" fmla="*/ 7620 h 19050"/>
                            <a:gd name="connsiteX62" fmla="*/ 9948 w 33760"/>
                            <a:gd name="connsiteY62" fmla="*/ 8572 h 19050"/>
                            <a:gd name="connsiteX63" fmla="*/ 12806 w 33760"/>
                            <a:gd name="connsiteY63" fmla="*/ 9525 h 19050"/>
                            <a:gd name="connsiteX64" fmla="*/ 13758 w 33760"/>
                            <a:gd name="connsiteY64" fmla="*/ 10478 h 19050"/>
                            <a:gd name="connsiteX65" fmla="*/ 14711 w 33760"/>
                            <a:gd name="connsiteY65" fmla="*/ 11430 h 19050"/>
                            <a:gd name="connsiteX66" fmla="*/ 15663 w 33760"/>
                            <a:gd name="connsiteY66" fmla="*/ 12382 h 19050"/>
                            <a:gd name="connsiteX67" fmla="*/ 15663 w 33760"/>
                            <a:gd name="connsiteY67" fmla="*/ 12382 h 19050"/>
                            <a:gd name="connsiteX68" fmla="*/ 15663 w 33760"/>
                            <a:gd name="connsiteY68" fmla="*/ 12382 h 19050"/>
                            <a:gd name="connsiteX69" fmla="*/ 16616 w 33760"/>
                            <a:gd name="connsiteY69" fmla="*/ 12382 h 19050"/>
                            <a:gd name="connsiteX70" fmla="*/ 17568 w 33760"/>
                            <a:gd name="connsiteY70" fmla="*/ 12382 h 19050"/>
                            <a:gd name="connsiteX71" fmla="*/ 18521 w 33760"/>
                            <a:gd name="connsiteY71" fmla="*/ 13335 h 19050"/>
                            <a:gd name="connsiteX72" fmla="*/ 18521 w 33760"/>
                            <a:gd name="connsiteY72" fmla="*/ 13335 h 19050"/>
                            <a:gd name="connsiteX73" fmla="*/ 18521 w 33760"/>
                            <a:gd name="connsiteY73" fmla="*/ 13335 h 19050"/>
                            <a:gd name="connsiteX74" fmla="*/ 18521 w 33760"/>
                            <a:gd name="connsiteY74" fmla="*/ 13335 h 19050"/>
                            <a:gd name="connsiteX75" fmla="*/ 18521 w 33760"/>
                            <a:gd name="connsiteY75" fmla="*/ 13335 h 19050"/>
                            <a:gd name="connsiteX76" fmla="*/ 18521 w 33760"/>
                            <a:gd name="connsiteY76" fmla="*/ 14288 h 19050"/>
                            <a:gd name="connsiteX77" fmla="*/ 18521 w 33760"/>
                            <a:gd name="connsiteY77" fmla="*/ 14288 h 19050"/>
                            <a:gd name="connsiteX78" fmla="*/ 18521 w 33760"/>
                            <a:gd name="connsiteY78" fmla="*/ 14288 h 19050"/>
                            <a:gd name="connsiteX79" fmla="*/ 19473 w 33760"/>
                            <a:gd name="connsiteY79" fmla="*/ 14288 h 19050"/>
                            <a:gd name="connsiteX80" fmla="*/ 20426 w 33760"/>
                            <a:gd name="connsiteY80" fmla="*/ 15240 h 19050"/>
                            <a:gd name="connsiteX81" fmla="*/ 22331 w 33760"/>
                            <a:gd name="connsiteY81" fmla="*/ 16192 h 19050"/>
                            <a:gd name="connsiteX82" fmla="*/ 23283 w 33760"/>
                            <a:gd name="connsiteY82" fmla="*/ 16192 h 19050"/>
                            <a:gd name="connsiteX83" fmla="*/ 23283 w 33760"/>
                            <a:gd name="connsiteY83" fmla="*/ 16192 h 19050"/>
                            <a:gd name="connsiteX84" fmla="*/ 24236 w 33760"/>
                            <a:gd name="connsiteY84" fmla="*/ 16192 h 19050"/>
                            <a:gd name="connsiteX85" fmla="*/ 24236 w 33760"/>
                            <a:gd name="connsiteY85" fmla="*/ 16192 h 19050"/>
                            <a:gd name="connsiteX86" fmla="*/ 26141 w 33760"/>
                            <a:gd name="connsiteY86" fmla="*/ 17145 h 19050"/>
                            <a:gd name="connsiteX87" fmla="*/ 26141 w 33760"/>
                            <a:gd name="connsiteY87" fmla="*/ 17145 h 19050"/>
                            <a:gd name="connsiteX88" fmla="*/ 29951 w 33760"/>
                            <a:gd name="connsiteY88" fmla="*/ 18097 h 19050"/>
                            <a:gd name="connsiteX89" fmla="*/ 31856 w 33760"/>
                            <a:gd name="connsiteY89" fmla="*/ 19050 h 19050"/>
                            <a:gd name="connsiteX90" fmla="*/ 32808 w 33760"/>
                            <a:gd name="connsiteY90" fmla="*/ 19050 h 19050"/>
                            <a:gd name="connsiteX91" fmla="*/ 33761 w 33760"/>
                            <a:gd name="connsiteY91" fmla="*/ 19050 h 19050"/>
                            <a:gd name="connsiteX92" fmla="*/ 33761 w 33760"/>
                            <a:gd name="connsiteY92" fmla="*/ 19050 h 19050"/>
                            <a:gd name="connsiteX93" fmla="*/ 31856 w 33760"/>
                            <a:gd name="connsiteY93" fmla="*/ 16192 h 19050"/>
                            <a:gd name="connsiteX94" fmla="*/ 423 w 33760"/>
                            <a:gd name="connsiteY94" fmla="*/ 0 h 19050"/>
                            <a:gd name="connsiteX95" fmla="*/ 423 w 33760"/>
                            <a:gd name="connsiteY95" fmla="*/ 0 h 19050"/>
                            <a:gd name="connsiteX96" fmla="*/ 423 w 33760"/>
                            <a:gd name="connsiteY96" fmla="*/ 0 h 19050"/>
                            <a:gd name="connsiteX97" fmla="*/ 423 w 33760"/>
                            <a:gd name="connsiteY97" fmla="*/ 0 h 19050"/>
                            <a:gd name="connsiteX98" fmla="*/ 423 w 33760"/>
                            <a:gd name="connsiteY98" fmla="*/ 0 h 19050"/>
                            <a:gd name="connsiteX99" fmla="*/ 5186 w 33760"/>
                            <a:gd name="connsiteY99" fmla="*/ 3810 h 19050"/>
                            <a:gd name="connsiteX100" fmla="*/ 5186 w 33760"/>
                            <a:gd name="connsiteY100" fmla="*/ 3810 h 19050"/>
                            <a:gd name="connsiteX101" fmla="*/ 5186 w 33760"/>
                            <a:gd name="connsiteY101" fmla="*/ 3810 h 19050"/>
                            <a:gd name="connsiteX102" fmla="*/ 5186 w 33760"/>
                            <a:gd name="connsiteY102" fmla="*/ 3810 h 19050"/>
                            <a:gd name="connsiteX103" fmla="*/ 5186 w 33760"/>
                            <a:gd name="connsiteY103" fmla="*/ 3810 h 19050"/>
                            <a:gd name="connsiteX104" fmla="*/ 29951 w 33760"/>
                            <a:gd name="connsiteY104" fmla="*/ 14288 h 19050"/>
                            <a:gd name="connsiteX105" fmla="*/ 29951 w 33760"/>
                            <a:gd name="connsiteY105" fmla="*/ 14288 h 19050"/>
                            <a:gd name="connsiteX106" fmla="*/ 29951 w 33760"/>
                            <a:gd name="connsiteY106" fmla="*/ 14288 h 19050"/>
                            <a:gd name="connsiteX107" fmla="*/ 29951 w 33760"/>
                            <a:gd name="connsiteY107" fmla="*/ 14288 h 19050"/>
                            <a:gd name="connsiteX108" fmla="*/ 29951 w 33760"/>
                            <a:gd name="connsiteY108" fmla="*/ 14288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3760" h="19050">
                              <a:moveTo>
                                <a:pt x="31856" y="16192"/>
                              </a:moveTo>
                              <a:cubicBezTo>
                                <a:pt x="31856" y="16192"/>
                                <a:pt x="31856" y="16192"/>
                                <a:pt x="31856" y="16192"/>
                              </a:cubicBezTo>
                              <a:cubicBezTo>
                                <a:pt x="30903" y="16192"/>
                                <a:pt x="29951" y="15240"/>
                                <a:pt x="29951" y="15240"/>
                              </a:cubicBezTo>
                              <a:cubicBezTo>
                                <a:pt x="28998" y="15240"/>
                                <a:pt x="28998" y="15240"/>
                                <a:pt x="28998" y="15240"/>
                              </a:cubicBezTo>
                              <a:cubicBezTo>
                                <a:pt x="28046" y="15240"/>
                                <a:pt x="28046" y="15240"/>
                                <a:pt x="28046" y="14288"/>
                              </a:cubicBezTo>
                              <a:cubicBezTo>
                                <a:pt x="28046" y="14288"/>
                                <a:pt x="28046" y="14288"/>
                                <a:pt x="28046" y="14288"/>
                              </a:cubicBezTo>
                              <a:cubicBezTo>
                                <a:pt x="28046" y="14288"/>
                                <a:pt x="27093" y="14288"/>
                                <a:pt x="27093" y="14288"/>
                              </a:cubicBezTo>
                              <a:cubicBezTo>
                                <a:pt x="27093" y="14288"/>
                                <a:pt x="26141" y="14288"/>
                                <a:pt x="26141" y="14288"/>
                              </a:cubicBezTo>
                              <a:cubicBezTo>
                                <a:pt x="26141" y="14288"/>
                                <a:pt x="25188" y="14288"/>
                                <a:pt x="25188" y="14288"/>
                              </a:cubicBezTo>
                              <a:cubicBezTo>
                                <a:pt x="25188" y="14288"/>
                                <a:pt x="24236" y="13335"/>
                                <a:pt x="24236" y="14288"/>
                              </a:cubicBezTo>
                              <a:cubicBezTo>
                                <a:pt x="24236" y="14288"/>
                                <a:pt x="24236" y="14288"/>
                                <a:pt x="24236" y="14288"/>
                              </a:cubicBezTo>
                              <a:cubicBezTo>
                                <a:pt x="24236" y="14288"/>
                                <a:pt x="24236" y="14288"/>
                                <a:pt x="23283" y="14288"/>
                              </a:cubicBezTo>
                              <a:cubicBezTo>
                                <a:pt x="23283" y="14288"/>
                                <a:pt x="22331" y="14288"/>
                                <a:pt x="22331" y="14288"/>
                              </a:cubicBezTo>
                              <a:cubicBezTo>
                                <a:pt x="22331" y="14288"/>
                                <a:pt x="21378" y="14288"/>
                                <a:pt x="21378" y="14288"/>
                              </a:cubicBezTo>
                              <a:cubicBezTo>
                                <a:pt x="21378" y="14288"/>
                                <a:pt x="20426" y="14288"/>
                                <a:pt x="20426" y="14288"/>
                              </a:cubicBezTo>
                              <a:cubicBezTo>
                                <a:pt x="20426" y="14288"/>
                                <a:pt x="20426" y="14288"/>
                                <a:pt x="20426" y="14288"/>
                              </a:cubicBezTo>
                              <a:cubicBezTo>
                                <a:pt x="20426" y="14288"/>
                                <a:pt x="20426" y="14288"/>
                                <a:pt x="20426" y="14288"/>
                              </a:cubicBezTo>
                              <a:cubicBezTo>
                                <a:pt x="20426" y="14288"/>
                                <a:pt x="19473" y="14288"/>
                                <a:pt x="19473" y="14288"/>
                              </a:cubicBezTo>
                              <a:cubicBezTo>
                                <a:pt x="19473" y="14288"/>
                                <a:pt x="18521" y="14288"/>
                                <a:pt x="18521" y="14288"/>
                              </a:cubicBezTo>
                              <a:cubicBezTo>
                                <a:pt x="18521" y="14288"/>
                                <a:pt x="18521" y="14288"/>
                                <a:pt x="18521" y="14288"/>
                              </a:cubicBezTo>
                              <a:cubicBezTo>
                                <a:pt x="18521" y="14288"/>
                                <a:pt x="18521" y="14288"/>
                                <a:pt x="17568" y="14288"/>
                              </a:cubicBezTo>
                              <a:cubicBezTo>
                                <a:pt x="17568" y="14288"/>
                                <a:pt x="17568" y="14288"/>
                                <a:pt x="17568" y="14288"/>
                              </a:cubicBezTo>
                              <a:cubicBezTo>
                                <a:pt x="17568" y="14288"/>
                                <a:pt x="16616" y="14288"/>
                                <a:pt x="16616" y="14288"/>
                              </a:cubicBezTo>
                              <a:cubicBezTo>
                                <a:pt x="16616" y="14288"/>
                                <a:pt x="16616" y="14288"/>
                                <a:pt x="16616" y="14288"/>
                              </a:cubicBezTo>
                              <a:cubicBezTo>
                                <a:pt x="16616" y="14288"/>
                                <a:pt x="16616" y="14288"/>
                                <a:pt x="16616" y="14288"/>
                              </a:cubicBezTo>
                              <a:cubicBezTo>
                                <a:pt x="16616" y="14288"/>
                                <a:pt x="16616" y="14288"/>
                                <a:pt x="16616" y="14288"/>
                              </a:cubicBezTo>
                              <a:cubicBezTo>
                                <a:pt x="16616" y="14288"/>
                                <a:pt x="15663" y="14288"/>
                                <a:pt x="14711" y="13335"/>
                              </a:cubicBezTo>
                              <a:cubicBezTo>
                                <a:pt x="14711" y="13335"/>
                                <a:pt x="13758" y="13335"/>
                                <a:pt x="13758" y="13335"/>
                              </a:cubicBezTo>
                              <a:cubicBezTo>
                                <a:pt x="13758" y="13335"/>
                                <a:pt x="12806" y="13335"/>
                                <a:pt x="13758" y="13335"/>
                              </a:cubicBezTo>
                              <a:cubicBezTo>
                                <a:pt x="13758" y="13335"/>
                                <a:pt x="13758" y="13335"/>
                                <a:pt x="13758" y="13335"/>
                              </a:cubicBezTo>
                              <a:cubicBezTo>
                                <a:pt x="13758" y="13335"/>
                                <a:pt x="13758" y="13335"/>
                                <a:pt x="13758" y="13335"/>
                              </a:cubicBezTo>
                              <a:cubicBezTo>
                                <a:pt x="13758" y="14288"/>
                                <a:pt x="12806" y="13335"/>
                                <a:pt x="12806" y="13335"/>
                              </a:cubicBezTo>
                              <a:cubicBezTo>
                                <a:pt x="11853" y="12382"/>
                                <a:pt x="10901" y="12382"/>
                                <a:pt x="9948" y="11430"/>
                              </a:cubicBezTo>
                              <a:cubicBezTo>
                                <a:pt x="8996" y="11430"/>
                                <a:pt x="8996" y="10478"/>
                                <a:pt x="8043" y="10478"/>
                              </a:cubicBezTo>
                              <a:cubicBezTo>
                                <a:pt x="7091" y="10478"/>
                                <a:pt x="6138" y="9525"/>
                                <a:pt x="6138" y="9525"/>
                              </a:cubicBezTo>
                              <a:cubicBezTo>
                                <a:pt x="5186" y="8572"/>
                                <a:pt x="4233" y="8572"/>
                                <a:pt x="4233" y="7620"/>
                              </a:cubicBezTo>
                              <a:cubicBezTo>
                                <a:pt x="4233" y="7620"/>
                                <a:pt x="4233" y="7620"/>
                                <a:pt x="4233" y="7620"/>
                              </a:cubicBezTo>
                              <a:cubicBezTo>
                                <a:pt x="4233" y="7620"/>
                                <a:pt x="3281" y="7620"/>
                                <a:pt x="3281" y="7620"/>
                              </a:cubicBezTo>
                              <a:cubicBezTo>
                                <a:pt x="3281" y="7620"/>
                                <a:pt x="3281" y="7620"/>
                                <a:pt x="3281" y="7620"/>
                              </a:cubicBezTo>
                              <a:cubicBezTo>
                                <a:pt x="3281" y="7620"/>
                                <a:pt x="3281" y="7620"/>
                                <a:pt x="3281" y="7620"/>
                              </a:cubicBezTo>
                              <a:cubicBezTo>
                                <a:pt x="3281" y="7620"/>
                                <a:pt x="3281" y="7620"/>
                                <a:pt x="3281" y="7620"/>
                              </a:cubicBezTo>
                              <a:cubicBezTo>
                                <a:pt x="3281" y="7620"/>
                                <a:pt x="3281" y="7620"/>
                                <a:pt x="2328" y="7620"/>
                              </a:cubicBezTo>
                              <a:cubicBezTo>
                                <a:pt x="2328" y="7620"/>
                                <a:pt x="1376" y="7620"/>
                                <a:pt x="1376" y="6667"/>
                              </a:cubicBezTo>
                              <a:cubicBezTo>
                                <a:pt x="1376" y="6667"/>
                                <a:pt x="1376" y="6667"/>
                                <a:pt x="1376" y="6667"/>
                              </a:cubicBezTo>
                              <a:cubicBezTo>
                                <a:pt x="1376" y="6667"/>
                                <a:pt x="423" y="6667"/>
                                <a:pt x="423" y="6667"/>
                              </a:cubicBezTo>
                              <a:lnTo>
                                <a:pt x="423" y="6667"/>
                              </a:lnTo>
                              <a:cubicBezTo>
                                <a:pt x="423" y="6667"/>
                                <a:pt x="423" y="6667"/>
                                <a:pt x="1376" y="6667"/>
                              </a:cubicBezTo>
                              <a:cubicBezTo>
                                <a:pt x="1376" y="5715"/>
                                <a:pt x="1376" y="4763"/>
                                <a:pt x="2328" y="3810"/>
                              </a:cubicBezTo>
                              <a:lnTo>
                                <a:pt x="2328" y="3810"/>
                              </a:lnTo>
                              <a:cubicBezTo>
                                <a:pt x="2328" y="3810"/>
                                <a:pt x="2328" y="3810"/>
                                <a:pt x="2328" y="3810"/>
                              </a:cubicBezTo>
                              <a:lnTo>
                                <a:pt x="2328" y="3810"/>
                              </a:lnTo>
                              <a:cubicBezTo>
                                <a:pt x="2328" y="3810"/>
                                <a:pt x="2328" y="3810"/>
                                <a:pt x="2328" y="3810"/>
                              </a:cubicBezTo>
                              <a:cubicBezTo>
                                <a:pt x="2328" y="3810"/>
                                <a:pt x="2328" y="3810"/>
                                <a:pt x="1376" y="2857"/>
                              </a:cubicBezTo>
                              <a:cubicBezTo>
                                <a:pt x="1376" y="2857"/>
                                <a:pt x="2328" y="2857"/>
                                <a:pt x="2328" y="2857"/>
                              </a:cubicBezTo>
                              <a:cubicBezTo>
                                <a:pt x="2328" y="2857"/>
                                <a:pt x="2328" y="3810"/>
                                <a:pt x="2328" y="3810"/>
                              </a:cubicBezTo>
                              <a:cubicBezTo>
                                <a:pt x="2328" y="3810"/>
                                <a:pt x="2328" y="3810"/>
                                <a:pt x="2328" y="3810"/>
                              </a:cubicBezTo>
                              <a:cubicBezTo>
                                <a:pt x="2328" y="3810"/>
                                <a:pt x="2328" y="3810"/>
                                <a:pt x="2328" y="3810"/>
                              </a:cubicBezTo>
                              <a:cubicBezTo>
                                <a:pt x="2328" y="2857"/>
                                <a:pt x="3281" y="3810"/>
                                <a:pt x="3281" y="3810"/>
                              </a:cubicBezTo>
                              <a:cubicBezTo>
                                <a:pt x="4233" y="4763"/>
                                <a:pt x="5186" y="4763"/>
                                <a:pt x="5186" y="5715"/>
                              </a:cubicBezTo>
                              <a:cubicBezTo>
                                <a:pt x="5186" y="5715"/>
                                <a:pt x="6138" y="6667"/>
                                <a:pt x="6138" y="6667"/>
                              </a:cubicBezTo>
                              <a:cubicBezTo>
                                <a:pt x="6138" y="6667"/>
                                <a:pt x="6138" y="6667"/>
                                <a:pt x="6138" y="6667"/>
                              </a:cubicBezTo>
                              <a:cubicBezTo>
                                <a:pt x="7091" y="6667"/>
                                <a:pt x="7091" y="7620"/>
                                <a:pt x="8043" y="7620"/>
                              </a:cubicBezTo>
                              <a:cubicBezTo>
                                <a:pt x="8996" y="7620"/>
                                <a:pt x="8996" y="8572"/>
                                <a:pt x="9948" y="8572"/>
                              </a:cubicBezTo>
                              <a:cubicBezTo>
                                <a:pt x="10901" y="8572"/>
                                <a:pt x="11853" y="9525"/>
                                <a:pt x="12806" y="9525"/>
                              </a:cubicBezTo>
                              <a:cubicBezTo>
                                <a:pt x="12806" y="9525"/>
                                <a:pt x="13758" y="10478"/>
                                <a:pt x="13758" y="10478"/>
                              </a:cubicBezTo>
                              <a:cubicBezTo>
                                <a:pt x="13758" y="10478"/>
                                <a:pt x="14711" y="10478"/>
                                <a:pt x="14711" y="11430"/>
                              </a:cubicBezTo>
                              <a:cubicBezTo>
                                <a:pt x="14711" y="11430"/>
                                <a:pt x="14711" y="11430"/>
                                <a:pt x="15663" y="12382"/>
                              </a:cubicBezTo>
                              <a:cubicBezTo>
                                <a:pt x="15663" y="12382"/>
                                <a:pt x="15663" y="12382"/>
                                <a:pt x="15663" y="12382"/>
                              </a:cubicBezTo>
                              <a:cubicBezTo>
                                <a:pt x="15663" y="12382"/>
                                <a:pt x="15663" y="12382"/>
                                <a:pt x="15663" y="12382"/>
                              </a:cubicBezTo>
                              <a:cubicBezTo>
                                <a:pt x="15663" y="12382"/>
                                <a:pt x="16616" y="12382"/>
                                <a:pt x="16616" y="12382"/>
                              </a:cubicBezTo>
                              <a:cubicBezTo>
                                <a:pt x="16616" y="12382"/>
                                <a:pt x="17568" y="12382"/>
                                <a:pt x="17568" y="12382"/>
                              </a:cubicBezTo>
                              <a:cubicBezTo>
                                <a:pt x="17568" y="12382"/>
                                <a:pt x="18521" y="12382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3335"/>
                              </a:cubicBezTo>
                              <a:cubicBezTo>
                                <a:pt x="18521" y="13335"/>
                                <a:pt x="18521" y="13335"/>
                                <a:pt x="18521" y="14288"/>
                              </a:cubicBezTo>
                              <a:cubicBezTo>
                                <a:pt x="18521" y="14288"/>
                                <a:pt x="18521" y="14288"/>
                                <a:pt x="18521" y="14288"/>
                              </a:cubicBezTo>
                              <a:cubicBezTo>
                                <a:pt x="18521" y="14288"/>
                                <a:pt x="18521" y="14288"/>
                                <a:pt x="18521" y="14288"/>
                              </a:cubicBezTo>
                              <a:cubicBezTo>
                                <a:pt x="18521" y="14288"/>
                                <a:pt x="18521" y="14288"/>
                                <a:pt x="19473" y="14288"/>
                              </a:cubicBezTo>
                              <a:cubicBezTo>
                                <a:pt x="19473" y="14288"/>
                                <a:pt x="20426" y="14288"/>
                                <a:pt x="20426" y="15240"/>
                              </a:cubicBezTo>
                              <a:cubicBezTo>
                                <a:pt x="20426" y="15240"/>
                                <a:pt x="21378" y="15240"/>
                                <a:pt x="22331" y="16192"/>
                              </a:cubicBezTo>
                              <a:cubicBezTo>
                                <a:pt x="22331" y="16192"/>
                                <a:pt x="22331" y="16192"/>
                                <a:pt x="23283" y="16192"/>
                              </a:cubicBezTo>
                              <a:cubicBezTo>
                                <a:pt x="23283" y="16192"/>
                                <a:pt x="23283" y="16192"/>
                                <a:pt x="23283" y="16192"/>
                              </a:cubicBezTo>
                              <a:cubicBezTo>
                                <a:pt x="23283" y="16192"/>
                                <a:pt x="24236" y="16192"/>
                                <a:pt x="24236" y="16192"/>
                              </a:cubicBezTo>
                              <a:cubicBezTo>
                                <a:pt x="24236" y="16192"/>
                                <a:pt x="24236" y="16192"/>
                                <a:pt x="24236" y="16192"/>
                              </a:cubicBezTo>
                              <a:cubicBezTo>
                                <a:pt x="25188" y="16192"/>
                                <a:pt x="25188" y="16192"/>
                                <a:pt x="26141" y="17145"/>
                              </a:cubicBezTo>
                              <a:cubicBezTo>
                                <a:pt x="26141" y="17145"/>
                                <a:pt x="26141" y="17145"/>
                                <a:pt x="26141" y="17145"/>
                              </a:cubicBezTo>
                              <a:cubicBezTo>
                                <a:pt x="27093" y="17145"/>
                                <a:pt x="28998" y="18097"/>
                                <a:pt x="29951" y="18097"/>
                              </a:cubicBezTo>
                              <a:cubicBezTo>
                                <a:pt x="30903" y="18097"/>
                                <a:pt x="30903" y="18097"/>
                                <a:pt x="31856" y="19050"/>
                              </a:cubicBezTo>
                              <a:cubicBezTo>
                                <a:pt x="32808" y="19050"/>
                                <a:pt x="32808" y="19050"/>
                                <a:pt x="32808" y="19050"/>
                              </a:cubicBezTo>
                              <a:cubicBezTo>
                                <a:pt x="32808" y="19050"/>
                                <a:pt x="33761" y="19050"/>
                                <a:pt x="33761" y="19050"/>
                              </a:cubicBezTo>
                              <a:lnTo>
                                <a:pt x="33761" y="19050"/>
                              </a:lnTo>
                              <a:lnTo>
                                <a:pt x="31856" y="16192"/>
                              </a:lnTo>
                              <a:close/>
                              <a:moveTo>
                                <a:pt x="423" y="0"/>
                              </a:move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-529" y="0"/>
                                <a:pt x="423" y="0"/>
                              </a:cubicBezTo>
                              <a:cubicBezTo>
                                <a:pt x="-529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lose/>
                              <a:moveTo>
                                <a:pt x="5186" y="3810"/>
                              </a:moveTo>
                              <a:cubicBezTo>
                                <a:pt x="5186" y="3810"/>
                                <a:pt x="5186" y="2857"/>
                                <a:pt x="5186" y="3810"/>
                              </a:cubicBezTo>
                              <a:cubicBezTo>
                                <a:pt x="5186" y="2857"/>
                                <a:pt x="5186" y="2857"/>
                                <a:pt x="5186" y="3810"/>
                              </a:cubicBezTo>
                              <a:cubicBezTo>
                                <a:pt x="5186" y="2857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lose/>
                              <a:moveTo>
                                <a:pt x="29951" y="14288"/>
                              </a:moveTo>
                              <a:cubicBezTo>
                                <a:pt x="29951" y="14288"/>
                                <a:pt x="29951" y="14288"/>
                                <a:pt x="29951" y="14288"/>
                              </a:cubicBezTo>
                              <a:cubicBezTo>
                                <a:pt x="29951" y="14288"/>
                                <a:pt x="28998" y="14288"/>
                                <a:pt x="29951" y="14288"/>
                              </a:cubicBezTo>
                              <a:cubicBezTo>
                                <a:pt x="28998" y="14288"/>
                                <a:pt x="28998" y="14288"/>
                                <a:pt x="29951" y="14288"/>
                              </a:cubicBezTo>
                              <a:cubicBezTo>
                                <a:pt x="28998" y="14288"/>
                                <a:pt x="29951" y="14288"/>
                                <a:pt x="29951" y="142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1" name="任意多边形: 形状 2684"/>
                        <p:cNvSpPr/>
                        <p:nvPr/>
                      </p:nvSpPr>
                      <p:spPr>
                        <a:xfrm>
                          <a:off x="7688580" y="2201227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2 w 952"/>
                            <a:gd name="connsiteY1" fmla="*/ 0 h 9525"/>
                            <a:gd name="connsiteX2" fmla="*/ 0 w 952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2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2" name="任意多边形: 形状 2685"/>
                        <p:cNvSpPr/>
                        <p:nvPr/>
                      </p:nvSpPr>
                      <p:spPr>
                        <a:xfrm>
                          <a:off x="7685722" y="2195512"/>
                          <a:ext cx="5715" cy="5715"/>
                        </a:xfrm>
                        <a:custGeom>
                          <a:avLst/>
                          <a:gdLst>
                            <a:gd name="connsiteX0" fmla="*/ 4763 w 5715"/>
                            <a:gd name="connsiteY0" fmla="*/ 5715 h 5715"/>
                            <a:gd name="connsiteX1" fmla="*/ 5715 w 5715"/>
                            <a:gd name="connsiteY1" fmla="*/ 2857 h 5715"/>
                            <a:gd name="connsiteX2" fmla="*/ 5715 w 5715"/>
                            <a:gd name="connsiteY2" fmla="*/ 2857 h 5715"/>
                            <a:gd name="connsiteX3" fmla="*/ 5715 w 5715"/>
                            <a:gd name="connsiteY3" fmla="*/ 2857 h 5715"/>
                            <a:gd name="connsiteX4" fmla="*/ 5715 w 5715"/>
                            <a:gd name="connsiteY4" fmla="*/ 2857 h 5715"/>
                            <a:gd name="connsiteX5" fmla="*/ 5715 w 5715"/>
                            <a:gd name="connsiteY5" fmla="*/ 2857 h 5715"/>
                            <a:gd name="connsiteX6" fmla="*/ 4763 w 5715"/>
                            <a:gd name="connsiteY6" fmla="*/ 1905 h 5715"/>
                            <a:gd name="connsiteX7" fmla="*/ 3810 w 5715"/>
                            <a:gd name="connsiteY7" fmla="*/ 953 h 5715"/>
                            <a:gd name="connsiteX8" fmla="*/ 2858 w 5715"/>
                            <a:gd name="connsiteY8" fmla="*/ 953 h 5715"/>
                            <a:gd name="connsiteX9" fmla="*/ 2858 w 5715"/>
                            <a:gd name="connsiteY9" fmla="*/ 953 h 5715"/>
                            <a:gd name="connsiteX10" fmla="*/ 2858 w 5715"/>
                            <a:gd name="connsiteY10" fmla="*/ 953 h 5715"/>
                            <a:gd name="connsiteX11" fmla="*/ 1905 w 5715"/>
                            <a:gd name="connsiteY11" fmla="*/ 0 h 5715"/>
                            <a:gd name="connsiteX12" fmla="*/ 0 w 5715"/>
                            <a:gd name="connsiteY12" fmla="*/ 1905 h 5715"/>
                            <a:gd name="connsiteX13" fmla="*/ 953 w 5715"/>
                            <a:gd name="connsiteY13" fmla="*/ 2857 h 5715"/>
                            <a:gd name="connsiteX14" fmla="*/ 1905 w 5715"/>
                            <a:gd name="connsiteY14" fmla="*/ 3810 h 5715"/>
                            <a:gd name="connsiteX15" fmla="*/ 2858 w 5715"/>
                            <a:gd name="connsiteY15" fmla="*/ 3810 h 5715"/>
                            <a:gd name="connsiteX16" fmla="*/ 2858 w 5715"/>
                            <a:gd name="connsiteY16" fmla="*/ 3810 h 5715"/>
                            <a:gd name="connsiteX17" fmla="*/ 4763 w 5715"/>
                            <a:gd name="connsiteY17" fmla="*/ 5715 h 5715"/>
                            <a:gd name="connsiteX18" fmla="*/ 4763 w 5715"/>
                            <a:gd name="connsiteY18" fmla="*/ 5715 h 5715"/>
                            <a:gd name="connsiteX19" fmla="*/ 4763 w 5715"/>
                            <a:gd name="connsiteY19" fmla="*/ 571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5715">
                              <a:moveTo>
                                <a:pt x="4763" y="5715"/>
                              </a:moveTo>
                              <a:cubicBezTo>
                                <a:pt x="4763" y="4763"/>
                                <a:pt x="4763" y="3810"/>
                                <a:pt x="5715" y="2857"/>
                              </a:cubicBezTo>
                              <a:lnTo>
                                <a:pt x="5715" y="2857"/>
                              </a:ln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lnTo>
                                <a:pt x="5715" y="2857"/>
                              </a:ln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1905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953" y="2857"/>
                              </a:cubicBezTo>
                              <a:cubicBezTo>
                                <a:pt x="953" y="2857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3810" y="5715"/>
                                <a:pt x="3810" y="5715"/>
                                <a:pt x="4763" y="5715"/>
                              </a:cubicBezTo>
                              <a:lnTo>
                                <a:pt x="4763" y="5715"/>
                              </a:lnTo>
                              <a:cubicBezTo>
                                <a:pt x="3810" y="5715"/>
                                <a:pt x="4763" y="5715"/>
                                <a:pt x="4763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03" name="图形 2"/>
                      <p:cNvGrpSpPr/>
                      <p:nvPr/>
                    </p:nvGrpSpPr>
                    <p:grpSpPr>
                      <a:xfrm>
                        <a:off x="7722869" y="2214562"/>
                        <a:ext cx="40957" cy="7090"/>
                        <a:chOff x="7722869" y="2214562"/>
                        <a:chExt cx="40957" cy="7090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04" name="任意多边形: 形状 2687"/>
                        <p:cNvSpPr/>
                        <p:nvPr/>
                      </p:nvSpPr>
                      <p:spPr>
                        <a:xfrm>
                          <a:off x="7724775" y="22145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5" name="任意多边形: 形状 2688"/>
                        <p:cNvSpPr/>
                        <p:nvPr/>
                      </p:nvSpPr>
                      <p:spPr>
                        <a:xfrm>
                          <a:off x="7727632" y="2217419"/>
                          <a:ext cx="36195" cy="4233"/>
                        </a:xfrm>
                        <a:custGeom>
                          <a:avLst/>
                          <a:gdLst>
                            <a:gd name="connsiteX0" fmla="*/ 36195 w 36195"/>
                            <a:gd name="connsiteY0" fmla="*/ 3810 h 4233"/>
                            <a:gd name="connsiteX1" fmla="*/ 36195 w 36195"/>
                            <a:gd name="connsiteY1" fmla="*/ 3810 h 4233"/>
                            <a:gd name="connsiteX2" fmla="*/ 33338 w 36195"/>
                            <a:gd name="connsiteY2" fmla="*/ 3810 h 4233"/>
                            <a:gd name="connsiteX3" fmla="*/ 32385 w 36195"/>
                            <a:gd name="connsiteY3" fmla="*/ 3810 h 4233"/>
                            <a:gd name="connsiteX4" fmla="*/ 31433 w 36195"/>
                            <a:gd name="connsiteY4" fmla="*/ 3810 h 4233"/>
                            <a:gd name="connsiteX5" fmla="*/ 31433 w 36195"/>
                            <a:gd name="connsiteY5" fmla="*/ 3810 h 4233"/>
                            <a:gd name="connsiteX6" fmla="*/ 30480 w 36195"/>
                            <a:gd name="connsiteY6" fmla="*/ 3810 h 4233"/>
                            <a:gd name="connsiteX7" fmla="*/ 29528 w 36195"/>
                            <a:gd name="connsiteY7" fmla="*/ 3810 h 4233"/>
                            <a:gd name="connsiteX8" fmla="*/ 28575 w 36195"/>
                            <a:gd name="connsiteY8" fmla="*/ 3810 h 4233"/>
                            <a:gd name="connsiteX9" fmla="*/ 27623 w 36195"/>
                            <a:gd name="connsiteY9" fmla="*/ 3810 h 4233"/>
                            <a:gd name="connsiteX10" fmla="*/ 27623 w 36195"/>
                            <a:gd name="connsiteY10" fmla="*/ 3810 h 4233"/>
                            <a:gd name="connsiteX11" fmla="*/ 26670 w 36195"/>
                            <a:gd name="connsiteY11" fmla="*/ 3810 h 4233"/>
                            <a:gd name="connsiteX12" fmla="*/ 25718 w 36195"/>
                            <a:gd name="connsiteY12" fmla="*/ 3810 h 4233"/>
                            <a:gd name="connsiteX13" fmla="*/ 24765 w 36195"/>
                            <a:gd name="connsiteY13" fmla="*/ 3810 h 4233"/>
                            <a:gd name="connsiteX14" fmla="*/ 23813 w 36195"/>
                            <a:gd name="connsiteY14" fmla="*/ 3810 h 4233"/>
                            <a:gd name="connsiteX15" fmla="*/ 22860 w 36195"/>
                            <a:gd name="connsiteY15" fmla="*/ 3810 h 4233"/>
                            <a:gd name="connsiteX16" fmla="*/ 22860 w 36195"/>
                            <a:gd name="connsiteY16" fmla="*/ 3810 h 4233"/>
                            <a:gd name="connsiteX17" fmla="*/ 21908 w 36195"/>
                            <a:gd name="connsiteY17" fmla="*/ 3810 h 4233"/>
                            <a:gd name="connsiteX18" fmla="*/ 20955 w 36195"/>
                            <a:gd name="connsiteY18" fmla="*/ 3810 h 4233"/>
                            <a:gd name="connsiteX19" fmla="*/ 20955 w 36195"/>
                            <a:gd name="connsiteY19" fmla="*/ 3810 h 4233"/>
                            <a:gd name="connsiteX20" fmla="*/ 20003 w 36195"/>
                            <a:gd name="connsiteY20" fmla="*/ 3810 h 4233"/>
                            <a:gd name="connsiteX21" fmla="*/ 20003 w 36195"/>
                            <a:gd name="connsiteY21" fmla="*/ 3810 h 4233"/>
                            <a:gd name="connsiteX22" fmla="*/ 19050 w 36195"/>
                            <a:gd name="connsiteY22" fmla="*/ 3810 h 4233"/>
                            <a:gd name="connsiteX23" fmla="*/ 19050 w 36195"/>
                            <a:gd name="connsiteY23" fmla="*/ 3810 h 4233"/>
                            <a:gd name="connsiteX24" fmla="*/ 19050 w 36195"/>
                            <a:gd name="connsiteY24" fmla="*/ 3810 h 4233"/>
                            <a:gd name="connsiteX25" fmla="*/ 19050 w 36195"/>
                            <a:gd name="connsiteY25" fmla="*/ 3810 h 4233"/>
                            <a:gd name="connsiteX26" fmla="*/ 17145 w 36195"/>
                            <a:gd name="connsiteY26" fmla="*/ 3810 h 4233"/>
                            <a:gd name="connsiteX27" fmla="*/ 16193 w 36195"/>
                            <a:gd name="connsiteY27" fmla="*/ 3810 h 4233"/>
                            <a:gd name="connsiteX28" fmla="*/ 16193 w 36195"/>
                            <a:gd name="connsiteY28" fmla="*/ 3810 h 4233"/>
                            <a:gd name="connsiteX29" fmla="*/ 16193 w 36195"/>
                            <a:gd name="connsiteY29" fmla="*/ 3810 h 4233"/>
                            <a:gd name="connsiteX30" fmla="*/ 16193 w 36195"/>
                            <a:gd name="connsiteY30" fmla="*/ 3810 h 4233"/>
                            <a:gd name="connsiteX31" fmla="*/ 15240 w 36195"/>
                            <a:gd name="connsiteY31" fmla="*/ 3810 h 4233"/>
                            <a:gd name="connsiteX32" fmla="*/ 12383 w 36195"/>
                            <a:gd name="connsiteY32" fmla="*/ 3810 h 4233"/>
                            <a:gd name="connsiteX33" fmla="*/ 10478 w 36195"/>
                            <a:gd name="connsiteY33" fmla="*/ 3810 h 4233"/>
                            <a:gd name="connsiteX34" fmla="*/ 7620 w 36195"/>
                            <a:gd name="connsiteY34" fmla="*/ 3810 h 4233"/>
                            <a:gd name="connsiteX35" fmla="*/ 4763 w 36195"/>
                            <a:gd name="connsiteY35" fmla="*/ 2858 h 4233"/>
                            <a:gd name="connsiteX36" fmla="*/ 4763 w 36195"/>
                            <a:gd name="connsiteY36" fmla="*/ 2858 h 4233"/>
                            <a:gd name="connsiteX37" fmla="*/ 3810 w 36195"/>
                            <a:gd name="connsiteY37" fmla="*/ 2858 h 4233"/>
                            <a:gd name="connsiteX38" fmla="*/ 3810 w 36195"/>
                            <a:gd name="connsiteY38" fmla="*/ 2858 h 4233"/>
                            <a:gd name="connsiteX39" fmla="*/ 3810 w 36195"/>
                            <a:gd name="connsiteY39" fmla="*/ 2858 h 4233"/>
                            <a:gd name="connsiteX40" fmla="*/ 3810 w 36195"/>
                            <a:gd name="connsiteY40" fmla="*/ 2858 h 4233"/>
                            <a:gd name="connsiteX41" fmla="*/ 2858 w 36195"/>
                            <a:gd name="connsiteY41" fmla="*/ 2858 h 4233"/>
                            <a:gd name="connsiteX42" fmla="*/ 1905 w 36195"/>
                            <a:gd name="connsiteY42" fmla="*/ 2858 h 4233"/>
                            <a:gd name="connsiteX43" fmla="*/ 1905 w 36195"/>
                            <a:gd name="connsiteY43" fmla="*/ 2858 h 4233"/>
                            <a:gd name="connsiteX44" fmla="*/ 953 w 36195"/>
                            <a:gd name="connsiteY44" fmla="*/ 2858 h 4233"/>
                            <a:gd name="connsiteX45" fmla="*/ 953 w 36195"/>
                            <a:gd name="connsiteY45" fmla="*/ 2858 h 4233"/>
                            <a:gd name="connsiteX46" fmla="*/ 953 w 36195"/>
                            <a:gd name="connsiteY46" fmla="*/ 2858 h 4233"/>
                            <a:gd name="connsiteX47" fmla="*/ 953 w 36195"/>
                            <a:gd name="connsiteY47" fmla="*/ 0 h 4233"/>
                            <a:gd name="connsiteX48" fmla="*/ 953 w 36195"/>
                            <a:gd name="connsiteY48" fmla="*/ 0 h 4233"/>
                            <a:gd name="connsiteX49" fmla="*/ 953 w 36195"/>
                            <a:gd name="connsiteY49" fmla="*/ 0 h 4233"/>
                            <a:gd name="connsiteX50" fmla="*/ 953 w 36195"/>
                            <a:gd name="connsiteY50" fmla="*/ 0 h 4233"/>
                            <a:gd name="connsiteX51" fmla="*/ 953 w 36195"/>
                            <a:gd name="connsiteY51" fmla="*/ 0 h 4233"/>
                            <a:gd name="connsiteX52" fmla="*/ 0 w 36195"/>
                            <a:gd name="connsiteY52" fmla="*/ 0 h 4233"/>
                            <a:gd name="connsiteX53" fmla="*/ 953 w 36195"/>
                            <a:gd name="connsiteY53" fmla="*/ 0 h 4233"/>
                            <a:gd name="connsiteX54" fmla="*/ 953 w 36195"/>
                            <a:gd name="connsiteY54" fmla="*/ 953 h 4233"/>
                            <a:gd name="connsiteX55" fmla="*/ 953 w 36195"/>
                            <a:gd name="connsiteY55" fmla="*/ 953 h 4233"/>
                            <a:gd name="connsiteX56" fmla="*/ 953 w 36195"/>
                            <a:gd name="connsiteY56" fmla="*/ 953 h 4233"/>
                            <a:gd name="connsiteX57" fmla="*/ 1905 w 36195"/>
                            <a:gd name="connsiteY57" fmla="*/ 953 h 4233"/>
                            <a:gd name="connsiteX58" fmla="*/ 4763 w 36195"/>
                            <a:gd name="connsiteY58" fmla="*/ 953 h 4233"/>
                            <a:gd name="connsiteX59" fmla="*/ 5715 w 36195"/>
                            <a:gd name="connsiteY59" fmla="*/ 953 h 4233"/>
                            <a:gd name="connsiteX60" fmla="*/ 5715 w 36195"/>
                            <a:gd name="connsiteY60" fmla="*/ 953 h 4233"/>
                            <a:gd name="connsiteX61" fmla="*/ 7620 w 36195"/>
                            <a:gd name="connsiteY61" fmla="*/ 953 h 4233"/>
                            <a:gd name="connsiteX62" fmla="*/ 9525 w 36195"/>
                            <a:gd name="connsiteY62" fmla="*/ 953 h 4233"/>
                            <a:gd name="connsiteX63" fmla="*/ 12383 w 36195"/>
                            <a:gd name="connsiteY63" fmla="*/ 953 h 4233"/>
                            <a:gd name="connsiteX64" fmla="*/ 13335 w 36195"/>
                            <a:gd name="connsiteY64" fmla="*/ 953 h 4233"/>
                            <a:gd name="connsiteX65" fmla="*/ 15240 w 36195"/>
                            <a:gd name="connsiteY65" fmla="*/ 953 h 4233"/>
                            <a:gd name="connsiteX66" fmla="*/ 16193 w 36195"/>
                            <a:gd name="connsiteY66" fmla="*/ 953 h 4233"/>
                            <a:gd name="connsiteX67" fmla="*/ 16193 w 36195"/>
                            <a:gd name="connsiteY67" fmla="*/ 953 h 4233"/>
                            <a:gd name="connsiteX68" fmla="*/ 16193 w 36195"/>
                            <a:gd name="connsiteY68" fmla="*/ 953 h 4233"/>
                            <a:gd name="connsiteX69" fmla="*/ 17145 w 36195"/>
                            <a:gd name="connsiteY69" fmla="*/ 953 h 4233"/>
                            <a:gd name="connsiteX70" fmla="*/ 18098 w 36195"/>
                            <a:gd name="connsiteY70" fmla="*/ 953 h 4233"/>
                            <a:gd name="connsiteX71" fmla="*/ 19050 w 36195"/>
                            <a:gd name="connsiteY71" fmla="*/ 953 h 4233"/>
                            <a:gd name="connsiteX72" fmla="*/ 19050 w 36195"/>
                            <a:gd name="connsiteY72" fmla="*/ 953 h 4233"/>
                            <a:gd name="connsiteX73" fmla="*/ 19050 w 36195"/>
                            <a:gd name="connsiteY73" fmla="*/ 953 h 4233"/>
                            <a:gd name="connsiteX74" fmla="*/ 19050 w 36195"/>
                            <a:gd name="connsiteY74" fmla="*/ 953 h 4233"/>
                            <a:gd name="connsiteX75" fmla="*/ 19050 w 36195"/>
                            <a:gd name="connsiteY75" fmla="*/ 953 h 4233"/>
                            <a:gd name="connsiteX76" fmla="*/ 19050 w 36195"/>
                            <a:gd name="connsiteY76" fmla="*/ 953 h 4233"/>
                            <a:gd name="connsiteX77" fmla="*/ 19050 w 36195"/>
                            <a:gd name="connsiteY77" fmla="*/ 953 h 4233"/>
                            <a:gd name="connsiteX78" fmla="*/ 19050 w 36195"/>
                            <a:gd name="connsiteY78" fmla="*/ 953 h 4233"/>
                            <a:gd name="connsiteX79" fmla="*/ 20003 w 36195"/>
                            <a:gd name="connsiteY79" fmla="*/ 0 h 4233"/>
                            <a:gd name="connsiteX80" fmla="*/ 21908 w 36195"/>
                            <a:gd name="connsiteY80" fmla="*/ 0 h 4233"/>
                            <a:gd name="connsiteX81" fmla="*/ 23813 w 36195"/>
                            <a:gd name="connsiteY81" fmla="*/ 0 h 4233"/>
                            <a:gd name="connsiteX82" fmla="*/ 24765 w 36195"/>
                            <a:gd name="connsiteY82" fmla="*/ 0 h 4233"/>
                            <a:gd name="connsiteX83" fmla="*/ 24765 w 36195"/>
                            <a:gd name="connsiteY83" fmla="*/ 0 h 4233"/>
                            <a:gd name="connsiteX84" fmla="*/ 25718 w 36195"/>
                            <a:gd name="connsiteY84" fmla="*/ 0 h 4233"/>
                            <a:gd name="connsiteX85" fmla="*/ 25718 w 36195"/>
                            <a:gd name="connsiteY85" fmla="*/ 0 h 4233"/>
                            <a:gd name="connsiteX86" fmla="*/ 27623 w 36195"/>
                            <a:gd name="connsiteY86" fmla="*/ 0 h 4233"/>
                            <a:gd name="connsiteX87" fmla="*/ 27623 w 36195"/>
                            <a:gd name="connsiteY87" fmla="*/ 0 h 4233"/>
                            <a:gd name="connsiteX88" fmla="*/ 31433 w 36195"/>
                            <a:gd name="connsiteY88" fmla="*/ 0 h 4233"/>
                            <a:gd name="connsiteX89" fmla="*/ 33338 w 36195"/>
                            <a:gd name="connsiteY89" fmla="*/ 0 h 4233"/>
                            <a:gd name="connsiteX90" fmla="*/ 34290 w 36195"/>
                            <a:gd name="connsiteY90" fmla="*/ 0 h 4233"/>
                            <a:gd name="connsiteX91" fmla="*/ 35243 w 36195"/>
                            <a:gd name="connsiteY91" fmla="*/ 0 h 4233"/>
                            <a:gd name="connsiteX92" fmla="*/ 35243 w 36195"/>
                            <a:gd name="connsiteY92" fmla="*/ 0 h 4233"/>
                            <a:gd name="connsiteX93" fmla="*/ 36195 w 36195"/>
                            <a:gd name="connsiteY93" fmla="*/ 3810 h 4233"/>
                            <a:gd name="connsiteX94" fmla="*/ 953 w 36195"/>
                            <a:gd name="connsiteY94" fmla="*/ 0 h 4233"/>
                            <a:gd name="connsiteX95" fmla="*/ 953 w 36195"/>
                            <a:gd name="connsiteY95" fmla="*/ 0 h 4233"/>
                            <a:gd name="connsiteX96" fmla="*/ 953 w 36195"/>
                            <a:gd name="connsiteY96" fmla="*/ 0 h 4233"/>
                            <a:gd name="connsiteX97" fmla="*/ 953 w 36195"/>
                            <a:gd name="connsiteY97" fmla="*/ 0 h 4233"/>
                            <a:gd name="connsiteX98" fmla="*/ 953 w 36195"/>
                            <a:gd name="connsiteY98" fmla="*/ 0 h 4233"/>
                            <a:gd name="connsiteX99" fmla="*/ 6668 w 36195"/>
                            <a:gd name="connsiteY99" fmla="*/ 953 h 4233"/>
                            <a:gd name="connsiteX100" fmla="*/ 6668 w 36195"/>
                            <a:gd name="connsiteY100" fmla="*/ 953 h 4233"/>
                            <a:gd name="connsiteX101" fmla="*/ 6668 w 36195"/>
                            <a:gd name="connsiteY101" fmla="*/ 953 h 4233"/>
                            <a:gd name="connsiteX102" fmla="*/ 6668 w 36195"/>
                            <a:gd name="connsiteY102" fmla="*/ 953 h 4233"/>
                            <a:gd name="connsiteX103" fmla="*/ 6668 w 36195"/>
                            <a:gd name="connsiteY103" fmla="*/ 953 h 4233"/>
                            <a:gd name="connsiteX104" fmla="*/ 33338 w 36195"/>
                            <a:gd name="connsiteY104" fmla="*/ 2858 h 4233"/>
                            <a:gd name="connsiteX105" fmla="*/ 33338 w 36195"/>
                            <a:gd name="connsiteY105" fmla="*/ 2858 h 4233"/>
                            <a:gd name="connsiteX106" fmla="*/ 33338 w 36195"/>
                            <a:gd name="connsiteY106" fmla="*/ 2858 h 4233"/>
                            <a:gd name="connsiteX107" fmla="*/ 33338 w 36195"/>
                            <a:gd name="connsiteY107" fmla="*/ 2858 h 4233"/>
                            <a:gd name="connsiteX108" fmla="*/ 33338 w 36195"/>
                            <a:gd name="connsiteY108" fmla="*/ 2858 h 42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6195" h="4233">
                              <a:moveTo>
                                <a:pt x="36195" y="3810"/>
                              </a:moveTo>
                              <a:cubicBezTo>
                                <a:pt x="36195" y="3810"/>
                                <a:pt x="36195" y="3810"/>
                                <a:pt x="36195" y="3810"/>
                              </a:cubicBezTo>
                              <a:cubicBezTo>
                                <a:pt x="35243" y="3810"/>
                                <a:pt x="34290" y="3810"/>
                                <a:pt x="33338" y="3810"/>
                              </a:cubicBezTo>
                              <a:cubicBezTo>
                                <a:pt x="32385" y="3810"/>
                                <a:pt x="32385" y="3810"/>
                                <a:pt x="32385" y="3810"/>
                              </a:cubicBezTo>
                              <a:cubicBezTo>
                                <a:pt x="32385" y="3810"/>
                                <a:pt x="31433" y="3810"/>
                                <a:pt x="31433" y="3810"/>
                              </a:cubicBezTo>
                              <a:cubicBezTo>
                                <a:pt x="31433" y="3810"/>
                                <a:pt x="31433" y="3810"/>
                                <a:pt x="31433" y="3810"/>
                              </a:cubicBezTo>
                              <a:cubicBezTo>
                                <a:pt x="31433" y="3810"/>
                                <a:pt x="30480" y="3810"/>
                                <a:pt x="30480" y="3810"/>
                              </a:cubicBezTo>
                              <a:cubicBezTo>
                                <a:pt x="30480" y="3810"/>
                                <a:pt x="29528" y="3810"/>
                                <a:pt x="29528" y="3810"/>
                              </a:cubicBezTo>
                              <a:cubicBezTo>
                                <a:pt x="29528" y="3810"/>
                                <a:pt x="28575" y="3810"/>
                                <a:pt x="28575" y="3810"/>
                              </a:cubicBezTo>
                              <a:cubicBezTo>
                                <a:pt x="28575" y="3810"/>
                                <a:pt x="27623" y="3810"/>
                                <a:pt x="27623" y="3810"/>
                              </a:cubicBezTo>
                              <a:cubicBezTo>
                                <a:pt x="27623" y="3810"/>
                                <a:pt x="27623" y="3810"/>
                                <a:pt x="27623" y="3810"/>
                              </a:cubicBezTo>
                              <a:cubicBezTo>
                                <a:pt x="27623" y="3810"/>
                                <a:pt x="26670" y="3810"/>
                                <a:pt x="26670" y="3810"/>
                              </a:cubicBezTo>
                              <a:cubicBezTo>
                                <a:pt x="26670" y="3810"/>
                                <a:pt x="25718" y="3810"/>
                                <a:pt x="25718" y="3810"/>
                              </a:cubicBezTo>
                              <a:cubicBezTo>
                                <a:pt x="25718" y="3810"/>
                                <a:pt x="24765" y="3810"/>
                                <a:pt x="24765" y="3810"/>
                              </a:cubicBezTo>
                              <a:cubicBezTo>
                                <a:pt x="24765" y="3810"/>
                                <a:pt x="23813" y="3810"/>
                                <a:pt x="23813" y="3810"/>
                              </a:cubicBezTo>
                              <a:cubicBezTo>
                                <a:pt x="23813" y="3810"/>
                                <a:pt x="23813" y="3810"/>
                                <a:pt x="22860" y="3810"/>
                              </a:cubicBezTo>
                              <a:cubicBezTo>
                                <a:pt x="22860" y="3810"/>
                                <a:pt x="22860" y="3810"/>
                                <a:pt x="22860" y="3810"/>
                              </a:cubicBezTo>
                              <a:cubicBezTo>
                                <a:pt x="22860" y="4763"/>
                                <a:pt x="21908" y="3810"/>
                                <a:pt x="21908" y="3810"/>
                              </a:cubicBezTo>
                              <a:cubicBezTo>
                                <a:pt x="21908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003" y="3810"/>
                              </a:cubicBezTo>
                              <a:cubicBezTo>
                                <a:pt x="20003" y="3810"/>
                                <a:pt x="20003" y="3810"/>
                                <a:pt x="20003" y="3810"/>
                              </a:cubicBezTo>
                              <a:cubicBezTo>
                                <a:pt x="20003" y="3810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9050" y="3810"/>
                                <a:pt x="19050" y="3810"/>
                              </a:cubicBezTo>
                              <a:cubicBezTo>
                                <a:pt x="19050" y="3810"/>
                                <a:pt x="18098" y="3810"/>
                                <a:pt x="17145" y="3810"/>
                              </a:cubicBezTo>
                              <a:cubicBezTo>
                                <a:pt x="17145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5240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3810"/>
                                <a:pt x="16193" y="3810"/>
                                <a:pt x="16193" y="3810"/>
                              </a:cubicBezTo>
                              <a:cubicBezTo>
                                <a:pt x="16193" y="4763"/>
                                <a:pt x="15240" y="3810"/>
                                <a:pt x="15240" y="3810"/>
                              </a:cubicBezTo>
                              <a:cubicBezTo>
                                <a:pt x="14288" y="3810"/>
                                <a:pt x="13335" y="3810"/>
                                <a:pt x="12383" y="3810"/>
                              </a:cubicBezTo>
                              <a:cubicBezTo>
                                <a:pt x="11430" y="3810"/>
                                <a:pt x="10478" y="3810"/>
                                <a:pt x="10478" y="3810"/>
                              </a:cubicBezTo>
                              <a:cubicBezTo>
                                <a:pt x="9525" y="3810"/>
                                <a:pt x="8573" y="3810"/>
                                <a:pt x="7620" y="3810"/>
                              </a:cubicBezTo>
                              <a:cubicBezTo>
                                <a:pt x="6668" y="3810"/>
                                <a:pt x="5715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953" y="2858"/>
                                <a:pt x="953" y="2858"/>
                              </a:cubicBezTo>
                              <a:lnTo>
                                <a:pt x="953" y="2858"/>
                              </a:ln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1905"/>
                                <a:pt x="0" y="953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953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ubicBezTo>
                                <a:pt x="953" y="0"/>
                                <a:pt x="1905" y="0"/>
                                <a:pt x="1905" y="953"/>
                              </a:cubicBezTo>
                              <a:cubicBezTo>
                                <a:pt x="2858" y="953"/>
                                <a:pt x="3810" y="953"/>
                                <a:pt x="4763" y="953"/>
                              </a:cubicBezTo>
                              <a:cubicBezTo>
                                <a:pt x="4763" y="953"/>
                                <a:pt x="5715" y="953"/>
                                <a:pt x="5715" y="953"/>
                              </a:cubicBezTo>
                              <a:cubicBezTo>
                                <a:pt x="5715" y="953"/>
                                <a:pt x="5715" y="953"/>
                                <a:pt x="5715" y="953"/>
                              </a:cubicBezTo>
                              <a:cubicBezTo>
                                <a:pt x="6668" y="953"/>
                                <a:pt x="6668" y="953"/>
                                <a:pt x="7620" y="953"/>
                              </a:cubicBezTo>
                              <a:cubicBezTo>
                                <a:pt x="8573" y="953"/>
                                <a:pt x="8573" y="953"/>
                                <a:pt x="9525" y="953"/>
                              </a:cubicBezTo>
                              <a:cubicBezTo>
                                <a:pt x="10478" y="953"/>
                                <a:pt x="11430" y="953"/>
                                <a:pt x="12383" y="953"/>
                              </a:cubicBezTo>
                              <a:cubicBezTo>
                                <a:pt x="12383" y="953"/>
                                <a:pt x="13335" y="953"/>
                                <a:pt x="13335" y="953"/>
                              </a:cubicBezTo>
                              <a:cubicBezTo>
                                <a:pt x="13335" y="953"/>
                                <a:pt x="14288" y="953"/>
                                <a:pt x="15240" y="953"/>
                              </a:cubicBezTo>
                              <a:cubicBezTo>
                                <a:pt x="16193" y="953"/>
                                <a:pt x="16193" y="953"/>
                                <a:pt x="16193" y="953"/>
                              </a:cubicBezTo>
                              <a:cubicBezTo>
                                <a:pt x="16193" y="953"/>
                                <a:pt x="16193" y="953"/>
                                <a:pt x="16193" y="953"/>
                              </a:cubicBezTo>
                              <a:cubicBezTo>
                                <a:pt x="16193" y="953"/>
                                <a:pt x="16193" y="953"/>
                                <a:pt x="16193" y="953"/>
                              </a:cubicBezTo>
                              <a:cubicBezTo>
                                <a:pt x="16193" y="953"/>
                                <a:pt x="17145" y="953"/>
                                <a:pt x="17145" y="953"/>
                              </a:cubicBezTo>
                              <a:cubicBezTo>
                                <a:pt x="17145" y="953"/>
                                <a:pt x="18098" y="953"/>
                                <a:pt x="18098" y="953"/>
                              </a:cubicBezTo>
                              <a:cubicBezTo>
                                <a:pt x="18098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19050" y="953"/>
                              </a:cubicBezTo>
                              <a:cubicBezTo>
                                <a:pt x="19050" y="953"/>
                                <a:pt x="19050" y="953"/>
                                <a:pt x="20003" y="0"/>
                              </a:cubicBezTo>
                              <a:cubicBezTo>
                                <a:pt x="20003" y="0"/>
                                <a:pt x="20955" y="0"/>
                                <a:pt x="21908" y="0"/>
                              </a:cubicBezTo>
                              <a:cubicBezTo>
                                <a:pt x="21908" y="0"/>
                                <a:pt x="22860" y="0"/>
                                <a:pt x="23813" y="0"/>
                              </a:cubicBezTo>
                              <a:cubicBezTo>
                                <a:pt x="23813" y="0"/>
                                <a:pt x="24765" y="0"/>
                                <a:pt x="24765" y="0"/>
                              </a:cubicBezTo>
                              <a:cubicBezTo>
                                <a:pt x="24765" y="0"/>
                                <a:pt x="24765" y="0"/>
                                <a:pt x="24765" y="0"/>
                              </a:cubicBezTo>
                              <a:cubicBezTo>
                                <a:pt x="24765" y="0"/>
                                <a:pt x="25718" y="0"/>
                                <a:pt x="25718" y="0"/>
                              </a:cubicBezTo>
                              <a:cubicBezTo>
                                <a:pt x="25718" y="0"/>
                                <a:pt x="25718" y="0"/>
                                <a:pt x="25718" y="0"/>
                              </a:cubicBezTo>
                              <a:cubicBezTo>
                                <a:pt x="26670" y="0"/>
                                <a:pt x="26670" y="0"/>
                                <a:pt x="27623" y="0"/>
                              </a:cubicBezTo>
                              <a:cubicBezTo>
                                <a:pt x="27623" y="0"/>
                                <a:pt x="27623" y="0"/>
                                <a:pt x="27623" y="0"/>
                              </a:cubicBezTo>
                              <a:cubicBezTo>
                                <a:pt x="28575" y="0"/>
                                <a:pt x="30480" y="0"/>
                                <a:pt x="31433" y="0"/>
                              </a:cubicBezTo>
                              <a:cubicBezTo>
                                <a:pt x="32385" y="0"/>
                                <a:pt x="32385" y="0"/>
                                <a:pt x="33338" y="0"/>
                              </a:cubicBezTo>
                              <a:cubicBezTo>
                                <a:pt x="34290" y="0"/>
                                <a:pt x="34290" y="0"/>
                                <a:pt x="34290" y="0"/>
                              </a:cubicBezTo>
                              <a:cubicBezTo>
                                <a:pt x="34290" y="0"/>
                                <a:pt x="35243" y="0"/>
                                <a:pt x="35243" y="0"/>
                              </a:cubicBezTo>
                              <a:lnTo>
                                <a:pt x="35243" y="0"/>
                              </a:lnTo>
                              <a:lnTo>
                                <a:pt x="36195" y="3810"/>
                              </a:lnTo>
                              <a:close/>
                              <a:moveTo>
                                <a:pt x="953" y="0"/>
                              </a:move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0" y="0"/>
                                <a:pt x="953" y="0"/>
                              </a:cubicBezTo>
                              <a:cubicBezTo>
                                <a:pt x="0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lose/>
                              <a:moveTo>
                                <a:pt x="6668" y="953"/>
                              </a:moveTo>
                              <a:cubicBezTo>
                                <a:pt x="6668" y="953"/>
                                <a:pt x="6668" y="953"/>
                                <a:pt x="6668" y="953"/>
                              </a:cubicBezTo>
                              <a:cubicBezTo>
                                <a:pt x="6668" y="953"/>
                                <a:pt x="6668" y="953"/>
                                <a:pt x="6668" y="953"/>
                              </a:cubicBezTo>
                              <a:cubicBezTo>
                                <a:pt x="6668" y="953"/>
                                <a:pt x="6668" y="953"/>
                                <a:pt x="6668" y="953"/>
                              </a:cubicBezTo>
                              <a:cubicBezTo>
                                <a:pt x="6668" y="953"/>
                                <a:pt x="6668" y="953"/>
                                <a:pt x="6668" y="953"/>
                              </a:cubicBezTo>
                              <a:close/>
                              <a:moveTo>
                                <a:pt x="33338" y="2858"/>
                              </a:move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3810"/>
                                <a:pt x="33338" y="3810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6" name="任意多边形: 形状 2689"/>
                        <p:cNvSpPr/>
                        <p:nvPr/>
                      </p:nvSpPr>
                      <p:spPr>
                        <a:xfrm>
                          <a:off x="7726680" y="221837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07" name="任意多边形: 形状 2690"/>
                        <p:cNvSpPr/>
                        <p:nvPr/>
                      </p:nvSpPr>
                      <p:spPr>
                        <a:xfrm>
                          <a:off x="7722869" y="2214562"/>
                          <a:ext cx="4762" cy="3809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7 h 3809"/>
                            <a:gd name="connsiteX1" fmla="*/ 4763 w 4762"/>
                            <a:gd name="connsiteY1" fmla="*/ 0 h 3809"/>
                            <a:gd name="connsiteX2" fmla="*/ 4763 w 4762"/>
                            <a:gd name="connsiteY2" fmla="*/ 0 h 3809"/>
                            <a:gd name="connsiteX3" fmla="*/ 4763 w 4762"/>
                            <a:gd name="connsiteY3" fmla="*/ 0 h 3809"/>
                            <a:gd name="connsiteX4" fmla="*/ 4763 w 4762"/>
                            <a:gd name="connsiteY4" fmla="*/ 0 h 3809"/>
                            <a:gd name="connsiteX5" fmla="*/ 4763 w 4762"/>
                            <a:gd name="connsiteY5" fmla="*/ 0 h 3809"/>
                            <a:gd name="connsiteX6" fmla="*/ 3810 w 4762"/>
                            <a:gd name="connsiteY6" fmla="*/ 0 h 3809"/>
                            <a:gd name="connsiteX7" fmla="*/ 2858 w 4762"/>
                            <a:gd name="connsiteY7" fmla="*/ 0 h 3809"/>
                            <a:gd name="connsiteX8" fmla="*/ 1905 w 4762"/>
                            <a:gd name="connsiteY8" fmla="*/ 0 h 3809"/>
                            <a:gd name="connsiteX9" fmla="*/ 1905 w 4762"/>
                            <a:gd name="connsiteY9" fmla="*/ 0 h 3809"/>
                            <a:gd name="connsiteX10" fmla="*/ 1905 w 4762"/>
                            <a:gd name="connsiteY10" fmla="*/ 0 h 3809"/>
                            <a:gd name="connsiteX11" fmla="*/ 953 w 4762"/>
                            <a:gd name="connsiteY11" fmla="*/ 0 h 3809"/>
                            <a:gd name="connsiteX12" fmla="*/ 0 w 4762"/>
                            <a:gd name="connsiteY12" fmla="*/ 2857 h 3809"/>
                            <a:gd name="connsiteX13" fmla="*/ 953 w 4762"/>
                            <a:gd name="connsiteY13" fmla="*/ 2857 h 3809"/>
                            <a:gd name="connsiteX14" fmla="*/ 1905 w 4762"/>
                            <a:gd name="connsiteY14" fmla="*/ 3810 h 3809"/>
                            <a:gd name="connsiteX15" fmla="*/ 2858 w 4762"/>
                            <a:gd name="connsiteY15" fmla="*/ 3810 h 3809"/>
                            <a:gd name="connsiteX16" fmla="*/ 2858 w 4762"/>
                            <a:gd name="connsiteY16" fmla="*/ 3810 h 3809"/>
                            <a:gd name="connsiteX17" fmla="*/ 4763 w 4762"/>
                            <a:gd name="connsiteY17" fmla="*/ 2857 h 3809"/>
                            <a:gd name="connsiteX18" fmla="*/ 4763 w 4762"/>
                            <a:gd name="connsiteY18" fmla="*/ 2857 h 3809"/>
                            <a:gd name="connsiteX19" fmla="*/ 4763 w 4762"/>
                            <a:gd name="connsiteY19" fmla="*/ 2857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09">
                              <a:moveTo>
                                <a:pt x="4763" y="2857"/>
                              </a:moveTo>
                              <a:cubicBezTo>
                                <a:pt x="4763" y="1905"/>
                                <a:pt x="3810" y="953"/>
                                <a:pt x="4763" y="0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3810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953" y="2857"/>
                              </a:cubicBezTo>
                              <a:cubicBezTo>
                                <a:pt x="953" y="2857"/>
                                <a:pt x="1905" y="2857"/>
                                <a:pt x="1905" y="3810"/>
                              </a:cubicBezTo>
                              <a:cubicBezTo>
                                <a:pt x="1905" y="3810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3810" y="3810"/>
                                <a:pt x="3810" y="3810"/>
                                <a:pt x="4763" y="2857"/>
                              </a:cubicBezTo>
                              <a:lnTo>
                                <a:pt x="4763" y="2857"/>
                              </a:lnTo>
                              <a:cubicBezTo>
                                <a:pt x="3810" y="3810"/>
                                <a:pt x="4763" y="3810"/>
                                <a:pt x="4763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08" name="图形 2"/>
                      <p:cNvGrpSpPr/>
                      <p:nvPr/>
                    </p:nvGrpSpPr>
                    <p:grpSpPr>
                      <a:xfrm>
                        <a:off x="7763827" y="2207894"/>
                        <a:ext cx="40004" cy="13335"/>
                        <a:chOff x="7763827" y="2207894"/>
                        <a:chExt cx="40004" cy="13335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09" name="任意多边形: 形状 2692"/>
                        <p:cNvSpPr/>
                        <p:nvPr/>
                      </p:nvSpPr>
                      <p:spPr>
                        <a:xfrm>
                          <a:off x="7764780" y="221837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0" name="任意多边形: 形状 2693"/>
                        <p:cNvSpPr/>
                        <p:nvPr/>
                      </p:nvSpPr>
                      <p:spPr>
                        <a:xfrm>
                          <a:off x="7766684" y="2207894"/>
                          <a:ext cx="37147" cy="11430"/>
                        </a:xfrm>
                        <a:custGeom>
                          <a:avLst/>
                          <a:gdLst>
                            <a:gd name="connsiteX0" fmla="*/ 37147 w 37147"/>
                            <a:gd name="connsiteY0" fmla="*/ 5715 h 11430"/>
                            <a:gd name="connsiteX1" fmla="*/ 37147 w 37147"/>
                            <a:gd name="connsiteY1" fmla="*/ 5715 h 11430"/>
                            <a:gd name="connsiteX2" fmla="*/ 35243 w 37147"/>
                            <a:gd name="connsiteY2" fmla="*/ 6668 h 11430"/>
                            <a:gd name="connsiteX3" fmla="*/ 34290 w 37147"/>
                            <a:gd name="connsiteY3" fmla="*/ 7620 h 11430"/>
                            <a:gd name="connsiteX4" fmla="*/ 33338 w 37147"/>
                            <a:gd name="connsiteY4" fmla="*/ 7620 h 11430"/>
                            <a:gd name="connsiteX5" fmla="*/ 33338 w 37147"/>
                            <a:gd name="connsiteY5" fmla="*/ 7620 h 11430"/>
                            <a:gd name="connsiteX6" fmla="*/ 32385 w 37147"/>
                            <a:gd name="connsiteY6" fmla="*/ 7620 h 11430"/>
                            <a:gd name="connsiteX7" fmla="*/ 31433 w 37147"/>
                            <a:gd name="connsiteY7" fmla="*/ 7620 h 11430"/>
                            <a:gd name="connsiteX8" fmla="*/ 30480 w 37147"/>
                            <a:gd name="connsiteY8" fmla="*/ 7620 h 11430"/>
                            <a:gd name="connsiteX9" fmla="*/ 29528 w 37147"/>
                            <a:gd name="connsiteY9" fmla="*/ 7620 h 11430"/>
                            <a:gd name="connsiteX10" fmla="*/ 29528 w 37147"/>
                            <a:gd name="connsiteY10" fmla="*/ 7620 h 11430"/>
                            <a:gd name="connsiteX11" fmla="*/ 28575 w 37147"/>
                            <a:gd name="connsiteY11" fmla="*/ 7620 h 11430"/>
                            <a:gd name="connsiteX12" fmla="*/ 27622 w 37147"/>
                            <a:gd name="connsiteY12" fmla="*/ 7620 h 11430"/>
                            <a:gd name="connsiteX13" fmla="*/ 26670 w 37147"/>
                            <a:gd name="connsiteY13" fmla="*/ 7620 h 11430"/>
                            <a:gd name="connsiteX14" fmla="*/ 25718 w 37147"/>
                            <a:gd name="connsiteY14" fmla="*/ 7620 h 11430"/>
                            <a:gd name="connsiteX15" fmla="*/ 24765 w 37147"/>
                            <a:gd name="connsiteY15" fmla="*/ 7620 h 11430"/>
                            <a:gd name="connsiteX16" fmla="*/ 24765 w 37147"/>
                            <a:gd name="connsiteY16" fmla="*/ 7620 h 11430"/>
                            <a:gd name="connsiteX17" fmla="*/ 23813 w 37147"/>
                            <a:gd name="connsiteY17" fmla="*/ 7620 h 11430"/>
                            <a:gd name="connsiteX18" fmla="*/ 22860 w 37147"/>
                            <a:gd name="connsiteY18" fmla="*/ 7620 h 11430"/>
                            <a:gd name="connsiteX19" fmla="*/ 22860 w 37147"/>
                            <a:gd name="connsiteY19" fmla="*/ 7620 h 11430"/>
                            <a:gd name="connsiteX20" fmla="*/ 21908 w 37147"/>
                            <a:gd name="connsiteY20" fmla="*/ 7620 h 11430"/>
                            <a:gd name="connsiteX21" fmla="*/ 20955 w 37147"/>
                            <a:gd name="connsiteY21" fmla="*/ 7620 h 11430"/>
                            <a:gd name="connsiteX22" fmla="*/ 20003 w 37147"/>
                            <a:gd name="connsiteY22" fmla="*/ 7620 h 11430"/>
                            <a:gd name="connsiteX23" fmla="*/ 20003 w 37147"/>
                            <a:gd name="connsiteY23" fmla="*/ 7620 h 11430"/>
                            <a:gd name="connsiteX24" fmla="*/ 20003 w 37147"/>
                            <a:gd name="connsiteY24" fmla="*/ 7620 h 11430"/>
                            <a:gd name="connsiteX25" fmla="*/ 20003 w 37147"/>
                            <a:gd name="connsiteY25" fmla="*/ 7620 h 11430"/>
                            <a:gd name="connsiteX26" fmla="*/ 18097 w 37147"/>
                            <a:gd name="connsiteY26" fmla="*/ 8573 h 11430"/>
                            <a:gd name="connsiteX27" fmla="*/ 17145 w 37147"/>
                            <a:gd name="connsiteY27" fmla="*/ 8573 h 11430"/>
                            <a:gd name="connsiteX28" fmla="*/ 17145 w 37147"/>
                            <a:gd name="connsiteY28" fmla="*/ 8573 h 11430"/>
                            <a:gd name="connsiteX29" fmla="*/ 17145 w 37147"/>
                            <a:gd name="connsiteY29" fmla="*/ 8573 h 11430"/>
                            <a:gd name="connsiteX30" fmla="*/ 17145 w 37147"/>
                            <a:gd name="connsiteY30" fmla="*/ 8573 h 11430"/>
                            <a:gd name="connsiteX31" fmla="*/ 16193 w 37147"/>
                            <a:gd name="connsiteY31" fmla="*/ 8573 h 11430"/>
                            <a:gd name="connsiteX32" fmla="*/ 13335 w 37147"/>
                            <a:gd name="connsiteY32" fmla="*/ 8573 h 11430"/>
                            <a:gd name="connsiteX33" fmla="*/ 11430 w 37147"/>
                            <a:gd name="connsiteY33" fmla="*/ 8573 h 11430"/>
                            <a:gd name="connsiteX34" fmla="*/ 8572 w 37147"/>
                            <a:gd name="connsiteY34" fmla="*/ 8573 h 11430"/>
                            <a:gd name="connsiteX35" fmla="*/ 5715 w 37147"/>
                            <a:gd name="connsiteY35" fmla="*/ 8573 h 11430"/>
                            <a:gd name="connsiteX36" fmla="*/ 5715 w 37147"/>
                            <a:gd name="connsiteY36" fmla="*/ 8573 h 11430"/>
                            <a:gd name="connsiteX37" fmla="*/ 4763 w 37147"/>
                            <a:gd name="connsiteY37" fmla="*/ 8573 h 11430"/>
                            <a:gd name="connsiteX38" fmla="*/ 4763 w 37147"/>
                            <a:gd name="connsiteY38" fmla="*/ 8573 h 11430"/>
                            <a:gd name="connsiteX39" fmla="*/ 4763 w 37147"/>
                            <a:gd name="connsiteY39" fmla="*/ 8573 h 11430"/>
                            <a:gd name="connsiteX40" fmla="*/ 4763 w 37147"/>
                            <a:gd name="connsiteY40" fmla="*/ 8573 h 11430"/>
                            <a:gd name="connsiteX41" fmla="*/ 3810 w 37147"/>
                            <a:gd name="connsiteY41" fmla="*/ 8573 h 11430"/>
                            <a:gd name="connsiteX42" fmla="*/ 2858 w 37147"/>
                            <a:gd name="connsiteY42" fmla="*/ 8573 h 11430"/>
                            <a:gd name="connsiteX43" fmla="*/ 2858 w 37147"/>
                            <a:gd name="connsiteY43" fmla="*/ 8573 h 11430"/>
                            <a:gd name="connsiteX44" fmla="*/ 1905 w 37147"/>
                            <a:gd name="connsiteY44" fmla="*/ 8573 h 11430"/>
                            <a:gd name="connsiteX45" fmla="*/ 1905 w 37147"/>
                            <a:gd name="connsiteY45" fmla="*/ 8573 h 11430"/>
                            <a:gd name="connsiteX46" fmla="*/ 1905 w 37147"/>
                            <a:gd name="connsiteY46" fmla="*/ 7620 h 11430"/>
                            <a:gd name="connsiteX47" fmla="*/ 953 w 37147"/>
                            <a:gd name="connsiteY47" fmla="*/ 4763 h 11430"/>
                            <a:gd name="connsiteX48" fmla="*/ 953 w 37147"/>
                            <a:gd name="connsiteY48" fmla="*/ 4763 h 11430"/>
                            <a:gd name="connsiteX49" fmla="*/ 953 w 37147"/>
                            <a:gd name="connsiteY49" fmla="*/ 4763 h 11430"/>
                            <a:gd name="connsiteX50" fmla="*/ 953 w 37147"/>
                            <a:gd name="connsiteY50" fmla="*/ 4763 h 11430"/>
                            <a:gd name="connsiteX51" fmla="*/ 953 w 37147"/>
                            <a:gd name="connsiteY51" fmla="*/ 4763 h 11430"/>
                            <a:gd name="connsiteX52" fmla="*/ 0 w 37147"/>
                            <a:gd name="connsiteY52" fmla="*/ 4763 h 11430"/>
                            <a:gd name="connsiteX53" fmla="*/ 953 w 37147"/>
                            <a:gd name="connsiteY53" fmla="*/ 4763 h 11430"/>
                            <a:gd name="connsiteX54" fmla="*/ 1905 w 37147"/>
                            <a:gd name="connsiteY54" fmla="*/ 5715 h 11430"/>
                            <a:gd name="connsiteX55" fmla="*/ 1905 w 37147"/>
                            <a:gd name="connsiteY55" fmla="*/ 5715 h 11430"/>
                            <a:gd name="connsiteX56" fmla="*/ 1905 w 37147"/>
                            <a:gd name="connsiteY56" fmla="*/ 5715 h 11430"/>
                            <a:gd name="connsiteX57" fmla="*/ 2858 w 37147"/>
                            <a:gd name="connsiteY57" fmla="*/ 4763 h 11430"/>
                            <a:gd name="connsiteX58" fmla="*/ 5715 w 37147"/>
                            <a:gd name="connsiteY58" fmla="*/ 4763 h 11430"/>
                            <a:gd name="connsiteX59" fmla="*/ 6668 w 37147"/>
                            <a:gd name="connsiteY59" fmla="*/ 4763 h 11430"/>
                            <a:gd name="connsiteX60" fmla="*/ 6668 w 37147"/>
                            <a:gd name="connsiteY60" fmla="*/ 4763 h 11430"/>
                            <a:gd name="connsiteX61" fmla="*/ 8572 w 37147"/>
                            <a:gd name="connsiteY61" fmla="*/ 4763 h 11430"/>
                            <a:gd name="connsiteX62" fmla="*/ 10478 w 37147"/>
                            <a:gd name="connsiteY62" fmla="*/ 4763 h 11430"/>
                            <a:gd name="connsiteX63" fmla="*/ 13335 w 37147"/>
                            <a:gd name="connsiteY63" fmla="*/ 4763 h 11430"/>
                            <a:gd name="connsiteX64" fmla="*/ 14288 w 37147"/>
                            <a:gd name="connsiteY64" fmla="*/ 4763 h 11430"/>
                            <a:gd name="connsiteX65" fmla="*/ 15240 w 37147"/>
                            <a:gd name="connsiteY65" fmla="*/ 4763 h 11430"/>
                            <a:gd name="connsiteX66" fmla="*/ 16193 w 37147"/>
                            <a:gd name="connsiteY66" fmla="*/ 4763 h 11430"/>
                            <a:gd name="connsiteX67" fmla="*/ 16193 w 37147"/>
                            <a:gd name="connsiteY67" fmla="*/ 4763 h 11430"/>
                            <a:gd name="connsiteX68" fmla="*/ 16193 w 37147"/>
                            <a:gd name="connsiteY68" fmla="*/ 4763 h 11430"/>
                            <a:gd name="connsiteX69" fmla="*/ 17145 w 37147"/>
                            <a:gd name="connsiteY69" fmla="*/ 4763 h 11430"/>
                            <a:gd name="connsiteX70" fmla="*/ 18097 w 37147"/>
                            <a:gd name="connsiteY70" fmla="*/ 4763 h 11430"/>
                            <a:gd name="connsiteX71" fmla="*/ 19050 w 37147"/>
                            <a:gd name="connsiteY71" fmla="*/ 4763 h 11430"/>
                            <a:gd name="connsiteX72" fmla="*/ 19050 w 37147"/>
                            <a:gd name="connsiteY72" fmla="*/ 4763 h 11430"/>
                            <a:gd name="connsiteX73" fmla="*/ 19050 w 37147"/>
                            <a:gd name="connsiteY73" fmla="*/ 4763 h 11430"/>
                            <a:gd name="connsiteX74" fmla="*/ 19050 w 37147"/>
                            <a:gd name="connsiteY74" fmla="*/ 4763 h 11430"/>
                            <a:gd name="connsiteX75" fmla="*/ 19050 w 37147"/>
                            <a:gd name="connsiteY75" fmla="*/ 4763 h 11430"/>
                            <a:gd name="connsiteX76" fmla="*/ 20003 w 37147"/>
                            <a:gd name="connsiteY76" fmla="*/ 4763 h 11430"/>
                            <a:gd name="connsiteX77" fmla="*/ 20003 w 37147"/>
                            <a:gd name="connsiteY77" fmla="*/ 4763 h 11430"/>
                            <a:gd name="connsiteX78" fmla="*/ 20003 w 37147"/>
                            <a:gd name="connsiteY78" fmla="*/ 4763 h 11430"/>
                            <a:gd name="connsiteX79" fmla="*/ 20003 w 37147"/>
                            <a:gd name="connsiteY79" fmla="*/ 3810 h 11430"/>
                            <a:gd name="connsiteX80" fmla="*/ 21908 w 37147"/>
                            <a:gd name="connsiteY80" fmla="*/ 3810 h 11430"/>
                            <a:gd name="connsiteX81" fmla="*/ 23813 w 37147"/>
                            <a:gd name="connsiteY81" fmla="*/ 3810 h 11430"/>
                            <a:gd name="connsiteX82" fmla="*/ 24765 w 37147"/>
                            <a:gd name="connsiteY82" fmla="*/ 3810 h 11430"/>
                            <a:gd name="connsiteX83" fmla="*/ 24765 w 37147"/>
                            <a:gd name="connsiteY83" fmla="*/ 3810 h 11430"/>
                            <a:gd name="connsiteX84" fmla="*/ 25718 w 37147"/>
                            <a:gd name="connsiteY84" fmla="*/ 3810 h 11430"/>
                            <a:gd name="connsiteX85" fmla="*/ 25718 w 37147"/>
                            <a:gd name="connsiteY85" fmla="*/ 3810 h 11430"/>
                            <a:gd name="connsiteX86" fmla="*/ 27622 w 37147"/>
                            <a:gd name="connsiteY86" fmla="*/ 2858 h 11430"/>
                            <a:gd name="connsiteX87" fmla="*/ 27622 w 37147"/>
                            <a:gd name="connsiteY87" fmla="*/ 2858 h 11430"/>
                            <a:gd name="connsiteX88" fmla="*/ 31433 w 37147"/>
                            <a:gd name="connsiteY88" fmla="*/ 1905 h 11430"/>
                            <a:gd name="connsiteX89" fmla="*/ 33338 w 37147"/>
                            <a:gd name="connsiteY89" fmla="*/ 953 h 11430"/>
                            <a:gd name="connsiteX90" fmla="*/ 34290 w 37147"/>
                            <a:gd name="connsiteY90" fmla="*/ 0 h 11430"/>
                            <a:gd name="connsiteX91" fmla="*/ 35243 w 37147"/>
                            <a:gd name="connsiteY91" fmla="*/ 0 h 11430"/>
                            <a:gd name="connsiteX92" fmla="*/ 35243 w 37147"/>
                            <a:gd name="connsiteY92" fmla="*/ 0 h 11430"/>
                            <a:gd name="connsiteX93" fmla="*/ 37147 w 37147"/>
                            <a:gd name="connsiteY93" fmla="*/ 5715 h 11430"/>
                            <a:gd name="connsiteX94" fmla="*/ 2858 w 37147"/>
                            <a:gd name="connsiteY94" fmla="*/ 11430 h 11430"/>
                            <a:gd name="connsiteX95" fmla="*/ 2858 w 37147"/>
                            <a:gd name="connsiteY95" fmla="*/ 11430 h 11430"/>
                            <a:gd name="connsiteX96" fmla="*/ 2858 w 37147"/>
                            <a:gd name="connsiteY96" fmla="*/ 11430 h 11430"/>
                            <a:gd name="connsiteX97" fmla="*/ 2858 w 37147"/>
                            <a:gd name="connsiteY97" fmla="*/ 11430 h 11430"/>
                            <a:gd name="connsiteX98" fmla="*/ 2858 w 37147"/>
                            <a:gd name="connsiteY98" fmla="*/ 11430 h 11430"/>
                            <a:gd name="connsiteX99" fmla="*/ 8572 w 37147"/>
                            <a:gd name="connsiteY99" fmla="*/ 10478 h 11430"/>
                            <a:gd name="connsiteX100" fmla="*/ 8572 w 37147"/>
                            <a:gd name="connsiteY100" fmla="*/ 10478 h 11430"/>
                            <a:gd name="connsiteX101" fmla="*/ 8572 w 37147"/>
                            <a:gd name="connsiteY101" fmla="*/ 10478 h 11430"/>
                            <a:gd name="connsiteX102" fmla="*/ 8572 w 37147"/>
                            <a:gd name="connsiteY102" fmla="*/ 10478 h 11430"/>
                            <a:gd name="connsiteX103" fmla="*/ 8572 w 37147"/>
                            <a:gd name="connsiteY103" fmla="*/ 10478 h 11430"/>
                            <a:gd name="connsiteX104" fmla="*/ 34290 w 37147"/>
                            <a:gd name="connsiteY104" fmla="*/ 5715 h 11430"/>
                            <a:gd name="connsiteX105" fmla="*/ 34290 w 37147"/>
                            <a:gd name="connsiteY105" fmla="*/ 5715 h 11430"/>
                            <a:gd name="connsiteX106" fmla="*/ 34290 w 37147"/>
                            <a:gd name="connsiteY106" fmla="*/ 5715 h 11430"/>
                            <a:gd name="connsiteX107" fmla="*/ 34290 w 37147"/>
                            <a:gd name="connsiteY107" fmla="*/ 5715 h 11430"/>
                            <a:gd name="connsiteX108" fmla="*/ 34290 w 37147"/>
                            <a:gd name="connsiteY108" fmla="*/ 5715 h 114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7147" h="11430">
                              <a:moveTo>
                                <a:pt x="37147" y="5715"/>
                              </a:moveTo>
                              <a:cubicBezTo>
                                <a:pt x="37147" y="5715"/>
                                <a:pt x="37147" y="5715"/>
                                <a:pt x="37147" y="5715"/>
                              </a:cubicBezTo>
                              <a:cubicBezTo>
                                <a:pt x="36195" y="5715"/>
                                <a:pt x="35243" y="6668"/>
                                <a:pt x="35243" y="6668"/>
                              </a:cubicBezTo>
                              <a:cubicBezTo>
                                <a:pt x="34290" y="6668"/>
                                <a:pt x="34290" y="6668"/>
                                <a:pt x="34290" y="7620"/>
                              </a:cubicBezTo>
                              <a:cubicBezTo>
                                <a:pt x="34290" y="7620"/>
                                <a:pt x="33338" y="7620"/>
                                <a:pt x="33338" y="7620"/>
                              </a:cubicBezTo>
                              <a:cubicBezTo>
                                <a:pt x="33338" y="7620"/>
                                <a:pt x="33338" y="7620"/>
                                <a:pt x="33338" y="7620"/>
                              </a:cubicBezTo>
                              <a:cubicBezTo>
                                <a:pt x="33338" y="7620"/>
                                <a:pt x="32385" y="7620"/>
                                <a:pt x="32385" y="7620"/>
                              </a:cubicBezTo>
                              <a:cubicBezTo>
                                <a:pt x="32385" y="7620"/>
                                <a:pt x="31433" y="7620"/>
                                <a:pt x="31433" y="7620"/>
                              </a:cubicBezTo>
                              <a:cubicBezTo>
                                <a:pt x="31433" y="7620"/>
                                <a:pt x="31433" y="7620"/>
                                <a:pt x="30480" y="7620"/>
                              </a:cubicBezTo>
                              <a:cubicBezTo>
                                <a:pt x="29528" y="7620"/>
                                <a:pt x="29528" y="7620"/>
                                <a:pt x="29528" y="7620"/>
                              </a:cubicBezTo>
                              <a:cubicBezTo>
                                <a:pt x="29528" y="7620"/>
                                <a:pt x="29528" y="7620"/>
                                <a:pt x="29528" y="7620"/>
                              </a:cubicBezTo>
                              <a:cubicBezTo>
                                <a:pt x="29528" y="7620"/>
                                <a:pt x="29528" y="7620"/>
                                <a:pt x="28575" y="7620"/>
                              </a:cubicBezTo>
                              <a:cubicBezTo>
                                <a:pt x="28575" y="7620"/>
                                <a:pt x="27622" y="7620"/>
                                <a:pt x="27622" y="7620"/>
                              </a:cubicBezTo>
                              <a:cubicBezTo>
                                <a:pt x="27622" y="7620"/>
                                <a:pt x="26670" y="7620"/>
                                <a:pt x="26670" y="7620"/>
                              </a:cubicBezTo>
                              <a:cubicBezTo>
                                <a:pt x="26670" y="7620"/>
                                <a:pt x="25718" y="7620"/>
                                <a:pt x="25718" y="7620"/>
                              </a:cubicBezTo>
                              <a:cubicBezTo>
                                <a:pt x="25718" y="7620"/>
                                <a:pt x="25718" y="7620"/>
                                <a:pt x="24765" y="7620"/>
                              </a:cubicBezTo>
                              <a:cubicBezTo>
                                <a:pt x="24765" y="7620"/>
                                <a:pt x="24765" y="7620"/>
                                <a:pt x="24765" y="7620"/>
                              </a:cubicBezTo>
                              <a:cubicBezTo>
                                <a:pt x="24765" y="8573"/>
                                <a:pt x="23813" y="8573"/>
                                <a:pt x="23813" y="7620"/>
                              </a:cubicBezTo>
                              <a:cubicBezTo>
                                <a:pt x="23813" y="7620"/>
                                <a:pt x="22860" y="7620"/>
                                <a:pt x="22860" y="7620"/>
                              </a:cubicBezTo>
                              <a:cubicBezTo>
                                <a:pt x="22860" y="7620"/>
                                <a:pt x="22860" y="7620"/>
                                <a:pt x="22860" y="7620"/>
                              </a:cubicBezTo>
                              <a:cubicBezTo>
                                <a:pt x="22860" y="7620"/>
                                <a:pt x="22860" y="7620"/>
                                <a:pt x="21908" y="7620"/>
                              </a:cubicBezTo>
                              <a:cubicBezTo>
                                <a:pt x="21908" y="7620"/>
                                <a:pt x="21908" y="7620"/>
                                <a:pt x="20955" y="7620"/>
                              </a:cubicBezTo>
                              <a:cubicBezTo>
                                <a:pt x="20955" y="7620"/>
                                <a:pt x="20955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19050" y="7620"/>
                                <a:pt x="18097" y="8573"/>
                              </a:cubicBezTo>
                              <a:cubicBezTo>
                                <a:pt x="18097" y="8573"/>
                                <a:pt x="17145" y="8573"/>
                                <a:pt x="17145" y="8573"/>
                              </a:cubicBezTo>
                              <a:cubicBezTo>
                                <a:pt x="17145" y="8573"/>
                                <a:pt x="16193" y="8573"/>
                                <a:pt x="17145" y="8573"/>
                              </a:cubicBezTo>
                              <a:cubicBezTo>
                                <a:pt x="17145" y="8573"/>
                                <a:pt x="17145" y="8573"/>
                                <a:pt x="17145" y="8573"/>
                              </a:cubicBezTo>
                              <a:cubicBezTo>
                                <a:pt x="17145" y="8573"/>
                                <a:pt x="17145" y="8573"/>
                                <a:pt x="17145" y="8573"/>
                              </a:cubicBezTo>
                              <a:cubicBezTo>
                                <a:pt x="17145" y="9525"/>
                                <a:pt x="17145" y="8573"/>
                                <a:pt x="16193" y="8573"/>
                              </a:cubicBezTo>
                              <a:cubicBezTo>
                                <a:pt x="15240" y="8573"/>
                                <a:pt x="14288" y="8573"/>
                                <a:pt x="13335" y="8573"/>
                              </a:cubicBezTo>
                              <a:cubicBezTo>
                                <a:pt x="12383" y="8573"/>
                                <a:pt x="11430" y="8573"/>
                                <a:pt x="11430" y="8573"/>
                              </a:cubicBezTo>
                              <a:cubicBezTo>
                                <a:pt x="10478" y="8573"/>
                                <a:pt x="9525" y="8573"/>
                                <a:pt x="8572" y="8573"/>
                              </a:cubicBezTo>
                              <a:cubicBezTo>
                                <a:pt x="7620" y="8573"/>
                                <a:pt x="6668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3810" y="8573"/>
                              </a:cubicBezTo>
                              <a:cubicBezTo>
                                <a:pt x="3810" y="8573"/>
                                <a:pt x="2858" y="8573"/>
                                <a:pt x="2858" y="8573"/>
                              </a:cubicBezTo>
                              <a:cubicBezTo>
                                <a:pt x="2858" y="8573"/>
                                <a:pt x="2858" y="8573"/>
                                <a:pt x="2858" y="8573"/>
                              </a:cubicBezTo>
                              <a:cubicBezTo>
                                <a:pt x="2858" y="8573"/>
                                <a:pt x="1905" y="8573"/>
                                <a:pt x="1905" y="8573"/>
                              </a:cubicBezTo>
                              <a:lnTo>
                                <a:pt x="1905" y="8573"/>
                              </a:lnTo>
                              <a:cubicBezTo>
                                <a:pt x="1905" y="8573"/>
                                <a:pt x="1905" y="8573"/>
                                <a:pt x="1905" y="7620"/>
                              </a:cubicBezTo>
                              <a:cubicBezTo>
                                <a:pt x="1905" y="6668"/>
                                <a:pt x="953" y="5715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0" y="4763"/>
                              </a:cubicBezTo>
                              <a:cubicBezTo>
                                <a:pt x="0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4763"/>
                                <a:pt x="1905" y="4763"/>
                                <a:pt x="2858" y="4763"/>
                              </a:cubicBezTo>
                              <a:cubicBezTo>
                                <a:pt x="3810" y="4763"/>
                                <a:pt x="4763" y="4763"/>
                                <a:pt x="5715" y="4763"/>
                              </a:cubicBezTo>
                              <a:cubicBezTo>
                                <a:pt x="5715" y="4763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6668" y="4763"/>
                                <a:pt x="6668" y="4763"/>
                              </a:cubicBezTo>
                              <a:cubicBezTo>
                                <a:pt x="7620" y="4763"/>
                                <a:pt x="7620" y="4763"/>
                                <a:pt x="8572" y="4763"/>
                              </a:cubicBezTo>
                              <a:cubicBezTo>
                                <a:pt x="9525" y="4763"/>
                                <a:pt x="9525" y="4763"/>
                                <a:pt x="10478" y="4763"/>
                              </a:cubicBezTo>
                              <a:cubicBezTo>
                                <a:pt x="11430" y="4763"/>
                                <a:pt x="12383" y="4763"/>
                                <a:pt x="13335" y="4763"/>
                              </a:cubicBezTo>
                              <a:cubicBezTo>
                                <a:pt x="13335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5240" y="4763"/>
                                <a:pt x="15240" y="4763"/>
                              </a:cubicBezTo>
                              <a:cubicBezTo>
                                <a:pt x="15240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3810"/>
                              </a:cubicBezTo>
                              <a:cubicBezTo>
                                <a:pt x="20003" y="3810"/>
                                <a:pt x="20955" y="3810"/>
                                <a:pt x="21908" y="3810"/>
                              </a:cubicBezTo>
                              <a:cubicBezTo>
                                <a:pt x="21908" y="3810"/>
                                <a:pt x="22860" y="3810"/>
                                <a:pt x="23813" y="3810"/>
                              </a:cubicBezTo>
                              <a:cubicBezTo>
                                <a:pt x="23813" y="3810"/>
                                <a:pt x="24765" y="3810"/>
                                <a:pt x="24765" y="3810"/>
                              </a:cubicBezTo>
                              <a:cubicBezTo>
                                <a:pt x="24765" y="3810"/>
                                <a:pt x="24765" y="3810"/>
                                <a:pt x="24765" y="3810"/>
                              </a:cubicBezTo>
                              <a:cubicBezTo>
                                <a:pt x="24765" y="2858"/>
                                <a:pt x="24765" y="3810"/>
                                <a:pt x="25718" y="3810"/>
                              </a:cubicBezTo>
                              <a:cubicBezTo>
                                <a:pt x="25718" y="3810"/>
                                <a:pt x="25718" y="3810"/>
                                <a:pt x="25718" y="3810"/>
                              </a:cubicBezTo>
                              <a:cubicBezTo>
                                <a:pt x="26670" y="2858"/>
                                <a:pt x="26670" y="2858"/>
                                <a:pt x="27622" y="2858"/>
                              </a:cubicBezTo>
                              <a:cubicBezTo>
                                <a:pt x="27622" y="2858"/>
                                <a:pt x="27622" y="2858"/>
                                <a:pt x="27622" y="2858"/>
                              </a:cubicBezTo>
                              <a:cubicBezTo>
                                <a:pt x="28575" y="2858"/>
                                <a:pt x="30480" y="1905"/>
                                <a:pt x="31433" y="1905"/>
                              </a:cubicBezTo>
                              <a:cubicBezTo>
                                <a:pt x="32385" y="1905"/>
                                <a:pt x="32385" y="1905"/>
                                <a:pt x="33338" y="953"/>
                              </a:cubicBezTo>
                              <a:cubicBezTo>
                                <a:pt x="34290" y="953"/>
                                <a:pt x="34290" y="953"/>
                                <a:pt x="34290" y="0"/>
                              </a:cubicBezTo>
                              <a:cubicBezTo>
                                <a:pt x="34290" y="0"/>
                                <a:pt x="35243" y="0"/>
                                <a:pt x="35243" y="0"/>
                              </a:cubicBezTo>
                              <a:lnTo>
                                <a:pt x="35243" y="0"/>
                              </a:lnTo>
                              <a:lnTo>
                                <a:pt x="37147" y="5715"/>
                              </a:lnTo>
                              <a:close/>
                              <a:moveTo>
                                <a:pt x="2858" y="11430"/>
                              </a:moveTo>
                              <a:cubicBezTo>
                                <a:pt x="1905" y="11430"/>
                                <a:pt x="1905" y="11430"/>
                                <a:pt x="2858" y="11430"/>
                              </a:cubicBezTo>
                              <a:cubicBezTo>
                                <a:pt x="1905" y="11430"/>
                                <a:pt x="1905" y="11430"/>
                                <a:pt x="2858" y="11430"/>
                              </a:cubicBezTo>
                              <a:cubicBezTo>
                                <a:pt x="1905" y="11430"/>
                                <a:pt x="1905" y="11430"/>
                                <a:pt x="2858" y="11430"/>
                              </a:cubicBezTo>
                              <a:cubicBezTo>
                                <a:pt x="1905" y="11430"/>
                                <a:pt x="2858" y="11430"/>
                                <a:pt x="2858" y="11430"/>
                              </a:cubicBezTo>
                              <a:close/>
                              <a:moveTo>
                                <a:pt x="8572" y="10478"/>
                              </a:moveTo>
                              <a:cubicBezTo>
                                <a:pt x="8572" y="10478"/>
                                <a:pt x="8572" y="10478"/>
                                <a:pt x="8572" y="10478"/>
                              </a:cubicBezTo>
                              <a:cubicBezTo>
                                <a:pt x="8572" y="10478"/>
                                <a:pt x="7620" y="10478"/>
                                <a:pt x="8572" y="10478"/>
                              </a:cubicBezTo>
                              <a:cubicBezTo>
                                <a:pt x="8572" y="10478"/>
                                <a:pt x="8572" y="11430"/>
                                <a:pt x="8572" y="10478"/>
                              </a:cubicBezTo>
                              <a:cubicBezTo>
                                <a:pt x="8572" y="11430"/>
                                <a:pt x="8572" y="10478"/>
                                <a:pt x="8572" y="10478"/>
                              </a:cubicBezTo>
                              <a:close/>
                              <a:moveTo>
                                <a:pt x="34290" y="5715"/>
                              </a:moveTo>
                              <a:cubicBezTo>
                                <a:pt x="34290" y="5715"/>
                                <a:pt x="34290" y="5715"/>
                                <a:pt x="34290" y="5715"/>
                              </a:cubicBezTo>
                              <a:cubicBezTo>
                                <a:pt x="34290" y="5715"/>
                                <a:pt x="34290" y="5715"/>
                                <a:pt x="34290" y="5715"/>
                              </a:cubicBezTo>
                              <a:cubicBezTo>
                                <a:pt x="34290" y="5715"/>
                                <a:pt x="34290" y="5715"/>
                                <a:pt x="34290" y="5715"/>
                              </a:cubicBezTo>
                              <a:cubicBezTo>
                                <a:pt x="34290" y="5715"/>
                                <a:pt x="34290" y="5715"/>
                                <a:pt x="34290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1" name="任意多边形: 形状 2694"/>
                        <p:cNvSpPr/>
                        <p:nvPr/>
                      </p:nvSpPr>
                      <p:spPr>
                        <a:xfrm>
                          <a:off x="7767637" y="22212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2" name="任意多边形: 形状 2695"/>
                        <p:cNvSpPr/>
                        <p:nvPr/>
                      </p:nvSpPr>
                      <p:spPr>
                        <a:xfrm>
                          <a:off x="7763827" y="2217419"/>
                          <a:ext cx="4762" cy="3571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8 h 3571"/>
                            <a:gd name="connsiteX1" fmla="*/ 3810 w 4762"/>
                            <a:gd name="connsiteY1" fmla="*/ 0 h 3571"/>
                            <a:gd name="connsiteX2" fmla="*/ 3810 w 4762"/>
                            <a:gd name="connsiteY2" fmla="*/ 0 h 3571"/>
                            <a:gd name="connsiteX3" fmla="*/ 3810 w 4762"/>
                            <a:gd name="connsiteY3" fmla="*/ 0 h 3571"/>
                            <a:gd name="connsiteX4" fmla="*/ 3810 w 4762"/>
                            <a:gd name="connsiteY4" fmla="*/ 0 h 3571"/>
                            <a:gd name="connsiteX5" fmla="*/ 3810 w 4762"/>
                            <a:gd name="connsiteY5" fmla="*/ 0 h 3571"/>
                            <a:gd name="connsiteX6" fmla="*/ 2857 w 4762"/>
                            <a:gd name="connsiteY6" fmla="*/ 0 h 3571"/>
                            <a:gd name="connsiteX7" fmla="*/ 1905 w 4762"/>
                            <a:gd name="connsiteY7" fmla="*/ 0 h 3571"/>
                            <a:gd name="connsiteX8" fmla="*/ 953 w 4762"/>
                            <a:gd name="connsiteY8" fmla="*/ 0 h 3571"/>
                            <a:gd name="connsiteX9" fmla="*/ 953 w 4762"/>
                            <a:gd name="connsiteY9" fmla="*/ 0 h 3571"/>
                            <a:gd name="connsiteX10" fmla="*/ 953 w 4762"/>
                            <a:gd name="connsiteY10" fmla="*/ 0 h 3571"/>
                            <a:gd name="connsiteX11" fmla="*/ 0 w 4762"/>
                            <a:gd name="connsiteY11" fmla="*/ 0 h 3571"/>
                            <a:gd name="connsiteX12" fmla="*/ 0 w 4762"/>
                            <a:gd name="connsiteY12" fmla="*/ 2858 h 3571"/>
                            <a:gd name="connsiteX13" fmla="*/ 953 w 4762"/>
                            <a:gd name="connsiteY13" fmla="*/ 2858 h 3571"/>
                            <a:gd name="connsiteX14" fmla="*/ 1905 w 4762"/>
                            <a:gd name="connsiteY14" fmla="*/ 2858 h 3571"/>
                            <a:gd name="connsiteX15" fmla="*/ 2857 w 4762"/>
                            <a:gd name="connsiteY15" fmla="*/ 2858 h 3571"/>
                            <a:gd name="connsiteX16" fmla="*/ 4763 w 4762"/>
                            <a:gd name="connsiteY16" fmla="*/ 2858 h 3571"/>
                            <a:gd name="connsiteX17" fmla="*/ 4763 w 4762"/>
                            <a:gd name="connsiteY17" fmla="*/ 2858 h 3571"/>
                            <a:gd name="connsiteX18" fmla="*/ 4763 w 4762"/>
                            <a:gd name="connsiteY18" fmla="*/ 2858 h 3571"/>
                            <a:gd name="connsiteX19" fmla="*/ 4763 w 4762"/>
                            <a:gd name="connsiteY19" fmla="*/ 2858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4763" y="2858"/>
                              </a:moveTo>
                              <a:cubicBezTo>
                                <a:pt x="4763" y="1905"/>
                                <a:pt x="3810" y="953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7" y="2858"/>
                                <a:pt x="2857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3810" y="3810"/>
                                <a:pt x="3810" y="3810"/>
                                <a:pt x="4763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3810" y="2858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13" name="图形 2"/>
                      <p:cNvGrpSpPr/>
                      <p:nvPr/>
                    </p:nvGrpSpPr>
                    <p:grpSpPr>
                      <a:xfrm>
                        <a:off x="7802880" y="2184081"/>
                        <a:ext cx="21378" cy="28575"/>
                        <a:chOff x="7802880" y="2184081"/>
                        <a:chExt cx="21378" cy="28575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14" name="任意多边形: 形状 2697"/>
                        <p:cNvSpPr/>
                        <p:nvPr/>
                      </p:nvSpPr>
                      <p:spPr>
                        <a:xfrm>
                          <a:off x="7803832" y="221075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5" name="任意多边形: 形状 2698"/>
                        <p:cNvSpPr/>
                        <p:nvPr/>
                      </p:nvSpPr>
                      <p:spPr>
                        <a:xfrm>
                          <a:off x="7806690" y="2184081"/>
                          <a:ext cx="17568" cy="27622"/>
                        </a:xfrm>
                        <a:custGeom>
                          <a:avLst/>
                          <a:gdLst>
                            <a:gd name="connsiteX0" fmla="*/ 6667 w 17568"/>
                            <a:gd name="connsiteY0" fmla="*/ 0 h 27622"/>
                            <a:gd name="connsiteX1" fmla="*/ 6667 w 17568"/>
                            <a:gd name="connsiteY1" fmla="*/ 0 h 27622"/>
                            <a:gd name="connsiteX2" fmla="*/ 9525 w 17568"/>
                            <a:gd name="connsiteY2" fmla="*/ 953 h 27622"/>
                            <a:gd name="connsiteX3" fmla="*/ 10478 w 17568"/>
                            <a:gd name="connsiteY3" fmla="*/ 953 h 27622"/>
                            <a:gd name="connsiteX4" fmla="*/ 11430 w 17568"/>
                            <a:gd name="connsiteY4" fmla="*/ 1905 h 27622"/>
                            <a:gd name="connsiteX5" fmla="*/ 11430 w 17568"/>
                            <a:gd name="connsiteY5" fmla="*/ 1905 h 27622"/>
                            <a:gd name="connsiteX6" fmla="*/ 12382 w 17568"/>
                            <a:gd name="connsiteY6" fmla="*/ 2858 h 27622"/>
                            <a:gd name="connsiteX7" fmla="*/ 13335 w 17568"/>
                            <a:gd name="connsiteY7" fmla="*/ 3810 h 27622"/>
                            <a:gd name="connsiteX8" fmla="*/ 14288 w 17568"/>
                            <a:gd name="connsiteY8" fmla="*/ 4763 h 27622"/>
                            <a:gd name="connsiteX9" fmla="*/ 15240 w 17568"/>
                            <a:gd name="connsiteY9" fmla="*/ 5715 h 27622"/>
                            <a:gd name="connsiteX10" fmla="*/ 15240 w 17568"/>
                            <a:gd name="connsiteY10" fmla="*/ 5715 h 27622"/>
                            <a:gd name="connsiteX11" fmla="*/ 16192 w 17568"/>
                            <a:gd name="connsiteY11" fmla="*/ 6668 h 27622"/>
                            <a:gd name="connsiteX12" fmla="*/ 17145 w 17568"/>
                            <a:gd name="connsiteY12" fmla="*/ 7620 h 27622"/>
                            <a:gd name="connsiteX13" fmla="*/ 17145 w 17568"/>
                            <a:gd name="connsiteY13" fmla="*/ 8573 h 27622"/>
                            <a:gd name="connsiteX14" fmla="*/ 17145 w 17568"/>
                            <a:gd name="connsiteY14" fmla="*/ 9525 h 27622"/>
                            <a:gd name="connsiteX15" fmla="*/ 17145 w 17568"/>
                            <a:gd name="connsiteY15" fmla="*/ 10478 h 27622"/>
                            <a:gd name="connsiteX16" fmla="*/ 17145 w 17568"/>
                            <a:gd name="connsiteY16" fmla="*/ 10478 h 27622"/>
                            <a:gd name="connsiteX17" fmla="*/ 17145 w 17568"/>
                            <a:gd name="connsiteY17" fmla="*/ 11430 h 27622"/>
                            <a:gd name="connsiteX18" fmla="*/ 17145 w 17568"/>
                            <a:gd name="connsiteY18" fmla="*/ 12383 h 27622"/>
                            <a:gd name="connsiteX19" fmla="*/ 17145 w 17568"/>
                            <a:gd name="connsiteY19" fmla="*/ 12383 h 27622"/>
                            <a:gd name="connsiteX20" fmla="*/ 17145 w 17568"/>
                            <a:gd name="connsiteY20" fmla="*/ 13335 h 27622"/>
                            <a:gd name="connsiteX21" fmla="*/ 17145 w 17568"/>
                            <a:gd name="connsiteY21" fmla="*/ 14288 h 27622"/>
                            <a:gd name="connsiteX22" fmla="*/ 17145 w 17568"/>
                            <a:gd name="connsiteY22" fmla="*/ 15240 h 27622"/>
                            <a:gd name="connsiteX23" fmla="*/ 17145 w 17568"/>
                            <a:gd name="connsiteY23" fmla="*/ 15240 h 27622"/>
                            <a:gd name="connsiteX24" fmla="*/ 17145 w 17568"/>
                            <a:gd name="connsiteY24" fmla="*/ 15240 h 27622"/>
                            <a:gd name="connsiteX25" fmla="*/ 17145 w 17568"/>
                            <a:gd name="connsiteY25" fmla="*/ 15240 h 27622"/>
                            <a:gd name="connsiteX26" fmla="*/ 16192 w 17568"/>
                            <a:gd name="connsiteY26" fmla="*/ 17145 h 27622"/>
                            <a:gd name="connsiteX27" fmla="*/ 15240 w 17568"/>
                            <a:gd name="connsiteY27" fmla="*/ 18098 h 27622"/>
                            <a:gd name="connsiteX28" fmla="*/ 15240 w 17568"/>
                            <a:gd name="connsiteY28" fmla="*/ 18098 h 27622"/>
                            <a:gd name="connsiteX29" fmla="*/ 15240 w 17568"/>
                            <a:gd name="connsiteY29" fmla="*/ 18098 h 27622"/>
                            <a:gd name="connsiteX30" fmla="*/ 15240 w 17568"/>
                            <a:gd name="connsiteY30" fmla="*/ 18098 h 27622"/>
                            <a:gd name="connsiteX31" fmla="*/ 15240 w 17568"/>
                            <a:gd name="connsiteY31" fmla="*/ 19050 h 27622"/>
                            <a:gd name="connsiteX32" fmla="*/ 13335 w 17568"/>
                            <a:gd name="connsiteY32" fmla="*/ 20955 h 27622"/>
                            <a:gd name="connsiteX33" fmla="*/ 11430 w 17568"/>
                            <a:gd name="connsiteY33" fmla="*/ 22860 h 27622"/>
                            <a:gd name="connsiteX34" fmla="*/ 9525 w 17568"/>
                            <a:gd name="connsiteY34" fmla="*/ 24765 h 27622"/>
                            <a:gd name="connsiteX35" fmla="*/ 6667 w 17568"/>
                            <a:gd name="connsiteY35" fmla="*/ 25718 h 27622"/>
                            <a:gd name="connsiteX36" fmla="*/ 6667 w 17568"/>
                            <a:gd name="connsiteY36" fmla="*/ 25718 h 27622"/>
                            <a:gd name="connsiteX37" fmla="*/ 5715 w 17568"/>
                            <a:gd name="connsiteY37" fmla="*/ 26670 h 27622"/>
                            <a:gd name="connsiteX38" fmla="*/ 5715 w 17568"/>
                            <a:gd name="connsiteY38" fmla="*/ 26670 h 27622"/>
                            <a:gd name="connsiteX39" fmla="*/ 5715 w 17568"/>
                            <a:gd name="connsiteY39" fmla="*/ 26670 h 27622"/>
                            <a:gd name="connsiteX40" fmla="*/ 5715 w 17568"/>
                            <a:gd name="connsiteY40" fmla="*/ 26670 h 27622"/>
                            <a:gd name="connsiteX41" fmla="*/ 4763 w 17568"/>
                            <a:gd name="connsiteY41" fmla="*/ 26670 h 27622"/>
                            <a:gd name="connsiteX42" fmla="*/ 3810 w 17568"/>
                            <a:gd name="connsiteY42" fmla="*/ 26670 h 27622"/>
                            <a:gd name="connsiteX43" fmla="*/ 3810 w 17568"/>
                            <a:gd name="connsiteY43" fmla="*/ 26670 h 27622"/>
                            <a:gd name="connsiteX44" fmla="*/ 2857 w 17568"/>
                            <a:gd name="connsiteY44" fmla="*/ 27623 h 27622"/>
                            <a:gd name="connsiteX45" fmla="*/ 2857 w 17568"/>
                            <a:gd name="connsiteY45" fmla="*/ 27623 h 27622"/>
                            <a:gd name="connsiteX46" fmla="*/ 2857 w 17568"/>
                            <a:gd name="connsiteY46" fmla="*/ 26670 h 27622"/>
                            <a:gd name="connsiteX47" fmla="*/ 953 w 17568"/>
                            <a:gd name="connsiteY47" fmla="*/ 24765 h 27622"/>
                            <a:gd name="connsiteX48" fmla="*/ 953 w 17568"/>
                            <a:gd name="connsiteY48" fmla="*/ 24765 h 27622"/>
                            <a:gd name="connsiteX49" fmla="*/ 953 w 17568"/>
                            <a:gd name="connsiteY49" fmla="*/ 24765 h 27622"/>
                            <a:gd name="connsiteX50" fmla="*/ 953 w 17568"/>
                            <a:gd name="connsiteY50" fmla="*/ 24765 h 27622"/>
                            <a:gd name="connsiteX51" fmla="*/ 953 w 17568"/>
                            <a:gd name="connsiteY51" fmla="*/ 24765 h 27622"/>
                            <a:gd name="connsiteX52" fmla="*/ 0 w 17568"/>
                            <a:gd name="connsiteY52" fmla="*/ 24765 h 27622"/>
                            <a:gd name="connsiteX53" fmla="*/ 953 w 17568"/>
                            <a:gd name="connsiteY53" fmla="*/ 23813 h 27622"/>
                            <a:gd name="connsiteX54" fmla="*/ 1905 w 17568"/>
                            <a:gd name="connsiteY54" fmla="*/ 23813 h 27622"/>
                            <a:gd name="connsiteX55" fmla="*/ 1905 w 17568"/>
                            <a:gd name="connsiteY55" fmla="*/ 23813 h 27622"/>
                            <a:gd name="connsiteX56" fmla="*/ 1905 w 17568"/>
                            <a:gd name="connsiteY56" fmla="*/ 23813 h 27622"/>
                            <a:gd name="connsiteX57" fmla="*/ 1905 w 17568"/>
                            <a:gd name="connsiteY57" fmla="*/ 22860 h 27622"/>
                            <a:gd name="connsiteX58" fmla="*/ 4763 w 17568"/>
                            <a:gd name="connsiteY58" fmla="*/ 21908 h 27622"/>
                            <a:gd name="connsiteX59" fmla="*/ 5715 w 17568"/>
                            <a:gd name="connsiteY59" fmla="*/ 21908 h 27622"/>
                            <a:gd name="connsiteX60" fmla="*/ 5715 w 17568"/>
                            <a:gd name="connsiteY60" fmla="*/ 21908 h 27622"/>
                            <a:gd name="connsiteX61" fmla="*/ 7620 w 17568"/>
                            <a:gd name="connsiteY61" fmla="*/ 20955 h 27622"/>
                            <a:gd name="connsiteX62" fmla="*/ 9525 w 17568"/>
                            <a:gd name="connsiteY62" fmla="*/ 20003 h 27622"/>
                            <a:gd name="connsiteX63" fmla="*/ 11430 w 17568"/>
                            <a:gd name="connsiteY63" fmla="*/ 18098 h 27622"/>
                            <a:gd name="connsiteX64" fmla="*/ 12382 w 17568"/>
                            <a:gd name="connsiteY64" fmla="*/ 17145 h 27622"/>
                            <a:gd name="connsiteX65" fmla="*/ 13335 w 17568"/>
                            <a:gd name="connsiteY65" fmla="*/ 16193 h 27622"/>
                            <a:gd name="connsiteX66" fmla="*/ 14288 w 17568"/>
                            <a:gd name="connsiteY66" fmla="*/ 16193 h 27622"/>
                            <a:gd name="connsiteX67" fmla="*/ 14288 w 17568"/>
                            <a:gd name="connsiteY67" fmla="*/ 16193 h 27622"/>
                            <a:gd name="connsiteX68" fmla="*/ 14288 w 17568"/>
                            <a:gd name="connsiteY68" fmla="*/ 16193 h 27622"/>
                            <a:gd name="connsiteX69" fmla="*/ 14288 w 17568"/>
                            <a:gd name="connsiteY69" fmla="*/ 15240 h 27622"/>
                            <a:gd name="connsiteX70" fmla="*/ 14288 w 17568"/>
                            <a:gd name="connsiteY70" fmla="*/ 14288 h 27622"/>
                            <a:gd name="connsiteX71" fmla="*/ 14288 w 17568"/>
                            <a:gd name="connsiteY71" fmla="*/ 13335 h 27622"/>
                            <a:gd name="connsiteX72" fmla="*/ 14288 w 17568"/>
                            <a:gd name="connsiteY72" fmla="*/ 13335 h 27622"/>
                            <a:gd name="connsiteX73" fmla="*/ 14288 w 17568"/>
                            <a:gd name="connsiteY73" fmla="*/ 13335 h 27622"/>
                            <a:gd name="connsiteX74" fmla="*/ 14288 w 17568"/>
                            <a:gd name="connsiteY74" fmla="*/ 13335 h 27622"/>
                            <a:gd name="connsiteX75" fmla="*/ 14288 w 17568"/>
                            <a:gd name="connsiteY75" fmla="*/ 13335 h 27622"/>
                            <a:gd name="connsiteX76" fmla="*/ 14288 w 17568"/>
                            <a:gd name="connsiteY76" fmla="*/ 13335 h 27622"/>
                            <a:gd name="connsiteX77" fmla="*/ 14288 w 17568"/>
                            <a:gd name="connsiteY77" fmla="*/ 13335 h 27622"/>
                            <a:gd name="connsiteX78" fmla="*/ 14288 w 17568"/>
                            <a:gd name="connsiteY78" fmla="*/ 13335 h 27622"/>
                            <a:gd name="connsiteX79" fmla="*/ 14288 w 17568"/>
                            <a:gd name="connsiteY79" fmla="*/ 13335 h 27622"/>
                            <a:gd name="connsiteX80" fmla="*/ 14288 w 17568"/>
                            <a:gd name="connsiteY80" fmla="*/ 12383 h 27622"/>
                            <a:gd name="connsiteX81" fmla="*/ 14288 w 17568"/>
                            <a:gd name="connsiteY81" fmla="*/ 11430 h 27622"/>
                            <a:gd name="connsiteX82" fmla="*/ 14288 w 17568"/>
                            <a:gd name="connsiteY82" fmla="*/ 10478 h 27622"/>
                            <a:gd name="connsiteX83" fmla="*/ 14288 w 17568"/>
                            <a:gd name="connsiteY83" fmla="*/ 10478 h 27622"/>
                            <a:gd name="connsiteX84" fmla="*/ 14288 w 17568"/>
                            <a:gd name="connsiteY84" fmla="*/ 10478 h 27622"/>
                            <a:gd name="connsiteX85" fmla="*/ 14288 w 17568"/>
                            <a:gd name="connsiteY85" fmla="*/ 10478 h 27622"/>
                            <a:gd name="connsiteX86" fmla="*/ 13335 w 17568"/>
                            <a:gd name="connsiteY86" fmla="*/ 9525 h 27622"/>
                            <a:gd name="connsiteX87" fmla="*/ 13335 w 17568"/>
                            <a:gd name="connsiteY87" fmla="*/ 9525 h 27622"/>
                            <a:gd name="connsiteX88" fmla="*/ 10478 w 17568"/>
                            <a:gd name="connsiteY88" fmla="*/ 6668 h 27622"/>
                            <a:gd name="connsiteX89" fmla="*/ 8572 w 17568"/>
                            <a:gd name="connsiteY89" fmla="*/ 5715 h 27622"/>
                            <a:gd name="connsiteX90" fmla="*/ 7620 w 17568"/>
                            <a:gd name="connsiteY90" fmla="*/ 5715 h 27622"/>
                            <a:gd name="connsiteX91" fmla="*/ 6667 w 17568"/>
                            <a:gd name="connsiteY91" fmla="*/ 5715 h 27622"/>
                            <a:gd name="connsiteX92" fmla="*/ 6667 w 17568"/>
                            <a:gd name="connsiteY92" fmla="*/ 5715 h 27622"/>
                            <a:gd name="connsiteX93" fmla="*/ 6667 w 17568"/>
                            <a:gd name="connsiteY93" fmla="*/ 0 h 27622"/>
                            <a:gd name="connsiteX94" fmla="*/ 1905 w 17568"/>
                            <a:gd name="connsiteY94" fmla="*/ 25718 h 27622"/>
                            <a:gd name="connsiteX95" fmla="*/ 1905 w 17568"/>
                            <a:gd name="connsiteY95" fmla="*/ 25718 h 27622"/>
                            <a:gd name="connsiteX96" fmla="*/ 1905 w 17568"/>
                            <a:gd name="connsiteY96" fmla="*/ 25718 h 27622"/>
                            <a:gd name="connsiteX97" fmla="*/ 1905 w 17568"/>
                            <a:gd name="connsiteY97" fmla="*/ 25718 h 27622"/>
                            <a:gd name="connsiteX98" fmla="*/ 1905 w 17568"/>
                            <a:gd name="connsiteY98" fmla="*/ 25718 h 27622"/>
                            <a:gd name="connsiteX99" fmla="*/ 7620 w 17568"/>
                            <a:gd name="connsiteY99" fmla="*/ 22860 h 27622"/>
                            <a:gd name="connsiteX100" fmla="*/ 7620 w 17568"/>
                            <a:gd name="connsiteY100" fmla="*/ 22860 h 27622"/>
                            <a:gd name="connsiteX101" fmla="*/ 7620 w 17568"/>
                            <a:gd name="connsiteY101" fmla="*/ 22860 h 27622"/>
                            <a:gd name="connsiteX102" fmla="*/ 7620 w 17568"/>
                            <a:gd name="connsiteY102" fmla="*/ 22860 h 27622"/>
                            <a:gd name="connsiteX103" fmla="*/ 7620 w 17568"/>
                            <a:gd name="connsiteY103" fmla="*/ 22860 h 27622"/>
                            <a:gd name="connsiteX104" fmla="*/ 8572 w 17568"/>
                            <a:gd name="connsiteY104" fmla="*/ 1905 h 27622"/>
                            <a:gd name="connsiteX105" fmla="*/ 8572 w 17568"/>
                            <a:gd name="connsiteY105" fmla="*/ 1905 h 27622"/>
                            <a:gd name="connsiteX106" fmla="*/ 8572 w 17568"/>
                            <a:gd name="connsiteY106" fmla="*/ 1905 h 27622"/>
                            <a:gd name="connsiteX107" fmla="*/ 8572 w 17568"/>
                            <a:gd name="connsiteY107" fmla="*/ 1905 h 27622"/>
                            <a:gd name="connsiteX108" fmla="*/ 8572 w 17568"/>
                            <a:gd name="connsiteY108" fmla="*/ 1905 h 276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7568" h="27622">
                              <a:moveTo>
                                <a:pt x="6667" y="0"/>
                              </a:moveTo>
                              <a:cubicBezTo>
                                <a:pt x="6667" y="0"/>
                                <a:pt x="6667" y="0"/>
                                <a:pt x="6667" y="0"/>
                              </a:cubicBezTo>
                              <a:cubicBezTo>
                                <a:pt x="7620" y="0"/>
                                <a:pt x="8572" y="953"/>
                                <a:pt x="9525" y="953"/>
                              </a:cubicBezTo>
                              <a:cubicBezTo>
                                <a:pt x="10478" y="953"/>
                                <a:pt x="10478" y="953"/>
                                <a:pt x="10478" y="953"/>
                              </a:cubicBezTo>
                              <a:cubicBezTo>
                                <a:pt x="11430" y="953"/>
                                <a:pt x="11430" y="953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2382" y="2858"/>
                              </a:cubicBezTo>
                              <a:cubicBezTo>
                                <a:pt x="12382" y="2858"/>
                                <a:pt x="13335" y="2858"/>
                                <a:pt x="13335" y="3810"/>
                              </a:cubicBezTo>
                              <a:cubicBezTo>
                                <a:pt x="14288" y="3810"/>
                                <a:pt x="14288" y="3810"/>
                                <a:pt x="14288" y="4763"/>
                              </a:cubicBezTo>
                              <a:cubicBezTo>
                                <a:pt x="14288" y="5715"/>
                                <a:pt x="14288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6192" y="6668"/>
                              </a:cubicBezTo>
                              <a:cubicBezTo>
                                <a:pt x="16192" y="6668"/>
                                <a:pt x="17145" y="7620"/>
                                <a:pt x="17145" y="7620"/>
                              </a:cubicBezTo>
                              <a:cubicBezTo>
                                <a:pt x="17145" y="7620"/>
                                <a:pt x="17145" y="8573"/>
                                <a:pt x="17145" y="8573"/>
                              </a:cubicBezTo>
                              <a:cubicBezTo>
                                <a:pt x="17145" y="8573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10478"/>
                                <a:pt x="17145" y="10478"/>
                              </a:cubicBezTo>
                              <a:cubicBezTo>
                                <a:pt x="17145" y="10478"/>
                                <a:pt x="17145" y="10478"/>
                                <a:pt x="17145" y="10478"/>
                              </a:cubicBezTo>
                              <a:cubicBezTo>
                                <a:pt x="18097" y="10478"/>
                                <a:pt x="17145" y="11430"/>
                                <a:pt x="17145" y="11430"/>
                              </a:cubicBezTo>
                              <a:cubicBezTo>
                                <a:pt x="17145" y="11430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3335"/>
                              </a:cubicBezTo>
                              <a:cubicBezTo>
                                <a:pt x="17145" y="13335"/>
                                <a:pt x="17145" y="13335"/>
                                <a:pt x="17145" y="14288"/>
                              </a:cubicBezTo>
                              <a:cubicBezTo>
                                <a:pt x="17145" y="14288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6193"/>
                                <a:pt x="16192" y="17145"/>
                              </a:cubicBezTo>
                              <a:cubicBezTo>
                                <a:pt x="16192" y="17145"/>
                                <a:pt x="16192" y="18098"/>
                                <a:pt x="15240" y="18098"/>
                              </a:cubicBezTo>
                              <a:cubicBezTo>
                                <a:pt x="15240" y="18098"/>
                                <a:pt x="15240" y="19050"/>
                                <a:pt x="15240" y="18098"/>
                              </a:cubicBezTo>
                              <a:cubicBezTo>
                                <a:pt x="15240" y="18098"/>
                                <a:pt x="15240" y="18098"/>
                                <a:pt x="15240" y="18098"/>
                              </a:cubicBezTo>
                              <a:cubicBezTo>
                                <a:pt x="15240" y="18098"/>
                                <a:pt x="15240" y="18098"/>
                                <a:pt x="15240" y="18098"/>
                              </a:cubicBezTo>
                              <a:cubicBezTo>
                                <a:pt x="15240" y="18098"/>
                                <a:pt x="15240" y="19050"/>
                                <a:pt x="15240" y="19050"/>
                              </a:cubicBezTo>
                              <a:cubicBezTo>
                                <a:pt x="14288" y="20003"/>
                                <a:pt x="13335" y="20955"/>
                                <a:pt x="13335" y="20955"/>
                              </a:cubicBezTo>
                              <a:cubicBezTo>
                                <a:pt x="12382" y="21908"/>
                                <a:pt x="12382" y="21908"/>
                                <a:pt x="11430" y="22860"/>
                              </a:cubicBezTo>
                              <a:cubicBezTo>
                                <a:pt x="10478" y="23813"/>
                                <a:pt x="9525" y="23813"/>
                                <a:pt x="9525" y="24765"/>
                              </a:cubicBezTo>
                              <a:cubicBezTo>
                                <a:pt x="8572" y="25718"/>
                                <a:pt x="7620" y="25718"/>
                                <a:pt x="6667" y="25718"/>
                              </a:cubicBezTo>
                              <a:cubicBezTo>
                                <a:pt x="6667" y="25718"/>
                                <a:pt x="6667" y="25718"/>
                                <a:pt x="6667" y="25718"/>
                              </a:cubicBezTo>
                              <a:cubicBezTo>
                                <a:pt x="6667" y="25718"/>
                                <a:pt x="5715" y="25718"/>
                                <a:pt x="5715" y="26670"/>
                              </a:cubicBezTo>
                              <a:cubicBezTo>
                                <a:pt x="5715" y="26670"/>
                                <a:pt x="5715" y="26670"/>
                                <a:pt x="5715" y="26670"/>
                              </a:cubicBezTo>
                              <a:cubicBezTo>
                                <a:pt x="5715" y="26670"/>
                                <a:pt x="5715" y="26670"/>
                                <a:pt x="5715" y="26670"/>
                              </a:cubicBezTo>
                              <a:cubicBezTo>
                                <a:pt x="5715" y="26670"/>
                                <a:pt x="5715" y="26670"/>
                                <a:pt x="5715" y="26670"/>
                              </a:cubicBezTo>
                              <a:cubicBezTo>
                                <a:pt x="5715" y="26670"/>
                                <a:pt x="5715" y="26670"/>
                                <a:pt x="4763" y="26670"/>
                              </a:cubicBezTo>
                              <a:cubicBezTo>
                                <a:pt x="4763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3810" y="26670"/>
                              </a:cubicBezTo>
                              <a:cubicBezTo>
                                <a:pt x="3810" y="26670"/>
                                <a:pt x="3810" y="26670"/>
                                <a:pt x="2857" y="27623"/>
                              </a:cubicBezTo>
                              <a:lnTo>
                                <a:pt x="2857" y="27623"/>
                              </a:lnTo>
                              <a:cubicBezTo>
                                <a:pt x="2857" y="27623"/>
                                <a:pt x="2857" y="27623"/>
                                <a:pt x="2857" y="26670"/>
                              </a:cubicBezTo>
                              <a:cubicBezTo>
                                <a:pt x="1905" y="25718"/>
                                <a:pt x="953" y="25718"/>
                                <a:pt x="953" y="24765"/>
                              </a:cubicBezTo>
                              <a:lnTo>
                                <a:pt x="953" y="24765"/>
                              </a:lnTo>
                              <a:cubicBezTo>
                                <a:pt x="953" y="24765"/>
                                <a:pt x="953" y="24765"/>
                                <a:pt x="953" y="24765"/>
                              </a:cubicBezTo>
                              <a:lnTo>
                                <a:pt x="953" y="24765"/>
                              </a:lnTo>
                              <a:cubicBezTo>
                                <a:pt x="953" y="24765"/>
                                <a:pt x="953" y="24765"/>
                                <a:pt x="953" y="24765"/>
                              </a:cubicBezTo>
                              <a:cubicBezTo>
                                <a:pt x="953" y="24765"/>
                                <a:pt x="953" y="24765"/>
                                <a:pt x="0" y="24765"/>
                              </a:cubicBezTo>
                              <a:cubicBezTo>
                                <a:pt x="0" y="24765"/>
                                <a:pt x="953" y="24765"/>
                                <a:pt x="953" y="23813"/>
                              </a:cubicBezTo>
                              <a:cubicBezTo>
                                <a:pt x="953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ubicBezTo>
                                <a:pt x="953" y="22860"/>
                                <a:pt x="1905" y="22860"/>
                                <a:pt x="1905" y="22860"/>
                              </a:cubicBezTo>
                              <a:cubicBezTo>
                                <a:pt x="2857" y="22860"/>
                                <a:pt x="3810" y="21908"/>
                                <a:pt x="4763" y="21908"/>
                              </a:cubicBezTo>
                              <a:cubicBezTo>
                                <a:pt x="4763" y="21908"/>
                                <a:pt x="5715" y="21908"/>
                                <a:pt x="5715" y="21908"/>
                              </a:cubicBezTo>
                              <a:cubicBezTo>
                                <a:pt x="5715" y="21908"/>
                                <a:pt x="5715" y="21908"/>
                                <a:pt x="5715" y="21908"/>
                              </a:cubicBezTo>
                              <a:cubicBezTo>
                                <a:pt x="6667" y="21908"/>
                                <a:pt x="6667" y="20955"/>
                                <a:pt x="7620" y="20955"/>
                              </a:cubicBezTo>
                              <a:cubicBezTo>
                                <a:pt x="8572" y="20955"/>
                                <a:pt x="8572" y="20003"/>
                                <a:pt x="9525" y="20003"/>
                              </a:cubicBezTo>
                              <a:cubicBezTo>
                                <a:pt x="10478" y="19050"/>
                                <a:pt x="10478" y="19050"/>
                                <a:pt x="11430" y="18098"/>
                              </a:cubicBezTo>
                              <a:cubicBezTo>
                                <a:pt x="11430" y="18098"/>
                                <a:pt x="12382" y="18098"/>
                                <a:pt x="12382" y="17145"/>
                              </a:cubicBezTo>
                              <a:cubicBezTo>
                                <a:pt x="12382" y="17145"/>
                                <a:pt x="13335" y="16193"/>
                                <a:pt x="13335" y="16193"/>
                              </a:cubicBezTo>
                              <a:cubicBezTo>
                                <a:pt x="13335" y="16193"/>
                                <a:pt x="13335" y="16193"/>
                                <a:pt x="14288" y="16193"/>
                              </a:cubicBezTo>
                              <a:cubicBezTo>
                                <a:pt x="14288" y="16193"/>
                                <a:pt x="14288" y="16193"/>
                                <a:pt x="14288" y="16193"/>
                              </a:cubicBezTo>
                              <a:cubicBezTo>
                                <a:pt x="14288" y="16193"/>
                                <a:pt x="14288" y="16193"/>
                                <a:pt x="14288" y="16193"/>
                              </a:cubicBezTo>
                              <a:cubicBezTo>
                                <a:pt x="14288" y="16193"/>
                                <a:pt x="14288" y="15240"/>
                                <a:pt x="14288" y="15240"/>
                              </a:cubicBezTo>
                              <a:cubicBezTo>
                                <a:pt x="14288" y="15240"/>
                                <a:pt x="14288" y="14288"/>
                                <a:pt x="14288" y="14288"/>
                              </a:cubicBezTo>
                              <a:cubicBezTo>
                                <a:pt x="14288" y="14288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3335"/>
                                <a:pt x="14288" y="13335"/>
                              </a:cubicBezTo>
                              <a:cubicBezTo>
                                <a:pt x="13335" y="13335"/>
                                <a:pt x="14288" y="13335"/>
                                <a:pt x="14288" y="13335"/>
                              </a:cubicBezTo>
                              <a:cubicBezTo>
                                <a:pt x="14288" y="13335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4288" y="10478"/>
                              </a:cubicBezTo>
                              <a:cubicBezTo>
                                <a:pt x="13335" y="10478"/>
                                <a:pt x="14288" y="10478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4288" y="10478"/>
                              </a:cubicBezTo>
                              <a:cubicBezTo>
                                <a:pt x="13335" y="10478"/>
                                <a:pt x="13335" y="9525"/>
                                <a:pt x="13335" y="9525"/>
                              </a:cubicBezTo>
                              <a:cubicBezTo>
                                <a:pt x="13335" y="9525"/>
                                <a:pt x="13335" y="9525"/>
                                <a:pt x="13335" y="9525"/>
                              </a:cubicBezTo>
                              <a:cubicBezTo>
                                <a:pt x="12382" y="8573"/>
                                <a:pt x="11430" y="7620"/>
                                <a:pt x="10478" y="6668"/>
                              </a:cubicBezTo>
                              <a:cubicBezTo>
                                <a:pt x="10478" y="6668"/>
                                <a:pt x="9525" y="5715"/>
                                <a:pt x="8572" y="5715"/>
                              </a:cubicBezTo>
                              <a:cubicBezTo>
                                <a:pt x="8572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6667" y="5715"/>
                                <a:pt x="6667" y="5715"/>
                              </a:cubicBezTo>
                              <a:lnTo>
                                <a:pt x="6667" y="5715"/>
                              </a:lnTo>
                              <a:lnTo>
                                <a:pt x="6667" y="0"/>
                              </a:lnTo>
                              <a:close/>
                              <a:moveTo>
                                <a:pt x="1905" y="25718"/>
                              </a:moveTo>
                              <a:cubicBezTo>
                                <a:pt x="1905" y="25718"/>
                                <a:pt x="1905" y="25718"/>
                                <a:pt x="1905" y="25718"/>
                              </a:cubicBezTo>
                              <a:cubicBezTo>
                                <a:pt x="1905" y="25718"/>
                                <a:pt x="953" y="26670"/>
                                <a:pt x="1905" y="25718"/>
                              </a:cubicBezTo>
                              <a:cubicBezTo>
                                <a:pt x="953" y="26670"/>
                                <a:pt x="1905" y="26670"/>
                                <a:pt x="1905" y="25718"/>
                              </a:cubicBezTo>
                              <a:cubicBezTo>
                                <a:pt x="1905" y="26670"/>
                                <a:pt x="1905" y="25718"/>
                                <a:pt x="1905" y="25718"/>
                              </a:cubicBezTo>
                              <a:close/>
                              <a:moveTo>
                                <a:pt x="7620" y="22860"/>
                              </a:moveTo>
                              <a:cubicBezTo>
                                <a:pt x="7620" y="22860"/>
                                <a:pt x="6667" y="22860"/>
                                <a:pt x="7620" y="22860"/>
                              </a:cubicBezTo>
                              <a:cubicBezTo>
                                <a:pt x="6667" y="22860"/>
                                <a:pt x="6667" y="22860"/>
                                <a:pt x="7620" y="22860"/>
                              </a:cubicBezTo>
                              <a:cubicBezTo>
                                <a:pt x="6667" y="22860"/>
                                <a:pt x="6667" y="23813"/>
                                <a:pt x="7620" y="22860"/>
                              </a:cubicBezTo>
                              <a:cubicBezTo>
                                <a:pt x="7620" y="22860"/>
                                <a:pt x="7620" y="22860"/>
                                <a:pt x="7620" y="22860"/>
                              </a:cubicBezTo>
                              <a:close/>
                              <a:moveTo>
                                <a:pt x="8572" y="1905"/>
                              </a:move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9525" y="1905"/>
                                <a:pt x="9525" y="1905"/>
                                <a:pt x="8572" y="1905"/>
                              </a:cubicBezTo>
                              <a:cubicBezTo>
                                <a:pt x="9525" y="1905"/>
                                <a:pt x="9525" y="1905"/>
                                <a:pt x="8572" y="1905"/>
                              </a:cubicBezTo>
                              <a:cubicBezTo>
                                <a:pt x="9525" y="1905"/>
                                <a:pt x="8572" y="1905"/>
                                <a:pt x="8572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6" name="任意多边形: 形状 2699"/>
                        <p:cNvSpPr/>
                        <p:nvPr/>
                      </p:nvSpPr>
                      <p:spPr>
                        <a:xfrm>
                          <a:off x="7807642" y="22117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17" name="任意多边形: 形状 2700"/>
                        <p:cNvSpPr/>
                        <p:nvPr/>
                      </p:nvSpPr>
                      <p:spPr>
                        <a:xfrm>
                          <a:off x="7802880" y="2208846"/>
                          <a:ext cx="4762" cy="3809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1905 h 3809"/>
                            <a:gd name="connsiteX1" fmla="*/ 2857 w 4762"/>
                            <a:gd name="connsiteY1" fmla="*/ 0 h 3809"/>
                            <a:gd name="connsiteX2" fmla="*/ 2857 w 4762"/>
                            <a:gd name="connsiteY2" fmla="*/ 0 h 3809"/>
                            <a:gd name="connsiteX3" fmla="*/ 2857 w 4762"/>
                            <a:gd name="connsiteY3" fmla="*/ 0 h 3809"/>
                            <a:gd name="connsiteX4" fmla="*/ 2857 w 4762"/>
                            <a:gd name="connsiteY4" fmla="*/ 0 h 3809"/>
                            <a:gd name="connsiteX5" fmla="*/ 2857 w 4762"/>
                            <a:gd name="connsiteY5" fmla="*/ 0 h 3809"/>
                            <a:gd name="connsiteX6" fmla="*/ 1905 w 4762"/>
                            <a:gd name="connsiteY6" fmla="*/ 0 h 3809"/>
                            <a:gd name="connsiteX7" fmla="*/ 952 w 4762"/>
                            <a:gd name="connsiteY7" fmla="*/ 0 h 3809"/>
                            <a:gd name="connsiteX8" fmla="*/ 952 w 4762"/>
                            <a:gd name="connsiteY8" fmla="*/ 953 h 3809"/>
                            <a:gd name="connsiteX9" fmla="*/ 952 w 4762"/>
                            <a:gd name="connsiteY9" fmla="*/ 953 h 3809"/>
                            <a:gd name="connsiteX10" fmla="*/ 952 w 4762"/>
                            <a:gd name="connsiteY10" fmla="*/ 953 h 3809"/>
                            <a:gd name="connsiteX11" fmla="*/ 0 w 4762"/>
                            <a:gd name="connsiteY11" fmla="*/ 953 h 3809"/>
                            <a:gd name="connsiteX12" fmla="*/ 952 w 4762"/>
                            <a:gd name="connsiteY12" fmla="*/ 3810 h 3809"/>
                            <a:gd name="connsiteX13" fmla="*/ 1905 w 4762"/>
                            <a:gd name="connsiteY13" fmla="*/ 3810 h 3809"/>
                            <a:gd name="connsiteX14" fmla="*/ 2857 w 4762"/>
                            <a:gd name="connsiteY14" fmla="*/ 3810 h 3809"/>
                            <a:gd name="connsiteX15" fmla="*/ 3810 w 4762"/>
                            <a:gd name="connsiteY15" fmla="*/ 2858 h 3809"/>
                            <a:gd name="connsiteX16" fmla="*/ 4763 w 4762"/>
                            <a:gd name="connsiteY16" fmla="*/ 1905 h 3809"/>
                            <a:gd name="connsiteX17" fmla="*/ 4763 w 4762"/>
                            <a:gd name="connsiteY17" fmla="*/ 1905 h 3809"/>
                            <a:gd name="connsiteX18" fmla="*/ 4763 w 4762"/>
                            <a:gd name="connsiteY18" fmla="*/ 1905 h 3809"/>
                            <a:gd name="connsiteX19" fmla="*/ 4763 w 4762"/>
                            <a:gd name="connsiteY19" fmla="*/ 1905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09">
                              <a:moveTo>
                                <a:pt x="4763" y="1905"/>
                              </a:moveTo>
                              <a:cubicBezTo>
                                <a:pt x="3810" y="953"/>
                                <a:pt x="2857" y="953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953"/>
                              </a:cubicBezTo>
                              <a:lnTo>
                                <a:pt x="952" y="953"/>
                              </a:ln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0" y="953"/>
                              </a:cubicBezTo>
                              <a:lnTo>
                                <a:pt x="952" y="3810"/>
                              </a:lnTo>
                              <a:cubicBezTo>
                                <a:pt x="952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3810" y="3810"/>
                                <a:pt x="3810" y="2858"/>
                              </a:cubicBezTo>
                              <a:lnTo>
                                <a:pt x="4763" y="1905"/>
                              </a:lnTo>
                              <a:cubicBezTo>
                                <a:pt x="4763" y="2858"/>
                                <a:pt x="4763" y="2858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4763" y="2858"/>
                                <a:pt x="4763" y="2858"/>
                                <a:pt x="47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18" name="图形 2"/>
                      <p:cNvGrpSpPr/>
                      <p:nvPr/>
                    </p:nvGrpSpPr>
                    <p:grpSpPr>
                      <a:xfrm>
                        <a:off x="7772400" y="2183129"/>
                        <a:ext cx="41909" cy="5185"/>
                        <a:chOff x="7772400" y="2183129"/>
                        <a:chExt cx="41909" cy="5185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19" name="任意多边形: 形状 2702"/>
                        <p:cNvSpPr/>
                        <p:nvPr/>
                      </p:nvSpPr>
                      <p:spPr>
                        <a:xfrm>
                          <a:off x="7811452" y="21869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0" name="任意多边形: 形状 2703"/>
                        <p:cNvSpPr/>
                        <p:nvPr/>
                      </p:nvSpPr>
                      <p:spPr>
                        <a:xfrm>
                          <a:off x="7772400" y="2183658"/>
                          <a:ext cx="37147" cy="4656"/>
                        </a:xfrm>
                        <a:custGeom>
                          <a:avLst/>
                          <a:gdLst>
                            <a:gd name="connsiteX0" fmla="*/ 0 w 37147"/>
                            <a:gd name="connsiteY0" fmla="*/ 423 h 4656"/>
                            <a:gd name="connsiteX1" fmla="*/ 0 w 37147"/>
                            <a:gd name="connsiteY1" fmla="*/ 423 h 4656"/>
                            <a:gd name="connsiteX2" fmla="*/ 2857 w 37147"/>
                            <a:gd name="connsiteY2" fmla="*/ 423 h 4656"/>
                            <a:gd name="connsiteX3" fmla="*/ 3810 w 37147"/>
                            <a:gd name="connsiteY3" fmla="*/ 423 h 4656"/>
                            <a:gd name="connsiteX4" fmla="*/ 4763 w 37147"/>
                            <a:gd name="connsiteY4" fmla="*/ 423 h 4656"/>
                            <a:gd name="connsiteX5" fmla="*/ 4763 w 37147"/>
                            <a:gd name="connsiteY5" fmla="*/ 423 h 4656"/>
                            <a:gd name="connsiteX6" fmla="*/ 5715 w 37147"/>
                            <a:gd name="connsiteY6" fmla="*/ 423 h 4656"/>
                            <a:gd name="connsiteX7" fmla="*/ 6668 w 37147"/>
                            <a:gd name="connsiteY7" fmla="*/ 423 h 4656"/>
                            <a:gd name="connsiteX8" fmla="*/ 7620 w 37147"/>
                            <a:gd name="connsiteY8" fmla="*/ 423 h 4656"/>
                            <a:gd name="connsiteX9" fmla="*/ 8572 w 37147"/>
                            <a:gd name="connsiteY9" fmla="*/ 423 h 4656"/>
                            <a:gd name="connsiteX10" fmla="*/ 8572 w 37147"/>
                            <a:gd name="connsiteY10" fmla="*/ 423 h 4656"/>
                            <a:gd name="connsiteX11" fmla="*/ 9525 w 37147"/>
                            <a:gd name="connsiteY11" fmla="*/ 423 h 4656"/>
                            <a:gd name="connsiteX12" fmla="*/ 10478 w 37147"/>
                            <a:gd name="connsiteY12" fmla="*/ 423 h 4656"/>
                            <a:gd name="connsiteX13" fmla="*/ 11430 w 37147"/>
                            <a:gd name="connsiteY13" fmla="*/ 423 h 4656"/>
                            <a:gd name="connsiteX14" fmla="*/ 12382 w 37147"/>
                            <a:gd name="connsiteY14" fmla="*/ 423 h 4656"/>
                            <a:gd name="connsiteX15" fmla="*/ 13335 w 37147"/>
                            <a:gd name="connsiteY15" fmla="*/ 423 h 4656"/>
                            <a:gd name="connsiteX16" fmla="*/ 13335 w 37147"/>
                            <a:gd name="connsiteY16" fmla="*/ 423 h 4656"/>
                            <a:gd name="connsiteX17" fmla="*/ 14288 w 37147"/>
                            <a:gd name="connsiteY17" fmla="*/ 423 h 4656"/>
                            <a:gd name="connsiteX18" fmla="*/ 15240 w 37147"/>
                            <a:gd name="connsiteY18" fmla="*/ 423 h 4656"/>
                            <a:gd name="connsiteX19" fmla="*/ 15240 w 37147"/>
                            <a:gd name="connsiteY19" fmla="*/ 423 h 4656"/>
                            <a:gd name="connsiteX20" fmla="*/ 16193 w 37147"/>
                            <a:gd name="connsiteY20" fmla="*/ 423 h 4656"/>
                            <a:gd name="connsiteX21" fmla="*/ 16193 w 37147"/>
                            <a:gd name="connsiteY21" fmla="*/ 423 h 4656"/>
                            <a:gd name="connsiteX22" fmla="*/ 17145 w 37147"/>
                            <a:gd name="connsiteY22" fmla="*/ 423 h 4656"/>
                            <a:gd name="connsiteX23" fmla="*/ 17145 w 37147"/>
                            <a:gd name="connsiteY23" fmla="*/ 423 h 4656"/>
                            <a:gd name="connsiteX24" fmla="*/ 17145 w 37147"/>
                            <a:gd name="connsiteY24" fmla="*/ 423 h 4656"/>
                            <a:gd name="connsiteX25" fmla="*/ 17145 w 37147"/>
                            <a:gd name="connsiteY25" fmla="*/ 423 h 4656"/>
                            <a:gd name="connsiteX26" fmla="*/ 19050 w 37147"/>
                            <a:gd name="connsiteY26" fmla="*/ 423 h 4656"/>
                            <a:gd name="connsiteX27" fmla="*/ 20003 w 37147"/>
                            <a:gd name="connsiteY27" fmla="*/ 423 h 4656"/>
                            <a:gd name="connsiteX28" fmla="*/ 20003 w 37147"/>
                            <a:gd name="connsiteY28" fmla="*/ 423 h 4656"/>
                            <a:gd name="connsiteX29" fmla="*/ 20003 w 37147"/>
                            <a:gd name="connsiteY29" fmla="*/ 423 h 4656"/>
                            <a:gd name="connsiteX30" fmla="*/ 20003 w 37147"/>
                            <a:gd name="connsiteY30" fmla="*/ 423 h 4656"/>
                            <a:gd name="connsiteX31" fmla="*/ 20955 w 37147"/>
                            <a:gd name="connsiteY31" fmla="*/ 423 h 4656"/>
                            <a:gd name="connsiteX32" fmla="*/ 23813 w 37147"/>
                            <a:gd name="connsiteY32" fmla="*/ 423 h 4656"/>
                            <a:gd name="connsiteX33" fmla="*/ 25718 w 37147"/>
                            <a:gd name="connsiteY33" fmla="*/ 423 h 4656"/>
                            <a:gd name="connsiteX34" fmla="*/ 28575 w 37147"/>
                            <a:gd name="connsiteY34" fmla="*/ 423 h 4656"/>
                            <a:gd name="connsiteX35" fmla="*/ 31432 w 37147"/>
                            <a:gd name="connsiteY35" fmla="*/ 423 h 4656"/>
                            <a:gd name="connsiteX36" fmla="*/ 31432 w 37147"/>
                            <a:gd name="connsiteY36" fmla="*/ 423 h 4656"/>
                            <a:gd name="connsiteX37" fmla="*/ 32385 w 37147"/>
                            <a:gd name="connsiteY37" fmla="*/ 423 h 4656"/>
                            <a:gd name="connsiteX38" fmla="*/ 32385 w 37147"/>
                            <a:gd name="connsiteY38" fmla="*/ 423 h 4656"/>
                            <a:gd name="connsiteX39" fmla="*/ 32385 w 37147"/>
                            <a:gd name="connsiteY39" fmla="*/ 423 h 4656"/>
                            <a:gd name="connsiteX40" fmla="*/ 32385 w 37147"/>
                            <a:gd name="connsiteY40" fmla="*/ 423 h 4656"/>
                            <a:gd name="connsiteX41" fmla="*/ 33338 w 37147"/>
                            <a:gd name="connsiteY41" fmla="*/ 423 h 4656"/>
                            <a:gd name="connsiteX42" fmla="*/ 34290 w 37147"/>
                            <a:gd name="connsiteY42" fmla="*/ 423 h 4656"/>
                            <a:gd name="connsiteX43" fmla="*/ 34290 w 37147"/>
                            <a:gd name="connsiteY43" fmla="*/ 423 h 4656"/>
                            <a:gd name="connsiteX44" fmla="*/ 35243 w 37147"/>
                            <a:gd name="connsiteY44" fmla="*/ 423 h 4656"/>
                            <a:gd name="connsiteX45" fmla="*/ 35243 w 37147"/>
                            <a:gd name="connsiteY45" fmla="*/ 423 h 4656"/>
                            <a:gd name="connsiteX46" fmla="*/ 35243 w 37147"/>
                            <a:gd name="connsiteY46" fmla="*/ 423 h 4656"/>
                            <a:gd name="connsiteX47" fmla="*/ 36195 w 37147"/>
                            <a:gd name="connsiteY47" fmla="*/ 3281 h 4656"/>
                            <a:gd name="connsiteX48" fmla="*/ 36195 w 37147"/>
                            <a:gd name="connsiteY48" fmla="*/ 3281 h 4656"/>
                            <a:gd name="connsiteX49" fmla="*/ 36195 w 37147"/>
                            <a:gd name="connsiteY49" fmla="*/ 3281 h 4656"/>
                            <a:gd name="connsiteX50" fmla="*/ 36195 w 37147"/>
                            <a:gd name="connsiteY50" fmla="*/ 3281 h 4656"/>
                            <a:gd name="connsiteX51" fmla="*/ 36195 w 37147"/>
                            <a:gd name="connsiteY51" fmla="*/ 3281 h 4656"/>
                            <a:gd name="connsiteX52" fmla="*/ 37147 w 37147"/>
                            <a:gd name="connsiteY52" fmla="*/ 3281 h 4656"/>
                            <a:gd name="connsiteX53" fmla="*/ 36195 w 37147"/>
                            <a:gd name="connsiteY53" fmla="*/ 3281 h 4656"/>
                            <a:gd name="connsiteX54" fmla="*/ 35243 w 37147"/>
                            <a:gd name="connsiteY54" fmla="*/ 2328 h 4656"/>
                            <a:gd name="connsiteX55" fmla="*/ 35243 w 37147"/>
                            <a:gd name="connsiteY55" fmla="*/ 2328 h 4656"/>
                            <a:gd name="connsiteX56" fmla="*/ 35243 w 37147"/>
                            <a:gd name="connsiteY56" fmla="*/ 2328 h 4656"/>
                            <a:gd name="connsiteX57" fmla="*/ 34290 w 37147"/>
                            <a:gd name="connsiteY57" fmla="*/ 3281 h 4656"/>
                            <a:gd name="connsiteX58" fmla="*/ 31432 w 37147"/>
                            <a:gd name="connsiteY58" fmla="*/ 3281 h 4656"/>
                            <a:gd name="connsiteX59" fmla="*/ 30480 w 37147"/>
                            <a:gd name="connsiteY59" fmla="*/ 3281 h 4656"/>
                            <a:gd name="connsiteX60" fmla="*/ 30480 w 37147"/>
                            <a:gd name="connsiteY60" fmla="*/ 3281 h 4656"/>
                            <a:gd name="connsiteX61" fmla="*/ 28575 w 37147"/>
                            <a:gd name="connsiteY61" fmla="*/ 3281 h 4656"/>
                            <a:gd name="connsiteX62" fmla="*/ 26670 w 37147"/>
                            <a:gd name="connsiteY62" fmla="*/ 3281 h 4656"/>
                            <a:gd name="connsiteX63" fmla="*/ 23813 w 37147"/>
                            <a:gd name="connsiteY63" fmla="*/ 3281 h 4656"/>
                            <a:gd name="connsiteX64" fmla="*/ 22860 w 37147"/>
                            <a:gd name="connsiteY64" fmla="*/ 3281 h 4656"/>
                            <a:gd name="connsiteX65" fmla="*/ 20955 w 37147"/>
                            <a:gd name="connsiteY65" fmla="*/ 3281 h 4656"/>
                            <a:gd name="connsiteX66" fmla="*/ 20003 w 37147"/>
                            <a:gd name="connsiteY66" fmla="*/ 3281 h 4656"/>
                            <a:gd name="connsiteX67" fmla="*/ 20003 w 37147"/>
                            <a:gd name="connsiteY67" fmla="*/ 3281 h 4656"/>
                            <a:gd name="connsiteX68" fmla="*/ 20003 w 37147"/>
                            <a:gd name="connsiteY68" fmla="*/ 3281 h 4656"/>
                            <a:gd name="connsiteX69" fmla="*/ 19050 w 37147"/>
                            <a:gd name="connsiteY69" fmla="*/ 3281 h 4656"/>
                            <a:gd name="connsiteX70" fmla="*/ 18097 w 37147"/>
                            <a:gd name="connsiteY70" fmla="*/ 3281 h 4656"/>
                            <a:gd name="connsiteX71" fmla="*/ 17145 w 37147"/>
                            <a:gd name="connsiteY71" fmla="*/ 3281 h 4656"/>
                            <a:gd name="connsiteX72" fmla="*/ 17145 w 37147"/>
                            <a:gd name="connsiteY72" fmla="*/ 3281 h 4656"/>
                            <a:gd name="connsiteX73" fmla="*/ 17145 w 37147"/>
                            <a:gd name="connsiteY73" fmla="*/ 3281 h 4656"/>
                            <a:gd name="connsiteX74" fmla="*/ 17145 w 37147"/>
                            <a:gd name="connsiteY74" fmla="*/ 3281 h 4656"/>
                            <a:gd name="connsiteX75" fmla="*/ 17145 w 37147"/>
                            <a:gd name="connsiteY75" fmla="*/ 3281 h 4656"/>
                            <a:gd name="connsiteX76" fmla="*/ 16193 w 37147"/>
                            <a:gd name="connsiteY76" fmla="*/ 3281 h 4656"/>
                            <a:gd name="connsiteX77" fmla="*/ 16193 w 37147"/>
                            <a:gd name="connsiteY77" fmla="*/ 3281 h 4656"/>
                            <a:gd name="connsiteX78" fmla="*/ 16193 w 37147"/>
                            <a:gd name="connsiteY78" fmla="*/ 3281 h 4656"/>
                            <a:gd name="connsiteX79" fmla="*/ 16193 w 37147"/>
                            <a:gd name="connsiteY79" fmla="*/ 4233 h 4656"/>
                            <a:gd name="connsiteX80" fmla="*/ 14288 w 37147"/>
                            <a:gd name="connsiteY80" fmla="*/ 4233 h 4656"/>
                            <a:gd name="connsiteX81" fmla="*/ 12382 w 37147"/>
                            <a:gd name="connsiteY81" fmla="*/ 4233 h 4656"/>
                            <a:gd name="connsiteX82" fmla="*/ 11430 w 37147"/>
                            <a:gd name="connsiteY82" fmla="*/ 4233 h 4656"/>
                            <a:gd name="connsiteX83" fmla="*/ 11430 w 37147"/>
                            <a:gd name="connsiteY83" fmla="*/ 4233 h 4656"/>
                            <a:gd name="connsiteX84" fmla="*/ 10478 w 37147"/>
                            <a:gd name="connsiteY84" fmla="*/ 4233 h 4656"/>
                            <a:gd name="connsiteX85" fmla="*/ 10478 w 37147"/>
                            <a:gd name="connsiteY85" fmla="*/ 4233 h 4656"/>
                            <a:gd name="connsiteX86" fmla="*/ 8572 w 37147"/>
                            <a:gd name="connsiteY86" fmla="*/ 4233 h 4656"/>
                            <a:gd name="connsiteX87" fmla="*/ 8572 w 37147"/>
                            <a:gd name="connsiteY87" fmla="*/ 4233 h 4656"/>
                            <a:gd name="connsiteX88" fmla="*/ 4763 w 37147"/>
                            <a:gd name="connsiteY88" fmla="*/ 4233 h 4656"/>
                            <a:gd name="connsiteX89" fmla="*/ 2857 w 37147"/>
                            <a:gd name="connsiteY89" fmla="*/ 4233 h 4656"/>
                            <a:gd name="connsiteX90" fmla="*/ 1905 w 37147"/>
                            <a:gd name="connsiteY90" fmla="*/ 4233 h 4656"/>
                            <a:gd name="connsiteX91" fmla="*/ 953 w 37147"/>
                            <a:gd name="connsiteY91" fmla="*/ 4233 h 4656"/>
                            <a:gd name="connsiteX92" fmla="*/ 953 w 37147"/>
                            <a:gd name="connsiteY92" fmla="*/ 4233 h 4656"/>
                            <a:gd name="connsiteX93" fmla="*/ 0 w 37147"/>
                            <a:gd name="connsiteY93" fmla="*/ 423 h 4656"/>
                            <a:gd name="connsiteX94" fmla="*/ 35243 w 37147"/>
                            <a:gd name="connsiteY94" fmla="*/ 423 h 4656"/>
                            <a:gd name="connsiteX95" fmla="*/ 35243 w 37147"/>
                            <a:gd name="connsiteY95" fmla="*/ 423 h 4656"/>
                            <a:gd name="connsiteX96" fmla="*/ 35243 w 37147"/>
                            <a:gd name="connsiteY96" fmla="*/ 423 h 4656"/>
                            <a:gd name="connsiteX97" fmla="*/ 35243 w 37147"/>
                            <a:gd name="connsiteY97" fmla="*/ 423 h 4656"/>
                            <a:gd name="connsiteX98" fmla="*/ 35243 w 37147"/>
                            <a:gd name="connsiteY98" fmla="*/ 423 h 4656"/>
                            <a:gd name="connsiteX99" fmla="*/ 28575 w 37147"/>
                            <a:gd name="connsiteY99" fmla="*/ 423 h 4656"/>
                            <a:gd name="connsiteX100" fmla="*/ 28575 w 37147"/>
                            <a:gd name="connsiteY100" fmla="*/ 423 h 4656"/>
                            <a:gd name="connsiteX101" fmla="*/ 28575 w 37147"/>
                            <a:gd name="connsiteY101" fmla="*/ 423 h 4656"/>
                            <a:gd name="connsiteX102" fmla="*/ 28575 w 37147"/>
                            <a:gd name="connsiteY102" fmla="*/ 423 h 4656"/>
                            <a:gd name="connsiteX103" fmla="*/ 28575 w 37147"/>
                            <a:gd name="connsiteY103" fmla="*/ 423 h 4656"/>
                            <a:gd name="connsiteX104" fmla="*/ 2857 w 37147"/>
                            <a:gd name="connsiteY104" fmla="*/ 1376 h 4656"/>
                            <a:gd name="connsiteX105" fmla="*/ 2857 w 37147"/>
                            <a:gd name="connsiteY105" fmla="*/ 1376 h 4656"/>
                            <a:gd name="connsiteX106" fmla="*/ 2857 w 37147"/>
                            <a:gd name="connsiteY106" fmla="*/ 1376 h 4656"/>
                            <a:gd name="connsiteX107" fmla="*/ 2857 w 37147"/>
                            <a:gd name="connsiteY107" fmla="*/ 1376 h 4656"/>
                            <a:gd name="connsiteX108" fmla="*/ 2857 w 37147"/>
                            <a:gd name="connsiteY108" fmla="*/ 1376 h 465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7147" h="4656">
                              <a:moveTo>
                                <a:pt x="0" y="423"/>
                              </a:move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cubicBezTo>
                                <a:pt x="953" y="423"/>
                                <a:pt x="1905" y="423"/>
                                <a:pt x="2857" y="423"/>
                              </a:cubicBezTo>
                              <a:cubicBezTo>
                                <a:pt x="3810" y="423"/>
                                <a:pt x="3810" y="423"/>
                                <a:pt x="3810" y="423"/>
                              </a:cubicBezTo>
                              <a:cubicBezTo>
                                <a:pt x="3810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5715" y="423"/>
                                <a:pt x="5715" y="423"/>
                              </a:cubicBezTo>
                              <a:cubicBezTo>
                                <a:pt x="5715" y="423"/>
                                <a:pt x="6668" y="423"/>
                                <a:pt x="6668" y="423"/>
                              </a:cubicBezTo>
                              <a:cubicBezTo>
                                <a:pt x="6668" y="423"/>
                                <a:pt x="7620" y="423"/>
                                <a:pt x="7620" y="423"/>
                              </a:cubicBezTo>
                              <a:cubicBezTo>
                                <a:pt x="7620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9525" y="423"/>
                              </a:cubicBezTo>
                              <a:cubicBezTo>
                                <a:pt x="9525" y="423"/>
                                <a:pt x="10478" y="423"/>
                                <a:pt x="10478" y="423"/>
                              </a:cubicBezTo>
                              <a:cubicBezTo>
                                <a:pt x="10478" y="423"/>
                                <a:pt x="11430" y="423"/>
                                <a:pt x="11430" y="423"/>
                              </a:cubicBezTo>
                              <a:cubicBezTo>
                                <a:pt x="11430" y="423"/>
                                <a:pt x="12382" y="423"/>
                                <a:pt x="12382" y="423"/>
                              </a:cubicBezTo>
                              <a:cubicBezTo>
                                <a:pt x="12382" y="423"/>
                                <a:pt x="12382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-529"/>
                                <a:pt x="14288" y="423"/>
                                <a:pt x="14288" y="423"/>
                              </a:cubicBezTo>
                              <a:cubicBezTo>
                                <a:pt x="14288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6193" y="423"/>
                              </a:cubicBezTo>
                              <a:cubicBezTo>
                                <a:pt x="16193" y="423"/>
                                <a:pt x="16193" y="423"/>
                                <a:pt x="16193" y="423"/>
                              </a:cubicBezTo>
                              <a:cubicBezTo>
                                <a:pt x="16193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8097" y="423"/>
                                <a:pt x="19050" y="423"/>
                              </a:cubicBezTo>
                              <a:cubicBezTo>
                                <a:pt x="19050" y="423"/>
                                <a:pt x="20003" y="423"/>
                                <a:pt x="20003" y="423"/>
                              </a:cubicBezTo>
                              <a:cubicBezTo>
                                <a:pt x="20003" y="423"/>
                                <a:pt x="20955" y="423"/>
                                <a:pt x="20003" y="423"/>
                              </a:cubicBezTo>
                              <a:cubicBezTo>
                                <a:pt x="20003" y="423"/>
                                <a:pt x="20003" y="423"/>
                                <a:pt x="20003" y="423"/>
                              </a:cubicBezTo>
                              <a:cubicBezTo>
                                <a:pt x="20003" y="423"/>
                                <a:pt x="20003" y="423"/>
                                <a:pt x="20003" y="423"/>
                              </a:cubicBezTo>
                              <a:cubicBezTo>
                                <a:pt x="20003" y="-529"/>
                                <a:pt x="20003" y="423"/>
                                <a:pt x="20955" y="423"/>
                              </a:cubicBezTo>
                              <a:cubicBezTo>
                                <a:pt x="21907" y="423"/>
                                <a:pt x="22860" y="423"/>
                                <a:pt x="23813" y="423"/>
                              </a:cubicBezTo>
                              <a:cubicBezTo>
                                <a:pt x="24765" y="423"/>
                                <a:pt x="25718" y="423"/>
                                <a:pt x="25718" y="423"/>
                              </a:cubicBezTo>
                              <a:cubicBezTo>
                                <a:pt x="26670" y="423"/>
                                <a:pt x="27622" y="423"/>
                                <a:pt x="28575" y="423"/>
                              </a:cubicBezTo>
                              <a:cubicBezTo>
                                <a:pt x="29528" y="423"/>
                                <a:pt x="30480" y="423"/>
                                <a:pt x="31432" y="423"/>
                              </a:cubicBezTo>
                              <a:cubicBezTo>
                                <a:pt x="31432" y="423"/>
                                <a:pt x="31432" y="423"/>
                                <a:pt x="31432" y="423"/>
                              </a:cubicBezTo>
                              <a:cubicBezTo>
                                <a:pt x="31432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3338" y="423"/>
                                <a:pt x="33338" y="423"/>
                              </a:cubicBezTo>
                              <a:cubicBezTo>
                                <a:pt x="33338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5243" y="423"/>
                                <a:pt x="35243" y="423"/>
                              </a:cubicBezTo>
                              <a:lnTo>
                                <a:pt x="35243" y="423"/>
                              </a:lnTo>
                              <a:cubicBezTo>
                                <a:pt x="35243" y="423"/>
                                <a:pt x="35243" y="423"/>
                                <a:pt x="35243" y="423"/>
                              </a:cubicBezTo>
                              <a:cubicBezTo>
                                <a:pt x="35243" y="1376"/>
                                <a:pt x="36195" y="2328"/>
                                <a:pt x="36195" y="3281"/>
                              </a:cubicBezTo>
                              <a:lnTo>
                                <a:pt x="36195" y="3281"/>
                              </a:lnTo>
                              <a:cubicBezTo>
                                <a:pt x="36195" y="3281"/>
                                <a:pt x="36195" y="3281"/>
                                <a:pt x="36195" y="3281"/>
                              </a:cubicBezTo>
                              <a:lnTo>
                                <a:pt x="36195" y="3281"/>
                              </a:lnTo>
                              <a:cubicBezTo>
                                <a:pt x="36195" y="3281"/>
                                <a:pt x="36195" y="3281"/>
                                <a:pt x="36195" y="3281"/>
                              </a:cubicBezTo>
                              <a:cubicBezTo>
                                <a:pt x="36195" y="3281"/>
                                <a:pt x="36195" y="3281"/>
                                <a:pt x="37147" y="3281"/>
                              </a:cubicBezTo>
                              <a:cubicBezTo>
                                <a:pt x="37147" y="3281"/>
                                <a:pt x="36195" y="3281"/>
                                <a:pt x="36195" y="3281"/>
                              </a:cubicBezTo>
                              <a:cubicBezTo>
                                <a:pt x="36195" y="3281"/>
                                <a:pt x="36195" y="2328"/>
                                <a:pt x="35243" y="2328"/>
                              </a:cubicBezTo>
                              <a:cubicBezTo>
                                <a:pt x="35243" y="2328"/>
                                <a:pt x="35243" y="2328"/>
                                <a:pt x="35243" y="2328"/>
                              </a:cubicBezTo>
                              <a:cubicBezTo>
                                <a:pt x="35243" y="2328"/>
                                <a:pt x="35243" y="2328"/>
                                <a:pt x="35243" y="2328"/>
                              </a:cubicBezTo>
                              <a:cubicBezTo>
                                <a:pt x="35243" y="3281"/>
                                <a:pt x="35243" y="3281"/>
                                <a:pt x="34290" y="3281"/>
                              </a:cubicBezTo>
                              <a:cubicBezTo>
                                <a:pt x="33338" y="3281"/>
                                <a:pt x="32385" y="3281"/>
                                <a:pt x="31432" y="3281"/>
                              </a:cubicBezTo>
                              <a:cubicBezTo>
                                <a:pt x="31432" y="3281"/>
                                <a:pt x="30480" y="3281"/>
                                <a:pt x="30480" y="3281"/>
                              </a:cubicBezTo>
                              <a:cubicBezTo>
                                <a:pt x="30480" y="3281"/>
                                <a:pt x="30480" y="3281"/>
                                <a:pt x="30480" y="3281"/>
                              </a:cubicBezTo>
                              <a:cubicBezTo>
                                <a:pt x="29528" y="3281"/>
                                <a:pt x="29528" y="3281"/>
                                <a:pt x="28575" y="3281"/>
                              </a:cubicBezTo>
                              <a:cubicBezTo>
                                <a:pt x="27622" y="3281"/>
                                <a:pt x="27622" y="3281"/>
                                <a:pt x="26670" y="3281"/>
                              </a:cubicBezTo>
                              <a:cubicBezTo>
                                <a:pt x="25718" y="3281"/>
                                <a:pt x="24765" y="3281"/>
                                <a:pt x="23813" y="3281"/>
                              </a:cubicBezTo>
                              <a:cubicBezTo>
                                <a:pt x="23813" y="3281"/>
                                <a:pt x="22860" y="3281"/>
                                <a:pt x="22860" y="3281"/>
                              </a:cubicBezTo>
                              <a:cubicBezTo>
                                <a:pt x="22860" y="3281"/>
                                <a:pt x="21907" y="3281"/>
                                <a:pt x="20955" y="3281"/>
                              </a:cubicBezTo>
                              <a:cubicBezTo>
                                <a:pt x="20003" y="3281"/>
                                <a:pt x="20003" y="3281"/>
                                <a:pt x="20003" y="3281"/>
                              </a:cubicBezTo>
                              <a:cubicBezTo>
                                <a:pt x="20003" y="3281"/>
                                <a:pt x="20003" y="3281"/>
                                <a:pt x="20003" y="3281"/>
                              </a:cubicBezTo>
                              <a:cubicBezTo>
                                <a:pt x="20003" y="3281"/>
                                <a:pt x="20003" y="3281"/>
                                <a:pt x="20003" y="3281"/>
                              </a:cubicBezTo>
                              <a:cubicBezTo>
                                <a:pt x="20003" y="3281"/>
                                <a:pt x="19050" y="3281"/>
                                <a:pt x="19050" y="3281"/>
                              </a:cubicBezTo>
                              <a:cubicBezTo>
                                <a:pt x="19050" y="3281"/>
                                <a:pt x="18097" y="3281"/>
                                <a:pt x="18097" y="3281"/>
                              </a:cubicBezTo>
                              <a:cubicBezTo>
                                <a:pt x="18097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6193" y="3281"/>
                              </a:cubicBezTo>
                              <a:cubicBezTo>
                                <a:pt x="16193" y="3281"/>
                                <a:pt x="16193" y="3281"/>
                                <a:pt x="16193" y="3281"/>
                              </a:cubicBezTo>
                              <a:cubicBezTo>
                                <a:pt x="16193" y="3281"/>
                                <a:pt x="16193" y="3281"/>
                                <a:pt x="16193" y="3281"/>
                              </a:cubicBezTo>
                              <a:cubicBezTo>
                                <a:pt x="16193" y="3281"/>
                                <a:pt x="16193" y="3281"/>
                                <a:pt x="16193" y="4233"/>
                              </a:cubicBezTo>
                              <a:cubicBezTo>
                                <a:pt x="16193" y="4233"/>
                                <a:pt x="15240" y="4233"/>
                                <a:pt x="14288" y="4233"/>
                              </a:cubicBezTo>
                              <a:cubicBezTo>
                                <a:pt x="14288" y="4233"/>
                                <a:pt x="13335" y="4233"/>
                                <a:pt x="12382" y="4233"/>
                              </a:cubicBezTo>
                              <a:cubicBezTo>
                                <a:pt x="12382" y="4233"/>
                                <a:pt x="11430" y="4233"/>
                                <a:pt x="11430" y="4233"/>
                              </a:cubicBezTo>
                              <a:cubicBezTo>
                                <a:pt x="11430" y="4233"/>
                                <a:pt x="11430" y="4233"/>
                                <a:pt x="11430" y="4233"/>
                              </a:cubicBezTo>
                              <a:cubicBezTo>
                                <a:pt x="11430" y="4233"/>
                                <a:pt x="10478" y="4233"/>
                                <a:pt x="10478" y="4233"/>
                              </a:cubicBezTo>
                              <a:cubicBezTo>
                                <a:pt x="10478" y="4233"/>
                                <a:pt x="10478" y="4233"/>
                                <a:pt x="10478" y="4233"/>
                              </a:cubicBezTo>
                              <a:cubicBezTo>
                                <a:pt x="9525" y="5186"/>
                                <a:pt x="9525" y="4233"/>
                                <a:pt x="8572" y="4233"/>
                              </a:cubicBezTo>
                              <a:cubicBezTo>
                                <a:pt x="8572" y="4233"/>
                                <a:pt x="8572" y="4233"/>
                                <a:pt x="8572" y="4233"/>
                              </a:cubicBezTo>
                              <a:cubicBezTo>
                                <a:pt x="7620" y="4233"/>
                                <a:pt x="5715" y="4233"/>
                                <a:pt x="4763" y="4233"/>
                              </a:cubicBezTo>
                              <a:cubicBezTo>
                                <a:pt x="3810" y="4233"/>
                                <a:pt x="3810" y="4233"/>
                                <a:pt x="2857" y="4233"/>
                              </a:cubicBezTo>
                              <a:cubicBezTo>
                                <a:pt x="1905" y="4233"/>
                                <a:pt x="1905" y="4233"/>
                                <a:pt x="1905" y="4233"/>
                              </a:cubicBezTo>
                              <a:cubicBezTo>
                                <a:pt x="1905" y="4233"/>
                                <a:pt x="953" y="4233"/>
                                <a:pt x="953" y="4233"/>
                              </a:cubicBezTo>
                              <a:lnTo>
                                <a:pt x="953" y="4233"/>
                              </a:lnTo>
                              <a:lnTo>
                                <a:pt x="0" y="423"/>
                              </a:lnTo>
                              <a:close/>
                              <a:moveTo>
                                <a:pt x="35243" y="423"/>
                              </a:moveTo>
                              <a:cubicBezTo>
                                <a:pt x="35243" y="423"/>
                                <a:pt x="35243" y="423"/>
                                <a:pt x="35243" y="423"/>
                              </a:cubicBezTo>
                              <a:cubicBezTo>
                                <a:pt x="35243" y="423"/>
                                <a:pt x="36195" y="423"/>
                                <a:pt x="35243" y="423"/>
                              </a:cubicBezTo>
                              <a:cubicBezTo>
                                <a:pt x="36195" y="423"/>
                                <a:pt x="35243" y="423"/>
                                <a:pt x="35243" y="423"/>
                              </a:cubicBezTo>
                              <a:cubicBezTo>
                                <a:pt x="35243" y="423"/>
                                <a:pt x="35243" y="423"/>
                                <a:pt x="35243" y="423"/>
                              </a:cubicBezTo>
                              <a:close/>
                              <a:moveTo>
                                <a:pt x="28575" y="423"/>
                              </a:moveTo>
                              <a:cubicBezTo>
                                <a:pt x="28575" y="1376"/>
                                <a:pt x="29528" y="1376"/>
                                <a:pt x="28575" y="423"/>
                              </a:cubicBezTo>
                              <a:cubicBezTo>
                                <a:pt x="29528" y="1376"/>
                                <a:pt x="29528" y="1376"/>
                                <a:pt x="28575" y="423"/>
                              </a:cubicBezTo>
                              <a:cubicBezTo>
                                <a:pt x="29528" y="1376"/>
                                <a:pt x="29528" y="423"/>
                                <a:pt x="28575" y="423"/>
                              </a:cubicBezTo>
                              <a:cubicBezTo>
                                <a:pt x="29528" y="423"/>
                                <a:pt x="28575" y="423"/>
                                <a:pt x="28575" y="423"/>
                              </a:cubicBezTo>
                              <a:close/>
                              <a:moveTo>
                                <a:pt x="2857" y="1376"/>
                              </a:moveTo>
                              <a:cubicBezTo>
                                <a:pt x="2857" y="1376"/>
                                <a:pt x="2857" y="1376"/>
                                <a:pt x="2857" y="1376"/>
                              </a:cubicBezTo>
                              <a:cubicBezTo>
                                <a:pt x="2857" y="1376"/>
                                <a:pt x="2857" y="1376"/>
                                <a:pt x="2857" y="1376"/>
                              </a:cubicBezTo>
                              <a:cubicBezTo>
                                <a:pt x="2857" y="1376"/>
                                <a:pt x="2857" y="1376"/>
                                <a:pt x="2857" y="1376"/>
                              </a:cubicBezTo>
                              <a:cubicBezTo>
                                <a:pt x="2857" y="1376"/>
                                <a:pt x="2857" y="1376"/>
                                <a:pt x="2857" y="1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1" name="任意多边形: 形状 2704"/>
                        <p:cNvSpPr/>
                        <p:nvPr/>
                      </p:nvSpPr>
                      <p:spPr>
                        <a:xfrm>
                          <a:off x="7809547" y="21831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2" name="任意多边形: 形状 2705"/>
                        <p:cNvSpPr/>
                        <p:nvPr/>
                      </p:nvSpPr>
                      <p:spPr>
                        <a:xfrm>
                          <a:off x="7808594" y="2183129"/>
                          <a:ext cx="5715" cy="2857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0 h 2857"/>
                            <a:gd name="connsiteX1" fmla="*/ 953 w 5715"/>
                            <a:gd name="connsiteY1" fmla="*/ 2857 h 2857"/>
                            <a:gd name="connsiteX2" fmla="*/ 953 w 5715"/>
                            <a:gd name="connsiteY2" fmla="*/ 2857 h 2857"/>
                            <a:gd name="connsiteX3" fmla="*/ 953 w 5715"/>
                            <a:gd name="connsiteY3" fmla="*/ 2857 h 2857"/>
                            <a:gd name="connsiteX4" fmla="*/ 953 w 5715"/>
                            <a:gd name="connsiteY4" fmla="*/ 2857 h 2857"/>
                            <a:gd name="connsiteX5" fmla="*/ 953 w 5715"/>
                            <a:gd name="connsiteY5" fmla="*/ 2857 h 2857"/>
                            <a:gd name="connsiteX6" fmla="*/ 1905 w 5715"/>
                            <a:gd name="connsiteY6" fmla="*/ 2857 h 2857"/>
                            <a:gd name="connsiteX7" fmla="*/ 2858 w 5715"/>
                            <a:gd name="connsiteY7" fmla="*/ 2857 h 2857"/>
                            <a:gd name="connsiteX8" fmla="*/ 3810 w 5715"/>
                            <a:gd name="connsiteY8" fmla="*/ 2857 h 2857"/>
                            <a:gd name="connsiteX9" fmla="*/ 3810 w 5715"/>
                            <a:gd name="connsiteY9" fmla="*/ 2857 h 2857"/>
                            <a:gd name="connsiteX10" fmla="*/ 3810 w 5715"/>
                            <a:gd name="connsiteY10" fmla="*/ 2857 h 2857"/>
                            <a:gd name="connsiteX11" fmla="*/ 4763 w 5715"/>
                            <a:gd name="connsiteY11" fmla="*/ 2857 h 2857"/>
                            <a:gd name="connsiteX12" fmla="*/ 5715 w 5715"/>
                            <a:gd name="connsiteY12" fmla="*/ 0 h 2857"/>
                            <a:gd name="connsiteX13" fmla="*/ 4763 w 5715"/>
                            <a:gd name="connsiteY13" fmla="*/ 0 h 2857"/>
                            <a:gd name="connsiteX14" fmla="*/ 3810 w 5715"/>
                            <a:gd name="connsiteY14" fmla="*/ 0 h 2857"/>
                            <a:gd name="connsiteX15" fmla="*/ 2858 w 5715"/>
                            <a:gd name="connsiteY15" fmla="*/ 0 h 2857"/>
                            <a:gd name="connsiteX16" fmla="*/ 2858 w 5715"/>
                            <a:gd name="connsiteY16" fmla="*/ 0 h 2857"/>
                            <a:gd name="connsiteX17" fmla="*/ 0 w 5715"/>
                            <a:gd name="connsiteY17" fmla="*/ 0 h 2857"/>
                            <a:gd name="connsiteX18" fmla="*/ 0 w 5715"/>
                            <a:gd name="connsiteY18" fmla="*/ 0 h 2857"/>
                            <a:gd name="connsiteX19" fmla="*/ 0 w 5715"/>
                            <a:gd name="connsiteY19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2857">
                              <a:moveTo>
                                <a:pt x="0" y="0"/>
                              </a:moveTo>
                              <a:cubicBezTo>
                                <a:pt x="0" y="952"/>
                                <a:pt x="953" y="1905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3810" y="2857"/>
                              </a:cubicBezTo>
                              <a:lnTo>
                                <a:pt x="3810" y="2857"/>
                              </a:ln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lnTo>
                                <a:pt x="5715" y="0"/>
                              </a:lnTo>
                              <a:cubicBezTo>
                                <a:pt x="5715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23" name="图形 2"/>
                      <p:cNvGrpSpPr/>
                      <p:nvPr/>
                    </p:nvGrpSpPr>
                    <p:grpSpPr>
                      <a:xfrm>
                        <a:off x="7731442" y="2184081"/>
                        <a:ext cx="40957" cy="7090"/>
                        <a:chOff x="7731442" y="2184081"/>
                        <a:chExt cx="40957" cy="7090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24" name="任意多边形: 形状 2707"/>
                        <p:cNvSpPr/>
                        <p:nvPr/>
                      </p:nvSpPr>
                      <p:spPr>
                        <a:xfrm>
                          <a:off x="7771447" y="21869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5" name="任意多边形: 形状 2708"/>
                        <p:cNvSpPr/>
                        <p:nvPr/>
                      </p:nvSpPr>
                      <p:spPr>
                        <a:xfrm>
                          <a:off x="7731442" y="2185563"/>
                          <a:ext cx="37147" cy="5609"/>
                        </a:xfrm>
                        <a:custGeom>
                          <a:avLst/>
                          <a:gdLst>
                            <a:gd name="connsiteX0" fmla="*/ 0 w 37147"/>
                            <a:gd name="connsiteY0" fmla="*/ 423 h 5609"/>
                            <a:gd name="connsiteX1" fmla="*/ 0 w 37147"/>
                            <a:gd name="connsiteY1" fmla="*/ 423 h 5609"/>
                            <a:gd name="connsiteX2" fmla="*/ 2857 w 37147"/>
                            <a:gd name="connsiteY2" fmla="*/ 423 h 5609"/>
                            <a:gd name="connsiteX3" fmla="*/ 3810 w 37147"/>
                            <a:gd name="connsiteY3" fmla="*/ 423 h 5609"/>
                            <a:gd name="connsiteX4" fmla="*/ 4763 w 37147"/>
                            <a:gd name="connsiteY4" fmla="*/ 423 h 5609"/>
                            <a:gd name="connsiteX5" fmla="*/ 4763 w 37147"/>
                            <a:gd name="connsiteY5" fmla="*/ 423 h 5609"/>
                            <a:gd name="connsiteX6" fmla="*/ 5715 w 37147"/>
                            <a:gd name="connsiteY6" fmla="*/ 423 h 5609"/>
                            <a:gd name="connsiteX7" fmla="*/ 6667 w 37147"/>
                            <a:gd name="connsiteY7" fmla="*/ 423 h 5609"/>
                            <a:gd name="connsiteX8" fmla="*/ 7620 w 37147"/>
                            <a:gd name="connsiteY8" fmla="*/ 423 h 5609"/>
                            <a:gd name="connsiteX9" fmla="*/ 8572 w 37147"/>
                            <a:gd name="connsiteY9" fmla="*/ 423 h 5609"/>
                            <a:gd name="connsiteX10" fmla="*/ 8572 w 37147"/>
                            <a:gd name="connsiteY10" fmla="*/ 423 h 5609"/>
                            <a:gd name="connsiteX11" fmla="*/ 9525 w 37147"/>
                            <a:gd name="connsiteY11" fmla="*/ 423 h 5609"/>
                            <a:gd name="connsiteX12" fmla="*/ 10477 w 37147"/>
                            <a:gd name="connsiteY12" fmla="*/ 423 h 5609"/>
                            <a:gd name="connsiteX13" fmla="*/ 11430 w 37147"/>
                            <a:gd name="connsiteY13" fmla="*/ 423 h 5609"/>
                            <a:gd name="connsiteX14" fmla="*/ 12382 w 37147"/>
                            <a:gd name="connsiteY14" fmla="*/ 423 h 5609"/>
                            <a:gd name="connsiteX15" fmla="*/ 13335 w 37147"/>
                            <a:gd name="connsiteY15" fmla="*/ 423 h 5609"/>
                            <a:gd name="connsiteX16" fmla="*/ 13335 w 37147"/>
                            <a:gd name="connsiteY16" fmla="*/ 423 h 5609"/>
                            <a:gd name="connsiteX17" fmla="*/ 14288 w 37147"/>
                            <a:gd name="connsiteY17" fmla="*/ 423 h 5609"/>
                            <a:gd name="connsiteX18" fmla="*/ 15240 w 37147"/>
                            <a:gd name="connsiteY18" fmla="*/ 423 h 5609"/>
                            <a:gd name="connsiteX19" fmla="*/ 15240 w 37147"/>
                            <a:gd name="connsiteY19" fmla="*/ 423 h 5609"/>
                            <a:gd name="connsiteX20" fmla="*/ 16192 w 37147"/>
                            <a:gd name="connsiteY20" fmla="*/ 423 h 5609"/>
                            <a:gd name="connsiteX21" fmla="*/ 16192 w 37147"/>
                            <a:gd name="connsiteY21" fmla="*/ 423 h 5609"/>
                            <a:gd name="connsiteX22" fmla="*/ 17145 w 37147"/>
                            <a:gd name="connsiteY22" fmla="*/ 423 h 5609"/>
                            <a:gd name="connsiteX23" fmla="*/ 17145 w 37147"/>
                            <a:gd name="connsiteY23" fmla="*/ 423 h 5609"/>
                            <a:gd name="connsiteX24" fmla="*/ 17145 w 37147"/>
                            <a:gd name="connsiteY24" fmla="*/ 423 h 5609"/>
                            <a:gd name="connsiteX25" fmla="*/ 17145 w 37147"/>
                            <a:gd name="connsiteY25" fmla="*/ 423 h 5609"/>
                            <a:gd name="connsiteX26" fmla="*/ 19050 w 37147"/>
                            <a:gd name="connsiteY26" fmla="*/ 423 h 5609"/>
                            <a:gd name="connsiteX27" fmla="*/ 20002 w 37147"/>
                            <a:gd name="connsiteY27" fmla="*/ 423 h 5609"/>
                            <a:gd name="connsiteX28" fmla="*/ 20002 w 37147"/>
                            <a:gd name="connsiteY28" fmla="*/ 423 h 5609"/>
                            <a:gd name="connsiteX29" fmla="*/ 20002 w 37147"/>
                            <a:gd name="connsiteY29" fmla="*/ 423 h 5609"/>
                            <a:gd name="connsiteX30" fmla="*/ 20002 w 37147"/>
                            <a:gd name="connsiteY30" fmla="*/ 423 h 5609"/>
                            <a:gd name="connsiteX31" fmla="*/ 20955 w 37147"/>
                            <a:gd name="connsiteY31" fmla="*/ 423 h 5609"/>
                            <a:gd name="connsiteX32" fmla="*/ 23813 w 37147"/>
                            <a:gd name="connsiteY32" fmla="*/ 423 h 5609"/>
                            <a:gd name="connsiteX33" fmla="*/ 25717 w 37147"/>
                            <a:gd name="connsiteY33" fmla="*/ 423 h 5609"/>
                            <a:gd name="connsiteX34" fmla="*/ 28575 w 37147"/>
                            <a:gd name="connsiteY34" fmla="*/ 423 h 5609"/>
                            <a:gd name="connsiteX35" fmla="*/ 31432 w 37147"/>
                            <a:gd name="connsiteY35" fmla="*/ 423 h 5609"/>
                            <a:gd name="connsiteX36" fmla="*/ 31432 w 37147"/>
                            <a:gd name="connsiteY36" fmla="*/ 423 h 5609"/>
                            <a:gd name="connsiteX37" fmla="*/ 32385 w 37147"/>
                            <a:gd name="connsiteY37" fmla="*/ 423 h 5609"/>
                            <a:gd name="connsiteX38" fmla="*/ 32385 w 37147"/>
                            <a:gd name="connsiteY38" fmla="*/ 423 h 5609"/>
                            <a:gd name="connsiteX39" fmla="*/ 32385 w 37147"/>
                            <a:gd name="connsiteY39" fmla="*/ 423 h 5609"/>
                            <a:gd name="connsiteX40" fmla="*/ 32385 w 37147"/>
                            <a:gd name="connsiteY40" fmla="*/ 423 h 5609"/>
                            <a:gd name="connsiteX41" fmla="*/ 33338 w 37147"/>
                            <a:gd name="connsiteY41" fmla="*/ 423 h 5609"/>
                            <a:gd name="connsiteX42" fmla="*/ 34290 w 37147"/>
                            <a:gd name="connsiteY42" fmla="*/ 423 h 5609"/>
                            <a:gd name="connsiteX43" fmla="*/ 34290 w 37147"/>
                            <a:gd name="connsiteY43" fmla="*/ 423 h 5609"/>
                            <a:gd name="connsiteX44" fmla="*/ 35242 w 37147"/>
                            <a:gd name="connsiteY44" fmla="*/ 423 h 5609"/>
                            <a:gd name="connsiteX45" fmla="*/ 35242 w 37147"/>
                            <a:gd name="connsiteY45" fmla="*/ 423 h 5609"/>
                            <a:gd name="connsiteX46" fmla="*/ 35242 w 37147"/>
                            <a:gd name="connsiteY46" fmla="*/ 1376 h 5609"/>
                            <a:gd name="connsiteX47" fmla="*/ 36195 w 37147"/>
                            <a:gd name="connsiteY47" fmla="*/ 4233 h 5609"/>
                            <a:gd name="connsiteX48" fmla="*/ 36195 w 37147"/>
                            <a:gd name="connsiteY48" fmla="*/ 4233 h 5609"/>
                            <a:gd name="connsiteX49" fmla="*/ 36195 w 37147"/>
                            <a:gd name="connsiteY49" fmla="*/ 4233 h 5609"/>
                            <a:gd name="connsiteX50" fmla="*/ 36195 w 37147"/>
                            <a:gd name="connsiteY50" fmla="*/ 4233 h 5609"/>
                            <a:gd name="connsiteX51" fmla="*/ 36195 w 37147"/>
                            <a:gd name="connsiteY51" fmla="*/ 4233 h 5609"/>
                            <a:gd name="connsiteX52" fmla="*/ 37147 w 37147"/>
                            <a:gd name="connsiteY52" fmla="*/ 4233 h 5609"/>
                            <a:gd name="connsiteX53" fmla="*/ 36195 w 37147"/>
                            <a:gd name="connsiteY53" fmla="*/ 4233 h 5609"/>
                            <a:gd name="connsiteX54" fmla="*/ 35242 w 37147"/>
                            <a:gd name="connsiteY54" fmla="*/ 3281 h 5609"/>
                            <a:gd name="connsiteX55" fmla="*/ 35242 w 37147"/>
                            <a:gd name="connsiteY55" fmla="*/ 3281 h 5609"/>
                            <a:gd name="connsiteX56" fmla="*/ 35242 w 37147"/>
                            <a:gd name="connsiteY56" fmla="*/ 3281 h 5609"/>
                            <a:gd name="connsiteX57" fmla="*/ 34290 w 37147"/>
                            <a:gd name="connsiteY57" fmla="*/ 4233 h 5609"/>
                            <a:gd name="connsiteX58" fmla="*/ 31432 w 37147"/>
                            <a:gd name="connsiteY58" fmla="*/ 4233 h 5609"/>
                            <a:gd name="connsiteX59" fmla="*/ 30480 w 37147"/>
                            <a:gd name="connsiteY59" fmla="*/ 4233 h 5609"/>
                            <a:gd name="connsiteX60" fmla="*/ 30480 w 37147"/>
                            <a:gd name="connsiteY60" fmla="*/ 4233 h 5609"/>
                            <a:gd name="connsiteX61" fmla="*/ 28575 w 37147"/>
                            <a:gd name="connsiteY61" fmla="*/ 4233 h 5609"/>
                            <a:gd name="connsiteX62" fmla="*/ 26670 w 37147"/>
                            <a:gd name="connsiteY62" fmla="*/ 4233 h 5609"/>
                            <a:gd name="connsiteX63" fmla="*/ 23813 w 37147"/>
                            <a:gd name="connsiteY63" fmla="*/ 4233 h 5609"/>
                            <a:gd name="connsiteX64" fmla="*/ 22860 w 37147"/>
                            <a:gd name="connsiteY64" fmla="*/ 4233 h 5609"/>
                            <a:gd name="connsiteX65" fmla="*/ 20955 w 37147"/>
                            <a:gd name="connsiteY65" fmla="*/ 4233 h 5609"/>
                            <a:gd name="connsiteX66" fmla="*/ 20002 w 37147"/>
                            <a:gd name="connsiteY66" fmla="*/ 4233 h 5609"/>
                            <a:gd name="connsiteX67" fmla="*/ 20002 w 37147"/>
                            <a:gd name="connsiteY67" fmla="*/ 4233 h 5609"/>
                            <a:gd name="connsiteX68" fmla="*/ 20002 w 37147"/>
                            <a:gd name="connsiteY68" fmla="*/ 4233 h 5609"/>
                            <a:gd name="connsiteX69" fmla="*/ 19050 w 37147"/>
                            <a:gd name="connsiteY69" fmla="*/ 4233 h 5609"/>
                            <a:gd name="connsiteX70" fmla="*/ 18097 w 37147"/>
                            <a:gd name="connsiteY70" fmla="*/ 4233 h 5609"/>
                            <a:gd name="connsiteX71" fmla="*/ 17145 w 37147"/>
                            <a:gd name="connsiteY71" fmla="*/ 4233 h 5609"/>
                            <a:gd name="connsiteX72" fmla="*/ 17145 w 37147"/>
                            <a:gd name="connsiteY72" fmla="*/ 4233 h 5609"/>
                            <a:gd name="connsiteX73" fmla="*/ 17145 w 37147"/>
                            <a:gd name="connsiteY73" fmla="*/ 4233 h 5609"/>
                            <a:gd name="connsiteX74" fmla="*/ 17145 w 37147"/>
                            <a:gd name="connsiteY74" fmla="*/ 4233 h 5609"/>
                            <a:gd name="connsiteX75" fmla="*/ 17145 w 37147"/>
                            <a:gd name="connsiteY75" fmla="*/ 4233 h 5609"/>
                            <a:gd name="connsiteX76" fmla="*/ 16192 w 37147"/>
                            <a:gd name="connsiteY76" fmla="*/ 4233 h 5609"/>
                            <a:gd name="connsiteX77" fmla="*/ 16192 w 37147"/>
                            <a:gd name="connsiteY77" fmla="*/ 4233 h 5609"/>
                            <a:gd name="connsiteX78" fmla="*/ 16192 w 37147"/>
                            <a:gd name="connsiteY78" fmla="*/ 4233 h 5609"/>
                            <a:gd name="connsiteX79" fmla="*/ 16192 w 37147"/>
                            <a:gd name="connsiteY79" fmla="*/ 5186 h 5609"/>
                            <a:gd name="connsiteX80" fmla="*/ 14288 w 37147"/>
                            <a:gd name="connsiteY80" fmla="*/ 5186 h 5609"/>
                            <a:gd name="connsiteX81" fmla="*/ 12382 w 37147"/>
                            <a:gd name="connsiteY81" fmla="*/ 5186 h 5609"/>
                            <a:gd name="connsiteX82" fmla="*/ 11430 w 37147"/>
                            <a:gd name="connsiteY82" fmla="*/ 5186 h 5609"/>
                            <a:gd name="connsiteX83" fmla="*/ 11430 w 37147"/>
                            <a:gd name="connsiteY83" fmla="*/ 5186 h 5609"/>
                            <a:gd name="connsiteX84" fmla="*/ 10477 w 37147"/>
                            <a:gd name="connsiteY84" fmla="*/ 5186 h 5609"/>
                            <a:gd name="connsiteX85" fmla="*/ 10477 w 37147"/>
                            <a:gd name="connsiteY85" fmla="*/ 5186 h 5609"/>
                            <a:gd name="connsiteX86" fmla="*/ 8572 w 37147"/>
                            <a:gd name="connsiteY86" fmla="*/ 5186 h 5609"/>
                            <a:gd name="connsiteX87" fmla="*/ 8572 w 37147"/>
                            <a:gd name="connsiteY87" fmla="*/ 5186 h 5609"/>
                            <a:gd name="connsiteX88" fmla="*/ 4763 w 37147"/>
                            <a:gd name="connsiteY88" fmla="*/ 5186 h 5609"/>
                            <a:gd name="connsiteX89" fmla="*/ 2857 w 37147"/>
                            <a:gd name="connsiteY89" fmla="*/ 5186 h 5609"/>
                            <a:gd name="connsiteX90" fmla="*/ 1905 w 37147"/>
                            <a:gd name="connsiteY90" fmla="*/ 5186 h 5609"/>
                            <a:gd name="connsiteX91" fmla="*/ 952 w 37147"/>
                            <a:gd name="connsiteY91" fmla="*/ 5186 h 5609"/>
                            <a:gd name="connsiteX92" fmla="*/ 952 w 37147"/>
                            <a:gd name="connsiteY92" fmla="*/ 5186 h 5609"/>
                            <a:gd name="connsiteX93" fmla="*/ 0 w 37147"/>
                            <a:gd name="connsiteY93" fmla="*/ 423 h 5609"/>
                            <a:gd name="connsiteX94" fmla="*/ 35242 w 37147"/>
                            <a:gd name="connsiteY94" fmla="*/ 423 h 5609"/>
                            <a:gd name="connsiteX95" fmla="*/ 35242 w 37147"/>
                            <a:gd name="connsiteY95" fmla="*/ 423 h 5609"/>
                            <a:gd name="connsiteX96" fmla="*/ 35242 w 37147"/>
                            <a:gd name="connsiteY96" fmla="*/ 423 h 5609"/>
                            <a:gd name="connsiteX97" fmla="*/ 35242 w 37147"/>
                            <a:gd name="connsiteY97" fmla="*/ 423 h 5609"/>
                            <a:gd name="connsiteX98" fmla="*/ 35242 w 37147"/>
                            <a:gd name="connsiteY98" fmla="*/ 423 h 5609"/>
                            <a:gd name="connsiteX99" fmla="*/ 29527 w 37147"/>
                            <a:gd name="connsiteY99" fmla="*/ 423 h 5609"/>
                            <a:gd name="connsiteX100" fmla="*/ 29527 w 37147"/>
                            <a:gd name="connsiteY100" fmla="*/ 423 h 5609"/>
                            <a:gd name="connsiteX101" fmla="*/ 29527 w 37147"/>
                            <a:gd name="connsiteY101" fmla="*/ 423 h 5609"/>
                            <a:gd name="connsiteX102" fmla="*/ 29527 w 37147"/>
                            <a:gd name="connsiteY102" fmla="*/ 423 h 5609"/>
                            <a:gd name="connsiteX103" fmla="*/ 29527 w 37147"/>
                            <a:gd name="connsiteY103" fmla="*/ 423 h 5609"/>
                            <a:gd name="connsiteX104" fmla="*/ 2857 w 37147"/>
                            <a:gd name="connsiteY104" fmla="*/ 1376 h 5609"/>
                            <a:gd name="connsiteX105" fmla="*/ 2857 w 37147"/>
                            <a:gd name="connsiteY105" fmla="*/ 1376 h 5609"/>
                            <a:gd name="connsiteX106" fmla="*/ 2857 w 37147"/>
                            <a:gd name="connsiteY106" fmla="*/ 1376 h 5609"/>
                            <a:gd name="connsiteX107" fmla="*/ 2857 w 37147"/>
                            <a:gd name="connsiteY107" fmla="*/ 1376 h 5609"/>
                            <a:gd name="connsiteX108" fmla="*/ 2857 w 37147"/>
                            <a:gd name="connsiteY108" fmla="*/ 1376 h 56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7147" h="5609">
                              <a:moveTo>
                                <a:pt x="0" y="423"/>
                              </a:moveTo>
                              <a:cubicBezTo>
                                <a:pt x="0" y="423"/>
                                <a:pt x="0" y="423"/>
                                <a:pt x="0" y="423"/>
                              </a:cubicBezTo>
                              <a:cubicBezTo>
                                <a:pt x="952" y="423"/>
                                <a:pt x="1905" y="423"/>
                                <a:pt x="2857" y="423"/>
                              </a:cubicBezTo>
                              <a:cubicBezTo>
                                <a:pt x="3810" y="423"/>
                                <a:pt x="3810" y="423"/>
                                <a:pt x="3810" y="423"/>
                              </a:cubicBezTo>
                              <a:cubicBezTo>
                                <a:pt x="3810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5715" y="423"/>
                                <a:pt x="5715" y="423"/>
                              </a:cubicBezTo>
                              <a:cubicBezTo>
                                <a:pt x="5715" y="423"/>
                                <a:pt x="6667" y="423"/>
                                <a:pt x="6667" y="423"/>
                              </a:cubicBezTo>
                              <a:cubicBezTo>
                                <a:pt x="6667" y="423"/>
                                <a:pt x="7620" y="423"/>
                                <a:pt x="7620" y="423"/>
                              </a:cubicBezTo>
                              <a:cubicBezTo>
                                <a:pt x="7620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9525" y="423"/>
                              </a:cubicBezTo>
                              <a:cubicBezTo>
                                <a:pt x="9525" y="423"/>
                                <a:pt x="10477" y="423"/>
                                <a:pt x="10477" y="423"/>
                              </a:cubicBezTo>
                              <a:cubicBezTo>
                                <a:pt x="10477" y="423"/>
                                <a:pt x="11430" y="423"/>
                                <a:pt x="11430" y="423"/>
                              </a:cubicBezTo>
                              <a:cubicBezTo>
                                <a:pt x="11430" y="423"/>
                                <a:pt x="12382" y="423"/>
                                <a:pt x="12382" y="423"/>
                              </a:cubicBezTo>
                              <a:cubicBezTo>
                                <a:pt x="12382" y="423"/>
                                <a:pt x="12382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-529"/>
                                <a:pt x="14288" y="423"/>
                                <a:pt x="14288" y="423"/>
                              </a:cubicBezTo>
                              <a:cubicBezTo>
                                <a:pt x="14288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6192" y="423"/>
                              </a:cubicBezTo>
                              <a:cubicBezTo>
                                <a:pt x="16192" y="423"/>
                                <a:pt x="16192" y="423"/>
                                <a:pt x="16192" y="423"/>
                              </a:cubicBezTo>
                              <a:cubicBezTo>
                                <a:pt x="16192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8097" y="423"/>
                                <a:pt x="19050" y="423"/>
                              </a:cubicBezTo>
                              <a:cubicBezTo>
                                <a:pt x="19050" y="423"/>
                                <a:pt x="20002" y="423"/>
                                <a:pt x="20002" y="423"/>
                              </a:cubicBezTo>
                              <a:cubicBezTo>
                                <a:pt x="20002" y="423"/>
                                <a:pt x="20955" y="423"/>
                                <a:pt x="20002" y="423"/>
                              </a:cubicBezTo>
                              <a:cubicBezTo>
                                <a:pt x="20002" y="423"/>
                                <a:pt x="20002" y="423"/>
                                <a:pt x="20002" y="423"/>
                              </a:cubicBezTo>
                              <a:cubicBezTo>
                                <a:pt x="20002" y="423"/>
                                <a:pt x="20002" y="423"/>
                                <a:pt x="20002" y="423"/>
                              </a:cubicBezTo>
                              <a:cubicBezTo>
                                <a:pt x="20002" y="-529"/>
                                <a:pt x="20002" y="423"/>
                                <a:pt x="20955" y="423"/>
                              </a:cubicBezTo>
                              <a:cubicBezTo>
                                <a:pt x="21907" y="423"/>
                                <a:pt x="22860" y="423"/>
                                <a:pt x="23813" y="423"/>
                              </a:cubicBezTo>
                              <a:cubicBezTo>
                                <a:pt x="24765" y="423"/>
                                <a:pt x="25717" y="423"/>
                                <a:pt x="25717" y="423"/>
                              </a:cubicBezTo>
                              <a:cubicBezTo>
                                <a:pt x="26670" y="423"/>
                                <a:pt x="27622" y="423"/>
                                <a:pt x="28575" y="423"/>
                              </a:cubicBezTo>
                              <a:cubicBezTo>
                                <a:pt x="29527" y="423"/>
                                <a:pt x="30480" y="423"/>
                                <a:pt x="31432" y="423"/>
                              </a:cubicBezTo>
                              <a:cubicBezTo>
                                <a:pt x="31432" y="423"/>
                                <a:pt x="31432" y="423"/>
                                <a:pt x="31432" y="423"/>
                              </a:cubicBezTo>
                              <a:cubicBezTo>
                                <a:pt x="31432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3338" y="423"/>
                              </a:cubicBezTo>
                              <a:cubicBezTo>
                                <a:pt x="33338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5242" y="423"/>
                                <a:pt x="35242" y="423"/>
                              </a:cubicBezTo>
                              <a:lnTo>
                                <a:pt x="35242" y="423"/>
                              </a:lnTo>
                              <a:cubicBezTo>
                                <a:pt x="35242" y="423"/>
                                <a:pt x="35242" y="423"/>
                                <a:pt x="35242" y="1376"/>
                              </a:cubicBezTo>
                              <a:cubicBezTo>
                                <a:pt x="35242" y="2328"/>
                                <a:pt x="36195" y="3281"/>
                                <a:pt x="36195" y="4233"/>
                              </a:cubicBezTo>
                              <a:lnTo>
                                <a:pt x="36195" y="4233"/>
                              </a:lnTo>
                              <a:cubicBezTo>
                                <a:pt x="36195" y="4233"/>
                                <a:pt x="36195" y="4233"/>
                                <a:pt x="36195" y="4233"/>
                              </a:cubicBezTo>
                              <a:lnTo>
                                <a:pt x="36195" y="4233"/>
                              </a:lnTo>
                              <a:cubicBezTo>
                                <a:pt x="36195" y="4233"/>
                                <a:pt x="36195" y="4233"/>
                                <a:pt x="36195" y="4233"/>
                              </a:cubicBezTo>
                              <a:cubicBezTo>
                                <a:pt x="36195" y="4233"/>
                                <a:pt x="36195" y="4233"/>
                                <a:pt x="37147" y="4233"/>
                              </a:cubicBezTo>
                              <a:cubicBezTo>
                                <a:pt x="37147" y="4233"/>
                                <a:pt x="36195" y="4233"/>
                                <a:pt x="36195" y="4233"/>
                              </a:cubicBezTo>
                              <a:cubicBezTo>
                                <a:pt x="36195" y="4233"/>
                                <a:pt x="35242" y="3281"/>
                                <a:pt x="35242" y="3281"/>
                              </a:cubicBezTo>
                              <a:cubicBezTo>
                                <a:pt x="35242" y="3281"/>
                                <a:pt x="35242" y="3281"/>
                                <a:pt x="35242" y="3281"/>
                              </a:cubicBezTo>
                              <a:cubicBezTo>
                                <a:pt x="35242" y="3281"/>
                                <a:pt x="35242" y="3281"/>
                                <a:pt x="35242" y="3281"/>
                              </a:cubicBezTo>
                              <a:cubicBezTo>
                                <a:pt x="35242" y="4233"/>
                                <a:pt x="35242" y="4233"/>
                                <a:pt x="34290" y="4233"/>
                              </a:cubicBezTo>
                              <a:cubicBezTo>
                                <a:pt x="33338" y="4233"/>
                                <a:pt x="32385" y="4233"/>
                                <a:pt x="31432" y="4233"/>
                              </a:cubicBezTo>
                              <a:cubicBezTo>
                                <a:pt x="31432" y="4233"/>
                                <a:pt x="30480" y="4233"/>
                                <a:pt x="30480" y="4233"/>
                              </a:cubicBezTo>
                              <a:cubicBezTo>
                                <a:pt x="30480" y="4233"/>
                                <a:pt x="30480" y="4233"/>
                                <a:pt x="30480" y="4233"/>
                              </a:cubicBezTo>
                              <a:cubicBezTo>
                                <a:pt x="29527" y="4233"/>
                                <a:pt x="29527" y="4233"/>
                                <a:pt x="28575" y="4233"/>
                              </a:cubicBezTo>
                              <a:cubicBezTo>
                                <a:pt x="27622" y="4233"/>
                                <a:pt x="27622" y="4233"/>
                                <a:pt x="26670" y="4233"/>
                              </a:cubicBezTo>
                              <a:cubicBezTo>
                                <a:pt x="25717" y="4233"/>
                                <a:pt x="24765" y="4233"/>
                                <a:pt x="23813" y="4233"/>
                              </a:cubicBezTo>
                              <a:cubicBezTo>
                                <a:pt x="23813" y="4233"/>
                                <a:pt x="22860" y="4233"/>
                                <a:pt x="22860" y="4233"/>
                              </a:cubicBezTo>
                              <a:cubicBezTo>
                                <a:pt x="22860" y="4233"/>
                                <a:pt x="21907" y="4233"/>
                                <a:pt x="20955" y="4233"/>
                              </a:cubicBezTo>
                              <a:cubicBezTo>
                                <a:pt x="20955" y="4233"/>
                                <a:pt x="20002" y="4233"/>
                                <a:pt x="20002" y="4233"/>
                              </a:cubicBezTo>
                              <a:cubicBezTo>
                                <a:pt x="20002" y="4233"/>
                                <a:pt x="20002" y="4233"/>
                                <a:pt x="20002" y="4233"/>
                              </a:cubicBezTo>
                              <a:cubicBezTo>
                                <a:pt x="20002" y="4233"/>
                                <a:pt x="20002" y="4233"/>
                                <a:pt x="20002" y="4233"/>
                              </a:cubicBezTo>
                              <a:cubicBezTo>
                                <a:pt x="20002" y="4233"/>
                                <a:pt x="19050" y="4233"/>
                                <a:pt x="19050" y="4233"/>
                              </a:cubicBezTo>
                              <a:cubicBezTo>
                                <a:pt x="19050" y="4233"/>
                                <a:pt x="18097" y="4233"/>
                                <a:pt x="18097" y="4233"/>
                              </a:cubicBezTo>
                              <a:cubicBezTo>
                                <a:pt x="18097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6192" y="4233"/>
                              </a:cubicBezTo>
                              <a:cubicBezTo>
                                <a:pt x="16192" y="4233"/>
                                <a:pt x="16192" y="4233"/>
                                <a:pt x="16192" y="4233"/>
                              </a:cubicBezTo>
                              <a:cubicBezTo>
                                <a:pt x="16192" y="4233"/>
                                <a:pt x="16192" y="4233"/>
                                <a:pt x="16192" y="4233"/>
                              </a:cubicBezTo>
                              <a:cubicBezTo>
                                <a:pt x="16192" y="4233"/>
                                <a:pt x="16192" y="4233"/>
                                <a:pt x="16192" y="5186"/>
                              </a:cubicBezTo>
                              <a:cubicBezTo>
                                <a:pt x="16192" y="6138"/>
                                <a:pt x="15240" y="5186"/>
                                <a:pt x="14288" y="5186"/>
                              </a:cubicBezTo>
                              <a:cubicBezTo>
                                <a:pt x="14288" y="5186"/>
                                <a:pt x="13335" y="5186"/>
                                <a:pt x="12382" y="5186"/>
                              </a:cubicBezTo>
                              <a:cubicBezTo>
                                <a:pt x="12382" y="5186"/>
                                <a:pt x="11430" y="5186"/>
                                <a:pt x="11430" y="5186"/>
                              </a:cubicBezTo>
                              <a:cubicBezTo>
                                <a:pt x="11430" y="5186"/>
                                <a:pt x="11430" y="5186"/>
                                <a:pt x="11430" y="5186"/>
                              </a:cubicBezTo>
                              <a:cubicBezTo>
                                <a:pt x="11430" y="5186"/>
                                <a:pt x="10477" y="5186"/>
                                <a:pt x="10477" y="5186"/>
                              </a:cubicBezTo>
                              <a:cubicBezTo>
                                <a:pt x="10477" y="5186"/>
                                <a:pt x="10477" y="5186"/>
                                <a:pt x="10477" y="5186"/>
                              </a:cubicBezTo>
                              <a:cubicBezTo>
                                <a:pt x="9525" y="6138"/>
                                <a:pt x="9525" y="5186"/>
                                <a:pt x="8572" y="5186"/>
                              </a:cubicBezTo>
                              <a:cubicBezTo>
                                <a:pt x="8572" y="5186"/>
                                <a:pt x="8572" y="5186"/>
                                <a:pt x="8572" y="5186"/>
                              </a:cubicBezTo>
                              <a:cubicBezTo>
                                <a:pt x="7620" y="5186"/>
                                <a:pt x="5715" y="5186"/>
                                <a:pt x="4763" y="5186"/>
                              </a:cubicBezTo>
                              <a:cubicBezTo>
                                <a:pt x="3810" y="5186"/>
                                <a:pt x="3810" y="5186"/>
                                <a:pt x="2857" y="5186"/>
                              </a:cubicBezTo>
                              <a:cubicBezTo>
                                <a:pt x="1905" y="5186"/>
                                <a:pt x="1905" y="5186"/>
                                <a:pt x="1905" y="5186"/>
                              </a:cubicBezTo>
                              <a:cubicBezTo>
                                <a:pt x="1905" y="5186"/>
                                <a:pt x="952" y="5186"/>
                                <a:pt x="952" y="5186"/>
                              </a:cubicBezTo>
                              <a:lnTo>
                                <a:pt x="952" y="5186"/>
                              </a:lnTo>
                              <a:lnTo>
                                <a:pt x="0" y="423"/>
                              </a:lnTo>
                              <a:close/>
                              <a:moveTo>
                                <a:pt x="35242" y="423"/>
                              </a:moveTo>
                              <a:cubicBezTo>
                                <a:pt x="35242" y="423"/>
                                <a:pt x="36195" y="423"/>
                                <a:pt x="35242" y="423"/>
                              </a:cubicBezTo>
                              <a:cubicBezTo>
                                <a:pt x="36195" y="423"/>
                                <a:pt x="36195" y="423"/>
                                <a:pt x="35242" y="423"/>
                              </a:cubicBezTo>
                              <a:cubicBezTo>
                                <a:pt x="36195" y="423"/>
                                <a:pt x="36195" y="423"/>
                                <a:pt x="35242" y="423"/>
                              </a:cubicBezTo>
                              <a:cubicBezTo>
                                <a:pt x="35242" y="423"/>
                                <a:pt x="35242" y="423"/>
                                <a:pt x="35242" y="423"/>
                              </a:cubicBezTo>
                              <a:close/>
                              <a:moveTo>
                                <a:pt x="29527" y="423"/>
                              </a:moveTo>
                              <a:cubicBezTo>
                                <a:pt x="29527" y="423"/>
                                <a:pt x="29527" y="423"/>
                                <a:pt x="29527" y="423"/>
                              </a:cubicBezTo>
                              <a:cubicBezTo>
                                <a:pt x="29527" y="423"/>
                                <a:pt x="29527" y="423"/>
                                <a:pt x="29527" y="423"/>
                              </a:cubicBezTo>
                              <a:cubicBezTo>
                                <a:pt x="29527" y="423"/>
                                <a:pt x="29527" y="423"/>
                                <a:pt x="29527" y="423"/>
                              </a:cubicBezTo>
                              <a:cubicBezTo>
                                <a:pt x="29527" y="423"/>
                                <a:pt x="29527" y="423"/>
                                <a:pt x="29527" y="423"/>
                              </a:cubicBezTo>
                              <a:close/>
                              <a:moveTo>
                                <a:pt x="2857" y="1376"/>
                              </a:moveTo>
                              <a:cubicBezTo>
                                <a:pt x="2857" y="1376"/>
                                <a:pt x="2857" y="1376"/>
                                <a:pt x="2857" y="1376"/>
                              </a:cubicBezTo>
                              <a:cubicBezTo>
                                <a:pt x="2857" y="1376"/>
                                <a:pt x="2857" y="423"/>
                                <a:pt x="2857" y="1376"/>
                              </a:cubicBezTo>
                              <a:cubicBezTo>
                                <a:pt x="2857" y="423"/>
                                <a:pt x="2857" y="423"/>
                                <a:pt x="2857" y="1376"/>
                              </a:cubicBezTo>
                              <a:cubicBezTo>
                                <a:pt x="2857" y="423"/>
                                <a:pt x="2857" y="423"/>
                                <a:pt x="2857" y="1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6" name="任意多边形: 形状 2709"/>
                        <p:cNvSpPr/>
                        <p:nvPr/>
                      </p:nvSpPr>
                      <p:spPr>
                        <a:xfrm>
                          <a:off x="7768590" y="218408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27" name="任意多边形: 形状 2710"/>
                        <p:cNvSpPr/>
                        <p:nvPr/>
                      </p:nvSpPr>
                      <p:spPr>
                        <a:xfrm>
                          <a:off x="7767637" y="2184320"/>
                          <a:ext cx="4762" cy="3571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714 h 3571"/>
                            <a:gd name="connsiteX1" fmla="*/ 953 w 4762"/>
                            <a:gd name="connsiteY1" fmla="*/ 3572 h 3571"/>
                            <a:gd name="connsiteX2" fmla="*/ 953 w 4762"/>
                            <a:gd name="connsiteY2" fmla="*/ 3572 h 3571"/>
                            <a:gd name="connsiteX3" fmla="*/ 953 w 4762"/>
                            <a:gd name="connsiteY3" fmla="*/ 3572 h 3571"/>
                            <a:gd name="connsiteX4" fmla="*/ 953 w 4762"/>
                            <a:gd name="connsiteY4" fmla="*/ 3572 h 3571"/>
                            <a:gd name="connsiteX5" fmla="*/ 953 w 4762"/>
                            <a:gd name="connsiteY5" fmla="*/ 3572 h 3571"/>
                            <a:gd name="connsiteX6" fmla="*/ 1905 w 4762"/>
                            <a:gd name="connsiteY6" fmla="*/ 3572 h 3571"/>
                            <a:gd name="connsiteX7" fmla="*/ 2857 w 4762"/>
                            <a:gd name="connsiteY7" fmla="*/ 3572 h 3571"/>
                            <a:gd name="connsiteX8" fmla="*/ 3810 w 4762"/>
                            <a:gd name="connsiteY8" fmla="*/ 3572 h 3571"/>
                            <a:gd name="connsiteX9" fmla="*/ 3810 w 4762"/>
                            <a:gd name="connsiteY9" fmla="*/ 3572 h 3571"/>
                            <a:gd name="connsiteX10" fmla="*/ 3810 w 4762"/>
                            <a:gd name="connsiteY10" fmla="*/ 3572 h 3571"/>
                            <a:gd name="connsiteX11" fmla="*/ 4763 w 4762"/>
                            <a:gd name="connsiteY11" fmla="*/ 3572 h 3571"/>
                            <a:gd name="connsiteX12" fmla="*/ 4763 w 4762"/>
                            <a:gd name="connsiteY12" fmla="*/ 714 h 3571"/>
                            <a:gd name="connsiteX13" fmla="*/ 3810 w 4762"/>
                            <a:gd name="connsiteY13" fmla="*/ 714 h 3571"/>
                            <a:gd name="connsiteX14" fmla="*/ 2857 w 4762"/>
                            <a:gd name="connsiteY14" fmla="*/ 714 h 3571"/>
                            <a:gd name="connsiteX15" fmla="*/ 1905 w 4762"/>
                            <a:gd name="connsiteY15" fmla="*/ 714 h 3571"/>
                            <a:gd name="connsiteX16" fmla="*/ 0 w 4762"/>
                            <a:gd name="connsiteY16" fmla="*/ 714 h 3571"/>
                            <a:gd name="connsiteX17" fmla="*/ 0 w 4762"/>
                            <a:gd name="connsiteY17" fmla="*/ 714 h 3571"/>
                            <a:gd name="connsiteX18" fmla="*/ 0 w 4762"/>
                            <a:gd name="connsiteY18" fmla="*/ 714 h 3571"/>
                            <a:gd name="connsiteX19" fmla="*/ 0 w 4762"/>
                            <a:gd name="connsiteY19" fmla="*/ 714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0" y="714"/>
                              </a:moveTo>
                              <a:cubicBezTo>
                                <a:pt x="0" y="1667"/>
                                <a:pt x="953" y="2619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lnTo>
                                <a:pt x="953" y="3572"/>
                              </a:lnTo>
                              <a:cubicBezTo>
                                <a:pt x="953" y="3572"/>
                                <a:pt x="953" y="3572"/>
                                <a:pt x="953" y="3572"/>
                              </a:cubicBezTo>
                              <a:cubicBezTo>
                                <a:pt x="953" y="3572"/>
                                <a:pt x="953" y="3572"/>
                                <a:pt x="1905" y="3572"/>
                              </a:cubicBezTo>
                              <a:cubicBezTo>
                                <a:pt x="1905" y="3572"/>
                                <a:pt x="2857" y="3572"/>
                                <a:pt x="2857" y="3572"/>
                              </a:cubicBezTo>
                              <a:cubicBezTo>
                                <a:pt x="2857" y="3572"/>
                                <a:pt x="2857" y="3572"/>
                                <a:pt x="3810" y="3572"/>
                              </a:cubicBezTo>
                              <a:lnTo>
                                <a:pt x="3810" y="3572"/>
                              </a:lnTo>
                              <a:lnTo>
                                <a:pt x="3810" y="3572"/>
                              </a:lnTo>
                              <a:cubicBezTo>
                                <a:pt x="3810" y="3572"/>
                                <a:pt x="3810" y="3572"/>
                                <a:pt x="4763" y="3572"/>
                              </a:cubicBezTo>
                              <a:lnTo>
                                <a:pt x="4763" y="714"/>
                              </a:lnTo>
                              <a:cubicBezTo>
                                <a:pt x="4763" y="714"/>
                                <a:pt x="3810" y="714"/>
                                <a:pt x="3810" y="714"/>
                              </a:cubicBezTo>
                              <a:cubicBezTo>
                                <a:pt x="3810" y="714"/>
                                <a:pt x="2857" y="714"/>
                                <a:pt x="2857" y="714"/>
                              </a:cubicBezTo>
                              <a:cubicBezTo>
                                <a:pt x="2857" y="714"/>
                                <a:pt x="1905" y="714"/>
                                <a:pt x="1905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-238"/>
                                <a:pt x="953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28" name="图形 2"/>
                      <p:cNvGrpSpPr/>
                      <p:nvPr/>
                    </p:nvGrpSpPr>
                    <p:grpSpPr>
                      <a:xfrm>
                        <a:off x="7690484" y="2185987"/>
                        <a:ext cx="41909" cy="6138"/>
                        <a:chOff x="7690484" y="2185987"/>
                        <a:chExt cx="41909" cy="6138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2829" name="任意多边形: 形状 2712"/>
                        <p:cNvSpPr/>
                        <p:nvPr/>
                      </p:nvSpPr>
                      <p:spPr>
                        <a:xfrm>
                          <a:off x="7730490" y="21888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30" name="任意多边形: 形状 2713"/>
                        <p:cNvSpPr/>
                        <p:nvPr/>
                      </p:nvSpPr>
                      <p:spPr>
                        <a:xfrm>
                          <a:off x="7690484" y="2186516"/>
                          <a:ext cx="37147" cy="5609"/>
                        </a:xfrm>
                        <a:custGeom>
                          <a:avLst/>
                          <a:gdLst>
                            <a:gd name="connsiteX0" fmla="*/ 0 w 37147"/>
                            <a:gd name="connsiteY0" fmla="*/ 423 h 5609"/>
                            <a:gd name="connsiteX1" fmla="*/ 0 w 37147"/>
                            <a:gd name="connsiteY1" fmla="*/ 423 h 5609"/>
                            <a:gd name="connsiteX2" fmla="*/ 2858 w 37147"/>
                            <a:gd name="connsiteY2" fmla="*/ 423 h 5609"/>
                            <a:gd name="connsiteX3" fmla="*/ 3810 w 37147"/>
                            <a:gd name="connsiteY3" fmla="*/ 423 h 5609"/>
                            <a:gd name="connsiteX4" fmla="*/ 4763 w 37147"/>
                            <a:gd name="connsiteY4" fmla="*/ 423 h 5609"/>
                            <a:gd name="connsiteX5" fmla="*/ 4763 w 37147"/>
                            <a:gd name="connsiteY5" fmla="*/ 423 h 5609"/>
                            <a:gd name="connsiteX6" fmla="*/ 5715 w 37147"/>
                            <a:gd name="connsiteY6" fmla="*/ 423 h 5609"/>
                            <a:gd name="connsiteX7" fmla="*/ 6668 w 37147"/>
                            <a:gd name="connsiteY7" fmla="*/ 423 h 5609"/>
                            <a:gd name="connsiteX8" fmla="*/ 7620 w 37147"/>
                            <a:gd name="connsiteY8" fmla="*/ 423 h 5609"/>
                            <a:gd name="connsiteX9" fmla="*/ 8572 w 37147"/>
                            <a:gd name="connsiteY9" fmla="*/ 423 h 5609"/>
                            <a:gd name="connsiteX10" fmla="*/ 8572 w 37147"/>
                            <a:gd name="connsiteY10" fmla="*/ 423 h 5609"/>
                            <a:gd name="connsiteX11" fmla="*/ 9525 w 37147"/>
                            <a:gd name="connsiteY11" fmla="*/ 423 h 5609"/>
                            <a:gd name="connsiteX12" fmla="*/ 10478 w 37147"/>
                            <a:gd name="connsiteY12" fmla="*/ 423 h 5609"/>
                            <a:gd name="connsiteX13" fmla="*/ 11430 w 37147"/>
                            <a:gd name="connsiteY13" fmla="*/ 423 h 5609"/>
                            <a:gd name="connsiteX14" fmla="*/ 12383 w 37147"/>
                            <a:gd name="connsiteY14" fmla="*/ 423 h 5609"/>
                            <a:gd name="connsiteX15" fmla="*/ 13335 w 37147"/>
                            <a:gd name="connsiteY15" fmla="*/ 423 h 5609"/>
                            <a:gd name="connsiteX16" fmla="*/ 13335 w 37147"/>
                            <a:gd name="connsiteY16" fmla="*/ 423 h 5609"/>
                            <a:gd name="connsiteX17" fmla="*/ 14288 w 37147"/>
                            <a:gd name="connsiteY17" fmla="*/ 423 h 5609"/>
                            <a:gd name="connsiteX18" fmla="*/ 15240 w 37147"/>
                            <a:gd name="connsiteY18" fmla="*/ 423 h 5609"/>
                            <a:gd name="connsiteX19" fmla="*/ 15240 w 37147"/>
                            <a:gd name="connsiteY19" fmla="*/ 423 h 5609"/>
                            <a:gd name="connsiteX20" fmla="*/ 16193 w 37147"/>
                            <a:gd name="connsiteY20" fmla="*/ 423 h 5609"/>
                            <a:gd name="connsiteX21" fmla="*/ 16193 w 37147"/>
                            <a:gd name="connsiteY21" fmla="*/ 423 h 5609"/>
                            <a:gd name="connsiteX22" fmla="*/ 17145 w 37147"/>
                            <a:gd name="connsiteY22" fmla="*/ 423 h 5609"/>
                            <a:gd name="connsiteX23" fmla="*/ 17145 w 37147"/>
                            <a:gd name="connsiteY23" fmla="*/ 423 h 5609"/>
                            <a:gd name="connsiteX24" fmla="*/ 17145 w 37147"/>
                            <a:gd name="connsiteY24" fmla="*/ 423 h 5609"/>
                            <a:gd name="connsiteX25" fmla="*/ 17145 w 37147"/>
                            <a:gd name="connsiteY25" fmla="*/ 423 h 5609"/>
                            <a:gd name="connsiteX26" fmla="*/ 19050 w 37147"/>
                            <a:gd name="connsiteY26" fmla="*/ 423 h 5609"/>
                            <a:gd name="connsiteX27" fmla="*/ 20003 w 37147"/>
                            <a:gd name="connsiteY27" fmla="*/ 423 h 5609"/>
                            <a:gd name="connsiteX28" fmla="*/ 20003 w 37147"/>
                            <a:gd name="connsiteY28" fmla="*/ 423 h 5609"/>
                            <a:gd name="connsiteX29" fmla="*/ 20003 w 37147"/>
                            <a:gd name="connsiteY29" fmla="*/ 423 h 5609"/>
                            <a:gd name="connsiteX30" fmla="*/ 20003 w 37147"/>
                            <a:gd name="connsiteY30" fmla="*/ 423 h 5609"/>
                            <a:gd name="connsiteX31" fmla="*/ 20955 w 37147"/>
                            <a:gd name="connsiteY31" fmla="*/ 423 h 5609"/>
                            <a:gd name="connsiteX32" fmla="*/ 23813 w 37147"/>
                            <a:gd name="connsiteY32" fmla="*/ 423 h 5609"/>
                            <a:gd name="connsiteX33" fmla="*/ 25718 w 37147"/>
                            <a:gd name="connsiteY33" fmla="*/ 423 h 5609"/>
                            <a:gd name="connsiteX34" fmla="*/ 28575 w 37147"/>
                            <a:gd name="connsiteY34" fmla="*/ 423 h 5609"/>
                            <a:gd name="connsiteX35" fmla="*/ 31433 w 37147"/>
                            <a:gd name="connsiteY35" fmla="*/ 423 h 5609"/>
                            <a:gd name="connsiteX36" fmla="*/ 31433 w 37147"/>
                            <a:gd name="connsiteY36" fmla="*/ 423 h 5609"/>
                            <a:gd name="connsiteX37" fmla="*/ 32385 w 37147"/>
                            <a:gd name="connsiteY37" fmla="*/ 423 h 5609"/>
                            <a:gd name="connsiteX38" fmla="*/ 32385 w 37147"/>
                            <a:gd name="connsiteY38" fmla="*/ 423 h 5609"/>
                            <a:gd name="connsiteX39" fmla="*/ 32385 w 37147"/>
                            <a:gd name="connsiteY39" fmla="*/ 423 h 5609"/>
                            <a:gd name="connsiteX40" fmla="*/ 32385 w 37147"/>
                            <a:gd name="connsiteY40" fmla="*/ 423 h 5609"/>
                            <a:gd name="connsiteX41" fmla="*/ 33338 w 37147"/>
                            <a:gd name="connsiteY41" fmla="*/ 423 h 5609"/>
                            <a:gd name="connsiteX42" fmla="*/ 34290 w 37147"/>
                            <a:gd name="connsiteY42" fmla="*/ 423 h 5609"/>
                            <a:gd name="connsiteX43" fmla="*/ 34290 w 37147"/>
                            <a:gd name="connsiteY43" fmla="*/ 423 h 5609"/>
                            <a:gd name="connsiteX44" fmla="*/ 35243 w 37147"/>
                            <a:gd name="connsiteY44" fmla="*/ 423 h 5609"/>
                            <a:gd name="connsiteX45" fmla="*/ 35243 w 37147"/>
                            <a:gd name="connsiteY45" fmla="*/ 423 h 5609"/>
                            <a:gd name="connsiteX46" fmla="*/ 35243 w 37147"/>
                            <a:gd name="connsiteY46" fmla="*/ 1376 h 5609"/>
                            <a:gd name="connsiteX47" fmla="*/ 36195 w 37147"/>
                            <a:gd name="connsiteY47" fmla="*/ 4233 h 5609"/>
                            <a:gd name="connsiteX48" fmla="*/ 36195 w 37147"/>
                            <a:gd name="connsiteY48" fmla="*/ 4233 h 5609"/>
                            <a:gd name="connsiteX49" fmla="*/ 36195 w 37147"/>
                            <a:gd name="connsiteY49" fmla="*/ 4233 h 5609"/>
                            <a:gd name="connsiteX50" fmla="*/ 36195 w 37147"/>
                            <a:gd name="connsiteY50" fmla="*/ 4233 h 5609"/>
                            <a:gd name="connsiteX51" fmla="*/ 36195 w 37147"/>
                            <a:gd name="connsiteY51" fmla="*/ 4233 h 5609"/>
                            <a:gd name="connsiteX52" fmla="*/ 37147 w 37147"/>
                            <a:gd name="connsiteY52" fmla="*/ 4233 h 5609"/>
                            <a:gd name="connsiteX53" fmla="*/ 36195 w 37147"/>
                            <a:gd name="connsiteY53" fmla="*/ 4233 h 5609"/>
                            <a:gd name="connsiteX54" fmla="*/ 35243 w 37147"/>
                            <a:gd name="connsiteY54" fmla="*/ 3281 h 5609"/>
                            <a:gd name="connsiteX55" fmla="*/ 35243 w 37147"/>
                            <a:gd name="connsiteY55" fmla="*/ 3281 h 5609"/>
                            <a:gd name="connsiteX56" fmla="*/ 35243 w 37147"/>
                            <a:gd name="connsiteY56" fmla="*/ 3281 h 5609"/>
                            <a:gd name="connsiteX57" fmla="*/ 34290 w 37147"/>
                            <a:gd name="connsiteY57" fmla="*/ 4233 h 5609"/>
                            <a:gd name="connsiteX58" fmla="*/ 31433 w 37147"/>
                            <a:gd name="connsiteY58" fmla="*/ 4233 h 5609"/>
                            <a:gd name="connsiteX59" fmla="*/ 30480 w 37147"/>
                            <a:gd name="connsiteY59" fmla="*/ 4233 h 5609"/>
                            <a:gd name="connsiteX60" fmla="*/ 30480 w 37147"/>
                            <a:gd name="connsiteY60" fmla="*/ 4233 h 5609"/>
                            <a:gd name="connsiteX61" fmla="*/ 28575 w 37147"/>
                            <a:gd name="connsiteY61" fmla="*/ 4233 h 5609"/>
                            <a:gd name="connsiteX62" fmla="*/ 26670 w 37147"/>
                            <a:gd name="connsiteY62" fmla="*/ 4233 h 5609"/>
                            <a:gd name="connsiteX63" fmla="*/ 23813 w 37147"/>
                            <a:gd name="connsiteY63" fmla="*/ 4233 h 5609"/>
                            <a:gd name="connsiteX64" fmla="*/ 22860 w 37147"/>
                            <a:gd name="connsiteY64" fmla="*/ 4233 h 5609"/>
                            <a:gd name="connsiteX65" fmla="*/ 20955 w 37147"/>
                            <a:gd name="connsiteY65" fmla="*/ 4233 h 5609"/>
                            <a:gd name="connsiteX66" fmla="*/ 20003 w 37147"/>
                            <a:gd name="connsiteY66" fmla="*/ 4233 h 5609"/>
                            <a:gd name="connsiteX67" fmla="*/ 20003 w 37147"/>
                            <a:gd name="connsiteY67" fmla="*/ 4233 h 5609"/>
                            <a:gd name="connsiteX68" fmla="*/ 20003 w 37147"/>
                            <a:gd name="connsiteY68" fmla="*/ 4233 h 5609"/>
                            <a:gd name="connsiteX69" fmla="*/ 19050 w 37147"/>
                            <a:gd name="connsiteY69" fmla="*/ 4233 h 5609"/>
                            <a:gd name="connsiteX70" fmla="*/ 18097 w 37147"/>
                            <a:gd name="connsiteY70" fmla="*/ 4233 h 5609"/>
                            <a:gd name="connsiteX71" fmla="*/ 17145 w 37147"/>
                            <a:gd name="connsiteY71" fmla="*/ 4233 h 5609"/>
                            <a:gd name="connsiteX72" fmla="*/ 17145 w 37147"/>
                            <a:gd name="connsiteY72" fmla="*/ 4233 h 5609"/>
                            <a:gd name="connsiteX73" fmla="*/ 17145 w 37147"/>
                            <a:gd name="connsiteY73" fmla="*/ 4233 h 5609"/>
                            <a:gd name="connsiteX74" fmla="*/ 17145 w 37147"/>
                            <a:gd name="connsiteY74" fmla="*/ 4233 h 5609"/>
                            <a:gd name="connsiteX75" fmla="*/ 17145 w 37147"/>
                            <a:gd name="connsiteY75" fmla="*/ 4233 h 5609"/>
                            <a:gd name="connsiteX76" fmla="*/ 16193 w 37147"/>
                            <a:gd name="connsiteY76" fmla="*/ 4233 h 5609"/>
                            <a:gd name="connsiteX77" fmla="*/ 16193 w 37147"/>
                            <a:gd name="connsiteY77" fmla="*/ 4233 h 5609"/>
                            <a:gd name="connsiteX78" fmla="*/ 16193 w 37147"/>
                            <a:gd name="connsiteY78" fmla="*/ 4233 h 5609"/>
                            <a:gd name="connsiteX79" fmla="*/ 15240 w 37147"/>
                            <a:gd name="connsiteY79" fmla="*/ 5186 h 5609"/>
                            <a:gd name="connsiteX80" fmla="*/ 13335 w 37147"/>
                            <a:gd name="connsiteY80" fmla="*/ 5186 h 5609"/>
                            <a:gd name="connsiteX81" fmla="*/ 11430 w 37147"/>
                            <a:gd name="connsiteY81" fmla="*/ 5186 h 5609"/>
                            <a:gd name="connsiteX82" fmla="*/ 10478 w 37147"/>
                            <a:gd name="connsiteY82" fmla="*/ 5186 h 5609"/>
                            <a:gd name="connsiteX83" fmla="*/ 10478 w 37147"/>
                            <a:gd name="connsiteY83" fmla="*/ 5186 h 5609"/>
                            <a:gd name="connsiteX84" fmla="*/ 9525 w 37147"/>
                            <a:gd name="connsiteY84" fmla="*/ 5186 h 5609"/>
                            <a:gd name="connsiteX85" fmla="*/ 9525 w 37147"/>
                            <a:gd name="connsiteY85" fmla="*/ 5186 h 5609"/>
                            <a:gd name="connsiteX86" fmla="*/ 7620 w 37147"/>
                            <a:gd name="connsiteY86" fmla="*/ 5186 h 5609"/>
                            <a:gd name="connsiteX87" fmla="*/ 7620 w 37147"/>
                            <a:gd name="connsiteY87" fmla="*/ 5186 h 5609"/>
                            <a:gd name="connsiteX88" fmla="*/ 3810 w 37147"/>
                            <a:gd name="connsiteY88" fmla="*/ 5186 h 5609"/>
                            <a:gd name="connsiteX89" fmla="*/ 1905 w 37147"/>
                            <a:gd name="connsiteY89" fmla="*/ 5186 h 5609"/>
                            <a:gd name="connsiteX90" fmla="*/ 953 w 37147"/>
                            <a:gd name="connsiteY90" fmla="*/ 5186 h 5609"/>
                            <a:gd name="connsiteX91" fmla="*/ 0 w 37147"/>
                            <a:gd name="connsiteY91" fmla="*/ 5186 h 5609"/>
                            <a:gd name="connsiteX92" fmla="*/ 0 w 37147"/>
                            <a:gd name="connsiteY92" fmla="*/ 5186 h 5609"/>
                            <a:gd name="connsiteX93" fmla="*/ 0 w 37147"/>
                            <a:gd name="connsiteY93" fmla="*/ 423 h 5609"/>
                            <a:gd name="connsiteX94" fmla="*/ 36195 w 37147"/>
                            <a:gd name="connsiteY94" fmla="*/ 423 h 5609"/>
                            <a:gd name="connsiteX95" fmla="*/ 36195 w 37147"/>
                            <a:gd name="connsiteY95" fmla="*/ 423 h 5609"/>
                            <a:gd name="connsiteX96" fmla="*/ 36195 w 37147"/>
                            <a:gd name="connsiteY96" fmla="*/ 423 h 5609"/>
                            <a:gd name="connsiteX97" fmla="*/ 36195 w 37147"/>
                            <a:gd name="connsiteY97" fmla="*/ 423 h 5609"/>
                            <a:gd name="connsiteX98" fmla="*/ 36195 w 37147"/>
                            <a:gd name="connsiteY98" fmla="*/ 423 h 5609"/>
                            <a:gd name="connsiteX99" fmla="*/ 29528 w 37147"/>
                            <a:gd name="connsiteY99" fmla="*/ 1376 h 5609"/>
                            <a:gd name="connsiteX100" fmla="*/ 29528 w 37147"/>
                            <a:gd name="connsiteY100" fmla="*/ 1376 h 5609"/>
                            <a:gd name="connsiteX101" fmla="*/ 29528 w 37147"/>
                            <a:gd name="connsiteY101" fmla="*/ 1376 h 5609"/>
                            <a:gd name="connsiteX102" fmla="*/ 29528 w 37147"/>
                            <a:gd name="connsiteY102" fmla="*/ 1376 h 5609"/>
                            <a:gd name="connsiteX103" fmla="*/ 29528 w 37147"/>
                            <a:gd name="connsiteY103" fmla="*/ 1376 h 5609"/>
                            <a:gd name="connsiteX104" fmla="*/ 2858 w 37147"/>
                            <a:gd name="connsiteY104" fmla="*/ 1376 h 5609"/>
                            <a:gd name="connsiteX105" fmla="*/ 2858 w 37147"/>
                            <a:gd name="connsiteY105" fmla="*/ 1376 h 5609"/>
                            <a:gd name="connsiteX106" fmla="*/ 2858 w 37147"/>
                            <a:gd name="connsiteY106" fmla="*/ 1376 h 5609"/>
                            <a:gd name="connsiteX107" fmla="*/ 2858 w 37147"/>
                            <a:gd name="connsiteY107" fmla="*/ 1376 h 5609"/>
                            <a:gd name="connsiteX108" fmla="*/ 2858 w 37147"/>
                            <a:gd name="connsiteY108" fmla="*/ 1376 h 56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7147" h="5609">
                              <a:moveTo>
                                <a:pt x="0" y="423"/>
                              </a:moveTo>
                              <a:cubicBezTo>
                                <a:pt x="953" y="423"/>
                                <a:pt x="953" y="423"/>
                                <a:pt x="0" y="423"/>
                              </a:cubicBezTo>
                              <a:cubicBezTo>
                                <a:pt x="953" y="423"/>
                                <a:pt x="1905" y="423"/>
                                <a:pt x="2858" y="423"/>
                              </a:cubicBezTo>
                              <a:cubicBezTo>
                                <a:pt x="3810" y="423"/>
                                <a:pt x="3810" y="423"/>
                                <a:pt x="3810" y="423"/>
                              </a:cubicBezTo>
                              <a:cubicBezTo>
                                <a:pt x="3810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5715" y="423"/>
                                <a:pt x="5715" y="423"/>
                              </a:cubicBezTo>
                              <a:cubicBezTo>
                                <a:pt x="5715" y="423"/>
                                <a:pt x="6668" y="423"/>
                                <a:pt x="6668" y="423"/>
                              </a:cubicBezTo>
                              <a:cubicBezTo>
                                <a:pt x="6668" y="423"/>
                                <a:pt x="7620" y="423"/>
                                <a:pt x="7620" y="423"/>
                              </a:cubicBezTo>
                              <a:cubicBezTo>
                                <a:pt x="7620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8572" y="423"/>
                              </a:cubicBezTo>
                              <a:cubicBezTo>
                                <a:pt x="8572" y="423"/>
                                <a:pt x="8572" y="423"/>
                                <a:pt x="9525" y="423"/>
                              </a:cubicBezTo>
                              <a:cubicBezTo>
                                <a:pt x="9525" y="423"/>
                                <a:pt x="10478" y="423"/>
                                <a:pt x="10478" y="423"/>
                              </a:cubicBezTo>
                              <a:cubicBezTo>
                                <a:pt x="10478" y="423"/>
                                <a:pt x="11430" y="423"/>
                                <a:pt x="11430" y="423"/>
                              </a:cubicBezTo>
                              <a:cubicBezTo>
                                <a:pt x="11430" y="423"/>
                                <a:pt x="12383" y="423"/>
                                <a:pt x="12383" y="423"/>
                              </a:cubicBezTo>
                              <a:cubicBezTo>
                                <a:pt x="12383" y="423"/>
                                <a:pt x="12383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3335" y="423"/>
                              </a:cubicBezTo>
                              <a:cubicBezTo>
                                <a:pt x="13335" y="-529"/>
                                <a:pt x="14288" y="423"/>
                                <a:pt x="14288" y="423"/>
                              </a:cubicBezTo>
                              <a:cubicBezTo>
                                <a:pt x="14288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5240" y="423"/>
                                <a:pt x="16193" y="423"/>
                              </a:cubicBezTo>
                              <a:cubicBezTo>
                                <a:pt x="16193" y="423"/>
                                <a:pt x="16193" y="423"/>
                                <a:pt x="16193" y="423"/>
                              </a:cubicBezTo>
                              <a:cubicBezTo>
                                <a:pt x="16193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8097" y="423"/>
                                <a:pt x="19050" y="423"/>
                              </a:cubicBezTo>
                              <a:cubicBezTo>
                                <a:pt x="19050" y="423"/>
                                <a:pt x="20003" y="423"/>
                                <a:pt x="20003" y="423"/>
                              </a:cubicBezTo>
                              <a:cubicBezTo>
                                <a:pt x="20003" y="423"/>
                                <a:pt x="20955" y="423"/>
                                <a:pt x="20003" y="423"/>
                              </a:cubicBezTo>
                              <a:cubicBezTo>
                                <a:pt x="20003" y="423"/>
                                <a:pt x="20003" y="423"/>
                                <a:pt x="20003" y="423"/>
                              </a:cubicBezTo>
                              <a:cubicBezTo>
                                <a:pt x="20003" y="423"/>
                                <a:pt x="20003" y="423"/>
                                <a:pt x="20003" y="423"/>
                              </a:cubicBezTo>
                              <a:cubicBezTo>
                                <a:pt x="20003" y="-529"/>
                                <a:pt x="20003" y="423"/>
                                <a:pt x="20955" y="423"/>
                              </a:cubicBezTo>
                              <a:cubicBezTo>
                                <a:pt x="21908" y="423"/>
                                <a:pt x="22860" y="423"/>
                                <a:pt x="23813" y="423"/>
                              </a:cubicBezTo>
                              <a:cubicBezTo>
                                <a:pt x="24765" y="423"/>
                                <a:pt x="25718" y="423"/>
                                <a:pt x="25718" y="423"/>
                              </a:cubicBezTo>
                              <a:cubicBezTo>
                                <a:pt x="26670" y="423"/>
                                <a:pt x="27622" y="423"/>
                                <a:pt x="28575" y="423"/>
                              </a:cubicBezTo>
                              <a:cubicBezTo>
                                <a:pt x="29528" y="423"/>
                                <a:pt x="30480" y="423"/>
                                <a:pt x="31433" y="423"/>
                              </a:cubicBezTo>
                              <a:cubicBezTo>
                                <a:pt x="31433" y="423"/>
                                <a:pt x="31433" y="423"/>
                                <a:pt x="31433" y="423"/>
                              </a:cubicBezTo>
                              <a:cubicBezTo>
                                <a:pt x="31433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3338" y="423"/>
                              </a:cubicBezTo>
                              <a:cubicBezTo>
                                <a:pt x="33338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4290" y="423"/>
                                <a:pt x="34290" y="423"/>
                              </a:cubicBezTo>
                              <a:cubicBezTo>
                                <a:pt x="34290" y="423"/>
                                <a:pt x="35243" y="423"/>
                                <a:pt x="35243" y="423"/>
                              </a:cubicBezTo>
                              <a:lnTo>
                                <a:pt x="35243" y="423"/>
                              </a:lnTo>
                              <a:cubicBezTo>
                                <a:pt x="35243" y="423"/>
                                <a:pt x="35243" y="423"/>
                                <a:pt x="35243" y="1376"/>
                              </a:cubicBezTo>
                              <a:cubicBezTo>
                                <a:pt x="35243" y="2328"/>
                                <a:pt x="36195" y="3281"/>
                                <a:pt x="36195" y="4233"/>
                              </a:cubicBezTo>
                              <a:lnTo>
                                <a:pt x="36195" y="4233"/>
                              </a:lnTo>
                              <a:cubicBezTo>
                                <a:pt x="36195" y="4233"/>
                                <a:pt x="36195" y="4233"/>
                                <a:pt x="36195" y="4233"/>
                              </a:cubicBezTo>
                              <a:lnTo>
                                <a:pt x="36195" y="4233"/>
                              </a:lnTo>
                              <a:cubicBezTo>
                                <a:pt x="36195" y="4233"/>
                                <a:pt x="36195" y="4233"/>
                                <a:pt x="36195" y="4233"/>
                              </a:cubicBezTo>
                              <a:cubicBezTo>
                                <a:pt x="36195" y="4233"/>
                                <a:pt x="36195" y="4233"/>
                                <a:pt x="37147" y="4233"/>
                              </a:cubicBezTo>
                              <a:cubicBezTo>
                                <a:pt x="37147" y="4233"/>
                                <a:pt x="36195" y="4233"/>
                                <a:pt x="36195" y="4233"/>
                              </a:cubicBezTo>
                              <a:cubicBezTo>
                                <a:pt x="36195" y="4233"/>
                                <a:pt x="36195" y="3281"/>
                                <a:pt x="35243" y="3281"/>
                              </a:cubicBezTo>
                              <a:cubicBezTo>
                                <a:pt x="35243" y="3281"/>
                                <a:pt x="35243" y="3281"/>
                                <a:pt x="35243" y="3281"/>
                              </a:cubicBezTo>
                              <a:cubicBezTo>
                                <a:pt x="35243" y="3281"/>
                                <a:pt x="35243" y="3281"/>
                                <a:pt x="35243" y="3281"/>
                              </a:cubicBezTo>
                              <a:cubicBezTo>
                                <a:pt x="35243" y="4233"/>
                                <a:pt x="35243" y="4233"/>
                                <a:pt x="34290" y="4233"/>
                              </a:cubicBezTo>
                              <a:cubicBezTo>
                                <a:pt x="33338" y="4233"/>
                                <a:pt x="32385" y="4233"/>
                                <a:pt x="31433" y="4233"/>
                              </a:cubicBezTo>
                              <a:cubicBezTo>
                                <a:pt x="31433" y="4233"/>
                                <a:pt x="30480" y="4233"/>
                                <a:pt x="30480" y="4233"/>
                              </a:cubicBezTo>
                              <a:cubicBezTo>
                                <a:pt x="30480" y="4233"/>
                                <a:pt x="30480" y="4233"/>
                                <a:pt x="30480" y="4233"/>
                              </a:cubicBezTo>
                              <a:cubicBezTo>
                                <a:pt x="29528" y="4233"/>
                                <a:pt x="29528" y="4233"/>
                                <a:pt x="28575" y="4233"/>
                              </a:cubicBezTo>
                              <a:cubicBezTo>
                                <a:pt x="27622" y="4233"/>
                                <a:pt x="27622" y="4233"/>
                                <a:pt x="26670" y="4233"/>
                              </a:cubicBezTo>
                              <a:cubicBezTo>
                                <a:pt x="25718" y="4233"/>
                                <a:pt x="24765" y="4233"/>
                                <a:pt x="23813" y="4233"/>
                              </a:cubicBezTo>
                              <a:cubicBezTo>
                                <a:pt x="23813" y="4233"/>
                                <a:pt x="22860" y="4233"/>
                                <a:pt x="22860" y="4233"/>
                              </a:cubicBezTo>
                              <a:cubicBezTo>
                                <a:pt x="22860" y="4233"/>
                                <a:pt x="21908" y="4233"/>
                                <a:pt x="20955" y="4233"/>
                              </a:cubicBezTo>
                              <a:cubicBezTo>
                                <a:pt x="20955" y="4233"/>
                                <a:pt x="20003" y="4233"/>
                                <a:pt x="20003" y="4233"/>
                              </a:cubicBezTo>
                              <a:cubicBezTo>
                                <a:pt x="20003" y="4233"/>
                                <a:pt x="20003" y="4233"/>
                                <a:pt x="20003" y="4233"/>
                              </a:cubicBezTo>
                              <a:cubicBezTo>
                                <a:pt x="20003" y="4233"/>
                                <a:pt x="20003" y="4233"/>
                                <a:pt x="20003" y="4233"/>
                              </a:cubicBezTo>
                              <a:cubicBezTo>
                                <a:pt x="20003" y="4233"/>
                                <a:pt x="19050" y="4233"/>
                                <a:pt x="19050" y="4233"/>
                              </a:cubicBezTo>
                              <a:cubicBezTo>
                                <a:pt x="19050" y="4233"/>
                                <a:pt x="18097" y="4233"/>
                                <a:pt x="18097" y="4233"/>
                              </a:cubicBezTo>
                              <a:cubicBezTo>
                                <a:pt x="18097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7145" y="4233"/>
                              </a:cubicBezTo>
                              <a:cubicBezTo>
                                <a:pt x="17145" y="4233"/>
                                <a:pt x="17145" y="4233"/>
                                <a:pt x="16193" y="4233"/>
                              </a:cubicBezTo>
                              <a:cubicBezTo>
                                <a:pt x="16193" y="4233"/>
                                <a:pt x="16193" y="4233"/>
                                <a:pt x="16193" y="4233"/>
                              </a:cubicBezTo>
                              <a:cubicBezTo>
                                <a:pt x="16193" y="4233"/>
                                <a:pt x="16193" y="4233"/>
                                <a:pt x="16193" y="4233"/>
                              </a:cubicBezTo>
                              <a:cubicBezTo>
                                <a:pt x="16193" y="4233"/>
                                <a:pt x="16193" y="4233"/>
                                <a:pt x="15240" y="5186"/>
                              </a:cubicBezTo>
                              <a:cubicBezTo>
                                <a:pt x="15240" y="5186"/>
                                <a:pt x="14288" y="5186"/>
                                <a:pt x="13335" y="5186"/>
                              </a:cubicBezTo>
                              <a:cubicBezTo>
                                <a:pt x="13335" y="5186"/>
                                <a:pt x="12383" y="5186"/>
                                <a:pt x="11430" y="5186"/>
                              </a:cubicBezTo>
                              <a:cubicBezTo>
                                <a:pt x="11430" y="5186"/>
                                <a:pt x="10478" y="5186"/>
                                <a:pt x="10478" y="5186"/>
                              </a:cubicBezTo>
                              <a:cubicBezTo>
                                <a:pt x="10478" y="5186"/>
                                <a:pt x="10478" y="5186"/>
                                <a:pt x="10478" y="5186"/>
                              </a:cubicBezTo>
                              <a:cubicBezTo>
                                <a:pt x="10478" y="5186"/>
                                <a:pt x="9525" y="5186"/>
                                <a:pt x="9525" y="5186"/>
                              </a:cubicBezTo>
                              <a:cubicBezTo>
                                <a:pt x="9525" y="5186"/>
                                <a:pt x="9525" y="5186"/>
                                <a:pt x="9525" y="5186"/>
                              </a:cubicBezTo>
                              <a:cubicBezTo>
                                <a:pt x="8572" y="6138"/>
                                <a:pt x="8572" y="5186"/>
                                <a:pt x="7620" y="5186"/>
                              </a:cubicBezTo>
                              <a:cubicBezTo>
                                <a:pt x="7620" y="5186"/>
                                <a:pt x="7620" y="5186"/>
                                <a:pt x="7620" y="5186"/>
                              </a:cubicBezTo>
                              <a:cubicBezTo>
                                <a:pt x="6668" y="5186"/>
                                <a:pt x="4763" y="5186"/>
                                <a:pt x="3810" y="5186"/>
                              </a:cubicBezTo>
                              <a:cubicBezTo>
                                <a:pt x="2858" y="5186"/>
                                <a:pt x="2858" y="5186"/>
                                <a:pt x="1905" y="5186"/>
                              </a:cubicBezTo>
                              <a:cubicBezTo>
                                <a:pt x="953" y="5186"/>
                                <a:pt x="953" y="5186"/>
                                <a:pt x="953" y="5186"/>
                              </a:cubicBezTo>
                              <a:cubicBezTo>
                                <a:pt x="953" y="5186"/>
                                <a:pt x="0" y="5186"/>
                                <a:pt x="0" y="5186"/>
                              </a:cubicBezTo>
                              <a:lnTo>
                                <a:pt x="0" y="5186"/>
                              </a:lnTo>
                              <a:lnTo>
                                <a:pt x="0" y="423"/>
                              </a:lnTo>
                              <a:close/>
                              <a:moveTo>
                                <a:pt x="36195" y="423"/>
                              </a:moveTo>
                              <a:cubicBezTo>
                                <a:pt x="36195" y="423"/>
                                <a:pt x="36195" y="423"/>
                                <a:pt x="36195" y="423"/>
                              </a:cubicBezTo>
                              <a:cubicBezTo>
                                <a:pt x="36195" y="423"/>
                                <a:pt x="36195" y="423"/>
                                <a:pt x="36195" y="423"/>
                              </a:cubicBezTo>
                              <a:cubicBezTo>
                                <a:pt x="36195" y="423"/>
                                <a:pt x="36195" y="423"/>
                                <a:pt x="36195" y="423"/>
                              </a:cubicBezTo>
                              <a:cubicBezTo>
                                <a:pt x="36195" y="423"/>
                                <a:pt x="36195" y="423"/>
                                <a:pt x="36195" y="423"/>
                              </a:cubicBezTo>
                              <a:close/>
                              <a:moveTo>
                                <a:pt x="29528" y="1376"/>
                              </a:moveTo>
                              <a:cubicBezTo>
                                <a:pt x="29528" y="1376"/>
                                <a:pt x="29528" y="1376"/>
                                <a:pt x="29528" y="1376"/>
                              </a:cubicBezTo>
                              <a:cubicBezTo>
                                <a:pt x="30480" y="1376"/>
                                <a:pt x="30480" y="1376"/>
                                <a:pt x="29528" y="1376"/>
                              </a:cubicBezTo>
                              <a:cubicBezTo>
                                <a:pt x="30480" y="1376"/>
                                <a:pt x="30480" y="423"/>
                                <a:pt x="29528" y="1376"/>
                              </a:cubicBezTo>
                              <a:cubicBezTo>
                                <a:pt x="29528" y="423"/>
                                <a:pt x="29528" y="423"/>
                                <a:pt x="29528" y="1376"/>
                              </a:cubicBezTo>
                              <a:close/>
                              <a:moveTo>
                                <a:pt x="2858" y="1376"/>
                              </a:moveTo>
                              <a:cubicBezTo>
                                <a:pt x="2858" y="1376"/>
                                <a:pt x="3810" y="1376"/>
                                <a:pt x="2858" y="1376"/>
                              </a:cubicBezTo>
                              <a:cubicBezTo>
                                <a:pt x="3810" y="1376"/>
                                <a:pt x="3810" y="1376"/>
                                <a:pt x="2858" y="1376"/>
                              </a:cubicBezTo>
                              <a:cubicBezTo>
                                <a:pt x="3810" y="1376"/>
                                <a:pt x="3810" y="1376"/>
                                <a:pt x="2858" y="1376"/>
                              </a:cubicBezTo>
                              <a:cubicBezTo>
                                <a:pt x="3810" y="1376"/>
                                <a:pt x="2858" y="1376"/>
                                <a:pt x="2858" y="1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31" name="任意多边形: 形状 2714"/>
                        <p:cNvSpPr/>
                        <p:nvPr/>
                      </p:nvSpPr>
                      <p:spPr>
                        <a:xfrm>
                          <a:off x="7728584" y="21859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32" name="任意多边形: 形状 2715"/>
                        <p:cNvSpPr/>
                        <p:nvPr/>
                      </p:nvSpPr>
                      <p:spPr>
                        <a:xfrm>
                          <a:off x="7727632" y="2185987"/>
                          <a:ext cx="4762" cy="2857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0 h 2857"/>
                            <a:gd name="connsiteX1" fmla="*/ 953 w 4762"/>
                            <a:gd name="connsiteY1" fmla="*/ 2857 h 2857"/>
                            <a:gd name="connsiteX2" fmla="*/ 953 w 4762"/>
                            <a:gd name="connsiteY2" fmla="*/ 2857 h 2857"/>
                            <a:gd name="connsiteX3" fmla="*/ 953 w 4762"/>
                            <a:gd name="connsiteY3" fmla="*/ 2857 h 2857"/>
                            <a:gd name="connsiteX4" fmla="*/ 953 w 4762"/>
                            <a:gd name="connsiteY4" fmla="*/ 2857 h 2857"/>
                            <a:gd name="connsiteX5" fmla="*/ 953 w 4762"/>
                            <a:gd name="connsiteY5" fmla="*/ 2857 h 2857"/>
                            <a:gd name="connsiteX6" fmla="*/ 1905 w 4762"/>
                            <a:gd name="connsiteY6" fmla="*/ 2857 h 2857"/>
                            <a:gd name="connsiteX7" fmla="*/ 2858 w 4762"/>
                            <a:gd name="connsiteY7" fmla="*/ 2857 h 2857"/>
                            <a:gd name="connsiteX8" fmla="*/ 3810 w 4762"/>
                            <a:gd name="connsiteY8" fmla="*/ 2857 h 2857"/>
                            <a:gd name="connsiteX9" fmla="*/ 3810 w 4762"/>
                            <a:gd name="connsiteY9" fmla="*/ 2857 h 2857"/>
                            <a:gd name="connsiteX10" fmla="*/ 3810 w 4762"/>
                            <a:gd name="connsiteY10" fmla="*/ 2857 h 2857"/>
                            <a:gd name="connsiteX11" fmla="*/ 4763 w 4762"/>
                            <a:gd name="connsiteY11" fmla="*/ 2857 h 2857"/>
                            <a:gd name="connsiteX12" fmla="*/ 4763 w 4762"/>
                            <a:gd name="connsiteY12" fmla="*/ 0 h 2857"/>
                            <a:gd name="connsiteX13" fmla="*/ 3810 w 4762"/>
                            <a:gd name="connsiteY13" fmla="*/ 0 h 2857"/>
                            <a:gd name="connsiteX14" fmla="*/ 2858 w 4762"/>
                            <a:gd name="connsiteY14" fmla="*/ 0 h 2857"/>
                            <a:gd name="connsiteX15" fmla="*/ 1905 w 4762"/>
                            <a:gd name="connsiteY15" fmla="*/ 0 h 2857"/>
                            <a:gd name="connsiteX16" fmla="*/ 0 w 4762"/>
                            <a:gd name="connsiteY16" fmla="*/ 0 h 2857"/>
                            <a:gd name="connsiteX17" fmla="*/ 0 w 4762"/>
                            <a:gd name="connsiteY17" fmla="*/ 0 h 2857"/>
                            <a:gd name="connsiteX18" fmla="*/ 0 w 4762"/>
                            <a:gd name="connsiteY18" fmla="*/ 0 h 2857"/>
                            <a:gd name="connsiteX19" fmla="*/ 0 w 4762"/>
                            <a:gd name="connsiteY19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0" y="0"/>
                              </a:moveTo>
                              <a:cubicBezTo>
                                <a:pt x="0" y="953"/>
                                <a:pt x="953" y="1905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1905" y="2857"/>
                              </a:cubicBezTo>
                              <a:cubicBezTo>
                                <a:pt x="1905" y="2857"/>
                                <a:pt x="2858" y="2857"/>
                                <a:pt x="2858" y="2857"/>
                              </a:cubicBezTo>
                              <a:cubicBezTo>
                                <a:pt x="2858" y="2857"/>
                                <a:pt x="2858" y="2857"/>
                                <a:pt x="3810" y="2857"/>
                              </a:cubicBezTo>
                              <a:lnTo>
                                <a:pt x="3810" y="2857"/>
                              </a:ln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33" name="图形 2"/>
                      <p:cNvGrpSpPr/>
                      <p:nvPr/>
                    </p:nvGrpSpPr>
                    <p:grpSpPr>
                      <a:xfrm>
                        <a:off x="7663815" y="2183129"/>
                        <a:ext cx="26669" cy="20954"/>
                        <a:chOff x="7663815" y="2183129"/>
                        <a:chExt cx="26669" cy="20954"/>
                      </a:xfrm>
                    </p:grpSpPr>
                    <p:grpSp>
                      <p:nvGrpSpPr>
                        <p:cNvPr id="2834" name="图形 2"/>
                        <p:cNvGrpSpPr/>
                        <p:nvPr/>
                      </p:nvGrpSpPr>
                      <p:grpSpPr>
                        <a:xfrm>
                          <a:off x="7663815" y="2183129"/>
                          <a:ext cx="26669" cy="20954"/>
                          <a:chOff x="7663815" y="2183129"/>
                          <a:chExt cx="26669" cy="20954"/>
                        </a:xfrm>
                      </p:grpSpPr>
                      <p:sp>
                        <p:nvSpPr>
                          <p:cNvPr id="2835" name="任意多边形: 形状 2718"/>
                          <p:cNvSpPr/>
                          <p:nvPr/>
                        </p:nvSpPr>
                        <p:spPr>
                          <a:xfrm>
                            <a:off x="7663815" y="2183129"/>
                            <a:ext cx="26669" cy="20954"/>
                          </a:xfrm>
                          <a:custGeom>
                            <a:avLst/>
                            <a:gdLst>
                              <a:gd name="connsiteX0" fmla="*/ 19050 w 26669"/>
                              <a:gd name="connsiteY0" fmla="*/ 20955 h 20954"/>
                              <a:gd name="connsiteX1" fmla="*/ 16192 w 26669"/>
                              <a:gd name="connsiteY1" fmla="*/ 19050 h 20954"/>
                              <a:gd name="connsiteX2" fmla="*/ 15240 w 26669"/>
                              <a:gd name="connsiteY2" fmla="*/ 18097 h 20954"/>
                              <a:gd name="connsiteX3" fmla="*/ 15240 w 26669"/>
                              <a:gd name="connsiteY3" fmla="*/ 18097 h 20954"/>
                              <a:gd name="connsiteX4" fmla="*/ 15240 w 26669"/>
                              <a:gd name="connsiteY4" fmla="*/ 18097 h 20954"/>
                              <a:gd name="connsiteX5" fmla="*/ 14288 w 26669"/>
                              <a:gd name="connsiteY5" fmla="*/ 17145 h 20954"/>
                              <a:gd name="connsiteX6" fmla="*/ 13335 w 26669"/>
                              <a:gd name="connsiteY6" fmla="*/ 16192 h 20954"/>
                              <a:gd name="connsiteX7" fmla="*/ 12382 w 26669"/>
                              <a:gd name="connsiteY7" fmla="*/ 15240 h 20954"/>
                              <a:gd name="connsiteX8" fmla="*/ 11430 w 26669"/>
                              <a:gd name="connsiteY8" fmla="*/ 14288 h 20954"/>
                              <a:gd name="connsiteX9" fmla="*/ 10478 w 26669"/>
                              <a:gd name="connsiteY9" fmla="*/ 13335 h 20954"/>
                              <a:gd name="connsiteX10" fmla="*/ 9525 w 26669"/>
                              <a:gd name="connsiteY10" fmla="*/ 12382 h 20954"/>
                              <a:gd name="connsiteX11" fmla="*/ 8572 w 26669"/>
                              <a:gd name="connsiteY11" fmla="*/ 11430 h 20954"/>
                              <a:gd name="connsiteX12" fmla="*/ 0 w 26669"/>
                              <a:gd name="connsiteY12" fmla="*/ 952 h 20954"/>
                              <a:gd name="connsiteX13" fmla="*/ 26670 w 26669"/>
                              <a:gd name="connsiteY13" fmla="*/ 0 h 20954"/>
                              <a:gd name="connsiteX14" fmla="*/ 26670 w 26669"/>
                              <a:gd name="connsiteY14" fmla="*/ 6667 h 20954"/>
                              <a:gd name="connsiteX15" fmla="*/ 26670 w 26669"/>
                              <a:gd name="connsiteY15" fmla="*/ 10477 h 20954"/>
                              <a:gd name="connsiteX16" fmla="*/ 26670 w 26669"/>
                              <a:gd name="connsiteY16" fmla="*/ 12382 h 20954"/>
                              <a:gd name="connsiteX17" fmla="*/ 26670 w 26669"/>
                              <a:gd name="connsiteY17" fmla="*/ 13335 h 20954"/>
                              <a:gd name="connsiteX18" fmla="*/ 26670 w 26669"/>
                              <a:gd name="connsiteY18" fmla="*/ 13335 h 20954"/>
                              <a:gd name="connsiteX19" fmla="*/ 26670 w 26669"/>
                              <a:gd name="connsiteY19" fmla="*/ 13335 h 20954"/>
                              <a:gd name="connsiteX20" fmla="*/ 26670 w 26669"/>
                              <a:gd name="connsiteY20" fmla="*/ 13335 h 20954"/>
                              <a:gd name="connsiteX21" fmla="*/ 26670 w 26669"/>
                              <a:gd name="connsiteY21" fmla="*/ 13335 h 20954"/>
                              <a:gd name="connsiteX22" fmla="*/ 26670 w 26669"/>
                              <a:gd name="connsiteY22" fmla="*/ 13335 h 20954"/>
                              <a:gd name="connsiteX23" fmla="*/ 26670 w 26669"/>
                              <a:gd name="connsiteY23" fmla="*/ 13335 h 20954"/>
                              <a:gd name="connsiteX24" fmla="*/ 26670 w 26669"/>
                              <a:gd name="connsiteY24" fmla="*/ 13335 h 20954"/>
                              <a:gd name="connsiteX25" fmla="*/ 26670 w 26669"/>
                              <a:gd name="connsiteY25" fmla="*/ 13335 h 20954"/>
                              <a:gd name="connsiteX26" fmla="*/ 26670 w 26669"/>
                              <a:gd name="connsiteY26" fmla="*/ 10477 h 20954"/>
                              <a:gd name="connsiteX27" fmla="*/ 19050 w 26669"/>
                              <a:gd name="connsiteY27" fmla="*/ 20955 h 2095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</a:cxnLst>
                            <a:rect l="l" t="t" r="r" b="b"/>
                            <a:pathLst>
                              <a:path w="26669" h="20954">
                                <a:moveTo>
                                  <a:pt x="19050" y="20955"/>
                                </a:moveTo>
                                <a:lnTo>
                                  <a:pt x="16192" y="19050"/>
                                </a:lnTo>
                                <a:lnTo>
                                  <a:pt x="15240" y="18097"/>
                                </a:lnTo>
                                <a:lnTo>
                                  <a:pt x="15240" y="18097"/>
                                </a:lnTo>
                                <a:lnTo>
                                  <a:pt x="15240" y="18097"/>
                                </a:lnTo>
                                <a:lnTo>
                                  <a:pt x="14288" y="17145"/>
                                </a:lnTo>
                                <a:lnTo>
                                  <a:pt x="13335" y="16192"/>
                                </a:lnTo>
                                <a:lnTo>
                                  <a:pt x="12382" y="15240"/>
                                </a:lnTo>
                                <a:lnTo>
                                  <a:pt x="11430" y="14288"/>
                                </a:lnTo>
                                <a:lnTo>
                                  <a:pt x="10478" y="13335"/>
                                </a:lnTo>
                                <a:lnTo>
                                  <a:pt x="9525" y="12382"/>
                                </a:lnTo>
                                <a:lnTo>
                                  <a:pt x="8572" y="11430"/>
                                </a:lnTo>
                                <a:lnTo>
                                  <a:pt x="0" y="952"/>
                                </a:lnTo>
                                <a:lnTo>
                                  <a:pt x="26670" y="0"/>
                                </a:lnTo>
                                <a:lnTo>
                                  <a:pt x="26670" y="6667"/>
                                </a:lnTo>
                                <a:lnTo>
                                  <a:pt x="26670" y="10477"/>
                                </a:lnTo>
                                <a:lnTo>
                                  <a:pt x="26670" y="12382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lnTo>
                                  <a:pt x="26670" y="13335"/>
                                </a:lnTo>
                                <a:cubicBezTo>
                                  <a:pt x="26670" y="11430"/>
                                  <a:pt x="26670" y="11430"/>
                                  <a:pt x="26670" y="10477"/>
                                </a:cubicBezTo>
                                <a:lnTo>
                                  <a:pt x="19050" y="20955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36" name="任意多边形: 形状 2719"/>
                          <p:cNvSpPr/>
                          <p:nvPr/>
                        </p:nvSpPr>
                        <p:spPr>
                          <a:xfrm>
                            <a:off x="7676197" y="2190749"/>
                            <a:ext cx="10477" cy="5715"/>
                          </a:xfrm>
                          <a:custGeom>
                            <a:avLst/>
                            <a:gdLst>
                              <a:gd name="connsiteX0" fmla="*/ 10478 w 10477"/>
                              <a:gd name="connsiteY0" fmla="*/ 4763 h 5715"/>
                              <a:gd name="connsiteX1" fmla="*/ 10478 w 10477"/>
                              <a:gd name="connsiteY1" fmla="*/ 4763 h 5715"/>
                              <a:gd name="connsiteX2" fmla="*/ 9525 w 10477"/>
                              <a:gd name="connsiteY2" fmla="*/ 3810 h 5715"/>
                              <a:gd name="connsiteX3" fmla="*/ 8572 w 10477"/>
                              <a:gd name="connsiteY3" fmla="*/ 3810 h 5715"/>
                              <a:gd name="connsiteX4" fmla="*/ 8572 w 10477"/>
                              <a:gd name="connsiteY4" fmla="*/ 3810 h 5715"/>
                              <a:gd name="connsiteX5" fmla="*/ 8572 w 10477"/>
                              <a:gd name="connsiteY5" fmla="*/ 3810 h 5715"/>
                              <a:gd name="connsiteX6" fmla="*/ 5715 w 10477"/>
                              <a:gd name="connsiteY6" fmla="*/ 953 h 5715"/>
                              <a:gd name="connsiteX7" fmla="*/ 4763 w 10477"/>
                              <a:gd name="connsiteY7" fmla="*/ 0 h 5715"/>
                              <a:gd name="connsiteX8" fmla="*/ 4763 w 10477"/>
                              <a:gd name="connsiteY8" fmla="*/ 0 h 5715"/>
                              <a:gd name="connsiteX9" fmla="*/ 4763 w 10477"/>
                              <a:gd name="connsiteY9" fmla="*/ 0 h 5715"/>
                              <a:gd name="connsiteX10" fmla="*/ 4763 w 10477"/>
                              <a:gd name="connsiteY10" fmla="*/ 0 h 5715"/>
                              <a:gd name="connsiteX11" fmla="*/ 4763 w 10477"/>
                              <a:gd name="connsiteY11" fmla="*/ 0 h 5715"/>
                              <a:gd name="connsiteX12" fmla="*/ 4763 w 10477"/>
                              <a:gd name="connsiteY12" fmla="*/ 0 h 5715"/>
                              <a:gd name="connsiteX13" fmla="*/ 4763 w 10477"/>
                              <a:gd name="connsiteY13" fmla="*/ 0 h 5715"/>
                              <a:gd name="connsiteX14" fmla="*/ 4763 w 10477"/>
                              <a:gd name="connsiteY14" fmla="*/ 0 h 5715"/>
                              <a:gd name="connsiteX15" fmla="*/ 4763 w 10477"/>
                              <a:gd name="connsiteY15" fmla="*/ 0 h 5715"/>
                              <a:gd name="connsiteX16" fmla="*/ 4763 w 10477"/>
                              <a:gd name="connsiteY16" fmla="*/ 0 h 5715"/>
                              <a:gd name="connsiteX17" fmla="*/ 4763 w 10477"/>
                              <a:gd name="connsiteY17" fmla="*/ 0 h 5715"/>
                              <a:gd name="connsiteX18" fmla="*/ 4763 w 10477"/>
                              <a:gd name="connsiteY18" fmla="*/ 0 h 5715"/>
                              <a:gd name="connsiteX19" fmla="*/ 4763 w 10477"/>
                              <a:gd name="connsiteY19" fmla="*/ 0 h 5715"/>
                              <a:gd name="connsiteX20" fmla="*/ 4763 w 10477"/>
                              <a:gd name="connsiteY20" fmla="*/ 0 h 5715"/>
                              <a:gd name="connsiteX21" fmla="*/ 4763 w 10477"/>
                              <a:gd name="connsiteY21" fmla="*/ 0 h 5715"/>
                              <a:gd name="connsiteX22" fmla="*/ 4763 w 10477"/>
                              <a:gd name="connsiteY22" fmla="*/ 0 h 5715"/>
                              <a:gd name="connsiteX23" fmla="*/ 4763 w 10477"/>
                              <a:gd name="connsiteY23" fmla="*/ 0 h 5715"/>
                              <a:gd name="connsiteX24" fmla="*/ 4763 w 10477"/>
                              <a:gd name="connsiteY24" fmla="*/ 0 h 5715"/>
                              <a:gd name="connsiteX25" fmla="*/ 4763 w 10477"/>
                              <a:gd name="connsiteY25" fmla="*/ 0 h 5715"/>
                              <a:gd name="connsiteX26" fmla="*/ 4763 w 10477"/>
                              <a:gd name="connsiteY26" fmla="*/ 0 h 5715"/>
                              <a:gd name="connsiteX27" fmla="*/ 4763 w 10477"/>
                              <a:gd name="connsiteY27" fmla="*/ 0 h 5715"/>
                              <a:gd name="connsiteX28" fmla="*/ 4763 w 10477"/>
                              <a:gd name="connsiteY28" fmla="*/ 0 h 5715"/>
                              <a:gd name="connsiteX29" fmla="*/ 4763 w 10477"/>
                              <a:gd name="connsiteY29" fmla="*/ 0 h 5715"/>
                              <a:gd name="connsiteX30" fmla="*/ 4763 w 10477"/>
                              <a:gd name="connsiteY30" fmla="*/ 0 h 5715"/>
                              <a:gd name="connsiteX31" fmla="*/ 4763 w 10477"/>
                              <a:gd name="connsiteY31" fmla="*/ 0 h 5715"/>
                              <a:gd name="connsiteX32" fmla="*/ 4763 w 10477"/>
                              <a:gd name="connsiteY32" fmla="*/ 0 h 5715"/>
                              <a:gd name="connsiteX33" fmla="*/ 4763 w 10477"/>
                              <a:gd name="connsiteY33" fmla="*/ 0 h 5715"/>
                              <a:gd name="connsiteX34" fmla="*/ 4763 w 10477"/>
                              <a:gd name="connsiteY34" fmla="*/ 0 h 5715"/>
                              <a:gd name="connsiteX35" fmla="*/ 4763 w 10477"/>
                              <a:gd name="connsiteY35" fmla="*/ 0 h 5715"/>
                              <a:gd name="connsiteX36" fmla="*/ 4763 w 10477"/>
                              <a:gd name="connsiteY36" fmla="*/ 0 h 5715"/>
                              <a:gd name="connsiteX37" fmla="*/ 4763 w 10477"/>
                              <a:gd name="connsiteY37" fmla="*/ 0 h 5715"/>
                              <a:gd name="connsiteX38" fmla="*/ 4763 w 10477"/>
                              <a:gd name="connsiteY38" fmla="*/ 0 h 5715"/>
                              <a:gd name="connsiteX39" fmla="*/ 4763 w 10477"/>
                              <a:gd name="connsiteY39" fmla="*/ 0 h 5715"/>
                              <a:gd name="connsiteX40" fmla="*/ 4763 w 10477"/>
                              <a:gd name="connsiteY40" fmla="*/ 0 h 5715"/>
                              <a:gd name="connsiteX41" fmla="*/ 4763 w 10477"/>
                              <a:gd name="connsiteY41" fmla="*/ 0 h 5715"/>
                              <a:gd name="connsiteX42" fmla="*/ 4763 w 10477"/>
                              <a:gd name="connsiteY42" fmla="*/ 0 h 5715"/>
                              <a:gd name="connsiteX43" fmla="*/ 4763 w 10477"/>
                              <a:gd name="connsiteY43" fmla="*/ 0 h 5715"/>
                              <a:gd name="connsiteX44" fmla="*/ 4763 w 10477"/>
                              <a:gd name="connsiteY44" fmla="*/ 0 h 5715"/>
                              <a:gd name="connsiteX45" fmla="*/ 3810 w 10477"/>
                              <a:gd name="connsiteY45" fmla="*/ 0 h 5715"/>
                              <a:gd name="connsiteX46" fmla="*/ 2858 w 10477"/>
                              <a:gd name="connsiteY46" fmla="*/ 0 h 5715"/>
                              <a:gd name="connsiteX47" fmla="*/ 1905 w 10477"/>
                              <a:gd name="connsiteY47" fmla="*/ 0 h 5715"/>
                              <a:gd name="connsiteX48" fmla="*/ 0 w 10477"/>
                              <a:gd name="connsiteY48" fmla="*/ 0 h 5715"/>
                              <a:gd name="connsiteX49" fmla="*/ 0 w 10477"/>
                              <a:gd name="connsiteY49" fmla="*/ 0 h 5715"/>
                              <a:gd name="connsiteX50" fmla="*/ 0 w 10477"/>
                              <a:gd name="connsiteY50" fmla="*/ 0 h 5715"/>
                              <a:gd name="connsiteX51" fmla="*/ 0 w 10477"/>
                              <a:gd name="connsiteY51" fmla="*/ 0 h 5715"/>
                              <a:gd name="connsiteX52" fmla="*/ 0 w 10477"/>
                              <a:gd name="connsiteY52" fmla="*/ 0 h 5715"/>
                              <a:gd name="connsiteX53" fmla="*/ 0 w 10477"/>
                              <a:gd name="connsiteY53" fmla="*/ 0 h 5715"/>
                              <a:gd name="connsiteX54" fmla="*/ 0 w 10477"/>
                              <a:gd name="connsiteY54" fmla="*/ 0 h 5715"/>
                              <a:gd name="connsiteX55" fmla="*/ 0 w 10477"/>
                              <a:gd name="connsiteY55" fmla="*/ 0 h 5715"/>
                              <a:gd name="connsiteX56" fmla="*/ 0 w 10477"/>
                              <a:gd name="connsiteY56" fmla="*/ 0 h 5715"/>
                              <a:gd name="connsiteX57" fmla="*/ 0 w 10477"/>
                              <a:gd name="connsiteY57" fmla="*/ 0 h 5715"/>
                              <a:gd name="connsiteX58" fmla="*/ 0 w 10477"/>
                              <a:gd name="connsiteY58" fmla="*/ 0 h 5715"/>
                              <a:gd name="connsiteX59" fmla="*/ 0 w 10477"/>
                              <a:gd name="connsiteY59" fmla="*/ 0 h 5715"/>
                              <a:gd name="connsiteX60" fmla="*/ 0 w 10477"/>
                              <a:gd name="connsiteY60" fmla="*/ 0 h 5715"/>
                              <a:gd name="connsiteX61" fmla="*/ 0 w 10477"/>
                              <a:gd name="connsiteY61" fmla="*/ 0 h 5715"/>
                              <a:gd name="connsiteX62" fmla="*/ 0 w 10477"/>
                              <a:gd name="connsiteY62" fmla="*/ 0 h 5715"/>
                              <a:gd name="connsiteX63" fmla="*/ 0 w 10477"/>
                              <a:gd name="connsiteY63" fmla="*/ 0 h 5715"/>
                              <a:gd name="connsiteX64" fmla="*/ 0 w 10477"/>
                              <a:gd name="connsiteY64" fmla="*/ 0 h 5715"/>
                              <a:gd name="connsiteX65" fmla="*/ 0 w 10477"/>
                              <a:gd name="connsiteY65" fmla="*/ 0 h 5715"/>
                              <a:gd name="connsiteX66" fmla="*/ 0 w 10477"/>
                              <a:gd name="connsiteY66" fmla="*/ 0 h 5715"/>
                              <a:gd name="connsiteX67" fmla="*/ 0 w 10477"/>
                              <a:gd name="connsiteY67" fmla="*/ 0 h 5715"/>
                              <a:gd name="connsiteX68" fmla="*/ 0 w 10477"/>
                              <a:gd name="connsiteY68" fmla="*/ 0 h 5715"/>
                              <a:gd name="connsiteX69" fmla="*/ 0 w 10477"/>
                              <a:gd name="connsiteY69" fmla="*/ 0 h 5715"/>
                              <a:gd name="connsiteX70" fmla="*/ 0 w 10477"/>
                              <a:gd name="connsiteY70" fmla="*/ 0 h 5715"/>
                              <a:gd name="connsiteX71" fmla="*/ 953 w 10477"/>
                              <a:gd name="connsiteY71" fmla="*/ 953 h 5715"/>
                              <a:gd name="connsiteX72" fmla="*/ 953 w 10477"/>
                              <a:gd name="connsiteY72" fmla="*/ 953 h 5715"/>
                              <a:gd name="connsiteX73" fmla="*/ 953 w 10477"/>
                              <a:gd name="connsiteY73" fmla="*/ 953 h 5715"/>
                              <a:gd name="connsiteX74" fmla="*/ 1905 w 10477"/>
                              <a:gd name="connsiteY74" fmla="*/ 1905 h 5715"/>
                              <a:gd name="connsiteX75" fmla="*/ 1905 w 10477"/>
                              <a:gd name="connsiteY75" fmla="*/ 1905 h 5715"/>
                              <a:gd name="connsiteX76" fmla="*/ 1905 w 10477"/>
                              <a:gd name="connsiteY76" fmla="*/ 1905 h 5715"/>
                              <a:gd name="connsiteX77" fmla="*/ 1905 w 10477"/>
                              <a:gd name="connsiteY77" fmla="*/ 1905 h 5715"/>
                              <a:gd name="connsiteX78" fmla="*/ 1905 w 10477"/>
                              <a:gd name="connsiteY78" fmla="*/ 1905 h 5715"/>
                              <a:gd name="connsiteX79" fmla="*/ 1905 w 10477"/>
                              <a:gd name="connsiteY79" fmla="*/ 1905 h 5715"/>
                              <a:gd name="connsiteX80" fmla="*/ 1905 w 10477"/>
                              <a:gd name="connsiteY80" fmla="*/ 1905 h 5715"/>
                              <a:gd name="connsiteX81" fmla="*/ 1905 w 10477"/>
                              <a:gd name="connsiteY81" fmla="*/ 1905 h 5715"/>
                              <a:gd name="connsiteX82" fmla="*/ 1905 w 10477"/>
                              <a:gd name="connsiteY82" fmla="*/ 1905 h 5715"/>
                              <a:gd name="connsiteX83" fmla="*/ 1905 w 10477"/>
                              <a:gd name="connsiteY83" fmla="*/ 1905 h 5715"/>
                              <a:gd name="connsiteX84" fmla="*/ 1905 w 10477"/>
                              <a:gd name="connsiteY84" fmla="*/ 1905 h 5715"/>
                              <a:gd name="connsiteX85" fmla="*/ 1905 w 10477"/>
                              <a:gd name="connsiteY85" fmla="*/ 1905 h 5715"/>
                              <a:gd name="connsiteX86" fmla="*/ 1905 w 10477"/>
                              <a:gd name="connsiteY86" fmla="*/ 1905 h 5715"/>
                              <a:gd name="connsiteX87" fmla="*/ 1905 w 10477"/>
                              <a:gd name="connsiteY87" fmla="*/ 1905 h 5715"/>
                              <a:gd name="connsiteX88" fmla="*/ 1905 w 10477"/>
                              <a:gd name="connsiteY88" fmla="*/ 1905 h 5715"/>
                              <a:gd name="connsiteX89" fmla="*/ 1905 w 10477"/>
                              <a:gd name="connsiteY89" fmla="*/ 1905 h 5715"/>
                              <a:gd name="connsiteX90" fmla="*/ 1905 w 10477"/>
                              <a:gd name="connsiteY90" fmla="*/ 1905 h 5715"/>
                              <a:gd name="connsiteX91" fmla="*/ 1905 w 10477"/>
                              <a:gd name="connsiteY91" fmla="*/ 1905 h 5715"/>
                              <a:gd name="connsiteX92" fmla="*/ 1905 w 10477"/>
                              <a:gd name="connsiteY92" fmla="*/ 1905 h 5715"/>
                              <a:gd name="connsiteX93" fmla="*/ 1905 w 10477"/>
                              <a:gd name="connsiteY93" fmla="*/ 1905 h 5715"/>
                              <a:gd name="connsiteX94" fmla="*/ 1905 w 10477"/>
                              <a:gd name="connsiteY94" fmla="*/ 1905 h 5715"/>
                              <a:gd name="connsiteX95" fmla="*/ 1905 w 10477"/>
                              <a:gd name="connsiteY95" fmla="*/ 1905 h 5715"/>
                              <a:gd name="connsiteX96" fmla="*/ 1905 w 10477"/>
                              <a:gd name="connsiteY96" fmla="*/ 1905 h 5715"/>
                              <a:gd name="connsiteX97" fmla="*/ 1905 w 10477"/>
                              <a:gd name="connsiteY97" fmla="*/ 1905 h 5715"/>
                              <a:gd name="connsiteX98" fmla="*/ 1905 w 10477"/>
                              <a:gd name="connsiteY98" fmla="*/ 1905 h 5715"/>
                              <a:gd name="connsiteX99" fmla="*/ 1905 w 10477"/>
                              <a:gd name="connsiteY99" fmla="*/ 1905 h 5715"/>
                              <a:gd name="connsiteX100" fmla="*/ 1905 w 10477"/>
                              <a:gd name="connsiteY100" fmla="*/ 1905 h 5715"/>
                              <a:gd name="connsiteX101" fmla="*/ 2858 w 10477"/>
                              <a:gd name="connsiteY101" fmla="*/ 1905 h 5715"/>
                              <a:gd name="connsiteX102" fmla="*/ 3810 w 10477"/>
                              <a:gd name="connsiteY102" fmla="*/ 2857 h 5715"/>
                              <a:gd name="connsiteX103" fmla="*/ 4763 w 10477"/>
                              <a:gd name="connsiteY103" fmla="*/ 3810 h 5715"/>
                              <a:gd name="connsiteX104" fmla="*/ 6668 w 10477"/>
                              <a:gd name="connsiteY104" fmla="*/ 4763 h 5715"/>
                              <a:gd name="connsiteX105" fmla="*/ 8572 w 10477"/>
                              <a:gd name="connsiteY105" fmla="*/ 5715 h 5715"/>
                              <a:gd name="connsiteX106" fmla="*/ 8572 w 10477"/>
                              <a:gd name="connsiteY106" fmla="*/ 5715 h 5715"/>
                              <a:gd name="connsiteX107" fmla="*/ 8572 w 10477"/>
                              <a:gd name="connsiteY107" fmla="*/ 5715 h 5715"/>
                              <a:gd name="connsiteX108" fmla="*/ 10478 w 10477"/>
                              <a:gd name="connsiteY108" fmla="*/ 3810 h 5715"/>
                              <a:gd name="connsiteX109" fmla="*/ 10478 w 10477"/>
                              <a:gd name="connsiteY109" fmla="*/ 3810 h 5715"/>
                              <a:gd name="connsiteX110" fmla="*/ 10478 w 10477"/>
                              <a:gd name="connsiteY110" fmla="*/ 4763 h 5715"/>
                              <a:gd name="connsiteX111" fmla="*/ 10478 w 10477"/>
                              <a:gd name="connsiteY111" fmla="*/ 4763 h 5715"/>
                              <a:gd name="connsiteX112" fmla="*/ 10478 w 10477"/>
                              <a:gd name="connsiteY112" fmla="*/ 4763 h 5715"/>
                              <a:gd name="connsiteX113" fmla="*/ 10478 w 10477"/>
                              <a:gd name="connsiteY113" fmla="*/ 4763 h 5715"/>
                              <a:gd name="connsiteX114" fmla="*/ 5715 w 10477"/>
                              <a:gd name="connsiteY114" fmla="*/ 3810 h 5715"/>
                              <a:gd name="connsiteX115" fmla="*/ 5715 w 10477"/>
                              <a:gd name="connsiteY115" fmla="*/ 3810 h 5715"/>
                              <a:gd name="connsiteX116" fmla="*/ 5715 w 10477"/>
                              <a:gd name="connsiteY116" fmla="*/ 3810 h 5715"/>
                              <a:gd name="connsiteX117" fmla="*/ 5715 w 10477"/>
                              <a:gd name="connsiteY117" fmla="*/ 3810 h 5715"/>
                              <a:gd name="connsiteX118" fmla="*/ 5715 w 10477"/>
                              <a:gd name="connsiteY118" fmla="*/ 3810 h 5715"/>
                              <a:gd name="connsiteX119" fmla="*/ 5715 w 10477"/>
                              <a:gd name="connsiteY119" fmla="*/ 3810 h 5715"/>
                              <a:gd name="connsiteX120" fmla="*/ 5715 w 10477"/>
                              <a:gd name="connsiteY120" fmla="*/ 3810 h 5715"/>
                              <a:gd name="connsiteX121" fmla="*/ 5715 w 10477"/>
                              <a:gd name="connsiteY121" fmla="*/ 3810 h 5715"/>
                              <a:gd name="connsiteX122" fmla="*/ 5715 w 10477"/>
                              <a:gd name="connsiteY122" fmla="*/ 3810 h 5715"/>
                              <a:gd name="connsiteX123" fmla="*/ 5715 w 10477"/>
                              <a:gd name="connsiteY123" fmla="*/ 3810 h 5715"/>
                              <a:gd name="connsiteX124" fmla="*/ 5715 w 10477"/>
                              <a:gd name="connsiteY124" fmla="*/ 3810 h 5715"/>
                              <a:gd name="connsiteX125" fmla="*/ 5715 w 10477"/>
                              <a:gd name="connsiteY125" fmla="*/ 3810 h 5715"/>
                              <a:gd name="connsiteX126" fmla="*/ 5715 w 10477"/>
                              <a:gd name="connsiteY126" fmla="*/ 3810 h 5715"/>
                              <a:gd name="connsiteX127" fmla="*/ 5715 w 10477"/>
                              <a:gd name="connsiteY127" fmla="*/ 3810 h 5715"/>
                              <a:gd name="connsiteX128" fmla="*/ 5715 w 10477"/>
                              <a:gd name="connsiteY128" fmla="*/ 3810 h 5715"/>
                              <a:gd name="connsiteX129" fmla="*/ 5715 w 10477"/>
                              <a:gd name="connsiteY129" fmla="*/ 3810 h 5715"/>
                              <a:gd name="connsiteX130" fmla="*/ 5715 w 10477"/>
                              <a:gd name="connsiteY130" fmla="*/ 3810 h 5715"/>
                              <a:gd name="connsiteX131" fmla="*/ 5715 w 10477"/>
                              <a:gd name="connsiteY131" fmla="*/ 3810 h 5715"/>
                              <a:gd name="connsiteX132" fmla="*/ 5715 w 10477"/>
                              <a:gd name="connsiteY132" fmla="*/ 3810 h 5715"/>
                              <a:gd name="connsiteX133" fmla="*/ 5715 w 10477"/>
                              <a:gd name="connsiteY133" fmla="*/ 3810 h 5715"/>
                              <a:gd name="connsiteX134" fmla="*/ 5715 w 10477"/>
                              <a:gd name="connsiteY134" fmla="*/ 3810 h 5715"/>
                              <a:gd name="connsiteX135" fmla="*/ 5715 w 10477"/>
                              <a:gd name="connsiteY135" fmla="*/ 3810 h 5715"/>
                              <a:gd name="connsiteX136" fmla="*/ 5715 w 10477"/>
                              <a:gd name="connsiteY136" fmla="*/ 3810 h 5715"/>
                              <a:gd name="connsiteX137" fmla="*/ 5715 w 10477"/>
                              <a:gd name="connsiteY137" fmla="*/ 3810 h 5715"/>
                              <a:gd name="connsiteX138" fmla="*/ 5715 w 10477"/>
                              <a:gd name="connsiteY138" fmla="*/ 3810 h 5715"/>
                              <a:gd name="connsiteX139" fmla="*/ 5715 w 10477"/>
                              <a:gd name="connsiteY139" fmla="*/ 3810 h 5715"/>
                              <a:gd name="connsiteX140" fmla="*/ 5715 w 10477"/>
                              <a:gd name="connsiteY140" fmla="*/ 3810 h 5715"/>
                              <a:gd name="connsiteX141" fmla="*/ 5715 w 10477"/>
                              <a:gd name="connsiteY141" fmla="*/ 3810 h 5715"/>
                              <a:gd name="connsiteX142" fmla="*/ 5715 w 10477"/>
                              <a:gd name="connsiteY142" fmla="*/ 3810 h 571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</a:cxnLst>
                            <a:rect l="l" t="t" r="r" b="b"/>
                            <a:pathLst>
                              <a:path w="10477" h="5715">
                                <a:moveTo>
                                  <a:pt x="10478" y="4763"/>
                                </a:moveTo>
                                <a:cubicBezTo>
                                  <a:pt x="10478" y="4763"/>
                                  <a:pt x="10478" y="4763"/>
                                  <a:pt x="10478" y="4763"/>
                                </a:cubicBezTo>
                                <a:lnTo>
                                  <a:pt x="9525" y="3810"/>
                                </a:lnTo>
                                <a:cubicBezTo>
                                  <a:pt x="9525" y="3810"/>
                                  <a:pt x="9525" y="3810"/>
                                  <a:pt x="8572" y="3810"/>
                                </a:cubicBezTo>
                                <a:lnTo>
                                  <a:pt x="8572" y="3810"/>
                                </a:lnTo>
                                <a:lnTo>
                                  <a:pt x="8572" y="3810"/>
                                </a:lnTo>
                                <a:cubicBezTo>
                                  <a:pt x="7620" y="2857"/>
                                  <a:pt x="6668" y="1905"/>
                                  <a:pt x="5715" y="953"/>
                                </a:cubicBezTo>
                                <a:cubicBezTo>
                                  <a:pt x="5715" y="953"/>
                                  <a:pt x="5715" y="953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4763" y="0"/>
                                  <a:pt x="4763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lnTo>
                                  <a:pt x="4763" y="0"/>
                                </a:lnTo>
                                <a:cubicBezTo>
                                  <a:pt x="4763" y="0"/>
                                  <a:pt x="3810" y="0"/>
                                  <a:pt x="3810" y="0"/>
                                </a:cubicBez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1905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953" y="953"/>
                                </a:cubicBezTo>
                                <a:cubicBezTo>
                                  <a:pt x="953" y="953"/>
                                  <a:pt x="953" y="953"/>
                                  <a:pt x="953" y="953"/>
                                </a:cubicBezTo>
                                <a:cubicBezTo>
                                  <a:pt x="953" y="953"/>
                                  <a:pt x="953" y="953"/>
                                  <a:pt x="953" y="953"/>
                                </a:cubicBezTo>
                                <a:cubicBezTo>
                                  <a:pt x="953" y="953"/>
                                  <a:pt x="953" y="953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2858" y="1905"/>
                                </a:cubicBezTo>
                                <a:cubicBezTo>
                                  <a:pt x="2858" y="1905"/>
                                  <a:pt x="3810" y="2857"/>
                                  <a:pt x="3810" y="2857"/>
                                </a:cubicBezTo>
                                <a:cubicBezTo>
                                  <a:pt x="3810" y="2857"/>
                                  <a:pt x="4763" y="3810"/>
                                  <a:pt x="4763" y="3810"/>
                                </a:cubicBezTo>
                                <a:cubicBezTo>
                                  <a:pt x="4763" y="3810"/>
                                  <a:pt x="5715" y="4763"/>
                                  <a:pt x="6668" y="4763"/>
                                </a:cubicBezTo>
                                <a:cubicBezTo>
                                  <a:pt x="7620" y="4763"/>
                                  <a:pt x="7620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cubicBezTo>
                                  <a:pt x="8572" y="5715"/>
                                  <a:pt x="8572" y="5715"/>
                                  <a:pt x="8572" y="5715"/>
                                </a:cubicBezTo>
                                <a:lnTo>
                                  <a:pt x="10478" y="3810"/>
                                </a:lnTo>
                                <a:lnTo>
                                  <a:pt x="10478" y="3810"/>
                                </a:lnTo>
                                <a:lnTo>
                                  <a:pt x="10478" y="4763"/>
                                </a:lnTo>
                                <a:lnTo>
                                  <a:pt x="10478" y="4763"/>
                                </a:lnTo>
                                <a:lnTo>
                                  <a:pt x="10478" y="4763"/>
                                </a:lnTo>
                                <a:lnTo>
                                  <a:pt x="10478" y="4763"/>
                                </a:lnTo>
                                <a:close/>
                                <a:moveTo>
                                  <a:pt x="5715" y="3810"/>
                                </a:move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lnTo>
                                  <a:pt x="5715" y="3810"/>
                                </a:ln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5715" y="3810"/>
                                  <a:pt x="5715" y="3810"/>
                                </a:cubicBez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lnTo>
                                  <a:pt x="5715" y="3810"/>
                                </a:lnTo>
                                <a:cubicBezTo>
                                  <a:pt x="6668" y="4763"/>
                                  <a:pt x="5715" y="4763"/>
                                  <a:pt x="5715" y="3810"/>
                                </a:cubicBezTo>
                                <a:cubicBezTo>
                                  <a:pt x="5715" y="4763"/>
                                  <a:pt x="5715" y="3810"/>
                                  <a:pt x="5715" y="381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B8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837" name="图形 2"/>
                        <p:cNvGrpSpPr/>
                        <p:nvPr/>
                      </p:nvGrpSpPr>
                      <p:grpSpPr>
                        <a:xfrm>
                          <a:off x="7680007" y="2185034"/>
                          <a:ext cx="9525" cy="8572"/>
                          <a:chOff x="7680007" y="2185034"/>
                          <a:chExt cx="9525" cy="8572"/>
                        </a:xfrm>
                      </p:grpSpPr>
                      <p:sp>
                        <p:nvSpPr>
                          <p:cNvPr id="2838" name="任意多边形: 形状 2721"/>
                          <p:cNvSpPr/>
                          <p:nvPr/>
                        </p:nvSpPr>
                        <p:spPr>
                          <a:xfrm>
                            <a:off x="7680959" y="2188844"/>
                            <a:ext cx="952" cy="9525"/>
                          </a:xfrm>
                          <a:custGeom>
                            <a:avLst/>
                            <a:gdLst>
                              <a:gd name="connsiteX0" fmla="*/ 953 w 952"/>
                              <a:gd name="connsiteY0" fmla="*/ 0 h 9525"/>
                              <a:gd name="connsiteX1" fmla="*/ 953 w 952"/>
                              <a:gd name="connsiteY1" fmla="*/ 0 h 9525"/>
                              <a:gd name="connsiteX2" fmla="*/ 953 w 952"/>
                              <a:gd name="connsiteY2" fmla="*/ 0 h 9525"/>
                              <a:gd name="connsiteX3" fmla="*/ 953 w 952"/>
                              <a:gd name="connsiteY3" fmla="*/ 0 h 9525"/>
                              <a:gd name="connsiteX4" fmla="*/ 953 w 952"/>
                              <a:gd name="connsiteY4" fmla="*/ 0 h 9525"/>
                              <a:gd name="connsiteX5" fmla="*/ 953 w 952"/>
                              <a:gd name="connsiteY5" fmla="*/ 0 h 9525"/>
                              <a:gd name="connsiteX6" fmla="*/ 953 w 952"/>
                              <a:gd name="connsiteY6" fmla="*/ 0 h 9525"/>
                              <a:gd name="connsiteX7" fmla="*/ 0 w 952"/>
                              <a:gd name="connsiteY7" fmla="*/ 0 h 9525"/>
                              <a:gd name="connsiteX8" fmla="*/ 0 w 952"/>
                              <a:gd name="connsiteY8" fmla="*/ 0 h 9525"/>
                              <a:gd name="connsiteX9" fmla="*/ 0 w 952"/>
                              <a:gd name="connsiteY9" fmla="*/ 0 h 9525"/>
                              <a:gd name="connsiteX10" fmla="*/ 0 w 952"/>
                              <a:gd name="connsiteY10" fmla="*/ 0 h 9525"/>
                              <a:gd name="connsiteX11" fmla="*/ 0 w 952"/>
                              <a:gd name="connsiteY11" fmla="*/ 0 h 9525"/>
                              <a:gd name="connsiteX12" fmla="*/ 0 w 952"/>
                              <a:gd name="connsiteY12" fmla="*/ 0 h 9525"/>
                              <a:gd name="connsiteX13" fmla="*/ 0 w 952"/>
                              <a:gd name="connsiteY13" fmla="*/ 0 h 9525"/>
                              <a:gd name="connsiteX14" fmla="*/ 0 w 952"/>
                              <a:gd name="connsiteY14" fmla="*/ 0 h 9525"/>
                              <a:gd name="connsiteX15" fmla="*/ 0 w 952"/>
                              <a:gd name="connsiteY15" fmla="*/ 0 h 9525"/>
                              <a:gd name="connsiteX16" fmla="*/ 0 w 952"/>
                              <a:gd name="connsiteY16" fmla="*/ 0 h 9525"/>
                              <a:gd name="connsiteX17" fmla="*/ 0 w 952"/>
                              <a:gd name="connsiteY17" fmla="*/ 0 h 9525"/>
                              <a:gd name="connsiteX18" fmla="*/ 953 w 952"/>
                              <a:gd name="connsiteY18" fmla="*/ 0 h 9525"/>
                              <a:gd name="connsiteX19" fmla="*/ 953 w 952"/>
                              <a:gd name="connsiteY19" fmla="*/ 0 h 9525"/>
                              <a:gd name="connsiteX20" fmla="*/ 953 w 952"/>
                              <a:gd name="connsiteY20" fmla="*/ 0 h 9525"/>
                              <a:gd name="connsiteX21" fmla="*/ 953 w 952"/>
                              <a:gd name="connsiteY21" fmla="*/ 0 h 9525"/>
                              <a:gd name="connsiteX22" fmla="*/ 953 w 952"/>
                              <a:gd name="connsiteY22" fmla="*/ 0 h 9525"/>
                              <a:gd name="connsiteX23" fmla="*/ 953 w 952"/>
                              <a:gd name="connsiteY23" fmla="*/ 0 h 9525"/>
                              <a:gd name="connsiteX24" fmla="*/ 953 w 952"/>
                              <a:gd name="connsiteY24" fmla="*/ 0 h 9525"/>
                              <a:gd name="connsiteX25" fmla="*/ 953 w 952"/>
                              <a:gd name="connsiteY25" fmla="*/ 0 h 9525"/>
                              <a:gd name="connsiteX26" fmla="*/ 953 w 952"/>
                              <a:gd name="connsiteY26" fmla="*/ 0 h 9525"/>
                              <a:gd name="connsiteX27" fmla="*/ 953 w 952"/>
                              <a:gd name="connsiteY27" fmla="*/ 0 h 9525"/>
                              <a:gd name="connsiteX28" fmla="*/ 953 w 952"/>
                              <a:gd name="connsiteY28" fmla="*/ 0 h 9525"/>
                              <a:gd name="connsiteX29" fmla="*/ 953 w 952"/>
                              <a:gd name="connsiteY29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952" h="9525">
                                <a:moveTo>
                                  <a:pt x="953" y="0"/>
                                </a:move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0" y="0"/>
                                  <a:pt x="0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953" y="0"/>
                                </a:cubicBezTo>
                                <a:cubicBezTo>
                                  <a:pt x="0" y="0"/>
                                  <a:pt x="0" y="0"/>
                                  <a:pt x="953" y="0"/>
                                </a:cubicBezTo>
                                <a:cubicBezTo>
                                  <a:pt x="0" y="0"/>
                                  <a:pt x="0" y="0"/>
                                  <a:pt x="953" y="0"/>
                                </a:cubicBezTo>
                                <a:cubicBezTo>
                                  <a:pt x="0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39" name="任意多边形: 形状 2722"/>
                          <p:cNvSpPr/>
                          <p:nvPr/>
                        </p:nvSpPr>
                        <p:spPr>
                          <a:xfrm>
                            <a:off x="7689532" y="2189796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B8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40" name="任意多边形: 形状 2723"/>
                          <p:cNvSpPr/>
                          <p:nvPr/>
                        </p:nvSpPr>
                        <p:spPr>
                          <a:xfrm>
                            <a:off x="7680007" y="2188844"/>
                            <a:ext cx="6667" cy="4762"/>
                          </a:xfrm>
                          <a:custGeom>
                            <a:avLst/>
                            <a:gdLst>
                              <a:gd name="connsiteX0" fmla="*/ 4763 w 6667"/>
                              <a:gd name="connsiteY0" fmla="*/ 1905 h 4762"/>
                              <a:gd name="connsiteX1" fmla="*/ 4763 w 6667"/>
                              <a:gd name="connsiteY1" fmla="*/ 1905 h 4762"/>
                              <a:gd name="connsiteX2" fmla="*/ 4763 w 6667"/>
                              <a:gd name="connsiteY2" fmla="*/ 1905 h 4762"/>
                              <a:gd name="connsiteX3" fmla="*/ 4763 w 6667"/>
                              <a:gd name="connsiteY3" fmla="*/ 1905 h 4762"/>
                              <a:gd name="connsiteX4" fmla="*/ 4763 w 6667"/>
                              <a:gd name="connsiteY4" fmla="*/ 1905 h 4762"/>
                              <a:gd name="connsiteX5" fmla="*/ 4763 w 6667"/>
                              <a:gd name="connsiteY5" fmla="*/ 1905 h 4762"/>
                              <a:gd name="connsiteX6" fmla="*/ 4763 w 6667"/>
                              <a:gd name="connsiteY6" fmla="*/ 1905 h 4762"/>
                              <a:gd name="connsiteX7" fmla="*/ 4763 w 6667"/>
                              <a:gd name="connsiteY7" fmla="*/ 1905 h 4762"/>
                              <a:gd name="connsiteX8" fmla="*/ 4763 w 6667"/>
                              <a:gd name="connsiteY8" fmla="*/ 1905 h 4762"/>
                              <a:gd name="connsiteX9" fmla="*/ 4763 w 6667"/>
                              <a:gd name="connsiteY9" fmla="*/ 1905 h 4762"/>
                              <a:gd name="connsiteX10" fmla="*/ 4763 w 6667"/>
                              <a:gd name="connsiteY10" fmla="*/ 1905 h 4762"/>
                              <a:gd name="connsiteX11" fmla="*/ 4763 w 6667"/>
                              <a:gd name="connsiteY11" fmla="*/ 1905 h 4762"/>
                              <a:gd name="connsiteX12" fmla="*/ 3810 w 6667"/>
                              <a:gd name="connsiteY12" fmla="*/ 953 h 4762"/>
                              <a:gd name="connsiteX13" fmla="*/ 3810 w 6667"/>
                              <a:gd name="connsiteY13" fmla="*/ 953 h 4762"/>
                              <a:gd name="connsiteX14" fmla="*/ 2858 w 6667"/>
                              <a:gd name="connsiteY14" fmla="*/ 0 h 4762"/>
                              <a:gd name="connsiteX15" fmla="*/ 2858 w 6667"/>
                              <a:gd name="connsiteY15" fmla="*/ 0 h 4762"/>
                              <a:gd name="connsiteX16" fmla="*/ 2858 w 6667"/>
                              <a:gd name="connsiteY16" fmla="*/ 0 h 4762"/>
                              <a:gd name="connsiteX17" fmla="*/ 2858 w 6667"/>
                              <a:gd name="connsiteY17" fmla="*/ 0 h 4762"/>
                              <a:gd name="connsiteX18" fmla="*/ 2858 w 6667"/>
                              <a:gd name="connsiteY18" fmla="*/ 0 h 4762"/>
                              <a:gd name="connsiteX19" fmla="*/ 2858 w 6667"/>
                              <a:gd name="connsiteY19" fmla="*/ 0 h 4762"/>
                              <a:gd name="connsiteX20" fmla="*/ 2858 w 6667"/>
                              <a:gd name="connsiteY20" fmla="*/ 0 h 4762"/>
                              <a:gd name="connsiteX21" fmla="*/ 2858 w 6667"/>
                              <a:gd name="connsiteY21" fmla="*/ 0 h 4762"/>
                              <a:gd name="connsiteX22" fmla="*/ 2858 w 6667"/>
                              <a:gd name="connsiteY22" fmla="*/ 0 h 4762"/>
                              <a:gd name="connsiteX23" fmla="*/ 2858 w 6667"/>
                              <a:gd name="connsiteY23" fmla="*/ 0 h 4762"/>
                              <a:gd name="connsiteX24" fmla="*/ 2858 w 6667"/>
                              <a:gd name="connsiteY24" fmla="*/ 0 h 4762"/>
                              <a:gd name="connsiteX25" fmla="*/ 2858 w 6667"/>
                              <a:gd name="connsiteY25" fmla="*/ 0 h 4762"/>
                              <a:gd name="connsiteX26" fmla="*/ 2858 w 6667"/>
                              <a:gd name="connsiteY26" fmla="*/ 0 h 4762"/>
                              <a:gd name="connsiteX27" fmla="*/ 2858 w 6667"/>
                              <a:gd name="connsiteY27" fmla="*/ 0 h 4762"/>
                              <a:gd name="connsiteX28" fmla="*/ 2858 w 6667"/>
                              <a:gd name="connsiteY28" fmla="*/ 0 h 4762"/>
                              <a:gd name="connsiteX29" fmla="*/ 2858 w 6667"/>
                              <a:gd name="connsiteY29" fmla="*/ 0 h 4762"/>
                              <a:gd name="connsiteX30" fmla="*/ 2858 w 6667"/>
                              <a:gd name="connsiteY30" fmla="*/ 0 h 4762"/>
                              <a:gd name="connsiteX31" fmla="*/ 2858 w 6667"/>
                              <a:gd name="connsiteY31" fmla="*/ 0 h 4762"/>
                              <a:gd name="connsiteX32" fmla="*/ 2858 w 6667"/>
                              <a:gd name="connsiteY32" fmla="*/ 0 h 4762"/>
                              <a:gd name="connsiteX33" fmla="*/ 2858 w 6667"/>
                              <a:gd name="connsiteY33" fmla="*/ 0 h 4762"/>
                              <a:gd name="connsiteX34" fmla="*/ 2858 w 6667"/>
                              <a:gd name="connsiteY34" fmla="*/ 0 h 4762"/>
                              <a:gd name="connsiteX35" fmla="*/ 2858 w 6667"/>
                              <a:gd name="connsiteY35" fmla="*/ 0 h 4762"/>
                              <a:gd name="connsiteX36" fmla="*/ 2858 w 6667"/>
                              <a:gd name="connsiteY36" fmla="*/ 0 h 4762"/>
                              <a:gd name="connsiteX37" fmla="*/ 2858 w 6667"/>
                              <a:gd name="connsiteY37" fmla="*/ 0 h 4762"/>
                              <a:gd name="connsiteX38" fmla="*/ 2858 w 6667"/>
                              <a:gd name="connsiteY38" fmla="*/ 0 h 4762"/>
                              <a:gd name="connsiteX39" fmla="*/ 2858 w 6667"/>
                              <a:gd name="connsiteY39" fmla="*/ 0 h 4762"/>
                              <a:gd name="connsiteX40" fmla="*/ 2858 w 6667"/>
                              <a:gd name="connsiteY40" fmla="*/ 0 h 4762"/>
                              <a:gd name="connsiteX41" fmla="*/ 2858 w 6667"/>
                              <a:gd name="connsiteY41" fmla="*/ 0 h 4762"/>
                              <a:gd name="connsiteX42" fmla="*/ 2858 w 6667"/>
                              <a:gd name="connsiteY42" fmla="*/ 0 h 4762"/>
                              <a:gd name="connsiteX43" fmla="*/ 2858 w 6667"/>
                              <a:gd name="connsiteY43" fmla="*/ 0 h 4762"/>
                              <a:gd name="connsiteX44" fmla="*/ 2858 w 6667"/>
                              <a:gd name="connsiteY44" fmla="*/ 0 h 4762"/>
                              <a:gd name="connsiteX45" fmla="*/ 2858 w 6667"/>
                              <a:gd name="connsiteY45" fmla="*/ 0 h 4762"/>
                              <a:gd name="connsiteX46" fmla="*/ 2858 w 6667"/>
                              <a:gd name="connsiteY46" fmla="*/ 0 h 4762"/>
                              <a:gd name="connsiteX47" fmla="*/ 1905 w 6667"/>
                              <a:gd name="connsiteY47" fmla="*/ 0 h 4762"/>
                              <a:gd name="connsiteX48" fmla="*/ 953 w 6667"/>
                              <a:gd name="connsiteY48" fmla="*/ 953 h 4762"/>
                              <a:gd name="connsiteX49" fmla="*/ 0 w 6667"/>
                              <a:gd name="connsiteY49" fmla="*/ 953 h 4762"/>
                              <a:gd name="connsiteX50" fmla="*/ 0 w 6667"/>
                              <a:gd name="connsiteY50" fmla="*/ 953 h 4762"/>
                              <a:gd name="connsiteX51" fmla="*/ 0 w 6667"/>
                              <a:gd name="connsiteY51" fmla="*/ 953 h 4762"/>
                              <a:gd name="connsiteX52" fmla="*/ 0 w 6667"/>
                              <a:gd name="connsiteY52" fmla="*/ 953 h 4762"/>
                              <a:gd name="connsiteX53" fmla="*/ 0 w 6667"/>
                              <a:gd name="connsiteY53" fmla="*/ 953 h 4762"/>
                              <a:gd name="connsiteX54" fmla="*/ 0 w 6667"/>
                              <a:gd name="connsiteY54" fmla="*/ 953 h 4762"/>
                              <a:gd name="connsiteX55" fmla="*/ 0 w 6667"/>
                              <a:gd name="connsiteY55" fmla="*/ 953 h 4762"/>
                              <a:gd name="connsiteX56" fmla="*/ 0 w 6667"/>
                              <a:gd name="connsiteY56" fmla="*/ 953 h 4762"/>
                              <a:gd name="connsiteX57" fmla="*/ 0 w 6667"/>
                              <a:gd name="connsiteY57" fmla="*/ 953 h 4762"/>
                              <a:gd name="connsiteX58" fmla="*/ 0 w 6667"/>
                              <a:gd name="connsiteY58" fmla="*/ 953 h 4762"/>
                              <a:gd name="connsiteX59" fmla="*/ 0 w 6667"/>
                              <a:gd name="connsiteY59" fmla="*/ 953 h 4762"/>
                              <a:gd name="connsiteX60" fmla="*/ 0 w 6667"/>
                              <a:gd name="connsiteY60" fmla="*/ 1905 h 4762"/>
                              <a:gd name="connsiteX61" fmla="*/ 0 w 6667"/>
                              <a:gd name="connsiteY61" fmla="*/ 2858 h 4762"/>
                              <a:gd name="connsiteX62" fmla="*/ 0 w 6667"/>
                              <a:gd name="connsiteY62" fmla="*/ 3810 h 4762"/>
                              <a:gd name="connsiteX63" fmla="*/ 0 w 6667"/>
                              <a:gd name="connsiteY63" fmla="*/ 4763 h 4762"/>
                              <a:gd name="connsiteX64" fmla="*/ 0 w 6667"/>
                              <a:gd name="connsiteY64" fmla="*/ 4763 h 4762"/>
                              <a:gd name="connsiteX65" fmla="*/ 0 w 6667"/>
                              <a:gd name="connsiteY65" fmla="*/ 4763 h 4762"/>
                              <a:gd name="connsiteX66" fmla="*/ 0 w 6667"/>
                              <a:gd name="connsiteY66" fmla="*/ 4763 h 4762"/>
                              <a:gd name="connsiteX67" fmla="*/ 0 w 6667"/>
                              <a:gd name="connsiteY67" fmla="*/ 4763 h 4762"/>
                              <a:gd name="connsiteX68" fmla="*/ 0 w 6667"/>
                              <a:gd name="connsiteY68" fmla="*/ 4763 h 4762"/>
                              <a:gd name="connsiteX69" fmla="*/ 0 w 6667"/>
                              <a:gd name="connsiteY69" fmla="*/ 4763 h 4762"/>
                              <a:gd name="connsiteX70" fmla="*/ 0 w 6667"/>
                              <a:gd name="connsiteY70" fmla="*/ 4763 h 4762"/>
                              <a:gd name="connsiteX71" fmla="*/ 0 w 6667"/>
                              <a:gd name="connsiteY71" fmla="*/ 4763 h 4762"/>
                              <a:gd name="connsiteX72" fmla="*/ 0 w 6667"/>
                              <a:gd name="connsiteY72" fmla="*/ 4763 h 4762"/>
                              <a:gd name="connsiteX73" fmla="*/ 953 w 6667"/>
                              <a:gd name="connsiteY73" fmla="*/ 4763 h 4762"/>
                              <a:gd name="connsiteX74" fmla="*/ 953 w 6667"/>
                              <a:gd name="connsiteY74" fmla="*/ 3810 h 4762"/>
                              <a:gd name="connsiteX75" fmla="*/ 953 w 6667"/>
                              <a:gd name="connsiteY75" fmla="*/ 2858 h 4762"/>
                              <a:gd name="connsiteX76" fmla="*/ 953 w 6667"/>
                              <a:gd name="connsiteY76" fmla="*/ 2858 h 4762"/>
                              <a:gd name="connsiteX77" fmla="*/ 953 w 6667"/>
                              <a:gd name="connsiteY77" fmla="*/ 2858 h 4762"/>
                              <a:gd name="connsiteX78" fmla="*/ 953 w 6667"/>
                              <a:gd name="connsiteY78" fmla="*/ 2858 h 4762"/>
                              <a:gd name="connsiteX79" fmla="*/ 953 w 6667"/>
                              <a:gd name="connsiteY79" fmla="*/ 2858 h 4762"/>
                              <a:gd name="connsiteX80" fmla="*/ 953 w 6667"/>
                              <a:gd name="connsiteY80" fmla="*/ 2858 h 4762"/>
                              <a:gd name="connsiteX81" fmla="*/ 953 w 6667"/>
                              <a:gd name="connsiteY81" fmla="*/ 2858 h 4762"/>
                              <a:gd name="connsiteX82" fmla="*/ 953 w 6667"/>
                              <a:gd name="connsiteY82" fmla="*/ 2858 h 4762"/>
                              <a:gd name="connsiteX83" fmla="*/ 953 w 6667"/>
                              <a:gd name="connsiteY83" fmla="*/ 2858 h 4762"/>
                              <a:gd name="connsiteX84" fmla="*/ 953 w 6667"/>
                              <a:gd name="connsiteY84" fmla="*/ 2858 h 4762"/>
                              <a:gd name="connsiteX85" fmla="*/ 953 w 6667"/>
                              <a:gd name="connsiteY85" fmla="*/ 2858 h 4762"/>
                              <a:gd name="connsiteX86" fmla="*/ 1905 w 6667"/>
                              <a:gd name="connsiteY86" fmla="*/ 2858 h 4762"/>
                              <a:gd name="connsiteX87" fmla="*/ 2858 w 6667"/>
                              <a:gd name="connsiteY87" fmla="*/ 2858 h 4762"/>
                              <a:gd name="connsiteX88" fmla="*/ 2858 w 6667"/>
                              <a:gd name="connsiteY88" fmla="*/ 2858 h 4762"/>
                              <a:gd name="connsiteX89" fmla="*/ 2858 w 6667"/>
                              <a:gd name="connsiteY89" fmla="*/ 2858 h 4762"/>
                              <a:gd name="connsiteX90" fmla="*/ 2858 w 6667"/>
                              <a:gd name="connsiteY90" fmla="*/ 2858 h 4762"/>
                              <a:gd name="connsiteX91" fmla="*/ 2858 w 6667"/>
                              <a:gd name="connsiteY91" fmla="*/ 2858 h 4762"/>
                              <a:gd name="connsiteX92" fmla="*/ 2858 w 6667"/>
                              <a:gd name="connsiteY92" fmla="*/ 2858 h 4762"/>
                              <a:gd name="connsiteX93" fmla="*/ 2858 w 6667"/>
                              <a:gd name="connsiteY93" fmla="*/ 2858 h 4762"/>
                              <a:gd name="connsiteX94" fmla="*/ 2858 w 6667"/>
                              <a:gd name="connsiteY94" fmla="*/ 2858 h 4762"/>
                              <a:gd name="connsiteX95" fmla="*/ 2858 w 6667"/>
                              <a:gd name="connsiteY95" fmla="*/ 2858 h 4762"/>
                              <a:gd name="connsiteX96" fmla="*/ 2858 w 6667"/>
                              <a:gd name="connsiteY96" fmla="*/ 2858 h 4762"/>
                              <a:gd name="connsiteX97" fmla="*/ 2858 w 6667"/>
                              <a:gd name="connsiteY97" fmla="*/ 2858 h 4762"/>
                              <a:gd name="connsiteX98" fmla="*/ 2858 w 6667"/>
                              <a:gd name="connsiteY98" fmla="*/ 2858 h 4762"/>
                              <a:gd name="connsiteX99" fmla="*/ 2858 w 6667"/>
                              <a:gd name="connsiteY99" fmla="*/ 2858 h 4762"/>
                              <a:gd name="connsiteX100" fmla="*/ 2858 w 6667"/>
                              <a:gd name="connsiteY100" fmla="*/ 2858 h 4762"/>
                              <a:gd name="connsiteX101" fmla="*/ 2858 w 6667"/>
                              <a:gd name="connsiteY101" fmla="*/ 2858 h 4762"/>
                              <a:gd name="connsiteX102" fmla="*/ 2858 w 6667"/>
                              <a:gd name="connsiteY102" fmla="*/ 2858 h 4762"/>
                              <a:gd name="connsiteX103" fmla="*/ 2858 w 6667"/>
                              <a:gd name="connsiteY103" fmla="*/ 2858 h 4762"/>
                              <a:gd name="connsiteX104" fmla="*/ 2858 w 6667"/>
                              <a:gd name="connsiteY104" fmla="*/ 2858 h 4762"/>
                              <a:gd name="connsiteX105" fmla="*/ 2858 w 6667"/>
                              <a:gd name="connsiteY105" fmla="*/ 2858 h 4762"/>
                              <a:gd name="connsiteX106" fmla="*/ 2858 w 6667"/>
                              <a:gd name="connsiteY106" fmla="*/ 2858 h 4762"/>
                              <a:gd name="connsiteX107" fmla="*/ 2858 w 6667"/>
                              <a:gd name="connsiteY107" fmla="*/ 2858 h 4762"/>
                              <a:gd name="connsiteX108" fmla="*/ 2858 w 6667"/>
                              <a:gd name="connsiteY108" fmla="*/ 2858 h 4762"/>
                              <a:gd name="connsiteX109" fmla="*/ 2858 w 6667"/>
                              <a:gd name="connsiteY109" fmla="*/ 2858 h 4762"/>
                              <a:gd name="connsiteX110" fmla="*/ 2858 w 6667"/>
                              <a:gd name="connsiteY110" fmla="*/ 2858 h 4762"/>
                              <a:gd name="connsiteX111" fmla="*/ 2858 w 6667"/>
                              <a:gd name="connsiteY111" fmla="*/ 2858 h 4762"/>
                              <a:gd name="connsiteX112" fmla="*/ 2858 w 6667"/>
                              <a:gd name="connsiteY112" fmla="*/ 2858 h 4762"/>
                              <a:gd name="connsiteX113" fmla="*/ 2858 w 6667"/>
                              <a:gd name="connsiteY113" fmla="*/ 2858 h 4762"/>
                              <a:gd name="connsiteX114" fmla="*/ 2858 w 6667"/>
                              <a:gd name="connsiteY114" fmla="*/ 2858 h 4762"/>
                              <a:gd name="connsiteX115" fmla="*/ 2858 w 6667"/>
                              <a:gd name="connsiteY115" fmla="*/ 2858 h 4762"/>
                              <a:gd name="connsiteX116" fmla="*/ 2858 w 6667"/>
                              <a:gd name="connsiteY116" fmla="*/ 2858 h 4762"/>
                              <a:gd name="connsiteX117" fmla="*/ 2858 w 6667"/>
                              <a:gd name="connsiteY117" fmla="*/ 2858 h 4762"/>
                              <a:gd name="connsiteX118" fmla="*/ 2858 w 6667"/>
                              <a:gd name="connsiteY118" fmla="*/ 2858 h 4762"/>
                              <a:gd name="connsiteX119" fmla="*/ 2858 w 6667"/>
                              <a:gd name="connsiteY119" fmla="*/ 2858 h 4762"/>
                              <a:gd name="connsiteX120" fmla="*/ 2858 w 6667"/>
                              <a:gd name="connsiteY120" fmla="*/ 2858 h 4762"/>
                              <a:gd name="connsiteX121" fmla="*/ 2858 w 6667"/>
                              <a:gd name="connsiteY121" fmla="*/ 2858 h 4762"/>
                              <a:gd name="connsiteX122" fmla="*/ 2858 w 6667"/>
                              <a:gd name="connsiteY122" fmla="*/ 2858 h 4762"/>
                              <a:gd name="connsiteX123" fmla="*/ 2858 w 6667"/>
                              <a:gd name="connsiteY123" fmla="*/ 2858 h 4762"/>
                              <a:gd name="connsiteX124" fmla="*/ 2858 w 6667"/>
                              <a:gd name="connsiteY124" fmla="*/ 2858 h 4762"/>
                              <a:gd name="connsiteX125" fmla="*/ 2858 w 6667"/>
                              <a:gd name="connsiteY125" fmla="*/ 2858 h 4762"/>
                              <a:gd name="connsiteX126" fmla="*/ 4763 w 6667"/>
                              <a:gd name="connsiteY126" fmla="*/ 1905 h 4762"/>
                              <a:gd name="connsiteX127" fmla="*/ 4763 w 6667"/>
                              <a:gd name="connsiteY127" fmla="*/ 1905 h 4762"/>
                              <a:gd name="connsiteX128" fmla="*/ 4763 w 6667"/>
                              <a:gd name="connsiteY128" fmla="*/ 1905 h 4762"/>
                              <a:gd name="connsiteX129" fmla="*/ 4763 w 6667"/>
                              <a:gd name="connsiteY129" fmla="*/ 1905 h 4762"/>
                              <a:gd name="connsiteX130" fmla="*/ 4763 w 6667"/>
                              <a:gd name="connsiteY130" fmla="*/ 1905 h 4762"/>
                              <a:gd name="connsiteX131" fmla="*/ 4763 w 6667"/>
                              <a:gd name="connsiteY131" fmla="*/ 1905 h 4762"/>
                              <a:gd name="connsiteX132" fmla="*/ 4763 w 6667"/>
                              <a:gd name="connsiteY132" fmla="*/ 1905 h 4762"/>
                              <a:gd name="connsiteX133" fmla="*/ 4763 w 6667"/>
                              <a:gd name="connsiteY133" fmla="*/ 1905 h 4762"/>
                              <a:gd name="connsiteX134" fmla="*/ 6668 w 6667"/>
                              <a:gd name="connsiteY134" fmla="*/ 1905 h 4762"/>
                              <a:gd name="connsiteX135" fmla="*/ 4763 w 6667"/>
                              <a:gd name="connsiteY135" fmla="*/ 1905 h 4762"/>
                              <a:gd name="connsiteX136" fmla="*/ 4763 w 6667"/>
                              <a:gd name="connsiteY136" fmla="*/ 1905 h 4762"/>
                              <a:gd name="connsiteX137" fmla="*/ 4763 w 6667"/>
                              <a:gd name="connsiteY137" fmla="*/ 1905 h 4762"/>
                              <a:gd name="connsiteX138" fmla="*/ 4763 w 6667"/>
                              <a:gd name="connsiteY138" fmla="*/ 1905 h 4762"/>
                              <a:gd name="connsiteX139" fmla="*/ 4763 w 6667"/>
                              <a:gd name="connsiteY139" fmla="*/ 1905 h 4762"/>
                              <a:gd name="connsiteX140" fmla="*/ 4763 w 6667"/>
                              <a:gd name="connsiteY140" fmla="*/ 1905 h 4762"/>
                              <a:gd name="connsiteX141" fmla="*/ 4763 w 6667"/>
                              <a:gd name="connsiteY141" fmla="*/ 1905 h 4762"/>
                              <a:gd name="connsiteX142" fmla="*/ 4763 w 6667"/>
                              <a:gd name="connsiteY142" fmla="*/ 1905 h 4762"/>
                              <a:gd name="connsiteX143" fmla="*/ 953 w 6667"/>
                              <a:gd name="connsiteY143" fmla="*/ 0 h 4762"/>
                              <a:gd name="connsiteX144" fmla="*/ 953 w 6667"/>
                              <a:gd name="connsiteY144" fmla="*/ 0 h 4762"/>
                              <a:gd name="connsiteX145" fmla="*/ 953 w 6667"/>
                              <a:gd name="connsiteY145" fmla="*/ 0 h 4762"/>
                              <a:gd name="connsiteX146" fmla="*/ 953 w 6667"/>
                              <a:gd name="connsiteY146" fmla="*/ 0 h 4762"/>
                              <a:gd name="connsiteX147" fmla="*/ 953 w 6667"/>
                              <a:gd name="connsiteY147" fmla="*/ 0 h 4762"/>
                              <a:gd name="connsiteX148" fmla="*/ 953 w 6667"/>
                              <a:gd name="connsiteY148" fmla="*/ 0 h 4762"/>
                              <a:gd name="connsiteX149" fmla="*/ 953 w 6667"/>
                              <a:gd name="connsiteY149" fmla="*/ 0 h 4762"/>
                              <a:gd name="connsiteX150" fmla="*/ 953 w 6667"/>
                              <a:gd name="connsiteY150" fmla="*/ 0 h 4762"/>
                              <a:gd name="connsiteX151" fmla="*/ 953 w 6667"/>
                              <a:gd name="connsiteY151" fmla="*/ 0 h 4762"/>
                              <a:gd name="connsiteX152" fmla="*/ 953 w 6667"/>
                              <a:gd name="connsiteY152" fmla="*/ 0 h 4762"/>
                              <a:gd name="connsiteX153" fmla="*/ 953 w 6667"/>
                              <a:gd name="connsiteY153" fmla="*/ 0 h 4762"/>
                              <a:gd name="connsiteX154" fmla="*/ 1905 w 6667"/>
                              <a:gd name="connsiteY154" fmla="*/ 0 h 4762"/>
                              <a:gd name="connsiteX155" fmla="*/ 1905 w 6667"/>
                              <a:gd name="connsiteY155" fmla="*/ 0 h 4762"/>
                              <a:gd name="connsiteX156" fmla="*/ 1905 w 6667"/>
                              <a:gd name="connsiteY156" fmla="*/ 0 h 4762"/>
                              <a:gd name="connsiteX157" fmla="*/ 1905 w 6667"/>
                              <a:gd name="connsiteY157" fmla="*/ 0 h 4762"/>
                              <a:gd name="connsiteX158" fmla="*/ 1905 w 6667"/>
                              <a:gd name="connsiteY158" fmla="*/ 0 h 4762"/>
                              <a:gd name="connsiteX159" fmla="*/ 1905 w 6667"/>
                              <a:gd name="connsiteY159" fmla="*/ 0 h 4762"/>
                              <a:gd name="connsiteX160" fmla="*/ 1905 w 6667"/>
                              <a:gd name="connsiteY160" fmla="*/ 0 h 4762"/>
                              <a:gd name="connsiteX161" fmla="*/ 1905 w 6667"/>
                              <a:gd name="connsiteY161" fmla="*/ 0 h 4762"/>
                              <a:gd name="connsiteX162" fmla="*/ 1905 w 6667"/>
                              <a:gd name="connsiteY162" fmla="*/ 0 h 4762"/>
                              <a:gd name="connsiteX163" fmla="*/ 1905 w 6667"/>
                              <a:gd name="connsiteY163" fmla="*/ 0 h 4762"/>
                              <a:gd name="connsiteX164" fmla="*/ 1905 w 6667"/>
                              <a:gd name="connsiteY164" fmla="*/ 0 h 4762"/>
                              <a:gd name="connsiteX165" fmla="*/ 953 w 6667"/>
                              <a:gd name="connsiteY165" fmla="*/ 0 h 4762"/>
                              <a:gd name="connsiteX166" fmla="*/ 953 w 6667"/>
                              <a:gd name="connsiteY166" fmla="*/ 0 h 4762"/>
                              <a:gd name="connsiteX167" fmla="*/ 953 w 6667"/>
                              <a:gd name="connsiteY167" fmla="*/ 0 h 4762"/>
                              <a:gd name="connsiteX168" fmla="*/ 953 w 6667"/>
                              <a:gd name="connsiteY168" fmla="*/ 0 h 4762"/>
                              <a:gd name="connsiteX169" fmla="*/ 953 w 6667"/>
                              <a:gd name="connsiteY169" fmla="*/ 0 h 4762"/>
                              <a:gd name="connsiteX170" fmla="*/ 953 w 6667"/>
                              <a:gd name="connsiteY170" fmla="*/ 0 h 4762"/>
                              <a:gd name="connsiteX171" fmla="*/ 953 w 6667"/>
                              <a:gd name="connsiteY171" fmla="*/ 0 h 4762"/>
                              <a:gd name="connsiteX172" fmla="*/ 953 w 6667"/>
                              <a:gd name="connsiteY172" fmla="*/ 0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  <a:cxn ang="0">
                                <a:pos x="connsiteX143" y="connsiteY143"/>
                              </a:cxn>
                              <a:cxn ang="0">
                                <a:pos x="connsiteX144" y="connsiteY144"/>
                              </a:cxn>
                              <a:cxn ang="0">
                                <a:pos x="connsiteX145" y="connsiteY145"/>
                              </a:cxn>
                              <a:cxn ang="0">
                                <a:pos x="connsiteX146" y="connsiteY146"/>
                              </a:cxn>
                              <a:cxn ang="0">
                                <a:pos x="connsiteX147" y="connsiteY147"/>
                              </a:cxn>
                              <a:cxn ang="0">
                                <a:pos x="connsiteX148" y="connsiteY148"/>
                              </a:cxn>
                              <a:cxn ang="0">
                                <a:pos x="connsiteX149" y="connsiteY149"/>
                              </a:cxn>
                              <a:cxn ang="0">
                                <a:pos x="connsiteX150" y="connsiteY150"/>
                              </a:cxn>
                              <a:cxn ang="0">
                                <a:pos x="connsiteX151" y="connsiteY151"/>
                              </a:cxn>
                              <a:cxn ang="0">
                                <a:pos x="connsiteX152" y="connsiteY152"/>
                              </a:cxn>
                              <a:cxn ang="0">
                                <a:pos x="connsiteX153" y="connsiteY153"/>
                              </a:cxn>
                              <a:cxn ang="0">
                                <a:pos x="connsiteX154" y="connsiteY154"/>
                              </a:cxn>
                              <a:cxn ang="0">
                                <a:pos x="connsiteX155" y="connsiteY155"/>
                              </a:cxn>
                              <a:cxn ang="0">
                                <a:pos x="connsiteX156" y="connsiteY156"/>
                              </a:cxn>
                              <a:cxn ang="0">
                                <a:pos x="connsiteX157" y="connsiteY157"/>
                              </a:cxn>
                              <a:cxn ang="0">
                                <a:pos x="connsiteX158" y="connsiteY158"/>
                              </a:cxn>
                              <a:cxn ang="0">
                                <a:pos x="connsiteX159" y="connsiteY159"/>
                              </a:cxn>
                              <a:cxn ang="0">
                                <a:pos x="connsiteX160" y="connsiteY160"/>
                              </a:cxn>
                              <a:cxn ang="0">
                                <a:pos x="connsiteX161" y="connsiteY161"/>
                              </a:cxn>
                              <a:cxn ang="0">
                                <a:pos x="connsiteX162" y="connsiteY162"/>
                              </a:cxn>
                              <a:cxn ang="0">
                                <a:pos x="connsiteX163" y="connsiteY163"/>
                              </a:cxn>
                              <a:cxn ang="0">
                                <a:pos x="connsiteX164" y="connsiteY164"/>
                              </a:cxn>
                              <a:cxn ang="0">
                                <a:pos x="connsiteX165" y="connsiteY165"/>
                              </a:cxn>
                              <a:cxn ang="0">
                                <a:pos x="connsiteX166" y="connsiteY166"/>
                              </a:cxn>
                              <a:cxn ang="0">
                                <a:pos x="connsiteX167" y="connsiteY167"/>
                              </a:cxn>
                              <a:cxn ang="0">
                                <a:pos x="connsiteX168" y="connsiteY168"/>
                              </a:cxn>
                              <a:cxn ang="0">
                                <a:pos x="connsiteX169" y="connsiteY169"/>
                              </a:cxn>
                              <a:cxn ang="0">
                                <a:pos x="connsiteX170" y="connsiteY170"/>
                              </a:cxn>
                              <a:cxn ang="0">
                                <a:pos x="connsiteX171" y="connsiteY171"/>
                              </a:cxn>
                              <a:cxn ang="0">
                                <a:pos x="connsiteX172" y="connsiteY172"/>
                              </a:cxn>
                            </a:cxnLst>
                            <a:rect l="l" t="t" r="r" b="b"/>
                            <a:pathLst>
                              <a:path w="6667" h="4762">
                                <a:moveTo>
                                  <a:pt x="4763" y="1905"/>
                                </a:move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3810" y="953"/>
                                </a:lnTo>
                                <a:lnTo>
                                  <a:pt x="3810" y="953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lnTo>
                                  <a:pt x="2858" y="0"/>
                                </a:lnTo>
                                <a:cubicBezTo>
                                  <a:pt x="2858" y="0"/>
                                  <a:pt x="2858" y="0"/>
                                  <a:pt x="2858" y="0"/>
                                </a:cubicBezTo>
                                <a:cubicBezTo>
                                  <a:pt x="2858" y="0"/>
                                  <a:pt x="1905" y="0"/>
                                  <a:pt x="1905" y="0"/>
                                </a:cubicBezTo>
                                <a:lnTo>
                                  <a:pt x="953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1905"/>
                                </a:lnTo>
                                <a:lnTo>
                                  <a:pt x="0" y="2858"/>
                                </a:lnTo>
                                <a:lnTo>
                                  <a:pt x="0" y="3810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cubicBezTo>
                                  <a:pt x="0" y="4763"/>
                                  <a:pt x="0" y="4763"/>
                                  <a:pt x="0" y="4763"/>
                                </a:cubicBezTo>
                                <a:lnTo>
                                  <a:pt x="953" y="4763"/>
                                </a:lnTo>
                                <a:lnTo>
                                  <a:pt x="953" y="3810"/>
                                </a:lnTo>
                                <a:cubicBezTo>
                                  <a:pt x="953" y="3810"/>
                                  <a:pt x="953" y="3810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2858" y="2858"/>
                                </a:cubicBezTo>
                                <a:lnTo>
                                  <a:pt x="2858" y="2858"/>
                                </a:lnTo>
                                <a:cubicBezTo>
                                  <a:pt x="2858" y="2858"/>
                                  <a:pt x="2858" y="2858"/>
                                  <a:pt x="2858" y="2858"/>
                                </a:cubicBez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cubicBezTo>
                                  <a:pt x="2858" y="2858"/>
                                  <a:pt x="2858" y="2858"/>
                                  <a:pt x="2858" y="2858"/>
                                </a:cubicBez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cubicBezTo>
                                  <a:pt x="2858" y="2858"/>
                                  <a:pt x="2858" y="2858"/>
                                  <a:pt x="2858" y="2858"/>
                                </a:cubicBez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cubicBezTo>
                                  <a:pt x="2858" y="2858"/>
                                  <a:pt x="2858" y="2858"/>
                                  <a:pt x="2858" y="2858"/>
                                </a:cubicBezTo>
                                <a:cubicBezTo>
                                  <a:pt x="2858" y="2858"/>
                                  <a:pt x="2858" y="2858"/>
                                  <a:pt x="2858" y="2858"/>
                                </a:cubicBez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cubicBezTo>
                                  <a:pt x="5715" y="1905"/>
                                  <a:pt x="5715" y="1905"/>
                                  <a:pt x="6668" y="1905"/>
                                </a:cubicBezTo>
                                <a:cubicBezTo>
                                  <a:pt x="6668" y="1905"/>
                                  <a:pt x="5715" y="1905"/>
                                  <a:pt x="4763" y="1905"/>
                                </a:cubicBezTo>
                                <a:cubicBezTo>
                                  <a:pt x="5715" y="1905"/>
                                  <a:pt x="5715" y="1905"/>
                                  <a:pt x="4763" y="1905"/>
                                </a:cubicBez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cubicBezTo>
                                  <a:pt x="4763" y="1905"/>
                                  <a:pt x="4763" y="1905"/>
                                  <a:pt x="4763" y="1905"/>
                                </a:cubicBez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lnTo>
                                  <a:pt x="4763" y="1905"/>
                                </a:lnTo>
                                <a:close/>
                                <a:moveTo>
                                  <a:pt x="953" y="0"/>
                                </a:move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1905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B8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41" name="任意多边形: 形状 2724"/>
                          <p:cNvSpPr/>
                          <p:nvPr/>
                        </p:nvSpPr>
                        <p:spPr>
                          <a:xfrm>
                            <a:off x="7682865" y="2185034"/>
                            <a:ext cx="3809" cy="2857"/>
                          </a:xfrm>
                          <a:custGeom>
                            <a:avLst/>
                            <a:gdLst>
                              <a:gd name="connsiteX0" fmla="*/ 3810 w 3809"/>
                              <a:gd name="connsiteY0" fmla="*/ 1905 h 2857"/>
                              <a:gd name="connsiteX1" fmla="*/ 1905 w 3809"/>
                              <a:gd name="connsiteY1" fmla="*/ 1905 h 2857"/>
                              <a:gd name="connsiteX2" fmla="*/ 1905 w 3809"/>
                              <a:gd name="connsiteY2" fmla="*/ 1905 h 2857"/>
                              <a:gd name="connsiteX3" fmla="*/ 953 w 3809"/>
                              <a:gd name="connsiteY3" fmla="*/ 1905 h 2857"/>
                              <a:gd name="connsiteX4" fmla="*/ 0 w 3809"/>
                              <a:gd name="connsiteY4" fmla="*/ 1905 h 2857"/>
                              <a:gd name="connsiteX5" fmla="*/ 0 w 3809"/>
                              <a:gd name="connsiteY5" fmla="*/ 1905 h 2857"/>
                              <a:gd name="connsiteX6" fmla="*/ 0 w 3809"/>
                              <a:gd name="connsiteY6" fmla="*/ 1905 h 2857"/>
                              <a:gd name="connsiteX7" fmla="*/ 0 w 3809"/>
                              <a:gd name="connsiteY7" fmla="*/ 1905 h 2857"/>
                              <a:gd name="connsiteX8" fmla="*/ 0 w 3809"/>
                              <a:gd name="connsiteY8" fmla="*/ 1905 h 2857"/>
                              <a:gd name="connsiteX9" fmla="*/ 0 w 3809"/>
                              <a:gd name="connsiteY9" fmla="*/ 1905 h 2857"/>
                              <a:gd name="connsiteX10" fmla="*/ 0 w 3809"/>
                              <a:gd name="connsiteY10" fmla="*/ 1905 h 2857"/>
                              <a:gd name="connsiteX11" fmla="*/ 0 w 3809"/>
                              <a:gd name="connsiteY11" fmla="*/ 1905 h 2857"/>
                              <a:gd name="connsiteX12" fmla="*/ 0 w 3809"/>
                              <a:gd name="connsiteY12" fmla="*/ 1905 h 2857"/>
                              <a:gd name="connsiteX13" fmla="*/ 0 w 3809"/>
                              <a:gd name="connsiteY13" fmla="*/ 1905 h 2857"/>
                              <a:gd name="connsiteX14" fmla="*/ 0 w 3809"/>
                              <a:gd name="connsiteY14" fmla="*/ 1905 h 2857"/>
                              <a:gd name="connsiteX15" fmla="*/ 0 w 3809"/>
                              <a:gd name="connsiteY15" fmla="*/ 1905 h 2857"/>
                              <a:gd name="connsiteX16" fmla="*/ 0 w 3809"/>
                              <a:gd name="connsiteY16" fmla="*/ 1905 h 2857"/>
                              <a:gd name="connsiteX17" fmla="*/ 0 w 3809"/>
                              <a:gd name="connsiteY17" fmla="*/ 1905 h 2857"/>
                              <a:gd name="connsiteX18" fmla="*/ 0 w 3809"/>
                              <a:gd name="connsiteY18" fmla="*/ 1905 h 2857"/>
                              <a:gd name="connsiteX19" fmla="*/ 0 w 3809"/>
                              <a:gd name="connsiteY19" fmla="*/ 1905 h 2857"/>
                              <a:gd name="connsiteX20" fmla="*/ 0 w 3809"/>
                              <a:gd name="connsiteY20" fmla="*/ 1905 h 2857"/>
                              <a:gd name="connsiteX21" fmla="*/ 0 w 3809"/>
                              <a:gd name="connsiteY21" fmla="*/ 1905 h 2857"/>
                              <a:gd name="connsiteX22" fmla="*/ 0 w 3809"/>
                              <a:gd name="connsiteY22" fmla="*/ 1905 h 2857"/>
                              <a:gd name="connsiteX23" fmla="*/ 953 w 3809"/>
                              <a:gd name="connsiteY23" fmla="*/ 2858 h 2857"/>
                              <a:gd name="connsiteX24" fmla="*/ 953 w 3809"/>
                              <a:gd name="connsiteY24" fmla="*/ 2858 h 2857"/>
                              <a:gd name="connsiteX25" fmla="*/ 953 w 3809"/>
                              <a:gd name="connsiteY25" fmla="*/ 2858 h 2857"/>
                              <a:gd name="connsiteX26" fmla="*/ 953 w 3809"/>
                              <a:gd name="connsiteY26" fmla="*/ 2858 h 2857"/>
                              <a:gd name="connsiteX27" fmla="*/ 953 w 3809"/>
                              <a:gd name="connsiteY27" fmla="*/ 2858 h 2857"/>
                              <a:gd name="connsiteX28" fmla="*/ 953 w 3809"/>
                              <a:gd name="connsiteY28" fmla="*/ 2858 h 2857"/>
                              <a:gd name="connsiteX29" fmla="*/ 953 w 3809"/>
                              <a:gd name="connsiteY29" fmla="*/ 2858 h 2857"/>
                              <a:gd name="connsiteX30" fmla="*/ 953 w 3809"/>
                              <a:gd name="connsiteY30" fmla="*/ 2858 h 2857"/>
                              <a:gd name="connsiteX31" fmla="*/ 953 w 3809"/>
                              <a:gd name="connsiteY31" fmla="*/ 2858 h 2857"/>
                              <a:gd name="connsiteX32" fmla="*/ 953 w 3809"/>
                              <a:gd name="connsiteY32" fmla="*/ 2858 h 2857"/>
                              <a:gd name="connsiteX33" fmla="*/ 953 w 3809"/>
                              <a:gd name="connsiteY33" fmla="*/ 2858 h 2857"/>
                              <a:gd name="connsiteX34" fmla="*/ 953 w 3809"/>
                              <a:gd name="connsiteY34" fmla="*/ 2858 h 2857"/>
                              <a:gd name="connsiteX35" fmla="*/ 953 w 3809"/>
                              <a:gd name="connsiteY35" fmla="*/ 2858 h 2857"/>
                              <a:gd name="connsiteX36" fmla="*/ 953 w 3809"/>
                              <a:gd name="connsiteY36" fmla="*/ 2858 h 2857"/>
                              <a:gd name="connsiteX37" fmla="*/ 953 w 3809"/>
                              <a:gd name="connsiteY37" fmla="*/ 2858 h 2857"/>
                              <a:gd name="connsiteX38" fmla="*/ 953 w 3809"/>
                              <a:gd name="connsiteY38" fmla="*/ 2858 h 2857"/>
                              <a:gd name="connsiteX39" fmla="*/ 953 w 3809"/>
                              <a:gd name="connsiteY39" fmla="*/ 2858 h 2857"/>
                              <a:gd name="connsiteX40" fmla="*/ 953 w 3809"/>
                              <a:gd name="connsiteY40" fmla="*/ 2858 h 2857"/>
                              <a:gd name="connsiteX41" fmla="*/ 953 w 3809"/>
                              <a:gd name="connsiteY41" fmla="*/ 2858 h 2857"/>
                              <a:gd name="connsiteX42" fmla="*/ 953 w 3809"/>
                              <a:gd name="connsiteY42" fmla="*/ 2858 h 2857"/>
                              <a:gd name="connsiteX43" fmla="*/ 1905 w 3809"/>
                              <a:gd name="connsiteY43" fmla="*/ 2858 h 2857"/>
                              <a:gd name="connsiteX44" fmla="*/ 2857 w 3809"/>
                              <a:gd name="connsiteY44" fmla="*/ 2858 h 2857"/>
                              <a:gd name="connsiteX45" fmla="*/ 3810 w 3809"/>
                              <a:gd name="connsiteY45" fmla="*/ 2858 h 2857"/>
                              <a:gd name="connsiteX46" fmla="*/ 3810 w 3809"/>
                              <a:gd name="connsiteY46" fmla="*/ 2858 h 2857"/>
                              <a:gd name="connsiteX47" fmla="*/ 3810 w 3809"/>
                              <a:gd name="connsiteY47" fmla="*/ 2858 h 2857"/>
                              <a:gd name="connsiteX48" fmla="*/ 3810 w 3809"/>
                              <a:gd name="connsiteY48" fmla="*/ 2858 h 2857"/>
                              <a:gd name="connsiteX49" fmla="*/ 3810 w 3809"/>
                              <a:gd name="connsiteY49" fmla="*/ 2858 h 2857"/>
                              <a:gd name="connsiteX50" fmla="*/ 3810 w 3809"/>
                              <a:gd name="connsiteY50" fmla="*/ 2858 h 2857"/>
                              <a:gd name="connsiteX51" fmla="*/ 3810 w 3809"/>
                              <a:gd name="connsiteY51" fmla="*/ 2858 h 2857"/>
                              <a:gd name="connsiteX52" fmla="*/ 3810 w 3809"/>
                              <a:gd name="connsiteY52" fmla="*/ 2858 h 2857"/>
                              <a:gd name="connsiteX53" fmla="*/ 3810 w 3809"/>
                              <a:gd name="connsiteY53" fmla="*/ 2858 h 2857"/>
                              <a:gd name="connsiteX54" fmla="*/ 3810 w 3809"/>
                              <a:gd name="connsiteY54" fmla="*/ 2858 h 2857"/>
                              <a:gd name="connsiteX55" fmla="*/ 3810 w 3809"/>
                              <a:gd name="connsiteY55" fmla="*/ 2858 h 2857"/>
                              <a:gd name="connsiteX56" fmla="*/ 3810 w 3809"/>
                              <a:gd name="connsiteY56" fmla="*/ 2858 h 2857"/>
                              <a:gd name="connsiteX57" fmla="*/ 3810 w 3809"/>
                              <a:gd name="connsiteY57" fmla="*/ 2858 h 2857"/>
                              <a:gd name="connsiteX58" fmla="*/ 3810 w 3809"/>
                              <a:gd name="connsiteY58" fmla="*/ 2858 h 2857"/>
                              <a:gd name="connsiteX59" fmla="*/ 3810 w 3809"/>
                              <a:gd name="connsiteY59" fmla="*/ 2858 h 2857"/>
                              <a:gd name="connsiteX60" fmla="*/ 3810 w 3809"/>
                              <a:gd name="connsiteY60" fmla="*/ 2858 h 2857"/>
                              <a:gd name="connsiteX61" fmla="*/ 3810 w 3809"/>
                              <a:gd name="connsiteY61" fmla="*/ 2858 h 2857"/>
                              <a:gd name="connsiteX62" fmla="*/ 3810 w 3809"/>
                              <a:gd name="connsiteY62" fmla="*/ 0 h 2857"/>
                              <a:gd name="connsiteX63" fmla="*/ 1905 w 3809"/>
                              <a:gd name="connsiteY63" fmla="*/ 0 h 2857"/>
                              <a:gd name="connsiteX64" fmla="*/ 953 w 3809"/>
                              <a:gd name="connsiteY64" fmla="*/ 0 h 2857"/>
                              <a:gd name="connsiteX65" fmla="*/ 3810 w 3809"/>
                              <a:gd name="connsiteY65" fmla="*/ 1905 h 2857"/>
                              <a:gd name="connsiteX66" fmla="*/ 3810 w 3809"/>
                              <a:gd name="connsiteY66" fmla="*/ 1905 h 2857"/>
                              <a:gd name="connsiteX67" fmla="*/ 3810 w 3809"/>
                              <a:gd name="connsiteY67" fmla="*/ 1905 h 2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</a:cxnLst>
                            <a:rect l="l" t="t" r="r" b="b"/>
                            <a:pathLst>
                              <a:path w="3809" h="2857">
                                <a:moveTo>
                                  <a:pt x="3810" y="1905"/>
                                </a:moveTo>
                                <a:cubicBezTo>
                                  <a:pt x="3810" y="1905"/>
                                  <a:pt x="2857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953" y="1905"/>
                                </a:cubicBezTo>
                                <a:cubicBezTo>
                                  <a:pt x="953" y="1905"/>
                                  <a:pt x="953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lnTo>
                                  <a:pt x="953" y="2858"/>
                                </a:ln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953" y="2858"/>
                                </a:cubicBezTo>
                                <a:cubicBezTo>
                                  <a:pt x="953" y="2858"/>
                                  <a:pt x="953" y="2858"/>
                                  <a:pt x="1905" y="2858"/>
                                </a:cubicBezTo>
                                <a:cubicBezTo>
                                  <a:pt x="1905" y="2858"/>
                                  <a:pt x="2857" y="2858"/>
                                  <a:pt x="2857" y="2858"/>
                                </a:cubicBezTo>
                                <a:cubicBezTo>
                                  <a:pt x="2857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lnTo>
                                  <a:pt x="3810" y="2858"/>
                                </a:ln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cubicBezTo>
                                  <a:pt x="3810" y="2858"/>
                                  <a:pt x="3810" y="2858"/>
                                  <a:pt x="3810" y="2858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2857" y="0"/>
                                  <a:pt x="2857" y="0"/>
                                  <a:pt x="1905" y="0"/>
                                </a:cubicBezTo>
                                <a:cubicBezTo>
                                  <a:pt x="1905" y="0"/>
                                  <a:pt x="953" y="0"/>
                                  <a:pt x="953" y="0"/>
                                </a:cubicBezTo>
                                <a:lnTo>
                                  <a:pt x="3810" y="1905"/>
                                </a:lnTo>
                                <a:lnTo>
                                  <a:pt x="3810" y="1905"/>
                                </a:lnTo>
                                <a:lnTo>
                                  <a:pt x="3810" y="190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B80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</p:grpSp>
              </p:grpSp>
              <p:sp>
                <p:nvSpPr>
                  <p:cNvPr id="2842" name="任意多边形: 形状 2725"/>
                  <p:cNvSpPr/>
                  <p:nvPr/>
                </p:nvSpPr>
                <p:spPr>
                  <a:xfrm>
                    <a:off x="7657147" y="2058352"/>
                    <a:ext cx="164782" cy="156280"/>
                  </a:xfrm>
                  <a:custGeom>
                    <a:avLst/>
                    <a:gdLst>
                      <a:gd name="connsiteX0" fmla="*/ 164783 w 164782"/>
                      <a:gd name="connsiteY0" fmla="*/ 78105 h 156280"/>
                      <a:gd name="connsiteX1" fmla="*/ 73343 w 164782"/>
                      <a:gd name="connsiteY1" fmla="*/ 156210 h 156280"/>
                      <a:gd name="connsiteX2" fmla="*/ 0 w 164782"/>
                      <a:gd name="connsiteY2" fmla="*/ 78105 h 156280"/>
                      <a:gd name="connsiteX3" fmla="*/ 73343 w 164782"/>
                      <a:gd name="connsiteY3" fmla="*/ 0 h 156280"/>
                      <a:gd name="connsiteX4" fmla="*/ 164783 w 164782"/>
                      <a:gd name="connsiteY4" fmla="*/ 78105 h 156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782" h="156280">
                        <a:moveTo>
                          <a:pt x="164783" y="78105"/>
                        </a:moveTo>
                        <a:cubicBezTo>
                          <a:pt x="164783" y="120967"/>
                          <a:pt x="135255" y="158115"/>
                          <a:pt x="73343" y="156210"/>
                        </a:cubicBezTo>
                        <a:cubicBezTo>
                          <a:pt x="26670" y="155258"/>
                          <a:pt x="0" y="123825"/>
                          <a:pt x="0" y="78105"/>
                        </a:cubicBezTo>
                        <a:cubicBezTo>
                          <a:pt x="0" y="27622"/>
                          <a:pt x="26670" y="0"/>
                          <a:pt x="73343" y="0"/>
                        </a:cubicBezTo>
                        <a:cubicBezTo>
                          <a:pt x="139065" y="0"/>
                          <a:pt x="164783" y="35242"/>
                          <a:pt x="164783" y="78105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843" name="图形 2"/>
                  <p:cNvGrpSpPr/>
                  <p:nvPr/>
                </p:nvGrpSpPr>
                <p:grpSpPr>
                  <a:xfrm>
                    <a:off x="7629525" y="2067877"/>
                    <a:ext cx="201930" cy="58102"/>
                    <a:chOff x="7629525" y="2067877"/>
                    <a:chExt cx="201930" cy="58102"/>
                  </a:xfrm>
                </p:grpSpPr>
                <p:sp>
                  <p:nvSpPr>
                    <p:cNvPr id="2844" name="任意多边形: 形状 2727"/>
                    <p:cNvSpPr/>
                    <p:nvPr/>
                  </p:nvSpPr>
                  <p:spPr>
                    <a:xfrm>
                      <a:off x="7660005" y="2075496"/>
                      <a:ext cx="157162" cy="43748"/>
                    </a:xfrm>
                    <a:custGeom>
                      <a:avLst/>
                      <a:gdLst>
                        <a:gd name="connsiteX0" fmla="*/ 0 w 157162"/>
                        <a:gd name="connsiteY0" fmla="*/ 42863 h 43748"/>
                        <a:gd name="connsiteX1" fmla="*/ 113347 w 157162"/>
                        <a:gd name="connsiteY1" fmla="*/ 15240 h 43748"/>
                        <a:gd name="connsiteX2" fmla="*/ 157163 w 157162"/>
                        <a:gd name="connsiteY2" fmla="*/ 41910 h 43748"/>
                        <a:gd name="connsiteX3" fmla="*/ 125730 w 157162"/>
                        <a:gd name="connsiteY3" fmla="*/ 0 h 43748"/>
                        <a:gd name="connsiteX4" fmla="*/ 0 w 157162"/>
                        <a:gd name="connsiteY4" fmla="*/ 42863 h 437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57162" h="43748">
                          <a:moveTo>
                            <a:pt x="0" y="42863"/>
                          </a:moveTo>
                          <a:cubicBezTo>
                            <a:pt x="0" y="42863"/>
                            <a:pt x="77152" y="51435"/>
                            <a:pt x="113347" y="15240"/>
                          </a:cubicBezTo>
                          <a:cubicBezTo>
                            <a:pt x="113347" y="15240"/>
                            <a:pt x="120967" y="40005"/>
                            <a:pt x="157163" y="41910"/>
                          </a:cubicBezTo>
                          <a:lnTo>
                            <a:pt x="125730" y="0"/>
                          </a:lnTo>
                          <a:lnTo>
                            <a:pt x="0" y="42863"/>
                          </a:ln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845" name="图形 2"/>
                    <p:cNvGrpSpPr/>
                    <p:nvPr/>
                  </p:nvGrpSpPr>
                  <p:grpSpPr>
                    <a:xfrm>
                      <a:off x="7629525" y="2067877"/>
                      <a:ext cx="201930" cy="58102"/>
                      <a:chOff x="7629525" y="2067877"/>
                      <a:chExt cx="201930" cy="58102"/>
                    </a:xfrm>
                  </p:grpSpPr>
                  <p:grpSp>
                    <p:nvGrpSpPr>
                      <p:cNvPr id="2846" name="图形 2"/>
                      <p:cNvGrpSpPr/>
                      <p:nvPr/>
                    </p:nvGrpSpPr>
                    <p:grpSpPr>
                      <a:xfrm>
                        <a:off x="7778115" y="2100262"/>
                        <a:ext cx="24765" cy="16192"/>
                        <a:chOff x="7778115" y="2100262"/>
                        <a:chExt cx="24765" cy="16192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47" name="任意多边形: 形状 2730"/>
                        <p:cNvSpPr/>
                        <p:nvPr/>
                      </p:nvSpPr>
                      <p:spPr>
                        <a:xfrm>
                          <a:off x="7780972" y="21002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48" name="任意多边形: 形状 2731"/>
                        <p:cNvSpPr/>
                        <p:nvPr/>
                      </p:nvSpPr>
                      <p:spPr>
                        <a:xfrm>
                          <a:off x="7778115" y="2103119"/>
                          <a:ext cx="24765" cy="13335"/>
                        </a:xfrm>
                        <a:custGeom>
                          <a:avLst/>
                          <a:gdLst>
                            <a:gd name="connsiteX0" fmla="*/ 24765 w 24765"/>
                            <a:gd name="connsiteY0" fmla="*/ 13335 h 13335"/>
                            <a:gd name="connsiteX1" fmla="*/ 24765 w 24765"/>
                            <a:gd name="connsiteY1" fmla="*/ 13335 h 13335"/>
                            <a:gd name="connsiteX2" fmla="*/ 22860 w 24765"/>
                            <a:gd name="connsiteY2" fmla="*/ 13335 h 13335"/>
                            <a:gd name="connsiteX3" fmla="*/ 21907 w 24765"/>
                            <a:gd name="connsiteY3" fmla="*/ 13335 h 13335"/>
                            <a:gd name="connsiteX4" fmla="*/ 20955 w 24765"/>
                            <a:gd name="connsiteY4" fmla="*/ 12383 h 13335"/>
                            <a:gd name="connsiteX5" fmla="*/ 20955 w 24765"/>
                            <a:gd name="connsiteY5" fmla="*/ 12383 h 13335"/>
                            <a:gd name="connsiteX6" fmla="*/ 20003 w 24765"/>
                            <a:gd name="connsiteY6" fmla="*/ 12383 h 13335"/>
                            <a:gd name="connsiteX7" fmla="*/ 19050 w 24765"/>
                            <a:gd name="connsiteY7" fmla="*/ 12383 h 13335"/>
                            <a:gd name="connsiteX8" fmla="*/ 18097 w 24765"/>
                            <a:gd name="connsiteY8" fmla="*/ 12383 h 13335"/>
                            <a:gd name="connsiteX9" fmla="*/ 17145 w 24765"/>
                            <a:gd name="connsiteY9" fmla="*/ 12383 h 13335"/>
                            <a:gd name="connsiteX10" fmla="*/ 17145 w 24765"/>
                            <a:gd name="connsiteY10" fmla="*/ 12383 h 13335"/>
                            <a:gd name="connsiteX11" fmla="*/ 16192 w 24765"/>
                            <a:gd name="connsiteY11" fmla="*/ 12383 h 13335"/>
                            <a:gd name="connsiteX12" fmla="*/ 15240 w 24765"/>
                            <a:gd name="connsiteY12" fmla="*/ 12383 h 13335"/>
                            <a:gd name="connsiteX13" fmla="*/ 14288 w 24765"/>
                            <a:gd name="connsiteY13" fmla="*/ 12383 h 13335"/>
                            <a:gd name="connsiteX14" fmla="*/ 13335 w 24765"/>
                            <a:gd name="connsiteY14" fmla="*/ 12383 h 13335"/>
                            <a:gd name="connsiteX15" fmla="*/ 13335 w 24765"/>
                            <a:gd name="connsiteY15" fmla="*/ 12383 h 13335"/>
                            <a:gd name="connsiteX16" fmla="*/ 13335 w 24765"/>
                            <a:gd name="connsiteY16" fmla="*/ 12383 h 13335"/>
                            <a:gd name="connsiteX17" fmla="*/ 12382 w 24765"/>
                            <a:gd name="connsiteY17" fmla="*/ 12383 h 13335"/>
                            <a:gd name="connsiteX18" fmla="*/ 11430 w 24765"/>
                            <a:gd name="connsiteY18" fmla="*/ 12383 h 13335"/>
                            <a:gd name="connsiteX19" fmla="*/ 11430 w 24765"/>
                            <a:gd name="connsiteY19" fmla="*/ 12383 h 13335"/>
                            <a:gd name="connsiteX20" fmla="*/ 11430 w 24765"/>
                            <a:gd name="connsiteY20" fmla="*/ 12383 h 13335"/>
                            <a:gd name="connsiteX21" fmla="*/ 11430 w 24765"/>
                            <a:gd name="connsiteY21" fmla="*/ 12383 h 13335"/>
                            <a:gd name="connsiteX22" fmla="*/ 10478 w 24765"/>
                            <a:gd name="connsiteY22" fmla="*/ 12383 h 13335"/>
                            <a:gd name="connsiteX23" fmla="*/ 10478 w 24765"/>
                            <a:gd name="connsiteY23" fmla="*/ 12383 h 13335"/>
                            <a:gd name="connsiteX24" fmla="*/ 10478 w 24765"/>
                            <a:gd name="connsiteY24" fmla="*/ 12383 h 13335"/>
                            <a:gd name="connsiteX25" fmla="*/ 10478 w 24765"/>
                            <a:gd name="connsiteY25" fmla="*/ 12383 h 13335"/>
                            <a:gd name="connsiteX26" fmla="*/ 9525 w 24765"/>
                            <a:gd name="connsiteY26" fmla="*/ 12383 h 13335"/>
                            <a:gd name="connsiteX27" fmla="*/ 8572 w 24765"/>
                            <a:gd name="connsiteY27" fmla="*/ 12383 h 13335"/>
                            <a:gd name="connsiteX28" fmla="*/ 8572 w 24765"/>
                            <a:gd name="connsiteY28" fmla="*/ 12383 h 13335"/>
                            <a:gd name="connsiteX29" fmla="*/ 8572 w 24765"/>
                            <a:gd name="connsiteY29" fmla="*/ 12383 h 13335"/>
                            <a:gd name="connsiteX30" fmla="*/ 8572 w 24765"/>
                            <a:gd name="connsiteY30" fmla="*/ 12383 h 13335"/>
                            <a:gd name="connsiteX31" fmla="*/ 7620 w 24765"/>
                            <a:gd name="connsiteY31" fmla="*/ 12383 h 13335"/>
                            <a:gd name="connsiteX32" fmla="*/ 5715 w 24765"/>
                            <a:gd name="connsiteY32" fmla="*/ 11430 h 13335"/>
                            <a:gd name="connsiteX33" fmla="*/ 4763 w 24765"/>
                            <a:gd name="connsiteY33" fmla="*/ 10478 h 13335"/>
                            <a:gd name="connsiteX34" fmla="*/ 2857 w 24765"/>
                            <a:gd name="connsiteY34" fmla="*/ 9525 h 13335"/>
                            <a:gd name="connsiteX35" fmla="*/ 1905 w 24765"/>
                            <a:gd name="connsiteY35" fmla="*/ 7620 h 13335"/>
                            <a:gd name="connsiteX36" fmla="*/ 1905 w 24765"/>
                            <a:gd name="connsiteY36" fmla="*/ 7620 h 13335"/>
                            <a:gd name="connsiteX37" fmla="*/ 953 w 24765"/>
                            <a:gd name="connsiteY37" fmla="*/ 7620 h 13335"/>
                            <a:gd name="connsiteX38" fmla="*/ 953 w 24765"/>
                            <a:gd name="connsiteY38" fmla="*/ 7620 h 13335"/>
                            <a:gd name="connsiteX39" fmla="*/ 953 w 24765"/>
                            <a:gd name="connsiteY39" fmla="*/ 7620 h 13335"/>
                            <a:gd name="connsiteX40" fmla="*/ 953 w 24765"/>
                            <a:gd name="connsiteY40" fmla="*/ 7620 h 13335"/>
                            <a:gd name="connsiteX41" fmla="*/ 953 w 24765"/>
                            <a:gd name="connsiteY41" fmla="*/ 7620 h 13335"/>
                            <a:gd name="connsiteX42" fmla="*/ 953 w 24765"/>
                            <a:gd name="connsiteY42" fmla="*/ 6668 h 13335"/>
                            <a:gd name="connsiteX43" fmla="*/ 953 w 24765"/>
                            <a:gd name="connsiteY43" fmla="*/ 6668 h 13335"/>
                            <a:gd name="connsiteX44" fmla="*/ 0 w 24765"/>
                            <a:gd name="connsiteY44" fmla="*/ 6668 h 13335"/>
                            <a:gd name="connsiteX45" fmla="*/ 0 w 24765"/>
                            <a:gd name="connsiteY45" fmla="*/ 6668 h 13335"/>
                            <a:gd name="connsiteX46" fmla="*/ 953 w 24765"/>
                            <a:gd name="connsiteY46" fmla="*/ 6668 h 13335"/>
                            <a:gd name="connsiteX47" fmla="*/ 1905 w 24765"/>
                            <a:gd name="connsiteY47" fmla="*/ 4763 h 13335"/>
                            <a:gd name="connsiteX48" fmla="*/ 1905 w 24765"/>
                            <a:gd name="connsiteY48" fmla="*/ 4763 h 13335"/>
                            <a:gd name="connsiteX49" fmla="*/ 1905 w 24765"/>
                            <a:gd name="connsiteY49" fmla="*/ 4763 h 13335"/>
                            <a:gd name="connsiteX50" fmla="*/ 1905 w 24765"/>
                            <a:gd name="connsiteY50" fmla="*/ 4763 h 13335"/>
                            <a:gd name="connsiteX51" fmla="*/ 1905 w 24765"/>
                            <a:gd name="connsiteY51" fmla="*/ 4763 h 13335"/>
                            <a:gd name="connsiteX52" fmla="*/ 1905 w 24765"/>
                            <a:gd name="connsiteY52" fmla="*/ 4763 h 13335"/>
                            <a:gd name="connsiteX53" fmla="*/ 2857 w 24765"/>
                            <a:gd name="connsiteY53" fmla="*/ 4763 h 13335"/>
                            <a:gd name="connsiteX54" fmla="*/ 2857 w 24765"/>
                            <a:gd name="connsiteY54" fmla="*/ 5715 h 13335"/>
                            <a:gd name="connsiteX55" fmla="*/ 2857 w 24765"/>
                            <a:gd name="connsiteY55" fmla="*/ 5715 h 13335"/>
                            <a:gd name="connsiteX56" fmla="*/ 2857 w 24765"/>
                            <a:gd name="connsiteY56" fmla="*/ 5715 h 13335"/>
                            <a:gd name="connsiteX57" fmla="*/ 3810 w 24765"/>
                            <a:gd name="connsiteY57" fmla="*/ 5715 h 13335"/>
                            <a:gd name="connsiteX58" fmla="*/ 4763 w 24765"/>
                            <a:gd name="connsiteY58" fmla="*/ 6668 h 13335"/>
                            <a:gd name="connsiteX59" fmla="*/ 4763 w 24765"/>
                            <a:gd name="connsiteY59" fmla="*/ 7620 h 13335"/>
                            <a:gd name="connsiteX60" fmla="*/ 4763 w 24765"/>
                            <a:gd name="connsiteY60" fmla="*/ 7620 h 13335"/>
                            <a:gd name="connsiteX61" fmla="*/ 5715 w 24765"/>
                            <a:gd name="connsiteY61" fmla="*/ 8573 h 13335"/>
                            <a:gd name="connsiteX62" fmla="*/ 6667 w 24765"/>
                            <a:gd name="connsiteY62" fmla="*/ 9525 h 13335"/>
                            <a:gd name="connsiteX63" fmla="*/ 8572 w 24765"/>
                            <a:gd name="connsiteY63" fmla="*/ 10478 h 13335"/>
                            <a:gd name="connsiteX64" fmla="*/ 9525 w 24765"/>
                            <a:gd name="connsiteY64" fmla="*/ 11430 h 13335"/>
                            <a:gd name="connsiteX65" fmla="*/ 10478 w 24765"/>
                            <a:gd name="connsiteY65" fmla="*/ 11430 h 13335"/>
                            <a:gd name="connsiteX66" fmla="*/ 10478 w 24765"/>
                            <a:gd name="connsiteY66" fmla="*/ 11430 h 13335"/>
                            <a:gd name="connsiteX67" fmla="*/ 10478 w 24765"/>
                            <a:gd name="connsiteY67" fmla="*/ 11430 h 13335"/>
                            <a:gd name="connsiteX68" fmla="*/ 10478 w 24765"/>
                            <a:gd name="connsiteY68" fmla="*/ 11430 h 13335"/>
                            <a:gd name="connsiteX69" fmla="*/ 11430 w 24765"/>
                            <a:gd name="connsiteY69" fmla="*/ 11430 h 13335"/>
                            <a:gd name="connsiteX70" fmla="*/ 12382 w 24765"/>
                            <a:gd name="connsiteY70" fmla="*/ 11430 h 13335"/>
                            <a:gd name="connsiteX71" fmla="*/ 13335 w 24765"/>
                            <a:gd name="connsiteY71" fmla="*/ 11430 h 13335"/>
                            <a:gd name="connsiteX72" fmla="*/ 13335 w 24765"/>
                            <a:gd name="connsiteY72" fmla="*/ 11430 h 13335"/>
                            <a:gd name="connsiteX73" fmla="*/ 13335 w 24765"/>
                            <a:gd name="connsiteY73" fmla="*/ 11430 h 13335"/>
                            <a:gd name="connsiteX74" fmla="*/ 13335 w 24765"/>
                            <a:gd name="connsiteY74" fmla="*/ 11430 h 13335"/>
                            <a:gd name="connsiteX75" fmla="*/ 13335 w 24765"/>
                            <a:gd name="connsiteY75" fmla="*/ 11430 h 13335"/>
                            <a:gd name="connsiteX76" fmla="*/ 13335 w 24765"/>
                            <a:gd name="connsiteY76" fmla="*/ 11430 h 13335"/>
                            <a:gd name="connsiteX77" fmla="*/ 13335 w 24765"/>
                            <a:gd name="connsiteY77" fmla="*/ 11430 h 13335"/>
                            <a:gd name="connsiteX78" fmla="*/ 13335 w 24765"/>
                            <a:gd name="connsiteY78" fmla="*/ 11430 h 13335"/>
                            <a:gd name="connsiteX79" fmla="*/ 14288 w 24765"/>
                            <a:gd name="connsiteY79" fmla="*/ 11430 h 13335"/>
                            <a:gd name="connsiteX80" fmla="*/ 15240 w 24765"/>
                            <a:gd name="connsiteY80" fmla="*/ 11430 h 13335"/>
                            <a:gd name="connsiteX81" fmla="*/ 16192 w 24765"/>
                            <a:gd name="connsiteY81" fmla="*/ 12383 h 13335"/>
                            <a:gd name="connsiteX82" fmla="*/ 16192 w 24765"/>
                            <a:gd name="connsiteY82" fmla="*/ 12383 h 13335"/>
                            <a:gd name="connsiteX83" fmla="*/ 16192 w 24765"/>
                            <a:gd name="connsiteY83" fmla="*/ 12383 h 13335"/>
                            <a:gd name="connsiteX84" fmla="*/ 16192 w 24765"/>
                            <a:gd name="connsiteY84" fmla="*/ 12383 h 13335"/>
                            <a:gd name="connsiteX85" fmla="*/ 16192 w 24765"/>
                            <a:gd name="connsiteY85" fmla="*/ 12383 h 13335"/>
                            <a:gd name="connsiteX86" fmla="*/ 17145 w 24765"/>
                            <a:gd name="connsiteY86" fmla="*/ 12383 h 13335"/>
                            <a:gd name="connsiteX87" fmla="*/ 17145 w 24765"/>
                            <a:gd name="connsiteY87" fmla="*/ 12383 h 13335"/>
                            <a:gd name="connsiteX88" fmla="*/ 20003 w 24765"/>
                            <a:gd name="connsiteY88" fmla="*/ 13335 h 13335"/>
                            <a:gd name="connsiteX89" fmla="*/ 20955 w 24765"/>
                            <a:gd name="connsiteY89" fmla="*/ 13335 h 13335"/>
                            <a:gd name="connsiteX90" fmla="*/ 21907 w 24765"/>
                            <a:gd name="connsiteY90" fmla="*/ 13335 h 13335"/>
                            <a:gd name="connsiteX91" fmla="*/ 22860 w 24765"/>
                            <a:gd name="connsiteY91" fmla="*/ 13335 h 13335"/>
                            <a:gd name="connsiteX92" fmla="*/ 22860 w 24765"/>
                            <a:gd name="connsiteY92" fmla="*/ 13335 h 13335"/>
                            <a:gd name="connsiteX93" fmla="*/ 24765 w 24765"/>
                            <a:gd name="connsiteY93" fmla="*/ 13335 h 13335"/>
                            <a:gd name="connsiteX94" fmla="*/ 2857 w 24765"/>
                            <a:gd name="connsiteY94" fmla="*/ 0 h 13335"/>
                            <a:gd name="connsiteX95" fmla="*/ 2857 w 24765"/>
                            <a:gd name="connsiteY95" fmla="*/ 0 h 13335"/>
                            <a:gd name="connsiteX96" fmla="*/ 2857 w 24765"/>
                            <a:gd name="connsiteY96" fmla="*/ 0 h 13335"/>
                            <a:gd name="connsiteX97" fmla="*/ 2857 w 24765"/>
                            <a:gd name="connsiteY97" fmla="*/ 0 h 13335"/>
                            <a:gd name="connsiteX98" fmla="*/ 2857 w 24765"/>
                            <a:gd name="connsiteY98" fmla="*/ 0 h 13335"/>
                            <a:gd name="connsiteX99" fmla="*/ 6667 w 24765"/>
                            <a:gd name="connsiteY99" fmla="*/ 3810 h 13335"/>
                            <a:gd name="connsiteX100" fmla="*/ 6667 w 24765"/>
                            <a:gd name="connsiteY100" fmla="*/ 3810 h 13335"/>
                            <a:gd name="connsiteX101" fmla="*/ 6667 w 24765"/>
                            <a:gd name="connsiteY101" fmla="*/ 3810 h 13335"/>
                            <a:gd name="connsiteX102" fmla="*/ 6667 w 24765"/>
                            <a:gd name="connsiteY102" fmla="*/ 3810 h 13335"/>
                            <a:gd name="connsiteX103" fmla="*/ 6667 w 24765"/>
                            <a:gd name="connsiteY103" fmla="*/ 3810 h 13335"/>
                            <a:gd name="connsiteX104" fmla="*/ 22860 w 24765"/>
                            <a:gd name="connsiteY104" fmla="*/ 12383 h 13335"/>
                            <a:gd name="connsiteX105" fmla="*/ 22860 w 24765"/>
                            <a:gd name="connsiteY105" fmla="*/ 12383 h 13335"/>
                            <a:gd name="connsiteX106" fmla="*/ 22860 w 24765"/>
                            <a:gd name="connsiteY106" fmla="*/ 12383 h 13335"/>
                            <a:gd name="connsiteX107" fmla="*/ 22860 w 24765"/>
                            <a:gd name="connsiteY107" fmla="*/ 12383 h 13335"/>
                            <a:gd name="connsiteX108" fmla="*/ 22860 w 24765"/>
                            <a:gd name="connsiteY108" fmla="*/ 12383 h 133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4765" h="13335">
                              <a:moveTo>
                                <a:pt x="24765" y="13335"/>
                              </a:moveTo>
                              <a:cubicBezTo>
                                <a:pt x="24765" y="13335"/>
                                <a:pt x="24765" y="13335"/>
                                <a:pt x="24765" y="13335"/>
                              </a:cubicBezTo>
                              <a:cubicBezTo>
                                <a:pt x="23813" y="13335"/>
                                <a:pt x="23813" y="13335"/>
                                <a:pt x="22860" y="13335"/>
                              </a:cubicBezTo>
                              <a:cubicBezTo>
                                <a:pt x="22860" y="13335"/>
                                <a:pt x="21907" y="13335"/>
                                <a:pt x="21907" y="13335"/>
                              </a:cubicBezTo>
                              <a:cubicBezTo>
                                <a:pt x="21907" y="13335"/>
                                <a:pt x="20955" y="13335"/>
                                <a:pt x="20955" y="12383"/>
                              </a:cubicBezTo>
                              <a:cubicBezTo>
                                <a:pt x="20955" y="12383"/>
                                <a:pt x="20955" y="12383"/>
                                <a:pt x="20955" y="12383"/>
                              </a:cubicBezTo>
                              <a:cubicBezTo>
                                <a:pt x="20955" y="12383"/>
                                <a:pt x="20955" y="12383"/>
                                <a:pt x="20003" y="12383"/>
                              </a:cubicBezTo>
                              <a:cubicBezTo>
                                <a:pt x="20003" y="12383"/>
                                <a:pt x="19050" y="12383"/>
                                <a:pt x="19050" y="12383"/>
                              </a:cubicBezTo>
                              <a:cubicBezTo>
                                <a:pt x="19050" y="12383"/>
                                <a:pt x="19050" y="12383"/>
                                <a:pt x="18097" y="12383"/>
                              </a:cubicBezTo>
                              <a:cubicBezTo>
                                <a:pt x="18097" y="12383"/>
                                <a:pt x="18097" y="11430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6192" y="12383"/>
                              </a:cubicBezTo>
                              <a:cubicBezTo>
                                <a:pt x="16192" y="12383"/>
                                <a:pt x="15240" y="12383"/>
                                <a:pt x="15240" y="12383"/>
                              </a:cubicBezTo>
                              <a:cubicBezTo>
                                <a:pt x="15240" y="12383"/>
                                <a:pt x="15240" y="12383"/>
                                <a:pt x="14288" y="12383"/>
                              </a:cubicBezTo>
                              <a:cubicBezTo>
                                <a:pt x="14288" y="12383"/>
                                <a:pt x="13335" y="12383"/>
                                <a:pt x="13335" y="12383"/>
                              </a:cubicBezTo>
                              <a:cubicBezTo>
                                <a:pt x="13335" y="12383"/>
                                <a:pt x="13335" y="12383"/>
                                <a:pt x="13335" y="12383"/>
                              </a:cubicBezTo>
                              <a:cubicBezTo>
                                <a:pt x="13335" y="12383"/>
                                <a:pt x="13335" y="12383"/>
                                <a:pt x="13335" y="12383"/>
                              </a:cubicBezTo>
                              <a:cubicBezTo>
                                <a:pt x="13335" y="12383"/>
                                <a:pt x="12382" y="12383"/>
                                <a:pt x="12382" y="12383"/>
                              </a:cubicBezTo>
                              <a:cubicBezTo>
                                <a:pt x="12382" y="12383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2383"/>
                                <a:pt x="10478" y="12383"/>
                              </a:cubicBezTo>
                              <a:cubicBezTo>
                                <a:pt x="10478" y="12383"/>
                                <a:pt x="10478" y="12383"/>
                                <a:pt x="10478" y="12383"/>
                              </a:cubicBezTo>
                              <a:cubicBezTo>
                                <a:pt x="10478" y="12383"/>
                                <a:pt x="10478" y="12383"/>
                                <a:pt x="10478" y="12383"/>
                              </a:cubicBezTo>
                              <a:cubicBezTo>
                                <a:pt x="10478" y="12383"/>
                                <a:pt x="10478" y="12383"/>
                                <a:pt x="10478" y="12383"/>
                              </a:cubicBezTo>
                              <a:cubicBezTo>
                                <a:pt x="10478" y="12383"/>
                                <a:pt x="9525" y="12383"/>
                                <a:pt x="9525" y="12383"/>
                              </a:cubicBezTo>
                              <a:cubicBezTo>
                                <a:pt x="9525" y="12383"/>
                                <a:pt x="9525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7620" y="12383"/>
                                <a:pt x="7620" y="12383"/>
                              </a:cubicBezTo>
                              <a:cubicBezTo>
                                <a:pt x="6667" y="12383"/>
                                <a:pt x="6667" y="11430"/>
                                <a:pt x="5715" y="11430"/>
                              </a:cubicBezTo>
                              <a:cubicBezTo>
                                <a:pt x="4763" y="11430"/>
                                <a:pt x="4763" y="10478"/>
                                <a:pt x="4763" y="10478"/>
                              </a:cubicBezTo>
                              <a:cubicBezTo>
                                <a:pt x="3810" y="10478"/>
                                <a:pt x="3810" y="9525"/>
                                <a:pt x="2857" y="9525"/>
                              </a:cubicBezTo>
                              <a:cubicBezTo>
                                <a:pt x="1905" y="9525"/>
                                <a:pt x="1905" y="8573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0" y="6668"/>
                              </a:cubicBezTo>
                              <a:lnTo>
                                <a:pt x="0" y="6668"/>
                              </a:lnTo>
                              <a:cubicBezTo>
                                <a:pt x="0" y="6668"/>
                                <a:pt x="0" y="6668"/>
                                <a:pt x="953" y="6668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2857" y="4763"/>
                              </a:cubicBezTo>
                              <a:cubicBezTo>
                                <a:pt x="2857" y="4763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4763"/>
                                <a:pt x="3810" y="5715"/>
                                <a:pt x="3810" y="5715"/>
                              </a:cubicBezTo>
                              <a:cubicBezTo>
                                <a:pt x="4763" y="6668"/>
                                <a:pt x="4763" y="6668"/>
                                <a:pt x="4763" y="6668"/>
                              </a:cubicBezTo>
                              <a:cubicBezTo>
                                <a:pt x="4763" y="6668"/>
                                <a:pt x="4763" y="6668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5715" y="7620"/>
                                <a:pt x="5715" y="8573"/>
                              </a:cubicBezTo>
                              <a:cubicBezTo>
                                <a:pt x="5715" y="8573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7620" y="10478"/>
                                <a:pt x="8572" y="10478"/>
                              </a:cubicBezTo>
                              <a:cubicBezTo>
                                <a:pt x="8572" y="10478"/>
                                <a:pt x="8572" y="10478"/>
                                <a:pt x="9525" y="11430"/>
                              </a:cubicBezTo>
                              <a:cubicBezTo>
                                <a:pt x="9525" y="11430"/>
                                <a:pt x="10478" y="11430"/>
                                <a:pt x="10478" y="11430"/>
                              </a:cubicBezTo>
                              <a:cubicBezTo>
                                <a:pt x="10478" y="11430"/>
                                <a:pt x="10478" y="11430"/>
                                <a:pt x="10478" y="11430"/>
                              </a:cubicBezTo>
                              <a:cubicBezTo>
                                <a:pt x="10478" y="11430"/>
                                <a:pt x="10478" y="11430"/>
                                <a:pt x="10478" y="11430"/>
                              </a:cubicBezTo>
                              <a:cubicBezTo>
                                <a:pt x="10478" y="11430"/>
                                <a:pt x="10478" y="11430"/>
                                <a:pt x="10478" y="11430"/>
                              </a:cubicBezTo>
                              <a:cubicBezTo>
                                <a:pt x="10478" y="11430"/>
                                <a:pt x="10478" y="11430"/>
                                <a:pt x="11430" y="11430"/>
                              </a:cubicBezTo>
                              <a:cubicBezTo>
                                <a:pt x="12382" y="11430"/>
                                <a:pt x="11430" y="11430"/>
                                <a:pt x="12382" y="11430"/>
                              </a:cubicBezTo>
                              <a:cubicBezTo>
                                <a:pt x="12382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3335" y="11430"/>
                                <a:pt x="14288" y="11430"/>
                              </a:cubicBezTo>
                              <a:cubicBezTo>
                                <a:pt x="14288" y="11430"/>
                                <a:pt x="15240" y="11430"/>
                                <a:pt x="15240" y="11430"/>
                              </a:cubicBezTo>
                              <a:cubicBezTo>
                                <a:pt x="15240" y="11430"/>
                                <a:pt x="16192" y="11430"/>
                                <a:pt x="16192" y="12383"/>
                              </a:cubicBezTo>
                              <a:cubicBezTo>
                                <a:pt x="16192" y="12383"/>
                                <a:pt x="16192" y="12383"/>
                                <a:pt x="16192" y="12383"/>
                              </a:cubicBezTo>
                              <a:cubicBezTo>
                                <a:pt x="16192" y="12383"/>
                                <a:pt x="16192" y="12383"/>
                                <a:pt x="16192" y="12383"/>
                              </a:cubicBezTo>
                              <a:cubicBezTo>
                                <a:pt x="16192" y="12383"/>
                                <a:pt x="16192" y="12383"/>
                                <a:pt x="16192" y="12383"/>
                              </a:cubicBezTo>
                              <a:cubicBezTo>
                                <a:pt x="16192" y="12383"/>
                                <a:pt x="16192" y="12383"/>
                                <a:pt x="16192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8097" y="12383"/>
                                <a:pt x="19050" y="13335"/>
                                <a:pt x="20003" y="13335"/>
                              </a:cubicBezTo>
                              <a:cubicBezTo>
                                <a:pt x="20003" y="13335"/>
                                <a:pt x="20955" y="13335"/>
                                <a:pt x="20955" y="13335"/>
                              </a:cubicBezTo>
                              <a:cubicBezTo>
                                <a:pt x="20955" y="13335"/>
                                <a:pt x="21907" y="13335"/>
                                <a:pt x="21907" y="13335"/>
                              </a:cubicBezTo>
                              <a:cubicBezTo>
                                <a:pt x="21907" y="13335"/>
                                <a:pt x="22860" y="13335"/>
                                <a:pt x="22860" y="13335"/>
                              </a:cubicBezTo>
                              <a:lnTo>
                                <a:pt x="22860" y="13335"/>
                              </a:lnTo>
                              <a:lnTo>
                                <a:pt x="24765" y="13335"/>
                              </a:lnTo>
                              <a:close/>
                              <a:moveTo>
                                <a:pt x="2857" y="0"/>
                              </a:move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953"/>
                                <a:pt x="2857" y="953"/>
                                <a:pt x="2857" y="0"/>
                              </a:cubicBezTo>
                              <a:close/>
                              <a:moveTo>
                                <a:pt x="6667" y="3810"/>
                              </a:moveTo>
                              <a:cubicBezTo>
                                <a:pt x="6667" y="2858"/>
                                <a:pt x="6667" y="2858"/>
                                <a:pt x="6667" y="3810"/>
                              </a:cubicBezTo>
                              <a:cubicBezTo>
                                <a:pt x="6667" y="2858"/>
                                <a:pt x="6667" y="2858"/>
                                <a:pt x="6667" y="3810"/>
                              </a:cubicBezTo>
                              <a:cubicBezTo>
                                <a:pt x="6667" y="2858"/>
                                <a:pt x="5715" y="3810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6667" y="3810"/>
                              </a:cubicBezTo>
                              <a:close/>
                              <a:moveTo>
                                <a:pt x="22860" y="12383"/>
                              </a:moveTo>
                              <a:cubicBezTo>
                                <a:pt x="22860" y="12383"/>
                                <a:pt x="22860" y="12383"/>
                                <a:pt x="22860" y="12383"/>
                              </a:cubicBezTo>
                              <a:cubicBezTo>
                                <a:pt x="22860" y="12383"/>
                                <a:pt x="22860" y="12383"/>
                                <a:pt x="22860" y="12383"/>
                              </a:cubicBezTo>
                              <a:cubicBezTo>
                                <a:pt x="22860" y="12383"/>
                                <a:pt x="22860" y="12383"/>
                                <a:pt x="22860" y="12383"/>
                              </a:cubicBezTo>
                              <a:cubicBezTo>
                                <a:pt x="22860" y="12383"/>
                                <a:pt x="22860" y="12383"/>
                                <a:pt x="22860" y="12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49" name="任意多边形: 形状 2732"/>
                        <p:cNvSpPr/>
                        <p:nvPr/>
                      </p:nvSpPr>
                      <p:spPr>
                        <a:xfrm>
                          <a:off x="7779067" y="21031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0" name="任意多边形: 形状 2733"/>
                        <p:cNvSpPr/>
                        <p:nvPr/>
                      </p:nvSpPr>
                      <p:spPr>
                        <a:xfrm>
                          <a:off x="7778115" y="2101214"/>
                          <a:ext cx="2857" cy="3809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2857 h 3809"/>
                            <a:gd name="connsiteX1" fmla="*/ 2857 w 2857"/>
                            <a:gd name="connsiteY1" fmla="*/ 953 h 3809"/>
                            <a:gd name="connsiteX2" fmla="*/ 2857 w 2857"/>
                            <a:gd name="connsiteY2" fmla="*/ 953 h 3809"/>
                            <a:gd name="connsiteX3" fmla="*/ 2857 w 2857"/>
                            <a:gd name="connsiteY3" fmla="*/ 953 h 3809"/>
                            <a:gd name="connsiteX4" fmla="*/ 2857 w 2857"/>
                            <a:gd name="connsiteY4" fmla="*/ 953 h 3809"/>
                            <a:gd name="connsiteX5" fmla="*/ 2857 w 2857"/>
                            <a:gd name="connsiteY5" fmla="*/ 953 h 3809"/>
                            <a:gd name="connsiteX6" fmla="*/ 2857 w 2857"/>
                            <a:gd name="connsiteY6" fmla="*/ 953 h 3809"/>
                            <a:gd name="connsiteX7" fmla="*/ 2857 w 2857"/>
                            <a:gd name="connsiteY7" fmla="*/ 953 h 3809"/>
                            <a:gd name="connsiteX8" fmla="*/ 1905 w 2857"/>
                            <a:gd name="connsiteY8" fmla="*/ 953 h 3809"/>
                            <a:gd name="connsiteX9" fmla="*/ 1905 w 2857"/>
                            <a:gd name="connsiteY9" fmla="*/ 953 h 3809"/>
                            <a:gd name="connsiteX10" fmla="*/ 1905 w 2857"/>
                            <a:gd name="connsiteY10" fmla="*/ 953 h 3809"/>
                            <a:gd name="connsiteX11" fmla="*/ 1905 w 2857"/>
                            <a:gd name="connsiteY11" fmla="*/ 0 h 3809"/>
                            <a:gd name="connsiteX12" fmla="*/ 0 w 2857"/>
                            <a:gd name="connsiteY12" fmla="*/ 1905 h 3809"/>
                            <a:gd name="connsiteX13" fmla="*/ 0 w 2857"/>
                            <a:gd name="connsiteY13" fmla="*/ 2857 h 3809"/>
                            <a:gd name="connsiteX14" fmla="*/ 953 w 2857"/>
                            <a:gd name="connsiteY14" fmla="*/ 3810 h 3809"/>
                            <a:gd name="connsiteX15" fmla="*/ 1905 w 2857"/>
                            <a:gd name="connsiteY15" fmla="*/ 3810 h 3809"/>
                            <a:gd name="connsiteX16" fmla="*/ 1905 w 2857"/>
                            <a:gd name="connsiteY16" fmla="*/ 2857 h 3809"/>
                            <a:gd name="connsiteX17" fmla="*/ 1905 w 2857"/>
                            <a:gd name="connsiteY17" fmla="*/ 2857 h 3809"/>
                            <a:gd name="connsiteX18" fmla="*/ 1905 w 2857"/>
                            <a:gd name="connsiteY18" fmla="*/ 2857 h 3809"/>
                            <a:gd name="connsiteX19" fmla="*/ 1905 w 2857"/>
                            <a:gd name="connsiteY19" fmla="*/ 2857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3809">
                              <a:moveTo>
                                <a:pt x="1905" y="2857"/>
                              </a:moveTo>
                              <a:cubicBezTo>
                                <a:pt x="2857" y="1905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lnTo>
                                <a:pt x="2857" y="953"/>
                              </a:ln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1905" y="3810"/>
                              </a:cubicBezTo>
                              <a:lnTo>
                                <a:pt x="1905" y="2857"/>
                              </a:lnTo>
                              <a:cubicBezTo>
                                <a:pt x="1905" y="1905"/>
                                <a:pt x="1905" y="2857"/>
                                <a:pt x="1905" y="2857"/>
                              </a:cubicBez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51" name="图形 2"/>
                      <p:cNvGrpSpPr/>
                      <p:nvPr/>
                    </p:nvGrpSpPr>
                    <p:grpSpPr>
                      <a:xfrm>
                        <a:off x="7783830" y="2079307"/>
                        <a:ext cx="25717" cy="28574"/>
                        <a:chOff x="7783830" y="2079307"/>
                        <a:chExt cx="25717" cy="28574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52" name="任意多边形: 形状 2735"/>
                        <p:cNvSpPr/>
                        <p:nvPr/>
                      </p:nvSpPr>
                      <p:spPr>
                        <a:xfrm>
                          <a:off x="7806690" y="21069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3" name="任意多边形: 形状 2736"/>
                        <p:cNvSpPr/>
                        <p:nvPr/>
                      </p:nvSpPr>
                      <p:spPr>
                        <a:xfrm>
                          <a:off x="7783830" y="2079307"/>
                          <a:ext cx="22859" cy="28574"/>
                        </a:xfrm>
                        <a:custGeom>
                          <a:avLst/>
                          <a:gdLst>
                            <a:gd name="connsiteX0" fmla="*/ 5715 w 22859"/>
                            <a:gd name="connsiteY0" fmla="*/ 0 h 28574"/>
                            <a:gd name="connsiteX1" fmla="*/ 5715 w 22859"/>
                            <a:gd name="connsiteY1" fmla="*/ 0 h 28574"/>
                            <a:gd name="connsiteX2" fmla="*/ 6667 w 22859"/>
                            <a:gd name="connsiteY2" fmla="*/ 1905 h 28574"/>
                            <a:gd name="connsiteX3" fmla="*/ 7620 w 22859"/>
                            <a:gd name="connsiteY3" fmla="*/ 2858 h 28574"/>
                            <a:gd name="connsiteX4" fmla="*/ 7620 w 22859"/>
                            <a:gd name="connsiteY4" fmla="*/ 3810 h 28574"/>
                            <a:gd name="connsiteX5" fmla="*/ 7620 w 22859"/>
                            <a:gd name="connsiteY5" fmla="*/ 3810 h 28574"/>
                            <a:gd name="connsiteX6" fmla="*/ 7620 w 22859"/>
                            <a:gd name="connsiteY6" fmla="*/ 4763 h 28574"/>
                            <a:gd name="connsiteX7" fmla="*/ 7620 w 22859"/>
                            <a:gd name="connsiteY7" fmla="*/ 5715 h 28574"/>
                            <a:gd name="connsiteX8" fmla="*/ 8572 w 22859"/>
                            <a:gd name="connsiteY8" fmla="*/ 6667 h 28574"/>
                            <a:gd name="connsiteX9" fmla="*/ 9525 w 22859"/>
                            <a:gd name="connsiteY9" fmla="*/ 7620 h 28574"/>
                            <a:gd name="connsiteX10" fmla="*/ 9525 w 22859"/>
                            <a:gd name="connsiteY10" fmla="*/ 7620 h 28574"/>
                            <a:gd name="connsiteX11" fmla="*/ 9525 w 22859"/>
                            <a:gd name="connsiteY11" fmla="*/ 7620 h 28574"/>
                            <a:gd name="connsiteX12" fmla="*/ 9525 w 22859"/>
                            <a:gd name="connsiteY12" fmla="*/ 8572 h 28574"/>
                            <a:gd name="connsiteX13" fmla="*/ 10477 w 22859"/>
                            <a:gd name="connsiteY13" fmla="*/ 9525 h 28574"/>
                            <a:gd name="connsiteX14" fmla="*/ 11430 w 22859"/>
                            <a:gd name="connsiteY14" fmla="*/ 10477 h 28574"/>
                            <a:gd name="connsiteX15" fmla="*/ 11430 w 22859"/>
                            <a:gd name="connsiteY15" fmla="*/ 11430 h 28574"/>
                            <a:gd name="connsiteX16" fmla="*/ 11430 w 22859"/>
                            <a:gd name="connsiteY16" fmla="*/ 11430 h 28574"/>
                            <a:gd name="connsiteX17" fmla="*/ 12382 w 22859"/>
                            <a:gd name="connsiteY17" fmla="*/ 12383 h 28574"/>
                            <a:gd name="connsiteX18" fmla="*/ 13335 w 22859"/>
                            <a:gd name="connsiteY18" fmla="*/ 13335 h 28574"/>
                            <a:gd name="connsiteX19" fmla="*/ 13335 w 22859"/>
                            <a:gd name="connsiteY19" fmla="*/ 13335 h 28574"/>
                            <a:gd name="connsiteX20" fmla="*/ 13335 w 22859"/>
                            <a:gd name="connsiteY20" fmla="*/ 14287 h 28574"/>
                            <a:gd name="connsiteX21" fmla="*/ 13335 w 22859"/>
                            <a:gd name="connsiteY21" fmla="*/ 14287 h 28574"/>
                            <a:gd name="connsiteX22" fmla="*/ 14288 w 22859"/>
                            <a:gd name="connsiteY22" fmla="*/ 14287 h 28574"/>
                            <a:gd name="connsiteX23" fmla="*/ 14288 w 22859"/>
                            <a:gd name="connsiteY23" fmla="*/ 14287 h 28574"/>
                            <a:gd name="connsiteX24" fmla="*/ 14288 w 22859"/>
                            <a:gd name="connsiteY24" fmla="*/ 14287 h 28574"/>
                            <a:gd name="connsiteX25" fmla="*/ 14288 w 22859"/>
                            <a:gd name="connsiteY25" fmla="*/ 14287 h 28574"/>
                            <a:gd name="connsiteX26" fmla="*/ 15240 w 22859"/>
                            <a:gd name="connsiteY26" fmla="*/ 15240 h 28574"/>
                            <a:gd name="connsiteX27" fmla="*/ 15240 w 22859"/>
                            <a:gd name="connsiteY27" fmla="*/ 16192 h 28574"/>
                            <a:gd name="connsiteX28" fmla="*/ 15240 w 22859"/>
                            <a:gd name="connsiteY28" fmla="*/ 16192 h 28574"/>
                            <a:gd name="connsiteX29" fmla="*/ 15240 w 22859"/>
                            <a:gd name="connsiteY29" fmla="*/ 16192 h 28574"/>
                            <a:gd name="connsiteX30" fmla="*/ 15240 w 22859"/>
                            <a:gd name="connsiteY30" fmla="*/ 16192 h 28574"/>
                            <a:gd name="connsiteX31" fmla="*/ 16192 w 22859"/>
                            <a:gd name="connsiteY31" fmla="*/ 16192 h 28574"/>
                            <a:gd name="connsiteX32" fmla="*/ 17145 w 22859"/>
                            <a:gd name="connsiteY32" fmla="*/ 18098 h 28574"/>
                            <a:gd name="connsiteX33" fmla="*/ 18097 w 22859"/>
                            <a:gd name="connsiteY33" fmla="*/ 20002 h 28574"/>
                            <a:gd name="connsiteX34" fmla="*/ 19050 w 22859"/>
                            <a:gd name="connsiteY34" fmla="*/ 21908 h 28574"/>
                            <a:gd name="connsiteX35" fmla="*/ 20002 w 22859"/>
                            <a:gd name="connsiteY35" fmla="*/ 23812 h 28574"/>
                            <a:gd name="connsiteX36" fmla="*/ 20002 w 22859"/>
                            <a:gd name="connsiteY36" fmla="*/ 23812 h 28574"/>
                            <a:gd name="connsiteX37" fmla="*/ 20955 w 22859"/>
                            <a:gd name="connsiteY37" fmla="*/ 24765 h 28574"/>
                            <a:gd name="connsiteX38" fmla="*/ 20955 w 22859"/>
                            <a:gd name="connsiteY38" fmla="*/ 24765 h 28574"/>
                            <a:gd name="connsiteX39" fmla="*/ 20955 w 22859"/>
                            <a:gd name="connsiteY39" fmla="*/ 24765 h 28574"/>
                            <a:gd name="connsiteX40" fmla="*/ 20955 w 22859"/>
                            <a:gd name="connsiteY40" fmla="*/ 24765 h 28574"/>
                            <a:gd name="connsiteX41" fmla="*/ 20955 w 22859"/>
                            <a:gd name="connsiteY41" fmla="*/ 24765 h 28574"/>
                            <a:gd name="connsiteX42" fmla="*/ 20955 w 22859"/>
                            <a:gd name="connsiteY42" fmla="*/ 25717 h 28574"/>
                            <a:gd name="connsiteX43" fmla="*/ 20955 w 22859"/>
                            <a:gd name="connsiteY43" fmla="*/ 25717 h 28574"/>
                            <a:gd name="connsiteX44" fmla="*/ 21907 w 22859"/>
                            <a:gd name="connsiteY44" fmla="*/ 25717 h 28574"/>
                            <a:gd name="connsiteX45" fmla="*/ 21907 w 22859"/>
                            <a:gd name="connsiteY45" fmla="*/ 25717 h 28574"/>
                            <a:gd name="connsiteX46" fmla="*/ 20955 w 22859"/>
                            <a:gd name="connsiteY46" fmla="*/ 25717 h 28574"/>
                            <a:gd name="connsiteX47" fmla="*/ 19050 w 22859"/>
                            <a:gd name="connsiteY47" fmla="*/ 27623 h 28574"/>
                            <a:gd name="connsiteX48" fmla="*/ 19050 w 22859"/>
                            <a:gd name="connsiteY48" fmla="*/ 27623 h 28574"/>
                            <a:gd name="connsiteX49" fmla="*/ 19050 w 22859"/>
                            <a:gd name="connsiteY49" fmla="*/ 27623 h 28574"/>
                            <a:gd name="connsiteX50" fmla="*/ 19050 w 22859"/>
                            <a:gd name="connsiteY50" fmla="*/ 27623 h 28574"/>
                            <a:gd name="connsiteX51" fmla="*/ 19050 w 22859"/>
                            <a:gd name="connsiteY51" fmla="*/ 27623 h 28574"/>
                            <a:gd name="connsiteX52" fmla="*/ 19050 w 22859"/>
                            <a:gd name="connsiteY52" fmla="*/ 28575 h 28574"/>
                            <a:gd name="connsiteX53" fmla="*/ 18097 w 22859"/>
                            <a:gd name="connsiteY53" fmla="*/ 27623 h 28574"/>
                            <a:gd name="connsiteX54" fmla="*/ 18097 w 22859"/>
                            <a:gd name="connsiteY54" fmla="*/ 26670 h 28574"/>
                            <a:gd name="connsiteX55" fmla="*/ 18097 w 22859"/>
                            <a:gd name="connsiteY55" fmla="*/ 26670 h 28574"/>
                            <a:gd name="connsiteX56" fmla="*/ 18097 w 22859"/>
                            <a:gd name="connsiteY56" fmla="*/ 26670 h 28574"/>
                            <a:gd name="connsiteX57" fmla="*/ 17145 w 22859"/>
                            <a:gd name="connsiteY57" fmla="*/ 26670 h 28574"/>
                            <a:gd name="connsiteX58" fmla="*/ 16192 w 22859"/>
                            <a:gd name="connsiteY58" fmla="*/ 24765 h 28574"/>
                            <a:gd name="connsiteX59" fmla="*/ 16192 w 22859"/>
                            <a:gd name="connsiteY59" fmla="*/ 23812 h 28574"/>
                            <a:gd name="connsiteX60" fmla="*/ 16192 w 22859"/>
                            <a:gd name="connsiteY60" fmla="*/ 23812 h 28574"/>
                            <a:gd name="connsiteX61" fmla="*/ 15240 w 22859"/>
                            <a:gd name="connsiteY61" fmla="*/ 22860 h 28574"/>
                            <a:gd name="connsiteX62" fmla="*/ 14288 w 22859"/>
                            <a:gd name="connsiteY62" fmla="*/ 21908 h 28574"/>
                            <a:gd name="connsiteX63" fmla="*/ 12382 w 22859"/>
                            <a:gd name="connsiteY63" fmla="*/ 20002 h 28574"/>
                            <a:gd name="connsiteX64" fmla="*/ 12382 w 22859"/>
                            <a:gd name="connsiteY64" fmla="*/ 19050 h 28574"/>
                            <a:gd name="connsiteX65" fmla="*/ 11430 w 22859"/>
                            <a:gd name="connsiteY65" fmla="*/ 18098 h 28574"/>
                            <a:gd name="connsiteX66" fmla="*/ 11430 w 22859"/>
                            <a:gd name="connsiteY66" fmla="*/ 17145 h 28574"/>
                            <a:gd name="connsiteX67" fmla="*/ 11430 w 22859"/>
                            <a:gd name="connsiteY67" fmla="*/ 17145 h 28574"/>
                            <a:gd name="connsiteX68" fmla="*/ 11430 w 22859"/>
                            <a:gd name="connsiteY68" fmla="*/ 17145 h 28574"/>
                            <a:gd name="connsiteX69" fmla="*/ 10477 w 22859"/>
                            <a:gd name="connsiteY69" fmla="*/ 16192 h 28574"/>
                            <a:gd name="connsiteX70" fmla="*/ 9525 w 22859"/>
                            <a:gd name="connsiteY70" fmla="*/ 15240 h 28574"/>
                            <a:gd name="connsiteX71" fmla="*/ 8572 w 22859"/>
                            <a:gd name="connsiteY71" fmla="*/ 14287 h 28574"/>
                            <a:gd name="connsiteX72" fmla="*/ 8572 w 22859"/>
                            <a:gd name="connsiteY72" fmla="*/ 14287 h 28574"/>
                            <a:gd name="connsiteX73" fmla="*/ 8572 w 22859"/>
                            <a:gd name="connsiteY73" fmla="*/ 14287 h 28574"/>
                            <a:gd name="connsiteX74" fmla="*/ 8572 w 22859"/>
                            <a:gd name="connsiteY74" fmla="*/ 14287 h 28574"/>
                            <a:gd name="connsiteX75" fmla="*/ 8572 w 22859"/>
                            <a:gd name="connsiteY75" fmla="*/ 14287 h 28574"/>
                            <a:gd name="connsiteX76" fmla="*/ 8572 w 22859"/>
                            <a:gd name="connsiteY76" fmla="*/ 13335 h 28574"/>
                            <a:gd name="connsiteX77" fmla="*/ 8572 w 22859"/>
                            <a:gd name="connsiteY77" fmla="*/ 13335 h 28574"/>
                            <a:gd name="connsiteX78" fmla="*/ 8572 w 22859"/>
                            <a:gd name="connsiteY78" fmla="*/ 13335 h 28574"/>
                            <a:gd name="connsiteX79" fmla="*/ 7620 w 22859"/>
                            <a:gd name="connsiteY79" fmla="*/ 13335 h 28574"/>
                            <a:gd name="connsiteX80" fmla="*/ 6667 w 22859"/>
                            <a:gd name="connsiteY80" fmla="*/ 12383 h 28574"/>
                            <a:gd name="connsiteX81" fmla="*/ 5715 w 22859"/>
                            <a:gd name="connsiteY81" fmla="*/ 11430 h 28574"/>
                            <a:gd name="connsiteX82" fmla="*/ 5715 w 22859"/>
                            <a:gd name="connsiteY82" fmla="*/ 10477 h 28574"/>
                            <a:gd name="connsiteX83" fmla="*/ 5715 w 22859"/>
                            <a:gd name="connsiteY83" fmla="*/ 10477 h 28574"/>
                            <a:gd name="connsiteX84" fmla="*/ 5715 w 22859"/>
                            <a:gd name="connsiteY84" fmla="*/ 10477 h 28574"/>
                            <a:gd name="connsiteX85" fmla="*/ 5715 w 22859"/>
                            <a:gd name="connsiteY85" fmla="*/ 10477 h 28574"/>
                            <a:gd name="connsiteX86" fmla="*/ 4763 w 22859"/>
                            <a:gd name="connsiteY86" fmla="*/ 9525 h 28574"/>
                            <a:gd name="connsiteX87" fmla="*/ 4763 w 22859"/>
                            <a:gd name="connsiteY87" fmla="*/ 9525 h 28574"/>
                            <a:gd name="connsiteX88" fmla="*/ 2857 w 22859"/>
                            <a:gd name="connsiteY88" fmla="*/ 6667 h 28574"/>
                            <a:gd name="connsiteX89" fmla="*/ 1905 w 22859"/>
                            <a:gd name="connsiteY89" fmla="*/ 5715 h 28574"/>
                            <a:gd name="connsiteX90" fmla="*/ 952 w 22859"/>
                            <a:gd name="connsiteY90" fmla="*/ 4763 h 28574"/>
                            <a:gd name="connsiteX91" fmla="*/ 0 w 22859"/>
                            <a:gd name="connsiteY91" fmla="*/ 3810 h 28574"/>
                            <a:gd name="connsiteX92" fmla="*/ 0 w 22859"/>
                            <a:gd name="connsiteY92" fmla="*/ 3810 h 28574"/>
                            <a:gd name="connsiteX93" fmla="*/ 5715 w 22859"/>
                            <a:gd name="connsiteY93" fmla="*/ 0 h 28574"/>
                            <a:gd name="connsiteX94" fmla="*/ 22860 w 22859"/>
                            <a:gd name="connsiteY94" fmla="*/ 23812 h 28574"/>
                            <a:gd name="connsiteX95" fmla="*/ 22860 w 22859"/>
                            <a:gd name="connsiteY95" fmla="*/ 23812 h 28574"/>
                            <a:gd name="connsiteX96" fmla="*/ 22860 w 22859"/>
                            <a:gd name="connsiteY96" fmla="*/ 23812 h 28574"/>
                            <a:gd name="connsiteX97" fmla="*/ 22860 w 22859"/>
                            <a:gd name="connsiteY97" fmla="*/ 23812 h 28574"/>
                            <a:gd name="connsiteX98" fmla="*/ 22860 w 22859"/>
                            <a:gd name="connsiteY98" fmla="*/ 23812 h 28574"/>
                            <a:gd name="connsiteX99" fmla="*/ 19050 w 22859"/>
                            <a:gd name="connsiteY99" fmla="*/ 19050 h 28574"/>
                            <a:gd name="connsiteX100" fmla="*/ 19050 w 22859"/>
                            <a:gd name="connsiteY100" fmla="*/ 19050 h 28574"/>
                            <a:gd name="connsiteX101" fmla="*/ 19050 w 22859"/>
                            <a:gd name="connsiteY101" fmla="*/ 19050 h 28574"/>
                            <a:gd name="connsiteX102" fmla="*/ 19050 w 22859"/>
                            <a:gd name="connsiteY102" fmla="*/ 19050 h 28574"/>
                            <a:gd name="connsiteX103" fmla="*/ 19050 w 22859"/>
                            <a:gd name="connsiteY103" fmla="*/ 19050 h 28574"/>
                            <a:gd name="connsiteX104" fmla="*/ 6667 w 22859"/>
                            <a:gd name="connsiteY104" fmla="*/ 1905 h 28574"/>
                            <a:gd name="connsiteX105" fmla="*/ 6667 w 22859"/>
                            <a:gd name="connsiteY105" fmla="*/ 1905 h 28574"/>
                            <a:gd name="connsiteX106" fmla="*/ 6667 w 22859"/>
                            <a:gd name="connsiteY106" fmla="*/ 1905 h 28574"/>
                            <a:gd name="connsiteX107" fmla="*/ 6667 w 22859"/>
                            <a:gd name="connsiteY107" fmla="*/ 1905 h 28574"/>
                            <a:gd name="connsiteX108" fmla="*/ 6667 w 22859"/>
                            <a:gd name="connsiteY108" fmla="*/ 1905 h 2857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2859" h="28574">
                              <a:moveTo>
                                <a:pt x="5715" y="0"/>
                              </a:moveTo>
                              <a:cubicBezTo>
                                <a:pt x="6667" y="0"/>
                                <a:pt x="6667" y="0"/>
                                <a:pt x="5715" y="0"/>
                              </a:cubicBezTo>
                              <a:cubicBezTo>
                                <a:pt x="5715" y="952"/>
                                <a:pt x="6667" y="952"/>
                                <a:pt x="6667" y="1905"/>
                              </a:cubicBezTo>
                              <a:cubicBezTo>
                                <a:pt x="6667" y="1905"/>
                                <a:pt x="7620" y="1905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8572" y="6667"/>
                              </a:cubicBezTo>
                              <a:cubicBezTo>
                                <a:pt x="8572" y="6667"/>
                                <a:pt x="8572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8572"/>
                              </a:cubicBezTo>
                              <a:cubicBezTo>
                                <a:pt x="9525" y="8572"/>
                                <a:pt x="9525" y="9525"/>
                                <a:pt x="10477" y="9525"/>
                              </a:cubicBezTo>
                              <a:cubicBezTo>
                                <a:pt x="10477" y="9525"/>
                                <a:pt x="10477" y="9525"/>
                                <a:pt x="11430" y="10477"/>
                              </a:cubicBezTo>
                              <a:cubicBezTo>
                                <a:pt x="11430" y="10477"/>
                                <a:pt x="11430" y="10477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1430" y="11430"/>
                              </a:cubicBezTo>
                              <a:cubicBezTo>
                                <a:pt x="12382" y="11430"/>
                                <a:pt x="12382" y="11430"/>
                                <a:pt x="12382" y="12383"/>
                              </a:cubicBezTo>
                              <a:cubicBezTo>
                                <a:pt x="12382" y="12383"/>
                                <a:pt x="13335" y="12383"/>
                                <a:pt x="13335" y="13335"/>
                              </a:cubicBezTo>
                              <a:cubicBezTo>
                                <a:pt x="13335" y="13335"/>
                                <a:pt x="13335" y="13335"/>
                                <a:pt x="13335" y="13335"/>
                              </a:cubicBezTo>
                              <a:cubicBezTo>
                                <a:pt x="13335" y="13335"/>
                                <a:pt x="13335" y="13335"/>
                                <a:pt x="13335" y="14287"/>
                              </a:cubicBezTo>
                              <a:cubicBezTo>
                                <a:pt x="13335" y="14287"/>
                                <a:pt x="13335" y="14287"/>
                                <a:pt x="13335" y="14287"/>
                              </a:cubicBezTo>
                              <a:cubicBezTo>
                                <a:pt x="13335" y="14287"/>
                                <a:pt x="13335" y="14287"/>
                                <a:pt x="14288" y="14287"/>
                              </a:cubicBezTo>
                              <a:cubicBezTo>
                                <a:pt x="14288" y="14287"/>
                                <a:pt x="14288" y="14287"/>
                                <a:pt x="14288" y="14287"/>
                              </a:cubicBezTo>
                              <a:cubicBezTo>
                                <a:pt x="14288" y="14287"/>
                                <a:pt x="14288" y="14287"/>
                                <a:pt x="14288" y="14287"/>
                              </a:cubicBezTo>
                              <a:cubicBezTo>
                                <a:pt x="14288" y="14287"/>
                                <a:pt x="14288" y="14287"/>
                                <a:pt x="14288" y="14287"/>
                              </a:cubicBezTo>
                              <a:cubicBezTo>
                                <a:pt x="14288" y="14287"/>
                                <a:pt x="15240" y="15240"/>
                                <a:pt x="15240" y="15240"/>
                              </a:cubicBezTo>
                              <a:cubicBezTo>
                                <a:pt x="15240" y="15240"/>
                                <a:pt x="15240" y="15240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6192" y="16192"/>
                                <a:pt x="16192" y="16192"/>
                              </a:cubicBezTo>
                              <a:cubicBezTo>
                                <a:pt x="17145" y="17145"/>
                                <a:pt x="17145" y="18098"/>
                                <a:pt x="17145" y="18098"/>
                              </a:cubicBezTo>
                              <a:cubicBezTo>
                                <a:pt x="17145" y="19050"/>
                                <a:pt x="18097" y="19050"/>
                                <a:pt x="18097" y="20002"/>
                              </a:cubicBezTo>
                              <a:cubicBezTo>
                                <a:pt x="18097" y="20955"/>
                                <a:pt x="19050" y="20955"/>
                                <a:pt x="19050" y="21908"/>
                              </a:cubicBezTo>
                              <a:cubicBezTo>
                                <a:pt x="19050" y="22860"/>
                                <a:pt x="20002" y="22860"/>
                                <a:pt x="20002" y="23812"/>
                              </a:cubicBezTo>
                              <a:cubicBezTo>
                                <a:pt x="20002" y="23812"/>
                                <a:pt x="20002" y="23812"/>
                                <a:pt x="20002" y="23812"/>
                              </a:cubicBezTo>
                              <a:cubicBezTo>
                                <a:pt x="20002" y="23812"/>
                                <a:pt x="20002" y="23812"/>
                                <a:pt x="20955" y="24765"/>
                              </a:cubicBezTo>
                              <a:cubicBezTo>
                                <a:pt x="20955" y="24765"/>
                                <a:pt x="20955" y="24765"/>
                                <a:pt x="20955" y="24765"/>
                              </a:cubicBezTo>
                              <a:cubicBezTo>
                                <a:pt x="20955" y="24765"/>
                                <a:pt x="20955" y="24765"/>
                                <a:pt x="20955" y="24765"/>
                              </a:cubicBezTo>
                              <a:cubicBezTo>
                                <a:pt x="20955" y="24765"/>
                                <a:pt x="20955" y="24765"/>
                                <a:pt x="20955" y="24765"/>
                              </a:cubicBezTo>
                              <a:cubicBezTo>
                                <a:pt x="20955" y="24765"/>
                                <a:pt x="20955" y="24765"/>
                                <a:pt x="20955" y="24765"/>
                              </a:cubicBezTo>
                              <a:cubicBezTo>
                                <a:pt x="20955" y="24765"/>
                                <a:pt x="20955" y="25717"/>
                                <a:pt x="20955" y="25717"/>
                              </a:cubicBezTo>
                              <a:cubicBezTo>
                                <a:pt x="20955" y="25717"/>
                                <a:pt x="20955" y="25717"/>
                                <a:pt x="20955" y="25717"/>
                              </a:cubicBezTo>
                              <a:cubicBezTo>
                                <a:pt x="20955" y="25717"/>
                                <a:pt x="20955" y="25717"/>
                                <a:pt x="21907" y="25717"/>
                              </a:cubicBezTo>
                              <a:cubicBezTo>
                                <a:pt x="21907" y="25717"/>
                                <a:pt x="21907" y="25717"/>
                                <a:pt x="21907" y="25717"/>
                              </a:cubicBezTo>
                              <a:cubicBezTo>
                                <a:pt x="21907" y="25717"/>
                                <a:pt x="21907" y="25717"/>
                                <a:pt x="20955" y="25717"/>
                              </a:cubicBezTo>
                              <a:cubicBezTo>
                                <a:pt x="20002" y="26670"/>
                                <a:pt x="20002" y="27623"/>
                                <a:pt x="19050" y="27623"/>
                              </a:cubicBezTo>
                              <a:cubicBezTo>
                                <a:pt x="19050" y="27623"/>
                                <a:pt x="19050" y="27623"/>
                                <a:pt x="19050" y="27623"/>
                              </a:cubicBezTo>
                              <a:cubicBezTo>
                                <a:pt x="19050" y="27623"/>
                                <a:pt x="19050" y="27623"/>
                                <a:pt x="19050" y="27623"/>
                              </a:cubicBezTo>
                              <a:cubicBezTo>
                                <a:pt x="19050" y="27623"/>
                                <a:pt x="19050" y="27623"/>
                                <a:pt x="19050" y="27623"/>
                              </a:cubicBezTo>
                              <a:cubicBezTo>
                                <a:pt x="19050" y="27623"/>
                                <a:pt x="19050" y="27623"/>
                                <a:pt x="19050" y="27623"/>
                              </a:cubicBezTo>
                              <a:cubicBezTo>
                                <a:pt x="19050" y="27623"/>
                                <a:pt x="19050" y="27623"/>
                                <a:pt x="19050" y="28575"/>
                              </a:cubicBezTo>
                              <a:cubicBezTo>
                                <a:pt x="19050" y="28575"/>
                                <a:pt x="19050" y="28575"/>
                                <a:pt x="18097" y="27623"/>
                              </a:cubicBezTo>
                              <a:cubicBezTo>
                                <a:pt x="18097" y="27623"/>
                                <a:pt x="18097" y="26670"/>
                                <a:pt x="18097" y="26670"/>
                              </a:cubicBezTo>
                              <a:cubicBezTo>
                                <a:pt x="18097" y="26670"/>
                                <a:pt x="18097" y="26670"/>
                                <a:pt x="18097" y="26670"/>
                              </a:cubicBezTo>
                              <a:cubicBezTo>
                                <a:pt x="18097" y="26670"/>
                                <a:pt x="18097" y="26670"/>
                                <a:pt x="18097" y="26670"/>
                              </a:cubicBezTo>
                              <a:cubicBezTo>
                                <a:pt x="18097" y="27623"/>
                                <a:pt x="17145" y="26670"/>
                                <a:pt x="17145" y="26670"/>
                              </a:cubicBezTo>
                              <a:cubicBezTo>
                                <a:pt x="16192" y="25717"/>
                                <a:pt x="16192" y="25717"/>
                                <a:pt x="16192" y="24765"/>
                              </a:cubicBezTo>
                              <a:cubicBezTo>
                                <a:pt x="16192" y="24765"/>
                                <a:pt x="16192" y="23812"/>
                                <a:pt x="16192" y="23812"/>
                              </a:cubicBezTo>
                              <a:cubicBezTo>
                                <a:pt x="16192" y="23812"/>
                                <a:pt x="16192" y="23812"/>
                                <a:pt x="16192" y="23812"/>
                              </a:cubicBezTo>
                              <a:cubicBezTo>
                                <a:pt x="16192" y="23812"/>
                                <a:pt x="15240" y="22860"/>
                                <a:pt x="15240" y="22860"/>
                              </a:cubicBezTo>
                              <a:cubicBezTo>
                                <a:pt x="15240" y="22860"/>
                                <a:pt x="14288" y="21908"/>
                                <a:pt x="14288" y="21908"/>
                              </a:cubicBezTo>
                              <a:cubicBezTo>
                                <a:pt x="14288" y="20955"/>
                                <a:pt x="13335" y="20955"/>
                                <a:pt x="12382" y="20002"/>
                              </a:cubicBezTo>
                              <a:cubicBezTo>
                                <a:pt x="12382" y="20002"/>
                                <a:pt x="12382" y="19050"/>
                                <a:pt x="12382" y="19050"/>
                              </a:cubicBezTo>
                              <a:cubicBezTo>
                                <a:pt x="12382" y="19050"/>
                                <a:pt x="11430" y="18098"/>
                                <a:pt x="11430" y="18098"/>
                              </a:cubicBezTo>
                              <a:cubicBezTo>
                                <a:pt x="11430" y="18098"/>
                                <a:pt x="11430" y="18098"/>
                                <a:pt x="11430" y="17145"/>
                              </a:cubicBezTo>
                              <a:cubicBezTo>
                                <a:pt x="11430" y="16192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0477" y="16192"/>
                              </a:cubicBezTo>
                              <a:cubicBezTo>
                                <a:pt x="10477" y="16192"/>
                                <a:pt x="10477" y="15240"/>
                                <a:pt x="9525" y="15240"/>
                              </a:cubicBezTo>
                              <a:cubicBezTo>
                                <a:pt x="9525" y="15240"/>
                                <a:pt x="8572" y="14287"/>
                                <a:pt x="8572" y="14287"/>
                              </a:cubicBezTo>
                              <a:cubicBezTo>
                                <a:pt x="8572" y="14287"/>
                                <a:pt x="8572" y="14287"/>
                                <a:pt x="8572" y="14287"/>
                              </a:cubicBezTo>
                              <a:cubicBezTo>
                                <a:pt x="8572" y="14287"/>
                                <a:pt x="8572" y="14287"/>
                                <a:pt x="8572" y="14287"/>
                              </a:cubicBezTo>
                              <a:cubicBezTo>
                                <a:pt x="8572" y="14287"/>
                                <a:pt x="8572" y="14287"/>
                                <a:pt x="8572" y="14287"/>
                              </a:cubicBezTo>
                              <a:cubicBezTo>
                                <a:pt x="8572" y="14287"/>
                                <a:pt x="8572" y="14287"/>
                                <a:pt x="8572" y="14287"/>
                              </a:cubicBezTo>
                              <a:cubicBezTo>
                                <a:pt x="8572" y="14287"/>
                                <a:pt x="8572" y="14287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8572" y="13335"/>
                              </a:cubicBezTo>
                              <a:cubicBezTo>
                                <a:pt x="8572" y="13335"/>
                                <a:pt x="8572" y="13335"/>
                                <a:pt x="7620" y="13335"/>
                              </a:cubicBezTo>
                              <a:cubicBezTo>
                                <a:pt x="7620" y="13335"/>
                                <a:pt x="6667" y="12383"/>
                                <a:pt x="6667" y="12383"/>
                              </a:cubicBezTo>
                              <a:cubicBezTo>
                                <a:pt x="6667" y="12383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5715" y="11430"/>
                                <a:pt x="5715" y="10477"/>
                              </a:cubicBezTo>
                              <a:cubicBezTo>
                                <a:pt x="5715" y="10477"/>
                                <a:pt x="5715" y="10477"/>
                                <a:pt x="5715" y="10477"/>
                              </a:cubicBezTo>
                              <a:cubicBezTo>
                                <a:pt x="4763" y="10477"/>
                                <a:pt x="5715" y="10477"/>
                                <a:pt x="5715" y="10477"/>
                              </a:cubicBezTo>
                              <a:cubicBezTo>
                                <a:pt x="5715" y="10477"/>
                                <a:pt x="5715" y="10477"/>
                                <a:pt x="5715" y="10477"/>
                              </a:cubicBezTo>
                              <a:cubicBezTo>
                                <a:pt x="4763" y="10477"/>
                                <a:pt x="4763" y="9525"/>
                                <a:pt x="4763" y="9525"/>
                              </a:cubicBezTo>
                              <a:cubicBezTo>
                                <a:pt x="4763" y="9525"/>
                                <a:pt x="4763" y="9525"/>
                                <a:pt x="4763" y="9525"/>
                              </a:cubicBezTo>
                              <a:cubicBezTo>
                                <a:pt x="3810" y="8572"/>
                                <a:pt x="3810" y="7620"/>
                                <a:pt x="2857" y="6667"/>
                              </a:cubicBezTo>
                              <a:cubicBezTo>
                                <a:pt x="2857" y="6667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952" y="4763"/>
                              </a:cubicBezTo>
                              <a:cubicBezTo>
                                <a:pt x="952" y="4763"/>
                                <a:pt x="952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5715" y="0"/>
                              </a:lnTo>
                              <a:close/>
                              <a:moveTo>
                                <a:pt x="22860" y="23812"/>
                              </a:moveTo>
                              <a:cubicBezTo>
                                <a:pt x="22860" y="23812"/>
                                <a:pt x="22860" y="23812"/>
                                <a:pt x="22860" y="23812"/>
                              </a:cubicBezTo>
                              <a:cubicBezTo>
                                <a:pt x="22860" y="23812"/>
                                <a:pt x="22860" y="23812"/>
                                <a:pt x="22860" y="23812"/>
                              </a:cubicBezTo>
                              <a:cubicBezTo>
                                <a:pt x="22860" y="23812"/>
                                <a:pt x="22860" y="23812"/>
                                <a:pt x="22860" y="23812"/>
                              </a:cubicBezTo>
                              <a:cubicBezTo>
                                <a:pt x="22860" y="23812"/>
                                <a:pt x="22860" y="23812"/>
                                <a:pt x="22860" y="23812"/>
                              </a:cubicBezTo>
                              <a:close/>
                              <a:moveTo>
                                <a:pt x="19050" y="19050"/>
                              </a:moveTo>
                              <a:cubicBezTo>
                                <a:pt x="19050" y="19050"/>
                                <a:pt x="19050" y="20002"/>
                                <a:pt x="19050" y="19050"/>
                              </a:cubicBezTo>
                              <a:cubicBezTo>
                                <a:pt x="19050" y="20002"/>
                                <a:pt x="20002" y="20002"/>
                                <a:pt x="19050" y="19050"/>
                              </a:cubicBezTo>
                              <a:cubicBezTo>
                                <a:pt x="20002" y="20002"/>
                                <a:pt x="20002" y="20002"/>
                                <a:pt x="19050" y="19050"/>
                              </a:cubicBezTo>
                              <a:cubicBezTo>
                                <a:pt x="20002" y="19050"/>
                                <a:pt x="20002" y="19050"/>
                                <a:pt x="19050" y="19050"/>
                              </a:cubicBezTo>
                              <a:close/>
                              <a:moveTo>
                                <a:pt x="6667" y="1905"/>
                              </a:move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7620" y="1905"/>
                                <a:pt x="6667" y="1905"/>
                              </a:cubicBezTo>
                              <a:cubicBezTo>
                                <a:pt x="7620" y="1905"/>
                                <a:pt x="7620" y="1905"/>
                                <a:pt x="6667" y="1905"/>
                              </a:cubicBezTo>
                              <a:cubicBezTo>
                                <a:pt x="7620" y="1905"/>
                                <a:pt x="6667" y="1905"/>
                                <a:pt x="6667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4" name="任意多边形: 形状 2737"/>
                        <p:cNvSpPr/>
                        <p:nvPr/>
                      </p:nvSpPr>
                      <p:spPr>
                        <a:xfrm>
                          <a:off x="7808594" y="21031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5" name="任意多边形: 形状 2738"/>
                        <p:cNvSpPr/>
                        <p:nvPr/>
                      </p:nvSpPr>
                      <p:spPr>
                        <a:xfrm>
                          <a:off x="7805737" y="2103119"/>
                          <a:ext cx="3809" cy="4762"/>
                        </a:xfrm>
                        <a:custGeom>
                          <a:avLst/>
                          <a:gdLst>
                            <a:gd name="connsiteX0" fmla="*/ 1905 w 3809"/>
                            <a:gd name="connsiteY0" fmla="*/ 0 h 4762"/>
                            <a:gd name="connsiteX1" fmla="*/ 0 w 3809"/>
                            <a:gd name="connsiteY1" fmla="*/ 1905 h 4762"/>
                            <a:gd name="connsiteX2" fmla="*/ 0 w 3809"/>
                            <a:gd name="connsiteY2" fmla="*/ 1905 h 4762"/>
                            <a:gd name="connsiteX3" fmla="*/ 0 w 3809"/>
                            <a:gd name="connsiteY3" fmla="*/ 1905 h 4762"/>
                            <a:gd name="connsiteX4" fmla="*/ 0 w 3809"/>
                            <a:gd name="connsiteY4" fmla="*/ 1905 h 4762"/>
                            <a:gd name="connsiteX5" fmla="*/ 0 w 3809"/>
                            <a:gd name="connsiteY5" fmla="*/ 1905 h 4762"/>
                            <a:gd name="connsiteX6" fmla="*/ 0 w 3809"/>
                            <a:gd name="connsiteY6" fmla="*/ 2858 h 4762"/>
                            <a:gd name="connsiteX7" fmla="*/ 0 w 3809"/>
                            <a:gd name="connsiteY7" fmla="*/ 3810 h 4762"/>
                            <a:gd name="connsiteX8" fmla="*/ 953 w 3809"/>
                            <a:gd name="connsiteY8" fmla="*/ 3810 h 4762"/>
                            <a:gd name="connsiteX9" fmla="*/ 953 w 3809"/>
                            <a:gd name="connsiteY9" fmla="*/ 3810 h 4762"/>
                            <a:gd name="connsiteX10" fmla="*/ 953 w 3809"/>
                            <a:gd name="connsiteY10" fmla="*/ 3810 h 4762"/>
                            <a:gd name="connsiteX11" fmla="*/ 953 w 3809"/>
                            <a:gd name="connsiteY11" fmla="*/ 4763 h 4762"/>
                            <a:gd name="connsiteX12" fmla="*/ 3810 w 3809"/>
                            <a:gd name="connsiteY12" fmla="*/ 2858 h 4762"/>
                            <a:gd name="connsiteX13" fmla="*/ 3810 w 3809"/>
                            <a:gd name="connsiteY13" fmla="*/ 1905 h 4762"/>
                            <a:gd name="connsiteX14" fmla="*/ 2857 w 3809"/>
                            <a:gd name="connsiteY14" fmla="*/ 953 h 4762"/>
                            <a:gd name="connsiteX15" fmla="*/ 1905 w 3809"/>
                            <a:gd name="connsiteY15" fmla="*/ 0 h 4762"/>
                            <a:gd name="connsiteX16" fmla="*/ 1905 w 3809"/>
                            <a:gd name="connsiteY16" fmla="*/ 0 h 4762"/>
                            <a:gd name="connsiteX17" fmla="*/ 1905 w 3809"/>
                            <a:gd name="connsiteY17" fmla="*/ 0 h 4762"/>
                            <a:gd name="connsiteX18" fmla="*/ 1905 w 3809"/>
                            <a:gd name="connsiteY18" fmla="*/ 0 h 4762"/>
                            <a:gd name="connsiteX19" fmla="*/ 1905 w 3809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4762">
                              <a:moveTo>
                                <a:pt x="1905" y="0"/>
                              </a:moveTo>
                              <a:cubicBezTo>
                                <a:pt x="953" y="953"/>
                                <a:pt x="953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4763"/>
                              </a:cubicBezTo>
                              <a:lnTo>
                                <a:pt x="3810" y="2858"/>
                              </a:lnTo>
                              <a:cubicBezTo>
                                <a:pt x="3810" y="2858"/>
                                <a:pt x="3810" y="2858"/>
                                <a:pt x="3810" y="1905"/>
                              </a:cubicBezTo>
                              <a:cubicBezTo>
                                <a:pt x="3810" y="1905"/>
                                <a:pt x="3810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1905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56" name="图形 2"/>
                      <p:cNvGrpSpPr/>
                      <p:nvPr/>
                    </p:nvGrpSpPr>
                    <p:grpSpPr>
                      <a:xfrm>
                        <a:off x="7734300" y="2076449"/>
                        <a:ext cx="47625" cy="20955"/>
                        <a:chOff x="7734300" y="2076449"/>
                        <a:chExt cx="47625" cy="20955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57" name="任意多边形: 形状 2740"/>
                        <p:cNvSpPr/>
                        <p:nvPr/>
                      </p:nvSpPr>
                      <p:spPr>
                        <a:xfrm>
                          <a:off x="7780972" y="20793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8" name="任意多边形: 形状 2741"/>
                        <p:cNvSpPr/>
                        <p:nvPr/>
                      </p:nvSpPr>
                      <p:spPr>
                        <a:xfrm>
                          <a:off x="7734300" y="2078354"/>
                          <a:ext cx="41909" cy="19050"/>
                        </a:xfrm>
                        <a:custGeom>
                          <a:avLst/>
                          <a:gdLst>
                            <a:gd name="connsiteX0" fmla="*/ 0 w 41909"/>
                            <a:gd name="connsiteY0" fmla="*/ 13335 h 19050"/>
                            <a:gd name="connsiteX1" fmla="*/ 0 w 41909"/>
                            <a:gd name="connsiteY1" fmla="*/ 13335 h 19050"/>
                            <a:gd name="connsiteX2" fmla="*/ 2857 w 41909"/>
                            <a:gd name="connsiteY2" fmla="*/ 12383 h 19050"/>
                            <a:gd name="connsiteX3" fmla="*/ 3810 w 41909"/>
                            <a:gd name="connsiteY3" fmla="*/ 11430 h 19050"/>
                            <a:gd name="connsiteX4" fmla="*/ 4763 w 41909"/>
                            <a:gd name="connsiteY4" fmla="*/ 11430 h 19050"/>
                            <a:gd name="connsiteX5" fmla="*/ 4763 w 41909"/>
                            <a:gd name="connsiteY5" fmla="*/ 11430 h 19050"/>
                            <a:gd name="connsiteX6" fmla="*/ 5715 w 41909"/>
                            <a:gd name="connsiteY6" fmla="*/ 11430 h 19050"/>
                            <a:gd name="connsiteX7" fmla="*/ 6668 w 41909"/>
                            <a:gd name="connsiteY7" fmla="*/ 11430 h 19050"/>
                            <a:gd name="connsiteX8" fmla="*/ 7620 w 41909"/>
                            <a:gd name="connsiteY8" fmla="*/ 11430 h 19050"/>
                            <a:gd name="connsiteX9" fmla="*/ 8572 w 41909"/>
                            <a:gd name="connsiteY9" fmla="*/ 10478 h 19050"/>
                            <a:gd name="connsiteX10" fmla="*/ 9525 w 41909"/>
                            <a:gd name="connsiteY10" fmla="*/ 10478 h 19050"/>
                            <a:gd name="connsiteX11" fmla="*/ 10478 w 41909"/>
                            <a:gd name="connsiteY11" fmla="*/ 10478 h 19050"/>
                            <a:gd name="connsiteX12" fmla="*/ 11430 w 41909"/>
                            <a:gd name="connsiteY12" fmla="*/ 10478 h 19050"/>
                            <a:gd name="connsiteX13" fmla="*/ 12382 w 41909"/>
                            <a:gd name="connsiteY13" fmla="*/ 10478 h 19050"/>
                            <a:gd name="connsiteX14" fmla="*/ 13335 w 41909"/>
                            <a:gd name="connsiteY14" fmla="*/ 10478 h 19050"/>
                            <a:gd name="connsiteX15" fmla="*/ 14288 w 41909"/>
                            <a:gd name="connsiteY15" fmla="*/ 10478 h 19050"/>
                            <a:gd name="connsiteX16" fmla="*/ 14288 w 41909"/>
                            <a:gd name="connsiteY16" fmla="*/ 10478 h 19050"/>
                            <a:gd name="connsiteX17" fmla="*/ 15240 w 41909"/>
                            <a:gd name="connsiteY17" fmla="*/ 9525 h 19050"/>
                            <a:gd name="connsiteX18" fmla="*/ 16193 w 41909"/>
                            <a:gd name="connsiteY18" fmla="*/ 8573 h 19050"/>
                            <a:gd name="connsiteX19" fmla="*/ 16193 w 41909"/>
                            <a:gd name="connsiteY19" fmla="*/ 8573 h 19050"/>
                            <a:gd name="connsiteX20" fmla="*/ 17145 w 41909"/>
                            <a:gd name="connsiteY20" fmla="*/ 8573 h 19050"/>
                            <a:gd name="connsiteX21" fmla="*/ 18097 w 41909"/>
                            <a:gd name="connsiteY21" fmla="*/ 8573 h 19050"/>
                            <a:gd name="connsiteX22" fmla="*/ 19050 w 41909"/>
                            <a:gd name="connsiteY22" fmla="*/ 7620 h 19050"/>
                            <a:gd name="connsiteX23" fmla="*/ 19050 w 41909"/>
                            <a:gd name="connsiteY23" fmla="*/ 7620 h 19050"/>
                            <a:gd name="connsiteX24" fmla="*/ 19050 w 41909"/>
                            <a:gd name="connsiteY24" fmla="*/ 7620 h 19050"/>
                            <a:gd name="connsiteX25" fmla="*/ 19050 w 41909"/>
                            <a:gd name="connsiteY25" fmla="*/ 7620 h 19050"/>
                            <a:gd name="connsiteX26" fmla="*/ 20955 w 41909"/>
                            <a:gd name="connsiteY26" fmla="*/ 6667 h 19050"/>
                            <a:gd name="connsiteX27" fmla="*/ 21907 w 41909"/>
                            <a:gd name="connsiteY27" fmla="*/ 6667 h 19050"/>
                            <a:gd name="connsiteX28" fmla="*/ 21907 w 41909"/>
                            <a:gd name="connsiteY28" fmla="*/ 6667 h 19050"/>
                            <a:gd name="connsiteX29" fmla="*/ 21907 w 41909"/>
                            <a:gd name="connsiteY29" fmla="*/ 6667 h 19050"/>
                            <a:gd name="connsiteX30" fmla="*/ 21907 w 41909"/>
                            <a:gd name="connsiteY30" fmla="*/ 6667 h 19050"/>
                            <a:gd name="connsiteX31" fmla="*/ 22860 w 41909"/>
                            <a:gd name="connsiteY31" fmla="*/ 5715 h 19050"/>
                            <a:gd name="connsiteX32" fmla="*/ 26670 w 41909"/>
                            <a:gd name="connsiteY32" fmla="*/ 4763 h 19050"/>
                            <a:gd name="connsiteX33" fmla="*/ 29528 w 41909"/>
                            <a:gd name="connsiteY33" fmla="*/ 3810 h 19050"/>
                            <a:gd name="connsiteX34" fmla="*/ 32385 w 41909"/>
                            <a:gd name="connsiteY34" fmla="*/ 2858 h 19050"/>
                            <a:gd name="connsiteX35" fmla="*/ 35243 w 41909"/>
                            <a:gd name="connsiteY35" fmla="*/ 1905 h 19050"/>
                            <a:gd name="connsiteX36" fmla="*/ 35243 w 41909"/>
                            <a:gd name="connsiteY36" fmla="*/ 1905 h 19050"/>
                            <a:gd name="connsiteX37" fmla="*/ 36195 w 41909"/>
                            <a:gd name="connsiteY37" fmla="*/ 953 h 19050"/>
                            <a:gd name="connsiteX38" fmla="*/ 36195 w 41909"/>
                            <a:gd name="connsiteY38" fmla="*/ 953 h 19050"/>
                            <a:gd name="connsiteX39" fmla="*/ 36195 w 41909"/>
                            <a:gd name="connsiteY39" fmla="*/ 953 h 19050"/>
                            <a:gd name="connsiteX40" fmla="*/ 36195 w 41909"/>
                            <a:gd name="connsiteY40" fmla="*/ 953 h 19050"/>
                            <a:gd name="connsiteX41" fmla="*/ 37147 w 41909"/>
                            <a:gd name="connsiteY41" fmla="*/ 953 h 19050"/>
                            <a:gd name="connsiteX42" fmla="*/ 38100 w 41909"/>
                            <a:gd name="connsiteY42" fmla="*/ 953 h 19050"/>
                            <a:gd name="connsiteX43" fmla="*/ 38100 w 41909"/>
                            <a:gd name="connsiteY43" fmla="*/ 953 h 19050"/>
                            <a:gd name="connsiteX44" fmla="*/ 39053 w 41909"/>
                            <a:gd name="connsiteY44" fmla="*/ 0 h 19050"/>
                            <a:gd name="connsiteX45" fmla="*/ 39053 w 41909"/>
                            <a:gd name="connsiteY45" fmla="*/ 0 h 19050"/>
                            <a:gd name="connsiteX46" fmla="*/ 39053 w 41909"/>
                            <a:gd name="connsiteY46" fmla="*/ 953 h 19050"/>
                            <a:gd name="connsiteX47" fmla="*/ 40957 w 41909"/>
                            <a:gd name="connsiteY47" fmla="*/ 2858 h 19050"/>
                            <a:gd name="connsiteX48" fmla="*/ 40957 w 41909"/>
                            <a:gd name="connsiteY48" fmla="*/ 2858 h 19050"/>
                            <a:gd name="connsiteX49" fmla="*/ 40957 w 41909"/>
                            <a:gd name="connsiteY49" fmla="*/ 2858 h 19050"/>
                            <a:gd name="connsiteX50" fmla="*/ 40957 w 41909"/>
                            <a:gd name="connsiteY50" fmla="*/ 2858 h 19050"/>
                            <a:gd name="connsiteX51" fmla="*/ 40957 w 41909"/>
                            <a:gd name="connsiteY51" fmla="*/ 2858 h 19050"/>
                            <a:gd name="connsiteX52" fmla="*/ 41910 w 41909"/>
                            <a:gd name="connsiteY52" fmla="*/ 2858 h 19050"/>
                            <a:gd name="connsiteX53" fmla="*/ 40957 w 41909"/>
                            <a:gd name="connsiteY53" fmla="*/ 3810 h 19050"/>
                            <a:gd name="connsiteX54" fmla="*/ 40005 w 41909"/>
                            <a:gd name="connsiteY54" fmla="*/ 3810 h 19050"/>
                            <a:gd name="connsiteX55" fmla="*/ 40005 w 41909"/>
                            <a:gd name="connsiteY55" fmla="*/ 3810 h 19050"/>
                            <a:gd name="connsiteX56" fmla="*/ 40005 w 41909"/>
                            <a:gd name="connsiteY56" fmla="*/ 3810 h 19050"/>
                            <a:gd name="connsiteX57" fmla="*/ 39053 w 41909"/>
                            <a:gd name="connsiteY57" fmla="*/ 4763 h 19050"/>
                            <a:gd name="connsiteX58" fmla="*/ 36195 w 41909"/>
                            <a:gd name="connsiteY58" fmla="*/ 5715 h 19050"/>
                            <a:gd name="connsiteX59" fmla="*/ 35243 w 41909"/>
                            <a:gd name="connsiteY59" fmla="*/ 5715 h 19050"/>
                            <a:gd name="connsiteX60" fmla="*/ 35243 w 41909"/>
                            <a:gd name="connsiteY60" fmla="*/ 5715 h 19050"/>
                            <a:gd name="connsiteX61" fmla="*/ 33338 w 41909"/>
                            <a:gd name="connsiteY61" fmla="*/ 6667 h 19050"/>
                            <a:gd name="connsiteX62" fmla="*/ 30480 w 41909"/>
                            <a:gd name="connsiteY62" fmla="*/ 7620 h 19050"/>
                            <a:gd name="connsiteX63" fmla="*/ 27622 w 41909"/>
                            <a:gd name="connsiteY63" fmla="*/ 8573 h 19050"/>
                            <a:gd name="connsiteX64" fmla="*/ 26670 w 41909"/>
                            <a:gd name="connsiteY64" fmla="*/ 8573 h 19050"/>
                            <a:gd name="connsiteX65" fmla="*/ 24765 w 41909"/>
                            <a:gd name="connsiteY65" fmla="*/ 9525 h 19050"/>
                            <a:gd name="connsiteX66" fmla="*/ 23813 w 41909"/>
                            <a:gd name="connsiteY66" fmla="*/ 9525 h 19050"/>
                            <a:gd name="connsiteX67" fmla="*/ 23813 w 41909"/>
                            <a:gd name="connsiteY67" fmla="*/ 9525 h 19050"/>
                            <a:gd name="connsiteX68" fmla="*/ 23813 w 41909"/>
                            <a:gd name="connsiteY68" fmla="*/ 9525 h 19050"/>
                            <a:gd name="connsiteX69" fmla="*/ 22860 w 41909"/>
                            <a:gd name="connsiteY69" fmla="*/ 10478 h 19050"/>
                            <a:gd name="connsiteX70" fmla="*/ 21907 w 41909"/>
                            <a:gd name="connsiteY70" fmla="*/ 10478 h 19050"/>
                            <a:gd name="connsiteX71" fmla="*/ 20003 w 41909"/>
                            <a:gd name="connsiteY71" fmla="*/ 11430 h 19050"/>
                            <a:gd name="connsiteX72" fmla="*/ 20003 w 41909"/>
                            <a:gd name="connsiteY72" fmla="*/ 11430 h 19050"/>
                            <a:gd name="connsiteX73" fmla="*/ 20003 w 41909"/>
                            <a:gd name="connsiteY73" fmla="*/ 11430 h 19050"/>
                            <a:gd name="connsiteX74" fmla="*/ 20003 w 41909"/>
                            <a:gd name="connsiteY74" fmla="*/ 11430 h 19050"/>
                            <a:gd name="connsiteX75" fmla="*/ 20003 w 41909"/>
                            <a:gd name="connsiteY75" fmla="*/ 11430 h 19050"/>
                            <a:gd name="connsiteX76" fmla="*/ 19050 w 41909"/>
                            <a:gd name="connsiteY76" fmla="*/ 11430 h 19050"/>
                            <a:gd name="connsiteX77" fmla="*/ 19050 w 41909"/>
                            <a:gd name="connsiteY77" fmla="*/ 11430 h 19050"/>
                            <a:gd name="connsiteX78" fmla="*/ 19050 w 41909"/>
                            <a:gd name="connsiteY78" fmla="*/ 11430 h 19050"/>
                            <a:gd name="connsiteX79" fmla="*/ 19050 w 41909"/>
                            <a:gd name="connsiteY79" fmla="*/ 12383 h 19050"/>
                            <a:gd name="connsiteX80" fmla="*/ 17145 w 41909"/>
                            <a:gd name="connsiteY80" fmla="*/ 13335 h 19050"/>
                            <a:gd name="connsiteX81" fmla="*/ 15240 w 41909"/>
                            <a:gd name="connsiteY81" fmla="*/ 14288 h 19050"/>
                            <a:gd name="connsiteX82" fmla="*/ 14288 w 41909"/>
                            <a:gd name="connsiteY82" fmla="*/ 14288 h 19050"/>
                            <a:gd name="connsiteX83" fmla="*/ 13335 w 41909"/>
                            <a:gd name="connsiteY83" fmla="*/ 14288 h 19050"/>
                            <a:gd name="connsiteX84" fmla="*/ 12382 w 41909"/>
                            <a:gd name="connsiteY84" fmla="*/ 14288 h 19050"/>
                            <a:gd name="connsiteX85" fmla="*/ 12382 w 41909"/>
                            <a:gd name="connsiteY85" fmla="*/ 14288 h 19050"/>
                            <a:gd name="connsiteX86" fmla="*/ 10478 w 41909"/>
                            <a:gd name="connsiteY86" fmla="*/ 15240 h 19050"/>
                            <a:gd name="connsiteX87" fmla="*/ 10478 w 41909"/>
                            <a:gd name="connsiteY87" fmla="*/ 15240 h 19050"/>
                            <a:gd name="connsiteX88" fmla="*/ 5715 w 41909"/>
                            <a:gd name="connsiteY88" fmla="*/ 17145 h 19050"/>
                            <a:gd name="connsiteX89" fmla="*/ 3810 w 41909"/>
                            <a:gd name="connsiteY89" fmla="*/ 18098 h 19050"/>
                            <a:gd name="connsiteX90" fmla="*/ 1905 w 41909"/>
                            <a:gd name="connsiteY90" fmla="*/ 19050 h 19050"/>
                            <a:gd name="connsiteX91" fmla="*/ 953 w 41909"/>
                            <a:gd name="connsiteY91" fmla="*/ 19050 h 19050"/>
                            <a:gd name="connsiteX92" fmla="*/ 953 w 41909"/>
                            <a:gd name="connsiteY92" fmla="*/ 19050 h 19050"/>
                            <a:gd name="connsiteX93" fmla="*/ 0 w 41909"/>
                            <a:gd name="connsiteY93" fmla="*/ 13335 h 19050"/>
                            <a:gd name="connsiteX94" fmla="*/ 40957 w 41909"/>
                            <a:gd name="connsiteY94" fmla="*/ 953 h 19050"/>
                            <a:gd name="connsiteX95" fmla="*/ 40957 w 41909"/>
                            <a:gd name="connsiteY95" fmla="*/ 953 h 19050"/>
                            <a:gd name="connsiteX96" fmla="*/ 40957 w 41909"/>
                            <a:gd name="connsiteY96" fmla="*/ 953 h 19050"/>
                            <a:gd name="connsiteX97" fmla="*/ 40957 w 41909"/>
                            <a:gd name="connsiteY97" fmla="*/ 953 h 19050"/>
                            <a:gd name="connsiteX98" fmla="*/ 40957 w 41909"/>
                            <a:gd name="connsiteY98" fmla="*/ 953 h 19050"/>
                            <a:gd name="connsiteX99" fmla="*/ 34290 w 41909"/>
                            <a:gd name="connsiteY99" fmla="*/ 2858 h 19050"/>
                            <a:gd name="connsiteX100" fmla="*/ 34290 w 41909"/>
                            <a:gd name="connsiteY100" fmla="*/ 2858 h 19050"/>
                            <a:gd name="connsiteX101" fmla="*/ 34290 w 41909"/>
                            <a:gd name="connsiteY101" fmla="*/ 2858 h 19050"/>
                            <a:gd name="connsiteX102" fmla="*/ 34290 w 41909"/>
                            <a:gd name="connsiteY102" fmla="*/ 2858 h 19050"/>
                            <a:gd name="connsiteX103" fmla="*/ 34290 w 41909"/>
                            <a:gd name="connsiteY103" fmla="*/ 2858 h 19050"/>
                            <a:gd name="connsiteX104" fmla="*/ 3810 w 41909"/>
                            <a:gd name="connsiteY104" fmla="*/ 13335 h 19050"/>
                            <a:gd name="connsiteX105" fmla="*/ 3810 w 41909"/>
                            <a:gd name="connsiteY105" fmla="*/ 13335 h 19050"/>
                            <a:gd name="connsiteX106" fmla="*/ 3810 w 41909"/>
                            <a:gd name="connsiteY106" fmla="*/ 13335 h 19050"/>
                            <a:gd name="connsiteX107" fmla="*/ 3810 w 41909"/>
                            <a:gd name="connsiteY107" fmla="*/ 13335 h 19050"/>
                            <a:gd name="connsiteX108" fmla="*/ 3810 w 41909"/>
                            <a:gd name="connsiteY108" fmla="*/ 13335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1909" h="19050">
                              <a:moveTo>
                                <a:pt x="0" y="13335"/>
                              </a:moveTo>
                              <a:cubicBezTo>
                                <a:pt x="0" y="13335"/>
                                <a:pt x="953" y="13335"/>
                                <a:pt x="0" y="13335"/>
                              </a:cubicBezTo>
                              <a:cubicBezTo>
                                <a:pt x="953" y="13335"/>
                                <a:pt x="1905" y="12383"/>
                                <a:pt x="2857" y="12383"/>
                              </a:cubicBezTo>
                              <a:cubicBezTo>
                                <a:pt x="3810" y="12383"/>
                                <a:pt x="3810" y="12383"/>
                                <a:pt x="3810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6668" y="11430"/>
                                <a:pt x="6668" y="11430"/>
                              </a:cubicBezTo>
                              <a:cubicBezTo>
                                <a:pt x="6668" y="11430"/>
                                <a:pt x="7620" y="11430"/>
                                <a:pt x="7620" y="11430"/>
                              </a:cubicBezTo>
                              <a:cubicBezTo>
                                <a:pt x="8572" y="11430"/>
                                <a:pt x="8572" y="11430"/>
                                <a:pt x="8572" y="10478"/>
                              </a:cubicBezTo>
                              <a:cubicBezTo>
                                <a:pt x="8572" y="10478"/>
                                <a:pt x="8572" y="10478"/>
                                <a:pt x="9525" y="10478"/>
                              </a:cubicBezTo>
                              <a:cubicBezTo>
                                <a:pt x="9525" y="10478"/>
                                <a:pt x="10478" y="10478"/>
                                <a:pt x="10478" y="10478"/>
                              </a:cubicBezTo>
                              <a:cubicBezTo>
                                <a:pt x="10478" y="10478"/>
                                <a:pt x="11430" y="10478"/>
                                <a:pt x="11430" y="10478"/>
                              </a:cubicBezTo>
                              <a:cubicBezTo>
                                <a:pt x="11430" y="10478"/>
                                <a:pt x="12382" y="10478"/>
                                <a:pt x="12382" y="10478"/>
                              </a:cubicBezTo>
                              <a:cubicBezTo>
                                <a:pt x="12382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4288" y="10478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4288" y="10478"/>
                              </a:cubicBezTo>
                              <a:cubicBezTo>
                                <a:pt x="14288" y="9525"/>
                                <a:pt x="15240" y="9525"/>
                                <a:pt x="15240" y="9525"/>
                              </a:cubicBezTo>
                              <a:cubicBezTo>
                                <a:pt x="16193" y="9525"/>
                                <a:pt x="16193" y="9525"/>
                                <a:pt x="16193" y="8573"/>
                              </a:cubicBezTo>
                              <a:cubicBezTo>
                                <a:pt x="16193" y="8573"/>
                                <a:pt x="16193" y="8573"/>
                                <a:pt x="16193" y="8573"/>
                              </a:cubicBezTo>
                              <a:cubicBezTo>
                                <a:pt x="16193" y="8573"/>
                                <a:pt x="17145" y="8573"/>
                                <a:pt x="17145" y="8573"/>
                              </a:cubicBezTo>
                              <a:cubicBezTo>
                                <a:pt x="17145" y="8573"/>
                                <a:pt x="17145" y="8573"/>
                                <a:pt x="18097" y="8573"/>
                              </a:cubicBezTo>
                              <a:cubicBezTo>
                                <a:pt x="18097" y="8573"/>
                                <a:pt x="19050" y="8573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20003" y="6667"/>
                                <a:pt x="20955" y="6667"/>
                              </a:cubicBezTo>
                              <a:cubicBezTo>
                                <a:pt x="20955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2860" y="6667"/>
                                <a:pt x="21907" y="6667"/>
                              </a:cubicBezTo>
                              <a:cubicBezTo>
                                <a:pt x="21907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1907" y="5715"/>
                                <a:pt x="22860" y="5715"/>
                              </a:cubicBezTo>
                              <a:cubicBezTo>
                                <a:pt x="23813" y="5715"/>
                                <a:pt x="25718" y="4763"/>
                                <a:pt x="26670" y="4763"/>
                              </a:cubicBezTo>
                              <a:cubicBezTo>
                                <a:pt x="27622" y="4763"/>
                                <a:pt x="28575" y="3810"/>
                                <a:pt x="29528" y="3810"/>
                              </a:cubicBezTo>
                              <a:cubicBezTo>
                                <a:pt x="30480" y="3810"/>
                                <a:pt x="31432" y="2858"/>
                                <a:pt x="32385" y="2858"/>
                              </a:cubicBezTo>
                              <a:cubicBezTo>
                                <a:pt x="33338" y="2858"/>
                                <a:pt x="34290" y="1905"/>
                                <a:pt x="35243" y="1905"/>
                              </a:cubicBezTo>
                              <a:cubicBezTo>
                                <a:pt x="35243" y="1905"/>
                                <a:pt x="35243" y="1905"/>
                                <a:pt x="35243" y="1905"/>
                              </a:cubicBezTo>
                              <a:cubicBezTo>
                                <a:pt x="35243" y="1905"/>
                                <a:pt x="36195" y="1905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7147" y="953"/>
                                <a:pt x="37147" y="953"/>
                              </a:cubicBezTo>
                              <a:cubicBezTo>
                                <a:pt x="37147" y="953"/>
                                <a:pt x="38100" y="953"/>
                                <a:pt x="38100" y="953"/>
                              </a:cubicBezTo>
                              <a:cubicBezTo>
                                <a:pt x="38100" y="953"/>
                                <a:pt x="38100" y="953"/>
                                <a:pt x="38100" y="953"/>
                              </a:cubicBezTo>
                              <a:cubicBezTo>
                                <a:pt x="38100" y="953"/>
                                <a:pt x="39053" y="953"/>
                                <a:pt x="39053" y="0"/>
                              </a:cubicBezTo>
                              <a:cubicBezTo>
                                <a:pt x="39053" y="0"/>
                                <a:pt x="39053" y="0"/>
                                <a:pt x="39053" y="0"/>
                              </a:cubicBezTo>
                              <a:cubicBezTo>
                                <a:pt x="39053" y="0"/>
                                <a:pt x="39053" y="0"/>
                                <a:pt x="39053" y="953"/>
                              </a:cubicBezTo>
                              <a:cubicBezTo>
                                <a:pt x="40005" y="1905"/>
                                <a:pt x="40957" y="1905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1910" y="2858"/>
                                <a:pt x="41910" y="2858"/>
                              </a:cubicBezTo>
                              <a:cubicBezTo>
                                <a:pt x="41910" y="2858"/>
                                <a:pt x="40957" y="2858"/>
                                <a:pt x="40957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957" y="4763"/>
                                <a:pt x="40005" y="4763"/>
                                <a:pt x="39053" y="4763"/>
                              </a:cubicBezTo>
                              <a:cubicBezTo>
                                <a:pt x="38100" y="4763"/>
                                <a:pt x="37147" y="5715"/>
                                <a:pt x="36195" y="5715"/>
                              </a:cubicBezTo>
                              <a:cubicBezTo>
                                <a:pt x="36195" y="5715"/>
                                <a:pt x="35243" y="5715"/>
                                <a:pt x="35243" y="5715"/>
                              </a:cubicBezTo>
                              <a:cubicBezTo>
                                <a:pt x="35243" y="5715"/>
                                <a:pt x="35243" y="5715"/>
                                <a:pt x="35243" y="5715"/>
                              </a:cubicBezTo>
                              <a:cubicBezTo>
                                <a:pt x="34290" y="5715"/>
                                <a:pt x="34290" y="6667"/>
                                <a:pt x="33338" y="6667"/>
                              </a:cubicBezTo>
                              <a:cubicBezTo>
                                <a:pt x="32385" y="6667"/>
                                <a:pt x="31432" y="7620"/>
                                <a:pt x="30480" y="7620"/>
                              </a:cubicBezTo>
                              <a:cubicBezTo>
                                <a:pt x="29528" y="7620"/>
                                <a:pt x="28575" y="8573"/>
                                <a:pt x="27622" y="8573"/>
                              </a:cubicBezTo>
                              <a:cubicBezTo>
                                <a:pt x="27622" y="8573"/>
                                <a:pt x="26670" y="8573"/>
                                <a:pt x="26670" y="8573"/>
                              </a:cubicBezTo>
                              <a:cubicBezTo>
                                <a:pt x="26670" y="8573"/>
                                <a:pt x="25718" y="9525"/>
                                <a:pt x="24765" y="9525"/>
                              </a:cubicBezTo>
                              <a:cubicBezTo>
                                <a:pt x="24765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2860" y="9525"/>
                                <a:pt x="22860" y="10478"/>
                              </a:cubicBezTo>
                              <a:cubicBezTo>
                                <a:pt x="22860" y="10478"/>
                                <a:pt x="21907" y="10478"/>
                                <a:pt x="21907" y="10478"/>
                              </a:cubicBezTo>
                              <a:cubicBezTo>
                                <a:pt x="21907" y="10478"/>
                                <a:pt x="20955" y="11430"/>
                                <a:pt x="20003" y="11430"/>
                              </a:cubicBezTo>
                              <a:cubicBezTo>
                                <a:pt x="20003" y="11430"/>
                                <a:pt x="20003" y="11430"/>
                                <a:pt x="20003" y="11430"/>
                              </a:cubicBezTo>
                              <a:cubicBezTo>
                                <a:pt x="20003" y="11430"/>
                                <a:pt x="20003" y="11430"/>
                                <a:pt x="20003" y="11430"/>
                              </a:cubicBezTo>
                              <a:cubicBezTo>
                                <a:pt x="20003" y="11430"/>
                                <a:pt x="20003" y="11430"/>
                                <a:pt x="20003" y="11430"/>
                              </a:cubicBezTo>
                              <a:cubicBezTo>
                                <a:pt x="20003" y="11430"/>
                                <a:pt x="20003" y="11430"/>
                                <a:pt x="20003" y="11430"/>
                              </a:cubicBezTo>
                              <a:cubicBezTo>
                                <a:pt x="20003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2383"/>
                              </a:cubicBezTo>
                              <a:cubicBezTo>
                                <a:pt x="18097" y="12383"/>
                                <a:pt x="18097" y="12383"/>
                                <a:pt x="17145" y="13335"/>
                              </a:cubicBezTo>
                              <a:cubicBezTo>
                                <a:pt x="16193" y="13335"/>
                                <a:pt x="16193" y="14288"/>
                                <a:pt x="15240" y="14288"/>
                              </a:cubicBezTo>
                              <a:cubicBezTo>
                                <a:pt x="15240" y="14288"/>
                                <a:pt x="14288" y="14288"/>
                                <a:pt x="14288" y="14288"/>
                              </a:cubicBezTo>
                              <a:cubicBezTo>
                                <a:pt x="14288" y="14288"/>
                                <a:pt x="14288" y="14288"/>
                                <a:pt x="13335" y="14288"/>
                              </a:cubicBezTo>
                              <a:cubicBezTo>
                                <a:pt x="13335" y="15240"/>
                                <a:pt x="12382" y="14288"/>
                                <a:pt x="12382" y="14288"/>
                              </a:cubicBezTo>
                              <a:cubicBezTo>
                                <a:pt x="12382" y="14288"/>
                                <a:pt x="12382" y="14288"/>
                                <a:pt x="12382" y="14288"/>
                              </a:cubicBezTo>
                              <a:cubicBezTo>
                                <a:pt x="11430" y="15240"/>
                                <a:pt x="11430" y="15240"/>
                                <a:pt x="10478" y="15240"/>
                              </a:cubicBezTo>
                              <a:cubicBezTo>
                                <a:pt x="10478" y="15240"/>
                                <a:pt x="10478" y="15240"/>
                                <a:pt x="10478" y="15240"/>
                              </a:cubicBezTo>
                              <a:cubicBezTo>
                                <a:pt x="8572" y="16192"/>
                                <a:pt x="7620" y="16192"/>
                                <a:pt x="5715" y="17145"/>
                              </a:cubicBezTo>
                              <a:cubicBezTo>
                                <a:pt x="4763" y="17145"/>
                                <a:pt x="3810" y="17145"/>
                                <a:pt x="3810" y="18098"/>
                              </a:cubicBezTo>
                              <a:cubicBezTo>
                                <a:pt x="2857" y="18098"/>
                                <a:pt x="2857" y="18098"/>
                                <a:pt x="1905" y="19050"/>
                              </a:cubicBezTo>
                              <a:cubicBezTo>
                                <a:pt x="1905" y="19050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9050"/>
                              </a:cubicBezTo>
                              <a:lnTo>
                                <a:pt x="0" y="13335"/>
                              </a:lnTo>
                              <a:close/>
                              <a:moveTo>
                                <a:pt x="40957" y="953"/>
                              </a:moveTo>
                              <a:cubicBezTo>
                                <a:pt x="40957" y="953"/>
                                <a:pt x="40957" y="953"/>
                                <a:pt x="40957" y="953"/>
                              </a:cubicBezTo>
                              <a:cubicBezTo>
                                <a:pt x="41910" y="953"/>
                                <a:pt x="41910" y="953"/>
                                <a:pt x="40957" y="953"/>
                              </a:cubicBezTo>
                              <a:cubicBezTo>
                                <a:pt x="41910" y="953"/>
                                <a:pt x="40957" y="953"/>
                                <a:pt x="40957" y="953"/>
                              </a:cubicBezTo>
                              <a:cubicBezTo>
                                <a:pt x="40957" y="953"/>
                                <a:pt x="40957" y="953"/>
                                <a:pt x="40957" y="953"/>
                              </a:cubicBezTo>
                              <a:close/>
                              <a:moveTo>
                                <a:pt x="34290" y="2858"/>
                              </a:moveTo>
                              <a:cubicBezTo>
                                <a:pt x="34290" y="2858"/>
                                <a:pt x="34290" y="3810"/>
                                <a:pt x="34290" y="2858"/>
                              </a:cubicBezTo>
                              <a:cubicBezTo>
                                <a:pt x="34290" y="2858"/>
                                <a:pt x="34290" y="2858"/>
                                <a:pt x="34290" y="2858"/>
                              </a:cubicBezTo>
                              <a:cubicBezTo>
                                <a:pt x="34290" y="2858"/>
                                <a:pt x="34290" y="2858"/>
                                <a:pt x="34290" y="2858"/>
                              </a:cubicBezTo>
                              <a:cubicBezTo>
                                <a:pt x="34290" y="2858"/>
                                <a:pt x="34290" y="2858"/>
                                <a:pt x="34290" y="2858"/>
                              </a:cubicBezTo>
                              <a:close/>
                              <a:moveTo>
                                <a:pt x="3810" y="13335"/>
                              </a:move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2383"/>
                                <a:pt x="3810" y="13335"/>
                              </a:cubicBezTo>
                              <a:cubicBezTo>
                                <a:pt x="3810" y="12383"/>
                                <a:pt x="3810" y="12383"/>
                                <a:pt x="3810" y="13335"/>
                              </a:cubicBezTo>
                              <a:cubicBezTo>
                                <a:pt x="3810" y="12383"/>
                                <a:pt x="3810" y="13335"/>
                                <a:pt x="3810" y="1333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59" name="任意多边形: 形状 2742"/>
                        <p:cNvSpPr/>
                        <p:nvPr/>
                      </p:nvSpPr>
                      <p:spPr>
                        <a:xfrm>
                          <a:off x="7777162" y="207740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0" name="任意多边形: 形状 2743"/>
                        <p:cNvSpPr/>
                        <p:nvPr/>
                      </p:nvSpPr>
                      <p:spPr>
                        <a:xfrm>
                          <a:off x="7776209" y="2076449"/>
                          <a:ext cx="5715" cy="3809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1905 h 3809"/>
                            <a:gd name="connsiteX1" fmla="*/ 1905 w 5715"/>
                            <a:gd name="connsiteY1" fmla="*/ 3810 h 3809"/>
                            <a:gd name="connsiteX2" fmla="*/ 1905 w 5715"/>
                            <a:gd name="connsiteY2" fmla="*/ 3810 h 3809"/>
                            <a:gd name="connsiteX3" fmla="*/ 1905 w 5715"/>
                            <a:gd name="connsiteY3" fmla="*/ 3810 h 3809"/>
                            <a:gd name="connsiteX4" fmla="*/ 1905 w 5715"/>
                            <a:gd name="connsiteY4" fmla="*/ 3810 h 3809"/>
                            <a:gd name="connsiteX5" fmla="*/ 1905 w 5715"/>
                            <a:gd name="connsiteY5" fmla="*/ 3810 h 3809"/>
                            <a:gd name="connsiteX6" fmla="*/ 2858 w 5715"/>
                            <a:gd name="connsiteY6" fmla="*/ 3810 h 3809"/>
                            <a:gd name="connsiteX7" fmla="*/ 3810 w 5715"/>
                            <a:gd name="connsiteY7" fmla="*/ 3810 h 3809"/>
                            <a:gd name="connsiteX8" fmla="*/ 4763 w 5715"/>
                            <a:gd name="connsiteY8" fmla="*/ 2858 h 3809"/>
                            <a:gd name="connsiteX9" fmla="*/ 4763 w 5715"/>
                            <a:gd name="connsiteY9" fmla="*/ 2858 h 3809"/>
                            <a:gd name="connsiteX10" fmla="*/ 4763 w 5715"/>
                            <a:gd name="connsiteY10" fmla="*/ 2858 h 3809"/>
                            <a:gd name="connsiteX11" fmla="*/ 5715 w 5715"/>
                            <a:gd name="connsiteY11" fmla="*/ 2858 h 3809"/>
                            <a:gd name="connsiteX12" fmla="*/ 4763 w 5715"/>
                            <a:gd name="connsiteY12" fmla="*/ 0 h 3809"/>
                            <a:gd name="connsiteX13" fmla="*/ 3810 w 5715"/>
                            <a:gd name="connsiteY13" fmla="*/ 0 h 3809"/>
                            <a:gd name="connsiteX14" fmla="*/ 1905 w 5715"/>
                            <a:gd name="connsiteY14" fmla="*/ 0 h 3809"/>
                            <a:gd name="connsiteX15" fmla="*/ 953 w 5715"/>
                            <a:gd name="connsiteY15" fmla="*/ 953 h 3809"/>
                            <a:gd name="connsiteX16" fmla="*/ 0 w 5715"/>
                            <a:gd name="connsiteY16" fmla="*/ 1905 h 3809"/>
                            <a:gd name="connsiteX17" fmla="*/ 0 w 5715"/>
                            <a:gd name="connsiteY17" fmla="*/ 1905 h 3809"/>
                            <a:gd name="connsiteX18" fmla="*/ 0 w 5715"/>
                            <a:gd name="connsiteY18" fmla="*/ 1905 h 3809"/>
                            <a:gd name="connsiteX19" fmla="*/ 0 w 5715"/>
                            <a:gd name="connsiteY19" fmla="*/ 1905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3809">
                              <a:moveTo>
                                <a:pt x="0" y="1905"/>
                              </a:moveTo>
                              <a:cubicBezTo>
                                <a:pt x="953" y="2858"/>
                                <a:pt x="1905" y="2858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5715" y="2858"/>
                                <a:pt x="5715" y="2858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0" y="1905"/>
                              </a:cubicBezTo>
                              <a:cubicBezTo>
                                <a:pt x="953" y="953"/>
                                <a:pt x="0" y="953"/>
                                <a:pt x="0" y="1905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953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61" name="图形 2"/>
                      <p:cNvGrpSpPr/>
                      <p:nvPr/>
                    </p:nvGrpSpPr>
                    <p:grpSpPr>
                      <a:xfrm>
                        <a:off x="7688580" y="2091689"/>
                        <a:ext cx="46672" cy="21907"/>
                        <a:chOff x="7688580" y="2091689"/>
                        <a:chExt cx="46672" cy="21907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62" name="任意多边形: 形状 2745"/>
                        <p:cNvSpPr/>
                        <p:nvPr/>
                      </p:nvSpPr>
                      <p:spPr>
                        <a:xfrm>
                          <a:off x="7734300" y="209454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3" name="任意多边形: 形状 2746"/>
                        <p:cNvSpPr/>
                        <p:nvPr/>
                      </p:nvSpPr>
                      <p:spPr>
                        <a:xfrm>
                          <a:off x="7688580" y="2094546"/>
                          <a:ext cx="41909" cy="19050"/>
                        </a:xfrm>
                        <a:custGeom>
                          <a:avLst/>
                          <a:gdLst>
                            <a:gd name="connsiteX0" fmla="*/ 0 w 41909"/>
                            <a:gd name="connsiteY0" fmla="*/ 13335 h 19050"/>
                            <a:gd name="connsiteX1" fmla="*/ 0 w 41909"/>
                            <a:gd name="connsiteY1" fmla="*/ 13335 h 19050"/>
                            <a:gd name="connsiteX2" fmla="*/ 2857 w 41909"/>
                            <a:gd name="connsiteY2" fmla="*/ 12383 h 19050"/>
                            <a:gd name="connsiteX3" fmla="*/ 3810 w 41909"/>
                            <a:gd name="connsiteY3" fmla="*/ 11430 h 19050"/>
                            <a:gd name="connsiteX4" fmla="*/ 4763 w 41909"/>
                            <a:gd name="connsiteY4" fmla="*/ 11430 h 19050"/>
                            <a:gd name="connsiteX5" fmla="*/ 4763 w 41909"/>
                            <a:gd name="connsiteY5" fmla="*/ 11430 h 19050"/>
                            <a:gd name="connsiteX6" fmla="*/ 5715 w 41909"/>
                            <a:gd name="connsiteY6" fmla="*/ 11430 h 19050"/>
                            <a:gd name="connsiteX7" fmla="*/ 6667 w 41909"/>
                            <a:gd name="connsiteY7" fmla="*/ 11430 h 19050"/>
                            <a:gd name="connsiteX8" fmla="*/ 7620 w 41909"/>
                            <a:gd name="connsiteY8" fmla="*/ 11430 h 19050"/>
                            <a:gd name="connsiteX9" fmla="*/ 8572 w 41909"/>
                            <a:gd name="connsiteY9" fmla="*/ 10478 h 19050"/>
                            <a:gd name="connsiteX10" fmla="*/ 9525 w 41909"/>
                            <a:gd name="connsiteY10" fmla="*/ 10478 h 19050"/>
                            <a:gd name="connsiteX11" fmla="*/ 10477 w 41909"/>
                            <a:gd name="connsiteY11" fmla="*/ 10478 h 19050"/>
                            <a:gd name="connsiteX12" fmla="*/ 11430 w 41909"/>
                            <a:gd name="connsiteY12" fmla="*/ 10478 h 19050"/>
                            <a:gd name="connsiteX13" fmla="*/ 12382 w 41909"/>
                            <a:gd name="connsiteY13" fmla="*/ 10478 h 19050"/>
                            <a:gd name="connsiteX14" fmla="*/ 13335 w 41909"/>
                            <a:gd name="connsiteY14" fmla="*/ 10478 h 19050"/>
                            <a:gd name="connsiteX15" fmla="*/ 14288 w 41909"/>
                            <a:gd name="connsiteY15" fmla="*/ 10478 h 19050"/>
                            <a:gd name="connsiteX16" fmla="*/ 14288 w 41909"/>
                            <a:gd name="connsiteY16" fmla="*/ 10478 h 19050"/>
                            <a:gd name="connsiteX17" fmla="*/ 15240 w 41909"/>
                            <a:gd name="connsiteY17" fmla="*/ 9525 h 19050"/>
                            <a:gd name="connsiteX18" fmla="*/ 16192 w 41909"/>
                            <a:gd name="connsiteY18" fmla="*/ 8572 h 19050"/>
                            <a:gd name="connsiteX19" fmla="*/ 16192 w 41909"/>
                            <a:gd name="connsiteY19" fmla="*/ 8572 h 19050"/>
                            <a:gd name="connsiteX20" fmla="*/ 17145 w 41909"/>
                            <a:gd name="connsiteY20" fmla="*/ 8572 h 19050"/>
                            <a:gd name="connsiteX21" fmla="*/ 18097 w 41909"/>
                            <a:gd name="connsiteY21" fmla="*/ 8572 h 19050"/>
                            <a:gd name="connsiteX22" fmla="*/ 19050 w 41909"/>
                            <a:gd name="connsiteY22" fmla="*/ 7620 h 19050"/>
                            <a:gd name="connsiteX23" fmla="*/ 19050 w 41909"/>
                            <a:gd name="connsiteY23" fmla="*/ 7620 h 19050"/>
                            <a:gd name="connsiteX24" fmla="*/ 19050 w 41909"/>
                            <a:gd name="connsiteY24" fmla="*/ 7620 h 19050"/>
                            <a:gd name="connsiteX25" fmla="*/ 19050 w 41909"/>
                            <a:gd name="connsiteY25" fmla="*/ 7620 h 19050"/>
                            <a:gd name="connsiteX26" fmla="*/ 20955 w 41909"/>
                            <a:gd name="connsiteY26" fmla="*/ 6668 h 19050"/>
                            <a:gd name="connsiteX27" fmla="*/ 21907 w 41909"/>
                            <a:gd name="connsiteY27" fmla="*/ 6668 h 19050"/>
                            <a:gd name="connsiteX28" fmla="*/ 21907 w 41909"/>
                            <a:gd name="connsiteY28" fmla="*/ 6668 h 19050"/>
                            <a:gd name="connsiteX29" fmla="*/ 21907 w 41909"/>
                            <a:gd name="connsiteY29" fmla="*/ 6668 h 19050"/>
                            <a:gd name="connsiteX30" fmla="*/ 21907 w 41909"/>
                            <a:gd name="connsiteY30" fmla="*/ 6668 h 19050"/>
                            <a:gd name="connsiteX31" fmla="*/ 22860 w 41909"/>
                            <a:gd name="connsiteY31" fmla="*/ 5715 h 19050"/>
                            <a:gd name="connsiteX32" fmla="*/ 26670 w 41909"/>
                            <a:gd name="connsiteY32" fmla="*/ 4763 h 19050"/>
                            <a:gd name="connsiteX33" fmla="*/ 29527 w 41909"/>
                            <a:gd name="connsiteY33" fmla="*/ 3810 h 19050"/>
                            <a:gd name="connsiteX34" fmla="*/ 32385 w 41909"/>
                            <a:gd name="connsiteY34" fmla="*/ 2858 h 19050"/>
                            <a:gd name="connsiteX35" fmla="*/ 35242 w 41909"/>
                            <a:gd name="connsiteY35" fmla="*/ 1905 h 19050"/>
                            <a:gd name="connsiteX36" fmla="*/ 35242 w 41909"/>
                            <a:gd name="connsiteY36" fmla="*/ 1905 h 19050"/>
                            <a:gd name="connsiteX37" fmla="*/ 36195 w 41909"/>
                            <a:gd name="connsiteY37" fmla="*/ 953 h 19050"/>
                            <a:gd name="connsiteX38" fmla="*/ 36195 w 41909"/>
                            <a:gd name="connsiteY38" fmla="*/ 953 h 19050"/>
                            <a:gd name="connsiteX39" fmla="*/ 36195 w 41909"/>
                            <a:gd name="connsiteY39" fmla="*/ 953 h 19050"/>
                            <a:gd name="connsiteX40" fmla="*/ 36195 w 41909"/>
                            <a:gd name="connsiteY40" fmla="*/ 953 h 19050"/>
                            <a:gd name="connsiteX41" fmla="*/ 37147 w 41909"/>
                            <a:gd name="connsiteY41" fmla="*/ 953 h 19050"/>
                            <a:gd name="connsiteX42" fmla="*/ 38100 w 41909"/>
                            <a:gd name="connsiteY42" fmla="*/ 953 h 19050"/>
                            <a:gd name="connsiteX43" fmla="*/ 38100 w 41909"/>
                            <a:gd name="connsiteY43" fmla="*/ 953 h 19050"/>
                            <a:gd name="connsiteX44" fmla="*/ 39052 w 41909"/>
                            <a:gd name="connsiteY44" fmla="*/ 0 h 19050"/>
                            <a:gd name="connsiteX45" fmla="*/ 39052 w 41909"/>
                            <a:gd name="connsiteY45" fmla="*/ 0 h 19050"/>
                            <a:gd name="connsiteX46" fmla="*/ 39052 w 41909"/>
                            <a:gd name="connsiteY46" fmla="*/ 953 h 19050"/>
                            <a:gd name="connsiteX47" fmla="*/ 40957 w 41909"/>
                            <a:gd name="connsiteY47" fmla="*/ 2858 h 19050"/>
                            <a:gd name="connsiteX48" fmla="*/ 40957 w 41909"/>
                            <a:gd name="connsiteY48" fmla="*/ 2858 h 19050"/>
                            <a:gd name="connsiteX49" fmla="*/ 40957 w 41909"/>
                            <a:gd name="connsiteY49" fmla="*/ 2858 h 19050"/>
                            <a:gd name="connsiteX50" fmla="*/ 40957 w 41909"/>
                            <a:gd name="connsiteY50" fmla="*/ 2858 h 19050"/>
                            <a:gd name="connsiteX51" fmla="*/ 40957 w 41909"/>
                            <a:gd name="connsiteY51" fmla="*/ 2858 h 19050"/>
                            <a:gd name="connsiteX52" fmla="*/ 41910 w 41909"/>
                            <a:gd name="connsiteY52" fmla="*/ 2858 h 19050"/>
                            <a:gd name="connsiteX53" fmla="*/ 40957 w 41909"/>
                            <a:gd name="connsiteY53" fmla="*/ 3810 h 19050"/>
                            <a:gd name="connsiteX54" fmla="*/ 40005 w 41909"/>
                            <a:gd name="connsiteY54" fmla="*/ 3810 h 19050"/>
                            <a:gd name="connsiteX55" fmla="*/ 40005 w 41909"/>
                            <a:gd name="connsiteY55" fmla="*/ 3810 h 19050"/>
                            <a:gd name="connsiteX56" fmla="*/ 40005 w 41909"/>
                            <a:gd name="connsiteY56" fmla="*/ 3810 h 19050"/>
                            <a:gd name="connsiteX57" fmla="*/ 39052 w 41909"/>
                            <a:gd name="connsiteY57" fmla="*/ 4763 h 19050"/>
                            <a:gd name="connsiteX58" fmla="*/ 36195 w 41909"/>
                            <a:gd name="connsiteY58" fmla="*/ 5715 h 19050"/>
                            <a:gd name="connsiteX59" fmla="*/ 35242 w 41909"/>
                            <a:gd name="connsiteY59" fmla="*/ 5715 h 19050"/>
                            <a:gd name="connsiteX60" fmla="*/ 35242 w 41909"/>
                            <a:gd name="connsiteY60" fmla="*/ 5715 h 19050"/>
                            <a:gd name="connsiteX61" fmla="*/ 33338 w 41909"/>
                            <a:gd name="connsiteY61" fmla="*/ 6668 h 19050"/>
                            <a:gd name="connsiteX62" fmla="*/ 30480 w 41909"/>
                            <a:gd name="connsiteY62" fmla="*/ 7620 h 19050"/>
                            <a:gd name="connsiteX63" fmla="*/ 27622 w 41909"/>
                            <a:gd name="connsiteY63" fmla="*/ 8572 h 19050"/>
                            <a:gd name="connsiteX64" fmla="*/ 26670 w 41909"/>
                            <a:gd name="connsiteY64" fmla="*/ 8572 h 19050"/>
                            <a:gd name="connsiteX65" fmla="*/ 24765 w 41909"/>
                            <a:gd name="connsiteY65" fmla="*/ 9525 h 19050"/>
                            <a:gd name="connsiteX66" fmla="*/ 23813 w 41909"/>
                            <a:gd name="connsiteY66" fmla="*/ 9525 h 19050"/>
                            <a:gd name="connsiteX67" fmla="*/ 23813 w 41909"/>
                            <a:gd name="connsiteY67" fmla="*/ 9525 h 19050"/>
                            <a:gd name="connsiteX68" fmla="*/ 23813 w 41909"/>
                            <a:gd name="connsiteY68" fmla="*/ 9525 h 19050"/>
                            <a:gd name="connsiteX69" fmla="*/ 22860 w 41909"/>
                            <a:gd name="connsiteY69" fmla="*/ 10478 h 19050"/>
                            <a:gd name="connsiteX70" fmla="*/ 21907 w 41909"/>
                            <a:gd name="connsiteY70" fmla="*/ 10478 h 19050"/>
                            <a:gd name="connsiteX71" fmla="*/ 20002 w 41909"/>
                            <a:gd name="connsiteY71" fmla="*/ 11430 h 19050"/>
                            <a:gd name="connsiteX72" fmla="*/ 20002 w 41909"/>
                            <a:gd name="connsiteY72" fmla="*/ 11430 h 19050"/>
                            <a:gd name="connsiteX73" fmla="*/ 20002 w 41909"/>
                            <a:gd name="connsiteY73" fmla="*/ 11430 h 19050"/>
                            <a:gd name="connsiteX74" fmla="*/ 20002 w 41909"/>
                            <a:gd name="connsiteY74" fmla="*/ 11430 h 19050"/>
                            <a:gd name="connsiteX75" fmla="*/ 20002 w 41909"/>
                            <a:gd name="connsiteY75" fmla="*/ 11430 h 19050"/>
                            <a:gd name="connsiteX76" fmla="*/ 19050 w 41909"/>
                            <a:gd name="connsiteY76" fmla="*/ 11430 h 19050"/>
                            <a:gd name="connsiteX77" fmla="*/ 19050 w 41909"/>
                            <a:gd name="connsiteY77" fmla="*/ 11430 h 19050"/>
                            <a:gd name="connsiteX78" fmla="*/ 19050 w 41909"/>
                            <a:gd name="connsiteY78" fmla="*/ 11430 h 19050"/>
                            <a:gd name="connsiteX79" fmla="*/ 19050 w 41909"/>
                            <a:gd name="connsiteY79" fmla="*/ 12383 h 19050"/>
                            <a:gd name="connsiteX80" fmla="*/ 17145 w 41909"/>
                            <a:gd name="connsiteY80" fmla="*/ 13335 h 19050"/>
                            <a:gd name="connsiteX81" fmla="*/ 15240 w 41909"/>
                            <a:gd name="connsiteY81" fmla="*/ 14288 h 19050"/>
                            <a:gd name="connsiteX82" fmla="*/ 14288 w 41909"/>
                            <a:gd name="connsiteY82" fmla="*/ 14288 h 19050"/>
                            <a:gd name="connsiteX83" fmla="*/ 13335 w 41909"/>
                            <a:gd name="connsiteY83" fmla="*/ 14288 h 19050"/>
                            <a:gd name="connsiteX84" fmla="*/ 12382 w 41909"/>
                            <a:gd name="connsiteY84" fmla="*/ 14288 h 19050"/>
                            <a:gd name="connsiteX85" fmla="*/ 12382 w 41909"/>
                            <a:gd name="connsiteY85" fmla="*/ 14288 h 19050"/>
                            <a:gd name="connsiteX86" fmla="*/ 10477 w 41909"/>
                            <a:gd name="connsiteY86" fmla="*/ 15240 h 19050"/>
                            <a:gd name="connsiteX87" fmla="*/ 10477 w 41909"/>
                            <a:gd name="connsiteY87" fmla="*/ 15240 h 19050"/>
                            <a:gd name="connsiteX88" fmla="*/ 5715 w 41909"/>
                            <a:gd name="connsiteY88" fmla="*/ 17145 h 19050"/>
                            <a:gd name="connsiteX89" fmla="*/ 3810 w 41909"/>
                            <a:gd name="connsiteY89" fmla="*/ 18097 h 19050"/>
                            <a:gd name="connsiteX90" fmla="*/ 1905 w 41909"/>
                            <a:gd name="connsiteY90" fmla="*/ 19050 h 19050"/>
                            <a:gd name="connsiteX91" fmla="*/ 952 w 41909"/>
                            <a:gd name="connsiteY91" fmla="*/ 19050 h 19050"/>
                            <a:gd name="connsiteX92" fmla="*/ 952 w 41909"/>
                            <a:gd name="connsiteY92" fmla="*/ 19050 h 19050"/>
                            <a:gd name="connsiteX93" fmla="*/ 0 w 41909"/>
                            <a:gd name="connsiteY93" fmla="*/ 13335 h 19050"/>
                            <a:gd name="connsiteX94" fmla="*/ 40005 w 41909"/>
                            <a:gd name="connsiteY94" fmla="*/ 0 h 19050"/>
                            <a:gd name="connsiteX95" fmla="*/ 40005 w 41909"/>
                            <a:gd name="connsiteY95" fmla="*/ 0 h 19050"/>
                            <a:gd name="connsiteX96" fmla="*/ 40005 w 41909"/>
                            <a:gd name="connsiteY96" fmla="*/ 0 h 19050"/>
                            <a:gd name="connsiteX97" fmla="*/ 40005 w 41909"/>
                            <a:gd name="connsiteY97" fmla="*/ 0 h 19050"/>
                            <a:gd name="connsiteX98" fmla="*/ 40005 w 41909"/>
                            <a:gd name="connsiteY98" fmla="*/ 0 h 19050"/>
                            <a:gd name="connsiteX99" fmla="*/ 33338 w 41909"/>
                            <a:gd name="connsiteY99" fmla="*/ 2858 h 19050"/>
                            <a:gd name="connsiteX100" fmla="*/ 33338 w 41909"/>
                            <a:gd name="connsiteY100" fmla="*/ 2858 h 19050"/>
                            <a:gd name="connsiteX101" fmla="*/ 33338 w 41909"/>
                            <a:gd name="connsiteY101" fmla="*/ 2858 h 19050"/>
                            <a:gd name="connsiteX102" fmla="*/ 33338 w 41909"/>
                            <a:gd name="connsiteY102" fmla="*/ 2858 h 19050"/>
                            <a:gd name="connsiteX103" fmla="*/ 33338 w 41909"/>
                            <a:gd name="connsiteY103" fmla="*/ 2858 h 19050"/>
                            <a:gd name="connsiteX104" fmla="*/ 2857 w 41909"/>
                            <a:gd name="connsiteY104" fmla="*/ 12383 h 19050"/>
                            <a:gd name="connsiteX105" fmla="*/ 2857 w 41909"/>
                            <a:gd name="connsiteY105" fmla="*/ 12383 h 19050"/>
                            <a:gd name="connsiteX106" fmla="*/ 2857 w 41909"/>
                            <a:gd name="connsiteY106" fmla="*/ 12383 h 19050"/>
                            <a:gd name="connsiteX107" fmla="*/ 2857 w 41909"/>
                            <a:gd name="connsiteY107" fmla="*/ 12383 h 19050"/>
                            <a:gd name="connsiteX108" fmla="*/ 2857 w 41909"/>
                            <a:gd name="connsiteY108" fmla="*/ 12383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1909" h="19050">
                              <a:moveTo>
                                <a:pt x="0" y="13335"/>
                              </a:move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952" y="13335"/>
                                <a:pt x="1905" y="12383"/>
                                <a:pt x="2857" y="12383"/>
                              </a:cubicBezTo>
                              <a:cubicBezTo>
                                <a:pt x="3810" y="12383"/>
                                <a:pt x="3810" y="12383"/>
                                <a:pt x="3810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5715" y="11430"/>
                                <a:pt x="5715" y="11430"/>
                              </a:cubicBezTo>
                              <a:cubicBezTo>
                                <a:pt x="5715" y="11430"/>
                                <a:pt x="6667" y="11430"/>
                                <a:pt x="6667" y="11430"/>
                              </a:cubicBezTo>
                              <a:cubicBezTo>
                                <a:pt x="6667" y="11430"/>
                                <a:pt x="7620" y="11430"/>
                                <a:pt x="7620" y="11430"/>
                              </a:cubicBezTo>
                              <a:cubicBezTo>
                                <a:pt x="8572" y="11430"/>
                                <a:pt x="8572" y="11430"/>
                                <a:pt x="8572" y="10478"/>
                              </a:cubicBezTo>
                              <a:cubicBezTo>
                                <a:pt x="8572" y="10478"/>
                                <a:pt x="8572" y="10478"/>
                                <a:pt x="9525" y="10478"/>
                              </a:cubicBezTo>
                              <a:cubicBezTo>
                                <a:pt x="9525" y="10478"/>
                                <a:pt x="10477" y="10478"/>
                                <a:pt x="10477" y="10478"/>
                              </a:cubicBezTo>
                              <a:cubicBezTo>
                                <a:pt x="10477" y="10478"/>
                                <a:pt x="11430" y="10478"/>
                                <a:pt x="11430" y="10478"/>
                              </a:cubicBezTo>
                              <a:cubicBezTo>
                                <a:pt x="11430" y="10478"/>
                                <a:pt x="12382" y="10478"/>
                                <a:pt x="12382" y="10478"/>
                              </a:cubicBezTo>
                              <a:cubicBezTo>
                                <a:pt x="12382" y="10478"/>
                                <a:pt x="13335" y="10478"/>
                                <a:pt x="13335" y="10478"/>
                              </a:cubicBezTo>
                              <a:cubicBezTo>
                                <a:pt x="13335" y="10478"/>
                                <a:pt x="14288" y="10478"/>
                                <a:pt x="14288" y="10478"/>
                              </a:cubicBezTo>
                              <a:cubicBezTo>
                                <a:pt x="14288" y="10478"/>
                                <a:pt x="14288" y="10478"/>
                                <a:pt x="14288" y="10478"/>
                              </a:cubicBezTo>
                              <a:cubicBezTo>
                                <a:pt x="14288" y="9525"/>
                                <a:pt x="15240" y="9525"/>
                                <a:pt x="15240" y="9525"/>
                              </a:cubicBezTo>
                              <a:cubicBezTo>
                                <a:pt x="16192" y="9525"/>
                                <a:pt x="16192" y="9525"/>
                                <a:pt x="16192" y="8572"/>
                              </a:cubicBezTo>
                              <a:cubicBezTo>
                                <a:pt x="16192" y="8572"/>
                                <a:pt x="16192" y="8572"/>
                                <a:pt x="16192" y="8572"/>
                              </a:cubicBezTo>
                              <a:cubicBezTo>
                                <a:pt x="16192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8097" y="8572"/>
                              </a:cubicBezTo>
                              <a:cubicBezTo>
                                <a:pt x="18097" y="8572"/>
                                <a:pt x="19050" y="8572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20002" y="6668"/>
                                <a:pt x="20955" y="6668"/>
                              </a:cubicBezTo>
                              <a:cubicBezTo>
                                <a:pt x="20955" y="6668"/>
                                <a:pt x="21907" y="6668"/>
                                <a:pt x="21907" y="6668"/>
                              </a:cubicBezTo>
                              <a:cubicBezTo>
                                <a:pt x="21907" y="6668"/>
                                <a:pt x="22860" y="6668"/>
                                <a:pt x="21907" y="6668"/>
                              </a:cubicBezTo>
                              <a:cubicBezTo>
                                <a:pt x="21907" y="6668"/>
                                <a:pt x="21907" y="6668"/>
                                <a:pt x="21907" y="6668"/>
                              </a:cubicBezTo>
                              <a:cubicBezTo>
                                <a:pt x="21907" y="6668"/>
                                <a:pt x="21907" y="6668"/>
                                <a:pt x="21907" y="6668"/>
                              </a:cubicBezTo>
                              <a:cubicBezTo>
                                <a:pt x="21907" y="6668"/>
                                <a:pt x="21907" y="5715"/>
                                <a:pt x="22860" y="5715"/>
                              </a:cubicBezTo>
                              <a:cubicBezTo>
                                <a:pt x="23813" y="5715"/>
                                <a:pt x="25717" y="4763"/>
                                <a:pt x="26670" y="4763"/>
                              </a:cubicBezTo>
                              <a:cubicBezTo>
                                <a:pt x="27622" y="4763"/>
                                <a:pt x="28575" y="3810"/>
                                <a:pt x="29527" y="3810"/>
                              </a:cubicBezTo>
                              <a:cubicBezTo>
                                <a:pt x="30480" y="3810"/>
                                <a:pt x="31432" y="2858"/>
                                <a:pt x="32385" y="2858"/>
                              </a:cubicBezTo>
                              <a:cubicBezTo>
                                <a:pt x="33338" y="2858"/>
                                <a:pt x="34290" y="1905"/>
                                <a:pt x="35242" y="1905"/>
                              </a:cubicBezTo>
                              <a:cubicBezTo>
                                <a:pt x="35242" y="1905"/>
                                <a:pt x="35242" y="1905"/>
                                <a:pt x="35242" y="1905"/>
                              </a:cubicBezTo>
                              <a:cubicBezTo>
                                <a:pt x="35242" y="1905"/>
                                <a:pt x="36195" y="1905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6195" y="953"/>
                                <a:pt x="36195" y="953"/>
                              </a:cubicBezTo>
                              <a:cubicBezTo>
                                <a:pt x="36195" y="953"/>
                                <a:pt x="37147" y="953"/>
                                <a:pt x="37147" y="953"/>
                              </a:cubicBezTo>
                              <a:cubicBezTo>
                                <a:pt x="37147" y="953"/>
                                <a:pt x="38100" y="953"/>
                                <a:pt x="38100" y="953"/>
                              </a:cubicBezTo>
                              <a:cubicBezTo>
                                <a:pt x="38100" y="953"/>
                                <a:pt x="38100" y="953"/>
                                <a:pt x="38100" y="953"/>
                              </a:cubicBezTo>
                              <a:cubicBezTo>
                                <a:pt x="38100" y="953"/>
                                <a:pt x="39052" y="953"/>
                                <a:pt x="39052" y="0"/>
                              </a:cubicBezTo>
                              <a:cubicBezTo>
                                <a:pt x="39052" y="0"/>
                                <a:pt x="39052" y="0"/>
                                <a:pt x="39052" y="0"/>
                              </a:cubicBezTo>
                              <a:cubicBezTo>
                                <a:pt x="39052" y="0"/>
                                <a:pt x="39052" y="0"/>
                                <a:pt x="39052" y="953"/>
                              </a:cubicBezTo>
                              <a:cubicBezTo>
                                <a:pt x="40005" y="1905"/>
                                <a:pt x="40957" y="1905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0957" y="2858"/>
                                <a:pt x="40957" y="2858"/>
                              </a:cubicBezTo>
                              <a:cubicBezTo>
                                <a:pt x="40957" y="2858"/>
                                <a:pt x="41910" y="2858"/>
                                <a:pt x="41910" y="2858"/>
                              </a:cubicBezTo>
                              <a:cubicBezTo>
                                <a:pt x="41910" y="2858"/>
                                <a:pt x="40957" y="2858"/>
                                <a:pt x="40957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005" y="3810"/>
                                <a:pt x="40005" y="3810"/>
                                <a:pt x="40005" y="3810"/>
                              </a:cubicBezTo>
                              <a:cubicBezTo>
                                <a:pt x="40957" y="4763"/>
                                <a:pt x="40005" y="4763"/>
                                <a:pt x="39052" y="4763"/>
                              </a:cubicBezTo>
                              <a:cubicBezTo>
                                <a:pt x="38100" y="4763"/>
                                <a:pt x="37147" y="5715"/>
                                <a:pt x="36195" y="5715"/>
                              </a:cubicBezTo>
                              <a:cubicBezTo>
                                <a:pt x="36195" y="5715"/>
                                <a:pt x="35242" y="5715"/>
                                <a:pt x="35242" y="5715"/>
                              </a:cubicBez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4290" y="5715"/>
                                <a:pt x="34290" y="6668"/>
                                <a:pt x="33338" y="6668"/>
                              </a:cubicBezTo>
                              <a:cubicBezTo>
                                <a:pt x="32385" y="6668"/>
                                <a:pt x="31432" y="7620"/>
                                <a:pt x="30480" y="7620"/>
                              </a:cubicBezTo>
                              <a:cubicBezTo>
                                <a:pt x="29527" y="7620"/>
                                <a:pt x="28575" y="8572"/>
                                <a:pt x="27622" y="8572"/>
                              </a:cubicBezTo>
                              <a:cubicBezTo>
                                <a:pt x="27622" y="8572"/>
                                <a:pt x="26670" y="8572"/>
                                <a:pt x="26670" y="8572"/>
                              </a:cubicBezTo>
                              <a:cubicBezTo>
                                <a:pt x="26670" y="8572"/>
                                <a:pt x="25717" y="9525"/>
                                <a:pt x="24765" y="9525"/>
                              </a:cubicBezTo>
                              <a:cubicBezTo>
                                <a:pt x="24765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3813" y="9525"/>
                                <a:pt x="23813" y="9525"/>
                              </a:cubicBezTo>
                              <a:cubicBezTo>
                                <a:pt x="23813" y="9525"/>
                                <a:pt x="22860" y="9525"/>
                                <a:pt x="22860" y="10478"/>
                              </a:cubicBezTo>
                              <a:cubicBezTo>
                                <a:pt x="22860" y="10478"/>
                                <a:pt x="21907" y="10478"/>
                                <a:pt x="21907" y="10478"/>
                              </a:cubicBezTo>
                              <a:cubicBezTo>
                                <a:pt x="21907" y="10478"/>
                                <a:pt x="20955" y="11430"/>
                                <a:pt x="20002" y="11430"/>
                              </a:cubicBezTo>
                              <a:cubicBezTo>
                                <a:pt x="20002" y="11430"/>
                                <a:pt x="20002" y="11430"/>
                                <a:pt x="20002" y="11430"/>
                              </a:cubicBezTo>
                              <a:cubicBezTo>
                                <a:pt x="20002" y="11430"/>
                                <a:pt x="20002" y="11430"/>
                                <a:pt x="20002" y="11430"/>
                              </a:cubicBezTo>
                              <a:cubicBezTo>
                                <a:pt x="20002" y="11430"/>
                                <a:pt x="20002" y="11430"/>
                                <a:pt x="20002" y="11430"/>
                              </a:cubicBezTo>
                              <a:cubicBezTo>
                                <a:pt x="20002" y="11430"/>
                                <a:pt x="20002" y="11430"/>
                                <a:pt x="20002" y="11430"/>
                              </a:cubicBezTo>
                              <a:cubicBezTo>
                                <a:pt x="20002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2383"/>
                              </a:cubicBezTo>
                              <a:cubicBezTo>
                                <a:pt x="18097" y="12383"/>
                                <a:pt x="18097" y="12383"/>
                                <a:pt x="17145" y="13335"/>
                              </a:cubicBezTo>
                              <a:cubicBezTo>
                                <a:pt x="16192" y="13335"/>
                                <a:pt x="16192" y="14288"/>
                                <a:pt x="15240" y="14288"/>
                              </a:cubicBezTo>
                              <a:cubicBezTo>
                                <a:pt x="15240" y="14288"/>
                                <a:pt x="14288" y="14288"/>
                                <a:pt x="14288" y="14288"/>
                              </a:cubicBezTo>
                              <a:cubicBezTo>
                                <a:pt x="14288" y="14288"/>
                                <a:pt x="14288" y="14288"/>
                                <a:pt x="13335" y="14288"/>
                              </a:cubicBezTo>
                              <a:cubicBezTo>
                                <a:pt x="13335" y="15240"/>
                                <a:pt x="12382" y="14288"/>
                                <a:pt x="12382" y="14288"/>
                              </a:cubicBezTo>
                              <a:cubicBezTo>
                                <a:pt x="12382" y="14288"/>
                                <a:pt x="12382" y="14288"/>
                                <a:pt x="12382" y="14288"/>
                              </a:cubicBezTo>
                              <a:cubicBezTo>
                                <a:pt x="11430" y="15240"/>
                                <a:pt x="11430" y="15240"/>
                                <a:pt x="10477" y="15240"/>
                              </a:cubicBezTo>
                              <a:cubicBezTo>
                                <a:pt x="10477" y="15240"/>
                                <a:pt x="10477" y="15240"/>
                                <a:pt x="10477" y="15240"/>
                              </a:cubicBezTo>
                              <a:cubicBezTo>
                                <a:pt x="8572" y="16193"/>
                                <a:pt x="7620" y="16193"/>
                                <a:pt x="5715" y="17145"/>
                              </a:cubicBezTo>
                              <a:cubicBezTo>
                                <a:pt x="4763" y="17145"/>
                                <a:pt x="3810" y="17145"/>
                                <a:pt x="3810" y="18097"/>
                              </a:cubicBezTo>
                              <a:cubicBezTo>
                                <a:pt x="2857" y="18097"/>
                                <a:pt x="2857" y="18097"/>
                                <a:pt x="1905" y="19050"/>
                              </a:cubicBezTo>
                              <a:cubicBezTo>
                                <a:pt x="1905" y="19050"/>
                                <a:pt x="952" y="19050"/>
                                <a:pt x="952" y="19050"/>
                              </a:cubicBezTo>
                              <a:cubicBezTo>
                                <a:pt x="952" y="19050"/>
                                <a:pt x="952" y="19050"/>
                                <a:pt x="952" y="19050"/>
                              </a:cubicBezTo>
                              <a:lnTo>
                                <a:pt x="0" y="13335"/>
                              </a:lnTo>
                              <a:close/>
                              <a:moveTo>
                                <a:pt x="40005" y="0"/>
                              </a:moveTo>
                              <a:cubicBezTo>
                                <a:pt x="40957" y="0"/>
                                <a:pt x="40957" y="0"/>
                                <a:pt x="40005" y="0"/>
                              </a:cubicBezTo>
                              <a:cubicBezTo>
                                <a:pt x="40957" y="0"/>
                                <a:pt x="40957" y="0"/>
                                <a:pt x="40005" y="0"/>
                              </a:cubicBezTo>
                              <a:cubicBezTo>
                                <a:pt x="40957" y="0"/>
                                <a:pt x="40957" y="0"/>
                                <a:pt x="40005" y="0"/>
                              </a:cubicBezTo>
                              <a:cubicBezTo>
                                <a:pt x="40957" y="0"/>
                                <a:pt x="40005" y="0"/>
                                <a:pt x="40005" y="0"/>
                              </a:cubicBezTo>
                              <a:close/>
                              <a:moveTo>
                                <a:pt x="33338" y="2858"/>
                              </a:move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4290" y="2858"/>
                                <a:pt x="34290" y="2858"/>
                                <a:pt x="33338" y="2858"/>
                              </a:cubicBezTo>
                              <a:cubicBezTo>
                                <a:pt x="34290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lose/>
                              <a:moveTo>
                                <a:pt x="2857" y="12383"/>
                              </a:moveTo>
                              <a:cubicBezTo>
                                <a:pt x="2857" y="12383"/>
                                <a:pt x="2857" y="12383"/>
                                <a:pt x="2857" y="12383"/>
                              </a:cubicBezTo>
                              <a:cubicBezTo>
                                <a:pt x="3810" y="12383"/>
                                <a:pt x="3810" y="12383"/>
                                <a:pt x="2857" y="12383"/>
                              </a:cubicBezTo>
                              <a:cubicBezTo>
                                <a:pt x="3810" y="12383"/>
                                <a:pt x="3810" y="12383"/>
                                <a:pt x="2857" y="12383"/>
                              </a:cubicBezTo>
                              <a:cubicBezTo>
                                <a:pt x="2857" y="12383"/>
                                <a:pt x="2857" y="12383"/>
                                <a:pt x="2857" y="12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4" name="任意多边形: 形状 2747"/>
                        <p:cNvSpPr/>
                        <p:nvPr/>
                      </p:nvSpPr>
                      <p:spPr>
                        <a:xfrm>
                          <a:off x="7730490" y="209264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5" name="任意多边形: 形状 2748"/>
                        <p:cNvSpPr/>
                        <p:nvPr/>
                      </p:nvSpPr>
                      <p:spPr>
                        <a:xfrm>
                          <a:off x="7729537" y="2091689"/>
                          <a:ext cx="5715" cy="3809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1905 h 3809"/>
                            <a:gd name="connsiteX1" fmla="*/ 1905 w 5715"/>
                            <a:gd name="connsiteY1" fmla="*/ 3810 h 3809"/>
                            <a:gd name="connsiteX2" fmla="*/ 1905 w 5715"/>
                            <a:gd name="connsiteY2" fmla="*/ 3810 h 3809"/>
                            <a:gd name="connsiteX3" fmla="*/ 1905 w 5715"/>
                            <a:gd name="connsiteY3" fmla="*/ 3810 h 3809"/>
                            <a:gd name="connsiteX4" fmla="*/ 1905 w 5715"/>
                            <a:gd name="connsiteY4" fmla="*/ 3810 h 3809"/>
                            <a:gd name="connsiteX5" fmla="*/ 1905 w 5715"/>
                            <a:gd name="connsiteY5" fmla="*/ 3810 h 3809"/>
                            <a:gd name="connsiteX6" fmla="*/ 2857 w 5715"/>
                            <a:gd name="connsiteY6" fmla="*/ 3810 h 3809"/>
                            <a:gd name="connsiteX7" fmla="*/ 3810 w 5715"/>
                            <a:gd name="connsiteY7" fmla="*/ 3810 h 3809"/>
                            <a:gd name="connsiteX8" fmla="*/ 4763 w 5715"/>
                            <a:gd name="connsiteY8" fmla="*/ 2857 h 3809"/>
                            <a:gd name="connsiteX9" fmla="*/ 4763 w 5715"/>
                            <a:gd name="connsiteY9" fmla="*/ 2857 h 3809"/>
                            <a:gd name="connsiteX10" fmla="*/ 4763 w 5715"/>
                            <a:gd name="connsiteY10" fmla="*/ 2857 h 3809"/>
                            <a:gd name="connsiteX11" fmla="*/ 5715 w 5715"/>
                            <a:gd name="connsiteY11" fmla="*/ 2857 h 3809"/>
                            <a:gd name="connsiteX12" fmla="*/ 4763 w 5715"/>
                            <a:gd name="connsiteY12" fmla="*/ 0 h 3809"/>
                            <a:gd name="connsiteX13" fmla="*/ 3810 w 5715"/>
                            <a:gd name="connsiteY13" fmla="*/ 0 h 3809"/>
                            <a:gd name="connsiteX14" fmla="*/ 1905 w 5715"/>
                            <a:gd name="connsiteY14" fmla="*/ 0 h 3809"/>
                            <a:gd name="connsiteX15" fmla="*/ 953 w 5715"/>
                            <a:gd name="connsiteY15" fmla="*/ 953 h 3809"/>
                            <a:gd name="connsiteX16" fmla="*/ 0 w 5715"/>
                            <a:gd name="connsiteY16" fmla="*/ 1905 h 3809"/>
                            <a:gd name="connsiteX17" fmla="*/ 0 w 5715"/>
                            <a:gd name="connsiteY17" fmla="*/ 1905 h 3809"/>
                            <a:gd name="connsiteX18" fmla="*/ 0 w 5715"/>
                            <a:gd name="connsiteY18" fmla="*/ 1905 h 3809"/>
                            <a:gd name="connsiteX19" fmla="*/ 0 w 5715"/>
                            <a:gd name="connsiteY19" fmla="*/ 1905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3809">
                              <a:moveTo>
                                <a:pt x="0" y="1905"/>
                              </a:moveTo>
                              <a:cubicBezTo>
                                <a:pt x="953" y="2857"/>
                                <a:pt x="1905" y="2857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5715" y="2857"/>
                                <a:pt x="5715" y="2857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953"/>
                              </a:cubicBezTo>
                              <a:cubicBezTo>
                                <a:pt x="953" y="953"/>
                                <a:pt x="953" y="953"/>
                                <a:pt x="0" y="1905"/>
                              </a:cubicBezTo>
                              <a:cubicBezTo>
                                <a:pt x="953" y="953"/>
                                <a:pt x="953" y="1905"/>
                                <a:pt x="0" y="1905"/>
                              </a:cubicBezTo>
                              <a:cubicBezTo>
                                <a:pt x="953" y="1905"/>
                                <a:pt x="953" y="1905"/>
                                <a:pt x="0" y="1905"/>
                              </a:cubicBezTo>
                              <a:cubicBezTo>
                                <a:pt x="953" y="1905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66" name="图形 2"/>
                      <p:cNvGrpSpPr/>
                      <p:nvPr/>
                    </p:nvGrpSpPr>
                    <p:grpSpPr>
                      <a:xfrm>
                        <a:off x="7689532" y="2110739"/>
                        <a:ext cx="40005" cy="9525"/>
                        <a:chOff x="7689532" y="2110739"/>
                        <a:chExt cx="40005" cy="9525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67" name="任意多边形: 形状 2750"/>
                        <p:cNvSpPr/>
                        <p:nvPr/>
                      </p:nvSpPr>
                      <p:spPr>
                        <a:xfrm>
                          <a:off x="7690484" y="2117406"/>
                          <a:ext cx="952" cy="9525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9525"/>
                            <a:gd name="connsiteX1" fmla="*/ 0 w 952"/>
                            <a:gd name="connsiteY1" fmla="*/ 0 h 9525"/>
                            <a:gd name="connsiteX2" fmla="*/ 0 w 952"/>
                            <a:gd name="connsiteY2" fmla="*/ 0 h 9525"/>
                            <a:gd name="connsiteX3" fmla="*/ 0 w 952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953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8" name="任意多边形: 形状 2751"/>
                        <p:cNvSpPr/>
                        <p:nvPr/>
                      </p:nvSpPr>
                      <p:spPr>
                        <a:xfrm>
                          <a:off x="7693342" y="2110739"/>
                          <a:ext cx="36194" cy="8572"/>
                        </a:xfrm>
                        <a:custGeom>
                          <a:avLst/>
                          <a:gdLst>
                            <a:gd name="connsiteX0" fmla="*/ 36195 w 36194"/>
                            <a:gd name="connsiteY0" fmla="*/ 4763 h 8572"/>
                            <a:gd name="connsiteX1" fmla="*/ 36195 w 36194"/>
                            <a:gd name="connsiteY1" fmla="*/ 4763 h 8572"/>
                            <a:gd name="connsiteX2" fmla="*/ 34290 w 36194"/>
                            <a:gd name="connsiteY2" fmla="*/ 5715 h 8572"/>
                            <a:gd name="connsiteX3" fmla="*/ 33338 w 36194"/>
                            <a:gd name="connsiteY3" fmla="*/ 6667 h 8572"/>
                            <a:gd name="connsiteX4" fmla="*/ 32385 w 36194"/>
                            <a:gd name="connsiteY4" fmla="*/ 6667 h 8572"/>
                            <a:gd name="connsiteX5" fmla="*/ 32385 w 36194"/>
                            <a:gd name="connsiteY5" fmla="*/ 6667 h 8572"/>
                            <a:gd name="connsiteX6" fmla="*/ 31432 w 36194"/>
                            <a:gd name="connsiteY6" fmla="*/ 6667 h 8572"/>
                            <a:gd name="connsiteX7" fmla="*/ 30480 w 36194"/>
                            <a:gd name="connsiteY7" fmla="*/ 6667 h 8572"/>
                            <a:gd name="connsiteX8" fmla="*/ 29527 w 36194"/>
                            <a:gd name="connsiteY8" fmla="*/ 6667 h 8572"/>
                            <a:gd name="connsiteX9" fmla="*/ 28575 w 36194"/>
                            <a:gd name="connsiteY9" fmla="*/ 6667 h 8572"/>
                            <a:gd name="connsiteX10" fmla="*/ 28575 w 36194"/>
                            <a:gd name="connsiteY10" fmla="*/ 6667 h 8572"/>
                            <a:gd name="connsiteX11" fmla="*/ 27622 w 36194"/>
                            <a:gd name="connsiteY11" fmla="*/ 6667 h 8572"/>
                            <a:gd name="connsiteX12" fmla="*/ 26670 w 36194"/>
                            <a:gd name="connsiteY12" fmla="*/ 6667 h 8572"/>
                            <a:gd name="connsiteX13" fmla="*/ 25717 w 36194"/>
                            <a:gd name="connsiteY13" fmla="*/ 6667 h 8572"/>
                            <a:gd name="connsiteX14" fmla="*/ 24765 w 36194"/>
                            <a:gd name="connsiteY14" fmla="*/ 6667 h 8572"/>
                            <a:gd name="connsiteX15" fmla="*/ 23813 w 36194"/>
                            <a:gd name="connsiteY15" fmla="*/ 6667 h 8572"/>
                            <a:gd name="connsiteX16" fmla="*/ 23813 w 36194"/>
                            <a:gd name="connsiteY16" fmla="*/ 6667 h 8572"/>
                            <a:gd name="connsiteX17" fmla="*/ 22860 w 36194"/>
                            <a:gd name="connsiteY17" fmla="*/ 6667 h 8572"/>
                            <a:gd name="connsiteX18" fmla="*/ 21907 w 36194"/>
                            <a:gd name="connsiteY18" fmla="*/ 6667 h 8572"/>
                            <a:gd name="connsiteX19" fmla="*/ 21907 w 36194"/>
                            <a:gd name="connsiteY19" fmla="*/ 6667 h 8572"/>
                            <a:gd name="connsiteX20" fmla="*/ 20955 w 36194"/>
                            <a:gd name="connsiteY20" fmla="*/ 6667 h 8572"/>
                            <a:gd name="connsiteX21" fmla="*/ 20955 w 36194"/>
                            <a:gd name="connsiteY21" fmla="*/ 6667 h 8572"/>
                            <a:gd name="connsiteX22" fmla="*/ 20002 w 36194"/>
                            <a:gd name="connsiteY22" fmla="*/ 6667 h 8572"/>
                            <a:gd name="connsiteX23" fmla="*/ 20002 w 36194"/>
                            <a:gd name="connsiteY23" fmla="*/ 6667 h 8572"/>
                            <a:gd name="connsiteX24" fmla="*/ 20002 w 36194"/>
                            <a:gd name="connsiteY24" fmla="*/ 6667 h 8572"/>
                            <a:gd name="connsiteX25" fmla="*/ 20002 w 36194"/>
                            <a:gd name="connsiteY25" fmla="*/ 6667 h 8572"/>
                            <a:gd name="connsiteX26" fmla="*/ 18097 w 36194"/>
                            <a:gd name="connsiteY26" fmla="*/ 6667 h 8572"/>
                            <a:gd name="connsiteX27" fmla="*/ 17145 w 36194"/>
                            <a:gd name="connsiteY27" fmla="*/ 6667 h 8572"/>
                            <a:gd name="connsiteX28" fmla="*/ 17145 w 36194"/>
                            <a:gd name="connsiteY28" fmla="*/ 6667 h 8572"/>
                            <a:gd name="connsiteX29" fmla="*/ 17145 w 36194"/>
                            <a:gd name="connsiteY29" fmla="*/ 6667 h 8572"/>
                            <a:gd name="connsiteX30" fmla="*/ 17145 w 36194"/>
                            <a:gd name="connsiteY30" fmla="*/ 6667 h 8572"/>
                            <a:gd name="connsiteX31" fmla="*/ 16192 w 36194"/>
                            <a:gd name="connsiteY31" fmla="*/ 6667 h 8572"/>
                            <a:gd name="connsiteX32" fmla="*/ 13335 w 36194"/>
                            <a:gd name="connsiteY32" fmla="*/ 6667 h 8572"/>
                            <a:gd name="connsiteX33" fmla="*/ 11430 w 36194"/>
                            <a:gd name="connsiteY33" fmla="*/ 6667 h 8572"/>
                            <a:gd name="connsiteX34" fmla="*/ 8572 w 36194"/>
                            <a:gd name="connsiteY34" fmla="*/ 6667 h 8572"/>
                            <a:gd name="connsiteX35" fmla="*/ 5715 w 36194"/>
                            <a:gd name="connsiteY35" fmla="*/ 6667 h 8572"/>
                            <a:gd name="connsiteX36" fmla="*/ 5715 w 36194"/>
                            <a:gd name="connsiteY36" fmla="*/ 6667 h 8572"/>
                            <a:gd name="connsiteX37" fmla="*/ 4763 w 36194"/>
                            <a:gd name="connsiteY37" fmla="*/ 6667 h 8572"/>
                            <a:gd name="connsiteX38" fmla="*/ 4763 w 36194"/>
                            <a:gd name="connsiteY38" fmla="*/ 6667 h 8572"/>
                            <a:gd name="connsiteX39" fmla="*/ 4763 w 36194"/>
                            <a:gd name="connsiteY39" fmla="*/ 6667 h 8572"/>
                            <a:gd name="connsiteX40" fmla="*/ 4763 w 36194"/>
                            <a:gd name="connsiteY40" fmla="*/ 6667 h 8572"/>
                            <a:gd name="connsiteX41" fmla="*/ 3810 w 36194"/>
                            <a:gd name="connsiteY41" fmla="*/ 6667 h 8572"/>
                            <a:gd name="connsiteX42" fmla="*/ 2857 w 36194"/>
                            <a:gd name="connsiteY42" fmla="*/ 6667 h 8572"/>
                            <a:gd name="connsiteX43" fmla="*/ 2857 w 36194"/>
                            <a:gd name="connsiteY43" fmla="*/ 6667 h 8572"/>
                            <a:gd name="connsiteX44" fmla="*/ 1905 w 36194"/>
                            <a:gd name="connsiteY44" fmla="*/ 6667 h 8572"/>
                            <a:gd name="connsiteX45" fmla="*/ 1905 w 36194"/>
                            <a:gd name="connsiteY45" fmla="*/ 6667 h 8572"/>
                            <a:gd name="connsiteX46" fmla="*/ 1905 w 36194"/>
                            <a:gd name="connsiteY46" fmla="*/ 5715 h 8572"/>
                            <a:gd name="connsiteX47" fmla="*/ 952 w 36194"/>
                            <a:gd name="connsiteY47" fmla="*/ 2857 h 8572"/>
                            <a:gd name="connsiteX48" fmla="*/ 952 w 36194"/>
                            <a:gd name="connsiteY48" fmla="*/ 2857 h 8572"/>
                            <a:gd name="connsiteX49" fmla="*/ 952 w 36194"/>
                            <a:gd name="connsiteY49" fmla="*/ 2857 h 8572"/>
                            <a:gd name="connsiteX50" fmla="*/ 952 w 36194"/>
                            <a:gd name="connsiteY50" fmla="*/ 2857 h 8572"/>
                            <a:gd name="connsiteX51" fmla="*/ 952 w 36194"/>
                            <a:gd name="connsiteY51" fmla="*/ 2857 h 8572"/>
                            <a:gd name="connsiteX52" fmla="*/ 0 w 36194"/>
                            <a:gd name="connsiteY52" fmla="*/ 2857 h 8572"/>
                            <a:gd name="connsiteX53" fmla="*/ 952 w 36194"/>
                            <a:gd name="connsiteY53" fmla="*/ 2857 h 8572"/>
                            <a:gd name="connsiteX54" fmla="*/ 1905 w 36194"/>
                            <a:gd name="connsiteY54" fmla="*/ 3810 h 8572"/>
                            <a:gd name="connsiteX55" fmla="*/ 1905 w 36194"/>
                            <a:gd name="connsiteY55" fmla="*/ 3810 h 8572"/>
                            <a:gd name="connsiteX56" fmla="*/ 1905 w 36194"/>
                            <a:gd name="connsiteY56" fmla="*/ 3810 h 8572"/>
                            <a:gd name="connsiteX57" fmla="*/ 2857 w 36194"/>
                            <a:gd name="connsiteY57" fmla="*/ 2857 h 8572"/>
                            <a:gd name="connsiteX58" fmla="*/ 5715 w 36194"/>
                            <a:gd name="connsiteY58" fmla="*/ 2857 h 8572"/>
                            <a:gd name="connsiteX59" fmla="*/ 6667 w 36194"/>
                            <a:gd name="connsiteY59" fmla="*/ 2857 h 8572"/>
                            <a:gd name="connsiteX60" fmla="*/ 6667 w 36194"/>
                            <a:gd name="connsiteY60" fmla="*/ 2857 h 8572"/>
                            <a:gd name="connsiteX61" fmla="*/ 8572 w 36194"/>
                            <a:gd name="connsiteY61" fmla="*/ 2857 h 8572"/>
                            <a:gd name="connsiteX62" fmla="*/ 10477 w 36194"/>
                            <a:gd name="connsiteY62" fmla="*/ 2857 h 8572"/>
                            <a:gd name="connsiteX63" fmla="*/ 13335 w 36194"/>
                            <a:gd name="connsiteY63" fmla="*/ 2857 h 8572"/>
                            <a:gd name="connsiteX64" fmla="*/ 14288 w 36194"/>
                            <a:gd name="connsiteY64" fmla="*/ 2857 h 8572"/>
                            <a:gd name="connsiteX65" fmla="*/ 15240 w 36194"/>
                            <a:gd name="connsiteY65" fmla="*/ 2857 h 8572"/>
                            <a:gd name="connsiteX66" fmla="*/ 16192 w 36194"/>
                            <a:gd name="connsiteY66" fmla="*/ 2857 h 8572"/>
                            <a:gd name="connsiteX67" fmla="*/ 16192 w 36194"/>
                            <a:gd name="connsiteY67" fmla="*/ 2857 h 8572"/>
                            <a:gd name="connsiteX68" fmla="*/ 16192 w 36194"/>
                            <a:gd name="connsiteY68" fmla="*/ 2857 h 8572"/>
                            <a:gd name="connsiteX69" fmla="*/ 17145 w 36194"/>
                            <a:gd name="connsiteY69" fmla="*/ 2857 h 8572"/>
                            <a:gd name="connsiteX70" fmla="*/ 18097 w 36194"/>
                            <a:gd name="connsiteY70" fmla="*/ 2857 h 8572"/>
                            <a:gd name="connsiteX71" fmla="*/ 19050 w 36194"/>
                            <a:gd name="connsiteY71" fmla="*/ 2857 h 8572"/>
                            <a:gd name="connsiteX72" fmla="*/ 19050 w 36194"/>
                            <a:gd name="connsiteY72" fmla="*/ 2857 h 8572"/>
                            <a:gd name="connsiteX73" fmla="*/ 19050 w 36194"/>
                            <a:gd name="connsiteY73" fmla="*/ 2857 h 8572"/>
                            <a:gd name="connsiteX74" fmla="*/ 19050 w 36194"/>
                            <a:gd name="connsiteY74" fmla="*/ 2857 h 8572"/>
                            <a:gd name="connsiteX75" fmla="*/ 19050 w 36194"/>
                            <a:gd name="connsiteY75" fmla="*/ 2857 h 8572"/>
                            <a:gd name="connsiteX76" fmla="*/ 20002 w 36194"/>
                            <a:gd name="connsiteY76" fmla="*/ 2857 h 8572"/>
                            <a:gd name="connsiteX77" fmla="*/ 20002 w 36194"/>
                            <a:gd name="connsiteY77" fmla="*/ 2857 h 8572"/>
                            <a:gd name="connsiteX78" fmla="*/ 20002 w 36194"/>
                            <a:gd name="connsiteY78" fmla="*/ 2857 h 8572"/>
                            <a:gd name="connsiteX79" fmla="*/ 20002 w 36194"/>
                            <a:gd name="connsiteY79" fmla="*/ 1905 h 8572"/>
                            <a:gd name="connsiteX80" fmla="*/ 20955 w 36194"/>
                            <a:gd name="connsiteY80" fmla="*/ 1905 h 8572"/>
                            <a:gd name="connsiteX81" fmla="*/ 22860 w 36194"/>
                            <a:gd name="connsiteY81" fmla="*/ 1905 h 8572"/>
                            <a:gd name="connsiteX82" fmla="*/ 23813 w 36194"/>
                            <a:gd name="connsiteY82" fmla="*/ 1905 h 8572"/>
                            <a:gd name="connsiteX83" fmla="*/ 23813 w 36194"/>
                            <a:gd name="connsiteY83" fmla="*/ 1905 h 8572"/>
                            <a:gd name="connsiteX84" fmla="*/ 24765 w 36194"/>
                            <a:gd name="connsiteY84" fmla="*/ 1905 h 8572"/>
                            <a:gd name="connsiteX85" fmla="*/ 24765 w 36194"/>
                            <a:gd name="connsiteY85" fmla="*/ 1905 h 8572"/>
                            <a:gd name="connsiteX86" fmla="*/ 26670 w 36194"/>
                            <a:gd name="connsiteY86" fmla="*/ 953 h 8572"/>
                            <a:gd name="connsiteX87" fmla="*/ 26670 w 36194"/>
                            <a:gd name="connsiteY87" fmla="*/ 953 h 8572"/>
                            <a:gd name="connsiteX88" fmla="*/ 30480 w 36194"/>
                            <a:gd name="connsiteY88" fmla="*/ 0 h 8572"/>
                            <a:gd name="connsiteX89" fmla="*/ 32385 w 36194"/>
                            <a:gd name="connsiteY89" fmla="*/ 0 h 8572"/>
                            <a:gd name="connsiteX90" fmla="*/ 33338 w 36194"/>
                            <a:gd name="connsiteY90" fmla="*/ 0 h 8572"/>
                            <a:gd name="connsiteX91" fmla="*/ 34290 w 36194"/>
                            <a:gd name="connsiteY91" fmla="*/ 0 h 8572"/>
                            <a:gd name="connsiteX92" fmla="*/ 34290 w 36194"/>
                            <a:gd name="connsiteY92" fmla="*/ 0 h 8572"/>
                            <a:gd name="connsiteX93" fmla="*/ 36195 w 36194"/>
                            <a:gd name="connsiteY93" fmla="*/ 4763 h 8572"/>
                            <a:gd name="connsiteX94" fmla="*/ 1905 w 36194"/>
                            <a:gd name="connsiteY94" fmla="*/ 8572 h 8572"/>
                            <a:gd name="connsiteX95" fmla="*/ 1905 w 36194"/>
                            <a:gd name="connsiteY95" fmla="*/ 8572 h 8572"/>
                            <a:gd name="connsiteX96" fmla="*/ 1905 w 36194"/>
                            <a:gd name="connsiteY96" fmla="*/ 8572 h 8572"/>
                            <a:gd name="connsiteX97" fmla="*/ 1905 w 36194"/>
                            <a:gd name="connsiteY97" fmla="*/ 8572 h 8572"/>
                            <a:gd name="connsiteX98" fmla="*/ 1905 w 36194"/>
                            <a:gd name="connsiteY98" fmla="*/ 8572 h 8572"/>
                            <a:gd name="connsiteX99" fmla="*/ 7620 w 36194"/>
                            <a:gd name="connsiteY99" fmla="*/ 7620 h 8572"/>
                            <a:gd name="connsiteX100" fmla="*/ 7620 w 36194"/>
                            <a:gd name="connsiteY100" fmla="*/ 7620 h 8572"/>
                            <a:gd name="connsiteX101" fmla="*/ 7620 w 36194"/>
                            <a:gd name="connsiteY101" fmla="*/ 7620 h 8572"/>
                            <a:gd name="connsiteX102" fmla="*/ 7620 w 36194"/>
                            <a:gd name="connsiteY102" fmla="*/ 7620 h 8572"/>
                            <a:gd name="connsiteX103" fmla="*/ 7620 w 36194"/>
                            <a:gd name="connsiteY103" fmla="*/ 7620 h 8572"/>
                            <a:gd name="connsiteX104" fmla="*/ 33338 w 36194"/>
                            <a:gd name="connsiteY104" fmla="*/ 4763 h 8572"/>
                            <a:gd name="connsiteX105" fmla="*/ 33338 w 36194"/>
                            <a:gd name="connsiteY105" fmla="*/ 4763 h 8572"/>
                            <a:gd name="connsiteX106" fmla="*/ 33338 w 36194"/>
                            <a:gd name="connsiteY106" fmla="*/ 4763 h 8572"/>
                            <a:gd name="connsiteX107" fmla="*/ 33338 w 36194"/>
                            <a:gd name="connsiteY107" fmla="*/ 4763 h 8572"/>
                            <a:gd name="connsiteX108" fmla="*/ 33338 w 36194"/>
                            <a:gd name="connsiteY108" fmla="*/ 4763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6194" h="8572">
                              <a:moveTo>
                                <a:pt x="36195" y="4763"/>
                              </a:moveTo>
                              <a:cubicBezTo>
                                <a:pt x="36195" y="4763"/>
                                <a:pt x="36195" y="4763"/>
                                <a:pt x="36195" y="4763"/>
                              </a:cubicBezTo>
                              <a:cubicBezTo>
                                <a:pt x="35242" y="4763"/>
                                <a:pt x="34290" y="4763"/>
                                <a:pt x="34290" y="5715"/>
                              </a:cubicBezTo>
                              <a:cubicBezTo>
                                <a:pt x="33338" y="5715"/>
                                <a:pt x="33338" y="5715"/>
                                <a:pt x="33338" y="6667"/>
                              </a:cubicBezTo>
                              <a:cubicBezTo>
                                <a:pt x="33338" y="6667"/>
                                <a:pt x="32385" y="6667"/>
                                <a:pt x="32385" y="6667"/>
                              </a:cubicBezTo>
                              <a:cubicBezTo>
                                <a:pt x="32385" y="6667"/>
                                <a:pt x="32385" y="6667"/>
                                <a:pt x="32385" y="6667"/>
                              </a:cubicBezTo>
                              <a:cubicBezTo>
                                <a:pt x="32385" y="6667"/>
                                <a:pt x="31432" y="6667"/>
                                <a:pt x="31432" y="6667"/>
                              </a:cubicBezTo>
                              <a:cubicBezTo>
                                <a:pt x="31432" y="6667"/>
                                <a:pt x="30480" y="6667"/>
                                <a:pt x="30480" y="6667"/>
                              </a:cubicBezTo>
                              <a:cubicBezTo>
                                <a:pt x="30480" y="6667"/>
                                <a:pt x="30480" y="6667"/>
                                <a:pt x="29527" y="6667"/>
                              </a:cubicBezTo>
                              <a:cubicBezTo>
                                <a:pt x="29527" y="6667"/>
                                <a:pt x="28575" y="6667"/>
                                <a:pt x="28575" y="6667"/>
                              </a:cubicBezTo>
                              <a:cubicBezTo>
                                <a:pt x="28575" y="6667"/>
                                <a:pt x="28575" y="6667"/>
                                <a:pt x="28575" y="6667"/>
                              </a:cubicBezTo>
                              <a:cubicBezTo>
                                <a:pt x="28575" y="6667"/>
                                <a:pt x="28575" y="6667"/>
                                <a:pt x="27622" y="6667"/>
                              </a:cubicBezTo>
                              <a:cubicBezTo>
                                <a:pt x="27622" y="6667"/>
                                <a:pt x="26670" y="6667"/>
                                <a:pt x="26670" y="6667"/>
                              </a:cubicBezTo>
                              <a:cubicBezTo>
                                <a:pt x="26670" y="6667"/>
                                <a:pt x="25717" y="6667"/>
                                <a:pt x="25717" y="6667"/>
                              </a:cubicBezTo>
                              <a:cubicBezTo>
                                <a:pt x="25717" y="6667"/>
                                <a:pt x="24765" y="6667"/>
                                <a:pt x="24765" y="6667"/>
                              </a:cubicBezTo>
                              <a:cubicBezTo>
                                <a:pt x="24765" y="6667"/>
                                <a:pt x="24765" y="6667"/>
                                <a:pt x="23813" y="6667"/>
                              </a:cubicBezTo>
                              <a:cubicBezTo>
                                <a:pt x="23813" y="6667"/>
                                <a:pt x="23813" y="6667"/>
                                <a:pt x="23813" y="6667"/>
                              </a:cubicBezTo>
                              <a:cubicBezTo>
                                <a:pt x="23813" y="7620"/>
                                <a:pt x="22860" y="6667"/>
                                <a:pt x="22860" y="6667"/>
                              </a:cubicBezTo>
                              <a:cubicBezTo>
                                <a:pt x="22860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1907" y="6667"/>
                                <a:pt x="20955" y="6667"/>
                              </a:cubicBezTo>
                              <a:cubicBezTo>
                                <a:pt x="20955" y="6667"/>
                                <a:pt x="20955" y="6667"/>
                                <a:pt x="20955" y="6667"/>
                              </a:cubicBezTo>
                              <a:cubicBezTo>
                                <a:pt x="20955" y="6667"/>
                                <a:pt x="20955" y="6667"/>
                                <a:pt x="20002" y="6667"/>
                              </a:cubicBezTo>
                              <a:cubicBezTo>
                                <a:pt x="20002" y="6667"/>
                                <a:pt x="20002" y="6667"/>
                                <a:pt x="20002" y="6667"/>
                              </a:cubicBezTo>
                              <a:cubicBezTo>
                                <a:pt x="20002" y="6667"/>
                                <a:pt x="20002" y="6667"/>
                                <a:pt x="20002" y="6667"/>
                              </a:cubicBezTo>
                              <a:cubicBezTo>
                                <a:pt x="20002" y="6667"/>
                                <a:pt x="20002" y="6667"/>
                                <a:pt x="20002" y="6667"/>
                              </a:cubicBezTo>
                              <a:cubicBezTo>
                                <a:pt x="20002" y="6667"/>
                                <a:pt x="19050" y="6667"/>
                                <a:pt x="18097" y="6667"/>
                              </a:cubicBezTo>
                              <a:cubicBezTo>
                                <a:pt x="18097" y="6667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6192" y="6667"/>
                                <a:pt x="17145" y="6667"/>
                              </a:cubicBezTo>
                              <a:cubicBezTo>
                                <a:pt x="17145" y="6667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7145" y="6667"/>
                                <a:pt x="17145" y="6667"/>
                              </a:cubicBezTo>
                              <a:cubicBezTo>
                                <a:pt x="17145" y="7620"/>
                                <a:pt x="17145" y="6667"/>
                                <a:pt x="16192" y="6667"/>
                              </a:cubicBezTo>
                              <a:cubicBezTo>
                                <a:pt x="15240" y="6667"/>
                                <a:pt x="14288" y="6667"/>
                                <a:pt x="13335" y="6667"/>
                              </a:cubicBezTo>
                              <a:cubicBezTo>
                                <a:pt x="12382" y="6667"/>
                                <a:pt x="11430" y="6667"/>
                                <a:pt x="11430" y="6667"/>
                              </a:cubicBezTo>
                              <a:cubicBezTo>
                                <a:pt x="10477" y="6667"/>
                                <a:pt x="9525" y="6667"/>
                                <a:pt x="8572" y="6667"/>
                              </a:cubicBezTo>
                              <a:cubicBezTo>
                                <a:pt x="7620" y="6667"/>
                                <a:pt x="6667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3810" y="6667"/>
                              </a:cubicBezTo>
                              <a:cubicBezTo>
                                <a:pt x="3810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1905" y="6667"/>
                                <a:pt x="1905" y="6667"/>
                              </a:cubicBezTo>
                              <a:lnTo>
                                <a:pt x="1905" y="6667"/>
                              </a:lnTo>
                              <a:cubicBezTo>
                                <a:pt x="1905" y="6667"/>
                                <a:pt x="1905" y="6667"/>
                                <a:pt x="1905" y="5715"/>
                              </a:cubicBezTo>
                              <a:cubicBezTo>
                                <a:pt x="1905" y="4763"/>
                                <a:pt x="952" y="3810"/>
                                <a:pt x="952" y="2857"/>
                              </a:cubicBez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lnTo>
                                <a:pt x="952" y="2857"/>
                              </a:ln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cubicBezTo>
                                <a:pt x="952" y="2857"/>
                                <a:pt x="952" y="2857"/>
                                <a:pt x="0" y="2857"/>
                              </a:cubicBezTo>
                              <a:cubicBezTo>
                                <a:pt x="0" y="2857"/>
                                <a:pt x="952" y="2857"/>
                                <a:pt x="952" y="2857"/>
                              </a:cubicBezTo>
                              <a:cubicBezTo>
                                <a:pt x="952" y="2857"/>
                                <a:pt x="952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2857"/>
                                <a:pt x="1905" y="2857"/>
                                <a:pt x="2857" y="2857"/>
                              </a:cubicBezTo>
                              <a:cubicBezTo>
                                <a:pt x="3810" y="2857"/>
                                <a:pt x="4763" y="2857"/>
                                <a:pt x="5715" y="2857"/>
                              </a:cubicBezTo>
                              <a:cubicBezTo>
                                <a:pt x="5715" y="2857"/>
                                <a:pt x="6667" y="2857"/>
                                <a:pt x="6667" y="2857"/>
                              </a:cubicBezTo>
                              <a:cubicBezTo>
                                <a:pt x="6667" y="2857"/>
                                <a:pt x="6667" y="2857"/>
                                <a:pt x="6667" y="2857"/>
                              </a:cubicBezTo>
                              <a:cubicBezTo>
                                <a:pt x="7620" y="2857"/>
                                <a:pt x="7620" y="2857"/>
                                <a:pt x="8572" y="2857"/>
                              </a:cubicBezTo>
                              <a:cubicBezTo>
                                <a:pt x="9525" y="2857"/>
                                <a:pt x="9525" y="2857"/>
                                <a:pt x="10477" y="2857"/>
                              </a:cubicBezTo>
                              <a:cubicBezTo>
                                <a:pt x="11430" y="2857"/>
                                <a:pt x="12382" y="2857"/>
                                <a:pt x="13335" y="2857"/>
                              </a:cubicBezTo>
                              <a:cubicBezTo>
                                <a:pt x="13335" y="2857"/>
                                <a:pt x="14288" y="2857"/>
                                <a:pt x="14288" y="2857"/>
                              </a:cubicBezTo>
                              <a:cubicBezTo>
                                <a:pt x="14288" y="2857"/>
                                <a:pt x="15240" y="2857"/>
                                <a:pt x="15240" y="2857"/>
                              </a:cubicBezTo>
                              <a:cubicBezTo>
                                <a:pt x="15240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6192" y="2857"/>
                                <a:pt x="16192" y="2857"/>
                              </a:cubicBezTo>
                              <a:cubicBezTo>
                                <a:pt x="16192" y="2857"/>
                                <a:pt x="17145" y="2857"/>
                                <a:pt x="17145" y="2857"/>
                              </a:cubicBezTo>
                              <a:cubicBezTo>
                                <a:pt x="17145" y="2857"/>
                                <a:pt x="18097" y="2857"/>
                                <a:pt x="18097" y="2857"/>
                              </a:cubicBezTo>
                              <a:cubicBezTo>
                                <a:pt x="18097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19050" y="2857"/>
                              </a:cubicBezTo>
                              <a:cubicBezTo>
                                <a:pt x="19050" y="2857"/>
                                <a:pt x="19050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2857"/>
                              </a:cubicBezTo>
                              <a:cubicBezTo>
                                <a:pt x="20002" y="2857"/>
                                <a:pt x="20002" y="2857"/>
                                <a:pt x="20002" y="1905"/>
                              </a:cubicBezTo>
                              <a:cubicBezTo>
                                <a:pt x="20002" y="1905"/>
                                <a:pt x="20955" y="1905"/>
                                <a:pt x="20955" y="1905"/>
                              </a:cubicBezTo>
                              <a:cubicBezTo>
                                <a:pt x="20955" y="1905"/>
                                <a:pt x="21907" y="1905"/>
                                <a:pt x="22860" y="1905"/>
                              </a:cubicBezTo>
                              <a:cubicBezTo>
                                <a:pt x="22860" y="1905"/>
                                <a:pt x="23813" y="1905"/>
                                <a:pt x="23813" y="1905"/>
                              </a:cubicBezTo>
                              <a:cubicBezTo>
                                <a:pt x="23813" y="1905"/>
                                <a:pt x="23813" y="1905"/>
                                <a:pt x="23813" y="1905"/>
                              </a:cubicBezTo>
                              <a:cubicBezTo>
                                <a:pt x="23813" y="1905"/>
                                <a:pt x="23813" y="1905"/>
                                <a:pt x="24765" y="1905"/>
                              </a:cubicBezTo>
                              <a:cubicBezTo>
                                <a:pt x="24765" y="1905"/>
                                <a:pt x="24765" y="1905"/>
                                <a:pt x="24765" y="1905"/>
                              </a:cubicBezTo>
                              <a:cubicBezTo>
                                <a:pt x="25717" y="953"/>
                                <a:pt x="25717" y="953"/>
                                <a:pt x="26670" y="953"/>
                              </a:cubicBezTo>
                              <a:cubicBezTo>
                                <a:pt x="26670" y="953"/>
                                <a:pt x="26670" y="953"/>
                                <a:pt x="26670" y="953"/>
                              </a:cubicBezTo>
                              <a:cubicBezTo>
                                <a:pt x="27622" y="953"/>
                                <a:pt x="29527" y="0"/>
                                <a:pt x="30480" y="0"/>
                              </a:cubicBezTo>
                              <a:cubicBezTo>
                                <a:pt x="31432" y="0"/>
                                <a:pt x="31432" y="0"/>
                                <a:pt x="32385" y="0"/>
                              </a:cubicBezTo>
                              <a:cubicBezTo>
                                <a:pt x="33338" y="0"/>
                                <a:pt x="33338" y="0"/>
                                <a:pt x="33338" y="0"/>
                              </a:cubicBezTo>
                              <a:cubicBezTo>
                                <a:pt x="33338" y="0"/>
                                <a:pt x="34290" y="0"/>
                                <a:pt x="34290" y="0"/>
                              </a:cubicBezTo>
                              <a:lnTo>
                                <a:pt x="34290" y="0"/>
                              </a:lnTo>
                              <a:lnTo>
                                <a:pt x="36195" y="4763"/>
                              </a:lnTo>
                              <a:close/>
                              <a:moveTo>
                                <a:pt x="1905" y="8572"/>
                              </a:move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952" y="8572"/>
                                <a:pt x="1905" y="8572"/>
                              </a:cubicBezTo>
                              <a:cubicBezTo>
                                <a:pt x="952" y="8572"/>
                                <a:pt x="1905" y="8572"/>
                                <a:pt x="1905" y="8572"/>
                              </a:cubicBezTo>
                              <a:cubicBezTo>
                                <a:pt x="1905" y="8572"/>
                                <a:pt x="1905" y="8572"/>
                                <a:pt x="1905" y="8572"/>
                              </a:cubicBezTo>
                              <a:close/>
                              <a:moveTo>
                                <a:pt x="7620" y="7620"/>
                              </a:move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8572"/>
                                <a:pt x="7620" y="7620"/>
                              </a:cubicBezTo>
                              <a:cubicBezTo>
                                <a:pt x="7620" y="8572"/>
                                <a:pt x="7620" y="7620"/>
                                <a:pt x="7620" y="7620"/>
                              </a:cubicBezTo>
                              <a:close/>
                              <a:moveTo>
                                <a:pt x="33338" y="4763"/>
                              </a:moveTo>
                              <a:cubicBezTo>
                                <a:pt x="33338" y="3810"/>
                                <a:pt x="33338" y="3810"/>
                                <a:pt x="33338" y="4763"/>
                              </a:cubicBezTo>
                              <a:cubicBezTo>
                                <a:pt x="33338" y="4763"/>
                                <a:pt x="33338" y="4763"/>
                                <a:pt x="33338" y="4763"/>
                              </a:cubicBezTo>
                              <a:cubicBezTo>
                                <a:pt x="33338" y="4763"/>
                                <a:pt x="33338" y="4763"/>
                                <a:pt x="33338" y="4763"/>
                              </a:cubicBezTo>
                              <a:cubicBezTo>
                                <a:pt x="33338" y="4763"/>
                                <a:pt x="33338" y="4763"/>
                                <a:pt x="3333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69" name="任意多边形: 形状 2752"/>
                        <p:cNvSpPr/>
                        <p:nvPr/>
                      </p:nvSpPr>
                      <p:spPr>
                        <a:xfrm>
                          <a:off x="7693342" y="21202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0" name="任意多边形: 形状 2753"/>
                        <p:cNvSpPr/>
                        <p:nvPr/>
                      </p:nvSpPr>
                      <p:spPr>
                        <a:xfrm>
                          <a:off x="7689532" y="2117406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8 h 2857"/>
                            <a:gd name="connsiteX1" fmla="*/ 3810 w 4762"/>
                            <a:gd name="connsiteY1" fmla="*/ 0 h 2857"/>
                            <a:gd name="connsiteX2" fmla="*/ 3810 w 4762"/>
                            <a:gd name="connsiteY2" fmla="*/ 0 h 2857"/>
                            <a:gd name="connsiteX3" fmla="*/ 3810 w 4762"/>
                            <a:gd name="connsiteY3" fmla="*/ 0 h 2857"/>
                            <a:gd name="connsiteX4" fmla="*/ 3810 w 4762"/>
                            <a:gd name="connsiteY4" fmla="*/ 0 h 2857"/>
                            <a:gd name="connsiteX5" fmla="*/ 3810 w 4762"/>
                            <a:gd name="connsiteY5" fmla="*/ 0 h 2857"/>
                            <a:gd name="connsiteX6" fmla="*/ 2858 w 4762"/>
                            <a:gd name="connsiteY6" fmla="*/ 0 h 2857"/>
                            <a:gd name="connsiteX7" fmla="*/ 1905 w 4762"/>
                            <a:gd name="connsiteY7" fmla="*/ 0 h 2857"/>
                            <a:gd name="connsiteX8" fmla="*/ 953 w 4762"/>
                            <a:gd name="connsiteY8" fmla="*/ 0 h 2857"/>
                            <a:gd name="connsiteX9" fmla="*/ 953 w 4762"/>
                            <a:gd name="connsiteY9" fmla="*/ 0 h 2857"/>
                            <a:gd name="connsiteX10" fmla="*/ 953 w 4762"/>
                            <a:gd name="connsiteY10" fmla="*/ 0 h 2857"/>
                            <a:gd name="connsiteX11" fmla="*/ 0 w 4762"/>
                            <a:gd name="connsiteY11" fmla="*/ 0 h 2857"/>
                            <a:gd name="connsiteX12" fmla="*/ 0 w 4762"/>
                            <a:gd name="connsiteY12" fmla="*/ 2858 h 2857"/>
                            <a:gd name="connsiteX13" fmla="*/ 953 w 4762"/>
                            <a:gd name="connsiteY13" fmla="*/ 2858 h 2857"/>
                            <a:gd name="connsiteX14" fmla="*/ 1905 w 4762"/>
                            <a:gd name="connsiteY14" fmla="*/ 2858 h 2857"/>
                            <a:gd name="connsiteX15" fmla="*/ 2858 w 4762"/>
                            <a:gd name="connsiteY15" fmla="*/ 2858 h 2857"/>
                            <a:gd name="connsiteX16" fmla="*/ 4763 w 4762"/>
                            <a:gd name="connsiteY16" fmla="*/ 2858 h 2857"/>
                            <a:gd name="connsiteX17" fmla="*/ 4763 w 4762"/>
                            <a:gd name="connsiteY17" fmla="*/ 2858 h 2857"/>
                            <a:gd name="connsiteX18" fmla="*/ 4763 w 4762"/>
                            <a:gd name="connsiteY18" fmla="*/ 2858 h 2857"/>
                            <a:gd name="connsiteX19" fmla="*/ 4763 w 4762"/>
                            <a:gd name="connsiteY19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2858"/>
                              </a:moveTo>
                              <a:cubicBezTo>
                                <a:pt x="4763" y="1905"/>
                                <a:pt x="3810" y="953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8" y="2858"/>
                                <a:pt x="2858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3810" y="2858"/>
                                <a:pt x="4763" y="2858"/>
                                <a:pt x="4763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71" name="图形 2"/>
                      <p:cNvGrpSpPr/>
                      <p:nvPr/>
                    </p:nvGrpSpPr>
                    <p:grpSpPr>
                      <a:xfrm>
                        <a:off x="7727632" y="2093594"/>
                        <a:ext cx="38100" cy="20955"/>
                        <a:chOff x="7727632" y="2093594"/>
                        <a:chExt cx="38100" cy="20955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2872" name="任意多边形: 形状 2755"/>
                        <p:cNvSpPr/>
                        <p:nvPr/>
                      </p:nvSpPr>
                      <p:spPr>
                        <a:xfrm>
                          <a:off x="7729537" y="21126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3" name="任意多边形: 形状 2756"/>
                        <p:cNvSpPr/>
                        <p:nvPr/>
                      </p:nvSpPr>
                      <p:spPr>
                        <a:xfrm>
                          <a:off x="7730490" y="2093594"/>
                          <a:ext cx="35242" cy="19050"/>
                        </a:xfrm>
                        <a:custGeom>
                          <a:avLst/>
                          <a:gdLst>
                            <a:gd name="connsiteX0" fmla="*/ 35242 w 35242"/>
                            <a:gd name="connsiteY0" fmla="*/ 5715 h 19050"/>
                            <a:gd name="connsiteX1" fmla="*/ 35242 w 35242"/>
                            <a:gd name="connsiteY1" fmla="*/ 5715 h 19050"/>
                            <a:gd name="connsiteX2" fmla="*/ 33338 w 35242"/>
                            <a:gd name="connsiteY2" fmla="*/ 6668 h 19050"/>
                            <a:gd name="connsiteX3" fmla="*/ 32385 w 35242"/>
                            <a:gd name="connsiteY3" fmla="*/ 7620 h 19050"/>
                            <a:gd name="connsiteX4" fmla="*/ 31432 w 35242"/>
                            <a:gd name="connsiteY4" fmla="*/ 7620 h 19050"/>
                            <a:gd name="connsiteX5" fmla="*/ 31432 w 35242"/>
                            <a:gd name="connsiteY5" fmla="*/ 7620 h 19050"/>
                            <a:gd name="connsiteX6" fmla="*/ 30480 w 35242"/>
                            <a:gd name="connsiteY6" fmla="*/ 7620 h 19050"/>
                            <a:gd name="connsiteX7" fmla="*/ 29528 w 35242"/>
                            <a:gd name="connsiteY7" fmla="*/ 7620 h 19050"/>
                            <a:gd name="connsiteX8" fmla="*/ 28575 w 35242"/>
                            <a:gd name="connsiteY8" fmla="*/ 8573 h 19050"/>
                            <a:gd name="connsiteX9" fmla="*/ 27622 w 35242"/>
                            <a:gd name="connsiteY9" fmla="*/ 9525 h 19050"/>
                            <a:gd name="connsiteX10" fmla="*/ 27622 w 35242"/>
                            <a:gd name="connsiteY10" fmla="*/ 9525 h 19050"/>
                            <a:gd name="connsiteX11" fmla="*/ 26670 w 35242"/>
                            <a:gd name="connsiteY11" fmla="*/ 9525 h 19050"/>
                            <a:gd name="connsiteX12" fmla="*/ 25717 w 35242"/>
                            <a:gd name="connsiteY12" fmla="*/ 9525 h 19050"/>
                            <a:gd name="connsiteX13" fmla="*/ 24765 w 35242"/>
                            <a:gd name="connsiteY13" fmla="*/ 9525 h 19050"/>
                            <a:gd name="connsiteX14" fmla="*/ 23813 w 35242"/>
                            <a:gd name="connsiteY14" fmla="*/ 10478 h 19050"/>
                            <a:gd name="connsiteX15" fmla="*/ 22860 w 35242"/>
                            <a:gd name="connsiteY15" fmla="*/ 10478 h 19050"/>
                            <a:gd name="connsiteX16" fmla="*/ 22860 w 35242"/>
                            <a:gd name="connsiteY16" fmla="*/ 10478 h 19050"/>
                            <a:gd name="connsiteX17" fmla="*/ 21907 w 35242"/>
                            <a:gd name="connsiteY17" fmla="*/ 11430 h 19050"/>
                            <a:gd name="connsiteX18" fmla="*/ 20955 w 35242"/>
                            <a:gd name="connsiteY18" fmla="*/ 12383 h 19050"/>
                            <a:gd name="connsiteX19" fmla="*/ 20955 w 35242"/>
                            <a:gd name="connsiteY19" fmla="*/ 12383 h 19050"/>
                            <a:gd name="connsiteX20" fmla="*/ 20003 w 35242"/>
                            <a:gd name="connsiteY20" fmla="*/ 12383 h 19050"/>
                            <a:gd name="connsiteX21" fmla="*/ 20003 w 35242"/>
                            <a:gd name="connsiteY21" fmla="*/ 12383 h 19050"/>
                            <a:gd name="connsiteX22" fmla="*/ 20003 w 35242"/>
                            <a:gd name="connsiteY22" fmla="*/ 13335 h 19050"/>
                            <a:gd name="connsiteX23" fmla="*/ 20003 w 35242"/>
                            <a:gd name="connsiteY23" fmla="*/ 13335 h 19050"/>
                            <a:gd name="connsiteX24" fmla="*/ 20003 w 35242"/>
                            <a:gd name="connsiteY24" fmla="*/ 13335 h 19050"/>
                            <a:gd name="connsiteX25" fmla="*/ 20003 w 35242"/>
                            <a:gd name="connsiteY25" fmla="*/ 13335 h 19050"/>
                            <a:gd name="connsiteX26" fmla="*/ 19050 w 35242"/>
                            <a:gd name="connsiteY26" fmla="*/ 14288 h 19050"/>
                            <a:gd name="connsiteX27" fmla="*/ 18097 w 35242"/>
                            <a:gd name="connsiteY27" fmla="*/ 14288 h 19050"/>
                            <a:gd name="connsiteX28" fmla="*/ 18097 w 35242"/>
                            <a:gd name="connsiteY28" fmla="*/ 14288 h 19050"/>
                            <a:gd name="connsiteX29" fmla="*/ 18097 w 35242"/>
                            <a:gd name="connsiteY29" fmla="*/ 14288 h 19050"/>
                            <a:gd name="connsiteX30" fmla="*/ 18097 w 35242"/>
                            <a:gd name="connsiteY30" fmla="*/ 14288 h 19050"/>
                            <a:gd name="connsiteX31" fmla="*/ 17145 w 35242"/>
                            <a:gd name="connsiteY31" fmla="*/ 15240 h 19050"/>
                            <a:gd name="connsiteX32" fmla="*/ 14288 w 35242"/>
                            <a:gd name="connsiteY32" fmla="*/ 16193 h 19050"/>
                            <a:gd name="connsiteX33" fmla="*/ 12382 w 35242"/>
                            <a:gd name="connsiteY33" fmla="*/ 17145 h 19050"/>
                            <a:gd name="connsiteX34" fmla="*/ 9525 w 35242"/>
                            <a:gd name="connsiteY34" fmla="*/ 18098 h 19050"/>
                            <a:gd name="connsiteX35" fmla="*/ 6667 w 35242"/>
                            <a:gd name="connsiteY35" fmla="*/ 19050 h 19050"/>
                            <a:gd name="connsiteX36" fmla="*/ 6667 w 35242"/>
                            <a:gd name="connsiteY36" fmla="*/ 19050 h 19050"/>
                            <a:gd name="connsiteX37" fmla="*/ 5715 w 35242"/>
                            <a:gd name="connsiteY37" fmla="*/ 19050 h 19050"/>
                            <a:gd name="connsiteX38" fmla="*/ 5715 w 35242"/>
                            <a:gd name="connsiteY38" fmla="*/ 19050 h 19050"/>
                            <a:gd name="connsiteX39" fmla="*/ 5715 w 35242"/>
                            <a:gd name="connsiteY39" fmla="*/ 19050 h 19050"/>
                            <a:gd name="connsiteX40" fmla="*/ 5715 w 35242"/>
                            <a:gd name="connsiteY40" fmla="*/ 19050 h 19050"/>
                            <a:gd name="connsiteX41" fmla="*/ 4763 w 35242"/>
                            <a:gd name="connsiteY41" fmla="*/ 19050 h 19050"/>
                            <a:gd name="connsiteX42" fmla="*/ 3810 w 35242"/>
                            <a:gd name="connsiteY42" fmla="*/ 19050 h 19050"/>
                            <a:gd name="connsiteX43" fmla="*/ 3810 w 35242"/>
                            <a:gd name="connsiteY43" fmla="*/ 19050 h 19050"/>
                            <a:gd name="connsiteX44" fmla="*/ 2857 w 35242"/>
                            <a:gd name="connsiteY44" fmla="*/ 19050 h 19050"/>
                            <a:gd name="connsiteX45" fmla="*/ 2857 w 35242"/>
                            <a:gd name="connsiteY45" fmla="*/ 19050 h 19050"/>
                            <a:gd name="connsiteX46" fmla="*/ 2857 w 35242"/>
                            <a:gd name="connsiteY46" fmla="*/ 18098 h 19050"/>
                            <a:gd name="connsiteX47" fmla="*/ 953 w 35242"/>
                            <a:gd name="connsiteY47" fmla="*/ 16193 h 19050"/>
                            <a:gd name="connsiteX48" fmla="*/ 953 w 35242"/>
                            <a:gd name="connsiteY48" fmla="*/ 16193 h 19050"/>
                            <a:gd name="connsiteX49" fmla="*/ 953 w 35242"/>
                            <a:gd name="connsiteY49" fmla="*/ 16193 h 19050"/>
                            <a:gd name="connsiteX50" fmla="*/ 953 w 35242"/>
                            <a:gd name="connsiteY50" fmla="*/ 16193 h 19050"/>
                            <a:gd name="connsiteX51" fmla="*/ 953 w 35242"/>
                            <a:gd name="connsiteY51" fmla="*/ 16193 h 19050"/>
                            <a:gd name="connsiteX52" fmla="*/ 0 w 35242"/>
                            <a:gd name="connsiteY52" fmla="*/ 16193 h 19050"/>
                            <a:gd name="connsiteX53" fmla="*/ 953 w 35242"/>
                            <a:gd name="connsiteY53" fmla="*/ 16193 h 19050"/>
                            <a:gd name="connsiteX54" fmla="*/ 1905 w 35242"/>
                            <a:gd name="connsiteY54" fmla="*/ 16193 h 19050"/>
                            <a:gd name="connsiteX55" fmla="*/ 1905 w 35242"/>
                            <a:gd name="connsiteY55" fmla="*/ 16193 h 19050"/>
                            <a:gd name="connsiteX56" fmla="*/ 1905 w 35242"/>
                            <a:gd name="connsiteY56" fmla="*/ 16193 h 19050"/>
                            <a:gd name="connsiteX57" fmla="*/ 1905 w 35242"/>
                            <a:gd name="connsiteY57" fmla="*/ 15240 h 19050"/>
                            <a:gd name="connsiteX58" fmla="*/ 4763 w 35242"/>
                            <a:gd name="connsiteY58" fmla="*/ 14288 h 19050"/>
                            <a:gd name="connsiteX59" fmla="*/ 5715 w 35242"/>
                            <a:gd name="connsiteY59" fmla="*/ 14288 h 19050"/>
                            <a:gd name="connsiteX60" fmla="*/ 5715 w 35242"/>
                            <a:gd name="connsiteY60" fmla="*/ 14288 h 19050"/>
                            <a:gd name="connsiteX61" fmla="*/ 7620 w 35242"/>
                            <a:gd name="connsiteY61" fmla="*/ 13335 h 19050"/>
                            <a:gd name="connsiteX62" fmla="*/ 9525 w 35242"/>
                            <a:gd name="connsiteY62" fmla="*/ 12383 h 19050"/>
                            <a:gd name="connsiteX63" fmla="*/ 12382 w 35242"/>
                            <a:gd name="connsiteY63" fmla="*/ 11430 h 19050"/>
                            <a:gd name="connsiteX64" fmla="*/ 13335 w 35242"/>
                            <a:gd name="connsiteY64" fmla="*/ 11430 h 19050"/>
                            <a:gd name="connsiteX65" fmla="*/ 14288 w 35242"/>
                            <a:gd name="connsiteY65" fmla="*/ 10478 h 19050"/>
                            <a:gd name="connsiteX66" fmla="*/ 15240 w 35242"/>
                            <a:gd name="connsiteY66" fmla="*/ 10478 h 19050"/>
                            <a:gd name="connsiteX67" fmla="*/ 15240 w 35242"/>
                            <a:gd name="connsiteY67" fmla="*/ 10478 h 19050"/>
                            <a:gd name="connsiteX68" fmla="*/ 15240 w 35242"/>
                            <a:gd name="connsiteY68" fmla="*/ 10478 h 19050"/>
                            <a:gd name="connsiteX69" fmla="*/ 16192 w 35242"/>
                            <a:gd name="connsiteY69" fmla="*/ 9525 h 19050"/>
                            <a:gd name="connsiteX70" fmla="*/ 17145 w 35242"/>
                            <a:gd name="connsiteY70" fmla="*/ 9525 h 19050"/>
                            <a:gd name="connsiteX71" fmla="*/ 18097 w 35242"/>
                            <a:gd name="connsiteY71" fmla="*/ 8573 h 19050"/>
                            <a:gd name="connsiteX72" fmla="*/ 18097 w 35242"/>
                            <a:gd name="connsiteY72" fmla="*/ 8573 h 19050"/>
                            <a:gd name="connsiteX73" fmla="*/ 18097 w 35242"/>
                            <a:gd name="connsiteY73" fmla="*/ 8573 h 19050"/>
                            <a:gd name="connsiteX74" fmla="*/ 18097 w 35242"/>
                            <a:gd name="connsiteY74" fmla="*/ 8573 h 19050"/>
                            <a:gd name="connsiteX75" fmla="*/ 18097 w 35242"/>
                            <a:gd name="connsiteY75" fmla="*/ 8573 h 19050"/>
                            <a:gd name="connsiteX76" fmla="*/ 19050 w 35242"/>
                            <a:gd name="connsiteY76" fmla="*/ 8573 h 19050"/>
                            <a:gd name="connsiteX77" fmla="*/ 19050 w 35242"/>
                            <a:gd name="connsiteY77" fmla="*/ 8573 h 19050"/>
                            <a:gd name="connsiteX78" fmla="*/ 19050 w 35242"/>
                            <a:gd name="connsiteY78" fmla="*/ 8573 h 19050"/>
                            <a:gd name="connsiteX79" fmla="*/ 19050 w 35242"/>
                            <a:gd name="connsiteY79" fmla="*/ 7620 h 19050"/>
                            <a:gd name="connsiteX80" fmla="*/ 20003 w 35242"/>
                            <a:gd name="connsiteY80" fmla="*/ 6668 h 19050"/>
                            <a:gd name="connsiteX81" fmla="*/ 20955 w 35242"/>
                            <a:gd name="connsiteY81" fmla="*/ 5715 h 19050"/>
                            <a:gd name="connsiteX82" fmla="*/ 21907 w 35242"/>
                            <a:gd name="connsiteY82" fmla="*/ 5715 h 19050"/>
                            <a:gd name="connsiteX83" fmla="*/ 21907 w 35242"/>
                            <a:gd name="connsiteY83" fmla="*/ 5715 h 19050"/>
                            <a:gd name="connsiteX84" fmla="*/ 22860 w 35242"/>
                            <a:gd name="connsiteY84" fmla="*/ 5715 h 19050"/>
                            <a:gd name="connsiteX85" fmla="*/ 22860 w 35242"/>
                            <a:gd name="connsiteY85" fmla="*/ 5715 h 19050"/>
                            <a:gd name="connsiteX86" fmla="*/ 24765 w 35242"/>
                            <a:gd name="connsiteY86" fmla="*/ 4763 h 19050"/>
                            <a:gd name="connsiteX87" fmla="*/ 24765 w 35242"/>
                            <a:gd name="connsiteY87" fmla="*/ 4763 h 19050"/>
                            <a:gd name="connsiteX88" fmla="*/ 28575 w 35242"/>
                            <a:gd name="connsiteY88" fmla="*/ 2858 h 19050"/>
                            <a:gd name="connsiteX89" fmla="*/ 30480 w 35242"/>
                            <a:gd name="connsiteY89" fmla="*/ 1905 h 19050"/>
                            <a:gd name="connsiteX90" fmla="*/ 31432 w 35242"/>
                            <a:gd name="connsiteY90" fmla="*/ 953 h 19050"/>
                            <a:gd name="connsiteX91" fmla="*/ 32385 w 35242"/>
                            <a:gd name="connsiteY91" fmla="*/ 0 h 19050"/>
                            <a:gd name="connsiteX92" fmla="*/ 32385 w 35242"/>
                            <a:gd name="connsiteY92" fmla="*/ 0 h 19050"/>
                            <a:gd name="connsiteX93" fmla="*/ 35242 w 35242"/>
                            <a:gd name="connsiteY93" fmla="*/ 5715 h 19050"/>
                            <a:gd name="connsiteX94" fmla="*/ 3810 w 35242"/>
                            <a:gd name="connsiteY94" fmla="*/ 19050 h 19050"/>
                            <a:gd name="connsiteX95" fmla="*/ 3810 w 35242"/>
                            <a:gd name="connsiteY95" fmla="*/ 19050 h 19050"/>
                            <a:gd name="connsiteX96" fmla="*/ 3810 w 35242"/>
                            <a:gd name="connsiteY96" fmla="*/ 19050 h 19050"/>
                            <a:gd name="connsiteX97" fmla="*/ 3810 w 35242"/>
                            <a:gd name="connsiteY97" fmla="*/ 19050 h 19050"/>
                            <a:gd name="connsiteX98" fmla="*/ 3810 w 35242"/>
                            <a:gd name="connsiteY98" fmla="*/ 19050 h 19050"/>
                            <a:gd name="connsiteX99" fmla="*/ 9525 w 35242"/>
                            <a:gd name="connsiteY99" fmla="*/ 17145 h 19050"/>
                            <a:gd name="connsiteX100" fmla="*/ 9525 w 35242"/>
                            <a:gd name="connsiteY100" fmla="*/ 17145 h 19050"/>
                            <a:gd name="connsiteX101" fmla="*/ 9525 w 35242"/>
                            <a:gd name="connsiteY101" fmla="*/ 17145 h 19050"/>
                            <a:gd name="connsiteX102" fmla="*/ 9525 w 35242"/>
                            <a:gd name="connsiteY102" fmla="*/ 17145 h 19050"/>
                            <a:gd name="connsiteX103" fmla="*/ 9525 w 35242"/>
                            <a:gd name="connsiteY103" fmla="*/ 17145 h 19050"/>
                            <a:gd name="connsiteX104" fmla="*/ 32385 w 35242"/>
                            <a:gd name="connsiteY104" fmla="*/ 6668 h 19050"/>
                            <a:gd name="connsiteX105" fmla="*/ 32385 w 35242"/>
                            <a:gd name="connsiteY105" fmla="*/ 6668 h 19050"/>
                            <a:gd name="connsiteX106" fmla="*/ 32385 w 35242"/>
                            <a:gd name="connsiteY106" fmla="*/ 6668 h 19050"/>
                            <a:gd name="connsiteX107" fmla="*/ 32385 w 35242"/>
                            <a:gd name="connsiteY107" fmla="*/ 6668 h 19050"/>
                            <a:gd name="connsiteX108" fmla="*/ 32385 w 35242"/>
                            <a:gd name="connsiteY108" fmla="*/ 6668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5242" h="19050">
                              <a:moveTo>
                                <a:pt x="35242" y="5715"/>
                              </a:move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4290" y="5715"/>
                                <a:pt x="33338" y="6668"/>
                                <a:pt x="33338" y="6668"/>
                              </a:cubicBezTo>
                              <a:cubicBezTo>
                                <a:pt x="33338" y="6668"/>
                                <a:pt x="32385" y="7620"/>
                                <a:pt x="32385" y="7620"/>
                              </a:cubicBezTo>
                              <a:cubicBezTo>
                                <a:pt x="32385" y="7620"/>
                                <a:pt x="31432" y="8573"/>
                                <a:pt x="31432" y="7620"/>
                              </a:cubicBezTo>
                              <a:cubicBezTo>
                                <a:pt x="31432" y="7620"/>
                                <a:pt x="31432" y="7620"/>
                                <a:pt x="31432" y="7620"/>
                              </a:cubicBezTo>
                              <a:cubicBezTo>
                                <a:pt x="31432" y="7620"/>
                                <a:pt x="31432" y="7620"/>
                                <a:pt x="30480" y="7620"/>
                              </a:cubicBezTo>
                              <a:cubicBezTo>
                                <a:pt x="30480" y="7620"/>
                                <a:pt x="30480" y="8573"/>
                                <a:pt x="29528" y="7620"/>
                              </a:cubicBezTo>
                              <a:cubicBezTo>
                                <a:pt x="29528" y="7620"/>
                                <a:pt x="29528" y="8573"/>
                                <a:pt x="28575" y="8573"/>
                              </a:cubicBezTo>
                              <a:cubicBezTo>
                                <a:pt x="28575" y="8573"/>
                                <a:pt x="27622" y="8573"/>
                                <a:pt x="27622" y="9525"/>
                              </a:cubicBezTo>
                              <a:cubicBezTo>
                                <a:pt x="27622" y="9525"/>
                                <a:pt x="27622" y="9525"/>
                                <a:pt x="27622" y="9525"/>
                              </a:cubicBezTo>
                              <a:cubicBezTo>
                                <a:pt x="27622" y="9525"/>
                                <a:pt x="27622" y="9525"/>
                                <a:pt x="26670" y="9525"/>
                              </a:cubicBezTo>
                              <a:cubicBezTo>
                                <a:pt x="26670" y="9525"/>
                                <a:pt x="26670" y="9525"/>
                                <a:pt x="25717" y="9525"/>
                              </a:cubicBezTo>
                              <a:cubicBezTo>
                                <a:pt x="25717" y="9525"/>
                                <a:pt x="24765" y="9525"/>
                                <a:pt x="24765" y="9525"/>
                              </a:cubicBezTo>
                              <a:cubicBezTo>
                                <a:pt x="24765" y="9525"/>
                                <a:pt x="23813" y="9525"/>
                                <a:pt x="23813" y="10478"/>
                              </a:cubicBezTo>
                              <a:cubicBezTo>
                                <a:pt x="23813" y="10478"/>
                                <a:pt x="23813" y="10478"/>
                                <a:pt x="22860" y="10478"/>
                              </a:cubicBezTo>
                              <a:cubicBezTo>
                                <a:pt x="22860" y="10478"/>
                                <a:pt x="22860" y="10478"/>
                                <a:pt x="22860" y="10478"/>
                              </a:cubicBezTo>
                              <a:cubicBezTo>
                                <a:pt x="22860" y="11430"/>
                                <a:pt x="22860" y="11430"/>
                                <a:pt x="21907" y="11430"/>
                              </a:cubicBezTo>
                              <a:cubicBezTo>
                                <a:pt x="21907" y="11430"/>
                                <a:pt x="20955" y="11430"/>
                                <a:pt x="20955" y="12383"/>
                              </a:cubicBezTo>
                              <a:cubicBezTo>
                                <a:pt x="20955" y="12383"/>
                                <a:pt x="20955" y="12383"/>
                                <a:pt x="20955" y="12383"/>
                              </a:cubicBezTo>
                              <a:cubicBezTo>
                                <a:pt x="20955" y="12383"/>
                                <a:pt x="20955" y="12383"/>
                                <a:pt x="20003" y="12383"/>
                              </a:cubicBezTo>
                              <a:cubicBezTo>
                                <a:pt x="20003" y="12383"/>
                                <a:pt x="20003" y="12383"/>
                                <a:pt x="20003" y="12383"/>
                              </a:cubicBezTo>
                              <a:cubicBezTo>
                                <a:pt x="20003" y="12383"/>
                                <a:pt x="20003" y="12383"/>
                                <a:pt x="20003" y="13335"/>
                              </a:cubicBezTo>
                              <a:cubicBezTo>
                                <a:pt x="20003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20003" y="13335"/>
                                <a:pt x="20003" y="13335"/>
                              </a:cubicBezTo>
                              <a:cubicBezTo>
                                <a:pt x="20003" y="13335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8097" y="14288"/>
                                <a:pt x="18097" y="14288"/>
                              </a:cubicBezTo>
                              <a:cubicBezTo>
                                <a:pt x="18097" y="14288"/>
                                <a:pt x="18097" y="14288"/>
                                <a:pt x="18097" y="14288"/>
                              </a:cubicBezTo>
                              <a:cubicBezTo>
                                <a:pt x="18097" y="14288"/>
                                <a:pt x="18097" y="14288"/>
                                <a:pt x="18097" y="14288"/>
                              </a:cubicBezTo>
                              <a:cubicBezTo>
                                <a:pt x="18097" y="14288"/>
                                <a:pt x="18097" y="14288"/>
                                <a:pt x="18097" y="14288"/>
                              </a:cubicBezTo>
                              <a:cubicBezTo>
                                <a:pt x="18097" y="14288"/>
                                <a:pt x="18097" y="15240"/>
                                <a:pt x="17145" y="15240"/>
                              </a:cubicBezTo>
                              <a:cubicBezTo>
                                <a:pt x="16192" y="15240"/>
                                <a:pt x="15240" y="16193"/>
                                <a:pt x="14288" y="16193"/>
                              </a:cubicBezTo>
                              <a:cubicBezTo>
                                <a:pt x="13335" y="16193"/>
                                <a:pt x="13335" y="17145"/>
                                <a:pt x="12382" y="17145"/>
                              </a:cubicBezTo>
                              <a:cubicBezTo>
                                <a:pt x="11430" y="17145"/>
                                <a:pt x="10478" y="18098"/>
                                <a:pt x="9525" y="18098"/>
                              </a:cubicBezTo>
                              <a:cubicBezTo>
                                <a:pt x="8572" y="18098"/>
                                <a:pt x="7620" y="18098"/>
                                <a:pt x="6667" y="19050"/>
                              </a:cubicBezTo>
                              <a:cubicBezTo>
                                <a:pt x="6667" y="19050"/>
                                <a:pt x="6667" y="19050"/>
                                <a:pt x="6667" y="19050"/>
                              </a:cubicBezTo>
                              <a:cubicBezTo>
                                <a:pt x="6667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4763" y="19050"/>
                              </a:cubicBezTo>
                              <a:cubicBezTo>
                                <a:pt x="4763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2857" y="19050"/>
                                <a:pt x="2857" y="19050"/>
                              </a:cubicBezTo>
                              <a:lnTo>
                                <a:pt x="2857" y="19050"/>
                              </a:lnTo>
                              <a:cubicBezTo>
                                <a:pt x="2857" y="19050"/>
                                <a:pt x="2857" y="19050"/>
                                <a:pt x="2857" y="18098"/>
                              </a:cubicBezTo>
                              <a:cubicBezTo>
                                <a:pt x="1905" y="17145"/>
                                <a:pt x="1905" y="17145"/>
                                <a:pt x="953" y="16193"/>
                              </a:cubicBezTo>
                              <a:lnTo>
                                <a:pt x="953" y="16193"/>
                              </a:lnTo>
                              <a:cubicBezTo>
                                <a:pt x="953" y="16193"/>
                                <a:pt x="953" y="16193"/>
                                <a:pt x="953" y="16193"/>
                              </a:cubicBezTo>
                              <a:lnTo>
                                <a:pt x="953" y="16193"/>
                              </a:lnTo>
                              <a:cubicBezTo>
                                <a:pt x="953" y="16193"/>
                                <a:pt x="953" y="16193"/>
                                <a:pt x="953" y="16193"/>
                              </a:cubicBezTo>
                              <a:cubicBezTo>
                                <a:pt x="953" y="16193"/>
                                <a:pt x="953" y="16193"/>
                                <a:pt x="0" y="16193"/>
                              </a:cubicBezTo>
                              <a:cubicBezTo>
                                <a:pt x="0" y="16193"/>
                                <a:pt x="953" y="16193"/>
                                <a:pt x="953" y="16193"/>
                              </a:cubicBezTo>
                              <a:cubicBezTo>
                                <a:pt x="953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1905" y="16193"/>
                                <a:pt x="1905" y="16193"/>
                                <a:pt x="1905" y="16193"/>
                              </a:cubicBezTo>
                              <a:cubicBezTo>
                                <a:pt x="953" y="15240"/>
                                <a:pt x="1905" y="15240"/>
                                <a:pt x="1905" y="15240"/>
                              </a:cubicBezTo>
                              <a:cubicBezTo>
                                <a:pt x="2857" y="15240"/>
                                <a:pt x="3810" y="14288"/>
                                <a:pt x="4763" y="14288"/>
                              </a:cubicBezTo>
                              <a:cubicBezTo>
                                <a:pt x="4763" y="14288"/>
                                <a:pt x="5715" y="14288"/>
                                <a:pt x="5715" y="14288"/>
                              </a:cubicBezTo>
                              <a:cubicBezTo>
                                <a:pt x="5715" y="14288"/>
                                <a:pt x="5715" y="14288"/>
                                <a:pt x="5715" y="14288"/>
                              </a:cubicBezTo>
                              <a:cubicBezTo>
                                <a:pt x="6667" y="14288"/>
                                <a:pt x="6667" y="14288"/>
                                <a:pt x="7620" y="13335"/>
                              </a:cubicBezTo>
                              <a:cubicBezTo>
                                <a:pt x="8572" y="13335"/>
                                <a:pt x="8572" y="13335"/>
                                <a:pt x="9525" y="12383"/>
                              </a:cubicBezTo>
                              <a:cubicBezTo>
                                <a:pt x="10478" y="12383"/>
                                <a:pt x="11430" y="11430"/>
                                <a:pt x="12382" y="11430"/>
                              </a:cubicBezTo>
                              <a:cubicBezTo>
                                <a:pt x="12382" y="11430"/>
                                <a:pt x="13335" y="11430"/>
                                <a:pt x="13335" y="11430"/>
                              </a:cubicBezTo>
                              <a:cubicBezTo>
                                <a:pt x="13335" y="11430"/>
                                <a:pt x="14288" y="10478"/>
                                <a:pt x="14288" y="10478"/>
                              </a:cubicBezTo>
                              <a:cubicBezTo>
                                <a:pt x="14288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6192" y="9525"/>
                              </a:cubicBezTo>
                              <a:cubicBezTo>
                                <a:pt x="16192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8097" y="8573"/>
                                <a:pt x="18097" y="8573"/>
                              </a:cubicBezTo>
                              <a:cubicBezTo>
                                <a:pt x="18097" y="8573"/>
                                <a:pt x="18097" y="8573"/>
                                <a:pt x="18097" y="8573"/>
                              </a:cubicBezTo>
                              <a:cubicBezTo>
                                <a:pt x="18097" y="8573"/>
                                <a:pt x="18097" y="8573"/>
                                <a:pt x="18097" y="8573"/>
                              </a:cubicBezTo>
                              <a:cubicBezTo>
                                <a:pt x="18097" y="8573"/>
                                <a:pt x="18097" y="8573"/>
                                <a:pt x="18097" y="8573"/>
                              </a:cubicBezTo>
                              <a:cubicBezTo>
                                <a:pt x="18097" y="8573"/>
                                <a:pt x="18097" y="8573"/>
                                <a:pt x="18097" y="8573"/>
                              </a:cubicBezTo>
                              <a:cubicBezTo>
                                <a:pt x="18097" y="8573"/>
                                <a:pt x="18097" y="8573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8573"/>
                              </a:cubicBezTo>
                              <a:cubicBezTo>
                                <a:pt x="19050" y="8573"/>
                                <a:pt x="19050" y="8573"/>
                                <a:pt x="19050" y="7620"/>
                              </a:cubicBezTo>
                              <a:cubicBezTo>
                                <a:pt x="19050" y="7620"/>
                                <a:pt x="20003" y="7620"/>
                                <a:pt x="20003" y="6668"/>
                              </a:cubicBezTo>
                              <a:cubicBezTo>
                                <a:pt x="20003" y="6668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1907" y="5715"/>
                                <a:pt x="21907" y="5715"/>
                              </a:cubicBezTo>
                              <a:cubicBezTo>
                                <a:pt x="21907" y="5715"/>
                                <a:pt x="21907" y="5715"/>
                                <a:pt x="21907" y="5715"/>
                              </a:cubicBezTo>
                              <a:cubicBezTo>
                                <a:pt x="21907" y="4763"/>
                                <a:pt x="21907" y="5715"/>
                                <a:pt x="22860" y="5715"/>
                              </a:cubicBezTo>
                              <a:cubicBezTo>
                                <a:pt x="22860" y="5715"/>
                                <a:pt x="22860" y="5715"/>
                                <a:pt x="22860" y="5715"/>
                              </a:cubicBezTo>
                              <a:cubicBezTo>
                                <a:pt x="22860" y="4763"/>
                                <a:pt x="23813" y="4763"/>
                                <a:pt x="24765" y="4763"/>
                              </a:cubicBezTo>
                              <a:cubicBezTo>
                                <a:pt x="24765" y="4763"/>
                                <a:pt x="24765" y="4763"/>
                                <a:pt x="24765" y="4763"/>
                              </a:cubicBezTo>
                              <a:cubicBezTo>
                                <a:pt x="25717" y="3810"/>
                                <a:pt x="26670" y="2858"/>
                                <a:pt x="28575" y="2858"/>
                              </a:cubicBezTo>
                              <a:cubicBezTo>
                                <a:pt x="29528" y="2858"/>
                                <a:pt x="29528" y="1905"/>
                                <a:pt x="30480" y="1905"/>
                              </a:cubicBezTo>
                              <a:cubicBezTo>
                                <a:pt x="30480" y="1905"/>
                                <a:pt x="31432" y="1905"/>
                                <a:pt x="31432" y="953"/>
                              </a:cubicBezTo>
                              <a:cubicBezTo>
                                <a:pt x="31432" y="953"/>
                                <a:pt x="32385" y="953"/>
                                <a:pt x="32385" y="0"/>
                              </a:cubicBezTo>
                              <a:lnTo>
                                <a:pt x="32385" y="0"/>
                              </a:lnTo>
                              <a:lnTo>
                                <a:pt x="35242" y="5715"/>
                              </a:lnTo>
                              <a:close/>
                              <a:moveTo>
                                <a:pt x="3810" y="19050"/>
                              </a:moveTo>
                              <a:cubicBezTo>
                                <a:pt x="3810" y="19050"/>
                                <a:pt x="2857" y="19050"/>
                                <a:pt x="3810" y="19050"/>
                              </a:cubicBezTo>
                              <a:cubicBezTo>
                                <a:pt x="2857" y="19050"/>
                                <a:pt x="2857" y="19050"/>
                                <a:pt x="3810" y="19050"/>
                              </a:cubicBezTo>
                              <a:cubicBezTo>
                                <a:pt x="2857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lose/>
                              <a:moveTo>
                                <a:pt x="9525" y="17145"/>
                              </a:moveTo>
                              <a:cubicBezTo>
                                <a:pt x="9525" y="17145"/>
                                <a:pt x="8572" y="17145"/>
                                <a:pt x="9525" y="17145"/>
                              </a:cubicBezTo>
                              <a:cubicBezTo>
                                <a:pt x="8572" y="17145"/>
                                <a:pt x="8572" y="17145"/>
                                <a:pt x="9525" y="17145"/>
                              </a:cubicBezTo>
                              <a:cubicBezTo>
                                <a:pt x="8572" y="17145"/>
                                <a:pt x="8572" y="18098"/>
                                <a:pt x="9525" y="17145"/>
                              </a:cubicBezTo>
                              <a:cubicBezTo>
                                <a:pt x="9525" y="18098"/>
                                <a:pt x="9525" y="17145"/>
                                <a:pt x="9525" y="17145"/>
                              </a:cubicBezTo>
                              <a:close/>
                              <a:moveTo>
                                <a:pt x="32385" y="6668"/>
                              </a:moveTo>
                              <a:cubicBezTo>
                                <a:pt x="32385" y="6668"/>
                                <a:pt x="32385" y="6668"/>
                                <a:pt x="32385" y="6668"/>
                              </a:cubicBezTo>
                              <a:cubicBezTo>
                                <a:pt x="32385" y="6668"/>
                                <a:pt x="32385" y="6668"/>
                                <a:pt x="32385" y="6668"/>
                              </a:cubicBezTo>
                              <a:cubicBezTo>
                                <a:pt x="32385" y="7620"/>
                                <a:pt x="32385" y="7620"/>
                                <a:pt x="32385" y="6668"/>
                              </a:cubicBezTo>
                              <a:cubicBezTo>
                                <a:pt x="32385" y="6668"/>
                                <a:pt x="32385" y="6668"/>
                                <a:pt x="32385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4" name="任意多边形: 形状 2757"/>
                        <p:cNvSpPr/>
                        <p:nvPr/>
                      </p:nvSpPr>
                      <p:spPr>
                        <a:xfrm>
                          <a:off x="7732394" y="211454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875" name="任意多边形: 形状 2758"/>
                        <p:cNvSpPr/>
                        <p:nvPr/>
                      </p:nvSpPr>
                      <p:spPr>
                        <a:xfrm>
                          <a:off x="7727632" y="2111692"/>
                          <a:ext cx="5715" cy="2857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1905 h 2857"/>
                            <a:gd name="connsiteX1" fmla="*/ 3810 w 5715"/>
                            <a:gd name="connsiteY1" fmla="*/ 0 h 2857"/>
                            <a:gd name="connsiteX2" fmla="*/ 3810 w 5715"/>
                            <a:gd name="connsiteY2" fmla="*/ 0 h 2857"/>
                            <a:gd name="connsiteX3" fmla="*/ 3810 w 5715"/>
                            <a:gd name="connsiteY3" fmla="*/ 0 h 2857"/>
                            <a:gd name="connsiteX4" fmla="*/ 3810 w 5715"/>
                            <a:gd name="connsiteY4" fmla="*/ 0 h 2857"/>
                            <a:gd name="connsiteX5" fmla="*/ 3810 w 5715"/>
                            <a:gd name="connsiteY5" fmla="*/ 0 h 2857"/>
                            <a:gd name="connsiteX6" fmla="*/ 2858 w 5715"/>
                            <a:gd name="connsiteY6" fmla="*/ 0 h 2857"/>
                            <a:gd name="connsiteX7" fmla="*/ 1905 w 5715"/>
                            <a:gd name="connsiteY7" fmla="*/ 0 h 2857"/>
                            <a:gd name="connsiteX8" fmla="*/ 953 w 5715"/>
                            <a:gd name="connsiteY8" fmla="*/ 0 h 2857"/>
                            <a:gd name="connsiteX9" fmla="*/ 953 w 5715"/>
                            <a:gd name="connsiteY9" fmla="*/ 0 h 2857"/>
                            <a:gd name="connsiteX10" fmla="*/ 953 w 5715"/>
                            <a:gd name="connsiteY10" fmla="*/ 0 h 2857"/>
                            <a:gd name="connsiteX11" fmla="*/ 0 w 5715"/>
                            <a:gd name="connsiteY11" fmla="*/ 0 h 2857"/>
                            <a:gd name="connsiteX12" fmla="*/ 953 w 5715"/>
                            <a:gd name="connsiteY12" fmla="*/ 2857 h 2857"/>
                            <a:gd name="connsiteX13" fmla="*/ 1905 w 5715"/>
                            <a:gd name="connsiteY13" fmla="*/ 2857 h 2857"/>
                            <a:gd name="connsiteX14" fmla="*/ 2858 w 5715"/>
                            <a:gd name="connsiteY14" fmla="*/ 2857 h 2857"/>
                            <a:gd name="connsiteX15" fmla="*/ 5715 w 5715"/>
                            <a:gd name="connsiteY15" fmla="*/ 1905 h 2857"/>
                            <a:gd name="connsiteX16" fmla="*/ 5715 w 5715"/>
                            <a:gd name="connsiteY16" fmla="*/ 1905 h 2857"/>
                            <a:gd name="connsiteX17" fmla="*/ 5715 w 5715"/>
                            <a:gd name="connsiteY17" fmla="*/ 1905 h 2857"/>
                            <a:gd name="connsiteX18" fmla="*/ 5715 w 5715"/>
                            <a:gd name="connsiteY18" fmla="*/ 1905 h 2857"/>
                            <a:gd name="connsiteX19" fmla="*/ 5715 w 5715"/>
                            <a:gd name="connsiteY19" fmla="*/ 1905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2857">
                              <a:moveTo>
                                <a:pt x="5715" y="1905"/>
                              </a:moveTo>
                              <a:cubicBezTo>
                                <a:pt x="4763" y="952"/>
                                <a:pt x="4763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2858" y="2857"/>
                                <a:pt x="2858" y="2857"/>
                              </a:cubicBezTo>
                              <a:cubicBezTo>
                                <a:pt x="3810" y="2857"/>
                                <a:pt x="4763" y="2857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4763" y="2857"/>
                                <a:pt x="5715" y="2857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5715" y="2857"/>
                                <a:pt x="5715" y="1905"/>
                                <a:pt x="571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876" name="图形 2"/>
                      <p:cNvGrpSpPr/>
                      <p:nvPr/>
                    </p:nvGrpSpPr>
                    <p:grpSpPr>
                      <a:xfrm>
                        <a:off x="7801927" y="2102167"/>
                        <a:ext cx="29527" cy="22859"/>
                        <a:chOff x="7801927" y="2102167"/>
                        <a:chExt cx="29527" cy="22859"/>
                      </a:xfrm>
                    </p:grpSpPr>
                    <p:grpSp>
                      <p:nvGrpSpPr>
                        <p:cNvPr id="2877" name="图形 2"/>
                        <p:cNvGrpSpPr/>
                        <p:nvPr/>
                      </p:nvGrpSpPr>
                      <p:grpSpPr>
                        <a:xfrm>
                          <a:off x="7801927" y="2102167"/>
                          <a:ext cx="29527" cy="22859"/>
                          <a:chOff x="7801927" y="2102167"/>
                          <a:chExt cx="29527" cy="22859"/>
                        </a:xfrm>
                      </p:grpSpPr>
                      <p:sp>
                        <p:nvSpPr>
                          <p:cNvPr id="2878" name="任意多边形: 形状 2761"/>
                          <p:cNvSpPr/>
                          <p:nvPr/>
                        </p:nvSpPr>
                        <p:spPr>
                          <a:xfrm>
                            <a:off x="7801927" y="2102167"/>
                            <a:ext cx="29527" cy="22859"/>
                          </a:xfrm>
                          <a:custGeom>
                            <a:avLst/>
                            <a:gdLst>
                              <a:gd name="connsiteX0" fmla="*/ 12382 w 29527"/>
                              <a:gd name="connsiteY0" fmla="*/ 0 h 22859"/>
                              <a:gd name="connsiteX1" fmla="*/ 29528 w 29527"/>
                              <a:gd name="connsiteY1" fmla="*/ 22860 h 22859"/>
                              <a:gd name="connsiteX2" fmla="*/ 15240 w 29527"/>
                              <a:gd name="connsiteY2" fmla="*/ 21907 h 22859"/>
                              <a:gd name="connsiteX3" fmla="*/ 11430 w 29527"/>
                              <a:gd name="connsiteY3" fmla="*/ 21907 h 22859"/>
                              <a:gd name="connsiteX4" fmla="*/ 9525 w 29527"/>
                              <a:gd name="connsiteY4" fmla="*/ 21907 h 22859"/>
                              <a:gd name="connsiteX5" fmla="*/ 8572 w 29527"/>
                              <a:gd name="connsiteY5" fmla="*/ 21907 h 22859"/>
                              <a:gd name="connsiteX6" fmla="*/ 8572 w 29527"/>
                              <a:gd name="connsiteY6" fmla="*/ 21907 h 22859"/>
                              <a:gd name="connsiteX7" fmla="*/ 8572 w 29527"/>
                              <a:gd name="connsiteY7" fmla="*/ 21907 h 22859"/>
                              <a:gd name="connsiteX8" fmla="*/ 7620 w 29527"/>
                              <a:gd name="connsiteY8" fmla="*/ 21907 h 22859"/>
                              <a:gd name="connsiteX9" fmla="*/ 3810 w 29527"/>
                              <a:gd name="connsiteY9" fmla="*/ 20955 h 22859"/>
                              <a:gd name="connsiteX10" fmla="*/ 2857 w 29527"/>
                              <a:gd name="connsiteY10" fmla="*/ 20955 h 22859"/>
                              <a:gd name="connsiteX11" fmla="*/ 1905 w 29527"/>
                              <a:gd name="connsiteY11" fmla="*/ 20955 h 22859"/>
                              <a:gd name="connsiteX12" fmla="*/ 1905 w 29527"/>
                              <a:gd name="connsiteY12" fmla="*/ 20955 h 22859"/>
                              <a:gd name="connsiteX13" fmla="*/ 1905 w 29527"/>
                              <a:gd name="connsiteY13" fmla="*/ 20955 h 22859"/>
                              <a:gd name="connsiteX14" fmla="*/ 0 w 29527"/>
                              <a:gd name="connsiteY14" fmla="*/ 20002 h 22859"/>
                              <a:gd name="connsiteX15" fmla="*/ 1905 w 29527"/>
                              <a:gd name="connsiteY15" fmla="*/ 13335 h 22859"/>
                              <a:gd name="connsiteX16" fmla="*/ 2857 w 29527"/>
                              <a:gd name="connsiteY16" fmla="*/ 10477 h 22859"/>
                              <a:gd name="connsiteX17" fmla="*/ 2857 w 29527"/>
                              <a:gd name="connsiteY17" fmla="*/ 8572 h 22859"/>
                              <a:gd name="connsiteX18" fmla="*/ 2857 w 29527"/>
                              <a:gd name="connsiteY18" fmla="*/ 7620 h 22859"/>
                              <a:gd name="connsiteX19" fmla="*/ 2857 w 29527"/>
                              <a:gd name="connsiteY19" fmla="*/ 7620 h 22859"/>
                              <a:gd name="connsiteX20" fmla="*/ 2857 w 29527"/>
                              <a:gd name="connsiteY20" fmla="*/ 7620 h 22859"/>
                              <a:gd name="connsiteX21" fmla="*/ 2857 w 29527"/>
                              <a:gd name="connsiteY21" fmla="*/ 7620 h 22859"/>
                              <a:gd name="connsiteX22" fmla="*/ 2857 w 29527"/>
                              <a:gd name="connsiteY22" fmla="*/ 7620 h 22859"/>
                              <a:gd name="connsiteX23" fmla="*/ 2857 w 29527"/>
                              <a:gd name="connsiteY23" fmla="*/ 7620 h 22859"/>
                              <a:gd name="connsiteX24" fmla="*/ 2857 w 29527"/>
                              <a:gd name="connsiteY24" fmla="*/ 7620 h 22859"/>
                              <a:gd name="connsiteX25" fmla="*/ 2857 w 29527"/>
                              <a:gd name="connsiteY25" fmla="*/ 7620 h 22859"/>
                              <a:gd name="connsiteX26" fmla="*/ 2857 w 29527"/>
                              <a:gd name="connsiteY26" fmla="*/ 7620 h 22859"/>
                              <a:gd name="connsiteX27" fmla="*/ 953 w 29527"/>
                              <a:gd name="connsiteY27" fmla="*/ 8572 h 22859"/>
                              <a:gd name="connsiteX28" fmla="*/ 12382 w 29527"/>
                              <a:gd name="connsiteY28" fmla="*/ 0 h 2285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</a:cxnLst>
                            <a:rect l="l" t="t" r="r" b="b"/>
                            <a:pathLst>
                              <a:path w="29527" h="22859">
                                <a:moveTo>
                                  <a:pt x="12382" y="0"/>
                                </a:moveTo>
                                <a:lnTo>
                                  <a:pt x="29528" y="22860"/>
                                </a:lnTo>
                                <a:lnTo>
                                  <a:pt x="15240" y="21907"/>
                                </a:lnTo>
                                <a:lnTo>
                                  <a:pt x="11430" y="21907"/>
                                </a:lnTo>
                                <a:lnTo>
                                  <a:pt x="9525" y="21907"/>
                                </a:lnTo>
                                <a:lnTo>
                                  <a:pt x="8572" y="21907"/>
                                </a:lnTo>
                                <a:lnTo>
                                  <a:pt x="8572" y="21907"/>
                                </a:lnTo>
                                <a:lnTo>
                                  <a:pt x="8572" y="21907"/>
                                </a:lnTo>
                                <a:lnTo>
                                  <a:pt x="7620" y="21907"/>
                                </a:lnTo>
                                <a:lnTo>
                                  <a:pt x="3810" y="20955"/>
                                </a:lnTo>
                                <a:lnTo>
                                  <a:pt x="2857" y="20955"/>
                                </a:lnTo>
                                <a:lnTo>
                                  <a:pt x="1905" y="20955"/>
                                </a:lnTo>
                                <a:lnTo>
                                  <a:pt x="1905" y="20955"/>
                                </a:lnTo>
                                <a:lnTo>
                                  <a:pt x="1905" y="20955"/>
                                </a:lnTo>
                                <a:lnTo>
                                  <a:pt x="0" y="20002"/>
                                </a:lnTo>
                                <a:lnTo>
                                  <a:pt x="1905" y="13335"/>
                                </a:lnTo>
                                <a:lnTo>
                                  <a:pt x="2857" y="10477"/>
                                </a:lnTo>
                                <a:lnTo>
                                  <a:pt x="2857" y="8572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lnTo>
                                  <a:pt x="2857" y="7620"/>
                                </a:lnTo>
                                <a:cubicBezTo>
                                  <a:pt x="1905" y="8572"/>
                                  <a:pt x="1905" y="8572"/>
                                  <a:pt x="953" y="8572"/>
                                </a:cubicBezTo>
                                <a:lnTo>
                                  <a:pt x="12382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79" name="任意多边形: 形状 2762"/>
                          <p:cNvSpPr/>
                          <p:nvPr/>
                        </p:nvSpPr>
                        <p:spPr>
                          <a:xfrm>
                            <a:off x="7808594" y="2105024"/>
                            <a:ext cx="8572" cy="9525"/>
                          </a:xfrm>
                          <a:custGeom>
                            <a:avLst/>
                            <a:gdLst>
                              <a:gd name="connsiteX0" fmla="*/ 0 w 8572"/>
                              <a:gd name="connsiteY0" fmla="*/ 3810 h 9525"/>
                              <a:gd name="connsiteX1" fmla="*/ 0 w 8572"/>
                              <a:gd name="connsiteY1" fmla="*/ 3810 h 9525"/>
                              <a:gd name="connsiteX2" fmla="*/ 953 w 8572"/>
                              <a:gd name="connsiteY2" fmla="*/ 4763 h 9525"/>
                              <a:gd name="connsiteX3" fmla="*/ 1905 w 8572"/>
                              <a:gd name="connsiteY3" fmla="*/ 5715 h 9525"/>
                              <a:gd name="connsiteX4" fmla="*/ 4763 w 8572"/>
                              <a:gd name="connsiteY4" fmla="*/ 8572 h 9525"/>
                              <a:gd name="connsiteX5" fmla="*/ 4763 w 8572"/>
                              <a:gd name="connsiteY5" fmla="*/ 9525 h 9525"/>
                              <a:gd name="connsiteX6" fmla="*/ 4763 w 8572"/>
                              <a:gd name="connsiteY6" fmla="*/ 9525 h 9525"/>
                              <a:gd name="connsiteX7" fmla="*/ 4763 w 8572"/>
                              <a:gd name="connsiteY7" fmla="*/ 9525 h 9525"/>
                              <a:gd name="connsiteX8" fmla="*/ 4763 w 8572"/>
                              <a:gd name="connsiteY8" fmla="*/ 9525 h 9525"/>
                              <a:gd name="connsiteX9" fmla="*/ 4763 w 8572"/>
                              <a:gd name="connsiteY9" fmla="*/ 9525 h 9525"/>
                              <a:gd name="connsiteX10" fmla="*/ 4763 w 8572"/>
                              <a:gd name="connsiteY10" fmla="*/ 9525 h 9525"/>
                              <a:gd name="connsiteX11" fmla="*/ 4763 w 8572"/>
                              <a:gd name="connsiteY11" fmla="*/ 9525 h 9525"/>
                              <a:gd name="connsiteX12" fmla="*/ 4763 w 8572"/>
                              <a:gd name="connsiteY12" fmla="*/ 9525 h 9525"/>
                              <a:gd name="connsiteX13" fmla="*/ 4763 w 8572"/>
                              <a:gd name="connsiteY13" fmla="*/ 9525 h 9525"/>
                              <a:gd name="connsiteX14" fmla="*/ 4763 w 8572"/>
                              <a:gd name="connsiteY14" fmla="*/ 9525 h 9525"/>
                              <a:gd name="connsiteX15" fmla="*/ 4763 w 8572"/>
                              <a:gd name="connsiteY15" fmla="*/ 9525 h 9525"/>
                              <a:gd name="connsiteX16" fmla="*/ 4763 w 8572"/>
                              <a:gd name="connsiteY16" fmla="*/ 9525 h 9525"/>
                              <a:gd name="connsiteX17" fmla="*/ 4763 w 8572"/>
                              <a:gd name="connsiteY17" fmla="*/ 9525 h 9525"/>
                              <a:gd name="connsiteX18" fmla="*/ 4763 w 8572"/>
                              <a:gd name="connsiteY18" fmla="*/ 9525 h 9525"/>
                              <a:gd name="connsiteX19" fmla="*/ 4763 w 8572"/>
                              <a:gd name="connsiteY19" fmla="*/ 9525 h 9525"/>
                              <a:gd name="connsiteX20" fmla="*/ 4763 w 8572"/>
                              <a:gd name="connsiteY20" fmla="*/ 9525 h 9525"/>
                              <a:gd name="connsiteX21" fmla="*/ 4763 w 8572"/>
                              <a:gd name="connsiteY21" fmla="*/ 9525 h 9525"/>
                              <a:gd name="connsiteX22" fmla="*/ 4763 w 8572"/>
                              <a:gd name="connsiteY22" fmla="*/ 9525 h 9525"/>
                              <a:gd name="connsiteX23" fmla="*/ 4763 w 8572"/>
                              <a:gd name="connsiteY23" fmla="*/ 9525 h 9525"/>
                              <a:gd name="connsiteX24" fmla="*/ 4763 w 8572"/>
                              <a:gd name="connsiteY24" fmla="*/ 9525 h 9525"/>
                              <a:gd name="connsiteX25" fmla="*/ 4763 w 8572"/>
                              <a:gd name="connsiteY25" fmla="*/ 9525 h 9525"/>
                              <a:gd name="connsiteX26" fmla="*/ 4763 w 8572"/>
                              <a:gd name="connsiteY26" fmla="*/ 9525 h 9525"/>
                              <a:gd name="connsiteX27" fmla="*/ 4763 w 8572"/>
                              <a:gd name="connsiteY27" fmla="*/ 9525 h 9525"/>
                              <a:gd name="connsiteX28" fmla="*/ 4763 w 8572"/>
                              <a:gd name="connsiteY28" fmla="*/ 9525 h 9525"/>
                              <a:gd name="connsiteX29" fmla="*/ 4763 w 8572"/>
                              <a:gd name="connsiteY29" fmla="*/ 9525 h 9525"/>
                              <a:gd name="connsiteX30" fmla="*/ 4763 w 8572"/>
                              <a:gd name="connsiteY30" fmla="*/ 9525 h 9525"/>
                              <a:gd name="connsiteX31" fmla="*/ 4763 w 8572"/>
                              <a:gd name="connsiteY31" fmla="*/ 9525 h 9525"/>
                              <a:gd name="connsiteX32" fmla="*/ 4763 w 8572"/>
                              <a:gd name="connsiteY32" fmla="*/ 9525 h 9525"/>
                              <a:gd name="connsiteX33" fmla="*/ 4763 w 8572"/>
                              <a:gd name="connsiteY33" fmla="*/ 9525 h 9525"/>
                              <a:gd name="connsiteX34" fmla="*/ 4763 w 8572"/>
                              <a:gd name="connsiteY34" fmla="*/ 9525 h 9525"/>
                              <a:gd name="connsiteX35" fmla="*/ 4763 w 8572"/>
                              <a:gd name="connsiteY35" fmla="*/ 9525 h 9525"/>
                              <a:gd name="connsiteX36" fmla="*/ 4763 w 8572"/>
                              <a:gd name="connsiteY36" fmla="*/ 9525 h 9525"/>
                              <a:gd name="connsiteX37" fmla="*/ 4763 w 8572"/>
                              <a:gd name="connsiteY37" fmla="*/ 9525 h 9525"/>
                              <a:gd name="connsiteX38" fmla="*/ 4763 w 8572"/>
                              <a:gd name="connsiteY38" fmla="*/ 9525 h 9525"/>
                              <a:gd name="connsiteX39" fmla="*/ 4763 w 8572"/>
                              <a:gd name="connsiteY39" fmla="*/ 9525 h 9525"/>
                              <a:gd name="connsiteX40" fmla="*/ 4763 w 8572"/>
                              <a:gd name="connsiteY40" fmla="*/ 9525 h 9525"/>
                              <a:gd name="connsiteX41" fmla="*/ 4763 w 8572"/>
                              <a:gd name="connsiteY41" fmla="*/ 9525 h 9525"/>
                              <a:gd name="connsiteX42" fmla="*/ 4763 w 8572"/>
                              <a:gd name="connsiteY42" fmla="*/ 9525 h 9525"/>
                              <a:gd name="connsiteX43" fmla="*/ 4763 w 8572"/>
                              <a:gd name="connsiteY43" fmla="*/ 9525 h 9525"/>
                              <a:gd name="connsiteX44" fmla="*/ 5715 w 8572"/>
                              <a:gd name="connsiteY44" fmla="*/ 9525 h 9525"/>
                              <a:gd name="connsiteX45" fmla="*/ 6668 w 8572"/>
                              <a:gd name="connsiteY45" fmla="*/ 9525 h 9525"/>
                              <a:gd name="connsiteX46" fmla="*/ 7620 w 8572"/>
                              <a:gd name="connsiteY46" fmla="*/ 9525 h 9525"/>
                              <a:gd name="connsiteX47" fmla="*/ 7620 w 8572"/>
                              <a:gd name="connsiteY47" fmla="*/ 9525 h 9525"/>
                              <a:gd name="connsiteX48" fmla="*/ 7620 w 8572"/>
                              <a:gd name="connsiteY48" fmla="*/ 9525 h 9525"/>
                              <a:gd name="connsiteX49" fmla="*/ 8573 w 8572"/>
                              <a:gd name="connsiteY49" fmla="*/ 9525 h 9525"/>
                              <a:gd name="connsiteX50" fmla="*/ 8573 w 8572"/>
                              <a:gd name="connsiteY50" fmla="*/ 9525 h 9525"/>
                              <a:gd name="connsiteX51" fmla="*/ 8573 w 8572"/>
                              <a:gd name="connsiteY51" fmla="*/ 9525 h 9525"/>
                              <a:gd name="connsiteX52" fmla="*/ 8573 w 8572"/>
                              <a:gd name="connsiteY52" fmla="*/ 9525 h 9525"/>
                              <a:gd name="connsiteX53" fmla="*/ 8573 w 8572"/>
                              <a:gd name="connsiteY53" fmla="*/ 9525 h 9525"/>
                              <a:gd name="connsiteX54" fmla="*/ 8573 w 8572"/>
                              <a:gd name="connsiteY54" fmla="*/ 9525 h 9525"/>
                              <a:gd name="connsiteX55" fmla="*/ 8573 w 8572"/>
                              <a:gd name="connsiteY55" fmla="*/ 9525 h 9525"/>
                              <a:gd name="connsiteX56" fmla="*/ 8573 w 8572"/>
                              <a:gd name="connsiteY56" fmla="*/ 9525 h 9525"/>
                              <a:gd name="connsiteX57" fmla="*/ 8573 w 8572"/>
                              <a:gd name="connsiteY57" fmla="*/ 9525 h 9525"/>
                              <a:gd name="connsiteX58" fmla="*/ 8573 w 8572"/>
                              <a:gd name="connsiteY58" fmla="*/ 9525 h 9525"/>
                              <a:gd name="connsiteX59" fmla="*/ 8573 w 8572"/>
                              <a:gd name="connsiteY59" fmla="*/ 9525 h 9525"/>
                              <a:gd name="connsiteX60" fmla="*/ 8573 w 8572"/>
                              <a:gd name="connsiteY60" fmla="*/ 9525 h 9525"/>
                              <a:gd name="connsiteX61" fmla="*/ 8573 w 8572"/>
                              <a:gd name="connsiteY61" fmla="*/ 9525 h 9525"/>
                              <a:gd name="connsiteX62" fmla="*/ 8573 w 8572"/>
                              <a:gd name="connsiteY62" fmla="*/ 9525 h 9525"/>
                              <a:gd name="connsiteX63" fmla="*/ 8573 w 8572"/>
                              <a:gd name="connsiteY63" fmla="*/ 9525 h 9525"/>
                              <a:gd name="connsiteX64" fmla="*/ 8573 w 8572"/>
                              <a:gd name="connsiteY64" fmla="*/ 9525 h 9525"/>
                              <a:gd name="connsiteX65" fmla="*/ 8573 w 8572"/>
                              <a:gd name="connsiteY65" fmla="*/ 9525 h 9525"/>
                              <a:gd name="connsiteX66" fmla="*/ 8573 w 8572"/>
                              <a:gd name="connsiteY66" fmla="*/ 9525 h 9525"/>
                              <a:gd name="connsiteX67" fmla="*/ 8573 w 8572"/>
                              <a:gd name="connsiteY67" fmla="*/ 9525 h 9525"/>
                              <a:gd name="connsiteX68" fmla="*/ 8573 w 8572"/>
                              <a:gd name="connsiteY68" fmla="*/ 9525 h 9525"/>
                              <a:gd name="connsiteX69" fmla="*/ 8573 w 8572"/>
                              <a:gd name="connsiteY69" fmla="*/ 9525 h 9525"/>
                              <a:gd name="connsiteX70" fmla="*/ 8573 w 8572"/>
                              <a:gd name="connsiteY70" fmla="*/ 9525 h 9525"/>
                              <a:gd name="connsiteX71" fmla="*/ 8573 w 8572"/>
                              <a:gd name="connsiteY71" fmla="*/ 9525 h 9525"/>
                              <a:gd name="connsiteX72" fmla="*/ 7620 w 8572"/>
                              <a:gd name="connsiteY72" fmla="*/ 8572 h 9525"/>
                              <a:gd name="connsiteX73" fmla="*/ 7620 w 8572"/>
                              <a:gd name="connsiteY73" fmla="*/ 8572 h 9525"/>
                              <a:gd name="connsiteX74" fmla="*/ 7620 w 8572"/>
                              <a:gd name="connsiteY74" fmla="*/ 8572 h 9525"/>
                              <a:gd name="connsiteX75" fmla="*/ 7620 w 8572"/>
                              <a:gd name="connsiteY75" fmla="*/ 7620 h 9525"/>
                              <a:gd name="connsiteX76" fmla="*/ 7620 w 8572"/>
                              <a:gd name="connsiteY76" fmla="*/ 6668 h 9525"/>
                              <a:gd name="connsiteX77" fmla="*/ 7620 w 8572"/>
                              <a:gd name="connsiteY77" fmla="*/ 6668 h 9525"/>
                              <a:gd name="connsiteX78" fmla="*/ 7620 w 8572"/>
                              <a:gd name="connsiteY78" fmla="*/ 6668 h 9525"/>
                              <a:gd name="connsiteX79" fmla="*/ 7620 w 8572"/>
                              <a:gd name="connsiteY79" fmla="*/ 6668 h 9525"/>
                              <a:gd name="connsiteX80" fmla="*/ 7620 w 8572"/>
                              <a:gd name="connsiteY80" fmla="*/ 6668 h 9525"/>
                              <a:gd name="connsiteX81" fmla="*/ 7620 w 8572"/>
                              <a:gd name="connsiteY81" fmla="*/ 6668 h 9525"/>
                              <a:gd name="connsiteX82" fmla="*/ 7620 w 8572"/>
                              <a:gd name="connsiteY82" fmla="*/ 6668 h 9525"/>
                              <a:gd name="connsiteX83" fmla="*/ 7620 w 8572"/>
                              <a:gd name="connsiteY83" fmla="*/ 6668 h 9525"/>
                              <a:gd name="connsiteX84" fmla="*/ 7620 w 8572"/>
                              <a:gd name="connsiteY84" fmla="*/ 6668 h 9525"/>
                              <a:gd name="connsiteX85" fmla="*/ 7620 w 8572"/>
                              <a:gd name="connsiteY85" fmla="*/ 6668 h 9525"/>
                              <a:gd name="connsiteX86" fmla="*/ 7620 w 8572"/>
                              <a:gd name="connsiteY86" fmla="*/ 6668 h 9525"/>
                              <a:gd name="connsiteX87" fmla="*/ 7620 w 8572"/>
                              <a:gd name="connsiteY87" fmla="*/ 6668 h 9525"/>
                              <a:gd name="connsiteX88" fmla="*/ 7620 w 8572"/>
                              <a:gd name="connsiteY88" fmla="*/ 6668 h 9525"/>
                              <a:gd name="connsiteX89" fmla="*/ 7620 w 8572"/>
                              <a:gd name="connsiteY89" fmla="*/ 6668 h 9525"/>
                              <a:gd name="connsiteX90" fmla="*/ 7620 w 8572"/>
                              <a:gd name="connsiteY90" fmla="*/ 6668 h 9525"/>
                              <a:gd name="connsiteX91" fmla="*/ 7620 w 8572"/>
                              <a:gd name="connsiteY91" fmla="*/ 6668 h 9525"/>
                              <a:gd name="connsiteX92" fmla="*/ 7620 w 8572"/>
                              <a:gd name="connsiteY92" fmla="*/ 6668 h 9525"/>
                              <a:gd name="connsiteX93" fmla="*/ 7620 w 8572"/>
                              <a:gd name="connsiteY93" fmla="*/ 6668 h 9525"/>
                              <a:gd name="connsiteX94" fmla="*/ 7620 w 8572"/>
                              <a:gd name="connsiteY94" fmla="*/ 6668 h 9525"/>
                              <a:gd name="connsiteX95" fmla="*/ 7620 w 8572"/>
                              <a:gd name="connsiteY95" fmla="*/ 6668 h 9525"/>
                              <a:gd name="connsiteX96" fmla="*/ 7620 w 8572"/>
                              <a:gd name="connsiteY96" fmla="*/ 6668 h 9525"/>
                              <a:gd name="connsiteX97" fmla="*/ 7620 w 8572"/>
                              <a:gd name="connsiteY97" fmla="*/ 6668 h 9525"/>
                              <a:gd name="connsiteX98" fmla="*/ 7620 w 8572"/>
                              <a:gd name="connsiteY98" fmla="*/ 6668 h 9525"/>
                              <a:gd name="connsiteX99" fmla="*/ 7620 w 8572"/>
                              <a:gd name="connsiteY99" fmla="*/ 6668 h 9525"/>
                              <a:gd name="connsiteX100" fmla="*/ 7620 w 8572"/>
                              <a:gd name="connsiteY100" fmla="*/ 5715 h 9525"/>
                              <a:gd name="connsiteX101" fmla="*/ 6668 w 8572"/>
                              <a:gd name="connsiteY101" fmla="*/ 4763 h 9525"/>
                              <a:gd name="connsiteX102" fmla="*/ 5715 w 8572"/>
                              <a:gd name="connsiteY102" fmla="*/ 3810 h 9525"/>
                              <a:gd name="connsiteX103" fmla="*/ 4763 w 8572"/>
                              <a:gd name="connsiteY103" fmla="*/ 1905 h 9525"/>
                              <a:gd name="connsiteX104" fmla="*/ 3810 w 8572"/>
                              <a:gd name="connsiteY104" fmla="*/ 0 h 9525"/>
                              <a:gd name="connsiteX105" fmla="*/ 3810 w 8572"/>
                              <a:gd name="connsiteY105" fmla="*/ 0 h 9525"/>
                              <a:gd name="connsiteX106" fmla="*/ 3810 w 8572"/>
                              <a:gd name="connsiteY106" fmla="*/ 0 h 9525"/>
                              <a:gd name="connsiteX107" fmla="*/ 953 w 8572"/>
                              <a:gd name="connsiteY107" fmla="*/ 1905 h 9525"/>
                              <a:gd name="connsiteX108" fmla="*/ 953 w 8572"/>
                              <a:gd name="connsiteY108" fmla="*/ 2857 h 9525"/>
                              <a:gd name="connsiteX109" fmla="*/ 953 w 8572"/>
                              <a:gd name="connsiteY109" fmla="*/ 3810 h 9525"/>
                              <a:gd name="connsiteX110" fmla="*/ 0 w 8572"/>
                              <a:gd name="connsiteY110" fmla="*/ 3810 h 9525"/>
                              <a:gd name="connsiteX111" fmla="*/ 0 w 8572"/>
                              <a:gd name="connsiteY111" fmla="*/ 3810 h 9525"/>
                              <a:gd name="connsiteX112" fmla="*/ 0 w 8572"/>
                              <a:gd name="connsiteY112" fmla="*/ 3810 h 9525"/>
                              <a:gd name="connsiteX113" fmla="*/ 4763 w 8572"/>
                              <a:gd name="connsiteY113" fmla="*/ 5715 h 9525"/>
                              <a:gd name="connsiteX114" fmla="*/ 4763 w 8572"/>
                              <a:gd name="connsiteY114" fmla="*/ 5715 h 9525"/>
                              <a:gd name="connsiteX115" fmla="*/ 4763 w 8572"/>
                              <a:gd name="connsiteY115" fmla="*/ 5715 h 9525"/>
                              <a:gd name="connsiteX116" fmla="*/ 4763 w 8572"/>
                              <a:gd name="connsiteY116" fmla="*/ 5715 h 9525"/>
                              <a:gd name="connsiteX117" fmla="*/ 4763 w 8572"/>
                              <a:gd name="connsiteY117" fmla="*/ 5715 h 9525"/>
                              <a:gd name="connsiteX118" fmla="*/ 4763 w 8572"/>
                              <a:gd name="connsiteY118" fmla="*/ 5715 h 9525"/>
                              <a:gd name="connsiteX119" fmla="*/ 4763 w 8572"/>
                              <a:gd name="connsiteY119" fmla="*/ 5715 h 9525"/>
                              <a:gd name="connsiteX120" fmla="*/ 4763 w 8572"/>
                              <a:gd name="connsiteY120" fmla="*/ 5715 h 9525"/>
                              <a:gd name="connsiteX121" fmla="*/ 4763 w 8572"/>
                              <a:gd name="connsiteY121" fmla="*/ 5715 h 9525"/>
                              <a:gd name="connsiteX122" fmla="*/ 4763 w 8572"/>
                              <a:gd name="connsiteY122" fmla="*/ 5715 h 9525"/>
                              <a:gd name="connsiteX123" fmla="*/ 4763 w 8572"/>
                              <a:gd name="connsiteY123" fmla="*/ 5715 h 9525"/>
                              <a:gd name="connsiteX124" fmla="*/ 4763 w 8572"/>
                              <a:gd name="connsiteY124" fmla="*/ 5715 h 9525"/>
                              <a:gd name="connsiteX125" fmla="*/ 4763 w 8572"/>
                              <a:gd name="connsiteY125" fmla="*/ 5715 h 9525"/>
                              <a:gd name="connsiteX126" fmla="*/ 4763 w 8572"/>
                              <a:gd name="connsiteY126" fmla="*/ 5715 h 9525"/>
                              <a:gd name="connsiteX127" fmla="*/ 4763 w 8572"/>
                              <a:gd name="connsiteY127" fmla="*/ 5715 h 9525"/>
                              <a:gd name="connsiteX128" fmla="*/ 4763 w 8572"/>
                              <a:gd name="connsiteY128" fmla="*/ 5715 h 9525"/>
                              <a:gd name="connsiteX129" fmla="*/ 4763 w 8572"/>
                              <a:gd name="connsiteY129" fmla="*/ 5715 h 9525"/>
                              <a:gd name="connsiteX130" fmla="*/ 4763 w 8572"/>
                              <a:gd name="connsiteY130" fmla="*/ 5715 h 9525"/>
                              <a:gd name="connsiteX131" fmla="*/ 4763 w 8572"/>
                              <a:gd name="connsiteY131" fmla="*/ 5715 h 9525"/>
                              <a:gd name="connsiteX132" fmla="*/ 4763 w 8572"/>
                              <a:gd name="connsiteY132" fmla="*/ 5715 h 9525"/>
                              <a:gd name="connsiteX133" fmla="*/ 4763 w 8572"/>
                              <a:gd name="connsiteY133" fmla="*/ 5715 h 9525"/>
                              <a:gd name="connsiteX134" fmla="*/ 4763 w 8572"/>
                              <a:gd name="connsiteY134" fmla="*/ 5715 h 9525"/>
                              <a:gd name="connsiteX135" fmla="*/ 4763 w 8572"/>
                              <a:gd name="connsiteY135" fmla="*/ 5715 h 9525"/>
                              <a:gd name="connsiteX136" fmla="*/ 4763 w 8572"/>
                              <a:gd name="connsiteY136" fmla="*/ 5715 h 9525"/>
                              <a:gd name="connsiteX137" fmla="*/ 4763 w 8572"/>
                              <a:gd name="connsiteY137" fmla="*/ 5715 h 9525"/>
                              <a:gd name="connsiteX138" fmla="*/ 4763 w 8572"/>
                              <a:gd name="connsiteY138" fmla="*/ 5715 h 9525"/>
                              <a:gd name="connsiteX139" fmla="*/ 4763 w 8572"/>
                              <a:gd name="connsiteY139" fmla="*/ 5715 h 9525"/>
                              <a:gd name="connsiteX140" fmla="*/ 4763 w 8572"/>
                              <a:gd name="connsiteY140" fmla="*/ 5715 h 9525"/>
                              <a:gd name="connsiteX141" fmla="*/ 4763 w 8572"/>
                              <a:gd name="connsiteY141" fmla="*/ 5715 h 9525"/>
                              <a:gd name="connsiteX142" fmla="*/ 4763 w 8572"/>
                              <a:gd name="connsiteY142" fmla="*/ 5715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</a:cxnLst>
                            <a:rect l="l" t="t" r="r" b="b"/>
                            <a:pathLst>
                              <a:path w="8572" h="9525">
                                <a:moveTo>
                                  <a:pt x="0" y="3810"/>
                                </a:moveTo>
                                <a:cubicBezTo>
                                  <a:pt x="0" y="4763"/>
                                  <a:pt x="953" y="4763"/>
                                  <a:pt x="0" y="3810"/>
                                </a:cubicBezTo>
                                <a:lnTo>
                                  <a:pt x="953" y="4763"/>
                                </a:lnTo>
                                <a:cubicBezTo>
                                  <a:pt x="953" y="4763"/>
                                  <a:pt x="1905" y="5715"/>
                                  <a:pt x="1905" y="5715"/>
                                </a:cubicBezTo>
                                <a:cubicBezTo>
                                  <a:pt x="2858" y="6668"/>
                                  <a:pt x="3810" y="7620"/>
                                  <a:pt x="4763" y="8572"/>
                                </a:cubicBezTo>
                                <a:cubicBezTo>
                                  <a:pt x="4763" y="8572"/>
                                  <a:pt x="4763" y="8572"/>
                                  <a:pt x="4763" y="9525"/>
                                </a:cubicBez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cubicBezTo>
                                  <a:pt x="4763" y="9525"/>
                                  <a:pt x="4763" y="9525"/>
                                  <a:pt x="4763" y="9525"/>
                                </a:cubicBez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cubicBezTo>
                                  <a:pt x="4763" y="9525"/>
                                  <a:pt x="4763" y="9525"/>
                                  <a:pt x="4763" y="9525"/>
                                </a:cubicBez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lnTo>
                                  <a:pt x="4763" y="9525"/>
                                </a:lnTo>
                                <a:cubicBezTo>
                                  <a:pt x="4763" y="9525"/>
                                  <a:pt x="5715" y="9525"/>
                                  <a:pt x="5715" y="9525"/>
                                </a:cubicBezTo>
                                <a:lnTo>
                                  <a:pt x="6668" y="9525"/>
                                </a:lnTo>
                                <a:cubicBezTo>
                                  <a:pt x="6668" y="9525"/>
                                  <a:pt x="6668" y="9525"/>
                                  <a:pt x="7620" y="9525"/>
                                </a:cubicBezTo>
                                <a:lnTo>
                                  <a:pt x="7620" y="9525"/>
                                </a:lnTo>
                                <a:lnTo>
                                  <a:pt x="7620" y="9525"/>
                                </a:lnTo>
                                <a:lnTo>
                                  <a:pt x="8573" y="9525"/>
                                </a:ln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lnTo>
                                  <a:pt x="8573" y="9525"/>
                                </a:lnTo>
                                <a:lnTo>
                                  <a:pt x="8573" y="9525"/>
                                </a:lnTo>
                                <a:cubicBezTo>
                                  <a:pt x="8573" y="9525"/>
                                  <a:pt x="8573" y="9525"/>
                                  <a:pt x="8573" y="9525"/>
                                </a:cubicBezTo>
                                <a:cubicBezTo>
                                  <a:pt x="8573" y="9525"/>
                                  <a:pt x="8573" y="9525"/>
                                  <a:pt x="7620" y="8572"/>
                                </a:cubicBezTo>
                                <a:cubicBezTo>
                                  <a:pt x="7620" y="8572"/>
                                  <a:pt x="7620" y="8572"/>
                                  <a:pt x="7620" y="8572"/>
                                </a:cubicBezTo>
                                <a:cubicBezTo>
                                  <a:pt x="7620" y="8572"/>
                                  <a:pt x="7620" y="8572"/>
                                  <a:pt x="7620" y="8572"/>
                                </a:cubicBezTo>
                                <a:cubicBezTo>
                                  <a:pt x="7620" y="8572"/>
                                  <a:pt x="7620" y="8572"/>
                                  <a:pt x="7620" y="7620"/>
                                </a:cubicBezTo>
                                <a:cubicBezTo>
                                  <a:pt x="7620" y="7620"/>
                                  <a:pt x="7620" y="7620"/>
                                  <a:pt x="7620" y="6668"/>
                                </a:cubicBezTo>
                                <a:cubicBezTo>
                                  <a:pt x="7620" y="6668"/>
                                  <a:pt x="7620" y="6668"/>
                                  <a:pt x="7620" y="6668"/>
                                </a:cubicBez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cubicBezTo>
                                  <a:pt x="7620" y="6668"/>
                                  <a:pt x="7620" y="6668"/>
                                  <a:pt x="7620" y="6668"/>
                                </a:cubicBez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cubicBezTo>
                                  <a:pt x="7620" y="6668"/>
                                  <a:pt x="7620" y="6668"/>
                                  <a:pt x="7620" y="6668"/>
                                </a:cubicBezTo>
                                <a:cubicBezTo>
                                  <a:pt x="7620" y="6668"/>
                                  <a:pt x="7620" y="6668"/>
                                  <a:pt x="7620" y="6668"/>
                                </a:cubicBezTo>
                                <a:cubicBezTo>
                                  <a:pt x="7620" y="6668"/>
                                  <a:pt x="7620" y="6668"/>
                                  <a:pt x="7620" y="6668"/>
                                </a:cubicBez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lnTo>
                                  <a:pt x="7620" y="6668"/>
                                </a:lnTo>
                                <a:cubicBezTo>
                                  <a:pt x="7620" y="6668"/>
                                  <a:pt x="7620" y="6668"/>
                                  <a:pt x="7620" y="5715"/>
                                </a:cubicBezTo>
                                <a:cubicBezTo>
                                  <a:pt x="7620" y="5715"/>
                                  <a:pt x="6668" y="4763"/>
                                  <a:pt x="6668" y="4763"/>
                                </a:cubicBezTo>
                                <a:cubicBezTo>
                                  <a:pt x="6668" y="4763"/>
                                  <a:pt x="5715" y="3810"/>
                                  <a:pt x="5715" y="3810"/>
                                </a:cubicBezTo>
                                <a:cubicBezTo>
                                  <a:pt x="5715" y="3810"/>
                                  <a:pt x="4763" y="2857"/>
                                  <a:pt x="4763" y="1905"/>
                                </a:cubicBezTo>
                                <a:cubicBezTo>
                                  <a:pt x="4763" y="953"/>
                                  <a:pt x="3810" y="953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953" y="1905"/>
                                </a:lnTo>
                                <a:cubicBezTo>
                                  <a:pt x="953" y="1905"/>
                                  <a:pt x="953" y="1905"/>
                                  <a:pt x="953" y="2857"/>
                                </a:cubicBezTo>
                                <a:lnTo>
                                  <a:pt x="953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lose/>
                                <a:moveTo>
                                  <a:pt x="4763" y="5715"/>
                                </a:moveTo>
                                <a:lnTo>
                                  <a:pt x="4763" y="5715"/>
                                </a:ln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lnTo>
                                  <a:pt x="4763" y="5715"/>
                                </a:ln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lnTo>
                                  <a:pt x="4763" y="5715"/>
                                </a:ln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cubicBezTo>
                                  <a:pt x="4763" y="5715"/>
                                  <a:pt x="4763" y="5715"/>
                                  <a:pt x="4763" y="571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880" name="图形 2"/>
                        <p:cNvGrpSpPr/>
                        <p:nvPr/>
                      </p:nvGrpSpPr>
                      <p:grpSpPr>
                        <a:xfrm>
                          <a:off x="7804784" y="2112644"/>
                          <a:ext cx="9525" cy="9525"/>
                          <a:chOff x="7804784" y="2112644"/>
                          <a:chExt cx="9525" cy="9525"/>
                        </a:xfrm>
                      </p:grpSpPr>
                      <p:sp>
                        <p:nvSpPr>
                          <p:cNvPr id="2881" name="任意多边形: 形状 2764"/>
                          <p:cNvSpPr/>
                          <p:nvPr/>
                        </p:nvSpPr>
                        <p:spPr>
                          <a:xfrm>
                            <a:off x="7812405" y="2117406"/>
                            <a:ext cx="952" cy="9525"/>
                          </a:xfrm>
                          <a:custGeom>
                            <a:avLst/>
                            <a:gdLst>
                              <a:gd name="connsiteX0" fmla="*/ 0 w 952"/>
                              <a:gd name="connsiteY0" fmla="*/ 0 h 9525"/>
                              <a:gd name="connsiteX1" fmla="*/ 0 w 952"/>
                              <a:gd name="connsiteY1" fmla="*/ 0 h 9525"/>
                              <a:gd name="connsiteX2" fmla="*/ 0 w 952"/>
                              <a:gd name="connsiteY2" fmla="*/ 0 h 9525"/>
                              <a:gd name="connsiteX3" fmla="*/ 0 w 952"/>
                              <a:gd name="connsiteY3" fmla="*/ 0 h 9525"/>
                              <a:gd name="connsiteX4" fmla="*/ 0 w 952"/>
                              <a:gd name="connsiteY4" fmla="*/ 0 h 9525"/>
                              <a:gd name="connsiteX5" fmla="*/ 0 w 952"/>
                              <a:gd name="connsiteY5" fmla="*/ 0 h 9525"/>
                              <a:gd name="connsiteX6" fmla="*/ 0 w 952"/>
                              <a:gd name="connsiteY6" fmla="*/ 0 h 9525"/>
                              <a:gd name="connsiteX7" fmla="*/ 952 w 952"/>
                              <a:gd name="connsiteY7" fmla="*/ 0 h 9525"/>
                              <a:gd name="connsiteX8" fmla="*/ 952 w 952"/>
                              <a:gd name="connsiteY8" fmla="*/ 0 h 9525"/>
                              <a:gd name="connsiteX9" fmla="*/ 952 w 952"/>
                              <a:gd name="connsiteY9" fmla="*/ 0 h 9525"/>
                              <a:gd name="connsiteX10" fmla="*/ 952 w 952"/>
                              <a:gd name="connsiteY10" fmla="*/ 0 h 9525"/>
                              <a:gd name="connsiteX11" fmla="*/ 952 w 952"/>
                              <a:gd name="connsiteY11" fmla="*/ 0 h 9525"/>
                              <a:gd name="connsiteX12" fmla="*/ 952 w 952"/>
                              <a:gd name="connsiteY12" fmla="*/ 0 h 9525"/>
                              <a:gd name="connsiteX13" fmla="*/ 952 w 952"/>
                              <a:gd name="connsiteY13" fmla="*/ 0 h 9525"/>
                              <a:gd name="connsiteX14" fmla="*/ 952 w 952"/>
                              <a:gd name="connsiteY14" fmla="*/ 0 h 9525"/>
                              <a:gd name="connsiteX15" fmla="*/ 952 w 952"/>
                              <a:gd name="connsiteY15" fmla="*/ 0 h 9525"/>
                              <a:gd name="connsiteX16" fmla="*/ 952 w 952"/>
                              <a:gd name="connsiteY16" fmla="*/ 0 h 9525"/>
                              <a:gd name="connsiteX17" fmla="*/ 952 w 952"/>
                              <a:gd name="connsiteY17" fmla="*/ 0 h 9525"/>
                              <a:gd name="connsiteX18" fmla="*/ 0 w 952"/>
                              <a:gd name="connsiteY18" fmla="*/ 0 h 9525"/>
                              <a:gd name="connsiteX19" fmla="*/ 0 w 952"/>
                              <a:gd name="connsiteY19" fmla="*/ 0 h 9525"/>
                              <a:gd name="connsiteX20" fmla="*/ 0 w 952"/>
                              <a:gd name="connsiteY20" fmla="*/ 0 h 9525"/>
                              <a:gd name="connsiteX21" fmla="*/ 0 w 952"/>
                              <a:gd name="connsiteY21" fmla="*/ 0 h 9525"/>
                              <a:gd name="connsiteX22" fmla="*/ 0 w 952"/>
                              <a:gd name="connsiteY22" fmla="*/ 0 h 9525"/>
                              <a:gd name="connsiteX23" fmla="*/ 0 w 952"/>
                              <a:gd name="connsiteY23" fmla="*/ 0 h 9525"/>
                              <a:gd name="connsiteX24" fmla="*/ 0 w 952"/>
                              <a:gd name="connsiteY24" fmla="*/ 0 h 9525"/>
                              <a:gd name="connsiteX25" fmla="*/ 0 w 952"/>
                              <a:gd name="connsiteY25" fmla="*/ 0 h 9525"/>
                              <a:gd name="connsiteX26" fmla="*/ 0 w 952"/>
                              <a:gd name="connsiteY26" fmla="*/ 0 h 9525"/>
                              <a:gd name="connsiteX27" fmla="*/ 0 w 952"/>
                              <a:gd name="connsiteY27" fmla="*/ 0 h 9525"/>
                              <a:gd name="connsiteX28" fmla="*/ 0 w 952"/>
                              <a:gd name="connsiteY28" fmla="*/ 0 h 9525"/>
                              <a:gd name="connsiteX29" fmla="*/ 0 w 952"/>
                              <a:gd name="connsiteY29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</a:cxnLst>
                            <a:rect l="l" t="t" r="r" b="b"/>
                            <a:pathLst>
                              <a:path w="952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952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cubicBezTo>
                                  <a:pt x="952" y="0"/>
                                  <a:pt x="952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82" name="任意多边形: 形状 2765"/>
                          <p:cNvSpPr/>
                          <p:nvPr/>
                        </p:nvSpPr>
                        <p:spPr>
                          <a:xfrm>
                            <a:off x="7804784" y="211454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83" name="任意多边形: 形状 2766"/>
                          <p:cNvSpPr/>
                          <p:nvPr/>
                        </p:nvSpPr>
                        <p:spPr>
                          <a:xfrm>
                            <a:off x="7807642" y="2112644"/>
                            <a:ext cx="6667" cy="4762"/>
                          </a:xfrm>
                          <a:custGeom>
                            <a:avLst/>
                            <a:gdLst>
                              <a:gd name="connsiteX0" fmla="*/ 1905 w 6667"/>
                              <a:gd name="connsiteY0" fmla="*/ 2858 h 4762"/>
                              <a:gd name="connsiteX1" fmla="*/ 1905 w 6667"/>
                              <a:gd name="connsiteY1" fmla="*/ 2858 h 4762"/>
                              <a:gd name="connsiteX2" fmla="*/ 1905 w 6667"/>
                              <a:gd name="connsiteY2" fmla="*/ 2858 h 4762"/>
                              <a:gd name="connsiteX3" fmla="*/ 1905 w 6667"/>
                              <a:gd name="connsiteY3" fmla="*/ 2858 h 4762"/>
                              <a:gd name="connsiteX4" fmla="*/ 1905 w 6667"/>
                              <a:gd name="connsiteY4" fmla="*/ 2858 h 4762"/>
                              <a:gd name="connsiteX5" fmla="*/ 1905 w 6667"/>
                              <a:gd name="connsiteY5" fmla="*/ 2858 h 4762"/>
                              <a:gd name="connsiteX6" fmla="*/ 1905 w 6667"/>
                              <a:gd name="connsiteY6" fmla="*/ 2858 h 4762"/>
                              <a:gd name="connsiteX7" fmla="*/ 1905 w 6667"/>
                              <a:gd name="connsiteY7" fmla="*/ 2858 h 4762"/>
                              <a:gd name="connsiteX8" fmla="*/ 1905 w 6667"/>
                              <a:gd name="connsiteY8" fmla="*/ 2858 h 4762"/>
                              <a:gd name="connsiteX9" fmla="*/ 1905 w 6667"/>
                              <a:gd name="connsiteY9" fmla="*/ 2858 h 4762"/>
                              <a:gd name="connsiteX10" fmla="*/ 1905 w 6667"/>
                              <a:gd name="connsiteY10" fmla="*/ 2858 h 4762"/>
                              <a:gd name="connsiteX11" fmla="*/ 1905 w 6667"/>
                              <a:gd name="connsiteY11" fmla="*/ 2858 h 4762"/>
                              <a:gd name="connsiteX12" fmla="*/ 1905 w 6667"/>
                              <a:gd name="connsiteY12" fmla="*/ 2858 h 4762"/>
                              <a:gd name="connsiteX13" fmla="*/ 1905 w 6667"/>
                              <a:gd name="connsiteY13" fmla="*/ 2858 h 4762"/>
                              <a:gd name="connsiteX14" fmla="*/ 2857 w 6667"/>
                              <a:gd name="connsiteY14" fmla="*/ 3810 h 4762"/>
                              <a:gd name="connsiteX15" fmla="*/ 2857 w 6667"/>
                              <a:gd name="connsiteY15" fmla="*/ 3810 h 4762"/>
                              <a:gd name="connsiteX16" fmla="*/ 2857 w 6667"/>
                              <a:gd name="connsiteY16" fmla="*/ 3810 h 4762"/>
                              <a:gd name="connsiteX17" fmla="*/ 2857 w 6667"/>
                              <a:gd name="connsiteY17" fmla="*/ 3810 h 4762"/>
                              <a:gd name="connsiteX18" fmla="*/ 2857 w 6667"/>
                              <a:gd name="connsiteY18" fmla="*/ 3810 h 4762"/>
                              <a:gd name="connsiteX19" fmla="*/ 2857 w 6667"/>
                              <a:gd name="connsiteY19" fmla="*/ 3810 h 4762"/>
                              <a:gd name="connsiteX20" fmla="*/ 2857 w 6667"/>
                              <a:gd name="connsiteY20" fmla="*/ 3810 h 4762"/>
                              <a:gd name="connsiteX21" fmla="*/ 2857 w 6667"/>
                              <a:gd name="connsiteY21" fmla="*/ 3810 h 4762"/>
                              <a:gd name="connsiteX22" fmla="*/ 2857 w 6667"/>
                              <a:gd name="connsiteY22" fmla="*/ 3810 h 4762"/>
                              <a:gd name="connsiteX23" fmla="*/ 2857 w 6667"/>
                              <a:gd name="connsiteY23" fmla="*/ 3810 h 4762"/>
                              <a:gd name="connsiteX24" fmla="*/ 2857 w 6667"/>
                              <a:gd name="connsiteY24" fmla="*/ 3810 h 4762"/>
                              <a:gd name="connsiteX25" fmla="*/ 2857 w 6667"/>
                              <a:gd name="connsiteY25" fmla="*/ 3810 h 4762"/>
                              <a:gd name="connsiteX26" fmla="*/ 2857 w 6667"/>
                              <a:gd name="connsiteY26" fmla="*/ 3810 h 4762"/>
                              <a:gd name="connsiteX27" fmla="*/ 2857 w 6667"/>
                              <a:gd name="connsiteY27" fmla="*/ 3810 h 4762"/>
                              <a:gd name="connsiteX28" fmla="*/ 2857 w 6667"/>
                              <a:gd name="connsiteY28" fmla="*/ 3810 h 4762"/>
                              <a:gd name="connsiteX29" fmla="*/ 2857 w 6667"/>
                              <a:gd name="connsiteY29" fmla="*/ 3810 h 4762"/>
                              <a:gd name="connsiteX30" fmla="*/ 2857 w 6667"/>
                              <a:gd name="connsiteY30" fmla="*/ 3810 h 4762"/>
                              <a:gd name="connsiteX31" fmla="*/ 2857 w 6667"/>
                              <a:gd name="connsiteY31" fmla="*/ 3810 h 4762"/>
                              <a:gd name="connsiteX32" fmla="*/ 2857 w 6667"/>
                              <a:gd name="connsiteY32" fmla="*/ 3810 h 4762"/>
                              <a:gd name="connsiteX33" fmla="*/ 2857 w 6667"/>
                              <a:gd name="connsiteY33" fmla="*/ 3810 h 4762"/>
                              <a:gd name="connsiteX34" fmla="*/ 2857 w 6667"/>
                              <a:gd name="connsiteY34" fmla="*/ 3810 h 4762"/>
                              <a:gd name="connsiteX35" fmla="*/ 2857 w 6667"/>
                              <a:gd name="connsiteY35" fmla="*/ 3810 h 4762"/>
                              <a:gd name="connsiteX36" fmla="*/ 2857 w 6667"/>
                              <a:gd name="connsiteY36" fmla="*/ 3810 h 4762"/>
                              <a:gd name="connsiteX37" fmla="*/ 2857 w 6667"/>
                              <a:gd name="connsiteY37" fmla="*/ 3810 h 4762"/>
                              <a:gd name="connsiteX38" fmla="*/ 2857 w 6667"/>
                              <a:gd name="connsiteY38" fmla="*/ 3810 h 4762"/>
                              <a:gd name="connsiteX39" fmla="*/ 2857 w 6667"/>
                              <a:gd name="connsiteY39" fmla="*/ 3810 h 4762"/>
                              <a:gd name="connsiteX40" fmla="*/ 2857 w 6667"/>
                              <a:gd name="connsiteY40" fmla="*/ 3810 h 4762"/>
                              <a:gd name="connsiteX41" fmla="*/ 2857 w 6667"/>
                              <a:gd name="connsiteY41" fmla="*/ 3810 h 4762"/>
                              <a:gd name="connsiteX42" fmla="*/ 2857 w 6667"/>
                              <a:gd name="connsiteY42" fmla="*/ 3810 h 4762"/>
                              <a:gd name="connsiteX43" fmla="*/ 2857 w 6667"/>
                              <a:gd name="connsiteY43" fmla="*/ 3810 h 4762"/>
                              <a:gd name="connsiteX44" fmla="*/ 2857 w 6667"/>
                              <a:gd name="connsiteY44" fmla="*/ 3810 h 4762"/>
                              <a:gd name="connsiteX45" fmla="*/ 2857 w 6667"/>
                              <a:gd name="connsiteY45" fmla="*/ 3810 h 4762"/>
                              <a:gd name="connsiteX46" fmla="*/ 2857 w 6667"/>
                              <a:gd name="connsiteY46" fmla="*/ 3810 h 4762"/>
                              <a:gd name="connsiteX47" fmla="*/ 2857 w 6667"/>
                              <a:gd name="connsiteY47" fmla="*/ 3810 h 4762"/>
                              <a:gd name="connsiteX48" fmla="*/ 2857 w 6667"/>
                              <a:gd name="connsiteY48" fmla="*/ 3810 h 4762"/>
                              <a:gd name="connsiteX49" fmla="*/ 2857 w 6667"/>
                              <a:gd name="connsiteY49" fmla="*/ 3810 h 4762"/>
                              <a:gd name="connsiteX50" fmla="*/ 2857 w 6667"/>
                              <a:gd name="connsiteY50" fmla="*/ 3810 h 4762"/>
                              <a:gd name="connsiteX51" fmla="*/ 3810 w 6667"/>
                              <a:gd name="connsiteY51" fmla="*/ 3810 h 4762"/>
                              <a:gd name="connsiteX52" fmla="*/ 5715 w 6667"/>
                              <a:gd name="connsiteY52" fmla="*/ 2858 h 4762"/>
                              <a:gd name="connsiteX53" fmla="*/ 6667 w 6667"/>
                              <a:gd name="connsiteY53" fmla="*/ 2858 h 4762"/>
                              <a:gd name="connsiteX54" fmla="*/ 6667 w 6667"/>
                              <a:gd name="connsiteY54" fmla="*/ 2858 h 4762"/>
                              <a:gd name="connsiteX55" fmla="*/ 6667 w 6667"/>
                              <a:gd name="connsiteY55" fmla="*/ 2858 h 4762"/>
                              <a:gd name="connsiteX56" fmla="*/ 6667 w 6667"/>
                              <a:gd name="connsiteY56" fmla="*/ 2858 h 4762"/>
                              <a:gd name="connsiteX57" fmla="*/ 6667 w 6667"/>
                              <a:gd name="connsiteY57" fmla="*/ 2858 h 4762"/>
                              <a:gd name="connsiteX58" fmla="*/ 6667 w 6667"/>
                              <a:gd name="connsiteY58" fmla="*/ 2858 h 4762"/>
                              <a:gd name="connsiteX59" fmla="*/ 6667 w 6667"/>
                              <a:gd name="connsiteY59" fmla="*/ 2858 h 4762"/>
                              <a:gd name="connsiteX60" fmla="*/ 6667 w 6667"/>
                              <a:gd name="connsiteY60" fmla="*/ 2858 h 4762"/>
                              <a:gd name="connsiteX61" fmla="*/ 6667 w 6667"/>
                              <a:gd name="connsiteY61" fmla="*/ 2858 h 4762"/>
                              <a:gd name="connsiteX62" fmla="*/ 6667 w 6667"/>
                              <a:gd name="connsiteY62" fmla="*/ 2858 h 4762"/>
                              <a:gd name="connsiteX63" fmla="*/ 6667 w 6667"/>
                              <a:gd name="connsiteY63" fmla="*/ 2858 h 4762"/>
                              <a:gd name="connsiteX64" fmla="*/ 5715 w 6667"/>
                              <a:gd name="connsiteY64" fmla="*/ 0 h 4762"/>
                              <a:gd name="connsiteX65" fmla="*/ 5715 w 6667"/>
                              <a:gd name="connsiteY65" fmla="*/ 0 h 4762"/>
                              <a:gd name="connsiteX66" fmla="*/ 5715 w 6667"/>
                              <a:gd name="connsiteY66" fmla="*/ 0 h 4762"/>
                              <a:gd name="connsiteX67" fmla="*/ 5715 w 6667"/>
                              <a:gd name="connsiteY67" fmla="*/ 0 h 4762"/>
                              <a:gd name="connsiteX68" fmla="*/ 5715 w 6667"/>
                              <a:gd name="connsiteY68" fmla="*/ 0 h 4762"/>
                              <a:gd name="connsiteX69" fmla="*/ 5715 w 6667"/>
                              <a:gd name="connsiteY69" fmla="*/ 0 h 4762"/>
                              <a:gd name="connsiteX70" fmla="*/ 5715 w 6667"/>
                              <a:gd name="connsiteY70" fmla="*/ 0 h 4762"/>
                              <a:gd name="connsiteX71" fmla="*/ 5715 w 6667"/>
                              <a:gd name="connsiteY71" fmla="*/ 0 h 4762"/>
                              <a:gd name="connsiteX72" fmla="*/ 5715 w 6667"/>
                              <a:gd name="connsiteY72" fmla="*/ 0 h 4762"/>
                              <a:gd name="connsiteX73" fmla="*/ 5715 w 6667"/>
                              <a:gd name="connsiteY73" fmla="*/ 0 h 4762"/>
                              <a:gd name="connsiteX74" fmla="*/ 4763 w 6667"/>
                              <a:gd name="connsiteY74" fmla="*/ 0 h 4762"/>
                              <a:gd name="connsiteX75" fmla="*/ 3810 w 6667"/>
                              <a:gd name="connsiteY75" fmla="*/ 0 h 4762"/>
                              <a:gd name="connsiteX76" fmla="*/ 2857 w 6667"/>
                              <a:gd name="connsiteY76" fmla="*/ 0 h 4762"/>
                              <a:gd name="connsiteX77" fmla="*/ 2857 w 6667"/>
                              <a:gd name="connsiteY77" fmla="*/ 0 h 4762"/>
                              <a:gd name="connsiteX78" fmla="*/ 2857 w 6667"/>
                              <a:gd name="connsiteY78" fmla="*/ 0 h 4762"/>
                              <a:gd name="connsiteX79" fmla="*/ 2857 w 6667"/>
                              <a:gd name="connsiteY79" fmla="*/ 0 h 4762"/>
                              <a:gd name="connsiteX80" fmla="*/ 2857 w 6667"/>
                              <a:gd name="connsiteY80" fmla="*/ 0 h 4762"/>
                              <a:gd name="connsiteX81" fmla="*/ 2857 w 6667"/>
                              <a:gd name="connsiteY81" fmla="*/ 0 h 4762"/>
                              <a:gd name="connsiteX82" fmla="*/ 2857 w 6667"/>
                              <a:gd name="connsiteY82" fmla="*/ 0 h 4762"/>
                              <a:gd name="connsiteX83" fmla="*/ 2857 w 6667"/>
                              <a:gd name="connsiteY83" fmla="*/ 0 h 4762"/>
                              <a:gd name="connsiteX84" fmla="*/ 2857 w 6667"/>
                              <a:gd name="connsiteY84" fmla="*/ 0 h 4762"/>
                              <a:gd name="connsiteX85" fmla="*/ 2857 w 6667"/>
                              <a:gd name="connsiteY85" fmla="*/ 0 h 4762"/>
                              <a:gd name="connsiteX86" fmla="*/ 2857 w 6667"/>
                              <a:gd name="connsiteY86" fmla="*/ 0 h 4762"/>
                              <a:gd name="connsiteX87" fmla="*/ 1905 w 6667"/>
                              <a:gd name="connsiteY87" fmla="*/ 0 h 4762"/>
                              <a:gd name="connsiteX88" fmla="*/ 952 w 6667"/>
                              <a:gd name="connsiteY88" fmla="*/ 0 h 4762"/>
                              <a:gd name="connsiteX89" fmla="*/ 952 w 6667"/>
                              <a:gd name="connsiteY89" fmla="*/ 0 h 4762"/>
                              <a:gd name="connsiteX90" fmla="*/ 952 w 6667"/>
                              <a:gd name="connsiteY90" fmla="*/ 0 h 4762"/>
                              <a:gd name="connsiteX91" fmla="*/ 952 w 6667"/>
                              <a:gd name="connsiteY91" fmla="*/ 0 h 4762"/>
                              <a:gd name="connsiteX92" fmla="*/ 952 w 6667"/>
                              <a:gd name="connsiteY92" fmla="*/ 0 h 4762"/>
                              <a:gd name="connsiteX93" fmla="*/ 952 w 6667"/>
                              <a:gd name="connsiteY93" fmla="*/ 0 h 4762"/>
                              <a:gd name="connsiteX94" fmla="*/ 952 w 6667"/>
                              <a:gd name="connsiteY94" fmla="*/ 0 h 4762"/>
                              <a:gd name="connsiteX95" fmla="*/ 952 w 6667"/>
                              <a:gd name="connsiteY95" fmla="*/ 0 h 4762"/>
                              <a:gd name="connsiteX96" fmla="*/ 952 w 6667"/>
                              <a:gd name="connsiteY96" fmla="*/ 0 h 4762"/>
                              <a:gd name="connsiteX97" fmla="*/ 952 w 6667"/>
                              <a:gd name="connsiteY97" fmla="*/ 0 h 4762"/>
                              <a:gd name="connsiteX98" fmla="*/ 952 w 6667"/>
                              <a:gd name="connsiteY98" fmla="*/ 0 h 4762"/>
                              <a:gd name="connsiteX99" fmla="*/ 952 w 6667"/>
                              <a:gd name="connsiteY99" fmla="*/ 0 h 4762"/>
                              <a:gd name="connsiteX100" fmla="*/ 952 w 6667"/>
                              <a:gd name="connsiteY100" fmla="*/ 0 h 4762"/>
                              <a:gd name="connsiteX101" fmla="*/ 952 w 6667"/>
                              <a:gd name="connsiteY101" fmla="*/ 0 h 4762"/>
                              <a:gd name="connsiteX102" fmla="*/ 952 w 6667"/>
                              <a:gd name="connsiteY102" fmla="*/ 0 h 4762"/>
                              <a:gd name="connsiteX103" fmla="*/ 952 w 6667"/>
                              <a:gd name="connsiteY103" fmla="*/ 0 h 4762"/>
                              <a:gd name="connsiteX104" fmla="*/ 952 w 6667"/>
                              <a:gd name="connsiteY104" fmla="*/ 0 h 4762"/>
                              <a:gd name="connsiteX105" fmla="*/ 952 w 6667"/>
                              <a:gd name="connsiteY105" fmla="*/ 0 h 4762"/>
                              <a:gd name="connsiteX106" fmla="*/ 952 w 6667"/>
                              <a:gd name="connsiteY106" fmla="*/ 0 h 4762"/>
                              <a:gd name="connsiteX107" fmla="*/ 952 w 6667"/>
                              <a:gd name="connsiteY107" fmla="*/ 0 h 4762"/>
                              <a:gd name="connsiteX108" fmla="*/ 952 w 6667"/>
                              <a:gd name="connsiteY108" fmla="*/ 0 h 4762"/>
                              <a:gd name="connsiteX109" fmla="*/ 952 w 6667"/>
                              <a:gd name="connsiteY109" fmla="*/ 0 h 4762"/>
                              <a:gd name="connsiteX110" fmla="*/ 952 w 6667"/>
                              <a:gd name="connsiteY110" fmla="*/ 0 h 4762"/>
                              <a:gd name="connsiteX111" fmla="*/ 952 w 6667"/>
                              <a:gd name="connsiteY111" fmla="*/ 0 h 4762"/>
                              <a:gd name="connsiteX112" fmla="*/ 952 w 6667"/>
                              <a:gd name="connsiteY112" fmla="*/ 0 h 4762"/>
                              <a:gd name="connsiteX113" fmla="*/ 952 w 6667"/>
                              <a:gd name="connsiteY113" fmla="*/ 0 h 4762"/>
                              <a:gd name="connsiteX114" fmla="*/ 952 w 6667"/>
                              <a:gd name="connsiteY114" fmla="*/ 0 h 4762"/>
                              <a:gd name="connsiteX115" fmla="*/ 952 w 6667"/>
                              <a:gd name="connsiteY115" fmla="*/ 0 h 4762"/>
                              <a:gd name="connsiteX116" fmla="*/ 952 w 6667"/>
                              <a:gd name="connsiteY116" fmla="*/ 0 h 4762"/>
                              <a:gd name="connsiteX117" fmla="*/ 952 w 6667"/>
                              <a:gd name="connsiteY117" fmla="*/ 0 h 4762"/>
                              <a:gd name="connsiteX118" fmla="*/ 952 w 6667"/>
                              <a:gd name="connsiteY118" fmla="*/ 0 h 4762"/>
                              <a:gd name="connsiteX119" fmla="*/ 952 w 6667"/>
                              <a:gd name="connsiteY119" fmla="*/ 0 h 4762"/>
                              <a:gd name="connsiteX120" fmla="*/ 952 w 6667"/>
                              <a:gd name="connsiteY120" fmla="*/ 0 h 4762"/>
                              <a:gd name="connsiteX121" fmla="*/ 952 w 6667"/>
                              <a:gd name="connsiteY121" fmla="*/ 0 h 4762"/>
                              <a:gd name="connsiteX122" fmla="*/ 952 w 6667"/>
                              <a:gd name="connsiteY122" fmla="*/ 0 h 4762"/>
                              <a:gd name="connsiteX123" fmla="*/ 952 w 6667"/>
                              <a:gd name="connsiteY123" fmla="*/ 0 h 4762"/>
                              <a:gd name="connsiteX124" fmla="*/ 952 w 6667"/>
                              <a:gd name="connsiteY124" fmla="*/ 0 h 4762"/>
                              <a:gd name="connsiteX125" fmla="*/ 952 w 6667"/>
                              <a:gd name="connsiteY125" fmla="*/ 0 h 4762"/>
                              <a:gd name="connsiteX126" fmla="*/ 1905 w 6667"/>
                              <a:gd name="connsiteY126" fmla="*/ 2858 h 4762"/>
                              <a:gd name="connsiteX127" fmla="*/ 1905 w 6667"/>
                              <a:gd name="connsiteY127" fmla="*/ 2858 h 4762"/>
                              <a:gd name="connsiteX128" fmla="*/ 1905 w 6667"/>
                              <a:gd name="connsiteY128" fmla="*/ 2858 h 4762"/>
                              <a:gd name="connsiteX129" fmla="*/ 1905 w 6667"/>
                              <a:gd name="connsiteY129" fmla="*/ 2858 h 4762"/>
                              <a:gd name="connsiteX130" fmla="*/ 1905 w 6667"/>
                              <a:gd name="connsiteY130" fmla="*/ 2858 h 4762"/>
                              <a:gd name="connsiteX131" fmla="*/ 1905 w 6667"/>
                              <a:gd name="connsiteY131" fmla="*/ 2858 h 4762"/>
                              <a:gd name="connsiteX132" fmla="*/ 1905 w 6667"/>
                              <a:gd name="connsiteY132" fmla="*/ 2858 h 4762"/>
                              <a:gd name="connsiteX133" fmla="*/ 1905 w 6667"/>
                              <a:gd name="connsiteY133" fmla="*/ 2858 h 4762"/>
                              <a:gd name="connsiteX134" fmla="*/ 0 w 6667"/>
                              <a:gd name="connsiteY134" fmla="*/ 1905 h 4762"/>
                              <a:gd name="connsiteX135" fmla="*/ 1905 w 6667"/>
                              <a:gd name="connsiteY135" fmla="*/ 2858 h 4762"/>
                              <a:gd name="connsiteX136" fmla="*/ 1905 w 6667"/>
                              <a:gd name="connsiteY136" fmla="*/ 2858 h 4762"/>
                              <a:gd name="connsiteX137" fmla="*/ 1905 w 6667"/>
                              <a:gd name="connsiteY137" fmla="*/ 2858 h 4762"/>
                              <a:gd name="connsiteX138" fmla="*/ 1905 w 6667"/>
                              <a:gd name="connsiteY138" fmla="*/ 2858 h 4762"/>
                              <a:gd name="connsiteX139" fmla="*/ 1905 w 6667"/>
                              <a:gd name="connsiteY139" fmla="*/ 2858 h 4762"/>
                              <a:gd name="connsiteX140" fmla="*/ 1905 w 6667"/>
                              <a:gd name="connsiteY140" fmla="*/ 2858 h 4762"/>
                              <a:gd name="connsiteX141" fmla="*/ 1905 w 6667"/>
                              <a:gd name="connsiteY141" fmla="*/ 2858 h 4762"/>
                              <a:gd name="connsiteX142" fmla="*/ 6667 w 6667"/>
                              <a:gd name="connsiteY142" fmla="*/ 4763 h 4762"/>
                              <a:gd name="connsiteX143" fmla="*/ 6667 w 6667"/>
                              <a:gd name="connsiteY143" fmla="*/ 4763 h 4762"/>
                              <a:gd name="connsiteX144" fmla="*/ 6667 w 6667"/>
                              <a:gd name="connsiteY144" fmla="*/ 4763 h 4762"/>
                              <a:gd name="connsiteX145" fmla="*/ 6667 w 6667"/>
                              <a:gd name="connsiteY145" fmla="*/ 4763 h 4762"/>
                              <a:gd name="connsiteX146" fmla="*/ 6667 w 6667"/>
                              <a:gd name="connsiteY146" fmla="*/ 4763 h 4762"/>
                              <a:gd name="connsiteX147" fmla="*/ 6667 w 6667"/>
                              <a:gd name="connsiteY147" fmla="*/ 4763 h 4762"/>
                              <a:gd name="connsiteX148" fmla="*/ 6667 w 6667"/>
                              <a:gd name="connsiteY148" fmla="*/ 4763 h 4762"/>
                              <a:gd name="connsiteX149" fmla="*/ 6667 w 6667"/>
                              <a:gd name="connsiteY149" fmla="*/ 4763 h 4762"/>
                              <a:gd name="connsiteX150" fmla="*/ 6667 w 6667"/>
                              <a:gd name="connsiteY150" fmla="*/ 4763 h 4762"/>
                              <a:gd name="connsiteX151" fmla="*/ 6667 w 6667"/>
                              <a:gd name="connsiteY151" fmla="*/ 4763 h 4762"/>
                              <a:gd name="connsiteX152" fmla="*/ 6667 w 6667"/>
                              <a:gd name="connsiteY152" fmla="*/ 4763 h 4762"/>
                              <a:gd name="connsiteX153" fmla="*/ 5715 w 6667"/>
                              <a:gd name="connsiteY153" fmla="*/ 4763 h 4762"/>
                              <a:gd name="connsiteX154" fmla="*/ 5715 w 6667"/>
                              <a:gd name="connsiteY154" fmla="*/ 4763 h 4762"/>
                              <a:gd name="connsiteX155" fmla="*/ 5715 w 6667"/>
                              <a:gd name="connsiteY155" fmla="*/ 4763 h 4762"/>
                              <a:gd name="connsiteX156" fmla="*/ 5715 w 6667"/>
                              <a:gd name="connsiteY156" fmla="*/ 4763 h 4762"/>
                              <a:gd name="connsiteX157" fmla="*/ 5715 w 6667"/>
                              <a:gd name="connsiteY157" fmla="*/ 4763 h 4762"/>
                              <a:gd name="connsiteX158" fmla="*/ 5715 w 6667"/>
                              <a:gd name="connsiteY158" fmla="*/ 4763 h 4762"/>
                              <a:gd name="connsiteX159" fmla="*/ 5715 w 6667"/>
                              <a:gd name="connsiteY159" fmla="*/ 4763 h 4762"/>
                              <a:gd name="connsiteX160" fmla="*/ 5715 w 6667"/>
                              <a:gd name="connsiteY160" fmla="*/ 4763 h 4762"/>
                              <a:gd name="connsiteX161" fmla="*/ 5715 w 6667"/>
                              <a:gd name="connsiteY161" fmla="*/ 4763 h 4762"/>
                              <a:gd name="connsiteX162" fmla="*/ 5715 w 6667"/>
                              <a:gd name="connsiteY162" fmla="*/ 4763 h 4762"/>
                              <a:gd name="connsiteX163" fmla="*/ 5715 w 6667"/>
                              <a:gd name="connsiteY163" fmla="*/ 4763 h 4762"/>
                              <a:gd name="connsiteX164" fmla="*/ 5715 w 6667"/>
                              <a:gd name="connsiteY164" fmla="*/ 4763 h 4762"/>
                              <a:gd name="connsiteX165" fmla="*/ 6667 w 6667"/>
                              <a:gd name="connsiteY165" fmla="*/ 4763 h 4762"/>
                              <a:gd name="connsiteX166" fmla="*/ 6667 w 6667"/>
                              <a:gd name="connsiteY166" fmla="*/ 4763 h 4762"/>
                              <a:gd name="connsiteX167" fmla="*/ 6667 w 6667"/>
                              <a:gd name="connsiteY167" fmla="*/ 4763 h 4762"/>
                              <a:gd name="connsiteX168" fmla="*/ 6667 w 6667"/>
                              <a:gd name="connsiteY168" fmla="*/ 4763 h 4762"/>
                              <a:gd name="connsiteX169" fmla="*/ 6667 w 6667"/>
                              <a:gd name="connsiteY169" fmla="*/ 4763 h 4762"/>
                              <a:gd name="connsiteX170" fmla="*/ 6667 w 6667"/>
                              <a:gd name="connsiteY170" fmla="*/ 4763 h 4762"/>
                              <a:gd name="connsiteX171" fmla="*/ 6667 w 6667"/>
                              <a:gd name="connsiteY171" fmla="*/ 4763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  <a:cxn ang="0">
                                <a:pos x="connsiteX143" y="connsiteY143"/>
                              </a:cxn>
                              <a:cxn ang="0">
                                <a:pos x="connsiteX144" y="connsiteY144"/>
                              </a:cxn>
                              <a:cxn ang="0">
                                <a:pos x="connsiteX145" y="connsiteY145"/>
                              </a:cxn>
                              <a:cxn ang="0">
                                <a:pos x="connsiteX146" y="connsiteY146"/>
                              </a:cxn>
                              <a:cxn ang="0">
                                <a:pos x="connsiteX147" y="connsiteY147"/>
                              </a:cxn>
                              <a:cxn ang="0">
                                <a:pos x="connsiteX148" y="connsiteY148"/>
                              </a:cxn>
                              <a:cxn ang="0">
                                <a:pos x="connsiteX149" y="connsiteY149"/>
                              </a:cxn>
                              <a:cxn ang="0">
                                <a:pos x="connsiteX150" y="connsiteY150"/>
                              </a:cxn>
                              <a:cxn ang="0">
                                <a:pos x="connsiteX151" y="connsiteY151"/>
                              </a:cxn>
                              <a:cxn ang="0">
                                <a:pos x="connsiteX152" y="connsiteY152"/>
                              </a:cxn>
                              <a:cxn ang="0">
                                <a:pos x="connsiteX153" y="connsiteY153"/>
                              </a:cxn>
                              <a:cxn ang="0">
                                <a:pos x="connsiteX154" y="connsiteY154"/>
                              </a:cxn>
                              <a:cxn ang="0">
                                <a:pos x="connsiteX155" y="connsiteY155"/>
                              </a:cxn>
                              <a:cxn ang="0">
                                <a:pos x="connsiteX156" y="connsiteY156"/>
                              </a:cxn>
                              <a:cxn ang="0">
                                <a:pos x="connsiteX157" y="connsiteY157"/>
                              </a:cxn>
                              <a:cxn ang="0">
                                <a:pos x="connsiteX158" y="connsiteY158"/>
                              </a:cxn>
                              <a:cxn ang="0">
                                <a:pos x="connsiteX159" y="connsiteY159"/>
                              </a:cxn>
                              <a:cxn ang="0">
                                <a:pos x="connsiteX160" y="connsiteY160"/>
                              </a:cxn>
                              <a:cxn ang="0">
                                <a:pos x="connsiteX161" y="connsiteY161"/>
                              </a:cxn>
                              <a:cxn ang="0">
                                <a:pos x="connsiteX162" y="connsiteY162"/>
                              </a:cxn>
                              <a:cxn ang="0">
                                <a:pos x="connsiteX163" y="connsiteY163"/>
                              </a:cxn>
                              <a:cxn ang="0">
                                <a:pos x="connsiteX164" y="connsiteY164"/>
                              </a:cxn>
                              <a:cxn ang="0">
                                <a:pos x="connsiteX165" y="connsiteY165"/>
                              </a:cxn>
                              <a:cxn ang="0">
                                <a:pos x="connsiteX166" y="connsiteY166"/>
                              </a:cxn>
                              <a:cxn ang="0">
                                <a:pos x="connsiteX167" y="connsiteY167"/>
                              </a:cxn>
                              <a:cxn ang="0">
                                <a:pos x="connsiteX168" y="connsiteY168"/>
                              </a:cxn>
                              <a:cxn ang="0">
                                <a:pos x="connsiteX169" y="connsiteY169"/>
                              </a:cxn>
                              <a:cxn ang="0">
                                <a:pos x="connsiteX170" y="connsiteY170"/>
                              </a:cxn>
                              <a:cxn ang="0">
                                <a:pos x="connsiteX171" y="connsiteY171"/>
                              </a:cxn>
                            </a:cxnLst>
                            <a:rect l="l" t="t" r="r" b="b"/>
                            <a:pathLst>
                              <a:path w="6667" h="4762">
                                <a:moveTo>
                                  <a:pt x="1905" y="2858"/>
                                </a:move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lnTo>
                                  <a:pt x="2857" y="3810"/>
                                </a:ln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lnTo>
                                  <a:pt x="2857" y="3810"/>
                                </a:lnTo>
                                <a:cubicBezTo>
                                  <a:pt x="2857" y="3810"/>
                                  <a:pt x="2857" y="3810"/>
                                  <a:pt x="2857" y="3810"/>
                                </a:cubicBezTo>
                                <a:cubicBezTo>
                                  <a:pt x="2857" y="3810"/>
                                  <a:pt x="3810" y="3810"/>
                                  <a:pt x="3810" y="3810"/>
                                </a:cubicBezTo>
                                <a:lnTo>
                                  <a:pt x="5715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6667" y="2858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lnTo>
                                  <a:pt x="5715" y="0"/>
                                </a:lnTo>
                                <a:cubicBezTo>
                                  <a:pt x="5715" y="0"/>
                                  <a:pt x="5715" y="0"/>
                                  <a:pt x="5715" y="0"/>
                                </a:cubicBezTo>
                                <a:lnTo>
                                  <a:pt x="4763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2857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cubicBezTo>
                                  <a:pt x="952" y="0"/>
                                  <a:pt x="952" y="0"/>
                                  <a:pt x="952" y="0"/>
                                </a:cubicBezTo>
                                <a:lnTo>
                                  <a:pt x="952" y="0"/>
                                </a:lnTo>
                                <a:lnTo>
                                  <a:pt x="952" y="0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952" y="2858"/>
                                  <a:pt x="952" y="1905"/>
                                  <a:pt x="0" y="1905"/>
                                </a:cubicBezTo>
                                <a:cubicBezTo>
                                  <a:pt x="952" y="1905"/>
                                  <a:pt x="952" y="2858"/>
                                  <a:pt x="1905" y="2858"/>
                                </a:cubicBezTo>
                                <a:cubicBezTo>
                                  <a:pt x="952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lose/>
                                <a:moveTo>
                                  <a:pt x="6667" y="4763"/>
                                </a:move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cubicBezTo>
                                  <a:pt x="5715" y="4763"/>
                                  <a:pt x="5715" y="4763"/>
                                  <a:pt x="6667" y="4763"/>
                                </a:cubicBezTo>
                                <a:cubicBezTo>
                                  <a:pt x="5715" y="4763"/>
                                  <a:pt x="5715" y="4763"/>
                                  <a:pt x="5715" y="4763"/>
                                </a:cubicBez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lnTo>
                                  <a:pt x="5715" y="4763"/>
                                </a:lnTo>
                                <a:cubicBezTo>
                                  <a:pt x="5715" y="4763"/>
                                  <a:pt x="5715" y="4763"/>
                                  <a:pt x="6667" y="4763"/>
                                </a:cubicBezTo>
                                <a:cubicBezTo>
                                  <a:pt x="5715" y="4763"/>
                                  <a:pt x="5715" y="4763"/>
                                  <a:pt x="6667" y="4763"/>
                                </a:cubicBezTo>
                                <a:cubicBezTo>
                                  <a:pt x="5715" y="4763"/>
                                  <a:pt x="5715" y="4763"/>
                                  <a:pt x="6667" y="4763"/>
                                </a:cubicBezTo>
                                <a:cubicBezTo>
                                  <a:pt x="5715" y="4763"/>
                                  <a:pt x="5715" y="4763"/>
                                  <a:pt x="6667" y="4763"/>
                                </a:cubicBez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lnTo>
                                  <a:pt x="6667" y="4763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84" name="任意多边形: 形状 2767"/>
                          <p:cNvSpPr/>
                          <p:nvPr/>
                        </p:nvSpPr>
                        <p:spPr>
                          <a:xfrm>
                            <a:off x="7806690" y="2118359"/>
                            <a:ext cx="3809" cy="3809"/>
                          </a:xfrm>
                          <a:custGeom>
                            <a:avLst/>
                            <a:gdLst>
                              <a:gd name="connsiteX0" fmla="*/ 953 w 3809"/>
                              <a:gd name="connsiteY0" fmla="*/ 0 h 3809"/>
                              <a:gd name="connsiteX1" fmla="*/ 2857 w 3809"/>
                              <a:gd name="connsiteY1" fmla="*/ 0 h 3809"/>
                              <a:gd name="connsiteX2" fmla="*/ 2857 w 3809"/>
                              <a:gd name="connsiteY2" fmla="*/ 0 h 3809"/>
                              <a:gd name="connsiteX3" fmla="*/ 3810 w 3809"/>
                              <a:gd name="connsiteY3" fmla="*/ 0 h 3809"/>
                              <a:gd name="connsiteX4" fmla="*/ 3810 w 3809"/>
                              <a:gd name="connsiteY4" fmla="*/ 0 h 3809"/>
                              <a:gd name="connsiteX5" fmla="*/ 3810 w 3809"/>
                              <a:gd name="connsiteY5" fmla="*/ 0 h 3809"/>
                              <a:gd name="connsiteX6" fmla="*/ 3810 w 3809"/>
                              <a:gd name="connsiteY6" fmla="*/ 0 h 3809"/>
                              <a:gd name="connsiteX7" fmla="*/ 3810 w 3809"/>
                              <a:gd name="connsiteY7" fmla="*/ 0 h 3809"/>
                              <a:gd name="connsiteX8" fmla="*/ 3810 w 3809"/>
                              <a:gd name="connsiteY8" fmla="*/ 0 h 3809"/>
                              <a:gd name="connsiteX9" fmla="*/ 3810 w 3809"/>
                              <a:gd name="connsiteY9" fmla="*/ 0 h 3809"/>
                              <a:gd name="connsiteX10" fmla="*/ 3810 w 3809"/>
                              <a:gd name="connsiteY10" fmla="*/ 0 h 3809"/>
                              <a:gd name="connsiteX11" fmla="*/ 3810 w 3809"/>
                              <a:gd name="connsiteY11" fmla="*/ 0 h 3809"/>
                              <a:gd name="connsiteX12" fmla="*/ 3810 w 3809"/>
                              <a:gd name="connsiteY12" fmla="*/ 0 h 3809"/>
                              <a:gd name="connsiteX13" fmla="*/ 3810 w 3809"/>
                              <a:gd name="connsiteY13" fmla="*/ 0 h 3809"/>
                              <a:gd name="connsiteX14" fmla="*/ 3810 w 3809"/>
                              <a:gd name="connsiteY14" fmla="*/ 0 h 3809"/>
                              <a:gd name="connsiteX15" fmla="*/ 3810 w 3809"/>
                              <a:gd name="connsiteY15" fmla="*/ 0 h 3809"/>
                              <a:gd name="connsiteX16" fmla="*/ 3810 w 3809"/>
                              <a:gd name="connsiteY16" fmla="*/ 0 h 3809"/>
                              <a:gd name="connsiteX17" fmla="*/ 3810 w 3809"/>
                              <a:gd name="connsiteY17" fmla="*/ 0 h 3809"/>
                              <a:gd name="connsiteX18" fmla="*/ 3810 w 3809"/>
                              <a:gd name="connsiteY18" fmla="*/ 0 h 3809"/>
                              <a:gd name="connsiteX19" fmla="*/ 3810 w 3809"/>
                              <a:gd name="connsiteY19" fmla="*/ 0 h 3809"/>
                              <a:gd name="connsiteX20" fmla="*/ 3810 w 3809"/>
                              <a:gd name="connsiteY20" fmla="*/ 0 h 3809"/>
                              <a:gd name="connsiteX21" fmla="*/ 3810 w 3809"/>
                              <a:gd name="connsiteY21" fmla="*/ 0 h 3809"/>
                              <a:gd name="connsiteX22" fmla="*/ 3810 w 3809"/>
                              <a:gd name="connsiteY22" fmla="*/ 0 h 3809"/>
                              <a:gd name="connsiteX23" fmla="*/ 3810 w 3809"/>
                              <a:gd name="connsiteY23" fmla="*/ 0 h 3809"/>
                              <a:gd name="connsiteX24" fmla="*/ 3810 w 3809"/>
                              <a:gd name="connsiteY24" fmla="*/ 0 h 3809"/>
                              <a:gd name="connsiteX25" fmla="*/ 3810 w 3809"/>
                              <a:gd name="connsiteY25" fmla="*/ 0 h 3809"/>
                              <a:gd name="connsiteX26" fmla="*/ 3810 w 3809"/>
                              <a:gd name="connsiteY26" fmla="*/ 0 h 3809"/>
                              <a:gd name="connsiteX27" fmla="*/ 3810 w 3809"/>
                              <a:gd name="connsiteY27" fmla="*/ 0 h 3809"/>
                              <a:gd name="connsiteX28" fmla="*/ 3810 w 3809"/>
                              <a:gd name="connsiteY28" fmla="*/ 0 h 3809"/>
                              <a:gd name="connsiteX29" fmla="*/ 3810 w 3809"/>
                              <a:gd name="connsiteY29" fmla="*/ 0 h 3809"/>
                              <a:gd name="connsiteX30" fmla="*/ 3810 w 3809"/>
                              <a:gd name="connsiteY30" fmla="*/ 0 h 3809"/>
                              <a:gd name="connsiteX31" fmla="*/ 3810 w 3809"/>
                              <a:gd name="connsiteY31" fmla="*/ 0 h 3809"/>
                              <a:gd name="connsiteX32" fmla="*/ 3810 w 3809"/>
                              <a:gd name="connsiteY32" fmla="*/ 0 h 3809"/>
                              <a:gd name="connsiteX33" fmla="*/ 3810 w 3809"/>
                              <a:gd name="connsiteY33" fmla="*/ 0 h 3809"/>
                              <a:gd name="connsiteX34" fmla="*/ 3810 w 3809"/>
                              <a:gd name="connsiteY34" fmla="*/ 0 h 3809"/>
                              <a:gd name="connsiteX35" fmla="*/ 3810 w 3809"/>
                              <a:gd name="connsiteY35" fmla="*/ 0 h 3809"/>
                              <a:gd name="connsiteX36" fmla="*/ 3810 w 3809"/>
                              <a:gd name="connsiteY36" fmla="*/ 0 h 3809"/>
                              <a:gd name="connsiteX37" fmla="*/ 3810 w 3809"/>
                              <a:gd name="connsiteY37" fmla="*/ 0 h 3809"/>
                              <a:gd name="connsiteX38" fmla="*/ 3810 w 3809"/>
                              <a:gd name="connsiteY38" fmla="*/ 0 h 3809"/>
                              <a:gd name="connsiteX39" fmla="*/ 3810 w 3809"/>
                              <a:gd name="connsiteY39" fmla="*/ 0 h 3809"/>
                              <a:gd name="connsiteX40" fmla="*/ 3810 w 3809"/>
                              <a:gd name="connsiteY40" fmla="*/ 0 h 3809"/>
                              <a:gd name="connsiteX41" fmla="*/ 3810 w 3809"/>
                              <a:gd name="connsiteY41" fmla="*/ 0 h 3809"/>
                              <a:gd name="connsiteX42" fmla="*/ 3810 w 3809"/>
                              <a:gd name="connsiteY42" fmla="*/ 0 h 3809"/>
                              <a:gd name="connsiteX43" fmla="*/ 3810 w 3809"/>
                              <a:gd name="connsiteY43" fmla="*/ 0 h 3809"/>
                              <a:gd name="connsiteX44" fmla="*/ 3810 w 3809"/>
                              <a:gd name="connsiteY44" fmla="*/ 0 h 3809"/>
                              <a:gd name="connsiteX45" fmla="*/ 3810 w 3809"/>
                              <a:gd name="connsiteY45" fmla="*/ 0 h 3809"/>
                              <a:gd name="connsiteX46" fmla="*/ 3810 w 3809"/>
                              <a:gd name="connsiteY46" fmla="*/ 0 h 3809"/>
                              <a:gd name="connsiteX47" fmla="*/ 2857 w 3809"/>
                              <a:gd name="connsiteY47" fmla="*/ 0 h 3809"/>
                              <a:gd name="connsiteX48" fmla="*/ 1905 w 3809"/>
                              <a:gd name="connsiteY48" fmla="*/ 0 h 3809"/>
                              <a:gd name="connsiteX49" fmla="*/ 953 w 3809"/>
                              <a:gd name="connsiteY49" fmla="*/ 0 h 3809"/>
                              <a:gd name="connsiteX50" fmla="*/ 953 w 3809"/>
                              <a:gd name="connsiteY50" fmla="*/ 0 h 3809"/>
                              <a:gd name="connsiteX51" fmla="*/ 953 w 3809"/>
                              <a:gd name="connsiteY51" fmla="*/ 0 h 3809"/>
                              <a:gd name="connsiteX52" fmla="*/ 953 w 3809"/>
                              <a:gd name="connsiteY52" fmla="*/ 0 h 3809"/>
                              <a:gd name="connsiteX53" fmla="*/ 953 w 3809"/>
                              <a:gd name="connsiteY53" fmla="*/ 0 h 3809"/>
                              <a:gd name="connsiteX54" fmla="*/ 953 w 3809"/>
                              <a:gd name="connsiteY54" fmla="*/ 0 h 3809"/>
                              <a:gd name="connsiteX55" fmla="*/ 953 w 3809"/>
                              <a:gd name="connsiteY55" fmla="*/ 0 h 3809"/>
                              <a:gd name="connsiteX56" fmla="*/ 953 w 3809"/>
                              <a:gd name="connsiteY56" fmla="*/ 0 h 3809"/>
                              <a:gd name="connsiteX57" fmla="*/ 953 w 3809"/>
                              <a:gd name="connsiteY57" fmla="*/ 0 h 3809"/>
                              <a:gd name="connsiteX58" fmla="*/ 953 w 3809"/>
                              <a:gd name="connsiteY58" fmla="*/ 0 h 3809"/>
                              <a:gd name="connsiteX59" fmla="*/ 953 w 3809"/>
                              <a:gd name="connsiteY59" fmla="*/ 0 h 3809"/>
                              <a:gd name="connsiteX60" fmla="*/ 953 w 3809"/>
                              <a:gd name="connsiteY60" fmla="*/ 0 h 3809"/>
                              <a:gd name="connsiteX61" fmla="*/ 953 w 3809"/>
                              <a:gd name="connsiteY61" fmla="*/ 0 h 3809"/>
                              <a:gd name="connsiteX62" fmla="*/ 953 w 3809"/>
                              <a:gd name="connsiteY62" fmla="*/ 0 h 3809"/>
                              <a:gd name="connsiteX63" fmla="*/ 953 w 3809"/>
                              <a:gd name="connsiteY63" fmla="*/ 0 h 3809"/>
                              <a:gd name="connsiteX64" fmla="*/ 953 w 3809"/>
                              <a:gd name="connsiteY64" fmla="*/ 0 h 3809"/>
                              <a:gd name="connsiteX65" fmla="*/ 953 w 3809"/>
                              <a:gd name="connsiteY65" fmla="*/ 0 h 3809"/>
                              <a:gd name="connsiteX66" fmla="*/ 953 w 3809"/>
                              <a:gd name="connsiteY66" fmla="*/ 0 h 3809"/>
                              <a:gd name="connsiteX67" fmla="*/ 0 w 3809"/>
                              <a:gd name="connsiteY67" fmla="*/ 2858 h 3809"/>
                              <a:gd name="connsiteX68" fmla="*/ 1905 w 3809"/>
                              <a:gd name="connsiteY68" fmla="*/ 3810 h 3809"/>
                              <a:gd name="connsiteX69" fmla="*/ 1905 w 3809"/>
                              <a:gd name="connsiteY69" fmla="*/ 3810 h 3809"/>
                              <a:gd name="connsiteX70" fmla="*/ 1905 w 3809"/>
                              <a:gd name="connsiteY70" fmla="*/ 3810 h 3809"/>
                              <a:gd name="connsiteX71" fmla="*/ 2857 w 3809"/>
                              <a:gd name="connsiteY71" fmla="*/ 3810 h 3809"/>
                              <a:gd name="connsiteX72" fmla="*/ 953 w 3809"/>
                              <a:gd name="connsiteY72" fmla="*/ 0 h 3809"/>
                              <a:gd name="connsiteX73" fmla="*/ 953 w 3809"/>
                              <a:gd name="connsiteY73" fmla="*/ 0 h 3809"/>
                              <a:gd name="connsiteX74" fmla="*/ 953 w 3809"/>
                              <a:gd name="connsiteY74" fmla="*/ 0 h 38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</a:cxnLst>
                            <a:rect l="l" t="t" r="r" b="b"/>
                            <a:pathLst>
                              <a:path w="3809" h="3809">
                                <a:moveTo>
                                  <a:pt x="953" y="0"/>
                                </a:moveTo>
                                <a:cubicBezTo>
                                  <a:pt x="1905" y="0"/>
                                  <a:pt x="1905" y="0"/>
                                  <a:pt x="2857" y="0"/>
                                </a:cubicBezTo>
                                <a:lnTo>
                                  <a:pt x="2857" y="0"/>
                                </a:lnTo>
                                <a:cubicBezTo>
                                  <a:pt x="2857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lnTo>
                                  <a:pt x="3810" y="0"/>
                                </a:ln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3810" y="0"/>
                                </a:cubicBezTo>
                                <a:cubicBezTo>
                                  <a:pt x="3810" y="0"/>
                                  <a:pt x="3810" y="0"/>
                                  <a:pt x="2857" y="0"/>
                                </a:cubicBezTo>
                                <a:cubicBezTo>
                                  <a:pt x="2857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cubicBezTo>
                                  <a:pt x="953" y="0"/>
                                  <a:pt x="953" y="0"/>
                                  <a:pt x="953" y="0"/>
                                </a:cubicBezTo>
                                <a:lnTo>
                                  <a:pt x="0" y="2858"/>
                                </a:lnTo>
                                <a:cubicBezTo>
                                  <a:pt x="953" y="2858"/>
                                  <a:pt x="953" y="2858"/>
                                  <a:pt x="1905" y="3810"/>
                                </a:cubicBezTo>
                                <a:lnTo>
                                  <a:pt x="1905" y="3810"/>
                                </a:lnTo>
                                <a:lnTo>
                                  <a:pt x="1905" y="3810"/>
                                </a:lnTo>
                                <a:lnTo>
                                  <a:pt x="2857" y="3810"/>
                                </a:lnTo>
                                <a:cubicBezTo>
                                  <a:pt x="-953" y="0"/>
                                  <a:pt x="0" y="0"/>
                                  <a:pt x="953" y="0"/>
                                </a:cubicBezTo>
                                <a:lnTo>
                                  <a:pt x="953" y="0"/>
                                </a:lnTo>
                                <a:lnTo>
                                  <a:pt x="953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  <p:grpSp>
                    <p:nvGrpSpPr>
                      <p:cNvPr id="2885" name="图形 2"/>
                      <p:cNvGrpSpPr/>
                      <p:nvPr/>
                    </p:nvGrpSpPr>
                    <p:grpSpPr>
                      <a:xfrm>
                        <a:off x="7779067" y="2067877"/>
                        <a:ext cx="15239" cy="16192"/>
                        <a:chOff x="7779067" y="2067877"/>
                        <a:chExt cx="15239" cy="16192"/>
                      </a:xfrm>
                    </p:grpSpPr>
                    <p:grpSp>
                      <p:nvGrpSpPr>
                        <p:cNvPr id="2886" name="图形 2"/>
                        <p:cNvGrpSpPr/>
                        <p:nvPr/>
                      </p:nvGrpSpPr>
                      <p:grpSpPr>
                        <a:xfrm>
                          <a:off x="7779067" y="2067877"/>
                          <a:ext cx="15239" cy="16192"/>
                          <a:chOff x="7779067" y="2067877"/>
                          <a:chExt cx="15239" cy="16192"/>
                        </a:xfrm>
                      </p:grpSpPr>
                      <p:sp>
                        <p:nvSpPr>
                          <p:cNvPr id="2887" name="任意多边形: 形状 2770"/>
                          <p:cNvSpPr/>
                          <p:nvPr/>
                        </p:nvSpPr>
                        <p:spPr>
                          <a:xfrm>
                            <a:off x="7779067" y="2067877"/>
                            <a:ext cx="15239" cy="16192"/>
                          </a:xfrm>
                          <a:custGeom>
                            <a:avLst/>
                            <a:gdLst>
                              <a:gd name="connsiteX0" fmla="*/ 0 w 15239"/>
                              <a:gd name="connsiteY0" fmla="*/ 2857 h 16192"/>
                              <a:gd name="connsiteX1" fmla="*/ 9525 w 15239"/>
                              <a:gd name="connsiteY1" fmla="*/ 0 h 16192"/>
                              <a:gd name="connsiteX2" fmla="*/ 15240 w 15239"/>
                              <a:gd name="connsiteY2" fmla="*/ 7620 h 16192"/>
                              <a:gd name="connsiteX3" fmla="*/ 4763 w 15239"/>
                              <a:gd name="connsiteY3" fmla="*/ 16192 h 1619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15239" h="16192">
                                <a:moveTo>
                                  <a:pt x="0" y="2857"/>
                                </a:moveTo>
                                <a:lnTo>
                                  <a:pt x="9525" y="0"/>
                                </a:lnTo>
                                <a:lnTo>
                                  <a:pt x="15240" y="7620"/>
                                </a:lnTo>
                                <a:lnTo>
                                  <a:pt x="4763" y="16192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88" name="任意多边形: 形状 2771"/>
                          <p:cNvSpPr/>
                          <p:nvPr/>
                        </p:nvSpPr>
                        <p:spPr>
                          <a:xfrm>
                            <a:off x="7782877" y="2075496"/>
                            <a:ext cx="2857" cy="2857"/>
                          </a:xfrm>
                          <a:custGeom>
                            <a:avLst/>
                            <a:gdLst>
                              <a:gd name="connsiteX0" fmla="*/ 0 w 2857"/>
                              <a:gd name="connsiteY0" fmla="*/ 2858 h 2857"/>
                              <a:gd name="connsiteX1" fmla="*/ 0 w 2857"/>
                              <a:gd name="connsiteY1" fmla="*/ 2858 h 2857"/>
                              <a:gd name="connsiteX2" fmla="*/ 0 w 2857"/>
                              <a:gd name="connsiteY2" fmla="*/ 2858 h 2857"/>
                              <a:gd name="connsiteX3" fmla="*/ 0 w 2857"/>
                              <a:gd name="connsiteY3" fmla="*/ 2858 h 2857"/>
                              <a:gd name="connsiteX4" fmla="*/ 1905 w 2857"/>
                              <a:gd name="connsiteY4" fmla="*/ 1905 h 2857"/>
                              <a:gd name="connsiteX5" fmla="*/ 1905 w 2857"/>
                              <a:gd name="connsiteY5" fmla="*/ 1905 h 2857"/>
                              <a:gd name="connsiteX6" fmla="*/ 1905 w 2857"/>
                              <a:gd name="connsiteY6" fmla="*/ 1905 h 2857"/>
                              <a:gd name="connsiteX7" fmla="*/ 1905 w 2857"/>
                              <a:gd name="connsiteY7" fmla="*/ 1905 h 2857"/>
                              <a:gd name="connsiteX8" fmla="*/ 1905 w 2857"/>
                              <a:gd name="connsiteY8" fmla="*/ 1905 h 2857"/>
                              <a:gd name="connsiteX9" fmla="*/ 1905 w 2857"/>
                              <a:gd name="connsiteY9" fmla="*/ 1905 h 2857"/>
                              <a:gd name="connsiteX10" fmla="*/ 1905 w 2857"/>
                              <a:gd name="connsiteY10" fmla="*/ 1905 h 2857"/>
                              <a:gd name="connsiteX11" fmla="*/ 1905 w 2857"/>
                              <a:gd name="connsiteY11" fmla="*/ 1905 h 2857"/>
                              <a:gd name="connsiteX12" fmla="*/ 1905 w 2857"/>
                              <a:gd name="connsiteY12" fmla="*/ 1905 h 2857"/>
                              <a:gd name="connsiteX13" fmla="*/ 1905 w 2857"/>
                              <a:gd name="connsiteY13" fmla="*/ 1905 h 2857"/>
                              <a:gd name="connsiteX14" fmla="*/ 1905 w 2857"/>
                              <a:gd name="connsiteY14" fmla="*/ 1905 h 2857"/>
                              <a:gd name="connsiteX15" fmla="*/ 1905 w 2857"/>
                              <a:gd name="connsiteY15" fmla="*/ 1905 h 2857"/>
                              <a:gd name="connsiteX16" fmla="*/ 1905 w 2857"/>
                              <a:gd name="connsiteY16" fmla="*/ 1905 h 2857"/>
                              <a:gd name="connsiteX17" fmla="*/ 1905 w 2857"/>
                              <a:gd name="connsiteY17" fmla="*/ 1905 h 2857"/>
                              <a:gd name="connsiteX18" fmla="*/ 1905 w 2857"/>
                              <a:gd name="connsiteY18" fmla="*/ 1905 h 2857"/>
                              <a:gd name="connsiteX19" fmla="*/ 1905 w 2857"/>
                              <a:gd name="connsiteY19" fmla="*/ 1905 h 2857"/>
                              <a:gd name="connsiteX20" fmla="*/ 1905 w 2857"/>
                              <a:gd name="connsiteY20" fmla="*/ 1905 h 2857"/>
                              <a:gd name="connsiteX21" fmla="*/ 1905 w 2857"/>
                              <a:gd name="connsiteY21" fmla="*/ 1905 h 2857"/>
                              <a:gd name="connsiteX22" fmla="*/ 1905 w 2857"/>
                              <a:gd name="connsiteY22" fmla="*/ 1905 h 2857"/>
                              <a:gd name="connsiteX23" fmla="*/ 1905 w 2857"/>
                              <a:gd name="connsiteY23" fmla="*/ 1905 h 2857"/>
                              <a:gd name="connsiteX24" fmla="*/ 1905 w 2857"/>
                              <a:gd name="connsiteY24" fmla="*/ 1905 h 2857"/>
                              <a:gd name="connsiteX25" fmla="*/ 1905 w 2857"/>
                              <a:gd name="connsiteY25" fmla="*/ 1905 h 2857"/>
                              <a:gd name="connsiteX26" fmla="*/ 1905 w 2857"/>
                              <a:gd name="connsiteY26" fmla="*/ 1905 h 2857"/>
                              <a:gd name="connsiteX27" fmla="*/ 1905 w 2857"/>
                              <a:gd name="connsiteY27" fmla="*/ 1905 h 2857"/>
                              <a:gd name="connsiteX28" fmla="*/ 2857 w 2857"/>
                              <a:gd name="connsiteY28" fmla="*/ 1905 h 2857"/>
                              <a:gd name="connsiteX29" fmla="*/ 2857 w 2857"/>
                              <a:gd name="connsiteY29" fmla="*/ 1905 h 2857"/>
                              <a:gd name="connsiteX30" fmla="*/ 2857 w 2857"/>
                              <a:gd name="connsiteY30" fmla="*/ 1905 h 2857"/>
                              <a:gd name="connsiteX31" fmla="*/ 2857 w 2857"/>
                              <a:gd name="connsiteY31" fmla="*/ 1905 h 2857"/>
                              <a:gd name="connsiteX32" fmla="*/ 2857 w 2857"/>
                              <a:gd name="connsiteY32" fmla="*/ 1905 h 2857"/>
                              <a:gd name="connsiteX33" fmla="*/ 2857 w 2857"/>
                              <a:gd name="connsiteY33" fmla="*/ 1905 h 2857"/>
                              <a:gd name="connsiteX34" fmla="*/ 2857 w 2857"/>
                              <a:gd name="connsiteY34" fmla="*/ 1905 h 2857"/>
                              <a:gd name="connsiteX35" fmla="*/ 2857 w 2857"/>
                              <a:gd name="connsiteY35" fmla="*/ 1905 h 2857"/>
                              <a:gd name="connsiteX36" fmla="*/ 2857 w 2857"/>
                              <a:gd name="connsiteY36" fmla="*/ 1905 h 2857"/>
                              <a:gd name="connsiteX37" fmla="*/ 2857 w 2857"/>
                              <a:gd name="connsiteY37" fmla="*/ 1905 h 2857"/>
                              <a:gd name="connsiteX38" fmla="*/ 2857 w 2857"/>
                              <a:gd name="connsiteY38" fmla="*/ 1905 h 2857"/>
                              <a:gd name="connsiteX39" fmla="*/ 2857 w 2857"/>
                              <a:gd name="connsiteY39" fmla="*/ 1905 h 2857"/>
                              <a:gd name="connsiteX40" fmla="*/ 2857 w 2857"/>
                              <a:gd name="connsiteY40" fmla="*/ 1905 h 2857"/>
                              <a:gd name="connsiteX41" fmla="*/ 2857 w 2857"/>
                              <a:gd name="connsiteY41" fmla="*/ 1905 h 2857"/>
                              <a:gd name="connsiteX42" fmla="*/ 2857 w 2857"/>
                              <a:gd name="connsiteY42" fmla="*/ 1905 h 2857"/>
                              <a:gd name="connsiteX43" fmla="*/ 2857 w 2857"/>
                              <a:gd name="connsiteY43" fmla="*/ 1905 h 2857"/>
                              <a:gd name="connsiteX44" fmla="*/ 2857 w 2857"/>
                              <a:gd name="connsiteY44" fmla="*/ 1905 h 2857"/>
                              <a:gd name="connsiteX45" fmla="*/ 2857 w 2857"/>
                              <a:gd name="connsiteY45" fmla="*/ 1905 h 2857"/>
                              <a:gd name="connsiteX46" fmla="*/ 2857 w 2857"/>
                              <a:gd name="connsiteY46" fmla="*/ 1905 h 2857"/>
                              <a:gd name="connsiteX47" fmla="*/ 2857 w 2857"/>
                              <a:gd name="connsiteY47" fmla="*/ 1905 h 2857"/>
                              <a:gd name="connsiteX48" fmla="*/ 2857 w 2857"/>
                              <a:gd name="connsiteY48" fmla="*/ 1905 h 2857"/>
                              <a:gd name="connsiteX49" fmla="*/ 2857 w 2857"/>
                              <a:gd name="connsiteY49" fmla="*/ 1905 h 2857"/>
                              <a:gd name="connsiteX50" fmla="*/ 2857 w 2857"/>
                              <a:gd name="connsiteY50" fmla="*/ 1905 h 2857"/>
                              <a:gd name="connsiteX51" fmla="*/ 2857 w 2857"/>
                              <a:gd name="connsiteY51" fmla="*/ 1905 h 2857"/>
                              <a:gd name="connsiteX52" fmla="*/ 2857 w 2857"/>
                              <a:gd name="connsiteY52" fmla="*/ 1905 h 2857"/>
                              <a:gd name="connsiteX53" fmla="*/ 2857 w 2857"/>
                              <a:gd name="connsiteY53" fmla="*/ 1905 h 2857"/>
                              <a:gd name="connsiteX54" fmla="*/ 2857 w 2857"/>
                              <a:gd name="connsiteY54" fmla="*/ 1905 h 2857"/>
                              <a:gd name="connsiteX55" fmla="*/ 2857 w 2857"/>
                              <a:gd name="connsiteY55" fmla="*/ 1905 h 2857"/>
                              <a:gd name="connsiteX56" fmla="*/ 2857 w 2857"/>
                              <a:gd name="connsiteY56" fmla="*/ 1905 h 2857"/>
                              <a:gd name="connsiteX57" fmla="*/ 2857 w 2857"/>
                              <a:gd name="connsiteY57" fmla="*/ 1905 h 2857"/>
                              <a:gd name="connsiteX58" fmla="*/ 2857 w 2857"/>
                              <a:gd name="connsiteY58" fmla="*/ 1905 h 2857"/>
                              <a:gd name="connsiteX59" fmla="*/ 2857 w 2857"/>
                              <a:gd name="connsiteY59" fmla="*/ 1905 h 2857"/>
                              <a:gd name="connsiteX60" fmla="*/ 2857 w 2857"/>
                              <a:gd name="connsiteY60" fmla="*/ 1905 h 2857"/>
                              <a:gd name="connsiteX61" fmla="*/ 2857 w 2857"/>
                              <a:gd name="connsiteY61" fmla="*/ 1905 h 2857"/>
                              <a:gd name="connsiteX62" fmla="*/ 2857 w 2857"/>
                              <a:gd name="connsiteY62" fmla="*/ 1905 h 2857"/>
                              <a:gd name="connsiteX63" fmla="*/ 2857 w 2857"/>
                              <a:gd name="connsiteY63" fmla="*/ 1905 h 2857"/>
                              <a:gd name="connsiteX64" fmla="*/ 2857 w 2857"/>
                              <a:gd name="connsiteY64" fmla="*/ 1905 h 2857"/>
                              <a:gd name="connsiteX65" fmla="*/ 2857 w 2857"/>
                              <a:gd name="connsiteY65" fmla="*/ 1905 h 2857"/>
                              <a:gd name="connsiteX66" fmla="*/ 2857 w 2857"/>
                              <a:gd name="connsiteY66" fmla="*/ 1905 h 2857"/>
                              <a:gd name="connsiteX67" fmla="*/ 2857 w 2857"/>
                              <a:gd name="connsiteY67" fmla="*/ 1905 h 2857"/>
                              <a:gd name="connsiteX68" fmla="*/ 2857 w 2857"/>
                              <a:gd name="connsiteY68" fmla="*/ 1905 h 2857"/>
                              <a:gd name="connsiteX69" fmla="*/ 2857 w 2857"/>
                              <a:gd name="connsiteY69" fmla="*/ 1905 h 2857"/>
                              <a:gd name="connsiteX70" fmla="*/ 2857 w 2857"/>
                              <a:gd name="connsiteY70" fmla="*/ 1905 h 2857"/>
                              <a:gd name="connsiteX71" fmla="*/ 2857 w 2857"/>
                              <a:gd name="connsiteY71" fmla="*/ 1905 h 2857"/>
                              <a:gd name="connsiteX72" fmla="*/ 2857 w 2857"/>
                              <a:gd name="connsiteY72" fmla="*/ 1905 h 2857"/>
                              <a:gd name="connsiteX73" fmla="*/ 2857 w 2857"/>
                              <a:gd name="connsiteY73" fmla="*/ 1905 h 2857"/>
                              <a:gd name="connsiteX74" fmla="*/ 2857 w 2857"/>
                              <a:gd name="connsiteY74" fmla="*/ 1905 h 2857"/>
                              <a:gd name="connsiteX75" fmla="*/ 2857 w 2857"/>
                              <a:gd name="connsiteY75" fmla="*/ 1905 h 2857"/>
                              <a:gd name="connsiteX76" fmla="*/ 2857 w 2857"/>
                              <a:gd name="connsiteY76" fmla="*/ 1905 h 2857"/>
                              <a:gd name="connsiteX77" fmla="*/ 2857 w 2857"/>
                              <a:gd name="connsiteY77" fmla="*/ 1905 h 2857"/>
                              <a:gd name="connsiteX78" fmla="*/ 2857 w 2857"/>
                              <a:gd name="connsiteY78" fmla="*/ 1905 h 2857"/>
                              <a:gd name="connsiteX79" fmla="*/ 2857 w 2857"/>
                              <a:gd name="connsiteY79" fmla="*/ 1905 h 2857"/>
                              <a:gd name="connsiteX80" fmla="*/ 2857 w 2857"/>
                              <a:gd name="connsiteY80" fmla="*/ 1905 h 2857"/>
                              <a:gd name="connsiteX81" fmla="*/ 2857 w 2857"/>
                              <a:gd name="connsiteY81" fmla="*/ 1905 h 2857"/>
                              <a:gd name="connsiteX82" fmla="*/ 2857 w 2857"/>
                              <a:gd name="connsiteY82" fmla="*/ 1905 h 2857"/>
                              <a:gd name="connsiteX83" fmla="*/ 2857 w 2857"/>
                              <a:gd name="connsiteY83" fmla="*/ 1905 h 2857"/>
                              <a:gd name="connsiteX84" fmla="*/ 2857 w 2857"/>
                              <a:gd name="connsiteY84" fmla="*/ 1905 h 2857"/>
                              <a:gd name="connsiteX85" fmla="*/ 2857 w 2857"/>
                              <a:gd name="connsiteY85" fmla="*/ 1905 h 2857"/>
                              <a:gd name="connsiteX86" fmla="*/ 2857 w 2857"/>
                              <a:gd name="connsiteY86" fmla="*/ 1905 h 2857"/>
                              <a:gd name="connsiteX87" fmla="*/ 2857 w 2857"/>
                              <a:gd name="connsiteY87" fmla="*/ 1905 h 2857"/>
                              <a:gd name="connsiteX88" fmla="*/ 2857 w 2857"/>
                              <a:gd name="connsiteY88" fmla="*/ 1905 h 2857"/>
                              <a:gd name="connsiteX89" fmla="*/ 2857 w 2857"/>
                              <a:gd name="connsiteY89" fmla="*/ 1905 h 2857"/>
                              <a:gd name="connsiteX90" fmla="*/ 2857 w 2857"/>
                              <a:gd name="connsiteY90" fmla="*/ 1905 h 2857"/>
                              <a:gd name="connsiteX91" fmla="*/ 2857 w 2857"/>
                              <a:gd name="connsiteY91" fmla="*/ 1905 h 2857"/>
                              <a:gd name="connsiteX92" fmla="*/ 2857 w 2857"/>
                              <a:gd name="connsiteY92" fmla="*/ 1905 h 2857"/>
                              <a:gd name="connsiteX93" fmla="*/ 2857 w 2857"/>
                              <a:gd name="connsiteY93" fmla="*/ 1905 h 2857"/>
                              <a:gd name="connsiteX94" fmla="*/ 2857 w 2857"/>
                              <a:gd name="connsiteY94" fmla="*/ 1905 h 2857"/>
                              <a:gd name="connsiteX95" fmla="*/ 2857 w 2857"/>
                              <a:gd name="connsiteY95" fmla="*/ 1905 h 2857"/>
                              <a:gd name="connsiteX96" fmla="*/ 2857 w 2857"/>
                              <a:gd name="connsiteY96" fmla="*/ 1905 h 2857"/>
                              <a:gd name="connsiteX97" fmla="*/ 2857 w 2857"/>
                              <a:gd name="connsiteY97" fmla="*/ 1905 h 2857"/>
                              <a:gd name="connsiteX98" fmla="*/ 2857 w 2857"/>
                              <a:gd name="connsiteY98" fmla="*/ 1905 h 2857"/>
                              <a:gd name="connsiteX99" fmla="*/ 2857 w 2857"/>
                              <a:gd name="connsiteY99" fmla="*/ 1905 h 2857"/>
                              <a:gd name="connsiteX100" fmla="*/ 2857 w 2857"/>
                              <a:gd name="connsiteY100" fmla="*/ 1905 h 2857"/>
                              <a:gd name="connsiteX101" fmla="*/ 2857 w 2857"/>
                              <a:gd name="connsiteY101" fmla="*/ 1905 h 2857"/>
                              <a:gd name="connsiteX102" fmla="*/ 2857 w 2857"/>
                              <a:gd name="connsiteY102" fmla="*/ 1905 h 2857"/>
                              <a:gd name="connsiteX103" fmla="*/ 0 w 2857"/>
                              <a:gd name="connsiteY103" fmla="*/ 2858 h 2857"/>
                              <a:gd name="connsiteX104" fmla="*/ 0 w 2857"/>
                              <a:gd name="connsiteY104" fmla="*/ 2858 h 2857"/>
                              <a:gd name="connsiteX105" fmla="*/ 0 w 2857"/>
                              <a:gd name="connsiteY105" fmla="*/ 2858 h 2857"/>
                              <a:gd name="connsiteX106" fmla="*/ 0 w 2857"/>
                              <a:gd name="connsiteY106" fmla="*/ 2858 h 2857"/>
                              <a:gd name="connsiteX107" fmla="*/ 0 w 2857"/>
                              <a:gd name="connsiteY107" fmla="*/ 2858 h 2857"/>
                              <a:gd name="connsiteX108" fmla="*/ 0 w 2857"/>
                              <a:gd name="connsiteY108" fmla="*/ 2858 h 2857"/>
                              <a:gd name="connsiteX109" fmla="*/ 0 w 2857"/>
                              <a:gd name="connsiteY109" fmla="*/ 2858 h 2857"/>
                              <a:gd name="connsiteX110" fmla="*/ 0 w 2857"/>
                              <a:gd name="connsiteY110" fmla="*/ 2858 h 2857"/>
                              <a:gd name="connsiteX111" fmla="*/ 0 w 2857"/>
                              <a:gd name="connsiteY111" fmla="*/ 0 h 2857"/>
                              <a:gd name="connsiteX112" fmla="*/ 0 w 2857"/>
                              <a:gd name="connsiteY112" fmla="*/ 0 h 2857"/>
                              <a:gd name="connsiteX113" fmla="*/ 0 w 2857"/>
                              <a:gd name="connsiteY113" fmla="*/ 0 h 2857"/>
                              <a:gd name="connsiteX114" fmla="*/ 0 w 2857"/>
                              <a:gd name="connsiteY114" fmla="*/ 0 h 2857"/>
                              <a:gd name="connsiteX115" fmla="*/ 0 w 2857"/>
                              <a:gd name="connsiteY115" fmla="*/ 0 h 2857"/>
                              <a:gd name="connsiteX116" fmla="*/ 0 w 2857"/>
                              <a:gd name="connsiteY116" fmla="*/ 0 h 2857"/>
                              <a:gd name="connsiteX117" fmla="*/ 0 w 2857"/>
                              <a:gd name="connsiteY117" fmla="*/ 0 h 2857"/>
                              <a:gd name="connsiteX118" fmla="*/ 0 w 2857"/>
                              <a:gd name="connsiteY118" fmla="*/ 0 h 2857"/>
                              <a:gd name="connsiteX119" fmla="*/ 0 w 2857"/>
                              <a:gd name="connsiteY119" fmla="*/ 0 h 2857"/>
                              <a:gd name="connsiteX120" fmla="*/ 0 w 2857"/>
                              <a:gd name="connsiteY120" fmla="*/ 0 h 2857"/>
                              <a:gd name="connsiteX121" fmla="*/ 0 w 2857"/>
                              <a:gd name="connsiteY121" fmla="*/ 0 h 2857"/>
                              <a:gd name="connsiteX122" fmla="*/ 0 w 2857"/>
                              <a:gd name="connsiteY122" fmla="*/ 0 h 2857"/>
                              <a:gd name="connsiteX123" fmla="*/ 0 w 2857"/>
                              <a:gd name="connsiteY123" fmla="*/ 0 h 2857"/>
                              <a:gd name="connsiteX124" fmla="*/ 0 w 2857"/>
                              <a:gd name="connsiteY124" fmla="*/ 0 h 2857"/>
                              <a:gd name="connsiteX125" fmla="*/ 0 w 2857"/>
                              <a:gd name="connsiteY125" fmla="*/ 0 h 2857"/>
                              <a:gd name="connsiteX126" fmla="*/ 0 w 2857"/>
                              <a:gd name="connsiteY126" fmla="*/ 0 h 2857"/>
                              <a:gd name="connsiteX127" fmla="*/ 0 w 2857"/>
                              <a:gd name="connsiteY127" fmla="*/ 0 h 2857"/>
                              <a:gd name="connsiteX128" fmla="*/ 0 w 2857"/>
                              <a:gd name="connsiteY128" fmla="*/ 0 h 2857"/>
                              <a:gd name="connsiteX129" fmla="*/ 0 w 2857"/>
                              <a:gd name="connsiteY129" fmla="*/ 0 h 2857"/>
                              <a:gd name="connsiteX130" fmla="*/ 0 w 2857"/>
                              <a:gd name="connsiteY130" fmla="*/ 0 h 2857"/>
                              <a:gd name="connsiteX131" fmla="*/ 0 w 2857"/>
                              <a:gd name="connsiteY131" fmla="*/ 0 h 2857"/>
                              <a:gd name="connsiteX132" fmla="*/ 0 w 2857"/>
                              <a:gd name="connsiteY132" fmla="*/ 0 h 2857"/>
                              <a:gd name="connsiteX133" fmla="*/ 0 w 2857"/>
                              <a:gd name="connsiteY133" fmla="*/ 0 h 2857"/>
                              <a:gd name="connsiteX134" fmla="*/ 0 w 2857"/>
                              <a:gd name="connsiteY134" fmla="*/ 0 h 2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</a:cxnLst>
                            <a:rect l="l" t="t" r="r" b="b"/>
                            <a:pathLst>
                              <a:path w="2857" h="2857">
                                <a:moveTo>
                                  <a:pt x="0" y="2858"/>
                                </a:move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953" y="2858"/>
                                  <a:pt x="0" y="2858"/>
                                </a:cubicBezTo>
                                <a:cubicBezTo>
                                  <a:pt x="953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cubicBezTo>
                                  <a:pt x="2857" y="1905"/>
                                  <a:pt x="2857" y="1905"/>
                                  <a:pt x="2857" y="1905"/>
                                </a:cubicBezTo>
                                <a:lnTo>
                                  <a:pt x="2857" y="1905"/>
                                </a:lnTo>
                                <a:lnTo>
                                  <a:pt x="2857" y="1905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lose/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3"/>
                                  <a:pt x="0" y="953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889" name="图形 2"/>
                        <p:cNvGrpSpPr/>
                        <p:nvPr/>
                      </p:nvGrpSpPr>
                      <p:grpSpPr>
                        <a:xfrm>
                          <a:off x="7784782" y="2075496"/>
                          <a:ext cx="6667" cy="4762"/>
                          <a:chOff x="7784782" y="2075496"/>
                          <a:chExt cx="6667" cy="4762"/>
                        </a:xfrm>
                      </p:grpSpPr>
                      <p:sp>
                        <p:nvSpPr>
                          <p:cNvPr id="2890" name="任意多边形: 形状 2773"/>
                          <p:cNvSpPr/>
                          <p:nvPr/>
                        </p:nvSpPr>
                        <p:spPr>
                          <a:xfrm>
                            <a:off x="7786687" y="2076687"/>
                            <a:ext cx="9525" cy="714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714 h 714"/>
                              <a:gd name="connsiteX1" fmla="*/ 0 w 9525"/>
                              <a:gd name="connsiteY1" fmla="*/ 714 h 714"/>
                              <a:gd name="connsiteX2" fmla="*/ 0 w 9525"/>
                              <a:gd name="connsiteY2" fmla="*/ 714 h 714"/>
                              <a:gd name="connsiteX3" fmla="*/ 0 w 9525"/>
                              <a:gd name="connsiteY3" fmla="*/ 714 h 714"/>
                              <a:gd name="connsiteX4" fmla="*/ 0 w 9525"/>
                              <a:gd name="connsiteY4" fmla="*/ 714 h 714"/>
                              <a:gd name="connsiteX5" fmla="*/ 0 w 9525"/>
                              <a:gd name="connsiteY5" fmla="*/ 714 h 714"/>
                              <a:gd name="connsiteX6" fmla="*/ 0 w 9525"/>
                              <a:gd name="connsiteY6" fmla="*/ 714 h 714"/>
                              <a:gd name="connsiteX7" fmla="*/ 0 w 9525"/>
                              <a:gd name="connsiteY7" fmla="*/ 714 h 714"/>
                              <a:gd name="connsiteX8" fmla="*/ 0 w 9525"/>
                              <a:gd name="connsiteY8" fmla="*/ 714 h 714"/>
                              <a:gd name="connsiteX9" fmla="*/ 0 w 9525"/>
                              <a:gd name="connsiteY9" fmla="*/ 714 h 714"/>
                              <a:gd name="connsiteX10" fmla="*/ 0 w 9525"/>
                              <a:gd name="connsiteY10" fmla="*/ 714 h 714"/>
                              <a:gd name="connsiteX11" fmla="*/ 0 w 9525"/>
                              <a:gd name="connsiteY11" fmla="*/ 714 h 714"/>
                              <a:gd name="connsiteX12" fmla="*/ 0 w 9525"/>
                              <a:gd name="connsiteY12" fmla="*/ 714 h 714"/>
                              <a:gd name="connsiteX13" fmla="*/ 0 w 9525"/>
                              <a:gd name="connsiteY13" fmla="*/ 714 h 714"/>
                              <a:gd name="connsiteX14" fmla="*/ 0 w 9525"/>
                              <a:gd name="connsiteY14" fmla="*/ 714 h 714"/>
                              <a:gd name="connsiteX15" fmla="*/ 0 w 9525"/>
                              <a:gd name="connsiteY15" fmla="*/ 714 h 714"/>
                              <a:gd name="connsiteX16" fmla="*/ 0 w 9525"/>
                              <a:gd name="connsiteY16" fmla="*/ 714 h 714"/>
                              <a:gd name="connsiteX17" fmla="*/ 0 w 9525"/>
                              <a:gd name="connsiteY17" fmla="*/ 714 h 714"/>
                              <a:gd name="connsiteX18" fmla="*/ 0 w 9525"/>
                              <a:gd name="connsiteY18" fmla="*/ 714 h 714"/>
                              <a:gd name="connsiteX19" fmla="*/ 0 w 9525"/>
                              <a:gd name="connsiteY19" fmla="*/ 714 h 714"/>
                              <a:gd name="connsiteX20" fmla="*/ 0 w 9525"/>
                              <a:gd name="connsiteY20" fmla="*/ 714 h 714"/>
                              <a:gd name="connsiteX21" fmla="*/ 0 w 9525"/>
                              <a:gd name="connsiteY21" fmla="*/ 714 h 714"/>
                              <a:gd name="connsiteX22" fmla="*/ 0 w 9525"/>
                              <a:gd name="connsiteY22" fmla="*/ 714 h 714"/>
                              <a:gd name="connsiteX23" fmla="*/ 0 w 9525"/>
                              <a:gd name="connsiteY23" fmla="*/ 714 h 714"/>
                              <a:gd name="connsiteX24" fmla="*/ 0 w 9525"/>
                              <a:gd name="connsiteY24" fmla="*/ 714 h 714"/>
                              <a:gd name="connsiteX25" fmla="*/ 0 w 9525"/>
                              <a:gd name="connsiteY25" fmla="*/ 714 h 714"/>
                              <a:gd name="connsiteX26" fmla="*/ 0 w 9525"/>
                              <a:gd name="connsiteY26" fmla="*/ 714 h 714"/>
                              <a:gd name="connsiteX27" fmla="*/ 0 w 9525"/>
                              <a:gd name="connsiteY27" fmla="*/ 714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</a:cxnLst>
                            <a:rect l="l" t="t" r="r" b="b"/>
                            <a:pathLst>
                              <a:path w="9525" h="714">
                                <a:moveTo>
                                  <a:pt x="0" y="714"/>
                                </a:move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cubicBezTo>
                                  <a:pt x="0" y="714"/>
                                  <a:pt x="0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cubicBezTo>
                                  <a:pt x="0" y="-238"/>
                                  <a:pt x="0" y="-238"/>
                                  <a:pt x="0" y="714"/>
                                </a:cubicBez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lnTo>
                                  <a:pt x="0" y="714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91" name="任意多边形: 形状 2774"/>
                          <p:cNvSpPr/>
                          <p:nvPr/>
                        </p:nvSpPr>
                        <p:spPr>
                          <a:xfrm>
                            <a:off x="7787640" y="2080259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92" name="任意多边形: 形状 2775"/>
                          <p:cNvSpPr/>
                          <p:nvPr/>
                        </p:nvSpPr>
                        <p:spPr>
                          <a:xfrm>
                            <a:off x="7784782" y="2076449"/>
                            <a:ext cx="2857" cy="2857"/>
                          </a:xfrm>
                          <a:custGeom>
                            <a:avLst/>
                            <a:gdLst>
                              <a:gd name="connsiteX0" fmla="*/ 1905 w 2857"/>
                              <a:gd name="connsiteY0" fmla="*/ 2858 h 2857"/>
                              <a:gd name="connsiteX1" fmla="*/ 1905 w 2857"/>
                              <a:gd name="connsiteY1" fmla="*/ 2858 h 2857"/>
                              <a:gd name="connsiteX2" fmla="*/ 1905 w 2857"/>
                              <a:gd name="connsiteY2" fmla="*/ 2858 h 2857"/>
                              <a:gd name="connsiteX3" fmla="*/ 1905 w 2857"/>
                              <a:gd name="connsiteY3" fmla="*/ 2858 h 2857"/>
                              <a:gd name="connsiteX4" fmla="*/ 1905 w 2857"/>
                              <a:gd name="connsiteY4" fmla="*/ 2858 h 2857"/>
                              <a:gd name="connsiteX5" fmla="*/ 1905 w 2857"/>
                              <a:gd name="connsiteY5" fmla="*/ 2858 h 2857"/>
                              <a:gd name="connsiteX6" fmla="*/ 1905 w 2857"/>
                              <a:gd name="connsiteY6" fmla="*/ 2858 h 2857"/>
                              <a:gd name="connsiteX7" fmla="*/ 1905 w 2857"/>
                              <a:gd name="connsiteY7" fmla="*/ 2858 h 2857"/>
                              <a:gd name="connsiteX8" fmla="*/ 1905 w 2857"/>
                              <a:gd name="connsiteY8" fmla="*/ 2858 h 2857"/>
                              <a:gd name="connsiteX9" fmla="*/ 1905 w 2857"/>
                              <a:gd name="connsiteY9" fmla="*/ 2858 h 2857"/>
                              <a:gd name="connsiteX10" fmla="*/ 2858 w 2857"/>
                              <a:gd name="connsiteY10" fmla="*/ 1905 h 2857"/>
                              <a:gd name="connsiteX11" fmla="*/ 2858 w 2857"/>
                              <a:gd name="connsiteY11" fmla="*/ 953 h 2857"/>
                              <a:gd name="connsiteX12" fmla="*/ 2858 w 2857"/>
                              <a:gd name="connsiteY12" fmla="*/ 953 h 2857"/>
                              <a:gd name="connsiteX13" fmla="*/ 2858 w 2857"/>
                              <a:gd name="connsiteY13" fmla="*/ 953 h 2857"/>
                              <a:gd name="connsiteX14" fmla="*/ 2858 w 2857"/>
                              <a:gd name="connsiteY14" fmla="*/ 953 h 2857"/>
                              <a:gd name="connsiteX15" fmla="*/ 2858 w 2857"/>
                              <a:gd name="connsiteY15" fmla="*/ 953 h 2857"/>
                              <a:gd name="connsiteX16" fmla="*/ 2858 w 2857"/>
                              <a:gd name="connsiteY16" fmla="*/ 953 h 2857"/>
                              <a:gd name="connsiteX17" fmla="*/ 2858 w 2857"/>
                              <a:gd name="connsiteY17" fmla="*/ 953 h 2857"/>
                              <a:gd name="connsiteX18" fmla="*/ 2858 w 2857"/>
                              <a:gd name="connsiteY18" fmla="*/ 953 h 2857"/>
                              <a:gd name="connsiteX19" fmla="*/ 2858 w 2857"/>
                              <a:gd name="connsiteY19" fmla="*/ 953 h 2857"/>
                              <a:gd name="connsiteX20" fmla="*/ 2858 w 2857"/>
                              <a:gd name="connsiteY20" fmla="*/ 953 h 2857"/>
                              <a:gd name="connsiteX21" fmla="*/ 2858 w 2857"/>
                              <a:gd name="connsiteY21" fmla="*/ 953 h 2857"/>
                              <a:gd name="connsiteX22" fmla="*/ 2858 w 2857"/>
                              <a:gd name="connsiteY22" fmla="*/ 953 h 2857"/>
                              <a:gd name="connsiteX23" fmla="*/ 2858 w 2857"/>
                              <a:gd name="connsiteY23" fmla="*/ 953 h 2857"/>
                              <a:gd name="connsiteX24" fmla="*/ 2858 w 2857"/>
                              <a:gd name="connsiteY24" fmla="*/ 953 h 2857"/>
                              <a:gd name="connsiteX25" fmla="*/ 2858 w 2857"/>
                              <a:gd name="connsiteY25" fmla="*/ 953 h 2857"/>
                              <a:gd name="connsiteX26" fmla="*/ 2858 w 2857"/>
                              <a:gd name="connsiteY26" fmla="*/ 953 h 2857"/>
                              <a:gd name="connsiteX27" fmla="*/ 2858 w 2857"/>
                              <a:gd name="connsiteY27" fmla="*/ 953 h 2857"/>
                              <a:gd name="connsiteX28" fmla="*/ 2858 w 2857"/>
                              <a:gd name="connsiteY28" fmla="*/ 953 h 2857"/>
                              <a:gd name="connsiteX29" fmla="*/ 2858 w 2857"/>
                              <a:gd name="connsiteY29" fmla="*/ 953 h 2857"/>
                              <a:gd name="connsiteX30" fmla="*/ 2858 w 2857"/>
                              <a:gd name="connsiteY30" fmla="*/ 953 h 2857"/>
                              <a:gd name="connsiteX31" fmla="*/ 2858 w 2857"/>
                              <a:gd name="connsiteY31" fmla="*/ 953 h 2857"/>
                              <a:gd name="connsiteX32" fmla="*/ 2858 w 2857"/>
                              <a:gd name="connsiteY32" fmla="*/ 953 h 2857"/>
                              <a:gd name="connsiteX33" fmla="*/ 2858 w 2857"/>
                              <a:gd name="connsiteY33" fmla="*/ 953 h 2857"/>
                              <a:gd name="connsiteX34" fmla="*/ 2858 w 2857"/>
                              <a:gd name="connsiteY34" fmla="*/ 953 h 2857"/>
                              <a:gd name="connsiteX35" fmla="*/ 2858 w 2857"/>
                              <a:gd name="connsiteY35" fmla="*/ 953 h 2857"/>
                              <a:gd name="connsiteX36" fmla="*/ 2858 w 2857"/>
                              <a:gd name="connsiteY36" fmla="*/ 953 h 2857"/>
                              <a:gd name="connsiteX37" fmla="*/ 2858 w 2857"/>
                              <a:gd name="connsiteY37" fmla="*/ 953 h 2857"/>
                              <a:gd name="connsiteX38" fmla="*/ 2858 w 2857"/>
                              <a:gd name="connsiteY38" fmla="*/ 953 h 2857"/>
                              <a:gd name="connsiteX39" fmla="*/ 1905 w 2857"/>
                              <a:gd name="connsiteY39" fmla="*/ 953 h 2857"/>
                              <a:gd name="connsiteX40" fmla="*/ 1905 w 2857"/>
                              <a:gd name="connsiteY40" fmla="*/ 953 h 2857"/>
                              <a:gd name="connsiteX41" fmla="*/ 1905 w 2857"/>
                              <a:gd name="connsiteY41" fmla="*/ 953 h 2857"/>
                              <a:gd name="connsiteX42" fmla="*/ 1905 w 2857"/>
                              <a:gd name="connsiteY42" fmla="*/ 953 h 2857"/>
                              <a:gd name="connsiteX43" fmla="*/ 1905 w 2857"/>
                              <a:gd name="connsiteY43" fmla="*/ 953 h 2857"/>
                              <a:gd name="connsiteX44" fmla="*/ 1905 w 2857"/>
                              <a:gd name="connsiteY44" fmla="*/ 953 h 2857"/>
                              <a:gd name="connsiteX45" fmla="*/ 1905 w 2857"/>
                              <a:gd name="connsiteY45" fmla="*/ 953 h 2857"/>
                              <a:gd name="connsiteX46" fmla="*/ 1905 w 2857"/>
                              <a:gd name="connsiteY46" fmla="*/ 953 h 2857"/>
                              <a:gd name="connsiteX47" fmla="*/ 1905 w 2857"/>
                              <a:gd name="connsiteY47" fmla="*/ 953 h 2857"/>
                              <a:gd name="connsiteX48" fmla="*/ 0 w 2857"/>
                              <a:gd name="connsiteY48" fmla="*/ 0 h 2857"/>
                              <a:gd name="connsiteX49" fmla="*/ 0 w 2857"/>
                              <a:gd name="connsiteY49" fmla="*/ 0 h 2857"/>
                              <a:gd name="connsiteX50" fmla="*/ 0 w 2857"/>
                              <a:gd name="connsiteY50" fmla="*/ 0 h 2857"/>
                              <a:gd name="connsiteX51" fmla="*/ 0 w 2857"/>
                              <a:gd name="connsiteY51" fmla="*/ 0 h 2857"/>
                              <a:gd name="connsiteX52" fmla="*/ 0 w 2857"/>
                              <a:gd name="connsiteY52" fmla="*/ 953 h 2857"/>
                              <a:gd name="connsiteX53" fmla="*/ 0 w 2857"/>
                              <a:gd name="connsiteY53" fmla="*/ 1905 h 2857"/>
                              <a:gd name="connsiteX54" fmla="*/ 0 w 2857"/>
                              <a:gd name="connsiteY54" fmla="*/ 2858 h 2857"/>
                              <a:gd name="connsiteX55" fmla="*/ 0 w 2857"/>
                              <a:gd name="connsiteY55" fmla="*/ 2858 h 2857"/>
                              <a:gd name="connsiteX56" fmla="*/ 0 w 2857"/>
                              <a:gd name="connsiteY56" fmla="*/ 2858 h 2857"/>
                              <a:gd name="connsiteX57" fmla="*/ 0 w 2857"/>
                              <a:gd name="connsiteY57" fmla="*/ 2858 h 2857"/>
                              <a:gd name="connsiteX58" fmla="*/ 0 w 2857"/>
                              <a:gd name="connsiteY58" fmla="*/ 2858 h 2857"/>
                              <a:gd name="connsiteX59" fmla="*/ 1905 w 2857"/>
                              <a:gd name="connsiteY59" fmla="*/ 2858 h 2857"/>
                              <a:gd name="connsiteX60" fmla="*/ 1905 w 2857"/>
                              <a:gd name="connsiteY60" fmla="*/ 2858 h 2857"/>
                              <a:gd name="connsiteX61" fmla="*/ 1905 w 2857"/>
                              <a:gd name="connsiteY61" fmla="*/ 2858 h 2857"/>
                              <a:gd name="connsiteX62" fmla="*/ 1905 w 2857"/>
                              <a:gd name="connsiteY62" fmla="*/ 2858 h 2857"/>
                              <a:gd name="connsiteX63" fmla="*/ 1905 w 2857"/>
                              <a:gd name="connsiteY63" fmla="*/ 2858 h 2857"/>
                              <a:gd name="connsiteX64" fmla="*/ 1905 w 2857"/>
                              <a:gd name="connsiteY64" fmla="*/ 2858 h 2857"/>
                              <a:gd name="connsiteX65" fmla="*/ 1905 w 2857"/>
                              <a:gd name="connsiteY65" fmla="*/ 2858 h 2857"/>
                              <a:gd name="connsiteX66" fmla="*/ 1905 w 2857"/>
                              <a:gd name="connsiteY66" fmla="*/ 2858 h 2857"/>
                              <a:gd name="connsiteX67" fmla="*/ 1905 w 2857"/>
                              <a:gd name="connsiteY67" fmla="*/ 2858 h 2857"/>
                              <a:gd name="connsiteX68" fmla="*/ 1905 w 2857"/>
                              <a:gd name="connsiteY68" fmla="*/ 2858 h 2857"/>
                              <a:gd name="connsiteX69" fmla="*/ 1905 w 2857"/>
                              <a:gd name="connsiteY69" fmla="*/ 2858 h 2857"/>
                              <a:gd name="connsiteX70" fmla="*/ 1905 w 2857"/>
                              <a:gd name="connsiteY70" fmla="*/ 2858 h 2857"/>
                              <a:gd name="connsiteX71" fmla="*/ 1905 w 2857"/>
                              <a:gd name="connsiteY71" fmla="*/ 2858 h 2857"/>
                              <a:gd name="connsiteX72" fmla="*/ 1905 w 2857"/>
                              <a:gd name="connsiteY72" fmla="*/ 2858 h 2857"/>
                              <a:gd name="connsiteX73" fmla="*/ 1905 w 2857"/>
                              <a:gd name="connsiteY73" fmla="*/ 2858 h 2857"/>
                              <a:gd name="connsiteX74" fmla="*/ 1905 w 2857"/>
                              <a:gd name="connsiteY74" fmla="*/ 2858 h 2857"/>
                              <a:gd name="connsiteX75" fmla="*/ 1905 w 2857"/>
                              <a:gd name="connsiteY75" fmla="*/ 2858 h 2857"/>
                              <a:gd name="connsiteX76" fmla="*/ 1905 w 2857"/>
                              <a:gd name="connsiteY76" fmla="*/ 2858 h 2857"/>
                              <a:gd name="connsiteX77" fmla="*/ 1905 w 2857"/>
                              <a:gd name="connsiteY77" fmla="*/ 2858 h 2857"/>
                              <a:gd name="connsiteX78" fmla="*/ 1905 w 2857"/>
                              <a:gd name="connsiteY78" fmla="*/ 2858 h 2857"/>
                              <a:gd name="connsiteX79" fmla="*/ 1905 w 2857"/>
                              <a:gd name="connsiteY79" fmla="*/ 2858 h 2857"/>
                              <a:gd name="connsiteX80" fmla="*/ 1905 w 2857"/>
                              <a:gd name="connsiteY80" fmla="*/ 2858 h 2857"/>
                              <a:gd name="connsiteX81" fmla="*/ 1905 w 2857"/>
                              <a:gd name="connsiteY81" fmla="*/ 2858 h 2857"/>
                              <a:gd name="connsiteX82" fmla="*/ 1905 w 2857"/>
                              <a:gd name="connsiteY82" fmla="*/ 2858 h 2857"/>
                              <a:gd name="connsiteX83" fmla="*/ 1905 w 2857"/>
                              <a:gd name="connsiteY83" fmla="*/ 2858 h 2857"/>
                              <a:gd name="connsiteX84" fmla="*/ 1905 w 2857"/>
                              <a:gd name="connsiteY84" fmla="*/ 2858 h 2857"/>
                              <a:gd name="connsiteX85" fmla="*/ 1905 w 2857"/>
                              <a:gd name="connsiteY85" fmla="*/ 2858 h 2857"/>
                              <a:gd name="connsiteX86" fmla="*/ 1905 w 2857"/>
                              <a:gd name="connsiteY86" fmla="*/ 2858 h 2857"/>
                              <a:gd name="connsiteX87" fmla="*/ 1905 w 2857"/>
                              <a:gd name="connsiteY87" fmla="*/ 2858 h 2857"/>
                              <a:gd name="connsiteX88" fmla="*/ 1905 w 2857"/>
                              <a:gd name="connsiteY88" fmla="*/ 2858 h 2857"/>
                              <a:gd name="connsiteX89" fmla="*/ 1905 w 2857"/>
                              <a:gd name="connsiteY89" fmla="*/ 2858 h 2857"/>
                              <a:gd name="connsiteX90" fmla="*/ 1905 w 2857"/>
                              <a:gd name="connsiteY90" fmla="*/ 2858 h 2857"/>
                              <a:gd name="connsiteX91" fmla="*/ 1905 w 2857"/>
                              <a:gd name="connsiteY91" fmla="*/ 2858 h 2857"/>
                              <a:gd name="connsiteX92" fmla="*/ 1905 w 2857"/>
                              <a:gd name="connsiteY92" fmla="*/ 2858 h 2857"/>
                              <a:gd name="connsiteX93" fmla="*/ 1905 w 2857"/>
                              <a:gd name="connsiteY93" fmla="*/ 2858 h 2857"/>
                              <a:gd name="connsiteX94" fmla="*/ 1905 w 2857"/>
                              <a:gd name="connsiteY94" fmla="*/ 2858 h 2857"/>
                              <a:gd name="connsiteX95" fmla="*/ 1905 w 2857"/>
                              <a:gd name="connsiteY95" fmla="*/ 2858 h 2857"/>
                              <a:gd name="connsiteX96" fmla="*/ 1905 w 2857"/>
                              <a:gd name="connsiteY96" fmla="*/ 2858 h 2857"/>
                              <a:gd name="connsiteX97" fmla="*/ 1905 w 2857"/>
                              <a:gd name="connsiteY97" fmla="*/ 2858 h 2857"/>
                              <a:gd name="connsiteX98" fmla="*/ 1905 w 2857"/>
                              <a:gd name="connsiteY98" fmla="*/ 2858 h 2857"/>
                              <a:gd name="connsiteX99" fmla="*/ 1905 w 2857"/>
                              <a:gd name="connsiteY99" fmla="*/ 2858 h 2857"/>
                              <a:gd name="connsiteX100" fmla="*/ 1905 w 2857"/>
                              <a:gd name="connsiteY100" fmla="*/ 2858 h 2857"/>
                              <a:gd name="connsiteX101" fmla="*/ 1905 w 2857"/>
                              <a:gd name="connsiteY101" fmla="*/ 2858 h 2857"/>
                              <a:gd name="connsiteX102" fmla="*/ 1905 w 2857"/>
                              <a:gd name="connsiteY102" fmla="*/ 2858 h 2857"/>
                              <a:gd name="connsiteX103" fmla="*/ 1905 w 2857"/>
                              <a:gd name="connsiteY103" fmla="*/ 2858 h 2857"/>
                              <a:gd name="connsiteX104" fmla="*/ 1905 w 2857"/>
                              <a:gd name="connsiteY104" fmla="*/ 2858 h 2857"/>
                              <a:gd name="connsiteX105" fmla="*/ 1905 w 2857"/>
                              <a:gd name="connsiteY105" fmla="*/ 2858 h 2857"/>
                              <a:gd name="connsiteX106" fmla="*/ 1905 w 2857"/>
                              <a:gd name="connsiteY106" fmla="*/ 2858 h 2857"/>
                              <a:gd name="connsiteX107" fmla="*/ 1905 w 2857"/>
                              <a:gd name="connsiteY107" fmla="*/ 2858 h 2857"/>
                              <a:gd name="connsiteX108" fmla="*/ 1905 w 2857"/>
                              <a:gd name="connsiteY108" fmla="*/ 0 h 2857"/>
                              <a:gd name="connsiteX109" fmla="*/ 1905 w 2857"/>
                              <a:gd name="connsiteY109" fmla="*/ 0 h 2857"/>
                              <a:gd name="connsiteX110" fmla="*/ 1905 w 2857"/>
                              <a:gd name="connsiteY110" fmla="*/ 0 h 2857"/>
                              <a:gd name="connsiteX111" fmla="*/ 1905 w 2857"/>
                              <a:gd name="connsiteY111" fmla="*/ 0 h 2857"/>
                              <a:gd name="connsiteX112" fmla="*/ 1905 w 2857"/>
                              <a:gd name="connsiteY112" fmla="*/ 0 h 2857"/>
                              <a:gd name="connsiteX113" fmla="*/ 1905 w 2857"/>
                              <a:gd name="connsiteY113" fmla="*/ 0 h 2857"/>
                              <a:gd name="connsiteX114" fmla="*/ 1905 w 2857"/>
                              <a:gd name="connsiteY114" fmla="*/ 0 h 2857"/>
                              <a:gd name="connsiteX115" fmla="*/ 1905 w 2857"/>
                              <a:gd name="connsiteY115" fmla="*/ 0 h 2857"/>
                              <a:gd name="connsiteX116" fmla="*/ 1905 w 2857"/>
                              <a:gd name="connsiteY116" fmla="*/ 0 h 2857"/>
                              <a:gd name="connsiteX117" fmla="*/ 1905 w 2857"/>
                              <a:gd name="connsiteY117" fmla="*/ 0 h 2857"/>
                              <a:gd name="connsiteX118" fmla="*/ 1905 w 2857"/>
                              <a:gd name="connsiteY118" fmla="*/ 0 h 2857"/>
                              <a:gd name="connsiteX119" fmla="*/ 1905 w 2857"/>
                              <a:gd name="connsiteY119" fmla="*/ 0 h 2857"/>
                              <a:gd name="connsiteX120" fmla="*/ 1905 w 2857"/>
                              <a:gd name="connsiteY120" fmla="*/ 0 h 2857"/>
                              <a:gd name="connsiteX121" fmla="*/ 1905 w 2857"/>
                              <a:gd name="connsiteY121" fmla="*/ 0 h 2857"/>
                              <a:gd name="connsiteX122" fmla="*/ 1905 w 2857"/>
                              <a:gd name="connsiteY122" fmla="*/ 0 h 2857"/>
                              <a:gd name="connsiteX123" fmla="*/ 1905 w 2857"/>
                              <a:gd name="connsiteY123" fmla="*/ 0 h 2857"/>
                              <a:gd name="connsiteX124" fmla="*/ 1905 w 2857"/>
                              <a:gd name="connsiteY124" fmla="*/ 0 h 2857"/>
                              <a:gd name="connsiteX125" fmla="*/ 1905 w 2857"/>
                              <a:gd name="connsiteY125" fmla="*/ 0 h 2857"/>
                              <a:gd name="connsiteX126" fmla="*/ 1905 w 2857"/>
                              <a:gd name="connsiteY126" fmla="*/ 0 h 2857"/>
                              <a:gd name="connsiteX127" fmla="*/ 1905 w 2857"/>
                              <a:gd name="connsiteY127" fmla="*/ 0 h 2857"/>
                              <a:gd name="connsiteX128" fmla="*/ 1905 w 2857"/>
                              <a:gd name="connsiteY128" fmla="*/ 0 h 2857"/>
                              <a:gd name="connsiteX129" fmla="*/ 1905 w 2857"/>
                              <a:gd name="connsiteY129" fmla="*/ 0 h 2857"/>
                              <a:gd name="connsiteX130" fmla="*/ 1905 w 2857"/>
                              <a:gd name="connsiteY130" fmla="*/ 0 h 2857"/>
                              <a:gd name="connsiteX131" fmla="*/ 1905 w 2857"/>
                              <a:gd name="connsiteY131" fmla="*/ 0 h 2857"/>
                              <a:gd name="connsiteX132" fmla="*/ 1905 w 2857"/>
                              <a:gd name="connsiteY132" fmla="*/ 0 h 2857"/>
                              <a:gd name="connsiteX133" fmla="*/ 1905 w 2857"/>
                              <a:gd name="connsiteY133" fmla="*/ 0 h 2857"/>
                              <a:gd name="connsiteX134" fmla="*/ 1905 w 2857"/>
                              <a:gd name="connsiteY134" fmla="*/ 0 h 2857"/>
                              <a:gd name="connsiteX135" fmla="*/ 1905 w 2857"/>
                              <a:gd name="connsiteY135" fmla="*/ 0 h 2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</a:cxnLst>
                            <a:rect l="l" t="t" r="r" b="b"/>
                            <a:pathLst>
                              <a:path w="2857" h="2857">
                                <a:moveTo>
                                  <a:pt x="1905" y="2858"/>
                                </a:move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cubicBezTo>
                                  <a:pt x="2858" y="953"/>
                                  <a:pt x="2858" y="953"/>
                                  <a:pt x="2858" y="953"/>
                                </a:cubicBezTo>
                                <a:cubicBezTo>
                                  <a:pt x="2858" y="953"/>
                                  <a:pt x="2858" y="953"/>
                                  <a:pt x="2858" y="953"/>
                                </a:cubicBez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lnTo>
                                  <a:pt x="2858" y="953"/>
                                </a:lnTo>
                                <a:cubicBezTo>
                                  <a:pt x="2858" y="953"/>
                                  <a:pt x="2858" y="953"/>
                                  <a:pt x="2858" y="953"/>
                                </a:cubicBezTo>
                                <a:cubicBezTo>
                                  <a:pt x="2858" y="953"/>
                                  <a:pt x="2858" y="953"/>
                                  <a:pt x="2858" y="953"/>
                                </a:cubicBezTo>
                                <a:lnTo>
                                  <a:pt x="2858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1905" y="953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953"/>
                                </a:cubicBezTo>
                                <a:cubicBezTo>
                                  <a:pt x="0" y="953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953" y="1905"/>
                                  <a:pt x="953" y="1905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1905"/>
                                  <a:pt x="1905" y="1905"/>
                                  <a:pt x="1905" y="2858"/>
                                </a:cubicBezTo>
                                <a:cubicBezTo>
                                  <a:pt x="1905" y="1905"/>
                                  <a:pt x="1905" y="1905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lnTo>
                                  <a:pt x="1905" y="2858"/>
                                </a:lnTo>
                                <a:close/>
                                <a:moveTo>
                                  <a:pt x="1905" y="0"/>
                                </a:move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953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93" name="任意多边形: 形状 2776"/>
                          <p:cNvSpPr/>
                          <p:nvPr/>
                        </p:nvSpPr>
                        <p:spPr>
                          <a:xfrm>
                            <a:off x="7788592" y="2075496"/>
                            <a:ext cx="2857" cy="2619"/>
                          </a:xfrm>
                          <a:custGeom>
                            <a:avLst/>
                            <a:gdLst>
                              <a:gd name="connsiteX0" fmla="*/ 952 w 2857"/>
                              <a:gd name="connsiteY0" fmla="*/ 1905 h 2619"/>
                              <a:gd name="connsiteX1" fmla="*/ 952 w 2857"/>
                              <a:gd name="connsiteY1" fmla="*/ 1905 h 2619"/>
                              <a:gd name="connsiteX2" fmla="*/ 952 w 2857"/>
                              <a:gd name="connsiteY2" fmla="*/ 1905 h 2619"/>
                              <a:gd name="connsiteX3" fmla="*/ 952 w 2857"/>
                              <a:gd name="connsiteY3" fmla="*/ 1905 h 2619"/>
                              <a:gd name="connsiteX4" fmla="*/ 952 w 2857"/>
                              <a:gd name="connsiteY4" fmla="*/ 1905 h 2619"/>
                              <a:gd name="connsiteX5" fmla="*/ 0 w 2857"/>
                              <a:gd name="connsiteY5" fmla="*/ 953 h 2619"/>
                              <a:gd name="connsiteX6" fmla="*/ 0 w 2857"/>
                              <a:gd name="connsiteY6" fmla="*/ 953 h 2619"/>
                              <a:gd name="connsiteX7" fmla="*/ 0 w 2857"/>
                              <a:gd name="connsiteY7" fmla="*/ 953 h 2619"/>
                              <a:gd name="connsiteX8" fmla="*/ 0 w 2857"/>
                              <a:gd name="connsiteY8" fmla="*/ 953 h 2619"/>
                              <a:gd name="connsiteX9" fmla="*/ 0 w 2857"/>
                              <a:gd name="connsiteY9" fmla="*/ 953 h 2619"/>
                              <a:gd name="connsiteX10" fmla="*/ 0 w 2857"/>
                              <a:gd name="connsiteY10" fmla="*/ 953 h 2619"/>
                              <a:gd name="connsiteX11" fmla="*/ 0 w 2857"/>
                              <a:gd name="connsiteY11" fmla="*/ 953 h 2619"/>
                              <a:gd name="connsiteX12" fmla="*/ 0 w 2857"/>
                              <a:gd name="connsiteY12" fmla="*/ 953 h 2619"/>
                              <a:gd name="connsiteX13" fmla="*/ 0 w 2857"/>
                              <a:gd name="connsiteY13" fmla="*/ 953 h 2619"/>
                              <a:gd name="connsiteX14" fmla="*/ 0 w 2857"/>
                              <a:gd name="connsiteY14" fmla="*/ 953 h 2619"/>
                              <a:gd name="connsiteX15" fmla="*/ 0 w 2857"/>
                              <a:gd name="connsiteY15" fmla="*/ 953 h 2619"/>
                              <a:gd name="connsiteX16" fmla="*/ 0 w 2857"/>
                              <a:gd name="connsiteY16" fmla="*/ 953 h 2619"/>
                              <a:gd name="connsiteX17" fmla="*/ 0 w 2857"/>
                              <a:gd name="connsiteY17" fmla="*/ 1905 h 2619"/>
                              <a:gd name="connsiteX18" fmla="*/ 0 w 2857"/>
                              <a:gd name="connsiteY18" fmla="*/ 1905 h 2619"/>
                              <a:gd name="connsiteX19" fmla="*/ 0 w 2857"/>
                              <a:gd name="connsiteY19" fmla="*/ 1905 h 2619"/>
                              <a:gd name="connsiteX20" fmla="*/ 0 w 2857"/>
                              <a:gd name="connsiteY20" fmla="*/ 1905 h 2619"/>
                              <a:gd name="connsiteX21" fmla="*/ 0 w 2857"/>
                              <a:gd name="connsiteY21" fmla="*/ 1905 h 2619"/>
                              <a:gd name="connsiteX22" fmla="*/ 0 w 2857"/>
                              <a:gd name="connsiteY22" fmla="*/ 1905 h 2619"/>
                              <a:gd name="connsiteX23" fmla="*/ 0 w 2857"/>
                              <a:gd name="connsiteY23" fmla="*/ 1905 h 2619"/>
                              <a:gd name="connsiteX24" fmla="*/ 0 w 2857"/>
                              <a:gd name="connsiteY24" fmla="*/ 1905 h 2619"/>
                              <a:gd name="connsiteX25" fmla="*/ 0 w 2857"/>
                              <a:gd name="connsiteY25" fmla="*/ 1905 h 2619"/>
                              <a:gd name="connsiteX26" fmla="*/ 0 w 2857"/>
                              <a:gd name="connsiteY26" fmla="*/ 1905 h 2619"/>
                              <a:gd name="connsiteX27" fmla="*/ 0 w 2857"/>
                              <a:gd name="connsiteY27" fmla="*/ 1905 h 2619"/>
                              <a:gd name="connsiteX28" fmla="*/ 0 w 2857"/>
                              <a:gd name="connsiteY28" fmla="*/ 1905 h 2619"/>
                              <a:gd name="connsiteX29" fmla="*/ 0 w 2857"/>
                              <a:gd name="connsiteY29" fmla="*/ 1905 h 2619"/>
                              <a:gd name="connsiteX30" fmla="*/ 0 w 2857"/>
                              <a:gd name="connsiteY30" fmla="*/ 1905 h 2619"/>
                              <a:gd name="connsiteX31" fmla="*/ 0 w 2857"/>
                              <a:gd name="connsiteY31" fmla="*/ 1905 h 2619"/>
                              <a:gd name="connsiteX32" fmla="*/ 0 w 2857"/>
                              <a:gd name="connsiteY32" fmla="*/ 1905 h 2619"/>
                              <a:gd name="connsiteX33" fmla="*/ 0 w 2857"/>
                              <a:gd name="connsiteY33" fmla="*/ 1905 h 2619"/>
                              <a:gd name="connsiteX34" fmla="*/ 0 w 2857"/>
                              <a:gd name="connsiteY34" fmla="*/ 1905 h 2619"/>
                              <a:gd name="connsiteX35" fmla="*/ 0 w 2857"/>
                              <a:gd name="connsiteY35" fmla="*/ 1905 h 2619"/>
                              <a:gd name="connsiteX36" fmla="*/ 0 w 2857"/>
                              <a:gd name="connsiteY36" fmla="*/ 1905 h 2619"/>
                              <a:gd name="connsiteX37" fmla="*/ 0 w 2857"/>
                              <a:gd name="connsiteY37" fmla="*/ 1905 h 2619"/>
                              <a:gd name="connsiteX38" fmla="*/ 0 w 2857"/>
                              <a:gd name="connsiteY38" fmla="*/ 1905 h 2619"/>
                              <a:gd name="connsiteX39" fmla="*/ 0 w 2857"/>
                              <a:gd name="connsiteY39" fmla="*/ 1905 h 2619"/>
                              <a:gd name="connsiteX40" fmla="*/ 0 w 2857"/>
                              <a:gd name="connsiteY40" fmla="*/ 1905 h 2619"/>
                              <a:gd name="connsiteX41" fmla="*/ 0 w 2857"/>
                              <a:gd name="connsiteY41" fmla="*/ 1905 h 2619"/>
                              <a:gd name="connsiteX42" fmla="*/ 0 w 2857"/>
                              <a:gd name="connsiteY42" fmla="*/ 1905 h 2619"/>
                              <a:gd name="connsiteX43" fmla="*/ 0 w 2857"/>
                              <a:gd name="connsiteY43" fmla="*/ 1905 h 2619"/>
                              <a:gd name="connsiteX44" fmla="*/ 0 w 2857"/>
                              <a:gd name="connsiteY44" fmla="*/ 1905 h 2619"/>
                              <a:gd name="connsiteX45" fmla="*/ 0 w 2857"/>
                              <a:gd name="connsiteY45" fmla="*/ 1905 h 2619"/>
                              <a:gd name="connsiteX46" fmla="*/ 0 w 2857"/>
                              <a:gd name="connsiteY46" fmla="*/ 1905 h 2619"/>
                              <a:gd name="connsiteX47" fmla="*/ 0 w 2857"/>
                              <a:gd name="connsiteY47" fmla="*/ 1905 h 2619"/>
                              <a:gd name="connsiteX48" fmla="*/ 0 w 2857"/>
                              <a:gd name="connsiteY48" fmla="*/ 1905 h 2619"/>
                              <a:gd name="connsiteX49" fmla="*/ 0 w 2857"/>
                              <a:gd name="connsiteY49" fmla="*/ 1905 h 2619"/>
                              <a:gd name="connsiteX50" fmla="*/ 0 w 2857"/>
                              <a:gd name="connsiteY50" fmla="*/ 1905 h 2619"/>
                              <a:gd name="connsiteX51" fmla="*/ 0 w 2857"/>
                              <a:gd name="connsiteY51" fmla="*/ 1905 h 2619"/>
                              <a:gd name="connsiteX52" fmla="*/ 0 w 2857"/>
                              <a:gd name="connsiteY52" fmla="*/ 1905 h 2619"/>
                              <a:gd name="connsiteX53" fmla="*/ 0 w 2857"/>
                              <a:gd name="connsiteY53" fmla="*/ 1905 h 2619"/>
                              <a:gd name="connsiteX54" fmla="*/ 0 w 2857"/>
                              <a:gd name="connsiteY54" fmla="*/ 1905 h 2619"/>
                              <a:gd name="connsiteX55" fmla="*/ 0 w 2857"/>
                              <a:gd name="connsiteY55" fmla="*/ 1905 h 2619"/>
                              <a:gd name="connsiteX56" fmla="*/ 2857 w 2857"/>
                              <a:gd name="connsiteY56" fmla="*/ 0 h 2619"/>
                              <a:gd name="connsiteX57" fmla="*/ 2857 w 2857"/>
                              <a:gd name="connsiteY57" fmla="*/ 0 h 2619"/>
                              <a:gd name="connsiteX58" fmla="*/ 952 w 2857"/>
                              <a:gd name="connsiteY58" fmla="*/ 1905 h 2619"/>
                              <a:gd name="connsiteX59" fmla="*/ 952 w 2857"/>
                              <a:gd name="connsiteY59" fmla="*/ 1905 h 2619"/>
                              <a:gd name="connsiteX60" fmla="*/ 952 w 2857"/>
                              <a:gd name="connsiteY60" fmla="*/ 1905 h 2619"/>
                              <a:gd name="connsiteX61" fmla="*/ 952 w 2857"/>
                              <a:gd name="connsiteY61" fmla="*/ 1905 h 2619"/>
                              <a:gd name="connsiteX62" fmla="*/ 952 w 2857"/>
                              <a:gd name="connsiteY62" fmla="*/ 1905 h 2619"/>
                              <a:gd name="connsiteX63" fmla="*/ 952 w 2857"/>
                              <a:gd name="connsiteY63" fmla="*/ 1905 h 261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</a:cxnLst>
                            <a:rect l="l" t="t" r="r" b="b"/>
                            <a:pathLst>
                              <a:path w="2857" h="2619">
                                <a:moveTo>
                                  <a:pt x="952" y="1905"/>
                                </a:moveTo>
                                <a:cubicBezTo>
                                  <a:pt x="952" y="1905"/>
                                  <a:pt x="952" y="1905"/>
                                  <a:pt x="952" y="1905"/>
                                </a:cubicBezTo>
                                <a:cubicBezTo>
                                  <a:pt x="0" y="1905"/>
                                  <a:pt x="0" y="1905"/>
                                  <a:pt x="952" y="1905"/>
                                </a:cubicBezTo>
                                <a:lnTo>
                                  <a:pt x="952" y="1905"/>
                                </a:lnTo>
                                <a:lnTo>
                                  <a:pt x="952" y="1905"/>
                                </a:ln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cubicBezTo>
                                  <a:pt x="0" y="953"/>
                                  <a:pt x="0" y="953"/>
                                  <a:pt x="0" y="953"/>
                                </a:cubicBez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953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2857" y="0"/>
                                </a:lnTo>
                                <a:lnTo>
                                  <a:pt x="2857" y="0"/>
                                </a:lnTo>
                                <a:cubicBezTo>
                                  <a:pt x="952" y="2858"/>
                                  <a:pt x="952" y="2858"/>
                                  <a:pt x="952" y="1905"/>
                                </a:cubicBezTo>
                                <a:cubicBezTo>
                                  <a:pt x="952" y="2858"/>
                                  <a:pt x="952" y="2858"/>
                                  <a:pt x="952" y="1905"/>
                                </a:cubicBezTo>
                                <a:lnTo>
                                  <a:pt x="952" y="1905"/>
                                </a:lnTo>
                                <a:lnTo>
                                  <a:pt x="952" y="1905"/>
                                </a:lnTo>
                                <a:lnTo>
                                  <a:pt x="952" y="1905"/>
                                </a:lnTo>
                                <a:lnTo>
                                  <a:pt x="952" y="1905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  <p:grpSp>
                    <p:nvGrpSpPr>
                      <p:cNvPr id="2894" name="图形 2"/>
                      <p:cNvGrpSpPr/>
                      <p:nvPr/>
                    </p:nvGrpSpPr>
                    <p:grpSpPr>
                      <a:xfrm>
                        <a:off x="7629525" y="2103119"/>
                        <a:ext cx="65722" cy="22860"/>
                        <a:chOff x="7629525" y="2103119"/>
                        <a:chExt cx="65722" cy="22860"/>
                      </a:xfrm>
                    </p:grpSpPr>
                    <p:grpSp>
                      <p:nvGrpSpPr>
                        <p:cNvPr id="2895" name="图形 2"/>
                        <p:cNvGrpSpPr/>
                        <p:nvPr/>
                      </p:nvGrpSpPr>
                      <p:grpSpPr>
                        <a:xfrm>
                          <a:off x="7629525" y="2103119"/>
                          <a:ext cx="65722" cy="22860"/>
                          <a:chOff x="7629525" y="2103119"/>
                          <a:chExt cx="65722" cy="22860"/>
                        </a:xfrm>
                      </p:grpSpPr>
                      <p:sp>
                        <p:nvSpPr>
                          <p:cNvPr id="2896" name="任意多边形: 形状 2779"/>
                          <p:cNvSpPr/>
                          <p:nvPr/>
                        </p:nvSpPr>
                        <p:spPr>
                          <a:xfrm>
                            <a:off x="7629525" y="2103119"/>
                            <a:ext cx="61912" cy="22860"/>
                          </a:xfrm>
                          <a:custGeom>
                            <a:avLst/>
                            <a:gdLst>
                              <a:gd name="connsiteX0" fmla="*/ 60960 w 61912"/>
                              <a:gd name="connsiteY0" fmla="*/ 22860 h 22860"/>
                              <a:gd name="connsiteX1" fmla="*/ 57150 w 61912"/>
                              <a:gd name="connsiteY1" fmla="*/ 22860 h 22860"/>
                              <a:gd name="connsiteX2" fmla="*/ 53340 w 61912"/>
                              <a:gd name="connsiteY2" fmla="*/ 22860 h 22860"/>
                              <a:gd name="connsiteX3" fmla="*/ 49530 w 61912"/>
                              <a:gd name="connsiteY3" fmla="*/ 22860 h 22860"/>
                              <a:gd name="connsiteX4" fmla="*/ 45720 w 61912"/>
                              <a:gd name="connsiteY4" fmla="*/ 22860 h 22860"/>
                              <a:gd name="connsiteX5" fmla="*/ 43815 w 61912"/>
                              <a:gd name="connsiteY5" fmla="*/ 22860 h 22860"/>
                              <a:gd name="connsiteX6" fmla="*/ 41910 w 61912"/>
                              <a:gd name="connsiteY6" fmla="*/ 22860 h 22860"/>
                              <a:gd name="connsiteX7" fmla="*/ 38100 w 61912"/>
                              <a:gd name="connsiteY7" fmla="*/ 22860 h 22860"/>
                              <a:gd name="connsiteX8" fmla="*/ 34290 w 61912"/>
                              <a:gd name="connsiteY8" fmla="*/ 22860 h 22860"/>
                              <a:gd name="connsiteX9" fmla="*/ 30480 w 61912"/>
                              <a:gd name="connsiteY9" fmla="*/ 22860 h 22860"/>
                              <a:gd name="connsiteX10" fmla="*/ 0 w 61912"/>
                              <a:gd name="connsiteY10" fmla="*/ 20003 h 22860"/>
                              <a:gd name="connsiteX11" fmla="*/ 58103 w 61912"/>
                              <a:gd name="connsiteY11" fmla="*/ 0 h 22860"/>
                              <a:gd name="connsiteX12" fmla="*/ 60007 w 61912"/>
                              <a:gd name="connsiteY12" fmla="*/ 6668 h 22860"/>
                              <a:gd name="connsiteX13" fmla="*/ 60960 w 61912"/>
                              <a:gd name="connsiteY13" fmla="*/ 9525 h 22860"/>
                              <a:gd name="connsiteX14" fmla="*/ 61913 w 61912"/>
                              <a:gd name="connsiteY14" fmla="*/ 11430 h 22860"/>
                              <a:gd name="connsiteX15" fmla="*/ 61913 w 61912"/>
                              <a:gd name="connsiteY15" fmla="*/ 12383 h 22860"/>
                              <a:gd name="connsiteX16" fmla="*/ 61913 w 61912"/>
                              <a:gd name="connsiteY16" fmla="*/ 12383 h 22860"/>
                              <a:gd name="connsiteX17" fmla="*/ 61913 w 61912"/>
                              <a:gd name="connsiteY17" fmla="*/ 12383 h 22860"/>
                              <a:gd name="connsiteX18" fmla="*/ 61913 w 61912"/>
                              <a:gd name="connsiteY18" fmla="*/ 12383 h 22860"/>
                              <a:gd name="connsiteX19" fmla="*/ 61913 w 61912"/>
                              <a:gd name="connsiteY19" fmla="*/ 12383 h 22860"/>
                              <a:gd name="connsiteX20" fmla="*/ 61913 w 61912"/>
                              <a:gd name="connsiteY20" fmla="*/ 12383 h 22860"/>
                              <a:gd name="connsiteX21" fmla="*/ 61913 w 61912"/>
                              <a:gd name="connsiteY21" fmla="*/ 12383 h 22860"/>
                              <a:gd name="connsiteX22" fmla="*/ 61913 w 61912"/>
                              <a:gd name="connsiteY22" fmla="*/ 12383 h 22860"/>
                              <a:gd name="connsiteX23" fmla="*/ 61913 w 61912"/>
                              <a:gd name="connsiteY23" fmla="*/ 12383 h 22860"/>
                              <a:gd name="connsiteX24" fmla="*/ 60960 w 61912"/>
                              <a:gd name="connsiteY24" fmla="*/ 9525 h 22860"/>
                              <a:gd name="connsiteX25" fmla="*/ 60960 w 61912"/>
                              <a:gd name="connsiteY25" fmla="*/ 22860 h 2286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</a:cxnLst>
                            <a:rect l="l" t="t" r="r" b="b"/>
                            <a:pathLst>
                              <a:path w="61912" h="22860">
                                <a:moveTo>
                                  <a:pt x="60960" y="22860"/>
                                </a:moveTo>
                                <a:lnTo>
                                  <a:pt x="57150" y="22860"/>
                                </a:lnTo>
                                <a:lnTo>
                                  <a:pt x="53340" y="22860"/>
                                </a:lnTo>
                                <a:lnTo>
                                  <a:pt x="49530" y="22860"/>
                                </a:lnTo>
                                <a:lnTo>
                                  <a:pt x="45720" y="22860"/>
                                </a:lnTo>
                                <a:lnTo>
                                  <a:pt x="43815" y="22860"/>
                                </a:lnTo>
                                <a:lnTo>
                                  <a:pt x="41910" y="22860"/>
                                </a:lnTo>
                                <a:lnTo>
                                  <a:pt x="38100" y="22860"/>
                                </a:lnTo>
                                <a:lnTo>
                                  <a:pt x="34290" y="22860"/>
                                </a:lnTo>
                                <a:lnTo>
                                  <a:pt x="30480" y="22860"/>
                                </a:lnTo>
                                <a:lnTo>
                                  <a:pt x="0" y="20003"/>
                                </a:lnTo>
                                <a:lnTo>
                                  <a:pt x="58103" y="0"/>
                                </a:lnTo>
                                <a:lnTo>
                                  <a:pt x="60007" y="6668"/>
                                </a:lnTo>
                                <a:lnTo>
                                  <a:pt x="60960" y="9525"/>
                                </a:lnTo>
                                <a:lnTo>
                                  <a:pt x="61913" y="11430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lnTo>
                                  <a:pt x="61913" y="12383"/>
                                </a:lnTo>
                                <a:cubicBezTo>
                                  <a:pt x="60960" y="10478"/>
                                  <a:pt x="60960" y="10478"/>
                                  <a:pt x="60960" y="9525"/>
                                </a:cubicBezTo>
                                <a:lnTo>
                                  <a:pt x="60960" y="2286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897" name="任意多边形: 形状 2780"/>
                          <p:cNvSpPr/>
                          <p:nvPr/>
                        </p:nvSpPr>
                        <p:spPr>
                          <a:xfrm>
                            <a:off x="7657147" y="2116454"/>
                            <a:ext cx="38100" cy="3809"/>
                          </a:xfrm>
                          <a:custGeom>
                            <a:avLst/>
                            <a:gdLst>
                              <a:gd name="connsiteX0" fmla="*/ 27622 w 38100"/>
                              <a:gd name="connsiteY0" fmla="*/ 952 h 3809"/>
                              <a:gd name="connsiteX1" fmla="*/ 24765 w 38100"/>
                              <a:gd name="connsiteY1" fmla="*/ 952 h 3809"/>
                              <a:gd name="connsiteX2" fmla="*/ 21908 w 38100"/>
                              <a:gd name="connsiteY2" fmla="*/ 952 h 3809"/>
                              <a:gd name="connsiteX3" fmla="*/ 18097 w 38100"/>
                              <a:gd name="connsiteY3" fmla="*/ 952 h 3809"/>
                              <a:gd name="connsiteX4" fmla="*/ 16193 w 38100"/>
                              <a:gd name="connsiteY4" fmla="*/ 952 h 3809"/>
                              <a:gd name="connsiteX5" fmla="*/ 14288 w 38100"/>
                              <a:gd name="connsiteY5" fmla="*/ 952 h 3809"/>
                              <a:gd name="connsiteX6" fmla="*/ 12383 w 38100"/>
                              <a:gd name="connsiteY6" fmla="*/ 952 h 3809"/>
                              <a:gd name="connsiteX7" fmla="*/ 12383 w 38100"/>
                              <a:gd name="connsiteY7" fmla="*/ 952 h 3809"/>
                              <a:gd name="connsiteX8" fmla="*/ 12383 w 38100"/>
                              <a:gd name="connsiteY8" fmla="*/ 952 h 3809"/>
                              <a:gd name="connsiteX9" fmla="*/ 12383 w 38100"/>
                              <a:gd name="connsiteY9" fmla="*/ 952 h 3809"/>
                              <a:gd name="connsiteX10" fmla="*/ 12383 w 38100"/>
                              <a:gd name="connsiteY10" fmla="*/ 952 h 3809"/>
                              <a:gd name="connsiteX11" fmla="*/ 12383 w 38100"/>
                              <a:gd name="connsiteY11" fmla="*/ 952 h 3809"/>
                              <a:gd name="connsiteX12" fmla="*/ 12383 w 38100"/>
                              <a:gd name="connsiteY12" fmla="*/ 952 h 3809"/>
                              <a:gd name="connsiteX13" fmla="*/ 12383 w 38100"/>
                              <a:gd name="connsiteY13" fmla="*/ 952 h 3809"/>
                              <a:gd name="connsiteX14" fmla="*/ 12383 w 38100"/>
                              <a:gd name="connsiteY14" fmla="*/ 952 h 3809"/>
                              <a:gd name="connsiteX15" fmla="*/ 12383 w 38100"/>
                              <a:gd name="connsiteY15" fmla="*/ 952 h 3809"/>
                              <a:gd name="connsiteX16" fmla="*/ 12383 w 38100"/>
                              <a:gd name="connsiteY16" fmla="*/ 952 h 3809"/>
                              <a:gd name="connsiteX17" fmla="*/ 12383 w 38100"/>
                              <a:gd name="connsiteY17" fmla="*/ 952 h 3809"/>
                              <a:gd name="connsiteX18" fmla="*/ 12383 w 38100"/>
                              <a:gd name="connsiteY18" fmla="*/ 952 h 3809"/>
                              <a:gd name="connsiteX19" fmla="*/ 12383 w 38100"/>
                              <a:gd name="connsiteY19" fmla="*/ 952 h 3809"/>
                              <a:gd name="connsiteX20" fmla="*/ 12383 w 38100"/>
                              <a:gd name="connsiteY20" fmla="*/ 952 h 3809"/>
                              <a:gd name="connsiteX21" fmla="*/ 12383 w 38100"/>
                              <a:gd name="connsiteY21" fmla="*/ 952 h 3809"/>
                              <a:gd name="connsiteX22" fmla="*/ 12383 w 38100"/>
                              <a:gd name="connsiteY22" fmla="*/ 952 h 3809"/>
                              <a:gd name="connsiteX23" fmla="*/ 12383 w 38100"/>
                              <a:gd name="connsiteY23" fmla="*/ 952 h 3809"/>
                              <a:gd name="connsiteX24" fmla="*/ 11430 w 38100"/>
                              <a:gd name="connsiteY24" fmla="*/ 952 h 3809"/>
                              <a:gd name="connsiteX25" fmla="*/ 10478 w 38100"/>
                              <a:gd name="connsiteY25" fmla="*/ 952 h 3809"/>
                              <a:gd name="connsiteX26" fmla="*/ 10478 w 38100"/>
                              <a:gd name="connsiteY26" fmla="*/ 952 h 3809"/>
                              <a:gd name="connsiteX27" fmla="*/ 10478 w 38100"/>
                              <a:gd name="connsiteY27" fmla="*/ 952 h 3809"/>
                              <a:gd name="connsiteX28" fmla="*/ 10478 w 38100"/>
                              <a:gd name="connsiteY28" fmla="*/ 952 h 3809"/>
                              <a:gd name="connsiteX29" fmla="*/ 10478 w 38100"/>
                              <a:gd name="connsiteY29" fmla="*/ 952 h 3809"/>
                              <a:gd name="connsiteX30" fmla="*/ 10478 w 38100"/>
                              <a:gd name="connsiteY30" fmla="*/ 952 h 3809"/>
                              <a:gd name="connsiteX31" fmla="*/ 10478 w 38100"/>
                              <a:gd name="connsiteY31" fmla="*/ 952 h 3809"/>
                              <a:gd name="connsiteX32" fmla="*/ 10478 w 38100"/>
                              <a:gd name="connsiteY32" fmla="*/ 952 h 3809"/>
                              <a:gd name="connsiteX33" fmla="*/ 10478 w 38100"/>
                              <a:gd name="connsiteY33" fmla="*/ 952 h 3809"/>
                              <a:gd name="connsiteX34" fmla="*/ 10478 w 38100"/>
                              <a:gd name="connsiteY34" fmla="*/ 952 h 3809"/>
                              <a:gd name="connsiteX35" fmla="*/ 10478 w 38100"/>
                              <a:gd name="connsiteY35" fmla="*/ 952 h 3809"/>
                              <a:gd name="connsiteX36" fmla="*/ 10478 w 38100"/>
                              <a:gd name="connsiteY36" fmla="*/ 952 h 3809"/>
                              <a:gd name="connsiteX37" fmla="*/ 10478 w 38100"/>
                              <a:gd name="connsiteY37" fmla="*/ 952 h 3809"/>
                              <a:gd name="connsiteX38" fmla="*/ 10478 w 38100"/>
                              <a:gd name="connsiteY38" fmla="*/ 952 h 3809"/>
                              <a:gd name="connsiteX39" fmla="*/ 10478 w 38100"/>
                              <a:gd name="connsiteY39" fmla="*/ 952 h 3809"/>
                              <a:gd name="connsiteX40" fmla="*/ 10478 w 38100"/>
                              <a:gd name="connsiteY40" fmla="*/ 952 h 3809"/>
                              <a:gd name="connsiteX41" fmla="*/ 10478 w 38100"/>
                              <a:gd name="connsiteY41" fmla="*/ 952 h 3809"/>
                              <a:gd name="connsiteX42" fmla="*/ 10478 w 38100"/>
                              <a:gd name="connsiteY42" fmla="*/ 952 h 3809"/>
                              <a:gd name="connsiteX43" fmla="*/ 10478 w 38100"/>
                              <a:gd name="connsiteY43" fmla="*/ 952 h 3809"/>
                              <a:gd name="connsiteX44" fmla="*/ 10478 w 38100"/>
                              <a:gd name="connsiteY44" fmla="*/ 952 h 3809"/>
                              <a:gd name="connsiteX45" fmla="*/ 10478 w 38100"/>
                              <a:gd name="connsiteY45" fmla="*/ 952 h 3809"/>
                              <a:gd name="connsiteX46" fmla="*/ 10478 w 38100"/>
                              <a:gd name="connsiteY46" fmla="*/ 952 h 3809"/>
                              <a:gd name="connsiteX47" fmla="*/ 10478 w 38100"/>
                              <a:gd name="connsiteY47" fmla="*/ 952 h 3809"/>
                              <a:gd name="connsiteX48" fmla="*/ 10478 w 38100"/>
                              <a:gd name="connsiteY48" fmla="*/ 952 h 3809"/>
                              <a:gd name="connsiteX49" fmla="*/ 7620 w 38100"/>
                              <a:gd name="connsiteY49" fmla="*/ 1905 h 3809"/>
                              <a:gd name="connsiteX50" fmla="*/ 6668 w 38100"/>
                              <a:gd name="connsiteY50" fmla="*/ 1905 h 3809"/>
                              <a:gd name="connsiteX51" fmla="*/ 5715 w 38100"/>
                              <a:gd name="connsiteY51" fmla="*/ 1905 h 3809"/>
                              <a:gd name="connsiteX52" fmla="*/ 2858 w 38100"/>
                              <a:gd name="connsiteY52" fmla="*/ 2857 h 3809"/>
                              <a:gd name="connsiteX53" fmla="*/ 953 w 38100"/>
                              <a:gd name="connsiteY53" fmla="*/ 2857 h 3809"/>
                              <a:gd name="connsiteX54" fmla="*/ 0 w 38100"/>
                              <a:gd name="connsiteY54" fmla="*/ 2857 h 3809"/>
                              <a:gd name="connsiteX55" fmla="*/ 0 w 38100"/>
                              <a:gd name="connsiteY55" fmla="*/ 2857 h 3809"/>
                              <a:gd name="connsiteX56" fmla="*/ 0 w 38100"/>
                              <a:gd name="connsiteY56" fmla="*/ 2857 h 3809"/>
                              <a:gd name="connsiteX57" fmla="*/ 0 w 38100"/>
                              <a:gd name="connsiteY57" fmla="*/ 2857 h 3809"/>
                              <a:gd name="connsiteX58" fmla="*/ 0 w 38100"/>
                              <a:gd name="connsiteY58" fmla="*/ 2857 h 3809"/>
                              <a:gd name="connsiteX59" fmla="*/ 0 w 38100"/>
                              <a:gd name="connsiteY59" fmla="*/ 2857 h 3809"/>
                              <a:gd name="connsiteX60" fmla="*/ 0 w 38100"/>
                              <a:gd name="connsiteY60" fmla="*/ 2857 h 3809"/>
                              <a:gd name="connsiteX61" fmla="*/ 0 w 38100"/>
                              <a:gd name="connsiteY61" fmla="*/ 2857 h 3809"/>
                              <a:gd name="connsiteX62" fmla="*/ 0 w 38100"/>
                              <a:gd name="connsiteY62" fmla="*/ 2857 h 3809"/>
                              <a:gd name="connsiteX63" fmla="*/ 0 w 38100"/>
                              <a:gd name="connsiteY63" fmla="*/ 2857 h 3809"/>
                              <a:gd name="connsiteX64" fmla="*/ 0 w 38100"/>
                              <a:gd name="connsiteY64" fmla="*/ 2857 h 3809"/>
                              <a:gd name="connsiteX65" fmla="*/ 0 w 38100"/>
                              <a:gd name="connsiteY65" fmla="*/ 2857 h 3809"/>
                              <a:gd name="connsiteX66" fmla="*/ 0 w 38100"/>
                              <a:gd name="connsiteY66" fmla="*/ 2857 h 3809"/>
                              <a:gd name="connsiteX67" fmla="*/ 953 w 38100"/>
                              <a:gd name="connsiteY67" fmla="*/ 2857 h 3809"/>
                              <a:gd name="connsiteX68" fmla="*/ 2858 w 38100"/>
                              <a:gd name="connsiteY68" fmla="*/ 2857 h 3809"/>
                              <a:gd name="connsiteX69" fmla="*/ 3810 w 38100"/>
                              <a:gd name="connsiteY69" fmla="*/ 2857 h 3809"/>
                              <a:gd name="connsiteX70" fmla="*/ 4763 w 38100"/>
                              <a:gd name="connsiteY70" fmla="*/ 2857 h 3809"/>
                              <a:gd name="connsiteX71" fmla="*/ 6668 w 38100"/>
                              <a:gd name="connsiteY71" fmla="*/ 2857 h 3809"/>
                              <a:gd name="connsiteX72" fmla="*/ 8572 w 38100"/>
                              <a:gd name="connsiteY72" fmla="*/ 2857 h 3809"/>
                              <a:gd name="connsiteX73" fmla="*/ 11430 w 38100"/>
                              <a:gd name="connsiteY73" fmla="*/ 2857 h 3809"/>
                              <a:gd name="connsiteX74" fmla="*/ 13335 w 38100"/>
                              <a:gd name="connsiteY74" fmla="*/ 2857 h 3809"/>
                              <a:gd name="connsiteX75" fmla="*/ 14288 w 38100"/>
                              <a:gd name="connsiteY75" fmla="*/ 2857 h 3809"/>
                              <a:gd name="connsiteX76" fmla="*/ 14288 w 38100"/>
                              <a:gd name="connsiteY76" fmla="*/ 2857 h 3809"/>
                              <a:gd name="connsiteX77" fmla="*/ 15240 w 38100"/>
                              <a:gd name="connsiteY77" fmla="*/ 2857 h 3809"/>
                              <a:gd name="connsiteX78" fmla="*/ 15240 w 38100"/>
                              <a:gd name="connsiteY78" fmla="*/ 2857 h 3809"/>
                              <a:gd name="connsiteX79" fmla="*/ 15240 w 38100"/>
                              <a:gd name="connsiteY79" fmla="*/ 2857 h 3809"/>
                              <a:gd name="connsiteX80" fmla="*/ 16193 w 38100"/>
                              <a:gd name="connsiteY80" fmla="*/ 2857 h 3809"/>
                              <a:gd name="connsiteX81" fmla="*/ 16193 w 38100"/>
                              <a:gd name="connsiteY81" fmla="*/ 2857 h 3809"/>
                              <a:gd name="connsiteX82" fmla="*/ 16193 w 38100"/>
                              <a:gd name="connsiteY82" fmla="*/ 2857 h 3809"/>
                              <a:gd name="connsiteX83" fmla="*/ 16193 w 38100"/>
                              <a:gd name="connsiteY83" fmla="*/ 2857 h 3809"/>
                              <a:gd name="connsiteX84" fmla="*/ 16193 w 38100"/>
                              <a:gd name="connsiteY84" fmla="*/ 2857 h 3809"/>
                              <a:gd name="connsiteX85" fmla="*/ 16193 w 38100"/>
                              <a:gd name="connsiteY85" fmla="*/ 2857 h 3809"/>
                              <a:gd name="connsiteX86" fmla="*/ 16193 w 38100"/>
                              <a:gd name="connsiteY86" fmla="*/ 2857 h 3809"/>
                              <a:gd name="connsiteX87" fmla="*/ 16193 w 38100"/>
                              <a:gd name="connsiteY87" fmla="*/ 2857 h 3809"/>
                              <a:gd name="connsiteX88" fmla="*/ 17145 w 38100"/>
                              <a:gd name="connsiteY88" fmla="*/ 2857 h 3809"/>
                              <a:gd name="connsiteX89" fmla="*/ 18097 w 38100"/>
                              <a:gd name="connsiteY89" fmla="*/ 2857 h 3809"/>
                              <a:gd name="connsiteX90" fmla="*/ 19050 w 38100"/>
                              <a:gd name="connsiteY90" fmla="*/ 2857 h 3809"/>
                              <a:gd name="connsiteX91" fmla="*/ 20003 w 38100"/>
                              <a:gd name="connsiteY91" fmla="*/ 2857 h 3809"/>
                              <a:gd name="connsiteX92" fmla="*/ 21908 w 38100"/>
                              <a:gd name="connsiteY92" fmla="*/ 2857 h 3809"/>
                              <a:gd name="connsiteX93" fmla="*/ 27622 w 38100"/>
                              <a:gd name="connsiteY93" fmla="*/ 2857 h 3809"/>
                              <a:gd name="connsiteX94" fmla="*/ 32385 w 38100"/>
                              <a:gd name="connsiteY94" fmla="*/ 2857 h 3809"/>
                              <a:gd name="connsiteX95" fmla="*/ 34290 w 38100"/>
                              <a:gd name="connsiteY95" fmla="*/ 2857 h 3809"/>
                              <a:gd name="connsiteX96" fmla="*/ 36195 w 38100"/>
                              <a:gd name="connsiteY96" fmla="*/ 2857 h 3809"/>
                              <a:gd name="connsiteX97" fmla="*/ 38100 w 38100"/>
                              <a:gd name="connsiteY97" fmla="*/ 2857 h 3809"/>
                              <a:gd name="connsiteX98" fmla="*/ 38100 w 38100"/>
                              <a:gd name="connsiteY98" fmla="*/ 0 h 3809"/>
                              <a:gd name="connsiteX99" fmla="*/ 35243 w 38100"/>
                              <a:gd name="connsiteY99" fmla="*/ 0 h 3809"/>
                              <a:gd name="connsiteX100" fmla="*/ 27622 w 38100"/>
                              <a:gd name="connsiteY100" fmla="*/ 952 h 3809"/>
                              <a:gd name="connsiteX101" fmla="*/ 19050 w 38100"/>
                              <a:gd name="connsiteY101" fmla="*/ 3810 h 3809"/>
                              <a:gd name="connsiteX102" fmla="*/ 19050 w 38100"/>
                              <a:gd name="connsiteY102" fmla="*/ 3810 h 3809"/>
                              <a:gd name="connsiteX103" fmla="*/ 19050 w 38100"/>
                              <a:gd name="connsiteY103" fmla="*/ 3810 h 3809"/>
                              <a:gd name="connsiteX104" fmla="*/ 19050 w 38100"/>
                              <a:gd name="connsiteY104" fmla="*/ 3810 h 3809"/>
                              <a:gd name="connsiteX105" fmla="*/ 19050 w 38100"/>
                              <a:gd name="connsiteY105" fmla="*/ 3810 h 3809"/>
                              <a:gd name="connsiteX106" fmla="*/ 19050 w 38100"/>
                              <a:gd name="connsiteY106" fmla="*/ 3810 h 3809"/>
                              <a:gd name="connsiteX107" fmla="*/ 19050 w 38100"/>
                              <a:gd name="connsiteY107" fmla="*/ 3810 h 3809"/>
                              <a:gd name="connsiteX108" fmla="*/ 19050 w 38100"/>
                              <a:gd name="connsiteY108" fmla="*/ 3810 h 3809"/>
                              <a:gd name="connsiteX109" fmla="*/ 19050 w 38100"/>
                              <a:gd name="connsiteY109" fmla="*/ 3810 h 3809"/>
                              <a:gd name="connsiteX110" fmla="*/ 19050 w 38100"/>
                              <a:gd name="connsiteY110" fmla="*/ 3810 h 3809"/>
                              <a:gd name="connsiteX111" fmla="*/ 19050 w 38100"/>
                              <a:gd name="connsiteY111" fmla="*/ 3810 h 3809"/>
                              <a:gd name="connsiteX112" fmla="*/ 19050 w 38100"/>
                              <a:gd name="connsiteY112" fmla="*/ 3810 h 3809"/>
                              <a:gd name="connsiteX113" fmla="*/ 19050 w 38100"/>
                              <a:gd name="connsiteY113" fmla="*/ 3810 h 3809"/>
                              <a:gd name="connsiteX114" fmla="*/ 19050 w 38100"/>
                              <a:gd name="connsiteY114" fmla="*/ 3810 h 3809"/>
                              <a:gd name="connsiteX115" fmla="*/ 19050 w 38100"/>
                              <a:gd name="connsiteY115" fmla="*/ 3810 h 3809"/>
                              <a:gd name="connsiteX116" fmla="*/ 19050 w 38100"/>
                              <a:gd name="connsiteY116" fmla="*/ 3810 h 3809"/>
                              <a:gd name="connsiteX117" fmla="*/ 19050 w 38100"/>
                              <a:gd name="connsiteY117" fmla="*/ 3810 h 3809"/>
                              <a:gd name="connsiteX118" fmla="*/ 20003 w 38100"/>
                              <a:gd name="connsiteY118" fmla="*/ 3810 h 3809"/>
                              <a:gd name="connsiteX119" fmla="*/ 20003 w 38100"/>
                              <a:gd name="connsiteY119" fmla="*/ 3810 h 3809"/>
                              <a:gd name="connsiteX120" fmla="*/ 20003 w 38100"/>
                              <a:gd name="connsiteY120" fmla="*/ 3810 h 3809"/>
                              <a:gd name="connsiteX121" fmla="*/ 20003 w 38100"/>
                              <a:gd name="connsiteY121" fmla="*/ 3810 h 3809"/>
                              <a:gd name="connsiteX122" fmla="*/ 20003 w 38100"/>
                              <a:gd name="connsiteY122" fmla="*/ 3810 h 3809"/>
                              <a:gd name="connsiteX123" fmla="*/ 20003 w 38100"/>
                              <a:gd name="connsiteY123" fmla="*/ 3810 h 3809"/>
                              <a:gd name="connsiteX124" fmla="*/ 20003 w 38100"/>
                              <a:gd name="connsiteY124" fmla="*/ 3810 h 3809"/>
                              <a:gd name="connsiteX125" fmla="*/ 20003 w 38100"/>
                              <a:gd name="connsiteY125" fmla="*/ 3810 h 3809"/>
                              <a:gd name="connsiteX126" fmla="*/ 20003 w 38100"/>
                              <a:gd name="connsiteY126" fmla="*/ 3810 h 3809"/>
                              <a:gd name="connsiteX127" fmla="*/ 20003 w 38100"/>
                              <a:gd name="connsiteY127" fmla="*/ 3810 h 3809"/>
                              <a:gd name="connsiteX128" fmla="*/ 20003 w 38100"/>
                              <a:gd name="connsiteY128" fmla="*/ 3810 h 3809"/>
                              <a:gd name="connsiteX129" fmla="*/ 20003 w 38100"/>
                              <a:gd name="connsiteY129" fmla="*/ 3810 h 3809"/>
                              <a:gd name="connsiteX130" fmla="*/ 19050 w 38100"/>
                              <a:gd name="connsiteY130" fmla="*/ 3810 h 3809"/>
                              <a:gd name="connsiteX131" fmla="*/ 19050 w 38100"/>
                              <a:gd name="connsiteY131" fmla="*/ 3810 h 3809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</a:cxnLst>
                            <a:rect l="l" t="t" r="r" b="b"/>
                            <a:pathLst>
                              <a:path w="38100" h="3809">
                                <a:moveTo>
                                  <a:pt x="27622" y="952"/>
                                </a:moveTo>
                                <a:cubicBezTo>
                                  <a:pt x="26670" y="952"/>
                                  <a:pt x="25718" y="952"/>
                                  <a:pt x="24765" y="952"/>
                                </a:cubicBezTo>
                                <a:cubicBezTo>
                                  <a:pt x="23813" y="952"/>
                                  <a:pt x="22860" y="952"/>
                                  <a:pt x="21908" y="952"/>
                                </a:cubicBezTo>
                                <a:cubicBezTo>
                                  <a:pt x="20955" y="952"/>
                                  <a:pt x="19050" y="952"/>
                                  <a:pt x="18097" y="952"/>
                                </a:cubicBezTo>
                                <a:cubicBezTo>
                                  <a:pt x="17145" y="952"/>
                                  <a:pt x="16193" y="952"/>
                                  <a:pt x="16193" y="952"/>
                                </a:cubicBezTo>
                                <a:cubicBezTo>
                                  <a:pt x="15240" y="952"/>
                                  <a:pt x="14288" y="952"/>
                                  <a:pt x="14288" y="952"/>
                                </a:cubicBezTo>
                                <a:cubicBezTo>
                                  <a:pt x="13335" y="952"/>
                                  <a:pt x="13335" y="952"/>
                                  <a:pt x="12383" y="952"/>
                                </a:cubicBezTo>
                                <a:cubicBezTo>
                                  <a:pt x="12383" y="952"/>
                                  <a:pt x="12383" y="952"/>
                                  <a:pt x="12383" y="952"/>
                                </a:cubicBez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cubicBezTo>
                                  <a:pt x="12383" y="952"/>
                                  <a:pt x="12383" y="952"/>
                                  <a:pt x="12383" y="952"/>
                                </a:cubicBez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lnTo>
                                  <a:pt x="12383" y="952"/>
                                </a:lnTo>
                                <a:cubicBezTo>
                                  <a:pt x="12383" y="952"/>
                                  <a:pt x="12383" y="952"/>
                                  <a:pt x="12383" y="952"/>
                                </a:cubicBezTo>
                                <a:cubicBezTo>
                                  <a:pt x="12383" y="952"/>
                                  <a:pt x="11430" y="952"/>
                                  <a:pt x="11430" y="952"/>
                                </a:cubicBezTo>
                                <a:cubicBezTo>
                                  <a:pt x="11430" y="952"/>
                                  <a:pt x="11430" y="952"/>
                                  <a:pt x="10478" y="952"/>
                                </a:cubicBez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cubicBezTo>
                                  <a:pt x="10478" y="952"/>
                                  <a:pt x="10478" y="952"/>
                                  <a:pt x="10478" y="952"/>
                                </a:cubicBez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lnTo>
                                  <a:pt x="10478" y="952"/>
                                </a:lnTo>
                                <a:cubicBezTo>
                                  <a:pt x="9525" y="952"/>
                                  <a:pt x="8572" y="1905"/>
                                  <a:pt x="7620" y="1905"/>
                                </a:cubicBezTo>
                                <a:lnTo>
                                  <a:pt x="6668" y="1905"/>
                                </a:lnTo>
                                <a:cubicBezTo>
                                  <a:pt x="6668" y="1905"/>
                                  <a:pt x="5715" y="1905"/>
                                  <a:pt x="5715" y="1905"/>
                                </a:cubicBezTo>
                                <a:lnTo>
                                  <a:pt x="2858" y="2857"/>
                                </a:lnTo>
                                <a:cubicBezTo>
                                  <a:pt x="2858" y="2857"/>
                                  <a:pt x="1905" y="2857"/>
                                  <a:pt x="953" y="2857"/>
                                </a:cubicBezTo>
                                <a:cubicBezTo>
                                  <a:pt x="953" y="2857"/>
                                  <a:pt x="0" y="2857"/>
                                  <a:pt x="0" y="2857"/>
                                </a:cubicBez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0" y="2857"/>
                                </a:lnTo>
                                <a:lnTo>
                                  <a:pt x="953" y="2857"/>
                                </a:lnTo>
                                <a:cubicBezTo>
                                  <a:pt x="1905" y="2857"/>
                                  <a:pt x="1905" y="2857"/>
                                  <a:pt x="2858" y="2857"/>
                                </a:cubicBezTo>
                                <a:cubicBezTo>
                                  <a:pt x="2858" y="2857"/>
                                  <a:pt x="2858" y="2857"/>
                                  <a:pt x="3810" y="2857"/>
                                </a:cubicBezTo>
                                <a:cubicBezTo>
                                  <a:pt x="3810" y="2857"/>
                                  <a:pt x="3810" y="2857"/>
                                  <a:pt x="4763" y="2857"/>
                                </a:cubicBezTo>
                                <a:cubicBezTo>
                                  <a:pt x="4763" y="2857"/>
                                  <a:pt x="5715" y="2857"/>
                                  <a:pt x="6668" y="2857"/>
                                </a:cubicBezTo>
                                <a:cubicBezTo>
                                  <a:pt x="7620" y="2857"/>
                                  <a:pt x="7620" y="2857"/>
                                  <a:pt x="8572" y="2857"/>
                                </a:cubicBezTo>
                                <a:cubicBezTo>
                                  <a:pt x="9525" y="2857"/>
                                  <a:pt x="10478" y="2857"/>
                                  <a:pt x="11430" y="2857"/>
                                </a:cubicBezTo>
                                <a:cubicBezTo>
                                  <a:pt x="12383" y="2857"/>
                                  <a:pt x="12383" y="2857"/>
                                  <a:pt x="13335" y="2857"/>
                                </a:cubicBezTo>
                                <a:cubicBezTo>
                                  <a:pt x="13335" y="2857"/>
                                  <a:pt x="13335" y="2857"/>
                                  <a:pt x="14288" y="2857"/>
                                </a:cubicBezTo>
                                <a:cubicBezTo>
                                  <a:pt x="14288" y="2857"/>
                                  <a:pt x="14288" y="2857"/>
                                  <a:pt x="14288" y="2857"/>
                                </a:cubicBezTo>
                                <a:cubicBezTo>
                                  <a:pt x="14288" y="2857"/>
                                  <a:pt x="14288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5240" y="2857"/>
                                </a:cubicBezTo>
                                <a:cubicBezTo>
                                  <a:pt x="15240" y="2857"/>
                                  <a:pt x="15240" y="2857"/>
                                  <a:pt x="16193" y="2857"/>
                                </a:cubicBezTo>
                                <a:cubicBezTo>
                                  <a:pt x="16193" y="2857"/>
                                  <a:pt x="16193" y="2857"/>
                                  <a:pt x="16193" y="2857"/>
                                </a:cubicBezTo>
                                <a:cubicBezTo>
                                  <a:pt x="16193" y="2857"/>
                                  <a:pt x="16193" y="2857"/>
                                  <a:pt x="16193" y="2857"/>
                                </a:cubicBezTo>
                                <a:cubicBezTo>
                                  <a:pt x="16193" y="2857"/>
                                  <a:pt x="16193" y="2857"/>
                                  <a:pt x="16193" y="2857"/>
                                </a:cubicBezTo>
                                <a:lnTo>
                                  <a:pt x="16193" y="2857"/>
                                </a:lnTo>
                                <a:lnTo>
                                  <a:pt x="16193" y="2857"/>
                                </a:lnTo>
                                <a:cubicBezTo>
                                  <a:pt x="16193" y="2857"/>
                                  <a:pt x="16193" y="2857"/>
                                  <a:pt x="16193" y="2857"/>
                                </a:cubicBezTo>
                                <a:cubicBezTo>
                                  <a:pt x="16193" y="2857"/>
                                  <a:pt x="16193" y="2857"/>
                                  <a:pt x="16193" y="2857"/>
                                </a:cubicBezTo>
                                <a:cubicBezTo>
                                  <a:pt x="16193" y="2857"/>
                                  <a:pt x="16193" y="2857"/>
                                  <a:pt x="17145" y="2857"/>
                                </a:cubicBezTo>
                                <a:lnTo>
                                  <a:pt x="18097" y="2857"/>
                                </a:lnTo>
                                <a:cubicBezTo>
                                  <a:pt x="18097" y="2857"/>
                                  <a:pt x="18097" y="2857"/>
                                  <a:pt x="19050" y="2857"/>
                                </a:cubicBezTo>
                                <a:cubicBezTo>
                                  <a:pt x="19050" y="2857"/>
                                  <a:pt x="19050" y="2857"/>
                                  <a:pt x="20003" y="2857"/>
                                </a:cubicBezTo>
                                <a:cubicBezTo>
                                  <a:pt x="20003" y="2857"/>
                                  <a:pt x="20955" y="2857"/>
                                  <a:pt x="21908" y="2857"/>
                                </a:cubicBezTo>
                                <a:cubicBezTo>
                                  <a:pt x="23813" y="2857"/>
                                  <a:pt x="25718" y="2857"/>
                                  <a:pt x="27622" y="2857"/>
                                </a:cubicBezTo>
                                <a:cubicBezTo>
                                  <a:pt x="28575" y="2857"/>
                                  <a:pt x="30480" y="2857"/>
                                  <a:pt x="32385" y="2857"/>
                                </a:cubicBezTo>
                                <a:cubicBezTo>
                                  <a:pt x="33338" y="2857"/>
                                  <a:pt x="34290" y="2857"/>
                                  <a:pt x="34290" y="2857"/>
                                </a:cubicBezTo>
                                <a:cubicBezTo>
                                  <a:pt x="35243" y="2857"/>
                                  <a:pt x="36195" y="2857"/>
                                  <a:pt x="36195" y="2857"/>
                                </a:cubicBezTo>
                                <a:cubicBezTo>
                                  <a:pt x="37147" y="2857"/>
                                  <a:pt x="38100" y="2857"/>
                                  <a:pt x="38100" y="2857"/>
                                </a:cubicBezTo>
                                <a:lnTo>
                                  <a:pt x="38100" y="0"/>
                                </a:lnTo>
                                <a:cubicBezTo>
                                  <a:pt x="37147" y="0"/>
                                  <a:pt x="36195" y="0"/>
                                  <a:pt x="35243" y="0"/>
                                </a:cubicBezTo>
                                <a:cubicBezTo>
                                  <a:pt x="29528" y="952"/>
                                  <a:pt x="28575" y="952"/>
                                  <a:pt x="27622" y="952"/>
                                </a:cubicBezTo>
                                <a:close/>
                                <a:moveTo>
                                  <a:pt x="19050" y="3810"/>
                                </a:move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lnTo>
                                  <a:pt x="19050" y="3810"/>
                                </a:lnTo>
                                <a:cubicBezTo>
                                  <a:pt x="18097" y="3810"/>
                                  <a:pt x="18097" y="3810"/>
                                  <a:pt x="19050" y="3810"/>
                                </a:cubicBezTo>
                                <a:cubicBezTo>
                                  <a:pt x="18097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lnTo>
                                  <a:pt x="19050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lnTo>
                                  <a:pt x="20003" y="3810"/>
                                </a:lnTo>
                                <a:cubicBezTo>
                                  <a:pt x="20003" y="3810"/>
                                  <a:pt x="20003" y="3810"/>
                                  <a:pt x="20003" y="3810"/>
                                </a:cubicBezTo>
                                <a:cubicBezTo>
                                  <a:pt x="20003" y="3810"/>
                                  <a:pt x="20003" y="3810"/>
                                  <a:pt x="20003" y="3810"/>
                                </a:cubicBezTo>
                                <a:cubicBezTo>
                                  <a:pt x="20003" y="3810"/>
                                  <a:pt x="20003" y="3810"/>
                                  <a:pt x="19050" y="3810"/>
                                </a:cubicBezTo>
                                <a:cubicBezTo>
                                  <a:pt x="19050" y="3810"/>
                                  <a:pt x="19050" y="3810"/>
                                  <a:pt x="19050" y="381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grpSp>
                      <p:nvGrpSpPr>
                        <p:cNvPr id="2898" name="图形 2"/>
                        <p:cNvGrpSpPr/>
                        <p:nvPr/>
                      </p:nvGrpSpPr>
                      <p:grpSpPr>
                        <a:xfrm>
                          <a:off x="7659052" y="2108834"/>
                          <a:ext cx="29527" cy="13334"/>
                          <a:chOff x="7659052" y="2108834"/>
                          <a:chExt cx="29527" cy="13334"/>
                        </a:xfrm>
                      </p:grpSpPr>
                      <p:sp>
                        <p:nvSpPr>
                          <p:cNvPr id="2899" name="任意多边形: 形状 2782"/>
                          <p:cNvSpPr/>
                          <p:nvPr/>
                        </p:nvSpPr>
                        <p:spPr>
                          <a:xfrm>
                            <a:off x="7667625" y="2115502"/>
                            <a:ext cx="1905" cy="9525"/>
                          </a:xfrm>
                          <a:custGeom>
                            <a:avLst/>
                            <a:gdLst>
                              <a:gd name="connsiteX0" fmla="*/ 1905 w 1905"/>
                              <a:gd name="connsiteY0" fmla="*/ 0 h 9525"/>
                              <a:gd name="connsiteX1" fmla="*/ 1905 w 1905"/>
                              <a:gd name="connsiteY1" fmla="*/ 0 h 9525"/>
                              <a:gd name="connsiteX2" fmla="*/ 1905 w 1905"/>
                              <a:gd name="connsiteY2" fmla="*/ 0 h 9525"/>
                              <a:gd name="connsiteX3" fmla="*/ 1905 w 1905"/>
                              <a:gd name="connsiteY3" fmla="*/ 0 h 9525"/>
                              <a:gd name="connsiteX4" fmla="*/ 1905 w 1905"/>
                              <a:gd name="connsiteY4" fmla="*/ 0 h 9525"/>
                              <a:gd name="connsiteX5" fmla="*/ 0 w 1905"/>
                              <a:gd name="connsiteY5" fmla="*/ 0 h 9525"/>
                              <a:gd name="connsiteX6" fmla="*/ 0 w 1905"/>
                              <a:gd name="connsiteY6" fmla="*/ 0 h 9525"/>
                              <a:gd name="connsiteX7" fmla="*/ 0 w 1905"/>
                              <a:gd name="connsiteY7" fmla="*/ 0 h 9525"/>
                              <a:gd name="connsiteX8" fmla="*/ 0 w 1905"/>
                              <a:gd name="connsiteY8" fmla="*/ 0 h 9525"/>
                              <a:gd name="connsiteX9" fmla="*/ 0 w 1905"/>
                              <a:gd name="connsiteY9" fmla="*/ 0 h 9525"/>
                              <a:gd name="connsiteX10" fmla="*/ 0 w 1905"/>
                              <a:gd name="connsiteY10" fmla="*/ 0 h 9525"/>
                              <a:gd name="connsiteX11" fmla="*/ 0 w 1905"/>
                              <a:gd name="connsiteY11" fmla="*/ 0 h 9525"/>
                              <a:gd name="connsiteX12" fmla="*/ 0 w 1905"/>
                              <a:gd name="connsiteY12" fmla="*/ 0 h 9525"/>
                              <a:gd name="connsiteX13" fmla="*/ 0 w 1905"/>
                              <a:gd name="connsiteY13" fmla="*/ 0 h 9525"/>
                              <a:gd name="connsiteX14" fmla="*/ 0 w 1905"/>
                              <a:gd name="connsiteY14" fmla="*/ 0 h 9525"/>
                              <a:gd name="connsiteX15" fmla="*/ 0 w 1905"/>
                              <a:gd name="connsiteY15" fmla="*/ 0 h 9525"/>
                              <a:gd name="connsiteX16" fmla="*/ 0 w 1905"/>
                              <a:gd name="connsiteY16" fmla="*/ 0 h 9525"/>
                              <a:gd name="connsiteX17" fmla="*/ 0 w 1905"/>
                              <a:gd name="connsiteY17" fmla="*/ 0 h 9525"/>
                              <a:gd name="connsiteX18" fmla="*/ 0 w 1905"/>
                              <a:gd name="connsiteY18" fmla="*/ 0 h 9525"/>
                              <a:gd name="connsiteX19" fmla="*/ 0 w 1905"/>
                              <a:gd name="connsiteY19" fmla="*/ 0 h 9525"/>
                              <a:gd name="connsiteX20" fmla="*/ 1905 w 1905"/>
                              <a:gd name="connsiteY20" fmla="*/ 0 h 9525"/>
                              <a:gd name="connsiteX21" fmla="*/ 1905 w 1905"/>
                              <a:gd name="connsiteY21" fmla="*/ 0 h 9525"/>
                              <a:gd name="connsiteX22" fmla="*/ 1905 w 1905"/>
                              <a:gd name="connsiteY22" fmla="*/ 0 h 9525"/>
                              <a:gd name="connsiteX23" fmla="*/ 1905 w 1905"/>
                              <a:gd name="connsiteY23" fmla="*/ 0 h 9525"/>
                              <a:gd name="connsiteX24" fmla="*/ 1905 w 1905"/>
                              <a:gd name="connsiteY24" fmla="*/ 0 h 9525"/>
                              <a:gd name="connsiteX25" fmla="*/ 1905 w 1905"/>
                              <a:gd name="connsiteY25" fmla="*/ 0 h 9525"/>
                              <a:gd name="connsiteX26" fmla="*/ 1905 w 1905"/>
                              <a:gd name="connsiteY26" fmla="*/ 0 h 9525"/>
                              <a:gd name="connsiteX27" fmla="*/ 1905 w 1905"/>
                              <a:gd name="connsiteY27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</a:cxnLst>
                            <a:rect l="l" t="t" r="r" b="b"/>
                            <a:pathLst>
                              <a:path w="1905" h="9525">
                                <a:moveTo>
                                  <a:pt x="1905" y="0"/>
                                </a:move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cubicBezTo>
                                  <a:pt x="953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953" y="0"/>
                                  <a:pt x="1905" y="0"/>
                                </a:cubicBezTo>
                                <a:cubicBezTo>
                                  <a:pt x="953" y="0"/>
                                  <a:pt x="953" y="0"/>
                                  <a:pt x="1905" y="0"/>
                                </a:cubicBez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900" name="任意多边形: 形状 2783"/>
                          <p:cNvSpPr/>
                          <p:nvPr/>
                        </p:nvSpPr>
                        <p:spPr>
                          <a:xfrm>
                            <a:off x="7685722" y="2111692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901" name="任意多边形: 形状 2784"/>
                          <p:cNvSpPr/>
                          <p:nvPr/>
                        </p:nvSpPr>
                        <p:spPr>
                          <a:xfrm>
                            <a:off x="7659052" y="2113596"/>
                            <a:ext cx="20954" cy="8572"/>
                          </a:xfrm>
                          <a:custGeom>
                            <a:avLst/>
                            <a:gdLst>
                              <a:gd name="connsiteX0" fmla="*/ 17145 w 20954"/>
                              <a:gd name="connsiteY0" fmla="*/ 953 h 8572"/>
                              <a:gd name="connsiteX1" fmla="*/ 17145 w 20954"/>
                              <a:gd name="connsiteY1" fmla="*/ 953 h 8572"/>
                              <a:gd name="connsiteX2" fmla="*/ 17145 w 20954"/>
                              <a:gd name="connsiteY2" fmla="*/ 953 h 8572"/>
                              <a:gd name="connsiteX3" fmla="*/ 17145 w 20954"/>
                              <a:gd name="connsiteY3" fmla="*/ 953 h 8572"/>
                              <a:gd name="connsiteX4" fmla="*/ 16192 w 20954"/>
                              <a:gd name="connsiteY4" fmla="*/ 1905 h 8572"/>
                              <a:gd name="connsiteX5" fmla="*/ 16192 w 20954"/>
                              <a:gd name="connsiteY5" fmla="*/ 1905 h 8572"/>
                              <a:gd name="connsiteX6" fmla="*/ 16192 w 20954"/>
                              <a:gd name="connsiteY6" fmla="*/ 1905 h 8572"/>
                              <a:gd name="connsiteX7" fmla="*/ 16192 w 20954"/>
                              <a:gd name="connsiteY7" fmla="*/ 1905 h 8572"/>
                              <a:gd name="connsiteX8" fmla="*/ 16192 w 20954"/>
                              <a:gd name="connsiteY8" fmla="*/ 1905 h 8572"/>
                              <a:gd name="connsiteX9" fmla="*/ 16192 w 20954"/>
                              <a:gd name="connsiteY9" fmla="*/ 1905 h 8572"/>
                              <a:gd name="connsiteX10" fmla="*/ 16192 w 20954"/>
                              <a:gd name="connsiteY10" fmla="*/ 1905 h 8572"/>
                              <a:gd name="connsiteX11" fmla="*/ 16192 w 20954"/>
                              <a:gd name="connsiteY11" fmla="*/ 1905 h 8572"/>
                              <a:gd name="connsiteX12" fmla="*/ 16192 w 20954"/>
                              <a:gd name="connsiteY12" fmla="*/ 1905 h 8572"/>
                              <a:gd name="connsiteX13" fmla="*/ 16192 w 20954"/>
                              <a:gd name="connsiteY13" fmla="*/ 1905 h 8572"/>
                              <a:gd name="connsiteX14" fmla="*/ 16192 w 20954"/>
                              <a:gd name="connsiteY14" fmla="*/ 1905 h 8572"/>
                              <a:gd name="connsiteX15" fmla="*/ 16192 w 20954"/>
                              <a:gd name="connsiteY15" fmla="*/ 1905 h 8572"/>
                              <a:gd name="connsiteX16" fmla="*/ 16192 w 20954"/>
                              <a:gd name="connsiteY16" fmla="*/ 1905 h 8572"/>
                              <a:gd name="connsiteX17" fmla="*/ 16192 w 20954"/>
                              <a:gd name="connsiteY17" fmla="*/ 1905 h 8572"/>
                              <a:gd name="connsiteX18" fmla="*/ 15240 w 20954"/>
                              <a:gd name="connsiteY18" fmla="*/ 1905 h 8572"/>
                              <a:gd name="connsiteX19" fmla="*/ 13335 w 20954"/>
                              <a:gd name="connsiteY19" fmla="*/ 1905 h 8572"/>
                              <a:gd name="connsiteX20" fmla="*/ 12382 w 20954"/>
                              <a:gd name="connsiteY20" fmla="*/ 1905 h 8572"/>
                              <a:gd name="connsiteX21" fmla="*/ 12382 w 20954"/>
                              <a:gd name="connsiteY21" fmla="*/ 1905 h 8572"/>
                              <a:gd name="connsiteX22" fmla="*/ 12382 w 20954"/>
                              <a:gd name="connsiteY22" fmla="*/ 1905 h 8572"/>
                              <a:gd name="connsiteX23" fmla="*/ 12382 w 20954"/>
                              <a:gd name="connsiteY23" fmla="*/ 1905 h 8572"/>
                              <a:gd name="connsiteX24" fmla="*/ 12382 w 20954"/>
                              <a:gd name="connsiteY24" fmla="*/ 1905 h 8572"/>
                              <a:gd name="connsiteX25" fmla="*/ 12382 w 20954"/>
                              <a:gd name="connsiteY25" fmla="*/ 1905 h 8572"/>
                              <a:gd name="connsiteX26" fmla="*/ 12382 w 20954"/>
                              <a:gd name="connsiteY26" fmla="*/ 1905 h 8572"/>
                              <a:gd name="connsiteX27" fmla="*/ 12382 w 20954"/>
                              <a:gd name="connsiteY27" fmla="*/ 1905 h 8572"/>
                              <a:gd name="connsiteX28" fmla="*/ 12382 w 20954"/>
                              <a:gd name="connsiteY28" fmla="*/ 1905 h 8572"/>
                              <a:gd name="connsiteX29" fmla="*/ 12382 w 20954"/>
                              <a:gd name="connsiteY29" fmla="*/ 1905 h 8572"/>
                              <a:gd name="connsiteX30" fmla="*/ 12382 w 20954"/>
                              <a:gd name="connsiteY30" fmla="*/ 1905 h 8572"/>
                              <a:gd name="connsiteX31" fmla="*/ 12382 w 20954"/>
                              <a:gd name="connsiteY31" fmla="*/ 1905 h 8572"/>
                              <a:gd name="connsiteX32" fmla="*/ 12382 w 20954"/>
                              <a:gd name="connsiteY32" fmla="*/ 1905 h 8572"/>
                              <a:gd name="connsiteX33" fmla="*/ 12382 w 20954"/>
                              <a:gd name="connsiteY33" fmla="*/ 1905 h 8572"/>
                              <a:gd name="connsiteX34" fmla="*/ 12382 w 20954"/>
                              <a:gd name="connsiteY34" fmla="*/ 1905 h 8572"/>
                              <a:gd name="connsiteX35" fmla="*/ 12382 w 20954"/>
                              <a:gd name="connsiteY35" fmla="*/ 1905 h 8572"/>
                              <a:gd name="connsiteX36" fmla="*/ 12382 w 20954"/>
                              <a:gd name="connsiteY36" fmla="*/ 1905 h 8572"/>
                              <a:gd name="connsiteX37" fmla="*/ 12382 w 20954"/>
                              <a:gd name="connsiteY37" fmla="*/ 1905 h 8572"/>
                              <a:gd name="connsiteX38" fmla="*/ 12382 w 20954"/>
                              <a:gd name="connsiteY38" fmla="*/ 1905 h 8572"/>
                              <a:gd name="connsiteX39" fmla="*/ 12382 w 20954"/>
                              <a:gd name="connsiteY39" fmla="*/ 1905 h 8572"/>
                              <a:gd name="connsiteX40" fmla="*/ 12382 w 20954"/>
                              <a:gd name="connsiteY40" fmla="*/ 1905 h 8572"/>
                              <a:gd name="connsiteX41" fmla="*/ 12382 w 20954"/>
                              <a:gd name="connsiteY41" fmla="*/ 1905 h 8572"/>
                              <a:gd name="connsiteX42" fmla="*/ 10478 w 20954"/>
                              <a:gd name="connsiteY42" fmla="*/ 2858 h 8572"/>
                              <a:gd name="connsiteX43" fmla="*/ 9525 w 20954"/>
                              <a:gd name="connsiteY43" fmla="*/ 2858 h 8572"/>
                              <a:gd name="connsiteX44" fmla="*/ 8572 w 20954"/>
                              <a:gd name="connsiteY44" fmla="*/ 2858 h 8572"/>
                              <a:gd name="connsiteX45" fmla="*/ 8572 w 20954"/>
                              <a:gd name="connsiteY45" fmla="*/ 2858 h 8572"/>
                              <a:gd name="connsiteX46" fmla="*/ 8572 w 20954"/>
                              <a:gd name="connsiteY46" fmla="*/ 2858 h 8572"/>
                              <a:gd name="connsiteX47" fmla="*/ 8572 w 20954"/>
                              <a:gd name="connsiteY47" fmla="*/ 2858 h 8572"/>
                              <a:gd name="connsiteX48" fmla="*/ 8572 w 20954"/>
                              <a:gd name="connsiteY48" fmla="*/ 2858 h 8572"/>
                              <a:gd name="connsiteX49" fmla="*/ 8572 w 20954"/>
                              <a:gd name="connsiteY49" fmla="*/ 2858 h 8572"/>
                              <a:gd name="connsiteX50" fmla="*/ 8572 w 20954"/>
                              <a:gd name="connsiteY50" fmla="*/ 2858 h 8572"/>
                              <a:gd name="connsiteX51" fmla="*/ 5715 w 20954"/>
                              <a:gd name="connsiteY51" fmla="*/ 3810 h 8572"/>
                              <a:gd name="connsiteX52" fmla="*/ 2857 w 20954"/>
                              <a:gd name="connsiteY52" fmla="*/ 5715 h 8572"/>
                              <a:gd name="connsiteX53" fmla="*/ 953 w 20954"/>
                              <a:gd name="connsiteY53" fmla="*/ 6668 h 8572"/>
                              <a:gd name="connsiteX54" fmla="*/ 0 w 20954"/>
                              <a:gd name="connsiteY54" fmla="*/ 6668 h 8572"/>
                              <a:gd name="connsiteX55" fmla="*/ 0 w 20954"/>
                              <a:gd name="connsiteY55" fmla="*/ 6668 h 8572"/>
                              <a:gd name="connsiteX56" fmla="*/ 0 w 20954"/>
                              <a:gd name="connsiteY56" fmla="*/ 6668 h 8572"/>
                              <a:gd name="connsiteX57" fmla="*/ 0 w 20954"/>
                              <a:gd name="connsiteY57" fmla="*/ 6668 h 8572"/>
                              <a:gd name="connsiteX58" fmla="*/ 0 w 20954"/>
                              <a:gd name="connsiteY58" fmla="*/ 6668 h 8572"/>
                              <a:gd name="connsiteX59" fmla="*/ 0 w 20954"/>
                              <a:gd name="connsiteY59" fmla="*/ 6668 h 8572"/>
                              <a:gd name="connsiteX60" fmla="*/ 0 w 20954"/>
                              <a:gd name="connsiteY60" fmla="*/ 6668 h 8572"/>
                              <a:gd name="connsiteX61" fmla="*/ 0 w 20954"/>
                              <a:gd name="connsiteY61" fmla="*/ 6668 h 8572"/>
                              <a:gd name="connsiteX62" fmla="*/ 0 w 20954"/>
                              <a:gd name="connsiteY62" fmla="*/ 6668 h 8572"/>
                              <a:gd name="connsiteX63" fmla="*/ 0 w 20954"/>
                              <a:gd name="connsiteY63" fmla="*/ 6668 h 8572"/>
                              <a:gd name="connsiteX64" fmla="*/ 2857 w 20954"/>
                              <a:gd name="connsiteY64" fmla="*/ 7620 h 8572"/>
                              <a:gd name="connsiteX65" fmla="*/ 5715 w 20954"/>
                              <a:gd name="connsiteY65" fmla="*/ 8572 h 8572"/>
                              <a:gd name="connsiteX66" fmla="*/ 5715 w 20954"/>
                              <a:gd name="connsiteY66" fmla="*/ 8572 h 8572"/>
                              <a:gd name="connsiteX67" fmla="*/ 5715 w 20954"/>
                              <a:gd name="connsiteY67" fmla="*/ 8572 h 8572"/>
                              <a:gd name="connsiteX68" fmla="*/ 5715 w 20954"/>
                              <a:gd name="connsiteY68" fmla="*/ 8572 h 8572"/>
                              <a:gd name="connsiteX69" fmla="*/ 5715 w 20954"/>
                              <a:gd name="connsiteY69" fmla="*/ 8572 h 8572"/>
                              <a:gd name="connsiteX70" fmla="*/ 5715 w 20954"/>
                              <a:gd name="connsiteY70" fmla="*/ 8572 h 8572"/>
                              <a:gd name="connsiteX71" fmla="*/ 5715 w 20954"/>
                              <a:gd name="connsiteY71" fmla="*/ 8572 h 8572"/>
                              <a:gd name="connsiteX72" fmla="*/ 5715 w 20954"/>
                              <a:gd name="connsiteY72" fmla="*/ 8572 h 8572"/>
                              <a:gd name="connsiteX73" fmla="*/ 5715 w 20954"/>
                              <a:gd name="connsiteY73" fmla="*/ 8572 h 8572"/>
                              <a:gd name="connsiteX74" fmla="*/ 5715 w 20954"/>
                              <a:gd name="connsiteY74" fmla="*/ 8572 h 8572"/>
                              <a:gd name="connsiteX75" fmla="*/ 5715 w 20954"/>
                              <a:gd name="connsiteY75" fmla="*/ 8572 h 8572"/>
                              <a:gd name="connsiteX76" fmla="*/ 5715 w 20954"/>
                              <a:gd name="connsiteY76" fmla="*/ 8572 h 8572"/>
                              <a:gd name="connsiteX77" fmla="*/ 5715 w 20954"/>
                              <a:gd name="connsiteY77" fmla="*/ 8572 h 8572"/>
                              <a:gd name="connsiteX78" fmla="*/ 5715 w 20954"/>
                              <a:gd name="connsiteY78" fmla="*/ 8572 h 8572"/>
                              <a:gd name="connsiteX79" fmla="*/ 5715 w 20954"/>
                              <a:gd name="connsiteY79" fmla="*/ 8572 h 8572"/>
                              <a:gd name="connsiteX80" fmla="*/ 5715 w 20954"/>
                              <a:gd name="connsiteY80" fmla="*/ 8572 h 8572"/>
                              <a:gd name="connsiteX81" fmla="*/ 5715 w 20954"/>
                              <a:gd name="connsiteY81" fmla="*/ 7620 h 8572"/>
                              <a:gd name="connsiteX82" fmla="*/ 5715 w 20954"/>
                              <a:gd name="connsiteY82" fmla="*/ 7620 h 8572"/>
                              <a:gd name="connsiteX83" fmla="*/ 5715 w 20954"/>
                              <a:gd name="connsiteY83" fmla="*/ 7620 h 8572"/>
                              <a:gd name="connsiteX84" fmla="*/ 5715 w 20954"/>
                              <a:gd name="connsiteY84" fmla="*/ 7620 h 8572"/>
                              <a:gd name="connsiteX85" fmla="*/ 5715 w 20954"/>
                              <a:gd name="connsiteY85" fmla="*/ 7620 h 8572"/>
                              <a:gd name="connsiteX86" fmla="*/ 5715 w 20954"/>
                              <a:gd name="connsiteY86" fmla="*/ 7620 h 8572"/>
                              <a:gd name="connsiteX87" fmla="*/ 5715 w 20954"/>
                              <a:gd name="connsiteY87" fmla="*/ 7620 h 8572"/>
                              <a:gd name="connsiteX88" fmla="*/ 5715 w 20954"/>
                              <a:gd name="connsiteY88" fmla="*/ 7620 h 8572"/>
                              <a:gd name="connsiteX89" fmla="*/ 5715 w 20954"/>
                              <a:gd name="connsiteY89" fmla="*/ 7620 h 8572"/>
                              <a:gd name="connsiteX90" fmla="*/ 5715 w 20954"/>
                              <a:gd name="connsiteY90" fmla="*/ 7620 h 8572"/>
                              <a:gd name="connsiteX91" fmla="*/ 5715 w 20954"/>
                              <a:gd name="connsiteY91" fmla="*/ 7620 h 8572"/>
                              <a:gd name="connsiteX92" fmla="*/ 7620 w 20954"/>
                              <a:gd name="connsiteY92" fmla="*/ 6668 h 8572"/>
                              <a:gd name="connsiteX93" fmla="*/ 8572 w 20954"/>
                              <a:gd name="connsiteY93" fmla="*/ 6668 h 8572"/>
                              <a:gd name="connsiteX94" fmla="*/ 9525 w 20954"/>
                              <a:gd name="connsiteY94" fmla="*/ 6668 h 8572"/>
                              <a:gd name="connsiteX95" fmla="*/ 10478 w 20954"/>
                              <a:gd name="connsiteY95" fmla="*/ 6668 h 8572"/>
                              <a:gd name="connsiteX96" fmla="*/ 10478 w 20954"/>
                              <a:gd name="connsiteY96" fmla="*/ 6668 h 8572"/>
                              <a:gd name="connsiteX97" fmla="*/ 10478 w 20954"/>
                              <a:gd name="connsiteY97" fmla="*/ 6668 h 8572"/>
                              <a:gd name="connsiteX98" fmla="*/ 10478 w 20954"/>
                              <a:gd name="connsiteY98" fmla="*/ 6668 h 8572"/>
                              <a:gd name="connsiteX99" fmla="*/ 10478 w 20954"/>
                              <a:gd name="connsiteY99" fmla="*/ 6668 h 8572"/>
                              <a:gd name="connsiteX100" fmla="*/ 10478 w 20954"/>
                              <a:gd name="connsiteY100" fmla="*/ 6668 h 8572"/>
                              <a:gd name="connsiteX101" fmla="*/ 10478 w 20954"/>
                              <a:gd name="connsiteY101" fmla="*/ 6668 h 8572"/>
                              <a:gd name="connsiteX102" fmla="*/ 10478 w 20954"/>
                              <a:gd name="connsiteY102" fmla="*/ 6668 h 8572"/>
                              <a:gd name="connsiteX103" fmla="*/ 10478 w 20954"/>
                              <a:gd name="connsiteY103" fmla="*/ 6668 h 8572"/>
                              <a:gd name="connsiteX104" fmla="*/ 10478 w 20954"/>
                              <a:gd name="connsiteY104" fmla="*/ 6668 h 8572"/>
                              <a:gd name="connsiteX105" fmla="*/ 10478 w 20954"/>
                              <a:gd name="connsiteY105" fmla="*/ 6668 h 8572"/>
                              <a:gd name="connsiteX106" fmla="*/ 10478 w 20954"/>
                              <a:gd name="connsiteY106" fmla="*/ 6668 h 8572"/>
                              <a:gd name="connsiteX107" fmla="*/ 10478 w 20954"/>
                              <a:gd name="connsiteY107" fmla="*/ 6668 h 8572"/>
                              <a:gd name="connsiteX108" fmla="*/ 10478 w 20954"/>
                              <a:gd name="connsiteY108" fmla="*/ 6668 h 8572"/>
                              <a:gd name="connsiteX109" fmla="*/ 10478 w 20954"/>
                              <a:gd name="connsiteY109" fmla="*/ 6668 h 8572"/>
                              <a:gd name="connsiteX110" fmla="*/ 10478 w 20954"/>
                              <a:gd name="connsiteY110" fmla="*/ 6668 h 8572"/>
                              <a:gd name="connsiteX111" fmla="*/ 10478 w 20954"/>
                              <a:gd name="connsiteY111" fmla="*/ 6668 h 8572"/>
                              <a:gd name="connsiteX112" fmla="*/ 10478 w 20954"/>
                              <a:gd name="connsiteY112" fmla="*/ 6668 h 8572"/>
                              <a:gd name="connsiteX113" fmla="*/ 10478 w 20954"/>
                              <a:gd name="connsiteY113" fmla="*/ 6668 h 8572"/>
                              <a:gd name="connsiteX114" fmla="*/ 10478 w 20954"/>
                              <a:gd name="connsiteY114" fmla="*/ 6668 h 8572"/>
                              <a:gd name="connsiteX115" fmla="*/ 10478 w 20954"/>
                              <a:gd name="connsiteY115" fmla="*/ 6668 h 8572"/>
                              <a:gd name="connsiteX116" fmla="*/ 10478 w 20954"/>
                              <a:gd name="connsiteY116" fmla="*/ 6668 h 8572"/>
                              <a:gd name="connsiteX117" fmla="*/ 10478 w 20954"/>
                              <a:gd name="connsiteY117" fmla="*/ 6668 h 8572"/>
                              <a:gd name="connsiteX118" fmla="*/ 10478 w 20954"/>
                              <a:gd name="connsiteY118" fmla="*/ 6668 h 8572"/>
                              <a:gd name="connsiteX119" fmla="*/ 10478 w 20954"/>
                              <a:gd name="connsiteY119" fmla="*/ 6668 h 8572"/>
                              <a:gd name="connsiteX120" fmla="*/ 10478 w 20954"/>
                              <a:gd name="connsiteY120" fmla="*/ 6668 h 8572"/>
                              <a:gd name="connsiteX121" fmla="*/ 10478 w 20954"/>
                              <a:gd name="connsiteY121" fmla="*/ 6668 h 8572"/>
                              <a:gd name="connsiteX122" fmla="*/ 10478 w 20954"/>
                              <a:gd name="connsiteY122" fmla="*/ 6668 h 8572"/>
                              <a:gd name="connsiteX123" fmla="*/ 10478 w 20954"/>
                              <a:gd name="connsiteY123" fmla="*/ 6668 h 8572"/>
                              <a:gd name="connsiteX124" fmla="*/ 10478 w 20954"/>
                              <a:gd name="connsiteY124" fmla="*/ 6668 h 8572"/>
                              <a:gd name="connsiteX125" fmla="*/ 10478 w 20954"/>
                              <a:gd name="connsiteY125" fmla="*/ 6668 h 8572"/>
                              <a:gd name="connsiteX126" fmla="*/ 10478 w 20954"/>
                              <a:gd name="connsiteY126" fmla="*/ 6668 h 8572"/>
                              <a:gd name="connsiteX127" fmla="*/ 10478 w 20954"/>
                              <a:gd name="connsiteY127" fmla="*/ 6668 h 8572"/>
                              <a:gd name="connsiteX128" fmla="*/ 10478 w 20954"/>
                              <a:gd name="connsiteY128" fmla="*/ 6668 h 8572"/>
                              <a:gd name="connsiteX129" fmla="*/ 10478 w 20954"/>
                              <a:gd name="connsiteY129" fmla="*/ 6668 h 8572"/>
                              <a:gd name="connsiteX130" fmla="*/ 10478 w 20954"/>
                              <a:gd name="connsiteY130" fmla="*/ 6668 h 8572"/>
                              <a:gd name="connsiteX131" fmla="*/ 10478 w 20954"/>
                              <a:gd name="connsiteY131" fmla="*/ 6668 h 8572"/>
                              <a:gd name="connsiteX132" fmla="*/ 10478 w 20954"/>
                              <a:gd name="connsiteY132" fmla="*/ 6668 h 8572"/>
                              <a:gd name="connsiteX133" fmla="*/ 10478 w 20954"/>
                              <a:gd name="connsiteY133" fmla="*/ 6668 h 8572"/>
                              <a:gd name="connsiteX134" fmla="*/ 10478 w 20954"/>
                              <a:gd name="connsiteY134" fmla="*/ 6668 h 8572"/>
                              <a:gd name="connsiteX135" fmla="*/ 10478 w 20954"/>
                              <a:gd name="connsiteY135" fmla="*/ 6668 h 8572"/>
                              <a:gd name="connsiteX136" fmla="*/ 11430 w 20954"/>
                              <a:gd name="connsiteY136" fmla="*/ 6668 h 8572"/>
                              <a:gd name="connsiteX137" fmla="*/ 17145 w 20954"/>
                              <a:gd name="connsiteY137" fmla="*/ 953 h 8572"/>
                              <a:gd name="connsiteX138" fmla="*/ 19050 w 20954"/>
                              <a:gd name="connsiteY138" fmla="*/ 953 h 8572"/>
                              <a:gd name="connsiteX139" fmla="*/ 20955 w 20954"/>
                              <a:gd name="connsiteY139" fmla="*/ 0 h 8572"/>
                              <a:gd name="connsiteX140" fmla="*/ 17145 w 20954"/>
                              <a:gd name="connsiteY140" fmla="*/ 953 h 8572"/>
                              <a:gd name="connsiteX141" fmla="*/ 17145 w 20954"/>
                              <a:gd name="connsiteY141" fmla="*/ 953 h 8572"/>
                              <a:gd name="connsiteX142" fmla="*/ 17145 w 20954"/>
                              <a:gd name="connsiteY142" fmla="*/ 953 h 8572"/>
                              <a:gd name="connsiteX143" fmla="*/ 17145 w 20954"/>
                              <a:gd name="connsiteY143" fmla="*/ 953 h 8572"/>
                              <a:gd name="connsiteX144" fmla="*/ 17145 w 20954"/>
                              <a:gd name="connsiteY144" fmla="*/ 953 h 8572"/>
                              <a:gd name="connsiteX145" fmla="*/ 7620 w 20954"/>
                              <a:gd name="connsiteY145" fmla="*/ 2858 h 8572"/>
                              <a:gd name="connsiteX146" fmla="*/ 7620 w 20954"/>
                              <a:gd name="connsiteY146" fmla="*/ 2858 h 8572"/>
                              <a:gd name="connsiteX147" fmla="*/ 7620 w 20954"/>
                              <a:gd name="connsiteY147" fmla="*/ 2858 h 8572"/>
                              <a:gd name="connsiteX148" fmla="*/ 7620 w 20954"/>
                              <a:gd name="connsiteY148" fmla="*/ 2858 h 8572"/>
                              <a:gd name="connsiteX149" fmla="*/ 7620 w 20954"/>
                              <a:gd name="connsiteY149" fmla="*/ 2858 h 8572"/>
                              <a:gd name="connsiteX150" fmla="*/ 7620 w 20954"/>
                              <a:gd name="connsiteY150" fmla="*/ 2858 h 8572"/>
                              <a:gd name="connsiteX151" fmla="*/ 7620 w 20954"/>
                              <a:gd name="connsiteY151" fmla="*/ 2858 h 8572"/>
                              <a:gd name="connsiteX152" fmla="*/ 7620 w 20954"/>
                              <a:gd name="connsiteY152" fmla="*/ 2858 h 8572"/>
                              <a:gd name="connsiteX153" fmla="*/ 7620 w 20954"/>
                              <a:gd name="connsiteY153" fmla="*/ 2858 h 8572"/>
                              <a:gd name="connsiteX154" fmla="*/ 7620 w 20954"/>
                              <a:gd name="connsiteY154" fmla="*/ 2858 h 8572"/>
                              <a:gd name="connsiteX155" fmla="*/ 9525 w 20954"/>
                              <a:gd name="connsiteY155" fmla="*/ 1905 h 8572"/>
                              <a:gd name="connsiteX156" fmla="*/ 10478 w 20954"/>
                              <a:gd name="connsiteY156" fmla="*/ 1905 h 8572"/>
                              <a:gd name="connsiteX157" fmla="*/ 10478 w 20954"/>
                              <a:gd name="connsiteY157" fmla="*/ 1905 h 8572"/>
                              <a:gd name="connsiteX158" fmla="*/ 10478 w 20954"/>
                              <a:gd name="connsiteY158" fmla="*/ 1905 h 8572"/>
                              <a:gd name="connsiteX159" fmla="*/ 10478 w 20954"/>
                              <a:gd name="connsiteY159" fmla="*/ 1905 h 8572"/>
                              <a:gd name="connsiteX160" fmla="*/ 10478 w 20954"/>
                              <a:gd name="connsiteY160" fmla="*/ 1905 h 8572"/>
                              <a:gd name="connsiteX161" fmla="*/ 10478 w 20954"/>
                              <a:gd name="connsiteY161" fmla="*/ 1905 h 8572"/>
                              <a:gd name="connsiteX162" fmla="*/ 10478 w 20954"/>
                              <a:gd name="connsiteY162" fmla="*/ 1905 h 8572"/>
                              <a:gd name="connsiteX163" fmla="*/ 10478 w 20954"/>
                              <a:gd name="connsiteY163" fmla="*/ 1905 h 8572"/>
                              <a:gd name="connsiteX164" fmla="*/ 10478 w 20954"/>
                              <a:gd name="connsiteY164" fmla="*/ 1905 h 8572"/>
                              <a:gd name="connsiteX165" fmla="*/ 10478 w 20954"/>
                              <a:gd name="connsiteY165" fmla="*/ 1905 h 8572"/>
                              <a:gd name="connsiteX166" fmla="*/ 10478 w 20954"/>
                              <a:gd name="connsiteY166" fmla="*/ 1905 h 8572"/>
                              <a:gd name="connsiteX167" fmla="*/ 9525 w 20954"/>
                              <a:gd name="connsiteY167" fmla="*/ 1905 h 8572"/>
                              <a:gd name="connsiteX168" fmla="*/ 9525 w 20954"/>
                              <a:gd name="connsiteY168" fmla="*/ 1905 h 8572"/>
                              <a:gd name="connsiteX169" fmla="*/ 7620 w 20954"/>
                              <a:gd name="connsiteY169" fmla="*/ 2858 h 8572"/>
                              <a:gd name="connsiteX170" fmla="*/ 7620 w 20954"/>
                              <a:gd name="connsiteY170" fmla="*/ 2858 h 8572"/>
                              <a:gd name="connsiteX171" fmla="*/ 7620 w 20954"/>
                              <a:gd name="connsiteY171" fmla="*/ 2858 h 8572"/>
                              <a:gd name="connsiteX172" fmla="*/ 7620 w 20954"/>
                              <a:gd name="connsiteY172" fmla="*/ 2858 h 857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  <a:cxn ang="0">
                                <a:pos x="connsiteX98" y="connsiteY98"/>
                              </a:cxn>
                              <a:cxn ang="0">
                                <a:pos x="connsiteX99" y="connsiteY99"/>
                              </a:cxn>
                              <a:cxn ang="0">
                                <a:pos x="connsiteX100" y="connsiteY100"/>
                              </a:cxn>
                              <a:cxn ang="0">
                                <a:pos x="connsiteX101" y="connsiteY101"/>
                              </a:cxn>
                              <a:cxn ang="0">
                                <a:pos x="connsiteX102" y="connsiteY102"/>
                              </a:cxn>
                              <a:cxn ang="0">
                                <a:pos x="connsiteX103" y="connsiteY103"/>
                              </a:cxn>
                              <a:cxn ang="0">
                                <a:pos x="connsiteX104" y="connsiteY104"/>
                              </a:cxn>
                              <a:cxn ang="0">
                                <a:pos x="connsiteX105" y="connsiteY105"/>
                              </a:cxn>
                              <a:cxn ang="0">
                                <a:pos x="connsiteX106" y="connsiteY106"/>
                              </a:cxn>
                              <a:cxn ang="0">
                                <a:pos x="connsiteX107" y="connsiteY107"/>
                              </a:cxn>
                              <a:cxn ang="0">
                                <a:pos x="connsiteX108" y="connsiteY108"/>
                              </a:cxn>
                              <a:cxn ang="0">
                                <a:pos x="connsiteX109" y="connsiteY109"/>
                              </a:cxn>
                              <a:cxn ang="0">
                                <a:pos x="connsiteX110" y="connsiteY110"/>
                              </a:cxn>
                              <a:cxn ang="0">
                                <a:pos x="connsiteX111" y="connsiteY111"/>
                              </a:cxn>
                              <a:cxn ang="0">
                                <a:pos x="connsiteX112" y="connsiteY112"/>
                              </a:cxn>
                              <a:cxn ang="0">
                                <a:pos x="connsiteX113" y="connsiteY113"/>
                              </a:cxn>
                              <a:cxn ang="0">
                                <a:pos x="connsiteX114" y="connsiteY114"/>
                              </a:cxn>
                              <a:cxn ang="0">
                                <a:pos x="connsiteX115" y="connsiteY115"/>
                              </a:cxn>
                              <a:cxn ang="0">
                                <a:pos x="connsiteX116" y="connsiteY116"/>
                              </a:cxn>
                              <a:cxn ang="0">
                                <a:pos x="connsiteX117" y="connsiteY117"/>
                              </a:cxn>
                              <a:cxn ang="0">
                                <a:pos x="connsiteX118" y="connsiteY118"/>
                              </a:cxn>
                              <a:cxn ang="0">
                                <a:pos x="connsiteX119" y="connsiteY119"/>
                              </a:cxn>
                              <a:cxn ang="0">
                                <a:pos x="connsiteX120" y="connsiteY120"/>
                              </a:cxn>
                              <a:cxn ang="0">
                                <a:pos x="connsiteX121" y="connsiteY121"/>
                              </a:cxn>
                              <a:cxn ang="0">
                                <a:pos x="connsiteX122" y="connsiteY122"/>
                              </a:cxn>
                              <a:cxn ang="0">
                                <a:pos x="connsiteX123" y="connsiteY123"/>
                              </a:cxn>
                              <a:cxn ang="0">
                                <a:pos x="connsiteX124" y="connsiteY124"/>
                              </a:cxn>
                              <a:cxn ang="0">
                                <a:pos x="connsiteX125" y="connsiteY125"/>
                              </a:cxn>
                              <a:cxn ang="0">
                                <a:pos x="connsiteX126" y="connsiteY126"/>
                              </a:cxn>
                              <a:cxn ang="0">
                                <a:pos x="connsiteX127" y="connsiteY127"/>
                              </a:cxn>
                              <a:cxn ang="0">
                                <a:pos x="connsiteX128" y="connsiteY128"/>
                              </a:cxn>
                              <a:cxn ang="0">
                                <a:pos x="connsiteX129" y="connsiteY129"/>
                              </a:cxn>
                              <a:cxn ang="0">
                                <a:pos x="connsiteX130" y="connsiteY130"/>
                              </a:cxn>
                              <a:cxn ang="0">
                                <a:pos x="connsiteX131" y="connsiteY131"/>
                              </a:cxn>
                              <a:cxn ang="0">
                                <a:pos x="connsiteX132" y="connsiteY132"/>
                              </a:cxn>
                              <a:cxn ang="0">
                                <a:pos x="connsiteX133" y="connsiteY133"/>
                              </a:cxn>
                              <a:cxn ang="0">
                                <a:pos x="connsiteX134" y="connsiteY134"/>
                              </a:cxn>
                              <a:cxn ang="0">
                                <a:pos x="connsiteX135" y="connsiteY135"/>
                              </a:cxn>
                              <a:cxn ang="0">
                                <a:pos x="connsiteX136" y="connsiteY136"/>
                              </a:cxn>
                              <a:cxn ang="0">
                                <a:pos x="connsiteX137" y="connsiteY137"/>
                              </a:cxn>
                              <a:cxn ang="0">
                                <a:pos x="connsiteX138" y="connsiteY138"/>
                              </a:cxn>
                              <a:cxn ang="0">
                                <a:pos x="connsiteX139" y="connsiteY139"/>
                              </a:cxn>
                              <a:cxn ang="0">
                                <a:pos x="connsiteX140" y="connsiteY140"/>
                              </a:cxn>
                              <a:cxn ang="0">
                                <a:pos x="connsiteX141" y="connsiteY141"/>
                              </a:cxn>
                              <a:cxn ang="0">
                                <a:pos x="connsiteX142" y="connsiteY142"/>
                              </a:cxn>
                              <a:cxn ang="0">
                                <a:pos x="connsiteX143" y="connsiteY143"/>
                              </a:cxn>
                              <a:cxn ang="0">
                                <a:pos x="connsiteX144" y="connsiteY144"/>
                              </a:cxn>
                              <a:cxn ang="0">
                                <a:pos x="connsiteX145" y="connsiteY145"/>
                              </a:cxn>
                              <a:cxn ang="0">
                                <a:pos x="connsiteX146" y="connsiteY146"/>
                              </a:cxn>
                              <a:cxn ang="0">
                                <a:pos x="connsiteX147" y="connsiteY147"/>
                              </a:cxn>
                              <a:cxn ang="0">
                                <a:pos x="connsiteX148" y="connsiteY148"/>
                              </a:cxn>
                              <a:cxn ang="0">
                                <a:pos x="connsiteX149" y="connsiteY149"/>
                              </a:cxn>
                              <a:cxn ang="0">
                                <a:pos x="connsiteX150" y="connsiteY150"/>
                              </a:cxn>
                              <a:cxn ang="0">
                                <a:pos x="connsiteX151" y="connsiteY151"/>
                              </a:cxn>
                              <a:cxn ang="0">
                                <a:pos x="connsiteX152" y="connsiteY152"/>
                              </a:cxn>
                              <a:cxn ang="0">
                                <a:pos x="connsiteX153" y="connsiteY153"/>
                              </a:cxn>
                              <a:cxn ang="0">
                                <a:pos x="connsiteX154" y="connsiteY154"/>
                              </a:cxn>
                              <a:cxn ang="0">
                                <a:pos x="connsiteX155" y="connsiteY155"/>
                              </a:cxn>
                              <a:cxn ang="0">
                                <a:pos x="connsiteX156" y="connsiteY156"/>
                              </a:cxn>
                              <a:cxn ang="0">
                                <a:pos x="connsiteX157" y="connsiteY157"/>
                              </a:cxn>
                              <a:cxn ang="0">
                                <a:pos x="connsiteX158" y="connsiteY158"/>
                              </a:cxn>
                              <a:cxn ang="0">
                                <a:pos x="connsiteX159" y="connsiteY159"/>
                              </a:cxn>
                              <a:cxn ang="0">
                                <a:pos x="connsiteX160" y="connsiteY160"/>
                              </a:cxn>
                              <a:cxn ang="0">
                                <a:pos x="connsiteX161" y="connsiteY161"/>
                              </a:cxn>
                              <a:cxn ang="0">
                                <a:pos x="connsiteX162" y="connsiteY162"/>
                              </a:cxn>
                              <a:cxn ang="0">
                                <a:pos x="connsiteX163" y="connsiteY163"/>
                              </a:cxn>
                              <a:cxn ang="0">
                                <a:pos x="connsiteX164" y="connsiteY164"/>
                              </a:cxn>
                              <a:cxn ang="0">
                                <a:pos x="connsiteX165" y="connsiteY165"/>
                              </a:cxn>
                              <a:cxn ang="0">
                                <a:pos x="connsiteX166" y="connsiteY166"/>
                              </a:cxn>
                              <a:cxn ang="0">
                                <a:pos x="connsiteX167" y="connsiteY167"/>
                              </a:cxn>
                              <a:cxn ang="0">
                                <a:pos x="connsiteX168" y="connsiteY168"/>
                              </a:cxn>
                              <a:cxn ang="0">
                                <a:pos x="connsiteX169" y="connsiteY169"/>
                              </a:cxn>
                              <a:cxn ang="0">
                                <a:pos x="connsiteX170" y="connsiteY170"/>
                              </a:cxn>
                              <a:cxn ang="0">
                                <a:pos x="connsiteX171" y="connsiteY171"/>
                              </a:cxn>
                              <a:cxn ang="0">
                                <a:pos x="connsiteX172" y="connsiteY172"/>
                              </a:cxn>
                            </a:cxnLst>
                            <a:rect l="l" t="t" r="r" b="b"/>
                            <a:pathLst>
                              <a:path w="20954" h="8572">
                                <a:moveTo>
                                  <a:pt x="17145" y="953"/>
                                </a:moveTo>
                                <a:cubicBezTo>
                                  <a:pt x="17145" y="953"/>
                                  <a:pt x="17145" y="953"/>
                                  <a:pt x="17145" y="953"/>
                                </a:cubicBezTo>
                                <a:cubicBezTo>
                                  <a:pt x="17145" y="953"/>
                                  <a:pt x="17145" y="953"/>
                                  <a:pt x="17145" y="953"/>
                                </a:cubicBezTo>
                                <a:cubicBezTo>
                                  <a:pt x="17145" y="953"/>
                                  <a:pt x="17145" y="953"/>
                                  <a:pt x="17145" y="953"/>
                                </a:cubicBezTo>
                                <a:cubicBezTo>
                                  <a:pt x="16192" y="953"/>
                                  <a:pt x="16192" y="953"/>
                                  <a:pt x="16192" y="1905"/>
                                </a:cubicBez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6192" y="1905"/>
                                </a:lnTo>
                                <a:lnTo>
                                  <a:pt x="15240" y="1905"/>
                                </a:lnTo>
                                <a:cubicBezTo>
                                  <a:pt x="14288" y="1905"/>
                                  <a:pt x="14288" y="1905"/>
                                  <a:pt x="13335" y="1905"/>
                                </a:cubicBez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cubicBezTo>
                                  <a:pt x="12382" y="1905"/>
                                  <a:pt x="12382" y="1905"/>
                                  <a:pt x="12382" y="1905"/>
                                </a:cubicBezTo>
                                <a:cubicBezTo>
                                  <a:pt x="12382" y="1905"/>
                                  <a:pt x="12382" y="1905"/>
                                  <a:pt x="12382" y="1905"/>
                                </a:cubicBez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lnTo>
                                  <a:pt x="12382" y="1905"/>
                                </a:lnTo>
                                <a:cubicBezTo>
                                  <a:pt x="12382" y="1905"/>
                                  <a:pt x="12382" y="1905"/>
                                  <a:pt x="12382" y="1905"/>
                                </a:cubicBezTo>
                                <a:cubicBezTo>
                                  <a:pt x="11430" y="1905"/>
                                  <a:pt x="11430" y="1905"/>
                                  <a:pt x="10478" y="2858"/>
                                </a:cubicBezTo>
                                <a:cubicBezTo>
                                  <a:pt x="10478" y="2858"/>
                                  <a:pt x="9525" y="2858"/>
                                  <a:pt x="9525" y="2858"/>
                                </a:cubicBezTo>
                                <a:cubicBezTo>
                                  <a:pt x="9525" y="2858"/>
                                  <a:pt x="8572" y="2858"/>
                                  <a:pt x="8572" y="2858"/>
                                </a:cubicBezTo>
                                <a:lnTo>
                                  <a:pt x="8572" y="2858"/>
                                </a:lnTo>
                                <a:lnTo>
                                  <a:pt x="8572" y="2858"/>
                                </a:lnTo>
                                <a:lnTo>
                                  <a:pt x="8572" y="2858"/>
                                </a:lnTo>
                                <a:lnTo>
                                  <a:pt x="8572" y="2858"/>
                                </a:lnTo>
                                <a:lnTo>
                                  <a:pt x="8572" y="2858"/>
                                </a:lnTo>
                                <a:cubicBezTo>
                                  <a:pt x="8572" y="2858"/>
                                  <a:pt x="8572" y="2858"/>
                                  <a:pt x="8572" y="2858"/>
                                </a:cubicBezTo>
                                <a:cubicBezTo>
                                  <a:pt x="7620" y="2858"/>
                                  <a:pt x="6667" y="3810"/>
                                  <a:pt x="5715" y="3810"/>
                                </a:cubicBezTo>
                                <a:lnTo>
                                  <a:pt x="2857" y="5715"/>
                                </a:lnTo>
                                <a:lnTo>
                                  <a:pt x="953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0" y="6668"/>
                                </a:lnTo>
                                <a:lnTo>
                                  <a:pt x="2857" y="7620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cubicBezTo>
                                  <a:pt x="5715" y="8572"/>
                                  <a:pt x="5715" y="8572"/>
                                  <a:pt x="5715" y="8572"/>
                                </a:cubicBez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lnTo>
                                  <a:pt x="5715" y="8572"/>
                                </a:lnTo>
                                <a:cubicBezTo>
                                  <a:pt x="5715" y="8572"/>
                                  <a:pt x="5715" y="8572"/>
                                  <a:pt x="5715" y="7620"/>
                                </a:cubicBez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cubicBezTo>
                                  <a:pt x="5715" y="7620"/>
                                  <a:pt x="5715" y="7620"/>
                                  <a:pt x="5715" y="7620"/>
                                </a:cubicBezTo>
                                <a:lnTo>
                                  <a:pt x="5715" y="7620"/>
                                </a:lnTo>
                                <a:lnTo>
                                  <a:pt x="5715" y="7620"/>
                                </a:lnTo>
                                <a:cubicBezTo>
                                  <a:pt x="6667" y="7620"/>
                                  <a:pt x="6667" y="7620"/>
                                  <a:pt x="7620" y="6668"/>
                                </a:cubicBezTo>
                                <a:cubicBezTo>
                                  <a:pt x="7620" y="6668"/>
                                  <a:pt x="8572" y="6668"/>
                                  <a:pt x="8572" y="6668"/>
                                </a:cubicBezTo>
                                <a:lnTo>
                                  <a:pt x="9525" y="6668"/>
                                </a:lnTo>
                                <a:cubicBezTo>
                                  <a:pt x="9525" y="6668"/>
                                  <a:pt x="9525" y="6668"/>
                                  <a:pt x="10478" y="6668"/>
                                </a:cubicBez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cubicBezTo>
                                  <a:pt x="10478" y="6668"/>
                                  <a:pt x="10478" y="6668"/>
                                  <a:pt x="10478" y="6668"/>
                                </a:cubicBez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lnTo>
                                  <a:pt x="10478" y="6668"/>
                                </a:lnTo>
                                <a:cubicBezTo>
                                  <a:pt x="10478" y="6668"/>
                                  <a:pt x="10478" y="6668"/>
                                  <a:pt x="11430" y="6668"/>
                                </a:cubicBezTo>
                                <a:cubicBezTo>
                                  <a:pt x="16192" y="1905"/>
                                  <a:pt x="16192" y="1905"/>
                                  <a:pt x="17145" y="953"/>
                                </a:cubicBezTo>
                                <a:cubicBezTo>
                                  <a:pt x="17145" y="953"/>
                                  <a:pt x="18097" y="953"/>
                                  <a:pt x="19050" y="953"/>
                                </a:cubicBezTo>
                                <a:cubicBezTo>
                                  <a:pt x="20003" y="953"/>
                                  <a:pt x="20003" y="0"/>
                                  <a:pt x="20955" y="0"/>
                                </a:cubicBezTo>
                                <a:cubicBezTo>
                                  <a:pt x="20003" y="0"/>
                                  <a:pt x="18097" y="953"/>
                                  <a:pt x="17145" y="953"/>
                                </a:cubicBezTo>
                                <a:cubicBezTo>
                                  <a:pt x="17145" y="953"/>
                                  <a:pt x="17145" y="953"/>
                                  <a:pt x="17145" y="953"/>
                                </a:cubicBezTo>
                                <a:cubicBezTo>
                                  <a:pt x="17145" y="953"/>
                                  <a:pt x="17145" y="953"/>
                                  <a:pt x="17145" y="953"/>
                                </a:cubicBezTo>
                                <a:lnTo>
                                  <a:pt x="17145" y="953"/>
                                </a:lnTo>
                                <a:lnTo>
                                  <a:pt x="17145" y="953"/>
                                </a:lnTo>
                                <a:close/>
                                <a:moveTo>
                                  <a:pt x="7620" y="2858"/>
                                </a:move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lnTo>
                                  <a:pt x="7620" y="2858"/>
                                </a:lnTo>
                                <a:cubicBezTo>
                                  <a:pt x="8572" y="2858"/>
                                  <a:pt x="8572" y="1905"/>
                                  <a:pt x="9525" y="1905"/>
                                </a:cubicBezTo>
                                <a:cubicBezTo>
                                  <a:pt x="9525" y="1905"/>
                                  <a:pt x="9525" y="1905"/>
                                  <a:pt x="10478" y="1905"/>
                                </a:cubicBezTo>
                                <a:cubicBezTo>
                                  <a:pt x="10478" y="1905"/>
                                  <a:pt x="10478" y="1905"/>
                                  <a:pt x="10478" y="1905"/>
                                </a:cubicBez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lnTo>
                                  <a:pt x="10478" y="1905"/>
                                </a:lnTo>
                                <a:cubicBezTo>
                                  <a:pt x="10478" y="1905"/>
                                  <a:pt x="10478" y="1905"/>
                                  <a:pt x="10478" y="1905"/>
                                </a:cubicBezTo>
                                <a:cubicBezTo>
                                  <a:pt x="10478" y="1905"/>
                                  <a:pt x="9525" y="1905"/>
                                  <a:pt x="9525" y="1905"/>
                                </a:cubicBezTo>
                                <a:cubicBezTo>
                                  <a:pt x="9525" y="1905"/>
                                  <a:pt x="9525" y="1905"/>
                                  <a:pt x="9525" y="1905"/>
                                </a:cubicBezTo>
                                <a:cubicBezTo>
                                  <a:pt x="8572" y="1905"/>
                                  <a:pt x="8572" y="1905"/>
                                  <a:pt x="7620" y="2858"/>
                                </a:cubicBezTo>
                                <a:cubicBezTo>
                                  <a:pt x="7620" y="2858"/>
                                  <a:pt x="7620" y="2858"/>
                                  <a:pt x="7620" y="2858"/>
                                </a:cubicBezTo>
                                <a:cubicBezTo>
                                  <a:pt x="7620" y="2858"/>
                                  <a:pt x="7620" y="2858"/>
                                  <a:pt x="7620" y="2858"/>
                                </a:cubicBezTo>
                                <a:lnTo>
                                  <a:pt x="7620" y="2858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902" name="任意多边形: 形状 2785"/>
                          <p:cNvSpPr/>
                          <p:nvPr/>
                        </p:nvSpPr>
                        <p:spPr>
                          <a:xfrm>
                            <a:off x="7672387" y="2108834"/>
                            <a:ext cx="16192" cy="4762"/>
                          </a:xfrm>
                          <a:custGeom>
                            <a:avLst/>
                            <a:gdLst>
                              <a:gd name="connsiteX0" fmla="*/ 6668 w 16192"/>
                              <a:gd name="connsiteY0" fmla="*/ 1905 h 4762"/>
                              <a:gd name="connsiteX1" fmla="*/ 2857 w 16192"/>
                              <a:gd name="connsiteY1" fmla="*/ 3810 h 4762"/>
                              <a:gd name="connsiteX2" fmla="*/ 2857 w 16192"/>
                              <a:gd name="connsiteY2" fmla="*/ 3810 h 4762"/>
                              <a:gd name="connsiteX3" fmla="*/ 0 w 16192"/>
                              <a:gd name="connsiteY3" fmla="*/ 4763 h 4762"/>
                              <a:gd name="connsiteX4" fmla="*/ 0 w 16192"/>
                              <a:gd name="connsiteY4" fmla="*/ 4763 h 4762"/>
                              <a:gd name="connsiteX5" fmla="*/ 0 w 16192"/>
                              <a:gd name="connsiteY5" fmla="*/ 4763 h 4762"/>
                              <a:gd name="connsiteX6" fmla="*/ 0 w 16192"/>
                              <a:gd name="connsiteY6" fmla="*/ 4763 h 4762"/>
                              <a:gd name="connsiteX7" fmla="*/ 0 w 16192"/>
                              <a:gd name="connsiteY7" fmla="*/ 4763 h 4762"/>
                              <a:gd name="connsiteX8" fmla="*/ 0 w 16192"/>
                              <a:gd name="connsiteY8" fmla="*/ 4763 h 4762"/>
                              <a:gd name="connsiteX9" fmla="*/ 0 w 16192"/>
                              <a:gd name="connsiteY9" fmla="*/ 4763 h 4762"/>
                              <a:gd name="connsiteX10" fmla="*/ 0 w 16192"/>
                              <a:gd name="connsiteY10" fmla="*/ 4763 h 4762"/>
                              <a:gd name="connsiteX11" fmla="*/ 0 w 16192"/>
                              <a:gd name="connsiteY11" fmla="*/ 4763 h 4762"/>
                              <a:gd name="connsiteX12" fmla="*/ 0 w 16192"/>
                              <a:gd name="connsiteY12" fmla="*/ 4763 h 4762"/>
                              <a:gd name="connsiteX13" fmla="*/ 0 w 16192"/>
                              <a:gd name="connsiteY13" fmla="*/ 4763 h 4762"/>
                              <a:gd name="connsiteX14" fmla="*/ 0 w 16192"/>
                              <a:gd name="connsiteY14" fmla="*/ 4763 h 4762"/>
                              <a:gd name="connsiteX15" fmla="*/ 0 w 16192"/>
                              <a:gd name="connsiteY15" fmla="*/ 4763 h 4762"/>
                              <a:gd name="connsiteX16" fmla="*/ 0 w 16192"/>
                              <a:gd name="connsiteY16" fmla="*/ 4763 h 4762"/>
                              <a:gd name="connsiteX17" fmla="*/ 0 w 16192"/>
                              <a:gd name="connsiteY17" fmla="*/ 4763 h 4762"/>
                              <a:gd name="connsiteX18" fmla="*/ 0 w 16192"/>
                              <a:gd name="connsiteY18" fmla="*/ 4763 h 4762"/>
                              <a:gd name="connsiteX19" fmla="*/ 0 w 16192"/>
                              <a:gd name="connsiteY19" fmla="*/ 4763 h 4762"/>
                              <a:gd name="connsiteX20" fmla="*/ 0 w 16192"/>
                              <a:gd name="connsiteY20" fmla="*/ 4763 h 4762"/>
                              <a:gd name="connsiteX21" fmla="*/ 0 w 16192"/>
                              <a:gd name="connsiteY21" fmla="*/ 4763 h 4762"/>
                              <a:gd name="connsiteX22" fmla="*/ 0 w 16192"/>
                              <a:gd name="connsiteY22" fmla="*/ 4763 h 4762"/>
                              <a:gd name="connsiteX23" fmla="*/ 0 w 16192"/>
                              <a:gd name="connsiteY23" fmla="*/ 4763 h 4762"/>
                              <a:gd name="connsiteX24" fmla="*/ 0 w 16192"/>
                              <a:gd name="connsiteY24" fmla="*/ 4763 h 4762"/>
                              <a:gd name="connsiteX25" fmla="*/ 953 w 16192"/>
                              <a:gd name="connsiteY25" fmla="*/ 4763 h 4762"/>
                              <a:gd name="connsiteX26" fmla="*/ 2857 w 16192"/>
                              <a:gd name="connsiteY26" fmla="*/ 4763 h 4762"/>
                              <a:gd name="connsiteX27" fmla="*/ 3810 w 16192"/>
                              <a:gd name="connsiteY27" fmla="*/ 4763 h 4762"/>
                              <a:gd name="connsiteX28" fmla="*/ 3810 w 16192"/>
                              <a:gd name="connsiteY28" fmla="*/ 4763 h 4762"/>
                              <a:gd name="connsiteX29" fmla="*/ 3810 w 16192"/>
                              <a:gd name="connsiteY29" fmla="*/ 4763 h 4762"/>
                              <a:gd name="connsiteX30" fmla="*/ 3810 w 16192"/>
                              <a:gd name="connsiteY30" fmla="*/ 4763 h 4762"/>
                              <a:gd name="connsiteX31" fmla="*/ 3810 w 16192"/>
                              <a:gd name="connsiteY31" fmla="*/ 4763 h 4762"/>
                              <a:gd name="connsiteX32" fmla="*/ 3810 w 16192"/>
                              <a:gd name="connsiteY32" fmla="*/ 4763 h 4762"/>
                              <a:gd name="connsiteX33" fmla="*/ 3810 w 16192"/>
                              <a:gd name="connsiteY33" fmla="*/ 4763 h 4762"/>
                              <a:gd name="connsiteX34" fmla="*/ 3810 w 16192"/>
                              <a:gd name="connsiteY34" fmla="*/ 4763 h 4762"/>
                              <a:gd name="connsiteX35" fmla="*/ 3810 w 16192"/>
                              <a:gd name="connsiteY35" fmla="*/ 4763 h 4762"/>
                              <a:gd name="connsiteX36" fmla="*/ 3810 w 16192"/>
                              <a:gd name="connsiteY36" fmla="*/ 4763 h 4762"/>
                              <a:gd name="connsiteX37" fmla="*/ 3810 w 16192"/>
                              <a:gd name="connsiteY37" fmla="*/ 4763 h 4762"/>
                              <a:gd name="connsiteX38" fmla="*/ 3810 w 16192"/>
                              <a:gd name="connsiteY38" fmla="*/ 4763 h 4762"/>
                              <a:gd name="connsiteX39" fmla="*/ 3810 w 16192"/>
                              <a:gd name="connsiteY39" fmla="*/ 4763 h 4762"/>
                              <a:gd name="connsiteX40" fmla="*/ 3810 w 16192"/>
                              <a:gd name="connsiteY40" fmla="*/ 4763 h 4762"/>
                              <a:gd name="connsiteX41" fmla="*/ 4763 w 16192"/>
                              <a:gd name="connsiteY41" fmla="*/ 4763 h 4762"/>
                              <a:gd name="connsiteX42" fmla="*/ 4763 w 16192"/>
                              <a:gd name="connsiteY42" fmla="*/ 4763 h 4762"/>
                              <a:gd name="connsiteX43" fmla="*/ 4763 w 16192"/>
                              <a:gd name="connsiteY43" fmla="*/ 4763 h 4762"/>
                              <a:gd name="connsiteX44" fmla="*/ 4763 w 16192"/>
                              <a:gd name="connsiteY44" fmla="*/ 4763 h 4762"/>
                              <a:gd name="connsiteX45" fmla="*/ 4763 w 16192"/>
                              <a:gd name="connsiteY45" fmla="*/ 4763 h 4762"/>
                              <a:gd name="connsiteX46" fmla="*/ 4763 w 16192"/>
                              <a:gd name="connsiteY46" fmla="*/ 4763 h 4762"/>
                              <a:gd name="connsiteX47" fmla="*/ 4763 w 16192"/>
                              <a:gd name="connsiteY47" fmla="*/ 4763 h 4762"/>
                              <a:gd name="connsiteX48" fmla="*/ 4763 w 16192"/>
                              <a:gd name="connsiteY48" fmla="*/ 4763 h 4762"/>
                              <a:gd name="connsiteX49" fmla="*/ 7620 w 16192"/>
                              <a:gd name="connsiteY49" fmla="*/ 3810 h 4762"/>
                              <a:gd name="connsiteX50" fmla="*/ 9525 w 16192"/>
                              <a:gd name="connsiteY50" fmla="*/ 2858 h 4762"/>
                              <a:gd name="connsiteX51" fmla="*/ 10478 w 16192"/>
                              <a:gd name="connsiteY51" fmla="*/ 2858 h 4762"/>
                              <a:gd name="connsiteX52" fmla="*/ 10478 w 16192"/>
                              <a:gd name="connsiteY52" fmla="*/ 2858 h 4762"/>
                              <a:gd name="connsiteX53" fmla="*/ 10478 w 16192"/>
                              <a:gd name="connsiteY53" fmla="*/ 2858 h 4762"/>
                              <a:gd name="connsiteX54" fmla="*/ 11430 w 16192"/>
                              <a:gd name="connsiteY54" fmla="*/ 2858 h 4762"/>
                              <a:gd name="connsiteX55" fmla="*/ 12382 w 16192"/>
                              <a:gd name="connsiteY55" fmla="*/ 2858 h 4762"/>
                              <a:gd name="connsiteX56" fmla="*/ 12382 w 16192"/>
                              <a:gd name="connsiteY56" fmla="*/ 2858 h 4762"/>
                              <a:gd name="connsiteX57" fmla="*/ 12382 w 16192"/>
                              <a:gd name="connsiteY57" fmla="*/ 2858 h 4762"/>
                              <a:gd name="connsiteX58" fmla="*/ 12382 w 16192"/>
                              <a:gd name="connsiteY58" fmla="*/ 2858 h 4762"/>
                              <a:gd name="connsiteX59" fmla="*/ 12382 w 16192"/>
                              <a:gd name="connsiteY59" fmla="*/ 2858 h 4762"/>
                              <a:gd name="connsiteX60" fmla="*/ 13335 w 16192"/>
                              <a:gd name="connsiteY60" fmla="*/ 2858 h 4762"/>
                              <a:gd name="connsiteX61" fmla="*/ 14288 w 16192"/>
                              <a:gd name="connsiteY61" fmla="*/ 2858 h 4762"/>
                              <a:gd name="connsiteX62" fmla="*/ 15240 w 16192"/>
                              <a:gd name="connsiteY62" fmla="*/ 2858 h 4762"/>
                              <a:gd name="connsiteX63" fmla="*/ 16193 w 16192"/>
                              <a:gd name="connsiteY63" fmla="*/ 2858 h 4762"/>
                              <a:gd name="connsiteX64" fmla="*/ 15240 w 16192"/>
                              <a:gd name="connsiteY64" fmla="*/ 0 h 4762"/>
                              <a:gd name="connsiteX65" fmla="*/ 11430 w 16192"/>
                              <a:gd name="connsiteY65" fmla="*/ 953 h 4762"/>
                              <a:gd name="connsiteX66" fmla="*/ 8572 w 16192"/>
                              <a:gd name="connsiteY66" fmla="*/ 1905 h 4762"/>
                              <a:gd name="connsiteX67" fmla="*/ 7620 w 16192"/>
                              <a:gd name="connsiteY67" fmla="*/ 1905 h 4762"/>
                              <a:gd name="connsiteX68" fmla="*/ 6668 w 16192"/>
                              <a:gd name="connsiteY68" fmla="*/ 1905 h 4762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</a:cxnLst>
                            <a:rect l="l" t="t" r="r" b="b"/>
                            <a:pathLst>
                              <a:path w="16192" h="4762">
                                <a:moveTo>
                                  <a:pt x="6668" y="1905"/>
                                </a:moveTo>
                                <a:cubicBezTo>
                                  <a:pt x="5715" y="1905"/>
                                  <a:pt x="3810" y="2858"/>
                                  <a:pt x="2857" y="3810"/>
                                </a:cubicBezTo>
                                <a:lnTo>
                                  <a:pt x="2857" y="3810"/>
                                </a:lnTo>
                                <a:cubicBezTo>
                                  <a:pt x="1905" y="3810"/>
                                  <a:pt x="953" y="4763"/>
                                  <a:pt x="0" y="4763"/>
                                </a:cubicBezTo>
                                <a:cubicBezTo>
                                  <a:pt x="0" y="4763"/>
                                  <a:pt x="0" y="4763"/>
                                  <a:pt x="0" y="4763"/>
                                </a:cubicBez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cubicBezTo>
                                  <a:pt x="0" y="4763"/>
                                  <a:pt x="0" y="4763"/>
                                  <a:pt x="0" y="4763"/>
                                </a:cubicBezTo>
                                <a:cubicBezTo>
                                  <a:pt x="0" y="4763"/>
                                  <a:pt x="0" y="4763"/>
                                  <a:pt x="0" y="4763"/>
                                </a:cubicBez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0" y="4763"/>
                                </a:lnTo>
                                <a:lnTo>
                                  <a:pt x="953" y="4763"/>
                                </a:lnTo>
                                <a:cubicBezTo>
                                  <a:pt x="1905" y="4763"/>
                                  <a:pt x="1905" y="4763"/>
                                  <a:pt x="2857" y="4763"/>
                                </a:cubicBez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lnTo>
                                  <a:pt x="3810" y="4763"/>
                                </a:lnTo>
                                <a:cubicBezTo>
                                  <a:pt x="3810" y="4763"/>
                                  <a:pt x="3810" y="4763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lnTo>
                                  <a:pt x="4763" y="4763"/>
                                </a:lnTo>
                                <a:lnTo>
                                  <a:pt x="4763" y="4763"/>
                                </a:ln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4763" y="4763"/>
                                  <a:pt x="4763" y="4763"/>
                                  <a:pt x="4763" y="4763"/>
                                </a:cubicBezTo>
                                <a:cubicBezTo>
                                  <a:pt x="5715" y="4763"/>
                                  <a:pt x="6668" y="3810"/>
                                  <a:pt x="7620" y="3810"/>
                                </a:cubicBezTo>
                                <a:cubicBezTo>
                                  <a:pt x="8572" y="3810"/>
                                  <a:pt x="8572" y="3810"/>
                                  <a:pt x="9525" y="2858"/>
                                </a:cubicBezTo>
                                <a:cubicBezTo>
                                  <a:pt x="10478" y="2858"/>
                                  <a:pt x="10478" y="2858"/>
                                  <a:pt x="10478" y="2858"/>
                                </a:cubicBezTo>
                                <a:cubicBezTo>
                                  <a:pt x="10478" y="2858"/>
                                  <a:pt x="10478" y="2858"/>
                                  <a:pt x="10478" y="2858"/>
                                </a:cubicBezTo>
                                <a:cubicBezTo>
                                  <a:pt x="10478" y="2858"/>
                                  <a:pt x="10478" y="2858"/>
                                  <a:pt x="10478" y="2858"/>
                                </a:cubicBezTo>
                                <a:cubicBezTo>
                                  <a:pt x="10478" y="2858"/>
                                  <a:pt x="10478" y="2858"/>
                                  <a:pt x="11430" y="2858"/>
                                </a:cubicBezTo>
                                <a:lnTo>
                                  <a:pt x="12382" y="2858"/>
                                </a:lnTo>
                                <a:lnTo>
                                  <a:pt x="12382" y="2858"/>
                                </a:lnTo>
                                <a:cubicBezTo>
                                  <a:pt x="12382" y="2858"/>
                                  <a:pt x="12382" y="2858"/>
                                  <a:pt x="12382" y="2858"/>
                                </a:cubicBezTo>
                                <a:cubicBezTo>
                                  <a:pt x="12382" y="2858"/>
                                  <a:pt x="12382" y="2858"/>
                                  <a:pt x="12382" y="2858"/>
                                </a:cubicBezTo>
                                <a:lnTo>
                                  <a:pt x="12382" y="2858"/>
                                </a:lnTo>
                                <a:cubicBezTo>
                                  <a:pt x="12382" y="2858"/>
                                  <a:pt x="13335" y="2858"/>
                                  <a:pt x="13335" y="2858"/>
                                </a:cubicBezTo>
                                <a:lnTo>
                                  <a:pt x="14288" y="2858"/>
                                </a:lnTo>
                                <a:cubicBezTo>
                                  <a:pt x="14288" y="2858"/>
                                  <a:pt x="15240" y="2858"/>
                                  <a:pt x="15240" y="2858"/>
                                </a:cubicBezTo>
                                <a:cubicBezTo>
                                  <a:pt x="15240" y="2858"/>
                                  <a:pt x="16193" y="2858"/>
                                  <a:pt x="16193" y="2858"/>
                                </a:cubicBezTo>
                                <a:lnTo>
                                  <a:pt x="15240" y="0"/>
                                </a:lnTo>
                                <a:cubicBezTo>
                                  <a:pt x="14288" y="0"/>
                                  <a:pt x="13335" y="953"/>
                                  <a:pt x="11430" y="953"/>
                                </a:cubicBezTo>
                                <a:cubicBezTo>
                                  <a:pt x="10478" y="953"/>
                                  <a:pt x="9525" y="1905"/>
                                  <a:pt x="8572" y="1905"/>
                                </a:cubicBezTo>
                                <a:cubicBezTo>
                                  <a:pt x="8572" y="1905"/>
                                  <a:pt x="7620" y="1905"/>
                                  <a:pt x="7620" y="1905"/>
                                </a:cubicBezTo>
                                <a:cubicBezTo>
                                  <a:pt x="7620" y="953"/>
                                  <a:pt x="6668" y="953"/>
                                  <a:pt x="6668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</p:grpSp>
                  <p:grpSp>
                    <p:nvGrpSpPr>
                      <p:cNvPr id="2903" name="图形 2"/>
                      <p:cNvGrpSpPr/>
                      <p:nvPr/>
                    </p:nvGrpSpPr>
                    <p:grpSpPr>
                      <a:xfrm>
                        <a:off x="7765732" y="2089784"/>
                        <a:ext cx="14287" cy="11430"/>
                        <a:chOff x="7765732" y="2089784"/>
                        <a:chExt cx="14287" cy="11430"/>
                      </a:xfrm>
                    </p:grpSpPr>
                    <p:grpSp>
                      <p:nvGrpSpPr>
                        <p:cNvPr id="2904" name="图形 2"/>
                        <p:cNvGrpSpPr/>
                        <p:nvPr/>
                      </p:nvGrpSpPr>
                      <p:grpSpPr>
                        <a:xfrm>
                          <a:off x="7775257" y="2090737"/>
                          <a:ext cx="4762" cy="10477"/>
                          <a:chOff x="7775257" y="2090737"/>
                          <a:chExt cx="4762" cy="10477"/>
                        </a:xfrm>
                      </p:grpSpPr>
                      <p:sp>
                        <p:nvSpPr>
                          <p:cNvPr id="2905" name="任意多边形: 形状 2788"/>
                          <p:cNvSpPr/>
                          <p:nvPr/>
                        </p:nvSpPr>
                        <p:spPr>
                          <a:xfrm>
                            <a:off x="7775495" y="2097404"/>
                            <a:ext cx="714" cy="9525"/>
                          </a:xfrm>
                          <a:custGeom>
                            <a:avLst/>
                            <a:gdLst>
                              <a:gd name="connsiteX0" fmla="*/ 714 w 714"/>
                              <a:gd name="connsiteY0" fmla="*/ 0 h 9525"/>
                              <a:gd name="connsiteX1" fmla="*/ 714 w 714"/>
                              <a:gd name="connsiteY1" fmla="*/ 0 h 9525"/>
                              <a:gd name="connsiteX2" fmla="*/ 714 w 714"/>
                              <a:gd name="connsiteY2" fmla="*/ 0 h 9525"/>
                              <a:gd name="connsiteX3" fmla="*/ 714 w 714"/>
                              <a:gd name="connsiteY3" fmla="*/ 0 h 9525"/>
                              <a:gd name="connsiteX4" fmla="*/ 714 w 714"/>
                              <a:gd name="connsiteY4" fmla="*/ 0 h 9525"/>
                              <a:gd name="connsiteX5" fmla="*/ 714 w 714"/>
                              <a:gd name="connsiteY5" fmla="*/ 0 h 9525"/>
                              <a:gd name="connsiteX6" fmla="*/ 714 w 714"/>
                              <a:gd name="connsiteY6" fmla="*/ 0 h 9525"/>
                              <a:gd name="connsiteX7" fmla="*/ 714 w 714"/>
                              <a:gd name="connsiteY7" fmla="*/ 0 h 9525"/>
                              <a:gd name="connsiteX8" fmla="*/ 714 w 714"/>
                              <a:gd name="connsiteY8" fmla="*/ 0 h 9525"/>
                              <a:gd name="connsiteX9" fmla="*/ 714 w 714"/>
                              <a:gd name="connsiteY9" fmla="*/ 0 h 9525"/>
                              <a:gd name="connsiteX10" fmla="*/ 714 w 714"/>
                              <a:gd name="connsiteY10" fmla="*/ 0 h 9525"/>
                              <a:gd name="connsiteX11" fmla="*/ 714 w 714"/>
                              <a:gd name="connsiteY11" fmla="*/ 0 h 9525"/>
                              <a:gd name="connsiteX12" fmla="*/ 714 w 714"/>
                              <a:gd name="connsiteY12" fmla="*/ 0 h 9525"/>
                              <a:gd name="connsiteX13" fmla="*/ 714 w 714"/>
                              <a:gd name="connsiteY13" fmla="*/ 0 h 9525"/>
                              <a:gd name="connsiteX14" fmla="*/ 714 w 714"/>
                              <a:gd name="connsiteY14" fmla="*/ 0 h 9525"/>
                              <a:gd name="connsiteX15" fmla="*/ 714 w 714"/>
                              <a:gd name="connsiteY15" fmla="*/ 0 h 9525"/>
                              <a:gd name="connsiteX16" fmla="*/ 714 w 714"/>
                              <a:gd name="connsiteY16" fmla="*/ 0 h 9525"/>
                              <a:gd name="connsiteX17" fmla="*/ 714 w 714"/>
                              <a:gd name="connsiteY17" fmla="*/ 0 h 9525"/>
                              <a:gd name="connsiteX18" fmla="*/ 714 w 714"/>
                              <a:gd name="connsiteY18" fmla="*/ 0 h 9525"/>
                              <a:gd name="connsiteX19" fmla="*/ 714 w 714"/>
                              <a:gd name="connsiteY19" fmla="*/ 0 h 9525"/>
                              <a:gd name="connsiteX20" fmla="*/ 714 w 714"/>
                              <a:gd name="connsiteY20" fmla="*/ 0 h 9525"/>
                              <a:gd name="connsiteX21" fmla="*/ 714 w 714"/>
                              <a:gd name="connsiteY21" fmla="*/ 0 h 9525"/>
                              <a:gd name="connsiteX22" fmla="*/ 714 w 714"/>
                              <a:gd name="connsiteY22" fmla="*/ 0 h 9525"/>
                              <a:gd name="connsiteX23" fmla="*/ 714 w 714"/>
                              <a:gd name="connsiteY23" fmla="*/ 0 h 9525"/>
                              <a:gd name="connsiteX24" fmla="*/ 714 w 714"/>
                              <a:gd name="connsiteY24" fmla="*/ 0 h 9525"/>
                              <a:gd name="connsiteX25" fmla="*/ 714 w 714"/>
                              <a:gd name="connsiteY25" fmla="*/ 0 h 9525"/>
                              <a:gd name="connsiteX26" fmla="*/ 714 w 714"/>
                              <a:gd name="connsiteY26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</a:cxnLst>
                            <a:rect l="l" t="t" r="r" b="b"/>
                            <a:pathLst>
                              <a:path w="714" h="9525">
                                <a:moveTo>
                                  <a:pt x="714" y="0"/>
                                </a:moveTo>
                                <a:cubicBezTo>
                                  <a:pt x="714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cubicBezTo>
                                  <a:pt x="-238" y="0"/>
                                  <a:pt x="-238" y="0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cubicBezTo>
                                  <a:pt x="714" y="0"/>
                                  <a:pt x="714" y="0"/>
                                  <a:pt x="714" y="0"/>
                                </a:cubicBez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lnTo>
                                  <a:pt x="714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906" name="任意多边形: 形状 2789"/>
                          <p:cNvSpPr/>
                          <p:nvPr/>
                        </p:nvSpPr>
                        <p:spPr>
                          <a:xfrm>
                            <a:off x="7775257" y="2090737"/>
                            <a:ext cx="4762" cy="10477"/>
                          </a:xfrm>
                          <a:custGeom>
                            <a:avLst/>
                            <a:gdLst>
                              <a:gd name="connsiteX0" fmla="*/ 4763 w 4762"/>
                              <a:gd name="connsiteY0" fmla="*/ 8572 h 10477"/>
                              <a:gd name="connsiteX1" fmla="*/ 4763 w 4762"/>
                              <a:gd name="connsiteY1" fmla="*/ 8572 h 10477"/>
                              <a:gd name="connsiteX2" fmla="*/ 2858 w 4762"/>
                              <a:gd name="connsiteY2" fmla="*/ 10478 h 10477"/>
                              <a:gd name="connsiteX3" fmla="*/ 2858 w 4762"/>
                              <a:gd name="connsiteY3" fmla="*/ 10478 h 10477"/>
                              <a:gd name="connsiteX4" fmla="*/ 2858 w 4762"/>
                              <a:gd name="connsiteY4" fmla="*/ 10478 h 10477"/>
                              <a:gd name="connsiteX5" fmla="*/ 953 w 4762"/>
                              <a:gd name="connsiteY5" fmla="*/ 7620 h 10477"/>
                              <a:gd name="connsiteX6" fmla="*/ 0 w 4762"/>
                              <a:gd name="connsiteY6" fmla="*/ 5715 h 10477"/>
                              <a:gd name="connsiteX7" fmla="*/ 0 w 4762"/>
                              <a:gd name="connsiteY7" fmla="*/ 5715 h 10477"/>
                              <a:gd name="connsiteX8" fmla="*/ 0 w 4762"/>
                              <a:gd name="connsiteY8" fmla="*/ 5715 h 10477"/>
                              <a:gd name="connsiteX9" fmla="*/ 0 w 4762"/>
                              <a:gd name="connsiteY9" fmla="*/ 5715 h 10477"/>
                              <a:gd name="connsiteX10" fmla="*/ 0 w 4762"/>
                              <a:gd name="connsiteY10" fmla="*/ 5715 h 10477"/>
                              <a:gd name="connsiteX11" fmla="*/ 0 w 4762"/>
                              <a:gd name="connsiteY11" fmla="*/ 5715 h 10477"/>
                              <a:gd name="connsiteX12" fmla="*/ 0 w 4762"/>
                              <a:gd name="connsiteY12" fmla="*/ 5715 h 10477"/>
                              <a:gd name="connsiteX13" fmla="*/ 0 w 4762"/>
                              <a:gd name="connsiteY13" fmla="*/ 5715 h 10477"/>
                              <a:gd name="connsiteX14" fmla="*/ 0 w 4762"/>
                              <a:gd name="connsiteY14" fmla="*/ 5715 h 10477"/>
                              <a:gd name="connsiteX15" fmla="*/ 0 w 4762"/>
                              <a:gd name="connsiteY15" fmla="*/ 5715 h 10477"/>
                              <a:gd name="connsiteX16" fmla="*/ 0 w 4762"/>
                              <a:gd name="connsiteY16" fmla="*/ 5715 h 10477"/>
                              <a:gd name="connsiteX17" fmla="*/ 0 w 4762"/>
                              <a:gd name="connsiteY17" fmla="*/ 5715 h 10477"/>
                              <a:gd name="connsiteX18" fmla="*/ 0 w 4762"/>
                              <a:gd name="connsiteY18" fmla="*/ 5715 h 10477"/>
                              <a:gd name="connsiteX19" fmla="*/ 0 w 4762"/>
                              <a:gd name="connsiteY19" fmla="*/ 5715 h 10477"/>
                              <a:gd name="connsiteX20" fmla="*/ 0 w 4762"/>
                              <a:gd name="connsiteY20" fmla="*/ 5715 h 10477"/>
                              <a:gd name="connsiteX21" fmla="*/ 0 w 4762"/>
                              <a:gd name="connsiteY21" fmla="*/ 5715 h 10477"/>
                              <a:gd name="connsiteX22" fmla="*/ 0 w 4762"/>
                              <a:gd name="connsiteY22" fmla="*/ 5715 h 10477"/>
                              <a:gd name="connsiteX23" fmla="*/ 0 w 4762"/>
                              <a:gd name="connsiteY23" fmla="*/ 5715 h 10477"/>
                              <a:gd name="connsiteX24" fmla="*/ 0 w 4762"/>
                              <a:gd name="connsiteY24" fmla="*/ 5715 h 10477"/>
                              <a:gd name="connsiteX25" fmla="*/ 0 w 4762"/>
                              <a:gd name="connsiteY25" fmla="*/ 5715 h 10477"/>
                              <a:gd name="connsiteX26" fmla="*/ 0 w 4762"/>
                              <a:gd name="connsiteY26" fmla="*/ 5715 h 10477"/>
                              <a:gd name="connsiteX27" fmla="*/ 0 w 4762"/>
                              <a:gd name="connsiteY27" fmla="*/ 5715 h 10477"/>
                              <a:gd name="connsiteX28" fmla="*/ 0 w 4762"/>
                              <a:gd name="connsiteY28" fmla="*/ 5715 h 10477"/>
                              <a:gd name="connsiteX29" fmla="*/ 0 w 4762"/>
                              <a:gd name="connsiteY29" fmla="*/ 5715 h 10477"/>
                              <a:gd name="connsiteX30" fmla="*/ 0 w 4762"/>
                              <a:gd name="connsiteY30" fmla="*/ 5715 h 10477"/>
                              <a:gd name="connsiteX31" fmla="*/ 0 w 4762"/>
                              <a:gd name="connsiteY31" fmla="*/ 5715 h 10477"/>
                              <a:gd name="connsiteX32" fmla="*/ 0 w 4762"/>
                              <a:gd name="connsiteY32" fmla="*/ 5715 h 10477"/>
                              <a:gd name="connsiteX33" fmla="*/ 0 w 4762"/>
                              <a:gd name="connsiteY33" fmla="*/ 5715 h 10477"/>
                              <a:gd name="connsiteX34" fmla="*/ 0 w 4762"/>
                              <a:gd name="connsiteY34" fmla="*/ 5715 h 10477"/>
                              <a:gd name="connsiteX35" fmla="*/ 0 w 4762"/>
                              <a:gd name="connsiteY35" fmla="*/ 5715 h 10477"/>
                              <a:gd name="connsiteX36" fmla="*/ 953 w 4762"/>
                              <a:gd name="connsiteY36" fmla="*/ 2857 h 10477"/>
                              <a:gd name="connsiteX37" fmla="*/ 1905 w 4762"/>
                              <a:gd name="connsiteY37" fmla="*/ 0 h 10477"/>
                              <a:gd name="connsiteX38" fmla="*/ 1905 w 4762"/>
                              <a:gd name="connsiteY38" fmla="*/ 0 h 10477"/>
                              <a:gd name="connsiteX39" fmla="*/ 1905 w 4762"/>
                              <a:gd name="connsiteY39" fmla="*/ 0 h 10477"/>
                              <a:gd name="connsiteX40" fmla="*/ 1905 w 4762"/>
                              <a:gd name="connsiteY40" fmla="*/ 0 h 10477"/>
                              <a:gd name="connsiteX41" fmla="*/ 1905 w 4762"/>
                              <a:gd name="connsiteY41" fmla="*/ 0 h 10477"/>
                              <a:gd name="connsiteX42" fmla="*/ 1905 w 4762"/>
                              <a:gd name="connsiteY42" fmla="*/ 0 h 10477"/>
                              <a:gd name="connsiteX43" fmla="*/ 1905 w 4762"/>
                              <a:gd name="connsiteY43" fmla="*/ 0 h 10477"/>
                              <a:gd name="connsiteX44" fmla="*/ 1905 w 4762"/>
                              <a:gd name="connsiteY44" fmla="*/ 0 h 10477"/>
                              <a:gd name="connsiteX45" fmla="*/ 1905 w 4762"/>
                              <a:gd name="connsiteY45" fmla="*/ 0 h 10477"/>
                              <a:gd name="connsiteX46" fmla="*/ 1905 w 4762"/>
                              <a:gd name="connsiteY46" fmla="*/ 0 h 10477"/>
                              <a:gd name="connsiteX47" fmla="*/ 1905 w 4762"/>
                              <a:gd name="connsiteY47" fmla="*/ 0 h 10477"/>
                              <a:gd name="connsiteX48" fmla="*/ 1905 w 4762"/>
                              <a:gd name="connsiteY48" fmla="*/ 0 h 10477"/>
                              <a:gd name="connsiteX49" fmla="*/ 1905 w 4762"/>
                              <a:gd name="connsiteY49" fmla="*/ 0 h 10477"/>
                              <a:gd name="connsiteX50" fmla="*/ 1905 w 4762"/>
                              <a:gd name="connsiteY50" fmla="*/ 953 h 10477"/>
                              <a:gd name="connsiteX51" fmla="*/ 1905 w 4762"/>
                              <a:gd name="connsiteY51" fmla="*/ 1905 h 10477"/>
                              <a:gd name="connsiteX52" fmla="*/ 1905 w 4762"/>
                              <a:gd name="connsiteY52" fmla="*/ 1905 h 10477"/>
                              <a:gd name="connsiteX53" fmla="*/ 1905 w 4762"/>
                              <a:gd name="connsiteY53" fmla="*/ 1905 h 10477"/>
                              <a:gd name="connsiteX54" fmla="*/ 1905 w 4762"/>
                              <a:gd name="connsiteY54" fmla="*/ 1905 h 10477"/>
                              <a:gd name="connsiteX55" fmla="*/ 1905 w 4762"/>
                              <a:gd name="connsiteY55" fmla="*/ 1905 h 10477"/>
                              <a:gd name="connsiteX56" fmla="*/ 1905 w 4762"/>
                              <a:gd name="connsiteY56" fmla="*/ 1905 h 10477"/>
                              <a:gd name="connsiteX57" fmla="*/ 1905 w 4762"/>
                              <a:gd name="connsiteY57" fmla="*/ 2857 h 10477"/>
                              <a:gd name="connsiteX58" fmla="*/ 1905 w 4762"/>
                              <a:gd name="connsiteY58" fmla="*/ 3810 h 10477"/>
                              <a:gd name="connsiteX59" fmla="*/ 1905 w 4762"/>
                              <a:gd name="connsiteY59" fmla="*/ 4763 h 10477"/>
                              <a:gd name="connsiteX60" fmla="*/ 1905 w 4762"/>
                              <a:gd name="connsiteY60" fmla="*/ 5715 h 10477"/>
                              <a:gd name="connsiteX61" fmla="*/ 1905 w 4762"/>
                              <a:gd name="connsiteY61" fmla="*/ 5715 h 10477"/>
                              <a:gd name="connsiteX62" fmla="*/ 1905 w 4762"/>
                              <a:gd name="connsiteY62" fmla="*/ 5715 h 10477"/>
                              <a:gd name="connsiteX63" fmla="*/ 2858 w 4762"/>
                              <a:gd name="connsiteY63" fmla="*/ 6668 h 10477"/>
                              <a:gd name="connsiteX64" fmla="*/ 2858 w 4762"/>
                              <a:gd name="connsiteY64" fmla="*/ 6668 h 10477"/>
                              <a:gd name="connsiteX65" fmla="*/ 2858 w 4762"/>
                              <a:gd name="connsiteY65" fmla="*/ 6668 h 10477"/>
                              <a:gd name="connsiteX66" fmla="*/ 2858 w 4762"/>
                              <a:gd name="connsiteY66" fmla="*/ 6668 h 10477"/>
                              <a:gd name="connsiteX67" fmla="*/ 2858 w 4762"/>
                              <a:gd name="connsiteY67" fmla="*/ 6668 h 10477"/>
                              <a:gd name="connsiteX68" fmla="*/ 4763 w 4762"/>
                              <a:gd name="connsiteY68" fmla="*/ 8572 h 10477"/>
                              <a:gd name="connsiteX69" fmla="*/ 4763 w 4762"/>
                              <a:gd name="connsiteY69" fmla="*/ 8572 h 10477"/>
                              <a:gd name="connsiteX70" fmla="*/ 4763 w 4762"/>
                              <a:gd name="connsiteY70" fmla="*/ 8572 h 10477"/>
                              <a:gd name="connsiteX71" fmla="*/ 953 w 4762"/>
                              <a:gd name="connsiteY71" fmla="*/ 6668 h 10477"/>
                              <a:gd name="connsiteX72" fmla="*/ 953 w 4762"/>
                              <a:gd name="connsiteY72" fmla="*/ 6668 h 10477"/>
                              <a:gd name="connsiteX73" fmla="*/ 953 w 4762"/>
                              <a:gd name="connsiteY73" fmla="*/ 6668 h 10477"/>
                              <a:gd name="connsiteX74" fmla="*/ 953 w 4762"/>
                              <a:gd name="connsiteY74" fmla="*/ 6668 h 10477"/>
                              <a:gd name="connsiteX75" fmla="*/ 953 w 4762"/>
                              <a:gd name="connsiteY75" fmla="*/ 6668 h 10477"/>
                              <a:gd name="connsiteX76" fmla="*/ 953 w 4762"/>
                              <a:gd name="connsiteY76" fmla="*/ 6668 h 10477"/>
                              <a:gd name="connsiteX77" fmla="*/ 953 w 4762"/>
                              <a:gd name="connsiteY77" fmla="*/ 6668 h 10477"/>
                              <a:gd name="connsiteX78" fmla="*/ 953 w 4762"/>
                              <a:gd name="connsiteY78" fmla="*/ 6668 h 10477"/>
                              <a:gd name="connsiteX79" fmla="*/ 953 w 4762"/>
                              <a:gd name="connsiteY79" fmla="*/ 6668 h 10477"/>
                              <a:gd name="connsiteX80" fmla="*/ 953 w 4762"/>
                              <a:gd name="connsiteY80" fmla="*/ 6668 h 10477"/>
                              <a:gd name="connsiteX81" fmla="*/ 953 w 4762"/>
                              <a:gd name="connsiteY81" fmla="*/ 6668 h 10477"/>
                              <a:gd name="connsiteX82" fmla="*/ 953 w 4762"/>
                              <a:gd name="connsiteY82" fmla="*/ 6668 h 10477"/>
                              <a:gd name="connsiteX83" fmla="*/ 953 w 4762"/>
                              <a:gd name="connsiteY83" fmla="*/ 6668 h 10477"/>
                              <a:gd name="connsiteX84" fmla="*/ 953 w 4762"/>
                              <a:gd name="connsiteY84" fmla="*/ 6668 h 10477"/>
                              <a:gd name="connsiteX85" fmla="*/ 953 w 4762"/>
                              <a:gd name="connsiteY85" fmla="*/ 6668 h 10477"/>
                              <a:gd name="connsiteX86" fmla="*/ 953 w 4762"/>
                              <a:gd name="connsiteY86" fmla="*/ 6668 h 10477"/>
                              <a:gd name="connsiteX87" fmla="*/ 953 w 4762"/>
                              <a:gd name="connsiteY87" fmla="*/ 6668 h 10477"/>
                              <a:gd name="connsiteX88" fmla="*/ 953 w 4762"/>
                              <a:gd name="connsiteY88" fmla="*/ 6668 h 10477"/>
                              <a:gd name="connsiteX89" fmla="*/ 953 w 4762"/>
                              <a:gd name="connsiteY89" fmla="*/ 6668 h 10477"/>
                              <a:gd name="connsiteX90" fmla="*/ 953 w 4762"/>
                              <a:gd name="connsiteY90" fmla="*/ 6668 h 10477"/>
                              <a:gd name="connsiteX91" fmla="*/ 953 w 4762"/>
                              <a:gd name="connsiteY91" fmla="*/ 6668 h 10477"/>
                              <a:gd name="connsiteX92" fmla="*/ 953 w 4762"/>
                              <a:gd name="connsiteY92" fmla="*/ 6668 h 10477"/>
                              <a:gd name="connsiteX93" fmla="*/ 953 w 4762"/>
                              <a:gd name="connsiteY93" fmla="*/ 6668 h 10477"/>
                              <a:gd name="connsiteX94" fmla="*/ 953 w 4762"/>
                              <a:gd name="connsiteY94" fmla="*/ 6668 h 10477"/>
                              <a:gd name="connsiteX95" fmla="*/ 953 w 4762"/>
                              <a:gd name="connsiteY95" fmla="*/ 6668 h 10477"/>
                              <a:gd name="connsiteX96" fmla="*/ 953 w 4762"/>
                              <a:gd name="connsiteY96" fmla="*/ 6668 h 10477"/>
                              <a:gd name="connsiteX97" fmla="*/ 953 w 4762"/>
                              <a:gd name="connsiteY97" fmla="*/ 6668 h 1047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  <a:cxn ang="0">
                                <a:pos x="connsiteX96" y="connsiteY96"/>
                              </a:cxn>
                              <a:cxn ang="0">
                                <a:pos x="connsiteX97" y="connsiteY97"/>
                              </a:cxn>
                            </a:cxnLst>
                            <a:rect l="l" t="t" r="r" b="b"/>
                            <a:pathLst>
                              <a:path w="4762" h="10477">
                                <a:moveTo>
                                  <a:pt x="4763" y="8572"/>
                                </a:moveTo>
                                <a:lnTo>
                                  <a:pt x="4763" y="8572"/>
                                </a:lnTo>
                                <a:lnTo>
                                  <a:pt x="2858" y="10478"/>
                                </a:lnTo>
                                <a:lnTo>
                                  <a:pt x="2858" y="10478"/>
                                </a:lnTo>
                                <a:cubicBezTo>
                                  <a:pt x="2858" y="10478"/>
                                  <a:pt x="2858" y="10478"/>
                                  <a:pt x="2858" y="10478"/>
                                </a:cubicBezTo>
                                <a:cubicBezTo>
                                  <a:pt x="1905" y="9525"/>
                                  <a:pt x="953" y="8572"/>
                                  <a:pt x="953" y="7620"/>
                                </a:cubicBezTo>
                                <a:cubicBezTo>
                                  <a:pt x="0" y="6668"/>
                                  <a:pt x="0" y="6668"/>
                                  <a:pt x="0" y="5715"/>
                                </a:cubicBez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cubicBezTo>
                                  <a:pt x="0" y="5715"/>
                                  <a:pt x="0" y="5715"/>
                                  <a:pt x="0" y="5715"/>
                                </a:cubicBez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0" y="5715"/>
                                </a:lnTo>
                                <a:lnTo>
                                  <a:pt x="953" y="2857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953"/>
                                  <a:pt x="1905" y="953"/>
                                </a:cubicBezTo>
                                <a:cubicBezTo>
                                  <a:pt x="1905" y="953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lnTo>
                                  <a:pt x="1905" y="1905"/>
                                </a:lnTo>
                                <a:cubicBezTo>
                                  <a:pt x="1905" y="1905"/>
                                  <a:pt x="1905" y="2857"/>
                                  <a:pt x="1905" y="2857"/>
                                </a:cubicBezTo>
                                <a:cubicBezTo>
                                  <a:pt x="1905" y="2857"/>
                                  <a:pt x="1905" y="2857"/>
                                  <a:pt x="1905" y="3810"/>
                                </a:cubicBezTo>
                                <a:lnTo>
                                  <a:pt x="1905" y="4763"/>
                                </a:lnTo>
                                <a:cubicBezTo>
                                  <a:pt x="1905" y="4763"/>
                                  <a:pt x="1905" y="4763"/>
                                  <a:pt x="1905" y="5715"/>
                                </a:cubicBezTo>
                                <a:lnTo>
                                  <a:pt x="1905" y="5715"/>
                                </a:lnTo>
                                <a:lnTo>
                                  <a:pt x="1905" y="5715"/>
                                </a:lnTo>
                                <a:cubicBezTo>
                                  <a:pt x="1905" y="5715"/>
                                  <a:pt x="1905" y="6668"/>
                                  <a:pt x="2858" y="6668"/>
                                </a:cubicBezTo>
                                <a:lnTo>
                                  <a:pt x="2858" y="6668"/>
                                </a:lnTo>
                                <a:cubicBezTo>
                                  <a:pt x="2858" y="6668"/>
                                  <a:pt x="2858" y="6668"/>
                                  <a:pt x="2858" y="6668"/>
                                </a:cubicBezTo>
                                <a:lnTo>
                                  <a:pt x="2858" y="6668"/>
                                </a:lnTo>
                                <a:lnTo>
                                  <a:pt x="2858" y="6668"/>
                                </a:lnTo>
                                <a:lnTo>
                                  <a:pt x="4763" y="8572"/>
                                </a:lnTo>
                                <a:lnTo>
                                  <a:pt x="4763" y="8572"/>
                                </a:lnTo>
                                <a:lnTo>
                                  <a:pt x="4763" y="8572"/>
                                </a:lnTo>
                                <a:close/>
                                <a:moveTo>
                                  <a:pt x="953" y="6668"/>
                                </a:move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cubicBezTo>
                                  <a:pt x="953" y="6668"/>
                                  <a:pt x="0" y="6668"/>
                                  <a:pt x="953" y="6668"/>
                                </a:cubicBez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lnTo>
                                  <a:pt x="953" y="6668"/>
                                </a:ln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cubicBezTo>
                                  <a:pt x="0" y="6668"/>
                                  <a:pt x="0" y="6668"/>
                                  <a:pt x="953" y="6668"/>
                                </a:cubicBezTo>
                                <a:lnTo>
                                  <a:pt x="953" y="6668"/>
                                </a:lnTo>
                                <a:cubicBezTo>
                                  <a:pt x="953" y="6668"/>
                                  <a:pt x="953" y="6668"/>
                                  <a:pt x="953" y="6668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FF9C88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907" name="任意多边形: 形状 2790"/>
                        <p:cNvSpPr/>
                        <p:nvPr/>
                      </p:nvSpPr>
                      <p:spPr>
                        <a:xfrm>
                          <a:off x="7765732" y="2089784"/>
                          <a:ext cx="6667" cy="8572"/>
                        </a:xfrm>
                        <a:custGeom>
                          <a:avLst/>
                          <a:gdLst>
                            <a:gd name="connsiteX0" fmla="*/ 4763 w 6667"/>
                            <a:gd name="connsiteY0" fmla="*/ 6668 h 8572"/>
                            <a:gd name="connsiteX1" fmla="*/ 4763 w 6667"/>
                            <a:gd name="connsiteY1" fmla="*/ 6668 h 8572"/>
                            <a:gd name="connsiteX2" fmla="*/ 4763 w 6667"/>
                            <a:gd name="connsiteY2" fmla="*/ 6668 h 8572"/>
                            <a:gd name="connsiteX3" fmla="*/ 4763 w 6667"/>
                            <a:gd name="connsiteY3" fmla="*/ 6668 h 8572"/>
                            <a:gd name="connsiteX4" fmla="*/ 4763 w 6667"/>
                            <a:gd name="connsiteY4" fmla="*/ 6668 h 8572"/>
                            <a:gd name="connsiteX5" fmla="*/ 5715 w 6667"/>
                            <a:gd name="connsiteY5" fmla="*/ 5715 h 8572"/>
                            <a:gd name="connsiteX6" fmla="*/ 5715 w 6667"/>
                            <a:gd name="connsiteY6" fmla="*/ 5715 h 8572"/>
                            <a:gd name="connsiteX7" fmla="*/ 5715 w 6667"/>
                            <a:gd name="connsiteY7" fmla="*/ 5715 h 8572"/>
                            <a:gd name="connsiteX8" fmla="*/ 5715 w 6667"/>
                            <a:gd name="connsiteY8" fmla="*/ 5715 h 8572"/>
                            <a:gd name="connsiteX9" fmla="*/ 5715 w 6667"/>
                            <a:gd name="connsiteY9" fmla="*/ 5715 h 8572"/>
                            <a:gd name="connsiteX10" fmla="*/ 5715 w 6667"/>
                            <a:gd name="connsiteY10" fmla="*/ 5715 h 8572"/>
                            <a:gd name="connsiteX11" fmla="*/ 5715 w 6667"/>
                            <a:gd name="connsiteY11" fmla="*/ 5715 h 8572"/>
                            <a:gd name="connsiteX12" fmla="*/ 5715 w 6667"/>
                            <a:gd name="connsiteY12" fmla="*/ 5715 h 8572"/>
                            <a:gd name="connsiteX13" fmla="*/ 5715 w 6667"/>
                            <a:gd name="connsiteY13" fmla="*/ 5715 h 8572"/>
                            <a:gd name="connsiteX14" fmla="*/ 5715 w 6667"/>
                            <a:gd name="connsiteY14" fmla="*/ 5715 h 8572"/>
                            <a:gd name="connsiteX15" fmla="*/ 5715 w 6667"/>
                            <a:gd name="connsiteY15" fmla="*/ 5715 h 8572"/>
                            <a:gd name="connsiteX16" fmla="*/ 5715 w 6667"/>
                            <a:gd name="connsiteY16" fmla="*/ 5715 h 8572"/>
                            <a:gd name="connsiteX17" fmla="*/ 5715 w 6667"/>
                            <a:gd name="connsiteY17" fmla="*/ 5715 h 8572"/>
                            <a:gd name="connsiteX18" fmla="*/ 5715 w 6667"/>
                            <a:gd name="connsiteY18" fmla="*/ 5715 h 8572"/>
                            <a:gd name="connsiteX19" fmla="*/ 5715 w 6667"/>
                            <a:gd name="connsiteY19" fmla="*/ 5715 h 8572"/>
                            <a:gd name="connsiteX20" fmla="*/ 5715 w 6667"/>
                            <a:gd name="connsiteY20" fmla="*/ 5715 h 8572"/>
                            <a:gd name="connsiteX21" fmla="*/ 5715 w 6667"/>
                            <a:gd name="connsiteY21" fmla="*/ 5715 h 8572"/>
                            <a:gd name="connsiteX22" fmla="*/ 5715 w 6667"/>
                            <a:gd name="connsiteY22" fmla="*/ 5715 h 8572"/>
                            <a:gd name="connsiteX23" fmla="*/ 5715 w 6667"/>
                            <a:gd name="connsiteY23" fmla="*/ 5715 h 8572"/>
                            <a:gd name="connsiteX24" fmla="*/ 5715 w 6667"/>
                            <a:gd name="connsiteY24" fmla="*/ 5715 h 8572"/>
                            <a:gd name="connsiteX25" fmla="*/ 5715 w 6667"/>
                            <a:gd name="connsiteY25" fmla="*/ 5715 h 8572"/>
                            <a:gd name="connsiteX26" fmla="*/ 5715 w 6667"/>
                            <a:gd name="connsiteY26" fmla="*/ 5715 h 8572"/>
                            <a:gd name="connsiteX27" fmla="*/ 5715 w 6667"/>
                            <a:gd name="connsiteY27" fmla="*/ 5715 h 8572"/>
                            <a:gd name="connsiteX28" fmla="*/ 5715 w 6667"/>
                            <a:gd name="connsiteY28" fmla="*/ 5715 h 8572"/>
                            <a:gd name="connsiteX29" fmla="*/ 5715 w 6667"/>
                            <a:gd name="connsiteY29" fmla="*/ 5715 h 8572"/>
                            <a:gd name="connsiteX30" fmla="*/ 5715 w 6667"/>
                            <a:gd name="connsiteY30" fmla="*/ 5715 h 8572"/>
                            <a:gd name="connsiteX31" fmla="*/ 5715 w 6667"/>
                            <a:gd name="connsiteY31" fmla="*/ 5715 h 8572"/>
                            <a:gd name="connsiteX32" fmla="*/ 5715 w 6667"/>
                            <a:gd name="connsiteY32" fmla="*/ 3810 h 8572"/>
                            <a:gd name="connsiteX33" fmla="*/ 5715 w 6667"/>
                            <a:gd name="connsiteY33" fmla="*/ 2858 h 8572"/>
                            <a:gd name="connsiteX34" fmla="*/ 5715 w 6667"/>
                            <a:gd name="connsiteY34" fmla="*/ 2858 h 8572"/>
                            <a:gd name="connsiteX35" fmla="*/ 5715 w 6667"/>
                            <a:gd name="connsiteY35" fmla="*/ 2858 h 8572"/>
                            <a:gd name="connsiteX36" fmla="*/ 6668 w 6667"/>
                            <a:gd name="connsiteY36" fmla="*/ 0 h 8572"/>
                            <a:gd name="connsiteX37" fmla="*/ 6668 w 6667"/>
                            <a:gd name="connsiteY37" fmla="*/ 0 h 8572"/>
                            <a:gd name="connsiteX38" fmla="*/ 6668 w 6667"/>
                            <a:gd name="connsiteY38" fmla="*/ 0 h 8572"/>
                            <a:gd name="connsiteX39" fmla="*/ 6668 w 6667"/>
                            <a:gd name="connsiteY39" fmla="*/ 0 h 8572"/>
                            <a:gd name="connsiteX40" fmla="*/ 6668 w 6667"/>
                            <a:gd name="connsiteY40" fmla="*/ 0 h 8572"/>
                            <a:gd name="connsiteX41" fmla="*/ 6668 w 6667"/>
                            <a:gd name="connsiteY41" fmla="*/ 0 h 8572"/>
                            <a:gd name="connsiteX42" fmla="*/ 6668 w 6667"/>
                            <a:gd name="connsiteY42" fmla="*/ 0 h 8572"/>
                            <a:gd name="connsiteX43" fmla="*/ 6668 w 6667"/>
                            <a:gd name="connsiteY43" fmla="*/ 0 h 8572"/>
                            <a:gd name="connsiteX44" fmla="*/ 6668 w 6667"/>
                            <a:gd name="connsiteY44" fmla="*/ 0 h 8572"/>
                            <a:gd name="connsiteX45" fmla="*/ 5715 w 6667"/>
                            <a:gd name="connsiteY45" fmla="*/ 953 h 8572"/>
                            <a:gd name="connsiteX46" fmla="*/ 4763 w 6667"/>
                            <a:gd name="connsiteY46" fmla="*/ 1905 h 8572"/>
                            <a:gd name="connsiteX47" fmla="*/ 3810 w 6667"/>
                            <a:gd name="connsiteY47" fmla="*/ 2858 h 8572"/>
                            <a:gd name="connsiteX48" fmla="*/ 1905 w 6667"/>
                            <a:gd name="connsiteY48" fmla="*/ 4763 h 8572"/>
                            <a:gd name="connsiteX49" fmla="*/ 1905 w 6667"/>
                            <a:gd name="connsiteY49" fmla="*/ 4763 h 8572"/>
                            <a:gd name="connsiteX50" fmla="*/ 1905 w 6667"/>
                            <a:gd name="connsiteY50" fmla="*/ 4763 h 8572"/>
                            <a:gd name="connsiteX51" fmla="*/ 1905 w 6667"/>
                            <a:gd name="connsiteY51" fmla="*/ 4763 h 8572"/>
                            <a:gd name="connsiteX52" fmla="*/ 1905 w 6667"/>
                            <a:gd name="connsiteY52" fmla="*/ 4763 h 8572"/>
                            <a:gd name="connsiteX53" fmla="*/ 1905 w 6667"/>
                            <a:gd name="connsiteY53" fmla="*/ 4763 h 8572"/>
                            <a:gd name="connsiteX54" fmla="*/ 1905 w 6667"/>
                            <a:gd name="connsiteY54" fmla="*/ 4763 h 8572"/>
                            <a:gd name="connsiteX55" fmla="*/ 1905 w 6667"/>
                            <a:gd name="connsiteY55" fmla="*/ 4763 h 8572"/>
                            <a:gd name="connsiteX56" fmla="*/ 1905 w 6667"/>
                            <a:gd name="connsiteY56" fmla="*/ 4763 h 8572"/>
                            <a:gd name="connsiteX57" fmla="*/ 1905 w 6667"/>
                            <a:gd name="connsiteY57" fmla="*/ 4763 h 8572"/>
                            <a:gd name="connsiteX58" fmla="*/ 1905 w 6667"/>
                            <a:gd name="connsiteY58" fmla="*/ 4763 h 8572"/>
                            <a:gd name="connsiteX59" fmla="*/ 1905 w 6667"/>
                            <a:gd name="connsiteY59" fmla="*/ 4763 h 8572"/>
                            <a:gd name="connsiteX60" fmla="*/ 1905 w 6667"/>
                            <a:gd name="connsiteY60" fmla="*/ 4763 h 8572"/>
                            <a:gd name="connsiteX61" fmla="*/ 1905 w 6667"/>
                            <a:gd name="connsiteY61" fmla="*/ 4763 h 8572"/>
                            <a:gd name="connsiteX62" fmla="*/ 1905 w 6667"/>
                            <a:gd name="connsiteY62" fmla="*/ 4763 h 8572"/>
                            <a:gd name="connsiteX63" fmla="*/ 1905 w 6667"/>
                            <a:gd name="connsiteY63" fmla="*/ 4763 h 8572"/>
                            <a:gd name="connsiteX64" fmla="*/ 1905 w 6667"/>
                            <a:gd name="connsiteY64" fmla="*/ 4763 h 8572"/>
                            <a:gd name="connsiteX65" fmla="*/ 1905 w 6667"/>
                            <a:gd name="connsiteY65" fmla="*/ 4763 h 8572"/>
                            <a:gd name="connsiteX66" fmla="*/ 1905 w 6667"/>
                            <a:gd name="connsiteY66" fmla="*/ 4763 h 8572"/>
                            <a:gd name="connsiteX67" fmla="*/ 1905 w 6667"/>
                            <a:gd name="connsiteY67" fmla="*/ 4763 h 8572"/>
                            <a:gd name="connsiteX68" fmla="*/ 1905 w 6667"/>
                            <a:gd name="connsiteY68" fmla="*/ 4763 h 8572"/>
                            <a:gd name="connsiteX69" fmla="*/ 1905 w 6667"/>
                            <a:gd name="connsiteY69" fmla="*/ 4763 h 8572"/>
                            <a:gd name="connsiteX70" fmla="*/ 1905 w 6667"/>
                            <a:gd name="connsiteY70" fmla="*/ 4763 h 8572"/>
                            <a:gd name="connsiteX71" fmla="*/ 1905 w 6667"/>
                            <a:gd name="connsiteY71" fmla="*/ 4763 h 8572"/>
                            <a:gd name="connsiteX72" fmla="*/ 1905 w 6667"/>
                            <a:gd name="connsiteY72" fmla="*/ 4763 h 8572"/>
                            <a:gd name="connsiteX73" fmla="*/ 1905 w 6667"/>
                            <a:gd name="connsiteY73" fmla="*/ 4763 h 8572"/>
                            <a:gd name="connsiteX74" fmla="*/ 1905 w 6667"/>
                            <a:gd name="connsiteY74" fmla="*/ 4763 h 8572"/>
                            <a:gd name="connsiteX75" fmla="*/ 1905 w 6667"/>
                            <a:gd name="connsiteY75" fmla="*/ 4763 h 8572"/>
                            <a:gd name="connsiteX76" fmla="*/ 1905 w 6667"/>
                            <a:gd name="connsiteY76" fmla="*/ 4763 h 8572"/>
                            <a:gd name="connsiteX77" fmla="*/ 1905 w 6667"/>
                            <a:gd name="connsiteY77" fmla="*/ 4763 h 8572"/>
                            <a:gd name="connsiteX78" fmla="*/ 1905 w 6667"/>
                            <a:gd name="connsiteY78" fmla="*/ 4763 h 8572"/>
                            <a:gd name="connsiteX79" fmla="*/ 1905 w 6667"/>
                            <a:gd name="connsiteY79" fmla="*/ 4763 h 8572"/>
                            <a:gd name="connsiteX80" fmla="*/ 1905 w 6667"/>
                            <a:gd name="connsiteY80" fmla="*/ 4763 h 8572"/>
                            <a:gd name="connsiteX81" fmla="*/ 1905 w 6667"/>
                            <a:gd name="connsiteY81" fmla="*/ 4763 h 8572"/>
                            <a:gd name="connsiteX82" fmla="*/ 1905 w 6667"/>
                            <a:gd name="connsiteY82" fmla="*/ 4763 h 8572"/>
                            <a:gd name="connsiteX83" fmla="*/ 1905 w 6667"/>
                            <a:gd name="connsiteY83" fmla="*/ 4763 h 8572"/>
                            <a:gd name="connsiteX84" fmla="*/ 1905 w 6667"/>
                            <a:gd name="connsiteY84" fmla="*/ 4763 h 8572"/>
                            <a:gd name="connsiteX85" fmla="*/ 1905 w 6667"/>
                            <a:gd name="connsiteY85" fmla="*/ 4763 h 8572"/>
                            <a:gd name="connsiteX86" fmla="*/ 1905 w 6667"/>
                            <a:gd name="connsiteY86" fmla="*/ 4763 h 8572"/>
                            <a:gd name="connsiteX87" fmla="*/ 1905 w 6667"/>
                            <a:gd name="connsiteY87" fmla="*/ 4763 h 8572"/>
                            <a:gd name="connsiteX88" fmla="*/ 1905 w 6667"/>
                            <a:gd name="connsiteY88" fmla="*/ 4763 h 8572"/>
                            <a:gd name="connsiteX89" fmla="*/ 1905 w 6667"/>
                            <a:gd name="connsiteY89" fmla="*/ 4763 h 8572"/>
                            <a:gd name="connsiteX90" fmla="*/ 1905 w 6667"/>
                            <a:gd name="connsiteY90" fmla="*/ 4763 h 8572"/>
                            <a:gd name="connsiteX91" fmla="*/ 1905 w 6667"/>
                            <a:gd name="connsiteY91" fmla="*/ 4763 h 8572"/>
                            <a:gd name="connsiteX92" fmla="*/ 1905 w 6667"/>
                            <a:gd name="connsiteY92" fmla="*/ 4763 h 8572"/>
                            <a:gd name="connsiteX93" fmla="*/ 1905 w 6667"/>
                            <a:gd name="connsiteY93" fmla="*/ 4763 h 8572"/>
                            <a:gd name="connsiteX94" fmla="*/ 1905 w 6667"/>
                            <a:gd name="connsiteY94" fmla="*/ 4763 h 8572"/>
                            <a:gd name="connsiteX95" fmla="*/ 1905 w 6667"/>
                            <a:gd name="connsiteY95" fmla="*/ 4763 h 8572"/>
                            <a:gd name="connsiteX96" fmla="*/ 953 w 6667"/>
                            <a:gd name="connsiteY96" fmla="*/ 5715 h 8572"/>
                            <a:gd name="connsiteX97" fmla="*/ 0 w 6667"/>
                            <a:gd name="connsiteY97" fmla="*/ 5715 h 8572"/>
                            <a:gd name="connsiteX98" fmla="*/ 0 w 6667"/>
                            <a:gd name="connsiteY98" fmla="*/ 5715 h 8572"/>
                            <a:gd name="connsiteX99" fmla="*/ 0 w 6667"/>
                            <a:gd name="connsiteY99" fmla="*/ 5715 h 8572"/>
                            <a:gd name="connsiteX100" fmla="*/ 0 w 6667"/>
                            <a:gd name="connsiteY100" fmla="*/ 5715 h 8572"/>
                            <a:gd name="connsiteX101" fmla="*/ 0 w 6667"/>
                            <a:gd name="connsiteY101" fmla="*/ 5715 h 8572"/>
                            <a:gd name="connsiteX102" fmla="*/ 0 w 6667"/>
                            <a:gd name="connsiteY102" fmla="*/ 5715 h 8572"/>
                            <a:gd name="connsiteX103" fmla="*/ 0 w 6667"/>
                            <a:gd name="connsiteY103" fmla="*/ 5715 h 8572"/>
                            <a:gd name="connsiteX104" fmla="*/ 0 w 6667"/>
                            <a:gd name="connsiteY104" fmla="*/ 5715 h 8572"/>
                            <a:gd name="connsiteX105" fmla="*/ 0 w 6667"/>
                            <a:gd name="connsiteY105" fmla="*/ 5715 h 8572"/>
                            <a:gd name="connsiteX106" fmla="*/ 0 w 6667"/>
                            <a:gd name="connsiteY106" fmla="*/ 5715 h 8572"/>
                            <a:gd name="connsiteX107" fmla="*/ 0 w 6667"/>
                            <a:gd name="connsiteY107" fmla="*/ 5715 h 8572"/>
                            <a:gd name="connsiteX108" fmla="*/ 0 w 6667"/>
                            <a:gd name="connsiteY108" fmla="*/ 5715 h 8572"/>
                            <a:gd name="connsiteX109" fmla="*/ 0 w 6667"/>
                            <a:gd name="connsiteY109" fmla="*/ 5715 h 8572"/>
                            <a:gd name="connsiteX110" fmla="*/ 0 w 6667"/>
                            <a:gd name="connsiteY110" fmla="*/ 5715 h 8572"/>
                            <a:gd name="connsiteX111" fmla="*/ 0 w 6667"/>
                            <a:gd name="connsiteY111" fmla="*/ 5715 h 8572"/>
                            <a:gd name="connsiteX112" fmla="*/ 0 w 6667"/>
                            <a:gd name="connsiteY112" fmla="*/ 5715 h 8572"/>
                            <a:gd name="connsiteX113" fmla="*/ 0 w 6667"/>
                            <a:gd name="connsiteY113" fmla="*/ 5715 h 8572"/>
                            <a:gd name="connsiteX114" fmla="*/ 0 w 6667"/>
                            <a:gd name="connsiteY114" fmla="*/ 5715 h 8572"/>
                            <a:gd name="connsiteX115" fmla="*/ 1905 w 6667"/>
                            <a:gd name="connsiteY115" fmla="*/ 8572 h 8572"/>
                            <a:gd name="connsiteX116" fmla="*/ 2858 w 6667"/>
                            <a:gd name="connsiteY116" fmla="*/ 8572 h 8572"/>
                            <a:gd name="connsiteX117" fmla="*/ 2858 w 6667"/>
                            <a:gd name="connsiteY117" fmla="*/ 8572 h 8572"/>
                            <a:gd name="connsiteX118" fmla="*/ 2858 w 6667"/>
                            <a:gd name="connsiteY118" fmla="*/ 8572 h 8572"/>
                            <a:gd name="connsiteX119" fmla="*/ 2858 w 6667"/>
                            <a:gd name="connsiteY119" fmla="*/ 8572 h 8572"/>
                            <a:gd name="connsiteX120" fmla="*/ 2858 w 6667"/>
                            <a:gd name="connsiteY120" fmla="*/ 8572 h 8572"/>
                            <a:gd name="connsiteX121" fmla="*/ 3810 w 6667"/>
                            <a:gd name="connsiteY121" fmla="*/ 7620 h 8572"/>
                            <a:gd name="connsiteX122" fmla="*/ 3810 w 6667"/>
                            <a:gd name="connsiteY122" fmla="*/ 7620 h 8572"/>
                            <a:gd name="connsiteX123" fmla="*/ 3810 w 6667"/>
                            <a:gd name="connsiteY123" fmla="*/ 7620 h 8572"/>
                            <a:gd name="connsiteX124" fmla="*/ 3810 w 6667"/>
                            <a:gd name="connsiteY124" fmla="*/ 7620 h 8572"/>
                            <a:gd name="connsiteX125" fmla="*/ 4763 w 6667"/>
                            <a:gd name="connsiteY125" fmla="*/ 6668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</a:cxnLst>
                          <a:rect l="l" t="t" r="r" b="b"/>
                          <a:pathLst>
                            <a:path w="6667" h="8572">
                              <a:moveTo>
                                <a:pt x="4763" y="6668"/>
                              </a:moveTo>
                              <a:lnTo>
                                <a:pt x="4763" y="6668"/>
                              </a:lnTo>
                              <a:lnTo>
                                <a:pt x="4763" y="6668"/>
                              </a:lnTo>
                              <a:cubicBezTo>
                                <a:pt x="4763" y="6668"/>
                                <a:pt x="4763" y="5715"/>
                                <a:pt x="4763" y="6668"/>
                              </a:cubicBezTo>
                              <a:cubicBezTo>
                                <a:pt x="4763" y="5715"/>
                                <a:pt x="4763" y="5715"/>
                                <a:pt x="4763" y="6668"/>
                              </a:cubicBez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5715"/>
                              </a:lnTo>
                              <a:lnTo>
                                <a:pt x="5715" y="3810"/>
                              </a:lnTo>
                              <a:lnTo>
                                <a:pt x="5715" y="2858"/>
                              </a:lnTo>
                              <a:lnTo>
                                <a:pt x="5715" y="2858"/>
                              </a:lnTo>
                              <a:lnTo>
                                <a:pt x="5715" y="2858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lnTo>
                                <a:pt x="6668" y="0"/>
                              </a:lnTo>
                              <a:cubicBezTo>
                                <a:pt x="6668" y="0"/>
                                <a:pt x="6668" y="0"/>
                                <a:pt x="5715" y="953"/>
                              </a:cubicBezTo>
                              <a:lnTo>
                                <a:pt x="4763" y="1905"/>
                              </a:lnTo>
                              <a:lnTo>
                                <a:pt x="3810" y="2858"/>
                              </a:lnTo>
                              <a:cubicBezTo>
                                <a:pt x="2858" y="2858"/>
                                <a:pt x="2858" y="3810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lnTo>
                                <a:pt x="0" y="5715"/>
                              </a:ln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lnTo>
                                <a:pt x="1905" y="8572"/>
                              </a:lnTo>
                              <a:cubicBezTo>
                                <a:pt x="1905" y="8572"/>
                                <a:pt x="1905" y="8572"/>
                                <a:pt x="2858" y="8572"/>
                              </a:cubicBezTo>
                              <a:lnTo>
                                <a:pt x="2858" y="8572"/>
                              </a:lnTo>
                              <a:lnTo>
                                <a:pt x="2858" y="8572"/>
                              </a:lnTo>
                              <a:lnTo>
                                <a:pt x="2858" y="8572"/>
                              </a:lnTo>
                              <a:lnTo>
                                <a:pt x="2858" y="8572"/>
                              </a:lnTo>
                              <a:cubicBezTo>
                                <a:pt x="2858" y="8572"/>
                                <a:pt x="3810" y="8572"/>
                                <a:pt x="3810" y="7620"/>
                              </a:cubicBezTo>
                              <a:lnTo>
                                <a:pt x="3810" y="7620"/>
                              </a:lnTo>
                              <a:lnTo>
                                <a:pt x="3810" y="7620"/>
                              </a:lnTo>
                              <a:lnTo>
                                <a:pt x="3810" y="7620"/>
                              </a:lnTo>
                              <a:cubicBezTo>
                                <a:pt x="3810" y="7620"/>
                                <a:pt x="3810" y="6668"/>
                                <a:pt x="4763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2908" name="任意多边形: 形状 2791"/>
                  <p:cNvSpPr/>
                  <p:nvPr/>
                </p:nvSpPr>
                <p:spPr>
                  <a:xfrm>
                    <a:off x="7634147" y="1985906"/>
                    <a:ext cx="215976" cy="141978"/>
                  </a:xfrm>
                  <a:custGeom>
                    <a:avLst/>
                    <a:gdLst>
                      <a:gd name="connsiteX0" fmla="*/ 19190 w 215976"/>
                      <a:gd name="connsiteY0" fmla="*/ 131501 h 141978"/>
                      <a:gd name="connsiteX1" fmla="*/ 138253 w 215976"/>
                      <a:gd name="connsiteY1" fmla="*/ 101021 h 141978"/>
                      <a:gd name="connsiteX2" fmla="*/ 186830 w 215976"/>
                      <a:gd name="connsiteY2" fmla="*/ 132453 h 141978"/>
                      <a:gd name="connsiteX3" fmla="*/ 207785 w 215976"/>
                      <a:gd name="connsiteY3" fmla="*/ 134358 h 141978"/>
                      <a:gd name="connsiteX4" fmla="*/ 206833 w 215976"/>
                      <a:gd name="connsiteY4" fmla="*/ 50538 h 141978"/>
                      <a:gd name="connsiteX5" fmla="*/ 73483 w 215976"/>
                      <a:gd name="connsiteY5" fmla="*/ 5771 h 141978"/>
                      <a:gd name="connsiteX6" fmla="*/ 5855 w 215976"/>
                      <a:gd name="connsiteY6" fmla="*/ 141978 h 141978"/>
                      <a:gd name="connsiteX7" fmla="*/ 19190 w 215976"/>
                      <a:gd name="connsiteY7" fmla="*/ 131501 h 141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5976" h="141978">
                        <a:moveTo>
                          <a:pt x="19190" y="131501"/>
                        </a:moveTo>
                        <a:cubicBezTo>
                          <a:pt x="19190" y="131501"/>
                          <a:pt x="95390" y="140073"/>
                          <a:pt x="138253" y="101021"/>
                        </a:cubicBezTo>
                        <a:cubicBezTo>
                          <a:pt x="138253" y="101021"/>
                          <a:pt x="153493" y="130548"/>
                          <a:pt x="186830" y="132453"/>
                        </a:cubicBezTo>
                        <a:lnTo>
                          <a:pt x="207785" y="134358"/>
                        </a:lnTo>
                        <a:cubicBezTo>
                          <a:pt x="207785" y="134358"/>
                          <a:pt x="226835" y="94353"/>
                          <a:pt x="206833" y="50538"/>
                        </a:cubicBezTo>
                        <a:cubicBezTo>
                          <a:pt x="189687" y="11486"/>
                          <a:pt x="147778" y="-11374"/>
                          <a:pt x="73483" y="5771"/>
                        </a:cubicBezTo>
                        <a:cubicBezTo>
                          <a:pt x="-10338" y="25773"/>
                          <a:pt x="-4622" y="101973"/>
                          <a:pt x="5855" y="141978"/>
                        </a:cubicBezTo>
                        <a:lnTo>
                          <a:pt x="19190" y="131501"/>
                        </a:lnTo>
                        <a:close/>
                      </a:path>
                    </a:pathLst>
                  </a:custGeom>
                  <a:solidFill>
                    <a:srgbClr val="2D24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2909" name="图形 2"/>
                  <p:cNvGrpSpPr/>
                  <p:nvPr/>
                </p:nvGrpSpPr>
                <p:grpSpPr>
                  <a:xfrm>
                    <a:off x="7618094" y="1975484"/>
                    <a:ext cx="241264" cy="181927"/>
                    <a:chOff x="7618094" y="1975484"/>
                    <a:chExt cx="241264" cy="181927"/>
                  </a:xfrm>
                </p:grpSpPr>
                <p:sp>
                  <p:nvSpPr>
                    <p:cNvPr id="2910" name="任意多边形: 形状 2793"/>
                    <p:cNvSpPr/>
                    <p:nvPr/>
                  </p:nvSpPr>
                  <p:spPr>
                    <a:xfrm>
                      <a:off x="7620755" y="1979576"/>
                      <a:ext cx="238604" cy="173473"/>
                    </a:xfrm>
                    <a:custGeom>
                      <a:avLst/>
                      <a:gdLst>
                        <a:gd name="connsiteX0" fmla="*/ 92590 w 238604"/>
                        <a:gd name="connsiteY0" fmla="*/ 670 h 173473"/>
                        <a:gd name="connsiteX1" fmla="*/ 235465 w 238604"/>
                        <a:gd name="connsiteY1" fmla="*/ 87348 h 173473"/>
                        <a:gd name="connsiteX2" fmla="*/ 217367 w 238604"/>
                        <a:gd name="connsiteY2" fmla="*/ 146403 h 173473"/>
                        <a:gd name="connsiteX3" fmla="*/ 9723 w 238604"/>
                        <a:gd name="connsiteY3" fmla="*/ 147355 h 173473"/>
                        <a:gd name="connsiteX4" fmla="*/ 92590 w 238604"/>
                        <a:gd name="connsiteY4" fmla="*/ 670 h 1734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38604" h="173473">
                          <a:moveTo>
                            <a:pt x="92590" y="670"/>
                          </a:moveTo>
                          <a:cubicBezTo>
                            <a:pt x="92590" y="670"/>
                            <a:pt x="117355" y="91158"/>
                            <a:pt x="235465" y="87348"/>
                          </a:cubicBezTo>
                          <a:cubicBezTo>
                            <a:pt x="235465" y="87348"/>
                            <a:pt x="249752" y="121638"/>
                            <a:pt x="217367" y="146403"/>
                          </a:cubicBezTo>
                          <a:cubicBezTo>
                            <a:pt x="185935" y="172120"/>
                            <a:pt x="21152" y="191170"/>
                            <a:pt x="9723" y="147355"/>
                          </a:cubicBezTo>
                          <a:cubicBezTo>
                            <a:pt x="-1708" y="105445"/>
                            <a:pt x="-24568" y="-9807"/>
                            <a:pt x="92590" y="670"/>
                          </a:cubicBezTo>
                          <a:close/>
                        </a:path>
                      </a:pathLst>
                    </a:custGeom>
                    <a:solidFill>
                      <a:srgbClr val="1C0D0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2911" name="图形 2"/>
                    <p:cNvGrpSpPr/>
                    <p:nvPr/>
                  </p:nvGrpSpPr>
                  <p:grpSpPr>
                    <a:xfrm>
                      <a:off x="7618094" y="1975484"/>
                      <a:ext cx="240982" cy="181927"/>
                      <a:chOff x="7618094" y="1975484"/>
                      <a:chExt cx="240982" cy="181927"/>
                    </a:xfrm>
                  </p:grpSpPr>
                  <p:grpSp>
                    <p:nvGrpSpPr>
                      <p:cNvPr id="2912" name="图形 2"/>
                      <p:cNvGrpSpPr/>
                      <p:nvPr/>
                    </p:nvGrpSpPr>
                    <p:grpSpPr>
                      <a:xfrm>
                        <a:off x="7849552" y="2071687"/>
                        <a:ext cx="9525" cy="41909"/>
                        <a:chOff x="7849552" y="2071687"/>
                        <a:chExt cx="9525" cy="41909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13" name="任意多边形: 形状 2796"/>
                        <p:cNvSpPr/>
                        <p:nvPr/>
                      </p:nvSpPr>
                      <p:spPr>
                        <a:xfrm>
                          <a:off x="7859077" y="20726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14" name="任意多边形: 形状 2797"/>
                        <p:cNvSpPr/>
                        <p:nvPr/>
                      </p:nvSpPr>
                      <p:spPr>
                        <a:xfrm>
                          <a:off x="7849552" y="2075496"/>
                          <a:ext cx="9525" cy="38100"/>
                        </a:xfrm>
                        <a:custGeom>
                          <a:avLst/>
                          <a:gdLst>
                            <a:gd name="connsiteX0" fmla="*/ 953 w 9525"/>
                            <a:gd name="connsiteY0" fmla="*/ 35243 h 38100"/>
                            <a:gd name="connsiteX1" fmla="*/ 953 w 9525"/>
                            <a:gd name="connsiteY1" fmla="*/ 35243 h 38100"/>
                            <a:gd name="connsiteX2" fmla="*/ 1905 w 9525"/>
                            <a:gd name="connsiteY2" fmla="*/ 33338 h 38100"/>
                            <a:gd name="connsiteX3" fmla="*/ 1905 w 9525"/>
                            <a:gd name="connsiteY3" fmla="*/ 32385 h 38100"/>
                            <a:gd name="connsiteX4" fmla="*/ 2857 w 9525"/>
                            <a:gd name="connsiteY4" fmla="*/ 31433 h 38100"/>
                            <a:gd name="connsiteX5" fmla="*/ 2857 w 9525"/>
                            <a:gd name="connsiteY5" fmla="*/ 31433 h 38100"/>
                            <a:gd name="connsiteX6" fmla="*/ 2857 w 9525"/>
                            <a:gd name="connsiteY6" fmla="*/ 30480 h 38100"/>
                            <a:gd name="connsiteX7" fmla="*/ 2857 w 9525"/>
                            <a:gd name="connsiteY7" fmla="*/ 29528 h 38100"/>
                            <a:gd name="connsiteX8" fmla="*/ 2857 w 9525"/>
                            <a:gd name="connsiteY8" fmla="*/ 28575 h 38100"/>
                            <a:gd name="connsiteX9" fmla="*/ 2857 w 9525"/>
                            <a:gd name="connsiteY9" fmla="*/ 27622 h 38100"/>
                            <a:gd name="connsiteX10" fmla="*/ 2857 w 9525"/>
                            <a:gd name="connsiteY10" fmla="*/ 27622 h 38100"/>
                            <a:gd name="connsiteX11" fmla="*/ 2857 w 9525"/>
                            <a:gd name="connsiteY11" fmla="*/ 26670 h 38100"/>
                            <a:gd name="connsiteX12" fmla="*/ 2857 w 9525"/>
                            <a:gd name="connsiteY12" fmla="*/ 25718 h 38100"/>
                            <a:gd name="connsiteX13" fmla="*/ 2857 w 9525"/>
                            <a:gd name="connsiteY13" fmla="*/ 24765 h 38100"/>
                            <a:gd name="connsiteX14" fmla="*/ 2857 w 9525"/>
                            <a:gd name="connsiteY14" fmla="*/ 23813 h 38100"/>
                            <a:gd name="connsiteX15" fmla="*/ 2857 w 9525"/>
                            <a:gd name="connsiteY15" fmla="*/ 23813 h 38100"/>
                            <a:gd name="connsiteX16" fmla="*/ 2857 w 9525"/>
                            <a:gd name="connsiteY16" fmla="*/ 23813 h 38100"/>
                            <a:gd name="connsiteX17" fmla="*/ 2857 w 9525"/>
                            <a:gd name="connsiteY17" fmla="*/ 22860 h 38100"/>
                            <a:gd name="connsiteX18" fmla="*/ 2857 w 9525"/>
                            <a:gd name="connsiteY18" fmla="*/ 21908 h 38100"/>
                            <a:gd name="connsiteX19" fmla="*/ 2857 w 9525"/>
                            <a:gd name="connsiteY19" fmla="*/ 21908 h 38100"/>
                            <a:gd name="connsiteX20" fmla="*/ 2857 w 9525"/>
                            <a:gd name="connsiteY20" fmla="*/ 20955 h 38100"/>
                            <a:gd name="connsiteX21" fmla="*/ 2857 w 9525"/>
                            <a:gd name="connsiteY21" fmla="*/ 20955 h 38100"/>
                            <a:gd name="connsiteX22" fmla="*/ 2857 w 9525"/>
                            <a:gd name="connsiteY22" fmla="*/ 20003 h 38100"/>
                            <a:gd name="connsiteX23" fmla="*/ 2857 w 9525"/>
                            <a:gd name="connsiteY23" fmla="*/ 20003 h 38100"/>
                            <a:gd name="connsiteX24" fmla="*/ 2857 w 9525"/>
                            <a:gd name="connsiteY24" fmla="*/ 20003 h 38100"/>
                            <a:gd name="connsiteX25" fmla="*/ 2857 w 9525"/>
                            <a:gd name="connsiteY25" fmla="*/ 20003 h 38100"/>
                            <a:gd name="connsiteX26" fmla="*/ 2857 w 9525"/>
                            <a:gd name="connsiteY26" fmla="*/ 18097 h 38100"/>
                            <a:gd name="connsiteX27" fmla="*/ 2857 w 9525"/>
                            <a:gd name="connsiteY27" fmla="*/ 17145 h 38100"/>
                            <a:gd name="connsiteX28" fmla="*/ 2857 w 9525"/>
                            <a:gd name="connsiteY28" fmla="*/ 17145 h 38100"/>
                            <a:gd name="connsiteX29" fmla="*/ 2857 w 9525"/>
                            <a:gd name="connsiteY29" fmla="*/ 17145 h 38100"/>
                            <a:gd name="connsiteX30" fmla="*/ 2857 w 9525"/>
                            <a:gd name="connsiteY30" fmla="*/ 17145 h 38100"/>
                            <a:gd name="connsiteX31" fmla="*/ 2857 w 9525"/>
                            <a:gd name="connsiteY31" fmla="*/ 16193 h 38100"/>
                            <a:gd name="connsiteX32" fmla="*/ 2857 w 9525"/>
                            <a:gd name="connsiteY32" fmla="*/ 13335 h 38100"/>
                            <a:gd name="connsiteX33" fmla="*/ 2857 w 9525"/>
                            <a:gd name="connsiteY33" fmla="*/ 11430 h 38100"/>
                            <a:gd name="connsiteX34" fmla="*/ 2857 w 9525"/>
                            <a:gd name="connsiteY34" fmla="*/ 8573 h 38100"/>
                            <a:gd name="connsiteX35" fmla="*/ 2857 w 9525"/>
                            <a:gd name="connsiteY35" fmla="*/ 5715 h 38100"/>
                            <a:gd name="connsiteX36" fmla="*/ 2857 w 9525"/>
                            <a:gd name="connsiteY36" fmla="*/ 5715 h 38100"/>
                            <a:gd name="connsiteX37" fmla="*/ 2857 w 9525"/>
                            <a:gd name="connsiteY37" fmla="*/ 4763 h 38100"/>
                            <a:gd name="connsiteX38" fmla="*/ 2857 w 9525"/>
                            <a:gd name="connsiteY38" fmla="*/ 4763 h 38100"/>
                            <a:gd name="connsiteX39" fmla="*/ 2857 w 9525"/>
                            <a:gd name="connsiteY39" fmla="*/ 4763 h 38100"/>
                            <a:gd name="connsiteX40" fmla="*/ 2857 w 9525"/>
                            <a:gd name="connsiteY40" fmla="*/ 4763 h 38100"/>
                            <a:gd name="connsiteX41" fmla="*/ 2857 w 9525"/>
                            <a:gd name="connsiteY41" fmla="*/ 3810 h 38100"/>
                            <a:gd name="connsiteX42" fmla="*/ 2857 w 9525"/>
                            <a:gd name="connsiteY42" fmla="*/ 2858 h 38100"/>
                            <a:gd name="connsiteX43" fmla="*/ 2857 w 9525"/>
                            <a:gd name="connsiteY43" fmla="*/ 2858 h 38100"/>
                            <a:gd name="connsiteX44" fmla="*/ 2857 w 9525"/>
                            <a:gd name="connsiteY44" fmla="*/ 1905 h 38100"/>
                            <a:gd name="connsiteX45" fmla="*/ 2857 w 9525"/>
                            <a:gd name="connsiteY45" fmla="*/ 1905 h 38100"/>
                            <a:gd name="connsiteX46" fmla="*/ 3810 w 9525"/>
                            <a:gd name="connsiteY46" fmla="*/ 1905 h 38100"/>
                            <a:gd name="connsiteX47" fmla="*/ 5715 w 9525"/>
                            <a:gd name="connsiteY47" fmla="*/ 953 h 38100"/>
                            <a:gd name="connsiteX48" fmla="*/ 5715 w 9525"/>
                            <a:gd name="connsiteY48" fmla="*/ 953 h 38100"/>
                            <a:gd name="connsiteX49" fmla="*/ 5715 w 9525"/>
                            <a:gd name="connsiteY49" fmla="*/ 953 h 38100"/>
                            <a:gd name="connsiteX50" fmla="*/ 5715 w 9525"/>
                            <a:gd name="connsiteY50" fmla="*/ 953 h 38100"/>
                            <a:gd name="connsiteX51" fmla="*/ 5715 w 9525"/>
                            <a:gd name="connsiteY51" fmla="*/ 953 h 38100"/>
                            <a:gd name="connsiteX52" fmla="*/ 5715 w 9525"/>
                            <a:gd name="connsiteY52" fmla="*/ 0 h 38100"/>
                            <a:gd name="connsiteX53" fmla="*/ 5715 w 9525"/>
                            <a:gd name="connsiteY53" fmla="*/ 953 h 38100"/>
                            <a:gd name="connsiteX54" fmla="*/ 4763 w 9525"/>
                            <a:gd name="connsiteY54" fmla="*/ 1905 h 38100"/>
                            <a:gd name="connsiteX55" fmla="*/ 4763 w 9525"/>
                            <a:gd name="connsiteY55" fmla="*/ 1905 h 38100"/>
                            <a:gd name="connsiteX56" fmla="*/ 4763 w 9525"/>
                            <a:gd name="connsiteY56" fmla="*/ 1905 h 38100"/>
                            <a:gd name="connsiteX57" fmla="*/ 5715 w 9525"/>
                            <a:gd name="connsiteY57" fmla="*/ 2858 h 38100"/>
                            <a:gd name="connsiteX58" fmla="*/ 5715 w 9525"/>
                            <a:gd name="connsiteY58" fmla="*/ 5715 h 38100"/>
                            <a:gd name="connsiteX59" fmla="*/ 5715 w 9525"/>
                            <a:gd name="connsiteY59" fmla="*/ 6668 h 38100"/>
                            <a:gd name="connsiteX60" fmla="*/ 5715 w 9525"/>
                            <a:gd name="connsiteY60" fmla="*/ 6668 h 38100"/>
                            <a:gd name="connsiteX61" fmla="*/ 5715 w 9525"/>
                            <a:gd name="connsiteY61" fmla="*/ 8573 h 38100"/>
                            <a:gd name="connsiteX62" fmla="*/ 5715 w 9525"/>
                            <a:gd name="connsiteY62" fmla="*/ 10478 h 38100"/>
                            <a:gd name="connsiteX63" fmla="*/ 5715 w 9525"/>
                            <a:gd name="connsiteY63" fmla="*/ 13335 h 38100"/>
                            <a:gd name="connsiteX64" fmla="*/ 5715 w 9525"/>
                            <a:gd name="connsiteY64" fmla="*/ 14288 h 38100"/>
                            <a:gd name="connsiteX65" fmla="*/ 5715 w 9525"/>
                            <a:gd name="connsiteY65" fmla="*/ 16193 h 38100"/>
                            <a:gd name="connsiteX66" fmla="*/ 5715 w 9525"/>
                            <a:gd name="connsiteY66" fmla="*/ 17145 h 38100"/>
                            <a:gd name="connsiteX67" fmla="*/ 5715 w 9525"/>
                            <a:gd name="connsiteY67" fmla="*/ 17145 h 38100"/>
                            <a:gd name="connsiteX68" fmla="*/ 5715 w 9525"/>
                            <a:gd name="connsiteY68" fmla="*/ 17145 h 38100"/>
                            <a:gd name="connsiteX69" fmla="*/ 5715 w 9525"/>
                            <a:gd name="connsiteY69" fmla="*/ 18097 h 38100"/>
                            <a:gd name="connsiteX70" fmla="*/ 5715 w 9525"/>
                            <a:gd name="connsiteY70" fmla="*/ 19050 h 38100"/>
                            <a:gd name="connsiteX71" fmla="*/ 5715 w 9525"/>
                            <a:gd name="connsiteY71" fmla="*/ 20955 h 38100"/>
                            <a:gd name="connsiteX72" fmla="*/ 5715 w 9525"/>
                            <a:gd name="connsiteY72" fmla="*/ 20955 h 38100"/>
                            <a:gd name="connsiteX73" fmla="*/ 5715 w 9525"/>
                            <a:gd name="connsiteY73" fmla="*/ 20955 h 38100"/>
                            <a:gd name="connsiteX74" fmla="*/ 5715 w 9525"/>
                            <a:gd name="connsiteY74" fmla="*/ 20955 h 38100"/>
                            <a:gd name="connsiteX75" fmla="*/ 5715 w 9525"/>
                            <a:gd name="connsiteY75" fmla="*/ 21908 h 38100"/>
                            <a:gd name="connsiteX76" fmla="*/ 5715 w 9525"/>
                            <a:gd name="connsiteY76" fmla="*/ 21908 h 38100"/>
                            <a:gd name="connsiteX77" fmla="*/ 5715 w 9525"/>
                            <a:gd name="connsiteY77" fmla="*/ 21908 h 38100"/>
                            <a:gd name="connsiteX78" fmla="*/ 5715 w 9525"/>
                            <a:gd name="connsiteY78" fmla="*/ 21908 h 38100"/>
                            <a:gd name="connsiteX79" fmla="*/ 5715 w 9525"/>
                            <a:gd name="connsiteY79" fmla="*/ 22860 h 38100"/>
                            <a:gd name="connsiteX80" fmla="*/ 5715 w 9525"/>
                            <a:gd name="connsiteY80" fmla="*/ 24765 h 38100"/>
                            <a:gd name="connsiteX81" fmla="*/ 5715 w 9525"/>
                            <a:gd name="connsiteY81" fmla="*/ 26670 h 38100"/>
                            <a:gd name="connsiteX82" fmla="*/ 5715 w 9525"/>
                            <a:gd name="connsiteY82" fmla="*/ 27622 h 38100"/>
                            <a:gd name="connsiteX83" fmla="*/ 5715 w 9525"/>
                            <a:gd name="connsiteY83" fmla="*/ 27622 h 38100"/>
                            <a:gd name="connsiteX84" fmla="*/ 5715 w 9525"/>
                            <a:gd name="connsiteY84" fmla="*/ 28575 h 38100"/>
                            <a:gd name="connsiteX85" fmla="*/ 5715 w 9525"/>
                            <a:gd name="connsiteY85" fmla="*/ 28575 h 38100"/>
                            <a:gd name="connsiteX86" fmla="*/ 4763 w 9525"/>
                            <a:gd name="connsiteY86" fmla="*/ 30480 h 38100"/>
                            <a:gd name="connsiteX87" fmla="*/ 4763 w 9525"/>
                            <a:gd name="connsiteY87" fmla="*/ 30480 h 38100"/>
                            <a:gd name="connsiteX88" fmla="*/ 2857 w 9525"/>
                            <a:gd name="connsiteY88" fmla="*/ 34290 h 38100"/>
                            <a:gd name="connsiteX89" fmla="*/ 1905 w 9525"/>
                            <a:gd name="connsiteY89" fmla="*/ 36195 h 38100"/>
                            <a:gd name="connsiteX90" fmla="*/ 953 w 9525"/>
                            <a:gd name="connsiteY90" fmla="*/ 37147 h 38100"/>
                            <a:gd name="connsiteX91" fmla="*/ 0 w 9525"/>
                            <a:gd name="connsiteY91" fmla="*/ 38100 h 38100"/>
                            <a:gd name="connsiteX92" fmla="*/ 0 w 9525"/>
                            <a:gd name="connsiteY92" fmla="*/ 38100 h 38100"/>
                            <a:gd name="connsiteX93" fmla="*/ 953 w 9525"/>
                            <a:gd name="connsiteY93" fmla="*/ 35243 h 38100"/>
                            <a:gd name="connsiteX94" fmla="*/ 8572 w 9525"/>
                            <a:gd name="connsiteY94" fmla="*/ 1905 h 38100"/>
                            <a:gd name="connsiteX95" fmla="*/ 8572 w 9525"/>
                            <a:gd name="connsiteY95" fmla="*/ 1905 h 38100"/>
                            <a:gd name="connsiteX96" fmla="*/ 8572 w 9525"/>
                            <a:gd name="connsiteY96" fmla="*/ 1905 h 38100"/>
                            <a:gd name="connsiteX97" fmla="*/ 8572 w 9525"/>
                            <a:gd name="connsiteY97" fmla="*/ 1905 h 38100"/>
                            <a:gd name="connsiteX98" fmla="*/ 8572 w 9525"/>
                            <a:gd name="connsiteY98" fmla="*/ 1905 h 38100"/>
                            <a:gd name="connsiteX99" fmla="*/ 9525 w 9525"/>
                            <a:gd name="connsiteY99" fmla="*/ 7620 h 38100"/>
                            <a:gd name="connsiteX100" fmla="*/ 9525 w 9525"/>
                            <a:gd name="connsiteY100" fmla="*/ 7620 h 38100"/>
                            <a:gd name="connsiteX101" fmla="*/ 9525 w 9525"/>
                            <a:gd name="connsiteY101" fmla="*/ 7620 h 38100"/>
                            <a:gd name="connsiteX102" fmla="*/ 9525 w 9525"/>
                            <a:gd name="connsiteY102" fmla="*/ 7620 h 38100"/>
                            <a:gd name="connsiteX103" fmla="*/ 9525 w 9525"/>
                            <a:gd name="connsiteY103" fmla="*/ 7620 h 38100"/>
                            <a:gd name="connsiteX104" fmla="*/ 2857 w 9525"/>
                            <a:gd name="connsiteY104" fmla="*/ 33338 h 38100"/>
                            <a:gd name="connsiteX105" fmla="*/ 2857 w 9525"/>
                            <a:gd name="connsiteY105" fmla="*/ 33338 h 38100"/>
                            <a:gd name="connsiteX106" fmla="*/ 2857 w 9525"/>
                            <a:gd name="connsiteY106" fmla="*/ 33338 h 38100"/>
                            <a:gd name="connsiteX107" fmla="*/ 2857 w 9525"/>
                            <a:gd name="connsiteY107" fmla="*/ 33338 h 38100"/>
                            <a:gd name="connsiteX108" fmla="*/ 2857 w 9525"/>
                            <a:gd name="connsiteY108" fmla="*/ 33338 h 381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9525" h="38100">
                              <a:moveTo>
                                <a:pt x="953" y="35243"/>
                              </a:moveTo>
                              <a:cubicBezTo>
                                <a:pt x="953" y="35243"/>
                                <a:pt x="953" y="35243"/>
                                <a:pt x="953" y="35243"/>
                              </a:cubicBezTo>
                              <a:cubicBezTo>
                                <a:pt x="1905" y="34290"/>
                                <a:pt x="1905" y="33338"/>
                                <a:pt x="1905" y="33338"/>
                              </a:cubicBezTo>
                              <a:cubicBezTo>
                                <a:pt x="1905" y="32385"/>
                                <a:pt x="1905" y="32385"/>
                                <a:pt x="1905" y="32385"/>
                              </a:cubicBezTo>
                              <a:cubicBezTo>
                                <a:pt x="1905" y="32385"/>
                                <a:pt x="1905" y="31433"/>
                                <a:pt x="2857" y="31433"/>
                              </a:cubicBezTo>
                              <a:cubicBezTo>
                                <a:pt x="2857" y="31433"/>
                                <a:pt x="2857" y="31433"/>
                                <a:pt x="2857" y="31433"/>
                              </a:cubicBezTo>
                              <a:cubicBezTo>
                                <a:pt x="2857" y="31433"/>
                                <a:pt x="2857" y="31433"/>
                                <a:pt x="2857" y="30480"/>
                              </a:cubicBezTo>
                              <a:cubicBezTo>
                                <a:pt x="2857" y="30480"/>
                                <a:pt x="2857" y="29528"/>
                                <a:pt x="2857" y="29528"/>
                              </a:cubicBezTo>
                              <a:cubicBezTo>
                                <a:pt x="2857" y="29528"/>
                                <a:pt x="2857" y="28575"/>
                                <a:pt x="2857" y="28575"/>
                              </a:cubicBezTo>
                              <a:cubicBezTo>
                                <a:pt x="2857" y="28575"/>
                                <a:pt x="3810" y="27622"/>
                                <a:pt x="2857" y="27622"/>
                              </a:cubicBezTo>
                              <a:cubicBezTo>
                                <a:pt x="2857" y="27622"/>
                                <a:pt x="2857" y="27622"/>
                                <a:pt x="2857" y="27622"/>
                              </a:cubicBezTo>
                              <a:cubicBezTo>
                                <a:pt x="2857" y="27622"/>
                                <a:pt x="2857" y="27622"/>
                                <a:pt x="2857" y="26670"/>
                              </a:cubicBezTo>
                              <a:cubicBezTo>
                                <a:pt x="2857" y="26670"/>
                                <a:pt x="2857" y="25718"/>
                                <a:pt x="2857" y="25718"/>
                              </a:cubicBezTo>
                              <a:cubicBezTo>
                                <a:pt x="2857" y="25718"/>
                                <a:pt x="2857" y="24765"/>
                                <a:pt x="2857" y="24765"/>
                              </a:cubicBezTo>
                              <a:cubicBezTo>
                                <a:pt x="2857" y="24765"/>
                                <a:pt x="2857" y="23813"/>
                                <a:pt x="2857" y="23813"/>
                              </a:cubicBezTo>
                              <a:cubicBezTo>
                                <a:pt x="2857" y="23813"/>
                                <a:pt x="2857" y="23813"/>
                                <a:pt x="2857" y="23813"/>
                              </a:cubicBezTo>
                              <a:cubicBezTo>
                                <a:pt x="2857" y="23813"/>
                                <a:pt x="2857" y="23813"/>
                                <a:pt x="2857" y="23813"/>
                              </a:cubicBezTo>
                              <a:cubicBezTo>
                                <a:pt x="2857" y="23813"/>
                                <a:pt x="2857" y="22860"/>
                                <a:pt x="2857" y="22860"/>
                              </a:cubicBezTo>
                              <a:cubicBezTo>
                                <a:pt x="2857" y="22860"/>
                                <a:pt x="2857" y="21908"/>
                                <a:pt x="2857" y="21908"/>
                              </a:cubicBezTo>
                              <a:cubicBezTo>
                                <a:pt x="2857" y="21908"/>
                                <a:pt x="2857" y="21908"/>
                                <a:pt x="2857" y="21908"/>
                              </a:cubicBezTo>
                              <a:cubicBezTo>
                                <a:pt x="2857" y="21908"/>
                                <a:pt x="2857" y="21908"/>
                                <a:pt x="2857" y="20955"/>
                              </a:cubicBezTo>
                              <a:cubicBezTo>
                                <a:pt x="2857" y="20955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20003"/>
                                <a:pt x="2857" y="20003"/>
                              </a:cubicBezTo>
                              <a:cubicBezTo>
                                <a:pt x="2857" y="20003"/>
                                <a:pt x="2857" y="19050"/>
                                <a:pt x="2857" y="18097"/>
                              </a:cubicBezTo>
                              <a:cubicBezTo>
                                <a:pt x="2857" y="18097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6193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1905" y="17145"/>
                                <a:pt x="2857" y="16193"/>
                                <a:pt x="2857" y="16193"/>
                              </a:cubicBezTo>
                              <a:cubicBezTo>
                                <a:pt x="2857" y="15240"/>
                                <a:pt x="2857" y="14288"/>
                                <a:pt x="2857" y="13335"/>
                              </a:cubicBezTo>
                              <a:cubicBezTo>
                                <a:pt x="2857" y="12383"/>
                                <a:pt x="2857" y="11430"/>
                                <a:pt x="2857" y="11430"/>
                              </a:cubicBezTo>
                              <a:cubicBezTo>
                                <a:pt x="2857" y="10478"/>
                                <a:pt x="2857" y="9525"/>
                                <a:pt x="2857" y="8573"/>
                              </a:cubicBezTo>
                              <a:cubicBezTo>
                                <a:pt x="2857" y="7620"/>
                                <a:pt x="2857" y="6668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3810"/>
                              </a:cubicBezTo>
                              <a:cubicBezTo>
                                <a:pt x="2857" y="3810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cubicBezTo>
                                <a:pt x="2857" y="1905"/>
                                <a:pt x="2857" y="1905"/>
                                <a:pt x="3810" y="1905"/>
                              </a:cubicBezTo>
                              <a:cubicBezTo>
                                <a:pt x="4763" y="1905"/>
                                <a:pt x="4763" y="953"/>
                                <a:pt x="5715" y="953"/>
                              </a:cubicBezTo>
                              <a:lnTo>
                                <a:pt x="5715" y="953"/>
                              </a:lnTo>
                              <a:cubicBezTo>
                                <a:pt x="5715" y="953"/>
                                <a:pt x="5715" y="953"/>
                                <a:pt x="5715" y="953"/>
                              </a:cubicBezTo>
                              <a:lnTo>
                                <a:pt x="5715" y="953"/>
                              </a:lnTo>
                              <a:cubicBezTo>
                                <a:pt x="5715" y="953"/>
                                <a:pt x="5715" y="953"/>
                                <a:pt x="5715" y="953"/>
                              </a:cubicBezTo>
                              <a:cubicBezTo>
                                <a:pt x="5715" y="953"/>
                                <a:pt x="5715" y="953"/>
                                <a:pt x="5715" y="0"/>
                              </a:cubicBezTo>
                              <a:cubicBezTo>
                                <a:pt x="5715" y="0"/>
                                <a:pt x="5715" y="953"/>
                                <a:pt x="5715" y="953"/>
                              </a:cubicBezTo>
                              <a:cubicBezTo>
                                <a:pt x="5715" y="953"/>
                                <a:pt x="5715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5715" y="953"/>
                                <a:pt x="5715" y="1905"/>
                                <a:pt x="5715" y="2858"/>
                              </a:cubicBezTo>
                              <a:cubicBezTo>
                                <a:pt x="5715" y="3810"/>
                                <a:pt x="5715" y="4763"/>
                                <a:pt x="5715" y="5715"/>
                              </a:cubicBezTo>
                              <a:cubicBezTo>
                                <a:pt x="5715" y="5715"/>
                                <a:pt x="5715" y="6668"/>
                                <a:pt x="5715" y="6668"/>
                              </a:cubicBezTo>
                              <a:cubicBezTo>
                                <a:pt x="5715" y="6668"/>
                                <a:pt x="5715" y="6668"/>
                                <a:pt x="5715" y="6668"/>
                              </a:cubicBezTo>
                              <a:cubicBezTo>
                                <a:pt x="5715" y="7620"/>
                                <a:pt x="5715" y="7620"/>
                                <a:pt x="5715" y="8573"/>
                              </a:cubicBezTo>
                              <a:cubicBezTo>
                                <a:pt x="5715" y="9525"/>
                                <a:pt x="5715" y="10478"/>
                                <a:pt x="5715" y="10478"/>
                              </a:cubicBezTo>
                              <a:cubicBezTo>
                                <a:pt x="5715" y="11430"/>
                                <a:pt x="5715" y="12383"/>
                                <a:pt x="5715" y="13335"/>
                              </a:cubicBezTo>
                              <a:cubicBezTo>
                                <a:pt x="5715" y="13335"/>
                                <a:pt x="5715" y="14288"/>
                                <a:pt x="5715" y="14288"/>
                              </a:cubicBezTo>
                              <a:cubicBezTo>
                                <a:pt x="5715" y="14288"/>
                                <a:pt x="5715" y="15240"/>
                                <a:pt x="5715" y="16193"/>
                              </a:cubicBezTo>
                              <a:cubicBezTo>
                                <a:pt x="5715" y="16193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7145"/>
                                <a:pt x="5715" y="17145"/>
                              </a:cubicBezTo>
                              <a:cubicBezTo>
                                <a:pt x="5715" y="17145"/>
                                <a:pt x="5715" y="18097"/>
                                <a:pt x="5715" y="18097"/>
                              </a:cubicBezTo>
                              <a:cubicBezTo>
                                <a:pt x="5715" y="18097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20003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1908"/>
                              </a:cubicBezTo>
                              <a:cubicBezTo>
                                <a:pt x="5715" y="21908"/>
                                <a:pt x="5715" y="21908"/>
                                <a:pt x="5715" y="21908"/>
                              </a:cubicBezTo>
                              <a:cubicBezTo>
                                <a:pt x="5715" y="21908"/>
                                <a:pt x="5715" y="21908"/>
                                <a:pt x="5715" y="21908"/>
                              </a:cubicBezTo>
                              <a:cubicBezTo>
                                <a:pt x="5715" y="21908"/>
                                <a:pt x="5715" y="21908"/>
                                <a:pt x="5715" y="21908"/>
                              </a:cubicBezTo>
                              <a:cubicBezTo>
                                <a:pt x="6667" y="21908"/>
                                <a:pt x="5715" y="21908"/>
                                <a:pt x="5715" y="22860"/>
                              </a:cubicBezTo>
                              <a:cubicBezTo>
                                <a:pt x="5715" y="23813"/>
                                <a:pt x="5715" y="23813"/>
                                <a:pt x="5715" y="24765"/>
                              </a:cubicBezTo>
                              <a:cubicBezTo>
                                <a:pt x="5715" y="24765"/>
                                <a:pt x="5715" y="25718"/>
                                <a:pt x="5715" y="26670"/>
                              </a:cubicBezTo>
                              <a:cubicBezTo>
                                <a:pt x="5715" y="26670"/>
                                <a:pt x="5715" y="26670"/>
                                <a:pt x="5715" y="27622"/>
                              </a:cubicBezTo>
                              <a:cubicBezTo>
                                <a:pt x="5715" y="27622"/>
                                <a:pt x="5715" y="27622"/>
                                <a:pt x="5715" y="27622"/>
                              </a:cubicBezTo>
                              <a:cubicBezTo>
                                <a:pt x="5715" y="27622"/>
                                <a:pt x="5715" y="28575"/>
                                <a:pt x="5715" y="28575"/>
                              </a:cubicBezTo>
                              <a:cubicBezTo>
                                <a:pt x="5715" y="28575"/>
                                <a:pt x="5715" y="28575"/>
                                <a:pt x="5715" y="28575"/>
                              </a:cubicBezTo>
                              <a:cubicBezTo>
                                <a:pt x="5715" y="29528"/>
                                <a:pt x="5715" y="29528"/>
                                <a:pt x="4763" y="30480"/>
                              </a:cubicBezTo>
                              <a:cubicBezTo>
                                <a:pt x="4763" y="30480"/>
                                <a:pt x="4763" y="30480"/>
                                <a:pt x="4763" y="30480"/>
                              </a:cubicBezTo>
                              <a:cubicBezTo>
                                <a:pt x="3810" y="31433"/>
                                <a:pt x="3810" y="33338"/>
                                <a:pt x="2857" y="34290"/>
                              </a:cubicBezTo>
                              <a:cubicBezTo>
                                <a:pt x="2857" y="35243"/>
                                <a:pt x="1905" y="35243"/>
                                <a:pt x="1905" y="36195"/>
                              </a:cubicBezTo>
                              <a:cubicBezTo>
                                <a:pt x="1905" y="37147"/>
                                <a:pt x="1905" y="37147"/>
                                <a:pt x="953" y="37147"/>
                              </a:cubicBezTo>
                              <a:cubicBezTo>
                                <a:pt x="953" y="37147"/>
                                <a:pt x="0" y="38100"/>
                                <a:pt x="0" y="38100"/>
                              </a:cubicBezTo>
                              <a:lnTo>
                                <a:pt x="0" y="38100"/>
                              </a:lnTo>
                              <a:lnTo>
                                <a:pt x="953" y="35243"/>
                              </a:lnTo>
                              <a:close/>
                              <a:moveTo>
                                <a:pt x="8572" y="1905"/>
                              </a:moveTo>
                              <a:cubicBezTo>
                                <a:pt x="8572" y="1905"/>
                                <a:pt x="8572" y="953"/>
                                <a:pt x="8572" y="1905"/>
                              </a:cubicBezTo>
                              <a:cubicBezTo>
                                <a:pt x="8572" y="953"/>
                                <a:pt x="8572" y="953"/>
                                <a:pt x="8572" y="1905"/>
                              </a:cubicBezTo>
                              <a:cubicBezTo>
                                <a:pt x="8572" y="953"/>
                                <a:pt x="8572" y="953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lose/>
                              <a:moveTo>
                                <a:pt x="9525" y="7620"/>
                              </a:move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8572" y="7620"/>
                                <a:pt x="9525" y="7620"/>
                              </a:cubicBezTo>
                              <a:cubicBezTo>
                                <a:pt x="8572" y="7620"/>
                                <a:pt x="9525" y="7620"/>
                                <a:pt x="9525" y="7620"/>
                              </a:cubicBezTo>
                              <a:close/>
                              <a:moveTo>
                                <a:pt x="2857" y="33338"/>
                              </a:moveTo>
                              <a:cubicBezTo>
                                <a:pt x="2857" y="33338"/>
                                <a:pt x="2857" y="33338"/>
                                <a:pt x="2857" y="33338"/>
                              </a:cubicBezTo>
                              <a:cubicBezTo>
                                <a:pt x="2857" y="33338"/>
                                <a:pt x="2857" y="32385"/>
                                <a:pt x="2857" y="33338"/>
                              </a:cubicBezTo>
                              <a:cubicBezTo>
                                <a:pt x="2857" y="32385"/>
                                <a:pt x="2857" y="32385"/>
                                <a:pt x="2857" y="33338"/>
                              </a:cubicBezTo>
                              <a:cubicBezTo>
                                <a:pt x="2857" y="32385"/>
                                <a:pt x="2857" y="33338"/>
                                <a:pt x="2857" y="3333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15" name="任意多边形: 形状 2798"/>
                        <p:cNvSpPr/>
                        <p:nvPr/>
                      </p:nvSpPr>
                      <p:spPr>
                        <a:xfrm>
                          <a:off x="7856219" y="20754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16" name="任意多边形: 形状 2799"/>
                        <p:cNvSpPr/>
                        <p:nvPr/>
                      </p:nvSpPr>
                      <p:spPr>
                        <a:xfrm>
                          <a:off x="7856219" y="2071687"/>
                          <a:ext cx="2857" cy="4762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4763 h 4762"/>
                            <a:gd name="connsiteX1" fmla="*/ 2858 w 2857"/>
                            <a:gd name="connsiteY1" fmla="*/ 3810 h 4762"/>
                            <a:gd name="connsiteX2" fmla="*/ 2858 w 2857"/>
                            <a:gd name="connsiteY2" fmla="*/ 3810 h 4762"/>
                            <a:gd name="connsiteX3" fmla="*/ 2858 w 2857"/>
                            <a:gd name="connsiteY3" fmla="*/ 3810 h 4762"/>
                            <a:gd name="connsiteX4" fmla="*/ 2858 w 2857"/>
                            <a:gd name="connsiteY4" fmla="*/ 3810 h 4762"/>
                            <a:gd name="connsiteX5" fmla="*/ 2858 w 2857"/>
                            <a:gd name="connsiteY5" fmla="*/ 3810 h 4762"/>
                            <a:gd name="connsiteX6" fmla="*/ 2858 w 2857"/>
                            <a:gd name="connsiteY6" fmla="*/ 2858 h 4762"/>
                            <a:gd name="connsiteX7" fmla="*/ 2858 w 2857"/>
                            <a:gd name="connsiteY7" fmla="*/ 1905 h 4762"/>
                            <a:gd name="connsiteX8" fmla="*/ 2858 w 2857"/>
                            <a:gd name="connsiteY8" fmla="*/ 953 h 4762"/>
                            <a:gd name="connsiteX9" fmla="*/ 2858 w 2857"/>
                            <a:gd name="connsiteY9" fmla="*/ 953 h 4762"/>
                            <a:gd name="connsiteX10" fmla="*/ 2858 w 2857"/>
                            <a:gd name="connsiteY10" fmla="*/ 953 h 4762"/>
                            <a:gd name="connsiteX11" fmla="*/ 2858 w 2857"/>
                            <a:gd name="connsiteY11" fmla="*/ 0 h 4762"/>
                            <a:gd name="connsiteX12" fmla="*/ 0 w 2857"/>
                            <a:gd name="connsiteY12" fmla="*/ 953 h 4762"/>
                            <a:gd name="connsiteX13" fmla="*/ 0 w 2857"/>
                            <a:gd name="connsiteY13" fmla="*/ 1905 h 4762"/>
                            <a:gd name="connsiteX14" fmla="*/ 0 w 2857"/>
                            <a:gd name="connsiteY14" fmla="*/ 2858 h 4762"/>
                            <a:gd name="connsiteX15" fmla="*/ 953 w 2857"/>
                            <a:gd name="connsiteY15" fmla="*/ 4763 h 4762"/>
                            <a:gd name="connsiteX16" fmla="*/ 953 w 2857"/>
                            <a:gd name="connsiteY16" fmla="*/ 4763 h 4762"/>
                            <a:gd name="connsiteX17" fmla="*/ 953 w 2857"/>
                            <a:gd name="connsiteY17" fmla="*/ 4763 h 4762"/>
                            <a:gd name="connsiteX18" fmla="*/ 953 w 2857"/>
                            <a:gd name="connsiteY18" fmla="*/ 4763 h 4762"/>
                            <a:gd name="connsiteX19" fmla="*/ 953 w 2857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4762">
                              <a:moveTo>
                                <a:pt x="953" y="4763"/>
                              </a:moveTo>
                              <a:cubicBezTo>
                                <a:pt x="1905" y="4763"/>
                                <a:pt x="1905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2858"/>
                              </a:cubicBezTo>
                              <a:cubicBezTo>
                                <a:pt x="2858" y="2858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0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3810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0" y="3810"/>
                                <a:pt x="953" y="3810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17" name="图形 2"/>
                      <p:cNvGrpSpPr/>
                      <p:nvPr/>
                    </p:nvGrpSpPr>
                    <p:grpSpPr>
                      <a:xfrm>
                        <a:off x="7820025" y="2109787"/>
                        <a:ext cx="34290" cy="28575"/>
                        <a:chOff x="7820025" y="2109787"/>
                        <a:chExt cx="34290" cy="2857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18" name="任意多边形: 形状 2801"/>
                        <p:cNvSpPr/>
                        <p:nvPr/>
                      </p:nvSpPr>
                      <p:spPr>
                        <a:xfrm>
                          <a:off x="7852409" y="21126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19" name="任意多边形: 形状 2802"/>
                        <p:cNvSpPr/>
                        <p:nvPr/>
                      </p:nvSpPr>
                      <p:spPr>
                        <a:xfrm>
                          <a:off x="7820025" y="2113596"/>
                          <a:ext cx="30480" cy="24765"/>
                        </a:xfrm>
                        <a:custGeom>
                          <a:avLst/>
                          <a:gdLst>
                            <a:gd name="connsiteX0" fmla="*/ 0 w 30480"/>
                            <a:gd name="connsiteY0" fmla="*/ 20955 h 24765"/>
                            <a:gd name="connsiteX1" fmla="*/ 0 w 30480"/>
                            <a:gd name="connsiteY1" fmla="*/ 20955 h 24765"/>
                            <a:gd name="connsiteX2" fmla="*/ 1905 w 30480"/>
                            <a:gd name="connsiteY2" fmla="*/ 20003 h 24765"/>
                            <a:gd name="connsiteX3" fmla="*/ 2857 w 30480"/>
                            <a:gd name="connsiteY3" fmla="*/ 19050 h 24765"/>
                            <a:gd name="connsiteX4" fmla="*/ 3810 w 30480"/>
                            <a:gd name="connsiteY4" fmla="*/ 19050 h 24765"/>
                            <a:gd name="connsiteX5" fmla="*/ 3810 w 30480"/>
                            <a:gd name="connsiteY5" fmla="*/ 19050 h 24765"/>
                            <a:gd name="connsiteX6" fmla="*/ 4763 w 30480"/>
                            <a:gd name="connsiteY6" fmla="*/ 19050 h 24765"/>
                            <a:gd name="connsiteX7" fmla="*/ 5715 w 30480"/>
                            <a:gd name="connsiteY7" fmla="*/ 19050 h 24765"/>
                            <a:gd name="connsiteX8" fmla="*/ 6668 w 30480"/>
                            <a:gd name="connsiteY8" fmla="*/ 19050 h 24765"/>
                            <a:gd name="connsiteX9" fmla="*/ 7620 w 30480"/>
                            <a:gd name="connsiteY9" fmla="*/ 18097 h 24765"/>
                            <a:gd name="connsiteX10" fmla="*/ 7620 w 30480"/>
                            <a:gd name="connsiteY10" fmla="*/ 18097 h 24765"/>
                            <a:gd name="connsiteX11" fmla="*/ 8572 w 30480"/>
                            <a:gd name="connsiteY11" fmla="*/ 18097 h 24765"/>
                            <a:gd name="connsiteX12" fmla="*/ 9525 w 30480"/>
                            <a:gd name="connsiteY12" fmla="*/ 18097 h 24765"/>
                            <a:gd name="connsiteX13" fmla="*/ 10478 w 30480"/>
                            <a:gd name="connsiteY13" fmla="*/ 18097 h 24765"/>
                            <a:gd name="connsiteX14" fmla="*/ 11430 w 30480"/>
                            <a:gd name="connsiteY14" fmla="*/ 17145 h 24765"/>
                            <a:gd name="connsiteX15" fmla="*/ 12382 w 30480"/>
                            <a:gd name="connsiteY15" fmla="*/ 17145 h 24765"/>
                            <a:gd name="connsiteX16" fmla="*/ 12382 w 30480"/>
                            <a:gd name="connsiteY16" fmla="*/ 17145 h 24765"/>
                            <a:gd name="connsiteX17" fmla="*/ 13335 w 30480"/>
                            <a:gd name="connsiteY17" fmla="*/ 16193 h 24765"/>
                            <a:gd name="connsiteX18" fmla="*/ 14288 w 30480"/>
                            <a:gd name="connsiteY18" fmla="*/ 15240 h 24765"/>
                            <a:gd name="connsiteX19" fmla="*/ 14288 w 30480"/>
                            <a:gd name="connsiteY19" fmla="*/ 15240 h 24765"/>
                            <a:gd name="connsiteX20" fmla="*/ 15240 w 30480"/>
                            <a:gd name="connsiteY20" fmla="*/ 15240 h 24765"/>
                            <a:gd name="connsiteX21" fmla="*/ 15240 w 30480"/>
                            <a:gd name="connsiteY21" fmla="*/ 15240 h 24765"/>
                            <a:gd name="connsiteX22" fmla="*/ 15240 w 30480"/>
                            <a:gd name="connsiteY22" fmla="*/ 14288 h 24765"/>
                            <a:gd name="connsiteX23" fmla="*/ 15240 w 30480"/>
                            <a:gd name="connsiteY23" fmla="*/ 14288 h 24765"/>
                            <a:gd name="connsiteX24" fmla="*/ 15240 w 30480"/>
                            <a:gd name="connsiteY24" fmla="*/ 14288 h 24765"/>
                            <a:gd name="connsiteX25" fmla="*/ 15240 w 30480"/>
                            <a:gd name="connsiteY25" fmla="*/ 14288 h 24765"/>
                            <a:gd name="connsiteX26" fmla="*/ 16193 w 30480"/>
                            <a:gd name="connsiteY26" fmla="*/ 13335 h 24765"/>
                            <a:gd name="connsiteX27" fmla="*/ 17145 w 30480"/>
                            <a:gd name="connsiteY27" fmla="*/ 12383 h 24765"/>
                            <a:gd name="connsiteX28" fmla="*/ 17145 w 30480"/>
                            <a:gd name="connsiteY28" fmla="*/ 12383 h 24765"/>
                            <a:gd name="connsiteX29" fmla="*/ 17145 w 30480"/>
                            <a:gd name="connsiteY29" fmla="*/ 12383 h 24765"/>
                            <a:gd name="connsiteX30" fmla="*/ 17145 w 30480"/>
                            <a:gd name="connsiteY30" fmla="*/ 12383 h 24765"/>
                            <a:gd name="connsiteX31" fmla="*/ 17145 w 30480"/>
                            <a:gd name="connsiteY31" fmla="*/ 11430 h 24765"/>
                            <a:gd name="connsiteX32" fmla="*/ 19050 w 30480"/>
                            <a:gd name="connsiteY32" fmla="*/ 9525 h 24765"/>
                            <a:gd name="connsiteX33" fmla="*/ 20955 w 30480"/>
                            <a:gd name="connsiteY33" fmla="*/ 7620 h 24765"/>
                            <a:gd name="connsiteX34" fmla="*/ 22860 w 30480"/>
                            <a:gd name="connsiteY34" fmla="*/ 5715 h 24765"/>
                            <a:gd name="connsiteX35" fmla="*/ 24765 w 30480"/>
                            <a:gd name="connsiteY35" fmla="*/ 3810 h 24765"/>
                            <a:gd name="connsiteX36" fmla="*/ 24765 w 30480"/>
                            <a:gd name="connsiteY36" fmla="*/ 3810 h 24765"/>
                            <a:gd name="connsiteX37" fmla="*/ 25718 w 30480"/>
                            <a:gd name="connsiteY37" fmla="*/ 2858 h 24765"/>
                            <a:gd name="connsiteX38" fmla="*/ 25718 w 30480"/>
                            <a:gd name="connsiteY38" fmla="*/ 2858 h 24765"/>
                            <a:gd name="connsiteX39" fmla="*/ 25718 w 30480"/>
                            <a:gd name="connsiteY39" fmla="*/ 2858 h 24765"/>
                            <a:gd name="connsiteX40" fmla="*/ 25718 w 30480"/>
                            <a:gd name="connsiteY40" fmla="*/ 2858 h 24765"/>
                            <a:gd name="connsiteX41" fmla="*/ 25718 w 30480"/>
                            <a:gd name="connsiteY41" fmla="*/ 1905 h 24765"/>
                            <a:gd name="connsiteX42" fmla="*/ 26670 w 30480"/>
                            <a:gd name="connsiteY42" fmla="*/ 953 h 24765"/>
                            <a:gd name="connsiteX43" fmla="*/ 26670 w 30480"/>
                            <a:gd name="connsiteY43" fmla="*/ 953 h 24765"/>
                            <a:gd name="connsiteX44" fmla="*/ 26670 w 30480"/>
                            <a:gd name="connsiteY44" fmla="*/ 0 h 24765"/>
                            <a:gd name="connsiteX45" fmla="*/ 26670 w 30480"/>
                            <a:gd name="connsiteY45" fmla="*/ 0 h 24765"/>
                            <a:gd name="connsiteX46" fmla="*/ 26670 w 30480"/>
                            <a:gd name="connsiteY46" fmla="*/ 953 h 24765"/>
                            <a:gd name="connsiteX47" fmla="*/ 29528 w 30480"/>
                            <a:gd name="connsiteY47" fmla="*/ 1905 h 24765"/>
                            <a:gd name="connsiteX48" fmla="*/ 29528 w 30480"/>
                            <a:gd name="connsiteY48" fmla="*/ 1905 h 24765"/>
                            <a:gd name="connsiteX49" fmla="*/ 29528 w 30480"/>
                            <a:gd name="connsiteY49" fmla="*/ 1905 h 24765"/>
                            <a:gd name="connsiteX50" fmla="*/ 29528 w 30480"/>
                            <a:gd name="connsiteY50" fmla="*/ 1905 h 24765"/>
                            <a:gd name="connsiteX51" fmla="*/ 29528 w 30480"/>
                            <a:gd name="connsiteY51" fmla="*/ 1905 h 24765"/>
                            <a:gd name="connsiteX52" fmla="*/ 30480 w 30480"/>
                            <a:gd name="connsiteY52" fmla="*/ 953 h 24765"/>
                            <a:gd name="connsiteX53" fmla="*/ 30480 w 30480"/>
                            <a:gd name="connsiteY53" fmla="*/ 1905 h 24765"/>
                            <a:gd name="connsiteX54" fmla="*/ 29528 w 30480"/>
                            <a:gd name="connsiteY54" fmla="*/ 1905 h 24765"/>
                            <a:gd name="connsiteX55" fmla="*/ 29528 w 30480"/>
                            <a:gd name="connsiteY55" fmla="*/ 1905 h 24765"/>
                            <a:gd name="connsiteX56" fmla="*/ 29528 w 30480"/>
                            <a:gd name="connsiteY56" fmla="*/ 1905 h 24765"/>
                            <a:gd name="connsiteX57" fmla="*/ 29528 w 30480"/>
                            <a:gd name="connsiteY57" fmla="*/ 2858 h 24765"/>
                            <a:gd name="connsiteX58" fmla="*/ 27622 w 30480"/>
                            <a:gd name="connsiteY58" fmla="*/ 5715 h 24765"/>
                            <a:gd name="connsiteX59" fmla="*/ 26670 w 30480"/>
                            <a:gd name="connsiteY59" fmla="*/ 6668 h 24765"/>
                            <a:gd name="connsiteX60" fmla="*/ 26670 w 30480"/>
                            <a:gd name="connsiteY60" fmla="*/ 6668 h 24765"/>
                            <a:gd name="connsiteX61" fmla="*/ 25718 w 30480"/>
                            <a:gd name="connsiteY61" fmla="*/ 8572 h 24765"/>
                            <a:gd name="connsiteX62" fmla="*/ 23813 w 30480"/>
                            <a:gd name="connsiteY62" fmla="*/ 10478 h 24765"/>
                            <a:gd name="connsiteX63" fmla="*/ 21907 w 30480"/>
                            <a:gd name="connsiteY63" fmla="*/ 12383 h 24765"/>
                            <a:gd name="connsiteX64" fmla="*/ 20955 w 30480"/>
                            <a:gd name="connsiteY64" fmla="*/ 13335 h 24765"/>
                            <a:gd name="connsiteX65" fmla="*/ 20003 w 30480"/>
                            <a:gd name="connsiteY65" fmla="*/ 14288 h 24765"/>
                            <a:gd name="connsiteX66" fmla="*/ 19050 w 30480"/>
                            <a:gd name="connsiteY66" fmla="*/ 14288 h 24765"/>
                            <a:gd name="connsiteX67" fmla="*/ 19050 w 30480"/>
                            <a:gd name="connsiteY67" fmla="*/ 14288 h 24765"/>
                            <a:gd name="connsiteX68" fmla="*/ 19050 w 30480"/>
                            <a:gd name="connsiteY68" fmla="*/ 14288 h 24765"/>
                            <a:gd name="connsiteX69" fmla="*/ 18097 w 30480"/>
                            <a:gd name="connsiteY69" fmla="*/ 15240 h 24765"/>
                            <a:gd name="connsiteX70" fmla="*/ 17145 w 30480"/>
                            <a:gd name="connsiteY70" fmla="*/ 16193 h 24765"/>
                            <a:gd name="connsiteX71" fmla="*/ 16193 w 30480"/>
                            <a:gd name="connsiteY71" fmla="*/ 17145 h 24765"/>
                            <a:gd name="connsiteX72" fmla="*/ 16193 w 30480"/>
                            <a:gd name="connsiteY72" fmla="*/ 17145 h 24765"/>
                            <a:gd name="connsiteX73" fmla="*/ 16193 w 30480"/>
                            <a:gd name="connsiteY73" fmla="*/ 17145 h 24765"/>
                            <a:gd name="connsiteX74" fmla="*/ 16193 w 30480"/>
                            <a:gd name="connsiteY74" fmla="*/ 17145 h 24765"/>
                            <a:gd name="connsiteX75" fmla="*/ 16193 w 30480"/>
                            <a:gd name="connsiteY75" fmla="*/ 17145 h 24765"/>
                            <a:gd name="connsiteX76" fmla="*/ 15240 w 30480"/>
                            <a:gd name="connsiteY76" fmla="*/ 17145 h 24765"/>
                            <a:gd name="connsiteX77" fmla="*/ 15240 w 30480"/>
                            <a:gd name="connsiteY77" fmla="*/ 17145 h 24765"/>
                            <a:gd name="connsiteX78" fmla="*/ 15240 w 30480"/>
                            <a:gd name="connsiteY78" fmla="*/ 17145 h 24765"/>
                            <a:gd name="connsiteX79" fmla="*/ 15240 w 30480"/>
                            <a:gd name="connsiteY79" fmla="*/ 18097 h 24765"/>
                            <a:gd name="connsiteX80" fmla="*/ 14288 w 30480"/>
                            <a:gd name="connsiteY80" fmla="*/ 19050 h 24765"/>
                            <a:gd name="connsiteX81" fmla="*/ 12382 w 30480"/>
                            <a:gd name="connsiteY81" fmla="*/ 20003 h 24765"/>
                            <a:gd name="connsiteX82" fmla="*/ 11430 w 30480"/>
                            <a:gd name="connsiteY82" fmla="*/ 20003 h 24765"/>
                            <a:gd name="connsiteX83" fmla="*/ 11430 w 30480"/>
                            <a:gd name="connsiteY83" fmla="*/ 20003 h 24765"/>
                            <a:gd name="connsiteX84" fmla="*/ 10478 w 30480"/>
                            <a:gd name="connsiteY84" fmla="*/ 20003 h 24765"/>
                            <a:gd name="connsiteX85" fmla="*/ 10478 w 30480"/>
                            <a:gd name="connsiteY85" fmla="*/ 20003 h 24765"/>
                            <a:gd name="connsiteX86" fmla="*/ 8572 w 30480"/>
                            <a:gd name="connsiteY86" fmla="*/ 20955 h 24765"/>
                            <a:gd name="connsiteX87" fmla="*/ 8572 w 30480"/>
                            <a:gd name="connsiteY87" fmla="*/ 20955 h 24765"/>
                            <a:gd name="connsiteX88" fmla="*/ 4763 w 30480"/>
                            <a:gd name="connsiteY88" fmla="*/ 22860 h 24765"/>
                            <a:gd name="connsiteX89" fmla="*/ 2857 w 30480"/>
                            <a:gd name="connsiteY89" fmla="*/ 23813 h 24765"/>
                            <a:gd name="connsiteX90" fmla="*/ 1905 w 30480"/>
                            <a:gd name="connsiteY90" fmla="*/ 24765 h 24765"/>
                            <a:gd name="connsiteX91" fmla="*/ 953 w 30480"/>
                            <a:gd name="connsiteY91" fmla="*/ 24765 h 24765"/>
                            <a:gd name="connsiteX92" fmla="*/ 953 w 30480"/>
                            <a:gd name="connsiteY92" fmla="*/ 24765 h 24765"/>
                            <a:gd name="connsiteX93" fmla="*/ 0 w 30480"/>
                            <a:gd name="connsiteY93" fmla="*/ 20955 h 24765"/>
                            <a:gd name="connsiteX94" fmla="*/ 28575 w 30480"/>
                            <a:gd name="connsiteY94" fmla="*/ 1905 h 24765"/>
                            <a:gd name="connsiteX95" fmla="*/ 28575 w 30480"/>
                            <a:gd name="connsiteY95" fmla="*/ 1905 h 24765"/>
                            <a:gd name="connsiteX96" fmla="*/ 28575 w 30480"/>
                            <a:gd name="connsiteY96" fmla="*/ 1905 h 24765"/>
                            <a:gd name="connsiteX97" fmla="*/ 28575 w 30480"/>
                            <a:gd name="connsiteY97" fmla="*/ 1905 h 24765"/>
                            <a:gd name="connsiteX98" fmla="*/ 28575 w 30480"/>
                            <a:gd name="connsiteY98" fmla="*/ 1905 h 24765"/>
                            <a:gd name="connsiteX99" fmla="*/ 24765 w 30480"/>
                            <a:gd name="connsiteY99" fmla="*/ 6668 h 24765"/>
                            <a:gd name="connsiteX100" fmla="*/ 24765 w 30480"/>
                            <a:gd name="connsiteY100" fmla="*/ 6668 h 24765"/>
                            <a:gd name="connsiteX101" fmla="*/ 24765 w 30480"/>
                            <a:gd name="connsiteY101" fmla="*/ 6668 h 24765"/>
                            <a:gd name="connsiteX102" fmla="*/ 24765 w 30480"/>
                            <a:gd name="connsiteY102" fmla="*/ 6668 h 24765"/>
                            <a:gd name="connsiteX103" fmla="*/ 24765 w 30480"/>
                            <a:gd name="connsiteY103" fmla="*/ 6668 h 24765"/>
                            <a:gd name="connsiteX104" fmla="*/ 2857 w 30480"/>
                            <a:gd name="connsiteY104" fmla="*/ 20955 h 24765"/>
                            <a:gd name="connsiteX105" fmla="*/ 2857 w 30480"/>
                            <a:gd name="connsiteY105" fmla="*/ 20955 h 24765"/>
                            <a:gd name="connsiteX106" fmla="*/ 2857 w 30480"/>
                            <a:gd name="connsiteY106" fmla="*/ 20955 h 24765"/>
                            <a:gd name="connsiteX107" fmla="*/ 2857 w 30480"/>
                            <a:gd name="connsiteY107" fmla="*/ 20955 h 24765"/>
                            <a:gd name="connsiteX108" fmla="*/ 2857 w 30480"/>
                            <a:gd name="connsiteY108" fmla="*/ 20955 h 247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0480" h="24765">
                              <a:moveTo>
                                <a:pt x="0" y="20955"/>
                              </a:moveTo>
                              <a:cubicBezTo>
                                <a:pt x="0" y="20955"/>
                                <a:pt x="0" y="20955"/>
                                <a:pt x="0" y="20955"/>
                              </a:cubicBezTo>
                              <a:cubicBezTo>
                                <a:pt x="953" y="20955"/>
                                <a:pt x="1905" y="20003"/>
                                <a:pt x="1905" y="20003"/>
                              </a:cubicBezTo>
                              <a:cubicBezTo>
                                <a:pt x="1905" y="20003"/>
                                <a:pt x="2857" y="20003"/>
                                <a:pt x="2857" y="19050"/>
                              </a:cubicBezTo>
                              <a:cubicBezTo>
                                <a:pt x="2857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4763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6668" y="19050"/>
                              </a:cubicBezTo>
                              <a:cubicBezTo>
                                <a:pt x="7620" y="19050"/>
                                <a:pt x="7620" y="19050"/>
                                <a:pt x="7620" y="18097"/>
                              </a:cubicBezTo>
                              <a:cubicBezTo>
                                <a:pt x="7620" y="18097"/>
                                <a:pt x="7620" y="18097"/>
                                <a:pt x="7620" y="18097"/>
                              </a:cubicBezTo>
                              <a:cubicBezTo>
                                <a:pt x="7620" y="18097"/>
                                <a:pt x="7620" y="18097"/>
                                <a:pt x="8572" y="18097"/>
                              </a:cubicBezTo>
                              <a:cubicBezTo>
                                <a:pt x="8572" y="18097"/>
                                <a:pt x="8572" y="18097"/>
                                <a:pt x="9525" y="18097"/>
                              </a:cubicBezTo>
                              <a:cubicBezTo>
                                <a:pt x="9525" y="18097"/>
                                <a:pt x="10478" y="18097"/>
                                <a:pt x="10478" y="18097"/>
                              </a:cubicBezTo>
                              <a:cubicBezTo>
                                <a:pt x="10478" y="18097"/>
                                <a:pt x="11430" y="18097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2382" y="17145"/>
                              </a:cubicBezTo>
                              <a:cubicBezTo>
                                <a:pt x="12382" y="17145"/>
                                <a:pt x="12382" y="17145"/>
                                <a:pt x="12382" y="17145"/>
                              </a:cubicBezTo>
                              <a:cubicBezTo>
                                <a:pt x="12382" y="16193"/>
                                <a:pt x="12382" y="16193"/>
                                <a:pt x="13335" y="16193"/>
                              </a:cubicBezTo>
                              <a:cubicBezTo>
                                <a:pt x="13335" y="16193"/>
                                <a:pt x="14288" y="15240"/>
                                <a:pt x="14288" y="15240"/>
                              </a:cubicBezTo>
                              <a:cubicBezTo>
                                <a:pt x="14288" y="15240"/>
                                <a:pt x="14288" y="15240"/>
                                <a:pt x="14288" y="15240"/>
                              </a:cubicBezTo>
                              <a:cubicBezTo>
                                <a:pt x="14288" y="15240"/>
                                <a:pt x="14288" y="15240"/>
                                <a:pt x="15240" y="15240"/>
                              </a:cubicBezTo>
                              <a:cubicBezTo>
                                <a:pt x="15240" y="15240"/>
                                <a:pt x="15240" y="15240"/>
                                <a:pt x="15240" y="15240"/>
                              </a:cubicBezTo>
                              <a:cubicBezTo>
                                <a:pt x="15240" y="15240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5240" y="14288"/>
                                <a:pt x="15240" y="14288"/>
                              </a:cubicBezTo>
                              <a:cubicBezTo>
                                <a:pt x="15240" y="14288"/>
                                <a:pt x="16193" y="13335"/>
                                <a:pt x="16193" y="13335"/>
                              </a:cubicBezTo>
                              <a:cubicBezTo>
                                <a:pt x="16193" y="13335"/>
                                <a:pt x="16193" y="13335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2383"/>
                                <a:pt x="17145" y="12383"/>
                              </a:cubicBezTo>
                              <a:cubicBezTo>
                                <a:pt x="17145" y="12383"/>
                                <a:pt x="17145" y="11430"/>
                                <a:pt x="17145" y="11430"/>
                              </a:cubicBezTo>
                              <a:cubicBezTo>
                                <a:pt x="18097" y="10478"/>
                                <a:pt x="19050" y="10478"/>
                                <a:pt x="19050" y="9525"/>
                              </a:cubicBezTo>
                              <a:cubicBezTo>
                                <a:pt x="20003" y="8572"/>
                                <a:pt x="20003" y="8572"/>
                                <a:pt x="20955" y="7620"/>
                              </a:cubicBezTo>
                              <a:cubicBezTo>
                                <a:pt x="21907" y="6668"/>
                                <a:pt x="21907" y="6668"/>
                                <a:pt x="22860" y="5715"/>
                              </a:cubicBezTo>
                              <a:cubicBezTo>
                                <a:pt x="23813" y="4763"/>
                                <a:pt x="23813" y="4763"/>
                                <a:pt x="24765" y="3810"/>
                              </a:cubicBezTo>
                              <a:cubicBezTo>
                                <a:pt x="24765" y="3810"/>
                                <a:pt x="24765" y="3810"/>
                                <a:pt x="24765" y="3810"/>
                              </a:cubicBezTo>
                              <a:cubicBezTo>
                                <a:pt x="24765" y="3810"/>
                                <a:pt x="24765" y="2858"/>
                                <a:pt x="25718" y="2858"/>
                              </a:cubicBezTo>
                              <a:cubicBezTo>
                                <a:pt x="25718" y="2858"/>
                                <a:pt x="25718" y="2858"/>
                                <a:pt x="25718" y="2858"/>
                              </a:cubicBezTo>
                              <a:cubicBezTo>
                                <a:pt x="25718" y="2858"/>
                                <a:pt x="25718" y="2858"/>
                                <a:pt x="25718" y="2858"/>
                              </a:cubicBezTo>
                              <a:cubicBezTo>
                                <a:pt x="25718" y="2858"/>
                                <a:pt x="25718" y="2858"/>
                                <a:pt x="25718" y="2858"/>
                              </a:cubicBezTo>
                              <a:cubicBezTo>
                                <a:pt x="25718" y="2858"/>
                                <a:pt x="25718" y="2858"/>
                                <a:pt x="25718" y="1905"/>
                              </a:cubicBezTo>
                              <a:cubicBezTo>
                                <a:pt x="25718" y="1905"/>
                                <a:pt x="25718" y="953"/>
                                <a:pt x="26670" y="953"/>
                              </a:cubicBezTo>
                              <a:cubicBezTo>
                                <a:pt x="26670" y="953"/>
                                <a:pt x="26670" y="953"/>
                                <a:pt x="26670" y="953"/>
                              </a:cubicBezTo>
                              <a:cubicBezTo>
                                <a:pt x="26670" y="953"/>
                                <a:pt x="26670" y="0"/>
                                <a:pt x="26670" y="0"/>
                              </a:cubicBezTo>
                              <a:lnTo>
                                <a:pt x="26670" y="0"/>
                              </a:lnTo>
                              <a:cubicBezTo>
                                <a:pt x="26670" y="0"/>
                                <a:pt x="26670" y="0"/>
                                <a:pt x="26670" y="953"/>
                              </a:cubicBezTo>
                              <a:cubicBezTo>
                                <a:pt x="27622" y="953"/>
                                <a:pt x="28575" y="953"/>
                                <a:pt x="29528" y="1905"/>
                              </a:cubicBezTo>
                              <a:lnTo>
                                <a:pt x="29528" y="1905"/>
                              </a:lnTo>
                              <a:cubicBezTo>
                                <a:pt x="29528" y="1905"/>
                                <a:pt x="29528" y="1905"/>
                                <a:pt x="29528" y="1905"/>
                              </a:cubicBezTo>
                              <a:lnTo>
                                <a:pt x="29528" y="1905"/>
                              </a:lnTo>
                              <a:cubicBezTo>
                                <a:pt x="29528" y="1905"/>
                                <a:pt x="29528" y="1905"/>
                                <a:pt x="29528" y="1905"/>
                              </a:cubicBezTo>
                              <a:cubicBezTo>
                                <a:pt x="29528" y="1905"/>
                                <a:pt x="29528" y="1905"/>
                                <a:pt x="30480" y="953"/>
                              </a:cubicBezTo>
                              <a:cubicBezTo>
                                <a:pt x="30480" y="953"/>
                                <a:pt x="30480" y="1905"/>
                                <a:pt x="30480" y="1905"/>
                              </a:cubicBezTo>
                              <a:cubicBezTo>
                                <a:pt x="30480" y="1905"/>
                                <a:pt x="29528" y="1905"/>
                                <a:pt x="29528" y="1905"/>
                              </a:cubicBezTo>
                              <a:cubicBezTo>
                                <a:pt x="29528" y="1905"/>
                                <a:pt x="29528" y="1905"/>
                                <a:pt x="29528" y="1905"/>
                              </a:cubicBezTo>
                              <a:cubicBezTo>
                                <a:pt x="29528" y="1905"/>
                                <a:pt x="29528" y="1905"/>
                                <a:pt x="29528" y="1905"/>
                              </a:cubicBezTo>
                              <a:cubicBezTo>
                                <a:pt x="30480" y="1905"/>
                                <a:pt x="29528" y="2858"/>
                                <a:pt x="29528" y="2858"/>
                              </a:cubicBezTo>
                              <a:cubicBezTo>
                                <a:pt x="28575" y="3810"/>
                                <a:pt x="28575" y="4763"/>
                                <a:pt x="27622" y="5715"/>
                              </a:cubicBezTo>
                              <a:cubicBezTo>
                                <a:pt x="27622" y="5715"/>
                                <a:pt x="26670" y="6668"/>
                                <a:pt x="26670" y="6668"/>
                              </a:cubicBezTo>
                              <a:cubicBezTo>
                                <a:pt x="26670" y="6668"/>
                                <a:pt x="26670" y="6668"/>
                                <a:pt x="26670" y="6668"/>
                              </a:cubicBezTo>
                              <a:cubicBezTo>
                                <a:pt x="26670" y="7620"/>
                                <a:pt x="25718" y="7620"/>
                                <a:pt x="25718" y="8572"/>
                              </a:cubicBezTo>
                              <a:cubicBezTo>
                                <a:pt x="25718" y="9525"/>
                                <a:pt x="24765" y="9525"/>
                                <a:pt x="23813" y="10478"/>
                              </a:cubicBezTo>
                              <a:cubicBezTo>
                                <a:pt x="22860" y="11430"/>
                                <a:pt x="22860" y="12383"/>
                                <a:pt x="21907" y="12383"/>
                              </a:cubicBezTo>
                              <a:cubicBezTo>
                                <a:pt x="21907" y="12383"/>
                                <a:pt x="20955" y="12383"/>
                                <a:pt x="20955" y="13335"/>
                              </a:cubicBezTo>
                              <a:cubicBezTo>
                                <a:pt x="20955" y="13335"/>
                                <a:pt x="20003" y="14288"/>
                                <a:pt x="20003" y="14288"/>
                              </a:cubicBezTo>
                              <a:cubicBezTo>
                                <a:pt x="20003" y="14288"/>
                                <a:pt x="20003" y="14288"/>
                                <a:pt x="19050" y="14288"/>
                              </a:cubicBezTo>
                              <a:cubicBezTo>
                                <a:pt x="19050" y="14288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5240"/>
                                <a:pt x="18097" y="15240"/>
                              </a:cubicBezTo>
                              <a:cubicBezTo>
                                <a:pt x="18097" y="15240"/>
                                <a:pt x="17145" y="15240"/>
                                <a:pt x="17145" y="16193"/>
                              </a:cubicBezTo>
                              <a:cubicBezTo>
                                <a:pt x="17145" y="16193"/>
                                <a:pt x="16193" y="17145"/>
                                <a:pt x="16193" y="17145"/>
                              </a:cubicBezTo>
                              <a:cubicBezTo>
                                <a:pt x="16193" y="17145"/>
                                <a:pt x="16193" y="17145"/>
                                <a:pt x="16193" y="17145"/>
                              </a:cubicBezTo>
                              <a:cubicBezTo>
                                <a:pt x="16193" y="17145"/>
                                <a:pt x="16193" y="17145"/>
                                <a:pt x="16193" y="17145"/>
                              </a:cubicBezTo>
                              <a:cubicBezTo>
                                <a:pt x="16193" y="17145"/>
                                <a:pt x="16193" y="17145"/>
                                <a:pt x="16193" y="17145"/>
                              </a:cubicBezTo>
                              <a:cubicBezTo>
                                <a:pt x="16193" y="17145"/>
                                <a:pt x="16193" y="17145"/>
                                <a:pt x="16193" y="17145"/>
                              </a:cubicBezTo>
                              <a:cubicBezTo>
                                <a:pt x="16193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8097"/>
                              </a:cubicBezTo>
                              <a:cubicBezTo>
                                <a:pt x="15240" y="18097"/>
                                <a:pt x="14288" y="19050"/>
                                <a:pt x="14288" y="19050"/>
                              </a:cubicBezTo>
                              <a:cubicBezTo>
                                <a:pt x="14288" y="19050"/>
                                <a:pt x="13335" y="20003"/>
                                <a:pt x="12382" y="20003"/>
                              </a:cubicBezTo>
                              <a:cubicBezTo>
                                <a:pt x="12382" y="20003"/>
                                <a:pt x="11430" y="20003"/>
                                <a:pt x="11430" y="20003"/>
                              </a:cubicBezTo>
                              <a:cubicBezTo>
                                <a:pt x="11430" y="20003"/>
                                <a:pt x="11430" y="20003"/>
                                <a:pt x="11430" y="20003"/>
                              </a:cubicBezTo>
                              <a:cubicBezTo>
                                <a:pt x="11430" y="20955"/>
                                <a:pt x="11430" y="20003"/>
                                <a:pt x="10478" y="20003"/>
                              </a:cubicBezTo>
                              <a:cubicBezTo>
                                <a:pt x="10478" y="20003"/>
                                <a:pt x="10478" y="20003"/>
                                <a:pt x="10478" y="20003"/>
                              </a:cubicBezTo>
                              <a:cubicBezTo>
                                <a:pt x="10478" y="20955"/>
                                <a:pt x="9525" y="20955"/>
                                <a:pt x="8572" y="20955"/>
                              </a:cubicBezTo>
                              <a:cubicBezTo>
                                <a:pt x="8572" y="20955"/>
                                <a:pt x="8572" y="20955"/>
                                <a:pt x="8572" y="20955"/>
                              </a:cubicBezTo>
                              <a:cubicBezTo>
                                <a:pt x="7620" y="21908"/>
                                <a:pt x="5715" y="21908"/>
                                <a:pt x="4763" y="22860"/>
                              </a:cubicBezTo>
                              <a:cubicBezTo>
                                <a:pt x="3810" y="22860"/>
                                <a:pt x="3810" y="23813"/>
                                <a:pt x="2857" y="23813"/>
                              </a:cubicBezTo>
                              <a:cubicBezTo>
                                <a:pt x="1905" y="23813"/>
                                <a:pt x="1905" y="23813"/>
                                <a:pt x="1905" y="24765"/>
                              </a:cubicBezTo>
                              <a:cubicBezTo>
                                <a:pt x="1905" y="24765"/>
                                <a:pt x="953" y="24765"/>
                                <a:pt x="953" y="24765"/>
                              </a:cubicBezTo>
                              <a:lnTo>
                                <a:pt x="953" y="24765"/>
                              </a:lnTo>
                              <a:lnTo>
                                <a:pt x="0" y="20955"/>
                              </a:lnTo>
                              <a:close/>
                              <a:moveTo>
                                <a:pt x="28575" y="1905"/>
                              </a:moveTo>
                              <a:cubicBezTo>
                                <a:pt x="28575" y="1905"/>
                                <a:pt x="29528" y="1905"/>
                                <a:pt x="28575" y="1905"/>
                              </a:cubicBezTo>
                              <a:cubicBezTo>
                                <a:pt x="29528" y="1905"/>
                                <a:pt x="29528" y="1905"/>
                                <a:pt x="28575" y="1905"/>
                              </a:cubicBezTo>
                              <a:cubicBezTo>
                                <a:pt x="29528" y="953"/>
                                <a:pt x="28575" y="1905"/>
                                <a:pt x="28575" y="1905"/>
                              </a:cubicBezTo>
                              <a:cubicBezTo>
                                <a:pt x="28575" y="1905"/>
                                <a:pt x="28575" y="1905"/>
                                <a:pt x="28575" y="1905"/>
                              </a:cubicBezTo>
                              <a:close/>
                              <a:moveTo>
                                <a:pt x="24765" y="6668"/>
                              </a:moveTo>
                              <a:cubicBezTo>
                                <a:pt x="24765" y="6668"/>
                                <a:pt x="24765" y="6668"/>
                                <a:pt x="24765" y="6668"/>
                              </a:cubicBezTo>
                              <a:cubicBezTo>
                                <a:pt x="25718" y="6668"/>
                                <a:pt x="25718" y="6668"/>
                                <a:pt x="24765" y="6668"/>
                              </a:cubicBezTo>
                              <a:cubicBezTo>
                                <a:pt x="24765" y="6668"/>
                                <a:pt x="24765" y="6668"/>
                                <a:pt x="24765" y="6668"/>
                              </a:cubicBezTo>
                              <a:cubicBezTo>
                                <a:pt x="24765" y="6668"/>
                                <a:pt x="24765" y="6668"/>
                                <a:pt x="24765" y="6668"/>
                              </a:cubicBezTo>
                              <a:close/>
                              <a:moveTo>
                                <a:pt x="2857" y="20955"/>
                              </a:moveTo>
                              <a:cubicBezTo>
                                <a:pt x="2857" y="20955"/>
                                <a:pt x="2857" y="20955"/>
                                <a:pt x="2857" y="20955"/>
                              </a:cubicBezTo>
                              <a:cubicBezTo>
                                <a:pt x="2857" y="20955"/>
                                <a:pt x="2857" y="20003"/>
                                <a:pt x="2857" y="20955"/>
                              </a:cubicBezTo>
                              <a:cubicBezTo>
                                <a:pt x="2857" y="20003"/>
                                <a:pt x="2857" y="20003"/>
                                <a:pt x="2857" y="20955"/>
                              </a:cubicBezTo>
                              <a:cubicBezTo>
                                <a:pt x="2857" y="20003"/>
                                <a:pt x="2857" y="20955"/>
                                <a:pt x="2857" y="209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0" name="任意多边形: 形状 2803"/>
                        <p:cNvSpPr/>
                        <p:nvPr/>
                      </p:nvSpPr>
                      <p:spPr>
                        <a:xfrm>
                          <a:off x="7848600" y="21135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1" name="任意多边形: 形状 2804"/>
                        <p:cNvSpPr/>
                        <p:nvPr/>
                      </p:nvSpPr>
                      <p:spPr>
                        <a:xfrm>
                          <a:off x="7848600" y="2109787"/>
                          <a:ext cx="5715" cy="5715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4763 h 5715"/>
                            <a:gd name="connsiteX1" fmla="*/ 2857 w 5715"/>
                            <a:gd name="connsiteY1" fmla="*/ 5715 h 5715"/>
                            <a:gd name="connsiteX2" fmla="*/ 2857 w 5715"/>
                            <a:gd name="connsiteY2" fmla="*/ 5715 h 5715"/>
                            <a:gd name="connsiteX3" fmla="*/ 2857 w 5715"/>
                            <a:gd name="connsiteY3" fmla="*/ 5715 h 5715"/>
                            <a:gd name="connsiteX4" fmla="*/ 2857 w 5715"/>
                            <a:gd name="connsiteY4" fmla="*/ 5715 h 5715"/>
                            <a:gd name="connsiteX5" fmla="*/ 2857 w 5715"/>
                            <a:gd name="connsiteY5" fmla="*/ 5715 h 5715"/>
                            <a:gd name="connsiteX6" fmla="*/ 3810 w 5715"/>
                            <a:gd name="connsiteY6" fmla="*/ 4763 h 5715"/>
                            <a:gd name="connsiteX7" fmla="*/ 4763 w 5715"/>
                            <a:gd name="connsiteY7" fmla="*/ 3810 h 5715"/>
                            <a:gd name="connsiteX8" fmla="*/ 4763 w 5715"/>
                            <a:gd name="connsiteY8" fmla="*/ 2857 h 5715"/>
                            <a:gd name="connsiteX9" fmla="*/ 4763 w 5715"/>
                            <a:gd name="connsiteY9" fmla="*/ 2857 h 5715"/>
                            <a:gd name="connsiteX10" fmla="*/ 4763 w 5715"/>
                            <a:gd name="connsiteY10" fmla="*/ 2857 h 5715"/>
                            <a:gd name="connsiteX11" fmla="*/ 5715 w 5715"/>
                            <a:gd name="connsiteY11" fmla="*/ 1905 h 5715"/>
                            <a:gd name="connsiteX12" fmla="*/ 2857 w 5715"/>
                            <a:gd name="connsiteY12" fmla="*/ 0 h 5715"/>
                            <a:gd name="connsiteX13" fmla="*/ 1905 w 5715"/>
                            <a:gd name="connsiteY13" fmla="*/ 953 h 5715"/>
                            <a:gd name="connsiteX14" fmla="*/ 953 w 5715"/>
                            <a:gd name="connsiteY14" fmla="*/ 1905 h 5715"/>
                            <a:gd name="connsiteX15" fmla="*/ 953 w 5715"/>
                            <a:gd name="connsiteY15" fmla="*/ 2857 h 5715"/>
                            <a:gd name="connsiteX16" fmla="*/ 953 w 5715"/>
                            <a:gd name="connsiteY16" fmla="*/ 2857 h 5715"/>
                            <a:gd name="connsiteX17" fmla="*/ 0 w 5715"/>
                            <a:gd name="connsiteY17" fmla="*/ 4763 h 5715"/>
                            <a:gd name="connsiteX18" fmla="*/ 0 w 5715"/>
                            <a:gd name="connsiteY18" fmla="*/ 4763 h 5715"/>
                            <a:gd name="connsiteX19" fmla="*/ 0 w 5715"/>
                            <a:gd name="connsiteY19" fmla="*/ 4763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5715">
                              <a:moveTo>
                                <a:pt x="0" y="4763"/>
                              </a:moveTo>
                              <a:cubicBezTo>
                                <a:pt x="953" y="4763"/>
                                <a:pt x="1905" y="4763"/>
                                <a:pt x="2857" y="5715"/>
                              </a:cubicBezTo>
                              <a:lnTo>
                                <a:pt x="2857" y="5715"/>
                              </a:ln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lnTo>
                                <a:pt x="2857" y="5715"/>
                              </a:ln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2857"/>
                              </a:cubicBezTo>
                              <a:lnTo>
                                <a:pt x="4763" y="2857"/>
                              </a:lnTo>
                              <a:lnTo>
                                <a:pt x="4763" y="2857"/>
                              </a:lnTo>
                              <a:cubicBezTo>
                                <a:pt x="4763" y="2857"/>
                                <a:pt x="4763" y="2857"/>
                                <a:pt x="5715" y="1905"/>
                              </a:cubicBezTo>
                              <a:lnTo>
                                <a:pt x="2857" y="0"/>
                              </a:lnTo>
                              <a:cubicBezTo>
                                <a:pt x="2857" y="0"/>
                                <a:pt x="2857" y="0"/>
                                <a:pt x="1905" y="953"/>
                              </a:cubicBezTo>
                              <a:cubicBezTo>
                                <a:pt x="1905" y="953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0" y="4763"/>
                              </a:lnTo>
                              <a:cubicBezTo>
                                <a:pt x="0" y="3810"/>
                                <a:pt x="0" y="4763"/>
                                <a:pt x="0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22" name="图形 2"/>
                      <p:cNvGrpSpPr/>
                      <p:nvPr/>
                    </p:nvGrpSpPr>
                    <p:grpSpPr>
                      <a:xfrm>
                        <a:off x="7780972" y="2134552"/>
                        <a:ext cx="40957" cy="14287"/>
                        <a:chOff x="7780972" y="2134552"/>
                        <a:chExt cx="40957" cy="14287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23" name="任意多边形: 形状 2806"/>
                        <p:cNvSpPr/>
                        <p:nvPr/>
                      </p:nvSpPr>
                      <p:spPr>
                        <a:xfrm>
                          <a:off x="7820025" y="213740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4" name="任意多边形: 形状 2807"/>
                        <p:cNvSpPr/>
                        <p:nvPr/>
                      </p:nvSpPr>
                      <p:spPr>
                        <a:xfrm>
                          <a:off x="7780972" y="2137409"/>
                          <a:ext cx="38100" cy="11430"/>
                        </a:xfrm>
                        <a:custGeom>
                          <a:avLst/>
                          <a:gdLst>
                            <a:gd name="connsiteX0" fmla="*/ 0 w 38100"/>
                            <a:gd name="connsiteY0" fmla="*/ 7620 h 11430"/>
                            <a:gd name="connsiteX1" fmla="*/ 0 w 38100"/>
                            <a:gd name="connsiteY1" fmla="*/ 7620 h 11430"/>
                            <a:gd name="connsiteX2" fmla="*/ 1905 w 38100"/>
                            <a:gd name="connsiteY2" fmla="*/ 6668 h 11430"/>
                            <a:gd name="connsiteX3" fmla="*/ 2858 w 38100"/>
                            <a:gd name="connsiteY3" fmla="*/ 5715 h 11430"/>
                            <a:gd name="connsiteX4" fmla="*/ 3810 w 38100"/>
                            <a:gd name="connsiteY4" fmla="*/ 5715 h 11430"/>
                            <a:gd name="connsiteX5" fmla="*/ 3810 w 38100"/>
                            <a:gd name="connsiteY5" fmla="*/ 5715 h 11430"/>
                            <a:gd name="connsiteX6" fmla="*/ 4763 w 38100"/>
                            <a:gd name="connsiteY6" fmla="*/ 5715 h 11430"/>
                            <a:gd name="connsiteX7" fmla="*/ 5715 w 38100"/>
                            <a:gd name="connsiteY7" fmla="*/ 5715 h 11430"/>
                            <a:gd name="connsiteX8" fmla="*/ 6668 w 38100"/>
                            <a:gd name="connsiteY8" fmla="*/ 5715 h 11430"/>
                            <a:gd name="connsiteX9" fmla="*/ 7620 w 38100"/>
                            <a:gd name="connsiteY9" fmla="*/ 5715 h 11430"/>
                            <a:gd name="connsiteX10" fmla="*/ 7620 w 38100"/>
                            <a:gd name="connsiteY10" fmla="*/ 5715 h 11430"/>
                            <a:gd name="connsiteX11" fmla="*/ 8572 w 38100"/>
                            <a:gd name="connsiteY11" fmla="*/ 5715 h 11430"/>
                            <a:gd name="connsiteX12" fmla="*/ 9525 w 38100"/>
                            <a:gd name="connsiteY12" fmla="*/ 5715 h 11430"/>
                            <a:gd name="connsiteX13" fmla="*/ 10478 w 38100"/>
                            <a:gd name="connsiteY13" fmla="*/ 5715 h 11430"/>
                            <a:gd name="connsiteX14" fmla="*/ 11430 w 38100"/>
                            <a:gd name="connsiteY14" fmla="*/ 5715 h 11430"/>
                            <a:gd name="connsiteX15" fmla="*/ 12383 w 38100"/>
                            <a:gd name="connsiteY15" fmla="*/ 5715 h 11430"/>
                            <a:gd name="connsiteX16" fmla="*/ 12383 w 38100"/>
                            <a:gd name="connsiteY16" fmla="*/ 5715 h 11430"/>
                            <a:gd name="connsiteX17" fmla="*/ 13335 w 38100"/>
                            <a:gd name="connsiteY17" fmla="*/ 5715 h 11430"/>
                            <a:gd name="connsiteX18" fmla="*/ 14288 w 38100"/>
                            <a:gd name="connsiteY18" fmla="*/ 5715 h 11430"/>
                            <a:gd name="connsiteX19" fmla="*/ 14288 w 38100"/>
                            <a:gd name="connsiteY19" fmla="*/ 5715 h 11430"/>
                            <a:gd name="connsiteX20" fmla="*/ 15240 w 38100"/>
                            <a:gd name="connsiteY20" fmla="*/ 5715 h 11430"/>
                            <a:gd name="connsiteX21" fmla="*/ 16193 w 38100"/>
                            <a:gd name="connsiteY21" fmla="*/ 5715 h 11430"/>
                            <a:gd name="connsiteX22" fmla="*/ 17145 w 38100"/>
                            <a:gd name="connsiteY22" fmla="*/ 5715 h 11430"/>
                            <a:gd name="connsiteX23" fmla="*/ 17145 w 38100"/>
                            <a:gd name="connsiteY23" fmla="*/ 5715 h 11430"/>
                            <a:gd name="connsiteX24" fmla="*/ 17145 w 38100"/>
                            <a:gd name="connsiteY24" fmla="*/ 5715 h 11430"/>
                            <a:gd name="connsiteX25" fmla="*/ 17145 w 38100"/>
                            <a:gd name="connsiteY25" fmla="*/ 5715 h 11430"/>
                            <a:gd name="connsiteX26" fmla="*/ 19050 w 38100"/>
                            <a:gd name="connsiteY26" fmla="*/ 4763 h 11430"/>
                            <a:gd name="connsiteX27" fmla="*/ 20003 w 38100"/>
                            <a:gd name="connsiteY27" fmla="*/ 4763 h 11430"/>
                            <a:gd name="connsiteX28" fmla="*/ 20003 w 38100"/>
                            <a:gd name="connsiteY28" fmla="*/ 4763 h 11430"/>
                            <a:gd name="connsiteX29" fmla="*/ 20003 w 38100"/>
                            <a:gd name="connsiteY29" fmla="*/ 4763 h 11430"/>
                            <a:gd name="connsiteX30" fmla="*/ 20003 w 38100"/>
                            <a:gd name="connsiteY30" fmla="*/ 4763 h 11430"/>
                            <a:gd name="connsiteX31" fmla="*/ 20955 w 38100"/>
                            <a:gd name="connsiteY31" fmla="*/ 3810 h 11430"/>
                            <a:gd name="connsiteX32" fmla="*/ 23813 w 38100"/>
                            <a:gd name="connsiteY32" fmla="*/ 2858 h 11430"/>
                            <a:gd name="connsiteX33" fmla="*/ 25718 w 38100"/>
                            <a:gd name="connsiteY33" fmla="*/ 1905 h 11430"/>
                            <a:gd name="connsiteX34" fmla="*/ 28575 w 38100"/>
                            <a:gd name="connsiteY34" fmla="*/ 953 h 11430"/>
                            <a:gd name="connsiteX35" fmla="*/ 31433 w 38100"/>
                            <a:gd name="connsiteY35" fmla="*/ 0 h 11430"/>
                            <a:gd name="connsiteX36" fmla="*/ 31433 w 38100"/>
                            <a:gd name="connsiteY36" fmla="*/ 0 h 11430"/>
                            <a:gd name="connsiteX37" fmla="*/ 32385 w 38100"/>
                            <a:gd name="connsiteY37" fmla="*/ 0 h 11430"/>
                            <a:gd name="connsiteX38" fmla="*/ 32385 w 38100"/>
                            <a:gd name="connsiteY38" fmla="*/ 0 h 11430"/>
                            <a:gd name="connsiteX39" fmla="*/ 32385 w 38100"/>
                            <a:gd name="connsiteY39" fmla="*/ 0 h 11430"/>
                            <a:gd name="connsiteX40" fmla="*/ 32385 w 38100"/>
                            <a:gd name="connsiteY40" fmla="*/ 0 h 11430"/>
                            <a:gd name="connsiteX41" fmla="*/ 33338 w 38100"/>
                            <a:gd name="connsiteY41" fmla="*/ 0 h 11430"/>
                            <a:gd name="connsiteX42" fmla="*/ 34290 w 38100"/>
                            <a:gd name="connsiteY42" fmla="*/ 0 h 11430"/>
                            <a:gd name="connsiteX43" fmla="*/ 34290 w 38100"/>
                            <a:gd name="connsiteY43" fmla="*/ 0 h 11430"/>
                            <a:gd name="connsiteX44" fmla="*/ 35243 w 38100"/>
                            <a:gd name="connsiteY44" fmla="*/ 0 h 11430"/>
                            <a:gd name="connsiteX45" fmla="*/ 35243 w 38100"/>
                            <a:gd name="connsiteY45" fmla="*/ 0 h 11430"/>
                            <a:gd name="connsiteX46" fmla="*/ 35243 w 38100"/>
                            <a:gd name="connsiteY46" fmla="*/ 953 h 11430"/>
                            <a:gd name="connsiteX47" fmla="*/ 37147 w 38100"/>
                            <a:gd name="connsiteY47" fmla="*/ 2858 h 11430"/>
                            <a:gd name="connsiteX48" fmla="*/ 37147 w 38100"/>
                            <a:gd name="connsiteY48" fmla="*/ 2858 h 11430"/>
                            <a:gd name="connsiteX49" fmla="*/ 37147 w 38100"/>
                            <a:gd name="connsiteY49" fmla="*/ 2858 h 11430"/>
                            <a:gd name="connsiteX50" fmla="*/ 37147 w 38100"/>
                            <a:gd name="connsiteY50" fmla="*/ 2858 h 11430"/>
                            <a:gd name="connsiteX51" fmla="*/ 37147 w 38100"/>
                            <a:gd name="connsiteY51" fmla="*/ 2858 h 11430"/>
                            <a:gd name="connsiteX52" fmla="*/ 38100 w 38100"/>
                            <a:gd name="connsiteY52" fmla="*/ 2858 h 11430"/>
                            <a:gd name="connsiteX53" fmla="*/ 37147 w 38100"/>
                            <a:gd name="connsiteY53" fmla="*/ 2858 h 11430"/>
                            <a:gd name="connsiteX54" fmla="*/ 36195 w 38100"/>
                            <a:gd name="connsiteY54" fmla="*/ 2858 h 11430"/>
                            <a:gd name="connsiteX55" fmla="*/ 36195 w 38100"/>
                            <a:gd name="connsiteY55" fmla="*/ 2858 h 11430"/>
                            <a:gd name="connsiteX56" fmla="*/ 36195 w 38100"/>
                            <a:gd name="connsiteY56" fmla="*/ 2858 h 11430"/>
                            <a:gd name="connsiteX57" fmla="*/ 36195 w 38100"/>
                            <a:gd name="connsiteY57" fmla="*/ 3810 h 11430"/>
                            <a:gd name="connsiteX58" fmla="*/ 33338 w 38100"/>
                            <a:gd name="connsiteY58" fmla="*/ 4763 h 11430"/>
                            <a:gd name="connsiteX59" fmla="*/ 32385 w 38100"/>
                            <a:gd name="connsiteY59" fmla="*/ 4763 h 11430"/>
                            <a:gd name="connsiteX60" fmla="*/ 32385 w 38100"/>
                            <a:gd name="connsiteY60" fmla="*/ 4763 h 11430"/>
                            <a:gd name="connsiteX61" fmla="*/ 30480 w 38100"/>
                            <a:gd name="connsiteY61" fmla="*/ 5715 h 11430"/>
                            <a:gd name="connsiteX62" fmla="*/ 28575 w 38100"/>
                            <a:gd name="connsiteY62" fmla="*/ 6668 h 11430"/>
                            <a:gd name="connsiteX63" fmla="*/ 25718 w 38100"/>
                            <a:gd name="connsiteY63" fmla="*/ 7620 h 11430"/>
                            <a:gd name="connsiteX64" fmla="*/ 24765 w 38100"/>
                            <a:gd name="connsiteY64" fmla="*/ 7620 h 11430"/>
                            <a:gd name="connsiteX65" fmla="*/ 23813 w 38100"/>
                            <a:gd name="connsiteY65" fmla="*/ 8572 h 11430"/>
                            <a:gd name="connsiteX66" fmla="*/ 22860 w 38100"/>
                            <a:gd name="connsiteY66" fmla="*/ 8572 h 11430"/>
                            <a:gd name="connsiteX67" fmla="*/ 22860 w 38100"/>
                            <a:gd name="connsiteY67" fmla="*/ 8572 h 11430"/>
                            <a:gd name="connsiteX68" fmla="*/ 22860 w 38100"/>
                            <a:gd name="connsiteY68" fmla="*/ 8572 h 11430"/>
                            <a:gd name="connsiteX69" fmla="*/ 21908 w 38100"/>
                            <a:gd name="connsiteY69" fmla="*/ 8572 h 11430"/>
                            <a:gd name="connsiteX70" fmla="*/ 20955 w 38100"/>
                            <a:gd name="connsiteY70" fmla="*/ 8572 h 11430"/>
                            <a:gd name="connsiteX71" fmla="*/ 20003 w 38100"/>
                            <a:gd name="connsiteY71" fmla="*/ 8572 h 11430"/>
                            <a:gd name="connsiteX72" fmla="*/ 20003 w 38100"/>
                            <a:gd name="connsiteY72" fmla="*/ 8572 h 11430"/>
                            <a:gd name="connsiteX73" fmla="*/ 20003 w 38100"/>
                            <a:gd name="connsiteY73" fmla="*/ 8572 h 11430"/>
                            <a:gd name="connsiteX74" fmla="*/ 20003 w 38100"/>
                            <a:gd name="connsiteY74" fmla="*/ 8572 h 11430"/>
                            <a:gd name="connsiteX75" fmla="*/ 20003 w 38100"/>
                            <a:gd name="connsiteY75" fmla="*/ 8572 h 11430"/>
                            <a:gd name="connsiteX76" fmla="*/ 19050 w 38100"/>
                            <a:gd name="connsiteY76" fmla="*/ 8572 h 11430"/>
                            <a:gd name="connsiteX77" fmla="*/ 19050 w 38100"/>
                            <a:gd name="connsiteY77" fmla="*/ 8572 h 11430"/>
                            <a:gd name="connsiteX78" fmla="*/ 19050 w 38100"/>
                            <a:gd name="connsiteY78" fmla="*/ 8572 h 11430"/>
                            <a:gd name="connsiteX79" fmla="*/ 19050 w 38100"/>
                            <a:gd name="connsiteY79" fmla="*/ 9525 h 11430"/>
                            <a:gd name="connsiteX80" fmla="*/ 17145 w 38100"/>
                            <a:gd name="connsiteY80" fmla="*/ 9525 h 11430"/>
                            <a:gd name="connsiteX81" fmla="*/ 15240 w 38100"/>
                            <a:gd name="connsiteY81" fmla="*/ 9525 h 11430"/>
                            <a:gd name="connsiteX82" fmla="*/ 14288 w 38100"/>
                            <a:gd name="connsiteY82" fmla="*/ 9525 h 11430"/>
                            <a:gd name="connsiteX83" fmla="*/ 14288 w 38100"/>
                            <a:gd name="connsiteY83" fmla="*/ 9525 h 11430"/>
                            <a:gd name="connsiteX84" fmla="*/ 13335 w 38100"/>
                            <a:gd name="connsiteY84" fmla="*/ 9525 h 11430"/>
                            <a:gd name="connsiteX85" fmla="*/ 13335 w 38100"/>
                            <a:gd name="connsiteY85" fmla="*/ 9525 h 11430"/>
                            <a:gd name="connsiteX86" fmla="*/ 11430 w 38100"/>
                            <a:gd name="connsiteY86" fmla="*/ 10478 h 11430"/>
                            <a:gd name="connsiteX87" fmla="*/ 11430 w 38100"/>
                            <a:gd name="connsiteY87" fmla="*/ 10478 h 11430"/>
                            <a:gd name="connsiteX88" fmla="*/ 7620 w 38100"/>
                            <a:gd name="connsiteY88" fmla="*/ 11430 h 11430"/>
                            <a:gd name="connsiteX89" fmla="*/ 5715 w 38100"/>
                            <a:gd name="connsiteY89" fmla="*/ 11430 h 11430"/>
                            <a:gd name="connsiteX90" fmla="*/ 4763 w 38100"/>
                            <a:gd name="connsiteY90" fmla="*/ 11430 h 11430"/>
                            <a:gd name="connsiteX91" fmla="*/ 3810 w 38100"/>
                            <a:gd name="connsiteY91" fmla="*/ 11430 h 11430"/>
                            <a:gd name="connsiteX92" fmla="*/ 3810 w 38100"/>
                            <a:gd name="connsiteY92" fmla="*/ 11430 h 11430"/>
                            <a:gd name="connsiteX93" fmla="*/ 0 w 38100"/>
                            <a:gd name="connsiteY93" fmla="*/ 7620 h 11430"/>
                            <a:gd name="connsiteX94" fmla="*/ 34290 w 38100"/>
                            <a:gd name="connsiteY94" fmla="*/ 0 h 11430"/>
                            <a:gd name="connsiteX95" fmla="*/ 34290 w 38100"/>
                            <a:gd name="connsiteY95" fmla="*/ 0 h 11430"/>
                            <a:gd name="connsiteX96" fmla="*/ 34290 w 38100"/>
                            <a:gd name="connsiteY96" fmla="*/ 0 h 11430"/>
                            <a:gd name="connsiteX97" fmla="*/ 34290 w 38100"/>
                            <a:gd name="connsiteY97" fmla="*/ 0 h 11430"/>
                            <a:gd name="connsiteX98" fmla="*/ 34290 w 38100"/>
                            <a:gd name="connsiteY98" fmla="*/ 0 h 11430"/>
                            <a:gd name="connsiteX99" fmla="*/ 28575 w 38100"/>
                            <a:gd name="connsiteY99" fmla="*/ 1905 h 11430"/>
                            <a:gd name="connsiteX100" fmla="*/ 28575 w 38100"/>
                            <a:gd name="connsiteY100" fmla="*/ 1905 h 11430"/>
                            <a:gd name="connsiteX101" fmla="*/ 28575 w 38100"/>
                            <a:gd name="connsiteY101" fmla="*/ 1905 h 11430"/>
                            <a:gd name="connsiteX102" fmla="*/ 28575 w 38100"/>
                            <a:gd name="connsiteY102" fmla="*/ 1905 h 11430"/>
                            <a:gd name="connsiteX103" fmla="*/ 28575 w 38100"/>
                            <a:gd name="connsiteY103" fmla="*/ 1905 h 11430"/>
                            <a:gd name="connsiteX104" fmla="*/ 2858 w 38100"/>
                            <a:gd name="connsiteY104" fmla="*/ 7620 h 11430"/>
                            <a:gd name="connsiteX105" fmla="*/ 2858 w 38100"/>
                            <a:gd name="connsiteY105" fmla="*/ 7620 h 11430"/>
                            <a:gd name="connsiteX106" fmla="*/ 2858 w 38100"/>
                            <a:gd name="connsiteY106" fmla="*/ 7620 h 11430"/>
                            <a:gd name="connsiteX107" fmla="*/ 2858 w 38100"/>
                            <a:gd name="connsiteY107" fmla="*/ 7620 h 11430"/>
                            <a:gd name="connsiteX108" fmla="*/ 2858 w 38100"/>
                            <a:gd name="connsiteY108" fmla="*/ 7620 h 1143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100" h="11430">
                              <a:moveTo>
                                <a:pt x="0" y="7620"/>
                              </a:move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953" y="7620"/>
                                <a:pt x="1905" y="7620"/>
                                <a:pt x="1905" y="6668"/>
                              </a:cubicBezTo>
                              <a:cubicBezTo>
                                <a:pt x="2858" y="6668"/>
                                <a:pt x="2858" y="6668"/>
                                <a:pt x="2858" y="5715"/>
                              </a:cubicBezTo>
                              <a:cubicBezTo>
                                <a:pt x="2858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6668" y="5715"/>
                              </a:cubicBezTo>
                              <a:cubicBezTo>
                                <a:pt x="6668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8572" y="5715"/>
                              </a:cubicBezTo>
                              <a:cubicBezTo>
                                <a:pt x="8572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2383" y="5715"/>
                              </a:cubicBezTo>
                              <a:cubicBezTo>
                                <a:pt x="12383" y="5715"/>
                                <a:pt x="12383" y="5715"/>
                                <a:pt x="12383" y="5715"/>
                              </a:cubicBezTo>
                              <a:cubicBezTo>
                                <a:pt x="12383" y="4763"/>
                                <a:pt x="13335" y="4763"/>
                                <a:pt x="13335" y="5715"/>
                              </a:cubicBezTo>
                              <a:cubicBezTo>
                                <a:pt x="13335" y="5715"/>
                                <a:pt x="14288" y="5715"/>
                                <a:pt x="14288" y="5715"/>
                              </a:cubicBezTo>
                              <a:cubicBezTo>
                                <a:pt x="14288" y="5715"/>
                                <a:pt x="14288" y="5715"/>
                                <a:pt x="14288" y="5715"/>
                              </a:cubicBezTo>
                              <a:cubicBezTo>
                                <a:pt x="14288" y="5715"/>
                                <a:pt x="14288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8097" y="4763"/>
                                <a:pt x="19050" y="4763"/>
                              </a:cubicBezTo>
                              <a:cubicBezTo>
                                <a:pt x="19050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3810"/>
                                <a:pt x="20955" y="3810"/>
                              </a:cubicBezTo>
                              <a:cubicBezTo>
                                <a:pt x="21908" y="3810"/>
                                <a:pt x="22860" y="2858"/>
                                <a:pt x="23813" y="2858"/>
                              </a:cubicBezTo>
                              <a:cubicBezTo>
                                <a:pt x="24765" y="2858"/>
                                <a:pt x="24765" y="2858"/>
                                <a:pt x="25718" y="1905"/>
                              </a:cubicBezTo>
                              <a:cubicBezTo>
                                <a:pt x="26670" y="1905"/>
                                <a:pt x="27622" y="953"/>
                                <a:pt x="28575" y="953"/>
                              </a:cubicBezTo>
                              <a:cubicBezTo>
                                <a:pt x="29528" y="953"/>
                                <a:pt x="30480" y="953"/>
                                <a:pt x="31433" y="0"/>
                              </a:cubicBezTo>
                              <a:cubicBezTo>
                                <a:pt x="31433" y="0"/>
                                <a:pt x="31433" y="0"/>
                                <a:pt x="31433" y="0"/>
                              </a:cubicBezTo>
                              <a:cubicBezTo>
                                <a:pt x="31433" y="0"/>
                                <a:pt x="32385" y="0"/>
                                <a:pt x="32385" y="0"/>
                              </a:cubicBezTo>
                              <a:cubicBezTo>
                                <a:pt x="32385" y="0"/>
                                <a:pt x="32385" y="0"/>
                                <a:pt x="32385" y="0"/>
                              </a:cubicBezTo>
                              <a:cubicBezTo>
                                <a:pt x="32385" y="0"/>
                                <a:pt x="32385" y="0"/>
                                <a:pt x="32385" y="0"/>
                              </a:cubicBezTo>
                              <a:cubicBezTo>
                                <a:pt x="32385" y="0"/>
                                <a:pt x="32385" y="0"/>
                                <a:pt x="32385" y="0"/>
                              </a:cubicBezTo>
                              <a:cubicBezTo>
                                <a:pt x="32385" y="0"/>
                                <a:pt x="32385" y="0"/>
                                <a:pt x="33338" y="0"/>
                              </a:cubicBezTo>
                              <a:cubicBezTo>
                                <a:pt x="33338" y="0"/>
                                <a:pt x="34290" y="0"/>
                                <a:pt x="34290" y="0"/>
                              </a:cubicBezTo>
                              <a:cubicBezTo>
                                <a:pt x="34290" y="0"/>
                                <a:pt x="34290" y="0"/>
                                <a:pt x="34290" y="0"/>
                              </a:cubicBezTo>
                              <a:cubicBezTo>
                                <a:pt x="34290" y="0"/>
                                <a:pt x="35243" y="0"/>
                                <a:pt x="35243" y="0"/>
                              </a:cubicBezTo>
                              <a:lnTo>
                                <a:pt x="35243" y="0"/>
                              </a:lnTo>
                              <a:cubicBezTo>
                                <a:pt x="35243" y="0"/>
                                <a:pt x="35243" y="0"/>
                                <a:pt x="35243" y="953"/>
                              </a:cubicBezTo>
                              <a:cubicBezTo>
                                <a:pt x="36195" y="1905"/>
                                <a:pt x="36195" y="1905"/>
                                <a:pt x="37147" y="2858"/>
                              </a:cubicBezTo>
                              <a:lnTo>
                                <a:pt x="37147" y="2858"/>
                              </a:lnTo>
                              <a:cubicBezTo>
                                <a:pt x="37147" y="2858"/>
                                <a:pt x="37147" y="2858"/>
                                <a:pt x="37147" y="2858"/>
                              </a:cubicBezTo>
                              <a:lnTo>
                                <a:pt x="37147" y="2858"/>
                              </a:lnTo>
                              <a:cubicBezTo>
                                <a:pt x="37147" y="2858"/>
                                <a:pt x="37147" y="2858"/>
                                <a:pt x="37147" y="2858"/>
                              </a:cubicBezTo>
                              <a:cubicBezTo>
                                <a:pt x="37147" y="2858"/>
                                <a:pt x="37147" y="2858"/>
                                <a:pt x="38100" y="2858"/>
                              </a:cubicBezTo>
                              <a:cubicBezTo>
                                <a:pt x="38100" y="2858"/>
                                <a:pt x="37147" y="2858"/>
                                <a:pt x="37147" y="2858"/>
                              </a:cubicBezTo>
                              <a:cubicBezTo>
                                <a:pt x="37147" y="2858"/>
                                <a:pt x="36195" y="2858"/>
                                <a:pt x="36195" y="2858"/>
                              </a:cubicBezTo>
                              <a:cubicBezTo>
                                <a:pt x="36195" y="2858"/>
                                <a:pt x="36195" y="2858"/>
                                <a:pt x="36195" y="2858"/>
                              </a:cubicBezTo>
                              <a:cubicBezTo>
                                <a:pt x="36195" y="2858"/>
                                <a:pt x="36195" y="2858"/>
                                <a:pt x="36195" y="2858"/>
                              </a:cubicBezTo>
                              <a:cubicBezTo>
                                <a:pt x="37147" y="3810"/>
                                <a:pt x="36195" y="3810"/>
                                <a:pt x="36195" y="3810"/>
                              </a:cubicBezTo>
                              <a:cubicBezTo>
                                <a:pt x="35243" y="3810"/>
                                <a:pt x="34290" y="4763"/>
                                <a:pt x="33338" y="4763"/>
                              </a:cubicBezTo>
                              <a:cubicBezTo>
                                <a:pt x="33338" y="4763"/>
                                <a:pt x="32385" y="4763"/>
                                <a:pt x="32385" y="4763"/>
                              </a:cubicBezTo>
                              <a:cubicBezTo>
                                <a:pt x="32385" y="4763"/>
                                <a:pt x="32385" y="4763"/>
                                <a:pt x="32385" y="4763"/>
                              </a:cubicBezTo>
                              <a:cubicBezTo>
                                <a:pt x="31433" y="4763"/>
                                <a:pt x="31433" y="4763"/>
                                <a:pt x="30480" y="5715"/>
                              </a:cubicBezTo>
                              <a:cubicBezTo>
                                <a:pt x="29528" y="5715"/>
                                <a:pt x="29528" y="6668"/>
                                <a:pt x="28575" y="6668"/>
                              </a:cubicBezTo>
                              <a:cubicBezTo>
                                <a:pt x="27622" y="6668"/>
                                <a:pt x="26670" y="7620"/>
                                <a:pt x="25718" y="7620"/>
                              </a:cubicBezTo>
                              <a:cubicBezTo>
                                <a:pt x="25718" y="7620"/>
                                <a:pt x="24765" y="7620"/>
                                <a:pt x="24765" y="7620"/>
                              </a:cubicBezTo>
                              <a:cubicBezTo>
                                <a:pt x="24765" y="7620"/>
                                <a:pt x="23813" y="7620"/>
                                <a:pt x="23813" y="8572"/>
                              </a:cubicBezTo>
                              <a:cubicBezTo>
                                <a:pt x="23813" y="8572"/>
                                <a:pt x="22860" y="8572"/>
                                <a:pt x="22860" y="8572"/>
                              </a:cubicBezTo>
                              <a:cubicBezTo>
                                <a:pt x="22860" y="8572"/>
                                <a:pt x="22860" y="8572"/>
                                <a:pt x="22860" y="8572"/>
                              </a:cubicBezTo>
                              <a:cubicBezTo>
                                <a:pt x="22860" y="8572"/>
                                <a:pt x="22860" y="8572"/>
                                <a:pt x="22860" y="8572"/>
                              </a:cubicBezTo>
                              <a:cubicBezTo>
                                <a:pt x="22860" y="8572"/>
                                <a:pt x="21908" y="8572"/>
                                <a:pt x="21908" y="8572"/>
                              </a:cubicBezTo>
                              <a:cubicBezTo>
                                <a:pt x="21908" y="8572"/>
                                <a:pt x="20955" y="8572"/>
                                <a:pt x="20955" y="8572"/>
                              </a:cubicBezTo>
                              <a:cubicBezTo>
                                <a:pt x="20955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19050" y="8572"/>
                              </a:cubicBezTo>
                              <a:cubicBezTo>
                                <a:pt x="19050" y="8572"/>
                                <a:pt x="19050" y="8572"/>
                                <a:pt x="19050" y="8572"/>
                              </a:cubicBezTo>
                              <a:cubicBezTo>
                                <a:pt x="19050" y="8572"/>
                                <a:pt x="19050" y="8572"/>
                                <a:pt x="19050" y="8572"/>
                              </a:cubicBezTo>
                              <a:cubicBezTo>
                                <a:pt x="19050" y="8572"/>
                                <a:pt x="19050" y="8572"/>
                                <a:pt x="19050" y="9525"/>
                              </a:cubicBezTo>
                              <a:cubicBezTo>
                                <a:pt x="19050" y="9525"/>
                                <a:pt x="18097" y="9525"/>
                                <a:pt x="17145" y="9525"/>
                              </a:cubicBezTo>
                              <a:cubicBezTo>
                                <a:pt x="17145" y="9525"/>
                                <a:pt x="16193" y="9525"/>
                                <a:pt x="15240" y="9525"/>
                              </a:cubicBezTo>
                              <a:cubicBezTo>
                                <a:pt x="15240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10478"/>
                                <a:pt x="14288" y="9525"/>
                                <a:pt x="13335" y="9525"/>
                              </a:cubicBezTo>
                              <a:cubicBezTo>
                                <a:pt x="13335" y="9525"/>
                                <a:pt x="13335" y="9525"/>
                                <a:pt x="13335" y="9525"/>
                              </a:cubicBezTo>
                              <a:cubicBezTo>
                                <a:pt x="12383" y="10478"/>
                                <a:pt x="12383" y="10478"/>
                                <a:pt x="11430" y="10478"/>
                              </a:cubicBezTo>
                              <a:cubicBezTo>
                                <a:pt x="11430" y="10478"/>
                                <a:pt x="11430" y="10478"/>
                                <a:pt x="11430" y="10478"/>
                              </a:cubicBezTo>
                              <a:cubicBezTo>
                                <a:pt x="10478" y="10478"/>
                                <a:pt x="8572" y="11430"/>
                                <a:pt x="7620" y="11430"/>
                              </a:cubicBezTo>
                              <a:cubicBezTo>
                                <a:pt x="6668" y="11430"/>
                                <a:pt x="6668" y="11430"/>
                                <a:pt x="5715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3810" y="11430"/>
                                <a:pt x="3810" y="11430"/>
                              </a:cubicBezTo>
                              <a:lnTo>
                                <a:pt x="3810" y="11430"/>
                              </a:lnTo>
                              <a:lnTo>
                                <a:pt x="0" y="7620"/>
                              </a:lnTo>
                              <a:close/>
                              <a:moveTo>
                                <a:pt x="34290" y="0"/>
                              </a:moveTo>
                              <a:cubicBezTo>
                                <a:pt x="34290" y="0"/>
                                <a:pt x="35243" y="0"/>
                                <a:pt x="34290" y="0"/>
                              </a:cubicBezTo>
                              <a:cubicBezTo>
                                <a:pt x="35243" y="0"/>
                                <a:pt x="35243" y="0"/>
                                <a:pt x="34290" y="0"/>
                              </a:cubicBezTo>
                              <a:cubicBezTo>
                                <a:pt x="35243" y="0"/>
                                <a:pt x="35243" y="0"/>
                                <a:pt x="34290" y="0"/>
                              </a:cubicBezTo>
                              <a:cubicBezTo>
                                <a:pt x="34290" y="0"/>
                                <a:pt x="34290" y="0"/>
                                <a:pt x="34290" y="0"/>
                              </a:cubicBezTo>
                              <a:close/>
                              <a:moveTo>
                                <a:pt x="28575" y="1905"/>
                              </a:moveTo>
                              <a:cubicBezTo>
                                <a:pt x="28575" y="1905"/>
                                <a:pt x="29528" y="1905"/>
                                <a:pt x="28575" y="1905"/>
                              </a:cubicBezTo>
                              <a:cubicBezTo>
                                <a:pt x="29528" y="1905"/>
                                <a:pt x="29528" y="1905"/>
                                <a:pt x="28575" y="1905"/>
                              </a:cubicBezTo>
                              <a:cubicBezTo>
                                <a:pt x="29528" y="1905"/>
                                <a:pt x="28575" y="1905"/>
                                <a:pt x="28575" y="1905"/>
                              </a:cubicBezTo>
                              <a:cubicBezTo>
                                <a:pt x="28575" y="1905"/>
                                <a:pt x="28575" y="1905"/>
                                <a:pt x="28575" y="1905"/>
                              </a:cubicBezTo>
                              <a:close/>
                              <a:moveTo>
                                <a:pt x="2858" y="7620"/>
                              </a:moveTo>
                              <a:cubicBezTo>
                                <a:pt x="2858" y="8572"/>
                                <a:pt x="2858" y="8572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5" name="任意多边形: 形状 2808"/>
                        <p:cNvSpPr/>
                        <p:nvPr/>
                      </p:nvSpPr>
                      <p:spPr>
                        <a:xfrm>
                          <a:off x="7817167" y="21355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6" name="任意多边形: 形状 2809"/>
                        <p:cNvSpPr/>
                        <p:nvPr/>
                      </p:nvSpPr>
                      <p:spPr>
                        <a:xfrm>
                          <a:off x="7816215" y="2134552"/>
                          <a:ext cx="5715" cy="3809"/>
                        </a:xfrm>
                        <a:custGeom>
                          <a:avLst/>
                          <a:gdLst>
                            <a:gd name="connsiteX0" fmla="*/ 0 w 5715"/>
                            <a:gd name="connsiteY0" fmla="*/ 1905 h 3809"/>
                            <a:gd name="connsiteX1" fmla="*/ 1905 w 5715"/>
                            <a:gd name="connsiteY1" fmla="*/ 3810 h 3809"/>
                            <a:gd name="connsiteX2" fmla="*/ 1905 w 5715"/>
                            <a:gd name="connsiteY2" fmla="*/ 3810 h 3809"/>
                            <a:gd name="connsiteX3" fmla="*/ 1905 w 5715"/>
                            <a:gd name="connsiteY3" fmla="*/ 3810 h 3809"/>
                            <a:gd name="connsiteX4" fmla="*/ 1905 w 5715"/>
                            <a:gd name="connsiteY4" fmla="*/ 3810 h 3809"/>
                            <a:gd name="connsiteX5" fmla="*/ 1905 w 5715"/>
                            <a:gd name="connsiteY5" fmla="*/ 3810 h 3809"/>
                            <a:gd name="connsiteX6" fmla="*/ 2857 w 5715"/>
                            <a:gd name="connsiteY6" fmla="*/ 3810 h 3809"/>
                            <a:gd name="connsiteX7" fmla="*/ 3810 w 5715"/>
                            <a:gd name="connsiteY7" fmla="*/ 3810 h 3809"/>
                            <a:gd name="connsiteX8" fmla="*/ 4763 w 5715"/>
                            <a:gd name="connsiteY8" fmla="*/ 2857 h 3809"/>
                            <a:gd name="connsiteX9" fmla="*/ 4763 w 5715"/>
                            <a:gd name="connsiteY9" fmla="*/ 2857 h 3809"/>
                            <a:gd name="connsiteX10" fmla="*/ 4763 w 5715"/>
                            <a:gd name="connsiteY10" fmla="*/ 2857 h 3809"/>
                            <a:gd name="connsiteX11" fmla="*/ 5715 w 5715"/>
                            <a:gd name="connsiteY11" fmla="*/ 2857 h 3809"/>
                            <a:gd name="connsiteX12" fmla="*/ 4763 w 5715"/>
                            <a:gd name="connsiteY12" fmla="*/ 0 h 3809"/>
                            <a:gd name="connsiteX13" fmla="*/ 3810 w 5715"/>
                            <a:gd name="connsiteY13" fmla="*/ 0 h 3809"/>
                            <a:gd name="connsiteX14" fmla="*/ 2857 w 5715"/>
                            <a:gd name="connsiteY14" fmla="*/ 0 h 3809"/>
                            <a:gd name="connsiteX15" fmla="*/ 0 w 5715"/>
                            <a:gd name="connsiteY15" fmla="*/ 1905 h 3809"/>
                            <a:gd name="connsiteX16" fmla="*/ 0 w 5715"/>
                            <a:gd name="connsiteY16" fmla="*/ 1905 h 3809"/>
                            <a:gd name="connsiteX17" fmla="*/ 0 w 5715"/>
                            <a:gd name="connsiteY17" fmla="*/ 1905 h 3809"/>
                            <a:gd name="connsiteX18" fmla="*/ 0 w 5715"/>
                            <a:gd name="connsiteY18" fmla="*/ 1905 h 3809"/>
                            <a:gd name="connsiteX19" fmla="*/ 0 w 5715"/>
                            <a:gd name="connsiteY19" fmla="*/ 1905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3809">
                              <a:moveTo>
                                <a:pt x="0" y="1905"/>
                              </a:moveTo>
                              <a:cubicBezTo>
                                <a:pt x="953" y="2857"/>
                                <a:pt x="953" y="2857"/>
                                <a:pt x="1905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lnTo>
                                <a:pt x="1905" y="3810"/>
                              </a:ln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2857" y="3810"/>
                              </a:cubicBezTo>
                              <a:cubicBezTo>
                                <a:pt x="2857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4763" y="2857"/>
                              </a:cubicBezTo>
                              <a:lnTo>
                                <a:pt x="4763" y="2857"/>
                              </a:lnTo>
                              <a:lnTo>
                                <a:pt x="4763" y="2857"/>
                              </a:lnTo>
                              <a:cubicBezTo>
                                <a:pt x="4763" y="2857"/>
                                <a:pt x="4763" y="2857"/>
                                <a:pt x="5715" y="2857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cubicBezTo>
                                <a:pt x="1905" y="953"/>
                                <a:pt x="953" y="953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3" y="953"/>
                                <a:pt x="0" y="953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27" name="图形 2"/>
                      <p:cNvGrpSpPr/>
                      <p:nvPr/>
                    </p:nvGrpSpPr>
                    <p:grpSpPr>
                      <a:xfrm>
                        <a:off x="7740967" y="2145587"/>
                        <a:ext cx="40957" cy="11824"/>
                        <a:chOff x="7740967" y="2145587"/>
                        <a:chExt cx="40957" cy="11824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28" name="任意多边形: 形状 2811"/>
                        <p:cNvSpPr/>
                        <p:nvPr/>
                      </p:nvSpPr>
                      <p:spPr>
                        <a:xfrm>
                          <a:off x="7780972" y="21478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29" name="任意多边形: 形状 2812"/>
                        <p:cNvSpPr/>
                        <p:nvPr/>
                      </p:nvSpPr>
                      <p:spPr>
                        <a:xfrm>
                          <a:off x="7740967" y="2146934"/>
                          <a:ext cx="38100" cy="10477"/>
                        </a:xfrm>
                        <a:custGeom>
                          <a:avLst/>
                          <a:gdLst>
                            <a:gd name="connsiteX0" fmla="*/ 0 w 38100"/>
                            <a:gd name="connsiteY0" fmla="*/ 3810 h 10477"/>
                            <a:gd name="connsiteX1" fmla="*/ 0 w 38100"/>
                            <a:gd name="connsiteY1" fmla="*/ 3810 h 10477"/>
                            <a:gd name="connsiteX2" fmla="*/ 2857 w 38100"/>
                            <a:gd name="connsiteY2" fmla="*/ 3810 h 10477"/>
                            <a:gd name="connsiteX3" fmla="*/ 3810 w 38100"/>
                            <a:gd name="connsiteY3" fmla="*/ 3810 h 10477"/>
                            <a:gd name="connsiteX4" fmla="*/ 4763 w 38100"/>
                            <a:gd name="connsiteY4" fmla="*/ 3810 h 10477"/>
                            <a:gd name="connsiteX5" fmla="*/ 4763 w 38100"/>
                            <a:gd name="connsiteY5" fmla="*/ 3810 h 10477"/>
                            <a:gd name="connsiteX6" fmla="*/ 5715 w 38100"/>
                            <a:gd name="connsiteY6" fmla="*/ 3810 h 10477"/>
                            <a:gd name="connsiteX7" fmla="*/ 6667 w 38100"/>
                            <a:gd name="connsiteY7" fmla="*/ 3810 h 10477"/>
                            <a:gd name="connsiteX8" fmla="*/ 7620 w 38100"/>
                            <a:gd name="connsiteY8" fmla="*/ 3810 h 10477"/>
                            <a:gd name="connsiteX9" fmla="*/ 8572 w 38100"/>
                            <a:gd name="connsiteY9" fmla="*/ 3810 h 10477"/>
                            <a:gd name="connsiteX10" fmla="*/ 8572 w 38100"/>
                            <a:gd name="connsiteY10" fmla="*/ 3810 h 10477"/>
                            <a:gd name="connsiteX11" fmla="*/ 9525 w 38100"/>
                            <a:gd name="connsiteY11" fmla="*/ 3810 h 10477"/>
                            <a:gd name="connsiteX12" fmla="*/ 10477 w 38100"/>
                            <a:gd name="connsiteY12" fmla="*/ 3810 h 10477"/>
                            <a:gd name="connsiteX13" fmla="*/ 11430 w 38100"/>
                            <a:gd name="connsiteY13" fmla="*/ 3810 h 10477"/>
                            <a:gd name="connsiteX14" fmla="*/ 12382 w 38100"/>
                            <a:gd name="connsiteY14" fmla="*/ 3810 h 10477"/>
                            <a:gd name="connsiteX15" fmla="*/ 13335 w 38100"/>
                            <a:gd name="connsiteY15" fmla="*/ 3810 h 10477"/>
                            <a:gd name="connsiteX16" fmla="*/ 13335 w 38100"/>
                            <a:gd name="connsiteY16" fmla="*/ 3810 h 10477"/>
                            <a:gd name="connsiteX17" fmla="*/ 14288 w 38100"/>
                            <a:gd name="connsiteY17" fmla="*/ 3810 h 10477"/>
                            <a:gd name="connsiteX18" fmla="*/ 15240 w 38100"/>
                            <a:gd name="connsiteY18" fmla="*/ 3810 h 10477"/>
                            <a:gd name="connsiteX19" fmla="*/ 15240 w 38100"/>
                            <a:gd name="connsiteY19" fmla="*/ 3810 h 10477"/>
                            <a:gd name="connsiteX20" fmla="*/ 16192 w 38100"/>
                            <a:gd name="connsiteY20" fmla="*/ 3810 h 10477"/>
                            <a:gd name="connsiteX21" fmla="*/ 17145 w 38100"/>
                            <a:gd name="connsiteY21" fmla="*/ 3810 h 10477"/>
                            <a:gd name="connsiteX22" fmla="*/ 18097 w 38100"/>
                            <a:gd name="connsiteY22" fmla="*/ 3810 h 10477"/>
                            <a:gd name="connsiteX23" fmla="*/ 18097 w 38100"/>
                            <a:gd name="connsiteY23" fmla="*/ 3810 h 10477"/>
                            <a:gd name="connsiteX24" fmla="*/ 18097 w 38100"/>
                            <a:gd name="connsiteY24" fmla="*/ 3810 h 10477"/>
                            <a:gd name="connsiteX25" fmla="*/ 18097 w 38100"/>
                            <a:gd name="connsiteY25" fmla="*/ 3810 h 10477"/>
                            <a:gd name="connsiteX26" fmla="*/ 20002 w 38100"/>
                            <a:gd name="connsiteY26" fmla="*/ 3810 h 10477"/>
                            <a:gd name="connsiteX27" fmla="*/ 20955 w 38100"/>
                            <a:gd name="connsiteY27" fmla="*/ 3810 h 10477"/>
                            <a:gd name="connsiteX28" fmla="*/ 20955 w 38100"/>
                            <a:gd name="connsiteY28" fmla="*/ 3810 h 10477"/>
                            <a:gd name="connsiteX29" fmla="*/ 20955 w 38100"/>
                            <a:gd name="connsiteY29" fmla="*/ 3810 h 10477"/>
                            <a:gd name="connsiteX30" fmla="*/ 20955 w 38100"/>
                            <a:gd name="connsiteY30" fmla="*/ 3810 h 10477"/>
                            <a:gd name="connsiteX31" fmla="*/ 21907 w 38100"/>
                            <a:gd name="connsiteY31" fmla="*/ 3810 h 10477"/>
                            <a:gd name="connsiteX32" fmla="*/ 24765 w 38100"/>
                            <a:gd name="connsiteY32" fmla="*/ 3810 h 10477"/>
                            <a:gd name="connsiteX33" fmla="*/ 26670 w 38100"/>
                            <a:gd name="connsiteY33" fmla="*/ 3810 h 10477"/>
                            <a:gd name="connsiteX34" fmla="*/ 29527 w 38100"/>
                            <a:gd name="connsiteY34" fmla="*/ 2858 h 10477"/>
                            <a:gd name="connsiteX35" fmla="*/ 32385 w 38100"/>
                            <a:gd name="connsiteY35" fmla="*/ 2858 h 10477"/>
                            <a:gd name="connsiteX36" fmla="*/ 32385 w 38100"/>
                            <a:gd name="connsiteY36" fmla="*/ 2858 h 10477"/>
                            <a:gd name="connsiteX37" fmla="*/ 33338 w 38100"/>
                            <a:gd name="connsiteY37" fmla="*/ 2858 h 10477"/>
                            <a:gd name="connsiteX38" fmla="*/ 33338 w 38100"/>
                            <a:gd name="connsiteY38" fmla="*/ 2858 h 10477"/>
                            <a:gd name="connsiteX39" fmla="*/ 33338 w 38100"/>
                            <a:gd name="connsiteY39" fmla="*/ 2858 h 10477"/>
                            <a:gd name="connsiteX40" fmla="*/ 33338 w 38100"/>
                            <a:gd name="connsiteY40" fmla="*/ 2858 h 10477"/>
                            <a:gd name="connsiteX41" fmla="*/ 34290 w 38100"/>
                            <a:gd name="connsiteY41" fmla="*/ 2858 h 10477"/>
                            <a:gd name="connsiteX42" fmla="*/ 35242 w 38100"/>
                            <a:gd name="connsiteY42" fmla="*/ 2858 h 10477"/>
                            <a:gd name="connsiteX43" fmla="*/ 35242 w 38100"/>
                            <a:gd name="connsiteY43" fmla="*/ 2858 h 10477"/>
                            <a:gd name="connsiteX44" fmla="*/ 36195 w 38100"/>
                            <a:gd name="connsiteY44" fmla="*/ 2858 h 10477"/>
                            <a:gd name="connsiteX45" fmla="*/ 36195 w 38100"/>
                            <a:gd name="connsiteY45" fmla="*/ 2858 h 10477"/>
                            <a:gd name="connsiteX46" fmla="*/ 36195 w 38100"/>
                            <a:gd name="connsiteY46" fmla="*/ 3810 h 10477"/>
                            <a:gd name="connsiteX47" fmla="*/ 37147 w 38100"/>
                            <a:gd name="connsiteY47" fmla="*/ 5715 h 10477"/>
                            <a:gd name="connsiteX48" fmla="*/ 37147 w 38100"/>
                            <a:gd name="connsiteY48" fmla="*/ 5715 h 10477"/>
                            <a:gd name="connsiteX49" fmla="*/ 37147 w 38100"/>
                            <a:gd name="connsiteY49" fmla="*/ 5715 h 10477"/>
                            <a:gd name="connsiteX50" fmla="*/ 37147 w 38100"/>
                            <a:gd name="connsiteY50" fmla="*/ 5715 h 10477"/>
                            <a:gd name="connsiteX51" fmla="*/ 37147 w 38100"/>
                            <a:gd name="connsiteY51" fmla="*/ 5715 h 10477"/>
                            <a:gd name="connsiteX52" fmla="*/ 38100 w 38100"/>
                            <a:gd name="connsiteY52" fmla="*/ 5715 h 10477"/>
                            <a:gd name="connsiteX53" fmla="*/ 37147 w 38100"/>
                            <a:gd name="connsiteY53" fmla="*/ 5715 h 10477"/>
                            <a:gd name="connsiteX54" fmla="*/ 36195 w 38100"/>
                            <a:gd name="connsiteY54" fmla="*/ 4763 h 10477"/>
                            <a:gd name="connsiteX55" fmla="*/ 36195 w 38100"/>
                            <a:gd name="connsiteY55" fmla="*/ 4763 h 10477"/>
                            <a:gd name="connsiteX56" fmla="*/ 36195 w 38100"/>
                            <a:gd name="connsiteY56" fmla="*/ 4763 h 10477"/>
                            <a:gd name="connsiteX57" fmla="*/ 35242 w 38100"/>
                            <a:gd name="connsiteY57" fmla="*/ 5715 h 10477"/>
                            <a:gd name="connsiteX58" fmla="*/ 32385 w 38100"/>
                            <a:gd name="connsiteY58" fmla="*/ 6668 h 10477"/>
                            <a:gd name="connsiteX59" fmla="*/ 31432 w 38100"/>
                            <a:gd name="connsiteY59" fmla="*/ 6668 h 10477"/>
                            <a:gd name="connsiteX60" fmla="*/ 31432 w 38100"/>
                            <a:gd name="connsiteY60" fmla="*/ 6668 h 10477"/>
                            <a:gd name="connsiteX61" fmla="*/ 29527 w 38100"/>
                            <a:gd name="connsiteY61" fmla="*/ 6668 h 10477"/>
                            <a:gd name="connsiteX62" fmla="*/ 27622 w 38100"/>
                            <a:gd name="connsiteY62" fmla="*/ 7620 h 10477"/>
                            <a:gd name="connsiteX63" fmla="*/ 24765 w 38100"/>
                            <a:gd name="connsiteY63" fmla="*/ 8572 h 10477"/>
                            <a:gd name="connsiteX64" fmla="*/ 23813 w 38100"/>
                            <a:gd name="connsiteY64" fmla="*/ 8572 h 10477"/>
                            <a:gd name="connsiteX65" fmla="*/ 21907 w 38100"/>
                            <a:gd name="connsiteY65" fmla="*/ 8572 h 10477"/>
                            <a:gd name="connsiteX66" fmla="*/ 20955 w 38100"/>
                            <a:gd name="connsiteY66" fmla="*/ 8572 h 10477"/>
                            <a:gd name="connsiteX67" fmla="*/ 20955 w 38100"/>
                            <a:gd name="connsiteY67" fmla="*/ 8572 h 10477"/>
                            <a:gd name="connsiteX68" fmla="*/ 20955 w 38100"/>
                            <a:gd name="connsiteY68" fmla="*/ 8572 h 10477"/>
                            <a:gd name="connsiteX69" fmla="*/ 20002 w 38100"/>
                            <a:gd name="connsiteY69" fmla="*/ 8572 h 10477"/>
                            <a:gd name="connsiteX70" fmla="*/ 19050 w 38100"/>
                            <a:gd name="connsiteY70" fmla="*/ 8572 h 10477"/>
                            <a:gd name="connsiteX71" fmla="*/ 18097 w 38100"/>
                            <a:gd name="connsiteY71" fmla="*/ 8572 h 10477"/>
                            <a:gd name="connsiteX72" fmla="*/ 18097 w 38100"/>
                            <a:gd name="connsiteY72" fmla="*/ 8572 h 10477"/>
                            <a:gd name="connsiteX73" fmla="*/ 18097 w 38100"/>
                            <a:gd name="connsiteY73" fmla="*/ 8572 h 10477"/>
                            <a:gd name="connsiteX74" fmla="*/ 18097 w 38100"/>
                            <a:gd name="connsiteY74" fmla="*/ 8572 h 10477"/>
                            <a:gd name="connsiteX75" fmla="*/ 18097 w 38100"/>
                            <a:gd name="connsiteY75" fmla="*/ 8572 h 10477"/>
                            <a:gd name="connsiteX76" fmla="*/ 17145 w 38100"/>
                            <a:gd name="connsiteY76" fmla="*/ 8572 h 10477"/>
                            <a:gd name="connsiteX77" fmla="*/ 17145 w 38100"/>
                            <a:gd name="connsiteY77" fmla="*/ 8572 h 10477"/>
                            <a:gd name="connsiteX78" fmla="*/ 17145 w 38100"/>
                            <a:gd name="connsiteY78" fmla="*/ 8572 h 10477"/>
                            <a:gd name="connsiteX79" fmla="*/ 17145 w 38100"/>
                            <a:gd name="connsiteY79" fmla="*/ 9525 h 10477"/>
                            <a:gd name="connsiteX80" fmla="*/ 15240 w 38100"/>
                            <a:gd name="connsiteY80" fmla="*/ 9525 h 10477"/>
                            <a:gd name="connsiteX81" fmla="*/ 13335 w 38100"/>
                            <a:gd name="connsiteY81" fmla="*/ 9525 h 10477"/>
                            <a:gd name="connsiteX82" fmla="*/ 12382 w 38100"/>
                            <a:gd name="connsiteY82" fmla="*/ 9525 h 10477"/>
                            <a:gd name="connsiteX83" fmla="*/ 12382 w 38100"/>
                            <a:gd name="connsiteY83" fmla="*/ 9525 h 10477"/>
                            <a:gd name="connsiteX84" fmla="*/ 11430 w 38100"/>
                            <a:gd name="connsiteY84" fmla="*/ 9525 h 10477"/>
                            <a:gd name="connsiteX85" fmla="*/ 11430 w 38100"/>
                            <a:gd name="connsiteY85" fmla="*/ 9525 h 10477"/>
                            <a:gd name="connsiteX86" fmla="*/ 9525 w 38100"/>
                            <a:gd name="connsiteY86" fmla="*/ 9525 h 10477"/>
                            <a:gd name="connsiteX87" fmla="*/ 9525 w 38100"/>
                            <a:gd name="connsiteY87" fmla="*/ 9525 h 10477"/>
                            <a:gd name="connsiteX88" fmla="*/ 5715 w 38100"/>
                            <a:gd name="connsiteY88" fmla="*/ 10478 h 10477"/>
                            <a:gd name="connsiteX89" fmla="*/ 3810 w 38100"/>
                            <a:gd name="connsiteY89" fmla="*/ 10478 h 10477"/>
                            <a:gd name="connsiteX90" fmla="*/ 2857 w 38100"/>
                            <a:gd name="connsiteY90" fmla="*/ 10478 h 10477"/>
                            <a:gd name="connsiteX91" fmla="*/ 1905 w 38100"/>
                            <a:gd name="connsiteY91" fmla="*/ 10478 h 10477"/>
                            <a:gd name="connsiteX92" fmla="*/ 1905 w 38100"/>
                            <a:gd name="connsiteY92" fmla="*/ 10478 h 10477"/>
                            <a:gd name="connsiteX93" fmla="*/ 0 w 38100"/>
                            <a:gd name="connsiteY93" fmla="*/ 3810 h 10477"/>
                            <a:gd name="connsiteX94" fmla="*/ 35242 w 38100"/>
                            <a:gd name="connsiteY94" fmla="*/ 0 h 10477"/>
                            <a:gd name="connsiteX95" fmla="*/ 35242 w 38100"/>
                            <a:gd name="connsiteY95" fmla="*/ 0 h 10477"/>
                            <a:gd name="connsiteX96" fmla="*/ 35242 w 38100"/>
                            <a:gd name="connsiteY96" fmla="*/ 0 h 10477"/>
                            <a:gd name="connsiteX97" fmla="*/ 35242 w 38100"/>
                            <a:gd name="connsiteY97" fmla="*/ 0 h 10477"/>
                            <a:gd name="connsiteX98" fmla="*/ 35242 w 38100"/>
                            <a:gd name="connsiteY98" fmla="*/ 0 h 10477"/>
                            <a:gd name="connsiteX99" fmla="*/ 29527 w 38100"/>
                            <a:gd name="connsiteY99" fmla="*/ 1905 h 10477"/>
                            <a:gd name="connsiteX100" fmla="*/ 29527 w 38100"/>
                            <a:gd name="connsiteY100" fmla="*/ 1905 h 10477"/>
                            <a:gd name="connsiteX101" fmla="*/ 29527 w 38100"/>
                            <a:gd name="connsiteY101" fmla="*/ 1905 h 10477"/>
                            <a:gd name="connsiteX102" fmla="*/ 29527 w 38100"/>
                            <a:gd name="connsiteY102" fmla="*/ 1905 h 10477"/>
                            <a:gd name="connsiteX103" fmla="*/ 29527 w 38100"/>
                            <a:gd name="connsiteY103" fmla="*/ 1905 h 10477"/>
                            <a:gd name="connsiteX104" fmla="*/ 2857 w 38100"/>
                            <a:gd name="connsiteY104" fmla="*/ 4763 h 10477"/>
                            <a:gd name="connsiteX105" fmla="*/ 2857 w 38100"/>
                            <a:gd name="connsiteY105" fmla="*/ 4763 h 10477"/>
                            <a:gd name="connsiteX106" fmla="*/ 2857 w 38100"/>
                            <a:gd name="connsiteY106" fmla="*/ 4763 h 10477"/>
                            <a:gd name="connsiteX107" fmla="*/ 2857 w 38100"/>
                            <a:gd name="connsiteY107" fmla="*/ 4763 h 10477"/>
                            <a:gd name="connsiteX108" fmla="*/ 2857 w 38100"/>
                            <a:gd name="connsiteY108" fmla="*/ 4763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100" h="10477"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952" y="3810"/>
                                <a:pt x="1905" y="3810"/>
                                <a:pt x="2857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6667" y="3810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7620" y="3810"/>
                              </a:cubicBezTo>
                              <a:cubicBezTo>
                                <a:pt x="7620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9525" y="3810"/>
                              </a:cubicBezTo>
                              <a:cubicBezTo>
                                <a:pt x="9525" y="3810"/>
                                <a:pt x="10477" y="3810"/>
                                <a:pt x="10477" y="3810"/>
                              </a:cubicBezTo>
                              <a:cubicBezTo>
                                <a:pt x="10477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2382" y="3810"/>
                                <a:pt x="12382" y="3810"/>
                              </a:cubicBezTo>
                              <a:cubicBezTo>
                                <a:pt x="12382" y="3810"/>
                                <a:pt x="12382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2858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5240" y="3810"/>
                              </a:cubicBezTo>
                              <a:cubicBezTo>
                                <a:pt x="15240" y="3810"/>
                                <a:pt x="15240" y="3810"/>
                                <a:pt x="16192" y="3810"/>
                              </a:cubicBezTo>
                              <a:cubicBezTo>
                                <a:pt x="16192" y="3810"/>
                                <a:pt x="16192" y="3810"/>
                                <a:pt x="17145" y="3810"/>
                              </a:cubicBezTo>
                              <a:cubicBezTo>
                                <a:pt x="17145" y="3810"/>
                                <a:pt x="17145" y="3810"/>
                                <a:pt x="18097" y="3810"/>
                              </a:cubicBezTo>
                              <a:cubicBezTo>
                                <a:pt x="18097" y="3810"/>
                                <a:pt x="18097" y="3810"/>
                                <a:pt x="18097" y="3810"/>
                              </a:cubicBezTo>
                              <a:cubicBezTo>
                                <a:pt x="18097" y="3810"/>
                                <a:pt x="18097" y="3810"/>
                                <a:pt x="18097" y="3810"/>
                              </a:cubicBezTo>
                              <a:cubicBezTo>
                                <a:pt x="18097" y="3810"/>
                                <a:pt x="18097" y="3810"/>
                                <a:pt x="18097" y="3810"/>
                              </a:cubicBezTo>
                              <a:cubicBezTo>
                                <a:pt x="18097" y="3810"/>
                                <a:pt x="19050" y="3810"/>
                                <a:pt x="20002" y="3810"/>
                              </a:cubicBezTo>
                              <a:cubicBezTo>
                                <a:pt x="20002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1907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3810"/>
                                <a:pt x="20955" y="3810"/>
                                <a:pt x="20955" y="3810"/>
                              </a:cubicBezTo>
                              <a:cubicBezTo>
                                <a:pt x="20955" y="2858"/>
                                <a:pt x="20955" y="3810"/>
                                <a:pt x="21907" y="3810"/>
                              </a:cubicBezTo>
                              <a:cubicBezTo>
                                <a:pt x="22860" y="3810"/>
                                <a:pt x="23813" y="3810"/>
                                <a:pt x="24765" y="3810"/>
                              </a:cubicBezTo>
                              <a:cubicBezTo>
                                <a:pt x="25717" y="3810"/>
                                <a:pt x="26670" y="3810"/>
                                <a:pt x="26670" y="3810"/>
                              </a:cubicBezTo>
                              <a:cubicBezTo>
                                <a:pt x="27622" y="3810"/>
                                <a:pt x="28575" y="3810"/>
                                <a:pt x="29527" y="2858"/>
                              </a:cubicBezTo>
                              <a:cubicBezTo>
                                <a:pt x="30480" y="2858"/>
                                <a:pt x="31432" y="2858"/>
                                <a:pt x="32385" y="2858"/>
                              </a:cubicBezTo>
                              <a:cubicBezTo>
                                <a:pt x="32385" y="2858"/>
                                <a:pt x="32385" y="2858"/>
                                <a:pt x="32385" y="2858"/>
                              </a:cubicBezTo>
                              <a:cubicBezTo>
                                <a:pt x="32385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3338" y="2858"/>
                              </a:cubicBezTo>
                              <a:cubicBezTo>
                                <a:pt x="33338" y="2858"/>
                                <a:pt x="33338" y="2858"/>
                                <a:pt x="34290" y="2858"/>
                              </a:cubicBezTo>
                              <a:cubicBezTo>
                                <a:pt x="34290" y="2858"/>
                                <a:pt x="35242" y="2858"/>
                                <a:pt x="35242" y="2858"/>
                              </a:cubicBezTo>
                              <a:cubicBezTo>
                                <a:pt x="35242" y="2858"/>
                                <a:pt x="35242" y="2858"/>
                                <a:pt x="35242" y="2858"/>
                              </a:cubicBezTo>
                              <a:cubicBezTo>
                                <a:pt x="35242" y="2858"/>
                                <a:pt x="36195" y="2858"/>
                                <a:pt x="36195" y="2858"/>
                              </a:cubicBezTo>
                              <a:lnTo>
                                <a:pt x="36195" y="2858"/>
                              </a:lnTo>
                              <a:cubicBezTo>
                                <a:pt x="36195" y="2858"/>
                                <a:pt x="36195" y="2858"/>
                                <a:pt x="36195" y="3810"/>
                              </a:cubicBezTo>
                              <a:cubicBezTo>
                                <a:pt x="36195" y="4763"/>
                                <a:pt x="37147" y="4763"/>
                                <a:pt x="37147" y="5715"/>
                              </a:cubicBezTo>
                              <a:lnTo>
                                <a:pt x="37147" y="5715"/>
                              </a:lnTo>
                              <a:cubicBezTo>
                                <a:pt x="37147" y="5715"/>
                                <a:pt x="37147" y="5715"/>
                                <a:pt x="37147" y="5715"/>
                              </a:cubicBezTo>
                              <a:lnTo>
                                <a:pt x="37147" y="5715"/>
                              </a:lnTo>
                              <a:cubicBezTo>
                                <a:pt x="37147" y="5715"/>
                                <a:pt x="37147" y="5715"/>
                                <a:pt x="37147" y="5715"/>
                              </a:cubicBezTo>
                              <a:cubicBezTo>
                                <a:pt x="37147" y="5715"/>
                                <a:pt x="37147" y="5715"/>
                                <a:pt x="38100" y="5715"/>
                              </a:cubicBezTo>
                              <a:cubicBezTo>
                                <a:pt x="38100" y="5715"/>
                                <a:pt x="37147" y="5715"/>
                                <a:pt x="37147" y="5715"/>
                              </a:cubicBezTo>
                              <a:cubicBezTo>
                                <a:pt x="37147" y="5715"/>
                                <a:pt x="36195" y="5715"/>
                                <a:pt x="36195" y="4763"/>
                              </a:cubicBezTo>
                              <a:cubicBezTo>
                                <a:pt x="36195" y="4763"/>
                                <a:pt x="36195" y="4763"/>
                                <a:pt x="36195" y="4763"/>
                              </a:cubicBezTo>
                              <a:cubicBezTo>
                                <a:pt x="36195" y="4763"/>
                                <a:pt x="36195" y="4763"/>
                                <a:pt x="36195" y="4763"/>
                              </a:cubicBezTo>
                              <a:cubicBezTo>
                                <a:pt x="37147" y="5715"/>
                                <a:pt x="36195" y="5715"/>
                                <a:pt x="35242" y="5715"/>
                              </a:cubicBezTo>
                              <a:cubicBezTo>
                                <a:pt x="34290" y="5715"/>
                                <a:pt x="33338" y="5715"/>
                                <a:pt x="32385" y="6668"/>
                              </a:cubicBezTo>
                              <a:cubicBezTo>
                                <a:pt x="32385" y="6668"/>
                                <a:pt x="31432" y="6668"/>
                                <a:pt x="31432" y="6668"/>
                              </a:cubicBezTo>
                              <a:cubicBezTo>
                                <a:pt x="31432" y="6668"/>
                                <a:pt x="31432" y="6668"/>
                                <a:pt x="31432" y="6668"/>
                              </a:cubicBezTo>
                              <a:cubicBezTo>
                                <a:pt x="30480" y="6668"/>
                                <a:pt x="30480" y="6668"/>
                                <a:pt x="29527" y="6668"/>
                              </a:cubicBezTo>
                              <a:cubicBezTo>
                                <a:pt x="28575" y="6668"/>
                                <a:pt x="28575" y="6668"/>
                                <a:pt x="27622" y="7620"/>
                              </a:cubicBezTo>
                              <a:cubicBezTo>
                                <a:pt x="26670" y="7620"/>
                                <a:pt x="25717" y="7620"/>
                                <a:pt x="24765" y="8572"/>
                              </a:cubicBezTo>
                              <a:cubicBezTo>
                                <a:pt x="24765" y="8572"/>
                                <a:pt x="23813" y="8572"/>
                                <a:pt x="23813" y="8572"/>
                              </a:cubicBezTo>
                              <a:cubicBezTo>
                                <a:pt x="23813" y="8572"/>
                                <a:pt x="22860" y="8572"/>
                                <a:pt x="21907" y="8572"/>
                              </a:cubicBezTo>
                              <a:cubicBezTo>
                                <a:pt x="21907" y="8572"/>
                                <a:pt x="20955" y="8572"/>
                                <a:pt x="20955" y="8572"/>
                              </a:cubicBezTo>
                              <a:cubicBezTo>
                                <a:pt x="20955" y="8572"/>
                                <a:pt x="20955" y="8572"/>
                                <a:pt x="20955" y="8572"/>
                              </a:cubicBezTo>
                              <a:cubicBezTo>
                                <a:pt x="20955" y="8572"/>
                                <a:pt x="20955" y="8572"/>
                                <a:pt x="20955" y="8572"/>
                              </a:cubicBezTo>
                              <a:cubicBezTo>
                                <a:pt x="20955" y="8572"/>
                                <a:pt x="20002" y="8572"/>
                                <a:pt x="20002" y="8572"/>
                              </a:cubicBezTo>
                              <a:cubicBezTo>
                                <a:pt x="20002" y="8572"/>
                                <a:pt x="19050" y="8572"/>
                                <a:pt x="19050" y="8572"/>
                              </a:cubicBezTo>
                              <a:cubicBezTo>
                                <a:pt x="19050" y="8572"/>
                                <a:pt x="18097" y="8572"/>
                                <a:pt x="18097" y="8572"/>
                              </a:cubicBezTo>
                              <a:cubicBezTo>
                                <a:pt x="18097" y="8572"/>
                                <a:pt x="18097" y="8572"/>
                                <a:pt x="18097" y="8572"/>
                              </a:cubicBezTo>
                              <a:cubicBezTo>
                                <a:pt x="18097" y="8572"/>
                                <a:pt x="18097" y="8572"/>
                                <a:pt x="18097" y="8572"/>
                              </a:cubicBezTo>
                              <a:cubicBezTo>
                                <a:pt x="18097" y="8572"/>
                                <a:pt x="18097" y="8572"/>
                                <a:pt x="18097" y="8572"/>
                              </a:cubicBezTo>
                              <a:cubicBezTo>
                                <a:pt x="18097" y="8572"/>
                                <a:pt x="18097" y="8572"/>
                                <a:pt x="18097" y="8572"/>
                              </a:cubicBezTo>
                              <a:cubicBezTo>
                                <a:pt x="18097" y="8572"/>
                                <a:pt x="18097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8572"/>
                              </a:cubicBezTo>
                              <a:cubicBezTo>
                                <a:pt x="17145" y="8572"/>
                                <a:pt x="17145" y="8572"/>
                                <a:pt x="17145" y="9525"/>
                              </a:cubicBezTo>
                              <a:cubicBezTo>
                                <a:pt x="17145" y="9525"/>
                                <a:pt x="16192" y="9525"/>
                                <a:pt x="15240" y="9525"/>
                              </a:cubicBezTo>
                              <a:cubicBezTo>
                                <a:pt x="15240" y="9525"/>
                                <a:pt x="14288" y="9525"/>
                                <a:pt x="13335" y="9525"/>
                              </a:cubicBezTo>
                              <a:cubicBezTo>
                                <a:pt x="13335" y="9525"/>
                                <a:pt x="12382" y="9525"/>
                                <a:pt x="12382" y="9525"/>
                              </a:cubicBezTo>
                              <a:cubicBezTo>
                                <a:pt x="12382" y="9525"/>
                                <a:pt x="12382" y="9525"/>
                                <a:pt x="12382" y="9525"/>
                              </a:cubicBezTo>
                              <a:cubicBezTo>
                                <a:pt x="12382" y="9525"/>
                                <a:pt x="12382" y="9525"/>
                                <a:pt x="11430" y="9525"/>
                              </a:cubicBezTo>
                              <a:cubicBezTo>
                                <a:pt x="11430" y="9525"/>
                                <a:pt x="11430" y="9525"/>
                                <a:pt x="11430" y="9525"/>
                              </a:cubicBezTo>
                              <a:cubicBezTo>
                                <a:pt x="10477" y="10478"/>
                                <a:pt x="10477" y="10478"/>
                                <a:pt x="9525" y="9525"/>
                              </a:cubicBezTo>
                              <a:cubicBezTo>
                                <a:pt x="9525" y="9525"/>
                                <a:pt x="9525" y="9525"/>
                                <a:pt x="9525" y="9525"/>
                              </a:cubicBezTo>
                              <a:cubicBezTo>
                                <a:pt x="8572" y="9525"/>
                                <a:pt x="6667" y="9525"/>
                                <a:pt x="5715" y="10478"/>
                              </a:cubicBezTo>
                              <a:cubicBezTo>
                                <a:pt x="4763" y="10478"/>
                                <a:pt x="4763" y="10478"/>
                                <a:pt x="3810" y="10478"/>
                              </a:cubicBezTo>
                              <a:cubicBezTo>
                                <a:pt x="2857" y="10478"/>
                                <a:pt x="2857" y="10478"/>
                                <a:pt x="2857" y="10478"/>
                              </a:cubicBezTo>
                              <a:cubicBezTo>
                                <a:pt x="2857" y="10478"/>
                                <a:pt x="1905" y="10478"/>
                                <a:pt x="1905" y="10478"/>
                              </a:cubicBezTo>
                              <a:lnTo>
                                <a:pt x="1905" y="10478"/>
                              </a:lnTo>
                              <a:lnTo>
                                <a:pt x="0" y="3810"/>
                              </a:lnTo>
                              <a:close/>
                              <a:moveTo>
                                <a:pt x="35242" y="0"/>
                              </a:moveTo>
                              <a:cubicBezTo>
                                <a:pt x="35242" y="0"/>
                                <a:pt x="35242" y="953"/>
                                <a:pt x="35242" y="0"/>
                              </a:cubicBezTo>
                              <a:cubicBezTo>
                                <a:pt x="35242" y="953"/>
                                <a:pt x="36195" y="0"/>
                                <a:pt x="35242" y="0"/>
                              </a:cubicBezTo>
                              <a:cubicBezTo>
                                <a:pt x="35242" y="0"/>
                                <a:pt x="35242" y="0"/>
                                <a:pt x="35242" y="0"/>
                              </a:cubicBezTo>
                              <a:cubicBezTo>
                                <a:pt x="35242" y="0"/>
                                <a:pt x="35242" y="0"/>
                                <a:pt x="35242" y="0"/>
                              </a:cubicBezTo>
                              <a:close/>
                              <a:moveTo>
                                <a:pt x="29527" y="1905"/>
                              </a:moveTo>
                              <a:cubicBezTo>
                                <a:pt x="29527" y="1905"/>
                                <a:pt x="29527" y="1905"/>
                                <a:pt x="29527" y="1905"/>
                              </a:cubicBezTo>
                              <a:cubicBezTo>
                                <a:pt x="29527" y="1905"/>
                                <a:pt x="29527" y="1905"/>
                                <a:pt x="29527" y="1905"/>
                              </a:cubicBezTo>
                              <a:cubicBezTo>
                                <a:pt x="29527" y="1905"/>
                                <a:pt x="29527" y="953"/>
                                <a:pt x="29527" y="1905"/>
                              </a:cubicBezTo>
                              <a:cubicBezTo>
                                <a:pt x="29527" y="953"/>
                                <a:pt x="28575" y="1905"/>
                                <a:pt x="29527" y="1905"/>
                              </a:cubicBezTo>
                              <a:close/>
                              <a:moveTo>
                                <a:pt x="2857" y="4763"/>
                              </a:move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3810"/>
                                <a:pt x="2857" y="4763"/>
                              </a:cubicBezTo>
                              <a:cubicBezTo>
                                <a:pt x="2857" y="3810"/>
                                <a:pt x="2857" y="3810"/>
                                <a:pt x="2857" y="4763"/>
                              </a:cubicBezTo>
                              <a:cubicBezTo>
                                <a:pt x="2857" y="3810"/>
                                <a:pt x="2857" y="4763"/>
                                <a:pt x="2857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0" name="任意多边形: 形状 2813"/>
                        <p:cNvSpPr/>
                        <p:nvPr/>
                      </p:nvSpPr>
                      <p:spPr>
                        <a:xfrm>
                          <a:off x="7778115" y="214598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1" name="任意多边形: 形状 2814"/>
                        <p:cNvSpPr/>
                        <p:nvPr/>
                      </p:nvSpPr>
                      <p:spPr>
                        <a:xfrm>
                          <a:off x="7777162" y="2145587"/>
                          <a:ext cx="4762" cy="3252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1347 h 3252"/>
                            <a:gd name="connsiteX1" fmla="*/ 953 w 4762"/>
                            <a:gd name="connsiteY1" fmla="*/ 3252 h 3252"/>
                            <a:gd name="connsiteX2" fmla="*/ 953 w 4762"/>
                            <a:gd name="connsiteY2" fmla="*/ 3252 h 3252"/>
                            <a:gd name="connsiteX3" fmla="*/ 953 w 4762"/>
                            <a:gd name="connsiteY3" fmla="*/ 3252 h 3252"/>
                            <a:gd name="connsiteX4" fmla="*/ 953 w 4762"/>
                            <a:gd name="connsiteY4" fmla="*/ 3252 h 3252"/>
                            <a:gd name="connsiteX5" fmla="*/ 953 w 4762"/>
                            <a:gd name="connsiteY5" fmla="*/ 3252 h 3252"/>
                            <a:gd name="connsiteX6" fmla="*/ 1905 w 4762"/>
                            <a:gd name="connsiteY6" fmla="*/ 3252 h 3252"/>
                            <a:gd name="connsiteX7" fmla="*/ 2857 w 4762"/>
                            <a:gd name="connsiteY7" fmla="*/ 3252 h 3252"/>
                            <a:gd name="connsiteX8" fmla="*/ 3810 w 4762"/>
                            <a:gd name="connsiteY8" fmla="*/ 3252 h 3252"/>
                            <a:gd name="connsiteX9" fmla="*/ 3810 w 4762"/>
                            <a:gd name="connsiteY9" fmla="*/ 3252 h 3252"/>
                            <a:gd name="connsiteX10" fmla="*/ 3810 w 4762"/>
                            <a:gd name="connsiteY10" fmla="*/ 3252 h 3252"/>
                            <a:gd name="connsiteX11" fmla="*/ 4763 w 4762"/>
                            <a:gd name="connsiteY11" fmla="*/ 3252 h 3252"/>
                            <a:gd name="connsiteX12" fmla="*/ 3810 w 4762"/>
                            <a:gd name="connsiteY12" fmla="*/ 395 h 3252"/>
                            <a:gd name="connsiteX13" fmla="*/ 2857 w 4762"/>
                            <a:gd name="connsiteY13" fmla="*/ 395 h 3252"/>
                            <a:gd name="connsiteX14" fmla="*/ 1905 w 4762"/>
                            <a:gd name="connsiteY14" fmla="*/ 395 h 3252"/>
                            <a:gd name="connsiteX15" fmla="*/ 0 w 4762"/>
                            <a:gd name="connsiteY15" fmla="*/ 1347 h 3252"/>
                            <a:gd name="connsiteX16" fmla="*/ 0 w 4762"/>
                            <a:gd name="connsiteY16" fmla="*/ 1347 h 3252"/>
                            <a:gd name="connsiteX17" fmla="*/ 0 w 4762"/>
                            <a:gd name="connsiteY17" fmla="*/ 1347 h 3252"/>
                            <a:gd name="connsiteX18" fmla="*/ 0 w 4762"/>
                            <a:gd name="connsiteY18" fmla="*/ 1347 h 3252"/>
                            <a:gd name="connsiteX19" fmla="*/ 0 w 4762"/>
                            <a:gd name="connsiteY19" fmla="*/ 1347 h 32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252">
                              <a:moveTo>
                                <a:pt x="0" y="1347"/>
                              </a:moveTo>
                              <a:cubicBezTo>
                                <a:pt x="0" y="2300"/>
                                <a:pt x="953" y="2300"/>
                                <a:pt x="953" y="3252"/>
                              </a:cubicBezTo>
                              <a:lnTo>
                                <a:pt x="953" y="3252"/>
                              </a:lnTo>
                              <a:cubicBezTo>
                                <a:pt x="953" y="3252"/>
                                <a:pt x="953" y="3252"/>
                                <a:pt x="953" y="3252"/>
                              </a:cubicBezTo>
                              <a:lnTo>
                                <a:pt x="953" y="3252"/>
                              </a:lnTo>
                              <a:cubicBezTo>
                                <a:pt x="953" y="3252"/>
                                <a:pt x="953" y="3252"/>
                                <a:pt x="953" y="3252"/>
                              </a:cubicBezTo>
                              <a:cubicBezTo>
                                <a:pt x="953" y="3252"/>
                                <a:pt x="953" y="3252"/>
                                <a:pt x="1905" y="3252"/>
                              </a:cubicBezTo>
                              <a:cubicBezTo>
                                <a:pt x="1905" y="3252"/>
                                <a:pt x="2857" y="3252"/>
                                <a:pt x="2857" y="3252"/>
                              </a:cubicBezTo>
                              <a:cubicBezTo>
                                <a:pt x="2857" y="3252"/>
                                <a:pt x="2857" y="3252"/>
                                <a:pt x="3810" y="3252"/>
                              </a:cubicBezTo>
                              <a:lnTo>
                                <a:pt x="3810" y="3252"/>
                              </a:lnTo>
                              <a:lnTo>
                                <a:pt x="3810" y="3252"/>
                              </a:lnTo>
                              <a:cubicBezTo>
                                <a:pt x="3810" y="3252"/>
                                <a:pt x="3810" y="3252"/>
                                <a:pt x="4763" y="3252"/>
                              </a:cubicBezTo>
                              <a:lnTo>
                                <a:pt x="3810" y="395"/>
                              </a:lnTo>
                              <a:cubicBezTo>
                                <a:pt x="3810" y="395"/>
                                <a:pt x="2857" y="395"/>
                                <a:pt x="2857" y="395"/>
                              </a:cubicBezTo>
                              <a:cubicBezTo>
                                <a:pt x="2857" y="395"/>
                                <a:pt x="1905" y="395"/>
                                <a:pt x="1905" y="395"/>
                              </a:cubicBezTo>
                              <a:cubicBezTo>
                                <a:pt x="953" y="-558"/>
                                <a:pt x="953" y="395"/>
                                <a:pt x="0" y="1347"/>
                              </a:cubicBezTo>
                              <a:lnTo>
                                <a:pt x="0" y="1347"/>
                              </a:lnTo>
                              <a:cubicBezTo>
                                <a:pt x="0" y="395"/>
                                <a:pt x="0" y="395"/>
                                <a:pt x="0" y="1347"/>
                              </a:cubicBezTo>
                              <a:lnTo>
                                <a:pt x="0" y="1347"/>
                              </a:lnTo>
                              <a:cubicBezTo>
                                <a:pt x="0" y="395"/>
                                <a:pt x="0" y="395"/>
                                <a:pt x="0" y="134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32" name="图形 2"/>
                      <p:cNvGrpSpPr/>
                      <p:nvPr/>
                    </p:nvGrpSpPr>
                    <p:grpSpPr>
                      <a:xfrm>
                        <a:off x="7699057" y="2150744"/>
                        <a:ext cx="41910" cy="5715"/>
                        <a:chOff x="7699057" y="2150744"/>
                        <a:chExt cx="41910" cy="571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33" name="任意多边形: 形状 2816"/>
                        <p:cNvSpPr/>
                        <p:nvPr/>
                      </p:nvSpPr>
                      <p:spPr>
                        <a:xfrm>
                          <a:off x="7740015" y="215360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4" name="任意多边形: 形状 2817"/>
                        <p:cNvSpPr/>
                        <p:nvPr/>
                      </p:nvSpPr>
                      <p:spPr>
                        <a:xfrm>
                          <a:off x="7699057" y="2152226"/>
                          <a:ext cx="38100" cy="4233"/>
                        </a:xfrm>
                        <a:custGeom>
                          <a:avLst/>
                          <a:gdLst>
                            <a:gd name="connsiteX0" fmla="*/ 953 w 38100"/>
                            <a:gd name="connsiteY0" fmla="*/ 423 h 4233"/>
                            <a:gd name="connsiteX1" fmla="*/ 953 w 38100"/>
                            <a:gd name="connsiteY1" fmla="*/ 423 h 4233"/>
                            <a:gd name="connsiteX2" fmla="*/ 3810 w 38100"/>
                            <a:gd name="connsiteY2" fmla="*/ 423 h 4233"/>
                            <a:gd name="connsiteX3" fmla="*/ 4763 w 38100"/>
                            <a:gd name="connsiteY3" fmla="*/ 423 h 4233"/>
                            <a:gd name="connsiteX4" fmla="*/ 5715 w 38100"/>
                            <a:gd name="connsiteY4" fmla="*/ 423 h 4233"/>
                            <a:gd name="connsiteX5" fmla="*/ 5715 w 38100"/>
                            <a:gd name="connsiteY5" fmla="*/ 423 h 4233"/>
                            <a:gd name="connsiteX6" fmla="*/ 6668 w 38100"/>
                            <a:gd name="connsiteY6" fmla="*/ 423 h 4233"/>
                            <a:gd name="connsiteX7" fmla="*/ 7620 w 38100"/>
                            <a:gd name="connsiteY7" fmla="*/ 423 h 4233"/>
                            <a:gd name="connsiteX8" fmla="*/ 8573 w 38100"/>
                            <a:gd name="connsiteY8" fmla="*/ 423 h 4233"/>
                            <a:gd name="connsiteX9" fmla="*/ 9525 w 38100"/>
                            <a:gd name="connsiteY9" fmla="*/ 423 h 4233"/>
                            <a:gd name="connsiteX10" fmla="*/ 9525 w 38100"/>
                            <a:gd name="connsiteY10" fmla="*/ 423 h 4233"/>
                            <a:gd name="connsiteX11" fmla="*/ 10478 w 38100"/>
                            <a:gd name="connsiteY11" fmla="*/ 423 h 4233"/>
                            <a:gd name="connsiteX12" fmla="*/ 11430 w 38100"/>
                            <a:gd name="connsiteY12" fmla="*/ 423 h 4233"/>
                            <a:gd name="connsiteX13" fmla="*/ 12383 w 38100"/>
                            <a:gd name="connsiteY13" fmla="*/ 423 h 4233"/>
                            <a:gd name="connsiteX14" fmla="*/ 13335 w 38100"/>
                            <a:gd name="connsiteY14" fmla="*/ 423 h 4233"/>
                            <a:gd name="connsiteX15" fmla="*/ 14288 w 38100"/>
                            <a:gd name="connsiteY15" fmla="*/ 423 h 4233"/>
                            <a:gd name="connsiteX16" fmla="*/ 14288 w 38100"/>
                            <a:gd name="connsiteY16" fmla="*/ 423 h 4233"/>
                            <a:gd name="connsiteX17" fmla="*/ 15240 w 38100"/>
                            <a:gd name="connsiteY17" fmla="*/ 423 h 4233"/>
                            <a:gd name="connsiteX18" fmla="*/ 16193 w 38100"/>
                            <a:gd name="connsiteY18" fmla="*/ 423 h 4233"/>
                            <a:gd name="connsiteX19" fmla="*/ 16193 w 38100"/>
                            <a:gd name="connsiteY19" fmla="*/ 423 h 4233"/>
                            <a:gd name="connsiteX20" fmla="*/ 17145 w 38100"/>
                            <a:gd name="connsiteY20" fmla="*/ 423 h 4233"/>
                            <a:gd name="connsiteX21" fmla="*/ 17145 w 38100"/>
                            <a:gd name="connsiteY21" fmla="*/ 423 h 4233"/>
                            <a:gd name="connsiteX22" fmla="*/ 18098 w 38100"/>
                            <a:gd name="connsiteY22" fmla="*/ 423 h 4233"/>
                            <a:gd name="connsiteX23" fmla="*/ 18098 w 38100"/>
                            <a:gd name="connsiteY23" fmla="*/ 423 h 4233"/>
                            <a:gd name="connsiteX24" fmla="*/ 18098 w 38100"/>
                            <a:gd name="connsiteY24" fmla="*/ 423 h 4233"/>
                            <a:gd name="connsiteX25" fmla="*/ 18098 w 38100"/>
                            <a:gd name="connsiteY25" fmla="*/ 423 h 4233"/>
                            <a:gd name="connsiteX26" fmla="*/ 20003 w 38100"/>
                            <a:gd name="connsiteY26" fmla="*/ 423 h 4233"/>
                            <a:gd name="connsiteX27" fmla="*/ 20955 w 38100"/>
                            <a:gd name="connsiteY27" fmla="*/ 423 h 4233"/>
                            <a:gd name="connsiteX28" fmla="*/ 20955 w 38100"/>
                            <a:gd name="connsiteY28" fmla="*/ 423 h 4233"/>
                            <a:gd name="connsiteX29" fmla="*/ 20955 w 38100"/>
                            <a:gd name="connsiteY29" fmla="*/ 423 h 4233"/>
                            <a:gd name="connsiteX30" fmla="*/ 20955 w 38100"/>
                            <a:gd name="connsiteY30" fmla="*/ 423 h 4233"/>
                            <a:gd name="connsiteX31" fmla="*/ 21908 w 38100"/>
                            <a:gd name="connsiteY31" fmla="*/ 423 h 4233"/>
                            <a:gd name="connsiteX32" fmla="*/ 24765 w 38100"/>
                            <a:gd name="connsiteY32" fmla="*/ 423 h 4233"/>
                            <a:gd name="connsiteX33" fmla="*/ 26670 w 38100"/>
                            <a:gd name="connsiteY33" fmla="*/ 423 h 4233"/>
                            <a:gd name="connsiteX34" fmla="*/ 29528 w 38100"/>
                            <a:gd name="connsiteY34" fmla="*/ 423 h 4233"/>
                            <a:gd name="connsiteX35" fmla="*/ 32385 w 38100"/>
                            <a:gd name="connsiteY35" fmla="*/ 423 h 4233"/>
                            <a:gd name="connsiteX36" fmla="*/ 32385 w 38100"/>
                            <a:gd name="connsiteY36" fmla="*/ 423 h 4233"/>
                            <a:gd name="connsiteX37" fmla="*/ 33338 w 38100"/>
                            <a:gd name="connsiteY37" fmla="*/ 423 h 4233"/>
                            <a:gd name="connsiteX38" fmla="*/ 33338 w 38100"/>
                            <a:gd name="connsiteY38" fmla="*/ 423 h 4233"/>
                            <a:gd name="connsiteX39" fmla="*/ 33338 w 38100"/>
                            <a:gd name="connsiteY39" fmla="*/ 423 h 4233"/>
                            <a:gd name="connsiteX40" fmla="*/ 33338 w 38100"/>
                            <a:gd name="connsiteY40" fmla="*/ 423 h 4233"/>
                            <a:gd name="connsiteX41" fmla="*/ 34290 w 38100"/>
                            <a:gd name="connsiteY41" fmla="*/ 423 h 4233"/>
                            <a:gd name="connsiteX42" fmla="*/ 35243 w 38100"/>
                            <a:gd name="connsiteY42" fmla="*/ 423 h 4233"/>
                            <a:gd name="connsiteX43" fmla="*/ 35243 w 38100"/>
                            <a:gd name="connsiteY43" fmla="*/ 423 h 4233"/>
                            <a:gd name="connsiteX44" fmla="*/ 36195 w 38100"/>
                            <a:gd name="connsiteY44" fmla="*/ 423 h 4233"/>
                            <a:gd name="connsiteX45" fmla="*/ 36195 w 38100"/>
                            <a:gd name="connsiteY45" fmla="*/ 423 h 4233"/>
                            <a:gd name="connsiteX46" fmla="*/ 36195 w 38100"/>
                            <a:gd name="connsiteY46" fmla="*/ 1376 h 4233"/>
                            <a:gd name="connsiteX47" fmla="*/ 37148 w 38100"/>
                            <a:gd name="connsiteY47" fmla="*/ 3281 h 4233"/>
                            <a:gd name="connsiteX48" fmla="*/ 37148 w 38100"/>
                            <a:gd name="connsiteY48" fmla="*/ 3281 h 4233"/>
                            <a:gd name="connsiteX49" fmla="*/ 37148 w 38100"/>
                            <a:gd name="connsiteY49" fmla="*/ 3281 h 4233"/>
                            <a:gd name="connsiteX50" fmla="*/ 37148 w 38100"/>
                            <a:gd name="connsiteY50" fmla="*/ 3281 h 4233"/>
                            <a:gd name="connsiteX51" fmla="*/ 37148 w 38100"/>
                            <a:gd name="connsiteY51" fmla="*/ 3281 h 4233"/>
                            <a:gd name="connsiteX52" fmla="*/ 38100 w 38100"/>
                            <a:gd name="connsiteY52" fmla="*/ 3281 h 4233"/>
                            <a:gd name="connsiteX53" fmla="*/ 37148 w 38100"/>
                            <a:gd name="connsiteY53" fmla="*/ 3281 h 4233"/>
                            <a:gd name="connsiteX54" fmla="*/ 36195 w 38100"/>
                            <a:gd name="connsiteY54" fmla="*/ 2328 h 4233"/>
                            <a:gd name="connsiteX55" fmla="*/ 36195 w 38100"/>
                            <a:gd name="connsiteY55" fmla="*/ 2328 h 4233"/>
                            <a:gd name="connsiteX56" fmla="*/ 36195 w 38100"/>
                            <a:gd name="connsiteY56" fmla="*/ 2328 h 4233"/>
                            <a:gd name="connsiteX57" fmla="*/ 35243 w 38100"/>
                            <a:gd name="connsiteY57" fmla="*/ 3281 h 4233"/>
                            <a:gd name="connsiteX58" fmla="*/ 32385 w 38100"/>
                            <a:gd name="connsiteY58" fmla="*/ 3281 h 4233"/>
                            <a:gd name="connsiteX59" fmla="*/ 31433 w 38100"/>
                            <a:gd name="connsiteY59" fmla="*/ 3281 h 4233"/>
                            <a:gd name="connsiteX60" fmla="*/ 31433 w 38100"/>
                            <a:gd name="connsiteY60" fmla="*/ 3281 h 4233"/>
                            <a:gd name="connsiteX61" fmla="*/ 29528 w 38100"/>
                            <a:gd name="connsiteY61" fmla="*/ 3281 h 4233"/>
                            <a:gd name="connsiteX62" fmla="*/ 27623 w 38100"/>
                            <a:gd name="connsiteY62" fmla="*/ 3281 h 4233"/>
                            <a:gd name="connsiteX63" fmla="*/ 24765 w 38100"/>
                            <a:gd name="connsiteY63" fmla="*/ 3281 h 4233"/>
                            <a:gd name="connsiteX64" fmla="*/ 23813 w 38100"/>
                            <a:gd name="connsiteY64" fmla="*/ 3281 h 4233"/>
                            <a:gd name="connsiteX65" fmla="*/ 21908 w 38100"/>
                            <a:gd name="connsiteY65" fmla="*/ 3281 h 4233"/>
                            <a:gd name="connsiteX66" fmla="*/ 20955 w 38100"/>
                            <a:gd name="connsiteY66" fmla="*/ 3281 h 4233"/>
                            <a:gd name="connsiteX67" fmla="*/ 20955 w 38100"/>
                            <a:gd name="connsiteY67" fmla="*/ 3281 h 4233"/>
                            <a:gd name="connsiteX68" fmla="*/ 20955 w 38100"/>
                            <a:gd name="connsiteY68" fmla="*/ 3281 h 4233"/>
                            <a:gd name="connsiteX69" fmla="*/ 20003 w 38100"/>
                            <a:gd name="connsiteY69" fmla="*/ 3281 h 4233"/>
                            <a:gd name="connsiteX70" fmla="*/ 19050 w 38100"/>
                            <a:gd name="connsiteY70" fmla="*/ 3281 h 4233"/>
                            <a:gd name="connsiteX71" fmla="*/ 18098 w 38100"/>
                            <a:gd name="connsiteY71" fmla="*/ 3281 h 4233"/>
                            <a:gd name="connsiteX72" fmla="*/ 18098 w 38100"/>
                            <a:gd name="connsiteY72" fmla="*/ 3281 h 4233"/>
                            <a:gd name="connsiteX73" fmla="*/ 18098 w 38100"/>
                            <a:gd name="connsiteY73" fmla="*/ 3281 h 4233"/>
                            <a:gd name="connsiteX74" fmla="*/ 18098 w 38100"/>
                            <a:gd name="connsiteY74" fmla="*/ 3281 h 4233"/>
                            <a:gd name="connsiteX75" fmla="*/ 18098 w 38100"/>
                            <a:gd name="connsiteY75" fmla="*/ 3281 h 4233"/>
                            <a:gd name="connsiteX76" fmla="*/ 17145 w 38100"/>
                            <a:gd name="connsiteY76" fmla="*/ 3281 h 4233"/>
                            <a:gd name="connsiteX77" fmla="*/ 17145 w 38100"/>
                            <a:gd name="connsiteY77" fmla="*/ 3281 h 4233"/>
                            <a:gd name="connsiteX78" fmla="*/ 17145 w 38100"/>
                            <a:gd name="connsiteY78" fmla="*/ 3281 h 4233"/>
                            <a:gd name="connsiteX79" fmla="*/ 16193 w 38100"/>
                            <a:gd name="connsiteY79" fmla="*/ 4233 h 4233"/>
                            <a:gd name="connsiteX80" fmla="*/ 14288 w 38100"/>
                            <a:gd name="connsiteY80" fmla="*/ 4233 h 4233"/>
                            <a:gd name="connsiteX81" fmla="*/ 12383 w 38100"/>
                            <a:gd name="connsiteY81" fmla="*/ 4233 h 4233"/>
                            <a:gd name="connsiteX82" fmla="*/ 11430 w 38100"/>
                            <a:gd name="connsiteY82" fmla="*/ 4233 h 4233"/>
                            <a:gd name="connsiteX83" fmla="*/ 11430 w 38100"/>
                            <a:gd name="connsiteY83" fmla="*/ 4233 h 4233"/>
                            <a:gd name="connsiteX84" fmla="*/ 10478 w 38100"/>
                            <a:gd name="connsiteY84" fmla="*/ 4233 h 4233"/>
                            <a:gd name="connsiteX85" fmla="*/ 10478 w 38100"/>
                            <a:gd name="connsiteY85" fmla="*/ 4233 h 4233"/>
                            <a:gd name="connsiteX86" fmla="*/ 8573 w 38100"/>
                            <a:gd name="connsiteY86" fmla="*/ 4233 h 4233"/>
                            <a:gd name="connsiteX87" fmla="*/ 8573 w 38100"/>
                            <a:gd name="connsiteY87" fmla="*/ 4233 h 4233"/>
                            <a:gd name="connsiteX88" fmla="*/ 3810 w 38100"/>
                            <a:gd name="connsiteY88" fmla="*/ 4233 h 4233"/>
                            <a:gd name="connsiteX89" fmla="*/ 1905 w 38100"/>
                            <a:gd name="connsiteY89" fmla="*/ 4233 h 4233"/>
                            <a:gd name="connsiteX90" fmla="*/ 953 w 38100"/>
                            <a:gd name="connsiteY90" fmla="*/ 4233 h 4233"/>
                            <a:gd name="connsiteX91" fmla="*/ 0 w 38100"/>
                            <a:gd name="connsiteY91" fmla="*/ 4233 h 4233"/>
                            <a:gd name="connsiteX92" fmla="*/ 0 w 38100"/>
                            <a:gd name="connsiteY92" fmla="*/ 4233 h 4233"/>
                            <a:gd name="connsiteX93" fmla="*/ 953 w 38100"/>
                            <a:gd name="connsiteY93" fmla="*/ 423 h 4233"/>
                            <a:gd name="connsiteX94" fmla="*/ 36195 w 38100"/>
                            <a:gd name="connsiteY94" fmla="*/ 423 h 4233"/>
                            <a:gd name="connsiteX95" fmla="*/ 36195 w 38100"/>
                            <a:gd name="connsiteY95" fmla="*/ 423 h 4233"/>
                            <a:gd name="connsiteX96" fmla="*/ 36195 w 38100"/>
                            <a:gd name="connsiteY96" fmla="*/ 423 h 4233"/>
                            <a:gd name="connsiteX97" fmla="*/ 36195 w 38100"/>
                            <a:gd name="connsiteY97" fmla="*/ 423 h 4233"/>
                            <a:gd name="connsiteX98" fmla="*/ 36195 w 38100"/>
                            <a:gd name="connsiteY98" fmla="*/ 423 h 4233"/>
                            <a:gd name="connsiteX99" fmla="*/ 30480 w 38100"/>
                            <a:gd name="connsiteY99" fmla="*/ 423 h 4233"/>
                            <a:gd name="connsiteX100" fmla="*/ 30480 w 38100"/>
                            <a:gd name="connsiteY100" fmla="*/ 423 h 4233"/>
                            <a:gd name="connsiteX101" fmla="*/ 30480 w 38100"/>
                            <a:gd name="connsiteY101" fmla="*/ 423 h 4233"/>
                            <a:gd name="connsiteX102" fmla="*/ 30480 w 38100"/>
                            <a:gd name="connsiteY102" fmla="*/ 423 h 4233"/>
                            <a:gd name="connsiteX103" fmla="*/ 30480 w 38100"/>
                            <a:gd name="connsiteY103" fmla="*/ 423 h 4233"/>
                            <a:gd name="connsiteX104" fmla="*/ 3810 w 38100"/>
                            <a:gd name="connsiteY104" fmla="*/ 1376 h 4233"/>
                            <a:gd name="connsiteX105" fmla="*/ 3810 w 38100"/>
                            <a:gd name="connsiteY105" fmla="*/ 1376 h 4233"/>
                            <a:gd name="connsiteX106" fmla="*/ 3810 w 38100"/>
                            <a:gd name="connsiteY106" fmla="*/ 1376 h 4233"/>
                            <a:gd name="connsiteX107" fmla="*/ 3810 w 38100"/>
                            <a:gd name="connsiteY107" fmla="*/ 1376 h 4233"/>
                            <a:gd name="connsiteX108" fmla="*/ 3810 w 38100"/>
                            <a:gd name="connsiteY108" fmla="*/ 1376 h 423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100" h="4233">
                              <a:moveTo>
                                <a:pt x="953" y="423"/>
                              </a:moveTo>
                              <a:cubicBezTo>
                                <a:pt x="953" y="423"/>
                                <a:pt x="953" y="423"/>
                                <a:pt x="953" y="423"/>
                              </a:cubicBezTo>
                              <a:cubicBezTo>
                                <a:pt x="1905" y="423"/>
                                <a:pt x="2858" y="423"/>
                                <a:pt x="3810" y="423"/>
                              </a:cubicBezTo>
                              <a:cubicBezTo>
                                <a:pt x="4763" y="423"/>
                                <a:pt x="4763" y="423"/>
                                <a:pt x="4763" y="423"/>
                              </a:cubicBezTo>
                              <a:cubicBezTo>
                                <a:pt x="4763" y="423"/>
                                <a:pt x="5715" y="423"/>
                                <a:pt x="5715" y="423"/>
                              </a:cubicBezTo>
                              <a:cubicBezTo>
                                <a:pt x="5715" y="423"/>
                                <a:pt x="5715" y="423"/>
                                <a:pt x="5715" y="423"/>
                              </a:cubicBezTo>
                              <a:cubicBezTo>
                                <a:pt x="5715" y="423"/>
                                <a:pt x="6668" y="423"/>
                                <a:pt x="6668" y="423"/>
                              </a:cubicBezTo>
                              <a:cubicBezTo>
                                <a:pt x="6668" y="423"/>
                                <a:pt x="7620" y="423"/>
                                <a:pt x="7620" y="423"/>
                              </a:cubicBezTo>
                              <a:cubicBezTo>
                                <a:pt x="7620" y="423"/>
                                <a:pt x="8573" y="423"/>
                                <a:pt x="8573" y="423"/>
                              </a:cubicBezTo>
                              <a:cubicBezTo>
                                <a:pt x="8573" y="423"/>
                                <a:pt x="9525" y="423"/>
                                <a:pt x="9525" y="423"/>
                              </a:cubicBezTo>
                              <a:cubicBezTo>
                                <a:pt x="9525" y="423"/>
                                <a:pt x="9525" y="423"/>
                                <a:pt x="9525" y="423"/>
                              </a:cubicBezTo>
                              <a:cubicBezTo>
                                <a:pt x="9525" y="423"/>
                                <a:pt x="9525" y="423"/>
                                <a:pt x="10478" y="423"/>
                              </a:cubicBezTo>
                              <a:cubicBezTo>
                                <a:pt x="10478" y="423"/>
                                <a:pt x="11430" y="423"/>
                                <a:pt x="11430" y="423"/>
                              </a:cubicBezTo>
                              <a:cubicBezTo>
                                <a:pt x="11430" y="423"/>
                                <a:pt x="12383" y="423"/>
                                <a:pt x="12383" y="423"/>
                              </a:cubicBezTo>
                              <a:cubicBezTo>
                                <a:pt x="12383" y="423"/>
                                <a:pt x="13335" y="423"/>
                                <a:pt x="13335" y="423"/>
                              </a:cubicBezTo>
                              <a:cubicBezTo>
                                <a:pt x="13335" y="423"/>
                                <a:pt x="13335" y="423"/>
                                <a:pt x="14288" y="423"/>
                              </a:cubicBezTo>
                              <a:cubicBezTo>
                                <a:pt x="14288" y="423"/>
                                <a:pt x="14288" y="423"/>
                                <a:pt x="14288" y="423"/>
                              </a:cubicBezTo>
                              <a:cubicBezTo>
                                <a:pt x="14288" y="-529"/>
                                <a:pt x="15240" y="423"/>
                                <a:pt x="15240" y="423"/>
                              </a:cubicBezTo>
                              <a:cubicBezTo>
                                <a:pt x="15240" y="423"/>
                                <a:pt x="16193" y="423"/>
                                <a:pt x="16193" y="423"/>
                              </a:cubicBezTo>
                              <a:cubicBezTo>
                                <a:pt x="16193" y="423"/>
                                <a:pt x="16193" y="423"/>
                                <a:pt x="16193" y="423"/>
                              </a:cubicBezTo>
                              <a:cubicBezTo>
                                <a:pt x="16193" y="423"/>
                                <a:pt x="16193" y="423"/>
                                <a:pt x="17145" y="423"/>
                              </a:cubicBezTo>
                              <a:cubicBezTo>
                                <a:pt x="17145" y="423"/>
                                <a:pt x="17145" y="423"/>
                                <a:pt x="17145" y="423"/>
                              </a:cubicBezTo>
                              <a:cubicBezTo>
                                <a:pt x="17145" y="423"/>
                                <a:pt x="18098" y="423"/>
                                <a:pt x="18098" y="423"/>
                              </a:cubicBezTo>
                              <a:cubicBezTo>
                                <a:pt x="18098" y="423"/>
                                <a:pt x="18098" y="423"/>
                                <a:pt x="18098" y="423"/>
                              </a:cubicBezTo>
                              <a:cubicBezTo>
                                <a:pt x="18098" y="423"/>
                                <a:pt x="18098" y="423"/>
                                <a:pt x="18098" y="423"/>
                              </a:cubicBezTo>
                              <a:cubicBezTo>
                                <a:pt x="18098" y="423"/>
                                <a:pt x="18098" y="423"/>
                                <a:pt x="18098" y="423"/>
                              </a:cubicBezTo>
                              <a:cubicBezTo>
                                <a:pt x="18098" y="423"/>
                                <a:pt x="19050" y="423"/>
                                <a:pt x="20003" y="423"/>
                              </a:cubicBezTo>
                              <a:cubicBezTo>
                                <a:pt x="20003" y="423"/>
                                <a:pt x="20955" y="423"/>
                                <a:pt x="20955" y="423"/>
                              </a:cubicBezTo>
                              <a:cubicBezTo>
                                <a:pt x="20955" y="423"/>
                                <a:pt x="21908" y="423"/>
                                <a:pt x="20955" y="423"/>
                              </a:cubicBezTo>
                              <a:cubicBezTo>
                                <a:pt x="20955" y="423"/>
                                <a:pt x="20955" y="423"/>
                                <a:pt x="20955" y="423"/>
                              </a:cubicBezTo>
                              <a:cubicBezTo>
                                <a:pt x="20955" y="423"/>
                                <a:pt x="20955" y="423"/>
                                <a:pt x="20955" y="423"/>
                              </a:cubicBezTo>
                              <a:cubicBezTo>
                                <a:pt x="20955" y="-529"/>
                                <a:pt x="20955" y="423"/>
                                <a:pt x="21908" y="423"/>
                              </a:cubicBezTo>
                              <a:cubicBezTo>
                                <a:pt x="22860" y="423"/>
                                <a:pt x="23813" y="423"/>
                                <a:pt x="24765" y="423"/>
                              </a:cubicBezTo>
                              <a:cubicBezTo>
                                <a:pt x="25718" y="423"/>
                                <a:pt x="26670" y="423"/>
                                <a:pt x="26670" y="423"/>
                              </a:cubicBezTo>
                              <a:cubicBezTo>
                                <a:pt x="27623" y="423"/>
                                <a:pt x="28575" y="423"/>
                                <a:pt x="29528" y="423"/>
                              </a:cubicBezTo>
                              <a:cubicBezTo>
                                <a:pt x="30480" y="423"/>
                                <a:pt x="31433" y="423"/>
                                <a:pt x="32385" y="423"/>
                              </a:cubicBezTo>
                              <a:cubicBezTo>
                                <a:pt x="32385" y="423"/>
                                <a:pt x="32385" y="423"/>
                                <a:pt x="32385" y="423"/>
                              </a:cubicBezTo>
                              <a:cubicBezTo>
                                <a:pt x="32385" y="423"/>
                                <a:pt x="33338" y="423"/>
                                <a:pt x="33338" y="423"/>
                              </a:cubicBezTo>
                              <a:cubicBezTo>
                                <a:pt x="33338" y="423"/>
                                <a:pt x="33338" y="423"/>
                                <a:pt x="33338" y="423"/>
                              </a:cubicBezTo>
                              <a:cubicBezTo>
                                <a:pt x="33338" y="423"/>
                                <a:pt x="33338" y="423"/>
                                <a:pt x="33338" y="423"/>
                              </a:cubicBezTo>
                              <a:cubicBezTo>
                                <a:pt x="33338" y="423"/>
                                <a:pt x="33338" y="423"/>
                                <a:pt x="33338" y="423"/>
                              </a:cubicBezTo>
                              <a:cubicBezTo>
                                <a:pt x="33338" y="423"/>
                                <a:pt x="33338" y="423"/>
                                <a:pt x="34290" y="423"/>
                              </a:cubicBezTo>
                              <a:cubicBezTo>
                                <a:pt x="34290" y="423"/>
                                <a:pt x="35243" y="423"/>
                                <a:pt x="35243" y="423"/>
                              </a:cubicBezTo>
                              <a:cubicBezTo>
                                <a:pt x="35243" y="423"/>
                                <a:pt x="35243" y="423"/>
                                <a:pt x="35243" y="423"/>
                              </a:cubicBezTo>
                              <a:cubicBezTo>
                                <a:pt x="35243" y="423"/>
                                <a:pt x="36195" y="423"/>
                                <a:pt x="36195" y="423"/>
                              </a:cubicBezTo>
                              <a:lnTo>
                                <a:pt x="36195" y="423"/>
                              </a:lnTo>
                              <a:cubicBezTo>
                                <a:pt x="36195" y="423"/>
                                <a:pt x="36195" y="423"/>
                                <a:pt x="36195" y="1376"/>
                              </a:cubicBezTo>
                              <a:cubicBezTo>
                                <a:pt x="36195" y="2328"/>
                                <a:pt x="37148" y="2328"/>
                                <a:pt x="37148" y="3281"/>
                              </a:cubicBezTo>
                              <a:lnTo>
                                <a:pt x="37148" y="3281"/>
                              </a:lnTo>
                              <a:cubicBezTo>
                                <a:pt x="37148" y="3281"/>
                                <a:pt x="37148" y="3281"/>
                                <a:pt x="37148" y="3281"/>
                              </a:cubicBezTo>
                              <a:lnTo>
                                <a:pt x="37148" y="3281"/>
                              </a:lnTo>
                              <a:cubicBezTo>
                                <a:pt x="37148" y="3281"/>
                                <a:pt x="37148" y="3281"/>
                                <a:pt x="37148" y="3281"/>
                              </a:cubicBezTo>
                              <a:cubicBezTo>
                                <a:pt x="37148" y="3281"/>
                                <a:pt x="37148" y="3281"/>
                                <a:pt x="38100" y="3281"/>
                              </a:cubicBezTo>
                              <a:cubicBezTo>
                                <a:pt x="38100" y="3281"/>
                                <a:pt x="37148" y="3281"/>
                                <a:pt x="37148" y="3281"/>
                              </a:cubicBezTo>
                              <a:cubicBezTo>
                                <a:pt x="37148" y="3281"/>
                                <a:pt x="36195" y="3281"/>
                                <a:pt x="36195" y="2328"/>
                              </a:cubicBezTo>
                              <a:cubicBezTo>
                                <a:pt x="36195" y="2328"/>
                                <a:pt x="36195" y="2328"/>
                                <a:pt x="36195" y="2328"/>
                              </a:cubicBezTo>
                              <a:cubicBezTo>
                                <a:pt x="36195" y="2328"/>
                                <a:pt x="36195" y="2328"/>
                                <a:pt x="36195" y="2328"/>
                              </a:cubicBezTo>
                              <a:cubicBezTo>
                                <a:pt x="36195" y="3281"/>
                                <a:pt x="36195" y="3281"/>
                                <a:pt x="35243" y="3281"/>
                              </a:cubicBezTo>
                              <a:cubicBezTo>
                                <a:pt x="34290" y="3281"/>
                                <a:pt x="33338" y="3281"/>
                                <a:pt x="32385" y="3281"/>
                              </a:cubicBezTo>
                              <a:cubicBezTo>
                                <a:pt x="32385" y="3281"/>
                                <a:pt x="31433" y="3281"/>
                                <a:pt x="31433" y="3281"/>
                              </a:cubicBezTo>
                              <a:cubicBezTo>
                                <a:pt x="31433" y="3281"/>
                                <a:pt x="31433" y="3281"/>
                                <a:pt x="31433" y="3281"/>
                              </a:cubicBezTo>
                              <a:cubicBezTo>
                                <a:pt x="30480" y="3281"/>
                                <a:pt x="30480" y="3281"/>
                                <a:pt x="29528" y="3281"/>
                              </a:cubicBezTo>
                              <a:cubicBezTo>
                                <a:pt x="28575" y="3281"/>
                                <a:pt x="28575" y="3281"/>
                                <a:pt x="27623" y="3281"/>
                              </a:cubicBezTo>
                              <a:cubicBezTo>
                                <a:pt x="26670" y="3281"/>
                                <a:pt x="25718" y="3281"/>
                                <a:pt x="24765" y="3281"/>
                              </a:cubicBezTo>
                              <a:cubicBezTo>
                                <a:pt x="24765" y="3281"/>
                                <a:pt x="23813" y="3281"/>
                                <a:pt x="23813" y="3281"/>
                              </a:cubicBezTo>
                              <a:cubicBezTo>
                                <a:pt x="23813" y="3281"/>
                                <a:pt x="22860" y="3281"/>
                                <a:pt x="21908" y="3281"/>
                              </a:cubicBezTo>
                              <a:cubicBezTo>
                                <a:pt x="21908" y="3281"/>
                                <a:pt x="20955" y="3281"/>
                                <a:pt x="20955" y="3281"/>
                              </a:cubicBezTo>
                              <a:cubicBezTo>
                                <a:pt x="20955" y="3281"/>
                                <a:pt x="20955" y="3281"/>
                                <a:pt x="20955" y="3281"/>
                              </a:cubicBezTo>
                              <a:cubicBezTo>
                                <a:pt x="20955" y="3281"/>
                                <a:pt x="20955" y="3281"/>
                                <a:pt x="20955" y="3281"/>
                              </a:cubicBezTo>
                              <a:cubicBezTo>
                                <a:pt x="20955" y="3281"/>
                                <a:pt x="20003" y="3281"/>
                                <a:pt x="20003" y="3281"/>
                              </a:cubicBezTo>
                              <a:cubicBezTo>
                                <a:pt x="20003" y="3281"/>
                                <a:pt x="19050" y="3281"/>
                                <a:pt x="19050" y="3281"/>
                              </a:cubicBezTo>
                              <a:cubicBezTo>
                                <a:pt x="19050" y="3281"/>
                                <a:pt x="18098" y="3281"/>
                                <a:pt x="18098" y="3281"/>
                              </a:cubicBezTo>
                              <a:cubicBezTo>
                                <a:pt x="18098" y="3281"/>
                                <a:pt x="18098" y="3281"/>
                                <a:pt x="18098" y="3281"/>
                              </a:cubicBezTo>
                              <a:cubicBezTo>
                                <a:pt x="18098" y="3281"/>
                                <a:pt x="18098" y="3281"/>
                                <a:pt x="18098" y="3281"/>
                              </a:cubicBezTo>
                              <a:cubicBezTo>
                                <a:pt x="18098" y="3281"/>
                                <a:pt x="18098" y="3281"/>
                                <a:pt x="18098" y="3281"/>
                              </a:cubicBezTo>
                              <a:cubicBezTo>
                                <a:pt x="18098" y="3281"/>
                                <a:pt x="18098" y="3281"/>
                                <a:pt x="18098" y="3281"/>
                              </a:cubicBezTo>
                              <a:cubicBezTo>
                                <a:pt x="18098" y="3281"/>
                                <a:pt x="18098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7145" y="3281"/>
                              </a:cubicBezTo>
                              <a:cubicBezTo>
                                <a:pt x="17145" y="3281"/>
                                <a:pt x="17145" y="3281"/>
                                <a:pt x="16193" y="4233"/>
                              </a:cubicBezTo>
                              <a:cubicBezTo>
                                <a:pt x="16193" y="4233"/>
                                <a:pt x="15240" y="4233"/>
                                <a:pt x="14288" y="4233"/>
                              </a:cubicBezTo>
                              <a:cubicBezTo>
                                <a:pt x="14288" y="4233"/>
                                <a:pt x="13335" y="4233"/>
                                <a:pt x="12383" y="4233"/>
                              </a:cubicBezTo>
                              <a:cubicBezTo>
                                <a:pt x="12383" y="4233"/>
                                <a:pt x="11430" y="4233"/>
                                <a:pt x="11430" y="4233"/>
                              </a:cubicBezTo>
                              <a:cubicBezTo>
                                <a:pt x="11430" y="4233"/>
                                <a:pt x="11430" y="4233"/>
                                <a:pt x="11430" y="4233"/>
                              </a:cubicBezTo>
                              <a:cubicBezTo>
                                <a:pt x="11430" y="4233"/>
                                <a:pt x="10478" y="4233"/>
                                <a:pt x="10478" y="4233"/>
                              </a:cubicBezTo>
                              <a:cubicBezTo>
                                <a:pt x="10478" y="4233"/>
                                <a:pt x="10478" y="4233"/>
                                <a:pt x="10478" y="4233"/>
                              </a:cubicBezTo>
                              <a:cubicBezTo>
                                <a:pt x="9525" y="4233"/>
                                <a:pt x="9525" y="4233"/>
                                <a:pt x="8573" y="4233"/>
                              </a:cubicBezTo>
                              <a:cubicBezTo>
                                <a:pt x="8573" y="4233"/>
                                <a:pt x="8573" y="4233"/>
                                <a:pt x="8573" y="4233"/>
                              </a:cubicBezTo>
                              <a:cubicBezTo>
                                <a:pt x="7620" y="4233"/>
                                <a:pt x="5715" y="4233"/>
                                <a:pt x="3810" y="4233"/>
                              </a:cubicBezTo>
                              <a:cubicBezTo>
                                <a:pt x="2858" y="4233"/>
                                <a:pt x="2858" y="4233"/>
                                <a:pt x="1905" y="4233"/>
                              </a:cubicBezTo>
                              <a:cubicBezTo>
                                <a:pt x="953" y="4233"/>
                                <a:pt x="953" y="4233"/>
                                <a:pt x="953" y="4233"/>
                              </a:cubicBezTo>
                              <a:cubicBezTo>
                                <a:pt x="953" y="4233"/>
                                <a:pt x="0" y="4233"/>
                                <a:pt x="0" y="4233"/>
                              </a:cubicBezTo>
                              <a:lnTo>
                                <a:pt x="0" y="4233"/>
                              </a:lnTo>
                              <a:lnTo>
                                <a:pt x="953" y="423"/>
                              </a:lnTo>
                              <a:close/>
                              <a:moveTo>
                                <a:pt x="36195" y="423"/>
                              </a:moveTo>
                              <a:cubicBezTo>
                                <a:pt x="37148" y="423"/>
                                <a:pt x="37148" y="423"/>
                                <a:pt x="36195" y="423"/>
                              </a:cubicBezTo>
                              <a:cubicBezTo>
                                <a:pt x="37148" y="423"/>
                                <a:pt x="37148" y="423"/>
                                <a:pt x="36195" y="423"/>
                              </a:cubicBezTo>
                              <a:cubicBezTo>
                                <a:pt x="37148" y="423"/>
                                <a:pt x="37148" y="423"/>
                                <a:pt x="36195" y="423"/>
                              </a:cubicBezTo>
                              <a:cubicBezTo>
                                <a:pt x="37148" y="423"/>
                                <a:pt x="36195" y="423"/>
                                <a:pt x="36195" y="423"/>
                              </a:cubicBezTo>
                              <a:close/>
                              <a:moveTo>
                                <a:pt x="30480" y="423"/>
                              </a:moveTo>
                              <a:cubicBezTo>
                                <a:pt x="30480" y="423"/>
                                <a:pt x="30480" y="1376"/>
                                <a:pt x="30480" y="423"/>
                              </a:cubicBezTo>
                              <a:cubicBezTo>
                                <a:pt x="30480" y="1376"/>
                                <a:pt x="30480" y="1376"/>
                                <a:pt x="30480" y="423"/>
                              </a:cubicBezTo>
                              <a:cubicBezTo>
                                <a:pt x="30480" y="423"/>
                                <a:pt x="30480" y="423"/>
                                <a:pt x="30480" y="423"/>
                              </a:cubicBezTo>
                              <a:cubicBezTo>
                                <a:pt x="30480" y="423"/>
                                <a:pt x="30480" y="423"/>
                                <a:pt x="30480" y="423"/>
                              </a:cubicBezTo>
                              <a:close/>
                              <a:moveTo>
                                <a:pt x="3810" y="1376"/>
                              </a:moveTo>
                              <a:cubicBezTo>
                                <a:pt x="3810" y="1376"/>
                                <a:pt x="3810" y="1376"/>
                                <a:pt x="3810" y="1376"/>
                              </a:cubicBezTo>
                              <a:cubicBezTo>
                                <a:pt x="3810" y="1376"/>
                                <a:pt x="4763" y="423"/>
                                <a:pt x="3810" y="1376"/>
                              </a:cubicBezTo>
                              <a:cubicBezTo>
                                <a:pt x="4763" y="423"/>
                                <a:pt x="4763" y="423"/>
                                <a:pt x="3810" y="1376"/>
                              </a:cubicBezTo>
                              <a:cubicBezTo>
                                <a:pt x="3810" y="423"/>
                                <a:pt x="3810" y="1376"/>
                                <a:pt x="3810" y="1376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5" name="任意多边形: 形状 2818"/>
                        <p:cNvSpPr/>
                        <p:nvPr/>
                      </p:nvSpPr>
                      <p:spPr>
                        <a:xfrm>
                          <a:off x="7737157" y="21507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6" name="任意多边形: 形状 2819"/>
                        <p:cNvSpPr/>
                        <p:nvPr/>
                      </p:nvSpPr>
                      <p:spPr>
                        <a:xfrm>
                          <a:off x="7736205" y="2150744"/>
                          <a:ext cx="4762" cy="2857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953 h 2857"/>
                            <a:gd name="connsiteX1" fmla="*/ 952 w 4762"/>
                            <a:gd name="connsiteY1" fmla="*/ 2858 h 2857"/>
                            <a:gd name="connsiteX2" fmla="*/ 952 w 4762"/>
                            <a:gd name="connsiteY2" fmla="*/ 2858 h 2857"/>
                            <a:gd name="connsiteX3" fmla="*/ 952 w 4762"/>
                            <a:gd name="connsiteY3" fmla="*/ 2858 h 2857"/>
                            <a:gd name="connsiteX4" fmla="*/ 952 w 4762"/>
                            <a:gd name="connsiteY4" fmla="*/ 2858 h 2857"/>
                            <a:gd name="connsiteX5" fmla="*/ 952 w 4762"/>
                            <a:gd name="connsiteY5" fmla="*/ 2858 h 2857"/>
                            <a:gd name="connsiteX6" fmla="*/ 1905 w 4762"/>
                            <a:gd name="connsiteY6" fmla="*/ 2858 h 2857"/>
                            <a:gd name="connsiteX7" fmla="*/ 2857 w 4762"/>
                            <a:gd name="connsiteY7" fmla="*/ 2858 h 2857"/>
                            <a:gd name="connsiteX8" fmla="*/ 3810 w 4762"/>
                            <a:gd name="connsiteY8" fmla="*/ 2858 h 2857"/>
                            <a:gd name="connsiteX9" fmla="*/ 3810 w 4762"/>
                            <a:gd name="connsiteY9" fmla="*/ 2858 h 2857"/>
                            <a:gd name="connsiteX10" fmla="*/ 3810 w 4762"/>
                            <a:gd name="connsiteY10" fmla="*/ 2858 h 2857"/>
                            <a:gd name="connsiteX11" fmla="*/ 4763 w 4762"/>
                            <a:gd name="connsiteY11" fmla="*/ 2858 h 2857"/>
                            <a:gd name="connsiteX12" fmla="*/ 4763 w 4762"/>
                            <a:gd name="connsiteY12" fmla="*/ 0 h 2857"/>
                            <a:gd name="connsiteX13" fmla="*/ 3810 w 4762"/>
                            <a:gd name="connsiteY13" fmla="*/ 0 h 2857"/>
                            <a:gd name="connsiteX14" fmla="*/ 2857 w 4762"/>
                            <a:gd name="connsiteY14" fmla="*/ 0 h 2857"/>
                            <a:gd name="connsiteX15" fmla="*/ 1905 w 4762"/>
                            <a:gd name="connsiteY15" fmla="*/ 0 h 2857"/>
                            <a:gd name="connsiteX16" fmla="*/ 0 w 4762"/>
                            <a:gd name="connsiteY16" fmla="*/ 953 h 2857"/>
                            <a:gd name="connsiteX17" fmla="*/ 0 w 4762"/>
                            <a:gd name="connsiteY17" fmla="*/ 953 h 2857"/>
                            <a:gd name="connsiteX18" fmla="*/ 0 w 4762"/>
                            <a:gd name="connsiteY18" fmla="*/ 953 h 2857"/>
                            <a:gd name="connsiteX19" fmla="*/ 0 w 4762"/>
                            <a:gd name="connsiteY19" fmla="*/ 953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0" y="953"/>
                              </a:moveTo>
                              <a:cubicBezTo>
                                <a:pt x="0" y="1905"/>
                                <a:pt x="952" y="1905"/>
                                <a:pt x="952" y="2858"/>
                              </a:cubicBezTo>
                              <a:lnTo>
                                <a:pt x="952" y="2858"/>
                              </a:ln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lnTo>
                                <a:pt x="952" y="2858"/>
                              </a:ln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1905" y="2858"/>
                              </a:cubicBezTo>
                              <a:cubicBezTo>
                                <a:pt x="1905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3810" y="2858"/>
                              </a:cubicBezTo>
                              <a:lnTo>
                                <a:pt x="3810" y="2858"/>
                              </a:lnTo>
                              <a:lnTo>
                                <a:pt x="3810" y="2858"/>
                              </a:lnTo>
                              <a:cubicBezTo>
                                <a:pt x="3810" y="2858"/>
                                <a:pt x="3810" y="2858"/>
                                <a:pt x="4763" y="2858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lnTo>
                                <a:pt x="0" y="953"/>
                              </a:lnTo>
                              <a:cubicBezTo>
                                <a:pt x="952" y="0"/>
                                <a:pt x="952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952" y="953"/>
                                <a:pt x="0" y="953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37" name="图形 2"/>
                      <p:cNvGrpSpPr/>
                      <p:nvPr/>
                    </p:nvGrpSpPr>
                    <p:grpSpPr>
                      <a:xfrm>
                        <a:off x="7660005" y="2147887"/>
                        <a:ext cx="40957" cy="7619"/>
                        <a:chOff x="7660005" y="2147887"/>
                        <a:chExt cx="40957" cy="7619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38" name="任意多边形: 形状 2821"/>
                        <p:cNvSpPr/>
                        <p:nvPr/>
                      </p:nvSpPr>
                      <p:spPr>
                        <a:xfrm>
                          <a:off x="7699057" y="215550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39" name="任意多边形: 形状 2822"/>
                        <p:cNvSpPr/>
                        <p:nvPr/>
                      </p:nvSpPr>
                      <p:spPr>
                        <a:xfrm>
                          <a:off x="7660005" y="2147887"/>
                          <a:ext cx="36194" cy="5715"/>
                        </a:xfrm>
                        <a:custGeom>
                          <a:avLst/>
                          <a:gdLst>
                            <a:gd name="connsiteX0" fmla="*/ 0 w 36194"/>
                            <a:gd name="connsiteY0" fmla="*/ 0 h 5715"/>
                            <a:gd name="connsiteX1" fmla="*/ 0 w 36194"/>
                            <a:gd name="connsiteY1" fmla="*/ 0 h 5715"/>
                            <a:gd name="connsiteX2" fmla="*/ 1905 w 36194"/>
                            <a:gd name="connsiteY2" fmla="*/ 953 h 5715"/>
                            <a:gd name="connsiteX3" fmla="*/ 2857 w 36194"/>
                            <a:gd name="connsiteY3" fmla="*/ 953 h 5715"/>
                            <a:gd name="connsiteX4" fmla="*/ 3810 w 36194"/>
                            <a:gd name="connsiteY4" fmla="*/ 1905 h 5715"/>
                            <a:gd name="connsiteX5" fmla="*/ 3810 w 36194"/>
                            <a:gd name="connsiteY5" fmla="*/ 1905 h 5715"/>
                            <a:gd name="connsiteX6" fmla="*/ 4763 w 36194"/>
                            <a:gd name="connsiteY6" fmla="*/ 1905 h 5715"/>
                            <a:gd name="connsiteX7" fmla="*/ 5715 w 36194"/>
                            <a:gd name="connsiteY7" fmla="*/ 1905 h 5715"/>
                            <a:gd name="connsiteX8" fmla="*/ 6667 w 36194"/>
                            <a:gd name="connsiteY8" fmla="*/ 1905 h 5715"/>
                            <a:gd name="connsiteX9" fmla="*/ 7620 w 36194"/>
                            <a:gd name="connsiteY9" fmla="*/ 1905 h 5715"/>
                            <a:gd name="connsiteX10" fmla="*/ 7620 w 36194"/>
                            <a:gd name="connsiteY10" fmla="*/ 1905 h 5715"/>
                            <a:gd name="connsiteX11" fmla="*/ 8572 w 36194"/>
                            <a:gd name="connsiteY11" fmla="*/ 1905 h 5715"/>
                            <a:gd name="connsiteX12" fmla="*/ 9525 w 36194"/>
                            <a:gd name="connsiteY12" fmla="*/ 1905 h 5715"/>
                            <a:gd name="connsiteX13" fmla="*/ 10477 w 36194"/>
                            <a:gd name="connsiteY13" fmla="*/ 1905 h 5715"/>
                            <a:gd name="connsiteX14" fmla="*/ 11430 w 36194"/>
                            <a:gd name="connsiteY14" fmla="*/ 1905 h 5715"/>
                            <a:gd name="connsiteX15" fmla="*/ 12382 w 36194"/>
                            <a:gd name="connsiteY15" fmla="*/ 1905 h 5715"/>
                            <a:gd name="connsiteX16" fmla="*/ 12382 w 36194"/>
                            <a:gd name="connsiteY16" fmla="*/ 1905 h 5715"/>
                            <a:gd name="connsiteX17" fmla="*/ 13335 w 36194"/>
                            <a:gd name="connsiteY17" fmla="*/ 1905 h 5715"/>
                            <a:gd name="connsiteX18" fmla="*/ 14288 w 36194"/>
                            <a:gd name="connsiteY18" fmla="*/ 1905 h 5715"/>
                            <a:gd name="connsiteX19" fmla="*/ 14288 w 36194"/>
                            <a:gd name="connsiteY19" fmla="*/ 1905 h 5715"/>
                            <a:gd name="connsiteX20" fmla="*/ 15240 w 36194"/>
                            <a:gd name="connsiteY20" fmla="*/ 1905 h 5715"/>
                            <a:gd name="connsiteX21" fmla="*/ 15240 w 36194"/>
                            <a:gd name="connsiteY21" fmla="*/ 1905 h 5715"/>
                            <a:gd name="connsiteX22" fmla="*/ 16192 w 36194"/>
                            <a:gd name="connsiteY22" fmla="*/ 1905 h 5715"/>
                            <a:gd name="connsiteX23" fmla="*/ 16192 w 36194"/>
                            <a:gd name="connsiteY23" fmla="*/ 1905 h 5715"/>
                            <a:gd name="connsiteX24" fmla="*/ 16192 w 36194"/>
                            <a:gd name="connsiteY24" fmla="*/ 1905 h 5715"/>
                            <a:gd name="connsiteX25" fmla="*/ 16192 w 36194"/>
                            <a:gd name="connsiteY25" fmla="*/ 1905 h 5715"/>
                            <a:gd name="connsiteX26" fmla="*/ 18097 w 36194"/>
                            <a:gd name="connsiteY26" fmla="*/ 1905 h 5715"/>
                            <a:gd name="connsiteX27" fmla="*/ 19050 w 36194"/>
                            <a:gd name="connsiteY27" fmla="*/ 1905 h 5715"/>
                            <a:gd name="connsiteX28" fmla="*/ 19050 w 36194"/>
                            <a:gd name="connsiteY28" fmla="*/ 1905 h 5715"/>
                            <a:gd name="connsiteX29" fmla="*/ 19050 w 36194"/>
                            <a:gd name="connsiteY29" fmla="*/ 1905 h 5715"/>
                            <a:gd name="connsiteX30" fmla="*/ 19050 w 36194"/>
                            <a:gd name="connsiteY30" fmla="*/ 1905 h 5715"/>
                            <a:gd name="connsiteX31" fmla="*/ 20002 w 36194"/>
                            <a:gd name="connsiteY31" fmla="*/ 1905 h 5715"/>
                            <a:gd name="connsiteX32" fmla="*/ 22860 w 36194"/>
                            <a:gd name="connsiteY32" fmla="*/ 1905 h 5715"/>
                            <a:gd name="connsiteX33" fmla="*/ 24765 w 36194"/>
                            <a:gd name="connsiteY33" fmla="*/ 1905 h 5715"/>
                            <a:gd name="connsiteX34" fmla="*/ 27622 w 36194"/>
                            <a:gd name="connsiteY34" fmla="*/ 1905 h 5715"/>
                            <a:gd name="connsiteX35" fmla="*/ 30480 w 36194"/>
                            <a:gd name="connsiteY35" fmla="*/ 1905 h 5715"/>
                            <a:gd name="connsiteX36" fmla="*/ 30480 w 36194"/>
                            <a:gd name="connsiteY36" fmla="*/ 1905 h 5715"/>
                            <a:gd name="connsiteX37" fmla="*/ 31432 w 36194"/>
                            <a:gd name="connsiteY37" fmla="*/ 1905 h 5715"/>
                            <a:gd name="connsiteX38" fmla="*/ 31432 w 36194"/>
                            <a:gd name="connsiteY38" fmla="*/ 1905 h 5715"/>
                            <a:gd name="connsiteX39" fmla="*/ 31432 w 36194"/>
                            <a:gd name="connsiteY39" fmla="*/ 1905 h 5715"/>
                            <a:gd name="connsiteX40" fmla="*/ 31432 w 36194"/>
                            <a:gd name="connsiteY40" fmla="*/ 1905 h 5715"/>
                            <a:gd name="connsiteX41" fmla="*/ 32385 w 36194"/>
                            <a:gd name="connsiteY41" fmla="*/ 1905 h 5715"/>
                            <a:gd name="connsiteX42" fmla="*/ 33338 w 36194"/>
                            <a:gd name="connsiteY42" fmla="*/ 1905 h 5715"/>
                            <a:gd name="connsiteX43" fmla="*/ 33338 w 36194"/>
                            <a:gd name="connsiteY43" fmla="*/ 1905 h 5715"/>
                            <a:gd name="connsiteX44" fmla="*/ 34290 w 36194"/>
                            <a:gd name="connsiteY44" fmla="*/ 1905 h 5715"/>
                            <a:gd name="connsiteX45" fmla="*/ 34290 w 36194"/>
                            <a:gd name="connsiteY45" fmla="*/ 1905 h 5715"/>
                            <a:gd name="connsiteX46" fmla="*/ 34290 w 36194"/>
                            <a:gd name="connsiteY46" fmla="*/ 1905 h 5715"/>
                            <a:gd name="connsiteX47" fmla="*/ 35242 w 36194"/>
                            <a:gd name="connsiteY47" fmla="*/ 4763 h 5715"/>
                            <a:gd name="connsiteX48" fmla="*/ 35242 w 36194"/>
                            <a:gd name="connsiteY48" fmla="*/ 4763 h 5715"/>
                            <a:gd name="connsiteX49" fmla="*/ 35242 w 36194"/>
                            <a:gd name="connsiteY49" fmla="*/ 4763 h 5715"/>
                            <a:gd name="connsiteX50" fmla="*/ 35242 w 36194"/>
                            <a:gd name="connsiteY50" fmla="*/ 4763 h 5715"/>
                            <a:gd name="connsiteX51" fmla="*/ 35242 w 36194"/>
                            <a:gd name="connsiteY51" fmla="*/ 4763 h 5715"/>
                            <a:gd name="connsiteX52" fmla="*/ 36195 w 36194"/>
                            <a:gd name="connsiteY52" fmla="*/ 4763 h 5715"/>
                            <a:gd name="connsiteX53" fmla="*/ 35242 w 36194"/>
                            <a:gd name="connsiteY53" fmla="*/ 4763 h 5715"/>
                            <a:gd name="connsiteX54" fmla="*/ 34290 w 36194"/>
                            <a:gd name="connsiteY54" fmla="*/ 3810 h 5715"/>
                            <a:gd name="connsiteX55" fmla="*/ 34290 w 36194"/>
                            <a:gd name="connsiteY55" fmla="*/ 3810 h 5715"/>
                            <a:gd name="connsiteX56" fmla="*/ 34290 w 36194"/>
                            <a:gd name="connsiteY56" fmla="*/ 3810 h 5715"/>
                            <a:gd name="connsiteX57" fmla="*/ 33338 w 36194"/>
                            <a:gd name="connsiteY57" fmla="*/ 4763 h 5715"/>
                            <a:gd name="connsiteX58" fmla="*/ 30480 w 36194"/>
                            <a:gd name="connsiteY58" fmla="*/ 4763 h 5715"/>
                            <a:gd name="connsiteX59" fmla="*/ 29527 w 36194"/>
                            <a:gd name="connsiteY59" fmla="*/ 4763 h 5715"/>
                            <a:gd name="connsiteX60" fmla="*/ 29527 w 36194"/>
                            <a:gd name="connsiteY60" fmla="*/ 4763 h 5715"/>
                            <a:gd name="connsiteX61" fmla="*/ 27622 w 36194"/>
                            <a:gd name="connsiteY61" fmla="*/ 4763 h 5715"/>
                            <a:gd name="connsiteX62" fmla="*/ 25717 w 36194"/>
                            <a:gd name="connsiteY62" fmla="*/ 4763 h 5715"/>
                            <a:gd name="connsiteX63" fmla="*/ 22860 w 36194"/>
                            <a:gd name="connsiteY63" fmla="*/ 4763 h 5715"/>
                            <a:gd name="connsiteX64" fmla="*/ 21907 w 36194"/>
                            <a:gd name="connsiteY64" fmla="*/ 4763 h 5715"/>
                            <a:gd name="connsiteX65" fmla="*/ 20002 w 36194"/>
                            <a:gd name="connsiteY65" fmla="*/ 4763 h 5715"/>
                            <a:gd name="connsiteX66" fmla="*/ 19050 w 36194"/>
                            <a:gd name="connsiteY66" fmla="*/ 4763 h 5715"/>
                            <a:gd name="connsiteX67" fmla="*/ 19050 w 36194"/>
                            <a:gd name="connsiteY67" fmla="*/ 4763 h 5715"/>
                            <a:gd name="connsiteX68" fmla="*/ 19050 w 36194"/>
                            <a:gd name="connsiteY68" fmla="*/ 4763 h 5715"/>
                            <a:gd name="connsiteX69" fmla="*/ 18097 w 36194"/>
                            <a:gd name="connsiteY69" fmla="*/ 4763 h 5715"/>
                            <a:gd name="connsiteX70" fmla="*/ 17145 w 36194"/>
                            <a:gd name="connsiteY70" fmla="*/ 4763 h 5715"/>
                            <a:gd name="connsiteX71" fmla="*/ 16192 w 36194"/>
                            <a:gd name="connsiteY71" fmla="*/ 4763 h 5715"/>
                            <a:gd name="connsiteX72" fmla="*/ 16192 w 36194"/>
                            <a:gd name="connsiteY72" fmla="*/ 4763 h 5715"/>
                            <a:gd name="connsiteX73" fmla="*/ 16192 w 36194"/>
                            <a:gd name="connsiteY73" fmla="*/ 4763 h 5715"/>
                            <a:gd name="connsiteX74" fmla="*/ 16192 w 36194"/>
                            <a:gd name="connsiteY74" fmla="*/ 4763 h 5715"/>
                            <a:gd name="connsiteX75" fmla="*/ 16192 w 36194"/>
                            <a:gd name="connsiteY75" fmla="*/ 4763 h 5715"/>
                            <a:gd name="connsiteX76" fmla="*/ 16192 w 36194"/>
                            <a:gd name="connsiteY76" fmla="*/ 4763 h 5715"/>
                            <a:gd name="connsiteX77" fmla="*/ 16192 w 36194"/>
                            <a:gd name="connsiteY77" fmla="*/ 4763 h 5715"/>
                            <a:gd name="connsiteX78" fmla="*/ 16192 w 36194"/>
                            <a:gd name="connsiteY78" fmla="*/ 4763 h 5715"/>
                            <a:gd name="connsiteX79" fmla="*/ 15240 w 36194"/>
                            <a:gd name="connsiteY79" fmla="*/ 4763 h 5715"/>
                            <a:gd name="connsiteX80" fmla="*/ 13335 w 36194"/>
                            <a:gd name="connsiteY80" fmla="*/ 4763 h 5715"/>
                            <a:gd name="connsiteX81" fmla="*/ 11430 w 36194"/>
                            <a:gd name="connsiteY81" fmla="*/ 4763 h 5715"/>
                            <a:gd name="connsiteX82" fmla="*/ 10477 w 36194"/>
                            <a:gd name="connsiteY82" fmla="*/ 4763 h 5715"/>
                            <a:gd name="connsiteX83" fmla="*/ 10477 w 36194"/>
                            <a:gd name="connsiteY83" fmla="*/ 4763 h 5715"/>
                            <a:gd name="connsiteX84" fmla="*/ 9525 w 36194"/>
                            <a:gd name="connsiteY84" fmla="*/ 4763 h 5715"/>
                            <a:gd name="connsiteX85" fmla="*/ 9525 w 36194"/>
                            <a:gd name="connsiteY85" fmla="*/ 4763 h 5715"/>
                            <a:gd name="connsiteX86" fmla="*/ 7620 w 36194"/>
                            <a:gd name="connsiteY86" fmla="*/ 4763 h 5715"/>
                            <a:gd name="connsiteX87" fmla="*/ 7620 w 36194"/>
                            <a:gd name="connsiteY87" fmla="*/ 4763 h 5715"/>
                            <a:gd name="connsiteX88" fmla="*/ 3810 w 36194"/>
                            <a:gd name="connsiteY88" fmla="*/ 3810 h 5715"/>
                            <a:gd name="connsiteX89" fmla="*/ 1905 w 36194"/>
                            <a:gd name="connsiteY89" fmla="*/ 2857 h 5715"/>
                            <a:gd name="connsiteX90" fmla="*/ 952 w 36194"/>
                            <a:gd name="connsiteY90" fmla="*/ 2857 h 5715"/>
                            <a:gd name="connsiteX91" fmla="*/ 0 w 36194"/>
                            <a:gd name="connsiteY91" fmla="*/ 2857 h 5715"/>
                            <a:gd name="connsiteX92" fmla="*/ 0 w 36194"/>
                            <a:gd name="connsiteY92" fmla="*/ 2857 h 5715"/>
                            <a:gd name="connsiteX93" fmla="*/ 0 w 36194"/>
                            <a:gd name="connsiteY93" fmla="*/ 0 h 5715"/>
                            <a:gd name="connsiteX94" fmla="*/ 35242 w 36194"/>
                            <a:gd name="connsiteY94" fmla="*/ 5715 h 5715"/>
                            <a:gd name="connsiteX95" fmla="*/ 35242 w 36194"/>
                            <a:gd name="connsiteY95" fmla="*/ 5715 h 5715"/>
                            <a:gd name="connsiteX96" fmla="*/ 35242 w 36194"/>
                            <a:gd name="connsiteY96" fmla="*/ 5715 h 5715"/>
                            <a:gd name="connsiteX97" fmla="*/ 35242 w 36194"/>
                            <a:gd name="connsiteY97" fmla="*/ 5715 h 5715"/>
                            <a:gd name="connsiteX98" fmla="*/ 35242 w 36194"/>
                            <a:gd name="connsiteY98" fmla="*/ 5715 h 5715"/>
                            <a:gd name="connsiteX99" fmla="*/ 28575 w 36194"/>
                            <a:gd name="connsiteY99" fmla="*/ 5715 h 5715"/>
                            <a:gd name="connsiteX100" fmla="*/ 28575 w 36194"/>
                            <a:gd name="connsiteY100" fmla="*/ 5715 h 5715"/>
                            <a:gd name="connsiteX101" fmla="*/ 28575 w 36194"/>
                            <a:gd name="connsiteY101" fmla="*/ 5715 h 5715"/>
                            <a:gd name="connsiteX102" fmla="*/ 28575 w 36194"/>
                            <a:gd name="connsiteY102" fmla="*/ 5715 h 5715"/>
                            <a:gd name="connsiteX103" fmla="*/ 28575 w 36194"/>
                            <a:gd name="connsiteY103" fmla="*/ 5715 h 5715"/>
                            <a:gd name="connsiteX104" fmla="*/ 2857 w 36194"/>
                            <a:gd name="connsiteY104" fmla="*/ 953 h 5715"/>
                            <a:gd name="connsiteX105" fmla="*/ 2857 w 36194"/>
                            <a:gd name="connsiteY105" fmla="*/ 953 h 5715"/>
                            <a:gd name="connsiteX106" fmla="*/ 2857 w 36194"/>
                            <a:gd name="connsiteY106" fmla="*/ 953 h 5715"/>
                            <a:gd name="connsiteX107" fmla="*/ 2857 w 36194"/>
                            <a:gd name="connsiteY107" fmla="*/ 953 h 5715"/>
                            <a:gd name="connsiteX108" fmla="*/ 2857 w 36194"/>
                            <a:gd name="connsiteY108" fmla="*/ 953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6194" h="571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0"/>
                                <a:pt x="1905" y="0"/>
                                <a:pt x="1905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3810" y="953"/>
                                <a:pt x="3810" y="953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8572" y="1905"/>
                              </a:cubicBezTo>
                              <a:cubicBezTo>
                                <a:pt x="8572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10477" y="1905"/>
                                <a:pt x="10477" y="1905"/>
                              </a:cubicBezTo>
                              <a:cubicBezTo>
                                <a:pt x="10477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2382" y="1905"/>
                              </a:cubicBezTo>
                              <a:cubicBezTo>
                                <a:pt x="12382" y="1905"/>
                                <a:pt x="12382" y="1905"/>
                                <a:pt x="12382" y="1905"/>
                              </a:cubicBezTo>
                              <a:cubicBezTo>
                                <a:pt x="12382" y="953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6192" y="1905"/>
                                <a:pt x="16192" y="1905"/>
                              </a:cubicBezTo>
                              <a:cubicBezTo>
                                <a:pt x="16192" y="1905"/>
                                <a:pt x="16192" y="1905"/>
                                <a:pt x="16192" y="1905"/>
                              </a:cubicBezTo>
                              <a:cubicBezTo>
                                <a:pt x="16192" y="1905"/>
                                <a:pt x="16192" y="1905"/>
                                <a:pt x="16192" y="1905"/>
                              </a:cubicBezTo>
                              <a:cubicBezTo>
                                <a:pt x="16192" y="1905"/>
                                <a:pt x="16192" y="1905"/>
                                <a:pt x="16192" y="1905"/>
                              </a:cubicBezTo>
                              <a:cubicBezTo>
                                <a:pt x="16192" y="1905"/>
                                <a:pt x="17145" y="1905"/>
                                <a:pt x="18097" y="1905"/>
                              </a:cubicBezTo>
                              <a:cubicBezTo>
                                <a:pt x="18097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20002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1905"/>
                                <a:pt x="19050" y="1905"/>
                                <a:pt x="19050" y="1905"/>
                              </a:cubicBezTo>
                              <a:cubicBezTo>
                                <a:pt x="19050" y="953"/>
                                <a:pt x="20002" y="1905"/>
                                <a:pt x="20002" y="1905"/>
                              </a:cubicBezTo>
                              <a:cubicBezTo>
                                <a:pt x="20955" y="1905"/>
                                <a:pt x="21907" y="1905"/>
                                <a:pt x="22860" y="1905"/>
                              </a:cubicBezTo>
                              <a:cubicBezTo>
                                <a:pt x="23813" y="1905"/>
                                <a:pt x="24765" y="1905"/>
                                <a:pt x="24765" y="1905"/>
                              </a:cubicBezTo>
                              <a:cubicBezTo>
                                <a:pt x="25717" y="1905"/>
                                <a:pt x="26670" y="1905"/>
                                <a:pt x="27622" y="1905"/>
                              </a:cubicBezTo>
                              <a:cubicBezTo>
                                <a:pt x="28575" y="1905"/>
                                <a:pt x="29527" y="1905"/>
                                <a:pt x="30480" y="1905"/>
                              </a:cubicBezTo>
                              <a:cubicBezTo>
                                <a:pt x="30480" y="1905"/>
                                <a:pt x="30480" y="1905"/>
                                <a:pt x="30480" y="1905"/>
                              </a:cubicBezTo>
                              <a:cubicBezTo>
                                <a:pt x="30480" y="1905"/>
                                <a:pt x="31432" y="1905"/>
                                <a:pt x="31432" y="1905"/>
                              </a:cubicBezTo>
                              <a:cubicBezTo>
                                <a:pt x="31432" y="1905"/>
                                <a:pt x="31432" y="1905"/>
                                <a:pt x="31432" y="1905"/>
                              </a:cubicBezTo>
                              <a:cubicBezTo>
                                <a:pt x="31432" y="1905"/>
                                <a:pt x="31432" y="1905"/>
                                <a:pt x="31432" y="1905"/>
                              </a:cubicBezTo>
                              <a:cubicBezTo>
                                <a:pt x="31432" y="1905"/>
                                <a:pt x="31432" y="1905"/>
                                <a:pt x="31432" y="1905"/>
                              </a:cubicBezTo>
                              <a:cubicBezTo>
                                <a:pt x="31432" y="1905"/>
                                <a:pt x="31432" y="1905"/>
                                <a:pt x="32385" y="1905"/>
                              </a:cubicBezTo>
                              <a:cubicBezTo>
                                <a:pt x="32385" y="1905"/>
                                <a:pt x="33338" y="1905"/>
                                <a:pt x="33338" y="1905"/>
                              </a:cubicBezTo>
                              <a:cubicBezTo>
                                <a:pt x="33338" y="1905"/>
                                <a:pt x="33338" y="1905"/>
                                <a:pt x="33338" y="1905"/>
                              </a:cubicBezTo>
                              <a:cubicBezTo>
                                <a:pt x="33338" y="1905"/>
                                <a:pt x="34290" y="1905"/>
                                <a:pt x="34290" y="1905"/>
                              </a:cubicBezTo>
                              <a:lnTo>
                                <a:pt x="34290" y="1905"/>
                              </a:lnTo>
                              <a:cubicBezTo>
                                <a:pt x="34290" y="1905"/>
                                <a:pt x="34290" y="1905"/>
                                <a:pt x="34290" y="1905"/>
                              </a:cubicBezTo>
                              <a:cubicBezTo>
                                <a:pt x="34290" y="2857"/>
                                <a:pt x="35242" y="3810"/>
                                <a:pt x="35242" y="4763"/>
                              </a:cubicBezTo>
                              <a:lnTo>
                                <a:pt x="35242" y="4763"/>
                              </a:lnTo>
                              <a:cubicBezTo>
                                <a:pt x="35242" y="4763"/>
                                <a:pt x="35242" y="4763"/>
                                <a:pt x="35242" y="4763"/>
                              </a:cubicBezTo>
                              <a:lnTo>
                                <a:pt x="35242" y="4763"/>
                              </a:lnTo>
                              <a:cubicBezTo>
                                <a:pt x="35242" y="4763"/>
                                <a:pt x="35242" y="4763"/>
                                <a:pt x="35242" y="4763"/>
                              </a:cubicBezTo>
                              <a:cubicBezTo>
                                <a:pt x="35242" y="4763"/>
                                <a:pt x="35242" y="4763"/>
                                <a:pt x="36195" y="4763"/>
                              </a:cubicBezTo>
                              <a:cubicBezTo>
                                <a:pt x="36195" y="4763"/>
                                <a:pt x="35242" y="4763"/>
                                <a:pt x="35242" y="4763"/>
                              </a:cubicBezTo>
                              <a:cubicBezTo>
                                <a:pt x="35242" y="4763"/>
                                <a:pt x="35242" y="3810"/>
                                <a:pt x="34290" y="3810"/>
                              </a:cubicBezTo>
                              <a:cubicBezTo>
                                <a:pt x="34290" y="3810"/>
                                <a:pt x="34290" y="3810"/>
                                <a:pt x="34290" y="3810"/>
                              </a:cubicBezTo>
                              <a:cubicBezTo>
                                <a:pt x="34290" y="3810"/>
                                <a:pt x="34290" y="3810"/>
                                <a:pt x="34290" y="3810"/>
                              </a:cubicBezTo>
                              <a:cubicBezTo>
                                <a:pt x="34290" y="4763"/>
                                <a:pt x="34290" y="4763"/>
                                <a:pt x="33338" y="4763"/>
                              </a:cubicBezTo>
                              <a:cubicBezTo>
                                <a:pt x="32385" y="4763"/>
                                <a:pt x="31432" y="4763"/>
                                <a:pt x="30480" y="4763"/>
                              </a:cubicBezTo>
                              <a:cubicBezTo>
                                <a:pt x="30480" y="4763"/>
                                <a:pt x="29527" y="4763"/>
                                <a:pt x="29527" y="4763"/>
                              </a:cubicBezTo>
                              <a:cubicBezTo>
                                <a:pt x="29527" y="4763"/>
                                <a:pt x="29527" y="4763"/>
                                <a:pt x="29527" y="4763"/>
                              </a:cubicBezTo>
                              <a:cubicBezTo>
                                <a:pt x="28575" y="4763"/>
                                <a:pt x="28575" y="4763"/>
                                <a:pt x="27622" y="4763"/>
                              </a:cubicBezTo>
                              <a:cubicBezTo>
                                <a:pt x="26670" y="4763"/>
                                <a:pt x="26670" y="4763"/>
                                <a:pt x="25717" y="4763"/>
                              </a:cubicBezTo>
                              <a:cubicBezTo>
                                <a:pt x="24765" y="4763"/>
                                <a:pt x="23813" y="4763"/>
                                <a:pt x="22860" y="4763"/>
                              </a:cubicBezTo>
                              <a:cubicBezTo>
                                <a:pt x="22860" y="4763"/>
                                <a:pt x="21907" y="4763"/>
                                <a:pt x="21907" y="4763"/>
                              </a:cubicBezTo>
                              <a:cubicBezTo>
                                <a:pt x="21907" y="4763"/>
                                <a:pt x="20955" y="4763"/>
                                <a:pt x="20002" y="4763"/>
                              </a:cubicBezTo>
                              <a:cubicBezTo>
                                <a:pt x="20002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9050" y="4763"/>
                                <a:pt x="19050" y="4763"/>
                              </a:cubicBezTo>
                              <a:cubicBezTo>
                                <a:pt x="19050" y="4763"/>
                                <a:pt x="18097" y="4763"/>
                                <a:pt x="18097" y="4763"/>
                              </a:cubicBezTo>
                              <a:cubicBezTo>
                                <a:pt x="18097" y="4763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4763"/>
                                <a:pt x="16192" y="4763"/>
                                <a:pt x="16192" y="4763"/>
                              </a:cubicBezTo>
                              <a:cubicBezTo>
                                <a:pt x="16192" y="5715"/>
                                <a:pt x="16192" y="4763"/>
                                <a:pt x="15240" y="4763"/>
                              </a:cubicBezTo>
                              <a:cubicBezTo>
                                <a:pt x="15240" y="4763"/>
                                <a:pt x="14288" y="4763"/>
                                <a:pt x="13335" y="4763"/>
                              </a:cubicBezTo>
                              <a:cubicBezTo>
                                <a:pt x="13335" y="4763"/>
                                <a:pt x="12382" y="4763"/>
                                <a:pt x="11430" y="4763"/>
                              </a:cubicBezTo>
                              <a:cubicBezTo>
                                <a:pt x="11430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10477" y="4763"/>
                                <a:pt x="10477" y="4763"/>
                              </a:cubicBezTo>
                              <a:cubicBezTo>
                                <a:pt x="10477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8572" y="4763"/>
                                <a:pt x="8572" y="4763"/>
                                <a:pt x="7620" y="4763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6667" y="4763"/>
                                <a:pt x="4763" y="3810"/>
                                <a:pt x="3810" y="3810"/>
                              </a:cubicBezTo>
                              <a:cubicBezTo>
                                <a:pt x="2857" y="3810"/>
                                <a:pt x="2857" y="3810"/>
                                <a:pt x="1905" y="2857"/>
                              </a:cubicBezTo>
                              <a:cubicBezTo>
                                <a:pt x="952" y="2857"/>
                                <a:pt x="952" y="2857"/>
                                <a:pt x="952" y="2857"/>
                              </a:cubicBezTo>
                              <a:cubicBezTo>
                                <a:pt x="952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35242" y="5715"/>
                              </a:move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ubicBezTo>
                                <a:pt x="35242" y="5715"/>
                                <a:pt x="35242" y="5715"/>
                                <a:pt x="35242" y="5715"/>
                              </a:cubicBezTo>
                              <a:close/>
                              <a:moveTo>
                                <a:pt x="28575" y="5715"/>
                              </a:moveTo>
                              <a:cubicBezTo>
                                <a:pt x="28575" y="5715"/>
                                <a:pt x="29527" y="5715"/>
                                <a:pt x="28575" y="5715"/>
                              </a:cubicBezTo>
                              <a:cubicBezTo>
                                <a:pt x="29527" y="5715"/>
                                <a:pt x="29527" y="5715"/>
                                <a:pt x="28575" y="5715"/>
                              </a:cubicBezTo>
                              <a:cubicBezTo>
                                <a:pt x="29527" y="5715"/>
                                <a:pt x="29527" y="4763"/>
                                <a:pt x="28575" y="5715"/>
                              </a:cubicBezTo>
                              <a:cubicBezTo>
                                <a:pt x="28575" y="4763"/>
                                <a:pt x="28575" y="5715"/>
                                <a:pt x="28575" y="5715"/>
                              </a:cubicBezTo>
                              <a:close/>
                              <a:moveTo>
                                <a:pt x="2857" y="953"/>
                              </a:moveTo>
                              <a:cubicBezTo>
                                <a:pt x="2857" y="953"/>
                                <a:pt x="2857" y="1905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ubicBezTo>
                                <a:pt x="2857" y="953"/>
                                <a:pt x="2857" y="953"/>
                                <a:pt x="2857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0" name="任意多边形: 形状 2823"/>
                        <p:cNvSpPr/>
                        <p:nvPr/>
                      </p:nvSpPr>
                      <p:spPr>
                        <a:xfrm>
                          <a:off x="7697152" y="215264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1" name="任意多边形: 形状 2824"/>
                        <p:cNvSpPr/>
                        <p:nvPr/>
                      </p:nvSpPr>
                      <p:spPr>
                        <a:xfrm>
                          <a:off x="7696200" y="2152649"/>
                          <a:ext cx="4762" cy="2857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0 h 2857"/>
                            <a:gd name="connsiteX1" fmla="*/ 953 w 4762"/>
                            <a:gd name="connsiteY1" fmla="*/ 2857 h 2857"/>
                            <a:gd name="connsiteX2" fmla="*/ 953 w 4762"/>
                            <a:gd name="connsiteY2" fmla="*/ 2857 h 2857"/>
                            <a:gd name="connsiteX3" fmla="*/ 953 w 4762"/>
                            <a:gd name="connsiteY3" fmla="*/ 2857 h 2857"/>
                            <a:gd name="connsiteX4" fmla="*/ 953 w 4762"/>
                            <a:gd name="connsiteY4" fmla="*/ 2857 h 2857"/>
                            <a:gd name="connsiteX5" fmla="*/ 953 w 4762"/>
                            <a:gd name="connsiteY5" fmla="*/ 2857 h 2857"/>
                            <a:gd name="connsiteX6" fmla="*/ 1905 w 4762"/>
                            <a:gd name="connsiteY6" fmla="*/ 2857 h 2857"/>
                            <a:gd name="connsiteX7" fmla="*/ 2857 w 4762"/>
                            <a:gd name="connsiteY7" fmla="*/ 2857 h 2857"/>
                            <a:gd name="connsiteX8" fmla="*/ 3810 w 4762"/>
                            <a:gd name="connsiteY8" fmla="*/ 2857 h 2857"/>
                            <a:gd name="connsiteX9" fmla="*/ 3810 w 4762"/>
                            <a:gd name="connsiteY9" fmla="*/ 2857 h 2857"/>
                            <a:gd name="connsiteX10" fmla="*/ 3810 w 4762"/>
                            <a:gd name="connsiteY10" fmla="*/ 2857 h 2857"/>
                            <a:gd name="connsiteX11" fmla="*/ 4763 w 4762"/>
                            <a:gd name="connsiteY11" fmla="*/ 2857 h 2857"/>
                            <a:gd name="connsiteX12" fmla="*/ 4763 w 4762"/>
                            <a:gd name="connsiteY12" fmla="*/ 0 h 2857"/>
                            <a:gd name="connsiteX13" fmla="*/ 3810 w 4762"/>
                            <a:gd name="connsiteY13" fmla="*/ 0 h 2857"/>
                            <a:gd name="connsiteX14" fmla="*/ 2857 w 4762"/>
                            <a:gd name="connsiteY14" fmla="*/ 0 h 2857"/>
                            <a:gd name="connsiteX15" fmla="*/ 1905 w 4762"/>
                            <a:gd name="connsiteY15" fmla="*/ 0 h 2857"/>
                            <a:gd name="connsiteX16" fmla="*/ 1905 w 4762"/>
                            <a:gd name="connsiteY16" fmla="*/ 0 h 2857"/>
                            <a:gd name="connsiteX17" fmla="*/ 0 w 4762"/>
                            <a:gd name="connsiteY17" fmla="*/ 0 h 2857"/>
                            <a:gd name="connsiteX18" fmla="*/ 0 w 4762"/>
                            <a:gd name="connsiteY18" fmla="*/ 0 h 2857"/>
                            <a:gd name="connsiteX19" fmla="*/ 0 w 4762"/>
                            <a:gd name="connsiteY19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0" y="0"/>
                              </a:moveTo>
                              <a:cubicBezTo>
                                <a:pt x="0" y="953"/>
                                <a:pt x="953" y="1905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lnTo>
                                <a:pt x="953" y="2857"/>
                              </a:ln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1905" y="2857"/>
                              </a:cubicBezTo>
                              <a:cubicBezTo>
                                <a:pt x="1905" y="2857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2857" y="2857"/>
                                <a:pt x="3810" y="2857"/>
                              </a:cubicBezTo>
                              <a:lnTo>
                                <a:pt x="3810" y="2857"/>
                              </a:lnTo>
                              <a:lnTo>
                                <a:pt x="3810" y="2857"/>
                              </a:lnTo>
                              <a:cubicBezTo>
                                <a:pt x="3810" y="2857"/>
                                <a:pt x="3810" y="2857"/>
                                <a:pt x="4763" y="2857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42" name="图形 2"/>
                      <p:cNvGrpSpPr/>
                      <p:nvPr/>
                    </p:nvGrpSpPr>
                    <p:grpSpPr>
                      <a:xfrm>
                        <a:off x="7630477" y="2125027"/>
                        <a:ext cx="30479" cy="25717"/>
                        <a:chOff x="7630477" y="2125027"/>
                        <a:chExt cx="30479" cy="25717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43" name="任意多边形: 形状 2826"/>
                        <p:cNvSpPr/>
                        <p:nvPr/>
                      </p:nvSpPr>
                      <p:spPr>
                        <a:xfrm>
                          <a:off x="7658100" y="2150744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3 w 952"/>
                            <a:gd name="connsiteY1" fmla="*/ 0 h 9525"/>
                            <a:gd name="connsiteX2" fmla="*/ 953 w 952"/>
                            <a:gd name="connsiteY2" fmla="*/ 0 h 9525"/>
                            <a:gd name="connsiteX3" fmla="*/ 953 w 952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4" name="任意多边形: 形状 2827"/>
                        <p:cNvSpPr/>
                        <p:nvPr/>
                      </p:nvSpPr>
                      <p:spPr>
                        <a:xfrm>
                          <a:off x="7630477" y="2125027"/>
                          <a:ext cx="26669" cy="24765"/>
                        </a:xfrm>
                        <a:custGeom>
                          <a:avLst/>
                          <a:gdLst>
                            <a:gd name="connsiteX0" fmla="*/ 0 w 26669"/>
                            <a:gd name="connsiteY0" fmla="*/ 0 h 24765"/>
                            <a:gd name="connsiteX1" fmla="*/ 0 w 26669"/>
                            <a:gd name="connsiteY1" fmla="*/ 0 h 24765"/>
                            <a:gd name="connsiteX2" fmla="*/ 953 w 26669"/>
                            <a:gd name="connsiteY2" fmla="*/ 1905 h 24765"/>
                            <a:gd name="connsiteX3" fmla="*/ 1905 w 26669"/>
                            <a:gd name="connsiteY3" fmla="*/ 2857 h 24765"/>
                            <a:gd name="connsiteX4" fmla="*/ 1905 w 26669"/>
                            <a:gd name="connsiteY4" fmla="*/ 3810 h 24765"/>
                            <a:gd name="connsiteX5" fmla="*/ 1905 w 26669"/>
                            <a:gd name="connsiteY5" fmla="*/ 3810 h 24765"/>
                            <a:gd name="connsiteX6" fmla="*/ 1905 w 26669"/>
                            <a:gd name="connsiteY6" fmla="*/ 4763 h 24765"/>
                            <a:gd name="connsiteX7" fmla="*/ 1905 w 26669"/>
                            <a:gd name="connsiteY7" fmla="*/ 5715 h 24765"/>
                            <a:gd name="connsiteX8" fmla="*/ 1905 w 26669"/>
                            <a:gd name="connsiteY8" fmla="*/ 6667 h 24765"/>
                            <a:gd name="connsiteX9" fmla="*/ 2857 w 26669"/>
                            <a:gd name="connsiteY9" fmla="*/ 7620 h 24765"/>
                            <a:gd name="connsiteX10" fmla="*/ 2857 w 26669"/>
                            <a:gd name="connsiteY10" fmla="*/ 7620 h 24765"/>
                            <a:gd name="connsiteX11" fmla="*/ 2857 w 26669"/>
                            <a:gd name="connsiteY11" fmla="*/ 8572 h 24765"/>
                            <a:gd name="connsiteX12" fmla="*/ 3810 w 26669"/>
                            <a:gd name="connsiteY12" fmla="*/ 9525 h 24765"/>
                            <a:gd name="connsiteX13" fmla="*/ 4763 w 26669"/>
                            <a:gd name="connsiteY13" fmla="*/ 10478 h 24765"/>
                            <a:gd name="connsiteX14" fmla="*/ 5715 w 26669"/>
                            <a:gd name="connsiteY14" fmla="*/ 11430 h 24765"/>
                            <a:gd name="connsiteX15" fmla="*/ 5715 w 26669"/>
                            <a:gd name="connsiteY15" fmla="*/ 12382 h 24765"/>
                            <a:gd name="connsiteX16" fmla="*/ 5715 w 26669"/>
                            <a:gd name="connsiteY16" fmla="*/ 12382 h 24765"/>
                            <a:gd name="connsiteX17" fmla="*/ 6667 w 26669"/>
                            <a:gd name="connsiteY17" fmla="*/ 13335 h 24765"/>
                            <a:gd name="connsiteX18" fmla="*/ 7620 w 26669"/>
                            <a:gd name="connsiteY18" fmla="*/ 14288 h 24765"/>
                            <a:gd name="connsiteX19" fmla="*/ 7620 w 26669"/>
                            <a:gd name="connsiteY19" fmla="*/ 14288 h 24765"/>
                            <a:gd name="connsiteX20" fmla="*/ 7620 w 26669"/>
                            <a:gd name="connsiteY20" fmla="*/ 15240 h 24765"/>
                            <a:gd name="connsiteX21" fmla="*/ 7620 w 26669"/>
                            <a:gd name="connsiteY21" fmla="*/ 15240 h 24765"/>
                            <a:gd name="connsiteX22" fmla="*/ 8572 w 26669"/>
                            <a:gd name="connsiteY22" fmla="*/ 15240 h 24765"/>
                            <a:gd name="connsiteX23" fmla="*/ 8572 w 26669"/>
                            <a:gd name="connsiteY23" fmla="*/ 15240 h 24765"/>
                            <a:gd name="connsiteX24" fmla="*/ 8572 w 26669"/>
                            <a:gd name="connsiteY24" fmla="*/ 15240 h 24765"/>
                            <a:gd name="connsiteX25" fmla="*/ 8572 w 26669"/>
                            <a:gd name="connsiteY25" fmla="*/ 15240 h 24765"/>
                            <a:gd name="connsiteX26" fmla="*/ 9525 w 26669"/>
                            <a:gd name="connsiteY26" fmla="*/ 16192 h 24765"/>
                            <a:gd name="connsiteX27" fmla="*/ 10478 w 26669"/>
                            <a:gd name="connsiteY27" fmla="*/ 17145 h 24765"/>
                            <a:gd name="connsiteX28" fmla="*/ 10478 w 26669"/>
                            <a:gd name="connsiteY28" fmla="*/ 17145 h 24765"/>
                            <a:gd name="connsiteX29" fmla="*/ 10478 w 26669"/>
                            <a:gd name="connsiteY29" fmla="*/ 17145 h 24765"/>
                            <a:gd name="connsiteX30" fmla="*/ 10478 w 26669"/>
                            <a:gd name="connsiteY30" fmla="*/ 17145 h 24765"/>
                            <a:gd name="connsiteX31" fmla="*/ 11430 w 26669"/>
                            <a:gd name="connsiteY31" fmla="*/ 17145 h 24765"/>
                            <a:gd name="connsiteX32" fmla="*/ 14288 w 26669"/>
                            <a:gd name="connsiteY32" fmla="*/ 19050 h 24765"/>
                            <a:gd name="connsiteX33" fmla="*/ 16192 w 26669"/>
                            <a:gd name="connsiteY33" fmla="*/ 20003 h 24765"/>
                            <a:gd name="connsiteX34" fmla="*/ 19050 w 26669"/>
                            <a:gd name="connsiteY34" fmla="*/ 20955 h 24765"/>
                            <a:gd name="connsiteX35" fmla="*/ 21907 w 26669"/>
                            <a:gd name="connsiteY35" fmla="*/ 21907 h 24765"/>
                            <a:gd name="connsiteX36" fmla="*/ 21907 w 26669"/>
                            <a:gd name="connsiteY36" fmla="*/ 21907 h 24765"/>
                            <a:gd name="connsiteX37" fmla="*/ 22860 w 26669"/>
                            <a:gd name="connsiteY37" fmla="*/ 21907 h 24765"/>
                            <a:gd name="connsiteX38" fmla="*/ 22860 w 26669"/>
                            <a:gd name="connsiteY38" fmla="*/ 21907 h 24765"/>
                            <a:gd name="connsiteX39" fmla="*/ 22860 w 26669"/>
                            <a:gd name="connsiteY39" fmla="*/ 21907 h 24765"/>
                            <a:gd name="connsiteX40" fmla="*/ 22860 w 26669"/>
                            <a:gd name="connsiteY40" fmla="*/ 21907 h 24765"/>
                            <a:gd name="connsiteX41" fmla="*/ 23813 w 26669"/>
                            <a:gd name="connsiteY41" fmla="*/ 21907 h 24765"/>
                            <a:gd name="connsiteX42" fmla="*/ 24765 w 26669"/>
                            <a:gd name="connsiteY42" fmla="*/ 21907 h 24765"/>
                            <a:gd name="connsiteX43" fmla="*/ 24765 w 26669"/>
                            <a:gd name="connsiteY43" fmla="*/ 21907 h 24765"/>
                            <a:gd name="connsiteX44" fmla="*/ 25717 w 26669"/>
                            <a:gd name="connsiteY44" fmla="*/ 21907 h 24765"/>
                            <a:gd name="connsiteX45" fmla="*/ 25717 w 26669"/>
                            <a:gd name="connsiteY45" fmla="*/ 21907 h 24765"/>
                            <a:gd name="connsiteX46" fmla="*/ 25717 w 26669"/>
                            <a:gd name="connsiteY46" fmla="*/ 21907 h 24765"/>
                            <a:gd name="connsiteX47" fmla="*/ 25717 w 26669"/>
                            <a:gd name="connsiteY47" fmla="*/ 24765 h 24765"/>
                            <a:gd name="connsiteX48" fmla="*/ 25717 w 26669"/>
                            <a:gd name="connsiteY48" fmla="*/ 24765 h 24765"/>
                            <a:gd name="connsiteX49" fmla="*/ 25717 w 26669"/>
                            <a:gd name="connsiteY49" fmla="*/ 24765 h 24765"/>
                            <a:gd name="connsiteX50" fmla="*/ 25717 w 26669"/>
                            <a:gd name="connsiteY50" fmla="*/ 24765 h 24765"/>
                            <a:gd name="connsiteX51" fmla="*/ 25717 w 26669"/>
                            <a:gd name="connsiteY51" fmla="*/ 24765 h 24765"/>
                            <a:gd name="connsiteX52" fmla="*/ 26670 w 26669"/>
                            <a:gd name="connsiteY52" fmla="*/ 24765 h 24765"/>
                            <a:gd name="connsiteX53" fmla="*/ 25717 w 26669"/>
                            <a:gd name="connsiteY53" fmla="*/ 24765 h 24765"/>
                            <a:gd name="connsiteX54" fmla="*/ 25717 w 26669"/>
                            <a:gd name="connsiteY54" fmla="*/ 23813 h 24765"/>
                            <a:gd name="connsiteX55" fmla="*/ 25717 w 26669"/>
                            <a:gd name="connsiteY55" fmla="*/ 23813 h 24765"/>
                            <a:gd name="connsiteX56" fmla="*/ 25717 w 26669"/>
                            <a:gd name="connsiteY56" fmla="*/ 23813 h 24765"/>
                            <a:gd name="connsiteX57" fmla="*/ 24765 w 26669"/>
                            <a:gd name="connsiteY57" fmla="*/ 23813 h 24765"/>
                            <a:gd name="connsiteX58" fmla="*/ 21907 w 26669"/>
                            <a:gd name="connsiteY58" fmla="*/ 22860 h 24765"/>
                            <a:gd name="connsiteX59" fmla="*/ 20955 w 26669"/>
                            <a:gd name="connsiteY59" fmla="*/ 21907 h 24765"/>
                            <a:gd name="connsiteX60" fmla="*/ 20955 w 26669"/>
                            <a:gd name="connsiteY60" fmla="*/ 21907 h 24765"/>
                            <a:gd name="connsiteX61" fmla="*/ 19050 w 26669"/>
                            <a:gd name="connsiteY61" fmla="*/ 20955 h 24765"/>
                            <a:gd name="connsiteX62" fmla="*/ 17145 w 26669"/>
                            <a:gd name="connsiteY62" fmla="*/ 20003 h 24765"/>
                            <a:gd name="connsiteX63" fmla="*/ 14288 w 26669"/>
                            <a:gd name="connsiteY63" fmla="*/ 19050 h 24765"/>
                            <a:gd name="connsiteX64" fmla="*/ 13335 w 26669"/>
                            <a:gd name="connsiteY64" fmla="*/ 18097 h 24765"/>
                            <a:gd name="connsiteX65" fmla="*/ 11430 w 26669"/>
                            <a:gd name="connsiteY65" fmla="*/ 17145 h 24765"/>
                            <a:gd name="connsiteX66" fmla="*/ 10478 w 26669"/>
                            <a:gd name="connsiteY66" fmla="*/ 16192 h 24765"/>
                            <a:gd name="connsiteX67" fmla="*/ 10478 w 26669"/>
                            <a:gd name="connsiteY67" fmla="*/ 16192 h 24765"/>
                            <a:gd name="connsiteX68" fmla="*/ 10478 w 26669"/>
                            <a:gd name="connsiteY68" fmla="*/ 16192 h 24765"/>
                            <a:gd name="connsiteX69" fmla="*/ 9525 w 26669"/>
                            <a:gd name="connsiteY69" fmla="*/ 16192 h 24765"/>
                            <a:gd name="connsiteX70" fmla="*/ 8572 w 26669"/>
                            <a:gd name="connsiteY70" fmla="*/ 15240 h 24765"/>
                            <a:gd name="connsiteX71" fmla="*/ 7620 w 26669"/>
                            <a:gd name="connsiteY71" fmla="*/ 14288 h 24765"/>
                            <a:gd name="connsiteX72" fmla="*/ 7620 w 26669"/>
                            <a:gd name="connsiteY72" fmla="*/ 14288 h 24765"/>
                            <a:gd name="connsiteX73" fmla="*/ 7620 w 26669"/>
                            <a:gd name="connsiteY73" fmla="*/ 14288 h 24765"/>
                            <a:gd name="connsiteX74" fmla="*/ 7620 w 26669"/>
                            <a:gd name="connsiteY74" fmla="*/ 14288 h 24765"/>
                            <a:gd name="connsiteX75" fmla="*/ 7620 w 26669"/>
                            <a:gd name="connsiteY75" fmla="*/ 14288 h 24765"/>
                            <a:gd name="connsiteX76" fmla="*/ 7620 w 26669"/>
                            <a:gd name="connsiteY76" fmla="*/ 13335 h 24765"/>
                            <a:gd name="connsiteX77" fmla="*/ 7620 w 26669"/>
                            <a:gd name="connsiteY77" fmla="*/ 13335 h 24765"/>
                            <a:gd name="connsiteX78" fmla="*/ 7620 w 26669"/>
                            <a:gd name="connsiteY78" fmla="*/ 13335 h 24765"/>
                            <a:gd name="connsiteX79" fmla="*/ 6667 w 26669"/>
                            <a:gd name="connsiteY79" fmla="*/ 13335 h 24765"/>
                            <a:gd name="connsiteX80" fmla="*/ 5715 w 26669"/>
                            <a:gd name="connsiteY80" fmla="*/ 12382 h 24765"/>
                            <a:gd name="connsiteX81" fmla="*/ 4763 w 26669"/>
                            <a:gd name="connsiteY81" fmla="*/ 11430 h 24765"/>
                            <a:gd name="connsiteX82" fmla="*/ 4763 w 26669"/>
                            <a:gd name="connsiteY82" fmla="*/ 10478 h 24765"/>
                            <a:gd name="connsiteX83" fmla="*/ 4763 w 26669"/>
                            <a:gd name="connsiteY83" fmla="*/ 10478 h 24765"/>
                            <a:gd name="connsiteX84" fmla="*/ 4763 w 26669"/>
                            <a:gd name="connsiteY84" fmla="*/ 9525 h 24765"/>
                            <a:gd name="connsiteX85" fmla="*/ 4763 w 26669"/>
                            <a:gd name="connsiteY85" fmla="*/ 9525 h 24765"/>
                            <a:gd name="connsiteX86" fmla="*/ 2857 w 26669"/>
                            <a:gd name="connsiteY86" fmla="*/ 7620 h 24765"/>
                            <a:gd name="connsiteX87" fmla="*/ 2857 w 26669"/>
                            <a:gd name="connsiteY87" fmla="*/ 7620 h 24765"/>
                            <a:gd name="connsiteX88" fmla="*/ 953 w 26669"/>
                            <a:gd name="connsiteY88" fmla="*/ 3810 h 24765"/>
                            <a:gd name="connsiteX89" fmla="*/ 0 w 26669"/>
                            <a:gd name="connsiteY89" fmla="*/ 1905 h 24765"/>
                            <a:gd name="connsiteX90" fmla="*/ 0 w 26669"/>
                            <a:gd name="connsiteY90" fmla="*/ 953 h 24765"/>
                            <a:gd name="connsiteX91" fmla="*/ 0 w 26669"/>
                            <a:gd name="connsiteY91" fmla="*/ 0 h 24765"/>
                            <a:gd name="connsiteX92" fmla="*/ 0 w 26669"/>
                            <a:gd name="connsiteY92" fmla="*/ 0 h 24765"/>
                            <a:gd name="connsiteX93" fmla="*/ 0 w 26669"/>
                            <a:gd name="connsiteY93" fmla="*/ 0 h 24765"/>
                            <a:gd name="connsiteX94" fmla="*/ 24765 w 26669"/>
                            <a:gd name="connsiteY94" fmla="*/ 22860 h 24765"/>
                            <a:gd name="connsiteX95" fmla="*/ 24765 w 26669"/>
                            <a:gd name="connsiteY95" fmla="*/ 22860 h 24765"/>
                            <a:gd name="connsiteX96" fmla="*/ 24765 w 26669"/>
                            <a:gd name="connsiteY96" fmla="*/ 22860 h 24765"/>
                            <a:gd name="connsiteX97" fmla="*/ 24765 w 26669"/>
                            <a:gd name="connsiteY97" fmla="*/ 22860 h 24765"/>
                            <a:gd name="connsiteX98" fmla="*/ 24765 w 26669"/>
                            <a:gd name="connsiteY98" fmla="*/ 22860 h 24765"/>
                            <a:gd name="connsiteX99" fmla="*/ 18097 w 26669"/>
                            <a:gd name="connsiteY99" fmla="*/ 20955 h 24765"/>
                            <a:gd name="connsiteX100" fmla="*/ 18097 w 26669"/>
                            <a:gd name="connsiteY100" fmla="*/ 20955 h 24765"/>
                            <a:gd name="connsiteX101" fmla="*/ 18097 w 26669"/>
                            <a:gd name="connsiteY101" fmla="*/ 20955 h 24765"/>
                            <a:gd name="connsiteX102" fmla="*/ 18097 w 26669"/>
                            <a:gd name="connsiteY102" fmla="*/ 20955 h 24765"/>
                            <a:gd name="connsiteX103" fmla="*/ 18097 w 26669"/>
                            <a:gd name="connsiteY103" fmla="*/ 20955 h 24765"/>
                            <a:gd name="connsiteX104" fmla="*/ 0 w 26669"/>
                            <a:gd name="connsiteY104" fmla="*/ 2857 h 24765"/>
                            <a:gd name="connsiteX105" fmla="*/ 0 w 26669"/>
                            <a:gd name="connsiteY105" fmla="*/ 2857 h 24765"/>
                            <a:gd name="connsiteX106" fmla="*/ 0 w 26669"/>
                            <a:gd name="connsiteY106" fmla="*/ 2857 h 24765"/>
                            <a:gd name="connsiteX107" fmla="*/ 0 w 26669"/>
                            <a:gd name="connsiteY107" fmla="*/ 2857 h 24765"/>
                            <a:gd name="connsiteX108" fmla="*/ 0 w 26669"/>
                            <a:gd name="connsiteY108" fmla="*/ 2857 h 247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6669" h="2476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953"/>
                                <a:pt x="0" y="1905"/>
                                <a:pt x="953" y="1905"/>
                              </a:cubicBezTo>
                              <a:cubicBezTo>
                                <a:pt x="953" y="2857"/>
                                <a:pt x="953" y="2857"/>
                                <a:pt x="1905" y="2857"/>
                              </a:cubicBezTo>
                              <a:cubicBezTo>
                                <a:pt x="1905" y="2857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8572"/>
                              </a:cubicBezTo>
                              <a:cubicBezTo>
                                <a:pt x="2857" y="8572"/>
                                <a:pt x="3810" y="8572"/>
                                <a:pt x="3810" y="9525"/>
                              </a:cubicBezTo>
                              <a:cubicBezTo>
                                <a:pt x="3810" y="9525"/>
                                <a:pt x="3810" y="10478"/>
                                <a:pt x="4763" y="10478"/>
                              </a:cubicBezTo>
                              <a:cubicBezTo>
                                <a:pt x="4763" y="10478"/>
                                <a:pt x="5715" y="10478"/>
                                <a:pt x="5715" y="11430"/>
                              </a:cubicBezTo>
                              <a:cubicBezTo>
                                <a:pt x="5715" y="11430"/>
                                <a:pt x="5715" y="11430"/>
                                <a:pt x="5715" y="12382"/>
                              </a:cubicBezTo>
                              <a:cubicBezTo>
                                <a:pt x="5715" y="12382"/>
                                <a:pt x="5715" y="12382"/>
                                <a:pt x="5715" y="12382"/>
                              </a:cubicBezTo>
                              <a:cubicBezTo>
                                <a:pt x="6667" y="12382"/>
                                <a:pt x="6667" y="12382"/>
                                <a:pt x="6667" y="13335"/>
                              </a:cubicBezTo>
                              <a:cubicBezTo>
                                <a:pt x="6667" y="13335"/>
                                <a:pt x="7620" y="13335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5240"/>
                              </a:cubicBezTo>
                              <a:cubicBezTo>
                                <a:pt x="7620" y="15240"/>
                                <a:pt x="7620" y="15240"/>
                                <a:pt x="7620" y="15240"/>
                              </a:cubicBezTo>
                              <a:cubicBezTo>
                                <a:pt x="7620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9525" y="16192"/>
                                <a:pt x="9525" y="16192"/>
                              </a:cubicBezTo>
                              <a:cubicBezTo>
                                <a:pt x="9525" y="16192"/>
                                <a:pt x="10478" y="16192"/>
                                <a:pt x="10478" y="17145"/>
                              </a:cubicBezTo>
                              <a:cubicBezTo>
                                <a:pt x="10478" y="17145"/>
                                <a:pt x="11430" y="17145"/>
                                <a:pt x="10478" y="17145"/>
                              </a:cubicBezTo>
                              <a:cubicBezTo>
                                <a:pt x="10478" y="17145"/>
                                <a:pt x="10478" y="17145"/>
                                <a:pt x="10478" y="17145"/>
                              </a:cubicBezTo>
                              <a:cubicBezTo>
                                <a:pt x="10478" y="17145"/>
                                <a:pt x="10478" y="17145"/>
                                <a:pt x="10478" y="17145"/>
                              </a:cubicBezTo>
                              <a:cubicBezTo>
                                <a:pt x="10478" y="16192"/>
                                <a:pt x="11430" y="17145"/>
                                <a:pt x="11430" y="17145"/>
                              </a:cubicBezTo>
                              <a:cubicBezTo>
                                <a:pt x="12382" y="18097"/>
                                <a:pt x="13335" y="18097"/>
                                <a:pt x="14288" y="19050"/>
                              </a:cubicBezTo>
                              <a:cubicBezTo>
                                <a:pt x="15240" y="19050"/>
                                <a:pt x="15240" y="20003"/>
                                <a:pt x="16192" y="20003"/>
                              </a:cubicBezTo>
                              <a:cubicBezTo>
                                <a:pt x="17145" y="20003"/>
                                <a:pt x="18097" y="20955"/>
                                <a:pt x="19050" y="20955"/>
                              </a:cubicBezTo>
                              <a:cubicBezTo>
                                <a:pt x="20003" y="20955"/>
                                <a:pt x="20955" y="21907"/>
                                <a:pt x="21907" y="21907"/>
                              </a:cubicBezTo>
                              <a:cubicBezTo>
                                <a:pt x="21907" y="21907"/>
                                <a:pt x="21907" y="21907"/>
                                <a:pt x="21907" y="21907"/>
                              </a:cubicBezTo>
                              <a:cubicBezTo>
                                <a:pt x="21907" y="21907"/>
                                <a:pt x="22860" y="21907"/>
                                <a:pt x="22860" y="21907"/>
                              </a:cubicBezTo>
                              <a:cubicBezTo>
                                <a:pt x="22860" y="21907"/>
                                <a:pt x="22860" y="21907"/>
                                <a:pt x="22860" y="21907"/>
                              </a:cubicBezTo>
                              <a:cubicBezTo>
                                <a:pt x="22860" y="21907"/>
                                <a:pt x="22860" y="21907"/>
                                <a:pt x="22860" y="21907"/>
                              </a:cubicBezTo>
                              <a:cubicBezTo>
                                <a:pt x="22860" y="21907"/>
                                <a:pt x="22860" y="21907"/>
                                <a:pt x="22860" y="21907"/>
                              </a:cubicBezTo>
                              <a:cubicBezTo>
                                <a:pt x="22860" y="21907"/>
                                <a:pt x="23813" y="21907"/>
                                <a:pt x="23813" y="21907"/>
                              </a:cubicBezTo>
                              <a:cubicBezTo>
                                <a:pt x="23813" y="21907"/>
                                <a:pt x="24765" y="21907"/>
                                <a:pt x="24765" y="21907"/>
                              </a:cubicBezTo>
                              <a:cubicBezTo>
                                <a:pt x="24765" y="21907"/>
                                <a:pt x="24765" y="21907"/>
                                <a:pt x="24765" y="21907"/>
                              </a:cubicBezTo>
                              <a:cubicBezTo>
                                <a:pt x="24765" y="21907"/>
                                <a:pt x="25717" y="21907"/>
                                <a:pt x="25717" y="21907"/>
                              </a:cubicBezTo>
                              <a:lnTo>
                                <a:pt x="25717" y="21907"/>
                              </a:lnTo>
                              <a:cubicBezTo>
                                <a:pt x="25717" y="21907"/>
                                <a:pt x="25717" y="21907"/>
                                <a:pt x="25717" y="21907"/>
                              </a:cubicBezTo>
                              <a:cubicBezTo>
                                <a:pt x="25717" y="22860"/>
                                <a:pt x="26670" y="23813"/>
                                <a:pt x="25717" y="24765"/>
                              </a:cubicBezTo>
                              <a:lnTo>
                                <a:pt x="25717" y="24765"/>
                              </a:lnTo>
                              <a:cubicBezTo>
                                <a:pt x="25717" y="24765"/>
                                <a:pt x="25717" y="24765"/>
                                <a:pt x="25717" y="24765"/>
                              </a:cubicBezTo>
                              <a:lnTo>
                                <a:pt x="25717" y="24765"/>
                              </a:lnTo>
                              <a:cubicBezTo>
                                <a:pt x="25717" y="24765"/>
                                <a:pt x="25717" y="24765"/>
                                <a:pt x="25717" y="24765"/>
                              </a:cubicBezTo>
                              <a:cubicBezTo>
                                <a:pt x="25717" y="24765"/>
                                <a:pt x="25717" y="24765"/>
                                <a:pt x="26670" y="24765"/>
                              </a:cubicBezTo>
                              <a:cubicBezTo>
                                <a:pt x="26670" y="24765"/>
                                <a:pt x="25717" y="24765"/>
                                <a:pt x="25717" y="24765"/>
                              </a:cubicBezTo>
                              <a:cubicBezTo>
                                <a:pt x="25717" y="24765"/>
                                <a:pt x="25717" y="23813"/>
                                <a:pt x="25717" y="23813"/>
                              </a:cubicBezTo>
                              <a:cubicBezTo>
                                <a:pt x="25717" y="23813"/>
                                <a:pt x="25717" y="23813"/>
                                <a:pt x="25717" y="23813"/>
                              </a:cubicBezTo>
                              <a:cubicBezTo>
                                <a:pt x="25717" y="23813"/>
                                <a:pt x="25717" y="23813"/>
                                <a:pt x="25717" y="23813"/>
                              </a:cubicBezTo>
                              <a:cubicBezTo>
                                <a:pt x="25717" y="24765"/>
                                <a:pt x="24765" y="23813"/>
                                <a:pt x="24765" y="23813"/>
                              </a:cubicBezTo>
                              <a:cubicBezTo>
                                <a:pt x="23813" y="23813"/>
                                <a:pt x="22860" y="22860"/>
                                <a:pt x="21907" y="22860"/>
                              </a:cubicBezTo>
                              <a:cubicBezTo>
                                <a:pt x="21907" y="22860"/>
                                <a:pt x="20955" y="22860"/>
                                <a:pt x="20955" y="21907"/>
                              </a:cubicBezTo>
                              <a:cubicBezTo>
                                <a:pt x="20955" y="21907"/>
                                <a:pt x="20955" y="21907"/>
                                <a:pt x="20955" y="21907"/>
                              </a:cubicBezTo>
                              <a:cubicBezTo>
                                <a:pt x="20003" y="21907"/>
                                <a:pt x="20003" y="21907"/>
                                <a:pt x="19050" y="20955"/>
                              </a:cubicBezTo>
                              <a:cubicBezTo>
                                <a:pt x="18097" y="20955"/>
                                <a:pt x="18097" y="20955"/>
                                <a:pt x="17145" y="20003"/>
                              </a:cubicBezTo>
                              <a:cubicBezTo>
                                <a:pt x="16192" y="20003"/>
                                <a:pt x="15240" y="19050"/>
                                <a:pt x="14288" y="19050"/>
                              </a:cubicBezTo>
                              <a:cubicBezTo>
                                <a:pt x="14288" y="19050"/>
                                <a:pt x="13335" y="18097"/>
                                <a:pt x="13335" y="18097"/>
                              </a:cubicBezTo>
                              <a:cubicBezTo>
                                <a:pt x="13335" y="18097"/>
                                <a:pt x="12382" y="18097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0478" y="16192"/>
                              </a:cubicBezTo>
                              <a:cubicBezTo>
                                <a:pt x="10478" y="16192"/>
                                <a:pt x="10478" y="16192"/>
                                <a:pt x="10478" y="16192"/>
                              </a:cubicBezTo>
                              <a:cubicBezTo>
                                <a:pt x="10478" y="16192"/>
                                <a:pt x="10478" y="16192"/>
                                <a:pt x="10478" y="16192"/>
                              </a:cubicBezTo>
                              <a:cubicBezTo>
                                <a:pt x="10478" y="16192"/>
                                <a:pt x="9525" y="16192"/>
                                <a:pt x="9525" y="16192"/>
                              </a:cubicBezTo>
                              <a:cubicBezTo>
                                <a:pt x="9525" y="16192"/>
                                <a:pt x="8572" y="15240"/>
                                <a:pt x="8572" y="15240"/>
                              </a:cubicBezTo>
                              <a:cubicBezTo>
                                <a:pt x="8572" y="15240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4288"/>
                              </a:cubicBezTo>
                              <a:cubicBezTo>
                                <a:pt x="7620" y="14288"/>
                                <a:pt x="7620" y="14288"/>
                                <a:pt x="7620" y="13335"/>
                              </a:cubicBezTo>
                              <a:cubicBezTo>
                                <a:pt x="7620" y="13335"/>
                                <a:pt x="7620" y="13335"/>
                                <a:pt x="7620" y="13335"/>
                              </a:cubicBezTo>
                              <a:cubicBezTo>
                                <a:pt x="7620" y="13335"/>
                                <a:pt x="7620" y="13335"/>
                                <a:pt x="7620" y="13335"/>
                              </a:cubicBezTo>
                              <a:cubicBezTo>
                                <a:pt x="7620" y="13335"/>
                                <a:pt x="7620" y="13335"/>
                                <a:pt x="6667" y="13335"/>
                              </a:cubicBezTo>
                              <a:cubicBezTo>
                                <a:pt x="6667" y="13335"/>
                                <a:pt x="5715" y="12382"/>
                                <a:pt x="5715" y="12382"/>
                              </a:cubicBezTo>
                              <a:cubicBezTo>
                                <a:pt x="5715" y="12382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0478"/>
                                <a:pt x="4763" y="10478"/>
                              </a:cubicBezTo>
                              <a:cubicBezTo>
                                <a:pt x="4763" y="10478"/>
                                <a:pt x="4763" y="10478"/>
                                <a:pt x="4763" y="10478"/>
                              </a:cubicBezTo>
                              <a:cubicBezTo>
                                <a:pt x="3810" y="10478"/>
                                <a:pt x="4763" y="10478"/>
                                <a:pt x="4763" y="9525"/>
                              </a:cubicBezTo>
                              <a:cubicBezTo>
                                <a:pt x="4763" y="9525"/>
                                <a:pt x="4763" y="9525"/>
                                <a:pt x="4763" y="9525"/>
                              </a:cubicBezTo>
                              <a:cubicBezTo>
                                <a:pt x="3810" y="9525"/>
                                <a:pt x="3810" y="8572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7620"/>
                              </a:cubicBezTo>
                              <a:cubicBezTo>
                                <a:pt x="1905" y="6667"/>
                                <a:pt x="953" y="4763"/>
                                <a:pt x="953" y="3810"/>
                              </a:cubicBezTo>
                              <a:cubicBezTo>
                                <a:pt x="953" y="2857"/>
                                <a:pt x="953" y="1905"/>
                                <a:pt x="0" y="1905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24765" y="22860"/>
                              </a:moveTo>
                              <a:cubicBezTo>
                                <a:pt x="24765" y="22860"/>
                                <a:pt x="24765" y="22860"/>
                                <a:pt x="24765" y="22860"/>
                              </a:cubicBezTo>
                              <a:cubicBezTo>
                                <a:pt x="24765" y="22860"/>
                                <a:pt x="24765" y="22860"/>
                                <a:pt x="24765" y="22860"/>
                              </a:cubicBezTo>
                              <a:cubicBezTo>
                                <a:pt x="24765" y="22860"/>
                                <a:pt x="24765" y="22860"/>
                                <a:pt x="24765" y="22860"/>
                              </a:cubicBezTo>
                              <a:cubicBezTo>
                                <a:pt x="24765" y="22860"/>
                                <a:pt x="24765" y="22860"/>
                                <a:pt x="24765" y="22860"/>
                              </a:cubicBezTo>
                              <a:close/>
                              <a:moveTo>
                                <a:pt x="18097" y="20955"/>
                              </a:moveTo>
                              <a:cubicBezTo>
                                <a:pt x="18097" y="20955"/>
                                <a:pt x="19050" y="20955"/>
                                <a:pt x="18097" y="20955"/>
                              </a:cubicBezTo>
                              <a:cubicBezTo>
                                <a:pt x="19050" y="20955"/>
                                <a:pt x="19050" y="20955"/>
                                <a:pt x="18097" y="20955"/>
                              </a:cubicBezTo>
                              <a:cubicBezTo>
                                <a:pt x="19050" y="20955"/>
                                <a:pt x="19050" y="20003"/>
                                <a:pt x="18097" y="20955"/>
                              </a:cubicBezTo>
                              <a:cubicBezTo>
                                <a:pt x="19050" y="20003"/>
                                <a:pt x="18097" y="20003"/>
                                <a:pt x="18097" y="20955"/>
                              </a:cubicBezTo>
                              <a:close/>
                              <a:moveTo>
                                <a:pt x="0" y="2857"/>
                              </a:move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953" y="3810"/>
                                <a:pt x="0" y="2857"/>
                              </a:cubicBezTo>
                              <a:cubicBezTo>
                                <a:pt x="953" y="3810"/>
                                <a:pt x="953" y="2857"/>
                                <a:pt x="0" y="2857"/>
                              </a:cubicBezTo>
                              <a:cubicBezTo>
                                <a:pt x="953" y="2857"/>
                                <a:pt x="0" y="2857"/>
                                <a:pt x="0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5" name="任意多边形: 形状 2828"/>
                        <p:cNvSpPr/>
                        <p:nvPr/>
                      </p:nvSpPr>
                      <p:spPr>
                        <a:xfrm>
                          <a:off x="7657147" y="21469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6" name="任意多边形: 形状 2829"/>
                        <p:cNvSpPr/>
                        <p:nvPr/>
                      </p:nvSpPr>
                      <p:spPr>
                        <a:xfrm>
                          <a:off x="7656194" y="2145981"/>
                          <a:ext cx="4762" cy="3810"/>
                        </a:xfrm>
                        <a:custGeom>
                          <a:avLst/>
                          <a:gdLst>
                            <a:gd name="connsiteX0" fmla="*/ 0 w 4762"/>
                            <a:gd name="connsiteY0" fmla="*/ 953 h 3810"/>
                            <a:gd name="connsiteX1" fmla="*/ 0 w 4762"/>
                            <a:gd name="connsiteY1" fmla="*/ 3810 h 3810"/>
                            <a:gd name="connsiteX2" fmla="*/ 0 w 4762"/>
                            <a:gd name="connsiteY2" fmla="*/ 3810 h 3810"/>
                            <a:gd name="connsiteX3" fmla="*/ 0 w 4762"/>
                            <a:gd name="connsiteY3" fmla="*/ 3810 h 3810"/>
                            <a:gd name="connsiteX4" fmla="*/ 0 w 4762"/>
                            <a:gd name="connsiteY4" fmla="*/ 3810 h 3810"/>
                            <a:gd name="connsiteX5" fmla="*/ 0 w 4762"/>
                            <a:gd name="connsiteY5" fmla="*/ 3810 h 3810"/>
                            <a:gd name="connsiteX6" fmla="*/ 953 w 4762"/>
                            <a:gd name="connsiteY6" fmla="*/ 3810 h 3810"/>
                            <a:gd name="connsiteX7" fmla="*/ 1905 w 4762"/>
                            <a:gd name="connsiteY7" fmla="*/ 3810 h 3810"/>
                            <a:gd name="connsiteX8" fmla="*/ 2858 w 4762"/>
                            <a:gd name="connsiteY8" fmla="*/ 3810 h 3810"/>
                            <a:gd name="connsiteX9" fmla="*/ 2858 w 4762"/>
                            <a:gd name="connsiteY9" fmla="*/ 3810 h 3810"/>
                            <a:gd name="connsiteX10" fmla="*/ 2858 w 4762"/>
                            <a:gd name="connsiteY10" fmla="*/ 3810 h 3810"/>
                            <a:gd name="connsiteX11" fmla="*/ 3810 w 4762"/>
                            <a:gd name="connsiteY11" fmla="*/ 3810 h 3810"/>
                            <a:gd name="connsiteX12" fmla="*/ 4763 w 4762"/>
                            <a:gd name="connsiteY12" fmla="*/ 953 h 3810"/>
                            <a:gd name="connsiteX13" fmla="*/ 3810 w 4762"/>
                            <a:gd name="connsiteY13" fmla="*/ 953 h 3810"/>
                            <a:gd name="connsiteX14" fmla="*/ 2858 w 4762"/>
                            <a:gd name="connsiteY14" fmla="*/ 0 h 3810"/>
                            <a:gd name="connsiteX15" fmla="*/ 1905 w 4762"/>
                            <a:gd name="connsiteY15" fmla="*/ 0 h 3810"/>
                            <a:gd name="connsiteX16" fmla="*/ 1905 w 4762"/>
                            <a:gd name="connsiteY16" fmla="*/ 0 h 3810"/>
                            <a:gd name="connsiteX17" fmla="*/ 0 w 4762"/>
                            <a:gd name="connsiteY17" fmla="*/ 953 h 3810"/>
                            <a:gd name="connsiteX18" fmla="*/ 0 w 4762"/>
                            <a:gd name="connsiteY18" fmla="*/ 953 h 3810"/>
                            <a:gd name="connsiteX19" fmla="*/ 0 w 4762"/>
                            <a:gd name="connsiteY19" fmla="*/ 953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3810">
                              <a:moveTo>
                                <a:pt x="0" y="953"/>
                              </a:moveTo>
                              <a:cubicBezTo>
                                <a:pt x="0" y="1905"/>
                                <a:pt x="953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3810" y="3810"/>
                              </a:cubicBezTo>
                              <a:lnTo>
                                <a:pt x="4763" y="953"/>
                              </a:ln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2858" y="953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953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47" name="图形 2"/>
                      <p:cNvGrpSpPr/>
                      <p:nvPr/>
                    </p:nvGrpSpPr>
                    <p:grpSpPr>
                      <a:xfrm>
                        <a:off x="7618094" y="2085021"/>
                        <a:ext cx="12382" cy="41909"/>
                        <a:chOff x="7618094" y="2085021"/>
                        <a:chExt cx="12382" cy="41909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48" name="任意多边形: 形状 2831"/>
                        <p:cNvSpPr/>
                        <p:nvPr/>
                      </p:nvSpPr>
                      <p:spPr>
                        <a:xfrm>
                          <a:off x="7627619" y="212502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49" name="任意多边形: 形状 2832"/>
                        <p:cNvSpPr/>
                        <p:nvPr/>
                      </p:nvSpPr>
                      <p:spPr>
                        <a:xfrm>
                          <a:off x="7618094" y="2085021"/>
                          <a:ext cx="10477" cy="38100"/>
                        </a:xfrm>
                        <a:custGeom>
                          <a:avLst/>
                          <a:gdLst>
                            <a:gd name="connsiteX0" fmla="*/ 4763 w 10477"/>
                            <a:gd name="connsiteY0" fmla="*/ 0 h 38100"/>
                            <a:gd name="connsiteX1" fmla="*/ 4763 w 10477"/>
                            <a:gd name="connsiteY1" fmla="*/ 0 h 38100"/>
                            <a:gd name="connsiteX2" fmla="*/ 4763 w 10477"/>
                            <a:gd name="connsiteY2" fmla="*/ 1905 h 38100"/>
                            <a:gd name="connsiteX3" fmla="*/ 4763 w 10477"/>
                            <a:gd name="connsiteY3" fmla="*/ 2858 h 38100"/>
                            <a:gd name="connsiteX4" fmla="*/ 4763 w 10477"/>
                            <a:gd name="connsiteY4" fmla="*/ 3810 h 38100"/>
                            <a:gd name="connsiteX5" fmla="*/ 4763 w 10477"/>
                            <a:gd name="connsiteY5" fmla="*/ 3810 h 38100"/>
                            <a:gd name="connsiteX6" fmla="*/ 4763 w 10477"/>
                            <a:gd name="connsiteY6" fmla="*/ 4763 h 38100"/>
                            <a:gd name="connsiteX7" fmla="*/ 4763 w 10477"/>
                            <a:gd name="connsiteY7" fmla="*/ 5715 h 38100"/>
                            <a:gd name="connsiteX8" fmla="*/ 4763 w 10477"/>
                            <a:gd name="connsiteY8" fmla="*/ 6668 h 38100"/>
                            <a:gd name="connsiteX9" fmla="*/ 4763 w 10477"/>
                            <a:gd name="connsiteY9" fmla="*/ 7620 h 38100"/>
                            <a:gd name="connsiteX10" fmla="*/ 4763 w 10477"/>
                            <a:gd name="connsiteY10" fmla="*/ 7620 h 38100"/>
                            <a:gd name="connsiteX11" fmla="*/ 4763 w 10477"/>
                            <a:gd name="connsiteY11" fmla="*/ 8572 h 38100"/>
                            <a:gd name="connsiteX12" fmla="*/ 4763 w 10477"/>
                            <a:gd name="connsiteY12" fmla="*/ 9525 h 38100"/>
                            <a:gd name="connsiteX13" fmla="*/ 4763 w 10477"/>
                            <a:gd name="connsiteY13" fmla="*/ 10478 h 38100"/>
                            <a:gd name="connsiteX14" fmla="*/ 4763 w 10477"/>
                            <a:gd name="connsiteY14" fmla="*/ 11430 h 38100"/>
                            <a:gd name="connsiteX15" fmla="*/ 4763 w 10477"/>
                            <a:gd name="connsiteY15" fmla="*/ 12383 h 38100"/>
                            <a:gd name="connsiteX16" fmla="*/ 4763 w 10477"/>
                            <a:gd name="connsiteY16" fmla="*/ 12383 h 38100"/>
                            <a:gd name="connsiteX17" fmla="*/ 4763 w 10477"/>
                            <a:gd name="connsiteY17" fmla="*/ 13335 h 38100"/>
                            <a:gd name="connsiteX18" fmla="*/ 4763 w 10477"/>
                            <a:gd name="connsiteY18" fmla="*/ 14288 h 38100"/>
                            <a:gd name="connsiteX19" fmla="*/ 4763 w 10477"/>
                            <a:gd name="connsiteY19" fmla="*/ 14288 h 38100"/>
                            <a:gd name="connsiteX20" fmla="*/ 4763 w 10477"/>
                            <a:gd name="connsiteY20" fmla="*/ 15240 h 38100"/>
                            <a:gd name="connsiteX21" fmla="*/ 4763 w 10477"/>
                            <a:gd name="connsiteY21" fmla="*/ 16193 h 38100"/>
                            <a:gd name="connsiteX22" fmla="*/ 4763 w 10477"/>
                            <a:gd name="connsiteY22" fmla="*/ 17145 h 38100"/>
                            <a:gd name="connsiteX23" fmla="*/ 4763 w 10477"/>
                            <a:gd name="connsiteY23" fmla="*/ 17145 h 38100"/>
                            <a:gd name="connsiteX24" fmla="*/ 4763 w 10477"/>
                            <a:gd name="connsiteY24" fmla="*/ 17145 h 38100"/>
                            <a:gd name="connsiteX25" fmla="*/ 4763 w 10477"/>
                            <a:gd name="connsiteY25" fmla="*/ 17145 h 38100"/>
                            <a:gd name="connsiteX26" fmla="*/ 5715 w 10477"/>
                            <a:gd name="connsiteY26" fmla="*/ 19050 h 38100"/>
                            <a:gd name="connsiteX27" fmla="*/ 5715 w 10477"/>
                            <a:gd name="connsiteY27" fmla="*/ 20003 h 38100"/>
                            <a:gd name="connsiteX28" fmla="*/ 5715 w 10477"/>
                            <a:gd name="connsiteY28" fmla="*/ 20003 h 38100"/>
                            <a:gd name="connsiteX29" fmla="*/ 5715 w 10477"/>
                            <a:gd name="connsiteY29" fmla="*/ 20003 h 38100"/>
                            <a:gd name="connsiteX30" fmla="*/ 5715 w 10477"/>
                            <a:gd name="connsiteY30" fmla="*/ 20003 h 38100"/>
                            <a:gd name="connsiteX31" fmla="*/ 6668 w 10477"/>
                            <a:gd name="connsiteY31" fmla="*/ 20955 h 38100"/>
                            <a:gd name="connsiteX32" fmla="*/ 7620 w 10477"/>
                            <a:gd name="connsiteY32" fmla="*/ 23813 h 38100"/>
                            <a:gd name="connsiteX33" fmla="*/ 8573 w 10477"/>
                            <a:gd name="connsiteY33" fmla="*/ 25718 h 38100"/>
                            <a:gd name="connsiteX34" fmla="*/ 9525 w 10477"/>
                            <a:gd name="connsiteY34" fmla="*/ 28575 h 38100"/>
                            <a:gd name="connsiteX35" fmla="*/ 9525 w 10477"/>
                            <a:gd name="connsiteY35" fmla="*/ 31433 h 38100"/>
                            <a:gd name="connsiteX36" fmla="*/ 9525 w 10477"/>
                            <a:gd name="connsiteY36" fmla="*/ 31433 h 38100"/>
                            <a:gd name="connsiteX37" fmla="*/ 9525 w 10477"/>
                            <a:gd name="connsiteY37" fmla="*/ 32385 h 38100"/>
                            <a:gd name="connsiteX38" fmla="*/ 9525 w 10477"/>
                            <a:gd name="connsiteY38" fmla="*/ 32385 h 38100"/>
                            <a:gd name="connsiteX39" fmla="*/ 9525 w 10477"/>
                            <a:gd name="connsiteY39" fmla="*/ 32385 h 38100"/>
                            <a:gd name="connsiteX40" fmla="*/ 9525 w 10477"/>
                            <a:gd name="connsiteY40" fmla="*/ 32385 h 38100"/>
                            <a:gd name="connsiteX41" fmla="*/ 9525 w 10477"/>
                            <a:gd name="connsiteY41" fmla="*/ 33338 h 38100"/>
                            <a:gd name="connsiteX42" fmla="*/ 9525 w 10477"/>
                            <a:gd name="connsiteY42" fmla="*/ 34290 h 38100"/>
                            <a:gd name="connsiteX43" fmla="*/ 9525 w 10477"/>
                            <a:gd name="connsiteY43" fmla="*/ 34290 h 38100"/>
                            <a:gd name="connsiteX44" fmla="*/ 9525 w 10477"/>
                            <a:gd name="connsiteY44" fmla="*/ 35243 h 38100"/>
                            <a:gd name="connsiteX45" fmla="*/ 9525 w 10477"/>
                            <a:gd name="connsiteY45" fmla="*/ 35243 h 38100"/>
                            <a:gd name="connsiteX46" fmla="*/ 8573 w 10477"/>
                            <a:gd name="connsiteY46" fmla="*/ 35243 h 38100"/>
                            <a:gd name="connsiteX47" fmla="*/ 6668 w 10477"/>
                            <a:gd name="connsiteY47" fmla="*/ 37147 h 38100"/>
                            <a:gd name="connsiteX48" fmla="*/ 6668 w 10477"/>
                            <a:gd name="connsiteY48" fmla="*/ 37147 h 38100"/>
                            <a:gd name="connsiteX49" fmla="*/ 6668 w 10477"/>
                            <a:gd name="connsiteY49" fmla="*/ 37147 h 38100"/>
                            <a:gd name="connsiteX50" fmla="*/ 6668 w 10477"/>
                            <a:gd name="connsiteY50" fmla="*/ 37147 h 38100"/>
                            <a:gd name="connsiteX51" fmla="*/ 6668 w 10477"/>
                            <a:gd name="connsiteY51" fmla="*/ 37147 h 38100"/>
                            <a:gd name="connsiteX52" fmla="*/ 6668 w 10477"/>
                            <a:gd name="connsiteY52" fmla="*/ 38100 h 38100"/>
                            <a:gd name="connsiteX53" fmla="*/ 6668 w 10477"/>
                            <a:gd name="connsiteY53" fmla="*/ 37147 h 38100"/>
                            <a:gd name="connsiteX54" fmla="*/ 7620 w 10477"/>
                            <a:gd name="connsiteY54" fmla="*/ 36195 h 38100"/>
                            <a:gd name="connsiteX55" fmla="*/ 7620 w 10477"/>
                            <a:gd name="connsiteY55" fmla="*/ 36195 h 38100"/>
                            <a:gd name="connsiteX56" fmla="*/ 7620 w 10477"/>
                            <a:gd name="connsiteY56" fmla="*/ 36195 h 38100"/>
                            <a:gd name="connsiteX57" fmla="*/ 6668 w 10477"/>
                            <a:gd name="connsiteY57" fmla="*/ 35243 h 38100"/>
                            <a:gd name="connsiteX58" fmla="*/ 5715 w 10477"/>
                            <a:gd name="connsiteY58" fmla="*/ 32385 h 38100"/>
                            <a:gd name="connsiteX59" fmla="*/ 5715 w 10477"/>
                            <a:gd name="connsiteY59" fmla="*/ 31433 h 38100"/>
                            <a:gd name="connsiteX60" fmla="*/ 5715 w 10477"/>
                            <a:gd name="connsiteY60" fmla="*/ 31433 h 38100"/>
                            <a:gd name="connsiteX61" fmla="*/ 4763 w 10477"/>
                            <a:gd name="connsiteY61" fmla="*/ 29528 h 38100"/>
                            <a:gd name="connsiteX62" fmla="*/ 3810 w 10477"/>
                            <a:gd name="connsiteY62" fmla="*/ 27622 h 38100"/>
                            <a:gd name="connsiteX63" fmla="*/ 2858 w 10477"/>
                            <a:gd name="connsiteY63" fmla="*/ 24765 h 38100"/>
                            <a:gd name="connsiteX64" fmla="*/ 2858 w 10477"/>
                            <a:gd name="connsiteY64" fmla="*/ 23813 h 38100"/>
                            <a:gd name="connsiteX65" fmla="*/ 2858 w 10477"/>
                            <a:gd name="connsiteY65" fmla="*/ 22860 h 38100"/>
                            <a:gd name="connsiteX66" fmla="*/ 2858 w 10477"/>
                            <a:gd name="connsiteY66" fmla="*/ 21908 h 38100"/>
                            <a:gd name="connsiteX67" fmla="*/ 2858 w 10477"/>
                            <a:gd name="connsiteY67" fmla="*/ 21908 h 38100"/>
                            <a:gd name="connsiteX68" fmla="*/ 2858 w 10477"/>
                            <a:gd name="connsiteY68" fmla="*/ 21908 h 38100"/>
                            <a:gd name="connsiteX69" fmla="*/ 2858 w 10477"/>
                            <a:gd name="connsiteY69" fmla="*/ 20955 h 38100"/>
                            <a:gd name="connsiteX70" fmla="*/ 2858 w 10477"/>
                            <a:gd name="connsiteY70" fmla="*/ 20003 h 38100"/>
                            <a:gd name="connsiteX71" fmla="*/ 2858 w 10477"/>
                            <a:gd name="connsiteY71" fmla="*/ 19050 h 38100"/>
                            <a:gd name="connsiteX72" fmla="*/ 2858 w 10477"/>
                            <a:gd name="connsiteY72" fmla="*/ 19050 h 38100"/>
                            <a:gd name="connsiteX73" fmla="*/ 2858 w 10477"/>
                            <a:gd name="connsiteY73" fmla="*/ 19050 h 38100"/>
                            <a:gd name="connsiteX74" fmla="*/ 2858 w 10477"/>
                            <a:gd name="connsiteY74" fmla="*/ 19050 h 38100"/>
                            <a:gd name="connsiteX75" fmla="*/ 2858 w 10477"/>
                            <a:gd name="connsiteY75" fmla="*/ 19050 h 38100"/>
                            <a:gd name="connsiteX76" fmla="*/ 2858 w 10477"/>
                            <a:gd name="connsiteY76" fmla="*/ 18097 h 38100"/>
                            <a:gd name="connsiteX77" fmla="*/ 2858 w 10477"/>
                            <a:gd name="connsiteY77" fmla="*/ 18097 h 38100"/>
                            <a:gd name="connsiteX78" fmla="*/ 2858 w 10477"/>
                            <a:gd name="connsiteY78" fmla="*/ 18097 h 38100"/>
                            <a:gd name="connsiteX79" fmla="*/ 1905 w 10477"/>
                            <a:gd name="connsiteY79" fmla="*/ 18097 h 38100"/>
                            <a:gd name="connsiteX80" fmla="*/ 1905 w 10477"/>
                            <a:gd name="connsiteY80" fmla="*/ 16193 h 38100"/>
                            <a:gd name="connsiteX81" fmla="*/ 1905 w 10477"/>
                            <a:gd name="connsiteY81" fmla="*/ 14288 h 38100"/>
                            <a:gd name="connsiteX82" fmla="*/ 1905 w 10477"/>
                            <a:gd name="connsiteY82" fmla="*/ 13335 h 38100"/>
                            <a:gd name="connsiteX83" fmla="*/ 1905 w 10477"/>
                            <a:gd name="connsiteY83" fmla="*/ 13335 h 38100"/>
                            <a:gd name="connsiteX84" fmla="*/ 1905 w 10477"/>
                            <a:gd name="connsiteY84" fmla="*/ 12383 h 38100"/>
                            <a:gd name="connsiteX85" fmla="*/ 1905 w 10477"/>
                            <a:gd name="connsiteY85" fmla="*/ 12383 h 38100"/>
                            <a:gd name="connsiteX86" fmla="*/ 953 w 10477"/>
                            <a:gd name="connsiteY86" fmla="*/ 10478 h 38100"/>
                            <a:gd name="connsiteX87" fmla="*/ 953 w 10477"/>
                            <a:gd name="connsiteY87" fmla="*/ 10478 h 38100"/>
                            <a:gd name="connsiteX88" fmla="*/ 0 w 10477"/>
                            <a:gd name="connsiteY88" fmla="*/ 6668 h 38100"/>
                            <a:gd name="connsiteX89" fmla="*/ 0 w 10477"/>
                            <a:gd name="connsiteY89" fmla="*/ 4763 h 38100"/>
                            <a:gd name="connsiteX90" fmla="*/ 0 w 10477"/>
                            <a:gd name="connsiteY90" fmla="*/ 3810 h 38100"/>
                            <a:gd name="connsiteX91" fmla="*/ 0 w 10477"/>
                            <a:gd name="connsiteY91" fmla="*/ 2858 h 38100"/>
                            <a:gd name="connsiteX92" fmla="*/ 0 w 10477"/>
                            <a:gd name="connsiteY92" fmla="*/ 2858 h 38100"/>
                            <a:gd name="connsiteX93" fmla="*/ 4763 w 10477"/>
                            <a:gd name="connsiteY93" fmla="*/ 0 h 38100"/>
                            <a:gd name="connsiteX94" fmla="*/ 10478 w 10477"/>
                            <a:gd name="connsiteY94" fmla="*/ 35243 h 38100"/>
                            <a:gd name="connsiteX95" fmla="*/ 10478 w 10477"/>
                            <a:gd name="connsiteY95" fmla="*/ 35243 h 38100"/>
                            <a:gd name="connsiteX96" fmla="*/ 10478 w 10477"/>
                            <a:gd name="connsiteY96" fmla="*/ 35243 h 38100"/>
                            <a:gd name="connsiteX97" fmla="*/ 10478 w 10477"/>
                            <a:gd name="connsiteY97" fmla="*/ 35243 h 38100"/>
                            <a:gd name="connsiteX98" fmla="*/ 10478 w 10477"/>
                            <a:gd name="connsiteY98" fmla="*/ 35243 h 38100"/>
                            <a:gd name="connsiteX99" fmla="*/ 8573 w 10477"/>
                            <a:gd name="connsiteY99" fmla="*/ 29528 h 38100"/>
                            <a:gd name="connsiteX100" fmla="*/ 8573 w 10477"/>
                            <a:gd name="connsiteY100" fmla="*/ 29528 h 38100"/>
                            <a:gd name="connsiteX101" fmla="*/ 8573 w 10477"/>
                            <a:gd name="connsiteY101" fmla="*/ 29528 h 38100"/>
                            <a:gd name="connsiteX102" fmla="*/ 8573 w 10477"/>
                            <a:gd name="connsiteY102" fmla="*/ 29528 h 38100"/>
                            <a:gd name="connsiteX103" fmla="*/ 8573 w 10477"/>
                            <a:gd name="connsiteY103" fmla="*/ 29528 h 38100"/>
                            <a:gd name="connsiteX104" fmla="*/ 4763 w 10477"/>
                            <a:gd name="connsiteY104" fmla="*/ 2858 h 38100"/>
                            <a:gd name="connsiteX105" fmla="*/ 4763 w 10477"/>
                            <a:gd name="connsiteY105" fmla="*/ 2858 h 38100"/>
                            <a:gd name="connsiteX106" fmla="*/ 4763 w 10477"/>
                            <a:gd name="connsiteY106" fmla="*/ 2858 h 38100"/>
                            <a:gd name="connsiteX107" fmla="*/ 4763 w 10477"/>
                            <a:gd name="connsiteY107" fmla="*/ 2858 h 38100"/>
                            <a:gd name="connsiteX108" fmla="*/ 4763 w 10477"/>
                            <a:gd name="connsiteY108" fmla="*/ 2858 h 381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0477" h="38100">
                              <a:moveTo>
                                <a:pt x="4763" y="0"/>
                              </a:moveTo>
                              <a:cubicBezTo>
                                <a:pt x="4763" y="0"/>
                                <a:pt x="4763" y="953"/>
                                <a:pt x="4763" y="0"/>
                              </a:cubicBezTo>
                              <a:cubicBezTo>
                                <a:pt x="4763" y="953"/>
                                <a:pt x="4763" y="1905"/>
                                <a:pt x="4763" y="1905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6668"/>
                              </a:cubicBezTo>
                              <a:cubicBezTo>
                                <a:pt x="4763" y="6668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8572"/>
                              </a:cubicBezTo>
                              <a:cubicBezTo>
                                <a:pt x="4763" y="8572"/>
                                <a:pt x="4763" y="9525"/>
                                <a:pt x="4763" y="9525"/>
                              </a:cubicBezTo>
                              <a:cubicBezTo>
                                <a:pt x="4763" y="9525"/>
                                <a:pt x="4763" y="10478"/>
                                <a:pt x="4763" y="10478"/>
                              </a:cubicBezTo>
                              <a:cubicBezTo>
                                <a:pt x="4763" y="10478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2383"/>
                              </a:cubicBezTo>
                              <a:cubicBezTo>
                                <a:pt x="4763" y="12383"/>
                                <a:pt x="4763" y="12383"/>
                                <a:pt x="4763" y="12383"/>
                              </a:cubicBezTo>
                              <a:cubicBezTo>
                                <a:pt x="5715" y="12383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4288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4288"/>
                              </a:cubicBezTo>
                              <a:cubicBezTo>
                                <a:pt x="4763" y="14288"/>
                                <a:pt x="4763" y="14288"/>
                                <a:pt x="4763" y="15240"/>
                              </a:cubicBezTo>
                              <a:cubicBezTo>
                                <a:pt x="4763" y="15240"/>
                                <a:pt x="4763" y="15240"/>
                                <a:pt x="4763" y="16193"/>
                              </a:cubicBezTo>
                              <a:cubicBezTo>
                                <a:pt x="4763" y="16193"/>
                                <a:pt x="4763" y="16193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7145"/>
                                <a:pt x="4763" y="17145"/>
                              </a:cubicBezTo>
                              <a:cubicBezTo>
                                <a:pt x="4763" y="17145"/>
                                <a:pt x="4763" y="18097"/>
                                <a:pt x="5715" y="19050"/>
                              </a:cubicBezTo>
                              <a:cubicBezTo>
                                <a:pt x="5715" y="19050"/>
                                <a:pt x="5715" y="20003"/>
                                <a:pt x="5715" y="20003"/>
                              </a:cubicBezTo>
                              <a:cubicBezTo>
                                <a:pt x="5715" y="20003"/>
                                <a:pt x="5715" y="20003"/>
                                <a:pt x="5715" y="20003"/>
                              </a:cubicBezTo>
                              <a:cubicBezTo>
                                <a:pt x="5715" y="20003"/>
                                <a:pt x="5715" y="20003"/>
                                <a:pt x="5715" y="20003"/>
                              </a:cubicBezTo>
                              <a:cubicBezTo>
                                <a:pt x="5715" y="20003"/>
                                <a:pt x="5715" y="20003"/>
                                <a:pt x="5715" y="20003"/>
                              </a:cubicBezTo>
                              <a:cubicBezTo>
                                <a:pt x="6668" y="20003"/>
                                <a:pt x="5715" y="20003"/>
                                <a:pt x="6668" y="20955"/>
                              </a:cubicBezTo>
                              <a:cubicBezTo>
                                <a:pt x="6668" y="21908"/>
                                <a:pt x="6668" y="22860"/>
                                <a:pt x="7620" y="23813"/>
                              </a:cubicBezTo>
                              <a:cubicBezTo>
                                <a:pt x="7620" y="24765"/>
                                <a:pt x="7620" y="25718"/>
                                <a:pt x="8573" y="25718"/>
                              </a:cubicBezTo>
                              <a:cubicBezTo>
                                <a:pt x="8573" y="26670"/>
                                <a:pt x="8573" y="27622"/>
                                <a:pt x="9525" y="28575"/>
                              </a:cubicBezTo>
                              <a:cubicBezTo>
                                <a:pt x="9525" y="29528"/>
                                <a:pt x="9525" y="30480"/>
                                <a:pt x="9525" y="31433"/>
                              </a:cubicBezTo>
                              <a:cubicBezTo>
                                <a:pt x="9525" y="31433"/>
                                <a:pt x="9525" y="31433"/>
                                <a:pt x="9525" y="31433"/>
                              </a:cubicBezTo>
                              <a:cubicBezTo>
                                <a:pt x="9525" y="31433"/>
                                <a:pt x="9525" y="32385"/>
                                <a:pt x="9525" y="32385"/>
                              </a:cubicBezTo>
                              <a:cubicBezTo>
                                <a:pt x="9525" y="32385"/>
                                <a:pt x="9525" y="32385"/>
                                <a:pt x="9525" y="32385"/>
                              </a:cubicBezTo>
                              <a:cubicBezTo>
                                <a:pt x="9525" y="32385"/>
                                <a:pt x="9525" y="32385"/>
                                <a:pt x="9525" y="32385"/>
                              </a:cubicBezTo>
                              <a:cubicBezTo>
                                <a:pt x="9525" y="32385"/>
                                <a:pt x="9525" y="32385"/>
                                <a:pt x="9525" y="32385"/>
                              </a:cubicBezTo>
                              <a:cubicBezTo>
                                <a:pt x="9525" y="32385"/>
                                <a:pt x="9525" y="32385"/>
                                <a:pt x="9525" y="33338"/>
                              </a:cubicBezTo>
                              <a:cubicBezTo>
                                <a:pt x="9525" y="33338"/>
                                <a:pt x="9525" y="34290"/>
                                <a:pt x="9525" y="34290"/>
                              </a:cubicBezTo>
                              <a:cubicBezTo>
                                <a:pt x="9525" y="34290"/>
                                <a:pt x="9525" y="34290"/>
                                <a:pt x="9525" y="34290"/>
                              </a:cubicBezTo>
                              <a:cubicBezTo>
                                <a:pt x="9525" y="34290"/>
                                <a:pt x="9525" y="35243"/>
                                <a:pt x="9525" y="35243"/>
                              </a:cubicBezTo>
                              <a:lnTo>
                                <a:pt x="9525" y="35243"/>
                              </a:lnTo>
                              <a:cubicBezTo>
                                <a:pt x="9525" y="35243"/>
                                <a:pt x="9525" y="35243"/>
                                <a:pt x="8573" y="35243"/>
                              </a:cubicBezTo>
                              <a:cubicBezTo>
                                <a:pt x="7620" y="36195"/>
                                <a:pt x="7620" y="36195"/>
                                <a:pt x="6668" y="37147"/>
                              </a:cubicBezTo>
                              <a:lnTo>
                                <a:pt x="6668" y="37147"/>
                              </a:lnTo>
                              <a:cubicBezTo>
                                <a:pt x="6668" y="37147"/>
                                <a:pt x="6668" y="37147"/>
                                <a:pt x="6668" y="37147"/>
                              </a:cubicBezTo>
                              <a:lnTo>
                                <a:pt x="6668" y="37147"/>
                              </a:lnTo>
                              <a:cubicBezTo>
                                <a:pt x="6668" y="37147"/>
                                <a:pt x="6668" y="37147"/>
                                <a:pt x="6668" y="37147"/>
                              </a:cubicBezTo>
                              <a:cubicBezTo>
                                <a:pt x="6668" y="37147"/>
                                <a:pt x="6668" y="37147"/>
                                <a:pt x="6668" y="38100"/>
                              </a:cubicBezTo>
                              <a:cubicBezTo>
                                <a:pt x="6668" y="38100"/>
                                <a:pt x="6668" y="37147"/>
                                <a:pt x="6668" y="37147"/>
                              </a:cubicBezTo>
                              <a:cubicBezTo>
                                <a:pt x="6668" y="37147"/>
                                <a:pt x="6668" y="36195"/>
                                <a:pt x="7620" y="36195"/>
                              </a:cubicBezTo>
                              <a:cubicBezTo>
                                <a:pt x="7620" y="36195"/>
                                <a:pt x="7620" y="36195"/>
                                <a:pt x="7620" y="36195"/>
                              </a:cubicBezTo>
                              <a:cubicBezTo>
                                <a:pt x="7620" y="36195"/>
                                <a:pt x="7620" y="36195"/>
                                <a:pt x="7620" y="36195"/>
                              </a:cubicBezTo>
                              <a:cubicBezTo>
                                <a:pt x="6668" y="37147"/>
                                <a:pt x="6668" y="36195"/>
                                <a:pt x="6668" y="35243"/>
                              </a:cubicBezTo>
                              <a:cubicBezTo>
                                <a:pt x="6668" y="34290"/>
                                <a:pt x="5715" y="33338"/>
                                <a:pt x="5715" y="32385"/>
                              </a:cubicBezTo>
                              <a:cubicBezTo>
                                <a:pt x="5715" y="32385"/>
                                <a:pt x="5715" y="31433"/>
                                <a:pt x="5715" y="31433"/>
                              </a:cubicBezTo>
                              <a:cubicBezTo>
                                <a:pt x="5715" y="31433"/>
                                <a:pt x="5715" y="31433"/>
                                <a:pt x="5715" y="31433"/>
                              </a:cubicBezTo>
                              <a:cubicBezTo>
                                <a:pt x="5715" y="30480"/>
                                <a:pt x="5715" y="30480"/>
                                <a:pt x="4763" y="29528"/>
                              </a:cubicBezTo>
                              <a:cubicBezTo>
                                <a:pt x="4763" y="28575"/>
                                <a:pt x="4763" y="28575"/>
                                <a:pt x="3810" y="27622"/>
                              </a:cubicBezTo>
                              <a:cubicBezTo>
                                <a:pt x="3810" y="26670"/>
                                <a:pt x="2858" y="25718"/>
                                <a:pt x="2858" y="24765"/>
                              </a:cubicBezTo>
                              <a:cubicBezTo>
                                <a:pt x="2858" y="24765"/>
                                <a:pt x="2858" y="23813"/>
                                <a:pt x="2858" y="23813"/>
                              </a:cubicBezTo>
                              <a:cubicBezTo>
                                <a:pt x="2858" y="23813"/>
                                <a:pt x="2858" y="22860"/>
                                <a:pt x="2858" y="22860"/>
                              </a:cubicBezTo>
                              <a:cubicBezTo>
                                <a:pt x="2858" y="22860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0955"/>
                                <a:pt x="2858" y="20955"/>
                              </a:cubicBezTo>
                              <a:cubicBezTo>
                                <a:pt x="2858" y="20955"/>
                                <a:pt x="2858" y="20003"/>
                                <a:pt x="2858" y="20003"/>
                              </a:cubicBezTo>
                              <a:cubicBezTo>
                                <a:pt x="2858" y="20003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9050"/>
                                <a:pt x="2858" y="19050"/>
                              </a:cubicBezTo>
                              <a:cubicBezTo>
                                <a:pt x="2858" y="19050"/>
                                <a:pt x="2858" y="19050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2858" y="18097"/>
                              </a:cubicBezTo>
                              <a:cubicBezTo>
                                <a:pt x="2858" y="18097"/>
                                <a:pt x="2858" y="18097"/>
                                <a:pt x="1905" y="18097"/>
                              </a:cubicBezTo>
                              <a:cubicBezTo>
                                <a:pt x="1905" y="18097"/>
                                <a:pt x="1905" y="17145"/>
                                <a:pt x="1905" y="16193"/>
                              </a:cubicBezTo>
                              <a:cubicBezTo>
                                <a:pt x="1905" y="16193"/>
                                <a:pt x="1905" y="15240"/>
                                <a:pt x="1905" y="14288"/>
                              </a:cubicBezTo>
                              <a:cubicBezTo>
                                <a:pt x="1905" y="14288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953" y="11430"/>
                                <a:pt x="953" y="11430"/>
                                <a:pt x="953" y="10478"/>
                              </a:cubicBezTo>
                              <a:cubicBezTo>
                                <a:pt x="953" y="10478"/>
                                <a:pt x="953" y="10478"/>
                                <a:pt x="953" y="10478"/>
                              </a:cubicBezTo>
                              <a:cubicBezTo>
                                <a:pt x="953" y="9525"/>
                                <a:pt x="953" y="7620"/>
                                <a:pt x="0" y="6668"/>
                              </a:cubicBezTo>
                              <a:cubicBezTo>
                                <a:pt x="0" y="5715"/>
                                <a:pt x="0" y="5715"/>
                                <a:pt x="0" y="4763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lnTo>
                                <a:pt x="4763" y="0"/>
                              </a:lnTo>
                              <a:close/>
                              <a:moveTo>
                                <a:pt x="10478" y="35243"/>
                              </a:moveTo>
                              <a:cubicBezTo>
                                <a:pt x="10478" y="35243"/>
                                <a:pt x="10478" y="35243"/>
                                <a:pt x="10478" y="35243"/>
                              </a:cubicBezTo>
                              <a:cubicBezTo>
                                <a:pt x="10478" y="36195"/>
                                <a:pt x="10478" y="36195"/>
                                <a:pt x="10478" y="35243"/>
                              </a:cubicBezTo>
                              <a:cubicBezTo>
                                <a:pt x="10478" y="36195"/>
                                <a:pt x="10478" y="35243"/>
                                <a:pt x="10478" y="35243"/>
                              </a:cubicBezTo>
                              <a:cubicBezTo>
                                <a:pt x="10478" y="35243"/>
                                <a:pt x="10478" y="35243"/>
                                <a:pt x="10478" y="35243"/>
                              </a:cubicBezTo>
                              <a:close/>
                              <a:moveTo>
                                <a:pt x="8573" y="29528"/>
                              </a:moveTo>
                              <a:cubicBezTo>
                                <a:pt x="8573" y="29528"/>
                                <a:pt x="8573" y="29528"/>
                                <a:pt x="8573" y="29528"/>
                              </a:cubicBezTo>
                              <a:cubicBezTo>
                                <a:pt x="8573" y="29528"/>
                                <a:pt x="8573" y="29528"/>
                                <a:pt x="8573" y="29528"/>
                              </a:cubicBezTo>
                              <a:cubicBezTo>
                                <a:pt x="8573" y="29528"/>
                                <a:pt x="9525" y="29528"/>
                                <a:pt x="8573" y="29528"/>
                              </a:cubicBezTo>
                              <a:cubicBezTo>
                                <a:pt x="9525" y="29528"/>
                                <a:pt x="8573" y="29528"/>
                                <a:pt x="8573" y="29528"/>
                              </a:cubicBezTo>
                              <a:close/>
                              <a:moveTo>
                                <a:pt x="4763" y="2858"/>
                              </a:move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3810"/>
                                <a:pt x="4763" y="3810"/>
                                <a:pt x="4763" y="2858"/>
                              </a:cubicBezTo>
                              <a:cubicBezTo>
                                <a:pt x="4763" y="3810"/>
                                <a:pt x="4763" y="3810"/>
                                <a:pt x="4763" y="2858"/>
                              </a:cubicBezTo>
                              <a:cubicBezTo>
                                <a:pt x="4763" y="3810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0" name="任意多边形: 形状 2833"/>
                        <p:cNvSpPr/>
                        <p:nvPr/>
                      </p:nvSpPr>
                      <p:spPr>
                        <a:xfrm>
                          <a:off x="7630477" y="21221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1" name="任意多边形: 形状 2834"/>
                        <p:cNvSpPr/>
                        <p:nvPr/>
                      </p:nvSpPr>
                      <p:spPr>
                        <a:xfrm>
                          <a:off x="7627619" y="2121217"/>
                          <a:ext cx="2857" cy="5714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0 h 5714"/>
                            <a:gd name="connsiteX1" fmla="*/ 0 w 2857"/>
                            <a:gd name="connsiteY1" fmla="*/ 1905 h 5714"/>
                            <a:gd name="connsiteX2" fmla="*/ 0 w 2857"/>
                            <a:gd name="connsiteY2" fmla="*/ 1905 h 5714"/>
                            <a:gd name="connsiteX3" fmla="*/ 0 w 2857"/>
                            <a:gd name="connsiteY3" fmla="*/ 1905 h 5714"/>
                            <a:gd name="connsiteX4" fmla="*/ 0 w 2857"/>
                            <a:gd name="connsiteY4" fmla="*/ 1905 h 5714"/>
                            <a:gd name="connsiteX5" fmla="*/ 0 w 2857"/>
                            <a:gd name="connsiteY5" fmla="*/ 1905 h 5714"/>
                            <a:gd name="connsiteX6" fmla="*/ 0 w 2857"/>
                            <a:gd name="connsiteY6" fmla="*/ 2857 h 5714"/>
                            <a:gd name="connsiteX7" fmla="*/ 0 w 2857"/>
                            <a:gd name="connsiteY7" fmla="*/ 3810 h 5714"/>
                            <a:gd name="connsiteX8" fmla="*/ 0 w 2857"/>
                            <a:gd name="connsiteY8" fmla="*/ 4763 h 5714"/>
                            <a:gd name="connsiteX9" fmla="*/ 0 w 2857"/>
                            <a:gd name="connsiteY9" fmla="*/ 4763 h 5714"/>
                            <a:gd name="connsiteX10" fmla="*/ 0 w 2857"/>
                            <a:gd name="connsiteY10" fmla="*/ 4763 h 5714"/>
                            <a:gd name="connsiteX11" fmla="*/ 0 w 2857"/>
                            <a:gd name="connsiteY11" fmla="*/ 5715 h 5714"/>
                            <a:gd name="connsiteX12" fmla="*/ 2858 w 2857"/>
                            <a:gd name="connsiteY12" fmla="*/ 4763 h 5714"/>
                            <a:gd name="connsiteX13" fmla="*/ 2858 w 2857"/>
                            <a:gd name="connsiteY13" fmla="*/ 3810 h 5714"/>
                            <a:gd name="connsiteX14" fmla="*/ 2858 w 2857"/>
                            <a:gd name="connsiteY14" fmla="*/ 2857 h 5714"/>
                            <a:gd name="connsiteX15" fmla="*/ 1905 w 2857"/>
                            <a:gd name="connsiteY15" fmla="*/ 0 h 5714"/>
                            <a:gd name="connsiteX16" fmla="*/ 1905 w 2857"/>
                            <a:gd name="connsiteY16" fmla="*/ 0 h 5714"/>
                            <a:gd name="connsiteX17" fmla="*/ 1905 w 2857"/>
                            <a:gd name="connsiteY17" fmla="*/ 0 h 5714"/>
                            <a:gd name="connsiteX18" fmla="*/ 1905 w 2857"/>
                            <a:gd name="connsiteY18" fmla="*/ 0 h 5714"/>
                            <a:gd name="connsiteX19" fmla="*/ 1905 w 2857"/>
                            <a:gd name="connsiteY19" fmla="*/ 0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5714">
                              <a:moveTo>
                                <a:pt x="1905" y="0"/>
                              </a:moveTo>
                              <a:cubicBezTo>
                                <a:pt x="953" y="952"/>
                                <a:pt x="953" y="952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cubicBezTo>
                                <a:pt x="0" y="4763"/>
                                <a:pt x="0" y="4763"/>
                                <a:pt x="0" y="5715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2857"/>
                                <a:pt x="2858" y="2857"/>
                              </a:cubicBezTo>
                              <a:cubicBezTo>
                                <a:pt x="2858" y="1905"/>
                                <a:pt x="2858" y="952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2858" y="952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52" name="图形 2"/>
                      <p:cNvGrpSpPr/>
                      <p:nvPr/>
                    </p:nvGrpSpPr>
                    <p:grpSpPr>
                      <a:xfrm>
                        <a:off x="7619047" y="2043112"/>
                        <a:ext cx="4233" cy="42862"/>
                        <a:chOff x="7619047" y="2043112"/>
                        <a:chExt cx="4233" cy="42862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53" name="任意多边形: 形状 2836"/>
                        <p:cNvSpPr/>
                        <p:nvPr/>
                      </p:nvSpPr>
                      <p:spPr>
                        <a:xfrm>
                          <a:off x="7620000" y="20850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4" name="任意多边形: 形状 2837"/>
                        <p:cNvSpPr/>
                        <p:nvPr/>
                      </p:nvSpPr>
                      <p:spPr>
                        <a:xfrm>
                          <a:off x="7619047" y="2043112"/>
                          <a:ext cx="4233" cy="38100"/>
                        </a:xfrm>
                        <a:custGeom>
                          <a:avLst/>
                          <a:gdLst>
                            <a:gd name="connsiteX0" fmla="*/ 3810 w 4233"/>
                            <a:gd name="connsiteY0" fmla="*/ 1905 h 38100"/>
                            <a:gd name="connsiteX1" fmla="*/ 3810 w 4233"/>
                            <a:gd name="connsiteY1" fmla="*/ 1905 h 38100"/>
                            <a:gd name="connsiteX2" fmla="*/ 3810 w 4233"/>
                            <a:gd name="connsiteY2" fmla="*/ 3810 h 38100"/>
                            <a:gd name="connsiteX3" fmla="*/ 3810 w 4233"/>
                            <a:gd name="connsiteY3" fmla="*/ 4763 h 38100"/>
                            <a:gd name="connsiteX4" fmla="*/ 3810 w 4233"/>
                            <a:gd name="connsiteY4" fmla="*/ 5715 h 38100"/>
                            <a:gd name="connsiteX5" fmla="*/ 3810 w 4233"/>
                            <a:gd name="connsiteY5" fmla="*/ 5715 h 38100"/>
                            <a:gd name="connsiteX6" fmla="*/ 3810 w 4233"/>
                            <a:gd name="connsiteY6" fmla="*/ 6667 h 38100"/>
                            <a:gd name="connsiteX7" fmla="*/ 3810 w 4233"/>
                            <a:gd name="connsiteY7" fmla="*/ 7620 h 38100"/>
                            <a:gd name="connsiteX8" fmla="*/ 3810 w 4233"/>
                            <a:gd name="connsiteY8" fmla="*/ 8572 h 38100"/>
                            <a:gd name="connsiteX9" fmla="*/ 3810 w 4233"/>
                            <a:gd name="connsiteY9" fmla="*/ 9525 h 38100"/>
                            <a:gd name="connsiteX10" fmla="*/ 3810 w 4233"/>
                            <a:gd name="connsiteY10" fmla="*/ 9525 h 38100"/>
                            <a:gd name="connsiteX11" fmla="*/ 3810 w 4233"/>
                            <a:gd name="connsiteY11" fmla="*/ 10478 h 38100"/>
                            <a:gd name="connsiteX12" fmla="*/ 3810 w 4233"/>
                            <a:gd name="connsiteY12" fmla="*/ 11430 h 38100"/>
                            <a:gd name="connsiteX13" fmla="*/ 3810 w 4233"/>
                            <a:gd name="connsiteY13" fmla="*/ 12383 h 38100"/>
                            <a:gd name="connsiteX14" fmla="*/ 3810 w 4233"/>
                            <a:gd name="connsiteY14" fmla="*/ 13335 h 38100"/>
                            <a:gd name="connsiteX15" fmla="*/ 3810 w 4233"/>
                            <a:gd name="connsiteY15" fmla="*/ 14288 h 38100"/>
                            <a:gd name="connsiteX16" fmla="*/ 3810 w 4233"/>
                            <a:gd name="connsiteY16" fmla="*/ 14288 h 38100"/>
                            <a:gd name="connsiteX17" fmla="*/ 3810 w 4233"/>
                            <a:gd name="connsiteY17" fmla="*/ 15240 h 38100"/>
                            <a:gd name="connsiteX18" fmla="*/ 3810 w 4233"/>
                            <a:gd name="connsiteY18" fmla="*/ 16192 h 38100"/>
                            <a:gd name="connsiteX19" fmla="*/ 3810 w 4233"/>
                            <a:gd name="connsiteY19" fmla="*/ 16192 h 38100"/>
                            <a:gd name="connsiteX20" fmla="*/ 3810 w 4233"/>
                            <a:gd name="connsiteY20" fmla="*/ 17145 h 38100"/>
                            <a:gd name="connsiteX21" fmla="*/ 3810 w 4233"/>
                            <a:gd name="connsiteY21" fmla="*/ 17145 h 38100"/>
                            <a:gd name="connsiteX22" fmla="*/ 3810 w 4233"/>
                            <a:gd name="connsiteY22" fmla="*/ 18097 h 38100"/>
                            <a:gd name="connsiteX23" fmla="*/ 3810 w 4233"/>
                            <a:gd name="connsiteY23" fmla="*/ 18097 h 38100"/>
                            <a:gd name="connsiteX24" fmla="*/ 3810 w 4233"/>
                            <a:gd name="connsiteY24" fmla="*/ 18097 h 38100"/>
                            <a:gd name="connsiteX25" fmla="*/ 3810 w 4233"/>
                            <a:gd name="connsiteY25" fmla="*/ 18097 h 38100"/>
                            <a:gd name="connsiteX26" fmla="*/ 3810 w 4233"/>
                            <a:gd name="connsiteY26" fmla="*/ 20003 h 38100"/>
                            <a:gd name="connsiteX27" fmla="*/ 3810 w 4233"/>
                            <a:gd name="connsiteY27" fmla="*/ 20955 h 38100"/>
                            <a:gd name="connsiteX28" fmla="*/ 3810 w 4233"/>
                            <a:gd name="connsiteY28" fmla="*/ 20955 h 38100"/>
                            <a:gd name="connsiteX29" fmla="*/ 3810 w 4233"/>
                            <a:gd name="connsiteY29" fmla="*/ 20955 h 38100"/>
                            <a:gd name="connsiteX30" fmla="*/ 3810 w 4233"/>
                            <a:gd name="connsiteY30" fmla="*/ 20955 h 38100"/>
                            <a:gd name="connsiteX31" fmla="*/ 3810 w 4233"/>
                            <a:gd name="connsiteY31" fmla="*/ 21908 h 38100"/>
                            <a:gd name="connsiteX32" fmla="*/ 3810 w 4233"/>
                            <a:gd name="connsiteY32" fmla="*/ 24765 h 38100"/>
                            <a:gd name="connsiteX33" fmla="*/ 3810 w 4233"/>
                            <a:gd name="connsiteY33" fmla="*/ 26670 h 38100"/>
                            <a:gd name="connsiteX34" fmla="*/ 3810 w 4233"/>
                            <a:gd name="connsiteY34" fmla="*/ 29528 h 38100"/>
                            <a:gd name="connsiteX35" fmla="*/ 3810 w 4233"/>
                            <a:gd name="connsiteY35" fmla="*/ 32385 h 38100"/>
                            <a:gd name="connsiteX36" fmla="*/ 3810 w 4233"/>
                            <a:gd name="connsiteY36" fmla="*/ 32385 h 38100"/>
                            <a:gd name="connsiteX37" fmla="*/ 3810 w 4233"/>
                            <a:gd name="connsiteY37" fmla="*/ 33338 h 38100"/>
                            <a:gd name="connsiteX38" fmla="*/ 3810 w 4233"/>
                            <a:gd name="connsiteY38" fmla="*/ 33338 h 38100"/>
                            <a:gd name="connsiteX39" fmla="*/ 3810 w 4233"/>
                            <a:gd name="connsiteY39" fmla="*/ 33338 h 38100"/>
                            <a:gd name="connsiteX40" fmla="*/ 3810 w 4233"/>
                            <a:gd name="connsiteY40" fmla="*/ 33338 h 38100"/>
                            <a:gd name="connsiteX41" fmla="*/ 3810 w 4233"/>
                            <a:gd name="connsiteY41" fmla="*/ 34290 h 38100"/>
                            <a:gd name="connsiteX42" fmla="*/ 3810 w 4233"/>
                            <a:gd name="connsiteY42" fmla="*/ 35243 h 38100"/>
                            <a:gd name="connsiteX43" fmla="*/ 3810 w 4233"/>
                            <a:gd name="connsiteY43" fmla="*/ 35243 h 38100"/>
                            <a:gd name="connsiteX44" fmla="*/ 3810 w 4233"/>
                            <a:gd name="connsiteY44" fmla="*/ 36195 h 38100"/>
                            <a:gd name="connsiteX45" fmla="*/ 3810 w 4233"/>
                            <a:gd name="connsiteY45" fmla="*/ 36195 h 38100"/>
                            <a:gd name="connsiteX46" fmla="*/ 2858 w 4233"/>
                            <a:gd name="connsiteY46" fmla="*/ 36195 h 38100"/>
                            <a:gd name="connsiteX47" fmla="*/ 953 w 4233"/>
                            <a:gd name="connsiteY47" fmla="*/ 37147 h 38100"/>
                            <a:gd name="connsiteX48" fmla="*/ 953 w 4233"/>
                            <a:gd name="connsiteY48" fmla="*/ 37147 h 38100"/>
                            <a:gd name="connsiteX49" fmla="*/ 953 w 4233"/>
                            <a:gd name="connsiteY49" fmla="*/ 37147 h 38100"/>
                            <a:gd name="connsiteX50" fmla="*/ 953 w 4233"/>
                            <a:gd name="connsiteY50" fmla="*/ 37147 h 38100"/>
                            <a:gd name="connsiteX51" fmla="*/ 953 w 4233"/>
                            <a:gd name="connsiteY51" fmla="*/ 37147 h 38100"/>
                            <a:gd name="connsiteX52" fmla="*/ 953 w 4233"/>
                            <a:gd name="connsiteY52" fmla="*/ 38100 h 38100"/>
                            <a:gd name="connsiteX53" fmla="*/ 953 w 4233"/>
                            <a:gd name="connsiteY53" fmla="*/ 37147 h 38100"/>
                            <a:gd name="connsiteX54" fmla="*/ 1905 w 4233"/>
                            <a:gd name="connsiteY54" fmla="*/ 36195 h 38100"/>
                            <a:gd name="connsiteX55" fmla="*/ 1905 w 4233"/>
                            <a:gd name="connsiteY55" fmla="*/ 36195 h 38100"/>
                            <a:gd name="connsiteX56" fmla="*/ 1905 w 4233"/>
                            <a:gd name="connsiteY56" fmla="*/ 36195 h 38100"/>
                            <a:gd name="connsiteX57" fmla="*/ 953 w 4233"/>
                            <a:gd name="connsiteY57" fmla="*/ 35243 h 38100"/>
                            <a:gd name="connsiteX58" fmla="*/ 953 w 4233"/>
                            <a:gd name="connsiteY58" fmla="*/ 32385 h 38100"/>
                            <a:gd name="connsiteX59" fmla="*/ 953 w 4233"/>
                            <a:gd name="connsiteY59" fmla="*/ 31433 h 38100"/>
                            <a:gd name="connsiteX60" fmla="*/ 953 w 4233"/>
                            <a:gd name="connsiteY60" fmla="*/ 31433 h 38100"/>
                            <a:gd name="connsiteX61" fmla="*/ 953 w 4233"/>
                            <a:gd name="connsiteY61" fmla="*/ 29528 h 38100"/>
                            <a:gd name="connsiteX62" fmla="*/ 953 w 4233"/>
                            <a:gd name="connsiteY62" fmla="*/ 27622 h 38100"/>
                            <a:gd name="connsiteX63" fmla="*/ 953 w 4233"/>
                            <a:gd name="connsiteY63" fmla="*/ 24765 h 38100"/>
                            <a:gd name="connsiteX64" fmla="*/ 953 w 4233"/>
                            <a:gd name="connsiteY64" fmla="*/ 23813 h 38100"/>
                            <a:gd name="connsiteX65" fmla="*/ 953 w 4233"/>
                            <a:gd name="connsiteY65" fmla="*/ 21908 h 38100"/>
                            <a:gd name="connsiteX66" fmla="*/ 953 w 4233"/>
                            <a:gd name="connsiteY66" fmla="*/ 20955 h 38100"/>
                            <a:gd name="connsiteX67" fmla="*/ 953 w 4233"/>
                            <a:gd name="connsiteY67" fmla="*/ 20955 h 38100"/>
                            <a:gd name="connsiteX68" fmla="*/ 953 w 4233"/>
                            <a:gd name="connsiteY68" fmla="*/ 20955 h 38100"/>
                            <a:gd name="connsiteX69" fmla="*/ 953 w 4233"/>
                            <a:gd name="connsiteY69" fmla="*/ 20003 h 38100"/>
                            <a:gd name="connsiteX70" fmla="*/ 953 w 4233"/>
                            <a:gd name="connsiteY70" fmla="*/ 19050 h 38100"/>
                            <a:gd name="connsiteX71" fmla="*/ 953 w 4233"/>
                            <a:gd name="connsiteY71" fmla="*/ 18097 h 38100"/>
                            <a:gd name="connsiteX72" fmla="*/ 953 w 4233"/>
                            <a:gd name="connsiteY72" fmla="*/ 18097 h 38100"/>
                            <a:gd name="connsiteX73" fmla="*/ 953 w 4233"/>
                            <a:gd name="connsiteY73" fmla="*/ 18097 h 38100"/>
                            <a:gd name="connsiteX74" fmla="*/ 953 w 4233"/>
                            <a:gd name="connsiteY74" fmla="*/ 18097 h 38100"/>
                            <a:gd name="connsiteX75" fmla="*/ 953 w 4233"/>
                            <a:gd name="connsiteY75" fmla="*/ 18097 h 38100"/>
                            <a:gd name="connsiteX76" fmla="*/ 953 w 4233"/>
                            <a:gd name="connsiteY76" fmla="*/ 17145 h 38100"/>
                            <a:gd name="connsiteX77" fmla="*/ 953 w 4233"/>
                            <a:gd name="connsiteY77" fmla="*/ 17145 h 38100"/>
                            <a:gd name="connsiteX78" fmla="*/ 953 w 4233"/>
                            <a:gd name="connsiteY78" fmla="*/ 17145 h 38100"/>
                            <a:gd name="connsiteX79" fmla="*/ 0 w 4233"/>
                            <a:gd name="connsiteY79" fmla="*/ 16192 h 38100"/>
                            <a:gd name="connsiteX80" fmla="*/ 0 w 4233"/>
                            <a:gd name="connsiteY80" fmla="*/ 14288 h 38100"/>
                            <a:gd name="connsiteX81" fmla="*/ 0 w 4233"/>
                            <a:gd name="connsiteY81" fmla="*/ 12383 h 38100"/>
                            <a:gd name="connsiteX82" fmla="*/ 0 w 4233"/>
                            <a:gd name="connsiteY82" fmla="*/ 11430 h 38100"/>
                            <a:gd name="connsiteX83" fmla="*/ 0 w 4233"/>
                            <a:gd name="connsiteY83" fmla="*/ 11430 h 38100"/>
                            <a:gd name="connsiteX84" fmla="*/ 0 w 4233"/>
                            <a:gd name="connsiteY84" fmla="*/ 10478 h 38100"/>
                            <a:gd name="connsiteX85" fmla="*/ 0 w 4233"/>
                            <a:gd name="connsiteY85" fmla="*/ 10478 h 38100"/>
                            <a:gd name="connsiteX86" fmla="*/ 0 w 4233"/>
                            <a:gd name="connsiteY86" fmla="*/ 8572 h 38100"/>
                            <a:gd name="connsiteX87" fmla="*/ 0 w 4233"/>
                            <a:gd name="connsiteY87" fmla="*/ 8572 h 38100"/>
                            <a:gd name="connsiteX88" fmla="*/ 0 w 4233"/>
                            <a:gd name="connsiteY88" fmla="*/ 3810 h 38100"/>
                            <a:gd name="connsiteX89" fmla="*/ 0 w 4233"/>
                            <a:gd name="connsiteY89" fmla="*/ 1905 h 38100"/>
                            <a:gd name="connsiteX90" fmla="*/ 0 w 4233"/>
                            <a:gd name="connsiteY90" fmla="*/ 953 h 38100"/>
                            <a:gd name="connsiteX91" fmla="*/ 0 w 4233"/>
                            <a:gd name="connsiteY91" fmla="*/ 0 h 38100"/>
                            <a:gd name="connsiteX92" fmla="*/ 0 w 4233"/>
                            <a:gd name="connsiteY92" fmla="*/ 0 h 38100"/>
                            <a:gd name="connsiteX93" fmla="*/ 3810 w 4233"/>
                            <a:gd name="connsiteY93" fmla="*/ 1905 h 38100"/>
                            <a:gd name="connsiteX94" fmla="*/ 2858 w 4233"/>
                            <a:gd name="connsiteY94" fmla="*/ 37147 h 38100"/>
                            <a:gd name="connsiteX95" fmla="*/ 2858 w 4233"/>
                            <a:gd name="connsiteY95" fmla="*/ 37147 h 38100"/>
                            <a:gd name="connsiteX96" fmla="*/ 2858 w 4233"/>
                            <a:gd name="connsiteY96" fmla="*/ 37147 h 38100"/>
                            <a:gd name="connsiteX97" fmla="*/ 2858 w 4233"/>
                            <a:gd name="connsiteY97" fmla="*/ 37147 h 38100"/>
                            <a:gd name="connsiteX98" fmla="*/ 2858 w 4233"/>
                            <a:gd name="connsiteY98" fmla="*/ 37147 h 38100"/>
                            <a:gd name="connsiteX99" fmla="*/ 1905 w 4233"/>
                            <a:gd name="connsiteY99" fmla="*/ 31433 h 38100"/>
                            <a:gd name="connsiteX100" fmla="*/ 1905 w 4233"/>
                            <a:gd name="connsiteY100" fmla="*/ 31433 h 38100"/>
                            <a:gd name="connsiteX101" fmla="*/ 1905 w 4233"/>
                            <a:gd name="connsiteY101" fmla="*/ 31433 h 38100"/>
                            <a:gd name="connsiteX102" fmla="*/ 1905 w 4233"/>
                            <a:gd name="connsiteY102" fmla="*/ 31433 h 38100"/>
                            <a:gd name="connsiteX103" fmla="*/ 1905 w 4233"/>
                            <a:gd name="connsiteY103" fmla="*/ 31433 h 38100"/>
                            <a:gd name="connsiteX104" fmla="*/ 2858 w 4233"/>
                            <a:gd name="connsiteY104" fmla="*/ 4763 h 38100"/>
                            <a:gd name="connsiteX105" fmla="*/ 2858 w 4233"/>
                            <a:gd name="connsiteY105" fmla="*/ 4763 h 38100"/>
                            <a:gd name="connsiteX106" fmla="*/ 2858 w 4233"/>
                            <a:gd name="connsiteY106" fmla="*/ 4763 h 38100"/>
                            <a:gd name="connsiteX107" fmla="*/ 2858 w 4233"/>
                            <a:gd name="connsiteY107" fmla="*/ 4763 h 38100"/>
                            <a:gd name="connsiteX108" fmla="*/ 2858 w 4233"/>
                            <a:gd name="connsiteY108" fmla="*/ 4763 h 3810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233" h="38100">
                              <a:moveTo>
                                <a:pt x="3810" y="1905"/>
                              </a:move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2858"/>
                                <a:pt x="3810" y="3810"/>
                                <a:pt x="3810" y="3810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7620"/>
                                <a:pt x="3810" y="7620"/>
                              </a:cubicBezTo>
                              <a:cubicBezTo>
                                <a:pt x="3810" y="7620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10478"/>
                              </a:cubicBezTo>
                              <a:cubicBezTo>
                                <a:pt x="3810" y="10478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2383"/>
                                <a:pt x="3810" y="12383"/>
                              </a:cubicBezTo>
                              <a:cubicBezTo>
                                <a:pt x="3810" y="12383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4763" y="14288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6192"/>
                              </a:cubicBezTo>
                              <a:cubicBezTo>
                                <a:pt x="3810" y="16192"/>
                                <a:pt x="3810" y="16192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8097"/>
                                <a:pt x="3810" y="18097"/>
                              </a:cubicBezTo>
                              <a:cubicBezTo>
                                <a:pt x="3810" y="18097"/>
                                <a:pt x="3810" y="18097"/>
                                <a:pt x="3810" y="18097"/>
                              </a:cubicBezTo>
                              <a:cubicBezTo>
                                <a:pt x="3810" y="18097"/>
                                <a:pt x="3810" y="18097"/>
                                <a:pt x="3810" y="18097"/>
                              </a:cubicBezTo>
                              <a:cubicBezTo>
                                <a:pt x="3810" y="18097"/>
                                <a:pt x="3810" y="18097"/>
                                <a:pt x="3810" y="18097"/>
                              </a:cubicBezTo>
                              <a:cubicBezTo>
                                <a:pt x="3810" y="18097"/>
                                <a:pt x="3810" y="19050"/>
                                <a:pt x="3810" y="20003"/>
                              </a:cubicBezTo>
                              <a:cubicBezTo>
                                <a:pt x="3810" y="20003"/>
                                <a:pt x="3810" y="20955"/>
                                <a:pt x="3810" y="20955"/>
                              </a:cubicBezTo>
                              <a:cubicBezTo>
                                <a:pt x="3810" y="20955"/>
                                <a:pt x="3810" y="21908"/>
                                <a:pt x="3810" y="20955"/>
                              </a:cubicBezTo>
                              <a:cubicBezTo>
                                <a:pt x="3810" y="20955"/>
                                <a:pt x="3810" y="20955"/>
                                <a:pt x="3810" y="20955"/>
                              </a:cubicBezTo>
                              <a:cubicBezTo>
                                <a:pt x="3810" y="20955"/>
                                <a:pt x="3810" y="20955"/>
                                <a:pt x="3810" y="20955"/>
                              </a:cubicBezTo>
                              <a:cubicBezTo>
                                <a:pt x="4763" y="20955"/>
                                <a:pt x="3810" y="21908"/>
                                <a:pt x="3810" y="21908"/>
                              </a:cubicBezTo>
                              <a:cubicBezTo>
                                <a:pt x="3810" y="22860"/>
                                <a:pt x="3810" y="23813"/>
                                <a:pt x="3810" y="24765"/>
                              </a:cubicBezTo>
                              <a:cubicBezTo>
                                <a:pt x="3810" y="25717"/>
                                <a:pt x="3810" y="26670"/>
                                <a:pt x="3810" y="26670"/>
                              </a:cubicBezTo>
                              <a:cubicBezTo>
                                <a:pt x="3810" y="27622"/>
                                <a:pt x="3810" y="28575"/>
                                <a:pt x="3810" y="29528"/>
                              </a:cubicBezTo>
                              <a:cubicBezTo>
                                <a:pt x="3810" y="30480"/>
                                <a:pt x="3810" y="31433"/>
                                <a:pt x="3810" y="32385"/>
                              </a:cubicBezTo>
                              <a:cubicBezTo>
                                <a:pt x="3810" y="32385"/>
                                <a:pt x="3810" y="32385"/>
                                <a:pt x="3810" y="32385"/>
                              </a:cubicBezTo>
                              <a:cubicBezTo>
                                <a:pt x="3810" y="32385"/>
                                <a:pt x="3810" y="33338"/>
                                <a:pt x="3810" y="33338"/>
                              </a:cubicBezTo>
                              <a:cubicBezTo>
                                <a:pt x="3810" y="33338"/>
                                <a:pt x="3810" y="33338"/>
                                <a:pt x="3810" y="33338"/>
                              </a:cubicBezTo>
                              <a:cubicBezTo>
                                <a:pt x="3810" y="33338"/>
                                <a:pt x="3810" y="33338"/>
                                <a:pt x="3810" y="33338"/>
                              </a:cubicBezTo>
                              <a:cubicBezTo>
                                <a:pt x="3810" y="33338"/>
                                <a:pt x="3810" y="33338"/>
                                <a:pt x="3810" y="33338"/>
                              </a:cubicBezTo>
                              <a:cubicBezTo>
                                <a:pt x="3810" y="33338"/>
                                <a:pt x="3810" y="33338"/>
                                <a:pt x="3810" y="34290"/>
                              </a:cubicBezTo>
                              <a:cubicBezTo>
                                <a:pt x="3810" y="34290"/>
                                <a:pt x="3810" y="35243"/>
                                <a:pt x="3810" y="35243"/>
                              </a:cubicBezTo>
                              <a:cubicBezTo>
                                <a:pt x="3810" y="35243"/>
                                <a:pt x="3810" y="35243"/>
                                <a:pt x="3810" y="35243"/>
                              </a:cubicBezTo>
                              <a:cubicBezTo>
                                <a:pt x="3810" y="35243"/>
                                <a:pt x="3810" y="36195"/>
                                <a:pt x="3810" y="36195"/>
                              </a:cubicBezTo>
                              <a:lnTo>
                                <a:pt x="3810" y="36195"/>
                              </a:lnTo>
                              <a:cubicBezTo>
                                <a:pt x="3810" y="36195"/>
                                <a:pt x="3810" y="36195"/>
                                <a:pt x="2858" y="36195"/>
                              </a:cubicBezTo>
                              <a:cubicBezTo>
                                <a:pt x="1905" y="36195"/>
                                <a:pt x="1905" y="37147"/>
                                <a:pt x="953" y="37147"/>
                              </a:cubicBezTo>
                              <a:lnTo>
                                <a:pt x="953" y="37147"/>
                              </a:lnTo>
                              <a:cubicBezTo>
                                <a:pt x="953" y="37147"/>
                                <a:pt x="953" y="37147"/>
                                <a:pt x="953" y="37147"/>
                              </a:cubicBezTo>
                              <a:lnTo>
                                <a:pt x="953" y="37147"/>
                              </a:lnTo>
                              <a:cubicBezTo>
                                <a:pt x="953" y="37147"/>
                                <a:pt x="953" y="37147"/>
                                <a:pt x="953" y="37147"/>
                              </a:cubicBezTo>
                              <a:cubicBezTo>
                                <a:pt x="953" y="37147"/>
                                <a:pt x="953" y="37147"/>
                                <a:pt x="953" y="38100"/>
                              </a:cubicBezTo>
                              <a:cubicBezTo>
                                <a:pt x="953" y="38100"/>
                                <a:pt x="953" y="37147"/>
                                <a:pt x="953" y="37147"/>
                              </a:cubicBezTo>
                              <a:cubicBezTo>
                                <a:pt x="953" y="37147"/>
                                <a:pt x="953" y="36195"/>
                                <a:pt x="1905" y="36195"/>
                              </a:cubicBez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ubicBezTo>
                                <a:pt x="1905" y="36195"/>
                                <a:pt x="1905" y="36195"/>
                                <a:pt x="1905" y="36195"/>
                              </a:cubicBezTo>
                              <a:cubicBezTo>
                                <a:pt x="953" y="36195"/>
                                <a:pt x="953" y="36195"/>
                                <a:pt x="953" y="35243"/>
                              </a:cubicBezTo>
                              <a:cubicBezTo>
                                <a:pt x="953" y="34290"/>
                                <a:pt x="953" y="33338"/>
                                <a:pt x="953" y="32385"/>
                              </a:cubicBezTo>
                              <a:cubicBezTo>
                                <a:pt x="953" y="32385"/>
                                <a:pt x="953" y="31433"/>
                                <a:pt x="953" y="31433"/>
                              </a:cubicBezTo>
                              <a:cubicBezTo>
                                <a:pt x="953" y="31433"/>
                                <a:pt x="953" y="31433"/>
                                <a:pt x="953" y="31433"/>
                              </a:cubicBezTo>
                              <a:cubicBezTo>
                                <a:pt x="953" y="30480"/>
                                <a:pt x="953" y="30480"/>
                                <a:pt x="953" y="29528"/>
                              </a:cubicBezTo>
                              <a:cubicBezTo>
                                <a:pt x="953" y="28575"/>
                                <a:pt x="953" y="28575"/>
                                <a:pt x="953" y="27622"/>
                              </a:cubicBezTo>
                              <a:cubicBezTo>
                                <a:pt x="953" y="26670"/>
                                <a:pt x="953" y="25717"/>
                                <a:pt x="953" y="24765"/>
                              </a:cubicBezTo>
                              <a:cubicBezTo>
                                <a:pt x="953" y="24765"/>
                                <a:pt x="953" y="23813"/>
                                <a:pt x="953" y="23813"/>
                              </a:cubicBezTo>
                              <a:cubicBezTo>
                                <a:pt x="953" y="23813"/>
                                <a:pt x="953" y="22860"/>
                                <a:pt x="953" y="21908"/>
                              </a:cubicBezTo>
                              <a:cubicBezTo>
                                <a:pt x="953" y="21908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003"/>
                                <a:pt x="953" y="20003"/>
                              </a:cubicBezTo>
                              <a:cubicBezTo>
                                <a:pt x="953" y="20003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8097"/>
                              </a:cubicBezTo>
                              <a:cubicBezTo>
                                <a:pt x="953" y="18097"/>
                                <a:pt x="953" y="18097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0" y="16192"/>
                              </a:cubicBezTo>
                              <a:cubicBezTo>
                                <a:pt x="0" y="16192"/>
                                <a:pt x="0" y="15240"/>
                                <a:pt x="0" y="14288"/>
                              </a:cubicBezTo>
                              <a:cubicBezTo>
                                <a:pt x="0" y="14288"/>
                                <a:pt x="0" y="13335"/>
                                <a:pt x="0" y="12383"/>
                              </a:cubicBezTo>
                              <a:cubicBezTo>
                                <a:pt x="0" y="12383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0478"/>
                                <a:pt x="0" y="10478"/>
                              </a:cubicBezTo>
                              <a:cubicBezTo>
                                <a:pt x="0" y="10478"/>
                                <a:pt x="0" y="10478"/>
                                <a:pt x="0" y="10478"/>
                              </a:cubicBezTo>
                              <a:cubicBezTo>
                                <a:pt x="0" y="9525"/>
                                <a:pt x="0" y="9525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ubicBezTo>
                                <a:pt x="0" y="7620"/>
                                <a:pt x="0" y="5715"/>
                                <a:pt x="0" y="3810"/>
                              </a:cubicBezTo>
                              <a:cubicBezTo>
                                <a:pt x="0" y="2858"/>
                                <a:pt x="0" y="2858"/>
                                <a:pt x="0" y="1905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3810" y="1905"/>
                              </a:lnTo>
                              <a:close/>
                              <a:moveTo>
                                <a:pt x="2858" y="37147"/>
                              </a:moveTo>
                              <a:cubicBezTo>
                                <a:pt x="2858" y="37147"/>
                                <a:pt x="2858" y="37147"/>
                                <a:pt x="2858" y="37147"/>
                              </a:cubicBezTo>
                              <a:cubicBezTo>
                                <a:pt x="2858" y="37147"/>
                                <a:pt x="2858" y="38100"/>
                                <a:pt x="2858" y="37147"/>
                              </a:cubicBezTo>
                              <a:cubicBezTo>
                                <a:pt x="2858" y="38100"/>
                                <a:pt x="2858" y="37147"/>
                                <a:pt x="2858" y="37147"/>
                              </a:cubicBezTo>
                              <a:cubicBezTo>
                                <a:pt x="2858" y="37147"/>
                                <a:pt x="2858" y="37147"/>
                                <a:pt x="2858" y="37147"/>
                              </a:cubicBezTo>
                              <a:close/>
                              <a:moveTo>
                                <a:pt x="1905" y="31433"/>
                              </a:move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ubicBezTo>
                                <a:pt x="1905" y="31433"/>
                                <a:pt x="1905" y="31433"/>
                                <a:pt x="1905" y="31433"/>
                              </a:cubicBezTo>
                              <a:close/>
                              <a:moveTo>
                                <a:pt x="2858" y="4763"/>
                              </a:move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5" name="任意多边形: 形状 2838"/>
                        <p:cNvSpPr/>
                        <p:nvPr/>
                      </p:nvSpPr>
                      <p:spPr>
                        <a:xfrm>
                          <a:off x="7622857" y="20821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6" name="任意多边形: 形状 2839"/>
                        <p:cNvSpPr/>
                        <p:nvPr/>
                      </p:nvSpPr>
                      <p:spPr>
                        <a:xfrm>
                          <a:off x="7620000" y="2081212"/>
                          <a:ext cx="2857" cy="4762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0 h 4762"/>
                            <a:gd name="connsiteX1" fmla="*/ 0 w 2857"/>
                            <a:gd name="connsiteY1" fmla="*/ 953 h 4762"/>
                            <a:gd name="connsiteX2" fmla="*/ 0 w 2857"/>
                            <a:gd name="connsiteY2" fmla="*/ 953 h 4762"/>
                            <a:gd name="connsiteX3" fmla="*/ 0 w 2857"/>
                            <a:gd name="connsiteY3" fmla="*/ 953 h 4762"/>
                            <a:gd name="connsiteX4" fmla="*/ 0 w 2857"/>
                            <a:gd name="connsiteY4" fmla="*/ 953 h 4762"/>
                            <a:gd name="connsiteX5" fmla="*/ 0 w 2857"/>
                            <a:gd name="connsiteY5" fmla="*/ 953 h 4762"/>
                            <a:gd name="connsiteX6" fmla="*/ 0 w 2857"/>
                            <a:gd name="connsiteY6" fmla="*/ 1905 h 4762"/>
                            <a:gd name="connsiteX7" fmla="*/ 0 w 2857"/>
                            <a:gd name="connsiteY7" fmla="*/ 2858 h 4762"/>
                            <a:gd name="connsiteX8" fmla="*/ 0 w 2857"/>
                            <a:gd name="connsiteY8" fmla="*/ 3810 h 4762"/>
                            <a:gd name="connsiteX9" fmla="*/ 0 w 2857"/>
                            <a:gd name="connsiteY9" fmla="*/ 3810 h 4762"/>
                            <a:gd name="connsiteX10" fmla="*/ 0 w 2857"/>
                            <a:gd name="connsiteY10" fmla="*/ 3810 h 4762"/>
                            <a:gd name="connsiteX11" fmla="*/ 0 w 2857"/>
                            <a:gd name="connsiteY11" fmla="*/ 4763 h 4762"/>
                            <a:gd name="connsiteX12" fmla="*/ 2857 w 2857"/>
                            <a:gd name="connsiteY12" fmla="*/ 4763 h 4762"/>
                            <a:gd name="connsiteX13" fmla="*/ 2857 w 2857"/>
                            <a:gd name="connsiteY13" fmla="*/ 3810 h 4762"/>
                            <a:gd name="connsiteX14" fmla="*/ 2857 w 2857"/>
                            <a:gd name="connsiteY14" fmla="*/ 2858 h 4762"/>
                            <a:gd name="connsiteX15" fmla="*/ 2857 w 2857"/>
                            <a:gd name="connsiteY15" fmla="*/ 1905 h 4762"/>
                            <a:gd name="connsiteX16" fmla="*/ 1905 w 2857"/>
                            <a:gd name="connsiteY16" fmla="*/ 0 h 4762"/>
                            <a:gd name="connsiteX17" fmla="*/ 1905 w 2857"/>
                            <a:gd name="connsiteY17" fmla="*/ 0 h 4762"/>
                            <a:gd name="connsiteX18" fmla="*/ 1905 w 2857"/>
                            <a:gd name="connsiteY18" fmla="*/ 0 h 4762"/>
                            <a:gd name="connsiteX19" fmla="*/ 1905 w 2857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4762">
                              <a:moveTo>
                                <a:pt x="1905" y="0"/>
                              </a:moveTo>
                              <a:cubicBezTo>
                                <a:pt x="953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1905"/>
                                <a:pt x="2857" y="1905"/>
                              </a:cubicBezTo>
                              <a:lnTo>
                                <a:pt x="1905" y="0"/>
                              </a:lnTo>
                              <a:cubicBezTo>
                                <a:pt x="2857" y="953"/>
                                <a:pt x="2857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57" name="图形 2"/>
                      <p:cNvGrpSpPr/>
                      <p:nvPr/>
                    </p:nvGrpSpPr>
                    <p:grpSpPr>
                      <a:xfrm>
                        <a:off x="7620000" y="2006916"/>
                        <a:ext cx="18097" cy="38100"/>
                        <a:chOff x="7620000" y="2006916"/>
                        <a:chExt cx="18097" cy="38100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58" name="任意多边形: 形状 2841"/>
                        <p:cNvSpPr/>
                        <p:nvPr/>
                      </p:nvSpPr>
                      <p:spPr>
                        <a:xfrm>
                          <a:off x="7620000" y="20440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59" name="任意多边形: 形状 2842"/>
                        <p:cNvSpPr/>
                        <p:nvPr/>
                      </p:nvSpPr>
                      <p:spPr>
                        <a:xfrm>
                          <a:off x="7622434" y="2006916"/>
                          <a:ext cx="15663" cy="36195"/>
                        </a:xfrm>
                        <a:custGeom>
                          <a:avLst/>
                          <a:gdLst>
                            <a:gd name="connsiteX0" fmla="*/ 13758 w 15663"/>
                            <a:gd name="connsiteY0" fmla="*/ 953 h 36195"/>
                            <a:gd name="connsiteX1" fmla="*/ 13758 w 15663"/>
                            <a:gd name="connsiteY1" fmla="*/ 953 h 36195"/>
                            <a:gd name="connsiteX2" fmla="*/ 12806 w 15663"/>
                            <a:gd name="connsiteY2" fmla="*/ 2858 h 36195"/>
                            <a:gd name="connsiteX3" fmla="*/ 12806 w 15663"/>
                            <a:gd name="connsiteY3" fmla="*/ 3810 h 36195"/>
                            <a:gd name="connsiteX4" fmla="*/ 11853 w 15663"/>
                            <a:gd name="connsiteY4" fmla="*/ 4763 h 36195"/>
                            <a:gd name="connsiteX5" fmla="*/ 11853 w 15663"/>
                            <a:gd name="connsiteY5" fmla="*/ 4763 h 36195"/>
                            <a:gd name="connsiteX6" fmla="*/ 11853 w 15663"/>
                            <a:gd name="connsiteY6" fmla="*/ 5715 h 36195"/>
                            <a:gd name="connsiteX7" fmla="*/ 10901 w 15663"/>
                            <a:gd name="connsiteY7" fmla="*/ 6668 h 36195"/>
                            <a:gd name="connsiteX8" fmla="*/ 10901 w 15663"/>
                            <a:gd name="connsiteY8" fmla="*/ 7620 h 36195"/>
                            <a:gd name="connsiteX9" fmla="*/ 10901 w 15663"/>
                            <a:gd name="connsiteY9" fmla="*/ 8573 h 36195"/>
                            <a:gd name="connsiteX10" fmla="*/ 10901 w 15663"/>
                            <a:gd name="connsiteY10" fmla="*/ 8573 h 36195"/>
                            <a:gd name="connsiteX11" fmla="*/ 10901 w 15663"/>
                            <a:gd name="connsiteY11" fmla="*/ 9525 h 36195"/>
                            <a:gd name="connsiteX12" fmla="*/ 10901 w 15663"/>
                            <a:gd name="connsiteY12" fmla="*/ 10478 h 36195"/>
                            <a:gd name="connsiteX13" fmla="*/ 9948 w 15663"/>
                            <a:gd name="connsiteY13" fmla="*/ 11430 h 36195"/>
                            <a:gd name="connsiteX14" fmla="*/ 9948 w 15663"/>
                            <a:gd name="connsiteY14" fmla="*/ 12383 h 36195"/>
                            <a:gd name="connsiteX15" fmla="*/ 9948 w 15663"/>
                            <a:gd name="connsiteY15" fmla="*/ 12383 h 36195"/>
                            <a:gd name="connsiteX16" fmla="*/ 9948 w 15663"/>
                            <a:gd name="connsiteY16" fmla="*/ 12383 h 36195"/>
                            <a:gd name="connsiteX17" fmla="*/ 9948 w 15663"/>
                            <a:gd name="connsiteY17" fmla="*/ 13335 h 36195"/>
                            <a:gd name="connsiteX18" fmla="*/ 9948 w 15663"/>
                            <a:gd name="connsiteY18" fmla="*/ 14288 h 36195"/>
                            <a:gd name="connsiteX19" fmla="*/ 9948 w 15663"/>
                            <a:gd name="connsiteY19" fmla="*/ 14288 h 36195"/>
                            <a:gd name="connsiteX20" fmla="*/ 9948 w 15663"/>
                            <a:gd name="connsiteY20" fmla="*/ 15240 h 36195"/>
                            <a:gd name="connsiteX21" fmla="*/ 9948 w 15663"/>
                            <a:gd name="connsiteY21" fmla="*/ 15240 h 36195"/>
                            <a:gd name="connsiteX22" fmla="*/ 9948 w 15663"/>
                            <a:gd name="connsiteY22" fmla="*/ 16192 h 36195"/>
                            <a:gd name="connsiteX23" fmla="*/ 9948 w 15663"/>
                            <a:gd name="connsiteY23" fmla="*/ 16192 h 36195"/>
                            <a:gd name="connsiteX24" fmla="*/ 9948 w 15663"/>
                            <a:gd name="connsiteY24" fmla="*/ 16192 h 36195"/>
                            <a:gd name="connsiteX25" fmla="*/ 9948 w 15663"/>
                            <a:gd name="connsiteY25" fmla="*/ 16192 h 36195"/>
                            <a:gd name="connsiteX26" fmla="*/ 9948 w 15663"/>
                            <a:gd name="connsiteY26" fmla="*/ 18098 h 36195"/>
                            <a:gd name="connsiteX27" fmla="*/ 9948 w 15663"/>
                            <a:gd name="connsiteY27" fmla="*/ 19050 h 36195"/>
                            <a:gd name="connsiteX28" fmla="*/ 9948 w 15663"/>
                            <a:gd name="connsiteY28" fmla="*/ 19050 h 36195"/>
                            <a:gd name="connsiteX29" fmla="*/ 9948 w 15663"/>
                            <a:gd name="connsiteY29" fmla="*/ 19050 h 36195"/>
                            <a:gd name="connsiteX30" fmla="*/ 9948 w 15663"/>
                            <a:gd name="connsiteY30" fmla="*/ 19050 h 36195"/>
                            <a:gd name="connsiteX31" fmla="*/ 9948 w 15663"/>
                            <a:gd name="connsiteY31" fmla="*/ 20003 h 36195"/>
                            <a:gd name="connsiteX32" fmla="*/ 8996 w 15663"/>
                            <a:gd name="connsiteY32" fmla="*/ 22860 h 36195"/>
                            <a:gd name="connsiteX33" fmla="*/ 8043 w 15663"/>
                            <a:gd name="connsiteY33" fmla="*/ 24765 h 36195"/>
                            <a:gd name="connsiteX34" fmla="*/ 7091 w 15663"/>
                            <a:gd name="connsiteY34" fmla="*/ 27623 h 36195"/>
                            <a:gd name="connsiteX35" fmla="*/ 6138 w 15663"/>
                            <a:gd name="connsiteY35" fmla="*/ 30480 h 36195"/>
                            <a:gd name="connsiteX36" fmla="*/ 6138 w 15663"/>
                            <a:gd name="connsiteY36" fmla="*/ 30480 h 36195"/>
                            <a:gd name="connsiteX37" fmla="*/ 6138 w 15663"/>
                            <a:gd name="connsiteY37" fmla="*/ 31433 h 36195"/>
                            <a:gd name="connsiteX38" fmla="*/ 6138 w 15663"/>
                            <a:gd name="connsiteY38" fmla="*/ 31433 h 36195"/>
                            <a:gd name="connsiteX39" fmla="*/ 6138 w 15663"/>
                            <a:gd name="connsiteY39" fmla="*/ 31433 h 36195"/>
                            <a:gd name="connsiteX40" fmla="*/ 6138 w 15663"/>
                            <a:gd name="connsiteY40" fmla="*/ 31433 h 36195"/>
                            <a:gd name="connsiteX41" fmla="*/ 6138 w 15663"/>
                            <a:gd name="connsiteY41" fmla="*/ 32385 h 36195"/>
                            <a:gd name="connsiteX42" fmla="*/ 6138 w 15663"/>
                            <a:gd name="connsiteY42" fmla="*/ 33338 h 36195"/>
                            <a:gd name="connsiteX43" fmla="*/ 6138 w 15663"/>
                            <a:gd name="connsiteY43" fmla="*/ 33338 h 36195"/>
                            <a:gd name="connsiteX44" fmla="*/ 6138 w 15663"/>
                            <a:gd name="connsiteY44" fmla="*/ 34290 h 36195"/>
                            <a:gd name="connsiteX45" fmla="*/ 6138 w 15663"/>
                            <a:gd name="connsiteY45" fmla="*/ 34290 h 36195"/>
                            <a:gd name="connsiteX46" fmla="*/ 6138 w 15663"/>
                            <a:gd name="connsiteY46" fmla="*/ 34290 h 36195"/>
                            <a:gd name="connsiteX47" fmla="*/ 3281 w 15663"/>
                            <a:gd name="connsiteY47" fmla="*/ 35243 h 36195"/>
                            <a:gd name="connsiteX48" fmla="*/ 3281 w 15663"/>
                            <a:gd name="connsiteY48" fmla="*/ 35243 h 36195"/>
                            <a:gd name="connsiteX49" fmla="*/ 3281 w 15663"/>
                            <a:gd name="connsiteY49" fmla="*/ 35243 h 36195"/>
                            <a:gd name="connsiteX50" fmla="*/ 3281 w 15663"/>
                            <a:gd name="connsiteY50" fmla="*/ 35243 h 36195"/>
                            <a:gd name="connsiteX51" fmla="*/ 3281 w 15663"/>
                            <a:gd name="connsiteY51" fmla="*/ 35243 h 36195"/>
                            <a:gd name="connsiteX52" fmla="*/ 3281 w 15663"/>
                            <a:gd name="connsiteY52" fmla="*/ 36195 h 36195"/>
                            <a:gd name="connsiteX53" fmla="*/ 3281 w 15663"/>
                            <a:gd name="connsiteY53" fmla="*/ 35243 h 36195"/>
                            <a:gd name="connsiteX54" fmla="*/ 4233 w 15663"/>
                            <a:gd name="connsiteY54" fmla="*/ 34290 h 36195"/>
                            <a:gd name="connsiteX55" fmla="*/ 4233 w 15663"/>
                            <a:gd name="connsiteY55" fmla="*/ 34290 h 36195"/>
                            <a:gd name="connsiteX56" fmla="*/ 4233 w 15663"/>
                            <a:gd name="connsiteY56" fmla="*/ 34290 h 36195"/>
                            <a:gd name="connsiteX57" fmla="*/ 4233 w 15663"/>
                            <a:gd name="connsiteY57" fmla="*/ 33338 h 36195"/>
                            <a:gd name="connsiteX58" fmla="*/ 5186 w 15663"/>
                            <a:gd name="connsiteY58" fmla="*/ 30480 h 36195"/>
                            <a:gd name="connsiteX59" fmla="*/ 5186 w 15663"/>
                            <a:gd name="connsiteY59" fmla="*/ 29528 h 36195"/>
                            <a:gd name="connsiteX60" fmla="*/ 5186 w 15663"/>
                            <a:gd name="connsiteY60" fmla="*/ 29528 h 36195"/>
                            <a:gd name="connsiteX61" fmla="*/ 5186 w 15663"/>
                            <a:gd name="connsiteY61" fmla="*/ 27623 h 36195"/>
                            <a:gd name="connsiteX62" fmla="*/ 5186 w 15663"/>
                            <a:gd name="connsiteY62" fmla="*/ 25717 h 36195"/>
                            <a:gd name="connsiteX63" fmla="*/ 6138 w 15663"/>
                            <a:gd name="connsiteY63" fmla="*/ 22860 h 36195"/>
                            <a:gd name="connsiteX64" fmla="*/ 7091 w 15663"/>
                            <a:gd name="connsiteY64" fmla="*/ 21908 h 36195"/>
                            <a:gd name="connsiteX65" fmla="*/ 7091 w 15663"/>
                            <a:gd name="connsiteY65" fmla="*/ 20003 h 36195"/>
                            <a:gd name="connsiteX66" fmla="*/ 7091 w 15663"/>
                            <a:gd name="connsiteY66" fmla="*/ 19050 h 36195"/>
                            <a:gd name="connsiteX67" fmla="*/ 7091 w 15663"/>
                            <a:gd name="connsiteY67" fmla="*/ 19050 h 36195"/>
                            <a:gd name="connsiteX68" fmla="*/ 7091 w 15663"/>
                            <a:gd name="connsiteY68" fmla="*/ 19050 h 36195"/>
                            <a:gd name="connsiteX69" fmla="*/ 7091 w 15663"/>
                            <a:gd name="connsiteY69" fmla="*/ 18098 h 36195"/>
                            <a:gd name="connsiteX70" fmla="*/ 7091 w 15663"/>
                            <a:gd name="connsiteY70" fmla="*/ 17145 h 36195"/>
                            <a:gd name="connsiteX71" fmla="*/ 7091 w 15663"/>
                            <a:gd name="connsiteY71" fmla="*/ 16192 h 36195"/>
                            <a:gd name="connsiteX72" fmla="*/ 7091 w 15663"/>
                            <a:gd name="connsiteY72" fmla="*/ 16192 h 36195"/>
                            <a:gd name="connsiteX73" fmla="*/ 7091 w 15663"/>
                            <a:gd name="connsiteY73" fmla="*/ 16192 h 36195"/>
                            <a:gd name="connsiteX74" fmla="*/ 7091 w 15663"/>
                            <a:gd name="connsiteY74" fmla="*/ 16192 h 36195"/>
                            <a:gd name="connsiteX75" fmla="*/ 7091 w 15663"/>
                            <a:gd name="connsiteY75" fmla="*/ 16192 h 36195"/>
                            <a:gd name="connsiteX76" fmla="*/ 8043 w 15663"/>
                            <a:gd name="connsiteY76" fmla="*/ 16192 h 36195"/>
                            <a:gd name="connsiteX77" fmla="*/ 8043 w 15663"/>
                            <a:gd name="connsiteY77" fmla="*/ 16192 h 36195"/>
                            <a:gd name="connsiteX78" fmla="*/ 8043 w 15663"/>
                            <a:gd name="connsiteY78" fmla="*/ 16192 h 36195"/>
                            <a:gd name="connsiteX79" fmla="*/ 8043 w 15663"/>
                            <a:gd name="connsiteY79" fmla="*/ 15240 h 36195"/>
                            <a:gd name="connsiteX80" fmla="*/ 8996 w 15663"/>
                            <a:gd name="connsiteY80" fmla="*/ 13335 h 36195"/>
                            <a:gd name="connsiteX81" fmla="*/ 9948 w 15663"/>
                            <a:gd name="connsiteY81" fmla="*/ 11430 h 36195"/>
                            <a:gd name="connsiteX82" fmla="*/ 9948 w 15663"/>
                            <a:gd name="connsiteY82" fmla="*/ 10478 h 36195"/>
                            <a:gd name="connsiteX83" fmla="*/ 9948 w 15663"/>
                            <a:gd name="connsiteY83" fmla="*/ 10478 h 36195"/>
                            <a:gd name="connsiteX84" fmla="*/ 9948 w 15663"/>
                            <a:gd name="connsiteY84" fmla="*/ 9525 h 36195"/>
                            <a:gd name="connsiteX85" fmla="*/ 9948 w 15663"/>
                            <a:gd name="connsiteY85" fmla="*/ 9525 h 36195"/>
                            <a:gd name="connsiteX86" fmla="*/ 10901 w 15663"/>
                            <a:gd name="connsiteY86" fmla="*/ 7620 h 36195"/>
                            <a:gd name="connsiteX87" fmla="*/ 10901 w 15663"/>
                            <a:gd name="connsiteY87" fmla="*/ 7620 h 36195"/>
                            <a:gd name="connsiteX88" fmla="*/ 12806 w 15663"/>
                            <a:gd name="connsiteY88" fmla="*/ 3810 h 36195"/>
                            <a:gd name="connsiteX89" fmla="*/ 13758 w 15663"/>
                            <a:gd name="connsiteY89" fmla="*/ 1905 h 36195"/>
                            <a:gd name="connsiteX90" fmla="*/ 14711 w 15663"/>
                            <a:gd name="connsiteY90" fmla="*/ 953 h 36195"/>
                            <a:gd name="connsiteX91" fmla="*/ 15663 w 15663"/>
                            <a:gd name="connsiteY91" fmla="*/ 0 h 36195"/>
                            <a:gd name="connsiteX92" fmla="*/ 15663 w 15663"/>
                            <a:gd name="connsiteY92" fmla="*/ 0 h 36195"/>
                            <a:gd name="connsiteX93" fmla="*/ 13758 w 15663"/>
                            <a:gd name="connsiteY93" fmla="*/ 953 h 36195"/>
                            <a:gd name="connsiteX94" fmla="*/ 423 w 15663"/>
                            <a:gd name="connsiteY94" fmla="*/ 32385 h 36195"/>
                            <a:gd name="connsiteX95" fmla="*/ 423 w 15663"/>
                            <a:gd name="connsiteY95" fmla="*/ 32385 h 36195"/>
                            <a:gd name="connsiteX96" fmla="*/ 423 w 15663"/>
                            <a:gd name="connsiteY96" fmla="*/ 32385 h 36195"/>
                            <a:gd name="connsiteX97" fmla="*/ 423 w 15663"/>
                            <a:gd name="connsiteY97" fmla="*/ 32385 h 36195"/>
                            <a:gd name="connsiteX98" fmla="*/ 423 w 15663"/>
                            <a:gd name="connsiteY98" fmla="*/ 32385 h 36195"/>
                            <a:gd name="connsiteX99" fmla="*/ 1376 w 15663"/>
                            <a:gd name="connsiteY99" fmla="*/ 26670 h 36195"/>
                            <a:gd name="connsiteX100" fmla="*/ 1376 w 15663"/>
                            <a:gd name="connsiteY100" fmla="*/ 26670 h 36195"/>
                            <a:gd name="connsiteX101" fmla="*/ 1376 w 15663"/>
                            <a:gd name="connsiteY101" fmla="*/ 26670 h 36195"/>
                            <a:gd name="connsiteX102" fmla="*/ 1376 w 15663"/>
                            <a:gd name="connsiteY102" fmla="*/ 26670 h 36195"/>
                            <a:gd name="connsiteX103" fmla="*/ 1376 w 15663"/>
                            <a:gd name="connsiteY103" fmla="*/ 26670 h 36195"/>
                            <a:gd name="connsiteX104" fmla="*/ 11853 w 15663"/>
                            <a:gd name="connsiteY104" fmla="*/ 2858 h 36195"/>
                            <a:gd name="connsiteX105" fmla="*/ 11853 w 15663"/>
                            <a:gd name="connsiteY105" fmla="*/ 2858 h 36195"/>
                            <a:gd name="connsiteX106" fmla="*/ 11853 w 15663"/>
                            <a:gd name="connsiteY106" fmla="*/ 2858 h 36195"/>
                            <a:gd name="connsiteX107" fmla="*/ 11853 w 15663"/>
                            <a:gd name="connsiteY107" fmla="*/ 2858 h 36195"/>
                            <a:gd name="connsiteX108" fmla="*/ 11853 w 15663"/>
                            <a:gd name="connsiteY108" fmla="*/ 2858 h 3619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5663" h="36195">
                              <a:moveTo>
                                <a:pt x="13758" y="953"/>
                              </a:moveTo>
                              <a:cubicBezTo>
                                <a:pt x="13758" y="953"/>
                                <a:pt x="13758" y="953"/>
                                <a:pt x="13758" y="953"/>
                              </a:cubicBezTo>
                              <a:cubicBezTo>
                                <a:pt x="12806" y="1905"/>
                                <a:pt x="12806" y="2858"/>
                                <a:pt x="12806" y="2858"/>
                              </a:cubicBezTo>
                              <a:cubicBezTo>
                                <a:pt x="12806" y="2858"/>
                                <a:pt x="12806" y="3810"/>
                                <a:pt x="12806" y="3810"/>
                              </a:cubicBezTo>
                              <a:cubicBezTo>
                                <a:pt x="12806" y="3810"/>
                                <a:pt x="12806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1853" y="5715"/>
                              </a:cubicBezTo>
                              <a:cubicBezTo>
                                <a:pt x="11853" y="5715"/>
                                <a:pt x="11853" y="6668"/>
                                <a:pt x="10901" y="6668"/>
                              </a:cubicBezTo>
                              <a:cubicBezTo>
                                <a:pt x="10901" y="6668"/>
                                <a:pt x="10901" y="7620"/>
                                <a:pt x="10901" y="7620"/>
                              </a:cubicBezTo>
                              <a:cubicBezTo>
                                <a:pt x="10901" y="7620"/>
                                <a:pt x="9948" y="7620"/>
                                <a:pt x="10901" y="8573"/>
                              </a:cubicBezTo>
                              <a:cubicBezTo>
                                <a:pt x="10901" y="8573"/>
                                <a:pt x="10901" y="8573"/>
                                <a:pt x="10901" y="8573"/>
                              </a:cubicBezTo>
                              <a:cubicBezTo>
                                <a:pt x="10901" y="8573"/>
                                <a:pt x="10901" y="8573"/>
                                <a:pt x="10901" y="9525"/>
                              </a:cubicBezTo>
                              <a:cubicBezTo>
                                <a:pt x="10901" y="9525"/>
                                <a:pt x="10901" y="10478"/>
                                <a:pt x="10901" y="10478"/>
                              </a:cubicBezTo>
                              <a:cubicBezTo>
                                <a:pt x="10901" y="10478"/>
                                <a:pt x="9948" y="11430"/>
                                <a:pt x="9948" y="11430"/>
                              </a:cubicBezTo>
                              <a:cubicBezTo>
                                <a:pt x="9948" y="11430"/>
                                <a:pt x="9948" y="12383"/>
                                <a:pt x="9948" y="12383"/>
                              </a:cubicBezTo>
                              <a:cubicBezTo>
                                <a:pt x="9948" y="12383"/>
                                <a:pt x="9948" y="12383"/>
                                <a:pt x="9948" y="12383"/>
                              </a:cubicBezTo>
                              <a:cubicBezTo>
                                <a:pt x="9948" y="12383"/>
                                <a:pt x="9948" y="12383"/>
                                <a:pt x="9948" y="12383"/>
                              </a:cubicBezTo>
                              <a:cubicBezTo>
                                <a:pt x="9948" y="12383"/>
                                <a:pt x="9948" y="13335"/>
                                <a:pt x="9948" y="13335"/>
                              </a:cubicBezTo>
                              <a:cubicBezTo>
                                <a:pt x="9948" y="13335"/>
                                <a:pt x="9948" y="14288"/>
                                <a:pt x="9948" y="14288"/>
                              </a:cubicBezTo>
                              <a:cubicBezTo>
                                <a:pt x="9948" y="14288"/>
                                <a:pt x="9948" y="14288"/>
                                <a:pt x="9948" y="14288"/>
                              </a:cubicBezTo>
                              <a:cubicBezTo>
                                <a:pt x="9948" y="14288"/>
                                <a:pt x="9948" y="14288"/>
                                <a:pt x="9948" y="15240"/>
                              </a:cubicBezTo>
                              <a:cubicBezTo>
                                <a:pt x="9948" y="15240"/>
                                <a:pt x="9948" y="15240"/>
                                <a:pt x="9948" y="15240"/>
                              </a:cubicBezTo>
                              <a:cubicBezTo>
                                <a:pt x="9948" y="15240"/>
                                <a:pt x="9948" y="16192"/>
                                <a:pt x="9948" y="16192"/>
                              </a:cubicBezTo>
                              <a:cubicBezTo>
                                <a:pt x="9948" y="16192"/>
                                <a:pt x="9948" y="16192"/>
                                <a:pt x="9948" y="16192"/>
                              </a:cubicBezTo>
                              <a:cubicBezTo>
                                <a:pt x="9948" y="16192"/>
                                <a:pt x="9948" y="16192"/>
                                <a:pt x="9948" y="16192"/>
                              </a:cubicBezTo>
                              <a:cubicBezTo>
                                <a:pt x="9948" y="16192"/>
                                <a:pt x="9948" y="16192"/>
                                <a:pt x="9948" y="16192"/>
                              </a:cubicBezTo>
                              <a:cubicBezTo>
                                <a:pt x="9948" y="16192"/>
                                <a:pt x="9948" y="17145"/>
                                <a:pt x="9948" y="18098"/>
                              </a:cubicBezTo>
                              <a:cubicBezTo>
                                <a:pt x="9948" y="18098"/>
                                <a:pt x="9948" y="19050"/>
                                <a:pt x="9948" y="19050"/>
                              </a:cubicBezTo>
                              <a:cubicBezTo>
                                <a:pt x="9948" y="19050"/>
                                <a:pt x="9948" y="20003"/>
                                <a:pt x="9948" y="19050"/>
                              </a:cubicBezTo>
                              <a:cubicBezTo>
                                <a:pt x="9948" y="19050"/>
                                <a:pt x="9948" y="19050"/>
                                <a:pt x="9948" y="19050"/>
                              </a:cubicBezTo>
                              <a:cubicBezTo>
                                <a:pt x="9948" y="19050"/>
                                <a:pt x="9948" y="19050"/>
                                <a:pt x="9948" y="19050"/>
                              </a:cubicBezTo>
                              <a:cubicBezTo>
                                <a:pt x="10901" y="19050"/>
                                <a:pt x="9948" y="20003"/>
                                <a:pt x="9948" y="20003"/>
                              </a:cubicBezTo>
                              <a:cubicBezTo>
                                <a:pt x="9948" y="20955"/>
                                <a:pt x="8996" y="21908"/>
                                <a:pt x="8996" y="22860"/>
                              </a:cubicBezTo>
                              <a:cubicBezTo>
                                <a:pt x="8996" y="23813"/>
                                <a:pt x="8996" y="23813"/>
                                <a:pt x="8043" y="24765"/>
                              </a:cubicBezTo>
                              <a:cubicBezTo>
                                <a:pt x="8043" y="25717"/>
                                <a:pt x="8043" y="26670"/>
                                <a:pt x="7091" y="27623"/>
                              </a:cubicBezTo>
                              <a:cubicBezTo>
                                <a:pt x="7091" y="28575"/>
                                <a:pt x="6138" y="29528"/>
                                <a:pt x="6138" y="30480"/>
                              </a:cubicBezTo>
                              <a:cubicBezTo>
                                <a:pt x="6138" y="30480"/>
                                <a:pt x="6138" y="30480"/>
                                <a:pt x="6138" y="30480"/>
                              </a:cubicBezTo>
                              <a:cubicBezTo>
                                <a:pt x="6138" y="30480"/>
                                <a:pt x="6138" y="31433"/>
                                <a:pt x="6138" y="31433"/>
                              </a:cubicBezTo>
                              <a:cubicBezTo>
                                <a:pt x="6138" y="31433"/>
                                <a:pt x="6138" y="31433"/>
                                <a:pt x="6138" y="31433"/>
                              </a:cubicBezTo>
                              <a:cubicBezTo>
                                <a:pt x="6138" y="31433"/>
                                <a:pt x="6138" y="31433"/>
                                <a:pt x="6138" y="31433"/>
                              </a:cubicBezTo>
                              <a:cubicBezTo>
                                <a:pt x="6138" y="31433"/>
                                <a:pt x="6138" y="31433"/>
                                <a:pt x="6138" y="31433"/>
                              </a:cubicBezTo>
                              <a:cubicBezTo>
                                <a:pt x="6138" y="31433"/>
                                <a:pt x="6138" y="32385"/>
                                <a:pt x="6138" y="32385"/>
                              </a:cubicBezTo>
                              <a:cubicBezTo>
                                <a:pt x="6138" y="32385"/>
                                <a:pt x="6138" y="33338"/>
                                <a:pt x="6138" y="33338"/>
                              </a:cubicBezTo>
                              <a:cubicBezTo>
                                <a:pt x="6138" y="33338"/>
                                <a:pt x="6138" y="33338"/>
                                <a:pt x="6138" y="33338"/>
                              </a:cubicBezTo>
                              <a:cubicBezTo>
                                <a:pt x="6138" y="33338"/>
                                <a:pt x="6138" y="34290"/>
                                <a:pt x="6138" y="34290"/>
                              </a:cubicBezTo>
                              <a:lnTo>
                                <a:pt x="6138" y="34290"/>
                              </a:lnTo>
                              <a:cubicBezTo>
                                <a:pt x="6138" y="34290"/>
                                <a:pt x="6138" y="34290"/>
                                <a:pt x="6138" y="34290"/>
                              </a:cubicBezTo>
                              <a:cubicBezTo>
                                <a:pt x="5186" y="34290"/>
                                <a:pt x="4233" y="35243"/>
                                <a:pt x="3281" y="35243"/>
                              </a:cubicBezTo>
                              <a:lnTo>
                                <a:pt x="3281" y="35243"/>
                              </a:lnTo>
                              <a:cubicBezTo>
                                <a:pt x="3281" y="35243"/>
                                <a:pt x="3281" y="35243"/>
                                <a:pt x="3281" y="35243"/>
                              </a:cubicBezTo>
                              <a:lnTo>
                                <a:pt x="3281" y="35243"/>
                              </a:lnTo>
                              <a:cubicBezTo>
                                <a:pt x="3281" y="35243"/>
                                <a:pt x="3281" y="35243"/>
                                <a:pt x="3281" y="35243"/>
                              </a:cubicBezTo>
                              <a:cubicBezTo>
                                <a:pt x="3281" y="35243"/>
                                <a:pt x="3281" y="35243"/>
                                <a:pt x="3281" y="36195"/>
                              </a:cubicBezTo>
                              <a:cubicBezTo>
                                <a:pt x="3281" y="36195"/>
                                <a:pt x="3281" y="35243"/>
                                <a:pt x="3281" y="35243"/>
                              </a:cubicBezTo>
                              <a:cubicBezTo>
                                <a:pt x="3281" y="35243"/>
                                <a:pt x="4233" y="35243"/>
                                <a:pt x="4233" y="34290"/>
                              </a:cubicBezTo>
                              <a:cubicBezTo>
                                <a:pt x="4233" y="34290"/>
                                <a:pt x="4233" y="34290"/>
                                <a:pt x="4233" y="34290"/>
                              </a:cubicBezTo>
                              <a:cubicBezTo>
                                <a:pt x="4233" y="34290"/>
                                <a:pt x="4233" y="34290"/>
                                <a:pt x="4233" y="34290"/>
                              </a:cubicBezTo>
                              <a:cubicBezTo>
                                <a:pt x="3281" y="34290"/>
                                <a:pt x="3281" y="33338"/>
                                <a:pt x="4233" y="33338"/>
                              </a:cubicBezTo>
                              <a:cubicBezTo>
                                <a:pt x="4233" y="32385"/>
                                <a:pt x="4233" y="31433"/>
                                <a:pt x="5186" y="30480"/>
                              </a:cubicBezTo>
                              <a:cubicBezTo>
                                <a:pt x="5186" y="30480"/>
                                <a:pt x="5186" y="29528"/>
                                <a:pt x="5186" y="29528"/>
                              </a:cubicBezTo>
                              <a:cubicBezTo>
                                <a:pt x="5186" y="29528"/>
                                <a:pt x="5186" y="29528"/>
                                <a:pt x="5186" y="29528"/>
                              </a:cubicBezTo>
                              <a:cubicBezTo>
                                <a:pt x="5186" y="28575"/>
                                <a:pt x="5186" y="28575"/>
                                <a:pt x="5186" y="27623"/>
                              </a:cubicBezTo>
                              <a:cubicBezTo>
                                <a:pt x="5186" y="26670"/>
                                <a:pt x="5186" y="26670"/>
                                <a:pt x="5186" y="25717"/>
                              </a:cubicBezTo>
                              <a:cubicBezTo>
                                <a:pt x="5186" y="24765"/>
                                <a:pt x="5186" y="23813"/>
                                <a:pt x="6138" y="22860"/>
                              </a:cubicBezTo>
                              <a:cubicBezTo>
                                <a:pt x="6138" y="22860"/>
                                <a:pt x="6138" y="21908"/>
                                <a:pt x="7091" y="21908"/>
                              </a:cubicBezTo>
                              <a:cubicBezTo>
                                <a:pt x="7091" y="21908"/>
                                <a:pt x="7091" y="20955"/>
                                <a:pt x="7091" y="20003"/>
                              </a:cubicBezTo>
                              <a:cubicBezTo>
                                <a:pt x="7091" y="20003"/>
                                <a:pt x="7091" y="20003"/>
                                <a:pt x="7091" y="19050"/>
                              </a:cubicBezTo>
                              <a:cubicBezTo>
                                <a:pt x="7091" y="19050"/>
                                <a:pt x="7091" y="19050"/>
                                <a:pt x="7091" y="19050"/>
                              </a:cubicBezTo>
                              <a:cubicBezTo>
                                <a:pt x="7091" y="19050"/>
                                <a:pt x="7091" y="19050"/>
                                <a:pt x="7091" y="19050"/>
                              </a:cubicBezTo>
                              <a:cubicBezTo>
                                <a:pt x="7091" y="19050"/>
                                <a:pt x="7091" y="18098"/>
                                <a:pt x="7091" y="18098"/>
                              </a:cubicBezTo>
                              <a:cubicBezTo>
                                <a:pt x="7091" y="18098"/>
                                <a:pt x="7091" y="17145"/>
                                <a:pt x="7091" y="17145"/>
                              </a:cubicBezTo>
                              <a:cubicBezTo>
                                <a:pt x="7091" y="17145"/>
                                <a:pt x="7091" y="16192"/>
                                <a:pt x="7091" y="16192"/>
                              </a:cubicBezTo>
                              <a:cubicBezTo>
                                <a:pt x="7091" y="16192"/>
                                <a:pt x="7091" y="16192"/>
                                <a:pt x="7091" y="16192"/>
                              </a:cubicBezTo>
                              <a:cubicBezTo>
                                <a:pt x="7091" y="16192"/>
                                <a:pt x="7091" y="16192"/>
                                <a:pt x="7091" y="16192"/>
                              </a:cubicBezTo>
                              <a:cubicBezTo>
                                <a:pt x="7091" y="16192"/>
                                <a:pt x="7091" y="16192"/>
                                <a:pt x="7091" y="16192"/>
                              </a:cubicBezTo>
                              <a:cubicBezTo>
                                <a:pt x="7091" y="16192"/>
                                <a:pt x="7091" y="16192"/>
                                <a:pt x="7091" y="16192"/>
                              </a:cubicBezTo>
                              <a:cubicBezTo>
                                <a:pt x="7091" y="16192"/>
                                <a:pt x="7091" y="16192"/>
                                <a:pt x="8043" y="16192"/>
                              </a:cubicBezTo>
                              <a:cubicBezTo>
                                <a:pt x="8043" y="16192"/>
                                <a:pt x="8043" y="16192"/>
                                <a:pt x="8043" y="16192"/>
                              </a:cubicBezTo>
                              <a:cubicBezTo>
                                <a:pt x="8043" y="16192"/>
                                <a:pt x="8043" y="16192"/>
                                <a:pt x="8043" y="16192"/>
                              </a:cubicBezTo>
                              <a:cubicBezTo>
                                <a:pt x="8043" y="16192"/>
                                <a:pt x="8043" y="16192"/>
                                <a:pt x="8043" y="15240"/>
                              </a:cubicBezTo>
                              <a:cubicBezTo>
                                <a:pt x="8043" y="15240"/>
                                <a:pt x="8043" y="14288"/>
                                <a:pt x="8996" y="13335"/>
                              </a:cubicBezTo>
                              <a:cubicBezTo>
                                <a:pt x="8996" y="13335"/>
                                <a:pt x="9948" y="12383"/>
                                <a:pt x="9948" y="11430"/>
                              </a:cubicBezTo>
                              <a:cubicBezTo>
                                <a:pt x="9948" y="11430"/>
                                <a:pt x="9948" y="11430"/>
                                <a:pt x="9948" y="10478"/>
                              </a:cubicBezTo>
                              <a:cubicBezTo>
                                <a:pt x="9948" y="10478"/>
                                <a:pt x="9948" y="10478"/>
                                <a:pt x="9948" y="10478"/>
                              </a:cubicBezTo>
                              <a:cubicBezTo>
                                <a:pt x="9948" y="9525"/>
                                <a:pt x="9948" y="9525"/>
                                <a:pt x="9948" y="9525"/>
                              </a:cubicBezTo>
                              <a:cubicBezTo>
                                <a:pt x="9948" y="9525"/>
                                <a:pt x="9948" y="9525"/>
                                <a:pt x="9948" y="9525"/>
                              </a:cubicBezTo>
                              <a:cubicBezTo>
                                <a:pt x="9948" y="8573"/>
                                <a:pt x="9948" y="8573"/>
                                <a:pt x="10901" y="7620"/>
                              </a:cubicBezTo>
                              <a:cubicBezTo>
                                <a:pt x="10901" y="7620"/>
                                <a:pt x="10901" y="7620"/>
                                <a:pt x="10901" y="7620"/>
                              </a:cubicBezTo>
                              <a:cubicBezTo>
                                <a:pt x="11853" y="6668"/>
                                <a:pt x="11853" y="4763"/>
                                <a:pt x="12806" y="3810"/>
                              </a:cubicBezTo>
                              <a:cubicBezTo>
                                <a:pt x="12806" y="2858"/>
                                <a:pt x="13758" y="2858"/>
                                <a:pt x="13758" y="1905"/>
                              </a:cubicBezTo>
                              <a:cubicBezTo>
                                <a:pt x="13758" y="1905"/>
                                <a:pt x="14711" y="953"/>
                                <a:pt x="14711" y="953"/>
                              </a:cubicBezTo>
                              <a:cubicBezTo>
                                <a:pt x="14711" y="953"/>
                                <a:pt x="15663" y="0"/>
                                <a:pt x="15663" y="0"/>
                              </a:cubicBezTo>
                              <a:lnTo>
                                <a:pt x="15663" y="0"/>
                              </a:lnTo>
                              <a:lnTo>
                                <a:pt x="13758" y="953"/>
                              </a:lnTo>
                              <a:close/>
                              <a:moveTo>
                                <a:pt x="423" y="32385"/>
                              </a:moveTo>
                              <a:cubicBezTo>
                                <a:pt x="423" y="32385"/>
                                <a:pt x="423" y="33338"/>
                                <a:pt x="423" y="32385"/>
                              </a:cubicBezTo>
                              <a:cubicBezTo>
                                <a:pt x="423" y="33338"/>
                                <a:pt x="-529" y="33338"/>
                                <a:pt x="423" y="32385"/>
                              </a:cubicBezTo>
                              <a:cubicBezTo>
                                <a:pt x="423" y="33338"/>
                                <a:pt x="423" y="33338"/>
                                <a:pt x="423" y="32385"/>
                              </a:cubicBezTo>
                              <a:cubicBezTo>
                                <a:pt x="423" y="33338"/>
                                <a:pt x="423" y="32385"/>
                                <a:pt x="423" y="32385"/>
                              </a:cubicBezTo>
                              <a:close/>
                              <a:moveTo>
                                <a:pt x="1376" y="26670"/>
                              </a:moveTo>
                              <a:cubicBezTo>
                                <a:pt x="1376" y="26670"/>
                                <a:pt x="1376" y="26670"/>
                                <a:pt x="1376" y="26670"/>
                              </a:cubicBezTo>
                              <a:cubicBezTo>
                                <a:pt x="1376" y="26670"/>
                                <a:pt x="1376" y="26670"/>
                                <a:pt x="1376" y="26670"/>
                              </a:cubicBezTo>
                              <a:cubicBezTo>
                                <a:pt x="1376" y="26670"/>
                                <a:pt x="1376" y="26670"/>
                                <a:pt x="1376" y="26670"/>
                              </a:cubicBezTo>
                              <a:cubicBezTo>
                                <a:pt x="1376" y="26670"/>
                                <a:pt x="1376" y="26670"/>
                                <a:pt x="1376" y="26670"/>
                              </a:cubicBezTo>
                              <a:close/>
                              <a:moveTo>
                                <a:pt x="11853" y="2858"/>
                              </a:moveTo>
                              <a:cubicBezTo>
                                <a:pt x="11853" y="2858"/>
                                <a:pt x="11853" y="2858"/>
                                <a:pt x="11853" y="2858"/>
                              </a:cubicBezTo>
                              <a:cubicBezTo>
                                <a:pt x="11853" y="2858"/>
                                <a:pt x="11853" y="2858"/>
                                <a:pt x="11853" y="2858"/>
                              </a:cubicBezTo>
                              <a:cubicBezTo>
                                <a:pt x="11853" y="2858"/>
                                <a:pt x="11853" y="2858"/>
                                <a:pt x="11853" y="2858"/>
                              </a:cubicBezTo>
                              <a:cubicBezTo>
                                <a:pt x="11853" y="2858"/>
                                <a:pt x="11853" y="2858"/>
                                <a:pt x="1185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0" name="任意多边形: 形状 2843"/>
                        <p:cNvSpPr/>
                        <p:nvPr/>
                      </p:nvSpPr>
                      <p:spPr>
                        <a:xfrm>
                          <a:off x="7623809" y="204215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1" name="任意多边形: 形状 2844"/>
                        <p:cNvSpPr/>
                        <p:nvPr/>
                      </p:nvSpPr>
                      <p:spPr>
                        <a:xfrm>
                          <a:off x="7620000" y="2040254"/>
                          <a:ext cx="3571" cy="4762"/>
                        </a:xfrm>
                        <a:custGeom>
                          <a:avLst/>
                          <a:gdLst>
                            <a:gd name="connsiteX0" fmla="*/ 2857 w 3571"/>
                            <a:gd name="connsiteY0" fmla="*/ 0 h 4762"/>
                            <a:gd name="connsiteX1" fmla="*/ 0 w 3571"/>
                            <a:gd name="connsiteY1" fmla="*/ 953 h 4762"/>
                            <a:gd name="connsiteX2" fmla="*/ 0 w 3571"/>
                            <a:gd name="connsiteY2" fmla="*/ 953 h 4762"/>
                            <a:gd name="connsiteX3" fmla="*/ 0 w 3571"/>
                            <a:gd name="connsiteY3" fmla="*/ 953 h 4762"/>
                            <a:gd name="connsiteX4" fmla="*/ 0 w 3571"/>
                            <a:gd name="connsiteY4" fmla="*/ 953 h 4762"/>
                            <a:gd name="connsiteX5" fmla="*/ 0 w 3571"/>
                            <a:gd name="connsiteY5" fmla="*/ 953 h 4762"/>
                            <a:gd name="connsiteX6" fmla="*/ 0 w 3571"/>
                            <a:gd name="connsiteY6" fmla="*/ 1905 h 4762"/>
                            <a:gd name="connsiteX7" fmla="*/ 0 w 3571"/>
                            <a:gd name="connsiteY7" fmla="*/ 2858 h 4762"/>
                            <a:gd name="connsiteX8" fmla="*/ 0 w 3571"/>
                            <a:gd name="connsiteY8" fmla="*/ 3810 h 4762"/>
                            <a:gd name="connsiteX9" fmla="*/ 0 w 3571"/>
                            <a:gd name="connsiteY9" fmla="*/ 3810 h 4762"/>
                            <a:gd name="connsiteX10" fmla="*/ 0 w 3571"/>
                            <a:gd name="connsiteY10" fmla="*/ 3810 h 4762"/>
                            <a:gd name="connsiteX11" fmla="*/ 0 w 3571"/>
                            <a:gd name="connsiteY11" fmla="*/ 4763 h 4762"/>
                            <a:gd name="connsiteX12" fmla="*/ 2857 w 3571"/>
                            <a:gd name="connsiteY12" fmla="*/ 4763 h 4762"/>
                            <a:gd name="connsiteX13" fmla="*/ 2857 w 3571"/>
                            <a:gd name="connsiteY13" fmla="*/ 3810 h 4762"/>
                            <a:gd name="connsiteX14" fmla="*/ 2857 w 3571"/>
                            <a:gd name="connsiteY14" fmla="*/ 2858 h 4762"/>
                            <a:gd name="connsiteX15" fmla="*/ 2857 w 3571"/>
                            <a:gd name="connsiteY15" fmla="*/ 1905 h 4762"/>
                            <a:gd name="connsiteX16" fmla="*/ 2857 w 3571"/>
                            <a:gd name="connsiteY16" fmla="*/ 1905 h 4762"/>
                            <a:gd name="connsiteX17" fmla="*/ 2857 w 3571"/>
                            <a:gd name="connsiteY17" fmla="*/ 0 h 4762"/>
                            <a:gd name="connsiteX18" fmla="*/ 2857 w 3571"/>
                            <a:gd name="connsiteY18" fmla="*/ 0 h 4762"/>
                            <a:gd name="connsiteX19" fmla="*/ 2857 w 3571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571" h="4762">
                              <a:moveTo>
                                <a:pt x="2857" y="0"/>
                              </a:moveTo>
                              <a:cubicBezTo>
                                <a:pt x="1905" y="0"/>
                                <a:pt x="953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2858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1905"/>
                                <a:pt x="2857" y="1905"/>
                              </a:cubicBezTo>
                              <a:lnTo>
                                <a:pt x="2857" y="1905"/>
                              </a:lnTo>
                              <a:cubicBezTo>
                                <a:pt x="3810" y="953"/>
                                <a:pt x="3810" y="953"/>
                                <a:pt x="2857" y="0"/>
                              </a:cubicBezTo>
                              <a:lnTo>
                                <a:pt x="2857" y="0"/>
                              </a:lnTo>
                              <a:cubicBezTo>
                                <a:pt x="3810" y="953"/>
                                <a:pt x="2857" y="0"/>
                                <a:pt x="2857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62" name="图形 2"/>
                      <p:cNvGrpSpPr/>
                      <p:nvPr/>
                    </p:nvGrpSpPr>
                    <p:grpSpPr>
                      <a:xfrm>
                        <a:off x="7633334" y="1979294"/>
                        <a:ext cx="35242" cy="28575"/>
                        <a:chOff x="7633334" y="1979294"/>
                        <a:chExt cx="35242" cy="2857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63" name="任意多边形: 形状 2846"/>
                        <p:cNvSpPr/>
                        <p:nvPr/>
                      </p:nvSpPr>
                      <p:spPr>
                        <a:xfrm>
                          <a:off x="7634287" y="20050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4" name="任意多边形: 形状 2847"/>
                        <p:cNvSpPr/>
                        <p:nvPr/>
                      </p:nvSpPr>
                      <p:spPr>
                        <a:xfrm>
                          <a:off x="7637144" y="1979294"/>
                          <a:ext cx="31432" cy="24764"/>
                        </a:xfrm>
                        <a:custGeom>
                          <a:avLst/>
                          <a:gdLst>
                            <a:gd name="connsiteX0" fmla="*/ 31433 w 31432"/>
                            <a:gd name="connsiteY0" fmla="*/ 5715 h 24764"/>
                            <a:gd name="connsiteX1" fmla="*/ 31433 w 31432"/>
                            <a:gd name="connsiteY1" fmla="*/ 5715 h 24764"/>
                            <a:gd name="connsiteX2" fmla="*/ 29528 w 31432"/>
                            <a:gd name="connsiteY2" fmla="*/ 6667 h 24764"/>
                            <a:gd name="connsiteX3" fmla="*/ 28575 w 31432"/>
                            <a:gd name="connsiteY3" fmla="*/ 7620 h 24764"/>
                            <a:gd name="connsiteX4" fmla="*/ 27623 w 31432"/>
                            <a:gd name="connsiteY4" fmla="*/ 7620 h 24764"/>
                            <a:gd name="connsiteX5" fmla="*/ 27623 w 31432"/>
                            <a:gd name="connsiteY5" fmla="*/ 7620 h 24764"/>
                            <a:gd name="connsiteX6" fmla="*/ 26670 w 31432"/>
                            <a:gd name="connsiteY6" fmla="*/ 7620 h 24764"/>
                            <a:gd name="connsiteX7" fmla="*/ 25718 w 31432"/>
                            <a:gd name="connsiteY7" fmla="*/ 7620 h 24764"/>
                            <a:gd name="connsiteX8" fmla="*/ 24765 w 31432"/>
                            <a:gd name="connsiteY8" fmla="*/ 7620 h 24764"/>
                            <a:gd name="connsiteX9" fmla="*/ 23813 w 31432"/>
                            <a:gd name="connsiteY9" fmla="*/ 8572 h 24764"/>
                            <a:gd name="connsiteX10" fmla="*/ 23813 w 31432"/>
                            <a:gd name="connsiteY10" fmla="*/ 8572 h 24764"/>
                            <a:gd name="connsiteX11" fmla="*/ 22860 w 31432"/>
                            <a:gd name="connsiteY11" fmla="*/ 8572 h 24764"/>
                            <a:gd name="connsiteX12" fmla="*/ 21908 w 31432"/>
                            <a:gd name="connsiteY12" fmla="*/ 8572 h 24764"/>
                            <a:gd name="connsiteX13" fmla="*/ 20955 w 31432"/>
                            <a:gd name="connsiteY13" fmla="*/ 8572 h 24764"/>
                            <a:gd name="connsiteX14" fmla="*/ 20003 w 31432"/>
                            <a:gd name="connsiteY14" fmla="*/ 8572 h 24764"/>
                            <a:gd name="connsiteX15" fmla="*/ 19050 w 31432"/>
                            <a:gd name="connsiteY15" fmla="*/ 8572 h 24764"/>
                            <a:gd name="connsiteX16" fmla="*/ 19050 w 31432"/>
                            <a:gd name="connsiteY16" fmla="*/ 8572 h 24764"/>
                            <a:gd name="connsiteX17" fmla="*/ 18098 w 31432"/>
                            <a:gd name="connsiteY17" fmla="*/ 9525 h 24764"/>
                            <a:gd name="connsiteX18" fmla="*/ 17145 w 31432"/>
                            <a:gd name="connsiteY18" fmla="*/ 10477 h 24764"/>
                            <a:gd name="connsiteX19" fmla="*/ 17145 w 31432"/>
                            <a:gd name="connsiteY19" fmla="*/ 10477 h 24764"/>
                            <a:gd name="connsiteX20" fmla="*/ 16193 w 31432"/>
                            <a:gd name="connsiteY20" fmla="*/ 10477 h 24764"/>
                            <a:gd name="connsiteX21" fmla="*/ 16193 w 31432"/>
                            <a:gd name="connsiteY21" fmla="*/ 10477 h 24764"/>
                            <a:gd name="connsiteX22" fmla="*/ 16193 w 31432"/>
                            <a:gd name="connsiteY22" fmla="*/ 11430 h 24764"/>
                            <a:gd name="connsiteX23" fmla="*/ 16193 w 31432"/>
                            <a:gd name="connsiteY23" fmla="*/ 11430 h 24764"/>
                            <a:gd name="connsiteX24" fmla="*/ 16193 w 31432"/>
                            <a:gd name="connsiteY24" fmla="*/ 11430 h 24764"/>
                            <a:gd name="connsiteX25" fmla="*/ 16193 w 31432"/>
                            <a:gd name="connsiteY25" fmla="*/ 11430 h 24764"/>
                            <a:gd name="connsiteX26" fmla="*/ 15240 w 31432"/>
                            <a:gd name="connsiteY26" fmla="*/ 12382 h 24764"/>
                            <a:gd name="connsiteX27" fmla="*/ 14288 w 31432"/>
                            <a:gd name="connsiteY27" fmla="*/ 12382 h 24764"/>
                            <a:gd name="connsiteX28" fmla="*/ 14288 w 31432"/>
                            <a:gd name="connsiteY28" fmla="*/ 12382 h 24764"/>
                            <a:gd name="connsiteX29" fmla="*/ 14288 w 31432"/>
                            <a:gd name="connsiteY29" fmla="*/ 12382 h 24764"/>
                            <a:gd name="connsiteX30" fmla="*/ 14288 w 31432"/>
                            <a:gd name="connsiteY30" fmla="*/ 12382 h 24764"/>
                            <a:gd name="connsiteX31" fmla="*/ 14288 w 31432"/>
                            <a:gd name="connsiteY31" fmla="*/ 13335 h 24764"/>
                            <a:gd name="connsiteX32" fmla="*/ 11430 w 31432"/>
                            <a:gd name="connsiteY32" fmla="*/ 15240 h 24764"/>
                            <a:gd name="connsiteX33" fmla="*/ 9525 w 31432"/>
                            <a:gd name="connsiteY33" fmla="*/ 17145 h 24764"/>
                            <a:gd name="connsiteX34" fmla="*/ 7620 w 31432"/>
                            <a:gd name="connsiteY34" fmla="*/ 19050 h 24764"/>
                            <a:gd name="connsiteX35" fmla="*/ 5715 w 31432"/>
                            <a:gd name="connsiteY35" fmla="*/ 20955 h 24764"/>
                            <a:gd name="connsiteX36" fmla="*/ 5715 w 31432"/>
                            <a:gd name="connsiteY36" fmla="*/ 20955 h 24764"/>
                            <a:gd name="connsiteX37" fmla="*/ 4763 w 31432"/>
                            <a:gd name="connsiteY37" fmla="*/ 21907 h 24764"/>
                            <a:gd name="connsiteX38" fmla="*/ 4763 w 31432"/>
                            <a:gd name="connsiteY38" fmla="*/ 21907 h 24764"/>
                            <a:gd name="connsiteX39" fmla="*/ 4763 w 31432"/>
                            <a:gd name="connsiteY39" fmla="*/ 21907 h 24764"/>
                            <a:gd name="connsiteX40" fmla="*/ 4763 w 31432"/>
                            <a:gd name="connsiteY40" fmla="*/ 21907 h 24764"/>
                            <a:gd name="connsiteX41" fmla="*/ 4763 w 31432"/>
                            <a:gd name="connsiteY41" fmla="*/ 22860 h 24764"/>
                            <a:gd name="connsiteX42" fmla="*/ 3810 w 31432"/>
                            <a:gd name="connsiteY42" fmla="*/ 23813 h 24764"/>
                            <a:gd name="connsiteX43" fmla="*/ 3810 w 31432"/>
                            <a:gd name="connsiteY43" fmla="*/ 23813 h 24764"/>
                            <a:gd name="connsiteX44" fmla="*/ 3810 w 31432"/>
                            <a:gd name="connsiteY44" fmla="*/ 24765 h 24764"/>
                            <a:gd name="connsiteX45" fmla="*/ 3810 w 31432"/>
                            <a:gd name="connsiteY45" fmla="*/ 24765 h 24764"/>
                            <a:gd name="connsiteX46" fmla="*/ 3810 w 31432"/>
                            <a:gd name="connsiteY46" fmla="*/ 23813 h 24764"/>
                            <a:gd name="connsiteX47" fmla="*/ 953 w 31432"/>
                            <a:gd name="connsiteY47" fmla="*/ 22860 h 24764"/>
                            <a:gd name="connsiteX48" fmla="*/ 953 w 31432"/>
                            <a:gd name="connsiteY48" fmla="*/ 22860 h 24764"/>
                            <a:gd name="connsiteX49" fmla="*/ 953 w 31432"/>
                            <a:gd name="connsiteY49" fmla="*/ 22860 h 24764"/>
                            <a:gd name="connsiteX50" fmla="*/ 953 w 31432"/>
                            <a:gd name="connsiteY50" fmla="*/ 22860 h 24764"/>
                            <a:gd name="connsiteX51" fmla="*/ 953 w 31432"/>
                            <a:gd name="connsiteY51" fmla="*/ 22860 h 24764"/>
                            <a:gd name="connsiteX52" fmla="*/ 0 w 31432"/>
                            <a:gd name="connsiteY52" fmla="*/ 22860 h 24764"/>
                            <a:gd name="connsiteX53" fmla="*/ 953 w 31432"/>
                            <a:gd name="connsiteY53" fmla="*/ 21907 h 24764"/>
                            <a:gd name="connsiteX54" fmla="*/ 1905 w 31432"/>
                            <a:gd name="connsiteY54" fmla="*/ 21907 h 24764"/>
                            <a:gd name="connsiteX55" fmla="*/ 1905 w 31432"/>
                            <a:gd name="connsiteY55" fmla="*/ 21907 h 24764"/>
                            <a:gd name="connsiteX56" fmla="*/ 1905 w 31432"/>
                            <a:gd name="connsiteY56" fmla="*/ 21907 h 24764"/>
                            <a:gd name="connsiteX57" fmla="*/ 1905 w 31432"/>
                            <a:gd name="connsiteY57" fmla="*/ 20955 h 24764"/>
                            <a:gd name="connsiteX58" fmla="*/ 3810 w 31432"/>
                            <a:gd name="connsiteY58" fmla="*/ 19050 h 24764"/>
                            <a:gd name="connsiteX59" fmla="*/ 4763 w 31432"/>
                            <a:gd name="connsiteY59" fmla="*/ 18097 h 24764"/>
                            <a:gd name="connsiteX60" fmla="*/ 4763 w 31432"/>
                            <a:gd name="connsiteY60" fmla="*/ 18097 h 24764"/>
                            <a:gd name="connsiteX61" fmla="*/ 5715 w 31432"/>
                            <a:gd name="connsiteY61" fmla="*/ 16192 h 24764"/>
                            <a:gd name="connsiteX62" fmla="*/ 7620 w 31432"/>
                            <a:gd name="connsiteY62" fmla="*/ 14288 h 24764"/>
                            <a:gd name="connsiteX63" fmla="*/ 9525 w 31432"/>
                            <a:gd name="connsiteY63" fmla="*/ 12382 h 24764"/>
                            <a:gd name="connsiteX64" fmla="*/ 10478 w 31432"/>
                            <a:gd name="connsiteY64" fmla="*/ 11430 h 24764"/>
                            <a:gd name="connsiteX65" fmla="*/ 11430 w 31432"/>
                            <a:gd name="connsiteY65" fmla="*/ 10477 h 24764"/>
                            <a:gd name="connsiteX66" fmla="*/ 12383 w 31432"/>
                            <a:gd name="connsiteY66" fmla="*/ 10477 h 24764"/>
                            <a:gd name="connsiteX67" fmla="*/ 12383 w 31432"/>
                            <a:gd name="connsiteY67" fmla="*/ 10477 h 24764"/>
                            <a:gd name="connsiteX68" fmla="*/ 12383 w 31432"/>
                            <a:gd name="connsiteY68" fmla="*/ 10477 h 24764"/>
                            <a:gd name="connsiteX69" fmla="*/ 13335 w 31432"/>
                            <a:gd name="connsiteY69" fmla="*/ 9525 h 24764"/>
                            <a:gd name="connsiteX70" fmla="*/ 14288 w 31432"/>
                            <a:gd name="connsiteY70" fmla="*/ 8572 h 24764"/>
                            <a:gd name="connsiteX71" fmla="*/ 15240 w 31432"/>
                            <a:gd name="connsiteY71" fmla="*/ 7620 h 24764"/>
                            <a:gd name="connsiteX72" fmla="*/ 15240 w 31432"/>
                            <a:gd name="connsiteY72" fmla="*/ 7620 h 24764"/>
                            <a:gd name="connsiteX73" fmla="*/ 15240 w 31432"/>
                            <a:gd name="connsiteY73" fmla="*/ 7620 h 24764"/>
                            <a:gd name="connsiteX74" fmla="*/ 15240 w 31432"/>
                            <a:gd name="connsiteY74" fmla="*/ 7620 h 24764"/>
                            <a:gd name="connsiteX75" fmla="*/ 15240 w 31432"/>
                            <a:gd name="connsiteY75" fmla="*/ 7620 h 24764"/>
                            <a:gd name="connsiteX76" fmla="*/ 16193 w 31432"/>
                            <a:gd name="connsiteY76" fmla="*/ 7620 h 24764"/>
                            <a:gd name="connsiteX77" fmla="*/ 16193 w 31432"/>
                            <a:gd name="connsiteY77" fmla="*/ 7620 h 24764"/>
                            <a:gd name="connsiteX78" fmla="*/ 16193 w 31432"/>
                            <a:gd name="connsiteY78" fmla="*/ 7620 h 24764"/>
                            <a:gd name="connsiteX79" fmla="*/ 16193 w 31432"/>
                            <a:gd name="connsiteY79" fmla="*/ 6667 h 24764"/>
                            <a:gd name="connsiteX80" fmla="*/ 17145 w 31432"/>
                            <a:gd name="connsiteY80" fmla="*/ 5715 h 24764"/>
                            <a:gd name="connsiteX81" fmla="*/ 19050 w 31432"/>
                            <a:gd name="connsiteY81" fmla="*/ 4763 h 24764"/>
                            <a:gd name="connsiteX82" fmla="*/ 20003 w 31432"/>
                            <a:gd name="connsiteY82" fmla="*/ 4763 h 24764"/>
                            <a:gd name="connsiteX83" fmla="*/ 20003 w 31432"/>
                            <a:gd name="connsiteY83" fmla="*/ 4763 h 24764"/>
                            <a:gd name="connsiteX84" fmla="*/ 20955 w 31432"/>
                            <a:gd name="connsiteY84" fmla="*/ 4763 h 24764"/>
                            <a:gd name="connsiteX85" fmla="*/ 20955 w 31432"/>
                            <a:gd name="connsiteY85" fmla="*/ 4763 h 24764"/>
                            <a:gd name="connsiteX86" fmla="*/ 22860 w 31432"/>
                            <a:gd name="connsiteY86" fmla="*/ 3810 h 24764"/>
                            <a:gd name="connsiteX87" fmla="*/ 22860 w 31432"/>
                            <a:gd name="connsiteY87" fmla="*/ 3810 h 24764"/>
                            <a:gd name="connsiteX88" fmla="*/ 26670 w 31432"/>
                            <a:gd name="connsiteY88" fmla="*/ 1905 h 24764"/>
                            <a:gd name="connsiteX89" fmla="*/ 28575 w 31432"/>
                            <a:gd name="connsiteY89" fmla="*/ 952 h 24764"/>
                            <a:gd name="connsiteX90" fmla="*/ 29528 w 31432"/>
                            <a:gd name="connsiteY90" fmla="*/ 0 h 24764"/>
                            <a:gd name="connsiteX91" fmla="*/ 30480 w 31432"/>
                            <a:gd name="connsiteY91" fmla="*/ 0 h 24764"/>
                            <a:gd name="connsiteX92" fmla="*/ 30480 w 31432"/>
                            <a:gd name="connsiteY92" fmla="*/ 0 h 24764"/>
                            <a:gd name="connsiteX93" fmla="*/ 31433 w 31432"/>
                            <a:gd name="connsiteY93" fmla="*/ 5715 h 24764"/>
                            <a:gd name="connsiteX94" fmla="*/ 1905 w 31432"/>
                            <a:gd name="connsiteY94" fmla="*/ 23813 h 24764"/>
                            <a:gd name="connsiteX95" fmla="*/ 1905 w 31432"/>
                            <a:gd name="connsiteY95" fmla="*/ 23813 h 24764"/>
                            <a:gd name="connsiteX96" fmla="*/ 1905 w 31432"/>
                            <a:gd name="connsiteY96" fmla="*/ 23813 h 24764"/>
                            <a:gd name="connsiteX97" fmla="*/ 1905 w 31432"/>
                            <a:gd name="connsiteY97" fmla="*/ 23813 h 24764"/>
                            <a:gd name="connsiteX98" fmla="*/ 1905 w 31432"/>
                            <a:gd name="connsiteY98" fmla="*/ 23813 h 24764"/>
                            <a:gd name="connsiteX99" fmla="*/ 5715 w 31432"/>
                            <a:gd name="connsiteY99" fmla="*/ 19050 h 24764"/>
                            <a:gd name="connsiteX100" fmla="*/ 5715 w 31432"/>
                            <a:gd name="connsiteY100" fmla="*/ 19050 h 24764"/>
                            <a:gd name="connsiteX101" fmla="*/ 5715 w 31432"/>
                            <a:gd name="connsiteY101" fmla="*/ 19050 h 24764"/>
                            <a:gd name="connsiteX102" fmla="*/ 5715 w 31432"/>
                            <a:gd name="connsiteY102" fmla="*/ 19050 h 24764"/>
                            <a:gd name="connsiteX103" fmla="*/ 5715 w 31432"/>
                            <a:gd name="connsiteY103" fmla="*/ 19050 h 24764"/>
                            <a:gd name="connsiteX104" fmla="*/ 28575 w 31432"/>
                            <a:gd name="connsiteY104" fmla="*/ 5715 h 24764"/>
                            <a:gd name="connsiteX105" fmla="*/ 28575 w 31432"/>
                            <a:gd name="connsiteY105" fmla="*/ 5715 h 24764"/>
                            <a:gd name="connsiteX106" fmla="*/ 28575 w 31432"/>
                            <a:gd name="connsiteY106" fmla="*/ 5715 h 24764"/>
                            <a:gd name="connsiteX107" fmla="*/ 28575 w 31432"/>
                            <a:gd name="connsiteY107" fmla="*/ 5715 h 24764"/>
                            <a:gd name="connsiteX108" fmla="*/ 28575 w 31432"/>
                            <a:gd name="connsiteY108" fmla="*/ 5715 h 2476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1432" h="24764">
                              <a:moveTo>
                                <a:pt x="31433" y="5715"/>
                              </a:moveTo>
                              <a:cubicBezTo>
                                <a:pt x="31433" y="5715"/>
                                <a:pt x="31433" y="5715"/>
                                <a:pt x="31433" y="5715"/>
                              </a:cubicBezTo>
                              <a:cubicBezTo>
                                <a:pt x="30480" y="5715"/>
                                <a:pt x="29528" y="6667"/>
                                <a:pt x="29528" y="6667"/>
                              </a:cubicBezTo>
                              <a:cubicBezTo>
                                <a:pt x="29528" y="6667"/>
                                <a:pt x="28575" y="6667"/>
                                <a:pt x="28575" y="7620"/>
                              </a:cubicBezTo>
                              <a:cubicBezTo>
                                <a:pt x="28575" y="7620"/>
                                <a:pt x="27623" y="7620"/>
                                <a:pt x="27623" y="7620"/>
                              </a:cubicBezTo>
                              <a:cubicBezTo>
                                <a:pt x="27623" y="7620"/>
                                <a:pt x="27623" y="7620"/>
                                <a:pt x="27623" y="7620"/>
                              </a:cubicBezTo>
                              <a:cubicBezTo>
                                <a:pt x="27623" y="7620"/>
                                <a:pt x="26670" y="7620"/>
                                <a:pt x="26670" y="7620"/>
                              </a:cubicBezTo>
                              <a:cubicBezTo>
                                <a:pt x="26670" y="7620"/>
                                <a:pt x="25718" y="7620"/>
                                <a:pt x="25718" y="7620"/>
                              </a:cubicBezTo>
                              <a:cubicBezTo>
                                <a:pt x="25718" y="7620"/>
                                <a:pt x="25718" y="7620"/>
                                <a:pt x="24765" y="7620"/>
                              </a:cubicBezTo>
                              <a:cubicBezTo>
                                <a:pt x="24765" y="7620"/>
                                <a:pt x="23813" y="7620"/>
                                <a:pt x="23813" y="8572"/>
                              </a:cubicBezTo>
                              <a:cubicBezTo>
                                <a:pt x="23813" y="8572"/>
                                <a:pt x="23813" y="8572"/>
                                <a:pt x="23813" y="8572"/>
                              </a:cubicBezTo>
                              <a:cubicBezTo>
                                <a:pt x="23813" y="8572"/>
                                <a:pt x="23813" y="8572"/>
                                <a:pt x="22860" y="8572"/>
                              </a:cubicBezTo>
                              <a:cubicBezTo>
                                <a:pt x="22860" y="8572"/>
                                <a:pt x="22860" y="8572"/>
                                <a:pt x="21908" y="8572"/>
                              </a:cubicBezTo>
                              <a:cubicBezTo>
                                <a:pt x="21908" y="8572"/>
                                <a:pt x="20955" y="8572"/>
                                <a:pt x="20955" y="8572"/>
                              </a:cubicBezTo>
                              <a:cubicBezTo>
                                <a:pt x="20955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19050" y="8572"/>
                              </a:cubicBezTo>
                              <a:cubicBezTo>
                                <a:pt x="19050" y="8572"/>
                                <a:pt x="19050" y="8572"/>
                                <a:pt x="19050" y="8572"/>
                              </a:cubicBezTo>
                              <a:cubicBezTo>
                                <a:pt x="19050" y="9525"/>
                                <a:pt x="19050" y="9525"/>
                                <a:pt x="18098" y="9525"/>
                              </a:cubicBezTo>
                              <a:cubicBezTo>
                                <a:pt x="18098" y="9525"/>
                                <a:pt x="17145" y="10477"/>
                                <a:pt x="17145" y="10477"/>
                              </a:cubicBezTo>
                              <a:cubicBezTo>
                                <a:pt x="17145" y="10477"/>
                                <a:pt x="17145" y="10477"/>
                                <a:pt x="17145" y="10477"/>
                              </a:cubicBezTo>
                              <a:cubicBezTo>
                                <a:pt x="17145" y="10477"/>
                                <a:pt x="17145" y="10477"/>
                                <a:pt x="16193" y="10477"/>
                              </a:cubicBezTo>
                              <a:cubicBezTo>
                                <a:pt x="16193" y="10477"/>
                                <a:pt x="16193" y="10477"/>
                                <a:pt x="16193" y="10477"/>
                              </a:cubicBezTo>
                              <a:cubicBezTo>
                                <a:pt x="16193" y="10477"/>
                                <a:pt x="16193" y="11430"/>
                                <a:pt x="16193" y="11430"/>
                              </a:cubicBezTo>
                              <a:cubicBezTo>
                                <a:pt x="16193" y="11430"/>
                                <a:pt x="16193" y="11430"/>
                                <a:pt x="16193" y="11430"/>
                              </a:cubicBezTo>
                              <a:cubicBezTo>
                                <a:pt x="16193" y="11430"/>
                                <a:pt x="16193" y="11430"/>
                                <a:pt x="16193" y="11430"/>
                              </a:cubicBezTo>
                              <a:cubicBezTo>
                                <a:pt x="16193" y="11430"/>
                                <a:pt x="16193" y="11430"/>
                                <a:pt x="16193" y="11430"/>
                              </a:cubicBezTo>
                              <a:cubicBezTo>
                                <a:pt x="16193" y="11430"/>
                                <a:pt x="15240" y="12382"/>
                                <a:pt x="15240" y="12382"/>
                              </a:cubicBezTo>
                              <a:cubicBezTo>
                                <a:pt x="15240" y="12382"/>
                                <a:pt x="14288" y="12382"/>
                                <a:pt x="14288" y="12382"/>
                              </a:cubicBezTo>
                              <a:cubicBezTo>
                                <a:pt x="14288" y="12382"/>
                                <a:pt x="14288" y="12382"/>
                                <a:pt x="14288" y="12382"/>
                              </a:cubicBezTo>
                              <a:cubicBezTo>
                                <a:pt x="14288" y="12382"/>
                                <a:pt x="14288" y="12382"/>
                                <a:pt x="14288" y="12382"/>
                              </a:cubicBezTo>
                              <a:cubicBezTo>
                                <a:pt x="14288" y="12382"/>
                                <a:pt x="14288" y="12382"/>
                                <a:pt x="14288" y="12382"/>
                              </a:cubicBezTo>
                              <a:cubicBezTo>
                                <a:pt x="14288" y="12382"/>
                                <a:pt x="14288" y="13335"/>
                                <a:pt x="14288" y="13335"/>
                              </a:cubicBezTo>
                              <a:cubicBezTo>
                                <a:pt x="13335" y="14288"/>
                                <a:pt x="12383" y="14288"/>
                                <a:pt x="11430" y="15240"/>
                              </a:cubicBezTo>
                              <a:cubicBezTo>
                                <a:pt x="10478" y="16192"/>
                                <a:pt x="10478" y="16192"/>
                                <a:pt x="9525" y="17145"/>
                              </a:cubicBezTo>
                              <a:cubicBezTo>
                                <a:pt x="8573" y="18097"/>
                                <a:pt x="8573" y="18097"/>
                                <a:pt x="7620" y="19050"/>
                              </a:cubicBezTo>
                              <a:cubicBezTo>
                                <a:pt x="6668" y="20003"/>
                                <a:pt x="6668" y="20003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4763" y="21907"/>
                                <a:pt x="4763" y="21907"/>
                              </a:cubicBezTo>
                              <a:cubicBezTo>
                                <a:pt x="4763" y="21907"/>
                                <a:pt x="4763" y="21907"/>
                                <a:pt x="4763" y="21907"/>
                              </a:cubicBezTo>
                              <a:cubicBezTo>
                                <a:pt x="4763" y="21907"/>
                                <a:pt x="4763" y="21907"/>
                                <a:pt x="4763" y="21907"/>
                              </a:cubicBezTo>
                              <a:cubicBezTo>
                                <a:pt x="4763" y="21907"/>
                                <a:pt x="4763" y="21907"/>
                                <a:pt x="4763" y="21907"/>
                              </a:cubicBezTo>
                              <a:cubicBezTo>
                                <a:pt x="4763" y="21907"/>
                                <a:pt x="4763" y="21907"/>
                                <a:pt x="4763" y="22860"/>
                              </a:cubicBezTo>
                              <a:cubicBezTo>
                                <a:pt x="4763" y="22860"/>
                                <a:pt x="4763" y="22860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4765"/>
                                <a:pt x="3810" y="24765"/>
                              </a:cubicBezTo>
                              <a:lnTo>
                                <a:pt x="3810" y="24765"/>
                              </a:lnTo>
                              <a:cubicBezTo>
                                <a:pt x="3810" y="24765"/>
                                <a:pt x="3810" y="24765"/>
                                <a:pt x="3810" y="23813"/>
                              </a:cubicBezTo>
                              <a:cubicBezTo>
                                <a:pt x="2858" y="23813"/>
                                <a:pt x="1905" y="23813"/>
                                <a:pt x="953" y="22860"/>
                              </a:cubicBezTo>
                              <a:lnTo>
                                <a:pt x="953" y="22860"/>
                              </a:ln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lnTo>
                                <a:pt x="953" y="22860"/>
                              </a:ln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0" y="22860"/>
                              </a:cubicBezTo>
                              <a:cubicBezTo>
                                <a:pt x="0" y="22860"/>
                                <a:pt x="0" y="21907"/>
                                <a:pt x="953" y="21907"/>
                              </a:cubicBezTo>
                              <a:cubicBezTo>
                                <a:pt x="953" y="21907"/>
                                <a:pt x="1905" y="21907"/>
                                <a:pt x="1905" y="21907"/>
                              </a:cubicBezTo>
                              <a:cubicBezTo>
                                <a:pt x="1905" y="21907"/>
                                <a:pt x="1905" y="21907"/>
                                <a:pt x="1905" y="21907"/>
                              </a:cubicBezTo>
                              <a:cubicBezTo>
                                <a:pt x="1905" y="21907"/>
                                <a:pt x="1905" y="21907"/>
                                <a:pt x="1905" y="21907"/>
                              </a:cubicBezTo>
                              <a:cubicBezTo>
                                <a:pt x="953" y="21907"/>
                                <a:pt x="1905" y="20955"/>
                                <a:pt x="1905" y="20955"/>
                              </a:cubicBezTo>
                              <a:cubicBezTo>
                                <a:pt x="2858" y="20003"/>
                                <a:pt x="2858" y="19050"/>
                                <a:pt x="3810" y="19050"/>
                              </a:cubicBezTo>
                              <a:cubicBezTo>
                                <a:pt x="3810" y="19050"/>
                                <a:pt x="4763" y="18097"/>
                                <a:pt x="4763" y="18097"/>
                              </a:cubicBezTo>
                              <a:cubicBezTo>
                                <a:pt x="4763" y="18097"/>
                                <a:pt x="4763" y="18097"/>
                                <a:pt x="4763" y="18097"/>
                              </a:cubicBezTo>
                              <a:cubicBezTo>
                                <a:pt x="5715" y="17145"/>
                                <a:pt x="5715" y="17145"/>
                                <a:pt x="5715" y="16192"/>
                              </a:cubicBezTo>
                              <a:cubicBezTo>
                                <a:pt x="6668" y="15240"/>
                                <a:pt x="6668" y="15240"/>
                                <a:pt x="7620" y="14288"/>
                              </a:cubicBezTo>
                              <a:cubicBezTo>
                                <a:pt x="8573" y="13335"/>
                                <a:pt x="9525" y="13335"/>
                                <a:pt x="9525" y="12382"/>
                              </a:cubicBezTo>
                              <a:cubicBezTo>
                                <a:pt x="9525" y="12382"/>
                                <a:pt x="10478" y="12382"/>
                                <a:pt x="10478" y="11430"/>
                              </a:cubicBezTo>
                              <a:cubicBezTo>
                                <a:pt x="10478" y="11430"/>
                                <a:pt x="11430" y="10477"/>
                                <a:pt x="11430" y="10477"/>
                              </a:cubicBezTo>
                              <a:cubicBezTo>
                                <a:pt x="11430" y="10477"/>
                                <a:pt x="12383" y="10477"/>
                                <a:pt x="12383" y="10477"/>
                              </a:cubicBezTo>
                              <a:cubicBezTo>
                                <a:pt x="12383" y="10477"/>
                                <a:pt x="12383" y="10477"/>
                                <a:pt x="12383" y="10477"/>
                              </a:cubicBezTo>
                              <a:cubicBezTo>
                                <a:pt x="12383" y="10477"/>
                                <a:pt x="12383" y="10477"/>
                                <a:pt x="12383" y="10477"/>
                              </a:cubicBezTo>
                              <a:cubicBezTo>
                                <a:pt x="12383" y="10477"/>
                                <a:pt x="12383" y="9525"/>
                                <a:pt x="13335" y="9525"/>
                              </a:cubicBezTo>
                              <a:cubicBezTo>
                                <a:pt x="13335" y="9525"/>
                                <a:pt x="14288" y="9525"/>
                                <a:pt x="14288" y="8572"/>
                              </a:cubicBezTo>
                              <a:cubicBezTo>
                                <a:pt x="14288" y="8572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6667"/>
                              </a:cubicBezTo>
                              <a:cubicBezTo>
                                <a:pt x="16193" y="6667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8098" y="4763"/>
                                <a:pt x="19050" y="4763"/>
                              </a:cubicBezTo>
                              <a:cubicBezTo>
                                <a:pt x="19050" y="4763"/>
                                <a:pt x="20003" y="4763"/>
                                <a:pt x="20003" y="4763"/>
                              </a:cubicBezTo>
                              <a:cubicBezTo>
                                <a:pt x="20003" y="4763"/>
                                <a:pt x="20003" y="4763"/>
                                <a:pt x="20003" y="4763"/>
                              </a:cubicBezTo>
                              <a:cubicBezTo>
                                <a:pt x="20003" y="3810"/>
                                <a:pt x="20003" y="4763"/>
                                <a:pt x="20955" y="4763"/>
                              </a:cubicBezTo>
                              <a:cubicBezTo>
                                <a:pt x="20955" y="4763"/>
                                <a:pt x="20955" y="4763"/>
                                <a:pt x="20955" y="4763"/>
                              </a:cubicBezTo>
                              <a:cubicBezTo>
                                <a:pt x="20955" y="3810"/>
                                <a:pt x="21908" y="3810"/>
                                <a:pt x="22860" y="3810"/>
                              </a:cubicBezTo>
                              <a:cubicBezTo>
                                <a:pt x="22860" y="3810"/>
                                <a:pt x="22860" y="3810"/>
                                <a:pt x="22860" y="3810"/>
                              </a:cubicBezTo>
                              <a:cubicBezTo>
                                <a:pt x="23813" y="2857"/>
                                <a:pt x="25718" y="2857"/>
                                <a:pt x="26670" y="1905"/>
                              </a:cubicBezTo>
                              <a:cubicBezTo>
                                <a:pt x="27623" y="1905"/>
                                <a:pt x="27623" y="1905"/>
                                <a:pt x="28575" y="952"/>
                              </a:cubicBezTo>
                              <a:cubicBezTo>
                                <a:pt x="29528" y="952"/>
                                <a:pt x="29528" y="952"/>
                                <a:pt x="29528" y="0"/>
                              </a:cubicBezTo>
                              <a:cubicBezTo>
                                <a:pt x="29528" y="0"/>
                                <a:pt x="30480" y="0"/>
                                <a:pt x="30480" y="0"/>
                              </a:cubicBezTo>
                              <a:lnTo>
                                <a:pt x="30480" y="0"/>
                              </a:lnTo>
                              <a:lnTo>
                                <a:pt x="31433" y="5715"/>
                              </a:lnTo>
                              <a:close/>
                              <a:moveTo>
                                <a:pt x="1905" y="23813"/>
                              </a:moveTo>
                              <a:cubicBezTo>
                                <a:pt x="1905" y="23813"/>
                                <a:pt x="953" y="23813"/>
                                <a:pt x="1905" y="23813"/>
                              </a:cubicBezTo>
                              <a:cubicBezTo>
                                <a:pt x="953" y="23813"/>
                                <a:pt x="953" y="23813"/>
                                <a:pt x="1905" y="23813"/>
                              </a:cubicBezTo>
                              <a:cubicBezTo>
                                <a:pt x="953" y="23813"/>
                                <a:pt x="1905" y="23813"/>
                                <a:pt x="1905" y="23813"/>
                              </a:cubicBezTo>
                              <a:cubicBezTo>
                                <a:pt x="1905" y="23813"/>
                                <a:pt x="1905" y="23813"/>
                                <a:pt x="1905" y="23813"/>
                              </a:cubicBezTo>
                              <a:close/>
                              <a:moveTo>
                                <a:pt x="5715" y="19050"/>
                              </a:move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lose/>
                              <a:moveTo>
                                <a:pt x="28575" y="5715"/>
                              </a:moveTo>
                              <a:cubicBezTo>
                                <a:pt x="28575" y="5715"/>
                                <a:pt x="28575" y="5715"/>
                                <a:pt x="28575" y="5715"/>
                              </a:cubicBezTo>
                              <a:cubicBezTo>
                                <a:pt x="28575" y="5715"/>
                                <a:pt x="28575" y="6667"/>
                                <a:pt x="28575" y="5715"/>
                              </a:cubicBezTo>
                              <a:cubicBezTo>
                                <a:pt x="28575" y="6667"/>
                                <a:pt x="28575" y="6667"/>
                                <a:pt x="28575" y="5715"/>
                              </a:cubicBezTo>
                              <a:cubicBezTo>
                                <a:pt x="28575" y="6667"/>
                                <a:pt x="28575" y="6667"/>
                                <a:pt x="2857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5" name="任意多边形: 形状 2848"/>
                        <p:cNvSpPr/>
                        <p:nvPr/>
                      </p:nvSpPr>
                      <p:spPr>
                        <a:xfrm>
                          <a:off x="7638097" y="20050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6" name="任意多边形: 形状 2849"/>
                        <p:cNvSpPr/>
                        <p:nvPr/>
                      </p:nvSpPr>
                      <p:spPr>
                        <a:xfrm>
                          <a:off x="7633334" y="2003107"/>
                          <a:ext cx="5715" cy="4762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952 h 4762"/>
                            <a:gd name="connsiteX1" fmla="*/ 2858 w 5715"/>
                            <a:gd name="connsiteY1" fmla="*/ 0 h 4762"/>
                            <a:gd name="connsiteX2" fmla="*/ 2858 w 5715"/>
                            <a:gd name="connsiteY2" fmla="*/ 0 h 4762"/>
                            <a:gd name="connsiteX3" fmla="*/ 2858 w 5715"/>
                            <a:gd name="connsiteY3" fmla="*/ 0 h 4762"/>
                            <a:gd name="connsiteX4" fmla="*/ 2858 w 5715"/>
                            <a:gd name="connsiteY4" fmla="*/ 0 h 4762"/>
                            <a:gd name="connsiteX5" fmla="*/ 2858 w 5715"/>
                            <a:gd name="connsiteY5" fmla="*/ 0 h 4762"/>
                            <a:gd name="connsiteX6" fmla="*/ 1905 w 5715"/>
                            <a:gd name="connsiteY6" fmla="*/ 0 h 4762"/>
                            <a:gd name="connsiteX7" fmla="*/ 953 w 5715"/>
                            <a:gd name="connsiteY7" fmla="*/ 952 h 4762"/>
                            <a:gd name="connsiteX8" fmla="*/ 953 w 5715"/>
                            <a:gd name="connsiteY8" fmla="*/ 1905 h 4762"/>
                            <a:gd name="connsiteX9" fmla="*/ 953 w 5715"/>
                            <a:gd name="connsiteY9" fmla="*/ 1905 h 4762"/>
                            <a:gd name="connsiteX10" fmla="*/ 953 w 5715"/>
                            <a:gd name="connsiteY10" fmla="*/ 1905 h 4762"/>
                            <a:gd name="connsiteX11" fmla="*/ 0 w 5715"/>
                            <a:gd name="connsiteY11" fmla="*/ 2857 h 4762"/>
                            <a:gd name="connsiteX12" fmla="*/ 2858 w 5715"/>
                            <a:gd name="connsiteY12" fmla="*/ 4763 h 4762"/>
                            <a:gd name="connsiteX13" fmla="*/ 3810 w 5715"/>
                            <a:gd name="connsiteY13" fmla="*/ 3810 h 4762"/>
                            <a:gd name="connsiteX14" fmla="*/ 4763 w 5715"/>
                            <a:gd name="connsiteY14" fmla="*/ 2857 h 4762"/>
                            <a:gd name="connsiteX15" fmla="*/ 4763 w 5715"/>
                            <a:gd name="connsiteY15" fmla="*/ 1905 h 4762"/>
                            <a:gd name="connsiteX16" fmla="*/ 4763 w 5715"/>
                            <a:gd name="connsiteY16" fmla="*/ 1905 h 4762"/>
                            <a:gd name="connsiteX17" fmla="*/ 5715 w 5715"/>
                            <a:gd name="connsiteY17" fmla="*/ 952 h 4762"/>
                            <a:gd name="connsiteX18" fmla="*/ 5715 w 5715"/>
                            <a:gd name="connsiteY18" fmla="*/ 952 h 4762"/>
                            <a:gd name="connsiteX19" fmla="*/ 5715 w 5715"/>
                            <a:gd name="connsiteY19" fmla="*/ 952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4762">
                              <a:moveTo>
                                <a:pt x="5715" y="952"/>
                              </a:moveTo>
                              <a:cubicBezTo>
                                <a:pt x="4763" y="952"/>
                                <a:pt x="3810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0" y="2857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4763"/>
                                <a:pt x="3810" y="3810"/>
                              </a:cubicBezTo>
                              <a:cubicBezTo>
                                <a:pt x="3810" y="3810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1905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5715" y="1905"/>
                                <a:pt x="5715" y="1905"/>
                                <a:pt x="5715" y="952"/>
                              </a:cubicBezTo>
                              <a:lnTo>
                                <a:pt x="5715" y="952"/>
                              </a:lnTo>
                              <a:cubicBezTo>
                                <a:pt x="5715" y="1905"/>
                                <a:pt x="5715" y="952"/>
                                <a:pt x="5715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67" name="图形 2"/>
                      <p:cNvGrpSpPr/>
                      <p:nvPr/>
                    </p:nvGrpSpPr>
                    <p:grpSpPr>
                      <a:xfrm>
                        <a:off x="7666672" y="1975484"/>
                        <a:ext cx="41909" cy="9525"/>
                        <a:chOff x="7666672" y="1975484"/>
                        <a:chExt cx="41909" cy="9525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68" name="任意多边形: 形状 2851"/>
                        <p:cNvSpPr/>
                        <p:nvPr/>
                      </p:nvSpPr>
                      <p:spPr>
                        <a:xfrm>
                          <a:off x="7668577" y="198215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69" name="任意多边形: 形状 2852"/>
                        <p:cNvSpPr/>
                        <p:nvPr/>
                      </p:nvSpPr>
                      <p:spPr>
                        <a:xfrm>
                          <a:off x="7670482" y="1975484"/>
                          <a:ext cx="38100" cy="7619"/>
                        </a:xfrm>
                        <a:custGeom>
                          <a:avLst/>
                          <a:gdLst>
                            <a:gd name="connsiteX0" fmla="*/ 38100 w 38100"/>
                            <a:gd name="connsiteY0" fmla="*/ 5715 h 7619"/>
                            <a:gd name="connsiteX1" fmla="*/ 38100 w 38100"/>
                            <a:gd name="connsiteY1" fmla="*/ 5715 h 7619"/>
                            <a:gd name="connsiteX2" fmla="*/ 35243 w 38100"/>
                            <a:gd name="connsiteY2" fmla="*/ 5715 h 7619"/>
                            <a:gd name="connsiteX3" fmla="*/ 34290 w 38100"/>
                            <a:gd name="connsiteY3" fmla="*/ 5715 h 7619"/>
                            <a:gd name="connsiteX4" fmla="*/ 33338 w 38100"/>
                            <a:gd name="connsiteY4" fmla="*/ 5715 h 7619"/>
                            <a:gd name="connsiteX5" fmla="*/ 33338 w 38100"/>
                            <a:gd name="connsiteY5" fmla="*/ 5715 h 7619"/>
                            <a:gd name="connsiteX6" fmla="*/ 32385 w 38100"/>
                            <a:gd name="connsiteY6" fmla="*/ 5715 h 7619"/>
                            <a:gd name="connsiteX7" fmla="*/ 31433 w 38100"/>
                            <a:gd name="connsiteY7" fmla="*/ 5715 h 7619"/>
                            <a:gd name="connsiteX8" fmla="*/ 30480 w 38100"/>
                            <a:gd name="connsiteY8" fmla="*/ 5715 h 7619"/>
                            <a:gd name="connsiteX9" fmla="*/ 29528 w 38100"/>
                            <a:gd name="connsiteY9" fmla="*/ 5715 h 7619"/>
                            <a:gd name="connsiteX10" fmla="*/ 29528 w 38100"/>
                            <a:gd name="connsiteY10" fmla="*/ 5715 h 7619"/>
                            <a:gd name="connsiteX11" fmla="*/ 28575 w 38100"/>
                            <a:gd name="connsiteY11" fmla="*/ 5715 h 7619"/>
                            <a:gd name="connsiteX12" fmla="*/ 27623 w 38100"/>
                            <a:gd name="connsiteY12" fmla="*/ 5715 h 7619"/>
                            <a:gd name="connsiteX13" fmla="*/ 26670 w 38100"/>
                            <a:gd name="connsiteY13" fmla="*/ 5715 h 7619"/>
                            <a:gd name="connsiteX14" fmla="*/ 25718 w 38100"/>
                            <a:gd name="connsiteY14" fmla="*/ 5715 h 7619"/>
                            <a:gd name="connsiteX15" fmla="*/ 24765 w 38100"/>
                            <a:gd name="connsiteY15" fmla="*/ 5715 h 7619"/>
                            <a:gd name="connsiteX16" fmla="*/ 24765 w 38100"/>
                            <a:gd name="connsiteY16" fmla="*/ 5715 h 7619"/>
                            <a:gd name="connsiteX17" fmla="*/ 23813 w 38100"/>
                            <a:gd name="connsiteY17" fmla="*/ 5715 h 7619"/>
                            <a:gd name="connsiteX18" fmla="*/ 22860 w 38100"/>
                            <a:gd name="connsiteY18" fmla="*/ 5715 h 7619"/>
                            <a:gd name="connsiteX19" fmla="*/ 22860 w 38100"/>
                            <a:gd name="connsiteY19" fmla="*/ 5715 h 7619"/>
                            <a:gd name="connsiteX20" fmla="*/ 21908 w 38100"/>
                            <a:gd name="connsiteY20" fmla="*/ 5715 h 7619"/>
                            <a:gd name="connsiteX21" fmla="*/ 21908 w 38100"/>
                            <a:gd name="connsiteY21" fmla="*/ 5715 h 7619"/>
                            <a:gd name="connsiteX22" fmla="*/ 20955 w 38100"/>
                            <a:gd name="connsiteY22" fmla="*/ 5715 h 7619"/>
                            <a:gd name="connsiteX23" fmla="*/ 20955 w 38100"/>
                            <a:gd name="connsiteY23" fmla="*/ 5715 h 7619"/>
                            <a:gd name="connsiteX24" fmla="*/ 20955 w 38100"/>
                            <a:gd name="connsiteY24" fmla="*/ 5715 h 7619"/>
                            <a:gd name="connsiteX25" fmla="*/ 20955 w 38100"/>
                            <a:gd name="connsiteY25" fmla="*/ 5715 h 7619"/>
                            <a:gd name="connsiteX26" fmla="*/ 19050 w 38100"/>
                            <a:gd name="connsiteY26" fmla="*/ 5715 h 7619"/>
                            <a:gd name="connsiteX27" fmla="*/ 18098 w 38100"/>
                            <a:gd name="connsiteY27" fmla="*/ 5715 h 7619"/>
                            <a:gd name="connsiteX28" fmla="*/ 18098 w 38100"/>
                            <a:gd name="connsiteY28" fmla="*/ 5715 h 7619"/>
                            <a:gd name="connsiteX29" fmla="*/ 18098 w 38100"/>
                            <a:gd name="connsiteY29" fmla="*/ 5715 h 7619"/>
                            <a:gd name="connsiteX30" fmla="*/ 18098 w 38100"/>
                            <a:gd name="connsiteY30" fmla="*/ 5715 h 7619"/>
                            <a:gd name="connsiteX31" fmla="*/ 17145 w 38100"/>
                            <a:gd name="connsiteY31" fmla="*/ 5715 h 7619"/>
                            <a:gd name="connsiteX32" fmla="*/ 14288 w 38100"/>
                            <a:gd name="connsiteY32" fmla="*/ 5715 h 7619"/>
                            <a:gd name="connsiteX33" fmla="*/ 12383 w 38100"/>
                            <a:gd name="connsiteY33" fmla="*/ 5715 h 7619"/>
                            <a:gd name="connsiteX34" fmla="*/ 9525 w 38100"/>
                            <a:gd name="connsiteY34" fmla="*/ 6667 h 7619"/>
                            <a:gd name="connsiteX35" fmla="*/ 6668 w 38100"/>
                            <a:gd name="connsiteY35" fmla="*/ 6667 h 7619"/>
                            <a:gd name="connsiteX36" fmla="*/ 6668 w 38100"/>
                            <a:gd name="connsiteY36" fmla="*/ 6667 h 7619"/>
                            <a:gd name="connsiteX37" fmla="*/ 5715 w 38100"/>
                            <a:gd name="connsiteY37" fmla="*/ 6667 h 7619"/>
                            <a:gd name="connsiteX38" fmla="*/ 5715 w 38100"/>
                            <a:gd name="connsiteY38" fmla="*/ 6667 h 7619"/>
                            <a:gd name="connsiteX39" fmla="*/ 5715 w 38100"/>
                            <a:gd name="connsiteY39" fmla="*/ 6667 h 7619"/>
                            <a:gd name="connsiteX40" fmla="*/ 5715 w 38100"/>
                            <a:gd name="connsiteY40" fmla="*/ 6667 h 7619"/>
                            <a:gd name="connsiteX41" fmla="*/ 4763 w 38100"/>
                            <a:gd name="connsiteY41" fmla="*/ 6667 h 7619"/>
                            <a:gd name="connsiteX42" fmla="*/ 3810 w 38100"/>
                            <a:gd name="connsiteY42" fmla="*/ 6667 h 7619"/>
                            <a:gd name="connsiteX43" fmla="*/ 3810 w 38100"/>
                            <a:gd name="connsiteY43" fmla="*/ 6667 h 7619"/>
                            <a:gd name="connsiteX44" fmla="*/ 2858 w 38100"/>
                            <a:gd name="connsiteY44" fmla="*/ 6667 h 7619"/>
                            <a:gd name="connsiteX45" fmla="*/ 2858 w 38100"/>
                            <a:gd name="connsiteY45" fmla="*/ 6667 h 7619"/>
                            <a:gd name="connsiteX46" fmla="*/ 2858 w 38100"/>
                            <a:gd name="connsiteY46" fmla="*/ 5715 h 7619"/>
                            <a:gd name="connsiteX47" fmla="*/ 953 w 38100"/>
                            <a:gd name="connsiteY47" fmla="*/ 3810 h 7619"/>
                            <a:gd name="connsiteX48" fmla="*/ 953 w 38100"/>
                            <a:gd name="connsiteY48" fmla="*/ 3810 h 7619"/>
                            <a:gd name="connsiteX49" fmla="*/ 953 w 38100"/>
                            <a:gd name="connsiteY49" fmla="*/ 3810 h 7619"/>
                            <a:gd name="connsiteX50" fmla="*/ 953 w 38100"/>
                            <a:gd name="connsiteY50" fmla="*/ 3810 h 7619"/>
                            <a:gd name="connsiteX51" fmla="*/ 953 w 38100"/>
                            <a:gd name="connsiteY51" fmla="*/ 3810 h 7619"/>
                            <a:gd name="connsiteX52" fmla="*/ 0 w 38100"/>
                            <a:gd name="connsiteY52" fmla="*/ 3810 h 7619"/>
                            <a:gd name="connsiteX53" fmla="*/ 953 w 38100"/>
                            <a:gd name="connsiteY53" fmla="*/ 3810 h 7619"/>
                            <a:gd name="connsiteX54" fmla="*/ 1905 w 38100"/>
                            <a:gd name="connsiteY54" fmla="*/ 4763 h 7619"/>
                            <a:gd name="connsiteX55" fmla="*/ 1905 w 38100"/>
                            <a:gd name="connsiteY55" fmla="*/ 4763 h 7619"/>
                            <a:gd name="connsiteX56" fmla="*/ 1905 w 38100"/>
                            <a:gd name="connsiteY56" fmla="*/ 4763 h 7619"/>
                            <a:gd name="connsiteX57" fmla="*/ 2858 w 38100"/>
                            <a:gd name="connsiteY57" fmla="*/ 3810 h 7619"/>
                            <a:gd name="connsiteX58" fmla="*/ 5715 w 38100"/>
                            <a:gd name="connsiteY58" fmla="*/ 2857 h 7619"/>
                            <a:gd name="connsiteX59" fmla="*/ 6668 w 38100"/>
                            <a:gd name="connsiteY59" fmla="*/ 2857 h 7619"/>
                            <a:gd name="connsiteX60" fmla="*/ 6668 w 38100"/>
                            <a:gd name="connsiteY60" fmla="*/ 2857 h 7619"/>
                            <a:gd name="connsiteX61" fmla="*/ 8573 w 38100"/>
                            <a:gd name="connsiteY61" fmla="*/ 2857 h 7619"/>
                            <a:gd name="connsiteX62" fmla="*/ 10478 w 38100"/>
                            <a:gd name="connsiteY62" fmla="*/ 1905 h 7619"/>
                            <a:gd name="connsiteX63" fmla="*/ 13335 w 38100"/>
                            <a:gd name="connsiteY63" fmla="*/ 952 h 7619"/>
                            <a:gd name="connsiteX64" fmla="*/ 14288 w 38100"/>
                            <a:gd name="connsiteY64" fmla="*/ 952 h 7619"/>
                            <a:gd name="connsiteX65" fmla="*/ 16193 w 38100"/>
                            <a:gd name="connsiteY65" fmla="*/ 952 h 7619"/>
                            <a:gd name="connsiteX66" fmla="*/ 17145 w 38100"/>
                            <a:gd name="connsiteY66" fmla="*/ 952 h 7619"/>
                            <a:gd name="connsiteX67" fmla="*/ 17145 w 38100"/>
                            <a:gd name="connsiteY67" fmla="*/ 952 h 7619"/>
                            <a:gd name="connsiteX68" fmla="*/ 17145 w 38100"/>
                            <a:gd name="connsiteY68" fmla="*/ 952 h 7619"/>
                            <a:gd name="connsiteX69" fmla="*/ 18098 w 38100"/>
                            <a:gd name="connsiteY69" fmla="*/ 952 h 7619"/>
                            <a:gd name="connsiteX70" fmla="*/ 19050 w 38100"/>
                            <a:gd name="connsiteY70" fmla="*/ 952 h 7619"/>
                            <a:gd name="connsiteX71" fmla="*/ 20003 w 38100"/>
                            <a:gd name="connsiteY71" fmla="*/ 952 h 7619"/>
                            <a:gd name="connsiteX72" fmla="*/ 20003 w 38100"/>
                            <a:gd name="connsiteY72" fmla="*/ 952 h 7619"/>
                            <a:gd name="connsiteX73" fmla="*/ 20003 w 38100"/>
                            <a:gd name="connsiteY73" fmla="*/ 952 h 7619"/>
                            <a:gd name="connsiteX74" fmla="*/ 20003 w 38100"/>
                            <a:gd name="connsiteY74" fmla="*/ 952 h 7619"/>
                            <a:gd name="connsiteX75" fmla="*/ 20003 w 38100"/>
                            <a:gd name="connsiteY75" fmla="*/ 952 h 7619"/>
                            <a:gd name="connsiteX76" fmla="*/ 20955 w 38100"/>
                            <a:gd name="connsiteY76" fmla="*/ 952 h 7619"/>
                            <a:gd name="connsiteX77" fmla="*/ 20955 w 38100"/>
                            <a:gd name="connsiteY77" fmla="*/ 952 h 7619"/>
                            <a:gd name="connsiteX78" fmla="*/ 20955 w 38100"/>
                            <a:gd name="connsiteY78" fmla="*/ 952 h 7619"/>
                            <a:gd name="connsiteX79" fmla="*/ 21908 w 38100"/>
                            <a:gd name="connsiteY79" fmla="*/ 0 h 7619"/>
                            <a:gd name="connsiteX80" fmla="*/ 23813 w 38100"/>
                            <a:gd name="connsiteY80" fmla="*/ 0 h 7619"/>
                            <a:gd name="connsiteX81" fmla="*/ 25718 w 38100"/>
                            <a:gd name="connsiteY81" fmla="*/ 0 h 7619"/>
                            <a:gd name="connsiteX82" fmla="*/ 26670 w 38100"/>
                            <a:gd name="connsiteY82" fmla="*/ 0 h 7619"/>
                            <a:gd name="connsiteX83" fmla="*/ 26670 w 38100"/>
                            <a:gd name="connsiteY83" fmla="*/ 0 h 7619"/>
                            <a:gd name="connsiteX84" fmla="*/ 27623 w 38100"/>
                            <a:gd name="connsiteY84" fmla="*/ 0 h 7619"/>
                            <a:gd name="connsiteX85" fmla="*/ 27623 w 38100"/>
                            <a:gd name="connsiteY85" fmla="*/ 0 h 7619"/>
                            <a:gd name="connsiteX86" fmla="*/ 29528 w 38100"/>
                            <a:gd name="connsiteY86" fmla="*/ 0 h 7619"/>
                            <a:gd name="connsiteX87" fmla="*/ 29528 w 38100"/>
                            <a:gd name="connsiteY87" fmla="*/ 0 h 7619"/>
                            <a:gd name="connsiteX88" fmla="*/ 34290 w 38100"/>
                            <a:gd name="connsiteY88" fmla="*/ 0 h 7619"/>
                            <a:gd name="connsiteX89" fmla="*/ 36195 w 38100"/>
                            <a:gd name="connsiteY89" fmla="*/ 0 h 7619"/>
                            <a:gd name="connsiteX90" fmla="*/ 37148 w 38100"/>
                            <a:gd name="connsiteY90" fmla="*/ 0 h 7619"/>
                            <a:gd name="connsiteX91" fmla="*/ 38100 w 38100"/>
                            <a:gd name="connsiteY91" fmla="*/ 0 h 7619"/>
                            <a:gd name="connsiteX92" fmla="*/ 38100 w 38100"/>
                            <a:gd name="connsiteY92" fmla="*/ 0 h 7619"/>
                            <a:gd name="connsiteX93" fmla="*/ 38100 w 38100"/>
                            <a:gd name="connsiteY93" fmla="*/ 5715 h 7619"/>
                            <a:gd name="connsiteX94" fmla="*/ 2858 w 38100"/>
                            <a:gd name="connsiteY94" fmla="*/ 7620 h 7619"/>
                            <a:gd name="connsiteX95" fmla="*/ 2858 w 38100"/>
                            <a:gd name="connsiteY95" fmla="*/ 7620 h 7619"/>
                            <a:gd name="connsiteX96" fmla="*/ 2858 w 38100"/>
                            <a:gd name="connsiteY96" fmla="*/ 7620 h 7619"/>
                            <a:gd name="connsiteX97" fmla="*/ 2858 w 38100"/>
                            <a:gd name="connsiteY97" fmla="*/ 7620 h 7619"/>
                            <a:gd name="connsiteX98" fmla="*/ 2858 w 38100"/>
                            <a:gd name="connsiteY98" fmla="*/ 7620 h 7619"/>
                            <a:gd name="connsiteX99" fmla="*/ 8573 w 38100"/>
                            <a:gd name="connsiteY99" fmla="*/ 5715 h 7619"/>
                            <a:gd name="connsiteX100" fmla="*/ 8573 w 38100"/>
                            <a:gd name="connsiteY100" fmla="*/ 5715 h 7619"/>
                            <a:gd name="connsiteX101" fmla="*/ 8573 w 38100"/>
                            <a:gd name="connsiteY101" fmla="*/ 5715 h 7619"/>
                            <a:gd name="connsiteX102" fmla="*/ 8573 w 38100"/>
                            <a:gd name="connsiteY102" fmla="*/ 5715 h 7619"/>
                            <a:gd name="connsiteX103" fmla="*/ 8573 w 38100"/>
                            <a:gd name="connsiteY103" fmla="*/ 5715 h 7619"/>
                            <a:gd name="connsiteX104" fmla="*/ 35243 w 38100"/>
                            <a:gd name="connsiteY104" fmla="*/ 4763 h 7619"/>
                            <a:gd name="connsiteX105" fmla="*/ 35243 w 38100"/>
                            <a:gd name="connsiteY105" fmla="*/ 4763 h 7619"/>
                            <a:gd name="connsiteX106" fmla="*/ 35243 w 38100"/>
                            <a:gd name="connsiteY106" fmla="*/ 4763 h 7619"/>
                            <a:gd name="connsiteX107" fmla="*/ 35243 w 38100"/>
                            <a:gd name="connsiteY107" fmla="*/ 4763 h 7619"/>
                            <a:gd name="connsiteX108" fmla="*/ 35243 w 38100"/>
                            <a:gd name="connsiteY108" fmla="*/ 4763 h 7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100" h="7619">
                              <a:moveTo>
                                <a:pt x="38100" y="5715"/>
                              </a:moveTo>
                              <a:cubicBezTo>
                                <a:pt x="38100" y="5715"/>
                                <a:pt x="37148" y="5715"/>
                                <a:pt x="38100" y="5715"/>
                              </a:cubicBezTo>
                              <a:cubicBezTo>
                                <a:pt x="37148" y="5715"/>
                                <a:pt x="36195" y="5715"/>
                                <a:pt x="35243" y="5715"/>
                              </a:cubicBezTo>
                              <a:cubicBezTo>
                                <a:pt x="34290" y="5715"/>
                                <a:pt x="34290" y="5715"/>
                                <a:pt x="34290" y="5715"/>
                              </a:cubicBezTo>
                              <a:cubicBezTo>
                                <a:pt x="34290" y="5715"/>
                                <a:pt x="33338" y="5715"/>
                                <a:pt x="33338" y="5715"/>
                              </a:cubicBezTo>
                              <a:cubicBezTo>
                                <a:pt x="33338" y="5715"/>
                                <a:pt x="33338" y="5715"/>
                                <a:pt x="33338" y="5715"/>
                              </a:cubicBezTo>
                              <a:cubicBezTo>
                                <a:pt x="33338" y="5715"/>
                                <a:pt x="32385" y="5715"/>
                                <a:pt x="32385" y="5715"/>
                              </a:cubicBezTo>
                              <a:cubicBezTo>
                                <a:pt x="32385" y="5715"/>
                                <a:pt x="31433" y="5715"/>
                                <a:pt x="31433" y="5715"/>
                              </a:cubicBezTo>
                              <a:cubicBezTo>
                                <a:pt x="31433" y="5715"/>
                                <a:pt x="30480" y="5715"/>
                                <a:pt x="30480" y="5715"/>
                              </a:cubicBezTo>
                              <a:cubicBezTo>
                                <a:pt x="30480" y="5715"/>
                                <a:pt x="29528" y="5715"/>
                                <a:pt x="29528" y="5715"/>
                              </a:cubicBezTo>
                              <a:cubicBezTo>
                                <a:pt x="29528" y="5715"/>
                                <a:pt x="29528" y="5715"/>
                                <a:pt x="29528" y="5715"/>
                              </a:cubicBezTo>
                              <a:cubicBezTo>
                                <a:pt x="29528" y="5715"/>
                                <a:pt x="29528" y="5715"/>
                                <a:pt x="28575" y="5715"/>
                              </a:cubicBezTo>
                              <a:cubicBezTo>
                                <a:pt x="28575" y="5715"/>
                                <a:pt x="27623" y="5715"/>
                                <a:pt x="27623" y="5715"/>
                              </a:cubicBezTo>
                              <a:cubicBezTo>
                                <a:pt x="27623" y="5715"/>
                                <a:pt x="26670" y="5715"/>
                                <a:pt x="26670" y="5715"/>
                              </a:cubicBezTo>
                              <a:cubicBezTo>
                                <a:pt x="26670" y="5715"/>
                                <a:pt x="25718" y="5715"/>
                                <a:pt x="25718" y="5715"/>
                              </a:cubicBezTo>
                              <a:cubicBezTo>
                                <a:pt x="25718" y="5715"/>
                                <a:pt x="25718" y="5715"/>
                                <a:pt x="24765" y="5715"/>
                              </a:cubicBezTo>
                              <a:cubicBezTo>
                                <a:pt x="24765" y="5715"/>
                                <a:pt x="24765" y="5715"/>
                                <a:pt x="24765" y="5715"/>
                              </a:cubicBezTo>
                              <a:cubicBezTo>
                                <a:pt x="24765" y="6667"/>
                                <a:pt x="23813" y="5715"/>
                                <a:pt x="23813" y="5715"/>
                              </a:cubicBezTo>
                              <a:cubicBezTo>
                                <a:pt x="23813" y="5715"/>
                                <a:pt x="22860" y="5715"/>
                                <a:pt x="22860" y="5715"/>
                              </a:cubicBezTo>
                              <a:cubicBezTo>
                                <a:pt x="22860" y="5715"/>
                                <a:pt x="22860" y="5715"/>
                                <a:pt x="22860" y="5715"/>
                              </a:cubicBezTo>
                              <a:cubicBezTo>
                                <a:pt x="22860" y="5715"/>
                                <a:pt x="22860" y="5715"/>
                                <a:pt x="21908" y="5715"/>
                              </a:cubicBezTo>
                              <a:cubicBezTo>
                                <a:pt x="21908" y="5715"/>
                                <a:pt x="21908" y="5715"/>
                                <a:pt x="21908" y="5715"/>
                              </a:cubicBezTo>
                              <a:cubicBezTo>
                                <a:pt x="21908" y="5715"/>
                                <a:pt x="21908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003" y="5715"/>
                                <a:pt x="19050" y="5715"/>
                              </a:cubicBezTo>
                              <a:cubicBezTo>
                                <a:pt x="19050" y="5715"/>
                                <a:pt x="18098" y="5715"/>
                                <a:pt x="18098" y="5715"/>
                              </a:cubicBezTo>
                              <a:cubicBezTo>
                                <a:pt x="18098" y="5715"/>
                                <a:pt x="17145" y="5715"/>
                                <a:pt x="18098" y="5715"/>
                              </a:cubicBezTo>
                              <a:cubicBezTo>
                                <a:pt x="18098" y="5715"/>
                                <a:pt x="18098" y="5715"/>
                                <a:pt x="18098" y="5715"/>
                              </a:cubicBezTo>
                              <a:cubicBezTo>
                                <a:pt x="18098" y="5715"/>
                                <a:pt x="18098" y="5715"/>
                                <a:pt x="18098" y="5715"/>
                              </a:cubicBezTo>
                              <a:cubicBezTo>
                                <a:pt x="18098" y="6667"/>
                                <a:pt x="18098" y="5715"/>
                                <a:pt x="17145" y="5715"/>
                              </a:cubicBezTo>
                              <a:cubicBezTo>
                                <a:pt x="16193" y="5715"/>
                                <a:pt x="15240" y="5715"/>
                                <a:pt x="14288" y="5715"/>
                              </a:cubicBezTo>
                              <a:cubicBezTo>
                                <a:pt x="13335" y="5715"/>
                                <a:pt x="12383" y="5715"/>
                                <a:pt x="12383" y="5715"/>
                              </a:cubicBezTo>
                              <a:cubicBezTo>
                                <a:pt x="11430" y="5715"/>
                                <a:pt x="10478" y="5715"/>
                                <a:pt x="9525" y="6667"/>
                              </a:cubicBezTo>
                              <a:cubicBezTo>
                                <a:pt x="8573" y="6667"/>
                                <a:pt x="7620" y="6667"/>
                                <a:pt x="6668" y="6667"/>
                              </a:cubicBezTo>
                              <a:cubicBezTo>
                                <a:pt x="6668" y="6667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5715" y="6667"/>
                              </a:cubicBezTo>
                              <a:cubicBezTo>
                                <a:pt x="5715" y="6667"/>
                                <a:pt x="5715" y="6667"/>
                                <a:pt x="4763" y="6667"/>
                              </a:cubicBezTo>
                              <a:cubicBezTo>
                                <a:pt x="4763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2858" y="6667"/>
                                <a:pt x="2858" y="6667"/>
                              </a:cubicBezTo>
                              <a:lnTo>
                                <a:pt x="2858" y="6667"/>
                              </a:lnTo>
                              <a:cubicBezTo>
                                <a:pt x="2858" y="6667"/>
                                <a:pt x="2858" y="6667"/>
                                <a:pt x="2858" y="5715"/>
                              </a:cubicBezTo>
                              <a:cubicBezTo>
                                <a:pt x="1905" y="4763"/>
                                <a:pt x="1905" y="4763"/>
                                <a:pt x="953" y="3810"/>
                              </a:cubicBez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0" y="3810"/>
                              </a:cubicBezTo>
                              <a:cubicBezTo>
                                <a:pt x="0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1905" y="3810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953" y="3810"/>
                                <a:pt x="1905" y="3810"/>
                                <a:pt x="2858" y="3810"/>
                              </a:cubicBezTo>
                              <a:cubicBezTo>
                                <a:pt x="3810" y="3810"/>
                                <a:pt x="4763" y="2857"/>
                                <a:pt x="5715" y="2857"/>
                              </a:cubicBezTo>
                              <a:cubicBezTo>
                                <a:pt x="5715" y="2857"/>
                                <a:pt x="6668" y="2857"/>
                                <a:pt x="6668" y="2857"/>
                              </a:cubicBezTo>
                              <a:cubicBezTo>
                                <a:pt x="6668" y="2857"/>
                                <a:pt x="6668" y="2857"/>
                                <a:pt x="6668" y="2857"/>
                              </a:cubicBezTo>
                              <a:cubicBezTo>
                                <a:pt x="7620" y="2857"/>
                                <a:pt x="7620" y="2857"/>
                                <a:pt x="8573" y="2857"/>
                              </a:cubicBezTo>
                              <a:cubicBezTo>
                                <a:pt x="9525" y="2857"/>
                                <a:pt x="9525" y="2857"/>
                                <a:pt x="10478" y="1905"/>
                              </a:cubicBezTo>
                              <a:cubicBezTo>
                                <a:pt x="11430" y="1905"/>
                                <a:pt x="12383" y="1905"/>
                                <a:pt x="13335" y="952"/>
                              </a:cubicBezTo>
                              <a:cubicBezTo>
                                <a:pt x="13335" y="952"/>
                                <a:pt x="14288" y="952"/>
                                <a:pt x="14288" y="952"/>
                              </a:cubicBezTo>
                              <a:cubicBezTo>
                                <a:pt x="14288" y="952"/>
                                <a:pt x="15240" y="952"/>
                                <a:pt x="16193" y="952"/>
                              </a:cubicBezTo>
                              <a:cubicBezTo>
                                <a:pt x="16193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7145" y="952"/>
                                <a:pt x="17145" y="952"/>
                              </a:cubicBezTo>
                              <a:cubicBezTo>
                                <a:pt x="17145" y="952"/>
                                <a:pt x="18098" y="952"/>
                                <a:pt x="18098" y="952"/>
                              </a:cubicBezTo>
                              <a:cubicBezTo>
                                <a:pt x="18098" y="952"/>
                                <a:pt x="19050" y="952"/>
                                <a:pt x="19050" y="952"/>
                              </a:cubicBezTo>
                              <a:cubicBezTo>
                                <a:pt x="19050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003" y="952"/>
                                <a:pt x="20003" y="952"/>
                              </a:cubicBezTo>
                              <a:cubicBezTo>
                                <a:pt x="20003" y="952"/>
                                <a:pt x="20003" y="952"/>
                                <a:pt x="20955" y="952"/>
                              </a:cubicBezTo>
                              <a:cubicBezTo>
                                <a:pt x="20955" y="952"/>
                                <a:pt x="20955" y="952"/>
                                <a:pt x="20955" y="952"/>
                              </a:cubicBezTo>
                              <a:cubicBezTo>
                                <a:pt x="20955" y="952"/>
                                <a:pt x="20955" y="952"/>
                                <a:pt x="20955" y="952"/>
                              </a:cubicBezTo>
                              <a:cubicBezTo>
                                <a:pt x="20955" y="952"/>
                                <a:pt x="20955" y="952"/>
                                <a:pt x="21908" y="0"/>
                              </a:cubicBezTo>
                              <a:cubicBezTo>
                                <a:pt x="21908" y="0"/>
                                <a:pt x="22860" y="0"/>
                                <a:pt x="23813" y="0"/>
                              </a:cubicBezTo>
                              <a:cubicBezTo>
                                <a:pt x="23813" y="0"/>
                                <a:pt x="24765" y="0"/>
                                <a:pt x="25718" y="0"/>
                              </a:cubicBezTo>
                              <a:cubicBezTo>
                                <a:pt x="25718" y="0"/>
                                <a:pt x="26670" y="0"/>
                                <a:pt x="26670" y="0"/>
                              </a:cubicBezTo>
                              <a:cubicBezTo>
                                <a:pt x="26670" y="0"/>
                                <a:pt x="26670" y="0"/>
                                <a:pt x="26670" y="0"/>
                              </a:cubicBezTo>
                              <a:cubicBezTo>
                                <a:pt x="26670" y="0"/>
                                <a:pt x="27623" y="0"/>
                                <a:pt x="27623" y="0"/>
                              </a:cubicBezTo>
                              <a:cubicBezTo>
                                <a:pt x="27623" y="0"/>
                                <a:pt x="27623" y="0"/>
                                <a:pt x="27623" y="0"/>
                              </a:cubicBezTo>
                              <a:cubicBezTo>
                                <a:pt x="28575" y="0"/>
                                <a:pt x="28575" y="0"/>
                                <a:pt x="29528" y="0"/>
                              </a:cubicBezTo>
                              <a:cubicBezTo>
                                <a:pt x="29528" y="0"/>
                                <a:pt x="29528" y="0"/>
                                <a:pt x="29528" y="0"/>
                              </a:cubicBezTo>
                              <a:cubicBezTo>
                                <a:pt x="30480" y="0"/>
                                <a:pt x="32385" y="0"/>
                                <a:pt x="34290" y="0"/>
                              </a:cubicBezTo>
                              <a:cubicBezTo>
                                <a:pt x="35243" y="0"/>
                                <a:pt x="35243" y="0"/>
                                <a:pt x="36195" y="0"/>
                              </a:cubicBezTo>
                              <a:cubicBezTo>
                                <a:pt x="37148" y="0"/>
                                <a:pt x="37148" y="0"/>
                                <a:pt x="37148" y="0"/>
                              </a:cubicBezTo>
                              <a:cubicBezTo>
                                <a:pt x="37148" y="0"/>
                                <a:pt x="38100" y="0"/>
                                <a:pt x="38100" y="0"/>
                              </a:cubicBezTo>
                              <a:lnTo>
                                <a:pt x="38100" y="0"/>
                              </a:lnTo>
                              <a:lnTo>
                                <a:pt x="38100" y="5715"/>
                              </a:lnTo>
                              <a:close/>
                              <a:moveTo>
                                <a:pt x="2858" y="7620"/>
                              </a:move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ubicBezTo>
                                <a:pt x="1905" y="7620"/>
                                <a:pt x="1905" y="7620"/>
                                <a:pt x="2858" y="7620"/>
                              </a:cubicBezTo>
                              <a:cubicBezTo>
                                <a:pt x="1905" y="7620"/>
                                <a:pt x="2858" y="7620"/>
                                <a:pt x="2858" y="7620"/>
                              </a:cubicBezTo>
                              <a:cubicBezTo>
                                <a:pt x="2858" y="7620"/>
                                <a:pt x="2858" y="7620"/>
                                <a:pt x="2858" y="7620"/>
                              </a:cubicBezTo>
                              <a:close/>
                              <a:moveTo>
                                <a:pt x="8573" y="5715"/>
                              </a:move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5715"/>
                                <a:pt x="8573" y="5715"/>
                              </a:cubicBezTo>
                              <a:cubicBezTo>
                                <a:pt x="8573" y="5715"/>
                                <a:pt x="8573" y="6667"/>
                                <a:pt x="8573" y="5715"/>
                              </a:cubicBezTo>
                              <a:cubicBezTo>
                                <a:pt x="8573" y="6667"/>
                                <a:pt x="8573" y="5715"/>
                                <a:pt x="8573" y="5715"/>
                              </a:cubicBezTo>
                              <a:close/>
                              <a:moveTo>
                                <a:pt x="35243" y="4763"/>
                              </a:moveTo>
                              <a:cubicBezTo>
                                <a:pt x="35243" y="4763"/>
                                <a:pt x="35243" y="4763"/>
                                <a:pt x="35243" y="4763"/>
                              </a:cubicBezTo>
                              <a:cubicBezTo>
                                <a:pt x="35243" y="4763"/>
                                <a:pt x="34290" y="5715"/>
                                <a:pt x="35243" y="4763"/>
                              </a:cubicBezTo>
                              <a:cubicBezTo>
                                <a:pt x="34290" y="5715"/>
                                <a:pt x="34290" y="5715"/>
                                <a:pt x="35243" y="4763"/>
                              </a:cubicBezTo>
                              <a:cubicBezTo>
                                <a:pt x="35243" y="5715"/>
                                <a:pt x="35243" y="4763"/>
                                <a:pt x="35243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0" name="任意多边形: 形状 2853"/>
                        <p:cNvSpPr/>
                        <p:nvPr/>
                      </p:nvSpPr>
                      <p:spPr>
                        <a:xfrm>
                          <a:off x="7671434" y="19840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1" name="任意多边形: 形状 2854"/>
                        <p:cNvSpPr/>
                        <p:nvPr/>
                      </p:nvSpPr>
                      <p:spPr>
                        <a:xfrm>
                          <a:off x="7666672" y="1982151"/>
                          <a:ext cx="5715" cy="2857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1905 h 2857"/>
                            <a:gd name="connsiteX1" fmla="*/ 3810 w 5715"/>
                            <a:gd name="connsiteY1" fmla="*/ 0 h 2857"/>
                            <a:gd name="connsiteX2" fmla="*/ 3810 w 5715"/>
                            <a:gd name="connsiteY2" fmla="*/ 0 h 2857"/>
                            <a:gd name="connsiteX3" fmla="*/ 3810 w 5715"/>
                            <a:gd name="connsiteY3" fmla="*/ 0 h 2857"/>
                            <a:gd name="connsiteX4" fmla="*/ 3810 w 5715"/>
                            <a:gd name="connsiteY4" fmla="*/ 0 h 2857"/>
                            <a:gd name="connsiteX5" fmla="*/ 3810 w 5715"/>
                            <a:gd name="connsiteY5" fmla="*/ 0 h 2857"/>
                            <a:gd name="connsiteX6" fmla="*/ 2858 w 5715"/>
                            <a:gd name="connsiteY6" fmla="*/ 0 h 2857"/>
                            <a:gd name="connsiteX7" fmla="*/ 1905 w 5715"/>
                            <a:gd name="connsiteY7" fmla="*/ 0 h 2857"/>
                            <a:gd name="connsiteX8" fmla="*/ 953 w 5715"/>
                            <a:gd name="connsiteY8" fmla="*/ 0 h 2857"/>
                            <a:gd name="connsiteX9" fmla="*/ 953 w 5715"/>
                            <a:gd name="connsiteY9" fmla="*/ 0 h 2857"/>
                            <a:gd name="connsiteX10" fmla="*/ 953 w 5715"/>
                            <a:gd name="connsiteY10" fmla="*/ 0 h 2857"/>
                            <a:gd name="connsiteX11" fmla="*/ 0 w 5715"/>
                            <a:gd name="connsiteY11" fmla="*/ 0 h 2857"/>
                            <a:gd name="connsiteX12" fmla="*/ 953 w 5715"/>
                            <a:gd name="connsiteY12" fmla="*/ 2858 h 2857"/>
                            <a:gd name="connsiteX13" fmla="*/ 1905 w 5715"/>
                            <a:gd name="connsiteY13" fmla="*/ 2858 h 2857"/>
                            <a:gd name="connsiteX14" fmla="*/ 2858 w 5715"/>
                            <a:gd name="connsiteY14" fmla="*/ 2858 h 2857"/>
                            <a:gd name="connsiteX15" fmla="*/ 5715 w 5715"/>
                            <a:gd name="connsiteY15" fmla="*/ 1905 h 2857"/>
                            <a:gd name="connsiteX16" fmla="*/ 5715 w 5715"/>
                            <a:gd name="connsiteY16" fmla="*/ 1905 h 2857"/>
                            <a:gd name="connsiteX17" fmla="*/ 5715 w 5715"/>
                            <a:gd name="connsiteY17" fmla="*/ 1905 h 2857"/>
                            <a:gd name="connsiteX18" fmla="*/ 5715 w 5715"/>
                            <a:gd name="connsiteY18" fmla="*/ 1905 h 2857"/>
                            <a:gd name="connsiteX19" fmla="*/ 5715 w 5715"/>
                            <a:gd name="connsiteY19" fmla="*/ 1905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2857">
                              <a:moveTo>
                                <a:pt x="5715" y="1905"/>
                              </a:moveTo>
                              <a:cubicBezTo>
                                <a:pt x="4763" y="952"/>
                                <a:pt x="4763" y="952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953" y="2858"/>
                              </a:lnTo>
                              <a:cubicBezTo>
                                <a:pt x="953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8" y="2858"/>
                                <a:pt x="2858" y="2858"/>
                              </a:cubicBezTo>
                              <a:cubicBezTo>
                                <a:pt x="3810" y="2858"/>
                                <a:pt x="4763" y="2858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4763" y="1905"/>
                                <a:pt x="5715" y="1905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72" name="图形 2"/>
                      <p:cNvGrpSpPr/>
                      <p:nvPr/>
                    </p:nvGrpSpPr>
                    <p:grpSpPr>
                      <a:xfrm>
                        <a:off x="7713344" y="1984057"/>
                        <a:ext cx="24765" cy="38100"/>
                        <a:chOff x="7713344" y="1984057"/>
                        <a:chExt cx="24765" cy="38100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73" name="任意多边形: 形状 2856"/>
                        <p:cNvSpPr/>
                        <p:nvPr/>
                      </p:nvSpPr>
                      <p:spPr>
                        <a:xfrm>
                          <a:off x="7716202" y="198500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4" name="任意多边形: 形状 2857"/>
                        <p:cNvSpPr/>
                        <p:nvPr/>
                      </p:nvSpPr>
                      <p:spPr>
                        <a:xfrm>
                          <a:off x="7714297" y="1987866"/>
                          <a:ext cx="23812" cy="34290"/>
                        </a:xfrm>
                        <a:custGeom>
                          <a:avLst/>
                          <a:gdLst>
                            <a:gd name="connsiteX0" fmla="*/ 20955 w 23812"/>
                            <a:gd name="connsiteY0" fmla="*/ 34290 h 34290"/>
                            <a:gd name="connsiteX1" fmla="*/ 20955 w 23812"/>
                            <a:gd name="connsiteY1" fmla="*/ 34290 h 34290"/>
                            <a:gd name="connsiteX2" fmla="*/ 19050 w 23812"/>
                            <a:gd name="connsiteY2" fmla="*/ 32385 h 34290"/>
                            <a:gd name="connsiteX3" fmla="*/ 18097 w 23812"/>
                            <a:gd name="connsiteY3" fmla="*/ 31433 h 34290"/>
                            <a:gd name="connsiteX4" fmla="*/ 18097 w 23812"/>
                            <a:gd name="connsiteY4" fmla="*/ 30480 h 34290"/>
                            <a:gd name="connsiteX5" fmla="*/ 18097 w 23812"/>
                            <a:gd name="connsiteY5" fmla="*/ 30480 h 34290"/>
                            <a:gd name="connsiteX6" fmla="*/ 17145 w 23812"/>
                            <a:gd name="connsiteY6" fmla="*/ 29528 h 34290"/>
                            <a:gd name="connsiteX7" fmla="*/ 17145 w 23812"/>
                            <a:gd name="connsiteY7" fmla="*/ 28575 h 34290"/>
                            <a:gd name="connsiteX8" fmla="*/ 16193 w 23812"/>
                            <a:gd name="connsiteY8" fmla="*/ 27623 h 34290"/>
                            <a:gd name="connsiteX9" fmla="*/ 15240 w 23812"/>
                            <a:gd name="connsiteY9" fmla="*/ 26670 h 34290"/>
                            <a:gd name="connsiteX10" fmla="*/ 15240 w 23812"/>
                            <a:gd name="connsiteY10" fmla="*/ 26670 h 34290"/>
                            <a:gd name="connsiteX11" fmla="*/ 14288 w 23812"/>
                            <a:gd name="connsiteY11" fmla="*/ 25718 h 34290"/>
                            <a:gd name="connsiteX12" fmla="*/ 13335 w 23812"/>
                            <a:gd name="connsiteY12" fmla="*/ 24765 h 34290"/>
                            <a:gd name="connsiteX13" fmla="*/ 12383 w 23812"/>
                            <a:gd name="connsiteY13" fmla="*/ 23813 h 34290"/>
                            <a:gd name="connsiteX14" fmla="*/ 11430 w 23812"/>
                            <a:gd name="connsiteY14" fmla="*/ 22860 h 34290"/>
                            <a:gd name="connsiteX15" fmla="*/ 11430 w 23812"/>
                            <a:gd name="connsiteY15" fmla="*/ 21908 h 34290"/>
                            <a:gd name="connsiteX16" fmla="*/ 11430 w 23812"/>
                            <a:gd name="connsiteY16" fmla="*/ 21908 h 34290"/>
                            <a:gd name="connsiteX17" fmla="*/ 10478 w 23812"/>
                            <a:gd name="connsiteY17" fmla="*/ 20955 h 34290"/>
                            <a:gd name="connsiteX18" fmla="*/ 9525 w 23812"/>
                            <a:gd name="connsiteY18" fmla="*/ 20003 h 34290"/>
                            <a:gd name="connsiteX19" fmla="*/ 9525 w 23812"/>
                            <a:gd name="connsiteY19" fmla="*/ 20003 h 34290"/>
                            <a:gd name="connsiteX20" fmla="*/ 9525 w 23812"/>
                            <a:gd name="connsiteY20" fmla="*/ 19050 h 34290"/>
                            <a:gd name="connsiteX21" fmla="*/ 9525 w 23812"/>
                            <a:gd name="connsiteY21" fmla="*/ 19050 h 34290"/>
                            <a:gd name="connsiteX22" fmla="*/ 8572 w 23812"/>
                            <a:gd name="connsiteY22" fmla="*/ 19050 h 34290"/>
                            <a:gd name="connsiteX23" fmla="*/ 8572 w 23812"/>
                            <a:gd name="connsiteY23" fmla="*/ 19050 h 34290"/>
                            <a:gd name="connsiteX24" fmla="*/ 8572 w 23812"/>
                            <a:gd name="connsiteY24" fmla="*/ 19050 h 34290"/>
                            <a:gd name="connsiteX25" fmla="*/ 8572 w 23812"/>
                            <a:gd name="connsiteY25" fmla="*/ 19050 h 34290"/>
                            <a:gd name="connsiteX26" fmla="*/ 7620 w 23812"/>
                            <a:gd name="connsiteY26" fmla="*/ 18098 h 34290"/>
                            <a:gd name="connsiteX27" fmla="*/ 7620 w 23812"/>
                            <a:gd name="connsiteY27" fmla="*/ 17145 h 34290"/>
                            <a:gd name="connsiteX28" fmla="*/ 7620 w 23812"/>
                            <a:gd name="connsiteY28" fmla="*/ 17145 h 34290"/>
                            <a:gd name="connsiteX29" fmla="*/ 7620 w 23812"/>
                            <a:gd name="connsiteY29" fmla="*/ 17145 h 34290"/>
                            <a:gd name="connsiteX30" fmla="*/ 7620 w 23812"/>
                            <a:gd name="connsiteY30" fmla="*/ 17145 h 34290"/>
                            <a:gd name="connsiteX31" fmla="*/ 6668 w 23812"/>
                            <a:gd name="connsiteY31" fmla="*/ 17145 h 34290"/>
                            <a:gd name="connsiteX32" fmla="*/ 4763 w 23812"/>
                            <a:gd name="connsiteY32" fmla="*/ 14288 h 34290"/>
                            <a:gd name="connsiteX33" fmla="*/ 3810 w 23812"/>
                            <a:gd name="connsiteY33" fmla="*/ 12383 h 34290"/>
                            <a:gd name="connsiteX34" fmla="*/ 2858 w 23812"/>
                            <a:gd name="connsiteY34" fmla="*/ 9525 h 34290"/>
                            <a:gd name="connsiteX35" fmla="*/ 1905 w 23812"/>
                            <a:gd name="connsiteY35" fmla="*/ 6668 h 34290"/>
                            <a:gd name="connsiteX36" fmla="*/ 1905 w 23812"/>
                            <a:gd name="connsiteY36" fmla="*/ 6668 h 34290"/>
                            <a:gd name="connsiteX37" fmla="*/ 953 w 23812"/>
                            <a:gd name="connsiteY37" fmla="*/ 5715 h 34290"/>
                            <a:gd name="connsiteX38" fmla="*/ 953 w 23812"/>
                            <a:gd name="connsiteY38" fmla="*/ 5715 h 34290"/>
                            <a:gd name="connsiteX39" fmla="*/ 953 w 23812"/>
                            <a:gd name="connsiteY39" fmla="*/ 5715 h 34290"/>
                            <a:gd name="connsiteX40" fmla="*/ 953 w 23812"/>
                            <a:gd name="connsiteY40" fmla="*/ 5715 h 34290"/>
                            <a:gd name="connsiteX41" fmla="*/ 953 w 23812"/>
                            <a:gd name="connsiteY41" fmla="*/ 4763 h 34290"/>
                            <a:gd name="connsiteX42" fmla="*/ 953 w 23812"/>
                            <a:gd name="connsiteY42" fmla="*/ 3810 h 34290"/>
                            <a:gd name="connsiteX43" fmla="*/ 953 w 23812"/>
                            <a:gd name="connsiteY43" fmla="*/ 3810 h 34290"/>
                            <a:gd name="connsiteX44" fmla="*/ 0 w 23812"/>
                            <a:gd name="connsiteY44" fmla="*/ 2858 h 34290"/>
                            <a:gd name="connsiteX45" fmla="*/ 0 w 23812"/>
                            <a:gd name="connsiteY45" fmla="*/ 2858 h 34290"/>
                            <a:gd name="connsiteX46" fmla="*/ 953 w 23812"/>
                            <a:gd name="connsiteY46" fmla="*/ 2858 h 34290"/>
                            <a:gd name="connsiteX47" fmla="*/ 2858 w 23812"/>
                            <a:gd name="connsiteY47" fmla="*/ 953 h 34290"/>
                            <a:gd name="connsiteX48" fmla="*/ 2858 w 23812"/>
                            <a:gd name="connsiteY48" fmla="*/ 953 h 34290"/>
                            <a:gd name="connsiteX49" fmla="*/ 2858 w 23812"/>
                            <a:gd name="connsiteY49" fmla="*/ 953 h 34290"/>
                            <a:gd name="connsiteX50" fmla="*/ 2858 w 23812"/>
                            <a:gd name="connsiteY50" fmla="*/ 953 h 34290"/>
                            <a:gd name="connsiteX51" fmla="*/ 2858 w 23812"/>
                            <a:gd name="connsiteY51" fmla="*/ 953 h 34290"/>
                            <a:gd name="connsiteX52" fmla="*/ 2858 w 23812"/>
                            <a:gd name="connsiteY52" fmla="*/ 0 h 34290"/>
                            <a:gd name="connsiteX53" fmla="*/ 3810 w 23812"/>
                            <a:gd name="connsiteY53" fmla="*/ 953 h 34290"/>
                            <a:gd name="connsiteX54" fmla="*/ 3810 w 23812"/>
                            <a:gd name="connsiteY54" fmla="*/ 1905 h 34290"/>
                            <a:gd name="connsiteX55" fmla="*/ 3810 w 23812"/>
                            <a:gd name="connsiteY55" fmla="*/ 1905 h 34290"/>
                            <a:gd name="connsiteX56" fmla="*/ 3810 w 23812"/>
                            <a:gd name="connsiteY56" fmla="*/ 1905 h 34290"/>
                            <a:gd name="connsiteX57" fmla="*/ 4763 w 23812"/>
                            <a:gd name="connsiteY57" fmla="*/ 1905 h 34290"/>
                            <a:gd name="connsiteX58" fmla="*/ 5715 w 23812"/>
                            <a:gd name="connsiteY58" fmla="*/ 4763 h 34290"/>
                            <a:gd name="connsiteX59" fmla="*/ 5715 w 23812"/>
                            <a:gd name="connsiteY59" fmla="*/ 5715 h 34290"/>
                            <a:gd name="connsiteX60" fmla="*/ 5715 w 23812"/>
                            <a:gd name="connsiteY60" fmla="*/ 5715 h 34290"/>
                            <a:gd name="connsiteX61" fmla="*/ 6668 w 23812"/>
                            <a:gd name="connsiteY61" fmla="*/ 7620 h 34290"/>
                            <a:gd name="connsiteX62" fmla="*/ 7620 w 23812"/>
                            <a:gd name="connsiteY62" fmla="*/ 9525 h 34290"/>
                            <a:gd name="connsiteX63" fmla="*/ 9525 w 23812"/>
                            <a:gd name="connsiteY63" fmla="*/ 12383 h 34290"/>
                            <a:gd name="connsiteX64" fmla="*/ 9525 w 23812"/>
                            <a:gd name="connsiteY64" fmla="*/ 13335 h 34290"/>
                            <a:gd name="connsiteX65" fmla="*/ 10478 w 23812"/>
                            <a:gd name="connsiteY65" fmla="*/ 14288 h 34290"/>
                            <a:gd name="connsiteX66" fmla="*/ 10478 w 23812"/>
                            <a:gd name="connsiteY66" fmla="*/ 15240 h 34290"/>
                            <a:gd name="connsiteX67" fmla="*/ 10478 w 23812"/>
                            <a:gd name="connsiteY67" fmla="*/ 15240 h 34290"/>
                            <a:gd name="connsiteX68" fmla="*/ 10478 w 23812"/>
                            <a:gd name="connsiteY68" fmla="*/ 15240 h 34290"/>
                            <a:gd name="connsiteX69" fmla="*/ 11430 w 23812"/>
                            <a:gd name="connsiteY69" fmla="*/ 16193 h 34290"/>
                            <a:gd name="connsiteX70" fmla="*/ 12383 w 23812"/>
                            <a:gd name="connsiteY70" fmla="*/ 17145 h 34290"/>
                            <a:gd name="connsiteX71" fmla="*/ 13335 w 23812"/>
                            <a:gd name="connsiteY71" fmla="*/ 18098 h 34290"/>
                            <a:gd name="connsiteX72" fmla="*/ 13335 w 23812"/>
                            <a:gd name="connsiteY72" fmla="*/ 18098 h 34290"/>
                            <a:gd name="connsiteX73" fmla="*/ 13335 w 23812"/>
                            <a:gd name="connsiteY73" fmla="*/ 18098 h 34290"/>
                            <a:gd name="connsiteX74" fmla="*/ 13335 w 23812"/>
                            <a:gd name="connsiteY74" fmla="*/ 18098 h 34290"/>
                            <a:gd name="connsiteX75" fmla="*/ 13335 w 23812"/>
                            <a:gd name="connsiteY75" fmla="*/ 18098 h 34290"/>
                            <a:gd name="connsiteX76" fmla="*/ 13335 w 23812"/>
                            <a:gd name="connsiteY76" fmla="*/ 19050 h 34290"/>
                            <a:gd name="connsiteX77" fmla="*/ 13335 w 23812"/>
                            <a:gd name="connsiteY77" fmla="*/ 19050 h 34290"/>
                            <a:gd name="connsiteX78" fmla="*/ 13335 w 23812"/>
                            <a:gd name="connsiteY78" fmla="*/ 19050 h 34290"/>
                            <a:gd name="connsiteX79" fmla="*/ 14288 w 23812"/>
                            <a:gd name="connsiteY79" fmla="*/ 19050 h 34290"/>
                            <a:gd name="connsiteX80" fmla="*/ 15240 w 23812"/>
                            <a:gd name="connsiteY80" fmla="*/ 20003 h 34290"/>
                            <a:gd name="connsiteX81" fmla="*/ 16193 w 23812"/>
                            <a:gd name="connsiteY81" fmla="*/ 20955 h 34290"/>
                            <a:gd name="connsiteX82" fmla="*/ 16193 w 23812"/>
                            <a:gd name="connsiteY82" fmla="*/ 21908 h 34290"/>
                            <a:gd name="connsiteX83" fmla="*/ 16193 w 23812"/>
                            <a:gd name="connsiteY83" fmla="*/ 21908 h 34290"/>
                            <a:gd name="connsiteX84" fmla="*/ 16193 w 23812"/>
                            <a:gd name="connsiteY84" fmla="*/ 22860 h 34290"/>
                            <a:gd name="connsiteX85" fmla="*/ 16193 w 23812"/>
                            <a:gd name="connsiteY85" fmla="*/ 22860 h 34290"/>
                            <a:gd name="connsiteX86" fmla="*/ 18097 w 23812"/>
                            <a:gd name="connsiteY86" fmla="*/ 24765 h 34290"/>
                            <a:gd name="connsiteX87" fmla="*/ 18097 w 23812"/>
                            <a:gd name="connsiteY87" fmla="*/ 24765 h 34290"/>
                            <a:gd name="connsiteX88" fmla="*/ 20955 w 23812"/>
                            <a:gd name="connsiteY88" fmla="*/ 28575 h 34290"/>
                            <a:gd name="connsiteX89" fmla="*/ 21908 w 23812"/>
                            <a:gd name="connsiteY89" fmla="*/ 30480 h 34290"/>
                            <a:gd name="connsiteX90" fmla="*/ 22860 w 23812"/>
                            <a:gd name="connsiteY90" fmla="*/ 31433 h 34290"/>
                            <a:gd name="connsiteX91" fmla="*/ 23813 w 23812"/>
                            <a:gd name="connsiteY91" fmla="*/ 32385 h 34290"/>
                            <a:gd name="connsiteX92" fmla="*/ 23813 w 23812"/>
                            <a:gd name="connsiteY92" fmla="*/ 32385 h 34290"/>
                            <a:gd name="connsiteX93" fmla="*/ 20955 w 23812"/>
                            <a:gd name="connsiteY93" fmla="*/ 34290 h 34290"/>
                            <a:gd name="connsiteX94" fmla="*/ 1905 w 23812"/>
                            <a:gd name="connsiteY94" fmla="*/ 1905 h 34290"/>
                            <a:gd name="connsiteX95" fmla="*/ 1905 w 23812"/>
                            <a:gd name="connsiteY95" fmla="*/ 1905 h 34290"/>
                            <a:gd name="connsiteX96" fmla="*/ 1905 w 23812"/>
                            <a:gd name="connsiteY96" fmla="*/ 1905 h 34290"/>
                            <a:gd name="connsiteX97" fmla="*/ 1905 w 23812"/>
                            <a:gd name="connsiteY97" fmla="*/ 1905 h 34290"/>
                            <a:gd name="connsiteX98" fmla="*/ 1905 w 23812"/>
                            <a:gd name="connsiteY98" fmla="*/ 1905 h 34290"/>
                            <a:gd name="connsiteX99" fmla="*/ 4763 w 23812"/>
                            <a:gd name="connsiteY99" fmla="*/ 7620 h 34290"/>
                            <a:gd name="connsiteX100" fmla="*/ 4763 w 23812"/>
                            <a:gd name="connsiteY100" fmla="*/ 7620 h 34290"/>
                            <a:gd name="connsiteX101" fmla="*/ 4763 w 23812"/>
                            <a:gd name="connsiteY101" fmla="*/ 7620 h 34290"/>
                            <a:gd name="connsiteX102" fmla="*/ 4763 w 23812"/>
                            <a:gd name="connsiteY102" fmla="*/ 7620 h 34290"/>
                            <a:gd name="connsiteX103" fmla="*/ 4763 w 23812"/>
                            <a:gd name="connsiteY103" fmla="*/ 7620 h 34290"/>
                            <a:gd name="connsiteX104" fmla="*/ 20003 w 23812"/>
                            <a:gd name="connsiteY104" fmla="*/ 31433 h 34290"/>
                            <a:gd name="connsiteX105" fmla="*/ 20003 w 23812"/>
                            <a:gd name="connsiteY105" fmla="*/ 31433 h 34290"/>
                            <a:gd name="connsiteX106" fmla="*/ 20003 w 23812"/>
                            <a:gd name="connsiteY106" fmla="*/ 31433 h 34290"/>
                            <a:gd name="connsiteX107" fmla="*/ 20003 w 23812"/>
                            <a:gd name="connsiteY107" fmla="*/ 31433 h 34290"/>
                            <a:gd name="connsiteX108" fmla="*/ 20003 w 23812"/>
                            <a:gd name="connsiteY108" fmla="*/ 31433 h 3429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3812" h="34290">
                              <a:moveTo>
                                <a:pt x="20955" y="34290"/>
                              </a:moveTo>
                              <a:cubicBezTo>
                                <a:pt x="20955" y="34290"/>
                                <a:pt x="20955" y="34290"/>
                                <a:pt x="20955" y="34290"/>
                              </a:cubicBezTo>
                              <a:cubicBezTo>
                                <a:pt x="20003" y="33338"/>
                                <a:pt x="20003" y="32385"/>
                                <a:pt x="19050" y="32385"/>
                              </a:cubicBezTo>
                              <a:cubicBezTo>
                                <a:pt x="19050" y="32385"/>
                                <a:pt x="18097" y="31433"/>
                                <a:pt x="18097" y="31433"/>
                              </a:cubicBezTo>
                              <a:cubicBezTo>
                                <a:pt x="18097" y="31433"/>
                                <a:pt x="17145" y="30480"/>
                                <a:pt x="18097" y="30480"/>
                              </a:cubicBezTo>
                              <a:cubicBezTo>
                                <a:pt x="18097" y="30480"/>
                                <a:pt x="18097" y="30480"/>
                                <a:pt x="18097" y="30480"/>
                              </a:cubicBezTo>
                              <a:cubicBezTo>
                                <a:pt x="18097" y="30480"/>
                                <a:pt x="18097" y="30480"/>
                                <a:pt x="17145" y="29528"/>
                              </a:cubicBezTo>
                              <a:cubicBezTo>
                                <a:pt x="17145" y="29528"/>
                                <a:pt x="16193" y="29528"/>
                                <a:pt x="17145" y="28575"/>
                              </a:cubicBezTo>
                              <a:cubicBezTo>
                                <a:pt x="17145" y="28575"/>
                                <a:pt x="16193" y="28575"/>
                                <a:pt x="16193" y="27623"/>
                              </a:cubicBezTo>
                              <a:cubicBezTo>
                                <a:pt x="16193" y="26670"/>
                                <a:pt x="16193" y="26670"/>
                                <a:pt x="15240" y="26670"/>
                              </a:cubicBezTo>
                              <a:cubicBezTo>
                                <a:pt x="15240" y="26670"/>
                                <a:pt x="15240" y="26670"/>
                                <a:pt x="15240" y="26670"/>
                              </a:cubicBezTo>
                              <a:cubicBezTo>
                                <a:pt x="15240" y="26670"/>
                                <a:pt x="15240" y="26670"/>
                                <a:pt x="14288" y="25718"/>
                              </a:cubicBezTo>
                              <a:cubicBezTo>
                                <a:pt x="14288" y="25718"/>
                                <a:pt x="13335" y="25718"/>
                                <a:pt x="13335" y="24765"/>
                              </a:cubicBezTo>
                              <a:cubicBezTo>
                                <a:pt x="13335" y="24765"/>
                                <a:pt x="13335" y="23813"/>
                                <a:pt x="12383" y="23813"/>
                              </a:cubicBezTo>
                              <a:cubicBezTo>
                                <a:pt x="12383" y="23813"/>
                                <a:pt x="11430" y="22860"/>
                                <a:pt x="11430" y="22860"/>
                              </a:cubicBezTo>
                              <a:cubicBezTo>
                                <a:pt x="11430" y="22860"/>
                                <a:pt x="11430" y="22860"/>
                                <a:pt x="11430" y="21908"/>
                              </a:cubicBezTo>
                              <a:cubicBezTo>
                                <a:pt x="11430" y="21908"/>
                                <a:pt x="11430" y="21908"/>
                                <a:pt x="11430" y="21908"/>
                              </a:cubicBezTo>
                              <a:cubicBezTo>
                                <a:pt x="10478" y="21908"/>
                                <a:pt x="10478" y="21908"/>
                                <a:pt x="10478" y="20955"/>
                              </a:cubicBezTo>
                              <a:cubicBezTo>
                                <a:pt x="10478" y="20955"/>
                                <a:pt x="9525" y="20003"/>
                                <a:pt x="9525" y="20003"/>
                              </a:cubicBezTo>
                              <a:cubicBezTo>
                                <a:pt x="9525" y="20003"/>
                                <a:pt x="9525" y="20003"/>
                                <a:pt x="9525" y="20003"/>
                              </a:cubicBezTo>
                              <a:cubicBezTo>
                                <a:pt x="9525" y="20003"/>
                                <a:pt x="9525" y="19050"/>
                                <a:pt x="9525" y="19050"/>
                              </a:cubicBezTo>
                              <a:cubicBezTo>
                                <a:pt x="9525" y="19050"/>
                                <a:pt x="9525" y="19050"/>
                                <a:pt x="9525" y="19050"/>
                              </a:cubicBezTo>
                              <a:cubicBezTo>
                                <a:pt x="9525" y="19050"/>
                                <a:pt x="8572" y="19050"/>
                                <a:pt x="8572" y="19050"/>
                              </a:cubicBezTo>
                              <a:cubicBezTo>
                                <a:pt x="8572" y="19050"/>
                                <a:pt x="8572" y="19050"/>
                                <a:pt x="8572" y="19050"/>
                              </a:cubicBezTo>
                              <a:cubicBezTo>
                                <a:pt x="8572" y="19050"/>
                                <a:pt x="8572" y="19050"/>
                                <a:pt x="8572" y="19050"/>
                              </a:cubicBezTo>
                              <a:cubicBezTo>
                                <a:pt x="8572" y="19050"/>
                                <a:pt x="8572" y="19050"/>
                                <a:pt x="8572" y="19050"/>
                              </a:cubicBezTo>
                              <a:cubicBezTo>
                                <a:pt x="8572" y="19050"/>
                                <a:pt x="7620" y="18098"/>
                                <a:pt x="7620" y="18098"/>
                              </a:cubicBezTo>
                              <a:cubicBezTo>
                                <a:pt x="7620" y="18098"/>
                                <a:pt x="7620" y="17145"/>
                                <a:pt x="7620" y="17145"/>
                              </a:cubicBezTo>
                              <a:cubicBezTo>
                                <a:pt x="7620" y="17145"/>
                                <a:pt x="7620" y="17145"/>
                                <a:pt x="7620" y="17145"/>
                              </a:cubicBezTo>
                              <a:cubicBezTo>
                                <a:pt x="7620" y="17145"/>
                                <a:pt x="7620" y="17145"/>
                                <a:pt x="7620" y="17145"/>
                              </a:cubicBezTo>
                              <a:cubicBezTo>
                                <a:pt x="7620" y="17145"/>
                                <a:pt x="7620" y="17145"/>
                                <a:pt x="7620" y="17145"/>
                              </a:cubicBezTo>
                              <a:cubicBezTo>
                                <a:pt x="7620" y="17145"/>
                                <a:pt x="6668" y="17145"/>
                                <a:pt x="6668" y="17145"/>
                              </a:cubicBezTo>
                              <a:cubicBezTo>
                                <a:pt x="5715" y="16193"/>
                                <a:pt x="5715" y="15240"/>
                                <a:pt x="4763" y="14288"/>
                              </a:cubicBezTo>
                              <a:cubicBezTo>
                                <a:pt x="4763" y="13335"/>
                                <a:pt x="3810" y="13335"/>
                                <a:pt x="3810" y="12383"/>
                              </a:cubicBezTo>
                              <a:cubicBezTo>
                                <a:pt x="3810" y="11430"/>
                                <a:pt x="2858" y="10478"/>
                                <a:pt x="2858" y="9525"/>
                              </a:cubicBezTo>
                              <a:cubicBezTo>
                                <a:pt x="2858" y="8573"/>
                                <a:pt x="1905" y="7620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4763"/>
                              </a:cubicBezTo>
                              <a:cubicBezTo>
                                <a:pt x="953" y="4763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2858"/>
                                <a:pt x="0" y="2858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953" y="2858"/>
                              </a:cubicBezTo>
                              <a:cubicBezTo>
                                <a:pt x="1905" y="1905"/>
                                <a:pt x="1905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2858" y="0"/>
                              </a:cubicBezTo>
                              <a:cubicBezTo>
                                <a:pt x="2858" y="0"/>
                                <a:pt x="2858" y="953"/>
                                <a:pt x="3810" y="953"/>
                              </a:cubicBezTo>
                              <a:cubicBezTo>
                                <a:pt x="3810" y="953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4763" y="953"/>
                                <a:pt x="4763" y="1905"/>
                                <a:pt x="4763" y="1905"/>
                              </a:cubicBezTo>
                              <a:cubicBezTo>
                                <a:pt x="4763" y="2858"/>
                                <a:pt x="5715" y="3810"/>
                                <a:pt x="5715" y="4763"/>
                              </a:cubicBezTo>
                              <a:cubicBezTo>
                                <a:pt x="5715" y="4763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6668"/>
                                <a:pt x="6668" y="6668"/>
                                <a:pt x="6668" y="7620"/>
                              </a:cubicBezTo>
                              <a:cubicBezTo>
                                <a:pt x="6668" y="8573"/>
                                <a:pt x="7620" y="8573"/>
                                <a:pt x="7620" y="9525"/>
                              </a:cubicBezTo>
                              <a:cubicBezTo>
                                <a:pt x="7620" y="10478"/>
                                <a:pt x="8572" y="11430"/>
                                <a:pt x="9525" y="12383"/>
                              </a:cubicBezTo>
                              <a:cubicBezTo>
                                <a:pt x="9525" y="12383"/>
                                <a:pt x="9525" y="13335"/>
                                <a:pt x="9525" y="13335"/>
                              </a:cubicBezTo>
                              <a:cubicBezTo>
                                <a:pt x="9525" y="13335"/>
                                <a:pt x="10478" y="14288"/>
                                <a:pt x="10478" y="14288"/>
                              </a:cubicBezTo>
                              <a:cubicBezTo>
                                <a:pt x="10478" y="14288"/>
                                <a:pt x="10478" y="15240"/>
                                <a:pt x="10478" y="15240"/>
                              </a:cubicBezTo>
                              <a:cubicBezTo>
                                <a:pt x="10478" y="15240"/>
                                <a:pt x="10478" y="15240"/>
                                <a:pt x="10478" y="15240"/>
                              </a:cubicBezTo>
                              <a:cubicBezTo>
                                <a:pt x="10478" y="15240"/>
                                <a:pt x="10478" y="15240"/>
                                <a:pt x="10478" y="15240"/>
                              </a:cubicBezTo>
                              <a:cubicBezTo>
                                <a:pt x="10478" y="15240"/>
                                <a:pt x="11430" y="15240"/>
                                <a:pt x="11430" y="16193"/>
                              </a:cubicBezTo>
                              <a:cubicBezTo>
                                <a:pt x="11430" y="16193"/>
                                <a:pt x="11430" y="17145"/>
                                <a:pt x="12383" y="17145"/>
                              </a:cubicBezTo>
                              <a:cubicBezTo>
                                <a:pt x="12383" y="17145"/>
                                <a:pt x="13335" y="18098"/>
                                <a:pt x="13335" y="18098"/>
                              </a:cubicBezTo>
                              <a:cubicBezTo>
                                <a:pt x="13335" y="18098"/>
                                <a:pt x="13335" y="18098"/>
                                <a:pt x="13335" y="18098"/>
                              </a:cubicBezTo>
                              <a:cubicBezTo>
                                <a:pt x="13335" y="18098"/>
                                <a:pt x="13335" y="18098"/>
                                <a:pt x="13335" y="18098"/>
                              </a:cubicBezTo>
                              <a:cubicBezTo>
                                <a:pt x="13335" y="18098"/>
                                <a:pt x="13335" y="18098"/>
                                <a:pt x="13335" y="18098"/>
                              </a:cubicBezTo>
                              <a:cubicBezTo>
                                <a:pt x="13335" y="18098"/>
                                <a:pt x="13335" y="18098"/>
                                <a:pt x="13335" y="18098"/>
                              </a:cubicBezTo>
                              <a:cubicBezTo>
                                <a:pt x="13335" y="18098"/>
                                <a:pt x="13335" y="19050"/>
                                <a:pt x="13335" y="19050"/>
                              </a:cubicBezTo>
                              <a:cubicBezTo>
                                <a:pt x="13335" y="19050"/>
                                <a:pt x="13335" y="19050"/>
                                <a:pt x="13335" y="19050"/>
                              </a:cubicBezTo>
                              <a:cubicBezTo>
                                <a:pt x="13335" y="19050"/>
                                <a:pt x="13335" y="19050"/>
                                <a:pt x="13335" y="19050"/>
                              </a:cubicBezTo>
                              <a:cubicBezTo>
                                <a:pt x="13335" y="19050"/>
                                <a:pt x="13335" y="19050"/>
                                <a:pt x="14288" y="19050"/>
                              </a:cubicBezTo>
                              <a:cubicBezTo>
                                <a:pt x="14288" y="19050"/>
                                <a:pt x="15240" y="20003"/>
                                <a:pt x="15240" y="20003"/>
                              </a:cubicBezTo>
                              <a:cubicBezTo>
                                <a:pt x="15240" y="20003"/>
                                <a:pt x="16193" y="20955"/>
                                <a:pt x="16193" y="20955"/>
                              </a:cubicBezTo>
                              <a:cubicBezTo>
                                <a:pt x="16193" y="20955"/>
                                <a:pt x="16193" y="21908"/>
                                <a:pt x="16193" y="21908"/>
                              </a:cubicBezTo>
                              <a:cubicBezTo>
                                <a:pt x="16193" y="21908"/>
                                <a:pt x="16193" y="21908"/>
                                <a:pt x="16193" y="21908"/>
                              </a:cubicBezTo>
                              <a:cubicBezTo>
                                <a:pt x="17145" y="21908"/>
                                <a:pt x="16193" y="21908"/>
                                <a:pt x="16193" y="22860"/>
                              </a:cubicBezTo>
                              <a:cubicBezTo>
                                <a:pt x="16193" y="22860"/>
                                <a:pt x="16193" y="22860"/>
                                <a:pt x="16193" y="22860"/>
                              </a:cubicBezTo>
                              <a:cubicBezTo>
                                <a:pt x="17145" y="22860"/>
                                <a:pt x="17145" y="23813"/>
                                <a:pt x="18097" y="24765"/>
                              </a:cubicBezTo>
                              <a:cubicBezTo>
                                <a:pt x="18097" y="24765"/>
                                <a:pt x="18097" y="24765"/>
                                <a:pt x="18097" y="24765"/>
                              </a:cubicBezTo>
                              <a:cubicBezTo>
                                <a:pt x="19050" y="25718"/>
                                <a:pt x="20003" y="26670"/>
                                <a:pt x="20955" y="28575"/>
                              </a:cubicBezTo>
                              <a:cubicBezTo>
                                <a:pt x="20955" y="29528"/>
                                <a:pt x="21908" y="29528"/>
                                <a:pt x="21908" y="30480"/>
                              </a:cubicBezTo>
                              <a:cubicBezTo>
                                <a:pt x="21908" y="30480"/>
                                <a:pt x="22860" y="31433"/>
                                <a:pt x="22860" y="31433"/>
                              </a:cubicBezTo>
                              <a:cubicBezTo>
                                <a:pt x="22860" y="31433"/>
                                <a:pt x="22860" y="32385"/>
                                <a:pt x="23813" y="32385"/>
                              </a:cubicBezTo>
                              <a:lnTo>
                                <a:pt x="23813" y="32385"/>
                              </a:lnTo>
                              <a:lnTo>
                                <a:pt x="20955" y="34290"/>
                              </a:lnTo>
                              <a:close/>
                              <a:moveTo>
                                <a:pt x="1905" y="1905"/>
                              </a:move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lose/>
                              <a:moveTo>
                                <a:pt x="4763" y="7620"/>
                              </a:move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ubicBezTo>
                                <a:pt x="4763" y="7620"/>
                                <a:pt x="4763" y="7620"/>
                                <a:pt x="4763" y="7620"/>
                              </a:cubicBezTo>
                              <a:close/>
                              <a:moveTo>
                                <a:pt x="20003" y="31433"/>
                              </a:moveTo>
                              <a:cubicBezTo>
                                <a:pt x="20003" y="31433"/>
                                <a:pt x="20003" y="31433"/>
                                <a:pt x="20003" y="31433"/>
                              </a:cubicBezTo>
                              <a:cubicBezTo>
                                <a:pt x="20003" y="31433"/>
                                <a:pt x="19050" y="31433"/>
                                <a:pt x="20003" y="31433"/>
                              </a:cubicBezTo>
                              <a:cubicBezTo>
                                <a:pt x="19050" y="31433"/>
                                <a:pt x="19050" y="31433"/>
                                <a:pt x="20003" y="31433"/>
                              </a:cubicBezTo>
                              <a:cubicBezTo>
                                <a:pt x="19050" y="31433"/>
                                <a:pt x="20003" y="31433"/>
                                <a:pt x="20003" y="3143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5" name="任意多边形: 形状 2858"/>
                        <p:cNvSpPr/>
                        <p:nvPr/>
                      </p:nvSpPr>
                      <p:spPr>
                        <a:xfrm>
                          <a:off x="7714297" y="19888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6" name="任意多边形: 形状 2859"/>
                        <p:cNvSpPr/>
                        <p:nvPr/>
                      </p:nvSpPr>
                      <p:spPr>
                        <a:xfrm>
                          <a:off x="7713344" y="1984057"/>
                          <a:ext cx="3810" cy="5714"/>
                        </a:xfrm>
                        <a:custGeom>
                          <a:avLst/>
                          <a:gdLst>
                            <a:gd name="connsiteX0" fmla="*/ 1905 w 3810"/>
                            <a:gd name="connsiteY0" fmla="*/ 5715 h 5714"/>
                            <a:gd name="connsiteX1" fmla="*/ 3810 w 3810"/>
                            <a:gd name="connsiteY1" fmla="*/ 3810 h 5714"/>
                            <a:gd name="connsiteX2" fmla="*/ 3810 w 3810"/>
                            <a:gd name="connsiteY2" fmla="*/ 3810 h 5714"/>
                            <a:gd name="connsiteX3" fmla="*/ 3810 w 3810"/>
                            <a:gd name="connsiteY3" fmla="*/ 3810 h 5714"/>
                            <a:gd name="connsiteX4" fmla="*/ 3810 w 3810"/>
                            <a:gd name="connsiteY4" fmla="*/ 3810 h 5714"/>
                            <a:gd name="connsiteX5" fmla="*/ 3810 w 3810"/>
                            <a:gd name="connsiteY5" fmla="*/ 3810 h 5714"/>
                            <a:gd name="connsiteX6" fmla="*/ 3810 w 3810"/>
                            <a:gd name="connsiteY6" fmla="*/ 2857 h 5714"/>
                            <a:gd name="connsiteX7" fmla="*/ 3810 w 3810"/>
                            <a:gd name="connsiteY7" fmla="*/ 1905 h 5714"/>
                            <a:gd name="connsiteX8" fmla="*/ 2858 w 3810"/>
                            <a:gd name="connsiteY8" fmla="*/ 952 h 5714"/>
                            <a:gd name="connsiteX9" fmla="*/ 2858 w 3810"/>
                            <a:gd name="connsiteY9" fmla="*/ 952 h 5714"/>
                            <a:gd name="connsiteX10" fmla="*/ 2858 w 3810"/>
                            <a:gd name="connsiteY10" fmla="*/ 952 h 5714"/>
                            <a:gd name="connsiteX11" fmla="*/ 2858 w 3810"/>
                            <a:gd name="connsiteY11" fmla="*/ 0 h 5714"/>
                            <a:gd name="connsiteX12" fmla="*/ 0 w 3810"/>
                            <a:gd name="connsiteY12" fmla="*/ 952 h 5714"/>
                            <a:gd name="connsiteX13" fmla="*/ 0 w 3810"/>
                            <a:gd name="connsiteY13" fmla="*/ 1905 h 5714"/>
                            <a:gd name="connsiteX14" fmla="*/ 0 w 3810"/>
                            <a:gd name="connsiteY14" fmla="*/ 2857 h 5714"/>
                            <a:gd name="connsiteX15" fmla="*/ 953 w 3810"/>
                            <a:gd name="connsiteY15" fmla="*/ 3810 h 5714"/>
                            <a:gd name="connsiteX16" fmla="*/ 1905 w 3810"/>
                            <a:gd name="connsiteY16" fmla="*/ 5715 h 5714"/>
                            <a:gd name="connsiteX17" fmla="*/ 1905 w 3810"/>
                            <a:gd name="connsiteY17" fmla="*/ 5715 h 5714"/>
                            <a:gd name="connsiteX18" fmla="*/ 1905 w 3810"/>
                            <a:gd name="connsiteY18" fmla="*/ 5715 h 5714"/>
                            <a:gd name="connsiteX19" fmla="*/ 1905 w 3810"/>
                            <a:gd name="connsiteY19" fmla="*/ 5715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10" h="5714">
                              <a:moveTo>
                                <a:pt x="1905" y="5715"/>
                              </a:moveTo>
                              <a:cubicBezTo>
                                <a:pt x="2858" y="4763"/>
                                <a:pt x="2858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2857"/>
                              </a:cubicBezTo>
                              <a:cubicBezTo>
                                <a:pt x="3810" y="2857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2858" y="952"/>
                              </a:cubicBezTo>
                              <a:lnTo>
                                <a:pt x="2858" y="952"/>
                              </a:ln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953" y="3810"/>
                              </a:cubicBezTo>
                              <a:lnTo>
                                <a:pt x="1905" y="5715"/>
                              </a:lnTo>
                              <a:cubicBezTo>
                                <a:pt x="953" y="4763"/>
                                <a:pt x="1905" y="4763"/>
                                <a:pt x="1905" y="5715"/>
                              </a:cubicBezTo>
                              <a:lnTo>
                                <a:pt x="1905" y="5715"/>
                              </a:ln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77" name="图形 2"/>
                      <p:cNvGrpSpPr/>
                      <p:nvPr/>
                    </p:nvGrpSpPr>
                    <p:grpSpPr>
                      <a:xfrm>
                        <a:off x="7737157" y="2019299"/>
                        <a:ext cx="31432" cy="30479"/>
                        <a:chOff x="7737157" y="2019299"/>
                        <a:chExt cx="31432" cy="30479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78" name="任意多边形: 形状 2861"/>
                        <p:cNvSpPr/>
                        <p:nvPr/>
                      </p:nvSpPr>
                      <p:spPr>
                        <a:xfrm>
                          <a:off x="7738109" y="20212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79" name="任意多边形: 形状 2862"/>
                        <p:cNvSpPr/>
                        <p:nvPr/>
                      </p:nvSpPr>
                      <p:spPr>
                        <a:xfrm>
                          <a:off x="7737157" y="2022157"/>
                          <a:ext cx="31432" cy="27622"/>
                        </a:xfrm>
                        <a:custGeom>
                          <a:avLst/>
                          <a:gdLst>
                            <a:gd name="connsiteX0" fmla="*/ 31433 w 31432"/>
                            <a:gd name="connsiteY0" fmla="*/ 27622 h 27622"/>
                            <a:gd name="connsiteX1" fmla="*/ 31433 w 31432"/>
                            <a:gd name="connsiteY1" fmla="*/ 27622 h 27622"/>
                            <a:gd name="connsiteX2" fmla="*/ 29528 w 31432"/>
                            <a:gd name="connsiteY2" fmla="*/ 26670 h 27622"/>
                            <a:gd name="connsiteX3" fmla="*/ 28575 w 31432"/>
                            <a:gd name="connsiteY3" fmla="*/ 26670 h 27622"/>
                            <a:gd name="connsiteX4" fmla="*/ 27623 w 31432"/>
                            <a:gd name="connsiteY4" fmla="*/ 25717 h 27622"/>
                            <a:gd name="connsiteX5" fmla="*/ 27623 w 31432"/>
                            <a:gd name="connsiteY5" fmla="*/ 25717 h 27622"/>
                            <a:gd name="connsiteX6" fmla="*/ 26670 w 31432"/>
                            <a:gd name="connsiteY6" fmla="*/ 25717 h 27622"/>
                            <a:gd name="connsiteX7" fmla="*/ 25718 w 31432"/>
                            <a:gd name="connsiteY7" fmla="*/ 24765 h 27622"/>
                            <a:gd name="connsiteX8" fmla="*/ 24765 w 31432"/>
                            <a:gd name="connsiteY8" fmla="*/ 23813 h 27622"/>
                            <a:gd name="connsiteX9" fmla="*/ 23813 w 31432"/>
                            <a:gd name="connsiteY9" fmla="*/ 22860 h 27622"/>
                            <a:gd name="connsiteX10" fmla="*/ 23813 w 31432"/>
                            <a:gd name="connsiteY10" fmla="*/ 22860 h 27622"/>
                            <a:gd name="connsiteX11" fmla="*/ 22860 w 31432"/>
                            <a:gd name="connsiteY11" fmla="*/ 22860 h 27622"/>
                            <a:gd name="connsiteX12" fmla="*/ 21908 w 31432"/>
                            <a:gd name="connsiteY12" fmla="*/ 21908 h 27622"/>
                            <a:gd name="connsiteX13" fmla="*/ 20955 w 31432"/>
                            <a:gd name="connsiteY13" fmla="*/ 20955 h 27622"/>
                            <a:gd name="connsiteX14" fmla="*/ 20003 w 31432"/>
                            <a:gd name="connsiteY14" fmla="*/ 20002 h 27622"/>
                            <a:gd name="connsiteX15" fmla="*/ 20003 w 31432"/>
                            <a:gd name="connsiteY15" fmla="*/ 19050 h 27622"/>
                            <a:gd name="connsiteX16" fmla="*/ 20003 w 31432"/>
                            <a:gd name="connsiteY16" fmla="*/ 19050 h 27622"/>
                            <a:gd name="connsiteX17" fmla="*/ 19050 w 31432"/>
                            <a:gd name="connsiteY17" fmla="*/ 18097 h 27622"/>
                            <a:gd name="connsiteX18" fmla="*/ 18098 w 31432"/>
                            <a:gd name="connsiteY18" fmla="*/ 17145 h 27622"/>
                            <a:gd name="connsiteX19" fmla="*/ 18098 w 31432"/>
                            <a:gd name="connsiteY19" fmla="*/ 17145 h 27622"/>
                            <a:gd name="connsiteX20" fmla="*/ 17145 w 31432"/>
                            <a:gd name="connsiteY20" fmla="*/ 16192 h 27622"/>
                            <a:gd name="connsiteX21" fmla="*/ 17145 w 31432"/>
                            <a:gd name="connsiteY21" fmla="*/ 16192 h 27622"/>
                            <a:gd name="connsiteX22" fmla="*/ 16193 w 31432"/>
                            <a:gd name="connsiteY22" fmla="*/ 16192 h 27622"/>
                            <a:gd name="connsiteX23" fmla="*/ 16193 w 31432"/>
                            <a:gd name="connsiteY23" fmla="*/ 16192 h 27622"/>
                            <a:gd name="connsiteX24" fmla="*/ 16193 w 31432"/>
                            <a:gd name="connsiteY24" fmla="*/ 16192 h 27622"/>
                            <a:gd name="connsiteX25" fmla="*/ 16193 w 31432"/>
                            <a:gd name="connsiteY25" fmla="*/ 16192 h 27622"/>
                            <a:gd name="connsiteX26" fmla="*/ 14288 w 31432"/>
                            <a:gd name="connsiteY26" fmla="*/ 15240 h 27622"/>
                            <a:gd name="connsiteX27" fmla="*/ 13335 w 31432"/>
                            <a:gd name="connsiteY27" fmla="*/ 14288 h 27622"/>
                            <a:gd name="connsiteX28" fmla="*/ 13335 w 31432"/>
                            <a:gd name="connsiteY28" fmla="*/ 14288 h 27622"/>
                            <a:gd name="connsiteX29" fmla="*/ 13335 w 31432"/>
                            <a:gd name="connsiteY29" fmla="*/ 14288 h 27622"/>
                            <a:gd name="connsiteX30" fmla="*/ 13335 w 31432"/>
                            <a:gd name="connsiteY30" fmla="*/ 14288 h 27622"/>
                            <a:gd name="connsiteX31" fmla="*/ 12383 w 31432"/>
                            <a:gd name="connsiteY31" fmla="*/ 14288 h 27622"/>
                            <a:gd name="connsiteX32" fmla="*/ 9525 w 31432"/>
                            <a:gd name="connsiteY32" fmla="*/ 12383 h 27622"/>
                            <a:gd name="connsiteX33" fmla="*/ 7620 w 31432"/>
                            <a:gd name="connsiteY33" fmla="*/ 10477 h 27622"/>
                            <a:gd name="connsiteX34" fmla="*/ 5715 w 31432"/>
                            <a:gd name="connsiteY34" fmla="*/ 8572 h 27622"/>
                            <a:gd name="connsiteX35" fmla="*/ 3810 w 31432"/>
                            <a:gd name="connsiteY35" fmla="*/ 6667 h 27622"/>
                            <a:gd name="connsiteX36" fmla="*/ 3810 w 31432"/>
                            <a:gd name="connsiteY36" fmla="*/ 6667 h 27622"/>
                            <a:gd name="connsiteX37" fmla="*/ 2858 w 31432"/>
                            <a:gd name="connsiteY37" fmla="*/ 5715 h 27622"/>
                            <a:gd name="connsiteX38" fmla="*/ 2858 w 31432"/>
                            <a:gd name="connsiteY38" fmla="*/ 5715 h 27622"/>
                            <a:gd name="connsiteX39" fmla="*/ 2858 w 31432"/>
                            <a:gd name="connsiteY39" fmla="*/ 5715 h 27622"/>
                            <a:gd name="connsiteX40" fmla="*/ 2858 w 31432"/>
                            <a:gd name="connsiteY40" fmla="*/ 5715 h 27622"/>
                            <a:gd name="connsiteX41" fmla="*/ 1905 w 31432"/>
                            <a:gd name="connsiteY41" fmla="*/ 5715 h 27622"/>
                            <a:gd name="connsiteX42" fmla="*/ 953 w 31432"/>
                            <a:gd name="connsiteY42" fmla="*/ 4763 h 27622"/>
                            <a:gd name="connsiteX43" fmla="*/ 953 w 31432"/>
                            <a:gd name="connsiteY43" fmla="*/ 4763 h 27622"/>
                            <a:gd name="connsiteX44" fmla="*/ 0 w 31432"/>
                            <a:gd name="connsiteY44" fmla="*/ 3810 h 27622"/>
                            <a:gd name="connsiteX45" fmla="*/ 0 w 31432"/>
                            <a:gd name="connsiteY45" fmla="*/ 3810 h 27622"/>
                            <a:gd name="connsiteX46" fmla="*/ 953 w 31432"/>
                            <a:gd name="connsiteY46" fmla="*/ 3810 h 27622"/>
                            <a:gd name="connsiteX47" fmla="*/ 1905 w 31432"/>
                            <a:gd name="connsiteY47" fmla="*/ 952 h 27622"/>
                            <a:gd name="connsiteX48" fmla="*/ 1905 w 31432"/>
                            <a:gd name="connsiteY48" fmla="*/ 952 h 27622"/>
                            <a:gd name="connsiteX49" fmla="*/ 1905 w 31432"/>
                            <a:gd name="connsiteY49" fmla="*/ 952 h 27622"/>
                            <a:gd name="connsiteX50" fmla="*/ 1905 w 31432"/>
                            <a:gd name="connsiteY50" fmla="*/ 952 h 27622"/>
                            <a:gd name="connsiteX51" fmla="*/ 1905 w 31432"/>
                            <a:gd name="connsiteY51" fmla="*/ 952 h 27622"/>
                            <a:gd name="connsiteX52" fmla="*/ 1905 w 31432"/>
                            <a:gd name="connsiteY52" fmla="*/ 0 h 27622"/>
                            <a:gd name="connsiteX53" fmla="*/ 2858 w 31432"/>
                            <a:gd name="connsiteY53" fmla="*/ 952 h 27622"/>
                            <a:gd name="connsiteX54" fmla="*/ 2858 w 31432"/>
                            <a:gd name="connsiteY54" fmla="*/ 1905 h 27622"/>
                            <a:gd name="connsiteX55" fmla="*/ 2858 w 31432"/>
                            <a:gd name="connsiteY55" fmla="*/ 1905 h 27622"/>
                            <a:gd name="connsiteX56" fmla="*/ 2858 w 31432"/>
                            <a:gd name="connsiteY56" fmla="*/ 1905 h 27622"/>
                            <a:gd name="connsiteX57" fmla="*/ 3810 w 31432"/>
                            <a:gd name="connsiteY57" fmla="*/ 1905 h 27622"/>
                            <a:gd name="connsiteX58" fmla="*/ 5715 w 31432"/>
                            <a:gd name="connsiteY58" fmla="*/ 3810 h 27622"/>
                            <a:gd name="connsiteX59" fmla="*/ 6668 w 31432"/>
                            <a:gd name="connsiteY59" fmla="*/ 4763 h 27622"/>
                            <a:gd name="connsiteX60" fmla="*/ 6668 w 31432"/>
                            <a:gd name="connsiteY60" fmla="*/ 4763 h 27622"/>
                            <a:gd name="connsiteX61" fmla="*/ 8573 w 31432"/>
                            <a:gd name="connsiteY61" fmla="*/ 5715 h 27622"/>
                            <a:gd name="connsiteX62" fmla="*/ 10478 w 31432"/>
                            <a:gd name="connsiteY62" fmla="*/ 7620 h 27622"/>
                            <a:gd name="connsiteX63" fmla="*/ 12383 w 31432"/>
                            <a:gd name="connsiteY63" fmla="*/ 9525 h 27622"/>
                            <a:gd name="connsiteX64" fmla="*/ 13335 w 31432"/>
                            <a:gd name="connsiteY64" fmla="*/ 10477 h 27622"/>
                            <a:gd name="connsiteX65" fmla="*/ 14288 w 31432"/>
                            <a:gd name="connsiteY65" fmla="*/ 11430 h 27622"/>
                            <a:gd name="connsiteX66" fmla="*/ 14288 w 31432"/>
                            <a:gd name="connsiteY66" fmla="*/ 12383 h 27622"/>
                            <a:gd name="connsiteX67" fmla="*/ 14288 w 31432"/>
                            <a:gd name="connsiteY67" fmla="*/ 12383 h 27622"/>
                            <a:gd name="connsiteX68" fmla="*/ 14288 w 31432"/>
                            <a:gd name="connsiteY68" fmla="*/ 12383 h 27622"/>
                            <a:gd name="connsiteX69" fmla="*/ 15240 w 31432"/>
                            <a:gd name="connsiteY69" fmla="*/ 12383 h 27622"/>
                            <a:gd name="connsiteX70" fmla="*/ 16193 w 31432"/>
                            <a:gd name="connsiteY70" fmla="*/ 13335 h 27622"/>
                            <a:gd name="connsiteX71" fmla="*/ 17145 w 31432"/>
                            <a:gd name="connsiteY71" fmla="*/ 14288 h 27622"/>
                            <a:gd name="connsiteX72" fmla="*/ 17145 w 31432"/>
                            <a:gd name="connsiteY72" fmla="*/ 14288 h 27622"/>
                            <a:gd name="connsiteX73" fmla="*/ 17145 w 31432"/>
                            <a:gd name="connsiteY73" fmla="*/ 14288 h 27622"/>
                            <a:gd name="connsiteX74" fmla="*/ 17145 w 31432"/>
                            <a:gd name="connsiteY74" fmla="*/ 14288 h 27622"/>
                            <a:gd name="connsiteX75" fmla="*/ 17145 w 31432"/>
                            <a:gd name="connsiteY75" fmla="*/ 14288 h 27622"/>
                            <a:gd name="connsiteX76" fmla="*/ 17145 w 31432"/>
                            <a:gd name="connsiteY76" fmla="*/ 15240 h 27622"/>
                            <a:gd name="connsiteX77" fmla="*/ 17145 w 31432"/>
                            <a:gd name="connsiteY77" fmla="*/ 15240 h 27622"/>
                            <a:gd name="connsiteX78" fmla="*/ 17145 w 31432"/>
                            <a:gd name="connsiteY78" fmla="*/ 15240 h 27622"/>
                            <a:gd name="connsiteX79" fmla="*/ 18098 w 31432"/>
                            <a:gd name="connsiteY79" fmla="*/ 15240 h 27622"/>
                            <a:gd name="connsiteX80" fmla="*/ 19050 w 31432"/>
                            <a:gd name="connsiteY80" fmla="*/ 16192 h 27622"/>
                            <a:gd name="connsiteX81" fmla="*/ 20003 w 31432"/>
                            <a:gd name="connsiteY81" fmla="*/ 17145 h 27622"/>
                            <a:gd name="connsiteX82" fmla="*/ 20003 w 31432"/>
                            <a:gd name="connsiteY82" fmla="*/ 18097 h 27622"/>
                            <a:gd name="connsiteX83" fmla="*/ 20003 w 31432"/>
                            <a:gd name="connsiteY83" fmla="*/ 18097 h 27622"/>
                            <a:gd name="connsiteX84" fmla="*/ 20003 w 31432"/>
                            <a:gd name="connsiteY84" fmla="*/ 18097 h 27622"/>
                            <a:gd name="connsiteX85" fmla="*/ 20003 w 31432"/>
                            <a:gd name="connsiteY85" fmla="*/ 18097 h 27622"/>
                            <a:gd name="connsiteX86" fmla="*/ 21908 w 31432"/>
                            <a:gd name="connsiteY86" fmla="*/ 19050 h 27622"/>
                            <a:gd name="connsiteX87" fmla="*/ 21908 w 31432"/>
                            <a:gd name="connsiteY87" fmla="*/ 19050 h 27622"/>
                            <a:gd name="connsiteX88" fmla="*/ 25718 w 31432"/>
                            <a:gd name="connsiteY88" fmla="*/ 21908 h 27622"/>
                            <a:gd name="connsiteX89" fmla="*/ 27623 w 31432"/>
                            <a:gd name="connsiteY89" fmla="*/ 22860 h 27622"/>
                            <a:gd name="connsiteX90" fmla="*/ 28575 w 31432"/>
                            <a:gd name="connsiteY90" fmla="*/ 23813 h 27622"/>
                            <a:gd name="connsiteX91" fmla="*/ 29528 w 31432"/>
                            <a:gd name="connsiteY91" fmla="*/ 24765 h 27622"/>
                            <a:gd name="connsiteX92" fmla="*/ 29528 w 31432"/>
                            <a:gd name="connsiteY92" fmla="*/ 24765 h 27622"/>
                            <a:gd name="connsiteX93" fmla="*/ 31433 w 31432"/>
                            <a:gd name="connsiteY93" fmla="*/ 27622 h 27622"/>
                            <a:gd name="connsiteX94" fmla="*/ 2858 w 31432"/>
                            <a:gd name="connsiteY94" fmla="*/ 2858 h 27622"/>
                            <a:gd name="connsiteX95" fmla="*/ 2858 w 31432"/>
                            <a:gd name="connsiteY95" fmla="*/ 2858 h 27622"/>
                            <a:gd name="connsiteX96" fmla="*/ 2858 w 31432"/>
                            <a:gd name="connsiteY96" fmla="*/ 2858 h 27622"/>
                            <a:gd name="connsiteX97" fmla="*/ 2858 w 31432"/>
                            <a:gd name="connsiteY97" fmla="*/ 2858 h 27622"/>
                            <a:gd name="connsiteX98" fmla="*/ 2858 w 31432"/>
                            <a:gd name="connsiteY98" fmla="*/ 2858 h 27622"/>
                            <a:gd name="connsiteX99" fmla="*/ 7620 w 31432"/>
                            <a:gd name="connsiteY99" fmla="*/ 7620 h 27622"/>
                            <a:gd name="connsiteX100" fmla="*/ 7620 w 31432"/>
                            <a:gd name="connsiteY100" fmla="*/ 7620 h 27622"/>
                            <a:gd name="connsiteX101" fmla="*/ 7620 w 31432"/>
                            <a:gd name="connsiteY101" fmla="*/ 7620 h 27622"/>
                            <a:gd name="connsiteX102" fmla="*/ 7620 w 31432"/>
                            <a:gd name="connsiteY102" fmla="*/ 7620 h 27622"/>
                            <a:gd name="connsiteX103" fmla="*/ 7620 w 31432"/>
                            <a:gd name="connsiteY103" fmla="*/ 7620 h 27622"/>
                            <a:gd name="connsiteX104" fmla="*/ 29528 w 31432"/>
                            <a:gd name="connsiteY104" fmla="*/ 24765 h 27622"/>
                            <a:gd name="connsiteX105" fmla="*/ 29528 w 31432"/>
                            <a:gd name="connsiteY105" fmla="*/ 24765 h 27622"/>
                            <a:gd name="connsiteX106" fmla="*/ 29528 w 31432"/>
                            <a:gd name="connsiteY106" fmla="*/ 24765 h 27622"/>
                            <a:gd name="connsiteX107" fmla="*/ 29528 w 31432"/>
                            <a:gd name="connsiteY107" fmla="*/ 24765 h 27622"/>
                            <a:gd name="connsiteX108" fmla="*/ 29528 w 31432"/>
                            <a:gd name="connsiteY108" fmla="*/ 24765 h 2762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1432" h="27622">
                              <a:moveTo>
                                <a:pt x="31433" y="27622"/>
                              </a:moveTo>
                              <a:cubicBezTo>
                                <a:pt x="31433" y="27622"/>
                                <a:pt x="31433" y="26670"/>
                                <a:pt x="31433" y="27622"/>
                              </a:cubicBezTo>
                              <a:cubicBezTo>
                                <a:pt x="30480" y="26670"/>
                                <a:pt x="29528" y="26670"/>
                                <a:pt x="29528" y="26670"/>
                              </a:cubicBezTo>
                              <a:cubicBezTo>
                                <a:pt x="28575" y="26670"/>
                                <a:pt x="28575" y="26670"/>
                                <a:pt x="28575" y="26670"/>
                              </a:cubicBezTo>
                              <a:cubicBezTo>
                                <a:pt x="27623" y="26670"/>
                                <a:pt x="27623" y="26670"/>
                                <a:pt x="27623" y="25717"/>
                              </a:cubicBezTo>
                              <a:cubicBezTo>
                                <a:pt x="27623" y="25717"/>
                                <a:pt x="27623" y="25717"/>
                                <a:pt x="27623" y="25717"/>
                              </a:cubicBezTo>
                              <a:cubicBezTo>
                                <a:pt x="27623" y="25717"/>
                                <a:pt x="26670" y="25717"/>
                                <a:pt x="26670" y="25717"/>
                              </a:cubicBezTo>
                              <a:cubicBezTo>
                                <a:pt x="26670" y="25717"/>
                                <a:pt x="25718" y="25717"/>
                                <a:pt x="25718" y="24765"/>
                              </a:cubicBezTo>
                              <a:cubicBezTo>
                                <a:pt x="24765" y="24765"/>
                                <a:pt x="24765" y="24765"/>
                                <a:pt x="24765" y="23813"/>
                              </a:cubicBezTo>
                              <a:cubicBezTo>
                                <a:pt x="24765" y="23813"/>
                                <a:pt x="24765" y="22860"/>
                                <a:pt x="23813" y="22860"/>
                              </a:cubicBezTo>
                              <a:cubicBezTo>
                                <a:pt x="23813" y="22860"/>
                                <a:pt x="23813" y="22860"/>
                                <a:pt x="23813" y="22860"/>
                              </a:cubicBezTo>
                              <a:cubicBezTo>
                                <a:pt x="23813" y="22860"/>
                                <a:pt x="23813" y="22860"/>
                                <a:pt x="22860" y="22860"/>
                              </a:cubicBezTo>
                              <a:cubicBezTo>
                                <a:pt x="22860" y="22860"/>
                                <a:pt x="21908" y="22860"/>
                                <a:pt x="21908" y="21908"/>
                              </a:cubicBezTo>
                              <a:cubicBezTo>
                                <a:pt x="21908" y="21908"/>
                                <a:pt x="20955" y="20955"/>
                                <a:pt x="20955" y="20955"/>
                              </a:cubicBezTo>
                              <a:cubicBezTo>
                                <a:pt x="20955" y="20955"/>
                                <a:pt x="20003" y="20955"/>
                                <a:pt x="20003" y="20002"/>
                              </a:cubicBezTo>
                              <a:cubicBezTo>
                                <a:pt x="20003" y="20002"/>
                                <a:pt x="20003" y="20002"/>
                                <a:pt x="20003" y="19050"/>
                              </a:cubicBezTo>
                              <a:cubicBezTo>
                                <a:pt x="20003" y="19050"/>
                                <a:pt x="20003" y="19050"/>
                                <a:pt x="20003" y="19050"/>
                              </a:cubicBezTo>
                              <a:cubicBezTo>
                                <a:pt x="19050" y="19050"/>
                                <a:pt x="19050" y="19050"/>
                                <a:pt x="19050" y="18097"/>
                              </a:cubicBezTo>
                              <a:cubicBezTo>
                                <a:pt x="19050" y="18097"/>
                                <a:pt x="18098" y="18097"/>
                                <a:pt x="18098" y="17145"/>
                              </a:cubicBezTo>
                              <a:cubicBezTo>
                                <a:pt x="18098" y="17145"/>
                                <a:pt x="18098" y="17145"/>
                                <a:pt x="18098" y="17145"/>
                              </a:cubicBezTo>
                              <a:cubicBezTo>
                                <a:pt x="18098" y="17145"/>
                                <a:pt x="18098" y="16192"/>
                                <a:pt x="17145" y="16192"/>
                              </a:cubicBezTo>
                              <a:cubicBezTo>
                                <a:pt x="17145" y="16192"/>
                                <a:pt x="17145" y="16192"/>
                                <a:pt x="17145" y="16192"/>
                              </a:cubicBezTo>
                              <a:cubicBezTo>
                                <a:pt x="17145" y="16192"/>
                                <a:pt x="16193" y="16192"/>
                                <a:pt x="16193" y="16192"/>
                              </a:cubicBezTo>
                              <a:cubicBezTo>
                                <a:pt x="16193" y="16192"/>
                                <a:pt x="16193" y="16192"/>
                                <a:pt x="16193" y="16192"/>
                              </a:cubicBezTo>
                              <a:cubicBezTo>
                                <a:pt x="16193" y="16192"/>
                                <a:pt x="16193" y="16192"/>
                                <a:pt x="16193" y="16192"/>
                              </a:cubicBezTo>
                              <a:cubicBezTo>
                                <a:pt x="16193" y="16192"/>
                                <a:pt x="16193" y="16192"/>
                                <a:pt x="16193" y="16192"/>
                              </a:cubicBezTo>
                              <a:cubicBezTo>
                                <a:pt x="16193" y="16192"/>
                                <a:pt x="15240" y="15240"/>
                                <a:pt x="14288" y="15240"/>
                              </a:cubicBezTo>
                              <a:cubicBezTo>
                                <a:pt x="14288" y="15240"/>
                                <a:pt x="13335" y="15240"/>
                                <a:pt x="13335" y="14288"/>
                              </a:cubicBezTo>
                              <a:cubicBezTo>
                                <a:pt x="13335" y="14288"/>
                                <a:pt x="12383" y="14288"/>
                                <a:pt x="13335" y="14288"/>
                              </a:cubicBezTo>
                              <a:cubicBezTo>
                                <a:pt x="13335" y="14288"/>
                                <a:pt x="13335" y="14288"/>
                                <a:pt x="13335" y="14288"/>
                              </a:cubicBezTo>
                              <a:cubicBezTo>
                                <a:pt x="13335" y="14288"/>
                                <a:pt x="13335" y="14288"/>
                                <a:pt x="13335" y="14288"/>
                              </a:cubicBezTo>
                              <a:cubicBezTo>
                                <a:pt x="13335" y="14288"/>
                                <a:pt x="12383" y="14288"/>
                                <a:pt x="12383" y="14288"/>
                              </a:cubicBezTo>
                              <a:cubicBezTo>
                                <a:pt x="11430" y="13335"/>
                                <a:pt x="10478" y="12383"/>
                                <a:pt x="9525" y="12383"/>
                              </a:cubicBezTo>
                              <a:cubicBezTo>
                                <a:pt x="8573" y="11430"/>
                                <a:pt x="8573" y="11430"/>
                                <a:pt x="7620" y="10477"/>
                              </a:cubicBezTo>
                              <a:cubicBezTo>
                                <a:pt x="6668" y="9525"/>
                                <a:pt x="5715" y="9525"/>
                                <a:pt x="5715" y="8572"/>
                              </a:cubicBezTo>
                              <a:cubicBezTo>
                                <a:pt x="4763" y="7620"/>
                                <a:pt x="4763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0" y="4763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953" y="3810"/>
                                <a:pt x="953" y="3810"/>
                              </a:cubicBezTo>
                              <a:cubicBezTo>
                                <a:pt x="1905" y="2858"/>
                                <a:pt x="953" y="1905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cubicBezTo>
                                <a:pt x="1905" y="0"/>
                                <a:pt x="2858" y="0"/>
                                <a:pt x="2858" y="952"/>
                              </a:cubicBezTo>
                              <a:cubicBezTo>
                                <a:pt x="2858" y="952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2858" y="952"/>
                                <a:pt x="3810" y="1905"/>
                                <a:pt x="3810" y="1905"/>
                              </a:cubicBezTo>
                              <a:cubicBezTo>
                                <a:pt x="4763" y="2858"/>
                                <a:pt x="5715" y="2858"/>
                                <a:pt x="5715" y="3810"/>
                              </a:cubicBezTo>
                              <a:cubicBezTo>
                                <a:pt x="5715" y="3810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6668" y="4763"/>
                                <a:pt x="6668" y="4763"/>
                              </a:cubicBezTo>
                              <a:cubicBezTo>
                                <a:pt x="7620" y="5715"/>
                                <a:pt x="7620" y="5715"/>
                                <a:pt x="8573" y="5715"/>
                              </a:cubicBezTo>
                              <a:cubicBezTo>
                                <a:pt x="9525" y="6667"/>
                                <a:pt x="9525" y="6667"/>
                                <a:pt x="10478" y="7620"/>
                              </a:cubicBezTo>
                              <a:cubicBezTo>
                                <a:pt x="11430" y="8572"/>
                                <a:pt x="12383" y="8572"/>
                                <a:pt x="12383" y="9525"/>
                              </a:cubicBezTo>
                              <a:cubicBezTo>
                                <a:pt x="12383" y="9525"/>
                                <a:pt x="12383" y="10477"/>
                                <a:pt x="13335" y="10477"/>
                              </a:cubicBezTo>
                              <a:cubicBezTo>
                                <a:pt x="13335" y="10477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5240" y="12383"/>
                                <a:pt x="15240" y="12383"/>
                              </a:cubicBezTo>
                              <a:cubicBezTo>
                                <a:pt x="15240" y="12383"/>
                                <a:pt x="16193" y="13335"/>
                                <a:pt x="16193" y="13335"/>
                              </a:cubicBezTo>
                              <a:cubicBezTo>
                                <a:pt x="16193" y="13335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8098" y="15240"/>
                              </a:cubicBezTo>
                              <a:cubicBezTo>
                                <a:pt x="18098" y="15240"/>
                                <a:pt x="19050" y="16192"/>
                                <a:pt x="19050" y="16192"/>
                              </a:cubicBezTo>
                              <a:cubicBezTo>
                                <a:pt x="19050" y="16192"/>
                                <a:pt x="20003" y="17145"/>
                                <a:pt x="20003" y="17145"/>
                              </a:cubicBezTo>
                              <a:cubicBezTo>
                                <a:pt x="20003" y="17145"/>
                                <a:pt x="20003" y="17145"/>
                                <a:pt x="20003" y="18097"/>
                              </a:cubicBezTo>
                              <a:cubicBezTo>
                                <a:pt x="20003" y="18097"/>
                                <a:pt x="20003" y="18097"/>
                                <a:pt x="20003" y="18097"/>
                              </a:cubicBezTo>
                              <a:cubicBezTo>
                                <a:pt x="20955" y="18097"/>
                                <a:pt x="20955" y="18097"/>
                                <a:pt x="20003" y="18097"/>
                              </a:cubicBezTo>
                              <a:cubicBezTo>
                                <a:pt x="20003" y="18097"/>
                                <a:pt x="20003" y="18097"/>
                                <a:pt x="20003" y="18097"/>
                              </a:cubicBezTo>
                              <a:cubicBezTo>
                                <a:pt x="20955" y="18097"/>
                                <a:pt x="20955" y="18097"/>
                                <a:pt x="21908" y="19050"/>
                              </a:cubicBezTo>
                              <a:cubicBezTo>
                                <a:pt x="21908" y="19050"/>
                                <a:pt x="21908" y="19050"/>
                                <a:pt x="21908" y="19050"/>
                              </a:cubicBezTo>
                              <a:cubicBezTo>
                                <a:pt x="22860" y="20002"/>
                                <a:pt x="24765" y="20955"/>
                                <a:pt x="25718" y="21908"/>
                              </a:cubicBezTo>
                              <a:cubicBezTo>
                                <a:pt x="26670" y="21908"/>
                                <a:pt x="26670" y="22860"/>
                                <a:pt x="27623" y="22860"/>
                              </a:cubicBezTo>
                              <a:cubicBezTo>
                                <a:pt x="28575" y="22860"/>
                                <a:pt x="28575" y="22860"/>
                                <a:pt x="28575" y="23813"/>
                              </a:cubicBezTo>
                              <a:cubicBezTo>
                                <a:pt x="28575" y="23813"/>
                                <a:pt x="29528" y="24765"/>
                                <a:pt x="29528" y="24765"/>
                              </a:cubicBezTo>
                              <a:lnTo>
                                <a:pt x="29528" y="24765"/>
                              </a:lnTo>
                              <a:lnTo>
                                <a:pt x="31433" y="27622"/>
                              </a:lnTo>
                              <a:close/>
                              <a:moveTo>
                                <a:pt x="2858" y="2858"/>
                              </a:move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3810"/>
                                <a:pt x="2858" y="2858"/>
                              </a:cubicBezTo>
                              <a:close/>
                              <a:moveTo>
                                <a:pt x="7620" y="7620"/>
                              </a:move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7620"/>
                                <a:pt x="7620" y="7620"/>
                              </a:cubicBezTo>
                              <a:cubicBezTo>
                                <a:pt x="6668" y="7620"/>
                                <a:pt x="6668" y="7620"/>
                                <a:pt x="7620" y="7620"/>
                              </a:cubicBezTo>
                              <a:cubicBezTo>
                                <a:pt x="6668" y="7620"/>
                                <a:pt x="7620" y="7620"/>
                                <a:pt x="7620" y="7620"/>
                              </a:cubicBezTo>
                              <a:close/>
                              <a:moveTo>
                                <a:pt x="29528" y="24765"/>
                              </a:moveTo>
                              <a:cubicBezTo>
                                <a:pt x="29528" y="24765"/>
                                <a:pt x="29528" y="24765"/>
                                <a:pt x="29528" y="24765"/>
                              </a:cubicBezTo>
                              <a:cubicBezTo>
                                <a:pt x="29528" y="24765"/>
                                <a:pt x="28575" y="24765"/>
                                <a:pt x="29528" y="24765"/>
                              </a:cubicBezTo>
                              <a:cubicBezTo>
                                <a:pt x="28575" y="24765"/>
                                <a:pt x="28575" y="24765"/>
                                <a:pt x="29528" y="24765"/>
                              </a:cubicBezTo>
                              <a:cubicBezTo>
                                <a:pt x="28575" y="24765"/>
                                <a:pt x="29528" y="24765"/>
                                <a:pt x="29528" y="2476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0" name="任意多边形: 形状 2863"/>
                        <p:cNvSpPr/>
                        <p:nvPr/>
                      </p:nvSpPr>
                      <p:spPr>
                        <a:xfrm>
                          <a:off x="7737157" y="2025014"/>
                          <a:ext cx="952" cy="9525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5"/>
                            <a:gd name="connsiteX1" fmla="*/ 953 w 952"/>
                            <a:gd name="connsiteY1" fmla="*/ 0 h 9525"/>
                            <a:gd name="connsiteX2" fmla="*/ 0 w 952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" h="9525">
                              <a:moveTo>
                                <a:pt x="0" y="0"/>
                              </a:moveTo>
                              <a:lnTo>
                                <a:pt x="953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1" name="任意多边形: 形状 2864"/>
                        <p:cNvSpPr/>
                        <p:nvPr/>
                      </p:nvSpPr>
                      <p:spPr>
                        <a:xfrm>
                          <a:off x="7737157" y="2019299"/>
                          <a:ext cx="2857" cy="5715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5715 h 5715"/>
                            <a:gd name="connsiteX1" fmla="*/ 2858 w 2857"/>
                            <a:gd name="connsiteY1" fmla="*/ 2858 h 5715"/>
                            <a:gd name="connsiteX2" fmla="*/ 2858 w 2857"/>
                            <a:gd name="connsiteY2" fmla="*/ 2858 h 5715"/>
                            <a:gd name="connsiteX3" fmla="*/ 2858 w 2857"/>
                            <a:gd name="connsiteY3" fmla="*/ 2858 h 5715"/>
                            <a:gd name="connsiteX4" fmla="*/ 2858 w 2857"/>
                            <a:gd name="connsiteY4" fmla="*/ 2858 h 5715"/>
                            <a:gd name="connsiteX5" fmla="*/ 2858 w 2857"/>
                            <a:gd name="connsiteY5" fmla="*/ 2858 h 5715"/>
                            <a:gd name="connsiteX6" fmla="*/ 2858 w 2857"/>
                            <a:gd name="connsiteY6" fmla="*/ 1905 h 5715"/>
                            <a:gd name="connsiteX7" fmla="*/ 2858 w 2857"/>
                            <a:gd name="connsiteY7" fmla="*/ 953 h 5715"/>
                            <a:gd name="connsiteX8" fmla="*/ 1905 w 2857"/>
                            <a:gd name="connsiteY8" fmla="*/ 953 h 5715"/>
                            <a:gd name="connsiteX9" fmla="*/ 1905 w 2857"/>
                            <a:gd name="connsiteY9" fmla="*/ 953 h 5715"/>
                            <a:gd name="connsiteX10" fmla="*/ 1905 w 2857"/>
                            <a:gd name="connsiteY10" fmla="*/ 953 h 5715"/>
                            <a:gd name="connsiteX11" fmla="*/ 1905 w 2857"/>
                            <a:gd name="connsiteY11" fmla="*/ 0 h 5715"/>
                            <a:gd name="connsiteX12" fmla="*/ 0 w 2857"/>
                            <a:gd name="connsiteY12" fmla="*/ 1905 h 5715"/>
                            <a:gd name="connsiteX13" fmla="*/ 0 w 2857"/>
                            <a:gd name="connsiteY13" fmla="*/ 2858 h 5715"/>
                            <a:gd name="connsiteX14" fmla="*/ 953 w 2857"/>
                            <a:gd name="connsiteY14" fmla="*/ 3810 h 5715"/>
                            <a:gd name="connsiteX15" fmla="*/ 1905 w 2857"/>
                            <a:gd name="connsiteY15" fmla="*/ 4763 h 5715"/>
                            <a:gd name="connsiteX16" fmla="*/ 1905 w 2857"/>
                            <a:gd name="connsiteY16" fmla="*/ 4763 h 5715"/>
                            <a:gd name="connsiteX17" fmla="*/ 1905 w 2857"/>
                            <a:gd name="connsiteY17" fmla="*/ 5715 h 5715"/>
                            <a:gd name="connsiteX18" fmla="*/ 1905 w 2857"/>
                            <a:gd name="connsiteY18" fmla="*/ 5715 h 5715"/>
                            <a:gd name="connsiteX19" fmla="*/ 1905 w 2857"/>
                            <a:gd name="connsiteY19" fmla="*/ 5715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5715">
                              <a:moveTo>
                                <a:pt x="1905" y="5715"/>
                              </a:moveTo>
                              <a:cubicBezTo>
                                <a:pt x="2858" y="4763"/>
                                <a:pt x="1905" y="3810"/>
                                <a:pt x="2858" y="2858"/>
                              </a:cubicBezTo>
                              <a:lnTo>
                                <a:pt x="2858" y="2858"/>
                              </a:ln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lnTo>
                                <a:pt x="2858" y="2858"/>
                              </a:ln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1905"/>
                              </a:cubicBezTo>
                              <a:cubicBezTo>
                                <a:pt x="2858" y="1905"/>
                                <a:pt x="2858" y="953"/>
                                <a:pt x="2858" y="953"/>
                              </a:cubicBezTo>
                              <a:cubicBezTo>
                                <a:pt x="2858" y="953"/>
                                <a:pt x="2858" y="953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ubicBezTo>
                                <a:pt x="1905" y="953"/>
                                <a:pt x="1905" y="953"/>
                                <a:pt x="1905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2858"/>
                                <a:pt x="0" y="2858"/>
                              </a:cubicBezTo>
                              <a:cubicBezTo>
                                <a:pt x="0" y="2858"/>
                                <a:pt x="0" y="3810"/>
                                <a:pt x="953" y="3810"/>
                              </a:cubicBezTo>
                              <a:cubicBezTo>
                                <a:pt x="953" y="3810"/>
                                <a:pt x="1905" y="3810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953" y="5715"/>
                                <a:pt x="953" y="5715"/>
                                <a:pt x="1905" y="5715"/>
                              </a:cubicBezTo>
                              <a:lnTo>
                                <a:pt x="1905" y="5715"/>
                              </a:lnTo>
                              <a:cubicBezTo>
                                <a:pt x="953" y="5715"/>
                                <a:pt x="1905" y="5715"/>
                                <a:pt x="190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82" name="图形 2"/>
                      <p:cNvGrpSpPr/>
                      <p:nvPr/>
                    </p:nvGrpSpPr>
                    <p:grpSpPr>
                      <a:xfrm>
                        <a:off x="7766684" y="2046921"/>
                        <a:ext cx="43815" cy="18097"/>
                        <a:chOff x="7766684" y="2046921"/>
                        <a:chExt cx="43815" cy="18097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83" name="任意多边形: 形状 2866"/>
                        <p:cNvSpPr/>
                        <p:nvPr/>
                      </p:nvSpPr>
                      <p:spPr>
                        <a:xfrm>
                          <a:off x="7770494" y="204692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4" name="任意多边形: 形状 2867"/>
                        <p:cNvSpPr/>
                        <p:nvPr/>
                      </p:nvSpPr>
                      <p:spPr>
                        <a:xfrm>
                          <a:off x="7773590" y="2050732"/>
                          <a:ext cx="36909" cy="14287"/>
                        </a:xfrm>
                        <a:custGeom>
                          <a:avLst/>
                          <a:gdLst>
                            <a:gd name="connsiteX0" fmla="*/ 35004 w 36909"/>
                            <a:gd name="connsiteY0" fmla="*/ 14288 h 14287"/>
                            <a:gd name="connsiteX1" fmla="*/ 35004 w 36909"/>
                            <a:gd name="connsiteY1" fmla="*/ 14288 h 14287"/>
                            <a:gd name="connsiteX2" fmla="*/ 32147 w 36909"/>
                            <a:gd name="connsiteY2" fmla="*/ 13335 h 14287"/>
                            <a:gd name="connsiteX3" fmla="*/ 31194 w 36909"/>
                            <a:gd name="connsiteY3" fmla="*/ 13335 h 14287"/>
                            <a:gd name="connsiteX4" fmla="*/ 30242 w 36909"/>
                            <a:gd name="connsiteY4" fmla="*/ 12383 h 14287"/>
                            <a:gd name="connsiteX5" fmla="*/ 30242 w 36909"/>
                            <a:gd name="connsiteY5" fmla="*/ 12383 h 14287"/>
                            <a:gd name="connsiteX6" fmla="*/ 29289 w 36909"/>
                            <a:gd name="connsiteY6" fmla="*/ 12383 h 14287"/>
                            <a:gd name="connsiteX7" fmla="*/ 28337 w 36909"/>
                            <a:gd name="connsiteY7" fmla="*/ 12383 h 14287"/>
                            <a:gd name="connsiteX8" fmla="*/ 27384 w 36909"/>
                            <a:gd name="connsiteY8" fmla="*/ 12383 h 14287"/>
                            <a:gd name="connsiteX9" fmla="*/ 26432 w 36909"/>
                            <a:gd name="connsiteY9" fmla="*/ 12383 h 14287"/>
                            <a:gd name="connsiteX10" fmla="*/ 26432 w 36909"/>
                            <a:gd name="connsiteY10" fmla="*/ 12383 h 14287"/>
                            <a:gd name="connsiteX11" fmla="*/ 25479 w 36909"/>
                            <a:gd name="connsiteY11" fmla="*/ 12383 h 14287"/>
                            <a:gd name="connsiteX12" fmla="*/ 24527 w 36909"/>
                            <a:gd name="connsiteY12" fmla="*/ 12383 h 14287"/>
                            <a:gd name="connsiteX13" fmla="*/ 23574 w 36909"/>
                            <a:gd name="connsiteY13" fmla="*/ 12383 h 14287"/>
                            <a:gd name="connsiteX14" fmla="*/ 22622 w 36909"/>
                            <a:gd name="connsiteY14" fmla="*/ 12383 h 14287"/>
                            <a:gd name="connsiteX15" fmla="*/ 22622 w 36909"/>
                            <a:gd name="connsiteY15" fmla="*/ 12383 h 14287"/>
                            <a:gd name="connsiteX16" fmla="*/ 22622 w 36909"/>
                            <a:gd name="connsiteY16" fmla="*/ 12383 h 14287"/>
                            <a:gd name="connsiteX17" fmla="*/ 21669 w 36909"/>
                            <a:gd name="connsiteY17" fmla="*/ 12383 h 14287"/>
                            <a:gd name="connsiteX18" fmla="*/ 20717 w 36909"/>
                            <a:gd name="connsiteY18" fmla="*/ 12383 h 14287"/>
                            <a:gd name="connsiteX19" fmla="*/ 20717 w 36909"/>
                            <a:gd name="connsiteY19" fmla="*/ 12383 h 14287"/>
                            <a:gd name="connsiteX20" fmla="*/ 19764 w 36909"/>
                            <a:gd name="connsiteY20" fmla="*/ 12383 h 14287"/>
                            <a:gd name="connsiteX21" fmla="*/ 19764 w 36909"/>
                            <a:gd name="connsiteY21" fmla="*/ 12383 h 14287"/>
                            <a:gd name="connsiteX22" fmla="*/ 18812 w 36909"/>
                            <a:gd name="connsiteY22" fmla="*/ 12383 h 14287"/>
                            <a:gd name="connsiteX23" fmla="*/ 18812 w 36909"/>
                            <a:gd name="connsiteY23" fmla="*/ 12383 h 14287"/>
                            <a:gd name="connsiteX24" fmla="*/ 18812 w 36909"/>
                            <a:gd name="connsiteY24" fmla="*/ 12383 h 14287"/>
                            <a:gd name="connsiteX25" fmla="*/ 18812 w 36909"/>
                            <a:gd name="connsiteY25" fmla="*/ 12383 h 14287"/>
                            <a:gd name="connsiteX26" fmla="*/ 16907 w 36909"/>
                            <a:gd name="connsiteY26" fmla="*/ 12383 h 14287"/>
                            <a:gd name="connsiteX27" fmla="*/ 15954 w 36909"/>
                            <a:gd name="connsiteY27" fmla="*/ 12383 h 14287"/>
                            <a:gd name="connsiteX28" fmla="*/ 15954 w 36909"/>
                            <a:gd name="connsiteY28" fmla="*/ 12383 h 14287"/>
                            <a:gd name="connsiteX29" fmla="*/ 15954 w 36909"/>
                            <a:gd name="connsiteY29" fmla="*/ 12383 h 14287"/>
                            <a:gd name="connsiteX30" fmla="*/ 15954 w 36909"/>
                            <a:gd name="connsiteY30" fmla="*/ 12383 h 14287"/>
                            <a:gd name="connsiteX31" fmla="*/ 15002 w 36909"/>
                            <a:gd name="connsiteY31" fmla="*/ 12383 h 14287"/>
                            <a:gd name="connsiteX32" fmla="*/ 12144 w 36909"/>
                            <a:gd name="connsiteY32" fmla="*/ 11430 h 14287"/>
                            <a:gd name="connsiteX33" fmla="*/ 10239 w 36909"/>
                            <a:gd name="connsiteY33" fmla="*/ 10477 h 14287"/>
                            <a:gd name="connsiteX34" fmla="*/ 7382 w 36909"/>
                            <a:gd name="connsiteY34" fmla="*/ 9525 h 14287"/>
                            <a:gd name="connsiteX35" fmla="*/ 4524 w 36909"/>
                            <a:gd name="connsiteY35" fmla="*/ 7620 h 14287"/>
                            <a:gd name="connsiteX36" fmla="*/ 4524 w 36909"/>
                            <a:gd name="connsiteY36" fmla="*/ 7620 h 14287"/>
                            <a:gd name="connsiteX37" fmla="*/ 3572 w 36909"/>
                            <a:gd name="connsiteY37" fmla="*/ 7620 h 14287"/>
                            <a:gd name="connsiteX38" fmla="*/ 3572 w 36909"/>
                            <a:gd name="connsiteY38" fmla="*/ 7620 h 14287"/>
                            <a:gd name="connsiteX39" fmla="*/ 3572 w 36909"/>
                            <a:gd name="connsiteY39" fmla="*/ 7620 h 14287"/>
                            <a:gd name="connsiteX40" fmla="*/ 3572 w 36909"/>
                            <a:gd name="connsiteY40" fmla="*/ 7620 h 14287"/>
                            <a:gd name="connsiteX41" fmla="*/ 2619 w 36909"/>
                            <a:gd name="connsiteY41" fmla="*/ 7620 h 14287"/>
                            <a:gd name="connsiteX42" fmla="*/ 1667 w 36909"/>
                            <a:gd name="connsiteY42" fmla="*/ 7620 h 14287"/>
                            <a:gd name="connsiteX43" fmla="*/ 1667 w 36909"/>
                            <a:gd name="connsiteY43" fmla="*/ 7620 h 14287"/>
                            <a:gd name="connsiteX44" fmla="*/ 714 w 36909"/>
                            <a:gd name="connsiteY44" fmla="*/ 7620 h 14287"/>
                            <a:gd name="connsiteX45" fmla="*/ 714 w 36909"/>
                            <a:gd name="connsiteY45" fmla="*/ 7620 h 14287"/>
                            <a:gd name="connsiteX46" fmla="*/ 1667 w 36909"/>
                            <a:gd name="connsiteY46" fmla="*/ 7620 h 14287"/>
                            <a:gd name="connsiteX47" fmla="*/ 1667 w 36909"/>
                            <a:gd name="connsiteY47" fmla="*/ 4763 h 14287"/>
                            <a:gd name="connsiteX48" fmla="*/ 1667 w 36909"/>
                            <a:gd name="connsiteY48" fmla="*/ 4763 h 14287"/>
                            <a:gd name="connsiteX49" fmla="*/ 1667 w 36909"/>
                            <a:gd name="connsiteY49" fmla="*/ 4763 h 14287"/>
                            <a:gd name="connsiteX50" fmla="*/ 1667 w 36909"/>
                            <a:gd name="connsiteY50" fmla="*/ 4763 h 14287"/>
                            <a:gd name="connsiteX51" fmla="*/ 1667 w 36909"/>
                            <a:gd name="connsiteY51" fmla="*/ 4763 h 14287"/>
                            <a:gd name="connsiteX52" fmla="*/ 714 w 36909"/>
                            <a:gd name="connsiteY52" fmla="*/ 3810 h 14287"/>
                            <a:gd name="connsiteX53" fmla="*/ 1667 w 36909"/>
                            <a:gd name="connsiteY53" fmla="*/ 3810 h 14287"/>
                            <a:gd name="connsiteX54" fmla="*/ 1667 w 36909"/>
                            <a:gd name="connsiteY54" fmla="*/ 4763 h 14287"/>
                            <a:gd name="connsiteX55" fmla="*/ 1667 w 36909"/>
                            <a:gd name="connsiteY55" fmla="*/ 4763 h 14287"/>
                            <a:gd name="connsiteX56" fmla="*/ 1667 w 36909"/>
                            <a:gd name="connsiteY56" fmla="*/ 4763 h 14287"/>
                            <a:gd name="connsiteX57" fmla="*/ 2619 w 36909"/>
                            <a:gd name="connsiteY57" fmla="*/ 4763 h 14287"/>
                            <a:gd name="connsiteX58" fmla="*/ 5477 w 36909"/>
                            <a:gd name="connsiteY58" fmla="*/ 5715 h 14287"/>
                            <a:gd name="connsiteX59" fmla="*/ 6429 w 36909"/>
                            <a:gd name="connsiteY59" fmla="*/ 6667 h 14287"/>
                            <a:gd name="connsiteX60" fmla="*/ 6429 w 36909"/>
                            <a:gd name="connsiteY60" fmla="*/ 6667 h 14287"/>
                            <a:gd name="connsiteX61" fmla="*/ 8334 w 36909"/>
                            <a:gd name="connsiteY61" fmla="*/ 7620 h 14287"/>
                            <a:gd name="connsiteX62" fmla="*/ 10239 w 36909"/>
                            <a:gd name="connsiteY62" fmla="*/ 8572 h 14287"/>
                            <a:gd name="connsiteX63" fmla="*/ 13097 w 36909"/>
                            <a:gd name="connsiteY63" fmla="*/ 9525 h 14287"/>
                            <a:gd name="connsiteX64" fmla="*/ 14049 w 36909"/>
                            <a:gd name="connsiteY64" fmla="*/ 10477 h 14287"/>
                            <a:gd name="connsiteX65" fmla="*/ 15954 w 36909"/>
                            <a:gd name="connsiteY65" fmla="*/ 10477 h 14287"/>
                            <a:gd name="connsiteX66" fmla="*/ 16907 w 36909"/>
                            <a:gd name="connsiteY66" fmla="*/ 10477 h 14287"/>
                            <a:gd name="connsiteX67" fmla="*/ 16907 w 36909"/>
                            <a:gd name="connsiteY67" fmla="*/ 10477 h 14287"/>
                            <a:gd name="connsiteX68" fmla="*/ 16907 w 36909"/>
                            <a:gd name="connsiteY68" fmla="*/ 10477 h 14287"/>
                            <a:gd name="connsiteX69" fmla="*/ 17859 w 36909"/>
                            <a:gd name="connsiteY69" fmla="*/ 10477 h 14287"/>
                            <a:gd name="connsiteX70" fmla="*/ 18812 w 36909"/>
                            <a:gd name="connsiteY70" fmla="*/ 10477 h 14287"/>
                            <a:gd name="connsiteX71" fmla="*/ 19764 w 36909"/>
                            <a:gd name="connsiteY71" fmla="*/ 10477 h 14287"/>
                            <a:gd name="connsiteX72" fmla="*/ 19764 w 36909"/>
                            <a:gd name="connsiteY72" fmla="*/ 10477 h 14287"/>
                            <a:gd name="connsiteX73" fmla="*/ 19764 w 36909"/>
                            <a:gd name="connsiteY73" fmla="*/ 10477 h 14287"/>
                            <a:gd name="connsiteX74" fmla="*/ 19764 w 36909"/>
                            <a:gd name="connsiteY74" fmla="*/ 10477 h 14287"/>
                            <a:gd name="connsiteX75" fmla="*/ 20717 w 36909"/>
                            <a:gd name="connsiteY75" fmla="*/ 10477 h 14287"/>
                            <a:gd name="connsiteX76" fmla="*/ 20717 w 36909"/>
                            <a:gd name="connsiteY76" fmla="*/ 11430 h 14287"/>
                            <a:gd name="connsiteX77" fmla="*/ 20717 w 36909"/>
                            <a:gd name="connsiteY77" fmla="*/ 11430 h 14287"/>
                            <a:gd name="connsiteX78" fmla="*/ 20717 w 36909"/>
                            <a:gd name="connsiteY78" fmla="*/ 11430 h 14287"/>
                            <a:gd name="connsiteX79" fmla="*/ 21669 w 36909"/>
                            <a:gd name="connsiteY79" fmla="*/ 11430 h 14287"/>
                            <a:gd name="connsiteX80" fmla="*/ 23574 w 36909"/>
                            <a:gd name="connsiteY80" fmla="*/ 11430 h 14287"/>
                            <a:gd name="connsiteX81" fmla="*/ 25479 w 36909"/>
                            <a:gd name="connsiteY81" fmla="*/ 12383 h 14287"/>
                            <a:gd name="connsiteX82" fmla="*/ 26432 w 36909"/>
                            <a:gd name="connsiteY82" fmla="*/ 12383 h 14287"/>
                            <a:gd name="connsiteX83" fmla="*/ 26432 w 36909"/>
                            <a:gd name="connsiteY83" fmla="*/ 12383 h 14287"/>
                            <a:gd name="connsiteX84" fmla="*/ 27384 w 36909"/>
                            <a:gd name="connsiteY84" fmla="*/ 12383 h 14287"/>
                            <a:gd name="connsiteX85" fmla="*/ 27384 w 36909"/>
                            <a:gd name="connsiteY85" fmla="*/ 12383 h 14287"/>
                            <a:gd name="connsiteX86" fmla="*/ 29289 w 36909"/>
                            <a:gd name="connsiteY86" fmla="*/ 12383 h 14287"/>
                            <a:gd name="connsiteX87" fmla="*/ 29289 w 36909"/>
                            <a:gd name="connsiteY87" fmla="*/ 12383 h 14287"/>
                            <a:gd name="connsiteX88" fmla="*/ 33099 w 36909"/>
                            <a:gd name="connsiteY88" fmla="*/ 13335 h 14287"/>
                            <a:gd name="connsiteX89" fmla="*/ 35004 w 36909"/>
                            <a:gd name="connsiteY89" fmla="*/ 14288 h 14287"/>
                            <a:gd name="connsiteX90" fmla="*/ 35957 w 36909"/>
                            <a:gd name="connsiteY90" fmla="*/ 14288 h 14287"/>
                            <a:gd name="connsiteX91" fmla="*/ 36909 w 36909"/>
                            <a:gd name="connsiteY91" fmla="*/ 14288 h 14287"/>
                            <a:gd name="connsiteX92" fmla="*/ 36909 w 36909"/>
                            <a:gd name="connsiteY92" fmla="*/ 14288 h 14287"/>
                            <a:gd name="connsiteX93" fmla="*/ 35004 w 36909"/>
                            <a:gd name="connsiteY93" fmla="*/ 14288 h 14287"/>
                            <a:gd name="connsiteX94" fmla="*/ 714 w 36909"/>
                            <a:gd name="connsiteY94" fmla="*/ 0 h 14287"/>
                            <a:gd name="connsiteX95" fmla="*/ 714 w 36909"/>
                            <a:gd name="connsiteY95" fmla="*/ 0 h 14287"/>
                            <a:gd name="connsiteX96" fmla="*/ 714 w 36909"/>
                            <a:gd name="connsiteY96" fmla="*/ 0 h 14287"/>
                            <a:gd name="connsiteX97" fmla="*/ 714 w 36909"/>
                            <a:gd name="connsiteY97" fmla="*/ 0 h 14287"/>
                            <a:gd name="connsiteX98" fmla="*/ 714 w 36909"/>
                            <a:gd name="connsiteY98" fmla="*/ 0 h 14287"/>
                            <a:gd name="connsiteX99" fmla="*/ 6429 w 36909"/>
                            <a:gd name="connsiteY99" fmla="*/ 2858 h 14287"/>
                            <a:gd name="connsiteX100" fmla="*/ 6429 w 36909"/>
                            <a:gd name="connsiteY100" fmla="*/ 2858 h 14287"/>
                            <a:gd name="connsiteX101" fmla="*/ 6429 w 36909"/>
                            <a:gd name="connsiteY101" fmla="*/ 2858 h 14287"/>
                            <a:gd name="connsiteX102" fmla="*/ 6429 w 36909"/>
                            <a:gd name="connsiteY102" fmla="*/ 2858 h 14287"/>
                            <a:gd name="connsiteX103" fmla="*/ 6429 w 36909"/>
                            <a:gd name="connsiteY103" fmla="*/ 2858 h 14287"/>
                            <a:gd name="connsiteX104" fmla="*/ 32147 w 36909"/>
                            <a:gd name="connsiteY104" fmla="*/ 12383 h 14287"/>
                            <a:gd name="connsiteX105" fmla="*/ 32147 w 36909"/>
                            <a:gd name="connsiteY105" fmla="*/ 12383 h 14287"/>
                            <a:gd name="connsiteX106" fmla="*/ 32147 w 36909"/>
                            <a:gd name="connsiteY106" fmla="*/ 12383 h 14287"/>
                            <a:gd name="connsiteX107" fmla="*/ 32147 w 36909"/>
                            <a:gd name="connsiteY107" fmla="*/ 12383 h 14287"/>
                            <a:gd name="connsiteX108" fmla="*/ 32147 w 36909"/>
                            <a:gd name="connsiteY108" fmla="*/ 12383 h 14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6909" h="14287">
                              <a:moveTo>
                                <a:pt x="35004" y="14288"/>
                              </a:moveTo>
                              <a:cubicBezTo>
                                <a:pt x="35004" y="14288"/>
                                <a:pt x="35004" y="14288"/>
                                <a:pt x="35004" y="14288"/>
                              </a:cubicBezTo>
                              <a:cubicBezTo>
                                <a:pt x="34052" y="14288"/>
                                <a:pt x="33099" y="14288"/>
                                <a:pt x="32147" y="13335"/>
                              </a:cubicBezTo>
                              <a:cubicBezTo>
                                <a:pt x="31194" y="13335"/>
                                <a:pt x="31194" y="13335"/>
                                <a:pt x="31194" y="13335"/>
                              </a:cubicBezTo>
                              <a:cubicBezTo>
                                <a:pt x="30242" y="13335"/>
                                <a:pt x="30242" y="13335"/>
                                <a:pt x="30242" y="12383"/>
                              </a:cubicBezTo>
                              <a:cubicBezTo>
                                <a:pt x="30242" y="12383"/>
                                <a:pt x="30242" y="12383"/>
                                <a:pt x="30242" y="12383"/>
                              </a:cubicBezTo>
                              <a:cubicBezTo>
                                <a:pt x="30242" y="12383"/>
                                <a:pt x="29289" y="12383"/>
                                <a:pt x="29289" y="12383"/>
                              </a:cubicBezTo>
                              <a:cubicBezTo>
                                <a:pt x="29289" y="12383"/>
                                <a:pt x="28337" y="12383"/>
                                <a:pt x="28337" y="12383"/>
                              </a:cubicBezTo>
                              <a:cubicBezTo>
                                <a:pt x="28337" y="12383"/>
                                <a:pt x="27384" y="12383"/>
                                <a:pt x="27384" y="12383"/>
                              </a:cubicBezTo>
                              <a:cubicBezTo>
                                <a:pt x="27384" y="12383"/>
                                <a:pt x="26432" y="11430"/>
                                <a:pt x="26432" y="12383"/>
                              </a:cubicBezTo>
                              <a:cubicBezTo>
                                <a:pt x="26432" y="12383"/>
                                <a:pt x="26432" y="12383"/>
                                <a:pt x="26432" y="12383"/>
                              </a:cubicBezTo>
                              <a:cubicBezTo>
                                <a:pt x="26432" y="12383"/>
                                <a:pt x="25479" y="12383"/>
                                <a:pt x="25479" y="12383"/>
                              </a:cubicBezTo>
                              <a:cubicBezTo>
                                <a:pt x="25479" y="12383"/>
                                <a:pt x="24527" y="12383"/>
                                <a:pt x="24527" y="12383"/>
                              </a:cubicBezTo>
                              <a:cubicBezTo>
                                <a:pt x="24527" y="12383"/>
                                <a:pt x="23574" y="12383"/>
                                <a:pt x="23574" y="12383"/>
                              </a:cubicBezTo>
                              <a:cubicBezTo>
                                <a:pt x="23574" y="12383"/>
                                <a:pt x="22622" y="12383"/>
                                <a:pt x="22622" y="12383"/>
                              </a:cubicBezTo>
                              <a:cubicBezTo>
                                <a:pt x="22622" y="12383"/>
                                <a:pt x="22622" y="12383"/>
                                <a:pt x="22622" y="12383"/>
                              </a:cubicBezTo>
                              <a:cubicBezTo>
                                <a:pt x="22622" y="12383"/>
                                <a:pt x="22622" y="12383"/>
                                <a:pt x="22622" y="12383"/>
                              </a:cubicBezTo>
                              <a:cubicBezTo>
                                <a:pt x="22622" y="12383"/>
                                <a:pt x="21669" y="12383"/>
                                <a:pt x="21669" y="12383"/>
                              </a:cubicBezTo>
                              <a:cubicBezTo>
                                <a:pt x="21669" y="12383"/>
                                <a:pt x="20717" y="12383"/>
                                <a:pt x="20717" y="12383"/>
                              </a:cubicBezTo>
                              <a:cubicBezTo>
                                <a:pt x="20717" y="12383"/>
                                <a:pt x="20717" y="12383"/>
                                <a:pt x="20717" y="12383"/>
                              </a:cubicBezTo>
                              <a:cubicBezTo>
                                <a:pt x="20717" y="12383"/>
                                <a:pt x="20717" y="12383"/>
                                <a:pt x="19764" y="12383"/>
                              </a:cubicBezTo>
                              <a:cubicBezTo>
                                <a:pt x="19764" y="12383"/>
                                <a:pt x="19764" y="12383"/>
                                <a:pt x="19764" y="12383"/>
                              </a:cubicBezTo>
                              <a:cubicBezTo>
                                <a:pt x="19764" y="12383"/>
                                <a:pt x="18812" y="12383"/>
                                <a:pt x="18812" y="12383"/>
                              </a:cubicBezTo>
                              <a:cubicBezTo>
                                <a:pt x="18812" y="12383"/>
                                <a:pt x="18812" y="12383"/>
                                <a:pt x="18812" y="12383"/>
                              </a:cubicBezTo>
                              <a:cubicBezTo>
                                <a:pt x="18812" y="12383"/>
                                <a:pt x="18812" y="12383"/>
                                <a:pt x="18812" y="12383"/>
                              </a:cubicBezTo>
                              <a:cubicBezTo>
                                <a:pt x="18812" y="12383"/>
                                <a:pt x="18812" y="12383"/>
                                <a:pt x="18812" y="12383"/>
                              </a:cubicBezTo>
                              <a:cubicBezTo>
                                <a:pt x="18812" y="12383"/>
                                <a:pt x="17859" y="12383"/>
                                <a:pt x="16907" y="12383"/>
                              </a:cubicBezTo>
                              <a:cubicBezTo>
                                <a:pt x="16907" y="12383"/>
                                <a:pt x="15954" y="12383"/>
                                <a:pt x="15954" y="12383"/>
                              </a:cubicBezTo>
                              <a:cubicBezTo>
                                <a:pt x="15954" y="12383"/>
                                <a:pt x="15002" y="12383"/>
                                <a:pt x="15954" y="12383"/>
                              </a:cubicBezTo>
                              <a:cubicBezTo>
                                <a:pt x="15954" y="12383"/>
                                <a:pt x="15954" y="12383"/>
                                <a:pt x="15954" y="12383"/>
                              </a:cubicBezTo>
                              <a:cubicBezTo>
                                <a:pt x="15954" y="12383"/>
                                <a:pt x="15954" y="12383"/>
                                <a:pt x="15954" y="12383"/>
                              </a:cubicBezTo>
                              <a:cubicBezTo>
                                <a:pt x="15954" y="13335"/>
                                <a:pt x="15002" y="12383"/>
                                <a:pt x="15002" y="12383"/>
                              </a:cubicBezTo>
                              <a:cubicBezTo>
                                <a:pt x="14049" y="12383"/>
                                <a:pt x="13097" y="11430"/>
                                <a:pt x="12144" y="11430"/>
                              </a:cubicBezTo>
                              <a:cubicBezTo>
                                <a:pt x="11192" y="11430"/>
                                <a:pt x="10239" y="10477"/>
                                <a:pt x="10239" y="10477"/>
                              </a:cubicBezTo>
                              <a:cubicBezTo>
                                <a:pt x="9287" y="10477"/>
                                <a:pt x="8334" y="9525"/>
                                <a:pt x="7382" y="9525"/>
                              </a:cubicBezTo>
                              <a:cubicBezTo>
                                <a:pt x="6429" y="9525"/>
                                <a:pt x="5477" y="8572"/>
                                <a:pt x="4524" y="7620"/>
                              </a:cubicBezTo>
                              <a:cubicBezTo>
                                <a:pt x="4524" y="7620"/>
                                <a:pt x="4524" y="7620"/>
                                <a:pt x="4524" y="7620"/>
                              </a:cubicBezTo>
                              <a:cubicBezTo>
                                <a:pt x="4524" y="7620"/>
                                <a:pt x="3572" y="7620"/>
                                <a:pt x="3572" y="7620"/>
                              </a:cubicBezTo>
                              <a:cubicBezTo>
                                <a:pt x="3572" y="7620"/>
                                <a:pt x="3572" y="7620"/>
                                <a:pt x="3572" y="7620"/>
                              </a:cubicBezTo>
                              <a:cubicBezTo>
                                <a:pt x="3572" y="7620"/>
                                <a:pt x="3572" y="7620"/>
                                <a:pt x="3572" y="7620"/>
                              </a:cubicBezTo>
                              <a:cubicBezTo>
                                <a:pt x="3572" y="7620"/>
                                <a:pt x="3572" y="7620"/>
                                <a:pt x="3572" y="7620"/>
                              </a:cubicBezTo>
                              <a:cubicBezTo>
                                <a:pt x="3572" y="7620"/>
                                <a:pt x="2619" y="7620"/>
                                <a:pt x="2619" y="7620"/>
                              </a:cubicBezTo>
                              <a:cubicBezTo>
                                <a:pt x="2619" y="7620"/>
                                <a:pt x="1667" y="7620"/>
                                <a:pt x="1667" y="7620"/>
                              </a:cubicBezTo>
                              <a:cubicBezTo>
                                <a:pt x="1667" y="7620"/>
                                <a:pt x="1667" y="7620"/>
                                <a:pt x="1667" y="7620"/>
                              </a:cubicBezTo>
                              <a:cubicBezTo>
                                <a:pt x="1667" y="7620"/>
                                <a:pt x="714" y="7620"/>
                                <a:pt x="714" y="7620"/>
                              </a:cubicBezTo>
                              <a:lnTo>
                                <a:pt x="714" y="7620"/>
                              </a:lnTo>
                              <a:cubicBezTo>
                                <a:pt x="714" y="7620"/>
                                <a:pt x="714" y="7620"/>
                                <a:pt x="1667" y="7620"/>
                              </a:cubicBezTo>
                              <a:cubicBezTo>
                                <a:pt x="1667" y="6667"/>
                                <a:pt x="1667" y="5715"/>
                                <a:pt x="1667" y="4763"/>
                              </a:cubicBezTo>
                              <a:lnTo>
                                <a:pt x="1667" y="4763"/>
                              </a:lnTo>
                              <a:cubicBezTo>
                                <a:pt x="1667" y="4763"/>
                                <a:pt x="1667" y="4763"/>
                                <a:pt x="1667" y="4763"/>
                              </a:cubicBezTo>
                              <a:lnTo>
                                <a:pt x="1667" y="4763"/>
                              </a:lnTo>
                              <a:cubicBezTo>
                                <a:pt x="1667" y="4763"/>
                                <a:pt x="1667" y="4763"/>
                                <a:pt x="1667" y="4763"/>
                              </a:cubicBezTo>
                              <a:cubicBezTo>
                                <a:pt x="1667" y="4763"/>
                                <a:pt x="1667" y="4763"/>
                                <a:pt x="714" y="3810"/>
                              </a:cubicBezTo>
                              <a:cubicBezTo>
                                <a:pt x="714" y="3810"/>
                                <a:pt x="1667" y="3810"/>
                                <a:pt x="1667" y="3810"/>
                              </a:cubicBezTo>
                              <a:cubicBezTo>
                                <a:pt x="1667" y="3810"/>
                                <a:pt x="1667" y="4763"/>
                                <a:pt x="1667" y="4763"/>
                              </a:cubicBezTo>
                              <a:cubicBezTo>
                                <a:pt x="1667" y="4763"/>
                                <a:pt x="1667" y="4763"/>
                                <a:pt x="1667" y="4763"/>
                              </a:cubicBezTo>
                              <a:cubicBezTo>
                                <a:pt x="1667" y="4763"/>
                                <a:pt x="1667" y="4763"/>
                                <a:pt x="1667" y="4763"/>
                              </a:cubicBezTo>
                              <a:cubicBezTo>
                                <a:pt x="1667" y="3810"/>
                                <a:pt x="2619" y="4763"/>
                                <a:pt x="2619" y="4763"/>
                              </a:cubicBezTo>
                              <a:cubicBezTo>
                                <a:pt x="3572" y="5715"/>
                                <a:pt x="4524" y="5715"/>
                                <a:pt x="5477" y="5715"/>
                              </a:cubicBezTo>
                              <a:cubicBezTo>
                                <a:pt x="5477" y="5715"/>
                                <a:pt x="6429" y="6667"/>
                                <a:pt x="6429" y="6667"/>
                              </a:cubicBezTo>
                              <a:cubicBezTo>
                                <a:pt x="6429" y="6667"/>
                                <a:pt x="6429" y="6667"/>
                                <a:pt x="6429" y="6667"/>
                              </a:cubicBezTo>
                              <a:cubicBezTo>
                                <a:pt x="7382" y="6667"/>
                                <a:pt x="7382" y="6667"/>
                                <a:pt x="8334" y="7620"/>
                              </a:cubicBezTo>
                              <a:cubicBezTo>
                                <a:pt x="9287" y="7620"/>
                                <a:pt x="9287" y="8572"/>
                                <a:pt x="10239" y="8572"/>
                              </a:cubicBezTo>
                              <a:cubicBezTo>
                                <a:pt x="11192" y="8572"/>
                                <a:pt x="12144" y="9525"/>
                                <a:pt x="13097" y="9525"/>
                              </a:cubicBezTo>
                              <a:cubicBezTo>
                                <a:pt x="13097" y="9525"/>
                                <a:pt x="14049" y="9525"/>
                                <a:pt x="14049" y="10477"/>
                              </a:cubicBezTo>
                              <a:cubicBezTo>
                                <a:pt x="14049" y="10477"/>
                                <a:pt x="15002" y="10477"/>
                                <a:pt x="15954" y="10477"/>
                              </a:cubicBezTo>
                              <a:cubicBezTo>
                                <a:pt x="15954" y="10477"/>
                                <a:pt x="15954" y="10477"/>
                                <a:pt x="16907" y="10477"/>
                              </a:cubicBezTo>
                              <a:cubicBezTo>
                                <a:pt x="16907" y="10477"/>
                                <a:pt x="16907" y="10477"/>
                                <a:pt x="16907" y="10477"/>
                              </a:cubicBezTo>
                              <a:cubicBezTo>
                                <a:pt x="16907" y="10477"/>
                                <a:pt x="16907" y="10477"/>
                                <a:pt x="16907" y="10477"/>
                              </a:cubicBezTo>
                              <a:cubicBezTo>
                                <a:pt x="16907" y="10477"/>
                                <a:pt x="17859" y="10477"/>
                                <a:pt x="17859" y="10477"/>
                              </a:cubicBezTo>
                              <a:cubicBezTo>
                                <a:pt x="17859" y="10477"/>
                                <a:pt x="18812" y="10477"/>
                                <a:pt x="18812" y="10477"/>
                              </a:cubicBezTo>
                              <a:cubicBezTo>
                                <a:pt x="18812" y="10477"/>
                                <a:pt x="19764" y="10477"/>
                                <a:pt x="19764" y="10477"/>
                              </a:cubicBezTo>
                              <a:cubicBezTo>
                                <a:pt x="19764" y="10477"/>
                                <a:pt x="19764" y="10477"/>
                                <a:pt x="19764" y="10477"/>
                              </a:cubicBezTo>
                              <a:cubicBezTo>
                                <a:pt x="19764" y="10477"/>
                                <a:pt x="19764" y="10477"/>
                                <a:pt x="19764" y="10477"/>
                              </a:cubicBezTo>
                              <a:cubicBezTo>
                                <a:pt x="19764" y="10477"/>
                                <a:pt x="19764" y="10477"/>
                                <a:pt x="19764" y="10477"/>
                              </a:cubicBezTo>
                              <a:cubicBezTo>
                                <a:pt x="19764" y="10477"/>
                                <a:pt x="19764" y="10477"/>
                                <a:pt x="20717" y="10477"/>
                              </a:cubicBezTo>
                              <a:cubicBezTo>
                                <a:pt x="20717" y="10477"/>
                                <a:pt x="20717" y="10477"/>
                                <a:pt x="20717" y="11430"/>
                              </a:cubicBezTo>
                              <a:cubicBezTo>
                                <a:pt x="20717" y="11430"/>
                                <a:pt x="20717" y="11430"/>
                                <a:pt x="20717" y="11430"/>
                              </a:cubicBezTo>
                              <a:cubicBezTo>
                                <a:pt x="20717" y="11430"/>
                                <a:pt x="20717" y="11430"/>
                                <a:pt x="20717" y="11430"/>
                              </a:cubicBezTo>
                              <a:cubicBezTo>
                                <a:pt x="20717" y="11430"/>
                                <a:pt x="20717" y="11430"/>
                                <a:pt x="21669" y="11430"/>
                              </a:cubicBezTo>
                              <a:cubicBezTo>
                                <a:pt x="21669" y="11430"/>
                                <a:pt x="22622" y="11430"/>
                                <a:pt x="23574" y="11430"/>
                              </a:cubicBezTo>
                              <a:cubicBezTo>
                                <a:pt x="23574" y="11430"/>
                                <a:pt x="24527" y="11430"/>
                                <a:pt x="25479" y="12383"/>
                              </a:cubicBezTo>
                              <a:cubicBezTo>
                                <a:pt x="25479" y="12383"/>
                                <a:pt x="25479" y="12383"/>
                                <a:pt x="26432" y="12383"/>
                              </a:cubicBezTo>
                              <a:cubicBezTo>
                                <a:pt x="26432" y="12383"/>
                                <a:pt x="26432" y="12383"/>
                                <a:pt x="26432" y="12383"/>
                              </a:cubicBezTo>
                              <a:cubicBezTo>
                                <a:pt x="26432" y="12383"/>
                                <a:pt x="27384" y="12383"/>
                                <a:pt x="27384" y="12383"/>
                              </a:cubicBezTo>
                              <a:cubicBezTo>
                                <a:pt x="27384" y="12383"/>
                                <a:pt x="27384" y="12383"/>
                                <a:pt x="27384" y="12383"/>
                              </a:cubicBezTo>
                              <a:cubicBezTo>
                                <a:pt x="28337" y="12383"/>
                                <a:pt x="28337" y="12383"/>
                                <a:pt x="29289" y="12383"/>
                              </a:cubicBezTo>
                              <a:cubicBezTo>
                                <a:pt x="29289" y="12383"/>
                                <a:pt x="29289" y="12383"/>
                                <a:pt x="29289" y="12383"/>
                              </a:cubicBezTo>
                              <a:cubicBezTo>
                                <a:pt x="30242" y="12383"/>
                                <a:pt x="32147" y="13335"/>
                                <a:pt x="33099" y="13335"/>
                              </a:cubicBezTo>
                              <a:cubicBezTo>
                                <a:pt x="34052" y="13335"/>
                                <a:pt x="34052" y="13335"/>
                                <a:pt x="35004" y="14288"/>
                              </a:cubicBezTo>
                              <a:cubicBezTo>
                                <a:pt x="35957" y="14288"/>
                                <a:pt x="35957" y="14288"/>
                                <a:pt x="35957" y="14288"/>
                              </a:cubicBezTo>
                              <a:cubicBezTo>
                                <a:pt x="35957" y="14288"/>
                                <a:pt x="36909" y="14288"/>
                                <a:pt x="36909" y="14288"/>
                              </a:cubicBezTo>
                              <a:lnTo>
                                <a:pt x="36909" y="14288"/>
                              </a:lnTo>
                              <a:lnTo>
                                <a:pt x="35004" y="14288"/>
                              </a:lnTo>
                              <a:close/>
                              <a:moveTo>
                                <a:pt x="714" y="0"/>
                              </a:moveTo>
                              <a:cubicBezTo>
                                <a:pt x="714" y="0"/>
                                <a:pt x="-238" y="0"/>
                                <a:pt x="714" y="0"/>
                              </a:cubicBezTo>
                              <a:cubicBezTo>
                                <a:pt x="-238" y="0"/>
                                <a:pt x="-238" y="0"/>
                                <a:pt x="714" y="0"/>
                              </a:cubicBezTo>
                              <a:cubicBezTo>
                                <a:pt x="-238" y="0"/>
                                <a:pt x="-238" y="0"/>
                                <a:pt x="714" y="0"/>
                              </a:cubicBezTo>
                              <a:cubicBezTo>
                                <a:pt x="-238" y="0"/>
                                <a:pt x="714" y="0"/>
                                <a:pt x="714" y="0"/>
                              </a:cubicBezTo>
                              <a:close/>
                              <a:moveTo>
                                <a:pt x="6429" y="2858"/>
                              </a:moveTo>
                              <a:cubicBezTo>
                                <a:pt x="6429" y="2858"/>
                                <a:pt x="6429" y="2858"/>
                                <a:pt x="6429" y="2858"/>
                              </a:cubicBezTo>
                              <a:cubicBezTo>
                                <a:pt x="5477" y="2858"/>
                                <a:pt x="5477" y="2858"/>
                                <a:pt x="6429" y="2858"/>
                              </a:cubicBezTo>
                              <a:cubicBezTo>
                                <a:pt x="5477" y="2858"/>
                                <a:pt x="5477" y="2858"/>
                                <a:pt x="6429" y="2858"/>
                              </a:cubicBezTo>
                              <a:cubicBezTo>
                                <a:pt x="5477" y="2858"/>
                                <a:pt x="6429" y="2858"/>
                                <a:pt x="6429" y="2858"/>
                              </a:cubicBezTo>
                              <a:close/>
                              <a:moveTo>
                                <a:pt x="32147" y="12383"/>
                              </a:moveTo>
                              <a:cubicBezTo>
                                <a:pt x="32147" y="12383"/>
                                <a:pt x="32147" y="12383"/>
                                <a:pt x="32147" y="12383"/>
                              </a:cubicBezTo>
                              <a:cubicBezTo>
                                <a:pt x="32147" y="12383"/>
                                <a:pt x="32147" y="12383"/>
                                <a:pt x="32147" y="12383"/>
                              </a:cubicBezTo>
                              <a:cubicBezTo>
                                <a:pt x="32147" y="12383"/>
                                <a:pt x="32147" y="13335"/>
                                <a:pt x="32147" y="12383"/>
                              </a:cubicBezTo>
                              <a:cubicBezTo>
                                <a:pt x="32147" y="12383"/>
                                <a:pt x="32147" y="12383"/>
                                <a:pt x="32147" y="1238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5" name="任意多边形: 形状 2868"/>
                        <p:cNvSpPr/>
                        <p:nvPr/>
                      </p:nvSpPr>
                      <p:spPr>
                        <a:xfrm>
                          <a:off x="7771447" y="2050732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"/>
                            <a:gd name="connsiteX1" fmla="*/ 0 w 9525"/>
                            <a:gd name="connsiteY1" fmla="*/ 952 h 952"/>
                            <a:gd name="connsiteX2" fmla="*/ 0 w 9525"/>
                            <a:gd name="connsiteY2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0"/>
                              </a:move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6" name="任意多边形: 形状 2869"/>
                        <p:cNvSpPr/>
                        <p:nvPr/>
                      </p:nvSpPr>
                      <p:spPr>
                        <a:xfrm>
                          <a:off x="7766684" y="2046921"/>
                          <a:ext cx="5715" cy="4762"/>
                        </a:xfrm>
                        <a:custGeom>
                          <a:avLst/>
                          <a:gdLst>
                            <a:gd name="connsiteX0" fmla="*/ 5715 w 5715"/>
                            <a:gd name="connsiteY0" fmla="*/ 4763 h 4762"/>
                            <a:gd name="connsiteX1" fmla="*/ 5715 w 5715"/>
                            <a:gd name="connsiteY1" fmla="*/ 1905 h 4762"/>
                            <a:gd name="connsiteX2" fmla="*/ 5715 w 5715"/>
                            <a:gd name="connsiteY2" fmla="*/ 1905 h 4762"/>
                            <a:gd name="connsiteX3" fmla="*/ 5715 w 5715"/>
                            <a:gd name="connsiteY3" fmla="*/ 1905 h 4762"/>
                            <a:gd name="connsiteX4" fmla="*/ 5715 w 5715"/>
                            <a:gd name="connsiteY4" fmla="*/ 1905 h 4762"/>
                            <a:gd name="connsiteX5" fmla="*/ 5715 w 5715"/>
                            <a:gd name="connsiteY5" fmla="*/ 1905 h 4762"/>
                            <a:gd name="connsiteX6" fmla="*/ 4763 w 5715"/>
                            <a:gd name="connsiteY6" fmla="*/ 953 h 4762"/>
                            <a:gd name="connsiteX7" fmla="*/ 3810 w 5715"/>
                            <a:gd name="connsiteY7" fmla="*/ 953 h 4762"/>
                            <a:gd name="connsiteX8" fmla="*/ 2858 w 5715"/>
                            <a:gd name="connsiteY8" fmla="*/ 953 h 4762"/>
                            <a:gd name="connsiteX9" fmla="*/ 2858 w 5715"/>
                            <a:gd name="connsiteY9" fmla="*/ 953 h 4762"/>
                            <a:gd name="connsiteX10" fmla="*/ 2858 w 5715"/>
                            <a:gd name="connsiteY10" fmla="*/ 953 h 4762"/>
                            <a:gd name="connsiteX11" fmla="*/ 1905 w 5715"/>
                            <a:gd name="connsiteY11" fmla="*/ 0 h 4762"/>
                            <a:gd name="connsiteX12" fmla="*/ 0 w 5715"/>
                            <a:gd name="connsiteY12" fmla="*/ 2858 h 4762"/>
                            <a:gd name="connsiteX13" fmla="*/ 953 w 5715"/>
                            <a:gd name="connsiteY13" fmla="*/ 3810 h 4762"/>
                            <a:gd name="connsiteX14" fmla="*/ 1905 w 5715"/>
                            <a:gd name="connsiteY14" fmla="*/ 4763 h 4762"/>
                            <a:gd name="connsiteX15" fmla="*/ 2858 w 5715"/>
                            <a:gd name="connsiteY15" fmla="*/ 4763 h 4762"/>
                            <a:gd name="connsiteX16" fmla="*/ 2858 w 5715"/>
                            <a:gd name="connsiteY16" fmla="*/ 4763 h 4762"/>
                            <a:gd name="connsiteX17" fmla="*/ 5715 w 5715"/>
                            <a:gd name="connsiteY17" fmla="*/ 4763 h 4762"/>
                            <a:gd name="connsiteX18" fmla="*/ 5715 w 5715"/>
                            <a:gd name="connsiteY18" fmla="*/ 4763 h 4762"/>
                            <a:gd name="connsiteX19" fmla="*/ 5715 w 5715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5" h="4762">
                              <a:moveTo>
                                <a:pt x="5715" y="4763"/>
                              </a:moveTo>
                              <a:cubicBezTo>
                                <a:pt x="5715" y="3810"/>
                                <a:pt x="5715" y="2858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lnTo>
                                <a:pt x="5715" y="1905"/>
                              </a:ln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4763" y="953"/>
                              </a:cubicBezTo>
                              <a:cubicBezTo>
                                <a:pt x="4763" y="953"/>
                                <a:pt x="4763" y="953"/>
                                <a:pt x="3810" y="953"/>
                              </a:cubicBezTo>
                              <a:cubicBezTo>
                                <a:pt x="3810" y="953"/>
                                <a:pt x="3810" y="953"/>
                                <a:pt x="2858" y="953"/>
                              </a:cubicBezTo>
                              <a:lnTo>
                                <a:pt x="2858" y="953"/>
                              </a:lnTo>
                              <a:lnTo>
                                <a:pt x="2858" y="953"/>
                              </a:lnTo>
                              <a:cubicBezTo>
                                <a:pt x="2858" y="953"/>
                                <a:pt x="2858" y="953"/>
                                <a:pt x="1905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953" y="3810"/>
                              </a:cubicBezTo>
                              <a:cubicBezTo>
                                <a:pt x="953" y="3810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2858" y="4763"/>
                                <a:pt x="2858" y="4763"/>
                              </a:cubicBezTo>
                              <a:lnTo>
                                <a:pt x="2858" y="4763"/>
                              </a:lnTo>
                              <a:cubicBezTo>
                                <a:pt x="4763" y="4763"/>
                                <a:pt x="5715" y="4763"/>
                                <a:pt x="5715" y="4763"/>
                              </a:cubicBezTo>
                              <a:lnTo>
                                <a:pt x="5715" y="4763"/>
                              </a:ln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87" name="图形 2"/>
                      <p:cNvGrpSpPr/>
                      <p:nvPr/>
                    </p:nvGrpSpPr>
                    <p:grpSpPr>
                      <a:xfrm>
                        <a:off x="7807642" y="2062162"/>
                        <a:ext cx="43814" cy="7090"/>
                        <a:chOff x="7807642" y="2062162"/>
                        <a:chExt cx="43814" cy="7090"/>
                      </a:xfrm>
                      <a:solidFill>
                        <a:srgbClr val="1C0D09"/>
                      </a:solidFill>
                    </p:grpSpPr>
                    <p:sp>
                      <p:nvSpPr>
                        <p:cNvPr id="2988" name="任意多边形: 形状 2871"/>
                        <p:cNvSpPr/>
                        <p:nvPr/>
                      </p:nvSpPr>
                      <p:spPr>
                        <a:xfrm>
                          <a:off x="7810500" y="20621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89" name="任意多边形: 形状 2872"/>
                        <p:cNvSpPr/>
                        <p:nvPr/>
                      </p:nvSpPr>
                      <p:spPr>
                        <a:xfrm>
                          <a:off x="7811452" y="2064305"/>
                          <a:ext cx="40004" cy="4947"/>
                        </a:xfrm>
                        <a:custGeom>
                          <a:avLst/>
                          <a:gdLst>
                            <a:gd name="connsiteX0" fmla="*/ 40005 w 40004"/>
                            <a:gd name="connsiteY0" fmla="*/ 4524 h 4947"/>
                            <a:gd name="connsiteX1" fmla="*/ 40005 w 40004"/>
                            <a:gd name="connsiteY1" fmla="*/ 4524 h 4947"/>
                            <a:gd name="connsiteX2" fmla="*/ 37147 w 40004"/>
                            <a:gd name="connsiteY2" fmla="*/ 4524 h 4947"/>
                            <a:gd name="connsiteX3" fmla="*/ 36195 w 40004"/>
                            <a:gd name="connsiteY3" fmla="*/ 4524 h 4947"/>
                            <a:gd name="connsiteX4" fmla="*/ 35242 w 40004"/>
                            <a:gd name="connsiteY4" fmla="*/ 4524 h 4947"/>
                            <a:gd name="connsiteX5" fmla="*/ 35242 w 40004"/>
                            <a:gd name="connsiteY5" fmla="*/ 4524 h 4947"/>
                            <a:gd name="connsiteX6" fmla="*/ 34290 w 40004"/>
                            <a:gd name="connsiteY6" fmla="*/ 4524 h 4947"/>
                            <a:gd name="connsiteX7" fmla="*/ 33338 w 40004"/>
                            <a:gd name="connsiteY7" fmla="*/ 4524 h 4947"/>
                            <a:gd name="connsiteX8" fmla="*/ 32385 w 40004"/>
                            <a:gd name="connsiteY8" fmla="*/ 4524 h 4947"/>
                            <a:gd name="connsiteX9" fmla="*/ 31432 w 40004"/>
                            <a:gd name="connsiteY9" fmla="*/ 4524 h 4947"/>
                            <a:gd name="connsiteX10" fmla="*/ 30480 w 40004"/>
                            <a:gd name="connsiteY10" fmla="*/ 4524 h 4947"/>
                            <a:gd name="connsiteX11" fmla="*/ 29528 w 40004"/>
                            <a:gd name="connsiteY11" fmla="*/ 4524 h 4947"/>
                            <a:gd name="connsiteX12" fmla="*/ 28575 w 40004"/>
                            <a:gd name="connsiteY12" fmla="*/ 4524 h 4947"/>
                            <a:gd name="connsiteX13" fmla="*/ 27622 w 40004"/>
                            <a:gd name="connsiteY13" fmla="*/ 4524 h 4947"/>
                            <a:gd name="connsiteX14" fmla="*/ 26670 w 40004"/>
                            <a:gd name="connsiteY14" fmla="*/ 4524 h 4947"/>
                            <a:gd name="connsiteX15" fmla="*/ 25717 w 40004"/>
                            <a:gd name="connsiteY15" fmla="*/ 4524 h 4947"/>
                            <a:gd name="connsiteX16" fmla="*/ 25717 w 40004"/>
                            <a:gd name="connsiteY16" fmla="*/ 4524 h 4947"/>
                            <a:gd name="connsiteX17" fmla="*/ 24765 w 40004"/>
                            <a:gd name="connsiteY17" fmla="*/ 4524 h 4947"/>
                            <a:gd name="connsiteX18" fmla="*/ 23813 w 40004"/>
                            <a:gd name="connsiteY18" fmla="*/ 4524 h 4947"/>
                            <a:gd name="connsiteX19" fmla="*/ 23813 w 40004"/>
                            <a:gd name="connsiteY19" fmla="*/ 4524 h 4947"/>
                            <a:gd name="connsiteX20" fmla="*/ 22860 w 40004"/>
                            <a:gd name="connsiteY20" fmla="*/ 4524 h 4947"/>
                            <a:gd name="connsiteX21" fmla="*/ 21907 w 40004"/>
                            <a:gd name="connsiteY21" fmla="*/ 4524 h 4947"/>
                            <a:gd name="connsiteX22" fmla="*/ 20955 w 40004"/>
                            <a:gd name="connsiteY22" fmla="*/ 4524 h 4947"/>
                            <a:gd name="connsiteX23" fmla="*/ 20955 w 40004"/>
                            <a:gd name="connsiteY23" fmla="*/ 4524 h 4947"/>
                            <a:gd name="connsiteX24" fmla="*/ 20955 w 40004"/>
                            <a:gd name="connsiteY24" fmla="*/ 4524 h 4947"/>
                            <a:gd name="connsiteX25" fmla="*/ 20955 w 40004"/>
                            <a:gd name="connsiteY25" fmla="*/ 4524 h 4947"/>
                            <a:gd name="connsiteX26" fmla="*/ 19050 w 40004"/>
                            <a:gd name="connsiteY26" fmla="*/ 4524 h 4947"/>
                            <a:gd name="connsiteX27" fmla="*/ 18097 w 40004"/>
                            <a:gd name="connsiteY27" fmla="*/ 4524 h 4947"/>
                            <a:gd name="connsiteX28" fmla="*/ 18097 w 40004"/>
                            <a:gd name="connsiteY28" fmla="*/ 4524 h 4947"/>
                            <a:gd name="connsiteX29" fmla="*/ 18097 w 40004"/>
                            <a:gd name="connsiteY29" fmla="*/ 4524 h 4947"/>
                            <a:gd name="connsiteX30" fmla="*/ 18097 w 40004"/>
                            <a:gd name="connsiteY30" fmla="*/ 4524 h 4947"/>
                            <a:gd name="connsiteX31" fmla="*/ 17145 w 40004"/>
                            <a:gd name="connsiteY31" fmla="*/ 4524 h 4947"/>
                            <a:gd name="connsiteX32" fmla="*/ 14288 w 40004"/>
                            <a:gd name="connsiteY32" fmla="*/ 4524 h 4947"/>
                            <a:gd name="connsiteX33" fmla="*/ 11430 w 40004"/>
                            <a:gd name="connsiteY33" fmla="*/ 4524 h 4947"/>
                            <a:gd name="connsiteX34" fmla="*/ 8572 w 40004"/>
                            <a:gd name="connsiteY34" fmla="*/ 4524 h 4947"/>
                            <a:gd name="connsiteX35" fmla="*/ 5715 w 40004"/>
                            <a:gd name="connsiteY35" fmla="*/ 3572 h 4947"/>
                            <a:gd name="connsiteX36" fmla="*/ 5715 w 40004"/>
                            <a:gd name="connsiteY36" fmla="*/ 3572 h 4947"/>
                            <a:gd name="connsiteX37" fmla="*/ 4763 w 40004"/>
                            <a:gd name="connsiteY37" fmla="*/ 3572 h 4947"/>
                            <a:gd name="connsiteX38" fmla="*/ 4763 w 40004"/>
                            <a:gd name="connsiteY38" fmla="*/ 3572 h 4947"/>
                            <a:gd name="connsiteX39" fmla="*/ 4763 w 40004"/>
                            <a:gd name="connsiteY39" fmla="*/ 3572 h 4947"/>
                            <a:gd name="connsiteX40" fmla="*/ 4763 w 40004"/>
                            <a:gd name="connsiteY40" fmla="*/ 3572 h 4947"/>
                            <a:gd name="connsiteX41" fmla="*/ 3810 w 40004"/>
                            <a:gd name="connsiteY41" fmla="*/ 3572 h 4947"/>
                            <a:gd name="connsiteX42" fmla="*/ 2857 w 40004"/>
                            <a:gd name="connsiteY42" fmla="*/ 3572 h 4947"/>
                            <a:gd name="connsiteX43" fmla="*/ 2857 w 40004"/>
                            <a:gd name="connsiteY43" fmla="*/ 3572 h 4947"/>
                            <a:gd name="connsiteX44" fmla="*/ 1905 w 40004"/>
                            <a:gd name="connsiteY44" fmla="*/ 3572 h 4947"/>
                            <a:gd name="connsiteX45" fmla="*/ 1905 w 40004"/>
                            <a:gd name="connsiteY45" fmla="*/ 3572 h 4947"/>
                            <a:gd name="connsiteX46" fmla="*/ 1905 w 40004"/>
                            <a:gd name="connsiteY46" fmla="*/ 3572 h 4947"/>
                            <a:gd name="connsiteX47" fmla="*/ 953 w 40004"/>
                            <a:gd name="connsiteY47" fmla="*/ 714 h 4947"/>
                            <a:gd name="connsiteX48" fmla="*/ 953 w 40004"/>
                            <a:gd name="connsiteY48" fmla="*/ 714 h 4947"/>
                            <a:gd name="connsiteX49" fmla="*/ 953 w 40004"/>
                            <a:gd name="connsiteY49" fmla="*/ 714 h 4947"/>
                            <a:gd name="connsiteX50" fmla="*/ 953 w 40004"/>
                            <a:gd name="connsiteY50" fmla="*/ 714 h 4947"/>
                            <a:gd name="connsiteX51" fmla="*/ 953 w 40004"/>
                            <a:gd name="connsiteY51" fmla="*/ 714 h 4947"/>
                            <a:gd name="connsiteX52" fmla="*/ 0 w 40004"/>
                            <a:gd name="connsiteY52" fmla="*/ 714 h 4947"/>
                            <a:gd name="connsiteX53" fmla="*/ 953 w 40004"/>
                            <a:gd name="connsiteY53" fmla="*/ 714 h 4947"/>
                            <a:gd name="connsiteX54" fmla="*/ 1905 w 40004"/>
                            <a:gd name="connsiteY54" fmla="*/ 1667 h 4947"/>
                            <a:gd name="connsiteX55" fmla="*/ 1905 w 40004"/>
                            <a:gd name="connsiteY55" fmla="*/ 1667 h 4947"/>
                            <a:gd name="connsiteX56" fmla="*/ 1905 w 40004"/>
                            <a:gd name="connsiteY56" fmla="*/ 1667 h 4947"/>
                            <a:gd name="connsiteX57" fmla="*/ 2857 w 40004"/>
                            <a:gd name="connsiteY57" fmla="*/ 1667 h 4947"/>
                            <a:gd name="connsiteX58" fmla="*/ 5715 w 40004"/>
                            <a:gd name="connsiteY58" fmla="*/ 2619 h 4947"/>
                            <a:gd name="connsiteX59" fmla="*/ 6667 w 40004"/>
                            <a:gd name="connsiteY59" fmla="*/ 2619 h 4947"/>
                            <a:gd name="connsiteX60" fmla="*/ 6667 w 40004"/>
                            <a:gd name="connsiteY60" fmla="*/ 2619 h 4947"/>
                            <a:gd name="connsiteX61" fmla="*/ 8572 w 40004"/>
                            <a:gd name="connsiteY61" fmla="*/ 2619 h 4947"/>
                            <a:gd name="connsiteX62" fmla="*/ 10478 w 40004"/>
                            <a:gd name="connsiteY62" fmla="*/ 2619 h 4947"/>
                            <a:gd name="connsiteX63" fmla="*/ 13335 w 40004"/>
                            <a:gd name="connsiteY63" fmla="*/ 2619 h 4947"/>
                            <a:gd name="connsiteX64" fmla="*/ 14288 w 40004"/>
                            <a:gd name="connsiteY64" fmla="*/ 2619 h 4947"/>
                            <a:gd name="connsiteX65" fmla="*/ 16192 w 40004"/>
                            <a:gd name="connsiteY65" fmla="*/ 2619 h 4947"/>
                            <a:gd name="connsiteX66" fmla="*/ 17145 w 40004"/>
                            <a:gd name="connsiteY66" fmla="*/ 2619 h 4947"/>
                            <a:gd name="connsiteX67" fmla="*/ 17145 w 40004"/>
                            <a:gd name="connsiteY67" fmla="*/ 2619 h 4947"/>
                            <a:gd name="connsiteX68" fmla="*/ 17145 w 40004"/>
                            <a:gd name="connsiteY68" fmla="*/ 2619 h 4947"/>
                            <a:gd name="connsiteX69" fmla="*/ 18097 w 40004"/>
                            <a:gd name="connsiteY69" fmla="*/ 2619 h 4947"/>
                            <a:gd name="connsiteX70" fmla="*/ 19050 w 40004"/>
                            <a:gd name="connsiteY70" fmla="*/ 2619 h 4947"/>
                            <a:gd name="connsiteX71" fmla="*/ 20955 w 40004"/>
                            <a:gd name="connsiteY71" fmla="*/ 2619 h 4947"/>
                            <a:gd name="connsiteX72" fmla="*/ 20955 w 40004"/>
                            <a:gd name="connsiteY72" fmla="*/ 2619 h 4947"/>
                            <a:gd name="connsiteX73" fmla="*/ 20955 w 40004"/>
                            <a:gd name="connsiteY73" fmla="*/ 2619 h 4947"/>
                            <a:gd name="connsiteX74" fmla="*/ 20955 w 40004"/>
                            <a:gd name="connsiteY74" fmla="*/ 2619 h 4947"/>
                            <a:gd name="connsiteX75" fmla="*/ 20955 w 40004"/>
                            <a:gd name="connsiteY75" fmla="*/ 2619 h 4947"/>
                            <a:gd name="connsiteX76" fmla="*/ 21907 w 40004"/>
                            <a:gd name="connsiteY76" fmla="*/ 2619 h 4947"/>
                            <a:gd name="connsiteX77" fmla="*/ 21907 w 40004"/>
                            <a:gd name="connsiteY77" fmla="*/ 2619 h 4947"/>
                            <a:gd name="connsiteX78" fmla="*/ 21907 w 40004"/>
                            <a:gd name="connsiteY78" fmla="*/ 2619 h 4947"/>
                            <a:gd name="connsiteX79" fmla="*/ 22860 w 40004"/>
                            <a:gd name="connsiteY79" fmla="*/ 2619 h 4947"/>
                            <a:gd name="connsiteX80" fmla="*/ 24765 w 40004"/>
                            <a:gd name="connsiteY80" fmla="*/ 2619 h 4947"/>
                            <a:gd name="connsiteX81" fmla="*/ 26670 w 40004"/>
                            <a:gd name="connsiteY81" fmla="*/ 2619 h 4947"/>
                            <a:gd name="connsiteX82" fmla="*/ 27622 w 40004"/>
                            <a:gd name="connsiteY82" fmla="*/ 2619 h 4947"/>
                            <a:gd name="connsiteX83" fmla="*/ 27622 w 40004"/>
                            <a:gd name="connsiteY83" fmla="*/ 2619 h 4947"/>
                            <a:gd name="connsiteX84" fmla="*/ 28575 w 40004"/>
                            <a:gd name="connsiteY84" fmla="*/ 2619 h 4947"/>
                            <a:gd name="connsiteX85" fmla="*/ 28575 w 40004"/>
                            <a:gd name="connsiteY85" fmla="*/ 2619 h 4947"/>
                            <a:gd name="connsiteX86" fmla="*/ 30480 w 40004"/>
                            <a:gd name="connsiteY86" fmla="*/ 2619 h 4947"/>
                            <a:gd name="connsiteX87" fmla="*/ 30480 w 40004"/>
                            <a:gd name="connsiteY87" fmla="*/ 2619 h 4947"/>
                            <a:gd name="connsiteX88" fmla="*/ 35242 w 40004"/>
                            <a:gd name="connsiteY88" fmla="*/ 2619 h 4947"/>
                            <a:gd name="connsiteX89" fmla="*/ 37147 w 40004"/>
                            <a:gd name="connsiteY89" fmla="*/ 2619 h 4947"/>
                            <a:gd name="connsiteX90" fmla="*/ 38100 w 40004"/>
                            <a:gd name="connsiteY90" fmla="*/ 2619 h 4947"/>
                            <a:gd name="connsiteX91" fmla="*/ 39053 w 40004"/>
                            <a:gd name="connsiteY91" fmla="*/ 2619 h 4947"/>
                            <a:gd name="connsiteX92" fmla="*/ 39053 w 40004"/>
                            <a:gd name="connsiteY92" fmla="*/ 2619 h 4947"/>
                            <a:gd name="connsiteX93" fmla="*/ 40005 w 40004"/>
                            <a:gd name="connsiteY93" fmla="*/ 4524 h 4947"/>
                            <a:gd name="connsiteX94" fmla="*/ 2857 w 40004"/>
                            <a:gd name="connsiteY94" fmla="*/ 714 h 4947"/>
                            <a:gd name="connsiteX95" fmla="*/ 2857 w 40004"/>
                            <a:gd name="connsiteY95" fmla="*/ 714 h 4947"/>
                            <a:gd name="connsiteX96" fmla="*/ 2857 w 40004"/>
                            <a:gd name="connsiteY96" fmla="*/ 714 h 4947"/>
                            <a:gd name="connsiteX97" fmla="*/ 2857 w 40004"/>
                            <a:gd name="connsiteY97" fmla="*/ 714 h 4947"/>
                            <a:gd name="connsiteX98" fmla="*/ 2857 w 40004"/>
                            <a:gd name="connsiteY98" fmla="*/ 714 h 4947"/>
                            <a:gd name="connsiteX99" fmla="*/ 9525 w 40004"/>
                            <a:gd name="connsiteY99" fmla="*/ 1667 h 4947"/>
                            <a:gd name="connsiteX100" fmla="*/ 9525 w 40004"/>
                            <a:gd name="connsiteY100" fmla="*/ 1667 h 4947"/>
                            <a:gd name="connsiteX101" fmla="*/ 9525 w 40004"/>
                            <a:gd name="connsiteY101" fmla="*/ 1667 h 4947"/>
                            <a:gd name="connsiteX102" fmla="*/ 9525 w 40004"/>
                            <a:gd name="connsiteY102" fmla="*/ 1667 h 4947"/>
                            <a:gd name="connsiteX103" fmla="*/ 9525 w 40004"/>
                            <a:gd name="connsiteY103" fmla="*/ 1667 h 4947"/>
                            <a:gd name="connsiteX104" fmla="*/ 37147 w 40004"/>
                            <a:gd name="connsiteY104" fmla="*/ 3572 h 4947"/>
                            <a:gd name="connsiteX105" fmla="*/ 37147 w 40004"/>
                            <a:gd name="connsiteY105" fmla="*/ 3572 h 4947"/>
                            <a:gd name="connsiteX106" fmla="*/ 37147 w 40004"/>
                            <a:gd name="connsiteY106" fmla="*/ 3572 h 4947"/>
                            <a:gd name="connsiteX107" fmla="*/ 37147 w 40004"/>
                            <a:gd name="connsiteY107" fmla="*/ 3572 h 4947"/>
                            <a:gd name="connsiteX108" fmla="*/ 37147 w 40004"/>
                            <a:gd name="connsiteY108" fmla="*/ 3572 h 494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40004" h="4947">
                              <a:moveTo>
                                <a:pt x="40005" y="4524"/>
                              </a:moveTo>
                              <a:cubicBezTo>
                                <a:pt x="40005" y="4524"/>
                                <a:pt x="40005" y="4524"/>
                                <a:pt x="40005" y="4524"/>
                              </a:cubicBezTo>
                              <a:cubicBezTo>
                                <a:pt x="39053" y="4524"/>
                                <a:pt x="38100" y="4524"/>
                                <a:pt x="37147" y="4524"/>
                              </a:cubicBezTo>
                              <a:cubicBezTo>
                                <a:pt x="36195" y="4524"/>
                                <a:pt x="36195" y="4524"/>
                                <a:pt x="36195" y="4524"/>
                              </a:cubicBezTo>
                              <a:cubicBezTo>
                                <a:pt x="35242" y="4524"/>
                                <a:pt x="35242" y="4524"/>
                                <a:pt x="35242" y="4524"/>
                              </a:cubicBezTo>
                              <a:cubicBezTo>
                                <a:pt x="35242" y="4524"/>
                                <a:pt x="35242" y="4524"/>
                                <a:pt x="35242" y="4524"/>
                              </a:cubicBezTo>
                              <a:cubicBezTo>
                                <a:pt x="35242" y="4524"/>
                                <a:pt x="34290" y="4524"/>
                                <a:pt x="34290" y="4524"/>
                              </a:cubicBezTo>
                              <a:cubicBezTo>
                                <a:pt x="34290" y="4524"/>
                                <a:pt x="33338" y="4524"/>
                                <a:pt x="33338" y="4524"/>
                              </a:cubicBezTo>
                              <a:cubicBezTo>
                                <a:pt x="33338" y="4524"/>
                                <a:pt x="32385" y="4524"/>
                                <a:pt x="32385" y="4524"/>
                              </a:cubicBezTo>
                              <a:cubicBezTo>
                                <a:pt x="32385" y="4524"/>
                                <a:pt x="31432" y="4524"/>
                                <a:pt x="31432" y="4524"/>
                              </a:cubicBezTo>
                              <a:cubicBezTo>
                                <a:pt x="31432" y="4524"/>
                                <a:pt x="31432" y="4524"/>
                                <a:pt x="30480" y="4524"/>
                              </a:cubicBezTo>
                              <a:cubicBezTo>
                                <a:pt x="30480" y="4524"/>
                                <a:pt x="29528" y="4524"/>
                                <a:pt x="29528" y="4524"/>
                              </a:cubicBezTo>
                              <a:cubicBezTo>
                                <a:pt x="29528" y="4524"/>
                                <a:pt x="28575" y="4524"/>
                                <a:pt x="28575" y="4524"/>
                              </a:cubicBezTo>
                              <a:cubicBezTo>
                                <a:pt x="28575" y="4524"/>
                                <a:pt x="27622" y="4524"/>
                                <a:pt x="27622" y="4524"/>
                              </a:cubicBezTo>
                              <a:cubicBezTo>
                                <a:pt x="27622" y="4524"/>
                                <a:pt x="26670" y="4524"/>
                                <a:pt x="26670" y="4524"/>
                              </a:cubicBezTo>
                              <a:cubicBezTo>
                                <a:pt x="26670" y="4524"/>
                                <a:pt x="26670" y="4524"/>
                                <a:pt x="25717" y="4524"/>
                              </a:cubicBezTo>
                              <a:cubicBezTo>
                                <a:pt x="25717" y="4524"/>
                                <a:pt x="25717" y="4524"/>
                                <a:pt x="25717" y="4524"/>
                              </a:cubicBezTo>
                              <a:cubicBezTo>
                                <a:pt x="25717" y="5477"/>
                                <a:pt x="24765" y="4524"/>
                                <a:pt x="24765" y="4524"/>
                              </a:cubicBezTo>
                              <a:cubicBezTo>
                                <a:pt x="24765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3813" y="4524"/>
                              </a:cubicBezTo>
                              <a:cubicBezTo>
                                <a:pt x="23813" y="4524"/>
                                <a:pt x="23813" y="4524"/>
                                <a:pt x="22860" y="4524"/>
                              </a:cubicBezTo>
                              <a:cubicBezTo>
                                <a:pt x="22860" y="4524"/>
                                <a:pt x="22860" y="4524"/>
                                <a:pt x="21907" y="4524"/>
                              </a:cubicBezTo>
                              <a:cubicBezTo>
                                <a:pt x="21907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955" y="4524"/>
                                <a:pt x="20955" y="4524"/>
                              </a:cubicBezTo>
                              <a:cubicBezTo>
                                <a:pt x="20955" y="4524"/>
                                <a:pt x="20003" y="4524"/>
                                <a:pt x="19050" y="4524"/>
                              </a:cubicBezTo>
                              <a:cubicBezTo>
                                <a:pt x="19050" y="4524"/>
                                <a:pt x="18097" y="4524"/>
                                <a:pt x="18097" y="4524"/>
                              </a:cubicBezTo>
                              <a:cubicBezTo>
                                <a:pt x="18097" y="4524"/>
                                <a:pt x="17145" y="4524"/>
                                <a:pt x="18097" y="4524"/>
                              </a:cubicBezTo>
                              <a:cubicBezTo>
                                <a:pt x="18097" y="4524"/>
                                <a:pt x="18097" y="4524"/>
                                <a:pt x="18097" y="4524"/>
                              </a:cubicBezTo>
                              <a:cubicBezTo>
                                <a:pt x="18097" y="4524"/>
                                <a:pt x="18097" y="4524"/>
                                <a:pt x="18097" y="4524"/>
                              </a:cubicBezTo>
                              <a:cubicBezTo>
                                <a:pt x="18097" y="5477"/>
                                <a:pt x="17145" y="4524"/>
                                <a:pt x="17145" y="4524"/>
                              </a:cubicBezTo>
                              <a:cubicBezTo>
                                <a:pt x="16192" y="4524"/>
                                <a:pt x="15240" y="4524"/>
                                <a:pt x="14288" y="4524"/>
                              </a:cubicBezTo>
                              <a:cubicBezTo>
                                <a:pt x="13335" y="4524"/>
                                <a:pt x="12382" y="4524"/>
                                <a:pt x="11430" y="4524"/>
                              </a:cubicBezTo>
                              <a:cubicBezTo>
                                <a:pt x="10478" y="4524"/>
                                <a:pt x="9525" y="4524"/>
                                <a:pt x="8572" y="4524"/>
                              </a:cubicBezTo>
                              <a:cubicBezTo>
                                <a:pt x="7620" y="4524"/>
                                <a:pt x="6667" y="4524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4763" y="3572"/>
                                <a:pt x="4763" y="3572"/>
                              </a:cubicBez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ubicBezTo>
                                <a:pt x="4763" y="3572"/>
                                <a:pt x="4763" y="3572"/>
                                <a:pt x="4763" y="3572"/>
                              </a:cubicBezTo>
                              <a:cubicBezTo>
                                <a:pt x="4763" y="3572"/>
                                <a:pt x="3810" y="3572"/>
                                <a:pt x="3810" y="3572"/>
                              </a:cubicBezTo>
                              <a:cubicBezTo>
                                <a:pt x="3810" y="3572"/>
                                <a:pt x="2857" y="3572"/>
                                <a:pt x="2857" y="3572"/>
                              </a:cubicBezTo>
                              <a:cubicBezTo>
                                <a:pt x="2857" y="3572"/>
                                <a:pt x="2857" y="3572"/>
                                <a:pt x="2857" y="3572"/>
                              </a:cubicBezTo>
                              <a:cubicBezTo>
                                <a:pt x="2857" y="3572"/>
                                <a:pt x="1905" y="3572"/>
                                <a:pt x="1905" y="3572"/>
                              </a:cubicBezTo>
                              <a:lnTo>
                                <a:pt x="1905" y="3572"/>
                              </a:lnTo>
                              <a:cubicBezTo>
                                <a:pt x="1905" y="3572"/>
                                <a:pt x="1905" y="3572"/>
                                <a:pt x="1905" y="3572"/>
                              </a:cubicBezTo>
                              <a:cubicBezTo>
                                <a:pt x="1905" y="2619"/>
                                <a:pt x="953" y="1667"/>
                                <a:pt x="953" y="714"/>
                              </a:cubicBezTo>
                              <a:lnTo>
                                <a:pt x="953" y="714"/>
                              </a:ln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lnTo>
                                <a:pt x="953" y="714"/>
                              </a:ln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0" y="714"/>
                              </a:cubicBezTo>
                              <a:cubicBezTo>
                                <a:pt x="0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1667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1905" y="1667"/>
                              </a:cubicBezTo>
                              <a:cubicBezTo>
                                <a:pt x="1905" y="714"/>
                                <a:pt x="2857" y="714"/>
                                <a:pt x="2857" y="1667"/>
                              </a:cubicBezTo>
                              <a:cubicBezTo>
                                <a:pt x="3810" y="1667"/>
                                <a:pt x="4763" y="1667"/>
                                <a:pt x="5715" y="2619"/>
                              </a:cubicBezTo>
                              <a:cubicBezTo>
                                <a:pt x="5715" y="2619"/>
                                <a:pt x="6667" y="2619"/>
                                <a:pt x="6667" y="2619"/>
                              </a:cubicBezTo>
                              <a:cubicBezTo>
                                <a:pt x="6667" y="2619"/>
                                <a:pt x="6667" y="2619"/>
                                <a:pt x="6667" y="2619"/>
                              </a:cubicBezTo>
                              <a:cubicBezTo>
                                <a:pt x="7620" y="2619"/>
                                <a:pt x="7620" y="2619"/>
                                <a:pt x="8572" y="2619"/>
                              </a:cubicBezTo>
                              <a:cubicBezTo>
                                <a:pt x="9525" y="2619"/>
                                <a:pt x="10478" y="2619"/>
                                <a:pt x="10478" y="2619"/>
                              </a:cubicBezTo>
                              <a:cubicBezTo>
                                <a:pt x="11430" y="2619"/>
                                <a:pt x="12382" y="2619"/>
                                <a:pt x="13335" y="2619"/>
                              </a:cubicBezTo>
                              <a:cubicBezTo>
                                <a:pt x="13335" y="2619"/>
                                <a:pt x="14288" y="2619"/>
                                <a:pt x="14288" y="2619"/>
                              </a:cubicBezTo>
                              <a:cubicBezTo>
                                <a:pt x="14288" y="2619"/>
                                <a:pt x="15240" y="2619"/>
                                <a:pt x="16192" y="2619"/>
                              </a:cubicBezTo>
                              <a:cubicBezTo>
                                <a:pt x="16192" y="2619"/>
                                <a:pt x="17145" y="2619"/>
                                <a:pt x="17145" y="2619"/>
                              </a:cubicBezTo>
                              <a:cubicBezTo>
                                <a:pt x="17145" y="2619"/>
                                <a:pt x="17145" y="2619"/>
                                <a:pt x="17145" y="2619"/>
                              </a:cubicBezTo>
                              <a:cubicBezTo>
                                <a:pt x="17145" y="2619"/>
                                <a:pt x="17145" y="2619"/>
                                <a:pt x="17145" y="2619"/>
                              </a:cubicBezTo>
                              <a:cubicBezTo>
                                <a:pt x="17145" y="2619"/>
                                <a:pt x="18097" y="2619"/>
                                <a:pt x="18097" y="2619"/>
                              </a:cubicBezTo>
                              <a:cubicBezTo>
                                <a:pt x="18097" y="2619"/>
                                <a:pt x="19050" y="2619"/>
                                <a:pt x="19050" y="2619"/>
                              </a:cubicBezTo>
                              <a:cubicBezTo>
                                <a:pt x="19050" y="2619"/>
                                <a:pt x="20003" y="2619"/>
                                <a:pt x="20955" y="2619"/>
                              </a:cubicBezTo>
                              <a:cubicBezTo>
                                <a:pt x="20955" y="2619"/>
                                <a:pt x="20955" y="2619"/>
                                <a:pt x="20955" y="2619"/>
                              </a:cubicBezTo>
                              <a:cubicBezTo>
                                <a:pt x="20955" y="2619"/>
                                <a:pt x="20955" y="2619"/>
                                <a:pt x="20955" y="2619"/>
                              </a:cubicBezTo>
                              <a:cubicBezTo>
                                <a:pt x="20955" y="2619"/>
                                <a:pt x="20955" y="2619"/>
                                <a:pt x="20955" y="2619"/>
                              </a:cubicBezTo>
                              <a:cubicBezTo>
                                <a:pt x="20955" y="2619"/>
                                <a:pt x="20955" y="2619"/>
                                <a:pt x="20955" y="2619"/>
                              </a:cubicBezTo>
                              <a:cubicBezTo>
                                <a:pt x="20955" y="2619"/>
                                <a:pt x="20955" y="2619"/>
                                <a:pt x="21907" y="2619"/>
                              </a:cubicBezTo>
                              <a:cubicBezTo>
                                <a:pt x="21907" y="2619"/>
                                <a:pt x="21907" y="2619"/>
                                <a:pt x="21907" y="2619"/>
                              </a:cubicBezTo>
                              <a:cubicBezTo>
                                <a:pt x="21907" y="2619"/>
                                <a:pt x="21907" y="2619"/>
                                <a:pt x="21907" y="2619"/>
                              </a:cubicBezTo>
                              <a:cubicBezTo>
                                <a:pt x="21907" y="1667"/>
                                <a:pt x="21907" y="2619"/>
                                <a:pt x="22860" y="2619"/>
                              </a:cubicBezTo>
                              <a:cubicBezTo>
                                <a:pt x="22860" y="2619"/>
                                <a:pt x="23813" y="2619"/>
                                <a:pt x="24765" y="2619"/>
                              </a:cubicBezTo>
                              <a:cubicBezTo>
                                <a:pt x="25717" y="2619"/>
                                <a:pt x="25717" y="2619"/>
                                <a:pt x="26670" y="2619"/>
                              </a:cubicBezTo>
                              <a:cubicBezTo>
                                <a:pt x="26670" y="2619"/>
                                <a:pt x="27622" y="2619"/>
                                <a:pt x="27622" y="2619"/>
                              </a:cubicBezTo>
                              <a:cubicBezTo>
                                <a:pt x="27622" y="2619"/>
                                <a:pt x="27622" y="2619"/>
                                <a:pt x="27622" y="2619"/>
                              </a:cubicBezTo>
                              <a:cubicBezTo>
                                <a:pt x="27622" y="2619"/>
                                <a:pt x="28575" y="2619"/>
                                <a:pt x="28575" y="2619"/>
                              </a:cubicBezTo>
                              <a:cubicBezTo>
                                <a:pt x="28575" y="2619"/>
                                <a:pt x="28575" y="2619"/>
                                <a:pt x="28575" y="2619"/>
                              </a:cubicBezTo>
                              <a:cubicBezTo>
                                <a:pt x="29528" y="2619"/>
                                <a:pt x="29528" y="2619"/>
                                <a:pt x="30480" y="2619"/>
                              </a:cubicBezTo>
                              <a:cubicBezTo>
                                <a:pt x="30480" y="2619"/>
                                <a:pt x="30480" y="2619"/>
                                <a:pt x="30480" y="2619"/>
                              </a:cubicBezTo>
                              <a:cubicBezTo>
                                <a:pt x="32385" y="2619"/>
                                <a:pt x="33338" y="2619"/>
                                <a:pt x="35242" y="2619"/>
                              </a:cubicBezTo>
                              <a:cubicBezTo>
                                <a:pt x="36195" y="2619"/>
                                <a:pt x="37147" y="2619"/>
                                <a:pt x="37147" y="2619"/>
                              </a:cubicBezTo>
                              <a:cubicBezTo>
                                <a:pt x="38100" y="2619"/>
                                <a:pt x="38100" y="2619"/>
                                <a:pt x="38100" y="2619"/>
                              </a:cubicBezTo>
                              <a:cubicBezTo>
                                <a:pt x="38100" y="2619"/>
                                <a:pt x="39053" y="2619"/>
                                <a:pt x="39053" y="2619"/>
                              </a:cubicBezTo>
                              <a:lnTo>
                                <a:pt x="39053" y="2619"/>
                              </a:lnTo>
                              <a:lnTo>
                                <a:pt x="40005" y="4524"/>
                              </a:lnTo>
                              <a:close/>
                              <a:moveTo>
                                <a:pt x="2857" y="714"/>
                              </a:moveTo>
                              <a:cubicBezTo>
                                <a:pt x="2857" y="714"/>
                                <a:pt x="2857" y="-238"/>
                                <a:pt x="2857" y="714"/>
                              </a:cubicBezTo>
                              <a:cubicBezTo>
                                <a:pt x="2857" y="-238"/>
                                <a:pt x="1905" y="-238"/>
                                <a:pt x="2857" y="714"/>
                              </a:cubicBezTo>
                              <a:cubicBezTo>
                                <a:pt x="1905" y="714"/>
                                <a:pt x="2857" y="714"/>
                                <a:pt x="2857" y="714"/>
                              </a:cubicBezTo>
                              <a:cubicBezTo>
                                <a:pt x="2857" y="714"/>
                                <a:pt x="2857" y="714"/>
                                <a:pt x="2857" y="714"/>
                              </a:cubicBezTo>
                              <a:close/>
                              <a:moveTo>
                                <a:pt x="9525" y="1667"/>
                              </a:moveTo>
                              <a:cubicBezTo>
                                <a:pt x="9525" y="1667"/>
                                <a:pt x="8572" y="714"/>
                                <a:pt x="9525" y="1667"/>
                              </a:cubicBezTo>
                              <a:cubicBezTo>
                                <a:pt x="8572" y="714"/>
                                <a:pt x="8572" y="714"/>
                                <a:pt x="9525" y="1667"/>
                              </a:cubicBezTo>
                              <a:cubicBezTo>
                                <a:pt x="8572" y="1667"/>
                                <a:pt x="8572" y="1667"/>
                                <a:pt x="9525" y="1667"/>
                              </a:cubicBezTo>
                              <a:cubicBezTo>
                                <a:pt x="8572" y="1667"/>
                                <a:pt x="9525" y="1667"/>
                                <a:pt x="9525" y="1667"/>
                              </a:cubicBezTo>
                              <a:close/>
                              <a:moveTo>
                                <a:pt x="37147" y="3572"/>
                              </a:moveTo>
                              <a:cubicBezTo>
                                <a:pt x="37147" y="3572"/>
                                <a:pt x="37147" y="3572"/>
                                <a:pt x="37147" y="3572"/>
                              </a:cubicBezTo>
                              <a:cubicBezTo>
                                <a:pt x="36195" y="3572"/>
                                <a:pt x="36195" y="4524"/>
                                <a:pt x="37147" y="3572"/>
                              </a:cubicBezTo>
                              <a:cubicBezTo>
                                <a:pt x="36195" y="4524"/>
                                <a:pt x="36195" y="4524"/>
                                <a:pt x="37147" y="3572"/>
                              </a:cubicBezTo>
                              <a:cubicBezTo>
                                <a:pt x="36195" y="4524"/>
                                <a:pt x="37147" y="3572"/>
                                <a:pt x="37147" y="3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90" name="任意多边形: 形状 2873"/>
                        <p:cNvSpPr/>
                        <p:nvPr/>
                      </p:nvSpPr>
                      <p:spPr>
                        <a:xfrm>
                          <a:off x="7812405" y="206597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2991" name="任意多边形: 形状 2874"/>
                        <p:cNvSpPr/>
                        <p:nvPr/>
                      </p:nvSpPr>
                      <p:spPr>
                        <a:xfrm>
                          <a:off x="7807642" y="2062162"/>
                          <a:ext cx="5714" cy="3571"/>
                        </a:xfrm>
                        <a:custGeom>
                          <a:avLst/>
                          <a:gdLst>
                            <a:gd name="connsiteX0" fmla="*/ 5715 w 5714"/>
                            <a:gd name="connsiteY0" fmla="*/ 2858 h 3571"/>
                            <a:gd name="connsiteX1" fmla="*/ 4763 w 5714"/>
                            <a:gd name="connsiteY1" fmla="*/ 0 h 3571"/>
                            <a:gd name="connsiteX2" fmla="*/ 4763 w 5714"/>
                            <a:gd name="connsiteY2" fmla="*/ 0 h 3571"/>
                            <a:gd name="connsiteX3" fmla="*/ 4763 w 5714"/>
                            <a:gd name="connsiteY3" fmla="*/ 0 h 3571"/>
                            <a:gd name="connsiteX4" fmla="*/ 4763 w 5714"/>
                            <a:gd name="connsiteY4" fmla="*/ 0 h 3571"/>
                            <a:gd name="connsiteX5" fmla="*/ 4763 w 5714"/>
                            <a:gd name="connsiteY5" fmla="*/ 0 h 3571"/>
                            <a:gd name="connsiteX6" fmla="*/ 3810 w 5714"/>
                            <a:gd name="connsiteY6" fmla="*/ 0 h 3571"/>
                            <a:gd name="connsiteX7" fmla="*/ 2857 w 5714"/>
                            <a:gd name="connsiteY7" fmla="*/ 0 h 3571"/>
                            <a:gd name="connsiteX8" fmla="*/ 1905 w 5714"/>
                            <a:gd name="connsiteY8" fmla="*/ 0 h 3571"/>
                            <a:gd name="connsiteX9" fmla="*/ 1905 w 5714"/>
                            <a:gd name="connsiteY9" fmla="*/ 0 h 3571"/>
                            <a:gd name="connsiteX10" fmla="*/ 1905 w 5714"/>
                            <a:gd name="connsiteY10" fmla="*/ 0 h 3571"/>
                            <a:gd name="connsiteX11" fmla="*/ 952 w 5714"/>
                            <a:gd name="connsiteY11" fmla="*/ 0 h 3571"/>
                            <a:gd name="connsiteX12" fmla="*/ 0 w 5714"/>
                            <a:gd name="connsiteY12" fmla="*/ 2858 h 3571"/>
                            <a:gd name="connsiteX13" fmla="*/ 952 w 5714"/>
                            <a:gd name="connsiteY13" fmla="*/ 2858 h 3571"/>
                            <a:gd name="connsiteX14" fmla="*/ 1905 w 5714"/>
                            <a:gd name="connsiteY14" fmla="*/ 2858 h 3571"/>
                            <a:gd name="connsiteX15" fmla="*/ 2857 w 5714"/>
                            <a:gd name="connsiteY15" fmla="*/ 2858 h 3571"/>
                            <a:gd name="connsiteX16" fmla="*/ 2857 w 5714"/>
                            <a:gd name="connsiteY16" fmla="*/ 2858 h 3571"/>
                            <a:gd name="connsiteX17" fmla="*/ 5715 w 5714"/>
                            <a:gd name="connsiteY17" fmla="*/ 2858 h 3571"/>
                            <a:gd name="connsiteX18" fmla="*/ 5715 w 5714"/>
                            <a:gd name="connsiteY18" fmla="*/ 2858 h 3571"/>
                            <a:gd name="connsiteX19" fmla="*/ 5715 w 5714"/>
                            <a:gd name="connsiteY19" fmla="*/ 2858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5714" h="3571">
                              <a:moveTo>
                                <a:pt x="5715" y="2858"/>
                              </a:moveTo>
                              <a:cubicBezTo>
                                <a:pt x="5715" y="1905"/>
                                <a:pt x="4763" y="953"/>
                                <a:pt x="4763" y="0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lnTo>
                                <a:pt x="4763" y="0"/>
                              </a:ln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3810" y="0"/>
                              </a:cubicBezTo>
                              <a:cubicBezTo>
                                <a:pt x="3810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7" y="2858"/>
                                <a:pt x="2857" y="2858"/>
                              </a:cubicBezTo>
                              <a:lnTo>
                                <a:pt x="2857" y="2858"/>
                              </a:lnTo>
                              <a:cubicBezTo>
                                <a:pt x="4763" y="3810"/>
                                <a:pt x="4763" y="3810"/>
                                <a:pt x="5715" y="2858"/>
                              </a:cubicBezTo>
                              <a:lnTo>
                                <a:pt x="5715" y="2858"/>
                              </a:lnTo>
                              <a:cubicBezTo>
                                <a:pt x="4763" y="2858"/>
                                <a:pt x="5715" y="2858"/>
                                <a:pt x="571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92" name="图形 2"/>
                      <p:cNvGrpSpPr/>
                      <p:nvPr/>
                    </p:nvGrpSpPr>
                    <p:grpSpPr>
                      <a:xfrm>
                        <a:off x="7710064" y="1979294"/>
                        <a:ext cx="6138" cy="5714"/>
                        <a:chOff x="7710064" y="1979294"/>
                        <a:chExt cx="6138" cy="5714"/>
                      </a:xfrm>
                    </p:grpSpPr>
                    <p:grpSp>
                      <p:nvGrpSpPr>
                        <p:cNvPr id="2993" name="图形 2"/>
                        <p:cNvGrpSpPr/>
                        <p:nvPr/>
                      </p:nvGrpSpPr>
                      <p:grpSpPr>
                        <a:xfrm>
                          <a:off x="7713344" y="1981199"/>
                          <a:ext cx="2857" cy="3810"/>
                          <a:chOff x="7713344" y="1981199"/>
                          <a:chExt cx="2857" cy="3810"/>
                        </a:xfrm>
                      </p:grpSpPr>
                      <p:sp>
                        <p:nvSpPr>
                          <p:cNvPr id="2994" name="任意多边形: 形状 2877"/>
                          <p:cNvSpPr/>
                          <p:nvPr/>
                        </p:nvSpPr>
                        <p:spPr>
                          <a:xfrm>
                            <a:off x="7713344" y="1983104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2995" name="任意多边形: 形状 2878"/>
                          <p:cNvSpPr/>
                          <p:nvPr/>
                        </p:nvSpPr>
                        <p:spPr>
                          <a:xfrm>
                            <a:off x="7713344" y="1981199"/>
                            <a:ext cx="2857" cy="3810"/>
                          </a:xfrm>
                          <a:custGeom>
                            <a:avLst/>
                            <a:gdLst>
                              <a:gd name="connsiteX0" fmla="*/ 2858 w 2857"/>
                              <a:gd name="connsiteY0" fmla="*/ 2858 h 3810"/>
                              <a:gd name="connsiteX1" fmla="*/ 2858 w 2857"/>
                              <a:gd name="connsiteY1" fmla="*/ 2858 h 3810"/>
                              <a:gd name="connsiteX2" fmla="*/ 0 w 2857"/>
                              <a:gd name="connsiteY2" fmla="*/ 3810 h 3810"/>
                              <a:gd name="connsiteX3" fmla="*/ 0 w 2857"/>
                              <a:gd name="connsiteY3" fmla="*/ 3810 h 3810"/>
                              <a:gd name="connsiteX4" fmla="*/ 0 w 2857"/>
                              <a:gd name="connsiteY4" fmla="*/ 3810 h 3810"/>
                              <a:gd name="connsiteX5" fmla="*/ 0 w 2857"/>
                              <a:gd name="connsiteY5" fmla="*/ 2858 h 3810"/>
                              <a:gd name="connsiteX6" fmla="*/ 0 w 2857"/>
                              <a:gd name="connsiteY6" fmla="*/ 2858 h 3810"/>
                              <a:gd name="connsiteX7" fmla="*/ 0 w 2857"/>
                              <a:gd name="connsiteY7" fmla="*/ 2858 h 3810"/>
                              <a:gd name="connsiteX8" fmla="*/ 0 w 2857"/>
                              <a:gd name="connsiteY8" fmla="*/ 2858 h 3810"/>
                              <a:gd name="connsiteX9" fmla="*/ 0 w 2857"/>
                              <a:gd name="connsiteY9" fmla="*/ 2858 h 3810"/>
                              <a:gd name="connsiteX10" fmla="*/ 0 w 2857"/>
                              <a:gd name="connsiteY10" fmla="*/ 2858 h 3810"/>
                              <a:gd name="connsiteX11" fmla="*/ 0 w 2857"/>
                              <a:gd name="connsiteY11" fmla="*/ 2858 h 3810"/>
                              <a:gd name="connsiteX12" fmla="*/ 0 w 2857"/>
                              <a:gd name="connsiteY12" fmla="*/ 2858 h 3810"/>
                              <a:gd name="connsiteX13" fmla="*/ 0 w 2857"/>
                              <a:gd name="connsiteY13" fmla="*/ 2858 h 3810"/>
                              <a:gd name="connsiteX14" fmla="*/ 0 w 2857"/>
                              <a:gd name="connsiteY14" fmla="*/ 2858 h 3810"/>
                              <a:gd name="connsiteX15" fmla="*/ 0 w 2857"/>
                              <a:gd name="connsiteY15" fmla="*/ 2858 h 3810"/>
                              <a:gd name="connsiteX16" fmla="*/ 0 w 2857"/>
                              <a:gd name="connsiteY16" fmla="*/ 2858 h 3810"/>
                              <a:gd name="connsiteX17" fmla="*/ 0 w 2857"/>
                              <a:gd name="connsiteY17" fmla="*/ 2858 h 3810"/>
                              <a:gd name="connsiteX18" fmla="*/ 0 w 2857"/>
                              <a:gd name="connsiteY18" fmla="*/ 2858 h 3810"/>
                              <a:gd name="connsiteX19" fmla="*/ 0 w 2857"/>
                              <a:gd name="connsiteY19" fmla="*/ 2858 h 3810"/>
                              <a:gd name="connsiteX20" fmla="*/ 0 w 2857"/>
                              <a:gd name="connsiteY20" fmla="*/ 2858 h 3810"/>
                              <a:gd name="connsiteX21" fmla="*/ 0 w 2857"/>
                              <a:gd name="connsiteY21" fmla="*/ 2858 h 3810"/>
                              <a:gd name="connsiteX22" fmla="*/ 0 w 2857"/>
                              <a:gd name="connsiteY22" fmla="*/ 2858 h 3810"/>
                              <a:gd name="connsiteX23" fmla="*/ 0 w 2857"/>
                              <a:gd name="connsiteY23" fmla="*/ 2858 h 3810"/>
                              <a:gd name="connsiteX24" fmla="*/ 0 w 2857"/>
                              <a:gd name="connsiteY24" fmla="*/ 2858 h 3810"/>
                              <a:gd name="connsiteX25" fmla="*/ 0 w 2857"/>
                              <a:gd name="connsiteY25" fmla="*/ 2858 h 3810"/>
                              <a:gd name="connsiteX26" fmla="*/ 0 w 2857"/>
                              <a:gd name="connsiteY26" fmla="*/ 2858 h 3810"/>
                              <a:gd name="connsiteX27" fmla="*/ 0 w 2857"/>
                              <a:gd name="connsiteY27" fmla="*/ 2858 h 3810"/>
                              <a:gd name="connsiteX28" fmla="*/ 0 w 2857"/>
                              <a:gd name="connsiteY28" fmla="*/ 2858 h 3810"/>
                              <a:gd name="connsiteX29" fmla="*/ 0 w 2857"/>
                              <a:gd name="connsiteY29" fmla="*/ 2858 h 3810"/>
                              <a:gd name="connsiteX30" fmla="*/ 0 w 2857"/>
                              <a:gd name="connsiteY30" fmla="*/ 2858 h 3810"/>
                              <a:gd name="connsiteX31" fmla="*/ 0 w 2857"/>
                              <a:gd name="connsiteY31" fmla="*/ 2858 h 3810"/>
                              <a:gd name="connsiteX32" fmla="*/ 0 w 2857"/>
                              <a:gd name="connsiteY32" fmla="*/ 2858 h 3810"/>
                              <a:gd name="connsiteX33" fmla="*/ 0 w 2857"/>
                              <a:gd name="connsiteY33" fmla="*/ 2858 h 3810"/>
                              <a:gd name="connsiteX34" fmla="*/ 0 w 2857"/>
                              <a:gd name="connsiteY34" fmla="*/ 2858 h 3810"/>
                              <a:gd name="connsiteX35" fmla="*/ 0 w 2857"/>
                              <a:gd name="connsiteY35" fmla="*/ 2858 h 3810"/>
                              <a:gd name="connsiteX36" fmla="*/ 0 w 2857"/>
                              <a:gd name="connsiteY36" fmla="*/ 2858 h 3810"/>
                              <a:gd name="connsiteX37" fmla="*/ 0 w 2857"/>
                              <a:gd name="connsiteY37" fmla="*/ 2858 h 3810"/>
                              <a:gd name="connsiteX38" fmla="*/ 0 w 2857"/>
                              <a:gd name="connsiteY38" fmla="*/ 2858 h 3810"/>
                              <a:gd name="connsiteX39" fmla="*/ 0 w 2857"/>
                              <a:gd name="connsiteY39" fmla="*/ 2858 h 3810"/>
                              <a:gd name="connsiteX40" fmla="*/ 0 w 2857"/>
                              <a:gd name="connsiteY40" fmla="*/ 2858 h 3810"/>
                              <a:gd name="connsiteX41" fmla="*/ 1905 w 2857"/>
                              <a:gd name="connsiteY41" fmla="*/ 0 h 3810"/>
                              <a:gd name="connsiteX42" fmla="*/ 1905 w 2857"/>
                              <a:gd name="connsiteY42" fmla="*/ 0 h 3810"/>
                              <a:gd name="connsiteX43" fmla="*/ 1905 w 2857"/>
                              <a:gd name="connsiteY43" fmla="*/ 0 h 3810"/>
                              <a:gd name="connsiteX44" fmla="*/ 1905 w 2857"/>
                              <a:gd name="connsiteY44" fmla="*/ 0 h 3810"/>
                              <a:gd name="connsiteX45" fmla="*/ 1905 w 2857"/>
                              <a:gd name="connsiteY45" fmla="*/ 0 h 3810"/>
                              <a:gd name="connsiteX46" fmla="*/ 1905 w 2857"/>
                              <a:gd name="connsiteY46" fmla="*/ 0 h 3810"/>
                              <a:gd name="connsiteX47" fmla="*/ 1905 w 2857"/>
                              <a:gd name="connsiteY47" fmla="*/ 0 h 3810"/>
                              <a:gd name="connsiteX48" fmla="*/ 1905 w 2857"/>
                              <a:gd name="connsiteY48" fmla="*/ 0 h 3810"/>
                              <a:gd name="connsiteX49" fmla="*/ 1905 w 2857"/>
                              <a:gd name="connsiteY49" fmla="*/ 0 h 3810"/>
                              <a:gd name="connsiteX50" fmla="*/ 1905 w 2857"/>
                              <a:gd name="connsiteY50" fmla="*/ 0 h 3810"/>
                              <a:gd name="connsiteX51" fmla="*/ 1905 w 2857"/>
                              <a:gd name="connsiteY51" fmla="*/ 0 h 3810"/>
                              <a:gd name="connsiteX52" fmla="*/ 1905 w 2857"/>
                              <a:gd name="connsiteY52" fmla="*/ 0 h 3810"/>
                              <a:gd name="connsiteX53" fmla="*/ 1905 w 2857"/>
                              <a:gd name="connsiteY53" fmla="*/ 0 h 3810"/>
                              <a:gd name="connsiteX54" fmla="*/ 1905 w 2857"/>
                              <a:gd name="connsiteY54" fmla="*/ 952 h 3810"/>
                              <a:gd name="connsiteX55" fmla="*/ 1905 w 2857"/>
                              <a:gd name="connsiteY55" fmla="*/ 952 h 3810"/>
                              <a:gd name="connsiteX56" fmla="*/ 1905 w 2857"/>
                              <a:gd name="connsiteY56" fmla="*/ 952 h 3810"/>
                              <a:gd name="connsiteX57" fmla="*/ 1905 w 2857"/>
                              <a:gd name="connsiteY57" fmla="*/ 1905 h 3810"/>
                              <a:gd name="connsiteX58" fmla="*/ 1905 w 2857"/>
                              <a:gd name="connsiteY58" fmla="*/ 2858 h 3810"/>
                              <a:gd name="connsiteX59" fmla="*/ 1905 w 2857"/>
                              <a:gd name="connsiteY59" fmla="*/ 2858 h 3810"/>
                              <a:gd name="connsiteX60" fmla="*/ 1905 w 2857"/>
                              <a:gd name="connsiteY60" fmla="*/ 2858 h 3810"/>
                              <a:gd name="connsiteX61" fmla="*/ 2858 w 2857"/>
                              <a:gd name="connsiteY61" fmla="*/ 2858 h 3810"/>
                              <a:gd name="connsiteX62" fmla="*/ 2858 w 2857"/>
                              <a:gd name="connsiteY62" fmla="*/ 2858 h 3810"/>
                              <a:gd name="connsiteX63" fmla="*/ 2858 w 2857"/>
                              <a:gd name="connsiteY63" fmla="*/ 2858 h 3810"/>
                              <a:gd name="connsiteX64" fmla="*/ 2858 w 2857"/>
                              <a:gd name="connsiteY64" fmla="*/ 2858 h 3810"/>
                              <a:gd name="connsiteX65" fmla="*/ 2858 w 2857"/>
                              <a:gd name="connsiteY65" fmla="*/ 2858 h 3810"/>
                              <a:gd name="connsiteX66" fmla="*/ 2858 w 2857"/>
                              <a:gd name="connsiteY66" fmla="*/ 2858 h 3810"/>
                              <a:gd name="connsiteX67" fmla="*/ 2858 w 2857"/>
                              <a:gd name="connsiteY67" fmla="*/ 2858 h 3810"/>
                              <a:gd name="connsiteX68" fmla="*/ 2858 w 2857"/>
                              <a:gd name="connsiteY68" fmla="*/ 2858 h 3810"/>
                              <a:gd name="connsiteX69" fmla="*/ 0 w 2857"/>
                              <a:gd name="connsiteY69" fmla="*/ 1905 h 3810"/>
                              <a:gd name="connsiteX70" fmla="*/ 0 w 2857"/>
                              <a:gd name="connsiteY70" fmla="*/ 1905 h 3810"/>
                              <a:gd name="connsiteX71" fmla="*/ 0 w 2857"/>
                              <a:gd name="connsiteY71" fmla="*/ 1905 h 3810"/>
                              <a:gd name="connsiteX72" fmla="*/ 0 w 2857"/>
                              <a:gd name="connsiteY72" fmla="*/ 1905 h 3810"/>
                              <a:gd name="connsiteX73" fmla="*/ 0 w 2857"/>
                              <a:gd name="connsiteY73" fmla="*/ 1905 h 3810"/>
                              <a:gd name="connsiteX74" fmla="*/ 0 w 2857"/>
                              <a:gd name="connsiteY74" fmla="*/ 1905 h 3810"/>
                              <a:gd name="connsiteX75" fmla="*/ 0 w 2857"/>
                              <a:gd name="connsiteY75" fmla="*/ 1905 h 3810"/>
                              <a:gd name="connsiteX76" fmla="*/ 0 w 2857"/>
                              <a:gd name="connsiteY76" fmla="*/ 1905 h 3810"/>
                              <a:gd name="connsiteX77" fmla="*/ 0 w 2857"/>
                              <a:gd name="connsiteY77" fmla="*/ 1905 h 3810"/>
                              <a:gd name="connsiteX78" fmla="*/ 0 w 2857"/>
                              <a:gd name="connsiteY78" fmla="*/ 1905 h 3810"/>
                              <a:gd name="connsiteX79" fmla="*/ 0 w 2857"/>
                              <a:gd name="connsiteY79" fmla="*/ 1905 h 3810"/>
                              <a:gd name="connsiteX80" fmla="*/ 0 w 2857"/>
                              <a:gd name="connsiteY80" fmla="*/ 1905 h 3810"/>
                              <a:gd name="connsiteX81" fmla="*/ 0 w 2857"/>
                              <a:gd name="connsiteY81" fmla="*/ 1905 h 3810"/>
                              <a:gd name="connsiteX82" fmla="*/ 0 w 2857"/>
                              <a:gd name="connsiteY82" fmla="*/ 1905 h 3810"/>
                              <a:gd name="connsiteX83" fmla="*/ 0 w 2857"/>
                              <a:gd name="connsiteY83" fmla="*/ 1905 h 3810"/>
                              <a:gd name="connsiteX84" fmla="*/ 0 w 2857"/>
                              <a:gd name="connsiteY84" fmla="*/ 1905 h 3810"/>
                              <a:gd name="connsiteX85" fmla="*/ 0 w 2857"/>
                              <a:gd name="connsiteY85" fmla="*/ 1905 h 3810"/>
                              <a:gd name="connsiteX86" fmla="*/ 0 w 2857"/>
                              <a:gd name="connsiteY86" fmla="*/ 1905 h 3810"/>
                              <a:gd name="connsiteX87" fmla="*/ 0 w 2857"/>
                              <a:gd name="connsiteY87" fmla="*/ 1905 h 3810"/>
                              <a:gd name="connsiteX88" fmla="*/ 0 w 2857"/>
                              <a:gd name="connsiteY88" fmla="*/ 1905 h 3810"/>
                              <a:gd name="connsiteX89" fmla="*/ 0 w 2857"/>
                              <a:gd name="connsiteY89" fmla="*/ 1905 h 3810"/>
                              <a:gd name="connsiteX90" fmla="*/ 0 w 2857"/>
                              <a:gd name="connsiteY90" fmla="*/ 1905 h 3810"/>
                              <a:gd name="connsiteX91" fmla="*/ 0 w 2857"/>
                              <a:gd name="connsiteY91" fmla="*/ 1905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</a:cxnLst>
                            <a:rect l="l" t="t" r="r" b="b"/>
                            <a:pathLst>
                              <a:path w="2857" h="3810">
                                <a:moveTo>
                                  <a:pt x="2858" y="2858"/>
                                </a:moveTo>
                                <a:lnTo>
                                  <a:pt x="2858" y="2858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2858"/>
                                </a:cubicBezTo>
                                <a:cubicBezTo>
                                  <a:pt x="1905" y="2858"/>
                                  <a:pt x="1905" y="2858"/>
                                  <a:pt x="1905" y="2858"/>
                                </a:cubicBezTo>
                                <a:lnTo>
                                  <a:pt x="1905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lnTo>
                                  <a:pt x="2858" y="2858"/>
                                </a:lnTo>
                                <a:close/>
                                <a:moveTo>
                                  <a:pt x="0" y="1905"/>
                                </a:move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lnTo>
                                  <a:pt x="0" y="1905"/>
                                </a:lnTo>
                                <a:lnTo>
                                  <a:pt x="0" y="1905"/>
                                </a:lnTo>
                                <a:cubicBezTo>
                                  <a:pt x="0" y="1905"/>
                                  <a:pt x="0" y="1905"/>
                                  <a:pt x="0" y="1905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1C0D09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2996" name="任意多边形: 形状 2879"/>
                        <p:cNvSpPr/>
                        <p:nvPr/>
                      </p:nvSpPr>
                      <p:spPr>
                        <a:xfrm>
                          <a:off x="7710064" y="1979294"/>
                          <a:ext cx="3280" cy="2857"/>
                        </a:xfrm>
                        <a:custGeom>
                          <a:avLst/>
                          <a:gdLst>
                            <a:gd name="connsiteX0" fmla="*/ 423 w 3280"/>
                            <a:gd name="connsiteY0" fmla="*/ 2857 h 2857"/>
                            <a:gd name="connsiteX1" fmla="*/ 423 w 3280"/>
                            <a:gd name="connsiteY1" fmla="*/ 2857 h 2857"/>
                            <a:gd name="connsiteX2" fmla="*/ 423 w 3280"/>
                            <a:gd name="connsiteY2" fmla="*/ 2857 h 2857"/>
                            <a:gd name="connsiteX3" fmla="*/ 423 w 3280"/>
                            <a:gd name="connsiteY3" fmla="*/ 2857 h 2857"/>
                            <a:gd name="connsiteX4" fmla="*/ 423 w 3280"/>
                            <a:gd name="connsiteY4" fmla="*/ 2857 h 2857"/>
                            <a:gd name="connsiteX5" fmla="*/ 423 w 3280"/>
                            <a:gd name="connsiteY5" fmla="*/ 2857 h 2857"/>
                            <a:gd name="connsiteX6" fmla="*/ 423 w 3280"/>
                            <a:gd name="connsiteY6" fmla="*/ 2857 h 2857"/>
                            <a:gd name="connsiteX7" fmla="*/ 423 w 3280"/>
                            <a:gd name="connsiteY7" fmla="*/ 2857 h 2857"/>
                            <a:gd name="connsiteX8" fmla="*/ 423 w 3280"/>
                            <a:gd name="connsiteY8" fmla="*/ 2857 h 2857"/>
                            <a:gd name="connsiteX9" fmla="*/ 1376 w 3280"/>
                            <a:gd name="connsiteY9" fmla="*/ 2857 h 2857"/>
                            <a:gd name="connsiteX10" fmla="*/ 1376 w 3280"/>
                            <a:gd name="connsiteY10" fmla="*/ 2857 h 2857"/>
                            <a:gd name="connsiteX11" fmla="*/ 1376 w 3280"/>
                            <a:gd name="connsiteY11" fmla="*/ 2857 h 2857"/>
                            <a:gd name="connsiteX12" fmla="*/ 1376 w 3280"/>
                            <a:gd name="connsiteY12" fmla="*/ 2857 h 2857"/>
                            <a:gd name="connsiteX13" fmla="*/ 1376 w 3280"/>
                            <a:gd name="connsiteY13" fmla="*/ 2857 h 2857"/>
                            <a:gd name="connsiteX14" fmla="*/ 1376 w 3280"/>
                            <a:gd name="connsiteY14" fmla="*/ 2857 h 2857"/>
                            <a:gd name="connsiteX15" fmla="*/ 1376 w 3280"/>
                            <a:gd name="connsiteY15" fmla="*/ 2857 h 2857"/>
                            <a:gd name="connsiteX16" fmla="*/ 1376 w 3280"/>
                            <a:gd name="connsiteY16" fmla="*/ 2857 h 2857"/>
                            <a:gd name="connsiteX17" fmla="*/ 1376 w 3280"/>
                            <a:gd name="connsiteY17" fmla="*/ 2857 h 2857"/>
                            <a:gd name="connsiteX18" fmla="*/ 1376 w 3280"/>
                            <a:gd name="connsiteY18" fmla="*/ 2857 h 2857"/>
                            <a:gd name="connsiteX19" fmla="*/ 1376 w 3280"/>
                            <a:gd name="connsiteY19" fmla="*/ 2857 h 2857"/>
                            <a:gd name="connsiteX20" fmla="*/ 1376 w 3280"/>
                            <a:gd name="connsiteY20" fmla="*/ 2857 h 2857"/>
                            <a:gd name="connsiteX21" fmla="*/ 1376 w 3280"/>
                            <a:gd name="connsiteY21" fmla="*/ 2857 h 2857"/>
                            <a:gd name="connsiteX22" fmla="*/ 1376 w 3280"/>
                            <a:gd name="connsiteY22" fmla="*/ 2857 h 2857"/>
                            <a:gd name="connsiteX23" fmla="*/ 1376 w 3280"/>
                            <a:gd name="connsiteY23" fmla="*/ 2857 h 2857"/>
                            <a:gd name="connsiteX24" fmla="*/ 1376 w 3280"/>
                            <a:gd name="connsiteY24" fmla="*/ 2857 h 2857"/>
                            <a:gd name="connsiteX25" fmla="*/ 1376 w 3280"/>
                            <a:gd name="connsiteY25" fmla="*/ 2857 h 2857"/>
                            <a:gd name="connsiteX26" fmla="*/ 1376 w 3280"/>
                            <a:gd name="connsiteY26" fmla="*/ 2857 h 2857"/>
                            <a:gd name="connsiteX27" fmla="*/ 1376 w 3280"/>
                            <a:gd name="connsiteY27" fmla="*/ 2857 h 2857"/>
                            <a:gd name="connsiteX28" fmla="*/ 1376 w 3280"/>
                            <a:gd name="connsiteY28" fmla="*/ 2857 h 2857"/>
                            <a:gd name="connsiteX29" fmla="*/ 1376 w 3280"/>
                            <a:gd name="connsiteY29" fmla="*/ 2857 h 2857"/>
                            <a:gd name="connsiteX30" fmla="*/ 1376 w 3280"/>
                            <a:gd name="connsiteY30" fmla="*/ 2857 h 2857"/>
                            <a:gd name="connsiteX31" fmla="*/ 1376 w 3280"/>
                            <a:gd name="connsiteY31" fmla="*/ 2857 h 2857"/>
                            <a:gd name="connsiteX32" fmla="*/ 1376 w 3280"/>
                            <a:gd name="connsiteY32" fmla="*/ 2857 h 2857"/>
                            <a:gd name="connsiteX33" fmla="*/ 1376 w 3280"/>
                            <a:gd name="connsiteY33" fmla="*/ 2857 h 2857"/>
                            <a:gd name="connsiteX34" fmla="*/ 1376 w 3280"/>
                            <a:gd name="connsiteY34" fmla="*/ 2857 h 2857"/>
                            <a:gd name="connsiteX35" fmla="*/ 1376 w 3280"/>
                            <a:gd name="connsiteY35" fmla="*/ 2857 h 2857"/>
                            <a:gd name="connsiteX36" fmla="*/ 2328 w 3280"/>
                            <a:gd name="connsiteY36" fmla="*/ 952 h 2857"/>
                            <a:gd name="connsiteX37" fmla="*/ 3281 w 3280"/>
                            <a:gd name="connsiteY37" fmla="*/ 0 h 2857"/>
                            <a:gd name="connsiteX38" fmla="*/ 3281 w 3280"/>
                            <a:gd name="connsiteY38" fmla="*/ 0 h 2857"/>
                            <a:gd name="connsiteX39" fmla="*/ 3281 w 3280"/>
                            <a:gd name="connsiteY39" fmla="*/ 0 h 2857"/>
                            <a:gd name="connsiteX40" fmla="*/ 3281 w 3280"/>
                            <a:gd name="connsiteY40" fmla="*/ 0 h 2857"/>
                            <a:gd name="connsiteX41" fmla="*/ 3281 w 3280"/>
                            <a:gd name="connsiteY41" fmla="*/ 0 h 2857"/>
                            <a:gd name="connsiteX42" fmla="*/ 3281 w 3280"/>
                            <a:gd name="connsiteY42" fmla="*/ 0 h 2857"/>
                            <a:gd name="connsiteX43" fmla="*/ 3281 w 3280"/>
                            <a:gd name="connsiteY43" fmla="*/ 0 h 2857"/>
                            <a:gd name="connsiteX44" fmla="*/ 3281 w 3280"/>
                            <a:gd name="connsiteY44" fmla="*/ 0 h 2857"/>
                            <a:gd name="connsiteX45" fmla="*/ 3281 w 3280"/>
                            <a:gd name="connsiteY45" fmla="*/ 0 h 2857"/>
                            <a:gd name="connsiteX46" fmla="*/ 2328 w 3280"/>
                            <a:gd name="connsiteY46" fmla="*/ 0 h 2857"/>
                            <a:gd name="connsiteX47" fmla="*/ 1376 w 3280"/>
                            <a:gd name="connsiteY47" fmla="*/ 0 h 2857"/>
                            <a:gd name="connsiteX48" fmla="*/ 1376 w 3280"/>
                            <a:gd name="connsiteY48" fmla="*/ 0 h 2857"/>
                            <a:gd name="connsiteX49" fmla="*/ 1376 w 3280"/>
                            <a:gd name="connsiteY49" fmla="*/ 0 h 2857"/>
                            <a:gd name="connsiteX50" fmla="*/ 1376 w 3280"/>
                            <a:gd name="connsiteY50" fmla="*/ 0 h 2857"/>
                            <a:gd name="connsiteX51" fmla="*/ 1376 w 3280"/>
                            <a:gd name="connsiteY51" fmla="*/ 0 h 2857"/>
                            <a:gd name="connsiteX52" fmla="*/ 1376 w 3280"/>
                            <a:gd name="connsiteY52" fmla="*/ 0 h 2857"/>
                            <a:gd name="connsiteX53" fmla="*/ 1376 w 3280"/>
                            <a:gd name="connsiteY53" fmla="*/ 0 h 2857"/>
                            <a:gd name="connsiteX54" fmla="*/ 1376 w 3280"/>
                            <a:gd name="connsiteY54" fmla="*/ 0 h 2857"/>
                            <a:gd name="connsiteX55" fmla="*/ 1376 w 3280"/>
                            <a:gd name="connsiteY55" fmla="*/ 0 h 2857"/>
                            <a:gd name="connsiteX56" fmla="*/ 1376 w 3280"/>
                            <a:gd name="connsiteY56" fmla="*/ 0 h 2857"/>
                            <a:gd name="connsiteX57" fmla="*/ 1376 w 3280"/>
                            <a:gd name="connsiteY57" fmla="*/ 0 h 2857"/>
                            <a:gd name="connsiteX58" fmla="*/ 1376 w 3280"/>
                            <a:gd name="connsiteY58" fmla="*/ 0 h 2857"/>
                            <a:gd name="connsiteX59" fmla="*/ 1376 w 3280"/>
                            <a:gd name="connsiteY59" fmla="*/ 0 h 2857"/>
                            <a:gd name="connsiteX60" fmla="*/ 1376 w 3280"/>
                            <a:gd name="connsiteY60" fmla="*/ 0 h 2857"/>
                            <a:gd name="connsiteX61" fmla="*/ 1376 w 3280"/>
                            <a:gd name="connsiteY61" fmla="*/ 0 h 2857"/>
                            <a:gd name="connsiteX62" fmla="*/ 1376 w 3280"/>
                            <a:gd name="connsiteY62" fmla="*/ 0 h 2857"/>
                            <a:gd name="connsiteX63" fmla="*/ 1376 w 3280"/>
                            <a:gd name="connsiteY63" fmla="*/ 0 h 2857"/>
                            <a:gd name="connsiteX64" fmla="*/ 1376 w 3280"/>
                            <a:gd name="connsiteY64" fmla="*/ 0 h 2857"/>
                            <a:gd name="connsiteX65" fmla="*/ 1376 w 3280"/>
                            <a:gd name="connsiteY65" fmla="*/ 0 h 2857"/>
                            <a:gd name="connsiteX66" fmla="*/ 1376 w 3280"/>
                            <a:gd name="connsiteY66" fmla="*/ 0 h 2857"/>
                            <a:gd name="connsiteX67" fmla="*/ 1376 w 3280"/>
                            <a:gd name="connsiteY67" fmla="*/ 0 h 2857"/>
                            <a:gd name="connsiteX68" fmla="*/ 1376 w 3280"/>
                            <a:gd name="connsiteY68" fmla="*/ 0 h 2857"/>
                            <a:gd name="connsiteX69" fmla="*/ 1376 w 3280"/>
                            <a:gd name="connsiteY69" fmla="*/ 0 h 2857"/>
                            <a:gd name="connsiteX70" fmla="*/ 1376 w 3280"/>
                            <a:gd name="connsiteY70" fmla="*/ 0 h 2857"/>
                            <a:gd name="connsiteX71" fmla="*/ 1376 w 3280"/>
                            <a:gd name="connsiteY71" fmla="*/ 0 h 2857"/>
                            <a:gd name="connsiteX72" fmla="*/ 1376 w 3280"/>
                            <a:gd name="connsiteY72" fmla="*/ 0 h 2857"/>
                            <a:gd name="connsiteX73" fmla="*/ 1376 w 3280"/>
                            <a:gd name="connsiteY73" fmla="*/ 0 h 2857"/>
                            <a:gd name="connsiteX74" fmla="*/ 1376 w 3280"/>
                            <a:gd name="connsiteY74" fmla="*/ 0 h 2857"/>
                            <a:gd name="connsiteX75" fmla="*/ 1376 w 3280"/>
                            <a:gd name="connsiteY75" fmla="*/ 0 h 2857"/>
                            <a:gd name="connsiteX76" fmla="*/ 1376 w 3280"/>
                            <a:gd name="connsiteY76" fmla="*/ 0 h 2857"/>
                            <a:gd name="connsiteX77" fmla="*/ 1376 w 3280"/>
                            <a:gd name="connsiteY77" fmla="*/ 0 h 2857"/>
                            <a:gd name="connsiteX78" fmla="*/ 1376 w 3280"/>
                            <a:gd name="connsiteY78" fmla="*/ 0 h 2857"/>
                            <a:gd name="connsiteX79" fmla="*/ 1376 w 3280"/>
                            <a:gd name="connsiteY79" fmla="*/ 0 h 2857"/>
                            <a:gd name="connsiteX80" fmla="*/ 1376 w 3280"/>
                            <a:gd name="connsiteY80" fmla="*/ 0 h 2857"/>
                            <a:gd name="connsiteX81" fmla="*/ 1376 w 3280"/>
                            <a:gd name="connsiteY81" fmla="*/ 0 h 2857"/>
                            <a:gd name="connsiteX82" fmla="*/ 1376 w 3280"/>
                            <a:gd name="connsiteY82" fmla="*/ 0 h 2857"/>
                            <a:gd name="connsiteX83" fmla="*/ 1376 w 3280"/>
                            <a:gd name="connsiteY83" fmla="*/ 0 h 2857"/>
                            <a:gd name="connsiteX84" fmla="*/ 1376 w 3280"/>
                            <a:gd name="connsiteY84" fmla="*/ 0 h 2857"/>
                            <a:gd name="connsiteX85" fmla="*/ 1376 w 3280"/>
                            <a:gd name="connsiteY85" fmla="*/ 0 h 2857"/>
                            <a:gd name="connsiteX86" fmla="*/ 1376 w 3280"/>
                            <a:gd name="connsiteY86" fmla="*/ 0 h 2857"/>
                            <a:gd name="connsiteX87" fmla="*/ 1376 w 3280"/>
                            <a:gd name="connsiteY87" fmla="*/ 0 h 2857"/>
                            <a:gd name="connsiteX88" fmla="*/ 1376 w 3280"/>
                            <a:gd name="connsiteY88" fmla="*/ 0 h 2857"/>
                            <a:gd name="connsiteX89" fmla="*/ 1376 w 3280"/>
                            <a:gd name="connsiteY89" fmla="*/ 0 h 2857"/>
                            <a:gd name="connsiteX90" fmla="*/ 1376 w 3280"/>
                            <a:gd name="connsiteY90" fmla="*/ 0 h 2857"/>
                            <a:gd name="connsiteX91" fmla="*/ 1376 w 3280"/>
                            <a:gd name="connsiteY91" fmla="*/ 0 h 2857"/>
                            <a:gd name="connsiteX92" fmla="*/ 1376 w 3280"/>
                            <a:gd name="connsiteY92" fmla="*/ 0 h 2857"/>
                            <a:gd name="connsiteX93" fmla="*/ 1376 w 3280"/>
                            <a:gd name="connsiteY93" fmla="*/ 0 h 2857"/>
                            <a:gd name="connsiteX94" fmla="*/ 1376 w 3280"/>
                            <a:gd name="connsiteY94" fmla="*/ 0 h 2857"/>
                            <a:gd name="connsiteX95" fmla="*/ 1376 w 3280"/>
                            <a:gd name="connsiteY95" fmla="*/ 0 h 2857"/>
                            <a:gd name="connsiteX96" fmla="*/ 1376 w 3280"/>
                            <a:gd name="connsiteY96" fmla="*/ 0 h 2857"/>
                            <a:gd name="connsiteX97" fmla="*/ 1376 w 3280"/>
                            <a:gd name="connsiteY97" fmla="*/ 0 h 2857"/>
                            <a:gd name="connsiteX98" fmla="*/ 1376 w 3280"/>
                            <a:gd name="connsiteY98" fmla="*/ 0 h 2857"/>
                            <a:gd name="connsiteX99" fmla="*/ 1376 w 3280"/>
                            <a:gd name="connsiteY99" fmla="*/ 0 h 2857"/>
                            <a:gd name="connsiteX100" fmla="*/ 1376 w 3280"/>
                            <a:gd name="connsiteY100" fmla="*/ 0 h 2857"/>
                            <a:gd name="connsiteX101" fmla="*/ 1376 w 3280"/>
                            <a:gd name="connsiteY101" fmla="*/ 0 h 2857"/>
                            <a:gd name="connsiteX102" fmla="*/ 1376 w 3280"/>
                            <a:gd name="connsiteY102" fmla="*/ 0 h 2857"/>
                            <a:gd name="connsiteX103" fmla="*/ 1376 w 3280"/>
                            <a:gd name="connsiteY103" fmla="*/ 0 h 2857"/>
                            <a:gd name="connsiteX104" fmla="*/ 1376 w 3280"/>
                            <a:gd name="connsiteY104" fmla="*/ 0 h 2857"/>
                            <a:gd name="connsiteX105" fmla="*/ 1376 w 3280"/>
                            <a:gd name="connsiteY105" fmla="*/ 0 h 2857"/>
                            <a:gd name="connsiteX106" fmla="*/ 1376 w 3280"/>
                            <a:gd name="connsiteY106" fmla="*/ 0 h 2857"/>
                            <a:gd name="connsiteX107" fmla="*/ 1376 w 3280"/>
                            <a:gd name="connsiteY107" fmla="*/ 0 h 2857"/>
                            <a:gd name="connsiteX108" fmla="*/ 1376 w 3280"/>
                            <a:gd name="connsiteY108" fmla="*/ 0 h 2857"/>
                            <a:gd name="connsiteX109" fmla="*/ 1376 w 3280"/>
                            <a:gd name="connsiteY109" fmla="*/ 2857 h 2857"/>
                            <a:gd name="connsiteX110" fmla="*/ 1376 w 3280"/>
                            <a:gd name="connsiteY110" fmla="*/ 2857 h 2857"/>
                            <a:gd name="connsiteX111" fmla="*/ 1376 w 3280"/>
                            <a:gd name="connsiteY111" fmla="*/ 2857 h 2857"/>
                            <a:gd name="connsiteX112" fmla="*/ 1376 w 3280"/>
                            <a:gd name="connsiteY112" fmla="*/ 2857 h 2857"/>
                            <a:gd name="connsiteX113" fmla="*/ 1376 w 3280"/>
                            <a:gd name="connsiteY113" fmla="*/ 2857 h 2857"/>
                            <a:gd name="connsiteX114" fmla="*/ 1376 w 3280"/>
                            <a:gd name="connsiteY114" fmla="*/ 2857 h 2857"/>
                            <a:gd name="connsiteX115" fmla="*/ 1376 w 3280"/>
                            <a:gd name="connsiteY115" fmla="*/ 2857 h 2857"/>
                            <a:gd name="connsiteX116" fmla="*/ 423 w 3280"/>
                            <a:gd name="connsiteY116" fmla="*/ 2857 h 2857"/>
                            <a:gd name="connsiteX117" fmla="*/ 423 w 3280"/>
                            <a:gd name="connsiteY117" fmla="*/ 2857 h 2857"/>
                            <a:gd name="connsiteX118" fmla="*/ 423 w 3280"/>
                            <a:gd name="connsiteY118" fmla="*/ 2857 h 2857"/>
                            <a:gd name="connsiteX119" fmla="*/ 423 w 3280"/>
                            <a:gd name="connsiteY119" fmla="*/ 2857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</a:cxnLst>
                          <a:rect l="l" t="t" r="r" b="b"/>
                          <a:pathLst>
                            <a:path w="3280" h="2857">
                              <a:moveTo>
                                <a:pt x="423" y="2857"/>
                              </a:move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cubicBezTo>
                                <a:pt x="423" y="2857"/>
                                <a:pt x="1376" y="2857"/>
                                <a:pt x="423" y="2857"/>
                              </a:cubicBez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cubicBezTo>
                                <a:pt x="1376" y="2857"/>
                                <a:pt x="1376" y="2857"/>
                                <a:pt x="1376" y="2857"/>
                              </a:cubicBezTo>
                              <a:cubicBezTo>
                                <a:pt x="1376" y="2857"/>
                                <a:pt x="1376" y="2857"/>
                                <a:pt x="1376" y="2857"/>
                              </a:cubicBez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2328" y="952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3281" y="0"/>
                              </a:lnTo>
                              <a:lnTo>
                                <a:pt x="2328" y="0"/>
                              </a:lnTo>
                              <a:cubicBezTo>
                                <a:pt x="2328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cubicBezTo>
                                <a:pt x="1376" y="0"/>
                                <a:pt x="1376" y="0"/>
                                <a:pt x="1376" y="0"/>
                              </a:cubicBez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0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cubicBezTo>
                                <a:pt x="1376" y="2857"/>
                                <a:pt x="1376" y="2857"/>
                                <a:pt x="1376" y="2857"/>
                              </a:cubicBezTo>
                              <a:lnTo>
                                <a:pt x="1376" y="2857"/>
                              </a:lnTo>
                              <a:lnTo>
                                <a:pt x="1376" y="2857"/>
                              </a:lnTo>
                              <a:lnTo>
                                <a:pt x="423" y="2857"/>
                              </a:lnTo>
                              <a:lnTo>
                                <a:pt x="423" y="2857"/>
                              </a:lnTo>
                              <a:cubicBezTo>
                                <a:pt x="-529" y="2857"/>
                                <a:pt x="423" y="2857"/>
                                <a:pt x="423" y="2857"/>
                              </a:cubicBezTo>
                              <a:cubicBezTo>
                                <a:pt x="423" y="2857"/>
                                <a:pt x="423" y="2857"/>
                                <a:pt x="423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2997" name="图形 2"/>
                      <p:cNvGrpSpPr/>
                      <p:nvPr/>
                    </p:nvGrpSpPr>
                    <p:grpSpPr>
                      <a:xfrm>
                        <a:off x="7853362" y="2065019"/>
                        <a:ext cx="5715" cy="7620"/>
                        <a:chOff x="7853362" y="2065019"/>
                        <a:chExt cx="5715" cy="7620"/>
                      </a:xfrm>
                    </p:grpSpPr>
                    <p:grpSp>
                      <p:nvGrpSpPr>
                        <p:cNvPr id="2998" name="图形 2"/>
                        <p:cNvGrpSpPr/>
                        <p:nvPr/>
                      </p:nvGrpSpPr>
                      <p:grpSpPr>
                        <a:xfrm>
                          <a:off x="7856219" y="2069782"/>
                          <a:ext cx="2857" cy="2857"/>
                          <a:chOff x="7856219" y="2069782"/>
                          <a:chExt cx="2857" cy="2857"/>
                        </a:xfrm>
                      </p:grpSpPr>
                      <p:sp>
                        <p:nvSpPr>
                          <p:cNvPr id="2999" name="任意多边形: 形状 2882"/>
                          <p:cNvSpPr/>
                          <p:nvPr/>
                        </p:nvSpPr>
                        <p:spPr>
                          <a:xfrm>
                            <a:off x="7856219" y="2069782"/>
                            <a:ext cx="9525" cy="714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714"/>
                              <a:gd name="connsiteX1" fmla="*/ 0 w 9525"/>
                              <a:gd name="connsiteY1" fmla="*/ 0 h 714"/>
                              <a:gd name="connsiteX2" fmla="*/ 0 w 9525"/>
                              <a:gd name="connsiteY2" fmla="*/ 0 h 714"/>
                              <a:gd name="connsiteX3" fmla="*/ 0 w 9525"/>
                              <a:gd name="connsiteY3" fmla="*/ 0 h 714"/>
                              <a:gd name="connsiteX4" fmla="*/ 0 w 9525"/>
                              <a:gd name="connsiteY4" fmla="*/ 0 h 714"/>
                              <a:gd name="connsiteX5" fmla="*/ 0 w 9525"/>
                              <a:gd name="connsiteY5" fmla="*/ 0 h 714"/>
                              <a:gd name="connsiteX6" fmla="*/ 0 w 9525"/>
                              <a:gd name="connsiteY6" fmla="*/ 0 h 714"/>
                              <a:gd name="connsiteX7" fmla="*/ 0 w 9525"/>
                              <a:gd name="connsiteY7" fmla="*/ 0 h 714"/>
                              <a:gd name="connsiteX8" fmla="*/ 0 w 9525"/>
                              <a:gd name="connsiteY8" fmla="*/ 0 h 714"/>
                              <a:gd name="connsiteX9" fmla="*/ 0 w 9525"/>
                              <a:gd name="connsiteY9" fmla="*/ 0 h 714"/>
                              <a:gd name="connsiteX10" fmla="*/ 0 w 9525"/>
                              <a:gd name="connsiteY10" fmla="*/ 0 h 714"/>
                              <a:gd name="connsiteX11" fmla="*/ 0 w 9525"/>
                              <a:gd name="connsiteY11" fmla="*/ 0 h 714"/>
                              <a:gd name="connsiteX12" fmla="*/ 0 w 9525"/>
                              <a:gd name="connsiteY12" fmla="*/ 0 h 714"/>
                              <a:gd name="connsiteX13" fmla="*/ 0 w 9525"/>
                              <a:gd name="connsiteY13" fmla="*/ 0 h 714"/>
                              <a:gd name="connsiteX14" fmla="*/ 0 w 9525"/>
                              <a:gd name="connsiteY14" fmla="*/ 0 h 714"/>
                              <a:gd name="connsiteX15" fmla="*/ 0 w 9525"/>
                              <a:gd name="connsiteY15" fmla="*/ 0 h 714"/>
                              <a:gd name="connsiteX16" fmla="*/ 0 w 9525"/>
                              <a:gd name="connsiteY16" fmla="*/ 0 h 714"/>
                              <a:gd name="connsiteX17" fmla="*/ 0 w 9525"/>
                              <a:gd name="connsiteY17" fmla="*/ 0 h 714"/>
                              <a:gd name="connsiteX18" fmla="*/ 0 w 9525"/>
                              <a:gd name="connsiteY18" fmla="*/ 0 h 714"/>
                              <a:gd name="connsiteX19" fmla="*/ 0 w 9525"/>
                              <a:gd name="connsiteY19" fmla="*/ 0 h 714"/>
                              <a:gd name="connsiteX20" fmla="*/ 0 w 9525"/>
                              <a:gd name="connsiteY20" fmla="*/ 0 h 714"/>
                              <a:gd name="connsiteX21" fmla="*/ 0 w 9525"/>
                              <a:gd name="connsiteY21" fmla="*/ 0 h 714"/>
                              <a:gd name="connsiteX22" fmla="*/ 0 w 9525"/>
                              <a:gd name="connsiteY22" fmla="*/ 0 h 714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</a:cxnLst>
                            <a:rect l="l" t="t" r="r" b="b"/>
                            <a:pathLst>
                              <a:path w="9525" h="714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952"/>
                                  <a:pt x="0" y="952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3000" name="任意多边形: 形状 2883"/>
                          <p:cNvSpPr/>
                          <p:nvPr/>
                        </p:nvSpPr>
                        <p:spPr>
                          <a:xfrm>
                            <a:off x="7856219" y="2069782"/>
                            <a:ext cx="2857" cy="2857"/>
                          </a:xfrm>
                          <a:custGeom>
                            <a:avLst/>
                            <a:gdLst>
                              <a:gd name="connsiteX0" fmla="*/ 2858 w 2857"/>
                              <a:gd name="connsiteY0" fmla="*/ 1905 h 2857"/>
                              <a:gd name="connsiteX1" fmla="*/ 2858 w 2857"/>
                              <a:gd name="connsiteY1" fmla="*/ 1905 h 2857"/>
                              <a:gd name="connsiteX2" fmla="*/ 0 w 2857"/>
                              <a:gd name="connsiteY2" fmla="*/ 2858 h 2857"/>
                              <a:gd name="connsiteX3" fmla="*/ 0 w 2857"/>
                              <a:gd name="connsiteY3" fmla="*/ 2858 h 2857"/>
                              <a:gd name="connsiteX4" fmla="*/ 0 w 2857"/>
                              <a:gd name="connsiteY4" fmla="*/ 2858 h 2857"/>
                              <a:gd name="connsiteX5" fmla="*/ 0 w 2857"/>
                              <a:gd name="connsiteY5" fmla="*/ 2858 h 2857"/>
                              <a:gd name="connsiteX6" fmla="*/ 0 w 2857"/>
                              <a:gd name="connsiteY6" fmla="*/ 2858 h 2857"/>
                              <a:gd name="connsiteX7" fmla="*/ 0 w 2857"/>
                              <a:gd name="connsiteY7" fmla="*/ 2858 h 2857"/>
                              <a:gd name="connsiteX8" fmla="*/ 0 w 2857"/>
                              <a:gd name="connsiteY8" fmla="*/ 2858 h 2857"/>
                              <a:gd name="connsiteX9" fmla="*/ 0 w 2857"/>
                              <a:gd name="connsiteY9" fmla="*/ 2858 h 2857"/>
                              <a:gd name="connsiteX10" fmla="*/ 0 w 2857"/>
                              <a:gd name="connsiteY10" fmla="*/ 2858 h 2857"/>
                              <a:gd name="connsiteX11" fmla="*/ 0 w 2857"/>
                              <a:gd name="connsiteY11" fmla="*/ 2858 h 2857"/>
                              <a:gd name="connsiteX12" fmla="*/ 0 w 2857"/>
                              <a:gd name="connsiteY12" fmla="*/ 2858 h 2857"/>
                              <a:gd name="connsiteX13" fmla="*/ 0 w 2857"/>
                              <a:gd name="connsiteY13" fmla="*/ 2858 h 2857"/>
                              <a:gd name="connsiteX14" fmla="*/ 0 w 2857"/>
                              <a:gd name="connsiteY14" fmla="*/ 2858 h 2857"/>
                              <a:gd name="connsiteX15" fmla="*/ 0 w 2857"/>
                              <a:gd name="connsiteY15" fmla="*/ 2858 h 2857"/>
                              <a:gd name="connsiteX16" fmla="*/ 0 w 2857"/>
                              <a:gd name="connsiteY16" fmla="*/ 2858 h 2857"/>
                              <a:gd name="connsiteX17" fmla="*/ 0 w 2857"/>
                              <a:gd name="connsiteY17" fmla="*/ 2858 h 2857"/>
                              <a:gd name="connsiteX18" fmla="*/ 0 w 2857"/>
                              <a:gd name="connsiteY18" fmla="*/ 2858 h 2857"/>
                              <a:gd name="connsiteX19" fmla="*/ 0 w 2857"/>
                              <a:gd name="connsiteY19" fmla="*/ 2858 h 2857"/>
                              <a:gd name="connsiteX20" fmla="*/ 0 w 2857"/>
                              <a:gd name="connsiteY20" fmla="*/ 2858 h 2857"/>
                              <a:gd name="connsiteX21" fmla="*/ 0 w 2857"/>
                              <a:gd name="connsiteY21" fmla="*/ 2858 h 2857"/>
                              <a:gd name="connsiteX22" fmla="*/ 0 w 2857"/>
                              <a:gd name="connsiteY22" fmla="*/ 2858 h 2857"/>
                              <a:gd name="connsiteX23" fmla="*/ 0 w 2857"/>
                              <a:gd name="connsiteY23" fmla="*/ 2858 h 2857"/>
                              <a:gd name="connsiteX24" fmla="*/ 0 w 2857"/>
                              <a:gd name="connsiteY24" fmla="*/ 2858 h 2857"/>
                              <a:gd name="connsiteX25" fmla="*/ 0 w 2857"/>
                              <a:gd name="connsiteY25" fmla="*/ 2858 h 2857"/>
                              <a:gd name="connsiteX26" fmla="*/ 0 w 2857"/>
                              <a:gd name="connsiteY26" fmla="*/ 2858 h 2857"/>
                              <a:gd name="connsiteX27" fmla="*/ 0 w 2857"/>
                              <a:gd name="connsiteY27" fmla="*/ 2858 h 2857"/>
                              <a:gd name="connsiteX28" fmla="*/ 0 w 2857"/>
                              <a:gd name="connsiteY28" fmla="*/ 2858 h 2857"/>
                              <a:gd name="connsiteX29" fmla="*/ 0 w 2857"/>
                              <a:gd name="connsiteY29" fmla="*/ 2858 h 2857"/>
                              <a:gd name="connsiteX30" fmla="*/ 0 w 2857"/>
                              <a:gd name="connsiteY30" fmla="*/ 2858 h 2857"/>
                              <a:gd name="connsiteX31" fmla="*/ 0 w 2857"/>
                              <a:gd name="connsiteY31" fmla="*/ 2858 h 2857"/>
                              <a:gd name="connsiteX32" fmla="*/ 0 w 2857"/>
                              <a:gd name="connsiteY32" fmla="*/ 2858 h 2857"/>
                              <a:gd name="connsiteX33" fmla="*/ 0 w 2857"/>
                              <a:gd name="connsiteY33" fmla="*/ 2858 h 2857"/>
                              <a:gd name="connsiteX34" fmla="*/ 0 w 2857"/>
                              <a:gd name="connsiteY34" fmla="*/ 2858 h 2857"/>
                              <a:gd name="connsiteX35" fmla="*/ 0 w 2857"/>
                              <a:gd name="connsiteY35" fmla="*/ 2858 h 2857"/>
                              <a:gd name="connsiteX36" fmla="*/ 0 w 2857"/>
                              <a:gd name="connsiteY36" fmla="*/ 2858 h 2857"/>
                              <a:gd name="connsiteX37" fmla="*/ 0 w 2857"/>
                              <a:gd name="connsiteY37" fmla="*/ 2858 h 2857"/>
                              <a:gd name="connsiteX38" fmla="*/ 0 w 2857"/>
                              <a:gd name="connsiteY38" fmla="*/ 2858 h 2857"/>
                              <a:gd name="connsiteX39" fmla="*/ 0 w 2857"/>
                              <a:gd name="connsiteY39" fmla="*/ 2858 h 2857"/>
                              <a:gd name="connsiteX40" fmla="*/ 0 w 2857"/>
                              <a:gd name="connsiteY40" fmla="*/ 2858 h 2857"/>
                              <a:gd name="connsiteX41" fmla="*/ 0 w 2857"/>
                              <a:gd name="connsiteY41" fmla="*/ 2858 h 2857"/>
                              <a:gd name="connsiteX42" fmla="*/ 0 w 2857"/>
                              <a:gd name="connsiteY42" fmla="*/ 2858 h 2857"/>
                              <a:gd name="connsiteX43" fmla="*/ 0 w 2857"/>
                              <a:gd name="connsiteY43" fmla="*/ 2858 h 2857"/>
                              <a:gd name="connsiteX44" fmla="*/ 0 w 2857"/>
                              <a:gd name="connsiteY44" fmla="*/ 2858 h 2857"/>
                              <a:gd name="connsiteX45" fmla="*/ 1905 w 2857"/>
                              <a:gd name="connsiteY45" fmla="*/ 0 h 2857"/>
                              <a:gd name="connsiteX46" fmla="*/ 1905 w 2857"/>
                              <a:gd name="connsiteY46" fmla="*/ 0 h 2857"/>
                              <a:gd name="connsiteX47" fmla="*/ 1905 w 2857"/>
                              <a:gd name="connsiteY47" fmla="*/ 0 h 2857"/>
                              <a:gd name="connsiteX48" fmla="*/ 1905 w 2857"/>
                              <a:gd name="connsiteY48" fmla="*/ 0 h 2857"/>
                              <a:gd name="connsiteX49" fmla="*/ 1905 w 2857"/>
                              <a:gd name="connsiteY49" fmla="*/ 0 h 2857"/>
                              <a:gd name="connsiteX50" fmla="*/ 1905 w 2857"/>
                              <a:gd name="connsiteY50" fmla="*/ 0 h 2857"/>
                              <a:gd name="connsiteX51" fmla="*/ 1905 w 2857"/>
                              <a:gd name="connsiteY51" fmla="*/ 0 h 2857"/>
                              <a:gd name="connsiteX52" fmla="*/ 1905 w 2857"/>
                              <a:gd name="connsiteY52" fmla="*/ 0 h 2857"/>
                              <a:gd name="connsiteX53" fmla="*/ 1905 w 2857"/>
                              <a:gd name="connsiteY53" fmla="*/ 0 h 2857"/>
                              <a:gd name="connsiteX54" fmla="*/ 1905 w 2857"/>
                              <a:gd name="connsiteY54" fmla="*/ 0 h 2857"/>
                              <a:gd name="connsiteX55" fmla="*/ 1905 w 2857"/>
                              <a:gd name="connsiteY55" fmla="*/ 0 h 2857"/>
                              <a:gd name="connsiteX56" fmla="*/ 1905 w 2857"/>
                              <a:gd name="connsiteY56" fmla="*/ 0 h 2857"/>
                              <a:gd name="connsiteX57" fmla="*/ 1905 w 2857"/>
                              <a:gd name="connsiteY57" fmla="*/ 0 h 2857"/>
                              <a:gd name="connsiteX58" fmla="*/ 1905 w 2857"/>
                              <a:gd name="connsiteY58" fmla="*/ 952 h 2857"/>
                              <a:gd name="connsiteX59" fmla="*/ 1905 w 2857"/>
                              <a:gd name="connsiteY59" fmla="*/ 952 h 2857"/>
                              <a:gd name="connsiteX60" fmla="*/ 1905 w 2857"/>
                              <a:gd name="connsiteY60" fmla="*/ 952 h 2857"/>
                              <a:gd name="connsiteX61" fmla="*/ 1905 w 2857"/>
                              <a:gd name="connsiteY61" fmla="*/ 952 h 2857"/>
                              <a:gd name="connsiteX62" fmla="*/ 1905 w 2857"/>
                              <a:gd name="connsiteY62" fmla="*/ 1905 h 2857"/>
                              <a:gd name="connsiteX63" fmla="*/ 1905 w 2857"/>
                              <a:gd name="connsiteY63" fmla="*/ 1905 h 2857"/>
                              <a:gd name="connsiteX64" fmla="*/ 1905 w 2857"/>
                              <a:gd name="connsiteY64" fmla="*/ 1905 h 2857"/>
                              <a:gd name="connsiteX65" fmla="*/ 2858 w 2857"/>
                              <a:gd name="connsiteY65" fmla="*/ 1905 h 2857"/>
                              <a:gd name="connsiteX66" fmla="*/ 2858 w 2857"/>
                              <a:gd name="connsiteY66" fmla="*/ 1905 h 2857"/>
                              <a:gd name="connsiteX67" fmla="*/ 2858 w 2857"/>
                              <a:gd name="connsiteY67" fmla="*/ 1905 h 2857"/>
                              <a:gd name="connsiteX68" fmla="*/ 2858 w 2857"/>
                              <a:gd name="connsiteY68" fmla="*/ 1905 h 2857"/>
                              <a:gd name="connsiteX69" fmla="*/ 2858 w 2857"/>
                              <a:gd name="connsiteY69" fmla="*/ 1905 h 2857"/>
                              <a:gd name="connsiteX70" fmla="*/ 2858 w 2857"/>
                              <a:gd name="connsiteY70" fmla="*/ 1905 h 2857"/>
                              <a:gd name="connsiteX71" fmla="*/ 2858 w 2857"/>
                              <a:gd name="connsiteY71" fmla="*/ 1905 h 2857"/>
                              <a:gd name="connsiteX72" fmla="*/ 2858 w 2857"/>
                              <a:gd name="connsiteY72" fmla="*/ 1905 h 2857"/>
                              <a:gd name="connsiteX73" fmla="*/ 0 w 2857"/>
                              <a:gd name="connsiteY73" fmla="*/ 952 h 2857"/>
                              <a:gd name="connsiteX74" fmla="*/ 0 w 2857"/>
                              <a:gd name="connsiteY74" fmla="*/ 952 h 2857"/>
                              <a:gd name="connsiteX75" fmla="*/ 0 w 2857"/>
                              <a:gd name="connsiteY75" fmla="*/ 952 h 2857"/>
                              <a:gd name="connsiteX76" fmla="*/ 0 w 2857"/>
                              <a:gd name="connsiteY76" fmla="*/ 952 h 2857"/>
                              <a:gd name="connsiteX77" fmla="*/ 0 w 2857"/>
                              <a:gd name="connsiteY77" fmla="*/ 952 h 2857"/>
                              <a:gd name="connsiteX78" fmla="*/ 0 w 2857"/>
                              <a:gd name="connsiteY78" fmla="*/ 952 h 2857"/>
                              <a:gd name="connsiteX79" fmla="*/ 0 w 2857"/>
                              <a:gd name="connsiteY79" fmla="*/ 952 h 2857"/>
                              <a:gd name="connsiteX80" fmla="*/ 0 w 2857"/>
                              <a:gd name="connsiteY80" fmla="*/ 952 h 2857"/>
                              <a:gd name="connsiteX81" fmla="*/ 0 w 2857"/>
                              <a:gd name="connsiteY81" fmla="*/ 952 h 2857"/>
                              <a:gd name="connsiteX82" fmla="*/ 0 w 2857"/>
                              <a:gd name="connsiteY82" fmla="*/ 952 h 2857"/>
                              <a:gd name="connsiteX83" fmla="*/ 0 w 2857"/>
                              <a:gd name="connsiteY83" fmla="*/ 952 h 2857"/>
                              <a:gd name="connsiteX84" fmla="*/ 0 w 2857"/>
                              <a:gd name="connsiteY84" fmla="*/ 952 h 2857"/>
                              <a:gd name="connsiteX85" fmla="*/ 0 w 2857"/>
                              <a:gd name="connsiteY85" fmla="*/ 952 h 2857"/>
                              <a:gd name="connsiteX86" fmla="*/ 0 w 2857"/>
                              <a:gd name="connsiteY86" fmla="*/ 952 h 2857"/>
                              <a:gd name="connsiteX87" fmla="*/ 0 w 2857"/>
                              <a:gd name="connsiteY87" fmla="*/ 952 h 2857"/>
                              <a:gd name="connsiteX88" fmla="*/ 0 w 2857"/>
                              <a:gd name="connsiteY88" fmla="*/ 952 h 2857"/>
                              <a:gd name="connsiteX89" fmla="*/ 0 w 2857"/>
                              <a:gd name="connsiteY89" fmla="*/ 952 h 2857"/>
                              <a:gd name="connsiteX90" fmla="*/ 0 w 2857"/>
                              <a:gd name="connsiteY90" fmla="*/ 952 h 2857"/>
                              <a:gd name="connsiteX91" fmla="*/ 0 w 2857"/>
                              <a:gd name="connsiteY91" fmla="*/ 952 h 2857"/>
                              <a:gd name="connsiteX92" fmla="*/ 0 w 2857"/>
                              <a:gd name="connsiteY92" fmla="*/ 952 h 2857"/>
                              <a:gd name="connsiteX93" fmla="*/ 0 w 2857"/>
                              <a:gd name="connsiteY93" fmla="*/ 952 h 2857"/>
                              <a:gd name="connsiteX94" fmla="*/ 0 w 2857"/>
                              <a:gd name="connsiteY94" fmla="*/ 952 h 2857"/>
                              <a:gd name="connsiteX95" fmla="*/ 0 w 2857"/>
                              <a:gd name="connsiteY95" fmla="*/ 952 h 2857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  <a:cxn ang="0">
                                <a:pos x="connsiteX79" y="connsiteY79"/>
                              </a:cxn>
                              <a:cxn ang="0">
                                <a:pos x="connsiteX80" y="connsiteY80"/>
                              </a:cxn>
                              <a:cxn ang="0">
                                <a:pos x="connsiteX81" y="connsiteY81"/>
                              </a:cxn>
                              <a:cxn ang="0">
                                <a:pos x="connsiteX82" y="connsiteY82"/>
                              </a:cxn>
                              <a:cxn ang="0">
                                <a:pos x="connsiteX83" y="connsiteY83"/>
                              </a:cxn>
                              <a:cxn ang="0">
                                <a:pos x="connsiteX84" y="connsiteY84"/>
                              </a:cxn>
                              <a:cxn ang="0">
                                <a:pos x="connsiteX85" y="connsiteY85"/>
                              </a:cxn>
                              <a:cxn ang="0">
                                <a:pos x="connsiteX86" y="connsiteY86"/>
                              </a:cxn>
                              <a:cxn ang="0">
                                <a:pos x="connsiteX87" y="connsiteY87"/>
                              </a:cxn>
                              <a:cxn ang="0">
                                <a:pos x="connsiteX88" y="connsiteY88"/>
                              </a:cxn>
                              <a:cxn ang="0">
                                <a:pos x="connsiteX89" y="connsiteY89"/>
                              </a:cxn>
                              <a:cxn ang="0">
                                <a:pos x="connsiteX90" y="connsiteY90"/>
                              </a:cxn>
                              <a:cxn ang="0">
                                <a:pos x="connsiteX91" y="connsiteY91"/>
                              </a:cxn>
                              <a:cxn ang="0">
                                <a:pos x="connsiteX92" y="connsiteY92"/>
                              </a:cxn>
                              <a:cxn ang="0">
                                <a:pos x="connsiteX93" y="connsiteY93"/>
                              </a:cxn>
                              <a:cxn ang="0">
                                <a:pos x="connsiteX94" y="connsiteY94"/>
                              </a:cxn>
                              <a:cxn ang="0">
                                <a:pos x="connsiteX95" y="connsiteY95"/>
                              </a:cxn>
                            </a:cxnLst>
                            <a:rect l="l" t="t" r="r" b="b"/>
                            <a:pathLst>
                              <a:path w="2857" h="2857">
                                <a:moveTo>
                                  <a:pt x="2858" y="1905"/>
                                </a:moveTo>
                                <a:lnTo>
                                  <a:pt x="2858" y="1905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cubicBezTo>
                                  <a:pt x="0" y="2858"/>
                                  <a:pt x="0" y="2858"/>
                                  <a:pt x="0" y="2858"/>
                                </a:cubicBez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0" y="2858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lnTo>
                                  <a:pt x="1905" y="0"/>
                                </a:lnTo>
                                <a:cubicBezTo>
                                  <a:pt x="1905" y="0"/>
                                  <a:pt x="1905" y="0"/>
                                  <a:pt x="1905" y="0"/>
                                </a:cubicBezTo>
                                <a:cubicBezTo>
                                  <a:pt x="1905" y="0"/>
                                  <a:pt x="1905" y="0"/>
                                  <a:pt x="1905" y="952"/>
                                </a:cubicBezTo>
                                <a:lnTo>
                                  <a:pt x="1905" y="952"/>
                                </a:ln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952"/>
                                  <a:pt x="1905" y="952"/>
                                </a:cubicBezTo>
                                <a:cubicBezTo>
                                  <a:pt x="1905" y="952"/>
                                  <a:pt x="1905" y="1905"/>
                                  <a:pt x="1905" y="1905"/>
                                </a:cubicBezTo>
                                <a:cubicBezTo>
                                  <a:pt x="1905" y="1905"/>
                                  <a:pt x="1905" y="1905"/>
                                  <a:pt x="1905" y="1905"/>
                                </a:cubicBezTo>
                                <a:lnTo>
                                  <a:pt x="1905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lnTo>
                                  <a:pt x="2858" y="1905"/>
                                </a:lnTo>
                                <a:close/>
                                <a:moveTo>
                                  <a:pt x="0" y="952"/>
                                </a:move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lnTo>
                                  <a:pt x="0" y="952"/>
                                </a:ln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cubicBezTo>
                                  <a:pt x="0" y="0"/>
                                  <a:pt x="0" y="0"/>
                                  <a:pt x="0" y="952"/>
                                </a:cubicBezTo>
                                <a:lnTo>
                                  <a:pt x="0" y="952"/>
                                </a:lnTo>
                                <a:lnTo>
                                  <a:pt x="0" y="952"/>
                                </a:lnTo>
                                <a:cubicBezTo>
                                  <a:pt x="0" y="952"/>
                                  <a:pt x="0" y="952"/>
                                  <a:pt x="0" y="952"/>
                                </a:cubicBezTo>
                                <a:close/>
                              </a:path>
                            </a:pathLst>
                          </a:custGeom>
                          <a:solidFill>
                            <a:srgbClr val="1C0D09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3001" name="任意多边形: 形状 2884"/>
                        <p:cNvSpPr/>
                        <p:nvPr/>
                      </p:nvSpPr>
                      <p:spPr>
                        <a:xfrm>
                          <a:off x="7853362" y="2065019"/>
                          <a:ext cx="3809" cy="3809"/>
                        </a:xfrm>
                        <a:custGeom>
                          <a:avLst/>
                          <a:gdLst>
                            <a:gd name="connsiteX0" fmla="*/ 0 w 3809"/>
                            <a:gd name="connsiteY0" fmla="*/ 3810 h 3809"/>
                            <a:gd name="connsiteX1" fmla="*/ 0 w 3809"/>
                            <a:gd name="connsiteY1" fmla="*/ 3810 h 3809"/>
                            <a:gd name="connsiteX2" fmla="*/ 0 w 3809"/>
                            <a:gd name="connsiteY2" fmla="*/ 3810 h 3809"/>
                            <a:gd name="connsiteX3" fmla="*/ 0 w 3809"/>
                            <a:gd name="connsiteY3" fmla="*/ 3810 h 3809"/>
                            <a:gd name="connsiteX4" fmla="*/ 0 w 3809"/>
                            <a:gd name="connsiteY4" fmla="*/ 3810 h 3809"/>
                            <a:gd name="connsiteX5" fmla="*/ 0 w 3809"/>
                            <a:gd name="connsiteY5" fmla="*/ 3810 h 3809"/>
                            <a:gd name="connsiteX6" fmla="*/ 0 w 3809"/>
                            <a:gd name="connsiteY6" fmla="*/ 3810 h 3809"/>
                            <a:gd name="connsiteX7" fmla="*/ 0 w 3809"/>
                            <a:gd name="connsiteY7" fmla="*/ 3810 h 3809"/>
                            <a:gd name="connsiteX8" fmla="*/ 0 w 3809"/>
                            <a:gd name="connsiteY8" fmla="*/ 3810 h 3809"/>
                            <a:gd name="connsiteX9" fmla="*/ 953 w 3809"/>
                            <a:gd name="connsiteY9" fmla="*/ 3810 h 3809"/>
                            <a:gd name="connsiteX10" fmla="*/ 953 w 3809"/>
                            <a:gd name="connsiteY10" fmla="*/ 3810 h 3809"/>
                            <a:gd name="connsiteX11" fmla="*/ 953 w 3809"/>
                            <a:gd name="connsiteY11" fmla="*/ 3810 h 3809"/>
                            <a:gd name="connsiteX12" fmla="*/ 953 w 3809"/>
                            <a:gd name="connsiteY12" fmla="*/ 3810 h 3809"/>
                            <a:gd name="connsiteX13" fmla="*/ 953 w 3809"/>
                            <a:gd name="connsiteY13" fmla="*/ 3810 h 3809"/>
                            <a:gd name="connsiteX14" fmla="*/ 953 w 3809"/>
                            <a:gd name="connsiteY14" fmla="*/ 3810 h 3809"/>
                            <a:gd name="connsiteX15" fmla="*/ 953 w 3809"/>
                            <a:gd name="connsiteY15" fmla="*/ 3810 h 3809"/>
                            <a:gd name="connsiteX16" fmla="*/ 953 w 3809"/>
                            <a:gd name="connsiteY16" fmla="*/ 3810 h 3809"/>
                            <a:gd name="connsiteX17" fmla="*/ 953 w 3809"/>
                            <a:gd name="connsiteY17" fmla="*/ 3810 h 3809"/>
                            <a:gd name="connsiteX18" fmla="*/ 953 w 3809"/>
                            <a:gd name="connsiteY18" fmla="*/ 3810 h 3809"/>
                            <a:gd name="connsiteX19" fmla="*/ 953 w 3809"/>
                            <a:gd name="connsiteY19" fmla="*/ 3810 h 3809"/>
                            <a:gd name="connsiteX20" fmla="*/ 953 w 3809"/>
                            <a:gd name="connsiteY20" fmla="*/ 3810 h 3809"/>
                            <a:gd name="connsiteX21" fmla="*/ 953 w 3809"/>
                            <a:gd name="connsiteY21" fmla="*/ 3810 h 3809"/>
                            <a:gd name="connsiteX22" fmla="*/ 953 w 3809"/>
                            <a:gd name="connsiteY22" fmla="*/ 3810 h 3809"/>
                            <a:gd name="connsiteX23" fmla="*/ 953 w 3809"/>
                            <a:gd name="connsiteY23" fmla="*/ 3810 h 3809"/>
                            <a:gd name="connsiteX24" fmla="*/ 953 w 3809"/>
                            <a:gd name="connsiteY24" fmla="*/ 3810 h 3809"/>
                            <a:gd name="connsiteX25" fmla="*/ 953 w 3809"/>
                            <a:gd name="connsiteY25" fmla="*/ 3810 h 3809"/>
                            <a:gd name="connsiteX26" fmla="*/ 953 w 3809"/>
                            <a:gd name="connsiteY26" fmla="*/ 3810 h 3809"/>
                            <a:gd name="connsiteX27" fmla="*/ 953 w 3809"/>
                            <a:gd name="connsiteY27" fmla="*/ 3810 h 3809"/>
                            <a:gd name="connsiteX28" fmla="*/ 953 w 3809"/>
                            <a:gd name="connsiteY28" fmla="*/ 3810 h 3809"/>
                            <a:gd name="connsiteX29" fmla="*/ 953 w 3809"/>
                            <a:gd name="connsiteY29" fmla="*/ 3810 h 3809"/>
                            <a:gd name="connsiteX30" fmla="*/ 953 w 3809"/>
                            <a:gd name="connsiteY30" fmla="*/ 3810 h 3809"/>
                            <a:gd name="connsiteX31" fmla="*/ 953 w 3809"/>
                            <a:gd name="connsiteY31" fmla="*/ 3810 h 3809"/>
                            <a:gd name="connsiteX32" fmla="*/ 953 w 3809"/>
                            <a:gd name="connsiteY32" fmla="*/ 3810 h 3809"/>
                            <a:gd name="connsiteX33" fmla="*/ 953 w 3809"/>
                            <a:gd name="connsiteY33" fmla="*/ 3810 h 3809"/>
                            <a:gd name="connsiteX34" fmla="*/ 953 w 3809"/>
                            <a:gd name="connsiteY34" fmla="*/ 3810 h 3809"/>
                            <a:gd name="connsiteX35" fmla="*/ 953 w 3809"/>
                            <a:gd name="connsiteY35" fmla="*/ 3810 h 3809"/>
                            <a:gd name="connsiteX36" fmla="*/ 953 w 3809"/>
                            <a:gd name="connsiteY36" fmla="*/ 3810 h 3809"/>
                            <a:gd name="connsiteX37" fmla="*/ 1905 w 3809"/>
                            <a:gd name="connsiteY37" fmla="*/ 2858 h 3809"/>
                            <a:gd name="connsiteX38" fmla="*/ 2857 w 3809"/>
                            <a:gd name="connsiteY38" fmla="*/ 1905 h 3809"/>
                            <a:gd name="connsiteX39" fmla="*/ 3810 w 3809"/>
                            <a:gd name="connsiteY39" fmla="*/ 0 h 3809"/>
                            <a:gd name="connsiteX40" fmla="*/ 3810 w 3809"/>
                            <a:gd name="connsiteY40" fmla="*/ 0 h 3809"/>
                            <a:gd name="connsiteX41" fmla="*/ 3810 w 3809"/>
                            <a:gd name="connsiteY41" fmla="*/ 0 h 3809"/>
                            <a:gd name="connsiteX42" fmla="*/ 3810 w 3809"/>
                            <a:gd name="connsiteY42" fmla="*/ 0 h 3809"/>
                            <a:gd name="connsiteX43" fmla="*/ 3810 w 3809"/>
                            <a:gd name="connsiteY43" fmla="*/ 0 h 3809"/>
                            <a:gd name="connsiteX44" fmla="*/ 3810 w 3809"/>
                            <a:gd name="connsiteY44" fmla="*/ 0 h 3809"/>
                            <a:gd name="connsiteX45" fmla="*/ 3810 w 3809"/>
                            <a:gd name="connsiteY45" fmla="*/ 0 h 3809"/>
                            <a:gd name="connsiteX46" fmla="*/ 3810 w 3809"/>
                            <a:gd name="connsiteY46" fmla="*/ 0 h 3809"/>
                            <a:gd name="connsiteX47" fmla="*/ 1905 w 3809"/>
                            <a:gd name="connsiteY47" fmla="*/ 0 h 3809"/>
                            <a:gd name="connsiteX48" fmla="*/ 1905 w 3809"/>
                            <a:gd name="connsiteY48" fmla="*/ 0 h 3809"/>
                            <a:gd name="connsiteX49" fmla="*/ 1905 w 3809"/>
                            <a:gd name="connsiteY49" fmla="*/ 0 h 3809"/>
                            <a:gd name="connsiteX50" fmla="*/ 1905 w 3809"/>
                            <a:gd name="connsiteY50" fmla="*/ 0 h 3809"/>
                            <a:gd name="connsiteX51" fmla="*/ 1905 w 3809"/>
                            <a:gd name="connsiteY51" fmla="*/ 0 h 3809"/>
                            <a:gd name="connsiteX52" fmla="*/ 1905 w 3809"/>
                            <a:gd name="connsiteY52" fmla="*/ 0 h 3809"/>
                            <a:gd name="connsiteX53" fmla="*/ 1905 w 3809"/>
                            <a:gd name="connsiteY53" fmla="*/ 0 h 3809"/>
                            <a:gd name="connsiteX54" fmla="*/ 1905 w 3809"/>
                            <a:gd name="connsiteY54" fmla="*/ 0 h 3809"/>
                            <a:gd name="connsiteX55" fmla="*/ 1905 w 3809"/>
                            <a:gd name="connsiteY55" fmla="*/ 0 h 3809"/>
                            <a:gd name="connsiteX56" fmla="*/ 1905 w 3809"/>
                            <a:gd name="connsiteY56" fmla="*/ 0 h 3809"/>
                            <a:gd name="connsiteX57" fmla="*/ 1905 w 3809"/>
                            <a:gd name="connsiteY57" fmla="*/ 0 h 3809"/>
                            <a:gd name="connsiteX58" fmla="*/ 1905 w 3809"/>
                            <a:gd name="connsiteY58" fmla="*/ 0 h 3809"/>
                            <a:gd name="connsiteX59" fmla="*/ 1905 w 3809"/>
                            <a:gd name="connsiteY59" fmla="*/ 0 h 3809"/>
                            <a:gd name="connsiteX60" fmla="*/ 1905 w 3809"/>
                            <a:gd name="connsiteY60" fmla="*/ 0 h 3809"/>
                            <a:gd name="connsiteX61" fmla="*/ 1905 w 3809"/>
                            <a:gd name="connsiteY61" fmla="*/ 0 h 3809"/>
                            <a:gd name="connsiteX62" fmla="*/ 1905 w 3809"/>
                            <a:gd name="connsiteY62" fmla="*/ 0 h 3809"/>
                            <a:gd name="connsiteX63" fmla="*/ 1905 w 3809"/>
                            <a:gd name="connsiteY63" fmla="*/ 0 h 3809"/>
                            <a:gd name="connsiteX64" fmla="*/ 1905 w 3809"/>
                            <a:gd name="connsiteY64" fmla="*/ 0 h 3809"/>
                            <a:gd name="connsiteX65" fmla="*/ 1905 w 3809"/>
                            <a:gd name="connsiteY65" fmla="*/ 0 h 3809"/>
                            <a:gd name="connsiteX66" fmla="*/ 1905 w 3809"/>
                            <a:gd name="connsiteY66" fmla="*/ 0 h 3809"/>
                            <a:gd name="connsiteX67" fmla="*/ 1905 w 3809"/>
                            <a:gd name="connsiteY67" fmla="*/ 0 h 3809"/>
                            <a:gd name="connsiteX68" fmla="*/ 1905 w 3809"/>
                            <a:gd name="connsiteY68" fmla="*/ 0 h 3809"/>
                            <a:gd name="connsiteX69" fmla="*/ 1905 w 3809"/>
                            <a:gd name="connsiteY69" fmla="*/ 0 h 3809"/>
                            <a:gd name="connsiteX70" fmla="*/ 1905 w 3809"/>
                            <a:gd name="connsiteY70" fmla="*/ 0 h 3809"/>
                            <a:gd name="connsiteX71" fmla="*/ 1905 w 3809"/>
                            <a:gd name="connsiteY71" fmla="*/ 0 h 3809"/>
                            <a:gd name="connsiteX72" fmla="*/ 1905 w 3809"/>
                            <a:gd name="connsiteY72" fmla="*/ 0 h 3809"/>
                            <a:gd name="connsiteX73" fmla="*/ 1905 w 3809"/>
                            <a:gd name="connsiteY73" fmla="*/ 0 h 3809"/>
                            <a:gd name="connsiteX74" fmla="*/ 1905 w 3809"/>
                            <a:gd name="connsiteY74" fmla="*/ 0 h 3809"/>
                            <a:gd name="connsiteX75" fmla="*/ 1905 w 3809"/>
                            <a:gd name="connsiteY75" fmla="*/ 0 h 3809"/>
                            <a:gd name="connsiteX76" fmla="*/ 1905 w 3809"/>
                            <a:gd name="connsiteY76" fmla="*/ 0 h 3809"/>
                            <a:gd name="connsiteX77" fmla="*/ 1905 w 3809"/>
                            <a:gd name="connsiteY77" fmla="*/ 0 h 3809"/>
                            <a:gd name="connsiteX78" fmla="*/ 1905 w 3809"/>
                            <a:gd name="connsiteY78" fmla="*/ 0 h 3809"/>
                            <a:gd name="connsiteX79" fmla="*/ 1905 w 3809"/>
                            <a:gd name="connsiteY79" fmla="*/ 0 h 3809"/>
                            <a:gd name="connsiteX80" fmla="*/ 1905 w 3809"/>
                            <a:gd name="connsiteY80" fmla="*/ 0 h 3809"/>
                            <a:gd name="connsiteX81" fmla="*/ 1905 w 3809"/>
                            <a:gd name="connsiteY81" fmla="*/ 0 h 3809"/>
                            <a:gd name="connsiteX82" fmla="*/ 1905 w 3809"/>
                            <a:gd name="connsiteY82" fmla="*/ 0 h 3809"/>
                            <a:gd name="connsiteX83" fmla="*/ 1905 w 3809"/>
                            <a:gd name="connsiteY83" fmla="*/ 0 h 3809"/>
                            <a:gd name="connsiteX84" fmla="*/ 1905 w 3809"/>
                            <a:gd name="connsiteY84" fmla="*/ 0 h 3809"/>
                            <a:gd name="connsiteX85" fmla="*/ 1905 w 3809"/>
                            <a:gd name="connsiteY85" fmla="*/ 0 h 3809"/>
                            <a:gd name="connsiteX86" fmla="*/ 1905 w 3809"/>
                            <a:gd name="connsiteY86" fmla="*/ 0 h 3809"/>
                            <a:gd name="connsiteX87" fmla="*/ 1905 w 3809"/>
                            <a:gd name="connsiteY87" fmla="*/ 0 h 3809"/>
                            <a:gd name="connsiteX88" fmla="*/ 1905 w 3809"/>
                            <a:gd name="connsiteY88" fmla="*/ 0 h 3809"/>
                            <a:gd name="connsiteX89" fmla="*/ 1905 w 3809"/>
                            <a:gd name="connsiteY89" fmla="*/ 0 h 3809"/>
                            <a:gd name="connsiteX90" fmla="*/ 1905 w 3809"/>
                            <a:gd name="connsiteY90" fmla="*/ 0 h 3809"/>
                            <a:gd name="connsiteX91" fmla="*/ 1905 w 3809"/>
                            <a:gd name="connsiteY91" fmla="*/ 0 h 3809"/>
                            <a:gd name="connsiteX92" fmla="*/ 1905 w 3809"/>
                            <a:gd name="connsiteY92" fmla="*/ 0 h 3809"/>
                            <a:gd name="connsiteX93" fmla="*/ 1905 w 3809"/>
                            <a:gd name="connsiteY93" fmla="*/ 0 h 3809"/>
                            <a:gd name="connsiteX94" fmla="*/ 1905 w 3809"/>
                            <a:gd name="connsiteY94" fmla="*/ 0 h 3809"/>
                            <a:gd name="connsiteX95" fmla="*/ 1905 w 3809"/>
                            <a:gd name="connsiteY95" fmla="*/ 0 h 3809"/>
                            <a:gd name="connsiteX96" fmla="*/ 1905 w 3809"/>
                            <a:gd name="connsiteY96" fmla="*/ 0 h 3809"/>
                            <a:gd name="connsiteX97" fmla="*/ 1905 w 3809"/>
                            <a:gd name="connsiteY97" fmla="*/ 0 h 3809"/>
                            <a:gd name="connsiteX98" fmla="*/ 1905 w 3809"/>
                            <a:gd name="connsiteY98" fmla="*/ 0 h 3809"/>
                            <a:gd name="connsiteX99" fmla="*/ 1905 w 3809"/>
                            <a:gd name="connsiteY99" fmla="*/ 0 h 3809"/>
                            <a:gd name="connsiteX100" fmla="*/ 1905 w 3809"/>
                            <a:gd name="connsiteY100" fmla="*/ 0 h 3809"/>
                            <a:gd name="connsiteX101" fmla="*/ 1905 w 3809"/>
                            <a:gd name="connsiteY101" fmla="*/ 0 h 3809"/>
                            <a:gd name="connsiteX102" fmla="*/ 1905 w 3809"/>
                            <a:gd name="connsiteY102" fmla="*/ 0 h 3809"/>
                            <a:gd name="connsiteX103" fmla="*/ 1905 w 3809"/>
                            <a:gd name="connsiteY103" fmla="*/ 0 h 3809"/>
                            <a:gd name="connsiteX104" fmla="*/ 1905 w 3809"/>
                            <a:gd name="connsiteY104" fmla="*/ 0 h 3809"/>
                            <a:gd name="connsiteX105" fmla="*/ 1905 w 3809"/>
                            <a:gd name="connsiteY105" fmla="*/ 0 h 3809"/>
                            <a:gd name="connsiteX106" fmla="*/ 1905 w 3809"/>
                            <a:gd name="connsiteY106" fmla="*/ 0 h 3809"/>
                            <a:gd name="connsiteX107" fmla="*/ 1905 w 3809"/>
                            <a:gd name="connsiteY107" fmla="*/ 0 h 3809"/>
                            <a:gd name="connsiteX108" fmla="*/ 1905 w 3809"/>
                            <a:gd name="connsiteY108" fmla="*/ 0 h 3809"/>
                            <a:gd name="connsiteX109" fmla="*/ 1905 w 3809"/>
                            <a:gd name="connsiteY109" fmla="*/ 2858 h 3809"/>
                            <a:gd name="connsiteX110" fmla="*/ 1905 w 3809"/>
                            <a:gd name="connsiteY110" fmla="*/ 2858 h 3809"/>
                            <a:gd name="connsiteX111" fmla="*/ 1905 w 3809"/>
                            <a:gd name="connsiteY111" fmla="*/ 2858 h 3809"/>
                            <a:gd name="connsiteX112" fmla="*/ 1905 w 3809"/>
                            <a:gd name="connsiteY112" fmla="*/ 2858 h 3809"/>
                            <a:gd name="connsiteX113" fmla="*/ 1905 w 3809"/>
                            <a:gd name="connsiteY113" fmla="*/ 2858 h 3809"/>
                            <a:gd name="connsiteX114" fmla="*/ 1905 w 3809"/>
                            <a:gd name="connsiteY114" fmla="*/ 2858 h 3809"/>
                            <a:gd name="connsiteX115" fmla="*/ 0 w 3809"/>
                            <a:gd name="connsiteY115" fmla="*/ 3810 h 3809"/>
                            <a:gd name="connsiteX116" fmla="*/ 0 w 3809"/>
                            <a:gd name="connsiteY116" fmla="*/ 3810 h 3809"/>
                            <a:gd name="connsiteX117" fmla="*/ 0 w 3809"/>
                            <a:gd name="connsiteY117" fmla="*/ 3810 h 3809"/>
                            <a:gd name="connsiteX118" fmla="*/ 0 w 3809"/>
                            <a:gd name="connsiteY118" fmla="*/ 381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</a:cxnLst>
                          <a:rect l="l" t="t" r="r" b="b"/>
                          <a:pathLst>
                            <a:path w="3809" h="3809">
                              <a:moveTo>
                                <a:pt x="0" y="3810"/>
                              </a:move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953" y="3810"/>
                                <a:pt x="953" y="3810"/>
                                <a:pt x="0" y="3810"/>
                              </a:cubicBez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lnTo>
                                <a:pt x="1905" y="2858"/>
                              </a:lnTo>
                              <a:lnTo>
                                <a:pt x="2857" y="1905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lnTo>
                                <a:pt x="3810" y="0"/>
                              </a:ln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lnTo>
                                <a:pt x="1905" y="2858"/>
                              </a:lnTo>
                              <a:lnTo>
                                <a:pt x="0" y="3810"/>
                              </a:ln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1C0D0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3002" name="任意多边形: 形状 2885"/>
                  <p:cNvSpPr/>
                  <p:nvPr/>
                </p:nvSpPr>
                <p:spPr>
                  <a:xfrm>
                    <a:off x="7157354" y="2227896"/>
                    <a:ext cx="606992" cy="197280"/>
                  </a:xfrm>
                  <a:custGeom>
                    <a:avLst/>
                    <a:gdLst>
                      <a:gd name="connsiteX0" fmla="*/ 247380 w 606992"/>
                      <a:gd name="connsiteY0" fmla="*/ 0 h 197280"/>
                      <a:gd name="connsiteX1" fmla="*/ 68311 w 606992"/>
                      <a:gd name="connsiteY1" fmla="*/ 46672 h 197280"/>
                      <a:gd name="connsiteX2" fmla="*/ 37830 w 606992"/>
                      <a:gd name="connsiteY2" fmla="*/ 143828 h 197280"/>
                      <a:gd name="connsiteX3" fmla="*/ 436928 w 606992"/>
                      <a:gd name="connsiteY3" fmla="*/ 142875 h 197280"/>
                      <a:gd name="connsiteX4" fmla="*/ 495983 w 606992"/>
                      <a:gd name="connsiteY4" fmla="*/ 197167 h 197280"/>
                      <a:gd name="connsiteX5" fmla="*/ 495983 w 606992"/>
                      <a:gd name="connsiteY5" fmla="*/ 176213 h 197280"/>
                      <a:gd name="connsiteX6" fmla="*/ 536940 w 606992"/>
                      <a:gd name="connsiteY6" fmla="*/ 190500 h 197280"/>
                      <a:gd name="connsiteX7" fmla="*/ 541703 w 606992"/>
                      <a:gd name="connsiteY7" fmla="*/ 170498 h 197280"/>
                      <a:gd name="connsiteX8" fmla="*/ 571231 w 606992"/>
                      <a:gd name="connsiteY8" fmla="*/ 172403 h 197280"/>
                      <a:gd name="connsiteX9" fmla="*/ 567421 w 606992"/>
                      <a:gd name="connsiteY9" fmla="*/ 142875 h 197280"/>
                      <a:gd name="connsiteX10" fmla="*/ 606473 w 606992"/>
                      <a:gd name="connsiteY10" fmla="*/ 141923 h 197280"/>
                      <a:gd name="connsiteX11" fmla="*/ 547418 w 606992"/>
                      <a:gd name="connsiteY11" fmla="*/ 100013 h 197280"/>
                      <a:gd name="connsiteX12" fmla="*/ 467408 w 606992"/>
                      <a:gd name="connsiteY12" fmla="*/ 80963 h 197280"/>
                      <a:gd name="connsiteX13" fmla="*/ 283576 w 606992"/>
                      <a:gd name="connsiteY13" fmla="*/ 76200 h 197280"/>
                      <a:gd name="connsiteX14" fmla="*/ 247380 w 606992"/>
                      <a:gd name="connsiteY14" fmla="*/ 0 h 1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606992" h="197280">
                        <a:moveTo>
                          <a:pt x="247380" y="0"/>
                        </a:moveTo>
                        <a:cubicBezTo>
                          <a:pt x="247380" y="0"/>
                          <a:pt x="143558" y="17145"/>
                          <a:pt x="68311" y="46672"/>
                        </a:cubicBezTo>
                        <a:cubicBezTo>
                          <a:pt x="-270" y="74295"/>
                          <a:pt x="-28845" y="118110"/>
                          <a:pt x="37830" y="143828"/>
                        </a:cubicBezTo>
                        <a:cubicBezTo>
                          <a:pt x="104505" y="169545"/>
                          <a:pt x="310246" y="166688"/>
                          <a:pt x="436928" y="142875"/>
                        </a:cubicBezTo>
                        <a:cubicBezTo>
                          <a:pt x="436928" y="142875"/>
                          <a:pt x="469313" y="195263"/>
                          <a:pt x="495983" y="197167"/>
                        </a:cubicBezTo>
                        <a:cubicBezTo>
                          <a:pt x="512176" y="199073"/>
                          <a:pt x="495983" y="176213"/>
                          <a:pt x="495983" y="176213"/>
                        </a:cubicBezTo>
                        <a:cubicBezTo>
                          <a:pt x="495983" y="176213"/>
                          <a:pt x="511223" y="196215"/>
                          <a:pt x="536940" y="190500"/>
                        </a:cubicBezTo>
                        <a:cubicBezTo>
                          <a:pt x="555990" y="186690"/>
                          <a:pt x="541703" y="170498"/>
                          <a:pt x="541703" y="170498"/>
                        </a:cubicBezTo>
                        <a:cubicBezTo>
                          <a:pt x="541703" y="170498"/>
                          <a:pt x="560753" y="180975"/>
                          <a:pt x="571231" y="172403"/>
                        </a:cubicBezTo>
                        <a:cubicBezTo>
                          <a:pt x="582661" y="161925"/>
                          <a:pt x="567421" y="142875"/>
                          <a:pt x="567421" y="142875"/>
                        </a:cubicBezTo>
                        <a:cubicBezTo>
                          <a:pt x="567421" y="142875"/>
                          <a:pt x="599806" y="152400"/>
                          <a:pt x="606473" y="141923"/>
                        </a:cubicBezTo>
                        <a:cubicBezTo>
                          <a:pt x="612188" y="134303"/>
                          <a:pt x="569326" y="108585"/>
                          <a:pt x="547418" y="100013"/>
                        </a:cubicBezTo>
                        <a:cubicBezTo>
                          <a:pt x="525511" y="91440"/>
                          <a:pt x="504556" y="82867"/>
                          <a:pt x="467408" y="80963"/>
                        </a:cubicBezTo>
                        <a:cubicBezTo>
                          <a:pt x="431213" y="79058"/>
                          <a:pt x="294053" y="76200"/>
                          <a:pt x="283576" y="76200"/>
                        </a:cubicBezTo>
                        <a:cubicBezTo>
                          <a:pt x="284528" y="77153"/>
                          <a:pt x="271193" y="36195"/>
                          <a:pt x="247380" y="0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003" name="图形 2"/>
                  <p:cNvGrpSpPr/>
                  <p:nvPr/>
                </p:nvGrpSpPr>
                <p:grpSpPr>
                  <a:xfrm>
                    <a:off x="7324725" y="2224087"/>
                    <a:ext cx="131444" cy="81914"/>
                    <a:chOff x="7324725" y="2224087"/>
                    <a:chExt cx="131444" cy="81914"/>
                  </a:xfrm>
                  <a:solidFill>
                    <a:srgbClr val="FF9B80"/>
                  </a:solidFill>
                </p:grpSpPr>
                <p:sp>
                  <p:nvSpPr>
                    <p:cNvPr id="3004" name="任意多边形: 形状 2887"/>
                    <p:cNvSpPr/>
                    <p:nvPr/>
                  </p:nvSpPr>
                  <p:spPr>
                    <a:xfrm>
                      <a:off x="7326630" y="2224087"/>
                      <a:ext cx="128587" cy="80962"/>
                    </a:xfrm>
                    <a:custGeom>
                      <a:avLst/>
                      <a:gdLst>
                        <a:gd name="connsiteX0" fmla="*/ 80963 w 128587"/>
                        <a:gd name="connsiteY0" fmla="*/ 0 h 80962"/>
                        <a:gd name="connsiteX1" fmla="*/ 0 w 128587"/>
                        <a:gd name="connsiteY1" fmla="*/ 76200 h 80962"/>
                        <a:gd name="connsiteX2" fmla="*/ 128588 w 128587"/>
                        <a:gd name="connsiteY2" fmla="*/ 80963 h 80962"/>
                        <a:gd name="connsiteX3" fmla="*/ 80963 w 128587"/>
                        <a:gd name="connsiteY3" fmla="*/ 0 h 809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28587" h="80962">
                          <a:moveTo>
                            <a:pt x="80963" y="0"/>
                          </a:moveTo>
                          <a:cubicBezTo>
                            <a:pt x="80963" y="0"/>
                            <a:pt x="23813" y="57150"/>
                            <a:pt x="0" y="76200"/>
                          </a:cubicBezTo>
                          <a:cubicBezTo>
                            <a:pt x="0" y="76200"/>
                            <a:pt x="111442" y="78105"/>
                            <a:pt x="128588" y="80963"/>
                          </a:cubicBezTo>
                          <a:cubicBezTo>
                            <a:pt x="128588" y="80963"/>
                            <a:pt x="97155" y="3810"/>
                            <a:pt x="80963" y="0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sp>
                  <p:nvSpPr>
                    <p:cNvPr id="3005" name="任意多边形: 形状 2888"/>
                    <p:cNvSpPr/>
                    <p:nvPr/>
                  </p:nvSpPr>
                  <p:spPr>
                    <a:xfrm>
                      <a:off x="7324725" y="2224087"/>
                      <a:ext cx="131444" cy="81914"/>
                    </a:xfrm>
                    <a:custGeom>
                      <a:avLst/>
                      <a:gdLst>
                        <a:gd name="connsiteX0" fmla="*/ 131445 w 131444"/>
                        <a:gd name="connsiteY0" fmla="*/ 81915 h 81914"/>
                        <a:gd name="connsiteX1" fmla="*/ 130493 w 131444"/>
                        <a:gd name="connsiteY1" fmla="*/ 81915 h 81914"/>
                        <a:gd name="connsiteX2" fmla="*/ 1905 w 131444"/>
                        <a:gd name="connsiteY2" fmla="*/ 77152 h 81914"/>
                        <a:gd name="connsiteX3" fmla="*/ 0 w 131444"/>
                        <a:gd name="connsiteY3" fmla="*/ 77152 h 81914"/>
                        <a:gd name="connsiteX4" fmla="*/ 1905 w 131444"/>
                        <a:gd name="connsiteY4" fmla="*/ 76200 h 81914"/>
                        <a:gd name="connsiteX5" fmla="*/ 82868 w 131444"/>
                        <a:gd name="connsiteY5" fmla="*/ 0 h 81914"/>
                        <a:gd name="connsiteX6" fmla="*/ 82868 w 131444"/>
                        <a:gd name="connsiteY6" fmla="*/ 0 h 81914"/>
                        <a:gd name="connsiteX7" fmla="*/ 82868 w 131444"/>
                        <a:gd name="connsiteY7" fmla="*/ 0 h 81914"/>
                        <a:gd name="connsiteX8" fmla="*/ 131445 w 131444"/>
                        <a:gd name="connsiteY8" fmla="*/ 81915 h 81914"/>
                        <a:gd name="connsiteX9" fmla="*/ 131445 w 131444"/>
                        <a:gd name="connsiteY9" fmla="*/ 81915 h 81914"/>
                        <a:gd name="connsiteX10" fmla="*/ 3810 w 131444"/>
                        <a:gd name="connsiteY10" fmla="*/ 75248 h 81914"/>
                        <a:gd name="connsiteX11" fmla="*/ 129540 w 131444"/>
                        <a:gd name="connsiteY11" fmla="*/ 80010 h 81914"/>
                        <a:gd name="connsiteX12" fmla="*/ 82868 w 131444"/>
                        <a:gd name="connsiteY12" fmla="*/ 953 h 81914"/>
                        <a:gd name="connsiteX13" fmla="*/ 3810 w 131444"/>
                        <a:gd name="connsiteY13" fmla="*/ 75248 h 8191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131444" h="81914">
                          <a:moveTo>
                            <a:pt x="131445" y="81915"/>
                          </a:moveTo>
                          <a:lnTo>
                            <a:pt x="130493" y="81915"/>
                          </a:lnTo>
                          <a:cubicBezTo>
                            <a:pt x="112395" y="79057"/>
                            <a:pt x="2857" y="77152"/>
                            <a:pt x="1905" y="77152"/>
                          </a:cubicBezTo>
                          <a:lnTo>
                            <a:pt x="0" y="77152"/>
                          </a:lnTo>
                          <a:lnTo>
                            <a:pt x="1905" y="76200"/>
                          </a:lnTo>
                          <a:cubicBezTo>
                            <a:pt x="25718" y="57150"/>
                            <a:pt x="81915" y="953"/>
                            <a:pt x="82868" y="0"/>
                          </a:cubicBezTo>
                          <a:lnTo>
                            <a:pt x="82868" y="0"/>
                          </a:lnTo>
                          <a:lnTo>
                            <a:pt x="82868" y="0"/>
                          </a:lnTo>
                          <a:cubicBezTo>
                            <a:pt x="100013" y="4763"/>
                            <a:pt x="129540" y="78105"/>
                            <a:pt x="131445" y="81915"/>
                          </a:cubicBezTo>
                          <a:lnTo>
                            <a:pt x="131445" y="81915"/>
                          </a:lnTo>
                          <a:close/>
                          <a:moveTo>
                            <a:pt x="3810" y="75248"/>
                          </a:moveTo>
                          <a:cubicBezTo>
                            <a:pt x="19050" y="75248"/>
                            <a:pt x="109538" y="77152"/>
                            <a:pt x="129540" y="80010"/>
                          </a:cubicBezTo>
                          <a:cubicBezTo>
                            <a:pt x="125730" y="70485"/>
                            <a:pt x="98107" y="5715"/>
                            <a:pt x="82868" y="953"/>
                          </a:cubicBezTo>
                          <a:cubicBezTo>
                            <a:pt x="78105" y="4763"/>
                            <a:pt x="27622" y="55245"/>
                            <a:pt x="3810" y="75248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06" name="图形 2"/>
                  <p:cNvGrpSpPr/>
                  <p:nvPr/>
                </p:nvGrpSpPr>
                <p:grpSpPr>
                  <a:xfrm>
                    <a:off x="7316152" y="2295524"/>
                    <a:ext cx="124777" cy="8043"/>
                    <a:chOff x="7316152" y="2295524"/>
                    <a:chExt cx="124777" cy="8043"/>
                  </a:xfrm>
                </p:grpSpPr>
                <p:grpSp>
                  <p:nvGrpSpPr>
                    <p:cNvPr id="3007" name="图形 2"/>
                    <p:cNvGrpSpPr/>
                    <p:nvPr/>
                  </p:nvGrpSpPr>
                  <p:grpSpPr>
                    <a:xfrm>
                      <a:off x="7372350" y="2300287"/>
                      <a:ext cx="68580" cy="3280"/>
                      <a:chOff x="7372350" y="2300287"/>
                      <a:chExt cx="68580" cy="3280"/>
                    </a:xfrm>
                  </p:grpSpPr>
                  <p:sp>
                    <p:nvSpPr>
                      <p:cNvPr id="3008" name="任意多边形: 形状 2891"/>
                      <p:cNvSpPr/>
                      <p:nvPr/>
                    </p:nvSpPr>
                    <p:spPr>
                      <a:xfrm>
                        <a:off x="7385684" y="2301477"/>
                        <a:ext cx="714" cy="714"/>
                      </a:xfrm>
                      <a:custGeom>
                        <a:avLst/>
                        <a:gdLst>
                          <a:gd name="connsiteX0" fmla="*/ 0 w 714"/>
                          <a:gd name="connsiteY0" fmla="*/ 714 h 714"/>
                          <a:gd name="connsiteX1" fmla="*/ 0 w 714"/>
                          <a:gd name="connsiteY1" fmla="*/ 714 h 714"/>
                          <a:gd name="connsiteX2" fmla="*/ 0 w 714"/>
                          <a:gd name="connsiteY2" fmla="*/ 714 h 714"/>
                          <a:gd name="connsiteX3" fmla="*/ 0 w 714"/>
                          <a:gd name="connsiteY3" fmla="*/ 714 h 714"/>
                          <a:gd name="connsiteX4" fmla="*/ 0 w 714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-238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09" name="任意多边形: 形状 2892"/>
                      <p:cNvSpPr/>
                      <p:nvPr/>
                    </p:nvSpPr>
                    <p:spPr>
                      <a:xfrm>
                        <a:off x="7384732" y="2300816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423 h 423"/>
                          <a:gd name="connsiteX1" fmla="*/ 0 w 9525"/>
                          <a:gd name="connsiteY1" fmla="*/ 423 h 423"/>
                          <a:gd name="connsiteX2" fmla="*/ 0 w 9525"/>
                          <a:gd name="connsiteY2" fmla="*/ 423 h 423"/>
                          <a:gd name="connsiteX3" fmla="*/ 0 w 9525"/>
                          <a:gd name="connsiteY3" fmla="*/ 423 h 423"/>
                          <a:gd name="connsiteX4" fmla="*/ 0 w 9525"/>
                          <a:gd name="connsiteY4" fmla="*/ 423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423"/>
                            </a:moveTo>
                            <a:cubicBezTo>
                              <a:pt x="0" y="423"/>
                              <a:pt x="0" y="-529"/>
                              <a:pt x="0" y="423"/>
                            </a:cubicBezTo>
                            <a:cubicBezTo>
                              <a:pt x="0" y="-529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10" name="任意多边形: 形状 2893"/>
                      <p:cNvSpPr/>
                      <p:nvPr/>
                    </p:nvSpPr>
                    <p:spPr>
                      <a:xfrm>
                        <a:off x="7372350" y="2300287"/>
                        <a:ext cx="952" cy="2857"/>
                      </a:xfrm>
                      <a:custGeom>
                        <a:avLst/>
                        <a:gdLst>
                          <a:gd name="connsiteX0" fmla="*/ 0 w 952"/>
                          <a:gd name="connsiteY0" fmla="*/ 0 h 2857"/>
                          <a:gd name="connsiteX1" fmla="*/ 0 w 952"/>
                          <a:gd name="connsiteY1" fmla="*/ 2857 h 2857"/>
                          <a:gd name="connsiteX2" fmla="*/ 0 w 952"/>
                          <a:gd name="connsiteY2" fmla="*/ 2857 h 2857"/>
                          <a:gd name="connsiteX3" fmla="*/ 953 w 952"/>
                          <a:gd name="connsiteY3" fmla="*/ 2857 h 2857"/>
                          <a:gd name="connsiteX4" fmla="*/ 953 w 952"/>
                          <a:gd name="connsiteY4" fmla="*/ 2857 h 2857"/>
                          <a:gd name="connsiteX5" fmla="*/ 953 w 952"/>
                          <a:gd name="connsiteY5" fmla="*/ 2857 h 2857"/>
                          <a:gd name="connsiteX6" fmla="*/ 0 w 952"/>
                          <a:gd name="connsiteY6" fmla="*/ 952 h 2857"/>
                          <a:gd name="connsiteX7" fmla="*/ 0 w 952"/>
                          <a:gd name="connsiteY7" fmla="*/ 0 h 2857"/>
                          <a:gd name="connsiteX8" fmla="*/ 0 w 952"/>
                          <a:gd name="connsiteY8" fmla="*/ 0 h 2857"/>
                          <a:gd name="connsiteX9" fmla="*/ 0 w 952"/>
                          <a:gd name="connsiteY9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2857">
                            <a:moveTo>
                              <a:pt x="0" y="0"/>
                            </a:moveTo>
                            <a:lnTo>
                              <a:pt x="0" y="2857"/>
                            </a:ln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1905"/>
                              <a:pt x="953" y="1905"/>
                              <a:pt x="0" y="952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11" name="任意多边形: 形状 2894"/>
                      <p:cNvSpPr/>
                      <p:nvPr/>
                    </p:nvSpPr>
                    <p:spPr>
                      <a:xfrm>
                        <a:off x="7373302" y="2300525"/>
                        <a:ext cx="67627" cy="3042"/>
                      </a:xfrm>
                      <a:custGeom>
                        <a:avLst/>
                        <a:gdLst>
                          <a:gd name="connsiteX0" fmla="*/ 0 w 67627"/>
                          <a:gd name="connsiteY0" fmla="*/ 714 h 3042"/>
                          <a:gd name="connsiteX1" fmla="*/ 953 w 67627"/>
                          <a:gd name="connsiteY1" fmla="*/ 2619 h 3042"/>
                          <a:gd name="connsiteX2" fmla="*/ 953 w 67627"/>
                          <a:gd name="connsiteY2" fmla="*/ 2619 h 3042"/>
                          <a:gd name="connsiteX3" fmla="*/ 1905 w 67627"/>
                          <a:gd name="connsiteY3" fmla="*/ 2619 h 3042"/>
                          <a:gd name="connsiteX4" fmla="*/ 2857 w 67627"/>
                          <a:gd name="connsiteY4" fmla="*/ 2619 h 3042"/>
                          <a:gd name="connsiteX5" fmla="*/ 3810 w 67627"/>
                          <a:gd name="connsiteY5" fmla="*/ 2619 h 3042"/>
                          <a:gd name="connsiteX6" fmla="*/ 5715 w 67627"/>
                          <a:gd name="connsiteY6" fmla="*/ 2619 h 3042"/>
                          <a:gd name="connsiteX7" fmla="*/ 5715 w 67627"/>
                          <a:gd name="connsiteY7" fmla="*/ 2619 h 3042"/>
                          <a:gd name="connsiteX8" fmla="*/ 6667 w 67627"/>
                          <a:gd name="connsiteY8" fmla="*/ 2619 h 3042"/>
                          <a:gd name="connsiteX9" fmla="*/ 6667 w 67627"/>
                          <a:gd name="connsiteY9" fmla="*/ 2619 h 3042"/>
                          <a:gd name="connsiteX10" fmla="*/ 6667 w 67627"/>
                          <a:gd name="connsiteY10" fmla="*/ 2619 h 3042"/>
                          <a:gd name="connsiteX11" fmla="*/ 8572 w 67627"/>
                          <a:gd name="connsiteY11" fmla="*/ 2619 h 3042"/>
                          <a:gd name="connsiteX12" fmla="*/ 10478 w 67627"/>
                          <a:gd name="connsiteY12" fmla="*/ 2619 h 3042"/>
                          <a:gd name="connsiteX13" fmla="*/ 11430 w 67627"/>
                          <a:gd name="connsiteY13" fmla="*/ 2619 h 3042"/>
                          <a:gd name="connsiteX14" fmla="*/ 13335 w 67627"/>
                          <a:gd name="connsiteY14" fmla="*/ 2619 h 3042"/>
                          <a:gd name="connsiteX15" fmla="*/ 14288 w 67627"/>
                          <a:gd name="connsiteY15" fmla="*/ 2619 h 3042"/>
                          <a:gd name="connsiteX16" fmla="*/ 17145 w 67627"/>
                          <a:gd name="connsiteY16" fmla="*/ 2619 h 3042"/>
                          <a:gd name="connsiteX17" fmla="*/ 18097 w 67627"/>
                          <a:gd name="connsiteY17" fmla="*/ 2619 h 3042"/>
                          <a:gd name="connsiteX18" fmla="*/ 20003 w 67627"/>
                          <a:gd name="connsiteY18" fmla="*/ 2619 h 3042"/>
                          <a:gd name="connsiteX19" fmla="*/ 21907 w 67627"/>
                          <a:gd name="connsiteY19" fmla="*/ 2619 h 3042"/>
                          <a:gd name="connsiteX20" fmla="*/ 22860 w 67627"/>
                          <a:gd name="connsiteY20" fmla="*/ 2619 h 3042"/>
                          <a:gd name="connsiteX21" fmla="*/ 23813 w 67627"/>
                          <a:gd name="connsiteY21" fmla="*/ 2619 h 3042"/>
                          <a:gd name="connsiteX22" fmla="*/ 23813 w 67627"/>
                          <a:gd name="connsiteY22" fmla="*/ 2619 h 3042"/>
                          <a:gd name="connsiteX23" fmla="*/ 23813 w 67627"/>
                          <a:gd name="connsiteY23" fmla="*/ 2619 h 3042"/>
                          <a:gd name="connsiteX24" fmla="*/ 25717 w 67627"/>
                          <a:gd name="connsiteY24" fmla="*/ 2619 h 3042"/>
                          <a:gd name="connsiteX25" fmla="*/ 26670 w 67627"/>
                          <a:gd name="connsiteY25" fmla="*/ 2619 h 3042"/>
                          <a:gd name="connsiteX26" fmla="*/ 26670 w 67627"/>
                          <a:gd name="connsiteY26" fmla="*/ 2619 h 3042"/>
                          <a:gd name="connsiteX27" fmla="*/ 27622 w 67627"/>
                          <a:gd name="connsiteY27" fmla="*/ 2619 h 3042"/>
                          <a:gd name="connsiteX28" fmla="*/ 28575 w 67627"/>
                          <a:gd name="connsiteY28" fmla="*/ 2619 h 3042"/>
                          <a:gd name="connsiteX29" fmla="*/ 28575 w 67627"/>
                          <a:gd name="connsiteY29" fmla="*/ 2619 h 3042"/>
                          <a:gd name="connsiteX30" fmla="*/ 28575 w 67627"/>
                          <a:gd name="connsiteY30" fmla="*/ 2619 h 3042"/>
                          <a:gd name="connsiteX31" fmla="*/ 28575 w 67627"/>
                          <a:gd name="connsiteY31" fmla="*/ 2619 h 3042"/>
                          <a:gd name="connsiteX32" fmla="*/ 28575 w 67627"/>
                          <a:gd name="connsiteY32" fmla="*/ 2619 h 3042"/>
                          <a:gd name="connsiteX33" fmla="*/ 29528 w 67627"/>
                          <a:gd name="connsiteY33" fmla="*/ 2619 h 3042"/>
                          <a:gd name="connsiteX34" fmla="*/ 31432 w 67627"/>
                          <a:gd name="connsiteY34" fmla="*/ 2619 h 3042"/>
                          <a:gd name="connsiteX35" fmla="*/ 32385 w 67627"/>
                          <a:gd name="connsiteY35" fmla="*/ 2619 h 3042"/>
                          <a:gd name="connsiteX36" fmla="*/ 32385 w 67627"/>
                          <a:gd name="connsiteY36" fmla="*/ 2619 h 3042"/>
                          <a:gd name="connsiteX37" fmla="*/ 33338 w 67627"/>
                          <a:gd name="connsiteY37" fmla="*/ 2619 h 3042"/>
                          <a:gd name="connsiteX38" fmla="*/ 33338 w 67627"/>
                          <a:gd name="connsiteY38" fmla="*/ 2619 h 3042"/>
                          <a:gd name="connsiteX39" fmla="*/ 33338 w 67627"/>
                          <a:gd name="connsiteY39" fmla="*/ 2619 h 3042"/>
                          <a:gd name="connsiteX40" fmla="*/ 35242 w 67627"/>
                          <a:gd name="connsiteY40" fmla="*/ 2619 h 3042"/>
                          <a:gd name="connsiteX41" fmla="*/ 37147 w 67627"/>
                          <a:gd name="connsiteY41" fmla="*/ 2619 h 3042"/>
                          <a:gd name="connsiteX42" fmla="*/ 39053 w 67627"/>
                          <a:gd name="connsiteY42" fmla="*/ 2619 h 3042"/>
                          <a:gd name="connsiteX43" fmla="*/ 39053 w 67627"/>
                          <a:gd name="connsiteY43" fmla="*/ 2619 h 3042"/>
                          <a:gd name="connsiteX44" fmla="*/ 40005 w 67627"/>
                          <a:gd name="connsiteY44" fmla="*/ 2619 h 3042"/>
                          <a:gd name="connsiteX45" fmla="*/ 40957 w 67627"/>
                          <a:gd name="connsiteY45" fmla="*/ 2619 h 3042"/>
                          <a:gd name="connsiteX46" fmla="*/ 42863 w 67627"/>
                          <a:gd name="connsiteY46" fmla="*/ 2619 h 3042"/>
                          <a:gd name="connsiteX47" fmla="*/ 42863 w 67627"/>
                          <a:gd name="connsiteY47" fmla="*/ 2619 h 3042"/>
                          <a:gd name="connsiteX48" fmla="*/ 43815 w 67627"/>
                          <a:gd name="connsiteY48" fmla="*/ 2619 h 3042"/>
                          <a:gd name="connsiteX49" fmla="*/ 43815 w 67627"/>
                          <a:gd name="connsiteY49" fmla="*/ 2619 h 3042"/>
                          <a:gd name="connsiteX50" fmla="*/ 44767 w 67627"/>
                          <a:gd name="connsiteY50" fmla="*/ 2619 h 3042"/>
                          <a:gd name="connsiteX51" fmla="*/ 45720 w 67627"/>
                          <a:gd name="connsiteY51" fmla="*/ 2619 h 3042"/>
                          <a:gd name="connsiteX52" fmla="*/ 46672 w 67627"/>
                          <a:gd name="connsiteY52" fmla="*/ 2619 h 3042"/>
                          <a:gd name="connsiteX53" fmla="*/ 49530 w 67627"/>
                          <a:gd name="connsiteY53" fmla="*/ 2619 h 3042"/>
                          <a:gd name="connsiteX54" fmla="*/ 50482 w 67627"/>
                          <a:gd name="connsiteY54" fmla="*/ 2619 h 3042"/>
                          <a:gd name="connsiteX55" fmla="*/ 52388 w 67627"/>
                          <a:gd name="connsiteY55" fmla="*/ 2619 h 3042"/>
                          <a:gd name="connsiteX56" fmla="*/ 52388 w 67627"/>
                          <a:gd name="connsiteY56" fmla="*/ 2619 h 3042"/>
                          <a:gd name="connsiteX57" fmla="*/ 54292 w 67627"/>
                          <a:gd name="connsiteY57" fmla="*/ 2619 h 3042"/>
                          <a:gd name="connsiteX58" fmla="*/ 55245 w 67627"/>
                          <a:gd name="connsiteY58" fmla="*/ 2619 h 3042"/>
                          <a:gd name="connsiteX59" fmla="*/ 55245 w 67627"/>
                          <a:gd name="connsiteY59" fmla="*/ 2619 h 3042"/>
                          <a:gd name="connsiteX60" fmla="*/ 55245 w 67627"/>
                          <a:gd name="connsiteY60" fmla="*/ 2619 h 3042"/>
                          <a:gd name="connsiteX61" fmla="*/ 56197 w 67627"/>
                          <a:gd name="connsiteY61" fmla="*/ 2619 h 3042"/>
                          <a:gd name="connsiteX62" fmla="*/ 56197 w 67627"/>
                          <a:gd name="connsiteY62" fmla="*/ 2619 h 3042"/>
                          <a:gd name="connsiteX63" fmla="*/ 56197 w 67627"/>
                          <a:gd name="connsiteY63" fmla="*/ 2619 h 3042"/>
                          <a:gd name="connsiteX64" fmla="*/ 57150 w 67627"/>
                          <a:gd name="connsiteY64" fmla="*/ 2619 h 3042"/>
                          <a:gd name="connsiteX65" fmla="*/ 59055 w 67627"/>
                          <a:gd name="connsiteY65" fmla="*/ 2619 h 3042"/>
                          <a:gd name="connsiteX66" fmla="*/ 62865 w 67627"/>
                          <a:gd name="connsiteY66" fmla="*/ 2619 h 3042"/>
                          <a:gd name="connsiteX67" fmla="*/ 64770 w 67627"/>
                          <a:gd name="connsiteY67" fmla="*/ 2619 h 3042"/>
                          <a:gd name="connsiteX68" fmla="*/ 66675 w 67627"/>
                          <a:gd name="connsiteY68" fmla="*/ 2619 h 3042"/>
                          <a:gd name="connsiteX69" fmla="*/ 67628 w 67627"/>
                          <a:gd name="connsiteY69" fmla="*/ 1667 h 3042"/>
                          <a:gd name="connsiteX70" fmla="*/ 67628 w 67627"/>
                          <a:gd name="connsiteY70" fmla="*/ 1667 h 3042"/>
                          <a:gd name="connsiteX71" fmla="*/ 66675 w 67627"/>
                          <a:gd name="connsiteY71" fmla="*/ 1667 h 3042"/>
                          <a:gd name="connsiteX72" fmla="*/ 64770 w 67627"/>
                          <a:gd name="connsiteY72" fmla="*/ 1667 h 3042"/>
                          <a:gd name="connsiteX73" fmla="*/ 63817 w 67627"/>
                          <a:gd name="connsiteY73" fmla="*/ 1667 h 3042"/>
                          <a:gd name="connsiteX74" fmla="*/ 62865 w 67627"/>
                          <a:gd name="connsiteY74" fmla="*/ 1667 h 3042"/>
                          <a:gd name="connsiteX75" fmla="*/ 61913 w 67627"/>
                          <a:gd name="connsiteY75" fmla="*/ 1667 h 3042"/>
                          <a:gd name="connsiteX76" fmla="*/ 60960 w 67627"/>
                          <a:gd name="connsiteY76" fmla="*/ 1667 h 3042"/>
                          <a:gd name="connsiteX77" fmla="*/ 59055 w 67627"/>
                          <a:gd name="connsiteY77" fmla="*/ 1667 h 3042"/>
                          <a:gd name="connsiteX78" fmla="*/ 57150 w 67627"/>
                          <a:gd name="connsiteY78" fmla="*/ 1667 h 3042"/>
                          <a:gd name="connsiteX79" fmla="*/ 56197 w 67627"/>
                          <a:gd name="connsiteY79" fmla="*/ 1667 h 3042"/>
                          <a:gd name="connsiteX80" fmla="*/ 55245 w 67627"/>
                          <a:gd name="connsiteY80" fmla="*/ 1667 h 3042"/>
                          <a:gd name="connsiteX81" fmla="*/ 53340 w 67627"/>
                          <a:gd name="connsiteY81" fmla="*/ 1667 h 3042"/>
                          <a:gd name="connsiteX82" fmla="*/ 52388 w 67627"/>
                          <a:gd name="connsiteY82" fmla="*/ 1667 h 3042"/>
                          <a:gd name="connsiteX83" fmla="*/ 51435 w 67627"/>
                          <a:gd name="connsiteY83" fmla="*/ 1667 h 3042"/>
                          <a:gd name="connsiteX84" fmla="*/ 50482 w 67627"/>
                          <a:gd name="connsiteY84" fmla="*/ 1667 h 3042"/>
                          <a:gd name="connsiteX85" fmla="*/ 48578 w 67627"/>
                          <a:gd name="connsiteY85" fmla="*/ 1667 h 3042"/>
                          <a:gd name="connsiteX86" fmla="*/ 47625 w 67627"/>
                          <a:gd name="connsiteY86" fmla="*/ 1667 h 3042"/>
                          <a:gd name="connsiteX87" fmla="*/ 46672 w 67627"/>
                          <a:gd name="connsiteY87" fmla="*/ 1667 h 3042"/>
                          <a:gd name="connsiteX88" fmla="*/ 45720 w 67627"/>
                          <a:gd name="connsiteY88" fmla="*/ 1667 h 3042"/>
                          <a:gd name="connsiteX89" fmla="*/ 44767 w 67627"/>
                          <a:gd name="connsiteY89" fmla="*/ 1667 h 3042"/>
                          <a:gd name="connsiteX90" fmla="*/ 44767 w 67627"/>
                          <a:gd name="connsiteY90" fmla="*/ 1667 h 3042"/>
                          <a:gd name="connsiteX91" fmla="*/ 44767 w 67627"/>
                          <a:gd name="connsiteY91" fmla="*/ 1667 h 3042"/>
                          <a:gd name="connsiteX92" fmla="*/ 44767 w 67627"/>
                          <a:gd name="connsiteY92" fmla="*/ 1667 h 3042"/>
                          <a:gd name="connsiteX93" fmla="*/ 43815 w 67627"/>
                          <a:gd name="connsiteY93" fmla="*/ 1667 h 3042"/>
                          <a:gd name="connsiteX94" fmla="*/ 43815 w 67627"/>
                          <a:gd name="connsiteY94" fmla="*/ 1667 h 3042"/>
                          <a:gd name="connsiteX95" fmla="*/ 43815 w 67627"/>
                          <a:gd name="connsiteY95" fmla="*/ 1667 h 3042"/>
                          <a:gd name="connsiteX96" fmla="*/ 42863 w 67627"/>
                          <a:gd name="connsiteY96" fmla="*/ 1667 h 3042"/>
                          <a:gd name="connsiteX97" fmla="*/ 40005 w 67627"/>
                          <a:gd name="connsiteY97" fmla="*/ 1667 h 3042"/>
                          <a:gd name="connsiteX98" fmla="*/ 39053 w 67627"/>
                          <a:gd name="connsiteY98" fmla="*/ 1667 h 3042"/>
                          <a:gd name="connsiteX99" fmla="*/ 39053 w 67627"/>
                          <a:gd name="connsiteY99" fmla="*/ 1667 h 3042"/>
                          <a:gd name="connsiteX100" fmla="*/ 39053 w 67627"/>
                          <a:gd name="connsiteY100" fmla="*/ 1667 h 3042"/>
                          <a:gd name="connsiteX101" fmla="*/ 39053 w 67627"/>
                          <a:gd name="connsiteY101" fmla="*/ 714 h 3042"/>
                          <a:gd name="connsiteX102" fmla="*/ 37147 w 67627"/>
                          <a:gd name="connsiteY102" fmla="*/ 714 h 3042"/>
                          <a:gd name="connsiteX103" fmla="*/ 34290 w 67627"/>
                          <a:gd name="connsiteY103" fmla="*/ 714 h 3042"/>
                          <a:gd name="connsiteX104" fmla="*/ 34290 w 67627"/>
                          <a:gd name="connsiteY104" fmla="*/ 714 h 3042"/>
                          <a:gd name="connsiteX105" fmla="*/ 33338 w 67627"/>
                          <a:gd name="connsiteY105" fmla="*/ 714 h 3042"/>
                          <a:gd name="connsiteX106" fmla="*/ 31432 w 67627"/>
                          <a:gd name="connsiteY106" fmla="*/ 714 h 3042"/>
                          <a:gd name="connsiteX107" fmla="*/ 29528 w 67627"/>
                          <a:gd name="connsiteY107" fmla="*/ 714 h 3042"/>
                          <a:gd name="connsiteX108" fmla="*/ 27622 w 67627"/>
                          <a:gd name="connsiteY108" fmla="*/ 714 h 3042"/>
                          <a:gd name="connsiteX109" fmla="*/ 26670 w 67627"/>
                          <a:gd name="connsiteY109" fmla="*/ 714 h 3042"/>
                          <a:gd name="connsiteX110" fmla="*/ 24765 w 67627"/>
                          <a:gd name="connsiteY110" fmla="*/ 714 h 3042"/>
                          <a:gd name="connsiteX111" fmla="*/ 23813 w 67627"/>
                          <a:gd name="connsiteY111" fmla="*/ 714 h 3042"/>
                          <a:gd name="connsiteX112" fmla="*/ 20955 w 67627"/>
                          <a:gd name="connsiteY112" fmla="*/ 714 h 3042"/>
                          <a:gd name="connsiteX113" fmla="*/ 19050 w 67627"/>
                          <a:gd name="connsiteY113" fmla="*/ 714 h 3042"/>
                          <a:gd name="connsiteX114" fmla="*/ 15240 w 67627"/>
                          <a:gd name="connsiteY114" fmla="*/ 714 h 3042"/>
                          <a:gd name="connsiteX115" fmla="*/ 13335 w 67627"/>
                          <a:gd name="connsiteY115" fmla="*/ 714 h 3042"/>
                          <a:gd name="connsiteX116" fmla="*/ 12382 w 67627"/>
                          <a:gd name="connsiteY116" fmla="*/ 714 h 3042"/>
                          <a:gd name="connsiteX117" fmla="*/ 10478 w 67627"/>
                          <a:gd name="connsiteY117" fmla="*/ 714 h 3042"/>
                          <a:gd name="connsiteX118" fmla="*/ 8572 w 67627"/>
                          <a:gd name="connsiteY118" fmla="*/ 714 h 3042"/>
                          <a:gd name="connsiteX119" fmla="*/ 8572 w 67627"/>
                          <a:gd name="connsiteY119" fmla="*/ 714 h 3042"/>
                          <a:gd name="connsiteX120" fmla="*/ 8572 w 67627"/>
                          <a:gd name="connsiteY120" fmla="*/ 714 h 3042"/>
                          <a:gd name="connsiteX121" fmla="*/ 6667 w 67627"/>
                          <a:gd name="connsiteY121" fmla="*/ 714 h 3042"/>
                          <a:gd name="connsiteX122" fmla="*/ 5715 w 67627"/>
                          <a:gd name="connsiteY122" fmla="*/ 714 h 3042"/>
                          <a:gd name="connsiteX123" fmla="*/ 4763 w 67627"/>
                          <a:gd name="connsiteY123" fmla="*/ 714 h 3042"/>
                          <a:gd name="connsiteX124" fmla="*/ 4763 w 67627"/>
                          <a:gd name="connsiteY124" fmla="*/ 714 h 3042"/>
                          <a:gd name="connsiteX125" fmla="*/ 4763 w 67627"/>
                          <a:gd name="connsiteY125" fmla="*/ 714 h 3042"/>
                          <a:gd name="connsiteX126" fmla="*/ 3810 w 67627"/>
                          <a:gd name="connsiteY126" fmla="*/ 714 h 3042"/>
                          <a:gd name="connsiteX127" fmla="*/ 3810 w 67627"/>
                          <a:gd name="connsiteY127" fmla="*/ 714 h 3042"/>
                          <a:gd name="connsiteX128" fmla="*/ 0 w 67627"/>
                          <a:gd name="connsiteY128" fmla="*/ 714 h 3042"/>
                          <a:gd name="connsiteX129" fmla="*/ 12382 w 67627"/>
                          <a:gd name="connsiteY129" fmla="*/ 714 h 3042"/>
                          <a:gd name="connsiteX130" fmla="*/ 12382 w 67627"/>
                          <a:gd name="connsiteY130" fmla="*/ 714 h 3042"/>
                          <a:gd name="connsiteX131" fmla="*/ 12382 w 67627"/>
                          <a:gd name="connsiteY131" fmla="*/ 714 h 3042"/>
                          <a:gd name="connsiteX132" fmla="*/ 12382 w 67627"/>
                          <a:gd name="connsiteY132" fmla="*/ 714 h 3042"/>
                          <a:gd name="connsiteX133" fmla="*/ 12382 w 67627"/>
                          <a:gd name="connsiteY133" fmla="*/ 714 h 3042"/>
                          <a:gd name="connsiteX134" fmla="*/ 11430 w 67627"/>
                          <a:gd name="connsiteY134" fmla="*/ 714 h 3042"/>
                          <a:gd name="connsiteX135" fmla="*/ 11430 w 67627"/>
                          <a:gd name="connsiteY135" fmla="*/ 714 h 3042"/>
                          <a:gd name="connsiteX136" fmla="*/ 11430 w 67627"/>
                          <a:gd name="connsiteY136" fmla="*/ 714 h 3042"/>
                          <a:gd name="connsiteX137" fmla="*/ 11430 w 67627"/>
                          <a:gd name="connsiteY137" fmla="*/ 714 h 3042"/>
                          <a:gd name="connsiteX138" fmla="*/ 11430 w 67627"/>
                          <a:gd name="connsiteY138" fmla="*/ 714 h 304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67627" h="3042">
                            <a:moveTo>
                              <a:pt x="0" y="714"/>
                            </a:moveTo>
                            <a:cubicBezTo>
                              <a:pt x="0" y="1667"/>
                              <a:pt x="953" y="1667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1905" y="2619"/>
                              <a:pt x="1905" y="2619"/>
                            </a:cubicBezTo>
                            <a:cubicBezTo>
                              <a:pt x="1905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3810" y="2619"/>
                              <a:pt x="3810" y="2619"/>
                            </a:cubicBezTo>
                            <a:cubicBezTo>
                              <a:pt x="3810" y="2619"/>
                              <a:pt x="4763" y="2619"/>
                              <a:pt x="5715" y="2619"/>
                            </a:cubicBezTo>
                            <a:cubicBezTo>
                              <a:pt x="5715" y="2619"/>
                              <a:pt x="5715" y="2619"/>
                              <a:pt x="5715" y="2619"/>
                            </a:cubicBezTo>
                            <a:cubicBezTo>
                              <a:pt x="5715" y="2619"/>
                              <a:pt x="6667" y="3572"/>
                              <a:pt x="6667" y="2619"/>
                            </a:cubicBezTo>
                            <a:cubicBezTo>
                              <a:pt x="6667" y="2619"/>
                              <a:pt x="6667" y="2619"/>
                              <a:pt x="6667" y="2619"/>
                            </a:cubicBezTo>
                            <a:cubicBezTo>
                              <a:pt x="6667" y="2619"/>
                              <a:pt x="6667" y="2619"/>
                              <a:pt x="6667" y="2619"/>
                            </a:cubicBezTo>
                            <a:cubicBezTo>
                              <a:pt x="6667" y="2619"/>
                              <a:pt x="7620" y="2619"/>
                              <a:pt x="8572" y="2619"/>
                            </a:cubicBezTo>
                            <a:cubicBezTo>
                              <a:pt x="8572" y="2619"/>
                              <a:pt x="9525" y="2619"/>
                              <a:pt x="10478" y="2619"/>
                            </a:cubicBezTo>
                            <a:cubicBezTo>
                              <a:pt x="10478" y="2619"/>
                              <a:pt x="10478" y="2619"/>
                              <a:pt x="11430" y="2619"/>
                            </a:cubicBezTo>
                            <a:cubicBezTo>
                              <a:pt x="12382" y="2619"/>
                              <a:pt x="13335" y="2619"/>
                              <a:pt x="13335" y="2619"/>
                            </a:cubicBezTo>
                            <a:cubicBezTo>
                              <a:pt x="14288" y="2619"/>
                              <a:pt x="14288" y="2619"/>
                              <a:pt x="14288" y="2619"/>
                            </a:cubicBezTo>
                            <a:cubicBezTo>
                              <a:pt x="15240" y="2619"/>
                              <a:pt x="16192" y="2619"/>
                              <a:pt x="17145" y="2619"/>
                            </a:cubicBezTo>
                            <a:cubicBezTo>
                              <a:pt x="18097" y="2619"/>
                              <a:pt x="17145" y="2619"/>
                              <a:pt x="18097" y="2619"/>
                            </a:cubicBezTo>
                            <a:cubicBezTo>
                              <a:pt x="19050" y="2619"/>
                              <a:pt x="19050" y="2619"/>
                              <a:pt x="20003" y="2619"/>
                            </a:cubicBezTo>
                            <a:cubicBezTo>
                              <a:pt x="20955" y="2619"/>
                              <a:pt x="21907" y="2619"/>
                              <a:pt x="21907" y="2619"/>
                            </a:cubicBezTo>
                            <a:cubicBezTo>
                              <a:pt x="22860" y="2619"/>
                              <a:pt x="21907" y="2619"/>
                              <a:pt x="22860" y="2619"/>
                            </a:cubicBezTo>
                            <a:cubicBezTo>
                              <a:pt x="22860" y="2619"/>
                              <a:pt x="22860" y="2619"/>
                              <a:pt x="23813" y="2619"/>
                            </a:cubicBezTo>
                            <a:cubicBezTo>
                              <a:pt x="23813" y="2619"/>
                              <a:pt x="23813" y="2619"/>
                              <a:pt x="23813" y="2619"/>
                            </a:cubicBezTo>
                            <a:cubicBezTo>
                              <a:pt x="23813" y="2619"/>
                              <a:pt x="23813" y="2619"/>
                              <a:pt x="23813" y="2619"/>
                            </a:cubicBezTo>
                            <a:cubicBezTo>
                              <a:pt x="23813" y="2619"/>
                              <a:pt x="24765" y="2619"/>
                              <a:pt x="25717" y="2619"/>
                            </a:cubicBezTo>
                            <a:cubicBezTo>
                              <a:pt x="25717" y="2619"/>
                              <a:pt x="26670" y="2619"/>
                              <a:pt x="26670" y="2619"/>
                            </a:cubicBezTo>
                            <a:cubicBezTo>
                              <a:pt x="26670" y="2619"/>
                              <a:pt x="26670" y="2619"/>
                              <a:pt x="26670" y="2619"/>
                            </a:cubicBezTo>
                            <a:cubicBezTo>
                              <a:pt x="26670" y="2619"/>
                              <a:pt x="27622" y="2619"/>
                              <a:pt x="27622" y="2619"/>
                            </a:cubicBezTo>
                            <a:cubicBezTo>
                              <a:pt x="27622" y="2619"/>
                              <a:pt x="27622" y="2619"/>
                              <a:pt x="28575" y="2619"/>
                            </a:cubicBezTo>
                            <a:cubicBezTo>
                              <a:pt x="28575" y="2619"/>
                              <a:pt x="28575" y="2619"/>
                              <a:pt x="28575" y="2619"/>
                            </a:cubicBezTo>
                            <a:cubicBezTo>
                              <a:pt x="28575" y="2619"/>
                              <a:pt x="28575" y="2619"/>
                              <a:pt x="28575" y="2619"/>
                            </a:cubicBezTo>
                            <a:cubicBezTo>
                              <a:pt x="28575" y="2619"/>
                              <a:pt x="28575" y="2619"/>
                              <a:pt x="28575" y="2619"/>
                            </a:cubicBezTo>
                            <a:cubicBezTo>
                              <a:pt x="28575" y="2619"/>
                              <a:pt x="28575" y="2619"/>
                              <a:pt x="28575" y="2619"/>
                            </a:cubicBezTo>
                            <a:cubicBezTo>
                              <a:pt x="28575" y="2619"/>
                              <a:pt x="28575" y="2619"/>
                              <a:pt x="29528" y="2619"/>
                            </a:cubicBezTo>
                            <a:cubicBezTo>
                              <a:pt x="30480" y="2619"/>
                              <a:pt x="30480" y="2619"/>
                              <a:pt x="31432" y="2619"/>
                            </a:cubicBezTo>
                            <a:cubicBezTo>
                              <a:pt x="32385" y="2619"/>
                              <a:pt x="32385" y="2619"/>
                              <a:pt x="32385" y="2619"/>
                            </a:cubicBezTo>
                            <a:cubicBezTo>
                              <a:pt x="32385" y="2619"/>
                              <a:pt x="32385" y="2619"/>
                              <a:pt x="32385" y="2619"/>
                            </a:cubicBezTo>
                            <a:cubicBezTo>
                              <a:pt x="32385" y="2619"/>
                              <a:pt x="33338" y="2619"/>
                              <a:pt x="33338" y="2619"/>
                            </a:cubicBezTo>
                            <a:cubicBezTo>
                              <a:pt x="33338" y="2619"/>
                              <a:pt x="33338" y="2619"/>
                              <a:pt x="33338" y="2619"/>
                            </a:cubicBezTo>
                            <a:cubicBezTo>
                              <a:pt x="33338" y="2619"/>
                              <a:pt x="33338" y="2619"/>
                              <a:pt x="33338" y="2619"/>
                            </a:cubicBezTo>
                            <a:cubicBezTo>
                              <a:pt x="34290" y="2619"/>
                              <a:pt x="35242" y="2619"/>
                              <a:pt x="35242" y="2619"/>
                            </a:cubicBezTo>
                            <a:cubicBezTo>
                              <a:pt x="36195" y="2619"/>
                              <a:pt x="36195" y="2619"/>
                              <a:pt x="37147" y="2619"/>
                            </a:cubicBezTo>
                            <a:cubicBezTo>
                              <a:pt x="38100" y="2619"/>
                              <a:pt x="38100" y="2619"/>
                              <a:pt x="39053" y="2619"/>
                            </a:cubicBezTo>
                            <a:cubicBezTo>
                              <a:pt x="39053" y="2619"/>
                              <a:pt x="39053" y="2619"/>
                              <a:pt x="39053" y="2619"/>
                            </a:cubicBezTo>
                            <a:cubicBezTo>
                              <a:pt x="39053" y="2619"/>
                              <a:pt x="40005" y="2619"/>
                              <a:pt x="40005" y="2619"/>
                            </a:cubicBezTo>
                            <a:cubicBezTo>
                              <a:pt x="40005" y="2619"/>
                              <a:pt x="40005" y="2619"/>
                              <a:pt x="40957" y="2619"/>
                            </a:cubicBezTo>
                            <a:cubicBezTo>
                              <a:pt x="40957" y="2619"/>
                              <a:pt x="41910" y="2619"/>
                              <a:pt x="42863" y="2619"/>
                            </a:cubicBezTo>
                            <a:cubicBezTo>
                              <a:pt x="42863" y="2619"/>
                              <a:pt x="42863" y="2619"/>
                              <a:pt x="42863" y="2619"/>
                            </a:cubicBezTo>
                            <a:cubicBezTo>
                              <a:pt x="42863" y="2619"/>
                              <a:pt x="43815" y="2619"/>
                              <a:pt x="43815" y="2619"/>
                            </a:cubicBezTo>
                            <a:cubicBezTo>
                              <a:pt x="43815" y="2619"/>
                              <a:pt x="43815" y="2619"/>
                              <a:pt x="43815" y="2619"/>
                            </a:cubicBezTo>
                            <a:cubicBezTo>
                              <a:pt x="43815" y="2619"/>
                              <a:pt x="43815" y="3572"/>
                              <a:pt x="44767" y="2619"/>
                            </a:cubicBezTo>
                            <a:cubicBezTo>
                              <a:pt x="44767" y="2619"/>
                              <a:pt x="45720" y="2619"/>
                              <a:pt x="45720" y="2619"/>
                            </a:cubicBezTo>
                            <a:cubicBezTo>
                              <a:pt x="45720" y="2619"/>
                              <a:pt x="45720" y="2619"/>
                              <a:pt x="46672" y="2619"/>
                            </a:cubicBezTo>
                            <a:cubicBezTo>
                              <a:pt x="47625" y="2619"/>
                              <a:pt x="48578" y="2619"/>
                              <a:pt x="49530" y="2619"/>
                            </a:cubicBezTo>
                            <a:cubicBezTo>
                              <a:pt x="49530" y="2619"/>
                              <a:pt x="50482" y="2619"/>
                              <a:pt x="50482" y="2619"/>
                            </a:cubicBezTo>
                            <a:cubicBezTo>
                              <a:pt x="51435" y="2619"/>
                              <a:pt x="51435" y="2619"/>
                              <a:pt x="52388" y="2619"/>
                            </a:cubicBezTo>
                            <a:cubicBezTo>
                              <a:pt x="52388" y="2619"/>
                              <a:pt x="52388" y="2619"/>
                              <a:pt x="52388" y="2619"/>
                            </a:cubicBezTo>
                            <a:cubicBezTo>
                              <a:pt x="52388" y="2619"/>
                              <a:pt x="53340" y="2619"/>
                              <a:pt x="54292" y="2619"/>
                            </a:cubicBezTo>
                            <a:cubicBezTo>
                              <a:pt x="54292" y="2619"/>
                              <a:pt x="55245" y="2619"/>
                              <a:pt x="55245" y="2619"/>
                            </a:cubicBezTo>
                            <a:cubicBezTo>
                              <a:pt x="55245" y="2619"/>
                              <a:pt x="55245" y="2619"/>
                              <a:pt x="55245" y="2619"/>
                            </a:cubicBezTo>
                            <a:cubicBezTo>
                              <a:pt x="55245" y="2619"/>
                              <a:pt x="55245" y="2619"/>
                              <a:pt x="55245" y="2619"/>
                            </a:cubicBezTo>
                            <a:cubicBezTo>
                              <a:pt x="55245" y="2619"/>
                              <a:pt x="56197" y="2619"/>
                              <a:pt x="56197" y="2619"/>
                            </a:cubicBezTo>
                            <a:cubicBezTo>
                              <a:pt x="56197" y="2619"/>
                              <a:pt x="56197" y="2619"/>
                              <a:pt x="56197" y="2619"/>
                            </a:cubicBezTo>
                            <a:cubicBezTo>
                              <a:pt x="56197" y="2619"/>
                              <a:pt x="56197" y="2619"/>
                              <a:pt x="56197" y="2619"/>
                            </a:cubicBezTo>
                            <a:cubicBezTo>
                              <a:pt x="56197" y="2619"/>
                              <a:pt x="56197" y="2619"/>
                              <a:pt x="57150" y="2619"/>
                            </a:cubicBezTo>
                            <a:cubicBezTo>
                              <a:pt x="57150" y="2619"/>
                              <a:pt x="58103" y="2619"/>
                              <a:pt x="59055" y="2619"/>
                            </a:cubicBezTo>
                            <a:cubicBezTo>
                              <a:pt x="60007" y="2619"/>
                              <a:pt x="60960" y="2619"/>
                              <a:pt x="62865" y="2619"/>
                            </a:cubicBezTo>
                            <a:cubicBezTo>
                              <a:pt x="63817" y="2619"/>
                              <a:pt x="63817" y="2619"/>
                              <a:pt x="64770" y="2619"/>
                            </a:cubicBezTo>
                            <a:cubicBezTo>
                              <a:pt x="65722" y="2619"/>
                              <a:pt x="65722" y="2619"/>
                              <a:pt x="66675" y="2619"/>
                            </a:cubicBezTo>
                            <a:cubicBezTo>
                              <a:pt x="67628" y="2619"/>
                              <a:pt x="67628" y="2619"/>
                              <a:pt x="67628" y="1667"/>
                            </a:cubicBezTo>
                            <a:cubicBezTo>
                              <a:pt x="67628" y="1667"/>
                              <a:pt x="67628" y="1667"/>
                              <a:pt x="67628" y="1667"/>
                            </a:cubicBezTo>
                            <a:cubicBezTo>
                              <a:pt x="67628" y="1667"/>
                              <a:pt x="66675" y="1667"/>
                              <a:pt x="66675" y="1667"/>
                            </a:cubicBezTo>
                            <a:cubicBezTo>
                              <a:pt x="66675" y="1667"/>
                              <a:pt x="65722" y="1667"/>
                              <a:pt x="64770" y="1667"/>
                            </a:cubicBezTo>
                            <a:cubicBezTo>
                              <a:pt x="64770" y="1667"/>
                              <a:pt x="63817" y="1667"/>
                              <a:pt x="63817" y="1667"/>
                            </a:cubicBezTo>
                            <a:cubicBezTo>
                              <a:pt x="63817" y="1667"/>
                              <a:pt x="62865" y="1667"/>
                              <a:pt x="62865" y="1667"/>
                            </a:cubicBezTo>
                            <a:cubicBezTo>
                              <a:pt x="62865" y="1667"/>
                              <a:pt x="62865" y="1667"/>
                              <a:pt x="61913" y="1667"/>
                            </a:cubicBezTo>
                            <a:cubicBezTo>
                              <a:pt x="61913" y="1667"/>
                              <a:pt x="60960" y="1667"/>
                              <a:pt x="60960" y="1667"/>
                            </a:cubicBezTo>
                            <a:cubicBezTo>
                              <a:pt x="60960" y="1667"/>
                              <a:pt x="60007" y="1667"/>
                              <a:pt x="59055" y="1667"/>
                            </a:cubicBezTo>
                            <a:cubicBezTo>
                              <a:pt x="58103" y="1667"/>
                              <a:pt x="57150" y="1667"/>
                              <a:pt x="57150" y="1667"/>
                            </a:cubicBezTo>
                            <a:cubicBezTo>
                              <a:pt x="56197" y="1667"/>
                              <a:pt x="56197" y="1667"/>
                              <a:pt x="56197" y="1667"/>
                            </a:cubicBezTo>
                            <a:cubicBezTo>
                              <a:pt x="56197" y="1667"/>
                              <a:pt x="55245" y="1667"/>
                              <a:pt x="55245" y="1667"/>
                            </a:cubicBezTo>
                            <a:cubicBezTo>
                              <a:pt x="54292" y="1667"/>
                              <a:pt x="53340" y="1667"/>
                              <a:pt x="53340" y="1667"/>
                            </a:cubicBezTo>
                            <a:cubicBezTo>
                              <a:pt x="52388" y="1667"/>
                              <a:pt x="52388" y="1667"/>
                              <a:pt x="52388" y="1667"/>
                            </a:cubicBezTo>
                            <a:cubicBezTo>
                              <a:pt x="52388" y="1667"/>
                              <a:pt x="51435" y="1667"/>
                              <a:pt x="51435" y="1667"/>
                            </a:cubicBezTo>
                            <a:cubicBezTo>
                              <a:pt x="51435" y="1667"/>
                              <a:pt x="51435" y="1667"/>
                              <a:pt x="50482" y="1667"/>
                            </a:cubicBezTo>
                            <a:cubicBezTo>
                              <a:pt x="50482" y="1667"/>
                              <a:pt x="49530" y="1667"/>
                              <a:pt x="48578" y="1667"/>
                            </a:cubicBezTo>
                            <a:cubicBezTo>
                              <a:pt x="48578" y="1667"/>
                              <a:pt x="47625" y="1667"/>
                              <a:pt x="47625" y="1667"/>
                            </a:cubicBezTo>
                            <a:cubicBezTo>
                              <a:pt x="47625" y="1667"/>
                              <a:pt x="46672" y="1667"/>
                              <a:pt x="46672" y="1667"/>
                            </a:cubicBezTo>
                            <a:cubicBezTo>
                              <a:pt x="46672" y="1667"/>
                              <a:pt x="45720" y="1667"/>
                              <a:pt x="45720" y="1667"/>
                            </a:cubicBezTo>
                            <a:cubicBezTo>
                              <a:pt x="45720" y="1667"/>
                              <a:pt x="44767" y="1667"/>
                              <a:pt x="44767" y="1667"/>
                            </a:cubicBezTo>
                            <a:cubicBezTo>
                              <a:pt x="44767" y="1667"/>
                              <a:pt x="44767" y="1667"/>
                              <a:pt x="44767" y="1667"/>
                            </a:cubicBezTo>
                            <a:cubicBezTo>
                              <a:pt x="44767" y="1667"/>
                              <a:pt x="44767" y="1667"/>
                              <a:pt x="44767" y="1667"/>
                            </a:cubicBezTo>
                            <a:cubicBezTo>
                              <a:pt x="44767" y="1667"/>
                              <a:pt x="44767" y="1667"/>
                              <a:pt x="44767" y="1667"/>
                            </a:cubicBezTo>
                            <a:cubicBezTo>
                              <a:pt x="44767" y="1667"/>
                              <a:pt x="43815" y="1667"/>
                              <a:pt x="43815" y="1667"/>
                            </a:cubicBezTo>
                            <a:cubicBezTo>
                              <a:pt x="43815" y="1667"/>
                              <a:pt x="43815" y="1667"/>
                              <a:pt x="43815" y="1667"/>
                            </a:cubicBezTo>
                            <a:cubicBezTo>
                              <a:pt x="43815" y="1667"/>
                              <a:pt x="43815" y="1667"/>
                              <a:pt x="43815" y="1667"/>
                            </a:cubicBezTo>
                            <a:cubicBezTo>
                              <a:pt x="43815" y="1667"/>
                              <a:pt x="42863" y="1667"/>
                              <a:pt x="42863" y="1667"/>
                            </a:cubicBezTo>
                            <a:cubicBezTo>
                              <a:pt x="41910" y="1667"/>
                              <a:pt x="40957" y="1667"/>
                              <a:pt x="40005" y="1667"/>
                            </a:cubicBezTo>
                            <a:cubicBezTo>
                              <a:pt x="40005" y="714"/>
                              <a:pt x="39053" y="1667"/>
                              <a:pt x="39053" y="1667"/>
                            </a:cubicBezTo>
                            <a:cubicBezTo>
                              <a:pt x="39053" y="1667"/>
                              <a:pt x="39053" y="1667"/>
                              <a:pt x="39053" y="1667"/>
                            </a:cubicBezTo>
                            <a:cubicBezTo>
                              <a:pt x="39053" y="1667"/>
                              <a:pt x="39053" y="1667"/>
                              <a:pt x="39053" y="1667"/>
                            </a:cubicBezTo>
                            <a:cubicBezTo>
                              <a:pt x="39053" y="1667"/>
                              <a:pt x="39053" y="714"/>
                              <a:pt x="39053" y="714"/>
                            </a:cubicBezTo>
                            <a:cubicBezTo>
                              <a:pt x="38100" y="714"/>
                              <a:pt x="38100" y="714"/>
                              <a:pt x="37147" y="714"/>
                            </a:cubicBezTo>
                            <a:cubicBezTo>
                              <a:pt x="36195" y="714"/>
                              <a:pt x="35242" y="714"/>
                              <a:pt x="34290" y="714"/>
                            </a:cubicBezTo>
                            <a:cubicBezTo>
                              <a:pt x="34290" y="714"/>
                              <a:pt x="34290" y="714"/>
                              <a:pt x="34290" y="714"/>
                            </a:cubicBezTo>
                            <a:cubicBezTo>
                              <a:pt x="34290" y="714"/>
                              <a:pt x="33338" y="1667"/>
                              <a:pt x="33338" y="714"/>
                            </a:cubicBezTo>
                            <a:cubicBezTo>
                              <a:pt x="32385" y="714"/>
                              <a:pt x="32385" y="714"/>
                              <a:pt x="31432" y="714"/>
                            </a:cubicBezTo>
                            <a:cubicBezTo>
                              <a:pt x="30480" y="714"/>
                              <a:pt x="29528" y="714"/>
                              <a:pt x="29528" y="714"/>
                            </a:cubicBezTo>
                            <a:cubicBezTo>
                              <a:pt x="28575" y="714"/>
                              <a:pt x="28575" y="714"/>
                              <a:pt x="27622" y="714"/>
                            </a:cubicBezTo>
                            <a:cubicBezTo>
                              <a:pt x="27622" y="714"/>
                              <a:pt x="26670" y="714"/>
                              <a:pt x="26670" y="714"/>
                            </a:cubicBezTo>
                            <a:cubicBezTo>
                              <a:pt x="25717" y="714"/>
                              <a:pt x="24765" y="714"/>
                              <a:pt x="24765" y="714"/>
                            </a:cubicBezTo>
                            <a:cubicBezTo>
                              <a:pt x="24765" y="714"/>
                              <a:pt x="24765" y="714"/>
                              <a:pt x="23813" y="714"/>
                            </a:cubicBezTo>
                            <a:cubicBezTo>
                              <a:pt x="22860" y="714"/>
                              <a:pt x="21907" y="714"/>
                              <a:pt x="20955" y="714"/>
                            </a:cubicBezTo>
                            <a:cubicBezTo>
                              <a:pt x="20003" y="714"/>
                              <a:pt x="19050" y="714"/>
                              <a:pt x="19050" y="714"/>
                            </a:cubicBezTo>
                            <a:cubicBezTo>
                              <a:pt x="18097" y="714"/>
                              <a:pt x="16192" y="714"/>
                              <a:pt x="15240" y="714"/>
                            </a:cubicBezTo>
                            <a:cubicBezTo>
                              <a:pt x="14288" y="714"/>
                              <a:pt x="14288" y="714"/>
                              <a:pt x="13335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1430" y="714"/>
                              <a:pt x="11430" y="714"/>
                              <a:pt x="10478" y="714"/>
                            </a:cubicBezTo>
                            <a:cubicBezTo>
                              <a:pt x="9525" y="714"/>
                              <a:pt x="9525" y="714"/>
                              <a:pt x="8572" y="714"/>
                            </a:cubicBezTo>
                            <a:cubicBezTo>
                              <a:pt x="8572" y="714"/>
                              <a:pt x="8572" y="714"/>
                              <a:pt x="8572" y="714"/>
                            </a:cubicBezTo>
                            <a:cubicBezTo>
                              <a:pt x="8572" y="714"/>
                              <a:pt x="8572" y="714"/>
                              <a:pt x="8572" y="714"/>
                            </a:cubicBezTo>
                            <a:cubicBezTo>
                              <a:pt x="7620" y="714"/>
                              <a:pt x="7620" y="714"/>
                              <a:pt x="6667" y="714"/>
                            </a:cubicBezTo>
                            <a:cubicBezTo>
                              <a:pt x="6667" y="714"/>
                              <a:pt x="5715" y="714"/>
                              <a:pt x="5715" y="714"/>
                            </a:cubicBezTo>
                            <a:cubicBezTo>
                              <a:pt x="5715" y="714"/>
                              <a:pt x="4763" y="714"/>
                              <a:pt x="4763" y="714"/>
                            </a:cubicBezTo>
                            <a:cubicBezTo>
                              <a:pt x="4763" y="714"/>
                              <a:pt x="4763" y="714"/>
                              <a:pt x="4763" y="714"/>
                            </a:cubicBezTo>
                            <a:cubicBezTo>
                              <a:pt x="4763" y="-238"/>
                              <a:pt x="4763" y="-238"/>
                              <a:pt x="4763" y="714"/>
                            </a:cubicBezTo>
                            <a:cubicBezTo>
                              <a:pt x="4763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lose/>
                            <a:moveTo>
                              <a:pt x="12382" y="714"/>
                            </a:moveTo>
                            <a:cubicBezTo>
                              <a:pt x="13335" y="714"/>
                              <a:pt x="13335" y="714"/>
                              <a:pt x="12382" y="714"/>
                            </a:cubicBezTo>
                            <a:cubicBezTo>
                              <a:pt x="12382" y="714"/>
                              <a:pt x="12382" y="1667"/>
                              <a:pt x="12382" y="714"/>
                            </a:cubicBezTo>
                            <a:cubicBezTo>
                              <a:pt x="12382" y="1667"/>
                              <a:pt x="12382" y="1667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lose/>
                            <a:moveTo>
                              <a:pt x="11430" y="714"/>
                            </a:moveTo>
                            <a:cubicBezTo>
                              <a:pt x="11430" y="714"/>
                              <a:pt x="11430" y="-238"/>
                              <a:pt x="11430" y="714"/>
                            </a:cubicBezTo>
                            <a:cubicBezTo>
                              <a:pt x="11430" y="-238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12" name="图形 2"/>
                    <p:cNvGrpSpPr/>
                    <p:nvPr/>
                  </p:nvGrpSpPr>
                  <p:grpSpPr>
                    <a:xfrm>
                      <a:off x="7337107" y="2297958"/>
                      <a:ext cx="36195" cy="5185"/>
                      <a:chOff x="7337107" y="2297958"/>
                      <a:chExt cx="36195" cy="5185"/>
                    </a:xfrm>
                    <a:solidFill>
                      <a:srgbClr val="FF9C88"/>
                    </a:solidFill>
                  </p:grpSpPr>
                  <p:sp>
                    <p:nvSpPr>
                      <p:cNvPr id="3013" name="任意多边形: 形状 2896"/>
                      <p:cNvSpPr/>
                      <p:nvPr/>
                    </p:nvSpPr>
                    <p:spPr>
                      <a:xfrm>
                        <a:off x="7371397" y="23031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14" name="任意多边形: 形状 2897"/>
                      <p:cNvSpPr/>
                      <p:nvPr/>
                    </p:nvSpPr>
                    <p:spPr>
                      <a:xfrm>
                        <a:off x="7337107" y="2297958"/>
                        <a:ext cx="33337" cy="4233"/>
                      </a:xfrm>
                      <a:custGeom>
                        <a:avLst/>
                        <a:gdLst>
                          <a:gd name="connsiteX0" fmla="*/ 0 w 33337"/>
                          <a:gd name="connsiteY0" fmla="*/ 423 h 4233"/>
                          <a:gd name="connsiteX1" fmla="*/ 0 w 33337"/>
                          <a:gd name="connsiteY1" fmla="*/ 423 h 4233"/>
                          <a:gd name="connsiteX2" fmla="*/ 1905 w 33337"/>
                          <a:gd name="connsiteY2" fmla="*/ 423 h 4233"/>
                          <a:gd name="connsiteX3" fmla="*/ 2858 w 33337"/>
                          <a:gd name="connsiteY3" fmla="*/ 423 h 4233"/>
                          <a:gd name="connsiteX4" fmla="*/ 3810 w 33337"/>
                          <a:gd name="connsiteY4" fmla="*/ 423 h 4233"/>
                          <a:gd name="connsiteX5" fmla="*/ 3810 w 33337"/>
                          <a:gd name="connsiteY5" fmla="*/ 423 h 4233"/>
                          <a:gd name="connsiteX6" fmla="*/ 4763 w 33337"/>
                          <a:gd name="connsiteY6" fmla="*/ 423 h 4233"/>
                          <a:gd name="connsiteX7" fmla="*/ 5715 w 33337"/>
                          <a:gd name="connsiteY7" fmla="*/ 423 h 4233"/>
                          <a:gd name="connsiteX8" fmla="*/ 6668 w 33337"/>
                          <a:gd name="connsiteY8" fmla="*/ 423 h 4233"/>
                          <a:gd name="connsiteX9" fmla="*/ 7620 w 33337"/>
                          <a:gd name="connsiteY9" fmla="*/ 423 h 4233"/>
                          <a:gd name="connsiteX10" fmla="*/ 7620 w 33337"/>
                          <a:gd name="connsiteY10" fmla="*/ 423 h 4233"/>
                          <a:gd name="connsiteX11" fmla="*/ 8573 w 33337"/>
                          <a:gd name="connsiteY11" fmla="*/ 423 h 4233"/>
                          <a:gd name="connsiteX12" fmla="*/ 9525 w 33337"/>
                          <a:gd name="connsiteY12" fmla="*/ 423 h 4233"/>
                          <a:gd name="connsiteX13" fmla="*/ 10478 w 33337"/>
                          <a:gd name="connsiteY13" fmla="*/ 423 h 4233"/>
                          <a:gd name="connsiteX14" fmla="*/ 11430 w 33337"/>
                          <a:gd name="connsiteY14" fmla="*/ 423 h 4233"/>
                          <a:gd name="connsiteX15" fmla="*/ 11430 w 33337"/>
                          <a:gd name="connsiteY15" fmla="*/ 423 h 4233"/>
                          <a:gd name="connsiteX16" fmla="*/ 11430 w 33337"/>
                          <a:gd name="connsiteY16" fmla="*/ 423 h 4233"/>
                          <a:gd name="connsiteX17" fmla="*/ 12383 w 33337"/>
                          <a:gd name="connsiteY17" fmla="*/ 423 h 4233"/>
                          <a:gd name="connsiteX18" fmla="*/ 13335 w 33337"/>
                          <a:gd name="connsiteY18" fmla="*/ 423 h 4233"/>
                          <a:gd name="connsiteX19" fmla="*/ 13335 w 33337"/>
                          <a:gd name="connsiteY19" fmla="*/ 423 h 4233"/>
                          <a:gd name="connsiteX20" fmla="*/ 14288 w 33337"/>
                          <a:gd name="connsiteY20" fmla="*/ 423 h 4233"/>
                          <a:gd name="connsiteX21" fmla="*/ 14288 w 33337"/>
                          <a:gd name="connsiteY21" fmla="*/ 423 h 4233"/>
                          <a:gd name="connsiteX22" fmla="*/ 15240 w 33337"/>
                          <a:gd name="connsiteY22" fmla="*/ 423 h 4233"/>
                          <a:gd name="connsiteX23" fmla="*/ 15240 w 33337"/>
                          <a:gd name="connsiteY23" fmla="*/ 423 h 4233"/>
                          <a:gd name="connsiteX24" fmla="*/ 15240 w 33337"/>
                          <a:gd name="connsiteY24" fmla="*/ 423 h 4233"/>
                          <a:gd name="connsiteX25" fmla="*/ 15240 w 33337"/>
                          <a:gd name="connsiteY25" fmla="*/ 423 h 4233"/>
                          <a:gd name="connsiteX26" fmla="*/ 16193 w 33337"/>
                          <a:gd name="connsiteY26" fmla="*/ 423 h 4233"/>
                          <a:gd name="connsiteX27" fmla="*/ 17145 w 33337"/>
                          <a:gd name="connsiteY27" fmla="*/ 423 h 4233"/>
                          <a:gd name="connsiteX28" fmla="*/ 17145 w 33337"/>
                          <a:gd name="connsiteY28" fmla="*/ 423 h 4233"/>
                          <a:gd name="connsiteX29" fmla="*/ 17145 w 33337"/>
                          <a:gd name="connsiteY29" fmla="*/ 423 h 4233"/>
                          <a:gd name="connsiteX30" fmla="*/ 17145 w 33337"/>
                          <a:gd name="connsiteY30" fmla="*/ 423 h 4233"/>
                          <a:gd name="connsiteX31" fmla="*/ 18098 w 33337"/>
                          <a:gd name="connsiteY31" fmla="*/ 423 h 4233"/>
                          <a:gd name="connsiteX32" fmla="*/ 20955 w 33337"/>
                          <a:gd name="connsiteY32" fmla="*/ 423 h 4233"/>
                          <a:gd name="connsiteX33" fmla="*/ 22860 w 33337"/>
                          <a:gd name="connsiteY33" fmla="*/ 423 h 4233"/>
                          <a:gd name="connsiteX34" fmla="*/ 24765 w 33337"/>
                          <a:gd name="connsiteY34" fmla="*/ 423 h 4233"/>
                          <a:gd name="connsiteX35" fmla="*/ 27623 w 33337"/>
                          <a:gd name="connsiteY35" fmla="*/ 423 h 4233"/>
                          <a:gd name="connsiteX36" fmla="*/ 27623 w 33337"/>
                          <a:gd name="connsiteY36" fmla="*/ 423 h 4233"/>
                          <a:gd name="connsiteX37" fmla="*/ 28575 w 33337"/>
                          <a:gd name="connsiteY37" fmla="*/ 423 h 4233"/>
                          <a:gd name="connsiteX38" fmla="*/ 28575 w 33337"/>
                          <a:gd name="connsiteY38" fmla="*/ 423 h 4233"/>
                          <a:gd name="connsiteX39" fmla="*/ 28575 w 33337"/>
                          <a:gd name="connsiteY39" fmla="*/ 423 h 4233"/>
                          <a:gd name="connsiteX40" fmla="*/ 28575 w 33337"/>
                          <a:gd name="connsiteY40" fmla="*/ 423 h 4233"/>
                          <a:gd name="connsiteX41" fmla="*/ 29528 w 33337"/>
                          <a:gd name="connsiteY41" fmla="*/ 423 h 4233"/>
                          <a:gd name="connsiteX42" fmla="*/ 30480 w 33337"/>
                          <a:gd name="connsiteY42" fmla="*/ 423 h 4233"/>
                          <a:gd name="connsiteX43" fmla="*/ 30480 w 33337"/>
                          <a:gd name="connsiteY43" fmla="*/ 423 h 4233"/>
                          <a:gd name="connsiteX44" fmla="*/ 31433 w 33337"/>
                          <a:gd name="connsiteY44" fmla="*/ 423 h 4233"/>
                          <a:gd name="connsiteX45" fmla="*/ 31433 w 33337"/>
                          <a:gd name="connsiteY45" fmla="*/ 423 h 4233"/>
                          <a:gd name="connsiteX46" fmla="*/ 31433 w 33337"/>
                          <a:gd name="connsiteY46" fmla="*/ 423 h 4233"/>
                          <a:gd name="connsiteX47" fmla="*/ 32385 w 33337"/>
                          <a:gd name="connsiteY47" fmla="*/ 3281 h 4233"/>
                          <a:gd name="connsiteX48" fmla="*/ 32385 w 33337"/>
                          <a:gd name="connsiteY48" fmla="*/ 3281 h 4233"/>
                          <a:gd name="connsiteX49" fmla="*/ 32385 w 33337"/>
                          <a:gd name="connsiteY49" fmla="*/ 3281 h 4233"/>
                          <a:gd name="connsiteX50" fmla="*/ 32385 w 33337"/>
                          <a:gd name="connsiteY50" fmla="*/ 3281 h 4233"/>
                          <a:gd name="connsiteX51" fmla="*/ 32385 w 33337"/>
                          <a:gd name="connsiteY51" fmla="*/ 3281 h 4233"/>
                          <a:gd name="connsiteX52" fmla="*/ 33338 w 33337"/>
                          <a:gd name="connsiteY52" fmla="*/ 3281 h 4233"/>
                          <a:gd name="connsiteX53" fmla="*/ 32385 w 33337"/>
                          <a:gd name="connsiteY53" fmla="*/ 3281 h 4233"/>
                          <a:gd name="connsiteX54" fmla="*/ 31433 w 33337"/>
                          <a:gd name="connsiteY54" fmla="*/ 2328 h 4233"/>
                          <a:gd name="connsiteX55" fmla="*/ 31433 w 33337"/>
                          <a:gd name="connsiteY55" fmla="*/ 2328 h 4233"/>
                          <a:gd name="connsiteX56" fmla="*/ 31433 w 33337"/>
                          <a:gd name="connsiteY56" fmla="*/ 2328 h 4233"/>
                          <a:gd name="connsiteX57" fmla="*/ 30480 w 33337"/>
                          <a:gd name="connsiteY57" fmla="*/ 3281 h 4233"/>
                          <a:gd name="connsiteX58" fmla="*/ 27623 w 33337"/>
                          <a:gd name="connsiteY58" fmla="*/ 3281 h 4233"/>
                          <a:gd name="connsiteX59" fmla="*/ 26670 w 33337"/>
                          <a:gd name="connsiteY59" fmla="*/ 3281 h 4233"/>
                          <a:gd name="connsiteX60" fmla="*/ 26670 w 33337"/>
                          <a:gd name="connsiteY60" fmla="*/ 3281 h 4233"/>
                          <a:gd name="connsiteX61" fmla="*/ 24765 w 33337"/>
                          <a:gd name="connsiteY61" fmla="*/ 3281 h 4233"/>
                          <a:gd name="connsiteX62" fmla="*/ 22860 w 33337"/>
                          <a:gd name="connsiteY62" fmla="*/ 3281 h 4233"/>
                          <a:gd name="connsiteX63" fmla="*/ 20003 w 33337"/>
                          <a:gd name="connsiteY63" fmla="*/ 3281 h 4233"/>
                          <a:gd name="connsiteX64" fmla="*/ 19050 w 33337"/>
                          <a:gd name="connsiteY64" fmla="*/ 3281 h 4233"/>
                          <a:gd name="connsiteX65" fmla="*/ 18098 w 33337"/>
                          <a:gd name="connsiteY65" fmla="*/ 3281 h 4233"/>
                          <a:gd name="connsiteX66" fmla="*/ 17145 w 33337"/>
                          <a:gd name="connsiteY66" fmla="*/ 3281 h 4233"/>
                          <a:gd name="connsiteX67" fmla="*/ 17145 w 33337"/>
                          <a:gd name="connsiteY67" fmla="*/ 3281 h 4233"/>
                          <a:gd name="connsiteX68" fmla="*/ 17145 w 33337"/>
                          <a:gd name="connsiteY68" fmla="*/ 3281 h 4233"/>
                          <a:gd name="connsiteX69" fmla="*/ 16193 w 33337"/>
                          <a:gd name="connsiteY69" fmla="*/ 3281 h 4233"/>
                          <a:gd name="connsiteX70" fmla="*/ 15240 w 33337"/>
                          <a:gd name="connsiteY70" fmla="*/ 3281 h 4233"/>
                          <a:gd name="connsiteX71" fmla="*/ 14288 w 33337"/>
                          <a:gd name="connsiteY71" fmla="*/ 3281 h 4233"/>
                          <a:gd name="connsiteX72" fmla="*/ 14288 w 33337"/>
                          <a:gd name="connsiteY72" fmla="*/ 3281 h 4233"/>
                          <a:gd name="connsiteX73" fmla="*/ 14288 w 33337"/>
                          <a:gd name="connsiteY73" fmla="*/ 3281 h 4233"/>
                          <a:gd name="connsiteX74" fmla="*/ 14288 w 33337"/>
                          <a:gd name="connsiteY74" fmla="*/ 3281 h 4233"/>
                          <a:gd name="connsiteX75" fmla="*/ 14288 w 33337"/>
                          <a:gd name="connsiteY75" fmla="*/ 3281 h 4233"/>
                          <a:gd name="connsiteX76" fmla="*/ 14288 w 33337"/>
                          <a:gd name="connsiteY76" fmla="*/ 3281 h 4233"/>
                          <a:gd name="connsiteX77" fmla="*/ 14288 w 33337"/>
                          <a:gd name="connsiteY77" fmla="*/ 3281 h 4233"/>
                          <a:gd name="connsiteX78" fmla="*/ 14288 w 33337"/>
                          <a:gd name="connsiteY78" fmla="*/ 3281 h 4233"/>
                          <a:gd name="connsiteX79" fmla="*/ 14288 w 33337"/>
                          <a:gd name="connsiteY79" fmla="*/ 4233 h 4233"/>
                          <a:gd name="connsiteX80" fmla="*/ 13335 w 33337"/>
                          <a:gd name="connsiteY80" fmla="*/ 4233 h 4233"/>
                          <a:gd name="connsiteX81" fmla="*/ 12383 w 33337"/>
                          <a:gd name="connsiteY81" fmla="*/ 4233 h 4233"/>
                          <a:gd name="connsiteX82" fmla="*/ 11430 w 33337"/>
                          <a:gd name="connsiteY82" fmla="*/ 4233 h 4233"/>
                          <a:gd name="connsiteX83" fmla="*/ 11430 w 33337"/>
                          <a:gd name="connsiteY83" fmla="*/ 4233 h 4233"/>
                          <a:gd name="connsiteX84" fmla="*/ 10478 w 33337"/>
                          <a:gd name="connsiteY84" fmla="*/ 4233 h 4233"/>
                          <a:gd name="connsiteX85" fmla="*/ 10478 w 33337"/>
                          <a:gd name="connsiteY85" fmla="*/ 4233 h 4233"/>
                          <a:gd name="connsiteX86" fmla="*/ 8573 w 33337"/>
                          <a:gd name="connsiteY86" fmla="*/ 4233 h 4233"/>
                          <a:gd name="connsiteX87" fmla="*/ 8573 w 33337"/>
                          <a:gd name="connsiteY87" fmla="*/ 4233 h 4233"/>
                          <a:gd name="connsiteX88" fmla="*/ 4763 w 33337"/>
                          <a:gd name="connsiteY88" fmla="*/ 4233 h 4233"/>
                          <a:gd name="connsiteX89" fmla="*/ 2858 w 33337"/>
                          <a:gd name="connsiteY89" fmla="*/ 4233 h 4233"/>
                          <a:gd name="connsiteX90" fmla="*/ 1905 w 33337"/>
                          <a:gd name="connsiteY90" fmla="*/ 4233 h 4233"/>
                          <a:gd name="connsiteX91" fmla="*/ 953 w 33337"/>
                          <a:gd name="connsiteY91" fmla="*/ 4233 h 4233"/>
                          <a:gd name="connsiteX92" fmla="*/ 953 w 33337"/>
                          <a:gd name="connsiteY92" fmla="*/ 4233 h 4233"/>
                          <a:gd name="connsiteX93" fmla="*/ 0 w 33337"/>
                          <a:gd name="connsiteY93" fmla="*/ 423 h 4233"/>
                          <a:gd name="connsiteX94" fmla="*/ 30480 w 33337"/>
                          <a:gd name="connsiteY94" fmla="*/ 3281 h 4233"/>
                          <a:gd name="connsiteX95" fmla="*/ 30480 w 33337"/>
                          <a:gd name="connsiteY95" fmla="*/ 3281 h 4233"/>
                          <a:gd name="connsiteX96" fmla="*/ 30480 w 33337"/>
                          <a:gd name="connsiteY96" fmla="*/ 3281 h 4233"/>
                          <a:gd name="connsiteX97" fmla="*/ 30480 w 33337"/>
                          <a:gd name="connsiteY97" fmla="*/ 3281 h 4233"/>
                          <a:gd name="connsiteX98" fmla="*/ 30480 w 33337"/>
                          <a:gd name="connsiteY98" fmla="*/ 3281 h 4233"/>
                          <a:gd name="connsiteX99" fmla="*/ 25718 w 33337"/>
                          <a:gd name="connsiteY99" fmla="*/ 3281 h 4233"/>
                          <a:gd name="connsiteX100" fmla="*/ 25718 w 33337"/>
                          <a:gd name="connsiteY100" fmla="*/ 3281 h 4233"/>
                          <a:gd name="connsiteX101" fmla="*/ 25718 w 33337"/>
                          <a:gd name="connsiteY101" fmla="*/ 3281 h 4233"/>
                          <a:gd name="connsiteX102" fmla="*/ 25718 w 33337"/>
                          <a:gd name="connsiteY102" fmla="*/ 3281 h 4233"/>
                          <a:gd name="connsiteX103" fmla="*/ 25718 w 33337"/>
                          <a:gd name="connsiteY103" fmla="*/ 3281 h 4233"/>
                          <a:gd name="connsiteX104" fmla="*/ 2858 w 33337"/>
                          <a:gd name="connsiteY104" fmla="*/ 1376 h 4233"/>
                          <a:gd name="connsiteX105" fmla="*/ 2858 w 33337"/>
                          <a:gd name="connsiteY105" fmla="*/ 1376 h 4233"/>
                          <a:gd name="connsiteX106" fmla="*/ 2858 w 33337"/>
                          <a:gd name="connsiteY106" fmla="*/ 1376 h 4233"/>
                          <a:gd name="connsiteX107" fmla="*/ 2858 w 33337"/>
                          <a:gd name="connsiteY107" fmla="*/ 1376 h 4233"/>
                          <a:gd name="connsiteX108" fmla="*/ 2858 w 33337"/>
                          <a:gd name="connsiteY108" fmla="*/ 1376 h 423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3337" h="4233">
                            <a:moveTo>
                              <a:pt x="0" y="423"/>
                            </a:moveTo>
                            <a:cubicBezTo>
                              <a:pt x="0" y="423"/>
                              <a:pt x="953" y="1376"/>
                              <a:pt x="0" y="423"/>
                            </a:cubicBezTo>
                            <a:cubicBezTo>
                              <a:pt x="953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2858" y="423"/>
                              <a:pt x="2858" y="423"/>
                            </a:cubicBezTo>
                            <a:cubicBezTo>
                              <a:pt x="2858" y="423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423"/>
                              <a:pt x="4763" y="423"/>
                            </a:cubicBezTo>
                            <a:cubicBezTo>
                              <a:pt x="4763" y="423"/>
                              <a:pt x="5715" y="423"/>
                              <a:pt x="5715" y="423"/>
                            </a:cubicBezTo>
                            <a:cubicBezTo>
                              <a:pt x="5715" y="423"/>
                              <a:pt x="5715" y="423"/>
                              <a:pt x="6668" y="423"/>
                            </a:cubicBezTo>
                            <a:cubicBezTo>
                              <a:pt x="6668" y="423"/>
                              <a:pt x="7620" y="423"/>
                              <a:pt x="7620" y="423"/>
                            </a:cubicBezTo>
                            <a:cubicBezTo>
                              <a:pt x="7620" y="423"/>
                              <a:pt x="7620" y="423"/>
                              <a:pt x="7620" y="423"/>
                            </a:cubicBezTo>
                            <a:cubicBezTo>
                              <a:pt x="7620" y="423"/>
                              <a:pt x="7620" y="423"/>
                              <a:pt x="8573" y="423"/>
                            </a:cubicBezTo>
                            <a:cubicBezTo>
                              <a:pt x="8573" y="423"/>
                              <a:pt x="9525" y="423"/>
                              <a:pt x="9525" y="423"/>
                            </a:cubicBezTo>
                            <a:cubicBezTo>
                              <a:pt x="9525" y="423"/>
                              <a:pt x="10478" y="423"/>
                              <a:pt x="10478" y="423"/>
                            </a:cubicBezTo>
                            <a:cubicBezTo>
                              <a:pt x="10478" y="423"/>
                              <a:pt x="11430" y="423"/>
                              <a:pt x="11430" y="423"/>
                            </a:cubicBezTo>
                            <a:cubicBezTo>
                              <a:pt x="11430" y="423"/>
                              <a:pt x="11430" y="423"/>
                              <a:pt x="11430" y="423"/>
                            </a:cubicBezTo>
                            <a:cubicBezTo>
                              <a:pt x="11430" y="423"/>
                              <a:pt x="11430" y="423"/>
                              <a:pt x="11430" y="423"/>
                            </a:cubicBezTo>
                            <a:cubicBezTo>
                              <a:pt x="11430" y="-529"/>
                              <a:pt x="12383" y="423"/>
                              <a:pt x="12383" y="423"/>
                            </a:cubicBezTo>
                            <a:cubicBezTo>
                              <a:pt x="12383" y="423"/>
                              <a:pt x="13335" y="423"/>
                              <a:pt x="13335" y="423"/>
                            </a:cubicBezTo>
                            <a:cubicBezTo>
                              <a:pt x="13335" y="423"/>
                              <a:pt x="13335" y="423"/>
                              <a:pt x="13335" y="423"/>
                            </a:cubicBezTo>
                            <a:cubicBezTo>
                              <a:pt x="13335" y="423"/>
                              <a:pt x="13335" y="423"/>
                              <a:pt x="14288" y="423"/>
                            </a:cubicBezTo>
                            <a:cubicBezTo>
                              <a:pt x="14288" y="423"/>
                              <a:pt x="14288" y="423"/>
                              <a:pt x="14288" y="423"/>
                            </a:cubicBezTo>
                            <a:cubicBezTo>
                              <a:pt x="14288" y="423"/>
                              <a:pt x="14288" y="423"/>
                              <a:pt x="15240" y="423"/>
                            </a:cubicBezTo>
                            <a:cubicBezTo>
                              <a:pt x="15240" y="423"/>
                              <a:pt x="15240" y="423"/>
                              <a:pt x="15240" y="423"/>
                            </a:cubicBezTo>
                            <a:cubicBezTo>
                              <a:pt x="15240" y="423"/>
                              <a:pt x="15240" y="423"/>
                              <a:pt x="15240" y="423"/>
                            </a:cubicBezTo>
                            <a:cubicBezTo>
                              <a:pt x="15240" y="423"/>
                              <a:pt x="15240" y="423"/>
                              <a:pt x="15240" y="423"/>
                            </a:cubicBezTo>
                            <a:cubicBezTo>
                              <a:pt x="15240" y="423"/>
                              <a:pt x="16193" y="423"/>
                              <a:pt x="16193" y="423"/>
                            </a:cubicBezTo>
                            <a:cubicBezTo>
                              <a:pt x="16193" y="423"/>
                              <a:pt x="17145" y="423"/>
                              <a:pt x="17145" y="423"/>
                            </a:cubicBezTo>
                            <a:cubicBezTo>
                              <a:pt x="17145" y="423"/>
                              <a:pt x="17145" y="423"/>
                              <a:pt x="17145" y="423"/>
                            </a:cubicBezTo>
                            <a:cubicBezTo>
                              <a:pt x="17145" y="423"/>
                              <a:pt x="17145" y="423"/>
                              <a:pt x="17145" y="423"/>
                            </a:cubicBezTo>
                            <a:cubicBezTo>
                              <a:pt x="17145" y="423"/>
                              <a:pt x="17145" y="423"/>
                              <a:pt x="17145" y="423"/>
                            </a:cubicBezTo>
                            <a:cubicBezTo>
                              <a:pt x="17145" y="-529"/>
                              <a:pt x="17145" y="423"/>
                              <a:pt x="18098" y="423"/>
                            </a:cubicBezTo>
                            <a:cubicBezTo>
                              <a:pt x="19050" y="423"/>
                              <a:pt x="20003" y="423"/>
                              <a:pt x="20955" y="423"/>
                            </a:cubicBezTo>
                            <a:cubicBezTo>
                              <a:pt x="21908" y="423"/>
                              <a:pt x="21908" y="423"/>
                              <a:pt x="22860" y="423"/>
                            </a:cubicBezTo>
                            <a:cubicBezTo>
                              <a:pt x="23813" y="423"/>
                              <a:pt x="24765" y="423"/>
                              <a:pt x="24765" y="423"/>
                            </a:cubicBezTo>
                            <a:cubicBezTo>
                              <a:pt x="25718" y="423"/>
                              <a:pt x="26670" y="423"/>
                              <a:pt x="27623" y="423"/>
                            </a:cubicBezTo>
                            <a:cubicBezTo>
                              <a:pt x="27623" y="423"/>
                              <a:pt x="27623" y="423"/>
                              <a:pt x="27623" y="423"/>
                            </a:cubicBezTo>
                            <a:cubicBezTo>
                              <a:pt x="27623" y="423"/>
                              <a:pt x="28575" y="423"/>
                              <a:pt x="28575" y="423"/>
                            </a:cubicBezTo>
                            <a:cubicBezTo>
                              <a:pt x="28575" y="423"/>
                              <a:pt x="28575" y="423"/>
                              <a:pt x="28575" y="423"/>
                            </a:cubicBezTo>
                            <a:cubicBezTo>
                              <a:pt x="28575" y="423"/>
                              <a:pt x="28575" y="423"/>
                              <a:pt x="28575" y="423"/>
                            </a:cubicBezTo>
                            <a:cubicBezTo>
                              <a:pt x="28575" y="423"/>
                              <a:pt x="28575" y="423"/>
                              <a:pt x="28575" y="423"/>
                            </a:cubicBezTo>
                            <a:cubicBezTo>
                              <a:pt x="28575" y="423"/>
                              <a:pt x="28575" y="423"/>
                              <a:pt x="29528" y="423"/>
                            </a:cubicBezTo>
                            <a:cubicBezTo>
                              <a:pt x="29528" y="423"/>
                              <a:pt x="30480" y="423"/>
                              <a:pt x="30480" y="423"/>
                            </a:cubicBezTo>
                            <a:cubicBezTo>
                              <a:pt x="30480" y="423"/>
                              <a:pt x="30480" y="423"/>
                              <a:pt x="30480" y="423"/>
                            </a:cubicBezTo>
                            <a:cubicBezTo>
                              <a:pt x="30480" y="423"/>
                              <a:pt x="31433" y="423"/>
                              <a:pt x="31433" y="423"/>
                            </a:cubicBezTo>
                            <a:cubicBezTo>
                              <a:pt x="31433" y="423"/>
                              <a:pt x="31433" y="423"/>
                              <a:pt x="31433" y="423"/>
                            </a:cubicBezTo>
                            <a:cubicBezTo>
                              <a:pt x="31433" y="423"/>
                              <a:pt x="31433" y="423"/>
                              <a:pt x="31433" y="423"/>
                            </a:cubicBezTo>
                            <a:cubicBezTo>
                              <a:pt x="31433" y="1376"/>
                              <a:pt x="32385" y="2328"/>
                              <a:pt x="32385" y="3281"/>
                            </a:cubicBezTo>
                            <a:cubicBezTo>
                              <a:pt x="32385" y="3281"/>
                              <a:pt x="32385" y="3281"/>
                              <a:pt x="32385" y="3281"/>
                            </a:cubicBezTo>
                            <a:cubicBezTo>
                              <a:pt x="32385" y="3281"/>
                              <a:pt x="32385" y="3281"/>
                              <a:pt x="32385" y="3281"/>
                            </a:cubicBezTo>
                            <a:cubicBezTo>
                              <a:pt x="32385" y="3281"/>
                              <a:pt x="32385" y="3281"/>
                              <a:pt x="32385" y="3281"/>
                            </a:cubicBezTo>
                            <a:cubicBezTo>
                              <a:pt x="32385" y="3281"/>
                              <a:pt x="32385" y="3281"/>
                              <a:pt x="32385" y="3281"/>
                            </a:cubicBezTo>
                            <a:cubicBezTo>
                              <a:pt x="32385" y="3281"/>
                              <a:pt x="32385" y="3281"/>
                              <a:pt x="33338" y="3281"/>
                            </a:cubicBezTo>
                            <a:cubicBezTo>
                              <a:pt x="33338" y="3281"/>
                              <a:pt x="32385" y="3281"/>
                              <a:pt x="32385" y="3281"/>
                            </a:cubicBezTo>
                            <a:cubicBezTo>
                              <a:pt x="32385" y="3281"/>
                              <a:pt x="32385" y="2328"/>
                              <a:pt x="31433" y="2328"/>
                            </a:cubicBezTo>
                            <a:cubicBezTo>
                              <a:pt x="31433" y="2328"/>
                              <a:pt x="31433" y="2328"/>
                              <a:pt x="31433" y="2328"/>
                            </a:cubicBezTo>
                            <a:cubicBezTo>
                              <a:pt x="31433" y="2328"/>
                              <a:pt x="31433" y="2328"/>
                              <a:pt x="31433" y="2328"/>
                            </a:cubicBezTo>
                            <a:cubicBezTo>
                              <a:pt x="31433" y="3281"/>
                              <a:pt x="31433" y="3281"/>
                              <a:pt x="30480" y="3281"/>
                            </a:cubicBezTo>
                            <a:cubicBezTo>
                              <a:pt x="29528" y="3281"/>
                              <a:pt x="28575" y="3281"/>
                              <a:pt x="27623" y="3281"/>
                            </a:cubicBezTo>
                            <a:cubicBezTo>
                              <a:pt x="27623" y="3281"/>
                              <a:pt x="26670" y="3281"/>
                              <a:pt x="26670" y="3281"/>
                            </a:cubicBezTo>
                            <a:cubicBezTo>
                              <a:pt x="26670" y="3281"/>
                              <a:pt x="26670" y="3281"/>
                              <a:pt x="26670" y="3281"/>
                            </a:cubicBezTo>
                            <a:cubicBezTo>
                              <a:pt x="25718" y="3281"/>
                              <a:pt x="25718" y="3281"/>
                              <a:pt x="24765" y="3281"/>
                            </a:cubicBezTo>
                            <a:cubicBezTo>
                              <a:pt x="23813" y="3281"/>
                              <a:pt x="23813" y="3281"/>
                              <a:pt x="22860" y="3281"/>
                            </a:cubicBezTo>
                            <a:cubicBezTo>
                              <a:pt x="21908" y="3281"/>
                              <a:pt x="20955" y="3281"/>
                              <a:pt x="20003" y="3281"/>
                            </a:cubicBezTo>
                            <a:cubicBezTo>
                              <a:pt x="20003" y="3281"/>
                              <a:pt x="19050" y="3281"/>
                              <a:pt x="19050" y="3281"/>
                            </a:cubicBezTo>
                            <a:cubicBezTo>
                              <a:pt x="19050" y="3281"/>
                              <a:pt x="18098" y="3281"/>
                              <a:pt x="18098" y="3281"/>
                            </a:cubicBezTo>
                            <a:cubicBezTo>
                              <a:pt x="18098" y="3281"/>
                              <a:pt x="18098" y="3281"/>
                              <a:pt x="17145" y="3281"/>
                            </a:cubicBezTo>
                            <a:cubicBezTo>
                              <a:pt x="17145" y="3281"/>
                              <a:pt x="17145" y="3281"/>
                              <a:pt x="17145" y="3281"/>
                            </a:cubicBezTo>
                            <a:cubicBezTo>
                              <a:pt x="17145" y="3281"/>
                              <a:pt x="17145" y="3281"/>
                              <a:pt x="17145" y="3281"/>
                            </a:cubicBezTo>
                            <a:cubicBezTo>
                              <a:pt x="17145" y="3281"/>
                              <a:pt x="16193" y="3281"/>
                              <a:pt x="16193" y="3281"/>
                            </a:cubicBezTo>
                            <a:cubicBezTo>
                              <a:pt x="16193" y="3281"/>
                              <a:pt x="15240" y="3281"/>
                              <a:pt x="15240" y="3281"/>
                            </a:cubicBezTo>
                            <a:cubicBezTo>
                              <a:pt x="15240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3281"/>
                              <a:pt x="14288" y="3281"/>
                              <a:pt x="14288" y="3281"/>
                            </a:cubicBezTo>
                            <a:cubicBezTo>
                              <a:pt x="14288" y="4233"/>
                              <a:pt x="14288" y="3281"/>
                              <a:pt x="14288" y="4233"/>
                            </a:cubicBezTo>
                            <a:cubicBezTo>
                              <a:pt x="14288" y="4233"/>
                              <a:pt x="13335" y="4233"/>
                              <a:pt x="13335" y="4233"/>
                            </a:cubicBezTo>
                            <a:cubicBezTo>
                              <a:pt x="13335" y="4233"/>
                              <a:pt x="12383" y="4233"/>
                              <a:pt x="12383" y="4233"/>
                            </a:cubicBezTo>
                            <a:cubicBezTo>
                              <a:pt x="12383" y="4233"/>
                              <a:pt x="12383" y="4233"/>
                              <a:pt x="11430" y="4233"/>
                            </a:cubicBezTo>
                            <a:cubicBezTo>
                              <a:pt x="11430" y="4233"/>
                              <a:pt x="11430" y="4233"/>
                              <a:pt x="11430" y="4233"/>
                            </a:cubicBezTo>
                            <a:cubicBezTo>
                              <a:pt x="11430" y="4233"/>
                              <a:pt x="11430" y="4233"/>
                              <a:pt x="10478" y="4233"/>
                            </a:cubicBezTo>
                            <a:cubicBezTo>
                              <a:pt x="10478" y="4233"/>
                              <a:pt x="10478" y="4233"/>
                              <a:pt x="10478" y="4233"/>
                            </a:cubicBezTo>
                            <a:cubicBezTo>
                              <a:pt x="9525" y="4233"/>
                              <a:pt x="9525" y="4233"/>
                              <a:pt x="8573" y="4233"/>
                            </a:cubicBezTo>
                            <a:cubicBezTo>
                              <a:pt x="8573" y="4233"/>
                              <a:pt x="8573" y="4233"/>
                              <a:pt x="8573" y="4233"/>
                            </a:cubicBezTo>
                            <a:cubicBezTo>
                              <a:pt x="7620" y="4233"/>
                              <a:pt x="5715" y="4233"/>
                              <a:pt x="4763" y="4233"/>
                            </a:cubicBezTo>
                            <a:cubicBezTo>
                              <a:pt x="3810" y="4233"/>
                              <a:pt x="3810" y="4233"/>
                              <a:pt x="2858" y="4233"/>
                            </a:cubicBezTo>
                            <a:cubicBezTo>
                              <a:pt x="2858" y="4233"/>
                              <a:pt x="1905" y="4233"/>
                              <a:pt x="1905" y="4233"/>
                            </a:cubicBezTo>
                            <a:cubicBezTo>
                              <a:pt x="1905" y="4233"/>
                              <a:pt x="953" y="4233"/>
                              <a:pt x="953" y="4233"/>
                            </a:cubicBezTo>
                            <a:cubicBezTo>
                              <a:pt x="953" y="4233"/>
                              <a:pt x="953" y="4233"/>
                              <a:pt x="953" y="4233"/>
                            </a:cubicBezTo>
                            <a:lnTo>
                              <a:pt x="0" y="423"/>
                            </a:lnTo>
                            <a:close/>
                            <a:moveTo>
                              <a:pt x="30480" y="3281"/>
                            </a:moveTo>
                            <a:cubicBezTo>
                              <a:pt x="30480" y="3281"/>
                              <a:pt x="31433" y="3281"/>
                              <a:pt x="30480" y="3281"/>
                            </a:cubicBezTo>
                            <a:cubicBezTo>
                              <a:pt x="31433" y="3281"/>
                              <a:pt x="31433" y="3281"/>
                              <a:pt x="30480" y="3281"/>
                            </a:cubicBezTo>
                            <a:cubicBezTo>
                              <a:pt x="31433" y="3281"/>
                              <a:pt x="31433" y="3281"/>
                              <a:pt x="30480" y="3281"/>
                            </a:cubicBezTo>
                            <a:cubicBezTo>
                              <a:pt x="30480" y="3281"/>
                              <a:pt x="30480" y="3281"/>
                              <a:pt x="30480" y="3281"/>
                            </a:cubicBezTo>
                            <a:close/>
                            <a:moveTo>
                              <a:pt x="25718" y="3281"/>
                            </a:moveTo>
                            <a:cubicBezTo>
                              <a:pt x="25718" y="3281"/>
                              <a:pt x="25718" y="3281"/>
                              <a:pt x="25718" y="3281"/>
                            </a:cubicBezTo>
                            <a:cubicBezTo>
                              <a:pt x="25718" y="3281"/>
                              <a:pt x="25718" y="3281"/>
                              <a:pt x="25718" y="3281"/>
                            </a:cubicBezTo>
                            <a:cubicBezTo>
                              <a:pt x="25718" y="3281"/>
                              <a:pt x="25718" y="2328"/>
                              <a:pt x="25718" y="3281"/>
                            </a:cubicBezTo>
                            <a:cubicBezTo>
                              <a:pt x="25718" y="2328"/>
                              <a:pt x="25718" y="3281"/>
                              <a:pt x="25718" y="3281"/>
                            </a:cubicBezTo>
                            <a:close/>
                            <a:moveTo>
                              <a:pt x="2858" y="1376"/>
                            </a:moveTo>
                            <a:cubicBezTo>
                              <a:pt x="2858" y="1376"/>
                              <a:pt x="2858" y="1376"/>
                              <a:pt x="2858" y="1376"/>
                            </a:cubicBezTo>
                            <a:cubicBezTo>
                              <a:pt x="2858" y="1376"/>
                              <a:pt x="2858" y="1376"/>
                              <a:pt x="2858" y="1376"/>
                            </a:cubicBezTo>
                            <a:cubicBezTo>
                              <a:pt x="2858" y="1376"/>
                              <a:pt x="2858" y="1376"/>
                              <a:pt x="2858" y="1376"/>
                            </a:cubicBezTo>
                            <a:cubicBezTo>
                              <a:pt x="2858" y="1376"/>
                              <a:pt x="2858" y="1376"/>
                              <a:pt x="2858" y="1376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15" name="任意多边形: 形状 2898"/>
                      <p:cNvSpPr/>
                      <p:nvPr/>
                    </p:nvSpPr>
                    <p:spPr>
                      <a:xfrm>
                        <a:off x="7369492" y="2299334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16" name="任意多边形: 形状 2899"/>
                      <p:cNvSpPr/>
                      <p:nvPr/>
                    </p:nvSpPr>
                    <p:spPr>
                      <a:xfrm>
                        <a:off x="7368540" y="2299572"/>
                        <a:ext cx="4762" cy="3571"/>
                      </a:xfrm>
                      <a:custGeom>
                        <a:avLst/>
                        <a:gdLst>
                          <a:gd name="connsiteX0" fmla="*/ 0 w 4762"/>
                          <a:gd name="connsiteY0" fmla="*/ 714 h 3571"/>
                          <a:gd name="connsiteX1" fmla="*/ 953 w 4762"/>
                          <a:gd name="connsiteY1" fmla="*/ 3572 h 3571"/>
                          <a:gd name="connsiteX2" fmla="*/ 953 w 4762"/>
                          <a:gd name="connsiteY2" fmla="*/ 3572 h 3571"/>
                          <a:gd name="connsiteX3" fmla="*/ 953 w 4762"/>
                          <a:gd name="connsiteY3" fmla="*/ 3572 h 3571"/>
                          <a:gd name="connsiteX4" fmla="*/ 953 w 4762"/>
                          <a:gd name="connsiteY4" fmla="*/ 3572 h 3571"/>
                          <a:gd name="connsiteX5" fmla="*/ 953 w 4762"/>
                          <a:gd name="connsiteY5" fmla="*/ 3572 h 3571"/>
                          <a:gd name="connsiteX6" fmla="*/ 1905 w 4762"/>
                          <a:gd name="connsiteY6" fmla="*/ 3572 h 3571"/>
                          <a:gd name="connsiteX7" fmla="*/ 2857 w 4762"/>
                          <a:gd name="connsiteY7" fmla="*/ 3572 h 3571"/>
                          <a:gd name="connsiteX8" fmla="*/ 3810 w 4762"/>
                          <a:gd name="connsiteY8" fmla="*/ 3572 h 3571"/>
                          <a:gd name="connsiteX9" fmla="*/ 3810 w 4762"/>
                          <a:gd name="connsiteY9" fmla="*/ 3572 h 3571"/>
                          <a:gd name="connsiteX10" fmla="*/ 3810 w 4762"/>
                          <a:gd name="connsiteY10" fmla="*/ 3572 h 3571"/>
                          <a:gd name="connsiteX11" fmla="*/ 4763 w 4762"/>
                          <a:gd name="connsiteY11" fmla="*/ 3572 h 3571"/>
                          <a:gd name="connsiteX12" fmla="*/ 4763 w 4762"/>
                          <a:gd name="connsiteY12" fmla="*/ 714 h 3571"/>
                          <a:gd name="connsiteX13" fmla="*/ 3810 w 4762"/>
                          <a:gd name="connsiteY13" fmla="*/ 714 h 3571"/>
                          <a:gd name="connsiteX14" fmla="*/ 2857 w 4762"/>
                          <a:gd name="connsiteY14" fmla="*/ 714 h 3571"/>
                          <a:gd name="connsiteX15" fmla="*/ 0 w 4762"/>
                          <a:gd name="connsiteY15" fmla="*/ 714 h 3571"/>
                          <a:gd name="connsiteX16" fmla="*/ 0 w 4762"/>
                          <a:gd name="connsiteY16" fmla="*/ 714 h 3571"/>
                          <a:gd name="connsiteX17" fmla="*/ 0 w 4762"/>
                          <a:gd name="connsiteY17" fmla="*/ 714 h 3571"/>
                          <a:gd name="connsiteX18" fmla="*/ 0 w 4762"/>
                          <a:gd name="connsiteY18" fmla="*/ 714 h 3571"/>
                          <a:gd name="connsiteX19" fmla="*/ 0 w 4762"/>
                          <a:gd name="connsiteY19" fmla="*/ 714 h 357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3571">
                            <a:moveTo>
                              <a:pt x="0" y="714"/>
                            </a:moveTo>
                            <a:cubicBezTo>
                              <a:pt x="0" y="1667"/>
                              <a:pt x="953" y="2619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2857" y="3572"/>
                            </a:cubicBezTo>
                            <a:cubicBezTo>
                              <a:pt x="2857" y="3572"/>
                              <a:pt x="2857" y="3572"/>
                              <a:pt x="3810" y="3572"/>
                            </a:cubicBezTo>
                            <a:cubicBezTo>
                              <a:pt x="3810" y="3572"/>
                              <a:pt x="3810" y="3572"/>
                              <a:pt x="3810" y="3572"/>
                            </a:cubicBezTo>
                            <a:cubicBezTo>
                              <a:pt x="3810" y="3572"/>
                              <a:pt x="3810" y="3572"/>
                              <a:pt x="3810" y="3572"/>
                            </a:cubicBezTo>
                            <a:cubicBezTo>
                              <a:pt x="3810" y="3572"/>
                              <a:pt x="3810" y="3572"/>
                              <a:pt x="4763" y="3572"/>
                            </a:cubicBezTo>
                            <a:lnTo>
                              <a:pt x="4763" y="714"/>
                            </a:lnTo>
                            <a:cubicBezTo>
                              <a:pt x="4763" y="714"/>
                              <a:pt x="4763" y="714"/>
                              <a:pt x="3810" y="714"/>
                            </a:cubicBezTo>
                            <a:cubicBezTo>
                              <a:pt x="3810" y="714"/>
                              <a:pt x="2857" y="714"/>
                              <a:pt x="2857" y="714"/>
                            </a:cubicBezTo>
                            <a:cubicBezTo>
                              <a:pt x="1905" y="-238"/>
                              <a:pt x="1905" y="-238"/>
                              <a:pt x="0" y="714"/>
                            </a:cubicBez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cubicBezTo>
                              <a:pt x="953" y="714"/>
                              <a:pt x="0" y="714"/>
                              <a:pt x="0" y="714"/>
                            </a:cubicBezTo>
                            <a:cubicBezTo>
                              <a:pt x="953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17" name="任意多边形: 形状 2900"/>
                    <p:cNvSpPr/>
                    <p:nvPr/>
                  </p:nvSpPr>
                  <p:spPr>
                    <a:xfrm>
                      <a:off x="7316152" y="2295524"/>
                      <a:ext cx="20002" cy="3810"/>
                    </a:xfrm>
                    <a:custGeom>
                      <a:avLst/>
                      <a:gdLst>
                        <a:gd name="connsiteX0" fmla="*/ 1905 w 20002"/>
                        <a:gd name="connsiteY0" fmla="*/ 3810 h 3810"/>
                        <a:gd name="connsiteX1" fmla="*/ 1905 w 20002"/>
                        <a:gd name="connsiteY1" fmla="*/ 3810 h 3810"/>
                        <a:gd name="connsiteX2" fmla="*/ 2857 w 20002"/>
                        <a:gd name="connsiteY2" fmla="*/ 3810 h 3810"/>
                        <a:gd name="connsiteX3" fmla="*/ 2857 w 20002"/>
                        <a:gd name="connsiteY3" fmla="*/ 3810 h 3810"/>
                        <a:gd name="connsiteX4" fmla="*/ 2857 w 20002"/>
                        <a:gd name="connsiteY4" fmla="*/ 3810 h 3810"/>
                        <a:gd name="connsiteX5" fmla="*/ 2857 w 20002"/>
                        <a:gd name="connsiteY5" fmla="*/ 3810 h 3810"/>
                        <a:gd name="connsiteX6" fmla="*/ 3810 w 20002"/>
                        <a:gd name="connsiteY6" fmla="*/ 3810 h 3810"/>
                        <a:gd name="connsiteX7" fmla="*/ 5715 w 20002"/>
                        <a:gd name="connsiteY7" fmla="*/ 3810 h 3810"/>
                        <a:gd name="connsiteX8" fmla="*/ 7620 w 20002"/>
                        <a:gd name="connsiteY8" fmla="*/ 3810 h 3810"/>
                        <a:gd name="connsiteX9" fmla="*/ 8572 w 20002"/>
                        <a:gd name="connsiteY9" fmla="*/ 3810 h 3810"/>
                        <a:gd name="connsiteX10" fmla="*/ 9525 w 20002"/>
                        <a:gd name="connsiteY10" fmla="*/ 3810 h 3810"/>
                        <a:gd name="connsiteX11" fmla="*/ 9525 w 20002"/>
                        <a:gd name="connsiteY11" fmla="*/ 3810 h 3810"/>
                        <a:gd name="connsiteX12" fmla="*/ 9525 w 20002"/>
                        <a:gd name="connsiteY12" fmla="*/ 3810 h 3810"/>
                        <a:gd name="connsiteX13" fmla="*/ 9525 w 20002"/>
                        <a:gd name="connsiteY13" fmla="*/ 3810 h 3810"/>
                        <a:gd name="connsiteX14" fmla="*/ 10478 w 20002"/>
                        <a:gd name="connsiteY14" fmla="*/ 3810 h 3810"/>
                        <a:gd name="connsiteX15" fmla="*/ 11430 w 20002"/>
                        <a:gd name="connsiteY15" fmla="*/ 3810 h 3810"/>
                        <a:gd name="connsiteX16" fmla="*/ 12382 w 20002"/>
                        <a:gd name="connsiteY16" fmla="*/ 3810 h 3810"/>
                        <a:gd name="connsiteX17" fmla="*/ 13335 w 20002"/>
                        <a:gd name="connsiteY17" fmla="*/ 3810 h 3810"/>
                        <a:gd name="connsiteX18" fmla="*/ 14288 w 20002"/>
                        <a:gd name="connsiteY18" fmla="*/ 3810 h 3810"/>
                        <a:gd name="connsiteX19" fmla="*/ 14288 w 20002"/>
                        <a:gd name="connsiteY19" fmla="*/ 3810 h 3810"/>
                        <a:gd name="connsiteX20" fmla="*/ 15240 w 20002"/>
                        <a:gd name="connsiteY20" fmla="*/ 3810 h 3810"/>
                        <a:gd name="connsiteX21" fmla="*/ 16192 w 20002"/>
                        <a:gd name="connsiteY21" fmla="*/ 3810 h 3810"/>
                        <a:gd name="connsiteX22" fmla="*/ 16192 w 20002"/>
                        <a:gd name="connsiteY22" fmla="*/ 3810 h 3810"/>
                        <a:gd name="connsiteX23" fmla="*/ 16192 w 20002"/>
                        <a:gd name="connsiteY23" fmla="*/ 3810 h 3810"/>
                        <a:gd name="connsiteX24" fmla="*/ 16192 w 20002"/>
                        <a:gd name="connsiteY24" fmla="*/ 3810 h 3810"/>
                        <a:gd name="connsiteX25" fmla="*/ 16192 w 20002"/>
                        <a:gd name="connsiteY25" fmla="*/ 3810 h 3810"/>
                        <a:gd name="connsiteX26" fmla="*/ 17145 w 20002"/>
                        <a:gd name="connsiteY26" fmla="*/ 3810 h 3810"/>
                        <a:gd name="connsiteX27" fmla="*/ 17145 w 20002"/>
                        <a:gd name="connsiteY27" fmla="*/ 3810 h 3810"/>
                        <a:gd name="connsiteX28" fmla="*/ 17145 w 20002"/>
                        <a:gd name="connsiteY28" fmla="*/ 3810 h 3810"/>
                        <a:gd name="connsiteX29" fmla="*/ 18097 w 20002"/>
                        <a:gd name="connsiteY29" fmla="*/ 3810 h 3810"/>
                        <a:gd name="connsiteX30" fmla="*/ 19050 w 20002"/>
                        <a:gd name="connsiteY30" fmla="*/ 3810 h 3810"/>
                        <a:gd name="connsiteX31" fmla="*/ 20003 w 20002"/>
                        <a:gd name="connsiteY31" fmla="*/ 3810 h 3810"/>
                        <a:gd name="connsiteX32" fmla="*/ 20003 w 20002"/>
                        <a:gd name="connsiteY32" fmla="*/ 952 h 3810"/>
                        <a:gd name="connsiteX33" fmla="*/ 19050 w 20002"/>
                        <a:gd name="connsiteY33" fmla="*/ 952 h 3810"/>
                        <a:gd name="connsiteX34" fmla="*/ 18097 w 20002"/>
                        <a:gd name="connsiteY34" fmla="*/ 952 h 3810"/>
                        <a:gd name="connsiteX35" fmla="*/ 16192 w 20002"/>
                        <a:gd name="connsiteY35" fmla="*/ 952 h 3810"/>
                        <a:gd name="connsiteX36" fmla="*/ 15240 w 20002"/>
                        <a:gd name="connsiteY36" fmla="*/ 952 h 3810"/>
                        <a:gd name="connsiteX37" fmla="*/ 14288 w 20002"/>
                        <a:gd name="connsiteY37" fmla="*/ 952 h 3810"/>
                        <a:gd name="connsiteX38" fmla="*/ 13335 w 20002"/>
                        <a:gd name="connsiteY38" fmla="*/ 952 h 3810"/>
                        <a:gd name="connsiteX39" fmla="*/ 12382 w 20002"/>
                        <a:gd name="connsiteY39" fmla="*/ 952 h 3810"/>
                        <a:gd name="connsiteX40" fmla="*/ 11430 w 20002"/>
                        <a:gd name="connsiteY40" fmla="*/ 952 h 3810"/>
                        <a:gd name="connsiteX41" fmla="*/ 11430 w 20002"/>
                        <a:gd name="connsiteY41" fmla="*/ 952 h 3810"/>
                        <a:gd name="connsiteX42" fmla="*/ 11430 w 20002"/>
                        <a:gd name="connsiteY42" fmla="*/ 952 h 3810"/>
                        <a:gd name="connsiteX43" fmla="*/ 11430 w 20002"/>
                        <a:gd name="connsiteY43" fmla="*/ 952 h 3810"/>
                        <a:gd name="connsiteX44" fmla="*/ 10478 w 20002"/>
                        <a:gd name="connsiteY44" fmla="*/ 952 h 3810"/>
                        <a:gd name="connsiteX45" fmla="*/ 10478 w 20002"/>
                        <a:gd name="connsiteY45" fmla="*/ 952 h 3810"/>
                        <a:gd name="connsiteX46" fmla="*/ 9525 w 20002"/>
                        <a:gd name="connsiteY46" fmla="*/ 952 h 3810"/>
                        <a:gd name="connsiteX47" fmla="*/ 8572 w 20002"/>
                        <a:gd name="connsiteY47" fmla="*/ 952 h 3810"/>
                        <a:gd name="connsiteX48" fmla="*/ 8572 w 20002"/>
                        <a:gd name="connsiteY48" fmla="*/ 952 h 3810"/>
                        <a:gd name="connsiteX49" fmla="*/ 8572 w 20002"/>
                        <a:gd name="connsiteY49" fmla="*/ 952 h 3810"/>
                        <a:gd name="connsiteX50" fmla="*/ 8572 w 20002"/>
                        <a:gd name="connsiteY50" fmla="*/ 952 h 3810"/>
                        <a:gd name="connsiteX51" fmla="*/ 8572 w 20002"/>
                        <a:gd name="connsiteY51" fmla="*/ 952 h 3810"/>
                        <a:gd name="connsiteX52" fmla="*/ 8572 w 20002"/>
                        <a:gd name="connsiteY52" fmla="*/ 952 h 3810"/>
                        <a:gd name="connsiteX53" fmla="*/ 7620 w 20002"/>
                        <a:gd name="connsiteY53" fmla="*/ 952 h 3810"/>
                        <a:gd name="connsiteX54" fmla="*/ 7620 w 20002"/>
                        <a:gd name="connsiteY54" fmla="*/ 952 h 3810"/>
                        <a:gd name="connsiteX55" fmla="*/ 7620 w 20002"/>
                        <a:gd name="connsiteY55" fmla="*/ 952 h 3810"/>
                        <a:gd name="connsiteX56" fmla="*/ 7620 w 20002"/>
                        <a:gd name="connsiteY56" fmla="*/ 952 h 3810"/>
                        <a:gd name="connsiteX57" fmla="*/ 6667 w 20002"/>
                        <a:gd name="connsiteY57" fmla="*/ 0 h 3810"/>
                        <a:gd name="connsiteX58" fmla="*/ 6667 w 20002"/>
                        <a:gd name="connsiteY58" fmla="*/ 0 h 3810"/>
                        <a:gd name="connsiteX59" fmla="*/ 5715 w 20002"/>
                        <a:gd name="connsiteY59" fmla="*/ 0 h 3810"/>
                        <a:gd name="connsiteX60" fmla="*/ 5715 w 20002"/>
                        <a:gd name="connsiteY60" fmla="*/ 0 h 3810"/>
                        <a:gd name="connsiteX61" fmla="*/ 4763 w 20002"/>
                        <a:gd name="connsiteY61" fmla="*/ 0 h 3810"/>
                        <a:gd name="connsiteX62" fmla="*/ 3810 w 20002"/>
                        <a:gd name="connsiteY62" fmla="*/ 0 h 3810"/>
                        <a:gd name="connsiteX63" fmla="*/ 2857 w 20002"/>
                        <a:gd name="connsiteY63" fmla="*/ 0 h 3810"/>
                        <a:gd name="connsiteX64" fmla="*/ 1905 w 20002"/>
                        <a:gd name="connsiteY64" fmla="*/ 0 h 3810"/>
                        <a:gd name="connsiteX65" fmla="*/ 1905 w 20002"/>
                        <a:gd name="connsiteY65" fmla="*/ 0 h 3810"/>
                        <a:gd name="connsiteX66" fmla="*/ 953 w 20002"/>
                        <a:gd name="connsiteY66" fmla="*/ 0 h 3810"/>
                        <a:gd name="connsiteX67" fmla="*/ 0 w 20002"/>
                        <a:gd name="connsiteY67" fmla="*/ 0 h 3810"/>
                        <a:gd name="connsiteX68" fmla="*/ 1905 w 20002"/>
                        <a:gd name="connsiteY68" fmla="*/ 3810 h 3810"/>
                        <a:gd name="connsiteX69" fmla="*/ 1905 w 20002"/>
                        <a:gd name="connsiteY69" fmla="*/ 3810 h 3810"/>
                        <a:gd name="connsiteX70" fmla="*/ 1905 w 20002"/>
                        <a:gd name="connsiteY70" fmla="*/ 3810 h 3810"/>
                        <a:gd name="connsiteX71" fmla="*/ 1905 w 20002"/>
                        <a:gd name="connsiteY71" fmla="*/ 3810 h 3810"/>
                        <a:gd name="connsiteX72" fmla="*/ 1905 w 20002"/>
                        <a:gd name="connsiteY72" fmla="*/ 3810 h 3810"/>
                        <a:gd name="connsiteX73" fmla="*/ 14288 w 20002"/>
                        <a:gd name="connsiteY73" fmla="*/ 3810 h 3810"/>
                        <a:gd name="connsiteX74" fmla="*/ 14288 w 20002"/>
                        <a:gd name="connsiteY74" fmla="*/ 3810 h 3810"/>
                        <a:gd name="connsiteX75" fmla="*/ 14288 w 20002"/>
                        <a:gd name="connsiteY75" fmla="*/ 3810 h 3810"/>
                        <a:gd name="connsiteX76" fmla="*/ 14288 w 20002"/>
                        <a:gd name="connsiteY76" fmla="*/ 3810 h 3810"/>
                        <a:gd name="connsiteX77" fmla="*/ 14288 w 20002"/>
                        <a:gd name="connsiteY77" fmla="*/ 3810 h 3810"/>
                        <a:gd name="connsiteX78" fmla="*/ 7620 w 20002"/>
                        <a:gd name="connsiteY78" fmla="*/ 2857 h 3810"/>
                        <a:gd name="connsiteX79" fmla="*/ 7620 w 20002"/>
                        <a:gd name="connsiteY79" fmla="*/ 2857 h 3810"/>
                        <a:gd name="connsiteX80" fmla="*/ 7620 w 20002"/>
                        <a:gd name="connsiteY80" fmla="*/ 2857 h 3810"/>
                        <a:gd name="connsiteX81" fmla="*/ 7620 w 20002"/>
                        <a:gd name="connsiteY81" fmla="*/ 2857 h 3810"/>
                        <a:gd name="connsiteX82" fmla="*/ 7620 w 20002"/>
                        <a:gd name="connsiteY82" fmla="*/ 2857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0002" h="3810">
                          <a:moveTo>
                            <a:pt x="1905" y="3810"/>
                          </a:moveTo>
                          <a:cubicBezTo>
                            <a:pt x="2857" y="3810"/>
                            <a:pt x="2857" y="3810"/>
                            <a:pt x="1905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2857" y="3810"/>
                          </a:cubicBezTo>
                          <a:cubicBezTo>
                            <a:pt x="2857" y="3810"/>
                            <a:pt x="2857" y="3810"/>
                            <a:pt x="3810" y="3810"/>
                          </a:cubicBezTo>
                          <a:cubicBezTo>
                            <a:pt x="3810" y="3810"/>
                            <a:pt x="4763" y="3810"/>
                            <a:pt x="5715" y="3810"/>
                          </a:cubicBezTo>
                          <a:cubicBezTo>
                            <a:pt x="5715" y="3810"/>
                            <a:pt x="6667" y="3810"/>
                            <a:pt x="7620" y="3810"/>
                          </a:cubicBezTo>
                          <a:cubicBezTo>
                            <a:pt x="7620" y="3810"/>
                            <a:pt x="8572" y="3810"/>
                            <a:pt x="8572" y="3810"/>
                          </a:cubicBezTo>
                          <a:cubicBezTo>
                            <a:pt x="8572" y="3810"/>
                            <a:pt x="8572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9525" y="3810"/>
                          </a:cubicBezTo>
                          <a:cubicBezTo>
                            <a:pt x="9525" y="3810"/>
                            <a:pt x="9525" y="3810"/>
                            <a:pt x="10478" y="3810"/>
                          </a:cubicBezTo>
                          <a:cubicBezTo>
                            <a:pt x="10478" y="3810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2382" y="3810"/>
                            <a:pt x="12382" y="3810"/>
                          </a:cubicBezTo>
                          <a:cubicBezTo>
                            <a:pt x="12382" y="3810"/>
                            <a:pt x="13335" y="3810"/>
                            <a:pt x="13335" y="3810"/>
                          </a:cubicBezTo>
                          <a:cubicBezTo>
                            <a:pt x="13335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5240" y="3810"/>
                            <a:pt x="15240" y="3810"/>
                          </a:cubicBezTo>
                          <a:cubicBezTo>
                            <a:pt x="15240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6192" y="3810"/>
                            <a:pt x="16192" y="3810"/>
                          </a:cubicBezTo>
                          <a:cubicBezTo>
                            <a:pt x="16192" y="3810"/>
                            <a:pt x="17145" y="3810"/>
                            <a:pt x="17145" y="3810"/>
                          </a:cubicBezTo>
                          <a:cubicBezTo>
                            <a:pt x="17145" y="3810"/>
                            <a:pt x="17145" y="3810"/>
                            <a:pt x="17145" y="3810"/>
                          </a:cubicBezTo>
                          <a:cubicBezTo>
                            <a:pt x="17145" y="3810"/>
                            <a:pt x="17145" y="3810"/>
                            <a:pt x="17145" y="3810"/>
                          </a:cubicBezTo>
                          <a:cubicBezTo>
                            <a:pt x="17145" y="3810"/>
                            <a:pt x="18097" y="3810"/>
                            <a:pt x="18097" y="3810"/>
                          </a:cubicBezTo>
                          <a:cubicBezTo>
                            <a:pt x="18097" y="3810"/>
                            <a:pt x="18097" y="3810"/>
                            <a:pt x="19050" y="3810"/>
                          </a:cubicBezTo>
                          <a:cubicBezTo>
                            <a:pt x="19050" y="3810"/>
                            <a:pt x="19050" y="3810"/>
                            <a:pt x="20003" y="3810"/>
                          </a:cubicBezTo>
                          <a:lnTo>
                            <a:pt x="20003" y="952"/>
                          </a:lnTo>
                          <a:cubicBezTo>
                            <a:pt x="20003" y="952"/>
                            <a:pt x="20003" y="952"/>
                            <a:pt x="19050" y="952"/>
                          </a:cubicBezTo>
                          <a:cubicBezTo>
                            <a:pt x="19050" y="952"/>
                            <a:pt x="18097" y="952"/>
                            <a:pt x="18097" y="952"/>
                          </a:cubicBezTo>
                          <a:cubicBezTo>
                            <a:pt x="18097" y="952"/>
                            <a:pt x="17145" y="952"/>
                            <a:pt x="16192" y="952"/>
                          </a:cubicBezTo>
                          <a:cubicBezTo>
                            <a:pt x="16192" y="952"/>
                            <a:pt x="16192" y="952"/>
                            <a:pt x="15240" y="952"/>
                          </a:cubicBezTo>
                          <a:cubicBezTo>
                            <a:pt x="15240" y="952"/>
                            <a:pt x="14288" y="952"/>
                            <a:pt x="14288" y="952"/>
                          </a:cubicBezTo>
                          <a:cubicBezTo>
                            <a:pt x="14288" y="952"/>
                            <a:pt x="14288" y="952"/>
                            <a:pt x="13335" y="952"/>
                          </a:cubicBezTo>
                          <a:cubicBezTo>
                            <a:pt x="13335" y="952"/>
                            <a:pt x="13335" y="952"/>
                            <a:pt x="12382" y="952"/>
                          </a:cubicBezTo>
                          <a:cubicBezTo>
                            <a:pt x="12382" y="952"/>
                            <a:pt x="12382" y="952"/>
                            <a:pt x="11430" y="952"/>
                          </a:cubicBezTo>
                          <a:cubicBezTo>
                            <a:pt x="11430" y="952"/>
                            <a:pt x="11430" y="952"/>
                            <a:pt x="11430" y="952"/>
                          </a:cubicBezTo>
                          <a:cubicBezTo>
                            <a:pt x="11430" y="952"/>
                            <a:pt x="11430" y="952"/>
                            <a:pt x="11430" y="952"/>
                          </a:cubicBezTo>
                          <a:cubicBezTo>
                            <a:pt x="11430" y="952"/>
                            <a:pt x="11430" y="952"/>
                            <a:pt x="11430" y="952"/>
                          </a:cubicBezTo>
                          <a:cubicBezTo>
                            <a:pt x="11430" y="952"/>
                            <a:pt x="10478" y="0"/>
                            <a:pt x="10478" y="952"/>
                          </a:cubicBezTo>
                          <a:cubicBezTo>
                            <a:pt x="10478" y="952"/>
                            <a:pt x="10478" y="952"/>
                            <a:pt x="10478" y="952"/>
                          </a:cubicBezTo>
                          <a:cubicBezTo>
                            <a:pt x="10478" y="952"/>
                            <a:pt x="9525" y="952"/>
                            <a:pt x="9525" y="952"/>
                          </a:cubicBezTo>
                          <a:cubicBezTo>
                            <a:pt x="9525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8572" y="952"/>
                          </a:cubicBezTo>
                          <a:cubicBezTo>
                            <a:pt x="8572" y="952"/>
                            <a:pt x="8572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0"/>
                            <a:pt x="6667" y="952"/>
                            <a:pt x="6667" y="0"/>
                          </a:cubicBezTo>
                          <a:cubicBezTo>
                            <a:pt x="6667" y="0"/>
                            <a:pt x="6667" y="0"/>
                            <a:pt x="6667" y="0"/>
                          </a:cubicBezTo>
                          <a:cubicBezTo>
                            <a:pt x="6667" y="0"/>
                            <a:pt x="6667" y="952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3810" y="3810"/>
                            <a:pt x="3810" y="3810"/>
                            <a:pt x="1905" y="3810"/>
                          </a:cubicBezTo>
                          <a:cubicBezTo>
                            <a:pt x="2857" y="3810"/>
                            <a:pt x="2857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lose/>
                          <a:moveTo>
                            <a:pt x="14288" y="3810"/>
                          </a:move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4288" y="3810"/>
                            <a:pt x="14288" y="3810"/>
                          </a:cubicBezTo>
                          <a:cubicBezTo>
                            <a:pt x="14288" y="3810"/>
                            <a:pt x="13335" y="3810"/>
                            <a:pt x="14288" y="3810"/>
                          </a:cubicBezTo>
                          <a:cubicBezTo>
                            <a:pt x="13335" y="3810"/>
                            <a:pt x="14288" y="3810"/>
                            <a:pt x="14288" y="3810"/>
                          </a:cubicBezTo>
                          <a:close/>
                          <a:moveTo>
                            <a:pt x="7620" y="2857"/>
                          </a:moveTo>
                          <a:cubicBezTo>
                            <a:pt x="7620" y="2857"/>
                            <a:pt x="7620" y="3810"/>
                            <a:pt x="7620" y="2857"/>
                          </a:cubicBezTo>
                          <a:cubicBezTo>
                            <a:pt x="7620" y="3810"/>
                            <a:pt x="7620" y="3810"/>
                            <a:pt x="7620" y="2857"/>
                          </a:cubicBezTo>
                          <a:cubicBezTo>
                            <a:pt x="7620" y="3810"/>
                            <a:pt x="7620" y="3810"/>
                            <a:pt x="7620" y="2857"/>
                          </a:cubicBezTo>
                          <a:cubicBezTo>
                            <a:pt x="7620" y="2857"/>
                            <a:pt x="7620" y="2857"/>
                            <a:pt x="7620" y="2857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18" name="图形 2"/>
                  <p:cNvGrpSpPr/>
                  <p:nvPr/>
                </p:nvGrpSpPr>
                <p:grpSpPr>
                  <a:xfrm>
                    <a:off x="7683817" y="2337434"/>
                    <a:ext cx="40004" cy="24764"/>
                    <a:chOff x="7683817" y="2337434"/>
                    <a:chExt cx="40004" cy="24764"/>
                  </a:xfrm>
                </p:grpSpPr>
                <p:grpSp>
                  <p:nvGrpSpPr>
                    <p:cNvPr id="3019" name="图形 2"/>
                    <p:cNvGrpSpPr/>
                    <p:nvPr/>
                  </p:nvGrpSpPr>
                  <p:grpSpPr>
                    <a:xfrm>
                      <a:off x="7700962" y="2349393"/>
                      <a:ext cx="22859" cy="12805"/>
                      <a:chOff x="7700962" y="2349393"/>
                      <a:chExt cx="22859" cy="12805"/>
                    </a:xfrm>
                  </p:grpSpPr>
                  <p:sp>
                    <p:nvSpPr>
                      <p:cNvPr id="3020" name="任意多边形: 形状 2903"/>
                      <p:cNvSpPr/>
                      <p:nvPr/>
                    </p:nvSpPr>
                    <p:spPr>
                      <a:xfrm>
                        <a:off x="7705725" y="2356484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1" name="任意多边形: 形状 2904"/>
                      <p:cNvSpPr/>
                      <p:nvPr/>
                    </p:nvSpPr>
                    <p:spPr>
                      <a:xfrm>
                        <a:off x="7705725" y="235553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2" name="任意多边形: 形状 2905"/>
                      <p:cNvSpPr/>
                      <p:nvPr/>
                    </p:nvSpPr>
                    <p:spPr>
                      <a:xfrm>
                        <a:off x="7700962" y="2351722"/>
                        <a:ext cx="952" cy="1347"/>
                      </a:xfrm>
                      <a:custGeom>
                        <a:avLst/>
                        <a:gdLst>
                          <a:gd name="connsiteX0" fmla="*/ 953 w 952"/>
                          <a:gd name="connsiteY0" fmla="*/ 0 h 1347"/>
                          <a:gd name="connsiteX1" fmla="*/ 0 w 952"/>
                          <a:gd name="connsiteY1" fmla="*/ 952 h 1347"/>
                          <a:gd name="connsiteX2" fmla="*/ 0 w 952"/>
                          <a:gd name="connsiteY2" fmla="*/ 952 h 1347"/>
                          <a:gd name="connsiteX3" fmla="*/ 0 w 952"/>
                          <a:gd name="connsiteY3" fmla="*/ 952 h 1347"/>
                          <a:gd name="connsiteX4" fmla="*/ 0 w 952"/>
                          <a:gd name="connsiteY4" fmla="*/ 952 h 1347"/>
                          <a:gd name="connsiteX5" fmla="*/ 0 w 952"/>
                          <a:gd name="connsiteY5" fmla="*/ 952 h 1347"/>
                          <a:gd name="connsiteX6" fmla="*/ 953 w 952"/>
                          <a:gd name="connsiteY6" fmla="*/ 0 h 1347"/>
                          <a:gd name="connsiteX7" fmla="*/ 953 w 952"/>
                          <a:gd name="connsiteY7" fmla="*/ 0 h 1347"/>
                          <a:gd name="connsiteX8" fmla="*/ 953 w 952"/>
                          <a:gd name="connsiteY8" fmla="*/ 0 h 1347"/>
                          <a:gd name="connsiteX9" fmla="*/ 953 w 952"/>
                          <a:gd name="connsiteY9" fmla="*/ 0 h 134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347">
                            <a:moveTo>
                              <a:pt x="953" y="0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953" y="1905"/>
                              <a:pt x="953" y="952"/>
                              <a:pt x="953" y="0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3" name="任意多边形: 形状 2906"/>
                      <p:cNvSpPr/>
                      <p:nvPr/>
                    </p:nvSpPr>
                    <p:spPr>
                      <a:xfrm>
                        <a:off x="7701915" y="2349393"/>
                        <a:ext cx="21907" cy="12805"/>
                      </a:xfrm>
                      <a:custGeom>
                        <a:avLst/>
                        <a:gdLst>
                          <a:gd name="connsiteX0" fmla="*/ 0 w 21907"/>
                          <a:gd name="connsiteY0" fmla="*/ 3281 h 12805"/>
                          <a:gd name="connsiteX1" fmla="*/ 0 w 21907"/>
                          <a:gd name="connsiteY1" fmla="*/ 4233 h 12805"/>
                          <a:gd name="connsiteX2" fmla="*/ 0 w 21907"/>
                          <a:gd name="connsiteY2" fmla="*/ 4233 h 12805"/>
                          <a:gd name="connsiteX3" fmla="*/ 0 w 21907"/>
                          <a:gd name="connsiteY3" fmla="*/ 4233 h 12805"/>
                          <a:gd name="connsiteX4" fmla="*/ 0 w 21907"/>
                          <a:gd name="connsiteY4" fmla="*/ 4233 h 12805"/>
                          <a:gd name="connsiteX5" fmla="*/ 953 w 21907"/>
                          <a:gd name="connsiteY5" fmla="*/ 4233 h 12805"/>
                          <a:gd name="connsiteX6" fmla="*/ 1905 w 21907"/>
                          <a:gd name="connsiteY6" fmla="*/ 4233 h 12805"/>
                          <a:gd name="connsiteX7" fmla="*/ 1905 w 21907"/>
                          <a:gd name="connsiteY7" fmla="*/ 4233 h 12805"/>
                          <a:gd name="connsiteX8" fmla="*/ 1905 w 21907"/>
                          <a:gd name="connsiteY8" fmla="*/ 4233 h 12805"/>
                          <a:gd name="connsiteX9" fmla="*/ 1905 w 21907"/>
                          <a:gd name="connsiteY9" fmla="*/ 4233 h 12805"/>
                          <a:gd name="connsiteX10" fmla="*/ 1905 w 21907"/>
                          <a:gd name="connsiteY10" fmla="*/ 4233 h 12805"/>
                          <a:gd name="connsiteX11" fmla="*/ 2857 w 21907"/>
                          <a:gd name="connsiteY11" fmla="*/ 4233 h 12805"/>
                          <a:gd name="connsiteX12" fmla="*/ 3810 w 21907"/>
                          <a:gd name="connsiteY12" fmla="*/ 4233 h 12805"/>
                          <a:gd name="connsiteX13" fmla="*/ 3810 w 21907"/>
                          <a:gd name="connsiteY13" fmla="*/ 4233 h 12805"/>
                          <a:gd name="connsiteX14" fmla="*/ 4763 w 21907"/>
                          <a:gd name="connsiteY14" fmla="*/ 4233 h 12805"/>
                          <a:gd name="connsiteX15" fmla="*/ 4763 w 21907"/>
                          <a:gd name="connsiteY15" fmla="*/ 4233 h 12805"/>
                          <a:gd name="connsiteX16" fmla="*/ 5715 w 21907"/>
                          <a:gd name="connsiteY16" fmla="*/ 5186 h 12805"/>
                          <a:gd name="connsiteX17" fmla="*/ 5715 w 21907"/>
                          <a:gd name="connsiteY17" fmla="*/ 5186 h 12805"/>
                          <a:gd name="connsiteX18" fmla="*/ 6667 w 21907"/>
                          <a:gd name="connsiteY18" fmla="*/ 6138 h 12805"/>
                          <a:gd name="connsiteX19" fmla="*/ 7620 w 21907"/>
                          <a:gd name="connsiteY19" fmla="*/ 7091 h 12805"/>
                          <a:gd name="connsiteX20" fmla="*/ 8572 w 21907"/>
                          <a:gd name="connsiteY20" fmla="*/ 7091 h 12805"/>
                          <a:gd name="connsiteX21" fmla="*/ 8572 w 21907"/>
                          <a:gd name="connsiteY21" fmla="*/ 7091 h 12805"/>
                          <a:gd name="connsiteX22" fmla="*/ 8572 w 21907"/>
                          <a:gd name="connsiteY22" fmla="*/ 7091 h 12805"/>
                          <a:gd name="connsiteX23" fmla="*/ 8572 w 21907"/>
                          <a:gd name="connsiteY23" fmla="*/ 7091 h 12805"/>
                          <a:gd name="connsiteX24" fmla="*/ 9525 w 21907"/>
                          <a:gd name="connsiteY24" fmla="*/ 7091 h 12805"/>
                          <a:gd name="connsiteX25" fmla="*/ 9525 w 21907"/>
                          <a:gd name="connsiteY25" fmla="*/ 7091 h 12805"/>
                          <a:gd name="connsiteX26" fmla="*/ 9525 w 21907"/>
                          <a:gd name="connsiteY26" fmla="*/ 7091 h 12805"/>
                          <a:gd name="connsiteX27" fmla="*/ 9525 w 21907"/>
                          <a:gd name="connsiteY27" fmla="*/ 8043 h 12805"/>
                          <a:gd name="connsiteX28" fmla="*/ 9525 w 21907"/>
                          <a:gd name="connsiteY28" fmla="*/ 8043 h 12805"/>
                          <a:gd name="connsiteX29" fmla="*/ 9525 w 21907"/>
                          <a:gd name="connsiteY29" fmla="*/ 8043 h 12805"/>
                          <a:gd name="connsiteX30" fmla="*/ 9525 w 21907"/>
                          <a:gd name="connsiteY30" fmla="*/ 8043 h 12805"/>
                          <a:gd name="connsiteX31" fmla="*/ 9525 w 21907"/>
                          <a:gd name="connsiteY31" fmla="*/ 8043 h 12805"/>
                          <a:gd name="connsiteX32" fmla="*/ 9525 w 21907"/>
                          <a:gd name="connsiteY32" fmla="*/ 8043 h 12805"/>
                          <a:gd name="connsiteX33" fmla="*/ 9525 w 21907"/>
                          <a:gd name="connsiteY33" fmla="*/ 8043 h 12805"/>
                          <a:gd name="connsiteX34" fmla="*/ 10478 w 21907"/>
                          <a:gd name="connsiteY34" fmla="*/ 8043 h 12805"/>
                          <a:gd name="connsiteX35" fmla="*/ 10478 w 21907"/>
                          <a:gd name="connsiteY35" fmla="*/ 8043 h 12805"/>
                          <a:gd name="connsiteX36" fmla="*/ 10478 w 21907"/>
                          <a:gd name="connsiteY36" fmla="*/ 8043 h 12805"/>
                          <a:gd name="connsiteX37" fmla="*/ 10478 w 21907"/>
                          <a:gd name="connsiteY37" fmla="*/ 8043 h 12805"/>
                          <a:gd name="connsiteX38" fmla="*/ 10478 w 21907"/>
                          <a:gd name="connsiteY38" fmla="*/ 8043 h 12805"/>
                          <a:gd name="connsiteX39" fmla="*/ 10478 w 21907"/>
                          <a:gd name="connsiteY39" fmla="*/ 8043 h 12805"/>
                          <a:gd name="connsiteX40" fmla="*/ 11430 w 21907"/>
                          <a:gd name="connsiteY40" fmla="*/ 8996 h 12805"/>
                          <a:gd name="connsiteX41" fmla="*/ 11430 w 21907"/>
                          <a:gd name="connsiteY41" fmla="*/ 8996 h 12805"/>
                          <a:gd name="connsiteX42" fmla="*/ 12382 w 21907"/>
                          <a:gd name="connsiteY42" fmla="*/ 8996 h 12805"/>
                          <a:gd name="connsiteX43" fmla="*/ 12382 w 21907"/>
                          <a:gd name="connsiteY43" fmla="*/ 8996 h 12805"/>
                          <a:gd name="connsiteX44" fmla="*/ 12382 w 21907"/>
                          <a:gd name="connsiteY44" fmla="*/ 8996 h 12805"/>
                          <a:gd name="connsiteX45" fmla="*/ 12382 w 21907"/>
                          <a:gd name="connsiteY45" fmla="*/ 8996 h 12805"/>
                          <a:gd name="connsiteX46" fmla="*/ 13335 w 21907"/>
                          <a:gd name="connsiteY46" fmla="*/ 8996 h 12805"/>
                          <a:gd name="connsiteX47" fmla="*/ 13335 w 21907"/>
                          <a:gd name="connsiteY47" fmla="*/ 8996 h 12805"/>
                          <a:gd name="connsiteX48" fmla="*/ 13335 w 21907"/>
                          <a:gd name="connsiteY48" fmla="*/ 8996 h 12805"/>
                          <a:gd name="connsiteX49" fmla="*/ 13335 w 21907"/>
                          <a:gd name="connsiteY49" fmla="*/ 8996 h 12805"/>
                          <a:gd name="connsiteX50" fmla="*/ 13335 w 21907"/>
                          <a:gd name="connsiteY50" fmla="*/ 8996 h 12805"/>
                          <a:gd name="connsiteX51" fmla="*/ 14288 w 21907"/>
                          <a:gd name="connsiteY51" fmla="*/ 8996 h 12805"/>
                          <a:gd name="connsiteX52" fmla="*/ 14288 w 21907"/>
                          <a:gd name="connsiteY52" fmla="*/ 8996 h 12805"/>
                          <a:gd name="connsiteX53" fmla="*/ 15240 w 21907"/>
                          <a:gd name="connsiteY53" fmla="*/ 9948 h 12805"/>
                          <a:gd name="connsiteX54" fmla="*/ 16192 w 21907"/>
                          <a:gd name="connsiteY54" fmla="*/ 9948 h 12805"/>
                          <a:gd name="connsiteX55" fmla="*/ 17145 w 21907"/>
                          <a:gd name="connsiteY55" fmla="*/ 9948 h 12805"/>
                          <a:gd name="connsiteX56" fmla="*/ 17145 w 21907"/>
                          <a:gd name="connsiteY56" fmla="*/ 9948 h 12805"/>
                          <a:gd name="connsiteX57" fmla="*/ 17145 w 21907"/>
                          <a:gd name="connsiteY57" fmla="*/ 10901 h 12805"/>
                          <a:gd name="connsiteX58" fmla="*/ 17145 w 21907"/>
                          <a:gd name="connsiteY58" fmla="*/ 10901 h 12805"/>
                          <a:gd name="connsiteX59" fmla="*/ 17145 w 21907"/>
                          <a:gd name="connsiteY59" fmla="*/ 10901 h 12805"/>
                          <a:gd name="connsiteX60" fmla="*/ 17145 w 21907"/>
                          <a:gd name="connsiteY60" fmla="*/ 10901 h 12805"/>
                          <a:gd name="connsiteX61" fmla="*/ 17145 w 21907"/>
                          <a:gd name="connsiteY61" fmla="*/ 10901 h 12805"/>
                          <a:gd name="connsiteX62" fmla="*/ 17145 w 21907"/>
                          <a:gd name="connsiteY62" fmla="*/ 10901 h 12805"/>
                          <a:gd name="connsiteX63" fmla="*/ 17145 w 21907"/>
                          <a:gd name="connsiteY63" fmla="*/ 10901 h 12805"/>
                          <a:gd name="connsiteX64" fmla="*/ 17145 w 21907"/>
                          <a:gd name="connsiteY64" fmla="*/ 10901 h 12805"/>
                          <a:gd name="connsiteX65" fmla="*/ 18097 w 21907"/>
                          <a:gd name="connsiteY65" fmla="*/ 10901 h 12805"/>
                          <a:gd name="connsiteX66" fmla="*/ 19050 w 21907"/>
                          <a:gd name="connsiteY66" fmla="*/ 11853 h 12805"/>
                          <a:gd name="connsiteX67" fmla="*/ 20003 w 21907"/>
                          <a:gd name="connsiteY67" fmla="*/ 12806 h 12805"/>
                          <a:gd name="connsiteX68" fmla="*/ 20955 w 21907"/>
                          <a:gd name="connsiteY68" fmla="*/ 12806 h 12805"/>
                          <a:gd name="connsiteX69" fmla="*/ 21907 w 21907"/>
                          <a:gd name="connsiteY69" fmla="*/ 12806 h 12805"/>
                          <a:gd name="connsiteX70" fmla="*/ 21907 w 21907"/>
                          <a:gd name="connsiteY70" fmla="*/ 12806 h 12805"/>
                          <a:gd name="connsiteX71" fmla="*/ 21907 w 21907"/>
                          <a:gd name="connsiteY71" fmla="*/ 12806 h 12805"/>
                          <a:gd name="connsiteX72" fmla="*/ 20955 w 21907"/>
                          <a:gd name="connsiteY72" fmla="*/ 12806 h 12805"/>
                          <a:gd name="connsiteX73" fmla="*/ 20955 w 21907"/>
                          <a:gd name="connsiteY73" fmla="*/ 12806 h 12805"/>
                          <a:gd name="connsiteX74" fmla="*/ 20955 w 21907"/>
                          <a:gd name="connsiteY74" fmla="*/ 12806 h 12805"/>
                          <a:gd name="connsiteX75" fmla="*/ 20955 w 21907"/>
                          <a:gd name="connsiteY75" fmla="*/ 12806 h 12805"/>
                          <a:gd name="connsiteX76" fmla="*/ 20955 w 21907"/>
                          <a:gd name="connsiteY76" fmla="*/ 12806 h 12805"/>
                          <a:gd name="connsiteX77" fmla="*/ 20003 w 21907"/>
                          <a:gd name="connsiteY77" fmla="*/ 11853 h 12805"/>
                          <a:gd name="connsiteX78" fmla="*/ 19050 w 21907"/>
                          <a:gd name="connsiteY78" fmla="*/ 10901 h 12805"/>
                          <a:gd name="connsiteX79" fmla="*/ 19050 w 21907"/>
                          <a:gd name="connsiteY79" fmla="*/ 10901 h 12805"/>
                          <a:gd name="connsiteX80" fmla="*/ 19050 w 21907"/>
                          <a:gd name="connsiteY80" fmla="*/ 10901 h 12805"/>
                          <a:gd name="connsiteX81" fmla="*/ 18097 w 21907"/>
                          <a:gd name="connsiteY81" fmla="*/ 9948 h 12805"/>
                          <a:gd name="connsiteX82" fmla="*/ 18097 w 21907"/>
                          <a:gd name="connsiteY82" fmla="*/ 9948 h 12805"/>
                          <a:gd name="connsiteX83" fmla="*/ 18097 w 21907"/>
                          <a:gd name="connsiteY83" fmla="*/ 9948 h 12805"/>
                          <a:gd name="connsiteX84" fmla="*/ 18097 w 21907"/>
                          <a:gd name="connsiteY84" fmla="*/ 9948 h 12805"/>
                          <a:gd name="connsiteX85" fmla="*/ 17145 w 21907"/>
                          <a:gd name="connsiteY85" fmla="*/ 9948 h 12805"/>
                          <a:gd name="connsiteX86" fmla="*/ 17145 w 21907"/>
                          <a:gd name="connsiteY86" fmla="*/ 9948 h 12805"/>
                          <a:gd name="connsiteX87" fmla="*/ 17145 w 21907"/>
                          <a:gd name="connsiteY87" fmla="*/ 9948 h 12805"/>
                          <a:gd name="connsiteX88" fmla="*/ 17145 w 21907"/>
                          <a:gd name="connsiteY88" fmla="*/ 9948 h 12805"/>
                          <a:gd name="connsiteX89" fmla="*/ 17145 w 21907"/>
                          <a:gd name="connsiteY89" fmla="*/ 8996 h 12805"/>
                          <a:gd name="connsiteX90" fmla="*/ 17145 w 21907"/>
                          <a:gd name="connsiteY90" fmla="*/ 8996 h 12805"/>
                          <a:gd name="connsiteX91" fmla="*/ 17145 w 21907"/>
                          <a:gd name="connsiteY91" fmla="*/ 8996 h 12805"/>
                          <a:gd name="connsiteX92" fmla="*/ 17145 w 21907"/>
                          <a:gd name="connsiteY92" fmla="*/ 8996 h 12805"/>
                          <a:gd name="connsiteX93" fmla="*/ 17145 w 21907"/>
                          <a:gd name="connsiteY93" fmla="*/ 8996 h 12805"/>
                          <a:gd name="connsiteX94" fmla="*/ 17145 w 21907"/>
                          <a:gd name="connsiteY94" fmla="*/ 8996 h 12805"/>
                          <a:gd name="connsiteX95" fmla="*/ 17145 w 21907"/>
                          <a:gd name="connsiteY95" fmla="*/ 8996 h 12805"/>
                          <a:gd name="connsiteX96" fmla="*/ 17145 w 21907"/>
                          <a:gd name="connsiteY96" fmla="*/ 8996 h 12805"/>
                          <a:gd name="connsiteX97" fmla="*/ 16192 w 21907"/>
                          <a:gd name="connsiteY97" fmla="*/ 8043 h 12805"/>
                          <a:gd name="connsiteX98" fmla="*/ 16192 w 21907"/>
                          <a:gd name="connsiteY98" fmla="*/ 8043 h 12805"/>
                          <a:gd name="connsiteX99" fmla="*/ 16192 w 21907"/>
                          <a:gd name="connsiteY99" fmla="*/ 8043 h 12805"/>
                          <a:gd name="connsiteX100" fmla="*/ 16192 w 21907"/>
                          <a:gd name="connsiteY100" fmla="*/ 8043 h 12805"/>
                          <a:gd name="connsiteX101" fmla="*/ 16192 w 21907"/>
                          <a:gd name="connsiteY101" fmla="*/ 8043 h 12805"/>
                          <a:gd name="connsiteX102" fmla="*/ 15240 w 21907"/>
                          <a:gd name="connsiteY102" fmla="*/ 7091 h 12805"/>
                          <a:gd name="connsiteX103" fmla="*/ 14288 w 21907"/>
                          <a:gd name="connsiteY103" fmla="*/ 6138 h 12805"/>
                          <a:gd name="connsiteX104" fmla="*/ 14288 w 21907"/>
                          <a:gd name="connsiteY104" fmla="*/ 6138 h 12805"/>
                          <a:gd name="connsiteX105" fmla="*/ 13335 w 21907"/>
                          <a:gd name="connsiteY105" fmla="*/ 6138 h 12805"/>
                          <a:gd name="connsiteX106" fmla="*/ 12382 w 21907"/>
                          <a:gd name="connsiteY106" fmla="*/ 5186 h 12805"/>
                          <a:gd name="connsiteX107" fmla="*/ 11430 w 21907"/>
                          <a:gd name="connsiteY107" fmla="*/ 4233 h 12805"/>
                          <a:gd name="connsiteX108" fmla="*/ 10478 w 21907"/>
                          <a:gd name="connsiteY108" fmla="*/ 4233 h 12805"/>
                          <a:gd name="connsiteX109" fmla="*/ 10478 w 21907"/>
                          <a:gd name="connsiteY109" fmla="*/ 4233 h 12805"/>
                          <a:gd name="connsiteX110" fmla="*/ 9525 w 21907"/>
                          <a:gd name="connsiteY110" fmla="*/ 3281 h 12805"/>
                          <a:gd name="connsiteX111" fmla="*/ 9525 w 21907"/>
                          <a:gd name="connsiteY111" fmla="*/ 3281 h 12805"/>
                          <a:gd name="connsiteX112" fmla="*/ 8572 w 21907"/>
                          <a:gd name="connsiteY112" fmla="*/ 2328 h 12805"/>
                          <a:gd name="connsiteX113" fmla="*/ 7620 w 21907"/>
                          <a:gd name="connsiteY113" fmla="*/ 1376 h 12805"/>
                          <a:gd name="connsiteX114" fmla="*/ 6667 w 21907"/>
                          <a:gd name="connsiteY114" fmla="*/ 423 h 12805"/>
                          <a:gd name="connsiteX115" fmla="*/ 5715 w 21907"/>
                          <a:gd name="connsiteY115" fmla="*/ 423 h 12805"/>
                          <a:gd name="connsiteX116" fmla="*/ 5715 w 21907"/>
                          <a:gd name="connsiteY116" fmla="*/ 423 h 12805"/>
                          <a:gd name="connsiteX117" fmla="*/ 4763 w 21907"/>
                          <a:gd name="connsiteY117" fmla="*/ 423 h 12805"/>
                          <a:gd name="connsiteX118" fmla="*/ 3810 w 21907"/>
                          <a:gd name="connsiteY118" fmla="*/ 423 h 12805"/>
                          <a:gd name="connsiteX119" fmla="*/ 3810 w 21907"/>
                          <a:gd name="connsiteY119" fmla="*/ 423 h 12805"/>
                          <a:gd name="connsiteX120" fmla="*/ 3810 w 21907"/>
                          <a:gd name="connsiteY120" fmla="*/ 423 h 12805"/>
                          <a:gd name="connsiteX121" fmla="*/ 2857 w 21907"/>
                          <a:gd name="connsiteY121" fmla="*/ 423 h 12805"/>
                          <a:gd name="connsiteX122" fmla="*/ 2857 w 21907"/>
                          <a:gd name="connsiteY122" fmla="*/ 423 h 12805"/>
                          <a:gd name="connsiteX123" fmla="*/ 0 w 21907"/>
                          <a:gd name="connsiteY123" fmla="*/ 3281 h 12805"/>
                          <a:gd name="connsiteX124" fmla="*/ 0 w 21907"/>
                          <a:gd name="connsiteY124" fmla="*/ 3281 h 12805"/>
                          <a:gd name="connsiteX125" fmla="*/ 0 w 21907"/>
                          <a:gd name="connsiteY125" fmla="*/ 3281 h 12805"/>
                          <a:gd name="connsiteX126" fmla="*/ 0 w 21907"/>
                          <a:gd name="connsiteY126" fmla="*/ 3281 h 12805"/>
                          <a:gd name="connsiteX127" fmla="*/ 0 w 21907"/>
                          <a:gd name="connsiteY127" fmla="*/ 3281 h 12805"/>
                          <a:gd name="connsiteX128" fmla="*/ 0 w 21907"/>
                          <a:gd name="connsiteY128" fmla="*/ 3281 h 12805"/>
                          <a:gd name="connsiteX129" fmla="*/ 4763 w 21907"/>
                          <a:gd name="connsiteY129" fmla="*/ 7091 h 12805"/>
                          <a:gd name="connsiteX130" fmla="*/ 4763 w 21907"/>
                          <a:gd name="connsiteY130" fmla="*/ 7091 h 12805"/>
                          <a:gd name="connsiteX131" fmla="*/ 4763 w 21907"/>
                          <a:gd name="connsiteY131" fmla="*/ 7091 h 12805"/>
                          <a:gd name="connsiteX132" fmla="*/ 4763 w 21907"/>
                          <a:gd name="connsiteY132" fmla="*/ 7091 h 12805"/>
                          <a:gd name="connsiteX133" fmla="*/ 4763 w 21907"/>
                          <a:gd name="connsiteY133" fmla="*/ 7091 h 12805"/>
                          <a:gd name="connsiteX134" fmla="*/ 3810 w 21907"/>
                          <a:gd name="connsiteY134" fmla="*/ 6138 h 12805"/>
                          <a:gd name="connsiteX135" fmla="*/ 3810 w 21907"/>
                          <a:gd name="connsiteY135" fmla="*/ 6138 h 12805"/>
                          <a:gd name="connsiteX136" fmla="*/ 3810 w 21907"/>
                          <a:gd name="connsiteY136" fmla="*/ 6138 h 12805"/>
                          <a:gd name="connsiteX137" fmla="*/ 3810 w 21907"/>
                          <a:gd name="connsiteY137" fmla="*/ 6138 h 12805"/>
                          <a:gd name="connsiteX138" fmla="*/ 3810 w 21907"/>
                          <a:gd name="connsiteY138" fmla="*/ 6138 h 128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1907" h="12805">
                            <a:moveTo>
                              <a:pt x="0" y="3281"/>
                            </a:moveTo>
                            <a:cubicBezTo>
                              <a:pt x="0" y="3281"/>
                              <a:pt x="0" y="4233"/>
                              <a:pt x="0" y="4233"/>
                            </a:cubicBezTo>
                            <a:lnTo>
                              <a:pt x="0" y="4233"/>
                            </a:lnTo>
                            <a:cubicBezTo>
                              <a:pt x="0" y="4233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4233"/>
                              <a:pt x="0" y="4233"/>
                            </a:cubicBezTo>
                            <a:cubicBezTo>
                              <a:pt x="0" y="4233"/>
                              <a:pt x="0" y="4233"/>
                              <a:pt x="953" y="4233"/>
                            </a:cubicBezTo>
                            <a:cubicBezTo>
                              <a:pt x="953" y="4233"/>
                              <a:pt x="953" y="4233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1905" y="4233"/>
                            </a:cubicBezTo>
                            <a:cubicBezTo>
                              <a:pt x="1905" y="4233"/>
                              <a:pt x="1905" y="4233"/>
                              <a:pt x="2857" y="4233"/>
                            </a:cubicBezTo>
                            <a:cubicBezTo>
                              <a:pt x="2857" y="4233"/>
                              <a:pt x="2857" y="4233"/>
                              <a:pt x="3810" y="4233"/>
                            </a:cubicBezTo>
                            <a:cubicBezTo>
                              <a:pt x="3810" y="4233"/>
                              <a:pt x="3810" y="4233"/>
                              <a:pt x="3810" y="4233"/>
                            </a:cubicBezTo>
                            <a:cubicBezTo>
                              <a:pt x="3810" y="4233"/>
                              <a:pt x="4763" y="4233"/>
                              <a:pt x="4763" y="4233"/>
                            </a:cubicBezTo>
                            <a:cubicBezTo>
                              <a:pt x="4763" y="4233"/>
                              <a:pt x="4763" y="4233"/>
                              <a:pt x="4763" y="4233"/>
                            </a:cubicBezTo>
                            <a:cubicBezTo>
                              <a:pt x="4763" y="4233"/>
                              <a:pt x="5715" y="4233"/>
                              <a:pt x="5715" y="5186"/>
                            </a:cubicBezTo>
                            <a:cubicBezTo>
                              <a:pt x="5715" y="5186"/>
                              <a:pt x="5715" y="5186"/>
                              <a:pt x="5715" y="5186"/>
                            </a:cubicBezTo>
                            <a:cubicBezTo>
                              <a:pt x="5715" y="5186"/>
                              <a:pt x="5715" y="5186"/>
                              <a:pt x="6667" y="6138"/>
                            </a:cubicBezTo>
                            <a:cubicBezTo>
                              <a:pt x="6667" y="6138"/>
                              <a:pt x="7620" y="6138"/>
                              <a:pt x="7620" y="7091"/>
                            </a:cubicBezTo>
                            <a:cubicBezTo>
                              <a:pt x="7620" y="7091"/>
                              <a:pt x="7620" y="7091"/>
                              <a:pt x="8572" y="7091"/>
                            </a:cubicBezTo>
                            <a:cubicBezTo>
                              <a:pt x="8572" y="7091"/>
                              <a:pt x="8572" y="7091"/>
                              <a:pt x="8572" y="7091"/>
                            </a:cubicBezTo>
                            <a:cubicBezTo>
                              <a:pt x="8572" y="7091"/>
                              <a:pt x="8572" y="7091"/>
                              <a:pt x="8572" y="7091"/>
                            </a:cubicBezTo>
                            <a:cubicBezTo>
                              <a:pt x="8572" y="7091"/>
                              <a:pt x="8572" y="7091"/>
                              <a:pt x="8572" y="7091"/>
                            </a:cubicBezTo>
                            <a:cubicBezTo>
                              <a:pt x="8572" y="7091"/>
                              <a:pt x="8572" y="7091"/>
                              <a:pt x="9525" y="7091"/>
                            </a:cubicBezTo>
                            <a:cubicBezTo>
                              <a:pt x="9525" y="7091"/>
                              <a:pt x="9525" y="7091"/>
                              <a:pt x="9525" y="7091"/>
                            </a:cubicBezTo>
                            <a:cubicBezTo>
                              <a:pt x="9525" y="7091"/>
                              <a:pt x="9525" y="7091"/>
                              <a:pt x="9525" y="7091"/>
                            </a:cubicBezTo>
                            <a:cubicBezTo>
                              <a:pt x="9525" y="7091"/>
                              <a:pt x="9525" y="7091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9525" y="8043"/>
                              <a:pt x="9525" y="8043"/>
                            </a:cubicBezTo>
                            <a:cubicBezTo>
                              <a:pt x="9525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043"/>
                              <a:pt x="10478" y="8043"/>
                            </a:cubicBezTo>
                            <a:cubicBezTo>
                              <a:pt x="10478" y="8043"/>
                              <a:pt x="10478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1430" y="8996"/>
                            </a:cubicBezTo>
                            <a:cubicBezTo>
                              <a:pt x="11430" y="8996"/>
                              <a:pt x="11430" y="8996"/>
                              <a:pt x="12382" y="8996"/>
                            </a:cubicBezTo>
                            <a:cubicBezTo>
                              <a:pt x="12382" y="8996"/>
                              <a:pt x="12382" y="8996"/>
                              <a:pt x="12382" y="8996"/>
                            </a:cubicBezTo>
                            <a:cubicBezTo>
                              <a:pt x="12382" y="8996"/>
                              <a:pt x="12382" y="8996"/>
                              <a:pt x="12382" y="8996"/>
                            </a:cubicBezTo>
                            <a:cubicBezTo>
                              <a:pt x="12382" y="8996"/>
                              <a:pt x="12382" y="8996"/>
                              <a:pt x="12382" y="8996"/>
                            </a:cubicBezTo>
                            <a:cubicBezTo>
                              <a:pt x="12382" y="8996"/>
                              <a:pt x="12382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3335" y="8996"/>
                            </a:cubicBezTo>
                            <a:cubicBezTo>
                              <a:pt x="13335" y="8996"/>
                              <a:pt x="13335" y="8996"/>
                              <a:pt x="14288" y="8996"/>
                            </a:cubicBezTo>
                            <a:cubicBezTo>
                              <a:pt x="14288" y="8996"/>
                              <a:pt x="14288" y="8996"/>
                              <a:pt x="14288" y="8996"/>
                            </a:cubicBezTo>
                            <a:cubicBezTo>
                              <a:pt x="14288" y="8996"/>
                              <a:pt x="15240" y="9948"/>
                              <a:pt x="15240" y="9948"/>
                            </a:cubicBezTo>
                            <a:cubicBezTo>
                              <a:pt x="15240" y="9948"/>
                              <a:pt x="15240" y="9948"/>
                              <a:pt x="16192" y="9948"/>
                            </a:cubicBezTo>
                            <a:cubicBezTo>
                              <a:pt x="17145" y="9948"/>
                              <a:pt x="16192" y="9948"/>
                              <a:pt x="17145" y="9948"/>
                            </a:cubicBezTo>
                            <a:lnTo>
                              <a:pt x="17145" y="9948"/>
                            </a:lnTo>
                            <a:cubicBezTo>
                              <a:pt x="17145" y="9948"/>
                              <a:pt x="17145" y="9948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7145" y="10901"/>
                            </a:cubicBezTo>
                            <a:cubicBezTo>
                              <a:pt x="17145" y="10901"/>
                              <a:pt x="17145" y="10901"/>
                              <a:pt x="18097" y="10901"/>
                            </a:cubicBezTo>
                            <a:cubicBezTo>
                              <a:pt x="18097" y="10901"/>
                              <a:pt x="19050" y="11853"/>
                              <a:pt x="19050" y="11853"/>
                            </a:cubicBezTo>
                            <a:cubicBezTo>
                              <a:pt x="19050" y="11853"/>
                              <a:pt x="19050" y="11853"/>
                              <a:pt x="20003" y="12806"/>
                            </a:cubicBezTo>
                            <a:cubicBezTo>
                              <a:pt x="20003" y="12806"/>
                              <a:pt x="20955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1907" y="12806"/>
                            </a:cubicBezTo>
                            <a:cubicBezTo>
                              <a:pt x="21907" y="12806"/>
                              <a:pt x="21907" y="12806"/>
                              <a:pt x="21907" y="12806"/>
                            </a:cubicBezTo>
                            <a:cubicBezTo>
                              <a:pt x="21907" y="12806"/>
                              <a:pt x="21907" y="12806"/>
                              <a:pt x="21907" y="12806"/>
                            </a:cubicBezTo>
                            <a:cubicBezTo>
                              <a:pt x="21907" y="12806"/>
                              <a:pt x="21907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0955" y="12806"/>
                            </a:cubicBezTo>
                            <a:cubicBezTo>
                              <a:pt x="20955" y="12806"/>
                              <a:pt x="20955" y="12806"/>
                              <a:pt x="20003" y="11853"/>
                            </a:cubicBezTo>
                            <a:cubicBezTo>
                              <a:pt x="20003" y="11853"/>
                              <a:pt x="19050" y="11853"/>
                              <a:pt x="19050" y="10901"/>
                            </a:cubicBezTo>
                            <a:cubicBezTo>
                              <a:pt x="19050" y="10901"/>
                              <a:pt x="19050" y="10901"/>
                              <a:pt x="19050" y="10901"/>
                            </a:cubicBezTo>
                            <a:cubicBezTo>
                              <a:pt x="19050" y="10901"/>
                              <a:pt x="19050" y="10901"/>
                              <a:pt x="19050" y="10901"/>
                            </a:cubicBezTo>
                            <a:cubicBezTo>
                              <a:pt x="19050" y="10901"/>
                              <a:pt x="19050" y="9948"/>
                              <a:pt x="18097" y="9948"/>
                            </a:cubicBezTo>
                            <a:cubicBezTo>
                              <a:pt x="18097" y="9948"/>
                              <a:pt x="18097" y="9948"/>
                              <a:pt x="18097" y="9948"/>
                            </a:cubicBezTo>
                            <a:cubicBezTo>
                              <a:pt x="18097" y="9948"/>
                              <a:pt x="18097" y="9948"/>
                              <a:pt x="18097" y="9948"/>
                            </a:cubicBezTo>
                            <a:cubicBezTo>
                              <a:pt x="18097" y="9948"/>
                              <a:pt x="18097" y="9948"/>
                              <a:pt x="18097" y="9948"/>
                            </a:cubicBezTo>
                            <a:cubicBezTo>
                              <a:pt x="18097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9948"/>
                            </a:cubicBezTo>
                            <a:cubicBezTo>
                              <a:pt x="17145" y="9948"/>
                              <a:pt x="17145" y="9948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996"/>
                              <a:pt x="17145" y="8996"/>
                            </a:cubicBezTo>
                            <a:cubicBezTo>
                              <a:pt x="17145" y="8996"/>
                              <a:pt x="17145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6192" y="8043"/>
                            </a:cubicBezTo>
                            <a:cubicBezTo>
                              <a:pt x="16192" y="8043"/>
                              <a:pt x="16192" y="8043"/>
                              <a:pt x="15240" y="7091"/>
                            </a:cubicBezTo>
                            <a:cubicBezTo>
                              <a:pt x="15240" y="7091"/>
                              <a:pt x="14288" y="6138"/>
                              <a:pt x="14288" y="6138"/>
                            </a:cubicBezTo>
                            <a:cubicBezTo>
                              <a:pt x="14288" y="6138"/>
                              <a:pt x="14288" y="6138"/>
                              <a:pt x="14288" y="6138"/>
                            </a:cubicBezTo>
                            <a:cubicBezTo>
                              <a:pt x="14288" y="6138"/>
                              <a:pt x="14288" y="6138"/>
                              <a:pt x="13335" y="6138"/>
                            </a:cubicBezTo>
                            <a:cubicBezTo>
                              <a:pt x="13335" y="6138"/>
                              <a:pt x="13335" y="6138"/>
                              <a:pt x="12382" y="5186"/>
                            </a:cubicBezTo>
                            <a:cubicBezTo>
                              <a:pt x="12382" y="5186"/>
                              <a:pt x="11430" y="5186"/>
                              <a:pt x="11430" y="4233"/>
                            </a:cubicBezTo>
                            <a:cubicBezTo>
                              <a:pt x="11430" y="4233"/>
                              <a:pt x="11430" y="4233"/>
                              <a:pt x="10478" y="4233"/>
                            </a:cubicBezTo>
                            <a:cubicBezTo>
                              <a:pt x="10478" y="4233"/>
                              <a:pt x="10478" y="4233"/>
                              <a:pt x="10478" y="4233"/>
                            </a:cubicBezTo>
                            <a:cubicBezTo>
                              <a:pt x="10478" y="4233"/>
                              <a:pt x="9525" y="4233"/>
                              <a:pt x="9525" y="3281"/>
                            </a:cubicBezTo>
                            <a:cubicBezTo>
                              <a:pt x="9525" y="3281"/>
                              <a:pt x="9525" y="3281"/>
                              <a:pt x="9525" y="3281"/>
                            </a:cubicBezTo>
                            <a:cubicBezTo>
                              <a:pt x="9525" y="3281"/>
                              <a:pt x="8572" y="3281"/>
                              <a:pt x="8572" y="2328"/>
                            </a:cubicBezTo>
                            <a:cubicBezTo>
                              <a:pt x="8572" y="2328"/>
                              <a:pt x="7620" y="2328"/>
                              <a:pt x="7620" y="1376"/>
                            </a:cubicBezTo>
                            <a:cubicBezTo>
                              <a:pt x="7620" y="1376"/>
                              <a:pt x="6667" y="423"/>
                              <a:pt x="6667" y="423"/>
                            </a:cubicBezTo>
                            <a:cubicBezTo>
                              <a:pt x="6667" y="423"/>
                              <a:pt x="6667" y="423"/>
                              <a:pt x="5715" y="423"/>
                            </a:cubicBezTo>
                            <a:cubicBezTo>
                              <a:pt x="5715" y="423"/>
                              <a:pt x="5715" y="423"/>
                              <a:pt x="5715" y="423"/>
                            </a:cubicBezTo>
                            <a:cubicBezTo>
                              <a:pt x="5715" y="423"/>
                              <a:pt x="5715" y="423"/>
                              <a:pt x="4763" y="423"/>
                            </a:cubicBezTo>
                            <a:cubicBezTo>
                              <a:pt x="4763" y="423"/>
                              <a:pt x="4763" y="-529"/>
                              <a:pt x="3810" y="423"/>
                            </a:cubicBezTo>
                            <a:cubicBezTo>
                              <a:pt x="3810" y="423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423"/>
                              <a:pt x="3810" y="423"/>
                            </a:cubicBezTo>
                            <a:cubicBezTo>
                              <a:pt x="3810" y="423"/>
                              <a:pt x="3810" y="423"/>
                              <a:pt x="2857" y="423"/>
                            </a:cubicBezTo>
                            <a:cubicBezTo>
                              <a:pt x="2857" y="423"/>
                              <a:pt x="2857" y="423"/>
                              <a:pt x="2857" y="423"/>
                            </a:cubicBezTo>
                            <a:cubicBezTo>
                              <a:pt x="953" y="3281"/>
                              <a:pt x="953" y="3281"/>
                              <a:pt x="0" y="3281"/>
                            </a:cubicBezTo>
                            <a:cubicBezTo>
                              <a:pt x="953" y="3281"/>
                              <a:pt x="953" y="3281"/>
                              <a:pt x="0" y="3281"/>
                            </a:cubicBezTo>
                            <a:cubicBezTo>
                              <a:pt x="953" y="3281"/>
                              <a:pt x="953" y="3281"/>
                              <a:pt x="0" y="3281"/>
                            </a:cubicBezTo>
                            <a:cubicBezTo>
                              <a:pt x="953" y="3281"/>
                              <a:pt x="0" y="3281"/>
                              <a:pt x="0" y="3281"/>
                            </a:cubicBezTo>
                            <a:lnTo>
                              <a:pt x="0" y="3281"/>
                            </a:lnTo>
                            <a:cubicBezTo>
                              <a:pt x="0" y="3281"/>
                              <a:pt x="0" y="3281"/>
                              <a:pt x="0" y="3281"/>
                            </a:cubicBezTo>
                            <a:close/>
                            <a:moveTo>
                              <a:pt x="4763" y="7091"/>
                            </a:moveTo>
                            <a:cubicBezTo>
                              <a:pt x="4763" y="7091"/>
                              <a:pt x="4763" y="7091"/>
                              <a:pt x="4763" y="7091"/>
                            </a:cubicBezTo>
                            <a:cubicBezTo>
                              <a:pt x="4763" y="7091"/>
                              <a:pt x="4763" y="7091"/>
                              <a:pt x="4763" y="7091"/>
                            </a:cubicBezTo>
                            <a:cubicBezTo>
                              <a:pt x="3810" y="7091"/>
                              <a:pt x="3810" y="7091"/>
                              <a:pt x="4763" y="7091"/>
                            </a:cubicBezTo>
                            <a:cubicBezTo>
                              <a:pt x="4763" y="7091"/>
                              <a:pt x="4763" y="7091"/>
                              <a:pt x="4763" y="7091"/>
                            </a:cubicBezTo>
                            <a:close/>
                            <a:moveTo>
                              <a:pt x="3810" y="6138"/>
                            </a:moveTo>
                            <a:cubicBezTo>
                              <a:pt x="3810" y="6138"/>
                              <a:pt x="3810" y="6138"/>
                              <a:pt x="3810" y="6138"/>
                            </a:cubicBezTo>
                            <a:cubicBezTo>
                              <a:pt x="3810" y="6138"/>
                              <a:pt x="3810" y="6138"/>
                              <a:pt x="3810" y="6138"/>
                            </a:cubicBezTo>
                            <a:cubicBezTo>
                              <a:pt x="3810" y="6138"/>
                              <a:pt x="3810" y="6138"/>
                              <a:pt x="3810" y="6138"/>
                            </a:cubicBezTo>
                            <a:cubicBezTo>
                              <a:pt x="3810" y="6138"/>
                              <a:pt x="3810" y="6138"/>
                              <a:pt x="3810" y="6138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24" name="图形 2"/>
                    <p:cNvGrpSpPr/>
                    <p:nvPr/>
                  </p:nvGrpSpPr>
                  <p:grpSpPr>
                    <a:xfrm>
                      <a:off x="7687627" y="2342197"/>
                      <a:ext cx="14049" cy="10477"/>
                      <a:chOff x="7687627" y="2342197"/>
                      <a:chExt cx="14049" cy="10477"/>
                    </a:xfrm>
                    <a:solidFill>
                      <a:srgbClr val="FF9C88"/>
                    </a:solidFill>
                  </p:grpSpPr>
                  <p:sp>
                    <p:nvSpPr>
                      <p:cNvPr id="3025" name="任意多边形: 形状 2908"/>
                      <p:cNvSpPr/>
                      <p:nvPr/>
                    </p:nvSpPr>
                    <p:spPr>
                      <a:xfrm>
                        <a:off x="7700962" y="23526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6" name="任意多边形: 形状 2909"/>
                      <p:cNvSpPr/>
                      <p:nvPr/>
                    </p:nvSpPr>
                    <p:spPr>
                      <a:xfrm>
                        <a:off x="7687627" y="2342197"/>
                        <a:ext cx="12382" cy="9525"/>
                      </a:xfrm>
                      <a:custGeom>
                        <a:avLst/>
                        <a:gdLst>
                          <a:gd name="connsiteX0" fmla="*/ 2857 w 12382"/>
                          <a:gd name="connsiteY0" fmla="*/ 0 h 9525"/>
                          <a:gd name="connsiteX1" fmla="*/ 2857 w 12382"/>
                          <a:gd name="connsiteY1" fmla="*/ 0 h 9525"/>
                          <a:gd name="connsiteX2" fmla="*/ 2857 w 12382"/>
                          <a:gd name="connsiteY2" fmla="*/ 0 h 9525"/>
                          <a:gd name="connsiteX3" fmla="*/ 3810 w 12382"/>
                          <a:gd name="connsiteY3" fmla="*/ 952 h 9525"/>
                          <a:gd name="connsiteX4" fmla="*/ 3810 w 12382"/>
                          <a:gd name="connsiteY4" fmla="*/ 952 h 9525"/>
                          <a:gd name="connsiteX5" fmla="*/ 3810 w 12382"/>
                          <a:gd name="connsiteY5" fmla="*/ 952 h 9525"/>
                          <a:gd name="connsiteX6" fmla="*/ 3810 w 12382"/>
                          <a:gd name="connsiteY6" fmla="*/ 952 h 9525"/>
                          <a:gd name="connsiteX7" fmla="*/ 3810 w 12382"/>
                          <a:gd name="connsiteY7" fmla="*/ 952 h 9525"/>
                          <a:gd name="connsiteX8" fmla="*/ 3810 w 12382"/>
                          <a:gd name="connsiteY8" fmla="*/ 952 h 9525"/>
                          <a:gd name="connsiteX9" fmla="*/ 3810 w 12382"/>
                          <a:gd name="connsiteY9" fmla="*/ 952 h 9525"/>
                          <a:gd name="connsiteX10" fmla="*/ 3810 w 12382"/>
                          <a:gd name="connsiteY10" fmla="*/ 952 h 9525"/>
                          <a:gd name="connsiteX11" fmla="*/ 3810 w 12382"/>
                          <a:gd name="connsiteY11" fmla="*/ 952 h 9525"/>
                          <a:gd name="connsiteX12" fmla="*/ 3810 w 12382"/>
                          <a:gd name="connsiteY12" fmla="*/ 952 h 9525"/>
                          <a:gd name="connsiteX13" fmla="*/ 3810 w 12382"/>
                          <a:gd name="connsiteY13" fmla="*/ 952 h 9525"/>
                          <a:gd name="connsiteX14" fmla="*/ 3810 w 12382"/>
                          <a:gd name="connsiteY14" fmla="*/ 952 h 9525"/>
                          <a:gd name="connsiteX15" fmla="*/ 3810 w 12382"/>
                          <a:gd name="connsiteY15" fmla="*/ 952 h 9525"/>
                          <a:gd name="connsiteX16" fmla="*/ 3810 w 12382"/>
                          <a:gd name="connsiteY16" fmla="*/ 952 h 9525"/>
                          <a:gd name="connsiteX17" fmla="*/ 3810 w 12382"/>
                          <a:gd name="connsiteY17" fmla="*/ 952 h 9525"/>
                          <a:gd name="connsiteX18" fmla="*/ 3810 w 12382"/>
                          <a:gd name="connsiteY18" fmla="*/ 952 h 9525"/>
                          <a:gd name="connsiteX19" fmla="*/ 3810 w 12382"/>
                          <a:gd name="connsiteY19" fmla="*/ 952 h 9525"/>
                          <a:gd name="connsiteX20" fmla="*/ 3810 w 12382"/>
                          <a:gd name="connsiteY20" fmla="*/ 952 h 9525"/>
                          <a:gd name="connsiteX21" fmla="*/ 3810 w 12382"/>
                          <a:gd name="connsiteY21" fmla="*/ 952 h 9525"/>
                          <a:gd name="connsiteX22" fmla="*/ 3810 w 12382"/>
                          <a:gd name="connsiteY22" fmla="*/ 952 h 9525"/>
                          <a:gd name="connsiteX23" fmla="*/ 3810 w 12382"/>
                          <a:gd name="connsiteY23" fmla="*/ 952 h 9525"/>
                          <a:gd name="connsiteX24" fmla="*/ 3810 w 12382"/>
                          <a:gd name="connsiteY24" fmla="*/ 952 h 9525"/>
                          <a:gd name="connsiteX25" fmla="*/ 3810 w 12382"/>
                          <a:gd name="connsiteY25" fmla="*/ 952 h 9525"/>
                          <a:gd name="connsiteX26" fmla="*/ 4763 w 12382"/>
                          <a:gd name="connsiteY26" fmla="*/ 952 h 9525"/>
                          <a:gd name="connsiteX27" fmla="*/ 4763 w 12382"/>
                          <a:gd name="connsiteY27" fmla="*/ 952 h 9525"/>
                          <a:gd name="connsiteX28" fmla="*/ 4763 w 12382"/>
                          <a:gd name="connsiteY28" fmla="*/ 952 h 9525"/>
                          <a:gd name="connsiteX29" fmla="*/ 4763 w 12382"/>
                          <a:gd name="connsiteY29" fmla="*/ 952 h 9525"/>
                          <a:gd name="connsiteX30" fmla="*/ 4763 w 12382"/>
                          <a:gd name="connsiteY30" fmla="*/ 952 h 9525"/>
                          <a:gd name="connsiteX31" fmla="*/ 4763 w 12382"/>
                          <a:gd name="connsiteY31" fmla="*/ 952 h 9525"/>
                          <a:gd name="connsiteX32" fmla="*/ 5715 w 12382"/>
                          <a:gd name="connsiteY32" fmla="*/ 1905 h 9525"/>
                          <a:gd name="connsiteX33" fmla="*/ 6667 w 12382"/>
                          <a:gd name="connsiteY33" fmla="*/ 2857 h 9525"/>
                          <a:gd name="connsiteX34" fmla="*/ 7620 w 12382"/>
                          <a:gd name="connsiteY34" fmla="*/ 3810 h 9525"/>
                          <a:gd name="connsiteX35" fmla="*/ 8572 w 12382"/>
                          <a:gd name="connsiteY35" fmla="*/ 4763 h 9525"/>
                          <a:gd name="connsiteX36" fmla="*/ 8572 w 12382"/>
                          <a:gd name="connsiteY36" fmla="*/ 4763 h 9525"/>
                          <a:gd name="connsiteX37" fmla="*/ 8572 w 12382"/>
                          <a:gd name="connsiteY37" fmla="*/ 4763 h 9525"/>
                          <a:gd name="connsiteX38" fmla="*/ 8572 w 12382"/>
                          <a:gd name="connsiteY38" fmla="*/ 4763 h 9525"/>
                          <a:gd name="connsiteX39" fmla="*/ 8572 w 12382"/>
                          <a:gd name="connsiteY39" fmla="*/ 4763 h 9525"/>
                          <a:gd name="connsiteX40" fmla="*/ 8572 w 12382"/>
                          <a:gd name="connsiteY40" fmla="*/ 4763 h 9525"/>
                          <a:gd name="connsiteX41" fmla="*/ 8572 w 12382"/>
                          <a:gd name="connsiteY41" fmla="*/ 4763 h 9525"/>
                          <a:gd name="connsiteX42" fmla="*/ 8572 w 12382"/>
                          <a:gd name="connsiteY42" fmla="*/ 4763 h 9525"/>
                          <a:gd name="connsiteX43" fmla="*/ 8572 w 12382"/>
                          <a:gd name="connsiteY43" fmla="*/ 4763 h 9525"/>
                          <a:gd name="connsiteX44" fmla="*/ 8572 w 12382"/>
                          <a:gd name="connsiteY44" fmla="*/ 4763 h 9525"/>
                          <a:gd name="connsiteX45" fmla="*/ 8572 w 12382"/>
                          <a:gd name="connsiteY45" fmla="*/ 4763 h 9525"/>
                          <a:gd name="connsiteX46" fmla="*/ 8572 w 12382"/>
                          <a:gd name="connsiteY46" fmla="*/ 4763 h 9525"/>
                          <a:gd name="connsiteX47" fmla="*/ 7620 w 12382"/>
                          <a:gd name="connsiteY47" fmla="*/ 5715 h 9525"/>
                          <a:gd name="connsiteX48" fmla="*/ 7620 w 12382"/>
                          <a:gd name="connsiteY48" fmla="*/ 5715 h 9525"/>
                          <a:gd name="connsiteX49" fmla="*/ 7620 w 12382"/>
                          <a:gd name="connsiteY49" fmla="*/ 5715 h 9525"/>
                          <a:gd name="connsiteX50" fmla="*/ 7620 w 12382"/>
                          <a:gd name="connsiteY50" fmla="*/ 5715 h 9525"/>
                          <a:gd name="connsiteX51" fmla="*/ 7620 w 12382"/>
                          <a:gd name="connsiteY51" fmla="*/ 5715 h 9525"/>
                          <a:gd name="connsiteX52" fmla="*/ 7620 w 12382"/>
                          <a:gd name="connsiteY52" fmla="*/ 5715 h 9525"/>
                          <a:gd name="connsiteX53" fmla="*/ 7620 w 12382"/>
                          <a:gd name="connsiteY53" fmla="*/ 5715 h 9525"/>
                          <a:gd name="connsiteX54" fmla="*/ 7620 w 12382"/>
                          <a:gd name="connsiteY54" fmla="*/ 5715 h 9525"/>
                          <a:gd name="connsiteX55" fmla="*/ 7620 w 12382"/>
                          <a:gd name="connsiteY55" fmla="*/ 5715 h 9525"/>
                          <a:gd name="connsiteX56" fmla="*/ 7620 w 12382"/>
                          <a:gd name="connsiteY56" fmla="*/ 5715 h 9525"/>
                          <a:gd name="connsiteX57" fmla="*/ 7620 w 12382"/>
                          <a:gd name="connsiteY57" fmla="*/ 5715 h 9525"/>
                          <a:gd name="connsiteX58" fmla="*/ 6667 w 12382"/>
                          <a:gd name="connsiteY58" fmla="*/ 4763 h 9525"/>
                          <a:gd name="connsiteX59" fmla="*/ 6667 w 12382"/>
                          <a:gd name="connsiteY59" fmla="*/ 4763 h 9525"/>
                          <a:gd name="connsiteX60" fmla="*/ 6667 w 12382"/>
                          <a:gd name="connsiteY60" fmla="*/ 4763 h 9525"/>
                          <a:gd name="connsiteX61" fmla="*/ 5715 w 12382"/>
                          <a:gd name="connsiteY61" fmla="*/ 4763 h 9525"/>
                          <a:gd name="connsiteX62" fmla="*/ 4763 w 12382"/>
                          <a:gd name="connsiteY62" fmla="*/ 3810 h 9525"/>
                          <a:gd name="connsiteX63" fmla="*/ 3810 w 12382"/>
                          <a:gd name="connsiteY63" fmla="*/ 2857 h 9525"/>
                          <a:gd name="connsiteX64" fmla="*/ 3810 w 12382"/>
                          <a:gd name="connsiteY64" fmla="*/ 2857 h 9525"/>
                          <a:gd name="connsiteX65" fmla="*/ 2857 w 12382"/>
                          <a:gd name="connsiteY65" fmla="*/ 2857 h 9525"/>
                          <a:gd name="connsiteX66" fmla="*/ 2857 w 12382"/>
                          <a:gd name="connsiteY66" fmla="*/ 2857 h 9525"/>
                          <a:gd name="connsiteX67" fmla="*/ 2857 w 12382"/>
                          <a:gd name="connsiteY67" fmla="*/ 2857 h 9525"/>
                          <a:gd name="connsiteX68" fmla="*/ 2857 w 12382"/>
                          <a:gd name="connsiteY68" fmla="*/ 2857 h 9525"/>
                          <a:gd name="connsiteX69" fmla="*/ 2857 w 12382"/>
                          <a:gd name="connsiteY69" fmla="*/ 2857 h 9525"/>
                          <a:gd name="connsiteX70" fmla="*/ 2857 w 12382"/>
                          <a:gd name="connsiteY70" fmla="*/ 2857 h 9525"/>
                          <a:gd name="connsiteX71" fmla="*/ 2857 w 12382"/>
                          <a:gd name="connsiteY71" fmla="*/ 2857 h 9525"/>
                          <a:gd name="connsiteX72" fmla="*/ 2857 w 12382"/>
                          <a:gd name="connsiteY72" fmla="*/ 2857 h 9525"/>
                          <a:gd name="connsiteX73" fmla="*/ 2857 w 12382"/>
                          <a:gd name="connsiteY73" fmla="*/ 2857 h 9525"/>
                          <a:gd name="connsiteX74" fmla="*/ 2857 w 12382"/>
                          <a:gd name="connsiteY74" fmla="*/ 2857 h 9525"/>
                          <a:gd name="connsiteX75" fmla="*/ 2857 w 12382"/>
                          <a:gd name="connsiteY75" fmla="*/ 2857 h 9525"/>
                          <a:gd name="connsiteX76" fmla="*/ 2857 w 12382"/>
                          <a:gd name="connsiteY76" fmla="*/ 2857 h 9525"/>
                          <a:gd name="connsiteX77" fmla="*/ 2857 w 12382"/>
                          <a:gd name="connsiteY77" fmla="*/ 2857 h 9525"/>
                          <a:gd name="connsiteX78" fmla="*/ 2857 w 12382"/>
                          <a:gd name="connsiteY78" fmla="*/ 2857 h 9525"/>
                          <a:gd name="connsiteX79" fmla="*/ 2857 w 12382"/>
                          <a:gd name="connsiteY79" fmla="*/ 2857 h 9525"/>
                          <a:gd name="connsiteX80" fmla="*/ 2857 w 12382"/>
                          <a:gd name="connsiteY80" fmla="*/ 2857 h 9525"/>
                          <a:gd name="connsiteX81" fmla="*/ 2857 w 12382"/>
                          <a:gd name="connsiteY81" fmla="*/ 2857 h 9525"/>
                          <a:gd name="connsiteX82" fmla="*/ 2857 w 12382"/>
                          <a:gd name="connsiteY82" fmla="*/ 2857 h 9525"/>
                          <a:gd name="connsiteX83" fmla="*/ 2857 w 12382"/>
                          <a:gd name="connsiteY83" fmla="*/ 2857 h 9525"/>
                          <a:gd name="connsiteX84" fmla="*/ 2857 w 12382"/>
                          <a:gd name="connsiteY84" fmla="*/ 2857 h 9525"/>
                          <a:gd name="connsiteX85" fmla="*/ 2857 w 12382"/>
                          <a:gd name="connsiteY85" fmla="*/ 2857 h 9525"/>
                          <a:gd name="connsiteX86" fmla="*/ 1905 w 12382"/>
                          <a:gd name="connsiteY86" fmla="*/ 2857 h 9525"/>
                          <a:gd name="connsiteX87" fmla="*/ 1905 w 12382"/>
                          <a:gd name="connsiteY87" fmla="*/ 2857 h 9525"/>
                          <a:gd name="connsiteX88" fmla="*/ 953 w 12382"/>
                          <a:gd name="connsiteY88" fmla="*/ 1905 h 9525"/>
                          <a:gd name="connsiteX89" fmla="*/ 0 w 12382"/>
                          <a:gd name="connsiteY89" fmla="*/ 952 h 9525"/>
                          <a:gd name="connsiteX90" fmla="*/ 0 w 12382"/>
                          <a:gd name="connsiteY90" fmla="*/ 952 h 9525"/>
                          <a:gd name="connsiteX91" fmla="*/ 0 w 12382"/>
                          <a:gd name="connsiteY91" fmla="*/ 952 h 9525"/>
                          <a:gd name="connsiteX92" fmla="*/ 0 w 12382"/>
                          <a:gd name="connsiteY92" fmla="*/ 952 h 9525"/>
                          <a:gd name="connsiteX93" fmla="*/ 2857 w 12382"/>
                          <a:gd name="connsiteY93" fmla="*/ 0 h 9525"/>
                          <a:gd name="connsiteX94" fmla="*/ 12382 w 12382"/>
                          <a:gd name="connsiteY94" fmla="*/ 9525 h 9525"/>
                          <a:gd name="connsiteX95" fmla="*/ 12382 w 12382"/>
                          <a:gd name="connsiteY95" fmla="*/ 9525 h 9525"/>
                          <a:gd name="connsiteX96" fmla="*/ 12382 w 12382"/>
                          <a:gd name="connsiteY96" fmla="*/ 9525 h 9525"/>
                          <a:gd name="connsiteX97" fmla="*/ 12382 w 12382"/>
                          <a:gd name="connsiteY97" fmla="*/ 9525 h 9525"/>
                          <a:gd name="connsiteX98" fmla="*/ 12382 w 12382"/>
                          <a:gd name="connsiteY98" fmla="*/ 9525 h 9525"/>
                          <a:gd name="connsiteX99" fmla="*/ 10478 w 12382"/>
                          <a:gd name="connsiteY99" fmla="*/ 7620 h 9525"/>
                          <a:gd name="connsiteX100" fmla="*/ 10478 w 12382"/>
                          <a:gd name="connsiteY100" fmla="*/ 7620 h 9525"/>
                          <a:gd name="connsiteX101" fmla="*/ 10478 w 12382"/>
                          <a:gd name="connsiteY101" fmla="*/ 7620 h 9525"/>
                          <a:gd name="connsiteX102" fmla="*/ 10478 w 12382"/>
                          <a:gd name="connsiteY102" fmla="*/ 7620 h 9525"/>
                          <a:gd name="connsiteX103" fmla="*/ 10478 w 12382"/>
                          <a:gd name="connsiteY103" fmla="*/ 7620 h 9525"/>
                          <a:gd name="connsiteX104" fmla="*/ 2857 w 12382"/>
                          <a:gd name="connsiteY104" fmla="*/ 952 h 9525"/>
                          <a:gd name="connsiteX105" fmla="*/ 2857 w 12382"/>
                          <a:gd name="connsiteY105" fmla="*/ 952 h 9525"/>
                          <a:gd name="connsiteX106" fmla="*/ 2857 w 12382"/>
                          <a:gd name="connsiteY106" fmla="*/ 952 h 9525"/>
                          <a:gd name="connsiteX107" fmla="*/ 2857 w 12382"/>
                          <a:gd name="connsiteY107" fmla="*/ 952 h 9525"/>
                          <a:gd name="connsiteX108" fmla="*/ 2857 w 12382"/>
                          <a:gd name="connsiteY108" fmla="*/ 952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2382" h="9525"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952"/>
                              <a:pt x="2857" y="952"/>
                              <a:pt x="2857" y="0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6667" y="2857"/>
                            </a:cubicBezTo>
                            <a:cubicBezTo>
                              <a:pt x="6667" y="2857"/>
                              <a:pt x="7620" y="2857"/>
                              <a:pt x="7620" y="3810"/>
                            </a:cubicBezTo>
                            <a:cubicBezTo>
                              <a:pt x="7620" y="3810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lnTo>
                              <a:pt x="8572" y="4763"/>
                            </a:ln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5715"/>
                              <a:pt x="7620" y="5715"/>
                            </a:cubicBezTo>
                            <a:lnTo>
                              <a:pt x="7620" y="5715"/>
                            </a:ln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lnTo>
                              <a:pt x="7620" y="5715"/>
                            </a:ln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6667" y="5715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4763" y="3810"/>
                            </a:cubicBezTo>
                            <a:cubicBezTo>
                              <a:pt x="4763" y="3810"/>
                              <a:pt x="3810" y="3810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1905" y="2857"/>
                              <a:pt x="1905" y="2857"/>
                            </a:cubicBezTo>
                            <a:cubicBezTo>
                              <a:pt x="1905" y="2857"/>
                              <a:pt x="1905" y="2857"/>
                              <a:pt x="1905" y="2857"/>
                            </a:cubicBezTo>
                            <a:cubicBezTo>
                              <a:pt x="1905" y="2857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2857" y="0"/>
                            </a:lnTo>
                            <a:close/>
                            <a:moveTo>
                              <a:pt x="12382" y="9525"/>
                            </a:move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ubicBezTo>
                              <a:pt x="12382" y="9525"/>
                              <a:pt x="12382" y="9525"/>
                              <a:pt x="12382" y="9525"/>
                            </a:cubicBezTo>
                            <a:close/>
                            <a:moveTo>
                              <a:pt x="10478" y="7620"/>
                            </a:moveTo>
                            <a:cubicBezTo>
                              <a:pt x="10478" y="7620"/>
                              <a:pt x="10478" y="7620"/>
                              <a:pt x="10478" y="7620"/>
                            </a:cubicBezTo>
                            <a:cubicBezTo>
                              <a:pt x="10478" y="7620"/>
                              <a:pt x="10478" y="7620"/>
                              <a:pt x="10478" y="7620"/>
                            </a:cubicBezTo>
                            <a:cubicBezTo>
                              <a:pt x="10478" y="7620"/>
                              <a:pt x="10478" y="7620"/>
                              <a:pt x="10478" y="7620"/>
                            </a:cubicBezTo>
                            <a:cubicBezTo>
                              <a:pt x="10478" y="7620"/>
                              <a:pt x="10478" y="7620"/>
                              <a:pt x="10478" y="7620"/>
                            </a:cubicBezTo>
                            <a:close/>
                            <a:moveTo>
                              <a:pt x="2857" y="952"/>
                            </a:move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3810" y="952"/>
                              <a:pt x="2857" y="952"/>
                            </a:cubicBezTo>
                            <a:cubicBezTo>
                              <a:pt x="3810" y="952"/>
                              <a:pt x="3810" y="952"/>
                              <a:pt x="2857" y="952"/>
                            </a:cubicBezTo>
                            <a:cubicBezTo>
                              <a:pt x="3810" y="952"/>
                              <a:pt x="2857" y="952"/>
                              <a:pt x="2857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7" name="任意多边形: 形状 2910"/>
                      <p:cNvSpPr/>
                      <p:nvPr/>
                    </p:nvSpPr>
                    <p:spPr>
                      <a:xfrm>
                        <a:off x="7700962" y="235172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28" name="任意多边形: 形状 2911"/>
                      <p:cNvSpPr/>
                      <p:nvPr/>
                    </p:nvSpPr>
                    <p:spPr>
                      <a:xfrm>
                        <a:off x="7700009" y="2351722"/>
                        <a:ext cx="1666" cy="952"/>
                      </a:xfrm>
                      <a:custGeom>
                        <a:avLst/>
                        <a:gdLst>
                          <a:gd name="connsiteX0" fmla="*/ 953 w 1666"/>
                          <a:gd name="connsiteY0" fmla="*/ 0 h 952"/>
                          <a:gd name="connsiteX1" fmla="*/ 0 w 1666"/>
                          <a:gd name="connsiteY1" fmla="*/ 952 h 952"/>
                          <a:gd name="connsiteX2" fmla="*/ 0 w 1666"/>
                          <a:gd name="connsiteY2" fmla="*/ 952 h 952"/>
                          <a:gd name="connsiteX3" fmla="*/ 0 w 1666"/>
                          <a:gd name="connsiteY3" fmla="*/ 952 h 952"/>
                          <a:gd name="connsiteX4" fmla="*/ 0 w 1666"/>
                          <a:gd name="connsiteY4" fmla="*/ 952 h 952"/>
                          <a:gd name="connsiteX5" fmla="*/ 0 w 1666"/>
                          <a:gd name="connsiteY5" fmla="*/ 952 h 952"/>
                          <a:gd name="connsiteX6" fmla="*/ 0 w 1666"/>
                          <a:gd name="connsiteY6" fmla="*/ 952 h 952"/>
                          <a:gd name="connsiteX7" fmla="*/ 0 w 1666"/>
                          <a:gd name="connsiteY7" fmla="*/ 952 h 952"/>
                          <a:gd name="connsiteX8" fmla="*/ 0 w 1666"/>
                          <a:gd name="connsiteY8" fmla="*/ 952 h 952"/>
                          <a:gd name="connsiteX9" fmla="*/ 0 w 1666"/>
                          <a:gd name="connsiteY9" fmla="*/ 952 h 952"/>
                          <a:gd name="connsiteX10" fmla="*/ 0 w 1666"/>
                          <a:gd name="connsiteY10" fmla="*/ 952 h 952"/>
                          <a:gd name="connsiteX11" fmla="*/ 0 w 1666"/>
                          <a:gd name="connsiteY11" fmla="*/ 952 h 952"/>
                          <a:gd name="connsiteX12" fmla="*/ 953 w 1666"/>
                          <a:gd name="connsiteY12" fmla="*/ 0 h 952"/>
                          <a:gd name="connsiteX13" fmla="*/ 953 w 1666"/>
                          <a:gd name="connsiteY13" fmla="*/ 0 h 952"/>
                          <a:gd name="connsiteX14" fmla="*/ 953 w 1666"/>
                          <a:gd name="connsiteY14" fmla="*/ 0 h 952"/>
                          <a:gd name="connsiteX15" fmla="*/ 953 w 1666"/>
                          <a:gd name="connsiteY15" fmla="*/ 0 h 952"/>
                          <a:gd name="connsiteX16" fmla="*/ 953 w 1666"/>
                          <a:gd name="connsiteY16" fmla="*/ 0 h 952"/>
                          <a:gd name="connsiteX17" fmla="*/ 953 w 1666"/>
                          <a:gd name="connsiteY17" fmla="*/ 0 h 952"/>
                          <a:gd name="connsiteX18" fmla="*/ 953 w 1666"/>
                          <a:gd name="connsiteY18" fmla="*/ 0 h 952"/>
                          <a:gd name="connsiteX19" fmla="*/ 953 w 1666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953" y="0"/>
                            </a:moveTo>
                            <a:cubicBezTo>
                              <a:pt x="953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29" name="任意多边形: 形状 2912"/>
                    <p:cNvSpPr/>
                    <p:nvPr/>
                  </p:nvSpPr>
                  <p:spPr>
                    <a:xfrm>
                      <a:off x="7683817" y="2337434"/>
                      <a:ext cx="3809" cy="2857"/>
                    </a:xfrm>
                    <a:custGeom>
                      <a:avLst/>
                      <a:gdLst>
                        <a:gd name="connsiteX0" fmla="*/ 0 w 3809"/>
                        <a:gd name="connsiteY0" fmla="*/ 0 h 2857"/>
                        <a:gd name="connsiteX1" fmla="*/ 0 w 3809"/>
                        <a:gd name="connsiteY1" fmla="*/ 0 h 2857"/>
                        <a:gd name="connsiteX2" fmla="*/ 0 w 3809"/>
                        <a:gd name="connsiteY2" fmla="*/ 0 h 2857"/>
                        <a:gd name="connsiteX3" fmla="*/ 0 w 3809"/>
                        <a:gd name="connsiteY3" fmla="*/ 0 h 2857"/>
                        <a:gd name="connsiteX4" fmla="*/ 0 w 3809"/>
                        <a:gd name="connsiteY4" fmla="*/ 0 h 2857"/>
                        <a:gd name="connsiteX5" fmla="*/ 0 w 3809"/>
                        <a:gd name="connsiteY5" fmla="*/ 0 h 2857"/>
                        <a:gd name="connsiteX6" fmla="*/ 0 w 3809"/>
                        <a:gd name="connsiteY6" fmla="*/ 0 h 2857"/>
                        <a:gd name="connsiteX7" fmla="*/ 952 w 3809"/>
                        <a:gd name="connsiteY7" fmla="*/ 952 h 2857"/>
                        <a:gd name="connsiteX8" fmla="*/ 1905 w 3809"/>
                        <a:gd name="connsiteY8" fmla="*/ 1905 h 2857"/>
                        <a:gd name="connsiteX9" fmla="*/ 1905 w 3809"/>
                        <a:gd name="connsiteY9" fmla="*/ 1905 h 2857"/>
                        <a:gd name="connsiteX10" fmla="*/ 1905 w 3809"/>
                        <a:gd name="connsiteY10" fmla="*/ 1905 h 2857"/>
                        <a:gd name="connsiteX11" fmla="*/ 1905 w 3809"/>
                        <a:gd name="connsiteY11" fmla="*/ 1905 h 2857"/>
                        <a:gd name="connsiteX12" fmla="*/ 1905 w 3809"/>
                        <a:gd name="connsiteY12" fmla="*/ 1905 h 2857"/>
                        <a:gd name="connsiteX13" fmla="*/ 1905 w 3809"/>
                        <a:gd name="connsiteY13" fmla="*/ 1905 h 2857"/>
                        <a:gd name="connsiteX14" fmla="*/ 1905 w 3809"/>
                        <a:gd name="connsiteY14" fmla="*/ 1905 h 2857"/>
                        <a:gd name="connsiteX15" fmla="*/ 1905 w 3809"/>
                        <a:gd name="connsiteY15" fmla="*/ 1905 h 2857"/>
                        <a:gd name="connsiteX16" fmla="*/ 1905 w 3809"/>
                        <a:gd name="connsiteY16" fmla="*/ 1905 h 2857"/>
                        <a:gd name="connsiteX17" fmla="*/ 1905 w 3809"/>
                        <a:gd name="connsiteY17" fmla="*/ 1905 h 2857"/>
                        <a:gd name="connsiteX18" fmla="*/ 1905 w 3809"/>
                        <a:gd name="connsiteY18" fmla="*/ 1905 h 2857"/>
                        <a:gd name="connsiteX19" fmla="*/ 1905 w 3809"/>
                        <a:gd name="connsiteY19" fmla="*/ 1905 h 2857"/>
                        <a:gd name="connsiteX20" fmla="*/ 1905 w 3809"/>
                        <a:gd name="connsiteY20" fmla="*/ 1905 h 2857"/>
                        <a:gd name="connsiteX21" fmla="*/ 1905 w 3809"/>
                        <a:gd name="connsiteY21" fmla="*/ 1905 h 2857"/>
                        <a:gd name="connsiteX22" fmla="*/ 1905 w 3809"/>
                        <a:gd name="connsiteY22" fmla="*/ 1905 h 2857"/>
                        <a:gd name="connsiteX23" fmla="*/ 1905 w 3809"/>
                        <a:gd name="connsiteY23" fmla="*/ 1905 h 2857"/>
                        <a:gd name="connsiteX24" fmla="*/ 1905 w 3809"/>
                        <a:gd name="connsiteY24" fmla="*/ 1905 h 2857"/>
                        <a:gd name="connsiteX25" fmla="*/ 1905 w 3809"/>
                        <a:gd name="connsiteY25" fmla="*/ 1905 h 2857"/>
                        <a:gd name="connsiteX26" fmla="*/ 1905 w 3809"/>
                        <a:gd name="connsiteY26" fmla="*/ 1905 h 2857"/>
                        <a:gd name="connsiteX27" fmla="*/ 1905 w 3809"/>
                        <a:gd name="connsiteY27" fmla="*/ 1905 h 2857"/>
                        <a:gd name="connsiteX28" fmla="*/ 1905 w 3809"/>
                        <a:gd name="connsiteY28" fmla="*/ 1905 h 2857"/>
                        <a:gd name="connsiteX29" fmla="*/ 1905 w 3809"/>
                        <a:gd name="connsiteY29" fmla="*/ 1905 h 2857"/>
                        <a:gd name="connsiteX30" fmla="*/ 1905 w 3809"/>
                        <a:gd name="connsiteY30" fmla="*/ 1905 h 2857"/>
                        <a:gd name="connsiteX31" fmla="*/ 1905 w 3809"/>
                        <a:gd name="connsiteY31" fmla="*/ 1905 h 2857"/>
                        <a:gd name="connsiteX32" fmla="*/ 2857 w 3809"/>
                        <a:gd name="connsiteY32" fmla="*/ 952 h 2857"/>
                        <a:gd name="connsiteX33" fmla="*/ 2857 w 3809"/>
                        <a:gd name="connsiteY33" fmla="*/ 952 h 2857"/>
                        <a:gd name="connsiteX34" fmla="*/ 2857 w 3809"/>
                        <a:gd name="connsiteY34" fmla="*/ 952 h 2857"/>
                        <a:gd name="connsiteX35" fmla="*/ 1905 w 3809"/>
                        <a:gd name="connsiteY35" fmla="*/ 952 h 2857"/>
                        <a:gd name="connsiteX36" fmla="*/ 1905 w 3809"/>
                        <a:gd name="connsiteY36" fmla="*/ 952 h 2857"/>
                        <a:gd name="connsiteX37" fmla="*/ 1905 w 3809"/>
                        <a:gd name="connsiteY37" fmla="*/ 952 h 2857"/>
                        <a:gd name="connsiteX38" fmla="*/ 1905 w 3809"/>
                        <a:gd name="connsiteY38" fmla="*/ 952 h 2857"/>
                        <a:gd name="connsiteX39" fmla="*/ 1905 w 3809"/>
                        <a:gd name="connsiteY39" fmla="*/ 952 h 2857"/>
                        <a:gd name="connsiteX40" fmla="*/ 1905 w 3809"/>
                        <a:gd name="connsiteY40" fmla="*/ 952 h 2857"/>
                        <a:gd name="connsiteX41" fmla="*/ 1905 w 3809"/>
                        <a:gd name="connsiteY41" fmla="*/ 952 h 2857"/>
                        <a:gd name="connsiteX42" fmla="*/ 1905 w 3809"/>
                        <a:gd name="connsiteY42" fmla="*/ 952 h 2857"/>
                        <a:gd name="connsiteX43" fmla="*/ 1905 w 3809"/>
                        <a:gd name="connsiteY43" fmla="*/ 952 h 2857"/>
                        <a:gd name="connsiteX44" fmla="*/ 1905 w 3809"/>
                        <a:gd name="connsiteY44" fmla="*/ 952 h 2857"/>
                        <a:gd name="connsiteX45" fmla="*/ 1905 w 3809"/>
                        <a:gd name="connsiteY45" fmla="*/ 952 h 2857"/>
                        <a:gd name="connsiteX46" fmla="*/ 1905 w 3809"/>
                        <a:gd name="connsiteY46" fmla="*/ 952 h 2857"/>
                        <a:gd name="connsiteX47" fmla="*/ 1905 w 3809"/>
                        <a:gd name="connsiteY47" fmla="*/ 952 h 2857"/>
                        <a:gd name="connsiteX48" fmla="*/ 1905 w 3809"/>
                        <a:gd name="connsiteY48" fmla="*/ 952 h 2857"/>
                        <a:gd name="connsiteX49" fmla="*/ 1905 w 3809"/>
                        <a:gd name="connsiteY49" fmla="*/ 952 h 2857"/>
                        <a:gd name="connsiteX50" fmla="*/ 1905 w 3809"/>
                        <a:gd name="connsiteY50" fmla="*/ 952 h 2857"/>
                        <a:gd name="connsiteX51" fmla="*/ 1905 w 3809"/>
                        <a:gd name="connsiteY51" fmla="*/ 952 h 2857"/>
                        <a:gd name="connsiteX52" fmla="*/ 1905 w 3809"/>
                        <a:gd name="connsiteY52" fmla="*/ 952 h 2857"/>
                        <a:gd name="connsiteX53" fmla="*/ 1905 w 3809"/>
                        <a:gd name="connsiteY53" fmla="*/ 952 h 2857"/>
                        <a:gd name="connsiteX54" fmla="*/ 1905 w 3809"/>
                        <a:gd name="connsiteY54" fmla="*/ 952 h 2857"/>
                        <a:gd name="connsiteX55" fmla="*/ 1905 w 3809"/>
                        <a:gd name="connsiteY55" fmla="*/ 952 h 2857"/>
                        <a:gd name="connsiteX56" fmla="*/ 1905 w 3809"/>
                        <a:gd name="connsiteY56" fmla="*/ 952 h 2857"/>
                        <a:gd name="connsiteX57" fmla="*/ 1905 w 3809"/>
                        <a:gd name="connsiteY57" fmla="*/ 952 h 2857"/>
                        <a:gd name="connsiteX58" fmla="*/ 1905 w 3809"/>
                        <a:gd name="connsiteY58" fmla="*/ 952 h 2857"/>
                        <a:gd name="connsiteX59" fmla="*/ 1905 w 3809"/>
                        <a:gd name="connsiteY59" fmla="*/ 952 h 2857"/>
                        <a:gd name="connsiteX60" fmla="*/ 1905 w 3809"/>
                        <a:gd name="connsiteY60" fmla="*/ 952 h 2857"/>
                        <a:gd name="connsiteX61" fmla="*/ 1905 w 3809"/>
                        <a:gd name="connsiteY61" fmla="*/ 952 h 2857"/>
                        <a:gd name="connsiteX62" fmla="*/ 1905 w 3809"/>
                        <a:gd name="connsiteY62" fmla="*/ 952 h 2857"/>
                        <a:gd name="connsiteX63" fmla="*/ 1905 w 3809"/>
                        <a:gd name="connsiteY63" fmla="*/ 952 h 2857"/>
                        <a:gd name="connsiteX64" fmla="*/ 1905 w 3809"/>
                        <a:gd name="connsiteY64" fmla="*/ 952 h 2857"/>
                        <a:gd name="connsiteX65" fmla="*/ 1905 w 3809"/>
                        <a:gd name="connsiteY65" fmla="*/ 952 h 2857"/>
                        <a:gd name="connsiteX66" fmla="*/ 0 w 3809"/>
                        <a:gd name="connsiteY66" fmla="*/ 0 h 2857"/>
                        <a:gd name="connsiteX67" fmla="*/ 0 w 3809"/>
                        <a:gd name="connsiteY67" fmla="*/ 0 h 2857"/>
                        <a:gd name="connsiteX68" fmla="*/ 0 w 3809"/>
                        <a:gd name="connsiteY68" fmla="*/ 0 h 2857"/>
                        <a:gd name="connsiteX69" fmla="*/ 0 w 3809"/>
                        <a:gd name="connsiteY69" fmla="*/ 0 h 2857"/>
                        <a:gd name="connsiteX70" fmla="*/ 0 w 3809"/>
                        <a:gd name="connsiteY70" fmla="*/ 0 h 2857"/>
                        <a:gd name="connsiteX71" fmla="*/ 0 w 3809"/>
                        <a:gd name="connsiteY71" fmla="*/ 0 h 2857"/>
                        <a:gd name="connsiteX72" fmla="*/ 0 w 3809"/>
                        <a:gd name="connsiteY72" fmla="*/ 0 h 2857"/>
                        <a:gd name="connsiteX73" fmla="*/ 3810 w 3809"/>
                        <a:gd name="connsiteY73" fmla="*/ 2857 h 2857"/>
                        <a:gd name="connsiteX74" fmla="*/ 3810 w 3809"/>
                        <a:gd name="connsiteY74" fmla="*/ 2857 h 2857"/>
                        <a:gd name="connsiteX75" fmla="*/ 3810 w 3809"/>
                        <a:gd name="connsiteY75" fmla="*/ 2857 h 2857"/>
                        <a:gd name="connsiteX76" fmla="*/ 3810 w 3809"/>
                        <a:gd name="connsiteY76" fmla="*/ 2857 h 2857"/>
                        <a:gd name="connsiteX77" fmla="*/ 3810 w 3809"/>
                        <a:gd name="connsiteY77" fmla="*/ 2857 h 2857"/>
                        <a:gd name="connsiteX78" fmla="*/ 1905 w 3809"/>
                        <a:gd name="connsiteY78" fmla="*/ 952 h 2857"/>
                        <a:gd name="connsiteX79" fmla="*/ 1905 w 3809"/>
                        <a:gd name="connsiteY79" fmla="*/ 952 h 2857"/>
                        <a:gd name="connsiteX80" fmla="*/ 1905 w 3809"/>
                        <a:gd name="connsiteY80" fmla="*/ 952 h 2857"/>
                        <a:gd name="connsiteX81" fmla="*/ 1905 w 3809"/>
                        <a:gd name="connsiteY81" fmla="*/ 952 h 2857"/>
                        <a:gd name="connsiteX82" fmla="*/ 1905 w 3809"/>
                        <a:gd name="connsiteY82" fmla="*/ 952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809" h="2857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952" y="952"/>
                            <a:pt x="952" y="952"/>
                            <a:pt x="952" y="952"/>
                          </a:cubicBezTo>
                          <a:cubicBezTo>
                            <a:pt x="952" y="952"/>
                            <a:pt x="952" y="952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lnTo>
                            <a:pt x="1905" y="1905"/>
                          </a:ln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lnTo>
                            <a:pt x="2857" y="952"/>
                          </a:lnTo>
                          <a:lnTo>
                            <a:pt x="2857" y="952"/>
                          </a:ln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952" y="952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3810" y="2857"/>
                          </a:move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lose/>
                          <a:moveTo>
                            <a:pt x="1905" y="952"/>
                          </a:move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1905"/>
                            <a:pt x="1905" y="1905"/>
                            <a:pt x="1905" y="952"/>
                          </a:cubicBezTo>
                          <a:cubicBezTo>
                            <a:pt x="1905" y="1905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30" name="图形 2"/>
                  <p:cNvGrpSpPr/>
                  <p:nvPr/>
                </p:nvGrpSpPr>
                <p:grpSpPr>
                  <a:xfrm>
                    <a:off x="7621905" y="2352674"/>
                    <a:ext cx="27622" cy="51435"/>
                    <a:chOff x="7621905" y="2352674"/>
                    <a:chExt cx="27622" cy="51435"/>
                  </a:xfrm>
                </p:grpSpPr>
                <p:grpSp>
                  <p:nvGrpSpPr>
                    <p:cNvPr id="3031" name="图形 2"/>
                    <p:cNvGrpSpPr/>
                    <p:nvPr/>
                  </p:nvGrpSpPr>
                  <p:grpSpPr>
                    <a:xfrm>
                      <a:off x="7632382" y="2376487"/>
                      <a:ext cx="17145" cy="27622"/>
                      <a:chOff x="7632382" y="2376487"/>
                      <a:chExt cx="17145" cy="27622"/>
                    </a:xfrm>
                  </p:grpSpPr>
                  <p:sp>
                    <p:nvSpPr>
                      <p:cNvPr id="3032" name="任意多边形: 形状 2915"/>
                      <p:cNvSpPr/>
                      <p:nvPr/>
                    </p:nvSpPr>
                    <p:spPr>
                      <a:xfrm>
                        <a:off x="7639050" y="2382731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423 h 423"/>
                          <a:gd name="connsiteX1" fmla="*/ 0 w 9525"/>
                          <a:gd name="connsiteY1" fmla="*/ 423 h 423"/>
                          <a:gd name="connsiteX2" fmla="*/ 0 w 9525"/>
                          <a:gd name="connsiteY2" fmla="*/ 423 h 423"/>
                          <a:gd name="connsiteX3" fmla="*/ 0 w 9525"/>
                          <a:gd name="connsiteY3" fmla="*/ 423 h 423"/>
                          <a:gd name="connsiteX4" fmla="*/ 0 w 9525"/>
                          <a:gd name="connsiteY4" fmla="*/ 423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423"/>
                            </a:move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-529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3" name="任意多边形: 形状 2916"/>
                      <p:cNvSpPr/>
                      <p:nvPr/>
                    </p:nvSpPr>
                    <p:spPr>
                      <a:xfrm>
                        <a:off x="7639050" y="238220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4" name="任意多边形: 形状 2917"/>
                      <p:cNvSpPr/>
                      <p:nvPr/>
                    </p:nvSpPr>
                    <p:spPr>
                      <a:xfrm>
                        <a:off x="7635240" y="2376487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0 h 952"/>
                          <a:gd name="connsiteX1" fmla="*/ 0 w 952"/>
                          <a:gd name="connsiteY1" fmla="*/ 952 h 952"/>
                          <a:gd name="connsiteX2" fmla="*/ 0 w 952"/>
                          <a:gd name="connsiteY2" fmla="*/ 952 h 952"/>
                          <a:gd name="connsiteX3" fmla="*/ 0 w 952"/>
                          <a:gd name="connsiteY3" fmla="*/ 952 h 952"/>
                          <a:gd name="connsiteX4" fmla="*/ 0 w 952"/>
                          <a:gd name="connsiteY4" fmla="*/ 952 h 952"/>
                          <a:gd name="connsiteX5" fmla="*/ 0 w 952"/>
                          <a:gd name="connsiteY5" fmla="*/ 952 h 952"/>
                          <a:gd name="connsiteX6" fmla="*/ 953 w 952"/>
                          <a:gd name="connsiteY6" fmla="*/ 0 h 952"/>
                          <a:gd name="connsiteX7" fmla="*/ 953 w 952"/>
                          <a:gd name="connsiteY7" fmla="*/ 0 h 952"/>
                          <a:gd name="connsiteX8" fmla="*/ 953 w 952"/>
                          <a:gd name="connsiteY8" fmla="*/ 0 h 952"/>
                          <a:gd name="connsiteX9" fmla="*/ 953 w 952"/>
                          <a:gd name="connsiteY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0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953" y="0"/>
                            </a:cubicBezTo>
                            <a:cubicBezTo>
                              <a:pt x="0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5" name="任意多边形: 形状 2918"/>
                      <p:cNvSpPr/>
                      <p:nvPr/>
                    </p:nvSpPr>
                    <p:spPr>
                      <a:xfrm>
                        <a:off x="7632382" y="2376725"/>
                        <a:ext cx="17145" cy="27384"/>
                      </a:xfrm>
                      <a:custGeom>
                        <a:avLst/>
                        <a:gdLst>
                          <a:gd name="connsiteX0" fmla="*/ 2858 w 17145"/>
                          <a:gd name="connsiteY0" fmla="*/ 714 h 27384"/>
                          <a:gd name="connsiteX1" fmla="*/ 2858 w 17145"/>
                          <a:gd name="connsiteY1" fmla="*/ 714 h 27384"/>
                          <a:gd name="connsiteX2" fmla="*/ 2858 w 17145"/>
                          <a:gd name="connsiteY2" fmla="*/ 714 h 27384"/>
                          <a:gd name="connsiteX3" fmla="*/ 1905 w 17145"/>
                          <a:gd name="connsiteY3" fmla="*/ 1667 h 27384"/>
                          <a:gd name="connsiteX4" fmla="*/ 1905 w 17145"/>
                          <a:gd name="connsiteY4" fmla="*/ 2619 h 27384"/>
                          <a:gd name="connsiteX5" fmla="*/ 2858 w 17145"/>
                          <a:gd name="connsiteY5" fmla="*/ 3572 h 27384"/>
                          <a:gd name="connsiteX6" fmla="*/ 2858 w 17145"/>
                          <a:gd name="connsiteY6" fmla="*/ 4524 h 27384"/>
                          <a:gd name="connsiteX7" fmla="*/ 2858 w 17145"/>
                          <a:gd name="connsiteY7" fmla="*/ 4524 h 27384"/>
                          <a:gd name="connsiteX8" fmla="*/ 2858 w 17145"/>
                          <a:gd name="connsiteY8" fmla="*/ 4524 h 27384"/>
                          <a:gd name="connsiteX9" fmla="*/ 2858 w 17145"/>
                          <a:gd name="connsiteY9" fmla="*/ 4524 h 27384"/>
                          <a:gd name="connsiteX10" fmla="*/ 2858 w 17145"/>
                          <a:gd name="connsiteY10" fmla="*/ 4524 h 27384"/>
                          <a:gd name="connsiteX11" fmla="*/ 2858 w 17145"/>
                          <a:gd name="connsiteY11" fmla="*/ 5477 h 27384"/>
                          <a:gd name="connsiteX12" fmla="*/ 2858 w 17145"/>
                          <a:gd name="connsiteY12" fmla="*/ 6429 h 27384"/>
                          <a:gd name="connsiteX13" fmla="*/ 2858 w 17145"/>
                          <a:gd name="connsiteY13" fmla="*/ 6429 h 27384"/>
                          <a:gd name="connsiteX14" fmla="*/ 3810 w 17145"/>
                          <a:gd name="connsiteY14" fmla="*/ 7382 h 27384"/>
                          <a:gd name="connsiteX15" fmla="*/ 3810 w 17145"/>
                          <a:gd name="connsiteY15" fmla="*/ 8334 h 27384"/>
                          <a:gd name="connsiteX16" fmla="*/ 4763 w 17145"/>
                          <a:gd name="connsiteY16" fmla="*/ 9287 h 27384"/>
                          <a:gd name="connsiteX17" fmla="*/ 4763 w 17145"/>
                          <a:gd name="connsiteY17" fmla="*/ 10239 h 27384"/>
                          <a:gd name="connsiteX18" fmla="*/ 5715 w 17145"/>
                          <a:gd name="connsiteY18" fmla="*/ 11192 h 27384"/>
                          <a:gd name="connsiteX19" fmla="*/ 6668 w 17145"/>
                          <a:gd name="connsiteY19" fmla="*/ 12144 h 27384"/>
                          <a:gd name="connsiteX20" fmla="*/ 6668 w 17145"/>
                          <a:gd name="connsiteY20" fmla="*/ 12144 h 27384"/>
                          <a:gd name="connsiteX21" fmla="*/ 6668 w 17145"/>
                          <a:gd name="connsiteY21" fmla="*/ 12144 h 27384"/>
                          <a:gd name="connsiteX22" fmla="*/ 6668 w 17145"/>
                          <a:gd name="connsiteY22" fmla="*/ 12144 h 27384"/>
                          <a:gd name="connsiteX23" fmla="*/ 6668 w 17145"/>
                          <a:gd name="connsiteY23" fmla="*/ 12144 h 27384"/>
                          <a:gd name="connsiteX24" fmla="*/ 6668 w 17145"/>
                          <a:gd name="connsiteY24" fmla="*/ 13097 h 27384"/>
                          <a:gd name="connsiteX25" fmla="*/ 6668 w 17145"/>
                          <a:gd name="connsiteY25" fmla="*/ 13097 h 27384"/>
                          <a:gd name="connsiteX26" fmla="*/ 6668 w 17145"/>
                          <a:gd name="connsiteY26" fmla="*/ 13097 h 27384"/>
                          <a:gd name="connsiteX27" fmla="*/ 6668 w 17145"/>
                          <a:gd name="connsiteY27" fmla="*/ 14049 h 27384"/>
                          <a:gd name="connsiteX28" fmla="*/ 6668 w 17145"/>
                          <a:gd name="connsiteY28" fmla="*/ 14049 h 27384"/>
                          <a:gd name="connsiteX29" fmla="*/ 6668 w 17145"/>
                          <a:gd name="connsiteY29" fmla="*/ 14049 h 27384"/>
                          <a:gd name="connsiteX30" fmla="*/ 6668 w 17145"/>
                          <a:gd name="connsiteY30" fmla="*/ 14049 h 27384"/>
                          <a:gd name="connsiteX31" fmla="*/ 6668 w 17145"/>
                          <a:gd name="connsiteY31" fmla="*/ 14049 h 27384"/>
                          <a:gd name="connsiteX32" fmla="*/ 6668 w 17145"/>
                          <a:gd name="connsiteY32" fmla="*/ 14049 h 27384"/>
                          <a:gd name="connsiteX33" fmla="*/ 6668 w 17145"/>
                          <a:gd name="connsiteY33" fmla="*/ 14049 h 27384"/>
                          <a:gd name="connsiteX34" fmla="*/ 7620 w 17145"/>
                          <a:gd name="connsiteY34" fmla="*/ 15002 h 27384"/>
                          <a:gd name="connsiteX35" fmla="*/ 7620 w 17145"/>
                          <a:gd name="connsiteY35" fmla="*/ 15954 h 27384"/>
                          <a:gd name="connsiteX36" fmla="*/ 7620 w 17145"/>
                          <a:gd name="connsiteY36" fmla="*/ 15954 h 27384"/>
                          <a:gd name="connsiteX37" fmla="*/ 7620 w 17145"/>
                          <a:gd name="connsiteY37" fmla="*/ 15954 h 27384"/>
                          <a:gd name="connsiteX38" fmla="*/ 7620 w 17145"/>
                          <a:gd name="connsiteY38" fmla="*/ 15954 h 27384"/>
                          <a:gd name="connsiteX39" fmla="*/ 7620 w 17145"/>
                          <a:gd name="connsiteY39" fmla="*/ 15954 h 27384"/>
                          <a:gd name="connsiteX40" fmla="*/ 8573 w 17145"/>
                          <a:gd name="connsiteY40" fmla="*/ 16907 h 27384"/>
                          <a:gd name="connsiteX41" fmla="*/ 8573 w 17145"/>
                          <a:gd name="connsiteY41" fmla="*/ 17859 h 27384"/>
                          <a:gd name="connsiteX42" fmla="*/ 8573 w 17145"/>
                          <a:gd name="connsiteY42" fmla="*/ 18812 h 27384"/>
                          <a:gd name="connsiteX43" fmla="*/ 8573 w 17145"/>
                          <a:gd name="connsiteY43" fmla="*/ 18812 h 27384"/>
                          <a:gd name="connsiteX44" fmla="*/ 8573 w 17145"/>
                          <a:gd name="connsiteY44" fmla="*/ 19764 h 27384"/>
                          <a:gd name="connsiteX45" fmla="*/ 8573 w 17145"/>
                          <a:gd name="connsiteY45" fmla="*/ 19764 h 27384"/>
                          <a:gd name="connsiteX46" fmla="*/ 9525 w 17145"/>
                          <a:gd name="connsiteY46" fmla="*/ 20717 h 27384"/>
                          <a:gd name="connsiteX47" fmla="*/ 9525 w 17145"/>
                          <a:gd name="connsiteY47" fmla="*/ 20717 h 27384"/>
                          <a:gd name="connsiteX48" fmla="*/ 9525 w 17145"/>
                          <a:gd name="connsiteY48" fmla="*/ 20717 h 27384"/>
                          <a:gd name="connsiteX49" fmla="*/ 9525 w 17145"/>
                          <a:gd name="connsiteY49" fmla="*/ 20717 h 27384"/>
                          <a:gd name="connsiteX50" fmla="*/ 9525 w 17145"/>
                          <a:gd name="connsiteY50" fmla="*/ 20717 h 27384"/>
                          <a:gd name="connsiteX51" fmla="*/ 10478 w 17145"/>
                          <a:gd name="connsiteY51" fmla="*/ 20717 h 27384"/>
                          <a:gd name="connsiteX52" fmla="*/ 10478 w 17145"/>
                          <a:gd name="connsiteY52" fmla="*/ 20717 h 27384"/>
                          <a:gd name="connsiteX53" fmla="*/ 11430 w 17145"/>
                          <a:gd name="connsiteY53" fmla="*/ 21669 h 27384"/>
                          <a:gd name="connsiteX54" fmla="*/ 12383 w 17145"/>
                          <a:gd name="connsiteY54" fmla="*/ 21669 h 27384"/>
                          <a:gd name="connsiteX55" fmla="*/ 13335 w 17145"/>
                          <a:gd name="connsiteY55" fmla="*/ 22622 h 27384"/>
                          <a:gd name="connsiteX56" fmla="*/ 13335 w 17145"/>
                          <a:gd name="connsiteY56" fmla="*/ 22622 h 27384"/>
                          <a:gd name="connsiteX57" fmla="*/ 13335 w 17145"/>
                          <a:gd name="connsiteY57" fmla="*/ 23574 h 27384"/>
                          <a:gd name="connsiteX58" fmla="*/ 13335 w 17145"/>
                          <a:gd name="connsiteY58" fmla="*/ 23574 h 27384"/>
                          <a:gd name="connsiteX59" fmla="*/ 13335 w 17145"/>
                          <a:gd name="connsiteY59" fmla="*/ 23574 h 27384"/>
                          <a:gd name="connsiteX60" fmla="*/ 13335 w 17145"/>
                          <a:gd name="connsiteY60" fmla="*/ 23574 h 27384"/>
                          <a:gd name="connsiteX61" fmla="*/ 13335 w 17145"/>
                          <a:gd name="connsiteY61" fmla="*/ 23574 h 27384"/>
                          <a:gd name="connsiteX62" fmla="*/ 13335 w 17145"/>
                          <a:gd name="connsiteY62" fmla="*/ 23574 h 27384"/>
                          <a:gd name="connsiteX63" fmla="*/ 13335 w 17145"/>
                          <a:gd name="connsiteY63" fmla="*/ 23574 h 27384"/>
                          <a:gd name="connsiteX64" fmla="*/ 13335 w 17145"/>
                          <a:gd name="connsiteY64" fmla="*/ 23574 h 27384"/>
                          <a:gd name="connsiteX65" fmla="*/ 14288 w 17145"/>
                          <a:gd name="connsiteY65" fmla="*/ 24527 h 27384"/>
                          <a:gd name="connsiteX66" fmla="*/ 15240 w 17145"/>
                          <a:gd name="connsiteY66" fmla="*/ 25479 h 27384"/>
                          <a:gd name="connsiteX67" fmla="*/ 15240 w 17145"/>
                          <a:gd name="connsiteY67" fmla="*/ 26432 h 27384"/>
                          <a:gd name="connsiteX68" fmla="*/ 16193 w 17145"/>
                          <a:gd name="connsiteY68" fmla="*/ 27384 h 27384"/>
                          <a:gd name="connsiteX69" fmla="*/ 17145 w 17145"/>
                          <a:gd name="connsiteY69" fmla="*/ 27384 h 27384"/>
                          <a:gd name="connsiteX70" fmla="*/ 17145 w 17145"/>
                          <a:gd name="connsiteY70" fmla="*/ 27384 h 27384"/>
                          <a:gd name="connsiteX71" fmla="*/ 17145 w 17145"/>
                          <a:gd name="connsiteY71" fmla="*/ 26432 h 27384"/>
                          <a:gd name="connsiteX72" fmla="*/ 16193 w 17145"/>
                          <a:gd name="connsiteY72" fmla="*/ 25479 h 27384"/>
                          <a:gd name="connsiteX73" fmla="*/ 16193 w 17145"/>
                          <a:gd name="connsiteY73" fmla="*/ 24527 h 27384"/>
                          <a:gd name="connsiteX74" fmla="*/ 16193 w 17145"/>
                          <a:gd name="connsiteY74" fmla="*/ 23574 h 27384"/>
                          <a:gd name="connsiteX75" fmla="*/ 16193 w 17145"/>
                          <a:gd name="connsiteY75" fmla="*/ 23574 h 27384"/>
                          <a:gd name="connsiteX76" fmla="*/ 16193 w 17145"/>
                          <a:gd name="connsiteY76" fmla="*/ 23574 h 27384"/>
                          <a:gd name="connsiteX77" fmla="*/ 15240 w 17145"/>
                          <a:gd name="connsiteY77" fmla="*/ 22622 h 27384"/>
                          <a:gd name="connsiteX78" fmla="*/ 14288 w 17145"/>
                          <a:gd name="connsiteY78" fmla="*/ 21669 h 27384"/>
                          <a:gd name="connsiteX79" fmla="*/ 14288 w 17145"/>
                          <a:gd name="connsiteY79" fmla="*/ 20717 h 27384"/>
                          <a:gd name="connsiteX80" fmla="*/ 14288 w 17145"/>
                          <a:gd name="connsiteY80" fmla="*/ 19764 h 27384"/>
                          <a:gd name="connsiteX81" fmla="*/ 13335 w 17145"/>
                          <a:gd name="connsiteY81" fmla="*/ 18812 h 27384"/>
                          <a:gd name="connsiteX82" fmla="*/ 13335 w 17145"/>
                          <a:gd name="connsiteY82" fmla="*/ 18812 h 27384"/>
                          <a:gd name="connsiteX83" fmla="*/ 13335 w 17145"/>
                          <a:gd name="connsiteY83" fmla="*/ 17859 h 27384"/>
                          <a:gd name="connsiteX84" fmla="*/ 13335 w 17145"/>
                          <a:gd name="connsiteY84" fmla="*/ 17859 h 27384"/>
                          <a:gd name="connsiteX85" fmla="*/ 12383 w 17145"/>
                          <a:gd name="connsiteY85" fmla="*/ 16907 h 27384"/>
                          <a:gd name="connsiteX86" fmla="*/ 12383 w 17145"/>
                          <a:gd name="connsiteY86" fmla="*/ 15954 h 27384"/>
                          <a:gd name="connsiteX87" fmla="*/ 12383 w 17145"/>
                          <a:gd name="connsiteY87" fmla="*/ 15954 h 27384"/>
                          <a:gd name="connsiteX88" fmla="*/ 12383 w 17145"/>
                          <a:gd name="connsiteY88" fmla="*/ 15954 h 27384"/>
                          <a:gd name="connsiteX89" fmla="*/ 12383 w 17145"/>
                          <a:gd name="connsiteY89" fmla="*/ 15002 h 27384"/>
                          <a:gd name="connsiteX90" fmla="*/ 12383 w 17145"/>
                          <a:gd name="connsiteY90" fmla="*/ 15002 h 27384"/>
                          <a:gd name="connsiteX91" fmla="*/ 12383 w 17145"/>
                          <a:gd name="connsiteY91" fmla="*/ 15002 h 27384"/>
                          <a:gd name="connsiteX92" fmla="*/ 12383 w 17145"/>
                          <a:gd name="connsiteY92" fmla="*/ 15002 h 27384"/>
                          <a:gd name="connsiteX93" fmla="*/ 12383 w 17145"/>
                          <a:gd name="connsiteY93" fmla="*/ 15002 h 27384"/>
                          <a:gd name="connsiteX94" fmla="*/ 12383 w 17145"/>
                          <a:gd name="connsiteY94" fmla="*/ 15002 h 27384"/>
                          <a:gd name="connsiteX95" fmla="*/ 12383 w 17145"/>
                          <a:gd name="connsiteY95" fmla="*/ 15002 h 27384"/>
                          <a:gd name="connsiteX96" fmla="*/ 12383 w 17145"/>
                          <a:gd name="connsiteY96" fmla="*/ 15002 h 27384"/>
                          <a:gd name="connsiteX97" fmla="*/ 11430 w 17145"/>
                          <a:gd name="connsiteY97" fmla="*/ 14049 h 27384"/>
                          <a:gd name="connsiteX98" fmla="*/ 11430 w 17145"/>
                          <a:gd name="connsiteY98" fmla="*/ 14049 h 27384"/>
                          <a:gd name="connsiteX99" fmla="*/ 11430 w 17145"/>
                          <a:gd name="connsiteY99" fmla="*/ 14049 h 27384"/>
                          <a:gd name="connsiteX100" fmla="*/ 11430 w 17145"/>
                          <a:gd name="connsiteY100" fmla="*/ 14049 h 27384"/>
                          <a:gd name="connsiteX101" fmla="*/ 11430 w 17145"/>
                          <a:gd name="connsiteY101" fmla="*/ 14049 h 27384"/>
                          <a:gd name="connsiteX102" fmla="*/ 10478 w 17145"/>
                          <a:gd name="connsiteY102" fmla="*/ 13097 h 27384"/>
                          <a:gd name="connsiteX103" fmla="*/ 9525 w 17145"/>
                          <a:gd name="connsiteY103" fmla="*/ 12144 h 27384"/>
                          <a:gd name="connsiteX104" fmla="*/ 9525 w 17145"/>
                          <a:gd name="connsiteY104" fmla="*/ 12144 h 27384"/>
                          <a:gd name="connsiteX105" fmla="*/ 8573 w 17145"/>
                          <a:gd name="connsiteY105" fmla="*/ 12144 h 27384"/>
                          <a:gd name="connsiteX106" fmla="*/ 8573 w 17145"/>
                          <a:gd name="connsiteY106" fmla="*/ 11192 h 27384"/>
                          <a:gd name="connsiteX107" fmla="*/ 7620 w 17145"/>
                          <a:gd name="connsiteY107" fmla="*/ 10239 h 27384"/>
                          <a:gd name="connsiteX108" fmla="*/ 7620 w 17145"/>
                          <a:gd name="connsiteY108" fmla="*/ 9287 h 27384"/>
                          <a:gd name="connsiteX109" fmla="*/ 7620 w 17145"/>
                          <a:gd name="connsiteY109" fmla="*/ 9287 h 27384"/>
                          <a:gd name="connsiteX110" fmla="*/ 6668 w 17145"/>
                          <a:gd name="connsiteY110" fmla="*/ 8334 h 27384"/>
                          <a:gd name="connsiteX111" fmla="*/ 6668 w 17145"/>
                          <a:gd name="connsiteY111" fmla="*/ 8334 h 27384"/>
                          <a:gd name="connsiteX112" fmla="*/ 5715 w 17145"/>
                          <a:gd name="connsiteY112" fmla="*/ 7382 h 27384"/>
                          <a:gd name="connsiteX113" fmla="*/ 4763 w 17145"/>
                          <a:gd name="connsiteY113" fmla="*/ 6429 h 27384"/>
                          <a:gd name="connsiteX114" fmla="*/ 3810 w 17145"/>
                          <a:gd name="connsiteY114" fmla="*/ 4524 h 27384"/>
                          <a:gd name="connsiteX115" fmla="*/ 2858 w 17145"/>
                          <a:gd name="connsiteY115" fmla="*/ 3572 h 27384"/>
                          <a:gd name="connsiteX116" fmla="*/ 2858 w 17145"/>
                          <a:gd name="connsiteY116" fmla="*/ 3572 h 27384"/>
                          <a:gd name="connsiteX117" fmla="*/ 1905 w 17145"/>
                          <a:gd name="connsiteY117" fmla="*/ 2619 h 27384"/>
                          <a:gd name="connsiteX118" fmla="*/ 953 w 17145"/>
                          <a:gd name="connsiteY118" fmla="*/ 1667 h 27384"/>
                          <a:gd name="connsiteX119" fmla="*/ 953 w 17145"/>
                          <a:gd name="connsiteY119" fmla="*/ 1667 h 27384"/>
                          <a:gd name="connsiteX120" fmla="*/ 953 w 17145"/>
                          <a:gd name="connsiteY120" fmla="*/ 1667 h 27384"/>
                          <a:gd name="connsiteX121" fmla="*/ 0 w 17145"/>
                          <a:gd name="connsiteY121" fmla="*/ 714 h 27384"/>
                          <a:gd name="connsiteX122" fmla="*/ 0 w 17145"/>
                          <a:gd name="connsiteY122" fmla="*/ 714 h 27384"/>
                          <a:gd name="connsiteX123" fmla="*/ 2858 w 17145"/>
                          <a:gd name="connsiteY123" fmla="*/ 714 h 27384"/>
                          <a:gd name="connsiteX124" fmla="*/ 2858 w 17145"/>
                          <a:gd name="connsiteY124" fmla="*/ 714 h 27384"/>
                          <a:gd name="connsiteX125" fmla="*/ 2858 w 17145"/>
                          <a:gd name="connsiteY125" fmla="*/ 714 h 27384"/>
                          <a:gd name="connsiteX126" fmla="*/ 2858 w 17145"/>
                          <a:gd name="connsiteY126" fmla="*/ 714 h 27384"/>
                          <a:gd name="connsiteX127" fmla="*/ 2858 w 17145"/>
                          <a:gd name="connsiteY127" fmla="*/ 714 h 27384"/>
                          <a:gd name="connsiteX128" fmla="*/ 2858 w 17145"/>
                          <a:gd name="connsiteY128" fmla="*/ 714 h 27384"/>
                          <a:gd name="connsiteX129" fmla="*/ 6668 w 17145"/>
                          <a:gd name="connsiteY129" fmla="*/ 6429 h 27384"/>
                          <a:gd name="connsiteX130" fmla="*/ 6668 w 17145"/>
                          <a:gd name="connsiteY130" fmla="*/ 6429 h 27384"/>
                          <a:gd name="connsiteX131" fmla="*/ 6668 w 17145"/>
                          <a:gd name="connsiteY131" fmla="*/ 6429 h 27384"/>
                          <a:gd name="connsiteX132" fmla="*/ 6668 w 17145"/>
                          <a:gd name="connsiteY132" fmla="*/ 6429 h 27384"/>
                          <a:gd name="connsiteX133" fmla="*/ 6668 w 17145"/>
                          <a:gd name="connsiteY133" fmla="*/ 6429 h 27384"/>
                          <a:gd name="connsiteX134" fmla="*/ 6668 w 17145"/>
                          <a:gd name="connsiteY134" fmla="*/ 5477 h 27384"/>
                          <a:gd name="connsiteX135" fmla="*/ 6668 w 17145"/>
                          <a:gd name="connsiteY135" fmla="*/ 5477 h 27384"/>
                          <a:gd name="connsiteX136" fmla="*/ 6668 w 17145"/>
                          <a:gd name="connsiteY136" fmla="*/ 5477 h 27384"/>
                          <a:gd name="connsiteX137" fmla="*/ 6668 w 17145"/>
                          <a:gd name="connsiteY137" fmla="*/ 5477 h 27384"/>
                          <a:gd name="connsiteX138" fmla="*/ 6668 w 17145"/>
                          <a:gd name="connsiteY138" fmla="*/ 5477 h 2738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7145" h="27384">
                            <a:moveTo>
                              <a:pt x="2858" y="714"/>
                            </a:move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lnTo>
                              <a:pt x="2858" y="714"/>
                            </a:ln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2858" y="3572"/>
                            </a:cubicBezTo>
                            <a:cubicBezTo>
                              <a:pt x="2858" y="3572"/>
                              <a:pt x="2858" y="3572"/>
                              <a:pt x="2858" y="4524"/>
                            </a:cubicBezTo>
                            <a:cubicBezTo>
                              <a:pt x="2858" y="4524"/>
                              <a:pt x="2858" y="4524"/>
                              <a:pt x="2858" y="4524"/>
                            </a:cubicBezTo>
                            <a:cubicBezTo>
                              <a:pt x="2858" y="4524"/>
                              <a:pt x="2858" y="5477"/>
                              <a:pt x="2858" y="4524"/>
                            </a:cubicBezTo>
                            <a:cubicBezTo>
                              <a:pt x="2858" y="4524"/>
                              <a:pt x="2858" y="4524"/>
                              <a:pt x="2858" y="4524"/>
                            </a:cubicBezTo>
                            <a:cubicBezTo>
                              <a:pt x="2858" y="4524"/>
                              <a:pt x="2858" y="4524"/>
                              <a:pt x="2858" y="4524"/>
                            </a:cubicBezTo>
                            <a:cubicBezTo>
                              <a:pt x="2858" y="4524"/>
                              <a:pt x="2858" y="5477"/>
                              <a:pt x="2858" y="5477"/>
                            </a:cubicBezTo>
                            <a:cubicBezTo>
                              <a:pt x="2858" y="5477"/>
                              <a:pt x="2858" y="6429"/>
                              <a:pt x="2858" y="6429"/>
                            </a:cubicBezTo>
                            <a:cubicBezTo>
                              <a:pt x="2858" y="6429"/>
                              <a:pt x="2858" y="6429"/>
                              <a:pt x="2858" y="6429"/>
                            </a:cubicBezTo>
                            <a:cubicBezTo>
                              <a:pt x="2858" y="6429"/>
                              <a:pt x="3810" y="7382"/>
                              <a:pt x="3810" y="7382"/>
                            </a:cubicBezTo>
                            <a:cubicBezTo>
                              <a:pt x="3810" y="7382"/>
                              <a:pt x="3810" y="7382"/>
                              <a:pt x="3810" y="8334"/>
                            </a:cubicBezTo>
                            <a:cubicBezTo>
                              <a:pt x="3810" y="8334"/>
                              <a:pt x="4763" y="9287"/>
                              <a:pt x="4763" y="9287"/>
                            </a:cubicBezTo>
                            <a:cubicBezTo>
                              <a:pt x="4763" y="9287"/>
                              <a:pt x="4763" y="9287"/>
                              <a:pt x="4763" y="10239"/>
                            </a:cubicBezTo>
                            <a:cubicBezTo>
                              <a:pt x="4763" y="10239"/>
                              <a:pt x="4763" y="10239"/>
                              <a:pt x="5715" y="11192"/>
                            </a:cubicBezTo>
                            <a:cubicBezTo>
                              <a:pt x="5715" y="11192"/>
                              <a:pt x="6668" y="12144"/>
                              <a:pt x="6668" y="12144"/>
                            </a:cubicBezTo>
                            <a:cubicBezTo>
                              <a:pt x="6668" y="12144"/>
                              <a:pt x="6668" y="12144"/>
                              <a:pt x="6668" y="12144"/>
                            </a:cubicBezTo>
                            <a:cubicBezTo>
                              <a:pt x="6668" y="12144"/>
                              <a:pt x="6668" y="12144"/>
                              <a:pt x="6668" y="12144"/>
                            </a:cubicBezTo>
                            <a:cubicBezTo>
                              <a:pt x="6668" y="12144"/>
                              <a:pt x="6668" y="12144"/>
                              <a:pt x="6668" y="12144"/>
                            </a:cubicBezTo>
                            <a:cubicBezTo>
                              <a:pt x="6668" y="12144"/>
                              <a:pt x="6668" y="12144"/>
                              <a:pt x="6668" y="12144"/>
                            </a:cubicBezTo>
                            <a:cubicBezTo>
                              <a:pt x="6668" y="12144"/>
                              <a:pt x="6668" y="12144"/>
                              <a:pt x="6668" y="13097"/>
                            </a:cubicBezTo>
                            <a:cubicBezTo>
                              <a:pt x="6668" y="13097"/>
                              <a:pt x="6668" y="13097"/>
                              <a:pt x="6668" y="13097"/>
                            </a:cubicBezTo>
                            <a:cubicBezTo>
                              <a:pt x="6668" y="13097"/>
                              <a:pt x="6668" y="13097"/>
                              <a:pt x="6668" y="13097"/>
                            </a:cubicBezTo>
                            <a:cubicBezTo>
                              <a:pt x="6668" y="13097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4049"/>
                              <a:pt x="6668" y="14049"/>
                            </a:cubicBezTo>
                            <a:cubicBezTo>
                              <a:pt x="6668" y="14049"/>
                              <a:pt x="6668" y="15002"/>
                              <a:pt x="7620" y="15002"/>
                            </a:cubicBezTo>
                            <a:cubicBezTo>
                              <a:pt x="7620" y="15002"/>
                              <a:pt x="7620" y="15002"/>
                              <a:pt x="7620" y="15954"/>
                            </a:cubicBezTo>
                            <a:cubicBezTo>
                              <a:pt x="7620" y="15954"/>
                              <a:pt x="7620" y="15954"/>
                              <a:pt x="7620" y="15954"/>
                            </a:cubicBezTo>
                            <a:cubicBezTo>
                              <a:pt x="7620" y="15954"/>
                              <a:pt x="7620" y="15954"/>
                              <a:pt x="7620" y="15954"/>
                            </a:cubicBezTo>
                            <a:cubicBezTo>
                              <a:pt x="7620" y="15954"/>
                              <a:pt x="7620" y="15954"/>
                              <a:pt x="7620" y="15954"/>
                            </a:cubicBezTo>
                            <a:cubicBezTo>
                              <a:pt x="7620" y="15954"/>
                              <a:pt x="7620" y="15954"/>
                              <a:pt x="7620" y="15954"/>
                            </a:cubicBezTo>
                            <a:cubicBezTo>
                              <a:pt x="7620" y="15954"/>
                              <a:pt x="7620" y="16907"/>
                              <a:pt x="8573" y="16907"/>
                            </a:cubicBezTo>
                            <a:cubicBezTo>
                              <a:pt x="8573" y="16907"/>
                              <a:pt x="8573" y="16907"/>
                              <a:pt x="8573" y="17859"/>
                            </a:cubicBezTo>
                            <a:cubicBezTo>
                              <a:pt x="8573" y="17859"/>
                              <a:pt x="8573" y="17859"/>
                              <a:pt x="8573" y="18812"/>
                            </a:cubicBezTo>
                            <a:cubicBezTo>
                              <a:pt x="8573" y="18812"/>
                              <a:pt x="8573" y="18812"/>
                              <a:pt x="8573" y="18812"/>
                            </a:cubicBezTo>
                            <a:cubicBezTo>
                              <a:pt x="8573" y="18812"/>
                              <a:pt x="8573" y="18812"/>
                              <a:pt x="8573" y="19764"/>
                            </a:cubicBezTo>
                            <a:cubicBezTo>
                              <a:pt x="8573" y="19764"/>
                              <a:pt x="8573" y="19764"/>
                              <a:pt x="8573" y="19764"/>
                            </a:cubicBezTo>
                            <a:cubicBezTo>
                              <a:pt x="8573" y="19764"/>
                              <a:pt x="8573" y="20717"/>
                              <a:pt x="9525" y="20717"/>
                            </a:cubicBezTo>
                            <a:cubicBezTo>
                              <a:pt x="9525" y="20717"/>
                              <a:pt x="9525" y="20717"/>
                              <a:pt x="9525" y="20717"/>
                            </a:cubicBezTo>
                            <a:cubicBezTo>
                              <a:pt x="9525" y="20717"/>
                              <a:pt x="9525" y="20717"/>
                              <a:pt x="9525" y="20717"/>
                            </a:cubicBezTo>
                            <a:cubicBezTo>
                              <a:pt x="9525" y="20717"/>
                              <a:pt x="9525" y="20717"/>
                              <a:pt x="9525" y="20717"/>
                            </a:cubicBezTo>
                            <a:cubicBezTo>
                              <a:pt x="9525" y="20717"/>
                              <a:pt x="9525" y="20717"/>
                              <a:pt x="9525" y="20717"/>
                            </a:cubicBezTo>
                            <a:cubicBezTo>
                              <a:pt x="9525" y="20717"/>
                              <a:pt x="9525" y="20717"/>
                              <a:pt x="10478" y="20717"/>
                            </a:cubicBezTo>
                            <a:cubicBezTo>
                              <a:pt x="10478" y="20717"/>
                              <a:pt x="10478" y="20717"/>
                              <a:pt x="10478" y="20717"/>
                            </a:cubicBezTo>
                            <a:cubicBezTo>
                              <a:pt x="10478" y="20717"/>
                              <a:pt x="10478" y="21669"/>
                              <a:pt x="11430" y="21669"/>
                            </a:cubicBezTo>
                            <a:cubicBezTo>
                              <a:pt x="11430" y="21669"/>
                              <a:pt x="11430" y="21669"/>
                              <a:pt x="12383" y="21669"/>
                            </a:cubicBezTo>
                            <a:cubicBezTo>
                              <a:pt x="12383" y="21669"/>
                              <a:pt x="12383" y="22622"/>
                              <a:pt x="13335" y="22622"/>
                            </a:cubicBezTo>
                            <a:lnTo>
                              <a:pt x="13335" y="22622"/>
                            </a:lnTo>
                            <a:cubicBezTo>
                              <a:pt x="13335" y="22622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3335" y="23574"/>
                            </a:cubicBezTo>
                            <a:cubicBezTo>
                              <a:pt x="13335" y="23574"/>
                              <a:pt x="13335" y="23574"/>
                              <a:pt x="14288" y="24527"/>
                            </a:cubicBezTo>
                            <a:cubicBezTo>
                              <a:pt x="14288" y="24527"/>
                              <a:pt x="15240" y="25479"/>
                              <a:pt x="15240" y="25479"/>
                            </a:cubicBezTo>
                            <a:cubicBezTo>
                              <a:pt x="15240" y="25479"/>
                              <a:pt x="15240" y="26432"/>
                              <a:pt x="15240" y="26432"/>
                            </a:cubicBezTo>
                            <a:cubicBezTo>
                              <a:pt x="15240" y="26432"/>
                              <a:pt x="16193" y="26432"/>
                              <a:pt x="16193" y="27384"/>
                            </a:cubicBezTo>
                            <a:cubicBezTo>
                              <a:pt x="16193" y="27384"/>
                              <a:pt x="16193" y="27384"/>
                              <a:pt x="17145" y="27384"/>
                            </a:cubicBezTo>
                            <a:cubicBezTo>
                              <a:pt x="17145" y="27384"/>
                              <a:pt x="17145" y="27384"/>
                              <a:pt x="17145" y="27384"/>
                            </a:cubicBezTo>
                            <a:cubicBezTo>
                              <a:pt x="17145" y="27384"/>
                              <a:pt x="17145" y="27384"/>
                              <a:pt x="17145" y="26432"/>
                            </a:cubicBezTo>
                            <a:cubicBezTo>
                              <a:pt x="17145" y="26432"/>
                              <a:pt x="17145" y="26432"/>
                              <a:pt x="16193" y="25479"/>
                            </a:cubicBezTo>
                            <a:cubicBezTo>
                              <a:pt x="16193" y="25479"/>
                              <a:pt x="16193" y="25479"/>
                              <a:pt x="16193" y="24527"/>
                            </a:cubicBezTo>
                            <a:cubicBezTo>
                              <a:pt x="16193" y="24527"/>
                              <a:pt x="16193" y="24527"/>
                              <a:pt x="16193" y="23574"/>
                            </a:cubicBezTo>
                            <a:cubicBezTo>
                              <a:pt x="16193" y="23574"/>
                              <a:pt x="16193" y="23574"/>
                              <a:pt x="16193" y="23574"/>
                            </a:cubicBezTo>
                            <a:cubicBezTo>
                              <a:pt x="16193" y="23574"/>
                              <a:pt x="16193" y="23574"/>
                              <a:pt x="16193" y="23574"/>
                            </a:cubicBezTo>
                            <a:cubicBezTo>
                              <a:pt x="16193" y="23574"/>
                              <a:pt x="16193" y="22622"/>
                              <a:pt x="15240" y="22622"/>
                            </a:cubicBezTo>
                            <a:cubicBezTo>
                              <a:pt x="15240" y="22622"/>
                              <a:pt x="15240" y="21669"/>
                              <a:pt x="14288" y="21669"/>
                            </a:cubicBezTo>
                            <a:cubicBezTo>
                              <a:pt x="14288" y="21669"/>
                              <a:pt x="14288" y="21669"/>
                              <a:pt x="14288" y="20717"/>
                            </a:cubicBezTo>
                            <a:cubicBezTo>
                              <a:pt x="14288" y="20717"/>
                              <a:pt x="14288" y="20717"/>
                              <a:pt x="14288" y="19764"/>
                            </a:cubicBezTo>
                            <a:cubicBezTo>
                              <a:pt x="14288" y="18812"/>
                              <a:pt x="14288" y="18812"/>
                              <a:pt x="13335" y="18812"/>
                            </a:cubicBezTo>
                            <a:cubicBezTo>
                              <a:pt x="13335" y="18812"/>
                              <a:pt x="13335" y="18812"/>
                              <a:pt x="13335" y="18812"/>
                            </a:cubicBezTo>
                            <a:cubicBezTo>
                              <a:pt x="13335" y="18812"/>
                              <a:pt x="13335" y="18812"/>
                              <a:pt x="13335" y="17859"/>
                            </a:cubicBezTo>
                            <a:cubicBezTo>
                              <a:pt x="13335" y="17859"/>
                              <a:pt x="13335" y="17859"/>
                              <a:pt x="13335" y="17859"/>
                            </a:cubicBezTo>
                            <a:cubicBezTo>
                              <a:pt x="13335" y="17859"/>
                              <a:pt x="13335" y="16907"/>
                              <a:pt x="12383" y="16907"/>
                            </a:cubicBezTo>
                            <a:cubicBezTo>
                              <a:pt x="12383" y="16907"/>
                              <a:pt x="12383" y="16907"/>
                              <a:pt x="12383" y="15954"/>
                            </a:cubicBezTo>
                            <a:cubicBezTo>
                              <a:pt x="12383" y="15954"/>
                              <a:pt x="12383" y="15954"/>
                              <a:pt x="12383" y="15954"/>
                            </a:cubicBezTo>
                            <a:cubicBezTo>
                              <a:pt x="12383" y="15954"/>
                              <a:pt x="12383" y="15954"/>
                              <a:pt x="12383" y="15954"/>
                            </a:cubicBezTo>
                            <a:cubicBezTo>
                              <a:pt x="12383" y="15954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5002"/>
                              <a:pt x="12383" y="15002"/>
                            </a:cubicBezTo>
                            <a:cubicBezTo>
                              <a:pt x="12383" y="15002"/>
                              <a:pt x="12383" y="14049"/>
                              <a:pt x="11430" y="14049"/>
                            </a:cubicBezTo>
                            <a:cubicBezTo>
                              <a:pt x="11430" y="14049"/>
                              <a:pt x="11430" y="14049"/>
                              <a:pt x="11430" y="14049"/>
                            </a:cubicBezTo>
                            <a:cubicBezTo>
                              <a:pt x="11430" y="14049"/>
                              <a:pt x="11430" y="14049"/>
                              <a:pt x="11430" y="14049"/>
                            </a:cubicBezTo>
                            <a:cubicBezTo>
                              <a:pt x="11430" y="14049"/>
                              <a:pt x="11430" y="14049"/>
                              <a:pt x="11430" y="14049"/>
                            </a:cubicBezTo>
                            <a:cubicBezTo>
                              <a:pt x="11430" y="14049"/>
                              <a:pt x="11430" y="14049"/>
                              <a:pt x="11430" y="14049"/>
                            </a:cubicBezTo>
                            <a:cubicBezTo>
                              <a:pt x="11430" y="14049"/>
                              <a:pt x="11430" y="13097"/>
                              <a:pt x="10478" y="13097"/>
                            </a:cubicBezTo>
                            <a:cubicBezTo>
                              <a:pt x="10478" y="13097"/>
                              <a:pt x="9525" y="12144"/>
                              <a:pt x="9525" y="12144"/>
                            </a:cubicBezTo>
                            <a:cubicBezTo>
                              <a:pt x="9525" y="12144"/>
                              <a:pt x="9525" y="12144"/>
                              <a:pt x="9525" y="12144"/>
                            </a:cubicBezTo>
                            <a:cubicBezTo>
                              <a:pt x="9525" y="12144"/>
                              <a:pt x="9525" y="12144"/>
                              <a:pt x="8573" y="12144"/>
                            </a:cubicBezTo>
                            <a:cubicBezTo>
                              <a:pt x="8573" y="12144"/>
                              <a:pt x="8573" y="11192"/>
                              <a:pt x="8573" y="11192"/>
                            </a:cubicBezTo>
                            <a:cubicBezTo>
                              <a:pt x="8573" y="11192"/>
                              <a:pt x="8573" y="10239"/>
                              <a:pt x="7620" y="10239"/>
                            </a:cubicBezTo>
                            <a:cubicBezTo>
                              <a:pt x="7620" y="10239"/>
                              <a:pt x="7620" y="9287"/>
                              <a:pt x="7620" y="9287"/>
                            </a:cubicBezTo>
                            <a:cubicBezTo>
                              <a:pt x="7620" y="9287"/>
                              <a:pt x="7620" y="9287"/>
                              <a:pt x="7620" y="9287"/>
                            </a:cubicBezTo>
                            <a:cubicBezTo>
                              <a:pt x="7620" y="9287"/>
                              <a:pt x="6668" y="8334"/>
                              <a:pt x="6668" y="8334"/>
                            </a:cubicBezTo>
                            <a:cubicBezTo>
                              <a:pt x="6668" y="8334"/>
                              <a:pt x="6668" y="8334"/>
                              <a:pt x="6668" y="8334"/>
                            </a:cubicBezTo>
                            <a:cubicBezTo>
                              <a:pt x="6668" y="8334"/>
                              <a:pt x="5715" y="7382"/>
                              <a:pt x="5715" y="7382"/>
                            </a:cubicBezTo>
                            <a:cubicBezTo>
                              <a:pt x="5715" y="7382"/>
                              <a:pt x="5715" y="6429"/>
                              <a:pt x="4763" y="6429"/>
                            </a:cubicBezTo>
                            <a:cubicBezTo>
                              <a:pt x="4763" y="5477"/>
                              <a:pt x="3810" y="5477"/>
                              <a:pt x="3810" y="4524"/>
                            </a:cubicBezTo>
                            <a:cubicBezTo>
                              <a:pt x="3810" y="4524"/>
                              <a:pt x="3810" y="3572"/>
                              <a:pt x="2858" y="3572"/>
                            </a:cubicBezTo>
                            <a:cubicBezTo>
                              <a:pt x="2858" y="3572"/>
                              <a:pt x="2858" y="3572"/>
                              <a:pt x="2858" y="3572"/>
                            </a:cubicBezTo>
                            <a:cubicBezTo>
                              <a:pt x="2858" y="3572"/>
                              <a:pt x="2858" y="3572"/>
                              <a:pt x="1905" y="2619"/>
                            </a:cubicBezTo>
                            <a:cubicBezTo>
                              <a:pt x="1905" y="2619"/>
                              <a:pt x="1905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3810" y="714"/>
                              <a:pt x="3810" y="714"/>
                              <a:pt x="2858" y="714"/>
                            </a:cubicBezTo>
                            <a:cubicBezTo>
                              <a:pt x="3810" y="714"/>
                              <a:pt x="3810" y="714"/>
                              <a:pt x="2858" y="714"/>
                            </a:cubicBezTo>
                            <a:cubicBezTo>
                              <a:pt x="3810" y="714"/>
                              <a:pt x="3810" y="714"/>
                              <a:pt x="2858" y="714"/>
                            </a:cubicBezTo>
                            <a:cubicBezTo>
                              <a:pt x="3810" y="714"/>
                              <a:pt x="3810" y="-238"/>
                              <a:pt x="2858" y="714"/>
                            </a:cubicBezTo>
                            <a:lnTo>
                              <a:pt x="2858" y="714"/>
                            </a:lnTo>
                            <a:cubicBezTo>
                              <a:pt x="3810" y="-238"/>
                              <a:pt x="2858" y="-238"/>
                              <a:pt x="2858" y="714"/>
                            </a:cubicBezTo>
                            <a:close/>
                            <a:moveTo>
                              <a:pt x="6668" y="6429"/>
                            </a:moveTo>
                            <a:cubicBezTo>
                              <a:pt x="6668" y="6429"/>
                              <a:pt x="6668" y="6429"/>
                              <a:pt x="6668" y="6429"/>
                            </a:cubicBezTo>
                            <a:cubicBezTo>
                              <a:pt x="6668" y="6429"/>
                              <a:pt x="6668" y="6429"/>
                              <a:pt x="6668" y="6429"/>
                            </a:cubicBezTo>
                            <a:cubicBezTo>
                              <a:pt x="6668" y="6429"/>
                              <a:pt x="6668" y="6429"/>
                              <a:pt x="6668" y="6429"/>
                            </a:cubicBezTo>
                            <a:cubicBezTo>
                              <a:pt x="6668" y="6429"/>
                              <a:pt x="6668" y="5477"/>
                              <a:pt x="6668" y="6429"/>
                            </a:cubicBezTo>
                            <a:close/>
                            <a:moveTo>
                              <a:pt x="6668" y="5477"/>
                            </a:moveTo>
                            <a:cubicBezTo>
                              <a:pt x="6668" y="5477"/>
                              <a:pt x="6668" y="5477"/>
                              <a:pt x="6668" y="5477"/>
                            </a:cubicBezTo>
                            <a:cubicBezTo>
                              <a:pt x="6668" y="5477"/>
                              <a:pt x="6668" y="5477"/>
                              <a:pt x="6668" y="5477"/>
                            </a:cubicBezTo>
                            <a:cubicBezTo>
                              <a:pt x="6668" y="5477"/>
                              <a:pt x="6668" y="5477"/>
                              <a:pt x="6668" y="5477"/>
                            </a:cubicBezTo>
                            <a:cubicBezTo>
                              <a:pt x="6668" y="5477"/>
                              <a:pt x="6668" y="5477"/>
                              <a:pt x="6668" y="5477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36" name="图形 2"/>
                    <p:cNvGrpSpPr/>
                    <p:nvPr/>
                  </p:nvGrpSpPr>
                  <p:grpSpPr>
                    <a:xfrm>
                      <a:off x="7624762" y="2354579"/>
                      <a:ext cx="10477" cy="22859"/>
                      <a:chOff x="7624762" y="2354579"/>
                      <a:chExt cx="10477" cy="22859"/>
                    </a:xfrm>
                    <a:solidFill>
                      <a:srgbClr val="FF9C88"/>
                    </a:solidFill>
                  </p:grpSpPr>
                  <p:sp>
                    <p:nvSpPr>
                      <p:cNvPr id="3037" name="任意多边形: 形状 2920"/>
                      <p:cNvSpPr/>
                      <p:nvPr/>
                    </p:nvSpPr>
                    <p:spPr>
                      <a:xfrm>
                        <a:off x="7634287" y="2376487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952 h 952"/>
                          <a:gd name="connsiteX3" fmla="*/ 0 w 9525"/>
                          <a:gd name="connsiteY3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8" name="任意多边形: 形状 2921"/>
                      <p:cNvSpPr/>
                      <p:nvPr/>
                    </p:nvSpPr>
                    <p:spPr>
                      <a:xfrm>
                        <a:off x="7624762" y="2354579"/>
                        <a:ext cx="9525" cy="20425"/>
                      </a:xfrm>
                      <a:custGeom>
                        <a:avLst/>
                        <a:gdLst>
                          <a:gd name="connsiteX0" fmla="*/ 1905 w 9525"/>
                          <a:gd name="connsiteY0" fmla="*/ 6668 h 20425"/>
                          <a:gd name="connsiteX1" fmla="*/ 1905 w 9525"/>
                          <a:gd name="connsiteY1" fmla="*/ 6668 h 20425"/>
                          <a:gd name="connsiteX2" fmla="*/ 1905 w 9525"/>
                          <a:gd name="connsiteY2" fmla="*/ 6668 h 20425"/>
                          <a:gd name="connsiteX3" fmla="*/ 2857 w 9525"/>
                          <a:gd name="connsiteY3" fmla="*/ 7620 h 20425"/>
                          <a:gd name="connsiteX4" fmla="*/ 2857 w 9525"/>
                          <a:gd name="connsiteY4" fmla="*/ 7620 h 20425"/>
                          <a:gd name="connsiteX5" fmla="*/ 2857 w 9525"/>
                          <a:gd name="connsiteY5" fmla="*/ 7620 h 20425"/>
                          <a:gd name="connsiteX6" fmla="*/ 2857 w 9525"/>
                          <a:gd name="connsiteY6" fmla="*/ 7620 h 20425"/>
                          <a:gd name="connsiteX7" fmla="*/ 2857 w 9525"/>
                          <a:gd name="connsiteY7" fmla="*/ 7620 h 20425"/>
                          <a:gd name="connsiteX8" fmla="*/ 2857 w 9525"/>
                          <a:gd name="connsiteY8" fmla="*/ 7620 h 20425"/>
                          <a:gd name="connsiteX9" fmla="*/ 2857 w 9525"/>
                          <a:gd name="connsiteY9" fmla="*/ 7620 h 20425"/>
                          <a:gd name="connsiteX10" fmla="*/ 2857 w 9525"/>
                          <a:gd name="connsiteY10" fmla="*/ 7620 h 20425"/>
                          <a:gd name="connsiteX11" fmla="*/ 2857 w 9525"/>
                          <a:gd name="connsiteY11" fmla="*/ 7620 h 20425"/>
                          <a:gd name="connsiteX12" fmla="*/ 2857 w 9525"/>
                          <a:gd name="connsiteY12" fmla="*/ 7620 h 20425"/>
                          <a:gd name="connsiteX13" fmla="*/ 2857 w 9525"/>
                          <a:gd name="connsiteY13" fmla="*/ 7620 h 20425"/>
                          <a:gd name="connsiteX14" fmla="*/ 2857 w 9525"/>
                          <a:gd name="connsiteY14" fmla="*/ 7620 h 20425"/>
                          <a:gd name="connsiteX15" fmla="*/ 2857 w 9525"/>
                          <a:gd name="connsiteY15" fmla="*/ 7620 h 20425"/>
                          <a:gd name="connsiteX16" fmla="*/ 2857 w 9525"/>
                          <a:gd name="connsiteY16" fmla="*/ 7620 h 20425"/>
                          <a:gd name="connsiteX17" fmla="*/ 2857 w 9525"/>
                          <a:gd name="connsiteY17" fmla="*/ 7620 h 20425"/>
                          <a:gd name="connsiteX18" fmla="*/ 2857 w 9525"/>
                          <a:gd name="connsiteY18" fmla="*/ 7620 h 20425"/>
                          <a:gd name="connsiteX19" fmla="*/ 2857 w 9525"/>
                          <a:gd name="connsiteY19" fmla="*/ 7620 h 20425"/>
                          <a:gd name="connsiteX20" fmla="*/ 2857 w 9525"/>
                          <a:gd name="connsiteY20" fmla="*/ 7620 h 20425"/>
                          <a:gd name="connsiteX21" fmla="*/ 2857 w 9525"/>
                          <a:gd name="connsiteY21" fmla="*/ 7620 h 20425"/>
                          <a:gd name="connsiteX22" fmla="*/ 2857 w 9525"/>
                          <a:gd name="connsiteY22" fmla="*/ 7620 h 20425"/>
                          <a:gd name="connsiteX23" fmla="*/ 2857 w 9525"/>
                          <a:gd name="connsiteY23" fmla="*/ 7620 h 20425"/>
                          <a:gd name="connsiteX24" fmla="*/ 2857 w 9525"/>
                          <a:gd name="connsiteY24" fmla="*/ 7620 h 20425"/>
                          <a:gd name="connsiteX25" fmla="*/ 2857 w 9525"/>
                          <a:gd name="connsiteY25" fmla="*/ 7620 h 20425"/>
                          <a:gd name="connsiteX26" fmla="*/ 2857 w 9525"/>
                          <a:gd name="connsiteY26" fmla="*/ 8572 h 20425"/>
                          <a:gd name="connsiteX27" fmla="*/ 2857 w 9525"/>
                          <a:gd name="connsiteY27" fmla="*/ 8572 h 20425"/>
                          <a:gd name="connsiteX28" fmla="*/ 2857 w 9525"/>
                          <a:gd name="connsiteY28" fmla="*/ 8572 h 20425"/>
                          <a:gd name="connsiteX29" fmla="*/ 2857 w 9525"/>
                          <a:gd name="connsiteY29" fmla="*/ 8572 h 20425"/>
                          <a:gd name="connsiteX30" fmla="*/ 2857 w 9525"/>
                          <a:gd name="connsiteY30" fmla="*/ 8572 h 20425"/>
                          <a:gd name="connsiteX31" fmla="*/ 2857 w 9525"/>
                          <a:gd name="connsiteY31" fmla="*/ 8572 h 20425"/>
                          <a:gd name="connsiteX32" fmla="*/ 3810 w 9525"/>
                          <a:gd name="connsiteY32" fmla="*/ 9525 h 20425"/>
                          <a:gd name="connsiteX33" fmla="*/ 4763 w 9525"/>
                          <a:gd name="connsiteY33" fmla="*/ 10477 h 20425"/>
                          <a:gd name="connsiteX34" fmla="*/ 5715 w 9525"/>
                          <a:gd name="connsiteY34" fmla="*/ 11430 h 20425"/>
                          <a:gd name="connsiteX35" fmla="*/ 6668 w 9525"/>
                          <a:gd name="connsiteY35" fmla="*/ 12382 h 20425"/>
                          <a:gd name="connsiteX36" fmla="*/ 6668 w 9525"/>
                          <a:gd name="connsiteY36" fmla="*/ 12382 h 20425"/>
                          <a:gd name="connsiteX37" fmla="*/ 6668 w 9525"/>
                          <a:gd name="connsiteY37" fmla="*/ 12382 h 20425"/>
                          <a:gd name="connsiteX38" fmla="*/ 6668 w 9525"/>
                          <a:gd name="connsiteY38" fmla="*/ 12382 h 20425"/>
                          <a:gd name="connsiteX39" fmla="*/ 6668 w 9525"/>
                          <a:gd name="connsiteY39" fmla="*/ 12382 h 20425"/>
                          <a:gd name="connsiteX40" fmla="*/ 6668 w 9525"/>
                          <a:gd name="connsiteY40" fmla="*/ 12382 h 20425"/>
                          <a:gd name="connsiteX41" fmla="*/ 6668 w 9525"/>
                          <a:gd name="connsiteY41" fmla="*/ 12382 h 20425"/>
                          <a:gd name="connsiteX42" fmla="*/ 6668 w 9525"/>
                          <a:gd name="connsiteY42" fmla="*/ 12382 h 20425"/>
                          <a:gd name="connsiteX43" fmla="*/ 6668 w 9525"/>
                          <a:gd name="connsiteY43" fmla="*/ 12382 h 20425"/>
                          <a:gd name="connsiteX44" fmla="*/ 6668 w 9525"/>
                          <a:gd name="connsiteY44" fmla="*/ 12382 h 20425"/>
                          <a:gd name="connsiteX45" fmla="*/ 6668 w 9525"/>
                          <a:gd name="connsiteY45" fmla="*/ 12382 h 20425"/>
                          <a:gd name="connsiteX46" fmla="*/ 6668 w 9525"/>
                          <a:gd name="connsiteY46" fmla="*/ 12382 h 20425"/>
                          <a:gd name="connsiteX47" fmla="*/ 5715 w 9525"/>
                          <a:gd name="connsiteY47" fmla="*/ 13335 h 20425"/>
                          <a:gd name="connsiteX48" fmla="*/ 5715 w 9525"/>
                          <a:gd name="connsiteY48" fmla="*/ 13335 h 20425"/>
                          <a:gd name="connsiteX49" fmla="*/ 5715 w 9525"/>
                          <a:gd name="connsiteY49" fmla="*/ 13335 h 20425"/>
                          <a:gd name="connsiteX50" fmla="*/ 5715 w 9525"/>
                          <a:gd name="connsiteY50" fmla="*/ 13335 h 20425"/>
                          <a:gd name="connsiteX51" fmla="*/ 5715 w 9525"/>
                          <a:gd name="connsiteY51" fmla="*/ 13335 h 20425"/>
                          <a:gd name="connsiteX52" fmla="*/ 5715 w 9525"/>
                          <a:gd name="connsiteY52" fmla="*/ 13335 h 20425"/>
                          <a:gd name="connsiteX53" fmla="*/ 5715 w 9525"/>
                          <a:gd name="connsiteY53" fmla="*/ 13335 h 20425"/>
                          <a:gd name="connsiteX54" fmla="*/ 5715 w 9525"/>
                          <a:gd name="connsiteY54" fmla="*/ 13335 h 20425"/>
                          <a:gd name="connsiteX55" fmla="*/ 5715 w 9525"/>
                          <a:gd name="connsiteY55" fmla="*/ 13335 h 20425"/>
                          <a:gd name="connsiteX56" fmla="*/ 5715 w 9525"/>
                          <a:gd name="connsiteY56" fmla="*/ 13335 h 20425"/>
                          <a:gd name="connsiteX57" fmla="*/ 5715 w 9525"/>
                          <a:gd name="connsiteY57" fmla="*/ 13335 h 20425"/>
                          <a:gd name="connsiteX58" fmla="*/ 4763 w 9525"/>
                          <a:gd name="connsiteY58" fmla="*/ 12382 h 20425"/>
                          <a:gd name="connsiteX59" fmla="*/ 4763 w 9525"/>
                          <a:gd name="connsiteY59" fmla="*/ 12382 h 20425"/>
                          <a:gd name="connsiteX60" fmla="*/ 4763 w 9525"/>
                          <a:gd name="connsiteY60" fmla="*/ 12382 h 20425"/>
                          <a:gd name="connsiteX61" fmla="*/ 3810 w 9525"/>
                          <a:gd name="connsiteY61" fmla="*/ 11430 h 20425"/>
                          <a:gd name="connsiteX62" fmla="*/ 2857 w 9525"/>
                          <a:gd name="connsiteY62" fmla="*/ 10477 h 20425"/>
                          <a:gd name="connsiteX63" fmla="*/ 1905 w 9525"/>
                          <a:gd name="connsiteY63" fmla="*/ 9525 h 20425"/>
                          <a:gd name="connsiteX64" fmla="*/ 1905 w 9525"/>
                          <a:gd name="connsiteY64" fmla="*/ 9525 h 20425"/>
                          <a:gd name="connsiteX65" fmla="*/ 1905 w 9525"/>
                          <a:gd name="connsiteY65" fmla="*/ 8572 h 20425"/>
                          <a:gd name="connsiteX66" fmla="*/ 1905 w 9525"/>
                          <a:gd name="connsiteY66" fmla="*/ 8572 h 20425"/>
                          <a:gd name="connsiteX67" fmla="*/ 1905 w 9525"/>
                          <a:gd name="connsiteY67" fmla="*/ 8572 h 20425"/>
                          <a:gd name="connsiteX68" fmla="*/ 1905 w 9525"/>
                          <a:gd name="connsiteY68" fmla="*/ 8572 h 20425"/>
                          <a:gd name="connsiteX69" fmla="*/ 1905 w 9525"/>
                          <a:gd name="connsiteY69" fmla="*/ 8572 h 20425"/>
                          <a:gd name="connsiteX70" fmla="*/ 1905 w 9525"/>
                          <a:gd name="connsiteY70" fmla="*/ 8572 h 20425"/>
                          <a:gd name="connsiteX71" fmla="*/ 1905 w 9525"/>
                          <a:gd name="connsiteY71" fmla="*/ 7620 h 20425"/>
                          <a:gd name="connsiteX72" fmla="*/ 1905 w 9525"/>
                          <a:gd name="connsiteY72" fmla="*/ 7620 h 20425"/>
                          <a:gd name="connsiteX73" fmla="*/ 1905 w 9525"/>
                          <a:gd name="connsiteY73" fmla="*/ 7620 h 20425"/>
                          <a:gd name="connsiteX74" fmla="*/ 1905 w 9525"/>
                          <a:gd name="connsiteY74" fmla="*/ 7620 h 20425"/>
                          <a:gd name="connsiteX75" fmla="*/ 1905 w 9525"/>
                          <a:gd name="connsiteY75" fmla="*/ 7620 h 20425"/>
                          <a:gd name="connsiteX76" fmla="*/ 1905 w 9525"/>
                          <a:gd name="connsiteY76" fmla="*/ 7620 h 20425"/>
                          <a:gd name="connsiteX77" fmla="*/ 1905 w 9525"/>
                          <a:gd name="connsiteY77" fmla="*/ 7620 h 20425"/>
                          <a:gd name="connsiteX78" fmla="*/ 1905 w 9525"/>
                          <a:gd name="connsiteY78" fmla="*/ 7620 h 20425"/>
                          <a:gd name="connsiteX79" fmla="*/ 1905 w 9525"/>
                          <a:gd name="connsiteY79" fmla="*/ 7620 h 20425"/>
                          <a:gd name="connsiteX80" fmla="*/ 1905 w 9525"/>
                          <a:gd name="connsiteY80" fmla="*/ 6668 h 20425"/>
                          <a:gd name="connsiteX81" fmla="*/ 1905 w 9525"/>
                          <a:gd name="connsiteY81" fmla="*/ 5715 h 20425"/>
                          <a:gd name="connsiteX82" fmla="*/ 1905 w 9525"/>
                          <a:gd name="connsiteY82" fmla="*/ 5715 h 20425"/>
                          <a:gd name="connsiteX83" fmla="*/ 1905 w 9525"/>
                          <a:gd name="connsiteY83" fmla="*/ 5715 h 20425"/>
                          <a:gd name="connsiteX84" fmla="*/ 1905 w 9525"/>
                          <a:gd name="connsiteY84" fmla="*/ 5715 h 20425"/>
                          <a:gd name="connsiteX85" fmla="*/ 1905 w 9525"/>
                          <a:gd name="connsiteY85" fmla="*/ 5715 h 20425"/>
                          <a:gd name="connsiteX86" fmla="*/ 953 w 9525"/>
                          <a:gd name="connsiteY86" fmla="*/ 4763 h 20425"/>
                          <a:gd name="connsiteX87" fmla="*/ 953 w 9525"/>
                          <a:gd name="connsiteY87" fmla="*/ 4763 h 20425"/>
                          <a:gd name="connsiteX88" fmla="*/ 0 w 9525"/>
                          <a:gd name="connsiteY88" fmla="*/ 2857 h 20425"/>
                          <a:gd name="connsiteX89" fmla="*/ 0 w 9525"/>
                          <a:gd name="connsiteY89" fmla="*/ 1905 h 20425"/>
                          <a:gd name="connsiteX90" fmla="*/ 0 w 9525"/>
                          <a:gd name="connsiteY90" fmla="*/ 952 h 20425"/>
                          <a:gd name="connsiteX91" fmla="*/ 0 w 9525"/>
                          <a:gd name="connsiteY91" fmla="*/ 0 h 20425"/>
                          <a:gd name="connsiteX92" fmla="*/ 0 w 9525"/>
                          <a:gd name="connsiteY92" fmla="*/ 0 h 20425"/>
                          <a:gd name="connsiteX93" fmla="*/ 1905 w 9525"/>
                          <a:gd name="connsiteY93" fmla="*/ 6668 h 20425"/>
                          <a:gd name="connsiteX94" fmla="*/ 9525 w 9525"/>
                          <a:gd name="connsiteY94" fmla="*/ 20002 h 20425"/>
                          <a:gd name="connsiteX95" fmla="*/ 9525 w 9525"/>
                          <a:gd name="connsiteY95" fmla="*/ 20002 h 20425"/>
                          <a:gd name="connsiteX96" fmla="*/ 9525 w 9525"/>
                          <a:gd name="connsiteY96" fmla="*/ 20002 h 20425"/>
                          <a:gd name="connsiteX97" fmla="*/ 9525 w 9525"/>
                          <a:gd name="connsiteY97" fmla="*/ 20002 h 20425"/>
                          <a:gd name="connsiteX98" fmla="*/ 9525 w 9525"/>
                          <a:gd name="connsiteY98" fmla="*/ 20002 h 20425"/>
                          <a:gd name="connsiteX99" fmla="*/ 7620 w 9525"/>
                          <a:gd name="connsiteY99" fmla="*/ 18097 h 20425"/>
                          <a:gd name="connsiteX100" fmla="*/ 7620 w 9525"/>
                          <a:gd name="connsiteY100" fmla="*/ 18097 h 20425"/>
                          <a:gd name="connsiteX101" fmla="*/ 7620 w 9525"/>
                          <a:gd name="connsiteY101" fmla="*/ 18097 h 20425"/>
                          <a:gd name="connsiteX102" fmla="*/ 7620 w 9525"/>
                          <a:gd name="connsiteY102" fmla="*/ 18097 h 20425"/>
                          <a:gd name="connsiteX103" fmla="*/ 7620 w 9525"/>
                          <a:gd name="connsiteY103" fmla="*/ 18097 h 20425"/>
                          <a:gd name="connsiteX104" fmla="*/ 1905 w 9525"/>
                          <a:gd name="connsiteY104" fmla="*/ 7620 h 20425"/>
                          <a:gd name="connsiteX105" fmla="*/ 1905 w 9525"/>
                          <a:gd name="connsiteY105" fmla="*/ 7620 h 20425"/>
                          <a:gd name="connsiteX106" fmla="*/ 1905 w 9525"/>
                          <a:gd name="connsiteY106" fmla="*/ 7620 h 20425"/>
                          <a:gd name="connsiteX107" fmla="*/ 1905 w 9525"/>
                          <a:gd name="connsiteY107" fmla="*/ 7620 h 20425"/>
                          <a:gd name="connsiteX108" fmla="*/ 1905 w 9525"/>
                          <a:gd name="connsiteY108" fmla="*/ 7620 h 204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525" h="20425">
                            <a:moveTo>
                              <a:pt x="1905" y="6668"/>
                            </a:move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2857" y="7620"/>
                              <a:pt x="1905" y="6668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8572"/>
                            </a:cubicBezTo>
                            <a:cubicBezTo>
                              <a:pt x="2857" y="8572"/>
                              <a:pt x="2857" y="8572"/>
                              <a:pt x="2857" y="8572"/>
                            </a:cubicBezTo>
                            <a:cubicBezTo>
                              <a:pt x="2857" y="8572"/>
                              <a:pt x="2857" y="9525"/>
                              <a:pt x="3810" y="9525"/>
                            </a:cubicBezTo>
                            <a:cubicBezTo>
                              <a:pt x="3810" y="9525"/>
                              <a:pt x="3810" y="10477"/>
                              <a:pt x="4763" y="10477"/>
                            </a:cubicBezTo>
                            <a:cubicBezTo>
                              <a:pt x="4763" y="10477"/>
                              <a:pt x="4763" y="11430"/>
                              <a:pt x="5715" y="11430"/>
                            </a:cubicBezTo>
                            <a:cubicBezTo>
                              <a:pt x="5715" y="11430"/>
                              <a:pt x="5715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lnTo>
                              <a:pt x="6668" y="12382"/>
                            </a:ln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3335"/>
                              <a:pt x="5715" y="13335"/>
                            </a:cubicBezTo>
                            <a:lnTo>
                              <a:pt x="5715" y="13335"/>
                            </a:ln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lnTo>
                              <a:pt x="5715" y="13335"/>
                            </a:ln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4763" y="12382"/>
                            </a:cubicBezTo>
                            <a:cubicBezTo>
                              <a:pt x="4763" y="12382"/>
                              <a:pt x="4763" y="12382"/>
                              <a:pt x="3810" y="11430"/>
                            </a:cubicBezTo>
                            <a:cubicBezTo>
                              <a:pt x="3810" y="11430"/>
                              <a:pt x="3810" y="10477"/>
                              <a:pt x="2857" y="10477"/>
                            </a:cubicBezTo>
                            <a:cubicBezTo>
                              <a:pt x="2857" y="10477"/>
                              <a:pt x="2857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8572"/>
                            </a:cubicBezTo>
                            <a:cubicBezTo>
                              <a:pt x="1905" y="8572"/>
                              <a:pt x="1905" y="8572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6668"/>
                            </a:cubicBezTo>
                            <a:cubicBezTo>
                              <a:pt x="1905" y="6668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3810"/>
                              <a:pt x="0" y="3810"/>
                              <a:pt x="0" y="2857"/>
                            </a:cubicBezTo>
                            <a:cubicBezTo>
                              <a:pt x="0" y="2857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1905" y="6668"/>
                            </a:lnTo>
                            <a:close/>
                            <a:moveTo>
                              <a:pt x="9525" y="20002"/>
                            </a:moveTo>
                            <a:cubicBezTo>
                              <a:pt x="9525" y="20002"/>
                              <a:pt x="9525" y="20002"/>
                              <a:pt x="9525" y="20002"/>
                            </a:cubicBezTo>
                            <a:cubicBezTo>
                              <a:pt x="9525" y="20002"/>
                              <a:pt x="9525" y="20955"/>
                              <a:pt x="9525" y="20002"/>
                            </a:cubicBezTo>
                            <a:cubicBezTo>
                              <a:pt x="9525" y="20955"/>
                              <a:pt x="9525" y="20002"/>
                              <a:pt x="9525" y="20002"/>
                            </a:cubicBezTo>
                            <a:cubicBezTo>
                              <a:pt x="9525" y="20002"/>
                              <a:pt x="9525" y="20002"/>
                              <a:pt x="9525" y="20002"/>
                            </a:cubicBezTo>
                            <a:close/>
                            <a:moveTo>
                              <a:pt x="7620" y="18097"/>
                            </a:moveTo>
                            <a:cubicBezTo>
                              <a:pt x="7620" y="18097"/>
                              <a:pt x="7620" y="18097"/>
                              <a:pt x="7620" y="18097"/>
                            </a:cubicBezTo>
                            <a:cubicBezTo>
                              <a:pt x="7620" y="18097"/>
                              <a:pt x="7620" y="18097"/>
                              <a:pt x="7620" y="18097"/>
                            </a:cubicBezTo>
                            <a:cubicBezTo>
                              <a:pt x="7620" y="18097"/>
                              <a:pt x="8572" y="18097"/>
                              <a:pt x="7620" y="18097"/>
                            </a:cubicBezTo>
                            <a:cubicBezTo>
                              <a:pt x="7620" y="18097"/>
                              <a:pt x="7620" y="18097"/>
                              <a:pt x="7620" y="18097"/>
                            </a:cubicBezTo>
                            <a:close/>
                            <a:moveTo>
                              <a:pt x="1905" y="7620"/>
                            </a:move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2857" y="7620"/>
                              <a:pt x="1905" y="7620"/>
                            </a:cubicBezTo>
                            <a:cubicBezTo>
                              <a:pt x="2857" y="7620"/>
                              <a:pt x="2857" y="7620"/>
                              <a:pt x="1905" y="7620"/>
                            </a:cubicBezTo>
                            <a:cubicBezTo>
                              <a:pt x="2857" y="7620"/>
                              <a:pt x="1905" y="7620"/>
                              <a:pt x="1905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39" name="任意多边形: 形状 2922"/>
                      <p:cNvSpPr/>
                      <p:nvPr/>
                    </p:nvSpPr>
                    <p:spPr>
                      <a:xfrm>
                        <a:off x="7635240" y="23755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40" name="任意多边形: 形状 2923"/>
                      <p:cNvSpPr/>
                      <p:nvPr/>
                    </p:nvSpPr>
                    <p:spPr>
                      <a:xfrm>
                        <a:off x="7633334" y="2374581"/>
                        <a:ext cx="1666" cy="952"/>
                      </a:xfrm>
                      <a:custGeom>
                        <a:avLst/>
                        <a:gdLst>
                          <a:gd name="connsiteX0" fmla="*/ 953 w 1666"/>
                          <a:gd name="connsiteY0" fmla="*/ 0 h 952"/>
                          <a:gd name="connsiteX1" fmla="*/ 0 w 1666"/>
                          <a:gd name="connsiteY1" fmla="*/ 953 h 952"/>
                          <a:gd name="connsiteX2" fmla="*/ 0 w 1666"/>
                          <a:gd name="connsiteY2" fmla="*/ 953 h 952"/>
                          <a:gd name="connsiteX3" fmla="*/ 0 w 1666"/>
                          <a:gd name="connsiteY3" fmla="*/ 953 h 952"/>
                          <a:gd name="connsiteX4" fmla="*/ 0 w 1666"/>
                          <a:gd name="connsiteY4" fmla="*/ 953 h 952"/>
                          <a:gd name="connsiteX5" fmla="*/ 0 w 1666"/>
                          <a:gd name="connsiteY5" fmla="*/ 953 h 952"/>
                          <a:gd name="connsiteX6" fmla="*/ 0 w 1666"/>
                          <a:gd name="connsiteY6" fmla="*/ 953 h 952"/>
                          <a:gd name="connsiteX7" fmla="*/ 0 w 1666"/>
                          <a:gd name="connsiteY7" fmla="*/ 953 h 952"/>
                          <a:gd name="connsiteX8" fmla="*/ 0 w 1666"/>
                          <a:gd name="connsiteY8" fmla="*/ 953 h 952"/>
                          <a:gd name="connsiteX9" fmla="*/ 0 w 1666"/>
                          <a:gd name="connsiteY9" fmla="*/ 953 h 952"/>
                          <a:gd name="connsiteX10" fmla="*/ 0 w 1666"/>
                          <a:gd name="connsiteY10" fmla="*/ 953 h 952"/>
                          <a:gd name="connsiteX11" fmla="*/ 0 w 1666"/>
                          <a:gd name="connsiteY11" fmla="*/ 953 h 952"/>
                          <a:gd name="connsiteX12" fmla="*/ 953 w 1666"/>
                          <a:gd name="connsiteY12" fmla="*/ 0 h 952"/>
                          <a:gd name="connsiteX13" fmla="*/ 953 w 1666"/>
                          <a:gd name="connsiteY13" fmla="*/ 0 h 952"/>
                          <a:gd name="connsiteX14" fmla="*/ 953 w 1666"/>
                          <a:gd name="connsiteY14" fmla="*/ 0 h 952"/>
                          <a:gd name="connsiteX15" fmla="*/ 953 w 1666"/>
                          <a:gd name="connsiteY15" fmla="*/ 0 h 952"/>
                          <a:gd name="connsiteX16" fmla="*/ 953 w 1666"/>
                          <a:gd name="connsiteY16" fmla="*/ 0 h 952"/>
                          <a:gd name="connsiteX17" fmla="*/ 953 w 1666"/>
                          <a:gd name="connsiteY17" fmla="*/ 0 h 952"/>
                          <a:gd name="connsiteX18" fmla="*/ 953 w 1666"/>
                          <a:gd name="connsiteY18" fmla="*/ 0 h 952"/>
                          <a:gd name="connsiteX19" fmla="*/ 953 w 1666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953" y="0"/>
                            </a:moveTo>
                            <a:cubicBezTo>
                              <a:pt x="953" y="0"/>
                              <a:pt x="953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953"/>
                              <a:pt x="1905" y="953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1905" y="953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41" name="任意多边形: 形状 2924"/>
                    <p:cNvSpPr/>
                    <p:nvPr/>
                  </p:nvSpPr>
                  <p:spPr>
                    <a:xfrm>
                      <a:off x="7621905" y="2352674"/>
                      <a:ext cx="2857" cy="8572"/>
                    </a:xfrm>
                    <a:custGeom>
                      <a:avLst/>
                      <a:gdLst>
                        <a:gd name="connsiteX0" fmla="*/ 0 w 2857"/>
                        <a:gd name="connsiteY0" fmla="*/ 0 h 8572"/>
                        <a:gd name="connsiteX1" fmla="*/ 0 w 2857"/>
                        <a:gd name="connsiteY1" fmla="*/ 0 h 8572"/>
                        <a:gd name="connsiteX2" fmla="*/ 0 w 2857"/>
                        <a:gd name="connsiteY2" fmla="*/ 0 h 8572"/>
                        <a:gd name="connsiteX3" fmla="*/ 0 w 2857"/>
                        <a:gd name="connsiteY3" fmla="*/ 0 h 8572"/>
                        <a:gd name="connsiteX4" fmla="*/ 0 w 2857"/>
                        <a:gd name="connsiteY4" fmla="*/ 0 h 8572"/>
                        <a:gd name="connsiteX5" fmla="*/ 0 w 2857"/>
                        <a:gd name="connsiteY5" fmla="*/ 0 h 8572"/>
                        <a:gd name="connsiteX6" fmla="*/ 0 w 2857"/>
                        <a:gd name="connsiteY6" fmla="*/ 952 h 8572"/>
                        <a:gd name="connsiteX7" fmla="*/ 0 w 2857"/>
                        <a:gd name="connsiteY7" fmla="*/ 1905 h 8572"/>
                        <a:gd name="connsiteX8" fmla="*/ 0 w 2857"/>
                        <a:gd name="connsiteY8" fmla="*/ 2857 h 8572"/>
                        <a:gd name="connsiteX9" fmla="*/ 0 w 2857"/>
                        <a:gd name="connsiteY9" fmla="*/ 3810 h 8572"/>
                        <a:gd name="connsiteX10" fmla="*/ 0 w 2857"/>
                        <a:gd name="connsiteY10" fmla="*/ 3810 h 8572"/>
                        <a:gd name="connsiteX11" fmla="*/ 0 w 2857"/>
                        <a:gd name="connsiteY11" fmla="*/ 3810 h 8572"/>
                        <a:gd name="connsiteX12" fmla="*/ 0 w 2857"/>
                        <a:gd name="connsiteY12" fmla="*/ 3810 h 8572"/>
                        <a:gd name="connsiteX13" fmla="*/ 0 w 2857"/>
                        <a:gd name="connsiteY13" fmla="*/ 3810 h 8572"/>
                        <a:gd name="connsiteX14" fmla="*/ 0 w 2857"/>
                        <a:gd name="connsiteY14" fmla="*/ 3810 h 8572"/>
                        <a:gd name="connsiteX15" fmla="*/ 0 w 2857"/>
                        <a:gd name="connsiteY15" fmla="*/ 4763 h 8572"/>
                        <a:gd name="connsiteX16" fmla="*/ 0 w 2857"/>
                        <a:gd name="connsiteY16" fmla="*/ 5715 h 8572"/>
                        <a:gd name="connsiteX17" fmla="*/ 0 w 2857"/>
                        <a:gd name="connsiteY17" fmla="*/ 6668 h 8572"/>
                        <a:gd name="connsiteX18" fmla="*/ 0 w 2857"/>
                        <a:gd name="connsiteY18" fmla="*/ 7620 h 8572"/>
                        <a:gd name="connsiteX19" fmla="*/ 0 w 2857"/>
                        <a:gd name="connsiteY19" fmla="*/ 7620 h 8572"/>
                        <a:gd name="connsiteX20" fmla="*/ 0 w 2857"/>
                        <a:gd name="connsiteY20" fmla="*/ 7620 h 8572"/>
                        <a:gd name="connsiteX21" fmla="*/ 0 w 2857"/>
                        <a:gd name="connsiteY21" fmla="*/ 7620 h 8572"/>
                        <a:gd name="connsiteX22" fmla="*/ 0 w 2857"/>
                        <a:gd name="connsiteY22" fmla="*/ 7620 h 8572"/>
                        <a:gd name="connsiteX23" fmla="*/ 0 w 2857"/>
                        <a:gd name="connsiteY23" fmla="*/ 7620 h 8572"/>
                        <a:gd name="connsiteX24" fmla="*/ 0 w 2857"/>
                        <a:gd name="connsiteY24" fmla="*/ 7620 h 8572"/>
                        <a:gd name="connsiteX25" fmla="*/ 0 w 2857"/>
                        <a:gd name="connsiteY25" fmla="*/ 7620 h 8572"/>
                        <a:gd name="connsiteX26" fmla="*/ 0 w 2857"/>
                        <a:gd name="connsiteY26" fmla="*/ 7620 h 8572"/>
                        <a:gd name="connsiteX27" fmla="*/ 0 w 2857"/>
                        <a:gd name="connsiteY27" fmla="*/ 7620 h 8572"/>
                        <a:gd name="connsiteX28" fmla="*/ 0 w 2857"/>
                        <a:gd name="connsiteY28" fmla="*/ 7620 h 8572"/>
                        <a:gd name="connsiteX29" fmla="*/ 0 w 2857"/>
                        <a:gd name="connsiteY29" fmla="*/ 8573 h 8572"/>
                        <a:gd name="connsiteX30" fmla="*/ 0 w 2857"/>
                        <a:gd name="connsiteY30" fmla="*/ 8573 h 8572"/>
                        <a:gd name="connsiteX31" fmla="*/ 0 w 2857"/>
                        <a:gd name="connsiteY31" fmla="*/ 8573 h 8572"/>
                        <a:gd name="connsiteX32" fmla="*/ 952 w 2857"/>
                        <a:gd name="connsiteY32" fmla="*/ 7620 h 8572"/>
                        <a:gd name="connsiteX33" fmla="*/ 952 w 2857"/>
                        <a:gd name="connsiteY33" fmla="*/ 7620 h 8572"/>
                        <a:gd name="connsiteX34" fmla="*/ 952 w 2857"/>
                        <a:gd name="connsiteY34" fmla="*/ 6668 h 8572"/>
                        <a:gd name="connsiteX35" fmla="*/ 952 w 2857"/>
                        <a:gd name="connsiteY35" fmla="*/ 5715 h 8572"/>
                        <a:gd name="connsiteX36" fmla="*/ 952 w 2857"/>
                        <a:gd name="connsiteY36" fmla="*/ 5715 h 8572"/>
                        <a:gd name="connsiteX37" fmla="*/ 952 w 2857"/>
                        <a:gd name="connsiteY37" fmla="*/ 5715 h 8572"/>
                        <a:gd name="connsiteX38" fmla="*/ 952 w 2857"/>
                        <a:gd name="connsiteY38" fmla="*/ 5715 h 8572"/>
                        <a:gd name="connsiteX39" fmla="*/ 952 w 2857"/>
                        <a:gd name="connsiteY39" fmla="*/ 5715 h 8572"/>
                        <a:gd name="connsiteX40" fmla="*/ 952 w 2857"/>
                        <a:gd name="connsiteY40" fmla="*/ 5715 h 8572"/>
                        <a:gd name="connsiteX41" fmla="*/ 952 w 2857"/>
                        <a:gd name="connsiteY41" fmla="*/ 5715 h 8572"/>
                        <a:gd name="connsiteX42" fmla="*/ 952 w 2857"/>
                        <a:gd name="connsiteY42" fmla="*/ 5715 h 8572"/>
                        <a:gd name="connsiteX43" fmla="*/ 952 w 2857"/>
                        <a:gd name="connsiteY43" fmla="*/ 5715 h 8572"/>
                        <a:gd name="connsiteX44" fmla="*/ 952 w 2857"/>
                        <a:gd name="connsiteY44" fmla="*/ 5715 h 8572"/>
                        <a:gd name="connsiteX45" fmla="*/ 952 w 2857"/>
                        <a:gd name="connsiteY45" fmla="*/ 5715 h 8572"/>
                        <a:gd name="connsiteX46" fmla="*/ 952 w 2857"/>
                        <a:gd name="connsiteY46" fmla="*/ 5715 h 8572"/>
                        <a:gd name="connsiteX47" fmla="*/ 952 w 2857"/>
                        <a:gd name="connsiteY47" fmla="*/ 5715 h 8572"/>
                        <a:gd name="connsiteX48" fmla="*/ 952 w 2857"/>
                        <a:gd name="connsiteY48" fmla="*/ 5715 h 8572"/>
                        <a:gd name="connsiteX49" fmla="*/ 952 w 2857"/>
                        <a:gd name="connsiteY49" fmla="*/ 5715 h 8572"/>
                        <a:gd name="connsiteX50" fmla="*/ 952 w 2857"/>
                        <a:gd name="connsiteY50" fmla="*/ 5715 h 8572"/>
                        <a:gd name="connsiteX51" fmla="*/ 952 w 2857"/>
                        <a:gd name="connsiteY51" fmla="*/ 5715 h 8572"/>
                        <a:gd name="connsiteX52" fmla="*/ 952 w 2857"/>
                        <a:gd name="connsiteY52" fmla="*/ 5715 h 8572"/>
                        <a:gd name="connsiteX53" fmla="*/ 952 w 2857"/>
                        <a:gd name="connsiteY53" fmla="*/ 5715 h 8572"/>
                        <a:gd name="connsiteX54" fmla="*/ 952 w 2857"/>
                        <a:gd name="connsiteY54" fmla="*/ 5715 h 8572"/>
                        <a:gd name="connsiteX55" fmla="*/ 952 w 2857"/>
                        <a:gd name="connsiteY55" fmla="*/ 5715 h 8572"/>
                        <a:gd name="connsiteX56" fmla="*/ 952 w 2857"/>
                        <a:gd name="connsiteY56" fmla="*/ 5715 h 8572"/>
                        <a:gd name="connsiteX57" fmla="*/ 952 w 2857"/>
                        <a:gd name="connsiteY57" fmla="*/ 4763 h 8572"/>
                        <a:gd name="connsiteX58" fmla="*/ 952 w 2857"/>
                        <a:gd name="connsiteY58" fmla="*/ 4763 h 8572"/>
                        <a:gd name="connsiteX59" fmla="*/ 952 w 2857"/>
                        <a:gd name="connsiteY59" fmla="*/ 4763 h 8572"/>
                        <a:gd name="connsiteX60" fmla="*/ 952 w 2857"/>
                        <a:gd name="connsiteY60" fmla="*/ 4763 h 8572"/>
                        <a:gd name="connsiteX61" fmla="*/ 952 w 2857"/>
                        <a:gd name="connsiteY61" fmla="*/ 3810 h 8572"/>
                        <a:gd name="connsiteX62" fmla="*/ 952 w 2857"/>
                        <a:gd name="connsiteY62" fmla="*/ 3810 h 8572"/>
                        <a:gd name="connsiteX63" fmla="*/ 952 w 2857"/>
                        <a:gd name="connsiteY63" fmla="*/ 3810 h 8572"/>
                        <a:gd name="connsiteX64" fmla="*/ 952 w 2857"/>
                        <a:gd name="connsiteY64" fmla="*/ 3810 h 8572"/>
                        <a:gd name="connsiteX65" fmla="*/ 952 w 2857"/>
                        <a:gd name="connsiteY65" fmla="*/ 3810 h 8572"/>
                        <a:gd name="connsiteX66" fmla="*/ 0 w 2857"/>
                        <a:gd name="connsiteY66" fmla="*/ 0 h 8572"/>
                        <a:gd name="connsiteX67" fmla="*/ 0 w 2857"/>
                        <a:gd name="connsiteY67" fmla="*/ 0 h 8572"/>
                        <a:gd name="connsiteX68" fmla="*/ 0 w 2857"/>
                        <a:gd name="connsiteY68" fmla="*/ 0 h 8572"/>
                        <a:gd name="connsiteX69" fmla="*/ 0 w 2857"/>
                        <a:gd name="connsiteY69" fmla="*/ 0 h 8572"/>
                        <a:gd name="connsiteX70" fmla="*/ 0 w 2857"/>
                        <a:gd name="connsiteY70" fmla="*/ 0 h 8572"/>
                        <a:gd name="connsiteX71" fmla="*/ 0 w 2857"/>
                        <a:gd name="connsiteY71" fmla="*/ 0 h 8572"/>
                        <a:gd name="connsiteX72" fmla="*/ 0 w 2857"/>
                        <a:gd name="connsiteY72" fmla="*/ 0 h 8572"/>
                        <a:gd name="connsiteX73" fmla="*/ 2857 w 2857"/>
                        <a:gd name="connsiteY73" fmla="*/ 4763 h 8572"/>
                        <a:gd name="connsiteX74" fmla="*/ 2857 w 2857"/>
                        <a:gd name="connsiteY74" fmla="*/ 4763 h 8572"/>
                        <a:gd name="connsiteX75" fmla="*/ 2857 w 2857"/>
                        <a:gd name="connsiteY75" fmla="*/ 4763 h 8572"/>
                        <a:gd name="connsiteX76" fmla="*/ 2857 w 2857"/>
                        <a:gd name="connsiteY76" fmla="*/ 4763 h 8572"/>
                        <a:gd name="connsiteX77" fmla="*/ 2857 w 2857"/>
                        <a:gd name="connsiteY77" fmla="*/ 4763 h 8572"/>
                        <a:gd name="connsiteX78" fmla="*/ 952 w 2857"/>
                        <a:gd name="connsiteY78" fmla="*/ 1905 h 8572"/>
                        <a:gd name="connsiteX79" fmla="*/ 952 w 2857"/>
                        <a:gd name="connsiteY79" fmla="*/ 1905 h 8572"/>
                        <a:gd name="connsiteX80" fmla="*/ 952 w 2857"/>
                        <a:gd name="connsiteY80" fmla="*/ 1905 h 8572"/>
                        <a:gd name="connsiteX81" fmla="*/ 952 w 2857"/>
                        <a:gd name="connsiteY81" fmla="*/ 1905 h 8572"/>
                        <a:gd name="connsiteX82" fmla="*/ 952 w 2857"/>
                        <a:gd name="connsiteY82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857" h="8572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0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lnTo>
                            <a:pt x="0" y="7620"/>
                          </a:ln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cubicBezTo>
                            <a:pt x="0" y="8573"/>
                            <a:pt x="0" y="8573"/>
                            <a:pt x="0" y="8573"/>
                          </a:cubicBezTo>
                          <a:lnTo>
                            <a:pt x="952" y="7620"/>
                          </a:lnTo>
                          <a:cubicBezTo>
                            <a:pt x="952" y="7620"/>
                            <a:pt x="952" y="7620"/>
                            <a:pt x="952" y="7620"/>
                          </a:cubicBezTo>
                          <a:cubicBezTo>
                            <a:pt x="952" y="7620"/>
                            <a:pt x="952" y="7620"/>
                            <a:pt x="952" y="6668"/>
                          </a:cubicBezTo>
                          <a:cubicBezTo>
                            <a:pt x="952" y="6668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4763"/>
                          </a:cubicBezTo>
                          <a:cubicBezTo>
                            <a:pt x="952" y="4763"/>
                            <a:pt x="952" y="4763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952"/>
                            <a:pt x="952" y="952"/>
                            <a:pt x="0" y="0"/>
                          </a:cubicBezTo>
                          <a:cubicBezTo>
                            <a:pt x="952" y="952"/>
                            <a:pt x="952" y="952"/>
                            <a:pt x="0" y="0"/>
                          </a:cubicBezTo>
                          <a:cubicBezTo>
                            <a:pt x="0" y="952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2857" y="4763"/>
                          </a:moveTo>
                          <a:cubicBezTo>
                            <a:pt x="2857" y="4763"/>
                            <a:pt x="2857" y="5715"/>
                            <a:pt x="2857" y="4763"/>
                          </a:cubicBezTo>
                          <a:cubicBezTo>
                            <a:pt x="2857" y="5715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lose/>
                          <a:moveTo>
                            <a:pt x="952" y="1905"/>
                          </a:move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1905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42" name="图形 2"/>
                  <p:cNvGrpSpPr/>
                  <p:nvPr/>
                </p:nvGrpSpPr>
                <p:grpSpPr>
                  <a:xfrm>
                    <a:off x="7645717" y="2339339"/>
                    <a:ext cx="52387" cy="57150"/>
                    <a:chOff x="7645717" y="2339339"/>
                    <a:chExt cx="52387" cy="57150"/>
                  </a:xfrm>
                </p:grpSpPr>
                <p:grpSp>
                  <p:nvGrpSpPr>
                    <p:cNvPr id="3043" name="图形 2"/>
                    <p:cNvGrpSpPr/>
                    <p:nvPr/>
                  </p:nvGrpSpPr>
                  <p:grpSpPr>
                    <a:xfrm>
                      <a:off x="7673340" y="2373629"/>
                      <a:ext cx="24765" cy="22859"/>
                      <a:chOff x="7673340" y="2373629"/>
                      <a:chExt cx="24765" cy="22859"/>
                    </a:xfrm>
                  </p:grpSpPr>
                  <p:sp>
                    <p:nvSpPr>
                      <p:cNvPr id="3044" name="任意多边形: 形状 2927"/>
                      <p:cNvSpPr/>
                      <p:nvPr/>
                    </p:nvSpPr>
                    <p:spPr>
                      <a:xfrm>
                        <a:off x="7679055" y="23802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45" name="任意多边形: 形状 2928"/>
                      <p:cNvSpPr/>
                      <p:nvPr/>
                    </p:nvSpPr>
                    <p:spPr>
                      <a:xfrm>
                        <a:off x="7678631" y="2379344"/>
                        <a:ext cx="423" cy="9525"/>
                      </a:xfrm>
                      <a:custGeom>
                        <a:avLst/>
                        <a:gdLst>
                          <a:gd name="connsiteX0" fmla="*/ 423 w 423"/>
                          <a:gd name="connsiteY0" fmla="*/ 0 h 9525"/>
                          <a:gd name="connsiteX1" fmla="*/ 423 w 423"/>
                          <a:gd name="connsiteY1" fmla="*/ 0 h 9525"/>
                          <a:gd name="connsiteX2" fmla="*/ 423 w 423"/>
                          <a:gd name="connsiteY2" fmla="*/ 0 h 9525"/>
                          <a:gd name="connsiteX3" fmla="*/ 423 w 423"/>
                          <a:gd name="connsiteY3" fmla="*/ 0 h 9525"/>
                          <a:gd name="connsiteX4" fmla="*/ 423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-529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46" name="任意多边形: 形状 2929"/>
                      <p:cNvSpPr/>
                      <p:nvPr/>
                    </p:nvSpPr>
                    <p:spPr>
                      <a:xfrm>
                        <a:off x="7673340" y="2374581"/>
                        <a:ext cx="1375" cy="952"/>
                      </a:xfrm>
                      <a:custGeom>
                        <a:avLst/>
                        <a:gdLst>
                          <a:gd name="connsiteX0" fmla="*/ 953 w 1375"/>
                          <a:gd name="connsiteY0" fmla="*/ 0 h 952"/>
                          <a:gd name="connsiteX1" fmla="*/ 0 w 1375"/>
                          <a:gd name="connsiteY1" fmla="*/ 953 h 952"/>
                          <a:gd name="connsiteX2" fmla="*/ 0 w 1375"/>
                          <a:gd name="connsiteY2" fmla="*/ 953 h 952"/>
                          <a:gd name="connsiteX3" fmla="*/ 0 w 1375"/>
                          <a:gd name="connsiteY3" fmla="*/ 953 h 952"/>
                          <a:gd name="connsiteX4" fmla="*/ 0 w 1375"/>
                          <a:gd name="connsiteY4" fmla="*/ 953 h 952"/>
                          <a:gd name="connsiteX5" fmla="*/ 0 w 1375"/>
                          <a:gd name="connsiteY5" fmla="*/ 953 h 952"/>
                          <a:gd name="connsiteX6" fmla="*/ 953 w 1375"/>
                          <a:gd name="connsiteY6" fmla="*/ 0 h 952"/>
                          <a:gd name="connsiteX7" fmla="*/ 953 w 1375"/>
                          <a:gd name="connsiteY7" fmla="*/ 0 h 952"/>
                          <a:gd name="connsiteX8" fmla="*/ 953 w 1375"/>
                          <a:gd name="connsiteY8" fmla="*/ 0 h 952"/>
                          <a:gd name="connsiteX9" fmla="*/ 953 w 1375"/>
                          <a:gd name="connsiteY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75" h="952">
                            <a:moveTo>
                              <a:pt x="953" y="0"/>
                            </a:move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lnTo>
                              <a:pt x="0" y="953"/>
                            </a:ln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47" name="任意多边形: 形状 2930"/>
                      <p:cNvSpPr/>
                      <p:nvPr/>
                    </p:nvSpPr>
                    <p:spPr>
                      <a:xfrm>
                        <a:off x="7674292" y="2373629"/>
                        <a:ext cx="23812" cy="22859"/>
                      </a:xfrm>
                      <a:custGeom>
                        <a:avLst/>
                        <a:gdLst>
                          <a:gd name="connsiteX0" fmla="*/ 0 w 23812"/>
                          <a:gd name="connsiteY0" fmla="*/ 1905 h 22859"/>
                          <a:gd name="connsiteX1" fmla="*/ 0 w 23812"/>
                          <a:gd name="connsiteY1" fmla="*/ 1905 h 22859"/>
                          <a:gd name="connsiteX2" fmla="*/ 0 w 23812"/>
                          <a:gd name="connsiteY2" fmla="*/ 1905 h 22859"/>
                          <a:gd name="connsiteX3" fmla="*/ 0 w 23812"/>
                          <a:gd name="connsiteY3" fmla="*/ 2857 h 22859"/>
                          <a:gd name="connsiteX4" fmla="*/ 0 w 23812"/>
                          <a:gd name="connsiteY4" fmla="*/ 3810 h 22859"/>
                          <a:gd name="connsiteX5" fmla="*/ 952 w 23812"/>
                          <a:gd name="connsiteY5" fmla="*/ 3810 h 22859"/>
                          <a:gd name="connsiteX6" fmla="*/ 1905 w 23812"/>
                          <a:gd name="connsiteY6" fmla="*/ 4763 h 22859"/>
                          <a:gd name="connsiteX7" fmla="*/ 1905 w 23812"/>
                          <a:gd name="connsiteY7" fmla="*/ 4763 h 22859"/>
                          <a:gd name="connsiteX8" fmla="*/ 1905 w 23812"/>
                          <a:gd name="connsiteY8" fmla="*/ 4763 h 22859"/>
                          <a:gd name="connsiteX9" fmla="*/ 1905 w 23812"/>
                          <a:gd name="connsiteY9" fmla="*/ 4763 h 22859"/>
                          <a:gd name="connsiteX10" fmla="*/ 1905 w 23812"/>
                          <a:gd name="connsiteY10" fmla="*/ 4763 h 22859"/>
                          <a:gd name="connsiteX11" fmla="*/ 2857 w 23812"/>
                          <a:gd name="connsiteY11" fmla="*/ 5715 h 22859"/>
                          <a:gd name="connsiteX12" fmla="*/ 3810 w 23812"/>
                          <a:gd name="connsiteY12" fmla="*/ 6668 h 22859"/>
                          <a:gd name="connsiteX13" fmla="*/ 3810 w 23812"/>
                          <a:gd name="connsiteY13" fmla="*/ 6668 h 22859"/>
                          <a:gd name="connsiteX14" fmla="*/ 4763 w 23812"/>
                          <a:gd name="connsiteY14" fmla="*/ 7620 h 22859"/>
                          <a:gd name="connsiteX15" fmla="*/ 4763 w 23812"/>
                          <a:gd name="connsiteY15" fmla="*/ 8572 h 22859"/>
                          <a:gd name="connsiteX16" fmla="*/ 5715 w 23812"/>
                          <a:gd name="connsiteY16" fmla="*/ 9525 h 22859"/>
                          <a:gd name="connsiteX17" fmla="*/ 5715 w 23812"/>
                          <a:gd name="connsiteY17" fmla="*/ 9525 h 22859"/>
                          <a:gd name="connsiteX18" fmla="*/ 6667 w 23812"/>
                          <a:gd name="connsiteY18" fmla="*/ 10477 h 22859"/>
                          <a:gd name="connsiteX19" fmla="*/ 7620 w 23812"/>
                          <a:gd name="connsiteY19" fmla="*/ 11430 h 22859"/>
                          <a:gd name="connsiteX20" fmla="*/ 8572 w 23812"/>
                          <a:gd name="connsiteY20" fmla="*/ 11430 h 22859"/>
                          <a:gd name="connsiteX21" fmla="*/ 8572 w 23812"/>
                          <a:gd name="connsiteY21" fmla="*/ 11430 h 22859"/>
                          <a:gd name="connsiteX22" fmla="*/ 8572 w 23812"/>
                          <a:gd name="connsiteY22" fmla="*/ 11430 h 22859"/>
                          <a:gd name="connsiteX23" fmla="*/ 8572 w 23812"/>
                          <a:gd name="connsiteY23" fmla="*/ 11430 h 22859"/>
                          <a:gd name="connsiteX24" fmla="*/ 9525 w 23812"/>
                          <a:gd name="connsiteY24" fmla="*/ 12382 h 22859"/>
                          <a:gd name="connsiteX25" fmla="*/ 9525 w 23812"/>
                          <a:gd name="connsiteY25" fmla="*/ 12382 h 22859"/>
                          <a:gd name="connsiteX26" fmla="*/ 9525 w 23812"/>
                          <a:gd name="connsiteY26" fmla="*/ 12382 h 22859"/>
                          <a:gd name="connsiteX27" fmla="*/ 9525 w 23812"/>
                          <a:gd name="connsiteY27" fmla="*/ 13335 h 22859"/>
                          <a:gd name="connsiteX28" fmla="*/ 9525 w 23812"/>
                          <a:gd name="connsiteY28" fmla="*/ 13335 h 22859"/>
                          <a:gd name="connsiteX29" fmla="*/ 9525 w 23812"/>
                          <a:gd name="connsiteY29" fmla="*/ 13335 h 22859"/>
                          <a:gd name="connsiteX30" fmla="*/ 9525 w 23812"/>
                          <a:gd name="connsiteY30" fmla="*/ 13335 h 22859"/>
                          <a:gd name="connsiteX31" fmla="*/ 9525 w 23812"/>
                          <a:gd name="connsiteY31" fmla="*/ 13335 h 22859"/>
                          <a:gd name="connsiteX32" fmla="*/ 9525 w 23812"/>
                          <a:gd name="connsiteY32" fmla="*/ 13335 h 22859"/>
                          <a:gd name="connsiteX33" fmla="*/ 9525 w 23812"/>
                          <a:gd name="connsiteY33" fmla="*/ 13335 h 22859"/>
                          <a:gd name="connsiteX34" fmla="*/ 10477 w 23812"/>
                          <a:gd name="connsiteY34" fmla="*/ 14288 h 22859"/>
                          <a:gd name="connsiteX35" fmla="*/ 10477 w 23812"/>
                          <a:gd name="connsiteY35" fmla="*/ 15240 h 22859"/>
                          <a:gd name="connsiteX36" fmla="*/ 10477 w 23812"/>
                          <a:gd name="connsiteY36" fmla="*/ 15240 h 22859"/>
                          <a:gd name="connsiteX37" fmla="*/ 10477 w 23812"/>
                          <a:gd name="connsiteY37" fmla="*/ 15240 h 22859"/>
                          <a:gd name="connsiteX38" fmla="*/ 10477 w 23812"/>
                          <a:gd name="connsiteY38" fmla="*/ 15240 h 22859"/>
                          <a:gd name="connsiteX39" fmla="*/ 10477 w 23812"/>
                          <a:gd name="connsiteY39" fmla="*/ 15240 h 22859"/>
                          <a:gd name="connsiteX40" fmla="*/ 11430 w 23812"/>
                          <a:gd name="connsiteY40" fmla="*/ 16193 h 22859"/>
                          <a:gd name="connsiteX41" fmla="*/ 12382 w 23812"/>
                          <a:gd name="connsiteY41" fmla="*/ 17145 h 22859"/>
                          <a:gd name="connsiteX42" fmla="*/ 13335 w 23812"/>
                          <a:gd name="connsiteY42" fmla="*/ 18097 h 22859"/>
                          <a:gd name="connsiteX43" fmla="*/ 13335 w 23812"/>
                          <a:gd name="connsiteY43" fmla="*/ 18097 h 22859"/>
                          <a:gd name="connsiteX44" fmla="*/ 13335 w 23812"/>
                          <a:gd name="connsiteY44" fmla="*/ 18097 h 22859"/>
                          <a:gd name="connsiteX45" fmla="*/ 13335 w 23812"/>
                          <a:gd name="connsiteY45" fmla="*/ 18097 h 22859"/>
                          <a:gd name="connsiteX46" fmla="*/ 14288 w 23812"/>
                          <a:gd name="connsiteY46" fmla="*/ 18097 h 22859"/>
                          <a:gd name="connsiteX47" fmla="*/ 14288 w 23812"/>
                          <a:gd name="connsiteY47" fmla="*/ 18097 h 22859"/>
                          <a:gd name="connsiteX48" fmla="*/ 14288 w 23812"/>
                          <a:gd name="connsiteY48" fmla="*/ 18097 h 22859"/>
                          <a:gd name="connsiteX49" fmla="*/ 14288 w 23812"/>
                          <a:gd name="connsiteY49" fmla="*/ 18097 h 22859"/>
                          <a:gd name="connsiteX50" fmla="*/ 14288 w 23812"/>
                          <a:gd name="connsiteY50" fmla="*/ 18097 h 22859"/>
                          <a:gd name="connsiteX51" fmla="*/ 15240 w 23812"/>
                          <a:gd name="connsiteY51" fmla="*/ 18097 h 22859"/>
                          <a:gd name="connsiteX52" fmla="*/ 15240 w 23812"/>
                          <a:gd name="connsiteY52" fmla="*/ 18097 h 22859"/>
                          <a:gd name="connsiteX53" fmla="*/ 16192 w 23812"/>
                          <a:gd name="connsiteY53" fmla="*/ 19050 h 22859"/>
                          <a:gd name="connsiteX54" fmla="*/ 17145 w 23812"/>
                          <a:gd name="connsiteY54" fmla="*/ 19050 h 22859"/>
                          <a:gd name="connsiteX55" fmla="*/ 18097 w 23812"/>
                          <a:gd name="connsiteY55" fmla="*/ 19050 h 22859"/>
                          <a:gd name="connsiteX56" fmla="*/ 18097 w 23812"/>
                          <a:gd name="connsiteY56" fmla="*/ 19050 h 22859"/>
                          <a:gd name="connsiteX57" fmla="*/ 19050 w 23812"/>
                          <a:gd name="connsiteY57" fmla="*/ 20002 h 22859"/>
                          <a:gd name="connsiteX58" fmla="*/ 19050 w 23812"/>
                          <a:gd name="connsiteY58" fmla="*/ 20002 h 22859"/>
                          <a:gd name="connsiteX59" fmla="*/ 19050 w 23812"/>
                          <a:gd name="connsiteY59" fmla="*/ 20002 h 22859"/>
                          <a:gd name="connsiteX60" fmla="*/ 19050 w 23812"/>
                          <a:gd name="connsiteY60" fmla="*/ 20002 h 22859"/>
                          <a:gd name="connsiteX61" fmla="*/ 19050 w 23812"/>
                          <a:gd name="connsiteY61" fmla="*/ 20002 h 22859"/>
                          <a:gd name="connsiteX62" fmla="*/ 19050 w 23812"/>
                          <a:gd name="connsiteY62" fmla="*/ 20002 h 22859"/>
                          <a:gd name="connsiteX63" fmla="*/ 19050 w 23812"/>
                          <a:gd name="connsiteY63" fmla="*/ 20002 h 22859"/>
                          <a:gd name="connsiteX64" fmla="*/ 19050 w 23812"/>
                          <a:gd name="connsiteY64" fmla="*/ 20002 h 22859"/>
                          <a:gd name="connsiteX65" fmla="*/ 20002 w 23812"/>
                          <a:gd name="connsiteY65" fmla="*/ 20002 h 22859"/>
                          <a:gd name="connsiteX66" fmla="*/ 20955 w 23812"/>
                          <a:gd name="connsiteY66" fmla="*/ 20955 h 22859"/>
                          <a:gd name="connsiteX67" fmla="*/ 21907 w 23812"/>
                          <a:gd name="connsiteY67" fmla="*/ 21907 h 22859"/>
                          <a:gd name="connsiteX68" fmla="*/ 22860 w 23812"/>
                          <a:gd name="connsiteY68" fmla="*/ 22860 h 22859"/>
                          <a:gd name="connsiteX69" fmla="*/ 23813 w 23812"/>
                          <a:gd name="connsiteY69" fmla="*/ 22860 h 22859"/>
                          <a:gd name="connsiteX70" fmla="*/ 23813 w 23812"/>
                          <a:gd name="connsiteY70" fmla="*/ 22860 h 22859"/>
                          <a:gd name="connsiteX71" fmla="*/ 22860 w 23812"/>
                          <a:gd name="connsiteY71" fmla="*/ 21907 h 22859"/>
                          <a:gd name="connsiteX72" fmla="*/ 21907 w 23812"/>
                          <a:gd name="connsiteY72" fmla="*/ 21907 h 22859"/>
                          <a:gd name="connsiteX73" fmla="*/ 20955 w 23812"/>
                          <a:gd name="connsiteY73" fmla="*/ 20955 h 22859"/>
                          <a:gd name="connsiteX74" fmla="*/ 20955 w 23812"/>
                          <a:gd name="connsiteY74" fmla="*/ 20955 h 22859"/>
                          <a:gd name="connsiteX75" fmla="*/ 20955 w 23812"/>
                          <a:gd name="connsiteY75" fmla="*/ 20955 h 22859"/>
                          <a:gd name="connsiteX76" fmla="*/ 20955 w 23812"/>
                          <a:gd name="connsiteY76" fmla="*/ 20955 h 22859"/>
                          <a:gd name="connsiteX77" fmla="*/ 20002 w 23812"/>
                          <a:gd name="connsiteY77" fmla="*/ 20002 h 22859"/>
                          <a:gd name="connsiteX78" fmla="*/ 19050 w 23812"/>
                          <a:gd name="connsiteY78" fmla="*/ 19050 h 22859"/>
                          <a:gd name="connsiteX79" fmla="*/ 19050 w 23812"/>
                          <a:gd name="connsiteY79" fmla="*/ 18097 h 22859"/>
                          <a:gd name="connsiteX80" fmla="*/ 18097 w 23812"/>
                          <a:gd name="connsiteY80" fmla="*/ 18097 h 22859"/>
                          <a:gd name="connsiteX81" fmla="*/ 17145 w 23812"/>
                          <a:gd name="connsiteY81" fmla="*/ 17145 h 22859"/>
                          <a:gd name="connsiteX82" fmla="*/ 16192 w 23812"/>
                          <a:gd name="connsiteY82" fmla="*/ 17145 h 22859"/>
                          <a:gd name="connsiteX83" fmla="*/ 16192 w 23812"/>
                          <a:gd name="connsiteY83" fmla="*/ 16193 h 22859"/>
                          <a:gd name="connsiteX84" fmla="*/ 16192 w 23812"/>
                          <a:gd name="connsiteY84" fmla="*/ 16193 h 22859"/>
                          <a:gd name="connsiteX85" fmla="*/ 15240 w 23812"/>
                          <a:gd name="connsiteY85" fmla="*/ 15240 h 22859"/>
                          <a:gd name="connsiteX86" fmla="*/ 15240 w 23812"/>
                          <a:gd name="connsiteY86" fmla="*/ 15240 h 22859"/>
                          <a:gd name="connsiteX87" fmla="*/ 15240 w 23812"/>
                          <a:gd name="connsiteY87" fmla="*/ 15240 h 22859"/>
                          <a:gd name="connsiteX88" fmla="*/ 15240 w 23812"/>
                          <a:gd name="connsiteY88" fmla="*/ 15240 h 22859"/>
                          <a:gd name="connsiteX89" fmla="*/ 15240 w 23812"/>
                          <a:gd name="connsiteY89" fmla="*/ 14288 h 22859"/>
                          <a:gd name="connsiteX90" fmla="*/ 15240 w 23812"/>
                          <a:gd name="connsiteY90" fmla="*/ 14288 h 22859"/>
                          <a:gd name="connsiteX91" fmla="*/ 15240 w 23812"/>
                          <a:gd name="connsiteY91" fmla="*/ 14288 h 22859"/>
                          <a:gd name="connsiteX92" fmla="*/ 15240 w 23812"/>
                          <a:gd name="connsiteY92" fmla="*/ 14288 h 22859"/>
                          <a:gd name="connsiteX93" fmla="*/ 15240 w 23812"/>
                          <a:gd name="connsiteY93" fmla="*/ 14288 h 22859"/>
                          <a:gd name="connsiteX94" fmla="*/ 15240 w 23812"/>
                          <a:gd name="connsiteY94" fmla="*/ 14288 h 22859"/>
                          <a:gd name="connsiteX95" fmla="*/ 15240 w 23812"/>
                          <a:gd name="connsiteY95" fmla="*/ 14288 h 22859"/>
                          <a:gd name="connsiteX96" fmla="*/ 15240 w 23812"/>
                          <a:gd name="connsiteY96" fmla="*/ 14288 h 22859"/>
                          <a:gd name="connsiteX97" fmla="*/ 14288 w 23812"/>
                          <a:gd name="connsiteY97" fmla="*/ 13335 h 22859"/>
                          <a:gd name="connsiteX98" fmla="*/ 14288 w 23812"/>
                          <a:gd name="connsiteY98" fmla="*/ 13335 h 22859"/>
                          <a:gd name="connsiteX99" fmla="*/ 14288 w 23812"/>
                          <a:gd name="connsiteY99" fmla="*/ 13335 h 22859"/>
                          <a:gd name="connsiteX100" fmla="*/ 14288 w 23812"/>
                          <a:gd name="connsiteY100" fmla="*/ 13335 h 22859"/>
                          <a:gd name="connsiteX101" fmla="*/ 14288 w 23812"/>
                          <a:gd name="connsiteY101" fmla="*/ 13335 h 22859"/>
                          <a:gd name="connsiteX102" fmla="*/ 13335 w 23812"/>
                          <a:gd name="connsiteY102" fmla="*/ 12382 h 22859"/>
                          <a:gd name="connsiteX103" fmla="*/ 12382 w 23812"/>
                          <a:gd name="connsiteY103" fmla="*/ 11430 h 22859"/>
                          <a:gd name="connsiteX104" fmla="*/ 12382 w 23812"/>
                          <a:gd name="connsiteY104" fmla="*/ 11430 h 22859"/>
                          <a:gd name="connsiteX105" fmla="*/ 11430 w 23812"/>
                          <a:gd name="connsiteY105" fmla="*/ 11430 h 22859"/>
                          <a:gd name="connsiteX106" fmla="*/ 10477 w 23812"/>
                          <a:gd name="connsiteY106" fmla="*/ 10477 h 22859"/>
                          <a:gd name="connsiteX107" fmla="*/ 9525 w 23812"/>
                          <a:gd name="connsiteY107" fmla="*/ 9525 h 22859"/>
                          <a:gd name="connsiteX108" fmla="*/ 8572 w 23812"/>
                          <a:gd name="connsiteY108" fmla="*/ 8572 h 22859"/>
                          <a:gd name="connsiteX109" fmla="*/ 8572 w 23812"/>
                          <a:gd name="connsiteY109" fmla="*/ 8572 h 22859"/>
                          <a:gd name="connsiteX110" fmla="*/ 7620 w 23812"/>
                          <a:gd name="connsiteY110" fmla="*/ 7620 h 22859"/>
                          <a:gd name="connsiteX111" fmla="*/ 7620 w 23812"/>
                          <a:gd name="connsiteY111" fmla="*/ 7620 h 22859"/>
                          <a:gd name="connsiteX112" fmla="*/ 6667 w 23812"/>
                          <a:gd name="connsiteY112" fmla="*/ 6668 h 22859"/>
                          <a:gd name="connsiteX113" fmla="*/ 5715 w 23812"/>
                          <a:gd name="connsiteY113" fmla="*/ 5715 h 22859"/>
                          <a:gd name="connsiteX114" fmla="*/ 4763 w 23812"/>
                          <a:gd name="connsiteY114" fmla="*/ 3810 h 22859"/>
                          <a:gd name="connsiteX115" fmla="*/ 3810 w 23812"/>
                          <a:gd name="connsiteY115" fmla="*/ 2857 h 22859"/>
                          <a:gd name="connsiteX116" fmla="*/ 3810 w 23812"/>
                          <a:gd name="connsiteY116" fmla="*/ 2857 h 22859"/>
                          <a:gd name="connsiteX117" fmla="*/ 2857 w 23812"/>
                          <a:gd name="connsiteY117" fmla="*/ 1905 h 22859"/>
                          <a:gd name="connsiteX118" fmla="*/ 1905 w 23812"/>
                          <a:gd name="connsiteY118" fmla="*/ 952 h 22859"/>
                          <a:gd name="connsiteX119" fmla="*/ 1905 w 23812"/>
                          <a:gd name="connsiteY119" fmla="*/ 952 h 22859"/>
                          <a:gd name="connsiteX120" fmla="*/ 1905 w 23812"/>
                          <a:gd name="connsiteY120" fmla="*/ 952 h 22859"/>
                          <a:gd name="connsiteX121" fmla="*/ 952 w 23812"/>
                          <a:gd name="connsiteY121" fmla="*/ 0 h 22859"/>
                          <a:gd name="connsiteX122" fmla="*/ 952 w 23812"/>
                          <a:gd name="connsiteY122" fmla="*/ 0 h 22859"/>
                          <a:gd name="connsiteX123" fmla="*/ 0 w 23812"/>
                          <a:gd name="connsiteY123" fmla="*/ 1905 h 22859"/>
                          <a:gd name="connsiteX124" fmla="*/ 0 w 23812"/>
                          <a:gd name="connsiteY124" fmla="*/ 1905 h 22859"/>
                          <a:gd name="connsiteX125" fmla="*/ 0 w 23812"/>
                          <a:gd name="connsiteY125" fmla="*/ 1905 h 22859"/>
                          <a:gd name="connsiteX126" fmla="*/ 0 w 23812"/>
                          <a:gd name="connsiteY126" fmla="*/ 1905 h 22859"/>
                          <a:gd name="connsiteX127" fmla="*/ 0 w 23812"/>
                          <a:gd name="connsiteY127" fmla="*/ 1905 h 22859"/>
                          <a:gd name="connsiteX128" fmla="*/ 0 w 23812"/>
                          <a:gd name="connsiteY128" fmla="*/ 1905 h 22859"/>
                          <a:gd name="connsiteX129" fmla="*/ 4763 w 23812"/>
                          <a:gd name="connsiteY129" fmla="*/ 6668 h 22859"/>
                          <a:gd name="connsiteX130" fmla="*/ 4763 w 23812"/>
                          <a:gd name="connsiteY130" fmla="*/ 6668 h 22859"/>
                          <a:gd name="connsiteX131" fmla="*/ 4763 w 23812"/>
                          <a:gd name="connsiteY131" fmla="*/ 6668 h 22859"/>
                          <a:gd name="connsiteX132" fmla="*/ 4763 w 23812"/>
                          <a:gd name="connsiteY132" fmla="*/ 6668 h 22859"/>
                          <a:gd name="connsiteX133" fmla="*/ 4763 w 23812"/>
                          <a:gd name="connsiteY133" fmla="*/ 6668 h 22859"/>
                          <a:gd name="connsiteX134" fmla="*/ 4763 w 23812"/>
                          <a:gd name="connsiteY134" fmla="*/ 5715 h 22859"/>
                          <a:gd name="connsiteX135" fmla="*/ 4763 w 23812"/>
                          <a:gd name="connsiteY135" fmla="*/ 5715 h 22859"/>
                          <a:gd name="connsiteX136" fmla="*/ 4763 w 23812"/>
                          <a:gd name="connsiteY136" fmla="*/ 5715 h 22859"/>
                          <a:gd name="connsiteX137" fmla="*/ 4763 w 23812"/>
                          <a:gd name="connsiteY137" fmla="*/ 5715 h 22859"/>
                          <a:gd name="connsiteX138" fmla="*/ 4763 w 23812"/>
                          <a:gd name="connsiteY138" fmla="*/ 5715 h 22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3812" h="22859">
                            <a:moveTo>
                              <a:pt x="0" y="1905"/>
                            </a:move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952" y="3810"/>
                            </a:cubicBezTo>
                            <a:cubicBezTo>
                              <a:pt x="952" y="3810"/>
                              <a:pt x="952" y="3810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5715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3810" y="6668"/>
                            </a:cubicBezTo>
                            <a:cubicBezTo>
                              <a:pt x="3810" y="6668"/>
                              <a:pt x="3810" y="6668"/>
                              <a:pt x="3810" y="6668"/>
                            </a:cubicBezTo>
                            <a:cubicBezTo>
                              <a:pt x="3810" y="6668"/>
                              <a:pt x="4763" y="6668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8572"/>
                            </a:cubicBezTo>
                            <a:cubicBezTo>
                              <a:pt x="4763" y="8572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6667" y="10477"/>
                            </a:cubicBezTo>
                            <a:cubicBezTo>
                              <a:pt x="6667" y="10477"/>
                              <a:pt x="7620" y="11430"/>
                              <a:pt x="7620" y="11430"/>
                            </a:cubicBezTo>
                            <a:cubicBezTo>
                              <a:pt x="7620" y="11430"/>
                              <a:pt x="7620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9525" y="12382"/>
                            </a:cubicBezTo>
                            <a:cubicBezTo>
                              <a:pt x="9525" y="12382"/>
                              <a:pt x="9525" y="12382"/>
                              <a:pt x="9525" y="12382"/>
                            </a:cubicBezTo>
                            <a:cubicBezTo>
                              <a:pt x="9525" y="12382"/>
                              <a:pt x="9525" y="12382"/>
                              <a:pt x="9525" y="12382"/>
                            </a:cubicBezTo>
                            <a:cubicBezTo>
                              <a:pt x="9525" y="12382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10477" y="13335"/>
                              <a:pt x="10477" y="14288"/>
                            </a:cubicBezTo>
                            <a:cubicBezTo>
                              <a:pt x="10477" y="14288"/>
                              <a:pt x="10477" y="14288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6193"/>
                              <a:pt x="11430" y="16193"/>
                            </a:cubicBezTo>
                            <a:cubicBezTo>
                              <a:pt x="11430" y="16193"/>
                              <a:pt x="11430" y="16193"/>
                              <a:pt x="12382" y="17145"/>
                            </a:cubicBezTo>
                            <a:cubicBezTo>
                              <a:pt x="12382" y="17145"/>
                              <a:pt x="12382" y="17145"/>
                              <a:pt x="13335" y="18097"/>
                            </a:cubicBezTo>
                            <a:cubicBezTo>
                              <a:pt x="13335" y="18097"/>
                              <a:pt x="13335" y="18097"/>
                              <a:pt x="13335" y="18097"/>
                            </a:cubicBezTo>
                            <a:cubicBezTo>
                              <a:pt x="13335" y="18097"/>
                              <a:pt x="13335" y="18097"/>
                              <a:pt x="13335" y="18097"/>
                            </a:cubicBezTo>
                            <a:cubicBezTo>
                              <a:pt x="13335" y="18097"/>
                              <a:pt x="13335" y="18097"/>
                              <a:pt x="13335" y="18097"/>
                            </a:cubicBezTo>
                            <a:cubicBezTo>
                              <a:pt x="13335" y="18097"/>
                              <a:pt x="13335" y="19050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4288" y="18097"/>
                              <a:pt x="14288" y="18097"/>
                            </a:cubicBezTo>
                            <a:cubicBezTo>
                              <a:pt x="14288" y="18097"/>
                              <a:pt x="15240" y="18097"/>
                              <a:pt x="15240" y="18097"/>
                            </a:cubicBezTo>
                            <a:cubicBezTo>
                              <a:pt x="15240" y="18097"/>
                              <a:pt x="15240" y="18097"/>
                              <a:pt x="15240" y="18097"/>
                            </a:cubicBezTo>
                            <a:cubicBezTo>
                              <a:pt x="15240" y="18097"/>
                              <a:pt x="16192" y="19050"/>
                              <a:pt x="16192" y="19050"/>
                            </a:cubicBezTo>
                            <a:cubicBezTo>
                              <a:pt x="16192" y="19050"/>
                              <a:pt x="16192" y="19050"/>
                              <a:pt x="17145" y="19050"/>
                            </a:cubicBezTo>
                            <a:cubicBezTo>
                              <a:pt x="17145" y="19050"/>
                              <a:pt x="17145" y="19050"/>
                              <a:pt x="18097" y="19050"/>
                            </a:cubicBezTo>
                            <a:lnTo>
                              <a:pt x="18097" y="19050"/>
                            </a:lnTo>
                            <a:cubicBezTo>
                              <a:pt x="18097" y="19050"/>
                              <a:pt x="18097" y="20002"/>
                              <a:pt x="19050" y="20002"/>
                            </a:cubicBezTo>
                            <a:cubicBezTo>
                              <a:pt x="20002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19050" y="20002"/>
                            </a:cubicBezTo>
                            <a:cubicBezTo>
                              <a:pt x="19050" y="20002"/>
                              <a:pt x="19050" y="20002"/>
                              <a:pt x="20002" y="20002"/>
                            </a:cubicBezTo>
                            <a:cubicBezTo>
                              <a:pt x="20955" y="20002"/>
                              <a:pt x="20955" y="20955"/>
                              <a:pt x="20955" y="20955"/>
                            </a:cubicBezTo>
                            <a:cubicBezTo>
                              <a:pt x="20955" y="20955"/>
                              <a:pt x="20955" y="20955"/>
                              <a:pt x="21907" y="21907"/>
                            </a:cubicBezTo>
                            <a:cubicBezTo>
                              <a:pt x="21907" y="21907"/>
                              <a:pt x="22860" y="21907"/>
                              <a:pt x="22860" y="22860"/>
                            </a:cubicBezTo>
                            <a:cubicBezTo>
                              <a:pt x="22860" y="22860"/>
                              <a:pt x="22860" y="22860"/>
                              <a:pt x="23813" y="22860"/>
                            </a:cubicBezTo>
                            <a:cubicBezTo>
                              <a:pt x="23813" y="22860"/>
                              <a:pt x="23813" y="22860"/>
                              <a:pt x="23813" y="22860"/>
                            </a:cubicBezTo>
                            <a:cubicBezTo>
                              <a:pt x="23813" y="22860"/>
                              <a:pt x="23813" y="22860"/>
                              <a:pt x="22860" y="21907"/>
                            </a:cubicBezTo>
                            <a:cubicBezTo>
                              <a:pt x="22860" y="21907"/>
                              <a:pt x="22860" y="21907"/>
                              <a:pt x="21907" y="21907"/>
                            </a:cubicBezTo>
                            <a:cubicBezTo>
                              <a:pt x="21907" y="21907"/>
                              <a:pt x="21907" y="21907"/>
                              <a:pt x="20955" y="20955"/>
                            </a:cubicBezTo>
                            <a:cubicBezTo>
                              <a:pt x="20955" y="20955"/>
                              <a:pt x="20955" y="20955"/>
                              <a:pt x="20955" y="20955"/>
                            </a:cubicBezTo>
                            <a:cubicBezTo>
                              <a:pt x="20955" y="20955"/>
                              <a:pt x="20955" y="20955"/>
                              <a:pt x="20955" y="20955"/>
                            </a:cubicBezTo>
                            <a:cubicBezTo>
                              <a:pt x="20955" y="20955"/>
                              <a:pt x="20955" y="20955"/>
                              <a:pt x="20955" y="20955"/>
                            </a:cubicBezTo>
                            <a:cubicBezTo>
                              <a:pt x="20955" y="20955"/>
                              <a:pt x="20002" y="20002"/>
                              <a:pt x="20002" y="20002"/>
                            </a:cubicBezTo>
                            <a:cubicBezTo>
                              <a:pt x="20002" y="20002"/>
                              <a:pt x="19050" y="19050"/>
                              <a:pt x="19050" y="19050"/>
                            </a:cubicBezTo>
                            <a:cubicBezTo>
                              <a:pt x="19050" y="19050"/>
                              <a:pt x="19050" y="19050"/>
                              <a:pt x="19050" y="18097"/>
                            </a:cubicBezTo>
                            <a:cubicBezTo>
                              <a:pt x="19050" y="18097"/>
                              <a:pt x="19050" y="18097"/>
                              <a:pt x="18097" y="18097"/>
                            </a:cubicBezTo>
                            <a:cubicBezTo>
                              <a:pt x="18097" y="18097"/>
                              <a:pt x="18097" y="17145"/>
                              <a:pt x="17145" y="17145"/>
                            </a:cubicBezTo>
                            <a:cubicBezTo>
                              <a:pt x="17145" y="17145"/>
                              <a:pt x="17145" y="17145"/>
                              <a:pt x="16192" y="17145"/>
                            </a:cubicBezTo>
                            <a:cubicBezTo>
                              <a:pt x="16192" y="17145"/>
                              <a:pt x="16192" y="17145"/>
                              <a:pt x="16192" y="16193"/>
                            </a:cubicBezTo>
                            <a:cubicBezTo>
                              <a:pt x="16192" y="16193"/>
                              <a:pt x="16192" y="16193"/>
                              <a:pt x="16192" y="16193"/>
                            </a:cubicBezTo>
                            <a:cubicBezTo>
                              <a:pt x="16192" y="16193"/>
                              <a:pt x="15240" y="16193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5240"/>
                              <a:pt x="15240" y="15240"/>
                            </a:cubicBezTo>
                            <a:cubicBezTo>
                              <a:pt x="15240" y="15240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4288" y="13335"/>
                            </a:cubicBezTo>
                            <a:cubicBezTo>
                              <a:pt x="14288" y="13335"/>
                              <a:pt x="14288" y="13335"/>
                              <a:pt x="13335" y="12382"/>
                            </a:cubicBezTo>
                            <a:cubicBezTo>
                              <a:pt x="13335" y="12382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2382" y="11430"/>
                              <a:pt x="12382" y="11430"/>
                            </a:cubicBezTo>
                            <a:cubicBezTo>
                              <a:pt x="12382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0477"/>
                              <a:pt x="10477" y="10477"/>
                            </a:cubicBezTo>
                            <a:cubicBezTo>
                              <a:pt x="10477" y="10477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8572" y="8572"/>
                            </a:cubicBezTo>
                            <a:cubicBezTo>
                              <a:pt x="8572" y="8572"/>
                              <a:pt x="8572" y="8572"/>
                              <a:pt x="8572" y="8572"/>
                            </a:cubicBezTo>
                            <a:cubicBezTo>
                              <a:pt x="8572" y="8572"/>
                              <a:pt x="7620" y="8572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6667" y="6668"/>
                              <a:pt x="6667" y="6668"/>
                            </a:cubicBezTo>
                            <a:cubicBezTo>
                              <a:pt x="6667" y="6668"/>
                              <a:pt x="5715" y="5715"/>
                              <a:pt x="5715" y="5715"/>
                            </a:cubicBezTo>
                            <a:cubicBezTo>
                              <a:pt x="5715" y="4763"/>
                              <a:pt x="4763" y="4763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2857" y="1905"/>
                            </a:cubicBezTo>
                            <a:cubicBezTo>
                              <a:pt x="2857" y="1905"/>
                              <a:pt x="2857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952"/>
                              <a:pt x="952" y="952"/>
                              <a:pt x="0" y="1905"/>
                            </a:cubicBezTo>
                            <a:lnTo>
                              <a:pt x="0" y="1905"/>
                            </a:lnTo>
                            <a:cubicBezTo>
                              <a:pt x="952" y="952"/>
                              <a:pt x="0" y="952"/>
                              <a:pt x="0" y="1905"/>
                            </a:cubicBezTo>
                            <a:close/>
                            <a:moveTo>
                              <a:pt x="4763" y="6668"/>
                            </a:move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ubicBezTo>
                              <a:pt x="4763" y="6668"/>
                              <a:pt x="4763" y="6668"/>
                              <a:pt x="4763" y="6668"/>
                            </a:cubicBezTo>
                            <a:close/>
                            <a:moveTo>
                              <a:pt x="4763" y="5715"/>
                            </a:move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3810" y="5715"/>
                              <a:pt x="4763" y="5715"/>
                              <a:pt x="4763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48" name="图形 2"/>
                    <p:cNvGrpSpPr/>
                    <p:nvPr/>
                  </p:nvGrpSpPr>
                  <p:grpSpPr>
                    <a:xfrm>
                      <a:off x="7660005" y="2358389"/>
                      <a:ext cx="14049" cy="17145"/>
                      <a:chOff x="7660005" y="2358389"/>
                      <a:chExt cx="14049" cy="17145"/>
                    </a:xfrm>
                    <a:solidFill>
                      <a:srgbClr val="FF9C88"/>
                    </a:solidFill>
                  </p:grpSpPr>
                  <p:sp>
                    <p:nvSpPr>
                      <p:cNvPr id="3049" name="任意多边形: 形状 2932"/>
                      <p:cNvSpPr/>
                      <p:nvPr/>
                    </p:nvSpPr>
                    <p:spPr>
                      <a:xfrm>
                        <a:off x="7673340" y="23755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0" name="任意多边形: 形状 2933"/>
                      <p:cNvSpPr/>
                      <p:nvPr/>
                    </p:nvSpPr>
                    <p:spPr>
                      <a:xfrm>
                        <a:off x="7660005" y="2358389"/>
                        <a:ext cx="12382" cy="15240"/>
                      </a:xfrm>
                      <a:custGeom>
                        <a:avLst/>
                        <a:gdLst>
                          <a:gd name="connsiteX0" fmla="*/ 2857 w 12382"/>
                          <a:gd name="connsiteY0" fmla="*/ 2858 h 15240"/>
                          <a:gd name="connsiteX1" fmla="*/ 2857 w 12382"/>
                          <a:gd name="connsiteY1" fmla="*/ 2858 h 15240"/>
                          <a:gd name="connsiteX2" fmla="*/ 2857 w 12382"/>
                          <a:gd name="connsiteY2" fmla="*/ 2858 h 15240"/>
                          <a:gd name="connsiteX3" fmla="*/ 3810 w 12382"/>
                          <a:gd name="connsiteY3" fmla="*/ 3810 h 15240"/>
                          <a:gd name="connsiteX4" fmla="*/ 3810 w 12382"/>
                          <a:gd name="connsiteY4" fmla="*/ 3810 h 15240"/>
                          <a:gd name="connsiteX5" fmla="*/ 3810 w 12382"/>
                          <a:gd name="connsiteY5" fmla="*/ 3810 h 15240"/>
                          <a:gd name="connsiteX6" fmla="*/ 3810 w 12382"/>
                          <a:gd name="connsiteY6" fmla="*/ 3810 h 15240"/>
                          <a:gd name="connsiteX7" fmla="*/ 3810 w 12382"/>
                          <a:gd name="connsiteY7" fmla="*/ 3810 h 15240"/>
                          <a:gd name="connsiteX8" fmla="*/ 3810 w 12382"/>
                          <a:gd name="connsiteY8" fmla="*/ 3810 h 15240"/>
                          <a:gd name="connsiteX9" fmla="*/ 3810 w 12382"/>
                          <a:gd name="connsiteY9" fmla="*/ 3810 h 15240"/>
                          <a:gd name="connsiteX10" fmla="*/ 3810 w 12382"/>
                          <a:gd name="connsiteY10" fmla="*/ 3810 h 15240"/>
                          <a:gd name="connsiteX11" fmla="*/ 3810 w 12382"/>
                          <a:gd name="connsiteY11" fmla="*/ 3810 h 15240"/>
                          <a:gd name="connsiteX12" fmla="*/ 3810 w 12382"/>
                          <a:gd name="connsiteY12" fmla="*/ 3810 h 15240"/>
                          <a:gd name="connsiteX13" fmla="*/ 3810 w 12382"/>
                          <a:gd name="connsiteY13" fmla="*/ 3810 h 15240"/>
                          <a:gd name="connsiteX14" fmla="*/ 3810 w 12382"/>
                          <a:gd name="connsiteY14" fmla="*/ 3810 h 15240"/>
                          <a:gd name="connsiteX15" fmla="*/ 3810 w 12382"/>
                          <a:gd name="connsiteY15" fmla="*/ 3810 h 15240"/>
                          <a:gd name="connsiteX16" fmla="*/ 3810 w 12382"/>
                          <a:gd name="connsiteY16" fmla="*/ 3810 h 15240"/>
                          <a:gd name="connsiteX17" fmla="*/ 3810 w 12382"/>
                          <a:gd name="connsiteY17" fmla="*/ 3810 h 15240"/>
                          <a:gd name="connsiteX18" fmla="*/ 3810 w 12382"/>
                          <a:gd name="connsiteY18" fmla="*/ 3810 h 15240"/>
                          <a:gd name="connsiteX19" fmla="*/ 3810 w 12382"/>
                          <a:gd name="connsiteY19" fmla="*/ 3810 h 15240"/>
                          <a:gd name="connsiteX20" fmla="*/ 3810 w 12382"/>
                          <a:gd name="connsiteY20" fmla="*/ 3810 h 15240"/>
                          <a:gd name="connsiteX21" fmla="*/ 3810 w 12382"/>
                          <a:gd name="connsiteY21" fmla="*/ 3810 h 15240"/>
                          <a:gd name="connsiteX22" fmla="*/ 3810 w 12382"/>
                          <a:gd name="connsiteY22" fmla="*/ 3810 h 15240"/>
                          <a:gd name="connsiteX23" fmla="*/ 3810 w 12382"/>
                          <a:gd name="connsiteY23" fmla="*/ 3810 h 15240"/>
                          <a:gd name="connsiteX24" fmla="*/ 3810 w 12382"/>
                          <a:gd name="connsiteY24" fmla="*/ 3810 h 15240"/>
                          <a:gd name="connsiteX25" fmla="*/ 3810 w 12382"/>
                          <a:gd name="connsiteY25" fmla="*/ 3810 h 15240"/>
                          <a:gd name="connsiteX26" fmla="*/ 4763 w 12382"/>
                          <a:gd name="connsiteY26" fmla="*/ 4763 h 15240"/>
                          <a:gd name="connsiteX27" fmla="*/ 4763 w 12382"/>
                          <a:gd name="connsiteY27" fmla="*/ 4763 h 15240"/>
                          <a:gd name="connsiteX28" fmla="*/ 4763 w 12382"/>
                          <a:gd name="connsiteY28" fmla="*/ 4763 h 15240"/>
                          <a:gd name="connsiteX29" fmla="*/ 4763 w 12382"/>
                          <a:gd name="connsiteY29" fmla="*/ 4763 h 15240"/>
                          <a:gd name="connsiteX30" fmla="*/ 4763 w 12382"/>
                          <a:gd name="connsiteY30" fmla="*/ 4763 h 15240"/>
                          <a:gd name="connsiteX31" fmla="*/ 4763 w 12382"/>
                          <a:gd name="connsiteY31" fmla="*/ 4763 h 15240"/>
                          <a:gd name="connsiteX32" fmla="*/ 5715 w 12382"/>
                          <a:gd name="connsiteY32" fmla="*/ 5715 h 15240"/>
                          <a:gd name="connsiteX33" fmla="*/ 6667 w 12382"/>
                          <a:gd name="connsiteY33" fmla="*/ 6668 h 15240"/>
                          <a:gd name="connsiteX34" fmla="*/ 7620 w 12382"/>
                          <a:gd name="connsiteY34" fmla="*/ 7620 h 15240"/>
                          <a:gd name="connsiteX35" fmla="*/ 8572 w 12382"/>
                          <a:gd name="connsiteY35" fmla="*/ 8573 h 15240"/>
                          <a:gd name="connsiteX36" fmla="*/ 8572 w 12382"/>
                          <a:gd name="connsiteY36" fmla="*/ 8573 h 15240"/>
                          <a:gd name="connsiteX37" fmla="*/ 8572 w 12382"/>
                          <a:gd name="connsiteY37" fmla="*/ 8573 h 15240"/>
                          <a:gd name="connsiteX38" fmla="*/ 8572 w 12382"/>
                          <a:gd name="connsiteY38" fmla="*/ 8573 h 15240"/>
                          <a:gd name="connsiteX39" fmla="*/ 8572 w 12382"/>
                          <a:gd name="connsiteY39" fmla="*/ 8573 h 15240"/>
                          <a:gd name="connsiteX40" fmla="*/ 8572 w 12382"/>
                          <a:gd name="connsiteY40" fmla="*/ 8573 h 15240"/>
                          <a:gd name="connsiteX41" fmla="*/ 8572 w 12382"/>
                          <a:gd name="connsiteY41" fmla="*/ 8573 h 15240"/>
                          <a:gd name="connsiteX42" fmla="*/ 8572 w 12382"/>
                          <a:gd name="connsiteY42" fmla="*/ 8573 h 15240"/>
                          <a:gd name="connsiteX43" fmla="*/ 8572 w 12382"/>
                          <a:gd name="connsiteY43" fmla="*/ 8573 h 15240"/>
                          <a:gd name="connsiteX44" fmla="*/ 8572 w 12382"/>
                          <a:gd name="connsiteY44" fmla="*/ 8573 h 15240"/>
                          <a:gd name="connsiteX45" fmla="*/ 8572 w 12382"/>
                          <a:gd name="connsiteY45" fmla="*/ 8573 h 15240"/>
                          <a:gd name="connsiteX46" fmla="*/ 8572 w 12382"/>
                          <a:gd name="connsiteY46" fmla="*/ 8573 h 15240"/>
                          <a:gd name="connsiteX47" fmla="*/ 7620 w 12382"/>
                          <a:gd name="connsiteY47" fmla="*/ 9525 h 15240"/>
                          <a:gd name="connsiteX48" fmla="*/ 7620 w 12382"/>
                          <a:gd name="connsiteY48" fmla="*/ 9525 h 15240"/>
                          <a:gd name="connsiteX49" fmla="*/ 7620 w 12382"/>
                          <a:gd name="connsiteY49" fmla="*/ 9525 h 15240"/>
                          <a:gd name="connsiteX50" fmla="*/ 7620 w 12382"/>
                          <a:gd name="connsiteY50" fmla="*/ 9525 h 15240"/>
                          <a:gd name="connsiteX51" fmla="*/ 7620 w 12382"/>
                          <a:gd name="connsiteY51" fmla="*/ 9525 h 15240"/>
                          <a:gd name="connsiteX52" fmla="*/ 7620 w 12382"/>
                          <a:gd name="connsiteY52" fmla="*/ 9525 h 15240"/>
                          <a:gd name="connsiteX53" fmla="*/ 7620 w 12382"/>
                          <a:gd name="connsiteY53" fmla="*/ 9525 h 15240"/>
                          <a:gd name="connsiteX54" fmla="*/ 7620 w 12382"/>
                          <a:gd name="connsiteY54" fmla="*/ 9525 h 15240"/>
                          <a:gd name="connsiteX55" fmla="*/ 7620 w 12382"/>
                          <a:gd name="connsiteY55" fmla="*/ 9525 h 15240"/>
                          <a:gd name="connsiteX56" fmla="*/ 7620 w 12382"/>
                          <a:gd name="connsiteY56" fmla="*/ 9525 h 15240"/>
                          <a:gd name="connsiteX57" fmla="*/ 7620 w 12382"/>
                          <a:gd name="connsiteY57" fmla="*/ 9525 h 15240"/>
                          <a:gd name="connsiteX58" fmla="*/ 6667 w 12382"/>
                          <a:gd name="connsiteY58" fmla="*/ 8573 h 15240"/>
                          <a:gd name="connsiteX59" fmla="*/ 6667 w 12382"/>
                          <a:gd name="connsiteY59" fmla="*/ 8573 h 15240"/>
                          <a:gd name="connsiteX60" fmla="*/ 6667 w 12382"/>
                          <a:gd name="connsiteY60" fmla="*/ 8573 h 15240"/>
                          <a:gd name="connsiteX61" fmla="*/ 5715 w 12382"/>
                          <a:gd name="connsiteY61" fmla="*/ 7620 h 15240"/>
                          <a:gd name="connsiteX62" fmla="*/ 4763 w 12382"/>
                          <a:gd name="connsiteY62" fmla="*/ 6668 h 15240"/>
                          <a:gd name="connsiteX63" fmla="*/ 3810 w 12382"/>
                          <a:gd name="connsiteY63" fmla="*/ 5715 h 15240"/>
                          <a:gd name="connsiteX64" fmla="*/ 3810 w 12382"/>
                          <a:gd name="connsiteY64" fmla="*/ 5715 h 15240"/>
                          <a:gd name="connsiteX65" fmla="*/ 2857 w 12382"/>
                          <a:gd name="connsiteY65" fmla="*/ 5715 h 15240"/>
                          <a:gd name="connsiteX66" fmla="*/ 2857 w 12382"/>
                          <a:gd name="connsiteY66" fmla="*/ 5715 h 15240"/>
                          <a:gd name="connsiteX67" fmla="*/ 2857 w 12382"/>
                          <a:gd name="connsiteY67" fmla="*/ 5715 h 15240"/>
                          <a:gd name="connsiteX68" fmla="*/ 2857 w 12382"/>
                          <a:gd name="connsiteY68" fmla="*/ 5715 h 15240"/>
                          <a:gd name="connsiteX69" fmla="*/ 2857 w 12382"/>
                          <a:gd name="connsiteY69" fmla="*/ 5715 h 15240"/>
                          <a:gd name="connsiteX70" fmla="*/ 2857 w 12382"/>
                          <a:gd name="connsiteY70" fmla="*/ 5715 h 15240"/>
                          <a:gd name="connsiteX71" fmla="*/ 2857 w 12382"/>
                          <a:gd name="connsiteY71" fmla="*/ 5715 h 15240"/>
                          <a:gd name="connsiteX72" fmla="*/ 2857 w 12382"/>
                          <a:gd name="connsiteY72" fmla="*/ 5715 h 15240"/>
                          <a:gd name="connsiteX73" fmla="*/ 2857 w 12382"/>
                          <a:gd name="connsiteY73" fmla="*/ 5715 h 15240"/>
                          <a:gd name="connsiteX74" fmla="*/ 2857 w 12382"/>
                          <a:gd name="connsiteY74" fmla="*/ 5715 h 15240"/>
                          <a:gd name="connsiteX75" fmla="*/ 2857 w 12382"/>
                          <a:gd name="connsiteY75" fmla="*/ 5715 h 15240"/>
                          <a:gd name="connsiteX76" fmla="*/ 2857 w 12382"/>
                          <a:gd name="connsiteY76" fmla="*/ 5715 h 15240"/>
                          <a:gd name="connsiteX77" fmla="*/ 2857 w 12382"/>
                          <a:gd name="connsiteY77" fmla="*/ 5715 h 15240"/>
                          <a:gd name="connsiteX78" fmla="*/ 2857 w 12382"/>
                          <a:gd name="connsiteY78" fmla="*/ 5715 h 15240"/>
                          <a:gd name="connsiteX79" fmla="*/ 2857 w 12382"/>
                          <a:gd name="connsiteY79" fmla="*/ 5715 h 15240"/>
                          <a:gd name="connsiteX80" fmla="*/ 2857 w 12382"/>
                          <a:gd name="connsiteY80" fmla="*/ 4763 h 15240"/>
                          <a:gd name="connsiteX81" fmla="*/ 2857 w 12382"/>
                          <a:gd name="connsiteY81" fmla="*/ 3810 h 15240"/>
                          <a:gd name="connsiteX82" fmla="*/ 2857 w 12382"/>
                          <a:gd name="connsiteY82" fmla="*/ 3810 h 15240"/>
                          <a:gd name="connsiteX83" fmla="*/ 2857 w 12382"/>
                          <a:gd name="connsiteY83" fmla="*/ 3810 h 15240"/>
                          <a:gd name="connsiteX84" fmla="*/ 2857 w 12382"/>
                          <a:gd name="connsiteY84" fmla="*/ 3810 h 15240"/>
                          <a:gd name="connsiteX85" fmla="*/ 2857 w 12382"/>
                          <a:gd name="connsiteY85" fmla="*/ 3810 h 15240"/>
                          <a:gd name="connsiteX86" fmla="*/ 1905 w 12382"/>
                          <a:gd name="connsiteY86" fmla="*/ 2858 h 15240"/>
                          <a:gd name="connsiteX87" fmla="*/ 1905 w 12382"/>
                          <a:gd name="connsiteY87" fmla="*/ 2858 h 15240"/>
                          <a:gd name="connsiteX88" fmla="*/ 952 w 12382"/>
                          <a:gd name="connsiteY88" fmla="*/ 953 h 15240"/>
                          <a:gd name="connsiteX89" fmla="*/ 0 w 12382"/>
                          <a:gd name="connsiteY89" fmla="*/ 0 h 15240"/>
                          <a:gd name="connsiteX90" fmla="*/ 0 w 12382"/>
                          <a:gd name="connsiteY90" fmla="*/ 0 h 15240"/>
                          <a:gd name="connsiteX91" fmla="*/ 0 w 12382"/>
                          <a:gd name="connsiteY91" fmla="*/ 0 h 15240"/>
                          <a:gd name="connsiteX92" fmla="*/ 0 w 12382"/>
                          <a:gd name="connsiteY92" fmla="*/ 0 h 15240"/>
                          <a:gd name="connsiteX93" fmla="*/ 2857 w 12382"/>
                          <a:gd name="connsiteY93" fmla="*/ 2858 h 15240"/>
                          <a:gd name="connsiteX94" fmla="*/ 12382 w 12382"/>
                          <a:gd name="connsiteY94" fmla="*/ 15240 h 15240"/>
                          <a:gd name="connsiteX95" fmla="*/ 12382 w 12382"/>
                          <a:gd name="connsiteY95" fmla="*/ 15240 h 15240"/>
                          <a:gd name="connsiteX96" fmla="*/ 12382 w 12382"/>
                          <a:gd name="connsiteY96" fmla="*/ 15240 h 15240"/>
                          <a:gd name="connsiteX97" fmla="*/ 12382 w 12382"/>
                          <a:gd name="connsiteY97" fmla="*/ 15240 h 15240"/>
                          <a:gd name="connsiteX98" fmla="*/ 12382 w 12382"/>
                          <a:gd name="connsiteY98" fmla="*/ 15240 h 15240"/>
                          <a:gd name="connsiteX99" fmla="*/ 10477 w 12382"/>
                          <a:gd name="connsiteY99" fmla="*/ 13335 h 15240"/>
                          <a:gd name="connsiteX100" fmla="*/ 10477 w 12382"/>
                          <a:gd name="connsiteY100" fmla="*/ 13335 h 15240"/>
                          <a:gd name="connsiteX101" fmla="*/ 10477 w 12382"/>
                          <a:gd name="connsiteY101" fmla="*/ 13335 h 15240"/>
                          <a:gd name="connsiteX102" fmla="*/ 10477 w 12382"/>
                          <a:gd name="connsiteY102" fmla="*/ 13335 h 15240"/>
                          <a:gd name="connsiteX103" fmla="*/ 10477 w 12382"/>
                          <a:gd name="connsiteY103" fmla="*/ 13335 h 15240"/>
                          <a:gd name="connsiteX104" fmla="*/ 2857 w 12382"/>
                          <a:gd name="connsiteY104" fmla="*/ 3810 h 15240"/>
                          <a:gd name="connsiteX105" fmla="*/ 2857 w 12382"/>
                          <a:gd name="connsiteY105" fmla="*/ 3810 h 15240"/>
                          <a:gd name="connsiteX106" fmla="*/ 2857 w 12382"/>
                          <a:gd name="connsiteY106" fmla="*/ 3810 h 15240"/>
                          <a:gd name="connsiteX107" fmla="*/ 2857 w 12382"/>
                          <a:gd name="connsiteY107" fmla="*/ 3810 h 15240"/>
                          <a:gd name="connsiteX108" fmla="*/ 2857 w 12382"/>
                          <a:gd name="connsiteY108" fmla="*/ 3810 h 15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2382" h="15240">
                            <a:moveTo>
                              <a:pt x="2857" y="2858"/>
                            </a:move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3810"/>
                              <a:pt x="2857" y="2858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6668"/>
                              <a:pt x="6667" y="6668"/>
                            </a:cubicBezTo>
                            <a:cubicBezTo>
                              <a:pt x="6667" y="6668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lnTo>
                              <a:pt x="8572" y="8573"/>
                            </a:ln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9525"/>
                              <a:pt x="7620" y="9525"/>
                            </a:cubicBezTo>
                            <a:lnTo>
                              <a:pt x="7620" y="9525"/>
                            </a:ln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lnTo>
                              <a:pt x="7620" y="9525"/>
                            </a:ln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4763" y="6668"/>
                            </a:cubicBezTo>
                            <a:cubicBezTo>
                              <a:pt x="4763" y="6668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952" y="1905"/>
                              <a:pt x="952" y="953"/>
                            </a:cubicBezTo>
                            <a:cubicBezTo>
                              <a:pt x="952" y="953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2857" y="2858"/>
                            </a:lnTo>
                            <a:close/>
                            <a:moveTo>
                              <a:pt x="12382" y="15240"/>
                            </a:move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lose/>
                            <a:moveTo>
                              <a:pt x="10477" y="13335"/>
                            </a:move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ubicBezTo>
                              <a:pt x="10477" y="13335"/>
                              <a:pt x="11430" y="13335"/>
                              <a:pt x="10477" y="13335"/>
                            </a:cubicBezTo>
                            <a:cubicBezTo>
                              <a:pt x="10477" y="13335"/>
                              <a:pt x="10477" y="13335"/>
                              <a:pt x="10477" y="13335"/>
                            </a:cubicBezTo>
                            <a:close/>
                            <a:moveTo>
                              <a:pt x="2857" y="3810"/>
                            </a:move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3810" y="3810"/>
                              <a:pt x="2857" y="3810"/>
                            </a:cubicBezTo>
                            <a:cubicBezTo>
                              <a:pt x="3810" y="3810"/>
                              <a:pt x="3810" y="3810"/>
                              <a:pt x="2857" y="3810"/>
                            </a:cubicBezTo>
                            <a:cubicBezTo>
                              <a:pt x="3810" y="3810"/>
                              <a:pt x="2857" y="3810"/>
                              <a:pt x="2857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1" name="任意多边形: 形状 2934"/>
                      <p:cNvSpPr/>
                      <p:nvPr/>
                    </p:nvSpPr>
                    <p:spPr>
                      <a:xfrm>
                        <a:off x="7673340" y="23736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2" name="任意多边形: 形状 2935"/>
                      <p:cNvSpPr/>
                      <p:nvPr/>
                    </p:nvSpPr>
                    <p:spPr>
                      <a:xfrm>
                        <a:off x="7672387" y="2373629"/>
                        <a:ext cx="1666" cy="952"/>
                      </a:xfrm>
                      <a:custGeom>
                        <a:avLst/>
                        <a:gdLst>
                          <a:gd name="connsiteX0" fmla="*/ 953 w 1666"/>
                          <a:gd name="connsiteY0" fmla="*/ 0 h 952"/>
                          <a:gd name="connsiteX1" fmla="*/ 0 w 1666"/>
                          <a:gd name="connsiteY1" fmla="*/ 952 h 952"/>
                          <a:gd name="connsiteX2" fmla="*/ 0 w 1666"/>
                          <a:gd name="connsiteY2" fmla="*/ 952 h 952"/>
                          <a:gd name="connsiteX3" fmla="*/ 0 w 1666"/>
                          <a:gd name="connsiteY3" fmla="*/ 952 h 952"/>
                          <a:gd name="connsiteX4" fmla="*/ 0 w 1666"/>
                          <a:gd name="connsiteY4" fmla="*/ 952 h 952"/>
                          <a:gd name="connsiteX5" fmla="*/ 0 w 1666"/>
                          <a:gd name="connsiteY5" fmla="*/ 952 h 952"/>
                          <a:gd name="connsiteX6" fmla="*/ 0 w 1666"/>
                          <a:gd name="connsiteY6" fmla="*/ 952 h 952"/>
                          <a:gd name="connsiteX7" fmla="*/ 0 w 1666"/>
                          <a:gd name="connsiteY7" fmla="*/ 952 h 952"/>
                          <a:gd name="connsiteX8" fmla="*/ 0 w 1666"/>
                          <a:gd name="connsiteY8" fmla="*/ 952 h 952"/>
                          <a:gd name="connsiteX9" fmla="*/ 0 w 1666"/>
                          <a:gd name="connsiteY9" fmla="*/ 952 h 952"/>
                          <a:gd name="connsiteX10" fmla="*/ 0 w 1666"/>
                          <a:gd name="connsiteY10" fmla="*/ 952 h 952"/>
                          <a:gd name="connsiteX11" fmla="*/ 0 w 1666"/>
                          <a:gd name="connsiteY11" fmla="*/ 952 h 952"/>
                          <a:gd name="connsiteX12" fmla="*/ 953 w 1666"/>
                          <a:gd name="connsiteY12" fmla="*/ 0 h 952"/>
                          <a:gd name="connsiteX13" fmla="*/ 953 w 1666"/>
                          <a:gd name="connsiteY13" fmla="*/ 0 h 952"/>
                          <a:gd name="connsiteX14" fmla="*/ 953 w 1666"/>
                          <a:gd name="connsiteY14" fmla="*/ 0 h 952"/>
                          <a:gd name="connsiteX15" fmla="*/ 953 w 1666"/>
                          <a:gd name="connsiteY15" fmla="*/ 0 h 952"/>
                          <a:gd name="connsiteX16" fmla="*/ 953 w 1666"/>
                          <a:gd name="connsiteY16" fmla="*/ 0 h 952"/>
                          <a:gd name="connsiteX17" fmla="*/ 953 w 1666"/>
                          <a:gd name="connsiteY17" fmla="*/ 0 h 952"/>
                          <a:gd name="connsiteX18" fmla="*/ 953 w 1666"/>
                          <a:gd name="connsiteY18" fmla="*/ 0 h 952"/>
                          <a:gd name="connsiteX19" fmla="*/ 953 w 1666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953" y="0"/>
                            </a:moveTo>
                            <a:cubicBezTo>
                              <a:pt x="953" y="0"/>
                              <a:pt x="953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1905" y="952"/>
                              <a:pt x="1905" y="0"/>
                              <a:pt x="953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53" name="图形 2"/>
                    <p:cNvGrpSpPr/>
                    <p:nvPr/>
                  </p:nvGrpSpPr>
                  <p:grpSpPr>
                    <a:xfrm>
                      <a:off x="7650480" y="2344101"/>
                      <a:ext cx="11906" cy="18097"/>
                      <a:chOff x="7650480" y="2344101"/>
                      <a:chExt cx="11906" cy="18097"/>
                    </a:xfrm>
                    <a:solidFill>
                      <a:srgbClr val="FF9C88"/>
                    </a:solidFill>
                  </p:grpSpPr>
                  <p:sp>
                    <p:nvSpPr>
                      <p:cNvPr id="3054" name="任意多边形: 形状 2937"/>
                      <p:cNvSpPr/>
                      <p:nvPr/>
                    </p:nvSpPr>
                    <p:spPr>
                      <a:xfrm>
                        <a:off x="7660957" y="23621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5" name="任意多边形: 形状 2938"/>
                      <p:cNvSpPr/>
                      <p:nvPr/>
                    </p:nvSpPr>
                    <p:spPr>
                      <a:xfrm>
                        <a:off x="7650480" y="2344101"/>
                        <a:ext cx="10477" cy="15954"/>
                      </a:xfrm>
                      <a:custGeom>
                        <a:avLst/>
                        <a:gdLst>
                          <a:gd name="connsiteX0" fmla="*/ 952 w 10477"/>
                          <a:gd name="connsiteY0" fmla="*/ 2858 h 15954"/>
                          <a:gd name="connsiteX1" fmla="*/ 952 w 10477"/>
                          <a:gd name="connsiteY1" fmla="*/ 2858 h 15954"/>
                          <a:gd name="connsiteX2" fmla="*/ 952 w 10477"/>
                          <a:gd name="connsiteY2" fmla="*/ 2858 h 15954"/>
                          <a:gd name="connsiteX3" fmla="*/ 1905 w 10477"/>
                          <a:gd name="connsiteY3" fmla="*/ 3810 h 15954"/>
                          <a:gd name="connsiteX4" fmla="*/ 1905 w 10477"/>
                          <a:gd name="connsiteY4" fmla="*/ 3810 h 15954"/>
                          <a:gd name="connsiteX5" fmla="*/ 1905 w 10477"/>
                          <a:gd name="connsiteY5" fmla="*/ 3810 h 15954"/>
                          <a:gd name="connsiteX6" fmla="*/ 1905 w 10477"/>
                          <a:gd name="connsiteY6" fmla="*/ 3810 h 15954"/>
                          <a:gd name="connsiteX7" fmla="*/ 1905 w 10477"/>
                          <a:gd name="connsiteY7" fmla="*/ 3810 h 15954"/>
                          <a:gd name="connsiteX8" fmla="*/ 1905 w 10477"/>
                          <a:gd name="connsiteY8" fmla="*/ 3810 h 15954"/>
                          <a:gd name="connsiteX9" fmla="*/ 1905 w 10477"/>
                          <a:gd name="connsiteY9" fmla="*/ 3810 h 15954"/>
                          <a:gd name="connsiteX10" fmla="*/ 1905 w 10477"/>
                          <a:gd name="connsiteY10" fmla="*/ 3810 h 15954"/>
                          <a:gd name="connsiteX11" fmla="*/ 1905 w 10477"/>
                          <a:gd name="connsiteY11" fmla="*/ 3810 h 15954"/>
                          <a:gd name="connsiteX12" fmla="*/ 1905 w 10477"/>
                          <a:gd name="connsiteY12" fmla="*/ 3810 h 15954"/>
                          <a:gd name="connsiteX13" fmla="*/ 1905 w 10477"/>
                          <a:gd name="connsiteY13" fmla="*/ 3810 h 15954"/>
                          <a:gd name="connsiteX14" fmla="*/ 1905 w 10477"/>
                          <a:gd name="connsiteY14" fmla="*/ 3810 h 15954"/>
                          <a:gd name="connsiteX15" fmla="*/ 1905 w 10477"/>
                          <a:gd name="connsiteY15" fmla="*/ 3810 h 15954"/>
                          <a:gd name="connsiteX16" fmla="*/ 1905 w 10477"/>
                          <a:gd name="connsiteY16" fmla="*/ 3810 h 15954"/>
                          <a:gd name="connsiteX17" fmla="*/ 1905 w 10477"/>
                          <a:gd name="connsiteY17" fmla="*/ 3810 h 15954"/>
                          <a:gd name="connsiteX18" fmla="*/ 1905 w 10477"/>
                          <a:gd name="connsiteY18" fmla="*/ 3810 h 15954"/>
                          <a:gd name="connsiteX19" fmla="*/ 1905 w 10477"/>
                          <a:gd name="connsiteY19" fmla="*/ 3810 h 15954"/>
                          <a:gd name="connsiteX20" fmla="*/ 1905 w 10477"/>
                          <a:gd name="connsiteY20" fmla="*/ 3810 h 15954"/>
                          <a:gd name="connsiteX21" fmla="*/ 1905 w 10477"/>
                          <a:gd name="connsiteY21" fmla="*/ 3810 h 15954"/>
                          <a:gd name="connsiteX22" fmla="*/ 1905 w 10477"/>
                          <a:gd name="connsiteY22" fmla="*/ 3810 h 15954"/>
                          <a:gd name="connsiteX23" fmla="*/ 1905 w 10477"/>
                          <a:gd name="connsiteY23" fmla="*/ 3810 h 15954"/>
                          <a:gd name="connsiteX24" fmla="*/ 1905 w 10477"/>
                          <a:gd name="connsiteY24" fmla="*/ 3810 h 15954"/>
                          <a:gd name="connsiteX25" fmla="*/ 1905 w 10477"/>
                          <a:gd name="connsiteY25" fmla="*/ 3810 h 15954"/>
                          <a:gd name="connsiteX26" fmla="*/ 2857 w 10477"/>
                          <a:gd name="connsiteY26" fmla="*/ 4763 h 15954"/>
                          <a:gd name="connsiteX27" fmla="*/ 2857 w 10477"/>
                          <a:gd name="connsiteY27" fmla="*/ 4763 h 15954"/>
                          <a:gd name="connsiteX28" fmla="*/ 2857 w 10477"/>
                          <a:gd name="connsiteY28" fmla="*/ 4763 h 15954"/>
                          <a:gd name="connsiteX29" fmla="*/ 2857 w 10477"/>
                          <a:gd name="connsiteY29" fmla="*/ 4763 h 15954"/>
                          <a:gd name="connsiteX30" fmla="*/ 2857 w 10477"/>
                          <a:gd name="connsiteY30" fmla="*/ 4763 h 15954"/>
                          <a:gd name="connsiteX31" fmla="*/ 2857 w 10477"/>
                          <a:gd name="connsiteY31" fmla="*/ 4763 h 15954"/>
                          <a:gd name="connsiteX32" fmla="*/ 3810 w 10477"/>
                          <a:gd name="connsiteY32" fmla="*/ 5715 h 15954"/>
                          <a:gd name="connsiteX33" fmla="*/ 4763 w 10477"/>
                          <a:gd name="connsiteY33" fmla="*/ 6668 h 15954"/>
                          <a:gd name="connsiteX34" fmla="*/ 5715 w 10477"/>
                          <a:gd name="connsiteY34" fmla="*/ 7620 h 15954"/>
                          <a:gd name="connsiteX35" fmla="*/ 6667 w 10477"/>
                          <a:gd name="connsiteY35" fmla="*/ 8573 h 15954"/>
                          <a:gd name="connsiteX36" fmla="*/ 6667 w 10477"/>
                          <a:gd name="connsiteY36" fmla="*/ 8573 h 15954"/>
                          <a:gd name="connsiteX37" fmla="*/ 6667 w 10477"/>
                          <a:gd name="connsiteY37" fmla="*/ 8573 h 15954"/>
                          <a:gd name="connsiteX38" fmla="*/ 6667 w 10477"/>
                          <a:gd name="connsiteY38" fmla="*/ 8573 h 15954"/>
                          <a:gd name="connsiteX39" fmla="*/ 6667 w 10477"/>
                          <a:gd name="connsiteY39" fmla="*/ 8573 h 15954"/>
                          <a:gd name="connsiteX40" fmla="*/ 6667 w 10477"/>
                          <a:gd name="connsiteY40" fmla="*/ 8573 h 15954"/>
                          <a:gd name="connsiteX41" fmla="*/ 6667 w 10477"/>
                          <a:gd name="connsiteY41" fmla="*/ 8573 h 15954"/>
                          <a:gd name="connsiteX42" fmla="*/ 6667 w 10477"/>
                          <a:gd name="connsiteY42" fmla="*/ 8573 h 15954"/>
                          <a:gd name="connsiteX43" fmla="*/ 6667 w 10477"/>
                          <a:gd name="connsiteY43" fmla="*/ 8573 h 15954"/>
                          <a:gd name="connsiteX44" fmla="*/ 6667 w 10477"/>
                          <a:gd name="connsiteY44" fmla="*/ 8573 h 15954"/>
                          <a:gd name="connsiteX45" fmla="*/ 6667 w 10477"/>
                          <a:gd name="connsiteY45" fmla="*/ 8573 h 15954"/>
                          <a:gd name="connsiteX46" fmla="*/ 6667 w 10477"/>
                          <a:gd name="connsiteY46" fmla="*/ 8573 h 15954"/>
                          <a:gd name="connsiteX47" fmla="*/ 5715 w 10477"/>
                          <a:gd name="connsiteY47" fmla="*/ 9525 h 15954"/>
                          <a:gd name="connsiteX48" fmla="*/ 5715 w 10477"/>
                          <a:gd name="connsiteY48" fmla="*/ 9525 h 15954"/>
                          <a:gd name="connsiteX49" fmla="*/ 5715 w 10477"/>
                          <a:gd name="connsiteY49" fmla="*/ 9525 h 15954"/>
                          <a:gd name="connsiteX50" fmla="*/ 5715 w 10477"/>
                          <a:gd name="connsiteY50" fmla="*/ 9525 h 15954"/>
                          <a:gd name="connsiteX51" fmla="*/ 5715 w 10477"/>
                          <a:gd name="connsiteY51" fmla="*/ 9525 h 15954"/>
                          <a:gd name="connsiteX52" fmla="*/ 5715 w 10477"/>
                          <a:gd name="connsiteY52" fmla="*/ 9525 h 15954"/>
                          <a:gd name="connsiteX53" fmla="*/ 5715 w 10477"/>
                          <a:gd name="connsiteY53" fmla="*/ 9525 h 15954"/>
                          <a:gd name="connsiteX54" fmla="*/ 5715 w 10477"/>
                          <a:gd name="connsiteY54" fmla="*/ 9525 h 15954"/>
                          <a:gd name="connsiteX55" fmla="*/ 5715 w 10477"/>
                          <a:gd name="connsiteY55" fmla="*/ 9525 h 15954"/>
                          <a:gd name="connsiteX56" fmla="*/ 5715 w 10477"/>
                          <a:gd name="connsiteY56" fmla="*/ 9525 h 15954"/>
                          <a:gd name="connsiteX57" fmla="*/ 5715 w 10477"/>
                          <a:gd name="connsiteY57" fmla="*/ 9525 h 15954"/>
                          <a:gd name="connsiteX58" fmla="*/ 4763 w 10477"/>
                          <a:gd name="connsiteY58" fmla="*/ 8573 h 15954"/>
                          <a:gd name="connsiteX59" fmla="*/ 4763 w 10477"/>
                          <a:gd name="connsiteY59" fmla="*/ 8573 h 15954"/>
                          <a:gd name="connsiteX60" fmla="*/ 4763 w 10477"/>
                          <a:gd name="connsiteY60" fmla="*/ 8573 h 15954"/>
                          <a:gd name="connsiteX61" fmla="*/ 3810 w 10477"/>
                          <a:gd name="connsiteY61" fmla="*/ 7620 h 15954"/>
                          <a:gd name="connsiteX62" fmla="*/ 2857 w 10477"/>
                          <a:gd name="connsiteY62" fmla="*/ 6668 h 15954"/>
                          <a:gd name="connsiteX63" fmla="*/ 1905 w 10477"/>
                          <a:gd name="connsiteY63" fmla="*/ 5715 h 15954"/>
                          <a:gd name="connsiteX64" fmla="*/ 1905 w 10477"/>
                          <a:gd name="connsiteY64" fmla="*/ 5715 h 15954"/>
                          <a:gd name="connsiteX65" fmla="*/ 1905 w 10477"/>
                          <a:gd name="connsiteY65" fmla="*/ 5715 h 15954"/>
                          <a:gd name="connsiteX66" fmla="*/ 1905 w 10477"/>
                          <a:gd name="connsiteY66" fmla="*/ 5715 h 15954"/>
                          <a:gd name="connsiteX67" fmla="*/ 1905 w 10477"/>
                          <a:gd name="connsiteY67" fmla="*/ 5715 h 15954"/>
                          <a:gd name="connsiteX68" fmla="*/ 1905 w 10477"/>
                          <a:gd name="connsiteY68" fmla="*/ 5715 h 15954"/>
                          <a:gd name="connsiteX69" fmla="*/ 1905 w 10477"/>
                          <a:gd name="connsiteY69" fmla="*/ 5715 h 15954"/>
                          <a:gd name="connsiteX70" fmla="*/ 1905 w 10477"/>
                          <a:gd name="connsiteY70" fmla="*/ 5715 h 15954"/>
                          <a:gd name="connsiteX71" fmla="*/ 1905 w 10477"/>
                          <a:gd name="connsiteY71" fmla="*/ 5715 h 15954"/>
                          <a:gd name="connsiteX72" fmla="*/ 1905 w 10477"/>
                          <a:gd name="connsiteY72" fmla="*/ 5715 h 15954"/>
                          <a:gd name="connsiteX73" fmla="*/ 1905 w 10477"/>
                          <a:gd name="connsiteY73" fmla="*/ 5715 h 15954"/>
                          <a:gd name="connsiteX74" fmla="*/ 1905 w 10477"/>
                          <a:gd name="connsiteY74" fmla="*/ 5715 h 15954"/>
                          <a:gd name="connsiteX75" fmla="*/ 1905 w 10477"/>
                          <a:gd name="connsiteY75" fmla="*/ 5715 h 15954"/>
                          <a:gd name="connsiteX76" fmla="*/ 1905 w 10477"/>
                          <a:gd name="connsiteY76" fmla="*/ 5715 h 15954"/>
                          <a:gd name="connsiteX77" fmla="*/ 1905 w 10477"/>
                          <a:gd name="connsiteY77" fmla="*/ 5715 h 15954"/>
                          <a:gd name="connsiteX78" fmla="*/ 1905 w 10477"/>
                          <a:gd name="connsiteY78" fmla="*/ 5715 h 15954"/>
                          <a:gd name="connsiteX79" fmla="*/ 1905 w 10477"/>
                          <a:gd name="connsiteY79" fmla="*/ 5715 h 15954"/>
                          <a:gd name="connsiteX80" fmla="*/ 1905 w 10477"/>
                          <a:gd name="connsiteY80" fmla="*/ 4763 h 15954"/>
                          <a:gd name="connsiteX81" fmla="*/ 1905 w 10477"/>
                          <a:gd name="connsiteY81" fmla="*/ 3810 h 15954"/>
                          <a:gd name="connsiteX82" fmla="*/ 1905 w 10477"/>
                          <a:gd name="connsiteY82" fmla="*/ 3810 h 15954"/>
                          <a:gd name="connsiteX83" fmla="*/ 1905 w 10477"/>
                          <a:gd name="connsiteY83" fmla="*/ 3810 h 15954"/>
                          <a:gd name="connsiteX84" fmla="*/ 1905 w 10477"/>
                          <a:gd name="connsiteY84" fmla="*/ 3810 h 15954"/>
                          <a:gd name="connsiteX85" fmla="*/ 1905 w 10477"/>
                          <a:gd name="connsiteY85" fmla="*/ 3810 h 15954"/>
                          <a:gd name="connsiteX86" fmla="*/ 952 w 10477"/>
                          <a:gd name="connsiteY86" fmla="*/ 2858 h 15954"/>
                          <a:gd name="connsiteX87" fmla="*/ 952 w 10477"/>
                          <a:gd name="connsiteY87" fmla="*/ 2858 h 15954"/>
                          <a:gd name="connsiteX88" fmla="*/ 0 w 10477"/>
                          <a:gd name="connsiteY88" fmla="*/ 953 h 15954"/>
                          <a:gd name="connsiteX89" fmla="*/ 0 w 10477"/>
                          <a:gd name="connsiteY89" fmla="*/ 0 h 15954"/>
                          <a:gd name="connsiteX90" fmla="*/ 0 w 10477"/>
                          <a:gd name="connsiteY90" fmla="*/ 0 h 15954"/>
                          <a:gd name="connsiteX91" fmla="*/ 0 w 10477"/>
                          <a:gd name="connsiteY91" fmla="*/ 0 h 15954"/>
                          <a:gd name="connsiteX92" fmla="*/ 0 w 10477"/>
                          <a:gd name="connsiteY92" fmla="*/ 0 h 15954"/>
                          <a:gd name="connsiteX93" fmla="*/ 952 w 10477"/>
                          <a:gd name="connsiteY93" fmla="*/ 2858 h 15954"/>
                          <a:gd name="connsiteX94" fmla="*/ 10477 w 10477"/>
                          <a:gd name="connsiteY94" fmla="*/ 15240 h 15954"/>
                          <a:gd name="connsiteX95" fmla="*/ 10477 w 10477"/>
                          <a:gd name="connsiteY95" fmla="*/ 15240 h 15954"/>
                          <a:gd name="connsiteX96" fmla="*/ 10477 w 10477"/>
                          <a:gd name="connsiteY96" fmla="*/ 15240 h 15954"/>
                          <a:gd name="connsiteX97" fmla="*/ 10477 w 10477"/>
                          <a:gd name="connsiteY97" fmla="*/ 15240 h 15954"/>
                          <a:gd name="connsiteX98" fmla="*/ 10477 w 10477"/>
                          <a:gd name="connsiteY98" fmla="*/ 15240 h 15954"/>
                          <a:gd name="connsiteX99" fmla="*/ 8572 w 10477"/>
                          <a:gd name="connsiteY99" fmla="*/ 13335 h 15954"/>
                          <a:gd name="connsiteX100" fmla="*/ 8572 w 10477"/>
                          <a:gd name="connsiteY100" fmla="*/ 13335 h 15954"/>
                          <a:gd name="connsiteX101" fmla="*/ 8572 w 10477"/>
                          <a:gd name="connsiteY101" fmla="*/ 13335 h 15954"/>
                          <a:gd name="connsiteX102" fmla="*/ 8572 w 10477"/>
                          <a:gd name="connsiteY102" fmla="*/ 13335 h 15954"/>
                          <a:gd name="connsiteX103" fmla="*/ 8572 w 10477"/>
                          <a:gd name="connsiteY103" fmla="*/ 13335 h 15954"/>
                          <a:gd name="connsiteX104" fmla="*/ 1905 w 10477"/>
                          <a:gd name="connsiteY104" fmla="*/ 3810 h 15954"/>
                          <a:gd name="connsiteX105" fmla="*/ 1905 w 10477"/>
                          <a:gd name="connsiteY105" fmla="*/ 3810 h 15954"/>
                          <a:gd name="connsiteX106" fmla="*/ 1905 w 10477"/>
                          <a:gd name="connsiteY106" fmla="*/ 3810 h 15954"/>
                          <a:gd name="connsiteX107" fmla="*/ 1905 w 10477"/>
                          <a:gd name="connsiteY107" fmla="*/ 3810 h 15954"/>
                          <a:gd name="connsiteX108" fmla="*/ 1905 w 10477"/>
                          <a:gd name="connsiteY108" fmla="*/ 3810 h 15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0477" h="15954">
                            <a:moveTo>
                              <a:pt x="952" y="2858"/>
                            </a:moveTo>
                            <a:cubicBezTo>
                              <a:pt x="952" y="2858"/>
                              <a:pt x="1905" y="2858"/>
                              <a:pt x="952" y="2858"/>
                            </a:cubicBezTo>
                            <a:cubicBezTo>
                              <a:pt x="1905" y="2858"/>
                              <a:pt x="1905" y="3810"/>
                              <a:pt x="952" y="2858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6668"/>
                              <a:pt x="4763" y="6668"/>
                            </a:cubicBezTo>
                            <a:cubicBezTo>
                              <a:pt x="4763" y="6668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lnTo>
                              <a:pt x="6667" y="8573"/>
                            </a:lnTo>
                            <a:cubicBezTo>
                              <a:pt x="6667" y="8573"/>
                              <a:pt x="6667" y="8573"/>
                              <a:pt x="6667" y="8573"/>
                            </a:cubicBezTo>
                            <a:cubicBezTo>
                              <a:pt x="6667" y="8573"/>
                              <a:pt x="6667" y="9525"/>
                              <a:pt x="5715" y="9525"/>
                            </a:cubicBezTo>
                            <a:lnTo>
                              <a:pt x="5715" y="9525"/>
                            </a:ln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lnTo>
                              <a:pt x="5715" y="9525"/>
                            </a:ln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2857" y="6668"/>
                            </a:cubicBezTo>
                            <a:cubicBezTo>
                              <a:pt x="2857" y="6668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952" y="3810"/>
                              <a:pt x="952" y="2858"/>
                            </a:cubicBezTo>
                            <a:cubicBezTo>
                              <a:pt x="952" y="2858"/>
                              <a:pt x="952" y="2858"/>
                              <a:pt x="952" y="2858"/>
                            </a:cubicBezTo>
                            <a:cubicBezTo>
                              <a:pt x="952" y="1905"/>
                              <a:pt x="0" y="1905"/>
                              <a:pt x="0" y="953"/>
                            </a:cubicBezTo>
                            <a:cubicBezTo>
                              <a:pt x="0" y="953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952" y="2858"/>
                            </a:lnTo>
                            <a:close/>
                            <a:moveTo>
                              <a:pt x="10477" y="15240"/>
                            </a:moveTo>
                            <a:cubicBezTo>
                              <a:pt x="10477" y="15240"/>
                              <a:pt x="10477" y="16193"/>
                              <a:pt x="10477" y="15240"/>
                            </a:cubicBezTo>
                            <a:cubicBezTo>
                              <a:pt x="10477" y="16193"/>
                              <a:pt x="10477" y="16193"/>
                              <a:pt x="10477" y="15240"/>
                            </a:cubicBezTo>
                            <a:cubicBezTo>
                              <a:pt x="10477" y="16193"/>
                              <a:pt x="10477" y="15240"/>
                              <a:pt x="10477" y="15240"/>
                            </a:cubicBezTo>
                            <a:cubicBezTo>
                              <a:pt x="10477" y="15240"/>
                              <a:pt x="10477" y="15240"/>
                              <a:pt x="10477" y="15240"/>
                            </a:cubicBezTo>
                            <a:close/>
                            <a:moveTo>
                              <a:pt x="8572" y="13335"/>
                            </a:move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lose/>
                            <a:moveTo>
                              <a:pt x="1905" y="3810"/>
                            </a:move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6" name="任意多边形: 形状 2939"/>
                      <p:cNvSpPr/>
                      <p:nvPr/>
                    </p:nvSpPr>
                    <p:spPr>
                      <a:xfrm>
                        <a:off x="7661909" y="23602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57" name="任意多边形: 形状 2940"/>
                      <p:cNvSpPr/>
                      <p:nvPr/>
                    </p:nvSpPr>
                    <p:spPr>
                      <a:xfrm>
                        <a:off x="7660005" y="2359342"/>
                        <a:ext cx="2381" cy="952"/>
                      </a:xfrm>
                      <a:custGeom>
                        <a:avLst/>
                        <a:gdLst>
                          <a:gd name="connsiteX0" fmla="*/ 952 w 2381"/>
                          <a:gd name="connsiteY0" fmla="*/ 0 h 952"/>
                          <a:gd name="connsiteX1" fmla="*/ 0 w 2381"/>
                          <a:gd name="connsiteY1" fmla="*/ 952 h 952"/>
                          <a:gd name="connsiteX2" fmla="*/ 0 w 2381"/>
                          <a:gd name="connsiteY2" fmla="*/ 952 h 952"/>
                          <a:gd name="connsiteX3" fmla="*/ 0 w 2381"/>
                          <a:gd name="connsiteY3" fmla="*/ 952 h 952"/>
                          <a:gd name="connsiteX4" fmla="*/ 0 w 2381"/>
                          <a:gd name="connsiteY4" fmla="*/ 952 h 952"/>
                          <a:gd name="connsiteX5" fmla="*/ 0 w 2381"/>
                          <a:gd name="connsiteY5" fmla="*/ 952 h 952"/>
                          <a:gd name="connsiteX6" fmla="*/ 0 w 2381"/>
                          <a:gd name="connsiteY6" fmla="*/ 952 h 952"/>
                          <a:gd name="connsiteX7" fmla="*/ 0 w 2381"/>
                          <a:gd name="connsiteY7" fmla="*/ 952 h 952"/>
                          <a:gd name="connsiteX8" fmla="*/ 0 w 2381"/>
                          <a:gd name="connsiteY8" fmla="*/ 952 h 952"/>
                          <a:gd name="connsiteX9" fmla="*/ 0 w 2381"/>
                          <a:gd name="connsiteY9" fmla="*/ 952 h 952"/>
                          <a:gd name="connsiteX10" fmla="*/ 0 w 2381"/>
                          <a:gd name="connsiteY10" fmla="*/ 952 h 952"/>
                          <a:gd name="connsiteX11" fmla="*/ 0 w 2381"/>
                          <a:gd name="connsiteY11" fmla="*/ 952 h 952"/>
                          <a:gd name="connsiteX12" fmla="*/ 952 w 2381"/>
                          <a:gd name="connsiteY12" fmla="*/ 0 h 952"/>
                          <a:gd name="connsiteX13" fmla="*/ 952 w 2381"/>
                          <a:gd name="connsiteY13" fmla="*/ 0 h 952"/>
                          <a:gd name="connsiteX14" fmla="*/ 952 w 2381"/>
                          <a:gd name="connsiteY14" fmla="*/ 0 h 952"/>
                          <a:gd name="connsiteX15" fmla="*/ 952 w 2381"/>
                          <a:gd name="connsiteY15" fmla="*/ 0 h 952"/>
                          <a:gd name="connsiteX16" fmla="*/ 952 w 2381"/>
                          <a:gd name="connsiteY16" fmla="*/ 0 h 952"/>
                          <a:gd name="connsiteX17" fmla="*/ 952 w 2381"/>
                          <a:gd name="connsiteY17" fmla="*/ 0 h 952"/>
                          <a:gd name="connsiteX18" fmla="*/ 952 w 2381"/>
                          <a:gd name="connsiteY18" fmla="*/ 0 h 952"/>
                          <a:gd name="connsiteX19" fmla="*/ 952 w 2381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2381" h="952">
                            <a:moveTo>
                              <a:pt x="952" y="0"/>
                            </a:moveTo>
                            <a:cubicBezTo>
                              <a:pt x="952" y="0"/>
                              <a:pt x="952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2857" y="952"/>
                              <a:pt x="2857" y="952"/>
                              <a:pt x="952" y="0"/>
                            </a:cubicBezTo>
                            <a:cubicBezTo>
                              <a:pt x="1905" y="952"/>
                              <a:pt x="1905" y="952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1905" y="952"/>
                              <a:pt x="1905" y="952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1905" y="0"/>
                              <a:pt x="1905" y="0"/>
                              <a:pt x="952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58" name="任意多边形: 形状 2941"/>
                    <p:cNvSpPr/>
                    <p:nvPr/>
                  </p:nvSpPr>
                  <p:spPr>
                    <a:xfrm>
                      <a:off x="7645717" y="2339339"/>
                      <a:ext cx="3809" cy="7620"/>
                    </a:xfrm>
                    <a:custGeom>
                      <a:avLst/>
                      <a:gdLst>
                        <a:gd name="connsiteX0" fmla="*/ 0 w 3809"/>
                        <a:gd name="connsiteY0" fmla="*/ 0 h 7620"/>
                        <a:gd name="connsiteX1" fmla="*/ 0 w 3809"/>
                        <a:gd name="connsiteY1" fmla="*/ 0 h 7620"/>
                        <a:gd name="connsiteX2" fmla="*/ 0 w 3809"/>
                        <a:gd name="connsiteY2" fmla="*/ 0 h 7620"/>
                        <a:gd name="connsiteX3" fmla="*/ 0 w 3809"/>
                        <a:gd name="connsiteY3" fmla="*/ 0 h 7620"/>
                        <a:gd name="connsiteX4" fmla="*/ 0 w 3809"/>
                        <a:gd name="connsiteY4" fmla="*/ 0 h 7620"/>
                        <a:gd name="connsiteX5" fmla="*/ 0 w 3809"/>
                        <a:gd name="connsiteY5" fmla="*/ 0 h 7620"/>
                        <a:gd name="connsiteX6" fmla="*/ 0 w 3809"/>
                        <a:gd name="connsiteY6" fmla="*/ 953 h 7620"/>
                        <a:gd name="connsiteX7" fmla="*/ 0 w 3809"/>
                        <a:gd name="connsiteY7" fmla="*/ 1905 h 7620"/>
                        <a:gd name="connsiteX8" fmla="*/ 0 w 3809"/>
                        <a:gd name="connsiteY8" fmla="*/ 2858 h 7620"/>
                        <a:gd name="connsiteX9" fmla="*/ 0 w 3809"/>
                        <a:gd name="connsiteY9" fmla="*/ 3810 h 7620"/>
                        <a:gd name="connsiteX10" fmla="*/ 0 w 3809"/>
                        <a:gd name="connsiteY10" fmla="*/ 3810 h 7620"/>
                        <a:gd name="connsiteX11" fmla="*/ 0 w 3809"/>
                        <a:gd name="connsiteY11" fmla="*/ 3810 h 7620"/>
                        <a:gd name="connsiteX12" fmla="*/ 0 w 3809"/>
                        <a:gd name="connsiteY12" fmla="*/ 3810 h 7620"/>
                        <a:gd name="connsiteX13" fmla="*/ 0 w 3809"/>
                        <a:gd name="connsiteY13" fmla="*/ 3810 h 7620"/>
                        <a:gd name="connsiteX14" fmla="*/ 0 w 3809"/>
                        <a:gd name="connsiteY14" fmla="*/ 3810 h 7620"/>
                        <a:gd name="connsiteX15" fmla="*/ 0 w 3809"/>
                        <a:gd name="connsiteY15" fmla="*/ 4763 h 7620"/>
                        <a:gd name="connsiteX16" fmla="*/ 0 w 3809"/>
                        <a:gd name="connsiteY16" fmla="*/ 5715 h 7620"/>
                        <a:gd name="connsiteX17" fmla="*/ 0 w 3809"/>
                        <a:gd name="connsiteY17" fmla="*/ 6668 h 7620"/>
                        <a:gd name="connsiteX18" fmla="*/ 0 w 3809"/>
                        <a:gd name="connsiteY18" fmla="*/ 6668 h 7620"/>
                        <a:gd name="connsiteX19" fmla="*/ 0 w 3809"/>
                        <a:gd name="connsiteY19" fmla="*/ 6668 h 7620"/>
                        <a:gd name="connsiteX20" fmla="*/ 0 w 3809"/>
                        <a:gd name="connsiteY20" fmla="*/ 6668 h 7620"/>
                        <a:gd name="connsiteX21" fmla="*/ 0 w 3809"/>
                        <a:gd name="connsiteY21" fmla="*/ 6668 h 7620"/>
                        <a:gd name="connsiteX22" fmla="*/ 0 w 3809"/>
                        <a:gd name="connsiteY22" fmla="*/ 6668 h 7620"/>
                        <a:gd name="connsiteX23" fmla="*/ 0 w 3809"/>
                        <a:gd name="connsiteY23" fmla="*/ 6668 h 7620"/>
                        <a:gd name="connsiteX24" fmla="*/ 0 w 3809"/>
                        <a:gd name="connsiteY24" fmla="*/ 6668 h 7620"/>
                        <a:gd name="connsiteX25" fmla="*/ 0 w 3809"/>
                        <a:gd name="connsiteY25" fmla="*/ 6668 h 7620"/>
                        <a:gd name="connsiteX26" fmla="*/ 0 w 3809"/>
                        <a:gd name="connsiteY26" fmla="*/ 6668 h 7620"/>
                        <a:gd name="connsiteX27" fmla="*/ 0 w 3809"/>
                        <a:gd name="connsiteY27" fmla="*/ 6668 h 7620"/>
                        <a:gd name="connsiteX28" fmla="*/ 0 w 3809"/>
                        <a:gd name="connsiteY28" fmla="*/ 6668 h 7620"/>
                        <a:gd name="connsiteX29" fmla="*/ 0 w 3809"/>
                        <a:gd name="connsiteY29" fmla="*/ 7620 h 7620"/>
                        <a:gd name="connsiteX30" fmla="*/ 0 w 3809"/>
                        <a:gd name="connsiteY30" fmla="*/ 7620 h 7620"/>
                        <a:gd name="connsiteX31" fmla="*/ 0 w 3809"/>
                        <a:gd name="connsiteY31" fmla="*/ 7620 h 7620"/>
                        <a:gd name="connsiteX32" fmla="*/ 952 w 3809"/>
                        <a:gd name="connsiteY32" fmla="*/ 6668 h 7620"/>
                        <a:gd name="connsiteX33" fmla="*/ 952 w 3809"/>
                        <a:gd name="connsiteY33" fmla="*/ 6668 h 7620"/>
                        <a:gd name="connsiteX34" fmla="*/ 952 w 3809"/>
                        <a:gd name="connsiteY34" fmla="*/ 5715 h 7620"/>
                        <a:gd name="connsiteX35" fmla="*/ 0 w 3809"/>
                        <a:gd name="connsiteY35" fmla="*/ 4763 h 7620"/>
                        <a:gd name="connsiteX36" fmla="*/ 0 w 3809"/>
                        <a:gd name="connsiteY36" fmla="*/ 4763 h 7620"/>
                        <a:gd name="connsiteX37" fmla="*/ 0 w 3809"/>
                        <a:gd name="connsiteY37" fmla="*/ 4763 h 7620"/>
                        <a:gd name="connsiteX38" fmla="*/ 0 w 3809"/>
                        <a:gd name="connsiteY38" fmla="*/ 4763 h 7620"/>
                        <a:gd name="connsiteX39" fmla="*/ 0 w 3809"/>
                        <a:gd name="connsiteY39" fmla="*/ 4763 h 7620"/>
                        <a:gd name="connsiteX40" fmla="*/ 0 w 3809"/>
                        <a:gd name="connsiteY40" fmla="*/ 4763 h 7620"/>
                        <a:gd name="connsiteX41" fmla="*/ 0 w 3809"/>
                        <a:gd name="connsiteY41" fmla="*/ 4763 h 7620"/>
                        <a:gd name="connsiteX42" fmla="*/ 0 w 3809"/>
                        <a:gd name="connsiteY42" fmla="*/ 4763 h 7620"/>
                        <a:gd name="connsiteX43" fmla="*/ 0 w 3809"/>
                        <a:gd name="connsiteY43" fmla="*/ 4763 h 7620"/>
                        <a:gd name="connsiteX44" fmla="*/ 0 w 3809"/>
                        <a:gd name="connsiteY44" fmla="*/ 4763 h 7620"/>
                        <a:gd name="connsiteX45" fmla="*/ 0 w 3809"/>
                        <a:gd name="connsiteY45" fmla="*/ 4763 h 7620"/>
                        <a:gd name="connsiteX46" fmla="*/ 0 w 3809"/>
                        <a:gd name="connsiteY46" fmla="*/ 4763 h 7620"/>
                        <a:gd name="connsiteX47" fmla="*/ 0 w 3809"/>
                        <a:gd name="connsiteY47" fmla="*/ 4763 h 7620"/>
                        <a:gd name="connsiteX48" fmla="*/ 0 w 3809"/>
                        <a:gd name="connsiteY48" fmla="*/ 4763 h 7620"/>
                        <a:gd name="connsiteX49" fmla="*/ 0 w 3809"/>
                        <a:gd name="connsiteY49" fmla="*/ 4763 h 7620"/>
                        <a:gd name="connsiteX50" fmla="*/ 0 w 3809"/>
                        <a:gd name="connsiteY50" fmla="*/ 4763 h 7620"/>
                        <a:gd name="connsiteX51" fmla="*/ 0 w 3809"/>
                        <a:gd name="connsiteY51" fmla="*/ 4763 h 7620"/>
                        <a:gd name="connsiteX52" fmla="*/ 0 w 3809"/>
                        <a:gd name="connsiteY52" fmla="*/ 4763 h 7620"/>
                        <a:gd name="connsiteX53" fmla="*/ 0 w 3809"/>
                        <a:gd name="connsiteY53" fmla="*/ 4763 h 7620"/>
                        <a:gd name="connsiteX54" fmla="*/ 0 w 3809"/>
                        <a:gd name="connsiteY54" fmla="*/ 4763 h 7620"/>
                        <a:gd name="connsiteX55" fmla="*/ 0 w 3809"/>
                        <a:gd name="connsiteY55" fmla="*/ 4763 h 7620"/>
                        <a:gd name="connsiteX56" fmla="*/ 0 w 3809"/>
                        <a:gd name="connsiteY56" fmla="*/ 4763 h 7620"/>
                        <a:gd name="connsiteX57" fmla="*/ 0 w 3809"/>
                        <a:gd name="connsiteY57" fmla="*/ 3810 h 7620"/>
                        <a:gd name="connsiteX58" fmla="*/ 0 w 3809"/>
                        <a:gd name="connsiteY58" fmla="*/ 3810 h 7620"/>
                        <a:gd name="connsiteX59" fmla="*/ 0 w 3809"/>
                        <a:gd name="connsiteY59" fmla="*/ 3810 h 7620"/>
                        <a:gd name="connsiteX60" fmla="*/ 0 w 3809"/>
                        <a:gd name="connsiteY60" fmla="*/ 3810 h 7620"/>
                        <a:gd name="connsiteX61" fmla="*/ 0 w 3809"/>
                        <a:gd name="connsiteY61" fmla="*/ 3810 h 7620"/>
                        <a:gd name="connsiteX62" fmla="*/ 0 w 3809"/>
                        <a:gd name="connsiteY62" fmla="*/ 3810 h 7620"/>
                        <a:gd name="connsiteX63" fmla="*/ 0 w 3809"/>
                        <a:gd name="connsiteY63" fmla="*/ 3810 h 7620"/>
                        <a:gd name="connsiteX64" fmla="*/ 0 w 3809"/>
                        <a:gd name="connsiteY64" fmla="*/ 3810 h 7620"/>
                        <a:gd name="connsiteX65" fmla="*/ 0 w 3809"/>
                        <a:gd name="connsiteY65" fmla="*/ 3810 h 7620"/>
                        <a:gd name="connsiteX66" fmla="*/ 0 w 3809"/>
                        <a:gd name="connsiteY66" fmla="*/ 0 h 7620"/>
                        <a:gd name="connsiteX67" fmla="*/ 0 w 3809"/>
                        <a:gd name="connsiteY67" fmla="*/ 0 h 7620"/>
                        <a:gd name="connsiteX68" fmla="*/ 0 w 3809"/>
                        <a:gd name="connsiteY68" fmla="*/ 0 h 7620"/>
                        <a:gd name="connsiteX69" fmla="*/ 0 w 3809"/>
                        <a:gd name="connsiteY69" fmla="*/ 0 h 7620"/>
                        <a:gd name="connsiteX70" fmla="*/ 0 w 3809"/>
                        <a:gd name="connsiteY70" fmla="*/ 0 h 7620"/>
                        <a:gd name="connsiteX71" fmla="*/ 0 w 3809"/>
                        <a:gd name="connsiteY71" fmla="*/ 0 h 7620"/>
                        <a:gd name="connsiteX72" fmla="*/ 0 w 3809"/>
                        <a:gd name="connsiteY72" fmla="*/ 0 h 7620"/>
                        <a:gd name="connsiteX73" fmla="*/ 3810 w 3809"/>
                        <a:gd name="connsiteY73" fmla="*/ 4763 h 7620"/>
                        <a:gd name="connsiteX74" fmla="*/ 3810 w 3809"/>
                        <a:gd name="connsiteY74" fmla="*/ 4763 h 7620"/>
                        <a:gd name="connsiteX75" fmla="*/ 3810 w 3809"/>
                        <a:gd name="connsiteY75" fmla="*/ 4763 h 7620"/>
                        <a:gd name="connsiteX76" fmla="*/ 3810 w 3809"/>
                        <a:gd name="connsiteY76" fmla="*/ 4763 h 7620"/>
                        <a:gd name="connsiteX77" fmla="*/ 3810 w 3809"/>
                        <a:gd name="connsiteY77" fmla="*/ 4763 h 7620"/>
                        <a:gd name="connsiteX78" fmla="*/ 1905 w 3809"/>
                        <a:gd name="connsiteY78" fmla="*/ 1905 h 7620"/>
                        <a:gd name="connsiteX79" fmla="*/ 1905 w 3809"/>
                        <a:gd name="connsiteY79" fmla="*/ 1905 h 7620"/>
                        <a:gd name="connsiteX80" fmla="*/ 1905 w 3809"/>
                        <a:gd name="connsiteY80" fmla="*/ 1905 h 7620"/>
                        <a:gd name="connsiteX81" fmla="*/ 1905 w 3809"/>
                        <a:gd name="connsiteY81" fmla="*/ 1905 h 7620"/>
                        <a:gd name="connsiteX82" fmla="*/ 1905 w 3809"/>
                        <a:gd name="connsiteY82" fmla="*/ 1905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809" h="7620"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953"/>
                            <a:pt x="952" y="953"/>
                            <a:pt x="0" y="0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6668"/>
                            <a:pt x="0" y="6668"/>
                          </a:cubicBezTo>
                          <a:lnTo>
                            <a:pt x="0" y="6668"/>
                          </a:lnTo>
                          <a:cubicBezTo>
                            <a:pt x="0" y="6668"/>
                            <a:pt x="0" y="6668"/>
                            <a:pt x="0" y="6668"/>
                          </a:cubicBezTo>
                          <a:cubicBezTo>
                            <a:pt x="0" y="6668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cubicBezTo>
                            <a:pt x="0" y="7620"/>
                            <a:pt x="0" y="7620"/>
                            <a:pt x="0" y="7620"/>
                          </a:cubicBezTo>
                          <a:lnTo>
                            <a:pt x="952" y="6668"/>
                          </a:lnTo>
                          <a:cubicBezTo>
                            <a:pt x="952" y="6668"/>
                            <a:pt x="952" y="6668"/>
                            <a:pt x="952" y="6668"/>
                          </a:cubicBezTo>
                          <a:cubicBezTo>
                            <a:pt x="952" y="6668"/>
                            <a:pt x="952" y="6668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952" y="953"/>
                            <a:pt x="952" y="953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3810" y="4763"/>
                          </a:move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ubicBezTo>
                            <a:pt x="3810" y="4763"/>
                            <a:pt x="3810" y="4763"/>
                            <a:pt x="3810" y="4763"/>
                          </a:cubicBezTo>
                          <a:close/>
                          <a:moveTo>
                            <a:pt x="1905" y="1905"/>
                          </a:move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059" name="任意多边形: 形状 2942"/>
                  <p:cNvSpPr/>
                  <p:nvPr/>
                </p:nvSpPr>
                <p:spPr>
                  <a:xfrm>
                    <a:off x="7826371" y="2255519"/>
                    <a:ext cx="452221" cy="493262"/>
                  </a:xfrm>
                  <a:custGeom>
                    <a:avLst/>
                    <a:gdLst>
                      <a:gd name="connsiteX0" fmla="*/ 346079 w 452221"/>
                      <a:gd name="connsiteY0" fmla="*/ 0 h 493262"/>
                      <a:gd name="connsiteX1" fmla="*/ 447996 w 452221"/>
                      <a:gd name="connsiteY1" fmla="*/ 81915 h 493262"/>
                      <a:gd name="connsiteX2" fmla="*/ 142244 w 452221"/>
                      <a:gd name="connsiteY2" fmla="*/ 422910 h 493262"/>
                      <a:gd name="connsiteX3" fmla="*/ 78426 w 452221"/>
                      <a:gd name="connsiteY3" fmla="*/ 491490 h 493262"/>
                      <a:gd name="connsiteX4" fmla="*/ 62234 w 452221"/>
                      <a:gd name="connsiteY4" fmla="*/ 483870 h 493262"/>
                      <a:gd name="connsiteX5" fmla="*/ 37469 w 452221"/>
                      <a:gd name="connsiteY5" fmla="*/ 481013 h 493262"/>
                      <a:gd name="connsiteX6" fmla="*/ 14609 w 452221"/>
                      <a:gd name="connsiteY6" fmla="*/ 470535 h 493262"/>
                      <a:gd name="connsiteX7" fmla="*/ 321 w 452221"/>
                      <a:gd name="connsiteY7" fmla="*/ 463868 h 493262"/>
                      <a:gd name="connsiteX8" fmla="*/ 93666 w 452221"/>
                      <a:gd name="connsiteY8" fmla="*/ 363855 h 493262"/>
                      <a:gd name="connsiteX9" fmla="*/ 332744 w 452221"/>
                      <a:gd name="connsiteY9" fmla="*/ 112395 h 493262"/>
                      <a:gd name="connsiteX10" fmla="*/ 257496 w 452221"/>
                      <a:gd name="connsiteY10" fmla="*/ 112395 h 493262"/>
                      <a:gd name="connsiteX11" fmla="*/ 346079 w 452221"/>
                      <a:gd name="connsiteY11" fmla="*/ 0 h 4932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452221" h="493262">
                        <a:moveTo>
                          <a:pt x="346079" y="0"/>
                        </a:moveTo>
                        <a:cubicBezTo>
                          <a:pt x="346079" y="0"/>
                          <a:pt x="427041" y="38100"/>
                          <a:pt x="447996" y="81915"/>
                        </a:cubicBezTo>
                        <a:cubicBezTo>
                          <a:pt x="482286" y="152400"/>
                          <a:pt x="301311" y="322897"/>
                          <a:pt x="142244" y="422910"/>
                        </a:cubicBezTo>
                        <a:cubicBezTo>
                          <a:pt x="142244" y="422910"/>
                          <a:pt x="137481" y="475297"/>
                          <a:pt x="78426" y="491490"/>
                        </a:cubicBezTo>
                        <a:cubicBezTo>
                          <a:pt x="52709" y="498158"/>
                          <a:pt x="62234" y="483870"/>
                          <a:pt x="62234" y="483870"/>
                        </a:cubicBezTo>
                        <a:cubicBezTo>
                          <a:pt x="62234" y="483870"/>
                          <a:pt x="39374" y="489585"/>
                          <a:pt x="37469" y="481013"/>
                        </a:cubicBezTo>
                        <a:cubicBezTo>
                          <a:pt x="37469" y="481013"/>
                          <a:pt x="10799" y="485775"/>
                          <a:pt x="14609" y="470535"/>
                        </a:cubicBezTo>
                        <a:cubicBezTo>
                          <a:pt x="14609" y="470535"/>
                          <a:pt x="-2536" y="474345"/>
                          <a:pt x="321" y="463868"/>
                        </a:cubicBezTo>
                        <a:cubicBezTo>
                          <a:pt x="4131" y="449580"/>
                          <a:pt x="60329" y="387668"/>
                          <a:pt x="93666" y="363855"/>
                        </a:cubicBezTo>
                        <a:cubicBezTo>
                          <a:pt x="127004" y="340043"/>
                          <a:pt x="277499" y="214313"/>
                          <a:pt x="332744" y="112395"/>
                        </a:cubicBezTo>
                        <a:lnTo>
                          <a:pt x="257496" y="112395"/>
                        </a:lnTo>
                        <a:cubicBezTo>
                          <a:pt x="256544" y="111443"/>
                          <a:pt x="287024" y="50482"/>
                          <a:pt x="346079" y="0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060" name="图形 2"/>
                  <p:cNvGrpSpPr/>
                  <p:nvPr/>
                </p:nvGrpSpPr>
                <p:grpSpPr>
                  <a:xfrm>
                    <a:off x="7841932" y="2681287"/>
                    <a:ext cx="44767" cy="43814"/>
                    <a:chOff x="7841932" y="2681287"/>
                    <a:chExt cx="44767" cy="43814"/>
                  </a:xfrm>
                </p:grpSpPr>
                <p:grpSp>
                  <p:nvGrpSpPr>
                    <p:cNvPr id="3061" name="图形 2"/>
                    <p:cNvGrpSpPr/>
                    <p:nvPr/>
                  </p:nvGrpSpPr>
                  <p:grpSpPr>
                    <a:xfrm>
                      <a:off x="7841932" y="2703194"/>
                      <a:ext cx="26670" cy="21907"/>
                      <a:chOff x="7841932" y="2703194"/>
                      <a:chExt cx="26670" cy="21907"/>
                    </a:xfrm>
                  </p:grpSpPr>
                  <p:sp>
                    <p:nvSpPr>
                      <p:cNvPr id="3062" name="任意多边形: 形状 2945"/>
                      <p:cNvSpPr/>
                      <p:nvPr/>
                    </p:nvSpPr>
                    <p:spPr>
                      <a:xfrm>
                        <a:off x="7862887" y="27089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63" name="任意多边形: 形状 2946"/>
                      <p:cNvSpPr/>
                      <p:nvPr/>
                    </p:nvSpPr>
                    <p:spPr>
                      <a:xfrm>
                        <a:off x="7863840" y="2708486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423 h 423"/>
                          <a:gd name="connsiteX1" fmla="*/ 0 w 9525"/>
                          <a:gd name="connsiteY1" fmla="*/ 423 h 423"/>
                          <a:gd name="connsiteX2" fmla="*/ 0 w 9525"/>
                          <a:gd name="connsiteY2" fmla="*/ 423 h 423"/>
                          <a:gd name="connsiteX3" fmla="*/ 0 w 9525"/>
                          <a:gd name="connsiteY3" fmla="*/ 423 h 423"/>
                          <a:gd name="connsiteX4" fmla="*/ 0 w 9525"/>
                          <a:gd name="connsiteY4" fmla="*/ 423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423"/>
                            </a:move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-529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64" name="任意多边形: 形状 2947"/>
                      <p:cNvSpPr/>
                      <p:nvPr/>
                    </p:nvSpPr>
                    <p:spPr>
                      <a:xfrm>
                        <a:off x="7867650" y="2703194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3 w 952"/>
                          <a:gd name="connsiteY6" fmla="*/ 952 h 952"/>
                          <a:gd name="connsiteX7" fmla="*/ 953 w 952"/>
                          <a:gd name="connsiteY7" fmla="*/ 952 h 952"/>
                          <a:gd name="connsiteX8" fmla="*/ 953 w 952"/>
                          <a:gd name="connsiteY8" fmla="*/ 952 h 952"/>
                          <a:gd name="connsiteX9" fmla="*/ 953 w 952"/>
                          <a:gd name="connsiteY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65" name="任意多边形: 形状 2948"/>
                      <p:cNvSpPr/>
                      <p:nvPr/>
                    </p:nvSpPr>
                    <p:spPr>
                      <a:xfrm>
                        <a:off x="7841932" y="2704147"/>
                        <a:ext cx="26670" cy="20954"/>
                      </a:xfrm>
                      <a:custGeom>
                        <a:avLst/>
                        <a:gdLst>
                          <a:gd name="connsiteX0" fmla="*/ 26670 w 26670"/>
                          <a:gd name="connsiteY0" fmla="*/ 0 h 20954"/>
                          <a:gd name="connsiteX1" fmla="*/ 26670 w 26670"/>
                          <a:gd name="connsiteY1" fmla="*/ 0 h 20954"/>
                          <a:gd name="connsiteX2" fmla="*/ 25718 w 26670"/>
                          <a:gd name="connsiteY2" fmla="*/ 0 h 20954"/>
                          <a:gd name="connsiteX3" fmla="*/ 25718 w 26670"/>
                          <a:gd name="connsiteY3" fmla="*/ 0 h 20954"/>
                          <a:gd name="connsiteX4" fmla="*/ 24765 w 26670"/>
                          <a:gd name="connsiteY4" fmla="*/ 0 h 20954"/>
                          <a:gd name="connsiteX5" fmla="*/ 24765 w 26670"/>
                          <a:gd name="connsiteY5" fmla="*/ 952 h 20954"/>
                          <a:gd name="connsiteX6" fmla="*/ 23813 w 26670"/>
                          <a:gd name="connsiteY6" fmla="*/ 1905 h 20954"/>
                          <a:gd name="connsiteX7" fmla="*/ 23813 w 26670"/>
                          <a:gd name="connsiteY7" fmla="*/ 1905 h 20954"/>
                          <a:gd name="connsiteX8" fmla="*/ 23813 w 26670"/>
                          <a:gd name="connsiteY8" fmla="*/ 1905 h 20954"/>
                          <a:gd name="connsiteX9" fmla="*/ 23813 w 26670"/>
                          <a:gd name="connsiteY9" fmla="*/ 1905 h 20954"/>
                          <a:gd name="connsiteX10" fmla="*/ 23813 w 26670"/>
                          <a:gd name="connsiteY10" fmla="*/ 1905 h 20954"/>
                          <a:gd name="connsiteX11" fmla="*/ 22860 w 26670"/>
                          <a:gd name="connsiteY11" fmla="*/ 2857 h 20954"/>
                          <a:gd name="connsiteX12" fmla="*/ 21908 w 26670"/>
                          <a:gd name="connsiteY12" fmla="*/ 3810 h 20954"/>
                          <a:gd name="connsiteX13" fmla="*/ 21908 w 26670"/>
                          <a:gd name="connsiteY13" fmla="*/ 3810 h 20954"/>
                          <a:gd name="connsiteX14" fmla="*/ 20955 w 26670"/>
                          <a:gd name="connsiteY14" fmla="*/ 4763 h 20954"/>
                          <a:gd name="connsiteX15" fmla="*/ 20003 w 26670"/>
                          <a:gd name="connsiteY15" fmla="*/ 4763 h 20954"/>
                          <a:gd name="connsiteX16" fmla="*/ 19050 w 26670"/>
                          <a:gd name="connsiteY16" fmla="*/ 5715 h 20954"/>
                          <a:gd name="connsiteX17" fmla="*/ 18098 w 26670"/>
                          <a:gd name="connsiteY17" fmla="*/ 5715 h 20954"/>
                          <a:gd name="connsiteX18" fmla="*/ 17145 w 26670"/>
                          <a:gd name="connsiteY18" fmla="*/ 6667 h 20954"/>
                          <a:gd name="connsiteX19" fmla="*/ 16193 w 26670"/>
                          <a:gd name="connsiteY19" fmla="*/ 7620 h 20954"/>
                          <a:gd name="connsiteX20" fmla="*/ 16193 w 26670"/>
                          <a:gd name="connsiteY20" fmla="*/ 8573 h 20954"/>
                          <a:gd name="connsiteX21" fmla="*/ 16193 w 26670"/>
                          <a:gd name="connsiteY21" fmla="*/ 8573 h 20954"/>
                          <a:gd name="connsiteX22" fmla="*/ 16193 w 26670"/>
                          <a:gd name="connsiteY22" fmla="*/ 8573 h 20954"/>
                          <a:gd name="connsiteX23" fmla="*/ 16193 w 26670"/>
                          <a:gd name="connsiteY23" fmla="*/ 8573 h 20954"/>
                          <a:gd name="connsiteX24" fmla="*/ 15240 w 26670"/>
                          <a:gd name="connsiteY24" fmla="*/ 9525 h 20954"/>
                          <a:gd name="connsiteX25" fmla="*/ 15240 w 26670"/>
                          <a:gd name="connsiteY25" fmla="*/ 9525 h 20954"/>
                          <a:gd name="connsiteX26" fmla="*/ 15240 w 26670"/>
                          <a:gd name="connsiteY26" fmla="*/ 9525 h 20954"/>
                          <a:gd name="connsiteX27" fmla="*/ 14288 w 26670"/>
                          <a:gd name="connsiteY27" fmla="*/ 9525 h 20954"/>
                          <a:gd name="connsiteX28" fmla="*/ 14288 w 26670"/>
                          <a:gd name="connsiteY28" fmla="*/ 9525 h 20954"/>
                          <a:gd name="connsiteX29" fmla="*/ 14288 w 26670"/>
                          <a:gd name="connsiteY29" fmla="*/ 9525 h 20954"/>
                          <a:gd name="connsiteX30" fmla="*/ 14288 w 26670"/>
                          <a:gd name="connsiteY30" fmla="*/ 9525 h 20954"/>
                          <a:gd name="connsiteX31" fmla="*/ 14288 w 26670"/>
                          <a:gd name="connsiteY31" fmla="*/ 9525 h 20954"/>
                          <a:gd name="connsiteX32" fmla="*/ 14288 w 26670"/>
                          <a:gd name="connsiteY32" fmla="*/ 9525 h 20954"/>
                          <a:gd name="connsiteX33" fmla="*/ 14288 w 26670"/>
                          <a:gd name="connsiteY33" fmla="*/ 9525 h 20954"/>
                          <a:gd name="connsiteX34" fmla="*/ 13335 w 26670"/>
                          <a:gd name="connsiteY34" fmla="*/ 10477 h 20954"/>
                          <a:gd name="connsiteX35" fmla="*/ 12383 w 26670"/>
                          <a:gd name="connsiteY35" fmla="*/ 10477 h 20954"/>
                          <a:gd name="connsiteX36" fmla="*/ 12383 w 26670"/>
                          <a:gd name="connsiteY36" fmla="*/ 10477 h 20954"/>
                          <a:gd name="connsiteX37" fmla="*/ 12383 w 26670"/>
                          <a:gd name="connsiteY37" fmla="*/ 10477 h 20954"/>
                          <a:gd name="connsiteX38" fmla="*/ 12383 w 26670"/>
                          <a:gd name="connsiteY38" fmla="*/ 10477 h 20954"/>
                          <a:gd name="connsiteX39" fmla="*/ 12383 w 26670"/>
                          <a:gd name="connsiteY39" fmla="*/ 10477 h 20954"/>
                          <a:gd name="connsiteX40" fmla="*/ 11430 w 26670"/>
                          <a:gd name="connsiteY40" fmla="*/ 11430 h 20954"/>
                          <a:gd name="connsiteX41" fmla="*/ 10478 w 26670"/>
                          <a:gd name="connsiteY41" fmla="*/ 11430 h 20954"/>
                          <a:gd name="connsiteX42" fmla="*/ 9525 w 26670"/>
                          <a:gd name="connsiteY42" fmla="*/ 12382 h 20954"/>
                          <a:gd name="connsiteX43" fmla="*/ 9525 w 26670"/>
                          <a:gd name="connsiteY43" fmla="*/ 12382 h 20954"/>
                          <a:gd name="connsiteX44" fmla="*/ 8573 w 26670"/>
                          <a:gd name="connsiteY44" fmla="*/ 12382 h 20954"/>
                          <a:gd name="connsiteX45" fmla="*/ 8573 w 26670"/>
                          <a:gd name="connsiteY45" fmla="*/ 12382 h 20954"/>
                          <a:gd name="connsiteX46" fmla="*/ 7620 w 26670"/>
                          <a:gd name="connsiteY46" fmla="*/ 13335 h 20954"/>
                          <a:gd name="connsiteX47" fmla="*/ 7620 w 26670"/>
                          <a:gd name="connsiteY47" fmla="*/ 13335 h 20954"/>
                          <a:gd name="connsiteX48" fmla="*/ 7620 w 26670"/>
                          <a:gd name="connsiteY48" fmla="*/ 13335 h 20954"/>
                          <a:gd name="connsiteX49" fmla="*/ 7620 w 26670"/>
                          <a:gd name="connsiteY49" fmla="*/ 13335 h 20954"/>
                          <a:gd name="connsiteX50" fmla="*/ 7620 w 26670"/>
                          <a:gd name="connsiteY50" fmla="*/ 13335 h 20954"/>
                          <a:gd name="connsiteX51" fmla="*/ 7620 w 26670"/>
                          <a:gd name="connsiteY51" fmla="*/ 14288 h 20954"/>
                          <a:gd name="connsiteX52" fmla="*/ 7620 w 26670"/>
                          <a:gd name="connsiteY52" fmla="*/ 14288 h 20954"/>
                          <a:gd name="connsiteX53" fmla="*/ 6668 w 26670"/>
                          <a:gd name="connsiteY53" fmla="*/ 15240 h 20954"/>
                          <a:gd name="connsiteX54" fmla="*/ 6668 w 26670"/>
                          <a:gd name="connsiteY54" fmla="*/ 16192 h 20954"/>
                          <a:gd name="connsiteX55" fmla="*/ 5715 w 26670"/>
                          <a:gd name="connsiteY55" fmla="*/ 17145 h 20954"/>
                          <a:gd name="connsiteX56" fmla="*/ 5715 w 26670"/>
                          <a:gd name="connsiteY56" fmla="*/ 17145 h 20954"/>
                          <a:gd name="connsiteX57" fmla="*/ 4763 w 26670"/>
                          <a:gd name="connsiteY57" fmla="*/ 17145 h 20954"/>
                          <a:gd name="connsiteX58" fmla="*/ 4763 w 26670"/>
                          <a:gd name="connsiteY58" fmla="*/ 17145 h 20954"/>
                          <a:gd name="connsiteX59" fmla="*/ 4763 w 26670"/>
                          <a:gd name="connsiteY59" fmla="*/ 17145 h 20954"/>
                          <a:gd name="connsiteX60" fmla="*/ 4763 w 26670"/>
                          <a:gd name="connsiteY60" fmla="*/ 17145 h 20954"/>
                          <a:gd name="connsiteX61" fmla="*/ 4763 w 26670"/>
                          <a:gd name="connsiteY61" fmla="*/ 17145 h 20954"/>
                          <a:gd name="connsiteX62" fmla="*/ 4763 w 26670"/>
                          <a:gd name="connsiteY62" fmla="*/ 17145 h 20954"/>
                          <a:gd name="connsiteX63" fmla="*/ 4763 w 26670"/>
                          <a:gd name="connsiteY63" fmla="*/ 17145 h 20954"/>
                          <a:gd name="connsiteX64" fmla="*/ 4763 w 26670"/>
                          <a:gd name="connsiteY64" fmla="*/ 17145 h 20954"/>
                          <a:gd name="connsiteX65" fmla="*/ 3810 w 26670"/>
                          <a:gd name="connsiteY65" fmla="*/ 18098 h 20954"/>
                          <a:gd name="connsiteX66" fmla="*/ 1905 w 26670"/>
                          <a:gd name="connsiteY66" fmla="*/ 19050 h 20954"/>
                          <a:gd name="connsiteX67" fmla="*/ 953 w 26670"/>
                          <a:gd name="connsiteY67" fmla="*/ 19050 h 20954"/>
                          <a:gd name="connsiteX68" fmla="*/ 0 w 26670"/>
                          <a:gd name="connsiteY68" fmla="*/ 20002 h 20954"/>
                          <a:gd name="connsiteX69" fmla="*/ 0 w 26670"/>
                          <a:gd name="connsiteY69" fmla="*/ 20955 h 20954"/>
                          <a:gd name="connsiteX70" fmla="*/ 0 w 26670"/>
                          <a:gd name="connsiteY70" fmla="*/ 20955 h 20954"/>
                          <a:gd name="connsiteX71" fmla="*/ 953 w 26670"/>
                          <a:gd name="connsiteY71" fmla="*/ 20955 h 20954"/>
                          <a:gd name="connsiteX72" fmla="*/ 1905 w 26670"/>
                          <a:gd name="connsiteY72" fmla="*/ 20002 h 20954"/>
                          <a:gd name="connsiteX73" fmla="*/ 2858 w 26670"/>
                          <a:gd name="connsiteY73" fmla="*/ 20002 h 20954"/>
                          <a:gd name="connsiteX74" fmla="*/ 3810 w 26670"/>
                          <a:gd name="connsiteY74" fmla="*/ 20002 h 20954"/>
                          <a:gd name="connsiteX75" fmla="*/ 3810 w 26670"/>
                          <a:gd name="connsiteY75" fmla="*/ 20002 h 20954"/>
                          <a:gd name="connsiteX76" fmla="*/ 3810 w 26670"/>
                          <a:gd name="connsiteY76" fmla="*/ 20002 h 20954"/>
                          <a:gd name="connsiteX77" fmla="*/ 4763 w 26670"/>
                          <a:gd name="connsiteY77" fmla="*/ 20002 h 20954"/>
                          <a:gd name="connsiteX78" fmla="*/ 5715 w 26670"/>
                          <a:gd name="connsiteY78" fmla="*/ 19050 h 20954"/>
                          <a:gd name="connsiteX79" fmla="*/ 6668 w 26670"/>
                          <a:gd name="connsiteY79" fmla="*/ 19050 h 20954"/>
                          <a:gd name="connsiteX80" fmla="*/ 7620 w 26670"/>
                          <a:gd name="connsiteY80" fmla="*/ 19050 h 20954"/>
                          <a:gd name="connsiteX81" fmla="*/ 8573 w 26670"/>
                          <a:gd name="connsiteY81" fmla="*/ 18098 h 20954"/>
                          <a:gd name="connsiteX82" fmla="*/ 8573 w 26670"/>
                          <a:gd name="connsiteY82" fmla="*/ 18098 h 20954"/>
                          <a:gd name="connsiteX83" fmla="*/ 9525 w 26670"/>
                          <a:gd name="connsiteY83" fmla="*/ 18098 h 20954"/>
                          <a:gd name="connsiteX84" fmla="*/ 9525 w 26670"/>
                          <a:gd name="connsiteY84" fmla="*/ 18098 h 20954"/>
                          <a:gd name="connsiteX85" fmla="*/ 10478 w 26670"/>
                          <a:gd name="connsiteY85" fmla="*/ 17145 h 20954"/>
                          <a:gd name="connsiteX86" fmla="*/ 11430 w 26670"/>
                          <a:gd name="connsiteY86" fmla="*/ 17145 h 20954"/>
                          <a:gd name="connsiteX87" fmla="*/ 11430 w 26670"/>
                          <a:gd name="connsiteY87" fmla="*/ 17145 h 20954"/>
                          <a:gd name="connsiteX88" fmla="*/ 11430 w 26670"/>
                          <a:gd name="connsiteY88" fmla="*/ 17145 h 20954"/>
                          <a:gd name="connsiteX89" fmla="*/ 12383 w 26670"/>
                          <a:gd name="connsiteY89" fmla="*/ 17145 h 20954"/>
                          <a:gd name="connsiteX90" fmla="*/ 12383 w 26670"/>
                          <a:gd name="connsiteY90" fmla="*/ 17145 h 20954"/>
                          <a:gd name="connsiteX91" fmla="*/ 12383 w 26670"/>
                          <a:gd name="connsiteY91" fmla="*/ 17145 h 20954"/>
                          <a:gd name="connsiteX92" fmla="*/ 12383 w 26670"/>
                          <a:gd name="connsiteY92" fmla="*/ 17145 h 20954"/>
                          <a:gd name="connsiteX93" fmla="*/ 12383 w 26670"/>
                          <a:gd name="connsiteY93" fmla="*/ 17145 h 20954"/>
                          <a:gd name="connsiteX94" fmla="*/ 12383 w 26670"/>
                          <a:gd name="connsiteY94" fmla="*/ 17145 h 20954"/>
                          <a:gd name="connsiteX95" fmla="*/ 12383 w 26670"/>
                          <a:gd name="connsiteY95" fmla="*/ 17145 h 20954"/>
                          <a:gd name="connsiteX96" fmla="*/ 12383 w 26670"/>
                          <a:gd name="connsiteY96" fmla="*/ 17145 h 20954"/>
                          <a:gd name="connsiteX97" fmla="*/ 13335 w 26670"/>
                          <a:gd name="connsiteY97" fmla="*/ 16192 h 20954"/>
                          <a:gd name="connsiteX98" fmla="*/ 13335 w 26670"/>
                          <a:gd name="connsiteY98" fmla="*/ 16192 h 20954"/>
                          <a:gd name="connsiteX99" fmla="*/ 13335 w 26670"/>
                          <a:gd name="connsiteY99" fmla="*/ 16192 h 20954"/>
                          <a:gd name="connsiteX100" fmla="*/ 13335 w 26670"/>
                          <a:gd name="connsiteY100" fmla="*/ 16192 h 20954"/>
                          <a:gd name="connsiteX101" fmla="*/ 13335 w 26670"/>
                          <a:gd name="connsiteY101" fmla="*/ 16192 h 20954"/>
                          <a:gd name="connsiteX102" fmla="*/ 14288 w 26670"/>
                          <a:gd name="connsiteY102" fmla="*/ 15240 h 20954"/>
                          <a:gd name="connsiteX103" fmla="*/ 15240 w 26670"/>
                          <a:gd name="connsiteY103" fmla="*/ 14288 h 20954"/>
                          <a:gd name="connsiteX104" fmla="*/ 15240 w 26670"/>
                          <a:gd name="connsiteY104" fmla="*/ 14288 h 20954"/>
                          <a:gd name="connsiteX105" fmla="*/ 15240 w 26670"/>
                          <a:gd name="connsiteY105" fmla="*/ 13335 h 20954"/>
                          <a:gd name="connsiteX106" fmla="*/ 16193 w 26670"/>
                          <a:gd name="connsiteY106" fmla="*/ 12382 h 20954"/>
                          <a:gd name="connsiteX107" fmla="*/ 17145 w 26670"/>
                          <a:gd name="connsiteY107" fmla="*/ 11430 h 20954"/>
                          <a:gd name="connsiteX108" fmla="*/ 18098 w 26670"/>
                          <a:gd name="connsiteY108" fmla="*/ 10477 h 20954"/>
                          <a:gd name="connsiteX109" fmla="*/ 18098 w 26670"/>
                          <a:gd name="connsiteY109" fmla="*/ 10477 h 20954"/>
                          <a:gd name="connsiteX110" fmla="*/ 19050 w 26670"/>
                          <a:gd name="connsiteY110" fmla="*/ 9525 h 20954"/>
                          <a:gd name="connsiteX111" fmla="*/ 19050 w 26670"/>
                          <a:gd name="connsiteY111" fmla="*/ 9525 h 20954"/>
                          <a:gd name="connsiteX112" fmla="*/ 20003 w 26670"/>
                          <a:gd name="connsiteY112" fmla="*/ 8573 h 20954"/>
                          <a:gd name="connsiteX113" fmla="*/ 20955 w 26670"/>
                          <a:gd name="connsiteY113" fmla="*/ 7620 h 20954"/>
                          <a:gd name="connsiteX114" fmla="*/ 22860 w 26670"/>
                          <a:gd name="connsiteY114" fmla="*/ 6667 h 20954"/>
                          <a:gd name="connsiteX115" fmla="*/ 23813 w 26670"/>
                          <a:gd name="connsiteY115" fmla="*/ 5715 h 20954"/>
                          <a:gd name="connsiteX116" fmla="*/ 23813 w 26670"/>
                          <a:gd name="connsiteY116" fmla="*/ 5715 h 20954"/>
                          <a:gd name="connsiteX117" fmla="*/ 24765 w 26670"/>
                          <a:gd name="connsiteY117" fmla="*/ 4763 h 20954"/>
                          <a:gd name="connsiteX118" fmla="*/ 25718 w 26670"/>
                          <a:gd name="connsiteY118" fmla="*/ 3810 h 20954"/>
                          <a:gd name="connsiteX119" fmla="*/ 25718 w 26670"/>
                          <a:gd name="connsiteY119" fmla="*/ 3810 h 20954"/>
                          <a:gd name="connsiteX120" fmla="*/ 25718 w 26670"/>
                          <a:gd name="connsiteY120" fmla="*/ 3810 h 20954"/>
                          <a:gd name="connsiteX121" fmla="*/ 26670 w 26670"/>
                          <a:gd name="connsiteY121" fmla="*/ 2857 h 20954"/>
                          <a:gd name="connsiteX122" fmla="*/ 26670 w 26670"/>
                          <a:gd name="connsiteY122" fmla="*/ 2857 h 20954"/>
                          <a:gd name="connsiteX123" fmla="*/ 26670 w 26670"/>
                          <a:gd name="connsiteY123" fmla="*/ 0 h 20954"/>
                          <a:gd name="connsiteX124" fmla="*/ 26670 w 26670"/>
                          <a:gd name="connsiteY124" fmla="*/ 0 h 20954"/>
                          <a:gd name="connsiteX125" fmla="*/ 26670 w 26670"/>
                          <a:gd name="connsiteY125" fmla="*/ 0 h 20954"/>
                          <a:gd name="connsiteX126" fmla="*/ 26670 w 26670"/>
                          <a:gd name="connsiteY126" fmla="*/ 0 h 20954"/>
                          <a:gd name="connsiteX127" fmla="*/ 26670 w 26670"/>
                          <a:gd name="connsiteY127" fmla="*/ 0 h 20954"/>
                          <a:gd name="connsiteX128" fmla="*/ 26670 w 26670"/>
                          <a:gd name="connsiteY128" fmla="*/ 0 h 20954"/>
                          <a:gd name="connsiteX129" fmla="*/ 20955 w 26670"/>
                          <a:gd name="connsiteY129" fmla="*/ 4763 h 20954"/>
                          <a:gd name="connsiteX130" fmla="*/ 20955 w 26670"/>
                          <a:gd name="connsiteY130" fmla="*/ 4763 h 20954"/>
                          <a:gd name="connsiteX131" fmla="*/ 20955 w 26670"/>
                          <a:gd name="connsiteY131" fmla="*/ 4763 h 20954"/>
                          <a:gd name="connsiteX132" fmla="*/ 20955 w 26670"/>
                          <a:gd name="connsiteY132" fmla="*/ 4763 h 20954"/>
                          <a:gd name="connsiteX133" fmla="*/ 20955 w 26670"/>
                          <a:gd name="connsiteY133" fmla="*/ 4763 h 20954"/>
                          <a:gd name="connsiteX134" fmla="*/ 21908 w 26670"/>
                          <a:gd name="connsiteY134" fmla="*/ 4763 h 20954"/>
                          <a:gd name="connsiteX135" fmla="*/ 21908 w 26670"/>
                          <a:gd name="connsiteY135" fmla="*/ 4763 h 20954"/>
                          <a:gd name="connsiteX136" fmla="*/ 21908 w 26670"/>
                          <a:gd name="connsiteY136" fmla="*/ 4763 h 20954"/>
                          <a:gd name="connsiteX137" fmla="*/ 21908 w 26670"/>
                          <a:gd name="connsiteY137" fmla="*/ 4763 h 20954"/>
                          <a:gd name="connsiteX138" fmla="*/ 21908 w 26670"/>
                          <a:gd name="connsiteY138" fmla="*/ 4763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6670" h="20954">
                            <a:moveTo>
                              <a:pt x="26670" y="0"/>
                            </a:moveTo>
                            <a:cubicBezTo>
                              <a:pt x="25718" y="0"/>
                              <a:pt x="25718" y="0"/>
                              <a:pt x="26670" y="0"/>
                            </a:cubicBezTo>
                            <a:lnTo>
                              <a:pt x="25718" y="0"/>
                            </a:lnTo>
                            <a:cubicBezTo>
                              <a:pt x="25718" y="0"/>
                              <a:pt x="25718" y="0"/>
                              <a:pt x="25718" y="0"/>
                            </a:cubicBezTo>
                            <a:cubicBezTo>
                              <a:pt x="25718" y="0"/>
                              <a:pt x="25718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952"/>
                            </a:cubicBezTo>
                            <a:cubicBezTo>
                              <a:pt x="24765" y="952"/>
                              <a:pt x="24765" y="952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2860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3813" y="1905"/>
                            </a:cubicBezTo>
                            <a:cubicBezTo>
                              <a:pt x="23813" y="1905"/>
                              <a:pt x="23813" y="1905"/>
                              <a:pt x="22860" y="2857"/>
                            </a:cubicBezTo>
                            <a:cubicBezTo>
                              <a:pt x="22860" y="2857"/>
                              <a:pt x="22860" y="2857"/>
                              <a:pt x="21908" y="3810"/>
                            </a:cubicBezTo>
                            <a:cubicBezTo>
                              <a:pt x="21908" y="3810"/>
                              <a:pt x="21908" y="3810"/>
                              <a:pt x="21908" y="3810"/>
                            </a:cubicBezTo>
                            <a:cubicBezTo>
                              <a:pt x="21908" y="3810"/>
                              <a:pt x="21908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003" y="4763"/>
                            </a:cubicBezTo>
                            <a:cubicBezTo>
                              <a:pt x="20003" y="4763"/>
                              <a:pt x="19050" y="5715"/>
                              <a:pt x="19050" y="5715"/>
                            </a:cubicBezTo>
                            <a:cubicBezTo>
                              <a:pt x="19050" y="5715"/>
                              <a:pt x="19050" y="5715"/>
                              <a:pt x="18098" y="5715"/>
                            </a:cubicBezTo>
                            <a:cubicBezTo>
                              <a:pt x="18098" y="5715"/>
                              <a:pt x="18098" y="5715"/>
                              <a:pt x="17145" y="6667"/>
                            </a:cubicBezTo>
                            <a:cubicBezTo>
                              <a:pt x="17145" y="6667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6193" y="8573"/>
                            </a:cubicBezTo>
                            <a:cubicBezTo>
                              <a:pt x="16193" y="8573"/>
                              <a:pt x="16193" y="8573"/>
                              <a:pt x="15240" y="9525"/>
                            </a:cubicBezTo>
                            <a:cubicBezTo>
                              <a:pt x="14288" y="10477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5240" y="9525"/>
                              <a:pt x="15240" y="9525"/>
                            </a:cubicBezTo>
                            <a:cubicBezTo>
                              <a:pt x="15240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3335" y="10477"/>
                              <a:pt x="13335" y="10477"/>
                            </a:cubicBezTo>
                            <a:cubicBezTo>
                              <a:pt x="13335" y="10477"/>
                              <a:pt x="13335" y="10477"/>
                              <a:pt x="12383" y="10477"/>
                            </a:cubicBezTo>
                            <a:cubicBezTo>
                              <a:pt x="12383" y="10477"/>
                              <a:pt x="12383" y="10477"/>
                              <a:pt x="12383" y="10477"/>
                            </a:cubicBezTo>
                            <a:cubicBezTo>
                              <a:pt x="12383" y="10477"/>
                              <a:pt x="12383" y="10477"/>
                              <a:pt x="12383" y="10477"/>
                            </a:cubicBezTo>
                            <a:cubicBezTo>
                              <a:pt x="12383" y="10477"/>
                              <a:pt x="12383" y="10477"/>
                              <a:pt x="12383" y="10477"/>
                            </a:cubicBezTo>
                            <a:cubicBezTo>
                              <a:pt x="12383" y="10477"/>
                              <a:pt x="12383" y="10477"/>
                              <a:pt x="12383" y="10477"/>
                            </a:cubicBezTo>
                            <a:cubicBezTo>
                              <a:pt x="12383" y="10477"/>
                              <a:pt x="11430" y="10477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0478" y="11430"/>
                            </a:cubicBezTo>
                            <a:cubicBezTo>
                              <a:pt x="10478" y="11430"/>
                              <a:pt x="10478" y="11430"/>
                              <a:pt x="9525" y="12382"/>
                            </a:cubicBezTo>
                            <a:cubicBezTo>
                              <a:pt x="9525" y="12382"/>
                              <a:pt x="9525" y="12382"/>
                              <a:pt x="9525" y="12382"/>
                            </a:cubicBezTo>
                            <a:cubicBezTo>
                              <a:pt x="9525" y="12382"/>
                              <a:pt x="9525" y="12382"/>
                              <a:pt x="8573" y="12382"/>
                            </a:cubicBezTo>
                            <a:cubicBezTo>
                              <a:pt x="8573" y="12382"/>
                              <a:pt x="8573" y="12382"/>
                              <a:pt x="8573" y="12382"/>
                            </a:cubicBezTo>
                            <a:cubicBezTo>
                              <a:pt x="8573" y="12382"/>
                              <a:pt x="7620" y="12382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3335"/>
                            </a:cubicBezTo>
                            <a:cubicBezTo>
                              <a:pt x="7620" y="13335"/>
                              <a:pt x="7620" y="13335"/>
                              <a:pt x="7620" y="14288"/>
                            </a:cubicBezTo>
                            <a:cubicBezTo>
                              <a:pt x="7620" y="14288"/>
                              <a:pt x="7620" y="14288"/>
                              <a:pt x="7620" y="14288"/>
                            </a:cubicBezTo>
                            <a:cubicBezTo>
                              <a:pt x="7620" y="14288"/>
                              <a:pt x="6668" y="15240"/>
                              <a:pt x="6668" y="15240"/>
                            </a:cubicBezTo>
                            <a:cubicBezTo>
                              <a:pt x="6668" y="15240"/>
                              <a:pt x="6668" y="15240"/>
                              <a:pt x="6668" y="16192"/>
                            </a:cubicBezTo>
                            <a:cubicBezTo>
                              <a:pt x="6668" y="16192"/>
                              <a:pt x="5715" y="16192"/>
                              <a:pt x="5715" y="17145"/>
                            </a:cubicBezTo>
                            <a:lnTo>
                              <a:pt x="5715" y="17145"/>
                            </a:lnTo>
                            <a:cubicBezTo>
                              <a:pt x="5715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3810" y="18098"/>
                            </a:cubicBezTo>
                            <a:cubicBezTo>
                              <a:pt x="3810" y="18098"/>
                              <a:pt x="2858" y="19050"/>
                              <a:pt x="1905" y="19050"/>
                            </a:cubicBezTo>
                            <a:cubicBezTo>
                              <a:pt x="1905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0" y="20002"/>
                              <a:pt x="0" y="20002"/>
                            </a:cubicBezTo>
                            <a:cubicBezTo>
                              <a:pt x="0" y="20002"/>
                              <a:pt x="0" y="20002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0" y="20955"/>
                            </a:cubicBezTo>
                            <a:cubicBezTo>
                              <a:pt x="0" y="20955"/>
                              <a:pt x="0" y="20955"/>
                              <a:pt x="953" y="20955"/>
                            </a:cubicBezTo>
                            <a:cubicBezTo>
                              <a:pt x="953" y="20955"/>
                              <a:pt x="953" y="20955"/>
                              <a:pt x="1905" y="20002"/>
                            </a:cubicBezTo>
                            <a:cubicBezTo>
                              <a:pt x="1905" y="20002"/>
                              <a:pt x="1905" y="20002"/>
                              <a:pt x="2858" y="20002"/>
                            </a:cubicBezTo>
                            <a:cubicBezTo>
                              <a:pt x="2858" y="20002"/>
                              <a:pt x="2858" y="20002"/>
                              <a:pt x="3810" y="20002"/>
                            </a:cubicBezTo>
                            <a:cubicBezTo>
                              <a:pt x="3810" y="20002"/>
                              <a:pt x="3810" y="20002"/>
                              <a:pt x="3810" y="20002"/>
                            </a:cubicBezTo>
                            <a:cubicBezTo>
                              <a:pt x="3810" y="20002"/>
                              <a:pt x="3810" y="20002"/>
                              <a:pt x="3810" y="20002"/>
                            </a:cubicBezTo>
                            <a:cubicBezTo>
                              <a:pt x="3810" y="20002"/>
                              <a:pt x="4763" y="20002"/>
                              <a:pt x="4763" y="20002"/>
                            </a:cubicBezTo>
                            <a:cubicBezTo>
                              <a:pt x="4763" y="20002"/>
                              <a:pt x="5715" y="20002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7620" y="19050"/>
                            </a:cubicBezTo>
                            <a:cubicBezTo>
                              <a:pt x="7620" y="19050"/>
                              <a:pt x="8573" y="19050"/>
                              <a:pt x="8573" y="18098"/>
                            </a:cubicBezTo>
                            <a:cubicBezTo>
                              <a:pt x="8573" y="18098"/>
                              <a:pt x="8573" y="18098"/>
                              <a:pt x="8573" y="18098"/>
                            </a:cubicBezTo>
                            <a:cubicBezTo>
                              <a:pt x="8573" y="18098"/>
                              <a:pt x="8573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10478" y="18098"/>
                              <a:pt x="10478" y="17145"/>
                            </a:cubicBezTo>
                            <a:cubicBezTo>
                              <a:pt x="10478" y="17145"/>
                              <a:pt x="10478" y="17145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3335" y="17145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3335" y="16192"/>
                              <a:pt x="13335" y="16192"/>
                            </a:cubicBezTo>
                            <a:cubicBezTo>
                              <a:pt x="13335" y="16192"/>
                              <a:pt x="14288" y="16192"/>
                              <a:pt x="14288" y="15240"/>
                            </a:cubicBezTo>
                            <a:cubicBezTo>
                              <a:pt x="14288" y="15240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3335"/>
                              <a:pt x="15240" y="13335"/>
                            </a:cubicBezTo>
                            <a:cubicBezTo>
                              <a:pt x="15240" y="13335"/>
                              <a:pt x="16193" y="13335"/>
                              <a:pt x="16193" y="12382"/>
                            </a:cubicBezTo>
                            <a:cubicBezTo>
                              <a:pt x="16193" y="12382"/>
                              <a:pt x="17145" y="11430"/>
                              <a:pt x="17145" y="11430"/>
                            </a:cubicBezTo>
                            <a:cubicBezTo>
                              <a:pt x="17145" y="11430"/>
                              <a:pt x="17145" y="11430"/>
                              <a:pt x="18098" y="10477"/>
                            </a:cubicBezTo>
                            <a:cubicBezTo>
                              <a:pt x="18098" y="10477"/>
                              <a:pt x="18098" y="10477"/>
                              <a:pt x="18098" y="10477"/>
                            </a:cubicBezTo>
                            <a:cubicBezTo>
                              <a:pt x="18098" y="10477"/>
                              <a:pt x="19050" y="9525"/>
                              <a:pt x="19050" y="9525"/>
                            </a:cubicBezTo>
                            <a:cubicBezTo>
                              <a:pt x="19050" y="9525"/>
                              <a:pt x="19050" y="9525"/>
                              <a:pt x="19050" y="9525"/>
                            </a:cubicBezTo>
                            <a:cubicBezTo>
                              <a:pt x="19050" y="9525"/>
                              <a:pt x="20003" y="8573"/>
                              <a:pt x="20003" y="8573"/>
                            </a:cubicBezTo>
                            <a:cubicBezTo>
                              <a:pt x="20003" y="8573"/>
                              <a:pt x="20955" y="7620"/>
                              <a:pt x="20955" y="7620"/>
                            </a:cubicBezTo>
                            <a:cubicBezTo>
                              <a:pt x="21908" y="7620"/>
                              <a:pt x="21908" y="6667"/>
                              <a:pt x="22860" y="6667"/>
                            </a:cubicBezTo>
                            <a:cubicBezTo>
                              <a:pt x="22860" y="6667"/>
                              <a:pt x="23813" y="6667"/>
                              <a:pt x="23813" y="5715"/>
                            </a:cubicBezTo>
                            <a:cubicBezTo>
                              <a:pt x="23813" y="5715"/>
                              <a:pt x="23813" y="5715"/>
                              <a:pt x="23813" y="5715"/>
                            </a:cubicBezTo>
                            <a:cubicBezTo>
                              <a:pt x="23813" y="5715"/>
                              <a:pt x="23813" y="5715"/>
                              <a:pt x="24765" y="4763"/>
                            </a:cubicBezTo>
                            <a:cubicBezTo>
                              <a:pt x="24765" y="4763"/>
                              <a:pt x="25718" y="4763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5718" y="3810"/>
                              <a:pt x="25718" y="3810"/>
                            </a:cubicBezTo>
                            <a:cubicBezTo>
                              <a:pt x="25718" y="3810"/>
                              <a:pt x="26670" y="2857"/>
                              <a:pt x="26670" y="2857"/>
                            </a:cubicBezTo>
                            <a:cubicBezTo>
                              <a:pt x="26670" y="2857"/>
                              <a:pt x="26670" y="2857"/>
                              <a:pt x="26670" y="2857"/>
                            </a:cubicBezTo>
                            <a:cubicBezTo>
                              <a:pt x="25718" y="952"/>
                              <a:pt x="25718" y="952"/>
                              <a:pt x="26670" y="0"/>
                            </a:cubicBezTo>
                            <a:cubicBezTo>
                              <a:pt x="25718" y="952"/>
                              <a:pt x="25718" y="952"/>
                              <a:pt x="26670" y="0"/>
                            </a:cubicBezTo>
                            <a:cubicBezTo>
                              <a:pt x="26670" y="952"/>
                              <a:pt x="26670" y="952"/>
                              <a:pt x="26670" y="0"/>
                            </a:cubicBezTo>
                            <a:cubicBezTo>
                              <a:pt x="26670" y="952"/>
                              <a:pt x="26670" y="0"/>
                              <a:pt x="26670" y="0"/>
                            </a:cubicBezTo>
                            <a:lnTo>
                              <a:pt x="26670" y="0"/>
                            </a:lnTo>
                            <a:cubicBezTo>
                              <a:pt x="26670" y="0"/>
                              <a:pt x="26670" y="0"/>
                              <a:pt x="26670" y="0"/>
                            </a:cubicBezTo>
                            <a:close/>
                            <a:moveTo>
                              <a:pt x="20955" y="4763"/>
                            </a:move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0955" y="4763"/>
                            </a:cubicBezTo>
                            <a:close/>
                            <a:moveTo>
                              <a:pt x="21908" y="4763"/>
                            </a:moveTo>
                            <a:cubicBezTo>
                              <a:pt x="21908" y="4763"/>
                              <a:pt x="21908" y="4763"/>
                              <a:pt x="21908" y="4763"/>
                            </a:cubicBezTo>
                            <a:cubicBezTo>
                              <a:pt x="21908" y="4763"/>
                              <a:pt x="21908" y="4763"/>
                              <a:pt x="21908" y="4763"/>
                            </a:cubicBezTo>
                            <a:cubicBezTo>
                              <a:pt x="21908" y="4763"/>
                              <a:pt x="21908" y="4763"/>
                              <a:pt x="21908" y="4763"/>
                            </a:cubicBezTo>
                            <a:cubicBezTo>
                              <a:pt x="21908" y="3810"/>
                              <a:pt x="21908" y="4763"/>
                              <a:pt x="21908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66" name="图形 2"/>
                    <p:cNvGrpSpPr/>
                    <p:nvPr/>
                  </p:nvGrpSpPr>
                  <p:grpSpPr>
                    <a:xfrm>
                      <a:off x="7867650" y="2683191"/>
                      <a:ext cx="15240" cy="20002"/>
                      <a:chOff x="7867650" y="2683191"/>
                      <a:chExt cx="15240" cy="20002"/>
                    </a:xfrm>
                    <a:solidFill>
                      <a:srgbClr val="FF9C88"/>
                    </a:solidFill>
                  </p:grpSpPr>
                  <p:sp>
                    <p:nvSpPr>
                      <p:cNvPr id="3067" name="任意多边形: 形状 2950"/>
                      <p:cNvSpPr/>
                      <p:nvPr/>
                    </p:nvSpPr>
                    <p:spPr>
                      <a:xfrm>
                        <a:off x="7867650" y="27031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68" name="任意多边形: 形状 2951"/>
                      <p:cNvSpPr/>
                      <p:nvPr/>
                    </p:nvSpPr>
                    <p:spPr>
                      <a:xfrm>
                        <a:off x="7869793" y="2683191"/>
                        <a:ext cx="13096" cy="19050"/>
                      </a:xfrm>
                      <a:custGeom>
                        <a:avLst/>
                        <a:gdLst>
                          <a:gd name="connsiteX0" fmla="*/ 11192 w 13096"/>
                          <a:gd name="connsiteY0" fmla="*/ 6668 h 19050"/>
                          <a:gd name="connsiteX1" fmla="*/ 11192 w 13096"/>
                          <a:gd name="connsiteY1" fmla="*/ 6668 h 19050"/>
                          <a:gd name="connsiteX2" fmla="*/ 11192 w 13096"/>
                          <a:gd name="connsiteY2" fmla="*/ 6668 h 19050"/>
                          <a:gd name="connsiteX3" fmla="*/ 10239 w 13096"/>
                          <a:gd name="connsiteY3" fmla="*/ 8573 h 19050"/>
                          <a:gd name="connsiteX4" fmla="*/ 10239 w 13096"/>
                          <a:gd name="connsiteY4" fmla="*/ 8573 h 19050"/>
                          <a:gd name="connsiteX5" fmla="*/ 10239 w 13096"/>
                          <a:gd name="connsiteY5" fmla="*/ 8573 h 19050"/>
                          <a:gd name="connsiteX6" fmla="*/ 10239 w 13096"/>
                          <a:gd name="connsiteY6" fmla="*/ 8573 h 19050"/>
                          <a:gd name="connsiteX7" fmla="*/ 10239 w 13096"/>
                          <a:gd name="connsiteY7" fmla="*/ 8573 h 19050"/>
                          <a:gd name="connsiteX8" fmla="*/ 10239 w 13096"/>
                          <a:gd name="connsiteY8" fmla="*/ 8573 h 19050"/>
                          <a:gd name="connsiteX9" fmla="*/ 10239 w 13096"/>
                          <a:gd name="connsiteY9" fmla="*/ 8573 h 19050"/>
                          <a:gd name="connsiteX10" fmla="*/ 10239 w 13096"/>
                          <a:gd name="connsiteY10" fmla="*/ 8573 h 19050"/>
                          <a:gd name="connsiteX11" fmla="*/ 10239 w 13096"/>
                          <a:gd name="connsiteY11" fmla="*/ 8573 h 19050"/>
                          <a:gd name="connsiteX12" fmla="*/ 10239 w 13096"/>
                          <a:gd name="connsiteY12" fmla="*/ 8573 h 19050"/>
                          <a:gd name="connsiteX13" fmla="*/ 10239 w 13096"/>
                          <a:gd name="connsiteY13" fmla="*/ 8573 h 19050"/>
                          <a:gd name="connsiteX14" fmla="*/ 10239 w 13096"/>
                          <a:gd name="connsiteY14" fmla="*/ 8573 h 19050"/>
                          <a:gd name="connsiteX15" fmla="*/ 10239 w 13096"/>
                          <a:gd name="connsiteY15" fmla="*/ 8573 h 19050"/>
                          <a:gd name="connsiteX16" fmla="*/ 10239 w 13096"/>
                          <a:gd name="connsiteY16" fmla="*/ 8573 h 19050"/>
                          <a:gd name="connsiteX17" fmla="*/ 10239 w 13096"/>
                          <a:gd name="connsiteY17" fmla="*/ 8573 h 19050"/>
                          <a:gd name="connsiteX18" fmla="*/ 10239 w 13096"/>
                          <a:gd name="connsiteY18" fmla="*/ 8573 h 19050"/>
                          <a:gd name="connsiteX19" fmla="*/ 10239 w 13096"/>
                          <a:gd name="connsiteY19" fmla="*/ 8573 h 19050"/>
                          <a:gd name="connsiteX20" fmla="*/ 10239 w 13096"/>
                          <a:gd name="connsiteY20" fmla="*/ 8573 h 19050"/>
                          <a:gd name="connsiteX21" fmla="*/ 10239 w 13096"/>
                          <a:gd name="connsiteY21" fmla="*/ 8573 h 19050"/>
                          <a:gd name="connsiteX22" fmla="*/ 10239 w 13096"/>
                          <a:gd name="connsiteY22" fmla="*/ 8573 h 19050"/>
                          <a:gd name="connsiteX23" fmla="*/ 10239 w 13096"/>
                          <a:gd name="connsiteY23" fmla="*/ 8573 h 19050"/>
                          <a:gd name="connsiteX24" fmla="*/ 10239 w 13096"/>
                          <a:gd name="connsiteY24" fmla="*/ 8573 h 19050"/>
                          <a:gd name="connsiteX25" fmla="*/ 10239 w 13096"/>
                          <a:gd name="connsiteY25" fmla="*/ 8573 h 19050"/>
                          <a:gd name="connsiteX26" fmla="*/ 10239 w 13096"/>
                          <a:gd name="connsiteY26" fmla="*/ 9525 h 19050"/>
                          <a:gd name="connsiteX27" fmla="*/ 10239 w 13096"/>
                          <a:gd name="connsiteY27" fmla="*/ 9525 h 19050"/>
                          <a:gd name="connsiteX28" fmla="*/ 10239 w 13096"/>
                          <a:gd name="connsiteY28" fmla="*/ 9525 h 19050"/>
                          <a:gd name="connsiteX29" fmla="*/ 10239 w 13096"/>
                          <a:gd name="connsiteY29" fmla="*/ 9525 h 19050"/>
                          <a:gd name="connsiteX30" fmla="*/ 10239 w 13096"/>
                          <a:gd name="connsiteY30" fmla="*/ 9525 h 19050"/>
                          <a:gd name="connsiteX31" fmla="*/ 10239 w 13096"/>
                          <a:gd name="connsiteY31" fmla="*/ 9525 h 19050"/>
                          <a:gd name="connsiteX32" fmla="*/ 9287 w 13096"/>
                          <a:gd name="connsiteY32" fmla="*/ 10478 h 19050"/>
                          <a:gd name="connsiteX33" fmla="*/ 8334 w 13096"/>
                          <a:gd name="connsiteY33" fmla="*/ 11430 h 19050"/>
                          <a:gd name="connsiteX34" fmla="*/ 7382 w 13096"/>
                          <a:gd name="connsiteY34" fmla="*/ 12383 h 19050"/>
                          <a:gd name="connsiteX35" fmla="*/ 6429 w 13096"/>
                          <a:gd name="connsiteY35" fmla="*/ 13335 h 19050"/>
                          <a:gd name="connsiteX36" fmla="*/ 6429 w 13096"/>
                          <a:gd name="connsiteY36" fmla="*/ 13335 h 19050"/>
                          <a:gd name="connsiteX37" fmla="*/ 6429 w 13096"/>
                          <a:gd name="connsiteY37" fmla="*/ 13335 h 19050"/>
                          <a:gd name="connsiteX38" fmla="*/ 6429 w 13096"/>
                          <a:gd name="connsiteY38" fmla="*/ 13335 h 19050"/>
                          <a:gd name="connsiteX39" fmla="*/ 6429 w 13096"/>
                          <a:gd name="connsiteY39" fmla="*/ 13335 h 19050"/>
                          <a:gd name="connsiteX40" fmla="*/ 6429 w 13096"/>
                          <a:gd name="connsiteY40" fmla="*/ 13335 h 19050"/>
                          <a:gd name="connsiteX41" fmla="*/ 6429 w 13096"/>
                          <a:gd name="connsiteY41" fmla="*/ 13335 h 19050"/>
                          <a:gd name="connsiteX42" fmla="*/ 6429 w 13096"/>
                          <a:gd name="connsiteY42" fmla="*/ 13335 h 19050"/>
                          <a:gd name="connsiteX43" fmla="*/ 6429 w 13096"/>
                          <a:gd name="connsiteY43" fmla="*/ 13335 h 19050"/>
                          <a:gd name="connsiteX44" fmla="*/ 6429 w 13096"/>
                          <a:gd name="connsiteY44" fmla="*/ 13335 h 19050"/>
                          <a:gd name="connsiteX45" fmla="*/ 6429 w 13096"/>
                          <a:gd name="connsiteY45" fmla="*/ 13335 h 19050"/>
                          <a:gd name="connsiteX46" fmla="*/ 6429 w 13096"/>
                          <a:gd name="connsiteY46" fmla="*/ 13335 h 19050"/>
                          <a:gd name="connsiteX47" fmla="*/ 5477 w 13096"/>
                          <a:gd name="connsiteY47" fmla="*/ 12383 h 19050"/>
                          <a:gd name="connsiteX48" fmla="*/ 5477 w 13096"/>
                          <a:gd name="connsiteY48" fmla="*/ 12383 h 19050"/>
                          <a:gd name="connsiteX49" fmla="*/ 5477 w 13096"/>
                          <a:gd name="connsiteY49" fmla="*/ 12383 h 19050"/>
                          <a:gd name="connsiteX50" fmla="*/ 5477 w 13096"/>
                          <a:gd name="connsiteY50" fmla="*/ 12383 h 19050"/>
                          <a:gd name="connsiteX51" fmla="*/ 5477 w 13096"/>
                          <a:gd name="connsiteY51" fmla="*/ 12383 h 19050"/>
                          <a:gd name="connsiteX52" fmla="*/ 5477 w 13096"/>
                          <a:gd name="connsiteY52" fmla="*/ 12383 h 19050"/>
                          <a:gd name="connsiteX53" fmla="*/ 5477 w 13096"/>
                          <a:gd name="connsiteY53" fmla="*/ 12383 h 19050"/>
                          <a:gd name="connsiteX54" fmla="*/ 5477 w 13096"/>
                          <a:gd name="connsiteY54" fmla="*/ 12383 h 19050"/>
                          <a:gd name="connsiteX55" fmla="*/ 5477 w 13096"/>
                          <a:gd name="connsiteY55" fmla="*/ 12383 h 19050"/>
                          <a:gd name="connsiteX56" fmla="*/ 5477 w 13096"/>
                          <a:gd name="connsiteY56" fmla="*/ 12383 h 19050"/>
                          <a:gd name="connsiteX57" fmla="*/ 5477 w 13096"/>
                          <a:gd name="connsiteY57" fmla="*/ 12383 h 19050"/>
                          <a:gd name="connsiteX58" fmla="*/ 6429 w 13096"/>
                          <a:gd name="connsiteY58" fmla="*/ 11430 h 19050"/>
                          <a:gd name="connsiteX59" fmla="*/ 6429 w 13096"/>
                          <a:gd name="connsiteY59" fmla="*/ 11430 h 19050"/>
                          <a:gd name="connsiteX60" fmla="*/ 6429 w 13096"/>
                          <a:gd name="connsiteY60" fmla="*/ 11430 h 19050"/>
                          <a:gd name="connsiteX61" fmla="*/ 7382 w 13096"/>
                          <a:gd name="connsiteY61" fmla="*/ 10478 h 19050"/>
                          <a:gd name="connsiteX62" fmla="*/ 8334 w 13096"/>
                          <a:gd name="connsiteY62" fmla="*/ 9525 h 19050"/>
                          <a:gd name="connsiteX63" fmla="*/ 9287 w 13096"/>
                          <a:gd name="connsiteY63" fmla="*/ 8573 h 19050"/>
                          <a:gd name="connsiteX64" fmla="*/ 9287 w 13096"/>
                          <a:gd name="connsiteY64" fmla="*/ 8573 h 19050"/>
                          <a:gd name="connsiteX65" fmla="*/ 9287 w 13096"/>
                          <a:gd name="connsiteY65" fmla="*/ 7620 h 19050"/>
                          <a:gd name="connsiteX66" fmla="*/ 9287 w 13096"/>
                          <a:gd name="connsiteY66" fmla="*/ 7620 h 19050"/>
                          <a:gd name="connsiteX67" fmla="*/ 9287 w 13096"/>
                          <a:gd name="connsiteY67" fmla="*/ 7620 h 19050"/>
                          <a:gd name="connsiteX68" fmla="*/ 9287 w 13096"/>
                          <a:gd name="connsiteY68" fmla="*/ 7620 h 19050"/>
                          <a:gd name="connsiteX69" fmla="*/ 9287 w 13096"/>
                          <a:gd name="connsiteY69" fmla="*/ 7620 h 19050"/>
                          <a:gd name="connsiteX70" fmla="*/ 9287 w 13096"/>
                          <a:gd name="connsiteY70" fmla="*/ 7620 h 19050"/>
                          <a:gd name="connsiteX71" fmla="*/ 9287 w 13096"/>
                          <a:gd name="connsiteY71" fmla="*/ 6668 h 19050"/>
                          <a:gd name="connsiteX72" fmla="*/ 9287 w 13096"/>
                          <a:gd name="connsiteY72" fmla="*/ 6668 h 19050"/>
                          <a:gd name="connsiteX73" fmla="*/ 9287 w 13096"/>
                          <a:gd name="connsiteY73" fmla="*/ 6668 h 19050"/>
                          <a:gd name="connsiteX74" fmla="*/ 9287 w 13096"/>
                          <a:gd name="connsiteY74" fmla="*/ 6668 h 19050"/>
                          <a:gd name="connsiteX75" fmla="*/ 9287 w 13096"/>
                          <a:gd name="connsiteY75" fmla="*/ 6668 h 19050"/>
                          <a:gd name="connsiteX76" fmla="*/ 9287 w 13096"/>
                          <a:gd name="connsiteY76" fmla="*/ 6668 h 19050"/>
                          <a:gd name="connsiteX77" fmla="*/ 9287 w 13096"/>
                          <a:gd name="connsiteY77" fmla="*/ 6668 h 19050"/>
                          <a:gd name="connsiteX78" fmla="*/ 9287 w 13096"/>
                          <a:gd name="connsiteY78" fmla="*/ 6668 h 19050"/>
                          <a:gd name="connsiteX79" fmla="*/ 9287 w 13096"/>
                          <a:gd name="connsiteY79" fmla="*/ 6668 h 19050"/>
                          <a:gd name="connsiteX80" fmla="*/ 9287 w 13096"/>
                          <a:gd name="connsiteY80" fmla="*/ 5715 h 19050"/>
                          <a:gd name="connsiteX81" fmla="*/ 10239 w 13096"/>
                          <a:gd name="connsiteY81" fmla="*/ 4763 h 19050"/>
                          <a:gd name="connsiteX82" fmla="*/ 10239 w 13096"/>
                          <a:gd name="connsiteY82" fmla="*/ 4763 h 19050"/>
                          <a:gd name="connsiteX83" fmla="*/ 10239 w 13096"/>
                          <a:gd name="connsiteY83" fmla="*/ 4763 h 19050"/>
                          <a:gd name="connsiteX84" fmla="*/ 10239 w 13096"/>
                          <a:gd name="connsiteY84" fmla="*/ 4763 h 19050"/>
                          <a:gd name="connsiteX85" fmla="*/ 10239 w 13096"/>
                          <a:gd name="connsiteY85" fmla="*/ 4763 h 19050"/>
                          <a:gd name="connsiteX86" fmla="*/ 11192 w 13096"/>
                          <a:gd name="connsiteY86" fmla="*/ 3810 h 19050"/>
                          <a:gd name="connsiteX87" fmla="*/ 11192 w 13096"/>
                          <a:gd name="connsiteY87" fmla="*/ 3810 h 19050"/>
                          <a:gd name="connsiteX88" fmla="*/ 12144 w 13096"/>
                          <a:gd name="connsiteY88" fmla="*/ 1905 h 19050"/>
                          <a:gd name="connsiteX89" fmla="*/ 13097 w 13096"/>
                          <a:gd name="connsiteY89" fmla="*/ 953 h 19050"/>
                          <a:gd name="connsiteX90" fmla="*/ 13097 w 13096"/>
                          <a:gd name="connsiteY90" fmla="*/ 0 h 19050"/>
                          <a:gd name="connsiteX91" fmla="*/ 13097 w 13096"/>
                          <a:gd name="connsiteY91" fmla="*/ 0 h 19050"/>
                          <a:gd name="connsiteX92" fmla="*/ 13097 w 13096"/>
                          <a:gd name="connsiteY92" fmla="*/ 0 h 19050"/>
                          <a:gd name="connsiteX93" fmla="*/ 11192 w 13096"/>
                          <a:gd name="connsiteY93" fmla="*/ 6668 h 19050"/>
                          <a:gd name="connsiteX94" fmla="*/ 714 w 13096"/>
                          <a:gd name="connsiteY94" fmla="*/ 19050 h 19050"/>
                          <a:gd name="connsiteX95" fmla="*/ 714 w 13096"/>
                          <a:gd name="connsiteY95" fmla="*/ 19050 h 19050"/>
                          <a:gd name="connsiteX96" fmla="*/ 714 w 13096"/>
                          <a:gd name="connsiteY96" fmla="*/ 19050 h 19050"/>
                          <a:gd name="connsiteX97" fmla="*/ 714 w 13096"/>
                          <a:gd name="connsiteY97" fmla="*/ 19050 h 19050"/>
                          <a:gd name="connsiteX98" fmla="*/ 714 w 13096"/>
                          <a:gd name="connsiteY98" fmla="*/ 19050 h 19050"/>
                          <a:gd name="connsiteX99" fmla="*/ 2619 w 13096"/>
                          <a:gd name="connsiteY99" fmla="*/ 17145 h 19050"/>
                          <a:gd name="connsiteX100" fmla="*/ 2619 w 13096"/>
                          <a:gd name="connsiteY100" fmla="*/ 17145 h 19050"/>
                          <a:gd name="connsiteX101" fmla="*/ 2619 w 13096"/>
                          <a:gd name="connsiteY101" fmla="*/ 17145 h 19050"/>
                          <a:gd name="connsiteX102" fmla="*/ 2619 w 13096"/>
                          <a:gd name="connsiteY102" fmla="*/ 17145 h 19050"/>
                          <a:gd name="connsiteX103" fmla="*/ 2619 w 13096"/>
                          <a:gd name="connsiteY103" fmla="*/ 17145 h 19050"/>
                          <a:gd name="connsiteX104" fmla="*/ 10239 w 13096"/>
                          <a:gd name="connsiteY104" fmla="*/ 7620 h 19050"/>
                          <a:gd name="connsiteX105" fmla="*/ 10239 w 13096"/>
                          <a:gd name="connsiteY105" fmla="*/ 7620 h 19050"/>
                          <a:gd name="connsiteX106" fmla="*/ 10239 w 13096"/>
                          <a:gd name="connsiteY106" fmla="*/ 7620 h 19050"/>
                          <a:gd name="connsiteX107" fmla="*/ 10239 w 13096"/>
                          <a:gd name="connsiteY107" fmla="*/ 7620 h 19050"/>
                          <a:gd name="connsiteX108" fmla="*/ 10239 w 13096"/>
                          <a:gd name="connsiteY108" fmla="*/ 762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3096" h="19050">
                            <a:moveTo>
                              <a:pt x="11192" y="6668"/>
                            </a:moveTo>
                            <a:cubicBezTo>
                              <a:pt x="11192" y="6668"/>
                              <a:pt x="11192" y="6668"/>
                              <a:pt x="11192" y="6668"/>
                            </a:cubicBezTo>
                            <a:cubicBezTo>
                              <a:pt x="11192" y="7620"/>
                              <a:pt x="11192" y="7620"/>
                              <a:pt x="11192" y="6668"/>
                            </a:cubicBezTo>
                            <a:cubicBezTo>
                              <a:pt x="10239" y="7620"/>
                              <a:pt x="10239" y="7620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8573"/>
                              <a:pt x="10239" y="8573"/>
                            </a:cubicBezTo>
                            <a:cubicBezTo>
                              <a:pt x="10239" y="8573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10239" y="9525"/>
                              <a:pt x="10239" y="9525"/>
                            </a:cubicBezTo>
                            <a:cubicBezTo>
                              <a:pt x="10239" y="9525"/>
                              <a:pt x="9287" y="10478"/>
                              <a:pt x="9287" y="10478"/>
                            </a:cubicBezTo>
                            <a:cubicBezTo>
                              <a:pt x="9287" y="10478"/>
                              <a:pt x="9287" y="11430"/>
                              <a:pt x="8334" y="11430"/>
                            </a:cubicBezTo>
                            <a:cubicBezTo>
                              <a:pt x="8334" y="11430"/>
                              <a:pt x="7382" y="12383"/>
                              <a:pt x="7382" y="12383"/>
                            </a:cubicBezTo>
                            <a:cubicBezTo>
                              <a:pt x="7382" y="12383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lnTo>
                              <a:pt x="6429" y="13335"/>
                            </a:lnTo>
                            <a:cubicBezTo>
                              <a:pt x="6429" y="13335"/>
                              <a:pt x="6429" y="13335"/>
                              <a:pt x="6429" y="13335"/>
                            </a:cubicBezTo>
                            <a:cubicBezTo>
                              <a:pt x="6429" y="13335"/>
                              <a:pt x="5477" y="13335"/>
                              <a:pt x="5477" y="12383"/>
                            </a:cubicBezTo>
                            <a:lnTo>
                              <a:pt x="5477" y="12383"/>
                            </a:ln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lnTo>
                              <a:pt x="5477" y="12383"/>
                            </a:ln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5477" y="12383"/>
                              <a:pt x="5477" y="12383"/>
                            </a:cubicBezTo>
                            <a:cubicBezTo>
                              <a:pt x="5477" y="12383"/>
                              <a:pt x="6429" y="11430"/>
                              <a:pt x="6429" y="11430"/>
                            </a:cubicBezTo>
                            <a:cubicBezTo>
                              <a:pt x="6429" y="11430"/>
                              <a:pt x="6429" y="11430"/>
                              <a:pt x="6429" y="11430"/>
                            </a:cubicBezTo>
                            <a:cubicBezTo>
                              <a:pt x="6429" y="11430"/>
                              <a:pt x="6429" y="11430"/>
                              <a:pt x="6429" y="11430"/>
                            </a:cubicBezTo>
                            <a:cubicBezTo>
                              <a:pt x="6429" y="11430"/>
                              <a:pt x="6429" y="11430"/>
                              <a:pt x="7382" y="10478"/>
                            </a:cubicBezTo>
                            <a:cubicBezTo>
                              <a:pt x="7382" y="10478"/>
                              <a:pt x="7382" y="9525"/>
                              <a:pt x="8334" y="9525"/>
                            </a:cubicBezTo>
                            <a:cubicBezTo>
                              <a:pt x="8334" y="9525"/>
                              <a:pt x="9287" y="8573"/>
                              <a:pt x="9287" y="8573"/>
                            </a:cubicBezTo>
                            <a:cubicBezTo>
                              <a:pt x="9287" y="8573"/>
                              <a:pt x="9287" y="8573"/>
                              <a:pt x="9287" y="8573"/>
                            </a:cubicBezTo>
                            <a:cubicBezTo>
                              <a:pt x="9287" y="8573"/>
                              <a:pt x="9287" y="8573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7620"/>
                            </a:cubicBezTo>
                            <a:cubicBezTo>
                              <a:pt x="9287" y="7620"/>
                              <a:pt x="9287" y="7620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9287" y="6668"/>
                              <a:pt x="9287" y="6668"/>
                              <a:pt x="9287" y="5715"/>
                            </a:cubicBezTo>
                            <a:cubicBezTo>
                              <a:pt x="9287" y="5715"/>
                              <a:pt x="9287" y="5715"/>
                              <a:pt x="10239" y="4763"/>
                            </a:cubicBezTo>
                            <a:cubicBezTo>
                              <a:pt x="10239" y="4763"/>
                              <a:pt x="10239" y="4763"/>
                              <a:pt x="10239" y="4763"/>
                            </a:cubicBezTo>
                            <a:cubicBezTo>
                              <a:pt x="10239" y="4763"/>
                              <a:pt x="10239" y="4763"/>
                              <a:pt x="10239" y="4763"/>
                            </a:cubicBezTo>
                            <a:cubicBezTo>
                              <a:pt x="10239" y="4763"/>
                              <a:pt x="10239" y="4763"/>
                              <a:pt x="10239" y="4763"/>
                            </a:cubicBezTo>
                            <a:cubicBezTo>
                              <a:pt x="10239" y="4763"/>
                              <a:pt x="10239" y="4763"/>
                              <a:pt x="10239" y="4763"/>
                            </a:cubicBezTo>
                            <a:cubicBezTo>
                              <a:pt x="10239" y="4763"/>
                              <a:pt x="10239" y="3810"/>
                              <a:pt x="11192" y="3810"/>
                            </a:cubicBezTo>
                            <a:cubicBezTo>
                              <a:pt x="11192" y="3810"/>
                              <a:pt x="11192" y="3810"/>
                              <a:pt x="11192" y="3810"/>
                            </a:cubicBezTo>
                            <a:cubicBezTo>
                              <a:pt x="11192" y="2858"/>
                              <a:pt x="12144" y="2858"/>
                              <a:pt x="12144" y="1905"/>
                            </a:cubicBezTo>
                            <a:cubicBezTo>
                              <a:pt x="12144" y="1905"/>
                              <a:pt x="12144" y="953"/>
                              <a:pt x="13097" y="953"/>
                            </a:cubicBezTo>
                            <a:cubicBezTo>
                              <a:pt x="13097" y="953"/>
                              <a:pt x="13097" y="953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lnTo>
                              <a:pt x="13097" y="0"/>
                            </a:lnTo>
                            <a:lnTo>
                              <a:pt x="11192" y="6668"/>
                            </a:lnTo>
                            <a:close/>
                            <a:moveTo>
                              <a:pt x="714" y="19050"/>
                            </a:moveTo>
                            <a:cubicBezTo>
                              <a:pt x="714" y="19050"/>
                              <a:pt x="-238" y="19050"/>
                              <a:pt x="714" y="19050"/>
                            </a:cubicBezTo>
                            <a:cubicBezTo>
                              <a:pt x="-238" y="19050"/>
                              <a:pt x="-238" y="19050"/>
                              <a:pt x="714" y="19050"/>
                            </a:cubicBezTo>
                            <a:cubicBezTo>
                              <a:pt x="-238" y="19050"/>
                              <a:pt x="714" y="19050"/>
                              <a:pt x="714" y="19050"/>
                            </a:cubicBezTo>
                            <a:cubicBezTo>
                              <a:pt x="714" y="19050"/>
                              <a:pt x="714" y="19050"/>
                              <a:pt x="714" y="19050"/>
                            </a:cubicBezTo>
                            <a:close/>
                            <a:moveTo>
                              <a:pt x="2619" y="17145"/>
                            </a:moveTo>
                            <a:cubicBezTo>
                              <a:pt x="2619" y="17145"/>
                              <a:pt x="1667" y="17145"/>
                              <a:pt x="2619" y="17145"/>
                            </a:cubicBezTo>
                            <a:cubicBezTo>
                              <a:pt x="1667" y="17145"/>
                              <a:pt x="1667" y="17145"/>
                              <a:pt x="2619" y="17145"/>
                            </a:cubicBezTo>
                            <a:cubicBezTo>
                              <a:pt x="1667" y="17145"/>
                              <a:pt x="2619" y="17145"/>
                              <a:pt x="2619" y="17145"/>
                            </a:cubicBezTo>
                            <a:cubicBezTo>
                              <a:pt x="2619" y="17145"/>
                              <a:pt x="2619" y="17145"/>
                              <a:pt x="2619" y="17145"/>
                            </a:cubicBezTo>
                            <a:close/>
                            <a:moveTo>
                              <a:pt x="10239" y="7620"/>
                            </a:moveTo>
                            <a:cubicBezTo>
                              <a:pt x="10239" y="7620"/>
                              <a:pt x="10239" y="7620"/>
                              <a:pt x="10239" y="7620"/>
                            </a:cubicBezTo>
                            <a:cubicBezTo>
                              <a:pt x="10239" y="7620"/>
                              <a:pt x="10239" y="7620"/>
                              <a:pt x="10239" y="7620"/>
                            </a:cubicBezTo>
                            <a:cubicBezTo>
                              <a:pt x="10239" y="8573"/>
                              <a:pt x="10239" y="8573"/>
                              <a:pt x="10239" y="7620"/>
                            </a:cubicBezTo>
                            <a:cubicBezTo>
                              <a:pt x="10239" y="7620"/>
                              <a:pt x="10239" y="7620"/>
                              <a:pt x="10239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69" name="任意多边形: 形状 2952"/>
                      <p:cNvSpPr/>
                      <p:nvPr/>
                    </p:nvSpPr>
                    <p:spPr>
                      <a:xfrm>
                        <a:off x="7869555" y="270319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70" name="任意多边形: 形状 2953"/>
                      <p:cNvSpPr/>
                      <p:nvPr/>
                    </p:nvSpPr>
                    <p:spPr>
                      <a:xfrm>
                        <a:off x="7869555" y="2702241"/>
                        <a:ext cx="1904" cy="952"/>
                      </a:xfrm>
                      <a:custGeom>
                        <a:avLst/>
                        <a:gdLst>
                          <a:gd name="connsiteX0" fmla="*/ 952 w 1904"/>
                          <a:gd name="connsiteY0" fmla="*/ 953 h 952"/>
                          <a:gd name="connsiteX1" fmla="*/ 0 w 1904"/>
                          <a:gd name="connsiteY1" fmla="*/ 0 h 952"/>
                          <a:gd name="connsiteX2" fmla="*/ 0 w 1904"/>
                          <a:gd name="connsiteY2" fmla="*/ 0 h 952"/>
                          <a:gd name="connsiteX3" fmla="*/ 0 w 1904"/>
                          <a:gd name="connsiteY3" fmla="*/ 0 h 952"/>
                          <a:gd name="connsiteX4" fmla="*/ 0 w 1904"/>
                          <a:gd name="connsiteY4" fmla="*/ 0 h 952"/>
                          <a:gd name="connsiteX5" fmla="*/ 0 w 1904"/>
                          <a:gd name="connsiteY5" fmla="*/ 0 h 952"/>
                          <a:gd name="connsiteX6" fmla="*/ 0 w 1904"/>
                          <a:gd name="connsiteY6" fmla="*/ 0 h 952"/>
                          <a:gd name="connsiteX7" fmla="*/ 0 w 1904"/>
                          <a:gd name="connsiteY7" fmla="*/ 0 h 952"/>
                          <a:gd name="connsiteX8" fmla="*/ 0 w 1904"/>
                          <a:gd name="connsiteY8" fmla="*/ 0 h 952"/>
                          <a:gd name="connsiteX9" fmla="*/ 0 w 1904"/>
                          <a:gd name="connsiteY9" fmla="*/ 0 h 952"/>
                          <a:gd name="connsiteX10" fmla="*/ 0 w 1904"/>
                          <a:gd name="connsiteY10" fmla="*/ 0 h 952"/>
                          <a:gd name="connsiteX11" fmla="*/ 0 w 1904"/>
                          <a:gd name="connsiteY11" fmla="*/ 0 h 952"/>
                          <a:gd name="connsiteX12" fmla="*/ 952 w 1904"/>
                          <a:gd name="connsiteY12" fmla="*/ 953 h 952"/>
                          <a:gd name="connsiteX13" fmla="*/ 952 w 1904"/>
                          <a:gd name="connsiteY13" fmla="*/ 953 h 952"/>
                          <a:gd name="connsiteX14" fmla="*/ 1905 w 1904"/>
                          <a:gd name="connsiteY14" fmla="*/ 953 h 952"/>
                          <a:gd name="connsiteX15" fmla="*/ 952 w 1904"/>
                          <a:gd name="connsiteY15" fmla="*/ 953 h 952"/>
                          <a:gd name="connsiteX16" fmla="*/ 952 w 1904"/>
                          <a:gd name="connsiteY16" fmla="*/ 953 h 952"/>
                          <a:gd name="connsiteX17" fmla="*/ 952 w 1904"/>
                          <a:gd name="connsiteY17" fmla="*/ 953 h 952"/>
                          <a:gd name="connsiteX18" fmla="*/ 952 w 1904"/>
                          <a:gd name="connsiteY18" fmla="*/ 953 h 952"/>
                          <a:gd name="connsiteX19" fmla="*/ 952 w 1904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904" h="952">
                            <a:moveTo>
                              <a:pt x="952" y="953"/>
                            </a:moveTo>
                            <a:cubicBezTo>
                              <a:pt x="952" y="953"/>
                              <a:pt x="0" y="953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1905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0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71" name="任意多边形: 形状 2954"/>
                    <p:cNvSpPr/>
                    <p:nvPr/>
                  </p:nvSpPr>
                  <p:spPr>
                    <a:xfrm>
                      <a:off x="7882890" y="2681287"/>
                      <a:ext cx="3809" cy="6667"/>
                    </a:xfrm>
                    <a:custGeom>
                      <a:avLst/>
                      <a:gdLst>
                        <a:gd name="connsiteX0" fmla="*/ 3810 w 3809"/>
                        <a:gd name="connsiteY0" fmla="*/ 0 h 6667"/>
                        <a:gd name="connsiteX1" fmla="*/ 3810 w 3809"/>
                        <a:gd name="connsiteY1" fmla="*/ 0 h 6667"/>
                        <a:gd name="connsiteX2" fmla="*/ 3810 w 3809"/>
                        <a:gd name="connsiteY2" fmla="*/ 0 h 6667"/>
                        <a:gd name="connsiteX3" fmla="*/ 3810 w 3809"/>
                        <a:gd name="connsiteY3" fmla="*/ 0 h 6667"/>
                        <a:gd name="connsiteX4" fmla="*/ 3810 w 3809"/>
                        <a:gd name="connsiteY4" fmla="*/ 0 h 6667"/>
                        <a:gd name="connsiteX5" fmla="*/ 3810 w 3809"/>
                        <a:gd name="connsiteY5" fmla="*/ 0 h 6667"/>
                        <a:gd name="connsiteX6" fmla="*/ 3810 w 3809"/>
                        <a:gd name="connsiteY6" fmla="*/ 0 h 6667"/>
                        <a:gd name="connsiteX7" fmla="*/ 1905 w 3809"/>
                        <a:gd name="connsiteY7" fmla="*/ 952 h 6667"/>
                        <a:gd name="connsiteX8" fmla="*/ 953 w 3809"/>
                        <a:gd name="connsiteY8" fmla="*/ 1905 h 6667"/>
                        <a:gd name="connsiteX9" fmla="*/ 953 w 3809"/>
                        <a:gd name="connsiteY9" fmla="*/ 2858 h 6667"/>
                        <a:gd name="connsiteX10" fmla="*/ 953 w 3809"/>
                        <a:gd name="connsiteY10" fmla="*/ 2858 h 6667"/>
                        <a:gd name="connsiteX11" fmla="*/ 953 w 3809"/>
                        <a:gd name="connsiteY11" fmla="*/ 2858 h 6667"/>
                        <a:gd name="connsiteX12" fmla="*/ 953 w 3809"/>
                        <a:gd name="connsiteY12" fmla="*/ 2858 h 6667"/>
                        <a:gd name="connsiteX13" fmla="*/ 953 w 3809"/>
                        <a:gd name="connsiteY13" fmla="*/ 2858 h 6667"/>
                        <a:gd name="connsiteX14" fmla="*/ 953 w 3809"/>
                        <a:gd name="connsiteY14" fmla="*/ 2858 h 6667"/>
                        <a:gd name="connsiteX15" fmla="*/ 953 w 3809"/>
                        <a:gd name="connsiteY15" fmla="*/ 3810 h 6667"/>
                        <a:gd name="connsiteX16" fmla="*/ 953 w 3809"/>
                        <a:gd name="connsiteY16" fmla="*/ 4763 h 6667"/>
                        <a:gd name="connsiteX17" fmla="*/ 953 w 3809"/>
                        <a:gd name="connsiteY17" fmla="*/ 4763 h 6667"/>
                        <a:gd name="connsiteX18" fmla="*/ 953 w 3809"/>
                        <a:gd name="connsiteY18" fmla="*/ 5715 h 6667"/>
                        <a:gd name="connsiteX19" fmla="*/ 953 w 3809"/>
                        <a:gd name="connsiteY19" fmla="*/ 5715 h 6667"/>
                        <a:gd name="connsiteX20" fmla="*/ 953 w 3809"/>
                        <a:gd name="connsiteY20" fmla="*/ 5715 h 6667"/>
                        <a:gd name="connsiteX21" fmla="*/ 953 w 3809"/>
                        <a:gd name="connsiteY21" fmla="*/ 5715 h 6667"/>
                        <a:gd name="connsiteX22" fmla="*/ 953 w 3809"/>
                        <a:gd name="connsiteY22" fmla="*/ 5715 h 6667"/>
                        <a:gd name="connsiteX23" fmla="*/ 953 w 3809"/>
                        <a:gd name="connsiteY23" fmla="*/ 5715 h 6667"/>
                        <a:gd name="connsiteX24" fmla="*/ 953 w 3809"/>
                        <a:gd name="connsiteY24" fmla="*/ 5715 h 6667"/>
                        <a:gd name="connsiteX25" fmla="*/ 953 w 3809"/>
                        <a:gd name="connsiteY25" fmla="*/ 5715 h 6667"/>
                        <a:gd name="connsiteX26" fmla="*/ 953 w 3809"/>
                        <a:gd name="connsiteY26" fmla="*/ 5715 h 6667"/>
                        <a:gd name="connsiteX27" fmla="*/ 953 w 3809"/>
                        <a:gd name="connsiteY27" fmla="*/ 5715 h 6667"/>
                        <a:gd name="connsiteX28" fmla="*/ 953 w 3809"/>
                        <a:gd name="connsiteY28" fmla="*/ 5715 h 6667"/>
                        <a:gd name="connsiteX29" fmla="*/ 0 w 3809"/>
                        <a:gd name="connsiteY29" fmla="*/ 5715 h 6667"/>
                        <a:gd name="connsiteX30" fmla="*/ 0 w 3809"/>
                        <a:gd name="connsiteY30" fmla="*/ 5715 h 6667"/>
                        <a:gd name="connsiteX31" fmla="*/ 0 w 3809"/>
                        <a:gd name="connsiteY31" fmla="*/ 5715 h 6667"/>
                        <a:gd name="connsiteX32" fmla="*/ 953 w 3809"/>
                        <a:gd name="connsiteY32" fmla="*/ 6667 h 6667"/>
                        <a:gd name="connsiteX33" fmla="*/ 953 w 3809"/>
                        <a:gd name="connsiteY33" fmla="*/ 6667 h 6667"/>
                        <a:gd name="connsiteX34" fmla="*/ 953 w 3809"/>
                        <a:gd name="connsiteY34" fmla="*/ 6667 h 6667"/>
                        <a:gd name="connsiteX35" fmla="*/ 953 w 3809"/>
                        <a:gd name="connsiteY35" fmla="*/ 5715 h 6667"/>
                        <a:gd name="connsiteX36" fmla="*/ 953 w 3809"/>
                        <a:gd name="connsiteY36" fmla="*/ 5715 h 6667"/>
                        <a:gd name="connsiteX37" fmla="*/ 953 w 3809"/>
                        <a:gd name="connsiteY37" fmla="*/ 5715 h 6667"/>
                        <a:gd name="connsiteX38" fmla="*/ 953 w 3809"/>
                        <a:gd name="connsiteY38" fmla="*/ 5715 h 6667"/>
                        <a:gd name="connsiteX39" fmla="*/ 953 w 3809"/>
                        <a:gd name="connsiteY39" fmla="*/ 5715 h 6667"/>
                        <a:gd name="connsiteX40" fmla="*/ 953 w 3809"/>
                        <a:gd name="connsiteY40" fmla="*/ 5715 h 6667"/>
                        <a:gd name="connsiteX41" fmla="*/ 953 w 3809"/>
                        <a:gd name="connsiteY41" fmla="*/ 5715 h 6667"/>
                        <a:gd name="connsiteX42" fmla="*/ 953 w 3809"/>
                        <a:gd name="connsiteY42" fmla="*/ 5715 h 6667"/>
                        <a:gd name="connsiteX43" fmla="*/ 953 w 3809"/>
                        <a:gd name="connsiteY43" fmla="*/ 5715 h 6667"/>
                        <a:gd name="connsiteX44" fmla="*/ 953 w 3809"/>
                        <a:gd name="connsiteY44" fmla="*/ 5715 h 6667"/>
                        <a:gd name="connsiteX45" fmla="*/ 953 w 3809"/>
                        <a:gd name="connsiteY45" fmla="*/ 5715 h 6667"/>
                        <a:gd name="connsiteX46" fmla="*/ 953 w 3809"/>
                        <a:gd name="connsiteY46" fmla="*/ 5715 h 6667"/>
                        <a:gd name="connsiteX47" fmla="*/ 953 w 3809"/>
                        <a:gd name="connsiteY47" fmla="*/ 5715 h 6667"/>
                        <a:gd name="connsiteX48" fmla="*/ 953 w 3809"/>
                        <a:gd name="connsiteY48" fmla="*/ 5715 h 6667"/>
                        <a:gd name="connsiteX49" fmla="*/ 953 w 3809"/>
                        <a:gd name="connsiteY49" fmla="*/ 5715 h 6667"/>
                        <a:gd name="connsiteX50" fmla="*/ 953 w 3809"/>
                        <a:gd name="connsiteY50" fmla="*/ 5715 h 6667"/>
                        <a:gd name="connsiteX51" fmla="*/ 953 w 3809"/>
                        <a:gd name="connsiteY51" fmla="*/ 5715 h 6667"/>
                        <a:gd name="connsiteX52" fmla="*/ 953 w 3809"/>
                        <a:gd name="connsiteY52" fmla="*/ 5715 h 6667"/>
                        <a:gd name="connsiteX53" fmla="*/ 953 w 3809"/>
                        <a:gd name="connsiteY53" fmla="*/ 5715 h 6667"/>
                        <a:gd name="connsiteX54" fmla="*/ 953 w 3809"/>
                        <a:gd name="connsiteY54" fmla="*/ 5715 h 6667"/>
                        <a:gd name="connsiteX55" fmla="*/ 953 w 3809"/>
                        <a:gd name="connsiteY55" fmla="*/ 5715 h 6667"/>
                        <a:gd name="connsiteX56" fmla="*/ 953 w 3809"/>
                        <a:gd name="connsiteY56" fmla="*/ 5715 h 6667"/>
                        <a:gd name="connsiteX57" fmla="*/ 1905 w 3809"/>
                        <a:gd name="connsiteY57" fmla="*/ 5715 h 6667"/>
                        <a:gd name="connsiteX58" fmla="*/ 1905 w 3809"/>
                        <a:gd name="connsiteY58" fmla="*/ 5715 h 6667"/>
                        <a:gd name="connsiteX59" fmla="*/ 1905 w 3809"/>
                        <a:gd name="connsiteY59" fmla="*/ 5715 h 6667"/>
                        <a:gd name="connsiteX60" fmla="*/ 1905 w 3809"/>
                        <a:gd name="connsiteY60" fmla="*/ 5715 h 6667"/>
                        <a:gd name="connsiteX61" fmla="*/ 1905 w 3809"/>
                        <a:gd name="connsiteY61" fmla="*/ 4763 h 6667"/>
                        <a:gd name="connsiteX62" fmla="*/ 1905 w 3809"/>
                        <a:gd name="connsiteY62" fmla="*/ 3810 h 6667"/>
                        <a:gd name="connsiteX63" fmla="*/ 1905 w 3809"/>
                        <a:gd name="connsiteY63" fmla="*/ 3810 h 6667"/>
                        <a:gd name="connsiteX64" fmla="*/ 1905 w 3809"/>
                        <a:gd name="connsiteY64" fmla="*/ 3810 h 6667"/>
                        <a:gd name="connsiteX65" fmla="*/ 1905 w 3809"/>
                        <a:gd name="connsiteY65" fmla="*/ 3810 h 6667"/>
                        <a:gd name="connsiteX66" fmla="*/ 1905 w 3809"/>
                        <a:gd name="connsiteY66" fmla="*/ 3810 h 6667"/>
                        <a:gd name="connsiteX67" fmla="*/ 3810 w 3809"/>
                        <a:gd name="connsiteY67" fmla="*/ 0 h 6667"/>
                        <a:gd name="connsiteX68" fmla="*/ 3810 w 3809"/>
                        <a:gd name="connsiteY68" fmla="*/ 0 h 6667"/>
                        <a:gd name="connsiteX69" fmla="*/ 3810 w 3809"/>
                        <a:gd name="connsiteY69" fmla="*/ 0 h 6667"/>
                        <a:gd name="connsiteX70" fmla="*/ 3810 w 3809"/>
                        <a:gd name="connsiteY70" fmla="*/ 0 h 6667"/>
                        <a:gd name="connsiteX71" fmla="*/ 3810 w 3809"/>
                        <a:gd name="connsiteY71" fmla="*/ 0 h 6667"/>
                        <a:gd name="connsiteX72" fmla="*/ 3810 w 3809"/>
                        <a:gd name="connsiteY72" fmla="*/ 0 h 6667"/>
                        <a:gd name="connsiteX73" fmla="*/ 0 w 3809"/>
                        <a:gd name="connsiteY73" fmla="*/ 5715 h 6667"/>
                        <a:gd name="connsiteX74" fmla="*/ 0 w 3809"/>
                        <a:gd name="connsiteY74" fmla="*/ 5715 h 6667"/>
                        <a:gd name="connsiteX75" fmla="*/ 0 w 3809"/>
                        <a:gd name="connsiteY75" fmla="*/ 5715 h 6667"/>
                        <a:gd name="connsiteX76" fmla="*/ 0 w 3809"/>
                        <a:gd name="connsiteY76" fmla="*/ 5715 h 6667"/>
                        <a:gd name="connsiteX77" fmla="*/ 0 w 3809"/>
                        <a:gd name="connsiteY77" fmla="*/ 5715 h 6667"/>
                        <a:gd name="connsiteX78" fmla="*/ 2857 w 3809"/>
                        <a:gd name="connsiteY78" fmla="*/ 2858 h 6667"/>
                        <a:gd name="connsiteX79" fmla="*/ 2857 w 3809"/>
                        <a:gd name="connsiteY79" fmla="*/ 2858 h 6667"/>
                        <a:gd name="connsiteX80" fmla="*/ 2857 w 3809"/>
                        <a:gd name="connsiteY80" fmla="*/ 2858 h 6667"/>
                        <a:gd name="connsiteX81" fmla="*/ 2857 w 3809"/>
                        <a:gd name="connsiteY81" fmla="*/ 2858 h 6667"/>
                        <a:gd name="connsiteX82" fmla="*/ 2857 w 3809"/>
                        <a:gd name="connsiteY82" fmla="*/ 2858 h 66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809" h="6667">
                          <a:moveTo>
                            <a:pt x="3810" y="0"/>
                          </a:move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2857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2857" y="952"/>
                            <a:pt x="3810" y="0"/>
                          </a:cubicBezTo>
                          <a:cubicBezTo>
                            <a:pt x="2857" y="952"/>
                            <a:pt x="2857" y="952"/>
                            <a:pt x="3810" y="0"/>
                          </a:cubicBezTo>
                          <a:cubicBezTo>
                            <a:pt x="2857" y="952"/>
                            <a:pt x="2857" y="952"/>
                            <a:pt x="3810" y="0"/>
                          </a:cubicBezTo>
                          <a:cubicBezTo>
                            <a:pt x="2857" y="952"/>
                            <a:pt x="2857" y="952"/>
                            <a:pt x="1905" y="952"/>
                          </a:cubicBezTo>
                          <a:cubicBezTo>
                            <a:pt x="1905" y="952"/>
                            <a:pt x="1905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lnTo>
                            <a:pt x="953" y="5715"/>
                          </a:ln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lnTo>
                            <a:pt x="953" y="6667"/>
                          </a:lnTo>
                          <a:lnTo>
                            <a:pt x="953" y="6667"/>
                          </a:ln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953" y="5715"/>
                            <a:pt x="0" y="5715"/>
                          </a:cubicBezTo>
                          <a:cubicBezTo>
                            <a:pt x="953" y="5715"/>
                            <a:pt x="953" y="5715"/>
                            <a:pt x="0" y="5715"/>
                          </a:cubicBezTo>
                          <a:close/>
                          <a:moveTo>
                            <a:pt x="2857" y="2858"/>
                          </a:moveTo>
                          <a:cubicBezTo>
                            <a:pt x="2857" y="2858"/>
                            <a:pt x="1905" y="2858"/>
                            <a:pt x="2857" y="2858"/>
                          </a:cubicBezTo>
                          <a:cubicBezTo>
                            <a:pt x="1905" y="2858"/>
                            <a:pt x="1905" y="2858"/>
                            <a:pt x="2857" y="2858"/>
                          </a:cubicBezTo>
                          <a:cubicBezTo>
                            <a:pt x="1905" y="2858"/>
                            <a:pt x="2857" y="2858"/>
                            <a:pt x="2857" y="2858"/>
                          </a:cubicBezTo>
                          <a:cubicBezTo>
                            <a:pt x="2857" y="2858"/>
                            <a:pt x="2857" y="2858"/>
                            <a:pt x="2857" y="2858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72" name="图形 2"/>
                  <p:cNvGrpSpPr/>
                  <p:nvPr/>
                </p:nvGrpSpPr>
                <p:grpSpPr>
                  <a:xfrm>
                    <a:off x="7865744" y="2694622"/>
                    <a:ext cx="37861" cy="37147"/>
                    <a:chOff x="7865744" y="2694622"/>
                    <a:chExt cx="37861" cy="37147"/>
                  </a:xfrm>
                </p:grpSpPr>
                <p:grpSp>
                  <p:nvGrpSpPr>
                    <p:cNvPr id="3073" name="图形 2"/>
                    <p:cNvGrpSpPr/>
                    <p:nvPr/>
                  </p:nvGrpSpPr>
                  <p:grpSpPr>
                    <a:xfrm>
                      <a:off x="7865744" y="2716529"/>
                      <a:ext cx="24765" cy="15240"/>
                      <a:chOff x="7865744" y="2716529"/>
                      <a:chExt cx="24765" cy="15240"/>
                    </a:xfrm>
                  </p:grpSpPr>
                  <p:sp>
                    <p:nvSpPr>
                      <p:cNvPr id="3074" name="任意多边形: 形状 2957"/>
                      <p:cNvSpPr/>
                      <p:nvPr/>
                    </p:nvSpPr>
                    <p:spPr>
                      <a:xfrm>
                        <a:off x="7885747" y="2721291"/>
                        <a:ext cx="9525" cy="423"/>
                      </a:xfrm>
                      <a:custGeom>
                        <a:avLst/>
                        <a:gdLst>
                          <a:gd name="connsiteX0" fmla="*/ 0 w 9525"/>
                          <a:gd name="connsiteY0" fmla="*/ 0 h 423"/>
                          <a:gd name="connsiteX1" fmla="*/ 0 w 9525"/>
                          <a:gd name="connsiteY1" fmla="*/ 0 h 423"/>
                          <a:gd name="connsiteX2" fmla="*/ 0 w 9525"/>
                          <a:gd name="connsiteY2" fmla="*/ 0 h 423"/>
                          <a:gd name="connsiteX3" fmla="*/ 0 w 9525"/>
                          <a:gd name="connsiteY3" fmla="*/ 0 h 423"/>
                          <a:gd name="connsiteX4" fmla="*/ 0 w 9525"/>
                          <a:gd name="connsiteY4" fmla="*/ 0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423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75" name="任意多边形: 形状 2958"/>
                      <p:cNvSpPr/>
                      <p:nvPr/>
                    </p:nvSpPr>
                    <p:spPr>
                      <a:xfrm>
                        <a:off x="7885747" y="27212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76" name="任意多边形: 形状 2959"/>
                      <p:cNvSpPr/>
                      <p:nvPr/>
                    </p:nvSpPr>
                    <p:spPr>
                      <a:xfrm>
                        <a:off x="7889162" y="2716529"/>
                        <a:ext cx="1346" cy="952"/>
                      </a:xfrm>
                      <a:custGeom>
                        <a:avLst/>
                        <a:gdLst>
                          <a:gd name="connsiteX0" fmla="*/ 1347 w 1346"/>
                          <a:gd name="connsiteY0" fmla="*/ 953 h 952"/>
                          <a:gd name="connsiteX1" fmla="*/ 394 w 1346"/>
                          <a:gd name="connsiteY1" fmla="*/ 0 h 952"/>
                          <a:gd name="connsiteX2" fmla="*/ 394 w 1346"/>
                          <a:gd name="connsiteY2" fmla="*/ 0 h 952"/>
                          <a:gd name="connsiteX3" fmla="*/ 394 w 1346"/>
                          <a:gd name="connsiteY3" fmla="*/ 0 h 952"/>
                          <a:gd name="connsiteX4" fmla="*/ 394 w 1346"/>
                          <a:gd name="connsiteY4" fmla="*/ 0 h 952"/>
                          <a:gd name="connsiteX5" fmla="*/ 394 w 1346"/>
                          <a:gd name="connsiteY5" fmla="*/ 0 h 952"/>
                          <a:gd name="connsiteX6" fmla="*/ 1347 w 1346"/>
                          <a:gd name="connsiteY6" fmla="*/ 953 h 952"/>
                          <a:gd name="connsiteX7" fmla="*/ 1347 w 1346"/>
                          <a:gd name="connsiteY7" fmla="*/ 953 h 952"/>
                          <a:gd name="connsiteX8" fmla="*/ 1347 w 1346"/>
                          <a:gd name="connsiteY8" fmla="*/ 953 h 952"/>
                          <a:gd name="connsiteX9" fmla="*/ 1347 w 1346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46" h="952">
                            <a:moveTo>
                              <a:pt x="1347" y="953"/>
                            </a:moveTo>
                            <a:lnTo>
                              <a:pt x="394" y="0"/>
                            </a:lnTo>
                            <a:lnTo>
                              <a:pt x="394" y="0"/>
                            </a:lnTo>
                            <a:cubicBezTo>
                              <a:pt x="394" y="0"/>
                              <a:pt x="394" y="0"/>
                              <a:pt x="394" y="0"/>
                            </a:cubicBezTo>
                            <a:cubicBezTo>
                              <a:pt x="394" y="0"/>
                              <a:pt x="394" y="0"/>
                              <a:pt x="394" y="0"/>
                            </a:cubicBezTo>
                            <a:lnTo>
                              <a:pt x="394" y="0"/>
                            </a:lnTo>
                            <a:cubicBezTo>
                              <a:pt x="-558" y="0"/>
                              <a:pt x="394" y="0"/>
                              <a:pt x="1347" y="953"/>
                            </a:cubicBezTo>
                            <a:cubicBezTo>
                              <a:pt x="394" y="953"/>
                              <a:pt x="394" y="953"/>
                              <a:pt x="1347" y="953"/>
                            </a:cubicBezTo>
                            <a:lnTo>
                              <a:pt x="1347" y="953"/>
                            </a:lnTo>
                            <a:cubicBezTo>
                              <a:pt x="1347" y="953"/>
                              <a:pt x="1347" y="953"/>
                              <a:pt x="1347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77" name="任意多边形: 形状 2960"/>
                      <p:cNvSpPr/>
                      <p:nvPr/>
                    </p:nvSpPr>
                    <p:spPr>
                      <a:xfrm>
                        <a:off x="7865744" y="2716529"/>
                        <a:ext cx="23812" cy="15240"/>
                      </a:xfrm>
                      <a:custGeom>
                        <a:avLst/>
                        <a:gdLst>
                          <a:gd name="connsiteX0" fmla="*/ 23813 w 23812"/>
                          <a:gd name="connsiteY0" fmla="*/ 0 h 15240"/>
                          <a:gd name="connsiteX1" fmla="*/ 22860 w 23812"/>
                          <a:gd name="connsiteY1" fmla="*/ 0 h 15240"/>
                          <a:gd name="connsiteX2" fmla="*/ 22860 w 23812"/>
                          <a:gd name="connsiteY2" fmla="*/ 0 h 15240"/>
                          <a:gd name="connsiteX3" fmla="*/ 22860 w 23812"/>
                          <a:gd name="connsiteY3" fmla="*/ 0 h 15240"/>
                          <a:gd name="connsiteX4" fmla="*/ 22860 w 23812"/>
                          <a:gd name="connsiteY4" fmla="*/ 0 h 15240"/>
                          <a:gd name="connsiteX5" fmla="*/ 22860 w 23812"/>
                          <a:gd name="connsiteY5" fmla="*/ 953 h 15240"/>
                          <a:gd name="connsiteX6" fmla="*/ 22860 w 23812"/>
                          <a:gd name="connsiteY6" fmla="*/ 1905 h 15240"/>
                          <a:gd name="connsiteX7" fmla="*/ 22860 w 23812"/>
                          <a:gd name="connsiteY7" fmla="*/ 1905 h 15240"/>
                          <a:gd name="connsiteX8" fmla="*/ 22860 w 23812"/>
                          <a:gd name="connsiteY8" fmla="*/ 1905 h 15240"/>
                          <a:gd name="connsiteX9" fmla="*/ 22860 w 23812"/>
                          <a:gd name="connsiteY9" fmla="*/ 1905 h 15240"/>
                          <a:gd name="connsiteX10" fmla="*/ 22860 w 23812"/>
                          <a:gd name="connsiteY10" fmla="*/ 1905 h 15240"/>
                          <a:gd name="connsiteX11" fmla="*/ 21908 w 23812"/>
                          <a:gd name="connsiteY11" fmla="*/ 2858 h 15240"/>
                          <a:gd name="connsiteX12" fmla="*/ 20955 w 23812"/>
                          <a:gd name="connsiteY12" fmla="*/ 3810 h 15240"/>
                          <a:gd name="connsiteX13" fmla="*/ 20955 w 23812"/>
                          <a:gd name="connsiteY13" fmla="*/ 3810 h 15240"/>
                          <a:gd name="connsiteX14" fmla="*/ 20003 w 23812"/>
                          <a:gd name="connsiteY14" fmla="*/ 4763 h 15240"/>
                          <a:gd name="connsiteX15" fmla="*/ 19050 w 23812"/>
                          <a:gd name="connsiteY15" fmla="*/ 4763 h 15240"/>
                          <a:gd name="connsiteX16" fmla="*/ 18098 w 23812"/>
                          <a:gd name="connsiteY16" fmla="*/ 5715 h 15240"/>
                          <a:gd name="connsiteX17" fmla="*/ 18098 w 23812"/>
                          <a:gd name="connsiteY17" fmla="*/ 5715 h 15240"/>
                          <a:gd name="connsiteX18" fmla="*/ 17145 w 23812"/>
                          <a:gd name="connsiteY18" fmla="*/ 6668 h 15240"/>
                          <a:gd name="connsiteX19" fmla="*/ 16193 w 23812"/>
                          <a:gd name="connsiteY19" fmla="*/ 7620 h 15240"/>
                          <a:gd name="connsiteX20" fmla="*/ 16193 w 23812"/>
                          <a:gd name="connsiteY20" fmla="*/ 7620 h 15240"/>
                          <a:gd name="connsiteX21" fmla="*/ 16193 w 23812"/>
                          <a:gd name="connsiteY21" fmla="*/ 7620 h 15240"/>
                          <a:gd name="connsiteX22" fmla="*/ 16193 w 23812"/>
                          <a:gd name="connsiteY22" fmla="*/ 7620 h 15240"/>
                          <a:gd name="connsiteX23" fmla="*/ 16193 w 23812"/>
                          <a:gd name="connsiteY23" fmla="*/ 7620 h 15240"/>
                          <a:gd name="connsiteX24" fmla="*/ 15240 w 23812"/>
                          <a:gd name="connsiteY24" fmla="*/ 7620 h 15240"/>
                          <a:gd name="connsiteX25" fmla="*/ 15240 w 23812"/>
                          <a:gd name="connsiteY25" fmla="*/ 7620 h 15240"/>
                          <a:gd name="connsiteX26" fmla="*/ 15240 w 23812"/>
                          <a:gd name="connsiteY26" fmla="*/ 7620 h 15240"/>
                          <a:gd name="connsiteX27" fmla="*/ 14288 w 23812"/>
                          <a:gd name="connsiteY27" fmla="*/ 7620 h 15240"/>
                          <a:gd name="connsiteX28" fmla="*/ 14288 w 23812"/>
                          <a:gd name="connsiteY28" fmla="*/ 7620 h 15240"/>
                          <a:gd name="connsiteX29" fmla="*/ 14288 w 23812"/>
                          <a:gd name="connsiteY29" fmla="*/ 7620 h 15240"/>
                          <a:gd name="connsiteX30" fmla="*/ 14288 w 23812"/>
                          <a:gd name="connsiteY30" fmla="*/ 7620 h 15240"/>
                          <a:gd name="connsiteX31" fmla="*/ 14288 w 23812"/>
                          <a:gd name="connsiteY31" fmla="*/ 7620 h 15240"/>
                          <a:gd name="connsiteX32" fmla="*/ 14288 w 23812"/>
                          <a:gd name="connsiteY32" fmla="*/ 7620 h 15240"/>
                          <a:gd name="connsiteX33" fmla="*/ 14288 w 23812"/>
                          <a:gd name="connsiteY33" fmla="*/ 7620 h 15240"/>
                          <a:gd name="connsiteX34" fmla="*/ 13335 w 23812"/>
                          <a:gd name="connsiteY34" fmla="*/ 8573 h 15240"/>
                          <a:gd name="connsiteX35" fmla="*/ 12383 w 23812"/>
                          <a:gd name="connsiteY35" fmla="*/ 8573 h 15240"/>
                          <a:gd name="connsiteX36" fmla="*/ 12383 w 23812"/>
                          <a:gd name="connsiteY36" fmla="*/ 8573 h 15240"/>
                          <a:gd name="connsiteX37" fmla="*/ 12383 w 23812"/>
                          <a:gd name="connsiteY37" fmla="*/ 8573 h 15240"/>
                          <a:gd name="connsiteX38" fmla="*/ 12383 w 23812"/>
                          <a:gd name="connsiteY38" fmla="*/ 8573 h 15240"/>
                          <a:gd name="connsiteX39" fmla="*/ 12383 w 23812"/>
                          <a:gd name="connsiteY39" fmla="*/ 8573 h 15240"/>
                          <a:gd name="connsiteX40" fmla="*/ 11430 w 23812"/>
                          <a:gd name="connsiteY40" fmla="*/ 9525 h 15240"/>
                          <a:gd name="connsiteX41" fmla="*/ 10478 w 23812"/>
                          <a:gd name="connsiteY41" fmla="*/ 9525 h 15240"/>
                          <a:gd name="connsiteX42" fmla="*/ 9525 w 23812"/>
                          <a:gd name="connsiteY42" fmla="*/ 9525 h 15240"/>
                          <a:gd name="connsiteX43" fmla="*/ 9525 w 23812"/>
                          <a:gd name="connsiteY43" fmla="*/ 9525 h 15240"/>
                          <a:gd name="connsiteX44" fmla="*/ 8573 w 23812"/>
                          <a:gd name="connsiteY44" fmla="*/ 9525 h 15240"/>
                          <a:gd name="connsiteX45" fmla="*/ 8573 w 23812"/>
                          <a:gd name="connsiteY45" fmla="*/ 9525 h 15240"/>
                          <a:gd name="connsiteX46" fmla="*/ 7620 w 23812"/>
                          <a:gd name="connsiteY46" fmla="*/ 10478 h 15240"/>
                          <a:gd name="connsiteX47" fmla="*/ 7620 w 23812"/>
                          <a:gd name="connsiteY47" fmla="*/ 10478 h 15240"/>
                          <a:gd name="connsiteX48" fmla="*/ 7620 w 23812"/>
                          <a:gd name="connsiteY48" fmla="*/ 10478 h 15240"/>
                          <a:gd name="connsiteX49" fmla="*/ 7620 w 23812"/>
                          <a:gd name="connsiteY49" fmla="*/ 10478 h 15240"/>
                          <a:gd name="connsiteX50" fmla="*/ 7620 w 23812"/>
                          <a:gd name="connsiteY50" fmla="*/ 10478 h 15240"/>
                          <a:gd name="connsiteX51" fmla="*/ 7620 w 23812"/>
                          <a:gd name="connsiteY51" fmla="*/ 11430 h 15240"/>
                          <a:gd name="connsiteX52" fmla="*/ 7620 w 23812"/>
                          <a:gd name="connsiteY52" fmla="*/ 11430 h 15240"/>
                          <a:gd name="connsiteX53" fmla="*/ 6668 w 23812"/>
                          <a:gd name="connsiteY53" fmla="*/ 12383 h 15240"/>
                          <a:gd name="connsiteX54" fmla="*/ 6668 w 23812"/>
                          <a:gd name="connsiteY54" fmla="*/ 12383 h 15240"/>
                          <a:gd name="connsiteX55" fmla="*/ 5715 w 23812"/>
                          <a:gd name="connsiteY55" fmla="*/ 13335 h 15240"/>
                          <a:gd name="connsiteX56" fmla="*/ 5715 w 23812"/>
                          <a:gd name="connsiteY56" fmla="*/ 13335 h 15240"/>
                          <a:gd name="connsiteX57" fmla="*/ 4763 w 23812"/>
                          <a:gd name="connsiteY57" fmla="*/ 13335 h 15240"/>
                          <a:gd name="connsiteX58" fmla="*/ 4763 w 23812"/>
                          <a:gd name="connsiteY58" fmla="*/ 13335 h 15240"/>
                          <a:gd name="connsiteX59" fmla="*/ 4763 w 23812"/>
                          <a:gd name="connsiteY59" fmla="*/ 13335 h 15240"/>
                          <a:gd name="connsiteX60" fmla="*/ 4763 w 23812"/>
                          <a:gd name="connsiteY60" fmla="*/ 13335 h 15240"/>
                          <a:gd name="connsiteX61" fmla="*/ 4763 w 23812"/>
                          <a:gd name="connsiteY61" fmla="*/ 13335 h 15240"/>
                          <a:gd name="connsiteX62" fmla="*/ 4763 w 23812"/>
                          <a:gd name="connsiteY62" fmla="*/ 13335 h 15240"/>
                          <a:gd name="connsiteX63" fmla="*/ 4763 w 23812"/>
                          <a:gd name="connsiteY63" fmla="*/ 13335 h 15240"/>
                          <a:gd name="connsiteX64" fmla="*/ 4763 w 23812"/>
                          <a:gd name="connsiteY64" fmla="*/ 13335 h 15240"/>
                          <a:gd name="connsiteX65" fmla="*/ 3810 w 23812"/>
                          <a:gd name="connsiteY65" fmla="*/ 13335 h 15240"/>
                          <a:gd name="connsiteX66" fmla="*/ 1905 w 23812"/>
                          <a:gd name="connsiteY66" fmla="*/ 14288 h 15240"/>
                          <a:gd name="connsiteX67" fmla="*/ 953 w 23812"/>
                          <a:gd name="connsiteY67" fmla="*/ 14288 h 15240"/>
                          <a:gd name="connsiteX68" fmla="*/ 0 w 23812"/>
                          <a:gd name="connsiteY68" fmla="*/ 14288 h 15240"/>
                          <a:gd name="connsiteX69" fmla="*/ 0 w 23812"/>
                          <a:gd name="connsiteY69" fmla="*/ 15240 h 15240"/>
                          <a:gd name="connsiteX70" fmla="*/ 0 w 23812"/>
                          <a:gd name="connsiteY70" fmla="*/ 15240 h 15240"/>
                          <a:gd name="connsiteX71" fmla="*/ 953 w 23812"/>
                          <a:gd name="connsiteY71" fmla="*/ 15240 h 15240"/>
                          <a:gd name="connsiteX72" fmla="*/ 1905 w 23812"/>
                          <a:gd name="connsiteY72" fmla="*/ 15240 h 15240"/>
                          <a:gd name="connsiteX73" fmla="*/ 2858 w 23812"/>
                          <a:gd name="connsiteY73" fmla="*/ 15240 h 15240"/>
                          <a:gd name="connsiteX74" fmla="*/ 3810 w 23812"/>
                          <a:gd name="connsiteY74" fmla="*/ 15240 h 15240"/>
                          <a:gd name="connsiteX75" fmla="*/ 3810 w 23812"/>
                          <a:gd name="connsiteY75" fmla="*/ 15240 h 15240"/>
                          <a:gd name="connsiteX76" fmla="*/ 3810 w 23812"/>
                          <a:gd name="connsiteY76" fmla="*/ 15240 h 15240"/>
                          <a:gd name="connsiteX77" fmla="*/ 4763 w 23812"/>
                          <a:gd name="connsiteY77" fmla="*/ 15240 h 15240"/>
                          <a:gd name="connsiteX78" fmla="*/ 5715 w 23812"/>
                          <a:gd name="connsiteY78" fmla="*/ 15240 h 15240"/>
                          <a:gd name="connsiteX79" fmla="*/ 6668 w 23812"/>
                          <a:gd name="connsiteY79" fmla="*/ 15240 h 15240"/>
                          <a:gd name="connsiteX80" fmla="*/ 7620 w 23812"/>
                          <a:gd name="connsiteY80" fmla="*/ 15240 h 15240"/>
                          <a:gd name="connsiteX81" fmla="*/ 8573 w 23812"/>
                          <a:gd name="connsiteY81" fmla="*/ 15240 h 15240"/>
                          <a:gd name="connsiteX82" fmla="*/ 8573 w 23812"/>
                          <a:gd name="connsiteY82" fmla="*/ 15240 h 15240"/>
                          <a:gd name="connsiteX83" fmla="*/ 9525 w 23812"/>
                          <a:gd name="connsiteY83" fmla="*/ 15240 h 15240"/>
                          <a:gd name="connsiteX84" fmla="*/ 9525 w 23812"/>
                          <a:gd name="connsiteY84" fmla="*/ 15240 h 15240"/>
                          <a:gd name="connsiteX85" fmla="*/ 10478 w 23812"/>
                          <a:gd name="connsiteY85" fmla="*/ 14288 h 15240"/>
                          <a:gd name="connsiteX86" fmla="*/ 10478 w 23812"/>
                          <a:gd name="connsiteY86" fmla="*/ 14288 h 15240"/>
                          <a:gd name="connsiteX87" fmla="*/ 10478 w 23812"/>
                          <a:gd name="connsiteY87" fmla="*/ 14288 h 15240"/>
                          <a:gd name="connsiteX88" fmla="*/ 10478 w 23812"/>
                          <a:gd name="connsiteY88" fmla="*/ 14288 h 15240"/>
                          <a:gd name="connsiteX89" fmla="*/ 11430 w 23812"/>
                          <a:gd name="connsiteY89" fmla="*/ 14288 h 15240"/>
                          <a:gd name="connsiteX90" fmla="*/ 11430 w 23812"/>
                          <a:gd name="connsiteY90" fmla="*/ 14288 h 15240"/>
                          <a:gd name="connsiteX91" fmla="*/ 11430 w 23812"/>
                          <a:gd name="connsiteY91" fmla="*/ 14288 h 15240"/>
                          <a:gd name="connsiteX92" fmla="*/ 11430 w 23812"/>
                          <a:gd name="connsiteY92" fmla="*/ 14288 h 15240"/>
                          <a:gd name="connsiteX93" fmla="*/ 11430 w 23812"/>
                          <a:gd name="connsiteY93" fmla="*/ 14288 h 15240"/>
                          <a:gd name="connsiteX94" fmla="*/ 11430 w 23812"/>
                          <a:gd name="connsiteY94" fmla="*/ 14288 h 15240"/>
                          <a:gd name="connsiteX95" fmla="*/ 11430 w 23812"/>
                          <a:gd name="connsiteY95" fmla="*/ 14288 h 15240"/>
                          <a:gd name="connsiteX96" fmla="*/ 11430 w 23812"/>
                          <a:gd name="connsiteY96" fmla="*/ 14288 h 15240"/>
                          <a:gd name="connsiteX97" fmla="*/ 12383 w 23812"/>
                          <a:gd name="connsiteY97" fmla="*/ 13335 h 15240"/>
                          <a:gd name="connsiteX98" fmla="*/ 12383 w 23812"/>
                          <a:gd name="connsiteY98" fmla="*/ 13335 h 15240"/>
                          <a:gd name="connsiteX99" fmla="*/ 12383 w 23812"/>
                          <a:gd name="connsiteY99" fmla="*/ 13335 h 15240"/>
                          <a:gd name="connsiteX100" fmla="*/ 12383 w 23812"/>
                          <a:gd name="connsiteY100" fmla="*/ 13335 h 15240"/>
                          <a:gd name="connsiteX101" fmla="*/ 12383 w 23812"/>
                          <a:gd name="connsiteY101" fmla="*/ 13335 h 15240"/>
                          <a:gd name="connsiteX102" fmla="*/ 13335 w 23812"/>
                          <a:gd name="connsiteY102" fmla="*/ 12383 h 15240"/>
                          <a:gd name="connsiteX103" fmla="*/ 14288 w 23812"/>
                          <a:gd name="connsiteY103" fmla="*/ 11430 h 15240"/>
                          <a:gd name="connsiteX104" fmla="*/ 14288 w 23812"/>
                          <a:gd name="connsiteY104" fmla="*/ 11430 h 15240"/>
                          <a:gd name="connsiteX105" fmla="*/ 14288 w 23812"/>
                          <a:gd name="connsiteY105" fmla="*/ 10478 h 15240"/>
                          <a:gd name="connsiteX106" fmla="*/ 15240 w 23812"/>
                          <a:gd name="connsiteY106" fmla="*/ 10478 h 15240"/>
                          <a:gd name="connsiteX107" fmla="*/ 16193 w 23812"/>
                          <a:gd name="connsiteY107" fmla="*/ 9525 h 15240"/>
                          <a:gd name="connsiteX108" fmla="*/ 17145 w 23812"/>
                          <a:gd name="connsiteY108" fmla="*/ 8573 h 15240"/>
                          <a:gd name="connsiteX109" fmla="*/ 17145 w 23812"/>
                          <a:gd name="connsiteY109" fmla="*/ 8573 h 15240"/>
                          <a:gd name="connsiteX110" fmla="*/ 18098 w 23812"/>
                          <a:gd name="connsiteY110" fmla="*/ 7620 h 15240"/>
                          <a:gd name="connsiteX111" fmla="*/ 18098 w 23812"/>
                          <a:gd name="connsiteY111" fmla="*/ 7620 h 15240"/>
                          <a:gd name="connsiteX112" fmla="*/ 19050 w 23812"/>
                          <a:gd name="connsiteY112" fmla="*/ 6668 h 15240"/>
                          <a:gd name="connsiteX113" fmla="*/ 20003 w 23812"/>
                          <a:gd name="connsiteY113" fmla="*/ 5715 h 15240"/>
                          <a:gd name="connsiteX114" fmla="*/ 20955 w 23812"/>
                          <a:gd name="connsiteY114" fmla="*/ 4763 h 15240"/>
                          <a:gd name="connsiteX115" fmla="*/ 21908 w 23812"/>
                          <a:gd name="connsiteY115" fmla="*/ 3810 h 15240"/>
                          <a:gd name="connsiteX116" fmla="*/ 21908 w 23812"/>
                          <a:gd name="connsiteY116" fmla="*/ 3810 h 15240"/>
                          <a:gd name="connsiteX117" fmla="*/ 21908 w 23812"/>
                          <a:gd name="connsiteY117" fmla="*/ 2858 h 15240"/>
                          <a:gd name="connsiteX118" fmla="*/ 22860 w 23812"/>
                          <a:gd name="connsiteY118" fmla="*/ 1905 h 15240"/>
                          <a:gd name="connsiteX119" fmla="*/ 22860 w 23812"/>
                          <a:gd name="connsiteY119" fmla="*/ 1905 h 15240"/>
                          <a:gd name="connsiteX120" fmla="*/ 22860 w 23812"/>
                          <a:gd name="connsiteY120" fmla="*/ 1905 h 15240"/>
                          <a:gd name="connsiteX121" fmla="*/ 23813 w 23812"/>
                          <a:gd name="connsiteY121" fmla="*/ 953 h 15240"/>
                          <a:gd name="connsiteX122" fmla="*/ 23813 w 23812"/>
                          <a:gd name="connsiteY122" fmla="*/ 953 h 15240"/>
                          <a:gd name="connsiteX123" fmla="*/ 23813 w 23812"/>
                          <a:gd name="connsiteY123" fmla="*/ 0 h 15240"/>
                          <a:gd name="connsiteX124" fmla="*/ 23813 w 23812"/>
                          <a:gd name="connsiteY124" fmla="*/ 0 h 15240"/>
                          <a:gd name="connsiteX125" fmla="*/ 23813 w 23812"/>
                          <a:gd name="connsiteY125" fmla="*/ 0 h 15240"/>
                          <a:gd name="connsiteX126" fmla="*/ 23813 w 23812"/>
                          <a:gd name="connsiteY126" fmla="*/ 0 h 15240"/>
                          <a:gd name="connsiteX127" fmla="*/ 23813 w 23812"/>
                          <a:gd name="connsiteY127" fmla="*/ 0 h 15240"/>
                          <a:gd name="connsiteX128" fmla="*/ 23813 w 23812"/>
                          <a:gd name="connsiteY128" fmla="*/ 0 h 15240"/>
                          <a:gd name="connsiteX129" fmla="*/ 20003 w 23812"/>
                          <a:gd name="connsiteY129" fmla="*/ 4763 h 15240"/>
                          <a:gd name="connsiteX130" fmla="*/ 20003 w 23812"/>
                          <a:gd name="connsiteY130" fmla="*/ 4763 h 15240"/>
                          <a:gd name="connsiteX131" fmla="*/ 20003 w 23812"/>
                          <a:gd name="connsiteY131" fmla="*/ 4763 h 15240"/>
                          <a:gd name="connsiteX132" fmla="*/ 20003 w 23812"/>
                          <a:gd name="connsiteY132" fmla="*/ 4763 h 15240"/>
                          <a:gd name="connsiteX133" fmla="*/ 20003 w 23812"/>
                          <a:gd name="connsiteY133" fmla="*/ 4763 h 15240"/>
                          <a:gd name="connsiteX134" fmla="*/ 20003 w 23812"/>
                          <a:gd name="connsiteY134" fmla="*/ 4763 h 15240"/>
                          <a:gd name="connsiteX135" fmla="*/ 20003 w 23812"/>
                          <a:gd name="connsiteY135" fmla="*/ 4763 h 15240"/>
                          <a:gd name="connsiteX136" fmla="*/ 20003 w 23812"/>
                          <a:gd name="connsiteY136" fmla="*/ 4763 h 15240"/>
                          <a:gd name="connsiteX137" fmla="*/ 20003 w 23812"/>
                          <a:gd name="connsiteY137" fmla="*/ 4763 h 15240"/>
                          <a:gd name="connsiteX138" fmla="*/ 20003 w 23812"/>
                          <a:gd name="connsiteY138" fmla="*/ 4763 h 1524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3812" h="15240">
                            <a:moveTo>
                              <a:pt x="23813" y="0"/>
                            </a:moveTo>
                            <a:cubicBezTo>
                              <a:pt x="23813" y="0"/>
                              <a:pt x="22860" y="0"/>
                              <a:pt x="22860" y="0"/>
                            </a:cubicBezTo>
                            <a:lnTo>
                              <a:pt x="22860" y="0"/>
                            </a:ln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953"/>
                            </a:cubicBezTo>
                            <a:cubicBezTo>
                              <a:pt x="22860" y="953"/>
                              <a:pt x="22860" y="953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1908" y="2858"/>
                            </a:cubicBezTo>
                            <a:cubicBezTo>
                              <a:pt x="21908" y="2858"/>
                              <a:pt x="21908" y="2858"/>
                              <a:pt x="20955" y="3810"/>
                            </a:cubicBezTo>
                            <a:cubicBezTo>
                              <a:pt x="20955" y="3810"/>
                              <a:pt x="20955" y="3810"/>
                              <a:pt x="20955" y="3810"/>
                            </a:cubicBezTo>
                            <a:cubicBezTo>
                              <a:pt x="20955" y="3810"/>
                              <a:pt x="20955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19050" y="4763"/>
                            </a:cubicBezTo>
                            <a:cubicBezTo>
                              <a:pt x="19050" y="4763"/>
                              <a:pt x="18098" y="5715"/>
                              <a:pt x="18098" y="5715"/>
                            </a:cubicBezTo>
                            <a:cubicBezTo>
                              <a:pt x="18098" y="5715"/>
                              <a:pt x="18098" y="5715"/>
                              <a:pt x="18098" y="5715"/>
                            </a:cubicBezTo>
                            <a:cubicBezTo>
                              <a:pt x="18098" y="5715"/>
                              <a:pt x="18098" y="5715"/>
                              <a:pt x="17145" y="6668"/>
                            </a:cubicBezTo>
                            <a:cubicBezTo>
                              <a:pt x="17145" y="6668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6193" y="7620"/>
                            </a:cubicBezTo>
                            <a:cubicBezTo>
                              <a:pt x="16193" y="7620"/>
                              <a:pt x="16193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2383" y="8573"/>
                            </a:cubicBezTo>
                            <a:cubicBezTo>
                              <a:pt x="12383" y="8573"/>
                              <a:pt x="12383" y="8573"/>
                              <a:pt x="12383" y="8573"/>
                            </a:cubicBezTo>
                            <a:cubicBezTo>
                              <a:pt x="12383" y="8573"/>
                              <a:pt x="12383" y="8573"/>
                              <a:pt x="12383" y="8573"/>
                            </a:cubicBezTo>
                            <a:cubicBezTo>
                              <a:pt x="12383" y="8573"/>
                              <a:pt x="12383" y="8573"/>
                              <a:pt x="12383" y="8573"/>
                            </a:cubicBezTo>
                            <a:cubicBezTo>
                              <a:pt x="12383" y="8573"/>
                              <a:pt x="12383" y="8573"/>
                              <a:pt x="12383" y="8573"/>
                            </a:cubicBezTo>
                            <a:cubicBezTo>
                              <a:pt x="12383" y="8573"/>
                              <a:pt x="11430" y="8573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0478" y="9525"/>
                            </a:cubicBezTo>
                            <a:cubicBezTo>
                              <a:pt x="10478" y="9525"/>
                              <a:pt x="10478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8573" y="9525"/>
                            </a:cubicBezTo>
                            <a:cubicBezTo>
                              <a:pt x="8573" y="9525"/>
                              <a:pt x="8573" y="9525"/>
                              <a:pt x="8573" y="9525"/>
                            </a:cubicBezTo>
                            <a:cubicBezTo>
                              <a:pt x="8573" y="9525"/>
                              <a:pt x="7620" y="9525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0478"/>
                            </a:cubicBezTo>
                            <a:cubicBezTo>
                              <a:pt x="7620" y="10478"/>
                              <a:pt x="7620" y="10478"/>
                              <a:pt x="7620" y="11430"/>
                            </a:cubicBezTo>
                            <a:cubicBezTo>
                              <a:pt x="7620" y="11430"/>
                              <a:pt x="7620" y="11430"/>
                              <a:pt x="7620" y="11430"/>
                            </a:cubicBezTo>
                            <a:cubicBezTo>
                              <a:pt x="7620" y="11430"/>
                              <a:pt x="6668" y="11430"/>
                              <a:pt x="6668" y="12383"/>
                            </a:cubicBezTo>
                            <a:cubicBezTo>
                              <a:pt x="6668" y="12383"/>
                              <a:pt x="6668" y="12383"/>
                              <a:pt x="6668" y="12383"/>
                            </a:cubicBezTo>
                            <a:cubicBezTo>
                              <a:pt x="6668" y="12383"/>
                              <a:pt x="5715" y="12383"/>
                              <a:pt x="5715" y="13335"/>
                            </a:cubicBezTo>
                            <a:lnTo>
                              <a:pt x="5715" y="13335"/>
                            </a:lnTo>
                            <a:cubicBezTo>
                              <a:pt x="5715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3810" y="13335"/>
                            </a:cubicBezTo>
                            <a:cubicBezTo>
                              <a:pt x="3810" y="13335"/>
                              <a:pt x="2858" y="14288"/>
                              <a:pt x="1905" y="14288"/>
                            </a:cubicBezTo>
                            <a:cubicBezTo>
                              <a:pt x="1905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0" y="14288"/>
                              <a:pt x="0" y="14288"/>
                            </a:cubicBezTo>
                            <a:cubicBezTo>
                              <a:pt x="0" y="14288"/>
                              <a:pt x="0" y="14288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3810" y="15240"/>
                            </a:cubicBezTo>
                            <a:cubicBezTo>
                              <a:pt x="3810" y="15240"/>
                              <a:pt x="3810" y="15240"/>
                              <a:pt x="3810" y="15240"/>
                            </a:cubicBezTo>
                            <a:cubicBezTo>
                              <a:pt x="3810" y="15240"/>
                              <a:pt x="3810" y="15240"/>
                              <a:pt x="3810" y="15240"/>
                            </a:cubicBezTo>
                            <a:cubicBezTo>
                              <a:pt x="3810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6668" y="15240"/>
                            </a:cubicBezTo>
                            <a:cubicBezTo>
                              <a:pt x="6668" y="15240"/>
                              <a:pt x="6668" y="15240"/>
                              <a:pt x="7620" y="15240"/>
                            </a:cubicBezTo>
                            <a:cubicBezTo>
                              <a:pt x="7620" y="15240"/>
                              <a:pt x="8573" y="15240"/>
                              <a:pt x="8573" y="15240"/>
                            </a:cubicBezTo>
                            <a:cubicBezTo>
                              <a:pt x="8573" y="15240"/>
                              <a:pt x="8573" y="15240"/>
                              <a:pt x="8573" y="15240"/>
                            </a:cubicBezTo>
                            <a:cubicBezTo>
                              <a:pt x="8573" y="15240"/>
                              <a:pt x="8573" y="15240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9525" y="15240"/>
                            </a:cubicBezTo>
                            <a:cubicBezTo>
                              <a:pt x="9525" y="15240"/>
                              <a:pt x="10478" y="15240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0478" y="14288"/>
                              <a:pt x="10478" y="14288"/>
                            </a:cubicBezTo>
                            <a:cubicBezTo>
                              <a:pt x="10478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2383" y="14288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3335" y="13335"/>
                              <a:pt x="13335" y="12383"/>
                            </a:cubicBezTo>
                            <a:cubicBezTo>
                              <a:pt x="13335" y="12383"/>
                              <a:pt x="14288" y="11430"/>
                              <a:pt x="14288" y="11430"/>
                            </a:cubicBezTo>
                            <a:cubicBezTo>
                              <a:pt x="14288" y="11430"/>
                              <a:pt x="14288" y="11430"/>
                              <a:pt x="14288" y="11430"/>
                            </a:cubicBezTo>
                            <a:cubicBezTo>
                              <a:pt x="14288" y="11430"/>
                              <a:pt x="14288" y="11430"/>
                              <a:pt x="14288" y="10478"/>
                            </a:cubicBezTo>
                            <a:cubicBezTo>
                              <a:pt x="14288" y="10478"/>
                              <a:pt x="15240" y="10478"/>
                              <a:pt x="15240" y="10478"/>
                            </a:cubicBezTo>
                            <a:cubicBezTo>
                              <a:pt x="15240" y="10478"/>
                              <a:pt x="16193" y="9525"/>
                              <a:pt x="16193" y="9525"/>
                            </a:cubicBezTo>
                            <a:cubicBezTo>
                              <a:pt x="16193" y="9525"/>
                              <a:pt x="16193" y="9525"/>
                              <a:pt x="17145" y="8573"/>
                            </a:cubicBezTo>
                            <a:cubicBezTo>
                              <a:pt x="17145" y="8573"/>
                              <a:pt x="17145" y="8573"/>
                              <a:pt x="17145" y="8573"/>
                            </a:cubicBezTo>
                            <a:cubicBezTo>
                              <a:pt x="17145" y="8573"/>
                              <a:pt x="17145" y="7620"/>
                              <a:pt x="18098" y="7620"/>
                            </a:cubicBezTo>
                            <a:cubicBezTo>
                              <a:pt x="18098" y="7620"/>
                              <a:pt x="18098" y="7620"/>
                              <a:pt x="18098" y="7620"/>
                            </a:cubicBezTo>
                            <a:cubicBezTo>
                              <a:pt x="18098" y="7620"/>
                              <a:pt x="19050" y="6668"/>
                              <a:pt x="19050" y="6668"/>
                            </a:cubicBezTo>
                            <a:cubicBezTo>
                              <a:pt x="19050" y="6668"/>
                              <a:pt x="20003" y="5715"/>
                              <a:pt x="20003" y="5715"/>
                            </a:cubicBezTo>
                            <a:cubicBezTo>
                              <a:pt x="20003" y="5715"/>
                              <a:pt x="20955" y="4763"/>
                              <a:pt x="20955" y="4763"/>
                            </a:cubicBezTo>
                            <a:cubicBezTo>
                              <a:pt x="20955" y="4763"/>
                              <a:pt x="20955" y="4763"/>
                              <a:pt x="21908" y="3810"/>
                            </a:cubicBezTo>
                            <a:cubicBezTo>
                              <a:pt x="21908" y="3810"/>
                              <a:pt x="21908" y="3810"/>
                              <a:pt x="21908" y="3810"/>
                            </a:cubicBezTo>
                            <a:cubicBezTo>
                              <a:pt x="21908" y="3810"/>
                              <a:pt x="21908" y="3810"/>
                              <a:pt x="21908" y="2858"/>
                            </a:cubicBezTo>
                            <a:cubicBezTo>
                              <a:pt x="21908" y="2858"/>
                              <a:pt x="22860" y="2858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953"/>
                              <a:pt x="23813" y="953"/>
                            </a:cubicBezTo>
                            <a:cubicBezTo>
                              <a:pt x="23813" y="953"/>
                              <a:pt x="23813" y="953"/>
                              <a:pt x="23813" y="953"/>
                            </a:cubicBezTo>
                            <a:cubicBezTo>
                              <a:pt x="23813" y="953"/>
                              <a:pt x="23813" y="953"/>
                              <a:pt x="23813" y="0"/>
                            </a:cubicBezTo>
                            <a:cubicBezTo>
                              <a:pt x="23813" y="953"/>
                              <a:pt x="23813" y="953"/>
                              <a:pt x="23813" y="0"/>
                            </a:cubicBezTo>
                            <a:cubicBezTo>
                              <a:pt x="23813" y="953"/>
                              <a:pt x="23813" y="953"/>
                              <a:pt x="23813" y="0"/>
                            </a:cubicBezTo>
                            <a:cubicBezTo>
                              <a:pt x="23813" y="953"/>
                              <a:pt x="23813" y="953"/>
                              <a:pt x="23813" y="0"/>
                            </a:cubicBezTo>
                            <a:lnTo>
                              <a:pt x="23813" y="0"/>
                            </a:lnTo>
                            <a:cubicBezTo>
                              <a:pt x="23813" y="953"/>
                              <a:pt x="23813" y="953"/>
                              <a:pt x="23813" y="0"/>
                            </a:cubicBezTo>
                            <a:close/>
                            <a:moveTo>
                              <a:pt x="20003" y="4763"/>
                            </a:moveTo>
                            <a:cubicBezTo>
                              <a:pt x="20003" y="5715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lose/>
                            <a:moveTo>
                              <a:pt x="20003" y="4763"/>
                            </a:move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ubicBezTo>
                              <a:pt x="20003" y="4763"/>
                              <a:pt x="20003" y="4763"/>
                              <a:pt x="20003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79" name="图形 2"/>
                    <p:cNvGrpSpPr/>
                    <p:nvPr/>
                  </p:nvGrpSpPr>
                  <p:grpSpPr>
                    <a:xfrm>
                      <a:off x="7889557" y="2696526"/>
                      <a:ext cx="10477" cy="20002"/>
                      <a:chOff x="7889557" y="2696526"/>
                      <a:chExt cx="10477" cy="20002"/>
                    </a:xfrm>
                    <a:solidFill>
                      <a:srgbClr val="FF9C88"/>
                    </a:solidFill>
                  </p:grpSpPr>
                  <p:sp>
                    <p:nvSpPr>
                      <p:cNvPr id="3080" name="任意多边形: 形状 2962"/>
                      <p:cNvSpPr/>
                      <p:nvPr/>
                    </p:nvSpPr>
                    <p:spPr>
                      <a:xfrm>
                        <a:off x="7889557" y="271557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81" name="任意多边形: 形状 2963"/>
                      <p:cNvSpPr/>
                      <p:nvPr/>
                    </p:nvSpPr>
                    <p:spPr>
                      <a:xfrm>
                        <a:off x="7890748" y="2696526"/>
                        <a:ext cx="9286" cy="18811"/>
                      </a:xfrm>
                      <a:custGeom>
                        <a:avLst/>
                        <a:gdLst>
                          <a:gd name="connsiteX0" fmla="*/ 9287 w 9286"/>
                          <a:gd name="connsiteY0" fmla="*/ 6668 h 18811"/>
                          <a:gd name="connsiteX1" fmla="*/ 9287 w 9286"/>
                          <a:gd name="connsiteY1" fmla="*/ 6668 h 18811"/>
                          <a:gd name="connsiteX2" fmla="*/ 9287 w 9286"/>
                          <a:gd name="connsiteY2" fmla="*/ 6668 h 18811"/>
                          <a:gd name="connsiteX3" fmla="*/ 8334 w 9286"/>
                          <a:gd name="connsiteY3" fmla="*/ 7620 h 18811"/>
                          <a:gd name="connsiteX4" fmla="*/ 8334 w 9286"/>
                          <a:gd name="connsiteY4" fmla="*/ 7620 h 18811"/>
                          <a:gd name="connsiteX5" fmla="*/ 8334 w 9286"/>
                          <a:gd name="connsiteY5" fmla="*/ 7620 h 18811"/>
                          <a:gd name="connsiteX6" fmla="*/ 8334 w 9286"/>
                          <a:gd name="connsiteY6" fmla="*/ 7620 h 18811"/>
                          <a:gd name="connsiteX7" fmla="*/ 8334 w 9286"/>
                          <a:gd name="connsiteY7" fmla="*/ 7620 h 18811"/>
                          <a:gd name="connsiteX8" fmla="*/ 8334 w 9286"/>
                          <a:gd name="connsiteY8" fmla="*/ 7620 h 18811"/>
                          <a:gd name="connsiteX9" fmla="*/ 8334 w 9286"/>
                          <a:gd name="connsiteY9" fmla="*/ 7620 h 18811"/>
                          <a:gd name="connsiteX10" fmla="*/ 8334 w 9286"/>
                          <a:gd name="connsiteY10" fmla="*/ 7620 h 18811"/>
                          <a:gd name="connsiteX11" fmla="*/ 8334 w 9286"/>
                          <a:gd name="connsiteY11" fmla="*/ 7620 h 18811"/>
                          <a:gd name="connsiteX12" fmla="*/ 8334 w 9286"/>
                          <a:gd name="connsiteY12" fmla="*/ 7620 h 18811"/>
                          <a:gd name="connsiteX13" fmla="*/ 8334 w 9286"/>
                          <a:gd name="connsiteY13" fmla="*/ 7620 h 18811"/>
                          <a:gd name="connsiteX14" fmla="*/ 8334 w 9286"/>
                          <a:gd name="connsiteY14" fmla="*/ 7620 h 18811"/>
                          <a:gd name="connsiteX15" fmla="*/ 8334 w 9286"/>
                          <a:gd name="connsiteY15" fmla="*/ 7620 h 18811"/>
                          <a:gd name="connsiteX16" fmla="*/ 8334 w 9286"/>
                          <a:gd name="connsiteY16" fmla="*/ 7620 h 18811"/>
                          <a:gd name="connsiteX17" fmla="*/ 8334 w 9286"/>
                          <a:gd name="connsiteY17" fmla="*/ 7620 h 18811"/>
                          <a:gd name="connsiteX18" fmla="*/ 8334 w 9286"/>
                          <a:gd name="connsiteY18" fmla="*/ 7620 h 18811"/>
                          <a:gd name="connsiteX19" fmla="*/ 8334 w 9286"/>
                          <a:gd name="connsiteY19" fmla="*/ 7620 h 18811"/>
                          <a:gd name="connsiteX20" fmla="*/ 8334 w 9286"/>
                          <a:gd name="connsiteY20" fmla="*/ 7620 h 18811"/>
                          <a:gd name="connsiteX21" fmla="*/ 8334 w 9286"/>
                          <a:gd name="connsiteY21" fmla="*/ 7620 h 18811"/>
                          <a:gd name="connsiteX22" fmla="*/ 8334 w 9286"/>
                          <a:gd name="connsiteY22" fmla="*/ 7620 h 18811"/>
                          <a:gd name="connsiteX23" fmla="*/ 8334 w 9286"/>
                          <a:gd name="connsiteY23" fmla="*/ 7620 h 18811"/>
                          <a:gd name="connsiteX24" fmla="*/ 8334 w 9286"/>
                          <a:gd name="connsiteY24" fmla="*/ 7620 h 18811"/>
                          <a:gd name="connsiteX25" fmla="*/ 8334 w 9286"/>
                          <a:gd name="connsiteY25" fmla="*/ 7620 h 18811"/>
                          <a:gd name="connsiteX26" fmla="*/ 8334 w 9286"/>
                          <a:gd name="connsiteY26" fmla="*/ 8573 h 18811"/>
                          <a:gd name="connsiteX27" fmla="*/ 8334 w 9286"/>
                          <a:gd name="connsiteY27" fmla="*/ 8573 h 18811"/>
                          <a:gd name="connsiteX28" fmla="*/ 8334 w 9286"/>
                          <a:gd name="connsiteY28" fmla="*/ 8573 h 18811"/>
                          <a:gd name="connsiteX29" fmla="*/ 8334 w 9286"/>
                          <a:gd name="connsiteY29" fmla="*/ 8573 h 18811"/>
                          <a:gd name="connsiteX30" fmla="*/ 8334 w 9286"/>
                          <a:gd name="connsiteY30" fmla="*/ 8573 h 18811"/>
                          <a:gd name="connsiteX31" fmla="*/ 8334 w 9286"/>
                          <a:gd name="connsiteY31" fmla="*/ 8573 h 18811"/>
                          <a:gd name="connsiteX32" fmla="*/ 7382 w 9286"/>
                          <a:gd name="connsiteY32" fmla="*/ 9525 h 18811"/>
                          <a:gd name="connsiteX33" fmla="*/ 6429 w 9286"/>
                          <a:gd name="connsiteY33" fmla="*/ 10477 h 18811"/>
                          <a:gd name="connsiteX34" fmla="*/ 5477 w 9286"/>
                          <a:gd name="connsiteY34" fmla="*/ 11430 h 18811"/>
                          <a:gd name="connsiteX35" fmla="*/ 4524 w 9286"/>
                          <a:gd name="connsiteY35" fmla="*/ 12383 h 18811"/>
                          <a:gd name="connsiteX36" fmla="*/ 4524 w 9286"/>
                          <a:gd name="connsiteY36" fmla="*/ 12383 h 18811"/>
                          <a:gd name="connsiteX37" fmla="*/ 4524 w 9286"/>
                          <a:gd name="connsiteY37" fmla="*/ 12383 h 18811"/>
                          <a:gd name="connsiteX38" fmla="*/ 4524 w 9286"/>
                          <a:gd name="connsiteY38" fmla="*/ 12383 h 18811"/>
                          <a:gd name="connsiteX39" fmla="*/ 4524 w 9286"/>
                          <a:gd name="connsiteY39" fmla="*/ 12383 h 18811"/>
                          <a:gd name="connsiteX40" fmla="*/ 4524 w 9286"/>
                          <a:gd name="connsiteY40" fmla="*/ 12383 h 18811"/>
                          <a:gd name="connsiteX41" fmla="*/ 4524 w 9286"/>
                          <a:gd name="connsiteY41" fmla="*/ 12383 h 18811"/>
                          <a:gd name="connsiteX42" fmla="*/ 4524 w 9286"/>
                          <a:gd name="connsiteY42" fmla="*/ 12383 h 18811"/>
                          <a:gd name="connsiteX43" fmla="*/ 4524 w 9286"/>
                          <a:gd name="connsiteY43" fmla="*/ 12383 h 18811"/>
                          <a:gd name="connsiteX44" fmla="*/ 4524 w 9286"/>
                          <a:gd name="connsiteY44" fmla="*/ 12383 h 18811"/>
                          <a:gd name="connsiteX45" fmla="*/ 4524 w 9286"/>
                          <a:gd name="connsiteY45" fmla="*/ 12383 h 18811"/>
                          <a:gd name="connsiteX46" fmla="*/ 4524 w 9286"/>
                          <a:gd name="connsiteY46" fmla="*/ 12383 h 18811"/>
                          <a:gd name="connsiteX47" fmla="*/ 3572 w 9286"/>
                          <a:gd name="connsiteY47" fmla="*/ 12383 h 18811"/>
                          <a:gd name="connsiteX48" fmla="*/ 3572 w 9286"/>
                          <a:gd name="connsiteY48" fmla="*/ 12383 h 18811"/>
                          <a:gd name="connsiteX49" fmla="*/ 3572 w 9286"/>
                          <a:gd name="connsiteY49" fmla="*/ 12383 h 18811"/>
                          <a:gd name="connsiteX50" fmla="*/ 3572 w 9286"/>
                          <a:gd name="connsiteY50" fmla="*/ 12383 h 18811"/>
                          <a:gd name="connsiteX51" fmla="*/ 3572 w 9286"/>
                          <a:gd name="connsiteY51" fmla="*/ 12383 h 18811"/>
                          <a:gd name="connsiteX52" fmla="*/ 3572 w 9286"/>
                          <a:gd name="connsiteY52" fmla="*/ 12383 h 18811"/>
                          <a:gd name="connsiteX53" fmla="*/ 3572 w 9286"/>
                          <a:gd name="connsiteY53" fmla="*/ 12383 h 18811"/>
                          <a:gd name="connsiteX54" fmla="*/ 3572 w 9286"/>
                          <a:gd name="connsiteY54" fmla="*/ 12383 h 18811"/>
                          <a:gd name="connsiteX55" fmla="*/ 3572 w 9286"/>
                          <a:gd name="connsiteY55" fmla="*/ 12383 h 18811"/>
                          <a:gd name="connsiteX56" fmla="*/ 3572 w 9286"/>
                          <a:gd name="connsiteY56" fmla="*/ 12383 h 18811"/>
                          <a:gd name="connsiteX57" fmla="*/ 3572 w 9286"/>
                          <a:gd name="connsiteY57" fmla="*/ 12383 h 18811"/>
                          <a:gd name="connsiteX58" fmla="*/ 4524 w 9286"/>
                          <a:gd name="connsiteY58" fmla="*/ 11430 h 18811"/>
                          <a:gd name="connsiteX59" fmla="*/ 4524 w 9286"/>
                          <a:gd name="connsiteY59" fmla="*/ 11430 h 18811"/>
                          <a:gd name="connsiteX60" fmla="*/ 4524 w 9286"/>
                          <a:gd name="connsiteY60" fmla="*/ 11430 h 18811"/>
                          <a:gd name="connsiteX61" fmla="*/ 4524 w 9286"/>
                          <a:gd name="connsiteY61" fmla="*/ 10477 h 18811"/>
                          <a:gd name="connsiteX62" fmla="*/ 5477 w 9286"/>
                          <a:gd name="connsiteY62" fmla="*/ 9525 h 18811"/>
                          <a:gd name="connsiteX63" fmla="*/ 6429 w 9286"/>
                          <a:gd name="connsiteY63" fmla="*/ 8573 h 18811"/>
                          <a:gd name="connsiteX64" fmla="*/ 6429 w 9286"/>
                          <a:gd name="connsiteY64" fmla="*/ 8573 h 18811"/>
                          <a:gd name="connsiteX65" fmla="*/ 6429 w 9286"/>
                          <a:gd name="connsiteY65" fmla="*/ 7620 h 18811"/>
                          <a:gd name="connsiteX66" fmla="*/ 6429 w 9286"/>
                          <a:gd name="connsiteY66" fmla="*/ 7620 h 18811"/>
                          <a:gd name="connsiteX67" fmla="*/ 6429 w 9286"/>
                          <a:gd name="connsiteY67" fmla="*/ 7620 h 18811"/>
                          <a:gd name="connsiteX68" fmla="*/ 6429 w 9286"/>
                          <a:gd name="connsiteY68" fmla="*/ 7620 h 18811"/>
                          <a:gd name="connsiteX69" fmla="*/ 6429 w 9286"/>
                          <a:gd name="connsiteY69" fmla="*/ 7620 h 18811"/>
                          <a:gd name="connsiteX70" fmla="*/ 6429 w 9286"/>
                          <a:gd name="connsiteY70" fmla="*/ 7620 h 18811"/>
                          <a:gd name="connsiteX71" fmla="*/ 6429 w 9286"/>
                          <a:gd name="connsiteY71" fmla="*/ 6668 h 18811"/>
                          <a:gd name="connsiteX72" fmla="*/ 6429 w 9286"/>
                          <a:gd name="connsiteY72" fmla="*/ 6668 h 18811"/>
                          <a:gd name="connsiteX73" fmla="*/ 6429 w 9286"/>
                          <a:gd name="connsiteY73" fmla="*/ 6668 h 18811"/>
                          <a:gd name="connsiteX74" fmla="*/ 6429 w 9286"/>
                          <a:gd name="connsiteY74" fmla="*/ 6668 h 18811"/>
                          <a:gd name="connsiteX75" fmla="*/ 6429 w 9286"/>
                          <a:gd name="connsiteY75" fmla="*/ 6668 h 18811"/>
                          <a:gd name="connsiteX76" fmla="*/ 6429 w 9286"/>
                          <a:gd name="connsiteY76" fmla="*/ 6668 h 18811"/>
                          <a:gd name="connsiteX77" fmla="*/ 6429 w 9286"/>
                          <a:gd name="connsiteY77" fmla="*/ 6668 h 18811"/>
                          <a:gd name="connsiteX78" fmla="*/ 6429 w 9286"/>
                          <a:gd name="connsiteY78" fmla="*/ 6668 h 18811"/>
                          <a:gd name="connsiteX79" fmla="*/ 6429 w 9286"/>
                          <a:gd name="connsiteY79" fmla="*/ 6668 h 18811"/>
                          <a:gd name="connsiteX80" fmla="*/ 6429 w 9286"/>
                          <a:gd name="connsiteY80" fmla="*/ 5715 h 18811"/>
                          <a:gd name="connsiteX81" fmla="*/ 6429 w 9286"/>
                          <a:gd name="connsiteY81" fmla="*/ 4763 h 18811"/>
                          <a:gd name="connsiteX82" fmla="*/ 6429 w 9286"/>
                          <a:gd name="connsiteY82" fmla="*/ 4763 h 18811"/>
                          <a:gd name="connsiteX83" fmla="*/ 6429 w 9286"/>
                          <a:gd name="connsiteY83" fmla="*/ 4763 h 18811"/>
                          <a:gd name="connsiteX84" fmla="*/ 6429 w 9286"/>
                          <a:gd name="connsiteY84" fmla="*/ 4763 h 18811"/>
                          <a:gd name="connsiteX85" fmla="*/ 6429 w 9286"/>
                          <a:gd name="connsiteY85" fmla="*/ 4763 h 18811"/>
                          <a:gd name="connsiteX86" fmla="*/ 6429 w 9286"/>
                          <a:gd name="connsiteY86" fmla="*/ 3810 h 18811"/>
                          <a:gd name="connsiteX87" fmla="*/ 6429 w 9286"/>
                          <a:gd name="connsiteY87" fmla="*/ 3810 h 18811"/>
                          <a:gd name="connsiteX88" fmla="*/ 7382 w 9286"/>
                          <a:gd name="connsiteY88" fmla="*/ 1905 h 18811"/>
                          <a:gd name="connsiteX89" fmla="*/ 7382 w 9286"/>
                          <a:gd name="connsiteY89" fmla="*/ 952 h 18811"/>
                          <a:gd name="connsiteX90" fmla="*/ 7382 w 9286"/>
                          <a:gd name="connsiteY90" fmla="*/ 0 h 18811"/>
                          <a:gd name="connsiteX91" fmla="*/ 7382 w 9286"/>
                          <a:gd name="connsiteY91" fmla="*/ 0 h 18811"/>
                          <a:gd name="connsiteX92" fmla="*/ 7382 w 9286"/>
                          <a:gd name="connsiteY92" fmla="*/ 0 h 18811"/>
                          <a:gd name="connsiteX93" fmla="*/ 9287 w 9286"/>
                          <a:gd name="connsiteY93" fmla="*/ 6668 h 18811"/>
                          <a:gd name="connsiteX94" fmla="*/ 714 w 9286"/>
                          <a:gd name="connsiteY94" fmla="*/ 18098 h 18811"/>
                          <a:gd name="connsiteX95" fmla="*/ 714 w 9286"/>
                          <a:gd name="connsiteY95" fmla="*/ 18098 h 18811"/>
                          <a:gd name="connsiteX96" fmla="*/ 714 w 9286"/>
                          <a:gd name="connsiteY96" fmla="*/ 18098 h 18811"/>
                          <a:gd name="connsiteX97" fmla="*/ 714 w 9286"/>
                          <a:gd name="connsiteY97" fmla="*/ 18098 h 18811"/>
                          <a:gd name="connsiteX98" fmla="*/ 714 w 9286"/>
                          <a:gd name="connsiteY98" fmla="*/ 18098 h 18811"/>
                          <a:gd name="connsiteX99" fmla="*/ 1667 w 9286"/>
                          <a:gd name="connsiteY99" fmla="*/ 16193 h 18811"/>
                          <a:gd name="connsiteX100" fmla="*/ 1667 w 9286"/>
                          <a:gd name="connsiteY100" fmla="*/ 16193 h 18811"/>
                          <a:gd name="connsiteX101" fmla="*/ 1667 w 9286"/>
                          <a:gd name="connsiteY101" fmla="*/ 16193 h 18811"/>
                          <a:gd name="connsiteX102" fmla="*/ 1667 w 9286"/>
                          <a:gd name="connsiteY102" fmla="*/ 16193 h 18811"/>
                          <a:gd name="connsiteX103" fmla="*/ 1667 w 9286"/>
                          <a:gd name="connsiteY103" fmla="*/ 16193 h 18811"/>
                          <a:gd name="connsiteX104" fmla="*/ 8334 w 9286"/>
                          <a:gd name="connsiteY104" fmla="*/ 7620 h 18811"/>
                          <a:gd name="connsiteX105" fmla="*/ 8334 w 9286"/>
                          <a:gd name="connsiteY105" fmla="*/ 7620 h 18811"/>
                          <a:gd name="connsiteX106" fmla="*/ 8334 w 9286"/>
                          <a:gd name="connsiteY106" fmla="*/ 7620 h 18811"/>
                          <a:gd name="connsiteX107" fmla="*/ 8334 w 9286"/>
                          <a:gd name="connsiteY107" fmla="*/ 7620 h 18811"/>
                          <a:gd name="connsiteX108" fmla="*/ 8334 w 9286"/>
                          <a:gd name="connsiteY108" fmla="*/ 7620 h 1881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9286" h="18811">
                            <a:moveTo>
                              <a:pt x="9287" y="6668"/>
                            </a:moveTo>
                            <a:cubicBezTo>
                              <a:pt x="9287" y="6668"/>
                              <a:pt x="9287" y="6668"/>
                              <a:pt x="9287" y="6668"/>
                            </a:cubicBezTo>
                            <a:cubicBezTo>
                              <a:pt x="8334" y="6668"/>
                              <a:pt x="8334" y="7620"/>
                              <a:pt x="9287" y="6668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8334" y="8573"/>
                              <a:pt x="8334" y="8573"/>
                            </a:cubicBezTo>
                            <a:cubicBezTo>
                              <a:pt x="8334" y="8573"/>
                              <a:pt x="7382" y="9525"/>
                              <a:pt x="7382" y="9525"/>
                            </a:cubicBezTo>
                            <a:cubicBezTo>
                              <a:pt x="7382" y="9525"/>
                              <a:pt x="7382" y="10477"/>
                              <a:pt x="6429" y="10477"/>
                            </a:cubicBezTo>
                            <a:cubicBezTo>
                              <a:pt x="6429" y="10477"/>
                              <a:pt x="6429" y="11430"/>
                              <a:pt x="5477" y="11430"/>
                            </a:cubicBezTo>
                            <a:cubicBezTo>
                              <a:pt x="5477" y="11430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lnTo>
                              <a:pt x="4524" y="12383"/>
                            </a:lnTo>
                            <a:cubicBezTo>
                              <a:pt x="4524" y="12383"/>
                              <a:pt x="4524" y="12383"/>
                              <a:pt x="4524" y="12383"/>
                            </a:cubicBezTo>
                            <a:cubicBezTo>
                              <a:pt x="4524" y="12383"/>
                              <a:pt x="3572" y="12383"/>
                              <a:pt x="3572" y="12383"/>
                            </a:cubicBezTo>
                            <a:lnTo>
                              <a:pt x="3572" y="12383"/>
                            </a:ln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lnTo>
                              <a:pt x="3572" y="12383"/>
                            </a:ln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2383"/>
                              <a:pt x="3572" y="12383"/>
                            </a:cubicBezTo>
                            <a:cubicBezTo>
                              <a:pt x="3572" y="12383"/>
                              <a:pt x="3572" y="11430"/>
                              <a:pt x="4524" y="11430"/>
                            </a:cubicBezTo>
                            <a:cubicBezTo>
                              <a:pt x="4524" y="11430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1430"/>
                              <a:pt x="4524" y="11430"/>
                            </a:cubicBezTo>
                            <a:cubicBezTo>
                              <a:pt x="4524" y="11430"/>
                              <a:pt x="4524" y="11430"/>
                              <a:pt x="4524" y="10477"/>
                            </a:cubicBezTo>
                            <a:cubicBezTo>
                              <a:pt x="4524" y="10477"/>
                              <a:pt x="4524" y="9525"/>
                              <a:pt x="5477" y="9525"/>
                            </a:cubicBezTo>
                            <a:cubicBezTo>
                              <a:pt x="5477" y="9525"/>
                              <a:pt x="5477" y="8573"/>
                              <a:pt x="6429" y="8573"/>
                            </a:cubicBezTo>
                            <a:cubicBezTo>
                              <a:pt x="6429" y="8573"/>
                              <a:pt x="6429" y="8573"/>
                              <a:pt x="6429" y="8573"/>
                            </a:cubicBezTo>
                            <a:cubicBezTo>
                              <a:pt x="6429" y="8573"/>
                              <a:pt x="6429" y="8573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7620"/>
                            </a:cubicBezTo>
                            <a:cubicBezTo>
                              <a:pt x="6429" y="7620"/>
                              <a:pt x="6429" y="7620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6668"/>
                            </a:cubicBezTo>
                            <a:cubicBezTo>
                              <a:pt x="6429" y="6668"/>
                              <a:pt x="6429" y="6668"/>
                              <a:pt x="6429" y="5715"/>
                            </a:cubicBezTo>
                            <a:cubicBezTo>
                              <a:pt x="6429" y="5715"/>
                              <a:pt x="6429" y="5715"/>
                              <a:pt x="6429" y="4763"/>
                            </a:cubicBezTo>
                            <a:cubicBezTo>
                              <a:pt x="6429" y="4763"/>
                              <a:pt x="6429" y="4763"/>
                              <a:pt x="6429" y="4763"/>
                            </a:cubicBezTo>
                            <a:cubicBezTo>
                              <a:pt x="6429" y="4763"/>
                              <a:pt x="6429" y="4763"/>
                              <a:pt x="6429" y="4763"/>
                            </a:cubicBezTo>
                            <a:cubicBezTo>
                              <a:pt x="6429" y="4763"/>
                              <a:pt x="6429" y="4763"/>
                              <a:pt x="6429" y="4763"/>
                            </a:cubicBezTo>
                            <a:cubicBezTo>
                              <a:pt x="6429" y="4763"/>
                              <a:pt x="6429" y="4763"/>
                              <a:pt x="6429" y="4763"/>
                            </a:cubicBezTo>
                            <a:cubicBezTo>
                              <a:pt x="6429" y="4763"/>
                              <a:pt x="6429" y="3810"/>
                              <a:pt x="6429" y="3810"/>
                            </a:cubicBezTo>
                            <a:cubicBezTo>
                              <a:pt x="6429" y="3810"/>
                              <a:pt x="6429" y="3810"/>
                              <a:pt x="6429" y="3810"/>
                            </a:cubicBezTo>
                            <a:cubicBezTo>
                              <a:pt x="6429" y="2858"/>
                              <a:pt x="7382" y="2858"/>
                              <a:pt x="7382" y="1905"/>
                            </a:cubicBezTo>
                            <a:cubicBezTo>
                              <a:pt x="7382" y="1905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lnTo>
                              <a:pt x="7382" y="0"/>
                            </a:lnTo>
                            <a:lnTo>
                              <a:pt x="9287" y="6668"/>
                            </a:lnTo>
                            <a:close/>
                            <a:moveTo>
                              <a:pt x="714" y="18098"/>
                            </a:moveTo>
                            <a:cubicBezTo>
                              <a:pt x="714" y="18098"/>
                              <a:pt x="-238" y="19050"/>
                              <a:pt x="714" y="18098"/>
                            </a:cubicBezTo>
                            <a:cubicBezTo>
                              <a:pt x="-238" y="19050"/>
                              <a:pt x="-238" y="19050"/>
                              <a:pt x="714" y="18098"/>
                            </a:cubicBezTo>
                            <a:cubicBezTo>
                              <a:pt x="-238" y="19050"/>
                              <a:pt x="714" y="19050"/>
                              <a:pt x="714" y="18098"/>
                            </a:cubicBezTo>
                            <a:cubicBezTo>
                              <a:pt x="714" y="19050"/>
                              <a:pt x="714" y="18098"/>
                              <a:pt x="714" y="18098"/>
                            </a:cubicBezTo>
                            <a:close/>
                            <a:moveTo>
                              <a:pt x="1667" y="16193"/>
                            </a:moveTo>
                            <a:cubicBezTo>
                              <a:pt x="1667" y="16193"/>
                              <a:pt x="1667" y="16193"/>
                              <a:pt x="1667" y="16193"/>
                            </a:cubicBezTo>
                            <a:cubicBezTo>
                              <a:pt x="1667" y="16193"/>
                              <a:pt x="1667" y="16193"/>
                              <a:pt x="1667" y="16193"/>
                            </a:cubicBezTo>
                            <a:cubicBezTo>
                              <a:pt x="1667" y="16193"/>
                              <a:pt x="1667" y="16193"/>
                              <a:pt x="1667" y="16193"/>
                            </a:cubicBezTo>
                            <a:cubicBezTo>
                              <a:pt x="1667" y="16193"/>
                              <a:pt x="1667" y="16193"/>
                              <a:pt x="1667" y="16193"/>
                            </a:cubicBezTo>
                            <a:close/>
                            <a:moveTo>
                              <a:pt x="8334" y="7620"/>
                            </a:move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ubicBezTo>
                              <a:pt x="8334" y="7620"/>
                              <a:pt x="8334" y="7620"/>
                              <a:pt x="8334" y="762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82" name="任意多边形: 形状 2964"/>
                      <p:cNvSpPr/>
                      <p:nvPr/>
                    </p:nvSpPr>
                    <p:spPr>
                      <a:xfrm>
                        <a:off x="7891462" y="271652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83" name="任意多边形: 形状 2965"/>
                      <p:cNvSpPr/>
                      <p:nvPr/>
                    </p:nvSpPr>
                    <p:spPr>
                      <a:xfrm>
                        <a:off x="7890509" y="2715576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0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953 w 952"/>
                          <a:gd name="connsiteY12" fmla="*/ 952 h 952"/>
                          <a:gd name="connsiteX13" fmla="*/ 953 w 952"/>
                          <a:gd name="connsiteY13" fmla="*/ 952 h 952"/>
                          <a:gd name="connsiteX14" fmla="*/ 953 w 952"/>
                          <a:gd name="connsiteY14" fmla="*/ 0 h 952"/>
                          <a:gd name="connsiteX15" fmla="*/ 953 w 952"/>
                          <a:gd name="connsiteY15" fmla="*/ 0 h 952"/>
                          <a:gd name="connsiteX16" fmla="*/ 953 w 952"/>
                          <a:gd name="connsiteY16" fmla="*/ 0 h 952"/>
                          <a:gd name="connsiteX17" fmla="*/ 953 w 952"/>
                          <a:gd name="connsiteY17" fmla="*/ 0 h 952"/>
                          <a:gd name="connsiteX18" fmla="*/ 953 w 952"/>
                          <a:gd name="connsiteY18" fmla="*/ 0 h 952"/>
                          <a:gd name="connsiteX19" fmla="*/ 953 w 952"/>
                          <a:gd name="connsiteY1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0"/>
                            </a:moveTo>
                            <a:cubicBezTo>
                              <a:pt x="953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0" y="952"/>
                              <a:pt x="0" y="952"/>
                              <a:pt x="953" y="0"/>
                            </a:cubicBezTo>
                            <a:cubicBezTo>
                              <a:pt x="0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84" name="任意多边形: 形状 2966"/>
                    <p:cNvSpPr/>
                    <p:nvPr/>
                  </p:nvSpPr>
                  <p:spPr>
                    <a:xfrm>
                      <a:off x="7900987" y="2694622"/>
                      <a:ext cx="2619" cy="7619"/>
                    </a:xfrm>
                    <a:custGeom>
                      <a:avLst/>
                      <a:gdLst>
                        <a:gd name="connsiteX0" fmla="*/ 1905 w 2619"/>
                        <a:gd name="connsiteY0" fmla="*/ 0 h 7619"/>
                        <a:gd name="connsiteX1" fmla="*/ 1905 w 2619"/>
                        <a:gd name="connsiteY1" fmla="*/ 0 h 7619"/>
                        <a:gd name="connsiteX2" fmla="*/ 1905 w 2619"/>
                        <a:gd name="connsiteY2" fmla="*/ 0 h 7619"/>
                        <a:gd name="connsiteX3" fmla="*/ 1905 w 2619"/>
                        <a:gd name="connsiteY3" fmla="*/ 0 h 7619"/>
                        <a:gd name="connsiteX4" fmla="*/ 1905 w 2619"/>
                        <a:gd name="connsiteY4" fmla="*/ 0 h 7619"/>
                        <a:gd name="connsiteX5" fmla="*/ 1905 w 2619"/>
                        <a:gd name="connsiteY5" fmla="*/ 0 h 7619"/>
                        <a:gd name="connsiteX6" fmla="*/ 1905 w 2619"/>
                        <a:gd name="connsiteY6" fmla="*/ 0 h 7619"/>
                        <a:gd name="connsiteX7" fmla="*/ 953 w 2619"/>
                        <a:gd name="connsiteY7" fmla="*/ 1905 h 7619"/>
                        <a:gd name="connsiteX8" fmla="*/ 953 w 2619"/>
                        <a:gd name="connsiteY8" fmla="*/ 2857 h 7619"/>
                        <a:gd name="connsiteX9" fmla="*/ 953 w 2619"/>
                        <a:gd name="connsiteY9" fmla="*/ 3810 h 7619"/>
                        <a:gd name="connsiteX10" fmla="*/ 953 w 2619"/>
                        <a:gd name="connsiteY10" fmla="*/ 3810 h 7619"/>
                        <a:gd name="connsiteX11" fmla="*/ 953 w 2619"/>
                        <a:gd name="connsiteY11" fmla="*/ 3810 h 7619"/>
                        <a:gd name="connsiteX12" fmla="*/ 953 w 2619"/>
                        <a:gd name="connsiteY12" fmla="*/ 3810 h 7619"/>
                        <a:gd name="connsiteX13" fmla="*/ 953 w 2619"/>
                        <a:gd name="connsiteY13" fmla="*/ 3810 h 7619"/>
                        <a:gd name="connsiteX14" fmla="*/ 953 w 2619"/>
                        <a:gd name="connsiteY14" fmla="*/ 3810 h 7619"/>
                        <a:gd name="connsiteX15" fmla="*/ 953 w 2619"/>
                        <a:gd name="connsiteY15" fmla="*/ 4763 h 7619"/>
                        <a:gd name="connsiteX16" fmla="*/ 953 w 2619"/>
                        <a:gd name="connsiteY16" fmla="*/ 5715 h 7619"/>
                        <a:gd name="connsiteX17" fmla="*/ 953 w 2619"/>
                        <a:gd name="connsiteY17" fmla="*/ 5715 h 7619"/>
                        <a:gd name="connsiteX18" fmla="*/ 953 w 2619"/>
                        <a:gd name="connsiteY18" fmla="*/ 6667 h 7619"/>
                        <a:gd name="connsiteX19" fmla="*/ 953 w 2619"/>
                        <a:gd name="connsiteY19" fmla="*/ 6667 h 7619"/>
                        <a:gd name="connsiteX20" fmla="*/ 953 w 2619"/>
                        <a:gd name="connsiteY20" fmla="*/ 6667 h 7619"/>
                        <a:gd name="connsiteX21" fmla="*/ 953 w 2619"/>
                        <a:gd name="connsiteY21" fmla="*/ 6667 h 7619"/>
                        <a:gd name="connsiteX22" fmla="*/ 953 w 2619"/>
                        <a:gd name="connsiteY22" fmla="*/ 6667 h 7619"/>
                        <a:gd name="connsiteX23" fmla="*/ 953 w 2619"/>
                        <a:gd name="connsiteY23" fmla="*/ 6667 h 7619"/>
                        <a:gd name="connsiteX24" fmla="*/ 953 w 2619"/>
                        <a:gd name="connsiteY24" fmla="*/ 6667 h 7619"/>
                        <a:gd name="connsiteX25" fmla="*/ 953 w 2619"/>
                        <a:gd name="connsiteY25" fmla="*/ 6667 h 7619"/>
                        <a:gd name="connsiteX26" fmla="*/ 953 w 2619"/>
                        <a:gd name="connsiteY26" fmla="*/ 6667 h 7619"/>
                        <a:gd name="connsiteX27" fmla="*/ 953 w 2619"/>
                        <a:gd name="connsiteY27" fmla="*/ 6667 h 7619"/>
                        <a:gd name="connsiteX28" fmla="*/ 953 w 2619"/>
                        <a:gd name="connsiteY28" fmla="*/ 6667 h 7619"/>
                        <a:gd name="connsiteX29" fmla="*/ 953 w 2619"/>
                        <a:gd name="connsiteY29" fmla="*/ 6667 h 7619"/>
                        <a:gd name="connsiteX30" fmla="*/ 953 w 2619"/>
                        <a:gd name="connsiteY30" fmla="*/ 6667 h 7619"/>
                        <a:gd name="connsiteX31" fmla="*/ 953 w 2619"/>
                        <a:gd name="connsiteY31" fmla="*/ 6667 h 7619"/>
                        <a:gd name="connsiteX32" fmla="*/ 1905 w 2619"/>
                        <a:gd name="connsiteY32" fmla="*/ 7620 h 7619"/>
                        <a:gd name="connsiteX33" fmla="*/ 1905 w 2619"/>
                        <a:gd name="connsiteY33" fmla="*/ 7620 h 7619"/>
                        <a:gd name="connsiteX34" fmla="*/ 1905 w 2619"/>
                        <a:gd name="connsiteY34" fmla="*/ 7620 h 7619"/>
                        <a:gd name="connsiteX35" fmla="*/ 1905 w 2619"/>
                        <a:gd name="connsiteY35" fmla="*/ 6667 h 7619"/>
                        <a:gd name="connsiteX36" fmla="*/ 1905 w 2619"/>
                        <a:gd name="connsiteY36" fmla="*/ 6667 h 7619"/>
                        <a:gd name="connsiteX37" fmla="*/ 1905 w 2619"/>
                        <a:gd name="connsiteY37" fmla="*/ 6667 h 7619"/>
                        <a:gd name="connsiteX38" fmla="*/ 1905 w 2619"/>
                        <a:gd name="connsiteY38" fmla="*/ 6667 h 7619"/>
                        <a:gd name="connsiteX39" fmla="*/ 1905 w 2619"/>
                        <a:gd name="connsiteY39" fmla="*/ 6667 h 7619"/>
                        <a:gd name="connsiteX40" fmla="*/ 1905 w 2619"/>
                        <a:gd name="connsiteY40" fmla="*/ 6667 h 7619"/>
                        <a:gd name="connsiteX41" fmla="*/ 1905 w 2619"/>
                        <a:gd name="connsiteY41" fmla="*/ 6667 h 7619"/>
                        <a:gd name="connsiteX42" fmla="*/ 1905 w 2619"/>
                        <a:gd name="connsiteY42" fmla="*/ 6667 h 7619"/>
                        <a:gd name="connsiteX43" fmla="*/ 1905 w 2619"/>
                        <a:gd name="connsiteY43" fmla="*/ 6667 h 7619"/>
                        <a:gd name="connsiteX44" fmla="*/ 1905 w 2619"/>
                        <a:gd name="connsiteY44" fmla="*/ 6667 h 7619"/>
                        <a:gd name="connsiteX45" fmla="*/ 1905 w 2619"/>
                        <a:gd name="connsiteY45" fmla="*/ 6667 h 7619"/>
                        <a:gd name="connsiteX46" fmla="*/ 1905 w 2619"/>
                        <a:gd name="connsiteY46" fmla="*/ 6667 h 7619"/>
                        <a:gd name="connsiteX47" fmla="*/ 1905 w 2619"/>
                        <a:gd name="connsiteY47" fmla="*/ 6667 h 7619"/>
                        <a:gd name="connsiteX48" fmla="*/ 1905 w 2619"/>
                        <a:gd name="connsiteY48" fmla="*/ 6667 h 7619"/>
                        <a:gd name="connsiteX49" fmla="*/ 1905 w 2619"/>
                        <a:gd name="connsiteY49" fmla="*/ 6667 h 7619"/>
                        <a:gd name="connsiteX50" fmla="*/ 1905 w 2619"/>
                        <a:gd name="connsiteY50" fmla="*/ 6667 h 7619"/>
                        <a:gd name="connsiteX51" fmla="*/ 1905 w 2619"/>
                        <a:gd name="connsiteY51" fmla="*/ 6667 h 7619"/>
                        <a:gd name="connsiteX52" fmla="*/ 1905 w 2619"/>
                        <a:gd name="connsiteY52" fmla="*/ 6667 h 7619"/>
                        <a:gd name="connsiteX53" fmla="*/ 1905 w 2619"/>
                        <a:gd name="connsiteY53" fmla="*/ 6667 h 7619"/>
                        <a:gd name="connsiteX54" fmla="*/ 1905 w 2619"/>
                        <a:gd name="connsiteY54" fmla="*/ 6667 h 7619"/>
                        <a:gd name="connsiteX55" fmla="*/ 1905 w 2619"/>
                        <a:gd name="connsiteY55" fmla="*/ 6667 h 7619"/>
                        <a:gd name="connsiteX56" fmla="*/ 1905 w 2619"/>
                        <a:gd name="connsiteY56" fmla="*/ 6667 h 7619"/>
                        <a:gd name="connsiteX57" fmla="*/ 1905 w 2619"/>
                        <a:gd name="connsiteY57" fmla="*/ 6667 h 7619"/>
                        <a:gd name="connsiteX58" fmla="*/ 1905 w 2619"/>
                        <a:gd name="connsiteY58" fmla="*/ 6667 h 7619"/>
                        <a:gd name="connsiteX59" fmla="*/ 1905 w 2619"/>
                        <a:gd name="connsiteY59" fmla="*/ 6667 h 7619"/>
                        <a:gd name="connsiteX60" fmla="*/ 1905 w 2619"/>
                        <a:gd name="connsiteY60" fmla="*/ 6667 h 7619"/>
                        <a:gd name="connsiteX61" fmla="*/ 1905 w 2619"/>
                        <a:gd name="connsiteY61" fmla="*/ 5715 h 7619"/>
                        <a:gd name="connsiteX62" fmla="*/ 1905 w 2619"/>
                        <a:gd name="connsiteY62" fmla="*/ 4763 h 7619"/>
                        <a:gd name="connsiteX63" fmla="*/ 1905 w 2619"/>
                        <a:gd name="connsiteY63" fmla="*/ 4763 h 7619"/>
                        <a:gd name="connsiteX64" fmla="*/ 1905 w 2619"/>
                        <a:gd name="connsiteY64" fmla="*/ 4763 h 7619"/>
                        <a:gd name="connsiteX65" fmla="*/ 1905 w 2619"/>
                        <a:gd name="connsiteY65" fmla="*/ 4763 h 7619"/>
                        <a:gd name="connsiteX66" fmla="*/ 1905 w 2619"/>
                        <a:gd name="connsiteY66" fmla="*/ 4763 h 7619"/>
                        <a:gd name="connsiteX67" fmla="*/ 1905 w 2619"/>
                        <a:gd name="connsiteY67" fmla="*/ 0 h 7619"/>
                        <a:gd name="connsiteX68" fmla="*/ 1905 w 2619"/>
                        <a:gd name="connsiteY68" fmla="*/ 0 h 7619"/>
                        <a:gd name="connsiteX69" fmla="*/ 1905 w 2619"/>
                        <a:gd name="connsiteY69" fmla="*/ 0 h 7619"/>
                        <a:gd name="connsiteX70" fmla="*/ 1905 w 2619"/>
                        <a:gd name="connsiteY70" fmla="*/ 0 h 7619"/>
                        <a:gd name="connsiteX71" fmla="*/ 1905 w 2619"/>
                        <a:gd name="connsiteY71" fmla="*/ 0 h 7619"/>
                        <a:gd name="connsiteX72" fmla="*/ 1905 w 2619"/>
                        <a:gd name="connsiteY72" fmla="*/ 0 h 7619"/>
                        <a:gd name="connsiteX73" fmla="*/ 0 w 2619"/>
                        <a:gd name="connsiteY73" fmla="*/ 5715 h 7619"/>
                        <a:gd name="connsiteX74" fmla="*/ 0 w 2619"/>
                        <a:gd name="connsiteY74" fmla="*/ 5715 h 7619"/>
                        <a:gd name="connsiteX75" fmla="*/ 0 w 2619"/>
                        <a:gd name="connsiteY75" fmla="*/ 5715 h 7619"/>
                        <a:gd name="connsiteX76" fmla="*/ 0 w 2619"/>
                        <a:gd name="connsiteY76" fmla="*/ 5715 h 7619"/>
                        <a:gd name="connsiteX77" fmla="*/ 0 w 2619"/>
                        <a:gd name="connsiteY77" fmla="*/ 5715 h 7619"/>
                        <a:gd name="connsiteX78" fmla="*/ 1905 w 2619"/>
                        <a:gd name="connsiteY78" fmla="*/ 2857 h 7619"/>
                        <a:gd name="connsiteX79" fmla="*/ 1905 w 2619"/>
                        <a:gd name="connsiteY79" fmla="*/ 2857 h 7619"/>
                        <a:gd name="connsiteX80" fmla="*/ 1905 w 2619"/>
                        <a:gd name="connsiteY80" fmla="*/ 2857 h 7619"/>
                        <a:gd name="connsiteX81" fmla="*/ 1905 w 2619"/>
                        <a:gd name="connsiteY81" fmla="*/ 2857 h 7619"/>
                        <a:gd name="connsiteX82" fmla="*/ 1905 w 2619"/>
                        <a:gd name="connsiteY82" fmla="*/ 285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619" h="7619">
                          <a:moveTo>
                            <a:pt x="1905" y="0"/>
                          </a:move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953" y="952"/>
                            <a:pt x="953" y="952"/>
                            <a:pt x="953" y="1905"/>
                          </a:cubicBezTo>
                          <a:cubicBezTo>
                            <a:pt x="953" y="1905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lnTo>
                            <a:pt x="953" y="6667"/>
                          </a:ln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lnTo>
                            <a:pt x="1905" y="7620"/>
                          </a:lnTo>
                          <a:lnTo>
                            <a:pt x="1905" y="7620"/>
                          </a:ln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2857" y="0"/>
                            <a:pt x="1905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1905" y="2857"/>
                          </a:moveTo>
                          <a:cubicBezTo>
                            <a:pt x="1905" y="2857"/>
                            <a:pt x="1905" y="2857"/>
                            <a:pt x="1905" y="2857"/>
                          </a:cubicBezTo>
                          <a:cubicBezTo>
                            <a:pt x="953" y="2857"/>
                            <a:pt x="953" y="2857"/>
                            <a:pt x="1905" y="2857"/>
                          </a:cubicBezTo>
                          <a:cubicBezTo>
                            <a:pt x="953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085" name="图形 2"/>
                  <p:cNvGrpSpPr/>
                  <p:nvPr/>
                </p:nvGrpSpPr>
                <p:grpSpPr>
                  <a:xfrm>
                    <a:off x="7889557" y="2698432"/>
                    <a:ext cx="36195" cy="40004"/>
                    <a:chOff x="7889557" y="2698432"/>
                    <a:chExt cx="36195" cy="40004"/>
                  </a:xfrm>
                </p:grpSpPr>
                <p:grpSp>
                  <p:nvGrpSpPr>
                    <p:cNvPr id="3086" name="图形 2"/>
                    <p:cNvGrpSpPr/>
                    <p:nvPr/>
                  </p:nvGrpSpPr>
                  <p:grpSpPr>
                    <a:xfrm>
                      <a:off x="7889557" y="2720339"/>
                      <a:ext cx="24765" cy="18097"/>
                      <a:chOff x="7889557" y="2720339"/>
                      <a:chExt cx="24765" cy="18097"/>
                    </a:xfrm>
                  </p:grpSpPr>
                  <p:sp>
                    <p:nvSpPr>
                      <p:cNvPr id="3087" name="任意多边形: 形状 2969"/>
                      <p:cNvSpPr/>
                      <p:nvPr/>
                    </p:nvSpPr>
                    <p:spPr>
                      <a:xfrm>
                        <a:off x="7908607" y="27260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88" name="任意多边形: 形状 2970"/>
                      <p:cNvSpPr/>
                      <p:nvPr/>
                    </p:nvSpPr>
                    <p:spPr>
                      <a:xfrm>
                        <a:off x="7908607" y="2725340"/>
                        <a:ext cx="714" cy="714"/>
                      </a:xfrm>
                      <a:custGeom>
                        <a:avLst/>
                        <a:gdLst>
                          <a:gd name="connsiteX0" fmla="*/ 0 w 714"/>
                          <a:gd name="connsiteY0" fmla="*/ 714 h 714"/>
                          <a:gd name="connsiteX1" fmla="*/ 0 w 714"/>
                          <a:gd name="connsiteY1" fmla="*/ 714 h 714"/>
                          <a:gd name="connsiteX2" fmla="*/ 0 w 714"/>
                          <a:gd name="connsiteY2" fmla="*/ 714 h 714"/>
                          <a:gd name="connsiteX3" fmla="*/ 0 w 714"/>
                          <a:gd name="connsiteY3" fmla="*/ 714 h 714"/>
                          <a:gd name="connsiteX4" fmla="*/ 0 w 714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0" y="714"/>
                            </a:move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cubicBezTo>
                              <a:pt x="953" y="714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89" name="任意多边形: 形状 2971"/>
                      <p:cNvSpPr/>
                      <p:nvPr/>
                    </p:nvSpPr>
                    <p:spPr>
                      <a:xfrm>
                        <a:off x="7912417" y="2720339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952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2 w 952"/>
                          <a:gd name="connsiteY6" fmla="*/ 952 h 952"/>
                          <a:gd name="connsiteX7" fmla="*/ 952 w 952"/>
                          <a:gd name="connsiteY7" fmla="*/ 952 h 952"/>
                          <a:gd name="connsiteX8" fmla="*/ 952 w 952"/>
                          <a:gd name="connsiteY8" fmla="*/ 952 h 952"/>
                          <a:gd name="connsiteX9" fmla="*/ 952 w 952"/>
                          <a:gd name="connsiteY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2"/>
                              <a:pt x="0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90" name="任意多边形: 形状 2972"/>
                      <p:cNvSpPr/>
                      <p:nvPr/>
                    </p:nvSpPr>
                    <p:spPr>
                      <a:xfrm>
                        <a:off x="7889557" y="2721291"/>
                        <a:ext cx="24765" cy="17145"/>
                      </a:xfrm>
                      <a:custGeom>
                        <a:avLst/>
                        <a:gdLst>
                          <a:gd name="connsiteX0" fmla="*/ 22860 w 24765"/>
                          <a:gd name="connsiteY0" fmla="*/ 0 h 17145"/>
                          <a:gd name="connsiteX1" fmla="*/ 21908 w 24765"/>
                          <a:gd name="connsiteY1" fmla="*/ 0 h 17145"/>
                          <a:gd name="connsiteX2" fmla="*/ 21908 w 24765"/>
                          <a:gd name="connsiteY2" fmla="*/ 0 h 17145"/>
                          <a:gd name="connsiteX3" fmla="*/ 21908 w 24765"/>
                          <a:gd name="connsiteY3" fmla="*/ 0 h 17145"/>
                          <a:gd name="connsiteX4" fmla="*/ 21908 w 24765"/>
                          <a:gd name="connsiteY4" fmla="*/ 0 h 17145"/>
                          <a:gd name="connsiteX5" fmla="*/ 21908 w 24765"/>
                          <a:gd name="connsiteY5" fmla="*/ 953 h 17145"/>
                          <a:gd name="connsiteX6" fmla="*/ 21908 w 24765"/>
                          <a:gd name="connsiteY6" fmla="*/ 1905 h 17145"/>
                          <a:gd name="connsiteX7" fmla="*/ 21908 w 24765"/>
                          <a:gd name="connsiteY7" fmla="*/ 1905 h 17145"/>
                          <a:gd name="connsiteX8" fmla="*/ 21908 w 24765"/>
                          <a:gd name="connsiteY8" fmla="*/ 1905 h 17145"/>
                          <a:gd name="connsiteX9" fmla="*/ 21908 w 24765"/>
                          <a:gd name="connsiteY9" fmla="*/ 1905 h 17145"/>
                          <a:gd name="connsiteX10" fmla="*/ 21908 w 24765"/>
                          <a:gd name="connsiteY10" fmla="*/ 1905 h 17145"/>
                          <a:gd name="connsiteX11" fmla="*/ 20955 w 24765"/>
                          <a:gd name="connsiteY11" fmla="*/ 2858 h 17145"/>
                          <a:gd name="connsiteX12" fmla="*/ 20003 w 24765"/>
                          <a:gd name="connsiteY12" fmla="*/ 3810 h 17145"/>
                          <a:gd name="connsiteX13" fmla="*/ 20003 w 24765"/>
                          <a:gd name="connsiteY13" fmla="*/ 3810 h 17145"/>
                          <a:gd name="connsiteX14" fmla="*/ 19050 w 24765"/>
                          <a:gd name="connsiteY14" fmla="*/ 4763 h 17145"/>
                          <a:gd name="connsiteX15" fmla="*/ 18098 w 24765"/>
                          <a:gd name="connsiteY15" fmla="*/ 4763 h 17145"/>
                          <a:gd name="connsiteX16" fmla="*/ 17145 w 24765"/>
                          <a:gd name="connsiteY16" fmla="*/ 5715 h 17145"/>
                          <a:gd name="connsiteX17" fmla="*/ 17145 w 24765"/>
                          <a:gd name="connsiteY17" fmla="*/ 5715 h 17145"/>
                          <a:gd name="connsiteX18" fmla="*/ 16193 w 24765"/>
                          <a:gd name="connsiteY18" fmla="*/ 6668 h 17145"/>
                          <a:gd name="connsiteX19" fmla="*/ 15240 w 24765"/>
                          <a:gd name="connsiteY19" fmla="*/ 7620 h 17145"/>
                          <a:gd name="connsiteX20" fmla="*/ 15240 w 24765"/>
                          <a:gd name="connsiteY20" fmla="*/ 7620 h 17145"/>
                          <a:gd name="connsiteX21" fmla="*/ 15240 w 24765"/>
                          <a:gd name="connsiteY21" fmla="*/ 7620 h 17145"/>
                          <a:gd name="connsiteX22" fmla="*/ 15240 w 24765"/>
                          <a:gd name="connsiteY22" fmla="*/ 7620 h 17145"/>
                          <a:gd name="connsiteX23" fmla="*/ 15240 w 24765"/>
                          <a:gd name="connsiteY23" fmla="*/ 7620 h 17145"/>
                          <a:gd name="connsiteX24" fmla="*/ 14288 w 24765"/>
                          <a:gd name="connsiteY24" fmla="*/ 7620 h 17145"/>
                          <a:gd name="connsiteX25" fmla="*/ 14288 w 24765"/>
                          <a:gd name="connsiteY25" fmla="*/ 7620 h 17145"/>
                          <a:gd name="connsiteX26" fmla="*/ 14288 w 24765"/>
                          <a:gd name="connsiteY26" fmla="*/ 7620 h 17145"/>
                          <a:gd name="connsiteX27" fmla="*/ 13335 w 24765"/>
                          <a:gd name="connsiteY27" fmla="*/ 7620 h 17145"/>
                          <a:gd name="connsiteX28" fmla="*/ 13335 w 24765"/>
                          <a:gd name="connsiteY28" fmla="*/ 7620 h 17145"/>
                          <a:gd name="connsiteX29" fmla="*/ 13335 w 24765"/>
                          <a:gd name="connsiteY29" fmla="*/ 7620 h 17145"/>
                          <a:gd name="connsiteX30" fmla="*/ 13335 w 24765"/>
                          <a:gd name="connsiteY30" fmla="*/ 7620 h 17145"/>
                          <a:gd name="connsiteX31" fmla="*/ 13335 w 24765"/>
                          <a:gd name="connsiteY31" fmla="*/ 7620 h 17145"/>
                          <a:gd name="connsiteX32" fmla="*/ 13335 w 24765"/>
                          <a:gd name="connsiteY32" fmla="*/ 7620 h 17145"/>
                          <a:gd name="connsiteX33" fmla="*/ 13335 w 24765"/>
                          <a:gd name="connsiteY33" fmla="*/ 7620 h 17145"/>
                          <a:gd name="connsiteX34" fmla="*/ 12383 w 24765"/>
                          <a:gd name="connsiteY34" fmla="*/ 8573 h 17145"/>
                          <a:gd name="connsiteX35" fmla="*/ 11430 w 24765"/>
                          <a:gd name="connsiteY35" fmla="*/ 8573 h 17145"/>
                          <a:gd name="connsiteX36" fmla="*/ 11430 w 24765"/>
                          <a:gd name="connsiteY36" fmla="*/ 8573 h 17145"/>
                          <a:gd name="connsiteX37" fmla="*/ 11430 w 24765"/>
                          <a:gd name="connsiteY37" fmla="*/ 8573 h 17145"/>
                          <a:gd name="connsiteX38" fmla="*/ 11430 w 24765"/>
                          <a:gd name="connsiteY38" fmla="*/ 8573 h 17145"/>
                          <a:gd name="connsiteX39" fmla="*/ 11430 w 24765"/>
                          <a:gd name="connsiteY39" fmla="*/ 8573 h 17145"/>
                          <a:gd name="connsiteX40" fmla="*/ 10478 w 24765"/>
                          <a:gd name="connsiteY40" fmla="*/ 9525 h 17145"/>
                          <a:gd name="connsiteX41" fmla="*/ 9525 w 24765"/>
                          <a:gd name="connsiteY41" fmla="*/ 9525 h 17145"/>
                          <a:gd name="connsiteX42" fmla="*/ 8573 w 24765"/>
                          <a:gd name="connsiteY42" fmla="*/ 9525 h 17145"/>
                          <a:gd name="connsiteX43" fmla="*/ 8573 w 24765"/>
                          <a:gd name="connsiteY43" fmla="*/ 9525 h 17145"/>
                          <a:gd name="connsiteX44" fmla="*/ 7620 w 24765"/>
                          <a:gd name="connsiteY44" fmla="*/ 9525 h 17145"/>
                          <a:gd name="connsiteX45" fmla="*/ 7620 w 24765"/>
                          <a:gd name="connsiteY45" fmla="*/ 9525 h 17145"/>
                          <a:gd name="connsiteX46" fmla="*/ 6668 w 24765"/>
                          <a:gd name="connsiteY46" fmla="*/ 10478 h 17145"/>
                          <a:gd name="connsiteX47" fmla="*/ 6668 w 24765"/>
                          <a:gd name="connsiteY47" fmla="*/ 10478 h 17145"/>
                          <a:gd name="connsiteX48" fmla="*/ 6668 w 24765"/>
                          <a:gd name="connsiteY48" fmla="*/ 10478 h 17145"/>
                          <a:gd name="connsiteX49" fmla="*/ 6668 w 24765"/>
                          <a:gd name="connsiteY49" fmla="*/ 10478 h 17145"/>
                          <a:gd name="connsiteX50" fmla="*/ 6668 w 24765"/>
                          <a:gd name="connsiteY50" fmla="*/ 10478 h 17145"/>
                          <a:gd name="connsiteX51" fmla="*/ 6668 w 24765"/>
                          <a:gd name="connsiteY51" fmla="*/ 11430 h 17145"/>
                          <a:gd name="connsiteX52" fmla="*/ 6668 w 24765"/>
                          <a:gd name="connsiteY52" fmla="*/ 11430 h 17145"/>
                          <a:gd name="connsiteX53" fmla="*/ 5715 w 24765"/>
                          <a:gd name="connsiteY53" fmla="*/ 12383 h 17145"/>
                          <a:gd name="connsiteX54" fmla="*/ 5715 w 24765"/>
                          <a:gd name="connsiteY54" fmla="*/ 12383 h 17145"/>
                          <a:gd name="connsiteX55" fmla="*/ 4763 w 24765"/>
                          <a:gd name="connsiteY55" fmla="*/ 13335 h 17145"/>
                          <a:gd name="connsiteX56" fmla="*/ 4763 w 24765"/>
                          <a:gd name="connsiteY56" fmla="*/ 13335 h 17145"/>
                          <a:gd name="connsiteX57" fmla="*/ 3810 w 24765"/>
                          <a:gd name="connsiteY57" fmla="*/ 13335 h 17145"/>
                          <a:gd name="connsiteX58" fmla="*/ 3810 w 24765"/>
                          <a:gd name="connsiteY58" fmla="*/ 13335 h 17145"/>
                          <a:gd name="connsiteX59" fmla="*/ 3810 w 24765"/>
                          <a:gd name="connsiteY59" fmla="*/ 13335 h 17145"/>
                          <a:gd name="connsiteX60" fmla="*/ 3810 w 24765"/>
                          <a:gd name="connsiteY60" fmla="*/ 13335 h 17145"/>
                          <a:gd name="connsiteX61" fmla="*/ 3810 w 24765"/>
                          <a:gd name="connsiteY61" fmla="*/ 13335 h 17145"/>
                          <a:gd name="connsiteX62" fmla="*/ 3810 w 24765"/>
                          <a:gd name="connsiteY62" fmla="*/ 13335 h 17145"/>
                          <a:gd name="connsiteX63" fmla="*/ 3810 w 24765"/>
                          <a:gd name="connsiteY63" fmla="*/ 13335 h 17145"/>
                          <a:gd name="connsiteX64" fmla="*/ 3810 w 24765"/>
                          <a:gd name="connsiteY64" fmla="*/ 13335 h 17145"/>
                          <a:gd name="connsiteX65" fmla="*/ 2858 w 24765"/>
                          <a:gd name="connsiteY65" fmla="*/ 14288 h 17145"/>
                          <a:gd name="connsiteX66" fmla="*/ 1905 w 24765"/>
                          <a:gd name="connsiteY66" fmla="*/ 15240 h 17145"/>
                          <a:gd name="connsiteX67" fmla="*/ 953 w 24765"/>
                          <a:gd name="connsiteY67" fmla="*/ 15240 h 17145"/>
                          <a:gd name="connsiteX68" fmla="*/ 0 w 24765"/>
                          <a:gd name="connsiteY68" fmla="*/ 16193 h 17145"/>
                          <a:gd name="connsiteX69" fmla="*/ 0 w 24765"/>
                          <a:gd name="connsiteY69" fmla="*/ 17145 h 17145"/>
                          <a:gd name="connsiteX70" fmla="*/ 0 w 24765"/>
                          <a:gd name="connsiteY70" fmla="*/ 17145 h 17145"/>
                          <a:gd name="connsiteX71" fmla="*/ 953 w 24765"/>
                          <a:gd name="connsiteY71" fmla="*/ 17145 h 17145"/>
                          <a:gd name="connsiteX72" fmla="*/ 1905 w 24765"/>
                          <a:gd name="connsiteY72" fmla="*/ 17145 h 17145"/>
                          <a:gd name="connsiteX73" fmla="*/ 2858 w 24765"/>
                          <a:gd name="connsiteY73" fmla="*/ 17145 h 17145"/>
                          <a:gd name="connsiteX74" fmla="*/ 3810 w 24765"/>
                          <a:gd name="connsiteY74" fmla="*/ 17145 h 17145"/>
                          <a:gd name="connsiteX75" fmla="*/ 3810 w 24765"/>
                          <a:gd name="connsiteY75" fmla="*/ 17145 h 17145"/>
                          <a:gd name="connsiteX76" fmla="*/ 3810 w 24765"/>
                          <a:gd name="connsiteY76" fmla="*/ 17145 h 17145"/>
                          <a:gd name="connsiteX77" fmla="*/ 4763 w 24765"/>
                          <a:gd name="connsiteY77" fmla="*/ 17145 h 17145"/>
                          <a:gd name="connsiteX78" fmla="*/ 5715 w 24765"/>
                          <a:gd name="connsiteY78" fmla="*/ 16193 h 17145"/>
                          <a:gd name="connsiteX79" fmla="*/ 6668 w 24765"/>
                          <a:gd name="connsiteY79" fmla="*/ 16193 h 17145"/>
                          <a:gd name="connsiteX80" fmla="*/ 7620 w 24765"/>
                          <a:gd name="connsiteY80" fmla="*/ 16193 h 17145"/>
                          <a:gd name="connsiteX81" fmla="*/ 8573 w 24765"/>
                          <a:gd name="connsiteY81" fmla="*/ 16193 h 17145"/>
                          <a:gd name="connsiteX82" fmla="*/ 8573 w 24765"/>
                          <a:gd name="connsiteY82" fmla="*/ 16193 h 17145"/>
                          <a:gd name="connsiteX83" fmla="*/ 9525 w 24765"/>
                          <a:gd name="connsiteY83" fmla="*/ 16193 h 17145"/>
                          <a:gd name="connsiteX84" fmla="*/ 9525 w 24765"/>
                          <a:gd name="connsiteY84" fmla="*/ 16193 h 17145"/>
                          <a:gd name="connsiteX85" fmla="*/ 10478 w 24765"/>
                          <a:gd name="connsiteY85" fmla="*/ 15240 h 17145"/>
                          <a:gd name="connsiteX86" fmla="*/ 10478 w 24765"/>
                          <a:gd name="connsiteY86" fmla="*/ 15240 h 17145"/>
                          <a:gd name="connsiteX87" fmla="*/ 10478 w 24765"/>
                          <a:gd name="connsiteY87" fmla="*/ 15240 h 17145"/>
                          <a:gd name="connsiteX88" fmla="*/ 10478 w 24765"/>
                          <a:gd name="connsiteY88" fmla="*/ 15240 h 17145"/>
                          <a:gd name="connsiteX89" fmla="*/ 11430 w 24765"/>
                          <a:gd name="connsiteY89" fmla="*/ 15240 h 17145"/>
                          <a:gd name="connsiteX90" fmla="*/ 11430 w 24765"/>
                          <a:gd name="connsiteY90" fmla="*/ 15240 h 17145"/>
                          <a:gd name="connsiteX91" fmla="*/ 11430 w 24765"/>
                          <a:gd name="connsiteY91" fmla="*/ 15240 h 17145"/>
                          <a:gd name="connsiteX92" fmla="*/ 11430 w 24765"/>
                          <a:gd name="connsiteY92" fmla="*/ 15240 h 17145"/>
                          <a:gd name="connsiteX93" fmla="*/ 11430 w 24765"/>
                          <a:gd name="connsiteY93" fmla="*/ 15240 h 17145"/>
                          <a:gd name="connsiteX94" fmla="*/ 11430 w 24765"/>
                          <a:gd name="connsiteY94" fmla="*/ 15240 h 17145"/>
                          <a:gd name="connsiteX95" fmla="*/ 11430 w 24765"/>
                          <a:gd name="connsiteY95" fmla="*/ 15240 h 17145"/>
                          <a:gd name="connsiteX96" fmla="*/ 11430 w 24765"/>
                          <a:gd name="connsiteY96" fmla="*/ 15240 h 17145"/>
                          <a:gd name="connsiteX97" fmla="*/ 12383 w 24765"/>
                          <a:gd name="connsiteY97" fmla="*/ 14288 h 17145"/>
                          <a:gd name="connsiteX98" fmla="*/ 12383 w 24765"/>
                          <a:gd name="connsiteY98" fmla="*/ 14288 h 17145"/>
                          <a:gd name="connsiteX99" fmla="*/ 12383 w 24765"/>
                          <a:gd name="connsiteY99" fmla="*/ 14288 h 17145"/>
                          <a:gd name="connsiteX100" fmla="*/ 12383 w 24765"/>
                          <a:gd name="connsiteY100" fmla="*/ 14288 h 17145"/>
                          <a:gd name="connsiteX101" fmla="*/ 12383 w 24765"/>
                          <a:gd name="connsiteY101" fmla="*/ 14288 h 17145"/>
                          <a:gd name="connsiteX102" fmla="*/ 13335 w 24765"/>
                          <a:gd name="connsiteY102" fmla="*/ 13335 h 17145"/>
                          <a:gd name="connsiteX103" fmla="*/ 14288 w 24765"/>
                          <a:gd name="connsiteY103" fmla="*/ 12383 h 17145"/>
                          <a:gd name="connsiteX104" fmla="*/ 14288 w 24765"/>
                          <a:gd name="connsiteY104" fmla="*/ 12383 h 17145"/>
                          <a:gd name="connsiteX105" fmla="*/ 14288 w 24765"/>
                          <a:gd name="connsiteY105" fmla="*/ 11430 h 17145"/>
                          <a:gd name="connsiteX106" fmla="*/ 15240 w 24765"/>
                          <a:gd name="connsiteY106" fmla="*/ 11430 h 17145"/>
                          <a:gd name="connsiteX107" fmla="*/ 16193 w 24765"/>
                          <a:gd name="connsiteY107" fmla="*/ 10478 h 17145"/>
                          <a:gd name="connsiteX108" fmla="*/ 17145 w 24765"/>
                          <a:gd name="connsiteY108" fmla="*/ 9525 h 17145"/>
                          <a:gd name="connsiteX109" fmla="*/ 17145 w 24765"/>
                          <a:gd name="connsiteY109" fmla="*/ 9525 h 17145"/>
                          <a:gd name="connsiteX110" fmla="*/ 18098 w 24765"/>
                          <a:gd name="connsiteY110" fmla="*/ 8573 h 17145"/>
                          <a:gd name="connsiteX111" fmla="*/ 18098 w 24765"/>
                          <a:gd name="connsiteY111" fmla="*/ 8573 h 17145"/>
                          <a:gd name="connsiteX112" fmla="*/ 19050 w 24765"/>
                          <a:gd name="connsiteY112" fmla="*/ 7620 h 17145"/>
                          <a:gd name="connsiteX113" fmla="*/ 20003 w 24765"/>
                          <a:gd name="connsiteY113" fmla="*/ 6668 h 17145"/>
                          <a:gd name="connsiteX114" fmla="*/ 21908 w 24765"/>
                          <a:gd name="connsiteY114" fmla="*/ 5715 h 17145"/>
                          <a:gd name="connsiteX115" fmla="*/ 22860 w 24765"/>
                          <a:gd name="connsiteY115" fmla="*/ 4763 h 17145"/>
                          <a:gd name="connsiteX116" fmla="*/ 22860 w 24765"/>
                          <a:gd name="connsiteY116" fmla="*/ 4763 h 17145"/>
                          <a:gd name="connsiteX117" fmla="*/ 22860 w 24765"/>
                          <a:gd name="connsiteY117" fmla="*/ 3810 h 17145"/>
                          <a:gd name="connsiteX118" fmla="*/ 23813 w 24765"/>
                          <a:gd name="connsiteY118" fmla="*/ 2858 h 17145"/>
                          <a:gd name="connsiteX119" fmla="*/ 23813 w 24765"/>
                          <a:gd name="connsiteY119" fmla="*/ 2858 h 17145"/>
                          <a:gd name="connsiteX120" fmla="*/ 23813 w 24765"/>
                          <a:gd name="connsiteY120" fmla="*/ 2858 h 17145"/>
                          <a:gd name="connsiteX121" fmla="*/ 24765 w 24765"/>
                          <a:gd name="connsiteY121" fmla="*/ 1905 h 17145"/>
                          <a:gd name="connsiteX122" fmla="*/ 24765 w 24765"/>
                          <a:gd name="connsiteY122" fmla="*/ 1905 h 17145"/>
                          <a:gd name="connsiteX123" fmla="*/ 22860 w 24765"/>
                          <a:gd name="connsiteY123" fmla="*/ 0 h 17145"/>
                          <a:gd name="connsiteX124" fmla="*/ 22860 w 24765"/>
                          <a:gd name="connsiteY124" fmla="*/ 0 h 17145"/>
                          <a:gd name="connsiteX125" fmla="*/ 22860 w 24765"/>
                          <a:gd name="connsiteY125" fmla="*/ 0 h 17145"/>
                          <a:gd name="connsiteX126" fmla="*/ 22860 w 24765"/>
                          <a:gd name="connsiteY126" fmla="*/ 0 h 17145"/>
                          <a:gd name="connsiteX127" fmla="*/ 22860 w 24765"/>
                          <a:gd name="connsiteY127" fmla="*/ 0 h 17145"/>
                          <a:gd name="connsiteX128" fmla="*/ 22860 w 24765"/>
                          <a:gd name="connsiteY128" fmla="*/ 0 h 17145"/>
                          <a:gd name="connsiteX129" fmla="*/ 19050 w 24765"/>
                          <a:gd name="connsiteY129" fmla="*/ 4763 h 17145"/>
                          <a:gd name="connsiteX130" fmla="*/ 19050 w 24765"/>
                          <a:gd name="connsiteY130" fmla="*/ 4763 h 17145"/>
                          <a:gd name="connsiteX131" fmla="*/ 19050 w 24765"/>
                          <a:gd name="connsiteY131" fmla="*/ 4763 h 17145"/>
                          <a:gd name="connsiteX132" fmla="*/ 19050 w 24765"/>
                          <a:gd name="connsiteY132" fmla="*/ 4763 h 17145"/>
                          <a:gd name="connsiteX133" fmla="*/ 19050 w 24765"/>
                          <a:gd name="connsiteY133" fmla="*/ 4763 h 17145"/>
                          <a:gd name="connsiteX134" fmla="*/ 20003 w 24765"/>
                          <a:gd name="connsiteY134" fmla="*/ 3810 h 17145"/>
                          <a:gd name="connsiteX135" fmla="*/ 20003 w 24765"/>
                          <a:gd name="connsiteY135" fmla="*/ 3810 h 17145"/>
                          <a:gd name="connsiteX136" fmla="*/ 20003 w 24765"/>
                          <a:gd name="connsiteY136" fmla="*/ 3810 h 17145"/>
                          <a:gd name="connsiteX137" fmla="*/ 20003 w 24765"/>
                          <a:gd name="connsiteY137" fmla="*/ 3810 h 17145"/>
                          <a:gd name="connsiteX138" fmla="*/ 20003 w 24765"/>
                          <a:gd name="connsiteY138" fmla="*/ 3810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4765" h="17145">
                            <a:moveTo>
                              <a:pt x="22860" y="0"/>
                            </a:moveTo>
                            <a:cubicBezTo>
                              <a:pt x="22860" y="0"/>
                              <a:pt x="21908" y="0"/>
                              <a:pt x="21908" y="0"/>
                            </a:cubicBezTo>
                            <a:lnTo>
                              <a:pt x="21908" y="0"/>
                            </a:ln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953"/>
                            </a:cubicBezTo>
                            <a:cubicBezTo>
                              <a:pt x="21908" y="953"/>
                              <a:pt x="21908" y="953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1908" y="1905"/>
                            </a:cubicBezTo>
                            <a:cubicBezTo>
                              <a:pt x="21908" y="1905"/>
                              <a:pt x="21908" y="1905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003" y="3810"/>
                            </a:cubicBezTo>
                            <a:cubicBezTo>
                              <a:pt x="20003" y="3810"/>
                              <a:pt x="20003" y="3810"/>
                              <a:pt x="20003" y="3810"/>
                            </a:cubicBezTo>
                            <a:cubicBezTo>
                              <a:pt x="20003" y="3810"/>
                              <a:pt x="20003" y="4763"/>
                              <a:pt x="19050" y="4763"/>
                            </a:cubicBezTo>
                            <a:cubicBezTo>
                              <a:pt x="19050" y="4763"/>
                              <a:pt x="19050" y="4763"/>
                              <a:pt x="18098" y="4763"/>
                            </a:cubicBezTo>
                            <a:cubicBezTo>
                              <a:pt x="18098" y="4763"/>
                              <a:pt x="17145" y="5715"/>
                              <a:pt x="17145" y="5715"/>
                            </a:cubicBezTo>
                            <a:cubicBezTo>
                              <a:pt x="17145" y="5715"/>
                              <a:pt x="17145" y="5715"/>
                              <a:pt x="17145" y="5715"/>
                            </a:cubicBezTo>
                            <a:cubicBezTo>
                              <a:pt x="17145" y="5715"/>
                              <a:pt x="17145" y="5715"/>
                              <a:pt x="16193" y="6668"/>
                            </a:cubicBezTo>
                            <a:cubicBezTo>
                              <a:pt x="16193" y="6668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5240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3335" y="7620"/>
                            </a:cubicBezTo>
                            <a:cubicBezTo>
                              <a:pt x="13335" y="7620"/>
                              <a:pt x="13335" y="7620"/>
                              <a:pt x="12383" y="8573"/>
                            </a:cubicBezTo>
                            <a:cubicBezTo>
                              <a:pt x="12383" y="8573"/>
                              <a:pt x="12383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1430" y="8573"/>
                              <a:pt x="11430" y="8573"/>
                            </a:cubicBezTo>
                            <a:cubicBezTo>
                              <a:pt x="11430" y="8573"/>
                              <a:pt x="10478" y="8573"/>
                              <a:pt x="10478" y="9525"/>
                            </a:cubicBezTo>
                            <a:cubicBezTo>
                              <a:pt x="10478" y="9525"/>
                              <a:pt x="10478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8573" y="9525"/>
                            </a:cubicBezTo>
                            <a:cubicBezTo>
                              <a:pt x="8573" y="9525"/>
                              <a:pt x="8573" y="9525"/>
                              <a:pt x="8573" y="9525"/>
                            </a:cubicBezTo>
                            <a:cubicBezTo>
                              <a:pt x="8573" y="9525"/>
                              <a:pt x="8573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6668" y="9525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1430"/>
                            </a:cubicBezTo>
                            <a:cubicBezTo>
                              <a:pt x="6668" y="11430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5715" y="11430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4763" y="12383"/>
                              <a:pt x="4763" y="13335"/>
                            </a:cubicBezTo>
                            <a:lnTo>
                              <a:pt x="4763" y="13335"/>
                            </a:lnTo>
                            <a:cubicBezTo>
                              <a:pt x="4763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2858" y="14288"/>
                            </a:cubicBezTo>
                            <a:cubicBezTo>
                              <a:pt x="2858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0" y="15240"/>
                              <a:pt x="0" y="16193"/>
                            </a:cubicBezTo>
                            <a:cubicBezTo>
                              <a:pt x="0" y="16193"/>
                              <a:pt x="0" y="16193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2858" y="17145"/>
                            </a:cubicBezTo>
                            <a:cubicBezTo>
                              <a:pt x="2858" y="17145"/>
                              <a:pt x="2858" y="17145"/>
                              <a:pt x="3810" y="17145"/>
                            </a:cubicBezTo>
                            <a:cubicBezTo>
                              <a:pt x="3810" y="17145"/>
                              <a:pt x="3810" y="17145"/>
                              <a:pt x="3810" y="17145"/>
                            </a:cubicBezTo>
                            <a:cubicBezTo>
                              <a:pt x="3810" y="17145"/>
                              <a:pt x="3810" y="17145"/>
                              <a:pt x="3810" y="17145"/>
                            </a:cubicBezTo>
                            <a:cubicBezTo>
                              <a:pt x="3810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5715" y="17145"/>
                              <a:pt x="5715" y="16193"/>
                            </a:cubicBezTo>
                            <a:cubicBezTo>
                              <a:pt x="5715" y="16193"/>
                              <a:pt x="5715" y="16193"/>
                              <a:pt x="6668" y="16193"/>
                            </a:cubicBezTo>
                            <a:cubicBezTo>
                              <a:pt x="6668" y="16193"/>
                              <a:pt x="6668" y="16193"/>
                              <a:pt x="7620" y="16193"/>
                            </a:cubicBezTo>
                            <a:cubicBezTo>
                              <a:pt x="7620" y="16193"/>
                              <a:pt x="8573" y="16193"/>
                              <a:pt x="8573" y="16193"/>
                            </a:cubicBezTo>
                            <a:cubicBezTo>
                              <a:pt x="8573" y="16193"/>
                              <a:pt x="8573" y="16193"/>
                              <a:pt x="8573" y="16193"/>
                            </a:cubicBezTo>
                            <a:cubicBezTo>
                              <a:pt x="8573" y="16193"/>
                              <a:pt x="8573" y="16193"/>
                              <a:pt x="9525" y="16193"/>
                            </a:cubicBezTo>
                            <a:cubicBezTo>
                              <a:pt x="9525" y="16193"/>
                              <a:pt x="9525" y="16193"/>
                              <a:pt x="9525" y="16193"/>
                            </a:cubicBezTo>
                            <a:cubicBezTo>
                              <a:pt x="9525" y="16193"/>
                              <a:pt x="10478" y="16193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5240"/>
                            </a:cubicBezTo>
                            <a:cubicBezTo>
                              <a:pt x="10478" y="15240"/>
                              <a:pt x="10478" y="15240"/>
                              <a:pt x="10478" y="15240"/>
                            </a:cubicBezTo>
                            <a:cubicBezTo>
                              <a:pt x="10478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1430" y="15240"/>
                              <a:pt x="11430" y="15240"/>
                            </a:cubicBezTo>
                            <a:cubicBezTo>
                              <a:pt x="11430" y="15240"/>
                              <a:pt x="12383" y="15240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4288"/>
                            </a:cubicBezTo>
                            <a:cubicBezTo>
                              <a:pt x="12383" y="14288"/>
                              <a:pt x="13335" y="14288"/>
                              <a:pt x="13335" y="13335"/>
                            </a:cubicBezTo>
                            <a:cubicBezTo>
                              <a:pt x="13335" y="13335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4288" y="12383"/>
                              <a:pt x="14288" y="11430"/>
                            </a:cubicBezTo>
                            <a:cubicBezTo>
                              <a:pt x="14288" y="11430"/>
                              <a:pt x="15240" y="11430"/>
                              <a:pt x="15240" y="11430"/>
                            </a:cubicBezTo>
                            <a:cubicBezTo>
                              <a:pt x="15240" y="11430"/>
                              <a:pt x="16193" y="10478"/>
                              <a:pt x="16193" y="10478"/>
                            </a:cubicBezTo>
                            <a:cubicBezTo>
                              <a:pt x="16193" y="10478"/>
                              <a:pt x="16193" y="10478"/>
                              <a:pt x="17145" y="9525"/>
                            </a:cubicBezTo>
                            <a:cubicBezTo>
                              <a:pt x="17145" y="9525"/>
                              <a:pt x="17145" y="9525"/>
                              <a:pt x="17145" y="9525"/>
                            </a:cubicBezTo>
                            <a:cubicBezTo>
                              <a:pt x="17145" y="9525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8098" y="8573"/>
                              <a:pt x="18098" y="8573"/>
                            </a:cubicBezTo>
                            <a:cubicBezTo>
                              <a:pt x="18098" y="8573"/>
                              <a:pt x="19050" y="7620"/>
                              <a:pt x="19050" y="7620"/>
                            </a:cubicBezTo>
                            <a:cubicBezTo>
                              <a:pt x="19050" y="7620"/>
                              <a:pt x="20003" y="6668"/>
                              <a:pt x="20003" y="6668"/>
                            </a:cubicBezTo>
                            <a:cubicBezTo>
                              <a:pt x="20955" y="6668"/>
                              <a:pt x="20955" y="5715"/>
                              <a:pt x="21908" y="5715"/>
                            </a:cubicBezTo>
                            <a:cubicBezTo>
                              <a:pt x="21908" y="5715"/>
                              <a:pt x="21908" y="5715"/>
                              <a:pt x="22860" y="4763"/>
                            </a:cubicBezTo>
                            <a:cubicBezTo>
                              <a:pt x="22860" y="4763"/>
                              <a:pt x="22860" y="4763"/>
                              <a:pt x="22860" y="4763"/>
                            </a:cubicBezTo>
                            <a:cubicBezTo>
                              <a:pt x="22860" y="4763"/>
                              <a:pt x="22860" y="4763"/>
                              <a:pt x="22860" y="3810"/>
                            </a:cubicBezTo>
                            <a:cubicBezTo>
                              <a:pt x="22860" y="3810"/>
                              <a:pt x="23813" y="3810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4765" y="1905"/>
                            </a:cubicBezTo>
                            <a:cubicBezTo>
                              <a:pt x="24765" y="1905"/>
                              <a:pt x="24765" y="1905"/>
                              <a:pt x="24765" y="1905"/>
                            </a:cubicBezTo>
                            <a:cubicBezTo>
                              <a:pt x="22860" y="953"/>
                              <a:pt x="22860" y="953"/>
                              <a:pt x="22860" y="0"/>
                            </a:cubicBezTo>
                            <a:cubicBezTo>
                              <a:pt x="22860" y="953"/>
                              <a:pt x="22860" y="953"/>
                              <a:pt x="22860" y="0"/>
                            </a:cubicBezTo>
                            <a:cubicBezTo>
                              <a:pt x="23813" y="953"/>
                              <a:pt x="23813" y="953"/>
                              <a:pt x="22860" y="0"/>
                            </a:cubicBezTo>
                            <a:cubicBezTo>
                              <a:pt x="23813" y="953"/>
                              <a:pt x="23813" y="0"/>
                              <a:pt x="22860" y="0"/>
                            </a:cubicBezTo>
                            <a:lnTo>
                              <a:pt x="22860" y="0"/>
                            </a:lnTo>
                            <a:cubicBezTo>
                              <a:pt x="23813" y="0"/>
                              <a:pt x="23813" y="0"/>
                              <a:pt x="22860" y="0"/>
                            </a:cubicBezTo>
                            <a:close/>
                            <a:moveTo>
                              <a:pt x="19050" y="4763"/>
                            </a:moveTo>
                            <a:cubicBezTo>
                              <a:pt x="19050" y="4763"/>
                              <a:pt x="19050" y="4763"/>
                              <a:pt x="19050" y="4763"/>
                            </a:cubicBezTo>
                            <a:cubicBezTo>
                              <a:pt x="19050" y="4763"/>
                              <a:pt x="19050" y="4763"/>
                              <a:pt x="19050" y="4763"/>
                            </a:cubicBezTo>
                            <a:cubicBezTo>
                              <a:pt x="19050" y="4763"/>
                              <a:pt x="19050" y="4763"/>
                              <a:pt x="19050" y="4763"/>
                            </a:cubicBezTo>
                            <a:cubicBezTo>
                              <a:pt x="19050" y="4763"/>
                              <a:pt x="19050" y="4763"/>
                              <a:pt x="19050" y="4763"/>
                            </a:cubicBezTo>
                            <a:close/>
                            <a:moveTo>
                              <a:pt x="20003" y="3810"/>
                            </a:moveTo>
                            <a:cubicBezTo>
                              <a:pt x="20003" y="3810"/>
                              <a:pt x="20003" y="4763"/>
                              <a:pt x="20003" y="3810"/>
                            </a:cubicBezTo>
                            <a:cubicBezTo>
                              <a:pt x="20003" y="4763"/>
                              <a:pt x="20003" y="4763"/>
                              <a:pt x="20003" y="3810"/>
                            </a:cubicBezTo>
                            <a:cubicBezTo>
                              <a:pt x="19050" y="3810"/>
                              <a:pt x="19050" y="3810"/>
                              <a:pt x="20003" y="3810"/>
                            </a:cubicBezTo>
                            <a:cubicBezTo>
                              <a:pt x="19050" y="3810"/>
                              <a:pt x="20003" y="3810"/>
                              <a:pt x="20003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091" name="图形 2"/>
                    <p:cNvGrpSpPr/>
                    <p:nvPr/>
                  </p:nvGrpSpPr>
                  <p:grpSpPr>
                    <a:xfrm>
                      <a:off x="7912417" y="2701289"/>
                      <a:ext cx="10477" cy="19675"/>
                      <a:chOff x="7912417" y="2701289"/>
                      <a:chExt cx="10477" cy="19675"/>
                    </a:xfrm>
                    <a:solidFill>
                      <a:srgbClr val="FF9C88"/>
                    </a:solidFill>
                  </p:grpSpPr>
                  <p:sp>
                    <p:nvSpPr>
                      <p:cNvPr id="3092" name="任意多边形: 形状 2974"/>
                      <p:cNvSpPr/>
                      <p:nvPr/>
                    </p:nvSpPr>
                    <p:spPr>
                      <a:xfrm>
                        <a:off x="7912417" y="27203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93" name="任意多边形: 形状 2975"/>
                      <p:cNvSpPr/>
                      <p:nvPr/>
                    </p:nvSpPr>
                    <p:spPr>
                      <a:xfrm>
                        <a:off x="7914322" y="2701289"/>
                        <a:ext cx="8572" cy="18097"/>
                      </a:xfrm>
                      <a:custGeom>
                        <a:avLst/>
                        <a:gdLst>
                          <a:gd name="connsiteX0" fmla="*/ 8572 w 8572"/>
                          <a:gd name="connsiteY0" fmla="*/ 5715 h 18097"/>
                          <a:gd name="connsiteX1" fmla="*/ 8572 w 8572"/>
                          <a:gd name="connsiteY1" fmla="*/ 5715 h 18097"/>
                          <a:gd name="connsiteX2" fmla="*/ 8572 w 8572"/>
                          <a:gd name="connsiteY2" fmla="*/ 5715 h 18097"/>
                          <a:gd name="connsiteX3" fmla="*/ 7620 w 8572"/>
                          <a:gd name="connsiteY3" fmla="*/ 7620 h 18097"/>
                          <a:gd name="connsiteX4" fmla="*/ 7620 w 8572"/>
                          <a:gd name="connsiteY4" fmla="*/ 7620 h 18097"/>
                          <a:gd name="connsiteX5" fmla="*/ 7620 w 8572"/>
                          <a:gd name="connsiteY5" fmla="*/ 7620 h 18097"/>
                          <a:gd name="connsiteX6" fmla="*/ 7620 w 8572"/>
                          <a:gd name="connsiteY6" fmla="*/ 7620 h 18097"/>
                          <a:gd name="connsiteX7" fmla="*/ 7620 w 8572"/>
                          <a:gd name="connsiteY7" fmla="*/ 7620 h 18097"/>
                          <a:gd name="connsiteX8" fmla="*/ 7620 w 8572"/>
                          <a:gd name="connsiteY8" fmla="*/ 7620 h 18097"/>
                          <a:gd name="connsiteX9" fmla="*/ 7620 w 8572"/>
                          <a:gd name="connsiteY9" fmla="*/ 7620 h 18097"/>
                          <a:gd name="connsiteX10" fmla="*/ 7620 w 8572"/>
                          <a:gd name="connsiteY10" fmla="*/ 7620 h 18097"/>
                          <a:gd name="connsiteX11" fmla="*/ 7620 w 8572"/>
                          <a:gd name="connsiteY11" fmla="*/ 7620 h 18097"/>
                          <a:gd name="connsiteX12" fmla="*/ 7620 w 8572"/>
                          <a:gd name="connsiteY12" fmla="*/ 7620 h 18097"/>
                          <a:gd name="connsiteX13" fmla="*/ 7620 w 8572"/>
                          <a:gd name="connsiteY13" fmla="*/ 7620 h 18097"/>
                          <a:gd name="connsiteX14" fmla="*/ 7620 w 8572"/>
                          <a:gd name="connsiteY14" fmla="*/ 7620 h 18097"/>
                          <a:gd name="connsiteX15" fmla="*/ 7620 w 8572"/>
                          <a:gd name="connsiteY15" fmla="*/ 7620 h 18097"/>
                          <a:gd name="connsiteX16" fmla="*/ 7620 w 8572"/>
                          <a:gd name="connsiteY16" fmla="*/ 7620 h 18097"/>
                          <a:gd name="connsiteX17" fmla="*/ 7620 w 8572"/>
                          <a:gd name="connsiteY17" fmla="*/ 7620 h 18097"/>
                          <a:gd name="connsiteX18" fmla="*/ 7620 w 8572"/>
                          <a:gd name="connsiteY18" fmla="*/ 7620 h 18097"/>
                          <a:gd name="connsiteX19" fmla="*/ 7620 w 8572"/>
                          <a:gd name="connsiteY19" fmla="*/ 7620 h 18097"/>
                          <a:gd name="connsiteX20" fmla="*/ 7620 w 8572"/>
                          <a:gd name="connsiteY20" fmla="*/ 7620 h 18097"/>
                          <a:gd name="connsiteX21" fmla="*/ 7620 w 8572"/>
                          <a:gd name="connsiteY21" fmla="*/ 7620 h 18097"/>
                          <a:gd name="connsiteX22" fmla="*/ 7620 w 8572"/>
                          <a:gd name="connsiteY22" fmla="*/ 7620 h 18097"/>
                          <a:gd name="connsiteX23" fmla="*/ 7620 w 8572"/>
                          <a:gd name="connsiteY23" fmla="*/ 7620 h 18097"/>
                          <a:gd name="connsiteX24" fmla="*/ 7620 w 8572"/>
                          <a:gd name="connsiteY24" fmla="*/ 7620 h 18097"/>
                          <a:gd name="connsiteX25" fmla="*/ 7620 w 8572"/>
                          <a:gd name="connsiteY25" fmla="*/ 7620 h 18097"/>
                          <a:gd name="connsiteX26" fmla="*/ 7620 w 8572"/>
                          <a:gd name="connsiteY26" fmla="*/ 8573 h 18097"/>
                          <a:gd name="connsiteX27" fmla="*/ 7620 w 8572"/>
                          <a:gd name="connsiteY27" fmla="*/ 8573 h 18097"/>
                          <a:gd name="connsiteX28" fmla="*/ 7620 w 8572"/>
                          <a:gd name="connsiteY28" fmla="*/ 8573 h 18097"/>
                          <a:gd name="connsiteX29" fmla="*/ 7620 w 8572"/>
                          <a:gd name="connsiteY29" fmla="*/ 8573 h 18097"/>
                          <a:gd name="connsiteX30" fmla="*/ 7620 w 8572"/>
                          <a:gd name="connsiteY30" fmla="*/ 8573 h 18097"/>
                          <a:gd name="connsiteX31" fmla="*/ 7620 w 8572"/>
                          <a:gd name="connsiteY31" fmla="*/ 8573 h 18097"/>
                          <a:gd name="connsiteX32" fmla="*/ 6668 w 8572"/>
                          <a:gd name="connsiteY32" fmla="*/ 9525 h 18097"/>
                          <a:gd name="connsiteX33" fmla="*/ 5715 w 8572"/>
                          <a:gd name="connsiteY33" fmla="*/ 10477 h 18097"/>
                          <a:gd name="connsiteX34" fmla="*/ 4763 w 8572"/>
                          <a:gd name="connsiteY34" fmla="*/ 11430 h 18097"/>
                          <a:gd name="connsiteX35" fmla="*/ 3810 w 8572"/>
                          <a:gd name="connsiteY35" fmla="*/ 12383 h 18097"/>
                          <a:gd name="connsiteX36" fmla="*/ 3810 w 8572"/>
                          <a:gd name="connsiteY36" fmla="*/ 12383 h 18097"/>
                          <a:gd name="connsiteX37" fmla="*/ 3810 w 8572"/>
                          <a:gd name="connsiteY37" fmla="*/ 12383 h 18097"/>
                          <a:gd name="connsiteX38" fmla="*/ 3810 w 8572"/>
                          <a:gd name="connsiteY38" fmla="*/ 12383 h 18097"/>
                          <a:gd name="connsiteX39" fmla="*/ 3810 w 8572"/>
                          <a:gd name="connsiteY39" fmla="*/ 12383 h 18097"/>
                          <a:gd name="connsiteX40" fmla="*/ 3810 w 8572"/>
                          <a:gd name="connsiteY40" fmla="*/ 12383 h 18097"/>
                          <a:gd name="connsiteX41" fmla="*/ 3810 w 8572"/>
                          <a:gd name="connsiteY41" fmla="*/ 12383 h 18097"/>
                          <a:gd name="connsiteX42" fmla="*/ 3810 w 8572"/>
                          <a:gd name="connsiteY42" fmla="*/ 12383 h 18097"/>
                          <a:gd name="connsiteX43" fmla="*/ 3810 w 8572"/>
                          <a:gd name="connsiteY43" fmla="*/ 12383 h 18097"/>
                          <a:gd name="connsiteX44" fmla="*/ 3810 w 8572"/>
                          <a:gd name="connsiteY44" fmla="*/ 12383 h 18097"/>
                          <a:gd name="connsiteX45" fmla="*/ 3810 w 8572"/>
                          <a:gd name="connsiteY45" fmla="*/ 12383 h 18097"/>
                          <a:gd name="connsiteX46" fmla="*/ 3810 w 8572"/>
                          <a:gd name="connsiteY46" fmla="*/ 12383 h 18097"/>
                          <a:gd name="connsiteX47" fmla="*/ 2858 w 8572"/>
                          <a:gd name="connsiteY47" fmla="*/ 12383 h 18097"/>
                          <a:gd name="connsiteX48" fmla="*/ 2858 w 8572"/>
                          <a:gd name="connsiteY48" fmla="*/ 12383 h 18097"/>
                          <a:gd name="connsiteX49" fmla="*/ 2858 w 8572"/>
                          <a:gd name="connsiteY49" fmla="*/ 12383 h 18097"/>
                          <a:gd name="connsiteX50" fmla="*/ 2858 w 8572"/>
                          <a:gd name="connsiteY50" fmla="*/ 12383 h 18097"/>
                          <a:gd name="connsiteX51" fmla="*/ 2858 w 8572"/>
                          <a:gd name="connsiteY51" fmla="*/ 12383 h 18097"/>
                          <a:gd name="connsiteX52" fmla="*/ 2858 w 8572"/>
                          <a:gd name="connsiteY52" fmla="*/ 12383 h 18097"/>
                          <a:gd name="connsiteX53" fmla="*/ 2858 w 8572"/>
                          <a:gd name="connsiteY53" fmla="*/ 12383 h 18097"/>
                          <a:gd name="connsiteX54" fmla="*/ 2858 w 8572"/>
                          <a:gd name="connsiteY54" fmla="*/ 12383 h 18097"/>
                          <a:gd name="connsiteX55" fmla="*/ 2858 w 8572"/>
                          <a:gd name="connsiteY55" fmla="*/ 12383 h 18097"/>
                          <a:gd name="connsiteX56" fmla="*/ 2858 w 8572"/>
                          <a:gd name="connsiteY56" fmla="*/ 12383 h 18097"/>
                          <a:gd name="connsiteX57" fmla="*/ 2858 w 8572"/>
                          <a:gd name="connsiteY57" fmla="*/ 12383 h 18097"/>
                          <a:gd name="connsiteX58" fmla="*/ 3810 w 8572"/>
                          <a:gd name="connsiteY58" fmla="*/ 11430 h 18097"/>
                          <a:gd name="connsiteX59" fmla="*/ 3810 w 8572"/>
                          <a:gd name="connsiteY59" fmla="*/ 11430 h 18097"/>
                          <a:gd name="connsiteX60" fmla="*/ 3810 w 8572"/>
                          <a:gd name="connsiteY60" fmla="*/ 11430 h 18097"/>
                          <a:gd name="connsiteX61" fmla="*/ 3810 w 8572"/>
                          <a:gd name="connsiteY61" fmla="*/ 10477 h 18097"/>
                          <a:gd name="connsiteX62" fmla="*/ 4763 w 8572"/>
                          <a:gd name="connsiteY62" fmla="*/ 9525 h 18097"/>
                          <a:gd name="connsiteX63" fmla="*/ 5715 w 8572"/>
                          <a:gd name="connsiteY63" fmla="*/ 8573 h 18097"/>
                          <a:gd name="connsiteX64" fmla="*/ 5715 w 8572"/>
                          <a:gd name="connsiteY64" fmla="*/ 8573 h 18097"/>
                          <a:gd name="connsiteX65" fmla="*/ 5715 w 8572"/>
                          <a:gd name="connsiteY65" fmla="*/ 7620 h 18097"/>
                          <a:gd name="connsiteX66" fmla="*/ 5715 w 8572"/>
                          <a:gd name="connsiteY66" fmla="*/ 7620 h 18097"/>
                          <a:gd name="connsiteX67" fmla="*/ 5715 w 8572"/>
                          <a:gd name="connsiteY67" fmla="*/ 7620 h 18097"/>
                          <a:gd name="connsiteX68" fmla="*/ 5715 w 8572"/>
                          <a:gd name="connsiteY68" fmla="*/ 7620 h 18097"/>
                          <a:gd name="connsiteX69" fmla="*/ 5715 w 8572"/>
                          <a:gd name="connsiteY69" fmla="*/ 7620 h 18097"/>
                          <a:gd name="connsiteX70" fmla="*/ 5715 w 8572"/>
                          <a:gd name="connsiteY70" fmla="*/ 7620 h 18097"/>
                          <a:gd name="connsiteX71" fmla="*/ 5715 w 8572"/>
                          <a:gd name="connsiteY71" fmla="*/ 6668 h 18097"/>
                          <a:gd name="connsiteX72" fmla="*/ 5715 w 8572"/>
                          <a:gd name="connsiteY72" fmla="*/ 6668 h 18097"/>
                          <a:gd name="connsiteX73" fmla="*/ 5715 w 8572"/>
                          <a:gd name="connsiteY73" fmla="*/ 6668 h 18097"/>
                          <a:gd name="connsiteX74" fmla="*/ 5715 w 8572"/>
                          <a:gd name="connsiteY74" fmla="*/ 6668 h 18097"/>
                          <a:gd name="connsiteX75" fmla="*/ 5715 w 8572"/>
                          <a:gd name="connsiteY75" fmla="*/ 6668 h 18097"/>
                          <a:gd name="connsiteX76" fmla="*/ 5715 w 8572"/>
                          <a:gd name="connsiteY76" fmla="*/ 6668 h 18097"/>
                          <a:gd name="connsiteX77" fmla="*/ 5715 w 8572"/>
                          <a:gd name="connsiteY77" fmla="*/ 6668 h 18097"/>
                          <a:gd name="connsiteX78" fmla="*/ 5715 w 8572"/>
                          <a:gd name="connsiteY78" fmla="*/ 6668 h 18097"/>
                          <a:gd name="connsiteX79" fmla="*/ 5715 w 8572"/>
                          <a:gd name="connsiteY79" fmla="*/ 6668 h 18097"/>
                          <a:gd name="connsiteX80" fmla="*/ 5715 w 8572"/>
                          <a:gd name="connsiteY80" fmla="*/ 5715 h 18097"/>
                          <a:gd name="connsiteX81" fmla="*/ 5715 w 8572"/>
                          <a:gd name="connsiteY81" fmla="*/ 4763 h 18097"/>
                          <a:gd name="connsiteX82" fmla="*/ 5715 w 8572"/>
                          <a:gd name="connsiteY82" fmla="*/ 4763 h 18097"/>
                          <a:gd name="connsiteX83" fmla="*/ 5715 w 8572"/>
                          <a:gd name="connsiteY83" fmla="*/ 4763 h 18097"/>
                          <a:gd name="connsiteX84" fmla="*/ 5715 w 8572"/>
                          <a:gd name="connsiteY84" fmla="*/ 4763 h 18097"/>
                          <a:gd name="connsiteX85" fmla="*/ 5715 w 8572"/>
                          <a:gd name="connsiteY85" fmla="*/ 4763 h 18097"/>
                          <a:gd name="connsiteX86" fmla="*/ 5715 w 8572"/>
                          <a:gd name="connsiteY86" fmla="*/ 3810 h 18097"/>
                          <a:gd name="connsiteX87" fmla="*/ 5715 w 8572"/>
                          <a:gd name="connsiteY87" fmla="*/ 3810 h 18097"/>
                          <a:gd name="connsiteX88" fmla="*/ 6668 w 8572"/>
                          <a:gd name="connsiteY88" fmla="*/ 1905 h 18097"/>
                          <a:gd name="connsiteX89" fmla="*/ 6668 w 8572"/>
                          <a:gd name="connsiteY89" fmla="*/ 952 h 18097"/>
                          <a:gd name="connsiteX90" fmla="*/ 6668 w 8572"/>
                          <a:gd name="connsiteY90" fmla="*/ 0 h 18097"/>
                          <a:gd name="connsiteX91" fmla="*/ 6668 w 8572"/>
                          <a:gd name="connsiteY91" fmla="*/ 0 h 18097"/>
                          <a:gd name="connsiteX92" fmla="*/ 6668 w 8572"/>
                          <a:gd name="connsiteY92" fmla="*/ 0 h 18097"/>
                          <a:gd name="connsiteX93" fmla="*/ 8572 w 8572"/>
                          <a:gd name="connsiteY93" fmla="*/ 5715 h 18097"/>
                          <a:gd name="connsiteX94" fmla="*/ 0 w 8572"/>
                          <a:gd name="connsiteY94" fmla="*/ 18098 h 18097"/>
                          <a:gd name="connsiteX95" fmla="*/ 0 w 8572"/>
                          <a:gd name="connsiteY95" fmla="*/ 18098 h 18097"/>
                          <a:gd name="connsiteX96" fmla="*/ 0 w 8572"/>
                          <a:gd name="connsiteY96" fmla="*/ 18098 h 18097"/>
                          <a:gd name="connsiteX97" fmla="*/ 0 w 8572"/>
                          <a:gd name="connsiteY97" fmla="*/ 18098 h 18097"/>
                          <a:gd name="connsiteX98" fmla="*/ 0 w 8572"/>
                          <a:gd name="connsiteY98" fmla="*/ 18098 h 18097"/>
                          <a:gd name="connsiteX99" fmla="*/ 1905 w 8572"/>
                          <a:gd name="connsiteY99" fmla="*/ 16193 h 18097"/>
                          <a:gd name="connsiteX100" fmla="*/ 1905 w 8572"/>
                          <a:gd name="connsiteY100" fmla="*/ 16193 h 18097"/>
                          <a:gd name="connsiteX101" fmla="*/ 1905 w 8572"/>
                          <a:gd name="connsiteY101" fmla="*/ 16193 h 18097"/>
                          <a:gd name="connsiteX102" fmla="*/ 1905 w 8572"/>
                          <a:gd name="connsiteY102" fmla="*/ 16193 h 18097"/>
                          <a:gd name="connsiteX103" fmla="*/ 1905 w 8572"/>
                          <a:gd name="connsiteY103" fmla="*/ 16193 h 18097"/>
                          <a:gd name="connsiteX104" fmla="*/ 7620 w 8572"/>
                          <a:gd name="connsiteY104" fmla="*/ 6668 h 18097"/>
                          <a:gd name="connsiteX105" fmla="*/ 7620 w 8572"/>
                          <a:gd name="connsiteY105" fmla="*/ 6668 h 18097"/>
                          <a:gd name="connsiteX106" fmla="*/ 7620 w 8572"/>
                          <a:gd name="connsiteY106" fmla="*/ 6668 h 18097"/>
                          <a:gd name="connsiteX107" fmla="*/ 7620 w 8572"/>
                          <a:gd name="connsiteY107" fmla="*/ 6668 h 18097"/>
                          <a:gd name="connsiteX108" fmla="*/ 7620 w 8572"/>
                          <a:gd name="connsiteY108" fmla="*/ 6668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8572" h="18097">
                            <a:moveTo>
                              <a:pt x="8572" y="5715"/>
                            </a:moveTo>
                            <a:cubicBezTo>
                              <a:pt x="8572" y="5715"/>
                              <a:pt x="8572" y="5715"/>
                              <a:pt x="8572" y="5715"/>
                            </a:cubicBezTo>
                            <a:cubicBezTo>
                              <a:pt x="8572" y="6668"/>
                              <a:pt x="7620" y="6668"/>
                              <a:pt x="8572" y="5715"/>
                            </a:cubicBezTo>
                            <a:cubicBezTo>
                              <a:pt x="7620" y="6668"/>
                              <a:pt x="7620" y="6668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7620"/>
                              <a:pt x="7620" y="7620"/>
                            </a:cubicBezTo>
                            <a:cubicBezTo>
                              <a:pt x="7620" y="7620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7620" y="8573"/>
                              <a:pt x="7620" y="8573"/>
                            </a:cubicBezTo>
                            <a:cubicBezTo>
                              <a:pt x="7620" y="8573"/>
                              <a:pt x="6668" y="9525"/>
                              <a:pt x="6668" y="9525"/>
                            </a:cubicBezTo>
                            <a:cubicBezTo>
                              <a:pt x="6668" y="9525"/>
                              <a:pt x="6668" y="10477"/>
                              <a:pt x="5715" y="10477"/>
                            </a:cubicBezTo>
                            <a:cubicBezTo>
                              <a:pt x="5715" y="10477"/>
                              <a:pt x="5715" y="11430"/>
                              <a:pt x="4763" y="11430"/>
                            </a:cubicBezTo>
                            <a:cubicBezTo>
                              <a:pt x="4763" y="11430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lnTo>
                              <a:pt x="3810" y="12383"/>
                            </a:lnTo>
                            <a:cubicBezTo>
                              <a:pt x="3810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2858" y="12383"/>
                              <a:pt x="2858" y="12383"/>
                            </a:cubicBezTo>
                            <a:lnTo>
                              <a:pt x="2858" y="12383"/>
                            </a:ln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lnTo>
                              <a:pt x="2858" y="12383"/>
                            </a:ln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0477"/>
                            </a:cubicBezTo>
                            <a:cubicBezTo>
                              <a:pt x="3810" y="10477"/>
                              <a:pt x="3810" y="9525"/>
                              <a:pt x="4763" y="9525"/>
                            </a:cubicBezTo>
                            <a:cubicBezTo>
                              <a:pt x="4763" y="9525"/>
                              <a:pt x="4763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2858"/>
                              <a:pt x="6668" y="2858"/>
                              <a:pt x="6668" y="1905"/>
                            </a:cubicBezTo>
                            <a:cubicBezTo>
                              <a:pt x="6668" y="1905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lnTo>
                              <a:pt x="6668" y="0"/>
                            </a:lnTo>
                            <a:lnTo>
                              <a:pt x="8572" y="5715"/>
                            </a:lnTo>
                            <a:close/>
                            <a:moveTo>
                              <a:pt x="0" y="18098"/>
                            </a:moveTo>
                            <a:cubicBezTo>
                              <a:pt x="0" y="18098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8098"/>
                            </a:cubicBezTo>
                            <a:close/>
                            <a:moveTo>
                              <a:pt x="1905" y="16193"/>
                            </a:moveTo>
                            <a:cubicBezTo>
                              <a:pt x="953" y="16193"/>
                              <a:pt x="953" y="16193"/>
                              <a:pt x="1905" y="16193"/>
                            </a:cubicBezTo>
                            <a:cubicBezTo>
                              <a:pt x="953" y="16193"/>
                              <a:pt x="953" y="16193"/>
                              <a:pt x="1905" y="16193"/>
                            </a:cubicBezTo>
                            <a:cubicBezTo>
                              <a:pt x="953" y="16193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6193"/>
                            </a:cubicBezTo>
                            <a:close/>
                            <a:moveTo>
                              <a:pt x="7620" y="6668"/>
                            </a:moveTo>
                            <a:cubicBezTo>
                              <a:pt x="7620" y="6668"/>
                              <a:pt x="7620" y="6668"/>
                              <a:pt x="7620" y="6668"/>
                            </a:cubicBezTo>
                            <a:cubicBezTo>
                              <a:pt x="7620" y="6668"/>
                              <a:pt x="7620" y="7620"/>
                              <a:pt x="7620" y="6668"/>
                            </a:cubicBezTo>
                            <a:cubicBezTo>
                              <a:pt x="7620" y="7620"/>
                              <a:pt x="7620" y="7620"/>
                              <a:pt x="7620" y="6668"/>
                            </a:cubicBezTo>
                            <a:cubicBezTo>
                              <a:pt x="7620" y="6668"/>
                              <a:pt x="7620" y="6668"/>
                              <a:pt x="7620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94" name="任意多边形: 形状 2976"/>
                      <p:cNvSpPr/>
                      <p:nvPr/>
                    </p:nvSpPr>
                    <p:spPr>
                      <a:xfrm>
                        <a:off x="7914322" y="272033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095" name="任意多边形: 形状 2977"/>
                      <p:cNvSpPr/>
                      <p:nvPr/>
                    </p:nvSpPr>
                    <p:spPr>
                      <a:xfrm>
                        <a:off x="7913369" y="2719387"/>
                        <a:ext cx="952" cy="1578"/>
                      </a:xfrm>
                      <a:custGeom>
                        <a:avLst/>
                        <a:gdLst>
                          <a:gd name="connsiteX0" fmla="*/ 953 w 952"/>
                          <a:gd name="connsiteY0" fmla="*/ 0 h 1578"/>
                          <a:gd name="connsiteX1" fmla="*/ 0 w 952"/>
                          <a:gd name="connsiteY1" fmla="*/ 0 h 1578"/>
                          <a:gd name="connsiteX2" fmla="*/ 0 w 952"/>
                          <a:gd name="connsiteY2" fmla="*/ 0 h 1578"/>
                          <a:gd name="connsiteX3" fmla="*/ 0 w 952"/>
                          <a:gd name="connsiteY3" fmla="*/ 0 h 1578"/>
                          <a:gd name="connsiteX4" fmla="*/ 0 w 952"/>
                          <a:gd name="connsiteY4" fmla="*/ 0 h 1578"/>
                          <a:gd name="connsiteX5" fmla="*/ 0 w 952"/>
                          <a:gd name="connsiteY5" fmla="*/ 0 h 1578"/>
                          <a:gd name="connsiteX6" fmla="*/ 0 w 952"/>
                          <a:gd name="connsiteY6" fmla="*/ 0 h 1578"/>
                          <a:gd name="connsiteX7" fmla="*/ 0 w 952"/>
                          <a:gd name="connsiteY7" fmla="*/ 0 h 1578"/>
                          <a:gd name="connsiteX8" fmla="*/ 0 w 952"/>
                          <a:gd name="connsiteY8" fmla="*/ 0 h 1578"/>
                          <a:gd name="connsiteX9" fmla="*/ 0 w 952"/>
                          <a:gd name="connsiteY9" fmla="*/ 0 h 1578"/>
                          <a:gd name="connsiteX10" fmla="*/ 0 w 952"/>
                          <a:gd name="connsiteY10" fmla="*/ 0 h 1578"/>
                          <a:gd name="connsiteX11" fmla="*/ 0 w 952"/>
                          <a:gd name="connsiteY11" fmla="*/ 0 h 1578"/>
                          <a:gd name="connsiteX12" fmla="*/ 953 w 952"/>
                          <a:gd name="connsiteY12" fmla="*/ 952 h 1578"/>
                          <a:gd name="connsiteX13" fmla="*/ 953 w 952"/>
                          <a:gd name="connsiteY13" fmla="*/ 952 h 1578"/>
                          <a:gd name="connsiteX14" fmla="*/ 953 w 952"/>
                          <a:gd name="connsiteY14" fmla="*/ 0 h 1578"/>
                          <a:gd name="connsiteX15" fmla="*/ 953 w 952"/>
                          <a:gd name="connsiteY15" fmla="*/ 0 h 1578"/>
                          <a:gd name="connsiteX16" fmla="*/ 953 w 952"/>
                          <a:gd name="connsiteY16" fmla="*/ 0 h 1578"/>
                          <a:gd name="connsiteX17" fmla="*/ 953 w 952"/>
                          <a:gd name="connsiteY17" fmla="*/ 0 h 1578"/>
                          <a:gd name="connsiteX18" fmla="*/ 953 w 952"/>
                          <a:gd name="connsiteY18" fmla="*/ 0 h 1578"/>
                          <a:gd name="connsiteX19" fmla="*/ 953 w 952"/>
                          <a:gd name="connsiteY19" fmla="*/ 0 h 157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578">
                            <a:moveTo>
                              <a:pt x="953" y="0"/>
                            </a:moveTo>
                            <a:cubicBezTo>
                              <a:pt x="953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952"/>
                            </a:lnTo>
                            <a:lnTo>
                              <a:pt x="953" y="952"/>
                            </a:lnTo>
                            <a:cubicBezTo>
                              <a:pt x="0" y="1905"/>
                              <a:pt x="953" y="1905"/>
                              <a:pt x="953" y="0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096" name="任意多边形: 形状 2978"/>
                    <p:cNvSpPr/>
                    <p:nvPr/>
                  </p:nvSpPr>
                  <p:spPr>
                    <a:xfrm>
                      <a:off x="7923847" y="2698432"/>
                      <a:ext cx="1905" cy="7619"/>
                    </a:xfrm>
                    <a:custGeom>
                      <a:avLst/>
                      <a:gdLst>
                        <a:gd name="connsiteX0" fmla="*/ 1905 w 1905"/>
                        <a:gd name="connsiteY0" fmla="*/ 0 h 7619"/>
                        <a:gd name="connsiteX1" fmla="*/ 1905 w 1905"/>
                        <a:gd name="connsiteY1" fmla="*/ 0 h 7619"/>
                        <a:gd name="connsiteX2" fmla="*/ 1905 w 1905"/>
                        <a:gd name="connsiteY2" fmla="*/ 0 h 7619"/>
                        <a:gd name="connsiteX3" fmla="*/ 1905 w 1905"/>
                        <a:gd name="connsiteY3" fmla="*/ 0 h 7619"/>
                        <a:gd name="connsiteX4" fmla="*/ 1905 w 1905"/>
                        <a:gd name="connsiteY4" fmla="*/ 0 h 7619"/>
                        <a:gd name="connsiteX5" fmla="*/ 1905 w 1905"/>
                        <a:gd name="connsiteY5" fmla="*/ 0 h 7619"/>
                        <a:gd name="connsiteX6" fmla="*/ 1905 w 1905"/>
                        <a:gd name="connsiteY6" fmla="*/ 0 h 7619"/>
                        <a:gd name="connsiteX7" fmla="*/ 953 w 1905"/>
                        <a:gd name="connsiteY7" fmla="*/ 1905 h 7619"/>
                        <a:gd name="connsiteX8" fmla="*/ 953 w 1905"/>
                        <a:gd name="connsiteY8" fmla="*/ 2857 h 7619"/>
                        <a:gd name="connsiteX9" fmla="*/ 953 w 1905"/>
                        <a:gd name="connsiteY9" fmla="*/ 3810 h 7619"/>
                        <a:gd name="connsiteX10" fmla="*/ 953 w 1905"/>
                        <a:gd name="connsiteY10" fmla="*/ 3810 h 7619"/>
                        <a:gd name="connsiteX11" fmla="*/ 953 w 1905"/>
                        <a:gd name="connsiteY11" fmla="*/ 3810 h 7619"/>
                        <a:gd name="connsiteX12" fmla="*/ 953 w 1905"/>
                        <a:gd name="connsiteY12" fmla="*/ 3810 h 7619"/>
                        <a:gd name="connsiteX13" fmla="*/ 953 w 1905"/>
                        <a:gd name="connsiteY13" fmla="*/ 3810 h 7619"/>
                        <a:gd name="connsiteX14" fmla="*/ 953 w 1905"/>
                        <a:gd name="connsiteY14" fmla="*/ 3810 h 7619"/>
                        <a:gd name="connsiteX15" fmla="*/ 953 w 1905"/>
                        <a:gd name="connsiteY15" fmla="*/ 4763 h 7619"/>
                        <a:gd name="connsiteX16" fmla="*/ 953 w 1905"/>
                        <a:gd name="connsiteY16" fmla="*/ 5715 h 7619"/>
                        <a:gd name="connsiteX17" fmla="*/ 953 w 1905"/>
                        <a:gd name="connsiteY17" fmla="*/ 5715 h 7619"/>
                        <a:gd name="connsiteX18" fmla="*/ 953 w 1905"/>
                        <a:gd name="connsiteY18" fmla="*/ 6667 h 7619"/>
                        <a:gd name="connsiteX19" fmla="*/ 953 w 1905"/>
                        <a:gd name="connsiteY19" fmla="*/ 6667 h 7619"/>
                        <a:gd name="connsiteX20" fmla="*/ 953 w 1905"/>
                        <a:gd name="connsiteY20" fmla="*/ 6667 h 7619"/>
                        <a:gd name="connsiteX21" fmla="*/ 953 w 1905"/>
                        <a:gd name="connsiteY21" fmla="*/ 6667 h 7619"/>
                        <a:gd name="connsiteX22" fmla="*/ 953 w 1905"/>
                        <a:gd name="connsiteY22" fmla="*/ 6667 h 7619"/>
                        <a:gd name="connsiteX23" fmla="*/ 953 w 1905"/>
                        <a:gd name="connsiteY23" fmla="*/ 6667 h 7619"/>
                        <a:gd name="connsiteX24" fmla="*/ 953 w 1905"/>
                        <a:gd name="connsiteY24" fmla="*/ 6667 h 7619"/>
                        <a:gd name="connsiteX25" fmla="*/ 953 w 1905"/>
                        <a:gd name="connsiteY25" fmla="*/ 6667 h 7619"/>
                        <a:gd name="connsiteX26" fmla="*/ 953 w 1905"/>
                        <a:gd name="connsiteY26" fmla="*/ 6667 h 7619"/>
                        <a:gd name="connsiteX27" fmla="*/ 953 w 1905"/>
                        <a:gd name="connsiteY27" fmla="*/ 6667 h 7619"/>
                        <a:gd name="connsiteX28" fmla="*/ 953 w 1905"/>
                        <a:gd name="connsiteY28" fmla="*/ 6667 h 7619"/>
                        <a:gd name="connsiteX29" fmla="*/ 953 w 1905"/>
                        <a:gd name="connsiteY29" fmla="*/ 6667 h 7619"/>
                        <a:gd name="connsiteX30" fmla="*/ 953 w 1905"/>
                        <a:gd name="connsiteY30" fmla="*/ 6667 h 7619"/>
                        <a:gd name="connsiteX31" fmla="*/ 953 w 1905"/>
                        <a:gd name="connsiteY31" fmla="*/ 6667 h 7619"/>
                        <a:gd name="connsiteX32" fmla="*/ 1905 w 1905"/>
                        <a:gd name="connsiteY32" fmla="*/ 7620 h 7619"/>
                        <a:gd name="connsiteX33" fmla="*/ 1905 w 1905"/>
                        <a:gd name="connsiteY33" fmla="*/ 7620 h 7619"/>
                        <a:gd name="connsiteX34" fmla="*/ 1905 w 1905"/>
                        <a:gd name="connsiteY34" fmla="*/ 7620 h 7619"/>
                        <a:gd name="connsiteX35" fmla="*/ 1905 w 1905"/>
                        <a:gd name="connsiteY35" fmla="*/ 6667 h 7619"/>
                        <a:gd name="connsiteX36" fmla="*/ 1905 w 1905"/>
                        <a:gd name="connsiteY36" fmla="*/ 6667 h 7619"/>
                        <a:gd name="connsiteX37" fmla="*/ 1905 w 1905"/>
                        <a:gd name="connsiteY37" fmla="*/ 6667 h 7619"/>
                        <a:gd name="connsiteX38" fmla="*/ 1905 w 1905"/>
                        <a:gd name="connsiteY38" fmla="*/ 6667 h 7619"/>
                        <a:gd name="connsiteX39" fmla="*/ 1905 w 1905"/>
                        <a:gd name="connsiteY39" fmla="*/ 6667 h 7619"/>
                        <a:gd name="connsiteX40" fmla="*/ 1905 w 1905"/>
                        <a:gd name="connsiteY40" fmla="*/ 6667 h 7619"/>
                        <a:gd name="connsiteX41" fmla="*/ 1905 w 1905"/>
                        <a:gd name="connsiteY41" fmla="*/ 6667 h 7619"/>
                        <a:gd name="connsiteX42" fmla="*/ 1905 w 1905"/>
                        <a:gd name="connsiteY42" fmla="*/ 6667 h 7619"/>
                        <a:gd name="connsiteX43" fmla="*/ 1905 w 1905"/>
                        <a:gd name="connsiteY43" fmla="*/ 6667 h 7619"/>
                        <a:gd name="connsiteX44" fmla="*/ 1905 w 1905"/>
                        <a:gd name="connsiteY44" fmla="*/ 6667 h 7619"/>
                        <a:gd name="connsiteX45" fmla="*/ 1905 w 1905"/>
                        <a:gd name="connsiteY45" fmla="*/ 6667 h 7619"/>
                        <a:gd name="connsiteX46" fmla="*/ 1905 w 1905"/>
                        <a:gd name="connsiteY46" fmla="*/ 6667 h 7619"/>
                        <a:gd name="connsiteX47" fmla="*/ 1905 w 1905"/>
                        <a:gd name="connsiteY47" fmla="*/ 6667 h 7619"/>
                        <a:gd name="connsiteX48" fmla="*/ 1905 w 1905"/>
                        <a:gd name="connsiteY48" fmla="*/ 6667 h 7619"/>
                        <a:gd name="connsiteX49" fmla="*/ 1905 w 1905"/>
                        <a:gd name="connsiteY49" fmla="*/ 6667 h 7619"/>
                        <a:gd name="connsiteX50" fmla="*/ 1905 w 1905"/>
                        <a:gd name="connsiteY50" fmla="*/ 6667 h 7619"/>
                        <a:gd name="connsiteX51" fmla="*/ 1905 w 1905"/>
                        <a:gd name="connsiteY51" fmla="*/ 6667 h 7619"/>
                        <a:gd name="connsiteX52" fmla="*/ 1905 w 1905"/>
                        <a:gd name="connsiteY52" fmla="*/ 6667 h 7619"/>
                        <a:gd name="connsiteX53" fmla="*/ 1905 w 1905"/>
                        <a:gd name="connsiteY53" fmla="*/ 6667 h 7619"/>
                        <a:gd name="connsiteX54" fmla="*/ 1905 w 1905"/>
                        <a:gd name="connsiteY54" fmla="*/ 6667 h 7619"/>
                        <a:gd name="connsiteX55" fmla="*/ 1905 w 1905"/>
                        <a:gd name="connsiteY55" fmla="*/ 6667 h 7619"/>
                        <a:gd name="connsiteX56" fmla="*/ 1905 w 1905"/>
                        <a:gd name="connsiteY56" fmla="*/ 6667 h 7619"/>
                        <a:gd name="connsiteX57" fmla="*/ 1905 w 1905"/>
                        <a:gd name="connsiteY57" fmla="*/ 6667 h 7619"/>
                        <a:gd name="connsiteX58" fmla="*/ 1905 w 1905"/>
                        <a:gd name="connsiteY58" fmla="*/ 6667 h 7619"/>
                        <a:gd name="connsiteX59" fmla="*/ 1905 w 1905"/>
                        <a:gd name="connsiteY59" fmla="*/ 6667 h 7619"/>
                        <a:gd name="connsiteX60" fmla="*/ 1905 w 1905"/>
                        <a:gd name="connsiteY60" fmla="*/ 6667 h 7619"/>
                        <a:gd name="connsiteX61" fmla="*/ 1905 w 1905"/>
                        <a:gd name="connsiteY61" fmla="*/ 5715 h 7619"/>
                        <a:gd name="connsiteX62" fmla="*/ 1905 w 1905"/>
                        <a:gd name="connsiteY62" fmla="*/ 4763 h 7619"/>
                        <a:gd name="connsiteX63" fmla="*/ 1905 w 1905"/>
                        <a:gd name="connsiteY63" fmla="*/ 4763 h 7619"/>
                        <a:gd name="connsiteX64" fmla="*/ 1905 w 1905"/>
                        <a:gd name="connsiteY64" fmla="*/ 4763 h 7619"/>
                        <a:gd name="connsiteX65" fmla="*/ 1905 w 1905"/>
                        <a:gd name="connsiteY65" fmla="*/ 4763 h 7619"/>
                        <a:gd name="connsiteX66" fmla="*/ 1905 w 1905"/>
                        <a:gd name="connsiteY66" fmla="*/ 4763 h 7619"/>
                        <a:gd name="connsiteX67" fmla="*/ 1905 w 1905"/>
                        <a:gd name="connsiteY67" fmla="*/ 0 h 7619"/>
                        <a:gd name="connsiteX68" fmla="*/ 1905 w 1905"/>
                        <a:gd name="connsiteY68" fmla="*/ 0 h 7619"/>
                        <a:gd name="connsiteX69" fmla="*/ 1905 w 1905"/>
                        <a:gd name="connsiteY69" fmla="*/ 0 h 7619"/>
                        <a:gd name="connsiteX70" fmla="*/ 1905 w 1905"/>
                        <a:gd name="connsiteY70" fmla="*/ 0 h 7619"/>
                        <a:gd name="connsiteX71" fmla="*/ 1905 w 1905"/>
                        <a:gd name="connsiteY71" fmla="*/ 0 h 7619"/>
                        <a:gd name="connsiteX72" fmla="*/ 1905 w 1905"/>
                        <a:gd name="connsiteY72" fmla="*/ 0 h 7619"/>
                        <a:gd name="connsiteX73" fmla="*/ 0 w 1905"/>
                        <a:gd name="connsiteY73" fmla="*/ 5715 h 7619"/>
                        <a:gd name="connsiteX74" fmla="*/ 0 w 1905"/>
                        <a:gd name="connsiteY74" fmla="*/ 5715 h 7619"/>
                        <a:gd name="connsiteX75" fmla="*/ 0 w 1905"/>
                        <a:gd name="connsiteY75" fmla="*/ 5715 h 7619"/>
                        <a:gd name="connsiteX76" fmla="*/ 0 w 1905"/>
                        <a:gd name="connsiteY76" fmla="*/ 5715 h 7619"/>
                        <a:gd name="connsiteX77" fmla="*/ 0 w 1905"/>
                        <a:gd name="connsiteY77" fmla="*/ 5715 h 7619"/>
                        <a:gd name="connsiteX78" fmla="*/ 1905 w 1905"/>
                        <a:gd name="connsiteY78" fmla="*/ 2857 h 7619"/>
                        <a:gd name="connsiteX79" fmla="*/ 1905 w 1905"/>
                        <a:gd name="connsiteY79" fmla="*/ 2857 h 7619"/>
                        <a:gd name="connsiteX80" fmla="*/ 1905 w 1905"/>
                        <a:gd name="connsiteY80" fmla="*/ 2857 h 7619"/>
                        <a:gd name="connsiteX81" fmla="*/ 1905 w 1905"/>
                        <a:gd name="connsiteY81" fmla="*/ 2857 h 7619"/>
                        <a:gd name="connsiteX82" fmla="*/ 1905 w 1905"/>
                        <a:gd name="connsiteY82" fmla="*/ 2857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5" h="7619">
                          <a:moveTo>
                            <a:pt x="1905" y="0"/>
                          </a:move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lnTo>
                            <a:pt x="953" y="6667"/>
                          </a:ln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lnTo>
                            <a:pt x="1905" y="7620"/>
                          </a:lnTo>
                          <a:lnTo>
                            <a:pt x="1905" y="7620"/>
                          </a:lnTo>
                          <a:cubicBezTo>
                            <a:pt x="1905" y="7620"/>
                            <a:pt x="1905" y="7620"/>
                            <a:pt x="1905" y="7620"/>
                          </a:cubicBezTo>
                          <a:cubicBezTo>
                            <a:pt x="1905" y="7620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6667"/>
                          </a:cubicBezTo>
                          <a:cubicBezTo>
                            <a:pt x="1905" y="6667"/>
                            <a:pt x="1905" y="6667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4763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lose/>
                          <a:moveTo>
                            <a:pt x="0" y="5715"/>
                          </a:move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1905" y="2857"/>
                          </a:moveTo>
                          <a:cubicBezTo>
                            <a:pt x="1905" y="2857"/>
                            <a:pt x="953" y="2857"/>
                            <a:pt x="1905" y="2857"/>
                          </a:cubicBezTo>
                          <a:cubicBezTo>
                            <a:pt x="953" y="2857"/>
                            <a:pt x="953" y="2857"/>
                            <a:pt x="1905" y="2857"/>
                          </a:cubicBezTo>
                          <a:cubicBezTo>
                            <a:pt x="953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1905" y="2857"/>
                            <a:pt x="1905" y="2857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097" name="任意多边形: 形状 2979"/>
                  <p:cNvSpPr/>
                  <p:nvPr/>
                </p:nvSpPr>
                <p:spPr>
                  <a:xfrm>
                    <a:off x="7625236" y="2111046"/>
                    <a:ext cx="46393" cy="55890"/>
                  </a:xfrm>
                  <a:custGeom>
                    <a:avLst/>
                    <a:gdLst>
                      <a:gd name="connsiteX0" fmla="*/ 36674 w 46393"/>
                      <a:gd name="connsiteY0" fmla="*/ 11123 h 55890"/>
                      <a:gd name="connsiteX1" fmla="*/ 13814 w 46393"/>
                      <a:gd name="connsiteY1" fmla="*/ 646 h 55890"/>
                      <a:gd name="connsiteX2" fmla="*/ 40484 w 46393"/>
                      <a:gd name="connsiteY2" fmla="*/ 55891 h 55890"/>
                      <a:gd name="connsiteX3" fmla="*/ 36674 w 46393"/>
                      <a:gd name="connsiteY3" fmla="*/ 11123 h 55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6393" h="55890">
                        <a:moveTo>
                          <a:pt x="36674" y="11123"/>
                        </a:moveTo>
                        <a:cubicBezTo>
                          <a:pt x="36674" y="11123"/>
                          <a:pt x="32864" y="-3164"/>
                          <a:pt x="13814" y="646"/>
                        </a:cubicBezTo>
                        <a:cubicBezTo>
                          <a:pt x="-6189" y="5408"/>
                          <a:pt x="-9999" y="54938"/>
                          <a:pt x="40484" y="55891"/>
                        </a:cubicBezTo>
                        <a:cubicBezTo>
                          <a:pt x="55724" y="55891"/>
                          <a:pt x="36674" y="11123"/>
                          <a:pt x="36674" y="11123"/>
                        </a:cubicBez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098" name="任意多边形: 形状 2980"/>
                  <p:cNvSpPr/>
                  <p:nvPr/>
                </p:nvSpPr>
                <p:spPr>
                  <a:xfrm>
                    <a:off x="7815262" y="2113730"/>
                    <a:ext cx="37371" cy="50536"/>
                  </a:xfrm>
                  <a:custGeom>
                    <a:avLst/>
                    <a:gdLst>
                      <a:gd name="connsiteX0" fmla="*/ 953 w 37371"/>
                      <a:gd name="connsiteY0" fmla="*/ 5581 h 50536"/>
                      <a:gd name="connsiteX1" fmla="*/ 33338 w 37371"/>
                      <a:gd name="connsiteY1" fmla="*/ 8439 h 50536"/>
                      <a:gd name="connsiteX2" fmla="*/ 0 w 37371"/>
                      <a:gd name="connsiteY2" fmla="*/ 50349 h 50536"/>
                      <a:gd name="connsiteX3" fmla="*/ 953 w 37371"/>
                      <a:gd name="connsiteY3" fmla="*/ 5581 h 50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71" h="50536">
                        <a:moveTo>
                          <a:pt x="953" y="5581"/>
                        </a:moveTo>
                        <a:cubicBezTo>
                          <a:pt x="953" y="5581"/>
                          <a:pt x="20955" y="-8706"/>
                          <a:pt x="33338" y="8439"/>
                        </a:cubicBezTo>
                        <a:cubicBezTo>
                          <a:pt x="43815" y="22726"/>
                          <a:pt x="34290" y="53206"/>
                          <a:pt x="0" y="50349"/>
                        </a:cubicBezTo>
                        <a:lnTo>
                          <a:pt x="953" y="5581"/>
                        </a:lnTo>
                        <a:close/>
                      </a:path>
                    </a:pathLst>
                  </a:custGeom>
                  <a:solidFill>
                    <a:srgbClr val="FFC5B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099" name="图形 2"/>
                  <p:cNvGrpSpPr/>
                  <p:nvPr/>
                </p:nvGrpSpPr>
                <p:grpSpPr>
                  <a:xfrm>
                    <a:off x="8075235" y="2238792"/>
                    <a:ext cx="111571" cy="137694"/>
                    <a:chOff x="8075235" y="2238792"/>
                    <a:chExt cx="111571" cy="137694"/>
                  </a:xfrm>
                </p:grpSpPr>
                <p:sp>
                  <p:nvSpPr>
                    <p:cNvPr id="3100" name="任意多边形: 形状 2982"/>
                    <p:cNvSpPr/>
                    <p:nvPr/>
                  </p:nvSpPr>
                  <p:spPr>
                    <a:xfrm>
                      <a:off x="8075235" y="2238792"/>
                      <a:ext cx="111571" cy="137694"/>
                    </a:xfrm>
                    <a:custGeom>
                      <a:avLst/>
                      <a:gdLst>
                        <a:gd name="connsiteX0" fmla="*/ 83880 w 111571"/>
                        <a:gd name="connsiteY0" fmla="*/ 128170 h 137694"/>
                        <a:gd name="connsiteX1" fmla="*/ 109597 w 111571"/>
                        <a:gd name="connsiteY1" fmla="*/ 4345 h 137694"/>
                        <a:gd name="connsiteX2" fmla="*/ 2917 w 111571"/>
                        <a:gd name="connsiteY2" fmla="*/ 137695 h 137694"/>
                        <a:gd name="connsiteX3" fmla="*/ 83880 w 111571"/>
                        <a:gd name="connsiteY3" fmla="*/ 128170 h 13769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11571" h="137694">
                          <a:moveTo>
                            <a:pt x="83880" y="128170"/>
                          </a:moveTo>
                          <a:cubicBezTo>
                            <a:pt x="83880" y="128170"/>
                            <a:pt x="71497" y="62447"/>
                            <a:pt x="109597" y="4345"/>
                          </a:cubicBezTo>
                          <a:cubicBezTo>
                            <a:pt x="130552" y="-28040"/>
                            <a:pt x="-22800" y="131027"/>
                            <a:pt x="2917" y="137695"/>
                          </a:cubicBezTo>
                          <a:lnTo>
                            <a:pt x="83880" y="128170"/>
                          </a:ln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101" name="图形 2"/>
                    <p:cNvGrpSpPr/>
                    <p:nvPr/>
                  </p:nvGrpSpPr>
                  <p:grpSpPr>
                    <a:xfrm>
                      <a:off x="8157924" y="2254567"/>
                      <a:ext cx="20002" cy="111442"/>
                      <a:chOff x="8157924" y="2254567"/>
                      <a:chExt cx="20002" cy="111442"/>
                    </a:xfrm>
                  </p:grpSpPr>
                  <p:grpSp>
                    <p:nvGrpSpPr>
                      <p:cNvPr id="3102" name="图形 2"/>
                      <p:cNvGrpSpPr/>
                      <p:nvPr/>
                    </p:nvGrpSpPr>
                    <p:grpSpPr>
                      <a:xfrm>
                        <a:off x="8157924" y="2276474"/>
                        <a:ext cx="13573" cy="89535"/>
                        <a:chOff x="8157924" y="2276474"/>
                        <a:chExt cx="13573" cy="89535"/>
                      </a:xfrm>
                    </p:grpSpPr>
                    <p:sp>
                      <p:nvSpPr>
                        <p:cNvPr id="3103" name="任意多边形: 形状 2985"/>
                        <p:cNvSpPr/>
                        <p:nvPr/>
                      </p:nvSpPr>
                      <p:spPr>
                        <a:xfrm>
                          <a:off x="8163877" y="2295524"/>
                          <a:ext cx="1346" cy="952"/>
                        </a:xfrm>
                        <a:custGeom>
                          <a:avLst/>
                          <a:gdLst>
                            <a:gd name="connsiteX0" fmla="*/ 0 w 1346"/>
                            <a:gd name="connsiteY0" fmla="*/ 0 h 952"/>
                            <a:gd name="connsiteX1" fmla="*/ 0 w 1346"/>
                            <a:gd name="connsiteY1" fmla="*/ 0 h 952"/>
                            <a:gd name="connsiteX2" fmla="*/ 953 w 1346"/>
                            <a:gd name="connsiteY2" fmla="*/ 952 h 952"/>
                            <a:gd name="connsiteX3" fmla="*/ 0 w 1346"/>
                            <a:gd name="connsiteY3" fmla="*/ 0 h 952"/>
                            <a:gd name="connsiteX4" fmla="*/ 0 w 1346"/>
                            <a:gd name="connsiteY4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1346" h="952">
                              <a:moveTo>
                                <a:pt x="0" y="0"/>
                              </a:moveTo>
                              <a:cubicBezTo>
                                <a:pt x="0" y="0"/>
                                <a:pt x="953" y="0"/>
                                <a:pt x="0" y="0"/>
                              </a:cubicBezTo>
                              <a:cubicBezTo>
                                <a:pt x="953" y="952"/>
                                <a:pt x="1905" y="952"/>
                                <a:pt x="953" y="952"/>
                              </a:cubicBezTo>
                              <a:cubicBezTo>
                                <a:pt x="1905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04" name="任意多边形: 形状 2986"/>
                        <p:cNvSpPr/>
                        <p:nvPr/>
                      </p:nvSpPr>
                      <p:spPr>
                        <a:xfrm>
                          <a:off x="8165782" y="2293857"/>
                          <a:ext cx="714" cy="714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714 h 714"/>
                            <a:gd name="connsiteX1" fmla="*/ 0 w 714"/>
                            <a:gd name="connsiteY1" fmla="*/ 714 h 714"/>
                            <a:gd name="connsiteX2" fmla="*/ 0 w 714"/>
                            <a:gd name="connsiteY2" fmla="*/ 714 h 714"/>
                            <a:gd name="connsiteX3" fmla="*/ 0 w 714"/>
                            <a:gd name="connsiteY3" fmla="*/ 714 h 714"/>
                            <a:gd name="connsiteX4" fmla="*/ 0 w 714"/>
                            <a:gd name="connsiteY4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714" h="714">
                              <a:moveTo>
                                <a:pt x="0" y="714"/>
                              </a:moveTo>
                              <a:cubicBezTo>
                                <a:pt x="953" y="714"/>
                                <a:pt x="953" y="714"/>
                                <a:pt x="0" y="714"/>
                              </a:cubicBezTo>
                              <a:cubicBezTo>
                                <a:pt x="953" y="714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05" name="任意多边形: 形状 2987"/>
                        <p:cNvSpPr/>
                        <p:nvPr/>
                      </p:nvSpPr>
                      <p:spPr>
                        <a:xfrm>
                          <a:off x="8164830" y="2276474"/>
                          <a:ext cx="6667" cy="2619"/>
                        </a:xfrm>
                        <a:custGeom>
                          <a:avLst/>
                          <a:gdLst>
                            <a:gd name="connsiteX0" fmla="*/ 6667 w 6667"/>
                            <a:gd name="connsiteY0" fmla="*/ 1905 h 2619"/>
                            <a:gd name="connsiteX1" fmla="*/ 952 w 6667"/>
                            <a:gd name="connsiteY1" fmla="*/ 0 h 2619"/>
                            <a:gd name="connsiteX2" fmla="*/ 952 w 6667"/>
                            <a:gd name="connsiteY2" fmla="*/ 0 h 2619"/>
                            <a:gd name="connsiteX3" fmla="*/ 0 w 6667"/>
                            <a:gd name="connsiteY3" fmla="*/ 952 h 2619"/>
                            <a:gd name="connsiteX4" fmla="*/ 0 w 6667"/>
                            <a:gd name="connsiteY4" fmla="*/ 952 h 2619"/>
                            <a:gd name="connsiteX5" fmla="*/ 0 w 6667"/>
                            <a:gd name="connsiteY5" fmla="*/ 952 h 2619"/>
                            <a:gd name="connsiteX6" fmla="*/ 3810 w 6667"/>
                            <a:gd name="connsiteY6" fmla="*/ 952 h 2619"/>
                            <a:gd name="connsiteX7" fmla="*/ 6667 w 6667"/>
                            <a:gd name="connsiteY7" fmla="*/ 1905 h 2619"/>
                            <a:gd name="connsiteX8" fmla="*/ 6667 w 6667"/>
                            <a:gd name="connsiteY8" fmla="*/ 1905 h 2619"/>
                            <a:gd name="connsiteX9" fmla="*/ 6667 w 6667"/>
                            <a:gd name="connsiteY9" fmla="*/ 1905 h 261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667" h="2619">
                              <a:moveTo>
                                <a:pt x="6667" y="1905"/>
                              </a:move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952" y="952"/>
                                <a:pt x="2857" y="952"/>
                                <a:pt x="3810" y="952"/>
                              </a:cubicBezTo>
                              <a:cubicBezTo>
                                <a:pt x="4763" y="2857"/>
                                <a:pt x="5715" y="2857"/>
                                <a:pt x="6667" y="1905"/>
                              </a:cubicBezTo>
                              <a:cubicBezTo>
                                <a:pt x="5715" y="2857"/>
                                <a:pt x="5715" y="2857"/>
                                <a:pt x="6667" y="1905"/>
                              </a:cubicBezTo>
                              <a:cubicBezTo>
                                <a:pt x="5715" y="2857"/>
                                <a:pt x="5715" y="2857"/>
                                <a:pt x="6667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06" name="任意多边形: 形状 2988"/>
                        <p:cNvSpPr/>
                        <p:nvPr/>
                      </p:nvSpPr>
                      <p:spPr>
                        <a:xfrm>
                          <a:off x="8157924" y="2279331"/>
                          <a:ext cx="12620" cy="86677"/>
                        </a:xfrm>
                        <a:custGeom>
                          <a:avLst/>
                          <a:gdLst>
                            <a:gd name="connsiteX0" fmla="*/ 10716 w 12620"/>
                            <a:gd name="connsiteY0" fmla="*/ 0 h 86677"/>
                            <a:gd name="connsiteX1" fmla="*/ 6906 w 12620"/>
                            <a:gd name="connsiteY1" fmla="*/ 0 h 86677"/>
                            <a:gd name="connsiteX2" fmla="*/ 6906 w 12620"/>
                            <a:gd name="connsiteY2" fmla="*/ 0 h 86677"/>
                            <a:gd name="connsiteX3" fmla="*/ 6906 w 12620"/>
                            <a:gd name="connsiteY3" fmla="*/ 953 h 86677"/>
                            <a:gd name="connsiteX4" fmla="*/ 5953 w 12620"/>
                            <a:gd name="connsiteY4" fmla="*/ 2857 h 86677"/>
                            <a:gd name="connsiteX5" fmla="*/ 5953 w 12620"/>
                            <a:gd name="connsiteY5" fmla="*/ 4763 h 86677"/>
                            <a:gd name="connsiteX6" fmla="*/ 5953 w 12620"/>
                            <a:gd name="connsiteY6" fmla="*/ 6668 h 86677"/>
                            <a:gd name="connsiteX7" fmla="*/ 5953 w 12620"/>
                            <a:gd name="connsiteY7" fmla="*/ 6668 h 86677"/>
                            <a:gd name="connsiteX8" fmla="*/ 5953 w 12620"/>
                            <a:gd name="connsiteY8" fmla="*/ 7620 h 86677"/>
                            <a:gd name="connsiteX9" fmla="*/ 5953 w 12620"/>
                            <a:gd name="connsiteY9" fmla="*/ 7620 h 86677"/>
                            <a:gd name="connsiteX10" fmla="*/ 5001 w 12620"/>
                            <a:gd name="connsiteY10" fmla="*/ 7620 h 86677"/>
                            <a:gd name="connsiteX11" fmla="*/ 5001 w 12620"/>
                            <a:gd name="connsiteY11" fmla="*/ 9525 h 86677"/>
                            <a:gd name="connsiteX12" fmla="*/ 5001 w 12620"/>
                            <a:gd name="connsiteY12" fmla="*/ 11430 h 86677"/>
                            <a:gd name="connsiteX13" fmla="*/ 5001 w 12620"/>
                            <a:gd name="connsiteY13" fmla="*/ 12382 h 86677"/>
                            <a:gd name="connsiteX14" fmla="*/ 5001 w 12620"/>
                            <a:gd name="connsiteY14" fmla="*/ 15240 h 86677"/>
                            <a:gd name="connsiteX15" fmla="*/ 4048 w 12620"/>
                            <a:gd name="connsiteY15" fmla="*/ 17145 h 86677"/>
                            <a:gd name="connsiteX16" fmla="*/ 4048 w 12620"/>
                            <a:gd name="connsiteY16" fmla="*/ 20955 h 86677"/>
                            <a:gd name="connsiteX17" fmla="*/ 3096 w 12620"/>
                            <a:gd name="connsiteY17" fmla="*/ 21907 h 86677"/>
                            <a:gd name="connsiteX18" fmla="*/ 3096 w 12620"/>
                            <a:gd name="connsiteY18" fmla="*/ 24765 h 86677"/>
                            <a:gd name="connsiteX19" fmla="*/ 3096 w 12620"/>
                            <a:gd name="connsiteY19" fmla="*/ 27623 h 86677"/>
                            <a:gd name="connsiteX20" fmla="*/ 3096 w 12620"/>
                            <a:gd name="connsiteY20" fmla="*/ 29528 h 86677"/>
                            <a:gd name="connsiteX21" fmla="*/ 3096 w 12620"/>
                            <a:gd name="connsiteY21" fmla="*/ 30480 h 86677"/>
                            <a:gd name="connsiteX22" fmla="*/ 3096 w 12620"/>
                            <a:gd name="connsiteY22" fmla="*/ 30480 h 86677"/>
                            <a:gd name="connsiteX23" fmla="*/ 3096 w 12620"/>
                            <a:gd name="connsiteY23" fmla="*/ 31432 h 86677"/>
                            <a:gd name="connsiteX24" fmla="*/ 3096 w 12620"/>
                            <a:gd name="connsiteY24" fmla="*/ 33338 h 86677"/>
                            <a:gd name="connsiteX25" fmla="*/ 3096 w 12620"/>
                            <a:gd name="connsiteY25" fmla="*/ 34290 h 86677"/>
                            <a:gd name="connsiteX26" fmla="*/ 3096 w 12620"/>
                            <a:gd name="connsiteY26" fmla="*/ 34290 h 86677"/>
                            <a:gd name="connsiteX27" fmla="*/ 2143 w 12620"/>
                            <a:gd name="connsiteY27" fmla="*/ 36195 h 86677"/>
                            <a:gd name="connsiteX28" fmla="*/ 2143 w 12620"/>
                            <a:gd name="connsiteY28" fmla="*/ 37148 h 86677"/>
                            <a:gd name="connsiteX29" fmla="*/ 2143 w 12620"/>
                            <a:gd name="connsiteY29" fmla="*/ 37148 h 86677"/>
                            <a:gd name="connsiteX30" fmla="*/ 2143 w 12620"/>
                            <a:gd name="connsiteY30" fmla="*/ 37148 h 86677"/>
                            <a:gd name="connsiteX31" fmla="*/ 3096 w 12620"/>
                            <a:gd name="connsiteY31" fmla="*/ 37148 h 86677"/>
                            <a:gd name="connsiteX32" fmla="*/ 3096 w 12620"/>
                            <a:gd name="connsiteY32" fmla="*/ 37148 h 86677"/>
                            <a:gd name="connsiteX33" fmla="*/ 2143 w 12620"/>
                            <a:gd name="connsiteY33" fmla="*/ 38100 h 86677"/>
                            <a:gd name="connsiteX34" fmla="*/ 2143 w 12620"/>
                            <a:gd name="connsiteY34" fmla="*/ 40957 h 86677"/>
                            <a:gd name="connsiteX35" fmla="*/ 1191 w 12620"/>
                            <a:gd name="connsiteY35" fmla="*/ 42863 h 86677"/>
                            <a:gd name="connsiteX36" fmla="*/ 1191 w 12620"/>
                            <a:gd name="connsiteY36" fmla="*/ 42863 h 86677"/>
                            <a:gd name="connsiteX37" fmla="*/ 1191 w 12620"/>
                            <a:gd name="connsiteY37" fmla="*/ 43815 h 86677"/>
                            <a:gd name="connsiteX38" fmla="*/ 1191 w 12620"/>
                            <a:gd name="connsiteY38" fmla="*/ 44768 h 86677"/>
                            <a:gd name="connsiteX39" fmla="*/ 1191 w 12620"/>
                            <a:gd name="connsiteY39" fmla="*/ 44768 h 86677"/>
                            <a:gd name="connsiteX40" fmla="*/ 238 w 12620"/>
                            <a:gd name="connsiteY40" fmla="*/ 47625 h 86677"/>
                            <a:gd name="connsiteX41" fmla="*/ 238 w 12620"/>
                            <a:gd name="connsiteY41" fmla="*/ 49530 h 86677"/>
                            <a:gd name="connsiteX42" fmla="*/ 238 w 12620"/>
                            <a:gd name="connsiteY42" fmla="*/ 51435 h 86677"/>
                            <a:gd name="connsiteX43" fmla="*/ 238 w 12620"/>
                            <a:gd name="connsiteY43" fmla="*/ 52388 h 86677"/>
                            <a:gd name="connsiteX44" fmla="*/ 238 w 12620"/>
                            <a:gd name="connsiteY44" fmla="*/ 54293 h 86677"/>
                            <a:gd name="connsiteX45" fmla="*/ 238 w 12620"/>
                            <a:gd name="connsiteY45" fmla="*/ 55245 h 86677"/>
                            <a:gd name="connsiteX46" fmla="*/ 1191 w 12620"/>
                            <a:gd name="connsiteY46" fmla="*/ 57150 h 86677"/>
                            <a:gd name="connsiteX47" fmla="*/ 1191 w 12620"/>
                            <a:gd name="connsiteY47" fmla="*/ 57150 h 86677"/>
                            <a:gd name="connsiteX48" fmla="*/ 1191 w 12620"/>
                            <a:gd name="connsiteY48" fmla="*/ 58103 h 86677"/>
                            <a:gd name="connsiteX49" fmla="*/ 1191 w 12620"/>
                            <a:gd name="connsiteY49" fmla="*/ 58103 h 86677"/>
                            <a:gd name="connsiteX50" fmla="*/ 238 w 12620"/>
                            <a:gd name="connsiteY50" fmla="*/ 59055 h 86677"/>
                            <a:gd name="connsiteX51" fmla="*/ 1191 w 12620"/>
                            <a:gd name="connsiteY51" fmla="*/ 60960 h 86677"/>
                            <a:gd name="connsiteX52" fmla="*/ 1191 w 12620"/>
                            <a:gd name="connsiteY52" fmla="*/ 61913 h 86677"/>
                            <a:gd name="connsiteX53" fmla="*/ 238 w 12620"/>
                            <a:gd name="connsiteY53" fmla="*/ 65723 h 86677"/>
                            <a:gd name="connsiteX54" fmla="*/ 1191 w 12620"/>
                            <a:gd name="connsiteY54" fmla="*/ 67628 h 86677"/>
                            <a:gd name="connsiteX55" fmla="*/ 2143 w 12620"/>
                            <a:gd name="connsiteY55" fmla="*/ 69532 h 86677"/>
                            <a:gd name="connsiteX56" fmla="*/ 2143 w 12620"/>
                            <a:gd name="connsiteY56" fmla="*/ 69532 h 86677"/>
                            <a:gd name="connsiteX57" fmla="*/ 2143 w 12620"/>
                            <a:gd name="connsiteY57" fmla="*/ 71438 h 86677"/>
                            <a:gd name="connsiteX58" fmla="*/ 2143 w 12620"/>
                            <a:gd name="connsiteY58" fmla="*/ 72390 h 86677"/>
                            <a:gd name="connsiteX59" fmla="*/ 2143 w 12620"/>
                            <a:gd name="connsiteY59" fmla="*/ 72390 h 86677"/>
                            <a:gd name="connsiteX60" fmla="*/ 2143 w 12620"/>
                            <a:gd name="connsiteY60" fmla="*/ 72390 h 86677"/>
                            <a:gd name="connsiteX61" fmla="*/ 3096 w 12620"/>
                            <a:gd name="connsiteY61" fmla="*/ 73343 h 86677"/>
                            <a:gd name="connsiteX62" fmla="*/ 2143 w 12620"/>
                            <a:gd name="connsiteY62" fmla="*/ 73343 h 86677"/>
                            <a:gd name="connsiteX63" fmla="*/ 1191 w 12620"/>
                            <a:gd name="connsiteY63" fmla="*/ 73343 h 86677"/>
                            <a:gd name="connsiteX64" fmla="*/ 1191 w 12620"/>
                            <a:gd name="connsiteY64" fmla="*/ 74295 h 86677"/>
                            <a:gd name="connsiteX65" fmla="*/ 2143 w 12620"/>
                            <a:gd name="connsiteY65" fmla="*/ 76200 h 86677"/>
                            <a:gd name="connsiteX66" fmla="*/ 3096 w 12620"/>
                            <a:gd name="connsiteY66" fmla="*/ 80963 h 86677"/>
                            <a:gd name="connsiteX67" fmla="*/ 3096 w 12620"/>
                            <a:gd name="connsiteY67" fmla="*/ 82868 h 86677"/>
                            <a:gd name="connsiteX68" fmla="*/ 4048 w 12620"/>
                            <a:gd name="connsiteY68" fmla="*/ 85725 h 86677"/>
                            <a:gd name="connsiteX69" fmla="*/ 5953 w 12620"/>
                            <a:gd name="connsiteY69" fmla="*/ 86678 h 86677"/>
                            <a:gd name="connsiteX70" fmla="*/ 5953 w 12620"/>
                            <a:gd name="connsiteY70" fmla="*/ 85725 h 86677"/>
                            <a:gd name="connsiteX71" fmla="*/ 5953 w 12620"/>
                            <a:gd name="connsiteY71" fmla="*/ 83820 h 86677"/>
                            <a:gd name="connsiteX72" fmla="*/ 5001 w 12620"/>
                            <a:gd name="connsiteY72" fmla="*/ 81915 h 86677"/>
                            <a:gd name="connsiteX73" fmla="*/ 5001 w 12620"/>
                            <a:gd name="connsiteY73" fmla="*/ 80010 h 86677"/>
                            <a:gd name="connsiteX74" fmla="*/ 5001 w 12620"/>
                            <a:gd name="connsiteY74" fmla="*/ 78105 h 86677"/>
                            <a:gd name="connsiteX75" fmla="*/ 5001 w 12620"/>
                            <a:gd name="connsiteY75" fmla="*/ 77153 h 86677"/>
                            <a:gd name="connsiteX76" fmla="*/ 5001 w 12620"/>
                            <a:gd name="connsiteY76" fmla="*/ 76200 h 86677"/>
                            <a:gd name="connsiteX77" fmla="*/ 5001 w 12620"/>
                            <a:gd name="connsiteY77" fmla="*/ 73343 h 86677"/>
                            <a:gd name="connsiteX78" fmla="*/ 5001 w 12620"/>
                            <a:gd name="connsiteY78" fmla="*/ 70485 h 86677"/>
                            <a:gd name="connsiteX79" fmla="*/ 5001 w 12620"/>
                            <a:gd name="connsiteY79" fmla="*/ 68580 h 86677"/>
                            <a:gd name="connsiteX80" fmla="*/ 5001 w 12620"/>
                            <a:gd name="connsiteY80" fmla="*/ 66675 h 86677"/>
                            <a:gd name="connsiteX81" fmla="*/ 5001 w 12620"/>
                            <a:gd name="connsiteY81" fmla="*/ 63818 h 86677"/>
                            <a:gd name="connsiteX82" fmla="*/ 5001 w 12620"/>
                            <a:gd name="connsiteY82" fmla="*/ 61913 h 86677"/>
                            <a:gd name="connsiteX83" fmla="*/ 5953 w 12620"/>
                            <a:gd name="connsiteY83" fmla="*/ 60007 h 86677"/>
                            <a:gd name="connsiteX84" fmla="*/ 5953 w 12620"/>
                            <a:gd name="connsiteY84" fmla="*/ 59055 h 86677"/>
                            <a:gd name="connsiteX85" fmla="*/ 5953 w 12620"/>
                            <a:gd name="connsiteY85" fmla="*/ 57150 h 86677"/>
                            <a:gd name="connsiteX86" fmla="*/ 5953 w 12620"/>
                            <a:gd name="connsiteY86" fmla="*/ 56198 h 86677"/>
                            <a:gd name="connsiteX87" fmla="*/ 5953 w 12620"/>
                            <a:gd name="connsiteY87" fmla="*/ 55245 h 86677"/>
                            <a:gd name="connsiteX88" fmla="*/ 5001 w 12620"/>
                            <a:gd name="connsiteY88" fmla="*/ 54293 h 86677"/>
                            <a:gd name="connsiteX89" fmla="*/ 5953 w 12620"/>
                            <a:gd name="connsiteY89" fmla="*/ 52388 h 86677"/>
                            <a:gd name="connsiteX90" fmla="*/ 5953 w 12620"/>
                            <a:gd name="connsiteY90" fmla="*/ 51435 h 86677"/>
                            <a:gd name="connsiteX91" fmla="*/ 5953 w 12620"/>
                            <a:gd name="connsiteY91" fmla="*/ 51435 h 86677"/>
                            <a:gd name="connsiteX92" fmla="*/ 5953 w 12620"/>
                            <a:gd name="connsiteY92" fmla="*/ 51435 h 86677"/>
                            <a:gd name="connsiteX93" fmla="*/ 5953 w 12620"/>
                            <a:gd name="connsiteY93" fmla="*/ 50482 h 86677"/>
                            <a:gd name="connsiteX94" fmla="*/ 5953 w 12620"/>
                            <a:gd name="connsiteY94" fmla="*/ 50482 h 86677"/>
                            <a:gd name="connsiteX95" fmla="*/ 5953 w 12620"/>
                            <a:gd name="connsiteY95" fmla="*/ 50482 h 86677"/>
                            <a:gd name="connsiteX96" fmla="*/ 5953 w 12620"/>
                            <a:gd name="connsiteY96" fmla="*/ 49530 h 86677"/>
                            <a:gd name="connsiteX97" fmla="*/ 5953 w 12620"/>
                            <a:gd name="connsiteY97" fmla="*/ 46673 h 86677"/>
                            <a:gd name="connsiteX98" fmla="*/ 5001 w 12620"/>
                            <a:gd name="connsiteY98" fmla="*/ 45720 h 86677"/>
                            <a:gd name="connsiteX99" fmla="*/ 5001 w 12620"/>
                            <a:gd name="connsiteY99" fmla="*/ 45720 h 86677"/>
                            <a:gd name="connsiteX100" fmla="*/ 5001 w 12620"/>
                            <a:gd name="connsiteY100" fmla="*/ 45720 h 86677"/>
                            <a:gd name="connsiteX101" fmla="*/ 5953 w 12620"/>
                            <a:gd name="connsiteY101" fmla="*/ 45720 h 86677"/>
                            <a:gd name="connsiteX102" fmla="*/ 6906 w 12620"/>
                            <a:gd name="connsiteY102" fmla="*/ 42863 h 86677"/>
                            <a:gd name="connsiteX103" fmla="*/ 7858 w 12620"/>
                            <a:gd name="connsiteY103" fmla="*/ 39053 h 86677"/>
                            <a:gd name="connsiteX104" fmla="*/ 7858 w 12620"/>
                            <a:gd name="connsiteY104" fmla="*/ 38100 h 86677"/>
                            <a:gd name="connsiteX105" fmla="*/ 6906 w 12620"/>
                            <a:gd name="connsiteY105" fmla="*/ 36195 h 86677"/>
                            <a:gd name="connsiteX106" fmla="*/ 7858 w 12620"/>
                            <a:gd name="connsiteY106" fmla="*/ 34290 h 86677"/>
                            <a:gd name="connsiteX107" fmla="*/ 8811 w 12620"/>
                            <a:gd name="connsiteY107" fmla="*/ 31432 h 86677"/>
                            <a:gd name="connsiteX108" fmla="*/ 8811 w 12620"/>
                            <a:gd name="connsiteY108" fmla="*/ 29528 h 86677"/>
                            <a:gd name="connsiteX109" fmla="*/ 8811 w 12620"/>
                            <a:gd name="connsiteY109" fmla="*/ 28575 h 86677"/>
                            <a:gd name="connsiteX110" fmla="*/ 8811 w 12620"/>
                            <a:gd name="connsiteY110" fmla="*/ 25718 h 86677"/>
                            <a:gd name="connsiteX111" fmla="*/ 8811 w 12620"/>
                            <a:gd name="connsiteY111" fmla="*/ 24765 h 86677"/>
                            <a:gd name="connsiteX112" fmla="*/ 8811 w 12620"/>
                            <a:gd name="connsiteY112" fmla="*/ 21907 h 86677"/>
                            <a:gd name="connsiteX113" fmla="*/ 9763 w 12620"/>
                            <a:gd name="connsiteY113" fmla="*/ 19050 h 86677"/>
                            <a:gd name="connsiteX114" fmla="*/ 11668 w 12620"/>
                            <a:gd name="connsiteY114" fmla="*/ 14288 h 86677"/>
                            <a:gd name="connsiteX115" fmla="*/ 11668 w 12620"/>
                            <a:gd name="connsiteY115" fmla="*/ 12382 h 86677"/>
                            <a:gd name="connsiteX116" fmla="*/ 11668 w 12620"/>
                            <a:gd name="connsiteY116" fmla="*/ 11430 h 86677"/>
                            <a:gd name="connsiteX117" fmla="*/ 11668 w 12620"/>
                            <a:gd name="connsiteY117" fmla="*/ 9525 h 86677"/>
                            <a:gd name="connsiteX118" fmla="*/ 11668 w 12620"/>
                            <a:gd name="connsiteY118" fmla="*/ 6668 h 86677"/>
                            <a:gd name="connsiteX119" fmla="*/ 11668 w 12620"/>
                            <a:gd name="connsiteY119" fmla="*/ 6668 h 86677"/>
                            <a:gd name="connsiteX120" fmla="*/ 12621 w 12620"/>
                            <a:gd name="connsiteY120" fmla="*/ 6668 h 86677"/>
                            <a:gd name="connsiteX121" fmla="*/ 12621 w 12620"/>
                            <a:gd name="connsiteY121" fmla="*/ 4763 h 86677"/>
                            <a:gd name="connsiteX122" fmla="*/ 12621 w 12620"/>
                            <a:gd name="connsiteY122" fmla="*/ 3810 h 86677"/>
                            <a:gd name="connsiteX123" fmla="*/ 11668 w 12620"/>
                            <a:gd name="connsiteY123" fmla="*/ 2857 h 86677"/>
                            <a:gd name="connsiteX124" fmla="*/ 11668 w 12620"/>
                            <a:gd name="connsiteY124" fmla="*/ 2857 h 86677"/>
                            <a:gd name="connsiteX125" fmla="*/ 12621 w 12620"/>
                            <a:gd name="connsiteY125" fmla="*/ 2857 h 86677"/>
                            <a:gd name="connsiteX126" fmla="*/ 12621 w 12620"/>
                            <a:gd name="connsiteY126" fmla="*/ 1905 h 86677"/>
                            <a:gd name="connsiteX127" fmla="*/ 12621 w 12620"/>
                            <a:gd name="connsiteY127" fmla="*/ 1905 h 86677"/>
                            <a:gd name="connsiteX128" fmla="*/ 10716 w 12620"/>
                            <a:gd name="connsiteY128" fmla="*/ 0 h 86677"/>
                            <a:gd name="connsiteX129" fmla="*/ 7858 w 12620"/>
                            <a:gd name="connsiteY129" fmla="*/ 16193 h 86677"/>
                            <a:gd name="connsiteX130" fmla="*/ 7858 w 12620"/>
                            <a:gd name="connsiteY130" fmla="*/ 16193 h 86677"/>
                            <a:gd name="connsiteX131" fmla="*/ 6906 w 12620"/>
                            <a:gd name="connsiteY131" fmla="*/ 15240 h 86677"/>
                            <a:gd name="connsiteX132" fmla="*/ 7858 w 12620"/>
                            <a:gd name="connsiteY132" fmla="*/ 16193 h 86677"/>
                            <a:gd name="connsiteX133" fmla="*/ 7858 w 12620"/>
                            <a:gd name="connsiteY133" fmla="*/ 16193 h 86677"/>
                            <a:gd name="connsiteX134" fmla="*/ 7858 w 12620"/>
                            <a:gd name="connsiteY134" fmla="*/ 14288 h 86677"/>
                            <a:gd name="connsiteX135" fmla="*/ 8811 w 12620"/>
                            <a:gd name="connsiteY135" fmla="*/ 15240 h 86677"/>
                            <a:gd name="connsiteX136" fmla="*/ 7858 w 12620"/>
                            <a:gd name="connsiteY136" fmla="*/ 14288 h 86677"/>
                            <a:gd name="connsiteX137" fmla="*/ 7858 w 12620"/>
                            <a:gd name="connsiteY137" fmla="*/ 14288 h 86677"/>
                            <a:gd name="connsiteX138" fmla="*/ 7858 w 12620"/>
                            <a:gd name="connsiteY138" fmla="*/ 14288 h 866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12620" h="86677">
                              <a:moveTo>
                                <a:pt x="10716" y="0"/>
                              </a:moveTo>
                              <a:cubicBezTo>
                                <a:pt x="8811" y="0"/>
                                <a:pt x="7858" y="0"/>
                                <a:pt x="6906" y="0"/>
                              </a:cubicBezTo>
                              <a:lnTo>
                                <a:pt x="6906" y="0"/>
                              </a:lnTo>
                              <a:cubicBezTo>
                                <a:pt x="6906" y="0"/>
                                <a:pt x="6906" y="953"/>
                                <a:pt x="6906" y="953"/>
                              </a:cubicBezTo>
                              <a:cubicBezTo>
                                <a:pt x="6906" y="1905"/>
                                <a:pt x="6906" y="1905"/>
                                <a:pt x="5953" y="2857"/>
                              </a:cubicBezTo>
                              <a:cubicBezTo>
                                <a:pt x="5953" y="3810"/>
                                <a:pt x="5953" y="3810"/>
                                <a:pt x="5953" y="4763"/>
                              </a:cubicBezTo>
                              <a:cubicBezTo>
                                <a:pt x="5953" y="5715"/>
                                <a:pt x="5001" y="5715"/>
                                <a:pt x="5953" y="6668"/>
                              </a:cubicBezTo>
                              <a:cubicBezTo>
                                <a:pt x="5953" y="6668"/>
                                <a:pt x="5953" y="6668"/>
                                <a:pt x="5953" y="6668"/>
                              </a:cubicBezTo>
                              <a:cubicBezTo>
                                <a:pt x="5953" y="6668"/>
                                <a:pt x="5001" y="7620"/>
                                <a:pt x="5953" y="7620"/>
                              </a:cubicBezTo>
                              <a:cubicBezTo>
                                <a:pt x="5953" y="7620"/>
                                <a:pt x="5953" y="7620"/>
                                <a:pt x="5953" y="7620"/>
                              </a:cubicBezTo>
                              <a:cubicBezTo>
                                <a:pt x="5001" y="7620"/>
                                <a:pt x="5001" y="7620"/>
                                <a:pt x="5001" y="7620"/>
                              </a:cubicBezTo>
                              <a:cubicBezTo>
                                <a:pt x="5001" y="8573"/>
                                <a:pt x="5001" y="9525"/>
                                <a:pt x="5001" y="9525"/>
                              </a:cubicBezTo>
                              <a:cubicBezTo>
                                <a:pt x="5001" y="10478"/>
                                <a:pt x="5001" y="11430"/>
                                <a:pt x="5001" y="11430"/>
                              </a:cubicBezTo>
                              <a:cubicBezTo>
                                <a:pt x="5001" y="11430"/>
                                <a:pt x="5001" y="12382"/>
                                <a:pt x="5001" y="12382"/>
                              </a:cubicBezTo>
                              <a:cubicBezTo>
                                <a:pt x="5001" y="13335"/>
                                <a:pt x="5001" y="14288"/>
                                <a:pt x="5001" y="15240"/>
                              </a:cubicBezTo>
                              <a:cubicBezTo>
                                <a:pt x="5001" y="16193"/>
                                <a:pt x="4048" y="16193"/>
                                <a:pt x="4048" y="17145"/>
                              </a:cubicBezTo>
                              <a:cubicBezTo>
                                <a:pt x="4048" y="18098"/>
                                <a:pt x="4048" y="20003"/>
                                <a:pt x="4048" y="20955"/>
                              </a:cubicBezTo>
                              <a:cubicBezTo>
                                <a:pt x="4048" y="21907"/>
                                <a:pt x="3096" y="20955"/>
                                <a:pt x="3096" y="21907"/>
                              </a:cubicBezTo>
                              <a:cubicBezTo>
                                <a:pt x="3096" y="22860"/>
                                <a:pt x="3096" y="23813"/>
                                <a:pt x="3096" y="24765"/>
                              </a:cubicBezTo>
                              <a:cubicBezTo>
                                <a:pt x="3096" y="25718"/>
                                <a:pt x="3096" y="26670"/>
                                <a:pt x="3096" y="27623"/>
                              </a:cubicBezTo>
                              <a:cubicBezTo>
                                <a:pt x="3096" y="28575"/>
                                <a:pt x="3096" y="28575"/>
                                <a:pt x="3096" y="29528"/>
                              </a:cubicBezTo>
                              <a:cubicBezTo>
                                <a:pt x="3096" y="29528"/>
                                <a:pt x="2143" y="30480"/>
                                <a:pt x="3096" y="30480"/>
                              </a:cubicBezTo>
                              <a:cubicBezTo>
                                <a:pt x="4048" y="30480"/>
                                <a:pt x="3096" y="30480"/>
                                <a:pt x="3096" y="30480"/>
                              </a:cubicBezTo>
                              <a:cubicBezTo>
                                <a:pt x="3096" y="30480"/>
                                <a:pt x="3096" y="30480"/>
                                <a:pt x="3096" y="31432"/>
                              </a:cubicBezTo>
                              <a:cubicBezTo>
                                <a:pt x="3096" y="31432"/>
                                <a:pt x="3096" y="32385"/>
                                <a:pt x="3096" y="33338"/>
                              </a:cubicBezTo>
                              <a:cubicBezTo>
                                <a:pt x="3096" y="34290"/>
                                <a:pt x="2143" y="34290"/>
                                <a:pt x="3096" y="34290"/>
                              </a:cubicBezTo>
                              <a:cubicBezTo>
                                <a:pt x="3096" y="34290"/>
                                <a:pt x="3096" y="34290"/>
                                <a:pt x="3096" y="34290"/>
                              </a:cubicBezTo>
                              <a:cubicBezTo>
                                <a:pt x="3096" y="34290"/>
                                <a:pt x="2143" y="35243"/>
                                <a:pt x="2143" y="36195"/>
                              </a:cubicBezTo>
                              <a:cubicBezTo>
                                <a:pt x="2143" y="36195"/>
                                <a:pt x="2143" y="37148"/>
                                <a:pt x="2143" y="37148"/>
                              </a:cubicBezTo>
                              <a:cubicBezTo>
                                <a:pt x="2143" y="37148"/>
                                <a:pt x="2143" y="37148"/>
                                <a:pt x="2143" y="37148"/>
                              </a:cubicBezTo>
                              <a:cubicBezTo>
                                <a:pt x="2143" y="37148"/>
                                <a:pt x="2143" y="37148"/>
                                <a:pt x="2143" y="37148"/>
                              </a:cubicBezTo>
                              <a:cubicBezTo>
                                <a:pt x="2143" y="37148"/>
                                <a:pt x="3096" y="37148"/>
                                <a:pt x="3096" y="37148"/>
                              </a:cubicBezTo>
                              <a:cubicBezTo>
                                <a:pt x="3096" y="37148"/>
                                <a:pt x="3096" y="37148"/>
                                <a:pt x="3096" y="37148"/>
                              </a:cubicBezTo>
                              <a:cubicBezTo>
                                <a:pt x="3096" y="37148"/>
                                <a:pt x="2143" y="37148"/>
                                <a:pt x="2143" y="38100"/>
                              </a:cubicBezTo>
                              <a:cubicBezTo>
                                <a:pt x="2143" y="39053"/>
                                <a:pt x="2143" y="40005"/>
                                <a:pt x="2143" y="40957"/>
                              </a:cubicBezTo>
                              <a:cubicBezTo>
                                <a:pt x="2143" y="41910"/>
                                <a:pt x="3096" y="41910"/>
                                <a:pt x="1191" y="42863"/>
                              </a:cubicBezTo>
                              <a:cubicBezTo>
                                <a:pt x="1191" y="42863"/>
                                <a:pt x="1191" y="42863"/>
                                <a:pt x="1191" y="42863"/>
                              </a:cubicBezTo>
                              <a:cubicBezTo>
                                <a:pt x="1191" y="42863"/>
                                <a:pt x="1191" y="43815"/>
                                <a:pt x="1191" y="43815"/>
                              </a:cubicBezTo>
                              <a:cubicBezTo>
                                <a:pt x="1191" y="43815"/>
                                <a:pt x="1191" y="43815"/>
                                <a:pt x="1191" y="44768"/>
                              </a:cubicBezTo>
                              <a:cubicBezTo>
                                <a:pt x="1191" y="44768"/>
                                <a:pt x="1191" y="44768"/>
                                <a:pt x="1191" y="44768"/>
                              </a:cubicBezTo>
                              <a:cubicBezTo>
                                <a:pt x="1191" y="45720"/>
                                <a:pt x="238" y="46673"/>
                                <a:pt x="238" y="47625"/>
                              </a:cubicBezTo>
                              <a:cubicBezTo>
                                <a:pt x="238" y="48578"/>
                                <a:pt x="238" y="48578"/>
                                <a:pt x="238" y="49530"/>
                              </a:cubicBezTo>
                              <a:cubicBezTo>
                                <a:pt x="238" y="50482"/>
                                <a:pt x="238" y="51435"/>
                                <a:pt x="238" y="51435"/>
                              </a:cubicBezTo>
                              <a:cubicBezTo>
                                <a:pt x="238" y="52388"/>
                                <a:pt x="238" y="51435"/>
                                <a:pt x="238" y="52388"/>
                              </a:cubicBezTo>
                              <a:cubicBezTo>
                                <a:pt x="238" y="52388"/>
                                <a:pt x="238" y="53340"/>
                                <a:pt x="238" y="54293"/>
                              </a:cubicBezTo>
                              <a:cubicBezTo>
                                <a:pt x="238" y="54293"/>
                                <a:pt x="238" y="54293"/>
                                <a:pt x="238" y="55245"/>
                              </a:cubicBezTo>
                              <a:cubicBezTo>
                                <a:pt x="238" y="56198"/>
                                <a:pt x="-714" y="57150"/>
                                <a:pt x="1191" y="57150"/>
                              </a:cubicBezTo>
                              <a:cubicBezTo>
                                <a:pt x="1191" y="57150"/>
                                <a:pt x="1191" y="57150"/>
                                <a:pt x="1191" y="57150"/>
                              </a:cubicBezTo>
                              <a:cubicBezTo>
                                <a:pt x="1191" y="57150"/>
                                <a:pt x="1191" y="58103"/>
                                <a:pt x="1191" y="58103"/>
                              </a:cubicBezTo>
                              <a:cubicBezTo>
                                <a:pt x="1191" y="58103"/>
                                <a:pt x="1191" y="58103"/>
                                <a:pt x="1191" y="58103"/>
                              </a:cubicBezTo>
                              <a:cubicBezTo>
                                <a:pt x="1191" y="58103"/>
                                <a:pt x="238" y="58103"/>
                                <a:pt x="238" y="59055"/>
                              </a:cubicBezTo>
                              <a:cubicBezTo>
                                <a:pt x="238" y="59055"/>
                                <a:pt x="1191" y="60960"/>
                                <a:pt x="1191" y="60960"/>
                              </a:cubicBezTo>
                              <a:cubicBezTo>
                                <a:pt x="1191" y="60960"/>
                                <a:pt x="2143" y="61913"/>
                                <a:pt x="1191" y="61913"/>
                              </a:cubicBezTo>
                              <a:cubicBezTo>
                                <a:pt x="1191" y="62865"/>
                                <a:pt x="238" y="64770"/>
                                <a:pt x="238" y="65723"/>
                              </a:cubicBezTo>
                              <a:cubicBezTo>
                                <a:pt x="238" y="66675"/>
                                <a:pt x="1191" y="66675"/>
                                <a:pt x="1191" y="67628"/>
                              </a:cubicBezTo>
                              <a:cubicBezTo>
                                <a:pt x="1191" y="68580"/>
                                <a:pt x="1191" y="69532"/>
                                <a:pt x="2143" y="69532"/>
                              </a:cubicBezTo>
                              <a:cubicBezTo>
                                <a:pt x="2143" y="69532"/>
                                <a:pt x="2143" y="69532"/>
                                <a:pt x="2143" y="69532"/>
                              </a:cubicBezTo>
                              <a:cubicBezTo>
                                <a:pt x="2143" y="70485"/>
                                <a:pt x="1191" y="71438"/>
                                <a:pt x="2143" y="71438"/>
                              </a:cubicBezTo>
                              <a:cubicBezTo>
                                <a:pt x="2143" y="72390"/>
                                <a:pt x="2143" y="72390"/>
                                <a:pt x="2143" y="72390"/>
                              </a:cubicBezTo>
                              <a:cubicBezTo>
                                <a:pt x="2143" y="72390"/>
                                <a:pt x="2143" y="72390"/>
                                <a:pt x="2143" y="72390"/>
                              </a:cubicBezTo>
                              <a:cubicBezTo>
                                <a:pt x="2143" y="72390"/>
                                <a:pt x="2143" y="72390"/>
                                <a:pt x="2143" y="72390"/>
                              </a:cubicBezTo>
                              <a:cubicBezTo>
                                <a:pt x="2143" y="72390"/>
                                <a:pt x="3096" y="73343"/>
                                <a:pt x="3096" y="73343"/>
                              </a:cubicBezTo>
                              <a:cubicBezTo>
                                <a:pt x="3096" y="73343"/>
                                <a:pt x="3096" y="73343"/>
                                <a:pt x="2143" y="73343"/>
                              </a:cubicBezTo>
                              <a:cubicBezTo>
                                <a:pt x="2143" y="73343"/>
                                <a:pt x="1191" y="73343"/>
                                <a:pt x="1191" y="73343"/>
                              </a:cubicBezTo>
                              <a:cubicBezTo>
                                <a:pt x="1191" y="73343"/>
                                <a:pt x="2143" y="73343"/>
                                <a:pt x="1191" y="74295"/>
                              </a:cubicBezTo>
                              <a:cubicBezTo>
                                <a:pt x="238" y="75248"/>
                                <a:pt x="2143" y="75248"/>
                                <a:pt x="2143" y="76200"/>
                              </a:cubicBezTo>
                              <a:cubicBezTo>
                                <a:pt x="3096" y="78105"/>
                                <a:pt x="3096" y="79057"/>
                                <a:pt x="3096" y="80963"/>
                              </a:cubicBezTo>
                              <a:cubicBezTo>
                                <a:pt x="3096" y="81915"/>
                                <a:pt x="3096" y="82868"/>
                                <a:pt x="3096" y="82868"/>
                              </a:cubicBezTo>
                              <a:cubicBezTo>
                                <a:pt x="3096" y="83820"/>
                                <a:pt x="4048" y="84773"/>
                                <a:pt x="4048" y="85725"/>
                              </a:cubicBezTo>
                              <a:cubicBezTo>
                                <a:pt x="4048" y="86678"/>
                                <a:pt x="5001" y="86678"/>
                                <a:pt x="5953" y="86678"/>
                              </a:cubicBezTo>
                              <a:cubicBezTo>
                                <a:pt x="6906" y="86678"/>
                                <a:pt x="5953" y="86678"/>
                                <a:pt x="5953" y="85725"/>
                              </a:cubicBezTo>
                              <a:cubicBezTo>
                                <a:pt x="5953" y="85725"/>
                                <a:pt x="5953" y="84773"/>
                                <a:pt x="5953" y="83820"/>
                              </a:cubicBezTo>
                              <a:cubicBezTo>
                                <a:pt x="5953" y="82868"/>
                                <a:pt x="5001" y="82868"/>
                                <a:pt x="5001" y="81915"/>
                              </a:cubicBezTo>
                              <a:cubicBezTo>
                                <a:pt x="5001" y="80963"/>
                                <a:pt x="5001" y="80963"/>
                                <a:pt x="5001" y="80010"/>
                              </a:cubicBezTo>
                              <a:cubicBezTo>
                                <a:pt x="5001" y="79057"/>
                                <a:pt x="4048" y="79057"/>
                                <a:pt x="5001" y="78105"/>
                              </a:cubicBezTo>
                              <a:cubicBezTo>
                                <a:pt x="5001" y="78105"/>
                                <a:pt x="5001" y="77153"/>
                                <a:pt x="5001" y="77153"/>
                              </a:cubicBezTo>
                              <a:cubicBezTo>
                                <a:pt x="5001" y="77153"/>
                                <a:pt x="5001" y="76200"/>
                                <a:pt x="5001" y="76200"/>
                              </a:cubicBezTo>
                              <a:cubicBezTo>
                                <a:pt x="5001" y="75248"/>
                                <a:pt x="5001" y="74295"/>
                                <a:pt x="5001" y="73343"/>
                              </a:cubicBezTo>
                              <a:cubicBezTo>
                                <a:pt x="5001" y="72390"/>
                                <a:pt x="5001" y="71438"/>
                                <a:pt x="5001" y="70485"/>
                              </a:cubicBezTo>
                              <a:cubicBezTo>
                                <a:pt x="5001" y="69532"/>
                                <a:pt x="5001" y="69532"/>
                                <a:pt x="5001" y="68580"/>
                              </a:cubicBezTo>
                              <a:cubicBezTo>
                                <a:pt x="5001" y="67628"/>
                                <a:pt x="5001" y="67628"/>
                                <a:pt x="5001" y="66675"/>
                              </a:cubicBezTo>
                              <a:cubicBezTo>
                                <a:pt x="5001" y="65723"/>
                                <a:pt x="5953" y="64770"/>
                                <a:pt x="5001" y="63818"/>
                              </a:cubicBezTo>
                              <a:cubicBezTo>
                                <a:pt x="4048" y="62865"/>
                                <a:pt x="5001" y="62865"/>
                                <a:pt x="5001" y="61913"/>
                              </a:cubicBezTo>
                              <a:cubicBezTo>
                                <a:pt x="5001" y="60960"/>
                                <a:pt x="5953" y="60960"/>
                                <a:pt x="5953" y="60007"/>
                              </a:cubicBezTo>
                              <a:cubicBezTo>
                                <a:pt x="5953" y="59055"/>
                                <a:pt x="5953" y="59055"/>
                                <a:pt x="5953" y="59055"/>
                              </a:cubicBezTo>
                              <a:cubicBezTo>
                                <a:pt x="5953" y="58103"/>
                                <a:pt x="5953" y="57150"/>
                                <a:pt x="5953" y="57150"/>
                              </a:cubicBezTo>
                              <a:cubicBezTo>
                                <a:pt x="5953" y="56198"/>
                                <a:pt x="5953" y="56198"/>
                                <a:pt x="5953" y="56198"/>
                              </a:cubicBezTo>
                              <a:cubicBezTo>
                                <a:pt x="5953" y="56198"/>
                                <a:pt x="5953" y="55245"/>
                                <a:pt x="5953" y="55245"/>
                              </a:cubicBezTo>
                              <a:cubicBezTo>
                                <a:pt x="5953" y="55245"/>
                                <a:pt x="5001" y="54293"/>
                                <a:pt x="5001" y="54293"/>
                              </a:cubicBezTo>
                              <a:cubicBezTo>
                                <a:pt x="5001" y="54293"/>
                                <a:pt x="5953" y="53340"/>
                                <a:pt x="5953" y="52388"/>
                              </a:cubicBezTo>
                              <a:cubicBezTo>
                                <a:pt x="5953" y="52388"/>
                                <a:pt x="6906" y="52388"/>
                                <a:pt x="5953" y="51435"/>
                              </a:cubicBezTo>
                              <a:cubicBezTo>
                                <a:pt x="5953" y="51435"/>
                                <a:pt x="5001" y="51435"/>
                                <a:pt x="5953" y="51435"/>
                              </a:cubicBezTo>
                              <a:cubicBezTo>
                                <a:pt x="6906" y="51435"/>
                                <a:pt x="5953" y="51435"/>
                                <a:pt x="5953" y="51435"/>
                              </a:cubicBezTo>
                              <a:cubicBezTo>
                                <a:pt x="5953" y="51435"/>
                                <a:pt x="5953" y="50482"/>
                                <a:pt x="5953" y="50482"/>
                              </a:cubicBezTo>
                              <a:cubicBezTo>
                                <a:pt x="5953" y="50482"/>
                                <a:pt x="5953" y="50482"/>
                                <a:pt x="5953" y="50482"/>
                              </a:cubicBezTo>
                              <a:cubicBezTo>
                                <a:pt x="5953" y="50482"/>
                                <a:pt x="5953" y="50482"/>
                                <a:pt x="5953" y="50482"/>
                              </a:cubicBezTo>
                              <a:cubicBezTo>
                                <a:pt x="5953" y="50482"/>
                                <a:pt x="5953" y="49530"/>
                                <a:pt x="5953" y="49530"/>
                              </a:cubicBezTo>
                              <a:cubicBezTo>
                                <a:pt x="5953" y="48578"/>
                                <a:pt x="6906" y="47625"/>
                                <a:pt x="5953" y="46673"/>
                              </a:cubicBezTo>
                              <a:cubicBezTo>
                                <a:pt x="6906" y="46673"/>
                                <a:pt x="5953" y="45720"/>
                                <a:pt x="5001" y="45720"/>
                              </a:cubicBezTo>
                              <a:cubicBezTo>
                                <a:pt x="4048" y="45720"/>
                                <a:pt x="5001" y="45720"/>
                                <a:pt x="5001" y="45720"/>
                              </a:cubicBezTo>
                              <a:cubicBezTo>
                                <a:pt x="5001" y="45720"/>
                                <a:pt x="5001" y="45720"/>
                                <a:pt x="5001" y="45720"/>
                              </a:cubicBezTo>
                              <a:cubicBezTo>
                                <a:pt x="5001" y="45720"/>
                                <a:pt x="5953" y="45720"/>
                                <a:pt x="5953" y="45720"/>
                              </a:cubicBezTo>
                              <a:cubicBezTo>
                                <a:pt x="5953" y="44768"/>
                                <a:pt x="5953" y="43815"/>
                                <a:pt x="6906" y="42863"/>
                              </a:cubicBezTo>
                              <a:cubicBezTo>
                                <a:pt x="6906" y="41910"/>
                                <a:pt x="6906" y="40957"/>
                                <a:pt x="7858" y="39053"/>
                              </a:cubicBezTo>
                              <a:cubicBezTo>
                                <a:pt x="7858" y="39053"/>
                                <a:pt x="7858" y="39053"/>
                                <a:pt x="7858" y="38100"/>
                              </a:cubicBezTo>
                              <a:cubicBezTo>
                                <a:pt x="7858" y="38100"/>
                                <a:pt x="6906" y="37148"/>
                                <a:pt x="6906" y="36195"/>
                              </a:cubicBezTo>
                              <a:cubicBezTo>
                                <a:pt x="6906" y="35243"/>
                                <a:pt x="7858" y="34290"/>
                                <a:pt x="7858" y="34290"/>
                              </a:cubicBezTo>
                              <a:cubicBezTo>
                                <a:pt x="7858" y="33338"/>
                                <a:pt x="7858" y="32385"/>
                                <a:pt x="8811" y="31432"/>
                              </a:cubicBezTo>
                              <a:cubicBezTo>
                                <a:pt x="9763" y="30480"/>
                                <a:pt x="8811" y="29528"/>
                                <a:pt x="8811" y="29528"/>
                              </a:cubicBezTo>
                              <a:cubicBezTo>
                                <a:pt x="8811" y="28575"/>
                                <a:pt x="8811" y="28575"/>
                                <a:pt x="8811" y="28575"/>
                              </a:cubicBezTo>
                              <a:cubicBezTo>
                                <a:pt x="8811" y="27623"/>
                                <a:pt x="8811" y="26670"/>
                                <a:pt x="8811" y="25718"/>
                              </a:cubicBezTo>
                              <a:cubicBezTo>
                                <a:pt x="8811" y="25718"/>
                                <a:pt x="8811" y="25718"/>
                                <a:pt x="8811" y="24765"/>
                              </a:cubicBezTo>
                              <a:cubicBezTo>
                                <a:pt x="8811" y="23813"/>
                                <a:pt x="8811" y="22860"/>
                                <a:pt x="8811" y="21907"/>
                              </a:cubicBezTo>
                              <a:cubicBezTo>
                                <a:pt x="8811" y="20955"/>
                                <a:pt x="9763" y="20003"/>
                                <a:pt x="9763" y="19050"/>
                              </a:cubicBezTo>
                              <a:cubicBezTo>
                                <a:pt x="10716" y="17145"/>
                                <a:pt x="10716" y="16193"/>
                                <a:pt x="11668" y="14288"/>
                              </a:cubicBezTo>
                              <a:cubicBezTo>
                                <a:pt x="11668" y="13335"/>
                                <a:pt x="11668" y="12382"/>
                                <a:pt x="11668" y="12382"/>
                              </a:cubicBezTo>
                              <a:cubicBezTo>
                                <a:pt x="11668" y="11430"/>
                                <a:pt x="11668" y="11430"/>
                                <a:pt x="11668" y="11430"/>
                              </a:cubicBezTo>
                              <a:cubicBezTo>
                                <a:pt x="11668" y="10478"/>
                                <a:pt x="11668" y="9525"/>
                                <a:pt x="11668" y="9525"/>
                              </a:cubicBezTo>
                              <a:cubicBezTo>
                                <a:pt x="11668" y="8573"/>
                                <a:pt x="12621" y="7620"/>
                                <a:pt x="11668" y="6668"/>
                              </a:cubicBezTo>
                              <a:cubicBezTo>
                                <a:pt x="11668" y="6668"/>
                                <a:pt x="11668" y="6668"/>
                                <a:pt x="11668" y="6668"/>
                              </a:cubicBezTo>
                              <a:cubicBezTo>
                                <a:pt x="11668" y="6668"/>
                                <a:pt x="11668" y="6668"/>
                                <a:pt x="12621" y="6668"/>
                              </a:cubicBezTo>
                              <a:cubicBezTo>
                                <a:pt x="12621" y="5715"/>
                                <a:pt x="12621" y="4763"/>
                                <a:pt x="12621" y="4763"/>
                              </a:cubicBezTo>
                              <a:cubicBezTo>
                                <a:pt x="12621" y="3810"/>
                                <a:pt x="12621" y="3810"/>
                                <a:pt x="12621" y="3810"/>
                              </a:cubicBezTo>
                              <a:cubicBezTo>
                                <a:pt x="12621" y="3810"/>
                                <a:pt x="11668" y="2857"/>
                                <a:pt x="11668" y="2857"/>
                              </a:cubicBezTo>
                              <a:cubicBezTo>
                                <a:pt x="11668" y="2857"/>
                                <a:pt x="11668" y="2857"/>
                                <a:pt x="11668" y="2857"/>
                              </a:cubicBezTo>
                              <a:cubicBezTo>
                                <a:pt x="12621" y="3810"/>
                                <a:pt x="12621" y="2857"/>
                                <a:pt x="12621" y="2857"/>
                              </a:cubicBezTo>
                              <a:cubicBezTo>
                                <a:pt x="12621" y="2857"/>
                                <a:pt x="12621" y="1905"/>
                                <a:pt x="12621" y="1905"/>
                              </a:cubicBezTo>
                              <a:cubicBezTo>
                                <a:pt x="12621" y="1905"/>
                                <a:pt x="12621" y="1905"/>
                                <a:pt x="12621" y="1905"/>
                              </a:cubicBezTo>
                              <a:cubicBezTo>
                                <a:pt x="12621" y="0"/>
                                <a:pt x="11668" y="0"/>
                                <a:pt x="10716" y="0"/>
                              </a:cubicBezTo>
                              <a:close/>
                              <a:moveTo>
                                <a:pt x="7858" y="16193"/>
                              </a:moveTo>
                              <a:cubicBezTo>
                                <a:pt x="7858" y="17145"/>
                                <a:pt x="6906" y="16193"/>
                                <a:pt x="7858" y="16193"/>
                              </a:cubicBezTo>
                              <a:cubicBezTo>
                                <a:pt x="6906" y="16193"/>
                                <a:pt x="6906" y="16193"/>
                                <a:pt x="6906" y="15240"/>
                              </a:cubicBezTo>
                              <a:cubicBezTo>
                                <a:pt x="5953" y="16193"/>
                                <a:pt x="5953" y="16193"/>
                                <a:pt x="7858" y="16193"/>
                              </a:cubicBezTo>
                              <a:cubicBezTo>
                                <a:pt x="6906" y="16193"/>
                                <a:pt x="7858" y="16193"/>
                                <a:pt x="7858" y="16193"/>
                              </a:cubicBezTo>
                              <a:close/>
                              <a:moveTo>
                                <a:pt x="7858" y="14288"/>
                              </a:moveTo>
                              <a:cubicBezTo>
                                <a:pt x="7858" y="14288"/>
                                <a:pt x="8811" y="14288"/>
                                <a:pt x="8811" y="15240"/>
                              </a:cubicBezTo>
                              <a:cubicBezTo>
                                <a:pt x="8811" y="15240"/>
                                <a:pt x="8811" y="15240"/>
                                <a:pt x="7858" y="14288"/>
                              </a:cubicBezTo>
                              <a:cubicBezTo>
                                <a:pt x="7858" y="15240"/>
                                <a:pt x="7858" y="14288"/>
                                <a:pt x="7858" y="14288"/>
                              </a:cubicBezTo>
                              <a:cubicBezTo>
                                <a:pt x="7858" y="14288"/>
                                <a:pt x="7858" y="14288"/>
                                <a:pt x="7858" y="1428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107" name="任意多边形: 形状 2989"/>
                      <p:cNvSpPr/>
                      <p:nvPr/>
                    </p:nvSpPr>
                    <p:spPr>
                      <a:xfrm>
                        <a:off x="8161972" y="2254567"/>
                        <a:ext cx="15954" cy="24764"/>
                      </a:xfrm>
                      <a:custGeom>
                        <a:avLst/>
                        <a:gdLst>
                          <a:gd name="connsiteX0" fmla="*/ 15240 w 15954"/>
                          <a:gd name="connsiteY0" fmla="*/ 0 h 24764"/>
                          <a:gd name="connsiteX1" fmla="*/ 15240 w 15954"/>
                          <a:gd name="connsiteY1" fmla="*/ 0 h 24764"/>
                          <a:gd name="connsiteX2" fmla="*/ 14288 w 15954"/>
                          <a:gd name="connsiteY2" fmla="*/ 1905 h 24764"/>
                          <a:gd name="connsiteX3" fmla="*/ 14288 w 15954"/>
                          <a:gd name="connsiteY3" fmla="*/ 1905 h 24764"/>
                          <a:gd name="connsiteX4" fmla="*/ 13335 w 15954"/>
                          <a:gd name="connsiteY4" fmla="*/ 1905 h 24764"/>
                          <a:gd name="connsiteX5" fmla="*/ 12383 w 15954"/>
                          <a:gd name="connsiteY5" fmla="*/ 1905 h 24764"/>
                          <a:gd name="connsiteX6" fmla="*/ 11430 w 15954"/>
                          <a:gd name="connsiteY6" fmla="*/ 2857 h 24764"/>
                          <a:gd name="connsiteX7" fmla="*/ 9525 w 15954"/>
                          <a:gd name="connsiteY7" fmla="*/ 4763 h 24764"/>
                          <a:gd name="connsiteX8" fmla="*/ 8572 w 15954"/>
                          <a:gd name="connsiteY8" fmla="*/ 6668 h 24764"/>
                          <a:gd name="connsiteX9" fmla="*/ 7620 w 15954"/>
                          <a:gd name="connsiteY9" fmla="*/ 8572 h 24764"/>
                          <a:gd name="connsiteX10" fmla="*/ 7620 w 15954"/>
                          <a:gd name="connsiteY10" fmla="*/ 9525 h 24764"/>
                          <a:gd name="connsiteX11" fmla="*/ 7620 w 15954"/>
                          <a:gd name="connsiteY11" fmla="*/ 9525 h 24764"/>
                          <a:gd name="connsiteX12" fmla="*/ 7620 w 15954"/>
                          <a:gd name="connsiteY12" fmla="*/ 9525 h 24764"/>
                          <a:gd name="connsiteX13" fmla="*/ 6668 w 15954"/>
                          <a:gd name="connsiteY13" fmla="*/ 9525 h 24764"/>
                          <a:gd name="connsiteX14" fmla="*/ 6668 w 15954"/>
                          <a:gd name="connsiteY14" fmla="*/ 10477 h 24764"/>
                          <a:gd name="connsiteX15" fmla="*/ 5715 w 15954"/>
                          <a:gd name="connsiteY15" fmla="*/ 12382 h 24764"/>
                          <a:gd name="connsiteX16" fmla="*/ 4763 w 15954"/>
                          <a:gd name="connsiteY16" fmla="*/ 14288 h 24764"/>
                          <a:gd name="connsiteX17" fmla="*/ 3810 w 15954"/>
                          <a:gd name="connsiteY17" fmla="*/ 15240 h 24764"/>
                          <a:gd name="connsiteX18" fmla="*/ 3810 w 15954"/>
                          <a:gd name="connsiteY18" fmla="*/ 17145 h 24764"/>
                          <a:gd name="connsiteX19" fmla="*/ 3810 w 15954"/>
                          <a:gd name="connsiteY19" fmla="*/ 17145 h 24764"/>
                          <a:gd name="connsiteX20" fmla="*/ 2858 w 15954"/>
                          <a:gd name="connsiteY20" fmla="*/ 18097 h 24764"/>
                          <a:gd name="connsiteX21" fmla="*/ 2858 w 15954"/>
                          <a:gd name="connsiteY21" fmla="*/ 19050 h 24764"/>
                          <a:gd name="connsiteX22" fmla="*/ 3810 w 15954"/>
                          <a:gd name="connsiteY22" fmla="*/ 19050 h 24764"/>
                          <a:gd name="connsiteX23" fmla="*/ 2858 w 15954"/>
                          <a:gd name="connsiteY23" fmla="*/ 19050 h 24764"/>
                          <a:gd name="connsiteX24" fmla="*/ 1905 w 15954"/>
                          <a:gd name="connsiteY24" fmla="*/ 19050 h 24764"/>
                          <a:gd name="connsiteX25" fmla="*/ 1905 w 15954"/>
                          <a:gd name="connsiteY25" fmla="*/ 19050 h 24764"/>
                          <a:gd name="connsiteX26" fmla="*/ 1905 w 15954"/>
                          <a:gd name="connsiteY26" fmla="*/ 20002 h 24764"/>
                          <a:gd name="connsiteX27" fmla="*/ 1905 w 15954"/>
                          <a:gd name="connsiteY27" fmla="*/ 20002 h 24764"/>
                          <a:gd name="connsiteX28" fmla="*/ 1905 w 15954"/>
                          <a:gd name="connsiteY28" fmla="*/ 20002 h 24764"/>
                          <a:gd name="connsiteX29" fmla="*/ 953 w 15954"/>
                          <a:gd name="connsiteY29" fmla="*/ 20955 h 24764"/>
                          <a:gd name="connsiteX30" fmla="*/ 953 w 15954"/>
                          <a:gd name="connsiteY30" fmla="*/ 21907 h 24764"/>
                          <a:gd name="connsiteX31" fmla="*/ 0 w 15954"/>
                          <a:gd name="connsiteY31" fmla="*/ 22860 h 24764"/>
                          <a:gd name="connsiteX32" fmla="*/ 5715 w 15954"/>
                          <a:gd name="connsiteY32" fmla="*/ 24765 h 24764"/>
                          <a:gd name="connsiteX33" fmla="*/ 6668 w 15954"/>
                          <a:gd name="connsiteY33" fmla="*/ 23813 h 24764"/>
                          <a:gd name="connsiteX34" fmla="*/ 7620 w 15954"/>
                          <a:gd name="connsiteY34" fmla="*/ 22860 h 24764"/>
                          <a:gd name="connsiteX35" fmla="*/ 7620 w 15954"/>
                          <a:gd name="connsiteY35" fmla="*/ 20955 h 24764"/>
                          <a:gd name="connsiteX36" fmla="*/ 7620 w 15954"/>
                          <a:gd name="connsiteY36" fmla="*/ 20002 h 24764"/>
                          <a:gd name="connsiteX37" fmla="*/ 7620 w 15954"/>
                          <a:gd name="connsiteY37" fmla="*/ 19050 h 24764"/>
                          <a:gd name="connsiteX38" fmla="*/ 7620 w 15954"/>
                          <a:gd name="connsiteY38" fmla="*/ 18097 h 24764"/>
                          <a:gd name="connsiteX39" fmla="*/ 7620 w 15954"/>
                          <a:gd name="connsiteY39" fmla="*/ 17145 h 24764"/>
                          <a:gd name="connsiteX40" fmla="*/ 7620 w 15954"/>
                          <a:gd name="connsiteY40" fmla="*/ 16193 h 24764"/>
                          <a:gd name="connsiteX41" fmla="*/ 8572 w 15954"/>
                          <a:gd name="connsiteY41" fmla="*/ 16193 h 24764"/>
                          <a:gd name="connsiteX42" fmla="*/ 7620 w 15954"/>
                          <a:gd name="connsiteY42" fmla="*/ 16193 h 24764"/>
                          <a:gd name="connsiteX43" fmla="*/ 7620 w 15954"/>
                          <a:gd name="connsiteY43" fmla="*/ 16193 h 24764"/>
                          <a:gd name="connsiteX44" fmla="*/ 7620 w 15954"/>
                          <a:gd name="connsiteY44" fmla="*/ 15240 h 24764"/>
                          <a:gd name="connsiteX45" fmla="*/ 7620 w 15954"/>
                          <a:gd name="connsiteY45" fmla="*/ 15240 h 24764"/>
                          <a:gd name="connsiteX46" fmla="*/ 8572 w 15954"/>
                          <a:gd name="connsiteY46" fmla="*/ 14288 h 24764"/>
                          <a:gd name="connsiteX47" fmla="*/ 8572 w 15954"/>
                          <a:gd name="connsiteY47" fmla="*/ 13335 h 24764"/>
                          <a:gd name="connsiteX48" fmla="*/ 8572 w 15954"/>
                          <a:gd name="connsiteY48" fmla="*/ 13335 h 24764"/>
                          <a:gd name="connsiteX49" fmla="*/ 8572 w 15954"/>
                          <a:gd name="connsiteY49" fmla="*/ 13335 h 24764"/>
                          <a:gd name="connsiteX50" fmla="*/ 8572 w 15954"/>
                          <a:gd name="connsiteY50" fmla="*/ 13335 h 24764"/>
                          <a:gd name="connsiteX51" fmla="*/ 8572 w 15954"/>
                          <a:gd name="connsiteY51" fmla="*/ 13335 h 24764"/>
                          <a:gd name="connsiteX52" fmla="*/ 8572 w 15954"/>
                          <a:gd name="connsiteY52" fmla="*/ 13335 h 24764"/>
                          <a:gd name="connsiteX53" fmla="*/ 8572 w 15954"/>
                          <a:gd name="connsiteY53" fmla="*/ 12382 h 24764"/>
                          <a:gd name="connsiteX54" fmla="*/ 7620 w 15954"/>
                          <a:gd name="connsiteY54" fmla="*/ 12382 h 24764"/>
                          <a:gd name="connsiteX55" fmla="*/ 6668 w 15954"/>
                          <a:gd name="connsiteY55" fmla="*/ 12382 h 24764"/>
                          <a:gd name="connsiteX56" fmla="*/ 6668 w 15954"/>
                          <a:gd name="connsiteY56" fmla="*/ 12382 h 24764"/>
                          <a:gd name="connsiteX57" fmla="*/ 7620 w 15954"/>
                          <a:gd name="connsiteY57" fmla="*/ 11430 h 24764"/>
                          <a:gd name="connsiteX58" fmla="*/ 7620 w 15954"/>
                          <a:gd name="connsiteY58" fmla="*/ 10477 h 24764"/>
                          <a:gd name="connsiteX59" fmla="*/ 7620 w 15954"/>
                          <a:gd name="connsiteY59" fmla="*/ 9525 h 24764"/>
                          <a:gd name="connsiteX60" fmla="*/ 7620 w 15954"/>
                          <a:gd name="connsiteY60" fmla="*/ 9525 h 24764"/>
                          <a:gd name="connsiteX61" fmla="*/ 7620 w 15954"/>
                          <a:gd name="connsiteY61" fmla="*/ 7620 h 24764"/>
                          <a:gd name="connsiteX62" fmla="*/ 7620 w 15954"/>
                          <a:gd name="connsiteY62" fmla="*/ 6668 h 24764"/>
                          <a:gd name="connsiteX63" fmla="*/ 7620 w 15954"/>
                          <a:gd name="connsiteY63" fmla="*/ 5715 h 24764"/>
                          <a:gd name="connsiteX64" fmla="*/ 7620 w 15954"/>
                          <a:gd name="connsiteY64" fmla="*/ 4763 h 24764"/>
                          <a:gd name="connsiteX65" fmla="*/ 7620 w 15954"/>
                          <a:gd name="connsiteY65" fmla="*/ 4763 h 24764"/>
                          <a:gd name="connsiteX66" fmla="*/ 8572 w 15954"/>
                          <a:gd name="connsiteY66" fmla="*/ 3810 h 24764"/>
                          <a:gd name="connsiteX67" fmla="*/ 8572 w 15954"/>
                          <a:gd name="connsiteY67" fmla="*/ 2857 h 24764"/>
                          <a:gd name="connsiteX68" fmla="*/ 8572 w 15954"/>
                          <a:gd name="connsiteY68" fmla="*/ 1905 h 24764"/>
                          <a:gd name="connsiteX69" fmla="*/ 15240 w 15954"/>
                          <a:gd name="connsiteY69" fmla="*/ 0 h 24764"/>
                          <a:gd name="connsiteX70" fmla="*/ 15240 w 15954"/>
                          <a:gd name="connsiteY70" fmla="*/ 0 h 24764"/>
                          <a:gd name="connsiteX71" fmla="*/ 15240 w 15954"/>
                          <a:gd name="connsiteY71" fmla="*/ 0 h 24764"/>
                          <a:gd name="connsiteX72" fmla="*/ 15240 w 15954"/>
                          <a:gd name="connsiteY72" fmla="*/ 0 h 24764"/>
                          <a:gd name="connsiteX73" fmla="*/ 11430 w 15954"/>
                          <a:gd name="connsiteY73" fmla="*/ 15240 h 24764"/>
                          <a:gd name="connsiteX74" fmla="*/ 11430 w 15954"/>
                          <a:gd name="connsiteY74" fmla="*/ 15240 h 24764"/>
                          <a:gd name="connsiteX75" fmla="*/ 11430 w 15954"/>
                          <a:gd name="connsiteY75" fmla="*/ 15240 h 24764"/>
                          <a:gd name="connsiteX76" fmla="*/ 11430 w 15954"/>
                          <a:gd name="connsiteY76" fmla="*/ 15240 h 24764"/>
                          <a:gd name="connsiteX77" fmla="*/ 11430 w 15954"/>
                          <a:gd name="connsiteY77" fmla="*/ 15240 h 24764"/>
                          <a:gd name="connsiteX78" fmla="*/ 14288 w 15954"/>
                          <a:gd name="connsiteY78" fmla="*/ 6668 h 24764"/>
                          <a:gd name="connsiteX79" fmla="*/ 14288 w 15954"/>
                          <a:gd name="connsiteY79" fmla="*/ 6668 h 24764"/>
                          <a:gd name="connsiteX80" fmla="*/ 14288 w 15954"/>
                          <a:gd name="connsiteY80" fmla="*/ 6668 h 24764"/>
                          <a:gd name="connsiteX81" fmla="*/ 14288 w 15954"/>
                          <a:gd name="connsiteY81" fmla="*/ 6668 h 24764"/>
                          <a:gd name="connsiteX82" fmla="*/ 14288 w 15954"/>
                          <a:gd name="connsiteY82" fmla="*/ 6668 h 2476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15954" h="24764">
                            <a:moveTo>
                              <a:pt x="15240" y="0"/>
                            </a:moveTo>
                            <a:cubicBezTo>
                              <a:pt x="15240" y="0"/>
                              <a:pt x="15240" y="952"/>
                              <a:pt x="15240" y="0"/>
                            </a:cubicBezTo>
                            <a:cubicBezTo>
                              <a:pt x="14288" y="952"/>
                              <a:pt x="14288" y="952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2383" y="1905"/>
                            </a:cubicBezTo>
                            <a:cubicBezTo>
                              <a:pt x="12383" y="1905"/>
                              <a:pt x="12383" y="1905"/>
                              <a:pt x="11430" y="2857"/>
                            </a:cubicBezTo>
                            <a:cubicBezTo>
                              <a:pt x="11430" y="2857"/>
                              <a:pt x="10478" y="3810"/>
                              <a:pt x="9525" y="4763"/>
                            </a:cubicBezTo>
                            <a:cubicBezTo>
                              <a:pt x="9525" y="5715"/>
                              <a:pt x="8572" y="5715"/>
                              <a:pt x="8572" y="6668"/>
                            </a:cubicBezTo>
                            <a:cubicBezTo>
                              <a:pt x="8572" y="7620"/>
                              <a:pt x="8572" y="7620"/>
                              <a:pt x="7620" y="8572"/>
                            </a:cubicBezTo>
                            <a:cubicBezTo>
                              <a:pt x="7620" y="8572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6668" y="9525"/>
                              <a:pt x="6668" y="9525"/>
                            </a:cubicBezTo>
                            <a:cubicBezTo>
                              <a:pt x="6668" y="9525"/>
                              <a:pt x="6668" y="10477"/>
                              <a:pt x="6668" y="10477"/>
                            </a:cubicBezTo>
                            <a:cubicBezTo>
                              <a:pt x="6668" y="10477"/>
                              <a:pt x="5715" y="11430"/>
                              <a:pt x="5715" y="12382"/>
                            </a:cubicBezTo>
                            <a:cubicBezTo>
                              <a:pt x="5715" y="13335"/>
                              <a:pt x="5715" y="13335"/>
                              <a:pt x="4763" y="14288"/>
                            </a:cubicBezTo>
                            <a:cubicBezTo>
                              <a:pt x="4763" y="15240"/>
                              <a:pt x="3810" y="15240"/>
                              <a:pt x="3810" y="15240"/>
                            </a:cubicBezTo>
                            <a:cubicBezTo>
                              <a:pt x="3810" y="16193"/>
                              <a:pt x="2858" y="16193"/>
                              <a:pt x="3810" y="17145"/>
                            </a:cubicBezTo>
                            <a:cubicBezTo>
                              <a:pt x="3810" y="17145"/>
                              <a:pt x="3810" y="17145"/>
                              <a:pt x="3810" y="17145"/>
                            </a:cubicBezTo>
                            <a:cubicBezTo>
                              <a:pt x="3810" y="17145"/>
                              <a:pt x="3810" y="18097"/>
                              <a:pt x="2858" y="18097"/>
                            </a:cubicBezTo>
                            <a:cubicBezTo>
                              <a:pt x="2858" y="18097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3810" y="19050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2858" y="19050"/>
                            </a:cubicBezTo>
                            <a:cubicBezTo>
                              <a:pt x="2858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20002"/>
                              <a:pt x="1905" y="20002"/>
                            </a:cubicBezTo>
                            <a:cubicBezTo>
                              <a:pt x="1905" y="20002"/>
                              <a:pt x="1905" y="20002"/>
                              <a:pt x="1905" y="20002"/>
                            </a:cubicBezTo>
                            <a:cubicBezTo>
                              <a:pt x="1905" y="20002"/>
                              <a:pt x="1905" y="20002"/>
                              <a:pt x="1905" y="20002"/>
                            </a:cubicBezTo>
                            <a:cubicBezTo>
                              <a:pt x="1905" y="20002"/>
                              <a:pt x="953" y="20955"/>
                              <a:pt x="953" y="20955"/>
                            </a:cubicBezTo>
                            <a:cubicBezTo>
                              <a:pt x="953" y="20955"/>
                              <a:pt x="953" y="21907"/>
                              <a:pt x="953" y="21907"/>
                            </a:cubicBezTo>
                            <a:cubicBezTo>
                              <a:pt x="953" y="21907"/>
                              <a:pt x="953" y="21907"/>
                              <a:pt x="0" y="22860"/>
                            </a:cubicBezTo>
                            <a:lnTo>
                              <a:pt x="5715" y="24765"/>
                            </a:lnTo>
                            <a:cubicBezTo>
                              <a:pt x="5715" y="24765"/>
                              <a:pt x="5715" y="24765"/>
                              <a:pt x="6668" y="23813"/>
                            </a:cubicBezTo>
                            <a:cubicBezTo>
                              <a:pt x="6668" y="23813"/>
                              <a:pt x="7620" y="22860"/>
                              <a:pt x="7620" y="22860"/>
                            </a:cubicBezTo>
                            <a:cubicBezTo>
                              <a:pt x="7620" y="22860"/>
                              <a:pt x="7620" y="20955"/>
                              <a:pt x="7620" y="20955"/>
                            </a:cubicBezTo>
                            <a:cubicBezTo>
                              <a:pt x="7620" y="20955"/>
                              <a:pt x="7620" y="20002"/>
                              <a:pt x="7620" y="20002"/>
                            </a:cubicBezTo>
                            <a:cubicBezTo>
                              <a:pt x="7620" y="20002"/>
                              <a:pt x="7620" y="19050"/>
                              <a:pt x="7620" y="19050"/>
                            </a:cubicBezTo>
                            <a:cubicBezTo>
                              <a:pt x="7620" y="19050"/>
                              <a:pt x="7620" y="18097"/>
                              <a:pt x="7620" y="18097"/>
                            </a:cubicBezTo>
                            <a:cubicBezTo>
                              <a:pt x="7620" y="18097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8572" y="16193"/>
                              <a:pt x="8572" y="16193"/>
                            </a:cubicBezTo>
                            <a:cubicBezTo>
                              <a:pt x="8572" y="16193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7620" y="16193"/>
                              <a:pt x="7620" y="16193"/>
                            </a:cubicBezTo>
                            <a:cubicBezTo>
                              <a:pt x="7620" y="16193"/>
                              <a:pt x="8572" y="16193"/>
                              <a:pt x="7620" y="15240"/>
                            </a:cubicBez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8572" y="14288"/>
                              <a:pt x="8572" y="14288"/>
                            </a:cubicBezTo>
                            <a:cubicBezTo>
                              <a:pt x="8572" y="14288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8572" y="13335"/>
                              <a:pt x="8572" y="13335"/>
                            </a:cubicBezTo>
                            <a:cubicBezTo>
                              <a:pt x="8572" y="13335"/>
                              <a:pt x="9525" y="13335"/>
                              <a:pt x="8572" y="12382"/>
                            </a:cubicBezTo>
                            <a:cubicBezTo>
                              <a:pt x="8572" y="12382"/>
                              <a:pt x="7620" y="12382"/>
                              <a:pt x="7620" y="12382"/>
                            </a:cubicBezTo>
                            <a:cubicBezTo>
                              <a:pt x="7620" y="12382"/>
                              <a:pt x="6668" y="12382"/>
                              <a:pt x="6668" y="12382"/>
                            </a:cubicBezTo>
                            <a:cubicBezTo>
                              <a:pt x="6668" y="12382"/>
                              <a:pt x="6668" y="12382"/>
                              <a:pt x="6668" y="12382"/>
                            </a:cubicBezTo>
                            <a:cubicBezTo>
                              <a:pt x="7620" y="12382"/>
                              <a:pt x="7620" y="11430"/>
                              <a:pt x="7620" y="11430"/>
                            </a:cubicBezTo>
                            <a:cubicBezTo>
                              <a:pt x="7620" y="11430"/>
                              <a:pt x="7620" y="11430"/>
                              <a:pt x="7620" y="10477"/>
                            </a:cubicBezTo>
                            <a:cubicBezTo>
                              <a:pt x="7620" y="10477"/>
                              <a:pt x="6668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8572"/>
                              <a:pt x="7620" y="7620"/>
                            </a:cubicBezTo>
                            <a:cubicBezTo>
                              <a:pt x="7620" y="7620"/>
                              <a:pt x="7620" y="6668"/>
                              <a:pt x="7620" y="6668"/>
                            </a:cubicBezTo>
                            <a:cubicBezTo>
                              <a:pt x="7620" y="6668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8572" y="4763"/>
                              <a:pt x="8572" y="3810"/>
                            </a:cubicBezTo>
                            <a:cubicBezTo>
                              <a:pt x="8572" y="3810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1905"/>
                              <a:pt x="8572" y="1905"/>
                            </a:cubicBezTo>
                            <a:cubicBezTo>
                              <a:pt x="16193" y="952"/>
                              <a:pt x="16193" y="952"/>
                              <a:pt x="15240" y="0"/>
                            </a:cubicBezTo>
                            <a:cubicBezTo>
                              <a:pt x="16193" y="952"/>
                              <a:pt x="16193" y="952"/>
                              <a:pt x="15240" y="0"/>
                            </a:cubicBezTo>
                            <a:cubicBezTo>
                              <a:pt x="16193" y="0"/>
                              <a:pt x="16193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lose/>
                            <a:moveTo>
                              <a:pt x="11430" y="15240"/>
                            </a:moveTo>
                            <a:cubicBezTo>
                              <a:pt x="11430" y="15240"/>
                              <a:pt x="10478" y="15240"/>
                              <a:pt x="11430" y="15240"/>
                            </a:cubicBezTo>
                            <a:cubicBezTo>
                              <a:pt x="10478" y="15240"/>
                              <a:pt x="10478" y="14288"/>
                              <a:pt x="11430" y="15240"/>
                            </a:cubicBezTo>
                            <a:cubicBezTo>
                              <a:pt x="10478" y="14288"/>
                              <a:pt x="10478" y="14288"/>
                              <a:pt x="11430" y="15240"/>
                            </a:cubicBezTo>
                            <a:cubicBezTo>
                              <a:pt x="11430" y="14288"/>
                              <a:pt x="11430" y="14288"/>
                              <a:pt x="11430" y="15240"/>
                            </a:cubicBezTo>
                            <a:close/>
                            <a:moveTo>
                              <a:pt x="14288" y="6668"/>
                            </a:moveTo>
                            <a:cubicBezTo>
                              <a:pt x="14288" y="6668"/>
                              <a:pt x="13335" y="6668"/>
                              <a:pt x="14288" y="6668"/>
                            </a:cubicBezTo>
                            <a:cubicBezTo>
                              <a:pt x="13335" y="6668"/>
                              <a:pt x="13335" y="6668"/>
                              <a:pt x="14288" y="6668"/>
                            </a:cubicBezTo>
                            <a:cubicBezTo>
                              <a:pt x="13335" y="6668"/>
                              <a:pt x="14288" y="6668"/>
                              <a:pt x="14288" y="6668"/>
                            </a:cubicBezTo>
                            <a:cubicBezTo>
                              <a:pt x="14288" y="6668"/>
                              <a:pt x="14288" y="6668"/>
                              <a:pt x="14288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08" name="图形 2"/>
                  <p:cNvGrpSpPr/>
                  <p:nvPr/>
                </p:nvGrpSpPr>
                <p:grpSpPr>
                  <a:xfrm>
                    <a:off x="8253412" y="2362199"/>
                    <a:ext cx="9525" cy="30480"/>
                    <a:chOff x="8253412" y="2362199"/>
                    <a:chExt cx="9525" cy="30480"/>
                  </a:xfrm>
                </p:grpSpPr>
                <p:grpSp>
                  <p:nvGrpSpPr>
                    <p:cNvPr id="3109" name="图形 2"/>
                    <p:cNvGrpSpPr/>
                    <p:nvPr/>
                  </p:nvGrpSpPr>
                  <p:grpSpPr>
                    <a:xfrm>
                      <a:off x="8257222" y="2362199"/>
                      <a:ext cx="5715" cy="24764"/>
                      <a:chOff x="8257222" y="2362199"/>
                      <a:chExt cx="5715" cy="24764"/>
                    </a:xfrm>
                  </p:grpSpPr>
                  <p:sp>
                    <p:nvSpPr>
                      <p:cNvPr id="3110" name="任意多边形: 形状 2992"/>
                      <p:cNvSpPr/>
                      <p:nvPr/>
                    </p:nvSpPr>
                    <p:spPr>
                      <a:xfrm>
                        <a:off x="8259656" y="2381249"/>
                        <a:ext cx="423" cy="9525"/>
                      </a:xfrm>
                      <a:custGeom>
                        <a:avLst/>
                        <a:gdLst>
                          <a:gd name="connsiteX0" fmla="*/ 423 w 423"/>
                          <a:gd name="connsiteY0" fmla="*/ 0 h 9525"/>
                          <a:gd name="connsiteX1" fmla="*/ 423 w 423"/>
                          <a:gd name="connsiteY1" fmla="*/ 0 h 9525"/>
                          <a:gd name="connsiteX2" fmla="*/ 423 w 423"/>
                          <a:gd name="connsiteY2" fmla="*/ 0 h 9525"/>
                          <a:gd name="connsiteX3" fmla="*/ 423 w 423"/>
                          <a:gd name="connsiteY3" fmla="*/ 0 h 9525"/>
                          <a:gd name="connsiteX4" fmla="*/ 423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-529" y="0"/>
                              <a:pt x="423" y="0"/>
                            </a:cubicBezTo>
                            <a:cubicBezTo>
                              <a:pt x="-529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11" name="任意多边形: 形状 2993"/>
                      <p:cNvSpPr/>
                      <p:nvPr/>
                    </p:nvSpPr>
                    <p:spPr>
                      <a:xfrm>
                        <a:off x="8259127" y="23812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12" name="任意多边形: 形状 2994"/>
                      <p:cNvSpPr/>
                      <p:nvPr/>
                    </p:nvSpPr>
                    <p:spPr>
                      <a:xfrm>
                        <a:off x="8257222" y="2385297"/>
                        <a:ext cx="2857" cy="1666"/>
                      </a:xfrm>
                      <a:custGeom>
                        <a:avLst/>
                        <a:gdLst>
                          <a:gd name="connsiteX0" fmla="*/ 0 w 2857"/>
                          <a:gd name="connsiteY0" fmla="*/ 714 h 1666"/>
                          <a:gd name="connsiteX1" fmla="*/ 2858 w 2857"/>
                          <a:gd name="connsiteY1" fmla="*/ 1667 h 1666"/>
                          <a:gd name="connsiteX2" fmla="*/ 2858 w 2857"/>
                          <a:gd name="connsiteY2" fmla="*/ 1667 h 1666"/>
                          <a:gd name="connsiteX3" fmla="*/ 2858 w 2857"/>
                          <a:gd name="connsiteY3" fmla="*/ 1667 h 1666"/>
                          <a:gd name="connsiteX4" fmla="*/ 2858 w 2857"/>
                          <a:gd name="connsiteY4" fmla="*/ 1667 h 1666"/>
                          <a:gd name="connsiteX5" fmla="*/ 2858 w 2857"/>
                          <a:gd name="connsiteY5" fmla="*/ 1667 h 1666"/>
                          <a:gd name="connsiteX6" fmla="*/ 953 w 2857"/>
                          <a:gd name="connsiteY6" fmla="*/ 1667 h 1666"/>
                          <a:gd name="connsiteX7" fmla="*/ 0 w 2857"/>
                          <a:gd name="connsiteY7" fmla="*/ 714 h 1666"/>
                          <a:gd name="connsiteX8" fmla="*/ 0 w 2857"/>
                          <a:gd name="connsiteY8" fmla="*/ 714 h 1666"/>
                          <a:gd name="connsiteX9" fmla="*/ 0 w 2857"/>
                          <a:gd name="connsiteY9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857" h="1666">
                            <a:moveTo>
                              <a:pt x="0" y="714"/>
                            </a:moveTo>
                            <a:lnTo>
                              <a:pt x="2858" y="1667"/>
                            </a:ln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2858" y="1667"/>
                              <a:pt x="2858" y="1667"/>
                              <a:pt x="2858" y="1667"/>
                            </a:cubicBezTo>
                            <a:cubicBezTo>
                              <a:pt x="1905" y="1667"/>
                              <a:pt x="1905" y="1667"/>
                              <a:pt x="953" y="1667"/>
                            </a:cubicBezTo>
                            <a:cubicBezTo>
                              <a:pt x="953" y="714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13" name="任意多边形: 形状 2995"/>
                      <p:cNvSpPr/>
                      <p:nvPr/>
                    </p:nvSpPr>
                    <p:spPr>
                      <a:xfrm>
                        <a:off x="8257222" y="2362199"/>
                        <a:ext cx="5715" cy="23812"/>
                      </a:xfrm>
                      <a:custGeom>
                        <a:avLst/>
                        <a:gdLst>
                          <a:gd name="connsiteX0" fmla="*/ 953 w 5715"/>
                          <a:gd name="connsiteY0" fmla="*/ 23813 h 23812"/>
                          <a:gd name="connsiteX1" fmla="*/ 2858 w 5715"/>
                          <a:gd name="connsiteY1" fmla="*/ 23813 h 23812"/>
                          <a:gd name="connsiteX2" fmla="*/ 2858 w 5715"/>
                          <a:gd name="connsiteY2" fmla="*/ 23813 h 23812"/>
                          <a:gd name="connsiteX3" fmla="*/ 2858 w 5715"/>
                          <a:gd name="connsiteY3" fmla="*/ 23813 h 23812"/>
                          <a:gd name="connsiteX4" fmla="*/ 2858 w 5715"/>
                          <a:gd name="connsiteY4" fmla="*/ 23813 h 23812"/>
                          <a:gd name="connsiteX5" fmla="*/ 2858 w 5715"/>
                          <a:gd name="connsiteY5" fmla="*/ 22860 h 23812"/>
                          <a:gd name="connsiteX6" fmla="*/ 2858 w 5715"/>
                          <a:gd name="connsiteY6" fmla="*/ 21907 h 23812"/>
                          <a:gd name="connsiteX7" fmla="*/ 2858 w 5715"/>
                          <a:gd name="connsiteY7" fmla="*/ 21907 h 23812"/>
                          <a:gd name="connsiteX8" fmla="*/ 2858 w 5715"/>
                          <a:gd name="connsiteY8" fmla="*/ 21907 h 23812"/>
                          <a:gd name="connsiteX9" fmla="*/ 2858 w 5715"/>
                          <a:gd name="connsiteY9" fmla="*/ 21907 h 23812"/>
                          <a:gd name="connsiteX10" fmla="*/ 2858 w 5715"/>
                          <a:gd name="connsiteY10" fmla="*/ 21907 h 23812"/>
                          <a:gd name="connsiteX11" fmla="*/ 2858 w 5715"/>
                          <a:gd name="connsiteY11" fmla="*/ 20955 h 23812"/>
                          <a:gd name="connsiteX12" fmla="*/ 2858 w 5715"/>
                          <a:gd name="connsiteY12" fmla="*/ 20002 h 23812"/>
                          <a:gd name="connsiteX13" fmla="*/ 2858 w 5715"/>
                          <a:gd name="connsiteY13" fmla="*/ 20002 h 23812"/>
                          <a:gd name="connsiteX14" fmla="*/ 2858 w 5715"/>
                          <a:gd name="connsiteY14" fmla="*/ 19050 h 23812"/>
                          <a:gd name="connsiteX15" fmla="*/ 2858 w 5715"/>
                          <a:gd name="connsiteY15" fmla="*/ 19050 h 23812"/>
                          <a:gd name="connsiteX16" fmla="*/ 2858 w 5715"/>
                          <a:gd name="connsiteY16" fmla="*/ 18098 h 23812"/>
                          <a:gd name="connsiteX17" fmla="*/ 2858 w 5715"/>
                          <a:gd name="connsiteY17" fmla="*/ 18098 h 23812"/>
                          <a:gd name="connsiteX18" fmla="*/ 2858 w 5715"/>
                          <a:gd name="connsiteY18" fmla="*/ 17145 h 23812"/>
                          <a:gd name="connsiteX19" fmla="*/ 2858 w 5715"/>
                          <a:gd name="connsiteY19" fmla="*/ 16193 h 23812"/>
                          <a:gd name="connsiteX20" fmla="*/ 2858 w 5715"/>
                          <a:gd name="connsiteY20" fmla="*/ 15240 h 23812"/>
                          <a:gd name="connsiteX21" fmla="*/ 2858 w 5715"/>
                          <a:gd name="connsiteY21" fmla="*/ 15240 h 23812"/>
                          <a:gd name="connsiteX22" fmla="*/ 2858 w 5715"/>
                          <a:gd name="connsiteY22" fmla="*/ 15240 h 23812"/>
                          <a:gd name="connsiteX23" fmla="*/ 2858 w 5715"/>
                          <a:gd name="connsiteY23" fmla="*/ 15240 h 23812"/>
                          <a:gd name="connsiteX24" fmla="*/ 2858 w 5715"/>
                          <a:gd name="connsiteY24" fmla="*/ 14288 h 23812"/>
                          <a:gd name="connsiteX25" fmla="*/ 2858 w 5715"/>
                          <a:gd name="connsiteY25" fmla="*/ 14288 h 23812"/>
                          <a:gd name="connsiteX26" fmla="*/ 2858 w 5715"/>
                          <a:gd name="connsiteY26" fmla="*/ 14288 h 23812"/>
                          <a:gd name="connsiteX27" fmla="*/ 3810 w 5715"/>
                          <a:gd name="connsiteY27" fmla="*/ 14288 h 23812"/>
                          <a:gd name="connsiteX28" fmla="*/ 3810 w 5715"/>
                          <a:gd name="connsiteY28" fmla="*/ 14288 h 23812"/>
                          <a:gd name="connsiteX29" fmla="*/ 3810 w 5715"/>
                          <a:gd name="connsiteY29" fmla="*/ 14288 h 23812"/>
                          <a:gd name="connsiteX30" fmla="*/ 3810 w 5715"/>
                          <a:gd name="connsiteY30" fmla="*/ 14288 h 23812"/>
                          <a:gd name="connsiteX31" fmla="*/ 3810 w 5715"/>
                          <a:gd name="connsiteY31" fmla="*/ 14288 h 23812"/>
                          <a:gd name="connsiteX32" fmla="*/ 3810 w 5715"/>
                          <a:gd name="connsiteY32" fmla="*/ 14288 h 23812"/>
                          <a:gd name="connsiteX33" fmla="*/ 3810 w 5715"/>
                          <a:gd name="connsiteY33" fmla="*/ 14288 h 23812"/>
                          <a:gd name="connsiteX34" fmla="*/ 3810 w 5715"/>
                          <a:gd name="connsiteY34" fmla="*/ 13335 h 23812"/>
                          <a:gd name="connsiteX35" fmla="*/ 3810 w 5715"/>
                          <a:gd name="connsiteY35" fmla="*/ 13335 h 23812"/>
                          <a:gd name="connsiteX36" fmla="*/ 3810 w 5715"/>
                          <a:gd name="connsiteY36" fmla="*/ 13335 h 23812"/>
                          <a:gd name="connsiteX37" fmla="*/ 3810 w 5715"/>
                          <a:gd name="connsiteY37" fmla="*/ 13335 h 23812"/>
                          <a:gd name="connsiteX38" fmla="*/ 3810 w 5715"/>
                          <a:gd name="connsiteY38" fmla="*/ 13335 h 23812"/>
                          <a:gd name="connsiteX39" fmla="*/ 3810 w 5715"/>
                          <a:gd name="connsiteY39" fmla="*/ 13335 h 23812"/>
                          <a:gd name="connsiteX40" fmla="*/ 3810 w 5715"/>
                          <a:gd name="connsiteY40" fmla="*/ 12382 h 23812"/>
                          <a:gd name="connsiteX41" fmla="*/ 3810 w 5715"/>
                          <a:gd name="connsiteY41" fmla="*/ 11430 h 23812"/>
                          <a:gd name="connsiteX42" fmla="*/ 3810 w 5715"/>
                          <a:gd name="connsiteY42" fmla="*/ 10477 h 23812"/>
                          <a:gd name="connsiteX43" fmla="*/ 3810 w 5715"/>
                          <a:gd name="connsiteY43" fmla="*/ 10477 h 23812"/>
                          <a:gd name="connsiteX44" fmla="*/ 3810 w 5715"/>
                          <a:gd name="connsiteY44" fmla="*/ 10477 h 23812"/>
                          <a:gd name="connsiteX45" fmla="*/ 3810 w 5715"/>
                          <a:gd name="connsiteY45" fmla="*/ 10477 h 23812"/>
                          <a:gd name="connsiteX46" fmla="*/ 3810 w 5715"/>
                          <a:gd name="connsiteY46" fmla="*/ 9525 h 23812"/>
                          <a:gd name="connsiteX47" fmla="*/ 3810 w 5715"/>
                          <a:gd name="connsiteY47" fmla="*/ 9525 h 23812"/>
                          <a:gd name="connsiteX48" fmla="*/ 3810 w 5715"/>
                          <a:gd name="connsiteY48" fmla="*/ 9525 h 23812"/>
                          <a:gd name="connsiteX49" fmla="*/ 3810 w 5715"/>
                          <a:gd name="connsiteY49" fmla="*/ 9525 h 23812"/>
                          <a:gd name="connsiteX50" fmla="*/ 4763 w 5715"/>
                          <a:gd name="connsiteY50" fmla="*/ 9525 h 23812"/>
                          <a:gd name="connsiteX51" fmla="*/ 4763 w 5715"/>
                          <a:gd name="connsiteY51" fmla="*/ 8573 h 23812"/>
                          <a:gd name="connsiteX52" fmla="*/ 4763 w 5715"/>
                          <a:gd name="connsiteY52" fmla="*/ 8573 h 23812"/>
                          <a:gd name="connsiteX53" fmla="*/ 5715 w 5715"/>
                          <a:gd name="connsiteY53" fmla="*/ 7620 h 23812"/>
                          <a:gd name="connsiteX54" fmla="*/ 5715 w 5715"/>
                          <a:gd name="connsiteY54" fmla="*/ 6668 h 23812"/>
                          <a:gd name="connsiteX55" fmla="*/ 5715 w 5715"/>
                          <a:gd name="connsiteY55" fmla="*/ 5715 h 23812"/>
                          <a:gd name="connsiteX56" fmla="*/ 5715 w 5715"/>
                          <a:gd name="connsiteY56" fmla="*/ 5715 h 23812"/>
                          <a:gd name="connsiteX57" fmla="*/ 5715 w 5715"/>
                          <a:gd name="connsiteY57" fmla="*/ 4763 h 23812"/>
                          <a:gd name="connsiteX58" fmla="*/ 5715 w 5715"/>
                          <a:gd name="connsiteY58" fmla="*/ 4763 h 23812"/>
                          <a:gd name="connsiteX59" fmla="*/ 5715 w 5715"/>
                          <a:gd name="connsiteY59" fmla="*/ 4763 h 23812"/>
                          <a:gd name="connsiteX60" fmla="*/ 5715 w 5715"/>
                          <a:gd name="connsiteY60" fmla="*/ 4763 h 23812"/>
                          <a:gd name="connsiteX61" fmla="*/ 5715 w 5715"/>
                          <a:gd name="connsiteY61" fmla="*/ 4763 h 23812"/>
                          <a:gd name="connsiteX62" fmla="*/ 5715 w 5715"/>
                          <a:gd name="connsiteY62" fmla="*/ 4763 h 23812"/>
                          <a:gd name="connsiteX63" fmla="*/ 5715 w 5715"/>
                          <a:gd name="connsiteY63" fmla="*/ 4763 h 23812"/>
                          <a:gd name="connsiteX64" fmla="*/ 5715 w 5715"/>
                          <a:gd name="connsiteY64" fmla="*/ 4763 h 23812"/>
                          <a:gd name="connsiteX65" fmla="*/ 5715 w 5715"/>
                          <a:gd name="connsiteY65" fmla="*/ 3810 h 23812"/>
                          <a:gd name="connsiteX66" fmla="*/ 5715 w 5715"/>
                          <a:gd name="connsiteY66" fmla="*/ 2857 h 23812"/>
                          <a:gd name="connsiteX67" fmla="*/ 5715 w 5715"/>
                          <a:gd name="connsiteY67" fmla="*/ 1905 h 23812"/>
                          <a:gd name="connsiteX68" fmla="*/ 5715 w 5715"/>
                          <a:gd name="connsiteY68" fmla="*/ 952 h 23812"/>
                          <a:gd name="connsiteX69" fmla="*/ 4763 w 5715"/>
                          <a:gd name="connsiteY69" fmla="*/ 0 h 23812"/>
                          <a:gd name="connsiteX70" fmla="*/ 4763 w 5715"/>
                          <a:gd name="connsiteY70" fmla="*/ 0 h 23812"/>
                          <a:gd name="connsiteX71" fmla="*/ 4763 w 5715"/>
                          <a:gd name="connsiteY71" fmla="*/ 0 h 23812"/>
                          <a:gd name="connsiteX72" fmla="*/ 4763 w 5715"/>
                          <a:gd name="connsiteY72" fmla="*/ 952 h 23812"/>
                          <a:gd name="connsiteX73" fmla="*/ 4763 w 5715"/>
                          <a:gd name="connsiteY73" fmla="*/ 1905 h 23812"/>
                          <a:gd name="connsiteX74" fmla="*/ 4763 w 5715"/>
                          <a:gd name="connsiteY74" fmla="*/ 1905 h 23812"/>
                          <a:gd name="connsiteX75" fmla="*/ 4763 w 5715"/>
                          <a:gd name="connsiteY75" fmla="*/ 1905 h 23812"/>
                          <a:gd name="connsiteX76" fmla="*/ 4763 w 5715"/>
                          <a:gd name="connsiteY76" fmla="*/ 1905 h 23812"/>
                          <a:gd name="connsiteX77" fmla="*/ 4763 w 5715"/>
                          <a:gd name="connsiteY77" fmla="*/ 2857 h 23812"/>
                          <a:gd name="connsiteX78" fmla="*/ 4763 w 5715"/>
                          <a:gd name="connsiteY78" fmla="*/ 3810 h 23812"/>
                          <a:gd name="connsiteX79" fmla="*/ 4763 w 5715"/>
                          <a:gd name="connsiteY79" fmla="*/ 3810 h 23812"/>
                          <a:gd name="connsiteX80" fmla="*/ 4763 w 5715"/>
                          <a:gd name="connsiteY80" fmla="*/ 3810 h 23812"/>
                          <a:gd name="connsiteX81" fmla="*/ 4763 w 5715"/>
                          <a:gd name="connsiteY81" fmla="*/ 4763 h 23812"/>
                          <a:gd name="connsiteX82" fmla="*/ 4763 w 5715"/>
                          <a:gd name="connsiteY82" fmla="*/ 4763 h 23812"/>
                          <a:gd name="connsiteX83" fmla="*/ 4763 w 5715"/>
                          <a:gd name="connsiteY83" fmla="*/ 4763 h 23812"/>
                          <a:gd name="connsiteX84" fmla="*/ 4763 w 5715"/>
                          <a:gd name="connsiteY84" fmla="*/ 4763 h 23812"/>
                          <a:gd name="connsiteX85" fmla="*/ 4763 w 5715"/>
                          <a:gd name="connsiteY85" fmla="*/ 5715 h 23812"/>
                          <a:gd name="connsiteX86" fmla="*/ 4763 w 5715"/>
                          <a:gd name="connsiteY86" fmla="*/ 5715 h 23812"/>
                          <a:gd name="connsiteX87" fmla="*/ 4763 w 5715"/>
                          <a:gd name="connsiteY87" fmla="*/ 5715 h 23812"/>
                          <a:gd name="connsiteX88" fmla="*/ 4763 w 5715"/>
                          <a:gd name="connsiteY88" fmla="*/ 5715 h 23812"/>
                          <a:gd name="connsiteX89" fmla="*/ 3810 w 5715"/>
                          <a:gd name="connsiteY89" fmla="*/ 5715 h 23812"/>
                          <a:gd name="connsiteX90" fmla="*/ 3810 w 5715"/>
                          <a:gd name="connsiteY90" fmla="*/ 5715 h 23812"/>
                          <a:gd name="connsiteX91" fmla="*/ 3810 w 5715"/>
                          <a:gd name="connsiteY91" fmla="*/ 5715 h 23812"/>
                          <a:gd name="connsiteX92" fmla="*/ 3810 w 5715"/>
                          <a:gd name="connsiteY92" fmla="*/ 5715 h 23812"/>
                          <a:gd name="connsiteX93" fmla="*/ 3810 w 5715"/>
                          <a:gd name="connsiteY93" fmla="*/ 5715 h 23812"/>
                          <a:gd name="connsiteX94" fmla="*/ 3810 w 5715"/>
                          <a:gd name="connsiteY94" fmla="*/ 5715 h 23812"/>
                          <a:gd name="connsiteX95" fmla="*/ 3810 w 5715"/>
                          <a:gd name="connsiteY95" fmla="*/ 5715 h 23812"/>
                          <a:gd name="connsiteX96" fmla="*/ 3810 w 5715"/>
                          <a:gd name="connsiteY96" fmla="*/ 5715 h 23812"/>
                          <a:gd name="connsiteX97" fmla="*/ 3810 w 5715"/>
                          <a:gd name="connsiteY97" fmla="*/ 6668 h 23812"/>
                          <a:gd name="connsiteX98" fmla="*/ 3810 w 5715"/>
                          <a:gd name="connsiteY98" fmla="*/ 6668 h 23812"/>
                          <a:gd name="connsiteX99" fmla="*/ 3810 w 5715"/>
                          <a:gd name="connsiteY99" fmla="*/ 6668 h 23812"/>
                          <a:gd name="connsiteX100" fmla="*/ 3810 w 5715"/>
                          <a:gd name="connsiteY100" fmla="*/ 6668 h 23812"/>
                          <a:gd name="connsiteX101" fmla="*/ 2858 w 5715"/>
                          <a:gd name="connsiteY101" fmla="*/ 6668 h 23812"/>
                          <a:gd name="connsiteX102" fmla="*/ 2858 w 5715"/>
                          <a:gd name="connsiteY102" fmla="*/ 7620 h 23812"/>
                          <a:gd name="connsiteX103" fmla="*/ 2858 w 5715"/>
                          <a:gd name="connsiteY103" fmla="*/ 8573 h 23812"/>
                          <a:gd name="connsiteX104" fmla="*/ 2858 w 5715"/>
                          <a:gd name="connsiteY104" fmla="*/ 8573 h 23812"/>
                          <a:gd name="connsiteX105" fmla="*/ 2858 w 5715"/>
                          <a:gd name="connsiteY105" fmla="*/ 9525 h 23812"/>
                          <a:gd name="connsiteX106" fmla="*/ 1905 w 5715"/>
                          <a:gd name="connsiteY106" fmla="*/ 10477 h 23812"/>
                          <a:gd name="connsiteX107" fmla="*/ 1905 w 5715"/>
                          <a:gd name="connsiteY107" fmla="*/ 11430 h 23812"/>
                          <a:gd name="connsiteX108" fmla="*/ 1905 w 5715"/>
                          <a:gd name="connsiteY108" fmla="*/ 12382 h 23812"/>
                          <a:gd name="connsiteX109" fmla="*/ 1905 w 5715"/>
                          <a:gd name="connsiteY109" fmla="*/ 12382 h 23812"/>
                          <a:gd name="connsiteX110" fmla="*/ 1905 w 5715"/>
                          <a:gd name="connsiteY110" fmla="*/ 13335 h 23812"/>
                          <a:gd name="connsiteX111" fmla="*/ 1905 w 5715"/>
                          <a:gd name="connsiteY111" fmla="*/ 13335 h 23812"/>
                          <a:gd name="connsiteX112" fmla="*/ 1905 w 5715"/>
                          <a:gd name="connsiteY112" fmla="*/ 14288 h 23812"/>
                          <a:gd name="connsiteX113" fmla="*/ 1905 w 5715"/>
                          <a:gd name="connsiteY113" fmla="*/ 15240 h 23812"/>
                          <a:gd name="connsiteX114" fmla="*/ 953 w 5715"/>
                          <a:gd name="connsiteY114" fmla="*/ 16193 h 23812"/>
                          <a:gd name="connsiteX115" fmla="*/ 953 w 5715"/>
                          <a:gd name="connsiteY115" fmla="*/ 17145 h 23812"/>
                          <a:gd name="connsiteX116" fmla="*/ 953 w 5715"/>
                          <a:gd name="connsiteY116" fmla="*/ 17145 h 23812"/>
                          <a:gd name="connsiteX117" fmla="*/ 953 w 5715"/>
                          <a:gd name="connsiteY117" fmla="*/ 18098 h 23812"/>
                          <a:gd name="connsiteX118" fmla="*/ 953 w 5715"/>
                          <a:gd name="connsiteY118" fmla="*/ 19050 h 23812"/>
                          <a:gd name="connsiteX119" fmla="*/ 953 w 5715"/>
                          <a:gd name="connsiteY119" fmla="*/ 19050 h 23812"/>
                          <a:gd name="connsiteX120" fmla="*/ 953 w 5715"/>
                          <a:gd name="connsiteY120" fmla="*/ 19050 h 23812"/>
                          <a:gd name="connsiteX121" fmla="*/ 953 w 5715"/>
                          <a:gd name="connsiteY121" fmla="*/ 20002 h 23812"/>
                          <a:gd name="connsiteX122" fmla="*/ 953 w 5715"/>
                          <a:gd name="connsiteY122" fmla="*/ 20002 h 23812"/>
                          <a:gd name="connsiteX123" fmla="*/ 953 w 5715"/>
                          <a:gd name="connsiteY123" fmla="*/ 23813 h 23812"/>
                          <a:gd name="connsiteX124" fmla="*/ 953 w 5715"/>
                          <a:gd name="connsiteY124" fmla="*/ 23813 h 23812"/>
                          <a:gd name="connsiteX125" fmla="*/ 0 w 5715"/>
                          <a:gd name="connsiteY125" fmla="*/ 22860 h 23812"/>
                          <a:gd name="connsiteX126" fmla="*/ 0 w 5715"/>
                          <a:gd name="connsiteY126" fmla="*/ 22860 h 23812"/>
                          <a:gd name="connsiteX127" fmla="*/ 953 w 5715"/>
                          <a:gd name="connsiteY127" fmla="*/ 23813 h 23812"/>
                          <a:gd name="connsiteX128" fmla="*/ 953 w 5715"/>
                          <a:gd name="connsiteY128" fmla="*/ 23813 h 23812"/>
                          <a:gd name="connsiteX129" fmla="*/ 1905 w 5715"/>
                          <a:gd name="connsiteY129" fmla="*/ 19050 h 23812"/>
                          <a:gd name="connsiteX130" fmla="*/ 1905 w 5715"/>
                          <a:gd name="connsiteY130" fmla="*/ 19050 h 23812"/>
                          <a:gd name="connsiteX131" fmla="*/ 1905 w 5715"/>
                          <a:gd name="connsiteY131" fmla="*/ 19050 h 23812"/>
                          <a:gd name="connsiteX132" fmla="*/ 1905 w 5715"/>
                          <a:gd name="connsiteY132" fmla="*/ 19050 h 23812"/>
                          <a:gd name="connsiteX133" fmla="*/ 1905 w 5715"/>
                          <a:gd name="connsiteY133" fmla="*/ 19050 h 23812"/>
                          <a:gd name="connsiteX134" fmla="*/ 1905 w 5715"/>
                          <a:gd name="connsiteY134" fmla="*/ 19050 h 23812"/>
                          <a:gd name="connsiteX135" fmla="*/ 1905 w 5715"/>
                          <a:gd name="connsiteY135" fmla="*/ 19050 h 23812"/>
                          <a:gd name="connsiteX136" fmla="*/ 1905 w 5715"/>
                          <a:gd name="connsiteY136" fmla="*/ 19050 h 23812"/>
                          <a:gd name="connsiteX137" fmla="*/ 1905 w 5715"/>
                          <a:gd name="connsiteY137" fmla="*/ 19050 h 23812"/>
                          <a:gd name="connsiteX138" fmla="*/ 1905 w 5715"/>
                          <a:gd name="connsiteY138" fmla="*/ 19050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5715" h="23812">
                            <a:moveTo>
                              <a:pt x="953" y="23813"/>
                            </a:moveTo>
                            <a:cubicBezTo>
                              <a:pt x="1905" y="23813"/>
                              <a:pt x="1905" y="23813"/>
                              <a:pt x="2858" y="23813"/>
                            </a:cubicBezTo>
                            <a:cubicBezTo>
                              <a:pt x="2858" y="23813"/>
                              <a:pt x="2858" y="23813"/>
                              <a:pt x="2858" y="23813"/>
                            </a:cubicBezTo>
                            <a:cubicBezTo>
                              <a:pt x="2858" y="23813"/>
                              <a:pt x="2858" y="23813"/>
                              <a:pt x="2858" y="23813"/>
                            </a:cubicBezTo>
                            <a:cubicBezTo>
                              <a:pt x="2858" y="23813"/>
                              <a:pt x="2858" y="23813"/>
                              <a:pt x="2858" y="23813"/>
                            </a:cubicBezTo>
                            <a:cubicBezTo>
                              <a:pt x="2858" y="23813"/>
                              <a:pt x="2858" y="23813"/>
                              <a:pt x="2858" y="22860"/>
                            </a:cubicBezTo>
                            <a:cubicBezTo>
                              <a:pt x="2858" y="22860"/>
                              <a:pt x="2858" y="22860"/>
                              <a:pt x="2858" y="21907"/>
                            </a:cubicBezTo>
                            <a:cubicBezTo>
                              <a:pt x="2858" y="21907"/>
                              <a:pt x="2858" y="21907"/>
                              <a:pt x="2858" y="21907"/>
                            </a:cubicBezTo>
                            <a:cubicBezTo>
                              <a:pt x="2858" y="21907"/>
                              <a:pt x="3810" y="21907"/>
                              <a:pt x="2858" y="21907"/>
                            </a:cubicBezTo>
                            <a:cubicBezTo>
                              <a:pt x="2858" y="21907"/>
                              <a:pt x="2858" y="21907"/>
                              <a:pt x="2858" y="21907"/>
                            </a:cubicBezTo>
                            <a:cubicBezTo>
                              <a:pt x="2858" y="21907"/>
                              <a:pt x="2858" y="21907"/>
                              <a:pt x="2858" y="21907"/>
                            </a:cubicBezTo>
                            <a:cubicBezTo>
                              <a:pt x="2858" y="21907"/>
                              <a:pt x="2858" y="21907"/>
                              <a:pt x="2858" y="20955"/>
                            </a:cubicBezTo>
                            <a:cubicBezTo>
                              <a:pt x="2858" y="20955"/>
                              <a:pt x="2858" y="20955"/>
                              <a:pt x="2858" y="20002"/>
                            </a:cubicBezTo>
                            <a:cubicBezTo>
                              <a:pt x="2858" y="20002"/>
                              <a:pt x="2858" y="20002"/>
                              <a:pt x="2858" y="20002"/>
                            </a:cubicBezTo>
                            <a:cubicBezTo>
                              <a:pt x="2858" y="20002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8098"/>
                              <a:pt x="2858" y="18098"/>
                            </a:cubicBezTo>
                            <a:cubicBezTo>
                              <a:pt x="2858" y="18098"/>
                              <a:pt x="2858" y="18098"/>
                              <a:pt x="2858" y="18098"/>
                            </a:cubicBezTo>
                            <a:cubicBezTo>
                              <a:pt x="2858" y="18098"/>
                              <a:pt x="2858" y="18098"/>
                              <a:pt x="2858" y="17145"/>
                            </a:cubicBezTo>
                            <a:cubicBezTo>
                              <a:pt x="2858" y="17145"/>
                              <a:pt x="2858" y="16193"/>
                              <a:pt x="2858" y="16193"/>
                            </a:cubicBezTo>
                            <a:cubicBezTo>
                              <a:pt x="2858" y="16193"/>
                              <a:pt x="2858" y="16193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5240"/>
                            </a:cubicBezTo>
                            <a:cubicBezTo>
                              <a:pt x="2858" y="15240"/>
                              <a:pt x="2858" y="15240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4288"/>
                              <a:pt x="3810" y="14288"/>
                            </a:cubicBezTo>
                            <a:cubicBezTo>
                              <a:pt x="3810" y="14288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3335"/>
                            </a:cubicBezTo>
                            <a:cubicBezTo>
                              <a:pt x="3810" y="13335"/>
                              <a:pt x="3810" y="13335"/>
                              <a:pt x="3810" y="12382"/>
                            </a:cubicBezTo>
                            <a:cubicBezTo>
                              <a:pt x="3810" y="12382"/>
                              <a:pt x="3810" y="12382"/>
                              <a:pt x="3810" y="11430"/>
                            </a:cubicBezTo>
                            <a:cubicBezTo>
                              <a:pt x="3810" y="11430"/>
                              <a:pt x="3810" y="11430"/>
                              <a:pt x="3810" y="10477"/>
                            </a:cubicBezTo>
                            <a:cubicBezTo>
                              <a:pt x="3810" y="10477"/>
                              <a:pt x="3810" y="10477"/>
                              <a:pt x="3810" y="10477"/>
                            </a:cubicBezTo>
                            <a:cubicBezTo>
                              <a:pt x="3810" y="10477"/>
                              <a:pt x="3810" y="10477"/>
                              <a:pt x="3810" y="10477"/>
                            </a:cubicBezTo>
                            <a:cubicBezTo>
                              <a:pt x="3810" y="10477"/>
                              <a:pt x="3810" y="10477"/>
                              <a:pt x="3810" y="10477"/>
                            </a:cubicBezTo>
                            <a:cubicBezTo>
                              <a:pt x="3810" y="10477"/>
                              <a:pt x="3810" y="10477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4763"/>
                            </a:cubicBezTo>
                            <a:cubicBezTo>
                              <a:pt x="5715" y="3810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3810"/>
                            </a:cubicBezTo>
                            <a:cubicBezTo>
                              <a:pt x="5715" y="3810"/>
                              <a:pt x="5715" y="2857"/>
                              <a:pt x="5715" y="2857"/>
                            </a:cubicBezTo>
                            <a:cubicBezTo>
                              <a:pt x="5715" y="2857"/>
                              <a:pt x="5715" y="2857"/>
                              <a:pt x="5715" y="1905"/>
                            </a:cubicBezTo>
                            <a:cubicBezTo>
                              <a:pt x="5715" y="1905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2857"/>
                            </a:cubicBezTo>
                            <a:cubicBezTo>
                              <a:pt x="4763" y="2857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3810" y="3810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2858" y="5715"/>
                              <a:pt x="3810" y="6668"/>
                            </a:cubicBezTo>
                            <a:cubicBezTo>
                              <a:pt x="2858" y="6668"/>
                              <a:pt x="3810" y="6668"/>
                              <a:pt x="3810" y="6668"/>
                            </a:cubicBezTo>
                            <a:cubicBezTo>
                              <a:pt x="3810" y="6668"/>
                              <a:pt x="3810" y="6668"/>
                              <a:pt x="3810" y="6668"/>
                            </a:cubicBezTo>
                            <a:cubicBezTo>
                              <a:pt x="3810" y="6668"/>
                              <a:pt x="3810" y="6668"/>
                              <a:pt x="3810" y="6668"/>
                            </a:cubicBezTo>
                            <a:cubicBezTo>
                              <a:pt x="3810" y="6668"/>
                              <a:pt x="2858" y="6668"/>
                              <a:pt x="2858" y="6668"/>
                            </a:cubicBezTo>
                            <a:cubicBezTo>
                              <a:pt x="2858" y="6668"/>
                              <a:pt x="2858" y="6668"/>
                              <a:pt x="2858" y="7620"/>
                            </a:cubicBezTo>
                            <a:cubicBezTo>
                              <a:pt x="2858" y="7620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9525"/>
                            </a:cubicBezTo>
                            <a:cubicBezTo>
                              <a:pt x="2858" y="9525"/>
                              <a:pt x="2858" y="9525"/>
                              <a:pt x="1905" y="10477"/>
                            </a:cubicBezTo>
                            <a:cubicBezTo>
                              <a:pt x="1905" y="10477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2382"/>
                            </a:cubicBezTo>
                            <a:cubicBezTo>
                              <a:pt x="1905" y="12382"/>
                              <a:pt x="1905" y="12382"/>
                              <a:pt x="1905" y="12382"/>
                            </a:cubicBezTo>
                            <a:cubicBezTo>
                              <a:pt x="1905" y="12382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6193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20002"/>
                            </a:cubicBezTo>
                            <a:cubicBezTo>
                              <a:pt x="953" y="20002"/>
                              <a:pt x="953" y="20002"/>
                              <a:pt x="953" y="20002"/>
                            </a:cubicBezTo>
                            <a:cubicBezTo>
                              <a:pt x="0" y="22860"/>
                              <a:pt x="953" y="22860"/>
                              <a:pt x="953" y="23813"/>
                            </a:cubicBezTo>
                            <a:cubicBezTo>
                              <a:pt x="953" y="22860"/>
                              <a:pt x="953" y="22860"/>
                              <a:pt x="953" y="23813"/>
                            </a:cubicBezTo>
                            <a:cubicBezTo>
                              <a:pt x="0" y="22860"/>
                              <a:pt x="0" y="22860"/>
                              <a:pt x="0" y="22860"/>
                            </a:cubicBezTo>
                            <a:cubicBezTo>
                              <a:pt x="0" y="22860"/>
                              <a:pt x="0" y="22860"/>
                              <a:pt x="0" y="22860"/>
                            </a:cubicBezTo>
                            <a:cubicBezTo>
                              <a:pt x="0" y="22860"/>
                              <a:pt x="0" y="22860"/>
                              <a:pt x="953" y="23813"/>
                            </a:cubicBezTo>
                            <a:cubicBezTo>
                              <a:pt x="0" y="22860"/>
                              <a:pt x="953" y="23813"/>
                              <a:pt x="953" y="23813"/>
                            </a:cubicBezTo>
                            <a:close/>
                            <a:moveTo>
                              <a:pt x="1905" y="19050"/>
                            </a:moveTo>
                            <a:cubicBezTo>
                              <a:pt x="1905" y="19050"/>
                              <a:pt x="2858" y="19050"/>
                              <a:pt x="1905" y="19050"/>
                            </a:cubicBezTo>
                            <a:cubicBezTo>
                              <a:pt x="2858" y="19050"/>
                              <a:pt x="2858" y="19050"/>
                              <a:pt x="1905" y="19050"/>
                            </a:cubicBezTo>
                            <a:cubicBezTo>
                              <a:pt x="2858" y="19050"/>
                              <a:pt x="2858" y="19050"/>
                              <a:pt x="1905" y="19050"/>
                            </a:cubicBezTo>
                            <a:cubicBezTo>
                              <a:pt x="2858" y="19050"/>
                              <a:pt x="1905" y="19050"/>
                              <a:pt x="1905" y="19050"/>
                            </a:cubicBezTo>
                            <a:close/>
                            <a:moveTo>
                              <a:pt x="1905" y="19050"/>
                            </a:move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ubicBezTo>
                              <a:pt x="1905" y="19050"/>
                              <a:pt x="1905" y="19050"/>
                              <a:pt x="1905" y="19050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114" name="任意多边形: 形状 2996"/>
                    <p:cNvSpPr/>
                    <p:nvPr/>
                  </p:nvSpPr>
                  <p:spPr>
                    <a:xfrm>
                      <a:off x="8253412" y="2387917"/>
                      <a:ext cx="3809" cy="4762"/>
                    </a:xfrm>
                    <a:custGeom>
                      <a:avLst/>
                      <a:gdLst>
                        <a:gd name="connsiteX0" fmla="*/ 2857 w 3809"/>
                        <a:gd name="connsiteY0" fmla="*/ 4763 h 4762"/>
                        <a:gd name="connsiteX1" fmla="*/ 2857 w 3809"/>
                        <a:gd name="connsiteY1" fmla="*/ 4763 h 4762"/>
                        <a:gd name="connsiteX2" fmla="*/ 2857 w 3809"/>
                        <a:gd name="connsiteY2" fmla="*/ 4763 h 4762"/>
                        <a:gd name="connsiteX3" fmla="*/ 2857 w 3809"/>
                        <a:gd name="connsiteY3" fmla="*/ 4763 h 4762"/>
                        <a:gd name="connsiteX4" fmla="*/ 2857 w 3809"/>
                        <a:gd name="connsiteY4" fmla="*/ 4763 h 4762"/>
                        <a:gd name="connsiteX5" fmla="*/ 2857 w 3809"/>
                        <a:gd name="connsiteY5" fmla="*/ 4763 h 4762"/>
                        <a:gd name="connsiteX6" fmla="*/ 2857 w 3809"/>
                        <a:gd name="connsiteY6" fmla="*/ 4763 h 4762"/>
                        <a:gd name="connsiteX7" fmla="*/ 3810 w 3809"/>
                        <a:gd name="connsiteY7" fmla="*/ 3810 h 4762"/>
                        <a:gd name="connsiteX8" fmla="*/ 3810 w 3809"/>
                        <a:gd name="connsiteY8" fmla="*/ 2857 h 4762"/>
                        <a:gd name="connsiteX9" fmla="*/ 3810 w 3809"/>
                        <a:gd name="connsiteY9" fmla="*/ 2857 h 4762"/>
                        <a:gd name="connsiteX10" fmla="*/ 3810 w 3809"/>
                        <a:gd name="connsiteY10" fmla="*/ 2857 h 4762"/>
                        <a:gd name="connsiteX11" fmla="*/ 3810 w 3809"/>
                        <a:gd name="connsiteY11" fmla="*/ 2857 h 4762"/>
                        <a:gd name="connsiteX12" fmla="*/ 3810 w 3809"/>
                        <a:gd name="connsiteY12" fmla="*/ 2857 h 4762"/>
                        <a:gd name="connsiteX13" fmla="*/ 3810 w 3809"/>
                        <a:gd name="connsiteY13" fmla="*/ 2857 h 4762"/>
                        <a:gd name="connsiteX14" fmla="*/ 3810 w 3809"/>
                        <a:gd name="connsiteY14" fmla="*/ 2857 h 4762"/>
                        <a:gd name="connsiteX15" fmla="*/ 3810 w 3809"/>
                        <a:gd name="connsiteY15" fmla="*/ 2857 h 4762"/>
                        <a:gd name="connsiteX16" fmla="*/ 3810 w 3809"/>
                        <a:gd name="connsiteY16" fmla="*/ 1905 h 4762"/>
                        <a:gd name="connsiteX17" fmla="*/ 3810 w 3809"/>
                        <a:gd name="connsiteY17" fmla="*/ 1905 h 4762"/>
                        <a:gd name="connsiteX18" fmla="*/ 3810 w 3809"/>
                        <a:gd name="connsiteY18" fmla="*/ 952 h 4762"/>
                        <a:gd name="connsiteX19" fmla="*/ 3810 w 3809"/>
                        <a:gd name="connsiteY19" fmla="*/ 952 h 4762"/>
                        <a:gd name="connsiteX20" fmla="*/ 3810 w 3809"/>
                        <a:gd name="connsiteY20" fmla="*/ 952 h 4762"/>
                        <a:gd name="connsiteX21" fmla="*/ 3810 w 3809"/>
                        <a:gd name="connsiteY21" fmla="*/ 952 h 4762"/>
                        <a:gd name="connsiteX22" fmla="*/ 3810 w 3809"/>
                        <a:gd name="connsiteY22" fmla="*/ 952 h 4762"/>
                        <a:gd name="connsiteX23" fmla="*/ 3810 w 3809"/>
                        <a:gd name="connsiteY23" fmla="*/ 952 h 4762"/>
                        <a:gd name="connsiteX24" fmla="*/ 3810 w 3809"/>
                        <a:gd name="connsiteY24" fmla="*/ 952 h 4762"/>
                        <a:gd name="connsiteX25" fmla="*/ 3810 w 3809"/>
                        <a:gd name="connsiteY25" fmla="*/ 952 h 4762"/>
                        <a:gd name="connsiteX26" fmla="*/ 3810 w 3809"/>
                        <a:gd name="connsiteY26" fmla="*/ 952 h 4762"/>
                        <a:gd name="connsiteX27" fmla="*/ 3810 w 3809"/>
                        <a:gd name="connsiteY27" fmla="*/ 952 h 4762"/>
                        <a:gd name="connsiteX28" fmla="*/ 3810 w 3809"/>
                        <a:gd name="connsiteY28" fmla="*/ 952 h 4762"/>
                        <a:gd name="connsiteX29" fmla="*/ 3810 w 3809"/>
                        <a:gd name="connsiteY29" fmla="*/ 952 h 4762"/>
                        <a:gd name="connsiteX30" fmla="*/ 3810 w 3809"/>
                        <a:gd name="connsiteY30" fmla="*/ 952 h 4762"/>
                        <a:gd name="connsiteX31" fmla="*/ 3810 w 3809"/>
                        <a:gd name="connsiteY31" fmla="*/ 952 h 4762"/>
                        <a:gd name="connsiteX32" fmla="*/ 953 w 3809"/>
                        <a:gd name="connsiteY32" fmla="*/ 0 h 4762"/>
                        <a:gd name="connsiteX33" fmla="*/ 953 w 3809"/>
                        <a:gd name="connsiteY33" fmla="*/ 0 h 4762"/>
                        <a:gd name="connsiteX34" fmla="*/ 953 w 3809"/>
                        <a:gd name="connsiteY34" fmla="*/ 0 h 4762"/>
                        <a:gd name="connsiteX35" fmla="*/ 953 w 3809"/>
                        <a:gd name="connsiteY35" fmla="*/ 952 h 4762"/>
                        <a:gd name="connsiteX36" fmla="*/ 953 w 3809"/>
                        <a:gd name="connsiteY36" fmla="*/ 952 h 4762"/>
                        <a:gd name="connsiteX37" fmla="*/ 953 w 3809"/>
                        <a:gd name="connsiteY37" fmla="*/ 952 h 4762"/>
                        <a:gd name="connsiteX38" fmla="*/ 953 w 3809"/>
                        <a:gd name="connsiteY38" fmla="*/ 952 h 4762"/>
                        <a:gd name="connsiteX39" fmla="*/ 953 w 3809"/>
                        <a:gd name="connsiteY39" fmla="*/ 952 h 4762"/>
                        <a:gd name="connsiteX40" fmla="*/ 953 w 3809"/>
                        <a:gd name="connsiteY40" fmla="*/ 952 h 4762"/>
                        <a:gd name="connsiteX41" fmla="*/ 953 w 3809"/>
                        <a:gd name="connsiteY41" fmla="*/ 952 h 4762"/>
                        <a:gd name="connsiteX42" fmla="*/ 953 w 3809"/>
                        <a:gd name="connsiteY42" fmla="*/ 952 h 4762"/>
                        <a:gd name="connsiteX43" fmla="*/ 953 w 3809"/>
                        <a:gd name="connsiteY43" fmla="*/ 952 h 4762"/>
                        <a:gd name="connsiteX44" fmla="*/ 953 w 3809"/>
                        <a:gd name="connsiteY44" fmla="*/ 952 h 4762"/>
                        <a:gd name="connsiteX45" fmla="*/ 953 w 3809"/>
                        <a:gd name="connsiteY45" fmla="*/ 952 h 4762"/>
                        <a:gd name="connsiteX46" fmla="*/ 953 w 3809"/>
                        <a:gd name="connsiteY46" fmla="*/ 952 h 4762"/>
                        <a:gd name="connsiteX47" fmla="*/ 953 w 3809"/>
                        <a:gd name="connsiteY47" fmla="*/ 952 h 4762"/>
                        <a:gd name="connsiteX48" fmla="*/ 953 w 3809"/>
                        <a:gd name="connsiteY48" fmla="*/ 952 h 4762"/>
                        <a:gd name="connsiteX49" fmla="*/ 953 w 3809"/>
                        <a:gd name="connsiteY49" fmla="*/ 952 h 4762"/>
                        <a:gd name="connsiteX50" fmla="*/ 953 w 3809"/>
                        <a:gd name="connsiteY50" fmla="*/ 952 h 4762"/>
                        <a:gd name="connsiteX51" fmla="*/ 953 w 3809"/>
                        <a:gd name="connsiteY51" fmla="*/ 952 h 4762"/>
                        <a:gd name="connsiteX52" fmla="*/ 953 w 3809"/>
                        <a:gd name="connsiteY52" fmla="*/ 952 h 4762"/>
                        <a:gd name="connsiteX53" fmla="*/ 953 w 3809"/>
                        <a:gd name="connsiteY53" fmla="*/ 952 h 4762"/>
                        <a:gd name="connsiteX54" fmla="*/ 953 w 3809"/>
                        <a:gd name="connsiteY54" fmla="*/ 952 h 4762"/>
                        <a:gd name="connsiteX55" fmla="*/ 953 w 3809"/>
                        <a:gd name="connsiteY55" fmla="*/ 952 h 4762"/>
                        <a:gd name="connsiteX56" fmla="*/ 953 w 3809"/>
                        <a:gd name="connsiteY56" fmla="*/ 952 h 4762"/>
                        <a:gd name="connsiteX57" fmla="*/ 0 w 3809"/>
                        <a:gd name="connsiteY57" fmla="*/ 952 h 4762"/>
                        <a:gd name="connsiteX58" fmla="*/ 0 w 3809"/>
                        <a:gd name="connsiteY58" fmla="*/ 952 h 4762"/>
                        <a:gd name="connsiteX59" fmla="*/ 0 w 3809"/>
                        <a:gd name="connsiteY59" fmla="*/ 952 h 4762"/>
                        <a:gd name="connsiteX60" fmla="*/ 0 w 3809"/>
                        <a:gd name="connsiteY60" fmla="*/ 952 h 4762"/>
                        <a:gd name="connsiteX61" fmla="*/ 0 w 3809"/>
                        <a:gd name="connsiteY61" fmla="*/ 952 h 4762"/>
                        <a:gd name="connsiteX62" fmla="*/ 0 w 3809"/>
                        <a:gd name="connsiteY62" fmla="*/ 952 h 4762"/>
                        <a:gd name="connsiteX63" fmla="*/ 0 w 3809"/>
                        <a:gd name="connsiteY63" fmla="*/ 952 h 4762"/>
                        <a:gd name="connsiteX64" fmla="*/ 0 w 3809"/>
                        <a:gd name="connsiteY64" fmla="*/ 952 h 4762"/>
                        <a:gd name="connsiteX65" fmla="*/ 0 w 3809"/>
                        <a:gd name="connsiteY65" fmla="*/ 952 h 4762"/>
                        <a:gd name="connsiteX66" fmla="*/ 2857 w 3809"/>
                        <a:gd name="connsiteY66" fmla="*/ 4763 h 4762"/>
                        <a:gd name="connsiteX67" fmla="*/ 2857 w 3809"/>
                        <a:gd name="connsiteY67" fmla="*/ 4763 h 4762"/>
                        <a:gd name="connsiteX68" fmla="*/ 2857 w 3809"/>
                        <a:gd name="connsiteY68" fmla="*/ 4763 h 4762"/>
                        <a:gd name="connsiteX69" fmla="*/ 2857 w 3809"/>
                        <a:gd name="connsiteY69" fmla="*/ 4763 h 4762"/>
                        <a:gd name="connsiteX70" fmla="*/ 2857 w 3809"/>
                        <a:gd name="connsiteY70" fmla="*/ 4763 h 4762"/>
                        <a:gd name="connsiteX71" fmla="*/ 2857 w 3809"/>
                        <a:gd name="connsiteY71" fmla="*/ 4763 h 4762"/>
                        <a:gd name="connsiteX72" fmla="*/ 2857 w 3809"/>
                        <a:gd name="connsiteY72" fmla="*/ 4763 h 4762"/>
                        <a:gd name="connsiteX73" fmla="*/ 3810 w 3809"/>
                        <a:gd name="connsiteY73" fmla="*/ 0 h 4762"/>
                        <a:gd name="connsiteX74" fmla="*/ 3810 w 3809"/>
                        <a:gd name="connsiteY74" fmla="*/ 0 h 4762"/>
                        <a:gd name="connsiteX75" fmla="*/ 3810 w 3809"/>
                        <a:gd name="connsiteY75" fmla="*/ 0 h 4762"/>
                        <a:gd name="connsiteX76" fmla="*/ 3810 w 3809"/>
                        <a:gd name="connsiteY76" fmla="*/ 0 h 4762"/>
                        <a:gd name="connsiteX77" fmla="*/ 3810 w 3809"/>
                        <a:gd name="connsiteY77" fmla="*/ 0 h 4762"/>
                        <a:gd name="connsiteX78" fmla="*/ 2857 w 3809"/>
                        <a:gd name="connsiteY78" fmla="*/ 2857 h 4762"/>
                        <a:gd name="connsiteX79" fmla="*/ 2857 w 3809"/>
                        <a:gd name="connsiteY79" fmla="*/ 2857 h 4762"/>
                        <a:gd name="connsiteX80" fmla="*/ 2857 w 3809"/>
                        <a:gd name="connsiteY80" fmla="*/ 2857 h 4762"/>
                        <a:gd name="connsiteX81" fmla="*/ 2857 w 3809"/>
                        <a:gd name="connsiteY81" fmla="*/ 2857 h 4762"/>
                        <a:gd name="connsiteX82" fmla="*/ 2857 w 3809"/>
                        <a:gd name="connsiteY82" fmla="*/ 2857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809" h="4762">
                          <a:moveTo>
                            <a:pt x="2857" y="4763"/>
                          </a:move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2857" y="3810"/>
                            <a:pt x="2857" y="3810"/>
                            <a:pt x="2857" y="4763"/>
                          </a:cubicBezTo>
                          <a:cubicBezTo>
                            <a:pt x="2857" y="3810"/>
                            <a:pt x="2857" y="4763"/>
                            <a:pt x="2857" y="4763"/>
                          </a:cubicBezTo>
                          <a:cubicBezTo>
                            <a:pt x="2857" y="3810"/>
                            <a:pt x="2857" y="4763"/>
                            <a:pt x="2857" y="4763"/>
                          </a:cubicBezTo>
                          <a:cubicBezTo>
                            <a:pt x="3810" y="3810"/>
                            <a:pt x="2857" y="3810"/>
                            <a:pt x="2857" y="4763"/>
                          </a:cubicBezTo>
                          <a:cubicBezTo>
                            <a:pt x="3810" y="3810"/>
                            <a:pt x="3810" y="3810"/>
                            <a:pt x="3810" y="3810"/>
                          </a:cubicBezTo>
                          <a:cubicBezTo>
                            <a:pt x="3810" y="3810"/>
                            <a:pt x="3810" y="3810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2857"/>
                          </a:cubicBezTo>
                          <a:cubicBezTo>
                            <a:pt x="3810" y="2857"/>
                            <a:pt x="3810" y="2857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0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0" y="952"/>
                            <a:pt x="953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2857" y="3810"/>
                            <a:pt x="1905" y="3810"/>
                            <a:pt x="2857" y="4763"/>
                          </a:cubicBezTo>
                          <a:cubicBezTo>
                            <a:pt x="1905" y="3810"/>
                            <a:pt x="2857" y="3810"/>
                            <a:pt x="2857" y="4763"/>
                          </a:cubicBezTo>
                          <a:cubicBezTo>
                            <a:pt x="2857" y="3810"/>
                            <a:pt x="2857" y="3810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ubicBezTo>
                            <a:pt x="1905" y="4763"/>
                            <a:pt x="1905" y="4763"/>
                            <a:pt x="2857" y="4763"/>
                          </a:cubicBezTo>
                          <a:cubicBezTo>
                            <a:pt x="1905" y="4763"/>
                            <a:pt x="2857" y="4763"/>
                            <a:pt x="2857" y="4763"/>
                          </a:cubicBezTo>
                          <a:cubicBezTo>
                            <a:pt x="2857" y="4763"/>
                            <a:pt x="2857" y="4763"/>
                            <a:pt x="2857" y="4763"/>
                          </a:cubicBezTo>
                          <a:close/>
                          <a:moveTo>
                            <a:pt x="3810" y="0"/>
                          </a:move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952"/>
                            <a:pt x="3810" y="952"/>
                            <a:pt x="3810" y="0"/>
                          </a:cubicBezTo>
                          <a:cubicBezTo>
                            <a:pt x="3810" y="952"/>
                            <a:pt x="3810" y="0"/>
                            <a:pt x="3810" y="0"/>
                          </a:cubicBezTo>
                          <a:close/>
                          <a:moveTo>
                            <a:pt x="2857" y="2857"/>
                          </a:move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ubicBezTo>
                            <a:pt x="2857" y="2857"/>
                            <a:pt x="2857" y="2857"/>
                            <a:pt x="2857" y="2857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15" name="图形 2"/>
                  <p:cNvGrpSpPr/>
                  <p:nvPr/>
                </p:nvGrpSpPr>
                <p:grpSpPr>
                  <a:xfrm>
                    <a:off x="7176134" y="2346006"/>
                    <a:ext cx="19050" cy="12382"/>
                    <a:chOff x="7176134" y="2346006"/>
                    <a:chExt cx="19050" cy="12382"/>
                  </a:xfrm>
                </p:grpSpPr>
                <p:grpSp>
                  <p:nvGrpSpPr>
                    <p:cNvPr id="3116" name="图形 2"/>
                    <p:cNvGrpSpPr/>
                    <p:nvPr/>
                  </p:nvGrpSpPr>
                  <p:grpSpPr>
                    <a:xfrm>
                      <a:off x="7176134" y="2346006"/>
                      <a:ext cx="15240" cy="7619"/>
                      <a:chOff x="7176134" y="2346006"/>
                      <a:chExt cx="15240" cy="7619"/>
                    </a:xfrm>
                  </p:grpSpPr>
                  <p:sp>
                    <p:nvSpPr>
                      <p:cNvPr id="3117" name="任意多边形: 形状 2999"/>
                      <p:cNvSpPr/>
                      <p:nvPr/>
                    </p:nvSpPr>
                    <p:spPr>
                      <a:xfrm>
                        <a:off x="7185898" y="2349817"/>
                        <a:ext cx="714" cy="714"/>
                      </a:xfrm>
                      <a:custGeom>
                        <a:avLst/>
                        <a:gdLst>
                          <a:gd name="connsiteX0" fmla="*/ 714 w 714"/>
                          <a:gd name="connsiteY0" fmla="*/ 0 h 714"/>
                          <a:gd name="connsiteX1" fmla="*/ 714 w 714"/>
                          <a:gd name="connsiteY1" fmla="*/ 0 h 714"/>
                          <a:gd name="connsiteX2" fmla="*/ 714 w 714"/>
                          <a:gd name="connsiteY2" fmla="*/ 0 h 714"/>
                          <a:gd name="connsiteX3" fmla="*/ 714 w 714"/>
                          <a:gd name="connsiteY3" fmla="*/ 0 h 714"/>
                          <a:gd name="connsiteX4" fmla="*/ 714 w 714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714" y="0"/>
                            </a:moveTo>
                            <a:cubicBezTo>
                              <a:pt x="714" y="0"/>
                              <a:pt x="714" y="952"/>
                              <a:pt x="714" y="0"/>
                            </a:cubicBezTo>
                            <a:cubicBezTo>
                              <a:pt x="-238" y="952"/>
                              <a:pt x="-238" y="952"/>
                              <a:pt x="714" y="0"/>
                            </a:cubicBezTo>
                            <a:cubicBezTo>
                              <a:pt x="-238" y="952"/>
                              <a:pt x="714" y="952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18" name="任意多边形: 形状 3000"/>
                      <p:cNvSpPr/>
                      <p:nvPr/>
                    </p:nvSpPr>
                    <p:spPr>
                      <a:xfrm>
                        <a:off x="7186189" y="2350769"/>
                        <a:ext cx="423" cy="423"/>
                      </a:xfrm>
                      <a:custGeom>
                        <a:avLst/>
                        <a:gdLst>
                          <a:gd name="connsiteX0" fmla="*/ 423 w 423"/>
                          <a:gd name="connsiteY0" fmla="*/ 0 h 423"/>
                          <a:gd name="connsiteX1" fmla="*/ 423 w 423"/>
                          <a:gd name="connsiteY1" fmla="*/ 0 h 423"/>
                          <a:gd name="connsiteX2" fmla="*/ 423 w 423"/>
                          <a:gd name="connsiteY2" fmla="*/ 0 h 423"/>
                          <a:gd name="connsiteX3" fmla="*/ 423 w 423"/>
                          <a:gd name="connsiteY3" fmla="*/ 0 h 423"/>
                          <a:gd name="connsiteX4" fmla="*/ 423 w 423"/>
                          <a:gd name="connsiteY4" fmla="*/ 0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423">
                            <a:moveTo>
                              <a:pt x="423" y="0"/>
                            </a:moveTo>
                            <a:cubicBezTo>
                              <a:pt x="423" y="0"/>
                              <a:pt x="-529" y="953"/>
                              <a:pt x="423" y="0"/>
                            </a:cubicBezTo>
                            <a:cubicBezTo>
                              <a:pt x="423" y="953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19" name="任意多边形: 形状 3001"/>
                      <p:cNvSpPr/>
                      <p:nvPr/>
                    </p:nvSpPr>
                    <p:spPr>
                      <a:xfrm>
                        <a:off x="7189469" y="2350769"/>
                        <a:ext cx="1905" cy="2857"/>
                      </a:xfrm>
                      <a:custGeom>
                        <a:avLst/>
                        <a:gdLst>
                          <a:gd name="connsiteX0" fmla="*/ 0 w 1905"/>
                          <a:gd name="connsiteY0" fmla="*/ 2857 h 2857"/>
                          <a:gd name="connsiteX1" fmla="*/ 1905 w 1905"/>
                          <a:gd name="connsiteY1" fmla="*/ 0 h 2857"/>
                          <a:gd name="connsiteX2" fmla="*/ 1905 w 1905"/>
                          <a:gd name="connsiteY2" fmla="*/ 0 h 2857"/>
                          <a:gd name="connsiteX3" fmla="*/ 1905 w 1905"/>
                          <a:gd name="connsiteY3" fmla="*/ 0 h 2857"/>
                          <a:gd name="connsiteX4" fmla="*/ 1905 w 1905"/>
                          <a:gd name="connsiteY4" fmla="*/ 0 h 2857"/>
                          <a:gd name="connsiteX5" fmla="*/ 1905 w 1905"/>
                          <a:gd name="connsiteY5" fmla="*/ 0 h 2857"/>
                          <a:gd name="connsiteX6" fmla="*/ 953 w 1905"/>
                          <a:gd name="connsiteY6" fmla="*/ 1905 h 2857"/>
                          <a:gd name="connsiteX7" fmla="*/ 0 w 1905"/>
                          <a:gd name="connsiteY7" fmla="*/ 2857 h 2857"/>
                          <a:gd name="connsiteX8" fmla="*/ 0 w 1905"/>
                          <a:gd name="connsiteY8" fmla="*/ 2857 h 2857"/>
                          <a:gd name="connsiteX9" fmla="*/ 0 w 1905"/>
                          <a:gd name="connsiteY9" fmla="*/ 2857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0" y="2857"/>
                            </a:move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953"/>
                              <a:pt x="953" y="953"/>
                              <a:pt x="953" y="1905"/>
                            </a:cubicBezTo>
                            <a:cubicBezTo>
                              <a:pt x="0" y="1905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ubicBezTo>
                              <a:pt x="0" y="2857"/>
                              <a:pt x="0" y="2857"/>
                              <a:pt x="0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20" name="任意多边形: 形状 3002"/>
                      <p:cNvSpPr/>
                      <p:nvPr/>
                    </p:nvSpPr>
                    <p:spPr>
                      <a:xfrm>
                        <a:off x="7176134" y="2346006"/>
                        <a:ext cx="15240" cy="7381"/>
                      </a:xfrm>
                      <a:custGeom>
                        <a:avLst/>
                        <a:gdLst>
                          <a:gd name="connsiteX0" fmla="*/ 13335 w 15240"/>
                          <a:gd name="connsiteY0" fmla="*/ 6668 h 7381"/>
                          <a:gd name="connsiteX1" fmla="*/ 14288 w 15240"/>
                          <a:gd name="connsiteY1" fmla="*/ 4763 h 7381"/>
                          <a:gd name="connsiteX2" fmla="*/ 14288 w 15240"/>
                          <a:gd name="connsiteY2" fmla="*/ 4763 h 7381"/>
                          <a:gd name="connsiteX3" fmla="*/ 14288 w 15240"/>
                          <a:gd name="connsiteY3" fmla="*/ 4763 h 7381"/>
                          <a:gd name="connsiteX4" fmla="*/ 14288 w 15240"/>
                          <a:gd name="connsiteY4" fmla="*/ 4763 h 7381"/>
                          <a:gd name="connsiteX5" fmla="*/ 13335 w 15240"/>
                          <a:gd name="connsiteY5" fmla="*/ 4763 h 7381"/>
                          <a:gd name="connsiteX6" fmla="*/ 13335 w 15240"/>
                          <a:gd name="connsiteY6" fmla="*/ 4763 h 7381"/>
                          <a:gd name="connsiteX7" fmla="*/ 13335 w 15240"/>
                          <a:gd name="connsiteY7" fmla="*/ 4763 h 7381"/>
                          <a:gd name="connsiteX8" fmla="*/ 13335 w 15240"/>
                          <a:gd name="connsiteY8" fmla="*/ 4763 h 7381"/>
                          <a:gd name="connsiteX9" fmla="*/ 13335 w 15240"/>
                          <a:gd name="connsiteY9" fmla="*/ 4763 h 7381"/>
                          <a:gd name="connsiteX10" fmla="*/ 13335 w 15240"/>
                          <a:gd name="connsiteY10" fmla="*/ 4763 h 7381"/>
                          <a:gd name="connsiteX11" fmla="*/ 13335 w 15240"/>
                          <a:gd name="connsiteY11" fmla="*/ 4763 h 7381"/>
                          <a:gd name="connsiteX12" fmla="*/ 13335 w 15240"/>
                          <a:gd name="connsiteY12" fmla="*/ 4763 h 7381"/>
                          <a:gd name="connsiteX13" fmla="*/ 13335 w 15240"/>
                          <a:gd name="connsiteY13" fmla="*/ 4763 h 7381"/>
                          <a:gd name="connsiteX14" fmla="*/ 12383 w 15240"/>
                          <a:gd name="connsiteY14" fmla="*/ 4763 h 7381"/>
                          <a:gd name="connsiteX15" fmla="*/ 12383 w 15240"/>
                          <a:gd name="connsiteY15" fmla="*/ 4763 h 7381"/>
                          <a:gd name="connsiteX16" fmla="*/ 11430 w 15240"/>
                          <a:gd name="connsiteY16" fmla="*/ 4763 h 7381"/>
                          <a:gd name="connsiteX17" fmla="*/ 11430 w 15240"/>
                          <a:gd name="connsiteY17" fmla="*/ 4763 h 7381"/>
                          <a:gd name="connsiteX18" fmla="*/ 10478 w 15240"/>
                          <a:gd name="connsiteY18" fmla="*/ 4763 h 7381"/>
                          <a:gd name="connsiteX19" fmla="*/ 9525 w 15240"/>
                          <a:gd name="connsiteY19" fmla="*/ 4763 h 7381"/>
                          <a:gd name="connsiteX20" fmla="*/ 9525 w 15240"/>
                          <a:gd name="connsiteY20" fmla="*/ 4763 h 7381"/>
                          <a:gd name="connsiteX21" fmla="*/ 9525 w 15240"/>
                          <a:gd name="connsiteY21" fmla="*/ 4763 h 7381"/>
                          <a:gd name="connsiteX22" fmla="*/ 9525 w 15240"/>
                          <a:gd name="connsiteY22" fmla="*/ 4763 h 7381"/>
                          <a:gd name="connsiteX23" fmla="*/ 9525 w 15240"/>
                          <a:gd name="connsiteY23" fmla="*/ 4763 h 7381"/>
                          <a:gd name="connsiteX24" fmla="*/ 9525 w 15240"/>
                          <a:gd name="connsiteY24" fmla="*/ 4763 h 7381"/>
                          <a:gd name="connsiteX25" fmla="*/ 9525 w 15240"/>
                          <a:gd name="connsiteY25" fmla="*/ 4763 h 7381"/>
                          <a:gd name="connsiteX26" fmla="*/ 9525 w 15240"/>
                          <a:gd name="connsiteY26" fmla="*/ 4763 h 7381"/>
                          <a:gd name="connsiteX27" fmla="*/ 9525 w 15240"/>
                          <a:gd name="connsiteY27" fmla="*/ 3810 h 7381"/>
                          <a:gd name="connsiteX28" fmla="*/ 9525 w 15240"/>
                          <a:gd name="connsiteY28" fmla="*/ 3810 h 7381"/>
                          <a:gd name="connsiteX29" fmla="*/ 9525 w 15240"/>
                          <a:gd name="connsiteY29" fmla="*/ 3810 h 7381"/>
                          <a:gd name="connsiteX30" fmla="*/ 9525 w 15240"/>
                          <a:gd name="connsiteY30" fmla="*/ 3810 h 7381"/>
                          <a:gd name="connsiteX31" fmla="*/ 9525 w 15240"/>
                          <a:gd name="connsiteY31" fmla="*/ 3810 h 7381"/>
                          <a:gd name="connsiteX32" fmla="*/ 9525 w 15240"/>
                          <a:gd name="connsiteY32" fmla="*/ 3810 h 7381"/>
                          <a:gd name="connsiteX33" fmla="*/ 9525 w 15240"/>
                          <a:gd name="connsiteY33" fmla="*/ 3810 h 7381"/>
                          <a:gd name="connsiteX34" fmla="*/ 8572 w 15240"/>
                          <a:gd name="connsiteY34" fmla="*/ 3810 h 7381"/>
                          <a:gd name="connsiteX35" fmla="*/ 8572 w 15240"/>
                          <a:gd name="connsiteY35" fmla="*/ 3810 h 7381"/>
                          <a:gd name="connsiteX36" fmla="*/ 8572 w 15240"/>
                          <a:gd name="connsiteY36" fmla="*/ 3810 h 7381"/>
                          <a:gd name="connsiteX37" fmla="*/ 8572 w 15240"/>
                          <a:gd name="connsiteY37" fmla="*/ 3810 h 7381"/>
                          <a:gd name="connsiteX38" fmla="*/ 8572 w 15240"/>
                          <a:gd name="connsiteY38" fmla="*/ 3810 h 7381"/>
                          <a:gd name="connsiteX39" fmla="*/ 8572 w 15240"/>
                          <a:gd name="connsiteY39" fmla="*/ 3810 h 7381"/>
                          <a:gd name="connsiteX40" fmla="*/ 8572 w 15240"/>
                          <a:gd name="connsiteY40" fmla="*/ 2857 h 7381"/>
                          <a:gd name="connsiteX41" fmla="*/ 8572 w 15240"/>
                          <a:gd name="connsiteY41" fmla="*/ 2857 h 7381"/>
                          <a:gd name="connsiteX42" fmla="*/ 8572 w 15240"/>
                          <a:gd name="connsiteY42" fmla="*/ 2857 h 7381"/>
                          <a:gd name="connsiteX43" fmla="*/ 8572 w 15240"/>
                          <a:gd name="connsiteY43" fmla="*/ 2857 h 7381"/>
                          <a:gd name="connsiteX44" fmla="*/ 8572 w 15240"/>
                          <a:gd name="connsiteY44" fmla="*/ 2857 h 7381"/>
                          <a:gd name="connsiteX45" fmla="*/ 8572 w 15240"/>
                          <a:gd name="connsiteY45" fmla="*/ 2857 h 7381"/>
                          <a:gd name="connsiteX46" fmla="*/ 7620 w 15240"/>
                          <a:gd name="connsiteY46" fmla="*/ 2857 h 7381"/>
                          <a:gd name="connsiteX47" fmla="*/ 7620 w 15240"/>
                          <a:gd name="connsiteY47" fmla="*/ 2857 h 7381"/>
                          <a:gd name="connsiteX48" fmla="*/ 7620 w 15240"/>
                          <a:gd name="connsiteY48" fmla="*/ 2857 h 7381"/>
                          <a:gd name="connsiteX49" fmla="*/ 7620 w 15240"/>
                          <a:gd name="connsiteY49" fmla="*/ 2857 h 7381"/>
                          <a:gd name="connsiteX50" fmla="*/ 7620 w 15240"/>
                          <a:gd name="connsiteY50" fmla="*/ 2857 h 7381"/>
                          <a:gd name="connsiteX51" fmla="*/ 6668 w 15240"/>
                          <a:gd name="connsiteY51" fmla="*/ 2857 h 7381"/>
                          <a:gd name="connsiteX52" fmla="*/ 6668 w 15240"/>
                          <a:gd name="connsiteY52" fmla="*/ 2857 h 7381"/>
                          <a:gd name="connsiteX53" fmla="*/ 5715 w 15240"/>
                          <a:gd name="connsiteY53" fmla="*/ 1905 h 7381"/>
                          <a:gd name="connsiteX54" fmla="*/ 4763 w 15240"/>
                          <a:gd name="connsiteY54" fmla="*/ 1905 h 7381"/>
                          <a:gd name="connsiteX55" fmla="*/ 3810 w 15240"/>
                          <a:gd name="connsiteY55" fmla="*/ 1905 h 7381"/>
                          <a:gd name="connsiteX56" fmla="*/ 3810 w 15240"/>
                          <a:gd name="connsiteY56" fmla="*/ 1905 h 7381"/>
                          <a:gd name="connsiteX57" fmla="*/ 3810 w 15240"/>
                          <a:gd name="connsiteY57" fmla="*/ 953 h 7381"/>
                          <a:gd name="connsiteX58" fmla="*/ 3810 w 15240"/>
                          <a:gd name="connsiteY58" fmla="*/ 953 h 7381"/>
                          <a:gd name="connsiteX59" fmla="*/ 3810 w 15240"/>
                          <a:gd name="connsiteY59" fmla="*/ 953 h 7381"/>
                          <a:gd name="connsiteX60" fmla="*/ 3810 w 15240"/>
                          <a:gd name="connsiteY60" fmla="*/ 953 h 7381"/>
                          <a:gd name="connsiteX61" fmla="*/ 3810 w 15240"/>
                          <a:gd name="connsiteY61" fmla="*/ 953 h 7381"/>
                          <a:gd name="connsiteX62" fmla="*/ 3810 w 15240"/>
                          <a:gd name="connsiteY62" fmla="*/ 953 h 7381"/>
                          <a:gd name="connsiteX63" fmla="*/ 3810 w 15240"/>
                          <a:gd name="connsiteY63" fmla="*/ 953 h 7381"/>
                          <a:gd name="connsiteX64" fmla="*/ 3810 w 15240"/>
                          <a:gd name="connsiteY64" fmla="*/ 953 h 7381"/>
                          <a:gd name="connsiteX65" fmla="*/ 2858 w 15240"/>
                          <a:gd name="connsiteY65" fmla="*/ 953 h 7381"/>
                          <a:gd name="connsiteX66" fmla="*/ 1905 w 15240"/>
                          <a:gd name="connsiteY66" fmla="*/ 953 h 7381"/>
                          <a:gd name="connsiteX67" fmla="*/ 1905 w 15240"/>
                          <a:gd name="connsiteY67" fmla="*/ 0 h 7381"/>
                          <a:gd name="connsiteX68" fmla="*/ 953 w 15240"/>
                          <a:gd name="connsiteY68" fmla="*/ 0 h 7381"/>
                          <a:gd name="connsiteX69" fmla="*/ 0 w 15240"/>
                          <a:gd name="connsiteY69" fmla="*/ 953 h 7381"/>
                          <a:gd name="connsiteX70" fmla="*/ 0 w 15240"/>
                          <a:gd name="connsiteY70" fmla="*/ 953 h 7381"/>
                          <a:gd name="connsiteX71" fmla="*/ 0 w 15240"/>
                          <a:gd name="connsiteY71" fmla="*/ 953 h 7381"/>
                          <a:gd name="connsiteX72" fmla="*/ 953 w 15240"/>
                          <a:gd name="connsiteY72" fmla="*/ 953 h 7381"/>
                          <a:gd name="connsiteX73" fmla="*/ 953 w 15240"/>
                          <a:gd name="connsiteY73" fmla="*/ 953 h 7381"/>
                          <a:gd name="connsiteX74" fmla="*/ 953 w 15240"/>
                          <a:gd name="connsiteY74" fmla="*/ 953 h 7381"/>
                          <a:gd name="connsiteX75" fmla="*/ 953 w 15240"/>
                          <a:gd name="connsiteY75" fmla="*/ 953 h 7381"/>
                          <a:gd name="connsiteX76" fmla="*/ 953 w 15240"/>
                          <a:gd name="connsiteY76" fmla="*/ 953 h 7381"/>
                          <a:gd name="connsiteX77" fmla="*/ 953 w 15240"/>
                          <a:gd name="connsiteY77" fmla="*/ 1905 h 7381"/>
                          <a:gd name="connsiteX78" fmla="*/ 1905 w 15240"/>
                          <a:gd name="connsiteY78" fmla="*/ 1905 h 7381"/>
                          <a:gd name="connsiteX79" fmla="*/ 1905 w 15240"/>
                          <a:gd name="connsiteY79" fmla="*/ 1905 h 7381"/>
                          <a:gd name="connsiteX80" fmla="*/ 1905 w 15240"/>
                          <a:gd name="connsiteY80" fmla="*/ 1905 h 7381"/>
                          <a:gd name="connsiteX81" fmla="*/ 2858 w 15240"/>
                          <a:gd name="connsiteY81" fmla="*/ 1905 h 7381"/>
                          <a:gd name="connsiteX82" fmla="*/ 2858 w 15240"/>
                          <a:gd name="connsiteY82" fmla="*/ 1905 h 7381"/>
                          <a:gd name="connsiteX83" fmla="*/ 2858 w 15240"/>
                          <a:gd name="connsiteY83" fmla="*/ 1905 h 7381"/>
                          <a:gd name="connsiteX84" fmla="*/ 2858 w 15240"/>
                          <a:gd name="connsiteY84" fmla="*/ 1905 h 7381"/>
                          <a:gd name="connsiteX85" fmla="*/ 3810 w 15240"/>
                          <a:gd name="connsiteY85" fmla="*/ 1905 h 7381"/>
                          <a:gd name="connsiteX86" fmla="*/ 3810 w 15240"/>
                          <a:gd name="connsiteY86" fmla="*/ 1905 h 7381"/>
                          <a:gd name="connsiteX87" fmla="*/ 3810 w 15240"/>
                          <a:gd name="connsiteY87" fmla="*/ 1905 h 7381"/>
                          <a:gd name="connsiteX88" fmla="*/ 3810 w 15240"/>
                          <a:gd name="connsiteY88" fmla="*/ 1905 h 7381"/>
                          <a:gd name="connsiteX89" fmla="*/ 3810 w 15240"/>
                          <a:gd name="connsiteY89" fmla="*/ 2857 h 7381"/>
                          <a:gd name="connsiteX90" fmla="*/ 3810 w 15240"/>
                          <a:gd name="connsiteY90" fmla="*/ 2857 h 7381"/>
                          <a:gd name="connsiteX91" fmla="*/ 3810 w 15240"/>
                          <a:gd name="connsiteY91" fmla="*/ 2857 h 7381"/>
                          <a:gd name="connsiteX92" fmla="*/ 3810 w 15240"/>
                          <a:gd name="connsiteY92" fmla="*/ 2857 h 7381"/>
                          <a:gd name="connsiteX93" fmla="*/ 3810 w 15240"/>
                          <a:gd name="connsiteY93" fmla="*/ 2857 h 7381"/>
                          <a:gd name="connsiteX94" fmla="*/ 3810 w 15240"/>
                          <a:gd name="connsiteY94" fmla="*/ 2857 h 7381"/>
                          <a:gd name="connsiteX95" fmla="*/ 3810 w 15240"/>
                          <a:gd name="connsiteY95" fmla="*/ 2857 h 7381"/>
                          <a:gd name="connsiteX96" fmla="*/ 3810 w 15240"/>
                          <a:gd name="connsiteY96" fmla="*/ 2857 h 7381"/>
                          <a:gd name="connsiteX97" fmla="*/ 4763 w 15240"/>
                          <a:gd name="connsiteY97" fmla="*/ 2857 h 7381"/>
                          <a:gd name="connsiteX98" fmla="*/ 4763 w 15240"/>
                          <a:gd name="connsiteY98" fmla="*/ 2857 h 7381"/>
                          <a:gd name="connsiteX99" fmla="*/ 4763 w 15240"/>
                          <a:gd name="connsiteY99" fmla="*/ 2857 h 7381"/>
                          <a:gd name="connsiteX100" fmla="*/ 4763 w 15240"/>
                          <a:gd name="connsiteY100" fmla="*/ 2857 h 7381"/>
                          <a:gd name="connsiteX101" fmla="*/ 4763 w 15240"/>
                          <a:gd name="connsiteY101" fmla="*/ 2857 h 7381"/>
                          <a:gd name="connsiteX102" fmla="*/ 4763 w 15240"/>
                          <a:gd name="connsiteY102" fmla="*/ 2857 h 7381"/>
                          <a:gd name="connsiteX103" fmla="*/ 5715 w 15240"/>
                          <a:gd name="connsiteY103" fmla="*/ 3810 h 7381"/>
                          <a:gd name="connsiteX104" fmla="*/ 5715 w 15240"/>
                          <a:gd name="connsiteY104" fmla="*/ 3810 h 7381"/>
                          <a:gd name="connsiteX105" fmla="*/ 6668 w 15240"/>
                          <a:gd name="connsiteY105" fmla="*/ 3810 h 7381"/>
                          <a:gd name="connsiteX106" fmla="*/ 6668 w 15240"/>
                          <a:gd name="connsiteY106" fmla="*/ 4763 h 7381"/>
                          <a:gd name="connsiteX107" fmla="*/ 7620 w 15240"/>
                          <a:gd name="connsiteY107" fmla="*/ 4763 h 7381"/>
                          <a:gd name="connsiteX108" fmla="*/ 7620 w 15240"/>
                          <a:gd name="connsiteY108" fmla="*/ 4763 h 7381"/>
                          <a:gd name="connsiteX109" fmla="*/ 7620 w 15240"/>
                          <a:gd name="connsiteY109" fmla="*/ 4763 h 7381"/>
                          <a:gd name="connsiteX110" fmla="*/ 8572 w 15240"/>
                          <a:gd name="connsiteY110" fmla="*/ 4763 h 7381"/>
                          <a:gd name="connsiteX111" fmla="*/ 8572 w 15240"/>
                          <a:gd name="connsiteY111" fmla="*/ 4763 h 7381"/>
                          <a:gd name="connsiteX112" fmla="*/ 9525 w 15240"/>
                          <a:gd name="connsiteY112" fmla="*/ 4763 h 7381"/>
                          <a:gd name="connsiteX113" fmla="*/ 10478 w 15240"/>
                          <a:gd name="connsiteY113" fmla="*/ 5715 h 7381"/>
                          <a:gd name="connsiteX114" fmla="*/ 11430 w 15240"/>
                          <a:gd name="connsiteY114" fmla="*/ 6668 h 7381"/>
                          <a:gd name="connsiteX115" fmla="*/ 12383 w 15240"/>
                          <a:gd name="connsiteY115" fmla="*/ 6668 h 7381"/>
                          <a:gd name="connsiteX116" fmla="*/ 12383 w 15240"/>
                          <a:gd name="connsiteY116" fmla="*/ 6668 h 7381"/>
                          <a:gd name="connsiteX117" fmla="*/ 13335 w 15240"/>
                          <a:gd name="connsiteY117" fmla="*/ 6668 h 7381"/>
                          <a:gd name="connsiteX118" fmla="*/ 14288 w 15240"/>
                          <a:gd name="connsiteY118" fmla="*/ 6668 h 7381"/>
                          <a:gd name="connsiteX119" fmla="*/ 14288 w 15240"/>
                          <a:gd name="connsiteY119" fmla="*/ 6668 h 7381"/>
                          <a:gd name="connsiteX120" fmla="*/ 14288 w 15240"/>
                          <a:gd name="connsiteY120" fmla="*/ 6668 h 7381"/>
                          <a:gd name="connsiteX121" fmla="*/ 15240 w 15240"/>
                          <a:gd name="connsiteY121" fmla="*/ 6668 h 7381"/>
                          <a:gd name="connsiteX122" fmla="*/ 15240 w 15240"/>
                          <a:gd name="connsiteY122" fmla="*/ 6668 h 7381"/>
                          <a:gd name="connsiteX123" fmla="*/ 13335 w 15240"/>
                          <a:gd name="connsiteY123" fmla="*/ 6668 h 7381"/>
                          <a:gd name="connsiteX124" fmla="*/ 13335 w 15240"/>
                          <a:gd name="connsiteY124" fmla="*/ 6668 h 7381"/>
                          <a:gd name="connsiteX125" fmla="*/ 13335 w 15240"/>
                          <a:gd name="connsiteY125" fmla="*/ 6668 h 7381"/>
                          <a:gd name="connsiteX126" fmla="*/ 13335 w 15240"/>
                          <a:gd name="connsiteY126" fmla="*/ 6668 h 7381"/>
                          <a:gd name="connsiteX127" fmla="*/ 13335 w 15240"/>
                          <a:gd name="connsiteY127" fmla="*/ 6668 h 7381"/>
                          <a:gd name="connsiteX128" fmla="*/ 13335 w 15240"/>
                          <a:gd name="connsiteY128" fmla="*/ 6668 h 7381"/>
                          <a:gd name="connsiteX129" fmla="*/ 9525 w 15240"/>
                          <a:gd name="connsiteY129" fmla="*/ 4763 h 7381"/>
                          <a:gd name="connsiteX130" fmla="*/ 9525 w 15240"/>
                          <a:gd name="connsiteY130" fmla="*/ 4763 h 7381"/>
                          <a:gd name="connsiteX131" fmla="*/ 9525 w 15240"/>
                          <a:gd name="connsiteY131" fmla="*/ 4763 h 7381"/>
                          <a:gd name="connsiteX132" fmla="*/ 9525 w 15240"/>
                          <a:gd name="connsiteY132" fmla="*/ 4763 h 7381"/>
                          <a:gd name="connsiteX133" fmla="*/ 9525 w 15240"/>
                          <a:gd name="connsiteY133" fmla="*/ 4763 h 7381"/>
                          <a:gd name="connsiteX134" fmla="*/ 10478 w 15240"/>
                          <a:gd name="connsiteY134" fmla="*/ 4763 h 7381"/>
                          <a:gd name="connsiteX135" fmla="*/ 10478 w 15240"/>
                          <a:gd name="connsiteY135" fmla="*/ 4763 h 7381"/>
                          <a:gd name="connsiteX136" fmla="*/ 10478 w 15240"/>
                          <a:gd name="connsiteY136" fmla="*/ 4763 h 7381"/>
                          <a:gd name="connsiteX137" fmla="*/ 10478 w 15240"/>
                          <a:gd name="connsiteY137" fmla="*/ 4763 h 7381"/>
                          <a:gd name="connsiteX138" fmla="*/ 10478 w 15240"/>
                          <a:gd name="connsiteY138" fmla="*/ 4763 h 7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5240" h="7381">
                            <a:moveTo>
                              <a:pt x="13335" y="6668"/>
                            </a:moveTo>
                            <a:cubicBezTo>
                              <a:pt x="13335" y="5715"/>
                              <a:pt x="14288" y="5715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4288" y="4763"/>
                            </a:cubicBezTo>
                            <a:cubicBezTo>
                              <a:pt x="14288" y="4763"/>
                              <a:pt x="14288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3810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9525" y="4763"/>
                            </a:cubicBezTo>
                            <a:cubicBezTo>
                              <a:pt x="8572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3810"/>
                            </a:cubicBezTo>
                            <a:cubicBezTo>
                              <a:pt x="9525" y="2857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9525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8572" y="2857"/>
                            </a:cubicBezTo>
                            <a:cubicBezTo>
                              <a:pt x="8572" y="2857"/>
                              <a:pt x="8572" y="2857"/>
                              <a:pt x="7620" y="2857"/>
                            </a:cubicBezTo>
                            <a:cubicBezTo>
                              <a:pt x="7620" y="2857"/>
                              <a:pt x="7620" y="2857"/>
                              <a:pt x="7620" y="2857"/>
                            </a:cubicBezTo>
                            <a:cubicBezTo>
                              <a:pt x="7620" y="2857"/>
                              <a:pt x="7620" y="2857"/>
                              <a:pt x="7620" y="2857"/>
                            </a:cubicBezTo>
                            <a:cubicBezTo>
                              <a:pt x="7620" y="2857"/>
                              <a:pt x="7620" y="2857"/>
                              <a:pt x="7620" y="2857"/>
                            </a:cubicBezTo>
                            <a:cubicBezTo>
                              <a:pt x="7620" y="2857"/>
                              <a:pt x="7620" y="2857"/>
                              <a:pt x="7620" y="2857"/>
                            </a:cubicBezTo>
                            <a:cubicBezTo>
                              <a:pt x="7620" y="2857"/>
                              <a:pt x="7620" y="2857"/>
                              <a:pt x="6668" y="2857"/>
                            </a:cubicBezTo>
                            <a:cubicBezTo>
                              <a:pt x="6668" y="2857"/>
                              <a:pt x="6668" y="2857"/>
                              <a:pt x="6668" y="2857"/>
                            </a:cubicBezTo>
                            <a:cubicBezTo>
                              <a:pt x="6668" y="2857"/>
                              <a:pt x="6668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8" y="953"/>
                            </a:cubicBezTo>
                            <a:cubicBezTo>
                              <a:pt x="2858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2857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3810"/>
                              <a:pt x="4763" y="2857"/>
                            </a:cubicBezTo>
                            <a:cubicBezTo>
                              <a:pt x="4763" y="3810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4763"/>
                            </a:cubicBezTo>
                            <a:cubicBezTo>
                              <a:pt x="6668" y="4763"/>
                              <a:pt x="6668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8572" y="4763"/>
                              <a:pt x="8572" y="4763"/>
                            </a:cubicBezTo>
                            <a:cubicBezTo>
                              <a:pt x="8572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10478" y="5715"/>
                            </a:cubicBezTo>
                            <a:cubicBezTo>
                              <a:pt x="10478" y="5715"/>
                              <a:pt x="11430" y="6668"/>
                              <a:pt x="11430" y="6668"/>
                            </a:cubicBezTo>
                            <a:cubicBezTo>
                              <a:pt x="11430" y="6668"/>
                              <a:pt x="11430" y="6668"/>
                              <a:pt x="12383" y="6668"/>
                            </a:cubicBezTo>
                            <a:cubicBezTo>
                              <a:pt x="12383" y="6668"/>
                              <a:pt x="12383" y="6668"/>
                              <a:pt x="12383" y="6668"/>
                            </a:cubicBezTo>
                            <a:cubicBezTo>
                              <a:pt x="12383" y="6668"/>
                              <a:pt x="12383" y="6668"/>
                              <a:pt x="13335" y="6668"/>
                            </a:cubicBezTo>
                            <a:cubicBezTo>
                              <a:pt x="13335" y="6668"/>
                              <a:pt x="13335" y="7620"/>
                              <a:pt x="14288" y="6668"/>
                            </a:cubicBezTo>
                            <a:cubicBezTo>
                              <a:pt x="14288" y="6668"/>
                              <a:pt x="14288" y="6668"/>
                              <a:pt x="14288" y="6668"/>
                            </a:cubicBezTo>
                            <a:cubicBezTo>
                              <a:pt x="14288" y="6668"/>
                              <a:pt x="14288" y="6668"/>
                              <a:pt x="14288" y="6668"/>
                            </a:cubicBezTo>
                            <a:cubicBezTo>
                              <a:pt x="14288" y="6668"/>
                              <a:pt x="14288" y="6668"/>
                              <a:pt x="15240" y="6668"/>
                            </a:cubicBezTo>
                            <a:cubicBezTo>
                              <a:pt x="15240" y="6668"/>
                              <a:pt x="15240" y="6668"/>
                              <a:pt x="15240" y="6668"/>
                            </a:cubicBezTo>
                            <a:cubicBezTo>
                              <a:pt x="12383" y="7620"/>
                              <a:pt x="12383" y="6668"/>
                              <a:pt x="13335" y="6668"/>
                            </a:cubicBezTo>
                            <a:cubicBezTo>
                              <a:pt x="13335" y="6668"/>
                              <a:pt x="13335" y="6668"/>
                              <a:pt x="13335" y="6668"/>
                            </a:cubicBezTo>
                            <a:cubicBezTo>
                              <a:pt x="12383" y="7620"/>
                              <a:pt x="12383" y="7620"/>
                              <a:pt x="13335" y="6668"/>
                            </a:cubicBezTo>
                            <a:cubicBezTo>
                              <a:pt x="12383" y="7620"/>
                              <a:pt x="13335" y="7620"/>
                              <a:pt x="13335" y="6668"/>
                            </a:cubicBezTo>
                            <a:cubicBezTo>
                              <a:pt x="13335" y="7620"/>
                              <a:pt x="13335" y="7620"/>
                              <a:pt x="13335" y="6668"/>
                            </a:cubicBezTo>
                            <a:cubicBezTo>
                              <a:pt x="13335" y="7620"/>
                              <a:pt x="13335" y="6668"/>
                              <a:pt x="13335" y="6668"/>
                            </a:cubicBezTo>
                            <a:close/>
                            <a:moveTo>
                              <a:pt x="9525" y="4763"/>
                            </a:move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10478" y="4763"/>
                              <a:pt x="10478" y="3810"/>
                              <a:pt x="9525" y="4763"/>
                            </a:cubicBezTo>
                            <a:cubicBezTo>
                              <a:pt x="10478" y="3810"/>
                              <a:pt x="10478" y="3810"/>
                              <a:pt x="9525" y="4763"/>
                            </a:cubicBezTo>
                            <a:cubicBezTo>
                              <a:pt x="10478" y="4763"/>
                              <a:pt x="9525" y="4763"/>
                              <a:pt x="9525" y="4763"/>
                            </a:cubicBezTo>
                            <a:close/>
                            <a:moveTo>
                              <a:pt x="10478" y="4763"/>
                            </a:moveTo>
                            <a:cubicBezTo>
                              <a:pt x="10478" y="4763"/>
                              <a:pt x="10478" y="5715"/>
                              <a:pt x="10478" y="4763"/>
                            </a:cubicBezTo>
                            <a:cubicBezTo>
                              <a:pt x="9525" y="5715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121" name="任意多边形: 形状 3003"/>
                    <p:cNvSpPr/>
                    <p:nvPr/>
                  </p:nvSpPr>
                  <p:spPr>
                    <a:xfrm>
                      <a:off x="7191375" y="2354579"/>
                      <a:ext cx="3809" cy="3809"/>
                    </a:xfrm>
                    <a:custGeom>
                      <a:avLst/>
                      <a:gdLst>
                        <a:gd name="connsiteX0" fmla="*/ 3810 w 3809"/>
                        <a:gd name="connsiteY0" fmla="*/ 952 h 3809"/>
                        <a:gd name="connsiteX1" fmla="*/ 3810 w 3809"/>
                        <a:gd name="connsiteY1" fmla="*/ 952 h 3809"/>
                        <a:gd name="connsiteX2" fmla="*/ 3810 w 3809"/>
                        <a:gd name="connsiteY2" fmla="*/ 952 h 3809"/>
                        <a:gd name="connsiteX3" fmla="*/ 3810 w 3809"/>
                        <a:gd name="connsiteY3" fmla="*/ 952 h 3809"/>
                        <a:gd name="connsiteX4" fmla="*/ 3810 w 3809"/>
                        <a:gd name="connsiteY4" fmla="*/ 952 h 3809"/>
                        <a:gd name="connsiteX5" fmla="*/ 3810 w 3809"/>
                        <a:gd name="connsiteY5" fmla="*/ 952 h 3809"/>
                        <a:gd name="connsiteX6" fmla="*/ 3810 w 3809"/>
                        <a:gd name="connsiteY6" fmla="*/ 952 h 3809"/>
                        <a:gd name="connsiteX7" fmla="*/ 2857 w 3809"/>
                        <a:gd name="connsiteY7" fmla="*/ 0 h 3809"/>
                        <a:gd name="connsiteX8" fmla="*/ 2857 w 3809"/>
                        <a:gd name="connsiteY8" fmla="*/ 0 h 3809"/>
                        <a:gd name="connsiteX9" fmla="*/ 2857 w 3809"/>
                        <a:gd name="connsiteY9" fmla="*/ 0 h 3809"/>
                        <a:gd name="connsiteX10" fmla="*/ 2857 w 3809"/>
                        <a:gd name="connsiteY10" fmla="*/ 0 h 3809"/>
                        <a:gd name="connsiteX11" fmla="*/ 2857 w 3809"/>
                        <a:gd name="connsiteY11" fmla="*/ 0 h 3809"/>
                        <a:gd name="connsiteX12" fmla="*/ 2857 w 3809"/>
                        <a:gd name="connsiteY12" fmla="*/ 0 h 3809"/>
                        <a:gd name="connsiteX13" fmla="*/ 2857 w 3809"/>
                        <a:gd name="connsiteY13" fmla="*/ 0 h 3809"/>
                        <a:gd name="connsiteX14" fmla="*/ 2857 w 3809"/>
                        <a:gd name="connsiteY14" fmla="*/ 0 h 3809"/>
                        <a:gd name="connsiteX15" fmla="*/ 2857 w 3809"/>
                        <a:gd name="connsiteY15" fmla="*/ 0 h 3809"/>
                        <a:gd name="connsiteX16" fmla="*/ 2857 w 3809"/>
                        <a:gd name="connsiteY16" fmla="*/ 0 h 3809"/>
                        <a:gd name="connsiteX17" fmla="*/ 2857 w 3809"/>
                        <a:gd name="connsiteY17" fmla="*/ 0 h 3809"/>
                        <a:gd name="connsiteX18" fmla="*/ 2857 w 3809"/>
                        <a:gd name="connsiteY18" fmla="*/ 0 h 3809"/>
                        <a:gd name="connsiteX19" fmla="*/ 2857 w 3809"/>
                        <a:gd name="connsiteY19" fmla="*/ 0 h 3809"/>
                        <a:gd name="connsiteX20" fmla="*/ 2857 w 3809"/>
                        <a:gd name="connsiteY20" fmla="*/ 0 h 3809"/>
                        <a:gd name="connsiteX21" fmla="*/ 2857 w 3809"/>
                        <a:gd name="connsiteY21" fmla="*/ 0 h 3809"/>
                        <a:gd name="connsiteX22" fmla="*/ 2857 w 3809"/>
                        <a:gd name="connsiteY22" fmla="*/ 0 h 3809"/>
                        <a:gd name="connsiteX23" fmla="*/ 2857 w 3809"/>
                        <a:gd name="connsiteY23" fmla="*/ 0 h 3809"/>
                        <a:gd name="connsiteX24" fmla="*/ 2857 w 3809"/>
                        <a:gd name="connsiteY24" fmla="*/ 0 h 3809"/>
                        <a:gd name="connsiteX25" fmla="*/ 2857 w 3809"/>
                        <a:gd name="connsiteY25" fmla="*/ 0 h 3809"/>
                        <a:gd name="connsiteX26" fmla="*/ 2857 w 3809"/>
                        <a:gd name="connsiteY26" fmla="*/ 0 h 3809"/>
                        <a:gd name="connsiteX27" fmla="*/ 2857 w 3809"/>
                        <a:gd name="connsiteY27" fmla="*/ 0 h 3809"/>
                        <a:gd name="connsiteX28" fmla="*/ 2857 w 3809"/>
                        <a:gd name="connsiteY28" fmla="*/ 0 h 3809"/>
                        <a:gd name="connsiteX29" fmla="*/ 2857 w 3809"/>
                        <a:gd name="connsiteY29" fmla="*/ 0 h 3809"/>
                        <a:gd name="connsiteX30" fmla="*/ 2857 w 3809"/>
                        <a:gd name="connsiteY30" fmla="*/ 0 h 3809"/>
                        <a:gd name="connsiteX31" fmla="*/ 2857 w 3809"/>
                        <a:gd name="connsiteY31" fmla="*/ 0 h 3809"/>
                        <a:gd name="connsiteX32" fmla="*/ 953 w 3809"/>
                        <a:gd name="connsiteY32" fmla="*/ 2857 h 3809"/>
                        <a:gd name="connsiteX33" fmla="*/ 953 w 3809"/>
                        <a:gd name="connsiteY33" fmla="*/ 2857 h 3809"/>
                        <a:gd name="connsiteX34" fmla="*/ 953 w 3809"/>
                        <a:gd name="connsiteY34" fmla="*/ 2857 h 3809"/>
                        <a:gd name="connsiteX35" fmla="*/ 953 w 3809"/>
                        <a:gd name="connsiteY35" fmla="*/ 2857 h 3809"/>
                        <a:gd name="connsiteX36" fmla="*/ 953 w 3809"/>
                        <a:gd name="connsiteY36" fmla="*/ 2857 h 3809"/>
                        <a:gd name="connsiteX37" fmla="*/ 953 w 3809"/>
                        <a:gd name="connsiteY37" fmla="*/ 2857 h 3809"/>
                        <a:gd name="connsiteX38" fmla="*/ 953 w 3809"/>
                        <a:gd name="connsiteY38" fmla="*/ 2857 h 3809"/>
                        <a:gd name="connsiteX39" fmla="*/ 953 w 3809"/>
                        <a:gd name="connsiteY39" fmla="*/ 2857 h 3809"/>
                        <a:gd name="connsiteX40" fmla="*/ 953 w 3809"/>
                        <a:gd name="connsiteY40" fmla="*/ 2857 h 3809"/>
                        <a:gd name="connsiteX41" fmla="*/ 953 w 3809"/>
                        <a:gd name="connsiteY41" fmla="*/ 2857 h 3809"/>
                        <a:gd name="connsiteX42" fmla="*/ 953 w 3809"/>
                        <a:gd name="connsiteY42" fmla="*/ 2857 h 3809"/>
                        <a:gd name="connsiteX43" fmla="*/ 953 w 3809"/>
                        <a:gd name="connsiteY43" fmla="*/ 2857 h 3809"/>
                        <a:gd name="connsiteX44" fmla="*/ 953 w 3809"/>
                        <a:gd name="connsiteY44" fmla="*/ 2857 h 3809"/>
                        <a:gd name="connsiteX45" fmla="*/ 953 w 3809"/>
                        <a:gd name="connsiteY45" fmla="*/ 2857 h 3809"/>
                        <a:gd name="connsiteX46" fmla="*/ 953 w 3809"/>
                        <a:gd name="connsiteY46" fmla="*/ 2857 h 3809"/>
                        <a:gd name="connsiteX47" fmla="*/ 953 w 3809"/>
                        <a:gd name="connsiteY47" fmla="*/ 2857 h 3809"/>
                        <a:gd name="connsiteX48" fmla="*/ 953 w 3809"/>
                        <a:gd name="connsiteY48" fmla="*/ 2857 h 3809"/>
                        <a:gd name="connsiteX49" fmla="*/ 953 w 3809"/>
                        <a:gd name="connsiteY49" fmla="*/ 2857 h 3809"/>
                        <a:gd name="connsiteX50" fmla="*/ 953 w 3809"/>
                        <a:gd name="connsiteY50" fmla="*/ 2857 h 3809"/>
                        <a:gd name="connsiteX51" fmla="*/ 953 w 3809"/>
                        <a:gd name="connsiteY51" fmla="*/ 2857 h 3809"/>
                        <a:gd name="connsiteX52" fmla="*/ 953 w 3809"/>
                        <a:gd name="connsiteY52" fmla="*/ 2857 h 3809"/>
                        <a:gd name="connsiteX53" fmla="*/ 953 w 3809"/>
                        <a:gd name="connsiteY53" fmla="*/ 2857 h 3809"/>
                        <a:gd name="connsiteX54" fmla="*/ 953 w 3809"/>
                        <a:gd name="connsiteY54" fmla="*/ 2857 h 3809"/>
                        <a:gd name="connsiteX55" fmla="*/ 953 w 3809"/>
                        <a:gd name="connsiteY55" fmla="*/ 2857 h 3809"/>
                        <a:gd name="connsiteX56" fmla="*/ 953 w 3809"/>
                        <a:gd name="connsiteY56" fmla="*/ 2857 h 3809"/>
                        <a:gd name="connsiteX57" fmla="*/ 953 w 3809"/>
                        <a:gd name="connsiteY57" fmla="*/ 3810 h 3809"/>
                        <a:gd name="connsiteX58" fmla="*/ 953 w 3809"/>
                        <a:gd name="connsiteY58" fmla="*/ 3810 h 3809"/>
                        <a:gd name="connsiteX59" fmla="*/ 953 w 3809"/>
                        <a:gd name="connsiteY59" fmla="*/ 3810 h 3809"/>
                        <a:gd name="connsiteX60" fmla="*/ 953 w 3809"/>
                        <a:gd name="connsiteY60" fmla="*/ 3810 h 3809"/>
                        <a:gd name="connsiteX61" fmla="*/ 953 w 3809"/>
                        <a:gd name="connsiteY61" fmla="*/ 3810 h 3809"/>
                        <a:gd name="connsiteX62" fmla="*/ 953 w 3809"/>
                        <a:gd name="connsiteY62" fmla="*/ 3810 h 3809"/>
                        <a:gd name="connsiteX63" fmla="*/ 953 w 3809"/>
                        <a:gd name="connsiteY63" fmla="*/ 3810 h 3809"/>
                        <a:gd name="connsiteX64" fmla="*/ 953 w 3809"/>
                        <a:gd name="connsiteY64" fmla="*/ 3810 h 3809"/>
                        <a:gd name="connsiteX65" fmla="*/ 953 w 3809"/>
                        <a:gd name="connsiteY65" fmla="*/ 3810 h 3809"/>
                        <a:gd name="connsiteX66" fmla="*/ 3810 w 3809"/>
                        <a:gd name="connsiteY66" fmla="*/ 952 h 3809"/>
                        <a:gd name="connsiteX67" fmla="*/ 3810 w 3809"/>
                        <a:gd name="connsiteY67" fmla="*/ 952 h 3809"/>
                        <a:gd name="connsiteX68" fmla="*/ 3810 w 3809"/>
                        <a:gd name="connsiteY68" fmla="*/ 952 h 3809"/>
                        <a:gd name="connsiteX69" fmla="*/ 3810 w 3809"/>
                        <a:gd name="connsiteY69" fmla="*/ 952 h 3809"/>
                        <a:gd name="connsiteX70" fmla="*/ 3810 w 3809"/>
                        <a:gd name="connsiteY70" fmla="*/ 952 h 3809"/>
                        <a:gd name="connsiteX71" fmla="*/ 3810 w 3809"/>
                        <a:gd name="connsiteY71" fmla="*/ 952 h 3809"/>
                        <a:gd name="connsiteX72" fmla="*/ 3810 w 3809"/>
                        <a:gd name="connsiteY72" fmla="*/ 952 h 3809"/>
                        <a:gd name="connsiteX73" fmla="*/ 0 w 3809"/>
                        <a:gd name="connsiteY73" fmla="*/ 0 h 3809"/>
                        <a:gd name="connsiteX74" fmla="*/ 0 w 3809"/>
                        <a:gd name="connsiteY74" fmla="*/ 0 h 3809"/>
                        <a:gd name="connsiteX75" fmla="*/ 0 w 3809"/>
                        <a:gd name="connsiteY75" fmla="*/ 0 h 3809"/>
                        <a:gd name="connsiteX76" fmla="*/ 0 w 3809"/>
                        <a:gd name="connsiteY76" fmla="*/ 0 h 3809"/>
                        <a:gd name="connsiteX77" fmla="*/ 0 w 3809"/>
                        <a:gd name="connsiteY77" fmla="*/ 0 h 3809"/>
                        <a:gd name="connsiteX78" fmla="*/ 1905 w 3809"/>
                        <a:gd name="connsiteY78" fmla="*/ 952 h 3809"/>
                        <a:gd name="connsiteX79" fmla="*/ 1905 w 3809"/>
                        <a:gd name="connsiteY79" fmla="*/ 952 h 3809"/>
                        <a:gd name="connsiteX80" fmla="*/ 1905 w 3809"/>
                        <a:gd name="connsiteY80" fmla="*/ 952 h 3809"/>
                        <a:gd name="connsiteX81" fmla="*/ 1905 w 3809"/>
                        <a:gd name="connsiteY81" fmla="*/ 952 h 3809"/>
                        <a:gd name="connsiteX82" fmla="*/ 1905 w 3809"/>
                        <a:gd name="connsiteY82" fmla="*/ 952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809" h="3809">
                          <a:moveTo>
                            <a:pt x="3810" y="952"/>
                          </a:move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ubicBezTo>
                            <a:pt x="2857" y="952"/>
                            <a:pt x="2857" y="952"/>
                            <a:pt x="3810" y="952"/>
                          </a:cubicBezTo>
                          <a:cubicBezTo>
                            <a:pt x="2857" y="952"/>
                            <a:pt x="2857" y="952"/>
                            <a:pt x="3810" y="952"/>
                          </a:cubicBezTo>
                          <a:cubicBezTo>
                            <a:pt x="2857" y="952"/>
                            <a:pt x="3810" y="952"/>
                            <a:pt x="3810" y="952"/>
                          </a:cubicBezTo>
                          <a:cubicBezTo>
                            <a:pt x="2857" y="952"/>
                            <a:pt x="2857" y="952"/>
                            <a:pt x="3810" y="952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lnTo>
                            <a:pt x="953" y="2857"/>
                          </a:ln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3810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2857"/>
                          </a:cubicBezTo>
                          <a:cubicBezTo>
                            <a:pt x="953" y="3810"/>
                            <a:pt x="953" y="2857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2857" y="952"/>
                            <a:pt x="2857" y="1905"/>
                            <a:pt x="3810" y="952"/>
                          </a:cubicBezTo>
                          <a:cubicBezTo>
                            <a:pt x="2857" y="1905"/>
                            <a:pt x="2857" y="952"/>
                            <a:pt x="3810" y="952"/>
                          </a:cubicBezTo>
                          <a:cubicBezTo>
                            <a:pt x="2857" y="952"/>
                            <a:pt x="2857" y="952"/>
                            <a:pt x="3810" y="952"/>
                          </a:cubicBezTo>
                          <a:cubicBezTo>
                            <a:pt x="2857" y="1905"/>
                            <a:pt x="2857" y="1905"/>
                            <a:pt x="3810" y="952"/>
                          </a:cubicBezTo>
                          <a:cubicBezTo>
                            <a:pt x="3810" y="1905"/>
                            <a:pt x="3810" y="1905"/>
                            <a:pt x="3810" y="952"/>
                          </a:cubicBezTo>
                          <a:cubicBezTo>
                            <a:pt x="3810" y="1905"/>
                            <a:pt x="3810" y="1905"/>
                            <a:pt x="3810" y="952"/>
                          </a:cubicBezTo>
                          <a:cubicBezTo>
                            <a:pt x="3810" y="952"/>
                            <a:pt x="3810" y="952"/>
                            <a:pt x="3810" y="952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1905" y="952"/>
                          </a:move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lose/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22" name="图形 2"/>
                  <p:cNvGrpSpPr/>
                  <p:nvPr/>
                </p:nvGrpSpPr>
                <p:grpSpPr>
                  <a:xfrm>
                    <a:off x="7816744" y="2116031"/>
                    <a:ext cx="52810" cy="63711"/>
                    <a:chOff x="7816744" y="2116031"/>
                    <a:chExt cx="52810" cy="63711"/>
                  </a:xfrm>
                </p:grpSpPr>
                <p:sp>
                  <p:nvSpPr>
                    <p:cNvPr id="3123" name="任意多边形: 形状 3005"/>
                    <p:cNvSpPr/>
                    <p:nvPr/>
                  </p:nvSpPr>
                  <p:spPr>
                    <a:xfrm>
                      <a:off x="7820610" y="2119312"/>
                      <a:ext cx="45134" cy="58956"/>
                    </a:xfrm>
                    <a:custGeom>
                      <a:avLst/>
                      <a:gdLst>
                        <a:gd name="connsiteX0" fmla="*/ 27990 w 45134"/>
                        <a:gd name="connsiteY0" fmla="*/ 0 h 58956"/>
                        <a:gd name="connsiteX1" fmla="*/ 2272 w 45134"/>
                        <a:gd name="connsiteY1" fmla="*/ 34290 h 58956"/>
                        <a:gd name="connsiteX2" fmla="*/ 4177 w 45134"/>
                        <a:gd name="connsiteY2" fmla="*/ 56197 h 58956"/>
                        <a:gd name="connsiteX3" fmla="*/ 26085 w 45134"/>
                        <a:gd name="connsiteY3" fmla="*/ 54293 h 58956"/>
                        <a:gd name="connsiteX4" fmla="*/ 45135 w 45134"/>
                        <a:gd name="connsiteY4" fmla="*/ 18097 h 58956"/>
                        <a:gd name="connsiteX5" fmla="*/ 43230 w 45134"/>
                        <a:gd name="connsiteY5" fmla="*/ 7620 h 58956"/>
                        <a:gd name="connsiteX6" fmla="*/ 34657 w 45134"/>
                        <a:gd name="connsiteY6" fmla="*/ 2857 h 5895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45134" h="58956">
                          <a:moveTo>
                            <a:pt x="27990" y="0"/>
                          </a:moveTo>
                          <a:cubicBezTo>
                            <a:pt x="16560" y="8572"/>
                            <a:pt x="7987" y="20955"/>
                            <a:pt x="2272" y="34290"/>
                          </a:cubicBezTo>
                          <a:cubicBezTo>
                            <a:pt x="-585" y="41910"/>
                            <a:pt x="-1538" y="51435"/>
                            <a:pt x="4177" y="56197"/>
                          </a:cubicBezTo>
                          <a:cubicBezTo>
                            <a:pt x="9892" y="60960"/>
                            <a:pt x="19417" y="59055"/>
                            <a:pt x="26085" y="54293"/>
                          </a:cubicBezTo>
                          <a:cubicBezTo>
                            <a:pt x="37515" y="45720"/>
                            <a:pt x="45135" y="32385"/>
                            <a:pt x="45135" y="18097"/>
                          </a:cubicBezTo>
                          <a:cubicBezTo>
                            <a:pt x="45135" y="14288"/>
                            <a:pt x="45135" y="10478"/>
                            <a:pt x="43230" y="7620"/>
                          </a:cubicBezTo>
                          <a:cubicBezTo>
                            <a:pt x="41325" y="4763"/>
                            <a:pt x="38467" y="1905"/>
                            <a:pt x="34657" y="2857"/>
                          </a:cubicBezTo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124" name="图形 2"/>
                    <p:cNvGrpSpPr/>
                    <p:nvPr/>
                  </p:nvGrpSpPr>
                  <p:grpSpPr>
                    <a:xfrm>
                      <a:off x="7816744" y="2116031"/>
                      <a:ext cx="52810" cy="63711"/>
                      <a:chOff x="7816744" y="2116031"/>
                      <a:chExt cx="52810" cy="63711"/>
                    </a:xfrm>
                  </p:grpSpPr>
                  <p:grpSp>
                    <p:nvGrpSpPr>
                      <p:cNvPr id="3125" name="图形 2"/>
                      <p:cNvGrpSpPr/>
                      <p:nvPr/>
                    </p:nvGrpSpPr>
                    <p:grpSpPr>
                      <a:xfrm>
                        <a:off x="7816744" y="2116031"/>
                        <a:ext cx="50905" cy="63711"/>
                        <a:chOff x="7816744" y="2116031"/>
                        <a:chExt cx="50905" cy="63711"/>
                      </a:xfrm>
                    </p:grpSpPr>
                    <p:sp>
                      <p:nvSpPr>
                        <p:cNvPr id="3126" name="任意多边形: 形状 3008"/>
                        <p:cNvSpPr/>
                        <p:nvPr/>
                      </p:nvSpPr>
                      <p:spPr>
                        <a:xfrm>
                          <a:off x="7852409" y="2169794"/>
                          <a:ext cx="423" cy="952"/>
                        </a:xfrm>
                        <a:custGeom>
                          <a:avLst/>
                          <a:gdLst>
                            <a:gd name="connsiteX0" fmla="*/ 0 w 423"/>
                            <a:gd name="connsiteY0" fmla="*/ 0 h 952"/>
                            <a:gd name="connsiteX1" fmla="*/ 0 w 423"/>
                            <a:gd name="connsiteY1" fmla="*/ 953 h 952"/>
                            <a:gd name="connsiteX2" fmla="*/ 0 w 423"/>
                            <a:gd name="connsiteY2" fmla="*/ 953 h 952"/>
                            <a:gd name="connsiteX3" fmla="*/ 0 w 423"/>
                            <a:gd name="connsiteY3" fmla="*/ 0 h 952"/>
                            <a:gd name="connsiteX4" fmla="*/ 0 w 423"/>
                            <a:gd name="connsiteY4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3" h="952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953" y="953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27" name="任意多边形: 形状 3009"/>
                        <p:cNvSpPr/>
                        <p:nvPr/>
                      </p:nvSpPr>
                      <p:spPr>
                        <a:xfrm>
                          <a:off x="7854553" y="2169080"/>
                          <a:ext cx="714" cy="714"/>
                        </a:xfrm>
                        <a:custGeom>
                          <a:avLst/>
                          <a:gdLst>
                            <a:gd name="connsiteX0" fmla="*/ 714 w 714"/>
                            <a:gd name="connsiteY0" fmla="*/ 714 h 714"/>
                            <a:gd name="connsiteX1" fmla="*/ 714 w 714"/>
                            <a:gd name="connsiteY1" fmla="*/ 714 h 714"/>
                            <a:gd name="connsiteX2" fmla="*/ 714 w 714"/>
                            <a:gd name="connsiteY2" fmla="*/ 714 h 714"/>
                            <a:gd name="connsiteX3" fmla="*/ 714 w 714"/>
                            <a:gd name="connsiteY3" fmla="*/ 714 h 714"/>
                            <a:gd name="connsiteX4" fmla="*/ 714 w 714"/>
                            <a:gd name="connsiteY4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714" h="714">
                              <a:moveTo>
                                <a:pt x="714" y="714"/>
                              </a:moveTo>
                              <a:cubicBezTo>
                                <a:pt x="714" y="714"/>
                                <a:pt x="714" y="714"/>
                                <a:pt x="714" y="714"/>
                              </a:cubicBezTo>
                              <a:cubicBezTo>
                                <a:pt x="714" y="714"/>
                                <a:pt x="714" y="-238"/>
                                <a:pt x="714" y="714"/>
                              </a:cubicBezTo>
                              <a:cubicBezTo>
                                <a:pt x="714" y="-238"/>
                                <a:pt x="714" y="-238"/>
                                <a:pt x="714" y="714"/>
                              </a:cubicBezTo>
                              <a:cubicBezTo>
                                <a:pt x="-238" y="-238"/>
                                <a:pt x="-238" y="714"/>
                                <a:pt x="714" y="714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28" name="任意多边形: 形状 3010"/>
                        <p:cNvSpPr/>
                        <p:nvPr/>
                      </p:nvSpPr>
                      <p:spPr>
                        <a:xfrm>
                          <a:off x="7860982" y="2148839"/>
                          <a:ext cx="6667" cy="2857"/>
                        </a:xfrm>
                        <a:custGeom>
                          <a:avLst/>
                          <a:gdLst>
                            <a:gd name="connsiteX0" fmla="*/ 6668 w 6667"/>
                            <a:gd name="connsiteY0" fmla="*/ 1905 h 2857"/>
                            <a:gd name="connsiteX1" fmla="*/ 953 w 6667"/>
                            <a:gd name="connsiteY1" fmla="*/ 0 h 2857"/>
                            <a:gd name="connsiteX2" fmla="*/ 953 w 6667"/>
                            <a:gd name="connsiteY2" fmla="*/ 0 h 2857"/>
                            <a:gd name="connsiteX3" fmla="*/ 0 w 6667"/>
                            <a:gd name="connsiteY3" fmla="*/ 1905 h 2857"/>
                            <a:gd name="connsiteX4" fmla="*/ 0 w 6667"/>
                            <a:gd name="connsiteY4" fmla="*/ 1905 h 2857"/>
                            <a:gd name="connsiteX5" fmla="*/ 0 w 6667"/>
                            <a:gd name="connsiteY5" fmla="*/ 1905 h 2857"/>
                            <a:gd name="connsiteX6" fmla="*/ 3810 w 6667"/>
                            <a:gd name="connsiteY6" fmla="*/ 1905 h 2857"/>
                            <a:gd name="connsiteX7" fmla="*/ 5715 w 6667"/>
                            <a:gd name="connsiteY7" fmla="*/ 2857 h 2857"/>
                            <a:gd name="connsiteX8" fmla="*/ 6668 w 6667"/>
                            <a:gd name="connsiteY8" fmla="*/ 1905 h 2857"/>
                            <a:gd name="connsiteX9" fmla="*/ 6668 w 6667"/>
                            <a:gd name="connsiteY9" fmla="*/ 1905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6667" h="2857">
                              <a:moveTo>
                                <a:pt x="6668" y="1905"/>
                              </a:move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0" y="953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3" y="1905"/>
                                <a:pt x="2858" y="1905"/>
                                <a:pt x="3810" y="1905"/>
                              </a:cubicBezTo>
                              <a:cubicBezTo>
                                <a:pt x="4763" y="1905"/>
                                <a:pt x="4763" y="2857"/>
                                <a:pt x="5715" y="2857"/>
                              </a:cubicBezTo>
                              <a:cubicBezTo>
                                <a:pt x="5715" y="2857"/>
                                <a:pt x="5715" y="1905"/>
                                <a:pt x="6668" y="1905"/>
                              </a:cubicBezTo>
                              <a:cubicBezTo>
                                <a:pt x="5715" y="1905"/>
                                <a:pt x="6668" y="1905"/>
                                <a:pt x="6668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29" name="任意多边形: 形状 3011"/>
                        <p:cNvSpPr/>
                        <p:nvPr/>
                      </p:nvSpPr>
                      <p:spPr>
                        <a:xfrm>
                          <a:off x="7816744" y="2116031"/>
                          <a:ext cx="49953" cy="63711"/>
                        </a:xfrm>
                        <a:custGeom>
                          <a:avLst/>
                          <a:gdLst>
                            <a:gd name="connsiteX0" fmla="*/ 48048 w 49953"/>
                            <a:gd name="connsiteY0" fmla="*/ 34713 h 63711"/>
                            <a:gd name="connsiteX1" fmla="*/ 44238 w 49953"/>
                            <a:gd name="connsiteY1" fmla="*/ 34713 h 63711"/>
                            <a:gd name="connsiteX2" fmla="*/ 44238 w 49953"/>
                            <a:gd name="connsiteY2" fmla="*/ 34713 h 63711"/>
                            <a:gd name="connsiteX3" fmla="*/ 44238 w 49953"/>
                            <a:gd name="connsiteY3" fmla="*/ 35666 h 63711"/>
                            <a:gd name="connsiteX4" fmla="*/ 43286 w 49953"/>
                            <a:gd name="connsiteY4" fmla="*/ 37571 h 63711"/>
                            <a:gd name="connsiteX5" fmla="*/ 43286 w 49953"/>
                            <a:gd name="connsiteY5" fmla="*/ 39476 h 63711"/>
                            <a:gd name="connsiteX6" fmla="*/ 42333 w 49953"/>
                            <a:gd name="connsiteY6" fmla="*/ 41381 h 63711"/>
                            <a:gd name="connsiteX7" fmla="*/ 42333 w 49953"/>
                            <a:gd name="connsiteY7" fmla="*/ 41381 h 63711"/>
                            <a:gd name="connsiteX8" fmla="*/ 42333 w 49953"/>
                            <a:gd name="connsiteY8" fmla="*/ 43286 h 63711"/>
                            <a:gd name="connsiteX9" fmla="*/ 42333 w 49953"/>
                            <a:gd name="connsiteY9" fmla="*/ 43286 h 63711"/>
                            <a:gd name="connsiteX10" fmla="*/ 41381 w 49953"/>
                            <a:gd name="connsiteY10" fmla="*/ 43286 h 63711"/>
                            <a:gd name="connsiteX11" fmla="*/ 39476 w 49953"/>
                            <a:gd name="connsiteY11" fmla="*/ 45191 h 63711"/>
                            <a:gd name="connsiteX12" fmla="*/ 37571 w 49953"/>
                            <a:gd name="connsiteY12" fmla="*/ 47096 h 63711"/>
                            <a:gd name="connsiteX13" fmla="*/ 36618 w 49953"/>
                            <a:gd name="connsiteY13" fmla="*/ 48048 h 63711"/>
                            <a:gd name="connsiteX14" fmla="*/ 34713 w 49953"/>
                            <a:gd name="connsiteY14" fmla="*/ 50906 h 63711"/>
                            <a:gd name="connsiteX15" fmla="*/ 32808 w 49953"/>
                            <a:gd name="connsiteY15" fmla="*/ 51858 h 63711"/>
                            <a:gd name="connsiteX16" fmla="*/ 28998 w 49953"/>
                            <a:gd name="connsiteY16" fmla="*/ 54716 h 63711"/>
                            <a:gd name="connsiteX17" fmla="*/ 27093 w 49953"/>
                            <a:gd name="connsiteY17" fmla="*/ 54716 h 63711"/>
                            <a:gd name="connsiteX18" fmla="*/ 24236 w 49953"/>
                            <a:gd name="connsiteY18" fmla="*/ 56621 h 63711"/>
                            <a:gd name="connsiteX19" fmla="*/ 20426 w 49953"/>
                            <a:gd name="connsiteY19" fmla="*/ 57573 h 63711"/>
                            <a:gd name="connsiteX20" fmla="*/ 18521 w 49953"/>
                            <a:gd name="connsiteY20" fmla="*/ 58526 h 63711"/>
                            <a:gd name="connsiteX21" fmla="*/ 17568 w 49953"/>
                            <a:gd name="connsiteY21" fmla="*/ 58526 h 63711"/>
                            <a:gd name="connsiteX22" fmla="*/ 16616 w 49953"/>
                            <a:gd name="connsiteY22" fmla="*/ 58526 h 63711"/>
                            <a:gd name="connsiteX23" fmla="*/ 15663 w 49953"/>
                            <a:gd name="connsiteY23" fmla="*/ 58526 h 63711"/>
                            <a:gd name="connsiteX24" fmla="*/ 13758 w 49953"/>
                            <a:gd name="connsiteY24" fmla="*/ 58526 h 63711"/>
                            <a:gd name="connsiteX25" fmla="*/ 11853 w 49953"/>
                            <a:gd name="connsiteY25" fmla="*/ 58526 h 63711"/>
                            <a:gd name="connsiteX26" fmla="*/ 11853 w 49953"/>
                            <a:gd name="connsiteY26" fmla="*/ 58526 h 63711"/>
                            <a:gd name="connsiteX27" fmla="*/ 10901 w 49953"/>
                            <a:gd name="connsiteY27" fmla="*/ 56621 h 63711"/>
                            <a:gd name="connsiteX28" fmla="*/ 9948 w 49953"/>
                            <a:gd name="connsiteY28" fmla="*/ 55668 h 63711"/>
                            <a:gd name="connsiteX29" fmla="*/ 9948 w 49953"/>
                            <a:gd name="connsiteY29" fmla="*/ 55668 h 63711"/>
                            <a:gd name="connsiteX30" fmla="*/ 9948 w 49953"/>
                            <a:gd name="connsiteY30" fmla="*/ 55668 h 63711"/>
                            <a:gd name="connsiteX31" fmla="*/ 9948 w 49953"/>
                            <a:gd name="connsiteY31" fmla="*/ 55668 h 63711"/>
                            <a:gd name="connsiteX32" fmla="*/ 9948 w 49953"/>
                            <a:gd name="connsiteY32" fmla="*/ 55668 h 63711"/>
                            <a:gd name="connsiteX33" fmla="*/ 9948 w 49953"/>
                            <a:gd name="connsiteY33" fmla="*/ 55668 h 63711"/>
                            <a:gd name="connsiteX34" fmla="*/ 9948 w 49953"/>
                            <a:gd name="connsiteY34" fmla="*/ 55668 h 63711"/>
                            <a:gd name="connsiteX35" fmla="*/ 9948 w 49953"/>
                            <a:gd name="connsiteY35" fmla="*/ 54716 h 63711"/>
                            <a:gd name="connsiteX36" fmla="*/ 9948 w 49953"/>
                            <a:gd name="connsiteY36" fmla="*/ 53763 h 63711"/>
                            <a:gd name="connsiteX37" fmla="*/ 8043 w 49953"/>
                            <a:gd name="connsiteY37" fmla="*/ 51858 h 63711"/>
                            <a:gd name="connsiteX38" fmla="*/ 8043 w 49953"/>
                            <a:gd name="connsiteY38" fmla="*/ 49953 h 63711"/>
                            <a:gd name="connsiteX39" fmla="*/ 8043 w 49953"/>
                            <a:gd name="connsiteY39" fmla="*/ 49953 h 63711"/>
                            <a:gd name="connsiteX40" fmla="*/ 8043 w 49953"/>
                            <a:gd name="connsiteY40" fmla="*/ 49001 h 63711"/>
                            <a:gd name="connsiteX41" fmla="*/ 8043 w 49953"/>
                            <a:gd name="connsiteY41" fmla="*/ 48048 h 63711"/>
                            <a:gd name="connsiteX42" fmla="*/ 8043 w 49953"/>
                            <a:gd name="connsiteY42" fmla="*/ 48048 h 63711"/>
                            <a:gd name="connsiteX43" fmla="*/ 8043 w 49953"/>
                            <a:gd name="connsiteY43" fmla="*/ 45191 h 63711"/>
                            <a:gd name="connsiteX44" fmla="*/ 8043 w 49953"/>
                            <a:gd name="connsiteY44" fmla="*/ 43286 h 63711"/>
                            <a:gd name="connsiteX45" fmla="*/ 8043 w 49953"/>
                            <a:gd name="connsiteY45" fmla="*/ 41381 h 63711"/>
                            <a:gd name="connsiteX46" fmla="*/ 8043 w 49953"/>
                            <a:gd name="connsiteY46" fmla="*/ 40428 h 63711"/>
                            <a:gd name="connsiteX47" fmla="*/ 8996 w 49953"/>
                            <a:gd name="connsiteY47" fmla="*/ 38523 h 63711"/>
                            <a:gd name="connsiteX48" fmla="*/ 8996 w 49953"/>
                            <a:gd name="connsiteY48" fmla="*/ 37571 h 63711"/>
                            <a:gd name="connsiteX49" fmla="*/ 8996 w 49953"/>
                            <a:gd name="connsiteY49" fmla="*/ 34713 h 63711"/>
                            <a:gd name="connsiteX50" fmla="*/ 8996 w 49953"/>
                            <a:gd name="connsiteY50" fmla="*/ 34713 h 63711"/>
                            <a:gd name="connsiteX51" fmla="*/ 9948 w 49953"/>
                            <a:gd name="connsiteY51" fmla="*/ 33761 h 63711"/>
                            <a:gd name="connsiteX52" fmla="*/ 9948 w 49953"/>
                            <a:gd name="connsiteY52" fmla="*/ 33761 h 63711"/>
                            <a:gd name="connsiteX53" fmla="*/ 10901 w 49953"/>
                            <a:gd name="connsiteY53" fmla="*/ 32808 h 63711"/>
                            <a:gd name="connsiteX54" fmla="*/ 10901 w 49953"/>
                            <a:gd name="connsiteY54" fmla="*/ 29951 h 63711"/>
                            <a:gd name="connsiteX55" fmla="*/ 10901 w 49953"/>
                            <a:gd name="connsiteY55" fmla="*/ 28998 h 63711"/>
                            <a:gd name="connsiteX56" fmla="*/ 13758 w 49953"/>
                            <a:gd name="connsiteY56" fmla="*/ 25188 h 63711"/>
                            <a:gd name="connsiteX57" fmla="*/ 14711 w 49953"/>
                            <a:gd name="connsiteY57" fmla="*/ 23283 h 63711"/>
                            <a:gd name="connsiteX58" fmla="*/ 15663 w 49953"/>
                            <a:gd name="connsiteY58" fmla="*/ 20426 h 63711"/>
                            <a:gd name="connsiteX59" fmla="*/ 15663 w 49953"/>
                            <a:gd name="connsiteY59" fmla="*/ 20426 h 63711"/>
                            <a:gd name="connsiteX60" fmla="*/ 17568 w 49953"/>
                            <a:gd name="connsiteY60" fmla="*/ 18521 h 63711"/>
                            <a:gd name="connsiteX61" fmla="*/ 18521 w 49953"/>
                            <a:gd name="connsiteY61" fmla="*/ 17568 h 63711"/>
                            <a:gd name="connsiteX62" fmla="*/ 18521 w 49953"/>
                            <a:gd name="connsiteY62" fmla="*/ 17568 h 63711"/>
                            <a:gd name="connsiteX63" fmla="*/ 18521 w 49953"/>
                            <a:gd name="connsiteY63" fmla="*/ 17568 h 63711"/>
                            <a:gd name="connsiteX64" fmla="*/ 18521 w 49953"/>
                            <a:gd name="connsiteY64" fmla="*/ 15663 h 63711"/>
                            <a:gd name="connsiteX65" fmla="*/ 19473 w 49953"/>
                            <a:gd name="connsiteY65" fmla="*/ 15663 h 63711"/>
                            <a:gd name="connsiteX66" fmla="*/ 20426 w 49953"/>
                            <a:gd name="connsiteY66" fmla="*/ 15663 h 63711"/>
                            <a:gd name="connsiteX67" fmla="*/ 21378 w 49953"/>
                            <a:gd name="connsiteY67" fmla="*/ 14711 h 63711"/>
                            <a:gd name="connsiteX68" fmla="*/ 22331 w 49953"/>
                            <a:gd name="connsiteY68" fmla="*/ 11853 h 63711"/>
                            <a:gd name="connsiteX69" fmla="*/ 26141 w 49953"/>
                            <a:gd name="connsiteY69" fmla="*/ 7091 h 63711"/>
                            <a:gd name="connsiteX70" fmla="*/ 28998 w 49953"/>
                            <a:gd name="connsiteY70" fmla="*/ 5186 h 63711"/>
                            <a:gd name="connsiteX71" fmla="*/ 30903 w 49953"/>
                            <a:gd name="connsiteY71" fmla="*/ 2328 h 63711"/>
                            <a:gd name="connsiteX72" fmla="*/ 30903 w 49953"/>
                            <a:gd name="connsiteY72" fmla="*/ 423 h 63711"/>
                            <a:gd name="connsiteX73" fmla="*/ 29951 w 49953"/>
                            <a:gd name="connsiteY73" fmla="*/ 423 h 63711"/>
                            <a:gd name="connsiteX74" fmla="*/ 28046 w 49953"/>
                            <a:gd name="connsiteY74" fmla="*/ 1376 h 63711"/>
                            <a:gd name="connsiteX75" fmla="*/ 26141 w 49953"/>
                            <a:gd name="connsiteY75" fmla="*/ 3281 h 63711"/>
                            <a:gd name="connsiteX76" fmla="*/ 24236 w 49953"/>
                            <a:gd name="connsiteY76" fmla="*/ 5186 h 63711"/>
                            <a:gd name="connsiteX77" fmla="*/ 22331 w 49953"/>
                            <a:gd name="connsiteY77" fmla="*/ 6138 h 63711"/>
                            <a:gd name="connsiteX78" fmla="*/ 21378 w 49953"/>
                            <a:gd name="connsiteY78" fmla="*/ 7091 h 63711"/>
                            <a:gd name="connsiteX79" fmla="*/ 20426 w 49953"/>
                            <a:gd name="connsiteY79" fmla="*/ 8996 h 63711"/>
                            <a:gd name="connsiteX80" fmla="*/ 17568 w 49953"/>
                            <a:gd name="connsiteY80" fmla="*/ 10901 h 63711"/>
                            <a:gd name="connsiteX81" fmla="*/ 15663 w 49953"/>
                            <a:gd name="connsiteY81" fmla="*/ 13758 h 63711"/>
                            <a:gd name="connsiteX82" fmla="*/ 13758 w 49953"/>
                            <a:gd name="connsiteY82" fmla="*/ 15663 h 63711"/>
                            <a:gd name="connsiteX83" fmla="*/ 12806 w 49953"/>
                            <a:gd name="connsiteY83" fmla="*/ 17568 h 63711"/>
                            <a:gd name="connsiteX84" fmla="*/ 10901 w 49953"/>
                            <a:gd name="connsiteY84" fmla="*/ 20426 h 63711"/>
                            <a:gd name="connsiteX85" fmla="*/ 9948 w 49953"/>
                            <a:gd name="connsiteY85" fmla="*/ 22331 h 63711"/>
                            <a:gd name="connsiteX86" fmla="*/ 8043 w 49953"/>
                            <a:gd name="connsiteY86" fmla="*/ 24236 h 63711"/>
                            <a:gd name="connsiteX87" fmla="*/ 7091 w 49953"/>
                            <a:gd name="connsiteY87" fmla="*/ 25188 h 63711"/>
                            <a:gd name="connsiteX88" fmla="*/ 6138 w 49953"/>
                            <a:gd name="connsiteY88" fmla="*/ 28046 h 63711"/>
                            <a:gd name="connsiteX89" fmla="*/ 5186 w 49953"/>
                            <a:gd name="connsiteY89" fmla="*/ 29951 h 63711"/>
                            <a:gd name="connsiteX90" fmla="*/ 4233 w 49953"/>
                            <a:gd name="connsiteY90" fmla="*/ 31856 h 63711"/>
                            <a:gd name="connsiteX91" fmla="*/ 4233 w 49953"/>
                            <a:gd name="connsiteY91" fmla="*/ 33761 h 63711"/>
                            <a:gd name="connsiteX92" fmla="*/ 2328 w 49953"/>
                            <a:gd name="connsiteY92" fmla="*/ 35666 h 63711"/>
                            <a:gd name="connsiteX93" fmla="*/ 2328 w 49953"/>
                            <a:gd name="connsiteY93" fmla="*/ 36618 h 63711"/>
                            <a:gd name="connsiteX94" fmla="*/ 2328 w 49953"/>
                            <a:gd name="connsiteY94" fmla="*/ 36618 h 63711"/>
                            <a:gd name="connsiteX95" fmla="*/ 2328 w 49953"/>
                            <a:gd name="connsiteY95" fmla="*/ 36618 h 63711"/>
                            <a:gd name="connsiteX96" fmla="*/ 1376 w 49953"/>
                            <a:gd name="connsiteY96" fmla="*/ 38523 h 63711"/>
                            <a:gd name="connsiteX97" fmla="*/ 1376 w 49953"/>
                            <a:gd name="connsiteY97" fmla="*/ 38523 h 63711"/>
                            <a:gd name="connsiteX98" fmla="*/ 1376 w 49953"/>
                            <a:gd name="connsiteY98" fmla="*/ 39476 h 63711"/>
                            <a:gd name="connsiteX99" fmla="*/ 423 w 49953"/>
                            <a:gd name="connsiteY99" fmla="*/ 41381 h 63711"/>
                            <a:gd name="connsiteX100" fmla="*/ 423 w 49953"/>
                            <a:gd name="connsiteY100" fmla="*/ 46143 h 63711"/>
                            <a:gd name="connsiteX101" fmla="*/ 1376 w 49953"/>
                            <a:gd name="connsiteY101" fmla="*/ 47096 h 63711"/>
                            <a:gd name="connsiteX102" fmla="*/ 1376 w 49953"/>
                            <a:gd name="connsiteY102" fmla="*/ 47096 h 63711"/>
                            <a:gd name="connsiteX103" fmla="*/ 1376 w 49953"/>
                            <a:gd name="connsiteY103" fmla="*/ 47096 h 63711"/>
                            <a:gd name="connsiteX104" fmla="*/ 423 w 49953"/>
                            <a:gd name="connsiteY104" fmla="*/ 47096 h 63711"/>
                            <a:gd name="connsiteX105" fmla="*/ 423 w 49953"/>
                            <a:gd name="connsiteY105" fmla="*/ 50906 h 63711"/>
                            <a:gd name="connsiteX106" fmla="*/ 3281 w 49953"/>
                            <a:gd name="connsiteY106" fmla="*/ 56621 h 63711"/>
                            <a:gd name="connsiteX107" fmla="*/ 4233 w 49953"/>
                            <a:gd name="connsiteY107" fmla="*/ 57573 h 63711"/>
                            <a:gd name="connsiteX108" fmla="*/ 6138 w 49953"/>
                            <a:gd name="connsiteY108" fmla="*/ 58526 h 63711"/>
                            <a:gd name="connsiteX109" fmla="*/ 7091 w 49953"/>
                            <a:gd name="connsiteY109" fmla="*/ 59478 h 63711"/>
                            <a:gd name="connsiteX110" fmla="*/ 9948 w 49953"/>
                            <a:gd name="connsiteY110" fmla="*/ 62336 h 63711"/>
                            <a:gd name="connsiteX111" fmla="*/ 14711 w 49953"/>
                            <a:gd name="connsiteY111" fmla="*/ 63288 h 63711"/>
                            <a:gd name="connsiteX112" fmla="*/ 18521 w 49953"/>
                            <a:gd name="connsiteY112" fmla="*/ 63288 h 63711"/>
                            <a:gd name="connsiteX113" fmla="*/ 20426 w 49953"/>
                            <a:gd name="connsiteY113" fmla="*/ 63288 h 63711"/>
                            <a:gd name="connsiteX114" fmla="*/ 24236 w 49953"/>
                            <a:gd name="connsiteY114" fmla="*/ 61383 h 63711"/>
                            <a:gd name="connsiteX115" fmla="*/ 26141 w 49953"/>
                            <a:gd name="connsiteY115" fmla="*/ 60431 h 63711"/>
                            <a:gd name="connsiteX116" fmla="*/ 29951 w 49953"/>
                            <a:gd name="connsiteY116" fmla="*/ 57573 h 63711"/>
                            <a:gd name="connsiteX117" fmla="*/ 33761 w 49953"/>
                            <a:gd name="connsiteY117" fmla="*/ 55668 h 63711"/>
                            <a:gd name="connsiteX118" fmla="*/ 39476 w 49953"/>
                            <a:gd name="connsiteY118" fmla="*/ 50906 h 63711"/>
                            <a:gd name="connsiteX119" fmla="*/ 41381 w 49953"/>
                            <a:gd name="connsiteY119" fmla="*/ 48048 h 63711"/>
                            <a:gd name="connsiteX120" fmla="*/ 42333 w 49953"/>
                            <a:gd name="connsiteY120" fmla="*/ 46143 h 63711"/>
                            <a:gd name="connsiteX121" fmla="*/ 44238 w 49953"/>
                            <a:gd name="connsiteY121" fmla="*/ 43286 h 63711"/>
                            <a:gd name="connsiteX122" fmla="*/ 46143 w 49953"/>
                            <a:gd name="connsiteY122" fmla="*/ 40428 h 63711"/>
                            <a:gd name="connsiteX123" fmla="*/ 46143 w 49953"/>
                            <a:gd name="connsiteY123" fmla="*/ 40428 h 63711"/>
                            <a:gd name="connsiteX124" fmla="*/ 47096 w 49953"/>
                            <a:gd name="connsiteY124" fmla="*/ 40428 h 63711"/>
                            <a:gd name="connsiteX125" fmla="*/ 48048 w 49953"/>
                            <a:gd name="connsiteY125" fmla="*/ 37571 h 63711"/>
                            <a:gd name="connsiteX126" fmla="*/ 49001 w 49953"/>
                            <a:gd name="connsiteY126" fmla="*/ 35666 h 63711"/>
                            <a:gd name="connsiteX127" fmla="*/ 49001 w 49953"/>
                            <a:gd name="connsiteY127" fmla="*/ 34713 h 63711"/>
                            <a:gd name="connsiteX128" fmla="*/ 49001 w 49953"/>
                            <a:gd name="connsiteY128" fmla="*/ 34713 h 63711"/>
                            <a:gd name="connsiteX129" fmla="*/ 49953 w 49953"/>
                            <a:gd name="connsiteY129" fmla="*/ 34713 h 63711"/>
                            <a:gd name="connsiteX130" fmla="*/ 49953 w 49953"/>
                            <a:gd name="connsiteY130" fmla="*/ 33761 h 63711"/>
                            <a:gd name="connsiteX131" fmla="*/ 49953 w 49953"/>
                            <a:gd name="connsiteY131" fmla="*/ 33761 h 63711"/>
                            <a:gd name="connsiteX132" fmla="*/ 48048 w 49953"/>
                            <a:gd name="connsiteY132" fmla="*/ 34713 h 63711"/>
                            <a:gd name="connsiteX133" fmla="*/ 36618 w 49953"/>
                            <a:gd name="connsiteY133" fmla="*/ 54716 h 63711"/>
                            <a:gd name="connsiteX134" fmla="*/ 36618 w 49953"/>
                            <a:gd name="connsiteY134" fmla="*/ 54716 h 63711"/>
                            <a:gd name="connsiteX135" fmla="*/ 35666 w 49953"/>
                            <a:gd name="connsiteY135" fmla="*/ 53763 h 63711"/>
                            <a:gd name="connsiteX136" fmla="*/ 35666 w 49953"/>
                            <a:gd name="connsiteY136" fmla="*/ 53763 h 63711"/>
                            <a:gd name="connsiteX137" fmla="*/ 36618 w 49953"/>
                            <a:gd name="connsiteY137" fmla="*/ 54716 h 63711"/>
                            <a:gd name="connsiteX138" fmla="*/ 38523 w 49953"/>
                            <a:gd name="connsiteY138" fmla="*/ 52811 h 63711"/>
                            <a:gd name="connsiteX139" fmla="*/ 39476 w 49953"/>
                            <a:gd name="connsiteY139" fmla="*/ 53763 h 63711"/>
                            <a:gd name="connsiteX140" fmla="*/ 38523 w 49953"/>
                            <a:gd name="connsiteY140" fmla="*/ 52811 h 63711"/>
                            <a:gd name="connsiteX141" fmla="*/ 38523 w 49953"/>
                            <a:gd name="connsiteY141" fmla="*/ 52811 h 63711"/>
                            <a:gd name="connsiteX142" fmla="*/ 38523 w 49953"/>
                            <a:gd name="connsiteY142" fmla="*/ 52811 h 6371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  <a:cxn ang="0">
                              <a:pos x="connsiteX139" y="connsiteY139"/>
                            </a:cxn>
                            <a:cxn ang="0">
                              <a:pos x="connsiteX140" y="connsiteY140"/>
                            </a:cxn>
                            <a:cxn ang="0">
                              <a:pos x="connsiteX141" y="connsiteY141"/>
                            </a:cxn>
                            <a:cxn ang="0">
                              <a:pos x="connsiteX142" y="connsiteY142"/>
                            </a:cxn>
                          </a:cxnLst>
                          <a:rect l="l" t="t" r="r" b="b"/>
                          <a:pathLst>
                            <a:path w="49953" h="63711">
                              <a:moveTo>
                                <a:pt x="48048" y="34713"/>
                              </a:moveTo>
                              <a:cubicBezTo>
                                <a:pt x="46143" y="34713"/>
                                <a:pt x="45191" y="34713"/>
                                <a:pt x="44238" y="34713"/>
                              </a:cubicBezTo>
                              <a:lnTo>
                                <a:pt x="44238" y="34713"/>
                              </a:lnTo>
                              <a:cubicBezTo>
                                <a:pt x="44238" y="34713"/>
                                <a:pt x="44238" y="35666"/>
                                <a:pt x="44238" y="35666"/>
                              </a:cubicBezTo>
                              <a:cubicBezTo>
                                <a:pt x="44238" y="36618"/>
                                <a:pt x="43286" y="36618"/>
                                <a:pt x="43286" y="37571"/>
                              </a:cubicBezTo>
                              <a:cubicBezTo>
                                <a:pt x="43286" y="38523"/>
                                <a:pt x="43286" y="39476"/>
                                <a:pt x="43286" y="39476"/>
                              </a:cubicBezTo>
                              <a:cubicBezTo>
                                <a:pt x="43286" y="40428"/>
                                <a:pt x="42333" y="40428"/>
                                <a:pt x="42333" y="41381"/>
                              </a:cubicBezTo>
                              <a:cubicBezTo>
                                <a:pt x="42333" y="41381"/>
                                <a:pt x="42333" y="41381"/>
                                <a:pt x="42333" y="41381"/>
                              </a:cubicBezTo>
                              <a:cubicBezTo>
                                <a:pt x="42333" y="41381"/>
                                <a:pt x="40428" y="42333"/>
                                <a:pt x="42333" y="43286"/>
                              </a:cubicBezTo>
                              <a:cubicBezTo>
                                <a:pt x="42333" y="43286"/>
                                <a:pt x="42333" y="43286"/>
                                <a:pt x="42333" y="43286"/>
                              </a:cubicBezTo>
                              <a:cubicBezTo>
                                <a:pt x="41381" y="43286"/>
                                <a:pt x="41381" y="43286"/>
                                <a:pt x="41381" y="43286"/>
                              </a:cubicBezTo>
                              <a:cubicBezTo>
                                <a:pt x="41381" y="44238"/>
                                <a:pt x="40428" y="45191"/>
                                <a:pt x="39476" y="45191"/>
                              </a:cubicBezTo>
                              <a:cubicBezTo>
                                <a:pt x="39476" y="46143"/>
                                <a:pt x="38523" y="47096"/>
                                <a:pt x="37571" y="47096"/>
                              </a:cubicBezTo>
                              <a:cubicBezTo>
                                <a:pt x="37571" y="47096"/>
                                <a:pt x="37571" y="48048"/>
                                <a:pt x="36618" y="48048"/>
                              </a:cubicBezTo>
                              <a:cubicBezTo>
                                <a:pt x="35666" y="49001"/>
                                <a:pt x="35666" y="49953"/>
                                <a:pt x="34713" y="50906"/>
                              </a:cubicBezTo>
                              <a:cubicBezTo>
                                <a:pt x="33761" y="51858"/>
                                <a:pt x="33761" y="51858"/>
                                <a:pt x="32808" y="51858"/>
                              </a:cubicBezTo>
                              <a:cubicBezTo>
                                <a:pt x="31856" y="52811"/>
                                <a:pt x="30903" y="53763"/>
                                <a:pt x="28998" y="54716"/>
                              </a:cubicBezTo>
                              <a:cubicBezTo>
                                <a:pt x="28046" y="54716"/>
                                <a:pt x="28046" y="54716"/>
                                <a:pt x="27093" y="54716"/>
                              </a:cubicBezTo>
                              <a:cubicBezTo>
                                <a:pt x="26141" y="55668"/>
                                <a:pt x="26141" y="55668"/>
                                <a:pt x="24236" y="56621"/>
                              </a:cubicBezTo>
                              <a:cubicBezTo>
                                <a:pt x="23283" y="56621"/>
                                <a:pt x="22331" y="57573"/>
                                <a:pt x="20426" y="57573"/>
                              </a:cubicBezTo>
                              <a:cubicBezTo>
                                <a:pt x="19473" y="57573"/>
                                <a:pt x="19473" y="57573"/>
                                <a:pt x="18521" y="58526"/>
                              </a:cubicBezTo>
                              <a:cubicBezTo>
                                <a:pt x="18521" y="58526"/>
                                <a:pt x="17568" y="57573"/>
                                <a:pt x="17568" y="58526"/>
                              </a:cubicBezTo>
                              <a:cubicBezTo>
                                <a:pt x="17568" y="59478"/>
                                <a:pt x="17568" y="58526"/>
                                <a:pt x="16616" y="58526"/>
                              </a:cubicBezTo>
                              <a:cubicBezTo>
                                <a:pt x="16616" y="58526"/>
                                <a:pt x="16616" y="58526"/>
                                <a:pt x="15663" y="58526"/>
                              </a:cubicBezTo>
                              <a:cubicBezTo>
                                <a:pt x="15663" y="58526"/>
                                <a:pt x="13758" y="58526"/>
                                <a:pt x="13758" y="58526"/>
                              </a:cubicBezTo>
                              <a:cubicBezTo>
                                <a:pt x="12806" y="58526"/>
                                <a:pt x="12806" y="57573"/>
                                <a:pt x="11853" y="58526"/>
                              </a:cubicBezTo>
                              <a:cubicBezTo>
                                <a:pt x="11853" y="58526"/>
                                <a:pt x="11853" y="58526"/>
                                <a:pt x="11853" y="58526"/>
                              </a:cubicBezTo>
                              <a:cubicBezTo>
                                <a:pt x="11853" y="58526"/>
                                <a:pt x="10901" y="57573"/>
                                <a:pt x="10901" y="56621"/>
                              </a:cubicBezTo>
                              <a:cubicBezTo>
                                <a:pt x="10901" y="56621"/>
                                <a:pt x="10901" y="56621"/>
                                <a:pt x="9948" y="55668"/>
                              </a:cubicBezTo>
                              <a:lnTo>
                                <a:pt x="9948" y="55668"/>
                              </a:lnTo>
                              <a:cubicBezTo>
                                <a:pt x="9948" y="55668"/>
                                <a:pt x="9948" y="55668"/>
                                <a:pt x="9948" y="55668"/>
                              </a:cubicBezTo>
                              <a:cubicBezTo>
                                <a:pt x="9948" y="55668"/>
                                <a:pt x="9948" y="55668"/>
                                <a:pt x="9948" y="55668"/>
                              </a:cubicBezTo>
                              <a:cubicBezTo>
                                <a:pt x="9948" y="55668"/>
                                <a:pt x="9948" y="55668"/>
                                <a:pt x="9948" y="55668"/>
                              </a:cubicBezTo>
                              <a:cubicBezTo>
                                <a:pt x="9948" y="55668"/>
                                <a:pt x="9948" y="55668"/>
                                <a:pt x="9948" y="55668"/>
                              </a:cubicBezTo>
                              <a:cubicBezTo>
                                <a:pt x="9948" y="55668"/>
                                <a:pt x="9948" y="55668"/>
                                <a:pt x="9948" y="55668"/>
                              </a:cubicBezTo>
                              <a:cubicBezTo>
                                <a:pt x="9948" y="55668"/>
                                <a:pt x="9948" y="55668"/>
                                <a:pt x="9948" y="54716"/>
                              </a:cubicBezTo>
                              <a:cubicBezTo>
                                <a:pt x="9948" y="54716"/>
                                <a:pt x="9948" y="53763"/>
                                <a:pt x="9948" y="53763"/>
                              </a:cubicBezTo>
                              <a:cubicBezTo>
                                <a:pt x="8996" y="52811"/>
                                <a:pt x="8043" y="52811"/>
                                <a:pt x="8043" y="51858"/>
                              </a:cubicBezTo>
                              <a:cubicBezTo>
                                <a:pt x="8043" y="50906"/>
                                <a:pt x="7091" y="50906"/>
                                <a:pt x="8043" y="49953"/>
                              </a:cubicBezTo>
                              <a:cubicBezTo>
                                <a:pt x="8043" y="49953"/>
                                <a:pt x="8043" y="49953"/>
                                <a:pt x="8043" y="49953"/>
                              </a:cubicBezTo>
                              <a:cubicBezTo>
                                <a:pt x="8043" y="49953"/>
                                <a:pt x="7091" y="49001"/>
                                <a:pt x="8043" y="49001"/>
                              </a:cubicBezTo>
                              <a:cubicBezTo>
                                <a:pt x="8043" y="49001"/>
                                <a:pt x="8043" y="49001"/>
                                <a:pt x="8043" y="48048"/>
                              </a:cubicBezTo>
                              <a:cubicBezTo>
                                <a:pt x="8043" y="48048"/>
                                <a:pt x="8043" y="48048"/>
                                <a:pt x="8043" y="48048"/>
                              </a:cubicBezTo>
                              <a:cubicBezTo>
                                <a:pt x="8043" y="47096"/>
                                <a:pt x="8043" y="46143"/>
                                <a:pt x="8043" y="45191"/>
                              </a:cubicBezTo>
                              <a:cubicBezTo>
                                <a:pt x="8043" y="44238"/>
                                <a:pt x="8043" y="43286"/>
                                <a:pt x="8043" y="43286"/>
                              </a:cubicBezTo>
                              <a:cubicBezTo>
                                <a:pt x="8043" y="42333"/>
                                <a:pt x="8043" y="41381"/>
                                <a:pt x="8043" y="41381"/>
                              </a:cubicBezTo>
                              <a:cubicBezTo>
                                <a:pt x="8043" y="40428"/>
                                <a:pt x="8043" y="41381"/>
                                <a:pt x="8043" y="40428"/>
                              </a:cubicBezTo>
                              <a:cubicBezTo>
                                <a:pt x="8043" y="39476"/>
                                <a:pt x="8996" y="39476"/>
                                <a:pt x="8996" y="38523"/>
                              </a:cubicBezTo>
                              <a:cubicBezTo>
                                <a:pt x="8996" y="37571"/>
                                <a:pt x="8996" y="38523"/>
                                <a:pt x="8996" y="37571"/>
                              </a:cubicBezTo>
                              <a:cubicBezTo>
                                <a:pt x="8996" y="36618"/>
                                <a:pt x="9948" y="35666"/>
                                <a:pt x="8996" y="34713"/>
                              </a:cubicBezTo>
                              <a:cubicBezTo>
                                <a:pt x="8996" y="34713"/>
                                <a:pt x="8996" y="34713"/>
                                <a:pt x="8996" y="34713"/>
                              </a:cubicBezTo>
                              <a:cubicBezTo>
                                <a:pt x="8996" y="34713"/>
                                <a:pt x="8996" y="33761"/>
                                <a:pt x="9948" y="33761"/>
                              </a:cubicBezTo>
                              <a:cubicBezTo>
                                <a:pt x="9948" y="33761"/>
                                <a:pt x="9948" y="33761"/>
                                <a:pt x="9948" y="33761"/>
                              </a:cubicBezTo>
                              <a:cubicBezTo>
                                <a:pt x="9948" y="33761"/>
                                <a:pt x="10901" y="33761"/>
                                <a:pt x="10901" y="32808"/>
                              </a:cubicBezTo>
                              <a:cubicBezTo>
                                <a:pt x="10901" y="31856"/>
                                <a:pt x="10901" y="30903"/>
                                <a:pt x="10901" y="29951"/>
                              </a:cubicBezTo>
                              <a:cubicBezTo>
                                <a:pt x="10901" y="28998"/>
                                <a:pt x="10901" y="28998"/>
                                <a:pt x="10901" y="28998"/>
                              </a:cubicBezTo>
                              <a:cubicBezTo>
                                <a:pt x="11853" y="27093"/>
                                <a:pt x="12806" y="26141"/>
                                <a:pt x="13758" y="25188"/>
                              </a:cubicBezTo>
                              <a:cubicBezTo>
                                <a:pt x="13758" y="24236"/>
                                <a:pt x="13758" y="24236"/>
                                <a:pt x="14711" y="23283"/>
                              </a:cubicBezTo>
                              <a:cubicBezTo>
                                <a:pt x="14711" y="22331"/>
                                <a:pt x="15663" y="21378"/>
                                <a:pt x="15663" y="20426"/>
                              </a:cubicBezTo>
                              <a:cubicBezTo>
                                <a:pt x="15663" y="20426"/>
                                <a:pt x="15663" y="20426"/>
                                <a:pt x="15663" y="20426"/>
                              </a:cubicBezTo>
                              <a:cubicBezTo>
                                <a:pt x="16616" y="19473"/>
                                <a:pt x="17568" y="19473"/>
                                <a:pt x="17568" y="18521"/>
                              </a:cubicBezTo>
                              <a:cubicBezTo>
                                <a:pt x="17568" y="17568"/>
                                <a:pt x="17568" y="17568"/>
                                <a:pt x="18521" y="17568"/>
                              </a:cubicBezTo>
                              <a:cubicBezTo>
                                <a:pt x="18521" y="17568"/>
                                <a:pt x="18521" y="17568"/>
                                <a:pt x="18521" y="17568"/>
                              </a:cubicBezTo>
                              <a:cubicBezTo>
                                <a:pt x="18521" y="17568"/>
                                <a:pt x="18521" y="17568"/>
                                <a:pt x="18521" y="17568"/>
                              </a:cubicBezTo>
                              <a:cubicBezTo>
                                <a:pt x="18521" y="17568"/>
                                <a:pt x="18521" y="16616"/>
                                <a:pt x="18521" y="15663"/>
                              </a:cubicBezTo>
                              <a:cubicBezTo>
                                <a:pt x="18521" y="15663"/>
                                <a:pt x="18521" y="15663"/>
                                <a:pt x="19473" y="15663"/>
                              </a:cubicBezTo>
                              <a:cubicBezTo>
                                <a:pt x="19473" y="15663"/>
                                <a:pt x="19473" y="16616"/>
                                <a:pt x="20426" y="15663"/>
                              </a:cubicBezTo>
                              <a:cubicBezTo>
                                <a:pt x="20426" y="15663"/>
                                <a:pt x="20426" y="14711"/>
                                <a:pt x="21378" y="14711"/>
                              </a:cubicBezTo>
                              <a:cubicBezTo>
                                <a:pt x="22331" y="14711"/>
                                <a:pt x="22331" y="12806"/>
                                <a:pt x="22331" y="11853"/>
                              </a:cubicBezTo>
                              <a:cubicBezTo>
                                <a:pt x="23283" y="9948"/>
                                <a:pt x="25188" y="8043"/>
                                <a:pt x="26141" y="7091"/>
                              </a:cubicBezTo>
                              <a:cubicBezTo>
                                <a:pt x="27093" y="6138"/>
                                <a:pt x="28046" y="6138"/>
                                <a:pt x="28998" y="5186"/>
                              </a:cubicBezTo>
                              <a:cubicBezTo>
                                <a:pt x="29951" y="4233"/>
                                <a:pt x="29951" y="3281"/>
                                <a:pt x="30903" y="2328"/>
                              </a:cubicBezTo>
                              <a:cubicBezTo>
                                <a:pt x="31856" y="2328"/>
                                <a:pt x="30903" y="423"/>
                                <a:pt x="30903" y="423"/>
                              </a:cubicBezTo>
                              <a:cubicBezTo>
                                <a:pt x="29951" y="-529"/>
                                <a:pt x="30903" y="423"/>
                                <a:pt x="29951" y="423"/>
                              </a:cubicBezTo>
                              <a:cubicBezTo>
                                <a:pt x="28998" y="423"/>
                                <a:pt x="28046" y="1376"/>
                                <a:pt x="28046" y="1376"/>
                              </a:cubicBezTo>
                              <a:cubicBezTo>
                                <a:pt x="27093" y="2328"/>
                                <a:pt x="27093" y="3281"/>
                                <a:pt x="26141" y="3281"/>
                              </a:cubicBezTo>
                              <a:cubicBezTo>
                                <a:pt x="25188" y="4233"/>
                                <a:pt x="25188" y="4233"/>
                                <a:pt x="24236" y="5186"/>
                              </a:cubicBezTo>
                              <a:cubicBezTo>
                                <a:pt x="23283" y="5186"/>
                                <a:pt x="24236" y="6138"/>
                                <a:pt x="22331" y="6138"/>
                              </a:cubicBezTo>
                              <a:cubicBezTo>
                                <a:pt x="22331" y="6138"/>
                                <a:pt x="21378" y="7091"/>
                                <a:pt x="21378" y="7091"/>
                              </a:cubicBezTo>
                              <a:cubicBezTo>
                                <a:pt x="21378" y="7091"/>
                                <a:pt x="20426" y="8043"/>
                                <a:pt x="20426" y="8996"/>
                              </a:cubicBezTo>
                              <a:cubicBezTo>
                                <a:pt x="19473" y="9948"/>
                                <a:pt x="18521" y="10901"/>
                                <a:pt x="17568" y="10901"/>
                              </a:cubicBezTo>
                              <a:cubicBezTo>
                                <a:pt x="16616" y="11853"/>
                                <a:pt x="15663" y="12806"/>
                                <a:pt x="15663" y="13758"/>
                              </a:cubicBezTo>
                              <a:cubicBezTo>
                                <a:pt x="14711" y="14711"/>
                                <a:pt x="14711" y="14711"/>
                                <a:pt x="13758" y="15663"/>
                              </a:cubicBezTo>
                              <a:cubicBezTo>
                                <a:pt x="12806" y="16616"/>
                                <a:pt x="12806" y="16616"/>
                                <a:pt x="12806" y="17568"/>
                              </a:cubicBezTo>
                              <a:cubicBezTo>
                                <a:pt x="11853" y="18521"/>
                                <a:pt x="10901" y="19473"/>
                                <a:pt x="10901" y="20426"/>
                              </a:cubicBezTo>
                              <a:cubicBezTo>
                                <a:pt x="10901" y="21378"/>
                                <a:pt x="10901" y="21378"/>
                                <a:pt x="9948" y="22331"/>
                              </a:cubicBezTo>
                              <a:cubicBezTo>
                                <a:pt x="9948" y="23283"/>
                                <a:pt x="8996" y="23283"/>
                                <a:pt x="8043" y="24236"/>
                              </a:cubicBezTo>
                              <a:cubicBezTo>
                                <a:pt x="8043" y="25188"/>
                                <a:pt x="8043" y="25188"/>
                                <a:pt x="7091" y="25188"/>
                              </a:cubicBezTo>
                              <a:cubicBezTo>
                                <a:pt x="7091" y="26141"/>
                                <a:pt x="6138" y="27093"/>
                                <a:pt x="6138" y="28046"/>
                              </a:cubicBezTo>
                              <a:cubicBezTo>
                                <a:pt x="6138" y="28998"/>
                                <a:pt x="5186" y="28998"/>
                                <a:pt x="5186" y="29951"/>
                              </a:cubicBezTo>
                              <a:cubicBezTo>
                                <a:pt x="5186" y="30903"/>
                                <a:pt x="5186" y="30903"/>
                                <a:pt x="4233" y="31856"/>
                              </a:cubicBezTo>
                              <a:cubicBezTo>
                                <a:pt x="4233" y="32808"/>
                                <a:pt x="4233" y="32808"/>
                                <a:pt x="4233" y="33761"/>
                              </a:cubicBezTo>
                              <a:cubicBezTo>
                                <a:pt x="4233" y="34713"/>
                                <a:pt x="3281" y="35666"/>
                                <a:pt x="2328" y="35666"/>
                              </a:cubicBezTo>
                              <a:cubicBezTo>
                                <a:pt x="2328" y="36618"/>
                                <a:pt x="1376" y="35666"/>
                                <a:pt x="2328" y="36618"/>
                              </a:cubicBezTo>
                              <a:cubicBezTo>
                                <a:pt x="2328" y="36618"/>
                                <a:pt x="3281" y="36618"/>
                                <a:pt x="2328" y="36618"/>
                              </a:cubicBezTo>
                              <a:cubicBezTo>
                                <a:pt x="1376" y="36618"/>
                                <a:pt x="2328" y="36618"/>
                                <a:pt x="2328" y="36618"/>
                              </a:cubicBezTo>
                              <a:cubicBezTo>
                                <a:pt x="2328" y="36618"/>
                                <a:pt x="1376" y="37571"/>
                                <a:pt x="1376" y="38523"/>
                              </a:cubicBezTo>
                              <a:cubicBezTo>
                                <a:pt x="1376" y="38523"/>
                                <a:pt x="1376" y="38523"/>
                                <a:pt x="1376" y="38523"/>
                              </a:cubicBezTo>
                              <a:cubicBezTo>
                                <a:pt x="1376" y="38523"/>
                                <a:pt x="1376" y="38523"/>
                                <a:pt x="1376" y="39476"/>
                              </a:cubicBezTo>
                              <a:cubicBezTo>
                                <a:pt x="1376" y="39476"/>
                                <a:pt x="423" y="40428"/>
                                <a:pt x="423" y="41381"/>
                              </a:cubicBezTo>
                              <a:cubicBezTo>
                                <a:pt x="423" y="43286"/>
                                <a:pt x="-529" y="44238"/>
                                <a:pt x="423" y="46143"/>
                              </a:cubicBezTo>
                              <a:cubicBezTo>
                                <a:pt x="-529" y="47096"/>
                                <a:pt x="423" y="47096"/>
                                <a:pt x="1376" y="47096"/>
                              </a:cubicBezTo>
                              <a:cubicBezTo>
                                <a:pt x="2328" y="47096"/>
                                <a:pt x="1376" y="47096"/>
                                <a:pt x="1376" y="47096"/>
                              </a:cubicBezTo>
                              <a:cubicBezTo>
                                <a:pt x="1376" y="47096"/>
                                <a:pt x="1376" y="47096"/>
                                <a:pt x="1376" y="47096"/>
                              </a:cubicBezTo>
                              <a:cubicBezTo>
                                <a:pt x="1376" y="47096"/>
                                <a:pt x="423" y="47096"/>
                                <a:pt x="423" y="47096"/>
                              </a:cubicBezTo>
                              <a:cubicBezTo>
                                <a:pt x="423" y="49001"/>
                                <a:pt x="423" y="49953"/>
                                <a:pt x="423" y="50906"/>
                              </a:cubicBezTo>
                              <a:cubicBezTo>
                                <a:pt x="423" y="52811"/>
                                <a:pt x="1376" y="54716"/>
                                <a:pt x="3281" y="56621"/>
                              </a:cubicBezTo>
                              <a:cubicBezTo>
                                <a:pt x="3281" y="56621"/>
                                <a:pt x="3281" y="57573"/>
                                <a:pt x="4233" y="57573"/>
                              </a:cubicBezTo>
                              <a:cubicBezTo>
                                <a:pt x="4233" y="57573"/>
                                <a:pt x="5186" y="57573"/>
                                <a:pt x="6138" y="58526"/>
                              </a:cubicBezTo>
                              <a:cubicBezTo>
                                <a:pt x="6138" y="58526"/>
                                <a:pt x="7091" y="58526"/>
                                <a:pt x="7091" y="59478"/>
                              </a:cubicBezTo>
                              <a:cubicBezTo>
                                <a:pt x="8043" y="60431"/>
                                <a:pt x="8996" y="61383"/>
                                <a:pt x="9948" y="62336"/>
                              </a:cubicBezTo>
                              <a:cubicBezTo>
                                <a:pt x="10901" y="63288"/>
                                <a:pt x="12806" y="63288"/>
                                <a:pt x="14711" y="63288"/>
                              </a:cubicBezTo>
                              <a:cubicBezTo>
                                <a:pt x="15663" y="64241"/>
                                <a:pt x="17568" y="63288"/>
                                <a:pt x="18521" y="63288"/>
                              </a:cubicBezTo>
                              <a:cubicBezTo>
                                <a:pt x="19473" y="63288"/>
                                <a:pt x="19473" y="63288"/>
                                <a:pt x="20426" y="63288"/>
                              </a:cubicBezTo>
                              <a:cubicBezTo>
                                <a:pt x="22331" y="63288"/>
                                <a:pt x="23283" y="62336"/>
                                <a:pt x="24236" y="61383"/>
                              </a:cubicBezTo>
                              <a:cubicBezTo>
                                <a:pt x="25188" y="61383"/>
                                <a:pt x="24236" y="61383"/>
                                <a:pt x="26141" y="60431"/>
                              </a:cubicBezTo>
                              <a:cubicBezTo>
                                <a:pt x="27093" y="59478"/>
                                <a:pt x="28998" y="58526"/>
                                <a:pt x="29951" y="57573"/>
                              </a:cubicBezTo>
                              <a:cubicBezTo>
                                <a:pt x="30903" y="56621"/>
                                <a:pt x="32808" y="55668"/>
                                <a:pt x="33761" y="55668"/>
                              </a:cubicBezTo>
                              <a:cubicBezTo>
                                <a:pt x="35666" y="54716"/>
                                <a:pt x="37571" y="52811"/>
                                <a:pt x="39476" y="50906"/>
                              </a:cubicBezTo>
                              <a:cubicBezTo>
                                <a:pt x="40428" y="49953"/>
                                <a:pt x="41381" y="49001"/>
                                <a:pt x="41381" y="48048"/>
                              </a:cubicBezTo>
                              <a:cubicBezTo>
                                <a:pt x="42333" y="47096"/>
                                <a:pt x="42333" y="47096"/>
                                <a:pt x="42333" y="46143"/>
                              </a:cubicBezTo>
                              <a:cubicBezTo>
                                <a:pt x="43286" y="45191"/>
                                <a:pt x="43286" y="44238"/>
                                <a:pt x="44238" y="43286"/>
                              </a:cubicBezTo>
                              <a:cubicBezTo>
                                <a:pt x="45191" y="42333"/>
                                <a:pt x="46143" y="41381"/>
                                <a:pt x="46143" y="40428"/>
                              </a:cubicBezTo>
                              <a:cubicBezTo>
                                <a:pt x="46143" y="40428"/>
                                <a:pt x="46143" y="40428"/>
                                <a:pt x="46143" y="40428"/>
                              </a:cubicBezTo>
                              <a:cubicBezTo>
                                <a:pt x="46143" y="40428"/>
                                <a:pt x="46143" y="40428"/>
                                <a:pt x="47096" y="40428"/>
                              </a:cubicBezTo>
                              <a:cubicBezTo>
                                <a:pt x="48048" y="39476"/>
                                <a:pt x="48048" y="38523"/>
                                <a:pt x="48048" y="37571"/>
                              </a:cubicBezTo>
                              <a:cubicBezTo>
                                <a:pt x="48048" y="36618"/>
                                <a:pt x="49001" y="36618"/>
                                <a:pt x="49001" y="35666"/>
                              </a:cubicBezTo>
                              <a:cubicBezTo>
                                <a:pt x="49001" y="34713"/>
                                <a:pt x="49001" y="34713"/>
                                <a:pt x="49001" y="34713"/>
                              </a:cubicBezTo>
                              <a:cubicBezTo>
                                <a:pt x="49001" y="34713"/>
                                <a:pt x="49001" y="34713"/>
                                <a:pt x="49001" y="34713"/>
                              </a:cubicBezTo>
                              <a:cubicBezTo>
                                <a:pt x="49953" y="35666"/>
                                <a:pt x="49953" y="34713"/>
                                <a:pt x="49953" y="34713"/>
                              </a:cubicBezTo>
                              <a:cubicBezTo>
                                <a:pt x="49953" y="34713"/>
                                <a:pt x="49953" y="33761"/>
                                <a:pt x="49953" y="33761"/>
                              </a:cubicBezTo>
                              <a:cubicBezTo>
                                <a:pt x="49953" y="33761"/>
                                <a:pt x="49953" y="33761"/>
                                <a:pt x="49953" y="33761"/>
                              </a:cubicBezTo>
                              <a:cubicBezTo>
                                <a:pt x="49953" y="35666"/>
                                <a:pt x="49001" y="34713"/>
                                <a:pt x="48048" y="34713"/>
                              </a:cubicBezTo>
                              <a:close/>
                              <a:moveTo>
                                <a:pt x="36618" y="54716"/>
                              </a:moveTo>
                              <a:cubicBezTo>
                                <a:pt x="36618" y="54716"/>
                                <a:pt x="35666" y="54716"/>
                                <a:pt x="36618" y="54716"/>
                              </a:cubicBezTo>
                              <a:cubicBezTo>
                                <a:pt x="35666" y="54716"/>
                                <a:pt x="35666" y="53763"/>
                                <a:pt x="35666" y="53763"/>
                              </a:cubicBezTo>
                              <a:cubicBezTo>
                                <a:pt x="35666" y="53763"/>
                                <a:pt x="35666" y="53763"/>
                                <a:pt x="35666" y="53763"/>
                              </a:cubicBezTo>
                              <a:cubicBezTo>
                                <a:pt x="35666" y="53763"/>
                                <a:pt x="36618" y="54716"/>
                                <a:pt x="36618" y="54716"/>
                              </a:cubicBezTo>
                              <a:close/>
                              <a:moveTo>
                                <a:pt x="38523" y="52811"/>
                              </a:moveTo>
                              <a:cubicBezTo>
                                <a:pt x="38523" y="52811"/>
                                <a:pt x="39476" y="53763"/>
                                <a:pt x="39476" y="53763"/>
                              </a:cubicBezTo>
                              <a:cubicBezTo>
                                <a:pt x="38523" y="53763"/>
                                <a:pt x="38523" y="53763"/>
                                <a:pt x="38523" y="52811"/>
                              </a:cubicBezTo>
                              <a:cubicBezTo>
                                <a:pt x="37571" y="53763"/>
                                <a:pt x="37571" y="52811"/>
                                <a:pt x="38523" y="52811"/>
                              </a:cubicBezTo>
                              <a:cubicBezTo>
                                <a:pt x="38523" y="52811"/>
                                <a:pt x="38523" y="52811"/>
                                <a:pt x="38523" y="52811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130" name="任意多边形: 形状 3012"/>
                      <p:cNvSpPr/>
                      <p:nvPr/>
                    </p:nvSpPr>
                    <p:spPr>
                      <a:xfrm>
                        <a:off x="7855505" y="2120793"/>
                        <a:ext cx="14049" cy="28998"/>
                      </a:xfrm>
                      <a:custGeom>
                        <a:avLst/>
                        <a:gdLst>
                          <a:gd name="connsiteX0" fmla="*/ 714 w 14049"/>
                          <a:gd name="connsiteY0" fmla="*/ 423 h 28998"/>
                          <a:gd name="connsiteX1" fmla="*/ 1667 w 14049"/>
                          <a:gd name="connsiteY1" fmla="*/ 423 h 28998"/>
                          <a:gd name="connsiteX2" fmla="*/ 2619 w 14049"/>
                          <a:gd name="connsiteY2" fmla="*/ 423 h 28998"/>
                          <a:gd name="connsiteX3" fmla="*/ 2619 w 14049"/>
                          <a:gd name="connsiteY3" fmla="*/ 423 h 28998"/>
                          <a:gd name="connsiteX4" fmla="*/ 2619 w 14049"/>
                          <a:gd name="connsiteY4" fmla="*/ 1376 h 28998"/>
                          <a:gd name="connsiteX5" fmla="*/ 2619 w 14049"/>
                          <a:gd name="connsiteY5" fmla="*/ 2328 h 28998"/>
                          <a:gd name="connsiteX6" fmla="*/ 3572 w 14049"/>
                          <a:gd name="connsiteY6" fmla="*/ 3281 h 28998"/>
                          <a:gd name="connsiteX7" fmla="*/ 5477 w 14049"/>
                          <a:gd name="connsiteY7" fmla="*/ 5186 h 28998"/>
                          <a:gd name="connsiteX8" fmla="*/ 6429 w 14049"/>
                          <a:gd name="connsiteY8" fmla="*/ 7091 h 28998"/>
                          <a:gd name="connsiteX9" fmla="*/ 7382 w 14049"/>
                          <a:gd name="connsiteY9" fmla="*/ 8996 h 28998"/>
                          <a:gd name="connsiteX10" fmla="*/ 7382 w 14049"/>
                          <a:gd name="connsiteY10" fmla="*/ 9948 h 28998"/>
                          <a:gd name="connsiteX11" fmla="*/ 7382 w 14049"/>
                          <a:gd name="connsiteY11" fmla="*/ 10901 h 28998"/>
                          <a:gd name="connsiteX12" fmla="*/ 7382 w 14049"/>
                          <a:gd name="connsiteY12" fmla="*/ 10901 h 28998"/>
                          <a:gd name="connsiteX13" fmla="*/ 7382 w 14049"/>
                          <a:gd name="connsiteY13" fmla="*/ 11853 h 28998"/>
                          <a:gd name="connsiteX14" fmla="*/ 7382 w 14049"/>
                          <a:gd name="connsiteY14" fmla="*/ 12806 h 28998"/>
                          <a:gd name="connsiteX15" fmla="*/ 7382 w 14049"/>
                          <a:gd name="connsiteY15" fmla="*/ 14711 h 28998"/>
                          <a:gd name="connsiteX16" fmla="*/ 7382 w 14049"/>
                          <a:gd name="connsiteY16" fmla="*/ 16616 h 28998"/>
                          <a:gd name="connsiteX17" fmla="*/ 7382 w 14049"/>
                          <a:gd name="connsiteY17" fmla="*/ 18521 h 28998"/>
                          <a:gd name="connsiteX18" fmla="*/ 7382 w 14049"/>
                          <a:gd name="connsiteY18" fmla="*/ 20426 h 28998"/>
                          <a:gd name="connsiteX19" fmla="*/ 7382 w 14049"/>
                          <a:gd name="connsiteY19" fmla="*/ 20426 h 28998"/>
                          <a:gd name="connsiteX20" fmla="*/ 7382 w 14049"/>
                          <a:gd name="connsiteY20" fmla="*/ 21378 h 28998"/>
                          <a:gd name="connsiteX21" fmla="*/ 8334 w 14049"/>
                          <a:gd name="connsiteY21" fmla="*/ 22331 h 28998"/>
                          <a:gd name="connsiteX22" fmla="*/ 9287 w 14049"/>
                          <a:gd name="connsiteY22" fmla="*/ 22331 h 28998"/>
                          <a:gd name="connsiteX23" fmla="*/ 8334 w 14049"/>
                          <a:gd name="connsiteY23" fmla="*/ 22331 h 28998"/>
                          <a:gd name="connsiteX24" fmla="*/ 7382 w 14049"/>
                          <a:gd name="connsiteY24" fmla="*/ 22331 h 28998"/>
                          <a:gd name="connsiteX25" fmla="*/ 7382 w 14049"/>
                          <a:gd name="connsiteY25" fmla="*/ 22331 h 28998"/>
                          <a:gd name="connsiteX26" fmla="*/ 7382 w 14049"/>
                          <a:gd name="connsiteY26" fmla="*/ 23283 h 28998"/>
                          <a:gd name="connsiteX27" fmla="*/ 7382 w 14049"/>
                          <a:gd name="connsiteY27" fmla="*/ 23283 h 28998"/>
                          <a:gd name="connsiteX28" fmla="*/ 7382 w 14049"/>
                          <a:gd name="connsiteY28" fmla="*/ 23283 h 28998"/>
                          <a:gd name="connsiteX29" fmla="*/ 6429 w 14049"/>
                          <a:gd name="connsiteY29" fmla="*/ 25188 h 28998"/>
                          <a:gd name="connsiteX30" fmla="*/ 6429 w 14049"/>
                          <a:gd name="connsiteY30" fmla="*/ 26141 h 28998"/>
                          <a:gd name="connsiteX31" fmla="*/ 5477 w 14049"/>
                          <a:gd name="connsiteY31" fmla="*/ 27093 h 28998"/>
                          <a:gd name="connsiteX32" fmla="*/ 11192 w 14049"/>
                          <a:gd name="connsiteY32" fmla="*/ 28998 h 28998"/>
                          <a:gd name="connsiteX33" fmla="*/ 12144 w 14049"/>
                          <a:gd name="connsiteY33" fmla="*/ 28046 h 28998"/>
                          <a:gd name="connsiteX34" fmla="*/ 13097 w 14049"/>
                          <a:gd name="connsiteY34" fmla="*/ 26141 h 28998"/>
                          <a:gd name="connsiteX35" fmla="*/ 13097 w 14049"/>
                          <a:gd name="connsiteY35" fmla="*/ 23283 h 28998"/>
                          <a:gd name="connsiteX36" fmla="*/ 13097 w 14049"/>
                          <a:gd name="connsiteY36" fmla="*/ 22331 h 28998"/>
                          <a:gd name="connsiteX37" fmla="*/ 13097 w 14049"/>
                          <a:gd name="connsiteY37" fmla="*/ 20426 h 28998"/>
                          <a:gd name="connsiteX38" fmla="*/ 13097 w 14049"/>
                          <a:gd name="connsiteY38" fmla="*/ 19473 h 28998"/>
                          <a:gd name="connsiteX39" fmla="*/ 13097 w 14049"/>
                          <a:gd name="connsiteY39" fmla="*/ 18521 h 28998"/>
                          <a:gd name="connsiteX40" fmla="*/ 13097 w 14049"/>
                          <a:gd name="connsiteY40" fmla="*/ 17568 h 28998"/>
                          <a:gd name="connsiteX41" fmla="*/ 14049 w 14049"/>
                          <a:gd name="connsiteY41" fmla="*/ 17568 h 28998"/>
                          <a:gd name="connsiteX42" fmla="*/ 13097 w 14049"/>
                          <a:gd name="connsiteY42" fmla="*/ 17568 h 28998"/>
                          <a:gd name="connsiteX43" fmla="*/ 13097 w 14049"/>
                          <a:gd name="connsiteY43" fmla="*/ 17568 h 28998"/>
                          <a:gd name="connsiteX44" fmla="*/ 13097 w 14049"/>
                          <a:gd name="connsiteY44" fmla="*/ 15663 h 28998"/>
                          <a:gd name="connsiteX45" fmla="*/ 13097 w 14049"/>
                          <a:gd name="connsiteY45" fmla="*/ 15663 h 28998"/>
                          <a:gd name="connsiteX46" fmla="*/ 13097 w 14049"/>
                          <a:gd name="connsiteY46" fmla="*/ 13758 h 28998"/>
                          <a:gd name="connsiteX47" fmla="*/ 12144 w 14049"/>
                          <a:gd name="connsiteY47" fmla="*/ 12806 h 28998"/>
                          <a:gd name="connsiteX48" fmla="*/ 12144 w 14049"/>
                          <a:gd name="connsiteY48" fmla="*/ 12806 h 28998"/>
                          <a:gd name="connsiteX49" fmla="*/ 12144 w 14049"/>
                          <a:gd name="connsiteY49" fmla="*/ 12806 h 28998"/>
                          <a:gd name="connsiteX50" fmla="*/ 12144 w 14049"/>
                          <a:gd name="connsiteY50" fmla="*/ 12806 h 28998"/>
                          <a:gd name="connsiteX51" fmla="*/ 12144 w 14049"/>
                          <a:gd name="connsiteY51" fmla="*/ 12806 h 28998"/>
                          <a:gd name="connsiteX52" fmla="*/ 12144 w 14049"/>
                          <a:gd name="connsiteY52" fmla="*/ 12806 h 28998"/>
                          <a:gd name="connsiteX53" fmla="*/ 12144 w 14049"/>
                          <a:gd name="connsiteY53" fmla="*/ 11853 h 28998"/>
                          <a:gd name="connsiteX54" fmla="*/ 11192 w 14049"/>
                          <a:gd name="connsiteY54" fmla="*/ 11853 h 28998"/>
                          <a:gd name="connsiteX55" fmla="*/ 10239 w 14049"/>
                          <a:gd name="connsiteY55" fmla="*/ 11853 h 28998"/>
                          <a:gd name="connsiteX56" fmla="*/ 10239 w 14049"/>
                          <a:gd name="connsiteY56" fmla="*/ 11853 h 28998"/>
                          <a:gd name="connsiteX57" fmla="*/ 10239 w 14049"/>
                          <a:gd name="connsiteY57" fmla="*/ 9948 h 28998"/>
                          <a:gd name="connsiteX58" fmla="*/ 9287 w 14049"/>
                          <a:gd name="connsiteY58" fmla="*/ 8996 h 28998"/>
                          <a:gd name="connsiteX59" fmla="*/ 9287 w 14049"/>
                          <a:gd name="connsiteY59" fmla="*/ 8043 h 28998"/>
                          <a:gd name="connsiteX60" fmla="*/ 9287 w 14049"/>
                          <a:gd name="connsiteY60" fmla="*/ 8043 h 28998"/>
                          <a:gd name="connsiteX61" fmla="*/ 7382 w 14049"/>
                          <a:gd name="connsiteY61" fmla="*/ 6138 h 28998"/>
                          <a:gd name="connsiteX62" fmla="*/ 5477 w 14049"/>
                          <a:gd name="connsiteY62" fmla="*/ 5186 h 28998"/>
                          <a:gd name="connsiteX63" fmla="*/ 4524 w 14049"/>
                          <a:gd name="connsiteY63" fmla="*/ 4233 h 28998"/>
                          <a:gd name="connsiteX64" fmla="*/ 3572 w 14049"/>
                          <a:gd name="connsiteY64" fmla="*/ 4233 h 28998"/>
                          <a:gd name="connsiteX65" fmla="*/ 3572 w 14049"/>
                          <a:gd name="connsiteY65" fmla="*/ 4233 h 28998"/>
                          <a:gd name="connsiteX66" fmla="*/ 2619 w 14049"/>
                          <a:gd name="connsiteY66" fmla="*/ 3281 h 28998"/>
                          <a:gd name="connsiteX67" fmla="*/ 1667 w 14049"/>
                          <a:gd name="connsiteY67" fmla="*/ 3281 h 28998"/>
                          <a:gd name="connsiteX68" fmla="*/ 714 w 14049"/>
                          <a:gd name="connsiteY68" fmla="*/ 3281 h 28998"/>
                          <a:gd name="connsiteX69" fmla="*/ 714 w 14049"/>
                          <a:gd name="connsiteY69" fmla="*/ 423 h 28998"/>
                          <a:gd name="connsiteX70" fmla="*/ 714 w 14049"/>
                          <a:gd name="connsiteY70" fmla="*/ 423 h 28998"/>
                          <a:gd name="connsiteX71" fmla="*/ 714 w 14049"/>
                          <a:gd name="connsiteY71" fmla="*/ 423 h 28998"/>
                          <a:gd name="connsiteX72" fmla="*/ 714 w 14049"/>
                          <a:gd name="connsiteY72" fmla="*/ 423 h 28998"/>
                          <a:gd name="connsiteX73" fmla="*/ 13097 w 14049"/>
                          <a:gd name="connsiteY73" fmla="*/ 15663 h 28998"/>
                          <a:gd name="connsiteX74" fmla="*/ 13097 w 14049"/>
                          <a:gd name="connsiteY74" fmla="*/ 15663 h 28998"/>
                          <a:gd name="connsiteX75" fmla="*/ 13097 w 14049"/>
                          <a:gd name="connsiteY75" fmla="*/ 15663 h 28998"/>
                          <a:gd name="connsiteX76" fmla="*/ 13097 w 14049"/>
                          <a:gd name="connsiteY76" fmla="*/ 15663 h 28998"/>
                          <a:gd name="connsiteX77" fmla="*/ 13097 w 14049"/>
                          <a:gd name="connsiteY77" fmla="*/ 15663 h 28998"/>
                          <a:gd name="connsiteX78" fmla="*/ 10239 w 14049"/>
                          <a:gd name="connsiteY78" fmla="*/ 4233 h 28998"/>
                          <a:gd name="connsiteX79" fmla="*/ 10239 w 14049"/>
                          <a:gd name="connsiteY79" fmla="*/ 4233 h 28998"/>
                          <a:gd name="connsiteX80" fmla="*/ 10239 w 14049"/>
                          <a:gd name="connsiteY80" fmla="*/ 4233 h 28998"/>
                          <a:gd name="connsiteX81" fmla="*/ 10239 w 14049"/>
                          <a:gd name="connsiteY81" fmla="*/ 4233 h 28998"/>
                          <a:gd name="connsiteX82" fmla="*/ 10239 w 14049"/>
                          <a:gd name="connsiteY82" fmla="*/ 4233 h 2899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14049" h="28998">
                            <a:moveTo>
                              <a:pt x="714" y="423"/>
                            </a:moveTo>
                            <a:cubicBezTo>
                              <a:pt x="714" y="423"/>
                              <a:pt x="1667" y="423"/>
                              <a:pt x="1667" y="423"/>
                            </a:cubicBezTo>
                            <a:cubicBezTo>
                              <a:pt x="1667" y="423"/>
                              <a:pt x="2619" y="423"/>
                              <a:pt x="2619" y="423"/>
                            </a:cubicBezTo>
                            <a:cubicBezTo>
                              <a:pt x="2619" y="423"/>
                              <a:pt x="2619" y="-529"/>
                              <a:pt x="2619" y="423"/>
                            </a:cubicBezTo>
                            <a:cubicBezTo>
                              <a:pt x="2619" y="423"/>
                              <a:pt x="2619" y="423"/>
                              <a:pt x="2619" y="1376"/>
                            </a:cubicBezTo>
                            <a:cubicBezTo>
                              <a:pt x="2619" y="1376"/>
                              <a:pt x="2619" y="2328"/>
                              <a:pt x="2619" y="2328"/>
                            </a:cubicBezTo>
                            <a:cubicBezTo>
                              <a:pt x="2619" y="2328"/>
                              <a:pt x="2619" y="2328"/>
                              <a:pt x="3572" y="3281"/>
                            </a:cubicBezTo>
                            <a:cubicBezTo>
                              <a:pt x="3572" y="4233"/>
                              <a:pt x="4524" y="4233"/>
                              <a:pt x="5477" y="5186"/>
                            </a:cubicBezTo>
                            <a:cubicBezTo>
                              <a:pt x="5477" y="6138"/>
                              <a:pt x="6429" y="7091"/>
                              <a:pt x="6429" y="7091"/>
                            </a:cubicBezTo>
                            <a:cubicBezTo>
                              <a:pt x="6429" y="8043"/>
                              <a:pt x="7382" y="8043"/>
                              <a:pt x="7382" y="8996"/>
                            </a:cubicBezTo>
                            <a:cubicBezTo>
                              <a:pt x="7382" y="8996"/>
                              <a:pt x="7382" y="8996"/>
                              <a:pt x="7382" y="9948"/>
                            </a:cubicBezTo>
                            <a:cubicBezTo>
                              <a:pt x="7382" y="9948"/>
                              <a:pt x="7382" y="9948"/>
                              <a:pt x="7382" y="10901"/>
                            </a:cubicBezTo>
                            <a:cubicBezTo>
                              <a:pt x="7382" y="10901"/>
                              <a:pt x="7382" y="10901"/>
                              <a:pt x="7382" y="10901"/>
                            </a:cubicBezTo>
                            <a:cubicBezTo>
                              <a:pt x="7382" y="10901"/>
                              <a:pt x="6429" y="10901"/>
                              <a:pt x="7382" y="11853"/>
                            </a:cubicBezTo>
                            <a:cubicBezTo>
                              <a:pt x="7382" y="11853"/>
                              <a:pt x="7382" y="12806"/>
                              <a:pt x="7382" y="12806"/>
                            </a:cubicBezTo>
                            <a:cubicBezTo>
                              <a:pt x="7382" y="13758"/>
                              <a:pt x="7382" y="14711"/>
                              <a:pt x="7382" y="14711"/>
                            </a:cubicBezTo>
                            <a:cubicBezTo>
                              <a:pt x="7382" y="15663"/>
                              <a:pt x="7382" y="16616"/>
                              <a:pt x="7382" y="16616"/>
                            </a:cubicBezTo>
                            <a:cubicBezTo>
                              <a:pt x="7382" y="17568"/>
                              <a:pt x="6429" y="17568"/>
                              <a:pt x="7382" y="18521"/>
                            </a:cubicBezTo>
                            <a:cubicBezTo>
                              <a:pt x="7382" y="19473"/>
                              <a:pt x="6429" y="19473"/>
                              <a:pt x="7382" y="20426"/>
                            </a:cubicBezTo>
                            <a:cubicBezTo>
                              <a:pt x="7382" y="20426"/>
                              <a:pt x="7382" y="20426"/>
                              <a:pt x="7382" y="20426"/>
                            </a:cubicBezTo>
                            <a:cubicBezTo>
                              <a:pt x="7382" y="20426"/>
                              <a:pt x="7382" y="21378"/>
                              <a:pt x="7382" y="21378"/>
                            </a:cubicBezTo>
                            <a:cubicBezTo>
                              <a:pt x="7382" y="21378"/>
                              <a:pt x="7382" y="22331"/>
                              <a:pt x="8334" y="22331"/>
                            </a:cubicBezTo>
                            <a:cubicBezTo>
                              <a:pt x="8334" y="22331"/>
                              <a:pt x="9287" y="22331"/>
                              <a:pt x="9287" y="22331"/>
                            </a:cubicBezTo>
                            <a:cubicBezTo>
                              <a:pt x="9287" y="22331"/>
                              <a:pt x="8334" y="22331"/>
                              <a:pt x="8334" y="22331"/>
                            </a:cubicBezTo>
                            <a:cubicBezTo>
                              <a:pt x="8334" y="22331"/>
                              <a:pt x="7382" y="22331"/>
                              <a:pt x="7382" y="22331"/>
                            </a:cubicBezTo>
                            <a:cubicBezTo>
                              <a:pt x="7382" y="22331"/>
                              <a:pt x="7382" y="22331"/>
                              <a:pt x="7382" y="22331"/>
                            </a:cubicBezTo>
                            <a:cubicBezTo>
                              <a:pt x="7382" y="22331"/>
                              <a:pt x="7382" y="23283"/>
                              <a:pt x="7382" y="23283"/>
                            </a:cubicBezTo>
                            <a:cubicBezTo>
                              <a:pt x="7382" y="23283"/>
                              <a:pt x="7382" y="23283"/>
                              <a:pt x="7382" y="23283"/>
                            </a:cubicBezTo>
                            <a:cubicBezTo>
                              <a:pt x="7382" y="23283"/>
                              <a:pt x="7382" y="23283"/>
                              <a:pt x="7382" y="23283"/>
                            </a:cubicBezTo>
                            <a:cubicBezTo>
                              <a:pt x="7382" y="23283"/>
                              <a:pt x="6429" y="24236"/>
                              <a:pt x="6429" y="25188"/>
                            </a:cubicBezTo>
                            <a:cubicBezTo>
                              <a:pt x="6429" y="25188"/>
                              <a:pt x="6429" y="26141"/>
                              <a:pt x="6429" y="26141"/>
                            </a:cubicBezTo>
                            <a:cubicBezTo>
                              <a:pt x="6429" y="26141"/>
                              <a:pt x="6429" y="27093"/>
                              <a:pt x="5477" y="27093"/>
                            </a:cubicBezTo>
                            <a:lnTo>
                              <a:pt x="11192" y="28998"/>
                            </a:lnTo>
                            <a:cubicBezTo>
                              <a:pt x="11192" y="28998"/>
                              <a:pt x="12144" y="28046"/>
                              <a:pt x="12144" y="28046"/>
                            </a:cubicBezTo>
                            <a:cubicBezTo>
                              <a:pt x="12144" y="27093"/>
                              <a:pt x="13097" y="27093"/>
                              <a:pt x="13097" y="26141"/>
                            </a:cubicBezTo>
                            <a:cubicBezTo>
                              <a:pt x="13097" y="25188"/>
                              <a:pt x="13097" y="24236"/>
                              <a:pt x="13097" y="23283"/>
                            </a:cubicBezTo>
                            <a:cubicBezTo>
                              <a:pt x="13097" y="22331"/>
                              <a:pt x="13097" y="22331"/>
                              <a:pt x="13097" y="22331"/>
                            </a:cubicBezTo>
                            <a:cubicBezTo>
                              <a:pt x="13097" y="21378"/>
                              <a:pt x="13097" y="21378"/>
                              <a:pt x="13097" y="20426"/>
                            </a:cubicBezTo>
                            <a:cubicBezTo>
                              <a:pt x="13097" y="20426"/>
                              <a:pt x="13097" y="19473"/>
                              <a:pt x="13097" y="19473"/>
                            </a:cubicBezTo>
                            <a:cubicBezTo>
                              <a:pt x="13097" y="19473"/>
                              <a:pt x="13097" y="18521"/>
                              <a:pt x="13097" y="18521"/>
                            </a:cubicBezTo>
                            <a:cubicBezTo>
                              <a:pt x="13097" y="18521"/>
                              <a:pt x="13097" y="17568"/>
                              <a:pt x="13097" y="17568"/>
                            </a:cubicBezTo>
                            <a:cubicBezTo>
                              <a:pt x="13097" y="17568"/>
                              <a:pt x="14049" y="17568"/>
                              <a:pt x="14049" y="17568"/>
                            </a:cubicBezTo>
                            <a:cubicBezTo>
                              <a:pt x="14049" y="17568"/>
                              <a:pt x="13097" y="17568"/>
                              <a:pt x="13097" y="17568"/>
                            </a:cubicBezTo>
                            <a:cubicBezTo>
                              <a:pt x="13097" y="17568"/>
                              <a:pt x="13097" y="17568"/>
                              <a:pt x="13097" y="17568"/>
                            </a:cubicBezTo>
                            <a:cubicBezTo>
                              <a:pt x="13097" y="17568"/>
                              <a:pt x="14049" y="16616"/>
                              <a:pt x="13097" y="15663"/>
                            </a:cubicBezTo>
                            <a:cubicBezTo>
                              <a:pt x="13097" y="15663"/>
                              <a:pt x="13097" y="15663"/>
                              <a:pt x="13097" y="15663"/>
                            </a:cubicBezTo>
                            <a:cubicBezTo>
                              <a:pt x="13097" y="15663"/>
                              <a:pt x="14049" y="14711"/>
                              <a:pt x="13097" y="13758"/>
                            </a:cubicBezTo>
                            <a:cubicBezTo>
                              <a:pt x="13097" y="13758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2806"/>
                              <a:pt x="12144" y="12806"/>
                            </a:cubicBezTo>
                            <a:cubicBezTo>
                              <a:pt x="12144" y="12806"/>
                              <a:pt x="12144" y="11853"/>
                              <a:pt x="12144" y="11853"/>
                            </a:cubicBezTo>
                            <a:cubicBezTo>
                              <a:pt x="12144" y="11853"/>
                              <a:pt x="11192" y="11853"/>
                              <a:pt x="11192" y="11853"/>
                            </a:cubicBezTo>
                            <a:cubicBezTo>
                              <a:pt x="11192" y="11853"/>
                              <a:pt x="10239" y="11853"/>
                              <a:pt x="10239" y="11853"/>
                            </a:cubicBezTo>
                            <a:cubicBezTo>
                              <a:pt x="10239" y="11853"/>
                              <a:pt x="10239" y="11853"/>
                              <a:pt x="10239" y="11853"/>
                            </a:cubicBezTo>
                            <a:cubicBezTo>
                              <a:pt x="11192" y="11853"/>
                              <a:pt x="10239" y="9948"/>
                              <a:pt x="10239" y="9948"/>
                            </a:cubicBezTo>
                            <a:cubicBezTo>
                              <a:pt x="10239" y="8996"/>
                              <a:pt x="10239" y="9948"/>
                              <a:pt x="9287" y="8996"/>
                            </a:cubicBezTo>
                            <a:cubicBezTo>
                              <a:pt x="9287" y="8996"/>
                              <a:pt x="8334" y="8996"/>
                              <a:pt x="9287" y="8043"/>
                            </a:cubicBezTo>
                            <a:cubicBezTo>
                              <a:pt x="9287" y="8043"/>
                              <a:pt x="9287" y="8043"/>
                              <a:pt x="9287" y="8043"/>
                            </a:cubicBezTo>
                            <a:cubicBezTo>
                              <a:pt x="9287" y="8043"/>
                              <a:pt x="8334" y="6138"/>
                              <a:pt x="7382" y="6138"/>
                            </a:cubicBezTo>
                            <a:cubicBezTo>
                              <a:pt x="6429" y="6138"/>
                              <a:pt x="6429" y="5186"/>
                              <a:pt x="5477" y="5186"/>
                            </a:cubicBezTo>
                            <a:cubicBezTo>
                              <a:pt x="5477" y="5186"/>
                              <a:pt x="4524" y="4233"/>
                              <a:pt x="4524" y="4233"/>
                            </a:cubicBezTo>
                            <a:cubicBezTo>
                              <a:pt x="4524" y="4233"/>
                              <a:pt x="3572" y="4233"/>
                              <a:pt x="3572" y="4233"/>
                            </a:cubicBezTo>
                            <a:cubicBezTo>
                              <a:pt x="3572" y="4233"/>
                              <a:pt x="3572" y="4233"/>
                              <a:pt x="3572" y="4233"/>
                            </a:cubicBezTo>
                            <a:cubicBezTo>
                              <a:pt x="3572" y="4233"/>
                              <a:pt x="2619" y="3281"/>
                              <a:pt x="2619" y="3281"/>
                            </a:cubicBezTo>
                            <a:cubicBezTo>
                              <a:pt x="2619" y="3281"/>
                              <a:pt x="1667" y="3281"/>
                              <a:pt x="1667" y="3281"/>
                            </a:cubicBezTo>
                            <a:cubicBezTo>
                              <a:pt x="1667" y="3281"/>
                              <a:pt x="714" y="3281"/>
                              <a:pt x="714" y="3281"/>
                            </a:cubicBezTo>
                            <a:cubicBezTo>
                              <a:pt x="1667" y="423"/>
                              <a:pt x="714" y="-529"/>
                              <a:pt x="714" y="423"/>
                            </a:cubicBezTo>
                            <a:cubicBezTo>
                              <a:pt x="714" y="423"/>
                              <a:pt x="714" y="-529"/>
                              <a:pt x="714" y="423"/>
                            </a:cubicBezTo>
                            <a:cubicBezTo>
                              <a:pt x="-238" y="423"/>
                              <a:pt x="-238" y="423"/>
                              <a:pt x="714" y="423"/>
                            </a:cubicBezTo>
                            <a:cubicBezTo>
                              <a:pt x="714" y="423"/>
                              <a:pt x="714" y="423"/>
                              <a:pt x="714" y="423"/>
                            </a:cubicBezTo>
                            <a:close/>
                            <a:moveTo>
                              <a:pt x="13097" y="15663"/>
                            </a:moveTo>
                            <a:cubicBezTo>
                              <a:pt x="13097" y="15663"/>
                              <a:pt x="13097" y="16616"/>
                              <a:pt x="13097" y="15663"/>
                            </a:cubicBezTo>
                            <a:cubicBezTo>
                              <a:pt x="12144" y="16616"/>
                              <a:pt x="12144" y="15663"/>
                              <a:pt x="13097" y="15663"/>
                            </a:cubicBezTo>
                            <a:cubicBezTo>
                              <a:pt x="12144" y="15663"/>
                              <a:pt x="13097" y="15663"/>
                              <a:pt x="13097" y="15663"/>
                            </a:cubicBezTo>
                            <a:cubicBezTo>
                              <a:pt x="13097" y="15663"/>
                              <a:pt x="13097" y="15663"/>
                              <a:pt x="13097" y="15663"/>
                            </a:cubicBezTo>
                            <a:close/>
                            <a:moveTo>
                              <a:pt x="10239" y="4233"/>
                            </a:moveTo>
                            <a:cubicBezTo>
                              <a:pt x="10239" y="4233"/>
                              <a:pt x="10239" y="4233"/>
                              <a:pt x="10239" y="4233"/>
                            </a:cubicBezTo>
                            <a:cubicBezTo>
                              <a:pt x="9287" y="5186"/>
                              <a:pt x="9287" y="5186"/>
                              <a:pt x="10239" y="4233"/>
                            </a:cubicBezTo>
                            <a:cubicBezTo>
                              <a:pt x="9287" y="4233"/>
                              <a:pt x="9287" y="4233"/>
                              <a:pt x="10239" y="4233"/>
                            </a:cubicBezTo>
                            <a:cubicBezTo>
                              <a:pt x="9287" y="3281"/>
                              <a:pt x="10239" y="3281"/>
                              <a:pt x="10239" y="4233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31" name="图形 2"/>
                  <p:cNvGrpSpPr/>
                  <p:nvPr/>
                </p:nvGrpSpPr>
                <p:grpSpPr>
                  <a:xfrm>
                    <a:off x="7408544" y="2233612"/>
                    <a:ext cx="33337" cy="74294"/>
                    <a:chOff x="7408544" y="2233612"/>
                    <a:chExt cx="33337" cy="74294"/>
                  </a:xfrm>
                </p:grpSpPr>
                <p:grpSp>
                  <p:nvGrpSpPr>
                    <p:cNvPr id="3132" name="图形 2"/>
                    <p:cNvGrpSpPr/>
                    <p:nvPr/>
                  </p:nvGrpSpPr>
                  <p:grpSpPr>
                    <a:xfrm>
                      <a:off x="7408544" y="2233612"/>
                      <a:ext cx="28575" cy="55244"/>
                      <a:chOff x="7408544" y="2233612"/>
                      <a:chExt cx="28575" cy="55244"/>
                    </a:xfrm>
                  </p:grpSpPr>
                  <p:sp>
                    <p:nvSpPr>
                      <p:cNvPr id="3133" name="任意多边形: 形状 3015"/>
                      <p:cNvSpPr/>
                      <p:nvPr/>
                    </p:nvSpPr>
                    <p:spPr>
                      <a:xfrm>
                        <a:off x="7430690" y="2276474"/>
                        <a:ext cx="714" cy="9525"/>
                      </a:xfrm>
                      <a:custGeom>
                        <a:avLst/>
                        <a:gdLst>
                          <a:gd name="connsiteX0" fmla="*/ 714 w 714"/>
                          <a:gd name="connsiteY0" fmla="*/ 0 h 9525"/>
                          <a:gd name="connsiteX1" fmla="*/ 714 w 714"/>
                          <a:gd name="connsiteY1" fmla="*/ 0 h 9525"/>
                          <a:gd name="connsiteX2" fmla="*/ 714 w 714"/>
                          <a:gd name="connsiteY2" fmla="*/ 0 h 9525"/>
                          <a:gd name="connsiteX3" fmla="*/ 714 w 714"/>
                          <a:gd name="connsiteY3" fmla="*/ 0 h 9525"/>
                          <a:gd name="connsiteX4" fmla="*/ 714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714" y="0"/>
                            </a:move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34" name="任意多边形: 形状 3016"/>
                      <p:cNvSpPr/>
                      <p:nvPr/>
                    </p:nvSpPr>
                    <p:spPr>
                      <a:xfrm>
                        <a:off x="7430452" y="2278379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35" name="任意多边形: 形状 3017"/>
                      <p:cNvSpPr/>
                      <p:nvPr/>
                    </p:nvSpPr>
                    <p:spPr>
                      <a:xfrm>
                        <a:off x="7434262" y="2286951"/>
                        <a:ext cx="2857" cy="1905"/>
                      </a:xfrm>
                      <a:custGeom>
                        <a:avLst/>
                        <a:gdLst>
                          <a:gd name="connsiteX0" fmla="*/ 0 w 2857"/>
                          <a:gd name="connsiteY0" fmla="*/ 1905 h 1905"/>
                          <a:gd name="connsiteX1" fmla="*/ 2857 w 2857"/>
                          <a:gd name="connsiteY1" fmla="*/ 953 h 1905"/>
                          <a:gd name="connsiteX2" fmla="*/ 2857 w 2857"/>
                          <a:gd name="connsiteY2" fmla="*/ 953 h 1905"/>
                          <a:gd name="connsiteX3" fmla="*/ 2857 w 2857"/>
                          <a:gd name="connsiteY3" fmla="*/ 0 h 1905"/>
                          <a:gd name="connsiteX4" fmla="*/ 2857 w 2857"/>
                          <a:gd name="connsiteY4" fmla="*/ 0 h 1905"/>
                          <a:gd name="connsiteX5" fmla="*/ 2857 w 2857"/>
                          <a:gd name="connsiteY5" fmla="*/ 0 h 1905"/>
                          <a:gd name="connsiteX6" fmla="*/ 0 w 2857"/>
                          <a:gd name="connsiteY6" fmla="*/ 1905 h 1905"/>
                          <a:gd name="connsiteX7" fmla="*/ 0 w 2857"/>
                          <a:gd name="connsiteY7" fmla="*/ 1905 h 1905"/>
                          <a:gd name="connsiteX8" fmla="*/ 0 w 2857"/>
                          <a:gd name="connsiteY8" fmla="*/ 1905 h 1905"/>
                          <a:gd name="connsiteX9" fmla="*/ 0 w 2857"/>
                          <a:gd name="connsiteY9" fmla="*/ 1905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857" h="1905">
                            <a:moveTo>
                              <a:pt x="0" y="1905"/>
                            </a:moveTo>
                            <a:lnTo>
                              <a:pt x="2857" y="953"/>
                            </a:lnTo>
                            <a:lnTo>
                              <a:pt x="2857" y="953"/>
                            </a:lnTo>
                            <a:cubicBezTo>
                              <a:pt x="2857" y="953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lnTo>
                              <a:pt x="2857" y="0"/>
                            </a:lnTo>
                            <a:cubicBezTo>
                              <a:pt x="1905" y="0"/>
                              <a:pt x="1905" y="953"/>
                              <a:pt x="0" y="1905"/>
                            </a:cubicBezTo>
                            <a:cubicBezTo>
                              <a:pt x="953" y="953"/>
                              <a:pt x="0" y="953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36" name="任意多边形: 形状 3018"/>
                      <p:cNvSpPr/>
                      <p:nvPr/>
                    </p:nvSpPr>
                    <p:spPr>
                      <a:xfrm>
                        <a:off x="7408544" y="2233612"/>
                        <a:ext cx="28575" cy="55244"/>
                      </a:xfrm>
                      <a:custGeom>
                        <a:avLst/>
                        <a:gdLst>
                          <a:gd name="connsiteX0" fmla="*/ 26670 w 28575"/>
                          <a:gd name="connsiteY0" fmla="*/ 54293 h 55244"/>
                          <a:gd name="connsiteX1" fmla="*/ 28575 w 28575"/>
                          <a:gd name="connsiteY1" fmla="*/ 53340 h 55244"/>
                          <a:gd name="connsiteX2" fmla="*/ 28575 w 28575"/>
                          <a:gd name="connsiteY2" fmla="*/ 53340 h 55244"/>
                          <a:gd name="connsiteX3" fmla="*/ 28575 w 28575"/>
                          <a:gd name="connsiteY3" fmla="*/ 52388 h 55244"/>
                          <a:gd name="connsiteX4" fmla="*/ 28575 w 28575"/>
                          <a:gd name="connsiteY4" fmla="*/ 51435 h 55244"/>
                          <a:gd name="connsiteX5" fmla="*/ 27623 w 28575"/>
                          <a:gd name="connsiteY5" fmla="*/ 50482 h 55244"/>
                          <a:gd name="connsiteX6" fmla="*/ 26670 w 28575"/>
                          <a:gd name="connsiteY6" fmla="*/ 49530 h 55244"/>
                          <a:gd name="connsiteX7" fmla="*/ 26670 w 28575"/>
                          <a:gd name="connsiteY7" fmla="*/ 49530 h 55244"/>
                          <a:gd name="connsiteX8" fmla="*/ 25718 w 28575"/>
                          <a:gd name="connsiteY8" fmla="*/ 48577 h 55244"/>
                          <a:gd name="connsiteX9" fmla="*/ 25718 w 28575"/>
                          <a:gd name="connsiteY9" fmla="*/ 48577 h 55244"/>
                          <a:gd name="connsiteX10" fmla="*/ 25718 w 28575"/>
                          <a:gd name="connsiteY10" fmla="*/ 47625 h 55244"/>
                          <a:gd name="connsiteX11" fmla="*/ 24765 w 28575"/>
                          <a:gd name="connsiteY11" fmla="*/ 46673 h 55244"/>
                          <a:gd name="connsiteX12" fmla="*/ 23813 w 28575"/>
                          <a:gd name="connsiteY12" fmla="*/ 45720 h 55244"/>
                          <a:gd name="connsiteX13" fmla="*/ 23813 w 28575"/>
                          <a:gd name="connsiteY13" fmla="*/ 44768 h 55244"/>
                          <a:gd name="connsiteX14" fmla="*/ 22860 w 28575"/>
                          <a:gd name="connsiteY14" fmla="*/ 42863 h 55244"/>
                          <a:gd name="connsiteX15" fmla="*/ 22860 w 28575"/>
                          <a:gd name="connsiteY15" fmla="*/ 41910 h 55244"/>
                          <a:gd name="connsiteX16" fmla="*/ 21908 w 28575"/>
                          <a:gd name="connsiteY16" fmla="*/ 39052 h 55244"/>
                          <a:gd name="connsiteX17" fmla="*/ 21908 w 28575"/>
                          <a:gd name="connsiteY17" fmla="*/ 38100 h 55244"/>
                          <a:gd name="connsiteX18" fmla="*/ 20955 w 28575"/>
                          <a:gd name="connsiteY18" fmla="*/ 36195 h 55244"/>
                          <a:gd name="connsiteX19" fmla="*/ 20003 w 28575"/>
                          <a:gd name="connsiteY19" fmla="*/ 34290 h 55244"/>
                          <a:gd name="connsiteX20" fmla="*/ 19050 w 28575"/>
                          <a:gd name="connsiteY20" fmla="*/ 33338 h 55244"/>
                          <a:gd name="connsiteX21" fmla="*/ 19050 w 28575"/>
                          <a:gd name="connsiteY21" fmla="*/ 32385 h 55244"/>
                          <a:gd name="connsiteX22" fmla="*/ 19050 w 28575"/>
                          <a:gd name="connsiteY22" fmla="*/ 32385 h 55244"/>
                          <a:gd name="connsiteX23" fmla="*/ 19050 w 28575"/>
                          <a:gd name="connsiteY23" fmla="*/ 32385 h 55244"/>
                          <a:gd name="connsiteX24" fmla="*/ 18098 w 28575"/>
                          <a:gd name="connsiteY24" fmla="*/ 31432 h 55244"/>
                          <a:gd name="connsiteX25" fmla="*/ 17145 w 28575"/>
                          <a:gd name="connsiteY25" fmla="*/ 30480 h 55244"/>
                          <a:gd name="connsiteX26" fmla="*/ 17145 w 28575"/>
                          <a:gd name="connsiteY26" fmla="*/ 30480 h 55244"/>
                          <a:gd name="connsiteX27" fmla="*/ 17145 w 28575"/>
                          <a:gd name="connsiteY27" fmla="*/ 29527 h 55244"/>
                          <a:gd name="connsiteX28" fmla="*/ 17145 w 28575"/>
                          <a:gd name="connsiteY28" fmla="*/ 28575 h 55244"/>
                          <a:gd name="connsiteX29" fmla="*/ 17145 w 28575"/>
                          <a:gd name="connsiteY29" fmla="*/ 28575 h 55244"/>
                          <a:gd name="connsiteX30" fmla="*/ 17145 w 28575"/>
                          <a:gd name="connsiteY30" fmla="*/ 28575 h 55244"/>
                          <a:gd name="connsiteX31" fmla="*/ 17145 w 28575"/>
                          <a:gd name="connsiteY31" fmla="*/ 28575 h 55244"/>
                          <a:gd name="connsiteX32" fmla="*/ 17145 w 28575"/>
                          <a:gd name="connsiteY32" fmla="*/ 28575 h 55244"/>
                          <a:gd name="connsiteX33" fmla="*/ 17145 w 28575"/>
                          <a:gd name="connsiteY33" fmla="*/ 27623 h 55244"/>
                          <a:gd name="connsiteX34" fmla="*/ 16193 w 28575"/>
                          <a:gd name="connsiteY34" fmla="*/ 25718 h 55244"/>
                          <a:gd name="connsiteX35" fmla="*/ 16193 w 28575"/>
                          <a:gd name="connsiteY35" fmla="*/ 24765 h 55244"/>
                          <a:gd name="connsiteX36" fmla="*/ 16193 w 28575"/>
                          <a:gd name="connsiteY36" fmla="*/ 24765 h 55244"/>
                          <a:gd name="connsiteX37" fmla="*/ 16193 w 28575"/>
                          <a:gd name="connsiteY37" fmla="*/ 23813 h 55244"/>
                          <a:gd name="connsiteX38" fmla="*/ 16193 w 28575"/>
                          <a:gd name="connsiteY38" fmla="*/ 23813 h 55244"/>
                          <a:gd name="connsiteX39" fmla="*/ 16193 w 28575"/>
                          <a:gd name="connsiteY39" fmla="*/ 23813 h 55244"/>
                          <a:gd name="connsiteX40" fmla="*/ 15240 w 28575"/>
                          <a:gd name="connsiteY40" fmla="*/ 21907 h 55244"/>
                          <a:gd name="connsiteX41" fmla="*/ 14288 w 28575"/>
                          <a:gd name="connsiteY41" fmla="*/ 20955 h 55244"/>
                          <a:gd name="connsiteX42" fmla="*/ 13335 w 28575"/>
                          <a:gd name="connsiteY42" fmla="*/ 20002 h 55244"/>
                          <a:gd name="connsiteX43" fmla="*/ 13335 w 28575"/>
                          <a:gd name="connsiteY43" fmla="*/ 20002 h 55244"/>
                          <a:gd name="connsiteX44" fmla="*/ 13335 w 28575"/>
                          <a:gd name="connsiteY44" fmla="*/ 19050 h 55244"/>
                          <a:gd name="connsiteX45" fmla="*/ 13335 w 28575"/>
                          <a:gd name="connsiteY45" fmla="*/ 18098 h 55244"/>
                          <a:gd name="connsiteX46" fmla="*/ 12383 w 28575"/>
                          <a:gd name="connsiteY46" fmla="*/ 17145 h 55244"/>
                          <a:gd name="connsiteX47" fmla="*/ 12383 w 28575"/>
                          <a:gd name="connsiteY47" fmla="*/ 17145 h 55244"/>
                          <a:gd name="connsiteX48" fmla="*/ 12383 w 28575"/>
                          <a:gd name="connsiteY48" fmla="*/ 16193 h 55244"/>
                          <a:gd name="connsiteX49" fmla="*/ 12383 w 28575"/>
                          <a:gd name="connsiteY49" fmla="*/ 16193 h 55244"/>
                          <a:gd name="connsiteX50" fmla="*/ 12383 w 28575"/>
                          <a:gd name="connsiteY50" fmla="*/ 15240 h 55244"/>
                          <a:gd name="connsiteX51" fmla="*/ 11430 w 28575"/>
                          <a:gd name="connsiteY51" fmla="*/ 14288 h 55244"/>
                          <a:gd name="connsiteX52" fmla="*/ 10478 w 28575"/>
                          <a:gd name="connsiteY52" fmla="*/ 14288 h 55244"/>
                          <a:gd name="connsiteX53" fmla="*/ 9525 w 28575"/>
                          <a:gd name="connsiteY53" fmla="*/ 11430 h 55244"/>
                          <a:gd name="connsiteX54" fmla="*/ 8573 w 28575"/>
                          <a:gd name="connsiteY54" fmla="*/ 10477 h 55244"/>
                          <a:gd name="connsiteX55" fmla="*/ 7620 w 28575"/>
                          <a:gd name="connsiteY55" fmla="*/ 9525 h 55244"/>
                          <a:gd name="connsiteX56" fmla="*/ 7620 w 28575"/>
                          <a:gd name="connsiteY56" fmla="*/ 9525 h 55244"/>
                          <a:gd name="connsiteX57" fmla="*/ 6668 w 28575"/>
                          <a:gd name="connsiteY57" fmla="*/ 8572 h 55244"/>
                          <a:gd name="connsiteX58" fmla="*/ 6668 w 28575"/>
                          <a:gd name="connsiteY58" fmla="*/ 7620 h 55244"/>
                          <a:gd name="connsiteX59" fmla="*/ 6668 w 28575"/>
                          <a:gd name="connsiteY59" fmla="*/ 7620 h 55244"/>
                          <a:gd name="connsiteX60" fmla="*/ 6668 w 28575"/>
                          <a:gd name="connsiteY60" fmla="*/ 7620 h 55244"/>
                          <a:gd name="connsiteX61" fmla="*/ 5715 w 28575"/>
                          <a:gd name="connsiteY61" fmla="*/ 7620 h 55244"/>
                          <a:gd name="connsiteX62" fmla="*/ 5715 w 28575"/>
                          <a:gd name="connsiteY62" fmla="*/ 7620 h 55244"/>
                          <a:gd name="connsiteX63" fmla="*/ 5715 w 28575"/>
                          <a:gd name="connsiteY63" fmla="*/ 7620 h 55244"/>
                          <a:gd name="connsiteX64" fmla="*/ 5715 w 28575"/>
                          <a:gd name="connsiteY64" fmla="*/ 6668 h 55244"/>
                          <a:gd name="connsiteX65" fmla="*/ 4763 w 28575"/>
                          <a:gd name="connsiteY65" fmla="*/ 5715 h 55244"/>
                          <a:gd name="connsiteX66" fmla="*/ 2858 w 28575"/>
                          <a:gd name="connsiteY66" fmla="*/ 2857 h 55244"/>
                          <a:gd name="connsiteX67" fmla="*/ 1905 w 28575"/>
                          <a:gd name="connsiteY67" fmla="*/ 953 h 55244"/>
                          <a:gd name="connsiteX68" fmla="*/ 953 w 28575"/>
                          <a:gd name="connsiteY68" fmla="*/ 0 h 55244"/>
                          <a:gd name="connsiteX69" fmla="*/ 0 w 28575"/>
                          <a:gd name="connsiteY69" fmla="*/ 0 h 55244"/>
                          <a:gd name="connsiteX70" fmla="*/ 0 w 28575"/>
                          <a:gd name="connsiteY70" fmla="*/ 0 h 55244"/>
                          <a:gd name="connsiteX71" fmla="*/ 953 w 28575"/>
                          <a:gd name="connsiteY71" fmla="*/ 953 h 55244"/>
                          <a:gd name="connsiteX72" fmla="*/ 1905 w 28575"/>
                          <a:gd name="connsiteY72" fmla="*/ 1905 h 55244"/>
                          <a:gd name="connsiteX73" fmla="*/ 2858 w 28575"/>
                          <a:gd name="connsiteY73" fmla="*/ 2857 h 55244"/>
                          <a:gd name="connsiteX74" fmla="*/ 2858 w 28575"/>
                          <a:gd name="connsiteY74" fmla="*/ 3810 h 55244"/>
                          <a:gd name="connsiteX75" fmla="*/ 2858 w 28575"/>
                          <a:gd name="connsiteY75" fmla="*/ 4763 h 55244"/>
                          <a:gd name="connsiteX76" fmla="*/ 3810 w 28575"/>
                          <a:gd name="connsiteY76" fmla="*/ 5715 h 55244"/>
                          <a:gd name="connsiteX77" fmla="*/ 4763 w 28575"/>
                          <a:gd name="connsiteY77" fmla="*/ 7620 h 55244"/>
                          <a:gd name="connsiteX78" fmla="*/ 5715 w 28575"/>
                          <a:gd name="connsiteY78" fmla="*/ 9525 h 55244"/>
                          <a:gd name="connsiteX79" fmla="*/ 5715 w 28575"/>
                          <a:gd name="connsiteY79" fmla="*/ 10477 h 55244"/>
                          <a:gd name="connsiteX80" fmla="*/ 6668 w 28575"/>
                          <a:gd name="connsiteY80" fmla="*/ 11430 h 55244"/>
                          <a:gd name="connsiteX81" fmla="*/ 7620 w 28575"/>
                          <a:gd name="connsiteY81" fmla="*/ 13335 h 55244"/>
                          <a:gd name="connsiteX82" fmla="*/ 8573 w 28575"/>
                          <a:gd name="connsiteY82" fmla="*/ 14288 h 55244"/>
                          <a:gd name="connsiteX83" fmla="*/ 8573 w 28575"/>
                          <a:gd name="connsiteY83" fmla="*/ 15240 h 55244"/>
                          <a:gd name="connsiteX84" fmla="*/ 8573 w 28575"/>
                          <a:gd name="connsiteY84" fmla="*/ 16193 h 55244"/>
                          <a:gd name="connsiteX85" fmla="*/ 9525 w 28575"/>
                          <a:gd name="connsiteY85" fmla="*/ 17145 h 55244"/>
                          <a:gd name="connsiteX86" fmla="*/ 9525 w 28575"/>
                          <a:gd name="connsiteY86" fmla="*/ 18098 h 55244"/>
                          <a:gd name="connsiteX87" fmla="*/ 10478 w 28575"/>
                          <a:gd name="connsiteY87" fmla="*/ 19050 h 55244"/>
                          <a:gd name="connsiteX88" fmla="*/ 11430 w 28575"/>
                          <a:gd name="connsiteY88" fmla="*/ 20002 h 55244"/>
                          <a:gd name="connsiteX89" fmla="*/ 11430 w 28575"/>
                          <a:gd name="connsiteY89" fmla="*/ 20955 h 55244"/>
                          <a:gd name="connsiteX90" fmla="*/ 11430 w 28575"/>
                          <a:gd name="connsiteY90" fmla="*/ 20955 h 55244"/>
                          <a:gd name="connsiteX91" fmla="*/ 11430 w 28575"/>
                          <a:gd name="connsiteY91" fmla="*/ 20955 h 55244"/>
                          <a:gd name="connsiteX92" fmla="*/ 11430 w 28575"/>
                          <a:gd name="connsiteY92" fmla="*/ 20955 h 55244"/>
                          <a:gd name="connsiteX93" fmla="*/ 11430 w 28575"/>
                          <a:gd name="connsiteY93" fmla="*/ 21907 h 55244"/>
                          <a:gd name="connsiteX94" fmla="*/ 11430 w 28575"/>
                          <a:gd name="connsiteY94" fmla="*/ 21907 h 55244"/>
                          <a:gd name="connsiteX95" fmla="*/ 11430 w 28575"/>
                          <a:gd name="connsiteY95" fmla="*/ 21907 h 55244"/>
                          <a:gd name="connsiteX96" fmla="*/ 11430 w 28575"/>
                          <a:gd name="connsiteY96" fmla="*/ 22860 h 55244"/>
                          <a:gd name="connsiteX97" fmla="*/ 12383 w 28575"/>
                          <a:gd name="connsiteY97" fmla="*/ 24765 h 55244"/>
                          <a:gd name="connsiteX98" fmla="*/ 13335 w 28575"/>
                          <a:gd name="connsiteY98" fmla="*/ 24765 h 55244"/>
                          <a:gd name="connsiteX99" fmla="*/ 13335 w 28575"/>
                          <a:gd name="connsiteY99" fmla="*/ 24765 h 55244"/>
                          <a:gd name="connsiteX100" fmla="*/ 13335 w 28575"/>
                          <a:gd name="connsiteY100" fmla="*/ 24765 h 55244"/>
                          <a:gd name="connsiteX101" fmla="*/ 12383 w 28575"/>
                          <a:gd name="connsiteY101" fmla="*/ 24765 h 55244"/>
                          <a:gd name="connsiteX102" fmla="*/ 13335 w 28575"/>
                          <a:gd name="connsiteY102" fmla="*/ 26670 h 55244"/>
                          <a:gd name="connsiteX103" fmla="*/ 14288 w 28575"/>
                          <a:gd name="connsiteY103" fmla="*/ 28575 h 55244"/>
                          <a:gd name="connsiteX104" fmla="*/ 14288 w 28575"/>
                          <a:gd name="connsiteY104" fmla="*/ 28575 h 55244"/>
                          <a:gd name="connsiteX105" fmla="*/ 15240 w 28575"/>
                          <a:gd name="connsiteY105" fmla="*/ 29527 h 55244"/>
                          <a:gd name="connsiteX106" fmla="*/ 15240 w 28575"/>
                          <a:gd name="connsiteY106" fmla="*/ 31432 h 55244"/>
                          <a:gd name="connsiteX107" fmla="*/ 16193 w 28575"/>
                          <a:gd name="connsiteY107" fmla="*/ 33338 h 55244"/>
                          <a:gd name="connsiteX108" fmla="*/ 17145 w 28575"/>
                          <a:gd name="connsiteY108" fmla="*/ 34290 h 55244"/>
                          <a:gd name="connsiteX109" fmla="*/ 17145 w 28575"/>
                          <a:gd name="connsiteY109" fmla="*/ 35243 h 55244"/>
                          <a:gd name="connsiteX110" fmla="*/ 18098 w 28575"/>
                          <a:gd name="connsiteY110" fmla="*/ 37148 h 55244"/>
                          <a:gd name="connsiteX111" fmla="*/ 18098 w 28575"/>
                          <a:gd name="connsiteY111" fmla="*/ 38100 h 55244"/>
                          <a:gd name="connsiteX112" fmla="*/ 19050 w 28575"/>
                          <a:gd name="connsiteY112" fmla="*/ 40005 h 55244"/>
                          <a:gd name="connsiteX113" fmla="*/ 20003 w 28575"/>
                          <a:gd name="connsiteY113" fmla="*/ 41910 h 55244"/>
                          <a:gd name="connsiteX114" fmla="*/ 20955 w 28575"/>
                          <a:gd name="connsiteY114" fmla="*/ 45720 h 55244"/>
                          <a:gd name="connsiteX115" fmla="*/ 21908 w 28575"/>
                          <a:gd name="connsiteY115" fmla="*/ 47625 h 55244"/>
                          <a:gd name="connsiteX116" fmla="*/ 21908 w 28575"/>
                          <a:gd name="connsiteY116" fmla="*/ 48577 h 55244"/>
                          <a:gd name="connsiteX117" fmla="*/ 22860 w 28575"/>
                          <a:gd name="connsiteY117" fmla="*/ 49530 h 55244"/>
                          <a:gd name="connsiteX118" fmla="*/ 23813 w 28575"/>
                          <a:gd name="connsiteY118" fmla="*/ 51435 h 55244"/>
                          <a:gd name="connsiteX119" fmla="*/ 23813 w 28575"/>
                          <a:gd name="connsiteY119" fmla="*/ 51435 h 55244"/>
                          <a:gd name="connsiteX120" fmla="*/ 23813 w 28575"/>
                          <a:gd name="connsiteY120" fmla="*/ 51435 h 55244"/>
                          <a:gd name="connsiteX121" fmla="*/ 24765 w 28575"/>
                          <a:gd name="connsiteY121" fmla="*/ 53340 h 55244"/>
                          <a:gd name="connsiteX122" fmla="*/ 24765 w 28575"/>
                          <a:gd name="connsiteY122" fmla="*/ 54293 h 55244"/>
                          <a:gd name="connsiteX123" fmla="*/ 25718 w 28575"/>
                          <a:gd name="connsiteY123" fmla="*/ 54293 h 55244"/>
                          <a:gd name="connsiteX124" fmla="*/ 25718 w 28575"/>
                          <a:gd name="connsiteY124" fmla="*/ 54293 h 55244"/>
                          <a:gd name="connsiteX125" fmla="*/ 25718 w 28575"/>
                          <a:gd name="connsiteY125" fmla="*/ 55245 h 55244"/>
                          <a:gd name="connsiteX126" fmla="*/ 26670 w 28575"/>
                          <a:gd name="connsiteY126" fmla="*/ 54293 h 55244"/>
                          <a:gd name="connsiteX127" fmla="*/ 26670 w 28575"/>
                          <a:gd name="connsiteY127" fmla="*/ 54293 h 55244"/>
                          <a:gd name="connsiteX128" fmla="*/ 26670 w 28575"/>
                          <a:gd name="connsiteY128" fmla="*/ 54293 h 55244"/>
                          <a:gd name="connsiteX129" fmla="*/ 21908 w 28575"/>
                          <a:gd name="connsiteY129" fmla="*/ 42863 h 55244"/>
                          <a:gd name="connsiteX130" fmla="*/ 21908 w 28575"/>
                          <a:gd name="connsiteY130" fmla="*/ 42863 h 55244"/>
                          <a:gd name="connsiteX131" fmla="*/ 21908 w 28575"/>
                          <a:gd name="connsiteY131" fmla="*/ 42863 h 55244"/>
                          <a:gd name="connsiteX132" fmla="*/ 21908 w 28575"/>
                          <a:gd name="connsiteY132" fmla="*/ 42863 h 55244"/>
                          <a:gd name="connsiteX133" fmla="*/ 21908 w 28575"/>
                          <a:gd name="connsiteY133" fmla="*/ 42863 h 55244"/>
                          <a:gd name="connsiteX134" fmla="*/ 21908 w 28575"/>
                          <a:gd name="connsiteY134" fmla="*/ 44768 h 55244"/>
                          <a:gd name="connsiteX135" fmla="*/ 21908 w 28575"/>
                          <a:gd name="connsiteY135" fmla="*/ 44768 h 55244"/>
                          <a:gd name="connsiteX136" fmla="*/ 21908 w 28575"/>
                          <a:gd name="connsiteY136" fmla="*/ 44768 h 55244"/>
                          <a:gd name="connsiteX137" fmla="*/ 21908 w 28575"/>
                          <a:gd name="connsiteY137" fmla="*/ 44768 h 55244"/>
                          <a:gd name="connsiteX138" fmla="*/ 21908 w 28575"/>
                          <a:gd name="connsiteY138" fmla="*/ 44768 h 5524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8575" h="55244">
                            <a:moveTo>
                              <a:pt x="26670" y="54293"/>
                            </a:moveTo>
                            <a:cubicBezTo>
                              <a:pt x="27623" y="54293"/>
                              <a:pt x="27623" y="53340"/>
                              <a:pt x="28575" y="53340"/>
                            </a:cubicBezTo>
                            <a:lnTo>
                              <a:pt x="28575" y="53340"/>
                            </a:lnTo>
                            <a:cubicBezTo>
                              <a:pt x="28575" y="53340"/>
                              <a:pt x="28575" y="52388"/>
                              <a:pt x="28575" y="52388"/>
                            </a:cubicBezTo>
                            <a:cubicBezTo>
                              <a:pt x="28575" y="52388"/>
                              <a:pt x="28575" y="51435"/>
                              <a:pt x="28575" y="51435"/>
                            </a:cubicBezTo>
                            <a:cubicBezTo>
                              <a:pt x="28575" y="51435"/>
                              <a:pt x="27623" y="50482"/>
                              <a:pt x="27623" y="50482"/>
                            </a:cubicBezTo>
                            <a:cubicBezTo>
                              <a:pt x="27623" y="50482"/>
                              <a:pt x="27623" y="49530"/>
                              <a:pt x="26670" y="49530"/>
                            </a:cubicBezTo>
                            <a:cubicBezTo>
                              <a:pt x="26670" y="49530"/>
                              <a:pt x="26670" y="49530"/>
                              <a:pt x="26670" y="49530"/>
                            </a:cubicBezTo>
                            <a:cubicBezTo>
                              <a:pt x="26670" y="49530"/>
                              <a:pt x="26670" y="48577"/>
                              <a:pt x="25718" y="48577"/>
                            </a:cubicBezTo>
                            <a:cubicBezTo>
                              <a:pt x="25718" y="48577"/>
                              <a:pt x="25718" y="48577"/>
                              <a:pt x="25718" y="48577"/>
                            </a:cubicBezTo>
                            <a:cubicBezTo>
                              <a:pt x="25718" y="48577"/>
                              <a:pt x="25718" y="48577"/>
                              <a:pt x="25718" y="47625"/>
                            </a:cubicBezTo>
                            <a:cubicBezTo>
                              <a:pt x="25718" y="47625"/>
                              <a:pt x="25718" y="46673"/>
                              <a:pt x="24765" y="46673"/>
                            </a:cubicBezTo>
                            <a:cubicBezTo>
                              <a:pt x="24765" y="46673"/>
                              <a:pt x="24765" y="45720"/>
                              <a:pt x="23813" y="45720"/>
                            </a:cubicBezTo>
                            <a:cubicBezTo>
                              <a:pt x="23813" y="45720"/>
                              <a:pt x="23813" y="45720"/>
                              <a:pt x="23813" y="44768"/>
                            </a:cubicBezTo>
                            <a:cubicBezTo>
                              <a:pt x="23813" y="43815"/>
                              <a:pt x="22860" y="43815"/>
                              <a:pt x="22860" y="42863"/>
                            </a:cubicBezTo>
                            <a:cubicBezTo>
                              <a:pt x="22860" y="41910"/>
                              <a:pt x="22860" y="41910"/>
                              <a:pt x="22860" y="41910"/>
                            </a:cubicBezTo>
                            <a:cubicBezTo>
                              <a:pt x="22860" y="40957"/>
                              <a:pt x="21908" y="40005"/>
                              <a:pt x="21908" y="39052"/>
                            </a:cubicBezTo>
                            <a:cubicBezTo>
                              <a:pt x="21908" y="39052"/>
                              <a:pt x="21908" y="39052"/>
                              <a:pt x="21908" y="38100"/>
                            </a:cubicBezTo>
                            <a:cubicBezTo>
                              <a:pt x="21908" y="37148"/>
                              <a:pt x="20955" y="37148"/>
                              <a:pt x="20955" y="36195"/>
                            </a:cubicBezTo>
                            <a:cubicBezTo>
                              <a:pt x="20955" y="35243"/>
                              <a:pt x="20003" y="35243"/>
                              <a:pt x="20003" y="34290"/>
                            </a:cubicBezTo>
                            <a:cubicBezTo>
                              <a:pt x="20003" y="33338"/>
                              <a:pt x="20003" y="34290"/>
                              <a:pt x="19050" y="33338"/>
                            </a:cubicBezTo>
                            <a:cubicBezTo>
                              <a:pt x="19050" y="33338"/>
                              <a:pt x="19050" y="32385"/>
                              <a:pt x="19050" y="32385"/>
                            </a:cubicBezTo>
                            <a:cubicBezTo>
                              <a:pt x="19050" y="32385"/>
                              <a:pt x="19050" y="32385"/>
                              <a:pt x="19050" y="32385"/>
                            </a:cubicBezTo>
                            <a:cubicBezTo>
                              <a:pt x="19050" y="32385"/>
                              <a:pt x="19050" y="32385"/>
                              <a:pt x="19050" y="32385"/>
                            </a:cubicBezTo>
                            <a:cubicBezTo>
                              <a:pt x="19050" y="32385"/>
                              <a:pt x="18098" y="31432"/>
                              <a:pt x="18098" y="31432"/>
                            </a:cubicBezTo>
                            <a:cubicBezTo>
                              <a:pt x="18098" y="31432"/>
                              <a:pt x="18098" y="30480"/>
                              <a:pt x="17145" y="30480"/>
                            </a:cubicBezTo>
                            <a:cubicBezTo>
                              <a:pt x="17145" y="30480"/>
                              <a:pt x="17145" y="30480"/>
                              <a:pt x="17145" y="30480"/>
                            </a:cubicBezTo>
                            <a:cubicBezTo>
                              <a:pt x="17145" y="30480"/>
                              <a:pt x="17145" y="29527"/>
                              <a:pt x="17145" y="29527"/>
                            </a:cubicBezTo>
                            <a:cubicBezTo>
                              <a:pt x="17145" y="29527"/>
                              <a:pt x="17145" y="29527"/>
                              <a:pt x="17145" y="28575"/>
                            </a:cubicBezTo>
                            <a:cubicBezTo>
                              <a:pt x="17145" y="28575"/>
                              <a:pt x="17145" y="28575"/>
                              <a:pt x="17145" y="28575"/>
                            </a:cubicBezTo>
                            <a:cubicBezTo>
                              <a:pt x="17145" y="28575"/>
                              <a:pt x="17145" y="28575"/>
                              <a:pt x="17145" y="28575"/>
                            </a:cubicBezTo>
                            <a:cubicBezTo>
                              <a:pt x="17145" y="28575"/>
                              <a:pt x="17145" y="28575"/>
                              <a:pt x="17145" y="28575"/>
                            </a:cubicBezTo>
                            <a:cubicBezTo>
                              <a:pt x="17145" y="28575"/>
                              <a:pt x="17145" y="28575"/>
                              <a:pt x="17145" y="28575"/>
                            </a:cubicBezTo>
                            <a:cubicBezTo>
                              <a:pt x="17145" y="28575"/>
                              <a:pt x="17145" y="28575"/>
                              <a:pt x="17145" y="27623"/>
                            </a:cubicBezTo>
                            <a:cubicBezTo>
                              <a:pt x="17145" y="26670"/>
                              <a:pt x="16193" y="26670"/>
                              <a:pt x="16193" y="25718"/>
                            </a:cubicBezTo>
                            <a:cubicBezTo>
                              <a:pt x="16193" y="24765"/>
                              <a:pt x="15240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4765"/>
                            </a:cubicBezTo>
                            <a:cubicBezTo>
                              <a:pt x="16193" y="24765"/>
                              <a:pt x="16193" y="24765"/>
                              <a:pt x="16193" y="23813"/>
                            </a:cubicBezTo>
                            <a:cubicBezTo>
                              <a:pt x="16193" y="23813"/>
                              <a:pt x="16193" y="23813"/>
                              <a:pt x="16193" y="23813"/>
                            </a:cubicBezTo>
                            <a:cubicBezTo>
                              <a:pt x="16193" y="23813"/>
                              <a:pt x="16193" y="23813"/>
                              <a:pt x="16193" y="23813"/>
                            </a:cubicBezTo>
                            <a:cubicBezTo>
                              <a:pt x="16193" y="22860"/>
                              <a:pt x="16193" y="22860"/>
                              <a:pt x="15240" y="21907"/>
                            </a:cubicBezTo>
                            <a:cubicBezTo>
                              <a:pt x="15240" y="21907"/>
                              <a:pt x="15240" y="20955"/>
                              <a:pt x="14288" y="20955"/>
                            </a:cubicBezTo>
                            <a:cubicBezTo>
                              <a:pt x="14288" y="20955"/>
                              <a:pt x="13335" y="20002"/>
                              <a:pt x="13335" y="20002"/>
                            </a:cubicBezTo>
                            <a:cubicBezTo>
                              <a:pt x="13335" y="20002"/>
                              <a:pt x="13335" y="20002"/>
                              <a:pt x="13335" y="20002"/>
                            </a:cubicBezTo>
                            <a:cubicBezTo>
                              <a:pt x="13335" y="20002"/>
                              <a:pt x="13335" y="19050"/>
                              <a:pt x="13335" y="19050"/>
                            </a:cubicBezTo>
                            <a:cubicBezTo>
                              <a:pt x="13335" y="19050"/>
                              <a:pt x="13335" y="19050"/>
                              <a:pt x="13335" y="18098"/>
                            </a:cubicBezTo>
                            <a:cubicBezTo>
                              <a:pt x="13335" y="18098"/>
                              <a:pt x="13335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7145"/>
                            </a:cubicBezTo>
                            <a:cubicBezTo>
                              <a:pt x="12383" y="17145"/>
                              <a:pt x="12383" y="17145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5240"/>
                            </a:cubicBezTo>
                            <a:cubicBezTo>
                              <a:pt x="12383" y="15240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0478" y="14288"/>
                            </a:cubicBezTo>
                            <a:cubicBezTo>
                              <a:pt x="10478" y="13335"/>
                              <a:pt x="9525" y="12382"/>
                              <a:pt x="9525" y="11430"/>
                            </a:cubicBezTo>
                            <a:cubicBezTo>
                              <a:pt x="9525" y="11430"/>
                              <a:pt x="8573" y="10477"/>
                              <a:pt x="8573" y="10477"/>
                            </a:cubicBezTo>
                            <a:cubicBezTo>
                              <a:pt x="8573" y="10477"/>
                              <a:pt x="8573" y="9525"/>
                              <a:pt x="7620" y="9525"/>
                            </a:cubicBezTo>
                            <a:cubicBezTo>
                              <a:pt x="7620" y="9525"/>
                              <a:pt x="7620" y="9525"/>
                              <a:pt x="7620" y="9525"/>
                            </a:cubicBezTo>
                            <a:cubicBezTo>
                              <a:pt x="7620" y="9525"/>
                              <a:pt x="7620" y="8572"/>
                              <a:pt x="6668" y="8572"/>
                            </a:cubicBezTo>
                            <a:cubicBezTo>
                              <a:pt x="6668" y="8572"/>
                              <a:pt x="6668" y="8572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6668" y="7620"/>
                              <a:pt x="6668" y="7620"/>
                            </a:cubicBezTo>
                            <a:cubicBezTo>
                              <a:pt x="6668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6668"/>
                            </a:cubicBezTo>
                            <a:cubicBezTo>
                              <a:pt x="5715" y="5715"/>
                              <a:pt x="4763" y="5715"/>
                              <a:pt x="4763" y="5715"/>
                            </a:cubicBezTo>
                            <a:cubicBezTo>
                              <a:pt x="3810" y="4763"/>
                              <a:pt x="3810" y="3810"/>
                              <a:pt x="2858" y="2857"/>
                            </a:cubicBezTo>
                            <a:cubicBezTo>
                              <a:pt x="2858" y="2857"/>
                              <a:pt x="2858" y="1905"/>
                              <a:pt x="1905" y="953"/>
                            </a:cubicBezTo>
                            <a:cubicBezTo>
                              <a:pt x="1905" y="953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953" y="953"/>
                            </a:cubicBezTo>
                            <a:cubicBezTo>
                              <a:pt x="953" y="953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2858" y="2857"/>
                              <a:pt x="2858" y="2857"/>
                            </a:cubicBezTo>
                            <a:cubicBezTo>
                              <a:pt x="2858" y="2857"/>
                              <a:pt x="3810" y="2857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3810" y="5715"/>
                            </a:cubicBezTo>
                            <a:cubicBezTo>
                              <a:pt x="3810" y="5715"/>
                              <a:pt x="4763" y="6668"/>
                              <a:pt x="4763" y="7620"/>
                            </a:cubicBezTo>
                            <a:cubicBezTo>
                              <a:pt x="4763" y="8572"/>
                              <a:pt x="5715" y="8572"/>
                              <a:pt x="5715" y="9525"/>
                            </a:cubicBezTo>
                            <a:cubicBezTo>
                              <a:pt x="5715" y="9525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1430"/>
                              <a:pt x="6668" y="11430"/>
                            </a:cubicBezTo>
                            <a:cubicBezTo>
                              <a:pt x="6668" y="11430"/>
                              <a:pt x="6668" y="12382"/>
                              <a:pt x="7620" y="13335"/>
                            </a:cubicBezTo>
                            <a:cubicBezTo>
                              <a:pt x="8573" y="13335"/>
                              <a:pt x="7620" y="14288"/>
                              <a:pt x="8573" y="14288"/>
                            </a:cubicBezTo>
                            <a:cubicBezTo>
                              <a:pt x="8573" y="14288"/>
                              <a:pt x="8573" y="15240"/>
                              <a:pt x="8573" y="15240"/>
                            </a:cubicBezTo>
                            <a:cubicBezTo>
                              <a:pt x="8573" y="15240"/>
                              <a:pt x="8573" y="15240"/>
                              <a:pt x="8573" y="16193"/>
                            </a:cubicBezTo>
                            <a:cubicBezTo>
                              <a:pt x="8573" y="16193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9050"/>
                              <a:pt x="10478" y="19050"/>
                            </a:cubicBezTo>
                            <a:cubicBezTo>
                              <a:pt x="10478" y="19050"/>
                              <a:pt x="11430" y="19050"/>
                              <a:pt x="11430" y="20002"/>
                            </a:cubicBezTo>
                            <a:cubicBezTo>
                              <a:pt x="11430" y="20002"/>
                              <a:pt x="11430" y="20955"/>
                              <a:pt x="11430" y="20955"/>
                            </a:cubicBezTo>
                            <a:cubicBezTo>
                              <a:pt x="11430" y="20955"/>
                              <a:pt x="11430" y="20955"/>
                              <a:pt x="11430" y="20955"/>
                            </a:cubicBezTo>
                            <a:cubicBezTo>
                              <a:pt x="11430" y="20955"/>
                              <a:pt x="11430" y="20955"/>
                              <a:pt x="11430" y="20955"/>
                            </a:cubicBezTo>
                            <a:cubicBezTo>
                              <a:pt x="11430" y="20955"/>
                              <a:pt x="11430" y="20955"/>
                              <a:pt x="11430" y="20955"/>
                            </a:cubicBezTo>
                            <a:cubicBezTo>
                              <a:pt x="11430" y="20955"/>
                              <a:pt x="11430" y="21907"/>
                              <a:pt x="11430" y="21907"/>
                            </a:cubicBezTo>
                            <a:cubicBezTo>
                              <a:pt x="11430" y="21907"/>
                              <a:pt x="11430" y="21907"/>
                              <a:pt x="11430" y="21907"/>
                            </a:cubicBezTo>
                            <a:cubicBezTo>
                              <a:pt x="11430" y="21907"/>
                              <a:pt x="11430" y="21907"/>
                              <a:pt x="11430" y="21907"/>
                            </a:cubicBezTo>
                            <a:cubicBezTo>
                              <a:pt x="11430" y="21907"/>
                              <a:pt x="11430" y="22860"/>
                              <a:pt x="11430" y="22860"/>
                            </a:cubicBezTo>
                            <a:cubicBezTo>
                              <a:pt x="11430" y="23813"/>
                              <a:pt x="11430" y="24765"/>
                              <a:pt x="12383" y="24765"/>
                            </a:cubicBezTo>
                            <a:cubicBezTo>
                              <a:pt x="11430" y="25718"/>
                              <a:pt x="12383" y="24765"/>
                              <a:pt x="13335" y="24765"/>
                            </a:cubicBezTo>
                            <a:cubicBezTo>
                              <a:pt x="13335" y="24765"/>
                              <a:pt x="13335" y="24765"/>
                              <a:pt x="13335" y="24765"/>
                            </a:cubicBezTo>
                            <a:cubicBezTo>
                              <a:pt x="13335" y="24765"/>
                              <a:pt x="13335" y="24765"/>
                              <a:pt x="13335" y="24765"/>
                            </a:cubicBezTo>
                            <a:cubicBezTo>
                              <a:pt x="13335" y="24765"/>
                              <a:pt x="12383" y="24765"/>
                              <a:pt x="12383" y="24765"/>
                            </a:cubicBezTo>
                            <a:cubicBezTo>
                              <a:pt x="12383" y="25718"/>
                              <a:pt x="12383" y="25718"/>
                              <a:pt x="13335" y="26670"/>
                            </a:cubicBezTo>
                            <a:cubicBezTo>
                              <a:pt x="13335" y="27623"/>
                              <a:pt x="14288" y="28575"/>
                              <a:pt x="14288" y="28575"/>
                            </a:cubicBezTo>
                            <a:cubicBezTo>
                              <a:pt x="14288" y="28575"/>
                              <a:pt x="14288" y="28575"/>
                              <a:pt x="14288" y="28575"/>
                            </a:cubicBezTo>
                            <a:cubicBezTo>
                              <a:pt x="14288" y="28575"/>
                              <a:pt x="15240" y="29527"/>
                              <a:pt x="15240" y="29527"/>
                            </a:cubicBezTo>
                            <a:cubicBezTo>
                              <a:pt x="15240" y="29527"/>
                              <a:pt x="15240" y="30480"/>
                              <a:pt x="15240" y="31432"/>
                            </a:cubicBezTo>
                            <a:cubicBezTo>
                              <a:pt x="15240" y="32385"/>
                              <a:pt x="16193" y="32385"/>
                              <a:pt x="16193" y="33338"/>
                            </a:cubicBezTo>
                            <a:cubicBezTo>
                              <a:pt x="16193" y="34290"/>
                              <a:pt x="17145" y="34290"/>
                              <a:pt x="17145" y="34290"/>
                            </a:cubicBezTo>
                            <a:cubicBezTo>
                              <a:pt x="17145" y="34290"/>
                              <a:pt x="17145" y="35243"/>
                              <a:pt x="17145" y="35243"/>
                            </a:cubicBezTo>
                            <a:cubicBezTo>
                              <a:pt x="17145" y="36195"/>
                              <a:pt x="18098" y="36195"/>
                              <a:pt x="18098" y="37148"/>
                            </a:cubicBezTo>
                            <a:cubicBezTo>
                              <a:pt x="18098" y="37148"/>
                              <a:pt x="18098" y="37148"/>
                              <a:pt x="18098" y="38100"/>
                            </a:cubicBezTo>
                            <a:cubicBezTo>
                              <a:pt x="18098" y="39052"/>
                              <a:pt x="19050" y="39052"/>
                              <a:pt x="19050" y="40005"/>
                            </a:cubicBezTo>
                            <a:cubicBezTo>
                              <a:pt x="19050" y="40957"/>
                              <a:pt x="20003" y="41910"/>
                              <a:pt x="20003" y="41910"/>
                            </a:cubicBezTo>
                            <a:cubicBezTo>
                              <a:pt x="20003" y="42863"/>
                              <a:pt x="20955" y="43815"/>
                              <a:pt x="20955" y="45720"/>
                            </a:cubicBezTo>
                            <a:cubicBezTo>
                              <a:pt x="20955" y="46673"/>
                              <a:pt x="21908" y="46673"/>
                              <a:pt x="21908" y="47625"/>
                            </a:cubicBezTo>
                            <a:cubicBezTo>
                              <a:pt x="21908" y="47625"/>
                              <a:pt x="21908" y="47625"/>
                              <a:pt x="21908" y="48577"/>
                            </a:cubicBezTo>
                            <a:cubicBezTo>
                              <a:pt x="21908" y="48577"/>
                              <a:pt x="22860" y="49530"/>
                              <a:pt x="22860" y="49530"/>
                            </a:cubicBezTo>
                            <a:cubicBezTo>
                              <a:pt x="22860" y="50482"/>
                              <a:pt x="22860" y="50482"/>
                              <a:pt x="23813" y="51435"/>
                            </a:cubicBezTo>
                            <a:cubicBezTo>
                              <a:pt x="23813" y="51435"/>
                              <a:pt x="23813" y="51435"/>
                              <a:pt x="23813" y="51435"/>
                            </a:cubicBezTo>
                            <a:cubicBezTo>
                              <a:pt x="23813" y="51435"/>
                              <a:pt x="23813" y="51435"/>
                              <a:pt x="23813" y="51435"/>
                            </a:cubicBezTo>
                            <a:cubicBezTo>
                              <a:pt x="23813" y="51435"/>
                              <a:pt x="24765" y="52388"/>
                              <a:pt x="24765" y="53340"/>
                            </a:cubicBezTo>
                            <a:cubicBezTo>
                              <a:pt x="24765" y="53340"/>
                              <a:pt x="24765" y="54293"/>
                              <a:pt x="24765" y="54293"/>
                            </a:cubicBezTo>
                            <a:cubicBezTo>
                              <a:pt x="24765" y="54293"/>
                              <a:pt x="25718" y="54293"/>
                              <a:pt x="25718" y="54293"/>
                            </a:cubicBezTo>
                            <a:cubicBezTo>
                              <a:pt x="25718" y="54293"/>
                              <a:pt x="25718" y="54293"/>
                              <a:pt x="25718" y="54293"/>
                            </a:cubicBezTo>
                            <a:cubicBezTo>
                              <a:pt x="24765" y="54293"/>
                              <a:pt x="25718" y="55245"/>
                              <a:pt x="25718" y="55245"/>
                            </a:cubicBezTo>
                            <a:cubicBezTo>
                              <a:pt x="25718" y="54293"/>
                              <a:pt x="25718" y="54293"/>
                              <a:pt x="26670" y="54293"/>
                            </a:cubicBezTo>
                            <a:cubicBezTo>
                              <a:pt x="25718" y="55245"/>
                              <a:pt x="25718" y="55245"/>
                              <a:pt x="26670" y="54293"/>
                            </a:cubicBezTo>
                            <a:cubicBezTo>
                              <a:pt x="25718" y="54293"/>
                              <a:pt x="26670" y="54293"/>
                              <a:pt x="26670" y="54293"/>
                            </a:cubicBezTo>
                            <a:close/>
                            <a:moveTo>
                              <a:pt x="21908" y="42863"/>
                            </a:moveTo>
                            <a:cubicBezTo>
                              <a:pt x="21908" y="42863"/>
                              <a:pt x="21908" y="42863"/>
                              <a:pt x="21908" y="42863"/>
                            </a:cubicBezTo>
                            <a:cubicBezTo>
                              <a:pt x="21908" y="42863"/>
                              <a:pt x="21908" y="42863"/>
                              <a:pt x="21908" y="42863"/>
                            </a:cubicBezTo>
                            <a:cubicBezTo>
                              <a:pt x="22860" y="42863"/>
                              <a:pt x="22860" y="42863"/>
                              <a:pt x="21908" y="42863"/>
                            </a:cubicBezTo>
                            <a:cubicBezTo>
                              <a:pt x="21908" y="42863"/>
                              <a:pt x="21908" y="42863"/>
                              <a:pt x="21908" y="42863"/>
                            </a:cubicBezTo>
                            <a:close/>
                            <a:moveTo>
                              <a:pt x="21908" y="44768"/>
                            </a:moveTo>
                            <a:cubicBezTo>
                              <a:pt x="21908" y="44768"/>
                              <a:pt x="21908" y="44768"/>
                              <a:pt x="21908" y="44768"/>
                            </a:cubicBezTo>
                            <a:cubicBezTo>
                              <a:pt x="21908" y="44768"/>
                              <a:pt x="21908" y="44768"/>
                              <a:pt x="21908" y="44768"/>
                            </a:cubicBezTo>
                            <a:cubicBezTo>
                              <a:pt x="21908" y="44768"/>
                              <a:pt x="22860" y="44768"/>
                              <a:pt x="21908" y="44768"/>
                            </a:cubicBezTo>
                            <a:cubicBezTo>
                              <a:pt x="22860" y="44768"/>
                              <a:pt x="22860" y="44768"/>
                              <a:pt x="21908" y="44768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137" name="任意多边形: 形状 3019"/>
                    <p:cNvSpPr/>
                    <p:nvPr/>
                  </p:nvSpPr>
                  <p:spPr>
                    <a:xfrm>
                      <a:off x="7436167" y="2289809"/>
                      <a:ext cx="5714" cy="18097"/>
                    </a:xfrm>
                    <a:custGeom>
                      <a:avLst/>
                      <a:gdLst>
                        <a:gd name="connsiteX0" fmla="*/ 5715 w 5714"/>
                        <a:gd name="connsiteY0" fmla="*/ 15240 h 18097"/>
                        <a:gd name="connsiteX1" fmla="*/ 5715 w 5714"/>
                        <a:gd name="connsiteY1" fmla="*/ 15240 h 18097"/>
                        <a:gd name="connsiteX2" fmla="*/ 5715 w 5714"/>
                        <a:gd name="connsiteY2" fmla="*/ 14288 h 18097"/>
                        <a:gd name="connsiteX3" fmla="*/ 5715 w 5714"/>
                        <a:gd name="connsiteY3" fmla="*/ 14288 h 18097"/>
                        <a:gd name="connsiteX4" fmla="*/ 5715 w 5714"/>
                        <a:gd name="connsiteY4" fmla="*/ 14288 h 18097"/>
                        <a:gd name="connsiteX5" fmla="*/ 5715 w 5714"/>
                        <a:gd name="connsiteY5" fmla="*/ 14288 h 18097"/>
                        <a:gd name="connsiteX6" fmla="*/ 5715 w 5714"/>
                        <a:gd name="connsiteY6" fmla="*/ 13335 h 18097"/>
                        <a:gd name="connsiteX7" fmla="*/ 5715 w 5714"/>
                        <a:gd name="connsiteY7" fmla="*/ 11430 h 18097"/>
                        <a:gd name="connsiteX8" fmla="*/ 5715 w 5714"/>
                        <a:gd name="connsiteY8" fmla="*/ 9525 h 18097"/>
                        <a:gd name="connsiteX9" fmla="*/ 5715 w 5714"/>
                        <a:gd name="connsiteY9" fmla="*/ 8572 h 18097"/>
                        <a:gd name="connsiteX10" fmla="*/ 5715 w 5714"/>
                        <a:gd name="connsiteY10" fmla="*/ 8572 h 18097"/>
                        <a:gd name="connsiteX11" fmla="*/ 5715 w 5714"/>
                        <a:gd name="connsiteY11" fmla="*/ 8572 h 18097"/>
                        <a:gd name="connsiteX12" fmla="*/ 5715 w 5714"/>
                        <a:gd name="connsiteY12" fmla="*/ 8572 h 18097"/>
                        <a:gd name="connsiteX13" fmla="*/ 5715 w 5714"/>
                        <a:gd name="connsiteY13" fmla="*/ 7620 h 18097"/>
                        <a:gd name="connsiteX14" fmla="*/ 5715 w 5714"/>
                        <a:gd name="connsiteY14" fmla="*/ 6667 h 18097"/>
                        <a:gd name="connsiteX15" fmla="*/ 5715 w 5714"/>
                        <a:gd name="connsiteY15" fmla="*/ 5715 h 18097"/>
                        <a:gd name="connsiteX16" fmla="*/ 5715 w 5714"/>
                        <a:gd name="connsiteY16" fmla="*/ 4763 h 18097"/>
                        <a:gd name="connsiteX17" fmla="*/ 5715 w 5714"/>
                        <a:gd name="connsiteY17" fmla="*/ 3810 h 18097"/>
                        <a:gd name="connsiteX18" fmla="*/ 4763 w 5714"/>
                        <a:gd name="connsiteY18" fmla="*/ 2857 h 18097"/>
                        <a:gd name="connsiteX19" fmla="*/ 4763 w 5714"/>
                        <a:gd name="connsiteY19" fmla="*/ 2857 h 18097"/>
                        <a:gd name="connsiteX20" fmla="*/ 4763 w 5714"/>
                        <a:gd name="connsiteY20" fmla="*/ 1905 h 18097"/>
                        <a:gd name="connsiteX21" fmla="*/ 3810 w 5714"/>
                        <a:gd name="connsiteY21" fmla="*/ 1905 h 18097"/>
                        <a:gd name="connsiteX22" fmla="*/ 3810 w 5714"/>
                        <a:gd name="connsiteY22" fmla="*/ 1905 h 18097"/>
                        <a:gd name="connsiteX23" fmla="*/ 3810 w 5714"/>
                        <a:gd name="connsiteY23" fmla="*/ 1905 h 18097"/>
                        <a:gd name="connsiteX24" fmla="*/ 3810 w 5714"/>
                        <a:gd name="connsiteY24" fmla="*/ 1905 h 18097"/>
                        <a:gd name="connsiteX25" fmla="*/ 3810 w 5714"/>
                        <a:gd name="connsiteY25" fmla="*/ 1905 h 18097"/>
                        <a:gd name="connsiteX26" fmla="*/ 2857 w 5714"/>
                        <a:gd name="connsiteY26" fmla="*/ 1905 h 18097"/>
                        <a:gd name="connsiteX27" fmla="*/ 2857 w 5714"/>
                        <a:gd name="connsiteY27" fmla="*/ 1905 h 18097"/>
                        <a:gd name="connsiteX28" fmla="*/ 2857 w 5714"/>
                        <a:gd name="connsiteY28" fmla="*/ 1905 h 18097"/>
                        <a:gd name="connsiteX29" fmla="*/ 2857 w 5714"/>
                        <a:gd name="connsiteY29" fmla="*/ 952 h 18097"/>
                        <a:gd name="connsiteX30" fmla="*/ 2857 w 5714"/>
                        <a:gd name="connsiteY30" fmla="*/ 952 h 18097"/>
                        <a:gd name="connsiteX31" fmla="*/ 2857 w 5714"/>
                        <a:gd name="connsiteY31" fmla="*/ 0 h 18097"/>
                        <a:gd name="connsiteX32" fmla="*/ 0 w 5714"/>
                        <a:gd name="connsiteY32" fmla="*/ 952 h 18097"/>
                        <a:gd name="connsiteX33" fmla="*/ 0 w 5714"/>
                        <a:gd name="connsiteY33" fmla="*/ 1905 h 18097"/>
                        <a:gd name="connsiteX34" fmla="*/ 0 w 5714"/>
                        <a:gd name="connsiteY34" fmla="*/ 2857 h 18097"/>
                        <a:gd name="connsiteX35" fmla="*/ 952 w 5714"/>
                        <a:gd name="connsiteY35" fmla="*/ 3810 h 18097"/>
                        <a:gd name="connsiteX36" fmla="*/ 952 w 5714"/>
                        <a:gd name="connsiteY36" fmla="*/ 4763 h 18097"/>
                        <a:gd name="connsiteX37" fmla="*/ 952 w 5714"/>
                        <a:gd name="connsiteY37" fmla="*/ 5715 h 18097"/>
                        <a:gd name="connsiteX38" fmla="*/ 952 w 5714"/>
                        <a:gd name="connsiteY38" fmla="*/ 6667 h 18097"/>
                        <a:gd name="connsiteX39" fmla="*/ 952 w 5714"/>
                        <a:gd name="connsiteY39" fmla="*/ 7620 h 18097"/>
                        <a:gd name="connsiteX40" fmla="*/ 952 w 5714"/>
                        <a:gd name="connsiteY40" fmla="*/ 8572 h 18097"/>
                        <a:gd name="connsiteX41" fmla="*/ 952 w 5714"/>
                        <a:gd name="connsiteY41" fmla="*/ 8572 h 18097"/>
                        <a:gd name="connsiteX42" fmla="*/ 952 w 5714"/>
                        <a:gd name="connsiteY42" fmla="*/ 8572 h 18097"/>
                        <a:gd name="connsiteX43" fmla="*/ 952 w 5714"/>
                        <a:gd name="connsiteY43" fmla="*/ 8572 h 18097"/>
                        <a:gd name="connsiteX44" fmla="*/ 952 w 5714"/>
                        <a:gd name="connsiteY44" fmla="*/ 9525 h 18097"/>
                        <a:gd name="connsiteX45" fmla="*/ 952 w 5714"/>
                        <a:gd name="connsiteY45" fmla="*/ 9525 h 18097"/>
                        <a:gd name="connsiteX46" fmla="*/ 952 w 5714"/>
                        <a:gd name="connsiteY46" fmla="*/ 10477 h 18097"/>
                        <a:gd name="connsiteX47" fmla="*/ 1905 w 5714"/>
                        <a:gd name="connsiteY47" fmla="*/ 11430 h 18097"/>
                        <a:gd name="connsiteX48" fmla="*/ 1905 w 5714"/>
                        <a:gd name="connsiteY48" fmla="*/ 11430 h 18097"/>
                        <a:gd name="connsiteX49" fmla="*/ 1905 w 5714"/>
                        <a:gd name="connsiteY49" fmla="*/ 11430 h 18097"/>
                        <a:gd name="connsiteX50" fmla="*/ 1905 w 5714"/>
                        <a:gd name="connsiteY50" fmla="*/ 11430 h 18097"/>
                        <a:gd name="connsiteX51" fmla="*/ 1905 w 5714"/>
                        <a:gd name="connsiteY51" fmla="*/ 11430 h 18097"/>
                        <a:gd name="connsiteX52" fmla="*/ 1905 w 5714"/>
                        <a:gd name="connsiteY52" fmla="*/ 11430 h 18097"/>
                        <a:gd name="connsiteX53" fmla="*/ 1905 w 5714"/>
                        <a:gd name="connsiteY53" fmla="*/ 12382 h 18097"/>
                        <a:gd name="connsiteX54" fmla="*/ 1905 w 5714"/>
                        <a:gd name="connsiteY54" fmla="*/ 12382 h 18097"/>
                        <a:gd name="connsiteX55" fmla="*/ 1905 w 5714"/>
                        <a:gd name="connsiteY55" fmla="*/ 12382 h 18097"/>
                        <a:gd name="connsiteX56" fmla="*/ 1905 w 5714"/>
                        <a:gd name="connsiteY56" fmla="*/ 12382 h 18097"/>
                        <a:gd name="connsiteX57" fmla="*/ 1905 w 5714"/>
                        <a:gd name="connsiteY57" fmla="*/ 13335 h 18097"/>
                        <a:gd name="connsiteX58" fmla="*/ 1905 w 5714"/>
                        <a:gd name="connsiteY58" fmla="*/ 13335 h 18097"/>
                        <a:gd name="connsiteX59" fmla="*/ 1905 w 5714"/>
                        <a:gd name="connsiteY59" fmla="*/ 14288 h 18097"/>
                        <a:gd name="connsiteX60" fmla="*/ 1905 w 5714"/>
                        <a:gd name="connsiteY60" fmla="*/ 14288 h 18097"/>
                        <a:gd name="connsiteX61" fmla="*/ 2857 w 5714"/>
                        <a:gd name="connsiteY61" fmla="*/ 15240 h 18097"/>
                        <a:gd name="connsiteX62" fmla="*/ 3810 w 5714"/>
                        <a:gd name="connsiteY62" fmla="*/ 16192 h 18097"/>
                        <a:gd name="connsiteX63" fmla="*/ 3810 w 5714"/>
                        <a:gd name="connsiteY63" fmla="*/ 17145 h 18097"/>
                        <a:gd name="connsiteX64" fmla="*/ 3810 w 5714"/>
                        <a:gd name="connsiteY64" fmla="*/ 17145 h 18097"/>
                        <a:gd name="connsiteX65" fmla="*/ 3810 w 5714"/>
                        <a:gd name="connsiteY65" fmla="*/ 17145 h 18097"/>
                        <a:gd name="connsiteX66" fmla="*/ 3810 w 5714"/>
                        <a:gd name="connsiteY66" fmla="*/ 18097 h 18097"/>
                        <a:gd name="connsiteX67" fmla="*/ 3810 w 5714"/>
                        <a:gd name="connsiteY67" fmla="*/ 18097 h 18097"/>
                        <a:gd name="connsiteX68" fmla="*/ 5715 w 5714"/>
                        <a:gd name="connsiteY68" fmla="*/ 15240 h 18097"/>
                        <a:gd name="connsiteX69" fmla="*/ 5715 w 5714"/>
                        <a:gd name="connsiteY69" fmla="*/ 15240 h 18097"/>
                        <a:gd name="connsiteX70" fmla="*/ 5715 w 5714"/>
                        <a:gd name="connsiteY70" fmla="*/ 15240 h 18097"/>
                        <a:gd name="connsiteX71" fmla="*/ 5715 w 5714"/>
                        <a:gd name="connsiteY71" fmla="*/ 15240 h 18097"/>
                        <a:gd name="connsiteX72" fmla="*/ 5715 w 5714"/>
                        <a:gd name="connsiteY72" fmla="*/ 15240 h 18097"/>
                        <a:gd name="connsiteX73" fmla="*/ 952 w 5714"/>
                        <a:gd name="connsiteY73" fmla="*/ 5715 h 18097"/>
                        <a:gd name="connsiteX74" fmla="*/ 952 w 5714"/>
                        <a:gd name="connsiteY74" fmla="*/ 5715 h 18097"/>
                        <a:gd name="connsiteX75" fmla="*/ 952 w 5714"/>
                        <a:gd name="connsiteY75" fmla="*/ 5715 h 18097"/>
                        <a:gd name="connsiteX76" fmla="*/ 952 w 5714"/>
                        <a:gd name="connsiteY76" fmla="*/ 5715 h 18097"/>
                        <a:gd name="connsiteX77" fmla="*/ 952 w 5714"/>
                        <a:gd name="connsiteY77" fmla="*/ 5715 h 18097"/>
                        <a:gd name="connsiteX78" fmla="*/ 2857 w 5714"/>
                        <a:gd name="connsiteY78" fmla="*/ 11430 h 18097"/>
                        <a:gd name="connsiteX79" fmla="*/ 2857 w 5714"/>
                        <a:gd name="connsiteY79" fmla="*/ 11430 h 18097"/>
                        <a:gd name="connsiteX80" fmla="*/ 2857 w 5714"/>
                        <a:gd name="connsiteY80" fmla="*/ 11430 h 18097"/>
                        <a:gd name="connsiteX81" fmla="*/ 2857 w 5714"/>
                        <a:gd name="connsiteY81" fmla="*/ 11430 h 18097"/>
                        <a:gd name="connsiteX82" fmla="*/ 2857 w 5714"/>
                        <a:gd name="connsiteY82" fmla="*/ 11430 h 1809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5714" h="18097">
                          <a:moveTo>
                            <a:pt x="5715" y="15240"/>
                          </a:moveTo>
                          <a:cubicBezTo>
                            <a:pt x="5715" y="15240"/>
                            <a:pt x="5715" y="15240"/>
                            <a:pt x="5715" y="15240"/>
                          </a:cubicBezTo>
                          <a:cubicBezTo>
                            <a:pt x="5715" y="14288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4288"/>
                          </a:cubicBezTo>
                          <a:cubicBezTo>
                            <a:pt x="5715" y="14288"/>
                            <a:pt x="5715" y="14288"/>
                            <a:pt x="5715" y="13335"/>
                          </a:cubicBezTo>
                          <a:cubicBezTo>
                            <a:pt x="5715" y="12382"/>
                            <a:pt x="5715" y="12382"/>
                            <a:pt x="5715" y="11430"/>
                          </a:cubicBezTo>
                          <a:cubicBezTo>
                            <a:pt x="5715" y="11430"/>
                            <a:pt x="5715" y="10477"/>
                            <a:pt x="5715" y="9525"/>
                          </a:cubicBezTo>
                          <a:cubicBezTo>
                            <a:pt x="5715" y="9525"/>
                            <a:pt x="5715" y="8572"/>
                            <a:pt x="5715" y="8572"/>
                          </a:cubicBezTo>
                          <a:cubicBezTo>
                            <a:pt x="5715" y="8572"/>
                            <a:pt x="5715" y="8572"/>
                            <a:pt x="5715" y="8572"/>
                          </a:cubicBezTo>
                          <a:cubicBezTo>
                            <a:pt x="5715" y="8572"/>
                            <a:pt x="5715" y="8572"/>
                            <a:pt x="5715" y="8572"/>
                          </a:cubicBezTo>
                          <a:cubicBezTo>
                            <a:pt x="5715" y="8572"/>
                            <a:pt x="5715" y="8572"/>
                            <a:pt x="5715" y="8572"/>
                          </a:cubicBezTo>
                          <a:cubicBezTo>
                            <a:pt x="5715" y="8572"/>
                            <a:pt x="5715" y="8572"/>
                            <a:pt x="5715" y="7620"/>
                          </a:cubicBezTo>
                          <a:cubicBezTo>
                            <a:pt x="5715" y="7620"/>
                            <a:pt x="5715" y="7620"/>
                            <a:pt x="5715" y="6667"/>
                          </a:cubicBezTo>
                          <a:cubicBezTo>
                            <a:pt x="5715" y="6667"/>
                            <a:pt x="5715" y="5715"/>
                            <a:pt x="5715" y="5715"/>
                          </a:cubicBezTo>
                          <a:cubicBezTo>
                            <a:pt x="5715" y="5715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4763" y="1905"/>
                          </a:cubicBezTo>
                          <a:cubicBezTo>
                            <a:pt x="4763" y="1905"/>
                            <a:pt x="4763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2857" y="1905"/>
                          </a:cubicBezTo>
                          <a:lnTo>
                            <a:pt x="2857" y="1905"/>
                          </a:lnTo>
                          <a:cubicBezTo>
                            <a:pt x="2857" y="1905"/>
                            <a:pt x="2857" y="1905"/>
                            <a:pt x="2857" y="1905"/>
                          </a:cubicBezTo>
                          <a:cubicBezTo>
                            <a:pt x="2857" y="1905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952"/>
                          </a:cubicBezTo>
                          <a:cubicBezTo>
                            <a:pt x="2857" y="952"/>
                            <a:pt x="2857" y="952"/>
                            <a:pt x="2857" y="0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1905"/>
                          </a:cubicBezTo>
                          <a:cubicBezTo>
                            <a:pt x="0" y="1905"/>
                            <a:pt x="0" y="2857"/>
                            <a:pt x="0" y="2857"/>
                          </a:cubicBezTo>
                          <a:cubicBezTo>
                            <a:pt x="0" y="2857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4763"/>
                          </a:cubicBezTo>
                          <a:cubicBezTo>
                            <a:pt x="952" y="4763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6667"/>
                          </a:cubicBezTo>
                          <a:cubicBezTo>
                            <a:pt x="952" y="6667"/>
                            <a:pt x="952" y="6667"/>
                            <a:pt x="952" y="7620"/>
                          </a:cubicBezTo>
                          <a:cubicBezTo>
                            <a:pt x="952" y="8572"/>
                            <a:pt x="952" y="7620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8572"/>
                            <a:pt x="952" y="8572"/>
                          </a:cubicBezTo>
                          <a:cubicBezTo>
                            <a:pt x="952" y="8572"/>
                            <a:pt x="952" y="9525"/>
                            <a:pt x="952" y="9525"/>
                          </a:cubicBezTo>
                          <a:cubicBezTo>
                            <a:pt x="952" y="9525"/>
                            <a:pt x="952" y="9525"/>
                            <a:pt x="952" y="9525"/>
                          </a:cubicBezTo>
                          <a:cubicBezTo>
                            <a:pt x="952" y="9525"/>
                            <a:pt x="952" y="10477"/>
                            <a:pt x="952" y="10477"/>
                          </a:cubicBezTo>
                          <a:cubicBezTo>
                            <a:pt x="952" y="10477"/>
                            <a:pt x="952" y="10477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1430"/>
                          </a:cubicBezTo>
                          <a:cubicBezTo>
                            <a:pt x="1905" y="11430"/>
                            <a:pt x="1905" y="11430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1905" y="12382"/>
                            <a:pt x="1905" y="12382"/>
                            <a:pt x="1905" y="12382"/>
                          </a:cubicBezTo>
                          <a:cubicBezTo>
                            <a:pt x="952" y="12382"/>
                            <a:pt x="1905" y="13335"/>
                            <a:pt x="1905" y="13335"/>
                          </a:cubicBezTo>
                          <a:cubicBezTo>
                            <a:pt x="1905" y="13335"/>
                            <a:pt x="1905" y="13335"/>
                            <a:pt x="1905" y="13335"/>
                          </a:cubicBezTo>
                          <a:cubicBezTo>
                            <a:pt x="1905" y="13335"/>
                            <a:pt x="2857" y="13335"/>
                            <a:pt x="1905" y="14288"/>
                          </a:cubicBezTo>
                          <a:cubicBezTo>
                            <a:pt x="1905" y="14288"/>
                            <a:pt x="1905" y="14288"/>
                            <a:pt x="1905" y="14288"/>
                          </a:cubicBezTo>
                          <a:cubicBezTo>
                            <a:pt x="1905" y="14288"/>
                            <a:pt x="1905" y="15240"/>
                            <a:pt x="2857" y="15240"/>
                          </a:cubicBezTo>
                          <a:cubicBezTo>
                            <a:pt x="2857" y="15240"/>
                            <a:pt x="2857" y="16192"/>
                            <a:pt x="3810" y="16192"/>
                          </a:cubicBezTo>
                          <a:cubicBezTo>
                            <a:pt x="3810" y="16192"/>
                            <a:pt x="3810" y="16192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7145"/>
                            <a:pt x="3810" y="17145"/>
                          </a:cubicBezTo>
                          <a:cubicBezTo>
                            <a:pt x="3810" y="17145"/>
                            <a:pt x="3810" y="18097"/>
                            <a:pt x="3810" y="18097"/>
                          </a:cubicBezTo>
                          <a:cubicBezTo>
                            <a:pt x="3810" y="18097"/>
                            <a:pt x="3810" y="18097"/>
                            <a:pt x="3810" y="18097"/>
                          </a:cubicBezTo>
                          <a:cubicBezTo>
                            <a:pt x="4763" y="14288"/>
                            <a:pt x="4763" y="14288"/>
                            <a:pt x="5715" y="15240"/>
                          </a:cubicBezTo>
                          <a:cubicBezTo>
                            <a:pt x="4763" y="15240"/>
                            <a:pt x="4763" y="15240"/>
                            <a:pt x="5715" y="15240"/>
                          </a:cubicBezTo>
                          <a:cubicBezTo>
                            <a:pt x="4763" y="16192"/>
                            <a:pt x="4763" y="16192"/>
                            <a:pt x="5715" y="15240"/>
                          </a:cubicBezTo>
                          <a:cubicBezTo>
                            <a:pt x="4763" y="16192"/>
                            <a:pt x="4763" y="16192"/>
                            <a:pt x="5715" y="15240"/>
                          </a:cubicBezTo>
                          <a:cubicBezTo>
                            <a:pt x="5715" y="16192"/>
                            <a:pt x="5715" y="15240"/>
                            <a:pt x="5715" y="15240"/>
                          </a:cubicBezTo>
                          <a:close/>
                          <a:moveTo>
                            <a:pt x="952" y="5715"/>
                          </a:moveTo>
                          <a:cubicBezTo>
                            <a:pt x="952" y="5715"/>
                            <a:pt x="952" y="4763"/>
                            <a:pt x="952" y="5715"/>
                          </a:cubicBezTo>
                          <a:cubicBezTo>
                            <a:pt x="952" y="4763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ubicBezTo>
                            <a:pt x="952" y="5715"/>
                            <a:pt x="952" y="5715"/>
                            <a:pt x="952" y="5715"/>
                          </a:cubicBezTo>
                          <a:close/>
                          <a:moveTo>
                            <a:pt x="2857" y="11430"/>
                          </a:move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ubicBezTo>
                            <a:pt x="3810" y="10477"/>
                            <a:pt x="3810" y="10477"/>
                            <a:pt x="2857" y="11430"/>
                          </a:cubicBezTo>
                          <a:cubicBezTo>
                            <a:pt x="3810" y="11430"/>
                            <a:pt x="3810" y="11430"/>
                            <a:pt x="2857" y="11430"/>
                          </a:cubicBezTo>
                          <a:cubicBezTo>
                            <a:pt x="2857" y="11430"/>
                            <a:pt x="2857" y="11430"/>
                            <a:pt x="2857" y="11430"/>
                          </a:cubicBezTo>
                          <a:close/>
                        </a:path>
                      </a:pathLst>
                    </a:custGeom>
                    <a:solidFill>
                      <a:srgbClr val="FF821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138" name="图形 2"/>
                  <p:cNvGrpSpPr/>
                  <p:nvPr/>
                </p:nvGrpSpPr>
                <p:grpSpPr>
                  <a:xfrm>
                    <a:off x="8081962" y="2257424"/>
                    <a:ext cx="89005" cy="111442"/>
                    <a:chOff x="8081962" y="2257424"/>
                    <a:chExt cx="89005" cy="111442"/>
                  </a:xfrm>
                </p:grpSpPr>
                <p:grpSp>
                  <p:nvGrpSpPr>
                    <p:cNvPr id="3139" name="图形 2"/>
                    <p:cNvGrpSpPr/>
                    <p:nvPr/>
                  </p:nvGrpSpPr>
                  <p:grpSpPr>
                    <a:xfrm>
                      <a:off x="8116252" y="2257424"/>
                      <a:ext cx="54715" cy="58102"/>
                      <a:chOff x="8116252" y="2257424"/>
                      <a:chExt cx="54715" cy="58102"/>
                    </a:xfrm>
                  </p:grpSpPr>
                  <p:sp>
                    <p:nvSpPr>
                      <p:cNvPr id="3140" name="任意多边形: 形状 3022"/>
                      <p:cNvSpPr/>
                      <p:nvPr/>
                    </p:nvSpPr>
                    <p:spPr>
                      <a:xfrm>
                        <a:off x="8127682" y="2301477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714 h 714"/>
                          <a:gd name="connsiteX1" fmla="*/ 0 w 9525"/>
                          <a:gd name="connsiteY1" fmla="*/ 714 h 714"/>
                          <a:gd name="connsiteX2" fmla="*/ 0 w 9525"/>
                          <a:gd name="connsiteY2" fmla="*/ 714 h 714"/>
                          <a:gd name="connsiteX3" fmla="*/ 0 w 9525"/>
                          <a:gd name="connsiteY3" fmla="*/ 714 h 714"/>
                          <a:gd name="connsiteX4" fmla="*/ 0 w 9525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714"/>
                            </a:move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1" name="任意多边形: 形状 3023"/>
                      <p:cNvSpPr/>
                      <p:nvPr/>
                    </p:nvSpPr>
                    <p:spPr>
                      <a:xfrm>
                        <a:off x="8125777" y="2302192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0 h 714"/>
                          <a:gd name="connsiteX1" fmla="*/ 0 w 9525"/>
                          <a:gd name="connsiteY1" fmla="*/ 0 h 714"/>
                          <a:gd name="connsiteX2" fmla="*/ 0 w 9525"/>
                          <a:gd name="connsiteY2" fmla="*/ 0 h 714"/>
                          <a:gd name="connsiteX3" fmla="*/ 0 w 9525"/>
                          <a:gd name="connsiteY3" fmla="*/ 0 h 714"/>
                          <a:gd name="connsiteX4" fmla="*/ 0 w 9525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2" name="任意多边形: 形状 3024"/>
                      <p:cNvSpPr/>
                      <p:nvPr/>
                    </p:nvSpPr>
                    <p:spPr>
                      <a:xfrm>
                        <a:off x="8116252" y="2312907"/>
                        <a:ext cx="2857" cy="2619"/>
                      </a:xfrm>
                      <a:custGeom>
                        <a:avLst/>
                        <a:gdLst>
                          <a:gd name="connsiteX0" fmla="*/ 0 w 2857"/>
                          <a:gd name="connsiteY0" fmla="*/ 714 h 2619"/>
                          <a:gd name="connsiteX1" fmla="*/ 1905 w 2857"/>
                          <a:gd name="connsiteY1" fmla="*/ 2619 h 2619"/>
                          <a:gd name="connsiteX2" fmla="*/ 1905 w 2857"/>
                          <a:gd name="connsiteY2" fmla="*/ 2619 h 2619"/>
                          <a:gd name="connsiteX3" fmla="*/ 2857 w 2857"/>
                          <a:gd name="connsiteY3" fmla="*/ 1667 h 2619"/>
                          <a:gd name="connsiteX4" fmla="*/ 2857 w 2857"/>
                          <a:gd name="connsiteY4" fmla="*/ 1667 h 2619"/>
                          <a:gd name="connsiteX5" fmla="*/ 2857 w 2857"/>
                          <a:gd name="connsiteY5" fmla="*/ 1667 h 2619"/>
                          <a:gd name="connsiteX6" fmla="*/ 953 w 2857"/>
                          <a:gd name="connsiteY6" fmla="*/ 714 h 2619"/>
                          <a:gd name="connsiteX7" fmla="*/ 0 w 2857"/>
                          <a:gd name="connsiteY7" fmla="*/ 714 h 2619"/>
                          <a:gd name="connsiteX8" fmla="*/ 0 w 2857"/>
                          <a:gd name="connsiteY8" fmla="*/ 714 h 2619"/>
                          <a:gd name="connsiteX9" fmla="*/ 0 w 2857"/>
                          <a:gd name="connsiteY9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857" h="2619">
                            <a:moveTo>
                              <a:pt x="0" y="714"/>
                            </a:moveTo>
                            <a:lnTo>
                              <a:pt x="1905" y="2619"/>
                            </a:lnTo>
                            <a:lnTo>
                              <a:pt x="1905" y="2619"/>
                            </a:lnTo>
                            <a:cubicBezTo>
                              <a:pt x="1905" y="2619"/>
                              <a:pt x="2857" y="2619"/>
                              <a:pt x="2857" y="1667"/>
                            </a:cubicBezTo>
                            <a:cubicBezTo>
                              <a:pt x="2857" y="1667"/>
                              <a:pt x="2857" y="1667"/>
                              <a:pt x="2857" y="1667"/>
                            </a:cubicBezTo>
                            <a:lnTo>
                              <a:pt x="2857" y="1667"/>
                            </a:lnTo>
                            <a:cubicBezTo>
                              <a:pt x="1905" y="1667"/>
                              <a:pt x="1905" y="1667"/>
                              <a:pt x="953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3" name="任意多边形: 形状 3025"/>
                      <p:cNvSpPr/>
                      <p:nvPr/>
                    </p:nvSpPr>
                    <p:spPr>
                      <a:xfrm>
                        <a:off x="8117205" y="2257424"/>
                        <a:ext cx="53763" cy="57150"/>
                      </a:xfrm>
                      <a:custGeom>
                        <a:avLst/>
                        <a:gdLst>
                          <a:gd name="connsiteX0" fmla="*/ 0 w 53763"/>
                          <a:gd name="connsiteY0" fmla="*/ 56198 h 57150"/>
                          <a:gd name="connsiteX1" fmla="*/ 1905 w 53763"/>
                          <a:gd name="connsiteY1" fmla="*/ 57150 h 57150"/>
                          <a:gd name="connsiteX2" fmla="*/ 1905 w 53763"/>
                          <a:gd name="connsiteY2" fmla="*/ 57150 h 57150"/>
                          <a:gd name="connsiteX3" fmla="*/ 1905 w 53763"/>
                          <a:gd name="connsiteY3" fmla="*/ 56198 h 57150"/>
                          <a:gd name="connsiteX4" fmla="*/ 2857 w 53763"/>
                          <a:gd name="connsiteY4" fmla="*/ 55245 h 57150"/>
                          <a:gd name="connsiteX5" fmla="*/ 3810 w 53763"/>
                          <a:gd name="connsiteY5" fmla="*/ 54293 h 57150"/>
                          <a:gd name="connsiteX6" fmla="*/ 4763 w 53763"/>
                          <a:gd name="connsiteY6" fmla="*/ 53340 h 57150"/>
                          <a:gd name="connsiteX7" fmla="*/ 4763 w 53763"/>
                          <a:gd name="connsiteY7" fmla="*/ 53340 h 57150"/>
                          <a:gd name="connsiteX8" fmla="*/ 5715 w 53763"/>
                          <a:gd name="connsiteY8" fmla="*/ 52388 h 57150"/>
                          <a:gd name="connsiteX9" fmla="*/ 5715 w 53763"/>
                          <a:gd name="connsiteY9" fmla="*/ 52388 h 57150"/>
                          <a:gd name="connsiteX10" fmla="*/ 6667 w 53763"/>
                          <a:gd name="connsiteY10" fmla="*/ 52388 h 57150"/>
                          <a:gd name="connsiteX11" fmla="*/ 7620 w 53763"/>
                          <a:gd name="connsiteY11" fmla="*/ 50482 h 57150"/>
                          <a:gd name="connsiteX12" fmla="*/ 8572 w 53763"/>
                          <a:gd name="connsiteY12" fmla="*/ 49530 h 57150"/>
                          <a:gd name="connsiteX13" fmla="*/ 8572 w 53763"/>
                          <a:gd name="connsiteY13" fmla="*/ 48577 h 57150"/>
                          <a:gd name="connsiteX14" fmla="*/ 9525 w 53763"/>
                          <a:gd name="connsiteY14" fmla="*/ 46673 h 57150"/>
                          <a:gd name="connsiteX15" fmla="*/ 10477 w 53763"/>
                          <a:gd name="connsiteY15" fmla="*/ 45720 h 57150"/>
                          <a:gd name="connsiteX16" fmla="*/ 12382 w 53763"/>
                          <a:gd name="connsiteY16" fmla="*/ 42863 h 57150"/>
                          <a:gd name="connsiteX17" fmla="*/ 13335 w 53763"/>
                          <a:gd name="connsiteY17" fmla="*/ 41910 h 57150"/>
                          <a:gd name="connsiteX18" fmla="*/ 15240 w 53763"/>
                          <a:gd name="connsiteY18" fmla="*/ 40005 h 57150"/>
                          <a:gd name="connsiteX19" fmla="*/ 17145 w 53763"/>
                          <a:gd name="connsiteY19" fmla="*/ 38100 h 57150"/>
                          <a:gd name="connsiteX20" fmla="*/ 18097 w 53763"/>
                          <a:gd name="connsiteY20" fmla="*/ 37148 h 57150"/>
                          <a:gd name="connsiteX21" fmla="*/ 19050 w 53763"/>
                          <a:gd name="connsiteY21" fmla="*/ 36195 h 57150"/>
                          <a:gd name="connsiteX22" fmla="*/ 19050 w 53763"/>
                          <a:gd name="connsiteY22" fmla="*/ 36195 h 57150"/>
                          <a:gd name="connsiteX23" fmla="*/ 19050 w 53763"/>
                          <a:gd name="connsiteY23" fmla="*/ 36195 h 57150"/>
                          <a:gd name="connsiteX24" fmla="*/ 20002 w 53763"/>
                          <a:gd name="connsiteY24" fmla="*/ 35243 h 57150"/>
                          <a:gd name="connsiteX25" fmla="*/ 20955 w 53763"/>
                          <a:gd name="connsiteY25" fmla="*/ 34290 h 57150"/>
                          <a:gd name="connsiteX26" fmla="*/ 20955 w 53763"/>
                          <a:gd name="connsiteY26" fmla="*/ 34290 h 57150"/>
                          <a:gd name="connsiteX27" fmla="*/ 21907 w 53763"/>
                          <a:gd name="connsiteY27" fmla="*/ 33338 h 57150"/>
                          <a:gd name="connsiteX28" fmla="*/ 22860 w 53763"/>
                          <a:gd name="connsiteY28" fmla="*/ 32385 h 57150"/>
                          <a:gd name="connsiteX29" fmla="*/ 22860 w 53763"/>
                          <a:gd name="connsiteY29" fmla="*/ 32385 h 57150"/>
                          <a:gd name="connsiteX30" fmla="*/ 22860 w 53763"/>
                          <a:gd name="connsiteY30" fmla="*/ 32385 h 57150"/>
                          <a:gd name="connsiteX31" fmla="*/ 22860 w 53763"/>
                          <a:gd name="connsiteY31" fmla="*/ 32385 h 57150"/>
                          <a:gd name="connsiteX32" fmla="*/ 22860 w 53763"/>
                          <a:gd name="connsiteY32" fmla="*/ 32385 h 57150"/>
                          <a:gd name="connsiteX33" fmla="*/ 23813 w 53763"/>
                          <a:gd name="connsiteY33" fmla="*/ 32385 h 57150"/>
                          <a:gd name="connsiteX34" fmla="*/ 25717 w 53763"/>
                          <a:gd name="connsiteY34" fmla="*/ 30480 h 57150"/>
                          <a:gd name="connsiteX35" fmla="*/ 26670 w 53763"/>
                          <a:gd name="connsiteY35" fmla="*/ 29527 h 57150"/>
                          <a:gd name="connsiteX36" fmla="*/ 26670 w 53763"/>
                          <a:gd name="connsiteY36" fmla="*/ 29527 h 57150"/>
                          <a:gd name="connsiteX37" fmla="*/ 27622 w 53763"/>
                          <a:gd name="connsiteY37" fmla="*/ 28575 h 57150"/>
                          <a:gd name="connsiteX38" fmla="*/ 27622 w 53763"/>
                          <a:gd name="connsiteY38" fmla="*/ 28575 h 57150"/>
                          <a:gd name="connsiteX39" fmla="*/ 27622 w 53763"/>
                          <a:gd name="connsiteY39" fmla="*/ 28575 h 57150"/>
                          <a:gd name="connsiteX40" fmla="*/ 29527 w 53763"/>
                          <a:gd name="connsiteY40" fmla="*/ 26670 h 57150"/>
                          <a:gd name="connsiteX41" fmla="*/ 30480 w 53763"/>
                          <a:gd name="connsiteY41" fmla="*/ 25718 h 57150"/>
                          <a:gd name="connsiteX42" fmla="*/ 31432 w 53763"/>
                          <a:gd name="connsiteY42" fmla="*/ 24765 h 57150"/>
                          <a:gd name="connsiteX43" fmla="*/ 31432 w 53763"/>
                          <a:gd name="connsiteY43" fmla="*/ 23813 h 57150"/>
                          <a:gd name="connsiteX44" fmla="*/ 32385 w 53763"/>
                          <a:gd name="connsiteY44" fmla="*/ 22860 h 57150"/>
                          <a:gd name="connsiteX45" fmla="*/ 33338 w 53763"/>
                          <a:gd name="connsiteY45" fmla="*/ 21907 h 57150"/>
                          <a:gd name="connsiteX46" fmla="*/ 34290 w 53763"/>
                          <a:gd name="connsiteY46" fmla="*/ 20002 h 57150"/>
                          <a:gd name="connsiteX47" fmla="*/ 34290 w 53763"/>
                          <a:gd name="connsiteY47" fmla="*/ 20002 h 57150"/>
                          <a:gd name="connsiteX48" fmla="*/ 35242 w 53763"/>
                          <a:gd name="connsiteY48" fmla="*/ 19050 h 57150"/>
                          <a:gd name="connsiteX49" fmla="*/ 35242 w 53763"/>
                          <a:gd name="connsiteY49" fmla="*/ 19050 h 57150"/>
                          <a:gd name="connsiteX50" fmla="*/ 36195 w 53763"/>
                          <a:gd name="connsiteY50" fmla="*/ 19050 h 57150"/>
                          <a:gd name="connsiteX51" fmla="*/ 37147 w 53763"/>
                          <a:gd name="connsiteY51" fmla="*/ 18098 h 57150"/>
                          <a:gd name="connsiteX52" fmla="*/ 37147 w 53763"/>
                          <a:gd name="connsiteY52" fmla="*/ 17145 h 57150"/>
                          <a:gd name="connsiteX53" fmla="*/ 40005 w 53763"/>
                          <a:gd name="connsiteY53" fmla="*/ 15240 h 57150"/>
                          <a:gd name="connsiteX54" fmla="*/ 40957 w 53763"/>
                          <a:gd name="connsiteY54" fmla="*/ 14288 h 57150"/>
                          <a:gd name="connsiteX55" fmla="*/ 41910 w 53763"/>
                          <a:gd name="connsiteY55" fmla="*/ 12382 h 57150"/>
                          <a:gd name="connsiteX56" fmla="*/ 41910 w 53763"/>
                          <a:gd name="connsiteY56" fmla="*/ 12382 h 57150"/>
                          <a:gd name="connsiteX57" fmla="*/ 43815 w 53763"/>
                          <a:gd name="connsiteY57" fmla="*/ 11430 h 57150"/>
                          <a:gd name="connsiteX58" fmla="*/ 44767 w 53763"/>
                          <a:gd name="connsiteY58" fmla="*/ 10477 h 57150"/>
                          <a:gd name="connsiteX59" fmla="*/ 44767 w 53763"/>
                          <a:gd name="connsiteY59" fmla="*/ 10477 h 57150"/>
                          <a:gd name="connsiteX60" fmla="*/ 44767 w 53763"/>
                          <a:gd name="connsiteY60" fmla="*/ 10477 h 57150"/>
                          <a:gd name="connsiteX61" fmla="*/ 44767 w 53763"/>
                          <a:gd name="connsiteY61" fmla="*/ 9525 h 57150"/>
                          <a:gd name="connsiteX62" fmla="*/ 44767 w 53763"/>
                          <a:gd name="connsiteY62" fmla="*/ 9525 h 57150"/>
                          <a:gd name="connsiteX63" fmla="*/ 44767 w 53763"/>
                          <a:gd name="connsiteY63" fmla="*/ 9525 h 57150"/>
                          <a:gd name="connsiteX64" fmla="*/ 45720 w 53763"/>
                          <a:gd name="connsiteY64" fmla="*/ 8573 h 57150"/>
                          <a:gd name="connsiteX65" fmla="*/ 46672 w 53763"/>
                          <a:gd name="connsiteY65" fmla="*/ 6668 h 57150"/>
                          <a:gd name="connsiteX66" fmla="*/ 49530 w 53763"/>
                          <a:gd name="connsiteY66" fmla="*/ 3810 h 57150"/>
                          <a:gd name="connsiteX67" fmla="*/ 51435 w 53763"/>
                          <a:gd name="connsiteY67" fmla="*/ 2857 h 57150"/>
                          <a:gd name="connsiteX68" fmla="*/ 53340 w 53763"/>
                          <a:gd name="connsiteY68" fmla="*/ 952 h 57150"/>
                          <a:gd name="connsiteX69" fmla="*/ 53340 w 53763"/>
                          <a:gd name="connsiteY69" fmla="*/ 0 h 57150"/>
                          <a:gd name="connsiteX70" fmla="*/ 53340 w 53763"/>
                          <a:gd name="connsiteY70" fmla="*/ 0 h 57150"/>
                          <a:gd name="connsiteX71" fmla="*/ 52388 w 53763"/>
                          <a:gd name="connsiteY71" fmla="*/ 952 h 57150"/>
                          <a:gd name="connsiteX72" fmla="*/ 51435 w 53763"/>
                          <a:gd name="connsiteY72" fmla="*/ 1905 h 57150"/>
                          <a:gd name="connsiteX73" fmla="*/ 50482 w 53763"/>
                          <a:gd name="connsiteY73" fmla="*/ 2857 h 57150"/>
                          <a:gd name="connsiteX74" fmla="*/ 49530 w 53763"/>
                          <a:gd name="connsiteY74" fmla="*/ 3810 h 57150"/>
                          <a:gd name="connsiteX75" fmla="*/ 48577 w 53763"/>
                          <a:gd name="connsiteY75" fmla="*/ 4763 h 57150"/>
                          <a:gd name="connsiteX76" fmla="*/ 47625 w 53763"/>
                          <a:gd name="connsiteY76" fmla="*/ 5715 h 57150"/>
                          <a:gd name="connsiteX77" fmla="*/ 45720 w 53763"/>
                          <a:gd name="connsiteY77" fmla="*/ 6668 h 57150"/>
                          <a:gd name="connsiteX78" fmla="*/ 43815 w 53763"/>
                          <a:gd name="connsiteY78" fmla="*/ 8573 h 57150"/>
                          <a:gd name="connsiteX79" fmla="*/ 42863 w 53763"/>
                          <a:gd name="connsiteY79" fmla="*/ 9525 h 57150"/>
                          <a:gd name="connsiteX80" fmla="*/ 41910 w 53763"/>
                          <a:gd name="connsiteY80" fmla="*/ 10477 h 57150"/>
                          <a:gd name="connsiteX81" fmla="*/ 40005 w 53763"/>
                          <a:gd name="connsiteY81" fmla="*/ 12382 h 57150"/>
                          <a:gd name="connsiteX82" fmla="*/ 39052 w 53763"/>
                          <a:gd name="connsiteY82" fmla="*/ 13335 h 57150"/>
                          <a:gd name="connsiteX83" fmla="*/ 38100 w 53763"/>
                          <a:gd name="connsiteY83" fmla="*/ 14288 h 57150"/>
                          <a:gd name="connsiteX84" fmla="*/ 37147 w 53763"/>
                          <a:gd name="connsiteY84" fmla="*/ 15240 h 57150"/>
                          <a:gd name="connsiteX85" fmla="*/ 36195 w 53763"/>
                          <a:gd name="connsiteY85" fmla="*/ 17145 h 57150"/>
                          <a:gd name="connsiteX86" fmla="*/ 35242 w 53763"/>
                          <a:gd name="connsiteY86" fmla="*/ 18098 h 57150"/>
                          <a:gd name="connsiteX87" fmla="*/ 34290 w 53763"/>
                          <a:gd name="connsiteY87" fmla="*/ 19050 h 57150"/>
                          <a:gd name="connsiteX88" fmla="*/ 33338 w 53763"/>
                          <a:gd name="connsiteY88" fmla="*/ 20002 h 57150"/>
                          <a:gd name="connsiteX89" fmla="*/ 32385 w 53763"/>
                          <a:gd name="connsiteY89" fmla="*/ 20955 h 57150"/>
                          <a:gd name="connsiteX90" fmla="*/ 32385 w 53763"/>
                          <a:gd name="connsiteY90" fmla="*/ 20955 h 57150"/>
                          <a:gd name="connsiteX91" fmla="*/ 32385 w 53763"/>
                          <a:gd name="connsiteY91" fmla="*/ 20955 h 57150"/>
                          <a:gd name="connsiteX92" fmla="*/ 32385 w 53763"/>
                          <a:gd name="connsiteY92" fmla="*/ 20955 h 57150"/>
                          <a:gd name="connsiteX93" fmla="*/ 31432 w 53763"/>
                          <a:gd name="connsiteY93" fmla="*/ 21907 h 57150"/>
                          <a:gd name="connsiteX94" fmla="*/ 31432 w 53763"/>
                          <a:gd name="connsiteY94" fmla="*/ 21907 h 57150"/>
                          <a:gd name="connsiteX95" fmla="*/ 31432 w 53763"/>
                          <a:gd name="connsiteY95" fmla="*/ 21907 h 57150"/>
                          <a:gd name="connsiteX96" fmla="*/ 30480 w 53763"/>
                          <a:gd name="connsiteY96" fmla="*/ 22860 h 57150"/>
                          <a:gd name="connsiteX97" fmla="*/ 28575 w 53763"/>
                          <a:gd name="connsiteY97" fmla="*/ 24765 h 57150"/>
                          <a:gd name="connsiteX98" fmla="*/ 28575 w 53763"/>
                          <a:gd name="connsiteY98" fmla="*/ 25718 h 57150"/>
                          <a:gd name="connsiteX99" fmla="*/ 28575 w 53763"/>
                          <a:gd name="connsiteY99" fmla="*/ 25718 h 57150"/>
                          <a:gd name="connsiteX100" fmla="*/ 28575 w 53763"/>
                          <a:gd name="connsiteY100" fmla="*/ 25718 h 57150"/>
                          <a:gd name="connsiteX101" fmla="*/ 28575 w 53763"/>
                          <a:gd name="connsiteY101" fmla="*/ 25718 h 57150"/>
                          <a:gd name="connsiteX102" fmla="*/ 26670 w 53763"/>
                          <a:gd name="connsiteY102" fmla="*/ 27623 h 57150"/>
                          <a:gd name="connsiteX103" fmla="*/ 24765 w 53763"/>
                          <a:gd name="connsiteY103" fmla="*/ 29527 h 57150"/>
                          <a:gd name="connsiteX104" fmla="*/ 24765 w 53763"/>
                          <a:gd name="connsiteY104" fmla="*/ 29527 h 57150"/>
                          <a:gd name="connsiteX105" fmla="*/ 23813 w 53763"/>
                          <a:gd name="connsiteY105" fmla="*/ 31432 h 57150"/>
                          <a:gd name="connsiteX106" fmla="*/ 21907 w 53763"/>
                          <a:gd name="connsiteY106" fmla="*/ 32385 h 57150"/>
                          <a:gd name="connsiteX107" fmla="*/ 20002 w 53763"/>
                          <a:gd name="connsiteY107" fmla="*/ 34290 h 57150"/>
                          <a:gd name="connsiteX108" fmla="*/ 19050 w 53763"/>
                          <a:gd name="connsiteY108" fmla="*/ 35243 h 57150"/>
                          <a:gd name="connsiteX109" fmla="*/ 18097 w 53763"/>
                          <a:gd name="connsiteY109" fmla="*/ 36195 h 57150"/>
                          <a:gd name="connsiteX110" fmla="*/ 16192 w 53763"/>
                          <a:gd name="connsiteY110" fmla="*/ 38100 h 57150"/>
                          <a:gd name="connsiteX111" fmla="*/ 15240 w 53763"/>
                          <a:gd name="connsiteY111" fmla="*/ 39052 h 57150"/>
                          <a:gd name="connsiteX112" fmla="*/ 13335 w 53763"/>
                          <a:gd name="connsiteY112" fmla="*/ 40957 h 57150"/>
                          <a:gd name="connsiteX113" fmla="*/ 11430 w 53763"/>
                          <a:gd name="connsiteY113" fmla="*/ 42863 h 57150"/>
                          <a:gd name="connsiteX114" fmla="*/ 8572 w 53763"/>
                          <a:gd name="connsiteY114" fmla="*/ 45720 h 57150"/>
                          <a:gd name="connsiteX115" fmla="*/ 7620 w 53763"/>
                          <a:gd name="connsiteY115" fmla="*/ 47625 h 57150"/>
                          <a:gd name="connsiteX116" fmla="*/ 6667 w 53763"/>
                          <a:gd name="connsiteY116" fmla="*/ 48577 h 57150"/>
                          <a:gd name="connsiteX117" fmla="*/ 5715 w 53763"/>
                          <a:gd name="connsiteY117" fmla="*/ 50482 h 57150"/>
                          <a:gd name="connsiteX118" fmla="*/ 4763 w 53763"/>
                          <a:gd name="connsiteY118" fmla="*/ 52388 h 57150"/>
                          <a:gd name="connsiteX119" fmla="*/ 4763 w 53763"/>
                          <a:gd name="connsiteY119" fmla="*/ 52388 h 57150"/>
                          <a:gd name="connsiteX120" fmla="*/ 4763 w 53763"/>
                          <a:gd name="connsiteY120" fmla="*/ 52388 h 57150"/>
                          <a:gd name="connsiteX121" fmla="*/ 3810 w 53763"/>
                          <a:gd name="connsiteY121" fmla="*/ 54293 h 57150"/>
                          <a:gd name="connsiteX122" fmla="*/ 2857 w 53763"/>
                          <a:gd name="connsiteY122" fmla="*/ 55245 h 57150"/>
                          <a:gd name="connsiteX123" fmla="*/ 2857 w 53763"/>
                          <a:gd name="connsiteY123" fmla="*/ 56198 h 57150"/>
                          <a:gd name="connsiteX124" fmla="*/ 2857 w 53763"/>
                          <a:gd name="connsiteY124" fmla="*/ 56198 h 57150"/>
                          <a:gd name="connsiteX125" fmla="*/ 1905 w 53763"/>
                          <a:gd name="connsiteY125" fmla="*/ 56198 h 57150"/>
                          <a:gd name="connsiteX126" fmla="*/ 0 w 53763"/>
                          <a:gd name="connsiteY126" fmla="*/ 56198 h 57150"/>
                          <a:gd name="connsiteX127" fmla="*/ 0 w 53763"/>
                          <a:gd name="connsiteY127" fmla="*/ 56198 h 57150"/>
                          <a:gd name="connsiteX128" fmla="*/ 0 w 53763"/>
                          <a:gd name="connsiteY128" fmla="*/ 56198 h 57150"/>
                          <a:gd name="connsiteX129" fmla="*/ 10477 w 53763"/>
                          <a:gd name="connsiteY129" fmla="*/ 43815 h 57150"/>
                          <a:gd name="connsiteX130" fmla="*/ 10477 w 53763"/>
                          <a:gd name="connsiteY130" fmla="*/ 43815 h 57150"/>
                          <a:gd name="connsiteX131" fmla="*/ 10477 w 53763"/>
                          <a:gd name="connsiteY131" fmla="*/ 43815 h 57150"/>
                          <a:gd name="connsiteX132" fmla="*/ 10477 w 53763"/>
                          <a:gd name="connsiteY132" fmla="*/ 43815 h 57150"/>
                          <a:gd name="connsiteX133" fmla="*/ 10477 w 53763"/>
                          <a:gd name="connsiteY133" fmla="*/ 43815 h 57150"/>
                          <a:gd name="connsiteX134" fmla="*/ 8572 w 53763"/>
                          <a:gd name="connsiteY134" fmla="*/ 45720 h 57150"/>
                          <a:gd name="connsiteX135" fmla="*/ 8572 w 53763"/>
                          <a:gd name="connsiteY135" fmla="*/ 45720 h 57150"/>
                          <a:gd name="connsiteX136" fmla="*/ 8572 w 53763"/>
                          <a:gd name="connsiteY136" fmla="*/ 45720 h 57150"/>
                          <a:gd name="connsiteX137" fmla="*/ 8572 w 53763"/>
                          <a:gd name="connsiteY137" fmla="*/ 45720 h 57150"/>
                          <a:gd name="connsiteX138" fmla="*/ 8572 w 53763"/>
                          <a:gd name="connsiteY138" fmla="*/ 45720 h 571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53763" h="57150">
                            <a:moveTo>
                              <a:pt x="0" y="56198"/>
                            </a:moveTo>
                            <a:cubicBezTo>
                              <a:pt x="952" y="56198"/>
                              <a:pt x="1905" y="56198"/>
                              <a:pt x="1905" y="57150"/>
                            </a:cubicBezTo>
                            <a:lnTo>
                              <a:pt x="1905" y="57150"/>
                            </a:lnTo>
                            <a:cubicBezTo>
                              <a:pt x="1905" y="57150"/>
                              <a:pt x="1905" y="56198"/>
                              <a:pt x="1905" y="56198"/>
                            </a:cubicBezTo>
                            <a:cubicBezTo>
                              <a:pt x="1905" y="56198"/>
                              <a:pt x="2857" y="55245"/>
                              <a:pt x="2857" y="55245"/>
                            </a:cubicBezTo>
                            <a:cubicBezTo>
                              <a:pt x="2857" y="55245"/>
                              <a:pt x="2857" y="54293"/>
                              <a:pt x="3810" y="54293"/>
                            </a:cubicBezTo>
                            <a:cubicBezTo>
                              <a:pt x="3810" y="54293"/>
                              <a:pt x="4763" y="53340"/>
                              <a:pt x="4763" y="53340"/>
                            </a:cubicBezTo>
                            <a:cubicBezTo>
                              <a:pt x="4763" y="53340"/>
                              <a:pt x="4763" y="53340"/>
                              <a:pt x="4763" y="53340"/>
                            </a:cubicBezTo>
                            <a:cubicBezTo>
                              <a:pt x="4763" y="53340"/>
                              <a:pt x="5715" y="53340"/>
                              <a:pt x="5715" y="52388"/>
                            </a:cubicBezTo>
                            <a:cubicBezTo>
                              <a:pt x="5715" y="52388"/>
                              <a:pt x="5715" y="52388"/>
                              <a:pt x="5715" y="52388"/>
                            </a:cubicBezTo>
                            <a:cubicBezTo>
                              <a:pt x="5715" y="52388"/>
                              <a:pt x="5715" y="52388"/>
                              <a:pt x="6667" y="52388"/>
                            </a:cubicBezTo>
                            <a:cubicBezTo>
                              <a:pt x="6667" y="52388"/>
                              <a:pt x="7620" y="51435"/>
                              <a:pt x="7620" y="50482"/>
                            </a:cubicBezTo>
                            <a:cubicBezTo>
                              <a:pt x="7620" y="50482"/>
                              <a:pt x="8572" y="49530"/>
                              <a:pt x="8572" y="49530"/>
                            </a:cubicBezTo>
                            <a:cubicBezTo>
                              <a:pt x="8572" y="49530"/>
                              <a:pt x="8572" y="49530"/>
                              <a:pt x="8572" y="48577"/>
                            </a:cubicBezTo>
                            <a:cubicBezTo>
                              <a:pt x="9525" y="47625"/>
                              <a:pt x="9525" y="46673"/>
                              <a:pt x="9525" y="46673"/>
                            </a:cubicBezTo>
                            <a:cubicBezTo>
                              <a:pt x="9525" y="46673"/>
                              <a:pt x="10477" y="45720"/>
                              <a:pt x="10477" y="45720"/>
                            </a:cubicBezTo>
                            <a:cubicBezTo>
                              <a:pt x="11430" y="44768"/>
                              <a:pt x="11430" y="43815"/>
                              <a:pt x="12382" y="42863"/>
                            </a:cubicBezTo>
                            <a:cubicBezTo>
                              <a:pt x="12382" y="42863"/>
                              <a:pt x="13335" y="42863"/>
                              <a:pt x="13335" y="41910"/>
                            </a:cubicBezTo>
                            <a:cubicBezTo>
                              <a:pt x="13335" y="40957"/>
                              <a:pt x="14288" y="40957"/>
                              <a:pt x="15240" y="40005"/>
                            </a:cubicBezTo>
                            <a:cubicBezTo>
                              <a:pt x="16192" y="39052"/>
                              <a:pt x="16192" y="38100"/>
                              <a:pt x="17145" y="38100"/>
                            </a:cubicBezTo>
                            <a:cubicBezTo>
                              <a:pt x="18097" y="37148"/>
                              <a:pt x="17145" y="38100"/>
                              <a:pt x="18097" y="37148"/>
                            </a:cubicBezTo>
                            <a:cubicBezTo>
                              <a:pt x="18097" y="37148"/>
                              <a:pt x="19050" y="37148"/>
                              <a:pt x="19050" y="36195"/>
                            </a:cubicBezTo>
                            <a:cubicBezTo>
                              <a:pt x="19050" y="36195"/>
                              <a:pt x="19050" y="36195"/>
                              <a:pt x="19050" y="36195"/>
                            </a:cubicBezTo>
                            <a:cubicBezTo>
                              <a:pt x="19050" y="36195"/>
                              <a:pt x="19050" y="36195"/>
                              <a:pt x="19050" y="36195"/>
                            </a:cubicBezTo>
                            <a:cubicBezTo>
                              <a:pt x="19050" y="36195"/>
                              <a:pt x="20002" y="35243"/>
                              <a:pt x="20002" y="35243"/>
                            </a:cubicBezTo>
                            <a:cubicBezTo>
                              <a:pt x="20002" y="35243"/>
                              <a:pt x="20955" y="35243"/>
                              <a:pt x="20955" y="34290"/>
                            </a:cubicBezTo>
                            <a:cubicBezTo>
                              <a:pt x="20955" y="34290"/>
                              <a:pt x="20955" y="34290"/>
                              <a:pt x="20955" y="34290"/>
                            </a:cubicBezTo>
                            <a:cubicBezTo>
                              <a:pt x="20955" y="34290"/>
                              <a:pt x="21907" y="33338"/>
                              <a:pt x="21907" y="33338"/>
                            </a:cubicBezTo>
                            <a:cubicBezTo>
                              <a:pt x="21907" y="33338"/>
                              <a:pt x="21907" y="33338"/>
                              <a:pt x="22860" y="32385"/>
                            </a:cubicBezTo>
                            <a:cubicBezTo>
                              <a:pt x="22860" y="32385"/>
                              <a:pt x="22860" y="32385"/>
                              <a:pt x="22860" y="32385"/>
                            </a:cubicBezTo>
                            <a:cubicBezTo>
                              <a:pt x="22860" y="32385"/>
                              <a:pt x="22860" y="32385"/>
                              <a:pt x="22860" y="32385"/>
                            </a:cubicBezTo>
                            <a:cubicBezTo>
                              <a:pt x="22860" y="32385"/>
                              <a:pt x="22860" y="32385"/>
                              <a:pt x="22860" y="32385"/>
                            </a:cubicBezTo>
                            <a:cubicBezTo>
                              <a:pt x="22860" y="32385"/>
                              <a:pt x="22860" y="32385"/>
                              <a:pt x="22860" y="32385"/>
                            </a:cubicBezTo>
                            <a:cubicBezTo>
                              <a:pt x="22860" y="32385"/>
                              <a:pt x="23813" y="32385"/>
                              <a:pt x="23813" y="32385"/>
                            </a:cubicBezTo>
                            <a:cubicBezTo>
                              <a:pt x="23813" y="31432"/>
                              <a:pt x="24765" y="31432"/>
                              <a:pt x="25717" y="30480"/>
                            </a:cubicBezTo>
                            <a:cubicBezTo>
                              <a:pt x="26670" y="30480"/>
                              <a:pt x="26670" y="29527"/>
                              <a:pt x="26670" y="29527"/>
                            </a:cubicBezTo>
                            <a:cubicBezTo>
                              <a:pt x="26670" y="29527"/>
                              <a:pt x="26670" y="29527"/>
                              <a:pt x="26670" y="29527"/>
                            </a:cubicBezTo>
                            <a:cubicBezTo>
                              <a:pt x="26670" y="29527"/>
                              <a:pt x="26670" y="28575"/>
                              <a:pt x="27622" y="28575"/>
                            </a:cubicBezTo>
                            <a:cubicBezTo>
                              <a:pt x="27622" y="28575"/>
                              <a:pt x="27622" y="28575"/>
                              <a:pt x="27622" y="28575"/>
                            </a:cubicBezTo>
                            <a:cubicBezTo>
                              <a:pt x="27622" y="28575"/>
                              <a:pt x="27622" y="28575"/>
                              <a:pt x="27622" y="28575"/>
                            </a:cubicBezTo>
                            <a:cubicBezTo>
                              <a:pt x="28575" y="28575"/>
                              <a:pt x="28575" y="27623"/>
                              <a:pt x="29527" y="26670"/>
                            </a:cubicBezTo>
                            <a:cubicBezTo>
                              <a:pt x="29527" y="25718"/>
                              <a:pt x="30480" y="25718"/>
                              <a:pt x="30480" y="25718"/>
                            </a:cubicBezTo>
                            <a:cubicBezTo>
                              <a:pt x="30480" y="25718"/>
                              <a:pt x="31432" y="24765"/>
                              <a:pt x="31432" y="24765"/>
                            </a:cubicBezTo>
                            <a:cubicBezTo>
                              <a:pt x="31432" y="24765"/>
                              <a:pt x="31432" y="24765"/>
                              <a:pt x="31432" y="23813"/>
                            </a:cubicBezTo>
                            <a:cubicBezTo>
                              <a:pt x="31432" y="23813"/>
                              <a:pt x="32385" y="22860"/>
                              <a:pt x="32385" y="22860"/>
                            </a:cubicBezTo>
                            <a:cubicBezTo>
                              <a:pt x="32385" y="22860"/>
                              <a:pt x="32385" y="22860"/>
                              <a:pt x="33338" y="21907"/>
                            </a:cubicBezTo>
                            <a:cubicBezTo>
                              <a:pt x="33338" y="21907"/>
                              <a:pt x="34290" y="20955"/>
                              <a:pt x="34290" y="20002"/>
                            </a:cubicBezTo>
                            <a:cubicBezTo>
                              <a:pt x="34290" y="20002"/>
                              <a:pt x="34290" y="20002"/>
                              <a:pt x="34290" y="20002"/>
                            </a:cubicBezTo>
                            <a:cubicBezTo>
                              <a:pt x="34290" y="20002"/>
                              <a:pt x="34290" y="20002"/>
                              <a:pt x="35242" y="19050"/>
                            </a:cubicBezTo>
                            <a:cubicBezTo>
                              <a:pt x="35242" y="19050"/>
                              <a:pt x="35242" y="19050"/>
                              <a:pt x="35242" y="19050"/>
                            </a:cubicBezTo>
                            <a:cubicBezTo>
                              <a:pt x="35242" y="19050"/>
                              <a:pt x="36195" y="19050"/>
                              <a:pt x="36195" y="19050"/>
                            </a:cubicBezTo>
                            <a:cubicBezTo>
                              <a:pt x="36195" y="19050"/>
                              <a:pt x="37147" y="18098"/>
                              <a:pt x="37147" y="18098"/>
                            </a:cubicBezTo>
                            <a:cubicBezTo>
                              <a:pt x="37147" y="18098"/>
                              <a:pt x="37147" y="17145"/>
                              <a:pt x="37147" y="17145"/>
                            </a:cubicBezTo>
                            <a:cubicBezTo>
                              <a:pt x="38100" y="16193"/>
                              <a:pt x="39052" y="16193"/>
                              <a:pt x="40005" y="15240"/>
                            </a:cubicBezTo>
                            <a:cubicBezTo>
                              <a:pt x="40005" y="15240"/>
                              <a:pt x="40005" y="14288"/>
                              <a:pt x="40957" y="14288"/>
                            </a:cubicBezTo>
                            <a:cubicBezTo>
                              <a:pt x="40957" y="14288"/>
                              <a:pt x="41910" y="13335"/>
                              <a:pt x="41910" y="12382"/>
                            </a:cubicBezTo>
                            <a:cubicBezTo>
                              <a:pt x="41910" y="12382"/>
                              <a:pt x="41910" y="12382"/>
                              <a:pt x="41910" y="12382"/>
                            </a:cubicBezTo>
                            <a:cubicBezTo>
                              <a:pt x="41910" y="12382"/>
                              <a:pt x="42863" y="11430"/>
                              <a:pt x="43815" y="11430"/>
                            </a:cubicBezTo>
                            <a:cubicBezTo>
                              <a:pt x="43815" y="11430"/>
                              <a:pt x="43815" y="10477"/>
                              <a:pt x="44767" y="10477"/>
                            </a:cubicBezTo>
                            <a:cubicBezTo>
                              <a:pt x="44767" y="10477"/>
                              <a:pt x="44767" y="10477"/>
                              <a:pt x="44767" y="10477"/>
                            </a:cubicBezTo>
                            <a:cubicBezTo>
                              <a:pt x="44767" y="10477"/>
                              <a:pt x="44767" y="10477"/>
                              <a:pt x="44767" y="10477"/>
                            </a:cubicBezTo>
                            <a:cubicBezTo>
                              <a:pt x="44767" y="10477"/>
                              <a:pt x="44767" y="9525"/>
                              <a:pt x="44767" y="9525"/>
                            </a:cubicBezTo>
                            <a:cubicBezTo>
                              <a:pt x="44767" y="9525"/>
                              <a:pt x="44767" y="9525"/>
                              <a:pt x="44767" y="9525"/>
                            </a:cubicBezTo>
                            <a:cubicBezTo>
                              <a:pt x="44767" y="9525"/>
                              <a:pt x="44767" y="9525"/>
                              <a:pt x="44767" y="9525"/>
                            </a:cubicBezTo>
                            <a:cubicBezTo>
                              <a:pt x="44767" y="9525"/>
                              <a:pt x="44767" y="9525"/>
                              <a:pt x="45720" y="8573"/>
                            </a:cubicBezTo>
                            <a:cubicBezTo>
                              <a:pt x="46672" y="8573"/>
                              <a:pt x="46672" y="7620"/>
                              <a:pt x="46672" y="6668"/>
                            </a:cubicBezTo>
                            <a:cubicBezTo>
                              <a:pt x="47625" y="5715"/>
                              <a:pt x="48577" y="4763"/>
                              <a:pt x="49530" y="3810"/>
                            </a:cubicBezTo>
                            <a:cubicBezTo>
                              <a:pt x="50482" y="3810"/>
                              <a:pt x="50482" y="2857"/>
                              <a:pt x="51435" y="2857"/>
                            </a:cubicBezTo>
                            <a:cubicBezTo>
                              <a:pt x="51435" y="2857"/>
                              <a:pt x="52388" y="1905"/>
                              <a:pt x="53340" y="952"/>
                            </a:cubicBezTo>
                            <a:cubicBezTo>
                              <a:pt x="54292" y="952"/>
                              <a:pt x="53340" y="0"/>
                              <a:pt x="53340" y="0"/>
                            </a:cubicBezTo>
                            <a:cubicBezTo>
                              <a:pt x="53340" y="0"/>
                              <a:pt x="53340" y="0"/>
                              <a:pt x="53340" y="0"/>
                            </a:cubicBezTo>
                            <a:cubicBezTo>
                              <a:pt x="53340" y="0"/>
                              <a:pt x="52388" y="952"/>
                              <a:pt x="52388" y="952"/>
                            </a:cubicBezTo>
                            <a:cubicBezTo>
                              <a:pt x="52388" y="952"/>
                              <a:pt x="51435" y="1905"/>
                              <a:pt x="51435" y="1905"/>
                            </a:cubicBezTo>
                            <a:cubicBezTo>
                              <a:pt x="51435" y="1905"/>
                              <a:pt x="50482" y="2857"/>
                              <a:pt x="50482" y="2857"/>
                            </a:cubicBezTo>
                            <a:cubicBezTo>
                              <a:pt x="49530" y="2857"/>
                              <a:pt x="50482" y="3810"/>
                              <a:pt x="49530" y="3810"/>
                            </a:cubicBezTo>
                            <a:cubicBezTo>
                              <a:pt x="49530" y="3810"/>
                              <a:pt x="49530" y="3810"/>
                              <a:pt x="48577" y="4763"/>
                            </a:cubicBezTo>
                            <a:cubicBezTo>
                              <a:pt x="48577" y="4763"/>
                              <a:pt x="48577" y="5715"/>
                              <a:pt x="47625" y="5715"/>
                            </a:cubicBezTo>
                            <a:cubicBezTo>
                              <a:pt x="47625" y="5715"/>
                              <a:pt x="46672" y="6668"/>
                              <a:pt x="45720" y="6668"/>
                            </a:cubicBezTo>
                            <a:cubicBezTo>
                              <a:pt x="44767" y="7620"/>
                              <a:pt x="44767" y="7620"/>
                              <a:pt x="43815" y="8573"/>
                            </a:cubicBezTo>
                            <a:cubicBezTo>
                              <a:pt x="43815" y="8573"/>
                              <a:pt x="42863" y="9525"/>
                              <a:pt x="42863" y="9525"/>
                            </a:cubicBezTo>
                            <a:cubicBezTo>
                              <a:pt x="42863" y="9525"/>
                              <a:pt x="41910" y="10477"/>
                              <a:pt x="41910" y="10477"/>
                            </a:cubicBezTo>
                            <a:cubicBezTo>
                              <a:pt x="40957" y="10477"/>
                              <a:pt x="40005" y="11430"/>
                              <a:pt x="40005" y="12382"/>
                            </a:cubicBezTo>
                            <a:cubicBezTo>
                              <a:pt x="40005" y="13335"/>
                              <a:pt x="40005" y="13335"/>
                              <a:pt x="39052" y="13335"/>
                            </a:cubicBezTo>
                            <a:cubicBezTo>
                              <a:pt x="39052" y="13335"/>
                              <a:pt x="38100" y="14288"/>
                              <a:pt x="38100" y="14288"/>
                            </a:cubicBezTo>
                            <a:cubicBezTo>
                              <a:pt x="38100" y="14288"/>
                              <a:pt x="38100" y="14288"/>
                              <a:pt x="37147" y="15240"/>
                            </a:cubicBezTo>
                            <a:cubicBezTo>
                              <a:pt x="37147" y="15240"/>
                              <a:pt x="36195" y="16193"/>
                              <a:pt x="36195" y="17145"/>
                            </a:cubicBezTo>
                            <a:cubicBezTo>
                              <a:pt x="36195" y="17145"/>
                              <a:pt x="35242" y="18098"/>
                              <a:pt x="35242" y="18098"/>
                            </a:cubicBezTo>
                            <a:cubicBezTo>
                              <a:pt x="35242" y="18098"/>
                              <a:pt x="34290" y="19050"/>
                              <a:pt x="34290" y="19050"/>
                            </a:cubicBezTo>
                            <a:cubicBezTo>
                              <a:pt x="34290" y="19050"/>
                              <a:pt x="34290" y="20002"/>
                              <a:pt x="33338" y="20002"/>
                            </a:cubicBezTo>
                            <a:cubicBezTo>
                              <a:pt x="33338" y="20002"/>
                              <a:pt x="32385" y="20955"/>
                              <a:pt x="32385" y="20955"/>
                            </a:cubicBezTo>
                            <a:cubicBezTo>
                              <a:pt x="32385" y="20955"/>
                              <a:pt x="32385" y="20955"/>
                              <a:pt x="32385" y="20955"/>
                            </a:cubicBezTo>
                            <a:cubicBezTo>
                              <a:pt x="32385" y="20955"/>
                              <a:pt x="32385" y="20955"/>
                              <a:pt x="32385" y="20955"/>
                            </a:cubicBezTo>
                            <a:cubicBezTo>
                              <a:pt x="32385" y="20955"/>
                              <a:pt x="32385" y="20955"/>
                              <a:pt x="32385" y="20955"/>
                            </a:cubicBezTo>
                            <a:cubicBezTo>
                              <a:pt x="32385" y="20955"/>
                              <a:pt x="31432" y="21907"/>
                              <a:pt x="31432" y="21907"/>
                            </a:cubicBezTo>
                            <a:cubicBezTo>
                              <a:pt x="31432" y="21907"/>
                              <a:pt x="31432" y="21907"/>
                              <a:pt x="31432" y="21907"/>
                            </a:cubicBezTo>
                            <a:cubicBezTo>
                              <a:pt x="31432" y="21907"/>
                              <a:pt x="31432" y="21907"/>
                              <a:pt x="31432" y="21907"/>
                            </a:cubicBezTo>
                            <a:cubicBezTo>
                              <a:pt x="31432" y="21907"/>
                              <a:pt x="30480" y="21907"/>
                              <a:pt x="30480" y="22860"/>
                            </a:cubicBezTo>
                            <a:cubicBezTo>
                              <a:pt x="29527" y="23813"/>
                              <a:pt x="28575" y="23813"/>
                              <a:pt x="28575" y="24765"/>
                            </a:cubicBezTo>
                            <a:cubicBezTo>
                              <a:pt x="27622" y="24765"/>
                              <a:pt x="28575" y="24765"/>
                              <a:pt x="28575" y="25718"/>
                            </a:cubicBezTo>
                            <a:cubicBezTo>
                              <a:pt x="28575" y="25718"/>
                              <a:pt x="28575" y="25718"/>
                              <a:pt x="28575" y="25718"/>
                            </a:cubicBezTo>
                            <a:cubicBezTo>
                              <a:pt x="28575" y="25718"/>
                              <a:pt x="28575" y="25718"/>
                              <a:pt x="28575" y="25718"/>
                            </a:cubicBezTo>
                            <a:cubicBezTo>
                              <a:pt x="28575" y="25718"/>
                              <a:pt x="28575" y="25718"/>
                              <a:pt x="28575" y="25718"/>
                            </a:cubicBezTo>
                            <a:cubicBezTo>
                              <a:pt x="27622" y="26670"/>
                              <a:pt x="27622" y="26670"/>
                              <a:pt x="26670" y="27623"/>
                            </a:cubicBezTo>
                            <a:cubicBezTo>
                              <a:pt x="25717" y="28575"/>
                              <a:pt x="24765" y="29527"/>
                              <a:pt x="24765" y="29527"/>
                            </a:cubicBezTo>
                            <a:cubicBezTo>
                              <a:pt x="24765" y="29527"/>
                              <a:pt x="24765" y="29527"/>
                              <a:pt x="24765" y="29527"/>
                            </a:cubicBezTo>
                            <a:cubicBezTo>
                              <a:pt x="24765" y="29527"/>
                              <a:pt x="24765" y="30480"/>
                              <a:pt x="23813" y="31432"/>
                            </a:cubicBezTo>
                            <a:cubicBezTo>
                              <a:pt x="23813" y="31432"/>
                              <a:pt x="22860" y="32385"/>
                              <a:pt x="21907" y="32385"/>
                            </a:cubicBezTo>
                            <a:cubicBezTo>
                              <a:pt x="20955" y="32385"/>
                              <a:pt x="20955" y="33338"/>
                              <a:pt x="20002" y="34290"/>
                            </a:cubicBezTo>
                            <a:cubicBezTo>
                              <a:pt x="19050" y="34290"/>
                              <a:pt x="19050" y="35243"/>
                              <a:pt x="19050" y="35243"/>
                            </a:cubicBezTo>
                            <a:cubicBezTo>
                              <a:pt x="19050" y="35243"/>
                              <a:pt x="19050" y="36195"/>
                              <a:pt x="18097" y="36195"/>
                            </a:cubicBezTo>
                            <a:cubicBezTo>
                              <a:pt x="17145" y="37148"/>
                              <a:pt x="17145" y="37148"/>
                              <a:pt x="16192" y="38100"/>
                            </a:cubicBezTo>
                            <a:cubicBezTo>
                              <a:pt x="16192" y="38100"/>
                              <a:pt x="16192" y="38100"/>
                              <a:pt x="15240" y="39052"/>
                            </a:cubicBezTo>
                            <a:cubicBezTo>
                              <a:pt x="14288" y="40005"/>
                              <a:pt x="14288" y="40957"/>
                              <a:pt x="13335" y="40957"/>
                            </a:cubicBezTo>
                            <a:cubicBezTo>
                              <a:pt x="12382" y="41910"/>
                              <a:pt x="12382" y="41910"/>
                              <a:pt x="11430" y="42863"/>
                            </a:cubicBezTo>
                            <a:cubicBezTo>
                              <a:pt x="10477" y="43815"/>
                              <a:pt x="9525" y="44768"/>
                              <a:pt x="8572" y="45720"/>
                            </a:cubicBezTo>
                            <a:cubicBezTo>
                              <a:pt x="7620" y="46673"/>
                              <a:pt x="7620" y="46673"/>
                              <a:pt x="7620" y="47625"/>
                            </a:cubicBezTo>
                            <a:cubicBezTo>
                              <a:pt x="7620" y="47625"/>
                              <a:pt x="7620" y="47625"/>
                              <a:pt x="6667" y="48577"/>
                            </a:cubicBezTo>
                            <a:cubicBezTo>
                              <a:pt x="6667" y="48577"/>
                              <a:pt x="5715" y="49530"/>
                              <a:pt x="5715" y="50482"/>
                            </a:cubicBezTo>
                            <a:cubicBezTo>
                              <a:pt x="4763" y="51435"/>
                              <a:pt x="4763" y="51435"/>
                              <a:pt x="4763" y="52388"/>
                            </a:cubicBezTo>
                            <a:cubicBezTo>
                              <a:pt x="4763" y="52388"/>
                              <a:pt x="4763" y="52388"/>
                              <a:pt x="4763" y="52388"/>
                            </a:cubicBezTo>
                            <a:cubicBezTo>
                              <a:pt x="4763" y="52388"/>
                              <a:pt x="4763" y="52388"/>
                              <a:pt x="4763" y="52388"/>
                            </a:cubicBezTo>
                            <a:cubicBezTo>
                              <a:pt x="4763" y="52388"/>
                              <a:pt x="3810" y="53340"/>
                              <a:pt x="3810" y="54293"/>
                            </a:cubicBezTo>
                            <a:cubicBezTo>
                              <a:pt x="3810" y="54293"/>
                              <a:pt x="2857" y="55245"/>
                              <a:pt x="2857" y="55245"/>
                            </a:cubicBezTo>
                            <a:cubicBezTo>
                              <a:pt x="2857" y="55245"/>
                              <a:pt x="2857" y="56198"/>
                              <a:pt x="2857" y="56198"/>
                            </a:cubicBezTo>
                            <a:cubicBezTo>
                              <a:pt x="2857" y="56198"/>
                              <a:pt x="2857" y="56198"/>
                              <a:pt x="2857" y="56198"/>
                            </a:cubicBezTo>
                            <a:cubicBezTo>
                              <a:pt x="2857" y="55245"/>
                              <a:pt x="1905" y="56198"/>
                              <a:pt x="1905" y="56198"/>
                            </a:cubicBezTo>
                            <a:cubicBezTo>
                              <a:pt x="0" y="54293"/>
                              <a:pt x="0" y="55245"/>
                              <a:pt x="0" y="56198"/>
                            </a:cubicBezTo>
                            <a:cubicBezTo>
                              <a:pt x="0" y="55245"/>
                              <a:pt x="0" y="55245"/>
                              <a:pt x="0" y="56198"/>
                            </a:cubicBezTo>
                            <a:cubicBezTo>
                              <a:pt x="0" y="55245"/>
                              <a:pt x="0" y="55245"/>
                              <a:pt x="0" y="56198"/>
                            </a:cubicBezTo>
                            <a:close/>
                            <a:moveTo>
                              <a:pt x="10477" y="43815"/>
                            </a:moveTo>
                            <a:cubicBezTo>
                              <a:pt x="10477" y="43815"/>
                              <a:pt x="10477" y="43815"/>
                              <a:pt x="10477" y="43815"/>
                            </a:cubicBezTo>
                            <a:cubicBezTo>
                              <a:pt x="10477" y="43815"/>
                              <a:pt x="10477" y="43815"/>
                              <a:pt x="10477" y="43815"/>
                            </a:cubicBezTo>
                            <a:cubicBezTo>
                              <a:pt x="10477" y="44768"/>
                              <a:pt x="10477" y="44768"/>
                              <a:pt x="10477" y="43815"/>
                            </a:cubicBezTo>
                            <a:cubicBezTo>
                              <a:pt x="10477" y="43815"/>
                              <a:pt x="10477" y="43815"/>
                              <a:pt x="10477" y="43815"/>
                            </a:cubicBezTo>
                            <a:close/>
                            <a:moveTo>
                              <a:pt x="8572" y="45720"/>
                            </a:moveTo>
                            <a:cubicBezTo>
                              <a:pt x="8572" y="44768"/>
                              <a:pt x="8572" y="44768"/>
                              <a:pt x="8572" y="45720"/>
                            </a:cubicBezTo>
                            <a:cubicBezTo>
                              <a:pt x="8572" y="44768"/>
                              <a:pt x="8572" y="44768"/>
                              <a:pt x="8572" y="45720"/>
                            </a:cubicBezTo>
                            <a:cubicBezTo>
                              <a:pt x="8572" y="44768"/>
                              <a:pt x="8572" y="45720"/>
                              <a:pt x="8572" y="45720"/>
                            </a:cubicBezTo>
                            <a:cubicBezTo>
                              <a:pt x="8572" y="45720"/>
                              <a:pt x="8572" y="45720"/>
                              <a:pt x="8572" y="45720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144" name="图形 2"/>
                    <p:cNvGrpSpPr/>
                    <p:nvPr/>
                  </p:nvGrpSpPr>
                  <p:grpSpPr>
                    <a:xfrm>
                      <a:off x="8092440" y="2312669"/>
                      <a:ext cx="27622" cy="34290"/>
                      <a:chOff x="8092440" y="2312669"/>
                      <a:chExt cx="27622" cy="34290"/>
                    </a:xfrm>
                    <a:solidFill>
                      <a:srgbClr val="FF8212"/>
                    </a:solidFill>
                  </p:grpSpPr>
                  <p:sp>
                    <p:nvSpPr>
                      <p:cNvPr id="3145" name="任意多边形: 形状 3027"/>
                      <p:cNvSpPr/>
                      <p:nvPr/>
                    </p:nvSpPr>
                    <p:spPr>
                      <a:xfrm>
                        <a:off x="8118157" y="231552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6" name="任意多边形: 形状 3028"/>
                      <p:cNvSpPr/>
                      <p:nvPr/>
                    </p:nvSpPr>
                    <p:spPr>
                      <a:xfrm>
                        <a:off x="8092440" y="2315526"/>
                        <a:ext cx="23812" cy="31432"/>
                      </a:xfrm>
                      <a:custGeom>
                        <a:avLst/>
                        <a:gdLst>
                          <a:gd name="connsiteX0" fmla="*/ 0 w 23812"/>
                          <a:gd name="connsiteY0" fmla="*/ 31433 h 31432"/>
                          <a:gd name="connsiteX1" fmla="*/ 0 w 23812"/>
                          <a:gd name="connsiteY1" fmla="*/ 31433 h 31432"/>
                          <a:gd name="connsiteX2" fmla="*/ 953 w 23812"/>
                          <a:gd name="connsiteY2" fmla="*/ 29528 h 31432"/>
                          <a:gd name="connsiteX3" fmla="*/ 953 w 23812"/>
                          <a:gd name="connsiteY3" fmla="*/ 28575 h 31432"/>
                          <a:gd name="connsiteX4" fmla="*/ 1905 w 23812"/>
                          <a:gd name="connsiteY4" fmla="*/ 27623 h 31432"/>
                          <a:gd name="connsiteX5" fmla="*/ 1905 w 23812"/>
                          <a:gd name="connsiteY5" fmla="*/ 27623 h 31432"/>
                          <a:gd name="connsiteX6" fmla="*/ 1905 w 23812"/>
                          <a:gd name="connsiteY6" fmla="*/ 26670 h 31432"/>
                          <a:gd name="connsiteX7" fmla="*/ 2857 w 23812"/>
                          <a:gd name="connsiteY7" fmla="*/ 25718 h 31432"/>
                          <a:gd name="connsiteX8" fmla="*/ 3810 w 23812"/>
                          <a:gd name="connsiteY8" fmla="*/ 24765 h 31432"/>
                          <a:gd name="connsiteX9" fmla="*/ 4763 w 23812"/>
                          <a:gd name="connsiteY9" fmla="*/ 23813 h 31432"/>
                          <a:gd name="connsiteX10" fmla="*/ 4763 w 23812"/>
                          <a:gd name="connsiteY10" fmla="*/ 23813 h 31432"/>
                          <a:gd name="connsiteX11" fmla="*/ 4763 w 23812"/>
                          <a:gd name="connsiteY11" fmla="*/ 22860 h 31432"/>
                          <a:gd name="connsiteX12" fmla="*/ 5715 w 23812"/>
                          <a:gd name="connsiteY12" fmla="*/ 21908 h 31432"/>
                          <a:gd name="connsiteX13" fmla="*/ 6667 w 23812"/>
                          <a:gd name="connsiteY13" fmla="*/ 20955 h 31432"/>
                          <a:gd name="connsiteX14" fmla="*/ 7620 w 23812"/>
                          <a:gd name="connsiteY14" fmla="*/ 20003 h 31432"/>
                          <a:gd name="connsiteX15" fmla="*/ 8572 w 23812"/>
                          <a:gd name="connsiteY15" fmla="*/ 20003 h 31432"/>
                          <a:gd name="connsiteX16" fmla="*/ 8572 w 23812"/>
                          <a:gd name="connsiteY16" fmla="*/ 20003 h 31432"/>
                          <a:gd name="connsiteX17" fmla="*/ 8572 w 23812"/>
                          <a:gd name="connsiteY17" fmla="*/ 19050 h 31432"/>
                          <a:gd name="connsiteX18" fmla="*/ 8572 w 23812"/>
                          <a:gd name="connsiteY18" fmla="*/ 18098 h 31432"/>
                          <a:gd name="connsiteX19" fmla="*/ 8572 w 23812"/>
                          <a:gd name="connsiteY19" fmla="*/ 18098 h 31432"/>
                          <a:gd name="connsiteX20" fmla="*/ 9525 w 23812"/>
                          <a:gd name="connsiteY20" fmla="*/ 17145 h 31432"/>
                          <a:gd name="connsiteX21" fmla="*/ 9525 w 23812"/>
                          <a:gd name="connsiteY21" fmla="*/ 17145 h 31432"/>
                          <a:gd name="connsiteX22" fmla="*/ 9525 w 23812"/>
                          <a:gd name="connsiteY22" fmla="*/ 16193 h 31432"/>
                          <a:gd name="connsiteX23" fmla="*/ 9525 w 23812"/>
                          <a:gd name="connsiteY23" fmla="*/ 16193 h 31432"/>
                          <a:gd name="connsiteX24" fmla="*/ 9525 w 23812"/>
                          <a:gd name="connsiteY24" fmla="*/ 16193 h 31432"/>
                          <a:gd name="connsiteX25" fmla="*/ 9525 w 23812"/>
                          <a:gd name="connsiteY25" fmla="*/ 16193 h 31432"/>
                          <a:gd name="connsiteX26" fmla="*/ 10478 w 23812"/>
                          <a:gd name="connsiteY26" fmla="*/ 14288 h 31432"/>
                          <a:gd name="connsiteX27" fmla="*/ 11430 w 23812"/>
                          <a:gd name="connsiteY27" fmla="*/ 13335 h 31432"/>
                          <a:gd name="connsiteX28" fmla="*/ 11430 w 23812"/>
                          <a:gd name="connsiteY28" fmla="*/ 13335 h 31432"/>
                          <a:gd name="connsiteX29" fmla="*/ 11430 w 23812"/>
                          <a:gd name="connsiteY29" fmla="*/ 13335 h 31432"/>
                          <a:gd name="connsiteX30" fmla="*/ 11430 w 23812"/>
                          <a:gd name="connsiteY30" fmla="*/ 13335 h 31432"/>
                          <a:gd name="connsiteX31" fmla="*/ 11430 w 23812"/>
                          <a:gd name="connsiteY31" fmla="*/ 12383 h 31432"/>
                          <a:gd name="connsiteX32" fmla="*/ 13335 w 23812"/>
                          <a:gd name="connsiteY32" fmla="*/ 9525 h 31432"/>
                          <a:gd name="connsiteX33" fmla="*/ 14288 w 23812"/>
                          <a:gd name="connsiteY33" fmla="*/ 7620 h 31432"/>
                          <a:gd name="connsiteX34" fmla="*/ 16192 w 23812"/>
                          <a:gd name="connsiteY34" fmla="*/ 5715 h 31432"/>
                          <a:gd name="connsiteX35" fmla="*/ 18097 w 23812"/>
                          <a:gd name="connsiteY35" fmla="*/ 3810 h 31432"/>
                          <a:gd name="connsiteX36" fmla="*/ 18097 w 23812"/>
                          <a:gd name="connsiteY36" fmla="*/ 3810 h 31432"/>
                          <a:gd name="connsiteX37" fmla="*/ 19050 w 23812"/>
                          <a:gd name="connsiteY37" fmla="*/ 2858 h 31432"/>
                          <a:gd name="connsiteX38" fmla="*/ 19050 w 23812"/>
                          <a:gd name="connsiteY38" fmla="*/ 2858 h 31432"/>
                          <a:gd name="connsiteX39" fmla="*/ 19050 w 23812"/>
                          <a:gd name="connsiteY39" fmla="*/ 2858 h 31432"/>
                          <a:gd name="connsiteX40" fmla="*/ 19050 w 23812"/>
                          <a:gd name="connsiteY40" fmla="*/ 2858 h 31432"/>
                          <a:gd name="connsiteX41" fmla="*/ 19050 w 23812"/>
                          <a:gd name="connsiteY41" fmla="*/ 1905 h 31432"/>
                          <a:gd name="connsiteX42" fmla="*/ 20003 w 23812"/>
                          <a:gd name="connsiteY42" fmla="*/ 953 h 31432"/>
                          <a:gd name="connsiteX43" fmla="*/ 20003 w 23812"/>
                          <a:gd name="connsiteY43" fmla="*/ 953 h 31432"/>
                          <a:gd name="connsiteX44" fmla="*/ 20003 w 23812"/>
                          <a:gd name="connsiteY44" fmla="*/ 0 h 31432"/>
                          <a:gd name="connsiteX45" fmla="*/ 20003 w 23812"/>
                          <a:gd name="connsiteY45" fmla="*/ 0 h 31432"/>
                          <a:gd name="connsiteX46" fmla="*/ 20003 w 23812"/>
                          <a:gd name="connsiteY46" fmla="*/ 953 h 31432"/>
                          <a:gd name="connsiteX47" fmla="*/ 22860 w 23812"/>
                          <a:gd name="connsiteY47" fmla="*/ 1905 h 31432"/>
                          <a:gd name="connsiteX48" fmla="*/ 22860 w 23812"/>
                          <a:gd name="connsiteY48" fmla="*/ 1905 h 31432"/>
                          <a:gd name="connsiteX49" fmla="*/ 22860 w 23812"/>
                          <a:gd name="connsiteY49" fmla="*/ 1905 h 31432"/>
                          <a:gd name="connsiteX50" fmla="*/ 22860 w 23812"/>
                          <a:gd name="connsiteY50" fmla="*/ 1905 h 31432"/>
                          <a:gd name="connsiteX51" fmla="*/ 22860 w 23812"/>
                          <a:gd name="connsiteY51" fmla="*/ 1905 h 31432"/>
                          <a:gd name="connsiteX52" fmla="*/ 23813 w 23812"/>
                          <a:gd name="connsiteY52" fmla="*/ 1905 h 31432"/>
                          <a:gd name="connsiteX53" fmla="*/ 22860 w 23812"/>
                          <a:gd name="connsiteY53" fmla="*/ 2858 h 31432"/>
                          <a:gd name="connsiteX54" fmla="*/ 21907 w 23812"/>
                          <a:gd name="connsiteY54" fmla="*/ 2858 h 31432"/>
                          <a:gd name="connsiteX55" fmla="*/ 21907 w 23812"/>
                          <a:gd name="connsiteY55" fmla="*/ 2858 h 31432"/>
                          <a:gd name="connsiteX56" fmla="*/ 21907 w 23812"/>
                          <a:gd name="connsiteY56" fmla="*/ 2858 h 31432"/>
                          <a:gd name="connsiteX57" fmla="*/ 21907 w 23812"/>
                          <a:gd name="connsiteY57" fmla="*/ 3810 h 31432"/>
                          <a:gd name="connsiteX58" fmla="*/ 20003 w 23812"/>
                          <a:gd name="connsiteY58" fmla="*/ 5715 h 31432"/>
                          <a:gd name="connsiteX59" fmla="*/ 19050 w 23812"/>
                          <a:gd name="connsiteY59" fmla="*/ 6668 h 31432"/>
                          <a:gd name="connsiteX60" fmla="*/ 19050 w 23812"/>
                          <a:gd name="connsiteY60" fmla="*/ 6668 h 31432"/>
                          <a:gd name="connsiteX61" fmla="*/ 18097 w 23812"/>
                          <a:gd name="connsiteY61" fmla="*/ 8573 h 31432"/>
                          <a:gd name="connsiteX62" fmla="*/ 17145 w 23812"/>
                          <a:gd name="connsiteY62" fmla="*/ 10478 h 31432"/>
                          <a:gd name="connsiteX63" fmla="*/ 15240 w 23812"/>
                          <a:gd name="connsiteY63" fmla="*/ 12383 h 31432"/>
                          <a:gd name="connsiteX64" fmla="*/ 14288 w 23812"/>
                          <a:gd name="connsiteY64" fmla="*/ 13335 h 31432"/>
                          <a:gd name="connsiteX65" fmla="*/ 13335 w 23812"/>
                          <a:gd name="connsiteY65" fmla="*/ 14288 h 31432"/>
                          <a:gd name="connsiteX66" fmla="*/ 12382 w 23812"/>
                          <a:gd name="connsiteY66" fmla="*/ 15240 h 31432"/>
                          <a:gd name="connsiteX67" fmla="*/ 12382 w 23812"/>
                          <a:gd name="connsiteY67" fmla="*/ 15240 h 31432"/>
                          <a:gd name="connsiteX68" fmla="*/ 12382 w 23812"/>
                          <a:gd name="connsiteY68" fmla="*/ 15240 h 31432"/>
                          <a:gd name="connsiteX69" fmla="*/ 12382 w 23812"/>
                          <a:gd name="connsiteY69" fmla="*/ 16193 h 31432"/>
                          <a:gd name="connsiteX70" fmla="*/ 11430 w 23812"/>
                          <a:gd name="connsiteY70" fmla="*/ 17145 h 31432"/>
                          <a:gd name="connsiteX71" fmla="*/ 10478 w 23812"/>
                          <a:gd name="connsiteY71" fmla="*/ 18098 h 31432"/>
                          <a:gd name="connsiteX72" fmla="*/ 10478 w 23812"/>
                          <a:gd name="connsiteY72" fmla="*/ 18098 h 31432"/>
                          <a:gd name="connsiteX73" fmla="*/ 10478 w 23812"/>
                          <a:gd name="connsiteY73" fmla="*/ 18098 h 31432"/>
                          <a:gd name="connsiteX74" fmla="*/ 10478 w 23812"/>
                          <a:gd name="connsiteY74" fmla="*/ 18098 h 31432"/>
                          <a:gd name="connsiteX75" fmla="*/ 10478 w 23812"/>
                          <a:gd name="connsiteY75" fmla="*/ 18098 h 31432"/>
                          <a:gd name="connsiteX76" fmla="*/ 9525 w 23812"/>
                          <a:gd name="connsiteY76" fmla="*/ 18098 h 31432"/>
                          <a:gd name="connsiteX77" fmla="*/ 9525 w 23812"/>
                          <a:gd name="connsiteY77" fmla="*/ 18098 h 31432"/>
                          <a:gd name="connsiteX78" fmla="*/ 9525 w 23812"/>
                          <a:gd name="connsiteY78" fmla="*/ 18098 h 31432"/>
                          <a:gd name="connsiteX79" fmla="*/ 9525 w 23812"/>
                          <a:gd name="connsiteY79" fmla="*/ 19050 h 31432"/>
                          <a:gd name="connsiteX80" fmla="*/ 8572 w 23812"/>
                          <a:gd name="connsiteY80" fmla="*/ 20003 h 31432"/>
                          <a:gd name="connsiteX81" fmla="*/ 7620 w 23812"/>
                          <a:gd name="connsiteY81" fmla="*/ 20955 h 31432"/>
                          <a:gd name="connsiteX82" fmla="*/ 6667 w 23812"/>
                          <a:gd name="connsiteY82" fmla="*/ 20955 h 31432"/>
                          <a:gd name="connsiteX83" fmla="*/ 6667 w 23812"/>
                          <a:gd name="connsiteY83" fmla="*/ 20955 h 31432"/>
                          <a:gd name="connsiteX84" fmla="*/ 6667 w 23812"/>
                          <a:gd name="connsiteY84" fmla="*/ 20955 h 31432"/>
                          <a:gd name="connsiteX85" fmla="*/ 6667 w 23812"/>
                          <a:gd name="connsiteY85" fmla="*/ 20955 h 31432"/>
                          <a:gd name="connsiteX86" fmla="*/ 5715 w 23812"/>
                          <a:gd name="connsiteY86" fmla="*/ 22860 h 31432"/>
                          <a:gd name="connsiteX87" fmla="*/ 5715 w 23812"/>
                          <a:gd name="connsiteY87" fmla="*/ 22860 h 31432"/>
                          <a:gd name="connsiteX88" fmla="*/ 3810 w 23812"/>
                          <a:gd name="connsiteY88" fmla="*/ 26670 h 31432"/>
                          <a:gd name="connsiteX89" fmla="*/ 2857 w 23812"/>
                          <a:gd name="connsiteY89" fmla="*/ 28575 h 31432"/>
                          <a:gd name="connsiteX90" fmla="*/ 1905 w 23812"/>
                          <a:gd name="connsiteY90" fmla="*/ 29528 h 31432"/>
                          <a:gd name="connsiteX91" fmla="*/ 953 w 23812"/>
                          <a:gd name="connsiteY91" fmla="*/ 30480 h 31432"/>
                          <a:gd name="connsiteX92" fmla="*/ 953 w 23812"/>
                          <a:gd name="connsiteY92" fmla="*/ 30480 h 31432"/>
                          <a:gd name="connsiteX93" fmla="*/ 0 w 23812"/>
                          <a:gd name="connsiteY93" fmla="*/ 31433 h 31432"/>
                          <a:gd name="connsiteX94" fmla="*/ 21907 w 23812"/>
                          <a:gd name="connsiteY94" fmla="*/ 2858 h 31432"/>
                          <a:gd name="connsiteX95" fmla="*/ 21907 w 23812"/>
                          <a:gd name="connsiteY95" fmla="*/ 2858 h 31432"/>
                          <a:gd name="connsiteX96" fmla="*/ 21907 w 23812"/>
                          <a:gd name="connsiteY96" fmla="*/ 2858 h 31432"/>
                          <a:gd name="connsiteX97" fmla="*/ 21907 w 23812"/>
                          <a:gd name="connsiteY97" fmla="*/ 2858 h 31432"/>
                          <a:gd name="connsiteX98" fmla="*/ 21907 w 23812"/>
                          <a:gd name="connsiteY98" fmla="*/ 2858 h 31432"/>
                          <a:gd name="connsiteX99" fmla="*/ 18097 w 23812"/>
                          <a:gd name="connsiteY99" fmla="*/ 7620 h 31432"/>
                          <a:gd name="connsiteX100" fmla="*/ 18097 w 23812"/>
                          <a:gd name="connsiteY100" fmla="*/ 7620 h 31432"/>
                          <a:gd name="connsiteX101" fmla="*/ 18097 w 23812"/>
                          <a:gd name="connsiteY101" fmla="*/ 7620 h 31432"/>
                          <a:gd name="connsiteX102" fmla="*/ 18097 w 23812"/>
                          <a:gd name="connsiteY102" fmla="*/ 7620 h 31432"/>
                          <a:gd name="connsiteX103" fmla="*/ 18097 w 23812"/>
                          <a:gd name="connsiteY103" fmla="*/ 7620 h 31432"/>
                          <a:gd name="connsiteX104" fmla="*/ 1905 w 23812"/>
                          <a:gd name="connsiteY104" fmla="*/ 29528 h 31432"/>
                          <a:gd name="connsiteX105" fmla="*/ 1905 w 23812"/>
                          <a:gd name="connsiteY105" fmla="*/ 29528 h 31432"/>
                          <a:gd name="connsiteX106" fmla="*/ 1905 w 23812"/>
                          <a:gd name="connsiteY106" fmla="*/ 29528 h 31432"/>
                          <a:gd name="connsiteX107" fmla="*/ 1905 w 23812"/>
                          <a:gd name="connsiteY107" fmla="*/ 29528 h 31432"/>
                          <a:gd name="connsiteX108" fmla="*/ 1905 w 23812"/>
                          <a:gd name="connsiteY108" fmla="*/ 29528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3812" h="31432">
                            <a:moveTo>
                              <a:pt x="0" y="31433"/>
                            </a:moveTo>
                            <a:cubicBezTo>
                              <a:pt x="0" y="31433"/>
                              <a:pt x="0" y="30480"/>
                              <a:pt x="0" y="31433"/>
                            </a:cubicBezTo>
                            <a:cubicBezTo>
                              <a:pt x="953" y="30480"/>
                              <a:pt x="953" y="29528"/>
                              <a:pt x="953" y="29528"/>
                            </a:cubicBezTo>
                            <a:cubicBezTo>
                              <a:pt x="953" y="28575"/>
                              <a:pt x="953" y="28575"/>
                              <a:pt x="953" y="28575"/>
                            </a:cubicBezTo>
                            <a:cubicBezTo>
                              <a:pt x="953" y="28575"/>
                              <a:pt x="953" y="27623"/>
                              <a:pt x="1905" y="27623"/>
                            </a:cubicBezTo>
                            <a:cubicBezTo>
                              <a:pt x="1905" y="27623"/>
                              <a:pt x="1905" y="27623"/>
                              <a:pt x="1905" y="27623"/>
                            </a:cubicBezTo>
                            <a:cubicBezTo>
                              <a:pt x="1905" y="27623"/>
                              <a:pt x="1905" y="27623"/>
                              <a:pt x="1905" y="26670"/>
                            </a:cubicBezTo>
                            <a:cubicBezTo>
                              <a:pt x="1905" y="26670"/>
                              <a:pt x="1905" y="25718"/>
                              <a:pt x="2857" y="25718"/>
                            </a:cubicBezTo>
                            <a:cubicBezTo>
                              <a:pt x="2857" y="25718"/>
                              <a:pt x="2857" y="24765"/>
                              <a:pt x="3810" y="24765"/>
                            </a:cubicBezTo>
                            <a:cubicBezTo>
                              <a:pt x="3810" y="24765"/>
                              <a:pt x="4763" y="24765"/>
                              <a:pt x="4763" y="23813"/>
                            </a:cubicBezTo>
                            <a:cubicBezTo>
                              <a:pt x="4763" y="23813"/>
                              <a:pt x="4763" y="23813"/>
                              <a:pt x="4763" y="23813"/>
                            </a:cubicBezTo>
                            <a:cubicBezTo>
                              <a:pt x="4763" y="23813"/>
                              <a:pt x="4763" y="23813"/>
                              <a:pt x="4763" y="22860"/>
                            </a:cubicBezTo>
                            <a:cubicBezTo>
                              <a:pt x="4763" y="22860"/>
                              <a:pt x="4763" y="21908"/>
                              <a:pt x="5715" y="21908"/>
                            </a:cubicBezTo>
                            <a:cubicBezTo>
                              <a:pt x="5715" y="21908"/>
                              <a:pt x="6667" y="20955"/>
                              <a:pt x="6667" y="20955"/>
                            </a:cubicBezTo>
                            <a:cubicBezTo>
                              <a:pt x="6667" y="20955"/>
                              <a:pt x="6667" y="20003"/>
                              <a:pt x="7620" y="20003"/>
                            </a:cubicBezTo>
                            <a:cubicBezTo>
                              <a:pt x="7620" y="20003"/>
                              <a:pt x="7620" y="20003"/>
                              <a:pt x="8572" y="20003"/>
                            </a:cubicBezTo>
                            <a:cubicBezTo>
                              <a:pt x="8572" y="20003"/>
                              <a:pt x="8572" y="20003"/>
                              <a:pt x="8572" y="20003"/>
                            </a:cubicBezTo>
                            <a:cubicBezTo>
                              <a:pt x="8572" y="19050"/>
                              <a:pt x="8572" y="19050"/>
                              <a:pt x="8572" y="19050"/>
                            </a:cubicBezTo>
                            <a:cubicBezTo>
                              <a:pt x="8572" y="19050"/>
                              <a:pt x="8572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8572" y="18098"/>
                            </a:cubicBezTo>
                            <a:cubicBezTo>
                              <a:pt x="8572" y="18098"/>
                              <a:pt x="8572" y="18098"/>
                              <a:pt x="9525" y="17145"/>
                            </a:cubicBezTo>
                            <a:cubicBezTo>
                              <a:pt x="9525" y="17145"/>
                              <a:pt x="9525" y="17145"/>
                              <a:pt x="9525" y="17145"/>
                            </a:cubicBezTo>
                            <a:cubicBezTo>
                              <a:pt x="9525" y="17145"/>
                              <a:pt x="9525" y="16193"/>
                              <a:pt x="9525" y="16193"/>
                            </a:cubicBezTo>
                            <a:cubicBezTo>
                              <a:pt x="9525" y="16193"/>
                              <a:pt x="9525" y="16193"/>
                              <a:pt x="9525" y="16193"/>
                            </a:cubicBezTo>
                            <a:cubicBezTo>
                              <a:pt x="9525" y="16193"/>
                              <a:pt x="9525" y="16193"/>
                              <a:pt x="9525" y="16193"/>
                            </a:cubicBezTo>
                            <a:cubicBezTo>
                              <a:pt x="9525" y="16193"/>
                              <a:pt x="9525" y="16193"/>
                              <a:pt x="9525" y="16193"/>
                            </a:cubicBezTo>
                            <a:cubicBezTo>
                              <a:pt x="9525" y="16193"/>
                              <a:pt x="10478" y="15240"/>
                              <a:pt x="10478" y="14288"/>
                            </a:cubicBezTo>
                            <a:cubicBezTo>
                              <a:pt x="10478" y="14288"/>
                              <a:pt x="10478" y="13335"/>
                              <a:pt x="11430" y="13335"/>
                            </a:cubicBezTo>
                            <a:cubicBezTo>
                              <a:pt x="11430" y="13335"/>
                              <a:pt x="11430" y="12383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3335"/>
                            </a:cubicBezTo>
                            <a:cubicBezTo>
                              <a:pt x="11430" y="13335"/>
                              <a:pt x="11430" y="12383"/>
                              <a:pt x="11430" y="12383"/>
                            </a:cubicBezTo>
                            <a:cubicBezTo>
                              <a:pt x="12382" y="11430"/>
                              <a:pt x="12382" y="10478"/>
                              <a:pt x="13335" y="9525"/>
                            </a:cubicBezTo>
                            <a:cubicBezTo>
                              <a:pt x="14288" y="8573"/>
                              <a:pt x="14288" y="8573"/>
                              <a:pt x="14288" y="7620"/>
                            </a:cubicBezTo>
                            <a:cubicBezTo>
                              <a:pt x="15240" y="6668"/>
                              <a:pt x="15240" y="5715"/>
                              <a:pt x="16192" y="5715"/>
                            </a:cubicBezTo>
                            <a:cubicBezTo>
                              <a:pt x="17145" y="4763"/>
                              <a:pt x="17145" y="3810"/>
                              <a:pt x="18097" y="3810"/>
                            </a:cubicBezTo>
                            <a:cubicBezTo>
                              <a:pt x="18097" y="3810"/>
                              <a:pt x="18097" y="3810"/>
                              <a:pt x="18097" y="3810"/>
                            </a:cubicBezTo>
                            <a:cubicBezTo>
                              <a:pt x="18097" y="3810"/>
                              <a:pt x="18097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9050" y="1905"/>
                            </a:cubicBezTo>
                            <a:cubicBezTo>
                              <a:pt x="19050" y="1905"/>
                              <a:pt x="19050" y="953"/>
                              <a:pt x="20003" y="953"/>
                            </a:cubicBezTo>
                            <a:cubicBezTo>
                              <a:pt x="20003" y="953"/>
                              <a:pt x="20003" y="953"/>
                              <a:pt x="20003" y="953"/>
                            </a:cubicBezTo>
                            <a:cubicBezTo>
                              <a:pt x="20003" y="953"/>
                              <a:pt x="20003" y="0"/>
                              <a:pt x="20003" y="0"/>
                            </a:cubicBezTo>
                            <a:lnTo>
                              <a:pt x="20003" y="0"/>
                            </a:lnTo>
                            <a:cubicBezTo>
                              <a:pt x="20003" y="0"/>
                              <a:pt x="20003" y="953"/>
                              <a:pt x="20003" y="953"/>
                            </a:cubicBezTo>
                            <a:cubicBezTo>
                              <a:pt x="20955" y="953"/>
                              <a:pt x="21907" y="953"/>
                              <a:pt x="22860" y="1905"/>
                            </a:cubicBezTo>
                            <a:lnTo>
                              <a:pt x="22860" y="1905"/>
                            </a:ln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lnTo>
                              <a:pt x="22860" y="1905"/>
                            </a:lnTo>
                            <a:cubicBezTo>
                              <a:pt x="22860" y="1905"/>
                              <a:pt x="22860" y="1905"/>
                              <a:pt x="22860" y="1905"/>
                            </a:cubicBezTo>
                            <a:cubicBezTo>
                              <a:pt x="22860" y="1905"/>
                              <a:pt x="22860" y="1905"/>
                              <a:pt x="23813" y="1905"/>
                            </a:cubicBezTo>
                            <a:cubicBezTo>
                              <a:pt x="23813" y="1905"/>
                              <a:pt x="23813" y="2858"/>
                              <a:pt x="22860" y="2858"/>
                            </a:cubicBezTo>
                            <a:cubicBezTo>
                              <a:pt x="22860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2860" y="2858"/>
                              <a:pt x="21907" y="3810"/>
                              <a:pt x="21907" y="3810"/>
                            </a:cubicBezTo>
                            <a:cubicBezTo>
                              <a:pt x="20955" y="4763"/>
                              <a:pt x="20955" y="5715"/>
                              <a:pt x="20003" y="5715"/>
                            </a:cubicBezTo>
                            <a:cubicBezTo>
                              <a:pt x="20003" y="5715"/>
                              <a:pt x="19050" y="6668"/>
                              <a:pt x="19050" y="6668"/>
                            </a:cubicBezTo>
                            <a:cubicBezTo>
                              <a:pt x="19050" y="6668"/>
                              <a:pt x="19050" y="6668"/>
                              <a:pt x="19050" y="6668"/>
                            </a:cubicBezTo>
                            <a:cubicBezTo>
                              <a:pt x="19050" y="7620"/>
                              <a:pt x="18097" y="7620"/>
                              <a:pt x="18097" y="8573"/>
                            </a:cubicBezTo>
                            <a:cubicBezTo>
                              <a:pt x="18097" y="9525"/>
                              <a:pt x="17145" y="9525"/>
                              <a:pt x="17145" y="10478"/>
                            </a:cubicBezTo>
                            <a:cubicBezTo>
                              <a:pt x="16192" y="11430"/>
                              <a:pt x="16192" y="12383"/>
                              <a:pt x="15240" y="12383"/>
                            </a:cubicBezTo>
                            <a:cubicBezTo>
                              <a:pt x="15240" y="12383"/>
                              <a:pt x="14288" y="12383"/>
                              <a:pt x="14288" y="13335"/>
                            </a:cubicBezTo>
                            <a:cubicBezTo>
                              <a:pt x="14288" y="13335"/>
                              <a:pt x="13335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2382" y="16193"/>
                              <a:pt x="12382" y="16193"/>
                            </a:cubicBezTo>
                            <a:cubicBezTo>
                              <a:pt x="12382" y="16193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0478" y="18098"/>
                              <a:pt x="10478" y="18098"/>
                            </a:cubicBezTo>
                            <a:cubicBezTo>
                              <a:pt x="10478" y="18098"/>
                              <a:pt x="10478" y="18098"/>
                              <a:pt x="10478" y="18098"/>
                            </a:cubicBezTo>
                            <a:cubicBezTo>
                              <a:pt x="10478" y="18098"/>
                              <a:pt x="10478" y="18098"/>
                              <a:pt x="10478" y="18098"/>
                            </a:cubicBezTo>
                            <a:cubicBezTo>
                              <a:pt x="10478" y="18098"/>
                              <a:pt x="10478" y="18098"/>
                              <a:pt x="10478" y="18098"/>
                            </a:cubicBezTo>
                            <a:cubicBezTo>
                              <a:pt x="10478" y="18098"/>
                              <a:pt x="10478" y="18098"/>
                              <a:pt x="10478" y="18098"/>
                            </a:cubicBezTo>
                            <a:cubicBezTo>
                              <a:pt x="10478" y="18098"/>
                              <a:pt x="10478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8098"/>
                            </a:cubicBezTo>
                            <a:cubicBezTo>
                              <a:pt x="9525" y="18098"/>
                              <a:pt x="9525" y="18098"/>
                              <a:pt x="9525" y="19050"/>
                            </a:cubicBezTo>
                            <a:cubicBezTo>
                              <a:pt x="9525" y="19050"/>
                              <a:pt x="8572" y="20003"/>
                              <a:pt x="8572" y="20003"/>
                            </a:cubicBezTo>
                            <a:cubicBezTo>
                              <a:pt x="8572" y="20003"/>
                              <a:pt x="7620" y="20955"/>
                              <a:pt x="7620" y="20955"/>
                            </a:cubicBezTo>
                            <a:cubicBezTo>
                              <a:pt x="7620" y="20955"/>
                              <a:pt x="7620" y="20955"/>
                              <a:pt x="6667" y="20955"/>
                            </a:cubicBezTo>
                            <a:cubicBezTo>
                              <a:pt x="6667" y="20955"/>
                              <a:pt x="6667" y="20955"/>
                              <a:pt x="6667" y="20955"/>
                            </a:cubicBezTo>
                            <a:cubicBezTo>
                              <a:pt x="6667" y="21908"/>
                              <a:pt x="6667" y="21908"/>
                              <a:pt x="6667" y="20955"/>
                            </a:cubicBezTo>
                            <a:cubicBezTo>
                              <a:pt x="6667" y="20955"/>
                              <a:pt x="6667" y="20955"/>
                              <a:pt x="6667" y="20955"/>
                            </a:cubicBezTo>
                            <a:cubicBezTo>
                              <a:pt x="6667" y="21908"/>
                              <a:pt x="6667" y="21908"/>
                              <a:pt x="5715" y="22860"/>
                            </a:cubicBezTo>
                            <a:cubicBezTo>
                              <a:pt x="5715" y="22860"/>
                              <a:pt x="5715" y="22860"/>
                              <a:pt x="5715" y="22860"/>
                            </a:cubicBezTo>
                            <a:cubicBezTo>
                              <a:pt x="4763" y="23813"/>
                              <a:pt x="3810" y="25718"/>
                              <a:pt x="3810" y="26670"/>
                            </a:cubicBezTo>
                            <a:cubicBezTo>
                              <a:pt x="3810" y="27623"/>
                              <a:pt x="2857" y="27623"/>
                              <a:pt x="2857" y="28575"/>
                            </a:cubicBezTo>
                            <a:cubicBezTo>
                              <a:pt x="2857" y="28575"/>
                              <a:pt x="2857" y="29528"/>
                              <a:pt x="1905" y="29528"/>
                            </a:cubicBezTo>
                            <a:cubicBezTo>
                              <a:pt x="1905" y="29528"/>
                              <a:pt x="953" y="30480"/>
                              <a:pt x="953" y="30480"/>
                            </a:cubicBezTo>
                            <a:lnTo>
                              <a:pt x="953" y="30480"/>
                            </a:lnTo>
                            <a:lnTo>
                              <a:pt x="0" y="31433"/>
                            </a:lnTo>
                            <a:close/>
                            <a:moveTo>
                              <a:pt x="21907" y="2858"/>
                            </a:moveTo>
                            <a:cubicBezTo>
                              <a:pt x="21907" y="2858"/>
                              <a:pt x="21907" y="1905"/>
                              <a:pt x="21907" y="2858"/>
                            </a:cubicBezTo>
                            <a:cubicBezTo>
                              <a:pt x="21907" y="1905"/>
                              <a:pt x="21907" y="1905"/>
                              <a:pt x="21907" y="2858"/>
                            </a:cubicBezTo>
                            <a:cubicBezTo>
                              <a:pt x="21907" y="1905"/>
                              <a:pt x="21907" y="1905"/>
                              <a:pt x="21907" y="2858"/>
                            </a:cubicBezTo>
                            <a:cubicBezTo>
                              <a:pt x="21907" y="1905"/>
                              <a:pt x="21907" y="2858"/>
                              <a:pt x="21907" y="2858"/>
                            </a:cubicBezTo>
                            <a:close/>
                            <a:moveTo>
                              <a:pt x="18097" y="7620"/>
                            </a:moveTo>
                            <a:cubicBezTo>
                              <a:pt x="18097" y="7620"/>
                              <a:pt x="18097" y="7620"/>
                              <a:pt x="18097" y="7620"/>
                            </a:cubicBezTo>
                            <a:cubicBezTo>
                              <a:pt x="18097" y="7620"/>
                              <a:pt x="18097" y="7620"/>
                              <a:pt x="18097" y="7620"/>
                            </a:cubicBezTo>
                            <a:cubicBezTo>
                              <a:pt x="18097" y="6668"/>
                              <a:pt x="18097" y="6668"/>
                              <a:pt x="18097" y="7620"/>
                            </a:cubicBezTo>
                            <a:cubicBezTo>
                              <a:pt x="18097" y="7620"/>
                              <a:pt x="18097" y="7620"/>
                              <a:pt x="18097" y="7620"/>
                            </a:cubicBezTo>
                            <a:close/>
                            <a:moveTo>
                              <a:pt x="1905" y="29528"/>
                            </a:moveTo>
                            <a:cubicBezTo>
                              <a:pt x="1905" y="29528"/>
                              <a:pt x="1905" y="29528"/>
                              <a:pt x="1905" y="29528"/>
                            </a:cubicBezTo>
                            <a:cubicBezTo>
                              <a:pt x="1905" y="28575"/>
                              <a:pt x="1905" y="28575"/>
                              <a:pt x="1905" y="29528"/>
                            </a:cubicBezTo>
                            <a:cubicBezTo>
                              <a:pt x="1905" y="28575"/>
                              <a:pt x="1905" y="28575"/>
                              <a:pt x="1905" y="29528"/>
                            </a:cubicBezTo>
                            <a:cubicBezTo>
                              <a:pt x="1905" y="28575"/>
                              <a:pt x="1905" y="29528"/>
                              <a:pt x="1905" y="29528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7" name="任意多边形: 形状 3029"/>
                      <p:cNvSpPr/>
                      <p:nvPr/>
                    </p:nvSpPr>
                    <p:spPr>
                      <a:xfrm>
                        <a:off x="8114347" y="231552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148" name="任意多边形: 形状 3030"/>
                      <p:cNvSpPr/>
                      <p:nvPr/>
                    </p:nvSpPr>
                    <p:spPr>
                      <a:xfrm>
                        <a:off x="8114347" y="2312669"/>
                        <a:ext cx="5715" cy="4762"/>
                      </a:xfrm>
                      <a:custGeom>
                        <a:avLst/>
                        <a:gdLst>
                          <a:gd name="connsiteX0" fmla="*/ 0 w 5715"/>
                          <a:gd name="connsiteY0" fmla="*/ 3810 h 4762"/>
                          <a:gd name="connsiteX1" fmla="*/ 2858 w 5715"/>
                          <a:gd name="connsiteY1" fmla="*/ 4763 h 4762"/>
                          <a:gd name="connsiteX2" fmla="*/ 2858 w 5715"/>
                          <a:gd name="connsiteY2" fmla="*/ 4763 h 4762"/>
                          <a:gd name="connsiteX3" fmla="*/ 2858 w 5715"/>
                          <a:gd name="connsiteY3" fmla="*/ 4763 h 4762"/>
                          <a:gd name="connsiteX4" fmla="*/ 2858 w 5715"/>
                          <a:gd name="connsiteY4" fmla="*/ 4763 h 4762"/>
                          <a:gd name="connsiteX5" fmla="*/ 2858 w 5715"/>
                          <a:gd name="connsiteY5" fmla="*/ 4763 h 4762"/>
                          <a:gd name="connsiteX6" fmla="*/ 3810 w 5715"/>
                          <a:gd name="connsiteY6" fmla="*/ 4763 h 4762"/>
                          <a:gd name="connsiteX7" fmla="*/ 4763 w 5715"/>
                          <a:gd name="connsiteY7" fmla="*/ 3810 h 4762"/>
                          <a:gd name="connsiteX8" fmla="*/ 4763 w 5715"/>
                          <a:gd name="connsiteY8" fmla="*/ 2857 h 4762"/>
                          <a:gd name="connsiteX9" fmla="*/ 4763 w 5715"/>
                          <a:gd name="connsiteY9" fmla="*/ 2857 h 4762"/>
                          <a:gd name="connsiteX10" fmla="*/ 4763 w 5715"/>
                          <a:gd name="connsiteY10" fmla="*/ 2857 h 4762"/>
                          <a:gd name="connsiteX11" fmla="*/ 5715 w 5715"/>
                          <a:gd name="connsiteY11" fmla="*/ 1905 h 4762"/>
                          <a:gd name="connsiteX12" fmla="*/ 3810 w 5715"/>
                          <a:gd name="connsiteY12" fmla="*/ 0 h 4762"/>
                          <a:gd name="connsiteX13" fmla="*/ 2858 w 5715"/>
                          <a:gd name="connsiteY13" fmla="*/ 953 h 4762"/>
                          <a:gd name="connsiteX14" fmla="*/ 1905 w 5715"/>
                          <a:gd name="connsiteY14" fmla="*/ 1905 h 4762"/>
                          <a:gd name="connsiteX15" fmla="*/ 953 w 5715"/>
                          <a:gd name="connsiteY15" fmla="*/ 2857 h 4762"/>
                          <a:gd name="connsiteX16" fmla="*/ 953 w 5715"/>
                          <a:gd name="connsiteY16" fmla="*/ 2857 h 4762"/>
                          <a:gd name="connsiteX17" fmla="*/ 0 w 5715"/>
                          <a:gd name="connsiteY17" fmla="*/ 3810 h 4762"/>
                          <a:gd name="connsiteX18" fmla="*/ 0 w 5715"/>
                          <a:gd name="connsiteY18" fmla="*/ 3810 h 4762"/>
                          <a:gd name="connsiteX19" fmla="*/ 0 w 5715"/>
                          <a:gd name="connsiteY19" fmla="*/ 3810 h 476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5715" h="4762">
                            <a:moveTo>
                              <a:pt x="0" y="3810"/>
                            </a:moveTo>
                            <a:cubicBezTo>
                              <a:pt x="953" y="3810"/>
                              <a:pt x="1905" y="3810"/>
                              <a:pt x="2858" y="4763"/>
                            </a:cubicBez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lnTo>
                              <a:pt x="2858" y="4763"/>
                            </a:ln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2857"/>
                            </a:cubicBezTo>
                            <a:lnTo>
                              <a:pt x="4763" y="2857"/>
                            </a:lnTo>
                            <a:lnTo>
                              <a:pt x="4763" y="2857"/>
                            </a:lnTo>
                            <a:cubicBezTo>
                              <a:pt x="4763" y="2857"/>
                              <a:pt x="4763" y="2857"/>
                              <a:pt x="5715" y="1905"/>
                            </a:cubicBezTo>
                            <a:lnTo>
                              <a:pt x="3810" y="0"/>
                            </a:lnTo>
                            <a:cubicBezTo>
                              <a:pt x="3810" y="0"/>
                              <a:pt x="3810" y="0"/>
                              <a:pt x="2858" y="953"/>
                            </a:cubicBezTo>
                            <a:cubicBezTo>
                              <a:pt x="2858" y="953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2857"/>
                              <a:pt x="953" y="2857"/>
                            </a:cubicBezTo>
                            <a:lnTo>
                              <a:pt x="953" y="2857"/>
                            </a:lnTo>
                            <a:cubicBezTo>
                              <a:pt x="0" y="2857"/>
                              <a:pt x="0" y="3810"/>
                              <a:pt x="0" y="3810"/>
                            </a:cubicBezTo>
                            <a:lnTo>
                              <a:pt x="0" y="3810"/>
                            </a:ln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821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149" name="任意多边形: 形状 3031"/>
                    <p:cNvSpPr/>
                    <p:nvPr/>
                  </p:nvSpPr>
                  <p:spPr>
                    <a:xfrm>
                      <a:off x="8081962" y="2347912"/>
                      <a:ext cx="12382" cy="20955"/>
                    </a:xfrm>
                    <a:custGeom>
                      <a:avLst/>
                      <a:gdLst>
                        <a:gd name="connsiteX0" fmla="*/ 0 w 12382"/>
                        <a:gd name="connsiteY0" fmla="*/ 19050 h 20955"/>
                        <a:gd name="connsiteX1" fmla="*/ 0 w 12382"/>
                        <a:gd name="connsiteY1" fmla="*/ 19050 h 20955"/>
                        <a:gd name="connsiteX2" fmla="*/ 953 w 12382"/>
                        <a:gd name="connsiteY2" fmla="*/ 18098 h 20955"/>
                        <a:gd name="connsiteX3" fmla="*/ 953 w 12382"/>
                        <a:gd name="connsiteY3" fmla="*/ 18098 h 20955"/>
                        <a:gd name="connsiteX4" fmla="*/ 953 w 12382"/>
                        <a:gd name="connsiteY4" fmla="*/ 18098 h 20955"/>
                        <a:gd name="connsiteX5" fmla="*/ 953 w 12382"/>
                        <a:gd name="connsiteY5" fmla="*/ 18098 h 20955"/>
                        <a:gd name="connsiteX6" fmla="*/ 953 w 12382"/>
                        <a:gd name="connsiteY6" fmla="*/ 18098 h 20955"/>
                        <a:gd name="connsiteX7" fmla="*/ 1905 w 12382"/>
                        <a:gd name="connsiteY7" fmla="*/ 16193 h 20955"/>
                        <a:gd name="connsiteX8" fmla="*/ 2857 w 12382"/>
                        <a:gd name="connsiteY8" fmla="*/ 14288 h 20955"/>
                        <a:gd name="connsiteX9" fmla="*/ 3810 w 12382"/>
                        <a:gd name="connsiteY9" fmla="*/ 13335 h 20955"/>
                        <a:gd name="connsiteX10" fmla="*/ 3810 w 12382"/>
                        <a:gd name="connsiteY10" fmla="*/ 12382 h 20955"/>
                        <a:gd name="connsiteX11" fmla="*/ 3810 w 12382"/>
                        <a:gd name="connsiteY11" fmla="*/ 12382 h 20955"/>
                        <a:gd name="connsiteX12" fmla="*/ 3810 w 12382"/>
                        <a:gd name="connsiteY12" fmla="*/ 12382 h 20955"/>
                        <a:gd name="connsiteX13" fmla="*/ 4763 w 12382"/>
                        <a:gd name="connsiteY13" fmla="*/ 12382 h 20955"/>
                        <a:gd name="connsiteX14" fmla="*/ 5715 w 12382"/>
                        <a:gd name="connsiteY14" fmla="*/ 11430 h 20955"/>
                        <a:gd name="connsiteX15" fmla="*/ 6668 w 12382"/>
                        <a:gd name="connsiteY15" fmla="*/ 10477 h 20955"/>
                        <a:gd name="connsiteX16" fmla="*/ 7620 w 12382"/>
                        <a:gd name="connsiteY16" fmla="*/ 9525 h 20955"/>
                        <a:gd name="connsiteX17" fmla="*/ 8572 w 12382"/>
                        <a:gd name="connsiteY17" fmla="*/ 8573 h 20955"/>
                        <a:gd name="connsiteX18" fmla="*/ 9525 w 12382"/>
                        <a:gd name="connsiteY18" fmla="*/ 7620 h 20955"/>
                        <a:gd name="connsiteX19" fmla="*/ 9525 w 12382"/>
                        <a:gd name="connsiteY19" fmla="*/ 7620 h 20955"/>
                        <a:gd name="connsiteX20" fmla="*/ 10478 w 12382"/>
                        <a:gd name="connsiteY20" fmla="*/ 6668 h 20955"/>
                        <a:gd name="connsiteX21" fmla="*/ 10478 w 12382"/>
                        <a:gd name="connsiteY21" fmla="*/ 5715 h 20955"/>
                        <a:gd name="connsiteX22" fmla="*/ 10478 w 12382"/>
                        <a:gd name="connsiteY22" fmla="*/ 5715 h 20955"/>
                        <a:gd name="connsiteX23" fmla="*/ 10478 w 12382"/>
                        <a:gd name="connsiteY23" fmla="*/ 5715 h 20955"/>
                        <a:gd name="connsiteX24" fmla="*/ 10478 w 12382"/>
                        <a:gd name="connsiteY24" fmla="*/ 5715 h 20955"/>
                        <a:gd name="connsiteX25" fmla="*/ 10478 w 12382"/>
                        <a:gd name="connsiteY25" fmla="*/ 5715 h 20955"/>
                        <a:gd name="connsiteX26" fmla="*/ 10478 w 12382"/>
                        <a:gd name="connsiteY26" fmla="*/ 4763 h 20955"/>
                        <a:gd name="connsiteX27" fmla="*/ 10478 w 12382"/>
                        <a:gd name="connsiteY27" fmla="*/ 4763 h 20955"/>
                        <a:gd name="connsiteX28" fmla="*/ 10478 w 12382"/>
                        <a:gd name="connsiteY28" fmla="*/ 4763 h 20955"/>
                        <a:gd name="connsiteX29" fmla="*/ 11430 w 12382"/>
                        <a:gd name="connsiteY29" fmla="*/ 3810 h 20955"/>
                        <a:gd name="connsiteX30" fmla="*/ 11430 w 12382"/>
                        <a:gd name="connsiteY30" fmla="*/ 2857 h 20955"/>
                        <a:gd name="connsiteX31" fmla="*/ 12382 w 12382"/>
                        <a:gd name="connsiteY31" fmla="*/ 1905 h 20955"/>
                        <a:gd name="connsiteX32" fmla="*/ 9525 w 12382"/>
                        <a:gd name="connsiteY32" fmla="*/ 0 h 20955"/>
                        <a:gd name="connsiteX33" fmla="*/ 8572 w 12382"/>
                        <a:gd name="connsiteY33" fmla="*/ 952 h 20955"/>
                        <a:gd name="connsiteX34" fmla="*/ 7620 w 12382"/>
                        <a:gd name="connsiteY34" fmla="*/ 1905 h 20955"/>
                        <a:gd name="connsiteX35" fmla="*/ 6668 w 12382"/>
                        <a:gd name="connsiteY35" fmla="*/ 3810 h 20955"/>
                        <a:gd name="connsiteX36" fmla="*/ 6668 w 12382"/>
                        <a:gd name="connsiteY36" fmla="*/ 4763 h 20955"/>
                        <a:gd name="connsiteX37" fmla="*/ 5715 w 12382"/>
                        <a:gd name="connsiteY37" fmla="*/ 5715 h 20955"/>
                        <a:gd name="connsiteX38" fmla="*/ 5715 w 12382"/>
                        <a:gd name="connsiteY38" fmla="*/ 6668 h 20955"/>
                        <a:gd name="connsiteX39" fmla="*/ 5715 w 12382"/>
                        <a:gd name="connsiteY39" fmla="*/ 7620 h 20955"/>
                        <a:gd name="connsiteX40" fmla="*/ 5715 w 12382"/>
                        <a:gd name="connsiteY40" fmla="*/ 8573 h 20955"/>
                        <a:gd name="connsiteX41" fmla="*/ 5715 w 12382"/>
                        <a:gd name="connsiteY41" fmla="*/ 8573 h 20955"/>
                        <a:gd name="connsiteX42" fmla="*/ 5715 w 12382"/>
                        <a:gd name="connsiteY42" fmla="*/ 8573 h 20955"/>
                        <a:gd name="connsiteX43" fmla="*/ 5715 w 12382"/>
                        <a:gd name="connsiteY43" fmla="*/ 8573 h 20955"/>
                        <a:gd name="connsiteX44" fmla="*/ 5715 w 12382"/>
                        <a:gd name="connsiteY44" fmla="*/ 9525 h 20955"/>
                        <a:gd name="connsiteX45" fmla="*/ 5715 w 12382"/>
                        <a:gd name="connsiteY45" fmla="*/ 9525 h 20955"/>
                        <a:gd name="connsiteX46" fmla="*/ 4763 w 12382"/>
                        <a:gd name="connsiteY46" fmla="*/ 10477 h 20955"/>
                        <a:gd name="connsiteX47" fmla="*/ 4763 w 12382"/>
                        <a:gd name="connsiteY47" fmla="*/ 11430 h 20955"/>
                        <a:gd name="connsiteX48" fmla="*/ 4763 w 12382"/>
                        <a:gd name="connsiteY48" fmla="*/ 11430 h 20955"/>
                        <a:gd name="connsiteX49" fmla="*/ 4763 w 12382"/>
                        <a:gd name="connsiteY49" fmla="*/ 11430 h 20955"/>
                        <a:gd name="connsiteX50" fmla="*/ 4763 w 12382"/>
                        <a:gd name="connsiteY50" fmla="*/ 11430 h 20955"/>
                        <a:gd name="connsiteX51" fmla="*/ 4763 w 12382"/>
                        <a:gd name="connsiteY51" fmla="*/ 11430 h 20955"/>
                        <a:gd name="connsiteX52" fmla="*/ 4763 w 12382"/>
                        <a:gd name="connsiteY52" fmla="*/ 11430 h 20955"/>
                        <a:gd name="connsiteX53" fmla="*/ 4763 w 12382"/>
                        <a:gd name="connsiteY53" fmla="*/ 12382 h 20955"/>
                        <a:gd name="connsiteX54" fmla="*/ 4763 w 12382"/>
                        <a:gd name="connsiteY54" fmla="*/ 12382 h 20955"/>
                        <a:gd name="connsiteX55" fmla="*/ 4763 w 12382"/>
                        <a:gd name="connsiteY55" fmla="*/ 12382 h 20955"/>
                        <a:gd name="connsiteX56" fmla="*/ 4763 w 12382"/>
                        <a:gd name="connsiteY56" fmla="*/ 12382 h 20955"/>
                        <a:gd name="connsiteX57" fmla="*/ 3810 w 12382"/>
                        <a:gd name="connsiteY57" fmla="*/ 13335 h 20955"/>
                        <a:gd name="connsiteX58" fmla="*/ 3810 w 12382"/>
                        <a:gd name="connsiteY58" fmla="*/ 13335 h 20955"/>
                        <a:gd name="connsiteX59" fmla="*/ 3810 w 12382"/>
                        <a:gd name="connsiteY59" fmla="*/ 14288 h 20955"/>
                        <a:gd name="connsiteX60" fmla="*/ 3810 w 12382"/>
                        <a:gd name="connsiteY60" fmla="*/ 14288 h 20955"/>
                        <a:gd name="connsiteX61" fmla="*/ 2857 w 12382"/>
                        <a:gd name="connsiteY61" fmla="*/ 15240 h 20955"/>
                        <a:gd name="connsiteX62" fmla="*/ 2857 w 12382"/>
                        <a:gd name="connsiteY62" fmla="*/ 16193 h 20955"/>
                        <a:gd name="connsiteX63" fmla="*/ 2857 w 12382"/>
                        <a:gd name="connsiteY63" fmla="*/ 17145 h 20955"/>
                        <a:gd name="connsiteX64" fmla="*/ 2857 w 12382"/>
                        <a:gd name="connsiteY64" fmla="*/ 18098 h 20955"/>
                        <a:gd name="connsiteX65" fmla="*/ 2857 w 12382"/>
                        <a:gd name="connsiteY65" fmla="*/ 18098 h 20955"/>
                        <a:gd name="connsiteX66" fmla="*/ 1905 w 12382"/>
                        <a:gd name="connsiteY66" fmla="*/ 19050 h 20955"/>
                        <a:gd name="connsiteX67" fmla="*/ 1905 w 12382"/>
                        <a:gd name="connsiteY67" fmla="*/ 20002 h 20955"/>
                        <a:gd name="connsiteX68" fmla="*/ 1905 w 12382"/>
                        <a:gd name="connsiteY68" fmla="*/ 20955 h 20955"/>
                        <a:gd name="connsiteX69" fmla="*/ 0 w 12382"/>
                        <a:gd name="connsiteY69" fmla="*/ 19050 h 20955"/>
                        <a:gd name="connsiteX70" fmla="*/ 0 w 12382"/>
                        <a:gd name="connsiteY70" fmla="*/ 19050 h 20955"/>
                        <a:gd name="connsiteX71" fmla="*/ 0 w 12382"/>
                        <a:gd name="connsiteY71" fmla="*/ 19050 h 20955"/>
                        <a:gd name="connsiteX72" fmla="*/ 0 w 12382"/>
                        <a:gd name="connsiteY72" fmla="*/ 19050 h 20955"/>
                        <a:gd name="connsiteX73" fmla="*/ 6668 w 12382"/>
                        <a:gd name="connsiteY73" fmla="*/ 6668 h 20955"/>
                        <a:gd name="connsiteX74" fmla="*/ 6668 w 12382"/>
                        <a:gd name="connsiteY74" fmla="*/ 6668 h 20955"/>
                        <a:gd name="connsiteX75" fmla="*/ 6668 w 12382"/>
                        <a:gd name="connsiteY75" fmla="*/ 6668 h 20955"/>
                        <a:gd name="connsiteX76" fmla="*/ 6668 w 12382"/>
                        <a:gd name="connsiteY76" fmla="*/ 6668 h 20955"/>
                        <a:gd name="connsiteX77" fmla="*/ 6668 w 12382"/>
                        <a:gd name="connsiteY77" fmla="*/ 6668 h 20955"/>
                        <a:gd name="connsiteX78" fmla="*/ 2857 w 12382"/>
                        <a:gd name="connsiteY78" fmla="*/ 13335 h 20955"/>
                        <a:gd name="connsiteX79" fmla="*/ 2857 w 12382"/>
                        <a:gd name="connsiteY79" fmla="*/ 13335 h 20955"/>
                        <a:gd name="connsiteX80" fmla="*/ 2857 w 12382"/>
                        <a:gd name="connsiteY80" fmla="*/ 13335 h 20955"/>
                        <a:gd name="connsiteX81" fmla="*/ 2857 w 12382"/>
                        <a:gd name="connsiteY81" fmla="*/ 13335 h 20955"/>
                        <a:gd name="connsiteX82" fmla="*/ 2857 w 12382"/>
                        <a:gd name="connsiteY82" fmla="*/ 13335 h 2095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2382" h="20955">
                          <a:moveTo>
                            <a:pt x="0" y="19050"/>
                          </a:moveTo>
                          <a:cubicBezTo>
                            <a:pt x="0" y="18098"/>
                            <a:pt x="953" y="18098"/>
                            <a:pt x="0" y="19050"/>
                          </a:cubicBezTo>
                          <a:cubicBezTo>
                            <a:pt x="953" y="18098"/>
                            <a:pt x="953" y="18098"/>
                            <a:pt x="953" y="18098"/>
                          </a:cubicBezTo>
                          <a:cubicBezTo>
                            <a:pt x="953" y="18098"/>
                            <a:pt x="953" y="18098"/>
                            <a:pt x="953" y="18098"/>
                          </a:cubicBezTo>
                          <a:cubicBezTo>
                            <a:pt x="953" y="18098"/>
                            <a:pt x="953" y="18098"/>
                            <a:pt x="953" y="18098"/>
                          </a:cubicBezTo>
                          <a:cubicBezTo>
                            <a:pt x="953" y="18098"/>
                            <a:pt x="953" y="18098"/>
                            <a:pt x="953" y="18098"/>
                          </a:cubicBezTo>
                          <a:cubicBezTo>
                            <a:pt x="953" y="18098"/>
                            <a:pt x="953" y="18098"/>
                            <a:pt x="953" y="18098"/>
                          </a:cubicBezTo>
                          <a:cubicBezTo>
                            <a:pt x="953" y="18098"/>
                            <a:pt x="1905" y="17145"/>
                            <a:pt x="1905" y="16193"/>
                          </a:cubicBezTo>
                          <a:cubicBezTo>
                            <a:pt x="1905" y="16193"/>
                            <a:pt x="2857" y="15240"/>
                            <a:pt x="2857" y="14288"/>
                          </a:cubicBezTo>
                          <a:cubicBezTo>
                            <a:pt x="2857" y="14288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4763" y="12382"/>
                          </a:cubicBezTo>
                          <a:cubicBezTo>
                            <a:pt x="4763" y="12382"/>
                            <a:pt x="4763" y="12382"/>
                            <a:pt x="5715" y="11430"/>
                          </a:cubicBezTo>
                          <a:cubicBezTo>
                            <a:pt x="5715" y="11430"/>
                            <a:pt x="6668" y="10477"/>
                            <a:pt x="6668" y="10477"/>
                          </a:cubicBezTo>
                          <a:cubicBezTo>
                            <a:pt x="6668" y="10477"/>
                            <a:pt x="7620" y="9525"/>
                            <a:pt x="7620" y="9525"/>
                          </a:cubicBezTo>
                          <a:cubicBezTo>
                            <a:pt x="7620" y="9525"/>
                            <a:pt x="8572" y="9525"/>
                            <a:pt x="8572" y="8573"/>
                          </a:cubicBezTo>
                          <a:cubicBezTo>
                            <a:pt x="8572" y="7620"/>
                            <a:pt x="9525" y="7620"/>
                            <a:pt x="9525" y="7620"/>
                          </a:cubicBezTo>
                          <a:cubicBezTo>
                            <a:pt x="9525" y="7620"/>
                            <a:pt x="9525" y="7620"/>
                            <a:pt x="9525" y="7620"/>
                          </a:cubicBezTo>
                          <a:cubicBezTo>
                            <a:pt x="9525" y="7620"/>
                            <a:pt x="9525" y="7620"/>
                            <a:pt x="10478" y="6668"/>
                          </a:cubicBezTo>
                          <a:cubicBezTo>
                            <a:pt x="10478" y="6668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5715"/>
                            <a:pt x="10478" y="5715"/>
                          </a:cubicBezTo>
                          <a:cubicBezTo>
                            <a:pt x="10478" y="5715"/>
                            <a:pt x="10478" y="4763"/>
                            <a:pt x="10478" y="4763"/>
                          </a:cubicBezTo>
                          <a:lnTo>
                            <a:pt x="10478" y="4763"/>
                          </a:lnTo>
                          <a:cubicBezTo>
                            <a:pt x="10478" y="4763"/>
                            <a:pt x="10478" y="4763"/>
                            <a:pt x="10478" y="4763"/>
                          </a:cubicBezTo>
                          <a:cubicBezTo>
                            <a:pt x="10478" y="4763"/>
                            <a:pt x="11430" y="3810"/>
                            <a:pt x="11430" y="3810"/>
                          </a:cubicBezTo>
                          <a:cubicBezTo>
                            <a:pt x="11430" y="3810"/>
                            <a:pt x="11430" y="3810"/>
                            <a:pt x="11430" y="2857"/>
                          </a:cubicBezTo>
                          <a:cubicBezTo>
                            <a:pt x="11430" y="2857"/>
                            <a:pt x="11430" y="2857"/>
                            <a:pt x="12382" y="1905"/>
                          </a:cubicBezTo>
                          <a:lnTo>
                            <a:pt x="9525" y="0"/>
                          </a:lnTo>
                          <a:cubicBezTo>
                            <a:pt x="9525" y="0"/>
                            <a:pt x="9525" y="0"/>
                            <a:pt x="8572" y="952"/>
                          </a:cubicBezTo>
                          <a:cubicBezTo>
                            <a:pt x="8572" y="952"/>
                            <a:pt x="7620" y="1905"/>
                            <a:pt x="7620" y="1905"/>
                          </a:cubicBezTo>
                          <a:cubicBezTo>
                            <a:pt x="7620" y="1905"/>
                            <a:pt x="6668" y="2857"/>
                            <a:pt x="6668" y="3810"/>
                          </a:cubicBezTo>
                          <a:cubicBezTo>
                            <a:pt x="6668" y="3810"/>
                            <a:pt x="6668" y="3810"/>
                            <a:pt x="6668" y="4763"/>
                          </a:cubicBezTo>
                          <a:cubicBezTo>
                            <a:pt x="6668" y="4763"/>
                            <a:pt x="6668" y="5715"/>
                            <a:pt x="5715" y="5715"/>
                          </a:cubicBezTo>
                          <a:cubicBezTo>
                            <a:pt x="5715" y="5715"/>
                            <a:pt x="5715" y="5715"/>
                            <a:pt x="5715" y="6668"/>
                          </a:cubicBezTo>
                          <a:cubicBezTo>
                            <a:pt x="5715" y="6668"/>
                            <a:pt x="5715" y="7620"/>
                            <a:pt x="5715" y="7620"/>
                          </a:cubicBezTo>
                          <a:cubicBezTo>
                            <a:pt x="5715" y="7620"/>
                            <a:pt x="5715" y="7620"/>
                            <a:pt x="5715" y="8573"/>
                          </a:cubicBez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5715" y="8573"/>
                            <a:pt x="5715" y="8573"/>
                            <a:pt x="5715" y="8573"/>
                          </a:cubicBezTo>
                          <a:cubicBezTo>
                            <a:pt x="5715" y="8573"/>
                            <a:pt x="4763" y="8573"/>
                            <a:pt x="5715" y="9525"/>
                          </a:cubicBezTo>
                          <a:cubicBezTo>
                            <a:pt x="5715" y="9525"/>
                            <a:pt x="5715" y="9525"/>
                            <a:pt x="5715" y="9525"/>
                          </a:cubicBezTo>
                          <a:cubicBezTo>
                            <a:pt x="5715" y="9525"/>
                            <a:pt x="4763" y="10477"/>
                            <a:pt x="4763" y="10477"/>
                          </a:cubicBezTo>
                          <a:cubicBezTo>
                            <a:pt x="4763" y="10477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1430"/>
                          </a:cubicBezTo>
                          <a:cubicBezTo>
                            <a:pt x="4763" y="11430"/>
                            <a:pt x="4763" y="11430"/>
                            <a:pt x="4763" y="12382"/>
                          </a:cubicBezTo>
                          <a:cubicBezTo>
                            <a:pt x="4763" y="12382"/>
                            <a:pt x="4763" y="12382"/>
                            <a:pt x="4763" y="12382"/>
                          </a:cubicBezTo>
                          <a:cubicBezTo>
                            <a:pt x="4763" y="12382"/>
                            <a:pt x="4763" y="12382"/>
                            <a:pt x="4763" y="12382"/>
                          </a:cubicBezTo>
                          <a:cubicBezTo>
                            <a:pt x="4763" y="12382"/>
                            <a:pt x="4763" y="12382"/>
                            <a:pt x="4763" y="12382"/>
                          </a:cubicBezTo>
                          <a:cubicBezTo>
                            <a:pt x="3810" y="12382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4288"/>
                            <a:pt x="3810" y="14288"/>
                          </a:cubicBezTo>
                          <a:cubicBezTo>
                            <a:pt x="3810" y="14288"/>
                            <a:pt x="3810" y="15240"/>
                            <a:pt x="2857" y="15240"/>
                          </a:cubicBezTo>
                          <a:cubicBezTo>
                            <a:pt x="2857" y="15240"/>
                            <a:pt x="2857" y="16193"/>
                            <a:pt x="2857" y="16193"/>
                          </a:cubicBezTo>
                          <a:cubicBezTo>
                            <a:pt x="2857" y="16193"/>
                            <a:pt x="2857" y="17145"/>
                            <a:pt x="2857" y="17145"/>
                          </a:cubicBezTo>
                          <a:cubicBezTo>
                            <a:pt x="2857" y="17145"/>
                            <a:pt x="2857" y="18098"/>
                            <a:pt x="2857" y="18098"/>
                          </a:cubicBezTo>
                          <a:cubicBezTo>
                            <a:pt x="2857" y="18098"/>
                            <a:pt x="2857" y="18098"/>
                            <a:pt x="2857" y="18098"/>
                          </a:cubicBezTo>
                          <a:cubicBezTo>
                            <a:pt x="2857" y="18098"/>
                            <a:pt x="1905" y="18098"/>
                            <a:pt x="1905" y="19050"/>
                          </a:cubicBezTo>
                          <a:cubicBezTo>
                            <a:pt x="1905" y="19050"/>
                            <a:pt x="1905" y="19050"/>
                            <a:pt x="1905" y="20002"/>
                          </a:cubicBezTo>
                          <a:cubicBezTo>
                            <a:pt x="1905" y="20002"/>
                            <a:pt x="1905" y="20002"/>
                            <a:pt x="1905" y="20955"/>
                          </a:cubicBezTo>
                          <a:cubicBezTo>
                            <a:pt x="0" y="18098"/>
                            <a:pt x="0" y="18098"/>
                            <a:pt x="0" y="19050"/>
                          </a:cubicBezTo>
                          <a:cubicBezTo>
                            <a:pt x="0" y="18098"/>
                            <a:pt x="0" y="18098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9050"/>
                          </a:cubicBezTo>
                          <a:cubicBezTo>
                            <a:pt x="0" y="19050"/>
                            <a:pt x="0" y="19050"/>
                            <a:pt x="0" y="19050"/>
                          </a:cubicBezTo>
                          <a:close/>
                          <a:moveTo>
                            <a:pt x="6668" y="6668"/>
                          </a:moveTo>
                          <a:cubicBezTo>
                            <a:pt x="6668" y="6668"/>
                            <a:pt x="6668" y="5715"/>
                            <a:pt x="6668" y="6668"/>
                          </a:cubicBezTo>
                          <a:cubicBezTo>
                            <a:pt x="6668" y="6668"/>
                            <a:pt x="6668" y="6668"/>
                            <a:pt x="6668" y="6668"/>
                          </a:cubicBezTo>
                          <a:cubicBezTo>
                            <a:pt x="6668" y="6668"/>
                            <a:pt x="6668" y="6668"/>
                            <a:pt x="6668" y="6668"/>
                          </a:cubicBezTo>
                          <a:cubicBezTo>
                            <a:pt x="6668" y="6668"/>
                            <a:pt x="6668" y="6668"/>
                            <a:pt x="6668" y="6668"/>
                          </a:cubicBezTo>
                          <a:close/>
                          <a:moveTo>
                            <a:pt x="2857" y="13335"/>
                          </a:move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2857" y="13335"/>
                            <a:pt x="2857" y="13335"/>
                            <a:pt x="2857" y="13335"/>
                          </a:cubicBezTo>
                          <a:cubicBezTo>
                            <a:pt x="1905" y="13335"/>
                            <a:pt x="1905" y="13335"/>
                            <a:pt x="2857" y="13335"/>
                          </a:cubicBezTo>
                          <a:close/>
                        </a:path>
                      </a:pathLst>
                    </a:custGeom>
                    <a:solidFill>
                      <a:srgbClr val="FF821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150" name="任意多边形: 形状 3032"/>
                  <p:cNvSpPr/>
                  <p:nvPr/>
                </p:nvSpPr>
                <p:spPr>
                  <a:xfrm rot="5040000">
                    <a:off x="8054892" y="2240525"/>
                    <a:ext cx="89703" cy="116903"/>
                  </a:xfrm>
                  <a:custGeom>
                    <a:avLst/>
                    <a:gdLst>
                      <a:gd name="connsiteX0" fmla="*/ 1347 w 89691"/>
                      <a:gd name="connsiteY0" fmla="*/ 116919 h 116919"/>
                      <a:gd name="connsiteX1" fmla="*/ 1347 w 89691"/>
                      <a:gd name="connsiteY1" fmla="*/ 116919 h 116919"/>
                      <a:gd name="connsiteX2" fmla="*/ 395 w 89691"/>
                      <a:gd name="connsiteY2" fmla="*/ 115014 h 116919"/>
                      <a:gd name="connsiteX3" fmla="*/ 87072 w 89691"/>
                      <a:gd name="connsiteY3" fmla="*/ 714 h 116919"/>
                      <a:gd name="connsiteX4" fmla="*/ 88977 w 89691"/>
                      <a:gd name="connsiteY4" fmla="*/ 714 h 116919"/>
                      <a:gd name="connsiteX5" fmla="*/ 88977 w 89691"/>
                      <a:gd name="connsiteY5" fmla="*/ 2619 h 116919"/>
                      <a:gd name="connsiteX6" fmla="*/ 2299 w 89691"/>
                      <a:gd name="connsiteY6" fmla="*/ 115014 h 116919"/>
                      <a:gd name="connsiteX7" fmla="*/ 1347 w 89691"/>
                      <a:gd name="connsiteY7" fmla="*/ 116919 h 116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9691" h="116919">
                        <a:moveTo>
                          <a:pt x="1347" y="116919"/>
                        </a:moveTo>
                        <a:cubicBezTo>
                          <a:pt x="1347" y="116919"/>
                          <a:pt x="1347" y="116919"/>
                          <a:pt x="1347" y="116919"/>
                        </a:cubicBezTo>
                        <a:cubicBezTo>
                          <a:pt x="395" y="116919"/>
                          <a:pt x="-558" y="115967"/>
                          <a:pt x="395" y="115014"/>
                        </a:cubicBezTo>
                        <a:cubicBezTo>
                          <a:pt x="24207" y="62627"/>
                          <a:pt x="49924" y="33099"/>
                          <a:pt x="87072" y="714"/>
                        </a:cubicBezTo>
                        <a:cubicBezTo>
                          <a:pt x="88024" y="-238"/>
                          <a:pt x="88977" y="-238"/>
                          <a:pt x="88977" y="714"/>
                        </a:cubicBezTo>
                        <a:cubicBezTo>
                          <a:pt x="89930" y="1667"/>
                          <a:pt x="89930" y="2619"/>
                          <a:pt x="88977" y="2619"/>
                        </a:cubicBezTo>
                        <a:cubicBezTo>
                          <a:pt x="51830" y="35004"/>
                          <a:pt x="26112" y="63579"/>
                          <a:pt x="2299" y="115014"/>
                        </a:cubicBezTo>
                        <a:cubicBezTo>
                          <a:pt x="2299" y="115967"/>
                          <a:pt x="2299" y="116919"/>
                          <a:pt x="1347" y="116919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151" name="任意多边形: 形状 3033"/>
                  <p:cNvSpPr/>
                  <p:nvPr/>
                </p:nvSpPr>
                <p:spPr>
                  <a:xfrm>
                    <a:off x="7428547" y="2222181"/>
                    <a:ext cx="36589" cy="83819"/>
                  </a:xfrm>
                  <a:custGeom>
                    <a:avLst/>
                    <a:gdLst>
                      <a:gd name="connsiteX0" fmla="*/ 35243 w 36589"/>
                      <a:gd name="connsiteY0" fmla="*/ 83820 h 83819"/>
                      <a:gd name="connsiteX1" fmla="*/ 33338 w 36589"/>
                      <a:gd name="connsiteY1" fmla="*/ 82868 h 83819"/>
                      <a:gd name="connsiteX2" fmla="*/ 0 w 36589"/>
                      <a:gd name="connsiteY2" fmla="*/ 1905 h 83819"/>
                      <a:gd name="connsiteX3" fmla="*/ 953 w 36589"/>
                      <a:gd name="connsiteY3" fmla="*/ 0 h 83819"/>
                      <a:gd name="connsiteX4" fmla="*/ 2858 w 36589"/>
                      <a:gd name="connsiteY4" fmla="*/ 953 h 83819"/>
                      <a:gd name="connsiteX5" fmla="*/ 36195 w 36589"/>
                      <a:gd name="connsiteY5" fmla="*/ 82868 h 83819"/>
                      <a:gd name="connsiteX6" fmla="*/ 35243 w 36589"/>
                      <a:gd name="connsiteY6" fmla="*/ 83820 h 83819"/>
                      <a:gd name="connsiteX7" fmla="*/ 35243 w 36589"/>
                      <a:gd name="connsiteY7" fmla="*/ 83820 h 8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589" h="83819">
                        <a:moveTo>
                          <a:pt x="35243" y="83820"/>
                        </a:moveTo>
                        <a:cubicBezTo>
                          <a:pt x="34290" y="83820"/>
                          <a:pt x="34290" y="82868"/>
                          <a:pt x="33338" y="82868"/>
                        </a:cubicBezTo>
                        <a:cubicBezTo>
                          <a:pt x="25718" y="44768"/>
                          <a:pt x="953" y="2858"/>
                          <a:pt x="0" y="1905"/>
                        </a:cubicBezTo>
                        <a:cubicBezTo>
                          <a:pt x="0" y="953"/>
                          <a:pt x="0" y="0"/>
                          <a:pt x="953" y="0"/>
                        </a:cubicBezTo>
                        <a:cubicBezTo>
                          <a:pt x="1905" y="0"/>
                          <a:pt x="2858" y="0"/>
                          <a:pt x="2858" y="953"/>
                        </a:cubicBezTo>
                        <a:cubicBezTo>
                          <a:pt x="2858" y="953"/>
                          <a:pt x="28575" y="43815"/>
                          <a:pt x="36195" y="82868"/>
                        </a:cubicBezTo>
                        <a:cubicBezTo>
                          <a:pt x="37147" y="82868"/>
                          <a:pt x="36195" y="82868"/>
                          <a:pt x="35243" y="83820"/>
                        </a:cubicBezTo>
                        <a:cubicBezTo>
                          <a:pt x="36195" y="83820"/>
                          <a:pt x="35243" y="83820"/>
                          <a:pt x="35243" y="8382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152" name="图形 2"/>
                  <p:cNvGrpSpPr/>
                  <p:nvPr/>
                </p:nvGrpSpPr>
                <p:grpSpPr>
                  <a:xfrm>
                    <a:off x="7605712" y="2125556"/>
                    <a:ext cx="54715" cy="56620"/>
                    <a:chOff x="7605712" y="2125556"/>
                    <a:chExt cx="54715" cy="56620"/>
                  </a:xfrm>
                </p:grpSpPr>
                <p:sp>
                  <p:nvSpPr>
                    <p:cNvPr id="3153" name="任意多边形: 形状 3035"/>
                    <p:cNvSpPr/>
                    <p:nvPr/>
                  </p:nvSpPr>
                  <p:spPr>
                    <a:xfrm>
                      <a:off x="7605712" y="2126537"/>
                      <a:ext cx="52531" cy="51479"/>
                    </a:xfrm>
                    <a:custGeom>
                      <a:avLst/>
                      <a:gdLst>
                        <a:gd name="connsiteX0" fmla="*/ 0 w 52531"/>
                        <a:gd name="connsiteY0" fmla="*/ 12777 h 51479"/>
                        <a:gd name="connsiteX1" fmla="*/ 24765 w 52531"/>
                        <a:gd name="connsiteY1" fmla="*/ 45162 h 51479"/>
                        <a:gd name="connsiteX2" fmla="*/ 46672 w 52531"/>
                        <a:gd name="connsiteY2" fmla="*/ 49925 h 51479"/>
                        <a:gd name="connsiteX3" fmla="*/ 51435 w 52531"/>
                        <a:gd name="connsiteY3" fmla="*/ 29922 h 51479"/>
                        <a:gd name="connsiteX4" fmla="*/ 21907 w 52531"/>
                        <a:gd name="connsiteY4" fmla="*/ 1347 h 51479"/>
                        <a:gd name="connsiteX5" fmla="*/ 11430 w 52531"/>
                        <a:gd name="connsiteY5" fmla="*/ 395 h 51479"/>
                        <a:gd name="connsiteX6" fmla="*/ 3810 w 52531"/>
                        <a:gd name="connsiteY6" fmla="*/ 7062 h 5147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52531" h="51479">
                          <a:moveTo>
                            <a:pt x="0" y="12777"/>
                          </a:moveTo>
                          <a:cubicBezTo>
                            <a:pt x="4763" y="25160"/>
                            <a:pt x="14288" y="36590"/>
                            <a:pt x="24765" y="45162"/>
                          </a:cubicBezTo>
                          <a:cubicBezTo>
                            <a:pt x="31432" y="49925"/>
                            <a:pt x="40005" y="53735"/>
                            <a:pt x="46672" y="49925"/>
                          </a:cubicBezTo>
                          <a:cubicBezTo>
                            <a:pt x="53340" y="46115"/>
                            <a:pt x="53340" y="36590"/>
                            <a:pt x="51435" y="29922"/>
                          </a:cubicBezTo>
                          <a:cubicBezTo>
                            <a:pt x="46672" y="16587"/>
                            <a:pt x="36195" y="6110"/>
                            <a:pt x="21907" y="1347"/>
                          </a:cubicBezTo>
                          <a:cubicBezTo>
                            <a:pt x="18097" y="395"/>
                            <a:pt x="15240" y="-558"/>
                            <a:pt x="11430" y="395"/>
                          </a:cubicBezTo>
                          <a:cubicBezTo>
                            <a:pt x="7620" y="1347"/>
                            <a:pt x="4763" y="3252"/>
                            <a:pt x="3810" y="7062"/>
                          </a:cubicBezTo>
                        </a:path>
                      </a:pathLst>
                    </a:custGeom>
                    <a:solidFill>
                      <a:srgbClr val="FF9C88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154" name="图形 2"/>
                    <p:cNvGrpSpPr/>
                    <p:nvPr/>
                  </p:nvGrpSpPr>
                  <p:grpSpPr>
                    <a:xfrm>
                      <a:off x="7606665" y="2125556"/>
                      <a:ext cx="53763" cy="56620"/>
                      <a:chOff x="7606665" y="2125556"/>
                      <a:chExt cx="53763" cy="56620"/>
                    </a:xfrm>
                  </p:grpSpPr>
                  <p:grpSp>
                    <p:nvGrpSpPr>
                      <p:cNvPr id="3155" name="图形 2"/>
                      <p:cNvGrpSpPr/>
                      <p:nvPr/>
                    </p:nvGrpSpPr>
                    <p:grpSpPr>
                      <a:xfrm>
                        <a:off x="7606665" y="2143362"/>
                        <a:ext cx="53763" cy="38814"/>
                        <a:chOff x="7606665" y="2143362"/>
                        <a:chExt cx="53763" cy="38814"/>
                      </a:xfrm>
                    </p:grpSpPr>
                    <p:sp>
                      <p:nvSpPr>
                        <p:cNvPr id="3156" name="任意多边形: 形状 3038"/>
                        <p:cNvSpPr/>
                        <p:nvPr/>
                      </p:nvSpPr>
                      <p:spPr>
                        <a:xfrm>
                          <a:off x="7654290" y="2175509"/>
                          <a:ext cx="714" cy="714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714"/>
                            <a:gd name="connsiteX1" fmla="*/ 0 w 714"/>
                            <a:gd name="connsiteY1" fmla="*/ 0 h 714"/>
                            <a:gd name="connsiteX2" fmla="*/ 0 w 714"/>
                            <a:gd name="connsiteY2" fmla="*/ 0 h 714"/>
                            <a:gd name="connsiteX3" fmla="*/ 0 w 714"/>
                            <a:gd name="connsiteY3" fmla="*/ 0 h 714"/>
                            <a:gd name="connsiteX4" fmla="*/ 0 w 714"/>
                            <a:gd name="connsiteY4" fmla="*/ 0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714" h="714">
                              <a:moveTo>
                                <a:pt x="0" y="0"/>
                              </a:move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cubicBezTo>
                                <a:pt x="0" y="953"/>
                                <a:pt x="953" y="953"/>
                                <a:pt x="0" y="0"/>
                              </a:cubicBezTo>
                              <a:cubicBezTo>
                                <a:pt x="953" y="953"/>
                                <a:pt x="953" y="953"/>
                                <a:pt x="0" y="0"/>
                              </a:cubicBez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57" name="任意多边形: 形状 3039"/>
                        <p:cNvSpPr/>
                        <p:nvPr/>
                      </p:nvSpPr>
                      <p:spPr>
                        <a:xfrm>
                          <a:off x="7656194" y="2174795"/>
                          <a:ext cx="423" cy="714"/>
                        </a:xfrm>
                        <a:custGeom>
                          <a:avLst/>
                          <a:gdLst>
                            <a:gd name="connsiteX0" fmla="*/ 0 w 423"/>
                            <a:gd name="connsiteY0" fmla="*/ 714 h 714"/>
                            <a:gd name="connsiteX1" fmla="*/ 0 w 423"/>
                            <a:gd name="connsiteY1" fmla="*/ 714 h 714"/>
                            <a:gd name="connsiteX2" fmla="*/ 0 w 423"/>
                            <a:gd name="connsiteY2" fmla="*/ 714 h 714"/>
                            <a:gd name="connsiteX3" fmla="*/ 0 w 423"/>
                            <a:gd name="connsiteY3" fmla="*/ 714 h 714"/>
                            <a:gd name="connsiteX4" fmla="*/ 0 w 423"/>
                            <a:gd name="connsiteY4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3" h="714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3" y="714"/>
                                <a:pt x="0" y="714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58" name="任意多边形: 形状 3040"/>
                        <p:cNvSpPr/>
                        <p:nvPr/>
                      </p:nvSpPr>
                      <p:spPr>
                        <a:xfrm>
                          <a:off x="7657147" y="2160269"/>
                          <a:ext cx="2857" cy="1905"/>
                        </a:xfrm>
                        <a:custGeom>
                          <a:avLst/>
                          <a:gdLst>
                            <a:gd name="connsiteX0" fmla="*/ 2858 w 2857"/>
                            <a:gd name="connsiteY0" fmla="*/ 0 h 1905"/>
                            <a:gd name="connsiteX1" fmla="*/ 0 w 2857"/>
                            <a:gd name="connsiteY1" fmla="*/ 953 h 1905"/>
                            <a:gd name="connsiteX2" fmla="*/ 0 w 2857"/>
                            <a:gd name="connsiteY2" fmla="*/ 953 h 1905"/>
                            <a:gd name="connsiteX3" fmla="*/ 0 w 2857"/>
                            <a:gd name="connsiteY3" fmla="*/ 1905 h 1905"/>
                            <a:gd name="connsiteX4" fmla="*/ 0 w 2857"/>
                            <a:gd name="connsiteY4" fmla="*/ 1905 h 1905"/>
                            <a:gd name="connsiteX5" fmla="*/ 0 w 2857"/>
                            <a:gd name="connsiteY5" fmla="*/ 1905 h 1905"/>
                            <a:gd name="connsiteX6" fmla="*/ 1905 w 2857"/>
                            <a:gd name="connsiteY6" fmla="*/ 953 h 1905"/>
                            <a:gd name="connsiteX7" fmla="*/ 2858 w 2857"/>
                            <a:gd name="connsiteY7" fmla="*/ 0 h 1905"/>
                            <a:gd name="connsiteX8" fmla="*/ 2858 w 2857"/>
                            <a:gd name="connsiteY8" fmla="*/ 0 h 1905"/>
                            <a:gd name="connsiteX9" fmla="*/ 2858 w 2857"/>
                            <a:gd name="connsiteY9" fmla="*/ 0 h 1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2857" h="1905">
                              <a:moveTo>
                                <a:pt x="2858" y="0"/>
                              </a:move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3" y="1905"/>
                                <a:pt x="953" y="953"/>
                                <a:pt x="1905" y="953"/>
                              </a:cubicBezTo>
                              <a:cubicBezTo>
                                <a:pt x="1905" y="953"/>
                                <a:pt x="2858" y="953"/>
                                <a:pt x="2858" y="0"/>
                              </a:cubicBezTo>
                              <a:cubicBezTo>
                                <a:pt x="2858" y="953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59" name="任意多边形: 形状 3041"/>
                        <p:cNvSpPr/>
                        <p:nvPr/>
                      </p:nvSpPr>
                      <p:spPr>
                        <a:xfrm>
                          <a:off x="7606665" y="2143362"/>
                          <a:ext cx="53763" cy="38814"/>
                        </a:xfrm>
                        <a:custGeom>
                          <a:avLst/>
                          <a:gdLst>
                            <a:gd name="connsiteX0" fmla="*/ 52388 w 53763"/>
                            <a:gd name="connsiteY0" fmla="*/ 17859 h 38814"/>
                            <a:gd name="connsiteX1" fmla="*/ 50482 w 53763"/>
                            <a:gd name="connsiteY1" fmla="*/ 18812 h 38814"/>
                            <a:gd name="connsiteX2" fmla="*/ 50482 w 53763"/>
                            <a:gd name="connsiteY2" fmla="*/ 18812 h 38814"/>
                            <a:gd name="connsiteX3" fmla="*/ 50482 w 53763"/>
                            <a:gd name="connsiteY3" fmla="*/ 19764 h 38814"/>
                            <a:gd name="connsiteX4" fmla="*/ 50482 w 53763"/>
                            <a:gd name="connsiteY4" fmla="*/ 21669 h 38814"/>
                            <a:gd name="connsiteX5" fmla="*/ 50482 w 53763"/>
                            <a:gd name="connsiteY5" fmla="*/ 23574 h 38814"/>
                            <a:gd name="connsiteX6" fmla="*/ 50482 w 53763"/>
                            <a:gd name="connsiteY6" fmla="*/ 25479 h 38814"/>
                            <a:gd name="connsiteX7" fmla="*/ 50482 w 53763"/>
                            <a:gd name="connsiteY7" fmla="*/ 25479 h 38814"/>
                            <a:gd name="connsiteX8" fmla="*/ 50482 w 53763"/>
                            <a:gd name="connsiteY8" fmla="*/ 26432 h 38814"/>
                            <a:gd name="connsiteX9" fmla="*/ 50482 w 53763"/>
                            <a:gd name="connsiteY9" fmla="*/ 26432 h 38814"/>
                            <a:gd name="connsiteX10" fmla="*/ 50482 w 53763"/>
                            <a:gd name="connsiteY10" fmla="*/ 26432 h 38814"/>
                            <a:gd name="connsiteX11" fmla="*/ 49530 w 53763"/>
                            <a:gd name="connsiteY11" fmla="*/ 28337 h 38814"/>
                            <a:gd name="connsiteX12" fmla="*/ 48578 w 53763"/>
                            <a:gd name="connsiteY12" fmla="*/ 30242 h 38814"/>
                            <a:gd name="connsiteX13" fmla="*/ 48578 w 53763"/>
                            <a:gd name="connsiteY13" fmla="*/ 31194 h 38814"/>
                            <a:gd name="connsiteX14" fmla="*/ 47625 w 53763"/>
                            <a:gd name="connsiteY14" fmla="*/ 33099 h 38814"/>
                            <a:gd name="connsiteX15" fmla="*/ 46672 w 53763"/>
                            <a:gd name="connsiteY15" fmla="*/ 34052 h 38814"/>
                            <a:gd name="connsiteX16" fmla="*/ 43815 w 53763"/>
                            <a:gd name="connsiteY16" fmla="*/ 35957 h 38814"/>
                            <a:gd name="connsiteX17" fmla="*/ 42863 w 53763"/>
                            <a:gd name="connsiteY17" fmla="*/ 35957 h 38814"/>
                            <a:gd name="connsiteX18" fmla="*/ 40957 w 53763"/>
                            <a:gd name="connsiteY18" fmla="*/ 35957 h 38814"/>
                            <a:gd name="connsiteX19" fmla="*/ 38100 w 53763"/>
                            <a:gd name="connsiteY19" fmla="*/ 35957 h 38814"/>
                            <a:gd name="connsiteX20" fmla="*/ 36195 w 53763"/>
                            <a:gd name="connsiteY20" fmla="*/ 35957 h 38814"/>
                            <a:gd name="connsiteX21" fmla="*/ 35242 w 53763"/>
                            <a:gd name="connsiteY21" fmla="*/ 35957 h 38814"/>
                            <a:gd name="connsiteX22" fmla="*/ 35242 w 53763"/>
                            <a:gd name="connsiteY22" fmla="*/ 35957 h 38814"/>
                            <a:gd name="connsiteX23" fmla="*/ 34290 w 53763"/>
                            <a:gd name="connsiteY23" fmla="*/ 35957 h 38814"/>
                            <a:gd name="connsiteX24" fmla="*/ 32385 w 53763"/>
                            <a:gd name="connsiteY24" fmla="*/ 35004 h 38814"/>
                            <a:gd name="connsiteX25" fmla="*/ 31432 w 53763"/>
                            <a:gd name="connsiteY25" fmla="*/ 35004 h 38814"/>
                            <a:gd name="connsiteX26" fmla="*/ 31432 w 53763"/>
                            <a:gd name="connsiteY26" fmla="*/ 35004 h 38814"/>
                            <a:gd name="connsiteX27" fmla="*/ 30480 w 53763"/>
                            <a:gd name="connsiteY27" fmla="*/ 34052 h 38814"/>
                            <a:gd name="connsiteX28" fmla="*/ 29528 w 53763"/>
                            <a:gd name="connsiteY28" fmla="*/ 34052 h 38814"/>
                            <a:gd name="connsiteX29" fmla="*/ 29528 w 53763"/>
                            <a:gd name="connsiteY29" fmla="*/ 34052 h 38814"/>
                            <a:gd name="connsiteX30" fmla="*/ 29528 w 53763"/>
                            <a:gd name="connsiteY30" fmla="*/ 34052 h 38814"/>
                            <a:gd name="connsiteX31" fmla="*/ 29528 w 53763"/>
                            <a:gd name="connsiteY31" fmla="*/ 34052 h 38814"/>
                            <a:gd name="connsiteX32" fmla="*/ 29528 w 53763"/>
                            <a:gd name="connsiteY32" fmla="*/ 34052 h 38814"/>
                            <a:gd name="connsiteX33" fmla="*/ 29528 w 53763"/>
                            <a:gd name="connsiteY33" fmla="*/ 33099 h 38814"/>
                            <a:gd name="connsiteX34" fmla="*/ 27622 w 53763"/>
                            <a:gd name="connsiteY34" fmla="*/ 32147 h 38814"/>
                            <a:gd name="connsiteX35" fmla="*/ 26670 w 53763"/>
                            <a:gd name="connsiteY35" fmla="*/ 31194 h 38814"/>
                            <a:gd name="connsiteX36" fmla="*/ 26670 w 53763"/>
                            <a:gd name="connsiteY36" fmla="*/ 31194 h 38814"/>
                            <a:gd name="connsiteX37" fmla="*/ 25717 w 53763"/>
                            <a:gd name="connsiteY37" fmla="*/ 30242 h 38814"/>
                            <a:gd name="connsiteX38" fmla="*/ 25717 w 53763"/>
                            <a:gd name="connsiteY38" fmla="*/ 30242 h 38814"/>
                            <a:gd name="connsiteX39" fmla="*/ 25717 w 53763"/>
                            <a:gd name="connsiteY39" fmla="*/ 30242 h 38814"/>
                            <a:gd name="connsiteX40" fmla="*/ 23813 w 53763"/>
                            <a:gd name="connsiteY40" fmla="*/ 28337 h 38814"/>
                            <a:gd name="connsiteX41" fmla="*/ 22860 w 53763"/>
                            <a:gd name="connsiteY41" fmla="*/ 27384 h 38814"/>
                            <a:gd name="connsiteX42" fmla="*/ 21907 w 53763"/>
                            <a:gd name="connsiteY42" fmla="*/ 26432 h 38814"/>
                            <a:gd name="connsiteX43" fmla="*/ 20955 w 53763"/>
                            <a:gd name="connsiteY43" fmla="*/ 26432 h 38814"/>
                            <a:gd name="connsiteX44" fmla="*/ 20003 w 53763"/>
                            <a:gd name="connsiteY44" fmla="*/ 25479 h 38814"/>
                            <a:gd name="connsiteX45" fmla="*/ 19050 w 53763"/>
                            <a:gd name="connsiteY45" fmla="*/ 24527 h 38814"/>
                            <a:gd name="connsiteX46" fmla="*/ 17145 w 53763"/>
                            <a:gd name="connsiteY46" fmla="*/ 23574 h 38814"/>
                            <a:gd name="connsiteX47" fmla="*/ 17145 w 53763"/>
                            <a:gd name="connsiteY47" fmla="*/ 23574 h 38814"/>
                            <a:gd name="connsiteX48" fmla="*/ 16192 w 53763"/>
                            <a:gd name="connsiteY48" fmla="*/ 22622 h 38814"/>
                            <a:gd name="connsiteX49" fmla="*/ 16192 w 53763"/>
                            <a:gd name="connsiteY49" fmla="*/ 22622 h 38814"/>
                            <a:gd name="connsiteX50" fmla="*/ 16192 w 53763"/>
                            <a:gd name="connsiteY50" fmla="*/ 21669 h 38814"/>
                            <a:gd name="connsiteX51" fmla="*/ 15240 w 53763"/>
                            <a:gd name="connsiteY51" fmla="*/ 20717 h 38814"/>
                            <a:gd name="connsiteX52" fmla="*/ 14288 w 53763"/>
                            <a:gd name="connsiteY52" fmla="*/ 20717 h 38814"/>
                            <a:gd name="connsiteX53" fmla="*/ 12382 w 53763"/>
                            <a:gd name="connsiteY53" fmla="*/ 17859 h 38814"/>
                            <a:gd name="connsiteX54" fmla="*/ 11430 w 53763"/>
                            <a:gd name="connsiteY54" fmla="*/ 16907 h 38814"/>
                            <a:gd name="connsiteX55" fmla="*/ 9525 w 53763"/>
                            <a:gd name="connsiteY55" fmla="*/ 15954 h 38814"/>
                            <a:gd name="connsiteX56" fmla="*/ 9525 w 53763"/>
                            <a:gd name="connsiteY56" fmla="*/ 15954 h 38814"/>
                            <a:gd name="connsiteX57" fmla="*/ 8572 w 53763"/>
                            <a:gd name="connsiteY57" fmla="*/ 14049 h 38814"/>
                            <a:gd name="connsiteX58" fmla="*/ 7620 w 53763"/>
                            <a:gd name="connsiteY58" fmla="*/ 13097 h 38814"/>
                            <a:gd name="connsiteX59" fmla="*/ 7620 w 53763"/>
                            <a:gd name="connsiteY59" fmla="*/ 13097 h 38814"/>
                            <a:gd name="connsiteX60" fmla="*/ 7620 w 53763"/>
                            <a:gd name="connsiteY60" fmla="*/ 13097 h 38814"/>
                            <a:gd name="connsiteX61" fmla="*/ 6667 w 53763"/>
                            <a:gd name="connsiteY61" fmla="*/ 12144 h 38814"/>
                            <a:gd name="connsiteX62" fmla="*/ 6667 w 53763"/>
                            <a:gd name="connsiteY62" fmla="*/ 11192 h 38814"/>
                            <a:gd name="connsiteX63" fmla="*/ 6667 w 53763"/>
                            <a:gd name="connsiteY63" fmla="*/ 11192 h 38814"/>
                            <a:gd name="connsiteX64" fmla="*/ 5715 w 53763"/>
                            <a:gd name="connsiteY64" fmla="*/ 10239 h 38814"/>
                            <a:gd name="connsiteX65" fmla="*/ 4763 w 53763"/>
                            <a:gd name="connsiteY65" fmla="*/ 8334 h 38814"/>
                            <a:gd name="connsiteX66" fmla="*/ 2857 w 53763"/>
                            <a:gd name="connsiteY66" fmla="*/ 4524 h 38814"/>
                            <a:gd name="connsiteX67" fmla="*/ 1905 w 53763"/>
                            <a:gd name="connsiteY67" fmla="*/ 2619 h 38814"/>
                            <a:gd name="connsiteX68" fmla="*/ 953 w 53763"/>
                            <a:gd name="connsiteY68" fmla="*/ 714 h 38814"/>
                            <a:gd name="connsiteX69" fmla="*/ 0 w 53763"/>
                            <a:gd name="connsiteY69" fmla="*/ 714 h 38814"/>
                            <a:gd name="connsiteX70" fmla="*/ 0 w 53763"/>
                            <a:gd name="connsiteY70" fmla="*/ 1667 h 38814"/>
                            <a:gd name="connsiteX71" fmla="*/ 953 w 53763"/>
                            <a:gd name="connsiteY71" fmla="*/ 3572 h 38814"/>
                            <a:gd name="connsiteX72" fmla="*/ 1905 w 53763"/>
                            <a:gd name="connsiteY72" fmla="*/ 5477 h 38814"/>
                            <a:gd name="connsiteX73" fmla="*/ 2857 w 53763"/>
                            <a:gd name="connsiteY73" fmla="*/ 7382 h 38814"/>
                            <a:gd name="connsiteX74" fmla="*/ 3810 w 53763"/>
                            <a:gd name="connsiteY74" fmla="*/ 8334 h 38814"/>
                            <a:gd name="connsiteX75" fmla="*/ 3810 w 53763"/>
                            <a:gd name="connsiteY75" fmla="*/ 9287 h 38814"/>
                            <a:gd name="connsiteX76" fmla="*/ 4763 w 53763"/>
                            <a:gd name="connsiteY76" fmla="*/ 10239 h 38814"/>
                            <a:gd name="connsiteX77" fmla="*/ 5715 w 53763"/>
                            <a:gd name="connsiteY77" fmla="*/ 12144 h 38814"/>
                            <a:gd name="connsiteX78" fmla="*/ 6667 w 53763"/>
                            <a:gd name="connsiteY78" fmla="*/ 14049 h 38814"/>
                            <a:gd name="connsiteX79" fmla="*/ 7620 w 53763"/>
                            <a:gd name="connsiteY79" fmla="*/ 15002 h 38814"/>
                            <a:gd name="connsiteX80" fmla="*/ 8572 w 53763"/>
                            <a:gd name="connsiteY80" fmla="*/ 15954 h 38814"/>
                            <a:gd name="connsiteX81" fmla="*/ 9525 w 53763"/>
                            <a:gd name="connsiteY81" fmla="*/ 17859 h 38814"/>
                            <a:gd name="connsiteX82" fmla="*/ 10478 w 53763"/>
                            <a:gd name="connsiteY82" fmla="*/ 18812 h 38814"/>
                            <a:gd name="connsiteX83" fmla="*/ 11430 w 53763"/>
                            <a:gd name="connsiteY83" fmla="*/ 20717 h 38814"/>
                            <a:gd name="connsiteX84" fmla="*/ 12382 w 53763"/>
                            <a:gd name="connsiteY84" fmla="*/ 21669 h 38814"/>
                            <a:gd name="connsiteX85" fmla="*/ 14288 w 53763"/>
                            <a:gd name="connsiteY85" fmla="*/ 23574 h 38814"/>
                            <a:gd name="connsiteX86" fmla="*/ 15240 w 53763"/>
                            <a:gd name="connsiteY86" fmla="*/ 24527 h 38814"/>
                            <a:gd name="connsiteX87" fmla="*/ 16192 w 53763"/>
                            <a:gd name="connsiteY87" fmla="*/ 25479 h 38814"/>
                            <a:gd name="connsiteX88" fmla="*/ 17145 w 53763"/>
                            <a:gd name="connsiteY88" fmla="*/ 26432 h 38814"/>
                            <a:gd name="connsiteX89" fmla="*/ 18097 w 53763"/>
                            <a:gd name="connsiteY89" fmla="*/ 28337 h 38814"/>
                            <a:gd name="connsiteX90" fmla="*/ 18097 w 53763"/>
                            <a:gd name="connsiteY90" fmla="*/ 28337 h 38814"/>
                            <a:gd name="connsiteX91" fmla="*/ 18097 w 53763"/>
                            <a:gd name="connsiteY91" fmla="*/ 28337 h 38814"/>
                            <a:gd name="connsiteX92" fmla="*/ 18097 w 53763"/>
                            <a:gd name="connsiteY92" fmla="*/ 28337 h 38814"/>
                            <a:gd name="connsiteX93" fmla="*/ 19050 w 53763"/>
                            <a:gd name="connsiteY93" fmla="*/ 29289 h 38814"/>
                            <a:gd name="connsiteX94" fmla="*/ 19050 w 53763"/>
                            <a:gd name="connsiteY94" fmla="*/ 29289 h 38814"/>
                            <a:gd name="connsiteX95" fmla="*/ 19050 w 53763"/>
                            <a:gd name="connsiteY95" fmla="*/ 29289 h 38814"/>
                            <a:gd name="connsiteX96" fmla="*/ 20003 w 53763"/>
                            <a:gd name="connsiteY96" fmla="*/ 30242 h 38814"/>
                            <a:gd name="connsiteX97" fmla="*/ 21907 w 53763"/>
                            <a:gd name="connsiteY97" fmla="*/ 32147 h 38814"/>
                            <a:gd name="connsiteX98" fmla="*/ 22860 w 53763"/>
                            <a:gd name="connsiteY98" fmla="*/ 32147 h 38814"/>
                            <a:gd name="connsiteX99" fmla="*/ 22860 w 53763"/>
                            <a:gd name="connsiteY99" fmla="*/ 32147 h 38814"/>
                            <a:gd name="connsiteX100" fmla="*/ 22860 w 53763"/>
                            <a:gd name="connsiteY100" fmla="*/ 32147 h 38814"/>
                            <a:gd name="connsiteX101" fmla="*/ 22860 w 53763"/>
                            <a:gd name="connsiteY101" fmla="*/ 32147 h 38814"/>
                            <a:gd name="connsiteX102" fmla="*/ 24765 w 53763"/>
                            <a:gd name="connsiteY102" fmla="*/ 34052 h 38814"/>
                            <a:gd name="connsiteX103" fmla="*/ 27622 w 53763"/>
                            <a:gd name="connsiteY103" fmla="*/ 35957 h 38814"/>
                            <a:gd name="connsiteX104" fmla="*/ 27622 w 53763"/>
                            <a:gd name="connsiteY104" fmla="*/ 35957 h 38814"/>
                            <a:gd name="connsiteX105" fmla="*/ 29528 w 53763"/>
                            <a:gd name="connsiteY105" fmla="*/ 35957 h 38814"/>
                            <a:gd name="connsiteX106" fmla="*/ 31432 w 53763"/>
                            <a:gd name="connsiteY106" fmla="*/ 36909 h 38814"/>
                            <a:gd name="connsiteX107" fmla="*/ 34290 w 53763"/>
                            <a:gd name="connsiteY107" fmla="*/ 37862 h 38814"/>
                            <a:gd name="connsiteX108" fmla="*/ 36195 w 53763"/>
                            <a:gd name="connsiteY108" fmla="*/ 38814 h 38814"/>
                            <a:gd name="connsiteX109" fmla="*/ 37147 w 53763"/>
                            <a:gd name="connsiteY109" fmla="*/ 38814 h 38814"/>
                            <a:gd name="connsiteX110" fmla="*/ 40005 w 53763"/>
                            <a:gd name="connsiteY110" fmla="*/ 38814 h 38814"/>
                            <a:gd name="connsiteX111" fmla="*/ 40957 w 53763"/>
                            <a:gd name="connsiteY111" fmla="*/ 38814 h 38814"/>
                            <a:gd name="connsiteX112" fmla="*/ 43815 w 53763"/>
                            <a:gd name="connsiteY112" fmla="*/ 37862 h 38814"/>
                            <a:gd name="connsiteX113" fmla="*/ 46672 w 53763"/>
                            <a:gd name="connsiteY113" fmla="*/ 36909 h 38814"/>
                            <a:gd name="connsiteX114" fmla="*/ 50482 w 53763"/>
                            <a:gd name="connsiteY114" fmla="*/ 33099 h 38814"/>
                            <a:gd name="connsiteX115" fmla="*/ 51435 w 53763"/>
                            <a:gd name="connsiteY115" fmla="*/ 31194 h 38814"/>
                            <a:gd name="connsiteX116" fmla="*/ 52388 w 53763"/>
                            <a:gd name="connsiteY116" fmla="*/ 30242 h 38814"/>
                            <a:gd name="connsiteX117" fmla="*/ 53340 w 53763"/>
                            <a:gd name="connsiteY117" fmla="*/ 28337 h 38814"/>
                            <a:gd name="connsiteX118" fmla="*/ 53340 w 53763"/>
                            <a:gd name="connsiteY118" fmla="*/ 25479 h 38814"/>
                            <a:gd name="connsiteX119" fmla="*/ 53340 w 53763"/>
                            <a:gd name="connsiteY119" fmla="*/ 25479 h 38814"/>
                            <a:gd name="connsiteX120" fmla="*/ 53340 w 53763"/>
                            <a:gd name="connsiteY120" fmla="*/ 25479 h 38814"/>
                            <a:gd name="connsiteX121" fmla="*/ 53340 w 53763"/>
                            <a:gd name="connsiteY121" fmla="*/ 23574 h 38814"/>
                            <a:gd name="connsiteX122" fmla="*/ 53340 w 53763"/>
                            <a:gd name="connsiteY122" fmla="*/ 21669 h 38814"/>
                            <a:gd name="connsiteX123" fmla="*/ 53340 w 53763"/>
                            <a:gd name="connsiteY123" fmla="*/ 20717 h 38814"/>
                            <a:gd name="connsiteX124" fmla="*/ 53340 w 53763"/>
                            <a:gd name="connsiteY124" fmla="*/ 20717 h 38814"/>
                            <a:gd name="connsiteX125" fmla="*/ 53340 w 53763"/>
                            <a:gd name="connsiteY125" fmla="*/ 19764 h 38814"/>
                            <a:gd name="connsiteX126" fmla="*/ 53340 w 53763"/>
                            <a:gd name="connsiteY126" fmla="*/ 18812 h 38814"/>
                            <a:gd name="connsiteX127" fmla="*/ 53340 w 53763"/>
                            <a:gd name="connsiteY127" fmla="*/ 18812 h 38814"/>
                            <a:gd name="connsiteX128" fmla="*/ 52388 w 53763"/>
                            <a:gd name="connsiteY128" fmla="*/ 17859 h 38814"/>
                            <a:gd name="connsiteX129" fmla="*/ 48578 w 53763"/>
                            <a:gd name="connsiteY129" fmla="*/ 33099 h 38814"/>
                            <a:gd name="connsiteX130" fmla="*/ 48578 w 53763"/>
                            <a:gd name="connsiteY130" fmla="*/ 33099 h 38814"/>
                            <a:gd name="connsiteX131" fmla="*/ 48578 w 53763"/>
                            <a:gd name="connsiteY131" fmla="*/ 33099 h 38814"/>
                            <a:gd name="connsiteX132" fmla="*/ 48578 w 53763"/>
                            <a:gd name="connsiteY132" fmla="*/ 33099 h 38814"/>
                            <a:gd name="connsiteX133" fmla="*/ 48578 w 53763"/>
                            <a:gd name="connsiteY133" fmla="*/ 33099 h 38814"/>
                            <a:gd name="connsiteX134" fmla="*/ 49530 w 53763"/>
                            <a:gd name="connsiteY134" fmla="*/ 31194 h 38814"/>
                            <a:gd name="connsiteX135" fmla="*/ 49530 w 53763"/>
                            <a:gd name="connsiteY135" fmla="*/ 31194 h 38814"/>
                            <a:gd name="connsiteX136" fmla="*/ 49530 w 53763"/>
                            <a:gd name="connsiteY136" fmla="*/ 31194 h 38814"/>
                            <a:gd name="connsiteX137" fmla="*/ 49530 w 53763"/>
                            <a:gd name="connsiteY137" fmla="*/ 31194 h 38814"/>
                            <a:gd name="connsiteX138" fmla="*/ 49530 w 53763"/>
                            <a:gd name="connsiteY138" fmla="*/ 31194 h 388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53763" h="38814">
                              <a:moveTo>
                                <a:pt x="52388" y="17859"/>
                              </a:moveTo>
                              <a:cubicBezTo>
                                <a:pt x="51435" y="17859"/>
                                <a:pt x="51435" y="18812"/>
                                <a:pt x="50482" y="18812"/>
                              </a:cubicBezTo>
                              <a:lnTo>
                                <a:pt x="50482" y="18812"/>
                              </a:lnTo>
                              <a:cubicBezTo>
                                <a:pt x="50482" y="18812"/>
                                <a:pt x="50482" y="19764"/>
                                <a:pt x="50482" y="19764"/>
                              </a:cubicBezTo>
                              <a:cubicBezTo>
                                <a:pt x="50482" y="19764"/>
                                <a:pt x="50482" y="20717"/>
                                <a:pt x="50482" y="21669"/>
                              </a:cubicBezTo>
                              <a:cubicBezTo>
                                <a:pt x="50482" y="21669"/>
                                <a:pt x="50482" y="22622"/>
                                <a:pt x="50482" y="23574"/>
                              </a:cubicBezTo>
                              <a:cubicBezTo>
                                <a:pt x="50482" y="24527"/>
                                <a:pt x="50482" y="24527"/>
                                <a:pt x="50482" y="25479"/>
                              </a:cubicBezTo>
                              <a:cubicBezTo>
                                <a:pt x="50482" y="25479"/>
                                <a:pt x="50482" y="25479"/>
                                <a:pt x="50482" y="25479"/>
                              </a:cubicBezTo>
                              <a:cubicBezTo>
                                <a:pt x="50482" y="25479"/>
                                <a:pt x="49530" y="26432"/>
                                <a:pt x="50482" y="26432"/>
                              </a:cubicBezTo>
                              <a:cubicBezTo>
                                <a:pt x="50482" y="26432"/>
                                <a:pt x="50482" y="26432"/>
                                <a:pt x="50482" y="26432"/>
                              </a:cubicBezTo>
                              <a:cubicBezTo>
                                <a:pt x="50482" y="26432"/>
                                <a:pt x="50482" y="26432"/>
                                <a:pt x="50482" y="26432"/>
                              </a:cubicBezTo>
                              <a:cubicBezTo>
                                <a:pt x="50482" y="26432"/>
                                <a:pt x="50482" y="27384"/>
                                <a:pt x="49530" y="28337"/>
                              </a:cubicBezTo>
                              <a:cubicBezTo>
                                <a:pt x="49530" y="29289"/>
                                <a:pt x="48578" y="29289"/>
                                <a:pt x="48578" y="30242"/>
                              </a:cubicBezTo>
                              <a:cubicBezTo>
                                <a:pt x="48578" y="30242"/>
                                <a:pt x="48578" y="30242"/>
                                <a:pt x="48578" y="31194"/>
                              </a:cubicBezTo>
                              <a:cubicBezTo>
                                <a:pt x="48578" y="32147"/>
                                <a:pt x="47625" y="32147"/>
                                <a:pt x="47625" y="33099"/>
                              </a:cubicBezTo>
                              <a:cubicBezTo>
                                <a:pt x="47625" y="33099"/>
                                <a:pt x="46672" y="33099"/>
                                <a:pt x="46672" y="34052"/>
                              </a:cubicBezTo>
                              <a:cubicBezTo>
                                <a:pt x="45720" y="35004"/>
                                <a:pt x="44767" y="35004"/>
                                <a:pt x="43815" y="35957"/>
                              </a:cubicBezTo>
                              <a:cubicBezTo>
                                <a:pt x="42863" y="35957"/>
                                <a:pt x="42863" y="35957"/>
                                <a:pt x="42863" y="35957"/>
                              </a:cubicBezTo>
                              <a:cubicBezTo>
                                <a:pt x="41910" y="35957"/>
                                <a:pt x="41910" y="35957"/>
                                <a:pt x="40957" y="35957"/>
                              </a:cubicBezTo>
                              <a:cubicBezTo>
                                <a:pt x="40005" y="35957"/>
                                <a:pt x="39053" y="35957"/>
                                <a:pt x="38100" y="35957"/>
                              </a:cubicBezTo>
                              <a:cubicBezTo>
                                <a:pt x="37147" y="35957"/>
                                <a:pt x="38100" y="35957"/>
                                <a:pt x="36195" y="35957"/>
                              </a:cubicBezTo>
                              <a:cubicBezTo>
                                <a:pt x="36195" y="35957"/>
                                <a:pt x="36195" y="35004"/>
                                <a:pt x="35242" y="35957"/>
                              </a:cubicBezTo>
                              <a:cubicBezTo>
                                <a:pt x="35242" y="35957"/>
                                <a:pt x="35242" y="35957"/>
                                <a:pt x="35242" y="35957"/>
                              </a:cubicBezTo>
                              <a:cubicBezTo>
                                <a:pt x="35242" y="35957"/>
                                <a:pt x="35242" y="35957"/>
                                <a:pt x="34290" y="35957"/>
                              </a:cubicBezTo>
                              <a:cubicBezTo>
                                <a:pt x="34290" y="35957"/>
                                <a:pt x="33338" y="35957"/>
                                <a:pt x="32385" y="35004"/>
                              </a:cubicBezTo>
                              <a:cubicBezTo>
                                <a:pt x="32385" y="35004"/>
                                <a:pt x="31432" y="34052"/>
                                <a:pt x="31432" y="35004"/>
                              </a:cubicBezTo>
                              <a:cubicBezTo>
                                <a:pt x="31432" y="35004"/>
                                <a:pt x="31432" y="35004"/>
                                <a:pt x="31432" y="35004"/>
                              </a:cubicBezTo>
                              <a:cubicBezTo>
                                <a:pt x="31432" y="35004"/>
                                <a:pt x="30480" y="34052"/>
                                <a:pt x="30480" y="34052"/>
                              </a:cubicBezTo>
                              <a:cubicBezTo>
                                <a:pt x="30480" y="34052"/>
                                <a:pt x="30480" y="34052"/>
                                <a:pt x="29528" y="34052"/>
                              </a:cubicBezTo>
                              <a:cubicBezTo>
                                <a:pt x="29528" y="34052"/>
                                <a:pt x="29528" y="34052"/>
                                <a:pt x="29528" y="34052"/>
                              </a:cubicBezTo>
                              <a:cubicBezTo>
                                <a:pt x="29528" y="34052"/>
                                <a:pt x="29528" y="34052"/>
                                <a:pt x="29528" y="34052"/>
                              </a:cubicBezTo>
                              <a:cubicBezTo>
                                <a:pt x="29528" y="34052"/>
                                <a:pt x="29528" y="34052"/>
                                <a:pt x="29528" y="34052"/>
                              </a:cubicBezTo>
                              <a:cubicBezTo>
                                <a:pt x="29528" y="34052"/>
                                <a:pt x="29528" y="34052"/>
                                <a:pt x="29528" y="34052"/>
                              </a:cubicBezTo>
                              <a:cubicBezTo>
                                <a:pt x="29528" y="34052"/>
                                <a:pt x="29528" y="33099"/>
                                <a:pt x="29528" y="33099"/>
                              </a:cubicBezTo>
                              <a:cubicBezTo>
                                <a:pt x="28575" y="33099"/>
                                <a:pt x="28575" y="32147"/>
                                <a:pt x="27622" y="32147"/>
                              </a:cubicBezTo>
                              <a:cubicBezTo>
                                <a:pt x="26670" y="31194"/>
                                <a:pt x="26670" y="32147"/>
                                <a:pt x="26670" y="31194"/>
                              </a:cubicBezTo>
                              <a:cubicBezTo>
                                <a:pt x="26670" y="31194"/>
                                <a:pt x="26670" y="31194"/>
                                <a:pt x="26670" y="31194"/>
                              </a:cubicBezTo>
                              <a:cubicBezTo>
                                <a:pt x="26670" y="31194"/>
                                <a:pt x="25717" y="31194"/>
                                <a:pt x="25717" y="30242"/>
                              </a:cubicBezTo>
                              <a:cubicBezTo>
                                <a:pt x="25717" y="30242"/>
                                <a:pt x="25717" y="30242"/>
                                <a:pt x="25717" y="30242"/>
                              </a:cubicBezTo>
                              <a:cubicBezTo>
                                <a:pt x="25717" y="30242"/>
                                <a:pt x="25717" y="30242"/>
                                <a:pt x="25717" y="30242"/>
                              </a:cubicBezTo>
                              <a:cubicBezTo>
                                <a:pt x="24765" y="29289"/>
                                <a:pt x="24765" y="29289"/>
                                <a:pt x="23813" y="28337"/>
                              </a:cubicBezTo>
                              <a:cubicBezTo>
                                <a:pt x="22860" y="28337"/>
                                <a:pt x="22860" y="27384"/>
                                <a:pt x="22860" y="27384"/>
                              </a:cubicBezTo>
                              <a:cubicBezTo>
                                <a:pt x="22860" y="27384"/>
                                <a:pt x="21907" y="26432"/>
                                <a:pt x="21907" y="26432"/>
                              </a:cubicBezTo>
                              <a:cubicBezTo>
                                <a:pt x="21907" y="26432"/>
                                <a:pt x="21907" y="26432"/>
                                <a:pt x="20955" y="26432"/>
                              </a:cubicBezTo>
                              <a:cubicBezTo>
                                <a:pt x="20955" y="26432"/>
                                <a:pt x="20003" y="25479"/>
                                <a:pt x="20003" y="25479"/>
                              </a:cubicBezTo>
                              <a:cubicBezTo>
                                <a:pt x="20003" y="25479"/>
                                <a:pt x="20003" y="25479"/>
                                <a:pt x="19050" y="24527"/>
                              </a:cubicBezTo>
                              <a:cubicBezTo>
                                <a:pt x="19050" y="24527"/>
                                <a:pt x="18097" y="23574"/>
                                <a:pt x="17145" y="23574"/>
                              </a:cubicBezTo>
                              <a:cubicBezTo>
                                <a:pt x="17145" y="23574"/>
                                <a:pt x="17145" y="23574"/>
                                <a:pt x="17145" y="23574"/>
                              </a:cubicBezTo>
                              <a:cubicBezTo>
                                <a:pt x="17145" y="23574"/>
                                <a:pt x="17145" y="22622"/>
                                <a:pt x="16192" y="22622"/>
                              </a:cubicBezTo>
                              <a:cubicBezTo>
                                <a:pt x="16192" y="22622"/>
                                <a:pt x="16192" y="22622"/>
                                <a:pt x="16192" y="22622"/>
                              </a:cubicBezTo>
                              <a:cubicBezTo>
                                <a:pt x="16192" y="22622"/>
                                <a:pt x="16192" y="21669"/>
                                <a:pt x="16192" y="21669"/>
                              </a:cubicBezTo>
                              <a:cubicBezTo>
                                <a:pt x="16192" y="21669"/>
                                <a:pt x="15240" y="20717"/>
                                <a:pt x="15240" y="20717"/>
                              </a:cubicBezTo>
                              <a:cubicBezTo>
                                <a:pt x="15240" y="20717"/>
                                <a:pt x="14288" y="20717"/>
                                <a:pt x="14288" y="20717"/>
                              </a:cubicBezTo>
                              <a:cubicBezTo>
                                <a:pt x="13335" y="19764"/>
                                <a:pt x="13335" y="18812"/>
                                <a:pt x="12382" y="17859"/>
                              </a:cubicBezTo>
                              <a:cubicBezTo>
                                <a:pt x="12382" y="17859"/>
                                <a:pt x="11430" y="16907"/>
                                <a:pt x="11430" y="16907"/>
                              </a:cubicBezTo>
                              <a:cubicBezTo>
                                <a:pt x="11430" y="16907"/>
                                <a:pt x="10478" y="15954"/>
                                <a:pt x="9525" y="15954"/>
                              </a:cubicBezTo>
                              <a:cubicBezTo>
                                <a:pt x="9525" y="15954"/>
                                <a:pt x="9525" y="15954"/>
                                <a:pt x="9525" y="15954"/>
                              </a:cubicBezTo>
                              <a:cubicBezTo>
                                <a:pt x="9525" y="15002"/>
                                <a:pt x="8572" y="15002"/>
                                <a:pt x="8572" y="14049"/>
                              </a:cubicBezTo>
                              <a:cubicBezTo>
                                <a:pt x="8572" y="14049"/>
                                <a:pt x="7620" y="13097"/>
                                <a:pt x="7620" y="13097"/>
                              </a:cubicBezTo>
                              <a:cubicBezTo>
                                <a:pt x="7620" y="13097"/>
                                <a:pt x="7620" y="13097"/>
                                <a:pt x="7620" y="13097"/>
                              </a:cubicBezTo>
                              <a:cubicBezTo>
                                <a:pt x="7620" y="13097"/>
                                <a:pt x="7620" y="13097"/>
                                <a:pt x="7620" y="13097"/>
                              </a:cubicBezTo>
                              <a:cubicBezTo>
                                <a:pt x="7620" y="13097"/>
                                <a:pt x="6667" y="13097"/>
                                <a:pt x="6667" y="12144"/>
                              </a:cubicBezTo>
                              <a:cubicBezTo>
                                <a:pt x="6667" y="12144"/>
                                <a:pt x="6667" y="12144"/>
                                <a:pt x="6667" y="11192"/>
                              </a:cubicBezTo>
                              <a:cubicBezTo>
                                <a:pt x="6667" y="11192"/>
                                <a:pt x="6667" y="11192"/>
                                <a:pt x="6667" y="11192"/>
                              </a:cubicBezTo>
                              <a:cubicBezTo>
                                <a:pt x="6667" y="11192"/>
                                <a:pt x="6667" y="11192"/>
                                <a:pt x="5715" y="10239"/>
                              </a:cubicBezTo>
                              <a:cubicBezTo>
                                <a:pt x="5715" y="9287"/>
                                <a:pt x="4763" y="9287"/>
                                <a:pt x="4763" y="8334"/>
                              </a:cubicBezTo>
                              <a:cubicBezTo>
                                <a:pt x="3810" y="7382"/>
                                <a:pt x="2857" y="5477"/>
                                <a:pt x="2857" y="4524"/>
                              </a:cubicBezTo>
                              <a:cubicBezTo>
                                <a:pt x="2857" y="3572"/>
                                <a:pt x="2857" y="3572"/>
                                <a:pt x="1905" y="2619"/>
                              </a:cubicBezTo>
                              <a:cubicBezTo>
                                <a:pt x="1905" y="1667"/>
                                <a:pt x="953" y="1667"/>
                                <a:pt x="953" y="714"/>
                              </a:cubicBezTo>
                              <a:cubicBezTo>
                                <a:pt x="953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1667"/>
                              </a:cubicBezTo>
                              <a:cubicBezTo>
                                <a:pt x="0" y="1667"/>
                                <a:pt x="0" y="2619"/>
                                <a:pt x="953" y="3572"/>
                              </a:cubicBezTo>
                              <a:cubicBezTo>
                                <a:pt x="953" y="4524"/>
                                <a:pt x="1905" y="4524"/>
                                <a:pt x="1905" y="5477"/>
                              </a:cubicBezTo>
                              <a:cubicBezTo>
                                <a:pt x="1905" y="6429"/>
                                <a:pt x="2857" y="6429"/>
                                <a:pt x="2857" y="7382"/>
                              </a:cubicBezTo>
                              <a:cubicBezTo>
                                <a:pt x="2857" y="8334"/>
                                <a:pt x="3810" y="8334"/>
                                <a:pt x="3810" y="8334"/>
                              </a:cubicBezTo>
                              <a:cubicBezTo>
                                <a:pt x="3810" y="8334"/>
                                <a:pt x="3810" y="8334"/>
                                <a:pt x="3810" y="9287"/>
                              </a:cubicBezTo>
                              <a:cubicBezTo>
                                <a:pt x="3810" y="9287"/>
                                <a:pt x="3810" y="10239"/>
                                <a:pt x="4763" y="10239"/>
                              </a:cubicBezTo>
                              <a:cubicBezTo>
                                <a:pt x="4763" y="11192"/>
                                <a:pt x="5715" y="12144"/>
                                <a:pt x="5715" y="12144"/>
                              </a:cubicBezTo>
                              <a:cubicBezTo>
                                <a:pt x="5715" y="13097"/>
                                <a:pt x="6667" y="14049"/>
                                <a:pt x="6667" y="14049"/>
                              </a:cubicBezTo>
                              <a:cubicBezTo>
                                <a:pt x="6667" y="15002"/>
                                <a:pt x="6667" y="15002"/>
                                <a:pt x="7620" y="15002"/>
                              </a:cubicBezTo>
                              <a:cubicBezTo>
                                <a:pt x="7620" y="15954"/>
                                <a:pt x="8572" y="15954"/>
                                <a:pt x="8572" y="15954"/>
                              </a:cubicBezTo>
                              <a:cubicBezTo>
                                <a:pt x="8572" y="16907"/>
                                <a:pt x="9525" y="17859"/>
                                <a:pt x="9525" y="17859"/>
                              </a:cubicBezTo>
                              <a:cubicBezTo>
                                <a:pt x="10478" y="17859"/>
                                <a:pt x="10478" y="18812"/>
                                <a:pt x="10478" y="18812"/>
                              </a:cubicBezTo>
                              <a:cubicBezTo>
                                <a:pt x="10478" y="18812"/>
                                <a:pt x="11430" y="19764"/>
                                <a:pt x="11430" y="20717"/>
                              </a:cubicBezTo>
                              <a:cubicBezTo>
                                <a:pt x="11430" y="20717"/>
                                <a:pt x="11430" y="20717"/>
                                <a:pt x="12382" y="21669"/>
                              </a:cubicBezTo>
                              <a:cubicBezTo>
                                <a:pt x="12382" y="21669"/>
                                <a:pt x="13335" y="22622"/>
                                <a:pt x="14288" y="23574"/>
                              </a:cubicBezTo>
                              <a:cubicBezTo>
                                <a:pt x="14288" y="23574"/>
                                <a:pt x="15240" y="24527"/>
                                <a:pt x="15240" y="24527"/>
                              </a:cubicBezTo>
                              <a:cubicBezTo>
                                <a:pt x="15240" y="24527"/>
                                <a:pt x="16192" y="25479"/>
                                <a:pt x="16192" y="25479"/>
                              </a:cubicBezTo>
                              <a:cubicBezTo>
                                <a:pt x="16192" y="25479"/>
                                <a:pt x="17145" y="25479"/>
                                <a:pt x="17145" y="26432"/>
                              </a:cubicBezTo>
                              <a:cubicBezTo>
                                <a:pt x="17145" y="26432"/>
                                <a:pt x="18097" y="27384"/>
                                <a:pt x="18097" y="28337"/>
                              </a:cubicBezTo>
                              <a:cubicBezTo>
                                <a:pt x="18097" y="28337"/>
                                <a:pt x="18097" y="28337"/>
                                <a:pt x="18097" y="28337"/>
                              </a:cubicBezTo>
                              <a:cubicBezTo>
                                <a:pt x="18097" y="28337"/>
                                <a:pt x="18097" y="28337"/>
                                <a:pt x="18097" y="28337"/>
                              </a:cubicBezTo>
                              <a:cubicBezTo>
                                <a:pt x="18097" y="28337"/>
                                <a:pt x="18097" y="28337"/>
                                <a:pt x="18097" y="28337"/>
                              </a:cubicBezTo>
                              <a:cubicBezTo>
                                <a:pt x="18097" y="28337"/>
                                <a:pt x="19050" y="29289"/>
                                <a:pt x="19050" y="29289"/>
                              </a:cubicBezTo>
                              <a:cubicBezTo>
                                <a:pt x="19050" y="29289"/>
                                <a:pt x="19050" y="29289"/>
                                <a:pt x="19050" y="29289"/>
                              </a:cubicBezTo>
                              <a:cubicBezTo>
                                <a:pt x="19050" y="29289"/>
                                <a:pt x="19050" y="29289"/>
                                <a:pt x="19050" y="29289"/>
                              </a:cubicBezTo>
                              <a:cubicBezTo>
                                <a:pt x="19050" y="29289"/>
                                <a:pt x="20003" y="30242"/>
                                <a:pt x="20003" y="30242"/>
                              </a:cubicBezTo>
                              <a:cubicBezTo>
                                <a:pt x="20955" y="31194"/>
                                <a:pt x="20955" y="32147"/>
                                <a:pt x="21907" y="32147"/>
                              </a:cubicBezTo>
                              <a:cubicBezTo>
                                <a:pt x="21907" y="33099"/>
                                <a:pt x="21907" y="32147"/>
                                <a:pt x="22860" y="32147"/>
                              </a:cubicBezTo>
                              <a:cubicBezTo>
                                <a:pt x="22860" y="32147"/>
                                <a:pt x="22860" y="32147"/>
                                <a:pt x="22860" y="32147"/>
                              </a:cubicBezTo>
                              <a:cubicBezTo>
                                <a:pt x="22860" y="32147"/>
                                <a:pt x="22860" y="32147"/>
                                <a:pt x="22860" y="32147"/>
                              </a:cubicBezTo>
                              <a:cubicBezTo>
                                <a:pt x="22860" y="32147"/>
                                <a:pt x="22860" y="32147"/>
                                <a:pt x="22860" y="32147"/>
                              </a:cubicBezTo>
                              <a:cubicBezTo>
                                <a:pt x="23813" y="33099"/>
                                <a:pt x="23813" y="33099"/>
                                <a:pt x="24765" y="34052"/>
                              </a:cubicBezTo>
                              <a:cubicBezTo>
                                <a:pt x="25717" y="35004"/>
                                <a:pt x="26670" y="35957"/>
                                <a:pt x="27622" y="35957"/>
                              </a:cubicBezTo>
                              <a:cubicBezTo>
                                <a:pt x="27622" y="35957"/>
                                <a:pt x="27622" y="35957"/>
                                <a:pt x="27622" y="35957"/>
                              </a:cubicBezTo>
                              <a:cubicBezTo>
                                <a:pt x="27622" y="35957"/>
                                <a:pt x="28575" y="35957"/>
                                <a:pt x="29528" y="35957"/>
                              </a:cubicBezTo>
                              <a:cubicBezTo>
                                <a:pt x="30480" y="35957"/>
                                <a:pt x="30480" y="36909"/>
                                <a:pt x="31432" y="36909"/>
                              </a:cubicBezTo>
                              <a:cubicBezTo>
                                <a:pt x="32385" y="36909"/>
                                <a:pt x="33338" y="37862"/>
                                <a:pt x="34290" y="37862"/>
                              </a:cubicBezTo>
                              <a:cubicBezTo>
                                <a:pt x="35242" y="37862"/>
                                <a:pt x="36195" y="37862"/>
                                <a:pt x="36195" y="38814"/>
                              </a:cubicBezTo>
                              <a:cubicBezTo>
                                <a:pt x="37147" y="38814"/>
                                <a:pt x="37147" y="38814"/>
                                <a:pt x="37147" y="38814"/>
                              </a:cubicBezTo>
                              <a:cubicBezTo>
                                <a:pt x="38100" y="38814"/>
                                <a:pt x="39053" y="38814"/>
                                <a:pt x="40005" y="38814"/>
                              </a:cubicBezTo>
                              <a:cubicBezTo>
                                <a:pt x="40005" y="38814"/>
                                <a:pt x="40005" y="38814"/>
                                <a:pt x="40957" y="38814"/>
                              </a:cubicBezTo>
                              <a:cubicBezTo>
                                <a:pt x="41910" y="38814"/>
                                <a:pt x="42863" y="38814"/>
                                <a:pt x="43815" y="37862"/>
                              </a:cubicBezTo>
                              <a:cubicBezTo>
                                <a:pt x="44767" y="37862"/>
                                <a:pt x="45720" y="36909"/>
                                <a:pt x="46672" y="36909"/>
                              </a:cubicBezTo>
                              <a:cubicBezTo>
                                <a:pt x="48578" y="35957"/>
                                <a:pt x="49530" y="35004"/>
                                <a:pt x="50482" y="33099"/>
                              </a:cubicBezTo>
                              <a:cubicBezTo>
                                <a:pt x="51435" y="32147"/>
                                <a:pt x="51435" y="31194"/>
                                <a:pt x="51435" y="31194"/>
                              </a:cubicBezTo>
                              <a:cubicBezTo>
                                <a:pt x="51435" y="30242"/>
                                <a:pt x="51435" y="30242"/>
                                <a:pt x="52388" y="30242"/>
                              </a:cubicBezTo>
                              <a:cubicBezTo>
                                <a:pt x="52388" y="29289"/>
                                <a:pt x="52388" y="28337"/>
                                <a:pt x="53340" y="28337"/>
                              </a:cubicBezTo>
                              <a:cubicBezTo>
                                <a:pt x="53340" y="27384"/>
                                <a:pt x="54292" y="26432"/>
                                <a:pt x="53340" y="25479"/>
                              </a:cubicBezTo>
                              <a:cubicBezTo>
                                <a:pt x="53340" y="25479"/>
                                <a:pt x="53340" y="25479"/>
                                <a:pt x="53340" y="25479"/>
                              </a:cubicBezTo>
                              <a:cubicBezTo>
                                <a:pt x="53340" y="25479"/>
                                <a:pt x="53340" y="25479"/>
                                <a:pt x="53340" y="25479"/>
                              </a:cubicBezTo>
                              <a:cubicBezTo>
                                <a:pt x="53340" y="24527"/>
                                <a:pt x="53340" y="23574"/>
                                <a:pt x="53340" y="23574"/>
                              </a:cubicBezTo>
                              <a:cubicBezTo>
                                <a:pt x="53340" y="22622"/>
                                <a:pt x="53340" y="22622"/>
                                <a:pt x="53340" y="21669"/>
                              </a:cubicBezTo>
                              <a:cubicBezTo>
                                <a:pt x="53340" y="21669"/>
                                <a:pt x="53340" y="20717"/>
                                <a:pt x="53340" y="20717"/>
                              </a:cubicBezTo>
                              <a:cubicBezTo>
                                <a:pt x="53340" y="20717"/>
                                <a:pt x="53340" y="20717"/>
                                <a:pt x="53340" y="20717"/>
                              </a:cubicBezTo>
                              <a:cubicBezTo>
                                <a:pt x="54292" y="20717"/>
                                <a:pt x="53340" y="19764"/>
                                <a:pt x="53340" y="19764"/>
                              </a:cubicBezTo>
                              <a:cubicBezTo>
                                <a:pt x="53340" y="19764"/>
                                <a:pt x="53340" y="18812"/>
                                <a:pt x="53340" y="18812"/>
                              </a:cubicBezTo>
                              <a:cubicBezTo>
                                <a:pt x="53340" y="18812"/>
                                <a:pt x="53340" y="18812"/>
                                <a:pt x="53340" y="18812"/>
                              </a:cubicBezTo>
                              <a:cubicBezTo>
                                <a:pt x="53340" y="17859"/>
                                <a:pt x="52388" y="17859"/>
                                <a:pt x="52388" y="17859"/>
                              </a:cubicBezTo>
                              <a:close/>
                              <a:moveTo>
                                <a:pt x="48578" y="33099"/>
                              </a:moveTo>
                              <a:cubicBezTo>
                                <a:pt x="48578" y="33099"/>
                                <a:pt x="47625" y="33099"/>
                                <a:pt x="48578" y="33099"/>
                              </a:cubicBezTo>
                              <a:cubicBezTo>
                                <a:pt x="47625" y="33099"/>
                                <a:pt x="47625" y="33099"/>
                                <a:pt x="48578" y="33099"/>
                              </a:cubicBezTo>
                              <a:cubicBezTo>
                                <a:pt x="47625" y="32147"/>
                                <a:pt x="48578" y="32147"/>
                                <a:pt x="48578" y="33099"/>
                              </a:cubicBezTo>
                              <a:cubicBezTo>
                                <a:pt x="48578" y="33099"/>
                                <a:pt x="48578" y="33099"/>
                                <a:pt x="48578" y="33099"/>
                              </a:cubicBezTo>
                              <a:close/>
                              <a:moveTo>
                                <a:pt x="49530" y="31194"/>
                              </a:moveTo>
                              <a:cubicBezTo>
                                <a:pt x="49530" y="32147"/>
                                <a:pt x="50482" y="32147"/>
                                <a:pt x="49530" y="31194"/>
                              </a:cubicBezTo>
                              <a:cubicBezTo>
                                <a:pt x="49530" y="32147"/>
                                <a:pt x="49530" y="32147"/>
                                <a:pt x="49530" y="31194"/>
                              </a:cubicBezTo>
                              <a:cubicBezTo>
                                <a:pt x="49530" y="32147"/>
                                <a:pt x="49530" y="32147"/>
                                <a:pt x="49530" y="31194"/>
                              </a:cubicBezTo>
                              <a:cubicBezTo>
                                <a:pt x="49530" y="31194"/>
                                <a:pt x="49530" y="31194"/>
                                <a:pt x="49530" y="3119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60" name="图形 2"/>
                      <p:cNvGrpSpPr/>
                      <p:nvPr/>
                    </p:nvGrpSpPr>
                    <p:grpSpPr>
                      <a:xfrm>
                        <a:off x="7631430" y="2127884"/>
                        <a:ext cx="27622" cy="33337"/>
                        <a:chOff x="7631430" y="2127884"/>
                        <a:chExt cx="27622" cy="33337"/>
                      </a:xfrm>
                      <a:solidFill>
                        <a:srgbClr val="FF9C88"/>
                      </a:solidFill>
                    </p:grpSpPr>
                    <p:sp>
                      <p:nvSpPr>
                        <p:cNvPr id="3161" name="任意多边形: 形状 3043"/>
                        <p:cNvSpPr/>
                        <p:nvPr/>
                      </p:nvSpPr>
                      <p:spPr>
                        <a:xfrm>
                          <a:off x="7657147" y="2159317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"/>
                            <a:gd name="connsiteX1" fmla="*/ 0 w 9525"/>
                            <a:gd name="connsiteY1" fmla="*/ 952 h 952"/>
                            <a:gd name="connsiteX2" fmla="*/ 0 w 9525"/>
                            <a:gd name="connsiteY2" fmla="*/ 952 h 952"/>
                            <a:gd name="connsiteX3" fmla="*/ 0 w 9525"/>
                            <a:gd name="connsiteY3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0"/>
                              </a:move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62" name="任意多边形: 形状 3044"/>
                        <p:cNvSpPr/>
                        <p:nvPr/>
                      </p:nvSpPr>
                      <p:spPr>
                        <a:xfrm>
                          <a:off x="7631430" y="2127884"/>
                          <a:ext cx="27622" cy="29527"/>
                        </a:xfrm>
                        <a:custGeom>
                          <a:avLst/>
                          <a:gdLst>
                            <a:gd name="connsiteX0" fmla="*/ 0 w 27622"/>
                            <a:gd name="connsiteY0" fmla="*/ 0 h 29527"/>
                            <a:gd name="connsiteX1" fmla="*/ 0 w 27622"/>
                            <a:gd name="connsiteY1" fmla="*/ 0 h 29527"/>
                            <a:gd name="connsiteX2" fmla="*/ 2857 w 27622"/>
                            <a:gd name="connsiteY2" fmla="*/ 953 h 29527"/>
                            <a:gd name="connsiteX3" fmla="*/ 3810 w 27622"/>
                            <a:gd name="connsiteY3" fmla="*/ 953 h 29527"/>
                            <a:gd name="connsiteX4" fmla="*/ 4763 w 27622"/>
                            <a:gd name="connsiteY4" fmla="*/ 1905 h 29527"/>
                            <a:gd name="connsiteX5" fmla="*/ 4763 w 27622"/>
                            <a:gd name="connsiteY5" fmla="*/ 1905 h 29527"/>
                            <a:gd name="connsiteX6" fmla="*/ 5715 w 27622"/>
                            <a:gd name="connsiteY6" fmla="*/ 1905 h 29527"/>
                            <a:gd name="connsiteX7" fmla="*/ 6667 w 27622"/>
                            <a:gd name="connsiteY7" fmla="*/ 2858 h 29527"/>
                            <a:gd name="connsiteX8" fmla="*/ 7620 w 27622"/>
                            <a:gd name="connsiteY8" fmla="*/ 2858 h 29527"/>
                            <a:gd name="connsiteX9" fmla="*/ 8572 w 27622"/>
                            <a:gd name="connsiteY9" fmla="*/ 3810 h 29527"/>
                            <a:gd name="connsiteX10" fmla="*/ 8572 w 27622"/>
                            <a:gd name="connsiteY10" fmla="*/ 3810 h 29527"/>
                            <a:gd name="connsiteX11" fmla="*/ 9525 w 27622"/>
                            <a:gd name="connsiteY11" fmla="*/ 3810 h 29527"/>
                            <a:gd name="connsiteX12" fmla="*/ 10477 w 27622"/>
                            <a:gd name="connsiteY12" fmla="*/ 4763 h 29527"/>
                            <a:gd name="connsiteX13" fmla="*/ 11430 w 27622"/>
                            <a:gd name="connsiteY13" fmla="*/ 5715 h 29527"/>
                            <a:gd name="connsiteX14" fmla="*/ 12382 w 27622"/>
                            <a:gd name="connsiteY14" fmla="*/ 6668 h 29527"/>
                            <a:gd name="connsiteX15" fmla="*/ 12382 w 27622"/>
                            <a:gd name="connsiteY15" fmla="*/ 7620 h 29527"/>
                            <a:gd name="connsiteX16" fmla="*/ 12382 w 27622"/>
                            <a:gd name="connsiteY16" fmla="*/ 7620 h 29527"/>
                            <a:gd name="connsiteX17" fmla="*/ 13335 w 27622"/>
                            <a:gd name="connsiteY17" fmla="*/ 8572 h 29527"/>
                            <a:gd name="connsiteX18" fmla="*/ 14288 w 27622"/>
                            <a:gd name="connsiteY18" fmla="*/ 9525 h 29527"/>
                            <a:gd name="connsiteX19" fmla="*/ 14288 w 27622"/>
                            <a:gd name="connsiteY19" fmla="*/ 9525 h 29527"/>
                            <a:gd name="connsiteX20" fmla="*/ 15240 w 27622"/>
                            <a:gd name="connsiteY20" fmla="*/ 10478 h 29527"/>
                            <a:gd name="connsiteX21" fmla="*/ 15240 w 27622"/>
                            <a:gd name="connsiteY21" fmla="*/ 10478 h 29527"/>
                            <a:gd name="connsiteX22" fmla="*/ 16192 w 27622"/>
                            <a:gd name="connsiteY22" fmla="*/ 10478 h 29527"/>
                            <a:gd name="connsiteX23" fmla="*/ 16192 w 27622"/>
                            <a:gd name="connsiteY23" fmla="*/ 10478 h 29527"/>
                            <a:gd name="connsiteX24" fmla="*/ 16192 w 27622"/>
                            <a:gd name="connsiteY24" fmla="*/ 10478 h 29527"/>
                            <a:gd name="connsiteX25" fmla="*/ 16192 w 27622"/>
                            <a:gd name="connsiteY25" fmla="*/ 10478 h 29527"/>
                            <a:gd name="connsiteX26" fmla="*/ 17145 w 27622"/>
                            <a:gd name="connsiteY26" fmla="*/ 11430 h 29527"/>
                            <a:gd name="connsiteX27" fmla="*/ 18097 w 27622"/>
                            <a:gd name="connsiteY27" fmla="*/ 12383 h 29527"/>
                            <a:gd name="connsiteX28" fmla="*/ 18097 w 27622"/>
                            <a:gd name="connsiteY28" fmla="*/ 12383 h 29527"/>
                            <a:gd name="connsiteX29" fmla="*/ 18097 w 27622"/>
                            <a:gd name="connsiteY29" fmla="*/ 12383 h 29527"/>
                            <a:gd name="connsiteX30" fmla="*/ 18097 w 27622"/>
                            <a:gd name="connsiteY30" fmla="*/ 12383 h 29527"/>
                            <a:gd name="connsiteX31" fmla="*/ 19050 w 27622"/>
                            <a:gd name="connsiteY31" fmla="*/ 12383 h 29527"/>
                            <a:gd name="connsiteX32" fmla="*/ 20955 w 27622"/>
                            <a:gd name="connsiteY32" fmla="*/ 15240 h 29527"/>
                            <a:gd name="connsiteX33" fmla="*/ 22860 w 27622"/>
                            <a:gd name="connsiteY33" fmla="*/ 17145 h 29527"/>
                            <a:gd name="connsiteX34" fmla="*/ 24765 w 27622"/>
                            <a:gd name="connsiteY34" fmla="*/ 20003 h 29527"/>
                            <a:gd name="connsiteX35" fmla="*/ 25717 w 27622"/>
                            <a:gd name="connsiteY35" fmla="*/ 22860 h 29527"/>
                            <a:gd name="connsiteX36" fmla="*/ 25717 w 27622"/>
                            <a:gd name="connsiteY36" fmla="*/ 22860 h 29527"/>
                            <a:gd name="connsiteX37" fmla="*/ 26670 w 27622"/>
                            <a:gd name="connsiteY37" fmla="*/ 23813 h 29527"/>
                            <a:gd name="connsiteX38" fmla="*/ 26670 w 27622"/>
                            <a:gd name="connsiteY38" fmla="*/ 23813 h 29527"/>
                            <a:gd name="connsiteX39" fmla="*/ 26670 w 27622"/>
                            <a:gd name="connsiteY39" fmla="*/ 23813 h 29527"/>
                            <a:gd name="connsiteX40" fmla="*/ 26670 w 27622"/>
                            <a:gd name="connsiteY40" fmla="*/ 23813 h 29527"/>
                            <a:gd name="connsiteX41" fmla="*/ 26670 w 27622"/>
                            <a:gd name="connsiteY41" fmla="*/ 24765 h 29527"/>
                            <a:gd name="connsiteX42" fmla="*/ 26670 w 27622"/>
                            <a:gd name="connsiteY42" fmla="*/ 25718 h 29527"/>
                            <a:gd name="connsiteX43" fmla="*/ 26670 w 27622"/>
                            <a:gd name="connsiteY43" fmla="*/ 25718 h 29527"/>
                            <a:gd name="connsiteX44" fmla="*/ 27622 w 27622"/>
                            <a:gd name="connsiteY44" fmla="*/ 26670 h 29527"/>
                            <a:gd name="connsiteX45" fmla="*/ 27622 w 27622"/>
                            <a:gd name="connsiteY45" fmla="*/ 26670 h 29527"/>
                            <a:gd name="connsiteX46" fmla="*/ 26670 w 27622"/>
                            <a:gd name="connsiteY46" fmla="*/ 26670 h 29527"/>
                            <a:gd name="connsiteX47" fmla="*/ 24765 w 27622"/>
                            <a:gd name="connsiteY47" fmla="*/ 28575 h 29527"/>
                            <a:gd name="connsiteX48" fmla="*/ 24765 w 27622"/>
                            <a:gd name="connsiteY48" fmla="*/ 28575 h 29527"/>
                            <a:gd name="connsiteX49" fmla="*/ 24765 w 27622"/>
                            <a:gd name="connsiteY49" fmla="*/ 28575 h 29527"/>
                            <a:gd name="connsiteX50" fmla="*/ 24765 w 27622"/>
                            <a:gd name="connsiteY50" fmla="*/ 28575 h 29527"/>
                            <a:gd name="connsiteX51" fmla="*/ 24765 w 27622"/>
                            <a:gd name="connsiteY51" fmla="*/ 28575 h 29527"/>
                            <a:gd name="connsiteX52" fmla="*/ 24765 w 27622"/>
                            <a:gd name="connsiteY52" fmla="*/ 29528 h 29527"/>
                            <a:gd name="connsiteX53" fmla="*/ 24765 w 27622"/>
                            <a:gd name="connsiteY53" fmla="*/ 28575 h 29527"/>
                            <a:gd name="connsiteX54" fmla="*/ 24765 w 27622"/>
                            <a:gd name="connsiteY54" fmla="*/ 27622 h 29527"/>
                            <a:gd name="connsiteX55" fmla="*/ 24765 w 27622"/>
                            <a:gd name="connsiteY55" fmla="*/ 27622 h 29527"/>
                            <a:gd name="connsiteX56" fmla="*/ 24765 w 27622"/>
                            <a:gd name="connsiteY56" fmla="*/ 27622 h 29527"/>
                            <a:gd name="connsiteX57" fmla="*/ 23813 w 27622"/>
                            <a:gd name="connsiteY57" fmla="*/ 27622 h 29527"/>
                            <a:gd name="connsiteX58" fmla="*/ 22860 w 27622"/>
                            <a:gd name="connsiteY58" fmla="*/ 24765 h 29527"/>
                            <a:gd name="connsiteX59" fmla="*/ 22860 w 27622"/>
                            <a:gd name="connsiteY59" fmla="*/ 23813 h 29527"/>
                            <a:gd name="connsiteX60" fmla="*/ 22860 w 27622"/>
                            <a:gd name="connsiteY60" fmla="*/ 23813 h 29527"/>
                            <a:gd name="connsiteX61" fmla="*/ 21907 w 27622"/>
                            <a:gd name="connsiteY61" fmla="*/ 21908 h 29527"/>
                            <a:gd name="connsiteX62" fmla="*/ 20955 w 27622"/>
                            <a:gd name="connsiteY62" fmla="*/ 20003 h 29527"/>
                            <a:gd name="connsiteX63" fmla="*/ 19050 w 27622"/>
                            <a:gd name="connsiteY63" fmla="*/ 18097 h 29527"/>
                            <a:gd name="connsiteX64" fmla="*/ 18097 w 27622"/>
                            <a:gd name="connsiteY64" fmla="*/ 17145 h 29527"/>
                            <a:gd name="connsiteX65" fmla="*/ 17145 w 27622"/>
                            <a:gd name="connsiteY65" fmla="*/ 16193 h 29527"/>
                            <a:gd name="connsiteX66" fmla="*/ 17145 w 27622"/>
                            <a:gd name="connsiteY66" fmla="*/ 15240 h 29527"/>
                            <a:gd name="connsiteX67" fmla="*/ 17145 w 27622"/>
                            <a:gd name="connsiteY67" fmla="*/ 15240 h 29527"/>
                            <a:gd name="connsiteX68" fmla="*/ 17145 w 27622"/>
                            <a:gd name="connsiteY68" fmla="*/ 15240 h 29527"/>
                            <a:gd name="connsiteX69" fmla="*/ 16192 w 27622"/>
                            <a:gd name="connsiteY69" fmla="*/ 14288 h 29527"/>
                            <a:gd name="connsiteX70" fmla="*/ 15240 w 27622"/>
                            <a:gd name="connsiteY70" fmla="*/ 13335 h 29527"/>
                            <a:gd name="connsiteX71" fmla="*/ 14288 w 27622"/>
                            <a:gd name="connsiteY71" fmla="*/ 12383 h 29527"/>
                            <a:gd name="connsiteX72" fmla="*/ 14288 w 27622"/>
                            <a:gd name="connsiteY72" fmla="*/ 12383 h 29527"/>
                            <a:gd name="connsiteX73" fmla="*/ 14288 w 27622"/>
                            <a:gd name="connsiteY73" fmla="*/ 12383 h 29527"/>
                            <a:gd name="connsiteX74" fmla="*/ 14288 w 27622"/>
                            <a:gd name="connsiteY74" fmla="*/ 12383 h 29527"/>
                            <a:gd name="connsiteX75" fmla="*/ 14288 w 27622"/>
                            <a:gd name="connsiteY75" fmla="*/ 12383 h 29527"/>
                            <a:gd name="connsiteX76" fmla="*/ 14288 w 27622"/>
                            <a:gd name="connsiteY76" fmla="*/ 11430 h 29527"/>
                            <a:gd name="connsiteX77" fmla="*/ 14288 w 27622"/>
                            <a:gd name="connsiteY77" fmla="*/ 11430 h 29527"/>
                            <a:gd name="connsiteX78" fmla="*/ 14288 w 27622"/>
                            <a:gd name="connsiteY78" fmla="*/ 11430 h 29527"/>
                            <a:gd name="connsiteX79" fmla="*/ 13335 w 27622"/>
                            <a:gd name="connsiteY79" fmla="*/ 11430 h 29527"/>
                            <a:gd name="connsiteX80" fmla="*/ 12382 w 27622"/>
                            <a:gd name="connsiteY80" fmla="*/ 10478 h 29527"/>
                            <a:gd name="connsiteX81" fmla="*/ 11430 w 27622"/>
                            <a:gd name="connsiteY81" fmla="*/ 9525 h 29527"/>
                            <a:gd name="connsiteX82" fmla="*/ 11430 w 27622"/>
                            <a:gd name="connsiteY82" fmla="*/ 8572 h 29527"/>
                            <a:gd name="connsiteX83" fmla="*/ 11430 w 27622"/>
                            <a:gd name="connsiteY83" fmla="*/ 8572 h 29527"/>
                            <a:gd name="connsiteX84" fmla="*/ 11430 w 27622"/>
                            <a:gd name="connsiteY84" fmla="*/ 8572 h 29527"/>
                            <a:gd name="connsiteX85" fmla="*/ 11430 w 27622"/>
                            <a:gd name="connsiteY85" fmla="*/ 8572 h 29527"/>
                            <a:gd name="connsiteX86" fmla="*/ 9525 w 27622"/>
                            <a:gd name="connsiteY86" fmla="*/ 7620 h 29527"/>
                            <a:gd name="connsiteX87" fmla="*/ 9525 w 27622"/>
                            <a:gd name="connsiteY87" fmla="*/ 7620 h 29527"/>
                            <a:gd name="connsiteX88" fmla="*/ 5715 w 27622"/>
                            <a:gd name="connsiteY88" fmla="*/ 5715 h 29527"/>
                            <a:gd name="connsiteX89" fmla="*/ 3810 w 27622"/>
                            <a:gd name="connsiteY89" fmla="*/ 4763 h 29527"/>
                            <a:gd name="connsiteX90" fmla="*/ 2857 w 27622"/>
                            <a:gd name="connsiteY90" fmla="*/ 4763 h 29527"/>
                            <a:gd name="connsiteX91" fmla="*/ 1905 w 27622"/>
                            <a:gd name="connsiteY91" fmla="*/ 3810 h 29527"/>
                            <a:gd name="connsiteX92" fmla="*/ 1905 w 27622"/>
                            <a:gd name="connsiteY92" fmla="*/ 3810 h 29527"/>
                            <a:gd name="connsiteX93" fmla="*/ 0 w 27622"/>
                            <a:gd name="connsiteY93" fmla="*/ 0 h 29527"/>
                            <a:gd name="connsiteX94" fmla="*/ 25717 w 27622"/>
                            <a:gd name="connsiteY94" fmla="*/ 26670 h 29527"/>
                            <a:gd name="connsiteX95" fmla="*/ 25717 w 27622"/>
                            <a:gd name="connsiteY95" fmla="*/ 26670 h 29527"/>
                            <a:gd name="connsiteX96" fmla="*/ 25717 w 27622"/>
                            <a:gd name="connsiteY96" fmla="*/ 26670 h 29527"/>
                            <a:gd name="connsiteX97" fmla="*/ 25717 w 27622"/>
                            <a:gd name="connsiteY97" fmla="*/ 26670 h 29527"/>
                            <a:gd name="connsiteX98" fmla="*/ 25717 w 27622"/>
                            <a:gd name="connsiteY98" fmla="*/ 26670 h 29527"/>
                            <a:gd name="connsiteX99" fmla="*/ 22860 w 27622"/>
                            <a:gd name="connsiteY99" fmla="*/ 20955 h 29527"/>
                            <a:gd name="connsiteX100" fmla="*/ 22860 w 27622"/>
                            <a:gd name="connsiteY100" fmla="*/ 20955 h 29527"/>
                            <a:gd name="connsiteX101" fmla="*/ 22860 w 27622"/>
                            <a:gd name="connsiteY101" fmla="*/ 20955 h 29527"/>
                            <a:gd name="connsiteX102" fmla="*/ 22860 w 27622"/>
                            <a:gd name="connsiteY102" fmla="*/ 20955 h 29527"/>
                            <a:gd name="connsiteX103" fmla="*/ 22860 w 27622"/>
                            <a:gd name="connsiteY103" fmla="*/ 20955 h 29527"/>
                            <a:gd name="connsiteX104" fmla="*/ 1905 w 27622"/>
                            <a:gd name="connsiteY104" fmla="*/ 1905 h 29527"/>
                            <a:gd name="connsiteX105" fmla="*/ 1905 w 27622"/>
                            <a:gd name="connsiteY105" fmla="*/ 1905 h 29527"/>
                            <a:gd name="connsiteX106" fmla="*/ 1905 w 27622"/>
                            <a:gd name="connsiteY106" fmla="*/ 1905 h 29527"/>
                            <a:gd name="connsiteX107" fmla="*/ 1905 w 27622"/>
                            <a:gd name="connsiteY107" fmla="*/ 1905 h 29527"/>
                            <a:gd name="connsiteX108" fmla="*/ 1905 w 27622"/>
                            <a:gd name="connsiteY108" fmla="*/ 1905 h 2952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7622" h="29527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2" y="0"/>
                                <a:pt x="1905" y="953"/>
                                <a:pt x="2857" y="953"/>
                              </a:cubicBezTo>
                              <a:cubicBezTo>
                                <a:pt x="3810" y="953"/>
                                <a:pt x="3810" y="953"/>
                                <a:pt x="3810" y="953"/>
                              </a:cubicBezTo>
                              <a:cubicBezTo>
                                <a:pt x="4763" y="953"/>
                                <a:pt x="4763" y="953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4763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6667" y="1905"/>
                                <a:pt x="6667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9525" y="3810"/>
                              </a:cubicBezTo>
                              <a:cubicBezTo>
                                <a:pt x="9525" y="3810"/>
                                <a:pt x="10477" y="3810"/>
                                <a:pt x="10477" y="4763"/>
                              </a:cubicBezTo>
                              <a:cubicBezTo>
                                <a:pt x="10477" y="4763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2382" y="5715"/>
                                <a:pt x="12382" y="6668"/>
                              </a:cubicBezTo>
                              <a:cubicBezTo>
                                <a:pt x="12382" y="6668"/>
                                <a:pt x="12382" y="6668"/>
                                <a:pt x="12382" y="7620"/>
                              </a:cubicBezTo>
                              <a:cubicBezTo>
                                <a:pt x="12382" y="7620"/>
                                <a:pt x="12382" y="7620"/>
                                <a:pt x="12382" y="7620"/>
                              </a:cubicBezTo>
                              <a:cubicBezTo>
                                <a:pt x="13335" y="7620"/>
                                <a:pt x="13335" y="7620"/>
                                <a:pt x="13335" y="8572"/>
                              </a:cubicBezTo>
                              <a:cubicBezTo>
                                <a:pt x="13335" y="8572"/>
                                <a:pt x="14288" y="8572"/>
                                <a:pt x="14288" y="9525"/>
                              </a:cubicBezTo>
                              <a:cubicBezTo>
                                <a:pt x="14288" y="9525"/>
                                <a:pt x="14288" y="9525"/>
                                <a:pt x="14288" y="9525"/>
                              </a:cubicBezTo>
                              <a:cubicBezTo>
                                <a:pt x="14288" y="9525"/>
                                <a:pt x="14288" y="10478"/>
                                <a:pt x="15240" y="10478"/>
                              </a:cubicBezTo>
                              <a:cubicBezTo>
                                <a:pt x="15240" y="10478"/>
                                <a:pt x="15240" y="10478"/>
                                <a:pt x="15240" y="10478"/>
                              </a:cubicBezTo>
                              <a:cubicBezTo>
                                <a:pt x="15240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6192" y="10478"/>
                                <a:pt x="16192" y="10478"/>
                              </a:cubicBezTo>
                              <a:cubicBezTo>
                                <a:pt x="16192" y="10478"/>
                                <a:pt x="17145" y="11430"/>
                                <a:pt x="17145" y="11430"/>
                              </a:cubicBezTo>
                              <a:cubicBezTo>
                                <a:pt x="17145" y="11430"/>
                                <a:pt x="18097" y="12383"/>
                                <a:pt x="18097" y="12383"/>
                              </a:cubicBezTo>
                              <a:cubicBezTo>
                                <a:pt x="18097" y="12383"/>
                                <a:pt x="19050" y="12383"/>
                                <a:pt x="18097" y="12383"/>
                              </a:cubicBezTo>
                              <a:cubicBezTo>
                                <a:pt x="18097" y="12383"/>
                                <a:pt x="18097" y="12383"/>
                                <a:pt x="18097" y="12383"/>
                              </a:cubicBezTo>
                              <a:cubicBezTo>
                                <a:pt x="18097" y="12383"/>
                                <a:pt x="18097" y="12383"/>
                                <a:pt x="18097" y="12383"/>
                              </a:cubicBezTo>
                              <a:cubicBezTo>
                                <a:pt x="18097" y="12383"/>
                                <a:pt x="19050" y="12383"/>
                                <a:pt x="19050" y="12383"/>
                              </a:cubicBezTo>
                              <a:cubicBezTo>
                                <a:pt x="20002" y="13335"/>
                                <a:pt x="20002" y="14288"/>
                                <a:pt x="20955" y="15240"/>
                              </a:cubicBezTo>
                              <a:cubicBezTo>
                                <a:pt x="21907" y="16193"/>
                                <a:pt x="21907" y="16193"/>
                                <a:pt x="22860" y="17145"/>
                              </a:cubicBezTo>
                              <a:cubicBezTo>
                                <a:pt x="23813" y="18097"/>
                                <a:pt x="23813" y="19050"/>
                                <a:pt x="24765" y="20003"/>
                              </a:cubicBezTo>
                              <a:cubicBezTo>
                                <a:pt x="24765" y="20955"/>
                                <a:pt x="25717" y="21908"/>
                                <a:pt x="25717" y="22860"/>
                              </a:cubicBezTo>
                              <a:cubicBezTo>
                                <a:pt x="25717" y="22860"/>
                                <a:pt x="25717" y="22860"/>
                                <a:pt x="25717" y="22860"/>
                              </a:cubicBezTo>
                              <a:cubicBezTo>
                                <a:pt x="25717" y="22860"/>
                                <a:pt x="25717" y="23813"/>
                                <a:pt x="26670" y="23813"/>
                              </a:cubicBezTo>
                              <a:cubicBezTo>
                                <a:pt x="26670" y="23813"/>
                                <a:pt x="26670" y="23813"/>
                                <a:pt x="26670" y="23813"/>
                              </a:cubicBezTo>
                              <a:cubicBezTo>
                                <a:pt x="26670" y="23813"/>
                                <a:pt x="26670" y="23813"/>
                                <a:pt x="26670" y="23813"/>
                              </a:cubicBezTo>
                              <a:cubicBezTo>
                                <a:pt x="26670" y="23813"/>
                                <a:pt x="26670" y="23813"/>
                                <a:pt x="26670" y="23813"/>
                              </a:cubicBezTo>
                              <a:cubicBezTo>
                                <a:pt x="26670" y="23813"/>
                                <a:pt x="26670" y="23813"/>
                                <a:pt x="26670" y="24765"/>
                              </a:cubicBezTo>
                              <a:cubicBezTo>
                                <a:pt x="26670" y="24765"/>
                                <a:pt x="26670" y="25718"/>
                                <a:pt x="26670" y="25718"/>
                              </a:cubicBezTo>
                              <a:cubicBezTo>
                                <a:pt x="26670" y="25718"/>
                                <a:pt x="26670" y="25718"/>
                                <a:pt x="26670" y="25718"/>
                              </a:cubicBezTo>
                              <a:cubicBezTo>
                                <a:pt x="26670" y="25718"/>
                                <a:pt x="26670" y="26670"/>
                                <a:pt x="27622" y="26670"/>
                              </a:cubicBezTo>
                              <a:lnTo>
                                <a:pt x="27622" y="26670"/>
                              </a:lnTo>
                              <a:cubicBezTo>
                                <a:pt x="27622" y="26670"/>
                                <a:pt x="27622" y="26670"/>
                                <a:pt x="26670" y="26670"/>
                              </a:cubicBezTo>
                              <a:cubicBezTo>
                                <a:pt x="25717" y="27622"/>
                                <a:pt x="25717" y="28575"/>
                                <a:pt x="24765" y="28575"/>
                              </a:cubicBezTo>
                              <a:lnTo>
                                <a:pt x="24765" y="28575"/>
                              </a:lnTo>
                              <a:cubicBezTo>
                                <a:pt x="24765" y="28575"/>
                                <a:pt x="24765" y="28575"/>
                                <a:pt x="24765" y="28575"/>
                              </a:cubicBezTo>
                              <a:lnTo>
                                <a:pt x="24765" y="28575"/>
                              </a:lnTo>
                              <a:cubicBezTo>
                                <a:pt x="24765" y="28575"/>
                                <a:pt x="24765" y="28575"/>
                                <a:pt x="24765" y="28575"/>
                              </a:cubicBezTo>
                              <a:cubicBezTo>
                                <a:pt x="24765" y="28575"/>
                                <a:pt x="24765" y="28575"/>
                                <a:pt x="24765" y="29528"/>
                              </a:cubicBezTo>
                              <a:cubicBezTo>
                                <a:pt x="24765" y="29528"/>
                                <a:pt x="24765" y="28575"/>
                                <a:pt x="24765" y="28575"/>
                              </a:cubicBezTo>
                              <a:cubicBezTo>
                                <a:pt x="24765" y="28575"/>
                                <a:pt x="24765" y="27622"/>
                                <a:pt x="24765" y="27622"/>
                              </a:cubicBezTo>
                              <a:cubicBezTo>
                                <a:pt x="24765" y="27622"/>
                                <a:pt x="24765" y="27622"/>
                                <a:pt x="24765" y="27622"/>
                              </a:cubicBezTo>
                              <a:cubicBezTo>
                                <a:pt x="24765" y="27622"/>
                                <a:pt x="24765" y="27622"/>
                                <a:pt x="24765" y="27622"/>
                              </a:cubicBezTo>
                              <a:cubicBezTo>
                                <a:pt x="23813" y="28575"/>
                                <a:pt x="23813" y="27622"/>
                                <a:pt x="23813" y="27622"/>
                              </a:cubicBezTo>
                              <a:cubicBezTo>
                                <a:pt x="23813" y="26670"/>
                                <a:pt x="22860" y="25718"/>
                                <a:pt x="22860" y="24765"/>
                              </a:cubicBezTo>
                              <a:cubicBezTo>
                                <a:pt x="22860" y="24765"/>
                                <a:pt x="22860" y="23813"/>
                                <a:pt x="22860" y="23813"/>
                              </a:cubicBezTo>
                              <a:cubicBezTo>
                                <a:pt x="22860" y="23813"/>
                                <a:pt x="22860" y="23813"/>
                                <a:pt x="22860" y="23813"/>
                              </a:cubicBezTo>
                              <a:cubicBezTo>
                                <a:pt x="22860" y="22860"/>
                                <a:pt x="21907" y="22860"/>
                                <a:pt x="21907" y="21908"/>
                              </a:cubicBezTo>
                              <a:cubicBezTo>
                                <a:pt x="21907" y="20955"/>
                                <a:pt x="20955" y="20955"/>
                                <a:pt x="20955" y="20003"/>
                              </a:cubicBezTo>
                              <a:cubicBezTo>
                                <a:pt x="20002" y="19050"/>
                                <a:pt x="20002" y="18097"/>
                                <a:pt x="19050" y="18097"/>
                              </a:cubicBezTo>
                              <a:cubicBezTo>
                                <a:pt x="19050" y="18097"/>
                                <a:pt x="19050" y="17145"/>
                                <a:pt x="18097" y="17145"/>
                              </a:cubicBezTo>
                              <a:cubicBezTo>
                                <a:pt x="18097" y="17145"/>
                                <a:pt x="17145" y="16193"/>
                                <a:pt x="17145" y="16193"/>
                              </a:cubicBezTo>
                              <a:cubicBezTo>
                                <a:pt x="17145" y="16193"/>
                                <a:pt x="17145" y="16193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7145" y="15240"/>
                                <a:pt x="17145" y="15240"/>
                              </a:cubicBezTo>
                              <a:cubicBezTo>
                                <a:pt x="17145" y="15240"/>
                                <a:pt x="16192" y="15240"/>
                                <a:pt x="16192" y="14288"/>
                              </a:cubicBezTo>
                              <a:cubicBezTo>
                                <a:pt x="16192" y="14288"/>
                                <a:pt x="16192" y="13335"/>
                                <a:pt x="15240" y="13335"/>
                              </a:cubicBezTo>
                              <a:cubicBezTo>
                                <a:pt x="15240" y="13335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2383"/>
                              </a:cubicBezTo>
                              <a:cubicBezTo>
                                <a:pt x="14288" y="12383"/>
                                <a:pt x="14288" y="12383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4288" y="11430"/>
                              </a:cubicBezTo>
                              <a:cubicBezTo>
                                <a:pt x="14288" y="11430"/>
                                <a:pt x="14288" y="11430"/>
                                <a:pt x="13335" y="11430"/>
                              </a:cubicBezTo>
                              <a:cubicBezTo>
                                <a:pt x="13335" y="11430"/>
                                <a:pt x="12382" y="10478"/>
                                <a:pt x="12382" y="10478"/>
                              </a:cubicBezTo>
                              <a:cubicBezTo>
                                <a:pt x="12382" y="10478"/>
                                <a:pt x="11430" y="9525"/>
                                <a:pt x="11430" y="9525"/>
                              </a:cubicBezTo>
                              <a:cubicBezTo>
                                <a:pt x="11430" y="9525"/>
                                <a:pt x="11430" y="9525"/>
                                <a:pt x="11430" y="8572"/>
                              </a:cubicBezTo>
                              <a:cubicBezTo>
                                <a:pt x="11430" y="8572"/>
                                <a:pt x="11430" y="8572"/>
                                <a:pt x="11430" y="8572"/>
                              </a:cubicBezTo>
                              <a:cubicBezTo>
                                <a:pt x="10477" y="8572"/>
                                <a:pt x="10477" y="8572"/>
                                <a:pt x="11430" y="8572"/>
                              </a:cubicBezTo>
                              <a:cubicBezTo>
                                <a:pt x="11430" y="8572"/>
                                <a:pt x="11430" y="8572"/>
                                <a:pt x="11430" y="8572"/>
                              </a:cubicBezTo>
                              <a:cubicBezTo>
                                <a:pt x="10477" y="8572"/>
                                <a:pt x="10477" y="8572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8572" y="6668"/>
                                <a:pt x="6667" y="5715"/>
                                <a:pt x="5715" y="5715"/>
                              </a:cubicBezTo>
                              <a:cubicBezTo>
                                <a:pt x="4763" y="5715"/>
                                <a:pt x="4763" y="4763"/>
                                <a:pt x="3810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1905" y="4763"/>
                                <a:pt x="1905" y="3810"/>
                              </a:cubicBezTo>
                              <a:lnTo>
                                <a:pt x="1905" y="3810"/>
                              </a:lnTo>
                              <a:lnTo>
                                <a:pt x="0" y="0"/>
                              </a:lnTo>
                              <a:close/>
                              <a:moveTo>
                                <a:pt x="25717" y="26670"/>
                              </a:moveTo>
                              <a:cubicBezTo>
                                <a:pt x="25717" y="26670"/>
                                <a:pt x="25717" y="27622"/>
                                <a:pt x="25717" y="26670"/>
                              </a:cubicBezTo>
                              <a:cubicBezTo>
                                <a:pt x="25717" y="27622"/>
                                <a:pt x="25717" y="27622"/>
                                <a:pt x="25717" y="26670"/>
                              </a:cubicBezTo>
                              <a:cubicBezTo>
                                <a:pt x="25717" y="27622"/>
                                <a:pt x="25717" y="27622"/>
                                <a:pt x="25717" y="26670"/>
                              </a:cubicBezTo>
                              <a:cubicBezTo>
                                <a:pt x="25717" y="26670"/>
                                <a:pt x="25717" y="26670"/>
                                <a:pt x="25717" y="26670"/>
                              </a:cubicBezTo>
                              <a:close/>
                              <a:moveTo>
                                <a:pt x="22860" y="20955"/>
                              </a:moveTo>
                              <a:cubicBezTo>
                                <a:pt x="22860" y="20955"/>
                                <a:pt x="22860" y="21908"/>
                                <a:pt x="22860" y="20955"/>
                              </a:cubicBezTo>
                              <a:cubicBezTo>
                                <a:pt x="22860" y="21908"/>
                                <a:pt x="22860" y="21908"/>
                                <a:pt x="22860" y="20955"/>
                              </a:cubicBezTo>
                              <a:cubicBezTo>
                                <a:pt x="22860" y="21908"/>
                                <a:pt x="22860" y="20955"/>
                                <a:pt x="22860" y="20955"/>
                              </a:cubicBezTo>
                              <a:cubicBezTo>
                                <a:pt x="22860" y="20955"/>
                                <a:pt x="22860" y="20955"/>
                                <a:pt x="22860" y="20955"/>
                              </a:cubicBezTo>
                              <a:close/>
                              <a:moveTo>
                                <a:pt x="1905" y="1905"/>
                              </a:move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2857" y="1905"/>
                                <a:pt x="2857" y="1905"/>
                                <a:pt x="1905" y="1905"/>
                              </a:cubicBezTo>
                              <a:cubicBezTo>
                                <a:pt x="2857" y="1905"/>
                                <a:pt x="2857" y="1905"/>
                                <a:pt x="1905" y="1905"/>
                              </a:cubicBezTo>
                              <a:cubicBezTo>
                                <a:pt x="2857" y="1905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63" name="任意多边形: 形状 3045"/>
                        <p:cNvSpPr/>
                        <p:nvPr/>
                      </p:nvSpPr>
                      <p:spPr>
                        <a:xfrm>
                          <a:off x="7659052" y="215645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64" name="任意多边形: 形状 3046"/>
                        <p:cNvSpPr/>
                        <p:nvPr/>
                      </p:nvSpPr>
                      <p:spPr>
                        <a:xfrm>
                          <a:off x="7656194" y="2155506"/>
                          <a:ext cx="2857" cy="5715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0 h 5715"/>
                            <a:gd name="connsiteX1" fmla="*/ 0 w 2857"/>
                            <a:gd name="connsiteY1" fmla="*/ 1905 h 5715"/>
                            <a:gd name="connsiteX2" fmla="*/ 0 w 2857"/>
                            <a:gd name="connsiteY2" fmla="*/ 1905 h 5715"/>
                            <a:gd name="connsiteX3" fmla="*/ 0 w 2857"/>
                            <a:gd name="connsiteY3" fmla="*/ 1905 h 5715"/>
                            <a:gd name="connsiteX4" fmla="*/ 0 w 2857"/>
                            <a:gd name="connsiteY4" fmla="*/ 1905 h 5715"/>
                            <a:gd name="connsiteX5" fmla="*/ 0 w 2857"/>
                            <a:gd name="connsiteY5" fmla="*/ 1905 h 5715"/>
                            <a:gd name="connsiteX6" fmla="*/ 0 w 2857"/>
                            <a:gd name="connsiteY6" fmla="*/ 2858 h 5715"/>
                            <a:gd name="connsiteX7" fmla="*/ 0 w 2857"/>
                            <a:gd name="connsiteY7" fmla="*/ 3810 h 5715"/>
                            <a:gd name="connsiteX8" fmla="*/ 0 w 2857"/>
                            <a:gd name="connsiteY8" fmla="*/ 4763 h 5715"/>
                            <a:gd name="connsiteX9" fmla="*/ 0 w 2857"/>
                            <a:gd name="connsiteY9" fmla="*/ 4763 h 5715"/>
                            <a:gd name="connsiteX10" fmla="*/ 0 w 2857"/>
                            <a:gd name="connsiteY10" fmla="*/ 4763 h 5715"/>
                            <a:gd name="connsiteX11" fmla="*/ 0 w 2857"/>
                            <a:gd name="connsiteY11" fmla="*/ 5715 h 5715"/>
                            <a:gd name="connsiteX12" fmla="*/ 2858 w 2857"/>
                            <a:gd name="connsiteY12" fmla="*/ 4763 h 5715"/>
                            <a:gd name="connsiteX13" fmla="*/ 2858 w 2857"/>
                            <a:gd name="connsiteY13" fmla="*/ 3810 h 5715"/>
                            <a:gd name="connsiteX14" fmla="*/ 2858 w 2857"/>
                            <a:gd name="connsiteY14" fmla="*/ 1905 h 5715"/>
                            <a:gd name="connsiteX15" fmla="*/ 1905 w 2857"/>
                            <a:gd name="connsiteY15" fmla="*/ 0 h 5715"/>
                            <a:gd name="connsiteX16" fmla="*/ 1905 w 2857"/>
                            <a:gd name="connsiteY16" fmla="*/ 0 h 5715"/>
                            <a:gd name="connsiteX17" fmla="*/ 1905 w 2857"/>
                            <a:gd name="connsiteY17" fmla="*/ 0 h 5715"/>
                            <a:gd name="connsiteX18" fmla="*/ 1905 w 2857"/>
                            <a:gd name="connsiteY18" fmla="*/ 0 h 5715"/>
                            <a:gd name="connsiteX19" fmla="*/ 1905 w 2857"/>
                            <a:gd name="connsiteY19" fmla="*/ 0 h 571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5715">
                              <a:moveTo>
                                <a:pt x="1905" y="0"/>
                              </a:moveTo>
                              <a:cubicBezTo>
                                <a:pt x="953" y="953"/>
                                <a:pt x="953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8"/>
                              </a:cubicBezTo>
                              <a:cubicBezTo>
                                <a:pt x="0" y="2858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lnTo>
                                <a:pt x="0" y="4763"/>
                              </a:lnTo>
                              <a:lnTo>
                                <a:pt x="0" y="4763"/>
                              </a:lnTo>
                              <a:cubicBezTo>
                                <a:pt x="0" y="4763"/>
                                <a:pt x="0" y="4763"/>
                                <a:pt x="0" y="5715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3810"/>
                                <a:pt x="2858" y="3810"/>
                              </a:cubicBezTo>
                              <a:cubicBezTo>
                                <a:pt x="2858" y="2858"/>
                                <a:pt x="2858" y="2858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2858" y="953"/>
                                <a:pt x="2858" y="953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C88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165" name="任意多边形: 形状 3047"/>
                      <p:cNvSpPr/>
                      <p:nvPr/>
                    </p:nvSpPr>
                    <p:spPr>
                      <a:xfrm>
                        <a:off x="7609760" y="2125556"/>
                        <a:ext cx="21669" cy="8466"/>
                      </a:xfrm>
                      <a:custGeom>
                        <a:avLst/>
                        <a:gdLst>
                          <a:gd name="connsiteX0" fmla="*/ 714 w 21669"/>
                          <a:gd name="connsiteY0" fmla="*/ 8043 h 8466"/>
                          <a:gd name="connsiteX1" fmla="*/ 714 w 21669"/>
                          <a:gd name="connsiteY1" fmla="*/ 8043 h 8466"/>
                          <a:gd name="connsiteX2" fmla="*/ 1667 w 21669"/>
                          <a:gd name="connsiteY2" fmla="*/ 6138 h 8466"/>
                          <a:gd name="connsiteX3" fmla="*/ 1667 w 21669"/>
                          <a:gd name="connsiteY3" fmla="*/ 6138 h 8466"/>
                          <a:gd name="connsiteX4" fmla="*/ 1667 w 21669"/>
                          <a:gd name="connsiteY4" fmla="*/ 6138 h 8466"/>
                          <a:gd name="connsiteX5" fmla="*/ 1667 w 21669"/>
                          <a:gd name="connsiteY5" fmla="*/ 6138 h 8466"/>
                          <a:gd name="connsiteX6" fmla="*/ 1667 w 21669"/>
                          <a:gd name="connsiteY6" fmla="*/ 6138 h 8466"/>
                          <a:gd name="connsiteX7" fmla="*/ 3572 w 21669"/>
                          <a:gd name="connsiteY7" fmla="*/ 5186 h 8466"/>
                          <a:gd name="connsiteX8" fmla="*/ 5477 w 21669"/>
                          <a:gd name="connsiteY8" fmla="*/ 4233 h 8466"/>
                          <a:gd name="connsiteX9" fmla="*/ 6429 w 21669"/>
                          <a:gd name="connsiteY9" fmla="*/ 3281 h 8466"/>
                          <a:gd name="connsiteX10" fmla="*/ 7382 w 21669"/>
                          <a:gd name="connsiteY10" fmla="*/ 3281 h 8466"/>
                          <a:gd name="connsiteX11" fmla="*/ 7382 w 21669"/>
                          <a:gd name="connsiteY11" fmla="*/ 3281 h 8466"/>
                          <a:gd name="connsiteX12" fmla="*/ 7382 w 21669"/>
                          <a:gd name="connsiteY12" fmla="*/ 3281 h 8466"/>
                          <a:gd name="connsiteX13" fmla="*/ 8334 w 21669"/>
                          <a:gd name="connsiteY13" fmla="*/ 3281 h 8466"/>
                          <a:gd name="connsiteX14" fmla="*/ 9287 w 21669"/>
                          <a:gd name="connsiteY14" fmla="*/ 3281 h 8466"/>
                          <a:gd name="connsiteX15" fmla="*/ 11192 w 21669"/>
                          <a:gd name="connsiteY15" fmla="*/ 3281 h 8466"/>
                          <a:gd name="connsiteX16" fmla="*/ 13097 w 21669"/>
                          <a:gd name="connsiteY16" fmla="*/ 3281 h 8466"/>
                          <a:gd name="connsiteX17" fmla="*/ 14049 w 21669"/>
                          <a:gd name="connsiteY17" fmla="*/ 3281 h 8466"/>
                          <a:gd name="connsiteX18" fmla="*/ 15002 w 21669"/>
                          <a:gd name="connsiteY18" fmla="*/ 3281 h 8466"/>
                          <a:gd name="connsiteX19" fmla="*/ 15002 w 21669"/>
                          <a:gd name="connsiteY19" fmla="*/ 3281 h 8466"/>
                          <a:gd name="connsiteX20" fmla="*/ 15954 w 21669"/>
                          <a:gd name="connsiteY20" fmla="*/ 3281 h 8466"/>
                          <a:gd name="connsiteX21" fmla="*/ 16907 w 21669"/>
                          <a:gd name="connsiteY21" fmla="*/ 3281 h 8466"/>
                          <a:gd name="connsiteX22" fmla="*/ 16907 w 21669"/>
                          <a:gd name="connsiteY22" fmla="*/ 3281 h 8466"/>
                          <a:gd name="connsiteX23" fmla="*/ 16907 w 21669"/>
                          <a:gd name="connsiteY23" fmla="*/ 3281 h 8466"/>
                          <a:gd name="connsiteX24" fmla="*/ 16907 w 21669"/>
                          <a:gd name="connsiteY24" fmla="*/ 3281 h 8466"/>
                          <a:gd name="connsiteX25" fmla="*/ 16907 w 21669"/>
                          <a:gd name="connsiteY25" fmla="*/ 3281 h 8466"/>
                          <a:gd name="connsiteX26" fmla="*/ 17859 w 21669"/>
                          <a:gd name="connsiteY26" fmla="*/ 3281 h 8466"/>
                          <a:gd name="connsiteX27" fmla="*/ 17859 w 21669"/>
                          <a:gd name="connsiteY27" fmla="*/ 3281 h 8466"/>
                          <a:gd name="connsiteX28" fmla="*/ 17859 w 21669"/>
                          <a:gd name="connsiteY28" fmla="*/ 3281 h 8466"/>
                          <a:gd name="connsiteX29" fmla="*/ 18812 w 21669"/>
                          <a:gd name="connsiteY29" fmla="*/ 4233 h 8466"/>
                          <a:gd name="connsiteX30" fmla="*/ 19764 w 21669"/>
                          <a:gd name="connsiteY30" fmla="*/ 4233 h 8466"/>
                          <a:gd name="connsiteX31" fmla="*/ 20717 w 21669"/>
                          <a:gd name="connsiteY31" fmla="*/ 4233 h 8466"/>
                          <a:gd name="connsiteX32" fmla="*/ 21670 w 21669"/>
                          <a:gd name="connsiteY32" fmla="*/ 1376 h 8466"/>
                          <a:gd name="connsiteX33" fmla="*/ 20717 w 21669"/>
                          <a:gd name="connsiteY33" fmla="*/ 1376 h 8466"/>
                          <a:gd name="connsiteX34" fmla="*/ 19764 w 21669"/>
                          <a:gd name="connsiteY34" fmla="*/ 423 h 8466"/>
                          <a:gd name="connsiteX35" fmla="*/ 17859 w 21669"/>
                          <a:gd name="connsiteY35" fmla="*/ 423 h 8466"/>
                          <a:gd name="connsiteX36" fmla="*/ 16907 w 21669"/>
                          <a:gd name="connsiteY36" fmla="*/ 423 h 8466"/>
                          <a:gd name="connsiteX37" fmla="*/ 15954 w 21669"/>
                          <a:gd name="connsiteY37" fmla="*/ 423 h 8466"/>
                          <a:gd name="connsiteX38" fmla="*/ 15002 w 21669"/>
                          <a:gd name="connsiteY38" fmla="*/ 423 h 8466"/>
                          <a:gd name="connsiteX39" fmla="*/ 14049 w 21669"/>
                          <a:gd name="connsiteY39" fmla="*/ 423 h 8466"/>
                          <a:gd name="connsiteX40" fmla="*/ 13097 w 21669"/>
                          <a:gd name="connsiteY40" fmla="*/ 423 h 8466"/>
                          <a:gd name="connsiteX41" fmla="*/ 13097 w 21669"/>
                          <a:gd name="connsiteY41" fmla="*/ 423 h 8466"/>
                          <a:gd name="connsiteX42" fmla="*/ 13097 w 21669"/>
                          <a:gd name="connsiteY42" fmla="*/ 423 h 8466"/>
                          <a:gd name="connsiteX43" fmla="*/ 13097 w 21669"/>
                          <a:gd name="connsiteY43" fmla="*/ 423 h 8466"/>
                          <a:gd name="connsiteX44" fmla="*/ 12145 w 21669"/>
                          <a:gd name="connsiteY44" fmla="*/ 423 h 8466"/>
                          <a:gd name="connsiteX45" fmla="*/ 12145 w 21669"/>
                          <a:gd name="connsiteY45" fmla="*/ 423 h 8466"/>
                          <a:gd name="connsiteX46" fmla="*/ 11192 w 21669"/>
                          <a:gd name="connsiteY46" fmla="*/ 423 h 8466"/>
                          <a:gd name="connsiteX47" fmla="*/ 10239 w 21669"/>
                          <a:gd name="connsiteY47" fmla="*/ 423 h 8466"/>
                          <a:gd name="connsiteX48" fmla="*/ 10239 w 21669"/>
                          <a:gd name="connsiteY48" fmla="*/ 423 h 8466"/>
                          <a:gd name="connsiteX49" fmla="*/ 10239 w 21669"/>
                          <a:gd name="connsiteY49" fmla="*/ 423 h 8466"/>
                          <a:gd name="connsiteX50" fmla="*/ 10239 w 21669"/>
                          <a:gd name="connsiteY50" fmla="*/ 423 h 8466"/>
                          <a:gd name="connsiteX51" fmla="*/ 10239 w 21669"/>
                          <a:gd name="connsiteY51" fmla="*/ 423 h 8466"/>
                          <a:gd name="connsiteX52" fmla="*/ 10239 w 21669"/>
                          <a:gd name="connsiteY52" fmla="*/ 423 h 8466"/>
                          <a:gd name="connsiteX53" fmla="*/ 9287 w 21669"/>
                          <a:gd name="connsiteY53" fmla="*/ 423 h 8466"/>
                          <a:gd name="connsiteX54" fmla="*/ 9287 w 21669"/>
                          <a:gd name="connsiteY54" fmla="*/ 423 h 8466"/>
                          <a:gd name="connsiteX55" fmla="*/ 9287 w 21669"/>
                          <a:gd name="connsiteY55" fmla="*/ 423 h 8466"/>
                          <a:gd name="connsiteX56" fmla="*/ 9287 w 21669"/>
                          <a:gd name="connsiteY56" fmla="*/ 423 h 8466"/>
                          <a:gd name="connsiteX57" fmla="*/ 8334 w 21669"/>
                          <a:gd name="connsiteY57" fmla="*/ 423 h 8466"/>
                          <a:gd name="connsiteX58" fmla="*/ 8334 w 21669"/>
                          <a:gd name="connsiteY58" fmla="*/ 423 h 8466"/>
                          <a:gd name="connsiteX59" fmla="*/ 7382 w 21669"/>
                          <a:gd name="connsiteY59" fmla="*/ 423 h 8466"/>
                          <a:gd name="connsiteX60" fmla="*/ 7382 w 21669"/>
                          <a:gd name="connsiteY60" fmla="*/ 423 h 8466"/>
                          <a:gd name="connsiteX61" fmla="*/ 6429 w 21669"/>
                          <a:gd name="connsiteY61" fmla="*/ 1376 h 8466"/>
                          <a:gd name="connsiteX62" fmla="*/ 5477 w 21669"/>
                          <a:gd name="connsiteY62" fmla="*/ 2328 h 8466"/>
                          <a:gd name="connsiteX63" fmla="*/ 4524 w 21669"/>
                          <a:gd name="connsiteY63" fmla="*/ 3281 h 8466"/>
                          <a:gd name="connsiteX64" fmla="*/ 4524 w 21669"/>
                          <a:gd name="connsiteY64" fmla="*/ 4233 h 8466"/>
                          <a:gd name="connsiteX65" fmla="*/ 4524 w 21669"/>
                          <a:gd name="connsiteY65" fmla="*/ 4233 h 8466"/>
                          <a:gd name="connsiteX66" fmla="*/ 3572 w 21669"/>
                          <a:gd name="connsiteY66" fmla="*/ 5186 h 8466"/>
                          <a:gd name="connsiteX67" fmla="*/ 3572 w 21669"/>
                          <a:gd name="connsiteY67" fmla="*/ 6138 h 8466"/>
                          <a:gd name="connsiteX68" fmla="*/ 3572 w 21669"/>
                          <a:gd name="connsiteY68" fmla="*/ 7091 h 8466"/>
                          <a:gd name="connsiteX69" fmla="*/ 714 w 21669"/>
                          <a:gd name="connsiteY69" fmla="*/ 8043 h 8466"/>
                          <a:gd name="connsiteX70" fmla="*/ 714 w 21669"/>
                          <a:gd name="connsiteY70" fmla="*/ 8043 h 8466"/>
                          <a:gd name="connsiteX71" fmla="*/ 714 w 21669"/>
                          <a:gd name="connsiteY71" fmla="*/ 8043 h 8466"/>
                          <a:gd name="connsiteX72" fmla="*/ 714 w 21669"/>
                          <a:gd name="connsiteY72" fmla="*/ 8043 h 8466"/>
                          <a:gd name="connsiteX73" fmla="*/ 12145 w 21669"/>
                          <a:gd name="connsiteY73" fmla="*/ 423 h 8466"/>
                          <a:gd name="connsiteX74" fmla="*/ 12145 w 21669"/>
                          <a:gd name="connsiteY74" fmla="*/ 423 h 8466"/>
                          <a:gd name="connsiteX75" fmla="*/ 12145 w 21669"/>
                          <a:gd name="connsiteY75" fmla="*/ 423 h 8466"/>
                          <a:gd name="connsiteX76" fmla="*/ 12145 w 21669"/>
                          <a:gd name="connsiteY76" fmla="*/ 423 h 8466"/>
                          <a:gd name="connsiteX77" fmla="*/ 12145 w 21669"/>
                          <a:gd name="connsiteY77" fmla="*/ 423 h 8466"/>
                          <a:gd name="connsiteX78" fmla="*/ 3572 w 21669"/>
                          <a:gd name="connsiteY78" fmla="*/ 2328 h 8466"/>
                          <a:gd name="connsiteX79" fmla="*/ 3572 w 21669"/>
                          <a:gd name="connsiteY79" fmla="*/ 2328 h 8466"/>
                          <a:gd name="connsiteX80" fmla="*/ 3572 w 21669"/>
                          <a:gd name="connsiteY80" fmla="*/ 2328 h 8466"/>
                          <a:gd name="connsiteX81" fmla="*/ 3572 w 21669"/>
                          <a:gd name="connsiteY81" fmla="*/ 2328 h 8466"/>
                          <a:gd name="connsiteX82" fmla="*/ 3572 w 21669"/>
                          <a:gd name="connsiteY82" fmla="*/ 2328 h 84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21669" h="8466">
                            <a:moveTo>
                              <a:pt x="714" y="8043"/>
                            </a:moveTo>
                            <a:cubicBezTo>
                              <a:pt x="714" y="8043"/>
                              <a:pt x="714" y="8043"/>
                              <a:pt x="714" y="8043"/>
                            </a:cubicBezTo>
                            <a:cubicBezTo>
                              <a:pt x="714" y="7091"/>
                              <a:pt x="1667" y="7091"/>
                              <a:pt x="1667" y="6138"/>
                            </a:cubicBezTo>
                            <a:cubicBezTo>
                              <a:pt x="1667" y="6138"/>
                              <a:pt x="1667" y="6138"/>
                              <a:pt x="1667" y="6138"/>
                            </a:cubicBezTo>
                            <a:cubicBezTo>
                              <a:pt x="1667" y="6138"/>
                              <a:pt x="1667" y="6138"/>
                              <a:pt x="1667" y="6138"/>
                            </a:cubicBezTo>
                            <a:cubicBezTo>
                              <a:pt x="1667" y="6138"/>
                              <a:pt x="1667" y="6138"/>
                              <a:pt x="1667" y="6138"/>
                            </a:cubicBezTo>
                            <a:cubicBezTo>
                              <a:pt x="1667" y="6138"/>
                              <a:pt x="1667" y="6138"/>
                              <a:pt x="1667" y="6138"/>
                            </a:cubicBezTo>
                            <a:cubicBezTo>
                              <a:pt x="1667" y="6138"/>
                              <a:pt x="2620" y="5186"/>
                              <a:pt x="3572" y="5186"/>
                            </a:cubicBezTo>
                            <a:cubicBezTo>
                              <a:pt x="3572" y="5186"/>
                              <a:pt x="4524" y="4233"/>
                              <a:pt x="5477" y="4233"/>
                            </a:cubicBezTo>
                            <a:cubicBezTo>
                              <a:pt x="5477" y="4233"/>
                              <a:pt x="6429" y="3281"/>
                              <a:pt x="6429" y="3281"/>
                            </a:cubicBezTo>
                            <a:cubicBezTo>
                              <a:pt x="6429" y="3281"/>
                              <a:pt x="6429" y="3281"/>
                              <a:pt x="7382" y="3281"/>
                            </a:cubicBezTo>
                            <a:cubicBezTo>
                              <a:pt x="7382" y="3281"/>
                              <a:pt x="7382" y="3281"/>
                              <a:pt x="7382" y="3281"/>
                            </a:cubicBezTo>
                            <a:cubicBezTo>
                              <a:pt x="7382" y="3281"/>
                              <a:pt x="7382" y="3281"/>
                              <a:pt x="7382" y="3281"/>
                            </a:cubicBezTo>
                            <a:cubicBezTo>
                              <a:pt x="7382" y="3281"/>
                              <a:pt x="7382" y="3281"/>
                              <a:pt x="8334" y="3281"/>
                            </a:cubicBezTo>
                            <a:cubicBezTo>
                              <a:pt x="8334" y="3281"/>
                              <a:pt x="9287" y="3281"/>
                              <a:pt x="9287" y="3281"/>
                            </a:cubicBezTo>
                            <a:cubicBezTo>
                              <a:pt x="9287" y="3281"/>
                              <a:pt x="10239" y="3281"/>
                              <a:pt x="11192" y="3281"/>
                            </a:cubicBezTo>
                            <a:cubicBezTo>
                              <a:pt x="12145" y="3281"/>
                              <a:pt x="12145" y="3281"/>
                              <a:pt x="13097" y="3281"/>
                            </a:cubicBezTo>
                            <a:cubicBezTo>
                              <a:pt x="14049" y="3281"/>
                              <a:pt x="14049" y="3281"/>
                              <a:pt x="14049" y="3281"/>
                            </a:cubicBezTo>
                            <a:cubicBezTo>
                              <a:pt x="15002" y="3281"/>
                              <a:pt x="15002" y="4233"/>
                              <a:pt x="15002" y="3281"/>
                            </a:cubicBezTo>
                            <a:cubicBezTo>
                              <a:pt x="15002" y="3281"/>
                              <a:pt x="15002" y="3281"/>
                              <a:pt x="15002" y="3281"/>
                            </a:cubicBezTo>
                            <a:cubicBezTo>
                              <a:pt x="15002" y="3281"/>
                              <a:pt x="15954" y="3281"/>
                              <a:pt x="15954" y="3281"/>
                            </a:cubicBezTo>
                            <a:cubicBezTo>
                              <a:pt x="15954" y="3281"/>
                              <a:pt x="16907" y="3281"/>
                              <a:pt x="16907" y="3281"/>
                            </a:cubicBezTo>
                            <a:cubicBezTo>
                              <a:pt x="16907" y="3281"/>
                              <a:pt x="16907" y="3281"/>
                              <a:pt x="16907" y="3281"/>
                            </a:cubicBezTo>
                            <a:cubicBezTo>
                              <a:pt x="16907" y="3281"/>
                              <a:pt x="16907" y="3281"/>
                              <a:pt x="16907" y="3281"/>
                            </a:cubicBezTo>
                            <a:cubicBezTo>
                              <a:pt x="16907" y="3281"/>
                              <a:pt x="16907" y="3281"/>
                              <a:pt x="16907" y="3281"/>
                            </a:cubicBezTo>
                            <a:cubicBezTo>
                              <a:pt x="16907" y="3281"/>
                              <a:pt x="16907" y="3281"/>
                              <a:pt x="16907" y="3281"/>
                            </a:cubicBezTo>
                            <a:cubicBezTo>
                              <a:pt x="16907" y="3281"/>
                              <a:pt x="17859" y="3281"/>
                              <a:pt x="17859" y="3281"/>
                            </a:cubicBezTo>
                            <a:lnTo>
                              <a:pt x="17859" y="3281"/>
                            </a:lnTo>
                            <a:cubicBezTo>
                              <a:pt x="17859" y="3281"/>
                              <a:pt x="17859" y="3281"/>
                              <a:pt x="17859" y="3281"/>
                            </a:cubicBezTo>
                            <a:cubicBezTo>
                              <a:pt x="17859" y="3281"/>
                              <a:pt x="18812" y="4233"/>
                              <a:pt x="18812" y="4233"/>
                            </a:cubicBezTo>
                            <a:cubicBezTo>
                              <a:pt x="18812" y="4233"/>
                              <a:pt x="18812" y="4233"/>
                              <a:pt x="19764" y="4233"/>
                            </a:cubicBezTo>
                            <a:cubicBezTo>
                              <a:pt x="19764" y="4233"/>
                              <a:pt x="19764" y="4233"/>
                              <a:pt x="20717" y="4233"/>
                            </a:cubicBezTo>
                            <a:lnTo>
                              <a:pt x="21670" y="1376"/>
                            </a:lnTo>
                            <a:cubicBezTo>
                              <a:pt x="21670" y="1376"/>
                              <a:pt x="20717" y="1376"/>
                              <a:pt x="20717" y="1376"/>
                            </a:cubicBezTo>
                            <a:cubicBezTo>
                              <a:pt x="20717" y="1376"/>
                              <a:pt x="19764" y="423"/>
                              <a:pt x="19764" y="423"/>
                            </a:cubicBezTo>
                            <a:cubicBezTo>
                              <a:pt x="18812" y="423"/>
                              <a:pt x="17859" y="423"/>
                              <a:pt x="17859" y="423"/>
                            </a:cubicBezTo>
                            <a:cubicBezTo>
                              <a:pt x="17859" y="423"/>
                              <a:pt x="16907" y="423"/>
                              <a:pt x="16907" y="423"/>
                            </a:cubicBezTo>
                            <a:cubicBezTo>
                              <a:pt x="16907" y="423"/>
                              <a:pt x="15954" y="423"/>
                              <a:pt x="15954" y="423"/>
                            </a:cubicBezTo>
                            <a:cubicBezTo>
                              <a:pt x="15954" y="423"/>
                              <a:pt x="15002" y="423"/>
                              <a:pt x="15002" y="423"/>
                            </a:cubicBezTo>
                            <a:cubicBezTo>
                              <a:pt x="15002" y="423"/>
                              <a:pt x="14049" y="423"/>
                              <a:pt x="14049" y="423"/>
                            </a:cubicBezTo>
                            <a:cubicBezTo>
                              <a:pt x="14049" y="423"/>
                              <a:pt x="13097" y="423"/>
                              <a:pt x="13097" y="423"/>
                            </a:cubicBezTo>
                            <a:cubicBezTo>
                              <a:pt x="13097" y="423"/>
                              <a:pt x="13097" y="423"/>
                              <a:pt x="13097" y="423"/>
                            </a:cubicBezTo>
                            <a:cubicBezTo>
                              <a:pt x="13097" y="423"/>
                              <a:pt x="13097" y="423"/>
                              <a:pt x="13097" y="423"/>
                            </a:cubicBezTo>
                            <a:cubicBezTo>
                              <a:pt x="13097" y="423"/>
                              <a:pt x="13097" y="423"/>
                              <a:pt x="13097" y="423"/>
                            </a:cubicBezTo>
                            <a:cubicBezTo>
                              <a:pt x="13097" y="423"/>
                              <a:pt x="12145" y="-529"/>
                              <a:pt x="12145" y="423"/>
                            </a:cubicBezTo>
                            <a:cubicBezTo>
                              <a:pt x="12145" y="423"/>
                              <a:pt x="12145" y="423"/>
                              <a:pt x="12145" y="423"/>
                            </a:cubicBezTo>
                            <a:cubicBezTo>
                              <a:pt x="12145" y="423"/>
                              <a:pt x="11192" y="423"/>
                              <a:pt x="11192" y="423"/>
                            </a:cubicBezTo>
                            <a:cubicBezTo>
                              <a:pt x="11192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10239" y="423"/>
                              <a:pt x="10239" y="423"/>
                            </a:cubicBezTo>
                            <a:cubicBezTo>
                              <a:pt x="10239" y="423"/>
                              <a:pt x="9287" y="423"/>
                              <a:pt x="9287" y="423"/>
                            </a:cubicBezTo>
                            <a:cubicBezTo>
                              <a:pt x="9287" y="423"/>
                              <a:pt x="9287" y="423"/>
                              <a:pt x="9287" y="423"/>
                            </a:cubicBezTo>
                            <a:cubicBezTo>
                              <a:pt x="9287" y="423"/>
                              <a:pt x="9287" y="423"/>
                              <a:pt x="9287" y="423"/>
                            </a:cubicBezTo>
                            <a:cubicBezTo>
                              <a:pt x="9287" y="423"/>
                              <a:pt x="9287" y="423"/>
                              <a:pt x="9287" y="423"/>
                            </a:cubicBezTo>
                            <a:cubicBezTo>
                              <a:pt x="9287" y="-529"/>
                              <a:pt x="8334" y="423"/>
                              <a:pt x="8334" y="423"/>
                            </a:cubicBezTo>
                            <a:cubicBezTo>
                              <a:pt x="8334" y="423"/>
                              <a:pt x="8334" y="423"/>
                              <a:pt x="8334" y="423"/>
                            </a:cubicBezTo>
                            <a:cubicBezTo>
                              <a:pt x="8334" y="423"/>
                              <a:pt x="8334" y="1376"/>
                              <a:pt x="7382" y="423"/>
                            </a:cubicBezTo>
                            <a:cubicBezTo>
                              <a:pt x="7382" y="423"/>
                              <a:pt x="7382" y="423"/>
                              <a:pt x="7382" y="423"/>
                            </a:cubicBezTo>
                            <a:cubicBezTo>
                              <a:pt x="7382" y="423"/>
                              <a:pt x="6429" y="1376"/>
                              <a:pt x="6429" y="1376"/>
                            </a:cubicBezTo>
                            <a:cubicBezTo>
                              <a:pt x="6429" y="1376"/>
                              <a:pt x="5477" y="2328"/>
                              <a:pt x="5477" y="2328"/>
                            </a:cubicBezTo>
                            <a:cubicBezTo>
                              <a:pt x="5477" y="2328"/>
                              <a:pt x="4524" y="2328"/>
                              <a:pt x="4524" y="3281"/>
                            </a:cubicBezTo>
                            <a:cubicBezTo>
                              <a:pt x="4524" y="3281"/>
                              <a:pt x="4524" y="4233"/>
                              <a:pt x="4524" y="4233"/>
                            </a:cubicBezTo>
                            <a:cubicBezTo>
                              <a:pt x="4524" y="4233"/>
                              <a:pt x="4524" y="4233"/>
                              <a:pt x="4524" y="4233"/>
                            </a:cubicBezTo>
                            <a:cubicBezTo>
                              <a:pt x="4524" y="4233"/>
                              <a:pt x="3572" y="4233"/>
                              <a:pt x="3572" y="5186"/>
                            </a:cubicBezTo>
                            <a:cubicBezTo>
                              <a:pt x="3572" y="5186"/>
                              <a:pt x="3572" y="5186"/>
                              <a:pt x="3572" y="6138"/>
                            </a:cubicBezTo>
                            <a:cubicBezTo>
                              <a:pt x="3572" y="6138"/>
                              <a:pt x="3572" y="7091"/>
                              <a:pt x="3572" y="7091"/>
                            </a:cubicBezTo>
                            <a:cubicBezTo>
                              <a:pt x="714" y="7091"/>
                              <a:pt x="714" y="8043"/>
                              <a:pt x="714" y="8043"/>
                            </a:cubicBezTo>
                            <a:cubicBezTo>
                              <a:pt x="-238" y="8043"/>
                              <a:pt x="-238" y="8043"/>
                              <a:pt x="714" y="8043"/>
                            </a:cubicBezTo>
                            <a:cubicBezTo>
                              <a:pt x="-238" y="8043"/>
                              <a:pt x="-238" y="8996"/>
                              <a:pt x="714" y="8043"/>
                            </a:cubicBezTo>
                            <a:cubicBezTo>
                              <a:pt x="714" y="8043"/>
                              <a:pt x="714" y="8043"/>
                              <a:pt x="714" y="8043"/>
                            </a:cubicBezTo>
                            <a:close/>
                            <a:moveTo>
                              <a:pt x="12145" y="423"/>
                            </a:moveTo>
                            <a:cubicBezTo>
                              <a:pt x="12145" y="423"/>
                              <a:pt x="12145" y="423"/>
                              <a:pt x="12145" y="423"/>
                            </a:cubicBezTo>
                            <a:cubicBezTo>
                              <a:pt x="12145" y="1376"/>
                              <a:pt x="12145" y="1376"/>
                              <a:pt x="12145" y="423"/>
                            </a:cubicBezTo>
                            <a:cubicBezTo>
                              <a:pt x="12145" y="1376"/>
                              <a:pt x="12145" y="1376"/>
                              <a:pt x="12145" y="423"/>
                            </a:cubicBezTo>
                            <a:cubicBezTo>
                              <a:pt x="12145" y="423"/>
                              <a:pt x="12145" y="423"/>
                              <a:pt x="12145" y="423"/>
                            </a:cubicBezTo>
                            <a:close/>
                            <a:moveTo>
                              <a:pt x="3572" y="2328"/>
                            </a:moveTo>
                            <a:cubicBezTo>
                              <a:pt x="3572" y="2328"/>
                              <a:pt x="4524" y="2328"/>
                              <a:pt x="3572" y="2328"/>
                            </a:cubicBezTo>
                            <a:cubicBezTo>
                              <a:pt x="4524" y="3281"/>
                              <a:pt x="4524" y="3281"/>
                              <a:pt x="3572" y="2328"/>
                            </a:cubicBezTo>
                            <a:cubicBezTo>
                              <a:pt x="4524" y="3281"/>
                              <a:pt x="3572" y="3281"/>
                              <a:pt x="3572" y="2328"/>
                            </a:cubicBezTo>
                            <a:cubicBezTo>
                              <a:pt x="3572" y="3281"/>
                              <a:pt x="3572" y="2328"/>
                              <a:pt x="3572" y="2328"/>
                            </a:cubicBezTo>
                            <a:close/>
                          </a:path>
                        </a:pathLst>
                      </a:custGeom>
                      <a:solidFill>
                        <a:srgbClr val="FF9C88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166" name="图形 2"/>
                  <p:cNvGrpSpPr/>
                  <p:nvPr/>
                </p:nvGrpSpPr>
                <p:grpSpPr>
                  <a:xfrm>
                    <a:off x="7756429" y="2144273"/>
                    <a:ext cx="49023" cy="45494"/>
                    <a:chOff x="7756429" y="2144273"/>
                    <a:chExt cx="49023" cy="45494"/>
                  </a:xfrm>
                  <a:solidFill>
                    <a:srgbClr val="FF9B80"/>
                  </a:solidFill>
                </p:grpSpPr>
                <p:sp>
                  <p:nvSpPr>
                    <p:cNvPr id="3167" name="任意多边形: 形状 3049"/>
                    <p:cNvSpPr/>
                    <p:nvPr/>
                  </p:nvSpPr>
                  <p:spPr>
                    <a:xfrm rot="-1146322">
                      <a:off x="7760939" y="2149876"/>
                      <a:ext cx="40004" cy="34289"/>
                    </a:xfrm>
                    <a:custGeom>
                      <a:avLst/>
                      <a:gdLst>
                        <a:gd name="connsiteX0" fmla="*/ 40004 w 40004"/>
                        <a:gd name="connsiteY0" fmla="*/ 17145 h 34289"/>
                        <a:gd name="connsiteX1" fmla="*/ 20002 w 40004"/>
                        <a:gd name="connsiteY1" fmla="*/ 34289 h 34289"/>
                        <a:gd name="connsiteX2" fmla="*/ 0 w 40004"/>
                        <a:gd name="connsiteY2" fmla="*/ 17145 h 34289"/>
                        <a:gd name="connsiteX3" fmla="*/ 20002 w 40004"/>
                        <a:gd name="connsiteY3" fmla="*/ 0 h 34289"/>
                        <a:gd name="connsiteX4" fmla="*/ 40004 w 40004"/>
                        <a:gd name="connsiteY4" fmla="*/ 17145 h 3428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40004" h="34289">
                          <a:moveTo>
                            <a:pt x="40004" y="17145"/>
                          </a:moveTo>
                          <a:cubicBezTo>
                            <a:pt x="40004" y="26613"/>
                            <a:pt x="31049" y="34289"/>
                            <a:pt x="20002" y="34289"/>
                          </a:cubicBezTo>
                          <a:cubicBezTo>
                            <a:pt x="8955" y="34289"/>
                            <a:pt x="0" y="26613"/>
                            <a:pt x="0" y="17145"/>
                          </a:cubicBezTo>
                          <a:cubicBezTo>
                            <a:pt x="0" y="7676"/>
                            <a:pt x="8955" y="0"/>
                            <a:pt x="20002" y="0"/>
                          </a:cubicBezTo>
                          <a:cubicBezTo>
                            <a:pt x="31049" y="0"/>
                            <a:pt x="40004" y="7676"/>
                            <a:pt x="40004" y="1714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168" name="图形 2"/>
                    <p:cNvGrpSpPr/>
                    <p:nvPr/>
                  </p:nvGrpSpPr>
                  <p:grpSpPr>
                    <a:xfrm>
                      <a:off x="7763827" y="2146934"/>
                      <a:ext cx="38100" cy="40005"/>
                      <a:chOff x="7763827" y="2146934"/>
                      <a:chExt cx="38100" cy="40005"/>
                    </a:xfrm>
                    <a:solidFill>
                      <a:srgbClr val="FF9B80"/>
                    </a:solidFill>
                  </p:grpSpPr>
                  <p:grpSp>
                    <p:nvGrpSpPr>
                      <p:cNvPr id="3169" name="图形 2"/>
                      <p:cNvGrpSpPr/>
                      <p:nvPr/>
                    </p:nvGrpSpPr>
                    <p:grpSpPr>
                      <a:xfrm>
                        <a:off x="7777162" y="2159317"/>
                        <a:ext cx="24765" cy="27622"/>
                        <a:chOff x="7777162" y="2159317"/>
                        <a:chExt cx="24765" cy="27622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70" name="任意多边形: 形状 3052"/>
                        <p:cNvSpPr/>
                        <p:nvPr/>
                      </p:nvSpPr>
                      <p:spPr>
                        <a:xfrm>
                          <a:off x="7801927" y="216026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1" name="任意多边形: 形状 3053"/>
                        <p:cNvSpPr/>
                        <p:nvPr/>
                      </p:nvSpPr>
                      <p:spPr>
                        <a:xfrm>
                          <a:off x="7777162" y="2164079"/>
                          <a:ext cx="24765" cy="22859"/>
                        </a:xfrm>
                        <a:custGeom>
                          <a:avLst/>
                          <a:gdLst>
                            <a:gd name="connsiteX0" fmla="*/ 0 w 24765"/>
                            <a:gd name="connsiteY0" fmla="*/ 19050 h 22859"/>
                            <a:gd name="connsiteX1" fmla="*/ 0 w 24765"/>
                            <a:gd name="connsiteY1" fmla="*/ 19050 h 22859"/>
                            <a:gd name="connsiteX2" fmla="*/ 1905 w 24765"/>
                            <a:gd name="connsiteY2" fmla="*/ 19050 h 22859"/>
                            <a:gd name="connsiteX3" fmla="*/ 2857 w 24765"/>
                            <a:gd name="connsiteY3" fmla="*/ 19050 h 22859"/>
                            <a:gd name="connsiteX4" fmla="*/ 3810 w 24765"/>
                            <a:gd name="connsiteY4" fmla="*/ 19050 h 22859"/>
                            <a:gd name="connsiteX5" fmla="*/ 3810 w 24765"/>
                            <a:gd name="connsiteY5" fmla="*/ 19050 h 22859"/>
                            <a:gd name="connsiteX6" fmla="*/ 4763 w 24765"/>
                            <a:gd name="connsiteY6" fmla="*/ 19050 h 22859"/>
                            <a:gd name="connsiteX7" fmla="*/ 5715 w 24765"/>
                            <a:gd name="connsiteY7" fmla="*/ 19050 h 22859"/>
                            <a:gd name="connsiteX8" fmla="*/ 6668 w 24765"/>
                            <a:gd name="connsiteY8" fmla="*/ 19050 h 22859"/>
                            <a:gd name="connsiteX9" fmla="*/ 7620 w 24765"/>
                            <a:gd name="connsiteY9" fmla="*/ 19050 h 22859"/>
                            <a:gd name="connsiteX10" fmla="*/ 7620 w 24765"/>
                            <a:gd name="connsiteY10" fmla="*/ 19050 h 22859"/>
                            <a:gd name="connsiteX11" fmla="*/ 8572 w 24765"/>
                            <a:gd name="connsiteY11" fmla="*/ 19050 h 22859"/>
                            <a:gd name="connsiteX12" fmla="*/ 9525 w 24765"/>
                            <a:gd name="connsiteY12" fmla="*/ 19050 h 22859"/>
                            <a:gd name="connsiteX13" fmla="*/ 10478 w 24765"/>
                            <a:gd name="connsiteY13" fmla="*/ 19050 h 22859"/>
                            <a:gd name="connsiteX14" fmla="*/ 11430 w 24765"/>
                            <a:gd name="connsiteY14" fmla="*/ 19050 h 22859"/>
                            <a:gd name="connsiteX15" fmla="*/ 12382 w 24765"/>
                            <a:gd name="connsiteY15" fmla="*/ 19050 h 22859"/>
                            <a:gd name="connsiteX16" fmla="*/ 12382 w 24765"/>
                            <a:gd name="connsiteY16" fmla="*/ 19050 h 22859"/>
                            <a:gd name="connsiteX17" fmla="*/ 13335 w 24765"/>
                            <a:gd name="connsiteY17" fmla="*/ 18097 h 22859"/>
                            <a:gd name="connsiteX18" fmla="*/ 14288 w 24765"/>
                            <a:gd name="connsiteY18" fmla="*/ 17145 h 22859"/>
                            <a:gd name="connsiteX19" fmla="*/ 14288 w 24765"/>
                            <a:gd name="connsiteY19" fmla="*/ 17145 h 22859"/>
                            <a:gd name="connsiteX20" fmla="*/ 15240 w 24765"/>
                            <a:gd name="connsiteY20" fmla="*/ 17145 h 22859"/>
                            <a:gd name="connsiteX21" fmla="*/ 15240 w 24765"/>
                            <a:gd name="connsiteY21" fmla="*/ 17145 h 22859"/>
                            <a:gd name="connsiteX22" fmla="*/ 15240 w 24765"/>
                            <a:gd name="connsiteY22" fmla="*/ 16192 h 22859"/>
                            <a:gd name="connsiteX23" fmla="*/ 15240 w 24765"/>
                            <a:gd name="connsiteY23" fmla="*/ 16192 h 22859"/>
                            <a:gd name="connsiteX24" fmla="*/ 15240 w 24765"/>
                            <a:gd name="connsiteY24" fmla="*/ 16192 h 22859"/>
                            <a:gd name="connsiteX25" fmla="*/ 15240 w 24765"/>
                            <a:gd name="connsiteY25" fmla="*/ 16192 h 22859"/>
                            <a:gd name="connsiteX26" fmla="*/ 16193 w 24765"/>
                            <a:gd name="connsiteY26" fmla="*/ 15240 h 22859"/>
                            <a:gd name="connsiteX27" fmla="*/ 17145 w 24765"/>
                            <a:gd name="connsiteY27" fmla="*/ 14288 h 22859"/>
                            <a:gd name="connsiteX28" fmla="*/ 17145 w 24765"/>
                            <a:gd name="connsiteY28" fmla="*/ 14288 h 22859"/>
                            <a:gd name="connsiteX29" fmla="*/ 17145 w 24765"/>
                            <a:gd name="connsiteY29" fmla="*/ 14288 h 22859"/>
                            <a:gd name="connsiteX30" fmla="*/ 17145 w 24765"/>
                            <a:gd name="connsiteY30" fmla="*/ 14288 h 22859"/>
                            <a:gd name="connsiteX31" fmla="*/ 17145 w 24765"/>
                            <a:gd name="connsiteY31" fmla="*/ 13335 h 22859"/>
                            <a:gd name="connsiteX32" fmla="*/ 19050 w 24765"/>
                            <a:gd name="connsiteY32" fmla="*/ 11430 h 22859"/>
                            <a:gd name="connsiteX33" fmla="*/ 20003 w 24765"/>
                            <a:gd name="connsiteY33" fmla="*/ 9525 h 22859"/>
                            <a:gd name="connsiteX34" fmla="*/ 20955 w 24765"/>
                            <a:gd name="connsiteY34" fmla="*/ 7620 h 22859"/>
                            <a:gd name="connsiteX35" fmla="*/ 21907 w 24765"/>
                            <a:gd name="connsiteY35" fmla="*/ 5715 h 22859"/>
                            <a:gd name="connsiteX36" fmla="*/ 21907 w 24765"/>
                            <a:gd name="connsiteY36" fmla="*/ 5715 h 22859"/>
                            <a:gd name="connsiteX37" fmla="*/ 21907 w 24765"/>
                            <a:gd name="connsiteY37" fmla="*/ 4763 h 22859"/>
                            <a:gd name="connsiteX38" fmla="*/ 21907 w 24765"/>
                            <a:gd name="connsiteY38" fmla="*/ 4763 h 22859"/>
                            <a:gd name="connsiteX39" fmla="*/ 21907 w 24765"/>
                            <a:gd name="connsiteY39" fmla="*/ 4763 h 22859"/>
                            <a:gd name="connsiteX40" fmla="*/ 21907 w 24765"/>
                            <a:gd name="connsiteY40" fmla="*/ 4763 h 22859"/>
                            <a:gd name="connsiteX41" fmla="*/ 21907 w 24765"/>
                            <a:gd name="connsiteY41" fmla="*/ 3810 h 22859"/>
                            <a:gd name="connsiteX42" fmla="*/ 21907 w 24765"/>
                            <a:gd name="connsiteY42" fmla="*/ 2857 h 22859"/>
                            <a:gd name="connsiteX43" fmla="*/ 21907 w 24765"/>
                            <a:gd name="connsiteY43" fmla="*/ 2857 h 22859"/>
                            <a:gd name="connsiteX44" fmla="*/ 21907 w 24765"/>
                            <a:gd name="connsiteY44" fmla="*/ 1905 h 22859"/>
                            <a:gd name="connsiteX45" fmla="*/ 21907 w 24765"/>
                            <a:gd name="connsiteY45" fmla="*/ 1905 h 22859"/>
                            <a:gd name="connsiteX46" fmla="*/ 22860 w 24765"/>
                            <a:gd name="connsiteY46" fmla="*/ 1905 h 22859"/>
                            <a:gd name="connsiteX47" fmla="*/ 24765 w 24765"/>
                            <a:gd name="connsiteY47" fmla="*/ 952 h 22859"/>
                            <a:gd name="connsiteX48" fmla="*/ 24765 w 24765"/>
                            <a:gd name="connsiteY48" fmla="*/ 952 h 22859"/>
                            <a:gd name="connsiteX49" fmla="*/ 24765 w 24765"/>
                            <a:gd name="connsiteY49" fmla="*/ 952 h 22859"/>
                            <a:gd name="connsiteX50" fmla="*/ 24765 w 24765"/>
                            <a:gd name="connsiteY50" fmla="*/ 952 h 22859"/>
                            <a:gd name="connsiteX51" fmla="*/ 24765 w 24765"/>
                            <a:gd name="connsiteY51" fmla="*/ 952 h 22859"/>
                            <a:gd name="connsiteX52" fmla="*/ 24765 w 24765"/>
                            <a:gd name="connsiteY52" fmla="*/ 0 h 22859"/>
                            <a:gd name="connsiteX53" fmla="*/ 24765 w 24765"/>
                            <a:gd name="connsiteY53" fmla="*/ 952 h 22859"/>
                            <a:gd name="connsiteX54" fmla="*/ 23813 w 24765"/>
                            <a:gd name="connsiteY54" fmla="*/ 1905 h 22859"/>
                            <a:gd name="connsiteX55" fmla="*/ 23813 w 24765"/>
                            <a:gd name="connsiteY55" fmla="*/ 1905 h 22859"/>
                            <a:gd name="connsiteX56" fmla="*/ 23813 w 24765"/>
                            <a:gd name="connsiteY56" fmla="*/ 1905 h 22859"/>
                            <a:gd name="connsiteX57" fmla="*/ 24765 w 24765"/>
                            <a:gd name="connsiteY57" fmla="*/ 2857 h 22859"/>
                            <a:gd name="connsiteX58" fmla="*/ 24765 w 24765"/>
                            <a:gd name="connsiteY58" fmla="*/ 5715 h 22859"/>
                            <a:gd name="connsiteX59" fmla="*/ 24765 w 24765"/>
                            <a:gd name="connsiteY59" fmla="*/ 6667 h 22859"/>
                            <a:gd name="connsiteX60" fmla="*/ 24765 w 24765"/>
                            <a:gd name="connsiteY60" fmla="*/ 6667 h 22859"/>
                            <a:gd name="connsiteX61" fmla="*/ 24765 w 24765"/>
                            <a:gd name="connsiteY61" fmla="*/ 8572 h 22859"/>
                            <a:gd name="connsiteX62" fmla="*/ 23813 w 24765"/>
                            <a:gd name="connsiteY62" fmla="*/ 10477 h 22859"/>
                            <a:gd name="connsiteX63" fmla="*/ 22860 w 24765"/>
                            <a:gd name="connsiteY63" fmla="*/ 13335 h 22859"/>
                            <a:gd name="connsiteX64" fmla="*/ 21907 w 24765"/>
                            <a:gd name="connsiteY64" fmla="*/ 14288 h 22859"/>
                            <a:gd name="connsiteX65" fmla="*/ 20955 w 24765"/>
                            <a:gd name="connsiteY65" fmla="*/ 15240 h 22859"/>
                            <a:gd name="connsiteX66" fmla="*/ 20003 w 24765"/>
                            <a:gd name="connsiteY66" fmla="*/ 15240 h 22859"/>
                            <a:gd name="connsiteX67" fmla="*/ 20003 w 24765"/>
                            <a:gd name="connsiteY67" fmla="*/ 15240 h 22859"/>
                            <a:gd name="connsiteX68" fmla="*/ 20003 w 24765"/>
                            <a:gd name="connsiteY68" fmla="*/ 15240 h 22859"/>
                            <a:gd name="connsiteX69" fmla="*/ 19050 w 24765"/>
                            <a:gd name="connsiteY69" fmla="*/ 16192 h 22859"/>
                            <a:gd name="connsiteX70" fmla="*/ 18097 w 24765"/>
                            <a:gd name="connsiteY70" fmla="*/ 17145 h 22859"/>
                            <a:gd name="connsiteX71" fmla="*/ 17145 w 24765"/>
                            <a:gd name="connsiteY71" fmla="*/ 18097 h 22859"/>
                            <a:gd name="connsiteX72" fmla="*/ 17145 w 24765"/>
                            <a:gd name="connsiteY72" fmla="*/ 18097 h 22859"/>
                            <a:gd name="connsiteX73" fmla="*/ 17145 w 24765"/>
                            <a:gd name="connsiteY73" fmla="*/ 18097 h 22859"/>
                            <a:gd name="connsiteX74" fmla="*/ 17145 w 24765"/>
                            <a:gd name="connsiteY74" fmla="*/ 18097 h 22859"/>
                            <a:gd name="connsiteX75" fmla="*/ 17145 w 24765"/>
                            <a:gd name="connsiteY75" fmla="*/ 18097 h 22859"/>
                            <a:gd name="connsiteX76" fmla="*/ 16193 w 24765"/>
                            <a:gd name="connsiteY76" fmla="*/ 18097 h 22859"/>
                            <a:gd name="connsiteX77" fmla="*/ 16193 w 24765"/>
                            <a:gd name="connsiteY77" fmla="*/ 18097 h 22859"/>
                            <a:gd name="connsiteX78" fmla="*/ 16193 w 24765"/>
                            <a:gd name="connsiteY78" fmla="*/ 18097 h 22859"/>
                            <a:gd name="connsiteX79" fmla="*/ 16193 w 24765"/>
                            <a:gd name="connsiteY79" fmla="*/ 19050 h 22859"/>
                            <a:gd name="connsiteX80" fmla="*/ 15240 w 24765"/>
                            <a:gd name="connsiteY80" fmla="*/ 20002 h 22859"/>
                            <a:gd name="connsiteX81" fmla="*/ 13335 w 24765"/>
                            <a:gd name="connsiteY81" fmla="*/ 20955 h 22859"/>
                            <a:gd name="connsiteX82" fmla="*/ 12382 w 24765"/>
                            <a:gd name="connsiteY82" fmla="*/ 20955 h 22859"/>
                            <a:gd name="connsiteX83" fmla="*/ 12382 w 24765"/>
                            <a:gd name="connsiteY83" fmla="*/ 20955 h 22859"/>
                            <a:gd name="connsiteX84" fmla="*/ 11430 w 24765"/>
                            <a:gd name="connsiteY84" fmla="*/ 20955 h 22859"/>
                            <a:gd name="connsiteX85" fmla="*/ 11430 w 24765"/>
                            <a:gd name="connsiteY85" fmla="*/ 20955 h 22859"/>
                            <a:gd name="connsiteX86" fmla="*/ 9525 w 24765"/>
                            <a:gd name="connsiteY86" fmla="*/ 21907 h 22859"/>
                            <a:gd name="connsiteX87" fmla="*/ 9525 w 24765"/>
                            <a:gd name="connsiteY87" fmla="*/ 21907 h 22859"/>
                            <a:gd name="connsiteX88" fmla="*/ 5715 w 24765"/>
                            <a:gd name="connsiteY88" fmla="*/ 22860 h 22859"/>
                            <a:gd name="connsiteX89" fmla="*/ 3810 w 24765"/>
                            <a:gd name="connsiteY89" fmla="*/ 22860 h 22859"/>
                            <a:gd name="connsiteX90" fmla="*/ 2857 w 24765"/>
                            <a:gd name="connsiteY90" fmla="*/ 22860 h 22859"/>
                            <a:gd name="connsiteX91" fmla="*/ 1905 w 24765"/>
                            <a:gd name="connsiteY91" fmla="*/ 22860 h 22859"/>
                            <a:gd name="connsiteX92" fmla="*/ 1905 w 24765"/>
                            <a:gd name="connsiteY92" fmla="*/ 22860 h 22859"/>
                            <a:gd name="connsiteX93" fmla="*/ 0 w 24765"/>
                            <a:gd name="connsiteY93" fmla="*/ 19050 h 22859"/>
                            <a:gd name="connsiteX94" fmla="*/ 22860 w 24765"/>
                            <a:gd name="connsiteY94" fmla="*/ 952 h 22859"/>
                            <a:gd name="connsiteX95" fmla="*/ 22860 w 24765"/>
                            <a:gd name="connsiteY95" fmla="*/ 952 h 22859"/>
                            <a:gd name="connsiteX96" fmla="*/ 22860 w 24765"/>
                            <a:gd name="connsiteY96" fmla="*/ 952 h 22859"/>
                            <a:gd name="connsiteX97" fmla="*/ 22860 w 24765"/>
                            <a:gd name="connsiteY97" fmla="*/ 952 h 22859"/>
                            <a:gd name="connsiteX98" fmla="*/ 22860 w 24765"/>
                            <a:gd name="connsiteY98" fmla="*/ 952 h 22859"/>
                            <a:gd name="connsiteX99" fmla="*/ 21907 w 24765"/>
                            <a:gd name="connsiteY99" fmla="*/ 6667 h 22859"/>
                            <a:gd name="connsiteX100" fmla="*/ 21907 w 24765"/>
                            <a:gd name="connsiteY100" fmla="*/ 6667 h 22859"/>
                            <a:gd name="connsiteX101" fmla="*/ 21907 w 24765"/>
                            <a:gd name="connsiteY101" fmla="*/ 6667 h 22859"/>
                            <a:gd name="connsiteX102" fmla="*/ 21907 w 24765"/>
                            <a:gd name="connsiteY102" fmla="*/ 6667 h 22859"/>
                            <a:gd name="connsiteX103" fmla="*/ 21907 w 24765"/>
                            <a:gd name="connsiteY103" fmla="*/ 6667 h 22859"/>
                            <a:gd name="connsiteX104" fmla="*/ 2857 w 24765"/>
                            <a:gd name="connsiteY104" fmla="*/ 20002 h 22859"/>
                            <a:gd name="connsiteX105" fmla="*/ 2857 w 24765"/>
                            <a:gd name="connsiteY105" fmla="*/ 20002 h 22859"/>
                            <a:gd name="connsiteX106" fmla="*/ 2857 w 24765"/>
                            <a:gd name="connsiteY106" fmla="*/ 20002 h 22859"/>
                            <a:gd name="connsiteX107" fmla="*/ 2857 w 24765"/>
                            <a:gd name="connsiteY107" fmla="*/ 20002 h 22859"/>
                            <a:gd name="connsiteX108" fmla="*/ 2857 w 24765"/>
                            <a:gd name="connsiteY108" fmla="*/ 20002 h 2285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4765" h="22859">
                              <a:moveTo>
                                <a:pt x="0" y="19050"/>
                              </a:moveTo>
                              <a:cubicBezTo>
                                <a:pt x="0" y="19050"/>
                                <a:pt x="953" y="19050"/>
                                <a:pt x="0" y="19050"/>
                              </a:cubicBezTo>
                              <a:cubicBezTo>
                                <a:pt x="953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2857" y="19050"/>
                                <a:pt x="2857" y="19050"/>
                              </a:cubicBezTo>
                              <a:cubicBezTo>
                                <a:pt x="2857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3810" y="19050"/>
                                <a:pt x="3810" y="19050"/>
                              </a:cubicBezTo>
                              <a:cubicBezTo>
                                <a:pt x="3810" y="19050"/>
                                <a:pt x="4763" y="19050"/>
                                <a:pt x="4763" y="19050"/>
                              </a:cubicBezTo>
                              <a:cubicBezTo>
                                <a:pt x="4763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6668" y="19050"/>
                              </a:cubicBezTo>
                              <a:cubicBezTo>
                                <a:pt x="6668" y="19050"/>
                                <a:pt x="7620" y="19050"/>
                                <a:pt x="7620" y="19050"/>
                              </a:cubicBezTo>
                              <a:cubicBezTo>
                                <a:pt x="7620" y="19050"/>
                                <a:pt x="7620" y="19050"/>
                                <a:pt x="7620" y="19050"/>
                              </a:cubicBezTo>
                              <a:cubicBezTo>
                                <a:pt x="7620" y="19050"/>
                                <a:pt x="7620" y="19050"/>
                                <a:pt x="8572" y="19050"/>
                              </a:cubicBezTo>
                              <a:cubicBezTo>
                                <a:pt x="8572" y="19050"/>
                                <a:pt x="8572" y="19050"/>
                                <a:pt x="9525" y="19050"/>
                              </a:cubicBezTo>
                              <a:cubicBezTo>
                                <a:pt x="9525" y="19050"/>
                                <a:pt x="10478" y="19050"/>
                                <a:pt x="10478" y="19050"/>
                              </a:cubicBezTo>
                              <a:cubicBezTo>
                                <a:pt x="10478" y="19050"/>
                                <a:pt x="11430" y="19050"/>
                                <a:pt x="11430" y="19050"/>
                              </a:cubicBezTo>
                              <a:cubicBezTo>
                                <a:pt x="11430" y="19050"/>
                                <a:pt x="11430" y="19050"/>
                                <a:pt x="12382" y="19050"/>
                              </a:cubicBezTo>
                              <a:cubicBezTo>
                                <a:pt x="12382" y="19050"/>
                                <a:pt x="12382" y="19050"/>
                                <a:pt x="12382" y="19050"/>
                              </a:cubicBezTo>
                              <a:cubicBezTo>
                                <a:pt x="12382" y="18097"/>
                                <a:pt x="12382" y="18097"/>
                                <a:pt x="13335" y="18097"/>
                              </a:cubicBezTo>
                              <a:cubicBezTo>
                                <a:pt x="13335" y="18097"/>
                                <a:pt x="14288" y="17145"/>
                                <a:pt x="14288" y="17145"/>
                              </a:cubicBezTo>
                              <a:cubicBezTo>
                                <a:pt x="14288" y="17145"/>
                                <a:pt x="14288" y="17145"/>
                                <a:pt x="14288" y="17145"/>
                              </a:cubicBezTo>
                              <a:cubicBezTo>
                                <a:pt x="14288" y="17145"/>
                                <a:pt x="14288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7145"/>
                              </a:cubicBezTo>
                              <a:cubicBezTo>
                                <a:pt x="15240" y="17145"/>
                                <a:pt x="15240" y="17145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5240" y="16192"/>
                                <a:pt x="15240" y="16192"/>
                              </a:cubicBezTo>
                              <a:cubicBezTo>
                                <a:pt x="15240" y="16192"/>
                                <a:pt x="16193" y="15240"/>
                                <a:pt x="16193" y="15240"/>
                              </a:cubicBezTo>
                              <a:cubicBezTo>
                                <a:pt x="16193" y="15240"/>
                                <a:pt x="16193" y="15240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4288"/>
                                <a:pt x="17145" y="14288"/>
                              </a:cubicBezTo>
                              <a:cubicBezTo>
                                <a:pt x="17145" y="14288"/>
                                <a:pt x="17145" y="13335"/>
                                <a:pt x="17145" y="13335"/>
                              </a:cubicBezTo>
                              <a:cubicBezTo>
                                <a:pt x="18097" y="12382"/>
                                <a:pt x="18097" y="12382"/>
                                <a:pt x="19050" y="11430"/>
                              </a:cubicBezTo>
                              <a:cubicBezTo>
                                <a:pt x="20003" y="10477"/>
                                <a:pt x="20003" y="10477"/>
                                <a:pt x="20003" y="9525"/>
                              </a:cubicBezTo>
                              <a:cubicBezTo>
                                <a:pt x="20003" y="8572"/>
                                <a:pt x="20955" y="7620"/>
                                <a:pt x="20955" y="7620"/>
                              </a:cubicBezTo>
                              <a:cubicBezTo>
                                <a:pt x="20955" y="6667"/>
                                <a:pt x="21907" y="5715"/>
                                <a:pt x="21907" y="5715"/>
                              </a:cubicBezTo>
                              <a:cubicBezTo>
                                <a:pt x="21907" y="5715"/>
                                <a:pt x="21907" y="5715"/>
                                <a:pt x="21907" y="5715"/>
                              </a:cubicBezTo>
                              <a:cubicBezTo>
                                <a:pt x="21907" y="5715"/>
                                <a:pt x="21907" y="4763"/>
                                <a:pt x="21907" y="4763"/>
                              </a:cubicBezTo>
                              <a:cubicBezTo>
                                <a:pt x="21907" y="4763"/>
                                <a:pt x="21907" y="4763"/>
                                <a:pt x="21907" y="4763"/>
                              </a:cubicBezTo>
                              <a:cubicBezTo>
                                <a:pt x="21907" y="4763"/>
                                <a:pt x="21907" y="4763"/>
                                <a:pt x="21907" y="4763"/>
                              </a:cubicBezTo>
                              <a:cubicBezTo>
                                <a:pt x="21907" y="4763"/>
                                <a:pt x="21907" y="4763"/>
                                <a:pt x="21907" y="4763"/>
                              </a:cubicBezTo>
                              <a:cubicBezTo>
                                <a:pt x="21907" y="4763"/>
                                <a:pt x="21907" y="4763"/>
                                <a:pt x="21907" y="3810"/>
                              </a:cubicBezTo>
                              <a:cubicBezTo>
                                <a:pt x="21907" y="3810"/>
                                <a:pt x="21907" y="2857"/>
                                <a:pt x="21907" y="2857"/>
                              </a:cubicBezTo>
                              <a:cubicBezTo>
                                <a:pt x="21907" y="2857"/>
                                <a:pt x="21907" y="2857"/>
                                <a:pt x="21907" y="2857"/>
                              </a:cubicBezTo>
                              <a:cubicBezTo>
                                <a:pt x="21907" y="2857"/>
                                <a:pt x="21907" y="1905"/>
                                <a:pt x="21907" y="1905"/>
                              </a:cubicBezTo>
                              <a:cubicBezTo>
                                <a:pt x="21907" y="1905"/>
                                <a:pt x="21907" y="1905"/>
                                <a:pt x="21907" y="1905"/>
                              </a:cubicBezTo>
                              <a:cubicBezTo>
                                <a:pt x="21907" y="1905"/>
                                <a:pt x="21907" y="1905"/>
                                <a:pt x="22860" y="1905"/>
                              </a:cubicBezTo>
                              <a:cubicBezTo>
                                <a:pt x="23813" y="1905"/>
                                <a:pt x="24765" y="952"/>
                                <a:pt x="24765" y="952"/>
                              </a:cubicBezTo>
                              <a:lnTo>
                                <a:pt x="24765" y="952"/>
                              </a:lnTo>
                              <a:cubicBezTo>
                                <a:pt x="24765" y="952"/>
                                <a:pt x="24765" y="952"/>
                                <a:pt x="24765" y="952"/>
                              </a:cubicBezTo>
                              <a:lnTo>
                                <a:pt x="24765" y="952"/>
                              </a:lnTo>
                              <a:cubicBezTo>
                                <a:pt x="24765" y="952"/>
                                <a:pt x="24765" y="952"/>
                                <a:pt x="24765" y="952"/>
                              </a:cubicBezTo>
                              <a:cubicBezTo>
                                <a:pt x="24765" y="952"/>
                                <a:pt x="24765" y="952"/>
                                <a:pt x="24765" y="0"/>
                              </a:cubicBezTo>
                              <a:cubicBezTo>
                                <a:pt x="24765" y="0"/>
                                <a:pt x="24765" y="952"/>
                                <a:pt x="24765" y="952"/>
                              </a:cubicBezTo>
                              <a:cubicBezTo>
                                <a:pt x="24765" y="1905"/>
                                <a:pt x="24765" y="1905"/>
                                <a:pt x="23813" y="1905"/>
                              </a:cubicBezTo>
                              <a:cubicBezTo>
                                <a:pt x="23813" y="1905"/>
                                <a:pt x="23813" y="1905"/>
                                <a:pt x="23813" y="1905"/>
                              </a:cubicBezTo>
                              <a:cubicBezTo>
                                <a:pt x="23813" y="1905"/>
                                <a:pt x="23813" y="1905"/>
                                <a:pt x="23813" y="1905"/>
                              </a:cubicBezTo>
                              <a:cubicBezTo>
                                <a:pt x="24765" y="1905"/>
                                <a:pt x="24765" y="1905"/>
                                <a:pt x="24765" y="2857"/>
                              </a:cubicBezTo>
                              <a:cubicBezTo>
                                <a:pt x="24765" y="3810"/>
                                <a:pt x="24765" y="4763"/>
                                <a:pt x="24765" y="5715"/>
                              </a:cubicBezTo>
                              <a:cubicBezTo>
                                <a:pt x="24765" y="5715"/>
                                <a:pt x="24765" y="6667"/>
                                <a:pt x="24765" y="6667"/>
                              </a:cubicBezTo>
                              <a:cubicBezTo>
                                <a:pt x="24765" y="6667"/>
                                <a:pt x="24765" y="6667"/>
                                <a:pt x="24765" y="6667"/>
                              </a:cubicBezTo>
                              <a:cubicBezTo>
                                <a:pt x="24765" y="7620"/>
                                <a:pt x="24765" y="7620"/>
                                <a:pt x="24765" y="8572"/>
                              </a:cubicBezTo>
                              <a:cubicBezTo>
                                <a:pt x="24765" y="9525"/>
                                <a:pt x="24765" y="9525"/>
                                <a:pt x="23813" y="10477"/>
                              </a:cubicBezTo>
                              <a:cubicBezTo>
                                <a:pt x="23813" y="11430"/>
                                <a:pt x="22860" y="12382"/>
                                <a:pt x="22860" y="13335"/>
                              </a:cubicBezTo>
                              <a:cubicBezTo>
                                <a:pt x="22860" y="13335"/>
                                <a:pt x="21907" y="14288"/>
                                <a:pt x="21907" y="14288"/>
                              </a:cubicBezTo>
                              <a:cubicBezTo>
                                <a:pt x="21907" y="14288"/>
                                <a:pt x="20955" y="15240"/>
                                <a:pt x="20955" y="15240"/>
                              </a:cubicBezTo>
                              <a:cubicBezTo>
                                <a:pt x="20955" y="15240"/>
                                <a:pt x="20955" y="15240"/>
                                <a:pt x="20003" y="15240"/>
                              </a:cubicBezTo>
                              <a:cubicBezTo>
                                <a:pt x="20003" y="15240"/>
                                <a:pt x="20003" y="15240"/>
                                <a:pt x="20003" y="15240"/>
                              </a:cubicBezTo>
                              <a:cubicBezTo>
                                <a:pt x="20003" y="15240"/>
                                <a:pt x="20003" y="15240"/>
                                <a:pt x="20003" y="15240"/>
                              </a:cubicBezTo>
                              <a:cubicBezTo>
                                <a:pt x="20003" y="15240"/>
                                <a:pt x="20003" y="16192"/>
                                <a:pt x="19050" y="16192"/>
                              </a:cubicBezTo>
                              <a:cubicBezTo>
                                <a:pt x="19050" y="16192"/>
                                <a:pt x="18097" y="16192"/>
                                <a:pt x="18097" y="17145"/>
                              </a:cubicBezTo>
                              <a:cubicBezTo>
                                <a:pt x="18097" y="17145"/>
                                <a:pt x="17145" y="18097"/>
                                <a:pt x="17145" y="18097"/>
                              </a:cubicBezTo>
                              <a:cubicBezTo>
                                <a:pt x="17145" y="18097"/>
                                <a:pt x="17145" y="18097"/>
                                <a:pt x="17145" y="18097"/>
                              </a:cubicBezTo>
                              <a:cubicBezTo>
                                <a:pt x="17145" y="18097"/>
                                <a:pt x="17145" y="18097"/>
                                <a:pt x="17145" y="18097"/>
                              </a:cubicBezTo>
                              <a:cubicBezTo>
                                <a:pt x="17145" y="18097"/>
                                <a:pt x="17145" y="18097"/>
                                <a:pt x="17145" y="18097"/>
                              </a:cubicBezTo>
                              <a:cubicBezTo>
                                <a:pt x="17145" y="18097"/>
                                <a:pt x="17145" y="18097"/>
                                <a:pt x="17145" y="18097"/>
                              </a:cubicBezTo>
                              <a:cubicBezTo>
                                <a:pt x="17145" y="18097"/>
                                <a:pt x="16193" y="18097"/>
                                <a:pt x="16193" y="18097"/>
                              </a:cubicBezTo>
                              <a:cubicBezTo>
                                <a:pt x="16193" y="18097"/>
                                <a:pt x="16193" y="18097"/>
                                <a:pt x="16193" y="18097"/>
                              </a:cubicBezTo>
                              <a:cubicBezTo>
                                <a:pt x="16193" y="18097"/>
                                <a:pt x="16193" y="18097"/>
                                <a:pt x="16193" y="18097"/>
                              </a:cubicBezTo>
                              <a:cubicBezTo>
                                <a:pt x="16193" y="18097"/>
                                <a:pt x="16193" y="18097"/>
                                <a:pt x="16193" y="19050"/>
                              </a:cubicBezTo>
                              <a:cubicBezTo>
                                <a:pt x="16193" y="19050"/>
                                <a:pt x="15240" y="20002"/>
                                <a:pt x="15240" y="20002"/>
                              </a:cubicBezTo>
                              <a:cubicBezTo>
                                <a:pt x="15240" y="20002"/>
                                <a:pt x="14288" y="20955"/>
                                <a:pt x="13335" y="20955"/>
                              </a:cubicBezTo>
                              <a:cubicBezTo>
                                <a:pt x="13335" y="20955"/>
                                <a:pt x="12382" y="20955"/>
                                <a:pt x="12382" y="20955"/>
                              </a:cubicBezTo>
                              <a:cubicBezTo>
                                <a:pt x="12382" y="20955"/>
                                <a:pt x="12382" y="20955"/>
                                <a:pt x="12382" y="20955"/>
                              </a:cubicBezTo>
                              <a:cubicBezTo>
                                <a:pt x="12382" y="21907"/>
                                <a:pt x="12382" y="20955"/>
                                <a:pt x="11430" y="20955"/>
                              </a:cubicBezTo>
                              <a:cubicBezTo>
                                <a:pt x="11430" y="20955"/>
                                <a:pt x="11430" y="20955"/>
                                <a:pt x="11430" y="20955"/>
                              </a:cubicBezTo>
                              <a:cubicBezTo>
                                <a:pt x="10478" y="21907"/>
                                <a:pt x="10478" y="21907"/>
                                <a:pt x="9525" y="21907"/>
                              </a:cubicBezTo>
                              <a:cubicBezTo>
                                <a:pt x="9525" y="21907"/>
                                <a:pt x="9525" y="21907"/>
                                <a:pt x="9525" y="21907"/>
                              </a:cubicBezTo>
                              <a:cubicBezTo>
                                <a:pt x="8572" y="21907"/>
                                <a:pt x="6668" y="22860"/>
                                <a:pt x="5715" y="22860"/>
                              </a:cubicBezTo>
                              <a:cubicBezTo>
                                <a:pt x="4763" y="22860"/>
                                <a:pt x="4763" y="22860"/>
                                <a:pt x="3810" y="22860"/>
                              </a:cubicBezTo>
                              <a:cubicBezTo>
                                <a:pt x="2857" y="22860"/>
                                <a:pt x="2857" y="22860"/>
                                <a:pt x="2857" y="22860"/>
                              </a:cubicBezTo>
                              <a:cubicBezTo>
                                <a:pt x="2857" y="22860"/>
                                <a:pt x="1905" y="22860"/>
                                <a:pt x="1905" y="22860"/>
                              </a:cubicBezTo>
                              <a:lnTo>
                                <a:pt x="1905" y="22860"/>
                              </a:lnTo>
                              <a:lnTo>
                                <a:pt x="0" y="19050"/>
                              </a:lnTo>
                              <a:close/>
                              <a:moveTo>
                                <a:pt x="22860" y="952"/>
                              </a:moveTo>
                              <a:cubicBezTo>
                                <a:pt x="23813" y="952"/>
                                <a:pt x="23813" y="952"/>
                                <a:pt x="22860" y="952"/>
                              </a:cubicBezTo>
                              <a:cubicBezTo>
                                <a:pt x="23813" y="952"/>
                                <a:pt x="23813" y="952"/>
                                <a:pt x="22860" y="952"/>
                              </a:cubicBezTo>
                              <a:cubicBezTo>
                                <a:pt x="22860" y="952"/>
                                <a:pt x="22860" y="952"/>
                                <a:pt x="22860" y="952"/>
                              </a:cubicBezTo>
                              <a:cubicBezTo>
                                <a:pt x="22860" y="952"/>
                                <a:pt x="22860" y="952"/>
                                <a:pt x="22860" y="952"/>
                              </a:cubicBezTo>
                              <a:close/>
                              <a:moveTo>
                                <a:pt x="21907" y="6667"/>
                              </a:moveTo>
                              <a:cubicBezTo>
                                <a:pt x="22860" y="6667"/>
                                <a:pt x="22860" y="6667"/>
                                <a:pt x="21907" y="6667"/>
                              </a:cubicBezTo>
                              <a:cubicBezTo>
                                <a:pt x="22860" y="6667"/>
                                <a:pt x="22860" y="6667"/>
                                <a:pt x="21907" y="6667"/>
                              </a:cubicBezTo>
                              <a:cubicBezTo>
                                <a:pt x="22860" y="6667"/>
                                <a:pt x="21907" y="6667"/>
                                <a:pt x="21907" y="6667"/>
                              </a:cubicBezTo>
                              <a:cubicBezTo>
                                <a:pt x="21907" y="6667"/>
                                <a:pt x="21907" y="6667"/>
                                <a:pt x="21907" y="6667"/>
                              </a:cubicBezTo>
                              <a:close/>
                              <a:moveTo>
                                <a:pt x="2857" y="20002"/>
                              </a:moveTo>
                              <a:cubicBezTo>
                                <a:pt x="2857" y="20002"/>
                                <a:pt x="2857" y="20002"/>
                                <a:pt x="2857" y="20002"/>
                              </a:cubicBezTo>
                              <a:cubicBezTo>
                                <a:pt x="2857" y="20002"/>
                                <a:pt x="2857" y="19050"/>
                                <a:pt x="2857" y="20002"/>
                              </a:cubicBezTo>
                              <a:cubicBezTo>
                                <a:pt x="2857" y="19050"/>
                                <a:pt x="2857" y="19050"/>
                                <a:pt x="2857" y="20002"/>
                              </a:cubicBezTo>
                              <a:cubicBezTo>
                                <a:pt x="2857" y="19050"/>
                                <a:pt x="2857" y="19050"/>
                                <a:pt x="2857" y="2000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2" name="任意多边形: 形状 3054"/>
                        <p:cNvSpPr/>
                        <p:nvPr/>
                      </p:nvSpPr>
                      <p:spPr>
                        <a:xfrm>
                          <a:off x="7799069" y="216312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3" name="任意多边形: 形状 3055"/>
                        <p:cNvSpPr/>
                        <p:nvPr/>
                      </p:nvSpPr>
                      <p:spPr>
                        <a:xfrm>
                          <a:off x="7799069" y="2159317"/>
                          <a:ext cx="2857" cy="4762"/>
                        </a:xfrm>
                        <a:custGeom>
                          <a:avLst/>
                          <a:gdLst>
                            <a:gd name="connsiteX0" fmla="*/ 953 w 2857"/>
                            <a:gd name="connsiteY0" fmla="*/ 4763 h 4762"/>
                            <a:gd name="connsiteX1" fmla="*/ 2858 w 2857"/>
                            <a:gd name="connsiteY1" fmla="*/ 3810 h 4762"/>
                            <a:gd name="connsiteX2" fmla="*/ 2858 w 2857"/>
                            <a:gd name="connsiteY2" fmla="*/ 3810 h 4762"/>
                            <a:gd name="connsiteX3" fmla="*/ 2858 w 2857"/>
                            <a:gd name="connsiteY3" fmla="*/ 3810 h 4762"/>
                            <a:gd name="connsiteX4" fmla="*/ 2858 w 2857"/>
                            <a:gd name="connsiteY4" fmla="*/ 3810 h 4762"/>
                            <a:gd name="connsiteX5" fmla="*/ 2858 w 2857"/>
                            <a:gd name="connsiteY5" fmla="*/ 3810 h 4762"/>
                            <a:gd name="connsiteX6" fmla="*/ 2858 w 2857"/>
                            <a:gd name="connsiteY6" fmla="*/ 2857 h 4762"/>
                            <a:gd name="connsiteX7" fmla="*/ 2858 w 2857"/>
                            <a:gd name="connsiteY7" fmla="*/ 1905 h 4762"/>
                            <a:gd name="connsiteX8" fmla="*/ 2858 w 2857"/>
                            <a:gd name="connsiteY8" fmla="*/ 952 h 4762"/>
                            <a:gd name="connsiteX9" fmla="*/ 2858 w 2857"/>
                            <a:gd name="connsiteY9" fmla="*/ 952 h 4762"/>
                            <a:gd name="connsiteX10" fmla="*/ 2858 w 2857"/>
                            <a:gd name="connsiteY10" fmla="*/ 952 h 4762"/>
                            <a:gd name="connsiteX11" fmla="*/ 2858 w 2857"/>
                            <a:gd name="connsiteY11" fmla="*/ 0 h 4762"/>
                            <a:gd name="connsiteX12" fmla="*/ 0 w 2857"/>
                            <a:gd name="connsiteY12" fmla="*/ 952 h 4762"/>
                            <a:gd name="connsiteX13" fmla="*/ 0 w 2857"/>
                            <a:gd name="connsiteY13" fmla="*/ 1905 h 4762"/>
                            <a:gd name="connsiteX14" fmla="*/ 0 w 2857"/>
                            <a:gd name="connsiteY14" fmla="*/ 2857 h 4762"/>
                            <a:gd name="connsiteX15" fmla="*/ 953 w 2857"/>
                            <a:gd name="connsiteY15" fmla="*/ 4763 h 4762"/>
                            <a:gd name="connsiteX16" fmla="*/ 953 w 2857"/>
                            <a:gd name="connsiteY16" fmla="*/ 4763 h 4762"/>
                            <a:gd name="connsiteX17" fmla="*/ 953 w 2857"/>
                            <a:gd name="connsiteY17" fmla="*/ 4763 h 4762"/>
                            <a:gd name="connsiteX18" fmla="*/ 953 w 2857"/>
                            <a:gd name="connsiteY18" fmla="*/ 4763 h 4762"/>
                            <a:gd name="connsiteX19" fmla="*/ 953 w 2857"/>
                            <a:gd name="connsiteY19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4762">
                              <a:moveTo>
                                <a:pt x="953" y="4763"/>
                              </a:moveTo>
                              <a:cubicBezTo>
                                <a:pt x="1905" y="4763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lnTo>
                                <a:pt x="2858" y="3810"/>
                              </a:lnTo>
                              <a:cubicBezTo>
                                <a:pt x="2858" y="3810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2858" y="3810"/>
                                <a:pt x="2858" y="2857"/>
                              </a:cubicBezTo>
                              <a:cubicBezTo>
                                <a:pt x="2858" y="2857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952"/>
                              </a:cubicBezTo>
                              <a:lnTo>
                                <a:pt x="2858" y="952"/>
                              </a:lnTo>
                              <a:lnTo>
                                <a:pt x="2858" y="952"/>
                              </a:lnTo>
                              <a:cubicBezTo>
                                <a:pt x="2858" y="952"/>
                                <a:pt x="2858" y="0"/>
                                <a:pt x="2858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2857"/>
                                <a:pt x="0" y="2857"/>
                              </a:cubicBezTo>
                              <a:cubicBezTo>
                                <a:pt x="0" y="3810"/>
                                <a:pt x="0" y="3810"/>
                                <a:pt x="953" y="4763"/>
                              </a:cubicBezTo>
                              <a:lnTo>
                                <a:pt x="953" y="4763"/>
                              </a:lnTo>
                              <a:cubicBezTo>
                                <a:pt x="0" y="4763"/>
                                <a:pt x="0" y="4763"/>
                                <a:pt x="953" y="4763"/>
                              </a:cubicBezTo>
                              <a:cubicBezTo>
                                <a:pt x="0" y="4763"/>
                                <a:pt x="0" y="4763"/>
                                <a:pt x="953" y="4763"/>
                              </a:cubicBezTo>
                              <a:cubicBezTo>
                                <a:pt x="0" y="4763"/>
                                <a:pt x="953" y="4763"/>
                                <a:pt x="953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74" name="图形 2"/>
                      <p:cNvGrpSpPr/>
                      <p:nvPr/>
                    </p:nvGrpSpPr>
                    <p:grpSpPr>
                      <a:xfrm>
                        <a:off x="7763827" y="2152649"/>
                        <a:ext cx="15240" cy="33337"/>
                        <a:chOff x="7763827" y="2152649"/>
                        <a:chExt cx="15240" cy="33337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75" name="任意多边形: 形状 3057"/>
                        <p:cNvSpPr/>
                        <p:nvPr/>
                      </p:nvSpPr>
                      <p:spPr>
                        <a:xfrm>
                          <a:off x="7776209" y="21859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6" name="任意多边形: 形状 3058"/>
                        <p:cNvSpPr/>
                        <p:nvPr/>
                      </p:nvSpPr>
                      <p:spPr>
                        <a:xfrm>
                          <a:off x="7763827" y="2152649"/>
                          <a:ext cx="15240" cy="30480"/>
                        </a:xfrm>
                        <a:custGeom>
                          <a:avLst/>
                          <a:gdLst>
                            <a:gd name="connsiteX0" fmla="*/ 4763 w 15240"/>
                            <a:gd name="connsiteY0" fmla="*/ 3810 h 30480"/>
                            <a:gd name="connsiteX1" fmla="*/ 4763 w 15240"/>
                            <a:gd name="connsiteY1" fmla="*/ 3810 h 30480"/>
                            <a:gd name="connsiteX2" fmla="*/ 3810 w 15240"/>
                            <a:gd name="connsiteY2" fmla="*/ 5715 h 30480"/>
                            <a:gd name="connsiteX3" fmla="*/ 3810 w 15240"/>
                            <a:gd name="connsiteY3" fmla="*/ 6668 h 30480"/>
                            <a:gd name="connsiteX4" fmla="*/ 2857 w 15240"/>
                            <a:gd name="connsiteY4" fmla="*/ 7620 h 30480"/>
                            <a:gd name="connsiteX5" fmla="*/ 2857 w 15240"/>
                            <a:gd name="connsiteY5" fmla="*/ 7620 h 30480"/>
                            <a:gd name="connsiteX6" fmla="*/ 2857 w 15240"/>
                            <a:gd name="connsiteY6" fmla="*/ 8572 h 30480"/>
                            <a:gd name="connsiteX7" fmla="*/ 2857 w 15240"/>
                            <a:gd name="connsiteY7" fmla="*/ 9525 h 30480"/>
                            <a:gd name="connsiteX8" fmla="*/ 2857 w 15240"/>
                            <a:gd name="connsiteY8" fmla="*/ 10478 h 30480"/>
                            <a:gd name="connsiteX9" fmla="*/ 2857 w 15240"/>
                            <a:gd name="connsiteY9" fmla="*/ 11430 h 30480"/>
                            <a:gd name="connsiteX10" fmla="*/ 2857 w 15240"/>
                            <a:gd name="connsiteY10" fmla="*/ 11430 h 30480"/>
                            <a:gd name="connsiteX11" fmla="*/ 2857 w 15240"/>
                            <a:gd name="connsiteY11" fmla="*/ 12382 h 30480"/>
                            <a:gd name="connsiteX12" fmla="*/ 2857 w 15240"/>
                            <a:gd name="connsiteY12" fmla="*/ 13335 h 30480"/>
                            <a:gd name="connsiteX13" fmla="*/ 2857 w 15240"/>
                            <a:gd name="connsiteY13" fmla="*/ 14288 h 30480"/>
                            <a:gd name="connsiteX14" fmla="*/ 2857 w 15240"/>
                            <a:gd name="connsiteY14" fmla="*/ 15240 h 30480"/>
                            <a:gd name="connsiteX15" fmla="*/ 2857 w 15240"/>
                            <a:gd name="connsiteY15" fmla="*/ 15240 h 30480"/>
                            <a:gd name="connsiteX16" fmla="*/ 2857 w 15240"/>
                            <a:gd name="connsiteY16" fmla="*/ 15240 h 30480"/>
                            <a:gd name="connsiteX17" fmla="*/ 2857 w 15240"/>
                            <a:gd name="connsiteY17" fmla="*/ 16193 h 30480"/>
                            <a:gd name="connsiteX18" fmla="*/ 2857 w 15240"/>
                            <a:gd name="connsiteY18" fmla="*/ 17145 h 30480"/>
                            <a:gd name="connsiteX19" fmla="*/ 2857 w 15240"/>
                            <a:gd name="connsiteY19" fmla="*/ 17145 h 30480"/>
                            <a:gd name="connsiteX20" fmla="*/ 2857 w 15240"/>
                            <a:gd name="connsiteY20" fmla="*/ 18097 h 30480"/>
                            <a:gd name="connsiteX21" fmla="*/ 2857 w 15240"/>
                            <a:gd name="connsiteY21" fmla="*/ 18097 h 30480"/>
                            <a:gd name="connsiteX22" fmla="*/ 2857 w 15240"/>
                            <a:gd name="connsiteY22" fmla="*/ 18097 h 30480"/>
                            <a:gd name="connsiteX23" fmla="*/ 2857 w 15240"/>
                            <a:gd name="connsiteY23" fmla="*/ 18097 h 30480"/>
                            <a:gd name="connsiteX24" fmla="*/ 2857 w 15240"/>
                            <a:gd name="connsiteY24" fmla="*/ 18097 h 30480"/>
                            <a:gd name="connsiteX25" fmla="*/ 2857 w 15240"/>
                            <a:gd name="connsiteY25" fmla="*/ 18097 h 30480"/>
                            <a:gd name="connsiteX26" fmla="*/ 3810 w 15240"/>
                            <a:gd name="connsiteY26" fmla="*/ 19050 h 30480"/>
                            <a:gd name="connsiteX27" fmla="*/ 3810 w 15240"/>
                            <a:gd name="connsiteY27" fmla="*/ 20003 h 30480"/>
                            <a:gd name="connsiteX28" fmla="*/ 3810 w 15240"/>
                            <a:gd name="connsiteY28" fmla="*/ 20003 h 30480"/>
                            <a:gd name="connsiteX29" fmla="*/ 3810 w 15240"/>
                            <a:gd name="connsiteY29" fmla="*/ 20003 h 30480"/>
                            <a:gd name="connsiteX30" fmla="*/ 3810 w 15240"/>
                            <a:gd name="connsiteY30" fmla="*/ 20003 h 30480"/>
                            <a:gd name="connsiteX31" fmla="*/ 4763 w 15240"/>
                            <a:gd name="connsiteY31" fmla="*/ 20003 h 30480"/>
                            <a:gd name="connsiteX32" fmla="*/ 5715 w 15240"/>
                            <a:gd name="connsiteY32" fmla="*/ 21907 h 30480"/>
                            <a:gd name="connsiteX33" fmla="*/ 6667 w 15240"/>
                            <a:gd name="connsiteY33" fmla="*/ 23813 h 30480"/>
                            <a:gd name="connsiteX34" fmla="*/ 8572 w 15240"/>
                            <a:gd name="connsiteY34" fmla="*/ 25718 h 30480"/>
                            <a:gd name="connsiteX35" fmla="*/ 10478 w 15240"/>
                            <a:gd name="connsiteY35" fmla="*/ 27622 h 30480"/>
                            <a:gd name="connsiteX36" fmla="*/ 10478 w 15240"/>
                            <a:gd name="connsiteY36" fmla="*/ 27622 h 30480"/>
                            <a:gd name="connsiteX37" fmla="*/ 11430 w 15240"/>
                            <a:gd name="connsiteY37" fmla="*/ 27622 h 30480"/>
                            <a:gd name="connsiteX38" fmla="*/ 11430 w 15240"/>
                            <a:gd name="connsiteY38" fmla="*/ 27622 h 30480"/>
                            <a:gd name="connsiteX39" fmla="*/ 11430 w 15240"/>
                            <a:gd name="connsiteY39" fmla="*/ 27622 h 30480"/>
                            <a:gd name="connsiteX40" fmla="*/ 11430 w 15240"/>
                            <a:gd name="connsiteY40" fmla="*/ 27622 h 30480"/>
                            <a:gd name="connsiteX41" fmla="*/ 12382 w 15240"/>
                            <a:gd name="connsiteY41" fmla="*/ 27622 h 30480"/>
                            <a:gd name="connsiteX42" fmla="*/ 13335 w 15240"/>
                            <a:gd name="connsiteY42" fmla="*/ 27622 h 30480"/>
                            <a:gd name="connsiteX43" fmla="*/ 13335 w 15240"/>
                            <a:gd name="connsiteY43" fmla="*/ 27622 h 30480"/>
                            <a:gd name="connsiteX44" fmla="*/ 14288 w 15240"/>
                            <a:gd name="connsiteY44" fmla="*/ 27622 h 30480"/>
                            <a:gd name="connsiteX45" fmla="*/ 14288 w 15240"/>
                            <a:gd name="connsiteY45" fmla="*/ 27622 h 30480"/>
                            <a:gd name="connsiteX46" fmla="*/ 14288 w 15240"/>
                            <a:gd name="connsiteY46" fmla="*/ 27622 h 30480"/>
                            <a:gd name="connsiteX47" fmla="*/ 14288 w 15240"/>
                            <a:gd name="connsiteY47" fmla="*/ 30480 h 30480"/>
                            <a:gd name="connsiteX48" fmla="*/ 14288 w 15240"/>
                            <a:gd name="connsiteY48" fmla="*/ 30480 h 30480"/>
                            <a:gd name="connsiteX49" fmla="*/ 14288 w 15240"/>
                            <a:gd name="connsiteY49" fmla="*/ 30480 h 30480"/>
                            <a:gd name="connsiteX50" fmla="*/ 14288 w 15240"/>
                            <a:gd name="connsiteY50" fmla="*/ 30480 h 30480"/>
                            <a:gd name="connsiteX51" fmla="*/ 14288 w 15240"/>
                            <a:gd name="connsiteY51" fmla="*/ 30480 h 30480"/>
                            <a:gd name="connsiteX52" fmla="*/ 15240 w 15240"/>
                            <a:gd name="connsiteY52" fmla="*/ 30480 h 30480"/>
                            <a:gd name="connsiteX53" fmla="*/ 14288 w 15240"/>
                            <a:gd name="connsiteY53" fmla="*/ 30480 h 30480"/>
                            <a:gd name="connsiteX54" fmla="*/ 14288 w 15240"/>
                            <a:gd name="connsiteY54" fmla="*/ 29528 h 30480"/>
                            <a:gd name="connsiteX55" fmla="*/ 14288 w 15240"/>
                            <a:gd name="connsiteY55" fmla="*/ 29528 h 30480"/>
                            <a:gd name="connsiteX56" fmla="*/ 14288 w 15240"/>
                            <a:gd name="connsiteY56" fmla="*/ 29528 h 30480"/>
                            <a:gd name="connsiteX57" fmla="*/ 13335 w 15240"/>
                            <a:gd name="connsiteY57" fmla="*/ 29528 h 30480"/>
                            <a:gd name="connsiteX58" fmla="*/ 10478 w 15240"/>
                            <a:gd name="connsiteY58" fmla="*/ 28575 h 30480"/>
                            <a:gd name="connsiteX59" fmla="*/ 9525 w 15240"/>
                            <a:gd name="connsiteY59" fmla="*/ 27622 h 30480"/>
                            <a:gd name="connsiteX60" fmla="*/ 9525 w 15240"/>
                            <a:gd name="connsiteY60" fmla="*/ 27622 h 30480"/>
                            <a:gd name="connsiteX61" fmla="*/ 7620 w 15240"/>
                            <a:gd name="connsiteY61" fmla="*/ 26670 h 30480"/>
                            <a:gd name="connsiteX62" fmla="*/ 5715 w 15240"/>
                            <a:gd name="connsiteY62" fmla="*/ 25718 h 30480"/>
                            <a:gd name="connsiteX63" fmla="*/ 3810 w 15240"/>
                            <a:gd name="connsiteY63" fmla="*/ 23813 h 30480"/>
                            <a:gd name="connsiteX64" fmla="*/ 2857 w 15240"/>
                            <a:gd name="connsiteY64" fmla="*/ 22860 h 30480"/>
                            <a:gd name="connsiteX65" fmla="*/ 1905 w 15240"/>
                            <a:gd name="connsiteY65" fmla="*/ 21907 h 30480"/>
                            <a:gd name="connsiteX66" fmla="*/ 1905 w 15240"/>
                            <a:gd name="connsiteY66" fmla="*/ 20955 h 30480"/>
                            <a:gd name="connsiteX67" fmla="*/ 1905 w 15240"/>
                            <a:gd name="connsiteY67" fmla="*/ 20955 h 30480"/>
                            <a:gd name="connsiteX68" fmla="*/ 1905 w 15240"/>
                            <a:gd name="connsiteY68" fmla="*/ 20955 h 30480"/>
                            <a:gd name="connsiteX69" fmla="*/ 953 w 15240"/>
                            <a:gd name="connsiteY69" fmla="*/ 20003 h 30480"/>
                            <a:gd name="connsiteX70" fmla="*/ 953 w 15240"/>
                            <a:gd name="connsiteY70" fmla="*/ 19050 h 30480"/>
                            <a:gd name="connsiteX71" fmla="*/ 953 w 15240"/>
                            <a:gd name="connsiteY71" fmla="*/ 17145 h 30480"/>
                            <a:gd name="connsiteX72" fmla="*/ 953 w 15240"/>
                            <a:gd name="connsiteY72" fmla="*/ 17145 h 30480"/>
                            <a:gd name="connsiteX73" fmla="*/ 953 w 15240"/>
                            <a:gd name="connsiteY73" fmla="*/ 17145 h 30480"/>
                            <a:gd name="connsiteX74" fmla="*/ 953 w 15240"/>
                            <a:gd name="connsiteY74" fmla="*/ 17145 h 30480"/>
                            <a:gd name="connsiteX75" fmla="*/ 953 w 15240"/>
                            <a:gd name="connsiteY75" fmla="*/ 17145 h 30480"/>
                            <a:gd name="connsiteX76" fmla="*/ 953 w 15240"/>
                            <a:gd name="connsiteY76" fmla="*/ 16193 h 30480"/>
                            <a:gd name="connsiteX77" fmla="*/ 953 w 15240"/>
                            <a:gd name="connsiteY77" fmla="*/ 16193 h 30480"/>
                            <a:gd name="connsiteX78" fmla="*/ 953 w 15240"/>
                            <a:gd name="connsiteY78" fmla="*/ 16193 h 30480"/>
                            <a:gd name="connsiteX79" fmla="*/ 0 w 15240"/>
                            <a:gd name="connsiteY79" fmla="*/ 15240 h 30480"/>
                            <a:gd name="connsiteX80" fmla="*/ 0 w 15240"/>
                            <a:gd name="connsiteY80" fmla="*/ 13335 h 30480"/>
                            <a:gd name="connsiteX81" fmla="*/ 0 w 15240"/>
                            <a:gd name="connsiteY81" fmla="*/ 11430 h 30480"/>
                            <a:gd name="connsiteX82" fmla="*/ 0 w 15240"/>
                            <a:gd name="connsiteY82" fmla="*/ 10478 h 30480"/>
                            <a:gd name="connsiteX83" fmla="*/ 0 w 15240"/>
                            <a:gd name="connsiteY83" fmla="*/ 10478 h 30480"/>
                            <a:gd name="connsiteX84" fmla="*/ 0 w 15240"/>
                            <a:gd name="connsiteY84" fmla="*/ 9525 h 30480"/>
                            <a:gd name="connsiteX85" fmla="*/ 0 w 15240"/>
                            <a:gd name="connsiteY85" fmla="*/ 9525 h 30480"/>
                            <a:gd name="connsiteX86" fmla="*/ 0 w 15240"/>
                            <a:gd name="connsiteY86" fmla="*/ 7620 h 30480"/>
                            <a:gd name="connsiteX87" fmla="*/ 0 w 15240"/>
                            <a:gd name="connsiteY87" fmla="*/ 7620 h 30480"/>
                            <a:gd name="connsiteX88" fmla="*/ 1905 w 15240"/>
                            <a:gd name="connsiteY88" fmla="*/ 3810 h 30480"/>
                            <a:gd name="connsiteX89" fmla="*/ 2857 w 15240"/>
                            <a:gd name="connsiteY89" fmla="*/ 1905 h 30480"/>
                            <a:gd name="connsiteX90" fmla="*/ 3810 w 15240"/>
                            <a:gd name="connsiteY90" fmla="*/ 953 h 30480"/>
                            <a:gd name="connsiteX91" fmla="*/ 4763 w 15240"/>
                            <a:gd name="connsiteY91" fmla="*/ 0 h 30480"/>
                            <a:gd name="connsiteX92" fmla="*/ 4763 w 15240"/>
                            <a:gd name="connsiteY92" fmla="*/ 0 h 30480"/>
                            <a:gd name="connsiteX93" fmla="*/ 4763 w 15240"/>
                            <a:gd name="connsiteY93" fmla="*/ 3810 h 30480"/>
                            <a:gd name="connsiteX94" fmla="*/ 8572 w 15240"/>
                            <a:gd name="connsiteY94" fmla="*/ 30480 h 30480"/>
                            <a:gd name="connsiteX95" fmla="*/ 8572 w 15240"/>
                            <a:gd name="connsiteY95" fmla="*/ 30480 h 30480"/>
                            <a:gd name="connsiteX96" fmla="*/ 8572 w 15240"/>
                            <a:gd name="connsiteY96" fmla="*/ 30480 h 30480"/>
                            <a:gd name="connsiteX97" fmla="*/ 8572 w 15240"/>
                            <a:gd name="connsiteY97" fmla="*/ 30480 h 30480"/>
                            <a:gd name="connsiteX98" fmla="*/ 8572 w 15240"/>
                            <a:gd name="connsiteY98" fmla="*/ 30480 h 30480"/>
                            <a:gd name="connsiteX99" fmla="*/ 3810 w 15240"/>
                            <a:gd name="connsiteY99" fmla="*/ 27622 h 30480"/>
                            <a:gd name="connsiteX100" fmla="*/ 3810 w 15240"/>
                            <a:gd name="connsiteY100" fmla="*/ 27622 h 30480"/>
                            <a:gd name="connsiteX101" fmla="*/ 3810 w 15240"/>
                            <a:gd name="connsiteY101" fmla="*/ 27622 h 30480"/>
                            <a:gd name="connsiteX102" fmla="*/ 3810 w 15240"/>
                            <a:gd name="connsiteY102" fmla="*/ 27622 h 30480"/>
                            <a:gd name="connsiteX103" fmla="*/ 3810 w 15240"/>
                            <a:gd name="connsiteY103" fmla="*/ 27622 h 30480"/>
                            <a:gd name="connsiteX104" fmla="*/ 1905 w 15240"/>
                            <a:gd name="connsiteY104" fmla="*/ 5715 h 30480"/>
                            <a:gd name="connsiteX105" fmla="*/ 1905 w 15240"/>
                            <a:gd name="connsiteY105" fmla="*/ 5715 h 30480"/>
                            <a:gd name="connsiteX106" fmla="*/ 1905 w 15240"/>
                            <a:gd name="connsiteY106" fmla="*/ 5715 h 30480"/>
                            <a:gd name="connsiteX107" fmla="*/ 1905 w 15240"/>
                            <a:gd name="connsiteY107" fmla="*/ 5715 h 30480"/>
                            <a:gd name="connsiteX108" fmla="*/ 1905 w 15240"/>
                            <a:gd name="connsiteY108" fmla="*/ 5715 h 3048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5240" h="30480">
                              <a:moveTo>
                                <a:pt x="4763" y="3810"/>
                              </a:move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3810" y="4763"/>
                                <a:pt x="3810" y="4763"/>
                                <a:pt x="3810" y="5715"/>
                              </a:cubicBezTo>
                              <a:cubicBezTo>
                                <a:pt x="3810" y="5715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7620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8572"/>
                              </a:cubicBezTo>
                              <a:cubicBezTo>
                                <a:pt x="2857" y="8572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10478"/>
                                <a:pt x="2857" y="10478"/>
                              </a:cubicBezTo>
                              <a:cubicBezTo>
                                <a:pt x="2857" y="10478"/>
                                <a:pt x="1905" y="10478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2382"/>
                              </a:cubicBezTo>
                              <a:cubicBezTo>
                                <a:pt x="2857" y="12382"/>
                                <a:pt x="2857" y="13335"/>
                                <a:pt x="2857" y="13335"/>
                              </a:cubicBezTo>
                              <a:cubicBezTo>
                                <a:pt x="2857" y="13335"/>
                                <a:pt x="2857" y="14288"/>
                                <a:pt x="2857" y="14288"/>
                              </a:cubicBezTo>
                              <a:cubicBezTo>
                                <a:pt x="2857" y="14288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5240"/>
                              </a:cubicBezTo>
                              <a:cubicBezTo>
                                <a:pt x="2857" y="15240"/>
                                <a:pt x="2857" y="15240"/>
                                <a:pt x="2857" y="15240"/>
                              </a:cubicBezTo>
                              <a:cubicBezTo>
                                <a:pt x="3810" y="15240"/>
                                <a:pt x="2857" y="16193"/>
                                <a:pt x="2857" y="16193"/>
                              </a:cubicBezTo>
                              <a:cubicBezTo>
                                <a:pt x="2857" y="16193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7145"/>
                              </a:cubicBezTo>
                              <a:cubicBezTo>
                                <a:pt x="2857" y="17145"/>
                                <a:pt x="2857" y="17145"/>
                                <a:pt x="2857" y="18097"/>
                              </a:cubicBezTo>
                              <a:cubicBezTo>
                                <a:pt x="2857" y="18097"/>
                                <a:pt x="2857" y="18097"/>
                                <a:pt x="2857" y="18097"/>
                              </a:cubicBezTo>
                              <a:cubicBezTo>
                                <a:pt x="2857" y="18097"/>
                                <a:pt x="2857" y="18097"/>
                                <a:pt x="2857" y="18097"/>
                              </a:cubicBezTo>
                              <a:cubicBezTo>
                                <a:pt x="2857" y="18097"/>
                                <a:pt x="2857" y="18097"/>
                                <a:pt x="2857" y="18097"/>
                              </a:cubicBezTo>
                              <a:cubicBezTo>
                                <a:pt x="2857" y="18097"/>
                                <a:pt x="2857" y="18097"/>
                                <a:pt x="2857" y="18097"/>
                              </a:cubicBezTo>
                              <a:cubicBezTo>
                                <a:pt x="2857" y="18097"/>
                                <a:pt x="2857" y="18097"/>
                                <a:pt x="2857" y="18097"/>
                              </a:cubicBezTo>
                              <a:cubicBezTo>
                                <a:pt x="2857" y="18097"/>
                                <a:pt x="2857" y="19050"/>
                                <a:pt x="3810" y="19050"/>
                              </a:cubicBezTo>
                              <a:cubicBezTo>
                                <a:pt x="3810" y="19050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3810" y="20003"/>
                                <a:pt x="3810" y="20003"/>
                              </a:cubicBezTo>
                              <a:cubicBezTo>
                                <a:pt x="3810" y="20003"/>
                                <a:pt x="4763" y="20003"/>
                                <a:pt x="4763" y="20003"/>
                              </a:cubicBezTo>
                              <a:cubicBezTo>
                                <a:pt x="4763" y="20955"/>
                                <a:pt x="5715" y="21907"/>
                                <a:pt x="5715" y="21907"/>
                              </a:cubicBezTo>
                              <a:cubicBezTo>
                                <a:pt x="5715" y="22860"/>
                                <a:pt x="6667" y="22860"/>
                                <a:pt x="6667" y="23813"/>
                              </a:cubicBezTo>
                              <a:cubicBezTo>
                                <a:pt x="7620" y="24765"/>
                                <a:pt x="7620" y="24765"/>
                                <a:pt x="8572" y="25718"/>
                              </a:cubicBezTo>
                              <a:cubicBezTo>
                                <a:pt x="9525" y="26670"/>
                                <a:pt x="9525" y="26670"/>
                                <a:pt x="10478" y="27622"/>
                              </a:cubicBezTo>
                              <a:cubicBezTo>
                                <a:pt x="10478" y="27622"/>
                                <a:pt x="10478" y="27622"/>
                                <a:pt x="10478" y="27622"/>
                              </a:cubicBezTo>
                              <a:cubicBezTo>
                                <a:pt x="10478" y="27622"/>
                                <a:pt x="11430" y="27622"/>
                                <a:pt x="11430" y="27622"/>
                              </a:cubicBezTo>
                              <a:cubicBezTo>
                                <a:pt x="11430" y="27622"/>
                                <a:pt x="11430" y="27622"/>
                                <a:pt x="11430" y="27622"/>
                              </a:cubicBezTo>
                              <a:cubicBezTo>
                                <a:pt x="11430" y="27622"/>
                                <a:pt x="11430" y="27622"/>
                                <a:pt x="11430" y="27622"/>
                              </a:cubicBezTo>
                              <a:cubicBezTo>
                                <a:pt x="11430" y="27622"/>
                                <a:pt x="11430" y="27622"/>
                                <a:pt x="11430" y="27622"/>
                              </a:cubicBezTo>
                              <a:cubicBezTo>
                                <a:pt x="11430" y="27622"/>
                                <a:pt x="11430" y="27622"/>
                                <a:pt x="12382" y="27622"/>
                              </a:cubicBezTo>
                              <a:cubicBezTo>
                                <a:pt x="12382" y="27622"/>
                                <a:pt x="13335" y="27622"/>
                                <a:pt x="13335" y="27622"/>
                              </a:cubicBezTo>
                              <a:cubicBezTo>
                                <a:pt x="13335" y="27622"/>
                                <a:pt x="13335" y="27622"/>
                                <a:pt x="13335" y="27622"/>
                              </a:cubicBezTo>
                              <a:cubicBezTo>
                                <a:pt x="13335" y="27622"/>
                                <a:pt x="14288" y="27622"/>
                                <a:pt x="14288" y="27622"/>
                              </a:cubicBezTo>
                              <a:lnTo>
                                <a:pt x="14288" y="27622"/>
                              </a:lnTo>
                              <a:cubicBezTo>
                                <a:pt x="14288" y="27622"/>
                                <a:pt x="14288" y="27622"/>
                                <a:pt x="14288" y="27622"/>
                              </a:cubicBezTo>
                              <a:cubicBezTo>
                                <a:pt x="14288" y="28575"/>
                                <a:pt x="14288" y="29528"/>
                                <a:pt x="14288" y="30480"/>
                              </a:cubicBezTo>
                              <a:lnTo>
                                <a:pt x="14288" y="30480"/>
                              </a:lnTo>
                              <a:cubicBezTo>
                                <a:pt x="14288" y="30480"/>
                                <a:pt x="14288" y="30480"/>
                                <a:pt x="14288" y="30480"/>
                              </a:cubicBezTo>
                              <a:lnTo>
                                <a:pt x="14288" y="30480"/>
                              </a:lnTo>
                              <a:cubicBezTo>
                                <a:pt x="14288" y="30480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30480"/>
                                <a:pt x="15240" y="30480"/>
                              </a:cubicBezTo>
                              <a:cubicBezTo>
                                <a:pt x="15240" y="30480"/>
                                <a:pt x="14288" y="30480"/>
                                <a:pt x="14288" y="30480"/>
                              </a:cubicBezTo>
                              <a:cubicBezTo>
                                <a:pt x="14288" y="30480"/>
                                <a:pt x="14288" y="29528"/>
                                <a:pt x="14288" y="29528"/>
                              </a:cubicBezTo>
                              <a:cubicBezTo>
                                <a:pt x="14288" y="29528"/>
                                <a:pt x="14288" y="29528"/>
                                <a:pt x="14288" y="29528"/>
                              </a:cubicBezTo>
                              <a:cubicBezTo>
                                <a:pt x="14288" y="29528"/>
                                <a:pt x="14288" y="29528"/>
                                <a:pt x="14288" y="29528"/>
                              </a:cubicBezTo>
                              <a:cubicBezTo>
                                <a:pt x="14288" y="30480"/>
                                <a:pt x="13335" y="29528"/>
                                <a:pt x="13335" y="29528"/>
                              </a:cubicBezTo>
                              <a:cubicBezTo>
                                <a:pt x="12382" y="29528"/>
                                <a:pt x="11430" y="28575"/>
                                <a:pt x="10478" y="28575"/>
                              </a:cubicBezTo>
                              <a:cubicBezTo>
                                <a:pt x="10478" y="28575"/>
                                <a:pt x="9525" y="27622"/>
                                <a:pt x="9525" y="27622"/>
                              </a:cubicBezTo>
                              <a:cubicBezTo>
                                <a:pt x="9525" y="27622"/>
                                <a:pt x="9525" y="27622"/>
                                <a:pt x="9525" y="27622"/>
                              </a:cubicBezTo>
                              <a:cubicBezTo>
                                <a:pt x="8572" y="27622"/>
                                <a:pt x="8572" y="26670"/>
                                <a:pt x="7620" y="26670"/>
                              </a:cubicBezTo>
                              <a:cubicBezTo>
                                <a:pt x="6667" y="26670"/>
                                <a:pt x="6667" y="25718"/>
                                <a:pt x="5715" y="25718"/>
                              </a:cubicBezTo>
                              <a:cubicBezTo>
                                <a:pt x="4763" y="24765"/>
                                <a:pt x="3810" y="24765"/>
                                <a:pt x="3810" y="23813"/>
                              </a:cubicBezTo>
                              <a:cubicBezTo>
                                <a:pt x="3810" y="23813"/>
                                <a:pt x="3810" y="22860"/>
                                <a:pt x="2857" y="22860"/>
                              </a:cubicBezTo>
                              <a:cubicBezTo>
                                <a:pt x="2857" y="22860"/>
                                <a:pt x="1905" y="21907"/>
                                <a:pt x="1905" y="21907"/>
                              </a:cubicBezTo>
                              <a:cubicBezTo>
                                <a:pt x="1905" y="21907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955"/>
                                <a:pt x="1905" y="20955"/>
                              </a:cubicBezTo>
                              <a:cubicBezTo>
                                <a:pt x="1905" y="20955"/>
                                <a:pt x="1905" y="20003"/>
                                <a:pt x="953" y="20003"/>
                              </a:cubicBezTo>
                              <a:cubicBezTo>
                                <a:pt x="953" y="20003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8097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7145"/>
                              </a:cubicBezTo>
                              <a:cubicBezTo>
                                <a:pt x="953" y="17145"/>
                                <a:pt x="953" y="17145"/>
                                <a:pt x="953" y="16193"/>
                              </a:cubicBezTo>
                              <a:cubicBezTo>
                                <a:pt x="953" y="16193"/>
                                <a:pt x="953" y="16193"/>
                                <a:pt x="953" y="16193"/>
                              </a:cubicBezTo>
                              <a:cubicBezTo>
                                <a:pt x="953" y="16193"/>
                                <a:pt x="953" y="16193"/>
                                <a:pt x="953" y="16193"/>
                              </a:cubicBezTo>
                              <a:cubicBezTo>
                                <a:pt x="953" y="16193"/>
                                <a:pt x="953" y="16193"/>
                                <a:pt x="0" y="15240"/>
                              </a:cubicBezTo>
                              <a:cubicBezTo>
                                <a:pt x="0" y="14288"/>
                                <a:pt x="0" y="14288"/>
                                <a:pt x="0" y="13335"/>
                              </a:cubicBezTo>
                              <a:cubicBezTo>
                                <a:pt x="0" y="12382"/>
                                <a:pt x="0" y="12382"/>
                                <a:pt x="0" y="11430"/>
                              </a:cubicBezTo>
                              <a:cubicBezTo>
                                <a:pt x="0" y="11430"/>
                                <a:pt x="0" y="10478"/>
                                <a:pt x="0" y="10478"/>
                              </a:cubicBezTo>
                              <a:cubicBezTo>
                                <a:pt x="0" y="10478"/>
                                <a:pt x="0" y="10478"/>
                                <a:pt x="0" y="10478"/>
                              </a:cubicBezTo>
                              <a:cubicBezTo>
                                <a:pt x="0" y="10478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8572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953" y="6668"/>
                                <a:pt x="953" y="4763"/>
                                <a:pt x="1905" y="3810"/>
                              </a:cubicBezTo>
                              <a:cubicBezTo>
                                <a:pt x="1905" y="2857"/>
                                <a:pt x="2857" y="2857"/>
                                <a:pt x="2857" y="1905"/>
                              </a:cubicBezTo>
                              <a:cubicBezTo>
                                <a:pt x="2857" y="1905"/>
                                <a:pt x="3810" y="953"/>
                                <a:pt x="3810" y="953"/>
                              </a:cubicBezTo>
                              <a:cubicBezTo>
                                <a:pt x="3810" y="953"/>
                                <a:pt x="4763" y="0"/>
                                <a:pt x="4763" y="0"/>
                              </a:cubicBezTo>
                              <a:lnTo>
                                <a:pt x="4763" y="0"/>
                              </a:lnTo>
                              <a:lnTo>
                                <a:pt x="4763" y="3810"/>
                              </a:lnTo>
                              <a:close/>
                              <a:moveTo>
                                <a:pt x="8572" y="30480"/>
                              </a:moveTo>
                              <a:cubicBezTo>
                                <a:pt x="8572" y="30480"/>
                                <a:pt x="8572" y="30480"/>
                                <a:pt x="8572" y="30480"/>
                              </a:cubicBezTo>
                              <a:cubicBezTo>
                                <a:pt x="8572" y="30480"/>
                                <a:pt x="9525" y="30480"/>
                                <a:pt x="8572" y="30480"/>
                              </a:cubicBezTo>
                              <a:cubicBezTo>
                                <a:pt x="9525" y="30480"/>
                                <a:pt x="8572" y="30480"/>
                                <a:pt x="8572" y="30480"/>
                              </a:cubicBezTo>
                              <a:cubicBezTo>
                                <a:pt x="8572" y="30480"/>
                                <a:pt x="8572" y="30480"/>
                                <a:pt x="8572" y="30480"/>
                              </a:cubicBezTo>
                              <a:close/>
                              <a:moveTo>
                                <a:pt x="3810" y="27622"/>
                              </a:move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ubicBezTo>
                                <a:pt x="3810" y="27622"/>
                                <a:pt x="3810" y="27622"/>
                                <a:pt x="3810" y="27622"/>
                              </a:cubicBezTo>
                              <a:close/>
                              <a:moveTo>
                                <a:pt x="1905" y="5715"/>
                              </a:move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7" name="任意多边形: 形状 3059"/>
                        <p:cNvSpPr/>
                        <p:nvPr/>
                      </p:nvSpPr>
                      <p:spPr>
                        <a:xfrm>
                          <a:off x="7774305" y="218217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78" name="任意多边形: 形状 3060"/>
                        <p:cNvSpPr/>
                        <p:nvPr/>
                      </p:nvSpPr>
                      <p:spPr>
                        <a:xfrm>
                          <a:off x="7773352" y="2182177"/>
                          <a:ext cx="3809" cy="2857"/>
                        </a:xfrm>
                        <a:custGeom>
                          <a:avLst/>
                          <a:gdLst>
                            <a:gd name="connsiteX0" fmla="*/ 0 w 3809"/>
                            <a:gd name="connsiteY0" fmla="*/ 0 h 2857"/>
                            <a:gd name="connsiteX1" fmla="*/ 0 w 3809"/>
                            <a:gd name="connsiteY1" fmla="*/ 2857 h 2857"/>
                            <a:gd name="connsiteX2" fmla="*/ 0 w 3809"/>
                            <a:gd name="connsiteY2" fmla="*/ 2857 h 2857"/>
                            <a:gd name="connsiteX3" fmla="*/ 0 w 3809"/>
                            <a:gd name="connsiteY3" fmla="*/ 2857 h 2857"/>
                            <a:gd name="connsiteX4" fmla="*/ 0 w 3809"/>
                            <a:gd name="connsiteY4" fmla="*/ 2857 h 2857"/>
                            <a:gd name="connsiteX5" fmla="*/ 0 w 3809"/>
                            <a:gd name="connsiteY5" fmla="*/ 2857 h 2857"/>
                            <a:gd name="connsiteX6" fmla="*/ 953 w 3809"/>
                            <a:gd name="connsiteY6" fmla="*/ 2857 h 2857"/>
                            <a:gd name="connsiteX7" fmla="*/ 1905 w 3809"/>
                            <a:gd name="connsiteY7" fmla="*/ 2857 h 2857"/>
                            <a:gd name="connsiteX8" fmla="*/ 2857 w 3809"/>
                            <a:gd name="connsiteY8" fmla="*/ 2857 h 2857"/>
                            <a:gd name="connsiteX9" fmla="*/ 2857 w 3809"/>
                            <a:gd name="connsiteY9" fmla="*/ 2857 h 2857"/>
                            <a:gd name="connsiteX10" fmla="*/ 2857 w 3809"/>
                            <a:gd name="connsiteY10" fmla="*/ 2857 h 2857"/>
                            <a:gd name="connsiteX11" fmla="*/ 3810 w 3809"/>
                            <a:gd name="connsiteY11" fmla="*/ 2857 h 2857"/>
                            <a:gd name="connsiteX12" fmla="*/ 3810 w 3809"/>
                            <a:gd name="connsiteY12" fmla="*/ 0 h 2857"/>
                            <a:gd name="connsiteX13" fmla="*/ 2857 w 3809"/>
                            <a:gd name="connsiteY13" fmla="*/ 0 h 2857"/>
                            <a:gd name="connsiteX14" fmla="*/ 1905 w 3809"/>
                            <a:gd name="connsiteY14" fmla="*/ 0 h 2857"/>
                            <a:gd name="connsiteX15" fmla="*/ 953 w 3809"/>
                            <a:gd name="connsiteY15" fmla="*/ 0 h 2857"/>
                            <a:gd name="connsiteX16" fmla="*/ 953 w 3809"/>
                            <a:gd name="connsiteY16" fmla="*/ 0 h 2857"/>
                            <a:gd name="connsiteX17" fmla="*/ 0 w 3809"/>
                            <a:gd name="connsiteY17" fmla="*/ 0 h 2857"/>
                            <a:gd name="connsiteX18" fmla="*/ 0 w 3809"/>
                            <a:gd name="connsiteY18" fmla="*/ 0 h 2857"/>
                            <a:gd name="connsiteX19" fmla="*/ 0 w 3809"/>
                            <a:gd name="connsiteY19" fmla="*/ 0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09" h="2857">
                              <a:moveTo>
                                <a:pt x="0" y="0"/>
                              </a:moveTo>
                              <a:cubicBezTo>
                                <a:pt x="0" y="953"/>
                                <a:pt x="0" y="1905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953" y="2857"/>
                              </a:cubicBezTo>
                              <a:cubicBezTo>
                                <a:pt x="953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2857" y="2857"/>
                              </a:cubicBezTo>
                              <a:lnTo>
                                <a:pt x="2857" y="2857"/>
                              </a:lnTo>
                              <a:lnTo>
                                <a:pt x="2857" y="2857"/>
                              </a:lnTo>
                              <a:cubicBezTo>
                                <a:pt x="2857" y="2857"/>
                                <a:pt x="2857" y="2857"/>
                                <a:pt x="3810" y="2857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2857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79" name="图形 2"/>
                      <p:cNvGrpSpPr/>
                      <p:nvPr/>
                    </p:nvGrpSpPr>
                    <p:grpSpPr>
                      <a:xfrm>
                        <a:off x="7766684" y="2146934"/>
                        <a:ext cx="33337" cy="14287"/>
                        <a:chOff x="7766684" y="2146934"/>
                        <a:chExt cx="33337" cy="14287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80" name="任意多边形: 形状 3062"/>
                        <p:cNvSpPr/>
                        <p:nvPr/>
                      </p:nvSpPr>
                      <p:spPr>
                        <a:xfrm>
                          <a:off x="7766684" y="215360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81" name="任意多边形: 形状 3063"/>
                        <p:cNvSpPr/>
                        <p:nvPr/>
                      </p:nvSpPr>
                      <p:spPr>
                        <a:xfrm>
                          <a:off x="7766684" y="2146934"/>
                          <a:ext cx="33337" cy="14287"/>
                        </a:xfrm>
                        <a:custGeom>
                          <a:avLst/>
                          <a:gdLst>
                            <a:gd name="connsiteX0" fmla="*/ 31433 w 33337"/>
                            <a:gd name="connsiteY0" fmla="*/ 14288 h 14287"/>
                            <a:gd name="connsiteX1" fmla="*/ 31433 w 33337"/>
                            <a:gd name="connsiteY1" fmla="*/ 14288 h 14287"/>
                            <a:gd name="connsiteX2" fmla="*/ 30480 w 33337"/>
                            <a:gd name="connsiteY2" fmla="*/ 12383 h 14287"/>
                            <a:gd name="connsiteX3" fmla="*/ 29528 w 33337"/>
                            <a:gd name="connsiteY3" fmla="*/ 11430 h 14287"/>
                            <a:gd name="connsiteX4" fmla="*/ 29528 w 33337"/>
                            <a:gd name="connsiteY4" fmla="*/ 10478 h 14287"/>
                            <a:gd name="connsiteX5" fmla="*/ 29528 w 33337"/>
                            <a:gd name="connsiteY5" fmla="*/ 10478 h 14287"/>
                            <a:gd name="connsiteX6" fmla="*/ 29528 w 33337"/>
                            <a:gd name="connsiteY6" fmla="*/ 9525 h 14287"/>
                            <a:gd name="connsiteX7" fmla="*/ 29528 w 33337"/>
                            <a:gd name="connsiteY7" fmla="*/ 8572 h 14287"/>
                            <a:gd name="connsiteX8" fmla="*/ 28575 w 33337"/>
                            <a:gd name="connsiteY8" fmla="*/ 7620 h 14287"/>
                            <a:gd name="connsiteX9" fmla="*/ 27622 w 33337"/>
                            <a:gd name="connsiteY9" fmla="*/ 6668 h 14287"/>
                            <a:gd name="connsiteX10" fmla="*/ 27622 w 33337"/>
                            <a:gd name="connsiteY10" fmla="*/ 6668 h 14287"/>
                            <a:gd name="connsiteX11" fmla="*/ 26670 w 33337"/>
                            <a:gd name="connsiteY11" fmla="*/ 6668 h 14287"/>
                            <a:gd name="connsiteX12" fmla="*/ 25718 w 33337"/>
                            <a:gd name="connsiteY12" fmla="*/ 6668 h 14287"/>
                            <a:gd name="connsiteX13" fmla="*/ 24765 w 33337"/>
                            <a:gd name="connsiteY13" fmla="*/ 5715 h 14287"/>
                            <a:gd name="connsiteX14" fmla="*/ 23813 w 33337"/>
                            <a:gd name="connsiteY14" fmla="*/ 5715 h 14287"/>
                            <a:gd name="connsiteX15" fmla="*/ 23813 w 33337"/>
                            <a:gd name="connsiteY15" fmla="*/ 5715 h 14287"/>
                            <a:gd name="connsiteX16" fmla="*/ 23813 w 33337"/>
                            <a:gd name="connsiteY16" fmla="*/ 5715 h 14287"/>
                            <a:gd name="connsiteX17" fmla="*/ 22860 w 33337"/>
                            <a:gd name="connsiteY17" fmla="*/ 5715 h 14287"/>
                            <a:gd name="connsiteX18" fmla="*/ 21908 w 33337"/>
                            <a:gd name="connsiteY18" fmla="*/ 5715 h 14287"/>
                            <a:gd name="connsiteX19" fmla="*/ 21908 w 33337"/>
                            <a:gd name="connsiteY19" fmla="*/ 5715 h 14287"/>
                            <a:gd name="connsiteX20" fmla="*/ 20955 w 33337"/>
                            <a:gd name="connsiteY20" fmla="*/ 5715 h 14287"/>
                            <a:gd name="connsiteX21" fmla="*/ 20955 w 33337"/>
                            <a:gd name="connsiteY21" fmla="*/ 5715 h 14287"/>
                            <a:gd name="connsiteX22" fmla="*/ 20003 w 33337"/>
                            <a:gd name="connsiteY22" fmla="*/ 5715 h 14287"/>
                            <a:gd name="connsiteX23" fmla="*/ 20003 w 33337"/>
                            <a:gd name="connsiteY23" fmla="*/ 5715 h 14287"/>
                            <a:gd name="connsiteX24" fmla="*/ 20003 w 33337"/>
                            <a:gd name="connsiteY24" fmla="*/ 5715 h 14287"/>
                            <a:gd name="connsiteX25" fmla="*/ 20003 w 33337"/>
                            <a:gd name="connsiteY25" fmla="*/ 5715 h 14287"/>
                            <a:gd name="connsiteX26" fmla="*/ 18097 w 33337"/>
                            <a:gd name="connsiteY26" fmla="*/ 5715 h 14287"/>
                            <a:gd name="connsiteX27" fmla="*/ 17145 w 33337"/>
                            <a:gd name="connsiteY27" fmla="*/ 5715 h 14287"/>
                            <a:gd name="connsiteX28" fmla="*/ 17145 w 33337"/>
                            <a:gd name="connsiteY28" fmla="*/ 5715 h 14287"/>
                            <a:gd name="connsiteX29" fmla="*/ 17145 w 33337"/>
                            <a:gd name="connsiteY29" fmla="*/ 5715 h 14287"/>
                            <a:gd name="connsiteX30" fmla="*/ 17145 w 33337"/>
                            <a:gd name="connsiteY30" fmla="*/ 5715 h 14287"/>
                            <a:gd name="connsiteX31" fmla="*/ 16193 w 33337"/>
                            <a:gd name="connsiteY31" fmla="*/ 5715 h 14287"/>
                            <a:gd name="connsiteX32" fmla="*/ 13335 w 33337"/>
                            <a:gd name="connsiteY32" fmla="*/ 5715 h 14287"/>
                            <a:gd name="connsiteX33" fmla="*/ 11430 w 33337"/>
                            <a:gd name="connsiteY33" fmla="*/ 5715 h 14287"/>
                            <a:gd name="connsiteX34" fmla="*/ 9525 w 33337"/>
                            <a:gd name="connsiteY34" fmla="*/ 6668 h 14287"/>
                            <a:gd name="connsiteX35" fmla="*/ 6668 w 33337"/>
                            <a:gd name="connsiteY35" fmla="*/ 7620 h 14287"/>
                            <a:gd name="connsiteX36" fmla="*/ 6668 w 33337"/>
                            <a:gd name="connsiteY36" fmla="*/ 7620 h 14287"/>
                            <a:gd name="connsiteX37" fmla="*/ 5715 w 33337"/>
                            <a:gd name="connsiteY37" fmla="*/ 8572 h 14287"/>
                            <a:gd name="connsiteX38" fmla="*/ 5715 w 33337"/>
                            <a:gd name="connsiteY38" fmla="*/ 8572 h 14287"/>
                            <a:gd name="connsiteX39" fmla="*/ 5715 w 33337"/>
                            <a:gd name="connsiteY39" fmla="*/ 8572 h 14287"/>
                            <a:gd name="connsiteX40" fmla="*/ 5715 w 33337"/>
                            <a:gd name="connsiteY40" fmla="*/ 8572 h 14287"/>
                            <a:gd name="connsiteX41" fmla="*/ 4763 w 33337"/>
                            <a:gd name="connsiteY41" fmla="*/ 8572 h 14287"/>
                            <a:gd name="connsiteX42" fmla="*/ 3810 w 33337"/>
                            <a:gd name="connsiteY42" fmla="*/ 8572 h 14287"/>
                            <a:gd name="connsiteX43" fmla="*/ 3810 w 33337"/>
                            <a:gd name="connsiteY43" fmla="*/ 8572 h 14287"/>
                            <a:gd name="connsiteX44" fmla="*/ 2858 w 33337"/>
                            <a:gd name="connsiteY44" fmla="*/ 9525 h 14287"/>
                            <a:gd name="connsiteX45" fmla="*/ 2858 w 33337"/>
                            <a:gd name="connsiteY45" fmla="*/ 9525 h 14287"/>
                            <a:gd name="connsiteX46" fmla="*/ 2858 w 33337"/>
                            <a:gd name="connsiteY46" fmla="*/ 8572 h 14287"/>
                            <a:gd name="connsiteX47" fmla="*/ 953 w 33337"/>
                            <a:gd name="connsiteY47" fmla="*/ 6668 h 14287"/>
                            <a:gd name="connsiteX48" fmla="*/ 953 w 33337"/>
                            <a:gd name="connsiteY48" fmla="*/ 6668 h 14287"/>
                            <a:gd name="connsiteX49" fmla="*/ 953 w 33337"/>
                            <a:gd name="connsiteY49" fmla="*/ 6668 h 14287"/>
                            <a:gd name="connsiteX50" fmla="*/ 953 w 33337"/>
                            <a:gd name="connsiteY50" fmla="*/ 6668 h 14287"/>
                            <a:gd name="connsiteX51" fmla="*/ 953 w 33337"/>
                            <a:gd name="connsiteY51" fmla="*/ 6668 h 14287"/>
                            <a:gd name="connsiteX52" fmla="*/ 0 w 33337"/>
                            <a:gd name="connsiteY52" fmla="*/ 6668 h 14287"/>
                            <a:gd name="connsiteX53" fmla="*/ 953 w 33337"/>
                            <a:gd name="connsiteY53" fmla="*/ 5715 h 14287"/>
                            <a:gd name="connsiteX54" fmla="*/ 1905 w 33337"/>
                            <a:gd name="connsiteY54" fmla="*/ 5715 h 14287"/>
                            <a:gd name="connsiteX55" fmla="*/ 1905 w 33337"/>
                            <a:gd name="connsiteY55" fmla="*/ 5715 h 14287"/>
                            <a:gd name="connsiteX56" fmla="*/ 1905 w 33337"/>
                            <a:gd name="connsiteY56" fmla="*/ 5715 h 14287"/>
                            <a:gd name="connsiteX57" fmla="*/ 1905 w 33337"/>
                            <a:gd name="connsiteY57" fmla="*/ 4763 h 14287"/>
                            <a:gd name="connsiteX58" fmla="*/ 4763 w 33337"/>
                            <a:gd name="connsiteY58" fmla="*/ 2858 h 14287"/>
                            <a:gd name="connsiteX59" fmla="*/ 5715 w 33337"/>
                            <a:gd name="connsiteY59" fmla="*/ 2858 h 14287"/>
                            <a:gd name="connsiteX60" fmla="*/ 5715 w 33337"/>
                            <a:gd name="connsiteY60" fmla="*/ 2858 h 14287"/>
                            <a:gd name="connsiteX61" fmla="*/ 7620 w 33337"/>
                            <a:gd name="connsiteY61" fmla="*/ 1905 h 14287"/>
                            <a:gd name="connsiteX62" fmla="*/ 9525 w 33337"/>
                            <a:gd name="connsiteY62" fmla="*/ 953 h 14287"/>
                            <a:gd name="connsiteX63" fmla="*/ 12383 w 33337"/>
                            <a:gd name="connsiteY63" fmla="*/ 0 h 14287"/>
                            <a:gd name="connsiteX64" fmla="*/ 13335 w 33337"/>
                            <a:gd name="connsiteY64" fmla="*/ 0 h 14287"/>
                            <a:gd name="connsiteX65" fmla="*/ 15240 w 33337"/>
                            <a:gd name="connsiteY65" fmla="*/ 0 h 14287"/>
                            <a:gd name="connsiteX66" fmla="*/ 16193 w 33337"/>
                            <a:gd name="connsiteY66" fmla="*/ 0 h 14287"/>
                            <a:gd name="connsiteX67" fmla="*/ 16193 w 33337"/>
                            <a:gd name="connsiteY67" fmla="*/ 0 h 14287"/>
                            <a:gd name="connsiteX68" fmla="*/ 16193 w 33337"/>
                            <a:gd name="connsiteY68" fmla="*/ 0 h 14287"/>
                            <a:gd name="connsiteX69" fmla="*/ 17145 w 33337"/>
                            <a:gd name="connsiteY69" fmla="*/ 0 h 14287"/>
                            <a:gd name="connsiteX70" fmla="*/ 18097 w 33337"/>
                            <a:gd name="connsiteY70" fmla="*/ 0 h 14287"/>
                            <a:gd name="connsiteX71" fmla="*/ 20003 w 33337"/>
                            <a:gd name="connsiteY71" fmla="*/ 0 h 14287"/>
                            <a:gd name="connsiteX72" fmla="*/ 20003 w 33337"/>
                            <a:gd name="connsiteY72" fmla="*/ 0 h 14287"/>
                            <a:gd name="connsiteX73" fmla="*/ 20003 w 33337"/>
                            <a:gd name="connsiteY73" fmla="*/ 0 h 14287"/>
                            <a:gd name="connsiteX74" fmla="*/ 20003 w 33337"/>
                            <a:gd name="connsiteY74" fmla="*/ 0 h 14287"/>
                            <a:gd name="connsiteX75" fmla="*/ 20955 w 33337"/>
                            <a:gd name="connsiteY75" fmla="*/ 0 h 14287"/>
                            <a:gd name="connsiteX76" fmla="*/ 20955 w 33337"/>
                            <a:gd name="connsiteY76" fmla="*/ 953 h 14287"/>
                            <a:gd name="connsiteX77" fmla="*/ 20955 w 33337"/>
                            <a:gd name="connsiteY77" fmla="*/ 953 h 14287"/>
                            <a:gd name="connsiteX78" fmla="*/ 20955 w 33337"/>
                            <a:gd name="connsiteY78" fmla="*/ 953 h 14287"/>
                            <a:gd name="connsiteX79" fmla="*/ 21908 w 33337"/>
                            <a:gd name="connsiteY79" fmla="*/ 953 h 14287"/>
                            <a:gd name="connsiteX80" fmla="*/ 23813 w 33337"/>
                            <a:gd name="connsiteY80" fmla="*/ 1905 h 14287"/>
                            <a:gd name="connsiteX81" fmla="*/ 25718 w 33337"/>
                            <a:gd name="connsiteY81" fmla="*/ 2858 h 14287"/>
                            <a:gd name="connsiteX82" fmla="*/ 26670 w 33337"/>
                            <a:gd name="connsiteY82" fmla="*/ 3810 h 14287"/>
                            <a:gd name="connsiteX83" fmla="*/ 26670 w 33337"/>
                            <a:gd name="connsiteY83" fmla="*/ 3810 h 14287"/>
                            <a:gd name="connsiteX84" fmla="*/ 26670 w 33337"/>
                            <a:gd name="connsiteY84" fmla="*/ 3810 h 14287"/>
                            <a:gd name="connsiteX85" fmla="*/ 26670 w 33337"/>
                            <a:gd name="connsiteY85" fmla="*/ 3810 h 14287"/>
                            <a:gd name="connsiteX86" fmla="*/ 28575 w 33337"/>
                            <a:gd name="connsiteY86" fmla="*/ 4763 h 14287"/>
                            <a:gd name="connsiteX87" fmla="*/ 28575 w 33337"/>
                            <a:gd name="connsiteY87" fmla="*/ 4763 h 14287"/>
                            <a:gd name="connsiteX88" fmla="*/ 31433 w 33337"/>
                            <a:gd name="connsiteY88" fmla="*/ 7620 h 14287"/>
                            <a:gd name="connsiteX89" fmla="*/ 32385 w 33337"/>
                            <a:gd name="connsiteY89" fmla="*/ 9525 h 14287"/>
                            <a:gd name="connsiteX90" fmla="*/ 33338 w 33337"/>
                            <a:gd name="connsiteY90" fmla="*/ 10478 h 14287"/>
                            <a:gd name="connsiteX91" fmla="*/ 33338 w 33337"/>
                            <a:gd name="connsiteY91" fmla="*/ 11430 h 14287"/>
                            <a:gd name="connsiteX92" fmla="*/ 33338 w 33337"/>
                            <a:gd name="connsiteY92" fmla="*/ 11430 h 14287"/>
                            <a:gd name="connsiteX93" fmla="*/ 31433 w 33337"/>
                            <a:gd name="connsiteY93" fmla="*/ 14288 h 14287"/>
                            <a:gd name="connsiteX94" fmla="*/ 4763 w 33337"/>
                            <a:gd name="connsiteY94" fmla="*/ 5715 h 14287"/>
                            <a:gd name="connsiteX95" fmla="*/ 4763 w 33337"/>
                            <a:gd name="connsiteY95" fmla="*/ 5715 h 14287"/>
                            <a:gd name="connsiteX96" fmla="*/ 4763 w 33337"/>
                            <a:gd name="connsiteY96" fmla="*/ 5715 h 14287"/>
                            <a:gd name="connsiteX97" fmla="*/ 4763 w 33337"/>
                            <a:gd name="connsiteY97" fmla="*/ 5715 h 14287"/>
                            <a:gd name="connsiteX98" fmla="*/ 4763 w 33337"/>
                            <a:gd name="connsiteY98" fmla="*/ 5715 h 14287"/>
                            <a:gd name="connsiteX99" fmla="*/ 9525 w 33337"/>
                            <a:gd name="connsiteY99" fmla="*/ 3810 h 14287"/>
                            <a:gd name="connsiteX100" fmla="*/ 9525 w 33337"/>
                            <a:gd name="connsiteY100" fmla="*/ 3810 h 14287"/>
                            <a:gd name="connsiteX101" fmla="*/ 9525 w 33337"/>
                            <a:gd name="connsiteY101" fmla="*/ 3810 h 14287"/>
                            <a:gd name="connsiteX102" fmla="*/ 9525 w 33337"/>
                            <a:gd name="connsiteY102" fmla="*/ 3810 h 14287"/>
                            <a:gd name="connsiteX103" fmla="*/ 9525 w 33337"/>
                            <a:gd name="connsiteY103" fmla="*/ 3810 h 14287"/>
                            <a:gd name="connsiteX104" fmla="*/ 31433 w 33337"/>
                            <a:gd name="connsiteY104" fmla="*/ 11430 h 14287"/>
                            <a:gd name="connsiteX105" fmla="*/ 31433 w 33337"/>
                            <a:gd name="connsiteY105" fmla="*/ 11430 h 14287"/>
                            <a:gd name="connsiteX106" fmla="*/ 31433 w 33337"/>
                            <a:gd name="connsiteY106" fmla="*/ 11430 h 14287"/>
                            <a:gd name="connsiteX107" fmla="*/ 31433 w 33337"/>
                            <a:gd name="connsiteY107" fmla="*/ 11430 h 14287"/>
                            <a:gd name="connsiteX108" fmla="*/ 31433 w 33337"/>
                            <a:gd name="connsiteY108" fmla="*/ 11430 h 1428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3337" h="14287">
                              <a:moveTo>
                                <a:pt x="31433" y="14288"/>
                              </a:moveTo>
                              <a:cubicBezTo>
                                <a:pt x="31433" y="13335"/>
                                <a:pt x="31433" y="13335"/>
                                <a:pt x="31433" y="14288"/>
                              </a:cubicBezTo>
                              <a:cubicBezTo>
                                <a:pt x="31433" y="13335"/>
                                <a:pt x="30480" y="12383"/>
                                <a:pt x="30480" y="12383"/>
                              </a:cubicBezTo>
                              <a:cubicBezTo>
                                <a:pt x="30480" y="12383"/>
                                <a:pt x="30480" y="11430"/>
                                <a:pt x="29528" y="11430"/>
                              </a:cubicBezTo>
                              <a:cubicBezTo>
                                <a:pt x="29528" y="11430"/>
                                <a:pt x="29528" y="11430"/>
                                <a:pt x="29528" y="10478"/>
                              </a:cubicBezTo>
                              <a:cubicBezTo>
                                <a:pt x="29528" y="10478"/>
                                <a:pt x="29528" y="10478"/>
                                <a:pt x="29528" y="10478"/>
                              </a:cubicBezTo>
                              <a:cubicBezTo>
                                <a:pt x="29528" y="10478"/>
                                <a:pt x="29528" y="10478"/>
                                <a:pt x="29528" y="9525"/>
                              </a:cubicBezTo>
                              <a:cubicBezTo>
                                <a:pt x="29528" y="9525"/>
                                <a:pt x="28575" y="9525"/>
                                <a:pt x="29528" y="8572"/>
                              </a:cubicBezTo>
                              <a:cubicBezTo>
                                <a:pt x="29528" y="8572"/>
                                <a:pt x="29528" y="8572"/>
                                <a:pt x="28575" y="7620"/>
                              </a:cubicBezTo>
                              <a:cubicBezTo>
                                <a:pt x="28575" y="7620"/>
                                <a:pt x="28575" y="6668"/>
                                <a:pt x="27622" y="6668"/>
                              </a:cubicBezTo>
                              <a:cubicBezTo>
                                <a:pt x="27622" y="6668"/>
                                <a:pt x="27622" y="6668"/>
                                <a:pt x="27622" y="6668"/>
                              </a:cubicBezTo>
                              <a:cubicBezTo>
                                <a:pt x="27622" y="6668"/>
                                <a:pt x="27622" y="6668"/>
                                <a:pt x="26670" y="6668"/>
                              </a:cubicBezTo>
                              <a:cubicBezTo>
                                <a:pt x="26670" y="6668"/>
                                <a:pt x="25718" y="6668"/>
                                <a:pt x="25718" y="6668"/>
                              </a:cubicBezTo>
                              <a:cubicBezTo>
                                <a:pt x="25718" y="6668"/>
                                <a:pt x="25718" y="5715"/>
                                <a:pt x="24765" y="5715"/>
                              </a:cubicBezTo>
                              <a:cubicBezTo>
                                <a:pt x="24765" y="5715"/>
                                <a:pt x="23813" y="5715"/>
                                <a:pt x="23813" y="5715"/>
                              </a:cubicBezTo>
                              <a:cubicBezTo>
                                <a:pt x="23813" y="5715"/>
                                <a:pt x="23813" y="5715"/>
                                <a:pt x="23813" y="5715"/>
                              </a:cubicBezTo>
                              <a:cubicBezTo>
                                <a:pt x="23813" y="5715"/>
                                <a:pt x="23813" y="5715"/>
                                <a:pt x="23813" y="5715"/>
                              </a:cubicBezTo>
                              <a:cubicBezTo>
                                <a:pt x="23813" y="5715"/>
                                <a:pt x="22860" y="5715"/>
                                <a:pt x="22860" y="5715"/>
                              </a:cubicBezTo>
                              <a:cubicBezTo>
                                <a:pt x="22860" y="5715"/>
                                <a:pt x="21908" y="5715"/>
                                <a:pt x="21908" y="5715"/>
                              </a:cubicBezTo>
                              <a:cubicBezTo>
                                <a:pt x="21908" y="5715"/>
                                <a:pt x="21908" y="5715"/>
                                <a:pt x="21908" y="5715"/>
                              </a:cubicBezTo>
                              <a:cubicBezTo>
                                <a:pt x="21908" y="5715"/>
                                <a:pt x="21908" y="5715"/>
                                <a:pt x="20955" y="5715"/>
                              </a:cubicBezTo>
                              <a:cubicBezTo>
                                <a:pt x="20955" y="5715"/>
                                <a:pt x="20955" y="5715"/>
                                <a:pt x="20955" y="5715"/>
                              </a:cubicBezTo>
                              <a:cubicBezTo>
                                <a:pt x="20955" y="5715"/>
                                <a:pt x="20003" y="5715"/>
                                <a:pt x="20003" y="5715"/>
                              </a:cubicBezTo>
                              <a:cubicBezTo>
                                <a:pt x="20003" y="5715"/>
                                <a:pt x="20003" y="5715"/>
                                <a:pt x="20003" y="5715"/>
                              </a:cubicBezTo>
                              <a:cubicBezTo>
                                <a:pt x="20003" y="5715"/>
                                <a:pt x="20003" y="5715"/>
                                <a:pt x="20003" y="5715"/>
                              </a:cubicBezTo>
                              <a:cubicBezTo>
                                <a:pt x="20003" y="5715"/>
                                <a:pt x="20003" y="5715"/>
                                <a:pt x="20003" y="5715"/>
                              </a:cubicBezTo>
                              <a:cubicBezTo>
                                <a:pt x="20003" y="5715"/>
                                <a:pt x="19050" y="5715"/>
                                <a:pt x="18097" y="5715"/>
                              </a:cubicBezTo>
                              <a:cubicBezTo>
                                <a:pt x="18097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6668"/>
                                <a:pt x="17145" y="5715"/>
                                <a:pt x="16193" y="5715"/>
                              </a:cubicBezTo>
                              <a:cubicBezTo>
                                <a:pt x="15240" y="5715"/>
                                <a:pt x="14288" y="5715"/>
                                <a:pt x="13335" y="5715"/>
                              </a:cubicBezTo>
                              <a:cubicBezTo>
                                <a:pt x="12383" y="5715"/>
                                <a:pt x="12383" y="5715"/>
                                <a:pt x="11430" y="5715"/>
                              </a:cubicBezTo>
                              <a:cubicBezTo>
                                <a:pt x="10478" y="5715"/>
                                <a:pt x="9525" y="5715"/>
                                <a:pt x="9525" y="6668"/>
                              </a:cubicBezTo>
                              <a:cubicBezTo>
                                <a:pt x="8572" y="6668"/>
                                <a:pt x="7620" y="6668"/>
                                <a:pt x="6668" y="7620"/>
                              </a:cubicBezTo>
                              <a:cubicBezTo>
                                <a:pt x="6668" y="7620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5715" y="7620"/>
                                <a:pt x="5715" y="8572"/>
                              </a:cubicBezTo>
                              <a:cubicBezTo>
                                <a:pt x="5715" y="8572"/>
                                <a:pt x="5715" y="8572"/>
                                <a:pt x="5715" y="8572"/>
                              </a:cubicBezTo>
                              <a:cubicBezTo>
                                <a:pt x="5715" y="8572"/>
                                <a:pt x="5715" y="8572"/>
                                <a:pt x="5715" y="8572"/>
                              </a:cubicBezTo>
                              <a:cubicBezTo>
                                <a:pt x="5715" y="8572"/>
                                <a:pt x="5715" y="8572"/>
                                <a:pt x="5715" y="8572"/>
                              </a:cubicBezTo>
                              <a:cubicBezTo>
                                <a:pt x="5715" y="8572"/>
                                <a:pt x="5715" y="8572"/>
                                <a:pt x="4763" y="8572"/>
                              </a:cubicBezTo>
                              <a:cubicBezTo>
                                <a:pt x="4763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2858" y="9525"/>
                              </a:cubicBezTo>
                              <a:lnTo>
                                <a:pt x="2858" y="9525"/>
                              </a:lnTo>
                              <a:cubicBezTo>
                                <a:pt x="2858" y="9525"/>
                                <a:pt x="2858" y="9525"/>
                                <a:pt x="2858" y="8572"/>
                              </a:cubicBezTo>
                              <a:cubicBezTo>
                                <a:pt x="1905" y="7620"/>
                                <a:pt x="953" y="7620"/>
                                <a:pt x="953" y="6668"/>
                              </a:cubicBezTo>
                              <a:lnTo>
                                <a:pt x="953" y="6668"/>
                              </a:ln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lnTo>
                                <a:pt x="953" y="6668"/>
                              </a:ln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0" y="6668"/>
                              </a:cubicBezTo>
                              <a:cubicBezTo>
                                <a:pt x="0" y="6668"/>
                                <a:pt x="0" y="5715"/>
                                <a:pt x="953" y="5715"/>
                              </a:cubicBezTo>
                              <a:cubicBezTo>
                                <a:pt x="953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953" y="5715"/>
                                <a:pt x="1905" y="4763"/>
                                <a:pt x="1905" y="4763"/>
                              </a:cubicBezTo>
                              <a:cubicBezTo>
                                <a:pt x="2858" y="3810"/>
                                <a:pt x="3810" y="3810"/>
                                <a:pt x="4763" y="2858"/>
                              </a:cubicBezTo>
                              <a:cubicBezTo>
                                <a:pt x="4763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6668" y="2858"/>
                                <a:pt x="6668" y="1905"/>
                                <a:pt x="7620" y="1905"/>
                              </a:cubicBezTo>
                              <a:cubicBezTo>
                                <a:pt x="8572" y="1905"/>
                                <a:pt x="8572" y="953"/>
                                <a:pt x="9525" y="953"/>
                              </a:cubicBezTo>
                              <a:cubicBezTo>
                                <a:pt x="10478" y="953"/>
                                <a:pt x="11430" y="953"/>
                                <a:pt x="12383" y="0"/>
                              </a:cubicBezTo>
                              <a:cubicBezTo>
                                <a:pt x="12383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4288" y="0"/>
                                <a:pt x="15240" y="0"/>
                              </a:cubicBezTo>
                              <a:cubicBezTo>
                                <a:pt x="15240" y="0"/>
                                <a:pt x="16193" y="0"/>
                                <a:pt x="16193" y="0"/>
                              </a:cubicBezTo>
                              <a:cubicBezTo>
                                <a:pt x="16193" y="0"/>
                                <a:pt x="16193" y="0"/>
                                <a:pt x="16193" y="0"/>
                              </a:cubicBezTo>
                              <a:cubicBezTo>
                                <a:pt x="16193" y="0"/>
                                <a:pt x="16193" y="0"/>
                                <a:pt x="16193" y="0"/>
                              </a:cubicBezTo>
                              <a:cubicBezTo>
                                <a:pt x="16193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8097" y="0"/>
                                <a:pt x="18097" y="0"/>
                              </a:cubicBezTo>
                              <a:cubicBezTo>
                                <a:pt x="18097" y="0"/>
                                <a:pt x="19050" y="0"/>
                                <a:pt x="20003" y="0"/>
                              </a:cubicBezTo>
                              <a:cubicBezTo>
                                <a:pt x="20003" y="0"/>
                                <a:pt x="20003" y="0"/>
                                <a:pt x="20003" y="0"/>
                              </a:cubicBezTo>
                              <a:cubicBezTo>
                                <a:pt x="20003" y="0"/>
                                <a:pt x="20003" y="0"/>
                                <a:pt x="20003" y="0"/>
                              </a:cubicBezTo>
                              <a:cubicBezTo>
                                <a:pt x="20003" y="0"/>
                                <a:pt x="20003" y="0"/>
                                <a:pt x="20003" y="0"/>
                              </a:cubicBezTo>
                              <a:cubicBezTo>
                                <a:pt x="20003" y="0"/>
                                <a:pt x="20003" y="0"/>
                                <a:pt x="20955" y="0"/>
                              </a:cubicBezTo>
                              <a:cubicBezTo>
                                <a:pt x="20955" y="0"/>
                                <a:pt x="20955" y="0"/>
                                <a:pt x="20955" y="953"/>
                              </a:cubicBezTo>
                              <a:cubicBezTo>
                                <a:pt x="20955" y="953"/>
                                <a:pt x="20955" y="953"/>
                                <a:pt x="20955" y="953"/>
                              </a:cubicBezTo>
                              <a:cubicBezTo>
                                <a:pt x="20955" y="953"/>
                                <a:pt x="20955" y="953"/>
                                <a:pt x="20955" y="953"/>
                              </a:cubicBezTo>
                              <a:cubicBezTo>
                                <a:pt x="20955" y="0"/>
                                <a:pt x="20955" y="953"/>
                                <a:pt x="21908" y="953"/>
                              </a:cubicBezTo>
                              <a:cubicBezTo>
                                <a:pt x="21908" y="953"/>
                                <a:pt x="22860" y="953"/>
                                <a:pt x="23813" y="1905"/>
                              </a:cubicBezTo>
                              <a:cubicBezTo>
                                <a:pt x="23813" y="1905"/>
                                <a:pt x="24765" y="2858"/>
                                <a:pt x="25718" y="2858"/>
                              </a:cubicBezTo>
                              <a:cubicBezTo>
                                <a:pt x="25718" y="2858"/>
                                <a:pt x="25718" y="2858"/>
                                <a:pt x="26670" y="3810"/>
                              </a:cubicBezTo>
                              <a:cubicBezTo>
                                <a:pt x="26670" y="3810"/>
                                <a:pt x="26670" y="3810"/>
                                <a:pt x="26670" y="3810"/>
                              </a:cubicBezTo>
                              <a:cubicBezTo>
                                <a:pt x="27622" y="3810"/>
                                <a:pt x="27622" y="3810"/>
                                <a:pt x="26670" y="3810"/>
                              </a:cubicBezTo>
                              <a:cubicBezTo>
                                <a:pt x="26670" y="3810"/>
                                <a:pt x="26670" y="3810"/>
                                <a:pt x="26670" y="3810"/>
                              </a:cubicBezTo>
                              <a:cubicBezTo>
                                <a:pt x="27622" y="3810"/>
                                <a:pt x="27622" y="3810"/>
                                <a:pt x="28575" y="4763"/>
                              </a:cubicBezTo>
                              <a:cubicBezTo>
                                <a:pt x="28575" y="4763"/>
                                <a:pt x="28575" y="4763"/>
                                <a:pt x="28575" y="4763"/>
                              </a:cubicBezTo>
                              <a:cubicBezTo>
                                <a:pt x="29528" y="5715"/>
                                <a:pt x="30480" y="6668"/>
                                <a:pt x="31433" y="7620"/>
                              </a:cubicBezTo>
                              <a:cubicBezTo>
                                <a:pt x="31433" y="8572"/>
                                <a:pt x="32385" y="8572"/>
                                <a:pt x="32385" y="9525"/>
                              </a:cubicBezTo>
                              <a:cubicBezTo>
                                <a:pt x="32385" y="10478"/>
                                <a:pt x="32385" y="10478"/>
                                <a:pt x="33338" y="10478"/>
                              </a:cubicBezTo>
                              <a:cubicBezTo>
                                <a:pt x="33338" y="10478"/>
                                <a:pt x="33338" y="11430"/>
                                <a:pt x="33338" y="11430"/>
                              </a:cubicBezTo>
                              <a:lnTo>
                                <a:pt x="33338" y="11430"/>
                              </a:lnTo>
                              <a:lnTo>
                                <a:pt x="31433" y="14288"/>
                              </a:lnTo>
                              <a:close/>
                              <a:moveTo>
                                <a:pt x="4763" y="5715"/>
                              </a:move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3810" y="5715"/>
                                <a:pt x="4763" y="5715"/>
                              </a:cubicBezTo>
                              <a:cubicBezTo>
                                <a:pt x="3810" y="6668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lose/>
                              <a:moveTo>
                                <a:pt x="9525" y="3810"/>
                              </a:move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10478" y="3810"/>
                                <a:pt x="9525" y="3810"/>
                              </a:cubicBezTo>
                              <a:close/>
                              <a:moveTo>
                                <a:pt x="31433" y="11430"/>
                              </a:moveTo>
                              <a:cubicBezTo>
                                <a:pt x="31433" y="11430"/>
                                <a:pt x="31433" y="11430"/>
                                <a:pt x="31433" y="11430"/>
                              </a:cubicBezTo>
                              <a:cubicBezTo>
                                <a:pt x="31433" y="11430"/>
                                <a:pt x="31433" y="11430"/>
                                <a:pt x="31433" y="11430"/>
                              </a:cubicBezTo>
                              <a:cubicBezTo>
                                <a:pt x="31433" y="11430"/>
                                <a:pt x="31433" y="11430"/>
                                <a:pt x="31433" y="11430"/>
                              </a:cubicBezTo>
                              <a:cubicBezTo>
                                <a:pt x="31433" y="11430"/>
                                <a:pt x="31433" y="11430"/>
                                <a:pt x="31433" y="114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82" name="任意多边形: 形状 3064"/>
                        <p:cNvSpPr/>
                        <p:nvPr/>
                      </p:nvSpPr>
                      <p:spPr>
                        <a:xfrm>
                          <a:off x="7770494" y="21545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83" name="任意多边形: 形状 3065"/>
                        <p:cNvSpPr/>
                        <p:nvPr/>
                      </p:nvSpPr>
                      <p:spPr>
                        <a:xfrm>
                          <a:off x="7766684" y="2151696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1905 h 2857"/>
                            <a:gd name="connsiteX1" fmla="*/ 2858 w 4762"/>
                            <a:gd name="connsiteY1" fmla="*/ 0 h 2857"/>
                            <a:gd name="connsiteX2" fmla="*/ 2858 w 4762"/>
                            <a:gd name="connsiteY2" fmla="*/ 0 h 2857"/>
                            <a:gd name="connsiteX3" fmla="*/ 2858 w 4762"/>
                            <a:gd name="connsiteY3" fmla="*/ 0 h 2857"/>
                            <a:gd name="connsiteX4" fmla="*/ 2858 w 4762"/>
                            <a:gd name="connsiteY4" fmla="*/ 0 h 2857"/>
                            <a:gd name="connsiteX5" fmla="*/ 2858 w 4762"/>
                            <a:gd name="connsiteY5" fmla="*/ 0 h 2857"/>
                            <a:gd name="connsiteX6" fmla="*/ 1905 w 4762"/>
                            <a:gd name="connsiteY6" fmla="*/ 0 h 2857"/>
                            <a:gd name="connsiteX7" fmla="*/ 953 w 4762"/>
                            <a:gd name="connsiteY7" fmla="*/ 0 h 2857"/>
                            <a:gd name="connsiteX8" fmla="*/ 953 w 4762"/>
                            <a:gd name="connsiteY8" fmla="*/ 953 h 2857"/>
                            <a:gd name="connsiteX9" fmla="*/ 953 w 4762"/>
                            <a:gd name="connsiteY9" fmla="*/ 953 h 2857"/>
                            <a:gd name="connsiteX10" fmla="*/ 953 w 4762"/>
                            <a:gd name="connsiteY10" fmla="*/ 953 h 2857"/>
                            <a:gd name="connsiteX11" fmla="*/ 0 w 4762"/>
                            <a:gd name="connsiteY11" fmla="*/ 953 h 2857"/>
                            <a:gd name="connsiteX12" fmla="*/ 1905 w 4762"/>
                            <a:gd name="connsiteY12" fmla="*/ 2858 h 2857"/>
                            <a:gd name="connsiteX13" fmla="*/ 2858 w 4762"/>
                            <a:gd name="connsiteY13" fmla="*/ 2858 h 2857"/>
                            <a:gd name="connsiteX14" fmla="*/ 3810 w 4762"/>
                            <a:gd name="connsiteY14" fmla="*/ 1905 h 2857"/>
                            <a:gd name="connsiteX15" fmla="*/ 4763 w 4762"/>
                            <a:gd name="connsiteY15" fmla="*/ 953 h 2857"/>
                            <a:gd name="connsiteX16" fmla="*/ 4763 w 4762"/>
                            <a:gd name="connsiteY16" fmla="*/ 953 h 2857"/>
                            <a:gd name="connsiteX17" fmla="*/ 4763 w 4762"/>
                            <a:gd name="connsiteY17" fmla="*/ 1905 h 2857"/>
                            <a:gd name="connsiteX18" fmla="*/ 4763 w 4762"/>
                            <a:gd name="connsiteY18" fmla="*/ 1905 h 2857"/>
                            <a:gd name="connsiteX19" fmla="*/ 4763 w 4762"/>
                            <a:gd name="connsiteY19" fmla="*/ 1905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1905"/>
                              </a:moveTo>
                              <a:cubicBezTo>
                                <a:pt x="3810" y="953"/>
                                <a:pt x="2858" y="953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953"/>
                              </a:cubicBezTo>
                              <a:lnTo>
                                <a:pt x="953" y="953"/>
                              </a:ln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0" y="953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2858" y="2858"/>
                              </a:cubicBezTo>
                              <a:cubicBezTo>
                                <a:pt x="2858" y="2858"/>
                                <a:pt x="3810" y="2858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4763" y="953"/>
                              </a:cubicBezTo>
                              <a:lnTo>
                                <a:pt x="4763" y="953"/>
                              </a:lnTo>
                              <a:cubicBezTo>
                                <a:pt x="3810" y="2858"/>
                                <a:pt x="3810" y="2858"/>
                                <a:pt x="4763" y="1905"/>
                              </a:cubicBezTo>
                              <a:lnTo>
                                <a:pt x="4763" y="1905"/>
                              </a:lnTo>
                              <a:cubicBezTo>
                                <a:pt x="4763" y="2858"/>
                                <a:pt x="4763" y="1905"/>
                                <a:pt x="476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3184" name="图形 2"/>
                  <p:cNvGrpSpPr/>
                  <p:nvPr/>
                </p:nvGrpSpPr>
                <p:grpSpPr>
                  <a:xfrm>
                    <a:off x="7664955" y="2148194"/>
                    <a:ext cx="47432" cy="44261"/>
                    <a:chOff x="7664955" y="2148194"/>
                    <a:chExt cx="47432" cy="44261"/>
                  </a:xfrm>
                  <a:solidFill>
                    <a:srgbClr val="FF9B80"/>
                  </a:solidFill>
                </p:grpSpPr>
                <p:sp>
                  <p:nvSpPr>
                    <p:cNvPr id="3185" name="任意多边形: 形状 3067"/>
                    <p:cNvSpPr/>
                    <p:nvPr/>
                  </p:nvSpPr>
                  <p:spPr>
                    <a:xfrm rot="-4085595">
                      <a:off x="7672479" y="2151275"/>
                      <a:ext cx="32385" cy="38100"/>
                    </a:xfrm>
                    <a:custGeom>
                      <a:avLst/>
                      <a:gdLst>
                        <a:gd name="connsiteX0" fmla="*/ 32385 w 32385"/>
                        <a:gd name="connsiteY0" fmla="*/ 19050 h 38100"/>
                        <a:gd name="connsiteX1" fmla="*/ 16192 w 32385"/>
                        <a:gd name="connsiteY1" fmla="*/ 38100 h 38100"/>
                        <a:gd name="connsiteX2" fmla="*/ 0 w 32385"/>
                        <a:gd name="connsiteY2" fmla="*/ 19050 h 38100"/>
                        <a:gd name="connsiteX3" fmla="*/ 16192 w 32385"/>
                        <a:gd name="connsiteY3" fmla="*/ 0 h 38100"/>
                        <a:gd name="connsiteX4" fmla="*/ 32385 w 32385"/>
                        <a:gd name="connsiteY4" fmla="*/ 19050 h 3810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32385" h="38100">
                          <a:moveTo>
                            <a:pt x="32385" y="19050"/>
                          </a:moveTo>
                          <a:cubicBezTo>
                            <a:pt x="32385" y="29571"/>
                            <a:pt x="25136" y="38100"/>
                            <a:pt x="16192" y="38100"/>
                          </a:cubicBezTo>
                          <a:cubicBezTo>
                            <a:pt x="7250" y="38100"/>
                            <a:pt x="0" y="29571"/>
                            <a:pt x="0" y="19050"/>
                          </a:cubicBezTo>
                          <a:cubicBezTo>
                            <a:pt x="0" y="8529"/>
                            <a:pt x="7249" y="0"/>
                            <a:pt x="16192" y="0"/>
                          </a:cubicBezTo>
                          <a:cubicBezTo>
                            <a:pt x="25135" y="0"/>
                            <a:pt x="32385" y="8529"/>
                            <a:pt x="32385" y="19050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186" name="图形 2"/>
                    <p:cNvGrpSpPr/>
                    <p:nvPr/>
                  </p:nvGrpSpPr>
                  <p:grpSpPr>
                    <a:xfrm>
                      <a:off x="7665719" y="2151696"/>
                      <a:ext cx="42862" cy="32384"/>
                      <a:chOff x="7665719" y="2151696"/>
                      <a:chExt cx="42862" cy="32384"/>
                    </a:xfrm>
                    <a:solidFill>
                      <a:srgbClr val="FF9B80"/>
                    </a:solidFill>
                  </p:grpSpPr>
                  <p:grpSp>
                    <p:nvGrpSpPr>
                      <p:cNvPr id="3187" name="图形 2"/>
                      <p:cNvGrpSpPr/>
                      <p:nvPr/>
                    </p:nvGrpSpPr>
                    <p:grpSpPr>
                      <a:xfrm>
                        <a:off x="7676197" y="2175509"/>
                        <a:ext cx="32384" cy="8572"/>
                        <a:chOff x="7676197" y="2175509"/>
                        <a:chExt cx="32384" cy="8572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88" name="任意多边形: 形状 3070"/>
                        <p:cNvSpPr/>
                        <p:nvPr/>
                      </p:nvSpPr>
                      <p:spPr>
                        <a:xfrm>
                          <a:off x="7707630" y="217836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89" name="任意多边形: 形状 3071"/>
                        <p:cNvSpPr/>
                        <p:nvPr/>
                      </p:nvSpPr>
                      <p:spPr>
                        <a:xfrm>
                          <a:off x="7676197" y="2175509"/>
                          <a:ext cx="32384" cy="8572"/>
                        </a:xfrm>
                        <a:custGeom>
                          <a:avLst/>
                          <a:gdLst>
                            <a:gd name="connsiteX0" fmla="*/ 0 w 32384"/>
                            <a:gd name="connsiteY0" fmla="*/ 3810 h 8572"/>
                            <a:gd name="connsiteX1" fmla="*/ 0 w 32384"/>
                            <a:gd name="connsiteY1" fmla="*/ 3810 h 8572"/>
                            <a:gd name="connsiteX2" fmla="*/ 1905 w 32384"/>
                            <a:gd name="connsiteY2" fmla="*/ 4763 h 8572"/>
                            <a:gd name="connsiteX3" fmla="*/ 2858 w 32384"/>
                            <a:gd name="connsiteY3" fmla="*/ 4763 h 8572"/>
                            <a:gd name="connsiteX4" fmla="*/ 3810 w 32384"/>
                            <a:gd name="connsiteY4" fmla="*/ 5715 h 8572"/>
                            <a:gd name="connsiteX5" fmla="*/ 3810 w 32384"/>
                            <a:gd name="connsiteY5" fmla="*/ 5715 h 8572"/>
                            <a:gd name="connsiteX6" fmla="*/ 4763 w 32384"/>
                            <a:gd name="connsiteY6" fmla="*/ 5715 h 8572"/>
                            <a:gd name="connsiteX7" fmla="*/ 5715 w 32384"/>
                            <a:gd name="connsiteY7" fmla="*/ 5715 h 8572"/>
                            <a:gd name="connsiteX8" fmla="*/ 6668 w 32384"/>
                            <a:gd name="connsiteY8" fmla="*/ 5715 h 8572"/>
                            <a:gd name="connsiteX9" fmla="*/ 7620 w 32384"/>
                            <a:gd name="connsiteY9" fmla="*/ 5715 h 8572"/>
                            <a:gd name="connsiteX10" fmla="*/ 7620 w 32384"/>
                            <a:gd name="connsiteY10" fmla="*/ 5715 h 8572"/>
                            <a:gd name="connsiteX11" fmla="*/ 8572 w 32384"/>
                            <a:gd name="connsiteY11" fmla="*/ 5715 h 8572"/>
                            <a:gd name="connsiteX12" fmla="*/ 9525 w 32384"/>
                            <a:gd name="connsiteY12" fmla="*/ 5715 h 8572"/>
                            <a:gd name="connsiteX13" fmla="*/ 10478 w 32384"/>
                            <a:gd name="connsiteY13" fmla="*/ 5715 h 8572"/>
                            <a:gd name="connsiteX14" fmla="*/ 11430 w 32384"/>
                            <a:gd name="connsiteY14" fmla="*/ 5715 h 8572"/>
                            <a:gd name="connsiteX15" fmla="*/ 11430 w 32384"/>
                            <a:gd name="connsiteY15" fmla="*/ 5715 h 8572"/>
                            <a:gd name="connsiteX16" fmla="*/ 11430 w 32384"/>
                            <a:gd name="connsiteY16" fmla="*/ 5715 h 8572"/>
                            <a:gd name="connsiteX17" fmla="*/ 12383 w 32384"/>
                            <a:gd name="connsiteY17" fmla="*/ 5715 h 8572"/>
                            <a:gd name="connsiteX18" fmla="*/ 13335 w 32384"/>
                            <a:gd name="connsiteY18" fmla="*/ 5715 h 8572"/>
                            <a:gd name="connsiteX19" fmla="*/ 13335 w 32384"/>
                            <a:gd name="connsiteY19" fmla="*/ 5715 h 8572"/>
                            <a:gd name="connsiteX20" fmla="*/ 14288 w 32384"/>
                            <a:gd name="connsiteY20" fmla="*/ 5715 h 8572"/>
                            <a:gd name="connsiteX21" fmla="*/ 14288 w 32384"/>
                            <a:gd name="connsiteY21" fmla="*/ 5715 h 8572"/>
                            <a:gd name="connsiteX22" fmla="*/ 15240 w 32384"/>
                            <a:gd name="connsiteY22" fmla="*/ 5715 h 8572"/>
                            <a:gd name="connsiteX23" fmla="*/ 15240 w 32384"/>
                            <a:gd name="connsiteY23" fmla="*/ 5715 h 8572"/>
                            <a:gd name="connsiteX24" fmla="*/ 15240 w 32384"/>
                            <a:gd name="connsiteY24" fmla="*/ 5715 h 8572"/>
                            <a:gd name="connsiteX25" fmla="*/ 15240 w 32384"/>
                            <a:gd name="connsiteY25" fmla="*/ 5715 h 8572"/>
                            <a:gd name="connsiteX26" fmla="*/ 16193 w 32384"/>
                            <a:gd name="connsiteY26" fmla="*/ 5715 h 8572"/>
                            <a:gd name="connsiteX27" fmla="*/ 17145 w 32384"/>
                            <a:gd name="connsiteY27" fmla="*/ 5715 h 8572"/>
                            <a:gd name="connsiteX28" fmla="*/ 17145 w 32384"/>
                            <a:gd name="connsiteY28" fmla="*/ 5715 h 8572"/>
                            <a:gd name="connsiteX29" fmla="*/ 17145 w 32384"/>
                            <a:gd name="connsiteY29" fmla="*/ 5715 h 8572"/>
                            <a:gd name="connsiteX30" fmla="*/ 17145 w 32384"/>
                            <a:gd name="connsiteY30" fmla="*/ 5715 h 8572"/>
                            <a:gd name="connsiteX31" fmla="*/ 18097 w 32384"/>
                            <a:gd name="connsiteY31" fmla="*/ 5715 h 8572"/>
                            <a:gd name="connsiteX32" fmla="*/ 20955 w 32384"/>
                            <a:gd name="connsiteY32" fmla="*/ 5715 h 8572"/>
                            <a:gd name="connsiteX33" fmla="*/ 22860 w 32384"/>
                            <a:gd name="connsiteY33" fmla="*/ 4763 h 8572"/>
                            <a:gd name="connsiteX34" fmla="*/ 24765 w 32384"/>
                            <a:gd name="connsiteY34" fmla="*/ 3810 h 8572"/>
                            <a:gd name="connsiteX35" fmla="*/ 26670 w 32384"/>
                            <a:gd name="connsiteY35" fmla="*/ 2858 h 8572"/>
                            <a:gd name="connsiteX36" fmla="*/ 26670 w 32384"/>
                            <a:gd name="connsiteY36" fmla="*/ 2858 h 8572"/>
                            <a:gd name="connsiteX37" fmla="*/ 27622 w 32384"/>
                            <a:gd name="connsiteY37" fmla="*/ 1905 h 8572"/>
                            <a:gd name="connsiteX38" fmla="*/ 27622 w 32384"/>
                            <a:gd name="connsiteY38" fmla="*/ 1905 h 8572"/>
                            <a:gd name="connsiteX39" fmla="*/ 27622 w 32384"/>
                            <a:gd name="connsiteY39" fmla="*/ 1905 h 8572"/>
                            <a:gd name="connsiteX40" fmla="*/ 27622 w 32384"/>
                            <a:gd name="connsiteY40" fmla="*/ 1905 h 8572"/>
                            <a:gd name="connsiteX41" fmla="*/ 27622 w 32384"/>
                            <a:gd name="connsiteY41" fmla="*/ 953 h 8572"/>
                            <a:gd name="connsiteX42" fmla="*/ 28575 w 32384"/>
                            <a:gd name="connsiteY42" fmla="*/ 953 h 8572"/>
                            <a:gd name="connsiteX43" fmla="*/ 28575 w 32384"/>
                            <a:gd name="connsiteY43" fmla="*/ 953 h 8572"/>
                            <a:gd name="connsiteX44" fmla="*/ 28575 w 32384"/>
                            <a:gd name="connsiteY44" fmla="*/ 0 h 8572"/>
                            <a:gd name="connsiteX45" fmla="*/ 28575 w 32384"/>
                            <a:gd name="connsiteY45" fmla="*/ 0 h 8572"/>
                            <a:gd name="connsiteX46" fmla="*/ 28575 w 32384"/>
                            <a:gd name="connsiteY46" fmla="*/ 0 h 8572"/>
                            <a:gd name="connsiteX47" fmla="*/ 31433 w 32384"/>
                            <a:gd name="connsiteY47" fmla="*/ 953 h 8572"/>
                            <a:gd name="connsiteX48" fmla="*/ 31433 w 32384"/>
                            <a:gd name="connsiteY48" fmla="*/ 953 h 8572"/>
                            <a:gd name="connsiteX49" fmla="*/ 31433 w 32384"/>
                            <a:gd name="connsiteY49" fmla="*/ 953 h 8572"/>
                            <a:gd name="connsiteX50" fmla="*/ 31433 w 32384"/>
                            <a:gd name="connsiteY50" fmla="*/ 953 h 8572"/>
                            <a:gd name="connsiteX51" fmla="*/ 31433 w 32384"/>
                            <a:gd name="connsiteY51" fmla="*/ 953 h 8572"/>
                            <a:gd name="connsiteX52" fmla="*/ 32385 w 32384"/>
                            <a:gd name="connsiteY52" fmla="*/ 0 h 8572"/>
                            <a:gd name="connsiteX53" fmla="*/ 32385 w 32384"/>
                            <a:gd name="connsiteY53" fmla="*/ 953 h 8572"/>
                            <a:gd name="connsiteX54" fmla="*/ 31433 w 32384"/>
                            <a:gd name="connsiteY54" fmla="*/ 953 h 8572"/>
                            <a:gd name="connsiteX55" fmla="*/ 31433 w 32384"/>
                            <a:gd name="connsiteY55" fmla="*/ 953 h 8572"/>
                            <a:gd name="connsiteX56" fmla="*/ 31433 w 32384"/>
                            <a:gd name="connsiteY56" fmla="*/ 953 h 8572"/>
                            <a:gd name="connsiteX57" fmla="*/ 31433 w 32384"/>
                            <a:gd name="connsiteY57" fmla="*/ 1905 h 8572"/>
                            <a:gd name="connsiteX58" fmla="*/ 29528 w 32384"/>
                            <a:gd name="connsiteY58" fmla="*/ 3810 h 8572"/>
                            <a:gd name="connsiteX59" fmla="*/ 28575 w 32384"/>
                            <a:gd name="connsiteY59" fmla="*/ 4763 h 8572"/>
                            <a:gd name="connsiteX60" fmla="*/ 28575 w 32384"/>
                            <a:gd name="connsiteY60" fmla="*/ 4763 h 8572"/>
                            <a:gd name="connsiteX61" fmla="*/ 26670 w 32384"/>
                            <a:gd name="connsiteY61" fmla="*/ 5715 h 8572"/>
                            <a:gd name="connsiteX62" fmla="*/ 24765 w 32384"/>
                            <a:gd name="connsiteY62" fmla="*/ 6668 h 8572"/>
                            <a:gd name="connsiteX63" fmla="*/ 21908 w 32384"/>
                            <a:gd name="connsiteY63" fmla="*/ 7620 h 8572"/>
                            <a:gd name="connsiteX64" fmla="*/ 20955 w 32384"/>
                            <a:gd name="connsiteY64" fmla="*/ 7620 h 8572"/>
                            <a:gd name="connsiteX65" fmla="*/ 20003 w 32384"/>
                            <a:gd name="connsiteY65" fmla="*/ 7620 h 8572"/>
                            <a:gd name="connsiteX66" fmla="*/ 19050 w 32384"/>
                            <a:gd name="connsiteY66" fmla="*/ 7620 h 8572"/>
                            <a:gd name="connsiteX67" fmla="*/ 19050 w 32384"/>
                            <a:gd name="connsiteY67" fmla="*/ 7620 h 8572"/>
                            <a:gd name="connsiteX68" fmla="*/ 19050 w 32384"/>
                            <a:gd name="connsiteY68" fmla="*/ 7620 h 8572"/>
                            <a:gd name="connsiteX69" fmla="*/ 18097 w 32384"/>
                            <a:gd name="connsiteY69" fmla="*/ 7620 h 8572"/>
                            <a:gd name="connsiteX70" fmla="*/ 17145 w 32384"/>
                            <a:gd name="connsiteY70" fmla="*/ 7620 h 8572"/>
                            <a:gd name="connsiteX71" fmla="*/ 16193 w 32384"/>
                            <a:gd name="connsiteY71" fmla="*/ 7620 h 8572"/>
                            <a:gd name="connsiteX72" fmla="*/ 16193 w 32384"/>
                            <a:gd name="connsiteY72" fmla="*/ 7620 h 8572"/>
                            <a:gd name="connsiteX73" fmla="*/ 16193 w 32384"/>
                            <a:gd name="connsiteY73" fmla="*/ 7620 h 8572"/>
                            <a:gd name="connsiteX74" fmla="*/ 16193 w 32384"/>
                            <a:gd name="connsiteY74" fmla="*/ 7620 h 8572"/>
                            <a:gd name="connsiteX75" fmla="*/ 16193 w 32384"/>
                            <a:gd name="connsiteY75" fmla="*/ 7620 h 8572"/>
                            <a:gd name="connsiteX76" fmla="*/ 16193 w 32384"/>
                            <a:gd name="connsiteY76" fmla="*/ 7620 h 8572"/>
                            <a:gd name="connsiteX77" fmla="*/ 16193 w 32384"/>
                            <a:gd name="connsiteY77" fmla="*/ 7620 h 8572"/>
                            <a:gd name="connsiteX78" fmla="*/ 16193 w 32384"/>
                            <a:gd name="connsiteY78" fmla="*/ 7620 h 8572"/>
                            <a:gd name="connsiteX79" fmla="*/ 15240 w 32384"/>
                            <a:gd name="connsiteY79" fmla="*/ 7620 h 8572"/>
                            <a:gd name="connsiteX80" fmla="*/ 13335 w 32384"/>
                            <a:gd name="connsiteY80" fmla="*/ 7620 h 8572"/>
                            <a:gd name="connsiteX81" fmla="*/ 11430 w 32384"/>
                            <a:gd name="connsiteY81" fmla="*/ 7620 h 8572"/>
                            <a:gd name="connsiteX82" fmla="*/ 10478 w 32384"/>
                            <a:gd name="connsiteY82" fmla="*/ 7620 h 8572"/>
                            <a:gd name="connsiteX83" fmla="*/ 10478 w 32384"/>
                            <a:gd name="connsiteY83" fmla="*/ 7620 h 8572"/>
                            <a:gd name="connsiteX84" fmla="*/ 9525 w 32384"/>
                            <a:gd name="connsiteY84" fmla="*/ 7620 h 8572"/>
                            <a:gd name="connsiteX85" fmla="*/ 9525 w 32384"/>
                            <a:gd name="connsiteY85" fmla="*/ 7620 h 8572"/>
                            <a:gd name="connsiteX86" fmla="*/ 7620 w 32384"/>
                            <a:gd name="connsiteY86" fmla="*/ 6668 h 8572"/>
                            <a:gd name="connsiteX87" fmla="*/ 7620 w 32384"/>
                            <a:gd name="connsiteY87" fmla="*/ 6668 h 8572"/>
                            <a:gd name="connsiteX88" fmla="*/ 3810 w 32384"/>
                            <a:gd name="connsiteY88" fmla="*/ 4763 h 8572"/>
                            <a:gd name="connsiteX89" fmla="*/ 1905 w 32384"/>
                            <a:gd name="connsiteY89" fmla="*/ 3810 h 8572"/>
                            <a:gd name="connsiteX90" fmla="*/ 953 w 32384"/>
                            <a:gd name="connsiteY90" fmla="*/ 2858 h 8572"/>
                            <a:gd name="connsiteX91" fmla="*/ 0 w 32384"/>
                            <a:gd name="connsiteY91" fmla="*/ 1905 h 8572"/>
                            <a:gd name="connsiteX92" fmla="*/ 0 w 32384"/>
                            <a:gd name="connsiteY92" fmla="*/ 1905 h 8572"/>
                            <a:gd name="connsiteX93" fmla="*/ 0 w 32384"/>
                            <a:gd name="connsiteY93" fmla="*/ 3810 h 8572"/>
                            <a:gd name="connsiteX94" fmla="*/ 27622 w 32384"/>
                            <a:gd name="connsiteY94" fmla="*/ 5715 h 8572"/>
                            <a:gd name="connsiteX95" fmla="*/ 27622 w 32384"/>
                            <a:gd name="connsiteY95" fmla="*/ 5715 h 8572"/>
                            <a:gd name="connsiteX96" fmla="*/ 27622 w 32384"/>
                            <a:gd name="connsiteY96" fmla="*/ 5715 h 8572"/>
                            <a:gd name="connsiteX97" fmla="*/ 27622 w 32384"/>
                            <a:gd name="connsiteY97" fmla="*/ 5715 h 8572"/>
                            <a:gd name="connsiteX98" fmla="*/ 27622 w 32384"/>
                            <a:gd name="connsiteY98" fmla="*/ 5715 h 8572"/>
                            <a:gd name="connsiteX99" fmla="*/ 23813 w 32384"/>
                            <a:gd name="connsiteY99" fmla="*/ 8572 h 8572"/>
                            <a:gd name="connsiteX100" fmla="*/ 23813 w 32384"/>
                            <a:gd name="connsiteY100" fmla="*/ 8572 h 8572"/>
                            <a:gd name="connsiteX101" fmla="*/ 23813 w 32384"/>
                            <a:gd name="connsiteY101" fmla="*/ 8572 h 8572"/>
                            <a:gd name="connsiteX102" fmla="*/ 23813 w 32384"/>
                            <a:gd name="connsiteY102" fmla="*/ 8572 h 8572"/>
                            <a:gd name="connsiteX103" fmla="*/ 23813 w 32384"/>
                            <a:gd name="connsiteY103" fmla="*/ 8572 h 8572"/>
                            <a:gd name="connsiteX104" fmla="*/ 953 w 32384"/>
                            <a:gd name="connsiteY104" fmla="*/ 5715 h 8572"/>
                            <a:gd name="connsiteX105" fmla="*/ 953 w 32384"/>
                            <a:gd name="connsiteY105" fmla="*/ 5715 h 8572"/>
                            <a:gd name="connsiteX106" fmla="*/ 953 w 32384"/>
                            <a:gd name="connsiteY106" fmla="*/ 5715 h 8572"/>
                            <a:gd name="connsiteX107" fmla="*/ 953 w 32384"/>
                            <a:gd name="connsiteY107" fmla="*/ 5715 h 8572"/>
                            <a:gd name="connsiteX108" fmla="*/ 953 w 32384"/>
                            <a:gd name="connsiteY108" fmla="*/ 5715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2384" h="8572">
                              <a:moveTo>
                                <a:pt x="0" y="3810"/>
                              </a:move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953" y="4763"/>
                                <a:pt x="953" y="4763"/>
                                <a:pt x="1905" y="4763"/>
                              </a:cubicBezTo>
                              <a:cubicBezTo>
                                <a:pt x="1905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3810" y="4763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4763" y="5715"/>
                              </a:cubicBezTo>
                              <a:cubicBezTo>
                                <a:pt x="4763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6668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8572" y="5715"/>
                              </a:cubicBezTo>
                              <a:cubicBezTo>
                                <a:pt x="8572" y="5715"/>
                                <a:pt x="9525" y="5715"/>
                                <a:pt x="9525" y="5715"/>
                              </a:cubicBezTo>
                              <a:cubicBezTo>
                                <a:pt x="9525" y="5715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1430" y="5715"/>
                                <a:pt x="12383" y="5715"/>
                                <a:pt x="12383" y="5715"/>
                              </a:cubicBezTo>
                              <a:cubicBezTo>
                                <a:pt x="12383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3335" y="5715"/>
                                <a:pt x="14288" y="5715"/>
                              </a:cubicBezTo>
                              <a:cubicBezTo>
                                <a:pt x="14288" y="5715"/>
                                <a:pt x="14288" y="5715"/>
                                <a:pt x="14288" y="5715"/>
                              </a:cubicBezTo>
                              <a:cubicBezTo>
                                <a:pt x="14288" y="5715"/>
                                <a:pt x="14288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5240" y="5715"/>
                              </a:cubicBezTo>
                              <a:cubicBezTo>
                                <a:pt x="15240" y="5715"/>
                                <a:pt x="15240" y="5715"/>
                                <a:pt x="15240" y="5715"/>
                              </a:cubicBezTo>
                              <a:cubicBezTo>
                                <a:pt x="15240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5715"/>
                                <a:pt x="17145" y="5715"/>
                                <a:pt x="17145" y="5715"/>
                              </a:cubicBezTo>
                              <a:cubicBezTo>
                                <a:pt x="17145" y="4763"/>
                                <a:pt x="17145" y="5715"/>
                                <a:pt x="18097" y="5715"/>
                              </a:cubicBezTo>
                              <a:cubicBezTo>
                                <a:pt x="19050" y="5715"/>
                                <a:pt x="20003" y="5715"/>
                                <a:pt x="20955" y="5715"/>
                              </a:cubicBezTo>
                              <a:cubicBezTo>
                                <a:pt x="21908" y="5715"/>
                                <a:pt x="21908" y="5715"/>
                                <a:pt x="22860" y="4763"/>
                              </a:cubicBezTo>
                              <a:cubicBezTo>
                                <a:pt x="23813" y="4763"/>
                                <a:pt x="23813" y="3810"/>
                                <a:pt x="24765" y="3810"/>
                              </a:cubicBezTo>
                              <a:cubicBezTo>
                                <a:pt x="25718" y="3810"/>
                                <a:pt x="25718" y="2858"/>
                                <a:pt x="26670" y="2858"/>
                              </a:cubicBezTo>
                              <a:cubicBezTo>
                                <a:pt x="26670" y="2858"/>
                                <a:pt x="26670" y="2858"/>
                                <a:pt x="26670" y="2858"/>
                              </a:cubicBezTo>
                              <a:cubicBezTo>
                                <a:pt x="26670" y="2858"/>
                                <a:pt x="26670" y="2858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1905"/>
                              </a:cubicBezTo>
                              <a:cubicBezTo>
                                <a:pt x="27622" y="1905"/>
                                <a:pt x="27622" y="1905"/>
                                <a:pt x="27622" y="953"/>
                              </a:cubicBezTo>
                              <a:cubicBezTo>
                                <a:pt x="27622" y="953"/>
                                <a:pt x="27622" y="953"/>
                                <a:pt x="28575" y="953"/>
                              </a:cubicBezTo>
                              <a:cubicBezTo>
                                <a:pt x="28575" y="953"/>
                                <a:pt x="28575" y="953"/>
                                <a:pt x="28575" y="953"/>
                              </a:cubicBezTo>
                              <a:cubicBezTo>
                                <a:pt x="28575" y="953"/>
                                <a:pt x="28575" y="0"/>
                                <a:pt x="28575" y="0"/>
                              </a:cubicBezTo>
                              <a:cubicBezTo>
                                <a:pt x="28575" y="0"/>
                                <a:pt x="28575" y="0"/>
                                <a:pt x="28575" y="0"/>
                              </a:cubicBezTo>
                              <a:cubicBezTo>
                                <a:pt x="28575" y="0"/>
                                <a:pt x="28575" y="0"/>
                                <a:pt x="28575" y="0"/>
                              </a:cubicBezTo>
                              <a:cubicBezTo>
                                <a:pt x="29528" y="0"/>
                                <a:pt x="30480" y="0"/>
                                <a:pt x="31433" y="953"/>
                              </a:cubicBezTo>
                              <a:lnTo>
                                <a:pt x="31433" y="953"/>
                              </a:lnTo>
                              <a:cubicBezTo>
                                <a:pt x="31433" y="953"/>
                                <a:pt x="31433" y="953"/>
                                <a:pt x="31433" y="953"/>
                              </a:cubicBezTo>
                              <a:lnTo>
                                <a:pt x="31433" y="953"/>
                              </a:lnTo>
                              <a:cubicBezTo>
                                <a:pt x="31433" y="953"/>
                                <a:pt x="31433" y="953"/>
                                <a:pt x="31433" y="953"/>
                              </a:cubicBezTo>
                              <a:cubicBezTo>
                                <a:pt x="31433" y="953"/>
                                <a:pt x="31433" y="953"/>
                                <a:pt x="32385" y="0"/>
                              </a:cubicBezTo>
                              <a:cubicBezTo>
                                <a:pt x="32385" y="0"/>
                                <a:pt x="32385" y="953"/>
                                <a:pt x="32385" y="953"/>
                              </a:cubicBezTo>
                              <a:cubicBezTo>
                                <a:pt x="32385" y="953"/>
                                <a:pt x="31433" y="953"/>
                                <a:pt x="31433" y="953"/>
                              </a:cubicBezTo>
                              <a:cubicBezTo>
                                <a:pt x="31433" y="953"/>
                                <a:pt x="31433" y="953"/>
                                <a:pt x="31433" y="953"/>
                              </a:cubicBezTo>
                              <a:cubicBezTo>
                                <a:pt x="31433" y="953"/>
                                <a:pt x="31433" y="953"/>
                                <a:pt x="31433" y="953"/>
                              </a:cubicBezTo>
                              <a:cubicBezTo>
                                <a:pt x="32385" y="953"/>
                                <a:pt x="31433" y="1905"/>
                                <a:pt x="31433" y="1905"/>
                              </a:cubicBezTo>
                              <a:cubicBezTo>
                                <a:pt x="30480" y="2858"/>
                                <a:pt x="30480" y="3810"/>
                                <a:pt x="29528" y="3810"/>
                              </a:cubicBezTo>
                              <a:cubicBezTo>
                                <a:pt x="29528" y="3810"/>
                                <a:pt x="28575" y="3810"/>
                                <a:pt x="28575" y="4763"/>
                              </a:cubicBezTo>
                              <a:cubicBezTo>
                                <a:pt x="28575" y="4763"/>
                                <a:pt x="28575" y="4763"/>
                                <a:pt x="28575" y="4763"/>
                              </a:cubicBezTo>
                              <a:cubicBezTo>
                                <a:pt x="27622" y="4763"/>
                                <a:pt x="27622" y="5715"/>
                                <a:pt x="26670" y="5715"/>
                              </a:cubicBezTo>
                              <a:cubicBezTo>
                                <a:pt x="25718" y="5715"/>
                                <a:pt x="25718" y="6668"/>
                                <a:pt x="24765" y="6668"/>
                              </a:cubicBezTo>
                              <a:cubicBezTo>
                                <a:pt x="23813" y="6668"/>
                                <a:pt x="22860" y="7620"/>
                                <a:pt x="21908" y="7620"/>
                              </a:cubicBezTo>
                              <a:cubicBezTo>
                                <a:pt x="21908" y="7620"/>
                                <a:pt x="20955" y="7620"/>
                                <a:pt x="20955" y="7620"/>
                              </a:cubicBezTo>
                              <a:cubicBezTo>
                                <a:pt x="20955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9050" y="7620"/>
                                <a:pt x="19050" y="7620"/>
                              </a:cubicBezTo>
                              <a:cubicBezTo>
                                <a:pt x="19050" y="7620"/>
                                <a:pt x="18097" y="7620"/>
                                <a:pt x="18097" y="7620"/>
                              </a:cubicBezTo>
                              <a:cubicBezTo>
                                <a:pt x="18097" y="7620"/>
                                <a:pt x="17145" y="7620"/>
                                <a:pt x="17145" y="7620"/>
                              </a:cubicBezTo>
                              <a:cubicBezTo>
                                <a:pt x="17145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7620"/>
                                <a:pt x="16193" y="7620"/>
                                <a:pt x="16193" y="7620"/>
                              </a:cubicBezTo>
                              <a:cubicBezTo>
                                <a:pt x="16193" y="8572"/>
                                <a:pt x="16193" y="7620"/>
                                <a:pt x="15240" y="7620"/>
                              </a:cubicBezTo>
                              <a:cubicBezTo>
                                <a:pt x="15240" y="7620"/>
                                <a:pt x="14288" y="7620"/>
                                <a:pt x="13335" y="7620"/>
                              </a:cubicBezTo>
                              <a:cubicBezTo>
                                <a:pt x="13335" y="7620"/>
                                <a:pt x="12383" y="7620"/>
                                <a:pt x="11430" y="7620"/>
                              </a:cubicBezTo>
                              <a:cubicBezTo>
                                <a:pt x="11430" y="7620"/>
                                <a:pt x="11430" y="7620"/>
                                <a:pt x="10478" y="7620"/>
                              </a:cubicBezTo>
                              <a:cubicBezTo>
                                <a:pt x="10478" y="7620"/>
                                <a:pt x="10478" y="7620"/>
                                <a:pt x="10478" y="7620"/>
                              </a:cubicBezTo>
                              <a:cubicBezTo>
                                <a:pt x="10478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8572" y="7620"/>
                                <a:pt x="8572" y="7620"/>
                                <a:pt x="7620" y="6668"/>
                              </a:cubicBezTo>
                              <a:cubicBezTo>
                                <a:pt x="7620" y="6668"/>
                                <a:pt x="7620" y="6668"/>
                                <a:pt x="7620" y="6668"/>
                              </a:cubicBezTo>
                              <a:cubicBezTo>
                                <a:pt x="6668" y="5715"/>
                                <a:pt x="4763" y="5715"/>
                                <a:pt x="3810" y="4763"/>
                              </a:cubicBezTo>
                              <a:cubicBezTo>
                                <a:pt x="2858" y="4763"/>
                                <a:pt x="2858" y="3810"/>
                                <a:pt x="1905" y="3810"/>
                              </a:cubicBezTo>
                              <a:cubicBezTo>
                                <a:pt x="1905" y="3810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0" y="3810"/>
                              </a:lnTo>
                              <a:close/>
                              <a:moveTo>
                                <a:pt x="27622" y="5715"/>
                              </a:moveTo>
                              <a:cubicBezTo>
                                <a:pt x="27622" y="5715"/>
                                <a:pt x="27622" y="5715"/>
                                <a:pt x="27622" y="5715"/>
                              </a:cubicBezTo>
                              <a:cubicBezTo>
                                <a:pt x="27622" y="5715"/>
                                <a:pt x="27622" y="4763"/>
                                <a:pt x="27622" y="5715"/>
                              </a:cubicBezTo>
                              <a:cubicBezTo>
                                <a:pt x="27622" y="4763"/>
                                <a:pt x="27622" y="4763"/>
                                <a:pt x="27622" y="5715"/>
                              </a:cubicBezTo>
                              <a:cubicBezTo>
                                <a:pt x="27622" y="5715"/>
                                <a:pt x="27622" y="5715"/>
                                <a:pt x="27622" y="5715"/>
                              </a:cubicBezTo>
                              <a:close/>
                              <a:moveTo>
                                <a:pt x="23813" y="8572"/>
                              </a:moveTo>
                              <a:cubicBezTo>
                                <a:pt x="23813" y="8572"/>
                                <a:pt x="23813" y="8572"/>
                                <a:pt x="23813" y="8572"/>
                              </a:cubicBezTo>
                              <a:cubicBezTo>
                                <a:pt x="23813" y="8572"/>
                                <a:pt x="23813" y="8572"/>
                                <a:pt x="23813" y="8572"/>
                              </a:cubicBezTo>
                              <a:cubicBezTo>
                                <a:pt x="23813" y="8572"/>
                                <a:pt x="23813" y="8572"/>
                                <a:pt x="23813" y="8572"/>
                              </a:cubicBezTo>
                              <a:cubicBezTo>
                                <a:pt x="23813" y="8572"/>
                                <a:pt x="22860" y="8572"/>
                                <a:pt x="23813" y="8572"/>
                              </a:cubicBezTo>
                              <a:close/>
                              <a:moveTo>
                                <a:pt x="953" y="5715"/>
                              </a:move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1905" y="5715"/>
                                <a:pt x="1905" y="5715"/>
                                <a:pt x="953" y="5715"/>
                              </a:cubicBezTo>
                              <a:cubicBezTo>
                                <a:pt x="1905" y="5715"/>
                                <a:pt x="1905" y="5715"/>
                                <a:pt x="953" y="5715"/>
                              </a:cubicBezTo>
                              <a:cubicBezTo>
                                <a:pt x="1905" y="5715"/>
                                <a:pt x="953" y="5715"/>
                                <a:pt x="953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0" name="任意多边形: 形状 3072"/>
                        <p:cNvSpPr/>
                        <p:nvPr/>
                      </p:nvSpPr>
                      <p:spPr>
                        <a:xfrm>
                          <a:off x="7703819" y="2178367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2 h 952"/>
                            <a:gd name="connsiteX1" fmla="*/ 0 w 9525"/>
                            <a:gd name="connsiteY1" fmla="*/ 952 h 952"/>
                            <a:gd name="connsiteX2" fmla="*/ 0 w 9525"/>
                            <a:gd name="connsiteY2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2"/>
                              </a:moveTo>
                              <a:lnTo>
                                <a:pt x="0" y="952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1" name="任意多边形: 形状 3073"/>
                        <p:cNvSpPr/>
                        <p:nvPr/>
                      </p:nvSpPr>
                      <p:spPr>
                        <a:xfrm>
                          <a:off x="7703819" y="2176462"/>
                          <a:ext cx="3810" cy="4762"/>
                        </a:xfrm>
                        <a:custGeom>
                          <a:avLst/>
                          <a:gdLst>
                            <a:gd name="connsiteX0" fmla="*/ 0 w 3810"/>
                            <a:gd name="connsiteY0" fmla="*/ 3810 h 4762"/>
                            <a:gd name="connsiteX1" fmla="*/ 2858 w 3810"/>
                            <a:gd name="connsiteY1" fmla="*/ 4763 h 4762"/>
                            <a:gd name="connsiteX2" fmla="*/ 2858 w 3810"/>
                            <a:gd name="connsiteY2" fmla="*/ 4763 h 4762"/>
                            <a:gd name="connsiteX3" fmla="*/ 2858 w 3810"/>
                            <a:gd name="connsiteY3" fmla="*/ 4763 h 4762"/>
                            <a:gd name="connsiteX4" fmla="*/ 2858 w 3810"/>
                            <a:gd name="connsiteY4" fmla="*/ 4763 h 4762"/>
                            <a:gd name="connsiteX5" fmla="*/ 2858 w 3810"/>
                            <a:gd name="connsiteY5" fmla="*/ 4763 h 4762"/>
                            <a:gd name="connsiteX6" fmla="*/ 3810 w 3810"/>
                            <a:gd name="connsiteY6" fmla="*/ 3810 h 4762"/>
                            <a:gd name="connsiteX7" fmla="*/ 3810 w 3810"/>
                            <a:gd name="connsiteY7" fmla="*/ 2857 h 4762"/>
                            <a:gd name="connsiteX8" fmla="*/ 3810 w 3810"/>
                            <a:gd name="connsiteY8" fmla="*/ 1905 h 4762"/>
                            <a:gd name="connsiteX9" fmla="*/ 3810 w 3810"/>
                            <a:gd name="connsiteY9" fmla="*/ 1905 h 4762"/>
                            <a:gd name="connsiteX10" fmla="*/ 3810 w 3810"/>
                            <a:gd name="connsiteY10" fmla="*/ 1905 h 4762"/>
                            <a:gd name="connsiteX11" fmla="*/ 3810 w 3810"/>
                            <a:gd name="connsiteY11" fmla="*/ 953 h 4762"/>
                            <a:gd name="connsiteX12" fmla="*/ 953 w 3810"/>
                            <a:gd name="connsiteY12" fmla="*/ 0 h 4762"/>
                            <a:gd name="connsiteX13" fmla="*/ 953 w 3810"/>
                            <a:gd name="connsiteY13" fmla="*/ 953 h 4762"/>
                            <a:gd name="connsiteX14" fmla="*/ 0 w 3810"/>
                            <a:gd name="connsiteY14" fmla="*/ 1905 h 4762"/>
                            <a:gd name="connsiteX15" fmla="*/ 0 w 3810"/>
                            <a:gd name="connsiteY15" fmla="*/ 2857 h 4762"/>
                            <a:gd name="connsiteX16" fmla="*/ 0 w 3810"/>
                            <a:gd name="connsiteY16" fmla="*/ 2857 h 4762"/>
                            <a:gd name="connsiteX17" fmla="*/ 0 w 3810"/>
                            <a:gd name="connsiteY17" fmla="*/ 3810 h 4762"/>
                            <a:gd name="connsiteX18" fmla="*/ 0 w 3810"/>
                            <a:gd name="connsiteY18" fmla="*/ 3810 h 4762"/>
                            <a:gd name="connsiteX19" fmla="*/ 0 w 3810"/>
                            <a:gd name="connsiteY19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3810" h="4762">
                              <a:moveTo>
                                <a:pt x="0" y="3810"/>
                              </a:moveTo>
                              <a:cubicBezTo>
                                <a:pt x="953" y="3810"/>
                                <a:pt x="1905" y="3810"/>
                                <a:pt x="2858" y="4763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lnTo>
                                <a:pt x="2858" y="4763"/>
                              </a:lnTo>
                              <a:cubicBezTo>
                                <a:pt x="2858" y="4763"/>
                                <a:pt x="2858" y="4763"/>
                                <a:pt x="2858" y="4763"/>
                              </a:cubicBezTo>
                              <a:cubicBezTo>
                                <a:pt x="2858" y="4763"/>
                                <a:pt x="2858" y="4763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2857"/>
                              </a:cubicBezTo>
                              <a:cubicBezTo>
                                <a:pt x="3810" y="2857"/>
                                <a:pt x="3810" y="2857"/>
                                <a:pt x="3810" y="1905"/>
                              </a:cubicBezTo>
                              <a:lnTo>
                                <a:pt x="3810" y="1905"/>
                              </a:lnTo>
                              <a:lnTo>
                                <a:pt x="3810" y="1905"/>
                              </a:lnTo>
                              <a:cubicBezTo>
                                <a:pt x="3810" y="1905"/>
                                <a:pt x="3810" y="1905"/>
                                <a:pt x="3810" y="953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953"/>
                              </a:cubicBezTo>
                              <a:cubicBezTo>
                                <a:pt x="953" y="953"/>
                                <a:pt x="953" y="1905"/>
                                <a:pt x="0" y="1905"/>
                              </a:cubicBezTo>
                              <a:cubicBezTo>
                                <a:pt x="0" y="1905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92" name="图形 2"/>
                      <p:cNvGrpSpPr/>
                      <p:nvPr/>
                    </p:nvGrpSpPr>
                    <p:grpSpPr>
                      <a:xfrm>
                        <a:off x="7665719" y="2153602"/>
                        <a:ext cx="20002" cy="27622"/>
                        <a:chOff x="7665719" y="2153602"/>
                        <a:chExt cx="20002" cy="27622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93" name="任意多边形: 形状 3075"/>
                        <p:cNvSpPr/>
                        <p:nvPr/>
                      </p:nvSpPr>
                      <p:spPr>
                        <a:xfrm>
                          <a:off x="7673340" y="218027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4" name="任意多边形: 形状 3076"/>
                        <p:cNvSpPr/>
                        <p:nvPr/>
                      </p:nvSpPr>
                      <p:spPr>
                        <a:xfrm>
                          <a:off x="7665719" y="2153602"/>
                          <a:ext cx="20002" cy="24765"/>
                        </a:xfrm>
                        <a:custGeom>
                          <a:avLst/>
                          <a:gdLst>
                            <a:gd name="connsiteX0" fmla="*/ 20003 w 20002"/>
                            <a:gd name="connsiteY0" fmla="*/ 953 h 24765"/>
                            <a:gd name="connsiteX1" fmla="*/ 20003 w 20002"/>
                            <a:gd name="connsiteY1" fmla="*/ 953 h 24765"/>
                            <a:gd name="connsiteX2" fmla="*/ 18098 w 20002"/>
                            <a:gd name="connsiteY2" fmla="*/ 953 h 24765"/>
                            <a:gd name="connsiteX3" fmla="*/ 17145 w 20002"/>
                            <a:gd name="connsiteY3" fmla="*/ 953 h 24765"/>
                            <a:gd name="connsiteX4" fmla="*/ 16193 w 20002"/>
                            <a:gd name="connsiteY4" fmla="*/ 953 h 24765"/>
                            <a:gd name="connsiteX5" fmla="*/ 16193 w 20002"/>
                            <a:gd name="connsiteY5" fmla="*/ 953 h 24765"/>
                            <a:gd name="connsiteX6" fmla="*/ 15240 w 20002"/>
                            <a:gd name="connsiteY6" fmla="*/ 953 h 24765"/>
                            <a:gd name="connsiteX7" fmla="*/ 14288 w 20002"/>
                            <a:gd name="connsiteY7" fmla="*/ 953 h 24765"/>
                            <a:gd name="connsiteX8" fmla="*/ 13335 w 20002"/>
                            <a:gd name="connsiteY8" fmla="*/ 953 h 24765"/>
                            <a:gd name="connsiteX9" fmla="*/ 12383 w 20002"/>
                            <a:gd name="connsiteY9" fmla="*/ 1905 h 24765"/>
                            <a:gd name="connsiteX10" fmla="*/ 12383 w 20002"/>
                            <a:gd name="connsiteY10" fmla="*/ 1905 h 24765"/>
                            <a:gd name="connsiteX11" fmla="*/ 11430 w 20002"/>
                            <a:gd name="connsiteY11" fmla="*/ 1905 h 24765"/>
                            <a:gd name="connsiteX12" fmla="*/ 10478 w 20002"/>
                            <a:gd name="connsiteY12" fmla="*/ 1905 h 24765"/>
                            <a:gd name="connsiteX13" fmla="*/ 9525 w 20002"/>
                            <a:gd name="connsiteY13" fmla="*/ 2857 h 24765"/>
                            <a:gd name="connsiteX14" fmla="*/ 8573 w 20002"/>
                            <a:gd name="connsiteY14" fmla="*/ 3810 h 24765"/>
                            <a:gd name="connsiteX15" fmla="*/ 7620 w 20002"/>
                            <a:gd name="connsiteY15" fmla="*/ 3810 h 24765"/>
                            <a:gd name="connsiteX16" fmla="*/ 7620 w 20002"/>
                            <a:gd name="connsiteY16" fmla="*/ 3810 h 24765"/>
                            <a:gd name="connsiteX17" fmla="*/ 7620 w 20002"/>
                            <a:gd name="connsiteY17" fmla="*/ 4763 h 24765"/>
                            <a:gd name="connsiteX18" fmla="*/ 7620 w 20002"/>
                            <a:gd name="connsiteY18" fmla="*/ 5715 h 24765"/>
                            <a:gd name="connsiteX19" fmla="*/ 7620 w 20002"/>
                            <a:gd name="connsiteY19" fmla="*/ 5715 h 24765"/>
                            <a:gd name="connsiteX20" fmla="*/ 6668 w 20002"/>
                            <a:gd name="connsiteY20" fmla="*/ 5715 h 24765"/>
                            <a:gd name="connsiteX21" fmla="*/ 6668 w 20002"/>
                            <a:gd name="connsiteY21" fmla="*/ 5715 h 24765"/>
                            <a:gd name="connsiteX22" fmla="*/ 6668 w 20002"/>
                            <a:gd name="connsiteY22" fmla="*/ 6667 h 24765"/>
                            <a:gd name="connsiteX23" fmla="*/ 6668 w 20002"/>
                            <a:gd name="connsiteY23" fmla="*/ 6667 h 24765"/>
                            <a:gd name="connsiteX24" fmla="*/ 6668 w 20002"/>
                            <a:gd name="connsiteY24" fmla="*/ 6667 h 24765"/>
                            <a:gd name="connsiteX25" fmla="*/ 6668 w 20002"/>
                            <a:gd name="connsiteY25" fmla="*/ 6667 h 24765"/>
                            <a:gd name="connsiteX26" fmla="*/ 6668 w 20002"/>
                            <a:gd name="connsiteY26" fmla="*/ 7620 h 24765"/>
                            <a:gd name="connsiteX27" fmla="*/ 6668 w 20002"/>
                            <a:gd name="connsiteY27" fmla="*/ 8572 h 24765"/>
                            <a:gd name="connsiteX28" fmla="*/ 6668 w 20002"/>
                            <a:gd name="connsiteY28" fmla="*/ 8572 h 24765"/>
                            <a:gd name="connsiteX29" fmla="*/ 6668 w 20002"/>
                            <a:gd name="connsiteY29" fmla="*/ 8572 h 24765"/>
                            <a:gd name="connsiteX30" fmla="*/ 6668 w 20002"/>
                            <a:gd name="connsiteY30" fmla="*/ 8572 h 24765"/>
                            <a:gd name="connsiteX31" fmla="*/ 6668 w 20002"/>
                            <a:gd name="connsiteY31" fmla="*/ 9525 h 24765"/>
                            <a:gd name="connsiteX32" fmla="*/ 5715 w 20002"/>
                            <a:gd name="connsiteY32" fmla="*/ 12382 h 24765"/>
                            <a:gd name="connsiteX33" fmla="*/ 5715 w 20002"/>
                            <a:gd name="connsiteY33" fmla="*/ 14288 h 24765"/>
                            <a:gd name="connsiteX34" fmla="*/ 5715 w 20002"/>
                            <a:gd name="connsiteY34" fmla="*/ 16192 h 24765"/>
                            <a:gd name="connsiteX35" fmla="*/ 5715 w 20002"/>
                            <a:gd name="connsiteY35" fmla="*/ 18097 h 24765"/>
                            <a:gd name="connsiteX36" fmla="*/ 5715 w 20002"/>
                            <a:gd name="connsiteY36" fmla="*/ 18097 h 24765"/>
                            <a:gd name="connsiteX37" fmla="*/ 5715 w 20002"/>
                            <a:gd name="connsiteY37" fmla="*/ 19050 h 24765"/>
                            <a:gd name="connsiteX38" fmla="*/ 5715 w 20002"/>
                            <a:gd name="connsiteY38" fmla="*/ 19050 h 24765"/>
                            <a:gd name="connsiteX39" fmla="*/ 5715 w 20002"/>
                            <a:gd name="connsiteY39" fmla="*/ 19050 h 24765"/>
                            <a:gd name="connsiteX40" fmla="*/ 5715 w 20002"/>
                            <a:gd name="connsiteY40" fmla="*/ 19050 h 24765"/>
                            <a:gd name="connsiteX41" fmla="*/ 5715 w 20002"/>
                            <a:gd name="connsiteY41" fmla="*/ 20003 h 24765"/>
                            <a:gd name="connsiteX42" fmla="*/ 5715 w 20002"/>
                            <a:gd name="connsiteY42" fmla="*/ 20955 h 24765"/>
                            <a:gd name="connsiteX43" fmla="*/ 5715 w 20002"/>
                            <a:gd name="connsiteY43" fmla="*/ 20955 h 24765"/>
                            <a:gd name="connsiteX44" fmla="*/ 6668 w 20002"/>
                            <a:gd name="connsiteY44" fmla="*/ 21907 h 24765"/>
                            <a:gd name="connsiteX45" fmla="*/ 6668 w 20002"/>
                            <a:gd name="connsiteY45" fmla="*/ 21907 h 24765"/>
                            <a:gd name="connsiteX46" fmla="*/ 5715 w 20002"/>
                            <a:gd name="connsiteY46" fmla="*/ 21907 h 24765"/>
                            <a:gd name="connsiteX47" fmla="*/ 3810 w 20002"/>
                            <a:gd name="connsiteY47" fmla="*/ 23813 h 24765"/>
                            <a:gd name="connsiteX48" fmla="*/ 3810 w 20002"/>
                            <a:gd name="connsiteY48" fmla="*/ 23813 h 24765"/>
                            <a:gd name="connsiteX49" fmla="*/ 3810 w 20002"/>
                            <a:gd name="connsiteY49" fmla="*/ 23813 h 24765"/>
                            <a:gd name="connsiteX50" fmla="*/ 3810 w 20002"/>
                            <a:gd name="connsiteY50" fmla="*/ 23813 h 24765"/>
                            <a:gd name="connsiteX51" fmla="*/ 3810 w 20002"/>
                            <a:gd name="connsiteY51" fmla="*/ 23813 h 24765"/>
                            <a:gd name="connsiteX52" fmla="*/ 3810 w 20002"/>
                            <a:gd name="connsiteY52" fmla="*/ 24765 h 24765"/>
                            <a:gd name="connsiteX53" fmla="*/ 2858 w 20002"/>
                            <a:gd name="connsiteY53" fmla="*/ 23813 h 24765"/>
                            <a:gd name="connsiteX54" fmla="*/ 2858 w 20002"/>
                            <a:gd name="connsiteY54" fmla="*/ 22860 h 24765"/>
                            <a:gd name="connsiteX55" fmla="*/ 2858 w 20002"/>
                            <a:gd name="connsiteY55" fmla="*/ 22860 h 24765"/>
                            <a:gd name="connsiteX56" fmla="*/ 2858 w 20002"/>
                            <a:gd name="connsiteY56" fmla="*/ 22860 h 24765"/>
                            <a:gd name="connsiteX57" fmla="*/ 1905 w 20002"/>
                            <a:gd name="connsiteY57" fmla="*/ 22860 h 24765"/>
                            <a:gd name="connsiteX58" fmla="*/ 953 w 20002"/>
                            <a:gd name="connsiteY58" fmla="*/ 20003 h 24765"/>
                            <a:gd name="connsiteX59" fmla="*/ 953 w 20002"/>
                            <a:gd name="connsiteY59" fmla="*/ 19050 h 24765"/>
                            <a:gd name="connsiteX60" fmla="*/ 953 w 20002"/>
                            <a:gd name="connsiteY60" fmla="*/ 19050 h 24765"/>
                            <a:gd name="connsiteX61" fmla="*/ 0 w 20002"/>
                            <a:gd name="connsiteY61" fmla="*/ 17145 h 24765"/>
                            <a:gd name="connsiteX62" fmla="*/ 0 w 20002"/>
                            <a:gd name="connsiteY62" fmla="*/ 15240 h 24765"/>
                            <a:gd name="connsiteX63" fmla="*/ 0 w 20002"/>
                            <a:gd name="connsiteY63" fmla="*/ 12382 h 24765"/>
                            <a:gd name="connsiteX64" fmla="*/ 0 w 20002"/>
                            <a:gd name="connsiteY64" fmla="*/ 11430 h 24765"/>
                            <a:gd name="connsiteX65" fmla="*/ 0 w 20002"/>
                            <a:gd name="connsiteY65" fmla="*/ 9525 h 24765"/>
                            <a:gd name="connsiteX66" fmla="*/ 0 w 20002"/>
                            <a:gd name="connsiteY66" fmla="*/ 8572 h 24765"/>
                            <a:gd name="connsiteX67" fmla="*/ 0 w 20002"/>
                            <a:gd name="connsiteY67" fmla="*/ 8572 h 24765"/>
                            <a:gd name="connsiteX68" fmla="*/ 0 w 20002"/>
                            <a:gd name="connsiteY68" fmla="*/ 8572 h 24765"/>
                            <a:gd name="connsiteX69" fmla="*/ 0 w 20002"/>
                            <a:gd name="connsiteY69" fmla="*/ 7620 h 24765"/>
                            <a:gd name="connsiteX70" fmla="*/ 0 w 20002"/>
                            <a:gd name="connsiteY70" fmla="*/ 6667 h 24765"/>
                            <a:gd name="connsiteX71" fmla="*/ 953 w 20002"/>
                            <a:gd name="connsiteY71" fmla="*/ 5715 h 24765"/>
                            <a:gd name="connsiteX72" fmla="*/ 953 w 20002"/>
                            <a:gd name="connsiteY72" fmla="*/ 5715 h 24765"/>
                            <a:gd name="connsiteX73" fmla="*/ 953 w 20002"/>
                            <a:gd name="connsiteY73" fmla="*/ 5715 h 24765"/>
                            <a:gd name="connsiteX74" fmla="*/ 953 w 20002"/>
                            <a:gd name="connsiteY74" fmla="*/ 5715 h 24765"/>
                            <a:gd name="connsiteX75" fmla="*/ 953 w 20002"/>
                            <a:gd name="connsiteY75" fmla="*/ 5715 h 24765"/>
                            <a:gd name="connsiteX76" fmla="*/ 1905 w 20002"/>
                            <a:gd name="connsiteY76" fmla="*/ 5715 h 24765"/>
                            <a:gd name="connsiteX77" fmla="*/ 1905 w 20002"/>
                            <a:gd name="connsiteY77" fmla="*/ 5715 h 24765"/>
                            <a:gd name="connsiteX78" fmla="*/ 1905 w 20002"/>
                            <a:gd name="connsiteY78" fmla="*/ 5715 h 24765"/>
                            <a:gd name="connsiteX79" fmla="*/ 1905 w 20002"/>
                            <a:gd name="connsiteY79" fmla="*/ 4763 h 24765"/>
                            <a:gd name="connsiteX80" fmla="*/ 2858 w 20002"/>
                            <a:gd name="connsiteY80" fmla="*/ 3810 h 24765"/>
                            <a:gd name="connsiteX81" fmla="*/ 3810 w 20002"/>
                            <a:gd name="connsiteY81" fmla="*/ 2857 h 24765"/>
                            <a:gd name="connsiteX82" fmla="*/ 4763 w 20002"/>
                            <a:gd name="connsiteY82" fmla="*/ 2857 h 24765"/>
                            <a:gd name="connsiteX83" fmla="*/ 4763 w 20002"/>
                            <a:gd name="connsiteY83" fmla="*/ 2857 h 24765"/>
                            <a:gd name="connsiteX84" fmla="*/ 5715 w 20002"/>
                            <a:gd name="connsiteY84" fmla="*/ 2857 h 24765"/>
                            <a:gd name="connsiteX85" fmla="*/ 5715 w 20002"/>
                            <a:gd name="connsiteY85" fmla="*/ 2857 h 24765"/>
                            <a:gd name="connsiteX86" fmla="*/ 7620 w 20002"/>
                            <a:gd name="connsiteY86" fmla="*/ 1905 h 24765"/>
                            <a:gd name="connsiteX87" fmla="*/ 7620 w 20002"/>
                            <a:gd name="connsiteY87" fmla="*/ 1905 h 24765"/>
                            <a:gd name="connsiteX88" fmla="*/ 11430 w 20002"/>
                            <a:gd name="connsiteY88" fmla="*/ 0 h 24765"/>
                            <a:gd name="connsiteX89" fmla="*/ 13335 w 20002"/>
                            <a:gd name="connsiteY89" fmla="*/ 0 h 24765"/>
                            <a:gd name="connsiteX90" fmla="*/ 14288 w 20002"/>
                            <a:gd name="connsiteY90" fmla="*/ 0 h 24765"/>
                            <a:gd name="connsiteX91" fmla="*/ 15240 w 20002"/>
                            <a:gd name="connsiteY91" fmla="*/ 0 h 24765"/>
                            <a:gd name="connsiteX92" fmla="*/ 15240 w 20002"/>
                            <a:gd name="connsiteY92" fmla="*/ 0 h 24765"/>
                            <a:gd name="connsiteX93" fmla="*/ 20003 w 20002"/>
                            <a:gd name="connsiteY93" fmla="*/ 953 h 24765"/>
                            <a:gd name="connsiteX94" fmla="*/ 6668 w 20002"/>
                            <a:gd name="connsiteY94" fmla="*/ 22860 h 24765"/>
                            <a:gd name="connsiteX95" fmla="*/ 6668 w 20002"/>
                            <a:gd name="connsiteY95" fmla="*/ 22860 h 24765"/>
                            <a:gd name="connsiteX96" fmla="*/ 6668 w 20002"/>
                            <a:gd name="connsiteY96" fmla="*/ 22860 h 24765"/>
                            <a:gd name="connsiteX97" fmla="*/ 6668 w 20002"/>
                            <a:gd name="connsiteY97" fmla="*/ 22860 h 24765"/>
                            <a:gd name="connsiteX98" fmla="*/ 6668 w 20002"/>
                            <a:gd name="connsiteY98" fmla="*/ 22860 h 24765"/>
                            <a:gd name="connsiteX99" fmla="*/ 4763 w 20002"/>
                            <a:gd name="connsiteY99" fmla="*/ 17145 h 24765"/>
                            <a:gd name="connsiteX100" fmla="*/ 4763 w 20002"/>
                            <a:gd name="connsiteY100" fmla="*/ 17145 h 24765"/>
                            <a:gd name="connsiteX101" fmla="*/ 4763 w 20002"/>
                            <a:gd name="connsiteY101" fmla="*/ 17145 h 24765"/>
                            <a:gd name="connsiteX102" fmla="*/ 4763 w 20002"/>
                            <a:gd name="connsiteY102" fmla="*/ 17145 h 24765"/>
                            <a:gd name="connsiteX103" fmla="*/ 4763 w 20002"/>
                            <a:gd name="connsiteY103" fmla="*/ 17145 h 24765"/>
                            <a:gd name="connsiteX104" fmla="*/ 18098 w 20002"/>
                            <a:gd name="connsiteY104" fmla="*/ 953 h 24765"/>
                            <a:gd name="connsiteX105" fmla="*/ 18098 w 20002"/>
                            <a:gd name="connsiteY105" fmla="*/ 953 h 24765"/>
                            <a:gd name="connsiteX106" fmla="*/ 18098 w 20002"/>
                            <a:gd name="connsiteY106" fmla="*/ 953 h 24765"/>
                            <a:gd name="connsiteX107" fmla="*/ 18098 w 20002"/>
                            <a:gd name="connsiteY107" fmla="*/ 953 h 24765"/>
                            <a:gd name="connsiteX108" fmla="*/ 18098 w 20002"/>
                            <a:gd name="connsiteY108" fmla="*/ 953 h 2476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0002" h="24765">
                              <a:moveTo>
                                <a:pt x="20003" y="953"/>
                              </a:moveTo>
                              <a:cubicBezTo>
                                <a:pt x="20003" y="953"/>
                                <a:pt x="20003" y="953"/>
                                <a:pt x="20003" y="953"/>
                              </a:cubicBezTo>
                              <a:cubicBezTo>
                                <a:pt x="19050" y="953"/>
                                <a:pt x="18098" y="953"/>
                                <a:pt x="18098" y="953"/>
                              </a:cubicBezTo>
                              <a:cubicBezTo>
                                <a:pt x="18098" y="953"/>
                                <a:pt x="17145" y="953"/>
                                <a:pt x="17145" y="953"/>
                              </a:cubicBezTo>
                              <a:cubicBezTo>
                                <a:pt x="17145" y="953"/>
                                <a:pt x="16193" y="953"/>
                                <a:pt x="16193" y="953"/>
                              </a:cubicBezTo>
                              <a:cubicBezTo>
                                <a:pt x="16193" y="953"/>
                                <a:pt x="16193" y="953"/>
                                <a:pt x="16193" y="953"/>
                              </a:cubicBezTo>
                              <a:cubicBezTo>
                                <a:pt x="16193" y="953"/>
                                <a:pt x="16193" y="953"/>
                                <a:pt x="15240" y="953"/>
                              </a:cubicBezTo>
                              <a:cubicBezTo>
                                <a:pt x="15240" y="953"/>
                                <a:pt x="15240" y="953"/>
                                <a:pt x="14288" y="953"/>
                              </a:cubicBezTo>
                              <a:cubicBezTo>
                                <a:pt x="14288" y="953"/>
                                <a:pt x="14288" y="953"/>
                                <a:pt x="13335" y="953"/>
                              </a:cubicBezTo>
                              <a:cubicBezTo>
                                <a:pt x="13335" y="953"/>
                                <a:pt x="12383" y="953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0478" y="1905"/>
                              </a:cubicBezTo>
                              <a:cubicBezTo>
                                <a:pt x="10478" y="1905"/>
                                <a:pt x="9525" y="1905"/>
                                <a:pt x="9525" y="2857"/>
                              </a:cubicBezTo>
                              <a:cubicBezTo>
                                <a:pt x="9525" y="2857"/>
                                <a:pt x="9525" y="2857"/>
                                <a:pt x="8573" y="3810"/>
                              </a:cubicBezTo>
                              <a:cubicBezTo>
                                <a:pt x="8573" y="3810"/>
                                <a:pt x="8573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7620" y="5715"/>
                              </a:cubicBezTo>
                              <a:cubicBezTo>
                                <a:pt x="7620" y="5715"/>
                                <a:pt x="7620" y="5715"/>
                                <a:pt x="6668" y="5715"/>
                              </a:cubicBezTo>
                              <a:cubicBezTo>
                                <a:pt x="6668" y="5715"/>
                                <a:pt x="6668" y="5715"/>
                                <a:pt x="6668" y="5715"/>
                              </a:cubicBezTo>
                              <a:cubicBezTo>
                                <a:pt x="6668" y="5715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6668" y="6667"/>
                                <a:pt x="6668" y="6667"/>
                              </a:cubicBezTo>
                              <a:cubicBezTo>
                                <a:pt x="6668" y="6667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6668" y="7620"/>
                                <a:pt x="6668" y="8572"/>
                              </a:cubicBezTo>
                              <a:cubicBezTo>
                                <a:pt x="6668" y="8572"/>
                                <a:pt x="6668" y="8572"/>
                                <a:pt x="6668" y="8572"/>
                              </a:cubicBezTo>
                              <a:cubicBezTo>
                                <a:pt x="6668" y="8572"/>
                                <a:pt x="6668" y="8572"/>
                                <a:pt x="6668" y="8572"/>
                              </a:cubicBezTo>
                              <a:cubicBezTo>
                                <a:pt x="6668" y="8572"/>
                                <a:pt x="6668" y="8572"/>
                                <a:pt x="6668" y="8572"/>
                              </a:cubicBezTo>
                              <a:cubicBezTo>
                                <a:pt x="7620" y="8572"/>
                                <a:pt x="6668" y="9525"/>
                                <a:pt x="6668" y="9525"/>
                              </a:cubicBezTo>
                              <a:cubicBezTo>
                                <a:pt x="6668" y="10478"/>
                                <a:pt x="5715" y="11430"/>
                                <a:pt x="5715" y="12382"/>
                              </a:cubicBezTo>
                              <a:cubicBezTo>
                                <a:pt x="5715" y="13335"/>
                                <a:pt x="5715" y="13335"/>
                                <a:pt x="5715" y="14288"/>
                              </a:cubicBezTo>
                              <a:cubicBezTo>
                                <a:pt x="5715" y="15240"/>
                                <a:pt x="5715" y="15240"/>
                                <a:pt x="5715" y="16192"/>
                              </a:cubicBezTo>
                              <a:cubicBezTo>
                                <a:pt x="5715" y="17145"/>
                                <a:pt x="5715" y="18097"/>
                                <a:pt x="5715" y="18097"/>
                              </a:cubicBezTo>
                              <a:cubicBezTo>
                                <a:pt x="5715" y="18097"/>
                                <a:pt x="5715" y="18097"/>
                                <a:pt x="5715" y="18097"/>
                              </a:cubicBezTo>
                              <a:cubicBezTo>
                                <a:pt x="5715" y="18097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19050"/>
                              </a:cubicBezTo>
                              <a:cubicBezTo>
                                <a:pt x="5715" y="19050"/>
                                <a:pt x="5715" y="19050"/>
                                <a:pt x="5715" y="20003"/>
                              </a:cubicBezTo>
                              <a:cubicBezTo>
                                <a:pt x="5715" y="20003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5715" y="20955"/>
                                <a:pt x="6668" y="21907"/>
                              </a:cubicBezTo>
                              <a:cubicBezTo>
                                <a:pt x="6668" y="21907"/>
                                <a:pt x="6668" y="21907"/>
                                <a:pt x="6668" y="21907"/>
                              </a:cubicBezTo>
                              <a:cubicBezTo>
                                <a:pt x="6668" y="21907"/>
                                <a:pt x="6668" y="21907"/>
                                <a:pt x="5715" y="21907"/>
                              </a:cubicBezTo>
                              <a:cubicBezTo>
                                <a:pt x="4763" y="22860"/>
                                <a:pt x="4763" y="23813"/>
                                <a:pt x="3810" y="23813"/>
                              </a:cubicBezTo>
                              <a:lnTo>
                                <a:pt x="3810" y="23813"/>
                              </a:ln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lnTo>
                                <a:pt x="3810" y="23813"/>
                              </a:lnTo>
                              <a:cubicBezTo>
                                <a:pt x="3810" y="23813"/>
                                <a:pt x="3810" y="23813"/>
                                <a:pt x="3810" y="23813"/>
                              </a:cubicBezTo>
                              <a:cubicBezTo>
                                <a:pt x="3810" y="23813"/>
                                <a:pt x="3810" y="23813"/>
                                <a:pt x="3810" y="24765"/>
                              </a:cubicBezTo>
                              <a:cubicBezTo>
                                <a:pt x="3810" y="24765"/>
                                <a:pt x="2858" y="24765"/>
                                <a:pt x="2858" y="23813"/>
                              </a:cubicBezTo>
                              <a:cubicBezTo>
                                <a:pt x="2858" y="23813"/>
                                <a:pt x="2858" y="22860"/>
                                <a:pt x="2858" y="22860"/>
                              </a:cubicBezTo>
                              <a:cubicBezTo>
                                <a:pt x="2858" y="22860"/>
                                <a:pt x="2858" y="22860"/>
                                <a:pt x="2858" y="22860"/>
                              </a:cubicBezTo>
                              <a:cubicBezTo>
                                <a:pt x="2858" y="22860"/>
                                <a:pt x="2858" y="22860"/>
                                <a:pt x="2858" y="22860"/>
                              </a:cubicBezTo>
                              <a:cubicBezTo>
                                <a:pt x="2858" y="23813"/>
                                <a:pt x="1905" y="22860"/>
                                <a:pt x="1905" y="22860"/>
                              </a:cubicBezTo>
                              <a:cubicBezTo>
                                <a:pt x="953" y="21907"/>
                                <a:pt x="953" y="20955"/>
                                <a:pt x="953" y="20003"/>
                              </a:cubicBezTo>
                              <a:cubicBezTo>
                                <a:pt x="953" y="20003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9050"/>
                              </a:cubicBezTo>
                              <a:cubicBezTo>
                                <a:pt x="953" y="18097"/>
                                <a:pt x="953" y="18097"/>
                                <a:pt x="0" y="17145"/>
                              </a:cubicBezTo>
                              <a:cubicBezTo>
                                <a:pt x="0" y="16192"/>
                                <a:pt x="0" y="16192"/>
                                <a:pt x="0" y="15240"/>
                              </a:cubicBezTo>
                              <a:cubicBezTo>
                                <a:pt x="0" y="14288"/>
                                <a:pt x="0" y="13335"/>
                                <a:pt x="0" y="12382"/>
                              </a:cubicBezTo>
                              <a:cubicBezTo>
                                <a:pt x="0" y="12382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0478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ubicBezTo>
                                <a:pt x="0" y="8572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4763"/>
                              </a:cubicBezTo>
                              <a:cubicBezTo>
                                <a:pt x="1905" y="4763"/>
                                <a:pt x="2858" y="3810"/>
                                <a:pt x="2858" y="3810"/>
                              </a:cubicBezTo>
                              <a:cubicBezTo>
                                <a:pt x="2858" y="3810"/>
                                <a:pt x="3810" y="2857"/>
                                <a:pt x="3810" y="2857"/>
                              </a:cubicBezTo>
                              <a:cubicBezTo>
                                <a:pt x="3810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1905"/>
                                <a:pt x="4763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5715" y="2857"/>
                              </a:cubicBezTo>
                              <a:cubicBezTo>
                                <a:pt x="5715" y="1905"/>
                                <a:pt x="6668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8573" y="953"/>
                                <a:pt x="10478" y="953"/>
                                <a:pt x="11430" y="0"/>
                              </a:cubicBezTo>
                              <a:cubicBezTo>
                                <a:pt x="12383" y="0"/>
                                <a:pt x="12383" y="0"/>
                                <a:pt x="13335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5240" y="0"/>
                                <a:pt x="15240" y="0"/>
                              </a:cubicBezTo>
                              <a:lnTo>
                                <a:pt x="15240" y="0"/>
                              </a:lnTo>
                              <a:lnTo>
                                <a:pt x="20003" y="953"/>
                              </a:lnTo>
                              <a:close/>
                              <a:moveTo>
                                <a:pt x="6668" y="22860"/>
                              </a:moveTo>
                              <a:cubicBezTo>
                                <a:pt x="6668" y="22860"/>
                                <a:pt x="6668" y="22860"/>
                                <a:pt x="6668" y="22860"/>
                              </a:cubicBezTo>
                              <a:cubicBezTo>
                                <a:pt x="6668" y="22860"/>
                                <a:pt x="7620" y="22860"/>
                                <a:pt x="6668" y="22860"/>
                              </a:cubicBezTo>
                              <a:cubicBezTo>
                                <a:pt x="7620" y="22860"/>
                                <a:pt x="7620" y="22860"/>
                                <a:pt x="6668" y="22860"/>
                              </a:cubicBezTo>
                              <a:cubicBezTo>
                                <a:pt x="6668" y="22860"/>
                                <a:pt x="6668" y="22860"/>
                                <a:pt x="6668" y="22860"/>
                              </a:cubicBezTo>
                              <a:close/>
                              <a:moveTo>
                                <a:pt x="4763" y="17145"/>
                              </a:moveTo>
                              <a:cubicBezTo>
                                <a:pt x="4763" y="17145"/>
                                <a:pt x="4763" y="18097"/>
                                <a:pt x="4763" y="17145"/>
                              </a:cubicBezTo>
                              <a:cubicBezTo>
                                <a:pt x="4763" y="18097"/>
                                <a:pt x="4763" y="18097"/>
                                <a:pt x="4763" y="17145"/>
                              </a:cubicBezTo>
                              <a:cubicBezTo>
                                <a:pt x="4763" y="18097"/>
                                <a:pt x="5715" y="18097"/>
                                <a:pt x="4763" y="17145"/>
                              </a:cubicBezTo>
                              <a:cubicBezTo>
                                <a:pt x="5715" y="17145"/>
                                <a:pt x="4763" y="17145"/>
                                <a:pt x="4763" y="17145"/>
                              </a:cubicBezTo>
                              <a:close/>
                              <a:moveTo>
                                <a:pt x="18098" y="953"/>
                              </a:moveTo>
                              <a:cubicBezTo>
                                <a:pt x="18098" y="953"/>
                                <a:pt x="18098" y="953"/>
                                <a:pt x="18098" y="953"/>
                              </a:cubicBezTo>
                              <a:cubicBezTo>
                                <a:pt x="17145" y="953"/>
                                <a:pt x="17145" y="953"/>
                                <a:pt x="18098" y="953"/>
                              </a:cubicBezTo>
                              <a:cubicBezTo>
                                <a:pt x="17145" y="953"/>
                                <a:pt x="17145" y="953"/>
                                <a:pt x="18098" y="953"/>
                              </a:cubicBezTo>
                              <a:cubicBezTo>
                                <a:pt x="18098" y="953"/>
                                <a:pt x="18098" y="953"/>
                                <a:pt x="18098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5" name="任意多边形: 形状 3077"/>
                        <p:cNvSpPr/>
                        <p:nvPr/>
                      </p:nvSpPr>
                      <p:spPr>
                        <a:xfrm>
                          <a:off x="7674292" y="21774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6" name="任意多边形: 形状 3078"/>
                        <p:cNvSpPr/>
                        <p:nvPr/>
                      </p:nvSpPr>
                      <p:spPr>
                        <a:xfrm>
                          <a:off x="7671434" y="2176462"/>
                          <a:ext cx="2857" cy="4762"/>
                        </a:xfrm>
                        <a:custGeom>
                          <a:avLst/>
                          <a:gdLst>
                            <a:gd name="connsiteX0" fmla="*/ 1905 w 2857"/>
                            <a:gd name="connsiteY0" fmla="*/ 0 h 4762"/>
                            <a:gd name="connsiteX1" fmla="*/ 0 w 2857"/>
                            <a:gd name="connsiteY1" fmla="*/ 1905 h 4762"/>
                            <a:gd name="connsiteX2" fmla="*/ 0 w 2857"/>
                            <a:gd name="connsiteY2" fmla="*/ 1905 h 4762"/>
                            <a:gd name="connsiteX3" fmla="*/ 0 w 2857"/>
                            <a:gd name="connsiteY3" fmla="*/ 1905 h 4762"/>
                            <a:gd name="connsiteX4" fmla="*/ 0 w 2857"/>
                            <a:gd name="connsiteY4" fmla="*/ 1905 h 4762"/>
                            <a:gd name="connsiteX5" fmla="*/ 0 w 2857"/>
                            <a:gd name="connsiteY5" fmla="*/ 1905 h 4762"/>
                            <a:gd name="connsiteX6" fmla="*/ 0 w 2857"/>
                            <a:gd name="connsiteY6" fmla="*/ 2857 h 4762"/>
                            <a:gd name="connsiteX7" fmla="*/ 0 w 2857"/>
                            <a:gd name="connsiteY7" fmla="*/ 3810 h 4762"/>
                            <a:gd name="connsiteX8" fmla="*/ 953 w 2857"/>
                            <a:gd name="connsiteY8" fmla="*/ 3810 h 4762"/>
                            <a:gd name="connsiteX9" fmla="*/ 953 w 2857"/>
                            <a:gd name="connsiteY9" fmla="*/ 3810 h 4762"/>
                            <a:gd name="connsiteX10" fmla="*/ 953 w 2857"/>
                            <a:gd name="connsiteY10" fmla="*/ 3810 h 4762"/>
                            <a:gd name="connsiteX11" fmla="*/ 953 w 2857"/>
                            <a:gd name="connsiteY11" fmla="*/ 4763 h 4762"/>
                            <a:gd name="connsiteX12" fmla="*/ 2858 w 2857"/>
                            <a:gd name="connsiteY12" fmla="*/ 2857 h 4762"/>
                            <a:gd name="connsiteX13" fmla="*/ 2858 w 2857"/>
                            <a:gd name="connsiteY13" fmla="*/ 1905 h 4762"/>
                            <a:gd name="connsiteX14" fmla="*/ 1905 w 2857"/>
                            <a:gd name="connsiteY14" fmla="*/ 953 h 4762"/>
                            <a:gd name="connsiteX15" fmla="*/ 953 w 2857"/>
                            <a:gd name="connsiteY15" fmla="*/ 0 h 4762"/>
                            <a:gd name="connsiteX16" fmla="*/ 1905 w 2857"/>
                            <a:gd name="connsiteY16" fmla="*/ 0 h 4762"/>
                            <a:gd name="connsiteX17" fmla="*/ 1905 w 2857"/>
                            <a:gd name="connsiteY17" fmla="*/ 0 h 4762"/>
                            <a:gd name="connsiteX18" fmla="*/ 1905 w 2857"/>
                            <a:gd name="connsiteY18" fmla="*/ 0 h 4762"/>
                            <a:gd name="connsiteX19" fmla="*/ 1905 w 2857"/>
                            <a:gd name="connsiteY19" fmla="*/ 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2857" h="4762">
                              <a:moveTo>
                                <a:pt x="1905" y="0"/>
                              </a:moveTo>
                              <a:cubicBezTo>
                                <a:pt x="953" y="953"/>
                                <a:pt x="953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953" y="3810"/>
                              </a:cubicBezTo>
                              <a:lnTo>
                                <a:pt x="953" y="3810"/>
                              </a:lnTo>
                              <a:lnTo>
                                <a:pt x="953" y="3810"/>
                              </a:lnTo>
                              <a:cubicBezTo>
                                <a:pt x="953" y="3810"/>
                                <a:pt x="953" y="3810"/>
                                <a:pt x="953" y="4763"/>
                              </a:cubicBezTo>
                              <a:lnTo>
                                <a:pt x="2858" y="2857"/>
                              </a:lnTo>
                              <a:cubicBezTo>
                                <a:pt x="2858" y="2857"/>
                                <a:pt x="2858" y="2857"/>
                                <a:pt x="2858" y="1905"/>
                              </a:cubicBezTo>
                              <a:cubicBezTo>
                                <a:pt x="2858" y="1905"/>
                                <a:pt x="2858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953" y="0"/>
                              </a:cubicBezTo>
                              <a:lnTo>
                                <a:pt x="1905" y="0"/>
                              </a:ln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197" name="图形 2"/>
                      <p:cNvGrpSpPr/>
                      <p:nvPr/>
                    </p:nvGrpSpPr>
                    <p:grpSpPr>
                      <a:xfrm>
                        <a:off x="7684769" y="2151696"/>
                        <a:ext cx="23812" cy="26670"/>
                        <a:chOff x="7684769" y="2151696"/>
                        <a:chExt cx="23812" cy="26670"/>
                      </a:xfrm>
                      <a:solidFill>
                        <a:srgbClr val="FF9B80"/>
                      </a:solidFill>
                    </p:grpSpPr>
                    <p:sp>
                      <p:nvSpPr>
                        <p:cNvPr id="3198" name="任意多边形: 形状 3080"/>
                        <p:cNvSpPr/>
                        <p:nvPr/>
                      </p:nvSpPr>
                      <p:spPr>
                        <a:xfrm>
                          <a:off x="7686675" y="215169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199" name="任意多边形: 形状 3081"/>
                        <p:cNvSpPr/>
                        <p:nvPr/>
                      </p:nvSpPr>
                      <p:spPr>
                        <a:xfrm>
                          <a:off x="7686675" y="2151696"/>
                          <a:ext cx="21907" cy="26670"/>
                        </a:xfrm>
                        <a:custGeom>
                          <a:avLst/>
                          <a:gdLst>
                            <a:gd name="connsiteX0" fmla="*/ 18097 w 21907"/>
                            <a:gd name="connsiteY0" fmla="*/ 24765 h 26670"/>
                            <a:gd name="connsiteX1" fmla="*/ 18097 w 21907"/>
                            <a:gd name="connsiteY1" fmla="*/ 24765 h 26670"/>
                            <a:gd name="connsiteX2" fmla="*/ 19050 w 21907"/>
                            <a:gd name="connsiteY2" fmla="*/ 22860 h 26670"/>
                            <a:gd name="connsiteX3" fmla="*/ 19050 w 21907"/>
                            <a:gd name="connsiteY3" fmla="*/ 21908 h 26670"/>
                            <a:gd name="connsiteX4" fmla="*/ 19050 w 21907"/>
                            <a:gd name="connsiteY4" fmla="*/ 20955 h 26670"/>
                            <a:gd name="connsiteX5" fmla="*/ 19050 w 21907"/>
                            <a:gd name="connsiteY5" fmla="*/ 20955 h 26670"/>
                            <a:gd name="connsiteX6" fmla="*/ 19050 w 21907"/>
                            <a:gd name="connsiteY6" fmla="*/ 20003 h 26670"/>
                            <a:gd name="connsiteX7" fmla="*/ 19050 w 21907"/>
                            <a:gd name="connsiteY7" fmla="*/ 19050 h 26670"/>
                            <a:gd name="connsiteX8" fmla="*/ 19050 w 21907"/>
                            <a:gd name="connsiteY8" fmla="*/ 18097 h 26670"/>
                            <a:gd name="connsiteX9" fmla="*/ 19050 w 21907"/>
                            <a:gd name="connsiteY9" fmla="*/ 17145 h 26670"/>
                            <a:gd name="connsiteX10" fmla="*/ 19050 w 21907"/>
                            <a:gd name="connsiteY10" fmla="*/ 17145 h 26670"/>
                            <a:gd name="connsiteX11" fmla="*/ 19050 w 21907"/>
                            <a:gd name="connsiteY11" fmla="*/ 16193 h 26670"/>
                            <a:gd name="connsiteX12" fmla="*/ 19050 w 21907"/>
                            <a:gd name="connsiteY12" fmla="*/ 15240 h 26670"/>
                            <a:gd name="connsiteX13" fmla="*/ 19050 w 21907"/>
                            <a:gd name="connsiteY13" fmla="*/ 14288 h 26670"/>
                            <a:gd name="connsiteX14" fmla="*/ 19050 w 21907"/>
                            <a:gd name="connsiteY14" fmla="*/ 13335 h 26670"/>
                            <a:gd name="connsiteX15" fmla="*/ 19050 w 21907"/>
                            <a:gd name="connsiteY15" fmla="*/ 12383 h 26670"/>
                            <a:gd name="connsiteX16" fmla="*/ 19050 w 21907"/>
                            <a:gd name="connsiteY16" fmla="*/ 12383 h 26670"/>
                            <a:gd name="connsiteX17" fmla="*/ 18097 w 21907"/>
                            <a:gd name="connsiteY17" fmla="*/ 11430 h 26670"/>
                            <a:gd name="connsiteX18" fmla="*/ 17145 w 21907"/>
                            <a:gd name="connsiteY18" fmla="*/ 10478 h 26670"/>
                            <a:gd name="connsiteX19" fmla="*/ 17145 w 21907"/>
                            <a:gd name="connsiteY19" fmla="*/ 10478 h 26670"/>
                            <a:gd name="connsiteX20" fmla="*/ 17145 w 21907"/>
                            <a:gd name="connsiteY20" fmla="*/ 9525 h 26670"/>
                            <a:gd name="connsiteX21" fmla="*/ 17145 w 21907"/>
                            <a:gd name="connsiteY21" fmla="*/ 9525 h 26670"/>
                            <a:gd name="connsiteX22" fmla="*/ 16193 w 21907"/>
                            <a:gd name="connsiteY22" fmla="*/ 9525 h 26670"/>
                            <a:gd name="connsiteX23" fmla="*/ 16193 w 21907"/>
                            <a:gd name="connsiteY23" fmla="*/ 9525 h 26670"/>
                            <a:gd name="connsiteX24" fmla="*/ 16193 w 21907"/>
                            <a:gd name="connsiteY24" fmla="*/ 9525 h 26670"/>
                            <a:gd name="connsiteX25" fmla="*/ 16193 w 21907"/>
                            <a:gd name="connsiteY25" fmla="*/ 9525 h 26670"/>
                            <a:gd name="connsiteX26" fmla="*/ 15240 w 21907"/>
                            <a:gd name="connsiteY26" fmla="*/ 8572 h 26670"/>
                            <a:gd name="connsiteX27" fmla="*/ 14288 w 21907"/>
                            <a:gd name="connsiteY27" fmla="*/ 7620 h 26670"/>
                            <a:gd name="connsiteX28" fmla="*/ 14288 w 21907"/>
                            <a:gd name="connsiteY28" fmla="*/ 7620 h 26670"/>
                            <a:gd name="connsiteX29" fmla="*/ 14288 w 21907"/>
                            <a:gd name="connsiteY29" fmla="*/ 7620 h 26670"/>
                            <a:gd name="connsiteX30" fmla="*/ 14288 w 21907"/>
                            <a:gd name="connsiteY30" fmla="*/ 7620 h 26670"/>
                            <a:gd name="connsiteX31" fmla="*/ 13335 w 21907"/>
                            <a:gd name="connsiteY31" fmla="*/ 7620 h 26670"/>
                            <a:gd name="connsiteX32" fmla="*/ 11430 w 21907"/>
                            <a:gd name="connsiteY32" fmla="*/ 5715 h 26670"/>
                            <a:gd name="connsiteX33" fmla="*/ 9525 w 21907"/>
                            <a:gd name="connsiteY33" fmla="*/ 4763 h 26670"/>
                            <a:gd name="connsiteX34" fmla="*/ 7620 w 21907"/>
                            <a:gd name="connsiteY34" fmla="*/ 3810 h 26670"/>
                            <a:gd name="connsiteX35" fmla="*/ 5715 w 21907"/>
                            <a:gd name="connsiteY35" fmla="*/ 2858 h 26670"/>
                            <a:gd name="connsiteX36" fmla="*/ 5715 w 21907"/>
                            <a:gd name="connsiteY36" fmla="*/ 2858 h 26670"/>
                            <a:gd name="connsiteX37" fmla="*/ 4763 w 21907"/>
                            <a:gd name="connsiteY37" fmla="*/ 2858 h 26670"/>
                            <a:gd name="connsiteX38" fmla="*/ 4763 w 21907"/>
                            <a:gd name="connsiteY38" fmla="*/ 2858 h 26670"/>
                            <a:gd name="connsiteX39" fmla="*/ 4763 w 21907"/>
                            <a:gd name="connsiteY39" fmla="*/ 2858 h 26670"/>
                            <a:gd name="connsiteX40" fmla="*/ 4763 w 21907"/>
                            <a:gd name="connsiteY40" fmla="*/ 2858 h 26670"/>
                            <a:gd name="connsiteX41" fmla="*/ 3810 w 21907"/>
                            <a:gd name="connsiteY41" fmla="*/ 2858 h 26670"/>
                            <a:gd name="connsiteX42" fmla="*/ 2857 w 21907"/>
                            <a:gd name="connsiteY42" fmla="*/ 2858 h 26670"/>
                            <a:gd name="connsiteX43" fmla="*/ 2857 w 21907"/>
                            <a:gd name="connsiteY43" fmla="*/ 2858 h 26670"/>
                            <a:gd name="connsiteX44" fmla="*/ 1905 w 21907"/>
                            <a:gd name="connsiteY44" fmla="*/ 2858 h 26670"/>
                            <a:gd name="connsiteX45" fmla="*/ 1905 w 21907"/>
                            <a:gd name="connsiteY45" fmla="*/ 2858 h 26670"/>
                            <a:gd name="connsiteX46" fmla="*/ 1905 w 21907"/>
                            <a:gd name="connsiteY46" fmla="*/ 2858 h 26670"/>
                            <a:gd name="connsiteX47" fmla="*/ 953 w 21907"/>
                            <a:gd name="connsiteY47" fmla="*/ 0 h 26670"/>
                            <a:gd name="connsiteX48" fmla="*/ 953 w 21907"/>
                            <a:gd name="connsiteY48" fmla="*/ 0 h 26670"/>
                            <a:gd name="connsiteX49" fmla="*/ 953 w 21907"/>
                            <a:gd name="connsiteY49" fmla="*/ 0 h 26670"/>
                            <a:gd name="connsiteX50" fmla="*/ 953 w 21907"/>
                            <a:gd name="connsiteY50" fmla="*/ 0 h 26670"/>
                            <a:gd name="connsiteX51" fmla="*/ 953 w 21907"/>
                            <a:gd name="connsiteY51" fmla="*/ 0 h 26670"/>
                            <a:gd name="connsiteX52" fmla="*/ 0 w 21907"/>
                            <a:gd name="connsiteY52" fmla="*/ 0 h 26670"/>
                            <a:gd name="connsiteX53" fmla="*/ 953 w 21907"/>
                            <a:gd name="connsiteY53" fmla="*/ 0 h 26670"/>
                            <a:gd name="connsiteX54" fmla="*/ 1905 w 21907"/>
                            <a:gd name="connsiteY54" fmla="*/ 953 h 26670"/>
                            <a:gd name="connsiteX55" fmla="*/ 1905 w 21907"/>
                            <a:gd name="connsiteY55" fmla="*/ 953 h 26670"/>
                            <a:gd name="connsiteX56" fmla="*/ 1905 w 21907"/>
                            <a:gd name="connsiteY56" fmla="*/ 953 h 26670"/>
                            <a:gd name="connsiteX57" fmla="*/ 2857 w 21907"/>
                            <a:gd name="connsiteY57" fmla="*/ 953 h 26670"/>
                            <a:gd name="connsiteX58" fmla="*/ 5715 w 21907"/>
                            <a:gd name="connsiteY58" fmla="*/ 1905 h 26670"/>
                            <a:gd name="connsiteX59" fmla="*/ 6668 w 21907"/>
                            <a:gd name="connsiteY59" fmla="*/ 1905 h 26670"/>
                            <a:gd name="connsiteX60" fmla="*/ 6668 w 21907"/>
                            <a:gd name="connsiteY60" fmla="*/ 1905 h 26670"/>
                            <a:gd name="connsiteX61" fmla="*/ 8572 w 21907"/>
                            <a:gd name="connsiteY61" fmla="*/ 2858 h 26670"/>
                            <a:gd name="connsiteX62" fmla="*/ 10478 w 21907"/>
                            <a:gd name="connsiteY62" fmla="*/ 3810 h 26670"/>
                            <a:gd name="connsiteX63" fmla="*/ 13335 w 21907"/>
                            <a:gd name="connsiteY63" fmla="*/ 4763 h 26670"/>
                            <a:gd name="connsiteX64" fmla="*/ 14288 w 21907"/>
                            <a:gd name="connsiteY64" fmla="*/ 5715 h 26670"/>
                            <a:gd name="connsiteX65" fmla="*/ 15240 w 21907"/>
                            <a:gd name="connsiteY65" fmla="*/ 6668 h 26670"/>
                            <a:gd name="connsiteX66" fmla="*/ 15240 w 21907"/>
                            <a:gd name="connsiteY66" fmla="*/ 7620 h 26670"/>
                            <a:gd name="connsiteX67" fmla="*/ 15240 w 21907"/>
                            <a:gd name="connsiteY67" fmla="*/ 7620 h 26670"/>
                            <a:gd name="connsiteX68" fmla="*/ 15240 w 21907"/>
                            <a:gd name="connsiteY68" fmla="*/ 7620 h 26670"/>
                            <a:gd name="connsiteX69" fmla="*/ 16193 w 21907"/>
                            <a:gd name="connsiteY69" fmla="*/ 8572 h 26670"/>
                            <a:gd name="connsiteX70" fmla="*/ 17145 w 21907"/>
                            <a:gd name="connsiteY70" fmla="*/ 9525 h 26670"/>
                            <a:gd name="connsiteX71" fmla="*/ 18097 w 21907"/>
                            <a:gd name="connsiteY71" fmla="*/ 10478 h 26670"/>
                            <a:gd name="connsiteX72" fmla="*/ 18097 w 21907"/>
                            <a:gd name="connsiteY72" fmla="*/ 10478 h 26670"/>
                            <a:gd name="connsiteX73" fmla="*/ 18097 w 21907"/>
                            <a:gd name="connsiteY73" fmla="*/ 10478 h 26670"/>
                            <a:gd name="connsiteX74" fmla="*/ 18097 w 21907"/>
                            <a:gd name="connsiteY74" fmla="*/ 10478 h 26670"/>
                            <a:gd name="connsiteX75" fmla="*/ 18097 w 21907"/>
                            <a:gd name="connsiteY75" fmla="*/ 10478 h 26670"/>
                            <a:gd name="connsiteX76" fmla="*/ 18097 w 21907"/>
                            <a:gd name="connsiteY76" fmla="*/ 11430 h 26670"/>
                            <a:gd name="connsiteX77" fmla="*/ 18097 w 21907"/>
                            <a:gd name="connsiteY77" fmla="*/ 11430 h 26670"/>
                            <a:gd name="connsiteX78" fmla="*/ 18097 w 21907"/>
                            <a:gd name="connsiteY78" fmla="*/ 11430 h 26670"/>
                            <a:gd name="connsiteX79" fmla="*/ 19050 w 21907"/>
                            <a:gd name="connsiteY79" fmla="*/ 11430 h 26670"/>
                            <a:gd name="connsiteX80" fmla="*/ 20003 w 21907"/>
                            <a:gd name="connsiteY80" fmla="*/ 12383 h 26670"/>
                            <a:gd name="connsiteX81" fmla="*/ 20955 w 21907"/>
                            <a:gd name="connsiteY81" fmla="*/ 14288 h 26670"/>
                            <a:gd name="connsiteX82" fmla="*/ 20955 w 21907"/>
                            <a:gd name="connsiteY82" fmla="*/ 15240 h 26670"/>
                            <a:gd name="connsiteX83" fmla="*/ 20955 w 21907"/>
                            <a:gd name="connsiteY83" fmla="*/ 15240 h 26670"/>
                            <a:gd name="connsiteX84" fmla="*/ 20955 w 21907"/>
                            <a:gd name="connsiteY84" fmla="*/ 16193 h 26670"/>
                            <a:gd name="connsiteX85" fmla="*/ 20955 w 21907"/>
                            <a:gd name="connsiteY85" fmla="*/ 16193 h 26670"/>
                            <a:gd name="connsiteX86" fmla="*/ 21907 w 21907"/>
                            <a:gd name="connsiteY86" fmla="*/ 18097 h 26670"/>
                            <a:gd name="connsiteX87" fmla="*/ 21907 w 21907"/>
                            <a:gd name="connsiteY87" fmla="*/ 18097 h 26670"/>
                            <a:gd name="connsiteX88" fmla="*/ 21907 w 21907"/>
                            <a:gd name="connsiteY88" fmla="*/ 22860 h 26670"/>
                            <a:gd name="connsiteX89" fmla="*/ 21907 w 21907"/>
                            <a:gd name="connsiteY89" fmla="*/ 24765 h 26670"/>
                            <a:gd name="connsiteX90" fmla="*/ 21907 w 21907"/>
                            <a:gd name="connsiteY90" fmla="*/ 25718 h 26670"/>
                            <a:gd name="connsiteX91" fmla="*/ 20955 w 21907"/>
                            <a:gd name="connsiteY91" fmla="*/ 26670 h 26670"/>
                            <a:gd name="connsiteX92" fmla="*/ 20955 w 21907"/>
                            <a:gd name="connsiteY92" fmla="*/ 26670 h 26670"/>
                            <a:gd name="connsiteX93" fmla="*/ 18097 w 21907"/>
                            <a:gd name="connsiteY93" fmla="*/ 24765 h 26670"/>
                            <a:gd name="connsiteX94" fmla="*/ 3810 w 21907"/>
                            <a:gd name="connsiteY94" fmla="*/ 1905 h 26670"/>
                            <a:gd name="connsiteX95" fmla="*/ 3810 w 21907"/>
                            <a:gd name="connsiteY95" fmla="*/ 1905 h 26670"/>
                            <a:gd name="connsiteX96" fmla="*/ 3810 w 21907"/>
                            <a:gd name="connsiteY96" fmla="*/ 1905 h 26670"/>
                            <a:gd name="connsiteX97" fmla="*/ 3810 w 21907"/>
                            <a:gd name="connsiteY97" fmla="*/ 1905 h 26670"/>
                            <a:gd name="connsiteX98" fmla="*/ 3810 w 21907"/>
                            <a:gd name="connsiteY98" fmla="*/ 1905 h 26670"/>
                            <a:gd name="connsiteX99" fmla="*/ 9525 w 21907"/>
                            <a:gd name="connsiteY99" fmla="*/ 3810 h 26670"/>
                            <a:gd name="connsiteX100" fmla="*/ 9525 w 21907"/>
                            <a:gd name="connsiteY100" fmla="*/ 3810 h 26670"/>
                            <a:gd name="connsiteX101" fmla="*/ 9525 w 21907"/>
                            <a:gd name="connsiteY101" fmla="*/ 3810 h 26670"/>
                            <a:gd name="connsiteX102" fmla="*/ 9525 w 21907"/>
                            <a:gd name="connsiteY102" fmla="*/ 3810 h 26670"/>
                            <a:gd name="connsiteX103" fmla="*/ 9525 w 21907"/>
                            <a:gd name="connsiteY103" fmla="*/ 3810 h 26670"/>
                            <a:gd name="connsiteX104" fmla="*/ 20003 w 21907"/>
                            <a:gd name="connsiteY104" fmla="*/ 22860 h 26670"/>
                            <a:gd name="connsiteX105" fmla="*/ 20003 w 21907"/>
                            <a:gd name="connsiteY105" fmla="*/ 22860 h 26670"/>
                            <a:gd name="connsiteX106" fmla="*/ 20003 w 21907"/>
                            <a:gd name="connsiteY106" fmla="*/ 22860 h 26670"/>
                            <a:gd name="connsiteX107" fmla="*/ 20003 w 21907"/>
                            <a:gd name="connsiteY107" fmla="*/ 22860 h 26670"/>
                            <a:gd name="connsiteX108" fmla="*/ 20003 w 21907"/>
                            <a:gd name="connsiteY108" fmla="*/ 22860 h 266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1907" h="26670">
                              <a:moveTo>
                                <a:pt x="18097" y="24765"/>
                              </a:moveTo>
                              <a:cubicBezTo>
                                <a:pt x="18097" y="24765"/>
                                <a:pt x="19050" y="24765"/>
                                <a:pt x="18097" y="24765"/>
                              </a:cubicBezTo>
                              <a:cubicBezTo>
                                <a:pt x="18097" y="23813"/>
                                <a:pt x="19050" y="22860"/>
                                <a:pt x="19050" y="22860"/>
                              </a:cubicBezTo>
                              <a:cubicBezTo>
                                <a:pt x="19050" y="22860"/>
                                <a:pt x="19050" y="21908"/>
                                <a:pt x="19050" y="21908"/>
                              </a:cubicBezTo>
                              <a:cubicBezTo>
                                <a:pt x="19050" y="21908"/>
                                <a:pt x="19050" y="20955"/>
                                <a:pt x="19050" y="20955"/>
                              </a:cubicBezTo>
                              <a:cubicBezTo>
                                <a:pt x="19050" y="20955"/>
                                <a:pt x="19050" y="20955"/>
                                <a:pt x="19050" y="20955"/>
                              </a:cubicBezTo>
                              <a:cubicBezTo>
                                <a:pt x="19050" y="20955"/>
                                <a:pt x="19050" y="20955"/>
                                <a:pt x="19050" y="20003"/>
                              </a:cubicBezTo>
                              <a:cubicBezTo>
                                <a:pt x="19050" y="20003"/>
                                <a:pt x="19050" y="19050"/>
                                <a:pt x="19050" y="19050"/>
                              </a:cubicBezTo>
                              <a:cubicBezTo>
                                <a:pt x="19050" y="19050"/>
                                <a:pt x="19050" y="19050"/>
                                <a:pt x="19050" y="18097"/>
                              </a:cubicBezTo>
                              <a:cubicBezTo>
                                <a:pt x="19050" y="18097"/>
                                <a:pt x="19050" y="17145"/>
                                <a:pt x="19050" y="17145"/>
                              </a:cubicBezTo>
                              <a:cubicBezTo>
                                <a:pt x="19050" y="17145"/>
                                <a:pt x="19050" y="17145"/>
                                <a:pt x="19050" y="17145"/>
                              </a:cubicBezTo>
                              <a:cubicBezTo>
                                <a:pt x="19050" y="17145"/>
                                <a:pt x="19050" y="17145"/>
                                <a:pt x="19050" y="16193"/>
                              </a:cubicBezTo>
                              <a:cubicBezTo>
                                <a:pt x="19050" y="16193"/>
                                <a:pt x="19050" y="16193"/>
                                <a:pt x="19050" y="15240"/>
                              </a:cubicBezTo>
                              <a:cubicBezTo>
                                <a:pt x="19050" y="15240"/>
                                <a:pt x="19050" y="14288"/>
                                <a:pt x="19050" y="14288"/>
                              </a:cubicBezTo>
                              <a:cubicBezTo>
                                <a:pt x="19050" y="14288"/>
                                <a:pt x="19050" y="13335"/>
                                <a:pt x="19050" y="13335"/>
                              </a:cubicBezTo>
                              <a:cubicBezTo>
                                <a:pt x="19050" y="13335"/>
                                <a:pt x="19050" y="13335"/>
                                <a:pt x="19050" y="12383"/>
                              </a:cubicBezTo>
                              <a:cubicBezTo>
                                <a:pt x="19050" y="12383"/>
                                <a:pt x="19050" y="12383"/>
                                <a:pt x="19050" y="12383"/>
                              </a:cubicBezTo>
                              <a:cubicBezTo>
                                <a:pt x="18097" y="12383"/>
                                <a:pt x="18097" y="12383"/>
                                <a:pt x="18097" y="11430"/>
                              </a:cubicBezTo>
                              <a:cubicBezTo>
                                <a:pt x="18097" y="11430"/>
                                <a:pt x="18097" y="11430"/>
                                <a:pt x="17145" y="10478"/>
                              </a:cubicBezTo>
                              <a:cubicBezTo>
                                <a:pt x="17145" y="10478"/>
                                <a:pt x="17145" y="10478"/>
                                <a:pt x="17145" y="10478"/>
                              </a:cubicBezTo>
                              <a:cubicBezTo>
                                <a:pt x="17145" y="10478"/>
                                <a:pt x="17145" y="10478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7145" y="9525"/>
                              </a:cubicBezTo>
                              <a:cubicBezTo>
                                <a:pt x="17145" y="9525"/>
                                <a:pt x="17145" y="9525"/>
                                <a:pt x="16193" y="9525"/>
                              </a:cubicBezTo>
                              <a:cubicBezTo>
                                <a:pt x="16193" y="9525"/>
                                <a:pt x="16193" y="9525"/>
                                <a:pt x="16193" y="9525"/>
                              </a:cubicBezTo>
                              <a:cubicBezTo>
                                <a:pt x="16193" y="9525"/>
                                <a:pt x="16193" y="9525"/>
                                <a:pt x="16193" y="9525"/>
                              </a:cubicBezTo>
                              <a:cubicBezTo>
                                <a:pt x="16193" y="9525"/>
                                <a:pt x="16193" y="9525"/>
                                <a:pt x="16193" y="9525"/>
                              </a:cubicBezTo>
                              <a:cubicBezTo>
                                <a:pt x="16193" y="9525"/>
                                <a:pt x="15240" y="8572"/>
                                <a:pt x="15240" y="8572"/>
                              </a:cubicBezTo>
                              <a:cubicBezTo>
                                <a:pt x="15240" y="8572"/>
                                <a:pt x="15240" y="8572"/>
                                <a:pt x="14288" y="7620"/>
                              </a:cubicBezTo>
                              <a:cubicBezTo>
                                <a:pt x="14288" y="7620"/>
                                <a:pt x="14288" y="7620"/>
                                <a:pt x="14288" y="7620"/>
                              </a:cubicBezTo>
                              <a:cubicBezTo>
                                <a:pt x="14288" y="7620"/>
                                <a:pt x="14288" y="7620"/>
                                <a:pt x="14288" y="7620"/>
                              </a:cubicBezTo>
                              <a:cubicBezTo>
                                <a:pt x="14288" y="7620"/>
                                <a:pt x="14288" y="7620"/>
                                <a:pt x="14288" y="7620"/>
                              </a:cubicBezTo>
                              <a:cubicBezTo>
                                <a:pt x="14288" y="7620"/>
                                <a:pt x="13335" y="7620"/>
                                <a:pt x="13335" y="7620"/>
                              </a:cubicBezTo>
                              <a:cubicBezTo>
                                <a:pt x="12382" y="6668"/>
                                <a:pt x="12382" y="6668"/>
                                <a:pt x="11430" y="5715"/>
                              </a:cubicBezTo>
                              <a:cubicBezTo>
                                <a:pt x="10478" y="4763"/>
                                <a:pt x="10478" y="4763"/>
                                <a:pt x="9525" y="4763"/>
                              </a:cubicBezTo>
                              <a:cubicBezTo>
                                <a:pt x="8572" y="4763"/>
                                <a:pt x="8572" y="3810"/>
                                <a:pt x="7620" y="3810"/>
                              </a:cubicBezTo>
                              <a:cubicBezTo>
                                <a:pt x="6668" y="3810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3810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1905"/>
                                <a:pt x="953" y="953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0"/>
                                <a:pt x="1905" y="0"/>
                                <a:pt x="2857" y="953"/>
                              </a:cubicBezTo>
                              <a:cubicBezTo>
                                <a:pt x="3810" y="953"/>
                                <a:pt x="4763" y="953"/>
                                <a:pt x="5715" y="1905"/>
                              </a:cubicBezTo>
                              <a:cubicBezTo>
                                <a:pt x="5715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7620" y="1905"/>
                                <a:pt x="7620" y="1905"/>
                                <a:pt x="8572" y="2858"/>
                              </a:cubicBezTo>
                              <a:cubicBezTo>
                                <a:pt x="9525" y="2858"/>
                                <a:pt x="9525" y="2858"/>
                                <a:pt x="10478" y="3810"/>
                              </a:cubicBezTo>
                              <a:cubicBezTo>
                                <a:pt x="11430" y="3810"/>
                                <a:pt x="12382" y="4763"/>
                                <a:pt x="13335" y="4763"/>
                              </a:cubicBezTo>
                              <a:cubicBezTo>
                                <a:pt x="13335" y="4763"/>
                                <a:pt x="13335" y="5715"/>
                                <a:pt x="14288" y="5715"/>
                              </a:cubicBezTo>
                              <a:cubicBezTo>
                                <a:pt x="14288" y="5715"/>
                                <a:pt x="15240" y="6668"/>
                                <a:pt x="15240" y="6668"/>
                              </a:cubicBezTo>
                              <a:cubicBezTo>
                                <a:pt x="15240" y="6668"/>
                                <a:pt x="15240" y="6668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5240" y="7620"/>
                                <a:pt x="15240" y="7620"/>
                              </a:cubicBezTo>
                              <a:cubicBezTo>
                                <a:pt x="15240" y="7620"/>
                                <a:pt x="16193" y="7620"/>
                                <a:pt x="16193" y="8572"/>
                              </a:cubicBezTo>
                              <a:cubicBezTo>
                                <a:pt x="16193" y="8572"/>
                                <a:pt x="16193" y="9525"/>
                                <a:pt x="17145" y="9525"/>
                              </a:cubicBezTo>
                              <a:cubicBezTo>
                                <a:pt x="17145" y="9525"/>
                                <a:pt x="18097" y="10478"/>
                                <a:pt x="18097" y="10478"/>
                              </a:cubicBezTo>
                              <a:cubicBezTo>
                                <a:pt x="18097" y="10478"/>
                                <a:pt x="18097" y="10478"/>
                                <a:pt x="18097" y="10478"/>
                              </a:cubicBezTo>
                              <a:cubicBezTo>
                                <a:pt x="18097" y="10478"/>
                                <a:pt x="18097" y="10478"/>
                                <a:pt x="18097" y="10478"/>
                              </a:cubicBezTo>
                              <a:cubicBezTo>
                                <a:pt x="18097" y="10478"/>
                                <a:pt x="18097" y="10478"/>
                                <a:pt x="18097" y="10478"/>
                              </a:cubicBezTo>
                              <a:cubicBezTo>
                                <a:pt x="18097" y="10478"/>
                                <a:pt x="18097" y="10478"/>
                                <a:pt x="18097" y="10478"/>
                              </a:cubicBezTo>
                              <a:cubicBezTo>
                                <a:pt x="18097" y="10478"/>
                                <a:pt x="18097" y="10478"/>
                                <a:pt x="18097" y="11430"/>
                              </a:cubicBezTo>
                              <a:cubicBezTo>
                                <a:pt x="18097" y="11430"/>
                                <a:pt x="18097" y="11430"/>
                                <a:pt x="18097" y="11430"/>
                              </a:cubicBezTo>
                              <a:cubicBezTo>
                                <a:pt x="18097" y="11430"/>
                                <a:pt x="18097" y="11430"/>
                                <a:pt x="18097" y="11430"/>
                              </a:cubicBezTo>
                              <a:cubicBezTo>
                                <a:pt x="18097" y="11430"/>
                                <a:pt x="18097" y="11430"/>
                                <a:pt x="19050" y="11430"/>
                              </a:cubicBezTo>
                              <a:cubicBezTo>
                                <a:pt x="19050" y="11430"/>
                                <a:pt x="20003" y="12383"/>
                                <a:pt x="20003" y="12383"/>
                              </a:cubicBezTo>
                              <a:cubicBezTo>
                                <a:pt x="20003" y="12383"/>
                                <a:pt x="20955" y="13335"/>
                                <a:pt x="20955" y="14288"/>
                              </a:cubicBezTo>
                              <a:cubicBezTo>
                                <a:pt x="20955" y="14288"/>
                                <a:pt x="20955" y="15240"/>
                                <a:pt x="20955" y="15240"/>
                              </a:cubicBezTo>
                              <a:cubicBezTo>
                                <a:pt x="20955" y="15240"/>
                                <a:pt x="20955" y="15240"/>
                                <a:pt x="20955" y="15240"/>
                              </a:cubicBezTo>
                              <a:cubicBezTo>
                                <a:pt x="21907" y="15240"/>
                                <a:pt x="20955" y="15240"/>
                                <a:pt x="20955" y="16193"/>
                              </a:cubicBezTo>
                              <a:cubicBezTo>
                                <a:pt x="20955" y="16193"/>
                                <a:pt x="20955" y="16193"/>
                                <a:pt x="20955" y="16193"/>
                              </a:cubicBezTo>
                              <a:cubicBezTo>
                                <a:pt x="21907" y="17145"/>
                                <a:pt x="21907" y="17145"/>
                                <a:pt x="21907" y="18097"/>
                              </a:cubicBezTo>
                              <a:cubicBezTo>
                                <a:pt x="21907" y="18097"/>
                                <a:pt x="21907" y="18097"/>
                                <a:pt x="21907" y="18097"/>
                              </a:cubicBezTo>
                              <a:cubicBezTo>
                                <a:pt x="21907" y="19050"/>
                                <a:pt x="21907" y="20955"/>
                                <a:pt x="21907" y="22860"/>
                              </a:cubicBezTo>
                              <a:cubicBezTo>
                                <a:pt x="21907" y="23813"/>
                                <a:pt x="21907" y="23813"/>
                                <a:pt x="21907" y="24765"/>
                              </a:cubicBezTo>
                              <a:cubicBezTo>
                                <a:pt x="21907" y="25718"/>
                                <a:pt x="21907" y="25718"/>
                                <a:pt x="21907" y="25718"/>
                              </a:cubicBezTo>
                              <a:cubicBezTo>
                                <a:pt x="21907" y="25718"/>
                                <a:pt x="21907" y="26670"/>
                                <a:pt x="20955" y="26670"/>
                              </a:cubicBezTo>
                              <a:lnTo>
                                <a:pt x="20955" y="26670"/>
                              </a:lnTo>
                              <a:lnTo>
                                <a:pt x="18097" y="24765"/>
                              </a:lnTo>
                              <a:close/>
                              <a:moveTo>
                                <a:pt x="3810" y="1905"/>
                              </a:move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lose/>
                              <a:moveTo>
                                <a:pt x="9525" y="3810"/>
                              </a:move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8572" y="3810"/>
                                <a:pt x="8572" y="3810"/>
                                <a:pt x="9525" y="3810"/>
                              </a:cubicBezTo>
                              <a:cubicBezTo>
                                <a:pt x="8572" y="3810"/>
                                <a:pt x="8572" y="3810"/>
                                <a:pt x="9525" y="3810"/>
                              </a:cubicBezTo>
                              <a:cubicBezTo>
                                <a:pt x="8572" y="3810"/>
                                <a:pt x="9525" y="3810"/>
                                <a:pt x="9525" y="3810"/>
                              </a:cubicBezTo>
                              <a:close/>
                              <a:moveTo>
                                <a:pt x="20003" y="22860"/>
                              </a:moveTo>
                              <a:cubicBezTo>
                                <a:pt x="20003" y="22860"/>
                                <a:pt x="20003" y="22860"/>
                                <a:pt x="20003" y="22860"/>
                              </a:cubicBezTo>
                              <a:cubicBezTo>
                                <a:pt x="20003" y="22860"/>
                                <a:pt x="20003" y="22860"/>
                                <a:pt x="20003" y="22860"/>
                              </a:cubicBezTo>
                              <a:cubicBezTo>
                                <a:pt x="20003" y="22860"/>
                                <a:pt x="19050" y="22860"/>
                                <a:pt x="20003" y="22860"/>
                              </a:cubicBezTo>
                              <a:cubicBezTo>
                                <a:pt x="20003" y="22860"/>
                                <a:pt x="20003" y="22860"/>
                                <a:pt x="20003" y="2286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200" name="任意多边形: 形状 3082"/>
                        <p:cNvSpPr/>
                        <p:nvPr/>
                      </p:nvSpPr>
                      <p:spPr>
                        <a:xfrm>
                          <a:off x="7688580" y="21545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201" name="任意多边形: 形状 3083"/>
                        <p:cNvSpPr/>
                        <p:nvPr/>
                      </p:nvSpPr>
                      <p:spPr>
                        <a:xfrm>
                          <a:off x="7684769" y="2151696"/>
                          <a:ext cx="4762" cy="2857"/>
                        </a:xfrm>
                        <a:custGeom>
                          <a:avLst/>
                          <a:gdLst>
                            <a:gd name="connsiteX0" fmla="*/ 4763 w 4762"/>
                            <a:gd name="connsiteY0" fmla="*/ 2858 h 2857"/>
                            <a:gd name="connsiteX1" fmla="*/ 3810 w 4762"/>
                            <a:gd name="connsiteY1" fmla="*/ 0 h 2857"/>
                            <a:gd name="connsiteX2" fmla="*/ 3810 w 4762"/>
                            <a:gd name="connsiteY2" fmla="*/ 0 h 2857"/>
                            <a:gd name="connsiteX3" fmla="*/ 3810 w 4762"/>
                            <a:gd name="connsiteY3" fmla="*/ 0 h 2857"/>
                            <a:gd name="connsiteX4" fmla="*/ 3810 w 4762"/>
                            <a:gd name="connsiteY4" fmla="*/ 0 h 2857"/>
                            <a:gd name="connsiteX5" fmla="*/ 3810 w 4762"/>
                            <a:gd name="connsiteY5" fmla="*/ 0 h 2857"/>
                            <a:gd name="connsiteX6" fmla="*/ 2858 w 4762"/>
                            <a:gd name="connsiteY6" fmla="*/ 0 h 2857"/>
                            <a:gd name="connsiteX7" fmla="*/ 1905 w 4762"/>
                            <a:gd name="connsiteY7" fmla="*/ 0 h 2857"/>
                            <a:gd name="connsiteX8" fmla="*/ 953 w 4762"/>
                            <a:gd name="connsiteY8" fmla="*/ 0 h 2857"/>
                            <a:gd name="connsiteX9" fmla="*/ 953 w 4762"/>
                            <a:gd name="connsiteY9" fmla="*/ 0 h 2857"/>
                            <a:gd name="connsiteX10" fmla="*/ 953 w 4762"/>
                            <a:gd name="connsiteY10" fmla="*/ 0 h 2857"/>
                            <a:gd name="connsiteX11" fmla="*/ 0 w 4762"/>
                            <a:gd name="connsiteY11" fmla="*/ 0 h 2857"/>
                            <a:gd name="connsiteX12" fmla="*/ 0 w 4762"/>
                            <a:gd name="connsiteY12" fmla="*/ 2858 h 2857"/>
                            <a:gd name="connsiteX13" fmla="*/ 953 w 4762"/>
                            <a:gd name="connsiteY13" fmla="*/ 2858 h 2857"/>
                            <a:gd name="connsiteX14" fmla="*/ 1905 w 4762"/>
                            <a:gd name="connsiteY14" fmla="*/ 2858 h 2857"/>
                            <a:gd name="connsiteX15" fmla="*/ 2858 w 4762"/>
                            <a:gd name="connsiteY15" fmla="*/ 2858 h 2857"/>
                            <a:gd name="connsiteX16" fmla="*/ 4763 w 4762"/>
                            <a:gd name="connsiteY16" fmla="*/ 2858 h 2857"/>
                            <a:gd name="connsiteX17" fmla="*/ 4763 w 4762"/>
                            <a:gd name="connsiteY17" fmla="*/ 2858 h 2857"/>
                            <a:gd name="connsiteX18" fmla="*/ 4763 w 4762"/>
                            <a:gd name="connsiteY18" fmla="*/ 2858 h 2857"/>
                            <a:gd name="connsiteX19" fmla="*/ 4763 w 4762"/>
                            <a:gd name="connsiteY19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4762" h="2857">
                              <a:moveTo>
                                <a:pt x="4763" y="2858"/>
                              </a:moveTo>
                              <a:cubicBezTo>
                                <a:pt x="4763" y="1905"/>
                                <a:pt x="3810" y="953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lnTo>
                                <a:pt x="3810" y="0"/>
                              </a:ln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2858"/>
                              </a:lnTo>
                              <a:cubicBezTo>
                                <a:pt x="0" y="2858"/>
                                <a:pt x="0" y="2858"/>
                                <a:pt x="953" y="2858"/>
                              </a:cubicBezTo>
                              <a:cubicBezTo>
                                <a:pt x="953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2858" y="2858"/>
                                <a:pt x="2858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3810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9B80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sp>
                <p:nvSpPr>
                  <p:cNvPr id="3202" name="任意多边形: 形状 3084"/>
                  <p:cNvSpPr/>
                  <p:nvPr/>
                </p:nvSpPr>
                <p:spPr>
                  <a:xfrm>
                    <a:off x="7723822" y="2142171"/>
                    <a:ext cx="10852" cy="23812"/>
                  </a:xfrm>
                  <a:custGeom>
                    <a:avLst/>
                    <a:gdLst>
                      <a:gd name="connsiteX0" fmla="*/ 9525 w 10852"/>
                      <a:gd name="connsiteY0" fmla="*/ 23813 h 23812"/>
                      <a:gd name="connsiteX1" fmla="*/ 9525 w 10852"/>
                      <a:gd name="connsiteY1" fmla="*/ 23813 h 23812"/>
                      <a:gd name="connsiteX2" fmla="*/ 953 w 10852"/>
                      <a:gd name="connsiteY2" fmla="*/ 19050 h 23812"/>
                      <a:gd name="connsiteX3" fmla="*/ 0 w 10852"/>
                      <a:gd name="connsiteY3" fmla="*/ 18097 h 23812"/>
                      <a:gd name="connsiteX4" fmla="*/ 0 w 10852"/>
                      <a:gd name="connsiteY4" fmla="*/ 17145 h 23812"/>
                      <a:gd name="connsiteX5" fmla="*/ 2858 w 10852"/>
                      <a:gd name="connsiteY5" fmla="*/ 953 h 23812"/>
                      <a:gd name="connsiteX6" fmla="*/ 3810 w 10852"/>
                      <a:gd name="connsiteY6" fmla="*/ 0 h 23812"/>
                      <a:gd name="connsiteX7" fmla="*/ 4763 w 10852"/>
                      <a:gd name="connsiteY7" fmla="*/ 953 h 23812"/>
                      <a:gd name="connsiteX8" fmla="*/ 1905 w 10852"/>
                      <a:gd name="connsiteY8" fmla="*/ 17145 h 23812"/>
                      <a:gd name="connsiteX9" fmla="*/ 8572 w 10852"/>
                      <a:gd name="connsiteY9" fmla="*/ 20955 h 23812"/>
                      <a:gd name="connsiteX10" fmla="*/ 9525 w 10852"/>
                      <a:gd name="connsiteY10" fmla="*/ 23813 h 23812"/>
                      <a:gd name="connsiteX11" fmla="*/ 9525 w 10852"/>
                      <a:gd name="connsiteY11" fmla="*/ 23813 h 238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0852" h="23812">
                        <a:moveTo>
                          <a:pt x="9525" y="23813"/>
                        </a:moveTo>
                        <a:cubicBezTo>
                          <a:pt x="9525" y="23813"/>
                          <a:pt x="9525" y="23813"/>
                          <a:pt x="9525" y="23813"/>
                        </a:cubicBezTo>
                        <a:cubicBezTo>
                          <a:pt x="6668" y="21908"/>
                          <a:pt x="3810" y="20003"/>
                          <a:pt x="953" y="19050"/>
                        </a:cubicBezTo>
                        <a:cubicBezTo>
                          <a:pt x="953" y="19050"/>
                          <a:pt x="0" y="19050"/>
                          <a:pt x="0" y="18097"/>
                        </a:cubicBezTo>
                        <a:cubicBezTo>
                          <a:pt x="0" y="18097"/>
                          <a:pt x="0" y="17145"/>
                          <a:pt x="0" y="17145"/>
                        </a:cubicBezTo>
                        <a:cubicBezTo>
                          <a:pt x="2858" y="12383"/>
                          <a:pt x="3810" y="6668"/>
                          <a:pt x="2858" y="953"/>
                        </a:cubicBezTo>
                        <a:cubicBezTo>
                          <a:pt x="2858" y="0"/>
                          <a:pt x="2858" y="0"/>
                          <a:pt x="3810" y="0"/>
                        </a:cubicBezTo>
                        <a:cubicBezTo>
                          <a:pt x="4763" y="0"/>
                          <a:pt x="4763" y="0"/>
                          <a:pt x="4763" y="953"/>
                        </a:cubicBezTo>
                        <a:cubicBezTo>
                          <a:pt x="5715" y="6668"/>
                          <a:pt x="4763" y="12383"/>
                          <a:pt x="1905" y="17145"/>
                        </a:cubicBezTo>
                        <a:cubicBezTo>
                          <a:pt x="4763" y="18097"/>
                          <a:pt x="6668" y="19050"/>
                          <a:pt x="8572" y="20955"/>
                        </a:cubicBezTo>
                        <a:cubicBezTo>
                          <a:pt x="11430" y="22860"/>
                          <a:pt x="11430" y="23813"/>
                          <a:pt x="9525" y="23813"/>
                        </a:cubicBezTo>
                        <a:cubicBezTo>
                          <a:pt x="10478" y="23813"/>
                          <a:pt x="10478" y="23813"/>
                          <a:pt x="9525" y="23813"/>
                        </a:cubicBezTo>
                        <a:close/>
                      </a:path>
                    </a:pathLst>
                  </a:custGeom>
                  <a:solidFill>
                    <a:srgbClr val="FF9B8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203" name="任意多边形: 形状 3085"/>
                  <p:cNvSpPr/>
                  <p:nvPr/>
                </p:nvSpPr>
                <p:spPr>
                  <a:xfrm>
                    <a:off x="7713583" y="2170746"/>
                    <a:ext cx="35004" cy="7620"/>
                  </a:xfrm>
                  <a:custGeom>
                    <a:avLst/>
                    <a:gdLst>
                      <a:gd name="connsiteX0" fmla="*/ 16907 w 35004"/>
                      <a:gd name="connsiteY0" fmla="*/ 7620 h 7620"/>
                      <a:gd name="connsiteX1" fmla="*/ 714 w 35004"/>
                      <a:gd name="connsiteY1" fmla="*/ 2858 h 7620"/>
                      <a:gd name="connsiteX2" fmla="*/ 714 w 35004"/>
                      <a:gd name="connsiteY2" fmla="*/ 953 h 7620"/>
                      <a:gd name="connsiteX3" fmla="*/ 2620 w 35004"/>
                      <a:gd name="connsiteY3" fmla="*/ 953 h 7620"/>
                      <a:gd name="connsiteX4" fmla="*/ 33099 w 35004"/>
                      <a:gd name="connsiteY4" fmla="*/ 0 h 7620"/>
                      <a:gd name="connsiteX5" fmla="*/ 35004 w 35004"/>
                      <a:gd name="connsiteY5" fmla="*/ 0 h 7620"/>
                      <a:gd name="connsiteX6" fmla="*/ 35004 w 35004"/>
                      <a:gd name="connsiteY6" fmla="*/ 1905 h 7620"/>
                      <a:gd name="connsiteX7" fmla="*/ 16907 w 35004"/>
                      <a:gd name="connsiteY7" fmla="*/ 7620 h 7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004" h="7620">
                        <a:moveTo>
                          <a:pt x="16907" y="7620"/>
                        </a:moveTo>
                        <a:cubicBezTo>
                          <a:pt x="11192" y="7620"/>
                          <a:pt x="5477" y="5715"/>
                          <a:pt x="714" y="2858"/>
                        </a:cubicBezTo>
                        <a:cubicBezTo>
                          <a:pt x="-238" y="2858"/>
                          <a:pt x="-238" y="1905"/>
                          <a:pt x="714" y="953"/>
                        </a:cubicBezTo>
                        <a:cubicBezTo>
                          <a:pt x="714" y="0"/>
                          <a:pt x="1667" y="0"/>
                          <a:pt x="2620" y="953"/>
                        </a:cubicBezTo>
                        <a:cubicBezTo>
                          <a:pt x="11192" y="6668"/>
                          <a:pt x="24527" y="6668"/>
                          <a:pt x="33099" y="0"/>
                        </a:cubicBezTo>
                        <a:cubicBezTo>
                          <a:pt x="34052" y="0"/>
                          <a:pt x="34052" y="0"/>
                          <a:pt x="35004" y="0"/>
                        </a:cubicBezTo>
                        <a:cubicBezTo>
                          <a:pt x="35004" y="953"/>
                          <a:pt x="35004" y="953"/>
                          <a:pt x="35004" y="1905"/>
                        </a:cubicBezTo>
                        <a:cubicBezTo>
                          <a:pt x="29289" y="6668"/>
                          <a:pt x="22622" y="7620"/>
                          <a:pt x="16907" y="7620"/>
                        </a:cubicBezTo>
                        <a:close/>
                      </a:path>
                    </a:pathLst>
                  </a:custGeom>
                  <a:solidFill>
                    <a:srgbClr val="F24133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grpSp>
                <p:nvGrpSpPr>
                  <p:cNvPr id="3204" name="图形 2"/>
                  <p:cNvGrpSpPr/>
                  <p:nvPr/>
                </p:nvGrpSpPr>
                <p:grpSpPr>
                  <a:xfrm>
                    <a:off x="7675244" y="2082164"/>
                    <a:ext cx="90249" cy="21907"/>
                    <a:chOff x="7675244" y="2082164"/>
                    <a:chExt cx="90249" cy="21907"/>
                  </a:xfrm>
                </p:grpSpPr>
                <p:grpSp>
                  <p:nvGrpSpPr>
                    <p:cNvPr id="3205" name="图形 2"/>
                    <p:cNvGrpSpPr/>
                    <p:nvPr/>
                  </p:nvGrpSpPr>
                  <p:grpSpPr>
                    <a:xfrm>
                      <a:off x="7675244" y="2101214"/>
                      <a:ext cx="42862" cy="2857"/>
                      <a:chOff x="7675244" y="2101214"/>
                      <a:chExt cx="42862" cy="2857"/>
                    </a:xfrm>
                  </p:grpSpPr>
                  <p:sp>
                    <p:nvSpPr>
                      <p:cNvPr id="3206" name="任意多边形: 形状 3088"/>
                      <p:cNvSpPr/>
                      <p:nvPr/>
                    </p:nvSpPr>
                    <p:spPr>
                      <a:xfrm>
                        <a:off x="7704772" y="21040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7" name="任意多边形: 形状 3089"/>
                      <p:cNvSpPr/>
                      <p:nvPr/>
                    </p:nvSpPr>
                    <p:spPr>
                      <a:xfrm>
                        <a:off x="7705725" y="210407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8" name="任意多边形: 形状 3090"/>
                      <p:cNvSpPr/>
                      <p:nvPr/>
                    </p:nvSpPr>
                    <p:spPr>
                      <a:xfrm>
                        <a:off x="7712392" y="2101214"/>
                        <a:ext cx="952" cy="1904"/>
                      </a:xfrm>
                      <a:custGeom>
                        <a:avLst/>
                        <a:gdLst>
                          <a:gd name="connsiteX0" fmla="*/ 952 w 952"/>
                          <a:gd name="connsiteY0" fmla="*/ 1905 h 1904"/>
                          <a:gd name="connsiteX1" fmla="*/ 952 w 952"/>
                          <a:gd name="connsiteY1" fmla="*/ 0 h 1904"/>
                          <a:gd name="connsiteX2" fmla="*/ 952 w 952"/>
                          <a:gd name="connsiteY2" fmla="*/ 0 h 1904"/>
                          <a:gd name="connsiteX3" fmla="*/ 0 w 952"/>
                          <a:gd name="connsiteY3" fmla="*/ 0 h 1904"/>
                          <a:gd name="connsiteX4" fmla="*/ 0 w 952"/>
                          <a:gd name="connsiteY4" fmla="*/ 0 h 1904"/>
                          <a:gd name="connsiteX5" fmla="*/ 0 w 952"/>
                          <a:gd name="connsiteY5" fmla="*/ 0 h 1904"/>
                          <a:gd name="connsiteX6" fmla="*/ 952 w 952"/>
                          <a:gd name="connsiteY6" fmla="*/ 1905 h 1904"/>
                          <a:gd name="connsiteX7" fmla="*/ 952 w 952"/>
                          <a:gd name="connsiteY7" fmla="*/ 1905 h 1904"/>
                          <a:gd name="connsiteX8" fmla="*/ 952 w 952"/>
                          <a:gd name="connsiteY8" fmla="*/ 1905 h 1904"/>
                          <a:gd name="connsiteX9" fmla="*/ 952 w 952"/>
                          <a:gd name="connsiteY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952" y="1905"/>
                            </a:move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3"/>
                              <a:pt x="0" y="953"/>
                              <a:pt x="952" y="1905"/>
                            </a:cubicBez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0" y="1905"/>
                              <a:pt x="0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09" name="任意多边形: 形状 3091"/>
                      <p:cNvSpPr/>
                      <p:nvPr/>
                    </p:nvSpPr>
                    <p:spPr>
                      <a:xfrm>
                        <a:off x="7675244" y="2101214"/>
                        <a:ext cx="42862" cy="2857"/>
                      </a:xfrm>
                      <a:custGeom>
                        <a:avLst/>
                        <a:gdLst>
                          <a:gd name="connsiteX0" fmla="*/ 37148 w 42862"/>
                          <a:gd name="connsiteY0" fmla="*/ 953 h 2857"/>
                          <a:gd name="connsiteX1" fmla="*/ 37148 w 42862"/>
                          <a:gd name="connsiteY1" fmla="*/ 953 h 2857"/>
                          <a:gd name="connsiteX2" fmla="*/ 37148 w 42862"/>
                          <a:gd name="connsiteY2" fmla="*/ 953 h 2857"/>
                          <a:gd name="connsiteX3" fmla="*/ 36195 w 42862"/>
                          <a:gd name="connsiteY3" fmla="*/ 0 h 2857"/>
                          <a:gd name="connsiteX4" fmla="*/ 35243 w 42862"/>
                          <a:gd name="connsiteY4" fmla="*/ 0 h 2857"/>
                          <a:gd name="connsiteX5" fmla="*/ 34290 w 42862"/>
                          <a:gd name="connsiteY5" fmla="*/ 0 h 2857"/>
                          <a:gd name="connsiteX6" fmla="*/ 33338 w 42862"/>
                          <a:gd name="connsiteY6" fmla="*/ 0 h 2857"/>
                          <a:gd name="connsiteX7" fmla="*/ 33338 w 42862"/>
                          <a:gd name="connsiteY7" fmla="*/ 0 h 2857"/>
                          <a:gd name="connsiteX8" fmla="*/ 32385 w 42862"/>
                          <a:gd name="connsiteY8" fmla="*/ 0 h 2857"/>
                          <a:gd name="connsiteX9" fmla="*/ 32385 w 42862"/>
                          <a:gd name="connsiteY9" fmla="*/ 0 h 2857"/>
                          <a:gd name="connsiteX10" fmla="*/ 32385 w 42862"/>
                          <a:gd name="connsiteY10" fmla="*/ 0 h 2857"/>
                          <a:gd name="connsiteX11" fmla="*/ 31433 w 42862"/>
                          <a:gd name="connsiteY11" fmla="*/ 0 h 2857"/>
                          <a:gd name="connsiteX12" fmla="*/ 30480 w 42862"/>
                          <a:gd name="connsiteY12" fmla="*/ 0 h 2857"/>
                          <a:gd name="connsiteX13" fmla="*/ 30480 w 42862"/>
                          <a:gd name="connsiteY13" fmla="*/ 0 h 2857"/>
                          <a:gd name="connsiteX14" fmla="*/ 29528 w 42862"/>
                          <a:gd name="connsiteY14" fmla="*/ 0 h 2857"/>
                          <a:gd name="connsiteX15" fmla="*/ 28575 w 42862"/>
                          <a:gd name="connsiteY15" fmla="*/ 0 h 2857"/>
                          <a:gd name="connsiteX16" fmla="*/ 26670 w 42862"/>
                          <a:gd name="connsiteY16" fmla="*/ 0 h 2857"/>
                          <a:gd name="connsiteX17" fmla="*/ 25718 w 42862"/>
                          <a:gd name="connsiteY17" fmla="*/ 0 h 2857"/>
                          <a:gd name="connsiteX18" fmla="*/ 24765 w 42862"/>
                          <a:gd name="connsiteY18" fmla="*/ 0 h 2857"/>
                          <a:gd name="connsiteX19" fmla="*/ 22860 w 42862"/>
                          <a:gd name="connsiteY19" fmla="*/ 0 h 2857"/>
                          <a:gd name="connsiteX20" fmla="*/ 21908 w 42862"/>
                          <a:gd name="connsiteY20" fmla="*/ 0 h 2857"/>
                          <a:gd name="connsiteX21" fmla="*/ 21908 w 42862"/>
                          <a:gd name="connsiteY21" fmla="*/ 0 h 2857"/>
                          <a:gd name="connsiteX22" fmla="*/ 21908 w 42862"/>
                          <a:gd name="connsiteY22" fmla="*/ 0 h 2857"/>
                          <a:gd name="connsiteX23" fmla="*/ 21908 w 42862"/>
                          <a:gd name="connsiteY23" fmla="*/ 0 h 2857"/>
                          <a:gd name="connsiteX24" fmla="*/ 20955 w 42862"/>
                          <a:gd name="connsiteY24" fmla="*/ 0 h 2857"/>
                          <a:gd name="connsiteX25" fmla="*/ 20003 w 42862"/>
                          <a:gd name="connsiteY25" fmla="*/ 0 h 2857"/>
                          <a:gd name="connsiteX26" fmla="*/ 20003 w 42862"/>
                          <a:gd name="connsiteY26" fmla="*/ 0 h 2857"/>
                          <a:gd name="connsiteX27" fmla="*/ 19050 w 42862"/>
                          <a:gd name="connsiteY27" fmla="*/ 0 h 2857"/>
                          <a:gd name="connsiteX28" fmla="*/ 19050 w 42862"/>
                          <a:gd name="connsiteY28" fmla="*/ 0 h 2857"/>
                          <a:gd name="connsiteX29" fmla="*/ 19050 w 42862"/>
                          <a:gd name="connsiteY29" fmla="*/ 0 h 2857"/>
                          <a:gd name="connsiteX30" fmla="*/ 19050 w 42862"/>
                          <a:gd name="connsiteY30" fmla="*/ 0 h 2857"/>
                          <a:gd name="connsiteX31" fmla="*/ 19050 w 42862"/>
                          <a:gd name="connsiteY31" fmla="*/ 0 h 2857"/>
                          <a:gd name="connsiteX32" fmla="*/ 19050 w 42862"/>
                          <a:gd name="connsiteY32" fmla="*/ 0 h 2857"/>
                          <a:gd name="connsiteX33" fmla="*/ 19050 w 42862"/>
                          <a:gd name="connsiteY33" fmla="*/ 0 h 2857"/>
                          <a:gd name="connsiteX34" fmla="*/ 18098 w 42862"/>
                          <a:gd name="connsiteY34" fmla="*/ 0 h 2857"/>
                          <a:gd name="connsiteX35" fmla="*/ 17145 w 42862"/>
                          <a:gd name="connsiteY35" fmla="*/ 0 h 2857"/>
                          <a:gd name="connsiteX36" fmla="*/ 17145 w 42862"/>
                          <a:gd name="connsiteY36" fmla="*/ 0 h 2857"/>
                          <a:gd name="connsiteX37" fmla="*/ 16193 w 42862"/>
                          <a:gd name="connsiteY37" fmla="*/ 0 h 2857"/>
                          <a:gd name="connsiteX38" fmla="*/ 16193 w 42862"/>
                          <a:gd name="connsiteY38" fmla="*/ 0 h 2857"/>
                          <a:gd name="connsiteX39" fmla="*/ 16193 w 42862"/>
                          <a:gd name="connsiteY39" fmla="*/ 0 h 2857"/>
                          <a:gd name="connsiteX40" fmla="*/ 15240 w 42862"/>
                          <a:gd name="connsiteY40" fmla="*/ 0 h 2857"/>
                          <a:gd name="connsiteX41" fmla="*/ 14288 w 42862"/>
                          <a:gd name="connsiteY41" fmla="*/ 0 h 2857"/>
                          <a:gd name="connsiteX42" fmla="*/ 13335 w 42862"/>
                          <a:gd name="connsiteY42" fmla="*/ 0 h 2857"/>
                          <a:gd name="connsiteX43" fmla="*/ 13335 w 42862"/>
                          <a:gd name="connsiteY43" fmla="*/ 0 h 2857"/>
                          <a:gd name="connsiteX44" fmla="*/ 12383 w 42862"/>
                          <a:gd name="connsiteY44" fmla="*/ 0 h 2857"/>
                          <a:gd name="connsiteX45" fmla="*/ 12383 w 42862"/>
                          <a:gd name="connsiteY45" fmla="*/ 0 h 2857"/>
                          <a:gd name="connsiteX46" fmla="*/ 11430 w 42862"/>
                          <a:gd name="connsiteY46" fmla="*/ 0 h 2857"/>
                          <a:gd name="connsiteX47" fmla="*/ 11430 w 42862"/>
                          <a:gd name="connsiteY47" fmla="*/ 0 h 2857"/>
                          <a:gd name="connsiteX48" fmla="*/ 11430 w 42862"/>
                          <a:gd name="connsiteY48" fmla="*/ 0 h 2857"/>
                          <a:gd name="connsiteX49" fmla="*/ 11430 w 42862"/>
                          <a:gd name="connsiteY49" fmla="*/ 0 h 2857"/>
                          <a:gd name="connsiteX50" fmla="*/ 11430 w 42862"/>
                          <a:gd name="connsiteY50" fmla="*/ 0 h 2857"/>
                          <a:gd name="connsiteX51" fmla="*/ 10478 w 42862"/>
                          <a:gd name="connsiteY51" fmla="*/ 0 h 2857"/>
                          <a:gd name="connsiteX52" fmla="*/ 10478 w 42862"/>
                          <a:gd name="connsiteY52" fmla="*/ 0 h 2857"/>
                          <a:gd name="connsiteX53" fmla="*/ 8573 w 42862"/>
                          <a:gd name="connsiteY53" fmla="*/ 0 h 2857"/>
                          <a:gd name="connsiteX54" fmla="*/ 7620 w 42862"/>
                          <a:gd name="connsiteY54" fmla="*/ 0 h 2857"/>
                          <a:gd name="connsiteX55" fmla="*/ 6668 w 42862"/>
                          <a:gd name="connsiteY55" fmla="*/ 0 h 2857"/>
                          <a:gd name="connsiteX56" fmla="*/ 6668 w 42862"/>
                          <a:gd name="connsiteY56" fmla="*/ 0 h 2857"/>
                          <a:gd name="connsiteX57" fmla="*/ 5715 w 42862"/>
                          <a:gd name="connsiteY57" fmla="*/ 0 h 2857"/>
                          <a:gd name="connsiteX58" fmla="*/ 4763 w 42862"/>
                          <a:gd name="connsiteY58" fmla="*/ 0 h 2857"/>
                          <a:gd name="connsiteX59" fmla="*/ 4763 w 42862"/>
                          <a:gd name="connsiteY59" fmla="*/ 0 h 2857"/>
                          <a:gd name="connsiteX60" fmla="*/ 4763 w 42862"/>
                          <a:gd name="connsiteY60" fmla="*/ 0 h 2857"/>
                          <a:gd name="connsiteX61" fmla="*/ 4763 w 42862"/>
                          <a:gd name="connsiteY61" fmla="*/ 0 h 2857"/>
                          <a:gd name="connsiteX62" fmla="*/ 4763 w 42862"/>
                          <a:gd name="connsiteY62" fmla="*/ 0 h 2857"/>
                          <a:gd name="connsiteX63" fmla="*/ 4763 w 42862"/>
                          <a:gd name="connsiteY63" fmla="*/ 0 h 2857"/>
                          <a:gd name="connsiteX64" fmla="*/ 4763 w 42862"/>
                          <a:gd name="connsiteY64" fmla="*/ 0 h 2857"/>
                          <a:gd name="connsiteX65" fmla="*/ 3810 w 42862"/>
                          <a:gd name="connsiteY65" fmla="*/ 0 h 2857"/>
                          <a:gd name="connsiteX66" fmla="*/ 1905 w 42862"/>
                          <a:gd name="connsiteY66" fmla="*/ 0 h 2857"/>
                          <a:gd name="connsiteX67" fmla="*/ 953 w 42862"/>
                          <a:gd name="connsiteY67" fmla="*/ 0 h 2857"/>
                          <a:gd name="connsiteX68" fmla="*/ 0 w 42862"/>
                          <a:gd name="connsiteY68" fmla="*/ 0 h 2857"/>
                          <a:gd name="connsiteX69" fmla="*/ 0 w 42862"/>
                          <a:gd name="connsiteY69" fmla="*/ 953 h 2857"/>
                          <a:gd name="connsiteX70" fmla="*/ 0 w 42862"/>
                          <a:gd name="connsiteY70" fmla="*/ 953 h 2857"/>
                          <a:gd name="connsiteX71" fmla="*/ 953 w 42862"/>
                          <a:gd name="connsiteY71" fmla="*/ 953 h 2857"/>
                          <a:gd name="connsiteX72" fmla="*/ 1905 w 42862"/>
                          <a:gd name="connsiteY72" fmla="*/ 953 h 2857"/>
                          <a:gd name="connsiteX73" fmla="*/ 2858 w 42862"/>
                          <a:gd name="connsiteY73" fmla="*/ 953 h 2857"/>
                          <a:gd name="connsiteX74" fmla="*/ 3810 w 42862"/>
                          <a:gd name="connsiteY74" fmla="*/ 953 h 2857"/>
                          <a:gd name="connsiteX75" fmla="*/ 3810 w 42862"/>
                          <a:gd name="connsiteY75" fmla="*/ 953 h 2857"/>
                          <a:gd name="connsiteX76" fmla="*/ 4763 w 42862"/>
                          <a:gd name="connsiteY76" fmla="*/ 953 h 2857"/>
                          <a:gd name="connsiteX77" fmla="*/ 5715 w 42862"/>
                          <a:gd name="connsiteY77" fmla="*/ 953 h 2857"/>
                          <a:gd name="connsiteX78" fmla="*/ 6668 w 42862"/>
                          <a:gd name="connsiteY78" fmla="*/ 953 h 2857"/>
                          <a:gd name="connsiteX79" fmla="*/ 7620 w 42862"/>
                          <a:gd name="connsiteY79" fmla="*/ 953 h 2857"/>
                          <a:gd name="connsiteX80" fmla="*/ 8573 w 42862"/>
                          <a:gd name="connsiteY80" fmla="*/ 953 h 2857"/>
                          <a:gd name="connsiteX81" fmla="*/ 9525 w 42862"/>
                          <a:gd name="connsiteY81" fmla="*/ 953 h 2857"/>
                          <a:gd name="connsiteX82" fmla="*/ 10478 w 42862"/>
                          <a:gd name="connsiteY82" fmla="*/ 953 h 2857"/>
                          <a:gd name="connsiteX83" fmla="*/ 11430 w 42862"/>
                          <a:gd name="connsiteY83" fmla="*/ 953 h 2857"/>
                          <a:gd name="connsiteX84" fmla="*/ 12383 w 42862"/>
                          <a:gd name="connsiteY84" fmla="*/ 953 h 2857"/>
                          <a:gd name="connsiteX85" fmla="*/ 13335 w 42862"/>
                          <a:gd name="connsiteY85" fmla="*/ 953 h 2857"/>
                          <a:gd name="connsiteX86" fmla="*/ 14288 w 42862"/>
                          <a:gd name="connsiteY86" fmla="*/ 953 h 2857"/>
                          <a:gd name="connsiteX87" fmla="*/ 15240 w 42862"/>
                          <a:gd name="connsiteY87" fmla="*/ 953 h 2857"/>
                          <a:gd name="connsiteX88" fmla="*/ 16193 w 42862"/>
                          <a:gd name="connsiteY88" fmla="*/ 953 h 2857"/>
                          <a:gd name="connsiteX89" fmla="*/ 17145 w 42862"/>
                          <a:gd name="connsiteY89" fmla="*/ 953 h 2857"/>
                          <a:gd name="connsiteX90" fmla="*/ 17145 w 42862"/>
                          <a:gd name="connsiteY90" fmla="*/ 953 h 2857"/>
                          <a:gd name="connsiteX91" fmla="*/ 17145 w 42862"/>
                          <a:gd name="connsiteY91" fmla="*/ 953 h 2857"/>
                          <a:gd name="connsiteX92" fmla="*/ 17145 w 42862"/>
                          <a:gd name="connsiteY92" fmla="*/ 953 h 2857"/>
                          <a:gd name="connsiteX93" fmla="*/ 18098 w 42862"/>
                          <a:gd name="connsiteY93" fmla="*/ 953 h 2857"/>
                          <a:gd name="connsiteX94" fmla="*/ 18098 w 42862"/>
                          <a:gd name="connsiteY94" fmla="*/ 953 h 2857"/>
                          <a:gd name="connsiteX95" fmla="*/ 18098 w 42862"/>
                          <a:gd name="connsiteY95" fmla="*/ 953 h 2857"/>
                          <a:gd name="connsiteX96" fmla="*/ 19050 w 42862"/>
                          <a:gd name="connsiteY96" fmla="*/ 953 h 2857"/>
                          <a:gd name="connsiteX97" fmla="*/ 20955 w 42862"/>
                          <a:gd name="connsiteY97" fmla="*/ 953 h 2857"/>
                          <a:gd name="connsiteX98" fmla="*/ 20955 w 42862"/>
                          <a:gd name="connsiteY98" fmla="*/ 953 h 2857"/>
                          <a:gd name="connsiteX99" fmla="*/ 20955 w 42862"/>
                          <a:gd name="connsiteY99" fmla="*/ 953 h 2857"/>
                          <a:gd name="connsiteX100" fmla="*/ 20955 w 42862"/>
                          <a:gd name="connsiteY100" fmla="*/ 953 h 2857"/>
                          <a:gd name="connsiteX101" fmla="*/ 20955 w 42862"/>
                          <a:gd name="connsiteY101" fmla="*/ 953 h 2857"/>
                          <a:gd name="connsiteX102" fmla="*/ 21908 w 42862"/>
                          <a:gd name="connsiteY102" fmla="*/ 953 h 2857"/>
                          <a:gd name="connsiteX103" fmla="*/ 23813 w 42862"/>
                          <a:gd name="connsiteY103" fmla="*/ 953 h 2857"/>
                          <a:gd name="connsiteX104" fmla="*/ 23813 w 42862"/>
                          <a:gd name="connsiteY104" fmla="*/ 953 h 2857"/>
                          <a:gd name="connsiteX105" fmla="*/ 24765 w 42862"/>
                          <a:gd name="connsiteY105" fmla="*/ 953 h 2857"/>
                          <a:gd name="connsiteX106" fmla="*/ 25718 w 42862"/>
                          <a:gd name="connsiteY106" fmla="*/ 953 h 2857"/>
                          <a:gd name="connsiteX107" fmla="*/ 26670 w 42862"/>
                          <a:gd name="connsiteY107" fmla="*/ 953 h 2857"/>
                          <a:gd name="connsiteX108" fmla="*/ 27623 w 42862"/>
                          <a:gd name="connsiteY108" fmla="*/ 953 h 2857"/>
                          <a:gd name="connsiteX109" fmla="*/ 28575 w 42862"/>
                          <a:gd name="connsiteY109" fmla="*/ 953 h 2857"/>
                          <a:gd name="connsiteX110" fmla="*/ 29528 w 42862"/>
                          <a:gd name="connsiteY110" fmla="*/ 953 h 2857"/>
                          <a:gd name="connsiteX111" fmla="*/ 30480 w 42862"/>
                          <a:gd name="connsiteY111" fmla="*/ 953 h 2857"/>
                          <a:gd name="connsiteX112" fmla="*/ 32385 w 42862"/>
                          <a:gd name="connsiteY112" fmla="*/ 953 h 2857"/>
                          <a:gd name="connsiteX113" fmla="*/ 34290 w 42862"/>
                          <a:gd name="connsiteY113" fmla="*/ 953 h 2857"/>
                          <a:gd name="connsiteX114" fmla="*/ 37148 w 42862"/>
                          <a:gd name="connsiteY114" fmla="*/ 953 h 2857"/>
                          <a:gd name="connsiteX115" fmla="*/ 38100 w 42862"/>
                          <a:gd name="connsiteY115" fmla="*/ 953 h 2857"/>
                          <a:gd name="connsiteX116" fmla="*/ 39053 w 42862"/>
                          <a:gd name="connsiteY116" fmla="*/ 953 h 2857"/>
                          <a:gd name="connsiteX117" fmla="*/ 40005 w 42862"/>
                          <a:gd name="connsiteY117" fmla="*/ 953 h 2857"/>
                          <a:gd name="connsiteX118" fmla="*/ 40958 w 42862"/>
                          <a:gd name="connsiteY118" fmla="*/ 953 h 2857"/>
                          <a:gd name="connsiteX119" fmla="*/ 40958 w 42862"/>
                          <a:gd name="connsiteY119" fmla="*/ 953 h 2857"/>
                          <a:gd name="connsiteX120" fmla="*/ 40958 w 42862"/>
                          <a:gd name="connsiteY120" fmla="*/ 953 h 2857"/>
                          <a:gd name="connsiteX121" fmla="*/ 41910 w 42862"/>
                          <a:gd name="connsiteY121" fmla="*/ 953 h 2857"/>
                          <a:gd name="connsiteX122" fmla="*/ 42863 w 42862"/>
                          <a:gd name="connsiteY122" fmla="*/ 953 h 2857"/>
                          <a:gd name="connsiteX123" fmla="*/ 37148 w 42862"/>
                          <a:gd name="connsiteY123" fmla="*/ 953 h 2857"/>
                          <a:gd name="connsiteX124" fmla="*/ 37148 w 42862"/>
                          <a:gd name="connsiteY124" fmla="*/ 953 h 2857"/>
                          <a:gd name="connsiteX125" fmla="*/ 37148 w 42862"/>
                          <a:gd name="connsiteY125" fmla="*/ 953 h 2857"/>
                          <a:gd name="connsiteX126" fmla="*/ 37148 w 42862"/>
                          <a:gd name="connsiteY126" fmla="*/ 953 h 2857"/>
                          <a:gd name="connsiteX127" fmla="*/ 37148 w 42862"/>
                          <a:gd name="connsiteY127" fmla="*/ 953 h 2857"/>
                          <a:gd name="connsiteX128" fmla="*/ 37148 w 42862"/>
                          <a:gd name="connsiteY128" fmla="*/ 953 h 2857"/>
                          <a:gd name="connsiteX129" fmla="*/ 29528 w 42862"/>
                          <a:gd name="connsiteY129" fmla="*/ 2857 h 2857"/>
                          <a:gd name="connsiteX130" fmla="*/ 29528 w 42862"/>
                          <a:gd name="connsiteY130" fmla="*/ 2857 h 2857"/>
                          <a:gd name="connsiteX131" fmla="*/ 29528 w 42862"/>
                          <a:gd name="connsiteY131" fmla="*/ 2857 h 2857"/>
                          <a:gd name="connsiteX132" fmla="*/ 29528 w 42862"/>
                          <a:gd name="connsiteY132" fmla="*/ 2857 h 2857"/>
                          <a:gd name="connsiteX133" fmla="*/ 29528 w 42862"/>
                          <a:gd name="connsiteY133" fmla="*/ 2857 h 2857"/>
                          <a:gd name="connsiteX134" fmla="*/ 30480 w 42862"/>
                          <a:gd name="connsiteY134" fmla="*/ 2857 h 2857"/>
                          <a:gd name="connsiteX135" fmla="*/ 30480 w 42862"/>
                          <a:gd name="connsiteY135" fmla="*/ 2857 h 2857"/>
                          <a:gd name="connsiteX136" fmla="*/ 30480 w 42862"/>
                          <a:gd name="connsiteY136" fmla="*/ 2857 h 2857"/>
                          <a:gd name="connsiteX137" fmla="*/ 30480 w 42862"/>
                          <a:gd name="connsiteY137" fmla="*/ 2857 h 2857"/>
                          <a:gd name="connsiteX138" fmla="*/ 30480 w 42862"/>
                          <a:gd name="connsiteY138" fmla="*/ 2857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42862" h="2857">
                            <a:moveTo>
                              <a:pt x="37148" y="953"/>
                            </a:moveTo>
                            <a:cubicBezTo>
                              <a:pt x="37148" y="953"/>
                              <a:pt x="37148" y="953"/>
                              <a:pt x="37148" y="953"/>
                            </a:cubicBezTo>
                            <a:lnTo>
                              <a:pt x="37148" y="953"/>
                            </a:lnTo>
                            <a:cubicBezTo>
                              <a:pt x="36195" y="0"/>
                              <a:pt x="36195" y="0"/>
                              <a:pt x="36195" y="0"/>
                            </a:cubicBezTo>
                            <a:cubicBezTo>
                              <a:pt x="36195" y="0"/>
                              <a:pt x="35243" y="0"/>
                              <a:pt x="35243" y="0"/>
                            </a:cubicBezTo>
                            <a:cubicBezTo>
                              <a:pt x="35243" y="0"/>
                              <a:pt x="35243" y="0"/>
                              <a:pt x="34290" y="0"/>
                            </a:cubicBezTo>
                            <a:cubicBezTo>
                              <a:pt x="34290" y="0"/>
                              <a:pt x="33338" y="0"/>
                              <a:pt x="33338" y="0"/>
                            </a:cubicBezTo>
                            <a:cubicBezTo>
                              <a:pt x="33338" y="0"/>
                              <a:pt x="33338" y="0"/>
                              <a:pt x="33338" y="0"/>
                            </a:cubicBezTo>
                            <a:cubicBezTo>
                              <a:pt x="33338" y="0"/>
                              <a:pt x="32385" y="0"/>
                              <a:pt x="32385" y="0"/>
                            </a:cubicBezTo>
                            <a:cubicBezTo>
                              <a:pt x="32385" y="0"/>
                              <a:pt x="32385" y="0"/>
                              <a:pt x="32385" y="0"/>
                            </a:cubicBezTo>
                            <a:cubicBezTo>
                              <a:pt x="32385" y="0"/>
                              <a:pt x="32385" y="0"/>
                              <a:pt x="32385" y="0"/>
                            </a:cubicBezTo>
                            <a:cubicBezTo>
                              <a:pt x="32385" y="0"/>
                              <a:pt x="31433" y="0"/>
                              <a:pt x="31433" y="0"/>
                            </a:cubicBezTo>
                            <a:cubicBezTo>
                              <a:pt x="31433" y="0"/>
                              <a:pt x="30480" y="0"/>
                              <a:pt x="30480" y="0"/>
                            </a:cubicBezTo>
                            <a:cubicBezTo>
                              <a:pt x="30480" y="0"/>
                              <a:pt x="30480" y="0"/>
                              <a:pt x="30480" y="0"/>
                            </a:cubicBezTo>
                            <a:cubicBezTo>
                              <a:pt x="30480" y="0"/>
                              <a:pt x="29528" y="0"/>
                              <a:pt x="29528" y="0"/>
                            </a:cubicBezTo>
                            <a:cubicBezTo>
                              <a:pt x="29528" y="0"/>
                              <a:pt x="28575" y="0"/>
                              <a:pt x="28575" y="0"/>
                            </a:cubicBezTo>
                            <a:cubicBezTo>
                              <a:pt x="27623" y="0"/>
                              <a:pt x="27623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5718" y="0"/>
                            </a:cubicBezTo>
                            <a:cubicBezTo>
                              <a:pt x="25718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3813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1908" y="0"/>
                            </a:cubicBezTo>
                            <a:cubicBezTo>
                              <a:pt x="21908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8098" y="0"/>
                              <a:pt x="18098" y="0"/>
                            </a:cubicBezTo>
                            <a:cubicBezTo>
                              <a:pt x="18098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9525" y="0"/>
                              <a:pt x="9525" y="0"/>
                              <a:pt x="8573" y="0"/>
                            </a:cubicBezTo>
                            <a:cubicBezTo>
                              <a:pt x="8573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6668" y="0"/>
                              <a:pt x="6668" y="0"/>
                            </a:cubicBezTo>
                            <a:lnTo>
                              <a:pt x="6668" y="0"/>
                            </a:lnTo>
                            <a:cubicBezTo>
                              <a:pt x="6668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2858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2858" y="953"/>
                              <a:pt x="2858" y="953"/>
                            </a:cubicBezTo>
                            <a:cubicBezTo>
                              <a:pt x="2858" y="953"/>
                              <a:pt x="2858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4763" y="953"/>
                            </a:cubicBezTo>
                            <a:cubicBezTo>
                              <a:pt x="4763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8573" y="953"/>
                            </a:cubicBezTo>
                            <a:cubicBezTo>
                              <a:pt x="8573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10478" y="953"/>
                            </a:cubicBezTo>
                            <a:cubicBezTo>
                              <a:pt x="10478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2383" y="953"/>
                            </a:cubicBezTo>
                            <a:cubicBezTo>
                              <a:pt x="12383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6193" y="953"/>
                            </a:cubicBezTo>
                            <a:cubicBezTo>
                              <a:pt x="16193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8098" y="953"/>
                            </a:cubicBezTo>
                            <a:cubicBezTo>
                              <a:pt x="18098" y="953"/>
                              <a:pt x="18098" y="953"/>
                              <a:pt x="19050" y="953"/>
                            </a:cubicBezTo>
                            <a:cubicBezTo>
                              <a:pt x="20003" y="953"/>
                              <a:pt x="20003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1908" y="953"/>
                              <a:pt x="21908" y="953"/>
                            </a:cubicBezTo>
                            <a:cubicBezTo>
                              <a:pt x="22860" y="953"/>
                              <a:pt x="22860" y="953"/>
                              <a:pt x="23813" y="953"/>
                            </a:cubicBezTo>
                            <a:cubicBezTo>
                              <a:pt x="23813" y="953"/>
                              <a:pt x="23813" y="953"/>
                              <a:pt x="23813" y="953"/>
                            </a:cubicBezTo>
                            <a:cubicBezTo>
                              <a:pt x="23813" y="953"/>
                              <a:pt x="24765" y="953"/>
                              <a:pt x="24765" y="953"/>
                            </a:cubicBezTo>
                            <a:cubicBezTo>
                              <a:pt x="24765" y="953"/>
                              <a:pt x="25718" y="953"/>
                              <a:pt x="25718" y="953"/>
                            </a:cubicBezTo>
                            <a:cubicBezTo>
                              <a:pt x="25718" y="953"/>
                              <a:pt x="26670" y="953"/>
                              <a:pt x="26670" y="953"/>
                            </a:cubicBezTo>
                            <a:cubicBezTo>
                              <a:pt x="26670" y="953"/>
                              <a:pt x="27623" y="953"/>
                              <a:pt x="27623" y="953"/>
                            </a:cubicBezTo>
                            <a:cubicBezTo>
                              <a:pt x="27623" y="953"/>
                              <a:pt x="27623" y="953"/>
                              <a:pt x="28575" y="953"/>
                            </a:cubicBezTo>
                            <a:cubicBezTo>
                              <a:pt x="29528" y="953"/>
                              <a:pt x="29528" y="953"/>
                              <a:pt x="29528" y="953"/>
                            </a:cubicBezTo>
                            <a:cubicBezTo>
                              <a:pt x="29528" y="953"/>
                              <a:pt x="29528" y="953"/>
                              <a:pt x="30480" y="953"/>
                            </a:cubicBezTo>
                            <a:cubicBezTo>
                              <a:pt x="30480" y="953"/>
                              <a:pt x="31433" y="953"/>
                              <a:pt x="32385" y="953"/>
                            </a:cubicBezTo>
                            <a:cubicBezTo>
                              <a:pt x="33338" y="953"/>
                              <a:pt x="33338" y="953"/>
                              <a:pt x="34290" y="953"/>
                            </a:cubicBezTo>
                            <a:cubicBezTo>
                              <a:pt x="35243" y="953"/>
                              <a:pt x="36195" y="953"/>
                              <a:pt x="37148" y="953"/>
                            </a:cubicBezTo>
                            <a:cubicBezTo>
                              <a:pt x="37148" y="953"/>
                              <a:pt x="38100" y="953"/>
                              <a:pt x="38100" y="953"/>
                            </a:cubicBezTo>
                            <a:cubicBezTo>
                              <a:pt x="38100" y="953"/>
                              <a:pt x="38100" y="953"/>
                              <a:pt x="39053" y="953"/>
                            </a:cubicBezTo>
                            <a:cubicBezTo>
                              <a:pt x="39053" y="953"/>
                              <a:pt x="40005" y="953"/>
                              <a:pt x="40005" y="953"/>
                            </a:cubicBezTo>
                            <a:cubicBezTo>
                              <a:pt x="40005" y="953"/>
                              <a:pt x="40958" y="953"/>
                              <a:pt x="40958" y="953"/>
                            </a:cubicBezTo>
                            <a:cubicBezTo>
                              <a:pt x="40958" y="953"/>
                              <a:pt x="40958" y="953"/>
                              <a:pt x="40958" y="953"/>
                            </a:cubicBezTo>
                            <a:cubicBezTo>
                              <a:pt x="40958" y="953"/>
                              <a:pt x="40958" y="953"/>
                              <a:pt x="40958" y="953"/>
                            </a:cubicBezTo>
                            <a:cubicBezTo>
                              <a:pt x="40958" y="953"/>
                              <a:pt x="41910" y="953"/>
                              <a:pt x="41910" y="953"/>
                            </a:cubicBezTo>
                            <a:cubicBezTo>
                              <a:pt x="41910" y="953"/>
                              <a:pt x="42863" y="953"/>
                              <a:pt x="42863" y="953"/>
                            </a:cubicBezTo>
                            <a:cubicBezTo>
                              <a:pt x="36195" y="1905"/>
                              <a:pt x="36195" y="1905"/>
                              <a:pt x="37148" y="953"/>
                            </a:cubicBezTo>
                            <a:cubicBezTo>
                              <a:pt x="37148" y="1905"/>
                              <a:pt x="37148" y="1905"/>
                              <a:pt x="37148" y="953"/>
                            </a:cubicBezTo>
                            <a:cubicBezTo>
                              <a:pt x="37148" y="1905"/>
                              <a:pt x="37148" y="1905"/>
                              <a:pt x="37148" y="953"/>
                            </a:cubicBezTo>
                            <a:cubicBezTo>
                              <a:pt x="37148" y="1905"/>
                              <a:pt x="37148" y="1905"/>
                              <a:pt x="37148" y="953"/>
                            </a:cubicBezTo>
                            <a:lnTo>
                              <a:pt x="37148" y="953"/>
                            </a:lnTo>
                            <a:cubicBezTo>
                              <a:pt x="37148" y="1905"/>
                              <a:pt x="37148" y="1905"/>
                              <a:pt x="37148" y="953"/>
                            </a:cubicBezTo>
                            <a:close/>
                            <a:moveTo>
                              <a:pt x="29528" y="2857"/>
                            </a:move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cubicBezTo>
                              <a:pt x="29528" y="2857"/>
                              <a:pt x="29528" y="2857"/>
                              <a:pt x="29528" y="2857"/>
                            </a:cubicBezTo>
                            <a:close/>
                            <a:moveTo>
                              <a:pt x="30480" y="2857"/>
                            </a:move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ubicBezTo>
                              <a:pt x="30480" y="2857"/>
                              <a:pt x="30480" y="2857"/>
                              <a:pt x="30480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10" name="图形 2"/>
                    <p:cNvGrpSpPr/>
                    <p:nvPr/>
                  </p:nvGrpSpPr>
                  <p:grpSpPr>
                    <a:xfrm>
                      <a:off x="7713344" y="2095499"/>
                      <a:ext cx="21907" cy="7619"/>
                      <a:chOff x="7713344" y="2095499"/>
                      <a:chExt cx="21907" cy="7619"/>
                    </a:xfrm>
                    <a:solidFill>
                      <a:srgbClr val="492A1C"/>
                    </a:solidFill>
                  </p:grpSpPr>
                  <p:sp>
                    <p:nvSpPr>
                      <p:cNvPr id="3211" name="任意多边形: 形状 3093"/>
                      <p:cNvSpPr/>
                      <p:nvPr/>
                    </p:nvSpPr>
                    <p:spPr>
                      <a:xfrm>
                        <a:off x="7713344" y="21012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2" name="任意多边形: 形状 3094"/>
                      <p:cNvSpPr/>
                      <p:nvPr/>
                    </p:nvSpPr>
                    <p:spPr>
                      <a:xfrm>
                        <a:off x="7715250" y="2095499"/>
                        <a:ext cx="20002" cy="6667"/>
                      </a:xfrm>
                      <a:custGeom>
                        <a:avLst/>
                        <a:gdLst>
                          <a:gd name="connsiteX0" fmla="*/ 19050 w 20002"/>
                          <a:gd name="connsiteY0" fmla="*/ 1905 h 6667"/>
                          <a:gd name="connsiteX1" fmla="*/ 19050 w 20002"/>
                          <a:gd name="connsiteY1" fmla="*/ 1905 h 6667"/>
                          <a:gd name="connsiteX2" fmla="*/ 18097 w 20002"/>
                          <a:gd name="connsiteY2" fmla="*/ 1905 h 6667"/>
                          <a:gd name="connsiteX3" fmla="*/ 17145 w 20002"/>
                          <a:gd name="connsiteY3" fmla="*/ 1905 h 6667"/>
                          <a:gd name="connsiteX4" fmla="*/ 16193 w 20002"/>
                          <a:gd name="connsiteY4" fmla="*/ 1905 h 6667"/>
                          <a:gd name="connsiteX5" fmla="*/ 16193 w 20002"/>
                          <a:gd name="connsiteY5" fmla="*/ 1905 h 6667"/>
                          <a:gd name="connsiteX6" fmla="*/ 16193 w 20002"/>
                          <a:gd name="connsiteY6" fmla="*/ 1905 h 6667"/>
                          <a:gd name="connsiteX7" fmla="*/ 16193 w 20002"/>
                          <a:gd name="connsiteY7" fmla="*/ 1905 h 6667"/>
                          <a:gd name="connsiteX8" fmla="*/ 15240 w 20002"/>
                          <a:gd name="connsiteY8" fmla="*/ 1905 h 6667"/>
                          <a:gd name="connsiteX9" fmla="*/ 14288 w 20002"/>
                          <a:gd name="connsiteY9" fmla="*/ 1905 h 6667"/>
                          <a:gd name="connsiteX10" fmla="*/ 14288 w 20002"/>
                          <a:gd name="connsiteY10" fmla="*/ 1905 h 6667"/>
                          <a:gd name="connsiteX11" fmla="*/ 14288 w 20002"/>
                          <a:gd name="connsiteY11" fmla="*/ 1905 h 6667"/>
                          <a:gd name="connsiteX12" fmla="*/ 14288 w 20002"/>
                          <a:gd name="connsiteY12" fmla="*/ 1905 h 6667"/>
                          <a:gd name="connsiteX13" fmla="*/ 13335 w 20002"/>
                          <a:gd name="connsiteY13" fmla="*/ 1905 h 6667"/>
                          <a:gd name="connsiteX14" fmla="*/ 12382 w 20002"/>
                          <a:gd name="connsiteY14" fmla="*/ 1905 h 6667"/>
                          <a:gd name="connsiteX15" fmla="*/ 12382 w 20002"/>
                          <a:gd name="connsiteY15" fmla="*/ 1905 h 6667"/>
                          <a:gd name="connsiteX16" fmla="*/ 12382 w 20002"/>
                          <a:gd name="connsiteY16" fmla="*/ 1905 h 6667"/>
                          <a:gd name="connsiteX17" fmla="*/ 11430 w 20002"/>
                          <a:gd name="connsiteY17" fmla="*/ 1905 h 6667"/>
                          <a:gd name="connsiteX18" fmla="*/ 10478 w 20002"/>
                          <a:gd name="connsiteY18" fmla="*/ 1905 h 6667"/>
                          <a:gd name="connsiteX19" fmla="*/ 10478 w 20002"/>
                          <a:gd name="connsiteY19" fmla="*/ 1905 h 6667"/>
                          <a:gd name="connsiteX20" fmla="*/ 10478 w 20002"/>
                          <a:gd name="connsiteY20" fmla="*/ 1905 h 6667"/>
                          <a:gd name="connsiteX21" fmla="*/ 10478 w 20002"/>
                          <a:gd name="connsiteY21" fmla="*/ 1905 h 6667"/>
                          <a:gd name="connsiteX22" fmla="*/ 10478 w 20002"/>
                          <a:gd name="connsiteY22" fmla="*/ 1905 h 6667"/>
                          <a:gd name="connsiteX23" fmla="*/ 10478 w 20002"/>
                          <a:gd name="connsiteY23" fmla="*/ 1905 h 6667"/>
                          <a:gd name="connsiteX24" fmla="*/ 10478 w 20002"/>
                          <a:gd name="connsiteY24" fmla="*/ 1905 h 6667"/>
                          <a:gd name="connsiteX25" fmla="*/ 10478 w 20002"/>
                          <a:gd name="connsiteY25" fmla="*/ 1905 h 6667"/>
                          <a:gd name="connsiteX26" fmla="*/ 9525 w 20002"/>
                          <a:gd name="connsiteY26" fmla="*/ 1905 h 6667"/>
                          <a:gd name="connsiteX27" fmla="*/ 8572 w 20002"/>
                          <a:gd name="connsiteY27" fmla="*/ 1905 h 6667"/>
                          <a:gd name="connsiteX28" fmla="*/ 8572 w 20002"/>
                          <a:gd name="connsiteY28" fmla="*/ 1905 h 6667"/>
                          <a:gd name="connsiteX29" fmla="*/ 8572 w 20002"/>
                          <a:gd name="connsiteY29" fmla="*/ 1905 h 6667"/>
                          <a:gd name="connsiteX30" fmla="*/ 8572 w 20002"/>
                          <a:gd name="connsiteY30" fmla="*/ 1905 h 6667"/>
                          <a:gd name="connsiteX31" fmla="*/ 8572 w 20002"/>
                          <a:gd name="connsiteY31" fmla="*/ 1905 h 6667"/>
                          <a:gd name="connsiteX32" fmla="*/ 6668 w 20002"/>
                          <a:gd name="connsiteY32" fmla="*/ 1905 h 6667"/>
                          <a:gd name="connsiteX33" fmla="*/ 5715 w 20002"/>
                          <a:gd name="connsiteY33" fmla="*/ 1905 h 6667"/>
                          <a:gd name="connsiteX34" fmla="*/ 4763 w 20002"/>
                          <a:gd name="connsiteY34" fmla="*/ 1905 h 6667"/>
                          <a:gd name="connsiteX35" fmla="*/ 2857 w 20002"/>
                          <a:gd name="connsiteY35" fmla="*/ 1905 h 6667"/>
                          <a:gd name="connsiteX36" fmla="*/ 2857 w 20002"/>
                          <a:gd name="connsiteY36" fmla="*/ 1905 h 6667"/>
                          <a:gd name="connsiteX37" fmla="*/ 1905 w 20002"/>
                          <a:gd name="connsiteY37" fmla="*/ 1905 h 6667"/>
                          <a:gd name="connsiteX38" fmla="*/ 1905 w 20002"/>
                          <a:gd name="connsiteY38" fmla="*/ 1905 h 6667"/>
                          <a:gd name="connsiteX39" fmla="*/ 1905 w 20002"/>
                          <a:gd name="connsiteY39" fmla="*/ 1905 h 6667"/>
                          <a:gd name="connsiteX40" fmla="*/ 1905 w 20002"/>
                          <a:gd name="connsiteY40" fmla="*/ 1905 h 6667"/>
                          <a:gd name="connsiteX41" fmla="*/ 1905 w 20002"/>
                          <a:gd name="connsiteY41" fmla="*/ 1905 h 6667"/>
                          <a:gd name="connsiteX42" fmla="*/ 1905 w 20002"/>
                          <a:gd name="connsiteY42" fmla="*/ 1905 h 6667"/>
                          <a:gd name="connsiteX43" fmla="*/ 1905 w 20002"/>
                          <a:gd name="connsiteY43" fmla="*/ 1905 h 6667"/>
                          <a:gd name="connsiteX44" fmla="*/ 1905 w 20002"/>
                          <a:gd name="connsiteY44" fmla="*/ 1905 h 6667"/>
                          <a:gd name="connsiteX45" fmla="*/ 1905 w 20002"/>
                          <a:gd name="connsiteY45" fmla="*/ 1905 h 6667"/>
                          <a:gd name="connsiteX46" fmla="*/ 1905 w 20002"/>
                          <a:gd name="connsiteY46" fmla="*/ 1905 h 6667"/>
                          <a:gd name="connsiteX47" fmla="*/ 953 w 20002"/>
                          <a:gd name="connsiteY47" fmla="*/ 953 h 6667"/>
                          <a:gd name="connsiteX48" fmla="*/ 953 w 20002"/>
                          <a:gd name="connsiteY48" fmla="*/ 953 h 6667"/>
                          <a:gd name="connsiteX49" fmla="*/ 953 w 20002"/>
                          <a:gd name="connsiteY49" fmla="*/ 953 h 6667"/>
                          <a:gd name="connsiteX50" fmla="*/ 953 w 20002"/>
                          <a:gd name="connsiteY50" fmla="*/ 953 h 6667"/>
                          <a:gd name="connsiteX51" fmla="*/ 953 w 20002"/>
                          <a:gd name="connsiteY51" fmla="*/ 953 h 6667"/>
                          <a:gd name="connsiteX52" fmla="*/ 953 w 20002"/>
                          <a:gd name="connsiteY52" fmla="*/ 953 h 6667"/>
                          <a:gd name="connsiteX53" fmla="*/ 1905 w 20002"/>
                          <a:gd name="connsiteY53" fmla="*/ 953 h 6667"/>
                          <a:gd name="connsiteX54" fmla="*/ 1905 w 20002"/>
                          <a:gd name="connsiteY54" fmla="*/ 953 h 6667"/>
                          <a:gd name="connsiteX55" fmla="*/ 1905 w 20002"/>
                          <a:gd name="connsiteY55" fmla="*/ 953 h 6667"/>
                          <a:gd name="connsiteX56" fmla="*/ 1905 w 20002"/>
                          <a:gd name="connsiteY56" fmla="*/ 953 h 6667"/>
                          <a:gd name="connsiteX57" fmla="*/ 1905 w 20002"/>
                          <a:gd name="connsiteY57" fmla="*/ 953 h 6667"/>
                          <a:gd name="connsiteX58" fmla="*/ 3810 w 20002"/>
                          <a:gd name="connsiteY58" fmla="*/ 953 h 6667"/>
                          <a:gd name="connsiteX59" fmla="*/ 4763 w 20002"/>
                          <a:gd name="connsiteY59" fmla="*/ 953 h 6667"/>
                          <a:gd name="connsiteX60" fmla="*/ 4763 w 20002"/>
                          <a:gd name="connsiteY60" fmla="*/ 953 h 6667"/>
                          <a:gd name="connsiteX61" fmla="*/ 5715 w 20002"/>
                          <a:gd name="connsiteY61" fmla="*/ 953 h 6667"/>
                          <a:gd name="connsiteX62" fmla="*/ 6668 w 20002"/>
                          <a:gd name="connsiteY62" fmla="*/ 953 h 6667"/>
                          <a:gd name="connsiteX63" fmla="*/ 8572 w 20002"/>
                          <a:gd name="connsiteY63" fmla="*/ 953 h 6667"/>
                          <a:gd name="connsiteX64" fmla="*/ 9525 w 20002"/>
                          <a:gd name="connsiteY64" fmla="*/ 953 h 6667"/>
                          <a:gd name="connsiteX65" fmla="*/ 10478 w 20002"/>
                          <a:gd name="connsiteY65" fmla="*/ 953 h 6667"/>
                          <a:gd name="connsiteX66" fmla="*/ 10478 w 20002"/>
                          <a:gd name="connsiteY66" fmla="*/ 953 h 6667"/>
                          <a:gd name="connsiteX67" fmla="*/ 10478 w 20002"/>
                          <a:gd name="connsiteY67" fmla="*/ 953 h 6667"/>
                          <a:gd name="connsiteX68" fmla="*/ 10478 w 20002"/>
                          <a:gd name="connsiteY68" fmla="*/ 953 h 6667"/>
                          <a:gd name="connsiteX69" fmla="*/ 10478 w 20002"/>
                          <a:gd name="connsiteY69" fmla="*/ 953 h 6667"/>
                          <a:gd name="connsiteX70" fmla="*/ 11430 w 20002"/>
                          <a:gd name="connsiteY70" fmla="*/ 953 h 6667"/>
                          <a:gd name="connsiteX71" fmla="*/ 12382 w 20002"/>
                          <a:gd name="connsiteY71" fmla="*/ 953 h 6667"/>
                          <a:gd name="connsiteX72" fmla="*/ 12382 w 20002"/>
                          <a:gd name="connsiteY72" fmla="*/ 953 h 6667"/>
                          <a:gd name="connsiteX73" fmla="*/ 12382 w 20002"/>
                          <a:gd name="connsiteY73" fmla="*/ 953 h 6667"/>
                          <a:gd name="connsiteX74" fmla="*/ 12382 w 20002"/>
                          <a:gd name="connsiteY74" fmla="*/ 953 h 6667"/>
                          <a:gd name="connsiteX75" fmla="*/ 12382 w 20002"/>
                          <a:gd name="connsiteY75" fmla="*/ 953 h 6667"/>
                          <a:gd name="connsiteX76" fmla="*/ 12382 w 20002"/>
                          <a:gd name="connsiteY76" fmla="*/ 953 h 6667"/>
                          <a:gd name="connsiteX77" fmla="*/ 12382 w 20002"/>
                          <a:gd name="connsiteY77" fmla="*/ 953 h 6667"/>
                          <a:gd name="connsiteX78" fmla="*/ 12382 w 20002"/>
                          <a:gd name="connsiteY78" fmla="*/ 953 h 6667"/>
                          <a:gd name="connsiteX79" fmla="*/ 12382 w 20002"/>
                          <a:gd name="connsiteY79" fmla="*/ 953 h 6667"/>
                          <a:gd name="connsiteX80" fmla="*/ 13335 w 20002"/>
                          <a:gd name="connsiteY80" fmla="*/ 953 h 6667"/>
                          <a:gd name="connsiteX81" fmla="*/ 14288 w 20002"/>
                          <a:gd name="connsiteY81" fmla="*/ 953 h 6667"/>
                          <a:gd name="connsiteX82" fmla="*/ 14288 w 20002"/>
                          <a:gd name="connsiteY82" fmla="*/ 953 h 6667"/>
                          <a:gd name="connsiteX83" fmla="*/ 14288 w 20002"/>
                          <a:gd name="connsiteY83" fmla="*/ 953 h 6667"/>
                          <a:gd name="connsiteX84" fmla="*/ 14288 w 20002"/>
                          <a:gd name="connsiteY84" fmla="*/ 953 h 6667"/>
                          <a:gd name="connsiteX85" fmla="*/ 14288 w 20002"/>
                          <a:gd name="connsiteY85" fmla="*/ 953 h 6667"/>
                          <a:gd name="connsiteX86" fmla="*/ 15240 w 20002"/>
                          <a:gd name="connsiteY86" fmla="*/ 953 h 6667"/>
                          <a:gd name="connsiteX87" fmla="*/ 15240 w 20002"/>
                          <a:gd name="connsiteY87" fmla="*/ 953 h 6667"/>
                          <a:gd name="connsiteX88" fmla="*/ 17145 w 20002"/>
                          <a:gd name="connsiteY88" fmla="*/ 0 h 6667"/>
                          <a:gd name="connsiteX89" fmla="*/ 18097 w 20002"/>
                          <a:gd name="connsiteY89" fmla="*/ 0 h 6667"/>
                          <a:gd name="connsiteX90" fmla="*/ 19050 w 20002"/>
                          <a:gd name="connsiteY90" fmla="*/ 0 h 6667"/>
                          <a:gd name="connsiteX91" fmla="*/ 20003 w 20002"/>
                          <a:gd name="connsiteY91" fmla="*/ 0 h 6667"/>
                          <a:gd name="connsiteX92" fmla="*/ 20003 w 20002"/>
                          <a:gd name="connsiteY92" fmla="*/ 0 h 6667"/>
                          <a:gd name="connsiteX93" fmla="*/ 19050 w 20002"/>
                          <a:gd name="connsiteY93" fmla="*/ 1905 h 6667"/>
                          <a:gd name="connsiteX94" fmla="*/ 0 w 20002"/>
                          <a:gd name="connsiteY94" fmla="*/ 6668 h 6667"/>
                          <a:gd name="connsiteX95" fmla="*/ 0 w 20002"/>
                          <a:gd name="connsiteY95" fmla="*/ 6668 h 6667"/>
                          <a:gd name="connsiteX96" fmla="*/ 0 w 20002"/>
                          <a:gd name="connsiteY96" fmla="*/ 6668 h 6667"/>
                          <a:gd name="connsiteX97" fmla="*/ 0 w 20002"/>
                          <a:gd name="connsiteY97" fmla="*/ 6668 h 6667"/>
                          <a:gd name="connsiteX98" fmla="*/ 0 w 20002"/>
                          <a:gd name="connsiteY98" fmla="*/ 6668 h 6667"/>
                          <a:gd name="connsiteX99" fmla="*/ 3810 w 20002"/>
                          <a:gd name="connsiteY99" fmla="*/ 5715 h 6667"/>
                          <a:gd name="connsiteX100" fmla="*/ 3810 w 20002"/>
                          <a:gd name="connsiteY100" fmla="*/ 5715 h 6667"/>
                          <a:gd name="connsiteX101" fmla="*/ 3810 w 20002"/>
                          <a:gd name="connsiteY101" fmla="*/ 5715 h 6667"/>
                          <a:gd name="connsiteX102" fmla="*/ 3810 w 20002"/>
                          <a:gd name="connsiteY102" fmla="*/ 5715 h 6667"/>
                          <a:gd name="connsiteX103" fmla="*/ 3810 w 20002"/>
                          <a:gd name="connsiteY103" fmla="*/ 5715 h 6667"/>
                          <a:gd name="connsiteX104" fmla="*/ 17145 w 20002"/>
                          <a:gd name="connsiteY104" fmla="*/ 1905 h 6667"/>
                          <a:gd name="connsiteX105" fmla="*/ 17145 w 20002"/>
                          <a:gd name="connsiteY105" fmla="*/ 1905 h 6667"/>
                          <a:gd name="connsiteX106" fmla="*/ 17145 w 20002"/>
                          <a:gd name="connsiteY106" fmla="*/ 1905 h 6667"/>
                          <a:gd name="connsiteX107" fmla="*/ 17145 w 20002"/>
                          <a:gd name="connsiteY107" fmla="*/ 1905 h 6667"/>
                          <a:gd name="connsiteX108" fmla="*/ 17145 w 20002"/>
                          <a:gd name="connsiteY108" fmla="*/ 1905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0002" h="6667">
                            <a:moveTo>
                              <a:pt x="19050" y="1905"/>
                            </a:move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8097" y="1905"/>
                              <a:pt x="18097" y="1905"/>
                              <a:pt x="18097" y="1905"/>
                            </a:cubicBezTo>
                            <a:cubicBezTo>
                              <a:pt x="18097" y="1905"/>
                              <a:pt x="18097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6193" y="1905"/>
                            </a:cubicBezTo>
                            <a:cubicBezTo>
                              <a:pt x="16193" y="1905"/>
                              <a:pt x="16193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8572" y="1905"/>
                            </a:cubicBezTo>
                            <a:cubicBezTo>
                              <a:pt x="7620" y="1905"/>
                              <a:pt x="7620" y="1905"/>
                              <a:pt x="6668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4763" y="1905"/>
                              <a:pt x="4763" y="1905"/>
                            </a:cubicBezTo>
                            <a:cubicBezTo>
                              <a:pt x="3810" y="1905"/>
                              <a:pt x="3810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lnTo>
                              <a:pt x="1905" y="1905"/>
                            </a:ln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2857" y="953"/>
                              <a:pt x="2857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4763" y="953"/>
                            </a:cubicBezTo>
                            <a:cubicBezTo>
                              <a:pt x="4763" y="953"/>
                              <a:pt x="4763" y="953"/>
                              <a:pt x="4763" y="953"/>
                            </a:cubicBezTo>
                            <a:cubicBezTo>
                              <a:pt x="4763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7620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9525" y="953"/>
                            </a:cubicBezTo>
                            <a:cubicBezTo>
                              <a:pt x="9525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1430" y="953"/>
                            </a:cubicBezTo>
                            <a:cubicBezTo>
                              <a:pt x="11430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5240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6193" y="953"/>
                              <a:pt x="17145" y="953"/>
                              <a:pt x="17145" y="0"/>
                            </a:cubicBezTo>
                            <a:cubicBezTo>
                              <a:pt x="17145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lnTo>
                              <a:pt x="20003" y="0"/>
                            </a:lnTo>
                            <a:lnTo>
                              <a:pt x="19050" y="1905"/>
                            </a:lnTo>
                            <a:close/>
                            <a:moveTo>
                              <a:pt x="0" y="6668"/>
                            </a:move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lose/>
                            <a:moveTo>
                              <a:pt x="3810" y="5715"/>
                            </a:move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lose/>
                            <a:moveTo>
                              <a:pt x="17145" y="1905"/>
                            </a:move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3" name="任意多边形: 形状 3095"/>
                      <p:cNvSpPr/>
                      <p:nvPr/>
                    </p:nvSpPr>
                    <p:spPr>
                      <a:xfrm>
                        <a:off x="7715250" y="210311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4" name="任意多边形: 形状 3096"/>
                      <p:cNvSpPr/>
                      <p:nvPr/>
                    </p:nvSpPr>
                    <p:spPr>
                      <a:xfrm>
                        <a:off x="7714297" y="2101214"/>
                        <a:ext cx="952" cy="1904"/>
                      </a:xfrm>
                      <a:custGeom>
                        <a:avLst/>
                        <a:gdLst>
                          <a:gd name="connsiteX0" fmla="*/ 953 w 952"/>
                          <a:gd name="connsiteY0" fmla="*/ 953 h 1904"/>
                          <a:gd name="connsiteX1" fmla="*/ 0 w 952"/>
                          <a:gd name="connsiteY1" fmla="*/ 0 h 1904"/>
                          <a:gd name="connsiteX2" fmla="*/ 0 w 952"/>
                          <a:gd name="connsiteY2" fmla="*/ 0 h 1904"/>
                          <a:gd name="connsiteX3" fmla="*/ 0 w 952"/>
                          <a:gd name="connsiteY3" fmla="*/ 0 h 1904"/>
                          <a:gd name="connsiteX4" fmla="*/ 0 w 952"/>
                          <a:gd name="connsiteY4" fmla="*/ 0 h 1904"/>
                          <a:gd name="connsiteX5" fmla="*/ 0 w 952"/>
                          <a:gd name="connsiteY5" fmla="*/ 0 h 1904"/>
                          <a:gd name="connsiteX6" fmla="*/ 0 w 952"/>
                          <a:gd name="connsiteY6" fmla="*/ 0 h 1904"/>
                          <a:gd name="connsiteX7" fmla="*/ 0 w 952"/>
                          <a:gd name="connsiteY7" fmla="*/ 0 h 1904"/>
                          <a:gd name="connsiteX8" fmla="*/ 0 w 952"/>
                          <a:gd name="connsiteY8" fmla="*/ 0 h 1904"/>
                          <a:gd name="connsiteX9" fmla="*/ 0 w 952"/>
                          <a:gd name="connsiteY9" fmla="*/ 0 h 1904"/>
                          <a:gd name="connsiteX10" fmla="*/ 0 w 952"/>
                          <a:gd name="connsiteY10" fmla="*/ 0 h 1904"/>
                          <a:gd name="connsiteX11" fmla="*/ 0 w 952"/>
                          <a:gd name="connsiteY11" fmla="*/ 0 h 1904"/>
                          <a:gd name="connsiteX12" fmla="*/ 0 w 952"/>
                          <a:gd name="connsiteY12" fmla="*/ 1905 h 1904"/>
                          <a:gd name="connsiteX13" fmla="*/ 0 w 952"/>
                          <a:gd name="connsiteY13" fmla="*/ 1905 h 1904"/>
                          <a:gd name="connsiteX14" fmla="*/ 953 w 952"/>
                          <a:gd name="connsiteY14" fmla="*/ 1905 h 1904"/>
                          <a:gd name="connsiteX15" fmla="*/ 953 w 952"/>
                          <a:gd name="connsiteY15" fmla="*/ 953 h 1904"/>
                          <a:gd name="connsiteX16" fmla="*/ 953 w 952"/>
                          <a:gd name="connsiteY16" fmla="*/ 953 h 1904"/>
                          <a:gd name="connsiteX17" fmla="*/ 953 w 952"/>
                          <a:gd name="connsiteY17" fmla="*/ 953 h 1904"/>
                          <a:gd name="connsiteX18" fmla="*/ 953 w 952"/>
                          <a:gd name="connsiteY18" fmla="*/ 953 h 1904"/>
                          <a:gd name="connsiteX19" fmla="*/ 953 w 952"/>
                          <a:gd name="connsiteY19" fmla="*/ 953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953" y="953"/>
                            </a:moveTo>
                            <a:cubicBezTo>
                              <a:pt x="953" y="953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1905"/>
                            </a:ln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953" y="1905"/>
                            </a:cubicBezTo>
                            <a:cubicBezTo>
                              <a:pt x="0" y="1905"/>
                              <a:pt x="0" y="1905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15" name="图形 2"/>
                    <p:cNvGrpSpPr/>
                    <p:nvPr/>
                  </p:nvGrpSpPr>
                  <p:grpSpPr>
                    <a:xfrm>
                      <a:off x="7734300" y="2085974"/>
                      <a:ext cx="20955" cy="10477"/>
                      <a:chOff x="7734300" y="2085974"/>
                      <a:chExt cx="20955" cy="10477"/>
                    </a:xfrm>
                    <a:solidFill>
                      <a:srgbClr val="492A1C"/>
                    </a:solidFill>
                  </p:grpSpPr>
                  <p:sp>
                    <p:nvSpPr>
                      <p:cNvPr id="3216" name="任意多边形: 形状 3098"/>
                      <p:cNvSpPr/>
                      <p:nvPr/>
                    </p:nvSpPr>
                    <p:spPr>
                      <a:xfrm>
                        <a:off x="7734300" y="209549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7" name="任意多边形: 形状 3099"/>
                      <p:cNvSpPr/>
                      <p:nvPr/>
                    </p:nvSpPr>
                    <p:spPr>
                      <a:xfrm>
                        <a:off x="7736443" y="2085974"/>
                        <a:ext cx="18811" cy="9525"/>
                      </a:xfrm>
                      <a:custGeom>
                        <a:avLst/>
                        <a:gdLst>
                          <a:gd name="connsiteX0" fmla="*/ 18812 w 18811"/>
                          <a:gd name="connsiteY0" fmla="*/ 2858 h 9525"/>
                          <a:gd name="connsiteX1" fmla="*/ 18812 w 18811"/>
                          <a:gd name="connsiteY1" fmla="*/ 2858 h 9525"/>
                          <a:gd name="connsiteX2" fmla="*/ 17859 w 18811"/>
                          <a:gd name="connsiteY2" fmla="*/ 3810 h 9525"/>
                          <a:gd name="connsiteX3" fmla="*/ 16907 w 18811"/>
                          <a:gd name="connsiteY3" fmla="*/ 3810 h 9525"/>
                          <a:gd name="connsiteX4" fmla="*/ 15954 w 18811"/>
                          <a:gd name="connsiteY4" fmla="*/ 3810 h 9525"/>
                          <a:gd name="connsiteX5" fmla="*/ 15954 w 18811"/>
                          <a:gd name="connsiteY5" fmla="*/ 3810 h 9525"/>
                          <a:gd name="connsiteX6" fmla="*/ 15954 w 18811"/>
                          <a:gd name="connsiteY6" fmla="*/ 3810 h 9525"/>
                          <a:gd name="connsiteX7" fmla="*/ 15954 w 18811"/>
                          <a:gd name="connsiteY7" fmla="*/ 3810 h 9525"/>
                          <a:gd name="connsiteX8" fmla="*/ 15954 w 18811"/>
                          <a:gd name="connsiteY8" fmla="*/ 3810 h 9525"/>
                          <a:gd name="connsiteX9" fmla="*/ 15002 w 18811"/>
                          <a:gd name="connsiteY9" fmla="*/ 3810 h 9525"/>
                          <a:gd name="connsiteX10" fmla="*/ 15002 w 18811"/>
                          <a:gd name="connsiteY10" fmla="*/ 3810 h 9525"/>
                          <a:gd name="connsiteX11" fmla="*/ 15002 w 18811"/>
                          <a:gd name="connsiteY11" fmla="*/ 3810 h 9525"/>
                          <a:gd name="connsiteX12" fmla="*/ 15002 w 18811"/>
                          <a:gd name="connsiteY12" fmla="*/ 3810 h 9525"/>
                          <a:gd name="connsiteX13" fmla="*/ 14049 w 18811"/>
                          <a:gd name="connsiteY13" fmla="*/ 3810 h 9525"/>
                          <a:gd name="connsiteX14" fmla="*/ 13097 w 18811"/>
                          <a:gd name="connsiteY14" fmla="*/ 3810 h 9525"/>
                          <a:gd name="connsiteX15" fmla="*/ 13097 w 18811"/>
                          <a:gd name="connsiteY15" fmla="*/ 3810 h 9525"/>
                          <a:gd name="connsiteX16" fmla="*/ 13097 w 18811"/>
                          <a:gd name="connsiteY16" fmla="*/ 3810 h 9525"/>
                          <a:gd name="connsiteX17" fmla="*/ 12144 w 18811"/>
                          <a:gd name="connsiteY17" fmla="*/ 3810 h 9525"/>
                          <a:gd name="connsiteX18" fmla="*/ 12144 w 18811"/>
                          <a:gd name="connsiteY18" fmla="*/ 3810 h 9525"/>
                          <a:gd name="connsiteX19" fmla="*/ 12144 w 18811"/>
                          <a:gd name="connsiteY19" fmla="*/ 3810 h 9525"/>
                          <a:gd name="connsiteX20" fmla="*/ 12144 w 18811"/>
                          <a:gd name="connsiteY20" fmla="*/ 3810 h 9525"/>
                          <a:gd name="connsiteX21" fmla="*/ 12144 w 18811"/>
                          <a:gd name="connsiteY21" fmla="*/ 3810 h 9525"/>
                          <a:gd name="connsiteX22" fmla="*/ 12144 w 18811"/>
                          <a:gd name="connsiteY22" fmla="*/ 3810 h 9525"/>
                          <a:gd name="connsiteX23" fmla="*/ 12144 w 18811"/>
                          <a:gd name="connsiteY23" fmla="*/ 3810 h 9525"/>
                          <a:gd name="connsiteX24" fmla="*/ 12144 w 18811"/>
                          <a:gd name="connsiteY24" fmla="*/ 3810 h 9525"/>
                          <a:gd name="connsiteX25" fmla="*/ 12144 w 18811"/>
                          <a:gd name="connsiteY25" fmla="*/ 3810 h 9525"/>
                          <a:gd name="connsiteX26" fmla="*/ 11192 w 18811"/>
                          <a:gd name="connsiteY26" fmla="*/ 3810 h 9525"/>
                          <a:gd name="connsiteX27" fmla="*/ 10239 w 18811"/>
                          <a:gd name="connsiteY27" fmla="*/ 3810 h 9525"/>
                          <a:gd name="connsiteX28" fmla="*/ 10239 w 18811"/>
                          <a:gd name="connsiteY28" fmla="*/ 3810 h 9525"/>
                          <a:gd name="connsiteX29" fmla="*/ 10239 w 18811"/>
                          <a:gd name="connsiteY29" fmla="*/ 3810 h 9525"/>
                          <a:gd name="connsiteX30" fmla="*/ 10239 w 18811"/>
                          <a:gd name="connsiteY30" fmla="*/ 3810 h 9525"/>
                          <a:gd name="connsiteX31" fmla="*/ 10239 w 18811"/>
                          <a:gd name="connsiteY31" fmla="*/ 3810 h 9525"/>
                          <a:gd name="connsiteX32" fmla="*/ 8334 w 18811"/>
                          <a:gd name="connsiteY32" fmla="*/ 4763 h 9525"/>
                          <a:gd name="connsiteX33" fmla="*/ 7382 w 18811"/>
                          <a:gd name="connsiteY33" fmla="*/ 4763 h 9525"/>
                          <a:gd name="connsiteX34" fmla="*/ 6429 w 18811"/>
                          <a:gd name="connsiteY34" fmla="*/ 5715 h 9525"/>
                          <a:gd name="connsiteX35" fmla="*/ 4524 w 18811"/>
                          <a:gd name="connsiteY35" fmla="*/ 5715 h 9525"/>
                          <a:gd name="connsiteX36" fmla="*/ 4524 w 18811"/>
                          <a:gd name="connsiteY36" fmla="*/ 5715 h 9525"/>
                          <a:gd name="connsiteX37" fmla="*/ 3572 w 18811"/>
                          <a:gd name="connsiteY37" fmla="*/ 5715 h 9525"/>
                          <a:gd name="connsiteX38" fmla="*/ 3572 w 18811"/>
                          <a:gd name="connsiteY38" fmla="*/ 5715 h 9525"/>
                          <a:gd name="connsiteX39" fmla="*/ 3572 w 18811"/>
                          <a:gd name="connsiteY39" fmla="*/ 5715 h 9525"/>
                          <a:gd name="connsiteX40" fmla="*/ 3572 w 18811"/>
                          <a:gd name="connsiteY40" fmla="*/ 5715 h 9525"/>
                          <a:gd name="connsiteX41" fmla="*/ 3572 w 18811"/>
                          <a:gd name="connsiteY41" fmla="*/ 5715 h 9525"/>
                          <a:gd name="connsiteX42" fmla="*/ 3572 w 18811"/>
                          <a:gd name="connsiteY42" fmla="*/ 5715 h 9525"/>
                          <a:gd name="connsiteX43" fmla="*/ 3572 w 18811"/>
                          <a:gd name="connsiteY43" fmla="*/ 5715 h 9525"/>
                          <a:gd name="connsiteX44" fmla="*/ 3572 w 18811"/>
                          <a:gd name="connsiteY44" fmla="*/ 5715 h 9525"/>
                          <a:gd name="connsiteX45" fmla="*/ 3572 w 18811"/>
                          <a:gd name="connsiteY45" fmla="*/ 5715 h 9525"/>
                          <a:gd name="connsiteX46" fmla="*/ 3572 w 18811"/>
                          <a:gd name="connsiteY46" fmla="*/ 5715 h 9525"/>
                          <a:gd name="connsiteX47" fmla="*/ 2619 w 18811"/>
                          <a:gd name="connsiteY47" fmla="*/ 4763 h 9525"/>
                          <a:gd name="connsiteX48" fmla="*/ 2619 w 18811"/>
                          <a:gd name="connsiteY48" fmla="*/ 4763 h 9525"/>
                          <a:gd name="connsiteX49" fmla="*/ 2619 w 18811"/>
                          <a:gd name="connsiteY49" fmla="*/ 4763 h 9525"/>
                          <a:gd name="connsiteX50" fmla="*/ 2619 w 18811"/>
                          <a:gd name="connsiteY50" fmla="*/ 4763 h 9525"/>
                          <a:gd name="connsiteX51" fmla="*/ 2619 w 18811"/>
                          <a:gd name="connsiteY51" fmla="*/ 4763 h 9525"/>
                          <a:gd name="connsiteX52" fmla="*/ 2619 w 18811"/>
                          <a:gd name="connsiteY52" fmla="*/ 4763 h 9525"/>
                          <a:gd name="connsiteX53" fmla="*/ 2619 w 18811"/>
                          <a:gd name="connsiteY53" fmla="*/ 4763 h 9525"/>
                          <a:gd name="connsiteX54" fmla="*/ 2619 w 18811"/>
                          <a:gd name="connsiteY54" fmla="*/ 4763 h 9525"/>
                          <a:gd name="connsiteX55" fmla="*/ 2619 w 18811"/>
                          <a:gd name="connsiteY55" fmla="*/ 4763 h 9525"/>
                          <a:gd name="connsiteX56" fmla="*/ 2619 w 18811"/>
                          <a:gd name="connsiteY56" fmla="*/ 4763 h 9525"/>
                          <a:gd name="connsiteX57" fmla="*/ 2619 w 18811"/>
                          <a:gd name="connsiteY57" fmla="*/ 4763 h 9525"/>
                          <a:gd name="connsiteX58" fmla="*/ 3572 w 18811"/>
                          <a:gd name="connsiteY58" fmla="*/ 3810 h 9525"/>
                          <a:gd name="connsiteX59" fmla="*/ 4524 w 18811"/>
                          <a:gd name="connsiteY59" fmla="*/ 3810 h 9525"/>
                          <a:gd name="connsiteX60" fmla="*/ 4524 w 18811"/>
                          <a:gd name="connsiteY60" fmla="*/ 3810 h 9525"/>
                          <a:gd name="connsiteX61" fmla="*/ 5477 w 18811"/>
                          <a:gd name="connsiteY61" fmla="*/ 3810 h 9525"/>
                          <a:gd name="connsiteX62" fmla="*/ 6429 w 18811"/>
                          <a:gd name="connsiteY62" fmla="*/ 2858 h 9525"/>
                          <a:gd name="connsiteX63" fmla="*/ 7382 w 18811"/>
                          <a:gd name="connsiteY63" fmla="*/ 1905 h 9525"/>
                          <a:gd name="connsiteX64" fmla="*/ 8334 w 18811"/>
                          <a:gd name="connsiteY64" fmla="*/ 1905 h 9525"/>
                          <a:gd name="connsiteX65" fmla="*/ 9287 w 18811"/>
                          <a:gd name="connsiteY65" fmla="*/ 1905 h 9525"/>
                          <a:gd name="connsiteX66" fmla="*/ 9287 w 18811"/>
                          <a:gd name="connsiteY66" fmla="*/ 1905 h 9525"/>
                          <a:gd name="connsiteX67" fmla="*/ 9287 w 18811"/>
                          <a:gd name="connsiteY67" fmla="*/ 1905 h 9525"/>
                          <a:gd name="connsiteX68" fmla="*/ 9287 w 18811"/>
                          <a:gd name="connsiteY68" fmla="*/ 1905 h 9525"/>
                          <a:gd name="connsiteX69" fmla="*/ 9287 w 18811"/>
                          <a:gd name="connsiteY69" fmla="*/ 1905 h 9525"/>
                          <a:gd name="connsiteX70" fmla="*/ 10239 w 18811"/>
                          <a:gd name="connsiteY70" fmla="*/ 1905 h 9525"/>
                          <a:gd name="connsiteX71" fmla="*/ 11192 w 18811"/>
                          <a:gd name="connsiteY71" fmla="*/ 1905 h 9525"/>
                          <a:gd name="connsiteX72" fmla="*/ 11192 w 18811"/>
                          <a:gd name="connsiteY72" fmla="*/ 1905 h 9525"/>
                          <a:gd name="connsiteX73" fmla="*/ 11192 w 18811"/>
                          <a:gd name="connsiteY73" fmla="*/ 1905 h 9525"/>
                          <a:gd name="connsiteX74" fmla="*/ 11192 w 18811"/>
                          <a:gd name="connsiteY74" fmla="*/ 1905 h 9525"/>
                          <a:gd name="connsiteX75" fmla="*/ 11192 w 18811"/>
                          <a:gd name="connsiteY75" fmla="*/ 1905 h 9525"/>
                          <a:gd name="connsiteX76" fmla="*/ 11192 w 18811"/>
                          <a:gd name="connsiteY76" fmla="*/ 1905 h 9525"/>
                          <a:gd name="connsiteX77" fmla="*/ 11192 w 18811"/>
                          <a:gd name="connsiteY77" fmla="*/ 1905 h 9525"/>
                          <a:gd name="connsiteX78" fmla="*/ 11192 w 18811"/>
                          <a:gd name="connsiteY78" fmla="*/ 1905 h 9525"/>
                          <a:gd name="connsiteX79" fmla="*/ 11192 w 18811"/>
                          <a:gd name="connsiteY79" fmla="*/ 1905 h 9525"/>
                          <a:gd name="connsiteX80" fmla="*/ 12144 w 18811"/>
                          <a:gd name="connsiteY80" fmla="*/ 1905 h 9525"/>
                          <a:gd name="connsiteX81" fmla="*/ 13097 w 18811"/>
                          <a:gd name="connsiteY81" fmla="*/ 1905 h 9525"/>
                          <a:gd name="connsiteX82" fmla="*/ 13097 w 18811"/>
                          <a:gd name="connsiteY82" fmla="*/ 1905 h 9525"/>
                          <a:gd name="connsiteX83" fmla="*/ 13097 w 18811"/>
                          <a:gd name="connsiteY83" fmla="*/ 1905 h 9525"/>
                          <a:gd name="connsiteX84" fmla="*/ 13097 w 18811"/>
                          <a:gd name="connsiteY84" fmla="*/ 1905 h 9525"/>
                          <a:gd name="connsiteX85" fmla="*/ 13097 w 18811"/>
                          <a:gd name="connsiteY85" fmla="*/ 1905 h 9525"/>
                          <a:gd name="connsiteX86" fmla="*/ 14049 w 18811"/>
                          <a:gd name="connsiteY86" fmla="*/ 953 h 9525"/>
                          <a:gd name="connsiteX87" fmla="*/ 14049 w 18811"/>
                          <a:gd name="connsiteY87" fmla="*/ 953 h 9525"/>
                          <a:gd name="connsiteX88" fmla="*/ 15954 w 18811"/>
                          <a:gd name="connsiteY88" fmla="*/ 0 h 9525"/>
                          <a:gd name="connsiteX89" fmla="*/ 16907 w 18811"/>
                          <a:gd name="connsiteY89" fmla="*/ 0 h 9525"/>
                          <a:gd name="connsiteX90" fmla="*/ 17859 w 18811"/>
                          <a:gd name="connsiteY90" fmla="*/ 0 h 9525"/>
                          <a:gd name="connsiteX91" fmla="*/ 18812 w 18811"/>
                          <a:gd name="connsiteY91" fmla="*/ 0 h 9525"/>
                          <a:gd name="connsiteX92" fmla="*/ 18812 w 18811"/>
                          <a:gd name="connsiteY92" fmla="*/ 0 h 9525"/>
                          <a:gd name="connsiteX93" fmla="*/ 18812 w 18811"/>
                          <a:gd name="connsiteY93" fmla="*/ 2858 h 9525"/>
                          <a:gd name="connsiteX94" fmla="*/ 714 w 18811"/>
                          <a:gd name="connsiteY94" fmla="*/ 9525 h 9525"/>
                          <a:gd name="connsiteX95" fmla="*/ 714 w 18811"/>
                          <a:gd name="connsiteY95" fmla="*/ 9525 h 9525"/>
                          <a:gd name="connsiteX96" fmla="*/ 714 w 18811"/>
                          <a:gd name="connsiteY96" fmla="*/ 9525 h 9525"/>
                          <a:gd name="connsiteX97" fmla="*/ 714 w 18811"/>
                          <a:gd name="connsiteY97" fmla="*/ 9525 h 9525"/>
                          <a:gd name="connsiteX98" fmla="*/ 714 w 18811"/>
                          <a:gd name="connsiteY98" fmla="*/ 9525 h 9525"/>
                          <a:gd name="connsiteX99" fmla="*/ 3572 w 18811"/>
                          <a:gd name="connsiteY99" fmla="*/ 8572 h 9525"/>
                          <a:gd name="connsiteX100" fmla="*/ 3572 w 18811"/>
                          <a:gd name="connsiteY100" fmla="*/ 8572 h 9525"/>
                          <a:gd name="connsiteX101" fmla="*/ 3572 w 18811"/>
                          <a:gd name="connsiteY101" fmla="*/ 8572 h 9525"/>
                          <a:gd name="connsiteX102" fmla="*/ 3572 w 18811"/>
                          <a:gd name="connsiteY102" fmla="*/ 8572 h 9525"/>
                          <a:gd name="connsiteX103" fmla="*/ 3572 w 18811"/>
                          <a:gd name="connsiteY103" fmla="*/ 8572 h 9525"/>
                          <a:gd name="connsiteX104" fmla="*/ 16907 w 18811"/>
                          <a:gd name="connsiteY104" fmla="*/ 2858 h 9525"/>
                          <a:gd name="connsiteX105" fmla="*/ 16907 w 18811"/>
                          <a:gd name="connsiteY105" fmla="*/ 2858 h 9525"/>
                          <a:gd name="connsiteX106" fmla="*/ 16907 w 18811"/>
                          <a:gd name="connsiteY106" fmla="*/ 2858 h 9525"/>
                          <a:gd name="connsiteX107" fmla="*/ 16907 w 18811"/>
                          <a:gd name="connsiteY107" fmla="*/ 2858 h 9525"/>
                          <a:gd name="connsiteX108" fmla="*/ 16907 w 18811"/>
                          <a:gd name="connsiteY108" fmla="*/ 2858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811" h="9525">
                            <a:moveTo>
                              <a:pt x="18812" y="2858"/>
                            </a:moveTo>
                            <a:cubicBezTo>
                              <a:pt x="18812" y="2858"/>
                              <a:pt x="17859" y="2858"/>
                              <a:pt x="18812" y="2858"/>
                            </a:cubicBezTo>
                            <a:cubicBezTo>
                              <a:pt x="17859" y="2858"/>
                              <a:pt x="17859" y="2858"/>
                              <a:pt x="17859" y="3810"/>
                            </a:cubicBezTo>
                            <a:cubicBezTo>
                              <a:pt x="17859" y="3810"/>
                              <a:pt x="17859" y="3810"/>
                              <a:pt x="16907" y="3810"/>
                            </a:cubicBezTo>
                            <a:cubicBezTo>
                              <a:pt x="16907" y="3810"/>
                              <a:pt x="16907" y="3810"/>
                              <a:pt x="15954" y="3810"/>
                            </a:cubicBezTo>
                            <a:cubicBezTo>
                              <a:pt x="15954" y="3810"/>
                              <a:pt x="15954" y="3810"/>
                              <a:pt x="15954" y="3810"/>
                            </a:cubicBezTo>
                            <a:cubicBezTo>
                              <a:pt x="15954" y="3810"/>
                              <a:pt x="15954" y="3810"/>
                              <a:pt x="15954" y="3810"/>
                            </a:cubicBezTo>
                            <a:cubicBezTo>
                              <a:pt x="15954" y="3810"/>
                              <a:pt x="15954" y="3810"/>
                              <a:pt x="15954" y="3810"/>
                            </a:cubicBezTo>
                            <a:cubicBezTo>
                              <a:pt x="15954" y="3810"/>
                              <a:pt x="15954" y="3810"/>
                              <a:pt x="15954" y="3810"/>
                            </a:cubicBezTo>
                            <a:cubicBezTo>
                              <a:pt x="15954" y="3810"/>
                              <a:pt x="15954" y="3810"/>
                              <a:pt x="15002" y="3810"/>
                            </a:cubicBezTo>
                            <a:cubicBezTo>
                              <a:pt x="15002" y="3810"/>
                              <a:pt x="15002" y="3810"/>
                              <a:pt x="15002" y="3810"/>
                            </a:cubicBezTo>
                            <a:cubicBezTo>
                              <a:pt x="15002" y="3810"/>
                              <a:pt x="15002" y="3810"/>
                              <a:pt x="15002" y="3810"/>
                            </a:cubicBezTo>
                            <a:cubicBezTo>
                              <a:pt x="15002" y="3810"/>
                              <a:pt x="15002" y="3810"/>
                              <a:pt x="15002" y="3810"/>
                            </a:cubicBezTo>
                            <a:cubicBezTo>
                              <a:pt x="15002" y="3810"/>
                              <a:pt x="15002" y="3810"/>
                              <a:pt x="14049" y="3810"/>
                            </a:cubicBezTo>
                            <a:cubicBezTo>
                              <a:pt x="14049" y="3810"/>
                              <a:pt x="14049" y="3810"/>
                              <a:pt x="13097" y="3810"/>
                            </a:cubicBezTo>
                            <a:cubicBezTo>
                              <a:pt x="13097" y="3810"/>
                              <a:pt x="13097" y="3810"/>
                              <a:pt x="13097" y="3810"/>
                            </a:cubicBezTo>
                            <a:cubicBezTo>
                              <a:pt x="13097" y="3810"/>
                              <a:pt x="13097" y="3810"/>
                              <a:pt x="13097" y="3810"/>
                            </a:cubicBezTo>
                            <a:cubicBezTo>
                              <a:pt x="13097" y="3810"/>
                              <a:pt x="13097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2144" y="3810"/>
                              <a:pt x="12144" y="3810"/>
                            </a:cubicBezTo>
                            <a:cubicBezTo>
                              <a:pt x="12144" y="3810"/>
                              <a:pt x="11192" y="3810"/>
                              <a:pt x="11192" y="3810"/>
                            </a:cubicBezTo>
                            <a:cubicBezTo>
                              <a:pt x="11192" y="3810"/>
                              <a:pt x="11192" y="3810"/>
                              <a:pt x="10239" y="3810"/>
                            </a:cubicBezTo>
                            <a:cubicBezTo>
                              <a:pt x="10239" y="3810"/>
                              <a:pt x="10239" y="3810"/>
                              <a:pt x="10239" y="3810"/>
                            </a:cubicBezTo>
                            <a:cubicBezTo>
                              <a:pt x="10239" y="3810"/>
                              <a:pt x="10239" y="3810"/>
                              <a:pt x="10239" y="3810"/>
                            </a:cubicBezTo>
                            <a:cubicBezTo>
                              <a:pt x="10239" y="3810"/>
                              <a:pt x="10239" y="3810"/>
                              <a:pt x="10239" y="3810"/>
                            </a:cubicBezTo>
                            <a:cubicBezTo>
                              <a:pt x="10239" y="3810"/>
                              <a:pt x="10239" y="3810"/>
                              <a:pt x="10239" y="3810"/>
                            </a:cubicBezTo>
                            <a:cubicBezTo>
                              <a:pt x="9287" y="3810"/>
                              <a:pt x="9287" y="3810"/>
                              <a:pt x="8334" y="4763"/>
                            </a:cubicBezTo>
                            <a:cubicBezTo>
                              <a:pt x="8334" y="4763"/>
                              <a:pt x="7382" y="4763"/>
                              <a:pt x="7382" y="4763"/>
                            </a:cubicBezTo>
                            <a:cubicBezTo>
                              <a:pt x="7382" y="4763"/>
                              <a:pt x="6429" y="4763"/>
                              <a:pt x="6429" y="5715"/>
                            </a:cubicBezTo>
                            <a:cubicBezTo>
                              <a:pt x="6429" y="5715"/>
                              <a:pt x="5477" y="5715"/>
                              <a:pt x="4524" y="5715"/>
                            </a:cubicBezTo>
                            <a:cubicBezTo>
                              <a:pt x="4524" y="5715"/>
                              <a:pt x="4524" y="5715"/>
                              <a:pt x="4524" y="5715"/>
                            </a:cubicBezTo>
                            <a:cubicBezTo>
                              <a:pt x="4524" y="5715"/>
                              <a:pt x="4524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lnTo>
                              <a:pt x="3572" y="5715"/>
                            </a:lnTo>
                            <a:cubicBezTo>
                              <a:pt x="3572" y="5715"/>
                              <a:pt x="3572" y="5715"/>
                              <a:pt x="3572" y="5715"/>
                            </a:cubicBezTo>
                            <a:cubicBezTo>
                              <a:pt x="3572" y="5715"/>
                              <a:pt x="2619" y="4763"/>
                              <a:pt x="2619" y="4763"/>
                            </a:cubicBezTo>
                            <a:lnTo>
                              <a:pt x="2619" y="4763"/>
                            </a:ln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lnTo>
                              <a:pt x="2619" y="4763"/>
                            </a:ln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2619" y="4763"/>
                              <a:pt x="2619" y="4763"/>
                              <a:pt x="2619" y="4763"/>
                            </a:cubicBezTo>
                            <a:cubicBezTo>
                              <a:pt x="3572" y="4763"/>
                              <a:pt x="3572" y="4763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4524" y="3810"/>
                            </a:cubicBezTo>
                            <a:cubicBezTo>
                              <a:pt x="4524" y="3810"/>
                              <a:pt x="4524" y="3810"/>
                              <a:pt x="4524" y="3810"/>
                            </a:cubicBezTo>
                            <a:cubicBezTo>
                              <a:pt x="4524" y="3810"/>
                              <a:pt x="5477" y="3810"/>
                              <a:pt x="5477" y="3810"/>
                            </a:cubicBezTo>
                            <a:cubicBezTo>
                              <a:pt x="5477" y="3810"/>
                              <a:pt x="6429" y="3810"/>
                              <a:pt x="6429" y="2858"/>
                            </a:cubicBezTo>
                            <a:cubicBezTo>
                              <a:pt x="6429" y="2858"/>
                              <a:pt x="7382" y="2858"/>
                              <a:pt x="7382" y="1905"/>
                            </a:cubicBezTo>
                            <a:cubicBezTo>
                              <a:pt x="7382" y="1905"/>
                              <a:pt x="7382" y="1905"/>
                              <a:pt x="8334" y="1905"/>
                            </a:cubicBezTo>
                            <a:cubicBezTo>
                              <a:pt x="8334" y="1905"/>
                              <a:pt x="9287" y="1905"/>
                              <a:pt x="9287" y="1905"/>
                            </a:cubicBezTo>
                            <a:cubicBezTo>
                              <a:pt x="9287" y="1905"/>
                              <a:pt x="9287" y="1905"/>
                              <a:pt x="9287" y="1905"/>
                            </a:cubicBezTo>
                            <a:cubicBezTo>
                              <a:pt x="9287" y="1905"/>
                              <a:pt x="9287" y="1905"/>
                              <a:pt x="9287" y="1905"/>
                            </a:cubicBezTo>
                            <a:cubicBezTo>
                              <a:pt x="9287" y="1905"/>
                              <a:pt x="9287" y="1905"/>
                              <a:pt x="9287" y="1905"/>
                            </a:cubicBezTo>
                            <a:cubicBezTo>
                              <a:pt x="9287" y="1905"/>
                              <a:pt x="9287" y="1905"/>
                              <a:pt x="9287" y="1905"/>
                            </a:cubicBezTo>
                            <a:cubicBezTo>
                              <a:pt x="9287" y="1905"/>
                              <a:pt x="9287" y="1905"/>
                              <a:pt x="10239" y="1905"/>
                            </a:cubicBezTo>
                            <a:cubicBezTo>
                              <a:pt x="10239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1192" y="1905"/>
                              <a:pt x="11192" y="1905"/>
                            </a:cubicBezTo>
                            <a:cubicBezTo>
                              <a:pt x="11192" y="1905"/>
                              <a:pt x="12144" y="1905"/>
                              <a:pt x="12144" y="1905"/>
                            </a:cubicBezTo>
                            <a:cubicBezTo>
                              <a:pt x="12144" y="1905"/>
                              <a:pt x="13097" y="1905"/>
                              <a:pt x="13097" y="1905"/>
                            </a:cubicBezTo>
                            <a:cubicBezTo>
                              <a:pt x="13097" y="1905"/>
                              <a:pt x="13097" y="1905"/>
                              <a:pt x="13097" y="1905"/>
                            </a:cubicBezTo>
                            <a:cubicBezTo>
                              <a:pt x="13097" y="1905"/>
                              <a:pt x="13097" y="1905"/>
                              <a:pt x="13097" y="1905"/>
                            </a:cubicBezTo>
                            <a:cubicBezTo>
                              <a:pt x="13097" y="1905"/>
                              <a:pt x="13097" y="1905"/>
                              <a:pt x="13097" y="1905"/>
                            </a:cubicBezTo>
                            <a:cubicBezTo>
                              <a:pt x="13097" y="1905"/>
                              <a:pt x="13097" y="1905"/>
                              <a:pt x="13097" y="1905"/>
                            </a:cubicBezTo>
                            <a:cubicBezTo>
                              <a:pt x="13097" y="1905"/>
                              <a:pt x="14049" y="1905"/>
                              <a:pt x="14049" y="953"/>
                            </a:cubicBezTo>
                            <a:cubicBezTo>
                              <a:pt x="14049" y="953"/>
                              <a:pt x="14049" y="953"/>
                              <a:pt x="14049" y="953"/>
                            </a:cubicBezTo>
                            <a:cubicBezTo>
                              <a:pt x="15002" y="953"/>
                              <a:pt x="15002" y="0"/>
                              <a:pt x="15954" y="0"/>
                            </a:cubicBezTo>
                            <a:cubicBezTo>
                              <a:pt x="15954" y="0"/>
                              <a:pt x="16907" y="0"/>
                              <a:pt x="16907" y="0"/>
                            </a:cubicBezTo>
                            <a:cubicBezTo>
                              <a:pt x="16907" y="0"/>
                              <a:pt x="16907" y="0"/>
                              <a:pt x="17859" y="0"/>
                            </a:cubicBezTo>
                            <a:cubicBezTo>
                              <a:pt x="17859" y="0"/>
                              <a:pt x="17859" y="0"/>
                              <a:pt x="18812" y="0"/>
                            </a:cubicBezTo>
                            <a:lnTo>
                              <a:pt x="18812" y="0"/>
                            </a:lnTo>
                            <a:lnTo>
                              <a:pt x="18812" y="2858"/>
                            </a:lnTo>
                            <a:close/>
                            <a:moveTo>
                              <a:pt x="714" y="9525"/>
                            </a:move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ubicBezTo>
                              <a:pt x="-238" y="9525"/>
                              <a:pt x="-238" y="9525"/>
                              <a:pt x="714" y="9525"/>
                            </a:cubicBezTo>
                            <a:cubicBezTo>
                              <a:pt x="-238" y="9525"/>
                              <a:pt x="714" y="9525"/>
                              <a:pt x="714" y="9525"/>
                            </a:cubicBezTo>
                            <a:cubicBezTo>
                              <a:pt x="714" y="9525"/>
                              <a:pt x="714" y="9525"/>
                              <a:pt x="714" y="9525"/>
                            </a:cubicBezTo>
                            <a:close/>
                            <a:moveTo>
                              <a:pt x="3572" y="8572"/>
                            </a:moveTo>
                            <a:cubicBezTo>
                              <a:pt x="3572" y="8572"/>
                              <a:pt x="3572" y="8572"/>
                              <a:pt x="3572" y="8572"/>
                            </a:cubicBezTo>
                            <a:cubicBezTo>
                              <a:pt x="3572" y="8572"/>
                              <a:pt x="3572" y="8572"/>
                              <a:pt x="3572" y="8572"/>
                            </a:cubicBezTo>
                            <a:cubicBezTo>
                              <a:pt x="3572" y="8572"/>
                              <a:pt x="3572" y="8572"/>
                              <a:pt x="3572" y="8572"/>
                            </a:cubicBezTo>
                            <a:cubicBezTo>
                              <a:pt x="3572" y="8572"/>
                              <a:pt x="3572" y="8572"/>
                              <a:pt x="3572" y="8572"/>
                            </a:cubicBezTo>
                            <a:close/>
                            <a:moveTo>
                              <a:pt x="16907" y="2858"/>
                            </a:moveTo>
                            <a:cubicBezTo>
                              <a:pt x="16907" y="2858"/>
                              <a:pt x="16907" y="2858"/>
                              <a:pt x="16907" y="2858"/>
                            </a:cubicBezTo>
                            <a:cubicBezTo>
                              <a:pt x="16907" y="2858"/>
                              <a:pt x="16907" y="2858"/>
                              <a:pt x="16907" y="2858"/>
                            </a:cubicBezTo>
                            <a:cubicBezTo>
                              <a:pt x="16907" y="2858"/>
                              <a:pt x="16907" y="2858"/>
                              <a:pt x="16907" y="2858"/>
                            </a:cubicBezTo>
                            <a:cubicBezTo>
                              <a:pt x="16907" y="2858"/>
                              <a:pt x="16907" y="2858"/>
                              <a:pt x="16907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8" name="任意多边形: 形状 3100"/>
                      <p:cNvSpPr/>
                      <p:nvPr/>
                    </p:nvSpPr>
                    <p:spPr>
                      <a:xfrm>
                        <a:off x="7736205" y="20964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19" name="任意多边形: 形状 3101"/>
                      <p:cNvSpPr/>
                      <p:nvPr/>
                    </p:nvSpPr>
                    <p:spPr>
                      <a:xfrm>
                        <a:off x="7735252" y="2095499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3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953 w 952"/>
                          <a:gd name="connsiteY12" fmla="*/ 953 h 952"/>
                          <a:gd name="connsiteX13" fmla="*/ 953 w 952"/>
                          <a:gd name="connsiteY13" fmla="*/ 953 h 952"/>
                          <a:gd name="connsiteX14" fmla="*/ 953 w 952"/>
                          <a:gd name="connsiteY14" fmla="*/ 953 h 952"/>
                          <a:gd name="connsiteX15" fmla="*/ 953 w 952"/>
                          <a:gd name="connsiteY15" fmla="*/ 953 h 952"/>
                          <a:gd name="connsiteX16" fmla="*/ 953 w 952"/>
                          <a:gd name="connsiteY16" fmla="*/ 953 h 952"/>
                          <a:gd name="connsiteX17" fmla="*/ 953 w 952"/>
                          <a:gd name="connsiteY17" fmla="*/ 953 h 952"/>
                          <a:gd name="connsiteX18" fmla="*/ 953 w 952"/>
                          <a:gd name="connsiteY18" fmla="*/ 953 h 952"/>
                          <a:gd name="connsiteX19" fmla="*/ 953 w 952"/>
                          <a:gd name="connsiteY1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3"/>
                            </a:moveTo>
                            <a:cubicBezTo>
                              <a:pt x="953" y="953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0" y="953"/>
                              <a:pt x="0" y="953"/>
                              <a:pt x="953" y="953"/>
                            </a:cubicBezTo>
                            <a:cubicBezTo>
                              <a:pt x="0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20" name="任意多边形: 形状 3102"/>
                    <p:cNvSpPr/>
                    <p:nvPr/>
                  </p:nvSpPr>
                  <p:spPr>
                    <a:xfrm>
                      <a:off x="7756207" y="2082164"/>
                      <a:ext cx="9286" cy="3809"/>
                    </a:xfrm>
                    <a:custGeom>
                      <a:avLst/>
                      <a:gdLst>
                        <a:gd name="connsiteX0" fmla="*/ 8573 w 9286"/>
                        <a:gd name="connsiteY0" fmla="*/ 0 h 3809"/>
                        <a:gd name="connsiteX1" fmla="*/ 8573 w 9286"/>
                        <a:gd name="connsiteY1" fmla="*/ 0 h 3809"/>
                        <a:gd name="connsiteX2" fmla="*/ 8573 w 9286"/>
                        <a:gd name="connsiteY2" fmla="*/ 0 h 3809"/>
                        <a:gd name="connsiteX3" fmla="*/ 8573 w 9286"/>
                        <a:gd name="connsiteY3" fmla="*/ 0 h 3809"/>
                        <a:gd name="connsiteX4" fmla="*/ 8573 w 9286"/>
                        <a:gd name="connsiteY4" fmla="*/ 0 h 3809"/>
                        <a:gd name="connsiteX5" fmla="*/ 7620 w 9286"/>
                        <a:gd name="connsiteY5" fmla="*/ 0 h 3809"/>
                        <a:gd name="connsiteX6" fmla="*/ 7620 w 9286"/>
                        <a:gd name="connsiteY6" fmla="*/ 0 h 3809"/>
                        <a:gd name="connsiteX7" fmla="*/ 6668 w 9286"/>
                        <a:gd name="connsiteY7" fmla="*/ 0 h 3809"/>
                        <a:gd name="connsiteX8" fmla="*/ 5715 w 9286"/>
                        <a:gd name="connsiteY8" fmla="*/ 0 h 3809"/>
                        <a:gd name="connsiteX9" fmla="*/ 4763 w 9286"/>
                        <a:gd name="connsiteY9" fmla="*/ 0 h 3809"/>
                        <a:gd name="connsiteX10" fmla="*/ 4763 w 9286"/>
                        <a:gd name="connsiteY10" fmla="*/ 0 h 3809"/>
                        <a:gd name="connsiteX11" fmla="*/ 4763 w 9286"/>
                        <a:gd name="connsiteY11" fmla="*/ 0 h 3809"/>
                        <a:gd name="connsiteX12" fmla="*/ 4763 w 9286"/>
                        <a:gd name="connsiteY12" fmla="*/ 0 h 3809"/>
                        <a:gd name="connsiteX13" fmla="*/ 4763 w 9286"/>
                        <a:gd name="connsiteY13" fmla="*/ 0 h 3809"/>
                        <a:gd name="connsiteX14" fmla="*/ 4763 w 9286"/>
                        <a:gd name="connsiteY14" fmla="*/ 0 h 3809"/>
                        <a:gd name="connsiteX15" fmla="*/ 3810 w 9286"/>
                        <a:gd name="connsiteY15" fmla="*/ 0 h 3809"/>
                        <a:gd name="connsiteX16" fmla="*/ 2858 w 9286"/>
                        <a:gd name="connsiteY16" fmla="*/ 0 h 3809"/>
                        <a:gd name="connsiteX17" fmla="*/ 1905 w 9286"/>
                        <a:gd name="connsiteY17" fmla="*/ 0 h 3809"/>
                        <a:gd name="connsiteX18" fmla="*/ 953 w 9286"/>
                        <a:gd name="connsiteY18" fmla="*/ 0 h 3809"/>
                        <a:gd name="connsiteX19" fmla="*/ 953 w 9286"/>
                        <a:gd name="connsiteY19" fmla="*/ 0 h 3809"/>
                        <a:gd name="connsiteX20" fmla="*/ 953 w 9286"/>
                        <a:gd name="connsiteY20" fmla="*/ 0 h 3809"/>
                        <a:gd name="connsiteX21" fmla="*/ 953 w 9286"/>
                        <a:gd name="connsiteY21" fmla="*/ 0 h 3809"/>
                        <a:gd name="connsiteX22" fmla="*/ 953 w 9286"/>
                        <a:gd name="connsiteY22" fmla="*/ 0 h 3809"/>
                        <a:gd name="connsiteX23" fmla="*/ 953 w 9286"/>
                        <a:gd name="connsiteY23" fmla="*/ 0 h 3809"/>
                        <a:gd name="connsiteX24" fmla="*/ 953 w 9286"/>
                        <a:gd name="connsiteY24" fmla="*/ 0 h 3809"/>
                        <a:gd name="connsiteX25" fmla="*/ 953 w 9286"/>
                        <a:gd name="connsiteY25" fmla="*/ 0 h 3809"/>
                        <a:gd name="connsiteX26" fmla="*/ 953 w 9286"/>
                        <a:gd name="connsiteY26" fmla="*/ 0 h 3809"/>
                        <a:gd name="connsiteX27" fmla="*/ 953 w 9286"/>
                        <a:gd name="connsiteY27" fmla="*/ 0 h 3809"/>
                        <a:gd name="connsiteX28" fmla="*/ 953 w 9286"/>
                        <a:gd name="connsiteY28" fmla="*/ 0 h 3809"/>
                        <a:gd name="connsiteX29" fmla="*/ 0 w 9286"/>
                        <a:gd name="connsiteY29" fmla="*/ 0 h 3809"/>
                        <a:gd name="connsiteX30" fmla="*/ 0 w 9286"/>
                        <a:gd name="connsiteY30" fmla="*/ 0 h 3809"/>
                        <a:gd name="connsiteX31" fmla="*/ 0 w 9286"/>
                        <a:gd name="connsiteY31" fmla="*/ 0 h 3809"/>
                        <a:gd name="connsiteX32" fmla="*/ 953 w 9286"/>
                        <a:gd name="connsiteY32" fmla="*/ 952 h 3809"/>
                        <a:gd name="connsiteX33" fmla="*/ 953 w 9286"/>
                        <a:gd name="connsiteY33" fmla="*/ 952 h 3809"/>
                        <a:gd name="connsiteX34" fmla="*/ 1905 w 9286"/>
                        <a:gd name="connsiteY34" fmla="*/ 952 h 3809"/>
                        <a:gd name="connsiteX35" fmla="*/ 2858 w 9286"/>
                        <a:gd name="connsiteY35" fmla="*/ 0 h 3809"/>
                        <a:gd name="connsiteX36" fmla="*/ 2858 w 9286"/>
                        <a:gd name="connsiteY36" fmla="*/ 0 h 3809"/>
                        <a:gd name="connsiteX37" fmla="*/ 2858 w 9286"/>
                        <a:gd name="connsiteY37" fmla="*/ 0 h 3809"/>
                        <a:gd name="connsiteX38" fmla="*/ 2858 w 9286"/>
                        <a:gd name="connsiteY38" fmla="*/ 0 h 3809"/>
                        <a:gd name="connsiteX39" fmla="*/ 2858 w 9286"/>
                        <a:gd name="connsiteY39" fmla="*/ 0 h 3809"/>
                        <a:gd name="connsiteX40" fmla="*/ 2858 w 9286"/>
                        <a:gd name="connsiteY40" fmla="*/ 0 h 3809"/>
                        <a:gd name="connsiteX41" fmla="*/ 2858 w 9286"/>
                        <a:gd name="connsiteY41" fmla="*/ 0 h 3809"/>
                        <a:gd name="connsiteX42" fmla="*/ 2858 w 9286"/>
                        <a:gd name="connsiteY42" fmla="*/ 0 h 3809"/>
                        <a:gd name="connsiteX43" fmla="*/ 2858 w 9286"/>
                        <a:gd name="connsiteY43" fmla="*/ 0 h 3809"/>
                        <a:gd name="connsiteX44" fmla="*/ 2858 w 9286"/>
                        <a:gd name="connsiteY44" fmla="*/ 0 h 3809"/>
                        <a:gd name="connsiteX45" fmla="*/ 2858 w 9286"/>
                        <a:gd name="connsiteY45" fmla="*/ 0 h 3809"/>
                        <a:gd name="connsiteX46" fmla="*/ 3810 w 9286"/>
                        <a:gd name="connsiteY46" fmla="*/ 0 h 3809"/>
                        <a:gd name="connsiteX47" fmla="*/ 3810 w 9286"/>
                        <a:gd name="connsiteY47" fmla="*/ 0 h 3809"/>
                        <a:gd name="connsiteX48" fmla="*/ 3810 w 9286"/>
                        <a:gd name="connsiteY48" fmla="*/ 0 h 3809"/>
                        <a:gd name="connsiteX49" fmla="*/ 3810 w 9286"/>
                        <a:gd name="connsiteY49" fmla="*/ 0 h 3809"/>
                        <a:gd name="connsiteX50" fmla="*/ 3810 w 9286"/>
                        <a:gd name="connsiteY50" fmla="*/ 0 h 3809"/>
                        <a:gd name="connsiteX51" fmla="*/ 3810 w 9286"/>
                        <a:gd name="connsiteY51" fmla="*/ 0 h 3809"/>
                        <a:gd name="connsiteX52" fmla="*/ 3810 w 9286"/>
                        <a:gd name="connsiteY52" fmla="*/ 0 h 3809"/>
                        <a:gd name="connsiteX53" fmla="*/ 3810 w 9286"/>
                        <a:gd name="connsiteY53" fmla="*/ 0 h 3809"/>
                        <a:gd name="connsiteX54" fmla="*/ 3810 w 9286"/>
                        <a:gd name="connsiteY54" fmla="*/ 0 h 3809"/>
                        <a:gd name="connsiteX55" fmla="*/ 3810 w 9286"/>
                        <a:gd name="connsiteY55" fmla="*/ 0 h 3809"/>
                        <a:gd name="connsiteX56" fmla="*/ 3810 w 9286"/>
                        <a:gd name="connsiteY56" fmla="*/ 0 h 3809"/>
                        <a:gd name="connsiteX57" fmla="*/ 4763 w 9286"/>
                        <a:gd name="connsiteY57" fmla="*/ 0 h 3809"/>
                        <a:gd name="connsiteX58" fmla="*/ 4763 w 9286"/>
                        <a:gd name="connsiteY58" fmla="*/ 0 h 3809"/>
                        <a:gd name="connsiteX59" fmla="*/ 4763 w 9286"/>
                        <a:gd name="connsiteY59" fmla="*/ 0 h 3809"/>
                        <a:gd name="connsiteX60" fmla="*/ 4763 w 9286"/>
                        <a:gd name="connsiteY60" fmla="*/ 0 h 3809"/>
                        <a:gd name="connsiteX61" fmla="*/ 5715 w 9286"/>
                        <a:gd name="connsiteY61" fmla="*/ 0 h 3809"/>
                        <a:gd name="connsiteX62" fmla="*/ 6668 w 9286"/>
                        <a:gd name="connsiteY62" fmla="*/ 0 h 3809"/>
                        <a:gd name="connsiteX63" fmla="*/ 6668 w 9286"/>
                        <a:gd name="connsiteY63" fmla="*/ 0 h 3809"/>
                        <a:gd name="connsiteX64" fmla="*/ 6668 w 9286"/>
                        <a:gd name="connsiteY64" fmla="*/ 0 h 3809"/>
                        <a:gd name="connsiteX65" fmla="*/ 6668 w 9286"/>
                        <a:gd name="connsiteY65" fmla="*/ 0 h 3809"/>
                        <a:gd name="connsiteX66" fmla="*/ 8573 w 9286"/>
                        <a:gd name="connsiteY66" fmla="*/ 0 h 3809"/>
                        <a:gd name="connsiteX67" fmla="*/ 8573 w 9286"/>
                        <a:gd name="connsiteY67" fmla="*/ 0 h 3809"/>
                        <a:gd name="connsiteX68" fmla="*/ 8573 w 9286"/>
                        <a:gd name="connsiteY68" fmla="*/ 0 h 3809"/>
                        <a:gd name="connsiteX69" fmla="*/ 8573 w 9286"/>
                        <a:gd name="connsiteY69" fmla="*/ 0 h 3809"/>
                        <a:gd name="connsiteX70" fmla="*/ 8573 w 9286"/>
                        <a:gd name="connsiteY70" fmla="*/ 0 h 3809"/>
                        <a:gd name="connsiteX71" fmla="*/ 8573 w 9286"/>
                        <a:gd name="connsiteY71" fmla="*/ 0 h 3809"/>
                        <a:gd name="connsiteX72" fmla="*/ 8573 w 9286"/>
                        <a:gd name="connsiteY72" fmla="*/ 0 h 3809"/>
                        <a:gd name="connsiteX73" fmla="*/ 2858 w 9286"/>
                        <a:gd name="connsiteY73" fmla="*/ 3810 h 3809"/>
                        <a:gd name="connsiteX74" fmla="*/ 2858 w 9286"/>
                        <a:gd name="connsiteY74" fmla="*/ 3810 h 3809"/>
                        <a:gd name="connsiteX75" fmla="*/ 2858 w 9286"/>
                        <a:gd name="connsiteY75" fmla="*/ 3810 h 3809"/>
                        <a:gd name="connsiteX76" fmla="*/ 2858 w 9286"/>
                        <a:gd name="connsiteY76" fmla="*/ 3810 h 3809"/>
                        <a:gd name="connsiteX77" fmla="*/ 2858 w 9286"/>
                        <a:gd name="connsiteY77" fmla="*/ 3810 h 3809"/>
                        <a:gd name="connsiteX78" fmla="*/ 6668 w 9286"/>
                        <a:gd name="connsiteY78" fmla="*/ 1905 h 3809"/>
                        <a:gd name="connsiteX79" fmla="*/ 6668 w 9286"/>
                        <a:gd name="connsiteY79" fmla="*/ 1905 h 3809"/>
                        <a:gd name="connsiteX80" fmla="*/ 6668 w 9286"/>
                        <a:gd name="connsiteY80" fmla="*/ 1905 h 3809"/>
                        <a:gd name="connsiteX81" fmla="*/ 6668 w 9286"/>
                        <a:gd name="connsiteY81" fmla="*/ 1905 h 3809"/>
                        <a:gd name="connsiteX82" fmla="*/ 6668 w 9286"/>
                        <a:gd name="connsiteY82" fmla="*/ 1905 h 380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286" h="3809">
                          <a:moveTo>
                            <a:pt x="8573" y="0"/>
                          </a:moveTo>
                          <a:cubicBezTo>
                            <a:pt x="8573" y="0"/>
                            <a:pt x="8573" y="0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3" y="952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1905" y="952"/>
                          </a:cubicBezTo>
                          <a:cubicBezTo>
                            <a:pt x="1905" y="952"/>
                            <a:pt x="2858" y="952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7620" y="952"/>
                            <a:pt x="7620" y="952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8573" y="952"/>
                            <a:pt x="8573" y="952"/>
                            <a:pt x="8573" y="0"/>
                          </a:cubicBezTo>
                          <a:cubicBezTo>
                            <a:pt x="9525" y="952"/>
                            <a:pt x="9525" y="952"/>
                            <a:pt x="8573" y="0"/>
                          </a:cubicBezTo>
                          <a:cubicBezTo>
                            <a:pt x="9525" y="0"/>
                            <a:pt x="9525" y="0"/>
                            <a:pt x="8573" y="0"/>
                          </a:cubicBezTo>
                          <a:cubicBezTo>
                            <a:pt x="9525" y="0"/>
                            <a:pt x="9525" y="0"/>
                            <a:pt x="8573" y="0"/>
                          </a:cubicBezTo>
                          <a:close/>
                          <a:moveTo>
                            <a:pt x="2858" y="3810"/>
                          </a:move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ubicBezTo>
                            <a:pt x="2858" y="3810"/>
                            <a:pt x="2858" y="3810"/>
                            <a:pt x="2858" y="3810"/>
                          </a:cubicBezTo>
                          <a:close/>
                          <a:moveTo>
                            <a:pt x="6668" y="1905"/>
                          </a:move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5715" y="1905"/>
                            <a:pt x="5715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ubicBezTo>
                            <a:pt x="6668" y="1905"/>
                            <a:pt x="6668" y="1905"/>
                            <a:pt x="6668" y="1905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21" name="图形 2"/>
                  <p:cNvGrpSpPr/>
                  <p:nvPr/>
                </p:nvGrpSpPr>
                <p:grpSpPr>
                  <a:xfrm>
                    <a:off x="7713344" y="2075496"/>
                    <a:ext cx="45720" cy="12382"/>
                    <a:chOff x="7713344" y="2075496"/>
                    <a:chExt cx="45720" cy="12382"/>
                  </a:xfrm>
                </p:grpSpPr>
                <p:grpSp>
                  <p:nvGrpSpPr>
                    <p:cNvPr id="3222" name="图形 2"/>
                    <p:cNvGrpSpPr/>
                    <p:nvPr/>
                  </p:nvGrpSpPr>
                  <p:grpSpPr>
                    <a:xfrm>
                      <a:off x="7713344" y="2084069"/>
                      <a:ext cx="25717" cy="3809"/>
                      <a:chOff x="7713344" y="2084069"/>
                      <a:chExt cx="25717" cy="3809"/>
                    </a:xfrm>
                  </p:grpSpPr>
                  <p:sp>
                    <p:nvSpPr>
                      <p:cNvPr id="3223" name="任意多边形: 形状 3105"/>
                      <p:cNvSpPr/>
                      <p:nvPr/>
                    </p:nvSpPr>
                    <p:spPr>
                      <a:xfrm>
                        <a:off x="7732394" y="2086927"/>
                        <a:ext cx="714" cy="714"/>
                      </a:xfrm>
                      <a:custGeom>
                        <a:avLst/>
                        <a:gdLst>
                          <a:gd name="connsiteX0" fmla="*/ 0 w 714"/>
                          <a:gd name="connsiteY0" fmla="*/ 0 h 714"/>
                          <a:gd name="connsiteX1" fmla="*/ 0 w 714"/>
                          <a:gd name="connsiteY1" fmla="*/ 0 h 714"/>
                          <a:gd name="connsiteX2" fmla="*/ 0 w 714"/>
                          <a:gd name="connsiteY2" fmla="*/ 0 h 714"/>
                          <a:gd name="connsiteX3" fmla="*/ 0 w 714"/>
                          <a:gd name="connsiteY3" fmla="*/ 0 h 714"/>
                          <a:gd name="connsiteX4" fmla="*/ 0 w 714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0" y="0"/>
                            </a:moveTo>
                            <a:cubicBezTo>
                              <a:pt x="0" y="0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4" name="任意多边形: 形状 3106"/>
                      <p:cNvSpPr/>
                      <p:nvPr/>
                    </p:nvSpPr>
                    <p:spPr>
                      <a:xfrm>
                        <a:off x="7733347" y="2087165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714 h 714"/>
                          <a:gd name="connsiteX1" fmla="*/ 0 w 9525"/>
                          <a:gd name="connsiteY1" fmla="*/ 714 h 714"/>
                          <a:gd name="connsiteX2" fmla="*/ 0 w 9525"/>
                          <a:gd name="connsiteY2" fmla="*/ 714 h 714"/>
                          <a:gd name="connsiteX3" fmla="*/ 0 w 9525"/>
                          <a:gd name="connsiteY3" fmla="*/ 714 h 714"/>
                          <a:gd name="connsiteX4" fmla="*/ 0 w 9525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5" name="任意多边形: 形状 3107"/>
                      <p:cNvSpPr/>
                      <p:nvPr/>
                    </p:nvSpPr>
                    <p:spPr>
                      <a:xfrm>
                        <a:off x="7737157" y="2085021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3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3 w 952"/>
                          <a:gd name="connsiteY6" fmla="*/ 953 h 952"/>
                          <a:gd name="connsiteX7" fmla="*/ 953 w 952"/>
                          <a:gd name="connsiteY7" fmla="*/ 953 h 952"/>
                          <a:gd name="connsiteX8" fmla="*/ 953 w 952"/>
                          <a:gd name="connsiteY8" fmla="*/ 953 h 952"/>
                          <a:gd name="connsiteX9" fmla="*/ 953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3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953" y="0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6" name="任意多边形: 形状 3108"/>
                      <p:cNvSpPr/>
                      <p:nvPr/>
                    </p:nvSpPr>
                    <p:spPr>
                      <a:xfrm>
                        <a:off x="7713344" y="2084069"/>
                        <a:ext cx="25717" cy="3809"/>
                      </a:xfrm>
                      <a:custGeom>
                        <a:avLst/>
                        <a:gdLst>
                          <a:gd name="connsiteX0" fmla="*/ 24765 w 25717"/>
                          <a:gd name="connsiteY0" fmla="*/ 952 h 3809"/>
                          <a:gd name="connsiteX1" fmla="*/ 24765 w 25717"/>
                          <a:gd name="connsiteY1" fmla="*/ 952 h 3809"/>
                          <a:gd name="connsiteX2" fmla="*/ 24765 w 25717"/>
                          <a:gd name="connsiteY2" fmla="*/ 952 h 3809"/>
                          <a:gd name="connsiteX3" fmla="*/ 24765 w 25717"/>
                          <a:gd name="connsiteY3" fmla="*/ 952 h 3809"/>
                          <a:gd name="connsiteX4" fmla="*/ 23813 w 25717"/>
                          <a:gd name="connsiteY4" fmla="*/ 0 h 3809"/>
                          <a:gd name="connsiteX5" fmla="*/ 23813 w 25717"/>
                          <a:gd name="connsiteY5" fmla="*/ 0 h 3809"/>
                          <a:gd name="connsiteX6" fmla="*/ 22860 w 25717"/>
                          <a:gd name="connsiteY6" fmla="*/ 0 h 3809"/>
                          <a:gd name="connsiteX7" fmla="*/ 22860 w 25717"/>
                          <a:gd name="connsiteY7" fmla="*/ 0 h 3809"/>
                          <a:gd name="connsiteX8" fmla="*/ 22860 w 25717"/>
                          <a:gd name="connsiteY8" fmla="*/ 0 h 3809"/>
                          <a:gd name="connsiteX9" fmla="*/ 22860 w 25717"/>
                          <a:gd name="connsiteY9" fmla="*/ 0 h 3809"/>
                          <a:gd name="connsiteX10" fmla="*/ 22860 w 25717"/>
                          <a:gd name="connsiteY10" fmla="*/ 0 h 3809"/>
                          <a:gd name="connsiteX11" fmla="*/ 21908 w 25717"/>
                          <a:gd name="connsiteY11" fmla="*/ 0 h 3809"/>
                          <a:gd name="connsiteX12" fmla="*/ 20955 w 25717"/>
                          <a:gd name="connsiteY12" fmla="*/ 0 h 3809"/>
                          <a:gd name="connsiteX13" fmla="*/ 20955 w 25717"/>
                          <a:gd name="connsiteY13" fmla="*/ 0 h 3809"/>
                          <a:gd name="connsiteX14" fmla="*/ 20003 w 25717"/>
                          <a:gd name="connsiteY14" fmla="*/ 0 h 3809"/>
                          <a:gd name="connsiteX15" fmla="*/ 19050 w 25717"/>
                          <a:gd name="connsiteY15" fmla="*/ 0 h 3809"/>
                          <a:gd name="connsiteX16" fmla="*/ 18098 w 25717"/>
                          <a:gd name="connsiteY16" fmla="*/ 952 h 3809"/>
                          <a:gd name="connsiteX17" fmla="*/ 18098 w 25717"/>
                          <a:gd name="connsiteY17" fmla="*/ 952 h 3809"/>
                          <a:gd name="connsiteX18" fmla="*/ 17145 w 25717"/>
                          <a:gd name="connsiteY18" fmla="*/ 952 h 3809"/>
                          <a:gd name="connsiteX19" fmla="*/ 16193 w 25717"/>
                          <a:gd name="connsiteY19" fmla="*/ 952 h 3809"/>
                          <a:gd name="connsiteX20" fmla="*/ 16193 w 25717"/>
                          <a:gd name="connsiteY20" fmla="*/ 952 h 3809"/>
                          <a:gd name="connsiteX21" fmla="*/ 16193 w 25717"/>
                          <a:gd name="connsiteY21" fmla="*/ 952 h 3809"/>
                          <a:gd name="connsiteX22" fmla="*/ 16193 w 25717"/>
                          <a:gd name="connsiteY22" fmla="*/ 952 h 3809"/>
                          <a:gd name="connsiteX23" fmla="*/ 16193 w 25717"/>
                          <a:gd name="connsiteY23" fmla="*/ 952 h 3809"/>
                          <a:gd name="connsiteX24" fmla="*/ 15240 w 25717"/>
                          <a:gd name="connsiteY24" fmla="*/ 952 h 3809"/>
                          <a:gd name="connsiteX25" fmla="*/ 15240 w 25717"/>
                          <a:gd name="connsiteY25" fmla="*/ 952 h 3809"/>
                          <a:gd name="connsiteX26" fmla="*/ 15240 w 25717"/>
                          <a:gd name="connsiteY26" fmla="*/ 952 h 3809"/>
                          <a:gd name="connsiteX27" fmla="*/ 14288 w 25717"/>
                          <a:gd name="connsiteY27" fmla="*/ 952 h 3809"/>
                          <a:gd name="connsiteX28" fmla="*/ 14288 w 25717"/>
                          <a:gd name="connsiteY28" fmla="*/ 952 h 3809"/>
                          <a:gd name="connsiteX29" fmla="*/ 14288 w 25717"/>
                          <a:gd name="connsiteY29" fmla="*/ 952 h 3809"/>
                          <a:gd name="connsiteX30" fmla="*/ 14288 w 25717"/>
                          <a:gd name="connsiteY30" fmla="*/ 952 h 3809"/>
                          <a:gd name="connsiteX31" fmla="*/ 14288 w 25717"/>
                          <a:gd name="connsiteY31" fmla="*/ 952 h 3809"/>
                          <a:gd name="connsiteX32" fmla="*/ 14288 w 25717"/>
                          <a:gd name="connsiteY32" fmla="*/ 952 h 3809"/>
                          <a:gd name="connsiteX33" fmla="*/ 14288 w 25717"/>
                          <a:gd name="connsiteY33" fmla="*/ 952 h 3809"/>
                          <a:gd name="connsiteX34" fmla="*/ 13335 w 25717"/>
                          <a:gd name="connsiteY34" fmla="*/ 952 h 3809"/>
                          <a:gd name="connsiteX35" fmla="*/ 12383 w 25717"/>
                          <a:gd name="connsiteY35" fmla="*/ 952 h 3809"/>
                          <a:gd name="connsiteX36" fmla="*/ 12383 w 25717"/>
                          <a:gd name="connsiteY36" fmla="*/ 952 h 3809"/>
                          <a:gd name="connsiteX37" fmla="*/ 12383 w 25717"/>
                          <a:gd name="connsiteY37" fmla="*/ 952 h 3809"/>
                          <a:gd name="connsiteX38" fmla="*/ 12383 w 25717"/>
                          <a:gd name="connsiteY38" fmla="*/ 952 h 3809"/>
                          <a:gd name="connsiteX39" fmla="*/ 12383 w 25717"/>
                          <a:gd name="connsiteY39" fmla="*/ 952 h 3809"/>
                          <a:gd name="connsiteX40" fmla="*/ 11430 w 25717"/>
                          <a:gd name="connsiteY40" fmla="*/ 952 h 3809"/>
                          <a:gd name="connsiteX41" fmla="*/ 10478 w 25717"/>
                          <a:gd name="connsiteY41" fmla="*/ 952 h 3809"/>
                          <a:gd name="connsiteX42" fmla="*/ 9525 w 25717"/>
                          <a:gd name="connsiteY42" fmla="*/ 952 h 3809"/>
                          <a:gd name="connsiteX43" fmla="*/ 9525 w 25717"/>
                          <a:gd name="connsiteY43" fmla="*/ 952 h 3809"/>
                          <a:gd name="connsiteX44" fmla="*/ 8573 w 25717"/>
                          <a:gd name="connsiteY44" fmla="*/ 952 h 3809"/>
                          <a:gd name="connsiteX45" fmla="*/ 8573 w 25717"/>
                          <a:gd name="connsiteY45" fmla="*/ 952 h 3809"/>
                          <a:gd name="connsiteX46" fmla="*/ 7620 w 25717"/>
                          <a:gd name="connsiteY46" fmla="*/ 952 h 3809"/>
                          <a:gd name="connsiteX47" fmla="*/ 7620 w 25717"/>
                          <a:gd name="connsiteY47" fmla="*/ 952 h 3809"/>
                          <a:gd name="connsiteX48" fmla="*/ 7620 w 25717"/>
                          <a:gd name="connsiteY48" fmla="*/ 952 h 3809"/>
                          <a:gd name="connsiteX49" fmla="*/ 7620 w 25717"/>
                          <a:gd name="connsiteY49" fmla="*/ 952 h 3809"/>
                          <a:gd name="connsiteX50" fmla="*/ 7620 w 25717"/>
                          <a:gd name="connsiteY50" fmla="*/ 952 h 3809"/>
                          <a:gd name="connsiteX51" fmla="*/ 6668 w 25717"/>
                          <a:gd name="connsiteY51" fmla="*/ 952 h 3809"/>
                          <a:gd name="connsiteX52" fmla="*/ 6668 w 25717"/>
                          <a:gd name="connsiteY52" fmla="*/ 952 h 3809"/>
                          <a:gd name="connsiteX53" fmla="*/ 5715 w 25717"/>
                          <a:gd name="connsiteY53" fmla="*/ 952 h 3809"/>
                          <a:gd name="connsiteX54" fmla="*/ 5715 w 25717"/>
                          <a:gd name="connsiteY54" fmla="*/ 952 h 3809"/>
                          <a:gd name="connsiteX55" fmla="*/ 4763 w 25717"/>
                          <a:gd name="connsiteY55" fmla="*/ 952 h 3809"/>
                          <a:gd name="connsiteX56" fmla="*/ 4763 w 25717"/>
                          <a:gd name="connsiteY56" fmla="*/ 952 h 3809"/>
                          <a:gd name="connsiteX57" fmla="*/ 3810 w 25717"/>
                          <a:gd name="connsiteY57" fmla="*/ 952 h 3809"/>
                          <a:gd name="connsiteX58" fmla="*/ 3810 w 25717"/>
                          <a:gd name="connsiteY58" fmla="*/ 952 h 3809"/>
                          <a:gd name="connsiteX59" fmla="*/ 3810 w 25717"/>
                          <a:gd name="connsiteY59" fmla="*/ 952 h 3809"/>
                          <a:gd name="connsiteX60" fmla="*/ 3810 w 25717"/>
                          <a:gd name="connsiteY60" fmla="*/ 952 h 3809"/>
                          <a:gd name="connsiteX61" fmla="*/ 3810 w 25717"/>
                          <a:gd name="connsiteY61" fmla="*/ 952 h 3809"/>
                          <a:gd name="connsiteX62" fmla="*/ 3810 w 25717"/>
                          <a:gd name="connsiteY62" fmla="*/ 952 h 3809"/>
                          <a:gd name="connsiteX63" fmla="*/ 3810 w 25717"/>
                          <a:gd name="connsiteY63" fmla="*/ 952 h 3809"/>
                          <a:gd name="connsiteX64" fmla="*/ 3810 w 25717"/>
                          <a:gd name="connsiteY64" fmla="*/ 952 h 3809"/>
                          <a:gd name="connsiteX65" fmla="*/ 2858 w 25717"/>
                          <a:gd name="connsiteY65" fmla="*/ 952 h 3809"/>
                          <a:gd name="connsiteX66" fmla="*/ 1905 w 25717"/>
                          <a:gd name="connsiteY66" fmla="*/ 1905 h 3809"/>
                          <a:gd name="connsiteX67" fmla="*/ 953 w 25717"/>
                          <a:gd name="connsiteY67" fmla="*/ 1905 h 3809"/>
                          <a:gd name="connsiteX68" fmla="*/ 0 w 25717"/>
                          <a:gd name="connsiteY68" fmla="*/ 1905 h 3809"/>
                          <a:gd name="connsiteX69" fmla="*/ 0 w 25717"/>
                          <a:gd name="connsiteY69" fmla="*/ 2858 h 3809"/>
                          <a:gd name="connsiteX70" fmla="*/ 0 w 25717"/>
                          <a:gd name="connsiteY70" fmla="*/ 2858 h 3809"/>
                          <a:gd name="connsiteX71" fmla="*/ 953 w 25717"/>
                          <a:gd name="connsiteY71" fmla="*/ 2858 h 3809"/>
                          <a:gd name="connsiteX72" fmla="*/ 1905 w 25717"/>
                          <a:gd name="connsiteY72" fmla="*/ 2858 h 3809"/>
                          <a:gd name="connsiteX73" fmla="*/ 2858 w 25717"/>
                          <a:gd name="connsiteY73" fmla="*/ 2858 h 3809"/>
                          <a:gd name="connsiteX74" fmla="*/ 3810 w 25717"/>
                          <a:gd name="connsiteY74" fmla="*/ 2858 h 3809"/>
                          <a:gd name="connsiteX75" fmla="*/ 3810 w 25717"/>
                          <a:gd name="connsiteY75" fmla="*/ 2858 h 3809"/>
                          <a:gd name="connsiteX76" fmla="*/ 3810 w 25717"/>
                          <a:gd name="connsiteY76" fmla="*/ 2858 h 3809"/>
                          <a:gd name="connsiteX77" fmla="*/ 4763 w 25717"/>
                          <a:gd name="connsiteY77" fmla="*/ 2858 h 3809"/>
                          <a:gd name="connsiteX78" fmla="*/ 5715 w 25717"/>
                          <a:gd name="connsiteY78" fmla="*/ 2858 h 3809"/>
                          <a:gd name="connsiteX79" fmla="*/ 6668 w 25717"/>
                          <a:gd name="connsiteY79" fmla="*/ 2858 h 3809"/>
                          <a:gd name="connsiteX80" fmla="*/ 7620 w 25717"/>
                          <a:gd name="connsiteY80" fmla="*/ 2858 h 3809"/>
                          <a:gd name="connsiteX81" fmla="*/ 8573 w 25717"/>
                          <a:gd name="connsiteY81" fmla="*/ 2858 h 3809"/>
                          <a:gd name="connsiteX82" fmla="*/ 8573 w 25717"/>
                          <a:gd name="connsiteY82" fmla="*/ 2858 h 3809"/>
                          <a:gd name="connsiteX83" fmla="*/ 9525 w 25717"/>
                          <a:gd name="connsiteY83" fmla="*/ 2858 h 3809"/>
                          <a:gd name="connsiteX84" fmla="*/ 9525 w 25717"/>
                          <a:gd name="connsiteY84" fmla="*/ 2858 h 3809"/>
                          <a:gd name="connsiteX85" fmla="*/ 10478 w 25717"/>
                          <a:gd name="connsiteY85" fmla="*/ 2858 h 3809"/>
                          <a:gd name="connsiteX86" fmla="*/ 10478 w 25717"/>
                          <a:gd name="connsiteY86" fmla="*/ 2858 h 3809"/>
                          <a:gd name="connsiteX87" fmla="*/ 10478 w 25717"/>
                          <a:gd name="connsiteY87" fmla="*/ 2858 h 3809"/>
                          <a:gd name="connsiteX88" fmla="*/ 10478 w 25717"/>
                          <a:gd name="connsiteY88" fmla="*/ 2858 h 3809"/>
                          <a:gd name="connsiteX89" fmla="*/ 11430 w 25717"/>
                          <a:gd name="connsiteY89" fmla="*/ 2858 h 3809"/>
                          <a:gd name="connsiteX90" fmla="*/ 11430 w 25717"/>
                          <a:gd name="connsiteY90" fmla="*/ 2858 h 3809"/>
                          <a:gd name="connsiteX91" fmla="*/ 11430 w 25717"/>
                          <a:gd name="connsiteY91" fmla="*/ 2858 h 3809"/>
                          <a:gd name="connsiteX92" fmla="*/ 11430 w 25717"/>
                          <a:gd name="connsiteY92" fmla="*/ 2858 h 3809"/>
                          <a:gd name="connsiteX93" fmla="*/ 11430 w 25717"/>
                          <a:gd name="connsiteY93" fmla="*/ 2858 h 3809"/>
                          <a:gd name="connsiteX94" fmla="*/ 11430 w 25717"/>
                          <a:gd name="connsiteY94" fmla="*/ 2858 h 3809"/>
                          <a:gd name="connsiteX95" fmla="*/ 11430 w 25717"/>
                          <a:gd name="connsiteY95" fmla="*/ 2858 h 3809"/>
                          <a:gd name="connsiteX96" fmla="*/ 11430 w 25717"/>
                          <a:gd name="connsiteY96" fmla="*/ 2858 h 3809"/>
                          <a:gd name="connsiteX97" fmla="*/ 12383 w 25717"/>
                          <a:gd name="connsiteY97" fmla="*/ 2858 h 3809"/>
                          <a:gd name="connsiteX98" fmla="*/ 12383 w 25717"/>
                          <a:gd name="connsiteY98" fmla="*/ 2858 h 3809"/>
                          <a:gd name="connsiteX99" fmla="*/ 12383 w 25717"/>
                          <a:gd name="connsiteY99" fmla="*/ 2858 h 3809"/>
                          <a:gd name="connsiteX100" fmla="*/ 12383 w 25717"/>
                          <a:gd name="connsiteY100" fmla="*/ 2858 h 3809"/>
                          <a:gd name="connsiteX101" fmla="*/ 12383 w 25717"/>
                          <a:gd name="connsiteY101" fmla="*/ 2858 h 3809"/>
                          <a:gd name="connsiteX102" fmla="*/ 13335 w 25717"/>
                          <a:gd name="connsiteY102" fmla="*/ 2858 h 3809"/>
                          <a:gd name="connsiteX103" fmla="*/ 14288 w 25717"/>
                          <a:gd name="connsiteY103" fmla="*/ 2858 h 3809"/>
                          <a:gd name="connsiteX104" fmla="*/ 14288 w 25717"/>
                          <a:gd name="connsiteY104" fmla="*/ 2858 h 3809"/>
                          <a:gd name="connsiteX105" fmla="*/ 14288 w 25717"/>
                          <a:gd name="connsiteY105" fmla="*/ 2858 h 3809"/>
                          <a:gd name="connsiteX106" fmla="*/ 15240 w 25717"/>
                          <a:gd name="connsiteY106" fmla="*/ 2858 h 3809"/>
                          <a:gd name="connsiteX107" fmla="*/ 16193 w 25717"/>
                          <a:gd name="connsiteY107" fmla="*/ 2858 h 3809"/>
                          <a:gd name="connsiteX108" fmla="*/ 17145 w 25717"/>
                          <a:gd name="connsiteY108" fmla="*/ 2858 h 3809"/>
                          <a:gd name="connsiteX109" fmla="*/ 17145 w 25717"/>
                          <a:gd name="connsiteY109" fmla="*/ 2858 h 3809"/>
                          <a:gd name="connsiteX110" fmla="*/ 18098 w 25717"/>
                          <a:gd name="connsiteY110" fmla="*/ 2858 h 3809"/>
                          <a:gd name="connsiteX111" fmla="*/ 18098 w 25717"/>
                          <a:gd name="connsiteY111" fmla="*/ 2858 h 3809"/>
                          <a:gd name="connsiteX112" fmla="*/ 19050 w 25717"/>
                          <a:gd name="connsiteY112" fmla="*/ 1905 h 3809"/>
                          <a:gd name="connsiteX113" fmla="*/ 20003 w 25717"/>
                          <a:gd name="connsiteY113" fmla="*/ 1905 h 3809"/>
                          <a:gd name="connsiteX114" fmla="*/ 21908 w 25717"/>
                          <a:gd name="connsiteY114" fmla="*/ 952 h 3809"/>
                          <a:gd name="connsiteX115" fmla="*/ 22860 w 25717"/>
                          <a:gd name="connsiteY115" fmla="*/ 952 h 3809"/>
                          <a:gd name="connsiteX116" fmla="*/ 22860 w 25717"/>
                          <a:gd name="connsiteY116" fmla="*/ 952 h 3809"/>
                          <a:gd name="connsiteX117" fmla="*/ 23813 w 25717"/>
                          <a:gd name="connsiteY117" fmla="*/ 952 h 3809"/>
                          <a:gd name="connsiteX118" fmla="*/ 24765 w 25717"/>
                          <a:gd name="connsiteY118" fmla="*/ 952 h 3809"/>
                          <a:gd name="connsiteX119" fmla="*/ 24765 w 25717"/>
                          <a:gd name="connsiteY119" fmla="*/ 952 h 3809"/>
                          <a:gd name="connsiteX120" fmla="*/ 24765 w 25717"/>
                          <a:gd name="connsiteY120" fmla="*/ 952 h 3809"/>
                          <a:gd name="connsiteX121" fmla="*/ 25718 w 25717"/>
                          <a:gd name="connsiteY121" fmla="*/ 952 h 3809"/>
                          <a:gd name="connsiteX122" fmla="*/ 24765 w 25717"/>
                          <a:gd name="connsiteY122" fmla="*/ 952 h 3809"/>
                          <a:gd name="connsiteX123" fmla="*/ 24765 w 25717"/>
                          <a:gd name="connsiteY123" fmla="*/ 952 h 3809"/>
                          <a:gd name="connsiteX124" fmla="*/ 24765 w 25717"/>
                          <a:gd name="connsiteY124" fmla="*/ 952 h 3809"/>
                          <a:gd name="connsiteX125" fmla="*/ 24765 w 25717"/>
                          <a:gd name="connsiteY125" fmla="*/ 952 h 3809"/>
                          <a:gd name="connsiteX126" fmla="*/ 24765 w 25717"/>
                          <a:gd name="connsiteY126" fmla="*/ 952 h 3809"/>
                          <a:gd name="connsiteX127" fmla="*/ 24765 w 25717"/>
                          <a:gd name="connsiteY127" fmla="*/ 952 h 3809"/>
                          <a:gd name="connsiteX128" fmla="*/ 24765 w 25717"/>
                          <a:gd name="connsiteY128" fmla="*/ 952 h 3809"/>
                          <a:gd name="connsiteX129" fmla="*/ 20003 w 25717"/>
                          <a:gd name="connsiteY129" fmla="*/ 3810 h 3809"/>
                          <a:gd name="connsiteX130" fmla="*/ 20003 w 25717"/>
                          <a:gd name="connsiteY130" fmla="*/ 3810 h 3809"/>
                          <a:gd name="connsiteX131" fmla="*/ 20003 w 25717"/>
                          <a:gd name="connsiteY131" fmla="*/ 3810 h 3809"/>
                          <a:gd name="connsiteX132" fmla="*/ 20003 w 25717"/>
                          <a:gd name="connsiteY132" fmla="*/ 3810 h 3809"/>
                          <a:gd name="connsiteX133" fmla="*/ 20003 w 25717"/>
                          <a:gd name="connsiteY133" fmla="*/ 3810 h 3809"/>
                          <a:gd name="connsiteX134" fmla="*/ 20003 w 25717"/>
                          <a:gd name="connsiteY134" fmla="*/ 2858 h 3809"/>
                          <a:gd name="connsiteX135" fmla="*/ 20003 w 25717"/>
                          <a:gd name="connsiteY135" fmla="*/ 2858 h 3809"/>
                          <a:gd name="connsiteX136" fmla="*/ 20003 w 25717"/>
                          <a:gd name="connsiteY136" fmla="*/ 2858 h 3809"/>
                          <a:gd name="connsiteX137" fmla="*/ 20003 w 25717"/>
                          <a:gd name="connsiteY137" fmla="*/ 2858 h 3809"/>
                          <a:gd name="connsiteX138" fmla="*/ 20003 w 25717"/>
                          <a:gd name="connsiteY138" fmla="*/ 2858 h 380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5717" h="3809">
                            <a:moveTo>
                              <a:pt x="24765" y="952"/>
                            </a:moveTo>
                            <a:cubicBezTo>
                              <a:pt x="24765" y="952"/>
                              <a:pt x="23813" y="952"/>
                              <a:pt x="24765" y="952"/>
                            </a:cubicBezTo>
                            <a:lnTo>
                              <a:pt x="24765" y="952"/>
                            </a:lnTo>
                            <a:cubicBezTo>
                              <a:pt x="23813" y="952"/>
                              <a:pt x="23813" y="952"/>
                              <a:pt x="24765" y="952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1908" y="0"/>
                            </a:cubicBezTo>
                            <a:cubicBezTo>
                              <a:pt x="21908" y="0"/>
                              <a:pt x="21908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003" y="0"/>
                              <a:pt x="19050" y="0"/>
                            </a:cubicBezTo>
                            <a:cubicBezTo>
                              <a:pt x="19050" y="0"/>
                              <a:pt x="18098" y="0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8098" y="952"/>
                            </a:cubicBezTo>
                            <a:cubicBezTo>
                              <a:pt x="18098" y="952"/>
                              <a:pt x="18098" y="952"/>
                              <a:pt x="17145" y="952"/>
                            </a:cubicBezTo>
                            <a:cubicBezTo>
                              <a:pt x="17145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6193" y="952"/>
                            </a:cubicBezTo>
                            <a:cubicBezTo>
                              <a:pt x="16193" y="952"/>
                              <a:pt x="16193" y="952"/>
                              <a:pt x="15240" y="952"/>
                            </a:cubicBezTo>
                            <a:cubicBezTo>
                              <a:pt x="15240" y="952"/>
                              <a:pt x="15240" y="952"/>
                              <a:pt x="15240" y="952"/>
                            </a:cubicBezTo>
                            <a:cubicBezTo>
                              <a:pt x="15240" y="952"/>
                              <a:pt x="15240" y="952"/>
                              <a:pt x="15240" y="952"/>
                            </a:cubicBezTo>
                            <a:cubicBezTo>
                              <a:pt x="15240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4288" y="952"/>
                              <a:pt x="14288" y="952"/>
                            </a:cubicBezTo>
                            <a:cubicBezTo>
                              <a:pt x="14288" y="952"/>
                              <a:pt x="13335" y="952"/>
                              <a:pt x="13335" y="952"/>
                            </a:cubicBezTo>
                            <a:cubicBezTo>
                              <a:pt x="13335" y="952"/>
                              <a:pt x="13335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2383" y="952"/>
                              <a:pt x="12383" y="952"/>
                            </a:cubicBezTo>
                            <a:cubicBezTo>
                              <a:pt x="12383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0478" y="952"/>
                            </a:cubicBezTo>
                            <a:cubicBezTo>
                              <a:pt x="10478" y="952"/>
                              <a:pt x="10478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9525" y="952"/>
                              <a:pt x="8573" y="952"/>
                            </a:cubicBezTo>
                            <a:cubicBezTo>
                              <a:pt x="8573" y="952"/>
                              <a:pt x="8573" y="952"/>
                              <a:pt x="8573" y="952"/>
                            </a:cubicBezTo>
                            <a:cubicBezTo>
                              <a:pt x="8573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4763" y="952"/>
                            </a:cubicBezTo>
                            <a:lnTo>
                              <a:pt x="4763" y="952"/>
                            </a:lnTo>
                            <a:cubicBezTo>
                              <a:pt x="4763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2858" y="952"/>
                            </a:cubicBezTo>
                            <a:cubicBezTo>
                              <a:pt x="2858" y="952"/>
                              <a:pt x="1905" y="952"/>
                              <a:pt x="1905" y="1905"/>
                            </a:cubicBezTo>
                            <a:cubicBezTo>
                              <a:pt x="1905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2858" y="2858"/>
                            </a:cubicBezTo>
                            <a:cubicBezTo>
                              <a:pt x="2858" y="2858"/>
                              <a:pt x="2858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5715" y="2858"/>
                              <a:pt x="5715" y="2858"/>
                            </a:cubicBezTo>
                            <a:cubicBezTo>
                              <a:pt x="5715" y="2858"/>
                              <a:pt x="5715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7620" y="2858"/>
                            </a:cubicBezTo>
                            <a:cubicBezTo>
                              <a:pt x="7620" y="2858"/>
                              <a:pt x="8573" y="2858"/>
                              <a:pt x="8573" y="2858"/>
                            </a:cubicBezTo>
                            <a:cubicBezTo>
                              <a:pt x="8573" y="2858"/>
                              <a:pt x="8573" y="2858"/>
                              <a:pt x="8573" y="2858"/>
                            </a:cubicBezTo>
                            <a:cubicBezTo>
                              <a:pt x="8573" y="2858"/>
                              <a:pt x="8573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2383" y="2858"/>
                              <a:pt x="12383" y="2858"/>
                            </a:cubicBezTo>
                            <a:cubicBezTo>
                              <a:pt x="12383" y="2858"/>
                              <a:pt x="12383" y="2858"/>
                              <a:pt x="12383" y="2858"/>
                            </a:cubicBezTo>
                            <a:cubicBezTo>
                              <a:pt x="12383" y="2858"/>
                              <a:pt x="12383" y="2858"/>
                              <a:pt x="12383" y="2858"/>
                            </a:cubicBezTo>
                            <a:cubicBezTo>
                              <a:pt x="12383" y="2858"/>
                              <a:pt x="12383" y="2858"/>
                              <a:pt x="12383" y="2858"/>
                            </a:cubicBezTo>
                            <a:cubicBezTo>
                              <a:pt x="12383" y="2858"/>
                              <a:pt x="12383" y="2858"/>
                              <a:pt x="12383" y="2858"/>
                            </a:cubicBezTo>
                            <a:cubicBezTo>
                              <a:pt x="12383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8098" y="2858"/>
                              <a:pt x="18098" y="2858"/>
                            </a:cubicBezTo>
                            <a:cubicBezTo>
                              <a:pt x="18098" y="2858"/>
                              <a:pt x="19050" y="2858"/>
                              <a:pt x="19050" y="1905"/>
                            </a:cubicBezTo>
                            <a:cubicBezTo>
                              <a:pt x="19050" y="1905"/>
                              <a:pt x="20003" y="1905"/>
                              <a:pt x="20003" y="1905"/>
                            </a:cubicBezTo>
                            <a:cubicBezTo>
                              <a:pt x="20955" y="1905"/>
                              <a:pt x="20955" y="1905"/>
                              <a:pt x="21908" y="952"/>
                            </a:cubicBezTo>
                            <a:cubicBezTo>
                              <a:pt x="21908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2860" y="952"/>
                            </a:cubicBezTo>
                            <a:cubicBezTo>
                              <a:pt x="22860" y="952"/>
                              <a:pt x="22860" y="952"/>
                              <a:pt x="23813" y="952"/>
                            </a:cubicBezTo>
                            <a:cubicBezTo>
                              <a:pt x="23813" y="952"/>
                              <a:pt x="24765" y="952"/>
                              <a:pt x="24765" y="952"/>
                            </a:cubicBezTo>
                            <a:cubicBezTo>
                              <a:pt x="24765" y="952"/>
                              <a:pt x="24765" y="952"/>
                              <a:pt x="24765" y="952"/>
                            </a:cubicBezTo>
                            <a:cubicBezTo>
                              <a:pt x="24765" y="952"/>
                              <a:pt x="24765" y="952"/>
                              <a:pt x="24765" y="952"/>
                            </a:cubicBezTo>
                            <a:cubicBezTo>
                              <a:pt x="24765" y="952"/>
                              <a:pt x="25718" y="952"/>
                              <a:pt x="25718" y="952"/>
                            </a:cubicBezTo>
                            <a:cubicBezTo>
                              <a:pt x="23813" y="1905"/>
                              <a:pt x="23813" y="1905"/>
                              <a:pt x="24765" y="952"/>
                            </a:cubicBezTo>
                            <a:cubicBezTo>
                              <a:pt x="23813" y="1905"/>
                              <a:pt x="23813" y="1905"/>
                              <a:pt x="24765" y="952"/>
                            </a:cubicBezTo>
                            <a:cubicBezTo>
                              <a:pt x="24765" y="1905"/>
                              <a:pt x="24765" y="1905"/>
                              <a:pt x="24765" y="952"/>
                            </a:cubicBezTo>
                            <a:cubicBezTo>
                              <a:pt x="24765" y="1905"/>
                              <a:pt x="24765" y="1905"/>
                              <a:pt x="24765" y="952"/>
                            </a:cubicBezTo>
                            <a:cubicBezTo>
                              <a:pt x="24765" y="1905"/>
                              <a:pt x="24765" y="1905"/>
                              <a:pt x="24765" y="952"/>
                            </a:cubicBezTo>
                            <a:lnTo>
                              <a:pt x="24765" y="952"/>
                            </a:lnTo>
                            <a:cubicBezTo>
                              <a:pt x="24765" y="1905"/>
                              <a:pt x="24765" y="1905"/>
                              <a:pt x="24765" y="952"/>
                            </a:cubicBezTo>
                            <a:close/>
                            <a:moveTo>
                              <a:pt x="20003" y="3810"/>
                            </a:moveTo>
                            <a:cubicBezTo>
                              <a:pt x="19050" y="3810"/>
                              <a:pt x="19050" y="3810"/>
                              <a:pt x="20003" y="3810"/>
                            </a:cubicBezTo>
                            <a:cubicBezTo>
                              <a:pt x="19050" y="3810"/>
                              <a:pt x="19050" y="2858"/>
                              <a:pt x="20003" y="3810"/>
                            </a:cubicBezTo>
                            <a:cubicBezTo>
                              <a:pt x="19050" y="2858"/>
                              <a:pt x="20003" y="2858"/>
                              <a:pt x="20003" y="3810"/>
                            </a:cubicBezTo>
                            <a:cubicBezTo>
                              <a:pt x="20003" y="3810"/>
                              <a:pt x="20003" y="3810"/>
                              <a:pt x="20003" y="3810"/>
                            </a:cubicBezTo>
                            <a:close/>
                            <a:moveTo>
                              <a:pt x="20003" y="2858"/>
                            </a:moveTo>
                            <a:cubicBezTo>
                              <a:pt x="20003" y="3810"/>
                              <a:pt x="20003" y="3810"/>
                              <a:pt x="20003" y="2858"/>
                            </a:cubicBezTo>
                            <a:cubicBezTo>
                              <a:pt x="20003" y="3810"/>
                              <a:pt x="20003" y="3810"/>
                              <a:pt x="20003" y="2858"/>
                            </a:cubicBezTo>
                            <a:cubicBezTo>
                              <a:pt x="20003" y="3810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20003" y="2858"/>
                              <a:pt x="20003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27" name="图形 2"/>
                    <p:cNvGrpSpPr/>
                    <p:nvPr/>
                  </p:nvGrpSpPr>
                  <p:grpSpPr>
                    <a:xfrm>
                      <a:off x="7738109" y="2078354"/>
                      <a:ext cx="16192" cy="7381"/>
                      <a:chOff x="7738109" y="2078354"/>
                      <a:chExt cx="16192" cy="7381"/>
                    </a:xfrm>
                    <a:solidFill>
                      <a:srgbClr val="492A1C"/>
                    </a:solidFill>
                  </p:grpSpPr>
                  <p:sp>
                    <p:nvSpPr>
                      <p:cNvPr id="3228" name="任意多边形: 形状 3110"/>
                      <p:cNvSpPr/>
                      <p:nvPr/>
                    </p:nvSpPr>
                    <p:spPr>
                      <a:xfrm>
                        <a:off x="7738109" y="20840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29" name="任意多边形: 形状 3111"/>
                      <p:cNvSpPr/>
                      <p:nvPr/>
                    </p:nvSpPr>
                    <p:spPr>
                      <a:xfrm>
                        <a:off x="7740015" y="2078354"/>
                        <a:ext cx="14287" cy="6138"/>
                      </a:xfrm>
                      <a:custGeom>
                        <a:avLst/>
                        <a:gdLst>
                          <a:gd name="connsiteX0" fmla="*/ 12382 w 14287"/>
                          <a:gd name="connsiteY0" fmla="*/ 953 h 6138"/>
                          <a:gd name="connsiteX1" fmla="*/ 12382 w 14287"/>
                          <a:gd name="connsiteY1" fmla="*/ 953 h 6138"/>
                          <a:gd name="connsiteX2" fmla="*/ 12382 w 14287"/>
                          <a:gd name="connsiteY2" fmla="*/ 953 h 6138"/>
                          <a:gd name="connsiteX3" fmla="*/ 11430 w 14287"/>
                          <a:gd name="connsiteY3" fmla="*/ 1905 h 6138"/>
                          <a:gd name="connsiteX4" fmla="*/ 11430 w 14287"/>
                          <a:gd name="connsiteY4" fmla="*/ 1905 h 6138"/>
                          <a:gd name="connsiteX5" fmla="*/ 11430 w 14287"/>
                          <a:gd name="connsiteY5" fmla="*/ 1905 h 6138"/>
                          <a:gd name="connsiteX6" fmla="*/ 11430 w 14287"/>
                          <a:gd name="connsiteY6" fmla="*/ 1905 h 6138"/>
                          <a:gd name="connsiteX7" fmla="*/ 11430 w 14287"/>
                          <a:gd name="connsiteY7" fmla="*/ 1905 h 6138"/>
                          <a:gd name="connsiteX8" fmla="*/ 11430 w 14287"/>
                          <a:gd name="connsiteY8" fmla="*/ 1905 h 6138"/>
                          <a:gd name="connsiteX9" fmla="*/ 11430 w 14287"/>
                          <a:gd name="connsiteY9" fmla="*/ 1905 h 6138"/>
                          <a:gd name="connsiteX10" fmla="*/ 11430 w 14287"/>
                          <a:gd name="connsiteY10" fmla="*/ 1905 h 6138"/>
                          <a:gd name="connsiteX11" fmla="*/ 11430 w 14287"/>
                          <a:gd name="connsiteY11" fmla="*/ 1905 h 6138"/>
                          <a:gd name="connsiteX12" fmla="*/ 11430 w 14287"/>
                          <a:gd name="connsiteY12" fmla="*/ 1905 h 6138"/>
                          <a:gd name="connsiteX13" fmla="*/ 11430 w 14287"/>
                          <a:gd name="connsiteY13" fmla="*/ 1905 h 6138"/>
                          <a:gd name="connsiteX14" fmla="*/ 11430 w 14287"/>
                          <a:gd name="connsiteY14" fmla="*/ 1905 h 6138"/>
                          <a:gd name="connsiteX15" fmla="*/ 11430 w 14287"/>
                          <a:gd name="connsiteY15" fmla="*/ 1905 h 6138"/>
                          <a:gd name="connsiteX16" fmla="*/ 11430 w 14287"/>
                          <a:gd name="connsiteY16" fmla="*/ 1905 h 6138"/>
                          <a:gd name="connsiteX17" fmla="*/ 11430 w 14287"/>
                          <a:gd name="connsiteY17" fmla="*/ 1905 h 6138"/>
                          <a:gd name="connsiteX18" fmla="*/ 11430 w 14287"/>
                          <a:gd name="connsiteY18" fmla="*/ 1905 h 6138"/>
                          <a:gd name="connsiteX19" fmla="*/ 11430 w 14287"/>
                          <a:gd name="connsiteY19" fmla="*/ 1905 h 6138"/>
                          <a:gd name="connsiteX20" fmla="*/ 11430 w 14287"/>
                          <a:gd name="connsiteY20" fmla="*/ 1905 h 6138"/>
                          <a:gd name="connsiteX21" fmla="*/ 11430 w 14287"/>
                          <a:gd name="connsiteY21" fmla="*/ 1905 h 6138"/>
                          <a:gd name="connsiteX22" fmla="*/ 11430 w 14287"/>
                          <a:gd name="connsiteY22" fmla="*/ 1905 h 6138"/>
                          <a:gd name="connsiteX23" fmla="*/ 11430 w 14287"/>
                          <a:gd name="connsiteY23" fmla="*/ 1905 h 6138"/>
                          <a:gd name="connsiteX24" fmla="*/ 11430 w 14287"/>
                          <a:gd name="connsiteY24" fmla="*/ 1905 h 6138"/>
                          <a:gd name="connsiteX25" fmla="*/ 11430 w 14287"/>
                          <a:gd name="connsiteY25" fmla="*/ 1905 h 6138"/>
                          <a:gd name="connsiteX26" fmla="*/ 10478 w 14287"/>
                          <a:gd name="connsiteY26" fmla="*/ 1905 h 6138"/>
                          <a:gd name="connsiteX27" fmla="*/ 10478 w 14287"/>
                          <a:gd name="connsiteY27" fmla="*/ 1905 h 6138"/>
                          <a:gd name="connsiteX28" fmla="*/ 10478 w 14287"/>
                          <a:gd name="connsiteY28" fmla="*/ 1905 h 6138"/>
                          <a:gd name="connsiteX29" fmla="*/ 10478 w 14287"/>
                          <a:gd name="connsiteY29" fmla="*/ 1905 h 6138"/>
                          <a:gd name="connsiteX30" fmla="*/ 10478 w 14287"/>
                          <a:gd name="connsiteY30" fmla="*/ 1905 h 6138"/>
                          <a:gd name="connsiteX31" fmla="*/ 10478 w 14287"/>
                          <a:gd name="connsiteY31" fmla="*/ 1905 h 6138"/>
                          <a:gd name="connsiteX32" fmla="*/ 9525 w 14287"/>
                          <a:gd name="connsiteY32" fmla="*/ 1905 h 6138"/>
                          <a:gd name="connsiteX33" fmla="*/ 8572 w 14287"/>
                          <a:gd name="connsiteY33" fmla="*/ 1905 h 6138"/>
                          <a:gd name="connsiteX34" fmla="*/ 7620 w 14287"/>
                          <a:gd name="connsiteY34" fmla="*/ 1905 h 6138"/>
                          <a:gd name="connsiteX35" fmla="*/ 6667 w 14287"/>
                          <a:gd name="connsiteY35" fmla="*/ 1905 h 6138"/>
                          <a:gd name="connsiteX36" fmla="*/ 6667 w 14287"/>
                          <a:gd name="connsiteY36" fmla="*/ 1905 h 6138"/>
                          <a:gd name="connsiteX37" fmla="*/ 6667 w 14287"/>
                          <a:gd name="connsiteY37" fmla="*/ 1905 h 6138"/>
                          <a:gd name="connsiteX38" fmla="*/ 6667 w 14287"/>
                          <a:gd name="connsiteY38" fmla="*/ 1905 h 6138"/>
                          <a:gd name="connsiteX39" fmla="*/ 6667 w 14287"/>
                          <a:gd name="connsiteY39" fmla="*/ 1905 h 6138"/>
                          <a:gd name="connsiteX40" fmla="*/ 6667 w 14287"/>
                          <a:gd name="connsiteY40" fmla="*/ 1905 h 6138"/>
                          <a:gd name="connsiteX41" fmla="*/ 6667 w 14287"/>
                          <a:gd name="connsiteY41" fmla="*/ 1905 h 6138"/>
                          <a:gd name="connsiteX42" fmla="*/ 6667 w 14287"/>
                          <a:gd name="connsiteY42" fmla="*/ 1905 h 6138"/>
                          <a:gd name="connsiteX43" fmla="*/ 6667 w 14287"/>
                          <a:gd name="connsiteY43" fmla="*/ 1905 h 6138"/>
                          <a:gd name="connsiteX44" fmla="*/ 6667 w 14287"/>
                          <a:gd name="connsiteY44" fmla="*/ 1905 h 6138"/>
                          <a:gd name="connsiteX45" fmla="*/ 6667 w 14287"/>
                          <a:gd name="connsiteY45" fmla="*/ 1905 h 6138"/>
                          <a:gd name="connsiteX46" fmla="*/ 6667 w 14287"/>
                          <a:gd name="connsiteY46" fmla="*/ 1905 h 6138"/>
                          <a:gd name="connsiteX47" fmla="*/ 5715 w 14287"/>
                          <a:gd name="connsiteY47" fmla="*/ 953 h 6138"/>
                          <a:gd name="connsiteX48" fmla="*/ 5715 w 14287"/>
                          <a:gd name="connsiteY48" fmla="*/ 953 h 6138"/>
                          <a:gd name="connsiteX49" fmla="*/ 5715 w 14287"/>
                          <a:gd name="connsiteY49" fmla="*/ 953 h 6138"/>
                          <a:gd name="connsiteX50" fmla="*/ 5715 w 14287"/>
                          <a:gd name="connsiteY50" fmla="*/ 953 h 6138"/>
                          <a:gd name="connsiteX51" fmla="*/ 5715 w 14287"/>
                          <a:gd name="connsiteY51" fmla="*/ 953 h 6138"/>
                          <a:gd name="connsiteX52" fmla="*/ 5715 w 14287"/>
                          <a:gd name="connsiteY52" fmla="*/ 953 h 6138"/>
                          <a:gd name="connsiteX53" fmla="*/ 5715 w 14287"/>
                          <a:gd name="connsiteY53" fmla="*/ 953 h 6138"/>
                          <a:gd name="connsiteX54" fmla="*/ 5715 w 14287"/>
                          <a:gd name="connsiteY54" fmla="*/ 953 h 6138"/>
                          <a:gd name="connsiteX55" fmla="*/ 5715 w 14287"/>
                          <a:gd name="connsiteY55" fmla="*/ 953 h 6138"/>
                          <a:gd name="connsiteX56" fmla="*/ 5715 w 14287"/>
                          <a:gd name="connsiteY56" fmla="*/ 953 h 6138"/>
                          <a:gd name="connsiteX57" fmla="*/ 5715 w 14287"/>
                          <a:gd name="connsiteY57" fmla="*/ 953 h 6138"/>
                          <a:gd name="connsiteX58" fmla="*/ 6667 w 14287"/>
                          <a:gd name="connsiteY58" fmla="*/ 953 h 6138"/>
                          <a:gd name="connsiteX59" fmla="*/ 6667 w 14287"/>
                          <a:gd name="connsiteY59" fmla="*/ 953 h 6138"/>
                          <a:gd name="connsiteX60" fmla="*/ 6667 w 14287"/>
                          <a:gd name="connsiteY60" fmla="*/ 953 h 6138"/>
                          <a:gd name="connsiteX61" fmla="*/ 7620 w 14287"/>
                          <a:gd name="connsiteY61" fmla="*/ 953 h 6138"/>
                          <a:gd name="connsiteX62" fmla="*/ 8572 w 14287"/>
                          <a:gd name="connsiteY62" fmla="*/ 953 h 6138"/>
                          <a:gd name="connsiteX63" fmla="*/ 9525 w 14287"/>
                          <a:gd name="connsiteY63" fmla="*/ 953 h 6138"/>
                          <a:gd name="connsiteX64" fmla="*/ 9525 w 14287"/>
                          <a:gd name="connsiteY64" fmla="*/ 953 h 6138"/>
                          <a:gd name="connsiteX65" fmla="*/ 9525 w 14287"/>
                          <a:gd name="connsiteY65" fmla="*/ 953 h 6138"/>
                          <a:gd name="connsiteX66" fmla="*/ 9525 w 14287"/>
                          <a:gd name="connsiteY66" fmla="*/ 953 h 6138"/>
                          <a:gd name="connsiteX67" fmla="*/ 9525 w 14287"/>
                          <a:gd name="connsiteY67" fmla="*/ 953 h 6138"/>
                          <a:gd name="connsiteX68" fmla="*/ 9525 w 14287"/>
                          <a:gd name="connsiteY68" fmla="*/ 953 h 6138"/>
                          <a:gd name="connsiteX69" fmla="*/ 9525 w 14287"/>
                          <a:gd name="connsiteY69" fmla="*/ 953 h 6138"/>
                          <a:gd name="connsiteX70" fmla="*/ 9525 w 14287"/>
                          <a:gd name="connsiteY70" fmla="*/ 953 h 6138"/>
                          <a:gd name="connsiteX71" fmla="*/ 9525 w 14287"/>
                          <a:gd name="connsiteY71" fmla="*/ 953 h 6138"/>
                          <a:gd name="connsiteX72" fmla="*/ 9525 w 14287"/>
                          <a:gd name="connsiteY72" fmla="*/ 953 h 6138"/>
                          <a:gd name="connsiteX73" fmla="*/ 9525 w 14287"/>
                          <a:gd name="connsiteY73" fmla="*/ 953 h 6138"/>
                          <a:gd name="connsiteX74" fmla="*/ 9525 w 14287"/>
                          <a:gd name="connsiteY74" fmla="*/ 953 h 6138"/>
                          <a:gd name="connsiteX75" fmla="*/ 9525 w 14287"/>
                          <a:gd name="connsiteY75" fmla="*/ 953 h 6138"/>
                          <a:gd name="connsiteX76" fmla="*/ 9525 w 14287"/>
                          <a:gd name="connsiteY76" fmla="*/ 953 h 6138"/>
                          <a:gd name="connsiteX77" fmla="*/ 9525 w 14287"/>
                          <a:gd name="connsiteY77" fmla="*/ 953 h 6138"/>
                          <a:gd name="connsiteX78" fmla="*/ 9525 w 14287"/>
                          <a:gd name="connsiteY78" fmla="*/ 953 h 6138"/>
                          <a:gd name="connsiteX79" fmla="*/ 9525 w 14287"/>
                          <a:gd name="connsiteY79" fmla="*/ 953 h 6138"/>
                          <a:gd name="connsiteX80" fmla="*/ 10478 w 14287"/>
                          <a:gd name="connsiteY80" fmla="*/ 953 h 6138"/>
                          <a:gd name="connsiteX81" fmla="*/ 11430 w 14287"/>
                          <a:gd name="connsiteY81" fmla="*/ 953 h 6138"/>
                          <a:gd name="connsiteX82" fmla="*/ 11430 w 14287"/>
                          <a:gd name="connsiteY82" fmla="*/ 953 h 6138"/>
                          <a:gd name="connsiteX83" fmla="*/ 11430 w 14287"/>
                          <a:gd name="connsiteY83" fmla="*/ 953 h 6138"/>
                          <a:gd name="connsiteX84" fmla="*/ 11430 w 14287"/>
                          <a:gd name="connsiteY84" fmla="*/ 953 h 6138"/>
                          <a:gd name="connsiteX85" fmla="*/ 11430 w 14287"/>
                          <a:gd name="connsiteY85" fmla="*/ 953 h 6138"/>
                          <a:gd name="connsiteX86" fmla="*/ 12382 w 14287"/>
                          <a:gd name="connsiteY86" fmla="*/ 953 h 6138"/>
                          <a:gd name="connsiteX87" fmla="*/ 12382 w 14287"/>
                          <a:gd name="connsiteY87" fmla="*/ 953 h 6138"/>
                          <a:gd name="connsiteX88" fmla="*/ 13335 w 14287"/>
                          <a:gd name="connsiteY88" fmla="*/ 0 h 6138"/>
                          <a:gd name="connsiteX89" fmla="*/ 14288 w 14287"/>
                          <a:gd name="connsiteY89" fmla="*/ 0 h 6138"/>
                          <a:gd name="connsiteX90" fmla="*/ 14288 w 14287"/>
                          <a:gd name="connsiteY90" fmla="*/ 0 h 6138"/>
                          <a:gd name="connsiteX91" fmla="*/ 14288 w 14287"/>
                          <a:gd name="connsiteY91" fmla="*/ 0 h 6138"/>
                          <a:gd name="connsiteX92" fmla="*/ 14288 w 14287"/>
                          <a:gd name="connsiteY92" fmla="*/ 0 h 6138"/>
                          <a:gd name="connsiteX93" fmla="*/ 12382 w 14287"/>
                          <a:gd name="connsiteY93" fmla="*/ 953 h 6138"/>
                          <a:gd name="connsiteX94" fmla="*/ 0 w 14287"/>
                          <a:gd name="connsiteY94" fmla="*/ 5715 h 6138"/>
                          <a:gd name="connsiteX95" fmla="*/ 0 w 14287"/>
                          <a:gd name="connsiteY95" fmla="*/ 5715 h 6138"/>
                          <a:gd name="connsiteX96" fmla="*/ 0 w 14287"/>
                          <a:gd name="connsiteY96" fmla="*/ 5715 h 6138"/>
                          <a:gd name="connsiteX97" fmla="*/ 0 w 14287"/>
                          <a:gd name="connsiteY97" fmla="*/ 5715 h 6138"/>
                          <a:gd name="connsiteX98" fmla="*/ 0 w 14287"/>
                          <a:gd name="connsiteY98" fmla="*/ 5715 h 6138"/>
                          <a:gd name="connsiteX99" fmla="*/ 1905 w 14287"/>
                          <a:gd name="connsiteY99" fmla="*/ 4763 h 6138"/>
                          <a:gd name="connsiteX100" fmla="*/ 1905 w 14287"/>
                          <a:gd name="connsiteY100" fmla="*/ 4763 h 6138"/>
                          <a:gd name="connsiteX101" fmla="*/ 1905 w 14287"/>
                          <a:gd name="connsiteY101" fmla="*/ 4763 h 6138"/>
                          <a:gd name="connsiteX102" fmla="*/ 1905 w 14287"/>
                          <a:gd name="connsiteY102" fmla="*/ 4763 h 6138"/>
                          <a:gd name="connsiteX103" fmla="*/ 1905 w 14287"/>
                          <a:gd name="connsiteY103" fmla="*/ 4763 h 6138"/>
                          <a:gd name="connsiteX104" fmla="*/ 10478 w 14287"/>
                          <a:gd name="connsiteY104" fmla="*/ 953 h 6138"/>
                          <a:gd name="connsiteX105" fmla="*/ 10478 w 14287"/>
                          <a:gd name="connsiteY105" fmla="*/ 953 h 6138"/>
                          <a:gd name="connsiteX106" fmla="*/ 10478 w 14287"/>
                          <a:gd name="connsiteY106" fmla="*/ 953 h 6138"/>
                          <a:gd name="connsiteX107" fmla="*/ 10478 w 14287"/>
                          <a:gd name="connsiteY107" fmla="*/ 953 h 6138"/>
                          <a:gd name="connsiteX108" fmla="*/ 10478 w 14287"/>
                          <a:gd name="connsiteY108" fmla="*/ 953 h 613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4287" h="6138">
                            <a:moveTo>
                              <a:pt x="12382" y="953"/>
                            </a:moveTo>
                            <a:cubicBezTo>
                              <a:pt x="11430" y="953"/>
                              <a:pt x="11430" y="953"/>
                              <a:pt x="12382" y="953"/>
                            </a:cubicBezTo>
                            <a:cubicBezTo>
                              <a:pt x="11430" y="953"/>
                              <a:pt x="11430" y="953"/>
                              <a:pt x="12382" y="953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lnTo>
                              <a:pt x="6667" y="1905"/>
                            </a:ln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5715" y="953"/>
                              <a:pt x="5715" y="953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lnTo>
                              <a:pt x="5715" y="953"/>
                            </a:ln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5715" y="953"/>
                              <a:pt x="5715" y="953"/>
                            </a:cubicBezTo>
                            <a:cubicBezTo>
                              <a:pt x="5715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8572" y="953"/>
                            </a:cubicBezTo>
                            <a:cubicBezTo>
                              <a:pt x="8572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9525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3335" y="953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lnTo>
                              <a:pt x="14288" y="0"/>
                            </a:lnTo>
                            <a:lnTo>
                              <a:pt x="12382" y="953"/>
                            </a:lnTo>
                            <a:close/>
                            <a:moveTo>
                              <a:pt x="0" y="5715"/>
                            </a:move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6667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lose/>
                            <a:moveTo>
                              <a:pt x="1905" y="4763"/>
                            </a:move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5715"/>
                              <a:pt x="1905" y="4763"/>
                            </a:cubicBezTo>
                            <a:cubicBezTo>
                              <a:pt x="1905" y="5715"/>
                              <a:pt x="1905" y="4763"/>
                              <a:pt x="1905" y="4763"/>
                            </a:cubicBezTo>
                            <a:close/>
                            <a:moveTo>
                              <a:pt x="10478" y="953"/>
                            </a:move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ubicBezTo>
                              <a:pt x="10478" y="953"/>
                              <a:pt x="10478" y="953"/>
                              <a:pt x="10478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30" name="任意多边形: 形状 3112"/>
                      <p:cNvSpPr/>
                      <p:nvPr/>
                    </p:nvSpPr>
                    <p:spPr>
                      <a:xfrm>
                        <a:off x="7739062" y="2085021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3 w 952"/>
                          <a:gd name="connsiteY1" fmla="*/ 0 h 9525"/>
                          <a:gd name="connsiteX2" fmla="*/ 0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3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31" name="任意多边形: 形状 3113"/>
                      <p:cNvSpPr/>
                      <p:nvPr/>
                    </p:nvSpPr>
                    <p:spPr>
                      <a:xfrm>
                        <a:off x="7739062" y="2084069"/>
                        <a:ext cx="952" cy="1666"/>
                      </a:xfrm>
                      <a:custGeom>
                        <a:avLst/>
                        <a:gdLst>
                          <a:gd name="connsiteX0" fmla="*/ 953 w 952"/>
                          <a:gd name="connsiteY0" fmla="*/ 952 h 1666"/>
                          <a:gd name="connsiteX1" fmla="*/ 0 w 952"/>
                          <a:gd name="connsiteY1" fmla="*/ 0 h 1666"/>
                          <a:gd name="connsiteX2" fmla="*/ 0 w 952"/>
                          <a:gd name="connsiteY2" fmla="*/ 0 h 1666"/>
                          <a:gd name="connsiteX3" fmla="*/ 953 w 952"/>
                          <a:gd name="connsiteY3" fmla="*/ 952 h 1666"/>
                          <a:gd name="connsiteX4" fmla="*/ 953 w 952"/>
                          <a:gd name="connsiteY4" fmla="*/ 952 h 1666"/>
                          <a:gd name="connsiteX5" fmla="*/ 953 w 952"/>
                          <a:gd name="connsiteY5" fmla="*/ 952 h 1666"/>
                          <a:gd name="connsiteX6" fmla="*/ 0 w 952"/>
                          <a:gd name="connsiteY6" fmla="*/ 0 h 1666"/>
                          <a:gd name="connsiteX7" fmla="*/ 0 w 952"/>
                          <a:gd name="connsiteY7" fmla="*/ 0 h 1666"/>
                          <a:gd name="connsiteX8" fmla="*/ 0 w 952"/>
                          <a:gd name="connsiteY8" fmla="*/ 0 h 1666"/>
                          <a:gd name="connsiteX9" fmla="*/ 0 w 952"/>
                          <a:gd name="connsiteY9" fmla="*/ 0 h 1666"/>
                          <a:gd name="connsiteX10" fmla="*/ 0 w 952"/>
                          <a:gd name="connsiteY10" fmla="*/ 0 h 1666"/>
                          <a:gd name="connsiteX11" fmla="*/ 0 w 952"/>
                          <a:gd name="connsiteY11" fmla="*/ 0 h 1666"/>
                          <a:gd name="connsiteX12" fmla="*/ 953 w 952"/>
                          <a:gd name="connsiteY12" fmla="*/ 952 h 1666"/>
                          <a:gd name="connsiteX13" fmla="*/ 953 w 952"/>
                          <a:gd name="connsiteY13" fmla="*/ 952 h 1666"/>
                          <a:gd name="connsiteX14" fmla="*/ 953 w 952"/>
                          <a:gd name="connsiteY14" fmla="*/ 952 h 1666"/>
                          <a:gd name="connsiteX15" fmla="*/ 953 w 952"/>
                          <a:gd name="connsiteY15" fmla="*/ 952 h 1666"/>
                          <a:gd name="connsiteX16" fmla="*/ 953 w 952"/>
                          <a:gd name="connsiteY16" fmla="*/ 952 h 1666"/>
                          <a:gd name="connsiteX17" fmla="*/ 953 w 952"/>
                          <a:gd name="connsiteY17" fmla="*/ 952 h 1666"/>
                          <a:gd name="connsiteX18" fmla="*/ 953 w 952"/>
                          <a:gd name="connsiteY18" fmla="*/ 952 h 1666"/>
                          <a:gd name="connsiteX19" fmla="*/ 953 w 952"/>
                          <a:gd name="connsiteY19" fmla="*/ 952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666">
                            <a:moveTo>
                              <a:pt x="953" y="952"/>
                            </a:moveTo>
                            <a:cubicBezTo>
                              <a:pt x="953" y="952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0" y="0"/>
                              <a:pt x="0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0" y="1905"/>
                              <a:pt x="0" y="1905"/>
                              <a:pt x="953" y="952"/>
                            </a:cubicBezTo>
                            <a:cubicBezTo>
                              <a:pt x="0" y="1905"/>
                              <a:pt x="0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32" name="任意多边形: 形状 3114"/>
                    <p:cNvSpPr/>
                    <p:nvPr/>
                  </p:nvSpPr>
                  <p:spPr>
                    <a:xfrm>
                      <a:off x="7753350" y="2075496"/>
                      <a:ext cx="5715" cy="1905"/>
                    </a:xfrm>
                    <a:custGeom>
                      <a:avLst/>
                      <a:gdLst>
                        <a:gd name="connsiteX0" fmla="*/ 5715 w 5715"/>
                        <a:gd name="connsiteY0" fmla="*/ 0 h 1905"/>
                        <a:gd name="connsiteX1" fmla="*/ 5715 w 5715"/>
                        <a:gd name="connsiteY1" fmla="*/ 0 h 1905"/>
                        <a:gd name="connsiteX2" fmla="*/ 5715 w 5715"/>
                        <a:gd name="connsiteY2" fmla="*/ 0 h 1905"/>
                        <a:gd name="connsiteX3" fmla="*/ 5715 w 5715"/>
                        <a:gd name="connsiteY3" fmla="*/ 0 h 1905"/>
                        <a:gd name="connsiteX4" fmla="*/ 5715 w 5715"/>
                        <a:gd name="connsiteY4" fmla="*/ 0 h 1905"/>
                        <a:gd name="connsiteX5" fmla="*/ 5715 w 5715"/>
                        <a:gd name="connsiteY5" fmla="*/ 0 h 1905"/>
                        <a:gd name="connsiteX6" fmla="*/ 4763 w 5715"/>
                        <a:gd name="connsiteY6" fmla="*/ 0 h 1905"/>
                        <a:gd name="connsiteX7" fmla="*/ 3810 w 5715"/>
                        <a:gd name="connsiteY7" fmla="*/ 0 h 1905"/>
                        <a:gd name="connsiteX8" fmla="*/ 2857 w 5715"/>
                        <a:gd name="connsiteY8" fmla="*/ 0 h 1905"/>
                        <a:gd name="connsiteX9" fmla="*/ 2857 w 5715"/>
                        <a:gd name="connsiteY9" fmla="*/ 0 h 1905"/>
                        <a:gd name="connsiteX10" fmla="*/ 2857 w 5715"/>
                        <a:gd name="connsiteY10" fmla="*/ 0 h 1905"/>
                        <a:gd name="connsiteX11" fmla="*/ 2857 w 5715"/>
                        <a:gd name="connsiteY11" fmla="*/ 0 h 1905"/>
                        <a:gd name="connsiteX12" fmla="*/ 2857 w 5715"/>
                        <a:gd name="connsiteY12" fmla="*/ 0 h 1905"/>
                        <a:gd name="connsiteX13" fmla="*/ 2857 w 5715"/>
                        <a:gd name="connsiteY13" fmla="*/ 0 h 1905"/>
                        <a:gd name="connsiteX14" fmla="*/ 2857 w 5715"/>
                        <a:gd name="connsiteY14" fmla="*/ 0 h 1905"/>
                        <a:gd name="connsiteX15" fmla="*/ 1905 w 5715"/>
                        <a:gd name="connsiteY15" fmla="*/ 0 h 1905"/>
                        <a:gd name="connsiteX16" fmla="*/ 953 w 5715"/>
                        <a:gd name="connsiteY16" fmla="*/ 0 h 1905"/>
                        <a:gd name="connsiteX17" fmla="*/ 953 w 5715"/>
                        <a:gd name="connsiteY17" fmla="*/ 0 h 1905"/>
                        <a:gd name="connsiteX18" fmla="*/ 953 w 5715"/>
                        <a:gd name="connsiteY18" fmla="*/ 0 h 1905"/>
                        <a:gd name="connsiteX19" fmla="*/ 953 w 5715"/>
                        <a:gd name="connsiteY19" fmla="*/ 0 h 1905"/>
                        <a:gd name="connsiteX20" fmla="*/ 953 w 5715"/>
                        <a:gd name="connsiteY20" fmla="*/ 0 h 1905"/>
                        <a:gd name="connsiteX21" fmla="*/ 953 w 5715"/>
                        <a:gd name="connsiteY21" fmla="*/ 0 h 1905"/>
                        <a:gd name="connsiteX22" fmla="*/ 953 w 5715"/>
                        <a:gd name="connsiteY22" fmla="*/ 0 h 1905"/>
                        <a:gd name="connsiteX23" fmla="*/ 953 w 5715"/>
                        <a:gd name="connsiteY23" fmla="*/ 0 h 1905"/>
                        <a:gd name="connsiteX24" fmla="*/ 953 w 5715"/>
                        <a:gd name="connsiteY24" fmla="*/ 0 h 1905"/>
                        <a:gd name="connsiteX25" fmla="*/ 953 w 5715"/>
                        <a:gd name="connsiteY25" fmla="*/ 0 h 1905"/>
                        <a:gd name="connsiteX26" fmla="*/ 953 w 5715"/>
                        <a:gd name="connsiteY26" fmla="*/ 0 h 1905"/>
                        <a:gd name="connsiteX27" fmla="*/ 953 w 5715"/>
                        <a:gd name="connsiteY27" fmla="*/ 0 h 1905"/>
                        <a:gd name="connsiteX28" fmla="*/ 953 w 5715"/>
                        <a:gd name="connsiteY28" fmla="*/ 0 h 1905"/>
                        <a:gd name="connsiteX29" fmla="*/ 0 w 5715"/>
                        <a:gd name="connsiteY29" fmla="*/ 0 h 1905"/>
                        <a:gd name="connsiteX30" fmla="*/ 0 w 5715"/>
                        <a:gd name="connsiteY30" fmla="*/ 0 h 1905"/>
                        <a:gd name="connsiteX31" fmla="*/ 0 w 5715"/>
                        <a:gd name="connsiteY31" fmla="*/ 0 h 1905"/>
                        <a:gd name="connsiteX32" fmla="*/ 953 w 5715"/>
                        <a:gd name="connsiteY32" fmla="*/ 953 h 1905"/>
                        <a:gd name="connsiteX33" fmla="*/ 953 w 5715"/>
                        <a:gd name="connsiteY33" fmla="*/ 953 h 1905"/>
                        <a:gd name="connsiteX34" fmla="*/ 953 w 5715"/>
                        <a:gd name="connsiteY34" fmla="*/ 953 h 1905"/>
                        <a:gd name="connsiteX35" fmla="*/ 1905 w 5715"/>
                        <a:gd name="connsiteY35" fmla="*/ 953 h 1905"/>
                        <a:gd name="connsiteX36" fmla="*/ 1905 w 5715"/>
                        <a:gd name="connsiteY36" fmla="*/ 953 h 1905"/>
                        <a:gd name="connsiteX37" fmla="*/ 1905 w 5715"/>
                        <a:gd name="connsiteY37" fmla="*/ 953 h 1905"/>
                        <a:gd name="connsiteX38" fmla="*/ 1905 w 5715"/>
                        <a:gd name="connsiteY38" fmla="*/ 953 h 1905"/>
                        <a:gd name="connsiteX39" fmla="*/ 1905 w 5715"/>
                        <a:gd name="connsiteY39" fmla="*/ 953 h 1905"/>
                        <a:gd name="connsiteX40" fmla="*/ 1905 w 5715"/>
                        <a:gd name="connsiteY40" fmla="*/ 953 h 1905"/>
                        <a:gd name="connsiteX41" fmla="*/ 1905 w 5715"/>
                        <a:gd name="connsiteY41" fmla="*/ 953 h 1905"/>
                        <a:gd name="connsiteX42" fmla="*/ 1905 w 5715"/>
                        <a:gd name="connsiteY42" fmla="*/ 953 h 1905"/>
                        <a:gd name="connsiteX43" fmla="*/ 1905 w 5715"/>
                        <a:gd name="connsiteY43" fmla="*/ 953 h 1905"/>
                        <a:gd name="connsiteX44" fmla="*/ 1905 w 5715"/>
                        <a:gd name="connsiteY44" fmla="*/ 953 h 1905"/>
                        <a:gd name="connsiteX45" fmla="*/ 1905 w 5715"/>
                        <a:gd name="connsiteY45" fmla="*/ 953 h 1905"/>
                        <a:gd name="connsiteX46" fmla="*/ 1905 w 5715"/>
                        <a:gd name="connsiteY46" fmla="*/ 953 h 1905"/>
                        <a:gd name="connsiteX47" fmla="*/ 1905 w 5715"/>
                        <a:gd name="connsiteY47" fmla="*/ 953 h 1905"/>
                        <a:gd name="connsiteX48" fmla="*/ 1905 w 5715"/>
                        <a:gd name="connsiteY48" fmla="*/ 953 h 1905"/>
                        <a:gd name="connsiteX49" fmla="*/ 1905 w 5715"/>
                        <a:gd name="connsiteY49" fmla="*/ 953 h 1905"/>
                        <a:gd name="connsiteX50" fmla="*/ 1905 w 5715"/>
                        <a:gd name="connsiteY50" fmla="*/ 953 h 1905"/>
                        <a:gd name="connsiteX51" fmla="*/ 1905 w 5715"/>
                        <a:gd name="connsiteY51" fmla="*/ 953 h 1905"/>
                        <a:gd name="connsiteX52" fmla="*/ 1905 w 5715"/>
                        <a:gd name="connsiteY52" fmla="*/ 953 h 1905"/>
                        <a:gd name="connsiteX53" fmla="*/ 1905 w 5715"/>
                        <a:gd name="connsiteY53" fmla="*/ 953 h 1905"/>
                        <a:gd name="connsiteX54" fmla="*/ 1905 w 5715"/>
                        <a:gd name="connsiteY54" fmla="*/ 953 h 1905"/>
                        <a:gd name="connsiteX55" fmla="*/ 1905 w 5715"/>
                        <a:gd name="connsiteY55" fmla="*/ 953 h 1905"/>
                        <a:gd name="connsiteX56" fmla="*/ 1905 w 5715"/>
                        <a:gd name="connsiteY56" fmla="*/ 953 h 1905"/>
                        <a:gd name="connsiteX57" fmla="*/ 1905 w 5715"/>
                        <a:gd name="connsiteY57" fmla="*/ 953 h 1905"/>
                        <a:gd name="connsiteX58" fmla="*/ 1905 w 5715"/>
                        <a:gd name="connsiteY58" fmla="*/ 953 h 1905"/>
                        <a:gd name="connsiteX59" fmla="*/ 1905 w 5715"/>
                        <a:gd name="connsiteY59" fmla="*/ 953 h 1905"/>
                        <a:gd name="connsiteX60" fmla="*/ 1905 w 5715"/>
                        <a:gd name="connsiteY60" fmla="*/ 953 h 1905"/>
                        <a:gd name="connsiteX61" fmla="*/ 1905 w 5715"/>
                        <a:gd name="connsiteY61" fmla="*/ 953 h 1905"/>
                        <a:gd name="connsiteX62" fmla="*/ 1905 w 5715"/>
                        <a:gd name="connsiteY62" fmla="*/ 953 h 1905"/>
                        <a:gd name="connsiteX63" fmla="*/ 1905 w 5715"/>
                        <a:gd name="connsiteY63" fmla="*/ 953 h 1905"/>
                        <a:gd name="connsiteX64" fmla="*/ 5715 w 5715"/>
                        <a:gd name="connsiteY64" fmla="*/ 0 h 1905"/>
                        <a:gd name="connsiteX65" fmla="*/ 5715 w 5715"/>
                        <a:gd name="connsiteY65" fmla="*/ 0 h 1905"/>
                        <a:gd name="connsiteX66" fmla="*/ 5715 w 5715"/>
                        <a:gd name="connsiteY66" fmla="*/ 0 h 1905"/>
                        <a:gd name="connsiteX67" fmla="*/ 5715 w 5715"/>
                        <a:gd name="connsiteY67" fmla="*/ 0 h 1905"/>
                        <a:gd name="connsiteX68" fmla="*/ 5715 w 5715"/>
                        <a:gd name="connsiteY68" fmla="*/ 0 h 1905"/>
                        <a:gd name="connsiteX69" fmla="*/ 5715 w 5715"/>
                        <a:gd name="connsiteY69" fmla="*/ 0 h 1905"/>
                        <a:gd name="connsiteX70" fmla="*/ 5715 w 5715"/>
                        <a:gd name="connsiteY70" fmla="*/ 0 h 1905"/>
                        <a:gd name="connsiteX71" fmla="*/ 5715 w 5715"/>
                        <a:gd name="connsiteY71" fmla="*/ 0 h 1905"/>
                        <a:gd name="connsiteX72" fmla="*/ 5715 w 5715"/>
                        <a:gd name="connsiteY72" fmla="*/ 0 h 1905"/>
                        <a:gd name="connsiteX73" fmla="*/ 953 w 5715"/>
                        <a:gd name="connsiteY73" fmla="*/ 1905 h 1905"/>
                        <a:gd name="connsiteX74" fmla="*/ 953 w 5715"/>
                        <a:gd name="connsiteY74" fmla="*/ 1905 h 1905"/>
                        <a:gd name="connsiteX75" fmla="*/ 953 w 5715"/>
                        <a:gd name="connsiteY75" fmla="*/ 1905 h 1905"/>
                        <a:gd name="connsiteX76" fmla="*/ 953 w 5715"/>
                        <a:gd name="connsiteY76" fmla="*/ 1905 h 1905"/>
                        <a:gd name="connsiteX77" fmla="*/ 953 w 5715"/>
                        <a:gd name="connsiteY77" fmla="*/ 1905 h 1905"/>
                        <a:gd name="connsiteX78" fmla="*/ 3810 w 5715"/>
                        <a:gd name="connsiteY78" fmla="*/ 953 h 1905"/>
                        <a:gd name="connsiteX79" fmla="*/ 3810 w 5715"/>
                        <a:gd name="connsiteY79" fmla="*/ 953 h 1905"/>
                        <a:gd name="connsiteX80" fmla="*/ 3810 w 5715"/>
                        <a:gd name="connsiteY80" fmla="*/ 953 h 1905"/>
                        <a:gd name="connsiteX81" fmla="*/ 3810 w 5715"/>
                        <a:gd name="connsiteY81" fmla="*/ 953 h 1905"/>
                        <a:gd name="connsiteX82" fmla="*/ 3810 w 5715"/>
                        <a:gd name="connsiteY82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5715" h="1905">
                          <a:moveTo>
                            <a:pt x="5715" y="0"/>
                          </a:moveTo>
                          <a:cubicBezTo>
                            <a:pt x="5715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953" y="953"/>
                          </a:ln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4763" y="953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4763" y="0"/>
                            <a:pt x="4763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5715" y="0"/>
                          </a:cubicBezTo>
                          <a:close/>
                          <a:moveTo>
                            <a:pt x="953" y="1905"/>
                          </a:move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  <a:moveTo>
                            <a:pt x="3810" y="953"/>
                          </a:move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ubicBezTo>
                            <a:pt x="3810" y="953"/>
                            <a:pt x="3810" y="953"/>
                            <a:pt x="3810" y="953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33" name="图形 2"/>
                  <p:cNvGrpSpPr/>
                  <p:nvPr/>
                </p:nvGrpSpPr>
                <p:grpSpPr>
                  <a:xfrm>
                    <a:off x="7779067" y="1948814"/>
                    <a:ext cx="20954" cy="30480"/>
                    <a:chOff x="7779067" y="1948814"/>
                    <a:chExt cx="20954" cy="30480"/>
                  </a:xfrm>
                </p:grpSpPr>
                <p:grpSp>
                  <p:nvGrpSpPr>
                    <p:cNvPr id="3234" name="图形 2"/>
                    <p:cNvGrpSpPr/>
                    <p:nvPr/>
                  </p:nvGrpSpPr>
                  <p:grpSpPr>
                    <a:xfrm>
                      <a:off x="7779067" y="1948814"/>
                      <a:ext cx="20954" cy="21907"/>
                      <a:chOff x="7779067" y="1948814"/>
                      <a:chExt cx="20954" cy="21907"/>
                    </a:xfrm>
                  </p:grpSpPr>
                  <p:sp>
                    <p:nvSpPr>
                      <p:cNvPr id="3235" name="任意多边形: 形状 3117"/>
                      <p:cNvSpPr/>
                      <p:nvPr/>
                    </p:nvSpPr>
                    <p:spPr>
                      <a:xfrm>
                        <a:off x="7786925" y="1964292"/>
                        <a:ext cx="714" cy="714"/>
                      </a:xfrm>
                      <a:custGeom>
                        <a:avLst/>
                        <a:gdLst>
                          <a:gd name="connsiteX0" fmla="*/ 714 w 714"/>
                          <a:gd name="connsiteY0" fmla="*/ 714 h 714"/>
                          <a:gd name="connsiteX1" fmla="*/ 714 w 714"/>
                          <a:gd name="connsiteY1" fmla="*/ 714 h 714"/>
                          <a:gd name="connsiteX2" fmla="*/ 714 w 714"/>
                          <a:gd name="connsiteY2" fmla="*/ 714 h 714"/>
                          <a:gd name="connsiteX3" fmla="*/ 714 w 714"/>
                          <a:gd name="connsiteY3" fmla="*/ 714 h 714"/>
                          <a:gd name="connsiteX4" fmla="*/ 714 w 714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714" y="714"/>
                            </a:moveTo>
                            <a:cubicBezTo>
                              <a:pt x="714" y="714"/>
                              <a:pt x="-238" y="-238"/>
                              <a:pt x="714" y="714"/>
                            </a:cubicBezTo>
                            <a:cubicBezTo>
                              <a:pt x="-238" y="-238"/>
                              <a:pt x="-238" y="-238"/>
                              <a:pt x="714" y="714"/>
                            </a:cubicBezTo>
                            <a:cubicBezTo>
                              <a:pt x="-238" y="-238"/>
                              <a:pt x="-238" y="714"/>
                              <a:pt x="714" y="714"/>
                            </a:cubicBezTo>
                            <a:cubicBezTo>
                              <a:pt x="-238" y="714"/>
                              <a:pt x="714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36" name="任意多边形: 形状 3118"/>
                      <p:cNvSpPr/>
                      <p:nvPr/>
                    </p:nvSpPr>
                    <p:spPr>
                      <a:xfrm>
                        <a:off x="7786687" y="196500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37" name="任意多边形: 形状 3119"/>
                      <p:cNvSpPr/>
                      <p:nvPr/>
                    </p:nvSpPr>
                    <p:spPr>
                      <a:xfrm>
                        <a:off x="7783830" y="1969769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0 h 952"/>
                          <a:gd name="connsiteX1" fmla="*/ 952 w 952"/>
                          <a:gd name="connsiteY1" fmla="*/ 953 h 952"/>
                          <a:gd name="connsiteX2" fmla="*/ 952 w 952"/>
                          <a:gd name="connsiteY2" fmla="*/ 953 h 952"/>
                          <a:gd name="connsiteX3" fmla="*/ 952 w 952"/>
                          <a:gd name="connsiteY3" fmla="*/ 953 h 952"/>
                          <a:gd name="connsiteX4" fmla="*/ 952 w 952"/>
                          <a:gd name="connsiteY4" fmla="*/ 953 h 952"/>
                          <a:gd name="connsiteX5" fmla="*/ 952 w 952"/>
                          <a:gd name="connsiteY5" fmla="*/ 953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0"/>
                            </a:moveTo>
                            <a:lnTo>
                              <a:pt x="952" y="953"/>
                            </a:ln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0"/>
                              <a:pt x="952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38" name="任意多边形: 形状 3120"/>
                      <p:cNvSpPr/>
                      <p:nvPr/>
                    </p:nvSpPr>
                    <p:spPr>
                      <a:xfrm>
                        <a:off x="7779067" y="1948814"/>
                        <a:ext cx="20954" cy="20954"/>
                      </a:xfrm>
                      <a:custGeom>
                        <a:avLst/>
                        <a:gdLst>
                          <a:gd name="connsiteX0" fmla="*/ 4763 w 20954"/>
                          <a:gd name="connsiteY0" fmla="*/ 20955 h 20954"/>
                          <a:gd name="connsiteX1" fmla="*/ 5715 w 20954"/>
                          <a:gd name="connsiteY1" fmla="*/ 20955 h 20954"/>
                          <a:gd name="connsiteX2" fmla="*/ 5715 w 20954"/>
                          <a:gd name="connsiteY2" fmla="*/ 20955 h 20954"/>
                          <a:gd name="connsiteX3" fmla="*/ 5715 w 20954"/>
                          <a:gd name="connsiteY3" fmla="*/ 20955 h 20954"/>
                          <a:gd name="connsiteX4" fmla="*/ 5715 w 20954"/>
                          <a:gd name="connsiteY4" fmla="*/ 20003 h 20954"/>
                          <a:gd name="connsiteX5" fmla="*/ 5715 w 20954"/>
                          <a:gd name="connsiteY5" fmla="*/ 19050 h 20954"/>
                          <a:gd name="connsiteX6" fmla="*/ 5715 w 20954"/>
                          <a:gd name="connsiteY6" fmla="*/ 18098 h 20954"/>
                          <a:gd name="connsiteX7" fmla="*/ 5715 w 20954"/>
                          <a:gd name="connsiteY7" fmla="*/ 18098 h 20954"/>
                          <a:gd name="connsiteX8" fmla="*/ 5715 w 20954"/>
                          <a:gd name="connsiteY8" fmla="*/ 18098 h 20954"/>
                          <a:gd name="connsiteX9" fmla="*/ 5715 w 20954"/>
                          <a:gd name="connsiteY9" fmla="*/ 18098 h 20954"/>
                          <a:gd name="connsiteX10" fmla="*/ 5715 w 20954"/>
                          <a:gd name="connsiteY10" fmla="*/ 18098 h 20954"/>
                          <a:gd name="connsiteX11" fmla="*/ 5715 w 20954"/>
                          <a:gd name="connsiteY11" fmla="*/ 17145 h 20954"/>
                          <a:gd name="connsiteX12" fmla="*/ 5715 w 20954"/>
                          <a:gd name="connsiteY12" fmla="*/ 16192 h 20954"/>
                          <a:gd name="connsiteX13" fmla="*/ 5715 w 20954"/>
                          <a:gd name="connsiteY13" fmla="*/ 16192 h 20954"/>
                          <a:gd name="connsiteX14" fmla="*/ 5715 w 20954"/>
                          <a:gd name="connsiteY14" fmla="*/ 15240 h 20954"/>
                          <a:gd name="connsiteX15" fmla="*/ 5715 w 20954"/>
                          <a:gd name="connsiteY15" fmla="*/ 15240 h 20954"/>
                          <a:gd name="connsiteX16" fmla="*/ 6667 w 20954"/>
                          <a:gd name="connsiteY16" fmla="*/ 14287 h 20954"/>
                          <a:gd name="connsiteX17" fmla="*/ 6667 w 20954"/>
                          <a:gd name="connsiteY17" fmla="*/ 14287 h 20954"/>
                          <a:gd name="connsiteX18" fmla="*/ 7620 w 20954"/>
                          <a:gd name="connsiteY18" fmla="*/ 13335 h 20954"/>
                          <a:gd name="connsiteX19" fmla="*/ 8572 w 20954"/>
                          <a:gd name="connsiteY19" fmla="*/ 12383 h 20954"/>
                          <a:gd name="connsiteX20" fmla="*/ 8572 w 20954"/>
                          <a:gd name="connsiteY20" fmla="*/ 11430 h 20954"/>
                          <a:gd name="connsiteX21" fmla="*/ 8572 w 20954"/>
                          <a:gd name="connsiteY21" fmla="*/ 11430 h 20954"/>
                          <a:gd name="connsiteX22" fmla="*/ 8572 w 20954"/>
                          <a:gd name="connsiteY22" fmla="*/ 11430 h 20954"/>
                          <a:gd name="connsiteX23" fmla="*/ 8572 w 20954"/>
                          <a:gd name="connsiteY23" fmla="*/ 11430 h 20954"/>
                          <a:gd name="connsiteX24" fmla="*/ 8572 w 20954"/>
                          <a:gd name="connsiteY24" fmla="*/ 10478 h 20954"/>
                          <a:gd name="connsiteX25" fmla="*/ 8572 w 20954"/>
                          <a:gd name="connsiteY25" fmla="*/ 10478 h 20954"/>
                          <a:gd name="connsiteX26" fmla="*/ 8572 w 20954"/>
                          <a:gd name="connsiteY26" fmla="*/ 10478 h 20954"/>
                          <a:gd name="connsiteX27" fmla="*/ 9525 w 20954"/>
                          <a:gd name="connsiteY27" fmla="*/ 10478 h 20954"/>
                          <a:gd name="connsiteX28" fmla="*/ 9525 w 20954"/>
                          <a:gd name="connsiteY28" fmla="*/ 10478 h 20954"/>
                          <a:gd name="connsiteX29" fmla="*/ 9525 w 20954"/>
                          <a:gd name="connsiteY29" fmla="*/ 10478 h 20954"/>
                          <a:gd name="connsiteX30" fmla="*/ 9525 w 20954"/>
                          <a:gd name="connsiteY30" fmla="*/ 10478 h 20954"/>
                          <a:gd name="connsiteX31" fmla="*/ 9525 w 20954"/>
                          <a:gd name="connsiteY31" fmla="*/ 10478 h 20954"/>
                          <a:gd name="connsiteX32" fmla="*/ 9525 w 20954"/>
                          <a:gd name="connsiteY32" fmla="*/ 10478 h 20954"/>
                          <a:gd name="connsiteX33" fmla="*/ 9525 w 20954"/>
                          <a:gd name="connsiteY33" fmla="*/ 10478 h 20954"/>
                          <a:gd name="connsiteX34" fmla="*/ 10477 w 20954"/>
                          <a:gd name="connsiteY34" fmla="*/ 9525 h 20954"/>
                          <a:gd name="connsiteX35" fmla="*/ 11430 w 20954"/>
                          <a:gd name="connsiteY35" fmla="*/ 9525 h 20954"/>
                          <a:gd name="connsiteX36" fmla="*/ 11430 w 20954"/>
                          <a:gd name="connsiteY36" fmla="*/ 9525 h 20954"/>
                          <a:gd name="connsiteX37" fmla="*/ 11430 w 20954"/>
                          <a:gd name="connsiteY37" fmla="*/ 9525 h 20954"/>
                          <a:gd name="connsiteX38" fmla="*/ 11430 w 20954"/>
                          <a:gd name="connsiteY38" fmla="*/ 9525 h 20954"/>
                          <a:gd name="connsiteX39" fmla="*/ 11430 w 20954"/>
                          <a:gd name="connsiteY39" fmla="*/ 9525 h 20954"/>
                          <a:gd name="connsiteX40" fmla="*/ 12382 w 20954"/>
                          <a:gd name="connsiteY40" fmla="*/ 8573 h 20954"/>
                          <a:gd name="connsiteX41" fmla="*/ 13335 w 20954"/>
                          <a:gd name="connsiteY41" fmla="*/ 8573 h 20954"/>
                          <a:gd name="connsiteX42" fmla="*/ 14288 w 20954"/>
                          <a:gd name="connsiteY42" fmla="*/ 7620 h 20954"/>
                          <a:gd name="connsiteX43" fmla="*/ 14288 w 20954"/>
                          <a:gd name="connsiteY43" fmla="*/ 7620 h 20954"/>
                          <a:gd name="connsiteX44" fmla="*/ 14288 w 20954"/>
                          <a:gd name="connsiteY44" fmla="*/ 7620 h 20954"/>
                          <a:gd name="connsiteX45" fmla="*/ 14288 w 20954"/>
                          <a:gd name="connsiteY45" fmla="*/ 7620 h 20954"/>
                          <a:gd name="connsiteX46" fmla="*/ 14288 w 20954"/>
                          <a:gd name="connsiteY46" fmla="*/ 6667 h 20954"/>
                          <a:gd name="connsiteX47" fmla="*/ 14288 w 20954"/>
                          <a:gd name="connsiteY47" fmla="*/ 6667 h 20954"/>
                          <a:gd name="connsiteX48" fmla="*/ 14288 w 20954"/>
                          <a:gd name="connsiteY48" fmla="*/ 6667 h 20954"/>
                          <a:gd name="connsiteX49" fmla="*/ 14288 w 20954"/>
                          <a:gd name="connsiteY49" fmla="*/ 6667 h 20954"/>
                          <a:gd name="connsiteX50" fmla="*/ 14288 w 20954"/>
                          <a:gd name="connsiteY50" fmla="*/ 6667 h 20954"/>
                          <a:gd name="connsiteX51" fmla="*/ 14288 w 20954"/>
                          <a:gd name="connsiteY51" fmla="*/ 5715 h 20954"/>
                          <a:gd name="connsiteX52" fmla="*/ 14288 w 20954"/>
                          <a:gd name="connsiteY52" fmla="*/ 5715 h 20954"/>
                          <a:gd name="connsiteX53" fmla="*/ 15240 w 20954"/>
                          <a:gd name="connsiteY53" fmla="*/ 4763 h 20954"/>
                          <a:gd name="connsiteX54" fmla="*/ 15240 w 20954"/>
                          <a:gd name="connsiteY54" fmla="*/ 4763 h 20954"/>
                          <a:gd name="connsiteX55" fmla="*/ 16192 w 20954"/>
                          <a:gd name="connsiteY55" fmla="*/ 3810 h 20954"/>
                          <a:gd name="connsiteX56" fmla="*/ 16192 w 20954"/>
                          <a:gd name="connsiteY56" fmla="*/ 3810 h 20954"/>
                          <a:gd name="connsiteX57" fmla="*/ 17145 w 20954"/>
                          <a:gd name="connsiteY57" fmla="*/ 3810 h 20954"/>
                          <a:gd name="connsiteX58" fmla="*/ 17145 w 20954"/>
                          <a:gd name="connsiteY58" fmla="*/ 3810 h 20954"/>
                          <a:gd name="connsiteX59" fmla="*/ 17145 w 20954"/>
                          <a:gd name="connsiteY59" fmla="*/ 3810 h 20954"/>
                          <a:gd name="connsiteX60" fmla="*/ 17145 w 20954"/>
                          <a:gd name="connsiteY60" fmla="*/ 3810 h 20954"/>
                          <a:gd name="connsiteX61" fmla="*/ 17145 w 20954"/>
                          <a:gd name="connsiteY61" fmla="*/ 3810 h 20954"/>
                          <a:gd name="connsiteX62" fmla="*/ 17145 w 20954"/>
                          <a:gd name="connsiteY62" fmla="*/ 3810 h 20954"/>
                          <a:gd name="connsiteX63" fmla="*/ 17145 w 20954"/>
                          <a:gd name="connsiteY63" fmla="*/ 3810 h 20954"/>
                          <a:gd name="connsiteX64" fmla="*/ 17145 w 20954"/>
                          <a:gd name="connsiteY64" fmla="*/ 3810 h 20954"/>
                          <a:gd name="connsiteX65" fmla="*/ 18097 w 20954"/>
                          <a:gd name="connsiteY65" fmla="*/ 2857 h 20954"/>
                          <a:gd name="connsiteX66" fmla="*/ 19050 w 20954"/>
                          <a:gd name="connsiteY66" fmla="*/ 1905 h 20954"/>
                          <a:gd name="connsiteX67" fmla="*/ 20002 w 20954"/>
                          <a:gd name="connsiteY67" fmla="*/ 1905 h 20954"/>
                          <a:gd name="connsiteX68" fmla="*/ 20955 w 20954"/>
                          <a:gd name="connsiteY68" fmla="*/ 953 h 20954"/>
                          <a:gd name="connsiteX69" fmla="*/ 20955 w 20954"/>
                          <a:gd name="connsiteY69" fmla="*/ 0 h 20954"/>
                          <a:gd name="connsiteX70" fmla="*/ 20955 w 20954"/>
                          <a:gd name="connsiteY70" fmla="*/ 0 h 20954"/>
                          <a:gd name="connsiteX71" fmla="*/ 20002 w 20954"/>
                          <a:gd name="connsiteY71" fmla="*/ 0 h 20954"/>
                          <a:gd name="connsiteX72" fmla="*/ 19050 w 20954"/>
                          <a:gd name="connsiteY72" fmla="*/ 0 h 20954"/>
                          <a:gd name="connsiteX73" fmla="*/ 18097 w 20954"/>
                          <a:gd name="connsiteY73" fmla="*/ 0 h 20954"/>
                          <a:gd name="connsiteX74" fmla="*/ 17145 w 20954"/>
                          <a:gd name="connsiteY74" fmla="*/ 0 h 20954"/>
                          <a:gd name="connsiteX75" fmla="*/ 17145 w 20954"/>
                          <a:gd name="connsiteY75" fmla="*/ 0 h 20954"/>
                          <a:gd name="connsiteX76" fmla="*/ 17145 w 20954"/>
                          <a:gd name="connsiteY76" fmla="*/ 0 h 20954"/>
                          <a:gd name="connsiteX77" fmla="*/ 16192 w 20954"/>
                          <a:gd name="connsiteY77" fmla="*/ 0 h 20954"/>
                          <a:gd name="connsiteX78" fmla="*/ 15240 w 20954"/>
                          <a:gd name="connsiteY78" fmla="*/ 953 h 20954"/>
                          <a:gd name="connsiteX79" fmla="*/ 14288 w 20954"/>
                          <a:gd name="connsiteY79" fmla="*/ 953 h 20954"/>
                          <a:gd name="connsiteX80" fmla="*/ 13335 w 20954"/>
                          <a:gd name="connsiteY80" fmla="*/ 953 h 20954"/>
                          <a:gd name="connsiteX81" fmla="*/ 12382 w 20954"/>
                          <a:gd name="connsiteY81" fmla="*/ 1905 h 20954"/>
                          <a:gd name="connsiteX82" fmla="*/ 12382 w 20954"/>
                          <a:gd name="connsiteY82" fmla="*/ 1905 h 20954"/>
                          <a:gd name="connsiteX83" fmla="*/ 11430 w 20954"/>
                          <a:gd name="connsiteY83" fmla="*/ 1905 h 20954"/>
                          <a:gd name="connsiteX84" fmla="*/ 11430 w 20954"/>
                          <a:gd name="connsiteY84" fmla="*/ 1905 h 20954"/>
                          <a:gd name="connsiteX85" fmla="*/ 10477 w 20954"/>
                          <a:gd name="connsiteY85" fmla="*/ 2857 h 20954"/>
                          <a:gd name="connsiteX86" fmla="*/ 10477 w 20954"/>
                          <a:gd name="connsiteY86" fmla="*/ 2857 h 20954"/>
                          <a:gd name="connsiteX87" fmla="*/ 10477 w 20954"/>
                          <a:gd name="connsiteY87" fmla="*/ 2857 h 20954"/>
                          <a:gd name="connsiteX88" fmla="*/ 10477 w 20954"/>
                          <a:gd name="connsiteY88" fmla="*/ 2857 h 20954"/>
                          <a:gd name="connsiteX89" fmla="*/ 9525 w 20954"/>
                          <a:gd name="connsiteY89" fmla="*/ 2857 h 20954"/>
                          <a:gd name="connsiteX90" fmla="*/ 9525 w 20954"/>
                          <a:gd name="connsiteY90" fmla="*/ 2857 h 20954"/>
                          <a:gd name="connsiteX91" fmla="*/ 9525 w 20954"/>
                          <a:gd name="connsiteY91" fmla="*/ 2857 h 20954"/>
                          <a:gd name="connsiteX92" fmla="*/ 9525 w 20954"/>
                          <a:gd name="connsiteY92" fmla="*/ 2857 h 20954"/>
                          <a:gd name="connsiteX93" fmla="*/ 9525 w 20954"/>
                          <a:gd name="connsiteY93" fmla="*/ 2857 h 20954"/>
                          <a:gd name="connsiteX94" fmla="*/ 9525 w 20954"/>
                          <a:gd name="connsiteY94" fmla="*/ 2857 h 20954"/>
                          <a:gd name="connsiteX95" fmla="*/ 9525 w 20954"/>
                          <a:gd name="connsiteY95" fmla="*/ 2857 h 20954"/>
                          <a:gd name="connsiteX96" fmla="*/ 9525 w 20954"/>
                          <a:gd name="connsiteY96" fmla="*/ 2857 h 20954"/>
                          <a:gd name="connsiteX97" fmla="*/ 8572 w 20954"/>
                          <a:gd name="connsiteY97" fmla="*/ 3810 h 20954"/>
                          <a:gd name="connsiteX98" fmla="*/ 8572 w 20954"/>
                          <a:gd name="connsiteY98" fmla="*/ 3810 h 20954"/>
                          <a:gd name="connsiteX99" fmla="*/ 8572 w 20954"/>
                          <a:gd name="connsiteY99" fmla="*/ 3810 h 20954"/>
                          <a:gd name="connsiteX100" fmla="*/ 8572 w 20954"/>
                          <a:gd name="connsiteY100" fmla="*/ 3810 h 20954"/>
                          <a:gd name="connsiteX101" fmla="*/ 8572 w 20954"/>
                          <a:gd name="connsiteY101" fmla="*/ 3810 h 20954"/>
                          <a:gd name="connsiteX102" fmla="*/ 7620 w 20954"/>
                          <a:gd name="connsiteY102" fmla="*/ 4763 h 20954"/>
                          <a:gd name="connsiteX103" fmla="*/ 6667 w 20954"/>
                          <a:gd name="connsiteY103" fmla="*/ 5715 h 20954"/>
                          <a:gd name="connsiteX104" fmla="*/ 6667 w 20954"/>
                          <a:gd name="connsiteY104" fmla="*/ 5715 h 20954"/>
                          <a:gd name="connsiteX105" fmla="*/ 6667 w 20954"/>
                          <a:gd name="connsiteY105" fmla="*/ 6667 h 20954"/>
                          <a:gd name="connsiteX106" fmla="*/ 5715 w 20954"/>
                          <a:gd name="connsiteY106" fmla="*/ 7620 h 20954"/>
                          <a:gd name="connsiteX107" fmla="*/ 4763 w 20954"/>
                          <a:gd name="connsiteY107" fmla="*/ 8573 h 20954"/>
                          <a:gd name="connsiteX108" fmla="*/ 3810 w 20954"/>
                          <a:gd name="connsiteY108" fmla="*/ 9525 h 20954"/>
                          <a:gd name="connsiteX109" fmla="*/ 3810 w 20954"/>
                          <a:gd name="connsiteY109" fmla="*/ 9525 h 20954"/>
                          <a:gd name="connsiteX110" fmla="*/ 2857 w 20954"/>
                          <a:gd name="connsiteY110" fmla="*/ 10478 h 20954"/>
                          <a:gd name="connsiteX111" fmla="*/ 2857 w 20954"/>
                          <a:gd name="connsiteY111" fmla="*/ 10478 h 20954"/>
                          <a:gd name="connsiteX112" fmla="*/ 1905 w 20954"/>
                          <a:gd name="connsiteY112" fmla="*/ 11430 h 20954"/>
                          <a:gd name="connsiteX113" fmla="*/ 952 w 20954"/>
                          <a:gd name="connsiteY113" fmla="*/ 12383 h 20954"/>
                          <a:gd name="connsiteX114" fmla="*/ 0 w 20954"/>
                          <a:gd name="connsiteY114" fmla="*/ 14287 h 20954"/>
                          <a:gd name="connsiteX115" fmla="*/ 0 w 20954"/>
                          <a:gd name="connsiteY115" fmla="*/ 15240 h 20954"/>
                          <a:gd name="connsiteX116" fmla="*/ 0 w 20954"/>
                          <a:gd name="connsiteY116" fmla="*/ 15240 h 20954"/>
                          <a:gd name="connsiteX117" fmla="*/ 0 w 20954"/>
                          <a:gd name="connsiteY117" fmla="*/ 16192 h 20954"/>
                          <a:gd name="connsiteX118" fmla="*/ 0 w 20954"/>
                          <a:gd name="connsiteY118" fmla="*/ 17145 h 20954"/>
                          <a:gd name="connsiteX119" fmla="*/ 0 w 20954"/>
                          <a:gd name="connsiteY119" fmla="*/ 17145 h 20954"/>
                          <a:gd name="connsiteX120" fmla="*/ 0 w 20954"/>
                          <a:gd name="connsiteY120" fmla="*/ 17145 h 20954"/>
                          <a:gd name="connsiteX121" fmla="*/ 0 w 20954"/>
                          <a:gd name="connsiteY121" fmla="*/ 18098 h 20954"/>
                          <a:gd name="connsiteX122" fmla="*/ 0 w 20954"/>
                          <a:gd name="connsiteY122" fmla="*/ 19050 h 20954"/>
                          <a:gd name="connsiteX123" fmla="*/ 4763 w 20954"/>
                          <a:gd name="connsiteY123" fmla="*/ 20955 h 20954"/>
                          <a:gd name="connsiteX124" fmla="*/ 4763 w 20954"/>
                          <a:gd name="connsiteY124" fmla="*/ 20955 h 20954"/>
                          <a:gd name="connsiteX125" fmla="*/ 4763 w 20954"/>
                          <a:gd name="connsiteY125" fmla="*/ 20955 h 20954"/>
                          <a:gd name="connsiteX126" fmla="*/ 4763 w 20954"/>
                          <a:gd name="connsiteY126" fmla="*/ 20955 h 20954"/>
                          <a:gd name="connsiteX127" fmla="*/ 4763 w 20954"/>
                          <a:gd name="connsiteY127" fmla="*/ 20955 h 20954"/>
                          <a:gd name="connsiteX128" fmla="*/ 4763 w 20954"/>
                          <a:gd name="connsiteY128" fmla="*/ 20955 h 20954"/>
                          <a:gd name="connsiteX129" fmla="*/ 7620 w 20954"/>
                          <a:gd name="connsiteY129" fmla="*/ 15240 h 20954"/>
                          <a:gd name="connsiteX130" fmla="*/ 7620 w 20954"/>
                          <a:gd name="connsiteY130" fmla="*/ 15240 h 20954"/>
                          <a:gd name="connsiteX131" fmla="*/ 7620 w 20954"/>
                          <a:gd name="connsiteY131" fmla="*/ 15240 h 20954"/>
                          <a:gd name="connsiteX132" fmla="*/ 7620 w 20954"/>
                          <a:gd name="connsiteY132" fmla="*/ 15240 h 20954"/>
                          <a:gd name="connsiteX133" fmla="*/ 7620 w 20954"/>
                          <a:gd name="connsiteY133" fmla="*/ 15240 h 20954"/>
                          <a:gd name="connsiteX134" fmla="*/ 7620 w 20954"/>
                          <a:gd name="connsiteY134" fmla="*/ 16192 h 20954"/>
                          <a:gd name="connsiteX135" fmla="*/ 7620 w 20954"/>
                          <a:gd name="connsiteY135" fmla="*/ 16192 h 20954"/>
                          <a:gd name="connsiteX136" fmla="*/ 7620 w 20954"/>
                          <a:gd name="connsiteY136" fmla="*/ 16192 h 20954"/>
                          <a:gd name="connsiteX137" fmla="*/ 7620 w 20954"/>
                          <a:gd name="connsiteY137" fmla="*/ 16192 h 20954"/>
                          <a:gd name="connsiteX138" fmla="*/ 7620 w 20954"/>
                          <a:gd name="connsiteY138" fmla="*/ 16192 h 2095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0954" h="20954">
                            <a:moveTo>
                              <a:pt x="4763" y="20955"/>
                            </a:moveTo>
                            <a:cubicBezTo>
                              <a:pt x="4763" y="20955"/>
                              <a:pt x="5715" y="20955"/>
                              <a:pt x="5715" y="20955"/>
                            </a:cubicBezTo>
                            <a:lnTo>
                              <a:pt x="5715" y="20955"/>
                            </a:lnTo>
                            <a:cubicBezTo>
                              <a:pt x="5715" y="20955"/>
                              <a:pt x="5715" y="20955"/>
                              <a:pt x="5715" y="20955"/>
                            </a:cubicBezTo>
                            <a:cubicBezTo>
                              <a:pt x="5715" y="20955"/>
                              <a:pt x="5715" y="20955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8098"/>
                              <a:pt x="5715" y="18098"/>
                            </a:cubicBezTo>
                            <a:cubicBezTo>
                              <a:pt x="5715" y="18098"/>
                              <a:pt x="5715" y="17145"/>
                              <a:pt x="5715" y="17145"/>
                            </a:cubicBezTo>
                            <a:cubicBezTo>
                              <a:pt x="5715" y="17145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6192"/>
                              <a:pt x="5715" y="16192"/>
                            </a:cubicBezTo>
                            <a:cubicBezTo>
                              <a:pt x="5715" y="16192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5715" y="14287"/>
                              <a:pt x="6667" y="14287"/>
                            </a:cubicBezTo>
                            <a:cubicBezTo>
                              <a:pt x="6667" y="14287"/>
                              <a:pt x="6667" y="14287"/>
                              <a:pt x="6667" y="14287"/>
                            </a:cubicBezTo>
                            <a:cubicBezTo>
                              <a:pt x="6667" y="14287"/>
                              <a:pt x="6667" y="14287"/>
                              <a:pt x="7620" y="13335"/>
                            </a:cubicBezTo>
                            <a:cubicBezTo>
                              <a:pt x="7620" y="13335"/>
                              <a:pt x="7620" y="12383"/>
                              <a:pt x="8572" y="12383"/>
                            </a:cubicBezTo>
                            <a:cubicBezTo>
                              <a:pt x="8572" y="12383"/>
                              <a:pt x="8572" y="12383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1430"/>
                            </a:cubicBezTo>
                            <a:cubicBezTo>
                              <a:pt x="8572" y="11430"/>
                              <a:pt x="8572" y="11430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8572" y="10478"/>
                            </a:cubicBezTo>
                            <a:cubicBezTo>
                              <a:pt x="8572" y="10478"/>
                              <a:pt x="8572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10478"/>
                              <a:pt x="9525" y="10478"/>
                            </a:cubicBezTo>
                            <a:cubicBezTo>
                              <a:pt x="9525" y="10478"/>
                              <a:pt x="9525" y="9525"/>
                              <a:pt x="10477" y="9525"/>
                            </a:cubicBezTo>
                            <a:cubicBezTo>
                              <a:pt x="10477" y="9525"/>
                              <a:pt x="10477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1430" y="9525"/>
                              <a:pt x="11430" y="9525"/>
                            </a:cubicBezTo>
                            <a:cubicBezTo>
                              <a:pt x="11430" y="9525"/>
                              <a:pt x="12382" y="9525"/>
                              <a:pt x="12382" y="8573"/>
                            </a:cubicBezTo>
                            <a:cubicBezTo>
                              <a:pt x="12382" y="8573"/>
                              <a:pt x="12382" y="8573"/>
                              <a:pt x="13335" y="8573"/>
                            </a:cubicBezTo>
                            <a:cubicBezTo>
                              <a:pt x="13335" y="8573"/>
                              <a:pt x="13335" y="8573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4288" y="7620"/>
                              <a:pt x="14288" y="7620"/>
                            </a:cubicBezTo>
                            <a:cubicBezTo>
                              <a:pt x="14288" y="7620"/>
                              <a:pt x="15240" y="7620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6667"/>
                            </a:cubicBezTo>
                            <a:cubicBezTo>
                              <a:pt x="14288" y="6667"/>
                              <a:pt x="14288" y="6667"/>
                              <a:pt x="14288" y="5715"/>
                            </a:cubicBezTo>
                            <a:cubicBezTo>
                              <a:pt x="14288" y="5715"/>
                              <a:pt x="14288" y="5715"/>
                              <a:pt x="14288" y="5715"/>
                            </a:cubicBezTo>
                            <a:cubicBezTo>
                              <a:pt x="14288" y="5715"/>
                              <a:pt x="15240" y="5715"/>
                              <a:pt x="15240" y="4763"/>
                            </a:cubicBezTo>
                            <a:cubicBezTo>
                              <a:pt x="15240" y="4763"/>
                              <a:pt x="15240" y="4763"/>
                              <a:pt x="15240" y="4763"/>
                            </a:cubicBezTo>
                            <a:cubicBezTo>
                              <a:pt x="15240" y="4763"/>
                              <a:pt x="16192" y="4763"/>
                              <a:pt x="16192" y="3810"/>
                            </a:cubicBezTo>
                            <a:lnTo>
                              <a:pt x="16192" y="3810"/>
                            </a:lnTo>
                            <a:cubicBezTo>
                              <a:pt x="16192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7145" y="3810"/>
                            </a:cubicBezTo>
                            <a:cubicBezTo>
                              <a:pt x="17145" y="3810"/>
                              <a:pt x="17145" y="3810"/>
                              <a:pt x="18097" y="2857"/>
                            </a:cubicBezTo>
                            <a:cubicBezTo>
                              <a:pt x="18097" y="2857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20002" y="1905"/>
                              <a:pt x="20002" y="1905"/>
                            </a:cubicBezTo>
                            <a:cubicBezTo>
                              <a:pt x="20002" y="1905"/>
                              <a:pt x="20955" y="1905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002" y="0"/>
                            </a:cubicBezTo>
                            <a:cubicBezTo>
                              <a:pt x="20002" y="0"/>
                              <a:pt x="20002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5240" y="0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3335" y="953"/>
                            </a:cubicBezTo>
                            <a:cubicBezTo>
                              <a:pt x="13335" y="953"/>
                              <a:pt x="12382" y="953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0477" y="2857"/>
                            </a:cubicBezTo>
                            <a:cubicBezTo>
                              <a:pt x="10477" y="2857"/>
                              <a:pt x="10477" y="2857"/>
                              <a:pt x="10477" y="2857"/>
                            </a:cubicBezTo>
                            <a:cubicBezTo>
                              <a:pt x="10477" y="2857"/>
                              <a:pt x="10477" y="2857"/>
                              <a:pt x="10477" y="2857"/>
                            </a:cubicBezTo>
                            <a:cubicBezTo>
                              <a:pt x="10477" y="2857"/>
                              <a:pt x="10477" y="2857"/>
                              <a:pt x="10477" y="2857"/>
                            </a:cubicBezTo>
                            <a:cubicBezTo>
                              <a:pt x="10477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9525" y="2857"/>
                              <a:pt x="9525" y="2857"/>
                            </a:cubicBezTo>
                            <a:cubicBezTo>
                              <a:pt x="9525" y="2857"/>
                              <a:pt x="8572" y="2857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7620" y="4763"/>
                            </a:cubicBezTo>
                            <a:cubicBezTo>
                              <a:pt x="7620" y="4763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5715"/>
                            </a:cubicBezTo>
                            <a:cubicBezTo>
                              <a:pt x="6667" y="5715"/>
                              <a:pt x="6667" y="5715"/>
                              <a:pt x="6667" y="6667"/>
                            </a:cubicBezTo>
                            <a:cubicBezTo>
                              <a:pt x="6667" y="6667"/>
                              <a:pt x="5715" y="6667"/>
                              <a:pt x="5715" y="7620"/>
                            </a:cubicBezTo>
                            <a:cubicBezTo>
                              <a:pt x="5715" y="7620"/>
                              <a:pt x="5715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3810" y="9525"/>
                            </a:cubicBezTo>
                            <a:cubicBezTo>
                              <a:pt x="3810" y="9525"/>
                              <a:pt x="3810" y="9525"/>
                              <a:pt x="3810" y="9525"/>
                            </a:cubicBezTo>
                            <a:cubicBezTo>
                              <a:pt x="3810" y="9525"/>
                              <a:pt x="3810" y="10478"/>
                              <a:pt x="2857" y="10478"/>
                            </a:cubicBezTo>
                            <a:cubicBezTo>
                              <a:pt x="2857" y="10478"/>
                              <a:pt x="2857" y="10478"/>
                              <a:pt x="2857" y="10478"/>
                            </a:cubicBezTo>
                            <a:cubicBezTo>
                              <a:pt x="2857" y="10478"/>
                              <a:pt x="2857" y="11430"/>
                              <a:pt x="1905" y="11430"/>
                            </a:cubicBezTo>
                            <a:cubicBezTo>
                              <a:pt x="1905" y="11430"/>
                              <a:pt x="1905" y="12383"/>
                              <a:pt x="952" y="12383"/>
                            </a:cubicBezTo>
                            <a:cubicBezTo>
                              <a:pt x="952" y="13335"/>
                              <a:pt x="0" y="13335"/>
                              <a:pt x="0" y="14287"/>
                            </a:cubicBezTo>
                            <a:cubicBezTo>
                              <a:pt x="0" y="14287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5240"/>
                              <a:pt x="0" y="15240"/>
                            </a:cubicBezTo>
                            <a:cubicBezTo>
                              <a:pt x="0" y="15240"/>
                              <a:pt x="0" y="16192"/>
                              <a:pt x="0" y="16192"/>
                            </a:cubicBezTo>
                            <a:cubicBezTo>
                              <a:pt x="0" y="16192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7145"/>
                              <a:pt x="0" y="17145"/>
                            </a:cubicBezTo>
                            <a:cubicBezTo>
                              <a:pt x="0" y="17145"/>
                              <a:pt x="0" y="18098"/>
                              <a:pt x="0" y="18098"/>
                            </a:cubicBezTo>
                            <a:cubicBezTo>
                              <a:pt x="0" y="18098"/>
                              <a:pt x="0" y="18098"/>
                              <a:pt x="0" y="19050"/>
                            </a:cubicBezTo>
                            <a:cubicBezTo>
                              <a:pt x="4763" y="20003"/>
                              <a:pt x="4763" y="20003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003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lnTo>
                              <a:pt x="4763" y="20955"/>
                            </a:ln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lose/>
                            <a:moveTo>
                              <a:pt x="7620" y="15240"/>
                            </a:moveTo>
                            <a:cubicBezTo>
                              <a:pt x="7620" y="15240"/>
                              <a:pt x="7620" y="15240"/>
                              <a:pt x="7620" y="15240"/>
                            </a:cubicBezTo>
                            <a:cubicBezTo>
                              <a:pt x="7620" y="15240"/>
                              <a:pt x="8572" y="16192"/>
                              <a:pt x="7620" y="15240"/>
                            </a:cubicBezTo>
                            <a:cubicBezTo>
                              <a:pt x="8572" y="16192"/>
                              <a:pt x="7620" y="16192"/>
                              <a:pt x="7620" y="15240"/>
                            </a:cubicBezTo>
                            <a:cubicBezTo>
                              <a:pt x="7620" y="16192"/>
                              <a:pt x="7620" y="15240"/>
                              <a:pt x="7620" y="15240"/>
                            </a:cubicBezTo>
                            <a:close/>
                            <a:moveTo>
                              <a:pt x="7620" y="16192"/>
                            </a:move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ubicBezTo>
                              <a:pt x="7620" y="16192"/>
                              <a:pt x="7620" y="16192"/>
                              <a:pt x="7620" y="16192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39" name="任意多边形: 形状 3121"/>
                    <p:cNvSpPr/>
                    <p:nvPr/>
                  </p:nvSpPr>
                  <p:spPr>
                    <a:xfrm>
                      <a:off x="7780972" y="1971674"/>
                      <a:ext cx="1905" cy="7620"/>
                    </a:xfrm>
                    <a:custGeom>
                      <a:avLst/>
                      <a:gdLst>
                        <a:gd name="connsiteX0" fmla="*/ 953 w 1905"/>
                        <a:gd name="connsiteY0" fmla="*/ 7620 h 7620"/>
                        <a:gd name="connsiteX1" fmla="*/ 953 w 1905"/>
                        <a:gd name="connsiteY1" fmla="*/ 7620 h 7620"/>
                        <a:gd name="connsiteX2" fmla="*/ 953 w 1905"/>
                        <a:gd name="connsiteY2" fmla="*/ 7620 h 7620"/>
                        <a:gd name="connsiteX3" fmla="*/ 953 w 1905"/>
                        <a:gd name="connsiteY3" fmla="*/ 7620 h 7620"/>
                        <a:gd name="connsiteX4" fmla="*/ 953 w 1905"/>
                        <a:gd name="connsiteY4" fmla="*/ 7620 h 7620"/>
                        <a:gd name="connsiteX5" fmla="*/ 953 w 1905"/>
                        <a:gd name="connsiteY5" fmla="*/ 7620 h 7620"/>
                        <a:gd name="connsiteX6" fmla="*/ 953 w 1905"/>
                        <a:gd name="connsiteY6" fmla="*/ 6667 h 7620"/>
                        <a:gd name="connsiteX7" fmla="*/ 953 w 1905"/>
                        <a:gd name="connsiteY7" fmla="*/ 5715 h 7620"/>
                        <a:gd name="connsiteX8" fmla="*/ 953 w 1905"/>
                        <a:gd name="connsiteY8" fmla="*/ 4763 h 7620"/>
                        <a:gd name="connsiteX9" fmla="*/ 953 w 1905"/>
                        <a:gd name="connsiteY9" fmla="*/ 3810 h 7620"/>
                        <a:gd name="connsiteX10" fmla="*/ 953 w 1905"/>
                        <a:gd name="connsiteY10" fmla="*/ 3810 h 7620"/>
                        <a:gd name="connsiteX11" fmla="*/ 953 w 1905"/>
                        <a:gd name="connsiteY11" fmla="*/ 3810 h 7620"/>
                        <a:gd name="connsiteX12" fmla="*/ 953 w 1905"/>
                        <a:gd name="connsiteY12" fmla="*/ 3810 h 7620"/>
                        <a:gd name="connsiteX13" fmla="*/ 953 w 1905"/>
                        <a:gd name="connsiteY13" fmla="*/ 3810 h 7620"/>
                        <a:gd name="connsiteX14" fmla="*/ 953 w 1905"/>
                        <a:gd name="connsiteY14" fmla="*/ 3810 h 7620"/>
                        <a:gd name="connsiteX15" fmla="*/ 953 w 1905"/>
                        <a:gd name="connsiteY15" fmla="*/ 2857 h 7620"/>
                        <a:gd name="connsiteX16" fmla="*/ 953 w 1905"/>
                        <a:gd name="connsiteY16" fmla="*/ 1905 h 7620"/>
                        <a:gd name="connsiteX17" fmla="*/ 953 w 1905"/>
                        <a:gd name="connsiteY17" fmla="*/ 1905 h 7620"/>
                        <a:gd name="connsiteX18" fmla="*/ 953 w 1905"/>
                        <a:gd name="connsiteY18" fmla="*/ 952 h 7620"/>
                        <a:gd name="connsiteX19" fmla="*/ 953 w 1905"/>
                        <a:gd name="connsiteY19" fmla="*/ 952 h 7620"/>
                        <a:gd name="connsiteX20" fmla="*/ 953 w 1905"/>
                        <a:gd name="connsiteY20" fmla="*/ 952 h 7620"/>
                        <a:gd name="connsiteX21" fmla="*/ 953 w 1905"/>
                        <a:gd name="connsiteY21" fmla="*/ 952 h 7620"/>
                        <a:gd name="connsiteX22" fmla="*/ 953 w 1905"/>
                        <a:gd name="connsiteY22" fmla="*/ 952 h 7620"/>
                        <a:gd name="connsiteX23" fmla="*/ 953 w 1905"/>
                        <a:gd name="connsiteY23" fmla="*/ 952 h 7620"/>
                        <a:gd name="connsiteX24" fmla="*/ 953 w 1905"/>
                        <a:gd name="connsiteY24" fmla="*/ 952 h 7620"/>
                        <a:gd name="connsiteX25" fmla="*/ 953 w 1905"/>
                        <a:gd name="connsiteY25" fmla="*/ 952 h 7620"/>
                        <a:gd name="connsiteX26" fmla="*/ 953 w 1905"/>
                        <a:gd name="connsiteY26" fmla="*/ 952 h 7620"/>
                        <a:gd name="connsiteX27" fmla="*/ 953 w 1905"/>
                        <a:gd name="connsiteY27" fmla="*/ 952 h 7620"/>
                        <a:gd name="connsiteX28" fmla="*/ 953 w 1905"/>
                        <a:gd name="connsiteY28" fmla="*/ 952 h 7620"/>
                        <a:gd name="connsiteX29" fmla="*/ 953 w 1905"/>
                        <a:gd name="connsiteY29" fmla="*/ 952 h 7620"/>
                        <a:gd name="connsiteX30" fmla="*/ 953 w 1905"/>
                        <a:gd name="connsiteY30" fmla="*/ 952 h 7620"/>
                        <a:gd name="connsiteX31" fmla="*/ 953 w 1905"/>
                        <a:gd name="connsiteY31" fmla="*/ 952 h 7620"/>
                        <a:gd name="connsiteX32" fmla="*/ 0 w 1905"/>
                        <a:gd name="connsiteY32" fmla="*/ 0 h 7620"/>
                        <a:gd name="connsiteX33" fmla="*/ 0 w 1905"/>
                        <a:gd name="connsiteY33" fmla="*/ 0 h 7620"/>
                        <a:gd name="connsiteX34" fmla="*/ 0 w 1905"/>
                        <a:gd name="connsiteY34" fmla="*/ 952 h 7620"/>
                        <a:gd name="connsiteX35" fmla="*/ 0 w 1905"/>
                        <a:gd name="connsiteY35" fmla="*/ 1905 h 7620"/>
                        <a:gd name="connsiteX36" fmla="*/ 0 w 1905"/>
                        <a:gd name="connsiteY36" fmla="*/ 1905 h 7620"/>
                        <a:gd name="connsiteX37" fmla="*/ 0 w 1905"/>
                        <a:gd name="connsiteY37" fmla="*/ 1905 h 7620"/>
                        <a:gd name="connsiteX38" fmla="*/ 0 w 1905"/>
                        <a:gd name="connsiteY38" fmla="*/ 1905 h 7620"/>
                        <a:gd name="connsiteX39" fmla="*/ 0 w 1905"/>
                        <a:gd name="connsiteY39" fmla="*/ 1905 h 7620"/>
                        <a:gd name="connsiteX40" fmla="*/ 0 w 1905"/>
                        <a:gd name="connsiteY40" fmla="*/ 1905 h 7620"/>
                        <a:gd name="connsiteX41" fmla="*/ 0 w 1905"/>
                        <a:gd name="connsiteY41" fmla="*/ 1905 h 7620"/>
                        <a:gd name="connsiteX42" fmla="*/ 0 w 1905"/>
                        <a:gd name="connsiteY42" fmla="*/ 1905 h 7620"/>
                        <a:gd name="connsiteX43" fmla="*/ 0 w 1905"/>
                        <a:gd name="connsiteY43" fmla="*/ 1905 h 7620"/>
                        <a:gd name="connsiteX44" fmla="*/ 0 w 1905"/>
                        <a:gd name="connsiteY44" fmla="*/ 1905 h 7620"/>
                        <a:gd name="connsiteX45" fmla="*/ 0 w 1905"/>
                        <a:gd name="connsiteY45" fmla="*/ 1905 h 7620"/>
                        <a:gd name="connsiteX46" fmla="*/ 0 w 1905"/>
                        <a:gd name="connsiteY46" fmla="*/ 1905 h 7620"/>
                        <a:gd name="connsiteX47" fmla="*/ 0 w 1905"/>
                        <a:gd name="connsiteY47" fmla="*/ 1905 h 7620"/>
                        <a:gd name="connsiteX48" fmla="*/ 0 w 1905"/>
                        <a:gd name="connsiteY48" fmla="*/ 1905 h 7620"/>
                        <a:gd name="connsiteX49" fmla="*/ 0 w 1905"/>
                        <a:gd name="connsiteY49" fmla="*/ 1905 h 7620"/>
                        <a:gd name="connsiteX50" fmla="*/ 0 w 1905"/>
                        <a:gd name="connsiteY50" fmla="*/ 1905 h 7620"/>
                        <a:gd name="connsiteX51" fmla="*/ 0 w 1905"/>
                        <a:gd name="connsiteY51" fmla="*/ 1905 h 7620"/>
                        <a:gd name="connsiteX52" fmla="*/ 0 w 1905"/>
                        <a:gd name="connsiteY52" fmla="*/ 1905 h 7620"/>
                        <a:gd name="connsiteX53" fmla="*/ 0 w 1905"/>
                        <a:gd name="connsiteY53" fmla="*/ 1905 h 7620"/>
                        <a:gd name="connsiteX54" fmla="*/ 0 w 1905"/>
                        <a:gd name="connsiteY54" fmla="*/ 1905 h 7620"/>
                        <a:gd name="connsiteX55" fmla="*/ 0 w 1905"/>
                        <a:gd name="connsiteY55" fmla="*/ 1905 h 7620"/>
                        <a:gd name="connsiteX56" fmla="*/ 0 w 1905"/>
                        <a:gd name="connsiteY56" fmla="*/ 1905 h 7620"/>
                        <a:gd name="connsiteX57" fmla="*/ 0 w 1905"/>
                        <a:gd name="connsiteY57" fmla="*/ 1905 h 7620"/>
                        <a:gd name="connsiteX58" fmla="*/ 0 w 1905"/>
                        <a:gd name="connsiteY58" fmla="*/ 1905 h 7620"/>
                        <a:gd name="connsiteX59" fmla="*/ 0 w 1905"/>
                        <a:gd name="connsiteY59" fmla="*/ 1905 h 7620"/>
                        <a:gd name="connsiteX60" fmla="*/ 0 w 1905"/>
                        <a:gd name="connsiteY60" fmla="*/ 1905 h 7620"/>
                        <a:gd name="connsiteX61" fmla="*/ 0 w 1905"/>
                        <a:gd name="connsiteY61" fmla="*/ 2857 h 7620"/>
                        <a:gd name="connsiteX62" fmla="*/ 0 w 1905"/>
                        <a:gd name="connsiteY62" fmla="*/ 3810 h 7620"/>
                        <a:gd name="connsiteX63" fmla="*/ 0 w 1905"/>
                        <a:gd name="connsiteY63" fmla="*/ 3810 h 7620"/>
                        <a:gd name="connsiteX64" fmla="*/ 0 w 1905"/>
                        <a:gd name="connsiteY64" fmla="*/ 3810 h 7620"/>
                        <a:gd name="connsiteX65" fmla="*/ 0 w 1905"/>
                        <a:gd name="connsiteY65" fmla="*/ 3810 h 7620"/>
                        <a:gd name="connsiteX66" fmla="*/ 0 w 1905"/>
                        <a:gd name="connsiteY66" fmla="*/ 3810 h 7620"/>
                        <a:gd name="connsiteX67" fmla="*/ 953 w 1905"/>
                        <a:gd name="connsiteY67" fmla="*/ 7620 h 7620"/>
                        <a:gd name="connsiteX68" fmla="*/ 953 w 1905"/>
                        <a:gd name="connsiteY68" fmla="*/ 7620 h 7620"/>
                        <a:gd name="connsiteX69" fmla="*/ 953 w 1905"/>
                        <a:gd name="connsiteY69" fmla="*/ 7620 h 7620"/>
                        <a:gd name="connsiteX70" fmla="*/ 953 w 1905"/>
                        <a:gd name="connsiteY70" fmla="*/ 7620 h 7620"/>
                        <a:gd name="connsiteX71" fmla="*/ 953 w 1905"/>
                        <a:gd name="connsiteY71" fmla="*/ 7620 h 7620"/>
                        <a:gd name="connsiteX72" fmla="*/ 953 w 1905"/>
                        <a:gd name="connsiteY72" fmla="*/ 7620 h 7620"/>
                        <a:gd name="connsiteX73" fmla="*/ 1905 w 1905"/>
                        <a:gd name="connsiteY73" fmla="*/ 1905 h 7620"/>
                        <a:gd name="connsiteX74" fmla="*/ 1905 w 1905"/>
                        <a:gd name="connsiteY74" fmla="*/ 1905 h 7620"/>
                        <a:gd name="connsiteX75" fmla="*/ 1905 w 1905"/>
                        <a:gd name="connsiteY75" fmla="*/ 1905 h 7620"/>
                        <a:gd name="connsiteX76" fmla="*/ 1905 w 1905"/>
                        <a:gd name="connsiteY76" fmla="*/ 1905 h 7620"/>
                        <a:gd name="connsiteX77" fmla="*/ 1905 w 1905"/>
                        <a:gd name="connsiteY77" fmla="*/ 1905 h 7620"/>
                        <a:gd name="connsiteX78" fmla="*/ 953 w 1905"/>
                        <a:gd name="connsiteY78" fmla="*/ 4763 h 7620"/>
                        <a:gd name="connsiteX79" fmla="*/ 953 w 1905"/>
                        <a:gd name="connsiteY79" fmla="*/ 4763 h 7620"/>
                        <a:gd name="connsiteX80" fmla="*/ 953 w 1905"/>
                        <a:gd name="connsiteY80" fmla="*/ 4763 h 7620"/>
                        <a:gd name="connsiteX81" fmla="*/ 953 w 1905"/>
                        <a:gd name="connsiteY81" fmla="*/ 4763 h 7620"/>
                        <a:gd name="connsiteX82" fmla="*/ 953 w 1905"/>
                        <a:gd name="connsiteY82" fmla="*/ 4763 h 762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5" h="7620">
                          <a:moveTo>
                            <a:pt x="953" y="7620"/>
                          </a:moveTo>
                          <a:cubicBezTo>
                            <a:pt x="953" y="7620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5715"/>
                          </a:cubicBezTo>
                          <a:cubicBezTo>
                            <a:pt x="953" y="5715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953" y="952"/>
                          </a:ln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lnTo>
                            <a:pt x="0" y="0"/>
                          </a:ln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952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7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7620"/>
                            <a:pt x="0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lose/>
                          <a:moveTo>
                            <a:pt x="1905" y="1905"/>
                          </a:move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lose/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40" name="图形 2"/>
                  <p:cNvGrpSpPr/>
                  <p:nvPr/>
                </p:nvGrpSpPr>
                <p:grpSpPr>
                  <a:xfrm>
                    <a:off x="7799069" y="1958339"/>
                    <a:ext cx="9286" cy="7620"/>
                    <a:chOff x="7799069" y="1958339"/>
                    <a:chExt cx="9286" cy="7620"/>
                  </a:xfrm>
                </p:grpSpPr>
                <p:grpSp>
                  <p:nvGrpSpPr>
                    <p:cNvPr id="3241" name="图形 2"/>
                    <p:cNvGrpSpPr/>
                    <p:nvPr/>
                  </p:nvGrpSpPr>
                  <p:grpSpPr>
                    <a:xfrm>
                      <a:off x="7799069" y="1959292"/>
                      <a:ext cx="4762" cy="6667"/>
                      <a:chOff x="7799069" y="1959292"/>
                      <a:chExt cx="4762" cy="6667"/>
                    </a:xfrm>
                  </p:grpSpPr>
                  <p:sp>
                    <p:nvSpPr>
                      <p:cNvPr id="3242" name="任意多边形: 形状 3124"/>
                      <p:cNvSpPr/>
                      <p:nvPr/>
                    </p:nvSpPr>
                    <p:spPr>
                      <a:xfrm>
                        <a:off x="7800022" y="19621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43" name="任意多边形: 形状 3125"/>
                      <p:cNvSpPr/>
                      <p:nvPr/>
                    </p:nvSpPr>
                    <p:spPr>
                      <a:xfrm>
                        <a:off x="7800022" y="19621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44" name="任意多边形: 形状 3126"/>
                      <p:cNvSpPr/>
                      <p:nvPr/>
                    </p:nvSpPr>
                    <p:spPr>
                      <a:xfrm>
                        <a:off x="7802880" y="1959292"/>
                        <a:ext cx="952" cy="1666"/>
                      </a:xfrm>
                      <a:custGeom>
                        <a:avLst/>
                        <a:gdLst>
                          <a:gd name="connsiteX0" fmla="*/ 952 w 952"/>
                          <a:gd name="connsiteY0" fmla="*/ 952 h 1666"/>
                          <a:gd name="connsiteX1" fmla="*/ 0 w 952"/>
                          <a:gd name="connsiteY1" fmla="*/ 0 h 1666"/>
                          <a:gd name="connsiteX2" fmla="*/ 0 w 952"/>
                          <a:gd name="connsiteY2" fmla="*/ 0 h 1666"/>
                          <a:gd name="connsiteX3" fmla="*/ 0 w 952"/>
                          <a:gd name="connsiteY3" fmla="*/ 0 h 1666"/>
                          <a:gd name="connsiteX4" fmla="*/ 0 w 952"/>
                          <a:gd name="connsiteY4" fmla="*/ 0 h 1666"/>
                          <a:gd name="connsiteX5" fmla="*/ 0 w 952"/>
                          <a:gd name="connsiteY5" fmla="*/ 0 h 1666"/>
                          <a:gd name="connsiteX6" fmla="*/ 952 w 952"/>
                          <a:gd name="connsiteY6" fmla="*/ 952 h 1666"/>
                          <a:gd name="connsiteX7" fmla="*/ 952 w 952"/>
                          <a:gd name="connsiteY7" fmla="*/ 952 h 1666"/>
                          <a:gd name="connsiteX8" fmla="*/ 952 w 952"/>
                          <a:gd name="connsiteY8" fmla="*/ 952 h 1666"/>
                          <a:gd name="connsiteX9" fmla="*/ 952 w 952"/>
                          <a:gd name="connsiteY9" fmla="*/ 952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666">
                            <a:moveTo>
                              <a:pt x="952" y="952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2"/>
                              <a:pt x="0" y="952"/>
                              <a:pt x="952" y="952"/>
                            </a:cubicBezTo>
                            <a:cubicBezTo>
                              <a:pt x="0" y="952"/>
                              <a:pt x="0" y="952"/>
                              <a:pt x="952" y="952"/>
                            </a:cubicBezTo>
                            <a:cubicBezTo>
                              <a:pt x="0" y="1905"/>
                              <a:pt x="0" y="1905"/>
                              <a:pt x="952" y="952"/>
                            </a:cubicBezTo>
                            <a:cubicBezTo>
                              <a:pt x="0" y="952"/>
                              <a:pt x="952" y="952"/>
                              <a:pt x="95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45" name="任意多边形: 形状 3127"/>
                      <p:cNvSpPr/>
                      <p:nvPr/>
                    </p:nvSpPr>
                    <p:spPr>
                      <a:xfrm>
                        <a:off x="7799069" y="1959292"/>
                        <a:ext cx="4762" cy="6667"/>
                      </a:xfrm>
                      <a:custGeom>
                        <a:avLst/>
                        <a:gdLst>
                          <a:gd name="connsiteX0" fmla="*/ 3810 w 4762"/>
                          <a:gd name="connsiteY0" fmla="*/ 952 h 6667"/>
                          <a:gd name="connsiteX1" fmla="*/ 3810 w 4762"/>
                          <a:gd name="connsiteY1" fmla="*/ 952 h 6667"/>
                          <a:gd name="connsiteX2" fmla="*/ 3810 w 4762"/>
                          <a:gd name="connsiteY2" fmla="*/ 952 h 6667"/>
                          <a:gd name="connsiteX3" fmla="*/ 3810 w 4762"/>
                          <a:gd name="connsiteY3" fmla="*/ 952 h 6667"/>
                          <a:gd name="connsiteX4" fmla="*/ 2858 w 4762"/>
                          <a:gd name="connsiteY4" fmla="*/ 0 h 6667"/>
                          <a:gd name="connsiteX5" fmla="*/ 2858 w 4762"/>
                          <a:gd name="connsiteY5" fmla="*/ 0 h 6667"/>
                          <a:gd name="connsiteX6" fmla="*/ 2858 w 4762"/>
                          <a:gd name="connsiteY6" fmla="*/ 0 h 6667"/>
                          <a:gd name="connsiteX7" fmla="*/ 2858 w 4762"/>
                          <a:gd name="connsiteY7" fmla="*/ 0 h 6667"/>
                          <a:gd name="connsiteX8" fmla="*/ 2858 w 4762"/>
                          <a:gd name="connsiteY8" fmla="*/ 0 h 6667"/>
                          <a:gd name="connsiteX9" fmla="*/ 2858 w 4762"/>
                          <a:gd name="connsiteY9" fmla="*/ 0 h 6667"/>
                          <a:gd name="connsiteX10" fmla="*/ 2858 w 4762"/>
                          <a:gd name="connsiteY10" fmla="*/ 0 h 6667"/>
                          <a:gd name="connsiteX11" fmla="*/ 2858 w 4762"/>
                          <a:gd name="connsiteY11" fmla="*/ 0 h 6667"/>
                          <a:gd name="connsiteX12" fmla="*/ 2858 w 4762"/>
                          <a:gd name="connsiteY12" fmla="*/ 0 h 6667"/>
                          <a:gd name="connsiteX13" fmla="*/ 2858 w 4762"/>
                          <a:gd name="connsiteY13" fmla="*/ 0 h 6667"/>
                          <a:gd name="connsiteX14" fmla="*/ 2858 w 4762"/>
                          <a:gd name="connsiteY14" fmla="*/ 0 h 6667"/>
                          <a:gd name="connsiteX15" fmla="*/ 2858 w 4762"/>
                          <a:gd name="connsiteY15" fmla="*/ 0 h 6667"/>
                          <a:gd name="connsiteX16" fmla="*/ 1905 w 4762"/>
                          <a:gd name="connsiteY16" fmla="*/ 952 h 6667"/>
                          <a:gd name="connsiteX17" fmla="*/ 1905 w 4762"/>
                          <a:gd name="connsiteY17" fmla="*/ 952 h 6667"/>
                          <a:gd name="connsiteX18" fmla="*/ 1905 w 4762"/>
                          <a:gd name="connsiteY18" fmla="*/ 952 h 6667"/>
                          <a:gd name="connsiteX19" fmla="*/ 953 w 4762"/>
                          <a:gd name="connsiteY19" fmla="*/ 1905 h 6667"/>
                          <a:gd name="connsiteX20" fmla="*/ 953 w 4762"/>
                          <a:gd name="connsiteY20" fmla="*/ 1905 h 6667"/>
                          <a:gd name="connsiteX21" fmla="*/ 953 w 4762"/>
                          <a:gd name="connsiteY21" fmla="*/ 1905 h 6667"/>
                          <a:gd name="connsiteX22" fmla="*/ 953 w 4762"/>
                          <a:gd name="connsiteY22" fmla="*/ 1905 h 6667"/>
                          <a:gd name="connsiteX23" fmla="*/ 953 w 4762"/>
                          <a:gd name="connsiteY23" fmla="*/ 1905 h 6667"/>
                          <a:gd name="connsiteX24" fmla="*/ 953 w 4762"/>
                          <a:gd name="connsiteY24" fmla="*/ 1905 h 6667"/>
                          <a:gd name="connsiteX25" fmla="*/ 953 w 4762"/>
                          <a:gd name="connsiteY25" fmla="*/ 1905 h 6667"/>
                          <a:gd name="connsiteX26" fmla="*/ 953 w 4762"/>
                          <a:gd name="connsiteY26" fmla="*/ 1905 h 6667"/>
                          <a:gd name="connsiteX27" fmla="*/ 953 w 4762"/>
                          <a:gd name="connsiteY27" fmla="*/ 1905 h 6667"/>
                          <a:gd name="connsiteX28" fmla="*/ 953 w 4762"/>
                          <a:gd name="connsiteY28" fmla="*/ 1905 h 6667"/>
                          <a:gd name="connsiteX29" fmla="*/ 953 w 4762"/>
                          <a:gd name="connsiteY29" fmla="*/ 1905 h 6667"/>
                          <a:gd name="connsiteX30" fmla="*/ 953 w 4762"/>
                          <a:gd name="connsiteY30" fmla="*/ 1905 h 6667"/>
                          <a:gd name="connsiteX31" fmla="*/ 953 w 4762"/>
                          <a:gd name="connsiteY31" fmla="*/ 1905 h 6667"/>
                          <a:gd name="connsiteX32" fmla="*/ 953 w 4762"/>
                          <a:gd name="connsiteY32" fmla="*/ 1905 h 6667"/>
                          <a:gd name="connsiteX33" fmla="*/ 953 w 4762"/>
                          <a:gd name="connsiteY33" fmla="*/ 1905 h 6667"/>
                          <a:gd name="connsiteX34" fmla="*/ 953 w 4762"/>
                          <a:gd name="connsiteY34" fmla="*/ 1905 h 6667"/>
                          <a:gd name="connsiteX35" fmla="*/ 953 w 4762"/>
                          <a:gd name="connsiteY35" fmla="*/ 1905 h 6667"/>
                          <a:gd name="connsiteX36" fmla="*/ 953 w 4762"/>
                          <a:gd name="connsiteY36" fmla="*/ 1905 h 6667"/>
                          <a:gd name="connsiteX37" fmla="*/ 953 w 4762"/>
                          <a:gd name="connsiteY37" fmla="*/ 1905 h 6667"/>
                          <a:gd name="connsiteX38" fmla="*/ 953 w 4762"/>
                          <a:gd name="connsiteY38" fmla="*/ 1905 h 6667"/>
                          <a:gd name="connsiteX39" fmla="*/ 953 w 4762"/>
                          <a:gd name="connsiteY39" fmla="*/ 1905 h 6667"/>
                          <a:gd name="connsiteX40" fmla="*/ 953 w 4762"/>
                          <a:gd name="connsiteY40" fmla="*/ 1905 h 6667"/>
                          <a:gd name="connsiteX41" fmla="*/ 953 w 4762"/>
                          <a:gd name="connsiteY41" fmla="*/ 1905 h 6667"/>
                          <a:gd name="connsiteX42" fmla="*/ 953 w 4762"/>
                          <a:gd name="connsiteY42" fmla="*/ 1905 h 6667"/>
                          <a:gd name="connsiteX43" fmla="*/ 953 w 4762"/>
                          <a:gd name="connsiteY43" fmla="*/ 1905 h 6667"/>
                          <a:gd name="connsiteX44" fmla="*/ 953 w 4762"/>
                          <a:gd name="connsiteY44" fmla="*/ 1905 h 6667"/>
                          <a:gd name="connsiteX45" fmla="*/ 953 w 4762"/>
                          <a:gd name="connsiteY45" fmla="*/ 1905 h 6667"/>
                          <a:gd name="connsiteX46" fmla="*/ 953 w 4762"/>
                          <a:gd name="connsiteY46" fmla="*/ 2857 h 6667"/>
                          <a:gd name="connsiteX47" fmla="*/ 953 w 4762"/>
                          <a:gd name="connsiteY47" fmla="*/ 2857 h 6667"/>
                          <a:gd name="connsiteX48" fmla="*/ 953 w 4762"/>
                          <a:gd name="connsiteY48" fmla="*/ 2857 h 6667"/>
                          <a:gd name="connsiteX49" fmla="*/ 953 w 4762"/>
                          <a:gd name="connsiteY49" fmla="*/ 2857 h 6667"/>
                          <a:gd name="connsiteX50" fmla="*/ 953 w 4762"/>
                          <a:gd name="connsiteY50" fmla="*/ 2857 h 6667"/>
                          <a:gd name="connsiteX51" fmla="*/ 953 w 4762"/>
                          <a:gd name="connsiteY51" fmla="*/ 2857 h 6667"/>
                          <a:gd name="connsiteX52" fmla="*/ 953 w 4762"/>
                          <a:gd name="connsiteY52" fmla="*/ 2857 h 6667"/>
                          <a:gd name="connsiteX53" fmla="*/ 0 w 4762"/>
                          <a:gd name="connsiteY53" fmla="*/ 3810 h 6667"/>
                          <a:gd name="connsiteX54" fmla="*/ 0 w 4762"/>
                          <a:gd name="connsiteY54" fmla="*/ 3810 h 6667"/>
                          <a:gd name="connsiteX55" fmla="*/ 0 w 4762"/>
                          <a:gd name="connsiteY55" fmla="*/ 4763 h 6667"/>
                          <a:gd name="connsiteX56" fmla="*/ 0 w 4762"/>
                          <a:gd name="connsiteY56" fmla="*/ 4763 h 6667"/>
                          <a:gd name="connsiteX57" fmla="*/ 0 w 4762"/>
                          <a:gd name="connsiteY57" fmla="*/ 4763 h 6667"/>
                          <a:gd name="connsiteX58" fmla="*/ 0 w 4762"/>
                          <a:gd name="connsiteY58" fmla="*/ 4763 h 6667"/>
                          <a:gd name="connsiteX59" fmla="*/ 0 w 4762"/>
                          <a:gd name="connsiteY59" fmla="*/ 4763 h 6667"/>
                          <a:gd name="connsiteX60" fmla="*/ 0 w 4762"/>
                          <a:gd name="connsiteY60" fmla="*/ 4763 h 6667"/>
                          <a:gd name="connsiteX61" fmla="*/ 0 w 4762"/>
                          <a:gd name="connsiteY61" fmla="*/ 4763 h 6667"/>
                          <a:gd name="connsiteX62" fmla="*/ 0 w 4762"/>
                          <a:gd name="connsiteY62" fmla="*/ 4763 h 6667"/>
                          <a:gd name="connsiteX63" fmla="*/ 0 w 4762"/>
                          <a:gd name="connsiteY63" fmla="*/ 4763 h 6667"/>
                          <a:gd name="connsiteX64" fmla="*/ 0 w 4762"/>
                          <a:gd name="connsiteY64" fmla="*/ 4763 h 6667"/>
                          <a:gd name="connsiteX65" fmla="*/ 0 w 4762"/>
                          <a:gd name="connsiteY65" fmla="*/ 4763 h 6667"/>
                          <a:gd name="connsiteX66" fmla="*/ 0 w 4762"/>
                          <a:gd name="connsiteY66" fmla="*/ 5715 h 6667"/>
                          <a:gd name="connsiteX67" fmla="*/ 0 w 4762"/>
                          <a:gd name="connsiteY67" fmla="*/ 5715 h 6667"/>
                          <a:gd name="connsiteX68" fmla="*/ 0 w 4762"/>
                          <a:gd name="connsiteY68" fmla="*/ 6668 h 6667"/>
                          <a:gd name="connsiteX69" fmla="*/ 0 w 4762"/>
                          <a:gd name="connsiteY69" fmla="*/ 6668 h 6667"/>
                          <a:gd name="connsiteX70" fmla="*/ 0 w 4762"/>
                          <a:gd name="connsiteY70" fmla="*/ 6668 h 6667"/>
                          <a:gd name="connsiteX71" fmla="*/ 0 w 4762"/>
                          <a:gd name="connsiteY71" fmla="*/ 6668 h 6667"/>
                          <a:gd name="connsiteX72" fmla="*/ 0 w 4762"/>
                          <a:gd name="connsiteY72" fmla="*/ 6668 h 6667"/>
                          <a:gd name="connsiteX73" fmla="*/ 0 w 4762"/>
                          <a:gd name="connsiteY73" fmla="*/ 6668 h 6667"/>
                          <a:gd name="connsiteX74" fmla="*/ 0 w 4762"/>
                          <a:gd name="connsiteY74" fmla="*/ 6668 h 6667"/>
                          <a:gd name="connsiteX75" fmla="*/ 0 w 4762"/>
                          <a:gd name="connsiteY75" fmla="*/ 6668 h 6667"/>
                          <a:gd name="connsiteX76" fmla="*/ 0 w 4762"/>
                          <a:gd name="connsiteY76" fmla="*/ 6668 h 6667"/>
                          <a:gd name="connsiteX77" fmla="*/ 0 w 4762"/>
                          <a:gd name="connsiteY77" fmla="*/ 6668 h 6667"/>
                          <a:gd name="connsiteX78" fmla="*/ 0 w 4762"/>
                          <a:gd name="connsiteY78" fmla="*/ 5715 h 6667"/>
                          <a:gd name="connsiteX79" fmla="*/ 0 w 4762"/>
                          <a:gd name="connsiteY79" fmla="*/ 5715 h 6667"/>
                          <a:gd name="connsiteX80" fmla="*/ 0 w 4762"/>
                          <a:gd name="connsiteY80" fmla="*/ 5715 h 6667"/>
                          <a:gd name="connsiteX81" fmla="*/ 0 w 4762"/>
                          <a:gd name="connsiteY81" fmla="*/ 5715 h 6667"/>
                          <a:gd name="connsiteX82" fmla="*/ 0 w 4762"/>
                          <a:gd name="connsiteY82" fmla="*/ 5715 h 6667"/>
                          <a:gd name="connsiteX83" fmla="*/ 0 w 4762"/>
                          <a:gd name="connsiteY83" fmla="*/ 5715 h 6667"/>
                          <a:gd name="connsiteX84" fmla="*/ 0 w 4762"/>
                          <a:gd name="connsiteY84" fmla="*/ 5715 h 6667"/>
                          <a:gd name="connsiteX85" fmla="*/ 0 w 4762"/>
                          <a:gd name="connsiteY85" fmla="*/ 5715 h 6667"/>
                          <a:gd name="connsiteX86" fmla="*/ 0 w 4762"/>
                          <a:gd name="connsiteY86" fmla="*/ 5715 h 6667"/>
                          <a:gd name="connsiteX87" fmla="*/ 0 w 4762"/>
                          <a:gd name="connsiteY87" fmla="*/ 5715 h 6667"/>
                          <a:gd name="connsiteX88" fmla="*/ 0 w 4762"/>
                          <a:gd name="connsiteY88" fmla="*/ 5715 h 6667"/>
                          <a:gd name="connsiteX89" fmla="*/ 0 w 4762"/>
                          <a:gd name="connsiteY89" fmla="*/ 5715 h 6667"/>
                          <a:gd name="connsiteX90" fmla="*/ 0 w 4762"/>
                          <a:gd name="connsiteY90" fmla="*/ 5715 h 6667"/>
                          <a:gd name="connsiteX91" fmla="*/ 0 w 4762"/>
                          <a:gd name="connsiteY91" fmla="*/ 5715 h 6667"/>
                          <a:gd name="connsiteX92" fmla="*/ 0 w 4762"/>
                          <a:gd name="connsiteY92" fmla="*/ 5715 h 6667"/>
                          <a:gd name="connsiteX93" fmla="*/ 0 w 4762"/>
                          <a:gd name="connsiteY93" fmla="*/ 5715 h 6667"/>
                          <a:gd name="connsiteX94" fmla="*/ 0 w 4762"/>
                          <a:gd name="connsiteY94" fmla="*/ 5715 h 6667"/>
                          <a:gd name="connsiteX95" fmla="*/ 0 w 4762"/>
                          <a:gd name="connsiteY95" fmla="*/ 5715 h 6667"/>
                          <a:gd name="connsiteX96" fmla="*/ 0 w 4762"/>
                          <a:gd name="connsiteY96" fmla="*/ 5715 h 6667"/>
                          <a:gd name="connsiteX97" fmla="*/ 0 w 4762"/>
                          <a:gd name="connsiteY97" fmla="*/ 4763 h 6667"/>
                          <a:gd name="connsiteX98" fmla="*/ 0 w 4762"/>
                          <a:gd name="connsiteY98" fmla="*/ 4763 h 6667"/>
                          <a:gd name="connsiteX99" fmla="*/ 0 w 4762"/>
                          <a:gd name="connsiteY99" fmla="*/ 4763 h 6667"/>
                          <a:gd name="connsiteX100" fmla="*/ 0 w 4762"/>
                          <a:gd name="connsiteY100" fmla="*/ 4763 h 6667"/>
                          <a:gd name="connsiteX101" fmla="*/ 0 w 4762"/>
                          <a:gd name="connsiteY101" fmla="*/ 4763 h 6667"/>
                          <a:gd name="connsiteX102" fmla="*/ 0 w 4762"/>
                          <a:gd name="connsiteY102" fmla="*/ 4763 h 6667"/>
                          <a:gd name="connsiteX103" fmla="*/ 953 w 4762"/>
                          <a:gd name="connsiteY103" fmla="*/ 3810 h 6667"/>
                          <a:gd name="connsiteX104" fmla="*/ 953 w 4762"/>
                          <a:gd name="connsiteY104" fmla="*/ 3810 h 6667"/>
                          <a:gd name="connsiteX105" fmla="*/ 953 w 4762"/>
                          <a:gd name="connsiteY105" fmla="*/ 3810 h 6667"/>
                          <a:gd name="connsiteX106" fmla="*/ 1905 w 4762"/>
                          <a:gd name="connsiteY106" fmla="*/ 3810 h 6667"/>
                          <a:gd name="connsiteX107" fmla="*/ 1905 w 4762"/>
                          <a:gd name="connsiteY107" fmla="*/ 3810 h 6667"/>
                          <a:gd name="connsiteX108" fmla="*/ 1905 w 4762"/>
                          <a:gd name="connsiteY108" fmla="*/ 3810 h 6667"/>
                          <a:gd name="connsiteX109" fmla="*/ 1905 w 4762"/>
                          <a:gd name="connsiteY109" fmla="*/ 3810 h 6667"/>
                          <a:gd name="connsiteX110" fmla="*/ 1905 w 4762"/>
                          <a:gd name="connsiteY110" fmla="*/ 3810 h 6667"/>
                          <a:gd name="connsiteX111" fmla="*/ 1905 w 4762"/>
                          <a:gd name="connsiteY111" fmla="*/ 3810 h 6667"/>
                          <a:gd name="connsiteX112" fmla="*/ 2858 w 4762"/>
                          <a:gd name="connsiteY112" fmla="*/ 2857 h 6667"/>
                          <a:gd name="connsiteX113" fmla="*/ 3810 w 4762"/>
                          <a:gd name="connsiteY113" fmla="*/ 2857 h 6667"/>
                          <a:gd name="connsiteX114" fmla="*/ 4763 w 4762"/>
                          <a:gd name="connsiteY114" fmla="*/ 1905 h 6667"/>
                          <a:gd name="connsiteX115" fmla="*/ 4763 w 4762"/>
                          <a:gd name="connsiteY115" fmla="*/ 1905 h 6667"/>
                          <a:gd name="connsiteX116" fmla="*/ 4763 w 4762"/>
                          <a:gd name="connsiteY116" fmla="*/ 1905 h 6667"/>
                          <a:gd name="connsiteX117" fmla="*/ 4763 w 4762"/>
                          <a:gd name="connsiteY117" fmla="*/ 1905 h 6667"/>
                          <a:gd name="connsiteX118" fmla="*/ 4763 w 4762"/>
                          <a:gd name="connsiteY118" fmla="*/ 1905 h 6667"/>
                          <a:gd name="connsiteX119" fmla="*/ 4763 w 4762"/>
                          <a:gd name="connsiteY119" fmla="*/ 1905 h 6667"/>
                          <a:gd name="connsiteX120" fmla="*/ 4763 w 4762"/>
                          <a:gd name="connsiteY120" fmla="*/ 1905 h 6667"/>
                          <a:gd name="connsiteX121" fmla="*/ 4763 w 4762"/>
                          <a:gd name="connsiteY121" fmla="*/ 1905 h 6667"/>
                          <a:gd name="connsiteX122" fmla="*/ 3810 w 4762"/>
                          <a:gd name="connsiteY122" fmla="*/ 952 h 6667"/>
                          <a:gd name="connsiteX123" fmla="*/ 3810 w 4762"/>
                          <a:gd name="connsiteY123" fmla="*/ 952 h 6667"/>
                          <a:gd name="connsiteX124" fmla="*/ 3810 w 4762"/>
                          <a:gd name="connsiteY124" fmla="*/ 952 h 6667"/>
                          <a:gd name="connsiteX125" fmla="*/ 3810 w 4762"/>
                          <a:gd name="connsiteY125" fmla="*/ 952 h 6667"/>
                          <a:gd name="connsiteX126" fmla="*/ 3810 w 4762"/>
                          <a:gd name="connsiteY126" fmla="*/ 952 h 6667"/>
                          <a:gd name="connsiteX127" fmla="*/ 3810 w 4762"/>
                          <a:gd name="connsiteY127" fmla="*/ 952 h 6667"/>
                          <a:gd name="connsiteX128" fmla="*/ 3810 w 4762"/>
                          <a:gd name="connsiteY128" fmla="*/ 952 h 6667"/>
                          <a:gd name="connsiteX129" fmla="*/ 953 w 4762"/>
                          <a:gd name="connsiteY129" fmla="*/ 2857 h 6667"/>
                          <a:gd name="connsiteX130" fmla="*/ 953 w 4762"/>
                          <a:gd name="connsiteY130" fmla="*/ 2857 h 6667"/>
                          <a:gd name="connsiteX131" fmla="*/ 953 w 4762"/>
                          <a:gd name="connsiteY131" fmla="*/ 2857 h 6667"/>
                          <a:gd name="connsiteX132" fmla="*/ 953 w 4762"/>
                          <a:gd name="connsiteY132" fmla="*/ 2857 h 6667"/>
                          <a:gd name="connsiteX133" fmla="*/ 953 w 4762"/>
                          <a:gd name="connsiteY133" fmla="*/ 2857 h 6667"/>
                          <a:gd name="connsiteX134" fmla="*/ 953 w 4762"/>
                          <a:gd name="connsiteY134" fmla="*/ 2857 h 6667"/>
                          <a:gd name="connsiteX135" fmla="*/ 953 w 4762"/>
                          <a:gd name="connsiteY135" fmla="*/ 2857 h 6667"/>
                          <a:gd name="connsiteX136" fmla="*/ 953 w 4762"/>
                          <a:gd name="connsiteY136" fmla="*/ 2857 h 6667"/>
                          <a:gd name="connsiteX137" fmla="*/ 953 w 4762"/>
                          <a:gd name="connsiteY137" fmla="*/ 2857 h 6667"/>
                          <a:gd name="connsiteX138" fmla="*/ 953 w 4762"/>
                          <a:gd name="connsiteY138" fmla="*/ 2857 h 666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4762" h="6667">
                            <a:moveTo>
                              <a:pt x="3810" y="952"/>
                            </a:move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2858" y="0"/>
                              <a:pt x="2858" y="0"/>
                              <a:pt x="3810" y="952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lnTo>
                              <a:pt x="0" y="4763"/>
                            </a:ln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953" y="3810"/>
                            </a:cubicBezTo>
                            <a:cubicBezTo>
                              <a:pt x="953" y="3810"/>
                              <a:pt x="953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2858" y="2857"/>
                            </a:cubicBezTo>
                            <a:cubicBezTo>
                              <a:pt x="2858" y="2857"/>
                              <a:pt x="2858" y="2857"/>
                              <a:pt x="3810" y="2857"/>
                            </a:cubicBezTo>
                            <a:cubicBezTo>
                              <a:pt x="3810" y="2857"/>
                              <a:pt x="4763" y="2857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cubicBezTo>
                              <a:pt x="3810" y="1905"/>
                              <a:pt x="3810" y="1905"/>
                              <a:pt x="3810" y="952"/>
                            </a:cubicBezTo>
                            <a:lnTo>
                              <a:pt x="3810" y="952"/>
                            </a:ln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lose/>
                            <a:moveTo>
                              <a:pt x="953" y="2857"/>
                            </a:move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lose/>
                            <a:moveTo>
                              <a:pt x="953" y="2857"/>
                            </a:move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46" name="任意多边形: 形状 3128"/>
                    <p:cNvSpPr/>
                    <p:nvPr/>
                  </p:nvSpPr>
                  <p:spPr>
                    <a:xfrm>
                      <a:off x="7804784" y="1958339"/>
                      <a:ext cx="3571" cy="952"/>
                    </a:xfrm>
                    <a:custGeom>
                      <a:avLst/>
                      <a:gdLst>
                        <a:gd name="connsiteX0" fmla="*/ 2858 w 3571"/>
                        <a:gd name="connsiteY0" fmla="*/ 0 h 952"/>
                        <a:gd name="connsiteX1" fmla="*/ 2858 w 3571"/>
                        <a:gd name="connsiteY1" fmla="*/ 0 h 952"/>
                        <a:gd name="connsiteX2" fmla="*/ 2858 w 3571"/>
                        <a:gd name="connsiteY2" fmla="*/ 0 h 952"/>
                        <a:gd name="connsiteX3" fmla="*/ 2858 w 3571"/>
                        <a:gd name="connsiteY3" fmla="*/ 0 h 952"/>
                        <a:gd name="connsiteX4" fmla="*/ 2858 w 3571"/>
                        <a:gd name="connsiteY4" fmla="*/ 0 h 952"/>
                        <a:gd name="connsiteX5" fmla="*/ 2858 w 3571"/>
                        <a:gd name="connsiteY5" fmla="*/ 0 h 952"/>
                        <a:gd name="connsiteX6" fmla="*/ 2858 w 3571"/>
                        <a:gd name="connsiteY6" fmla="*/ 0 h 952"/>
                        <a:gd name="connsiteX7" fmla="*/ 1905 w 3571"/>
                        <a:gd name="connsiteY7" fmla="*/ 0 h 952"/>
                        <a:gd name="connsiteX8" fmla="*/ 953 w 3571"/>
                        <a:gd name="connsiteY8" fmla="*/ 0 h 952"/>
                        <a:gd name="connsiteX9" fmla="*/ 953 w 3571"/>
                        <a:gd name="connsiteY9" fmla="*/ 0 h 952"/>
                        <a:gd name="connsiteX10" fmla="*/ 953 w 3571"/>
                        <a:gd name="connsiteY10" fmla="*/ 0 h 952"/>
                        <a:gd name="connsiteX11" fmla="*/ 953 w 3571"/>
                        <a:gd name="connsiteY11" fmla="*/ 0 h 952"/>
                        <a:gd name="connsiteX12" fmla="*/ 953 w 3571"/>
                        <a:gd name="connsiteY12" fmla="*/ 0 h 952"/>
                        <a:gd name="connsiteX13" fmla="*/ 953 w 3571"/>
                        <a:gd name="connsiteY13" fmla="*/ 0 h 952"/>
                        <a:gd name="connsiteX14" fmla="*/ 953 w 3571"/>
                        <a:gd name="connsiteY14" fmla="*/ 0 h 952"/>
                        <a:gd name="connsiteX15" fmla="*/ 953 w 3571"/>
                        <a:gd name="connsiteY15" fmla="*/ 0 h 952"/>
                        <a:gd name="connsiteX16" fmla="*/ 953 w 3571"/>
                        <a:gd name="connsiteY16" fmla="*/ 0 h 952"/>
                        <a:gd name="connsiteX17" fmla="*/ 953 w 3571"/>
                        <a:gd name="connsiteY17" fmla="*/ 0 h 952"/>
                        <a:gd name="connsiteX18" fmla="*/ 953 w 3571"/>
                        <a:gd name="connsiteY18" fmla="*/ 0 h 952"/>
                        <a:gd name="connsiteX19" fmla="*/ 953 w 3571"/>
                        <a:gd name="connsiteY19" fmla="*/ 0 h 952"/>
                        <a:gd name="connsiteX20" fmla="*/ 953 w 3571"/>
                        <a:gd name="connsiteY20" fmla="*/ 0 h 952"/>
                        <a:gd name="connsiteX21" fmla="*/ 953 w 3571"/>
                        <a:gd name="connsiteY21" fmla="*/ 0 h 952"/>
                        <a:gd name="connsiteX22" fmla="*/ 953 w 3571"/>
                        <a:gd name="connsiteY22" fmla="*/ 0 h 952"/>
                        <a:gd name="connsiteX23" fmla="*/ 953 w 3571"/>
                        <a:gd name="connsiteY23" fmla="*/ 0 h 952"/>
                        <a:gd name="connsiteX24" fmla="*/ 953 w 3571"/>
                        <a:gd name="connsiteY24" fmla="*/ 0 h 952"/>
                        <a:gd name="connsiteX25" fmla="*/ 953 w 3571"/>
                        <a:gd name="connsiteY25" fmla="*/ 0 h 952"/>
                        <a:gd name="connsiteX26" fmla="*/ 953 w 3571"/>
                        <a:gd name="connsiteY26" fmla="*/ 0 h 952"/>
                        <a:gd name="connsiteX27" fmla="*/ 953 w 3571"/>
                        <a:gd name="connsiteY27" fmla="*/ 0 h 952"/>
                        <a:gd name="connsiteX28" fmla="*/ 953 w 3571"/>
                        <a:gd name="connsiteY28" fmla="*/ 0 h 952"/>
                        <a:gd name="connsiteX29" fmla="*/ 953 w 3571"/>
                        <a:gd name="connsiteY29" fmla="*/ 0 h 952"/>
                        <a:gd name="connsiteX30" fmla="*/ 953 w 3571"/>
                        <a:gd name="connsiteY30" fmla="*/ 0 h 952"/>
                        <a:gd name="connsiteX31" fmla="*/ 953 w 3571"/>
                        <a:gd name="connsiteY31" fmla="*/ 0 h 952"/>
                        <a:gd name="connsiteX32" fmla="*/ 1905 w 3571"/>
                        <a:gd name="connsiteY32" fmla="*/ 953 h 952"/>
                        <a:gd name="connsiteX33" fmla="*/ 1905 w 3571"/>
                        <a:gd name="connsiteY33" fmla="*/ 953 h 952"/>
                        <a:gd name="connsiteX34" fmla="*/ 1905 w 3571"/>
                        <a:gd name="connsiteY34" fmla="*/ 953 h 952"/>
                        <a:gd name="connsiteX35" fmla="*/ 1905 w 3571"/>
                        <a:gd name="connsiteY35" fmla="*/ 953 h 952"/>
                        <a:gd name="connsiteX36" fmla="*/ 1905 w 3571"/>
                        <a:gd name="connsiteY36" fmla="*/ 953 h 952"/>
                        <a:gd name="connsiteX37" fmla="*/ 1905 w 3571"/>
                        <a:gd name="connsiteY37" fmla="*/ 953 h 952"/>
                        <a:gd name="connsiteX38" fmla="*/ 1905 w 3571"/>
                        <a:gd name="connsiteY38" fmla="*/ 953 h 952"/>
                        <a:gd name="connsiteX39" fmla="*/ 1905 w 3571"/>
                        <a:gd name="connsiteY39" fmla="*/ 953 h 952"/>
                        <a:gd name="connsiteX40" fmla="*/ 1905 w 3571"/>
                        <a:gd name="connsiteY40" fmla="*/ 953 h 952"/>
                        <a:gd name="connsiteX41" fmla="*/ 1905 w 3571"/>
                        <a:gd name="connsiteY41" fmla="*/ 953 h 952"/>
                        <a:gd name="connsiteX42" fmla="*/ 1905 w 3571"/>
                        <a:gd name="connsiteY42" fmla="*/ 953 h 952"/>
                        <a:gd name="connsiteX43" fmla="*/ 1905 w 3571"/>
                        <a:gd name="connsiteY43" fmla="*/ 953 h 952"/>
                        <a:gd name="connsiteX44" fmla="*/ 1905 w 3571"/>
                        <a:gd name="connsiteY44" fmla="*/ 953 h 952"/>
                        <a:gd name="connsiteX45" fmla="*/ 1905 w 3571"/>
                        <a:gd name="connsiteY45" fmla="*/ 953 h 952"/>
                        <a:gd name="connsiteX46" fmla="*/ 1905 w 3571"/>
                        <a:gd name="connsiteY46" fmla="*/ 953 h 952"/>
                        <a:gd name="connsiteX47" fmla="*/ 1905 w 3571"/>
                        <a:gd name="connsiteY47" fmla="*/ 953 h 952"/>
                        <a:gd name="connsiteX48" fmla="*/ 1905 w 3571"/>
                        <a:gd name="connsiteY48" fmla="*/ 953 h 952"/>
                        <a:gd name="connsiteX49" fmla="*/ 1905 w 3571"/>
                        <a:gd name="connsiteY49" fmla="*/ 953 h 952"/>
                        <a:gd name="connsiteX50" fmla="*/ 1905 w 3571"/>
                        <a:gd name="connsiteY50" fmla="*/ 953 h 952"/>
                        <a:gd name="connsiteX51" fmla="*/ 1905 w 3571"/>
                        <a:gd name="connsiteY51" fmla="*/ 953 h 952"/>
                        <a:gd name="connsiteX52" fmla="*/ 1905 w 3571"/>
                        <a:gd name="connsiteY52" fmla="*/ 953 h 952"/>
                        <a:gd name="connsiteX53" fmla="*/ 1905 w 3571"/>
                        <a:gd name="connsiteY53" fmla="*/ 953 h 952"/>
                        <a:gd name="connsiteX54" fmla="*/ 1905 w 3571"/>
                        <a:gd name="connsiteY54" fmla="*/ 953 h 952"/>
                        <a:gd name="connsiteX55" fmla="*/ 1905 w 3571"/>
                        <a:gd name="connsiteY55" fmla="*/ 953 h 952"/>
                        <a:gd name="connsiteX56" fmla="*/ 1905 w 3571"/>
                        <a:gd name="connsiteY56" fmla="*/ 953 h 952"/>
                        <a:gd name="connsiteX57" fmla="*/ 1905 w 3571"/>
                        <a:gd name="connsiteY57" fmla="*/ 953 h 952"/>
                        <a:gd name="connsiteX58" fmla="*/ 1905 w 3571"/>
                        <a:gd name="connsiteY58" fmla="*/ 953 h 952"/>
                        <a:gd name="connsiteX59" fmla="*/ 1905 w 3571"/>
                        <a:gd name="connsiteY59" fmla="*/ 953 h 952"/>
                        <a:gd name="connsiteX60" fmla="*/ 1905 w 3571"/>
                        <a:gd name="connsiteY60" fmla="*/ 953 h 952"/>
                        <a:gd name="connsiteX61" fmla="*/ 1905 w 3571"/>
                        <a:gd name="connsiteY61" fmla="*/ 953 h 952"/>
                        <a:gd name="connsiteX62" fmla="*/ 2858 w 3571"/>
                        <a:gd name="connsiteY62" fmla="*/ 0 h 952"/>
                        <a:gd name="connsiteX63" fmla="*/ 2858 w 3571"/>
                        <a:gd name="connsiteY63" fmla="*/ 0 h 952"/>
                        <a:gd name="connsiteX64" fmla="*/ 2858 w 3571"/>
                        <a:gd name="connsiteY64" fmla="*/ 0 h 952"/>
                        <a:gd name="connsiteX65" fmla="*/ 2858 w 3571"/>
                        <a:gd name="connsiteY65" fmla="*/ 0 h 952"/>
                        <a:gd name="connsiteX66" fmla="*/ 2858 w 3571"/>
                        <a:gd name="connsiteY66" fmla="*/ 0 h 952"/>
                        <a:gd name="connsiteX67" fmla="*/ 2858 w 3571"/>
                        <a:gd name="connsiteY67" fmla="*/ 0 h 952"/>
                        <a:gd name="connsiteX68" fmla="*/ 2858 w 3571"/>
                        <a:gd name="connsiteY68" fmla="*/ 0 h 952"/>
                        <a:gd name="connsiteX69" fmla="*/ 2858 w 3571"/>
                        <a:gd name="connsiteY69" fmla="*/ 0 h 952"/>
                        <a:gd name="connsiteX70" fmla="*/ 2858 w 3571"/>
                        <a:gd name="connsiteY70" fmla="*/ 0 h 952"/>
                        <a:gd name="connsiteX71" fmla="*/ 2858 w 3571"/>
                        <a:gd name="connsiteY71" fmla="*/ 0 h 952"/>
                        <a:gd name="connsiteX72" fmla="*/ 2858 w 3571"/>
                        <a:gd name="connsiteY72" fmla="*/ 0 h 952"/>
                        <a:gd name="connsiteX73" fmla="*/ 0 w 3571"/>
                        <a:gd name="connsiteY73" fmla="*/ 953 h 952"/>
                        <a:gd name="connsiteX74" fmla="*/ 0 w 3571"/>
                        <a:gd name="connsiteY74" fmla="*/ 953 h 952"/>
                        <a:gd name="connsiteX75" fmla="*/ 0 w 3571"/>
                        <a:gd name="connsiteY75" fmla="*/ 953 h 952"/>
                        <a:gd name="connsiteX76" fmla="*/ 0 w 3571"/>
                        <a:gd name="connsiteY76" fmla="*/ 953 h 952"/>
                        <a:gd name="connsiteX77" fmla="*/ 0 w 3571"/>
                        <a:gd name="connsiteY77" fmla="*/ 953 h 952"/>
                        <a:gd name="connsiteX78" fmla="*/ 1905 w 3571"/>
                        <a:gd name="connsiteY78" fmla="*/ 953 h 952"/>
                        <a:gd name="connsiteX79" fmla="*/ 1905 w 3571"/>
                        <a:gd name="connsiteY79" fmla="*/ 953 h 952"/>
                        <a:gd name="connsiteX80" fmla="*/ 1905 w 3571"/>
                        <a:gd name="connsiteY80" fmla="*/ 953 h 952"/>
                        <a:gd name="connsiteX81" fmla="*/ 1905 w 3571"/>
                        <a:gd name="connsiteY81" fmla="*/ 953 h 952"/>
                        <a:gd name="connsiteX82" fmla="*/ 1905 w 3571"/>
                        <a:gd name="connsiteY82" fmla="*/ 953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571" h="952">
                          <a:moveTo>
                            <a:pt x="2858" y="0"/>
                          </a:move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lose/>
                          <a:moveTo>
                            <a:pt x="0" y="953"/>
                          </a:move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lose/>
                          <a:moveTo>
                            <a:pt x="1905" y="953"/>
                          </a:moveTo>
                          <a:cubicBezTo>
                            <a:pt x="1905" y="953"/>
                            <a:pt x="1905" y="0"/>
                            <a:pt x="1905" y="953"/>
                          </a:cubicBezTo>
                          <a:cubicBezTo>
                            <a:pt x="1905" y="0"/>
                            <a:pt x="1905" y="0"/>
                            <a:pt x="1905" y="953"/>
                          </a:cubicBezTo>
                          <a:cubicBezTo>
                            <a:pt x="1905" y="0"/>
                            <a:pt x="1905" y="0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47" name="图形 2"/>
                  <p:cNvGrpSpPr/>
                  <p:nvPr/>
                </p:nvGrpSpPr>
                <p:grpSpPr>
                  <a:xfrm>
                    <a:off x="7810500" y="1969769"/>
                    <a:ext cx="5185" cy="5715"/>
                    <a:chOff x="7810500" y="1969769"/>
                    <a:chExt cx="5185" cy="5715"/>
                  </a:xfrm>
                </p:grpSpPr>
                <p:grpSp>
                  <p:nvGrpSpPr>
                    <p:cNvPr id="3248" name="图形 2"/>
                    <p:cNvGrpSpPr/>
                    <p:nvPr/>
                  </p:nvGrpSpPr>
                  <p:grpSpPr>
                    <a:xfrm>
                      <a:off x="7810500" y="1972626"/>
                      <a:ext cx="2857" cy="2857"/>
                      <a:chOff x="7810500" y="1972626"/>
                      <a:chExt cx="2857" cy="2857"/>
                    </a:xfrm>
                  </p:grpSpPr>
                  <p:sp>
                    <p:nvSpPr>
                      <p:cNvPr id="3249" name="任意多边形: 形状 3131"/>
                      <p:cNvSpPr/>
                      <p:nvPr/>
                    </p:nvSpPr>
                    <p:spPr>
                      <a:xfrm>
                        <a:off x="7810500" y="1975484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0" name="任意多边形: 形状 3132"/>
                      <p:cNvSpPr/>
                      <p:nvPr/>
                    </p:nvSpPr>
                    <p:spPr>
                      <a:xfrm>
                        <a:off x="7811452" y="197548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1" name="任意多边形: 形状 3133"/>
                      <p:cNvSpPr/>
                      <p:nvPr/>
                    </p:nvSpPr>
                    <p:spPr>
                      <a:xfrm>
                        <a:off x="7812405" y="1972626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953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2 w 952"/>
                          <a:gd name="connsiteY6" fmla="*/ 953 h 952"/>
                          <a:gd name="connsiteX7" fmla="*/ 952 w 952"/>
                          <a:gd name="connsiteY7" fmla="*/ 953 h 952"/>
                          <a:gd name="connsiteX8" fmla="*/ 952 w 952"/>
                          <a:gd name="connsiteY8" fmla="*/ 953 h 952"/>
                          <a:gd name="connsiteX9" fmla="*/ 952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953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2" name="任意多边形: 形状 3134"/>
                      <p:cNvSpPr/>
                      <p:nvPr/>
                    </p:nvSpPr>
                    <p:spPr>
                      <a:xfrm>
                        <a:off x="7810500" y="1973156"/>
                        <a:ext cx="2857" cy="2328"/>
                      </a:xfrm>
                      <a:custGeom>
                        <a:avLst/>
                        <a:gdLst>
                          <a:gd name="connsiteX0" fmla="*/ 2857 w 2857"/>
                          <a:gd name="connsiteY0" fmla="*/ 423 h 2328"/>
                          <a:gd name="connsiteX1" fmla="*/ 2857 w 2857"/>
                          <a:gd name="connsiteY1" fmla="*/ 423 h 2328"/>
                          <a:gd name="connsiteX2" fmla="*/ 2857 w 2857"/>
                          <a:gd name="connsiteY2" fmla="*/ 423 h 2328"/>
                          <a:gd name="connsiteX3" fmla="*/ 1905 w 2857"/>
                          <a:gd name="connsiteY3" fmla="*/ 423 h 2328"/>
                          <a:gd name="connsiteX4" fmla="*/ 1905 w 2857"/>
                          <a:gd name="connsiteY4" fmla="*/ 423 h 2328"/>
                          <a:gd name="connsiteX5" fmla="*/ 1905 w 2857"/>
                          <a:gd name="connsiteY5" fmla="*/ 423 h 2328"/>
                          <a:gd name="connsiteX6" fmla="*/ 1905 w 2857"/>
                          <a:gd name="connsiteY6" fmla="*/ 423 h 2328"/>
                          <a:gd name="connsiteX7" fmla="*/ 1905 w 2857"/>
                          <a:gd name="connsiteY7" fmla="*/ 423 h 2328"/>
                          <a:gd name="connsiteX8" fmla="*/ 1905 w 2857"/>
                          <a:gd name="connsiteY8" fmla="*/ 423 h 2328"/>
                          <a:gd name="connsiteX9" fmla="*/ 1905 w 2857"/>
                          <a:gd name="connsiteY9" fmla="*/ 423 h 2328"/>
                          <a:gd name="connsiteX10" fmla="*/ 1905 w 2857"/>
                          <a:gd name="connsiteY10" fmla="*/ 423 h 2328"/>
                          <a:gd name="connsiteX11" fmla="*/ 1905 w 2857"/>
                          <a:gd name="connsiteY11" fmla="*/ 423 h 2328"/>
                          <a:gd name="connsiteX12" fmla="*/ 1905 w 2857"/>
                          <a:gd name="connsiteY12" fmla="*/ 423 h 2328"/>
                          <a:gd name="connsiteX13" fmla="*/ 1905 w 2857"/>
                          <a:gd name="connsiteY13" fmla="*/ 423 h 2328"/>
                          <a:gd name="connsiteX14" fmla="*/ 1905 w 2857"/>
                          <a:gd name="connsiteY14" fmla="*/ 423 h 2328"/>
                          <a:gd name="connsiteX15" fmla="*/ 1905 w 2857"/>
                          <a:gd name="connsiteY15" fmla="*/ 423 h 2328"/>
                          <a:gd name="connsiteX16" fmla="*/ 1905 w 2857"/>
                          <a:gd name="connsiteY16" fmla="*/ 1376 h 2328"/>
                          <a:gd name="connsiteX17" fmla="*/ 1905 w 2857"/>
                          <a:gd name="connsiteY17" fmla="*/ 1376 h 2328"/>
                          <a:gd name="connsiteX18" fmla="*/ 1905 w 2857"/>
                          <a:gd name="connsiteY18" fmla="*/ 1376 h 2328"/>
                          <a:gd name="connsiteX19" fmla="*/ 1905 w 2857"/>
                          <a:gd name="connsiteY19" fmla="*/ 1376 h 2328"/>
                          <a:gd name="connsiteX20" fmla="*/ 1905 w 2857"/>
                          <a:gd name="connsiteY20" fmla="*/ 1376 h 2328"/>
                          <a:gd name="connsiteX21" fmla="*/ 1905 w 2857"/>
                          <a:gd name="connsiteY21" fmla="*/ 1376 h 2328"/>
                          <a:gd name="connsiteX22" fmla="*/ 1905 w 2857"/>
                          <a:gd name="connsiteY22" fmla="*/ 1376 h 2328"/>
                          <a:gd name="connsiteX23" fmla="*/ 1905 w 2857"/>
                          <a:gd name="connsiteY23" fmla="*/ 1376 h 2328"/>
                          <a:gd name="connsiteX24" fmla="*/ 1905 w 2857"/>
                          <a:gd name="connsiteY24" fmla="*/ 1376 h 2328"/>
                          <a:gd name="connsiteX25" fmla="*/ 1905 w 2857"/>
                          <a:gd name="connsiteY25" fmla="*/ 1376 h 2328"/>
                          <a:gd name="connsiteX26" fmla="*/ 1905 w 2857"/>
                          <a:gd name="connsiteY26" fmla="*/ 1376 h 2328"/>
                          <a:gd name="connsiteX27" fmla="*/ 1905 w 2857"/>
                          <a:gd name="connsiteY27" fmla="*/ 1376 h 2328"/>
                          <a:gd name="connsiteX28" fmla="*/ 1905 w 2857"/>
                          <a:gd name="connsiteY28" fmla="*/ 1376 h 2328"/>
                          <a:gd name="connsiteX29" fmla="*/ 1905 w 2857"/>
                          <a:gd name="connsiteY29" fmla="*/ 1376 h 2328"/>
                          <a:gd name="connsiteX30" fmla="*/ 1905 w 2857"/>
                          <a:gd name="connsiteY30" fmla="*/ 1376 h 2328"/>
                          <a:gd name="connsiteX31" fmla="*/ 1905 w 2857"/>
                          <a:gd name="connsiteY31" fmla="*/ 1376 h 2328"/>
                          <a:gd name="connsiteX32" fmla="*/ 1905 w 2857"/>
                          <a:gd name="connsiteY32" fmla="*/ 1376 h 2328"/>
                          <a:gd name="connsiteX33" fmla="*/ 1905 w 2857"/>
                          <a:gd name="connsiteY33" fmla="*/ 1376 h 2328"/>
                          <a:gd name="connsiteX34" fmla="*/ 1905 w 2857"/>
                          <a:gd name="connsiteY34" fmla="*/ 1376 h 2328"/>
                          <a:gd name="connsiteX35" fmla="*/ 1905 w 2857"/>
                          <a:gd name="connsiteY35" fmla="*/ 1376 h 2328"/>
                          <a:gd name="connsiteX36" fmla="*/ 1905 w 2857"/>
                          <a:gd name="connsiteY36" fmla="*/ 1376 h 2328"/>
                          <a:gd name="connsiteX37" fmla="*/ 1905 w 2857"/>
                          <a:gd name="connsiteY37" fmla="*/ 1376 h 2328"/>
                          <a:gd name="connsiteX38" fmla="*/ 1905 w 2857"/>
                          <a:gd name="connsiteY38" fmla="*/ 1376 h 2328"/>
                          <a:gd name="connsiteX39" fmla="*/ 1905 w 2857"/>
                          <a:gd name="connsiteY39" fmla="*/ 1376 h 2328"/>
                          <a:gd name="connsiteX40" fmla="*/ 1905 w 2857"/>
                          <a:gd name="connsiteY40" fmla="*/ 1376 h 2328"/>
                          <a:gd name="connsiteX41" fmla="*/ 1905 w 2857"/>
                          <a:gd name="connsiteY41" fmla="*/ 1376 h 2328"/>
                          <a:gd name="connsiteX42" fmla="*/ 1905 w 2857"/>
                          <a:gd name="connsiteY42" fmla="*/ 1376 h 2328"/>
                          <a:gd name="connsiteX43" fmla="*/ 1905 w 2857"/>
                          <a:gd name="connsiteY43" fmla="*/ 1376 h 2328"/>
                          <a:gd name="connsiteX44" fmla="*/ 1905 w 2857"/>
                          <a:gd name="connsiteY44" fmla="*/ 1376 h 2328"/>
                          <a:gd name="connsiteX45" fmla="*/ 1905 w 2857"/>
                          <a:gd name="connsiteY45" fmla="*/ 1376 h 2328"/>
                          <a:gd name="connsiteX46" fmla="*/ 1905 w 2857"/>
                          <a:gd name="connsiteY46" fmla="*/ 1376 h 2328"/>
                          <a:gd name="connsiteX47" fmla="*/ 1905 w 2857"/>
                          <a:gd name="connsiteY47" fmla="*/ 1376 h 2328"/>
                          <a:gd name="connsiteX48" fmla="*/ 1905 w 2857"/>
                          <a:gd name="connsiteY48" fmla="*/ 1376 h 2328"/>
                          <a:gd name="connsiteX49" fmla="*/ 1905 w 2857"/>
                          <a:gd name="connsiteY49" fmla="*/ 1376 h 2328"/>
                          <a:gd name="connsiteX50" fmla="*/ 1905 w 2857"/>
                          <a:gd name="connsiteY50" fmla="*/ 1376 h 2328"/>
                          <a:gd name="connsiteX51" fmla="*/ 1905 w 2857"/>
                          <a:gd name="connsiteY51" fmla="*/ 1376 h 2328"/>
                          <a:gd name="connsiteX52" fmla="*/ 1905 w 2857"/>
                          <a:gd name="connsiteY52" fmla="*/ 1376 h 2328"/>
                          <a:gd name="connsiteX53" fmla="*/ 953 w 2857"/>
                          <a:gd name="connsiteY53" fmla="*/ 1376 h 2328"/>
                          <a:gd name="connsiteX54" fmla="*/ 953 w 2857"/>
                          <a:gd name="connsiteY54" fmla="*/ 1376 h 2328"/>
                          <a:gd name="connsiteX55" fmla="*/ 953 w 2857"/>
                          <a:gd name="connsiteY55" fmla="*/ 1376 h 2328"/>
                          <a:gd name="connsiteX56" fmla="*/ 953 w 2857"/>
                          <a:gd name="connsiteY56" fmla="*/ 1376 h 2328"/>
                          <a:gd name="connsiteX57" fmla="*/ 953 w 2857"/>
                          <a:gd name="connsiteY57" fmla="*/ 1376 h 2328"/>
                          <a:gd name="connsiteX58" fmla="*/ 953 w 2857"/>
                          <a:gd name="connsiteY58" fmla="*/ 1376 h 2328"/>
                          <a:gd name="connsiteX59" fmla="*/ 953 w 2857"/>
                          <a:gd name="connsiteY59" fmla="*/ 1376 h 2328"/>
                          <a:gd name="connsiteX60" fmla="*/ 953 w 2857"/>
                          <a:gd name="connsiteY60" fmla="*/ 1376 h 2328"/>
                          <a:gd name="connsiteX61" fmla="*/ 953 w 2857"/>
                          <a:gd name="connsiteY61" fmla="*/ 1376 h 2328"/>
                          <a:gd name="connsiteX62" fmla="*/ 953 w 2857"/>
                          <a:gd name="connsiteY62" fmla="*/ 1376 h 2328"/>
                          <a:gd name="connsiteX63" fmla="*/ 953 w 2857"/>
                          <a:gd name="connsiteY63" fmla="*/ 1376 h 2328"/>
                          <a:gd name="connsiteX64" fmla="*/ 953 w 2857"/>
                          <a:gd name="connsiteY64" fmla="*/ 1376 h 2328"/>
                          <a:gd name="connsiteX65" fmla="*/ 953 w 2857"/>
                          <a:gd name="connsiteY65" fmla="*/ 1376 h 2328"/>
                          <a:gd name="connsiteX66" fmla="*/ 0 w 2857"/>
                          <a:gd name="connsiteY66" fmla="*/ 1376 h 2328"/>
                          <a:gd name="connsiteX67" fmla="*/ 0 w 2857"/>
                          <a:gd name="connsiteY67" fmla="*/ 1376 h 2328"/>
                          <a:gd name="connsiteX68" fmla="*/ 0 w 2857"/>
                          <a:gd name="connsiteY68" fmla="*/ 1376 h 2328"/>
                          <a:gd name="connsiteX69" fmla="*/ 0 w 2857"/>
                          <a:gd name="connsiteY69" fmla="*/ 2328 h 2328"/>
                          <a:gd name="connsiteX70" fmla="*/ 0 w 2857"/>
                          <a:gd name="connsiteY70" fmla="*/ 2328 h 2328"/>
                          <a:gd name="connsiteX71" fmla="*/ 0 w 2857"/>
                          <a:gd name="connsiteY71" fmla="*/ 2328 h 2328"/>
                          <a:gd name="connsiteX72" fmla="*/ 0 w 2857"/>
                          <a:gd name="connsiteY72" fmla="*/ 2328 h 2328"/>
                          <a:gd name="connsiteX73" fmla="*/ 0 w 2857"/>
                          <a:gd name="connsiteY73" fmla="*/ 2328 h 2328"/>
                          <a:gd name="connsiteX74" fmla="*/ 0 w 2857"/>
                          <a:gd name="connsiteY74" fmla="*/ 2328 h 2328"/>
                          <a:gd name="connsiteX75" fmla="*/ 0 w 2857"/>
                          <a:gd name="connsiteY75" fmla="*/ 2328 h 2328"/>
                          <a:gd name="connsiteX76" fmla="*/ 0 w 2857"/>
                          <a:gd name="connsiteY76" fmla="*/ 2328 h 2328"/>
                          <a:gd name="connsiteX77" fmla="*/ 0 w 2857"/>
                          <a:gd name="connsiteY77" fmla="*/ 2328 h 2328"/>
                          <a:gd name="connsiteX78" fmla="*/ 0 w 2857"/>
                          <a:gd name="connsiteY78" fmla="*/ 2328 h 2328"/>
                          <a:gd name="connsiteX79" fmla="*/ 0 w 2857"/>
                          <a:gd name="connsiteY79" fmla="*/ 2328 h 2328"/>
                          <a:gd name="connsiteX80" fmla="*/ 0 w 2857"/>
                          <a:gd name="connsiteY80" fmla="*/ 2328 h 2328"/>
                          <a:gd name="connsiteX81" fmla="*/ 0 w 2857"/>
                          <a:gd name="connsiteY81" fmla="*/ 2328 h 2328"/>
                          <a:gd name="connsiteX82" fmla="*/ 0 w 2857"/>
                          <a:gd name="connsiteY82" fmla="*/ 2328 h 2328"/>
                          <a:gd name="connsiteX83" fmla="*/ 0 w 2857"/>
                          <a:gd name="connsiteY83" fmla="*/ 2328 h 2328"/>
                          <a:gd name="connsiteX84" fmla="*/ 0 w 2857"/>
                          <a:gd name="connsiteY84" fmla="*/ 2328 h 2328"/>
                          <a:gd name="connsiteX85" fmla="*/ 0 w 2857"/>
                          <a:gd name="connsiteY85" fmla="*/ 2328 h 2328"/>
                          <a:gd name="connsiteX86" fmla="*/ 0 w 2857"/>
                          <a:gd name="connsiteY86" fmla="*/ 2328 h 2328"/>
                          <a:gd name="connsiteX87" fmla="*/ 0 w 2857"/>
                          <a:gd name="connsiteY87" fmla="*/ 2328 h 2328"/>
                          <a:gd name="connsiteX88" fmla="*/ 0 w 2857"/>
                          <a:gd name="connsiteY88" fmla="*/ 2328 h 2328"/>
                          <a:gd name="connsiteX89" fmla="*/ 0 w 2857"/>
                          <a:gd name="connsiteY89" fmla="*/ 2328 h 2328"/>
                          <a:gd name="connsiteX90" fmla="*/ 0 w 2857"/>
                          <a:gd name="connsiteY90" fmla="*/ 2328 h 2328"/>
                          <a:gd name="connsiteX91" fmla="*/ 0 w 2857"/>
                          <a:gd name="connsiteY91" fmla="*/ 2328 h 2328"/>
                          <a:gd name="connsiteX92" fmla="*/ 0 w 2857"/>
                          <a:gd name="connsiteY92" fmla="*/ 2328 h 2328"/>
                          <a:gd name="connsiteX93" fmla="*/ 0 w 2857"/>
                          <a:gd name="connsiteY93" fmla="*/ 2328 h 2328"/>
                          <a:gd name="connsiteX94" fmla="*/ 0 w 2857"/>
                          <a:gd name="connsiteY94" fmla="*/ 2328 h 2328"/>
                          <a:gd name="connsiteX95" fmla="*/ 0 w 2857"/>
                          <a:gd name="connsiteY95" fmla="*/ 2328 h 2328"/>
                          <a:gd name="connsiteX96" fmla="*/ 0 w 2857"/>
                          <a:gd name="connsiteY96" fmla="*/ 2328 h 2328"/>
                          <a:gd name="connsiteX97" fmla="*/ 0 w 2857"/>
                          <a:gd name="connsiteY97" fmla="*/ 2328 h 2328"/>
                          <a:gd name="connsiteX98" fmla="*/ 0 w 2857"/>
                          <a:gd name="connsiteY98" fmla="*/ 2328 h 2328"/>
                          <a:gd name="connsiteX99" fmla="*/ 0 w 2857"/>
                          <a:gd name="connsiteY99" fmla="*/ 2328 h 2328"/>
                          <a:gd name="connsiteX100" fmla="*/ 0 w 2857"/>
                          <a:gd name="connsiteY100" fmla="*/ 2328 h 2328"/>
                          <a:gd name="connsiteX101" fmla="*/ 0 w 2857"/>
                          <a:gd name="connsiteY101" fmla="*/ 2328 h 2328"/>
                          <a:gd name="connsiteX102" fmla="*/ 0 w 2857"/>
                          <a:gd name="connsiteY102" fmla="*/ 2328 h 2328"/>
                          <a:gd name="connsiteX103" fmla="*/ 953 w 2857"/>
                          <a:gd name="connsiteY103" fmla="*/ 2328 h 2328"/>
                          <a:gd name="connsiteX104" fmla="*/ 953 w 2857"/>
                          <a:gd name="connsiteY104" fmla="*/ 2328 h 2328"/>
                          <a:gd name="connsiteX105" fmla="*/ 953 w 2857"/>
                          <a:gd name="connsiteY105" fmla="*/ 2328 h 2328"/>
                          <a:gd name="connsiteX106" fmla="*/ 953 w 2857"/>
                          <a:gd name="connsiteY106" fmla="*/ 2328 h 2328"/>
                          <a:gd name="connsiteX107" fmla="*/ 953 w 2857"/>
                          <a:gd name="connsiteY107" fmla="*/ 2328 h 2328"/>
                          <a:gd name="connsiteX108" fmla="*/ 953 w 2857"/>
                          <a:gd name="connsiteY108" fmla="*/ 2328 h 2328"/>
                          <a:gd name="connsiteX109" fmla="*/ 953 w 2857"/>
                          <a:gd name="connsiteY109" fmla="*/ 2328 h 2328"/>
                          <a:gd name="connsiteX110" fmla="*/ 953 w 2857"/>
                          <a:gd name="connsiteY110" fmla="*/ 2328 h 2328"/>
                          <a:gd name="connsiteX111" fmla="*/ 953 w 2857"/>
                          <a:gd name="connsiteY111" fmla="*/ 2328 h 2328"/>
                          <a:gd name="connsiteX112" fmla="*/ 953 w 2857"/>
                          <a:gd name="connsiteY112" fmla="*/ 1376 h 2328"/>
                          <a:gd name="connsiteX113" fmla="*/ 953 w 2857"/>
                          <a:gd name="connsiteY113" fmla="*/ 1376 h 2328"/>
                          <a:gd name="connsiteX114" fmla="*/ 1905 w 2857"/>
                          <a:gd name="connsiteY114" fmla="*/ 423 h 2328"/>
                          <a:gd name="connsiteX115" fmla="*/ 1905 w 2857"/>
                          <a:gd name="connsiteY115" fmla="*/ 423 h 2328"/>
                          <a:gd name="connsiteX116" fmla="*/ 1905 w 2857"/>
                          <a:gd name="connsiteY116" fmla="*/ 423 h 2328"/>
                          <a:gd name="connsiteX117" fmla="*/ 1905 w 2857"/>
                          <a:gd name="connsiteY117" fmla="*/ 423 h 2328"/>
                          <a:gd name="connsiteX118" fmla="*/ 1905 w 2857"/>
                          <a:gd name="connsiteY118" fmla="*/ 423 h 2328"/>
                          <a:gd name="connsiteX119" fmla="*/ 1905 w 2857"/>
                          <a:gd name="connsiteY119" fmla="*/ 423 h 2328"/>
                          <a:gd name="connsiteX120" fmla="*/ 1905 w 2857"/>
                          <a:gd name="connsiteY120" fmla="*/ 423 h 2328"/>
                          <a:gd name="connsiteX121" fmla="*/ 2857 w 2857"/>
                          <a:gd name="connsiteY121" fmla="*/ 423 h 2328"/>
                          <a:gd name="connsiteX122" fmla="*/ 2857 w 2857"/>
                          <a:gd name="connsiteY122" fmla="*/ 423 h 2328"/>
                          <a:gd name="connsiteX123" fmla="*/ 2857 w 2857"/>
                          <a:gd name="connsiteY123" fmla="*/ 423 h 2328"/>
                          <a:gd name="connsiteX124" fmla="*/ 2857 w 2857"/>
                          <a:gd name="connsiteY124" fmla="*/ 423 h 2328"/>
                          <a:gd name="connsiteX125" fmla="*/ 2857 w 2857"/>
                          <a:gd name="connsiteY125" fmla="*/ 423 h 2328"/>
                          <a:gd name="connsiteX126" fmla="*/ 2857 w 2857"/>
                          <a:gd name="connsiteY126" fmla="*/ 423 h 2328"/>
                          <a:gd name="connsiteX127" fmla="*/ 2857 w 2857"/>
                          <a:gd name="connsiteY127" fmla="*/ 423 h 2328"/>
                          <a:gd name="connsiteX128" fmla="*/ 2857 w 2857"/>
                          <a:gd name="connsiteY128" fmla="*/ 423 h 2328"/>
                          <a:gd name="connsiteX129" fmla="*/ 953 w 2857"/>
                          <a:gd name="connsiteY129" fmla="*/ 2328 h 2328"/>
                          <a:gd name="connsiteX130" fmla="*/ 953 w 2857"/>
                          <a:gd name="connsiteY130" fmla="*/ 2328 h 2328"/>
                          <a:gd name="connsiteX131" fmla="*/ 953 w 2857"/>
                          <a:gd name="connsiteY131" fmla="*/ 2328 h 2328"/>
                          <a:gd name="connsiteX132" fmla="*/ 953 w 2857"/>
                          <a:gd name="connsiteY132" fmla="*/ 2328 h 2328"/>
                          <a:gd name="connsiteX133" fmla="*/ 953 w 2857"/>
                          <a:gd name="connsiteY133" fmla="*/ 2328 h 2328"/>
                          <a:gd name="connsiteX134" fmla="*/ 953 w 2857"/>
                          <a:gd name="connsiteY134" fmla="*/ 2328 h 2328"/>
                          <a:gd name="connsiteX135" fmla="*/ 953 w 2857"/>
                          <a:gd name="connsiteY135" fmla="*/ 2328 h 2328"/>
                          <a:gd name="connsiteX136" fmla="*/ 953 w 2857"/>
                          <a:gd name="connsiteY136" fmla="*/ 2328 h 2328"/>
                          <a:gd name="connsiteX137" fmla="*/ 953 w 2857"/>
                          <a:gd name="connsiteY137" fmla="*/ 2328 h 2328"/>
                          <a:gd name="connsiteX138" fmla="*/ 953 w 2857"/>
                          <a:gd name="connsiteY138" fmla="*/ 2328 h 2328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857" h="2328">
                            <a:moveTo>
                              <a:pt x="2857" y="423"/>
                            </a:moveTo>
                            <a:cubicBezTo>
                              <a:pt x="1905" y="423"/>
                              <a:pt x="1905" y="-529"/>
                              <a:pt x="2857" y="423"/>
                            </a:cubicBezTo>
                            <a:lnTo>
                              <a:pt x="2857" y="423"/>
                            </a:ln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1905" y="1376"/>
                            </a:cubicBezTo>
                            <a:cubicBezTo>
                              <a:pt x="1905" y="1376"/>
                              <a:pt x="1905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lnTo>
                              <a:pt x="953" y="1376"/>
                            </a:ln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lnTo>
                              <a:pt x="953" y="1376"/>
                            </a:ln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0" y="1376"/>
                            </a:cubicBezTo>
                            <a:cubicBezTo>
                              <a:pt x="0" y="1376"/>
                              <a:pt x="0" y="1376"/>
                              <a:pt x="0" y="1376"/>
                            </a:cubicBezTo>
                            <a:cubicBezTo>
                              <a:pt x="0" y="1376"/>
                              <a:pt x="0" y="1376"/>
                              <a:pt x="0" y="1376"/>
                            </a:cubicBezTo>
                            <a:cubicBezTo>
                              <a:pt x="0" y="1376"/>
                              <a:pt x="0" y="1376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0" y="2328"/>
                            </a:cubicBezTo>
                            <a:cubicBezTo>
                              <a:pt x="0" y="2328"/>
                              <a:pt x="0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1376"/>
                            </a:cubicBezTo>
                            <a:cubicBezTo>
                              <a:pt x="953" y="1376"/>
                              <a:pt x="953" y="1376"/>
                              <a:pt x="953" y="1376"/>
                            </a:cubicBezTo>
                            <a:cubicBezTo>
                              <a:pt x="953" y="1376"/>
                              <a:pt x="1905" y="1376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2857" y="1376"/>
                              <a:pt x="2857" y="1376"/>
                              <a:pt x="2857" y="423"/>
                            </a:cubicBezTo>
                            <a:cubicBezTo>
                              <a:pt x="2857" y="1376"/>
                              <a:pt x="2857" y="1376"/>
                              <a:pt x="2857" y="423"/>
                            </a:cubicBezTo>
                            <a:cubicBezTo>
                              <a:pt x="2857" y="423"/>
                              <a:pt x="2857" y="423"/>
                              <a:pt x="2857" y="423"/>
                            </a:cubicBezTo>
                            <a:cubicBezTo>
                              <a:pt x="2857" y="423"/>
                              <a:pt x="2857" y="423"/>
                              <a:pt x="2857" y="423"/>
                            </a:cubicBezTo>
                            <a:cubicBezTo>
                              <a:pt x="2857" y="1376"/>
                              <a:pt x="2857" y="423"/>
                              <a:pt x="2857" y="423"/>
                            </a:cubicBezTo>
                            <a:cubicBezTo>
                              <a:pt x="2857" y="423"/>
                              <a:pt x="2857" y="423"/>
                              <a:pt x="2857" y="423"/>
                            </a:cubicBezTo>
                            <a:lnTo>
                              <a:pt x="2857" y="423"/>
                            </a:lnTo>
                            <a:cubicBezTo>
                              <a:pt x="2857" y="423"/>
                              <a:pt x="2857" y="423"/>
                              <a:pt x="2857" y="423"/>
                            </a:cubicBezTo>
                            <a:close/>
                            <a:moveTo>
                              <a:pt x="953" y="2328"/>
                            </a:move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0" y="2328"/>
                              <a:pt x="0" y="2328"/>
                              <a:pt x="953" y="2328"/>
                            </a:cubicBezTo>
                            <a:cubicBezTo>
                              <a:pt x="0" y="2328"/>
                              <a:pt x="0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lose/>
                            <a:moveTo>
                              <a:pt x="953" y="2328"/>
                            </a:move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ubicBezTo>
                              <a:pt x="953" y="2328"/>
                              <a:pt x="953" y="2328"/>
                              <a:pt x="953" y="2328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53" name="任意多边形: 形状 3135"/>
                    <p:cNvSpPr/>
                    <p:nvPr/>
                  </p:nvSpPr>
                  <p:spPr>
                    <a:xfrm>
                      <a:off x="7814309" y="1969769"/>
                      <a:ext cx="1375" cy="1905"/>
                    </a:xfrm>
                    <a:custGeom>
                      <a:avLst/>
                      <a:gdLst>
                        <a:gd name="connsiteX0" fmla="*/ 953 w 1375"/>
                        <a:gd name="connsiteY0" fmla="*/ 0 h 1905"/>
                        <a:gd name="connsiteX1" fmla="*/ 953 w 1375"/>
                        <a:gd name="connsiteY1" fmla="*/ 0 h 1905"/>
                        <a:gd name="connsiteX2" fmla="*/ 953 w 1375"/>
                        <a:gd name="connsiteY2" fmla="*/ 0 h 1905"/>
                        <a:gd name="connsiteX3" fmla="*/ 953 w 1375"/>
                        <a:gd name="connsiteY3" fmla="*/ 0 h 1905"/>
                        <a:gd name="connsiteX4" fmla="*/ 953 w 1375"/>
                        <a:gd name="connsiteY4" fmla="*/ 0 h 1905"/>
                        <a:gd name="connsiteX5" fmla="*/ 953 w 1375"/>
                        <a:gd name="connsiteY5" fmla="*/ 0 h 1905"/>
                        <a:gd name="connsiteX6" fmla="*/ 953 w 1375"/>
                        <a:gd name="connsiteY6" fmla="*/ 0 h 1905"/>
                        <a:gd name="connsiteX7" fmla="*/ 953 w 1375"/>
                        <a:gd name="connsiteY7" fmla="*/ 0 h 1905"/>
                        <a:gd name="connsiteX8" fmla="*/ 0 w 1375"/>
                        <a:gd name="connsiteY8" fmla="*/ 953 h 1905"/>
                        <a:gd name="connsiteX9" fmla="*/ 0 w 1375"/>
                        <a:gd name="connsiteY9" fmla="*/ 953 h 1905"/>
                        <a:gd name="connsiteX10" fmla="*/ 0 w 1375"/>
                        <a:gd name="connsiteY10" fmla="*/ 953 h 1905"/>
                        <a:gd name="connsiteX11" fmla="*/ 0 w 1375"/>
                        <a:gd name="connsiteY11" fmla="*/ 953 h 1905"/>
                        <a:gd name="connsiteX12" fmla="*/ 0 w 1375"/>
                        <a:gd name="connsiteY12" fmla="*/ 953 h 1905"/>
                        <a:gd name="connsiteX13" fmla="*/ 0 w 1375"/>
                        <a:gd name="connsiteY13" fmla="*/ 953 h 1905"/>
                        <a:gd name="connsiteX14" fmla="*/ 0 w 1375"/>
                        <a:gd name="connsiteY14" fmla="*/ 953 h 1905"/>
                        <a:gd name="connsiteX15" fmla="*/ 0 w 1375"/>
                        <a:gd name="connsiteY15" fmla="*/ 953 h 1905"/>
                        <a:gd name="connsiteX16" fmla="*/ 0 w 1375"/>
                        <a:gd name="connsiteY16" fmla="*/ 953 h 1905"/>
                        <a:gd name="connsiteX17" fmla="*/ 0 w 1375"/>
                        <a:gd name="connsiteY17" fmla="*/ 953 h 1905"/>
                        <a:gd name="connsiteX18" fmla="*/ 0 w 1375"/>
                        <a:gd name="connsiteY18" fmla="*/ 953 h 1905"/>
                        <a:gd name="connsiteX19" fmla="*/ 0 w 1375"/>
                        <a:gd name="connsiteY19" fmla="*/ 953 h 1905"/>
                        <a:gd name="connsiteX20" fmla="*/ 0 w 1375"/>
                        <a:gd name="connsiteY20" fmla="*/ 953 h 1905"/>
                        <a:gd name="connsiteX21" fmla="*/ 0 w 1375"/>
                        <a:gd name="connsiteY21" fmla="*/ 953 h 1905"/>
                        <a:gd name="connsiteX22" fmla="*/ 0 w 1375"/>
                        <a:gd name="connsiteY22" fmla="*/ 953 h 1905"/>
                        <a:gd name="connsiteX23" fmla="*/ 0 w 1375"/>
                        <a:gd name="connsiteY23" fmla="*/ 953 h 1905"/>
                        <a:gd name="connsiteX24" fmla="*/ 0 w 1375"/>
                        <a:gd name="connsiteY24" fmla="*/ 953 h 1905"/>
                        <a:gd name="connsiteX25" fmla="*/ 0 w 1375"/>
                        <a:gd name="connsiteY25" fmla="*/ 953 h 1905"/>
                        <a:gd name="connsiteX26" fmla="*/ 0 w 1375"/>
                        <a:gd name="connsiteY26" fmla="*/ 953 h 1905"/>
                        <a:gd name="connsiteX27" fmla="*/ 0 w 1375"/>
                        <a:gd name="connsiteY27" fmla="*/ 953 h 1905"/>
                        <a:gd name="connsiteX28" fmla="*/ 0 w 1375"/>
                        <a:gd name="connsiteY28" fmla="*/ 953 h 1905"/>
                        <a:gd name="connsiteX29" fmla="*/ 0 w 1375"/>
                        <a:gd name="connsiteY29" fmla="*/ 953 h 1905"/>
                        <a:gd name="connsiteX30" fmla="*/ 0 w 1375"/>
                        <a:gd name="connsiteY30" fmla="*/ 953 h 1905"/>
                        <a:gd name="connsiteX31" fmla="*/ 0 w 1375"/>
                        <a:gd name="connsiteY31" fmla="*/ 953 h 1905"/>
                        <a:gd name="connsiteX32" fmla="*/ 953 w 1375"/>
                        <a:gd name="connsiteY32" fmla="*/ 1905 h 1905"/>
                        <a:gd name="connsiteX33" fmla="*/ 953 w 1375"/>
                        <a:gd name="connsiteY33" fmla="*/ 1905 h 1905"/>
                        <a:gd name="connsiteX34" fmla="*/ 953 w 1375"/>
                        <a:gd name="connsiteY34" fmla="*/ 1905 h 1905"/>
                        <a:gd name="connsiteX35" fmla="*/ 953 w 1375"/>
                        <a:gd name="connsiteY35" fmla="*/ 1905 h 1905"/>
                        <a:gd name="connsiteX36" fmla="*/ 953 w 1375"/>
                        <a:gd name="connsiteY36" fmla="*/ 1905 h 1905"/>
                        <a:gd name="connsiteX37" fmla="*/ 953 w 1375"/>
                        <a:gd name="connsiteY37" fmla="*/ 1905 h 1905"/>
                        <a:gd name="connsiteX38" fmla="*/ 953 w 1375"/>
                        <a:gd name="connsiteY38" fmla="*/ 1905 h 1905"/>
                        <a:gd name="connsiteX39" fmla="*/ 953 w 1375"/>
                        <a:gd name="connsiteY39" fmla="*/ 1905 h 1905"/>
                        <a:gd name="connsiteX40" fmla="*/ 953 w 1375"/>
                        <a:gd name="connsiteY40" fmla="*/ 1905 h 1905"/>
                        <a:gd name="connsiteX41" fmla="*/ 953 w 1375"/>
                        <a:gd name="connsiteY41" fmla="*/ 1905 h 1905"/>
                        <a:gd name="connsiteX42" fmla="*/ 953 w 1375"/>
                        <a:gd name="connsiteY42" fmla="*/ 1905 h 1905"/>
                        <a:gd name="connsiteX43" fmla="*/ 953 w 1375"/>
                        <a:gd name="connsiteY43" fmla="*/ 1905 h 1905"/>
                        <a:gd name="connsiteX44" fmla="*/ 953 w 1375"/>
                        <a:gd name="connsiteY44" fmla="*/ 1905 h 1905"/>
                        <a:gd name="connsiteX45" fmla="*/ 953 w 1375"/>
                        <a:gd name="connsiteY45" fmla="*/ 1905 h 1905"/>
                        <a:gd name="connsiteX46" fmla="*/ 953 w 1375"/>
                        <a:gd name="connsiteY46" fmla="*/ 1905 h 1905"/>
                        <a:gd name="connsiteX47" fmla="*/ 953 w 1375"/>
                        <a:gd name="connsiteY47" fmla="*/ 1905 h 1905"/>
                        <a:gd name="connsiteX48" fmla="*/ 953 w 1375"/>
                        <a:gd name="connsiteY48" fmla="*/ 1905 h 1905"/>
                        <a:gd name="connsiteX49" fmla="*/ 953 w 1375"/>
                        <a:gd name="connsiteY49" fmla="*/ 1905 h 1905"/>
                        <a:gd name="connsiteX50" fmla="*/ 953 w 1375"/>
                        <a:gd name="connsiteY50" fmla="*/ 1905 h 1905"/>
                        <a:gd name="connsiteX51" fmla="*/ 953 w 1375"/>
                        <a:gd name="connsiteY51" fmla="*/ 1905 h 1905"/>
                        <a:gd name="connsiteX52" fmla="*/ 953 w 1375"/>
                        <a:gd name="connsiteY52" fmla="*/ 1905 h 1905"/>
                        <a:gd name="connsiteX53" fmla="*/ 953 w 1375"/>
                        <a:gd name="connsiteY53" fmla="*/ 1905 h 1905"/>
                        <a:gd name="connsiteX54" fmla="*/ 953 w 1375"/>
                        <a:gd name="connsiteY54" fmla="*/ 1905 h 1905"/>
                        <a:gd name="connsiteX55" fmla="*/ 953 w 1375"/>
                        <a:gd name="connsiteY55" fmla="*/ 1905 h 1905"/>
                        <a:gd name="connsiteX56" fmla="*/ 953 w 1375"/>
                        <a:gd name="connsiteY56" fmla="*/ 1905 h 1905"/>
                        <a:gd name="connsiteX57" fmla="*/ 953 w 1375"/>
                        <a:gd name="connsiteY57" fmla="*/ 1905 h 1905"/>
                        <a:gd name="connsiteX58" fmla="*/ 953 w 1375"/>
                        <a:gd name="connsiteY58" fmla="*/ 1905 h 1905"/>
                        <a:gd name="connsiteX59" fmla="*/ 953 w 1375"/>
                        <a:gd name="connsiteY59" fmla="*/ 1905 h 1905"/>
                        <a:gd name="connsiteX60" fmla="*/ 953 w 1375"/>
                        <a:gd name="connsiteY60" fmla="*/ 1905 h 1905"/>
                        <a:gd name="connsiteX61" fmla="*/ 953 w 1375"/>
                        <a:gd name="connsiteY61" fmla="*/ 1905 h 1905"/>
                        <a:gd name="connsiteX62" fmla="*/ 953 w 1375"/>
                        <a:gd name="connsiteY62" fmla="*/ 1905 h 1905"/>
                        <a:gd name="connsiteX63" fmla="*/ 953 w 1375"/>
                        <a:gd name="connsiteY63" fmla="*/ 0 h 1905"/>
                        <a:gd name="connsiteX64" fmla="*/ 953 w 1375"/>
                        <a:gd name="connsiteY64" fmla="*/ 0 h 1905"/>
                        <a:gd name="connsiteX65" fmla="*/ 953 w 1375"/>
                        <a:gd name="connsiteY65" fmla="*/ 0 h 1905"/>
                        <a:gd name="connsiteX66" fmla="*/ 953 w 1375"/>
                        <a:gd name="connsiteY66" fmla="*/ 0 h 1905"/>
                        <a:gd name="connsiteX67" fmla="*/ 953 w 1375"/>
                        <a:gd name="connsiteY67" fmla="*/ 0 h 1905"/>
                        <a:gd name="connsiteX68" fmla="*/ 953 w 1375"/>
                        <a:gd name="connsiteY68" fmla="*/ 0 h 1905"/>
                        <a:gd name="connsiteX69" fmla="*/ 953 w 1375"/>
                        <a:gd name="connsiteY69" fmla="*/ 0 h 1905"/>
                        <a:gd name="connsiteX70" fmla="*/ 953 w 1375"/>
                        <a:gd name="connsiteY70" fmla="*/ 0 h 1905"/>
                        <a:gd name="connsiteX71" fmla="*/ 953 w 1375"/>
                        <a:gd name="connsiteY71" fmla="*/ 0 h 1905"/>
                        <a:gd name="connsiteX72" fmla="*/ 953 w 1375"/>
                        <a:gd name="connsiteY72" fmla="*/ 0 h 1905"/>
                        <a:gd name="connsiteX73" fmla="*/ 0 w 1375"/>
                        <a:gd name="connsiteY73" fmla="*/ 1905 h 1905"/>
                        <a:gd name="connsiteX74" fmla="*/ 0 w 1375"/>
                        <a:gd name="connsiteY74" fmla="*/ 1905 h 1905"/>
                        <a:gd name="connsiteX75" fmla="*/ 0 w 1375"/>
                        <a:gd name="connsiteY75" fmla="*/ 1905 h 1905"/>
                        <a:gd name="connsiteX76" fmla="*/ 0 w 1375"/>
                        <a:gd name="connsiteY76" fmla="*/ 1905 h 1905"/>
                        <a:gd name="connsiteX77" fmla="*/ 0 w 1375"/>
                        <a:gd name="connsiteY77" fmla="*/ 1905 h 1905"/>
                        <a:gd name="connsiteX78" fmla="*/ 953 w 1375"/>
                        <a:gd name="connsiteY78" fmla="*/ 953 h 1905"/>
                        <a:gd name="connsiteX79" fmla="*/ 953 w 1375"/>
                        <a:gd name="connsiteY79" fmla="*/ 953 h 1905"/>
                        <a:gd name="connsiteX80" fmla="*/ 953 w 1375"/>
                        <a:gd name="connsiteY80" fmla="*/ 953 h 1905"/>
                        <a:gd name="connsiteX81" fmla="*/ 953 w 1375"/>
                        <a:gd name="connsiteY81" fmla="*/ 953 h 1905"/>
                        <a:gd name="connsiteX82" fmla="*/ 953 w 1375"/>
                        <a:gd name="connsiteY82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375" h="1905">
                          <a:moveTo>
                            <a:pt x="953" y="0"/>
                          </a:move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lnTo>
                            <a:pt x="953" y="1905"/>
                          </a:ln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953"/>
                            <a:pt x="953" y="953"/>
                            <a:pt x="953" y="0"/>
                          </a:cubicBezTo>
                          <a:cubicBezTo>
                            <a:pt x="953" y="953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1905" y="0"/>
                            <a:pt x="953" y="0"/>
                          </a:cubicBezTo>
                          <a:cubicBezTo>
                            <a:pt x="1905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953" y="953"/>
                          </a:move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54" name="图形 2"/>
                  <p:cNvGrpSpPr/>
                  <p:nvPr/>
                </p:nvGrpSpPr>
                <p:grpSpPr>
                  <a:xfrm>
                    <a:off x="7857172" y="1998344"/>
                    <a:ext cx="13334" cy="32384"/>
                    <a:chOff x="7857172" y="1998344"/>
                    <a:chExt cx="13334" cy="32384"/>
                  </a:xfrm>
                </p:grpSpPr>
                <p:grpSp>
                  <p:nvGrpSpPr>
                    <p:cNvPr id="3255" name="图形 2"/>
                    <p:cNvGrpSpPr/>
                    <p:nvPr/>
                  </p:nvGrpSpPr>
                  <p:grpSpPr>
                    <a:xfrm>
                      <a:off x="7857172" y="2006916"/>
                      <a:ext cx="13334" cy="23812"/>
                      <a:chOff x="7857172" y="2006916"/>
                      <a:chExt cx="13334" cy="23812"/>
                    </a:xfrm>
                  </p:grpSpPr>
                  <p:sp>
                    <p:nvSpPr>
                      <p:cNvPr id="3256" name="任意多边形: 形状 3138"/>
                      <p:cNvSpPr/>
                      <p:nvPr/>
                    </p:nvSpPr>
                    <p:spPr>
                      <a:xfrm>
                        <a:off x="7862887" y="2011679"/>
                        <a:ext cx="0" cy="714"/>
                      </a:xfrm>
                      <a:custGeom>
                        <a:avLst/>
                        <a:gdLst>
                          <a:gd name="connsiteX0" fmla="*/ 0 w 0"/>
                          <a:gd name="connsiteY0" fmla="*/ 0 h 714"/>
                          <a:gd name="connsiteX1" fmla="*/ 0 w 0"/>
                          <a:gd name="connsiteY1" fmla="*/ 0 h 714"/>
                          <a:gd name="connsiteX2" fmla="*/ 0 w 0"/>
                          <a:gd name="connsiteY2" fmla="*/ 0 h 714"/>
                          <a:gd name="connsiteX3" fmla="*/ 0 w 0"/>
                          <a:gd name="connsiteY3" fmla="*/ 0 h 714"/>
                          <a:gd name="connsiteX4" fmla="*/ 0 w 0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h="714">
                            <a:moveTo>
                              <a:pt x="0" y="0"/>
                            </a:moveTo>
                            <a:cubicBezTo>
                              <a:pt x="0" y="0"/>
                              <a:pt x="0" y="953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cubicBezTo>
                              <a:pt x="0" y="953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7" name="任意多边形: 形状 3139"/>
                      <p:cNvSpPr/>
                      <p:nvPr/>
                    </p:nvSpPr>
                    <p:spPr>
                      <a:xfrm>
                        <a:off x="7862887" y="20116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8" name="任意多边形: 形状 3140"/>
                      <p:cNvSpPr/>
                      <p:nvPr/>
                    </p:nvSpPr>
                    <p:spPr>
                      <a:xfrm>
                        <a:off x="7864398" y="2006916"/>
                        <a:ext cx="1346" cy="9525"/>
                      </a:xfrm>
                      <a:custGeom>
                        <a:avLst/>
                        <a:gdLst>
                          <a:gd name="connsiteX0" fmla="*/ 1347 w 1346"/>
                          <a:gd name="connsiteY0" fmla="*/ 0 h 9525"/>
                          <a:gd name="connsiteX1" fmla="*/ 395 w 1346"/>
                          <a:gd name="connsiteY1" fmla="*/ 0 h 9525"/>
                          <a:gd name="connsiteX2" fmla="*/ 395 w 1346"/>
                          <a:gd name="connsiteY2" fmla="*/ 0 h 9525"/>
                          <a:gd name="connsiteX3" fmla="*/ 395 w 1346"/>
                          <a:gd name="connsiteY3" fmla="*/ 0 h 9525"/>
                          <a:gd name="connsiteX4" fmla="*/ 395 w 1346"/>
                          <a:gd name="connsiteY4" fmla="*/ 0 h 9525"/>
                          <a:gd name="connsiteX5" fmla="*/ 395 w 1346"/>
                          <a:gd name="connsiteY5" fmla="*/ 0 h 9525"/>
                          <a:gd name="connsiteX6" fmla="*/ 1347 w 1346"/>
                          <a:gd name="connsiteY6" fmla="*/ 0 h 9525"/>
                          <a:gd name="connsiteX7" fmla="*/ 1347 w 1346"/>
                          <a:gd name="connsiteY7" fmla="*/ 0 h 9525"/>
                          <a:gd name="connsiteX8" fmla="*/ 1347 w 1346"/>
                          <a:gd name="connsiteY8" fmla="*/ 0 h 9525"/>
                          <a:gd name="connsiteX9" fmla="*/ 1347 w 1346"/>
                          <a:gd name="connsiteY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346" h="9525">
                            <a:moveTo>
                              <a:pt x="1347" y="0"/>
                            </a:moveTo>
                            <a:lnTo>
                              <a:pt x="395" y="0"/>
                            </a:lnTo>
                            <a:lnTo>
                              <a:pt x="395" y="0"/>
                            </a:lnTo>
                            <a:cubicBezTo>
                              <a:pt x="395" y="0"/>
                              <a:pt x="395" y="0"/>
                              <a:pt x="395" y="0"/>
                            </a:cubicBezTo>
                            <a:cubicBezTo>
                              <a:pt x="395" y="0"/>
                              <a:pt x="395" y="0"/>
                              <a:pt x="395" y="0"/>
                            </a:cubicBezTo>
                            <a:lnTo>
                              <a:pt x="395" y="0"/>
                            </a:lnTo>
                            <a:cubicBezTo>
                              <a:pt x="-558" y="0"/>
                              <a:pt x="395" y="0"/>
                              <a:pt x="1347" y="0"/>
                            </a:cubicBezTo>
                            <a:cubicBezTo>
                              <a:pt x="395" y="0"/>
                              <a:pt x="395" y="0"/>
                              <a:pt x="1347" y="0"/>
                            </a:cubicBezTo>
                            <a:cubicBezTo>
                              <a:pt x="1347" y="0"/>
                              <a:pt x="1347" y="0"/>
                              <a:pt x="1347" y="0"/>
                            </a:cubicBezTo>
                            <a:cubicBezTo>
                              <a:pt x="1347" y="0"/>
                              <a:pt x="1347" y="0"/>
                              <a:pt x="1347" y="0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59" name="任意多边形: 形状 3141"/>
                      <p:cNvSpPr/>
                      <p:nvPr/>
                    </p:nvSpPr>
                    <p:spPr>
                      <a:xfrm>
                        <a:off x="7857172" y="2006916"/>
                        <a:ext cx="13334" cy="23812"/>
                      </a:xfrm>
                      <a:custGeom>
                        <a:avLst/>
                        <a:gdLst>
                          <a:gd name="connsiteX0" fmla="*/ 7620 w 13334"/>
                          <a:gd name="connsiteY0" fmla="*/ 0 h 23812"/>
                          <a:gd name="connsiteX1" fmla="*/ 6668 w 13334"/>
                          <a:gd name="connsiteY1" fmla="*/ 0 h 23812"/>
                          <a:gd name="connsiteX2" fmla="*/ 6668 w 13334"/>
                          <a:gd name="connsiteY2" fmla="*/ 0 h 23812"/>
                          <a:gd name="connsiteX3" fmla="*/ 6668 w 13334"/>
                          <a:gd name="connsiteY3" fmla="*/ 0 h 23812"/>
                          <a:gd name="connsiteX4" fmla="*/ 6668 w 13334"/>
                          <a:gd name="connsiteY4" fmla="*/ 953 h 23812"/>
                          <a:gd name="connsiteX5" fmla="*/ 6668 w 13334"/>
                          <a:gd name="connsiteY5" fmla="*/ 1905 h 23812"/>
                          <a:gd name="connsiteX6" fmla="*/ 6668 w 13334"/>
                          <a:gd name="connsiteY6" fmla="*/ 2858 h 23812"/>
                          <a:gd name="connsiteX7" fmla="*/ 6668 w 13334"/>
                          <a:gd name="connsiteY7" fmla="*/ 2858 h 23812"/>
                          <a:gd name="connsiteX8" fmla="*/ 6668 w 13334"/>
                          <a:gd name="connsiteY8" fmla="*/ 2858 h 23812"/>
                          <a:gd name="connsiteX9" fmla="*/ 6668 w 13334"/>
                          <a:gd name="connsiteY9" fmla="*/ 2858 h 23812"/>
                          <a:gd name="connsiteX10" fmla="*/ 6668 w 13334"/>
                          <a:gd name="connsiteY10" fmla="*/ 2858 h 23812"/>
                          <a:gd name="connsiteX11" fmla="*/ 6668 w 13334"/>
                          <a:gd name="connsiteY11" fmla="*/ 3810 h 23812"/>
                          <a:gd name="connsiteX12" fmla="*/ 6668 w 13334"/>
                          <a:gd name="connsiteY12" fmla="*/ 4763 h 23812"/>
                          <a:gd name="connsiteX13" fmla="*/ 6668 w 13334"/>
                          <a:gd name="connsiteY13" fmla="*/ 4763 h 23812"/>
                          <a:gd name="connsiteX14" fmla="*/ 6668 w 13334"/>
                          <a:gd name="connsiteY14" fmla="*/ 5715 h 23812"/>
                          <a:gd name="connsiteX15" fmla="*/ 6668 w 13334"/>
                          <a:gd name="connsiteY15" fmla="*/ 6668 h 23812"/>
                          <a:gd name="connsiteX16" fmla="*/ 5715 w 13334"/>
                          <a:gd name="connsiteY16" fmla="*/ 7620 h 23812"/>
                          <a:gd name="connsiteX17" fmla="*/ 5715 w 13334"/>
                          <a:gd name="connsiteY17" fmla="*/ 7620 h 23812"/>
                          <a:gd name="connsiteX18" fmla="*/ 5715 w 13334"/>
                          <a:gd name="connsiteY18" fmla="*/ 8573 h 23812"/>
                          <a:gd name="connsiteX19" fmla="*/ 5715 w 13334"/>
                          <a:gd name="connsiteY19" fmla="*/ 9525 h 23812"/>
                          <a:gd name="connsiteX20" fmla="*/ 5715 w 13334"/>
                          <a:gd name="connsiteY20" fmla="*/ 10478 h 23812"/>
                          <a:gd name="connsiteX21" fmla="*/ 5715 w 13334"/>
                          <a:gd name="connsiteY21" fmla="*/ 10478 h 23812"/>
                          <a:gd name="connsiteX22" fmla="*/ 5715 w 13334"/>
                          <a:gd name="connsiteY22" fmla="*/ 10478 h 23812"/>
                          <a:gd name="connsiteX23" fmla="*/ 5715 w 13334"/>
                          <a:gd name="connsiteY23" fmla="*/ 10478 h 23812"/>
                          <a:gd name="connsiteX24" fmla="*/ 5715 w 13334"/>
                          <a:gd name="connsiteY24" fmla="*/ 11430 h 23812"/>
                          <a:gd name="connsiteX25" fmla="*/ 5715 w 13334"/>
                          <a:gd name="connsiteY25" fmla="*/ 11430 h 23812"/>
                          <a:gd name="connsiteX26" fmla="*/ 5715 w 13334"/>
                          <a:gd name="connsiteY26" fmla="*/ 11430 h 23812"/>
                          <a:gd name="connsiteX27" fmla="*/ 5715 w 13334"/>
                          <a:gd name="connsiteY27" fmla="*/ 11430 h 23812"/>
                          <a:gd name="connsiteX28" fmla="*/ 5715 w 13334"/>
                          <a:gd name="connsiteY28" fmla="*/ 11430 h 23812"/>
                          <a:gd name="connsiteX29" fmla="*/ 5715 w 13334"/>
                          <a:gd name="connsiteY29" fmla="*/ 11430 h 23812"/>
                          <a:gd name="connsiteX30" fmla="*/ 5715 w 13334"/>
                          <a:gd name="connsiteY30" fmla="*/ 11430 h 23812"/>
                          <a:gd name="connsiteX31" fmla="*/ 5715 w 13334"/>
                          <a:gd name="connsiteY31" fmla="*/ 11430 h 23812"/>
                          <a:gd name="connsiteX32" fmla="*/ 5715 w 13334"/>
                          <a:gd name="connsiteY32" fmla="*/ 11430 h 23812"/>
                          <a:gd name="connsiteX33" fmla="*/ 5715 w 13334"/>
                          <a:gd name="connsiteY33" fmla="*/ 11430 h 23812"/>
                          <a:gd name="connsiteX34" fmla="*/ 5715 w 13334"/>
                          <a:gd name="connsiteY34" fmla="*/ 12383 h 23812"/>
                          <a:gd name="connsiteX35" fmla="*/ 5715 w 13334"/>
                          <a:gd name="connsiteY35" fmla="*/ 12383 h 23812"/>
                          <a:gd name="connsiteX36" fmla="*/ 5715 w 13334"/>
                          <a:gd name="connsiteY36" fmla="*/ 12383 h 23812"/>
                          <a:gd name="connsiteX37" fmla="*/ 5715 w 13334"/>
                          <a:gd name="connsiteY37" fmla="*/ 12383 h 23812"/>
                          <a:gd name="connsiteX38" fmla="*/ 5715 w 13334"/>
                          <a:gd name="connsiteY38" fmla="*/ 12383 h 23812"/>
                          <a:gd name="connsiteX39" fmla="*/ 5715 w 13334"/>
                          <a:gd name="connsiteY39" fmla="*/ 12383 h 23812"/>
                          <a:gd name="connsiteX40" fmla="*/ 4763 w 13334"/>
                          <a:gd name="connsiteY40" fmla="*/ 13335 h 23812"/>
                          <a:gd name="connsiteX41" fmla="*/ 4763 w 13334"/>
                          <a:gd name="connsiteY41" fmla="*/ 14288 h 23812"/>
                          <a:gd name="connsiteX42" fmla="*/ 4763 w 13334"/>
                          <a:gd name="connsiteY42" fmla="*/ 15240 h 23812"/>
                          <a:gd name="connsiteX43" fmla="*/ 4763 w 13334"/>
                          <a:gd name="connsiteY43" fmla="*/ 15240 h 23812"/>
                          <a:gd name="connsiteX44" fmla="*/ 4763 w 13334"/>
                          <a:gd name="connsiteY44" fmla="*/ 15240 h 23812"/>
                          <a:gd name="connsiteX45" fmla="*/ 4763 w 13334"/>
                          <a:gd name="connsiteY45" fmla="*/ 15240 h 23812"/>
                          <a:gd name="connsiteX46" fmla="*/ 4763 w 13334"/>
                          <a:gd name="connsiteY46" fmla="*/ 16192 h 23812"/>
                          <a:gd name="connsiteX47" fmla="*/ 4763 w 13334"/>
                          <a:gd name="connsiteY47" fmla="*/ 16192 h 23812"/>
                          <a:gd name="connsiteX48" fmla="*/ 4763 w 13334"/>
                          <a:gd name="connsiteY48" fmla="*/ 16192 h 23812"/>
                          <a:gd name="connsiteX49" fmla="*/ 4763 w 13334"/>
                          <a:gd name="connsiteY49" fmla="*/ 16192 h 23812"/>
                          <a:gd name="connsiteX50" fmla="*/ 4763 w 13334"/>
                          <a:gd name="connsiteY50" fmla="*/ 16192 h 23812"/>
                          <a:gd name="connsiteX51" fmla="*/ 4763 w 13334"/>
                          <a:gd name="connsiteY51" fmla="*/ 17145 h 23812"/>
                          <a:gd name="connsiteX52" fmla="*/ 4763 w 13334"/>
                          <a:gd name="connsiteY52" fmla="*/ 17145 h 23812"/>
                          <a:gd name="connsiteX53" fmla="*/ 3810 w 13334"/>
                          <a:gd name="connsiteY53" fmla="*/ 18098 h 23812"/>
                          <a:gd name="connsiteX54" fmla="*/ 3810 w 13334"/>
                          <a:gd name="connsiteY54" fmla="*/ 19050 h 23812"/>
                          <a:gd name="connsiteX55" fmla="*/ 3810 w 13334"/>
                          <a:gd name="connsiteY55" fmla="*/ 20003 h 23812"/>
                          <a:gd name="connsiteX56" fmla="*/ 3810 w 13334"/>
                          <a:gd name="connsiteY56" fmla="*/ 20003 h 23812"/>
                          <a:gd name="connsiteX57" fmla="*/ 2858 w 13334"/>
                          <a:gd name="connsiteY57" fmla="*/ 20003 h 23812"/>
                          <a:gd name="connsiteX58" fmla="*/ 2858 w 13334"/>
                          <a:gd name="connsiteY58" fmla="*/ 20003 h 23812"/>
                          <a:gd name="connsiteX59" fmla="*/ 2858 w 13334"/>
                          <a:gd name="connsiteY59" fmla="*/ 20003 h 23812"/>
                          <a:gd name="connsiteX60" fmla="*/ 2858 w 13334"/>
                          <a:gd name="connsiteY60" fmla="*/ 20003 h 23812"/>
                          <a:gd name="connsiteX61" fmla="*/ 2858 w 13334"/>
                          <a:gd name="connsiteY61" fmla="*/ 20003 h 23812"/>
                          <a:gd name="connsiteX62" fmla="*/ 2858 w 13334"/>
                          <a:gd name="connsiteY62" fmla="*/ 20003 h 23812"/>
                          <a:gd name="connsiteX63" fmla="*/ 2858 w 13334"/>
                          <a:gd name="connsiteY63" fmla="*/ 20003 h 23812"/>
                          <a:gd name="connsiteX64" fmla="*/ 2858 w 13334"/>
                          <a:gd name="connsiteY64" fmla="*/ 20003 h 23812"/>
                          <a:gd name="connsiteX65" fmla="*/ 2858 w 13334"/>
                          <a:gd name="connsiteY65" fmla="*/ 20955 h 23812"/>
                          <a:gd name="connsiteX66" fmla="*/ 1905 w 13334"/>
                          <a:gd name="connsiteY66" fmla="*/ 21908 h 23812"/>
                          <a:gd name="connsiteX67" fmla="*/ 953 w 13334"/>
                          <a:gd name="connsiteY67" fmla="*/ 21908 h 23812"/>
                          <a:gd name="connsiteX68" fmla="*/ 0 w 13334"/>
                          <a:gd name="connsiteY68" fmla="*/ 22860 h 23812"/>
                          <a:gd name="connsiteX69" fmla="*/ 0 w 13334"/>
                          <a:gd name="connsiteY69" fmla="*/ 23813 h 23812"/>
                          <a:gd name="connsiteX70" fmla="*/ 0 w 13334"/>
                          <a:gd name="connsiteY70" fmla="*/ 23813 h 23812"/>
                          <a:gd name="connsiteX71" fmla="*/ 953 w 13334"/>
                          <a:gd name="connsiteY71" fmla="*/ 23813 h 23812"/>
                          <a:gd name="connsiteX72" fmla="*/ 953 w 13334"/>
                          <a:gd name="connsiteY72" fmla="*/ 22860 h 23812"/>
                          <a:gd name="connsiteX73" fmla="*/ 1905 w 13334"/>
                          <a:gd name="connsiteY73" fmla="*/ 22860 h 23812"/>
                          <a:gd name="connsiteX74" fmla="*/ 1905 w 13334"/>
                          <a:gd name="connsiteY74" fmla="*/ 22860 h 23812"/>
                          <a:gd name="connsiteX75" fmla="*/ 1905 w 13334"/>
                          <a:gd name="connsiteY75" fmla="*/ 22860 h 23812"/>
                          <a:gd name="connsiteX76" fmla="*/ 1905 w 13334"/>
                          <a:gd name="connsiteY76" fmla="*/ 22860 h 23812"/>
                          <a:gd name="connsiteX77" fmla="*/ 2858 w 13334"/>
                          <a:gd name="connsiteY77" fmla="*/ 21908 h 23812"/>
                          <a:gd name="connsiteX78" fmla="*/ 3810 w 13334"/>
                          <a:gd name="connsiteY78" fmla="*/ 20955 h 23812"/>
                          <a:gd name="connsiteX79" fmla="*/ 3810 w 13334"/>
                          <a:gd name="connsiteY79" fmla="*/ 20955 h 23812"/>
                          <a:gd name="connsiteX80" fmla="*/ 3810 w 13334"/>
                          <a:gd name="connsiteY80" fmla="*/ 20955 h 23812"/>
                          <a:gd name="connsiteX81" fmla="*/ 4763 w 13334"/>
                          <a:gd name="connsiteY81" fmla="*/ 20003 h 23812"/>
                          <a:gd name="connsiteX82" fmla="*/ 4763 w 13334"/>
                          <a:gd name="connsiteY82" fmla="*/ 20003 h 23812"/>
                          <a:gd name="connsiteX83" fmla="*/ 5715 w 13334"/>
                          <a:gd name="connsiteY83" fmla="*/ 20003 h 23812"/>
                          <a:gd name="connsiteX84" fmla="*/ 5715 w 13334"/>
                          <a:gd name="connsiteY84" fmla="*/ 20003 h 23812"/>
                          <a:gd name="connsiteX85" fmla="*/ 5715 w 13334"/>
                          <a:gd name="connsiteY85" fmla="*/ 19050 h 23812"/>
                          <a:gd name="connsiteX86" fmla="*/ 5715 w 13334"/>
                          <a:gd name="connsiteY86" fmla="*/ 19050 h 23812"/>
                          <a:gd name="connsiteX87" fmla="*/ 5715 w 13334"/>
                          <a:gd name="connsiteY87" fmla="*/ 19050 h 23812"/>
                          <a:gd name="connsiteX88" fmla="*/ 5715 w 13334"/>
                          <a:gd name="connsiteY88" fmla="*/ 19050 h 23812"/>
                          <a:gd name="connsiteX89" fmla="*/ 6668 w 13334"/>
                          <a:gd name="connsiteY89" fmla="*/ 19050 h 23812"/>
                          <a:gd name="connsiteX90" fmla="*/ 6668 w 13334"/>
                          <a:gd name="connsiteY90" fmla="*/ 19050 h 23812"/>
                          <a:gd name="connsiteX91" fmla="*/ 6668 w 13334"/>
                          <a:gd name="connsiteY91" fmla="*/ 19050 h 23812"/>
                          <a:gd name="connsiteX92" fmla="*/ 6668 w 13334"/>
                          <a:gd name="connsiteY92" fmla="*/ 19050 h 23812"/>
                          <a:gd name="connsiteX93" fmla="*/ 6668 w 13334"/>
                          <a:gd name="connsiteY93" fmla="*/ 19050 h 23812"/>
                          <a:gd name="connsiteX94" fmla="*/ 6668 w 13334"/>
                          <a:gd name="connsiteY94" fmla="*/ 19050 h 23812"/>
                          <a:gd name="connsiteX95" fmla="*/ 6668 w 13334"/>
                          <a:gd name="connsiteY95" fmla="*/ 19050 h 23812"/>
                          <a:gd name="connsiteX96" fmla="*/ 6668 w 13334"/>
                          <a:gd name="connsiteY96" fmla="*/ 19050 h 23812"/>
                          <a:gd name="connsiteX97" fmla="*/ 7620 w 13334"/>
                          <a:gd name="connsiteY97" fmla="*/ 18098 h 23812"/>
                          <a:gd name="connsiteX98" fmla="*/ 7620 w 13334"/>
                          <a:gd name="connsiteY98" fmla="*/ 18098 h 23812"/>
                          <a:gd name="connsiteX99" fmla="*/ 7620 w 13334"/>
                          <a:gd name="connsiteY99" fmla="*/ 18098 h 23812"/>
                          <a:gd name="connsiteX100" fmla="*/ 7620 w 13334"/>
                          <a:gd name="connsiteY100" fmla="*/ 18098 h 23812"/>
                          <a:gd name="connsiteX101" fmla="*/ 7620 w 13334"/>
                          <a:gd name="connsiteY101" fmla="*/ 18098 h 23812"/>
                          <a:gd name="connsiteX102" fmla="*/ 8572 w 13334"/>
                          <a:gd name="connsiteY102" fmla="*/ 17145 h 23812"/>
                          <a:gd name="connsiteX103" fmla="*/ 9525 w 13334"/>
                          <a:gd name="connsiteY103" fmla="*/ 16192 h 23812"/>
                          <a:gd name="connsiteX104" fmla="*/ 9525 w 13334"/>
                          <a:gd name="connsiteY104" fmla="*/ 16192 h 23812"/>
                          <a:gd name="connsiteX105" fmla="*/ 9525 w 13334"/>
                          <a:gd name="connsiteY105" fmla="*/ 15240 h 23812"/>
                          <a:gd name="connsiteX106" fmla="*/ 10478 w 13334"/>
                          <a:gd name="connsiteY106" fmla="*/ 14288 h 23812"/>
                          <a:gd name="connsiteX107" fmla="*/ 11430 w 13334"/>
                          <a:gd name="connsiteY107" fmla="*/ 13335 h 23812"/>
                          <a:gd name="connsiteX108" fmla="*/ 11430 w 13334"/>
                          <a:gd name="connsiteY108" fmla="*/ 12383 h 23812"/>
                          <a:gd name="connsiteX109" fmla="*/ 11430 w 13334"/>
                          <a:gd name="connsiteY109" fmla="*/ 12383 h 23812"/>
                          <a:gd name="connsiteX110" fmla="*/ 11430 w 13334"/>
                          <a:gd name="connsiteY110" fmla="*/ 11430 h 23812"/>
                          <a:gd name="connsiteX111" fmla="*/ 11430 w 13334"/>
                          <a:gd name="connsiteY111" fmla="*/ 11430 h 23812"/>
                          <a:gd name="connsiteX112" fmla="*/ 11430 w 13334"/>
                          <a:gd name="connsiteY112" fmla="*/ 10478 h 23812"/>
                          <a:gd name="connsiteX113" fmla="*/ 12383 w 13334"/>
                          <a:gd name="connsiteY113" fmla="*/ 9525 h 23812"/>
                          <a:gd name="connsiteX114" fmla="*/ 13335 w 13334"/>
                          <a:gd name="connsiteY114" fmla="*/ 7620 h 23812"/>
                          <a:gd name="connsiteX115" fmla="*/ 13335 w 13334"/>
                          <a:gd name="connsiteY115" fmla="*/ 6668 h 23812"/>
                          <a:gd name="connsiteX116" fmla="*/ 13335 w 13334"/>
                          <a:gd name="connsiteY116" fmla="*/ 6668 h 23812"/>
                          <a:gd name="connsiteX117" fmla="*/ 13335 w 13334"/>
                          <a:gd name="connsiteY117" fmla="*/ 5715 h 23812"/>
                          <a:gd name="connsiteX118" fmla="*/ 13335 w 13334"/>
                          <a:gd name="connsiteY118" fmla="*/ 4763 h 23812"/>
                          <a:gd name="connsiteX119" fmla="*/ 13335 w 13334"/>
                          <a:gd name="connsiteY119" fmla="*/ 4763 h 23812"/>
                          <a:gd name="connsiteX120" fmla="*/ 13335 w 13334"/>
                          <a:gd name="connsiteY120" fmla="*/ 4763 h 23812"/>
                          <a:gd name="connsiteX121" fmla="*/ 13335 w 13334"/>
                          <a:gd name="connsiteY121" fmla="*/ 3810 h 23812"/>
                          <a:gd name="connsiteX122" fmla="*/ 13335 w 13334"/>
                          <a:gd name="connsiteY122" fmla="*/ 2858 h 23812"/>
                          <a:gd name="connsiteX123" fmla="*/ 7620 w 13334"/>
                          <a:gd name="connsiteY123" fmla="*/ 0 h 23812"/>
                          <a:gd name="connsiteX124" fmla="*/ 7620 w 13334"/>
                          <a:gd name="connsiteY124" fmla="*/ 0 h 23812"/>
                          <a:gd name="connsiteX125" fmla="*/ 7620 w 13334"/>
                          <a:gd name="connsiteY125" fmla="*/ 0 h 23812"/>
                          <a:gd name="connsiteX126" fmla="*/ 7620 w 13334"/>
                          <a:gd name="connsiteY126" fmla="*/ 0 h 23812"/>
                          <a:gd name="connsiteX127" fmla="*/ 7620 w 13334"/>
                          <a:gd name="connsiteY127" fmla="*/ 0 h 23812"/>
                          <a:gd name="connsiteX128" fmla="*/ 7620 w 13334"/>
                          <a:gd name="connsiteY128" fmla="*/ 0 h 23812"/>
                          <a:gd name="connsiteX129" fmla="*/ 5715 w 13334"/>
                          <a:gd name="connsiteY129" fmla="*/ 5715 h 23812"/>
                          <a:gd name="connsiteX130" fmla="*/ 5715 w 13334"/>
                          <a:gd name="connsiteY130" fmla="*/ 5715 h 23812"/>
                          <a:gd name="connsiteX131" fmla="*/ 5715 w 13334"/>
                          <a:gd name="connsiteY131" fmla="*/ 5715 h 23812"/>
                          <a:gd name="connsiteX132" fmla="*/ 5715 w 13334"/>
                          <a:gd name="connsiteY132" fmla="*/ 5715 h 23812"/>
                          <a:gd name="connsiteX133" fmla="*/ 5715 w 13334"/>
                          <a:gd name="connsiteY133" fmla="*/ 5715 h 23812"/>
                          <a:gd name="connsiteX134" fmla="*/ 5715 w 13334"/>
                          <a:gd name="connsiteY134" fmla="*/ 4763 h 23812"/>
                          <a:gd name="connsiteX135" fmla="*/ 5715 w 13334"/>
                          <a:gd name="connsiteY135" fmla="*/ 4763 h 23812"/>
                          <a:gd name="connsiteX136" fmla="*/ 5715 w 13334"/>
                          <a:gd name="connsiteY136" fmla="*/ 4763 h 23812"/>
                          <a:gd name="connsiteX137" fmla="*/ 5715 w 13334"/>
                          <a:gd name="connsiteY137" fmla="*/ 4763 h 23812"/>
                          <a:gd name="connsiteX138" fmla="*/ 5715 w 13334"/>
                          <a:gd name="connsiteY138" fmla="*/ 4763 h 2381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3334" h="23812">
                            <a:moveTo>
                              <a:pt x="7620" y="0"/>
                            </a:moveTo>
                            <a:cubicBezTo>
                              <a:pt x="7620" y="0"/>
                              <a:pt x="6668" y="0"/>
                              <a:pt x="6668" y="0"/>
                            </a:cubicBezTo>
                            <a:lnTo>
                              <a:pt x="6668" y="0"/>
                            </a:ln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2858"/>
                              <a:pt x="6668" y="2858"/>
                            </a:cubicBezTo>
                            <a:cubicBezTo>
                              <a:pt x="6668" y="2858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4763"/>
                              <a:pt x="6668" y="4763"/>
                            </a:cubicBezTo>
                            <a:cubicBezTo>
                              <a:pt x="6668" y="4763"/>
                              <a:pt x="6668" y="4763"/>
                              <a:pt x="6668" y="4763"/>
                            </a:cubicBezTo>
                            <a:cubicBezTo>
                              <a:pt x="6668" y="4763"/>
                              <a:pt x="6668" y="5715"/>
                              <a:pt x="6668" y="5715"/>
                            </a:cubicBezTo>
                            <a:cubicBezTo>
                              <a:pt x="6668" y="5715"/>
                              <a:pt x="6668" y="5715"/>
                              <a:pt x="6668" y="6668"/>
                            </a:cubicBezTo>
                            <a:cubicBezTo>
                              <a:pt x="6668" y="6668"/>
                              <a:pt x="6668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7620"/>
                            </a:cubicBezTo>
                            <a:cubicBezTo>
                              <a:pt x="5715" y="7620"/>
                              <a:pt x="5715" y="7620"/>
                              <a:pt x="5715" y="8573"/>
                            </a:cubicBezTo>
                            <a:cubicBezTo>
                              <a:pt x="5715" y="8573"/>
                              <a:pt x="5715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10478"/>
                            </a:cubicBezTo>
                            <a:cubicBezTo>
                              <a:pt x="5715" y="10478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0478"/>
                              <a:pt x="5715" y="10478"/>
                            </a:cubicBezTo>
                            <a:cubicBezTo>
                              <a:pt x="5715" y="10478"/>
                              <a:pt x="5715" y="10478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4763" y="12383"/>
                              <a:pt x="4763" y="13335"/>
                            </a:cubicBezTo>
                            <a:cubicBezTo>
                              <a:pt x="4763" y="13335"/>
                              <a:pt x="4763" y="13335"/>
                              <a:pt x="4763" y="14288"/>
                            </a:cubicBezTo>
                            <a:cubicBezTo>
                              <a:pt x="4763" y="14288"/>
                              <a:pt x="4763" y="14288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5240"/>
                            </a:cubicBezTo>
                            <a:cubicBezTo>
                              <a:pt x="4763" y="15240"/>
                              <a:pt x="4763" y="15240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6192"/>
                            </a:cubicBezTo>
                            <a:cubicBezTo>
                              <a:pt x="4763" y="16192"/>
                              <a:pt x="4763" y="16192"/>
                              <a:pt x="4763" y="17145"/>
                            </a:cubicBezTo>
                            <a:cubicBezTo>
                              <a:pt x="4763" y="17145"/>
                              <a:pt x="4763" y="17145"/>
                              <a:pt x="4763" y="17145"/>
                            </a:cubicBezTo>
                            <a:cubicBezTo>
                              <a:pt x="4763" y="17145"/>
                              <a:pt x="3810" y="18098"/>
                              <a:pt x="3810" y="18098"/>
                            </a:cubicBezTo>
                            <a:cubicBezTo>
                              <a:pt x="3810" y="18098"/>
                              <a:pt x="3810" y="18098"/>
                              <a:pt x="3810" y="19050"/>
                            </a:cubicBezTo>
                            <a:cubicBezTo>
                              <a:pt x="3810" y="19050"/>
                              <a:pt x="3810" y="19050"/>
                              <a:pt x="3810" y="20003"/>
                            </a:cubicBezTo>
                            <a:lnTo>
                              <a:pt x="3810" y="20003"/>
                            </a:lnTo>
                            <a:cubicBezTo>
                              <a:pt x="3810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955"/>
                            </a:cubicBezTo>
                            <a:cubicBezTo>
                              <a:pt x="2858" y="20955"/>
                              <a:pt x="1905" y="21908"/>
                              <a:pt x="1905" y="21908"/>
                            </a:cubicBezTo>
                            <a:cubicBezTo>
                              <a:pt x="1905" y="21908"/>
                              <a:pt x="1905" y="21908"/>
                              <a:pt x="953" y="21908"/>
                            </a:cubicBezTo>
                            <a:cubicBezTo>
                              <a:pt x="953" y="21908"/>
                              <a:pt x="953" y="22860"/>
                              <a:pt x="0" y="22860"/>
                            </a:cubicBezTo>
                            <a:cubicBezTo>
                              <a:pt x="0" y="22860"/>
                              <a:pt x="0" y="22860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0" y="23813"/>
                            </a:cubicBezTo>
                            <a:cubicBezTo>
                              <a:pt x="0" y="23813"/>
                              <a:pt x="0" y="23813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2860"/>
                            </a:cubicBezTo>
                            <a:cubicBezTo>
                              <a:pt x="953" y="22860"/>
                              <a:pt x="953" y="22860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2860"/>
                              <a:pt x="1905" y="22860"/>
                              <a:pt x="1905" y="22860"/>
                            </a:cubicBezTo>
                            <a:cubicBezTo>
                              <a:pt x="1905" y="22860"/>
                              <a:pt x="2858" y="22860"/>
                              <a:pt x="2858" y="21908"/>
                            </a:cubicBezTo>
                            <a:cubicBezTo>
                              <a:pt x="2858" y="21908"/>
                              <a:pt x="3810" y="21908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4763" y="20955"/>
                              <a:pt x="4763" y="20003"/>
                            </a:cubicBezTo>
                            <a:cubicBezTo>
                              <a:pt x="4763" y="20003"/>
                              <a:pt x="4763" y="20003"/>
                              <a:pt x="4763" y="20003"/>
                            </a:cubicBezTo>
                            <a:cubicBezTo>
                              <a:pt x="4763" y="20003"/>
                              <a:pt x="4763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5715" y="19050"/>
                            </a:cubicBezTo>
                            <a:cubicBezTo>
                              <a:pt x="5715" y="19050"/>
                              <a:pt x="5715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6668" y="19050"/>
                              <a:pt x="6668" y="19050"/>
                            </a:cubicBezTo>
                            <a:cubicBezTo>
                              <a:pt x="6668" y="19050"/>
                              <a:pt x="7620" y="19050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7620" y="18098"/>
                            </a:cubicBezTo>
                            <a:cubicBezTo>
                              <a:pt x="7620" y="18098"/>
                              <a:pt x="7620" y="18098"/>
                              <a:pt x="8572" y="17145"/>
                            </a:cubicBezTo>
                            <a:cubicBezTo>
                              <a:pt x="8572" y="17145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6192"/>
                              <a:pt x="9525" y="16192"/>
                            </a:cubicBezTo>
                            <a:cubicBezTo>
                              <a:pt x="9525" y="16192"/>
                              <a:pt x="9525" y="16192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10478" y="14288"/>
                            </a:cubicBezTo>
                            <a:cubicBezTo>
                              <a:pt x="10478" y="14288"/>
                              <a:pt x="10478" y="13335"/>
                              <a:pt x="11430" y="13335"/>
                            </a:cubicBezTo>
                            <a:cubicBezTo>
                              <a:pt x="11430" y="13335"/>
                              <a:pt x="11430" y="13335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0478"/>
                              <a:pt x="11430" y="10478"/>
                            </a:cubicBezTo>
                            <a:cubicBezTo>
                              <a:pt x="11430" y="10478"/>
                              <a:pt x="11430" y="9525"/>
                              <a:pt x="12383" y="9525"/>
                            </a:cubicBezTo>
                            <a:cubicBezTo>
                              <a:pt x="12383" y="8573"/>
                              <a:pt x="13335" y="8573"/>
                              <a:pt x="13335" y="7620"/>
                            </a:cubicBezTo>
                            <a:cubicBezTo>
                              <a:pt x="13335" y="7620"/>
                              <a:pt x="13335" y="6668"/>
                              <a:pt x="13335" y="6668"/>
                            </a:cubicBezTo>
                            <a:cubicBezTo>
                              <a:pt x="13335" y="6668"/>
                              <a:pt x="13335" y="6668"/>
                              <a:pt x="13335" y="6668"/>
                            </a:cubicBezTo>
                            <a:cubicBezTo>
                              <a:pt x="13335" y="6668"/>
                              <a:pt x="13335" y="5715"/>
                              <a:pt x="13335" y="5715"/>
                            </a:cubicBezTo>
                            <a:cubicBezTo>
                              <a:pt x="13335" y="5715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2858"/>
                            </a:cubicBezTo>
                            <a:cubicBezTo>
                              <a:pt x="7620" y="953"/>
                              <a:pt x="7620" y="953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8572" y="953"/>
                              <a:pt x="8572" y="0"/>
                              <a:pt x="7620" y="0"/>
                            </a:cubicBezTo>
                            <a:cubicBezTo>
                              <a:pt x="8572" y="0"/>
                              <a:pt x="8572" y="0"/>
                              <a:pt x="7620" y="0"/>
                            </a:cubicBez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lose/>
                            <a:moveTo>
                              <a:pt x="5715" y="5715"/>
                            </a:move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4763"/>
                              <a:pt x="5715" y="5715"/>
                            </a:cubicBezTo>
                            <a:cubicBezTo>
                              <a:pt x="5715" y="4763"/>
                              <a:pt x="5715" y="4763"/>
                              <a:pt x="5715" y="5715"/>
                            </a:cubicBezTo>
                            <a:cubicBezTo>
                              <a:pt x="5715" y="4763"/>
                              <a:pt x="5715" y="5715"/>
                              <a:pt x="5715" y="5715"/>
                            </a:cubicBezTo>
                            <a:close/>
                            <a:moveTo>
                              <a:pt x="5715" y="4763"/>
                            </a:move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60" name="任意多边形: 形状 3142"/>
                    <p:cNvSpPr/>
                    <p:nvPr/>
                  </p:nvSpPr>
                  <p:spPr>
                    <a:xfrm>
                      <a:off x="7865744" y="1998344"/>
                      <a:ext cx="1905" cy="7619"/>
                    </a:xfrm>
                    <a:custGeom>
                      <a:avLst/>
                      <a:gdLst>
                        <a:gd name="connsiteX0" fmla="*/ 953 w 1905"/>
                        <a:gd name="connsiteY0" fmla="*/ 0 h 7619"/>
                        <a:gd name="connsiteX1" fmla="*/ 953 w 1905"/>
                        <a:gd name="connsiteY1" fmla="*/ 0 h 7619"/>
                        <a:gd name="connsiteX2" fmla="*/ 953 w 1905"/>
                        <a:gd name="connsiteY2" fmla="*/ 0 h 7619"/>
                        <a:gd name="connsiteX3" fmla="*/ 953 w 1905"/>
                        <a:gd name="connsiteY3" fmla="*/ 0 h 7619"/>
                        <a:gd name="connsiteX4" fmla="*/ 953 w 1905"/>
                        <a:gd name="connsiteY4" fmla="*/ 0 h 7619"/>
                        <a:gd name="connsiteX5" fmla="*/ 953 w 1905"/>
                        <a:gd name="connsiteY5" fmla="*/ 0 h 7619"/>
                        <a:gd name="connsiteX6" fmla="*/ 953 w 1905"/>
                        <a:gd name="connsiteY6" fmla="*/ 952 h 7619"/>
                        <a:gd name="connsiteX7" fmla="*/ 953 w 1905"/>
                        <a:gd name="connsiteY7" fmla="*/ 1905 h 7619"/>
                        <a:gd name="connsiteX8" fmla="*/ 953 w 1905"/>
                        <a:gd name="connsiteY8" fmla="*/ 2857 h 7619"/>
                        <a:gd name="connsiteX9" fmla="*/ 953 w 1905"/>
                        <a:gd name="connsiteY9" fmla="*/ 3810 h 7619"/>
                        <a:gd name="connsiteX10" fmla="*/ 953 w 1905"/>
                        <a:gd name="connsiteY10" fmla="*/ 3810 h 7619"/>
                        <a:gd name="connsiteX11" fmla="*/ 953 w 1905"/>
                        <a:gd name="connsiteY11" fmla="*/ 3810 h 7619"/>
                        <a:gd name="connsiteX12" fmla="*/ 953 w 1905"/>
                        <a:gd name="connsiteY12" fmla="*/ 3810 h 7619"/>
                        <a:gd name="connsiteX13" fmla="*/ 953 w 1905"/>
                        <a:gd name="connsiteY13" fmla="*/ 3810 h 7619"/>
                        <a:gd name="connsiteX14" fmla="*/ 953 w 1905"/>
                        <a:gd name="connsiteY14" fmla="*/ 3810 h 7619"/>
                        <a:gd name="connsiteX15" fmla="*/ 953 w 1905"/>
                        <a:gd name="connsiteY15" fmla="*/ 4763 h 7619"/>
                        <a:gd name="connsiteX16" fmla="*/ 953 w 1905"/>
                        <a:gd name="connsiteY16" fmla="*/ 5715 h 7619"/>
                        <a:gd name="connsiteX17" fmla="*/ 953 w 1905"/>
                        <a:gd name="connsiteY17" fmla="*/ 5715 h 7619"/>
                        <a:gd name="connsiteX18" fmla="*/ 953 w 1905"/>
                        <a:gd name="connsiteY18" fmla="*/ 6667 h 7619"/>
                        <a:gd name="connsiteX19" fmla="*/ 953 w 1905"/>
                        <a:gd name="connsiteY19" fmla="*/ 6667 h 7619"/>
                        <a:gd name="connsiteX20" fmla="*/ 953 w 1905"/>
                        <a:gd name="connsiteY20" fmla="*/ 6667 h 7619"/>
                        <a:gd name="connsiteX21" fmla="*/ 953 w 1905"/>
                        <a:gd name="connsiteY21" fmla="*/ 6667 h 7619"/>
                        <a:gd name="connsiteX22" fmla="*/ 953 w 1905"/>
                        <a:gd name="connsiteY22" fmla="*/ 6667 h 7619"/>
                        <a:gd name="connsiteX23" fmla="*/ 953 w 1905"/>
                        <a:gd name="connsiteY23" fmla="*/ 6667 h 7619"/>
                        <a:gd name="connsiteX24" fmla="*/ 953 w 1905"/>
                        <a:gd name="connsiteY24" fmla="*/ 6667 h 7619"/>
                        <a:gd name="connsiteX25" fmla="*/ 953 w 1905"/>
                        <a:gd name="connsiteY25" fmla="*/ 6667 h 7619"/>
                        <a:gd name="connsiteX26" fmla="*/ 953 w 1905"/>
                        <a:gd name="connsiteY26" fmla="*/ 6667 h 7619"/>
                        <a:gd name="connsiteX27" fmla="*/ 953 w 1905"/>
                        <a:gd name="connsiteY27" fmla="*/ 6667 h 7619"/>
                        <a:gd name="connsiteX28" fmla="*/ 953 w 1905"/>
                        <a:gd name="connsiteY28" fmla="*/ 6667 h 7619"/>
                        <a:gd name="connsiteX29" fmla="*/ 953 w 1905"/>
                        <a:gd name="connsiteY29" fmla="*/ 7620 h 7619"/>
                        <a:gd name="connsiteX30" fmla="*/ 953 w 1905"/>
                        <a:gd name="connsiteY30" fmla="*/ 7620 h 7619"/>
                        <a:gd name="connsiteX31" fmla="*/ 953 w 1905"/>
                        <a:gd name="connsiteY31" fmla="*/ 7620 h 7619"/>
                        <a:gd name="connsiteX32" fmla="*/ 1905 w 1905"/>
                        <a:gd name="connsiteY32" fmla="*/ 7620 h 7619"/>
                        <a:gd name="connsiteX33" fmla="*/ 1905 w 1905"/>
                        <a:gd name="connsiteY33" fmla="*/ 7620 h 7619"/>
                        <a:gd name="connsiteX34" fmla="*/ 1905 w 1905"/>
                        <a:gd name="connsiteY34" fmla="*/ 6667 h 7619"/>
                        <a:gd name="connsiteX35" fmla="*/ 1905 w 1905"/>
                        <a:gd name="connsiteY35" fmla="*/ 5715 h 7619"/>
                        <a:gd name="connsiteX36" fmla="*/ 1905 w 1905"/>
                        <a:gd name="connsiteY36" fmla="*/ 5715 h 7619"/>
                        <a:gd name="connsiteX37" fmla="*/ 1905 w 1905"/>
                        <a:gd name="connsiteY37" fmla="*/ 5715 h 7619"/>
                        <a:gd name="connsiteX38" fmla="*/ 1905 w 1905"/>
                        <a:gd name="connsiteY38" fmla="*/ 5715 h 7619"/>
                        <a:gd name="connsiteX39" fmla="*/ 1905 w 1905"/>
                        <a:gd name="connsiteY39" fmla="*/ 5715 h 7619"/>
                        <a:gd name="connsiteX40" fmla="*/ 1905 w 1905"/>
                        <a:gd name="connsiteY40" fmla="*/ 5715 h 7619"/>
                        <a:gd name="connsiteX41" fmla="*/ 1905 w 1905"/>
                        <a:gd name="connsiteY41" fmla="*/ 5715 h 7619"/>
                        <a:gd name="connsiteX42" fmla="*/ 1905 w 1905"/>
                        <a:gd name="connsiteY42" fmla="*/ 5715 h 7619"/>
                        <a:gd name="connsiteX43" fmla="*/ 1905 w 1905"/>
                        <a:gd name="connsiteY43" fmla="*/ 5715 h 7619"/>
                        <a:gd name="connsiteX44" fmla="*/ 1905 w 1905"/>
                        <a:gd name="connsiteY44" fmla="*/ 5715 h 7619"/>
                        <a:gd name="connsiteX45" fmla="*/ 1905 w 1905"/>
                        <a:gd name="connsiteY45" fmla="*/ 5715 h 7619"/>
                        <a:gd name="connsiteX46" fmla="*/ 1905 w 1905"/>
                        <a:gd name="connsiteY46" fmla="*/ 5715 h 7619"/>
                        <a:gd name="connsiteX47" fmla="*/ 1905 w 1905"/>
                        <a:gd name="connsiteY47" fmla="*/ 5715 h 7619"/>
                        <a:gd name="connsiteX48" fmla="*/ 1905 w 1905"/>
                        <a:gd name="connsiteY48" fmla="*/ 5715 h 7619"/>
                        <a:gd name="connsiteX49" fmla="*/ 1905 w 1905"/>
                        <a:gd name="connsiteY49" fmla="*/ 5715 h 7619"/>
                        <a:gd name="connsiteX50" fmla="*/ 1905 w 1905"/>
                        <a:gd name="connsiteY50" fmla="*/ 5715 h 7619"/>
                        <a:gd name="connsiteX51" fmla="*/ 1905 w 1905"/>
                        <a:gd name="connsiteY51" fmla="*/ 5715 h 7619"/>
                        <a:gd name="connsiteX52" fmla="*/ 1905 w 1905"/>
                        <a:gd name="connsiteY52" fmla="*/ 5715 h 7619"/>
                        <a:gd name="connsiteX53" fmla="*/ 1905 w 1905"/>
                        <a:gd name="connsiteY53" fmla="*/ 5715 h 7619"/>
                        <a:gd name="connsiteX54" fmla="*/ 1905 w 1905"/>
                        <a:gd name="connsiteY54" fmla="*/ 5715 h 7619"/>
                        <a:gd name="connsiteX55" fmla="*/ 1905 w 1905"/>
                        <a:gd name="connsiteY55" fmla="*/ 5715 h 7619"/>
                        <a:gd name="connsiteX56" fmla="*/ 1905 w 1905"/>
                        <a:gd name="connsiteY56" fmla="*/ 5715 h 7619"/>
                        <a:gd name="connsiteX57" fmla="*/ 1905 w 1905"/>
                        <a:gd name="connsiteY57" fmla="*/ 5715 h 7619"/>
                        <a:gd name="connsiteX58" fmla="*/ 1905 w 1905"/>
                        <a:gd name="connsiteY58" fmla="*/ 5715 h 7619"/>
                        <a:gd name="connsiteX59" fmla="*/ 1905 w 1905"/>
                        <a:gd name="connsiteY59" fmla="*/ 5715 h 7619"/>
                        <a:gd name="connsiteX60" fmla="*/ 1905 w 1905"/>
                        <a:gd name="connsiteY60" fmla="*/ 5715 h 7619"/>
                        <a:gd name="connsiteX61" fmla="*/ 1905 w 1905"/>
                        <a:gd name="connsiteY61" fmla="*/ 4763 h 7619"/>
                        <a:gd name="connsiteX62" fmla="*/ 1905 w 1905"/>
                        <a:gd name="connsiteY62" fmla="*/ 3810 h 7619"/>
                        <a:gd name="connsiteX63" fmla="*/ 1905 w 1905"/>
                        <a:gd name="connsiteY63" fmla="*/ 3810 h 7619"/>
                        <a:gd name="connsiteX64" fmla="*/ 1905 w 1905"/>
                        <a:gd name="connsiteY64" fmla="*/ 3810 h 7619"/>
                        <a:gd name="connsiteX65" fmla="*/ 1905 w 1905"/>
                        <a:gd name="connsiteY65" fmla="*/ 3810 h 7619"/>
                        <a:gd name="connsiteX66" fmla="*/ 953 w 1905"/>
                        <a:gd name="connsiteY66" fmla="*/ 0 h 7619"/>
                        <a:gd name="connsiteX67" fmla="*/ 953 w 1905"/>
                        <a:gd name="connsiteY67" fmla="*/ 0 h 7619"/>
                        <a:gd name="connsiteX68" fmla="*/ 953 w 1905"/>
                        <a:gd name="connsiteY68" fmla="*/ 0 h 7619"/>
                        <a:gd name="connsiteX69" fmla="*/ 953 w 1905"/>
                        <a:gd name="connsiteY69" fmla="*/ 0 h 7619"/>
                        <a:gd name="connsiteX70" fmla="*/ 953 w 1905"/>
                        <a:gd name="connsiteY70" fmla="*/ 0 h 7619"/>
                        <a:gd name="connsiteX71" fmla="*/ 953 w 1905"/>
                        <a:gd name="connsiteY71" fmla="*/ 0 h 7619"/>
                        <a:gd name="connsiteX72" fmla="*/ 953 w 1905"/>
                        <a:gd name="connsiteY72" fmla="*/ 0 h 7619"/>
                        <a:gd name="connsiteX73" fmla="*/ 0 w 1905"/>
                        <a:gd name="connsiteY73" fmla="*/ 4763 h 7619"/>
                        <a:gd name="connsiteX74" fmla="*/ 0 w 1905"/>
                        <a:gd name="connsiteY74" fmla="*/ 4763 h 7619"/>
                        <a:gd name="connsiteX75" fmla="*/ 0 w 1905"/>
                        <a:gd name="connsiteY75" fmla="*/ 4763 h 7619"/>
                        <a:gd name="connsiteX76" fmla="*/ 0 w 1905"/>
                        <a:gd name="connsiteY76" fmla="*/ 4763 h 7619"/>
                        <a:gd name="connsiteX77" fmla="*/ 0 w 1905"/>
                        <a:gd name="connsiteY77" fmla="*/ 4763 h 7619"/>
                        <a:gd name="connsiteX78" fmla="*/ 953 w 1905"/>
                        <a:gd name="connsiteY78" fmla="*/ 1905 h 7619"/>
                        <a:gd name="connsiteX79" fmla="*/ 953 w 1905"/>
                        <a:gd name="connsiteY79" fmla="*/ 1905 h 7619"/>
                        <a:gd name="connsiteX80" fmla="*/ 953 w 1905"/>
                        <a:gd name="connsiteY80" fmla="*/ 1905 h 7619"/>
                        <a:gd name="connsiteX81" fmla="*/ 953 w 1905"/>
                        <a:gd name="connsiteY81" fmla="*/ 1905 h 7619"/>
                        <a:gd name="connsiteX82" fmla="*/ 953 w 1905"/>
                        <a:gd name="connsiteY82" fmla="*/ 1905 h 7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5" h="7619">
                          <a:moveTo>
                            <a:pt x="953" y="0"/>
                          </a:move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1905"/>
                          </a:cubicBezTo>
                          <a:cubicBezTo>
                            <a:pt x="953" y="1905"/>
                            <a:pt x="953" y="2857"/>
                            <a:pt x="953" y="2857"/>
                          </a:cubicBezTo>
                          <a:cubicBezTo>
                            <a:pt x="953" y="2857"/>
                            <a:pt x="953" y="2857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5715"/>
                          </a:cubicBezTo>
                          <a:cubicBezTo>
                            <a:pt x="953" y="5715"/>
                            <a:pt x="953" y="5715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6667"/>
                          </a:cubicBezTo>
                          <a:lnTo>
                            <a:pt x="953" y="6667"/>
                          </a:lnTo>
                          <a:cubicBezTo>
                            <a:pt x="953" y="6667"/>
                            <a:pt x="953" y="6667"/>
                            <a:pt x="953" y="6667"/>
                          </a:cubicBezTo>
                          <a:cubicBezTo>
                            <a:pt x="953" y="6667"/>
                            <a:pt x="953" y="6667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cubicBezTo>
                            <a:pt x="953" y="7620"/>
                            <a:pt x="953" y="7620"/>
                            <a:pt x="953" y="7620"/>
                          </a:cubicBezTo>
                          <a:lnTo>
                            <a:pt x="1905" y="7620"/>
                          </a:lnTo>
                          <a:lnTo>
                            <a:pt x="1905" y="7620"/>
                          </a:lnTo>
                          <a:cubicBezTo>
                            <a:pt x="1905" y="7620"/>
                            <a:pt x="1905" y="7620"/>
                            <a:pt x="1905" y="6667"/>
                          </a:cubicBezTo>
                          <a:cubicBezTo>
                            <a:pt x="1905" y="6667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5715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4763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953" y="952"/>
                            <a:pt x="953" y="952"/>
                            <a:pt x="953" y="0"/>
                          </a:cubicBezTo>
                          <a:cubicBezTo>
                            <a:pt x="953" y="952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lose/>
                          <a:moveTo>
                            <a:pt x="0" y="4763"/>
                          </a:move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ubicBezTo>
                            <a:pt x="0" y="4763"/>
                            <a:pt x="0" y="4763"/>
                            <a:pt x="0" y="4763"/>
                          </a:cubicBezTo>
                          <a:close/>
                          <a:moveTo>
                            <a:pt x="953" y="1905"/>
                          </a:move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61" name="图形 2"/>
                  <p:cNvGrpSpPr/>
                  <p:nvPr/>
                </p:nvGrpSpPr>
                <p:grpSpPr>
                  <a:xfrm>
                    <a:off x="7854315" y="2009060"/>
                    <a:ext cx="4762" cy="5476"/>
                    <a:chOff x="7854315" y="2009060"/>
                    <a:chExt cx="4762" cy="5476"/>
                  </a:xfrm>
                </p:grpSpPr>
                <p:grpSp>
                  <p:nvGrpSpPr>
                    <p:cNvPr id="3262" name="图形 2"/>
                    <p:cNvGrpSpPr/>
                    <p:nvPr/>
                  </p:nvGrpSpPr>
                  <p:grpSpPr>
                    <a:xfrm>
                      <a:off x="7854315" y="2011679"/>
                      <a:ext cx="2857" cy="2857"/>
                      <a:chOff x="7854315" y="2011679"/>
                      <a:chExt cx="2857" cy="2857"/>
                    </a:xfrm>
                  </p:grpSpPr>
                  <p:sp>
                    <p:nvSpPr>
                      <p:cNvPr id="3263" name="任意多边形: 形状 3145"/>
                      <p:cNvSpPr/>
                      <p:nvPr/>
                    </p:nvSpPr>
                    <p:spPr>
                      <a:xfrm>
                        <a:off x="7854315" y="2014537"/>
                        <a:ext cx="423" cy="9525"/>
                      </a:xfrm>
                      <a:custGeom>
                        <a:avLst/>
                        <a:gdLst>
                          <a:gd name="connsiteX0" fmla="*/ 0 w 423"/>
                          <a:gd name="connsiteY0" fmla="*/ 0 h 9525"/>
                          <a:gd name="connsiteX1" fmla="*/ 0 w 423"/>
                          <a:gd name="connsiteY1" fmla="*/ 0 h 9525"/>
                          <a:gd name="connsiteX2" fmla="*/ 0 w 423"/>
                          <a:gd name="connsiteY2" fmla="*/ 0 h 9525"/>
                          <a:gd name="connsiteX3" fmla="*/ 0 w 423"/>
                          <a:gd name="connsiteY3" fmla="*/ 0 h 9525"/>
                          <a:gd name="connsiteX4" fmla="*/ 0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64" name="任意多边形: 形状 3146"/>
                      <p:cNvSpPr/>
                      <p:nvPr/>
                    </p:nvSpPr>
                    <p:spPr>
                      <a:xfrm>
                        <a:off x="7855267" y="201453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65" name="任意多边形: 形状 3147"/>
                      <p:cNvSpPr/>
                      <p:nvPr/>
                    </p:nvSpPr>
                    <p:spPr>
                      <a:xfrm>
                        <a:off x="7856219" y="2011679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3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3 w 952"/>
                          <a:gd name="connsiteY6" fmla="*/ 953 h 952"/>
                          <a:gd name="connsiteX7" fmla="*/ 953 w 952"/>
                          <a:gd name="connsiteY7" fmla="*/ 953 h 952"/>
                          <a:gd name="connsiteX8" fmla="*/ 953 w 952"/>
                          <a:gd name="connsiteY8" fmla="*/ 953 h 952"/>
                          <a:gd name="connsiteX9" fmla="*/ 953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3"/>
                            </a:move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953" y="953"/>
                            </a:cubicBezTo>
                            <a:cubicBezTo>
                              <a:pt x="0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66" name="任意多边形: 形状 3148"/>
                      <p:cNvSpPr/>
                      <p:nvPr/>
                    </p:nvSpPr>
                    <p:spPr>
                      <a:xfrm>
                        <a:off x="7854315" y="2011917"/>
                        <a:ext cx="2619" cy="2619"/>
                      </a:xfrm>
                      <a:custGeom>
                        <a:avLst/>
                        <a:gdLst>
                          <a:gd name="connsiteX0" fmla="*/ 1905 w 2619"/>
                          <a:gd name="connsiteY0" fmla="*/ 714 h 2619"/>
                          <a:gd name="connsiteX1" fmla="*/ 1905 w 2619"/>
                          <a:gd name="connsiteY1" fmla="*/ 714 h 2619"/>
                          <a:gd name="connsiteX2" fmla="*/ 1905 w 2619"/>
                          <a:gd name="connsiteY2" fmla="*/ 714 h 2619"/>
                          <a:gd name="connsiteX3" fmla="*/ 1905 w 2619"/>
                          <a:gd name="connsiteY3" fmla="*/ 714 h 2619"/>
                          <a:gd name="connsiteX4" fmla="*/ 953 w 2619"/>
                          <a:gd name="connsiteY4" fmla="*/ 714 h 2619"/>
                          <a:gd name="connsiteX5" fmla="*/ 953 w 2619"/>
                          <a:gd name="connsiteY5" fmla="*/ 714 h 2619"/>
                          <a:gd name="connsiteX6" fmla="*/ 953 w 2619"/>
                          <a:gd name="connsiteY6" fmla="*/ 714 h 2619"/>
                          <a:gd name="connsiteX7" fmla="*/ 953 w 2619"/>
                          <a:gd name="connsiteY7" fmla="*/ 714 h 2619"/>
                          <a:gd name="connsiteX8" fmla="*/ 953 w 2619"/>
                          <a:gd name="connsiteY8" fmla="*/ 714 h 2619"/>
                          <a:gd name="connsiteX9" fmla="*/ 953 w 2619"/>
                          <a:gd name="connsiteY9" fmla="*/ 714 h 2619"/>
                          <a:gd name="connsiteX10" fmla="*/ 953 w 2619"/>
                          <a:gd name="connsiteY10" fmla="*/ 714 h 2619"/>
                          <a:gd name="connsiteX11" fmla="*/ 953 w 2619"/>
                          <a:gd name="connsiteY11" fmla="*/ 714 h 2619"/>
                          <a:gd name="connsiteX12" fmla="*/ 953 w 2619"/>
                          <a:gd name="connsiteY12" fmla="*/ 714 h 2619"/>
                          <a:gd name="connsiteX13" fmla="*/ 953 w 2619"/>
                          <a:gd name="connsiteY13" fmla="*/ 714 h 2619"/>
                          <a:gd name="connsiteX14" fmla="*/ 953 w 2619"/>
                          <a:gd name="connsiteY14" fmla="*/ 714 h 2619"/>
                          <a:gd name="connsiteX15" fmla="*/ 953 w 2619"/>
                          <a:gd name="connsiteY15" fmla="*/ 714 h 2619"/>
                          <a:gd name="connsiteX16" fmla="*/ 953 w 2619"/>
                          <a:gd name="connsiteY16" fmla="*/ 1667 h 2619"/>
                          <a:gd name="connsiteX17" fmla="*/ 953 w 2619"/>
                          <a:gd name="connsiteY17" fmla="*/ 1667 h 2619"/>
                          <a:gd name="connsiteX18" fmla="*/ 953 w 2619"/>
                          <a:gd name="connsiteY18" fmla="*/ 1667 h 2619"/>
                          <a:gd name="connsiteX19" fmla="*/ 953 w 2619"/>
                          <a:gd name="connsiteY19" fmla="*/ 1667 h 2619"/>
                          <a:gd name="connsiteX20" fmla="*/ 953 w 2619"/>
                          <a:gd name="connsiteY20" fmla="*/ 1667 h 2619"/>
                          <a:gd name="connsiteX21" fmla="*/ 953 w 2619"/>
                          <a:gd name="connsiteY21" fmla="*/ 1667 h 2619"/>
                          <a:gd name="connsiteX22" fmla="*/ 953 w 2619"/>
                          <a:gd name="connsiteY22" fmla="*/ 1667 h 2619"/>
                          <a:gd name="connsiteX23" fmla="*/ 953 w 2619"/>
                          <a:gd name="connsiteY23" fmla="*/ 1667 h 2619"/>
                          <a:gd name="connsiteX24" fmla="*/ 953 w 2619"/>
                          <a:gd name="connsiteY24" fmla="*/ 1667 h 2619"/>
                          <a:gd name="connsiteX25" fmla="*/ 953 w 2619"/>
                          <a:gd name="connsiteY25" fmla="*/ 1667 h 2619"/>
                          <a:gd name="connsiteX26" fmla="*/ 953 w 2619"/>
                          <a:gd name="connsiteY26" fmla="*/ 1667 h 2619"/>
                          <a:gd name="connsiteX27" fmla="*/ 953 w 2619"/>
                          <a:gd name="connsiteY27" fmla="*/ 1667 h 2619"/>
                          <a:gd name="connsiteX28" fmla="*/ 953 w 2619"/>
                          <a:gd name="connsiteY28" fmla="*/ 1667 h 2619"/>
                          <a:gd name="connsiteX29" fmla="*/ 953 w 2619"/>
                          <a:gd name="connsiteY29" fmla="*/ 1667 h 2619"/>
                          <a:gd name="connsiteX30" fmla="*/ 953 w 2619"/>
                          <a:gd name="connsiteY30" fmla="*/ 1667 h 2619"/>
                          <a:gd name="connsiteX31" fmla="*/ 953 w 2619"/>
                          <a:gd name="connsiteY31" fmla="*/ 1667 h 2619"/>
                          <a:gd name="connsiteX32" fmla="*/ 953 w 2619"/>
                          <a:gd name="connsiteY32" fmla="*/ 1667 h 2619"/>
                          <a:gd name="connsiteX33" fmla="*/ 953 w 2619"/>
                          <a:gd name="connsiteY33" fmla="*/ 1667 h 2619"/>
                          <a:gd name="connsiteX34" fmla="*/ 953 w 2619"/>
                          <a:gd name="connsiteY34" fmla="*/ 1667 h 2619"/>
                          <a:gd name="connsiteX35" fmla="*/ 953 w 2619"/>
                          <a:gd name="connsiteY35" fmla="*/ 1667 h 2619"/>
                          <a:gd name="connsiteX36" fmla="*/ 953 w 2619"/>
                          <a:gd name="connsiteY36" fmla="*/ 1667 h 2619"/>
                          <a:gd name="connsiteX37" fmla="*/ 953 w 2619"/>
                          <a:gd name="connsiteY37" fmla="*/ 1667 h 2619"/>
                          <a:gd name="connsiteX38" fmla="*/ 953 w 2619"/>
                          <a:gd name="connsiteY38" fmla="*/ 1667 h 2619"/>
                          <a:gd name="connsiteX39" fmla="*/ 953 w 2619"/>
                          <a:gd name="connsiteY39" fmla="*/ 1667 h 2619"/>
                          <a:gd name="connsiteX40" fmla="*/ 953 w 2619"/>
                          <a:gd name="connsiteY40" fmla="*/ 1667 h 2619"/>
                          <a:gd name="connsiteX41" fmla="*/ 953 w 2619"/>
                          <a:gd name="connsiteY41" fmla="*/ 1667 h 2619"/>
                          <a:gd name="connsiteX42" fmla="*/ 953 w 2619"/>
                          <a:gd name="connsiteY42" fmla="*/ 1667 h 2619"/>
                          <a:gd name="connsiteX43" fmla="*/ 953 w 2619"/>
                          <a:gd name="connsiteY43" fmla="*/ 1667 h 2619"/>
                          <a:gd name="connsiteX44" fmla="*/ 953 w 2619"/>
                          <a:gd name="connsiteY44" fmla="*/ 1667 h 2619"/>
                          <a:gd name="connsiteX45" fmla="*/ 953 w 2619"/>
                          <a:gd name="connsiteY45" fmla="*/ 1667 h 2619"/>
                          <a:gd name="connsiteX46" fmla="*/ 953 w 2619"/>
                          <a:gd name="connsiteY46" fmla="*/ 1667 h 2619"/>
                          <a:gd name="connsiteX47" fmla="*/ 953 w 2619"/>
                          <a:gd name="connsiteY47" fmla="*/ 1667 h 2619"/>
                          <a:gd name="connsiteX48" fmla="*/ 953 w 2619"/>
                          <a:gd name="connsiteY48" fmla="*/ 1667 h 2619"/>
                          <a:gd name="connsiteX49" fmla="*/ 953 w 2619"/>
                          <a:gd name="connsiteY49" fmla="*/ 1667 h 2619"/>
                          <a:gd name="connsiteX50" fmla="*/ 953 w 2619"/>
                          <a:gd name="connsiteY50" fmla="*/ 1667 h 2619"/>
                          <a:gd name="connsiteX51" fmla="*/ 953 w 2619"/>
                          <a:gd name="connsiteY51" fmla="*/ 1667 h 2619"/>
                          <a:gd name="connsiteX52" fmla="*/ 953 w 2619"/>
                          <a:gd name="connsiteY52" fmla="*/ 1667 h 2619"/>
                          <a:gd name="connsiteX53" fmla="*/ 0 w 2619"/>
                          <a:gd name="connsiteY53" fmla="*/ 1667 h 2619"/>
                          <a:gd name="connsiteX54" fmla="*/ 0 w 2619"/>
                          <a:gd name="connsiteY54" fmla="*/ 1667 h 2619"/>
                          <a:gd name="connsiteX55" fmla="*/ 0 w 2619"/>
                          <a:gd name="connsiteY55" fmla="*/ 1667 h 2619"/>
                          <a:gd name="connsiteX56" fmla="*/ 0 w 2619"/>
                          <a:gd name="connsiteY56" fmla="*/ 1667 h 2619"/>
                          <a:gd name="connsiteX57" fmla="*/ 0 w 2619"/>
                          <a:gd name="connsiteY57" fmla="*/ 1667 h 2619"/>
                          <a:gd name="connsiteX58" fmla="*/ 0 w 2619"/>
                          <a:gd name="connsiteY58" fmla="*/ 1667 h 2619"/>
                          <a:gd name="connsiteX59" fmla="*/ 0 w 2619"/>
                          <a:gd name="connsiteY59" fmla="*/ 1667 h 2619"/>
                          <a:gd name="connsiteX60" fmla="*/ 0 w 2619"/>
                          <a:gd name="connsiteY60" fmla="*/ 1667 h 2619"/>
                          <a:gd name="connsiteX61" fmla="*/ 0 w 2619"/>
                          <a:gd name="connsiteY61" fmla="*/ 1667 h 2619"/>
                          <a:gd name="connsiteX62" fmla="*/ 0 w 2619"/>
                          <a:gd name="connsiteY62" fmla="*/ 1667 h 2619"/>
                          <a:gd name="connsiteX63" fmla="*/ 0 w 2619"/>
                          <a:gd name="connsiteY63" fmla="*/ 1667 h 2619"/>
                          <a:gd name="connsiteX64" fmla="*/ 0 w 2619"/>
                          <a:gd name="connsiteY64" fmla="*/ 1667 h 2619"/>
                          <a:gd name="connsiteX65" fmla="*/ 0 w 2619"/>
                          <a:gd name="connsiteY65" fmla="*/ 1667 h 2619"/>
                          <a:gd name="connsiteX66" fmla="*/ 0 w 2619"/>
                          <a:gd name="connsiteY66" fmla="*/ 2619 h 2619"/>
                          <a:gd name="connsiteX67" fmla="*/ 0 w 2619"/>
                          <a:gd name="connsiteY67" fmla="*/ 2619 h 2619"/>
                          <a:gd name="connsiteX68" fmla="*/ 0 w 2619"/>
                          <a:gd name="connsiteY68" fmla="*/ 2619 h 2619"/>
                          <a:gd name="connsiteX69" fmla="*/ 0 w 2619"/>
                          <a:gd name="connsiteY69" fmla="*/ 2619 h 2619"/>
                          <a:gd name="connsiteX70" fmla="*/ 0 w 2619"/>
                          <a:gd name="connsiteY70" fmla="*/ 2619 h 2619"/>
                          <a:gd name="connsiteX71" fmla="*/ 0 w 2619"/>
                          <a:gd name="connsiteY71" fmla="*/ 2619 h 2619"/>
                          <a:gd name="connsiteX72" fmla="*/ 0 w 2619"/>
                          <a:gd name="connsiteY72" fmla="*/ 2619 h 2619"/>
                          <a:gd name="connsiteX73" fmla="*/ 0 w 2619"/>
                          <a:gd name="connsiteY73" fmla="*/ 2619 h 2619"/>
                          <a:gd name="connsiteX74" fmla="*/ 0 w 2619"/>
                          <a:gd name="connsiteY74" fmla="*/ 2619 h 2619"/>
                          <a:gd name="connsiteX75" fmla="*/ 0 w 2619"/>
                          <a:gd name="connsiteY75" fmla="*/ 2619 h 2619"/>
                          <a:gd name="connsiteX76" fmla="*/ 0 w 2619"/>
                          <a:gd name="connsiteY76" fmla="*/ 2619 h 2619"/>
                          <a:gd name="connsiteX77" fmla="*/ 0 w 2619"/>
                          <a:gd name="connsiteY77" fmla="*/ 2619 h 2619"/>
                          <a:gd name="connsiteX78" fmla="*/ 0 w 2619"/>
                          <a:gd name="connsiteY78" fmla="*/ 2619 h 2619"/>
                          <a:gd name="connsiteX79" fmla="*/ 0 w 2619"/>
                          <a:gd name="connsiteY79" fmla="*/ 2619 h 2619"/>
                          <a:gd name="connsiteX80" fmla="*/ 0 w 2619"/>
                          <a:gd name="connsiteY80" fmla="*/ 2619 h 2619"/>
                          <a:gd name="connsiteX81" fmla="*/ 0 w 2619"/>
                          <a:gd name="connsiteY81" fmla="*/ 2619 h 2619"/>
                          <a:gd name="connsiteX82" fmla="*/ 0 w 2619"/>
                          <a:gd name="connsiteY82" fmla="*/ 2619 h 2619"/>
                          <a:gd name="connsiteX83" fmla="*/ 0 w 2619"/>
                          <a:gd name="connsiteY83" fmla="*/ 2619 h 2619"/>
                          <a:gd name="connsiteX84" fmla="*/ 0 w 2619"/>
                          <a:gd name="connsiteY84" fmla="*/ 2619 h 2619"/>
                          <a:gd name="connsiteX85" fmla="*/ 0 w 2619"/>
                          <a:gd name="connsiteY85" fmla="*/ 2619 h 2619"/>
                          <a:gd name="connsiteX86" fmla="*/ 0 w 2619"/>
                          <a:gd name="connsiteY86" fmla="*/ 2619 h 2619"/>
                          <a:gd name="connsiteX87" fmla="*/ 0 w 2619"/>
                          <a:gd name="connsiteY87" fmla="*/ 2619 h 2619"/>
                          <a:gd name="connsiteX88" fmla="*/ 0 w 2619"/>
                          <a:gd name="connsiteY88" fmla="*/ 2619 h 2619"/>
                          <a:gd name="connsiteX89" fmla="*/ 0 w 2619"/>
                          <a:gd name="connsiteY89" fmla="*/ 2619 h 2619"/>
                          <a:gd name="connsiteX90" fmla="*/ 0 w 2619"/>
                          <a:gd name="connsiteY90" fmla="*/ 2619 h 2619"/>
                          <a:gd name="connsiteX91" fmla="*/ 0 w 2619"/>
                          <a:gd name="connsiteY91" fmla="*/ 2619 h 2619"/>
                          <a:gd name="connsiteX92" fmla="*/ 0 w 2619"/>
                          <a:gd name="connsiteY92" fmla="*/ 2619 h 2619"/>
                          <a:gd name="connsiteX93" fmla="*/ 0 w 2619"/>
                          <a:gd name="connsiteY93" fmla="*/ 2619 h 2619"/>
                          <a:gd name="connsiteX94" fmla="*/ 0 w 2619"/>
                          <a:gd name="connsiteY94" fmla="*/ 2619 h 2619"/>
                          <a:gd name="connsiteX95" fmla="*/ 0 w 2619"/>
                          <a:gd name="connsiteY95" fmla="*/ 2619 h 2619"/>
                          <a:gd name="connsiteX96" fmla="*/ 0 w 2619"/>
                          <a:gd name="connsiteY96" fmla="*/ 2619 h 2619"/>
                          <a:gd name="connsiteX97" fmla="*/ 0 w 2619"/>
                          <a:gd name="connsiteY97" fmla="*/ 2619 h 2619"/>
                          <a:gd name="connsiteX98" fmla="*/ 0 w 2619"/>
                          <a:gd name="connsiteY98" fmla="*/ 2619 h 2619"/>
                          <a:gd name="connsiteX99" fmla="*/ 0 w 2619"/>
                          <a:gd name="connsiteY99" fmla="*/ 2619 h 2619"/>
                          <a:gd name="connsiteX100" fmla="*/ 0 w 2619"/>
                          <a:gd name="connsiteY100" fmla="*/ 2619 h 2619"/>
                          <a:gd name="connsiteX101" fmla="*/ 0 w 2619"/>
                          <a:gd name="connsiteY101" fmla="*/ 2619 h 2619"/>
                          <a:gd name="connsiteX102" fmla="*/ 0 w 2619"/>
                          <a:gd name="connsiteY102" fmla="*/ 2619 h 2619"/>
                          <a:gd name="connsiteX103" fmla="*/ 0 w 2619"/>
                          <a:gd name="connsiteY103" fmla="*/ 2619 h 2619"/>
                          <a:gd name="connsiteX104" fmla="*/ 0 w 2619"/>
                          <a:gd name="connsiteY104" fmla="*/ 2619 h 2619"/>
                          <a:gd name="connsiteX105" fmla="*/ 0 w 2619"/>
                          <a:gd name="connsiteY105" fmla="*/ 2619 h 2619"/>
                          <a:gd name="connsiteX106" fmla="*/ 0 w 2619"/>
                          <a:gd name="connsiteY106" fmla="*/ 2619 h 2619"/>
                          <a:gd name="connsiteX107" fmla="*/ 0 w 2619"/>
                          <a:gd name="connsiteY107" fmla="*/ 2619 h 2619"/>
                          <a:gd name="connsiteX108" fmla="*/ 0 w 2619"/>
                          <a:gd name="connsiteY108" fmla="*/ 2619 h 2619"/>
                          <a:gd name="connsiteX109" fmla="*/ 0 w 2619"/>
                          <a:gd name="connsiteY109" fmla="*/ 2619 h 2619"/>
                          <a:gd name="connsiteX110" fmla="*/ 0 w 2619"/>
                          <a:gd name="connsiteY110" fmla="*/ 2619 h 2619"/>
                          <a:gd name="connsiteX111" fmla="*/ 0 w 2619"/>
                          <a:gd name="connsiteY111" fmla="*/ 2619 h 2619"/>
                          <a:gd name="connsiteX112" fmla="*/ 0 w 2619"/>
                          <a:gd name="connsiteY112" fmla="*/ 2619 h 2619"/>
                          <a:gd name="connsiteX113" fmla="*/ 0 w 2619"/>
                          <a:gd name="connsiteY113" fmla="*/ 2619 h 2619"/>
                          <a:gd name="connsiteX114" fmla="*/ 953 w 2619"/>
                          <a:gd name="connsiteY114" fmla="*/ 1667 h 2619"/>
                          <a:gd name="connsiteX115" fmla="*/ 953 w 2619"/>
                          <a:gd name="connsiteY115" fmla="*/ 1667 h 2619"/>
                          <a:gd name="connsiteX116" fmla="*/ 953 w 2619"/>
                          <a:gd name="connsiteY116" fmla="*/ 1667 h 2619"/>
                          <a:gd name="connsiteX117" fmla="*/ 953 w 2619"/>
                          <a:gd name="connsiteY117" fmla="*/ 1667 h 2619"/>
                          <a:gd name="connsiteX118" fmla="*/ 953 w 2619"/>
                          <a:gd name="connsiteY118" fmla="*/ 1667 h 2619"/>
                          <a:gd name="connsiteX119" fmla="*/ 953 w 2619"/>
                          <a:gd name="connsiteY119" fmla="*/ 1667 h 2619"/>
                          <a:gd name="connsiteX120" fmla="*/ 953 w 2619"/>
                          <a:gd name="connsiteY120" fmla="*/ 1667 h 2619"/>
                          <a:gd name="connsiteX121" fmla="*/ 1905 w 2619"/>
                          <a:gd name="connsiteY121" fmla="*/ 714 h 2619"/>
                          <a:gd name="connsiteX122" fmla="*/ 1905 w 2619"/>
                          <a:gd name="connsiteY122" fmla="*/ 714 h 2619"/>
                          <a:gd name="connsiteX123" fmla="*/ 1905 w 2619"/>
                          <a:gd name="connsiteY123" fmla="*/ 714 h 2619"/>
                          <a:gd name="connsiteX124" fmla="*/ 1905 w 2619"/>
                          <a:gd name="connsiteY124" fmla="*/ 714 h 2619"/>
                          <a:gd name="connsiteX125" fmla="*/ 1905 w 2619"/>
                          <a:gd name="connsiteY125" fmla="*/ 714 h 2619"/>
                          <a:gd name="connsiteX126" fmla="*/ 1905 w 2619"/>
                          <a:gd name="connsiteY126" fmla="*/ 714 h 2619"/>
                          <a:gd name="connsiteX127" fmla="*/ 1905 w 2619"/>
                          <a:gd name="connsiteY127" fmla="*/ 714 h 2619"/>
                          <a:gd name="connsiteX128" fmla="*/ 1905 w 2619"/>
                          <a:gd name="connsiteY128" fmla="*/ 714 h 2619"/>
                          <a:gd name="connsiteX129" fmla="*/ 953 w 2619"/>
                          <a:gd name="connsiteY129" fmla="*/ 2619 h 2619"/>
                          <a:gd name="connsiteX130" fmla="*/ 953 w 2619"/>
                          <a:gd name="connsiteY130" fmla="*/ 2619 h 2619"/>
                          <a:gd name="connsiteX131" fmla="*/ 953 w 2619"/>
                          <a:gd name="connsiteY131" fmla="*/ 2619 h 2619"/>
                          <a:gd name="connsiteX132" fmla="*/ 953 w 2619"/>
                          <a:gd name="connsiteY132" fmla="*/ 2619 h 2619"/>
                          <a:gd name="connsiteX133" fmla="*/ 953 w 2619"/>
                          <a:gd name="connsiteY133" fmla="*/ 2619 h 2619"/>
                          <a:gd name="connsiteX134" fmla="*/ 953 w 2619"/>
                          <a:gd name="connsiteY134" fmla="*/ 2619 h 2619"/>
                          <a:gd name="connsiteX135" fmla="*/ 953 w 2619"/>
                          <a:gd name="connsiteY135" fmla="*/ 2619 h 2619"/>
                          <a:gd name="connsiteX136" fmla="*/ 953 w 2619"/>
                          <a:gd name="connsiteY136" fmla="*/ 2619 h 2619"/>
                          <a:gd name="connsiteX137" fmla="*/ 953 w 2619"/>
                          <a:gd name="connsiteY137" fmla="*/ 2619 h 2619"/>
                          <a:gd name="connsiteX138" fmla="*/ 953 w 2619"/>
                          <a:gd name="connsiteY138" fmla="*/ 2619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619" h="2619">
                            <a:moveTo>
                              <a:pt x="1905" y="714"/>
                            </a:move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953" y="-238"/>
                              <a:pt x="953" y="-238"/>
                              <a:pt x="1905" y="714"/>
                            </a:cubicBezTo>
                            <a:cubicBezTo>
                              <a:pt x="953" y="-238"/>
                              <a:pt x="953" y="-238"/>
                              <a:pt x="1905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1667"/>
                            </a:cubicBezTo>
                            <a:cubicBezTo>
                              <a:pt x="0" y="1667"/>
                              <a:pt x="0" y="1667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0" y="2619"/>
                            </a:cubicBezTo>
                            <a:cubicBezTo>
                              <a:pt x="0" y="2619"/>
                              <a:pt x="0" y="2619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953" y="1667"/>
                              <a:pt x="953" y="1667"/>
                              <a:pt x="953" y="1667"/>
                            </a:cubicBezTo>
                            <a:cubicBezTo>
                              <a:pt x="1905" y="1667"/>
                              <a:pt x="1905" y="1667"/>
                              <a:pt x="1905" y="714"/>
                            </a:cubicBezTo>
                            <a:cubicBezTo>
                              <a:pt x="1905" y="1667"/>
                              <a:pt x="1905" y="1667"/>
                              <a:pt x="1905" y="714"/>
                            </a:cubicBezTo>
                            <a:cubicBezTo>
                              <a:pt x="1905" y="1667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2857" y="1667"/>
                              <a:pt x="2857" y="714"/>
                              <a:pt x="1905" y="714"/>
                            </a:cubicBez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2857" y="714"/>
                              <a:pt x="2857" y="714"/>
                              <a:pt x="1905" y="714"/>
                            </a:cubicBezTo>
                            <a:cubicBezTo>
                              <a:pt x="2857" y="714"/>
                              <a:pt x="1905" y="714"/>
                              <a:pt x="1905" y="714"/>
                            </a:cubicBezTo>
                            <a:close/>
                            <a:moveTo>
                              <a:pt x="953" y="2619"/>
                            </a:moveTo>
                            <a:cubicBezTo>
                              <a:pt x="953" y="2619"/>
                              <a:pt x="0" y="2619"/>
                              <a:pt x="953" y="2619"/>
                            </a:cubicBezTo>
                            <a:cubicBezTo>
                              <a:pt x="0" y="2619"/>
                              <a:pt x="0" y="2619"/>
                              <a:pt x="953" y="2619"/>
                            </a:cubicBezTo>
                            <a:cubicBezTo>
                              <a:pt x="0" y="2619"/>
                              <a:pt x="0" y="2619"/>
                              <a:pt x="953" y="2619"/>
                            </a:cubicBezTo>
                            <a:cubicBezTo>
                              <a:pt x="0" y="2619"/>
                              <a:pt x="953" y="2619"/>
                              <a:pt x="953" y="2619"/>
                            </a:cubicBezTo>
                            <a:close/>
                            <a:moveTo>
                              <a:pt x="953" y="2619"/>
                            </a:move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lose/>
                          </a:path>
                        </a:pathLst>
                      </a:custGeom>
                      <a:solidFill>
                        <a:srgbClr val="492A1C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267" name="任意多边形: 形状 3149"/>
                    <p:cNvSpPr/>
                    <p:nvPr/>
                  </p:nvSpPr>
                  <p:spPr>
                    <a:xfrm>
                      <a:off x="7858125" y="2009060"/>
                      <a:ext cx="952" cy="2619"/>
                    </a:xfrm>
                    <a:custGeom>
                      <a:avLst/>
                      <a:gdLst>
                        <a:gd name="connsiteX0" fmla="*/ 953 w 952"/>
                        <a:gd name="connsiteY0" fmla="*/ 714 h 2619"/>
                        <a:gd name="connsiteX1" fmla="*/ 953 w 952"/>
                        <a:gd name="connsiteY1" fmla="*/ 714 h 2619"/>
                        <a:gd name="connsiteX2" fmla="*/ 953 w 952"/>
                        <a:gd name="connsiteY2" fmla="*/ 714 h 2619"/>
                        <a:gd name="connsiteX3" fmla="*/ 953 w 952"/>
                        <a:gd name="connsiteY3" fmla="*/ 714 h 2619"/>
                        <a:gd name="connsiteX4" fmla="*/ 953 w 952"/>
                        <a:gd name="connsiteY4" fmla="*/ 714 h 2619"/>
                        <a:gd name="connsiteX5" fmla="*/ 953 w 952"/>
                        <a:gd name="connsiteY5" fmla="*/ 714 h 2619"/>
                        <a:gd name="connsiteX6" fmla="*/ 953 w 952"/>
                        <a:gd name="connsiteY6" fmla="*/ 714 h 2619"/>
                        <a:gd name="connsiteX7" fmla="*/ 953 w 952"/>
                        <a:gd name="connsiteY7" fmla="*/ 714 h 2619"/>
                        <a:gd name="connsiteX8" fmla="*/ 0 w 952"/>
                        <a:gd name="connsiteY8" fmla="*/ 1667 h 2619"/>
                        <a:gd name="connsiteX9" fmla="*/ 0 w 952"/>
                        <a:gd name="connsiteY9" fmla="*/ 1667 h 2619"/>
                        <a:gd name="connsiteX10" fmla="*/ 0 w 952"/>
                        <a:gd name="connsiteY10" fmla="*/ 1667 h 2619"/>
                        <a:gd name="connsiteX11" fmla="*/ 0 w 952"/>
                        <a:gd name="connsiteY11" fmla="*/ 1667 h 2619"/>
                        <a:gd name="connsiteX12" fmla="*/ 0 w 952"/>
                        <a:gd name="connsiteY12" fmla="*/ 1667 h 2619"/>
                        <a:gd name="connsiteX13" fmla="*/ 0 w 952"/>
                        <a:gd name="connsiteY13" fmla="*/ 1667 h 2619"/>
                        <a:gd name="connsiteX14" fmla="*/ 0 w 952"/>
                        <a:gd name="connsiteY14" fmla="*/ 1667 h 2619"/>
                        <a:gd name="connsiteX15" fmla="*/ 0 w 952"/>
                        <a:gd name="connsiteY15" fmla="*/ 1667 h 2619"/>
                        <a:gd name="connsiteX16" fmla="*/ 0 w 952"/>
                        <a:gd name="connsiteY16" fmla="*/ 1667 h 2619"/>
                        <a:gd name="connsiteX17" fmla="*/ 0 w 952"/>
                        <a:gd name="connsiteY17" fmla="*/ 1667 h 2619"/>
                        <a:gd name="connsiteX18" fmla="*/ 0 w 952"/>
                        <a:gd name="connsiteY18" fmla="*/ 1667 h 2619"/>
                        <a:gd name="connsiteX19" fmla="*/ 0 w 952"/>
                        <a:gd name="connsiteY19" fmla="*/ 1667 h 2619"/>
                        <a:gd name="connsiteX20" fmla="*/ 0 w 952"/>
                        <a:gd name="connsiteY20" fmla="*/ 1667 h 2619"/>
                        <a:gd name="connsiteX21" fmla="*/ 0 w 952"/>
                        <a:gd name="connsiteY21" fmla="*/ 1667 h 2619"/>
                        <a:gd name="connsiteX22" fmla="*/ 0 w 952"/>
                        <a:gd name="connsiteY22" fmla="*/ 1667 h 2619"/>
                        <a:gd name="connsiteX23" fmla="*/ 0 w 952"/>
                        <a:gd name="connsiteY23" fmla="*/ 1667 h 2619"/>
                        <a:gd name="connsiteX24" fmla="*/ 0 w 952"/>
                        <a:gd name="connsiteY24" fmla="*/ 1667 h 2619"/>
                        <a:gd name="connsiteX25" fmla="*/ 0 w 952"/>
                        <a:gd name="connsiteY25" fmla="*/ 1667 h 2619"/>
                        <a:gd name="connsiteX26" fmla="*/ 0 w 952"/>
                        <a:gd name="connsiteY26" fmla="*/ 1667 h 2619"/>
                        <a:gd name="connsiteX27" fmla="*/ 0 w 952"/>
                        <a:gd name="connsiteY27" fmla="*/ 1667 h 2619"/>
                        <a:gd name="connsiteX28" fmla="*/ 0 w 952"/>
                        <a:gd name="connsiteY28" fmla="*/ 1667 h 2619"/>
                        <a:gd name="connsiteX29" fmla="*/ 0 w 952"/>
                        <a:gd name="connsiteY29" fmla="*/ 1667 h 2619"/>
                        <a:gd name="connsiteX30" fmla="*/ 0 w 952"/>
                        <a:gd name="connsiteY30" fmla="*/ 1667 h 2619"/>
                        <a:gd name="connsiteX31" fmla="*/ 0 w 952"/>
                        <a:gd name="connsiteY31" fmla="*/ 1667 h 2619"/>
                        <a:gd name="connsiteX32" fmla="*/ 953 w 952"/>
                        <a:gd name="connsiteY32" fmla="*/ 2619 h 2619"/>
                        <a:gd name="connsiteX33" fmla="*/ 953 w 952"/>
                        <a:gd name="connsiteY33" fmla="*/ 2619 h 2619"/>
                        <a:gd name="connsiteX34" fmla="*/ 953 w 952"/>
                        <a:gd name="connsiteY34" fmla="*/ 2619 h 2619"/>
                        <a:gd name="connsiteX35" fmla="*/ 953 w 952"/>
                        <a:gd name="connsiteY35" fmla="*/ 2619 h 2619"/>
                        <a:gd name="connsiteX36" fmla="*/ 953 w 952"/>
                        <a:gd name="connsiteY36" fmla="*/ 2619 h 2619"/>
                        <a:gd name="connsiteX37" fmla="*/ 953 w 952"/>
                        <a:gd name="connsiteY37" fmla="*/ 2619 h 2619"/>
                        <a:gd name="connsiteX38" fmla="*/ 953 w 952"/>
                        <a:gd name="connsiteY38" fmla="*/ 2619 h 2619"/>
                        <a:gd name="connsiteX39" fmla="*/ 953 w 952"/>
                        <a:gd name="connsiteY39" fmla="*/ 2619 h 2619"/>
                        <a:gd name="connsiteX40" fmla="*/ 953 w 952"/>
                        <a:gd name="connsiteY40" fmla="*/ 2619 h 2619"/>
                        <a:gd name="connsiteX41" fmla="*/ 953 w 952"/>
                        <a:gd name="connsiteY41" fmla="*/ 2619 h 2619"/>
                        <a:gd name="connsiteX42" fmla="*/ 953 w 952"/>
                        <a:gd name="connsiteY42" fmla="*/ 2619 h 2619"/>
                        <a:gd name="connsiteX43" fmla="*/ 953 w 952"/>
                        <a:gd name="connsiteY43" fmla="*/ 2619 h 2619"/>
                        <a:gd name="connsiteX44" fmla="*/ 953 w 952"/>
                        <a:gd name="connsiteY44" fmla="*/ 2619 h 2619"/>
                        <a:gd name="connsiteX45" fmla="*/ 953 w 952"/>
                        <a:gd name="connsiteY45" fmla="*/ 2619 h 2619"/>
                        <a:gd name="connsiteX46" fmla="*/ 953 w 952"/>
                        <a:gd name="connsiteY46" fmla="*/ 2619 h 2619"/>
                        <a:gd name="connsiteX47" fmla="*/ 953 w 952"/>
                        <a:gd name="connsiteY47" fmla="*/ 2619 h 2619"/>
                        <a:gd name="connsiteX48" fmla="*/ 953 w 952"/>
                        <a:gd name="connsiteY48" fmla="*/ 2619 h 2619"/>
                        <a:gd name="connsiteX49" fmla="*/ 953 w 952"/>
                        <a:gd name="connsiteY49" fmla="*/ 2619 h 2619"/>
                        <a:gd name="connsiteX50" fmla="*/ 953 w 952"/>
                        <a:gd name="connsiteY50" fmla="*/ 2619 h 2619"/>
                        <a:gd name="connsiteX51" fmla="*/ 953 w 952"/>
                        <a:gd name="connsiteY51" fmla="*/ 2619 h 2619"/>
                        <a:gd name="connsiteX52" fmla="*/ 953 w 952"/>
                        <a:gd name="connsiteY52" fmla="*/ 2619 h 2619"/>
                        <a:gd name="connsiteX53" fmla="*/ 953 w 952"/>
                        <a:gd name="connsiteY53" fmla="*/ 2619 h 2619"/>
                        <a:gd name="connsiteX54" fmla="*/ 953 w 952"/>
                        <a:gd name="connsiteY54" fmla="*/ 2619 h 2619"/>
                        <a:gd name="connsiteX55" fmla="*/ 953 w 952"/>
                        <a:gd name="connsiteY55" fmla="*/ 2619 h 2619"/>
                        <a:gd name="connsiteX56" fmla="*/ 953 w 952"/>
                        <a:gd name="connsiteY56" fmla="*/ 2619 h 2619"/>
                        <a:gd name="connsiteX57" fmla="*/ 953 w 952"/>
                        <a:gd name="connsiteY57" fmla="*/ 2619 h 2619"/>
                        <a:gd name="connsiteX58" fmla="*/ 953 w 952"/>
                        <a:gd name="connsiteY58" fmla="*/ 2619 h 2619"/>
                        <a:gd name="connsiteX59" fmla="*/ 953 w 952"/>
                        <a:gd name="connsiteY59" fmla="*/ 2619 h 2619"/>
                        <a:gd name="connsiteX60" fmla="*/ 953 w 952"/>
                        <a:gd name="connsiteY60" fmla="*/ 2619 h 2619"/>
                        <a:gd name="connsiteX61" fmla="*/ 953 w 952"/>
                        <a:gd name="connsiteY61" fmla="*/ 2619 h 2619"/>
                        <a:gd name="connsiteX62" fmla="*/ 953 w 952"/>
                        <a:gd name="connsiteY62" fmla="*/ 714 h 2619"/>
                        <a:gd name="connsiteX63" fmla="*/ 953 w 952"/>
                        <a:gd name="connsiteY63" fmla="*/ 714 h 2619"/>
                        <a:gd name="connsiteX64" fmla="*/ 953 w 952"/>
                        <a:gd name="connsiteY64" fmla="*/ 714 h 2619"/>
                        <a:gd name="connsiteX65" fmla="*/ 953 w 952"/>
                        <a:gd name="connsiteY65" fmla="*/ 714 h 2619"/>
                        <a:gd name="connsiteX66" fmla="*/ 953 w 952"/>
                        <a:gd name="connsiteY66" fmla="*/ 714 h 2619"/>
                        <a:gd name="connsiteX67" fmla="*/ 953 w 952"/>
                        <a:gd name="connsiteY67" fmla="*/ 714 h 2619"/>
                        <a:gd name="connsiteX68" fmla="*/ 953 w 952"/>
                        <a:gd name="connsiteY68" fmla="*/ 714 h 2619"/>
                        <a:gd name="connsiteX69" fmla="*/ 953 w 952"/>
                        <a:gd name="connsiteY69" fmla="*/ 714 h 2619"/>
                        <a:gd name="connsiteX70" fmla="*/ 953 w 952"/>
                        <a:gd name="connsiteY70" fmla="*/ 714 h 2619"/>
                        <a:gd name="connsiteX71" fmla="*/ 953 w 952"/>
                        <a:gd name="connsiteY71" fmla="*/ 714 h 2619"/>
                        <a:gd name="connsiteX72" fmla="*/ 953 w 952"/>
                        <a:gd name="connsiteY72" fmla="*/ 714 h 2619"/>
                        <a:gd name="connsiteX73" fmla="*/ 0 w 952"/>
                        <a:gd name="connsiteY73" fmla="*/ 2619 h 2619"/>
                        <a:gd name="connsiteX74" fmla="*/ 0 w 952"/>
                        <a:gd name="connsiteY74" fmla="*/ 2619 h 2619"/>
                        <a:gd name="connsiteX75" fmla="*/ 0 w 952"/>
                        <a:gd name="connsiteY75" fmla="*/ 2619 h 2619"/>
                        <a:gd name="connsiteX76" fmla="*/ 0 w 952"/>
                        <a:gd name="connsiteY76" fmla="*/ 2619 h 2619"/>
                        <a:gd name="connsiteX77" fmla="*/ 0 w 952"/>
                        <a:gd name="connsiteY77" fmla="*/ 2619 h 2619"/>
                        <a:gd name="connsiteX78" fmla="*/ 953 w 952"/>
                        <a:gd name="connsiteY78" fmla="*/ 1667 h 2619"/>
                        <a:gd name="connsiteX79" fmla="*/ 953 w 952"/>
                        <a:gd name="connsiteY79" fmla="*/ 1667 h 2619"/>
                        <a:gd name="connsiteX80" fmla="*/ 953 w 952"/>
                        <a:gd name="connsiteY80" fmla="*/ 1667 h 2619"/>
                        <a:gd name="connsiteX81" fmla="*/ 953 w 952"/>
                        <a:gd name="connsiteY81" fmla="*/ 1667 h 2619"/>
                        <a:gd name="connsiteX82" fmla="*/ 953 w 952"/>
                        <a:gd name="connsiteY82" fmla="*/ 1667 h 261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52" h="2619">
                          <a:moveTo>
                            <a:pt x="953" y="714"/>
                          </a:move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0" y="714"/>
                            <a:pt x="0" y="714"/>
                            <a:pt x="953" y="714"/>
                          </a:cubicBezTo>
                          <a:cubicBezTo>
                            <a:pt x="0" y="714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cubicBezTo>
                            <a:pt x="0" y="1667"/>
                            <a:pt x="0" y="1667"/>
                            <a:pt x="0" y="1667"/>
                          </a:cubicBezTo>
                          <a:lnTo>
                            <a:pt x="953" y="2619"/>
                          </a:ln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2619"/>
                            <a:pt x="953" y="2619"/>
                            <a:pt x="953" y="2619"/>
                          </a:cubicBezTo>
                          <a:cubicBezTo>
                            <a:pt x="953" y="1667"/>
                            <a:pt x="953" y="1667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714"/>
                            <a:pt x="953" y="714"/>
                            <a:pt x="953" y="714"/>
                          </a:cubicBezTo>
                          <a:cubicBezTo>
                            <a:pt x="953" y="-238"/>
                            <a:pt x="953" y="-238"/>
                            <a:pt x="953" y="714"/>
                          </a:cubicBezTo>
                          <a:close/>
                          <a:moveTo>
                            <a:pt x="0" y="2619"/>
                          </a:moveTo>
                          <a:cubicBezTo>
                            <a:pt x="0" y="2619"/>
                            <a:pt x="0" y="2619"/>
                            <a:pt x="0" y="2619"/>
                          </a:cubicBezTo>
                          <a:cubicBezTo>
                            <a:pt x="0" y="2619"/>
                            <a:pt x="0" y="2619"/>
                            <a:pt x="0" y="2619"/>
                          </a:cubicBezTo>
                          <a:cubicBezTo>
                            <a:pt x="0" y="2619"/>
                            <a:pt x="0" y="2619"/>
                            <a:pt x="0" y="2619"/>
                          </a:cubicBezTo>
                          <a:cubicBezTo>
                            <a:pt x="0" y="2619"/>
                            <a:pt x="0" y="2619"/>
                            <a:pt x="0" y="2619"/>
                          </a:cubicBezTo>
                          <a:close/>
                          <a:moveTo>
                            <a:pt x="953" y="1667"/>
                          </a:moveTo>
                          <a:cubicBezTo>
                            <a:pt x="953" y="1667"/>
                            <a:pt x="0" y="1667"/>
                            <a:pt x="953" y="1667"/>
                          </a:cubicBezTo>
                          <a:cubicBezTo>
                            <a:pt x="0" y="1667"/>
                            <a:pt x="0" y="1667"/>
                            <a:pt x="953" y="1667"/>
                          </a:cubicBezTo>
                          <a:cubicBezTo>
                            <a:pt x="0" y="1667"/>
                            <a:pt x="953" y="1667"/>
                            <a:pt x="953" y="1667"/>
                          </a:cubicBezTo>
                          <a:cubicBezTo>
                            <a:pt x="953" y="1667"/>
                            <a:pt x="953" y="1667"/>
                            <a:pt x="953" y="1667"/>
                          </a:cubicBezTo>
                          <a:close/>
                        </a:path>
                      </a:pathLst>
                    </a:custGeom>
                    <a:solidFill>
                      <a:srgbClr val="492A1C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268" name="图形 2"/>
                  <p:cNvGrpSpPr/>
                  <p:nvPr/>
                </p:nvGrpSpPr>
                <p:grpSpPr>
                  <a:xfrm>
                    <a:off x="7525702" y="2684144"/>
                    <a:ext cx="163829" cy="10477"/>
                    <a:chOff x="7525702" y="2684144"/>
                    <a:chExt cx="163829" cy="10477"/>
                  </a:xfrm>
                </p:grpSpPr>
                <p:grpSp>
                  <p:nvGrpSpPr>
                    <p:cNvPr id="3269" name="图形 2"/>
                    <p:cNvGrpSpPr/>
                    <p:nvPr/>
                  </p:nvGrpSpPr>
                  <p:grpSpPr>
                    <a:xfrm>
                      <a:off x="7525702" y="2684144"/>
                      <a:ext cx="27622" cy="952"/>
                      <a:chOff x="7525702" y="2684144"/>
                      <a:chExt cx="27622" cy="952"/>
                    </a:xfrm>
                  </p:grpSpPr>
                  <p:sp>
                    <p:nvSpPr>
                      <p:cNvPr id="3270" name="任意多边形: 形状 3152"/>
                      <p:cNvSpPr/>
                      <p:nvPr/>
                    </p:nvSpPr>
                    <p:spPr>
                      <a:xfrm>
                        <a:off x="7547609" y="26850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1" name="任意多边形: 形状 3153"/>
                      <p:cNvSpPr/>
                      <p:nvPr/>
                    </p:nvSpPr>
                    <p:spPr>
                      <a:xfrm>
                        <a:off x="7547609" y="26850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2" name="任意多边形: 形状 3154"/>
                      <p:cNvSpPr/>
                      <p:nvPr/>
                    </p:nvSpPr>
                    <p:spPr>
                      <a:xfrm>
                        <a:off x="7552610" y="2684144"/>
                        <a:ext cx="714" cy="952"/>
                      </a:xfrm>
                      <a:custGeom>
                        <a:avLst/>
                        <a:gdLst>
                          <a:gd name="connsiteX0" fmla="*/ 714 w 714"/>
                          <a:gd name="connsiteY0" fmla="*/ 952 h 952"/>
                          <a:gd name="connsiteX1" fmla="*/ 714 w 714"/>
                          <a:gd name="connsiteY1" fmla="*/ 0 h 952"/>
                          <a:gd name="connsiteX2" fmla="*/ 714 w 714"/>
                          <a:gd name="connsiteY2" fmla="*/ 0 h 952"/>
                          <a:gd name="connsiteX3" fmla="*/ 714 w 714"/>
                          <a:gd name="connsiteY3" fmla="*/ 0 h 952"/>
                          <a:gd name="connsiteX4" fmla="*/ 714 w 714"/>
                          <a:gd name="connsiteY4" fmla="*/ 0 h 952"/>
                          <a:gd name="connsiteX5" fmla="*/ 714 w 714"/>
                          <a:gd name="connsiteY5" fmla="*/ 0 h 952"/>
                          <a:gd name="connsiteX6" fmla="*/ 714 w 714"/>
                          <a:gd name="connsiteY6" fmla="*/ 952 h 952"/>
                          <a:gd name="connsiteX7" fmla="*/ 714 w 714"/>
                          <a:gd name="connsiteY7" fmla="*/ 952 h 952"/>
                          <a:gd name="connsiteX8" fmla="*/ 714 w 714"/>
                          <a:gd name="connsiteY8" fmla="*/ 952 h 952"/>
                          <a:gd name="connsiteX9" fmla="*/ 714 w 714"/>
                          <a:gd name="connsiteY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714" y="952"/>
                            </a:move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lnTo>
                              <a:pt x="714" y="0"/>
                            </a:lnTo>
                            <a:cubicBezTo>
                              <a:pt x="-238" y="0"/>
                              <a:pt x="-238" y="952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cubicBezTo>
                              <a:pt x="-238" y="952"/>
                              <a:pt x="-238" y="952"/>
                              <a:pt x="714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3" name="任意多边形: 形状 3155"/>
                      <p:cNvSpPr/>
                      <p:nvPr/>
                    </p:nvSpPr>
                    <p:spPr>
                      <a:xfrm>
                        <a:off x="7525702" y="2684144"/>
                        <a:ext cx="26669" cy="952"/>
                      </a:xfrm>
                      <a:custGeom>
                        <a:avLst/>
                        <a:gdLst>
                          <a:gd name="connsiteX0" fmla="*/ 26670 w 26669"/>
                          <a:gd name="connsiteY0" fmla="*/ 952 h 952"/>
                          <a:gd name="connsiteX1" fmla="*/ 26670 w 26669"/>
                          <a:gd name="connsiteY1" fmla="*/ 952 h 952"/>
                          <a:gd name="connsiteX2" fmla="*/ 26670 w 26669"/>
                          <a:gd name="connsiteY2" fmla="*/ 952 h 952"/>
                          <a:gd name="connsiteX3" fmla="*/ 26670 w 26669"/>
                          <a:gd name="connsiteY3" fmla="*/ 952 h 952"/>
                          <a:gd name="connsiteX4" fmla="*/ 25717 w 26669"/>
                          <a:gd name="connsiteY4" fmla="*/ 0 h 952"/>
                          <a:gd name="connsiteX5" fmla="*/ 24765 w 26669"/>
                          <a:gd name="connsiteY5" fmla="*/ 0 h 952"/>
                          <a:gd name="connsiteX6" fmla="*/ 23813 w 26669"/>
                          <a:gd name="connsiteY6" fmla="*/ 0 h 952"/>
                          <a:gd name="connsiteX7" fmla="*/ 23813 w 26669"/>
                          <a:gd name="connsiteY7" fmla="*/ 0 h 952"/>
                          <a:gd name="connsiteX8" fmla="*/ 23813 w 26669"/>
                          <a:gd name="connsiteY8" fmla="*/ 0 h 952"/>
                          <a:gd name="connsiteX9" fmla="*/ 23813 w 26669"/>
                          <a:gd name="connsiteY9" fmla="*/ 0 h 952"/>
                          <a:gd name="connsiteX10" fmla="*/ 23813 w 26669"/>
                          <a:gd name="connsiteY10" fmla="*/ 0 h 952"/>
                          <a:gd name="connsiteX11" fmla="*/ 22860 w 26669"/>
                          <a:gd name="connsiteY11" fmla="*/ 0 h 952"/>
                          <a:gd name="connsiteX12" fmla="*/ 21907 w 26669"/>
                          <a:gd name="connsiteY12" fmla="*/ 0 h 952"/>
                          <a:gd name="connsiteX13" fmla="*/ 21907 w 26669"/>
                          <a:gd name="connsiteY13" fmla="*/ 0 h 952"/>
                          <a:gd name="connsiteX14" fmla="*/ 20955 w 26669"/>
                          <a:gd name="connsiteY14" fmla="*/ 0 h 952"/>
                          <a:gd name="connsiteX15" fmla="*/ 20003 w 26669"/>
                          <a:gd name="connsiteY15" fmla="*/ 0 h 952"/>
                          <a:gd name="connsiteX16" fmla="*/ 19050 w 26669"/>
                          <a:gd name="connsiteY16" fmla="*/ 0 h 952"/>
                          <a:gd name="connsiteX17" fmla="*/ 19050 w 26669"/>
                          <a:gd name="connsiteY17" fmla="*/ 0 h 952"/>
                          <a:gd name="connsiteX18" fmla="*/ 18097 w 26669"/>
                          <a:gd name="connsiteY18" fmla="*/ 0 h 952"/>
                          <a:gd name="connsiteX19" fmla="*/ 17145 w 26669"/>
                          <a:gd name="connsiteY19" fmla="*/ 0 h 952"/>
                          <a:gd name="connsiteX20" fmla="*/ 16192 w 26669"/>
                          <a:gd name="connsiteY20" fmla="*/ 0 h 952"/>
                          <a:gd name="connsiteX21" fmla="*/ 16192 w 26669"/>
                          <a:gd name="connsiteY21" fmla="*/ 0 h 952"/>
                          <a:gd name="connsiteX22" fmla="*/ 16192 w 26669"/>
                          <a:gd name="connsiteY22" fmla="*/ 0 h 952"/>
                          <a:gd name="connsiteX23" fmla="*/ 16192 w 26669"/>
                          <a:gd name="connsiteY23" fmla="*/ 0 h 952"/>
                          <a:gd name="connsiteX24" fmla="*/ 15240 w 26669"/>
                          <a:gd name="connsiteY24" fmla="*/ 0 h 952"/>
                          <a:gd name="connsiteX25" fmla="*/ 15240 w 26669"/>
                          <a:gd name="connsiteY25" fmla="*/ 0 h 952"/>
                          <a:gd name="connsiteX26" fmla="*/ 15240 w 26669"/>
                          <a:gd name="connsiteY26" fmla="*/ 0 h 952"/>
                          <a:gd name="connsiteX27" fmla="*/ 14288 w 26669"/>
                          <a:gd name="connsiteY27" fmla="*/ 0 h 952"/>
                          <a:gd name="connsiteX28" fmla="*/ 14288 w 26669"/>
                          <a:gd name="connsiteY28" fmla="*/ 0 h 952"/>
                          <a:gd name="connsiteX29" fmla="*/ 14288 w 26669"/>
                          <a:gd name="connsiteY29" fmla="*/ 0 h 952"/>
                          <a:gd name="connsiteX30" fmla="*/ 14288 w 26669"/>
                          <a:gd name="connsiteY30" fmla="*/ 0 h 952"/>
                          <a:gd name="connsiteX31" fmla="*/ 14288 w 26669"/>
                          <a:gd name="connsiteY31" fmla="*/ 0 h 952"/>
                          <a:gd name="connsiteX32" fmla="*/ 14288 w 26669"/>
                          <a:gd name="connsiteY32" fmla="*/ 0 h 952"/>
                          <a:gd name="connsiteX33" fmla="*/ 14288 w 26669"/>
                          <a:gd name="connsiteY33" fmla="*/ 0 h 952"/>
                          <a:gd name="connsiteX34" fmla="*/ 13335 w 26669"/>
                          <a:gd name="connsiteY34" fmla="*/ 0 h 952"/>
                          <a:gd name="connsiteX35" fmla="*/ 12382 w 26669"/>
                          <a:gd name="connsiteY35" fmla="*/ 0 h 952"/>
                          <a:gd name="connsiteX36" fmla="*/ 12382 w 26669"/>
                          <a:gd name="connsiteY36" fmla="*/ 0 h 952"/>
                          <a:gd name="connsiteX37" fmla="*/ 12382 w 26669"/>
                          <a:gd name="connsiteY37" fmla="*/ 0 h 952"/>
                          <a:gd name="connsiteX38" fmla="*/ 12382 w 26669"/>
                          <a:gd name="connsiteY38" fmla="*/ 0 h 952"/>
                          <a:gd name="connsiteX39" fmla="*/ 12382 w 26669"/>
                          <a:gd name="connsiteY39" fmla="*/ 0 h 952"/>
                          <a:gd name="connsiteX40" fmla="*/ 11430 w 26669"/>
                          <a:gd name="connsiteY40" fmla="*/ 0 h 952"/>
                          <a:gd name="connsiteX41" fmla="*/ 10478 w 26669"/>
                          <a:gd name="connsiteY41" fmla="*/ 0 h 952"/>
                          <a:gd name="connsiteX42" fmla="*/ 9525 w 26669"/>
                          <a:gd name="connsiteY42" fmla="*/ 0 h 952"/>
                          <a:gd name="connsiteX43" fmla="*/ 9525 w 26669"/>
                          <a:gd name="connsiteY43" fmla="*/ 0 h 952"/>
                          <a:gd name="connsiteX44" fmla="*/ 9525 w 26669"/>
                          <a:gd name="connsiteY44" fmla="*/ 0 h 952"/>
                          <a:gd name="connsiteX45" fmla="*/ 9525 w 26669"/>
                          <a:gd name="connsiteY45" fmla="*/ 0 h 952"/>
                          <a:gd name="connsiteX46" fmla="*/ 8572 w 26669"/>
                          <a:gd name="connsiteY46" fmla="*/ 0 h 952"/>
                          <a:gd name="connsiteX47" fmla="*/ 8572 w 26669"/>
                          <a:gd name="connsiteY47" fmla="*/ 0 h 952"/>
                          <a:gd name="connsiteX48" fmla="*/ 8572 w 26669"/>
                          <a:gd name="connsiteY48" fmla="*/ 0 h 952"/>
                          <a:gd name="connsiteX49" fmla="*/ 8572 w 26669"/>
                          <a:gd name="connsiteY49" fmla="*/ 0 h 952"/>
                          <a:gd name="connsiteX50" fmla="*/ 8572 w 26669"/>
                          <a:gd name="connsiteY50" fmla="*/ 0 h 952"/>
                          <a:gd name="connsiteX51" fmla="*/ 7620 w 26669"/>
                          <a:gd name="connsiteY51" fmla="*/ 0 h 952"/>
                          <a:gd name="connsiteX52" fmla="*/ 7620 w 26669"/>
                          <a:gd name="connsiteY52" fmla="*/ 0 h 952"/>
                          <a:gd name="connsiteX53" fmla="*/ 6667 w 26669"/>
                          <a:gd name="connsiteY53" fmla="*/ 0 h 952"/>
                          <a:gd name="connsiteX54" fmla="*/ 5715 w 26669"/>
                          <a:gd name="connsiteY54" fmla="*/ 0 h 952"/>
                          <a:gd name="connsiteX55" fmla="*/ 4763 w 26669"/>
                          <a:gd name="connsiteY55" fmla="*/ 0 h 952"/>
                          <a:gd name="connsiteX56" fmla="*/ 4763 w 26669"/>
                          <a:gd name="connsiteY56" fmla="*/ 0 h 952"/>
                          <a:gd name="connsiteX57" fmla="*/ 3810 w 26669"/>
                          <a:gd name="connsiteY57" fmla="*/ 0 h 952"/>
                          <a:gd name="connsiteX58" fmla="*/ 3810 w 26669"/>
                          <a:gd name="connsiteY58" fmla="*/ 0 h 952"/>
                          <a:gd name="connsiteX59" fmla="*/ 3810 w 26669"/>
                          <a:gd name="connsiteY59" fmla="*/ 0 h 952"/>
                          <a:gd name="connsiteX60" fmla="*/ 3810 w 26669"/>
                          <a:gd name="connsiteY60" fmla="*/ 0 h 952"/>
                          <a:gd name="connsiteX61" fmla="*/ 3810 w 26669"/>
                          <a:gd name="connsiteY61" fmla="*/ 0 h 952"/>
                          <a:gd name="connsiteX62" fmla="*/ 3810 w 26669"/>
                          <a:gd name="connsiteY62" fmla="*/ 0 h 952"/>
                          <a:gd name="connsiteX63" fmla="*/ 3810 w 26669"/>
                          <a:gd name="connsiteY63" fmla="*/ 0 h 952"/>
                          <a:gd name="connsiteX64" fmla="*/ 3810 w 26669"/>
                          <a:gd name="connsiteY64" fmla="*/ 0 h 952"/>
                          <a:gd name="connsiteX65" fmla="*/ 2857 w 26669"/>
                          <a:gd name="connsiteY65" fmla="*/ 0 h 952"/>
                          <a:gd name="connsiteX66" fmla="*/ 1905 w 26669"/>
                          <a:gd name="connsiteY66" fmla="*/ 0 h 952"/>
                          <a:gd name="connsiteX67" fmla="*/ 953 w 26669"/>
                          <a:gd name="connsiteY67" fmla="*/ 0 h 952"/>
                          <a:gd name="connsiteX68" fmla="*/ 0 w 26669"/>
                          <a:gd name="connsiteY68" fmla="*/ 0 h 952"/>
                          <a:gd name="connsiteX69" fmla="*/ 0 w 26669"/>
                          <a:gd name="connsiteY69" fmla="*/ 0 h 952"/>
                          <a:gd name="connsiteX70" fmla="*/ 0 w 26669"/>
                          <a:gd name="connsiteY70" fmla="*/ 0 h 952"/>
                          <a:gd name="connsiteX71" fmla="*/ 953 w 26669"/>
                          <a:gd name="connsiteY71" fmla="*/ 0 h 952"/>
                          <a:gd name="connsiteX72" fmla="*/ 1905 w 26669"/>
                          <a:gd name="connsiteY72" fmla="*/ 0 h 952"/>
                          <a:gd name="connsiteX73" fmla="*/ 2857 w 26669"/>
                          <a:gd name="connsiteY73" fmla="*/ 0 h 952"/>
                          <a:gd name="connsiteX74" fmla="*/ 2857 w 26669"/>
                          <a:gd name="connsiteY74" fmla="*/ 0 h 952"/>
                          <a:gd name="connsiteX75" fmla="*/ 2857 w 26669"/>
                          <a:gd name="connsiteY75" fmla="*/ 0 h 952"/>
                          <a:gd name="connsiteX76" fmla="*/ 2857 w 26669"/>
                          <a:gd name="connsiteY76" fmla="*/ 0 h 952"/>
                          <a:gd name="connsiteX77" fmla="*/ 3810 w 26669"/>
                          <a:gd name="connsiteY77" fmla="*/ 0 h 952"/>
                          <a:gd name="connsiteX78" fmla="*/ 4763 w 26669"/>
                          <a:gd name="connsiteY78" fmla="*/ 0 h 952"/>
                          <a:gd name="connsiteX79" fmla="*/ 5715 w 26669"/>
                          <a:gd name="connsiteY79" fmla="*/ 0 h 952"/>
                          <a:gd name="connsiteX80" fmla="*/ 6667 w 26669"/>
                          <a:gd name="connsiteY80" fmla="*/ 0 h 952"/>
                          <a:gd name="connsiteX81" fmla="*/ 7620 w 26669"/>
                          <a:gd name="connsiteY81" fmla="*/ 0 h 952"/>
                          <a:gd name="connsiteX82" fmla="*/ 7620 w 26669"/>
                          <a:gd name="connsiteY82" fmla="*/ 0 h 952"/>
                          <a:gd name="connsiteX83" fmla="*/ 8572 w 26669"/>
                          <a:gd name="connsiteY83" fmla="*/ 0 h 952"/>
                          <a:gd name="connsiteX84" fmla="*/ 8572 w 26669"/>
                          <a:gd name="connsiteY84" fmla="*/ 0 h 952"/>
                          <a:gd name="connsiteX85" fmla="*/ 9525 w 26669"/>
                          <a:gd name="connsiteY85" fmla="*/ 0 h 952"/>
                          <a:gd name="connsiteX86" fmla="*/ 9525 w 26669"/>
                          <a:gd name="connsiteY86" fmla="*/ 0 h 952"/>
                          <a:gd name="connsiteX87" fmla="*/ 9525 w 26669"/>
                          <a:gd name="connsiteY87" fmla="*/ 0 h 952"/>
                          <a:gd name="connsiteX88" fmla="*/ 9525 w 26669"/>
                          <a:gd name="connsiteY88" fmla="*/ 0 h 952"/>
                          <a:gd name="connsiteX89" fmla="*/ 10478 w 26669"/>
                          <a:gd name="connsiteY89" fmla="*/ 0 h 952"/>
                          <a:gd name="connsiteX90" fmla="*/ 10478 w 26669"/>
                          <a:gd name="connsiteY90" fmla="*/ 0 h 952"/>
                          <a:gd name="connsiteX91" fmla="*/ 10478 w 26669"/>
                          <a:gd name="connsiteY91" fmla="*/ 0 h 952"/>
                          <a:gd name="connsiteX92" fmla="*/ 10478 w 26669"/>
                          <a:gd name="connsiteY92" fmla="*/ 0 h 952"/>
                          <a:gd name="connsiteX93" fmla="*/ 10478 w 26669"/>
                          <a:gd name="connsiteY93" fmla="*/ 0 h 952"/>
                          <a:gd name="connsiteX94" fmla="*/ 10478 w 26669"/>
                          <a:gd name="connsiteY94" fmla="*/ 0 h 952"/>
                          <a:gd name="connsiteX95" fmla="*/ 10478 w 26669"/>
                          <a:gd name="connsiteY95" fmla="*/ 0 h 952"/>
                          <a:gd name="connsiteX96" fmla="*/ 10478 w 26669"/>
                          <a:gd name="connsiteY96" fmla="*/ 0 h 952"/>
                          <a:gd name="connsiteX97" fmla="*/ 11430 w 26669"/>
                          <a:gd name="connsiteY97" fmla="*/ 0 h 952"/>
                          <a:gd name="connsiteX98" fmla="*/ 11430 w 26669"/>
                          <a:gd name="connsiteY98" fmla="*/ 0 h 952"/>
                          <a:gd name="connsiteX99" fmla="*/ 11430 w 26669"/>
                          <a:gd name="connsiteY99" fmla="*/ 0 h 952"/>
                          <a:gd name="connsiteX100" fmla="*/ 11430 w 26669"/>
                          <a:gd name="connsiteY100" fmla="*/ 0 h 952"/>
                          <a:gd name="connsiteX101" fmla="*/ 11430 w 26669"/>
                          <a:gd name="connsiteY101" fmla="*/ 0 h 952"/>
                          <a:gd name="connsiteX102" fmla="*/ 12382 w 26669"/>
                          <a:gd name="connsiteY102" fmla="*/ 0 h 952"/>
                          <a:gd name="connsiteX103" fmla="*/ 13335 w 26669"/>
                          <a:gd name="connsiteY103" fmla="*/ 0 h 952"/>
                          <a:gd name="connsiteX104" fmla="*/ 13335 w 26669"/>
                          <a:gd name="connsiteY104" fmla="*/ 0 h 952"/>
                          <a:gd name="connsiteX105" fmla="*/ 14288 w 26669"/>
                          <a:gd name="connsiteY105" fmla="*/ 0 h 952"/>
                          <a:gd name="connsiteX106" fmla="*/ 15240 w 26669"/>
                          <a:gd name="connsiteY106" fmla="*/ 0 h 952"/>
                          <a:gd name="connsiteX107" fmla="*/ 16192 w 26669"/>
                          <a:gd name="connsiteY107" fmla="*/ 0 h 952"/>
                          <a:gd name="connsiteX108" fmla="*/ 17145 w 26669"/>
                          <a:gd name="connsiteY108" fmla="*/ 0 h 952"/>
                          <a:gd name="connsiteX109" fmla="*/ 17145 w 26669"/>
                          <a:gd name="connsiteY109" fmla="*/ 0 h 952"/>
                          <a:gd name="connsiteX110" fmla="*/ 18097 w 26669"/>
                          <a:gd name="connsiteY110" fmla="*/ 0 h 952"/>
                          <a:gd name="connsiteX111" fmla="*/ 18097 w 26669"/>
                          <a:gd name="connsiteY111" fmla="*/ 0 h 952"/>
                          <a:gd name="connsiteX112" fmla="*/ 19050 w 26669"/>
                          <a:gd name="connsiteY112" fmla="*/ 0 h 952"/>
                          <a:gd name="connsiteX113" fmla="*/ 20003 w 26669"/>
                          <a:gd name="connsiteY113" fmla="*/ 0 h 952"/>
                          <a:gd name="connsiteX114" fmla="*/ 21907 w 26669"/>
                          <a:gd name="connsiteY114" fmla="*/ 0 h 952"/>
                          <a:gd name="connsiteX115" fmla="*/ 22860 w 26669"/>
                          <a:gd name="connsiteY115" fmla="*/ 0 h 952"/>
                          <a:gd name="connsiteX116" fmla="*/ 22860 w 26669"/>
                          <a:gd name="connsiteY116" fmla="*/ 0 h 952"/>
                          <a:gd name="connsiteX117" fmla="*/ 23813 w 26669"/>
                          <a:gd name="connsiteY117" fmla="*/ 0 h 952"/>
                          <a:gd name="connsiteX118" fmla="*/ 24765 w 26669"/>
                          <a:gd name="connsiteY118" fmla="*/ 0 h 952"/>
                          <a:gd name="connsiteX119" fmla="*/ 24765 w 26669"/>
                          <a:gd name="connsiteY119" fmla="*/ 0 h 952"/>
                          <a:gd name="connsiteX120" fmla="*/ 24765 w 26669"/>
                          <a:gd name="connsiteY120" fmla="*/ 0 h 952"/>
                          <a:gd name="connsiteX121" fmla="*/ 25717 w 26669"/>
                          <a:gd name="connsiteY121" fmla="*/ 0 h 952"/>
                          <a:gd name="connsiteX122" fmla="*/ 26670 w 26669"/>
                          <a:gd name="connsiteY122" fmla="*/ 952 h 952"/>
                          <a:gd name="connsiteX123" fmla="*/ 26670 w 26669"/>
                          <a:gd name="connsiteY123" fmla="*/ 952 h 952"/>
                          <a:gd name="connsiteX124" fmla="*/ 26670 w 26669"/>
                          <a:gd name="connsiteY124" fmla="*/ 952 h 952"/>
                          <a:gd name="connsiteX125" fmla="*/ 26670 w 26669"/>
                          <a:gd name="connsiteY125" fmla="*/ 952 h 952"/>
                          <a:gd name="connsiteX126" fmla="*/ 26670 w 26669"/>
                          <a:gd name="connsiteY126" fmla="*/ 952 h 952"/>
                          <a:gd name="connsiteX127" fmla="*/ 26670 w 26669"/>
                          <a:gd name="connsiteY127" fmla="*/ 952 h 952"/>
                          <a:gd name="connsiteX128" fmla="*/ 26670 w 26669"/>
                          <a:gd name="connsiteY128" fmla="*/ 952 h 952"/>
                          <a:gd name="connsiteX129" fmla="*/ 21907 w 26669"/>
                          <a:gd name="connsiteY129" fmla="*/ 952 h 952"/>
                          <a:gd name="connsiteX130" fmla="*/ 21907 w 26669"/>
                          <a:gd name="connsiteY130" fmla="*/ 952 h 952"/>
                          <a:gd name="connsiteX131" fmla="*/ 21907 w 26669"/>
                          <a:gd name="connsiteY131" fmla="*/ 952 h 952"/>
                          <a:gd name="connsiteX132" fmla="*/ 21907 w 26669"/>
                          <a:gd name="connsiteY132" fmla="*/ 952 h 952"/>
                          <a:gd name="connsiteX133" fmla="*/ 21907 w 26669"/>
                          <a:gd name="connsiteY133" fmla="*/ 952 h 952"/>
                          <a:gd name="connsiteX134" fmla="*/ 21907 w 26669"/>
                          <a:gd name="connsiteY134" fmla="*/ 952 h 952"/>
                          <a:gd name="connsiteX135" fmla="*/ 21907 w 26669"/>
                          <a:gd name="connsiteY135" fmla="*/ 952 h 952"/>
                          <a:gd name="connsiteX136" fmla="*/ 21907 w 26669"/>
                          <a:gd name="connsiteY136" fmla="*/ 952 h 952"/>
                          <a:gd name="connsiteX137" fmla="*/ 21907 w 26669"/>
                          <a:gd name="connsiteY137" fmla="*/ 952 h 952"/>
                          <a:gd name="connsiteX138" fmla="*/ 21907 w 26669"/>
                          <a:gd name="connsiteY13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6669" h="952">
                            <a:moveTo>
                              <a:pt x="26670" y="952"/>
                            </a:moveTo>
                            <a:cubicBezTo>
                              <a:pt x="26670" y="952"/>
                              <a:pt x="26670" y="0"/>
                              <a:pt x="26670" y="952"/>
                            </a:cubicBezTo>
                            <a:lnTo>
                              <a:pt x="26670" y="952"/>
                            </a:lnTo>
                            <a:cubicBezTo>
                              <a:pt x="26670" y="0"/>
                              <a:pt x="26670" y="0"/>
                              <a:pt x="26670" y="952"/>
                            </a:cubicBezTo>
                            <a:cubicBezTo>
                              <a:pt x="25717" y="0"/>
                              <a:pt x="25717" y="0"/>
                              <a:pt x="25717" y="0"/>
                            </a:cubicBezTo>
                            <a:cubicBezTo>
                              <a:pt x="25717" y="0"/>
                              <a:pt x="25717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3813" y="0"/>
                              <a:pt x="23813" y="0"/>
                            </a:cubicBezTo>
                            <a:cubicBezTo>
                              <a:pt x="23813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003" y="0"/>
                            </a:cubicBezTo>
                            <a:cubicBezTo>
                              <a:pt x="20003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8097" y="0"/>
                            </a:cubicBezTo>
                            <a:cubicBezTo>
                              <a:pt x="18097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4763" y="0"/>
                            </a:cubicBezTo>
                            <a:lnTo>
                              <a:pt x="4763" y="0"/>
                            </a:lnTo>
                            <a:cubicBezTo>
                              <a:pt x="4763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2857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5715" y="0"/>
                            </a:cubicBezTo>
                            <a:cubicBezTo>
                              <a:pt x="5715" y="0"/>
                              <a:pt x="5715" y="0"/>
                              <a:pt x="6667" y="0"/>
                            </a:cubicBezTo>
                            <a:cubicBezTo>
                              <a:pt x="6667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20003" y="0"/>
                              <a:pt x="20003" y="0"/>
                            </a:cubicBezTo>
                            <a:cubicBezTo>
                              <a:pt x="20955" y="0"/>
                              <a:pt x="20955" y="0"/>
                              <a:pt x="21907" y="0"/>
                            </a:cubicBezTo>
                            <a:cubicBezTo>
                              <a:pt x="21907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2860" y="0"/>
                              <a:pt x="23813" y="0"/>
                            </a:cubicBezTo>
                            <a:cubicBezTo>
                              <a:pt x="23813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4765" y="0"/>
                              <a:pt x="24765" y="0"/>
                            </a:cubicBezTo>
                            <a:cubicBezTo>
                              <a:pt x="24765" y="0"/>
                              <a:pt x="25717" y="0"/>
                              <a:pt x="25717" y="0"/>
                            </a:cubicBezTo>
                            <a:cubicBezTo>
                              <a:pt x="25717" y="952"/>
                              <a:pt x="25717" y="952"/>
                              <a:pt x="26670" y="952"/>
                            </a:cubicBezTo>
                            <a:cubicBezTo>
                              <a:pt x="26670" y="952"/>
                              <a:pt x="26670" y="952"/>
                              <a:pt x="26670" y="952"/>
                            </a:cubicBezTo>
                            <a:cubicBezTo>
                              <a:pt x="26670" y="952"/>
                              <a:pt x="26670" y="952"/>
                              <a:pt x="26670" y="952"/>
                            </a:cubicBezTo>
                            <a:cubicBezTo>
                              <a:pt x="26670" y="952"/>
                              <a:pt x="26670" y="952"/>
                              <a:pt x="26670" y="952"/>
                            </a:cubicBezTo>
                            <a:cubicBezTo>
                              <a:pt x="26670" y="952"/>
                              <a:pt x="26670" y="952"/>
                              <a:pt x="26670" y="952"/>
                            </a:cubicBezTo>
                            <a:lnTo>
                              <a:pt x="26670" y="952"/>
                            </a:lnTo>
                            <a:cubicBezTo>
                              <a:pt x="26670" y="952"/>
                              <a:pt x="26670" y="952"/>
                              <a:pt x="26670" y="952"/>
                            </a:cubicBezTo>
                            <a:close/>
                            <a:moveTo>
                              <a:pt x="21907" y="952"/>
                            </a:move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lose/>
                            <a:moveTo>
                              <a:pt x="21907" y="952"/>
                            </a:move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ubicBezTo>
                              <a:pt x="21907" y="952"/>
                              <a:pt x="21907" y="952"/>
                              <a:pt x="21907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74" name="图形 2"/>
                    <p:cNvGrpSpPr/>
                    <p:nvPr/>
                  </p:nvGrpSpPr>
                  <p:grpSpPr>
                    <a:xfrm>
                      <a:off x="7553325" y="2684144"/>
                      <a:ext cx="20002" cy="1904"/>
                      <a:chOff x="7553325" y="2684144"/>
                      <a:chExt cx="20002" cy="1904"/>
                    </a:xfrm>
                    <a:solidFill>
                      <a:srgbClr val="3E7774"/>
                    </a:solidFill>
                  </p:grpSpPr>
                  <p:sp>
                    <p:nvSpPr>
                      <p:cNvPr id="3275" name="任意多边形: 形状 3157"/>
                      <p:cNvSpPr/>
                      <p:nvPr/>
                    </p:nvSpPr>
                    <p:spPr>
                      <a:xfrm>
                        <a:off x="7553325" y="26841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6" name="任意多边形: 形状 3158"/>
                      <p:cNvSpPr/>
                      <p:nvPr/>
                    </p:nvSpPr>
                    <p:spPr>
                      <a:xfrm>
                        <a:off x="7554277" y="2685097"/>
                        <a:ext cx="19050" cy="952"/>
                      </a:xfrm>
                      <a:custGeom>
                        <a:avLst/>
                        <a:gdLst>
                          <a:gd name="connsiteX0" fmla="*/ 13335 w 19050"/>
                          <a:gd name="connsiteY0" fmla="*/ 952 h 952"/>
                          <a:gd name="connsiteX1" fmla="*/ 13335 w 19050"/>
                          <a:gd name="connsiteY1" fmla="*/ 952 h 952"/>
                          <a:gd name="connsiteX2" fmla="*/ 13335 w 19050"/>
                          <a:gd name="connsiteY2" fmla="*/ 952 h 952"/>
                          <a:gd name="connsiteX3" fmla="*/ 12382 w 19050"/>
                          <a:gd name="connsiteY3" fmla="*/ 952 h 952"/>
                          <a:gd name="connsiteX4" fmla="*/ 12382 w 19050"/>
                          <a:gd name="connsiteY4" fmla="*/ 952 h 952"/>
                          <a:gd name="connsiteX5" fmla="*/ 12382 w 19050"/>
                          <a:gd name="connsiteY5" fmla="*/ 952 h 952"/>
                          <a:gd name="connsiteX6" fmla="*/ 12382 w 19050"/>
                          <a:gd name="connsiteY6" fmla="*/ 952 h 952"/>
                          <a:gd name="connsiteX7" fmla="*/ 12382 w 19050"/>
                          <a:gd name="connsiteY7" fmla="*/ 952 h 952"/>
                          <a:gd name="connsiteX8" fmla="*/ 12382 w 19050"/>
                          <a:gd name="connsiteY8" fmla="*/ 952 h 952"/>
                          <a:gd name="connsiteX9" fmla="*/ 12382 w 19050"/>
                          <a:gd name="connsiteY9" fmla="*/ 952 h 952"/>
                          <a:gd name="connsiteX10" fmla="*/ 12382 w 19050"/>
                          <a:gd name="connsiteY10" fmla="*/ 952 h 952"/>
                          <a:gd name="connsiteX11" fmla="*/ 12382 w 19050"/>
                          <a:gd name="connsiteY11" fmla="*/ 952 h 952"/>
                          <a:gd name="connsiteX12" fmla="*/ 12382 w 19050"/>
                          <a:gd name="connsiteY12" fmla="*/ 952 h 952"/>
                          <a:gd name="connsiteX13" fmla="*/ 12382 w 19050"/>
                          <a:gd name="connsiteY13" fmla="*/ 952 h 952"/>
                          <a:gd name="connsiteX14" fmla="*/ 12382 w 19050"/>
                          <a:gd name="connsiteY14" fmla="*/ 952 h 952"/>
                          <a:gd name="connsiteX15" fmla="*/ 12382 w 19050"/>
                          <a:gd name="connsiteY15" fmla="*/ 952 h 952"/>
                          <a:gd name="connsiteX16" fmla="*/ 12382 w 19050"/>
                          <a:gd name="connsiteY16" fmla="*/ 952 h 952"/>
                          <a:gd name="connsiteX17" fmla="*/ 12382 w 19050"/>
                          <a:gd name="connsiteY17" fmla="*/ 952 h 952"/>
                          <a:gd name="connsiteX18" fmla="*/ 12382 w 19050"/>
                          <a:gd name="connsiteY18" fmla="*/ 952 h 952"/>
                          <a:gd name="connsiteX19" fmla="*/ 12382 w 19050"/>
                          <a:gd name="connsiteY19" fmla="*/ 952 h 952"/>
                          <a:gd name="connsiteX20" fmla="*/ 12382 w 19050"/>
                          <a:gd name="connsiteY20" fmla="*/ 952 h 952"/>
                          <a:gd name="connsiteX21" fmla="*/ 12382 w 19050"/>
                          <a:gd name="connsiteY21" fmla="*/ 952 h 952"/>
                          <a:gd name="connsiteX22" fmla="*/ 12382 w 19050"/>
                          <a:gd name="connsiteY22" fmla="*/ 952 h 952"/>
                          <a:gd name="connsiteX23" fmla="*/ 12382 w 19050"/>
                          <a:gd name="connsiteY23" fmla="*/ 952 h 952"/>
                          <a:gd name="connsiteX24" fmla="*/ 12382 w 19050"/>
                          <a:gd name="connsiteY24" fmla="*/ 952 h 952"/>
                          <a:gd name="connsiteX25" fmla="*/ 12382 w 19050"/>
                          <a:gd name="connsiteY25" fmla="*/ 952 h 952"/>
                          <a:gd name="connsiteX26" fmla="*/ 11430 w 19050"/>
                          <a:gd name="connsiteY26" fmla="*/ 952 h 952"/>
                          <a:gd name="connsiteX27" fmla="*/ 11430 w 19050"/>
                          <a:gd name="connsiteY27" fmla="*/ 952 h 952"/>
                          <a:gd name="connsiteX28" fmla="*/ 11430 w 19050"/>
                          <a:gd name="connsiteY28" fmla="*/ 952 h 952"/>
                          <a:gd name="connsiteX29" fmla="*/ 11430 w 19050"/>
                          <a:gd name="connsiteY29" fmla="*/ 952 h 952"/>
                          <a:gd name="connsiteX30" fmla="*/ 11430 w 19050"/>
                          <a:gd name="connsiteY30" fmla="*/ 952 h 952"/>
                          <a:gd name="connsiteX31" fmla="*/ 11430 w 19050"/>
                          <a:gd name="connsiteY31" fmla="*/ 952 h 952"/>
                          <a:gd name="connsiteX32" fmla="*/ 10478 w 19050"/>
                          <a:gd name="connsiteY32" fmla="*/ 952 h 952"/>
                          <a:gd name="connsiteX33" fmla="*/ 9525 w 19050"/>
                          <a:gd name="connsiteY33" fmla="*/ 952 h 952"/>
                          <a:gd name="connsiteX34" fmla="*/ 8572 w 19050"/>
                          <a:gd name="connsiteY34" fmla="*/ 952 h 952"/>
                          <a:gd name="connsiteX35" fmla="*/ 7620 w 19050"/>
                          <a:gd name="connsiteY35" fmla="*/ 952 h 952"/>
                          <a:gd name="connsiteX36" fmla="*/ 7620 w 19050"/>
                          <a:gd name="connsiteY36" fmla="*/ 952 h 952"/>
                          <a:gd name="connsiteX37" fmla="*/ 7620 w 19050"/>
                          <a:gd name="connsiteY37" fmla="*/ 952 h 952"/>
                          <a:gd name="connsiteX38" fmla="*/ 7620 w 19050"/>
                          <a:gd name="connsiteY38" fmla="*/ 952 h 952"/>
                          <a:gd name="connsiteX39" fmla="*/ 7620 w 19050"/>
                          <a:gd name="connsiteY39" fmla="*/ 952 h 952"/>
                          <a:gd name="connsiteX40" fmla="*/ 7620 w 19050"/>
                          <a:gd name="connsiteY40" fmla="*/ 952 h 952"/>
                          <a:gd name="connsiteX41" fmla="*/ 7620 w 19050"/>
                          <a:gd name="connsiteY41" fmla="*/ 952 h 952"/>
                          <a:gd name="connsiteX42" fmla="*/ 7620 w 19050"/>
                          <a:gd name="connsiteY42" fmla="*/ 952 h 952"/>
                          <a:gd name="connsiteX43" fmla="*/ 7620 w 19050"/>
                          <a:gd name="connsiteY43" fmla="*/ 952 h 952"/>
                          <a:gd name="connsiteX44" fmla="*/ 7620 w 19050"/>
                          <a:gd name="connsiteY44" fmla="*/ 952 h 952"/>
                          <a:gd name="connsiteX45" fmla="*/ 7620 w 19050"/>
                          <a:gd name="connsiteY45" fmla="*/ 952 h 952"/>
                          <a:gd name="connsiteX46" fmla="*/ 7620 w 19050"/>
                          <a:gd name="connsiteY46" fmla="*/ 952 h 952"/>
                          <a:gd name="connsiteX47" fmla="*/ 7620 w 19050"/>
                          <a:gd name="connsiteY47" fmla="*/ 0 h 952"/>
                          <a:gd name="connsiteX48" fmla="*/ 7620 w 19050"/>
                          <a:gd name="connsiteY48" fmla="*/ 0 h 952"/>
                          <a:gd name="connsiteX49" fmla="*/ 7620 w 19050"/>
                          <a:gd name="connsiteY49" fmla="*/ 0 h 952"/>
                          <a:gd name="connsiteX50" fmla="*/ 7620 w 19050"/>
                          <a:gd name="connsiteY50" fmla="*/ 0 h 952"/>
                          <a:gd name="connsiteX51" fmla="*/ 7620 w 19050"/>
                          <a:gd name="connsiteY51" fmla="*/ 0 h 952"/>
                          <a:gd name="connsiteX52" fmla="*/ 7620 w 19050"/>
                          <a:gd name="connsiteY52" fmla="*/ 0 h 952"/>
                          <a:gd name="connsiteX53" fmla="*/ 7620 w 19050"/>
                          <a:gd name="connsiteY53" fmla="*/ 0 h 952"/>
                          <a:gd name="connsiteX54" fmla="*/ 7620 w 19050"/>
                          <a:gd name="connsiteY54" fmla="*/ 0 h 952"/>
                          <a:gd name="connsiteX55" fmla="*/ 7620 w 19050"/>
                          <a:gd name="connsiteY55" fmla="*/ 0 h 952"/>
                          <a:gd name="connsiteX56" fmla="*/ 7620 w 19050"/>
                          <a:gd name="connsiteY56" fmla="*/ 0 h 952"/>
                          <a:gd name="connsiteX57" fmla="*/ 7620 w 19050"/>
                          <a:gd name="connsiteY57" fmla="*/ 0 h 952"/>
                          <a:gd name="connsiteX58" fmla="*/ 8572 w 19050"/>
                          <a:gd name="connsiteY58" fmla="*/ 0 h 952"/>
                          <a:gd name="connsiteX59" fmla="*/ 8572 w 19050"/>
                          <a:gd name="connsiteY59" fmla="*/ 0 h 952"/>
                          <a:gd name="connsiteX60" fmla="*/ 8572 w 19050"/>
                          <a:gd name="connsiteY60" fmla="*/ 0 h 952"/>
                          <a:gd name="connsiteX61" fmla="*/ 9525 w 19050"/>
                          <a:gd name="connsiteY61" fmla="*/ 0 h 952"/>
                          <a:gd name="connsiteX62" fmla="*/ 10478 w 19050"/>
                          <a:gd name="connsiteY62" fmla="*/ 0 h 952"/>
                          <a:gd name="connsiteX63" fmla="*/ 11430 w 19050"/>
                          <a:gd name="connsiteY63" fmla="*/ 0 h 952"/>
                          <a:gd name="connsiteX64" fmla="*/ 11430 w 19050"/>
                          <a:gd name="connsiteY64" fmla="*/ 0 h 952"/>
                          <a:gd name="connsiteX65" fmla="*/ 12382 w 19050"/>
                          <a:gd name="connsiteY65" fmla="*/ 0 h 952"/>
                          <a:gd name="connsiteX66" fmla="*/ 12382 w 19050"/>
                          <a:gd name="connsiteY66" fmla="*/ 0 h 952"/>
                          <a:gd name="connsiteX67" fmla="*/ 12382 w 19050"/>
                          <a:gd name="connsiteY67" fmla="*/ 0 h 952"/>
                          <a:gd name="connsiteX68" fmla="*/ 12382 w 19050"/>
                          <a:gd name="connsiteY68" fmla="*/ 0 h 952"/>
                          <a:gd name="connsiteX69" fmla="*/ 12382 w 19050"/>
                          <a:gd name="connsiteY69" fmla="*/ 0 h 952"/>
                          <a:gd name="connsiteX70" fmla="*/ 12382 w 19050"/>
                          <a:gd name="connsiteY70" fmla="*/ 0 h 952"/>
                          <a:gd name="connsiteX71" fmla="*/ 13335 w 19050"/>
                          <a:gd name="connsiteY71" fmla="*/ 0 h 952"/>
                          <a:gd name="connsiteX72" fmla="*/ 13335 w 19050"/>
                          <a:gd name="connsiteY72" fmla="*/ 0 h 952"/>
                          <a:gd name="connsiteX73" fmla="*/ 13335 w 19050"/>
                          <a:gd name="connsiteY73" fmla="*/ 0 h 952"/>
                          <a:gd name="connsiteX74" fmla="*/ 13335 w 19050"/>
                          <a:gd name="connsiteY74" fmla="*/ 0 h 952"/>
                          <a:gd name="connsiteX75" fmla="*/ 13335 w 19050"/>
                          <a:gd name="connsiteY75" fmla="*/ 0 h 952"/>
                          <a:gd name="connsiteX76" fmla="*/ 13335 w 19050"/>
                          <a:gd name="connsiteY76" fmla="*/ 0 h 952"/>
                          <a:gd name="connsiteX77" fmla="*/ 13335 w 19050"/>
                          <a:gd name="connsiteY77" fmla="*/ 0 h 952"/>
                          <a:gd name="connsiteX78" fmla="*/ 13335 w 19050"/>
                          <a:gd name="connsiteY78" fmla="*/ 0 h 952"/>
                          <a:gd name="connsiteX79" fmla="*/ 13335 w 19050"/>
                          <a:gd name="connsiteY79" fmla="*/ 0 h 952"/>
                          <a:gd name="connsiteX80" fmla="*/ 14288 w 19050"/>
                          <a:gd name="connsiteY80" fmla="*/ 0 h 952"/>
                          <a:gd name="connsiteX81" fmla="*/ 15240 w 19050"/>
                          <a:gd name="connsiteY81" fmla="*/ 0 h 952"/>
                          <a:gd name="connsiteX82" fmla="*/ 15240 w 19050"/>
                          <a:gd name="connsiteY82" fmla="*/ 0 h 952"/>
                          <a:gd name="connsiteX83" fmla="*/ 15240 w 19050"/>
                          <a:gd name="connsiteY83" fmla="*/ 0 h 952"/>
                          <a:gd name="connsiteX84" fmla="*/ 15240 w 19050"/>
                          <a:gd name="connsiteY84" fmla="*/ 0 h 952"/>
                          <a:gd name="connsiteX85" fmla="*/ 15240 w 19050"/>
                          <a:gd name="connsiteY85" fmla="*/ 0 h 952"/>
                          <a:gd name="connsiteX86" fmla="*/ 16192 w 19050"/>
                          <a:gd name="connsiteY86" fmla="*/ 0 h 952"/>
                          <a:gd name="connsiteX87" fmla="*/ 16192 w 19050"/>
                          <a:gd name="connsiteY87" fmla="*/ 0 h 952"/>
                          <a:gd name="connsiteX88" fmla="*/ 18097 w 19050"/>
                          <a:gd name="connsiteY88" fmla="*/ 0 h 952"/>
                          <a:gd name="connsiteX89" fmla="*/ 19050 w 19050"/>
                          <a:gd name="connsiteY89" fmla="*/ 0 h 952"/>
                          <a:gd name="connsiteX90" fmla="*/ 19050 w 19050"/>
                          <a:gd name="connsiteY90" fmla="*/ 0 h 952"/>
                          <a:gd name="connsiteX91" fmla="*/ 19050 w 19050"/>
                          <a:gd name="connsiteY91" fmla="*/ 0 h 952"/>
                          <a:gd name="connsiteX92" fmla="*/ 19050 w 19050"/>
                          <a:gd name="connsiteY92" fmla="*/ 0 h 952"/>
                          <a:gd name="connsiteX93" fmla="*/ 13335 w 19050"/>
                          <a:gd name="connsiteY93" fmla="*/ 952 h 952"/>
                          <a:gd name="connsiteX94" fmla="*/ 0 w 19050"/>
                          <a:gd name="connsiteY94" fmla="*/ 0 h 952"/>
                          <a:gd name="connsiteX95" fmla="*/ 0 w 19050"/>
                          <a:gd name="connsiteY95" fmla="*/ 0 h 952"/>
                          <a:gd name="connsiteX96" fmla="*/ 0 w 19050"/>
                          <a:gd name="connsiteY96" fmla="*/ 0 h 952"/>
                          <a:gd name="connsiteX97" fmla="*/ 0 w 19050"/>
                          <a:gd name="connsiteY97" fmla="*/ 0 h 952"/>
                          <a:gd name="connsiteX98" fmla="*/ 0 w 19050"/>
                          <a:gd name="connsiteY98" fmla="*/ 0 h 952"/>
                          <a:gd name="connsiteX99" fmla="*/ 2857 w 19050"/>
                          <a:gd name="connsiteY99" fmla="*/ 0 h 952"/>
                          <a:gd name="connsiteX100" fmla="*/ 2857 w 19050"/>
                          <a:gd name="connsiteY100" fmla="*/ 0 h 952"/>
                          <a:gd name="connsiteX101" fmla="*/ 2857 w 19050"/>
                          <a:gd name="connsiteY101" fmla="*/ 0 h 952"/>
                          <a:gd name="connsiteX102" fmla="*/ 2857 w 19050"/>
                          <a:gd name="connsiteY102" fmla="*/ 0 h 952"/>
                          <a:gd name="connsiteX103" fmla="*/ 2857 w 19050"/>
                          <a:gd name="connsiteY103" fmla="*/ 0 h 952"/>
                          <a:gd name="connsiteX104" fmla="*/ 12382 w 19050"/>
                          <a:gd name="connsiteY104" fmla="*/ 952 h 952"/>
                          <a:gd name="connsiteX105" fmla="*/ 12382 w 19050"/>
                          <a:gd name="connsiteY105" fmla="*/ 952 h 952"/>
                          <a:gd name="connsiteX106" fmla="*/ 12382 w 19050"/>
                          <a:gd name="connsiteY106" fmla="*/ 952 h 952"/>
                          <a:gd name="connsiteX107" fmla="*/ 12382 w 19050"/>
                          <a:gd name="connsiteY107" fmla="*/ 952 h 952"/>
                          <a:gd name="connsiteX108" fmla="*/ 12382 w 19050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9050" h="952">
                            <a:moveTo>
                              <a:pt x="13335" y="952"/>
                            </a:moveTo>
                            <a:cubicBezTo>
                              <a:pt x="13335" y="952"/>
                              <a:pt x="12382" y="952"/>
                              <a:pt x="13335" y="952"/>
                            </a:cubicBezTo>
                            <a:cubicBezTo>
                              <a:pt x="12382" y="952"/>
                              <a:pt x="12382" y="952"/>
                              <a:pt x="13335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2382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0478" y="952"/>
                              <a:pt x="10478" y="952"/>
                            </a:cubicBezTo>
                            <a:cubicBezTo>
                              <a:pt x="10478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lnTo>
                              <a:pt x="7620" y="952"/>
                            </a:ln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8572" y="0"/>
                            </a:cubicBezTo>
                            <a:cubicBezTo>
                              <a:pt x="8572" y="0"/>
                              <a:pt x="8572" y="0"/>
                              <a:pt x="9525" y="0"/>
                            </a:cubicBezTo>
                            <a:cubicBezTo>
                              <a:pt x="9525" y="0"/>
                              <a:pt x="10478" y="0"/>
                              <a:pt x="10478" y="0"/>
                            </a:cubicBezTo>
                            <a:cubicBezTo>
                              <a:pt x="10478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7145" y="0"/>
                              <a:pt x="17145" y="0"/>
                              <a:pt x="18097" y="0"/>
                            </a:cubicBezTo>
                            <a:cubicBezTo>
                              <a:pt x="18097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lnTo>
                              <a:pt x="19050" y="0"/>
                            </a:lnTo>
                            <a:lnTo>
                              <a:pt x="13335" y="952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2857" y="0"/>
                            </a:move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2857" y="0"/>
                            </a:cubicBezTo>
                            <a:close/>
                            <a:moveTo>
                              <a:pt x="12382" y="952"/>
                            </a:moveTo>
                            <a:cubicBezTo>
                              <a:pt x="12382" y="0"/>
                              <a:pt x="12382" y="0"/>
                              <a:pt x="12382" y="952"/>
                            </a:cubicBezTo>
                            <a:cubicBezTo>
                              <a:pt x="11430" y="952"/>
                              <a:pt x="11430" y="952"/>
                              <a:pt x="12382" y="952"/>
                            </a:cubicBezTo>
                            <a:cubicBezTo>
                              <a:pt x="11430" y="952"/>
                              <a:pt x="11430" y="952"/>
                              <a:pt x="12382" y="952"/>
                            </a:cubicBezTo>
                            <a:cubicBezTo>
                              <a:pt x="11430" y="952"/>
                              <a:pt x="12382" y="952"/>
                              <a:pt x="1238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7" name="任意多边形: 形状 3159"/>
                      <p:cNvSpPr/>
                      <p:nvPr/>
                    </p:nvSpPr>
                    <p:spPr>
                      <a:xfrm>
                        <a:off x="7554277" y="26850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78" name="任意多边形: 形状 3160"/>
                      <p:cNvSpPr/>
                      <p:nvPr/>
                    </p:nvSpPr>
                    <p:spPr>
                      <a:xfrm>
                        <a:off x="7553325" y="2684144"/>
                        <a:ext cx="952" cy="1375"/>
                      </a:xfrm>
                      <a:custGeom>
                        <a:avLst/>
                        <a:gdLst>
                          <a:gd name="connsiteX0" fmla="*/ 953 w 952"/>
                          <a:gd name="connsiteY0" fmla="*/ 952 h 1375"/>
                          <a:gd name="connsiteX1" fmla="*/ 953 w 952"/>
                          <a:gd name="connsiteY1" fmla="*/ 952 h 1375"/>
                          <a:gd name="connsiteX2" fmla="*/ 953 w 952"/>
                          <a:gd name="connsiteY2" fmla="*/ 952 h 1375"/>
                          <a:gd name="connsiteX3" fmla="*/ 953 w 952"/>
                          <a:gd name="connsiteY3" fmla="*/ 952 h 1375"/>
                          <a:gd name="connsiteX4" fmla="*/ 953 w 952"/>
                          <a:gd name="connsiteY4" fmla="*/ 952 h 1375"/>
                          <a:gd name="connsiteX5" fmla="*/ 953 w 952"/>
                          <a:gd name="connsiteY5" fmla="*/ 952 h 1375"/>
                          <a:gd name="connsiteX6" fmla="*/ 953 w 952"/>
                          <a:gd name="connsiteY6" fmla="*/ 952 h 1375"/>
                          <a:gd name="connsiteX7" fmla="*/ 0 w 952"/>
                          <a:gd name="connsiteY7" fmla="*/ 0 h 1375"/>
                          <a:gd name="connsiteX8" fmla="*/ 0 w 952"/>
                          <a:gd name="connsiteY8" fmla="*/ 0 h 1375"/>
                          <a:gd name="connsiteX9" fmla="*/ 0 w 952"/>
                          <a:gd name="connsiteY9" fmla="*/ 0 h 1375"/>
                          <a:gd name="connsiteX10" fmla="*/ 0 w 952"/>
                          <a:gd name="connsiteY10" fmla="*/ 0 h 1375"/>
                          <a:gd name="connsiteX11" fmla="*/ 0 w 952"/>
                          <a:gd name="connsiteY11" fmla="*/ 0 h 1375"/>
                          <a:gd name="connsiteX12" fmla="*/ 0 w 952"/>
                          <a:gd name="connsiteY12" fmla="*/ 952 h 1375"/>
                          <a:gd name="connsiteX13" fmla="*/ 0 w 952"/>
                          <a:gd name="connsiteY13" fmla="*/ 952 h 1375"/>
                          <a:gd name="connsiteX14" fmla="*/ 953 w 952"/>
                          <a:gd name="connsiteY14" fmla="*/ 952 h 1375"/>
                          <a:gd name="connsiteX15" fmla="*/ 953 w 952"/>
                          <a:gd name="connsiteY15" fmla="*/ 952 h 1375"/>
                          <a:gd name="connsiteX16" fmla="*/ 953 w 952"/>
                          <a:gd name="connsiteY16" fmla="*/ 952 h 1375"/>
                          <a:gd name="connsiteX17" fmla="*/ 953 w 952"/>
                          <a:gd name="connsiteY17" fmla="*/ 952 h 1375"/>
                          <a:gd name="connsiteX18" fmla="*/ 953 w 952"/>
                          <a:gd name="connsiteY18" fmla="*/ 952 h 1375"/>
                          <a:gd name="connsiteX19" fmla="*/ 953 w 952"/>
                          <a:gd name="connsiteY19" fmla="*/ 952 h 137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375">
                            <a:moveTo>
                              <a:pt x="953" y="952"/>
                            </a:move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0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1905"/>
                              <a:pt x="953" y="952"/>
                            </a:cubicBezTo>
                            <a:cubicBezTo>
                              <a:pt x="0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79" name="图形 2"/>
                    <p:cNvGrpSpPr/>
                    <p:nvPr/>
                  </p:nvGrpSpPr>
                  <p:grpSpPr>
                    <a:xfrm>
                      <a:off x="7567612" y="2685097"/>
                      <a:ext cx="20002" cy="952"/>
                      <a:chOff x="7567612" y="2685097"/>
                      <a:chExt cx="20002" cy="952"/>
                    </a:xfrm>
                    <a:solidFill>
                      <a:srgbClr val="3E7774"/>
                    </a:solidFill>
                  </p:grpSpPr>
                  <p:sp>
                    <p:nvSpPr>
                      <p:cNvPr id="3280" name="任意多边形: 形状 3162"/>
                      <p:cNvSpPr/>
                      <p:nvPr/>
                    </p:nvSpPr>
                    <p:spPr>
                      <a:xfrm>
                        <a:off x="7567612" y="26850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1" name="任意多边形: 形状 3163"/>
                      <p:cNvSpPr/>
                      <p:nvPr/>
                    </p:nvSpPr>
                    <p:spPr>
                      <a:xfrm>
                        <a:off x="7568803" y="2685097"/>
                        <a:ext cx="18811" cy="952"/>
                      </a:xfrm>
                      <a:custGeom>
                        <a:avLst/>
                        <a:gdLst>
                          <a:gd name="connsiteX0" fmla="*/ 13097 w 18811"/>
                          <a:gd name="connsiteY0" fmla="*/ 952 h 952"/>
                          <a:gd name="connsiteX1" fmla="*/ 13097 w 18811"/>
                          <a:gd name="connsiteY1" fmla="*/ 952 h 952"/>
                          <a:gd name="connsiteX2" fmla="*/ 13097 w 18811"/>
                          <a:gd name="connsiteY2" fmla="*/ 952 h 952"/>
                          <a:gd name="connsiteX3" fmla="*/ 12144 w 18811"/>
                          <a:gd name="connsiteY3" fmla="*/ 952 h 952"/>
                          <a:gd name="connsiteX4" fmla="*/ 12144 w 18811"/>
                          <a:gd name="connsiteY4" fmla="*/ 952 h 952"/>
                          <a:gd name="connsiteX5" fmla="*/ 12144 w 18811"/>
                          <a:gd name="connsiteY5" fmla="*/ 952 h 952"/>
                          <a:gd name="connsiteX6" fmla="*/ 12144 w 18811"/>
                          <a:gd name="connsiteY6" fmla="*/ 952 h 952"/>
                          <a:gd name="connsiteX7" fmla="*/ 12144 w 18811"/>
                          <a:gd name="connsiteY7" fmla="*/ 952 h 952"/>
                          <a:gd name="connsiteX8" fmla="*/ 12144 w 18811"/>
                          <a:gd name="connsiteY8" fmla="*/ 952 h 952"/>
                          <a:gd name="connsiteX9" fmla="*/ 12144 w 18811"/>
                          <a:gd name="connsiteY9" fmla="*/ 952 h 952"/>
                          <a:gd name="connsiteX10" fmla="*/ 12144 w 18811"/>
                          <a:gd name="connsiteY10" fmla="*/ 952 h 952"/>
                          <a:gd name="connsiteX11" fmla="*/ 12144 w 18811"/>
                          <a:gd name="connsiteY11" fmla="*/ 952 h 952"/>
                          <a:gd name="connsiteX12" fmla="*/ 12144 w 18811"/>
                          <a:gd name="connsiteY12" fmla="*/ 952 h 952"/>
                          <a:gd name="connsiteX13" fmla="*/ 12144 w 18811"/>
                          <a:gd name="connsiteY13" fmla="*/ 952 h 952"/>
                          <a:gd name="connsiteX14" fmla="*/ 12144 w 18811"/>
                          <a:gd name="connsiteY14" fmla="*/ 952 h 952"/>
                          <a:gd name="connsiteX15" fmla="*/ 12144 w 18811"/>
                          <a:gd name="connsiteY15" fmla="*/ 952 h 952"/>
                          <a:gd name="connsiteX16" fmla="*/ 12144 w 18811"/>
                          <a:gd name="connsiteY16" fmla="*/ 952 h 952"/>
                          <a:gd name="connsiteX17" fmla="*/ 12144 w 18811"/>
                          <a:gd name="connsiteY17" fmla="*/ 952 h 952"/>
                          <a:gd name="connsiteX18" fmla="*/ 12144 w 18811"/>
                          <a:gd name="connsiteY18" fmla="*/ 952 h 952"/>
                          <a:gd name="connsiteX19" fmla="*/ 12144 w 18811"/>
                          <a:gd name="connsiteY19" fmla="*/ 952 h 952"/>
                          <a:gd name="connsiteX20" fmla="*/ 12144 w 18811"/>
                          <a:gd name="connsiteY20" fmla="*/ 952 h 952"/>
                          <a:gd name="connsiteX21" fmla="*/ 12144 w 18811"/>
                          <a:gd name="connsiteY21" fmla="*/ 952 h 952"/>
                          <a:gd name="connsiteX22" fmla="*/ 12144 w 18811"/>
                          <a:gd name="connsiteY22" fmla="*/ 952 h 952"/>
                          <a:gd name="connsiteX23" fmla="*/ 12144 w 18811"/>
                          <a:gd name="connsiteY23" fmla="*/ 952 h 952"/>
                          <a:gd name="connsiteX24" fmla="*/ 12144 w 18811"/>
                          <a:gd name="connsiteY24" fmla="*/ 952 h 952"/>
                          <a:gd name="connsiteX25" fmla="*/ 12144 w 18811"/>
                          <a:gd name="connsiteY25" fmla="*/ 952 h 952"/>
                          <a:gd name="connsiteX26" fmla="*/ 11192 w 18811"/>
                          <a:gd name="connsiteY26" fmla="*/ 952 h 952"/>
                          <a:gd name="connsiteX27" fmla="*/ 11192 w 18811"/>
                          <a:gd name="connsiteY27" fmla="*/ 952 h 952"/>
                          <a:gd name="connsiteX28" fmla="*/ 11192 w 18811"/>
                          <a:gd name="connsiteY28" fmla="*/ 952 h 952"/>
                          <a:gd name="connsiteX29" fmla="*/ 11192 w 18811"/>
                          <a:gd name="connsiteY29" fmla="*/ 952 h 952"/>
                          <a:gd name="connsiteX30" fmla="*/ 11192 w 18811"/>
                          <a:gd name="connsiteY30" fmla="*/ 952 h 952"/>
                          <a:gd name="connsiteX31" fmla="*/ 11192 w 18811"/>
                          <a:gd name="connsiteY31" fmla="*/ 952 h 952"/>
                          <a:gd name="connsiteX32" fmla="*/ 10239 w 18811"/>
                          <a:gd name="connsiteY32" fmla="*/ 952 h 952"/>
                          <a:gd name="connsiteX33" fmla="*/ 9287 w 18811"/>
                          <a:gd name="connsiteY33" fmla="*/ 952 h 952"/>
                          <a:gd name="connsiteX34" fmla="*/ 8334 w 18811"/>
                          <a:gd name="connsiteY34" fmla="*/ 952 h 952"/>
                          <a:gd name="connsiteX35" fmla="*/ 7382 w 18811"/>
                          <a:gd name="connsiteY35" fmla="*/ 952 h 952"/>
                          <a:gd name="connsiteX36" fmla="*/ 7382 w 18811"/>
                          <a:gd name="connsiteY36" fmla="*/ 952 h 952"/>
                          <a:gd name="connsiteX37" fmla="*/ 7382 w 18811"/>
                          <a:gd name="connsiteY37" fmla="*/ 952 h 952"/>
                          <a:gd name="connsiteX38" fmla="*/ 7382 w 18811"/>
                          <a:gd name="connsiteY38" fmla="*/ 952 h 952"/>
                          <a:gd name="connsiteX39" fmla="*/ 7382 w 18811"/>
                          <a:gd name="connsiteY39" fmla="*/ 952 h 952"/>
                          <a:gd name="connsiteX40" fmla="*/ 7382 w 18811"/>
                          <a:gd name="connsiteY40" fmla="*/ 952 h 952"/>
                          <a:gd name="connsiteX41" fmla="*/ 7382 w 18811"/>
                          <a:gd name="connsiteY41" fmla="*/ 952 h 952"/>
                          <a:gd name="connsiteX42" fmla="*/ 7382 w 18811"/>
                          <a:gd name="connsiteY42" fmla="*/ 952 h 952"/>
                          <a:gd name="connsiteX43" fmla="*/ 7382 w 18811"/>
                          <a:gd name="connsiteY43" fmla="*/ 952 h 952"/>
                          <a:gd name="connsiteX44" fmla="*/ 7382 w 18811"/>
                          <a:gd name="connsiteY44" fmla="*/ 952 h 952"/>
                          <a:gd name="connsiteX45" fmla="*/ 7382 w 18811"/>
                          <a:gd name="connsiteY45" fmla="*/ 952 h 952"/>
                          <a:gd name="connsiteX46" fmla="*/ 7382 w 18811"/>
                          <a:gd name="connsiteY46" fmla="*/ 952 h 952"/>
                          <a:gd name="connsiteX47" fmla="*/ 7382 w 18811"/>
                          <a:gd name="connsiteY47" fmla="*/ 0 h 952"/>
                          <a:gd name="connsiteX48" fmla="*/ 7382 w 18811"/>
                          <a:gd name="connsiteY48" fmla="*/ 0 h 952"/>
                          <a:gd name="connsiteX49" fmla="*/ 7382 w 18811"/>
                          <a:gd name="connsiteY49" fmla="*/ 0 h 952"/>
                          <a:gd name="connsiteX50" fmla="*/ 7382 w 18811"/>
                          <a:gd name="connsiteY50" fmla="*/ 0 h 952"/>
                          <a:gd name="connsiteX51" fmla="*/ 7382 w 18811"/>
                          <a:gd name="connsiteY51" fmla="*/ 0 h 952"/>
                          <a:gd name="connsiteX52" fmla="*/ 7382 w 18811"/>
                          <a:gd name="connsiteY52" fmla="*/ 0 h 952"/>
                          <a:gd name="connsiteX53" fmla="*/ 7382 w 18811"/>
                          <a:gd name="connsiteY53" fmla="*/ 0 h 952"/>
                          <a:gd name="connsiteX54" fmla="*/ 7382 w 18811"/>
                          <a:gd name="connsiteY54" fmla="*/ 0 h 952"/>
                          <a:gd name="connsiteX55" fmla="*/ 7382 w 18811"/>
                          <a:gd name="connsiteY55" fmla="*/ 0 h 952"/>
                          <a:gd name="connsiteX56" fmla="*/ 7382 w 18811"/>
                          <a:gd name="connsiteY56" fmla="*/ 0 h 952"/>
                          <a:gd name="connsiteX57" fmla="*/ 7382 w 18811"/>
                          <a:gd name="connsiteY57" fmla="*/ 0 h 952"/>
                          <a:gd name="connsiteX58" fmla="*/ 8334 w 18811"/>
                          <a:gd name="connsiteY58" fmla="*/ 0 h 952"/>
                          <a:gd name="connsiteX59" fmla="*/ 8334 w 18811"/>
                          <a:gd name="connsiteY59" fmla="*/ 0 h 952"/>
                          <a:gd name="connsiteX60" fmla="*/ 8334 w 18811"/>
                          <a:gd name="connsiteY60" fmla="*/ 0 h 952"/>
                          <a:gd name="connsiteX61" fmla="*/ 9287 w 18811"/>
                          <a:gd name="connsiteY61" fmla="*/ 0 h 952"/>
                          <a:gd name="connsiteX62" fmla="*/ 10239 w 18811"/>
                          <a:gd name="connsiteY62" fmla="*/ 0 h 952"/>
                          <a:gd name="connsiteX63" fmla="*/ 11192 w 18811"/>
                          <a:gd name="connsiteY63" fmla="*/ 0 h 952"/>
                          <a:gd name="connsiteX64" fmla="*/ 11192 w 18811"/>
                          <a:gd name="connsiteY64" fmla="*/ 0 h 952"/>
                          <a:gd name="connsiteX65" fmla="*/ 12144 w 18811"/>
                          <a:gd name="connsiteY65" fmla="*/ 0 h 952"/>
                          <a:gd name="connsiteX66" fmla="*/ 12144 w 18811"/>
                          <a:gd name="connsiteY66" fmla="*/ 0 h 952"/>
                          <a:gd name="connsiteX67" fmla="*/ 12144 w 18811"/>
                          <a:gd name="connsiteY67" fmla="*/ 0 h 952"/>
                          <a:gd name="connsiteX68" fmla="*/ 12144 w 18811"/>
                          <a:gd name="connsiteY68" fmla="*/ 0 h 952"/>
                          <a:gd name="connsiteX69" fmla="*/ 12144 w 18811"/>
                          <a:gd name="connsiteY69" fmla="*/ 0 h 952"/>
                          <a:gd name="connsiteX70" fmla="*/ 12144 w 18811"/>
                          <a:gd name="connsiteY70" fmla="*/ 0 h 952"/>
                          <a:gd name="connsiteX71" fmla="*/ 13097 w 18811"/>
                          <a:gd name="connsiteY71" fmla="*/ 0 h 952"/>
                          <a:gd name="connsiteX72" fmla="*/ 13097 w 18811"/>
                          <a:gd name="connsiteY72" fmla="*/ 0 h 952"/>
                          <a:gd name="connsiteX73" fmla="*/ 13097 w 18811"/>
                          <a:gd name="connsiteY73" fmla="*/ 0 h 952"/>
                          <a:gd name="connsiteX74" fmla="*/ 13097 w 18811"/>
                          <a:gd name="connsiteY74" fmla="*/ 0 h 952"/>
                          <a:gd name="connsiteX75" fmla="*/ 13097 w 18811"/>
                          <a:gd name="connsiteY75" fmla="*/ 0 h 952"/>
                          <a:gd name="connsiteX76" fmla="*/ 13097 w 18811"/>
                          <a:gd name="connsiteY76" fmla="*/ 0 h 952"/>
                          <a:gd name="connsiteX77" fmla="*/ 13097 w 18811"/>
                          <a:gd name="connsiteY77" fmla="*/ 0 h 952"/>
                          <a:gd name="connsiteX78" fmla="*/ 13097 w 18811"/>
                          <a:gd name="connsiteY78" fmla="*/ 0 h 952"/>
                          <a:gd name="connsiteX79" fmla="*/ 13097 w 18811"/>
                          <a:gd name="connsiteY79" fmla="*/ 0 h 952"/>
                          <a:gd name="connsiteX80" fmla="*/ 14049 w 18811"/>
                          <a:gd name="connsiteY80" fmla="*/ 0 h 952"/>
                          <a:gd name="connsiteX81" fmla="*/ 15002 w 18811"/>
                          <a:gd name="connsiteY81" fmla="*/ 0 h 952"/>
                          <a:gd name="connsiteX82" fmla="*/ 15002 w 18811"/>
                          <a:gd name="connsiteY82" fmla="*/ 0 h 952"/>
                          <a:gd name="connsiteX83" fmla="*/ 15002 w 18811"/>
                          <a:gd name="connsiteY83" fmla="*/ 0 h 952"/>
                          <a:gd name="connsiteX84" fmla="*/ 15002 w 18811"/>
                          <a:gd name="connsiteY84" fmla="*/ 0 h 952"/>
                          <a:gd name="connsiteX85" fmla="*/ 15002 w 18811"/>
                          <a:gd name="connsiteY85" fmla="*/ 0 h 952"/>
                          <a:gd name="connsiteX86" fmla="*/ 15954 w 18811"/>
                          <a:gd name="connsiteY86" fmla="*/ 0 h 952"/>
                          <a:gd name="connsiteX87" fmla="*/ 15954 w 18811"/>
                          <a:gd name="connsiteY87" fmla="*/ 0 h 952"/>
                          <a:gd name="connsiteX88" fmla="*/ 17859 w 18811"/>
                          <a:gd name="connsiteY88" fmla="*/ 0 h 952"/>
                          <a:gd name="connsiteX89" fmla="*/ 18812 w 18811"/>
                          <a:gd name="connsiteY89" fmla="*/ 0 h 952"/>
                          <a:gd name="connsiteX90" fmla="*/ 18812 w 18811"/>
                          <a:gd name="connsiteY90" fmla="*/ 0 h 952"/>
                          <a:gd name="connsiteX91" fmla="*/ 18812 w 18811"/>
                          <a:gd name="connsiteY91" fmla="*/ 0 h 952"/>
                          <a:gd name="connsiteX92" fmla="*/ 18812 w 18811"/>
                          <a:gd name="connsiteY92" fmla="*/ 0 h 952"/>
                          <a:gd name="connsiteX93" fmla="*/ 13097 w 18811"/>
                          <a:gd name="connsiteY93" fmla="*/ 952 h 952"/>
                          <a:gd name="connsiteX94" fmla="*/ 714 w 18811"/>
                          <a:gd name="connsiteY94" fmla="*/ 0 h 952"/>
                          <a:gd name="connsiteX95" fmla="*/ 714 w 18811"/>
                          <a:gd name="connsiteY95" fmla="*/ 0 h 952"/>
                          <a:gd name="connsiteX96" fmla="*/ 714 w 18811"/>
                          <a:gd name="connsiteY96" fmla="*/ 0 h 952"/>
                          <a:gd name="connsiteX97" fmla="*/ 714 w 18811"/>
                          <a:gd name="connsiteY97" fmla="*/ 0 h 952"/>
                          <a:gd name="connsiteX98" fmla="*/ 714 w 18811"/>
                          <a:gd name="connsiteY98" fmla="*/ 0 h 952"/>
                          <a:gd name="connsiteX99" fmla="*/ 2619 w 18811"/>
                          <a:gd name="connsiteY99" fmla="*/ 952 h 952"/>
                          <a:gd name="connsiteX100" fmla="*/ 2619 w 18811"/>
                          <a:gd name="connsiteY100" fmla="*/ 952 h 952"/>
                          <a:gd name="connsiteX101" fmla="*/ 2619 w 18811"/>
                          <a:gd name="connsiteY101" fmla="*/ 952 h 952"/>
                          <a:gd name="connsiteX102" fmla="*/ 2619 w 18811"/>
                          <a:gd name="connsiteY102" fmla="*/ 952 h 952"/>
                          <a:gd name="connsiteX103" fmla="*/ 2619 w 18811"/>
                          <a:gd name="connsiteY103" fmla="*/ 952 h 952"/>
                          <a:gd name="connsiteX104" fmla="*/ 12144 w 18811"/>
                          <a:gd name="connsiteY104" fmla="*/ 952 h 952"/>
                          <a:gd name="connsiteX105" fmla="*/ 12144 w 18811"/>
                          <a:gd name="connsiteY105" fmla="*/ 952 h 952"/>
                          <a:gd name="connsiteX106" fmla="*/ 12144 w 18811"/>
                          <a:gd name="connsiteY106" fmla="*/ 952 h 952"/>
                          <a:gd name="connsiteX107" fmla="*/ 12144 w 18811"/>
                          <a:gd name="connsiteY107" fmla="*/ 952 h 952"/>
                          <a:gd name="connsiteX108" fmla="*/ 12144 w 18811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811" h="952">
                            <a:moveTo>
                              <a:pt x="13097" y="952"/>
                            </a:move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2144" y="952"/>
                              <a:pt x="12144" y="952"/>
                              <a:pt x="13097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0239" y="952"/>
                              <a:pt x="10239" y="952"/>
                            </a:cubicBezTo>
                            <a:cubicBezTo>
                              <a:pt x="10239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lnTo>
                              <a:pt x="7382" y="952"/>
                            </a:ln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0"/>
                              <a:pt x="7382" y="0"/>
                            </a:cubicBezTo>
                            <a:lnTo>
                              <a:pt x="7382" y="0"/>
                            </a:ln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lnTo>
                              <a:pt x="7382" y="0"/>
                            </a:ln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9287" y="0"/>
                            </a:cubicBezTo>
                            <a:cubicBezTo>
                              <a:pt x="9287" y="0"/>
                              <a:pt x="10239" y="0"/>
                              <a:pt x="10239" y="0"/>
                            </a:cubicBezTo>
                            <a:cubicBezTo>
                              <a:pt x="10239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6907" y="0"/>
                              <a:pt x="16907" y="0"/>
                              <a:pt x="17859" y="0"/>
                            </a:cubicBezTo>
                            <a:cubicBezTo>
                              <a:pt x="17859" y="0"/>
                              <a:pt x="18812" y="0"/>
                              <a:pt x="18812" y="0"/>
                            </a:cubicBezTo>
                            <a:cubicBezTo>
                              <a:pt x="18812" y="0"/>
                              <a:pt x="18812" y="0"/>
                              <a:pt x="18812" y="0"/>
                            </a:cubicBezTo>
                            <a:cubicBezTo>
                              <a:pt x="18812" y="0"/>
                              <a:pt x="18812" y="0"/>
                              <a:pt x="18812" y="0"/>
                            </a:cubicBezTo>
                            <a:lnTo>
                              <a:pt x="18812" y="0"/>
                            </a:lnTo>
                            <a:lnTo>
                              <a:pt x="13097" y="952"/>
                            </a:lnTo>
                            <a:close/>
                            <a:moveTo>
                              <a:pt x="714" y="0"/>
                            </a:moveTo>
                            <a:cubicBezTo>
                              <a:pt x="714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952"/>
                              <a:pt x="714" y="0"/>
                              <a:pt x="714" y="0"/>
                            </a:cubicBezTo>
                            <a:close/>
                            <a:moveTo>
                              <a:pt x="2619" y="952"/>
                            </a:moveTo>
                            <a:cubicBezTo>
                              <a:pt x="2619" y="0"/>
                              <a:pt x="2619" y="0"/>
                              <a:pt x="2619" y="952"/>
                            </a:cubicBezTo>
                            <a:cubicBezTo>
                              <a:pt x="2619" y="0"/>
                              <a:pt x="2619" y="0"/>
                              <a:pt x="2619" y="952"/>
                            </a:cubicBezTo>
                            <a:cubicBezTo>
                              <a:pt x="2619" y="0"/>
                              <a:pt x="2619" y="952"/>
                              <a:pt x="2619" y="952"/>
                            </a:cubicBezTo>
                            <a:cubicBezTo>
                              <a:pt x="2619" y="952"/>
                              <a:pt x="2619" y="952"/>
                              <a:pt x="2619" y="952"/>
                            </a:cubicBezTo>
                            <a:close/>
                            <a:moveTo>
                              <a:pt x="12144" y="952"/>
                            </a:move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1192" y="952"/>
                              <a:pt x="12144" y="952"/>
                            </a:cubicBezTo>
                            <a:cubicBezTo>
                              <a:pt x="11192" y="952"/>
                              <a:pt x="11192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2" name="任意多边形: 形状 3164"/>
                      <p:cNvSpPr/>
                      <p:nvPr/>
                    </p:nvSpPr>
                    <p:spPr>
                      <a:xfrm>
                        <a:off x="7568565" y="2686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3" name="任意多边形: 形状 3165"/>
                      <p:cNvSpPr/>
                      <p:nvPr/>
                    </p:nvSpPr>
                    <p:spPr>
                      <a:xfrm>
                        <a:off x="7567612" y="2685097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953 w 952"/>
                          <a:gd name="connsiteY6" fmla="*/ 952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0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84" name="图形 2"/>
                    <p:cNvGrpSpPr/>
                    <p:nvPr/>
                  </p:nvGrpSpPr>
                  <p:grpSpPr>
                    <a:xfrm>
                      <a:off x="7581900" y="2685097"/>
                      <a:ext cx="20002" cy="1904"/>
                      <a:chOff x="7581900" y="2685097"/>
                      <a:chExt cx="20002" cy="1904"/>
                    </a:xfrm>
                    <a:solidFill>
                      <a:srgbClr val="3E7774"/>
                    </a:solidFill>
                  </p:grpSpPr>
                  <p:sp>
                    <p:nvSpPr>
                      <p:cNvPr id="3285" name="任意多边形: 形状 3167"/>
                      <p:cNvSpPr/>
                      <p:nvPr/>
                    </p:nvSpPr>
                    <p:spPr>
                      <a:xfrm>
                        <a:off x="7581900" y="26850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6" name="任意多边形: 形状 3168"/>
                      <p:cNvSpPr/>
                      <p:nvPr/>
                    </p:nvSpPr>
                    <p:spPr>
                      <a:xfrm>
                        <a:off x="7583090" y="2686049"/>
                        <a:ext cx="18811" cy="952"/>
                      </a:xfrm>
                      <a:custGeom>
                        <a:avLst/>
                        <a:gdLst>
                          <a:gd name="connsiteX0" fmla="*/ 13097 w 18811"/>
                          <a:gd name="connsiteY0" fmla="*/ 952 h 952"/>
                          <a:gd name="connsiteX1" fmla="*/ 13097 w 18811"/>
                          <a:gd name="connsiteY1" fmla="*/ 952 h 952"/>
                          <a:gd name="connsiteX2" fmla="*/ 13097 w 18811"/>
                          <a:gd name="connsiteY2" fmla="*/ 952 h 952"/>
                          <a:gd name="connsiteX3" fmla="*/ 12144 w 18811"/>
                          <a:gd name="connsiteY3" fmla="*/ 952 h 952"/>
                          <a:gd name="connsiteX4" fmla="*/ 12144 w 18811"/>
                          <a:gd name="connsiteY4" fmla="*/ 952 h 952"/>
                          <a:gd name="connsiteX5" fmla="*/ 12144 w 18811"/>
                          <a:gd name="connsiteY5" fmla="*/ 952 h 952"/>
                          <a:gd name="connsiteX6" fmla="*/ 12144 w 18811"/>
                          <a:gd name="connsiteY6" fmla="*/ 952 h 952"/>
                          <a:gd name="connsiteX7" fmla="*/ 12144 w 18811"/>
                          <a:gd name="connsiteY7" fmla="*/ 952 h 952"/>
                          <a:gd name="connsiteX8" fmla="*/ 12144 w 18811"/>
                          <a:gd name="connsiteY8" fmla="*/ 952 h 952"/>
                          <a:gd name="connsiteX9" fmla="*/ 12144 w 18811"/>
                          <a:gd name="connsiteY9" fmla="*/ 952 h 952"/>
                          <a:gd name="connsiteX10" fmla="*/ 12144 w 18811"/>
                          <a:gd name="connsiteY10" fmla="*/ 952 h 952"/>
                          <a:gd name="connsiteX11" fmla="*/ 12144 w 18811"/>
                          <a:gd name="connsiteY11" fmla="*/ 952 h 952"/>
                          <a:gd name="connsiteX12" fmla="*/ 12144 w 18811"/>
                          <a:gd name="connsiteY12" fmla="*/ 952 h 952"/>
                          <a:gd name="connsiteX13" fmla="*/ 12144 w 18811"/>
                          <a:gd name="connsiteY13" fmla="*/ 952 h 952"/>
                          <a:gd name="connsiteX14" fmla="*/ 12144 w 18811"/>
                          <a:gd name="connsiteY14" fmla="*/ 952 h 952"/>
                          <a:gd name="connsiteX15" fmla="*/ 12144 w 18811"/>
                          <a:gd name="connsiteY15" fmla="*/ 952 h 952"/>
                          <a:gd name="connsiteX16" fmla="*/ 12144 w 18811"/>
                          <a:gd name="connsiteY16" fmla="*/ 952 h 952"/>
                          <a:gd name="connsiteX17" fmla="*/ 12144 w 18811"/>
                          <a:gd name="connsiteY17" fmla="*/ 952 h 952"/>
                          <a:gd name="connsiteX18" fmla="*/ 12144 w 18811"/>
                          <a:gd name="connsiteY18" fmla="*/ 952 h 952"/>
                          <a:gd name="connsiteX19" fmla="*/ 12144 w 18811"/>
                          <a:gd name="connsiteY19" fmla="*/ 952 h 952"/>
                          <a:gd name="connsiteX20" fmla="*/ 12144 w 18811"/>
                          <a:gd name="connsiteY20" fmla="*/ 952 h 952"/>
                          <a:gd name="connsiteX21" fmla="*/ 12144 w 18811"/>
                          <a:gd name="connsiteY21" fmla="*/ 952 h 952"/>
                          <a:gd name="connsiteX22" fmla="*/ 12144 w 18811"/>
                          <a:gd name="connsiteY22" fmla="*/ 952 h 952"/>
                          <a:gd name="connsiteX23" fmla="*/ 12144 w 18811"/>
                          <a:gd name="connsiteY23" fmla="*/ 952 h 952"/>
                          <a:gd name="connsiteX24" fmla="*/ 12144 w 18811"/>
                          <a:gd name="connsiteY24" fmla="*/ 952 h 952"/>
                          <a:gd name="connsiteX25" fmla="*/ 12144 w 18811"/>
                          <a:gd name="connsiteY25" fmla="*/ 952 h 952"/>
                          <a:gd name="connsiteX26" fmla="*/ 11192 w 18811"/>
                          <a:gd name="connsiteY26" fmla="*/ 952 h 952"/>
                          <a:gd name="connsiteX27" fmla="*/ 11192 w 18811"/>
                          <a:gd name="connsiteY27" fmla="*/ 952 h 952"/>
                          <a:gd name="connsiteX28" fmla="*/ 11192 w 18811"/>
                          <a:gd name="connsiteY28" fmla="*/ 952 h 952"/>
                          <a:gd name="connsiteX29" fmla="*/ 11192 w 18811"/>
                          <a:gd name="connsiteY29" fmla="*/ 952 h 952"/>
                          <a:gd name="connsiteX30" fmla="*/ 11192 w 18811"/>
                          <a:gd name="connsiteY30" fmla="*/ 952 h 952"/>
                          <a:gd name="connsiteX31" fmla="*/ 11192 w 18811"/>
                          <a:gd name="connsiteY31" fmla="*/ 952 h 952"/>
                          <a:gd name="connsiteX32" fmla="*/ 10239 w 18811"/>
                          <a:gd name="connsiteY32" fmla="*/ 952 h 952"/>
                          <a:gd name="connsiteX33" fmla="*/ 9287 w 18811"/>
                          <a:gd name="connsiteY33" fmla="*/ 952 h 952"/>
                          <a:gd name="connsiteX34" fmla="*/ 8334 w 18811"/>
                          <a:gd name="connsiteY34" fmla="*/ 952 h 952"/>
                          <a:gd name="connsiteX35" fmla="*/ 7382 w 18811"/>
                          <a:gd name="connsiteY35" fmla="*/ 952 h 952"/>
                          <a:gd name="connsiteX36" fmla="*/ 7382 w 18811"/>
                          <a:gd name="connsiteY36" fmla="*/ 952 h 952"/>
                          <a:gd name="connsiteX37" fmla="*/ 7382 w 18811"/>
                          <a:gd name="connsiteY37" fmla="*/ 952 h 952"/>
                          <a:gd name="connsiteX38" fmla="*/ 7382 w 18811"/>
                          <a:gd name="connsiteY38" fmla="*/ 952 h 952"/>
                          <a:gd name="connsiteX39" fmla="*/ 7382 w 18811"/>
                          <a:gd name="connsiteY39" fmla="*/ 952 h 952"/>
                          <a:gd name="connsiteX40" fmla="*/ 7382 w 18811"/>
                          <a:gd name="connsiteY40" fmla="*/ 952 h 952"/>
                          <a:gd name="connsiteX41" fmla="*/ 7382 w 18811"/>
                          <a:gd name="connsiteY41" fmla="*/ 952 h 952"/>
                          <a:gd name="connsiteX42" fmla="*/ 7382 w 18811"/>
                          <a:gd name="connsiteY42" fmla="*/ 952 h 952"/>
                          <a:gd name="connsiteX43" fmla="*/ 7382 w 18811"/>
                          <a:gd name="connsiteY43" fmla="*/ 952 h 952"/>
                          <a:gd name="connsiteX44" fmla="*/ 7382 w 18811"/>
                          <a:gd name="connsiteY44" fmla="*/ 952 h 952"/>
                          <a:gd name="connsiteX45" fmla="*/ 7382 w 18811"/>
                          <a:gd name="connsiteY45" fmla="*/ 952 h 952"/>
                          <a:gd name="connsiteX46" fmla="*/ 7382 w 18811"/>
                          <a:gd name="connsiteY46" fmla="*/ 952 h 952"/>
                          <a:gd name="connsiteX47" fmla="*/ 7382 w 18811"/>
                          <a:gd name="connsiteY47" fmla="*/ 0 h 952"/>
                          <a:gd name="connsiteX48" fmla="*/ 7382 w 18811"/>
                          <a:gd name="connsiteY48" fmla="*/ 0 h 952"/>
                          <a:gd name="connsiteX49" fmla="*/ 7382 w 18811"/>
                          <a:gd name="connsiteY49" fmla="*/ 0 h 952"/>
                          <a:gd name="connsiteX50" fmla="*/ 7382 w 18811"/>
                          <a:gd name="connsiteY50" fmla="*/ 0 h 952"/>
                          <a:gd name="connsiteX51" fmla="*/ 7382 w 18811"/>
                          <a:gd name="connsiteY51" fmla="*/ 0 h 952"/>
                          <a:gd name="connsiteX52" fmla="*/ 7382 w 18811"/>
                          <a:gd name="connsiteY52" fmla="*/ 0 h 952"/>
                          <a:gd name="connsiteX53" fmla="*/ 7382 w 18811"/>
                          <a:gd name="connsiteY53" fmla="*/ 0 h 952"/>
                          <a:gd name="connsiteX54" fmla="*/ 7382 w 18811"/>
                          <a:gd name="connsiteY54" fmla="*/ 0 h 952"/>
                          <a:gd name="connsiteX55" fmla="*/ 7382 w 18811"/>
                          <a:gd name="connsiteY55" fmla="*/ 0 h 952"/>
                          <a:gd name="connsiteX56" fmla="*/ 7382 w 18811"/>
                          <a:gd name="connsiteY56" fmla="*/ 0 h 952"/>
                          <a:gd name="connsiteX57" fmla="*/ 7382 w 18811"/>
                          <a:gd name="connsiteY57" fmla="*/ 0 h 952"/>
                          <a:gd name="connsiteX58" fmla="*/ 8334 w 18811"/>
                          <a:gd name="connsiteY58" fmla="*/ 0 h 952"/>
                          <a:gd name="connsiteX59" fmla="*/ 8334 w 18811"/>
                          <a:gd name="connsiteY59" fmla="*/ 0 h 952"/>
                          <a:gd name="connsiteX60" fmla="*/ 8334 w 18811"/>
                          <a:gd name="connsiteY60" fmla="*/ 0 h 952"/>
                          <a:gd name="connsiteX61" fmla="*/ 9287 w 18811"/>
                          <a:gd name="connsiteY61" fmla="*/ 0 h 952"/>
                          <a:gd name="connsiteX62" fmla="*/ 10239 w 18811"/>
                          <a:gd name="connsiteY62" fmla="*/ 0 h 952"/>
                          <a:gd name="connsiteX63" fmla="*/ 11192 w 18811"/>
                          <a:gd name="connsiteY63" fmla="*/ 0 h 952"/>
                          <a:gd name="connsiteX64" fmla="*/ 11192 w 18811"/>
                          <a:gd name="connsiteY64" fmla="*/ 0 h 952"/>
                          <a:gd name="connsiteX65" fmla="*/ 12144 w 18811"/>
                          <a:gd name="connsiteY65" fmla="*/ 0 h 952"/>
                          <a:gd name="connsiteX66" fmla="*/ 12144 w 18811"/>
                          <a:gd name="connsiteY66" fmla="*/ 0 h 952"/>
                          <a:gd name="connsiteX67" fmla="*/ 12144 w 18811"/>
                          <a:gd name="connsiteY67" fmla="*/ 0 h 952"/>
                          <a:gd name="connsiteX68" fmla="*/ 12144 w 18811"/>
                          <a:gd name="connsiteY68" fmla="*/ 0 h 952"/>
                          <a:gd name="connsiteX69" fmla="*/ 12144 w 18811"/>
                          <a:gd name="connsiteY69" fmla="*/ 0 h 952"/>
                          <a:gd name="connsiteX70" fmla="*/ 12144 w 18811"/>
                          <a:gd name="connsiteY70" fmla="*/ 0 h 952"/>
                          <a:gd name="connsiteX71" fmla="*/ 13097 w 18811"/>
                          <a:gd name="connsiteY71" fmla="*/ 0 h 952"/>
                          <a:gd name="connsiteX72" fmla="*/ 13097 w 18811"/>
                          <a:gd name="connsiteY72" fmla="*/ 0 h 952"/>
                          <a:gd name="connsiteX73" fmla="*/ 13097 w 18811"/>
                          <a:gd name="connsiteY73" fmla="*/ 0 h 952"/>
                          <a:gd name="connsiteX74" fmla="*/ 13097 w 18811"/>
                          <a:gd name="connsiteY74" fmla="*/ 0 h 952"/>
                          <a:gd name="connsiteX75" fmla="*/ 13097 w 18811"/>
                          <a:gd name="connsiteY75" fmla="*/ 0 h 952"/>
                          <a:gd name="connsiteX76" fmla="*/ 13097 w 18811"/>
                          <a:gd name="connsiteY76" fmla="*/ 0 h 952"/>
                          <a:gd name="connsiteX77" fmla="*/ 13097 w 18811"/>
                          <a:gd name="connsiteY77" fmla="*/ 0 h 952"/>
                          <a:gd name="connsiteX78" fmla="*/ 13097 w 18811"/>
                          <a:gd name="connsiteY78" fmla="*/ 0 h 952"/>
                          <a:gd name="connsiteX79" fmla="*/ 13097 w 18811"/>
                          <a:gd name="connsiteY79" fmla="*/ 0 h 952"/>
                          <a:gd name="connsiteX80" fmla="*/ 14049 w 18811"/>
                          <a:gd name="connsiteY80" fmla="*/ 0 h 952"/>
                          <a:gd name="connsiteX81" fmla="*/ 15002 w 18811"/>
                          <a:gd name="connsiteY81" fmla="*/ 0 h 952"/>
                          <a:gd name="connsiteX82" fmla="*/ 15002 w 18811"/>
                          <a:gd name="connsiteY82" fmla="*/ 0 h 952"/>
                          <a:gd name="connsiteX83" fmla="*/ 15002 w 18811"/>
                          <a:gd name="connsiteY83" fmla="*/ 0 h 952"/>
                          <a:gd name="connsiteX84" fmla="*/ 15002 w 18811"/>
                          <a:gd name="connsiteY84" fmla="*/ 0 h 952"/>
                          <a:gd name="connsiteX85" fmla="*/ 15002 w 18811"/>
                          <a:gd name="connsiteY85" fmla="*/ 0 h 952"/>
                          <a:gd name="connsiteX86" fmla="*/ 15954 w 18811"/>
                          <a:gd name="connsiteY86" fmla="*/ 0 h 952"/>
                          <a:gd name="connsiteX87" fmla="*/ 15954 w 18811"/>
                          <a:gd name="connsiteY87" fmla="*/ 0 h 952"/>
                          <a:gd name="connsiteX88" fmla="*/ 17859 w 18811"/>
                          <a:gd name="connsiteY88" fmla="*/ 0 h 952"/>
                          <a:gd name="connsiteX89" fmla="*/ 18812 w 18811"/>
                          <a:gd name="connsiteY89" fmla="*/ 0 h 952"/>
                          <a:gd name="connsiteX90" fmla="*/ 18812 w 18811"/>
                          <a:gd name="connsiteY90" fmla="*/ 0 h 952"/>
                          <a:gd name="connsiteX91" fmla="*/ 18812 w 18811"/>
                          <a:gd name="connsiteY91" fmla="*/ 0 h 952"/>
                          <a:gd name="connsiteX92" fmla="*/ 18812 w 18811"/>
                          <a:gd name="connsiteY92" fmla="*/ 0 h 952"/>
                          <a:gd name="connsiteX93" fmla="*/ 13097 w 18811"/>
                          <a:gd name="connsiteY93" fmla="*/ 952 h 952"/>
                          <a:gd name="connsiteX94" fmla="*/ 714 w 18811"/>
                          <a:gd name="connsiteY94" fmla="*/ 0 h 952"/>
                          <a:gd name="connsiteX95" fmla="*/ 714 w 18811"/>
                          <a:gd name="connsiteY95" fmla="*/ 0 h 952"/>
                          <a:gd name="connsiteX96" fmla="*/ 714 w 18811"/>
                          <a:gd name="connsiteY96" fmla="*/ 0 h 952"/>
                          <a:gd name="connsiteX97" fmla="*/ 714 w 18811"/>
                          <a:gd name="connsiteY97" fmla="*/ 0 h 952"/>
                          <a:gd name="connsiteX98" fmla="*/ 714 w 18811"/>
                          <a:gd name="connsiteY98" fmla="*/ 0 h 952"/>
                          <a:gd name="connsiteX99" fmla="*/ 2619 w 18811"/>
                          <a:gd name="connsiteY99" fmla="*/ 0 h 952"/>
                          <a:gd name="connsiteX100" fmla="*/ 2619 w 18811"/>
                          <a:gd name="connsiteY100" fmla="*/ 0 h 952"/>
                          <a:gd name="connsiteX101" fmla="*/ 2619 w 18811"/>
                          <a:gd name="connsiteY101" fmla="*/ 0 h 952"/>
                          <a:gd name="connsiteX102" fmla="*/ 2619 w 18811"/>
                          <a:gd name="connsiteY102" fmla="*/ 0 h 952"/>
                          <a:gd name="connsiteX103" fmla="*/ 2619 w 18811"/>
                          <a:gd name="connsiteY103" fmla="*/ 0 h 952"/>
                          <a:gd name="connsiteX104" fmla="*/ 12144 w 18811"/>
                          <a:gd name="connsiteY104" fmla="*/ 0 h 952"/>
                          <a:gd name="connsiteX105" fmla="*/ 12144 w 18811"/>
                          <a:gd name="connsiteY105" fmla="*/ 0 h 952"/>
                          <a:gd name="connsiteX106" fmla="*/ 12144 w 18811"/>
                          <a:gd name="connsiteY106" fmla="*/ 0 h 952"/>
                          <a:gd name="connsiteX107" fmla="*/ 12144 w 18811"/>
                          <a:gd name="connsiteY107" fmla="*/ 0 h 952"/>
                          <a:gd name="connsiteX108" fmla="*/ 12144 w 18811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811" h="952">
                            <a:moveTo>
                              <a:pt x="13097" y="952"/>
                            </a:moveTo>
                            <a:cubicBezTo>
                              <a:pt x="13097" y="952"/>
                              <a:pt x="13097" y="952"/>
                              <a:pt x="13097" y="952"/>
                            </a:cubicBezTo>
                            <a:cubicBezTo>
                              <a:pt x="12144" y="952"/>
                              <a:pt x="12144" y="952"/>
                              <a:pt x="13097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2144" y="952"/>
                            </a:cubicBezTo>
                            <a:cubicBezTo>
                              <a:pt x="12144" y="952"/>
                              <a:pt x="12144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1192" y="952"/>
                              <a:pt x="11192" y="952"/>
                            </a:cubicBezTo>
                            <a:cubicBezTo>
                              <a:pt x="11192" y="952"/>
                              <a:pt x="10239" y="952"/>
                              <a:pt x="10239" y="952"/>
                            </a:cubicBezTo>
                            <a:cubicBezTo>
                              <a:pt x="10239" y="952"/>
                              <a:pt x="9287" y="952"/>
                              <a:pt x="9287" y="952"/>
                            </a:cubicBezTo>
                            <a:cubicBezTo>
                              <a:pt x="9287" y="952"/>
                              <a:pt x="8334" y="952"/>
                              <a:pt x="8334" y="952"/>
                            </a:cubicBezTo>
                            <a:cubicBezTo>
                              <a:pt x="8334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lnTo>
                              <a:pt x="7382" y="952"/>
                            </a:lnTo>
                            <a:cubicBezTo>
                              <a:pt x="7382" y="952"/>
                              <a:pt x="7382" y="952"/>
                              <a:pt x="7382" y="952"/>
                            </a:cubicBezTo>
                            <a:cubicBezTo>
                              <a:pt x="7382" y="952"/>
                              <a:pt x="7382" y="0"/>
                              <a:pt x="7382" y="0"/>
                            </a:cubicBezTo>
                            <a:lnTo>
                              <a:pt x="7382" y="0"/>
                            </a:ln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lnTo>
                              <a:pt x="7382" y="0"/>
                            </a:ln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7382" y="0"/>
                              <a:pt x="7382" y="0"/>
                            </a:cubicBezTo>
                            <a:cubicBezTo>
                              <a:pt x="7382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8334" y="0"/>
                            </a:cubicBezTo>
                            <a:cubicBezTo>
                              <a:pt x="8334" y="0"/>
                              <a:pt x="8334" y="0"/>
                              <a:pt x="9287" y="0"/>
                            </a:cubicBezTo>
                            <a:cubicBezTo>
                              <a:pt x="9287" y="0"/>
                              <a:pt x="10239" y="0"/>
                              <a:pt x="10239" y="0"/>
                            </a:cubicBezTo>
                            <a:cubicBezTo>
                              <a:pt x="10239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1192" y="0"/>
                            </a:cubicBezTo>
                            <a:cubicBezTo>
                              <a:pt x="11192" y="0"/>
                              <a:pt x="11192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3097" y="0"/>
                            </a:cubicBezTo>
                            <a:cubicBezTo>
                              <a:pt x="13097" y="0"/>
                              <a:pt x="13097" y="0"/>
                              <a:pt x="14049" y="0"/>
                            </a:cubicBezTo>
                            <a:cubicBezTo>
                              <a:pt x="14049" y="0"/>
                              <a:pt x="14049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002" y="0"/>
                            </a:cubicBezTo>
                            <a:cubicBezTo>
                              <a:pt x="15002" y="0"/>
                              <a:pt x="15002" y="0"/>
                              <a:pt x="15954" y="0"/>
                            </a:cubicBezTo>
                            <a:cubicBezTo>
                              <a:pt x="15954" y="0"/>
                              <a:pt x="15954" y="0"/>
                              <a:pt x="15954" y="0"/>
                            </a:cubicBezTo>
                            <a:cubicBezTo>
                              <a:pt x="16907" y="0"/>
                              <a:pt x="16907" y="0"/>
                              <a:pt x="17859" y="0"/>
                            </a:cubicBezTo>
                            <a:cubicBezTo>
                              <a:pt x="17859" y="0"/>
                              <a:pt x="18812" y="0"/>
                              <a:pt x="18812" y="0"/>
                            </a:cubicBezTo>
                            <a:cubicBezTo>
                              <a:pt x="18812" y="0"/>
                              <a:pt x="18812" y="0"/>
                              <a:pt x="18812" y="0"/>
                            </a:cubicBezTo>
                            <a:cubicBezTo>
                              <a:pt x="18812" y="0"/>
                              <a:pt x="18812" y="0"/>
                              <a:pt x="18812" y="0"/>
                            </a:cubicBezTo>
                            <a:lnTo>
                              <a:pt x="18812" y="0"/>
                            </a:lnTo>
                            <a:lnTo>
                              <a:pt x="13097" y="952"/>
                            </a:lnTo>
                            <a:close/>
                            <a:moveTo>
                              <a:pt x="714" y="0"/>
                            </a:moveTo>
                            <a:cubicBezTo>
                              <a:pt x="714" y="0"/>
                              <a:pt x="714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714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  <a:moveTo>
                              <a:pt x="2619" y="0"/>
                            </a:move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ubicBezTo>
                              <a:pt x="2619" y="0"/>
                              <a:pt x="2619" y="0"/>
                              <a:pt x="2619" y="0"/>
                            </a:cubicBezTo>
                            <a:close/>
                            <a:moveTo>
                              <a:pt x="12144" y="0"/>
                            </a:move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ubicBezTo>
                              <a:pt x="12144" y="952"/>
                              <a:pt x="12144" y="952"/>
                              <a:pt x="12144" y="0"/>
                            </a:cubicBezTo>
                            <a:cubicBezTo>
                              <a:pt x="12144" y="0"/>
                              <a:pt x="12144" y="0"/>
                              <a:pt x="12144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7" name="任意多边形: 形状 3169"/>
                      <p:cNvSpPr/>
                      <p:nvPr/>
                    </p:nvSpPr>
                    <p:spPr>
                      <a:xfrm>
                        <a:off x="7582852" y="2686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88" name="任意多边形: 形状 3170"/>
                      <p:cNvSpPr/>
                      <p:nvPr/>
                    </p:nvSpPr>
                    <p:spPr>
                      <a:xfrm>
                        <a:off x="7581900" y="2685097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953 w 952"/>
                          <a:gd name="connsiteY6" fmla="*/ 952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89" name="图形 2"/>
                    <p:cNvGrpSpPr/>
                    <p:nvPr/>
                  </p:nvGrpSpPr>
                  <p:grpSpPr>
                    <a:xfrm>
                      <a:off x="7596187" y="2686049"/>
                      <a:ext cx="20002" cy="952"/>
                      <a:chOff x="7596187" y="2686049"/>
                      <a:chExt cx="20002" cy="952"/>
                    </a:xfrm>
                    <a:solidFill>
                      <a:srgbClr val="3E7774"/>
                    </a:solidFill>
                  </p:grpSpPr>
                  <p:sp>
                    <p:nvSpPr>
                      <p:cNvPr id="3290" name="任意多边形: 形状 3172"/>
                      <p:cNvSpPr/>
                      <p:nvPr/>
                    </p:nvSpPr>
                    <p:spPr>
                      <a:xfrm>
                        <a:off x="7596187" y="2686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1" name="任意多边形: 形状 3173"/>
                      <p:cNvSpPr/>
                      <p:nvPr/>
                    </p:nvSpPr>
                    <p:spPr>
                      <a:xfrm>
                        <a:off x="7597669" y="2686049"/>
                        <a:ext cx="18520" cy="952"/>
                      </a:xfrm>
                      <a:custGeom>
                        <a:avLst/>
                        <a:gdLst>
                          <a:gd name="connsiteX0" fmla="*/ 12806 w 18520"/>
                          <a:gd name="connsiteY0" fmla="*/ 952 h 952"/>
                          <a:gd name="connsiteX1" fmla="*/ 12806 w 18520"/>
                          <a:gd name="connsiteY1" fmla="*/ 952 h 952"/>
                          <a:gd name="connsiteX2" fmla="*/ 12806 w 18520"/>
                          <a:gd name="connsiteY2" fmla="*/ 952 h 952"/>
                          <a:gd name="connsiteX3" fmla="*/ 11853 w 18520"/>
                          <a:gd name="connsiteY3" fmla="*/ 952 h 952"/>
                          <a:gd name="connsiteX4" fmla="*/ 11853 w 18520"/>
                          <a:gd name="connsiteY4" fmla="*/ 952 h 952"/>
                          <a:gd name="connsiteX5" fmla="*/ 11853 w 18520"/>
                          <a:gd name="connsiteY5" fmla="*/ 952 h 952"/>
                          <a:gd name="connsiteX6" fmla="*/ 11853 w 18520"/>
                          <a:gd name="connsiteY6" fmla="*/ 952 h 952"/>
                          <a:gd name="connsiteX7" fmla="*/ 11853 w 18520"/>
                          <a:gd name="connsiteY7" fmla="*/ 952 h 952"/>
                          <a:gd name="connsiteX8" fmla="*/ 11853 w 18520"/>
                          <a:gd name="connsiteY8" fmla="*/ 952 h 952"/>
                          <a:gd name="connsiteX9" fmla="*/ 11853 w 18520"/>
                          <a:gd name="connsiteY9" fmla="*/ 952 h 952"/>
                          <a:gd name="connsiteX10" fmla="*/ 11853 w 18520"/>
                          <a:gd name="connsiteY10" fmla="*/ 952 h 952"/>
                          <a:gd name="connsiteX11" fmla="*/ 11853 w 18520"/>
                          <a:gd name="connsiteY11" fmla="*/ 952 h 952"/>
                          <a:gd name="connsiteX12" fmla="*/ 11853 w 18520"/>
                          <a:gd name="connsiteY12" fmla="*/ 952 h 952"/>
                          <a:gd name="connsiteX13" fmla="*/ 11853 w 18520"/>
                          <a:gd name="connsiteY13" fmla="*/ 952 h 952"/>
                          <a:gd name="connsiteX14" fmla="*/ 11853 w 18520"/>
                          <a:gd name="connsiteY14" fmla="*/ 952 h 952"/>
                          <a:gd name="connsiteX15" fmla="*/ 11853 w 18520"/>
                          <a:gd name="connsiteY15" fmla="*/ 952 h 952"/>
                          <a:gd name="connsiteX16" fmla="*/ 11853 w 18520"/>
                          <a:gd name="connsiteY16" fmla="*/ 952 h 952"/>
                          <a:gd name="connsiteX17" fmla="*/ 11853 w 18520"/>
                          <a:gd name="connsiteY17" fmla="*/ 952 h 952"/>
                          <a:gd name="connsiteX18" fmla="*/ 11853 w 18520"/>
                          <a:gd name="connsiteY18" fmla="*/ 952 h 952"/>
                          <a:gd name="connsiteX19" fmla="*/ 11853 w 18520"/>
                          <a:gd name="connsiteY19" fmla="*/ 952 h 952"/>
                          <a:gd name="connsiteX20" fmla="*/ 11853 w 18520"/>
                          <a:gd name="connsiteY20" fmla="*/ 952 h 952"/>
                          <a:gd name="connsiteX21" fmla="*/ 11853 w 18520"/>
                          <a:gd name="connsiteY21" fmla="*/ 952 h 952"/>
                          <a:gd name="connsiteX22" fmla="*/ 11853 w 18520"/>
                          <a:gd name="connsiteY22" fmla="*/ 952 h 952"/>
                          <a:gd name="connsiteX23" fmla="*/ 11853 w 18520"/>
                          <a:gd name="connsiteY23" fmla="*/ 952 h 952"/>
                          <a:gd name="connsiteX24" fmla="*/ 11853 w 18520"/>
                          <a:gd name="connsiteY24" fmla="*/ 952 h 952"/>
                          <a:gd name="connsiteX25" fmla="*/ 11853 w 18520"/>
                          <a:gd name="connsiteY25" fmla="*/ 952 h 952"/>
                          <a:gd name="connsiteX26" fmla="*/ 10901 w 18520"/>
                          <a:gd name="connsiteY26" fmla="*/ 952 h 952"/>
                          <a:gd name="connsiteX27" fmla="*/ 10901 w 18520"/>
                          <a:gd name="connsiteY27" fmla="*/ 952 h 952"/>
                          <a:gd name="connsiteX28" fmla="*/ 10901 w 18520"/>
                          <a:gd name="connsiteY28" fmla="*/ 952 h 952"/>
                          <a:gd name="connsiteX29" fmla="*/ 10901 w 18520"/>
                          <a:gd name="connsiteY29" fmla="*/ 952 h 952"/>
                          <a:gd name="connsiteX30" fmla="*/ 10901 w 18520"/>
                          <a:gd name="connsiteY30" fmla="*/ 952 h 952"/>
                          <a:gd name="connsiteX31" fmla="*/ 10901 w 18520"/>
                          <a:gd name="connsiteY31" fmla="*/ 952 h 952"/>
                          <a:gd name="connsiteX32" fmla="*/ 9948 w 18520"/>
                          <a:gd name="connsiteY32" fmla="*/ 952 h 952"/>
                          <a:gd name="connsiteX33" fmla="*/ 8996 w 18520"/>
                          <a:gd name="connsiteY33" fmla="*/ 952 h 952"/>
                          <a:gd name="connsiteX34" fmla="*/ 8043 w 18520"/>
                          <a:gd name="connsiteY34" fmla="*/ 952 h 952"/>
                          <a:gd name="connsiteX35" fmla="*/ 7091 w 18520"/>
                          <a:gd name="connsiteY35" fmla="*/ 952 h 952"/>
                          <a:gd name="connsiteX36" fmla="*/ 7091 w 18520"/>
                          <a:gd name="connsiteY36" fmla="*/ 952 h 952"/>
                          <a:gd name="connsiteX37" fmla="*/ 7091 w 18520"/>
                          <a:gd name="connsiteY37" fmla="*/ 952 h 952"/>
                          <a:gd name="connsiteX38" fmla="*/ 7091 w 18520"/>
                          <a:gd name="connsiteY38" fmla="*/ 952 h 952"/>
                          <a:gd name="connsiteX39" fmla="*/ 7091 w 18520"/>
                          <a:gd name="connsiteY39" fmla="*/ 952 h 952"/>
                          <a:gd name="connsiteX40" fmla="*/ 7091 w 18520"/>
                          <a:gd name="connsiteY40" fmla="*/ 952 h 952"/>
                          <a:gd name="connsiteX41" fmla="*/ 7091 w 18520"/>
                          <a:gd name="connsiteY41" fmla="*/ 952 h 952"/>
                          <a:gd name="connsiteX42" fmla="*/ 7091 w 18520"/>
                          <a:gd name="connsiteY42" fmla="*/ 952 h 952"/>
                          <a:gd name="connsiteX43" fmla="*/ 7091 w 18520"/>
                          <a:gd name="connsiteY43" fmla="*/ 952 h 952"/>
                          <a:gd name="connsiteX44" fmla="*/ 7091 w 18520"/>
                          <a:gd name="connsiteY44" fmla="*/ 952 h 952"/>
                          <a:gd name="connsiteX45" fmla="*/ 7091 w 18520"/>
                          <a:gd name="connsiteY45" fmla="*/ 952 h 952"/>
                          <a:gd name="connsiteX46" fmla="*/ 7091 w 18520"/>
                          <a:gd name="connsiteY46" fmla="*/ 952 h 952"/>
                          <a:gd name="connsiteX47" fmla="*/ 7091 w 18520"/>
                          <a:gd name="connsiteY47" fmla="*/ 0 h 952"/>
                          <a:gd name="connsiteX48" fmla="*/ 7091 w 18520"/>
                          <a:gd name="connsiteY48" fmla="*/ 0 h 952"/>
                          <a:gd name="connsiteX49" fmla="*/ 7091 w 18520"/>
                          <a:gd name="connsiteY49" fmla="*/ 0 h 952"/>
                          <a:gd name="connsiteX50" fmla="*/ 7091 w 18520"/>
                          <a:gd name="connsiteY50" fmla="*/ 0 h 952"/>
                          <a:gd name="connsiteX51" fmla="*/ 7091 w 18520"/>
                          <a:gd name="connsiteY51" fmla="*/ 0 h 952"/>
                          <a:gd name="connsiteX52" fmla="*/ 7091 w 18520"/>
                          <a:gd name="connsiteY52" fmla="*/ 0 h 952"/>
                          <a:gd name="connsiteX53" fmla="*/ 7091 w 18520"/>
                          <a:gd name="connsiteY53" fmla="*/ 0 h 952"/>
                          <a:gd name="connsiteX54" fmla="*/ 7091 w 18520"/>
                          <a:gd name="connsiteY54" fmla="*/ 0 h 952"/>
                          <a:gd name="connsiteX55" fmla="*/ 7091 w 18520"/>
                          <a:gd name="connsiteY55" fmla="*/ 0 h 952"/>
                          <a:gd name="connsiteX56" fmla="*/ 7091 w 18520"/>
                          <a:gd name="connsiteY56" fmla="*/ 0 h 952"/>
                          <a:gd name="connsiteX57" fmla="*/ 7091 w 18520"/>
                          <a:gd name="connsiteY57" fmla="*/ 0 h 952"/>
                          <a:gd name="connsiteX58" fmla="*/ 8043 w 18520"/>
                          <a:gd name="connsiteY58" fmla="*/ 0 h 952"/>
                          <a:gd name="connsiteX59" fmla="*/ 8043 w 18520"/>
                          <a:gd name="connsiteY59" fmla="*/ 0 h 952"/>
                          <a:gd name="connsiteX60" fmla="*/ 8043 w 18520"/>
                          <a:gd name="connsiteY60" fmla="*/ 0 h 952"/>
                          <a:gd name="connsiteX61" fmla="*/ 8996 w 18520"/>
                          <a:gd name="connsiteY61" fmla="*/ 0 h 952"/>
                          <a:gd name="connsiteX62" fmla="*/ 9948 w 18520"/>
                          <a:gd name="connsiteY62" fmla="*/ 0 h 952"/>
                          <a:gd name="connsiteX63" fmla="*/ 10901 w 18520"/>
                          <a:gd name="connsiteY63" fmla="*/ 0 h 952"/>
                          <a:gd name="connsiteX64" fmla="*/ 10901 w 18520"/>
                          <a:gd name="connsiteY64" fmla="*/ 0 h 952"/>
                          <a:gd name="connsiteX65" fmla="*/ 11853 w 18520"/>
                          <a:gd name="connsiteY65" fmla="*/ 0 h 952"/>
                          <a:gd name="connsiteX66" fmla="*/ 11853 w 18520"/>
                          <a:gd name="connsiteY66" fmla="*/ 0 h 952"/>
                          <a:gd name="connsiteX67" fmla="*/ 11853 w 18520"/>
                          <a:gd name="connsiteY67" fmla="*/ 0 h 952"/>
                          <a:gd name="connsiteX68" fmla="*/ 11853 w 18520"/>
                          <a:gd name="connsiteY68" fmla="*/ 0 h 952"/>
                          <a:gd name="connsiteX69" fmla="*/ 11853 w 18520"/>
                          <a:gd name="connsiteY69" fmla="*/ 0 h 952"/>
                          <a:gd name="connsiteX70" fmla="*/ 11853 w 18520"/>
                          <a:gd name="connsiteY70" fmla="*/ 0 h 952"/>
                          <a:gd name="connsiteX71" fmla="*/ 12806 w 18520"/>
                          <a:gd name="connsiteY71" fmla="*/ 0 h 952"/>
                          <a:gd name="connsiteX72" fmla="*/ 12806 w 18520"/>
                          <a:gd name="connsiteY72" fmla="*/ 0 h 952"/>
                          <a:gd name="connsiteX73" fmla="*/ 12806 w 18520"/>
                          <a:gd name="connsiteY73" fmla="*/ 0 h 952"/>
                          <a:gd name="connsiteX74" fmla="*/ 12806 w 18520"/>
                          <a:gd name="connsiteY74" fmla="*/ 0 h 952"/>
                          <a:gd name="connsiteX75" fmla="*/ 12806 w 18520"/>
                          <a:gd name="connsiteY75" fmla="*/ 0 h 952"/>
                          <a:gd name="connsiteX76" fmla="*/ 12806 w 18520"/>
                          <a:gd name="connsiteY76" fmla="*/ 0 h 952"/>
                          <a:gd name="connsiteX77" fmla="*/ 12806 w 18520"/>
                          <a:gd name="connsiteY77" fmla="*/ 0 h 952"/>
                          <a:gd name="connsiteX78" fmla="*/ 12806 w 18520"/>
                          <a:gd name="connsiteY78" fmla="*/ 0 h 952"/>
                          <a:gd name="connsiteX79" fmla="*/ 12806 w 18520"/>
                          <a:gd name="connsiteY79" fmla="*/ 0 h 952"/>
                          <a:gd name="connsiteX80" fmla="*/ 13758 w 18520"/>
                          <a:gd name="connsiteY80" fmla="*/ 0 h 952"/>
                          <a:gd name="connsiteX81" fmla="*/ 14711 w 18520"/>
                          <a:gd name="connsiteY81" fmla="*/ 0 h 952"/>
                          <a:gd name="connsiteX82" fmla="*/ 14711 w 18520"/>
                          <a:gd name="connsiteY82" fmla="*/ 0 h 952"/>
                          <a:gd name="connsiteX83" fmla="*/ 14711 w 18520"/>
                          <a:gd name="connsiteY83" fmla="*/ 0 h 952"/>
                          <a:gd name="connsiteX84" fmla="*/ 14711 w 18520"/>
                          <a:gd name="connsiteY84" fmla="*/ 0 h 952"/>
                          <a:gd name="connsiteX85" fmla="*/ 14711 w 18520"/>
                          <a:gd name="connsiteY85" fmla="*/ 0 h 952"/>
                          <a:gd name="connsiteX86" fmla="*/ 15663 w 18520"/>
                          <a:gd name="connsiteY86" fmla="*/ 0 h 952"/>
                          <a:gd name="connsiteX87" fmla="*/ 15663 w 18520"/>
                          <a:gd name="connsiteY87" fmla="*/ 0 h 952"/>
                          <a:gd name="connsiteX88" fmla="*/ 17568 w 18520"/>
                          <a:gd name="connsiteY88" fmla="*/ 0 h 952"/>
                          <a:gd name="connsiteX89" fmla="*/ 18521 w 18520"/>
                          <a:gd name="connsiteY89" fmla="*/ 0 h 952"/>
                          <a:gd name="connsiteX90" fmla="*/ 18521 w 18520"/>
                          <a:gd name="connsiteY90" fmla="*/ 0 h 952"/>
                          <a:gd name="connsiteX91" fmla="*/ 18521 w 18520"/>
                          <a:gd name="connsiteY91" fmla="*/ 0 h 952"/>
                          <a:gd name="connsiteX92" fmla="*/ 18521 w 18520"/>
                          <a:gd name="connsiteY92" fmla="*/ 0 h 952"/>
                          <a:gd name="connsiteX93" fmla="*/ 12806 w 18520"/>
                          <a:gd name="connsiteY93" fmla="*/ 952 h 952"/>
                          <a:gd name="connsiteX94" fmla="*/ 423 w 18520"/>
                          <a:gd name="connsiteY94" fmla="*/ 0 h 952"/>
                          <a:gd name="connsiteX95" fmla="*/ 423 w 18520"/>
                          <a:gd name="connsiteY95" fmla="*/ 0 h 952"/>
                          <a:gd name="connsiteX96" fmla="*/ 423 w 18520"/>
                          <a:gd name="connsiteY96" fmla="*/ 0 h 952"/>
                          <a:gd name="connsiteX97" fmla="*/ 423 w 18520"/>
                          <a:gd name="connsiteY97" fmla="*/ 0 h 952"/>
                          <a:gd name="connsiteX98" fmla="*/ 423 w 18520"/>
                          <a:gd name="connsiteY98" fmla="*/ 0 h 952"/>
                          <a:gd name="connsiteX99" fmla="*/ 2328 w 18520"/>
                          <a:gd name="connsiteY99" fmla="*/ 0 h 952"/>
                          <a:gd name="connsiteX100" fmla="*/ 2328 w 18520"/>
                          <a:gd name="connsiteY100" fmla="*/ 0 h 952"/>
                          <a:gd name="connsiteX101" fmla="*/ 2328 w 18520"/>
                          <a:gd name="connsiteY101" fmla="*/ 0 h 952"/>
                          <a:gd name="connsiteX102" fmla="*/ 2328 w 18520"/>
                          <a:gd name="connsiteY102" fmla="*/ 0 h 952"/>
                          <a:gd name="connsiteX103" fmla="*/ 2328 w 18520"/>
                          <a:gd name="connsiteY103" fmla="*/ 0 h 952"/>
                          <a:gd name="connsiteX104" fmla="*/ 11853 w 18520"/>
                          <a:gd name="connsiteY104" fmla="*/ 952 h 952"/>
                          <a:gd name="connsiteX105" fmla="*/ 11853 w 18520"/>
                          <a:gd name="connsiteY105" fmla="*/ 952 h 952"/>
                          <a:gd name="connsiteX106" fmla="*/ 11853 w 18520"/>
                          <a:gd name="connsiteY106" fmla="*/ 952 h 952"/>
                          <a:gd name="connsiteX107" fmla="*/ 11853 w 18520"/>
                          <a:gd name="connsiteY107" fmla="*/ 952 h 952"/>
                          <a:gd name="connsiteX108" fmla="*/ 11853 w 18520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520" h="952">
                            <a:moveTo>
                              <a:pt x="12806" y="952"/>
                            </a:moveTo>
                            <a:cubicBezTo>
                              <a:pt x="12806" y="952"/>
                              <a:pt x="12806" y="952"/>
                              <a:pt x="12806" y="952"/>
                            </a:cubicBezTo>
                            <a:cubicBezTo>
                              <a:pt x="11853" y="952"/>
                              <a:pt x="11853" y="952"/>
                              <a:pt x="12806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10901" y="952"/>
                              <a:pt x="10901" y="952"/>
                            </a:cubicBezTo>
                            <a:cubicBezTo>
                              <a:pt x="10901" y="952"/>
                              <a:pt x="9948" y="952"/>
                              <a:pt x="9948" y="952"/>
                            </a:cubicBezTo>
                            <a:cubicBezTo>
                              <a:pt x="9948" y="952"/>
                              <a:pt x="8996" y="952"/>
                              <a:pt x="8996" y="952"/>
                            </a:cubicBezTo>
                            <a:cubicBezTo>
                              <a:pt x="8996" y="952"/>
                              <a:pt x="8043" y="952"/>
                              <a:pt x="8043" y="952"/>
                            </a:cubicBezTo>
                            <a:cubicBezTo>
                              <a:pt x="8043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lnTo>
                              <a:pt x="7091" y="952"/>
                            </a:lnTo>
                            <a:cubicBezTo>
                              <a:pt x="7091" y="952"/>
                              <a:pt x="7091" y="952"/>
                              <a:pt x="7091" y="952"/>
                            </a:cubicBezTo>
                            <a:cubicBezTo>
                              <a:pt x="7091" y="952"/>
                              <a:pt x="7091" y="0"/>
                              <a:pt x="7091" y="0"/>
                            </a:cubicBezTo>
                            <a:lnTo>
                              <a:pt x="7091" y="0"/>
                            </a:ln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lnTo>
                              <a:pt x="7091" y="0"/>
                            </a:ln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7091" y="0"/>
                              <a:pt x="7091" y="0"/>
                            </a:cubicBezTo>
                            <a:cubicBezTo>
                              <a:pt x="7091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043" y="0"/>
                            </a:cubicBezTo>
                            <a:cubicBezTo>
                              <a:pt x="8043" y="0"/>
                              <a:pt x="8043" y="0"/>
                              <a:pt x="8996" y="0"/>
                            </a:cubicBezTo>
                            <a:cubicBezTo>
                              <a:pt x="8996" y="0"/>
                              <a:pt x="9948" y="0"/>
                              <a:pt x="9948" y="0"/>
                            </a:cubicBezTo>
                            <a:cubicBezTo>
                              <a:pt x="9948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0901" y="0"/>
                            </a:cubicBezTo>
                            <a:cubicBezTo>
                              <a:pt x="10901" y="0"/>
                              <a:pt x="10901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1853" y="0"/>
                            </a:cubicBezTo>
                            <a:cubicBezTo>
                              <a:pt x="11853" y="0"/>
                              <a:pt x="11853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2806" y="0"/>
                            </a:cubicBezTo>
                            <a:cubicBezTo>
                              <a:pt x="12806" y="0"/>
                              <a:pt x="12806" y="0"/>
                              <a:pt x="13758" y="0"/>
                            </a:cubicBezTo>
                            <a:cubicBezTo>
                              <a:pt x="13758" y="0"/>
                              <a:pt x="13758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4711" y="0"/>
                            </a:cubicBezTo>
                            <a:cubicBezTo>
                              <a:pt x="14711" y="0"/>
                              <a:pt x="14711" y="0"/>
                              <a:pt x="15663" y="0"/>
                            </a:cubicBezTo>
                            <a:cubicBezTo>
                              <a:pt x="15663" y="0"/>
                              <a:pt x="15663" y="0"/>
                              <a:pt x="15663" y="0"/>
                            </a:cubicBezTo>
                            <a:cubicBezTo>
                              <a:pt x="16616" y="0"/>
                              <a:pt x="16616" y="0"/>
                              <a:pt x="17568" y="0"/>
                            </a:cubicBezTo>
                            <a:cubicBezTo>
                              <a:pt x="17568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cubicBezTo>
                              <a:pt x="18521" y="0"/>
                              <a:pt x="18521" y="0"/>
                              <a:pt x="18521" y="0"/>
                            </a:cubicBezTo>
                            <a:lnTo>
                              <a:pt x="18521" y="0"/>
                            </a:lnTo>
                            <a:lnTo>
                              <a:pt x="12806" y="952"/>
                            </a:lnTo>
                            <a:close/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-529" y="0"/>
                              <a:pt x="423" y="0"/>
                            </a:cubicBezTo>
                            <a:cubicBezTo>
                              <a:pt x="-529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  <a:moveTo>
                              <a:pt x="2328" y="0"/>
                            </a:move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ubicBezTo>
                              <a:pt x="2328" y="0"/>
                              <a:pt x="2328" y="0"/>
                              <a:pt x="2328" y="0"/>
                            </a:cubicBezTo>
                            <a:close/>
                            <a:moveTo>
                              <a:pt x="11853" y="952"/>
                            </a:move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ubicBezTo>
                              <a:pt x="11853" y="952"/>
                              <a:pt x="11853" y="952"/>
                              <a:pt x="118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2" name="任意多边形: 形状 3174"/>
                      <p:cNvSpPr/>
                      <p:nvPr/>
                    </p:nvSpPr>
                    <p:spPr>
                      <a:xfrm>
                        <a:off x="7597140" y="268700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3" name="任意多边形: 形状 3175"/>
                      <p:cNvSpPr/>
                      <p:nvPr/>
                    </p:nvSpPr>
                    <p:spPr>
                      <a:xfrm>
                        <a:off x="7596187" y="2686049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953 w 952"/>
                          <a:gd name="connsiteY6" fmla="*/ 952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94" name="图形 2"/>
                    <p:cNvGrpSpPr/>
                    <p:nvPr/>
                  </p:nvGrpSpPr>
                  <p:grpSpPr>
                    <a:xfrm>
                      <a:off x="7610475" y="2686049"/>
                      <a:ext cx="20002" cy="1904"/>
                      <a:chOff x="7610475" y="2686049"/>
                      <a:chExt cx="20002" cy="1904"/>
                    </a:xfrm>
                    <a:solidFill>
                      <a:srgbClr val="3E7774"/>
                    </a:solidFill>
                  </p:grpSpPr>
                  <p:sp>
                    <p:nvSpPr>
                      <p:cNvPr id="3295" name="任意多边形: 形状 3177"/>
                      <p:cNvSpPr/>
                      <p:nvPr/>
                    </p:nvSpPr>
                    <p:spPr>
                      <a:xfrm>
                        <a:off x="7610475" y="26860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6" name="任意多边形: 形状 3178"/>
                      <p:cNvSpPr/>
                      <p:nvPr/>
                    </p:nvSpPr>
                    <p:spPr>
                      <a:xfrm>
                        <a:off x="7612380" y="2687001"/>
                        <a:ext cx="18097" cy="952"/>
                      </a:xfrm>
                      <a:custGeom>
                        <a:avLst/>
                        <a:gdLst>
                          <a:gd name="connsiteX0" fmla="*/ 12382 w 18097"/>
                          <a:gd name="connsiteY0" fmla="*/ 952 h 952"/>
                          <a:gd name="connsiteX1" fmla="*/ 12382 w 18097"/>
                          <a:gd name="connsiteY1" fmla="*/ 952 h 952"/>
                          <a:gd name="connsiteX2" fmla="*/ 12382 w 18097"/>
                          <a:gd name="connsiteY2" fmla="*/ 952 h 952"/>
                          <a:gd name="connsiteX3" fmla="*/ 11430 w 18097"/>
                          <a:gd name="connsiteY3" fmla="*/ 952 h 952"/>
                          <a:gd name="connsiteX4" fmla="*/ 11430 w 18097"/>
                          <a:gd name="connsiteY4" fmla="*/ 952 h 952"/>
                          <a:gd name="connsiteX5" fmla="*/ 11430 w 18097"/>
                          <a:gd name="connsiteY5" fmla="*/ 952 h 952"/>
                          <a:gd name="connsiteX6" fmla="*/ 11430 w 18097"/>
                          <a:gd name="connsiteY6" fmla="*/ 952 h 952"/>
                          <a:gd name="connsiteX7" fmla="*/ 11430 w 18097"/>
                          <a:gd name="connsiteY7" fmla="*/ 952 h 952"/>
                          <a:gd name="connsiteX8" fmla="*/ 11430 w 18097"/>
                          <a:gd name="connsiteY8" fmla="*/ 952 h 952"/>
                          <a:gd name="connsiteX9" fmla="*/ 11430 w 18097"/>
                          <a:gd name="connsiteY9" fmla="*/ 952 h 952"/>
                          <a:gd name="connsiteX10" fmla="*/ 11430 w 18097"/>
                          <a:gd name="connsiteY10" fmla="*/ 952 h 952"/>
                          <a:gd name="connsiteX11" fmla="*/ 11430 w 18097"/>
                          <a:gd name="connsiteY11" fmla="*/ 952 h 952"/>
                          <a:gd name="connsiteX12" fmla="*/ 11430 w 18097"/>
                          <a:gd name="connsiteY12" fmla="*/ 952 h 952"/>
                          <a:gd name="connsiteX13" fmla="*/ 11430 w 18097"/>
                          <a:gd name="connsiteY13" fmla="*/ 952 h 952"/>
                          <a:gd name="connsiteX14" fmla="*/ 11430 w 18097"/>
                          <a:gd name="connsiteY14" fmla="*/ 952 h 952"/>
                          <a:gd name="connsiteX15" fmla="*/ 11430 w 18097"/>
                          <a:gd name="connsiteY15" fmla="*/ 952 h 952"/>
                          <a:gd name="connsiteX16" fmla="*/ 11430 w 18097"/>
                          <a:gd name="connsiteY16" fmla="*/ 952 h 952"/>
                          <a:gd name="connsiteX17" fmla="*/ 11430 w 18097"/>
                          <a:gd name="connsiteY17" fmla="*/ 952 h 952"/>
                          <a:gd name="connsiteX18" fmla="*/ 11430 w 18097"/>
                          <a:gd name="connsiteY18" fmla="*/ 952 h 952"/>
                          <a:gd name="connsiteX19" fmla="*/ 11430 w 18097"/>
                          <a:gd name="connsiteY19" fmla="*/ 952 h 952"/>
                          <a:gd name="connsiteX20" fmla="*/ 11430 w 18097"/>
                          <a:gd name="connsiteY20" fmla="*/ 952 h 952"/>
                          <a:gd name="connsiteX21" fmla="*/ 11430 w 18097"/>
                          <a:gd name="connsiteY21" fmla="*/ 952 h 952"/>
                          <a:gd name="connsiteX22" fmla="*/ 11430 w 18097"/>
                          <a:gd name="connsiteY22" fmla="*/ 952 h 952"/>
                          <a:gd name="connsiteX23" fmla="*/ 11430 w 18097"/>
                          <a:gd name="connsiteY23" fmla="*/ 952 h 952"/>
                          <a:gd name="connsiteX24" fmla="*/ 11430 w 18097"/>
                          <a:gd name="connsiteY24" fmla="*/ 952 h 952"/>
                          <a:gd name="connsiteX25" fmla="*/ 11430 w 18097"/>
                          <a:gd name="connsiteY25" fmla="*/ 952 h 952"/>
                          <a:gd name="connsiteX26" fmla="*/ 10477 w 18097"/>
                          <a:gd name="connsiteY26" fmla="*/ 952 h 952"/>
                          <a:gd name="connsiteX27" fmla="*/ 10477 w 18097"/>
                          <a:gd name="connsiteY27" fmla="*/ 952 h 952"/>
                          <a:gd name="connsiteX28" fmla="*/ 10477 w 18097"/>
                          <a:gd name="connsiteY28" fmla="*/ 952 h 952"/>
                          <a:gd name="connsiteX29" fmla="*/ 10477 w 18097"/>
                          <a:gd name="connsiteY29" fmla="*/ 952 h 952"/>
                          <a:gd name="connsiteX30" fmla="*/ 10477 w 18097"/>
                          <a:gd name="connsiteY30" fmla="*/ 952 h 952"/>
                          <a:gd name="connsiteX31" fmla="*/ 10477 w 18097"/>
                          <a:gd name="connsiteY31" fmla="*/ 952 h 952"/>
                          <a:gd name="connsiteX32" fmla="*/ 9525 w 18097"/>
                          <a:gd name="connsiteY32" fmla="*/ 952 h 952"/>
                          <a:gd name="connsiteX33" fmla="*/ 8572 w 18097"/>
                          <a:gd name="connsiteY33" fmla="*/ 952 h 952"/>
                          <a:gd name="connsiteX34" fmla="*/ 7620 w 18097"/>
                          <a:gd name="connsiteY34" fmla="*/ 952 h 952"/>
                          <a:gd name="connsiteX35" fmla="*/ 6667 w 18097"/>
                          <a:gd name="connsiteY35" fmla="*/ 952 h 952"/>
                          <a:gd name="connsiteX36" fmla="*/ 6667 w 18097"/>
                          <a:gd name="connsiteY36" fmla="*/ 952 h 952"/>
                          <a:gd name="connsiteX37" fmla="*/ 6667 w 18097"/>
                          <a:gd name="connsiteY37" fmla="*/ 952 h 952"/>
                          <a:gd name="connsiteX38" fmla="*/ 6667 w 18097"/>
                          <a:gd name="connsiteY38" fmla="*/ 952 h 952"/>
                          <a:gd name="connsiteX39" fmla="*/ 6667 w 18097"/>
                          <a:gd name="connsiteY39" fmla="*/ 952 h 952"/>
                          <a:gd name="connsiteX40" fmla="*/ 6667 w 18097"/>
                          <a:gd name="connsiteY40" fmla="*/ 952 h 952"/>
                          <a:gd name="connsiteX41" fmla="*/ 6667 w 18097"/>
                          <a:gd name="connsiteY41" fmla="*/ 952 h 952"/>
                          <a:gd name="connsiteX42" fmla="*/ 6667 w 18097"/>
                          <a:gd name="connsiteY42" fmla="*/ 952 h 952"/>
                          <a:gd name="connsiteX43" fmla="*/ 6667 w 18097"/>
                          <a:gd name="connsiteY43" fmla="*/ 952 h 952"/>
                          <a:gd name="connsiteX44" fmla="*/ 6667 w 18097"/>
                          <a:gd name="connsiteY44" fmla="*/ 952 h 952"/>
                          <a:gd name="connsiteX45" fmla="*/ 6667 w 18097"/>
                          <a:gd name="connsiteY45" fmla="*/ 952 h 952"/>
                          <a:gd name="connsiteX46" fmla="*/ 6667 w 18097"/>
                          <a:gd name="connsiteY46" fmla="*/ 952 h 952"/>
                          <a:gd name="connsiteX47" fmla="*/ 6667 w 18097"/>
                          <a:gd name="connsiteY47" fmla="*/ 0 h 952"/>
                          <a:gd name="connsiteX48" fmla="*/ 6667 w 18097"/>
                          <a:gd name="connsiteY48" fmla="*/ 0 h 952"/>
                          <a:gd name="connsiteX49" fmla="*/ 6667 w 18097"/>
                          <a:gd name="connsiteY49" fmla="*/ 0 h 952"/>
                          <a:gd name="connsiteX50" fmla="*/ 6667 w 18097"/>
                          <a:gd name="connsiteY50" fmla="*/ 0 h 952"/>
                          <a:gd name="connsiteX51" fmla="*/ 6667 w 18097"/>
                          <a:gd name="connsiteY51" fmla="*/ 0 h 952"/>
                          <a:gd name="connsiteX52" fmla="*/ 6667 w 18097"/>
                          <a:gd name="connsiteY52" fmla="*/ 0 h 952"/>
                          <a:gd name="connsiteX53" fmla="*/ 6667 w 18097"/>
                          <a:gd name="connsiteY53" fmla="*/ 0 h 952"/>
                          <a:gd name="connsiteX54" fmla="*/ 6667 w 18097"/>
                          <a:gd name="connsiteY54" fmla="*/ 0 h 952"/>
                          <a:gd name="connsiteX55" fmla="*/ 6667 w 18097"/>
                          <a:gd name="connsiteY55" fmla="*/ 0 h 952"/>
                          <a:gd name="connsiteX56" fmla="*/ 6667 w 18097"/>
                          <a:gd name="connsiteY56" fmla="*/ 0 h 952"/>
                          <a:gd name="connsiteX57" fmla="*/ 6667 w 18097"/>
                          <a:gd name="connsiteY57" fmla="*/ 0 h 952"/>
                          <a:gd name="connsiteX58" fmla="*/ 7620 w 18097"/>
                          <a:gd name="connsiteY58" fmla="*/ 0 h 952"/>
                          <a:gd name="connsiteX59" fmla="*/ 7620 w 18097"/>
                          <a:gd name="connsiteY59" fmla="*/ 0 h 952"/>
                          <a:gd name="connsiteX60" fmla="*/ 7620 w 18097"/>
                          <a:gd name="connsiteY60" fmla="*/ 0 h 952"/>
                          <a:gd name="connsiteX61" fmla="*/ 8572 w 18097"/>
                          <a:gd name="connsiteY61" fmla="*/ 0 h 952"/>
                          <a:gd name="connsiteX62" fmla="*/ 9525 w 18097"/>
                          <a:gd name="connsiteY62" fmla="*/ 0 h 952"/>
                          <a:gd name="connsiteX63" fmla="*/ 10477 w 18097"/>
                          <a:gd name="connsiteY63" fmla="*/ 0 h 952"/>
                          <a:gd name="connsiteX64" fmla="*/ 10477 w 18097"/>
                          <a:gd name="connsiteY64" fmla="*/ 0 h 952"/>
                          <a:gd name="connsiteX65" fmla="*/ 11430 w 18097"/>
                          <a:gd name="connsiteY65" fmla="*/ 0 h 952"/>
                          <a:gd name="connsiteX66" fmla="*/ 11430 w 18097"/>
                          <a:gd name="connsiteY66" fmla="*/ 0 h 952"/>
                          <a:gd name="connsiteX67" fmla="*/ 11430 w 18097"/>
                          <a:gd name="connsiteY67" fmla="*/ 0 h 952"/>
                          <a:gd name="connsiteX68" fmla="*/ 11430 w 18097"/>
                          <a:gd name="connsiteY68" fmla="*/ 0 h 952"/>
                          <a:gd name="connsiteX69" fmla="*/ 11430 w 18097"/>
                          <a:gd name="connsiteY69" fmla="*/ 0 h 952"/>
                          <a:gd name="connsiteX70" fmla="*/ 11430 w 18097"/>
                          <a:gd name="connsiteY70" fmla="*/ 0 h 952"/>
                          <a:gd name="connsiteX71" fmla="*/ 12382 w 18097"/>
                          <a:gd name="connsiteY71" fmla="*/ 0 h 952"/>
                          <a:gd name="connsiteX72" fmla="*/ 12382 w 18097"/>
                          <a:gd name="connsiteY72" fmla="*/ 0 h 952"/>
                          <a:gd name="connsiteX73" fmla="*/ 12382 w 18097"/>
                          <a:gd name="connsiteY73" fmla="*/ 0 h 952"/>
                          <a:gd name="connsiteX74" fmla="*/ 12382 w 18097"/>
                          <a:gd name="connsiteY74" fmla="*/ 0 h 952"/>
                          <a:gd name="connsiteX75" fmla="*/ 12382 w 18097"/>
                          <a:gd name="connsiteY75" fmla="*/ 0 h 952"/>
                          <a:gd name="connsiteX76" fmla="*/ 12382 w 18097"/>
                          <a:gd name="connsiteY76" fmla="*/ 0 h 952"/>
                          <a:gd name="connsiteX77" fmla="*/ 12382 w 18097"/>
                          <a:gd name="connsiteY77" fmla="*/ 0 h 952"/>
                          <a:gd name="connsiteX78" fmla="*/ 12382 w 18097"/>
                          <a:gd name="connsiteY78" fmla="*/ 0 h 952"/>
                          <a:gd name="connsiteX79" fmla="*/ 12382 w 18097"/>
                          <a:gd name="connsiteY79" fmla="*/ 0 h 952"/>
                          <a:gd name="connsiteX80" fmla="*/ 13335 w 18097"/>
                          <a:gd name="connsiteY80" fmla="*/ 0 h 952"/>
                          <a:gd name="connsiteX81" fmla="*/ 14288 w 18097"/>
                          <a:gd name="connsiteY81" fmla="*/ 0 h 952"/>
                          <a:gd name="connsiteX82" fmla="*/ 14288 w 18097"/>
                          <a:gd name="connsiteY82" fmla="*/ 0 h 952"/>
                          <a:gd name="connsiteX83" fmla="*/ 14288 w 18097"/>
                          <a:gd name="connsiteY83" fmla="*/ 0 h 952"/>
                          <a:gd name="connsiteX84" fmla="*/ 14288 w 18097"/>
                          <a:gd name="connsiteY84" fmla="*/ 0 h 952"/>
                          <a:gd name="connsiteX85" fmla="*/ 14288 w 18097"/>
                          <a:gd name="connsiteY85" fmla="*/ 0 h 952"/>
                          <a:gd name="connsiteX86" fmla="*/ 15240 w 18097"/>
                          <a:gd name="connsiteY86" fmla="*/ 0 h 952"/>
                          <a:gd name="connsiteX87" fmla="*/ 15240 w 18097"/>
                          <a:gd name="connsiteY87" fmla="*/ 0 h 952"/>
                          <a:gd name="connsiteX88" fmla="*/ 17145 w 18097"/>
                          <a:gd name="connsiteY88" fmla="*/ 0 h 952"/>
                          <a:gd name="connsiteX89" fmla="*/ 18097 w 18097"/>
                          <a:gd name="connsiteY89" fmla="*/ 0 h 952"/>
                          <a:gd name="connsiteX90" fmla="*/ 18097 w 18097"/>
                          <a:gd name="connsiteY90" fmla="*/ 0 h 952"/>
                          <a:gd name="connsiteX91" fmla="*/ 18097 w 18097"/>
                          <a:gd name="connsiteY91" fmla="*/ 0 h 952"/>
                          <a:gd name="connsiteX92" fmla="*/ 18097 w 18097"/>
                          <a:gd name="connsiteY92" fmla="*/ 0 h 952"/>
                          <a:gd name="connsiteX93" fmla="*/ 12382 w 18097"/>
                          <a:gd name="connsiteY93" fmla="*/ 952 h 952"/>
                          <a:gd name="connsiteX94" fmla="*/ 0 w 18097"/>
                          <a:gd name="connsiteY94" fmla="*/ 0 h 952"/>
                          <a:gd name="connsiteX95" fmla="*/ 0 w 18097"/>
                          <a:gd name="connsiteY95" fmla="*/ 0 h 952"/>
                          <a:gd name="connsiteX96" fmla="*/ 0 w 18097"/>
                          <a:gd name="connsiteY96" fmla="*/ 0 h 952"/>
                          <a:gd name="connsiteX97" fmla="*/ 0 w 18097"/>
                          <a:gd name="connsiteY97" fmla="*/ 0 h 952"/>
                          <a:gd name="connsiteX98" fmla="*/ 0 w 18097"/>
                          <a:gd name="connsiteY98" fmla="*/ 0 h 952"/>
                          <a:gd name="connsiteX99" fmla="*/ 1905 w 18097"/>
                          <a:gd name="connsiteY99" fmla="*/ 0 h 952"/>
                          <a:gd name="connsiteX100" fmla="*/ 1905 w 18097"/>
                          <a:gd name="connsiteY100" fmla="*/ 0 h 952"/>
                          <a:gd name="connsiteX101" fmla="*/ 1905 w 18097"/>
                          <a:gd name="connsiteY101" fmla="*/ 0 h 952"/>
                          <a:gd name="connsiteX102" fmla="*/ 1905 w 18097"/>
                          <a:gd name="connsiteY102" fmla="*/ 0 h 952"/>
                          <a:gd name="connsiteX103" fmla="*/ 1905 w 18097"/>
                          <a:gd name="connsiteY103" fmla="*/ 0 h 952"/>
                          <a:gd name="connsiteX104" fmla="*/ 11430 w 18097"/>
                          <a:gd name="connsiteY104" fmla="*/ 0 h 952"/>
                          <a:gd name="connsiteX105" fmla="*/ 11430 w 18097"/>
                          <a:gd name="connsiteY105" fmla="*/ 0 h 952"/>
                          <a:gd name="connsiteX106" fmla="*/ 11430 w 18097"/>
                          <a:gd name="connsiteY106" fmla="*/ 0 h 952"/>
                          <a:gd name="connsiteX107" fmla="*/ 11430 w 18097"/>
                          <a:gd name="connsiteY107" fmla="*/ 0 h 952"/>
                          <a:gd name="connsiteX108" fmla="*/ 11430 w 18097"/>
                          <a:gd name="connsiteY108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952">
                            <a:moveTo>
                              <a:pt x="12382" y="952"/>
                            </a:move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1430" y="952"/>
                              <a:pt x="12382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lnTo>
                              <a:pt x="6667" y="952"/>
                            </a:ln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0"/>
                              <a:pt x="6667" y="0"/>
                            </a:cubicBezTo>
                            <a:lnTo>
                              <a:pt x="6667" y="0"/>
                            </a:ln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lnTo>
                              <a:pt x="6667" y="0"/>
                            </a:ln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6192" y="0"/>
                              <a:pt x="16192" y="0"/>
                              <a:pt x="17145" y="0"/>
                            </a:cubicBezTo>
                            <a:cubicBezTo>
                              <a:pt x="17145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lnTo>
                              <a:pt x="18097" y="0"/>
                            </a:lnTo>
                            <a:lnTo>
                              <a:pt x="12382" y="952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  <a:moveTo>
                              <a:pt x="11430" y="0"/>
                            </a:move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952"/>
                              <a:pt x="11430" y="0"/>
                            </a:cubicBezTo>
                            <a:cubicBezTo>
                              <a:pt x="11430" y="952"/>
                              <a:pt x="11430" y="952"/>
                              <a:pt x="11430" y="0"/>
                            </a:cubicBezTo>
                            <a:cubicBezTo>
                              <a:pt x="11430" y="952"/>
                              <a:pt x="11430" y="0"/>
                              <a:pt x="1143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7" name="任意多边形: 形状 3179"/>
                      <p:cNvSpPr/>
                      <p:nvPr/>
                    </p:nvSpPr>
                    <p:spPr>
                      <a:xfrm>
                        <a:off x="7611427" y="268700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298" name="任意多边形: 形状 3180"/>
                      <p:cNvSpPr/>
                      <p:nvPr/>
                    </p:nvSpPr>
                    <p:spPr>
                      <a:xfrm>
                        <a:off x="7610475" y="2686049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953 w 952"/>
                          <a:gd name="connsiteY6" fmla="*/ 952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952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299" name="图形 2"/>
                    <p:cNvGrpSpPr/>
                    <p:nvPr/>
                  </p:nvGrpSpPr>
                  <p:grpSpPr>
                    <a:xfrm>
                      <a:off x="7624762" y="2687001"/>
                      <a:ext cx="20002" cy="952"/>
                      <a:chOff x="7624762" y="2687001"/>
                      <a:chExt cx="20002" cy="952"/>
                    </a:xfrm>
                    <a:solidFill>
                      <a:srgbClr val="3E7774"/>
                    </a:solidFill>
                  </p:grpSpPr>
                  <p:sp>
                    <p:nvSpPr>
                      <p:cNvPr id="3300" name="任意多边形: 形状 3182"/>
                      <p:cNvSpPr/>
                      <p:nvPr/>
                    </p:nvSpPr>
                    <p:spPr>
                      <a:xfrm>
                        <a:off x="7624762" y="268700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1" name="任意多边形: 形状 3183"/>
                      <p:cNvSpPr/>
                      <p:nvPr/>
                    </p:nvSpPr>
                    <p:spPr>
                      <a:xfrm>
                        <a:off x="7626667" y="2687001"/>
                        <a:ext cx="18097" cy="952"/>
                      </a:xfrm>
                      <a:custGeom>
                        <a:avLst/>
                        <a:gdLst>
                          <a:gd name="connsiteX0" fmla="*/ 12382 w 18097"/>
                          <a:gd name="connsiteY0" fmla="*/ 952 h 952"/>
                          <a:gd name="connsiteX1" fmla="*/ 12382 w 18097"/>
                          <a:gd name="connsiteY1" fmla="*/ 952 h 952"/>
                          <a:gd name="connsiteX2" fmla="*/ 12382 w 18097"/>
                          <a:gd name="connsiteY2" fmla="*/ 952 h 952"/>
                          <a:gd name="connsiteX3" fmla="*/ 11430 w 18097"/>
                          <a:gd name="connsiteY3" fmla="*/ 952 h 952"/>
                          <a:gd name="connsiteX4" fmla="*/ 11430 w 18097"/>
                          <a:gd name="connsiteY4" fmla="*/ 952 h 952"/>
                          <a:gd name="connsiteX5" fmla="*/ 11430 w 18097"/>
                          <a:gd name="connsiteY5" fmla="*/ 952 h 952"/>
                          <a:gd name="connsiteX6" fmla="*/ 11430 w 18097"/>
                          <a:gd name="connsiteY6" fmla="*/ 952 h 952"/>
                          <a:gd name="connsiteX7" fmla="*/ 11430 w 18097"/>
                          <a:gd name="connsiteY7" fmla="*/ 952 h 952"/>
                          <a:gd name="connsiteX8" fmla="*/ 11430 w 18097"/>
                          <a:gd name="connsiteY8" fmla="*/ 952 h 952"/>
                          <a:gd name="connsiteX9" fmla="*/ 11430 w 18097"/>
                          <a:gd name="connsiteY9" fmla="*/ 952 h 952"/>
                          <a:gd name="connsiteX10" fmla="*/ 11430 w 18097"/>
                          <a:gd name="connsiteY10" fmla="*/ 952 h 952"/>
                          <a:gd name="connsiteX11" fmla="*/ 11430 w 18097"/>
                          <a:gd name="connsiteY11" fmla="*/ 952 h 952"/>
                          <a:gd name="connsiteX12" fmla="*/ 11430 w 18097"/>
                          <a:gd name="connsiteY12" fmla="*/ 952 h 952"/>
                          <a:gd name="connsiteX13" fmla="*/ 11430 w 18097"/>
                          <a:gd name="connsiteY13" fmla="*/ 952 h 952"/>
                          <a:gd name="connsiteX14" fmla="*/ 11430 w 18097"/>
                          <a:gd name="connsiteY14" fmla="*/ 952 h 952"/>
                          <a:gd name="connsiteX15" fmla="*/ 11430 w 18097"/>
                          <a:gd name="connsiteY15" fmla="*/ 952 h 952"/>
                          <a:gd name="connsiteX16" fmla="*/ 11430 w 18097"/>
                          <a:gd name="connsiteY16" fmla="*/ 952 h 952"/>
                          <a:gd name="connsiteX17" fmla="*/ 11430 w 18097"/>
                          <a:gd name="connsiteY17" fmla="*/ 952 h 952"/>
                          <a:gd name="connsiteX18" fmla="*/ 11430 w 18097"/>
                          <a:gd name="connsiteY18" fmla="*/ 952 h 952"/>
                          <a:gd name="connsiteX19" fmla="*/ 11430 w 18097"/>
                          <a:gd name="connsiteY19" fmla="*/ 952 h 952"/>
                          <a:gd name="connsiteX20" fmla="*/ 11430 w 18097"/>
                          <a:gd name="connsiteY20" fmla="*/ 952 h 952"/>
                          <a:gd name="connsiteX21" fmla="*/ 11430 w 18097"/>
                          <a:gd name="connsiteY21" fmla="*/ 952 h 952"/>
                          <a:gd name="connsiteX22" fmla="*/ 11430 w 18097"/>
                          <a:gd name="connsiteY22" fmla="*/ 952 h 952"/>
                          <a:gd name="connsiteX23" fmla="*/ 11430 w 18097"/>
                          <a:gd name="connsiteY23" fmla="*/ 952 h 952"/>
                          <a:gd name="connsiteX24" fmla="*/ 11430 w 18097"/>
                          <a:gd name="connsiteY24" fmla="*/ 952 h 952"/>
                          <a:gd name="connsiteX25" fmla="*/ 11430 w 18097"/>
                          <a:gd name="connsiteY25" fmla="*/ 952 h 952"/>
                          <a:gd name="connsiteX26" fmla="*/ 10477 w 18097"/>
                          <a:gd name="connsiteY26" fmla="*/ 952 h 952"/>
                          <a:gd name="connsiteX27" fmla="*/ 10477 w 18097"/>
                          <a:gd name="connsiteY27" fmla="*/ 952 h 952"/>
                          <a:gd name="connsiteX28" fmla="*/ 10477 w 18097"/>
                          <a:gd name="connsiteY28" fmla="*/ 952 h 952"/>
                          <a:gd name="connsiteX29" fmla="*/ 10477 w 18097"/>
                          <a:gd name="connsiteY29" fmla="*/ 952 h 952"/>
                          <a:gd name="connsiteX30" fmla="*/ 10477 w 18097"/>
                          <a:gd name="connsiteY30" fmla="*/ 952 h 952"/>
                          <a:gd name="connsiteX31" fmla="*/ 10477 w 18097"/>
                          <a:gd name="connsiteY31" fmla="*/ 952 h 952"/>
                          <a:gd name="connsiteX32" fmla="*/ 9525 w 18097"/>
                          <a:gd name="connsiteY32" fmla="*/ 952 h 952"/>
                          <a:gd name="connsiteX33" fmla="*/ 8572 w 18097"/>
                          <a:gd name="connsiteY33" fmla="*/ 952 h 952"/>
                          <a:gd name="connsiteX34" fmla="*/ 7620 w 18097"/>
                          <a:gd name="connsiteY34" fmla="*/ 952 h 952"/>
                          <a:gd name="connsiteX35" fmla="*/ 6667 w 18097"/>
                          <a:gd name="connsiteY35" fmla="*/ 952 h 952"/>
                          <a:gd name="connsiteX36" fmla="*/ 6667 w 18097"/>
                          <a:gd name="connsiteY36" fmla="*/ 952 h 952"/>
                          <a:gd name="connsiteX37" fmla="*/ 6667 w 18097"/>
                          <a:gd name="connsiteY37" fmla="*/ 952 h 952"/>
                          <a:gd name="connsiteX38" fmla="*/ 6667 w 18097"/>
                          <a:gd name="connsiteY38" fmla="*/ 952 h 952"/>
                          <a:gd name="connsiteX39" fmla="*/ 6667 w 18097"/>
                          <a:gd name="connsiteY39" fmla="*/ 952 h 952"/>
                          <a:gd name="connsiteX40" fmla="*/ 6667 w 18097"/>
                          <a:gd name="connsiteY40" fmla="*/ 952 h 952"/>
                          <a:gd name="connsiteX41" fmla="*/ 6667 w 18097"/>
                          <a:gd name="connsiteY41" fmla="*/ 952 h 952"/>
                          <a:gd name="connsiteX42" fmla="*/ 6667 w 18097"/>
                          <a:gd name="connsiteY42" fmla="*/ 952 h 952"/>
                          <a:gd name="connsiteX43" fmla="*/ 6667 w 18097"/>
                          <a:gd name="connsiteY43" fmla="*/ 952 h 952"/>
                          <a:gd name="connsiteX44" fmla="*/ 6667 w 18097"/>
                          <a:gd name="connsiteY44" fmla="*/ 952 h 952"/>
                          <a:gd name="connsiteX45" fmla="*/ 6667 w 18097"/>
                          <a:gd name="connsiteY45" fmla="*/ 952 h 952"/>
                          <a:gd name="connsiteX46" fmla="*/ 6667 w 18097"/>
                          <a:gd name="connsiteY46" fmla="*/ 952 h 952"/>
                          <a:gd name="connsiteX47" fmla="*/ 6667 w 18097"/>
                          <a:gd name="connsiteY47" fmla="*/ 0 h 952"/>
                          <a:gd name="connsiteX48" fmla="*/ 6667 w 18097"/>
                          <a:gd name="connsiteY48" fmla="*/ 0 h 952"/>
                          <a:gd name="connsiteX49" fmla="*/ 6667 w 18097"/>
                          <a:gd name="connsiteY49" fmla="*/ 0 h 952"/>
                          <a:gd name="connsiteX50" fmla="*/ 6667 w 18097"/>
                          <a:gd name="connsiteY50" fmla="*/ 0 h 952"/>
                          <a:gd name="connsiteX51" fmla="*/ 6667 w 18097"/>
                          <a:gd name="connsiteY51" fmla="*/ 0 h 952"/>
                          <a:gd name="connsiteX52" fmla="*/ 6667 w 18097"/>
                          <a:gd name="connsiteY52" fmla="*/ 0 h 952"/>
                          <a:gd name="connsiteX53" fmla="*/ 6667 w 18097"/>
                          <a:gd name="connsiteY53" fmla="*/ 0 h 952"/>
                          <a:gd name="connsiteX54" fmla="*/ 6667 w 18097"/>
                          <a:gd name="connsiteY54" fmla="*/ 0 h 952"/>
                          <a:gd name="connsiteX55" fmla="*/ 6667 w 18097"/>
                          <a:gd name="connsiteY55" fmla="*/ 0 h 952"/>
                          <a:gd name="connsiteX56" fmla="*/ 6667 w 18097"/>
                          <a:gd name="connsiteY56" fmla="*/ 0 h 952"/>
                          <a:gd name="connsiteX57" fmla="*/ 6667 w 18097"/>
                          <a:gd name="connsiteY57" fmla="*/ 0 h 952"/>
                          <a:gd name="connsiteX58" fmla="*/ 7620 w 18097"/>
                          <a:gd name="connsiteY58" fmla="*/ 0 h 952"/>
                          <a:gd name="connsiteX59" fmla="*/ 7620 w 18097"/>
                          <a:gd name="connsiteY59" fmla="*/ 0 h 952"/>
                          <a:gd name="connsiteX60" fmla="*/ 7620 w 18097"/>
                          <a:gd name="connsiteY60" fmla="*/ 0 h 952"/>
                          <a:gd name="connsiteX61" fmla="*/ 8572 w 18097"/>
                          <a:gd name="connsiteY61" fmla="*/ 0 h 952"/>
                          <a:gd name="connsiteX62" fmla="*/ 9525 w 18097"/>
                          <a:gd name="connsiteY62" fmla="*/ 0 h 952"/>
                          <a:gd name="connsiteX63" fmla="*/ 10477 w 18097"/>
                          <a:gd name="connsiteY63" fmla="*/ 0 h 952"/>
                          <a:gd name="connsiteX64" fmla="*/ 10477 w 18097"/>
                          <a:gd name="connsiteY64" fmla="*/ 0 h 952"/>
                          <a:gd name="connsiteX65" fmla="*/ 11430 w 18097"/>
                          <a:gd name="connsiteY65" fmla="*/ 0 h 952"/>
                          <a:gd name="connsiteX66" fmla="*/ 11430 w 18097"/>
                          <a:gd name="connsiteY66" fmla="*/ 0 h 952"/>
                          <a:gd name="connsiteX67" fmla="*/ 11430 w 18097"/>
                          <a:gd name="connsiteY67" fmla="*/ 0 h 952"/>
                          <a:gd name="connsiteX68" fmla="*/ 11430 w 18097"/>
                          <a:gd name="connsiteY68" fmla="*/ 0 h 952"/>
                          <a:gd name="connsiteX69" fmla="*/ 11430 w 18097"/>
                          <a:gd name="connsiteY69" fmla="*/ 0 h 952"/>
                          <a:gd name="connsiteX70" fmla="*/ 11430 w 18097"/>
                          <a:gd name="connsiteY70" fmla="*/ 0 h 952"/>
                          <a:gd name="connsiteX71" fmla="*/ 12382 w 18097"/>
                          <a:gd name="connsiteY71" fmla="*/ 0 h 952"/>
                          <a:gd name="connsiteX72" fmla="*/ 12382 w 18097"/>
                          <a:gd name="connsiteY72" fmla="*/ 0 h 952"/>
                          <a:gd name="connsiteX73" fmla="*/ 12382 w 18097"/>
                          <a:gd name="connsiteY73" fmla="*/ 0 h 952"/>
                          <a:gd name="connsiteX74" fmla="*/ 12382 w 18097"/>
                          <a:gd name="connsiteY74" fmla="*/ 0 h 952"/>
                          <a:gd name="connsiteX75" fmla="*/ 12382 w 18097"/>
                          <a:gd name="connsiteY75" fmla="*/ 0 h 952"/>
                          <a:gd name="connsiteX76" fmla="*/ 12382 w 18097"/>
                          <a:gd name="connsiteY76" fmla="*/ 0 h 952"/>
                          <a:gd name="connsiteX77" fmla="*/ 12382 w 18097"/>
                          <a:gd name="connsiteY77" fmla="*/ 0 h 952"/>
                          <a:gd name="connsiteX78" fmla="*/ 12382 w 18097"/>
                          <a:gd name="connsiteY78" fmla="*/ 0 h 952"/>
                          <a:gd name="connsiteX79" fmla="*/ 12382 w 18097"/>
                          <a:gd name="connsiteY79" fmla="*/ 0 h 952"/>
                          <a:gd name="connsiteX80" fmla="*/ 13335 w 18097"/>
                          <a:gd name="connsiteY80" fmla="*/ 0 h 952"/>
                          <a:gd name="connsiteX81" fmla="*/ 14288 w 18097"/>
                          <a:gd name="connsiteY81" fmla="*/ 0 h 952"/>
                          <a:gd name="connsiteX82" fmla="*/ 14288 w 18097"/>
                          <a:gd name="connsiteY82" fmla="*/ 0 h 952"/>
                          <a:gd name="connsiteX83" fmla="*/ 14288 w 18097"/>
                          <a:gd name="connsiteY83" fmla="*/ 0 h 952"/>
                          <a:gd name="connsiteX84" fmla="*/ 14288 w 18097"/>
                          <a:gd name="connsiteY84" fmla="*/ 0 h 952"/>
                          <a:gd name="connsiteX85" fmla="*/ 14288 w 18097"/>
                          <a:gd name="connsiteY85" fmla="*/ 0 h 952"/>
                          <a:gd name="connsiteX86" fmla="*/ 15240 w 18097"/>
                          <a:gd name="connsiteY86" fmla="*/ 0 h 952"/>
                          <a:gd name="connsiteX87" fmla="*/ 15240 w 18097"/>
                          <a:gd name="connsiteY87" fmla="*/ 0 h 952"/>
                          <a:gd name="connsiteX88" fmla="*/ 17145 w 18097"/>
                          <a:gd name="connsiteY88" fmla="*/ 0 h 952"/>
                          <a:gd name="connsiteX89" fmla="*/ 18097 w 18097"/>
                          <a:gd name="connsiteY89" fmla="*/ 0 h 952"/>
                          <a:gd name="connsiteX90" fmla="*/ 18097 w 18097"/>
                          <a:gd name="connsiteY90" fmla="*/ 0 h 952"/>
                          <a:gd name="connsiteX91" fmla="*/ 18097 w 18097"/>
                          <a:gd name="connsiteY91" fmla="*/ 0 h 952"/>
                          <a:gd name="connsiteX92" fmla="*/ 18097 w 18097"/>
                          <a:gd name="connsiteY92" fmla="*/ 0 h 952"/>
                          <a:gd name="connsiteX93" fmla="*/ 12382 w 18097"/>
                          <a:gd name="connsiteY93" fmla="*/ 952 h 952"/>
                          <a:gd name="connsiteX94" fmla="*/ 0 w 18097"/>
                          <a:gd name="connsiteY94" fmla="*/ 0 h 952"/>
                          <a:gd name="connsiteX95" fmla="*/ 0 w 18097"/>
                          <a:gd name="connsiteY95" fmla="*/ 0 h 952"/>
                          <a:gd name="connsiteX96" fmla="*/ 0 w 18097"/>
                          <a:gd name="connsiteY96" fmla="*/ 0 h 952"/>
                          <a:gd name="connsiteX97" fmla="*/ 0 w 18097"/>
                          <a:gd name="connsiteY97" fmla="*/ 0 h 952"/>
                          <a:gd name="connsiteX98" fmla="*/ 0 w 18097"/>
                          <a:gd name="connsiteY98" fmla="*/ 0 h 952"/>
                          <a:gd name="connsiteX99" fmla="*/ 1905 w 18097"/>
                          <a:gd name="connsiteY99" fmla="*/ 952 h 952"/>
                          <a:gd name="connsiteX100" fmla="*/ 1905 w 18097"/>
                          <a:gd name="connsiteY100" fmla="*/ 952 h 952"/>
                          <a:gd name="connsiteX101" fmla="*/ 1905 w 18097"/>
                          <a:gd name="connsiteY101" fmla="*/ 952 h 952"/>
                          <a:gd name="connsiteX102" fmla="*/ 1905 w 18097"/>
                          <a:gd name="connsiteY102" fmla="*/ 952 h 952"/>
                          <a:gd name="connsiteX103" fmla="*/ 1905 w 18097"/>
                          <a:gd name="connsiteY103" fmla="*/ 952 h 952"/>
                          <a:gd name="connsiteX104" fmla="*/ 11430 w 18097"/>
                          <a:gd name="connsiteY104" fmla="*/ 952 h 952"/>
                          <a:gd name="connsiteX105" fmla="*/ 11430 w 18097"/>
                          <a:gd name="connsiteY105" fmla="*/ 952 h 952"/>
                          <a:gd name="connsiteX106" fmla="*/ 11430 w 18097"/>
                          <a:gd name="connsiteY106" fmla="*/ 952 h 952"/>
                          <a:gd name="connsiteX107" fmla="*/ 11430 w 18097"/>
                          <a:gd name="connsiteY107" fmla="*/ 952 h 952"/>
                          <a:gd name="connsiteX108" fmla="*/ 11430 w 18097"/>
                          <a:gd name="connsiteY108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952">
                            <a:moveTo>
                              <a:pt x="12382" y="952"/>
                            </a:moveTo>
                            <a:cubicBezTo>
                              <a:pt x="12382" y="952"/>
                              <a:pt x="12382" y="952"/>
                              <a:pt x="12382" y="952"/>
                            </a:cubicBezTo>
                            <a:cubicBezTo>
                              <a:pt x="12382" y="952"/>
                              <a:pt x="11430" y="952"/>
                              <a:pt x="12382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10477" y="952"/>
                              <a:pt x="10477" y="952"/>
                            </a:cubicBezTo>
                            <a:cubicBezTo>
                              <a:pt x="10477" y="952"/>
                              <a:pt x="9525" y="952"/>
                              <a:pt x="9525" y="952"/>
                            </a:cubicBezTo>
                            <a:cubicBezTo>
                              <a:pt x="9525" y="952"/>
                              <a:pt x="8572" y="952"/>
                              <a:pt x="8572" y="952"/>
                            </a:cubicBezTo>
                            <a:cubicBezTo>
                              <a:pt x="8572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lnTo>
                              <a:pt x="6667" y="952"/>
                            </a:lnTo>
                            <a:cubicBezTo>
                              <a:pt x="6667" y="952"/>
                              <a:pt x="6667" y="952"/>
                              <a:pt x="6667" y="952"/>
                            </a:cubicBezTo>
                            <a:cubicBezTo>
                              <a:pt x="6667" y="952"/>
                              <a:pt x="6667" y="0"/>
                              <a:pt x="6667" y="0"/>
                            </a:cubicBezTo>
                            <a:lnTo>
                              <a:pt x="6667" y="0"/>
                            </a:ln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lnTo>
                              <a:pt x="6667" y="0"/>
                            </a:ln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6667" y="0"/>
                              <a:pt x="6667" y="0"/>
                            </a:cubicBezTo>
                            <a:cubicBezTo>
                              <a:pt x="6667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0477" y="0"/>
                            </a:cubicBezTo>
                            <a:cubicBezTo>
                              <a:pt x="10477" y="0"/>
                              <a:pt x="10477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6192" y="0"/>
                              <a:pt x="16192" y="0"/>
                              <a:pt x="17145" y="0"/>
                            </a:cubicBezTo>
                            <a:cubicBezTo>
                              <a:pt x="17145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lnTo>
                              <a:pt x="18097" y="0"/>
                            </a:lnTo>
                            <a:lnTo>
                              <a:pt x="12382" y="952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1905" y="952"/>
                            </a:moveTo>
                            <a:cubicBezTo>
                              <a:pt x="1905" y="0"/>
                              <a:pt x="1905" y="0"/>
                              <a:pt x="1905" y="952"/>
                            </a:cubicBezTo>
                            <a:cubicBezTo>
                              <a:pt x="1905" y="0"/>
                              <a:pt x="1905" y="0"/>
                              <a:pt x="1905" y="952"/>
                            </a:cubicBezTo>
                            <a:cubicBezTo>
                              <a:pt x="1905" y="0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lose/>
                            <a:moveTo>
                              <a:pt x="11430" y="952"/>
                            </a:move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ubicBezTo>
                              <a:pt x="11430" y="952"/>
                              <a:pt x="11430" y="952"/>
                              <a:pt x="1143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2" name="任意多边形: 形状 3184"/>
                      <p:cNvSpPr/>
                      <p:nvPr/>
                    </p:nvSpPr>
                    <p:spPr>
                      <a:xfrm>
                        <a:off x="7625715" y="268795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3" name="任意多边形: 形状 3185"/>
                      <p:cNvSpPr/>
                      <p:nvPr/>
                    </p:nvSpPr>
                    <p:spPr>
                      <a:xfrm>
                        <a:off x="7624762" y="2687001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953 w 952"/>
                          <a:gd name="connsiteY6" fmla="*/ 952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04" name="图形 2"/>
                    <p:cNvGrpSpPr/>
                    <p:nvPr/>
                  </p:nvGrpSpPr>
                  <p:grpSpPr>
                    <a:xfrm>
                      <a:off x="7639050" y="2687001"/>
                      <a:ext cx="20002" cy="2857"/>
                      <a:chOff x="7639050" y="2687001"/>
                      <a:chExt cx="20002" cy="2857"/>
                    </a:xfrm>
                    <a:solidFill>
                      <a:srgbClr val="3E7774"/>
                    </a:solidFill>
                  </p:grpSpPr>
                  <p:sp>
                    <p:nvSpPr>
                      <p:cNvPr id="3305" name="任意多边形: 形状 3187"/>
                      <p:cNvSpPr/>
                      <p:nvPr/>
                    </p:nvSpPr>
                    <p:spPr>
                      <a:xfrm>
                        <a:off x="7639050" y="268700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6" name="任意多边形: 形状 3188"/>
                      <p:cNvSpPr/>
                      <p:nvPr/>
                    </p:nvSpPr>
                    <p:spPr>
                      <a:xfrm>
                        <a:off x="7640955" y="2687954"/>
                        <a:ext cx="18097" cy="1905"/>
                      </a:xfrm>
                      <a:custGeom>
                        <a:avLst/>
                        <a:gdLst>
                          <a:gd name="connsiteX0" fmla="*/ 12382 w 18097"/>
                          <a:gd name="connsiteY0" fmla="*/ 1905 h 1905"/>
                          <a:gd name="connsiteX1" fmla="*/ 12382 w 18097"/>
                          <a:gd name="connsiteY1" fmla="*/ 1905 h 1905"/>
                          <a:gd name="connsiteX2" fmla="*/ 12382 w 18097"/>
                          <a:gd name="connsiteY2" fmla="*/ 1905 h 1905"/>
                          <a:gd name="connsiteX3" fmla="*/ 11430 w 18097"/>
                          <a:gd name="connsiteY3" fmla="*/ 1905 h 1905"/>
                          <a:gd name="connsiteX4" fmla="*/ 11430 w 18097"/>
                          <a:gd name="connsiteY4" fmla="*/ 1905 h 1905"/>
                          <a:gd name="connsiteX5" fmla="*/ 11430 w 18097"/>
                          <a:gd name="connsiteY5" fmla="*/ 1905 h 1905"/>
                          <a:gd name="connsiteX6" fmla="*/ 11430 w 18097"/>
                          <a:gd name="connsiteY6" fmla="*/ 1905 h 1905"/>
                          <a:gd name="connsiteX7" fmla="*/ 11430 w 18097"/>
                          <a:gd name="connsiteY7" fmla="*/ 1905 h 1905"/>
                          <a:gd name="connsiteX8" fmla="*/ 11430 w 18097"/>
                          <a:gd name="connsiteY8" fmla="*/ 1905 h 1905"/>
                          <a:gd name="connsiteX9" fmla="*/ 11430 w 18097"/>
                          <a:gd name="connsiteY9" fmla="*/ 1905 h 1905"/>
                          <a:gd name="connsiteX10" fmla="*/ 11430 w 18097"/>
                          <a:gd name="connsiteY10" fmla="*/ 1905 h 1905"/>
                          <a:gd name="connsiteX11" fmla="*/ 11430 w 18097"/>
                          <a:gd name="connsiteY11" fmla="*/ 1905 h 1905"/>
                          <a:gd name="connsiteX12" fmla="*/ 11430 w 18097"/>
                          <a:gd name="connsiteY12" fmla="*/ 1905 h 1905"/>
                          <a:gd name="connsiteX13" fmla="*/ 11430 w 18097"/>
                          <a:gd name="connsiteY13" fmla="*/ 1905 h 1905"/>
                          <a:gd name="connsiteX14" fmla="*/ 11430 w 18097"/>
                          <a:gd name="connsiteY14" fmla="*/ 1905 h 1905"/>
                          <a:gd name="connsiteX15" fmla="*/ 11430 w 18097"/>
                          <a:gd name="connsiteY15" fmla="*/ 1905 h 1905"/>
                          <a:gd name="connsiteX16" fmla="*/ 11430 w 18097"/>
                          <a:gd name="connsiteY16" fmla="*/ 1905 h 1905"/>
                          <a:gd name="connsiteX17" fmla="*/ 11430 w 18097"/>
                          <a:gd name="connsiteY17" fmla="*/ 1905 h 1905"/>
                          <a:gd name="connsiteX18" fmla="*/ 11430 w 18097"/>
                          <a:gd name="connsiteY18" fmla="*/ 1905 h 1905"/>
                          <a:gd name="connsiteX19" fmla="*/ 11430 w 18097"/>
                          <a:gd name="connsiteY19" fmla="*/ 1905 h 1905"/>
                          <a:gd name="connsiteX20" fmla="*/ 11430 w 18097"/>
                          <a:gd name="connsiteY20" fmla="*/ 1905 h 1905"/>
                          <a:gd name="connsiteX21" fmla="*/ 11430 w 18097"/>
                          <a:gd name="connsiteY21" fmla="*/ 1905 h 1905"/>
                          <a:gd name="connsiteX22" fmla="*/ 11430 w 18097"/>
                          <a:gd name="connsiteY22" fmla="*/ 1905 h 1905"/>
                          <a:gd name="connsiteX23" fmla="*/ 11430 w 18097"/>
                          <a:gd name="connsiteY23" fmla="*/ 1905 h 1905"/>
                          <a:gd name="connsiteX24" fmla="*/ 11430 w 18097"/>
                          <a:gd name="connsiteY24" fmla="*/ 1905 h 1905"/>
                          <a:gd name="connsiteX25" fmla="*/ 11430 w 18097"/>
                          <a:gd name="connsiteY25" fmla="*/ 1905 h 1905"/>
                          <a:gd name="connsiteX26" fmla="*/ 10477 w 18097"/>
                          <a:gd name="connsiteY26" fmla="*/ 1905 h 1905"/>
                          <a:gd name="connsiteX27" fmla="*/ 10477 w 18097"/>
                          <a:gd name="connsiteY27" fmla="*/ 1905 h 1905"/>
                          <a:gd name="connsiteX28" fmla="*/ 10477 w 18097"/>
                          <a:gd name="connsiteY28" fmla="*/ 1905 h 1905"/>
                          <a:gd name="connsiteX29" fmla="*/ 10477 w 18097"/>
                          <a:gd name="connsiteY29" fmla="*/ 1905 h 1905"/>
                          <a:gd name="connsiteX30" fmla="*/ 10477 w 18097"/>
                          <a:gd name="connsiteY30" fmla="*/ 1905 h 1905"/>
                          <a:gd name="connsiteX31" fmla="*/ 10477 w 18097"/>
                          <a:gd name="connsiteY31" fmla="*/ 1905 h 1905"/>
                          <a:gd name="connsiteX32" fmla="*/ 9525 w 18097"/>
                          <a:gd name="connsiteY32" fmla="*/ 1905 h 1905"/>
                          <a:gd name="connsiteX33" fmla="*/ 8572 w 18097"/>
                          <a:gd name="connsiteY33" fmla="*/ 1905 h 1905"/>
                          <a:gd name="connsiteX34" fmla="*/ 7620 w 18097"/>
                          <a:gd name="connsiteY34" fmla="*/ 1905 h 1905"/>
                          <a:gd name="connsiteX35" fmla="*/ 6667 w 18097"/>
                          <a:gd name="connsiteY35" fmla="*/ 1905 h 1905"/>
                          <a:gd name="connsiteX36" fmla="*/ 6667 w 18097"/>
                          <a:gd name="connsiteY36" fmla="*/ 1905 h 1905"/>
                          <a:gd name="connsiteX37" fmla="*/ 6667 w 18097"/>
                          <a:gd name="connsiteY37" fmla="*/ 1905 h 1905"/>
                          <a:gd name="connsiteX38" fmla="*/ 6667 w 18097"/>
                          <a:gd name="connsiteY38" fmla="*/ 1905 h 1905"/>
                          <a:gd name="connsiteX39" fmla="*/ 6667 w 18097"/>
                          <a:gd name="connsiteY39" fmla="*/ 1905 h 1905"/>
                          <a:gd name="connsiteX40" fmla="*/ 6667 w 18097"/>
                          <a:gd name="connsiteY40" fmla="*/ 1905 h 1905"/>
                          <a:gd name="connsiteX41" fmla="*/ 6667 w 18097"/>
                          <a:gd name="connsiteY41" fmla="*/ 1905 h 1905"/>
                          <a:gd name="connsiteX42" fmla="*/ 6667 w 18097"/>
                          <a:gd name="connsiteY42" fmla="*/ 1905 h 1905"/>
                          <a:gd name="connsiteX43" fmla="*/ 6667 w 18097"/>
                          <a:gd name="connsiteY43" fmla="*/ 1905 h 1905"/>
                          <a:gd name="connsiteX44" fmla="*/ 6667 w 18097"/>
                          <a:gd name="connsiteY44" fmla="*/ 1905 h 1905"/>
                          <a:gd name="connsiteX45" fmla="*/ 6667 w 18097"/>
                          <a:gd name="connsiteY45" fmla="*/ 1905 h 1905"/>
                          <a:gd name="connsiteX46" fmla="*/ 6667 w 18097"/>
                          <a:gd name="connsiteY46" fmla="*/ 1905 h 1905"/>
                          <a:gd name="connsiteX47" fmla="*/ 6667 w 18097"/>
                          <a:gd name="connsiteY47" fmla="*/ 953 h 1905"/>
                          <a:gd name="connsiteX48" fmla="*/ 6667 w 18097"/>
                          <a:gd name="connsiteY48" fmla="*/ 953 h 1905"/>
                          <a:gd name="connsiteX49" fmla="*/ 6667 w 18097"/>
                          <a:gd name="connsiteY49" fmla="*/ 953 h 1905"/>
                          <a:gd name="connsiteX50" fmla="*/ 6667 w 18097"/>
                          <a:gd name="connsiteY50" fmla="*/ 953 h 1905"/>
                          <a:gd name="connsiteX51" fmla="*/ 6667 w 18097"/>
                          <a:gd name="connsiteY51" fmla="*/ 953 h 1905"/>
                          <a:gd name="connsiteX52" fmla="*/ 6667 w 18097"/>
                          <a:gd name="connsiteY52" fmla="*/ 953 h 1905"/>
                          <a:gd name="connsiteX53" fmla="*/ 6667 w 18097"/>
                          <a:gd name="connsiteY53" fmla="*/ 953 h 1905"/>
                          <a:gd name="connsiteX54" fmla="*/ 6667 w 18097"/>
                          <a:gd name="connsiteY54" fmla="*/ 953 h 1905"/>
                          <a:gd name="connsiteX55" fmla="*/ 6667 w 18097"/>
                          <a:gd name="connsiteY55" fmla="*/ 953 h 1905"/>
                          <a:gd name="connsiteX56" fmla="*/ 6667 w 18097"/>
                          <a:gd name="connsiteY56" fmla="*/ 953 h 1905"/>
                          <a:gd name="connsiteX57" fmla="*/ 6667 w 18097"/>
                          <a:gd name="connsiteY57" fmla="*/ 953 h 1905"/>
                          <a:gd name="connsiteX58" fmla="*/ 7620 w 18097"/>
                          <a:gd name="connsiteY58" fmla="*/ 953 h 1905"/>
                          <a:gd name="connsiteX59" fmla="*/ 7620 w 18097"/>
                          <a:gd name="connsiteY59" fmla="*/ 953 h 1905"/>
                          <a:gd name="connsiteX60" fmla="*/ 7620 w 18097"/>
                          <a:gd name="connsiteY60" fmla="*/ 953 h 1905"/>
                          <a:gd name="connsiteX61" fmla="*/ 8572 w 18097"/>
                          <a:gd name="connsiteY61" fmla="*/ 953 h 1905"/>
                          <a:gd name="connsiteX62" fmla="*/ 9525 w 18097"/>
                          <a:gd name="connsiteY62" fmla="*/ 953 h 1905"/>
                          <a:gd name="connsiteX63" fmla="*/ 10477 w 18097"/>
                          <a:gd name="connsiteY63" fmla="*/ 953 h 1905"/>
                          <a:gd name="connsiteX64" fmla="*/ 10477 w 18097"/>
                          <a:gd name="connsiteY64" fmla="*/ 953 h 1905"/>
                          <a:gd name="connsiteX65" fmla="*/ 11430 w 18097"/>
                          <a:gd name="connsiteY65" fmla="*/ 953 h 1905"/>
                          <a:gd name="connsiteX66" fmla="*/ 11430 w 18097"/>
                          <a:gd name="connsiteY66" fmla="*/ 953 h 1905"/>
                          <a:gd name="connsiteX67" fmla="*/ 11430 w 18097"/>
                          <a:gd name="connsiteY67" fmla="*/ 953 h 1905"/>
                          <a:gd name="connsiteX68" fmla="*/ 11430 w 18097"/>
                          <a:gd name="connsiteY68" fmla="*/ 953 h 1905"/>
                          <a:gd name="connsiteX69" fmla="*/ 11430 w 18097"/>
                          <a:gd name="connsiteY69" fmla="*/ 953 h 1905"/>
                          <a:gd name="connsiteX70" fmla="*/ 11430 w 18097"/>
                          <a:gd name="connsiteY70" fmla="*/ 953 h 1905"/>
                          <a:gd name="connsiteX71" fmla="*/ 12382 w 18097"/>
                          <a:gd name="connsiteY71" fmla="*/ 953 h 1905"/>
                          <a:gd name="connsiteX72" fmla="*/ 12382 w 18097"/>
                          <a:gd name="connsiteY72" fmla="*/ 953 h 1905"/>
                          <a:gd name="connsiteX73" fmla="*/ 12382 w 18097"/>
                          <a:gd name="connsiteY73" fmla="*/ 953 h 1905"/>
                          <a:gd name="connsiteX74" fmla="*/ 12382 w 18097"/>
                          <a:gd name="connsiteY74" fmla="*/ 953 h 1905"/>
                          <a:gd name="connsiteX75" fmla="*/ 12382 w 18097"/>
                          <a:gd name="connsiteY75" fmla="*/ 953 h 1905"/>
                          <a:gd name="connsiteX76" fmla="*/ 12382 w 18097"/>
                          <a:gd name="connsiteY76" fmla="*/ 953 h 1905"/>
                          <a:gd name="connsiteX77" fmla="*/ 12382 w 18097"/>
                          <a:gd name="connsiteY77" fmla="*/ 953 h 1905"/>
                          <a:gd name="connsiteX78" fmla="*/ 12382 w 18097"/>
                          <a:gd name="connsiteY78" fmla="*/ 953 h 1905"/>
                          <a:gd name="connsiteX79" fmla="*/ 12382 w 18097"/>
                          <a:gd name="connsiteY79" fmla="*/ 953 h 1905"/>
                          <a:gd name="connsiteX80" fmla="*/ 13335 w 18097"/>
                          <a:gd name="connsiteY80" fmla="*/ 953 h 1905"/>
                          <a:gd name="connsiteX81" fmla="*/ 14288 w 18097"/>
                          <a:gd name="connsiteY81" fmla="*/ 953 h 1905"/>
                          <a:gd name="connsiteX82" fmla="*/ 14288 w 18097"/>
                          <a:gd name="connsiteY82" fmla="*/ 953 h 1905"/>
                          <a:gd name="connsiteX83" fmla="*/ 14288 w 18097"/>
                          <a:gd name="connsiteY83" fmla="*/ 953 h 1905"/>
                          <a:gd name="connsiteX84" fmla="*/ 14288 w 18097"/>
                          <a:gd name="connsiteY84" fmla="*/ 953 h 1905"/>
                          <a:gd name="connsiteX85" fmla="*/ 14288 w 18097"/>
                          <a:gd name="connsiteY85" fmla="*/ 953 h 1905"/>
                          <a:gd name="connsiteX86" fmla="*/ 15240 w 18097"/>
                          <a:gd name="connsiteY86" fmla="*/ 953 h 1905"/>
                          <a:gd name="connsiteX87" fmla="*/ 15240 w 18097"/>
                          <a:gd name="connsiteY87" fmla="*/ 953 h 1905"/>
                          <a:gd name="connsiteX88" fmla="*/ 17145 w 18097"/>
                          <a:gd name="connsiteY88" fmla="*/ 953 h 1905"/>
                          <a:gd name="connsiteX89" fmla="*/ 18097 w 18097"/>
                          <a:gd name="connsiteY89" fmla="*/ 953 h 1905"/>
                          <a:gd name="connsiteX90" fmla="*/ 18097 w 18097"/>
                          <a:gd name="connsiteY90" fmla="*/ 953 h 1905"/>
                          <a:gd name="connsiteX91" fmla="*/ 18097 w 18097"/>
                          <a:gd name="connsiteY91" fmla="*/ 953 h 1905"/>
                          <a:gd name="connsiteX92" fmla="*/ 18097 w 18097"/>
                          <a:gd name="connsiteY92" fmla="*/ 953 h 1905"/>
                          <a:gd name="connsiteX93" fmla="*/ 12382 w 18097"/>
                          <a:gd name="connsiteY93" fmla="*/ 1905 h 1905"/>
                          <a:gd name="connsiteX94" fmla="*/ 0 w 18097"/>
                          <a:gd name="connsiteY94" fmla="*/ 0 h 1905"/>
                          <a:gd name="connsiteX95" fmla="*/ 0 w 18097"/>
                          <a:gd name="connsiteY95" fmla="*/ 0 h 1905"/>
                          <a:gd name="connsiteX96" fmla="*/ 0 w 18097"/>
                          <a:gd name="connsiteY96" fmla="*/ 0 h 1905"/>
                          <a:gd name="connsiteX97" fmla="*/ 0 w 18097"/>
                          <a:gd name="connsiteY97" fmla="*/ 0 h 1905"/>
                          <a:gd name="connsiteX98" fmla="*/ 0 w 18097"/>
                          <a:gd name="connsiteY98" fmla="*/ 0 h 1905"/>
                          <a:gd name="connsiteX99" fmla="*/ 1905 w 18097"/>
                          <a:gd name="connsiteY99" fmla="*/ 0 h 1905"/>
                          <a:gd name="connsiteX100" fmla="*/ 1905 w 18097"/>
                          <a:gd name="connsiteY100" fmla="*/ 0 h 1905"/>
                          <a:gd name="connsiteX101" fmla="*/ 1905 w 18097"/>
                          <a:gd name="connsiteY101" fmla="*/ 0 h 1905"/>
                          <a:gd name="connsiteX102" fmla="*/ 1905 w 18097"/>
                          <a:gd name="connsiteY102" fmla="*/ 0 h 1905"/>
                          <a:gd name="connsiteX103" fmla="*/ 1905 w 18097"/>
                          <a:gd name="connsiteY103" fmla="*/ 0 h 1905"/>
                          <a:gd name="connsiteX104" fmla="*/ 11430 w 18097"/>
                          <a:gd name="connsiteY104" fmla="*/ 953 h 1905"/>
                          <a:gd name="connsiteX105" fmla="*/ 11430 w 18097"/>
                          <a:gd name="connsiteY105" fmla="*/ 953 h 1905"/>
                          <a:gd name="connsiteX106" fmla="*/ 11430 w 18097"/>
                          <a:gd name="connsiteY106" fmla="*/ 953 h 1905"/>
                          <a:gd name="connsiteX107" fmla="*/ 11430 w 18097"/>
                          <a:gd name="connsiteY107" fmla="*/ 953 h 1905"/>
                          <a:gd name="connsiteX108" fmla="*/ 11430 w 18097"/>
                          <a:gd name="connsiteY108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1905">
                            <a:moveTo>
                              <a:pt x="12382" y="1905"/>
                            </a:move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1430" y="1905"/>
                              <a:pt x="12382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8572" y="1905"/>
                              <a:pt x="8572" y="1905"/>
                            </a:cubicBezTo>
                            <a:cubicBezTo>
                              <a:pt x="8572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lnTo>
                              <a:pt x="6667" y="1905"/>
                            </a:ln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953"/>
                              <a:pt x="6667" y="953"/>
                            </a:cubicBezTo>
                            <a:lnTo>
                              <a:pt x="6667" y="953"/>
                            </a:ln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lnTo>
                              <a:pt x="6667" y="953"/>
                            </a:ln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6667" y="953"/>
                              <a:pt x="6667" y="953"/>
                            </a:cubicBezTo>
                            <a:cubicBezTo>
                              <a:pt x="6667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8572" y="953"/>
                            </a:cubicBezTo>
                            <a:cubicBezTo>
                              <a:pt x="8572" y="953"/>
                              <a:pt x="9525" y="953"/>
                              <a:pt x="9525" y="953"/>
                            </a:cubicBezTo>
                            <a:cubicBezTo>
                              <a:pt x="9525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0477" y="953"/>
                            </a:cubicBezTo>
                            <a:cubicBezTo>
                              <a:pt x="10477" y="953"/>
                              <a:pt x="10477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2382" y="953"/>
                            </a:cubicBezTo>
                            <a:cubicBezTo>
                              <a:pt x="12382" y="953"/>
                              <a:pt x="12382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4288" y="953"/>
                            </a:cubicBezTo>
                            <a:cubicBezTo>
                              <a:pt x="14288" y="953"/>
                              <a:pt x="14288" y="953"/>
                              <a:pt x="15240" y="953"/>
                            </a:cubicBezTo>
                            <a:cubicBezTo>
                              <a:pt x="15240" y="953"/>
                              <a:pt x="15240" y="953"/>
                              <a:pt x="15240" y="953"/>
                            </a:cubicBezTo>
                            <a:cubicBezTo>
                              <a:pt x="16192" y="953"/>
                              <a:pt x="16192" y="953"/>
                              <a:pt x="17145" y="953"/>
                            </a:cubicBezTo>
                            <a:cubicBezTo>
                              <a:pt x="17145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953"/>
                            </a:cubicBezTo>
                            <a:lnTo>
                              <a:pt x="18097" y="953"/>
                            </a:lnTo>
                            <a:lnTo>
                              <a:pt x="12382" y="1905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  <a:moveTo>
                              <a:pt x="11430" y="953"/>
                            </a:move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ubicBezTo>
                              <a:pt x="11430" y="953"/>
                              <a:pt x="11430" y="1905"/>
                              <a:pt x="11430" y="953"/>
                            </a:cubicBezTo>
                            <a:cubicBezTo>
                              <a:pt x="11430" y="953"/>
                              <a:pt x="11430" y="953"/>
                              <a:pt x="1143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7" name="任意多边形: 形状 3189"/>
                      <p:cNvSpPr/>
                      <p:nvPr/>
                    </p:nvSpPr>
                    <p:spPr>
                      <a:xfrm>
                        <a:off x="7640002" y="26889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08" name="任意多边形: 形状 3190"/>
                      <p:cNvSpPr/>
                      <p:nvPr/>
                    </p:nvSpPr>
                    <p:spPr>
                      <a:xfrm>
                        <a:off x="7639607" y="2687001"/>
                        <a:ext cx="1347" cy="1666"/>
                      </a:xfrm>
                      <a:custGeom>
                        <a:avLst/>
                        <a:gdLst>
                          <a:gd name="connsiteX0" fmla="*/ 1347 w 1347"/>
                          <a:gd name="connsiteY0" fmla="*/ 952 h 1666"/>
                          <a:gd name="connsiteX1" fmla="*/ 1347 w 1347"/>
                          <a:gd name="connsiteY1" fmla="*/ 952 h 1666"/>
                          <a:gd name="connsiteX2" fmla="*/ 1347 w 1347"/>
                          <a:gd name="connsiteY2" fmla="*/ 952 h 1666"/>
                          <a:gd name="connsiteX3" fmla="*/ 1347 w 1347"/>
                          <a:gd name="connsiteY3" fmla="*/ 952 h 1666"/>
                          <a:gd name="connsiteX4" fmla="*/ 1347 w 1347"/>
                          <a:gd name="connsiteY4" fmla="*/ 952 h 1666"/>
                          <a:gd name="connsiteX5" fmla="*/ 1347 w 1347"/>
                          <a:gd name="connsiteY5" fmla="*/ 952 h 1666"/>
                          <a:gd name="connsiteX6" fmla="*/ 395 w 1347"/>
                          <a:gd name="connsiteY6" fmla="*/ 0 h 1666"/>
                          <a:gd name="connsiteX7" fmla="*/ 395 w 1347"/>
                          <a:gd name="connsiteY7" fmla="*/ 0 h 1666"/>
                          <a:gd name="connsiteX8" fmla="*/ 395 w 1347"/>
                          <a:gd name="connsiteY8" fmla="*/ 0 h 1666"/>
                          <a:gd name="connsiteX9" fmla="*/ 395 w 1347"/>
                          <a:gd name="connsiteY9" fmla="*/ 0 h 1666"/>
                          <a:gd name="connsiteX10" fmla="*/ 395 w 1347"/>
                          <a:gd name="connsiteY10" fmla="*/ 0 h 1666"/>
                          <a:gd name="connsiteX11" fmla="*/ 395 w 1347"/>
                          <a:gd name="connsiteY11" fmla="*/ 0 h 1666"/>
                          <a:gd name="connsiteX12" fmla="*/ 395 w 1347"/>
                          <a:gd name="connsiteY12" fmla="*/ 952 h 1666"/>
                          <a:gd name="connsiteX13" fmla="*/ 395 w 1347"/>
                          <a:gd name="connsiteY13" fmla="*/ 952 h 1666"/>
                          <a:gd name="connsiteX14" fmla="*/ 1347 w 1347"/>
                          <a:gd name="connsiteY14" fmla="*/ 952 h 1666"/>
                          <a:gd name="connsiteX15" fmla="*/ 1347 w 1347"/>
                          <a:gd name="connsiteY15" fmla="*/ 952 h 1666"/>
                          <a:gd name="connsiteX16" fmla="*/ 1347 w 1347"/>
                          <a:gd name="connsiteY16" fmla="*/ 952 h 1666"/>
                          <a:gd name="connsiteX17" fmla="*/ 1347 w 1347"/>
                          <a:gd name="connsiteY17" fmla="*/ 952 h 1666"/>
                          <a:gd name="connsiteX18" fmla="*/ 1347 w 1347"/>
                          <a:gd name="connsiteY18" fmla="*/ 952 h 1666"/>
                          <a:gd name="connsiteX19" fmla="*/ 1347 w 1347"/>
                          <a:gd name="connsiteY19" fmla="*/ 952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347" h="1666">
                            <a:moveTo>
                              <a:pt x="1347" y="952"/>
                            </a:moveTo>
                            <a:cubicBezTo>
                              <a:pt x="395" y="952"/>
                              <a:pt x="395" y="952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0"/>
                              <a:pt x="395" y="0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952"/>
                              <a:pt x="395" y="0"/>
                              <a:pt x="1347" y="952"/>
                            </a:cubicBezTo>
                            <a:cubicBezTo>
                              <a:pt x="1347" y="0"/>
                              <a:pt x="395" y="0"/>
                              <a:pt x="395" y="0"/>
                            </a:cubicBezTo>
                            <a:cubicBezTo>
                              <a:pt x="395" y="0"/>
                              <a:pt x="395" y="0"/>
                              <a:pt x="395" y="0"/>
                            </a:cubicBezTo>
                            <a:cubicBezTo>
                              <a:pt x="395" y="0"/>
                              <a:pt x="395" y="0"/>
                              <a:pt x="395" y="0"/>
                            </a:cubicBezTo>
                            <a:lnTo>
                              <a:pt x="395" y="0"/>
                            </a:lnTo>
                            <a:lnTo>
                              <a:pt x="395" y="0"/>
                            </a:lnTo>
                            <a:cubicBezTo>
                              <a:pt x="395" y="0"/>
                              <a:pt x="395" y="0"/>
                              <a:pt x="395" y="0"/>
                            </a:cubicBezTo>
                            <a:lnTo>
                              <a:pt x="395" y="952"/>
                            </a:lnTo>
                            <a:cubicBezTo>
                              <a:pt x="395" y="952"/>
                              <a:pt x="395" y="952"/>
                              <a:pt x="395" y="952"/>
                            </a:cubicBezTo>
                            <a:cubicBezTo>
                              <a:pt x="-558" y="1905"/>
                              <a:pt x="395" y="1905"/>
                              <a:pt x="1347" y="952"/>
                            </a:cubicBezTo>
                            <a:cubicBezTo>
                              <a:pt x="395" y="1905"/>
                              <a:pt x="395" y="1905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1905"/>
                              <a:pt x="395" y="1905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1905"/>
                              <a:pt x="1347" y="952"/>
                              <a:pt x="1347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09" name="图形 2"/>
                    <p:cNvGrpSpPr/>
                    <p:nvPr/>
                  </p:nvGrpSpPr>
                  <p:grpSpPr>
                    <a:xfrm>
                      <a:off x="7653337" y="2688907"/>
                      <a:ext cx="20002" cy="1904"/>
                      <a:chOff x="7653337" y="2688907"/>
                      <a:chExt cx="20002" cy="1904"/>
                    </a:xfrm>
                    <a:solidFill>
                      <a:srgbClr val="3E7774"/>
                    </a:solidFill>
                  </p:grpSpPr>
                  <p:sp>
                    <p:nvSpPr>
                      <p:cNvPr id="3310" name="任意多边形: 形状 3192"/>
                      <p:cNvSpPr/>
                      <p:nvPr/>
                    </p:nvSpPr>
                    <p:spPr>
                      <a:xfrm>
                        <a:off x="7653337" y="26889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1" name="任意多边形: 形状 3193"/>
                      <p:cNvSpPr/>
                      <p:nvPr/>
                    </p:nvSpPr>
                    <p:spPr>
                      <a:xfrm>
                        <a:off x="7655242" y="2689145"/>
                        <a:ext cx="18097" cy="1666"/>
                      </a:xfrm>
                      <a:custGeom>
                        <a:avLst/>
                        <a:gdLst>
                          <a:gd name="connsiteX0" fmla="*/ 12382 w 18097"/>
                          <a:gd name="connsiteY0" fmla="*/ 1667 h 1666"/>
                          <a:gd name="connsiteX1" fmla="*/ 12382 w 18097"/>
                          <a:gd name="connsiteY1" fmla="*/ 1667 h 1666"/>
                          <a:gd name="connsiteX2" fmla="*/ 12382 w 18097"/>
                          <a:gd name="connsiteY2" fmla="*/ 1667 h 1666"/>
                          <a:gd name="connsiteX3" fmla="*/ 11430 w 18097"/>
                          <a:gd name="connsiteY3" fmla="*/ 1667 h 1666"/>
                          <a:gd name="connsiteX4" fmla="*/ 11430 w 18097"/>
                          <a:gd name="connsiteY4" fmla="*/ 1667 h 1666"/>
                          <a:gd name="connsiteX5" fmla="*/ 11430 w 18097"/>
                          <a:gd name="connsiteY5" fmla="*/ 1667 h 1666"/>
                          <a:gd name="connsiteX6" fmla="*/ 11430 w 18097"/>
                          <a:gd name="connsiteY6" fmla="*/ 1667 h 1666"/>
                          <a:gd name="connsiteX7" fmla="*/ 11430 w 18097"/>
                          <a:gd name="connsiteY7" fmla="*/ 1667 h 1666"/>
                          <a:gd name="connsiteX8" fmla="*/ 11430 w 18097"/>
                          <a:gd name="connsiteY8" fmla="*/ 1667 h 1666"/>
                          <a:gd name="connsiteX9" fmla="*/ 11430 w 18097"/>
                          <a:gd name="connsiteY9" fmla="*/ 1667 h 1666"/>
                          <a:gd name="connsiteX10" fmla="*/ 11430 w 18097"/>
                          <a:gd name="connsiteY10" fmla="*/ 1667 h 1666"/>
                          <a:gd name="connsiteX11" fmla="*/ 11430 w 18097"/>
                          <a:gd name="connsiteY11" fmla="*/ 1667 h 1666"/>
                          <a:gd name="connsiteX12" fmla="*/ 11430 w 18097"/>
                          <a:gd name="connsiteY12" fmla="*/ 1667 h 1666"/>
                          <a:gd name="connsiteX13" fmla="*/ 11430 w 18097"/>
                          <a:gd name="connsiteY13" fmla="*/ 1667 h 1666"/>
                          <a:gd name="connsiteX14" fmla="*/ 11430 w 18097"/>
                          <a:gd name="connsiteY14" fmla="*/ 1667 h 1666"/>
                          <a:gd name="connsiteX15" fmla="*/ 11430 w 18097"/>
                          <a:gd name="connsiteY15" fmla="*/ 1667 h 1666"/>
                          <a:gd name="connsiteX16" fmla="*/ 11430 w 18097"/>
                          <a:gd name="connsiteY16" fmla="*/ 1667 h 1666"/>
                          <a:gd name="connsiteX17" fmla="*/ 11430 w 18097"/>
                          <a:gd name="connsiteY17" fmla="*/ 1667 h 1666"/>
                          <a:gd name="connsiteX18" fmla="*/ 11430 w 18097"/>
                          <a:gd name="connsiteY18" fmla="*/ 1667 h 1666"/>
                          <a:gd name="connsiteX19" fmla="*/ 11430 w 18097"/>
                          <a:gd name="connsiteY19" fmla="*/ 1667 h 1666"/>
                          <a:gd name="connsiteX20" fmla="*/ 11430 w 18097"/>
                          <a:gd name="connsiteY20" fmla="*/ 1667 h 1666"/>
                          <a:gd name="connsiteX21" fmla="*/ 11430 w 18097"/>
                          <a:gd name="connsiteY21" fmla="*/ 1667 h 1666"/>
                          <a:gd name="connsiteX22" fmla="*/ 11430 w 18097"/>
                          <a:gd name="connsiteY22" fmla="*/ 1667 h 1666"/>
                          <a:gd name="connsiteX23" fmla="*/ 11430 w 18097"/>
                          <a:gd name="connsiteY23" fmla="*/ 1667 h 1666"/>
                          <a:gd name="connsiteX24" fmla="*/ 11430 w 18097"/>
                          <a:gd name="connsiteY24" fmla="*/ 1667 h 1666"/>
                          <a:gd name="connsiteX25" fmla="*/ 11430 w 18097"/>
                          <a:gd name="connsiteY25" fmla="*/ 1667 h 1666"/>
                          <a:gd name="connsiteX26" fmla="*/ 10477 w 18097"/>
                          <a:gd name="connsiteY26" fmla="*/ 1667 h 1666"/>
                          <a:gd name="connsiteX27" fmla="*/ 10477 w 18097"/>
                          <a:gd name="connsiteY27" fmla="*/ 1667 h 1666"/>
                          <a:gd name="connsiteX28" fmla="*/ 10477 w 18097"/>
                          <a:gd name="connsiteY28" fmla="*/ 1667 h 1666"/>
                          <a:gd name="connsiteX29" fmla="*/ 10477 w 18097"/>
                          <a:gd name="connsiteY29" fmla="*/ 1667 h 1666"/>
                          <a:gd name="connsiteX30" fmla="*/ 10477 w 18097"/>
                          <a:gd name="connsiteY30" fmla="*/ 1667 h 1666"/>
                          <a:gd name="connsiteX31" fmla="*/ 10477 w 18097"/>
                          <a:gd name="connsiteY31" fmla="*/ 1667 h 1666"/>
                          <a:gd name="connsiteX32" fmla="*/ 9525 w 18097"/>
                          <a:gd name="connsiteY32" fmla="*/ 1667 h 1666"/>
                          <a:gd name="connsiteX33" fmla="*/ 8572 w 18097"/>
                          <a:gd name="connsiteY33" fmla="*/ 1667 h 1666"/>
                          <a:gd name="connsiteX34" fmla="*/ 7620 w 18097"/>
                          <a:gd name="connsiteY34" fmla="*/ 1667 h 1666"/>
                          <a:gd name="connsiteX35" fmla="*/ 6667 w 18097"/>
                          <a:gd name="connsiteY35" fmla="*/ 1667 h 1666"/>
                          <a:gd name="connsiteX36" fmla="*/ 6667 w 18097"/>
                          <a:gd name="connsiteY36" fmla="*/ 1667 h 1666"/>
                          <a:gd name="connsiteX37" fmla="*/ 6667 w 18097"/>
                          <a:gd name="connsiteY37" fmla="*/ 1667 h 1666"/>
                          <a:gd name="connsiteX38" fmla="*/ 6667 w 18097"/>
                          <a:gd name="connsiteY38" fmla="*/ 1667 h 1666"/>
                          <a:gd name="connsiteX39" fmla="*/ 6667 w 18097"/>
                          <a:gd name="connsiteY39" fmla="*/ 1667 h 1666"/>
                          <a:gd name="connsiteX40" fmla="*/ 6667 w 18097"/>
                          <a:gd name="connsiteY40" fmla="*/ 1667 h 1666"/>
                          <a:gd name="connsiteX41" fmla="*/ 6667 w 18097"/>
                          <a:gd name="connsiteY41" fmla="*/ 1667 h 1666"/>
                          <a:gd name="connsiteX42" fmla="*/ 6667 w 18097"/>
                          <a:gd name="connsiteY42" fmla="*/ 1667 h 1666"/>
                          <a:gd name="connsiteX43" fmla="*/ 6667 w 18097"/>
                          <a:gd name="connsiteY43" fmla="*/ 1667 h 1666"/>
                          <a:gd name="connsiteX44" fmla="*/ 6667 w 18097"/>
                          <a:gd name="connsiteY44" fmla="*/ 1667 h 1666"/>
                          <a:gd name="connsiteX45" fmla="*/ 6667 w 18097"/>
                          <a:gd name="connsiteY45" fmla="*/ 1667 h 1666"/>
                          <a:gd name="connsiteX46" fmla="*/ 6667 w 18097"/>
                          <a:gd name="connsiteY46" fmla="*/ 1667 h 1666"/>
                          <a:gd name="connsiteX47" fmla="*/ 6667 w 18097"/>
                          <a:gd name="connsiteY47" fmla="*/ 714 h 1666"/>
                          <a:gd name="connsiteX48" fmla="*/ 6667 w 18097"/>
                          <a:gd name="connsiteY48" fmla="*/ 714 h 1666"/>
                          <a:gd name="connsiteX49" fmla="*/ 6667 w 18097"/>
                          <a:gd name="connsiteY49" fmla="*/ 714 h 1666"/>
                          <a:gd name="connsiteX50" fmla="*/ 6667 w 18097"/>
                          <a:gd name="connsiteY50" fmla="*/ 714 h 1666"/>
                          <a:gd name="connsiteX51" fmla="*/ 6667 w 18097"/>
                          <a:gd name="connsiteY51" fmla="*/ 714 h 1666"/>
                          <a:gd name="connsiteX52" fmla="*/ 6667 w 18097"/>
                          <a:gd name="connsiteY52" fmla="*/ 714 h 1666"/>
                          <a:gd name="connsiteX53" fmla="*/ 6667 w 18097"/>
                          <a:gd name="connsiteY53" fmla="*/ 714 h 1666"/>
                          <a:gd name="connsiteX54" fmla="*/ 6667 w 18097"/>
                          <a:gd name="connsiteY54" fmla="*/ 714 h 1666"/>
                          <a:gd name="connsiteX55" fmla="*/ 6667 w 18097"/>
                          <a:gd name="connsiteY55" fmla="*/ 714 h 1666"/>
                          <a:gd name="connsiteX56" fmla="*/ 6667 w 18097"/>
                          <a:gd name="connsiteY56" fmla="*/ 714 h 1666"/>
                          <a:gd name="connsiteX57" fmla="*/ 6667 w 18097"/>
                          <a:gd name="connsiteY57" fmla="*/ 714 h 1666"/>
                          <a:gd name="connsiteX58" fmla="*/ 7620 w 18097"/>
                          <a:gd name="connsiteY58" fmla="*/ 714 h 1666"/>
                          <a:gd name="connsiteX59" fmla="*/ 7620 w 18097"/>
                          <a:gd name="connsiteY59" fmla="*/ 714 h 1666"/>
                          <a:gd name="connsiteX60" fmla="*/ 7620 w 18097"/>
                          <a:gd name="connsiteY60" fmla="*/ 714 h 1666"/>
                          <a:gd name="connsiteX61" fmla="*/ 8572 w 18097"/>
                          <a:gd name="connsiteY61" fmla="*/ 714 h 1666"/>
                          <a:gd name="connsiteX62" fmla="*/ 9525 w 18097"/>
                          <a:gd name="connsiteY62" fmla="*/ 714 h 1666"/>
                          <a:gd name="connsiteX63" fmla="*/ 10477 w 18097"/>
                          <a:gd name="connsiteY63" fmla="*/ 714 h 1666"/>
                          <a:gd name="connsiteX64" fmla="*/ 10477 w 18097"/>
                          <a:gd name="connsiteY64" fmla="*/ 714 h 1666"/>
                          <a:gd name="connsiteX65" fmla="*/ 11430 w 18097"/>
                          <a:gd name="connsiteY65" fmla="*/ 714 h 1666"/>
                          <a:gd name="connsiteX66" fmla="*/ 11430 w 18097"/>
                          <a:gd name="connsiteY66" fmla="*/ 714 h 1666"/>
                          <a:gd name="connsiteX67" fmla="*/ 11430 w 18097"/>
                          <a:gd name="connsiteY67" fmla="*/ 714 h 1666"/>
                          <a:gd name="connsiteX68" fmla="*/ 11430 w 18097"/>
                          <a:gd name="connsiteY68" fmla="*/ 714 h 1666"/>
                          <a:gd name="connsiteX69" fmla="*/ 11430 w 18097"/>
                          <a:gd name="connsiteY69" fmla="*/ 714 h 1666"/>
                          <a:gd name="connsiteX70" fmla="*/ 11430 w 18097"/>
                          <a:gd name="connsiteY70" fmla="*/ 714 h 1666"/>
                          <a:gd name="connsiteX71" fmla="*/ 12382 w 18097"/>
                          <a:gd name="connsiteY71" fmla="*/ 714 h 1666"/>
                          <a:gd name="connsiteX72" fmla="*/ 12382 w 18097"/>
                          <a:gd name="connsiteY72" fmla="*/ 714 h 1666"/>
                          <a:gd name="connsiteX73" fmla="*/ 12382 w 18097"/>
                          <a:gd name="connsiteY73" fmla="*/ 714 h 1666"/>
                          <a:gd name="connsiteX74" fmla="*/ 12382 w 18097"/>
                          <a:gd name="connsiteY74" fmla="*/ 714 h 1666"/>
                          <a:gd name="connsiteX75" fmla="*/ 12382 w 18097"/>
                          <a:gd name="connsiteY75" fmla="*/ 714 h 1666"/>
                          <a:gd name="connsiteX76" fmla="*/ 12382 w 18097"/>
                          <a:gd name="connsiteY76" fmla="*/ 714 h 1666"/>
                          <a:gd name="connsiteX77" fmla="*/ 12382 w 18097"/>
                          <a:gd name="connsiteY77" fmla="*/ 714 h 1666"/>
                          <a:gd name="connsiteX78" fmla="*/ 12382 w 18097"/>
                          <a:gd name="connsiteY78" fmla="*/ 714 h 1666"/>
                          <a:gd name="connsiteX79" fmla="*/ 12382 w 18097"/>
                          <a:gd name="connsiteY79" fmla="*/ 714 h 1666"/>
                          <a:gd name="connsiteX80" fmla="*/ 13335 w 18097"/>
                          <a:gd name="connsiteY80" fmla="*/ 714 h 1666"/>
                          <a:gd name="connsiteX81" fmla="*/ 14288 w 18097"/>
                          <a:gd name="connsiteY81" fmla="*/ 714 h 1666"/>
                          <a:gd name="connsiteX82" fmla="*/ 14288 w 18097"/>
                          <a:gd name="connsiteY82" fmla="*/ 714 h 1666"/>
                          <a:gd name="connsiteX83" fmla="*/ 14288 w 18097"/>
                          <a:gd name="connsiteY83" fmla="*/ 714 h 1666"/>
                          <a:gd name="connsiteX84" fmla="*/ 14288 w 18097"/>
                          <a:gd name="connsiteY84" fmla="*/ 714 h 1666"/>
                          <a:gd name="connsiteX85" fmla="*/ 14288 w 18097"/>
                          <a:gd name="connsiteY85" fmla="*/ 714 h 1666"/>
                          <a:gd name="connsiteX86" fmla="*/ 15240 w 18097"/>
                          <a:gd name="connsiteY86" fmla="*/ 714 h 1666"/>
                          <a:gd name="connsiteX87" fmla="*/ 15240 w 18097"/>
                          <a:gd name="connsiteY87" fmla="*/ 714 h 1666"/>
                          <a:gd name="connsiteX88" fmla="*/ 17145 w 18097"/>
                          <a:gd name="connsiteY88" fmla="*/ 714 h 1666"/>
                          <a:gd name="connsiteX89" fmla="*/ 18097 w 18097"/>
                          <a:gd name="connsiteY89" fmla="*/ 714 h 1666"/>
                          <a:gd name="connsiteX90" fmla="*/ 18097 w 18097"/>
                          <a:gd name="connsiteY90" fmla="*/ 714 h 1666"/>
                          <a:gd name="connsiteX91" fmla="*/ 18097 w 18097"/>
                          <a:gd name="connsiteY91" fmla="*/ 714 h 1666"/>
                          <a:gd name="connsiteX92" fmla="*/ 18097 w 18097"/>
                          <a:gd name="connsiteY92" fmla="*/ 714 h 1666"/>
                          <a:gd name="connsiteX93" fmla="*/ 12382 w 18097"/>
                          <a:gd name="connsiteY93" fmla="*/ 1667 h 1666"/>
                          <a:gd name="connsiteX94" fmla="*/ 0 w 18097"/>
                          <a:gd name="connsiteY94" fmla="*/ 714 h 1666"/>
                          <a:gd name="connsiteX95" fmla="*/ 0 w 18097"/>
                          <a:gd name="connsiteY95" fmla="*/ 714 h 1666"/>
                          <a:gd name="connsiteX96" fmla="*/ 0 w 18097"/>
                          <a:gd name="connsiteY96" fmla="*/ 714 h 1666"/>
                          <a:gd name="connsiteX97" fmla="*/ 0 w 18097"/>
                          <a:gd name="connsiteY97" fmla="*/ 714 h 1666"/>
                          <a:gd name="connsiteX98" fmla="*/ 0 w 18097"/>
                          <a:gd name="connsiteY98" fmla="*/ 714 h 1666"/>
                          <a:gd name="connsiteX99" fmla="*/ 1905 w 18097"/>
                          <a:gd name="connsiteY99" fmla="*/ 714 h 1666"/>
                          <a:gd name="connsiteX100" fmla="*/ 1905 w 18097"/>
                          <a:gd name="connsiteY100" fmla="*/ 714 h 1666"/>
                          <a:gd name="connsiteX101" fmla="*/ 1905 w 18097"/>
                          <a:gd name="connsiteY101" fmla="*/ 714 h 1666"/>
                          <a:gd name="connsiteX102" fmla="*/ 1905 w 18097"/>
                          <a:gd name="connsiteY102" fmla="*/ 714 h 1666"/>
                          <a:gd name="connsiteX103" fmla="*/ 1905 w 18097"/>
                          <a:gd name="connsiteY103" fmla="*/ 714 h 1666"/>
                          <a:gd name="connsiteX104" fmla="*/ 11430 w 18097"/>
                          <a:gd name="connsiteY104" fmla="*/ 1667 h 1666"/>
                          <a:gd name="connsiteX105" fmla="*/ 11430 w 18097"/>
                          <a:gd name="connsiteY105" fmla="*/ 1667 h 1666"/>
                          <a:gd name="connsiteX106" fmla="*/ 11430 w 18097"/>
                          <a:gd name="connsiteY106" fmla="*/ 1667 h 1666"/>
                          <a:gd name="connsiteX107" fmla="*/ 11430 w 18097"/>
                          <a:gd name="connsiteY107" fmla="*/ 1667 h 1666"/>
                          <a:gd name="connsiteX108" fmla="*/ 11430 w 18097"/>
                          <a:gd name="connsiteY108" fmla="*/ 1667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1666">
                            <a:moveTo>
                              <a:pt x="12382" y="1667"/>
                            </a:moveTo>
                            <a:cubicBezTo>
                              <a:pt x="12382" y="1667"/>
                              <a:pt x="12382" y="1667"/>
                              <a:pt x="12382" y="1667"/>
                            </a:cubicBezTo>
                            <a:cubicBezTo>
                              <a:pt x="12382" y="1667"/>
                              <a:pt x="11430" y="1667"/>
                              <a:pt x="12382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0477" y="1667"/>
                            </a:cubicBezTo>
                            <a:cubicBezTo>
                              <a:pt x="10477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10477" y="1667"/>
                              <a:pt x="10477" y="1667"/>
                            </a:cubicBezTo>
                            <a:cubicBezTo>
                              <a:pt x="10477" y="1667"/>
                              <a:pt x="9525" y="1667"/>
                              <a:pt x="9525" y="1667"/>
                            </a:cubicBezTo>
                            <a:cubicBezTo>
                              <a:pt x="9525" y="1667"/>
                              <a:pt x="8572" y="1667"/>
                              <a:pt x="8572" y="1667"/>
                            </a:cubicBezTo>
                            <a:cubicBezTo>
                              <a:pt x="8572" y="1667"/>
                              <a:pt x="7620" y="1667"/>
                              <a:pt x="7620" y="1667"/>
                            </a:cubicBezTo>
                            <a:cubicBezTo>
                              <a:pt x="7620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lnTo>
                              <a:pt x="6667" y="1667"/>
                            </a:lnTo>
                            <a:cubicBezTo>
                              <a:pt x="6667" y="1667"/>
                              <a:pt x="6667" y="1667"/>
                              <a:pt x="6667" y="1667"/>
                            </a:cubicBezTo>
                            <a:cubicBezTo>
                              <a:pt x="6667" y="1667"/>
                              <a:pt x="6667" y="714"/>
                              <a:pt x="6667" y="714"/>
                            </a:cubicBezTo>
                            <a:lnTo>
                              <a:pt x="6667" y="714"/>
                            </a:ln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lnTo>
                              <a:pt x="6667" y="714"/>
                            </a:ln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6667" y="714"/>
                              <a:pt x="6667" y="714"/>
                            </a:cubicBezTo>
                            <a:cubicBezTo>
                              <a:pt x="6667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7620" y="714"/>
                            </a:cubicBezTo>
                            <a:cubicBezTo>
                              <a:pt x="7620" y="714"/>
                              <a:pt x="7620" y="714"/>
                              <a:pt x="8572" y="714"/>
                            </a:cubicBezTo>
                            <a:cubicBezTo>
                              <a:pt x="8572" y="714"/>
                              <a:pt x="9525" y="714"/>
                              <a:pt x="9525" y="714"/>
                            </a:cubicBezTo>
                            <a:cubicBezTo>
                              <a:pt x="9525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0477" y="714"/>
                            </a:cubicBezTo>
                            <a:cubicBezTo>
                              <a:pt x="10477" y="714"/>
                              <a:pt x="10477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1430" y="714"/>
                            </a:cubicBezTo>
                            <a:cubicBezTo>
                              <a:pt x="11430" y="714"/>
                              <a:pt x="11430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2382" y="714"/>
                            </a:cubicBezTo>
                            <a:cubicBezTo>
                              <a:pt x="12382" y="714"/>
                              <a:pt x="12382" y="714"/>
                              <a:pt x="13335" y="714"/>
                            </a:cubicBezTo>
                            <a:cubicBezTo>
                              <a:pt x="13335" y="714"/>
                              <a:pt x="13335" y="714"/>
                              <a:pt x="14288" y="714"/>
                            </a:cubicBezTo>
                            <a:cubicBezTo>
                              <a:pt x="14288" y="714"/>
                              <a:pt x="14288" y="714"/>
                              <a:pt x="14288" y="714"/>
                            </a:cubicBezTo>
                            <a:cubicBezTo>
                              <a:pt x="14288" y="714"/>
                              <a:pt x="14288" y="714"/>
                              <a:pt x="14288" y="714"/>
                            </a:cubicBezTo>
                            <a:cubicBezTo>
                              <a:pt x="14288" y="714"/>
                              <a:pt x="14288" y="714"/>
                              <a:pt x="14288" y="714"/>
                            </a:cubicBezTo>
                            <a:cubicBezTo>
                              <a:pt x="14288" y="714"/>
                              <a:pt x="14288" y="714"/>
                              <a:pt x="14288" y="714"/>
                            </a:cubicBezTo>
                            <a:cubicBezTo>
                              <a:pt x="14288" y="714"/>
                              <a:pt x="15240" y="714"/>
                              <a:pt x="15240" y="714"/>
                            </a:cubicBezTo>
                            <a:cubicBezTo>
                              <a:pt x="15240" y="714"/>
                              <a:pt x="15240" y="714"/>
                              <a:pt x="15240" y="714"/>
                            </a:cubicBezTo>
                            <a:cubicBezTo>
                              <a:pt x="16192" y="714"/>
                              <a:pt x="16192" y="714"/>
                              <a:pt x="17145" y="714"/>
                            </a:cubicBezTo>
                            <a:cubicBezTo>
                              <a:pt x="17145" y="714"/>
                              <a:pt x="18097" y="714"/>
                              <a:pt x="18097" y="714"/>
                            </a:cubicBezTo>
                            <a:cubicBezTo>
                              <a:pt x="18097" y="714"/>
                              <a:pt x="18097" y="714"/>
                              <a:pt x="18097" y="714"/>
                            </a:cubicBezTo>
                            <a:cubicBezTo>
                              <a:pt x="18097" y="714"/>
                              <a:pt x="18097" y="714"/>
                              <a:pt x="18097" y="714"/>
                            </a:cubicBezTo>
                            <a:lnTo>
                              <a:pt x="18097" y="714"/>
                            </a:lnTo>
                            <a:lnTo>
                              <a:pt x="12382" y="1667"/>
                            </a:lnTo>
                            <a:close/>
                            <a:moveTo>
                              <a:pt x="0" y="714"/>
                            </a:moveTo>
                            <a:cubicBezTo>
                              <a:pt x="0" y="714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  <a:moveTo>
                              <a:pt x="1905" y="714"/>
                            </a:move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lose/>
                            <a:moveTo>
                              <a:pt x="11430" y="1667"/>
                            </a:move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ubicBezTo>
                              <a:pt x="11430" y="1667"/>
                              <a:pt x="11430" y="1667"/>
                              <a:pt x="11430" y="1667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2" name="任意多边形: 形状 3194"/>
                      <p:cNvSpPr/>
                      <p:nvPr/>
                    </p:nvSpPr>
                    <p:spPr>
                      <a:xfrm>
                        <a:off x="7654290" y="26898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3" name="任意多边形: 形状 3195"/>
                      <p:cNvSpPr/>
                      <p:nvPr/>
                    </p:nvSpPr>
                    <p:spPr>
                      <a:xfrm>
                        <a:off x="7653895" y="2688907"/>
                        <a:ext cx="1347" cy="952"/>
                      </a:xfrm>
                      <a:custGeom>
                        <a:avLst/>
                        <a:gdLst>
                          <a:gd name="connsiteX0" fmla="*/ 1347 w 1347"/>
                          <a:gd name="connsiteY0" fmla="*/ 952 h 952"/>
                          <a:gd name="connsiteX1" fmla="*/ 1347 w 1347"/>
                          <a:gd name="connsiteY1" fmla="*/ 952 h 952"/>
                          <a:gd name="connsiteX2" fmla="*/ 1347 w 1347"/>
                          <a:gd name="connsiteY2" fmla="*/ 952 h 952"/>
                          <a:gd name="connsiteX3" fmla="*/ 1347 w 1347"/>
                          <a:gd name="connsiteY3" fmla="*/ 952 h 952"/>
                          <a:gd name="connsiteX4" fmla="*/ 1347 w 1347"/>
                          <a:gd name="connsiteY4" fmla="*/ 952 h 952"/>
                          <a:gd name="connsiteX5" fmla="*/ 1347 w 1347"/>
                          <a:gd name="connsiteY5" fmla="*/ 952 h 952"/>
                          <a:gd name="connsiteX6" fmla="*/ 395 w 1347"/>
                          <a:gd name="connsiteY6" fmla="*/ 0 h 952"/>
                          <a:gd name="connsiteX7" fmla="*/ 395 w 1347"/>
                          <a:gd name="connsiteY7" fmla="*/ 0 h 952"/>
                          <a:gd name="connsiteX8" fmla="*/ 395 w 1347"/>
                          <a:gd name="connsiteY8" fmla="*/ 0 h 952"/>
                          <a:gd name="connsiteX9" fmla="*/ 395 w 1347"/>
                          <a:gd name="connsiteY9" fmla="*/ 0 h 952"/>
                          <a:gd name="connsiteX10" fmla="*/ 395 w 1347"/>
                          <a:gd name="connsiteY10" fmla="*/ 0 h 952"/>
                          <a:gd name="connsiteX11" fmla="*/ 395 w 1347"/>
                          <a:gd name="connsiteY11" fmla="*/ 0 h 952"/>
                          <a:gd name="connsiteX12" fmla="*/ 395 w 1347"/>
                          <a:gd name="connsiteY12" fmla="*/ 952 h 952"/>
                          <a:gd name="connsiteX13" fmla="*/ 395 w 1347"/>
                          <a:gd name="connsiteY13" fmla="*/ 952 h 952"/>
                          <a:gd name="connsiteX14" fmla="*/ 1347 w 1347"/>
                          <a:gd name="connsiteY14" fmla="*/ 952 h 952"/>
                          <a:gd name="connsiteX15" fmla="*/ 1347 w 1347"/>
                          <a:gd name="connsiteY15" fmla="*/ 952 h 952"/>
                          <a:gd name="connsiteX16" fmla="*/ 1347 w 1347"/>
                          <a:gd name="connsiteY16" fmla="*/ 952 h 952"/>
                          <a:gd name="connsiteX17" fmla="*/ 1347 w 1347"/>
                          <a:gd name="connsiteY17" fmla="*/ 952 h 952"/>
                          <a:gd name="connsiteX18" fmla="*/ 1347 w 1347"/>
                          <a:gd name="connsiteY18" fmla="*/ 952 h 952"/>
                          <a:gd name="connsiteX19" fmla="*/ 1347 w 1347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347" h="952">
                            <a:moveTo>
                              <a:pt x="1347" y="952"/>
                            </a:moveTo>
                            <a:cubicBezTo>
                              <a:pt x="395" y="0"/>
                              <a:pt x="395" y="0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0"/>
                              <a:pt x="395" y="0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0"/>
                              <a:pt x="395" y="0"/>
                              <a:pt x="1347" y="952"/>
                            </a:cubicBezTo>
                            <a:cubicBezTo>
                              <a:pt x="1347" y="0"/>
                              <a:pt x="395" y="0"/>
                              <a:pt x="395" y="0"/>
                            </a:cubicBezTo>
                            <a:cubicBezTo>
                              <a:pt x="395" y="0"/>
                              <a:pt x="395" y="0"/>
                              <a:pt x="395" y="0"/>
                            </a:cubicBezTo>
                            <a:cubicBezTo>
                              <a:pt x="395" y="0"/>
                              <a:pt x="395" y="0"/>
                              <a:pt x="395" y="0"/>
                            </a:cubicBezTo>
                            <a:lnTo>
                              <a:pt x="395" y="0"/>
                            </a:lnTo>
                            <a:lnTo>
                              <a:pt x="395" y="0"/>
                            </a:lnTo>
                            <a:cubicBezTo>
                              <a:pt x="395" y="0"/>
                              <a:pt x="395" y="0"/>
                              <a:pt x="395" y="0"/>
                            </a:cubicBezTo>
                            <a:lnTo>
                              <a:pt x="395" y="952"/>
                            </a:lnTo>
                            <a:cubicBezTo>
                              <a:pt x="395" y="952"/>
                              <a:pt x="395" y="952"/>
                              <a:pt x="395" y="952"/>
                            </a:cubicBezTo>
                            <a:cubicBezTo>
                              <a:pt x="-558" y="952"/>
                              <a:pt x="395" y="952"/>
                              <a:pt x="1347" y="952"/>
                            </a:cubicBezTo>
                            <a:cubicBezTo>
                              <a:pt x="395" y="952"/>
                              <a:pt x="395" y="952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952"/>
                              <a:pt x="395" y="952"/>
                              <a:pt x="1347" y="952"/>
                            </a:cubicBezTo>
                            <a:lnTo>
                              <a:pt x="1347" y="952"/>
                            </a:lnTo>
                            <a:cubicBezTo>
                              <a:pt x="395" y="952"/>
                              <a:pt x="1347" y="952"/>
                              <a:pt x="1347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14" name="图形 2"/>
                    <p:cNvGrpSpPr/>
                    <p:nvPr/>
                  </p:nvGrpSpPr>
                  <p:grpSpPr>
                    <a:xfrm>
                      <a:off x="7667625" y="2689859"/>
                      <a:ext cx="20002" cy="3810"/>
                      <a:chOff x="7667625" y="2689859"/>
                      <a:chExt cx="20002" cy="3810"/>
                    </a:xfrm>
                    <a:solidFill>
                      <a:srgbClr val="3E7774"/>
                    </a:solidFill>
                  </p:grpSpPr>
                  <p:sp>
                    <p:nvSpPr>
                      <p:cNvPr id="3315" name="任意多边形: 形状 3197"/>
                      <p:cNvSpPr/>
                      <p:nvPr/>
                    </p:nvSpPr>
                    <p:spPr>
                      <a:xfrm>
                        <a:off x="7667625" y="26898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6" name="任意多边形: 形状 3198"/>
                      <p:cNvSpPr/>
                      <p:nvPr/>
                    </p:nvSpPr>
                    <p:spPr>
                      <a:xfrm>
                        <a:off x="7669530" y="2690812"/>
                        <a:ext cx="18097" cy="2857"/>
                      </a:xfrm>
                      <a:custGeom>
                        <a:avLst/>
                        <a:gdLst>
                          <a:gd name="connsiteX0" fmla="*/ 12382 w 18097"/>
                          <a:gd name="connsiteY0" fmla="*/ 2858 h 2857"/>
                          <a:gd name="connsiteX1" fmla="*/ 12382 w 18097"/>
                          <a:gd name="connsiteY1" fmla="*/ 2858 h 2857"/>
                          <a:gd name="connsiteX2" fmla="*/ 12382 w 18097"/>
                          <a:gd name="connsiteY2" fmla="*/ 2858 h 2857"/>
                          <a:gd name="connsiteX3" fmla="*/ 11430 w 18097"/>
                          <a:gd name="connsiteY3" fmla="*/ 2858 h 2857"/>
                          <a:gd name="connsiteX4" fmla="*/ 11430 w 18097"/>
                          <a:gd name="connsiteY4" fmla="*/ 2858 h 2857"/>
                          <a:gd name="connsiteX5" fmla="*/ 11430 w 18097"/>
                          <a:gd name="connsiteY5" fmla="*/ 2858 h 2857"/>
                          <a:gd name="connsiteX6" fmla="*/ 11430 w 18097"/>
                          <a:gd name="connsiteY6" fmla="*/ 2858 h 2857"/>
                          <a:gd name="connsiteX7" fmla="*/ 11430 w 18097"/>
                          <a:gd name="connsiteY7" fmla="*/ 2858 h 2857"/>
                          <a:gd name="connsiteX8" fmla="*/ 11430 w 18097"/>
                          <a:gd name="connsiteY8" fmla="*/ 2858 h 2857"/>
                          <a:gd name="connsiteX9" fmla="*/ 11430 w 18097"/>
                          <a:gd name="connsiteY9" fmla="*/ 2858 h 2857"/>
                          <a:gd name="connsiteX10" fmla="*/ 11430 w 18097"/>
                          <a:gd name="connsiteY10" fmla="*/ 2858 h 2857"/>
                          <a:gd name="connsiteX11" fmla="*/ 11430 w 18097"/>
                          <a:gd name="connsiteY11" fmla="*/ 2858 h 2857"/>
                          <a:gd name="connsiteX12" fmla="*/ 11430 w 18097"/>
                          <a:gd name="connsiteY12" fmla="*/ 2858 h 2857"/>
                          <a:gd name="connsiteX13" fmla="*/ 11430 w 18097"/>
                          <a:gd name="connsiteY13" fmla="*/ 2858 h 2857"/>
                          <a:gd name="connsiteX14" fmla="*/ 11430 w 18097"/>
                          <a:gd name="connsiteY14" fmla="*/ 2858 h 2857"/>
                          <a:gd name="connsiteX15" fmla="*/ 11430 w 18097"/>
                          <a:gd name="connsiteY15" fmla="*/ 2858 h 2857"/>
                          <a:gd name="connsiteX16" fmla="*/ 11430 w 18097"/>
                          <a:gd name="connsiteY16" fmla="*/ 2858 h 2857"/>
                          <a:gd name="connsiteX17" fmla="*/ 11430 w 18097"/>
                          <a:gd name="connsiteY17" fmla="*/ 2858 h 2857"/>
                          <a:gd name="connsiteX18" fmla="*/ 11430 w 18097"/>
                          <a:gd name="connsiteY18" fmla="*/ 2858 h 2857"/>
                          <a:gd name="connsiteX19" fmla="*/ 11430 w 18097"/>
                          <a:gd name="connsiteY19" fmla="*/ 2858 h 2857"/>
                          <a:gd name="connsiteX20" fmla="*/ 11430 w 18097"/>
                          <a:gd name="connsiteY20" fmla="*/ 2858 h 2857"/>
                          <a:gd name="connsiteX21" fmla="*/ 11430 w 18097"/>
                          <a:gd name="connsiteY21" fmla="*/ 2858 h 2857"/>
                          <a:gd name="connsiteX22" fmla="*/ 11430 w 18097"/>
                          <a:gd name="connsiteY22" fmla="*/ 2858 h 2857"/>
                          <a:gd name="connsiteX23" fmla="*/ 11430 w 18097"/>
                          <a:gd name="connsiteY23" fmla="*/ 2858 h 2857"/>
                          <a:gd name="connsiteX24" fmla="*/ 11430 w 18097"/>
                          <a:gd name="connsiteY24" fmla="*/ 2858 h 2857"/>
                          <a:gd name="connsiteX25" fmla="*/ 11430 w 18097"/>
                          <a:gd name="connsiteY25" fmla="*/ 2858 h 2857"/>
                          <a:gd name="connsiteX26" fmla="*/ 10477 w 18097"/>
                          <a:gd name="connsiteY26" fmla="*/ 2858 h 2857"/>
                          <a:gd name="connsiteX27" fmla="*/ 10477 w 18097"/>
                          <a:gd name="connsiteY27" fmla="*/ 2858 h 2857"/>
                          <a:gd name="connsiteX28" fmla="*/ 10477 w 18097"/>
                          <a:gd name="connsiteY28" fmla="*/ 2858 h 2857"/>
                          <a:gd name="connsiteX29" fmla="*/ 10477 w 18097"/>
                          <a:gd name="connsiteY29" fmla="*/ 2858 h 2857"/>
                          <a:gd name="connsiteX30" fmla="*/ 10477 w 18097"/>
                          <a:gd name="connsiteY30" fmla="*/ 2858 h 2857"/>
                          <a:gd name="connsiteX31" fmla="*/ 10477 w 18097"/>
                          <a:gd name="connsiteY31" fmla="*/ 2858 h 2857"/>
                          <a:gd name="connsiteX32" fmla="*/ 9525 w 18097"/>
                          <a:gd name="connsiteY32" fmla="*/ 2858 h 2857"/>
                          <a:gd name="connsiteX33" fmla="*/ 8572 w 18097"/>
                          <a:gd name="connsiteY33" fmla="*/ 2858 h 2857"/>
                          <a:gd name="connsiteX34" fmla="*/ 7620 w 18097"/>
                          <a:gd name="connsiteY34" fmla="*/ 2858 h 2857"/>
                          <a:gd name="connsiteX35" fmla="*/ 6667 w 18097"/>
                          <a:gd name="connsiteY35" fmla="*/ 2858 h 2857"/>
                          <a:gd name="connsiteX36" fmla="*/ 6667 w 18097"/>
                          <a:gd name="connsiteY36" fmla="*/ 2858 h 2857"/>
                          <a:gd name="connsiteX37" fmla="*/ 6667 w 18097"/>
                          <a:gd name="connsiteY37" fmla="*/ 2858 h 2857"/>
                          <a:gd name="connsiteX38" fmla="*/ 6667 w 18097"/>
                          <a:gd name="connsiteY38" fmla="*/ 2858 h 2857"/>
                          <a:gd name="connsiteX39" fmla="*/ 6667 w 18097"/>
                          <a:gd name="connsiteY39" fmla="*/ 2858 h 2857"/>
                          <a:gd name="connsiteX40" fmla="*/ 6667 w 18097"/>
                          <a:gd name="connsiteY40" fmla="*/ 2858 h 2857"/>
                          <a:gd name="connsiteX41" fmla="*/ 6667 w 18097"/>
                          <a:gd name="connsiteY41" fmla="*/ 2858 h 2857"/>
                          <a:gd name="connsiteX42" fmla="*/ 6667 w 18097"/>
                          <a:gd name="connsiteY42" fmla="*/ 2858 h 2857"/>
                          <a:gd name="connsiteX43" fmla="*/ 6667 w 18097"/>
                          <a:gd name="connsiteY43" fmla="*/ 2858 h 2857"/>
                          <a:gd name="connsiteX44" fmla="*/ 6667 w 18097"/>
                          <a:gd name="connsiteY44" fmla="*/ 2858 h 2857"/>
                          <a:gd name="connsiteX45" fmla="*/ 6667 w 18097"/>
                          <a:gd name="connsiteY45" fmla="*/ 2858 h 2857"/>
                          <a:gd name="connsiteX46" fmla="*/ 6667 w 18097"/>
                          <a:gd name="connsiteY46" fmla="*/ 2858 h 2857"/>
                          <a:gd name="connsiteX47" fmla="*/ 6667 w 18097"/>
                          <a:gd name="connsiteY47" fmla="*/ 1905 h 2857"/>
                          <a:gd name="connsiteX48" fmla="*/ 6667 w 18097"/>
                          <a:gd name="connsiteY48" fmla="*/ 1905 h 2857"/>
                          <a:gd name="connsiteX49" fmla="*/ 6667 w 18097"/>
                          <a:gd name="connsiteY49" fmla="*/ 1905 h 2857"/>
                          <a:gd name="connsiteX50" fmla="*/ 6667 w 18097"/>
                          <a:gd name="connsiteY50" fmla="*/ 1905 h 2857"/>
                          <a:gd name="connsiteX51" fmla="*/ 6667 w 18097"/>
                          <a:gd name="connsiteY51" fmla="*/ 1905 h 2857"/>
                          <a:gd name="connsiteX52" fmla="*/ 6667 w 18097"/>
                          <a:gd name="connsiteY52" fmla="*/ 1905 h 2857"/>
                          <a:gd name="connsiteX53" fmla="*/ 6667 w 18097"/>
                          <a:gd name="connsiteY53" fmla="*/ 1905 h 2857"/>
                          <a:gd name="connsiteX54" fmla="*/ 6667 w 18097"/>
                          <a:gd name="connsiteY54" fmla="*/ 1905 h 2857"/>
                          <a:gd name="connsiteX55" fmla="*/ 6667 w 18097"/>
                          <a:gd name="connsiteY55" fmla="*/ 1905 h 2857"/>
                          <a:gd name="connsiteX56" fmla="*/ 6667 w 18097"/>
                          <a:gd name="connsiteY56" fmla="*/ 1905 h 2857"/>
                          <a:gd name="connsiteX57" fmla="*/ 6667 w 18097"/>
                          <a:gd name="connsiteY57" fmla="*/ 1905 h 2857"/>
                          <a:gd name="connsiteX58" fmla="*/ 7620 w 18097"/>
                          <a:gd name="connsiteY58" fmla="*/ 1905 h 2857"/>
                          <a:gd name="connsiteX59" fmla="*/ 7620 w 18097"/>
                          <a:gd name="connsiteY59" fmla="*/ 1905 h 2857"/>
                          <a:gd name="connsiteX60" fmla="*/ 7620 w 18097"/>
                          <a:gd name="connsiteY60" fmla="*/ 1905 h 2857"/>
                          <a:gd name="connsiteX61" fmla="*/ 8572 w 18097"/>
                          <a:gd name="connsiteY61" fmla="*/ 1905 h 2857"/>
                          <a:gd name="connsiteX62" fmla="*/ 9525 w 18097"/>
                          <a:gd name="connsiteY62" fmla="*/ 1905 h 2857"/>
                          <a:gd name="connsiteX63" fmla="*/ 10477 w 18097"/>
                          <a:gd name="connsiteY63" fmla="*/ 1905 h 2857"/>
                          <a:gd name="connsiteX64" fmla="*/ 10477 w 18097"/>
                          <a:gd name="connsiteY64" fmla="*/ 1905 h 2857"/>
                          <a:gd name="connsiteX65" fmla="*/ 11430 w 18097"/>
                          <a:gd name="connsiteY65" fmla="*/ 1905 h 2857"/>
                          <a:gd name="connsiteX66" fmla="*/ 11430 w 18097"/>
                          <a:gd name="connsiteY66" fmla="*/ 1905 h 2857"/>
                          <a:gd name="connsiteX67" fmla="*/ 11430 w 18097"/>
                          <a:gd name="connsiteY67" fmla="*/ 1905 h 2857"/>
                          <a:gd name="connsiteX68" fmla="*/ 11430 w 18097"/>
                          <a:gd name="connsiteY68" fmla="*/ 1905 h 2857"/>
                          <a:gd name="connsiteX69" fmla="*/ 11430 w 18097"/>
                          <a:gd name="connsiteY69" fmla="*/ 1905 h 2857"/>
                          <a:gd name="connsiteX70" fmla="*/ 11430 w 18097"/>
                          <a:gd name="connsiteY70" fmla="*/ 1905 h 2857"/>
                          <a:gd name="connsiteX71" fmla="*/ 12382 w 18097"/>
                          <a:gd name="connsiteY71" fmla="*/ 1905 h 2857"/>
                          <a:gd name="connsiteX72" fmla="*/ 12382 w 18097"/>
                          <a:gd name="connsiteY72" fmla="*/ 1905 h 2857"/>
                          <a:gd name="connsiteX73" fmla="*/ 12382 w 18097"/>
                          <a:gd name="connsiteY73" fmla="*/ 1905 h 2857"/>
                          <a:gd name="connsiteX74" fmla="*/ 12382 w 18097"/>
                          <a:gd name="connsiteY74" fmla="*/ 1905 h 2857"/>
                          <a:gd name="connsiteX75" fmla="*/ 12382 w 18097"/>
                          <a:gd name="connsiteY75" fmla="*/ 1905 h 2857"/>
                          <a:gd name="connsiteX76" fmla="*/ 12382 w 18097"/>
                          <a:gd name="connsiteY76" fmla="*/ 1905 h 2857"/>
                          <a:gd name="connsiteX77" fmla="*/ 12382 w 18097"/>
                          <a:gd name="connsiteY77" fmla="*/ 1905 h 2857"/>
                          <a:gd name="connsiteX78" fmla="*/ 12382 w 18097"/>
                          <a:gd name="connsiteY78" fmla="*/ 1905 h 2857"/>
                          <a:gd name="connsiteX79" fmla="*/ 12382 w 18097"/>
                          <a:gd name="connsiteY79" fmla="*/ 1905 h 2857"/>
                          <a:gd name="connsiteX80" fmla="*/ 13335 w 18097"/>
                          <a:gd name="connsiteY80" fmla="*/ 1905 h 2857"/>
                          <a:gd name="connsiteX81" fmla="*/ 14288 w 18097"/>
                          <a:gd name="connsiteY81" fmla="*/ 1905 h 2857"/>
                          <a:gd name="connsiteX82" fmla="*/ 14288 w 18097"/>
                          <a:gd name="connsiteY82" fmla="*/ 1905 h 2857"/>
                          <a:gd name="connsiteX83" fmla="*/ 14288 w 18097"/>
                          <a:gd name="connsiteY83" fmla="*/ 1905 h 2857"/>
                          <a:gd name="connsiteX84" fmla="*/ 14288 w 18097"/>
                          <a:gd name="connsiteY84" fmla="*/ 1905 h 2857"/>
                          <a:gd name="connsiteX85" fmla="*/ 14288 w 18097"/>
                          <a:gd name="connsiteY85" fmla="*/ 1905 h 2857"/>
                          <a:gd name="connsiteX86" fmla="*/ 15240 w 18097"/>
                          <a:gd name="connsiteY86" fmla="*/ 1905 h 2857"/>
                          <a:gd name="connsiteX87" fmla="*/ 15240 w 18097"/>
                          <a:gd name="connsiteY87" fmla="*/ 1905 h 2857"/>
                          <a:gd name="connsiteX88" fmla="*/ 17145 w 18097"/>
                          <a:gd name="connsiteY88" fmla="*/ 1905 h 2857"/>
                          <a:gd name="connsiteX89" fmla="*/ 18097 w 18097"/>
                          <a:gd name="connsiteY89" fmla="*/ 1905 h 2857"/>
                          <a:gd name="connsiteX90" fmla="*/ 18097 w 18097"/>
                          <a:gd name="connsiteY90" fmla="*/ 1905 h 2857"/>
                          <a:gd name="connsiteX91" fmla="*/ 18097 w 18097"/>
                          <a:gd name="connsiteY91" fmla="*/ 1905 h 2857"/>
                          <a:gd name="connsiteX92" fmla="*/ 18097 w 18097"/>
                          <a:gd name="connsiteY92" fmla="*/ 1905 h 2857"/>
                          <a:gd name="connsiteX93" fmla="*/ 12382 w 18097"/>
                          <a:gd name="connsiteY93" fmla="*/ 2858 h 2857"/>
                          <a:gd name="connsiteX94" fmla="*/ 0 w 18097"/>
                          <a:gd name="connsiteY94" fmla="*/ 0 h 2857"/>
                          <a:gd name="connsiteX95" fmla="*/ 0 w 18097"/>
                          <a:gd name="connsiteY95" fmla="*/ 0 h 2857"/>
                          <a:gd name="connsiteX96" fmla="*/ 0 w 18097"/>
                          <a:gd name="connsiteY96" fmla="*/ 0 h 2857"/>
                          <a:gd name="connsiteX97" fmla="*/ 0 w 18097"/>
                          <a:gd name="connsiteY97" fmla="*/ 0 h 2857"/>
                          <a:gd name="connsiteX98" fmla="*/ 0 w 18097"/>
                          <a:gd name="connsiteY98" fmla="*/ 0 h 2857"/>
                          <a:gd name="connsiteX99" fmla="*/ 1905 w 18097"/>
                          <a:gd name="connsiteY99" fmla="*/ 952 h 2857"/>
                          <a:gd name="connsiteX100" fmla="*/ 1905 w 18097"/>
                          <a:gd name="connsiteY100" fmla="*/ 952 h 2857"/>
                          <a:gd name="connsiteX101" fmla="*/ 1905 w 18097"/>
                          <a:gd name="connsiteY101" fmla="*/ 952 h 2857"/>
                          <a:gd name="connsiteX102" fmla="*/ 1905 w 18097"/>
                          <a:gd name="connsiteY102" fmla="*/ 952 h 2857"/>
                          <a:gd name="connsiteX103" fmla="*/ 1905 w 18097"/>
                          <a:gd name="connsiteY103" fmla="*/ 952 h 2857"/>
                          <a:gd name="connsiteX104" fmla="*/ 11430 w 18097"/>
                          <a:gd name="connsiteY104" fmla="*/ 1905 h 2857"/>
                          <a:gd name="connsiteX105" fmla="*/ 11430 w 18097"/>
                          <a:gd name="connsiteY105" fmla="*/ 1905 h 2857"/>
                          <a:gd name="connsiteX106" fmla="*/ 11430 w 18097"/>
                          <a:gd name="connsiteY106" fmla="*/ 1905 h 2857"/>
                          <a:gd name="connsiteX107" fmla="*/ 11430 w 18097"/>
                          <a:gd name="connsiteY107" fmla="*/ 1905 h 2857"/>
                          <a:gd name="connsiteX108" fmla="*/ 11430 w 18097"/>
                          <a:gd name="connsiteY108" fmla="*/ 1905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18097" h="2857">
                            <a:moveTo>
                              <a:pt x="12382" y="2858"/>
                            </a:moveTo>
                            <a:cubicBezTo>
                              <a:pt x="12382" y="2858"/>
                              <a:pt x="12382" y="2858"/>
                              <a:pt x="12382" y="2858"/>
                            </a:cubicBezTo>
                            <a:cubicBezTo>
                              <a:pt x="11430" y="2858"/>
                              <a:pt x="11430" y="2858"/>
                              <a:pt x="12382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0477" y="2858"/>
                            </a:cubicBezTo>
                            <a:cubicBezTo>
                              <a:pt x="10477" y="2858"/>
                              <a:pt x="10477" y="2858"/>
                              <a:pt x="10477" y="2858"/>
                            </a:cubicBezTo>
                            <a:cubicBezTo>
                              <a:pt x="10477" y="2858"/>
                              <a:pt x="10477" y="2858"/>
                              <a:pt x="10477" y="2858"/>
                            </a:cubicBezTo>
                            <a:cubicBezTo>
                              <a:pt x="10477" y="2858"/>
                              <a:pt x="10477" y="2858"/>
                              <a:pt x="10477" y="2858"/>
                            </a:cubicBezTo>
                            <a:cubicBezTo>
                              <a:pt x="10477" y="2858"/>
                              <a:pt x="10477" y="2858"/>
                              <a:pt x="10477" y="2858"/>
                            </a:cubicBezTo>
                            <a:cubicBezTo>
                              <a:pt x="10477" y="2858"/>
                              <a:pt x="10477" y="2858"/>
                              <a:pt x="10477" y="2858"/>
                            </a:cubicBezTo>
                            <a:cubicBezTo>
                              <a:pt x="10477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8572" y="2858"/>
                              <a:pt x="8572" y="2858"/>
                            </a:cubicBezTo>
                            <a:cubicBezTo>
                              <a:pt x="8572" y="2858"/>
                              <a:pt x="7620" y="2858"/>
                              <a:pt x="7620" y="2858"/>
                            </a:cubicBezTo>
                            <a:cubicBezTo>
                              <a:pt x="7620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lnTo>
                              <a:pt x="6667" y="2858"/>
                            </a:lnTo>
                            <a:cubicBezTo>
                              <a:pt x="6667" y="2858"/>
                              <a:pt x="6667" y="2858"/>
                              <a:pt x="6667" y="2858"/>
                            </a:cubicBezTo>
                            <a:cubicBezTo>
                              <a:pt x="6667" y="2858"/>
                              <a:pt x="6667" y="1905"/>
                              <a:pt x="6667" y="1905"/>
                            </a:cubicBezTo>
                            <a:lnTo>
                              <a:pt x="6667" y="1905"/>
                            </a:ln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lnTo>
                              <a:pt x="6667" y="1905"/>
                            </a:ln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8572" y="1905"/>
                            </a:cubicBezTo>
                            <a:cubicBezTo>
                              <a:pt x="8572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0477" y="1905"/>
                            </a:cubicBezTo>
                            <a:cubicBezTo>
                              <a:pt x="10477" y="1905"/>
                              <a:pt x="10477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2382" y="1905"/>
                            </a:cubicBezTo>
                            <a:cubicBezTo>
                              <a:pt x="12382" y="1905"/>
                              <a:pt x="12382" y="1905"/>
                              <a:pt x="13335" y="1905"/>
                            </a:cubicBezTo>
                            <a:cubicBezTo>
                              <a:pt x="13335" y="1905"/>
                              <a:pt x="13335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6192" y="1905"/>
                              <a:pt x="16192" y="1905"/>
                              <a:pt x="17145" y="1905"/>
                            </a:cubicBezTo>
                            <a:cubicBezTo>
                              <a:pt x="17145" y="1905"/>
                              <a:pt x="18097" y="1905"/>
                              <a:pt x="18097" y="1905"/>
                            </a:cubicBezTo>
                            <a:cubicBezTo>
                              <a:pt x="18097" y="1905"/>
                              <a:pt x="18097" y="1905"/>
                              <a:pt x="18097" y="1905"/>
                            </a:cubicBezTo>
                            <a:cubicBezTo>
                              <a:pt x="18097" y="1905"/>
                              <a:pt x="18097" y="1905"/>
                              <a:pt x="18097" y="1905"/>
                            </a:cubicBezTo>
                            <a:lnTo>
                              <a:pt x="18097" y="1905"/>
                            </a:lnTo>
                            <a:lnTo>
                              <a:pt x="12382" y="2858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1905" y="952"/>
                            </a:move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0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lose/>
                            <a:moveTo>
                              <a:pt x="11430" y="1905"/>
                            </a:move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7" name="任意多边形: 形状 3199"/>
                      <p:cNvSpPr/>
                      <p:nvPr/>
                    </p:nvSpPr>
                    <p:spPr>
                      <a:xfrm>
                        <a:off x="7668577" y="26917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18" name="任意多边形: 形状 3200"/>
                      <p:cNvSpPr/>
                      <p:nvPr/>
                    </p:nvSpPr>
                    <p:spPr>
                      <a:xfrm>
                        <a:off x="7667625" y="2690812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2 h 952"/>
                          <a:gd name="connsiteX1" fmla="*/ 953 w 952"/>
                          <a:gd name="connsiteY1" fmla="*/ 952 h 952"/>
                          <a:gd name="connsiteX2" fmla="*/ 953 w 952"/>
                          <a:gd name="connsiteY2" fmla="*/ 952 h 952"/>
                          <a:gd name="connsiteX3" fmla="*/ 953 w 952"/>
                          <a:gd name="connsiteY3" fmla="*/ 952 h 952"/>
                          <a:gd name="connsiteX4" fmla="*/ 953 w 952"/>
                          <a:gd name="connsiteY4" fmla="*/ 952 h 952"/>
                          <a:gd name="connsiteX5" fmla="*/ 953 w 952"/>
                          <a:gd name="connsiteY5" fmla="*/ 952 h 952"/>
                          <a:gd name="connsiteX6" fmla="*/ 0 w 952"/>
                          <a:gd name="connsiteY6" fmla="*/ 0 h 952"/>
                          <a:gd name="connsiteX7" fmla="*/ 0 w 952"/>
                          <a:gd name="connsiteY7" fmla="*/ 0 h 952"/>
                          <a:gd name="connsiteX8" fmla="*/ 0 w 952"/>
                          <a:gd name="connsiteY8" fmla="*/ 0 h 952"/>
                          <a:gd name="connsiteX9" fmla="*/ 0 w 952"/>
                          <a:gd name="connsiteY9" fmla="*/ 0 h 952"/>
                          <a:gd name="connsiteX10" fmla="*/ 0 w 952"/>
                          <a:gd name="connsiteY10" fmla="*/ 0 h 952"/>
                          <a:gd name="connsiteX11" fmla="*/ 0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0 w 952"/>
                          <a:gd name="connsiteY13" fmla="*/ 952 h 952"/>
                          <a:gd name="connsiteX14" fmla="*/ 953 w 952"/>
                          <a:gd name="connsiteY14" fmla="*/ 952 h 952"/>
                          <a:gd name="connsiteX15" fmla="*/ 953 w 952"/>
                          <a:gd name="connsiteY15" fmla="*/ 952 h 952"/>
                          <a:gd name="connsiteX16" fmla="*/ 953 w 952"/>
                          <a:gd name="connsiteY16" fmla="*/ 952 h 952"/>
                          <a:gd name="connsiteX17" fmla="*/ 953 w 952"/>
                          <a:gd name="connsiteY17" fmla="*/ 952 h 952"/>
                          <a:gd name="connsiteX18" fmla="*/ 953 w 952"/>
                          <a:gd name="connsiteY18" fmla="*/ 952 h 952"/>
                          <a:gd name="connsiteX19" fmla="*/ 953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2"/>
                            </a:move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0"/>
                              <a:pt x="953" y="0"/>
                              <a:pt x="953" y="952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952"/>
                            </a:ln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319" name="任意多边形: 形状 3201"/>
                    <p:cNvSpPr/>
                    <p:nvPr/>
                  </p:nvSpPr>
                  <p:spPr>
                    <a:xfrm>
                      <a:off x="7681912" y="2693669"/>
                      <a:ext cx="7619" cy="952"/>
                    </a:xfrm>
                    <a:custGeom>
                      <a:avLst/>
                      <a:gdLst>
                        <a:gd name="connsiteX0" fmla="*/ 7620 w 7619"/>
                        <a:gd name="connsiteY0" fmla="*/ 952 h 952"/>
                        <a:gd name="connsiteX1" fmla="*/ 7620 w 7619"/>
                        <a:gd name="connsiteY1" fmla="*/ 952 h 952"/>
                        <a:gd name="connsiteX2" fmla="*/ 7620 w 7619"/>
                        <a:gd name="connsiteY2" fmla="*/ 952 h 952"/>
                        <a:gd name="connsiteX3" fmla="*/ 7620 w 7619"/>
                        <a:gd name="connsiteY3" fmla="*/ 952 h 952"/>
                        <a:gd name="connsiteX4" fmla="*/ 7620 w 7619"/>
                        <a:gd name="connsiteY4" fmla="*/ 952 h 952"/>
                        <a:gd name="connsiteX5" fmla="*/ 7620 w 7619"/>
                        <a:gd name="connsiteY5" fmla="*/ 952 h 952"/>
                        <a:gd name="connsiteX6" fmla="*/ 7620 w 7619"/>
                        <a:gd name="connsiteY6" fmla="*/ 952 h 952"/>
                        <a:gd name="connsiteX7" fmla="*/ 5715 w 7619"/>
                        <a:gd name="connsiteY7" fmla="*/ 0 h 952"/>
                        <a:gd name="connsiteX8" fmla="*/ 4763 w 7619"/>
                        <a:gd name="connsiteY8" fmla="*/ 0 h 952"/>
                        <a:gd name="connsiteX9" fmla="*/ 3810 w 7619"/>
                        <a:gd name="connsiteY9" fmla="*/ 0 h 952"/>
                        <a:gd name="connsiteX10" fmla="*/ 3810 w 7619"/>
                        <a:gd name="connsiteY10" fmla="*/ 0 h 952"/>
                        <a:gd name="connsiteX11" fmla="*/ 3810 w 7619"/>
                        <a:gd name="connsiteY11" fmla="*/ 0 h 952"/>
                        <a:gd name="connsiteX12" fmla="*/ 3810 w 7619"/>
                        <a:gd name="connsiteY12" fmla="*/ 0 h 952"/>
                        <a:gd name="connsiteX13" fmla="*/ 3810 w 7619"/>
                        <a:gd name="connsiteY13" fmla="*/ 0 h 952"/>
                        <a:gd name="connsiteX14" fmla="*/ 3810 w 7619"/>
                        <a:gd name="connsiteY14" fmla="*/ 0 h 952"/>
                        <a:gd name="connsiteX15" fmla="*/ 2857 w 7619"/>
                        <a:gd name="connsiteY15" fmla="*/ 0 h 952"/>
                        <a:gd name="connsiteX16" fmla="*/ 1905 w 7619"/>
                        <a:gd name="connsiteY16" fmla="*/ 0 h 952"/>
                        <a:gd name="connsiteX17" fmla="*/ 1905 w 7619"/>
                        <a:gd name="connsiteY17" fmla="*/ 0 h 952"/>
                        <a:gd name="connsiteX18" fmla="*/ 953 w 7619"/>
                        <a:gd name="connsiteY18" fmla="*/ 0 h 952"/>
                        <a:gd name="connsiteX19" fmla="*/ 953 w 7619"/>
                        <a:gd name="connsiteY19" fmla="*/ 0 h 952"/>
                        <a:gd name="connsiteX20" fmla="*/ 953 w 7619"/>
                        <a:gd name="connsiteY20" fmla="*/ 0 h 952"/>
                        <a:gd name="connsiteX21" fmla="*/ 953 w 7619"/>
                        <a:gd name="connsiteY21" fmla="*/ 0 h 952"/>
                        <a:gd name="connsiteX22" fmla="*/ 953 w 7619"/>
                        <a:gd name="connsiteY22" fmla="*/ 0 h 952"/>
                        <a:gd name="connsiteX23" fmla="*/ 953 w 7619"/>
                        <a:gd name="connsiteY23" fmla="*/ 0 h 952"/>
                        <a:gd name="connsiteX24" fmla="*/ 953 w 7619"/>
                        <a:gd name="connsiteY24" fmla="*/ 0 h 952"/>
                        <a:gd name="connsiteX25" fmla="*/ 953 w 7619"/>
                        <a:gd name="connsiteY25" fmla="*/ 0 h 952"/>
                        <a:gd name="connsiteX26" fmla="*/ 953 w 7619"/>
                        <a:gd name="connsiteY26" fmla="*/ 0 h 952"/>
                        <a:gd name="connsiteX27" fmla="*/ 953 w 7619"/>
                        <a:gd name="connsiteY27" fmla="*/ 0 h 952"/>
                        <a:gd name="connsiteX28" fmla="*/ 953 w 7619"/>
                        <a:gd name="connsiteY28" fmla="*/ 0 h 952"/>
                        <a:gd name="connsiteX29" fmla="*/ 0 w 7619"/>
                        <a:gd name="connsiteY29" fmla="*/ 0 h 952"/>
                        <a:gd name="connsiteX30" fmla="*/ 0 w 7619"/>
                        <a:gd name="connsiteY30" fmla="*/ 0 h 952"/>
                        <a:gd name="connsiteX31" fmla="*/ 0 w 7619"/>
                        <a:gd name="connsiteY31" fmla="*/ 0 h 952"/>
                        <a:gd name="connsiteX32" fmla="*/ 0 w 7619"/>
                        <a:gd name="connsiteY32" fmla="*/ 952 h 952"/>
                        <a:gd name="connsiteX33" fmla="*/ 0 w 7619"/>
                        <a:gd name="connsiteY33" fmla="*/ 952 h 952"/>
                        <a:gd name="connsiteX34" fmla="*/ 0 w 7619"/>
                        <a:gd name="connsiteY34" fmla="*/ 952 h 952"/>
                        <a:gd name="connsiteX35" fmla="*/ 953 w 7619"/>
                        <a:gd name="connsiteY35" fmla="*/ 952 h 952"/>
                        <a:gd name="connsiteX36" fmla="*/ 953 w 7619"/>
                        <a:gd name="connsiteY36" fmla="*/ 952 h 952"/>
                        <a:gd name="connsiteX37" fmla="*/ 953 w 7619"/>
                        <a:gd name="connsiteY37" fmla="*/ 952 h 952"/>
                        <a:gd name="connsiteX38" fmla="*/ 953 w 7619"/>
                        <a:gd name="connsiteY38" fmla="*/ 952 h 952"/>
                        <a:gd name="connsiteX39" fmla="*/ 953 w 7619"/>
                        <a:gd name="connsiteY39" fmla="*/ 952 h 952"/>
                        <a:gd name="connsiteX40" fmla="*/ 953 w 7619"/>
                        <a:gd name="connsiteY40" fmla="*/ 952 h 952"/>
                        <a:gd name="connsiteX41" fmla="*/ 953 w 7619"/>
                        <a:gd name="connsiteY41" fmla="*/ 952 h 952"/>
                        <a:gd name="connsiteX42" fmla="*/ 953 w 7619"/>
                        <a:gd name="connsiteY42" fmla="*/ 952 h 952"/>
                        <a:gd name="connsiteX43" fmla="*/ 953 w 7619"/>
                        <a:gd name="connsiteY43" fmla="*/ 952 h 952"/>
                        <a:gd name="connsiteX44" fmla="*/ 953 w 7619"/>
                        <a:gd name="connsiteY44" fmla="*/ 952 h 952"/>
                        <a:gd name="connsiteX45" fmla="*/ 953 w 7619"/>
                        <a:gd name="connsiteY45" fmla="*/ 952 h 952"/>
                        <a:gd name="connsiteX46" fmla="*/ 953 w 7619"/>
                        <a:gd name="connsiteY46" fmla="*/ 952 h 952"/>
                        <a:gd name="connsiteX47" fmla="*/ 953 w 7619"/>
                        <a:gd name="connsiteY47" fmla="*/ 952 h 952"/>
                        <a:gd name="connsiteX48" fmla="*/ 953 w 7619"/>
                        <a:gd name="connsiteY48" fmla="*/ 952 h 952"/>
                        <a:gd name="connsiteX49" fmla="*/ 953 w 7619"/>
                        <a:gd name="connsiteY49" fmla="*/ 952 h 952"/>
                        <a:gd name="connsiteX50" fmla="*/ 953 w 7619"/>
                        <a:gd name="connsiteY50" fmla="*/ 952 h 952"/>
                        <a:gd name="connsiteX51" fmla="*/ 953 w 7619"/>
                        <a:gd name="connsiteY51" fmla="*/ 952 h 952"/>
                        <a:gd name="connsiteX52" fmla="*/ 953 w 7619"/>
                        <a:gd name="connsiteY52" fmla="*/ 952 h 952"/>
                        <a:gd name="connsiteX53" fmla="*/ 953 w 7619"/>
                        <a:gd name="connsiteY53" fmla="*/ 952 h 952"/>
                        <a:gd name="connsiteX54" fmla="*/ 953 w 7619"/>
                        <a:gd name="connsiteY54" fmla="*/ 952 h 952"/>
                        <a:gd name="connsiteX55" fmla="*/ 953 w 7619"/>
                        <a:gd name="connsiteY55" fmla="*/ 952 h 952"/>
                        <a:gd name="connsiteX56" fmla="*/ 953 w 7619"/>
                        <a:gd name="connsiteY56" fmla="*/ 952 h 952"/>
                        <a:gd name="connsiteX57" fmla="*/ 953 w 7619"/>
                        <a:gd name="connsiteY57" fmla="*/ 952 h 952"/>
                        <a:gd name="connsiteX58" fmla="*/ 953 w 7619"/>
                        <a:gd name="connsiteY58" fmla="*/ 952 h 952"/>
                        <a:gd name="connsiteX59" fmla="*/ 953 w 7619"/>
                        <a:gd name="connsiteY59" fmla="*/ 952 h 952"/>
                        <a:gd name="connsiteX60" fmla="*/ 953 w 7619"/>
                        <a:gd name="connsiteY60" fmla="*/ 952 h 952"/>
                        <a:gd name="connsiteX61" fmla="*/ 1905 w 7619"/>
                        <a:gd name="connsiteY61" fmla="*/ 952 h 952"/>
                        <a:gd name="connsiteX62" fmla="*/ 1905 w 7619"/>
                        <a:gd name="connsiteY62" fmla="*/ 952 h 952"/>
                        <a:gd name="connsiteX63" fmla="*/ 1905 w 7619"/>
                        <a:gd name="connsiteY63" fmla="*/ 952 h 952"/>
                        <a:gd name="connsiteX64" fmla="*/ 1905 w 7619"/>
                        <a:gd name="connsiteY64" fmla="*/ 952 h 952"/>
                        <a:gd name="connsiteX65" fmla="*/ 1905 w 7619"/>
                        <a:gd name="connsiteY65" fmla="*/ 952 h 952"/>
                        <a:gd name="connsiteX66" fmla="*/ 7620 w 7619"/>
                        <a:gd name="connsiteY66" fmla="*/ 952 h 952"/>
                        <a:gd name="connsiteX67" fmla="*/ 7620 w 7619"/>
                        <a:gd name="connsiteY67" fmla="*/ 952 h 952"/>
                        <a:gd name="connsiteX68" fmla="*/ 7620 w 7619"/>
                        <a:gd name="connsiteY68" fmla="*/ 952 h 952"/>
                        <a:gd name="connsiteX69" fmla="*/ 7620 w 7619"/>
                        <a:gd name="connsiteY69" fmla="*/ 952 h 952"/>
                        <a:gd name="connsiteX70" fmla="*/ 7620 w 7619"/>
                        <a:gd name="connsiteY70" fmla="*/ 952 h 952"/>
                        <a:gd name="connsiteX71" fmla="*/ 7620 w 7619"/>
                        <a:gd name="connsiteY71" fmla="*/ 952 h 952"/>
                        <a:gd name="connsiteX72" fmla="*/ 7620 w 7619"/>
                        <a:gd name="connsiteY72" fmla="*/ 952 h 952"/>
                        <a:gd name="connsiteX73" fmla="*/ 2857 w 7619"/>
                        <a:gd name="connsiteY73" fmla="*/ 0 h 952"/>
                        <a:gd name="connsiteX74" fmla="*/ 2857 w 7619"/>
                        <a:gd name="connsiteY74" fmla="*/ 0 h 952"/>
                        <a:gd name="connsiteX75" fmla="*/ 2857 w 7619"/>
                        <a:gd name="connsiteY75" fmla="*/ 0 h 952"/>
                        <a:gd name="connsiteX76" fmla="*/ 2857 w 7619"/>
                        <a:gd name="connsiteY76" fmla="*/ 0 h 952"/>
                        <a:gd name="connsiteX77" fmla="*/ 2857 w 7619"/>
                        <a:gd name="connsiteY77" fmla="*/ 0 h 952"/>
                        <a:gd name="connsiteX78" fmla="*/ 5715 w 7619"/>
                        <a:gd name="connsiteY78" fmla="*/ 952 h 952"/>
                        <a:gd name="connsiteX79" fmla="*/ 5715 w 7619"/>
                        <a:gd name="connsiteY79" fmla="*/ 952 h 952"/>
                        <a:gd name="connsiteX80" fmla="*/ 5715 w 7619"/>
                        <a:gd name="connsiteY80" fmla="*/ 952 h 952"/>
                        <a:gd name="connsiteX81" fmla="*/ 5715 w 7619"/>
                        <a:gd name="connsiteY81" fmla="*/ 952 h 952"/>
                        <a:gd name="connsiteX82" fmla="*/ 5715 w 7619"/>
                        <a:gd name="connsiteY82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7619" h="952">
                          <a:moveTo>
                            <a:pt x="7620" y="952"/>
                          </a:move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6668" y="952"/>
                            <a:pt x="7620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6668" y="0"/>
                            <a:pt x="6668" y="0"/>
                            <a:pt x="7620" y="952"/>
                          </a:cubicBezTo>
                          <a:cubicBezTo>
                            <a:pt x="6668" y="952"/>
                            <a:pt x="6668" y="0"/>
                            <a:pt x="5715" y="0"/>
                          </a:cubicBezTo>
                          <a:cubicBezTo>
                            <a:pt x="5715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2"/>
                          </a:ln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6668" y="952"/>
                            <a:pt x="6668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ubicBezTo>
                            <a:pt x="7620" y="952"/>
                            <a:pt x="7620" y="952"/>
                            <a:pt x="7620" y="952"/>
                          </a:cubicBezTo>
                          <a:close/>
                          <a:moveTo>
                            <a:pt x="2857" y="0"/>
                          </a:move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2857" y="0"/>
                          </a:cubicBezTo>
                          <a:close/>
                          <a:moveTo>
                            <a:pt x="5715" y="952"/>
                          </a:moveTo>
                          <a:cubicBezTo>
                            <a:pt x="5715" y="952"/>
                            <a:pt x="5715" y="952"/>
                            <a:pt x="5715" y="952"/>
                          </a:cubicBezTo>
                          <a:cubicBezTo>
                            <a:pt x="5715" y="0"/>
                            <a:pt x="5715" y="0"/>
                            <a:pt x="5715" y="952"/>
                          </a:cubicBezTo>
                          <a:cubicBezTo>
                            <a:pt x="5715" y="0"/>
                            <a:pt x="5715" y="952"/>
                            <a:pt x="5715" y="952"/>
                          </a:cubicBezTo>
                          <a:cubicBezTo>
                            <a:pt x="5715" y="952"/>
                            <a:pt x="5715" y="952"/>
                            <a:pt x="5715" y="952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320" name="图形 2"/>
                  <p:cNvGrpSpPr/>
                  <p:nvPr/>
                </p:nvGrpSpPr>
                <p:grpSpPr>
                  <a:xfrm>
                    <a:off x="7580947" y="2725101"/>
                    <a:ext cx="40005" cy="159067"/>
                    <a:chOff x="7580947" y="2725101"/>
                    <a:chExt cx="40005" cy="159067"/>
                  </a:xfrm>
                </p:grpSpPr>
                <p:grpSp>
                  <p:nvGrpSpPr>
                    <p:cNvPr id="3321" name="图形 2"/>
                    <p:cNvGrpSpPr/>
                    <p:nvPr/>
                  </p:nvGrpSpPr>
                  <p:grpSpPr>
                    <a:xfrm>
                      <a:off x="7618094" y="2725101"/>
                      <a:ext cx="2857" cy="26670"/>
                      <a:chOff x="7618094" y="2725101"/>
                      <a:chExt cx="2857" cy="26670"/>
                    </a:xfrm>
                  </p:grpSpPr>
                  <p:sp>
                    <p:nvSpPr>
                      <p:cNvPr id="3322" name="任意多边形: 形状 3204"/>
                      <p:cNvSpPr/>
                      <p:nvPr/>
                    </p:nvSpPr>
                    <p:spPr>
                      <a:xfrm>
                        <a:off x="7620952" y="27470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3" name="任意多边形: 形状 3205"/>
                      <p:cNvSpPr/>
                      <p:nvPr/>
                    </p:nvSpPr>
                    <p:spPr>
                      <a:xfrm>
                        <a:off x="7620000" y="2747009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0 h 952"/>
                          <a:gd name="connsiteX2" fmla="*/ 0 w 9525"/>
                          <a:gd name="connsiteY2" fmla="*/ 952 h 952"/>
                          <a:gd name="connsiteX3" fmla="*/ 0 w 9525"/>
                          <a:gd name="connsiteY3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4" name="任意多边形: 形状 3206"/>
                      <p:cNvSpPr/>
                      <p:nvPr/>
                    </p:nvSpPr>
                    <p:spPr>
                      <a:xfrm>
                        <a:off x="7618094" y="2751772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3 w 952"/>
                          <a:gd name="connsiteY1" fmla="*/ 0 h 9525"/>
                          <a:gd name="connsiteX2" fmla="*/ 953 w 952"/>
                          <a:gd name="connsiteY2" fmla="*/ 0 h 9525"/>
                          <a:gd name="connsiteX3" fmla="*/ 953 w 952"/>
                          <a:gd name="connsiteY3" fmla="*/ 0 h 9525"/>
                          <a:gd name="connsiteX4" fmla="*/ 953 w 952"/>
                          <a:gd name="connsiteY4" fmla="*/ 0 h 9525"/>
                          <a:gd name="connsiteX5" fmla="*/ 953 w 952"/>
                          <a:gd name="connsiteY5" fmla="*/ 0 h 9525"/>
                          <a:gd name="connsiteX6" fmla="*/ 0 w 952"/>
                          <a:gd name="connsiteY6" fmla="*/ 0 h 9525"/>
                          <a:gd name="connsiteX7" fmla="*/ 0 w 952"/>
                          <a:gd name="connsiteY7" fmla="*/ 0 h 9525"/>
                          <a:gd name="connsiteX8" fmla="*/ 0 w 952"/>
                          <a:gd name="connsiteY8" fmla="*/ 0 h 9525"/>
                          <a:gd name="connsiteX9" fmla="*/ 0 w 952"/>
                          <a:gd name="connsiteY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5" name="任意多边形: 形状 3207"/>
                      <p:cNvSpPr/>
                      <p:nvPr/>
                    </p:nvSpPr>
                    <p:spPr>
                      <a:xfrm>
                        <a:off x="7619047" y="2725101"/>
                        <a:ext cx="1905" cy="26670"/>
                      </a:xfrm>
                      <a:custGeom>
                        <a:avLst/>
                        <a:gdLst>
                          <a:gd name="connsiteX0" fmla="*/ 0 w 1905"/>
                          <a:gd name="connsiteY0" fmla="*/ 26670 h 26670"/>
                          <a:gd name="connsiteX1" fmla="*/ 0 w 1905"/>
                          <a:gd name="connsiteY1" fmla="*/ 26670 h 26670"/>
                          <a:gd name="connsiteX2" fmla="*/ 0 w 1905"/>
                          <a:gd name="connsiteY2" fmla="*/ 26670 h 26670"/>
                          <a:gd name="connsiteX3" fmla="*/ 0 w 1905"/>
                          <a:gd name="connsiteY3" fmla="*/ 26670 h 26670"/>
                          <a:gd name="connsiteX4" fmla="*/ 953 w 1905"/>
                          <a:gd name="connsiteY4" fmla="*/ 25718 h 26670"/>
                          <a:gd name="connsiteX5" fmla="*/ 953 w 1905"/>
                          <a:gd name="connsiteY5" fmla="*/ 24765 h 26670"/>
                          <a:gd name="connsiteX6" fmla="*/ 953 w 1905"/>
                          <a:gd name="connsiteY6" fmla="*/ 23813 h 26670"/>
                          <a:gd name="connsiteX7" fmla="*/ 953 w 1905"/>
                          <a:gd name="connsiteY7" fmla="*/ 23813 h 26670"/>
                          <a:gd name="connsiteX8" fmla="*/ 953 w 1905"/>
                          <a:gd name="connsiteY8" fmla="*/ 23813 h 26670"/>
                          <a:gd name="connsiteX9" fmla="*/ 953 w 1905"/>
                          <a:gd name="connsiteY9" fmla="*/ 23813 h 26670"/>
                          <a:gd name="connsiteX10" fmla="*/ 953 w 1905"/>
                          <a:gd name="connsiteY10" fmla="*/ 23813 h 26670"/>
                          <a:gd name="connsiteX11" fmla="*/ 953 w 1905"/>
                          <a:gd name="connsiteY11" fmla="*/ 22860 h 26670"/>
                          <a:gd name="connsiteX12" fmla="*/ 953 w 1905"/>
                          <a:gd name="connsiteY12" fmla="*/ 21908 h 26670"/>
                          <a:gd name="connsiteX13" fmla="*/ 953 w 1905"/>
                          <a:gd name="connsiteY13" fmla="*/ 21908 h 26670"/>
                          <a:gd name="connsiteX14" fmla="*/ 953 w 1905"/>
                          <a:gd name="connsiteY14" fmla="*/ 20955 h 26670"/>
                          <a:gd name="connsiteX15" fmla="*/ 953 w 1905"/>
                          <a:gd name="connsiteY15" fmla="*/ 20002 h 26670"/>
                          <a:gd name="connsiteX16" fmla="*/ 953 w 1905"/>
                          <a:gd name="connsiteY16" fmla="*/ 19050 h 26670"/>
                          <a:gd name="connsiteX17" fmla="*/ 953 w 1905"/>
                          <a:gd name="connsiteY17" fmla="*/ 19050 h 26670"/>
                          <a:gd name="connsiteX18" fmla="*/ 953 w 1905"/>
                          <a:gd name="connsiteY18" fmla="*/ 18098 h 26670"/>
                          <a:gd name="connsiteX19" fmla="*/ 953 w 1905"/>
                          <a:gd name="connsiteY19" fmla="*/ 17145 h 26670"/>
                          <a:gd name="connsiteX20" fmla="*/ 953 w 1905"/>
                          <a:gd name="connsiteY20" fmla="*/ 16193 h 26670"/>
                          <a:gd name="connsiteX21" fmla="*/ 953 w 1905"/>
                          <a:gd name="connsiteY21" fmla="*/ 16193 h 26670"/>
                          <a:gd name="connsiteX22" fmla="*/ 953 w 1905"/>
                          <a:gd name="connsiteY22" fmla="*/ 16193 h 26670"/>
                          <a:gd name="connsiteX23" fmla="*/ 953 w 1905"/>
                          <a:gd name="connsiteY23" fmla="*/ 16193 h 26670"/>
                          <a:gd name="connsiteX24" fmla="*/ 953 w 1905"/>
                          <a:gd name="connsiteY24" fmla="*/ 15240 h 26670"/>
                          <a:gd name="connsiteX25" fmla="*/ 953 w 1905"/>
                          <a:gd name="connsiteY25" fmla="*/ 15240 h 26670"/>
                          <a:gd name="connsiteX26" fmla="*/ 953 w 1905"/>
                          <a:gd name="connsiteY26" fmla="*/ 15240 h 26670"/>
                          <a:gd name="connsiteX27" fmla="*/ 953 w 1905"/>
                          <a:gd name="connsiteY27" fmla="*/ 14288 h 26670"/>
                          <a:gd name="connsiteX28" fmla="*/ 953 w 1905"/>
                          <a:gd name="connsiteY28" fmla="*/ 14288 h 26670"/>
                          <a:gd name="connsiteX29" fmla="*/ 953 w 1905"/>
                          <a:gd name="connsiteY29" fmla="*/ 14288 h 26670"/>
                          <a:gd name="connsiteX30" fmla="*/ 953 w 1905"/>
                          <a:gd name="connsiteY30" fmla="*/ 14288 h 26670"/>
                          <a:gd name="connsiteX31" fmla="*/ 953 w 1905"/>
                          <a:gd name="connsiteY31" fmla="*/ 14288 h 26670"/>
                          <a:gd name="connsiteX32" fmla="*/ 953 w 1905"/>
                          <a:gd name="connsiteY32" fmla="*/ 14288 h 26670"/>
                          <a:gd name="connsiteX33" fmla="*/ 953 w 1905"/>
                          <a:gd name="connsiteY33" fmla="*/ 14288 h 26670"/>
                          <a:gd name="connsiteX34" fmla="*/ 953 w 1905"/>
                          <a:gd name="connsiteY34" fmla="*/ 13335 h 26670"/>
                          <a:gd name="connsiteX35" fmla="*/ 953 w 1905"/>
                          <a:gd name="connsiteY35" fmla="*/ 12383 h 26670"/>
                          <a:gd name="connsiteX36" fmla="*/ 953 w 1905"/>
                          <a:gd name="connsiteY36" fmla="*/ 12383 h 26670"/>
                          <a:gd name="connsiteX37" fmla="*/ 953 w 1905"/>
                          <a:gd name="connsiteY37" fmla="*/ 12383 h 26670"/>
                          <a:gd name="connsiteX38" fmla="*/ 953 w 1905"/>
                          <a:gd name="connsiteY38" fmla="*/ 12383 h 26670"/>
                          <a:gd name="connsiteX39" fmla="*/ 953 w 1905"/>
                          <a:gd name="connsiteY39" fmla="*/ 12383 h 26670"/>
                          <a:gd name="connsiteX40" fmla="*/ 953 w 1905"/>
                          <a:gd name="connsiteY40" fmla="*/ 11430 h 26670"/>
                          <a:gd name="connsiteX41" fmla="*/ 953 w 1905"/>
                          <a:gd name="connsiteY41" fmla="*/ 10477 h 26670"/>
                          <a:gd name="connsiteX42" fmla="*/ 953 w 1905"/>
                          <a:gd name="connsiteY42" fmla="*/ 9525 h 26670"/>
                          <a:gd name="connsiteX43" fmla="*/ 953 w 1905"/>
                          <a:gd name="connsiteY43" fmla="*/ 9525 h 26670"/>
                          <a:gd name="connsiteX44" fmla="*/ 953 w 1905"/>
                          <a:gd name="connsiteY44" fmla="*/ 9525 h 26670"/>
                          <a:gd name="connsiteX45" fmla="*/ 953 w 1905"/>
                          <a:gd name="connsiteY45" fmla="*/ 9525 h 26670"/>
                          <a:gd name="connsiteX46" fmla="*/ 953 w 1905"/>
                          <a:gd name="connsiteY46" fmla="*/ 8573 h 26670"/>
                          <a:gd name="connsiteX47" fmla="*/ 953 w 1905"/>
                          <a:gd name="connsiteY47" fmla="*/ 8573 h 26670"/>
                          <a:gd name="connsiteX48" fmla="*/ 953 w 1905"/>
                          <a:gd name="connsiteY48" fmla="*/ 8573 h 26670"/>
                          <a:gd name="connsiteX49" fmla="*/ 953 w 1905"/>
                          <a:gd name="connsiteY49" fmla="*/ 8573 h 26670"/>
                          <a:gd name="connsiteX50" fmla="*/ 953 w 1905"/>
                          <a:gd name="connsiteY50" fmla="*/ 8573 h 26670"/>
                          <a:gd name="connsiteX51" fmla="*/ 953 w 1905"/>
                          <a:gd name="connsiteY51" fmla="*/ 7620 h 26670"/>
                          <a:gd name="connsiteX52" fmla="*/ 953 w 1905"/>
                          <a:gd name="connsiteY52" fmla="*/ 7620 h 26670"/>
                          <a:gd name="connsiteX53" fmla="*/ 1905 w 1905"/>
                          <a:gd name="connsiteY53" fmla="*/ 6668 h 26670"/>
                          <a:gd name="connsiteX54" fmla="*/ 1905 w 1905"/>
                          <a:gd name="connsiteY54" fmla="*/ 5715 h 26670"/>
                          <a:gd name="connsiteX55" fmla="*/ 1905 w 1905"/>
                          <a:gd name="connsiteY55" fmla="*/ 4763 h 26670"/>
                          <a:gd name="connsiteX56" fmla="*/ 1905 w 1905"/>
                          <a:gd name="connsiteY56" fmla="*/ 4763 h 26670"/>
                          <a:gd name="connsiteX57" fmla="*/ 1905 w 1905"/>
                          <a:gd name="connsiteY57" fmla="*/ 3810 h 26670"/>
                          <a:gd name="connsiteX58" fmla="*/ 1905 w 1905"/>
                          <a:gd name="connsiteY58" fmla="*/ 3810 h 26670"/>
                          <a:gd name="connsiteX59" fmla="*/ 1905 w 1905"/>
                          <a:gd name="connsiteY59" fmla="*/ 3810 h 26670"/>
                          <a:gd name="connsiteX60" fmla="*/ 1905 w 1905"/>
                          <a:gd name="connsiteY60" fmla="*/ 3810 h 26670"/>
                          <a:gd name="connsiteX61" fmla="*/ 1905 w 1905"/>
                          <a:gd name="connsiteY61" fmla="*/ 3810 h 26670"/>
                          <a:gd name="connsiteX62" fmla="*/ 1905 w 1905"/>
                          <a:gd name="connsiteY62" fmla="*/ 3810 h 26670"/>
                          <a:gd name="connsiteX63" fmla="*/ 1905 w 1905"/>
                          <a:gd name="connsiteY63" fmla="*/ 3810 h 26670"/>
                          <a:gd name="connsiteX64" fmla="*/ 1905 w 1905"/>
                          <a:gd name="connsiteY64" fmla="*/ 3810 h 26670"/>
                          <a:gd name="connsiteX65" fmla="*/ 1905 w 1905"/>
                          <a:gd name="connsiteY65" fmla="*/ 2858 h 26670"/>
                          <a:gd name="connsiteX66" fmla="*/ 1905 w 1905"/>
                          <a:gd name="connsiteY66" fmla="*/ 1905 h 26670"/>
                          <a:gd name="connsiteX67" fmla="*/ 1905 w 1905"/>
                          <a:gd name="connsiteY67" fmla="*/ 952 h 26670"/>
                          <a:gd name="connsiteX68" fmla="*/ 1905 w 1905"/>
                          <a:gd name="connsiteY68" fmla="*/ 0 h 26670"/>
                          <a:gd name="connsiteX69" fmla="*/ 1905 w 1905"/>
                          <a:gd name="connsiteY69" fmla="*/ 0 h 26670"/>
                          <a:gd name="connsiteX70" fmla="*/ 1905 w 1905"/>
                          <a:gd name="connsiteY70" fmla="*/ 0 h 26670"/>
                          <a:gd name="connsiteX71" fmla="*/ 1905 w 1905"/>
                          <a:gd name="connsiteY71" fmla="*/ 952 h 26670"/>
                          <a:gd name="connsiteX72" fmla="*/ 1905 w 1905"/>
                          <a:gd name="connsiteY72" fmla="*/ 1905 h 26670"/>
                          <a:gd name="connsiteX73" fmla="*/ 1905 w 1905"/>
                          <a:gd name="connsiteY73" fmla="*/ 2858 h 26670"/>
                          <a:gd name="connsiteX74" fmla="*/ 1905 w 1905"/>
                          <a:gd name="connsiteY74" fmla="*/ 2858 h 26670"/>
                          <a:gd name="connsiteX75" fmla="*/ 1905 w 1905"/>
                          <a:gd name="connsiteY75" fmla="*/ 2858 h 26670"/>
                          <a:gd name="connsiteX76" fmla="*/ 1905 w 1905"/>
                          <a:gd name="connsiteY76" fmla="*/ 2858 h 26670"/>
                          <a:gd name="connsiteX77" fmla="*/ 1905 w 1905"/>
                          <a:gd name="connsiteY77" fmla="*/ 3810 h 26670"/>
                          <a:gd name="connsiteX78" fmla="*/ 1905 w 1905"/>
                          <a:gd name="connsiteY78" fmla="*/ 4763 h 26670"/>
                          <a:gd name="connsiteX79" fmla="*/ 1905 w 1905"/>
                          <a:gd name="connsiteY79" fmla="*/ 4763 h 26670"/>
                          <a:gd name="connsiteX80" fmla="*/ 1905 w 1905"/>
                          <a:gd name="connsiteY80" fmla="*/ 5715 h 26670"/>
                          <a:gd name="connsiteX81" fmla="*/ 1905 w 1905"/>
                          <a:gd name="connsiteY81" fmla="*/ 6668 h 26670"/>
                          <a:gd name="connsiteX82" fmla="*/ 1905 w 1905"/>
                          <a:gd name="connsiteY82" fmla="*/ 6668 h 26670"/>
                          <a:gd name="connsiteX83" fmla="*/ 1905 w 1905"/>
                          <a:gd name="connsiteY83" fmla="*/ 6668 h 26670"/>
                          <a:gd name="connsiteX84" fmla="*/ 1905 w 1905"/>
                          <a:gd name="connsiteY84" fmla="*/ 6668 h 26670"/>
                          <a:gd name="connsiteX85" fmla="*/ 1905 w 1905"/>
                          <a:gd name="connsiteY85" fmla="*/ 7620 h 26670"/>
                          <a:gd name="connsiteX86" fmla="*/ 1905 w 1905"/>
                          <a:gd name="connsiteY86" fmla="*/ 7620 h 26670"/>
                          <a:gd name="connsiteX87" fmla="*/ 1905 w 1905"/>
                          <a:gd name="connsiteY87" fmla="*/ 7620 h 26670"/>
                          <a:gd name="connsiteX88" fmla="*/ 1905 w 1905"/>
                          <a:gd name="connsiteY88" fmla="*/ 7620 h 26670"/>
                          <a:gd name="connsiteX89" fmla="*/ 1905 w 1905"/>
                          <a:gd name="connsiteY89" fmla="*/ 7620 h 26670"/>
                          <a:gd name="connsiteX90" fmla="*/ 1905 w 1905"/>
                          <a:gd name="connsiteY90" fmla="*/ 7620 h 26670"/>
                          <a:gd name="connsiteX91" fmla="*/ 1905 w 1905"/>
                          <a:gd name="connsiteY91" fmla="*/ 7620 h 26670"/>
                          <a:gd name="connsiteX92" fmla="*/ 1905 w 1905"/>
                          <a:gd name="connsiteY92" fmla="*/ 7620 h 26670"/>
                          <a:gd name="connsiteX93" fmla="*/ 1905 w 1905"/>
                          <a:gd name="connsiteY93" fmla="*/ 7620 h 26670"/>
                          <a:gd name="connsiteX94" fmla="*/ 1905 w 1905"/>
                          <a:gd name="connsiteY94" fmla="*/ 7620 h 26670"/>
                          <a:gd name="connsiteX95" fmla="*/ 1905 w 1905"/>
                          <a:gd name="connsiteY95" fmla="*/ 7620 h 26670"/>
                          <a:gd name="connsiteX96" fmla="*/ 1905 w 1905"/>
                          <a:gd name="connsiteY96" fmla="*/ 7620 h 26670"/>
                          <a:gd name="connsiteX97" fmla="*/ 1905 w 1905"/>
                          <a:gd name="connsiteY97" fmla="*/ 8573 h 26670"/>
                          <a:gd name="connsiteX98" fmla="*/ 1905 w 1905"/>
                          <a:gd name="connsiteY98" fmla="*/ 8573 h 26670"/>
                          <a:gd name="connsiteX99" fmla="*/ 1905 w 1905"/>
                          <a:gd name="connsiteY99" fmla="*/ 8573 h 26670"/>
                          <a:gd name="connsiteX100" fmla="*/ 1905 w 1905"/>
                          <a:gd name="connsiteY100" fmla="*/ 8573 h 26670"/>
                          <a:gd name="connsiteX101" fmla="*/ 1905 w 1905"/>
                          <a:gd name="connsiteY101" fmla="*/ 8573 h 26670"/>
                          <a:gd name="connsiteX102" fmla="*/ 1905 w 1905"/>
                          <a:gd name="connsiteY102" fmla="*/ 9525 h 26670"/>
                          <a:gd name="connsiteX103" fmla="*/ 1905 w 1905"/>
                          <a:gd name="connsiteY103" fmla="*/ 10477 h 26670"/>
                          <a:gd name="connsiteX104" fmla="*/ 1905 w 1905"/>
                          <a:gd name="connsiteY104" fmla="*/ 10477 h 26670"/>
                          <a:gd name="connsiteX105" fmla="*/ 1905 w 1905"/>
                          <a:gd name="connsiteY105" fmla="*/ 11430 h 26670"/>
                          <a:gd name="connsiteX106" fmla="*/ 1905 w 1905"/>
                          <a:gd name="connsiteY106" fmla="*/ 12383 h 26670"/>
                          <a:gd name="connsiteX107" fmla="*/ 1905 w 1905"/>
                          <a:gd name="connsiteY107" fmla="*/ 13335 h 26670"/>
                          <a:gd name="connsiteX108" fmla="*/ 1905 w 1905"/>
                          <a:gd name="connsiteY108" fmla="*/ 14288 h 26670"/>
                          <a:gd name="connsiteX109" fmla="*/ 1905 w 1905"/>
                          <a:gd name="connsiteY109" fmla="*/ 14288 h 26670"/>
                          <a:gd name="connsiteX110" fmla="*/ 1905 w 1905"/>
                          <a:gd name="connsiteY110" fmla="*/ 15240 h 26670"/>
                          <a:gd name="connsiteX111" fmla="*/ 1905 w 1905"/>
                          <a:gd name="connsiteY111" fmla="*/ 15240 h 26670"/>
                          <a:gd name="connsiteX112" fmla="*/ 1905 w 1905"/>
                          <a:gd name="connsiteY112" fmla="*/ 16193 h 26670"/>
                          <a:gd name="connsiteX113" fmla="*/ 1905 w 1905"/>
                          <a:gd name="connsiteY113" fmla="*/ 17145 h 26670"/>
                          <a:gd name="connsiteX114" fmla="*/ 953 w 1905"/>
                          <a:gd name="connsiteY114" fmla="*/ 19050 h 26670"/>
                          <a:gd name="connsiteX115" fmla="*/ 953 w 1905"/>
                          <a:gd name="connsiteY115" fmla="*/ 20002 h 26670"/>
                          <a:gd name="connsiteX116" fmla="*/ 953 w 1905"/>
                          <a:gd name="connsiteY116" fmla="*/ 20002 h 26670"/>
                          <a:gd name="connsiteX117" fmla="*/ 953 w 1905"/>
                          <a:gd name="connsiteY117" fmla="*/ 20955 h 26670"/>
                          <a:gd name="connsiteX118" fmla="*/ 953 w 1905"/>
                          <a:gd name="connsiteY118" fmla="*/ 21908 h 26670"/>
                          <a:gd name="connsiteX119" fmla="*/ 953 w 1905"/>
                          <a:gd name="connsiteY119" fmla="*/ 21908 h 26670"/>
                          <a:gd name="connsiteX120" fmla="*/ 953 w 1905"/>
                          <a:gd name="connsiteY120" fmla="*/ 21908 h 26670"/>
                          <a:gd name="connsiteX121" fmla="*/ 953 w 1905"/>
                          <a:gd name="connsiteY121" fmla="*/ 22860 h 26670"/>
                          <a:gd name="connsiteX122" fmla="*/ 0 w 1905"/>
                          <a:gd name="connsiteY122" fmla="*/ 26670 h 26670"/>
                          <a:gd name="connsiteX123" fmla="*/ 0 w 1905"/>
                          <a:gd name="connsiteY123" fmla="*/ 26670 h 26670"/>
                          <a:gd name="connsiteX124" fmla="*/ 0 w 1905"/>
                          <a:gd name="connsiteY124" fmla="*/ 26670 h 26670"/>
                          <a:gd name="connsiteX125" fmla="*/ 0 w 1905"/>
                          <a:gd name="connsiteY125" fmla="*/ 26670 h 26670"/>
                          <a:gd name="connsiteX126" fmla="*/ 0 w 1905"/>
                          <a:gd name="connsiteY126" fmla="*/ 26670 h 26670"/>
                          <a:gd name="connsiteX127" fmla="*/ 0 w 1905"/>
                          <a:gd name="connsiteY127" fmla="*/ 26670 h 26670"/>
                          <a:gd name="connsiteX128" fmla="*/ 0 w 1905"/>
                          <a:gd name="connsiteY128" fmla="*/ 26670 h 26670"/>
                          <a:gd name="connsiteX129" fmla="*/ 1905 w 1905"/>
                          <a:gd name="connsiteY129" fmla="*/ 21908 h 26670"/>
                          <a:gd name="connsiteX130" fmla="*/ 1905 w 1905"/>
                          <a:gd name="connsiteY130" fmla="*/ 21908 h 26670"/>
                          <a:gd name="connsiteX131" fmla="*/ 1905 w 1905"/>
                          <a:gd name="connsiteY131" fmla="*/ 21908 h 26670"/>
                          <a:gd name="connsiteX132" fmla="*/ 1905 w 1905"/>
                          <a:gd name="connsiteY132" fmla="*/ 21908 h 26670"/>
                          <a:gd name="connsiteX133" fmla="*/ 1905 w 1905"/>
                          <a:gd name="connsiteY133" fmla="*/ 21908 h 26670"/>
                          <a:gd name="connsiteX134" fmla="*/ 953 w 1905"/>
                          <a:gd name="connsiteY134" fmla="*/ 22860 h 26670"/>
                          <a:gd name="connsiteX135" fmla="*/ 953 w 1905"/>
                          <a:gd name="connsiteY135" fmla="*/ 22860 h 26670"/>
                          <a:gd name="connsiteX136" fmla="*/ 953 w 1905"/>
                          <a:gd name="connsiteY136" fmla="*/ 22860 h 26670"/>
                          <a:gd name="connsiteX137" fmla="*/ 953 w 1905"/>
                          <a:gd name="connsiteY137" fmla="*/ 22860 h 26670"/>
                          <a:gd name="connsiteX138" fmla="*/ 953 w 1905"/>
                          <a:gd name="connsiteY138" fmla="*/ 22860 h 2667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905" h="26670">
                            <a:moveTo>
                              <a:pt x="0" y="26670"/>
                            </a:move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lnTo>
                              <a:pt x="0" y="26670"/>
                            </a:lnTo>
                            <a:cubicBezTo>
                              <a:pt x="953" y="26670"/>
                              <a:pt x="953" y="26670"/>
                              <a:pt x="0" y="26670"/>
                            </a:cubicBezTo>
                            <a:cubicBezTo>
                              <a:pt x="953" y="26670"/>
                              <a:pt x="953" y="25718"/>
                              <a:pt x="953" y="25718"/>
                            </a:cubicBezTo>
                            <a:cubicBezTo>
                              <a:pt x="953" y="25718"/>
                              <a:pt x="953" y="25718"/>
                              <a:pt x="953" y="24765"/>
                            </a:cubicBezTo>
                            <a:cubicBezTo>
                              <a:pt x="953" y="24765"/>
                              <a:pt x="953" y="24765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3813"/>
                            </a:cubicBezTo>
                            <a:cubicBezTo>
                              <a:pt x="953" y="23813"/>
                              <a:pt x="953" y="23813"/>
                              <a:pt x="953" y="22860"/>
                            </a:cubicBezTo>
                            <a:cubicBezTo>
                              <a:pt x="953" y="22860"/>
                              <a:pt x="953" y="22860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0955"/>
                              <a:pt x="953" y="20955"/>
                            </a:cubicBezTo>
                            <a:cubicBezTo>
                              <a:pt x="953" y="20955"/>
                              <a:pt x="953" y="20955"/>
                              <a:pt x="953" y="20002"/>
                            </a:cubicBezTo>
                            <a:cubicBezTo>
                              <a:pt x="953" y="20002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8098"/>
                            </a:cubicBezTo>
                            <a:cubicBezTo>
                              <a:pt x="953" y="18098"/>
                              <a:pt x="953" y="17145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5240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8573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4763"/>
                            </a:cubicBezTo>
                            <a:lnTo>
                              <a:pt x="1905" y="4763"/>
                            </a:lnTo>
                            <a:cubicBezTo>
                              <a:pt x="1905" y="4763"/>
                              <a:pt x="1905" y="4763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2858"/>
                            </a:cubicBezTo>
                            <a:cubicBezTo>
                              <a:pt x="1905" y="2858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952"/>
                            </a:cubicBezTo>
                            <a:cubicBezTo>
                              <a:pt x="1905" y="952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5715"/>
                            </a:cubicBezTo>
                            <a:cubicBezTo>
                              <a:pt x="1905" y="5715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9525"/>
                            </a:cubicBezTo>
                            <a:cubicBezTo>
                              <a:pt x="1905" y="9525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2383"/>
                            </a:cubicBezTo>
                            <a:cubicBezTo>
                              <a:pt x="1905" y="12383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7145"/>
                              <a:pt x="1905" y="17145"/>
                            </a:cubicBezTo>
                            <a:cubicBezTo>
                              <a:pt x="1905" y="18098"/>
                              <a:pt x="1905" y="18098"/>
                              <a:pt x="953" y="19050"/>
                            </a:cubicBezTo>
                            <a:cubicBezTo>
                              <a:pt x="953" y="19050"/>
                              <a:pt x="953" y="20002"/>
                              <a:pt x="953" y="20002"/>
                            </a:cubicBezTo>
                            <a:cubicBezTo>
                              <a:pt x="953" y="20002"/>
                              <a:pt x="953" y="20002"/>
                              <a:pt x="953" y="20002"/>
                            </a:cubicBezTo>
                            <a:cubicBezTo>
                              <a:pt x="953" y="20002"/>
                              <a:pt x="953" y="20002"/>
                              <a:pt x="953" y="20955"/>
                            </a:cubicBezTo>
                            <a:cubicBezTo>
                              <a:pt x="953" y="20955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1908"/>
                              <a:pt x="953" y="21908"/>
                            </a:cubicBezTo>
                            <a:cubicBezTo>
                              <a:pt x="953" y="21908"/>
                              <a:pt x="953" y="22860"/>
                              <a:pt x="953" y="22860"/>
                            </a:cubicBezTo>
                            <a:cubicBezTo>
                              <a:pt x="0" y="25718"/>
                              <a:pt x="0" y="25718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lnTo>
                              <a:pt x="0" y="26670"/>
                            </a:lnTo>
                            <a:cubicBezTo>
                              <a:pt x="0" y="26670"/>
                              <a:pt x="0" y="26670"/>
                              <a:pt x="0" y="26670"/>
                            </a:cubicBezTo>
                            <a:close/>
                            <a:moveTo>
                              <a:pt x="1905" y="21908"/>
                            </a:moveTo>
                            <a:cubicBezTo>
                              <a:pt x="1905" y="21908"/>
                              <a:pt x="1905" y="21908"/>
                              <a:pt x="1905" y="21908"/>
                            </a:cubicBezTo>
                            <a:cubicBezTo>
                              <a:pt x="1905" y="21908"/>
                              <a:pt x="1905" y="21908"/>
                              <a:pt x="1905" y="21908"/>
                            </a:cubicBezTo>
                            <a:cubicBezTo>
                              <a:pt x="1905" y="21908"/>
                              <a:pt x="1905" y="21908"/>
                              <a:pt x="1905" y="21908"/>
                            </a:cubicBezTo>
                            <a:cubicBezTo>
                              <a:pt x="1905" y="21908"/>
                              <a:pt x="1905" y="21908"/>
                              <a:pt x="1905" y="21908"/>
                            </a:cubicBezTo>
                            <a:close/>
                            <a:moveTo>
                              <a:pt x="953" y="22860"/>
                            </a:moveTo>
                            <a:cubicBezTo>
                              <a:pt x="953" y="22860"/>
                              <a:pt x="953" y="21908"/>
                              <a:pt x="953" y="22860"/>
                            </a:cubicBezTo>
                            <a:cubicBezTo>
                              <a:pt x="953" y="21908"/>
                              <a:pt x="953" y="21908"/>
                              <a:pt x="953" y="22860"/>
                            </a:cubicBezTo>
                            <a:cubicBezTo>
                              <a:pt x="953" y="21908"/>
                              <a:pt x="953" y="22860"/>
                              <a:pt x="953" y="22860"/>
                            </a:cubicBezTo>
                            <a:cubicBezTo>
                              <a:pt x="953" y="22860"/>
                              <a:pt x="953" y="22860"/>
                              <a:pt x="953" y="2286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26" name="图形 2"/>
                    <p:cNvGrpSpPr/>
                    <p:nvPr/>
                  </p:nvGrpSpPr>
                  <p:grpSpPr>
                    <a:xfrm>
                      <a:off x="7614284" y="2752724"/>
                      <a:ext cx="4762" cy="19050"/>
                      <a:chOff x="7614284" y="2752724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27" name="任意多边形: 形状 3209"/>
                      <p:cNvSpPr/>
                      <p:nvPr/>
                    </p:nvSpPr>
                    <p:spPr>
                      <a:xfrm>
                        <a:off x="7619047" y="275272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8" name="任意多边形: 形状 3210"/>
                      <p:cNvSpPr/>
                      <p:nvPr/>
                    </p:nvSpPr>
                    <p:spPr>
                      <a:xfrm>
                        <a:off x="7614284" y="2753676"/>
                        <a:ext cx="3809" cy="18097"/>
                      </a:xfrm>
                      <a:custGeom>
                        <a:avLst/>
                        <a:gdLst>
                          <a:gd name="connsiteX0" fmla="*/ 0 w 3809"/>
                          <a:gd name="connsiteY0" fmla="*/ 12383 h 18097"/>
                          <a:gd name="connsiteX1" fmla="*/ 0 w 3809"/>
                          <a:gd name="connsiteY1" fmla="*/ 12383 h 18097"/>
                          <a:gd name="connsiteX2" fmla="*/ 0 w 3809"/>
                          <a:gd name="connsiteY2" fmla="*/ 12383 h 18097"/>
                          <a:gd name="connsiteX3" fmla="*/ 0 w 3809"/>
                          <a:gd name="connsiteY3" fmla="*/ 11430 h 18097"/>
                          <a:gd name="connsiteX4" fmla="*/ 0 w 3809"/>
                          <a:gd name="connsiteY4" fmla="*/ 11430 h 18097"/>
                          <a:gd name="connsiteX5" fmla="*/ 0 w 3809"/>
                          <a:gd name="connsiteY5" fmla="*/ 11430 h 18097"/>
                          <a:gd name="connsiteX6" fmla="*/ 0 w 3809"/>
                          <a:gd name="connsiteY6" fmla="*/ 11430 h 18097"/>
                          <a:gd name="connsiteX7" fmla="*/ 0 w 3809"/>
                          <a:gd name="connsiteY7" fmla="*/ 11430 h 18097"/>
                          <a:gd name="connsiteX8" fmla="*/ 0 w 3809"/>
                          <a:gd name="connsiteY8" fmla="*/ 11430 h 18097"/>
                          <a:gd name="connsiteX9" fmla="*/ 0 w 3809"/>
                          <a:gd name="connsiteY9" fmla="*/ 11430 h 18097"/>
                          <a:gd name="connsiteX10" fmla="*/ 0 w 3809"/>
                          <a:gd name="connsiteY10" fmla="*/ 11430 h 18097"/>
                          <a:gd name="connsiteX11" fmla="*/ 0 w 3809"/>
                          <a:gd name="connsiteY11" fmla="*/ 11430 h 18097"/>
                          <a:gd name="connsiteX12" fmla="*/ 0 w 3809"/>
                          <a:gd name="connsiteY12" fmla="*/ 11430 h 18097"/>
                          <a:gd name="connsiteX13" fmla="*/ 0 w 3809"/>
                          <a:gd name="connsiteY13" fmla="*/ 11430 h 18097"/>
                          <a:gd name="connsiteX14" fmla="*/ 0 w 3809"/>
                          <a:gd name="connsiteY14" fmla="*/ 11430 h 18097"/>
                          <a:gd name="connsiteX15" fmla="*/ 0 w 3809"/>
                          <a:gd name="connsiteY15" fmla="*/ 11430 h 18097"/>
                          <a:gd name="connsiteX16" fmla="*/ 0 w 3809"/>
                          <a:gd name="connsiteY16" fmla="*/ 11430 h 18097"/>
                          <a:gd name="connsiteX17" fmla="*/ 0 w 3809"/>
                          <a:gd name="connsiteY17" fmla="*/ 11430 h 18097"/>
                          <a:gd name="connsiteX18" fmla="*/ 0 w 3809"/>
                          <a:gd name="connsiteY18" fmla="*/ 11430 h 18097"/>
                          <a:gd name="connsiteX19" fmla="*/ 0 w 3809"/>
                          <a:gd name="connsiteY19" fmla="*/ 11430 h 18097"/>
                          <a:gd name="connsiteX20" fmla="*/ 0 w 3809"/>
                          <a:gd name="connsiteY20" fmla="*/ 11430 h 18097"/>
                          <a:gd name="connsiteX21" fmla="*/ 0 w 3809"/>
                          <a:gd name="connsiteY21" fmla="*/ 11430 h 18097"/>
                          <a:gd name="connsiteX22" fmla="*/ 0 w 3809"/>
                          <a:gd name="connsiteY22" fmla="*/ 11430 h 18097"/>
                          <a:gd name="connsiteX23" fmla="*/ 0 w 3809"/>
                          <a:gd name="connsiteY23" fmla="*/ 11430 h 18097"/>
                          <a:gd name="connsiteX24" fmla="*/ 0 w 3809"/>
                          <a:gd name="connsiteY24" fmla="*/ 11430 h 18097"/>
                          <a:gd name="connsiteX25" fmla="*/ 0 w 3809"/>
                          <a:gd name="connsiteY25" fmla="*/ 11430 h 18097"/>
                          <a:gd name="connsiteX26" fmla="*/ 0 w 3809"/>
                          <a:gd name="connsiteY26" fmla="*/ 10477 h 18097"/>
                          <a:gd name="connsiteX27" fmla="*/ 0 w 3809"/>
                          <a:gd name="connsiteY27" fmla="*/ 10477 h 18097"/>
                          <a:gd name="connsiteX28" fmla="*/ 0 w 3809"/>
                          <a:gd name="connsiteY28" fmla="*/ 10477 h 18097"/>
                          <a:gd name="connsiteX29" fmla="*/ 0 w 3809"/>
                          <a:gd name="connsiteY29" fmla="*/ 10477 h 18097"/>
                          <a:gd name="connsiteX30" fmla="*/ 0 w 3809"/>
                          <a:gd name="connsiteY30" fmla="*/ 10477 h 18097"/>
                          <a:gd name="connsiteX31" fmla="*/ 0 w 3809"/>
                          <a:gd name="connsiteY31" fmla="*/ 10477 h 18097"/>
                          <a:gd name="connsiteX32" fmla="*/ 0 w 3809"/>
                          <a:gd name="connsiteY32" fmla="*/ 9525 h 18097"/>
                          <a:gd name="connsiteX33" fmla="*/ 0 w 3809"/>
                          <a:gd name="connsiteY33" fmla="*/ 8573 h 18097"/>
                          <a:gd name="connsiteX34" fmla="*/ 0 w 3809"/>
                          <a:gd name="connsiteY34" fmla="*/ 7620 h 18097"/>
                          <a:gd name="connsiteX35" fmla="*/ 0 w 3809"/>
                          <a:gd name="connsiteY35" fmla="*/ 6668 h 18097"/>
                          <a:gd name="connsiteX36" fmla="*/ 0 w 3809"/>
                          <a:gd name="connsiteY36" fmla="*/ 6668 h 18097"/>
                          <a:gd name="connsiteX37" fmla="*/ 0 w 3809"/>
                          <a:gd name="connsiteY37" fmla="*/ 6668 h 18097"/>
                          <a:gd name="connsiteX38" fmla="*/ 0 w 3809"/>
                          <a:gd name="connsiteY38" fmla="*/ 6668 h 18097"/>
                          <a:gd name="connsiteX39" fmla="*/ 0 w 3809"/>
                          <a:gd name="connsiteY39" fmla="*/ 6668 h 18097"/>
                          <a:gd name="connsiteX40" fmla="*/ 0 w 3809"/>
                          <a:gd name="connsiteY40" fmla="*/ 6668 h 18097"/>
                          <a:gd name="connsiteX41" fmla="*/ 0 w 3809"/>
                          <a:gd name="connsiteY41" fmla="*/ 6668 h 18097"/>
                          <a:gd name="connsiteX42" fmla="*/ 0 w 3809"/>
                          <a:gd name="connsiteY42" fmla="*/ 6668 h 18097"/>
                          <a:gd name="connsiteX43" fmla="*/ 0 w 3809"/>
                          <a:gd name="connsiteY43" fmla="*/ 6668 h 18097"/>
                          <a:gd name="connsiteX44" fmla="*/ 0 w 3809"/>
                          <a:gd name="connsiteY44" fmla="*/ 6668 h 18097"/>
                          <a:gd name="connsiteX45" fmla="*/ 0 w 3809"/>
                          <a:gd name="connsiteY45" fmla="*/ 6668 h 18097"/>
                          <a:gd name="connsiteX46" fmla="*/ 0 w 3809"/>
                          <a:gd name="connsiteY46" fmla="*/ 6668 h 18097"/>
                          <a:gd name="connsiteX47" fmla="*/ 953 w 3809"/>
                          <a:gd name="connsiteY47" fmla="*/ 6668 h 18097"/>
                          <a:gd name="connsiteX48" fmla="*/ 953 w 3809"/>
                          <a:gd name="connsiteY48" fmla="*/ 6668 h 18097"/>
                          <a:gd name="connsiteX49" fmla="*/ 953 w 3809"/>
                          <a:gd name="connsiteY49" fmla="*/ 6668 h 18097"/>
                          <a:gd name="connsiteX50" fmla="*/ 953 w 3809"/>
                          <a:gd name="connsiteY50" fmla="*/ 6668 h 18097"/>
                          <a:gd name="connsiteX51" fmla="*/ 953 w 3809"/>
                          <a:gd name="connsiteY51" fmla="*/ 6668 h 18097"/>
                          <a:gd name="connsiteX52" fmla="*/ 953 w 3809"/>
                          <a:gd name="connsiteY52" fmla="*/ 6668 h 18097"/>
                          <a:gd name="connsiteX53" fmla="*/ 953 w 3809"/>
                          <a:gd name="connsiteY53" fmla="*/ 6668 h 18097"/>
                          <a:gd name="connsiteX54" fmla="*/ 953 w 3809"/>
                          <a:gd name="connsiteY54" fmla="*/ 6668 h 18097"/>
                          <a:gd name="connsiteX55" fmla="*/ 953 w 3809"/>
                          <a:gd name="connsiteY55" fmla="*/ 6668 h 18097"/>
                          <a:gd name="connsiteX56" fmla="*/ 953 w 3809"/>
                          <a:gd name="connsiteY56" fmla="*/ 6668 h 18097"/>
                          <a:gd name="connsiteX57" fmla="*/ 953 w 3809"/>
                          <a:gd name="connsiteY57" fmla="*/ 6668 h 18097"/>
                          <a:gd name="connsiteX58" fmla="*/ 953 w 3809"/>
                          <a:gd name="connsiteY58" fmla="*/ 7620 h 18097"/>
                          <a:gd name="connsiteX59" fmla="*/ 953 w 3809"/>
                          <a:gd name="connsiteY59" fmla="*/ 7620 h 18097"/>
                          <a:gd name="connsiteX60" fmla="*/ 953 w 3809"/>
                          <a:gd name="connsiteY60" fmla="*/ 7620 h 18097"/>
                          <a:gd name="connsiteX61" fmla="*/ 953 w 3809"/>
                          <a:gd name="connsiteY61" fmla="*/ 8573 h 18097"/>
                          <a:gd name="connsiteX62" fmla="*/ 953 w 3809"/>
                          <a:gd name="connsiteY62" fmla="*/ 9525 h 18097"/>
                          <a:gd name="connsiteX63" fmla="*/ 953 w 3809"/>
                          <a:gd name="connsiteY63" fmla="*/ 10477 h 18097"/>
                          <a:gd name="connsiteX64" fmla="*/ 953 w 3809"/>
                          <a:gd name="connsiteY64" fmla="*/ 10477 h 18097"/>
                          <a:gd name="connsiteX65" fmla="*/ 953 w 3809"/>
                          <a:gd name="connsiteY65" fmla="*/ 11430 h 18097"/>
                          <a:gd name="connsiteX66" fmla="*/ 953 w 3809"/>
                          <a:gd name="connsiteY66" fmla="*/ 11430 h 18097"/>
                          <a:gd name="connsiteX67" fmla="*/ 953 w 3809"/>
                          <a:gd name="connsiteY67" fmla="*/ 11430 h 18097"/>
                          <a:gd name="connsiteX68" fmla="*/ 953 w 3809"/>
                          <a:gd name="connsiteY68" fmla="*/ 11430 h 18097"/>
                          <a:gd name="connsiteX69" fmla="*/ 953 w 3809"/>
                          <a:gd name="connsiteY69" fmla="*/ 11430 h 18097"/>
                          <a:gd name="connsiteX70" fmla="*/ 953 w 3809"/>
                          <a:gd name="connsiteY70" fmla="*/ 11430 h 18097"/>
                          <a:gd name="connsiteX71" fmla="*/ 953 w 3809"/>
                          <a:gd name="connsiteY71" fmla="*/ 12383 h 18097"/>
                          <a:gd name="connsiteX72" fmla="*/ 953 w 3809"/>
                          <a:gd name="connsiteY72" fmla="*/ 12383 h 18097"/>
                          <a:gd name="connsiteX73" fmla="*/ 953 w 3809"/>
                          <a:gd name="connsiteY73" fmla="*/ 12383 h 18097"/>
                          <a:gd name="connsiteX74" fmla="*/ 953 w 3809"/>
                          <a:gd name="connsiteY74" fmla="*/ 12383 h 18097"/>
                          <a:gd name="connsiteX75" fmla="*/ 953 w 3809"/>
                          <a:gd name="connsiteY75" fmla="*/ 12383 h 18097"/>
                          <a:gd name="connsiteX76" fmla="*/ 953 w 3809"/>
                          <a:gd name="connsiteY76" fmla="*/ 12383 h 18097"/>
                          <a:gd name="connsiteX77" fmla="*/ 953 w 3809"/>
                          <a:gd name="connsiteY77" fmla="*/ 12383 h 18097"/>
                          <a:gd name="connsiteX78" fmla="*/ 953 w 3809"/>
                          <a:gd name="connsiteY78" fmla="*/ 12383 h 18097"/>
                          <a:gd name="connsiteX79" fmla="*/ 953 w 3809"/>
                          <a:gd name="connsiteY79" fmla="*/ 12383 h 18097"/>
                          <a:gd name="connsiteX80" fmla="*/ 953 w 3809"/>
                          <a:gd name="connsiteY80" fmla="*/ 13335 h 18097"/>
                          <a:gd name="connsiteX81" fmla="*/ 953 w 3809"/>
                          <a:gd name="connsiteY81" fmla="*/ 14288 h 18097"/>
                          <a:gd name="connsiteX82" fmla="*/ 953 w 3809"/>
                          <a:gd name="connsiteY82" fmla="*/ 14288 h 18097"/>
                          <a:gd name="connsiteX83" fmla="*/ 953 w 3809"/>
                          <a:gd name="connsiteY83" fmla="*/ 14288 h 18097"/>
                          <a:gd name="connsiteX84" fmla="*/ 953 w 3809"/>
                          <a:gd name="connsiteY84" fmla="*/ 14288 h 18097"/>
                          <a:gd name="connsiteX85" fmla="*/ 953 w 3809"/>
                          <a:gd name="connsiteY85" fmla="*/ 14288 h 18097"/>
                          <a:gd name="connsiteX86" fmla="*/ 953 w 3809"/>
                          <a:gd name="connsiteY86" fmla="*/ 15240 h 18097"/>
                          <a:gd name="connsiteX87" fmla="*/ 953 w 3809"/>
                          <a:gd name="connsiteY87" fmla="*/ 15240 h 18097"/>
                          <a:gd name="connsiteX88" fmla="*/ 953 w 3809"/>
                          <a:gd name="connsiteY88" fmla="*/ 17145 h 18097"/>
                          <a:gd name="connsiteX89" fmla="*/ 953 w 3809"/>
                          <a:gd name="connsiteY89" fmla="*/ 18098 h 18097"/>
                          <a:gd name="connsiteX90" fmla="*/ 953 w 3809"/>
                          <a:gd name="connsiteY90" fmla="*/ 18098 h 18097"/>
                          <a:gd name="connsiteX91" fmla="*/ 953 w 3809"/>
                          <a:gd name="connsiteY91" fmla="*/ 18098 h 18097"/>
                          <a:gd name="connsiteX92" fmla="*/ 953 w 3809"/>
                          <a:gd name="connsiteY92" fmla="*/ 18098 h 18097"/>
                          <a:gd name="connsiteX93" fmla="*/ 0 w 3809"/>
                          <a:gd name="connsiteY93" fmla="*/ 12383 h 18097"/>
                          <a:gd name="connsiteX94" fmla="*/ 3810 w 3809"/>
                          <a:gd name="connsiteY94" fmla="*/ 0 h 18097"/>
                          <a:gd name="connsiteX95" fmla="*/ 3810 w 3809"/>
                          <a:gd name="connsiteY95" fmla="*/ 0 h 18097"/>
                          <a:gd name="connsiteX96" fmla="*/ 3810 w 3809"/>
                          <a:gd name="connsiteY96" fmla="*/ 0 h 18097"/>
                          <a:gd name="connsiteX97" fmla="*/ 3810 w 3809"/>
                          <a:gd name="connsiteY97" fmla="*/ 0 h 18097"/>
                          <a:gd name="connsiteX98" fmla="*/ 3810 w 3809"/>
                          <a:gd name="connsiteY98" fmla="*/ 0 h 18097"/>
                          <a:gd name="connsiteX99" fmla="*/ 3810 w 3809"/>
                          <a:gd name="connsiteY99" fmla="*/ 2858 h 18097"/>
                          <a:gd name="connsiteX100" fmla="*/ 3810 w 3809"/>
                          <a:gd name="connsiteY100" fmla="*/ 2858 h 18097"/>
                          <a:gd name="connsiteX101" fmla="*/ 3810 w 3809"/>
                          <a:gd name="connsiteY101" fmla="*/ 2858 h 18097"/>
                          <a:gd name="connsiteX102" fmla="*/ 3810 w 3809"/>
                          <a:gd name="connsiteY102" fmla="*/ 2858 h 18097"/>
                          <a:gd name="connsiteX103" fmla="*/ 3810 w 3809"/>
                          <a:gd name="connsiteY103" fmla="*/ 2858 h 18097"/>
                          <a:gd name="connsiteX104" fmla="*/ 0 w 3809"/>
                          <a:gd name="connsiteY104" fmla="*/ 11430 h 18097"/>
                          <a:gd name="connsiteX105" fmla="*/ 0 w 3809"/>
                          <a:gd name="connsiteY105" fmla="*/ 11430 h 18097"/>
                          <a:gd name="connsiteX106" fmla="*/ 0 w 3809"/>
                          <a:gd name="connsiteY106" fmla="*/ 11430 h 18097"/>
                          <a:gd name="connsiteX107" fmla="*/ 0 w 3809"/>
                          <a:gd name="connsiteY107" fmla="*/ 11430 h 18097"/>
                          <a:gd name="connsiteX108" fmla="*/ 0 w 3809"/>
                          <a:gd name="connsiteY108" fmla="*/ 11430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8097">
                            <a:moveTo>
                              <a:pt x="0" y="12383"/>
                            </a:move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lnTo>
                              <a:pt x="0" y="6668"/>
                            </a:ln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953" y="6668"/>
                              <a:pt x="953" y="6668"/>
                            </a:cubicBezTo>
                            <a:lnTo>
                              <a:pt x="953" y="6668"/>
                            </a:ln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lnTo>
                              <a:pt x="953" y="6668"/>
                            </a:ln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3"/>
                            </a:cubicBezTo>
                            <a:cubicBezTo>
                              <a:pt x="953" y="8573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6193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lnTo>
                              <a:pt x="953" y="18098"/>
                            </a:lnTo>
                            <a:lnTo>
                              <a:pt x="0" y="12383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3810" y="2858"/>
                            </a:move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1905"/>
                              <a:pt x="3810" y="1905"/>
                              <a:pt x="3810" y="2858"/>
                            </a:cubicBezTo>
                            <a:cubicBezTo>
                              <a:pt x="3810" y="1905"/>
                              <a:pt x="3810" y="1905"/>
                              <a:pt x="3810" y="2858"/>
                            </a:cubicBezTo>
                            <a:cubicBezTo>
                              <a:pt x="3810" y="1905"/>
                              <a:pt x="3810" y="2858"/>
                              <a:pt x="3810" y="2858"/>
                            </a:cubicBezTo>
                            <a:close/>
                            <a:moveTo>
                              <a:pt x="0" y="11430"/>
                            </a:moveTo>
                            <a:cubicBezTo>
                              <a:pt x="953" y="11430"/>
                              <a:pt x="953" y="11430"/>
                              <a:pt x="0" y="11430"/>
                            </a:cubicBezTo>
                            <a:cubicBezTo>
                              <a:pt x="953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29" name="任意多边形: 形状 3211"/>
                      <p:cNvSpPr/>
                      <p:nvPr/>
                    </p:nvSpPr>
                    <p:spPr>
                      <a:xfrm>
                        <a:off x="7618094" y="275367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0" name="任意多边形: 形状 3212"/>
                      <p:cNvSpPr/>
                      <p:nvPr/>
                    </p:nvSpPr>
                    <p:spPr>
                      <a:xfrm>
                        <a:off x="7618094" y="2752962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953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953 w 952"/>
                          <a:gd name="connsiteY8" fmla="*/ 714 h 714"/>
                          <a:gd name="connsiteX9" fmla="*/ 953 w 952"/>
                          <a:gd name="connsiteY9" fmla="*/ 714 h 714"/>
                          <a:gd name="connsiteX10" fmla="*/ 953 w 952"/>
                          <a:gd name="connsiteY10" fmla="*/ 714 h 714"/>
                          <a:gd name="connsiteX11" fmla="*/ 953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31" name="图形 2"/>
                    <p:cNvGrpSpPr/>
                    <p:nvPr/>
                  </p:nvGrpSpPr>
                  <p:grpSpPr>
                    <a:xfrm>
                      <a:off x="7609522" y="2766059"/>
                      <a:ext cx="5715" cy="19050"/>
                      <a:chOff x="7609522" y="2766059"/>
                      <a:chExt cx="5715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32" name="任意多边形: 形状 3214"/>
                      <p:cNvSpPr/>
                      <p:nvPr/>
                    </p:nvSpPr>
                    <p:spPr>
                      <a:xfrm>
                        <a:off x="7615237" y="27660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3" name="任意多边形: 形状 3215"/>
                      <p:cNvSpPr/>
                      <p:nvPr/>
                    </p:nvSpPr>
                    <p:spPr>
                      <a:xfrm>
                        <a:off x="7609522" y="2767964"/>
                        <a:ext cx="4762" cy="17145"/>
                      </a:xfrm>
                      <a:custGeom>
                        <a:avLst/>
                        <a:gdLst>
                          <a:gd name="connsiteX0" fmla="*/ 0 w 4762"/>
                          <a:gd name="connsiteY0" fmla="*/ 11430 h 17145"/>
                          <a:gd name="connsiteX1" fmla="*/ 0 w 4762"/>
                          <a:gd name="connsiteY1" fmla="*/ 11430 h 17145"/>
                          <a:gd name="connsiteX2" fmla="*/ 0 w 4762"/>
                          <a:gd name="connsiteY2" fmla="*/ 11430 h 17145"/>
                          <a:gd name="connsiteX3" fmla="*/ 0 w 4762"/>
                          <a:gd name="connsiteY3" fmla="*/ 10477 h 17145"/>
                          <a:gd name="connsiteX4" fmla="*/ 0 w 4762"/>
                          <a:gd name="connsiteY4" fmla="*/ 10477 h 17145"/>
                          <a:gd name="connsiteX5" fmla="*/ 0 w 4762"/>
                          <a:gd name="connsiteY5" fmla="*/ 10477 h 17145"/>
                          <a:gd name="connsiteX6" fmla="*/ 0 w 4762"/>
                          <a:gd name="connsiteY6" fmla="*/ 10477 h 17145"/>
                          <a:gd name="connsiteX7" fmla="*/ 0 w 4762"/>
                          <a:gd name="connsiteY7" fmla="*/ 10477 h 17145"/>
                          <a:gd name="connsiteX8" fmla="*/ 0 w 4762"/>
                          <a:gd name="connsiteY8" fmla="*/ 10477 h 17145"/>
                          <a:gd name="connsiteX9" fmla="*/ 0 w 4762"/>
                          <a:gd name="connsiteY9" fmla="*/ 10477 h 17145"/>
                          <a:gd name="connsiteX10" fmla="*/ 0 w 4762"/>
                          <a:gd name="connsiteY10" fmla="*/ 10477 h 17145"/>
                          <a:gd name="connsiteX11" fmla="*/ 0 w 4762"/>
                          <a:gd name="connsiteY11" fmla="*/ 10477 h 17145"/>
                          <a:gd name="connsiteX12" fmla="*/ 0 w 4762"/>
                          <a:gd name="connsiteY12" fmla="*/ 10477 h 17145"/>
                          <a:gd name="connsiteX13" fmla="*/ 0 w 4762"/>
                          <a:gd name="connsiteY13" fmla="*/ 10477 h 17145"/>
                          <a:gd name="connsiteX14" fmla="*/ 0 w 4762"/>
                          <a:gd name="connsiteY14" fmla="*/ 10477 h 17145"/>
                          <a:gd name="connsiteX15" fmla="*/ 0 w 4762"/>
                          <a:gd name="connsiteY15" fmla="*/ 10477 h 17145"/>
                          <a:gd name="connsiteX16" fmla="*/ 0 w 4762"/>
                          <a:gd name="connsiteY16" fmla="*/ 10477 h 17145"/>
                          <a:gd name="connsiteX17" fmla="*/ 0 w 4762"/>
                          <a:gd name="connsiteY17" fmla="*/ 10477 h 17145"/>
                          <a:gd name="connsiteX18" fmla="*/ 0 w 4762"/>
                          <a:gd name="connsiteY18" fmla="*/ 10477 h 17145"/>
                          <a:gd name="connsiteX19" fmla="*/ 0 w 4762"/>
                          <a:gd name="connsiteY19" fmla="*/ 10477 h 17145"/>
                          <a:gd name="connsiteX20" fmla="*/ 0 w 4762"/>
                          <a:gd name="connsiteY20" fmla="*/ 10477 h 17145"/>
                          <a:gd name="connsiteX21" fmla="*/ 0 w 4762"/>
                          <a:gd name="connsiteY21" fmla="*/ 10477 h 17145"/>
                          <a:gd name="connsiteX22" fmla="*/ 0 w 4762"/>
                          <a:gd name="connsiteY22" fmla="*/ 10477 h 17145"/>
                          <a:gd name="connsiteX23" fmla="*/ 0 w 4762"/>
                          <a:gd name="connsiteY23" fmla="*/ 10477 h 17145"/>
                          <a:gd name="connsiteX24" fmla="*/ 0 w 4762"/>
                          <a:gd name="connsiteY24" fmla="*/ 10477 h 17145"/>
                          <a:gd name="connsiteX25" fmla="*/ 0 w 4762"/>
                          <a:gd name="connsiteY25" fmla="*/ 10477 h 17145"/>
                          <a:gd name="connsiteX26" fmla="*/ 0 w 4762"/>
                          <a:gd name="connsiteY26" fmla="*/ 9525 h 17145"/>
                          <a:gd name="connsiteX27" fmla="*/ 0 w 4762"/>
                          <a:gd name="connsiteY27" fmla="*/ 9525 h 17145"/>
                          <a:gd name="connsiteX28" fmla="*/ 0 w 4762"/>
                          <a:gd name="connsiteY28" fmla="*/ 9525 h 17145"/>
                          <a:gd name="connsiteX29" fmla="*/ 0 w 4762"/>
                          <a:gd name="connsiteY29" fmla="*/ 9525 h 17145"/>
                          <a:gd name="connsiteX30" fmla="*/ 0 w 4762"/>
                          <a:gd name="connsiteY30" fmla="*/ 9525 h 17145"/>
                          <a:gd name="connsiteX31" fmla="*/ 0 w 4762"/>
                          <a:gd name="connsiteY31" fmla="*/ 9525 h 17145"/>
                          <a:gd name="connsiteX32" fmla="*/ 0 w 4762"/>
                          <a:gd name="connsiteY32" fmla="*/ 8573 h 17145"/>
                          <a:gd name="connsiteX33" fmla="*/ 0 w 4762"/>
                          <a:gd name="connsiteY33" fmla="*/ 7620 h 17145"/>
                          <a:gd name="connsiteX34" fmla="*/ 0 w 4762"/>
                          <a:gd name="connsiteY34" fmla="*/ 6668 h 17145"/>
                          <a:gd name="connsiteX35" fmla="*/ 0 w 4762"/>
                          <a:gd name="connsiteY35" fmla="*/ 5715 h 17145"/>
                          <a:gd name="connsiteX36" fmla="*/ 0 w 4762"/>
                          <a:gd name="connsiteY36" fmla="*/ 5715 h 17145"/>
                          <a:gd name="connsiteX37" fmla="*/ 0 w 4762"/>
                          <a:gd name="connsiteY37" fmla="*/ 5715 h 17145"/>
                          <a:gd name="connsiteX38" fmla="*/ 0 w 4762"/>
                          <a:gd name="connsiteY38" fmla="*/ 5715 h 17145"/>
                          <a:gd name="connsiteX39" fmla="*/ 0 w 4762"/>
                          <a:gd name="connsiteY39" fmla="*/ 5715 h 17145"/>
                          <a:gd name="connsiteX40" fmla="*/ 0 w 4762"/>
                          <a:gd name="connsiteY40" fmla="*/ 5715 h 17145"/>
                          <a:gd name="connsiteX41" fmla="*/ 0 w 4762"/>
                          <a:gd name="connsiteY41" fmla="*/ 5715 h 17145"/>
                          <a:gd name="connsiteX42" fmla="*/ 0 w 4762"/>
                          <a:gd name="connsiteY42" fmla="*/ 5715 h 17145"/>
                          <a:gd name="connsiteX43" fmla="*/ 0 w 4762"/>
                          <a:gd name="connsiteY43" fmla="*/ 5715 h 17145"/>
                          <a:gd name="connsiteX44" fmla="*/ 0 w 4762"/>
                          <a:gd name="connsiteY44" fmla="*/ 5715 h 17145"/>
                          <a:gd name="connsiteX45" fmla="*/ 0 w 4762"/>
                          <a:gd name="connsiteY45" fmla="*/ 5715 h 17145"/>
                          <a:gd name="connsiteX46" fmla="*/ 0 w 4762"/>
                          <a:gd name="connsiteY46" fmla="*/ 5715 h 17145"/>
                          <a:gd name="connsiteX47" fmla="*/ 953 w 4762"/>
                          <a:gd name="connsiteY47" fmla="*/ 5715 h 17145"/>
                          <a:gd name="connsiteX48" fmla="*/ 953 w 4762"/>
                          <a:gd name="connsiteY48" fmla="*/ 5715 h 17145"/>
                          <a:gd name="connsiteX49" fmla="*/ 953 w 4762"/>
                          <a:gd name="connsiteY49" fmla="*/ 5715 h 17145"/>
                          <a:gd name="connsiteX50" fmla="*/ 953 w 4762"/>
                          <a:gd name="connsiteY50" fmla="*/ 5715 h 17145"/>
                          <a:gd name="connsiteX51" fmla="*/ 953 w 4762"/>
                          <a:gd name="connsiteY51" fmla="*/ 5715 h 17145"/>
                          <a:gd name="connsiteX52" fmla="*/ 953 w 4762"/>
                          <a:gd name="connsiteY52" fmla="*/ 5715 h 17145"/>
                          <a:gd name="connsiteX53" fmla="*/ 953 w 4762"/>
                          <a:gd name="connsiteY53" fmla="*/ 5715 h 17145"/>
                          <a:gd name="connsiteX54" fmla="*/ 953 w 4762"/>
                          <a:gd name="connsiteY54" fmla="*/ 5715 h 17145"/>
                          <a:gd name="connsiteX55" fmla="*/ 953 w 4762"/>
                          <a:gd name="connsiteY55" fmla="*/ 5715 h 17145"/>
                          <a:gd name="connsiteX56" fmla="*/ 953 w 4762"/>
                          <a:gd name="connsiteY56" fmla="*/ 5715 h 17145"/>
                          <a:gd name="connsiteX57" fmla="*/ 953 w 4762"/>
                          <a:gd name="connsiteY57" fmla="*/ 5715 h 17145"/>
                          <a:gd name="connsiteX58" fmla="*/ 953 w 4762"/>
                          <a:gd name="connsiteY58" fmla="*/ 6668 h 17145"/>
                          <a:gd name="connsiteX59" fmla="*/ 953 w 4762"/>
                          <a:gd name="connsiteY59" fmla="*/ 6668 h 17145"/>
                          <a:gd name="connsiteX60" fmla="*/ 953 w 4762"/>
                          <a:gd name="connsiteY60" fmla="*/ 6668 h 17145"/>
                          <a:gd name="connsiteX61" fmla="*/ 953 w 4762"/>
                          <a:gd name="connsiteY61" fmla="*/ 7620 h 17145"/>
                          <a:gd name="connsiteX62" fmla="*/ 953 w 4762"/>
                          <a:gd name="connsiteY62" fmla="*/ 8573 h 17145"/>
                          <a:gd name="connsiteX63" fmla="*/ 953 w 4762"/>
                          <a:gd name="connsiteY63" fmla="*/ 9525 h 17145"/>
                          <a:gd name="connsiteX64" fmla="*/ 953 w 4762"/>
                          <a:gd name="connsiteY64" fmla="*/ 9525 h 17145"/>
                          <a:gd name="connsiteX65" fmla="*/ 953 w 4762"/>
                          <a:gd name="connsiteY65" fmla="*/ 10477 h 17145"/>
                          <a:gd name="connsiteX66" fmla="*/ 953 w 4762"/>
                          <a:gd name="connsiteY66" fmla="*/ 10477 h 17145"/>
                          <a:gd name="connsiteX67" fmla="*/ 953 w 4762"/>
                          <a:gd name="connsiteY67" fmla="*/ 10477 h 17145"/>
                          <a:gd name="connsiteX68" fmla="*/ 953 w 4762"/>
                          <a:gd name="connsiteY68" fmla="*/ 10477 h 17145"/>
                          <a:gd name="connsiteX69" fmla="*/ 953 w 4762"/>
                          <a:gd name="connsiteY69" fmla="*/ 10477 h 17145"/>
                          <a:gd name="connsiteX70" fmla="*/ 953 w 4762"/>
                          <a:gd name="connsiteY70" fmla="*/ 10477 h 17145"/>
                          <a:gd name="connsiteX71" fmla="*/ 953 w 4762"/>
                          <a:gd name="connsiteY71" fmla="*/ 11430 h 17145"/>
                          <a:gd name="connsiteX72" fmla="*/ 953 w 4762"/>
                          <a:gd name="connsiteY72" fmla="*/ 11430 h 17145"/>
                          <a:gd name="connsiteX73" fmla="*/ 953 w 4762"/>
                          <a:gd name="connsiteY73" fmla="*/ 11430 h 17145"/>
                          <a:gd name="connsiteX74" fmla="*/ 953 w 4762"/>
                          <a:gd name="connsiteY74" fmla="*/ 11430 h 17145"/>
                          <a:gd name="connsiteX75" fmla="*/ 953 w 4762"/>
                          <a:gd name="connsiteY75" fmla="*/ 11430 h 17145"/>
                          <a:gd name="connsiteX76" fmla="*/ 953 w 4762"/>
                          <a:gd name="connsiteY76" fmla="*/ 11430 h 17145"/>
                          <a:gd name="connsiteX77" fmla="*/ 953 w 4762"/>
                          <a:gd name="connsiteY77" fmla="*/ 11430 h 17145"/>
                          <a:gd name="connsiteX78" fmla="*/ 953 w 4762"/>
                          <a:gd name="connsiteY78" fmla="*/ 11430 h 17145"/>
                          <a:gd name="connsiteX79" fmla="*/ 953 w 4762"/>
                          <a:gd name="connsiteY79" fmla="*/ 11430 h 17145"/>
                          <a:gd name="connsiteX80" fmla="*/ 953 w 4762"/>
                          <a:gd name="connsiteY80" fmla="*/ 12383 h 17145"/>
                          <a:gd name="connsiteX81" fmla="*/ 953 w 4762"/>
                          <a:gd name="connsiteY81" fmla="*/ 13335 h 17145"/>
                          <a:gd name="connsiteX82" fmla="*/ 953 w 4762"/>
                          <a:gd name="connsiteY82" fmla="*/ 13335 h 17145"/>
                          <a:gd name="connsiteX83" fmla="*/ 953 w 4762"/>
                          <a:gd name="connsiteY83" fmla="*/ 13335 h 17145"/>
                          <a:gd name="connsiteX84" fmla="*/ 953 w 4762"/>
                          <a:gd name="connsiteY84" fmla="*/ 13335 h 17145"/>
                          <a:gd name="connsiteX85" fmla="*/ 953 w 4762"/>
                          <a:gd name="connsiteY85" fmla="*/ 13335 h 17145"/>
                          <a:gd name="connsiteX86" fmla="*/ 953 w 4762"/>
                          <a:gd name="connsiteY86" fmla="*/ 14288 h 17145"/>
                          <a:gd name="connsiteX87" fmla="*/ 953 w 4762"/>
                          <a:gd name="connsiteY87" fmla="*/ 14288 h 17145"/>
                          <a:gd name="connsiteX88" fmla="*/ 953 w 4762"/>
                          <a:gd name="connsiteY88" fmla="*/ 16193 h 17145"/>
                          <a:gd name="connsiteX89" fmla="*/ 953 w 4762"/>
                          <a:gd name="connsiteY89" fmla="*/ 17145 h 17145"/>
                          <a:gd name="connsiteX90" fmla="*/ 953 w 4762"/>
                          <a:gd name="connsiteY90" fmla="*/ 17145 h 17145"/>
                          <a:gd name="connsiteX91" fmla="*/ 953 w 4762"/>
                          <a:gd name="connsiteY91" fmla="*/ 17145 h 17145"/>
                          <a:gd name="connsiteX92" fmla="*/ 953 w 4762"/>
                          <a:gd name="connsiteY92" fmla="*/ 17145 h 17145"/>
                          <a:gd name="connsiteX93" fmla="*/ 0 w 4762"/>
                          <a:gd name="connsiteY93" fmla="*/ 11430 h 17145"/>
                          <a:gd name="connsiteX94" fmla="*/ 4763 w 4762"/>
                          <a:gd name="connsiteY94" fmla="*/ 0 h 17145"/>
                          <a:gd name="connsiteX95" fmla="*/ 4763 w 4762"/>
                          <a:gd name="connsiteY95" fmla="*/ 0 h 17145"/>
                          <a:gd name="connsiteX96" fmla="*/ 4763 w 4762"/>
                          <a:gd name="connsiteY96" fmla="*/ 0 h 17145"/>
                          <a:gd name="connsiteX97" fmla="*/ 4763 w 4762"/>
                          <a:gd name="connsiteY97" fmla="*/ 0 h 17145"/>
                          <a:gd name="connsiteX98" fmla="*/ 4763 w 4762"/>
                          <a:gd name="connsiteY98" fmla="*/ 0 h 17145"/>
                          <a:gd name="connsiteX99" fmla="*/ 3810 w 4762"/>
                          <a:gd name="connsiteY99" fmla="*/ 1905 h 17145"/>
                          <a:gd name="connsiteX100" fmla="*/ 3810 w 4762"/>
                          <a:gd name="connsiteY100" fmla="*/ 1905 h 17145"/>
                          <a:gd name="connsiteX101" fmla="*/ 3810 w 4762"/>
                          <a:gd name="connsiteY101" fmla="*/ 1905 h 17145"/>
                          <a:gd name="connsiteX102" fmla="*/ 3810 w 4762"/>
                          <a:gd name="connsiteY102" fmla="*/ 1905 h 17145"/>
                          <a:gd name="connsiteX103" fmla="*/ 3810 w 4762"/>
                          <a:gd name="connsiteY103" fmla="*/ 1905 h 17145"/>
                          <a:gd name="connsiteX104" fmla="*/ 953 w 4762"/>
                          <a:gd name="connsiteY104" fmla="*/ 10477 h 17145"/>
                          <a:gd name="connsiteX105" fmla="*/ 953 w 4762"/>
                          <a:gd name="connsiteY105" fmla="*/ 10477 h 17145"/>
                          <a:gd name="connsiteX106" fmla="*/ 953 w 4762"/>
                          <a:gd name="connsiteY106" fmla="*/ 10477 h 17145"/>
                          <a:gd name="connsiteX107" fmla="*/ 953 w 4762"/>
                          <a:gd name="connsiteY107" fmla="*/ 10477 h 17145"/>
                          <a:gd name="connsiteX108" fmla="*/ 953 w 4762"/>
                          <a:gd name="connsiteY108" fmla="*/ 10477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4762" h="17145">
                            <a:moveTo>
                              <a:pt x="0" y="11430"/>
                            </a:moveTo>
                            <a:cubicBezTo>
                              <a:pt x="953" y="11430"/>
                              <a:pt x="953" y="11430"/>
                              <a:pt x="0" y="11430"/>
                            </a:cubicBezTo>
                            <a:cubicBezTo>
                              <a:pt x="953" y="11430"/>
                              <a:pt x="953" y="11430"/>
                              <a:pt x="0" y="11430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lnTo>
                              <a:pt x="0" y="5715"/>
                            </a:ln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953" y="5715"/>
                              <a:pt x="953" y="5715"/>
                            </a:cubicBezTo>
                            <a:lnTo>
                              <a:pt x="953" y="5715"/>
                            </a:ln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lnTo>
                              <a:pt x="953" y="5715"/>
                            </a:ln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5715"/>
                              <a:pt x="953" y="5715"/>
                            </a:cubicBezTo>
                            <a:cubicBezTo>
                              <a:pt x="953" y="5715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7620"/>
                            </a:cubicBezTo>
                            <a:cubicBezTo>
                              <a:pt x="953" y="7620"/>
                              <a:pt x="953" y="8573"/>
                              <a:pt x="953" y="8573"/>
                            </a:cubicBezTo>
                            <a:cubicBezTo>
                              <a:pt x="953" y="8573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9525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7145"/>
                            </a:cubicBezTo>
                            <a:lnTo>
                              <a:pt x="953" y="17145"/>
                            </a:lnTo>
                            <a:lnTo>
                              <a:pt x="0" y="11430"/>
                            </a:lnTo>
                            <a:close/>
                            <a:moveTo>
                              <a:pt x="4763" y="0"/>
                            </a:move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ubicBezTo>
                              <a:pt x="4763" y="0"/>
                              <a:pt x="4763" y="0"/>
                              <a:pt x="4763" y="0"/>
                            </a:cubicBezTo>
                            <a:close/>
                            <a:moveTo>
                              <a:pt x="3810" y="1905"/>
                            </a:move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  <a:moveTo>
                              <a:pt x="953" y="10477"/>
                            </a:move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4" name="任意多边形: 形状 3216"/>
                      <p:cNvSpPr/>
                      <p:nvPr/>
                    </p:nvSpPr>
                    <p:spPr>
                      <a:xfrm>
                        <a:off x="7614284" y="27670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5" name="任意多边形: 形状 3217"/>
                      <p:cNvSpPr/>
                      <p:nvPr/>
                    </p:nvSpPr>
                    <p:spPr>
                      <a:xfrm>
                        <a:off x="7613570" y="2766297"/>
                        <a:ext cx="1666" cy="714"/>
                      </a:xfrm>
                      <a:custGeom>
                        <a:avLst/>
                        <a:gdLst>
                          <a:gd name="connsiteX0" fmla="*/ 714 w 1666"/>
                          <a:gd name="connsiteY0" fmla="*/ 714 h 714"/>
                          <a:gd name="connsiteX1" fmla="*/ 714 w 1666"/>
                          <a:gd name="connsiteY1" fmla="*/ 714 h 714"/>
                          <a:gd name="connsiteX2" fmla="*/ 1667 w 1666"/>
                          <a:gd name="connsiteY2" fmla="*/ 714 h 714"/>
                          <a:gd name="connsiteX3" fmla="*/ 714 w 1666"/>
                          <a:gd name="connsiteY3" fmla="*/ 714 h 714"/>
                          <a:gd name="connsiteX4" fmla="*/ 714 w 1666"/>
                          <a:gd name="connsiteY4" fmla="*/ 714 h 714"/>
                          <a:gd name="connsiteX5" fmla="*/ 1667 w 1666"/>
                          <a:gd name="connsiteY5" fmla="*/ 714 h 714"/>
                          <a:gd name="connsiteX6" fmla="*/ 1667 w 1666"/>
                          <a:gd name="connsiteY6" fmla="*/ 714 h 714"/>
                          <a:gd name="connsiteX7" fmla="*/ 1667 w 1666"/>
                          <a:gd name="connsiteY7" fmla="*/ 714 h 714"/>
                          <a:gd name="connsiteX8" fmla="*/ 1667 w 1666"/>
                          <a:gd name="connsiteY8" fmla="*/ 714 h 714"/>
                          <a:gd name="connsiteX9" fmla="*/ 1667 w 1666"/>
                          <a:gd name="connsiteY9" fmla="*/ 714 h 714"/>
                          <a:gd name="connsiteX10" fmla="*/ 1667 w 1666"/>
                          <a:gd name="connsiteY10" fmla="*/ 714 h 714"/>
                          <a:gd name="connsiteX11" fmla="*/ 1667 w 1666"/>
                          <a:gd name="connsiteY11" fmla="*/ 714 h 714"/>
                          <a:gd name="connsiteX12" fmla="*/ 714 w 1666"/>
                          <a:gd name="connsiteY12" fmla="*/ 714 h 714"/>
                          <a:gd name="connsiteX13" fmla="*/ 714 w 1666"/>
                          <a:gd name="connsiteY13" fmla="*/ 714 h 714"/>
                          <a:gd name="connsiteX14" fmla="*/ 714 w 1666"/>
                          <a:gd name="connsiteY14" fmla="*/ 714 h 714"/>
                          <a:gd name="connsiteX15" fmla="*/ 714 w 1666"/>
                          <a:gd name="connsiteY15" fmla="*/ 714 h 714"/>
                          <a:gd name="connsiteX16" fmla="*/ 714 w 1666"/>
                          <a:gd name="connsiteY16" fmla="*/ 714 h 714"/>
                          <a:gd name="connsiteX17" fmla="*/ 714 w 1666"/>
                          <a:gd name="connsiteY17" fmla="*/ 714 h 714"/>
                          <a:gd name="connsiteX18" fmla="*/ 714 w 1666"/>
                          <a:gd name="connsiteY18" fmla="*/ 714 h 714"/>
                          <a:gd name="connsiteX19" fmla="*/ 714 w 1666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714">
                            <a:moveTo>
                              <a:pt x="714" y="714"/>
                            </a:move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714" y="714"/>
                            </a:lnTo>
                            <a:lnTo>
                              <a:pt x="714" y="714"/>
                            </a:ln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714"/>
                              <a:pt x="-238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36" name="图形 2"/>
                    <p:cNvGrpSpPr/>
                    <p:nvPr/>
                  </p:nvGrpSpPr>
                  <p:grpSpPr>
                    <a:xfrm>
                      <a:off x="7605712" y="2780347"/>
                      <a:ext cx="4762" cy="19050"/>
                      <a:chOff x="7605712" y="2780347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37" name="任意多边形: 形状 3219"/>
                      <p:cNvSpPr/>
                      <p:nvPr/>
                    </p:nvSpPr>
                    <p:spPr>
                      <a:xfrm>
                        <a:off x="7610475" y="278034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8" name="任意多边形: 形状 3220"/>
                      <p:cNvSpPr/>
                      <p:nvPr/>
                    </p:nvSpPr>
                    <p:spPr>
                      <a:xfrm>
                        <a:off x="7605712" y="2781299"/>
                        <a:ext cx="3809" cy="18097"/>
                      </a:xfrm>
                      <a:custGeom>
                        <a:avLst/>
                        <a:gdLst>
                          <a:gd name="connsiteX0" fmla="*/ 0 w 3809"/>
                          <a:gd name="connsiteY0" fmla="*/ 12383 h 18097"/>
                          <a:gd name="connsiteX1" fmla="*/ 0 w 3809"/>
                          <a:gd name="connsiteY1" fmla="*/ 12383 h 18097"/>
                          <a:gd name="connsiteX2" fmla="*/ 0 w 3809"/>
                          <a:gd name="connsiteY2" fmla="*/ 12383 h 18097"/>
                          <a:gd name="connsiteX3" fmla="*/ 0 w 3809"/>
                          <a:gd name="connsiteY3" fmla="*/ 11430 h 18097"/>
                          <a:gd name="connsiteX4" fmla="*/ 0 w 3809"/>
                          <a:gd name="connsiteY4" fmla="*/ 11430 h 18097"/>
                          <a:gd name="connsiteX5" fmla="*/ 0 w 3809"/>
                          <a:gd name="connsiteY5" fmla="*/ 11430 h 18097"/>
                          <a:gd name="connsiteX6" fmla="*/ 0 w 3809"/>
                          <a:gd name="connsiteY6" fmla="*/ 11430 h 18097"/>
                          <a:gd name="connsiteX7" fmla="*/ 0 w 3809"/>
                          <a:gd name="connsiteY7" fmla="*/ 11430 h 18097"/>
                          <a:gd name="connsiteX8" fmla="*/ 0 w 3809"/>
                          <a:gd name="connsiteY8" fmla="*/ 11430 h 18097"/>
                          <a:gd name="connsiteX9" fmla="*/ 0 w 3809"/>
                          <a:gd name="connsiteY9" fmla="*/ 11430 h 18097"/>
                          <a:gd name="connsiteX10" fmla="*/ 0 w 3809"/>
                          <a:gd name="connsiteY10" fmla="*/ 11430 h 18097"/>
                          <a:gd name="connsiteX11" fmla="*/ 0 w 3809"/>
                          <a:gd name="connsiteY11" fmla="*/ 11430 h 18097"/>
                          <a:gd name="connsiteX12" fmla="*/ 0 w 3809"/>
                          <a:gd name="connsiteY12" fmla="*/ 11430 h 18097"/>
                          <a:gd name="connsiteX13" fmla="*/ 0 w 3809"/>
                          <a:gd name="connsiteY13" fmla="*/ 11430 h 18097"/>
                          <a:gd name="connsiteX14" fmla="*/ 0 w 3809"/>
                          <a:gd name="connsiteY14" fmla="*/ 11430 h 18097"/>
                          <a:gd name="connsiteX15" fmla="*/ 0 w 3809"/>
                          <a:gd name="connsiteY15" fmla="*/ 11430 h 18097"/>
                          <a:gd name="connsiteX16" fmla="*/ 0 w 3809"/>
                          <a:gd name="connsiteY16" fmla="*/ 11430 h 18097"/>
                          <a:gd name="connsiteX17" fmla="*/ 0 w 3809"/>
                          <a:gd name="connsiteY17" fmla="*/ 11430 h 18097"/>
                          <a:gd name="connsiteX18" fmla="*/ 0 w 3809"/>
                          <a:gd name="connsiteY18" fmla="*/ 11430 h 18097"/>
                          <a:gd name="connsiteX19" fmla="*/ 0 w 3809"/>
                          <a:gd name="connsiteY19" fmla="*/ 11430 h 18097"/>
                          <a:gd name="connsiteX20" fmla="*/ 0 w 3809"/>
                          <a:gd name="connsiteY20" fmla="*/ 11430 h 18097"/>
                          <a:gd name="connsiteX21" fmla="*/ 0 w 3809"/>
                          <a:gd name="connsiteY21" fmla="*/ 11430 h 18097"/>
                          <a:gd name="connsiteX22" fmla="*/ 0 w 3809"/>
                          <a:gd name="connsiteY22" fmla="*/ 11430 h 18097"/>
                          <a:gd name="connsiteX23" fmla="*/ 0 w 3809"/>
                          <a:gd name="connsiteY23" fmla="*/ 11430 h 18097"/>
                          <a:gd name="connsiteX24" fmla="*/ 0 w 3809"/>
                          <a:gd name="connsiteY24" fmla="*/ 11430 h 18097"/>
                          <a:gd name="connsiteX25" fmla="*/ 0 w 3809"/>
                          <a:gd name="connsiteY25" fmla="*/ 11430 h 18097"/>
                          <a:gd name="connsiteX26" fmla="*/ 0 w 3809"/>
                          <a:gd name="connsiteY26" fmla="*/ 10477 h 18097"/>
                          <a:gd name="connsiteX27" fmla="*/ 0 w 3809"/>
                          <a:gd name="connsiteY27" fmla="*/ 10477 h 18097"/>
                          <a:gd name="connsiteX28" fmla="*/ 0 w 3809"/>
                          <a:gd name="connsiteY28" fmla="*/ 10477 h 18097"/>
                          <a:gd name="connsiteX29" fmla="*/ 0 w 3809"/>
                          <a:gd name="connsiteY29" fmla="*/ 10477 h 18097"/>
                          <a:gd name="connsiteX30" fmla="*/ 0 w 3809"/>
                          <a:gd name="connsiteY30" fmla="*/ 10477 h 18097"/>
                          <a:gd name="connsiteX31" fmla="*/ 0 w 3809"/>
                          <a:gd name="connsiteY31" fmla="*/ 10477 h 18097"/>
                          <a:gd name="connsiteX32" fmla="*/ 0 w 3809"/>
                          <a:gd name="connsiteY32" fmla="*/ 9525 h 18097"/>
                          <a:gd name="connsiteX33" fmla="*/ 0 w 3809"/>
                          <a:gd name="connsiteY33" fmla="*/ 8573 h 18097"/>
                          <a:gd name="connsiteX34" fmla="*/ 0 w 3809"/>
                          <a:gd name="connsiteY34" fmla="*/ 7620 h 18097"/>
                          <a:gd name="connsiteX35" fmla="*/ 0 w 3809"/>
                          <a:gd name="connsiteY35" fmla="*/ 6667 h 18097"/>
                          <a:gd name="connsiteX36" fmla="*/ 0 w 3809"/>
                          <a:gd name="connsiteY36" fmla="*/ 6667 h 18097"/>
                          <a:gd name="connsiteX37" fmla="*/ 0 w 3809"/>
                          <a:gd name="connsiteY37" fmla="*/ 6667 h 18097"/>
                          <a:gd name="connsiteX38" fmla="*/ 0 w 3809"/>
                          <a:gd name="connsiteY38" fmla="*/ 6667 h 18097"/>
                          <a:gd name="connsiteX39" fmla="*/ 0 w 3809"/>
                          <a:gd name="connsiteY39" fmla="*/ 6667 h 18097"/>
                          <a:gd name="connsiteX40" fmla="*/ 0 w 3809"/>
                          <a:gd name="connsiteY40" fmla="*/ 6667 h 18097"/>
                          <a:gd name="connsiteX41" fmla="*/ 0 w 3809"/>
                          <a:gd name="connsiteY41" fmla="*/ 6667 h 18097"/>
                          <a:gd name="connsiteX42" fmla="*/ 0 w 3809"/>
                          <a:gd name="connsiteY42" fmla="*/ 6667 h 18097"/>
                          <a:gd name="connsiteX43" fmla="*/ 0 w 3809"/>
                          <a:gd name="connsiteY43" fmla="*/ 6667 h 18097"/>
                          <a:gd name="connsiteX44" fmla="*/ 0 w 3809"/>
                          <a:gd name="connsiteY44" fmla="*/ 6667 h 18097"/>
                          <a:gd name="connsiteX45" fmla="*/ 0 w 3809"/>
                          <a:gd name="connsiteY45" fmla="*/ 6667 h 18097"/>
                          <a:gd name="connsiteX46" fmla="*/ 0 w 3809"/>
                          <a:gd name="connsiteY46" fmla="*/ 6667 h 18097"/>
                          <a:gd name="connsiteX47" fmla="*/ 953 w 3809"/>
                          <a:gd name="connsiteY47" fmla="*/ 6667 h 18097"/>
                          <a:gd name="connsiteX48" fmla="*/ 953 w 3809"/>
                          <a:gd name="connsiteY48" fmla="*/ 6667 h 18097"/>
                          <a:gd name="connsiteX49" fmla="*/ 953 w 3809"/>
                          <a:gd name="connsiteY49" fmla="*/ 6667 h 18097"/>
                          <a:gd name="connsiteX50" fmla="*/ 953 w 3809"/>
                          <a:gd name="connsiteY50" fmla="*/ 6667 h 18097"/>
                          <a:gd name="connsiteX51" fmla="*/ 953 w 3809"/>
                          <a:gd name="connsiteY51" fmla="*/ 6667 h 18097"/>
                          <a:gd name="connsiteX52" fmla="*/ 953 w 3809"/>
                          <a:gd name="connsiteY52" fmla="*/ 6667 h 18097"/>
                          <a:gd name="connsiteX53" fmla="*/ 953 w 3809"/>
                          <a:gd name="connsiteY53" fmla="*/ 6667 h 18097"/>
                          <a:gd name="connsiteX54" fmla="*/ 953 w 3809"/>
                          <a:gd name="connsiteY54" fmla="*/ 6667 h 18097"/>
                          <a:gd name="connsiteX55" fmla="*/ 953 w 3809"/>
                          <a:gd name="connsiteY55" fmla="*/ 6667 h 18097"/>
                          <a:gd name="connsiteX56" fmla="*/ 953 w 3809"/>
                          <a:gd name="connsiteY56" fmla="*/ 6667 h 18097"/>
                          <a:gd name="connsiteX57" fmla="*/ 953 w 3809"/>
                          <a:gd name="connsiteY57" fmla="*/ 6667 h 18097"/>
                          <a:gd name="connsiteX58" fmla="*/ 953 w 3809"/>
                          <a:gd name="connsiteY58" fmla="*/ 7620 h 18097"/>
                          <a:gd name="connsiteX59" fmla="*/ 953 w 3809"/>
                          <a:gd name="connsiteY59" fmla="*/ 7620 h 18097"/>
                          <a:gd name="connsiteX60" fmla="*/ 953 w 3809"/>
                          <a:gd name="connsiteY60" fmla="*/ 7620 h 18097"/>
                          <a:gd name="connsiteX61" fmla="*/ 953 w 3809"/>
                          <a:gd name="connsiteY61" fmla="*/ 8573 h 18097"/>
                          <a:gd name="connsiteX62" fmla="*/ 953 w 3809"/>
                          <a:gd name="connsiteY62" fmla="*/ 9525 h 18097"/>
                          <a:gd name="connsiteX63" fmla="*/ 953 w 3809"/>
                          <a:gd name="connsiteY63" fmla="*/ 10477 h 18097"/>
                          <a:gd name="connsiteX64" fmla="*/ 953 w 3809"/>
                          <a:gd name="connsiteY64" fmla="*/ 10477 h 18097"/>
                          <a:gd name="connsiteX65" fmla="*/ 953 w 3809"/>
                          <a:gd name="connsiteY65" fmla="*/ 11430 h 18097"/>
                          <a:gd name="connsiteX66" fmla="*/ 953 w 3809"/>
                          <a:gd name="connsiteY66" fmla="*/ 11430 h 18097"/>
                          <a:gd name="connsiteX67" fmla="*/ 953 w 3809"/>
                          <a:gd name="connsiteY67" fmla="*/ 11430 h 18097"/>
                          <a:gd name="connsiteX68" fmla="*/ 953 w 3809"/>
                          <a:gd name="connsiteY68" fmla="*/ 11430 h 18097"/>
                          <a:gd name="connsiteX69" fmla="*/ 953 w 3809"/>
                          <a:gd name="connsiteY69" fmla="*/ 11430 h 18097"/>
                          <a:gd name="connsiteX70" fmla="*/ 953 w 3809"/>
                          <a:gd name="connsiteY70" fmla="*/ 11430 h 18097"/>
                          <a:gd name="connsiteX71" fmla="*/ 953 w 3809"/>
                          <a:gd name="connsiteY71" fmla="*/ 12383 h 18097"/>
                          <a:gd name="connsiteX72" fmla="*/ 953 w 3809"/>
                          <a:gd name="connsiteY72" fmla="*/ 12383 h 18097"/>
                          <a:gd name="connsiteX73" fmla="*/ 953 w 3809"/>
                          <a:gd name="connsiteY73" fmla="*/ 12383 h 18097"/>
                          <a:gd name="connsiteX74" fmla="*/ 953 w 3809"/>
                          <a:gd name="connsiteY74" fmla="*/ 12383 h 18097"/>
                          <a:gd name="connsiteX75" fmla="*/ 953 w 3809"/>
                          <a:gd name="connsiteY75" fmla="*/ 12383 h 18097"/>
                          <a:gd name="connsiteX76" fmla="*/ 953 w 3809"/>
                          <a:gd name="connsiteY76" fmla="*/ 12383 h 18097"/>
                          <a:gd name="connsiteX77" fmla="*/ 953 w 3809"/>
                          <a:gd name="connsiteY77" fmla="*/ 12383 h 18097"/>
                          <a:gd name="connsiteX78" fmla="*/ 953 w 3809"/>
                          <a:gd name="connsiteY78" fmla="*/ 12383 h 18097"/>
                          <a:gd name="connsiteX79" fmla="*/ 953 w 3809"/>
                          <a:gd name="connsiteY79" fmla="*/ 12383 h 18097"/>
                          <a:gd name="connsiteX80" fmla="*/ 953 w 3809"/>
                          <a:gd name="connsiteY80" fmla="*/ 13335 h 18097"/>
                          <a:gd name="connsiteX81" fmla="*/ 953 w 3809"/>
                          <a:gd name="connsiteY81" fmla="*/ 14288 h 18097"/>
                          <a:gd name="connsiteX82" fmla="*/ 953 w 3809"/>
                          <a:gd name="connsiteY82" fmla="*/ 14288 h 18097"/>
                          <a:gd name="connsiteX83" fmla="*/ 953 w 3809"/>
                          <a:gd name="connsiteY83" fmla="*/ 14288 h 18097"/>
                          <a:gd name="connsiteX84" fmla="*/ 953 w 3809"/>
                          <a:gd name="connsiteY84" fmla="*/ 14288 h 18097"/>
                          <a:gd name="connsiteX85" fmla="*/ 953 w 3809"/>
                          <a:gd name="connsiteY85" fmla="*/ 14288 h 18097"/>
                          <a:gd name="connsiteX86" fmla="*/ 953 w 3809"/>
                          <a:gd name="connsiteY86" fmla="*/ 15240 h 18097"/>
                          <a:gd name="connsiteX87" fmla="*/ 953 w 3809"/>
                          <a:gd name="connsiteY87" fmla="*/ 15240 h 18097"/>
                          <a:gd name="connsiteX88" fmla="*/ 953 w 3809"/>
                          <a:gd name="connsiteY88" fmla="*/ 17145 h 18097"/>
                          <a:gd name="connsiteX89" fmla="*/ 953 w 3809"/>
                          <a:gd name="connsiteY89" fmla="*/ 18098 h 18097"/>
                          <a:gd name="connsiteX90" fmla="*/ 953 w 3809"/>
                          <a:gd name="connsiteY90" fmla="*/ 18098 h 18097"/>
                          <a:gd name="connsiteX91" fmla="*/ 953 w 3809"/>
                          <a:gd name="connsiteY91" fmla="*/ 18098 h 18097"/>
                          <a:gd name="connsiteX92" fmla="*/ 953 w 3809"/>
                          <a:gd name="connsiteY92" fmla="*/ 18098 h 18097"/>
                          <a:gd name="connsiteX93" fmla="*/ 0 w 3809"/>
                          <a:gd name="connsiteY93" fmla="*/ 12383 h 18097"/>
                          <a:gd name="connsiteX94" fmla="*/ 3810 w 3809"/>
                          <a:gd name="connsiteY94" fmla="*/ 0 h 18097"/>
                          <a:gd name="connsiteX95" fmla="*/ 3810 w 3809"/>
                          <a:gd name="connsiteY95" fmla="*/ 0 h 18097"/>
                          <a:gd name="connsiteX96" fmla="*/ 3810 w 3809"/>
                          <a:gd name="connsiteY96" fmla="*/ 0 h 18097"/>
                          <a:gd name="connsiteX97" fmla="*/ 3810 w 3809"/>
                          <a:gd name="connsiteY97" fmla="*/ 0 h 18097"/>
                          <a:gd name="connsiteX98" fmla="*/ 3810 w 3809"/>
                          <a:gd name="connsiteY98" fmla="*/ 0 h 18097"/>
                          <a:gd name="connsiteX99" fmla="*/ 3810 w 3809"/>
                          <a:gd name="connsiteY99" fmla="*/ 1905 h 18097"/>
                          <a:gd name="connsiteX100" fmla="*/ 3810 w 3809"/>
                          <a:gd name="connsiteY100" fmla="*/ 1905 h 18097"/>
                          <a:gd name="connsiteX101" fmla="*/ 3810 w 3809"/>
                          <a:gd name="connsiteY101" fmla="*/ 1905 h 18097"/>
                          <a:gd name="connsiteX102" fmla="*/ 3810 w 3809"/>
                          <a:gd name="connsiteY102" fmla="*/ 1905 h 18097"/>
                          <a:gd name="connsiteX103" fmla="*/ 3810 w 3809"/>
                          <a:gd name="connsiteY103" fmla="*/ 1905 h 18097"/>
                          <a:gd name="connsiteX104" fmla="*/ 953 w 3809"/>
                          <a:gd name="connsiteY104" fmla="*/ 11430 h 18097"/>
                          <a:gd name="connsiteX105" fmla="*/ 953 w 3809"/>
                          <a:gd name="connsiteY105" fmla="*/ 11430 h 18097"/>
                          <a:gd name="connsiteX106" fmla="*/ 953 w 3809"/>
                          <a:gd name="connsiteY106" fmla="*/ 11430 h 18097"/>
                          <a:gd name="connsiteX107" fmla="*/ 953 w 3809"/>
                          <a:gd name="connsiteY107" fmla="*/ 11430 h 18097"/>
                          <a:gd name="connsiteX108" fmla="*/ 953 w 3809"/>
                          <a:gd name="connsiteY108" fmla="*/ 11430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8097">
                            <a:moveTo>
                              <a:pt x="0" y="12383"/>
                            </a:move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lnTo>
                              <a:pt x="0" y="6667"/>
                            </a:ln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953" y="6667"/>
                              <a:pt x="953" y="6667"/>
                            </a:cubicBezTo>
                            <a:lnTo>
                              <a:pt x="953" y="6667"/>
                            </a:ln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lnTo>
                              <a:pt x="953" y="6667"/>
                            </a:ln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3"/>
                            </a:cubicBezTo>
                            <a:cubicBezTo>
                              <a:pt x="953" y="8573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6192"/>
                              <a:pt x="953" y="16192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lnTo>
                              <a:pt x="953" y="18098"/>
                            </a:lnTo>
                            <a:lnTo>
                              <a:pt x="0" y="12383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3810" y="1905"/>
                            </a:move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ubicBezTo>
                              <a:pt x="3810" y="1905"/>
                              <a:pt x="3810" y="1905"/>
                              <a:pt x="3810" y="1905"/>
                            </a:cubicBezTo>
                            <a:close/>
                            <a:moveTo>
                              <a:pt x="953" y="11430"/>
                            </a:move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39" name="任意多边形: 形状 3221"/>
                      <p:cNvSpPr/>
                      <p:nvPr/>
                    </p:nvSpPr>
                    <p:spPr>
                      <a:xfrm>
                        <a:off x="7609522" y="278034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0" name="任意多边形: 形状 3222"/>
                      <p:cNvSpPr/>
                      <p:nvPr/>
                    </p:nvSpPr>
                    <p:spPr>
                      <a:xfrm>
                        <a:off x="7609522" y="2780585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953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953 w 952"/>
                          <a:gd name="connsiteY8" fmla="*/ 714 h 714"/>
                          <a:gd name="connsiteX9" fmla="*/ 953 w 952"/>
                          <a:gd name="connsiteY9" fmla="*/ 714 h 714"/>
                          <a:gd name="connsiteX10" fmla="*/ 953 w 952"/>
                          <a:gd name="connsiteY10" fmla="*/ 714 h 714"/>
                          <a:gd name="connsiteX11" fmla="*/ 953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41" name="图形 2"/>
                    <p:cNvGrpSpPr/>
                    <p:nvPr/>
                  </p:nvGrpSpPr>
                  <p:grpSpPr>
                    <a:xfrm>
                      <a:off x="7601902" y="2793682"/>
                      <a:ext cx="4762" cy="19050"/>
                      <a:chOff x="7601902" y="2793682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42" name="任意多边形: 形状 3224"/>
                      <p:cNvSpPr/>
                      <p:nvPr/>
                    </p:nvSpPr>
                    <p:spPr>
                      <a:xfrm>
                        <a:off x="7606665" y="27936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3" name="任意多边形: 形状 3225"/>
                      <p:cNvSpPr/>
                      <p:nvPr/>
                    </p:nvSpPr>
                    <p:spPr>
                      <a:xfrm>
                        <a:off x="7601902" y="2794872"/>
                        <a:ext cx="3809" cy="17859"/>
                      </a:xfrm>
                      <a:custGeom>
                        <a:avLst/>
                        <a:gdLst>
                          <a:gd name="connsiteX0" fmla="*/ 0 w 3809"/>
                          <a:gd name="connsiteY0" fmla="*/ 12144 h 17859"/>
                          <a:gd name="connsiteX1" fmla="*/ 0 w 3809"/>
                          <a:gd name="connsiteY1" fmla="*/ 12144 h 17859"/>
                          <a:gd name="connsiteX2" fmla="*/ 0 w 3809"/>
                          <a:gd name="connsiteY2" fmla="*/ 12144 h 17859"/>
                          <a:gd name="connsiteX3" fmla="*/ 0 w 3809"/>
                          <a:gd name="connsiteY3" fmla="*/ 11192 h 17859"/>
                          <a:gd name="connsiteX4" fmla="*/ 0 w 3809"/>
                          <a:gd name="connsiteY4" fmla="*/ 11192 h 17859"/>
                          <a:gd name="connsiteX5" fmla="*/ 0 w 3809"/>
                          <a:gd name="connsiteY5" fmla="*/ 11192 h 17859"/>
                          <a:gd name="connsiteX6" fmla="*/ 0 w 3809"/>
                          <a:gd name="connsiteY6" fmla="*/ 11192 h 17859"/>
                          <a:gd name="connsiteX7" fmla="*/ 0 w 3809"/>
                          <a:gd name="connsiteY7" fmla="*/ 11192 h 17859"/>
                          <a:gd name="connsiteX8" fmla="*/ 0 w 3809"/>
                          <a:gd name="connsiteY8" fmla="*/ 11192 h 17859"/>
                          <a:gd name="connsiteX9" fmla="*/ 0 w 3809"/>
                          <a:gd name="connsiteY9" fmla="*/ 11192 h 17859"/>
                          <a:gd name="connsiteX10" fmla="*/ 0 w 3809"/>
                          <a:gd name="connsiteY10" fmla="*/ 11192 h 17859"/>
                          <a:gd name="connsiteX11" fmla="*/ 0 w 3809"/>
                          <a:gd name="connsiteY11" fmla="*/ 11192 h 17859"/>
                          <a:gd name="connsiteX12" fmla="*/ 0 w 3809"/>
                          <a:gd name="connsiteY12" fmla="*/ 11192 h 17859"/>
                          <a:gd name="connsiteX13" fmla="*/ 0 w 3809"/>
                          <a:gd name="connsiteY13" fmla="*/ 11192 h 17859"/>
                          <a:gd name="connsiteX14" fmla="*/ 0 w 3809"/>
                          <a:gd name="connsiteY14" fmla="*/ 11192 h 17859"/>
                          <a:gd name="connsiteX15" fmla="*/ 0 w 3809"/>
                          <a:gd name="connsiteY15" fmla="*/ 11192 h 17859"/>
                          <a:gd name="connsiteX16" fmla="*/ 0 w 3809"/>
                          <a:gd name="connsiteY16" fmla="*/ 11192 h 17859"/>
                          <a:gd name="connsiteX17" fmla="*/ 0 w 3809"/>
                          <a:gd name="connsiteY17" fmla="*/ 11192 h 17859"/>
                          <a:gd name="connsiteX18" fmla="*/ 0 w 3809"/>
                          <a:gd name="connsiteY18" fmla="*/ 11192 h 17859"/>
                          <a:gd name="connsiteX19" fmla="*/ 0 w 3809"/>
                          <a:gd name="connsiteY19" fmla="*/ 11192 h 17859"/>
                          <a:gd name="connsiteX20" fmla="*/ 0 w 3809"/>
                          <a:gd name="connsiteY20" fmla="*/ 11192 h 17859"/>
                          <a:gd name="connsiteX21" fmla="*/ 0 w 3809"/>
                          <a:gd name="connsiteY21" fmla="*/ 11192 h 17859"/>
                          <a:gd name="connsiteX22" fmla="*/ 0 w 3809"/>
                          <a:gd name="connsiteY22" fmla="*/ 11192 h 17859"/>
                          <a:gd name="connsiteX23" fmla="*/ 0 w 3809"/>
                          <a:gd name="connsiteY23" fmla="*/ 11192 h 17859"/>
                          <a:gd name="connsiteX24" fmla="*/ 0 w 3809"/>
                          <a:gd name="connsiteY24" fmla="*/ 11192 h 17859"/>
                          <a:gd name="connsiteX25" fmla="*/ 0 w 3809"/>
                          <a:gd name="connsiteY25" fmla="*/ 11192 h 17859"/>
                          <a:gd name="connsiteX26" fmla="*/ 0 w 3809"/>
                          <a:gd name="connsiteY26" fmla="*/ 10239 h 17859"/>
                          <a:gd name="connsiteX27" fmla="*/ 0 w 3809"/>
                          <a:gd name="connsiteY27" fmla="*/ 10239 h 17859"/>
                          <a:gd name="connsiteX28" fmla="*/ 0 w 3809"/>
                          <a:gd name="connsiteY28" fmla="*/ 10239 h 17859"/>
                          <a:gd name="connsiteX29" fmla="*/ 0 w 3809"/>
                          <a:gd name="connsiteY29" fmla="*/ 10239 h 17859"/>
                          <a:gd name="connsiteX30" fmla="*/ 0 w 3809"/>
                          <a:gd name="connsiteY30" fmla="*/ 10239 h 17859"/>
                          <a:gd name="connsiteX31" fmla="*/ 0 w 3809"/>
                          <a:gd name="connsiteY31" fmla="*/ 10239 h 17859"/>
                          <a:gd name="connsiteX32" fmla="*/ 0 w 3809"/>
                          <a:gd name="connsiteY32" fmla="*/ 9287 h 17859"/>
                          <a:gd name="connsiteX33" fmla="*/ 0 w 3809"/>
                          <a:gd name="connsiteY33" fmla="*/ 8334 h 17859"/>
                          <a:gd name="connsiteX34" fmla="*/ 0 w 3809"/>
                          <a:gd name="connsiteY34" fmla="*/ 7382 h 17859"/>
                          <a:gd name="connsiteX35" fmla="*/ 0 w 3809"/>
                          <a:gd name="connsiteY35" fmla="*/ 6429 h 17859"/>
                          <a:gd name="connsiteX36" fmla="*/ 0 w 3809"/>
                          <a:gd name="connsiteY36" fmla="*/ 6429 h 17859"/>
                          <a:gd name="connsiteX37" fmla="*/ 0 w 3809"/>
                          <a:gd name="connsiteY37" fmla="*/ 6429 h 17859"/>
                          <a:gd name="connsiteX38" fmla="*/ 0 w 3809"/>
                          <a:gd name="connsiteY38" fmla="*/ 6429 h 17859"/>
                          <a:gd name="connsiteX39" fmla="*/ 0 w 3809"/>
                          <a:gd name="connsiteY39" fmla="*/ 6429 h 17859"/>
                          <a:gd name="connsiteX40" fmla="*/ 0 w 3809"/>
                          <a:gd name="connsiteY40" fmla="*/ 6429 h 17859"/>
                          <a:gd name="connsiteX41" fmla="*/ 0 w 3809"/>
                          <a:gd name="connsiteY41" fmla="*/ 6429 h 17859"/>
                          <a:gd name="connsiteX42" fmla="*/ 0 w 3809"/>
                          <a:gd name="connsiteY42" fmla="*/ 6429 h 17859"/>
                          <a:gd name="connsiteX43" fmla="*/ 0 w 3809"/>
                          <a:gd name="connsiteY43" fmla="*/ 6429 h 17859"/>
                          <a:gd name="connsiteX44" fmla="*/ 0 w 3809"/>
                          <a:gd name="connsiteY44" fmla="*/ 6429 h 17859"/>
                          <a:gd name="connsiteX45" fmla="*/ 0 w 3809"/>
                          <a:gd name="connsiteY45" fmla="*/ 6429 h 17859"/>
                          <a:gd name="connsiteX46" fmla="*/ 0 w 3809"/>
                          <a:gd name="connsiteY46" fmla="*/ 6429 h 17859"/>
                          <a:gd name="connsiteX47" fmla="*/ 953 w 3809"/>
                          <a:gd name="connsiteY47" fmla="*/ 6429 h 17859"/>
                          <a:gd name="connsiteX48" fmla="*/ 953 w 3809"/>
                          <a:gd name="connsiteY48" fmla="*/ 6429 h 17859"/>
                          <a:gd name="connsiteX49" fmla="*/ 953 w 3809"/>
                          <a:gd name="connsiteY49" fmla="*/ 6429 h 17859"/>
                          <a:gd name="connsiteX50" fmla="*/ 953 w 3809"/>
                          <a:gd name="connsiteY50" fmla="*/ 6429 h 17859"/>
                          <a:gd name="connsiteX51" fmla="*/ 953 w 3809"/>
                          <a:gd name="connsiteY51" fmla="*/ 6429 h 17859"/>
                          <a:gd name="connsiteX52" fmla="*/ 953 w 3809"/>
                          <a:gd name="connsiteY52" fmla="*/ 6429 h 17859"/>
                          <a:gd name="connsiteX53" fmla="*/ 953 w 3809"/>
                          <a:gd name="connsiteY53" fmla="*/ 6429 h 17859"/>
                          <a:gd name="connsiteX54" fmla="*/ 953 w 3809"/>
                          <a:gd name="connsiteY54" fmla="*/ 6429 h 17859"/>
                          <a:gd name="connsiteX55" fmla="*/ 953 w 3809"/>
                          <a:gd name="connsiteY55" fmla="*/ 6429 h 17859"/>
                          <a:gd name="connsiteX56" fmla="*/ 953 w 3809"/>
                          <a:gd name="connsiteY56" fmla="*/ 6429 h 17859"/>
                          <a:gd name="connsiteX57" fmla="*/ 953 w 3809"/>
                          <a:gd name="connsiteY57" fmla="*/ 6429 h 17859"/>
                          <a:gd name="connsiteX58" fmla="*/ 953 w 3809"/>
                          <a:gd name="connsiteY58" fmla="*/ 7382 h 17859"/>
                          <a:gd name="connsiteX59" fmla="*/ 953 w 3809"/>
                          <a:gd name="connsiteY59" fmla="*/ 7382 h 17859"/>
                          <a:gd name="connsiteX60" fmla="*/ 953 w 3809"/>
                          <a:gd name="connsiteY60" fmla="*/ 7382 h 17859"/>
                          <a:gd name="connsiteX61" fmla="*/ 953 w 3809"/>
                          <a:gd name="connsiteY61" fmla="*/ 8334 h 17859"/>
                          <a:gd name="connsiteX62" fmla="*/ 953 w 3809"/>
                          <a:gd name="connsiteY62" fmla="*/ 9287 h 17859"/>
                          <a:gd name="connsiteX63" fmla="*/ 953 w 3809"/>
                          <a:gd name="connsiteY63" fmla="*/ 10239 h 17859"/>
                          <a:gd name="connsiteX64" fmla="*/ 953 w 3809"/>
                          <a:gd name="connsiteY64" fmla="*/ 10239 h 17859"/>
                          <a:gd name="connsiteX65" fmla="*/ 953 w 3809"/>
                          <a:gd name="connsiteY65" fmla="*/ 11192 h 17859"/>
                          <a:gd name="connsiteX66" fmla="*/ 953 w 3809"/>
                          <a:gd name="connsiteY66" fmla="*/ 11192 h 17859"/>
                          <a:gd name="connsiteX67" fmla="*/ 953 w 3809"/>
                          <a:gd name="connsiteY67" fmla="*/ 11192 h 17859"/>
                          <a:gd name="connsiteX68" fmla="*/ 953 w 3809"/>
                          <a:gd name="connsiteY68" fmla="*/ 11192 h 17859"/>
                          <a:gd name="connsiteX69" fmla="*/ 953 w 3809"/>
                          <a:gd name="connsiteY69" fmla="*/ 11192 h 17859"/>
                          <a:gd name="connsiteX70" fmla="*/ 953 w 3809"/>
                          <a:gd name="connsiteY70" fmla="*/ 11192 h 17859"/>
                          <a:gd name="connsiteX71" fmla="*/ 953 w 3809"/>
                          <a:gd name="connsiteY71" fmla="*/ 12144 h 17859"/>
                          <a:gd name="connsiteX72" fmla="*/ 953 w 3809"/>
                          <a:gd name="connsiteY72" fmla="*/ 12144 h 17859"/>
                          <a:gd name="connsiteX73" fmla="*/ 953 w 3809"/>
                          <a:gd name="connsiteY73" fmla="*/ 12144 h 17859"/>
                          <a:gd name="connsiteX74" fmla="*/ 953 w 3809"/>
                          <a:gd name="connsiteY74" fmla="*/ 12144 h 17859"/>
                          <a:gd name="connsiteX75" fmla="*/ 953 w 3809"/>
                          <a:gd name="connsiteY75" fmla="*/ 12144 h 17859"/>
                          <a:gd name="connsiteX76" fmla="*/ 953 w 3809"/>
                          <a:gd name="connsiteY76" fmla="*/ 12144 h 17859"/>
                          <a:gd name="connsiteX77" fmla="*/ 953 w 3809"/>
                          <a:gd name="connsiteY77" fmla="*/ 12144 h 17859"/>
                          <a:gd name="connsiteX78" fmla="*/ 953 w 3809"/>
                          <a:gd name="connsiteY78" fmla="*/ 12144 h 17859"/>
                          <a:gd name="connsiteX79" fmla="*/ 953 w 3809"/>
                          <a:gd name="connsiteY79" fmla="*/ 12144 h 17859"/>
                          <a:gd name="connsiteX80" fmla="*/ 953 w 3809"/>
                          <a:gd name="connsiteY80" fmla="*/ 13097 h 17859"/>
                          <a:gd name="connsiteX81" fmla="*/ 953 w 3809"/>
                          <a:gd name="connsiteY81" fmla="*/ 14049 h 17859"/>
                          <a:gd name="connsiteX82" fmla="*/ 953 w 3809"/>
                          <a:gd name="connsiteY82" fmla="*/ 14049 h 17859"/>
                          <a:gd name="connsiteX83" fmla="*/ 953 w 3809"/>
                          <a:gd name="connsiteY83" fmla="*/ 14049 h 17859"/>
                          <a:gd name="connsiteX84" fmla="*/ 953 w 3809"/>
                          <a:gd name="connsiteY84" fmla="*/ 14049 h 17859"/>
                          <a:gd name="connsiteX85" fmla="*/ 953 w 3809"/>
                          <a:gd name="connsiteY85" fmla="*/ 14049 h 17859"/>
                          <a:gd name="connsiteX86" fmla="*/ 953 w 3809"/>
                          <a:gd name="connsiteY86" fmla="*/ 15002 h 17859"/>
                          <a:gd name="connsiteX87" fmla="*/ 953 w 3809"/>
                          <a:gd name="connsiteY87" fmla="*/ 15002 h 17859"/>
                          <a:gd name="connsiteX88" fmla="*/ 953 w 3809"/>
                          <a:gd name="connsiteY88" fmla="*/ 16907 h 17859"/>
                          <a:gd name="connsiteX89" fmla="*/ 953 w 3809"/>
                          <a:gd name="connsiteY89" fmla="*/ 17859 h 17859"/>
                          <a:gd name="connsiteX90" fmla="*/ 953 w 3809"/>
                          <a:gd name="connsiteY90" fmla="*/ 17859 h 17859"/>
                          <a:gd name="connsiteX91" fmla="*/ 953 w 3809"/>
                          <a:gd name="connsiteY91" fmla="*/ 17859 h 17859"/>
                          <a:gd name="connsiteX92" fmla="*/ 953 w 3809"/>
                          <a:gd name="connsiteY92" fmla="*/ 17859 h 17859"/>
                          <a:gd name="connsiteX93" fmla="*/ 0 w 3809"/>
                          <a:gd name="connsiteY93" fmla="*/ 12144 h 17859"/>
                          <a:gd name="connsiteX94" fmla="*/ 3810 w 3809"/>
                          <a:gd name="connsiteY94" fmla="*/ 714 h 17859"/>
                          <a:gd name="connsiteX95" fmla="*/ 3810 w 3809"/>
                          <a:gd name="connsiteY95" fmla="*/ 714 h 17859"/>
                          <a:gd name="connsiteX96" fmla="*/ 3810 w 3809"/>
                          <a:gd name="connsiteY96" fmla="*/ 714 h 17859"/>
                          <a:gd name="connsiteX97" fmla="*/ 3810 w 3809"/>
                          <a:gd name="connsiteY97" fmla="*/ 714 h 17859"/>
                          <a:gd name="connsiteX98" fmla="*/ 3810 w 3809"/>
                          <a:gd name="connsiteY98" fmla="*/ 714 h 17859"/>
                          <a:gd name="connsiteX99" fmla="*/ 2857 w 3809"/>
                          <a:gd name="connsiteY99" fmla="*/ 2619 h 17859"/>
                          <a:gd name="connsiteX100" fmla="*/ 2857 w 3809"/>
                          <a:gd name="connsiteY100" fmla="*/ 2619 h 17859"/>
                          <a:gd name="connsiteX101" fmla="*/ 2857 w 3809"/>
                          <a:gd name="connsiteY101" fmla="*/ 2619 h 17859"/>
                          <a:gd name="connsiteX102" fmla="*/ 2857 w 3809"/>
                          <a:gd name="connsiteY102" fmla="*/ 2619 h 17859"/>
                          <a:gd name="connsiteX103" fmla="*/ 2857 w 3809"/>
                          <a:gd name="connsiteY103" fmla="*/ 2619 h 17859"/>
                          <a:gd name="connsiteX104" fmla="*/ 953 w 3809"/>
                          <a:gd name="connsiteY104" fmla="*/ 11192 h 17859"/>
                          <a:gd name="connsiteX105" fmla="*/ 953 w 3809"/>
                          <a:gd name="connsiteY105" fmla="*/ 11192 h 17859"/>
                          <a:gd name="connsiteX106" fmla="*/ 953 w 3809"/>
                          <a:gd name="connsiteY106" fmla="*/ 11192 h 17859"/>
                          <a:gd name="connsiteX107" fmla="*/ 953 w 3809"/>
                          <a:gd name="connsiteY107" fmla="*/ 11192 h 17859"/>
                          <a:gd name="connsiteX108" fmla="*/ 953 w 3809"/>
                          <a:gd name="connsiteY108" fmla="*/ 11192 h 1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7859">
                            <a:moveTo>
                              <a:pt x="0" y="12144"/>
                            </a:move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1192"/>
                              <a:pt x="0" y="12144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9287"/>
                              <a:pt x="0" y="9287"/>
                            </a:cubicBezTo>
                            <a:cubicBezTo>
                              <a:pt x="0" y="9287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lnTo>
                              <a:pt x="0" y="6429"/>
                            </a:ln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8334"/>
                            </a:cubicBezTo>
                            <a:cubicBezTo>
                              <a:pt x="953" y="8334"/>
                              <a:pt x="953" y="9287"/>
                              <a:pt x="953" y="9287"/>
                            </a:cubicBezTo>
                            <a:cubicBezTo>
                              <a:pt x="953" y="9287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3097"/>
                            </a:cubicBezTo>
                            <a:cubicBezTo>
                              <a:pt x="953" y="13097"/>
                              <a:pt x="953" y="13097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5002"/>
                              <a:pt x="953" y="15002"/>
                            </a:cubicBezTo>
                            <a:cubicBezTo>
                              <a:pt x="953" y="15002"/>
                              <a:pt x="953" y="15002"/>
                              <a:pt x="953" y="15002"/>
                            </a:cubicBezTo>
                            <a:cubicBezTo>
                              <a:pt x="953" y="15954"/>
                              <a:pt x="953" y="15954"/>
                              <a:pt x="953" y="16907"/>
                            </a:cubicBezTo>
                            <a:cubicBezTo>
                              <a:pt x="953" y="16907"/>
                              <a:pt x="953" y="16907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lnTo>
                              <a:pt x="953" y="17859"/>
                            </a:lnTo>
                            <a:lnTo>
                              <a:pt x="0" y="12144"/>
                            </a:lnTo>
                            <a:close/>
                            <a:moveTo>
                              <a:pt x="3810" y="714"/>
                            </a:move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lose/>
                            <a:moveTo>
                              <a:pt x="2857" y="2619"/>
                            </a:moveTo>
                            <a:cubicBezTo>
                              <a:pt x="2857" y="2619"/>
                              <a:pt x="3810" y="2619"/>
                              <a:pt x="2857" y="2619"/>
                            </a:cubicBezTo>
                            <a:cubicBezTo>
                              <a:pt x="3810" y="2619"/>
                              <a:pt x="3810" y="2619"/>
                              <a:pt x="2857" y="2619"/>
                            </a:cubicBezTo>
                            <a:cubicBezTo>
                              <a:pt x="3810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lose/>
                            <a:moveTo>
                              <a:pt x="953" y="11192"/>
                            </a:move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0" y="11192"/>
                              <a:pt x="0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4" name="任意多边形: 形状 3226"/>
                      <p:cNvSpPr/>
                      <p:nvPr/>
                    </p:nvSpPr>
                    <p:spPr>
                      <a:xfrm>
                        <a:off x="7605712" y="27946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5" name="任意多边形: 形状 3227"/>
                      <p:cNvSpPr/>
                      <p:nvPr/>
                    </p:nvSpPr>
                    <p:spPr>
                      <a:xfrm>
                        <a:off x="7605712" y="2793920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953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953 w 952"/>
                          <a:gd name="connsiteY8" fmla="*/ 714 h 714"/>
                          <a:gd name="connsiteX9" fmla="*/ 953 w 952"/>
                          <a:gd name="connsiteY9" fmla="*/ 714 h 714"/>
                          <a:gd name="connsiteX10" fmla="*/ 953 w 952"/>
                          <a:gd name="connsiteY10" fmla="*/ 714 h 714"/>
                          <a:gd name="connsiteX11" fmla="*/ 953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0" y="714"/>
                              <a:pt x="953" y="714"/>
                              <a:pt x="0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46" name="图形 2"/>
                    <p:cNvGrpSpPr/>
                    <p:nvPr/>
                  </p:nvGrpSpPr>
                  <p:grpSpPr>
                    <a:xfrm>
                      <a:off x="7598092" y="2807969"/>
                      <a:ext cx="4762" cy="19050"/>
                      <a:chOff x="7598092" y="2807969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47" name="任意多边形: 形状 3229"/>
                      <p:cNvSpPr/>
                      <p:nvPr/>
                    </p:nvSpPr>
                    <p:spPr>
                      <a:xfrm>
                        <a:off x="7602855" y="28079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8" name="任意多边形: 形状 3230"/>
                      <p:cNvSpPr/>
                      <p:nvPr/>
                    </p:nvSpPr>
                    <p:spPr>
                      <a:xfrm>
                        <a:off x="7598092" y="2808922"/>
                        <a:ext cx="3809" cy="18097"/>
                      </a:xfrm>
                      <a:custGeom>
                        <a:avLst/>
                        <a:gdLst>
                          <a:gd name="connsiteX0" fmla="*/ 0 w 3809"/>
                          <a:gd name="connsiteY0" fmla="*/ 12382 h 18097"/>
                          <a:gd name="connsiteX1" fmla="*/ 0 w 3809"/>
                          <a:gd name="connsiteY1" fmla="*/ 12382 h 18097"/>
                          <a:gd name="connsiteX2" fmla="*/ 0 w 3809"/>
                          <a:gd name="connsiteY2" fmla="*/ 12382 h 18097"/>
                          <a:gd name="connsiteX3" fmla="*/ 0 w 3809"/>
                          <a:gd name="connsiteY3" fmla="*/ 11430 h 18097"/>
                          <a:gd name="connsiteX4" fmla="*/ 0 w 3809"/>
                          <a:gd name="connsiteY4" fmla="*/ 11430 h 18097"/>
                          <a:gd name="connsiteX5" fmla="*/ 0 w 3809"/>
                          <a:gd name="connsiteY5" fmla="*/ 11430 h 18097"/>
                          <a:gd name="connsiteX6" fmla="*/ 0 w 3809"/>
                          <a:gd name="connsiteY6" fmla="*/ 11430 h 18097"/>
                          <a:gd name="connsiteX7" fmla="*/ 0 w 3809"/>
                          <a:gd name="connsiteY7" fmla="*/ 11430 h 18097"/>
                          <a:gd name="connsiteX8" fmla="*/ 0 w 3809"/>
                          <a:gd name="connsiteY8" fmla="*/ 11430 h 18097"/>
                          <a:gd name="connsiteX9" fmla="*/ 0 w 3809"/>
                          <a:gd name="connsiteY9" fmla="*/ 11430 h 18097"/>
                          <a:gd name="connsiteX10" fmla="*/ 0 w 3809"/>
                          <a:gd name="connsiteY10" fmla="*/ 11430 h 18097"/>
                          <a:gd name="connsiteX11" fmla="*/ 0 w 3809"/>
                          <a:gd name="connsiteY11" fmla="*/ 11430 h 18097"/>
                          <a:gd name="connsiteX12" fmla="*/ 0 w 3809"/>
                          <a:gd name="connsiteY12" fmla="*/ 11430 h 18097"/>
                          <a:gd name="connsiteX13" fmla="*/ 0 w 3809"/>
                          <a:gd name="connsiteY13" fmla="*/ 11430 h 18097"/>
                          <a:gd name="connsiteX14" fmla="*/ 0 w 3809"/>
                          <a:gd name="connsiteY14" fmla="*/ 11430 h 18097"/>
                          <a:gd name="connsiteX15" fmla="*/ 0 w 3809"/>
                          <a:gd name="connsiteY15" fmla="*/ 11430 h 18097"/>
                          <a:gd name="connsiteX16" fmla="*/ 0 w 3809"/>
                          <a:gd name="connsiteY16" fmla="*/ 11430 h 18097"/>
                          <a:gd name="connsiteX17" fmla="*/ 0 w 3809"/>
                          <a:gd name="connsiteY17" fmla="*/ 11430 h 18097"/>
                          <a:gd name="connsiteX18" fmla="*/ 0 w 3809"/>
                          <a:gd name="connsiteY18" fmla="*/ 11430 h 18097"/>
                          <a:gd name="connsiteX19" fmla="*/ 0 w 3809"/>
                          <a:gd name="connsiteY19" fmla="*/ 11430 h 18097"/>
                          <a:gd name="connsiteX20" fmla="*/ 0 w 3809"/>
                          <a:gd name="connsiteY20" fmla="*/ 11430 h 18097"/>
                          <a:gd name="connsiteX21" fmla="*/ 0 w 3809"/>
                          <a:gd name="connsiteY21" fmla="*/ 11430 h 18097"/>
                          <a:gd name="connsiteX22" fmla="*/ 0 w 3809"/>
                          <a:gd name="connsiteY22" fmla="*/ 11430 h 18097"/>
                          <a:gd name="connsiteX23" fmla="*/ 0 w 3809"/>
                          <a:gd name="connsiteY23" fmla="*/ 11430 h 18097"/>
                          <a:gd name="connsiteX24" fmla="*/ 0 w 3809"/>
                          <a:gd name="connsiteY24" fmla="*/ 11430 h 18097"/>
                          <a:gd name="connsiteX25" fmla="*/ 0 w 3809"/>
                          <a:gd name="connsiteY25" fmla="*/ 11430 h 18097"/>
                          <a:gd name="connsiteX26" fmla="*/ 0 w 3809"/>
                          <a:gd name="connsiteY26" fmla="*/ 10477 h 18097"/>
                          <a:gd name="connsiteX27" fmla="*/ 0 w 3809"/>
                          <a:gd name="connsiteY27" fmla="*/ 10477 h 18097"/>
                          <a:gd name="connsiteX28" fmla="*/ 0 w 3809"/>
                          <a:gd name="connsiteY28" fmla="*/ 10477 h 18097"/>
                          <a:gd name="connsiteX29" fmla="*/ 0 w 3809"/>
                          <a:gd name="connsiteY29" fmla="*/ 10477 h 18097"/>
                          <a:gd name="connsiteX30" fmla="*/ 0 w 3809"/>
                          <a:gd name="connsiteY30" fmla="*/ 10477 h 18097"/>
                          <a:gd name="connsiteX31" fmla="*/ 0 w 3809"/>
                          <a:gd name="connsiteY31" fmla="*/ 10477 h 18097"/>
                          <a:gd name="connsiteX32" fmla="*/ 0 w 3809"/>
                          <a:gd name="connsiteY32" fmla="*/ 9525 h 18097"/>
                          <a:gd name="connsiteX33" fmla="*/ 0 w 3809"/>
                          <a:gd name="connsiteY33" fmla="*/ 8573 h 18097"/>
                          <a:gd name="connsiteX34" fmla="*/ 0 w 3809"/>
                          <a:gd name="connsiteY34" fmla="*/ 7620 h 18097"/>
                          <a:gd name="connsiteX35" fmla="*/ 0 w 3809"/>
                          <a:gd name="connsiteY35" fmla="*/ 6667 h 18097"/>
                          <a:gd name="connsiteX36" fmla="*/ 0 w 3809"/>
                          <a:gd name="connsiteY36" fmla="*/ 6667 h 18097"/>
                          <a:gd name="connsiteX37" fmla="*/ 0 w 3809"/>
                          <a:gd name="connsiteY37" fmla="*/ 6667 h 18097"/>
                          <a:gd name="connsiteX38" fmla="*/ 0 w 3809"/>
                          <a:gd name="connsiteY38" fmla="*/ 6667 h 18097"/>
                          <a:gd name="connsiteX39" fmla="*/ 0 w 3809"/>
                          <a:gd name="connsiteY39" fmla="*/ 6667 h 18097"/>
                          <a:gd name="connsiteX40" fmla="*/ 0 w 3809"/>
                          <a:gd name="connsiteY40" fmla="*/ 6667 h 18097"/>
                          <a:gd name="connsiteX41" fmla="*/ 0 w 3809"/>
                          <a:gd name="connsiteY41" fmla="*/ 6667 h 18097"/>
                          <a:gd name="connsiteX42" fmla="*/ 0 w 3809"/>
                          <a:gd name="connsiteY42" fmla="*/ 6667 h 18097"/>
                          <a:gd name="connsiteX43" fmla="*/ 0 w 3809"/>
                          <a:gd name="connsiteY43" fmla="*/ 6667 h 18097"/>
                          <a:gd name="connsiteX44" fmla="*/ 0 w 3809"/>
                          <a:gd name="connsiteY44" fmla="*/ 6667 h 18097"/>
                          <a:gd name="connsiteX45" fmla="*/ 0 w 3809"/>
                          <a:gd name="connsiteY45" fmla="*/ 6667 h 18097"/>
                          <a:gd name="connsiteX46" fmla="*/ 0 w 3809"/>
                          <a:gd name="connsiteY46" fmla="*/ 6667 h 18097"/>
                          <a:gd name="connsiteX47" fmla="*/ 952 w 3809"/>
                          <a:gd name="connsiteY47" fmla="*/ 6667 h 18097"/>
                          <a:gd name="connsiteX48" fmla="*/ 952 w 3809"/>
                          <a:gd name="connsiteY48" fmla="*/ 6667 h 18097"/>
                          <a:gd name="connsiteX49" fmla="*/ 952 w 3809"/>
                          <a:gd name="connsiteY49" fmla="*/ 6667 h 18097"/>
                          <a:gd name="connsiteX50" fmla="*/ 952 w 3809"/>
                          <a:gd name="connsiteY50" fmla="*/ 6667 h 18097"/>
                          <a:gd name="connsiteX51" fmla="*/ 952 w 3809"/>
                          <a:gd name="connsiteY51" fmla="*/ 6667 h 18097"/>
                          <a:gd name="connsiteX52" fmla="*/ 952 w 3809"/>
                          <a:gd name="connsiteY52" fmla="*/ 6667 h 18097"/>
                          <a:gd name="connsiteX53" fmla="*/ 952 w 3809"/>
                          <a:gd name="connsiteY53" fmla="*/ 6667 h 18097"/>
                          <a:gd name="connsiteX54" fmla="*/ 952 w 3809"/>
                          <a:gd name="connsiteY54" fmla="*/ 6667 h 18097"/>
                          <a:gd name="connsiteX55" fmla="*/ 952 w 3809"/>
                          <a:gd name="connsiteY55" fmla="*/ 6667 h 18097"/>
                          <a:gd name="connsiteX56" fmla="*/ 952 w 3809"/>
                          <a:gd name="connsiteY56" fmla="*/ 6667 h 18097"/>
                          <a:gd name="connsiteX57" fmla="*/ 952 w 3809"/>
                          <a:gd name="connsiteY57" fmla="*/ 6667 h 18097"/>
                          <a:gd name="connsiteX58" fmla="*/ 952 w 3809"/>
                          <a:gd name="connsiteY58" fmla="*/ 7620 h 18097"/>
                          <a:gd name="connsiteX59" fmla="*/ 952 w 3809"/>
                          <a:gd name="connsiteY59" fmla="*/ 7620 h 18097"/>
                          <a:gd name="connsiteX60" fmla="*/ 952 w 3809"/>
                          <a:gd name="connsiteY60" fmla="*/ 7620 h 18097"/>
                          <a:gd name="connsiteX61" fmla="*/ 952 w 3809"/>
                          <a:gd name="connsiteY61" fmla="*/ 8573 h 18097"/>
                          <a:gd name="connsiteX62" fmla="*/ 952 w 3809"/>
                          <a:gd name="connsiteY62" fmla="*/ 9525 h 18097"/>
                          <a:gd name="connsiteX63" fmla="*/ 952 w 3809"/>
                          <a:gd name="connsiteY63" fmla="*/ 10477 h 18097"/>
                          <a:gd name="connsiteX64" fmla="*/ 952 w 3809"/>
                          <a:gd name="connsiteY64" fmla="*/ 10477 h 18097"/>
                          <a:gd name="connsiteX65" fmla="*/ 952 w 3809"/>
                          <a:gd name="connsiteY65" fmla="*/ 11430 h 18097"/>
                          <a:gd name="connsiteX66" fmla="*/ 952 w 3809"/>
                          <a:gd name="connsiteY66" fmla="*/ 11430 h 18097"/>
                          <a:gd name="connsiteX67" fmla="*/ 952 w 3809"/>
                          <a:gd name="connsiteY67" fmla="*/ 11430 h 18097"/>
                          <a:gd name="connsiteX68" fmla="*/ 952 w 3809"/>
                          <a:gd name="connsiteY68" fmla="*/ 11430 h 18097"/>
                          <a:gd name="connsiteX69" fmla="*/ 952 w 3809"/>
                          <a:gd name="connsiteY69" fmla="*/ 11430 h 18097"/>
                          <a:gd name="connsiteX70" fmla="*/ 952 w 3809"/>
                          <a:gd name="connsiteY70" fmla="*/ 11430 h 18097"/>
                          <a:gd name="connsiteX71" fmla="*/ 952 w 3809"/>
                          <a:gd name="connsiteY71" fmla="*/ 12382 h 18097"/>
                          <a:gd name="connsiteX72" fmla="*/ 952 w 3809"/>
                          <a:gd name="connsiteY72" fmla="*/ 12382 h 18097"/>
                          <a:gd name="connsiteX73" fmla="*/ 952 w 3809"/>
                          <a:gd name="connsiteY73" fmla="*/ 12382 h 18097"/>
                          <a:gd name="connsiteX74" fmla="*/ 952 w 3809"/>
                          <a:gd name="connsiteY74" fmla="*/ 12382 h 18097"/>
                          <a:gd name="connsiteX75" fmla="*/ 952 w 3809"/>
                          <a:gd name="connsiteY75" fmla="*/ 12382 h 18097"/>
                          <a:gd name="connsiteX76" fmla="*/ 952 w 3809"/>
                          <a:gd name="connsiteY76" fmla="*/ 12382 h 18097"/>
                          <a:gd name="connsiteX77" fmla="*/ 952 w 3809"/>
                          <a:gd name="connsiteY77" fmla="*/ 12382 h 18097"/>
                          <a:gd name="connsiteX78" fmla="*/ 952 w 3809"/>
                          <a:gd name="connsiteY78" fmla="*/ 12382 h 18097"/>
                          <a:gd name="connsiteX79" fmla="*/ 952 w 3809"/>
                          <a:gd name="connsiteY79" fmla="*/ 12382 h 18097"/>
                          <a:gd name="connsiteX80" fmla="*/ 952 w 3809"/>
                          <a:gd name="connsiteY80" fmla="*/ 13335 h 18097"/>
                          <a:gd name="connsiteX81" fmla="*/ 952 w 3809"/>
                          <a:gd name="connsiteY81" fmla="*/ 14288 h 18097"/>
                          <a:gd name="connsiteX82" fmla="*/ 952 w 3809"/>
                          <a:gd name="connsiteY82" fmla="*/ 14288 h 18097"/>
                          <a:gd name="connsiteX83" fmla="*/ 952 w 3809"/>
                          <a:gd name="connsiteY83" fmla="*/ 14288 h 18097"/>
                          <a:gd name="connsiteX84" fmla="*/ 952 w 3809"/>
                          <a:gd name="connsiteY84" fmla="*/ 14288 h 18097"/>
                          <a:gd name="connsiteX85" fmla="*/ 952 w 3809"/>
                          <a:gd name="connsiteY85" fmla="*/ 14288 h 18097"/>
                          <a:gd name="connsiteX86" fmla="*/ 952 w 3809"/>
                          <a:gd name="connsiteY86" fmla="*/ 15240 h 18097"/>
                          <a:gd name="connsiteX87" fmla="*/ 952 w 3809"/>
                          <a:gd name="connsiteY87" fmla="*/ 15240 h 18097"/>
                          <a:gd name="connsiteX88" fmla="*/ 952 w 3809"/>
                          <a:gd name="connsiteY88" fmla="*/ 17145 h 18097"/>
                          <a:gd name="connsiteX89" fmla="*/ 952 w 3809"/>
                          <a:gd name="connsiteY89" fmla="*/ 18098 h 18097"/>
                          <a:gd name="connsiteX90" fmla="*/ 952 w 3809"/>
                          <a:gd name="connsiteY90" fmla="*/ 18098 h 18097"/>
                          <a:gd name="connsiteX91" fmla="*/ 952 w 3809"/>
                          <a:gd name="connsiteY91" fmla="*/ 18098 h 18097"/>
                          <a:gd name="connsiteX92" fmla="*/ 952 w 3809"/>
                          <a:gd name="connsiteY92" fmla="*/ 18098 h 18097"/>
                          <a:gd name="connsiteX93" fmla="*/ 0 w 3809"/>
                          <a:gd name="connsiteY93" fmla="*/ 12382 h 18097"/>
                          <a:gd name="connsiteX94" fmla="*/ 3810 w 3809"/>
                          <a:gd name="connsiteY94" fmla="*/ 0 h 18097"/>
                          <a:gd name="connsiteX95" fmla="*/ 3810 w 3809"/>
                          <a:gd name="connsiteY95" fmla="*/ 0 h 18097"/>
                          <a:gd name="connsiteX96" fmla="*/ 3810 w 3809"/>
                          <a:gd name="connsiteY96" fmla="*/ 0 h 18097"/>
                          <a:gd name="connsiteX97" fmla="*/ 3810 w 3809"/>
                          <a:gd name="connsiteY97" fmla="*/ 0 h 18097"/>
                          <a:gd name="connsiteX98" fmla="*/ 3810 w 3809"/>
                          <a:gd name="connsiteY98" fmla="*/ 0 h 18097"/>
                          <a:gd name="connsiteX99" fmla="*/ 2857 w 3809"/>
                          <a:gd name="connsiteY99" fmla="*/ 1905 h 18097"/>
                          <a:gd name="connsiteX100" fmla="*/ 2857 w 3809"/>
                          <a:gd name="connsiteY100" fmla="*/ 1905 h 18097"/>
                          <a:gd name="connsiteX101" fmla="*/ 2857 w 3809"/>
                          <a:gd name="connsiteY101" fmla="*/ 1905 h 18097"/>
                          <a:gd name="connsiteX102" fmla="*/ 2857 w 3809"/>
                          <a:gd name="connsiteY102" fmla="*/ 1905 h 18097"/>
                          <a:gd name="connsiteX103" fmla="*/ 2857 w 3809"/>
                          <a:gd name="connsiteY103" fmla="*/ 1905 h 18097"/>
                          <a:gd name="connsiteX104" fmla="*/ 0 w 3809"/>
                          <a:gd name="connsiteY104" fmla="*/ 11430 h 18097"/>
                          <a:gd name="connsiteX105" fmla="*/ 0 w 3809"/>
                          <a:gd name="connsiteY105" fmla="*/ 11430 h 18097"/>
                          <a:gd name="connsiteX106" fmla="*/ 0 w 3809"/>
                          <a:gd name="connsiteY106" fmla="*/ 11430 h 18097"/>
                          <a:gd name="connsiteX107" fmla="*/ 0 w 3809"/>
                          <a:gd name="connsiteY107" fmla="*/ 11430 h 18097"/>
                          <a:gd name="connsiteX108" fmla="*/ 0 w 3809"/>
                          <a:gd name="connsiteY108" fmla="*/ 11430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8097">
                            <a:moveTo>
                              <a:pt x="0" y="12382"/>
                            </a:moveTo>
                            <a:cubicBezTo>
                              <a:pt x="0" y="12382"/>
                              <a:pt x="0" y="11430"/>
                              <a:pt x="0" y="12382"/>
                            </a:cubicBez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lnTo>
                              <a:pt x="0" y="6667"/>
                            </a:ln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952" y="6667"/>
                              <a:pt x="952" y="6667"/>
                            </a:cubicBezTo>
                            <a:lnTo>
                              <a:pt x="952" y="6667"/>
                            </a:ln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lnTo>
                              <a:pt x="952" y="6667"/>
                            </a:ln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6667"/>
                              <a:pt x="952" y="6667"/>
                            </a:cubicBezTo>
                            <a:cubicBezTo>
                              <a:pt x="952" y="6667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7620"/>
                            </a:cubicBezTo>
                            <a:cubicBezTo>
                              <a:pt x="952" y="7620"/>
                              <a:pt x="952" y="7620"/>
                              <a:pt x="952" y="8573"/>
                            </a:cubicBezTo>
                            <a:cubicBezTo>
                              <a:pt x="952" y="8573"/>
                              <a:pt x="952" y="9525"/>
                              <a:pt x="952" y="9525"/>
                            </a:cubicBezTo>
                            <a:cubicBezTo>
                              <a:pt x="952" y="9525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0477"/>
                            </a:cubicBezTo>
                            <a:cubicBezTo>
                              <a:pt x="952" y="10477"/>
                              <a:pt x="952" y="10477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1430"/>
                            </a:cubicBezTo>
                            <a:cubicBezTo>
                              <a:pt x="952" y="11430"/>
                              <a:pt x="952" y="11430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2382"/>
                            </a:cubicBezTo>
                            <a:cubicBezTo>
                              <a:pt x="952" y="12382"/>
                              <a:pt x="952" y="12382"/>
                              <a:pt x="952" y="13335"/>
                            </a:cubicBezTo>
                            <a:cubicBezTo>
                              <a:pt x="952" y="13335"/>
                              <a:pt x="952" y="13335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4288"/>
                              <a:pt x="952" y="14288"/>
                            </a:cubicBezTo>
                            <a:cubicBezTo>
                              <a:pt x="952" y="14288"/>
                              <a:pt x="952" y="15240"/>
                              <a:pt x="952" y="15240"/>
                            </a:cubicBezTo>
                            <a:cubicBezTo>
                              <a:pt x="952" y="15240"/>
                              <a:pt x="952" y="15240"/>
                              <a:pt x="952" y="15240"/>
                            </a:cubicBezTo>
                            <a:cubicBezTo>
                              <a:pt x="952" y="16192"/>
                              <a:pt x="952" y="16192"/>
                              <a:pt x="952" y="17145"/>
                            </a:cubicBezTo>
                            <a:cubicBezTo>
                              <a:pt x="952" y="17145"/>
                              <a:pt x="952" y="17145"/>
                              <a:pt x="952" y="18098"/>
                            </a:cubicBezTo>
                            <a:cubicBezTo>
                              <a:pt x="952" y="18098"/>
                              <a:pt x="952" y="18098"/>
                              <a:pt x="952" y="18098"/>
                            </a:cubicBezTo>
                            <a:cubicBezTo>
                              <a:pt x="952" y="18098"/>
                              <a:pt x="952" y="18098"/>
                              <a:pt x="952" y="18098"/>
                            </a:cubicBezTo>
                            <a:lnTo>
                              <a:pt x="952" y="18098"/>
                            </a:lnTo>
                            <a:lnTo>
                              <a:pt x="0" y="12382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2857" y="1905"/>
                            </a:move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lose/>
                            <a:moveTo>
                              <a:pt x="0" y="11430"/>
                            </a:moveTo>
                            <a:cubicBezTo>
                              <a:pt x="0" y="11430"/>
                              <a:pt x="952" y="11430"/>
                              <a:pt x="0" y="11430"/>
                            </a:cubicBezTo>
                            <a:cubicBezTo>
                              <a:pt x="952" y="11430"/>
                              <a:pt x="0" y="10477"/>
                              <a:pt x="0" y="11430"/>
                            </a:cubicBezTo>
                            <a:cubicBezTo>
                              <a:pt x="0" y="10477"/>
                              <a:pt x="0" y="10477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49" name="任意多边形: 形状 3231"/>
                      <p:cNvSpPr/>
                      <p:nvPr/>
                    </p:nvSpPr>
                    <p:spPr>
                      <a:xfrm>
                        <a:off x="7601902" y="28079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0" name="任意多边形: 形状 3232"/>
                      <p:cNvSpPr/>
                      <p:nvPr/>
                    </p:nvSpPr>
                    <p:spPr>
                      <a:xfrm>
                        <a:off x="7601902" y="2808207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953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953 w 952"/>
                          <a:gd name="connsiteY8" fmla="*/ 714 h 714"/>
                          <a:gd name="connsiteX9" fmla="*/ 953 w 952"/>
                          <a:gd name="connsiteY9" fmla="*/ 714 h 714"/>
                          <a:gd name="connsiteX10" fmla="*/ 953 w 952"/>
                          <a:gd name="connsiteY10" fmla="*/ 714 h 714"/>
                          <a:gd name="connsiteX11" fmla="*/ 953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-238"/>
                              <a:pt x="0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51" name="图形 2"/>
                    <p:cNvGrpSpPr/>
                    <p:nvPr/>
                  </p:nvGrpSpPr>
                  <p:grpSpPr>
                    <a:xfrm>
                      <a:off x="7594282" y="2821304"/>
                      <a:ext cx="4762" cy="19050"/>
                      <a:chOff x="7594282" y="2821304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52" name="任意多边形: 形状 3234"/>
                      <p:cNvSpPr/>
                      <p:nvPr/>
                    </p:nvSpPr>
                    <p:spPr>
                      <a:xfrm>
                        <a:off x="7599044" y="28213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3" name="任意多边形: 形状 3235"/>
                      <p:cNvSpPr/>
                      <p:nvPr/>
                    </p:nvSpPr>
                    <p:spPr>
                      <a:xfrm>
                        <a:off x="7594282" y="2822495"/>
                        <a:ext cx="3810" cy="17859"/>
                      </a:xfrm>
                      <a:custGeom>
                        <a:avLst/>
                        <a:gdLst>
                          <a:gd name="connsiteX0" fmla="*/ 0 w 3810"/>
                          <a:gd name="connsiteY0" fmla="*/ 12144 h 17859"/>
                          <a:gd name="connsiteX1" fmla="*/ 0 w 3810"/>
                          <a:gd name="connsiteY1" fmla="*/ 12144 h 17859"/>
                          <a:gd name="connsiteX2" fmla="*/ 0 w 3810"/>
                          <a:gd name="connsiteY2" fmla="*/ 12144 h 17859"/>
                          <a:gd name="connsiteX3" fmla="*/ 0 w 3810"/>
                          <a:gd name="connsiteY3" fmla="*/ 11192 h 17859"/>
                          <a:gd name="connsiteX4" fmla="*/ 0 w 3810"/>
                          <a:gd name="connsiteY4" fmla="*/ 11192 h 17859"/>
                          <a:gd name="connsiteX5" fmla="*/ 0 w 3810"/>
                          <a:gd name="connsiteY5" fmla="*/ 11192 h 17859"/>
                          <a:gd name="connsiteX6" fmla="*/ 0 w 3810"/>
                          <a:gd name="connsiteY6" fmla="*/ 11192 h 17859"/>
                          <a:gd name="connsiteX7" fmla="*/ 0 w 3810"/>
                          <a:gd name="connsiteY7" fmla="*/ 11192 h 17859"/>
                          <a:gd name="connsiteX8" fmla="*/ 0 w 3810"/>
                          <a:gd name="connsiteY8" fmla="*/ 11192 h 17859"/>
                          <a:gd name="connsiteX9" fmla="*/ 0 w 3810"/>
                          <a:gd name="connsiteY9" fmla="*/ 11192 h 17859"/>
                          <a:gd name="connsiteX10" fmla="*/ 0 w 3810"/>
                          <a:gd name="connsiteY10" fmla="*/ 11192 h 17859"/>
                          <a:gd name="connsiteX11" fmla="*/ 0 w 3810"/>
                          <a:gd name="connsiteY11" fmla="*/ 11192 h 17859"/>
                          <a:gd name="connsiteX12" fmla="*/ 0 w 3810"/>
                          <a:gd name="connsiteY12" fmla="*/ 11192 h 17859"/>
                          <a:gd name="connsiteX13" fmla="*/ 0 w 3810"/>
                          <a:gd name="connsiteY13" fmla="*/ 11192 h 17859"/>
                          <a:gd name="connsiteX14" fmla="*/ 0 w 3810"/>
                          <a:gd name="connsiteY14" fmla="*/ 11192 h 17859"/>
                          <a:gd name="connsiteX15" fmla="*/ 0 w 3810"/>
                          <a:gd name="connsiteY15" fmla="*/ 11192 h 17859"/>
                          <a:gd name="connsiteX16" fmla="*/ 0 w 3810"/>
                          <a:gd name="connsiteY16" fmla="*/ 11192 h 17859"/>
                          <a:gd name="connsiteX17" fmla="*/ 0 w 3810"/>
                          <a:gd name="connsiteY17" fmla="*/ 11192 h 17859"/>
                          <a:gd name="connsiteX18" fmla="*/ 0 w 3810"/>
                          <a:gd name="connsiteY18" fmla="*/ 11192 h 17859"/>
                          <a:gd name="connsiteX19" fmla="*/ 0 w 3810"/>
                          <a:gd name="connsiteY19" fmla="*/ 11192 h 17859"/>
                          <a:gd name="connsiteX20" fmla="*/ 0 w 3810"/>
                          <a:gd name="connsiteY20" fmla="*/ 11192 h 17859"/>
                          <a:gd name="connsiteX21" fmla="*/ 0 w 3810"/>
                          <a:gd name="connsiteY21" fmla="*/ 11192 h 17859"/>
                          <a:gd name="connsiteX22" fmla="*/ 0 w 3810"/>
                          <a:gd name="connsiteY22" fmla="*/ 11192 h 17859"/>
                          <a:gd name="connsiteX23" fmla="*/ 0 w 3810"/>
                          <a:gd name="connsiteY23" fmla="*/ 11192 h 17859"/>
                          <a:gd name="connsiteX24" fmla="*/ 0 w 3810"/>
                          <a:gd name="connsiteY24" fmla="*/ 11192 h 17859"/>
                          <a:gd name="connsiteX25" fmla="*/ 0 w 3810"/>
                          <a:gd name="connsiteY25" fmla="*/ 11192 h 17859"/>
                          <a:gd name="connsiteX26" fmla="*/ 0 w 3810"/>
                          <a:gd name="connsiteY26" fmla="*/ 10239 h 17859"/>
                          <a:gd name="connsiteX27" fmla="*/ 0 w 3810"/>
                          <a:gd name="connsiteY27" fmla="*/ 10239 h 17859"/>
                          <a:gd name="connsiteX28" fmla="*/ 0 w 3810"/>
                          <a:gd name="connsiteY28" fmla="*/ 10239 h 17859"/>
                          <a:gd name="connsiteX29" fmla="*/ 0 w 3810"/>
                          <a:gd name="connsiteY29" fmla="*/ 10239 h 17859"/>
                          <a:gd name="connsiteX30" fmla="*/ 0 w 3810"/>
                          <a:gd name="connsiteY30" fmla="*/ 10239 h 17859"/>
                          <a:gd name="connsiteX31" fmla="*/ 0 w 3810"/>
                          <a:gd name="connsiteY31" fmla="*/ 10239 h 17859"/>
                          <a:gd name="connsiteX32" fmla="*/ 0 w 3810"/>
                          <a:gd name="connsiteY32" fmla="*/ 9287 h 17859"/>
                          <a:gd name="connsiteX33" fmla="*/ 0 w 3810"/>
                          <a:gd name="connsiteY33" fmla="*/ 8334 h 17859"/>
                          <a:gd name="connsiteX34" fmla="*/ 0 w 3810"/>
                          <a:gd name="connsiteY34" fmla="*/ 7382 h 17859"/>
                          <a:gd name="connsiteX35" fmla="*/ 0 w 3810"/>
                          <a:gd name="connsiteY35" fmla="*/ 6429 h 17859"/>
                          <a:gd name="connsiteX36" fmla="*/ 0 w 3810"/>
                          <a:gd name="connsiteY36" fmla="*/ 6429 h 17859"/>
                          <a:gd name="connsiteX37" fmla="*/ 0 w 3810"/>
                          <a:gd name="connsiteY37" fmla="*/ 6429 h 17859"/>
                          <a:gd name="connsiteX38" fmla="*/ 0 w 3810"/>
                          <a:gd name="connsiteY38" fmla="*/ 6429 h 17859"/>
                          <a:gd name="connsiteX39" fmla="*/ 0 w 3810"/>
                          <a:gd name="connsiteY39" fmla="*/ 6429 h 17859"/>
                          <a:gd name="connsiteX40" fmla="*/ 0 w 3810"/>
                          <a:gd name="connsiteY40" fmla="*/ 6429 h 17859"/>
                          <a:gd name="connsiteX41" fmla="*/ 0 w 3810"/>
                          <a:gd name="connsiteY41" fmla="*/ 6429 h 17859"/>
                          <a:gd name="connsiteX42" fmla="*/ 0 w 3810"/>
                          <a:gd name="connsiteY42" fmla="*/ 6429 h 17859"/>
                          <a:gd name="connsiteX43" fmla="*/ 0 w 3810"/>
                          <a:gd name="connsiteY43" fmla="*/ 6429 h 17859"/>
                          <a:gd name="connsiteX44" fmla="*/ 0 w 3810"/>
                          <a:gd name="connsiteY44" fmla="*/ 6429 h 17859"/>
                          <a:gd name="connsiteX45" fmla="*/ 0 w 3810"/>
                          <a:gd name="connsiteY45" fmla="*/ 6429 h 17859"/>
                          <a:gd name="connsiteX46" fmla="*/ 0 w 3810"/>
                          <a:gd name="connsiteY46" fmla="*/ 6429 h 17859"/>
                          <a:gd name="connsiteX47" fmla="*/ 953 w 3810"/>
                          <a:gd name="connsiteY47" fmla="*/ 6429 h 17859"/>
                          <a:gd name="connsiteX48" fmla="*/ 953 w 3810"/>
                          <a:gd name="connsiteY48" fmla="*/ 6429 h 17859"/>
                          <a:gd name="connsiteX49" fmla="*/ 953 w 3810"/>
                          <a:gd name="connsiteY49" fmla="*/ 6429 h 17859"/>
                          <a:gd name="connsiteX50" fmla="*/ 953 w 3810"/>
                          <a:gd name="connsiteY50" fmla="*/ 6429 h 17859"/>
                          <a:gd name="connsiteX51" fmla="*/ 953 w 3810"/>
                          <a:gd name="connsiteY51" fmla="*/ 6429 h 17859"/>
                          <a:gd name="connsiteX52" fmla="*/ 953 w 3810"/>
                          <a:gd name="connsiteY52" fmla="*/ 6429 h 17859"/>
                          <a:gd name="connsiteX53" fmla="*/ 953 w 3810"/>
                          <a:gd name="connsiteY53" fmla="*/ 6429 h 17859"/>
                          <a:gd name="connsiteX54" fmla="*/ 953 w 3810"/>
                          <a:gd name="connsiteY54" fmla="*/ 6429 h 17859"/>
                          <a:gd name="connsiteX55" fmla="*/ 953 w 3810"/>
                          <a:gd name="connsiteY55" fmla="*/ 6429 h 17859"/>
                          <a:gd name="connsiteX56" fmla="*/ 953 w 3810"/>
                          <a:gd name="connsiteY56" fmla="*/ 6429 h 17859"/>
                          <a:gd name="connsiteX57" fmla="*/ 953 w 3810"/>
                          <a:gd name="connsiteY57" fmla="*/ 6429 h 17859"/>
                          <a:gd name="connsiteX58" fmla="*/ 953 w 3810"/>
                          <a:gd name="connsiteY58" fmla="*/ 7382 h 17859"/>
                          <a:gd name="connsiteX59" fmla="*/ 953 w 3810"/>
                          <a:gd name="connsiteY59" fmla="*/ 7382 h 17859"/>
                          <a:gd name="connsiteX60" fmla="*/ 953 w 3810"/>
                          <a:gd name="connsiteY60" fmla="*/ 7382 h 17859"/>
                          <a:gd name="connsiteX61" fmla="*/ 953 w 3810"/>
                          <a:gd name="connsiteY61" fmla="*/ 8334 h 17859"/>
                          <a:gd name="connsiteX62" fmla="*/ 953 w 3810"/>
                          <a:gd name="connsiteY62" fmla="*/ 9287 h 17859"/>
                          <a:gd name="connsiteX63" fmla="*/ 953 w 3810"/>
                          <a:gd name="connsiteY63" fmla="*/ 10239 h 17859"/>
                          <a:gd name="connsiteX64" fmla="*/ 953 w 3810"/>
                          <a:gd name="connsiteY64" fmla="*/ 10239 h 17859"/>
                          <a:gd name="connsiteX65" fmla="*/ 953 w 3810"/>
                          <a:gd name="connsiteY65" fmla="*/ 11192 h 17859"/>
                          <a:gd name="connsiteX66" fmla="*/ 953 w 3810"/>
                          <a:gd name="connsiteY66" fmla="*/ 11192 h 17859"/>
                          <a:gd name="connsiteX67" fmla="*/ 953 w 3810"/>
                          <a:gd name="connsiteY67" fmla="*/ 11192 h 17859"/>
                          <a:gd name="connsiteX68" fmla="*/ 953 w 3810"/>
                          <a:gd name="connsiteY68" fmla="*/ 11192 h 17859"/>
                          <a:gd name="connsiteX69" fmla="*/ 953 w 3810"/>
                          <a:gd name="connsiteY69" fmla="*/ 11192 h 17859"/>
                          <a:gd name="connsiteX70" fmla="*/ 953 w 3810"/>
                          <a:gd name="connsiteY70" fmla="*/ 11192 h 17859"/>
                          <a:gd name="connsiteX71" fmla="*/ 953 w 3810"/>
                          <a:gd name="connsiteY71" fmla="*/ 12144 h 17859"/>
                          <a:gd name="connsiteX72" fmla="*/ 953 w 3810"/>
                          <a:gd name="connsiteY72" fmla="*/ 12144 h 17859"/>
                          <a:gd name="connsiteX73" fmla="*/ 953 w 3810"/>
                          <a:gd name="connsiteY73" fmla="*/ 12144 h 17859"/>
                          <a:gd name="connsiteX74" fmla="*/ 953 w 3810"/>
                          <a:gd name="connsiteY74" fmla="*/ 12144 h 17859"/>
                          <a:gd name="connsiteX75" fmla="*/ 953 w 3810"/>
                          <a:gd name="connsiteY75" fmla="*/ 12144 h 17859"/>
                          <a:gd name="connsiteX76" fmla="*/ 953 w 3810"/>
                          <a:gd name="connsiteY76" fmla="*/ 12144 h 17859"/>
                          <a:gd name="connsiteX77" fmla="*/ 953 w 3810"/>
                          <a:gd name="connsiteY77" fmla="*/ 12144 h 17859"/>
                          <a:gd name="connsiteX78" fmla="*/ 953 w 3810"/>
                          <a:gd name="connsiteY78" fmla="*/ 12144 h 17859"/>
                          <a:gd name="connsiteX79" fmla="*/ 953 w 3810"/>
                          <a:gd name="connsiteY79" fmla="*/ 12144 h 17859"/>
                          <a:gd name="connsiteX80" fmla="*/ 953 w 3810"/>
                          <a:gd name="connsiteY80" fmla="*/ 13097 h 17859"/>
                          <a:gd name="connsiteX81" fmla="*/ 953 w 3810"/>
                          <a:gd name="connsiteY81" fmla="*/ 14049 h 17859"/>
                          <a:gd name="connsiteX82" fmla="*/ 953 w 3810"/>
                          <a:gd name="connsiteY82" fmla="*/ 14049 h 17859"/>
                          <a:gd name="connsiteX83" fmla="*/ 953 w 3810"/>
                          <a:gd name="connsiteY83" fmla="*/ 14049 h 17859"/>
                          <a:gd name="connsiteX84" fmla="*/ 953 w 3810"/>
                          <a:gd name="connsiteY84" fmla="*/ 14049 h 17859"/>
                          <a:gd name="connsiteX85" fmla="*/ 953 w 3810"/>
                          <a:gd name="connsiteY85" fmla="*/ 14049 h 17859"/>
                          <a:gd name="connsiteX86" fmla="*/ 953 w 3810"/>
                          <a:gd name="connsiteY86" fmla="*/ 15002 h 17859"/>
                          <a:gd name="connsiteX87" fmla="*/ 953 w 3810"/>
                          <a:gd name="connsiteY87" fmla="*/ 15002 h 17859"/>
                          <a:gd name="connsiteX88" fmla="*/ 953 w 3810"/>
                          <a:gd name="connsiteY88" fmla="*/ 16907 h 17859"/>
                          <a:gd name="connsiteX89" fmla="*/ 953 w 3810"/>
                          <a:gd name="connsiteY89" fmla="*/ 17859 h 17859"/>
                          <a:gd name="connsiteX90" fmla="*/ 953 w 3810"/>
                          <a:gd name="connsiteY90" fmla="*/ 17859 h 17859"/>
                          <a:gd name="connsiteX91" fmla="*/ 953 w 3810"/>
                          <a:gd name="connsiteY91" fmla="*/ 17859 h 17859"/>
                          <a:gd name="connsiteX92" fmla="*/ 953 w 3810"/>
                          <a:gd name="connsiteY92" fmla="*/ 17859 h 17859"/>
                          <a:gd name="connsiteX93" fmla="*/ 0 w 3810"/>
                          <a:gd name="connsiteY93" fmla="*/ 12144 h 17859"/>
                          <a:gd name="connsiteX94" fmla="*/ 3810 w 3810"/>
                          <a:gd name="connsiteY94" fmla="*/ 714 h 17859"/>
                          <a:gd name="connsiteX95" fmla="*/ 3810 w 3810"/>
                          <a:gd name="connsiteY95" fmla="*/ 714 h 17859"/>
                          <a:gd name="connsiteX96" fmla="*/ 3810 w 3810"/>
                          <a:gd name="connsiteY96" fmla="*/ 714 h 17859"/>
                          <a:gd name="connsiteX97" fmla="*/ 3810 w 3810"/>
                          <a:gd name="connsiteY97" fmla="*/ 714 h 17859"/>
                          <a:gd name="connsiteX98" fmla="*/ 3810 w 3810"/>
                          <a:gd name="connsiteY98" fmla="*/ 714 h 17859"/>
                          <a:gd name="connsiteX99" fmla="*/ 2858 w 3810"/>
                          <a:gd name="connsiteY99" fmla="*/ 2619 h 17859"/>
                          <a:gd name="connsiteX100" fmla="*/ 2858 w 3810"/>
                          <a:gd name="connsiteY100" fmla="*/ 2619 h 17859"/>
                          <a:gd name="connsiteX101" fmla="*/ 2858 w 3810"/>
                          <a:gd name="connsiteY101" fmla="*/ 2619 h 17859"/>
                          <a:gd name="connsiteX102" fmla="*/ 2858 w 3810"/>
                          <a:gd name="connsiteY102" fmla="*/ 2619 h 17859"/>
                          <a:gd name="connsiteX103" fmla="*/ 2858 w 3810"/>
                          <a:gd name="connsiteY103" fmla="*/ 2619 h 17859"/>
                          <a:gd name="connsiteX104" fmla="*/ 0 w 3810"/>
                          <a:gd name="connsiteY104" fmla="*/ 11192 h 17859"/>
                          <a:gd name="connsiteX105" fmla="*/ 0 w 3810"/>
                          <a:gd name="connsiteY105" fmla="*/ 11192 h 17859"/>
                          <a:gd name="connsiteX106" fmla="*/ 0 w 3810"/>
                          <a:gd name="connsiteY106" fmla="*/ 11192 h 17859"/>
                          <a:gd name="connsiteX107" fmla="*/ 0 w 3810"/>
                          <a:gd name="connsiteY107" fmla="*/ 11192 h 17859"/>
                          <a:gd name="connsiteX108" fmla="*/ 0 w 3810"/>
                          <a:gd name="connsiteY108" fmla="*/ 11192 h 1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10" h="17859">
                            <a:moveTo>
                              <a:pt x="0" y="12144"/>
                            </a:move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1192"/>
                              <a:pt x="0" y="12144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9287"/>
                              <a:pt x="0" y="9287"/>
                            </a:cubicBezTo>
                            <a:cubicBezTo>
                              <a:pt x="0" y="9287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lnTo>
                              <a:pt x="0" y="6429"/>
                            </a:ln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8334"/>
                            </a:cubicBezTo>
                            <a:cubicBezTo>
                              <a:pt x="953" y="8334"/>
                              <a:pt x="953" y="9287"/>
                              <a:pt x="953" y="9287"/>
                            </a:cubicBezTo>
                            <a:cubicBezTo>
                              <a:pt x="953" y="9287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3097"/>
                            </a:cubicBezTo>
                            <a:cubicBezTo>
                              <a:pt x="953" y="13097"/>
                              <a:pt x="953" y="13097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5002"/>
                              <a:pt x="953" y="15002"/>
                            </a:cubicBezTo>
                            <a:cubicBezTo>
                              <a:pt x="953" y="15002"/>
                              <a:pt x="953" y="15002"/>
                              <a:pt x="953" y="15002"/>
                            </a:cubicBezTo>
                            <a:cubicBezTo>
                              <a:pt x="953" y="15954"/>
                              <a:pt x="953" y="15954"/>
                              <a:pt x="953" y="16907"/>
                            </a:cubicBezTo>
                            <a:cubicBezTo>
                              <a:pt x="953" y="16907"/>
                              <a:pt x="953" y="16907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lnTo>
                              <a:pt x="953" y="17859"/>
                            </a:lnTo>
                            <a:lnTo>
                              <a:pt x="0" y="12144"/>
                            </a:lnTo>
                            <a:close/>
                            <a:moveTo>
                              <a:pt x="3810" y="714"/>
                            </a:moveTo>
                            <a:cubicBezTo>
                              <a:pt x="3810" y="714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714"/>
                              <a:pt x="3810" y="714"/>
                            </a:cubicBezTo>
                            <a:close/>
                            <a:moveTo>
                              <a:pt x="2858" y="2619"/>
                            </a:move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cubicBezTo>
                              <a:pt x="2858" y="2619"/>
                              <a:pt x="2858" y="2619"/>
                              <a:pt x="2858" y="2619"/>
                            </a:cubicBezTo>
                            <a:close/>
                            <a:moveTo>
                              <a:pt x="0" y="11192"/>
                            </a:move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4" name="任意多边形: 形状 3236"/>
                      <p:cNvSpPr/>
                      <p:nvPr/>
                    </p:nvSpPr>
                    <p:spPr>
                      <a:xfrm>
                        <a:off x="7598092" y="282225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5" name="任意多边形: 形状 3237"/>
                      <p:cNvSpPr/>
                      <p:nvPr/>
                    </p:nvSpPr>
                    <p:spPr>
                      <a:xfrm>
                        <a:off x="7598092" y="2821542"/>
                        <a:ext cx="952" cy="714"/>
                      </a:xfrm>
                      <a:custGeom>
                        <a:avLst/>
                        <a:gdLst>
                          <a:gd name="connsiteX0" fmla="*/ 0 w 952"/>
                          <a:gd name="connsiteY0" fmla="*/ 714 h 714"/>
                          <a:gd name="connsiteX1" fmla="*/ 0 w 952"/>
                          <a:gd name="connsiteY1" fmla="*/ 714 h 714"/>
                          <a:gd name="connsiteX2" fmla="*/ 952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952 w 952"/>
                          <a:gd name="connsiteY5" fmla="*/ 714 h 714"/>
                          <a:gd name="connsiteX6" fmla="*/ 952 w 952"/>
                          <a:gd name="connsiteY6" fmla="*/ 714 h 714"/>
                          <a:gd name="connsiteX7" fmla="*/ 952 w 952"/>
                          <a:gd name="connsiteY7" fmla="*/ 714 h 714"/>
                          <a:gd name="connsiteX8" fmla="*/ 952 w 952"/>
                          <a:gd name="connsiteY8" fmla="*/ 714 h 714"/>
                          <a:gd name="connsiteX9" fmla="*/ 952 w 952"/>
                          <a:gd name="connsiteY9" fmla="*/ 714 h 714"/>
                          <a:gd name="connsiteX10" fmla="*/ 952 w 952"/>
                          <a:gd name="connsiteY10" fmla="*/ 714 h 714"/>
                          <a:gd name="connsiteX11" fmla="*/ 952 w 952"/>
                          <a:gd name="connsiteY11" fmla="*/ 714 h 714"/>
                          <a:gd name="connsiteX12" fmla="*/ 0 w 952"/>
                          <a:gd name="connsiteY12" fmla="*/ 714 h 714"/>
                          <a:gd name="connsiteX13" fmla="*/ 0 w 952"/>
                          <a:gd name="connsiteY13" fmla="*/ 714 h 714"/>
                          <a:gd name="connsiteX14" fmla="*/ 0 w 952"/>
                          <a:gd name="connsiteY14" fmla="*/ 714 h 714"/>
                          <a:gd name="connsiteX15" fmla="*/ 0 w 952"/>
                          <a:gd name="connsiteY15" fmla="*/ 714 h 714"/>
                          <a:gd name="connsiteX16" fmla="*/ 0 w 952"/>
                          <a:gd name="connsiteY16" fmla="*/ 714 h 714"/>
                          <a:gd name="connsiteX17" fmla="*/ 0 w 952"/>
                          <a:gd name="connsiteY17" fmla="*/ 714 h 714"/>
                          <a:gd name="connsiteX18" fmla="*/ 0 w 952"/>
                          <a:gd name="connsiteY18" fmla="*/ 714 h 714"/>
                          <a:gd name="connsiteX19" fmla="*/ 0 w 952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952" y="714"/>
                            </a:lnTo>
                            <a:lnTo>
                              <a:pt x="952" y="714"/>
                            </a:lnTo>
                            <a:cubicBezTo>
                              <a:pt x="952" y="714"/>
                              <a:pt x="952" y="714"/>
                              <a:pt x="952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56" name="图形 2"/>
                    <p:cNvGrpSpPr/>
                    <p:nvPr/>
                  </p:nvGrpSpPr>
                  <p:grpSpPr>
                    <a:xfrm>
                      <a:off x="7590472" y="2835591"/>
                      <a:ext cx="4762" cy="19050"/>
                      <a:chOff x="7590472" y="2835591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57" name="任意多边形: 形状 3239"/>
                      <p:cNvSpPr/>
                      <p:nvPr/>
                    </p:nvSpPr>
                    <p:spPr>
                      <a:xfrm>
                        <a:off x="7595234" y="2835591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8" name="任意多边形: 形状 3240"/>
                      <p:cNvSpPr/>
                      <p:nvPr/>
                    </p:nvSpPr>
                    <p:spPr>
                      <a:xfrm>
                        <a:off x="7590472" y="2836544"/>
                        <a:ext cx="3809" cy="18097"/>
                      </a:xfrm>
                      <a:custGeom>
                        <a:avLst/>
                        <a:gdLst>
                          <a:gd name="connsiteX0" fmla="*/ 0 w 3809"/>
                          <a:gd name="connsiteY0" fmla="*/ 12382 h 18097"/>
                          <a:gd name="connsiteX1" fmla="*/ 0 w 3809"/>
                          <a:gd name="connsiteY1" fmla="*/ 12382 h 18097"/>
                          <a:gd name="connsiteX2" fmla="*/ 0 w 3809"/>
                          <a:gd name="connsiteY2" fmla="*/ 12382 h 18097"/>
                          <a:gd name="connsiteX3" fmla="*/ 0 w 3809"/>
                          <a:gd name="connsiteY3" fmla="*/ 11430 h 18097"/>
                          <a:gd name="connsiteX4" fmla="*/ 0 w 3809"/>
                          <a:gd name="connsiteY4" fmla="*/ 11430 h 18097"/>
                          <a:gd name="connsiteX5" fmla="*/ 0 w 3809"/>
                          <a:gd name="connsiteY5" fmla="*/ 11430 h 18097"/>
                          <a:gd name="connsiteX6" fmla="*/ 0 w 3809"/>
                          <a:gd name="connsiteY6" fmla="*/ 11430 h 18097"/>
                          <a:gd name="connsiteX7" fmla="*/ 0 w 3809"/>
                          <a:gd name="connsiteY7" fmla="*/ 11430 h 18097"/>
                          <a:gd name="connsiteX8" fmla="*/ 0 w 3809"/>
                          <a:gd name="connsiteY8" fmla="*/ 11430 h 18097"/>
                          <a:gd name="connsiteX9" fmla="*/ 0 w 3809"/>
                          <a:gd name="connsiteY9" fmla="*/ 11430 h 18097"/>
                          <a:gd name="connsiteX10" fmla="*/ 0 w 3809"/>
                          <a:gd name="connsiteY10" fmla="*/ 11430 h 18097"/>
                          <a:gd name="connsiteX11" fmla="*/ 0 w 3809"/>
                          <a:gd name="connsiteY11" fmla="*/ 11430 h 18097"/>
                          <a:gd name="connsiteX12" fmla="*/ 0 w 3809"/>
                          <a:gd name="connsiteY12" fmla="*/ 11430 h 18097"/>
                          <a:gd name="connsiteX13" fmla="*/ 0 w 3809"/>
                          <a:gd name="connsiteY13" fmla="*/ 11430 h 18097"/>
                          <a:gd name="connsiteX14" fmla="*/ 0 w 3809"/>
                          <a:gd name="connsiteY14" fmla="*/ 11430 h 18097"/>
                          <a:gd name="connsiteX15" fmla="*/ 0 w 3809"/>
                          <a:gd name="connsiteY15" fmla="*/ 11430 h 18097"/>
                          <a:gd name="connsiteX16" fmla="*/ 0 w 3809"/>
                          <a:gd name="connsiteY16" fmla="*/ 11430 h 18097"/>
                          <a:gd name="connsiteX17" fmla="*/ 0 w 3809"/>
                          <a:gd name="connsiteY17" fmla="*/ 11430 h 18097"/>
                          <a:gd name="connsiteX18" fmla="*/ 0 w 3809"/>
                          <a:gd name="connsiteY18" fmla="*/ 11430 h 18097"/>
                          <a:gd name="connsiteX19" fmla="*/ 0 w 3809"/>
                          <a:gd name="connsiteY19" fmla="*/ 11430 h 18097"/>
                          <a:gd name="connsiteX20" fmla="*/ 0 w 3809"/>
                          <a:gd name="connsiteY20" fmla="*/ 11430 h 18097"/>
                          <a:gd name="connsiteX21" fmla="*/ 0 w 3809"/>
                          <a:gd name="connsiteY21" fmla="*/ 11430 h 18097"/>
                          <a:gd name="connsiteX22" fmla="*/ 0 w 3809"/>
                          <a:gd name="connsiteY22" fmla="*/ 11430 h 18097"/>
                          <a:gd name="connsiteX23" fmla="*/ 0 w 3809"/>
                          <a:gd name="connsiteY23" fmla="*/ 11430 h 18097"/>
                          <a:gd name="connsiteX24" fmla="*/ 0 w 3809"/>
                          <a:gd name="connsiteY24" fmla="*/ 11430 h 18097"/>
                          <a:gd name="connsiteX25" fmla="*/ 0 w 3809"/>
                          <a:gd name="connsiteY25" fmla="*/ 11430 h 18097"/>
                          <a:gd name="connsiteX26" fmla="*/ 0 w 3809"/>
                          <a:gd name="connsiteY26" fmla="*/ 10477 h 18097"/>
                          <a:gd name="connsiteX27" fmla="*/ 0 w 3809"/>
                          <a:gd name="connsiteY27" fmla="*/ 10477 h 18097"/>
                          <a:gd name="connsiteX28" fmla="*/ 0 w 3809"/>
                          <a:gd name="connsiteY28" fmla="*/ 10477 h 18097"/>
                          <a:gd name="connsiteX29" fmla="*/ 0 w 3809"/>
                          <a:gd name="connsiteY29" fmla="*/ 10477 h 18097"/>
                          <a:gd name="connsiteX30" fmla="*/ 0 w 3809"/>
                          <a:gd name="connsiteY30" fmla="*/ 10477 h 18097"/>
                          <a:gd name="connsiteX31" fmla="*/ 0 w 3809"/>
                          <a:gd name="connsiteY31" fmla="*/ 10477 h 18097"/>
                          <a:gd name="connsiteX32" fmla="*/ 0 w 3809"/>
                          <a:gd name="connsiteY32" fmla="*/ 9525 h 18097"/>
                          <a:gd name="connsiteX33" fmla="*/ 0 w 3809"/>
                          <a:gd name="connsiteY33" fmla="*/ 8572 h 18097"/>
                          <a:gd name="connsiteX34" fmla="*/ 0 w 3809"/>
                          <a:gd name="connsiteY34" fmla="*/ 7620 h 18097"/>
                          <a:gd name="connsiteX35" fmla="*/ 0 w 3809"/>
                          <a:gd name="connsiteY35" fmla="*/ 6667 h 18097"/>
                          <a:gd name="connsiteX36" fmla="*/ 0 w 3809"/>
                          <a:gd name="connsiteY36" fmla="*/ 6667 h 18097"/>
                          <a:gd name="connsiteX37" fmla="*/ 0 w 3809"/>
                          <a:gd name="connsiteY37" fmla="*/ 6667 h 18097"/>
                          <a:gd name="connsiteX38" fmla="*/ 0 w 3809"/>
                          <a:gd name="connsiteY38" fmla="*/ 6667 h 18097"/>
                          <a:gd name="connsiteX39" fmla="*/ 0 w 3809"/>
                          <a:gd name="connsiteY39" fmla="*/ 6667 h 18097"/>
                          <a:gd name="connsiteX40" fmla="*/ 0 w 3809"/>
                          <a:gd name="connsiteY40" fmla="*/ 6667 h 18097"/>
                          <a:gd name="connsiteX41" fmla="*/ 0 w 3809"/>
                          <a:gd name="connsiteY41" fmla="*/ 6667 h 18097"/>
                          <a:gd name="connsiteX42" fmla="*/ 0 w 3809"/>
                          <a:gd name="connsiteY42" fmla="*/ 6667 h 18097"/>
                          <a:gd name="connsiteX43" fmla="*/ 0 w 3809"/>
                          <a:gd name="connsiteY43" fmla="*/ 6667 h 18097"/>
                          <a:gd name="connsiteX44" fmla="*/ 0 w 3809"/>
                          <a:gd name="connsiteY44" fmla="*/ 6667 h 18097"/>
                          <a:gd name="connsiteX45" fmla="*/ 0 w 3809"/>
                          <a:gd name="connsiteY45" fmla="*/ 6667 h 18097"/>
                          <a:gd name="connsiteX46" fmla="*/ 0 w 3809"/>
                          <a:gd name="connsiteY46" fmla="*/ 6667 h 18097"/>
                          <a:gd name="connsiteX47" fmla="*/ 953 w 3809"/>
                          <a:gd name="connsiteY47" fmla="*/ 6667 h 18097"/>
                          <a:gd name="connsiteX48" fmla="*/ 953 w 3809"/>
                          <a:gd name="connsiteY48" fmla="*/ 6667 h 18097"/>
                          <a:gd name="connsiteX49" fmla="*/ 953 w 3809"/>
                          <a:gd name="connsiteY49" fmla="*/ 6667 h 18097"/>
                          <a:gd name="connsiteX50" fmla="*/ 953 w 3809"/>
                          <a:gd name="connsiteY50" fmla="*/ 6667 h 18097"/>
                          <a:gd name="connsiteX51" fmla="*/ 953 w 3809"/>
                          <a:gd name="connsiteY51" fmla="*/ 6667 h 18097"/>
                          <a:gd name="connsiteX52" fmla="*/ 953 w 3809"/>
                          <a:gd name="connsiteY52" fmla="*/ 6667 h 18097"/>
                          <a:gd name="connsiteX53" fmla="*/ 953 w 3809"/>
                          <a:gd name="connsiteY53" fmla="*/ 6667 h 18097"/>
                          <a:gd name="connsiteX54" fmla="*/ 953 w 3809"/>
                          <a:gd name="connsiteY54" fmla="*/ 6667 h 18097"/>
                          <a:gd name="connsiteX55" fmla="*/ 953 w 3809"/>
                          <a:gd name="connsiteY55" fmla="*/ 6667 h 18097"/>
                          <a:gd name="connsiteX56" fmla="*/ 953 w 3809"/>
                          <a:gd name="connsiteY56" fmla="*/ 6667 h 18097"/>
                          <a:gd name="connsiteX57" fmla="*/ 953 w 3809"/>
                          <a:gd name="connsiteY57" fmla="*/ 6667 h 18097"/>
                          <a:gd name="connsiteX58" fmla="*/ 953 w 3809"/>
                          <a:gd name="connsiteY58" fmla="*/ 7620 h 18097"/>
                          <a:gd name="connsiteX59" fmla="*/ 953 w 3809"/>
                          <a:gd name="connsiteY59" fmla="*/ 7620 h 18097"/>
                          <a:gd name="connsiteX60" fmla="*/ 953 w 3809"/>
                          <a:gd name="connsiteY60" fmla="*/ 7620 h 18097"/>
                          <a:gd name="connsiteX61" fmla="*/ 953 w 3809"/>
                          <a:gd name="connsiteY61" fmla="*/ 8572 h 18097"/>
                          <a:gd name="connsiteX62" fmla="*/ 953 w 3809"/>
                          <a:gd name="connsiteY62" fmla="*/ 9525 h 18097"/>
                          <a:gd name="connsiteX63" fmla="*/ 953 w 3809"/>
                          <a:gd name="connsiteY63" fmla="*/ 10477 h 18097"/>
                          <a:gd name="connsiteX64" fmla="*/ 953 w 3809"/>
                          <a:gd name="connsiteY64" fmla="*/ 10477 h 18097"/>
                          <a:gd name="connsiteX65" fmla="*/ 953 w 3809"/>
                          <a:gd name="connsiteY65" fmla="*/ 11430 h 18097"/>
                          <a:gd name="connsiteX66" fmla="*/ 953 w 3809"/>
                          <a:gd name="connsiteY66" fmla="*/ 11430 h 18097"/>
                          <a:gd name="connsiteX67" fmla="*/ 953 w 3809"/>
                          <a:gd name="connsiteY67" fmla="*/ 11430 h 18097"/>
                          <a:gd name="connsiteX68" fmla="*/ 953 w 3809"/>
                          <a:gd name="connsiteY68" fmla="*/ 11430 h 18097"/>
                          <a:gd name="connsiteX69" fmla="*/ 953 w 3809"/>
                          <a:gd name="connsiteY69" fmla="*/ 11430 h 18097"/>
                          <a:gd name="connsiteX70" fmla="*/ 953 w 3809"/>
                          <a:gd name="connsiteY70" fmla="*/ 11430 h 18097"/>
                          <a:gd name="connsiteX71" fmla="*/ 953 w 3809"/>
                          <a:gd name="connsiteY71" fmla="*/ 12382 h 18097"/>
                          <a:gd name="connsiteX72" fmla="*/ 953 w 3809"/>
                          <a:gd name="connsiteY72" fmla="*/ 12382 h 18097"/>
                          <a:gd name="connsiteX73" fmla="*/ 953 w 3809"/>
                          <a:gd name="connsiteY73" fmla="*/ 12382 h 18097"/>
                          <a:gd name="connsiteX74" fmla="*/ 953 w 3809"/>
                          <a:gd name="connsiteY74" fmla="*/ 12382 h 18097"/>
                          <a:gd name="connsiteX75" fmla="*/ 953 w 3809"/>
                          <a:gd name="connsiteY75" fmla="*/ 12382 h 18097"/>
                          <a:gd name="connsiteX76" fmla="*/ 953 w 3809"/>
                          <a:gd name="connsiteY76" fmla="*/ 12382 h 18097"/>
                          <a:gd name="connsiteX77" fmla="*/ 953 w 3809"/>
                          <a:gd name="connsiteY77" fmla="*/ 12382 h 18097"/>
                          <a:gd name="connsiteX78" fmla="*/ 953 w 3809"/>
                          <a:gd name="connsiteY78" fmla="*/ 12382 h 18097"/>
                          <a:gd name="connsiteX79" fmla="*/ 953 w 3809"/>
                          <a:gd name="connsiteY79" fmla="*/ 12382 h 18097"/>
                          <a:gd name="connsiteX80" fmla="*/ 953 w 3809"/>
                          <a:gd name="connsiteY80" fmla="*/ 13335 h 18097"/>
                          <a:gd name="connsiteX81" fmla="*/ 953 w 3809"/>
                          <a:gd name="connsiteY81" fmla="*/ 14288 h 18097"/>
                          <a:gd name="connsiteX82" fmla="*/ 953 w 3809"/>
                          <a:gd name="connsiteY82" fmla="*/ 14288 h 18097"/>
                          <a:gd name="connsiteX83" fmla="*/ 953 w 3809"/>
                          <a:gd name="connsiteY83" fmla="*/ 14288 h 18097"/>
                          <a:gd name="connsiteX84" fmla="*/ 953 w 3809"/>
                          <a:gd name="connsiteY84" fmla="*/ 14288 h 18097"/>
                          <a:gd name="connsiteX85" fmla="*/ 953 w 3809"/>
                          <a:gd name="connsiteY85" fmla="*/ 14288 h 18097"/>
                          <a:gd name="connsiteX86" fmla="*/ 953 w 3809"/>
                          <a:gd name="connsiteY86" fmla="*/ 15240 h 18097"/>
                          <a:gd name="connsiteX87" fmla="*/ 953 w 3809"/>
                          <a:gd name="connsiteY87" fmla="*/ 15240 h 18097"/>
                          <a:gd name="connsiteX88" fmla="*/ 953 w 3809"/>
                          <a:gd name="connsiteY88" fmla="*/ 17145 h 18097"/>
                          <a:gd name="connsiteX89" fmla="*/ 953 w 3809"/>
                          <a:gd name="connsiteY89" fmla="*/ 18097 h 18097"/>
                          <a:gd name="connsiteX90" fmla="*/ 953 w 3809"/>
                          <a:gd name="connsiteY90" fmla="*/ 18097 h 18097"/>
                          <a:gd name="connsiteX91" fmla="*/ 953 w 3809"/>
                          <a:gd name="connsiteY91" fmla="*/ 18097 h 18097"/>
                          <a:gd name="connsiteX92" fmla="*/ 953 w 3809"/>
                          <a:gd name="connsiteY92" fmla="*/ 18097 h 18097"/>
                          <a:gd name="connsiteX93" fmla="*/ 0 w 3809"/>
                          <a:gd name="connsiteY93" fmla="*/ 12382 h 18097"/>
                          <a:gd name="connsiteX94" fmla="*/ 3810 w 3809"/>
                          <a:gd name="connsiteY94" fmla="*/ 0 h 18097"/>
                          <a:gd name="connsiteX95" fmla="*/ 3810 w 3809"/>
                          <a:gd name="connsiteY95" fmla="*/ 0 h 18097"/>
                          <a:gd name="connsiteX96" fmla="*/ 3810 w 3809"/>
                          <a:gd name="connsiteY96" fmla="*/ 0 h 18097"/>
                          <a:gd name="connsiteX97" fmla="*/ 3810 w 3809"/>
                          <a:gd name="connsiteY97" fmla="*/ 0 h 18097"/>
                          <a:gd name="connsiteX98" fmla="*/ 3810 w 3809"/>
                          <a:gd name="connsiteY98" fmla="*/ 0 h 18097"/>
                          <a:gd name="connsiteX99" fmla="*/ 2858 w 3809"/>
                          <a:gd name="connsiteY99" fmla="*/ 1905 h 18097"/>
                          <a:gd name="connsiteX100" fmla="*/ 2858 w 3809"/>
                          <a:gd name="connsiteY100" fmla="*/ 1905 h 18097"/>
                          <a:gd name="connsiteX101" fmla="*/ 2858 w 3809"/>
                          <a:gd name="connsiteY101" fmla="*/ 1905 h 18097"/>
                          <a:gd name="connsiteX102" fmla="*/ 2858 w 3809"/>
                          <a:gd name="connsiteY102" fmla="*/ 1905 h 18097"/>
                          <a:gd name="connsiteX103" fmla="*/ 2858 w 3809"/>
                          <a:gd name="connsiteY103" fmla="*/ 1905 h 18097"/>
                          <a:gd name="connsiteX104" fmla="*/ 0 w 3809"/>
                          <a:gd name="connsiteY104" fmla="*/ 11430 h 18097"/>
                          <a:gd name="connsiteX105" fmla="*/ 0 w 3809"/>
                          <a:gd name="connsiteY105" fmla="*/ 11430 h 18097"/>
                          <a:gd name="connsiteX106" fmla="*/ 0 w 3809"/>
                          <a:gd name="connsiteY106" fmla="*/ 11430 h 18097"/>
                          <a:gd name="connsiteX107" fmla="*/ 0 w 3809"/>
                          <a:gd name="connsiteY107" fmla="*/ 11430 h 18097"/>
                          <a:gd name="connsiteX108" fmla="*/ 0 w 3809"/>
                          <a:gd name="connsiteY108" fmla="*/ 11430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8097">
                            <a:moveTo>
                              <a:pt x="0" y="12382"/>
                            </a:moveTo>
                            <a:cubicBezTo>
                              <a:pt x="0" y="12382"/>
                              <a:pt x="0" y="11430"/>
                              <a:pt x="0" y="12382"/>
                            </a:cubicBezTo>
                            <a:cubicBezTo>
                              <a:pt x="0" y="11430"/>
                              <a:pt x="0" y="11430"/>
                              <a:pt x="0" y="12382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10477"/>
                              <a:pt x="0" y="10477"/>
                            </a:cubicBezTo>
                            <a:cubicBezTo>
                              <a:pt x="0" y="10477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2"/>
                              <a:pt x="0" y="8572"/>
                            </a:cubicBezTo>
                            <a:cubicBezTo>
                              <a:pt x="0" y="8572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lnTo>
                              <a:pt x="0" y="6667"/>
                            </a:lnTo>
                            <a:cubicBezTo>
                              <a:pt x="0" y="6667"/>
                              <a:pt x="0" y="6667"/>
                              <a:pt x="0" y="6667"/>
                            </a:cubicBezTo>
                            <a:cubicBezTo>
                              <a:pt x="0" y="6667"/>
                              <a:pt x="953" y="6667"/>
                              <a:pt x="953" y="6667"/>
                            </a:cubicBezTo>
                            <a:lnTo>
                              <a:pt x="953" y="6667"/>
                            </a:ln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lnTo>
                              <a:pt x="953" y="6667"/>
                            </a:ln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6667"/>
                              <a:pt x="953" y="6667"/>
                            </a:cubicBezTo>
                            <a:cubicBezTo>
                              <a:pt x="953" y="6667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2"/>
                            </a:cubicBezTo>
                            <a:cubicBezTo>
                              <a:pt x="953" y="8572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0477"/>
                            </a:cubicBezTo>
                            <a:cubicBezTo>
                              <a:pt x="953" y="10477"/>
                              <a:pt x="953" y="10477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2382"/>
                            </a:cubicBezTo>
                            <a:cubicBezTo>
                              <a:pt x="953" y="12382"/>
                              <a:pt x="953" y="12382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6192"/>
                              <a:pt x="953" y="16192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7"/>
                            </a:cubicBezTo>
                            <a:cubicBezTo>
                              <a:pt x="953" y="18097"/>
                              <a:pt x="953" y="18097"/>
                              <a:pt x="953" y="18097"/>
                            </a:cubicBezTo>
                            <a:cubicBezTo>
                              <a:pt x="953" y="18097"/>
                              <a:pt x="953" y="18097"/>
                              <a:pt x="953" y="18097"/>
                            </a:cubicBezTo>
                            <a:lnTo>
                              <a:pt x="953" y="18097"/>
                            </a:lnTo>
                            <a:lnTo>
                              <a:pt x="0" y="12382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2858" y="1905"/>
                            </a:move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lose/>
                            <a:moveTo>
                              <a:pt x="0" y="11430"/>
                            </a:move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0477"/>
                              <a:pt x="0" y="11430"/>
                            </a:cubicBezTo>
                            <a:cubicBezTo>
                              <a:pt x="0" y="10477"/>
                              <a:pt x="0" y="10477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59" name="任意多边形: 形状 3241"/>
                      <p:cNvSpPr/>
                      <p:nvPr/>
                    </p:nvSpPr>
                    <p:spPr>
                      <a:xfrm>
                        <a:off x="7593330" y="2835591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0 w 952"/>
                          <a:gd name="connsiteY1" fmla="*/ 0 h 9525"/>
                          <a:gd name="connsiteX2" fmla="*/ 952 w 952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952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0" name="任意多边形: 形状 3242"/>
                      <p:cNvSpPr/>
                      <p:nvPr/>
                    </p:nvSpPr>
                    <p:spPr>
                      <a:xfrm>
                        <a:off x="7593568" y="2835830"/>
                        <a:ext cx="1666" cy="714"/>
                      </a:xfrm>
                      <a:custGeom>
                        <a:avLst/>
                        <a:gdLst>
                          <a:gd name="connsiteX0" fmla="*/ 714 w 1666"/>
                          <a:gd name="connsiteY0" fmla="*/ 714 h 714"/>
                          <a:gd name="connsiteX1" fmla="*/ 714 w 1666"/>
                          <a:gd name="connsiteY1" fmla="*/ 714 h 714"/>
                          <a:gd name="connsiteX2" fmla="*/ 1667 w 1666"/>
                          <a:gd name="connsiteY2" fmla="*/ 714 h 714"/>
                          <a:gd name="connsiteX3" fmla="*/ 714 w 1666"/>
                          <a:gd name="connsiteY3" fmla="*/ 714 h 714"/>
                          <a:gd name="connsiteX4" fmla="*/ 714 w 1666"/>
                          <a:gd name="connsiteY4" fmla="*/ 714 h 714"/>
                          <a:gd name="connsiteX5" fmla="*/ 1667 w 1666"/>
                          <a:gd name="connsiteY5" fmla="*/ 714 h 714"/>
                          <a:gd name="connsiteX6" fmla="*/ 1667 w 1666"/>
                          <a:gd name="connsiteY6" fmla="*/ 714 h 714"/>
                          <a:gd name="connsiteX7" fmla="*/ 1667 w 1666"/>
                          <a:gd name="connsiteY7" fmla="*/ 714 h 714"/>
                          <a:gd name="connsiteX8" fmla="*/ 1667 w 1666"/>
                          <a:gd name="connsiteY8" fmla="*/ 714 h 714"/>
                          <a:gd name="connsiteX9" fmla="*/ 1667 w 1666"/>
                          <a:gd name="connsiteY9" fmla="*/ 714 h 714"/>
                          <a:gd name="connsiteX10" fmla="*/ 1667 w 1666"/>
                          <a:gd name="connsiteY10" fmla="*/ 714 h 714"/>
                          <a:gd name="connsiteX11" fmla="*/ 1667 w 1666"/>
                          <a:gd name="connsiteY11" fmla="*/ 714 h 714"/>
                          <a:gd name="connsiteX12" fmla="*/ 714 w 1666"/>
                          <a:gd name="connsiteY12" fmla="*/ 714 h 714"/>
                          <a:gd name="connsiteX13" fmla="*/ 714 w 1666"/>
                          <a:gd name="connsiteY13" fmla="*/ 714 h 714"/>
                          <a:gd name="connsiteX14" fmla="*/ 714 w 1666"/>
                          <a:gd name="connsiteY14" fmla="*/ 714 h 714"/>
                          <a:gd name="connsiteX15" fmla="*/ 714 w 1666"/>
                          <a:gd name="connsiteY15" fmla="*/ 714 h 714"/>
                          <a:gd name="connsiteX16" fmla="*/ 714 w 1666"/>
                          <a:gd name="connsiteY16" fmla="*/ 714 h 714"/>
                          <a:gd name="connsiteX17" fmla="*/ 714 w 1666"/>
                          <a:gd name="connsiteY17" fmla="*/ 714 h 714"/>
                          <a:gd name="connsiteX18" fmla="*/ 714 w 1666"/>
                          <a:gd name="connsiteY18" fmla="*/ 714 h 714"/>
                          <a:gd name="connsiteX19" fmla="*/ 714 w 1666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714">
                            <a:moveTo>
                              <a:pt x="714" y="714"/>
                            </a:moveTo>
                            <a:cubicBezTo>
                              <a:pt x="714" y="714"/>
                              <a:pt x="714" y="-238"/>
                              <a:pt x="714" y="714"/>
                            </a:cubicBezTo>
                            <a:lnTo>
                              <a:pt x="1667" y="714"/>
                            </a:lnTo>
                            <a:cubicBezTo>
                              <a:pt x="1667" y="-238"/>
                              <a:pt x="1667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714" y="714"/>
                            </a:lnTo>
                            <a:lnTo>
                              <a:pt x="714" y="714"/>
                            </a:ln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-238"/>
                              <a:pt x="-238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714" y="-238"/>
                              <a:pt x="714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61" name="图形 2"/>
                    <p:cNvGrpSpPr/>
                    <p:nvPr/>
                  </p:nvGrpSpPr>
                  <p:grpSpPr>
                    <a:xfrm>
                      <a:off x="7586662" y="2848926"/>
                      <a:ext cx="4762" cy="19050"/>
                      <a:chOff x="7586662" y="2848926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62" name="任意多边形: 形状 3244"/>
                      <p:cNvSpPr/>
                      <p:nvPr/>
                    </p:nvSpPr>
                    <p:spPr>
                      <a:xfrm>
                        <a:off x="7591425" y="284892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3" name="任意多边形: 形状 3245"/>
                      <p:cNvSpPr/>
                      <p:nvPr/>
                    </p:nvSpPr>
                    <p:spPr>
                      <a:xfrm>
                        <a:off x="7586662" y="2850117"/>
                        <a:ext cx="3809" cy="17859"/>
                      </a:xfrm>
                      <a:custGeom>
                        <a:avLst/>
                        <a:gdLst>
                          <a:gd name="connsiteX0" fmla="*/ 0 w 3809"/>
                          <a:gd name="connsiteY0" fmla="*/ 12144 h 17859"/>
                          <a:gd name="connsiteX1" fmla="*/ 0 w 3809"/>
                          <a:gd name="connsiteY1" fmla="*/ 12144 h 17859"/>
                          <a:gd name="connsiteX2" fmla="*/ 0 w 3809"/>
                          <a:gd name="connsiteY2" fmla="*/ 12144 h 17859"/>
                          <a:gd name="connsiteX3" fmla="*/ 0 w 3809"/>
                          <a:gd name="connsiteY3" fmla="*/ 11192 h 17859"/>
                          <a:gd name="connsiteX4" fmla="*/ 0 w 3809"/>
                          <a:gd name="connsiteY4" fmla="*/ 11192 h 17859"/>
                          <a:gd name="connsiteX5" fmla="*/ 0 w 3809"/>
                          <a:gd name="connsiteY5" fmla="*/ 11192 h 17859"/>
                          <a:gd name="connsiteX6" fmla="*/ 0 w 3809"/>
                          <a:gd name="connsiteY6" fmla="*/ 11192 h 17859"/>
                          <a:gd name="connsiteX7" fmla="*/ 0 w 3809"/>
                          <a:gd name="connsiteY7" fmla="*/ 11192 h 17859"/>
                          <a:gd name="connsiteX8" fmla="*/ 0 w 3809"/>
                          <a:gd name="connsiteY8" fmla="*/ 11192 h 17859"/>
                          <a:gd name="connsiteX9" fmla="*/ 0 w 3809"/>
                          <a:gd name="connsiteY9" fmla="*/ 11192 h 17859"/>
                          <a:gd name="connsiteX10" fmla="*/ 0 w 3809"/>
                          <a:gd name="connsiteY10" fmla="*/ 11192 h 17859"/>
                          <a:gd name="connsiteX11" fmla="*/ 0 w 3809"/>
                          <a:gd name="connsiteY11" fmla="*/ 11192 h 17859"/>
                          <a:gd name="connsiteX12" fmla="*/ 0 w 3809"/>
                          <a:gd name="connsiteY12" fmla="*/ 11192 h 17859"/>
                          <a:gd name="connsiteX13" fmla="*/ 0 w 3809"/>
                          <a:gd name="connsiteY13" fmla="*/ 11192 h 17859"/>
                          <a:gd name="connsiteX14" fmla="*/ 0 w 3809"/>
                          <a:gd name="connsiteY14" fmla="*/ 11192 h 17859"/>
                          <a:gd name="connsiteX15" fmla="*/ 0 w 3809"/>
                          <a:gd name="connsiteY15" fmla="*/ 11192 h 17859"/>
                          <a:gd name="connsiteX16" fmla="*/ 0 w 3809"/>
                          <a:gd name="connsiteY16" fmla="*/ 11192 h 17859"/>
                          <a:gd name="connsiteX17" fmla="*/ 0 w 3809"/>
                          <a:gd name="connsiteY17" fmla="*/ 11192 h 17859"/>
                          <a:gd name="connsiteX18" fmla="*/ 0 w 3809"/>
                          <a:gd name="connsiteY18" fmla="*/ 11192 h 17859"/>
                          <a:gd name="connsiteX19" fmla="*/ 0 w 3809"/>
                          <a:gd name="connsiteY19" fmla="*/ 11192 h 17859"/>
                          <a:gd name="connsiteX20" fmla="*/ 0 w 3809"/>
                          <a:gd name="connsiteY20" fmla="*/ 11192 h 17859"/>
                          <a:gd name="connsiteX21" fmla="*/ 0 w 3809"/>
                          <a:gd name="connsiteY21" fmla="*/ 11192 h 17859"/>
                          <a:gd name="connsiteX22" fmla="*/ 0 w 3809"/>
                          <a:gd name="connsiteY22" fmla="*/ 11192 h 17859"/>
                          <a:gd name="connsiteX23" fmla="*/ 0 w 3809"/>
                          <a:gd name="connsiteY23" fmla="*/ 11192 h 17859"/>
                          <a:gd name="connsiteX24" fmla="*/ 0 w 3809"/>
                          <a:gd name="connsiteY24" fmla="*/ 11192 h 17859"/>
                          <a:gd name="connsiteX25" fmla="*/ 0 w 3809"/>
                          <a:gd name="connsiteY25" fmla="*/ 11192 h 17859"/>
                          <a:gd name="connsiteX26" fmla="*/ 0 w 3809"/>
                          <a:gd name="connsiteY26" fmla="*/ 10239 h 17859"/>
                          <a:gd name="connsiteX27" fmla="*/ 0 w 3809"/>
                          <a:gd name="connsiteY27" fmla="*/ 10239 h 17859"/>
                          <a:gd name="connsiteX28" fmla="*/ 0 w 3809"/>
                          <a:gd name="connsiteY28" fmla="*/ 10239 h 17859"/>
                          <a:gd name="connsiteX29" fmla="*/ 0 w 3809"/>
                          <a:gd name="connsiteY29" fmla="*/ 10239 h 17859"/>
                          <a:gd name="connsiteX30" fmla="*/ 0 w 3809"/>
                          <a:gd name="connsiteY30" fmla="*/ 10239 h 17859"/>
                          <a:gd name="connsiteX31" fmla="*/ 0 w 3809"/>
                          <a:gd name="connsiteY31" fmla="*/ 10239 h 17859"/>
                          <a:gd name="connsiteX32" fmla="*/ 0 w 3809"/>
                          <a:gd name="connsiteY32" fmla="*/ 9287 h 17859"/>
                          <a:gd name="connsiteX33" fmla="*/ 0 w 3809"/>
                          <a:gd name="connsiteY33" fmla="*/ 8334 h 17859"/>
                          <a:gd name="connsiteX34" fmla="*/ 0 w 3809"/>
                          <a:gd name="connsiteY34" fmla="*/ 7382 h 17859"/>
                          <a:gd name="connsiteX35" fmla="*/ 0 w 3809"/>
                          <a:gd name="connsiteY35" fmla="*/ 6429 h 17859"/>
                          <a:gd name="connsiteX36" fmla="*/ 0 w 3809"/>
                          <a:gd name="connsiteY36" fmla="*/ 6429 h 17859"/>
                          <a:gd name="connsiteX37" fmla="*/ 0 w 3809"/>
                          <a:gd name="connsiteY37" fmla="*/ 6429 h 17859"/>
                          <a:gd name="connsiteX38" fmla="*/ 0 w 3809"/>
                          <a:gd name="connsiteY38" fmla="*/ 6429 h 17859"/>
                          <a:gd name="connsiteX39" fmla="*/ 0 w 3809"/>
                          <a:gd name="connsiteY39" fmla="*/ 6429 h 17859"/>
                          <a:gd name="connsiteX40" fmla="*/ 0 w 3809"/>
                          <a:gd name="connsiteY40" fmla="*/ 6429 h 17859"/>
                          <a:gd name="connsiteX41" fmla="*/ 0 w 3809"/>
                          <a:gd name="connsiteY41" fmla="*/ 6429 h 17859"/>
                          <a:gd name="connsiteX42" fmla="*/ 0 w 3809"/>
                          <a:gd name="connsiteY42" fmla="*/ 6429 h 17859"/>
                          <a:gd name="connsiteX43" fmla="*/ 0 w 3809"/>
                          <a:gd name="connsiteY43" fmla="*/ 6429 h 17859"/>
                          <a:gd name="connsiteX44" fmla="*/ 0 w 3809"/>
                          <a:gd name="connsiteY44" fmla="*/ 6429 h 17859"/>
                          <a:gd name="connsiteX45" fmla="*/ 0 w 3809"/>
                          <a:gd name="connsiteY45" fmla="*/ 6429 h 17859"/>
                          <a:gd name="connsiteX46" fmla="*/ 0 w 3809"/>
                          <a:gd name="connsiteY46" fmla="*/ 6429 h 17859"/>
                          <a:gd name="connsiteX47" fmla="*/ 953 w 3809"/>
                          <a:gd name="connsiteY47" fmla="*/ 6429 h 17859"/>
                          <a:gd name="connsiteX48" fmla="*/ 953 w 3809"/>
                          <a:gd name="connsiteY48" fmla="*/ 6429 h 17859"/>
                          <a:gd name="connsiteX49" fmla="*/ 953 w 3809"/>
                          <a:gd name="connsiteY49" fmla="*/ 6429 h 17859"/>
                          <a:gd name="connsiteX50" fmla="*/ 953 w 3809"/>
                          <a:gd name="connsiteY50" fmla="*/ 6429 h 17859"/>
                          <a:gd name="connsiteX51" fmla="*/ 953 w 3809"/>
                          <a:gd name="connsiteY51" fmla="*/ 6429 h 17859"/>
                          <a:gd name="connsiteX52" fmla="*/ 953 w 3809"/>
                          <a:gd name="connsiteY52" fmla="*/ 6429 h 17859"/>
                          <a:gd name="connsiteX53" fmla="*/ 953 w 3809"/>
                          <a:gd name="connsiteY53" fmla="*/ 6429 h 17859"/>
                          <a:gd name="connsiteX54" fmla="*/ 953 w 3809"/>
                          <a:gd name="connsiteY54" fmla="*/ 6429 h 17859"/>
                          <a:gd name="connsiteX55" fmla="*/ 953 w 3809"/>
                          <a:gd name="connsiteY55" fmla="*/ 6429 h 17859"/>
                          <a:gd name="connsiteX56" fmla="*/ 953 w 3809"/>
                          <a:gd name="connsiteY56" fmla="*/ 6429 h 17859"/>
                          <a:gd name="connsiteX57" fmla="*/ 953 w 3809"/>
                          <a:gd name="connsiteY57" fmla="*/ 6429 h 17859"/>
                          <a:gd name="connsiteX58" fmla="*/ 953 w 3809"/>
                          <a:gd name="connsiteY58" fmla="*/ 7382 h 17859"/>
                          <a:gd name="connsiteX59" fmla="*/ 953 w 3809"/>
                          <a:gd name="connsiteY59" fmla="*/ 7382 h 17859"/>
                          <a:gd name="connsiteX60" fmla="*/ 953 w 3809"/>
                          <a:gd name="connsiteY60" fmla="*/ 7382 h 17859"/>
                          <a:gd name="connsiteX61" fmla="*/ 953 w 3809"/>
                          <a:gd name="connsiteY61" fmla="*/ 8334 h 17859"/>
                          <a:gd name="connsiteX62" fmla="*/ 953 w 3809"/>
                          <a:gd name="connsiteY62" fmla="*/ 9287 h 17859"/>
                          <a:gd name="connsiteX63" fmla="*/ 953 w 3809"/>
                          <a:gd name="connsiteY63" fmla="*/ 10239 h 17859"/>
                          <a:gd name="connsiteX64" fmla="*/ 953 w 3809"/>
                          <a:gd name="connsiteY64" fmla="*/ 10239 h 17859"/>
                          <a:gd name="connsiteX65" fmla="*/ 953 w 3809"/>
                          <a:gd name="connsiteY65" fmla="*/ 11192 h 17859"/>
                          <a:gd name="connsiteX66" fmla="*/ 953 w 3809"/>
                          <a:gd name="connsiteY66" fmla="*/ 11192 h 17859"/>
                          <a:gd name="connsiteX67" fmla="*/ 953 w 3809"/>
                          <a:gd name="connsiteY67" fmla="*/ 11192 h 17859"/>
                          <a:gd name="connsiteX68" fmla="*/ 953 w 3809"/>
                          <a:gd name="connsiteY68" fmla="*/ 11192 h 17859"/>
                          <a:gd name="connsiteX69" fmla="*/ 953 w 3809"/>
                          <a:gd name="connsiteY69" fmla="*/ 11192 h 17859"/>
                          <a:gd name="connsiteX70" fmla="*/ 953 w 3809"/>
                          <a:gd name="connsiteY70" fmla="*/ 11192 h 17859"/>
                          <a:gd name="connsiteX71" fmla="*/ 953 w 3809"/>
                          <a:gd name="connsiteY71" fmla="*/ 12144 h 17859"/>
                          <a:gd name="connsiteX72" fmla="*/ 953 w 3809"/>
                          <a:gd name="connsiteY72" fmla="*/ 12144 h 17859"/>
                          <a:gd name="connsiteX73" fmla="*/ 953 w 3809"/>
                          <a:gd name="connsiteY73" fmla="*/ 12144 h 17859"/>
                          <a:gd name="connsiteX74" fmla="*/ 953 w 3809"/>
                          <a:gd name="connsiteY74" fmla="*/ 12144 h 17859"/>
                          <a:gd name="connsiteX75" fmla="*/ 953 w 3809"/>
                          <a:gd name="connsiteY75" fmla="*/ 12144 h 17859"/>
                          <a:gd name="connsiteX76" fmla="*/ 953 w 3809"/>
                          <a:gd name="connsiteY76" fmla="*/ 12144 h 17859"/>
                          <a:gd name="connsiteX77" fmla="*/ 953 w 3809"/>
                          <a:gd name="connsiteY77" fmla="*/ 12144 h 17859"/>
                          <a:gd name="connsiteX78" fmla="*/ 953 w 3809"/>
                          <a:gd name="connsiteY78" fmla="*/ 12144 h 17859"/>
                          <a:gd name="connsiteX79" fmla="*/ 953 w 3809"/>
                          <a:gd name="connsiteY79" fmla="*/ 12144 h 17859"/>
                          <a:gd name="connsiteX80" fmla="*/ 953 w 3809"/>
                          <a:gd name="connsiteY80" fmla="*/ 13097 h 17859"/>
                          <a:gd name="connsiteX81" fmla="*/ 953 w 3809"/>
                          <a:gd name="connsiteY81" fmla="*/ 14049 h 17859"/>
                          <a:gd name="connsiteX82" fmla="*/ 953 w 3809"/>
                          <a:gd name="connsiteY82" fmla="*/ 14049 h 17859"/>
                          <a:gd name="connsiteX83" fmla="*/ 953 w 3809"/>
                          <a:gd name="connsiteY83" fmla="*/ 14049 h 17859"/>
                          <a:gd name="connsiteX84" fmla="*/ 953 w 3809"/>
                          <a:gd name="connsiteY84" fmla="*/ 14049 h 17859"/>
                          <a:gd name="connsiteX85" fmla="*/ 953 w 3809"/>
                          <a:gd name="connsiteY85" fmla="*/ 14049 h 17859"/>
                          <a:gd name="connsiteX86" fmla="*/ 953 w 3809"/>
                          <a:gd name="connsiteY86" fmla="*/ 15002 h 17859"/>
                          <a:gd name="connsiteX87" fmla="*/ 953 w 3809"/>
                          <a:gd name="connsiteY87" fmla="*/ 15002 h 17859"/>
                          <a:gd name="connsiteX88" fmla="*/ 953 w 3809"/>
                          <a:gd name="connsiteY88" fmla="*/ 16907 h 17859"/>
                          <a:gd name="connsiteX89" fmla="*/ 953 w 3809"/>
                          <a:gd name="connsiteY89" fmla="*/ 17859 h 17859"/>
                          <a:gd name="connsiteX90" fmla="*/ 953 w 3809"/>
                          <a:gd name="connsiteY90" fmla="*/ 17859 h 17859"/>
                          <a:gd name="connsiteX91" fmla="*/ 953 w 3809"/>
                          <a:gd name="connsiteY91" fmla="*/ 17859 h 17859"/>
                          <a:gd name="connsiteX92" fmla="*/ 953 w 3809"/>
                          <a:gd name="connsiteY92" fmla="*/ 17859 h 17859"/>
                          <a:gd name="connsiteX93" fmla="*/ 0 w 3809"/>
                          <a:gd name="connsiteY93" fmla="*/ 12144 h 17859"/>
                          <a:gd name="connsiteX94" fmla="*/ 3810 w 3809"/>
                          <a:gd name="connsiteY94" fmla="*/ 714 h 17859"/>
                          <a:gd name="connsiteX95" fmla="*/ 3810 w 3809"/>
                          <a:gd name="connsiteY95" fmla="*/ 714 h 17859"/>
                          <a:gd name="connsiteX96" fmla="*/ 3810 w 3809"/>
                          <a:gd name="connsiteY96" fmla="*/ 714 h 17859"/>
                          <a:gd name="connsiteX97" fmla="*/ 3810 w 3809"/>
                          <a:gd name="connsiteY97" fmla="*/ 714 h 17859"/>
                          <a:gd name="connsiteX98" fmla="*/ 3810 w 3809"/>
                          <a:gd name="connsiteY98" fmla="*/ 714 h 17859"/>
                          <a:gd name="connsiteX99" fmla="*/ 2857 w 3809"/>
                          <a:gd name="connsiteY99" fmla="*/ 2619 h 17859"/>
                          <a:gd name="connsiteX100" fmla="*/ 2857 w 3809"/>
                          <a:gd name="connsiteY100" fmla="*/ 2619 h 17859"/>
                          <a:gd name="connsiteX101" fmla="*/ 2857 w 3809"/>
                          <a:gd name="connsiteY101" fmla="*/ 2619 h 17859"/>
                          <a:gd name="connsiteX102" fmla="*/ 2857 w 3809"/>
                          <a:gd name="connsiteY102" fmla="*/ 2619 h 17859"/>
                          <a:gd name="connsiteX103" fmla="*/ 2857 w 3809"/>
                          <a:gd name="connsiteY103" fmla="*/ 2619 h 17859"/>
                          <a:gd name="connsiteX104" fmla="*/ 0 w 3809"/>
                          <a:gd name="connsiteY104" fmla="*/ 11192 h 17859"/>
                          <a:gd name="connsiteX105" fmla="*/ 0 w 3809"/>
                          <a:gd name="connsiteY105" fmla="*/ 11192 h 17859"/>
                          <a:gd name="connsiteX106" fmla="*/ 0 w 3809"/>
                          <a:gd name="connsiteY106" fmla="*/ 11192 h 17859"/>
                          <a:gd name="connsiteX107" fmla="*/ 0 w 3809"/>
                          <a:gd name="connsiteY107" fmla="*/ 11192 h 17859"/>
                          <a:gd name="connsiteX108" fmla="*/ 0 w 3809"/>
                          <a:gd name="connsiteY108" fmla="*/ 11192 h 1785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7859">
                            <a:moveTo>
                              <a:pt x="0" y="12144"/>
                            </a:moveTo>
                            <a:cubicBezTo>
                              <a:pt x="0" y="12144"/>
                              <a:pt x="0" y="12144"/>
                              <a:pt x="0" y="12144"/>
                            </a:cubicBezTo>
                            <a:cubicBezTo>
                              <a:pt x="0" y="12144"/>
                              <a:pt x="0" y="11192"/>
                              <a:pt x="0" y="12144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9287"/>
                              <a:pt x="0" y="9287"/>
                            </a:cubicBezTo>
                            <a:cubicBezTo>
                              <a:pt x="0" y="9287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lnTo>
                              <a:pt x="0" y="6429"/>
                            </a:ln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lnTo>
                              <a:pt x="953" y="6429"/>
                            </a:ln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6429"/>
                              <a:pt x="953" y="6429"/>
                            </a:cubicBezTo>
                            <a:cubicBezTo>
                              <a:pt x="953" y="6429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7382"/>
                            </a:cubicBezTo>
                            <a:cubicBezTo>
                              <a:pt x="953" y="7382"/>
                              <a:pt x="953" y="7382"/>
                              <a:pt x="953" y="8334"/>
                            </a:cubicBezTo>
                            <a:cubicBezTo>
                              <a:pt x="953" y="8334"/>
                              <a:pt x="953" y="9287"/>
                              <a:pt x="953" y="9287"/>
                            </a:cubicBezTo>
                            <a:cubicBezTo>
                              <a:pt x="953" y="9287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0239"/>
                            </a:cubicBezTo>
                            <a:cubicBezTo>
                              <a:pt x="953" y="10239"/>
                              <a:pt x="953" y="10239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1192"/>
                            </a:cubicBezTo>
                            <a:cubicBezTo>
                              <a:pt x="953" y="11192"/>
                              <a:pt x="953" y="11192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2144"/>
                            </a:cubicBezTo>
                            <a:cubicBezTo>
                              <a:pt x="953" y="12144"/>
                              <a:pt x="953" y="12144"/>
                              <a:pt x="953" y="13097"/>
                            </a:cubicBezTo>
                            <a:cubicBezTo>
                              <a:pt x="953" y="13097"/>
                              <a:pt x="953" y="13097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4049"/>
                              <a:pt x="953" y="14049"/>
                            </a:cubicBezTo>
                            <a:cubicBezTo>
                              <a:pt x="953" y="14049"/>
                              <a:pt x="953" y="15002"/>
                              <a:pt x="953" y="15002"/>
                            </a:cubicBezTo>
                            <a:cubicBezTo>
                              <a:pt x="953" y="15002"/>
                              <a:pt x="953" y="15002"/>
                              <a:pt x="953" y="15002"/>
                            </a:cubicBezTo>
                            <a:cubicBezTo>
                              <a:pt x="953" y="15954"/>
                              <a:pt x="953" y="15954"/>
                              <a:pt x="953" y="16907"/>
                            </a:cubicBezTo>
                            <a:cubicBezTo>
                              <a:pt x="953" y="16907"/>
                              <a:pt x="953" y="16907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cubicBezTo>
                              <a:pt x="953" y="17859"/>
                              <a:pt x="953" y="17859"/>
                              <a:pt x="953" y="17859"/>
                            </a:cubicBezTo>
                            <a:lnTo>
                              <a:pt x="953" y="17859"/>
                            </a:lnTo>
                            <a:lnTo>
                              <a:pt x="0" y="12144"/>
                            </a:lnTo>
                            <a:close/>
                            <a:moveTo>
                              <a:pt x="3810" y="714"/>
                            </a:moveTo>
                            <a:cubicBezTo>
                              <a:pt x="3810" y="714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-238"/>
                              <a:pt x="3810" y="714"/>
                            </a:cubicBezTo>
                            <a:cubicBezTo>
                              <a:pt x="3810" y="-238"/>
                              <a:pt x="3810" y="714"/>
                              <a:pt x="3810" y="714"/>
                            </a:cubicBezTo>
                            <a:close/>
                            <a:moveTo>
                              <a:pt x="2857" y="2619"/>
                            </a:move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ubicBezTo>
                              <a:pt x="2857" y="2619"/>
                              <a:pt x="2857" y="2619"/>
                              <a:pt x="2857" y="2619"/>
                            </a:cubicBezTo>
                            <a:close/>
                            <a:moveTo>
                              <a:pt x="0" y="11192"/>
                            </a:move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ubicBezTo>
                              <a:pt x="0" y="11192"/>
                              <a:pt x="0" y="11192"/>
                              <a:pt x="0" y="11192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4" name="任意多边形: 形状 3246"/>
                      <p:cNvSpPr/>
                      <p:nvPr/>
                    </p:nvSpPr>
                    <p:spPr>
                      <a:xfrm>
                        <a:off x="7589519" y="284987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5" name="任意多边形: 形状 3247"/>
                      <p:cNvSpPr/>
                      <p:nvPr/>
                    </p:nvSpPr>
                    <p:spPr>
                      <a:xfrm>
                        <a:off x="7589758" y="2849165"/>
                        <a:ext cx="1666" cy="714"/>
                      </a:xfrm>
                      <a:custGeom>
                        <a:avLst/>
                        <a:gdLst>
                          <a:gd name="connsiteX0" fmla="*/ 714 w 1666"/>
                          <a:gd name="connsiteY0" fmla="*/ 714 h 714"/>
                          <a:gd name="connsiteX1" fmla="*/ 714 w 1666"/>
                          <a:gd name="connsiteY1" fmla="*/ 714 h 714"/>
                          <a:gd name="connsiteX2" fmla="*/ 1667 w 1666"/>
                          <a:gd name="connsiteY2" fmla="*/ 714 h 714"/>
                          <a:gd name="connsiteX3" fmla="*/ 714 w 1666"/>
                          <a:gd name="connsiteY3" fmla="*/ 714 h 714"/>
                          <a:gd name="connsiteX4" fmla="*/ 714 w 1666"/>
                          <a:gd name="connsiteY4" fmla="*/ 714 h 714"/>
                          <a:gd name="connsiteX5" fmla="*/ 1667 w 1666"/>
                          <a:gd name="connsiteY5" fmla="*/ 714 h 714"/>
                          <a:gd name="connsiteX6" fmla="*/ 1667 w 1666"/>
                          <a:gd name="connsiteY6" fmla="*/ 714 h 714"/>
                          <a:gd name="connsiteX7" fmla="*/ 1667 w 1666"/>
                          <a:gd name="connsiteY7" fmla="*/ 714 h 714"/>
                          <a:gd name="connsiteX8" fmla="*/ 1667 w 1666"/>
                          <a:gd name="connsiteY8" fmla="*/ 714 h 714"/>
                          <a:gd name="connsiteX9" fmla="*/ 1667 w 1666"/>
                          <a:gd name="connsiteY9" fmla="*/ 714 h 714"/>
                          <a:gd name="connsiteX10" fmla="*/ 1667 w 1666"/>
                          <a:gd name="connsiteY10" fmla="*/ 714 h 714"/>
                          <a:gd name="connsiteX11" fmla="*/ 1667 w 1666"/>
                          <a:gd name="connsiteY11" fmla="*/ 714 h 714"/>
                          <a:gd name="connsiteX12" fmla="*/ 714 w 1666"/>
                          <a:gd name="connsiteY12" fmla="*/ 714 h 714"/>
                          <a:gd name="connsiteX13" fmla="*/ 714 w 1666"/>
                          <a:gd name="connsiteY13" fmla="*/ 714 h 714"/>
                          <a:gd name="connsiteX14" fmla="*/ 714 w 1666"/>
                          <a:gd name="connsiteY14" fmla="*/ 714 h 714"/>
                          <a:gd name="connsiteX15" fmla="*/ 714 w 1666"/>
                          <a:gd name="connsiteY15" fmla="*/ 714 h 714"/>
                          <a:gd name="connsiteX16" fmla="*/ 714 w 1666"/>
                          <a:gd name="connsiteY16" fmla="*/ 714 h 714"/>
                          <a:gd name="connsiteX17" fmla="*/ 714 w 1666"/>
                          <a:gd name="connsiteY17" fmla="*/ 714 h 714"/>
                          <a:gd name="connsiteX18" fmla="*/ 714 w 1666"/>
                          <a:gd name="connsiteY18" fmla="*/ 714 h 714"/>
                          <a:gd name="connsiteX19" fmla="*/ 714 w 1666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714">
                            <a:moveTo>
                              <a:pt x="714" y="714"/>
                            </a:move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714" y="714"/>
                            </a:lnTo>
                            <a:lnTo>
                              <a:pt x="714" y="714"/>
                            </a:ln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-238" y="-238"/>
                              <a:pt x="-238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714"/>
                              <a:pt x="-238" y="714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714"/>
                              <a:pt x="714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366" name="图形 2"/>
                    <p:cNvGrpSpPr/>
                    <p:nvPr/>
                  </p:nvGrpSpPr>
                  <p:grpSpPr>
                    <a:xfrm>
                      <a:off x="7582852" y="2863214"/>
                      <a:ext cx="4762" cy="19050"/>
                      <a:chOff x="7582852" y="2863214"/>
                      <a:chExt cx="4762" cy="19050"/>
                    </a:xfrm>
                    <a:solidFill>
                      <a:srgbClr val="3E7774"/>
                    </a:solidFill>
                  </p:grpSpPr>
                  <p:sp>
                    <p:nvSpPr>
                      <p:cNvPr id="3367" name="任意多边形: 形状 3249"/>
                      <p:cNvSpPr/>
                      <p:nvPr/>
                    </p:nvSpPr>
                    <p:spPr>
                      <a:xfrm>
                        <a:off x="7587615" y="28632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8" name="任意多边形: 形状 3250"/>
                      <p:cNvSpPr/>
                      <p:nvPr/>
                    </p:nvSpPr>
                    <p:spPr>
                      <a:xfrm>
                        <a:off x="7582852" y="2864166"/>
                        <a:ext cx="3809" cy="18097"/>
                      </a:xfrm>
                      <a:custGeom>
                        <a:avLst/>
                        <a:gdLst>
                          <a:gd name="connsiteX0" fmla="*/ 0 w 3809"/>
                          <a:gd name="connsiteY0" fmla="*/ 12383 h 18097"/>
                          <a:gd name="connsiteX1" fmla="*/ 0 w 3809"/>
                          <a:gd name="connsiteY1" fmla="*/ 12383 h 18097"/>
                          <a:gd name="connsiteX2" fmla="*/ 0 w 3809"/>
                          <a:gd name="connsiteY2" fmla="*/ 12383 h 18097"/>
                          <a:gd name="connsiteX3" fmla="*/ 0 w 3809"/>
                          <a:gd name="connsiteY3" fmla="*/ 11430 h 18097"/>
                          <a:gd name="connsiteX4" fmla="*/ 0 w 3809"/>
                          <a:gd name="connsiteY4" fmla="*/ 11430 h 18097"/>
                          <a:gd name="connsiteX5" fmla="*/ 0 w 3809"/>
                          <a:gd name="connsiteY5" fmla="*/ 11430 h 18097"/>
                          <a:gd name="connsiteX6" fmla="*/ 0 w 3809"/>
                          <a:gd name="connsiteY6" fmla="*/ 11430 h 18097"/>
                          <a:gd name="connsiteX7" fmla="*/ 0 w 3809"/>
                          <a:gd name="connsiteY7" fmla="*/ 11430 h 18097"/>
                          <a:gd name="connsiteX8" fmla="*/ 0 w 3809"/>
                          <a:gd name="connsiteY8" fmla="*/ 11430 h 18097"/>
                          <a:gd name="connsiteX9" fmla="*/ 0 w 3809"/>
                          <a:gd name="connsiteY9" fmla="*/ 11430 h 18097"/>
                          <a:gd name="connsiteX10" fmla="*/ 0 w 3809"/>
                          <a:gd name="connsiteY10" fmla="*/ 11430 h 18097"/>
                          <a:gd name="connsiteX11" fmla="*/ 0 w 3809"/>
                          <a:gd name="connsiteY11" fmla="*/ 11430 h 18097"/>
                          <a:gd name="connsiteX12" fmla="*/ 0 w 3809"/>
                          <a:gd name="connsiteY12" fmla="*/ 11430 h 18097"/>
                          <a:gd name="connsiteX13" fmla="*/ 0 w 3809"/>
                          <a:gd name="connsiteY13" fmla="*/ 11430 h 18097"/>
                          <a:gd name="connsiteX14" fmla="*/ 0 w 3809"/>
                          <a:gd name="connsiteY14" fmla="*/ 11430 h 18097"/>
                          <a:gd name="connsiteX15" fmla="*/ 0 w 3809"/>
                          <a:gd name="connsiteY15" fmla="*/ 11430 h 18097"/>
                          <a:gd name="connsiteX16" fmla="*/ 0 w 3809"/>
                          <a:gd name="connsiteY16" fmla="*/ 11430 h 18097"/>
                          <a:gd name="connsiteX17" fmla="*/ 0 w 3809"/>
                          <a:gd name="connsiteY17" fmla="*/ 11430 h 18097"/>
                          <a:gd name="connsiteX18" fmla="*/ 0 w 3809"/>
                          <a:gd name="connsiteY18" fmla="*/ 11430 h 18097"/>
                          <a:gd name="connsiteX19" fmla="*/ 0 w 3809"/>
                          <a:gd name="connsiteY19" fmla="*/ 11430 h 18097"/>
                          <a:gd name="connsiteX20" fmla="*/ 0 w 3809"/>
                          <a:gd name="connsiteY20" fmla="*/ 11430 h 18097"/>
                          <a:gd name="connsiteX21" fmla="*/ 0 w 3809"/>
                          <a:gd name="connsiteY21" fmla="*/ 11430 h 18097"/>
                          <a:gd name="connsiteX22" fmla="*/ 0 w 3809"/>
                          <a:gd name="connsiteY22" fmla="*/ 11430 h 18097"/>
                          <a:gd name="connsiteX23" fmla="*/ 0 w 3809"/>
                          <a:gd name="connsiteY23" fmla="*/ 11430 h 18097"/>
                          <a:gd name="connsiteX24" fmla="*/ 0 w 3809"/>
                          <a:gd name="connsiteY24" fmla="*/ 11430 h 18097"/>
                          <a:gd name="connsiteX25" fmla="*/ 0 w 3809"/>
                          <a:gd name="connsiteY25" fmla="*/ 11430 h 18097"/>
                          <a:gd name="connsiteX26" fmla="*/ 0 w 3809"/>
                          <a:gd name="connsiteY26" fmla="*/ 10478 h 18097"/>
                          <a:gd name="connsiteX27" fmla="*/ 0 w 3809"/>
                          <a:gd name="connsiteY27" fmla="*/ 10478 h 18097"/>
                          <a:gd name="connsiteX28" fmla="*/ 0 w 3809"/>
                          <a:gd name="connsiteY28" fmla="*/ 10478 h 18097"/>
                          <a:gd name="connsiteX29" fmla="*/ 0 w 3809"/>
                          <a:gd name="connsiteY29" fmla="*/ 10478 h 18097"/>
                          <a:gd name="connsiteX30" fmla="*/ 0 w 3809"/>
                          <a:gd name="connsiteY30" fmla="*/ 10478 h 18097"/>
                          <a:gd name="connsiteX31" fmla="*/ 0 w 3809"/>
                          <a:gd name="connsiteY31" fmla="*/ 10478 h 18097"/>
                          <a:gd name="connsiteX32" fmla="*/ 0 w 3809"/>
                          <a:gd name="connsiteY32" fmla="*/ 9525 h 18097"/>
                          <a:gd name="connsiteX33" fmla="*/ 0 w 3809"/>
                          <a:gd name="connsiteY33" fmla="*/ 8573 h 18097"/>
                          <a:gd name="connsiteX34" fmla="*/ 0 w 3809"/>
                          <a:gd name="connsiteY34" fmla="*/ 7620 h 18097"/>
                          <a:gd name="connsiteX35" fmla="*/ 0 w 3809"/>
                          <a:gd name="connsiteY35" fmla="*/ 6668 h 18097"/>
                          <a:gd name="connsiteX36" fmla="*/ 0 w 3809"/>
                          <a:gd name="connsiteY36" fmla="*/ 6668 h 18097"/>
                          <a:gd name="connsiteX37" fmla="*/ 0 w 3809"/>
                          <a:gd name="connsiteY37" fmla="*/ 6668 h 18097"/>
                          <a:gd name="connsiteX38" fmla="*/ 0 w 3809"/>
                          <a:gd name="connsiteY38" fmla="*/ 6668 h 18097"/>
                          <a:gd name="connsiteX39" fmla="*/ 0 w 3809"/>
                          <a:gd name="connsiteY39" fmla="*/ 6668 h 18097"/>
                          <a:gd name="connsiteX40" fmla="*/ 0 w 3809"/>
                          <a:gd name="connsiteY40" fmla="*/ 6668 h 18097"/>
                          <a:gd name="connsiteX41" fmla="*/ 0 w 3809"/>
                          <a:gd name="connsiteY41" fmla="*/ 6668 h 18097"/>
                          <a:gd name="connsiteX42" fmla="*/ 0 w 3809"/>
                          <a:gd name="connsiteY42" fmla="*/ 6668 h 18097"/>
                          <a:gd name="connsiteX43" fmla="*/ 0 w 3809"/>
                          <a:gd name="connsiteY43" fmla="*/ 6668 h 18097"/>
                          <a:gd name="connsiteX44" fmla="*/ 0 w 3809"/>
                          <a:gd name="connsiteY44" fmla="*/ 6668 h 18097"/>
                          <a:gd name="connsiteX45" fmla="*/ 0 w 3809"/>
                          <a:gd name="connsiteY45" fmla="*/ 6668 h 18097"/>
                          <a:gd name="connsiteX46" fmla="*/ 0 w 3809"/>
                          <a:gd name="connsiteY46" fmla="*/ 6668 h 18097"/>
                          <a:gd name="connsiteX47" fmla="*/ 953 w 3809"/>
                          <a:gd name="connsiteY47" fmla="*/ 6668 h 18097"/>
                          <a:gd name="connsiteX48" fmla="*/ 953 w 3809"/>
                          <a:gd name="connsiteY48" fmla="*/ 6668 h 18097"/>
                          <a:gd name="connsiteX49" fmla="*/ 953 w 3809"/>
                          <a:gd name="connsiteY49" fmla="*/ 6668 h 18097"/>
                          <a:gd name="connsiteX50" fmla="*/ 953 w 3809"/>
                          <a:gd name="connsiteY50" fmla="*/ 6668 h 18097"/>
                          <a:gd name="connsiteX51" fmla="*/ 953 w 3809"/>
                          <a:gd name="connsiteY51" fmla="*/ 6668 h 18097"/>
                          <a:gd name="connsiteX52" fmla="*/ 953 w 3809"/>
                          <a:gd name="connsiteY52" fmla="*/ 6668 h 18097"/>
                          <a:gd name="connsiteX53" fmla="*/ 953 w 3809"/>
                          <a:gd name="connsiteY53" fmla="*/ 6668 h 18097"/>
                          <a:gd name="connsiteX54" fmla="*/ 953 w 3809"/>
                          <a:gd name="connsiteY54" fmla="*/ 6668 h 18097"/>
                          <a:gd name="connsiteX55" fmla="*/ 953 w 3809"/>
                          <a:gd name="connsiteY55" fmla="*/ 6668 h 18097"/>
                          <a:gd name="connsiteX56" fmla="*/ 953 w 3809"/>
                          <a:gd name="connsiteY56" fmla="*/ 6668 h 18097"/>
                          <a:gd name="connsiteX57" fmla="*/ 953 w 3809"/>
                          <a:gd name="connsiteY57" fmla="*/ 6668 h 18097"/>
                          <a:gd name="connsiteX58" fmla="*/ 953 w 3809"/>
                          <a:gd name="connsiteY58" fmla="*/ 7620 h 18097"/>
                          <a:gd name="connsiteX59" fmla="*/ 953 w 3809"/>
                          <a:gd name="connsiteY59" fmla="*/ 7620 h 18097"/>
                          <a:gd name="connsiteX60" fmla="*/ 953 w 3809"/>
                          <a:gd name="connsiteY60" fmla="*/ 7620 h 18097"/>
                          <a:gd name="connsiteX61" fmla="*/ 953 w 3809"/>
                          <a:gd name="connsiteY61" fmla="*/ 8573 h 18097"/>
                          <a:gd name="connsiteX62" fmla="*/ 953 w 3809"/>
                          <a:gd name="connsiteY62" fmla="*/ 9525 h 18097"/>
                          <a:gd name="connsiteX63" fmla="*/ 953 w 3809"/>
                          <a:gd name="connsiteY63" fmla="*/ 10478 h 18097"/>
                          <a:gd name="connsiteX64" fmla="*/ 953 w 3809"/>
                          <a:gd name="connsiteY64" fmla="*/ 10478 h 18097"/>
                          <a:gd name="connsiteX65" fmla="*/ 953 w 3809"/>
                          <a:gd name="connsiteY65" fmla="*/ 11430 h 18097"/>
                          <a:gd name="connsiteX66" fmla="*/ 953 w 3809"/>
                          <a:gd name="connsiteY66" fmla="*/ 11430 h 18097"/>
                          <a:gd name="connsiteX67" fmla="*/ 953 w 3809"/>
                          <a:gd name="connsiteY67" fmla="*/ 11430 h 18097"/>
                          <a:gd name="connsiteX68" fmla="*/ 953 w 3809"/>
                          <a:gd name="connsiteY68" fmla="*/ 11430 h 18097"/>
                          <a:gd name="connsiteX69" fmla="*/ 953 w 3809"/>
                          <a:gd name="connsiteY69" fmla="*/ 11430 h 18097"/>
                          <a:gd name="connsiteX70" fmla="*/ 953 w 3809"/>
                          <a:gd name="connsiteY70" fmla="*/ 11430 h 18097"/>
                          <a:gd name="connsiteX71" fmla="*/ 953 w 3809"/>
                          <a:gd name="connsiteY71" fmla="*/ 12383 h 18097"/>
                          <a:gd name="connsiteX72" fmla="*/ 953 w 3809"/>
                          <a:gd name="connsiteY72" fmla="*/ 12383 h 18097"/>
                          <a:gd name="connsiteX73" fmla="*/ 953 w 3809"/>
                          <a:gd name="connsiteY73" fmla="*/ 12383 h 18097"/>
                          <a:gd name="connsiteX74" fmla="*/ 953 w 3809"/>
                          <a:gd name="connsiteY74" fmla="*/ 12383 h 18097"/>
                          <a:gd name="connsiteX75" fmla="*/ 953 w 3809"/>
                          <a:gd name="connsiteY75" fmla="*/ 12383 h 18097"/>
                          <a:gd name="connsiteX76" fmla="*/ 953 w 3809"/>
                          <a:gd name="connsiteY76" fmla="*/ 12383 h 18097"/>
                          <a:gd name="connsiteX77" fmla="*/ 953 w 3809"/>
                          <a:gd name="connsiteY77" fmla="*/ 12383 h 18097"/>
                          <a:gd name="connsiteX78" fmla="*/ 953 w 3809"/>
                          <a:gd name="connsiteY78" fmla="*/ 12383 h 18097"/>
                          <a:gd name="connsiteX79" fmla="*/ 953 w 3809"/>
                          <a:gd name="connsiteY79" fmla="*/ 12383 h 18097"/>
                          <a:gd name="connsiteX80" fmla="*/ 953 w 3809"/>
                          <a:gd name="connsiteY80" fmla="*/ 13335 h 18097"/>
                          <a:gd name="connsiteX81" fmla="*/ 953 w 3809"/>
                          <a:gd name="connsiteY81" fmla="*/ 14288 h 18097"/>
                          <a:gd name="connsiteX82" fmla="*/ 953 w 3809"/>
                          <a:gd name="connsiteY82" fmla="*/ 14288 h 18097"/>
                          <a:gd name="connsiteX83" fmla="*/ 953 w 3809"/>
                          <a:gd name="connsiteY83" fmla="*/ 14288 h 18097"/>
                          <a:gd name="connsiteX84" fmla="*/ 953 w 3809"/>
                          <a:gd name="connsiteY84" fmla="*/ 14288 h 18097"/>
                          <a:gd name="connsiteX85" fmla="*/ 953 w 3809"/>
                          <a:gd name="connsiteY85" fmla="*/ 14288 h 18097"/>
                          <a:gd name="connsiteX86" fmla="*/ 953 w 3809"/>
                          <a:gd name="connsiteY86" fmla="*/ 15240 h 18097"/>
                          <a:gd name="connsiteX87" fmla="*/ 953 w 3809"/>
                          <a:gd name="connsiteY87" fmla="*/ 15240 h 18097"/>
                          <a:gd name="connsiteX88" fmla="*/ 953 w 3809"/>
                          <a:gd name="connsiteY88" fmla="*/ 17145 h 18097"/>
                          <a:gd name="connsiteX89" fmla="*/ 953 w 3809"/>
                          <a:gd name="connsiteY89" fmla="*/ 18098 h 18097"/>
                          <a:gd name="connsiteX90" fmla="*/ 953 w 3809"/>
                          <a:gd name="connsiteY90" fmla="*/ 18098 h 18097"/>
                          <a:gd name="connsiteX91" fmla="*/ 953 w 3809"/>
                          <a:gd name="connsiteY91" fmla="*/ 18098 h 18097"/>
                          <a:gd name="connsiteX92" fmla="*/ 953 w 3809"/>
                          <a:gd name="connsiteY92" fmla="*/ 18098 h 18097"/>
                          <a:gd name="connsiteX93" fmla="*/ 0 w 3809"/>
                          <a:gd name="connsiteY93" fmla="*/ 12383 h 18097"/>
                          <a:gd name="connsiteX94" fmla="*/ 3810 w 3809"/>
                          <a:gd name="connsiteY94" fmla="*/ 0 h 18097"/>
                          <a:gd name="connsiteX95" fmla="*/ 3810 w 3809"/>
                          <a:gd name="connsiteY95" fmla="*/ 0 h 18097"/>
                          <a:gd name="connsiteX96" fmla="*/ 3810 w 3809"/>
                          <a:gd name="connsiteY96" fmla="*/ 0 h 18097"/>
                          <a:gd name="connsiteX97" fmla="*/ 3810 w 3809"/>
                          <a:gd name="connsiteY97" fmla="*/ 0 h 18097"/>
                          <a:gd name="connsiteX98" fmla="*/ 3810 w 3809"/>
                          <a:gd name="connsiteY98" fmla="*/ 0 h 18097"/>
                          <a:gd name="connsiteX99" fmla="*/ 2857 w 3809"/>
                          <a:gd name="connsiteY99" fmla="*/ 1905 h 18097"/>
                          <a:gd name="connsiteX100" fmla="*/ 2857 w 3809"/>
                          <a:gd name="connsiteY100" fmla="*/ 1905 h 18097"/>
                          <a:gd name="connsiteX101" fmla="*/ 2857 w 3809"/>
                          <a:gd name="connsiteY101" fmla="*/ 1905 h 18097"/>
                          <a:gd name="connsiteX102" fmla="*/ 2857 w 3809"/>
                          <a:gd name="connsiteY102" fmla="*/ 1905 h 18097"/>
                          <a:gd name="connsiteX103" fmla="*/ 2857 w 3809"/>
                          <a:gd name="connsiteY103" fmla="*/ 1905 h 18097"/>
                          <a:gd name="connsiteX104" fmla="*/ 0 w 3809"/>
                          <a:gd name="connsiteY104" fmla="*/ 11430 h 18097"/>
                          <a:gd name="connsiteX105" fmla="*/ 0 w 3809"/>
                          <a:gd name="connsiteY105" fmla="*/ 11430 h 18097"/>
                          <a:gd name="connsiteX106" fmla="*/ 0 w 3809"/>
                          <a:gd name="connsiteY106" fmla="*/ 11430 h 18097"/>
                          <a:gd name="connsiteX107" fmla="*/ 0 w 3809"/>
                          <a:gd name="connsiteY107" fmla="*/ 11430 h 18097"/>
                          <a:gd name="connsiteX108" fmla="*/ 0 w 3809"/>
                          <a:gd name="connsiteY108" fmla="*/ 11430 h 1809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3809" h="18097">
                            <a:moveTo>
                              <a:pt x="0" y="12383"/>
                            </a:moveTo>
                            <a:cubicBezTo>
                              <a:pt x="0" y="12383"/>
                              <a:pt x="0" y="11430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2383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10478"/>
                              <a:pt x="0" y="10478"/>
                            </a:cubicBezTo>
                            <a:cubicBezTo>
                              <a:pt x="0" y="10478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8573"/>
                              <a:pt x="0" y="8573"/>
                            </a:cubicBezTo>
                            <a:cubicBezTo>
                              <a:pt x="0" y="8573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lnTo>
                              <a:pt x="0" y="6668"/>
                            </a:ln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953" y="6668"/>
                              <a:pt x="953" y="6668"/>
                            </a:cubicBezTo>
                            <a:lnTo>
                              <a:pt x="953" y="6668"/>
                            </a:ln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lnTo>
                              <a:pt x="953" y="6668"/>
                            </a:ln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953" y="6668"/>
                            </a:cubicBezTo>
                            <a:cubicBezTo>
                              <a:pt x="953" y="6668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953" y="8573"/>
                            </a:cubicBezTo>
                            <a:cubicBezTo>
                              <a:pt x="953" y="8573"/>
                              <a:pt x="953" y="9525"/>
                              <a:pt x="953" y="9525"/>
                            </a:cubicBezTo>
                            <a:cubicBezTo>
                              <a:pt x="953" y="9525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0478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6193"/>
                              <a:pt x="953" y="16193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cubicBezTo>
                              <a:pt x="953" y="18098"/>
                              <a:pt x="953" y="18098"/>
                              <a:pt x="953" y="18098"/>
                            </a:cubicBezTo>
                            <a:lnTo>
                              <a:pt x="953" y="18098"/>
                            </a:lnTo>
                            <a:lnTo>
                              <a:pt x="0" y="12383"/>
                            </a:lnTo>
                            <a:close/>
                            <a:moveTo>
                              <a:pt x="3810" y="0"/>
                            </a:move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lose/>
                            <a:moveTo>
                              <a:pt x="2857" y="1905"/>
                            </a:move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lose/>
                            <a:moveTo>
                              <a:pt x="0" y="11430"/>
                            </a:move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ubicBezTo>
                              <a:pt x="0" y="11430"/>
                              <a:pt x="0" y="10478"/>
                              <a:pt x="0" y="11430"/>
                            </a:cubicBezTo>
                            <a:cubicBezTo>
                              <a:pt x="0" y="10478"/>
                              <a:pt x="0" y="10478"/>
                              <a:pt x="0" y="11430"/>
                            </a:cubicBezTo>
                            <a:cubicBezTo>
                              <a:pt x="0" y="11430"/>
                              <a:pt x="0" y="11430"/>
                              <a:pt x="0" y="11430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69" name="任意多边形: 形状 3251"/>
                      <p:cNvSpPr/>
                      <p:nvPr/>
                    </p:nvSpPr>
                    <p:spPr>
                      <a:xfrm>
                        <a:off x="7585709" y="286321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70" name="任意多边形: 形状 3252"/>
                      <p:cNvSpPr/>
                      <p:nvPr/>
                    </p:nvSpPr>
                    <p:spPr>
                      <a:xfrm>
                        <a:off x="7585948" y="2863452"/>
                        <a:ext cx="1666" cy="714"/>
                      </a:xfrm>
                      <a:custGeom>
                        <a:avLst/>
                        <a:gdLst>
                          <a:gd name="connsiteX0" fmla="*/ 714 w 1666"/>
                          <a:gd name="connsiteY0" fmla="*/ 714 h 714"/>
                          <a:gd name="connsiteX1" fmla="*/ 714 w 1666"/>
                          <a:gd name="connsiteY1" fmla="*/ 714 h 714"/>
                          <a:gd name="connsiteX2" fmla="*/ 1667 w 1666"/>
                          <a:gd name="connsiteY2" fmla="*/ 714 h 714"/>
                          <a:gd name="connsiteX3" fmla="*/ 714 w 1666"/>
                          <a:gd name="connsiteY3" fmla="*/ 714 h 714"/>
                          <a:gd name="connsiteX4" fmla="*/ 714 w 1666"/>
                          <a:gd name="connsiteY4" fmla="*/ 714 h 714"/>
                          <a:gd name="connsiteX5" fmla="*/ 1667 w 1666"/>
                          <a:gd name="connsiteY5" fmla="*/ 714 h 714"/>
                          <a:gd name="connsiteX6" fmla="*/ 1667 w 1666"/>
                          <a:gd name="connsiteY6" fmla="*/ 714 h 714"/>
                          <a:gd name="connsiteX7" fmla="*/ 1667 w 1666"/>
                          <a:gd name="connsiteY7" fmla="*/ 714 h 714"/>
                          <a:gd name="connsiteX8" fmla="*/ 1667 w 1666"/>
                          <a:gd name="connsiteY8" fmla="*/ 714 h 714"/>
                          <a:gd name="connsiteX9" fmla="*/ 1667 w 1666"/>
                          <a:gd name="connsiteY9" fmla="*/ 714 h 714"/>
                          <a:gd name="connsiteX10" fmla="*/ 1667 w 1666"/>
                          <a:gd name="connsiteY10" fmla="*/ 714 h 714"/>
                          <a:gd name="connsiteX11" fmla="*/ 1667 w 1666"/>
                          <a:gd name="connsiteY11" fmla="*/ 714 h 714"/>
                          <a:gd name="connsiteX12" fmla="*/ 714 w 1666"/>
                          <a:gd name="connsiteY12" fmla="*/ 714 h 714"/>
                          <a:gd name="connsiteX13" fmla="*/ 714 w 1666"/>
                          <a:gd name="connsiteY13" fmla="*/ 714 h 714"/>
                          <a:gd name="connsiteX14" fmla="*/ 714 w 1666"/>
                          <a:gd name="connsiteY14" fmla="*/ 714 h 714"/>
                          <a:gd name="connsiteX15" fmla="*/ 714 w 1666"/>
                          <a:gd name="connsiteY15" fmla="*/ 714 h 714"/>
                          <a:gd name="connsiteX16" fmla="*/ 714 w 1666"/>
                          <a:gd name="connsiteY16" fmla="*/ 714 h 714"/>
                          <a:gd name="connsiteX17" fmla="*/ 714 w 1666"/>
                          <a:gd name="connsiteY17" fmla="*/ 714 h 714"/>
                          <a:gd name="connsiteX18" fmla="*/ 714 w 1666"/>
                          <a:gd name="connsiteY18" fmla="*/ 714 h 714"/>
                          <a:gd name="connsiteX19" fmla="*/ 714 w 1666"/>
                          <a:gd name="connsiteY1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714">
                            <a:moveTo>
                              <a:pt x="714" y="714"/>
                            </a:moveTo>
                            <a:cubicBezTo>
                              <a:pt x="714" y="714"/>
                              <a:pt x="714" y="-238"/>
                              <a:pt x="714" y="714"/>
                            </a:cubicBezTo>
                            <a:lnTo>
                              <a:pt x="1667" y="714"/>
                            </a:lnTo>
                            <a:cubicBezTo>
                              <a:pt x="1667" y="-238"/>
                              <a:pt x="1667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714" y="714"/>
                            </a:lnTo>
                            <a:lnTo>
                              <a:pt x="714" y="714"/>
                            </a:ln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-238" y="-238"/>
                              <a:pt x="-238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-238"/>
                              <a:pt x="-238" y="-238"/>
                              <a:pt x="714" y="714"/>
                            </a:cubicBezTo>
                            <a:lnTo>
                              <a:pt x="714" y="714"/>
                            </a:lnTo>
                            <a:cubicBezTo>
                              <a:pt x="-238" y="-238"/>
                              <a:pt x="-238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3E7774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371" name="任意多边形: 形状 3253"/>
                    <p:cNvSpPr/>
                    <p:nvPr/>
                  </p:nvSpPr>
                  <p:spPr>
                    <a:xfrm>
                      <a:off x="7580947" y="2878454"/>
                      <a:ext cx="952" cy="5715"/>
                    </a:xfrm>
                    <a:custGeom>
                      <a:avLst/>
                      <a:gdLst>
                        <a:gd name="connsiteX0" fmla="*/ 0 w 952"/>
                        <a:gd name="connsiteY0" fmla="*/ 5715 h 5715"/>
                        <a:gd name="connsiteX1" fmla="*/ 0 w 952"/>
                        <a:gd name="connsiteY1" fmla="*/ 5715 h 5715"/>
                        <a:gd name="connsiteX2" fmla="*/ 0 w 952"/>
                        <a:gd name="connsiteY2" fmla="*/ 5715 h 5715"/>
                        <a:gd name="connsiteX3" fmla="*/ 0 w 952"/>
                        <a:gd name="connsiteY3" fmla="*/ 5715 h 5715"/>
                        <a:gd name="connsiteX4" fmla="*/ 0 w 952"/>
                        <a:gd name="connsiteY4" fmla="*/ 5715 h 5715"/>
                        <a:gd name="connsiteX5" fmla="*/ 0 w 952"/>
                        <a:gd name="connsiteY5" fmla="*/ 5715 h 5715"/>
                        <a:gd name="connsiteX6" fmla="*/ 0 w 952"/>
                        <a:gd name="connsiteY6" fmla="*/ 5715 h 5715"/>
                        <a:gd name="connsiteX7" fmla="*/ 953 w 952"/>
                        <a:gd name="connsiteY7" fmla="*/ 4763 h 5715"/>
                        <a:gd name="connsiteX8" fmla="*/ 953 w 952"/>
                        <a:gd name="connsiteY8" fmla="*/ 3810 h 5715"/>
                        <a:gd name="connsiteX9" fmla="*/ 953 w 952"/>
                        <a:gd name="connsiteY9" fmla="*/ 2858 h 5715"/>
                        <a:gd name="connsiteX10" fmla="*/ 953 w 952"/>
                        <a:gd name="connsiteY10" fmla="*/ 2858 h 5715"/>
                        <a:gd name="connsiteX11" fmla="*/ 953 w 952"/>
                        <a:gd name="connsiteY11" fmla="*/ 2858 h 5715"/>
                        <a:gd name="connsiteX12" fmla="*/ 953 w 952"/>
                        <a:gd name="connsiteY12" fmla="*/ 2858 h 5715"/>
                        <a:gd name="connsiteX13" fmla="*/ 953 w 952"/>
                        <a:gd name="connsiteY13" fmla="*/ 2858 h 5715"/>
                        <a:gd name="connsiteX14" fmla="*/ 953 w 952"/>
                        <a:gd name="connsiteY14" fmla="*/ 2858 h 5715"/>
                        <a:gd name="connsiteX15" fmla="*/ 953 w 952"/>
                        <a:gd name="connsiteY15" fmla="*/ 1905 h 5715"/>
                        <a:gd name="connsiteX16" fmla="*/ 953 w 952"/>
                        <a:gd name="connsiteY16" fmla="*/ 953 h 5715"/>
                        <a:gd name="connsiteX17" fmla="*/ 953 w 952"/>
                        <a:gd name="connsiteY17" fmla="*/ 953 h 5715"/>
                        <a:gd name="connsiteX18" fmla="*/ 953 w 952"/>
                        <a:gd name="connsiteY18" fmla="*/ 0 h 5715"/>
                        <a:gd name="connsiteX19" fmla="*/ 953 w 952"/>
                        <a:gd name="connsiteY19" fmla="*/ 0 h 5715"/>
                        <a:gd name="connsiteX20" fmla="*/ 953 w 952"/>
                        <a:gd name="connsiteY20" fmla="*/ 0 h 5715"/>
                        <a:gd name="connsiteX21" fmla="*/ 953 w 952"/>
                        <a:gd name="connsiteY21" fmla="*/ 0 h 5715"/>
                        <a:gd name="connsiteX22" fmla="*/ 953 w 952"/>
                        <a:gd name="connsiteY22" fmla="*/ 0 h 5715"/>
                        <a:gd name="connsiteX23" fmla="*/ 953 w 952"/>
                        <a:gd name="connsiteY23" fmla="*/ 0 h 5715"/>
                        <a:gd name="connsiteX24" fmla="*/ 953 w 952"/>
                        <a:gd name="connsiteY24" fmla="*/ 0 h 5715"/>
                        <a:gd name="connsiteX25" fmla="*/ 953 w 952"/>
                        <a:gd name="connsiteY25" fmla="*/ 0 h 5715"/>
                        <a:gd name="connsiteX26" fmla="*/ 953 w 952"/>
                        <a:gd name="connsiteY26" fmla="*/ 0 h 5715"/>
                        <a:gd name="connsiteX27" fmla="*/ 953 w 952"/>
                        <a:gd name="connsiteY27" fmla="*/ 0 h 5715"/>
                        <a:gd name="connsiteX28" fmla="*/ 953 w 952"/>
                        <a:gd name="connsiteY28" fmla="*/ 0 h 5715"/>
                        <a:gd name="connsiteX29" fmla="*/ 953 w 952"/>
                        <a:gd name="connsiteY29" fmla="*/ 0 h 5715"/>
                        <a:gd name="connsiteX30" fmla="*/ 953 w 952"/>
                        <a:gd name="connsiteY30" fmla="*/ 0 h 5715"/>
                        <a:gd name="connsiteX31" fmla="*/ 953 w 952"/>
                        <a:gd name="connsiteY31" fmla="*/ 0 h 5715"/>
                        <a:gd name="connsiteX32" fmla="*/ 0 w 952"/>
                        <a:gd name="connsiteY32" fmla="*/ 0 h 5715"/>
                        <a:gd name="connsiteX33" fmla="*/ 0 w 952"/>
                        <a:gd name="connsiteY33" fmla="*/ 0 h 5715"/>
                        <a:gd name="connsiteX34" fmla="*/ 0 w 952"/>
                        <a:gd name="connsiteY34" fmla="*/ 0 h 5715"/>
                        <a:gd name="connsiteX35" fmla="*/ 0 w 952"/>
                        <a:gd name="connsiteY35" fmla="*/ 953 h 5715"/>
                        <a:gd name="connsiteX36" fmla="*/ 0 w 952"/>
                        <a:gd name="connsiteY36" fmla="*/ 953 h 5715"/>
                        <a:gd name="connsiteX37" fmla="*/ 0 w 952"/>
                        <a:gd name="connsiteY37" fmla="*/ 953 h 5715"/>
                        <a:gd name="connsiteX38" fmla="*/ 0 w 952"/>
                        <a:gd name="connsiteY38" fmla="*/ 953 h 5715"/>
                        <a:gd name="connsiteX39" fmla="*/ 0 w 952"/>
                        <a:gd name="connsiteY39" fmla="*/ 953 h 5715"/>
                        <a:gd name="connsiteX40" fmla="*/ 0 w 952"/>
                        <a:gd name="connsiteY40" fmla="*/ 953 h 5715"/>
                        <a:gd name="connsiteX41" fmla="*/ 0 w 952"/>
                        <a:gd name="connsiteY41" fmla="*/ 953 h 5715"/>
                        <a:gd name="connsiteX42" fmla="*/ 0 w 952"/>
                        <a:gd name="connsiteY42" fmla="*/ 953 h 5715"/>
                        <a:gd name="connsiteX43" fmla="*/ 0 w 952"/>
                        <a:gd name="connsiteY43" fmla="*/ 953 h 5715"/>
                        <a:gd name="connsiteX44" fmla="*/ 0 w 952"/>
                        <a:gd name="connsiteY44" fmla="*/ 953 h 5715"/>
                        <a:gd name="connsiteX45" fmla="*/ 0 w 952"/>
                        <a:gd name="connsiteY45" fmla="*/ 953 h 5715"/>
                        <a:gd name="connsiteX46" fmla="*/ 0 w 952"/>
                        <a:gd name="connsiteY46" fmla="*/ 953 h 5715"/>
                        <a:gd name="connsiteX47" fmla="*/ 0 w 952"/>
                        <a:gd name="connsiteY47" fmla="*/ 953 h 5715"/>
                        <a:gd name="connsiteX48" fmla="*/ 0 w 952"/>
                        <a:gd name="connsiteY48" fmla="*/ 953 h 5715"/>
                        <a:gd name="connsiteX49" fmla="*/ 0 w 952"/>
                        <a:gd name="connsiteY49" fmla="*/ 953 h 5715"/>
                        <a:gd name="connsiteX50" fmla="*/ 0 w 952"/>
                        <a:gd name="connsiteY50" fmla="*/ 953 h 5715"/>
                        <a:gd name="connsiteX51" fmla="*/ 0 w 952"/>
                        <a:gd name="connsiteY51" fmla="*/ 953 h 5715"/>
                        <a:gd name="connsiteX52" fmla="*/ 0 w 952"/>
                        <a:gd name="connsiteY52" fmla="*/ 953 h 5715"/>
                        <a:gd name="connsiteX53" fmla="*/ 0 w 952"/>
                        <a:gd name="connsiteY53" fmla="*/ 953 h 5715"/>
                        <a:gd name="connsiteX54" fmla="*/ 0 w 952"/>
                        <a:gd name="connsiteY54" fmla="*/ 953 h 5715"/>
                        <a:gd name="connsiteX55" fmla="*/ 0 w 952"/>
                        <a:gd name="connsiteY55" fmla="*/ 953 h 5715"/>
                        <a:gd name="connsiteX56" fmla="*/ 0 w 952"/>
                        <a:gd name="connsiteY56" fmla="*/ 953 h 5715"/>
                        <a:gd name="connsiteX57" fmla="*/ 0 w 952"/>
                        <a:gd name="connsiteY57" fmla="*/ 953 h 5715"/>
                        <a:gd name="connsiteX58" fmla="*/ 0 w 952"/>
                        <a:gd name="connsiteY58" fmla="*/ 953 h 5715"/>
                        <a:gd name="connsiteX59" fmla="*/ 0 w 952"/>
                        <a:gd name="connsiteY59" fmla="*/ 953 h 5715"/>
                        <a:gd name="connsiteX60" fmla="*/ 0 w 952"/>
                        <a:gd name="connsiteY60" fmla="*/ 953 h 5715"/>
                        <a:gd name="connsiteX61" fmla="*/ 0 w 952"/>
                        <a:gd name="connsiteY61" fmla="*/ 1905 h 5715"/>
                        <a:gd name="connsiteX62" fmla="*/ 0 w 952"/>
                        <a:gd name="connsiteY62" fmla="*/ 1905 h 5715"/>
                        <a:gd name="connsiteX63" fmla="*/ 0 w 952"/>
                        <a:gd name="connsiteY63" fmla="*/ 1905 h 5715"/>
                        <a:gd name="connsiteX64" fmla="*/ 0 w 952"/>
                        <a:gd name="connsiteY64" fmla="*/ 1905 h 5715"/>
                        <a:gd name="connsiteX65" fmla="*/ 0 w 952"/>
                        <a:gd name="connsiteY65" fmla="*/ 1905 h 5715"/>
                        <a:gd name="connsiteX66" fmla="*/ 0 w 952"/>
                        <a:gd name="connsiteY66" fmla="*/ 5715 h 5715"/>
                        <a:gd name="connsiteX67" fmla="*/ 0 w 952"/>
                        <a:gd name="connsiteY67" fmla="*/ 5715 h 5715"/>
                        <a:gd name="connsiteX68" fmla="*/ 0 w 952"/>
                        <a:gd name="connsiteY68" fmla="*/ 5715 h 5715"/>
                        <a:gd name="connsiteX69" fmla="*/ 0 w 952"/>
                        <a:gd name="connsiteY69" fmla="*/ 5715 h 5715"/>
                        <a:gd name="connsiteX70" fmla="*/ 0 w 952"/>
                        <a:gd name="connsiteY70" fmla="*/ 5715 h 5715"/>
                        <a:gd name="connsiteX71" fmla="*/ 0 w 952"/>
                        <a:gd name="connsiteY71" fmla="*/ 5715 h 5715"/>
                        <a:gd name="connsiteX72" fmla="*/ 0 w 952"/>
                        <a:gd name="connsiteY72" fmla="*/ 5715 h 5715"/>
                        <a:gd name="connsiteX73" fmla="*/ 953 w 952"/>
                        <a:gd name="connsiteY73" fmla="*/ 953 h 5715"/>
                        <a:gd name="connsiteX74" fmla="*/ 953 w 952"/>
                        <a:gd name="connsiteY74" fmla="*/ 953 h 5715"/>
                        <a:gd name="connsiteX75" fmla="*/ 953 w 952"/>
                        <a:gd name="connsiteY75" fmla="*/ 953 h 5715"/>
                        <a:gd name="connsiteX76" fmla="*/ 953 w 952"/>
                        <a:gd name="connsiteY76" fmla="*/ 953 h 5715"/>
                        <a:gd name="connsiteX77" fmla="*/ 953 w 952"/>
                        <a:gd name="connsiteY77" fmla="*/ 953 h 5715"/>
                        <a:gd name="connsiteX78" fmla="*/ 0 w 952"/>
                        <a:gd name="connsiteY78" fmla="*/ 2858 h 5715"/>
                        <a:gd name="connsiteX79" fmla="*/ 0 w 952"/>
                        <a:gd name="connsiteY79" fmla="*/ 2858 h 5715"/>
                        <a:gd name="connsiteX80" fmla="*/ 0 w 952"/>
                        <a:gd name="connsiteY80" fmla="*/ 2858 h 5715"/>
                        <a:gd name="connsiteX81" fmla="*/ 0 w 952"/>
                        <a:gd name="connsiteY81" fmla="*/ 2858 h 5715"/>
                        <a:gd name="connsiteX82" fmla="*/ 0 w 952"/>
                        <a:gd name="connsiteY82" fmla="*/ 2858 h 571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52" h="5715">
                          <a:moveTo>
                            <a:pt x="0" y="5715"/>
                          </a:move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3810"/>
                            <a:pt x="953" y="3810"/>
                          </a:cubicBezTo>
                          <a:cubicBezTo>
                            <a:pt x="953" y="3810"/>
                            <a:pt x="953" y="3810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953"/>
                          </a:cubicBezTo>
                          <a:cubicBezTo>
                            <a:pt x="953" y="0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3810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4763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4763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ubicBezTo>
                            <a:pt x="0" y="5715"/>
                            <a:pt x="0" y="5715"/>
                            <a:pt x="0" y="5715"/>
                          </a:cubicBezTo>
                          <a:close/>
                          <a:moveTo>
                            <a:pt x="953" y="953"/>
                          </a:move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  <a:moveTo>
                            <a:pt x="0" y="2858"/>
                          </a:move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</a:path>
                      </a:pathLst>
                    </a:custGeom>
                    <a:solidFill>
                      <a:srgbClr val="3E7774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372" name="图形 2"/>
                  <p:cNvGrpSpPr/>
                  <p:nvPr/>
                </p:nvGrpSpPr>
                <p:grpSpPr>
                  <a:xfrm>
                    <a:off x="7427594" y="2788772"/>
                    <a:ext cx="25717" cy="33484"/>
                    <a:chOff x="7427594" y="2788772"/>
                    <a:chExt cx="25717" cy="33484"/>
                  </a:xfrm>
                  <a:solidFill>
                    <a:srgbClr val="FFB8CB"/>
                  </a:solidFill>
                </p:grpSpPr>
                <p:sp>
                  <p:nvSpPr>
                    <p:cNvPr id="3373" name="任意多边形: 形状 3255"/>
                    <p:cNvSpPr/>
                    <p:nvPr/>
                  </p:nvSpPr>
                  <p:spPr>
                    <a:xfrm>
                      <a:off x="7428571" y="2788772"/>
                      <a:ext cx="23787" cy="31021"/>
                    </a:xfrm>
                    <a:custGeom>
                      <a:avLst/>
                      <a:gdLst>
                        <a:gd name="connsiteX0" fmla="*/ 11406 w 23787"/>
                        <a:gd name="connsiteY0" fmla="*/ 29674 h 31021"/>
                        <a:gd name="connsiteX1" fmla="*/ 19978 w 23787"/>
                        <a:gd name="connsiteY1" fmla="*/ 30627 h 31021"/>
                        <a:gd name="connsiteX2" fmla="*/ 23788 w 23787"/>
                        <a:gd name="connsiteY2" fmla="*/ 24912 h 31021"/>
                        <a:gd name="connsiteX3" fmla="*/ 23788 w 23787"/>
                        <a:gd name="connsiteY3" fmla="*/ 18244 h 31021"/>
                        <a:gd name="connsiteX4" fmla="*/ 18073 w 23787"/>
                        <a:gd name="connsiteY4" fmla="*/ 5862 h 31021"/>
                        <a:gd name="connsiteX5" fmla="*/ 10453 w 23787"/>
                        <a:gd name="connsiteY5" fmla="*/ 147 h 31021"/>
                        <a:gd name="connsiteX6" fmla="*/ 928 w 23787"/>
                        <a:gd name="connsiteY6" fmla="*/ 7767 h 31021"/>
                        <a:gd name="connsiteX7" fmla="*/ 11406 w 23787"/>
                        <a:gd name="connsiteY7" fmla="*/ 29674 h 3102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23787" h="31021">
                          <a:moveTo>
                            <a:pt x="11406" y="29674"/>
                          </a:moveTo>
                          <a:cubicBezTo>
                            <a:pt x="14263" y="30627"/>
                            <a:pt x="17121" y="31579"/>
                            <a:pt x="19978" y="30627"/>
                          </a:cubicBezTo>
                          <a:cubicBezTo>
                            <a:pt x="21883" y="29674"/>
                            <a:pt x="23788" y="27769"/>
                            <a:pt x="23788" y="24912"/>
                          </a:cubicBezTo>
                          <a:cubicBezTo>
                            <a:pt x="23788" y="23007"/>
                            <a:pt x="23788" y="20149"/>
                            <a:pt x="23788" y="18244"/>
                          </a:cubicBezTo>
                          <a:cubicBezTo>
                            <a:pt x="22835" y="13482"/>
                            <a:pt x="20931" y="9672"/>
                            <a:pt x="18073" y="5862"/>
                          </a:cubicBezTo>
                          <a:cubicBezTo>
                            <a:pt x="16168" y="3004"/>
                            <a:pt x="14263" y="147"/>
                            <a:pt x="10453" y="147"/>
                          </a:cubicBezTo>
                          <a:cubicBezTo>
                            <a:pt x="5691" y="-806"/>
                            <a:pt x="1881" y="3004"/>
                            <a:pt x="928" y="7767"/>
                          </a:cubicBezTo>
                          <a:cubicBezTo>
                            <a:pt x="-1929" y="17292"/>
                            <a:pt x="1881" y="25864"/>
                            <a:pt x="11406" y="29674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374" name="图形 2"/>
                    <p:cNvGrpSpPr/>
                    <p:nvPr/>
                  </p:nvGrpSpPr>
                  <p:grpSpPr>
                    <a:xfrm>
                      <a:off x="7427594" y="2788919"/>
                      <a:ext cx="25717" cy="33337"/>
                      <a:chOff x="7427594" y="2788919"/>
                      <a:chExt cx="25717" cy="33337"/>
                    </a:xfrm>
                    <a:solidFill>
                      <a:srgbClr val="FFB8CB"/>
                    </a:solidFill>
                  </p:grpSpPr>
                  <p:grpSp>
                    <p:nvGrpSpPr>
                      <p:cNvPr id="3375" name="图形 2"/>
                      <p:cNvGrpSpPr/>
                      <p:nvPr/>
                    </p:nvGrpSpPr>
                    <p:grpSpPr>
                      <a:xfrm>
                        <a:off x="7440930" y="2800349"/>
                        <a:ext cx="12382" cy="21907"/>
                        <a:chOff x="7440930" y="2800349"/>
                        <a:chExt cx="12382" cy="21907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3376" name="任意多边形: 形状 3258"/>
                        <p:cNvSpPr/>
                        <p:nvPr/>
                      </p:nvSpPr>
                      <p:spPr>
                        <a:xfrm>
                          <a:off x="7440930" y="281844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77" name="任意多边形: 形状 3259"/>
                        <p:cNvSpPr/>
                        <p:nvPr/>
                      </p:nvSpPr>
                      <p:spPr>
                        <a:xfrm>
                          <a:off x="7441882" y="2800349"/>
                          <a:ext cx="11430" cy="21907"/>
                        </a:xfrm>
                        <a:custGeom>
                          <a:avLst/>
                          <a:gdLst>
                            <a:gd name="connsiteX0" fmla="*/ 9525 w 11430"/>
                            <a:gd name="connsiteY0" fmla="*/ 0 h 21907"/>
                            <a:gd name="connsiteX1" fmla="*/ 9525 w 11430"/>
                            <a:gd name="connsiteY1" fmla="*/ 0 h 21907"/>
                            <a:gd name="connsiteX2" fmla="*/ 10478 w 11430"/>
                            <a:gd name="connsiteY2" fmla="*/ 1905 h 21907"/>
                            <a:gd name="connsiteX3" fmla="*/ 11430 w 11430"/>
                            <a:gd name="connsiteY3" fmla="*/ 2858 h 21907"/>
                            <a:gd name="connsiteX4" fmla="*/ 11430 w 11430"/>
                            <a:gd name="connsiteY4" fmla="*/ 3810 h 21907"/>
                            <a:gd name="connsiteX5" fmla="*/ 11430 w 11430"/>
                            <a:gd name="connsiteY5" fmla="*/ 3810 h 21907"/>
                            <a:gd name="connsiteX6" fmla="*/ 11430 w 11430"/>
                            <a:gd name="connsiteY6" fmla="*/ 4763 h 21907"/>
                            <a:gd name="connsiteX7" fmla="*/ 11430 w 11430"/>
                            <a:gd name="connsiteY7" fmla="*/ 5715 h 21907"/>
                            <a:gd name="connsiteX8" fmla="*/ 11430 w 11430"/>
                            <a:gd name="connsiteY8" fmla="*/ 6667 h 21907"/>
                            <a:gd name="connsiteX9" fmla="*/ 11430 w 11430"/>
                            <a:gd name="connsiteY9" fmla="*/ 7620 h 21907"/>
                            <a:gd name="connsiteX10" fmla="*/ 11430 w 11430"/>
                            <a:gd name="connsiteY10" fmla="*/ 7620 h 21907"/>
                            <a:gd name="connsiteX11" fmla="*/ 11430 w 11430"/>
                            <a:gd name="connsiteY11" fmla="*/ 8573 h 21907"/>
                            <a:gd name="connsiteX12" fmla="*/ 11430 w 11430"/>
                            <a:gd name="connsiteY12" fmla="*/ 9525 h 21907"/>
                            <a:gd name="connsiteX13" fmla="*/ 11430 w 11430"/>
                            <a:gd name="connsiteY13" fmla="*/ 10477 h 21907"/>
                            <a:gd name="connsiteX14" fmla="*/ 11430 w 11430"/>
                            <a:gd name="connsiteY14" fmla="*/ 11430 h 21907"/>
                            <a:gd name="connsiteX15" fmla="*/ 11430 w 11430"/>
                            <a:gd name="connsiteY15" fmla="*/ 11430 h 21907"/>
                            <a:gd name="connsiteX16" fmla="*/ 11430 w 11430"/>
                            <a:gd name="connsiteY16" fmla="*/ 11430 h 21907"/>
                            <a:gd name="connsiteX17" fmla="*/ 11430 w 11430"/>
                            <a:gd name="connsiteY17" fmla="*/ 12383 h 21907"/>
                            <a:gd name="connsiteX18" fmla="*/ 11430 w 11430"/>
                            <a:gd name="connsiteY18" fmla="*/ 13335 h 21907"/>
                            <a:gd name="connsiteX19" fmla="*/ 11430 w 11430"/>
                            <a:gd name="connsiteY19" fmla="*/ 13335 h 21907"/>
                            <a:gd name="connsiteX20" fmla="*/ 11430 w 11430"/>
                            <a:gd name="connsiteY20" fmla="*/ 14288 h 21907"/>
                            <a:gd name="connsiteX21" fmla="*/ 11430 w 11430"/>
                            <a:gd name="connsiteY21" fmla="*/ 14288 h 21907"/>
                            <a:gd name="connsiteX22" fmla="*/ 11430 w 11430"/>
                            <a:gd name="connsiteY22" fmla="*/ 15240 h 21907"/>
                            <a:gd name="connsiteX23" fmla="*/ 11430 w 11430"/>
                            <a:gd name="connsiteY23" fmla="*/ 15240 h 21907"/>
                            <a:gd name="connsiteX24" fmla="*/ 11430 w 11430"/>
                            <a:gd name="connsiteY24" fmla="*/ 15240 h 21907"/>
                            <a:gd name="connsiteX25" fmla="*/ 11430 w 11430"/>
                            <a:gd name="connsiteY25" fmla="*/ 15240 h 21907"/>
                            <a:gd name="connsiteX26" fmla="*/ 11430 w 11430"/>
                            <a:gd name="connsiteY26" fmla="*/ 16192 h 21907"/>
                            <a:gd name="connsiteX27" fmla="*/ 11430 w 11430"/>
                            <a:gd name="connsiteY27" fmla="*/ 17145 h 21907"/>
                            <a:gd name="connsiteX28" fmla="*/ 11430 w 11430"/>
                            <a:gd name="connsiteY28" fmla="*/ 17145 h 21907"/>
                            <a:gd name="connsiteX29" fmla="*/ 11430 w 11430"/>
                            <a:gd name="connsiteY29" fmla="*/ 17145 h 21907"/>
                            <a:gd name="connsiteX30" fmla="*/ 11430 w 11430"/>
                            <a:gd name="connsiteY30" fmla="*/ 17145 h 21907"/>
                            <a:gd name="connsiteX31" fmla="*/ 11430 w 11430"/>
                            <a:gd name="connsiteY31" fmla="*/ 18098 h 21907"/>
                            <a:gd name="connsiteX32" fmla="*/ 9525 w 11430"/>
                            <a:gd name="connsiteY32" fmla="*/ 20002 h 21907"/>
                            <a:gd name="connsiteX33" fmla="*/ 7620 w 11430"/>
                            <a:gd name="connsiteY33" fmla="*/ 20955 h 21907"/>
                            <a:gd name="connsiteX34" fmla="*/ 5715 w 11430"/>
                            <a:gd name="connsiteY34" fmla="*/ 21908 h 21907"/>
                            <a:gd name="connsiteX35" fmla="*/ 3810 w 11430"/>
                            <a:gd name="connsiteY35" fmla="*/ 21908 h 21907"/>
                            <a:gd name="connsiteX36" fmla="*/ 3810 w 11430"/>
                            <a:gd name="connsiteY36" fmla="*/ 21908 h 21907"/>
                            <a:gd name="connsiteX37" fmla="*/ 2858 w 11430"/>
                            <a:gd name="connsiteY37" fmla="*/ 21908 h 21907"/>
                            <a:gd name="connsiteX38" fmla="*/ 2858 w 11430"/>
                            <a:gd name="connsiteY38" fmla="*/ 21908 h 21907"/>
                            <a:gd name="connsiteX39" fmla="*/ 2858 w 11430"/>
                            <a:gd name="connsiteY39" fmla="*/ 21908 h 21907"/>
                            <a:gd name="connsiteX40" fmla="*/ 2858 w 11430"/>
                            <a:gd name="connsiteY40" fmla="*/ 21908 h 21907"/>
                            <a:gd name="connsiteX41" fmla="*/ 1905 w 11430"/>
                            <a:gd name="connsiteY41" fmla="*/ 21908 h 21907"/>
                            <a:gd name="connsiteX42" fmla="*/ 953 w 11430"/>
                            <a:gd name="connsiteY42" fmla="*/ 21908 h 21907"/>
                            <a:gd name="connsiteX43" fmla="*/ 953 w 11430"/>
                            <a:gd name="connsiteY43" fmla="*/ 21908 h 21907"/>
                            <a:gd name="connsiteX44" fmla="*/ 0 w 11430"/>
                            <a:gd name="connsiteY44" fmla="*/ 21908 h 21907"/>
                            <a:gd name="connsiteX45" fmla="*/ 0 w 11430"/>
                            <a:gd name="connsiteY45" fmla="*/ 21908 h 21907"/>
                            <a:gd name="connsiteX46" fmla="*/ 0 w 11430"/>
                            <a:gd name="connsiteY46" fmla="*/ 21908 h 21907"/>
                            <a:gd name="connsiteX47" fmla="*/ 0 w 11430"/>
                            <a:gd name="connsiteY47" fmla="*/ 20002 h 21907"/>
                            <a:gd name="connsiteX48" fmla="*/ 0 w 11430"/>
                            <a:gd name="connsiteY48" fmla="*/ 20002 h 21907"/>
                            <a:gd name="connsiteX49" fmla="*/ 0 w 11430"/>
                            <a:gd name="connsiteY49" fmla="*/ 20002 h 21907"/>
                            <a:gd name="connsiteX50" fmla="*/ 0 w 11430"/>
                            <a:gd name="connsiteY50" fmla="*/ 20002 h 21907"/>
                            <a:gd name="connsiteX51" fmla="*/ 0 w 11430"/>
                            <a:gd name="connsiteY51" fmla="*/ 20002 h 21907"/>
                            <a:gd name="connsiteX52" fmla="*/ 0 w 11430"/>
                            <a:gd name="connsiteY52" fmla="*/ 20002 h 21907"/>
                            <a:gd name="connsiteX53" fmla="*/ 953 w 11430"/>
                            <a:gd name="connsiteY53" fmla="*/ 20002 h 21907"/>
                            <a:gd name="connsiteX54" fmla="*/ 953 w 11430"/>
                            <a:gd name="connsiteY54" fmla="*/ 20955 h 21907"/>
                            <a:gd name="connsiteX55" fmla="*/ 953 w 11430"/>
                            <a:gd name="connsiteY55" fmla="*/ 20955 h 21907"/>
                            <a:gd name="connsiteX56" fmla="*/ 953 w 11430"/>
                            <a:gd name="connsiteY56" fmla="*/ 20955 h 21907"/>
                            <a:gd name="connsiteX57" fmla="*/ 1905 w 11430"/>
                            <a:gd name="connsiteY57" fmla="*/ 20955 h 21907"/>
                            <a:gd name="connsiteX58" fmla="*/ 3810 w 11430"/>
                            <a:gd name="connsiteY58" fmla="*/ 20955 h 21907"/>
                            <a:gd name="connsiteX59" fmla="*/ 4763 w 11430"/>
                            <a:gd name="connsiteY59" fmla="*/ 20955 h 21907"/>
                            <a:gd name="connsiteX60" fmla="*/ 4763 w 11430"/>
                            <a:gd name="connsiteY60" fmla="*/ 20955 h 21907"/>
                            <a:gd name="connsiteX61" fmla="*/ 5715 w 11430"/>
                            <a:gd name="connsiteY61" fmla="*/ 20955 h 21907"/>
                            <a:gd name="connsiteX62" fmla="*/ 6668 w 11430"/>
                            <a:gd name="connsiteY62" fmla="*/ 20002 h 21907"/>
                            <a:gd name="connsiteX63" fmla="*/ 7620 w 11430"/>
                            <a:gd name="connsiteY63" fmla="*/ 19050 h 21907"/>
                            <a:gd name="connsiteX64" fmla="*/ 8573 w 11430"/>
                            <a:gd name="connsiteY64" fmla="*/ 19050 h 21907"/>
                            <a:gd name="connsiteX65" fmla="*/ 8573 w 11430"/>
                            <a:gd name="connsiteY65" fmla="*/ 18098 h 21907"/>
                            <a:gd name="connsiteX66" fmla="*/ 8573 w 11430"/>
                            <a:gd name="connsiteY66" fmla="*/ 18098 h 21907"/>
                            <a:gd name="connsiteX67" fmla="*/ 8573 w 11430"/>
                            <a:gd name="connsiteY67" fmla="*/ 18098 h 21907"/>
                            <a:gd name="connsiteX68" fmla="*/ 8573 w 11430"/>
                            <a:gd name="connsiteY68" fmla="*/ 18098 h 21907"/>
                            <a:gd name="connsiteX69" fmla="*/ 8573 w 11430"/>
                            <a:gd name="connsiteY69" fmla="*/ 17145 h 21907"/>
                            <a:gd name="connsiteX70" fmla="*/ 8573 w 11430"/>
                            <a:gd name="connsiteY70" fmla="*/ 16192 h 21907"/>
                            <a:gd name="connsiteX71" fmla="*/ 8573 w 11430"/>
                            <a:gd name="connsiteY71" fmla="*/ 15240 h 21907"/>
                            <a:gd name="connsiteX72" fmla="*/ 8573 w 11430"/>
                            <a:gd name="connsiteY72" fmla="*/ 15240 h 21907"/>
                            <a:gd name="connsiteX73" fmla="*/ 8573 w 11430"/>
                            <a:gd name="connsiteY73" fmla="*/ 15240 h 21907"/>
                            <a:gd name="connsiteX74" fmla="*/ 8573 w 11430"/>
                            <a:gd name="connsiteY74" fmla="*/ 15240 h 21907"/>
                            <a:gd name="connsiteX75" fmla="*/ 8573 w 11430"/>
                            <a:gd name="connsiteY75" fmla="*/ 15240 h 21907"/>
                            <a:gd name="connsiteX76" fmla="*/ 8573 w 11430"/>
                            <a:gd name="connsiteY76" fmla="*/ 15240 h 21907"/>
                            <a:gd name="connsiteX77" fmla="*/ 8573 w 11430"/>
                            <a:gd name="connsiteY77" fmla="*/ 15240 h 21907"/>
                            <a:gd name="connsiteX78" fmla="*/ 8573 w 11430"/>
                            <a:gd name="connsiteY78" fmla="*/ 15240 h 21907"/>
                            <a:gd name="connsiteX79" fmla="*/ 8573 w 11430"/>
                            <a:gd name="connsiteY79" fmla="*/ 15240 h 21907"/>
                            <a:gd name="connsiteX80" fmla="*/ 8573 w 11430"/>
                            <a:gd name="connsiteY80" fmla="*/ 14288 h 21907"/>
                            <a:gd name="connsiteX81" fmla="*/ 8573 w 11430"/>
                            <a:gd name="connsiteY81" fmla="*/ 13335 h 21907"/>
                            <a:gd name="connsiteX82" fmla="*/ 8573 w 11430"/>
                            <a:gd name="connsiteY82" fmla="*/ 13335 h 21907"/>
                            <a:gd name="connsiteX83" fmla="*/ 8573 w 11430"/>
                            <a:gd name="connsiteY83" fmla="*/ 13335 h 21907"/>
                            <a:gd name="connsiteX84" fmla="*/ 8573 w 11430"/>
                            <a:gd name="connsiteY84" fmla="*/ 13335 h 21907"/>
                            <a:gd name="connsiteX85" fmla="*/ 8573 w 11430"/>
                            <a:gd name="connsiteY85" fmla="*/ 13335 h 21907"/>
                            <a:gd name="connsiteX86" fmla="*/ 8573 w 11430"/>
                            <a:gd name="connsiteY86" fmla="*/ 12383 h 21907"/>
                            <a:gd name="connsiteX87" fmla="*/ 8573 w 11430"/>
                            <a:gd name="connsiteY87" fmla="*/ 12383 h 21907"/>
                            <a:gd name="connsiteX88" fmla="*/ 7620 w 11430"/>
                            <a:gd name="connsiteY88" fmla="*/ 9525 h 21907"/>
                            <a:gd name="connsiteX89" fmla="*/ 7620 w 11430"/>
                            <a:gd name="connsiteY89" fmla="*/ 8573 h 21907"/>
                            <a:gd name="connsiteX90" fmla="*/ 7620 w 11430"/>
                            <a:gd name="connsiteY90" fmla="*/ 7620 h 21907"/>
                            <a:gd name="connsiteX91" fmla="*/ 7620 w 11430"/>
                            <a:gd name="connsiteY91" fmla="*/ 6667 h 21907"/>
                            <a:gd name="connsiteX92" fmla="*/ 7620 w 11430"/>
                            <a:gd name="connsiteY92" fmla="*/ 6667 h 21907"/>
                            <a:gd name="connsiteX93" fmla="*/ 9525 w 11430"/>
                            <a:gd name="connsiteY93" fmla="*/ 0 h 21907"/>
                            <a:gd name="connsiteX94" fmla="*/ 1905 w 11430"/>
                            <a:gd name="connsiteY94" fmla="*/ 20002 h 21907"/>
                            <a:gd name="connsiteX95" fmla="*/ 1905 w 11430"/>
                            <a:gd name="connsiteY95" fmla="*/ 20002 h 21907"/>
                            <a:gd name="connsiteX96" fmla="*/ 1905 w 11430"/>
                            <a:gd name="connsiteY96" fmla="*/ 20002 h 21907"/>
                            <a:gd name="connsiteX97" fmla="*/ 1905 w 11430"/>
                            <a:gd name="connsiteY97" fmla="*/ 20002 h 21907"/>
                            <a:gd name="connsiteX98" fmla="*/ 1905 w 11430"/>
                            <a:gd name="connsiteY98" fmla="*/ 20002 h 21907"/>
                            <a:gd name="connsiteX99" fmla="*/ 5715 w 11430"/>
                            <a:gd name="connsiteY99" fmla="*/ 20002 h 21907"/>
                            <a:gd name="connsiteX100" fmla="*/ 5715 w 11430"/>
                            <a:gd name="connsiteY100" fmla="*/ 20002 h 21907"/>
                            <a:gd name="connsiteX101" fmla="*/ 5715 w 11430"/>
                            <a:gd name="connsiteY101" fmla="*/ 20002 h 21907"/>
                            <a:gd name="connsiteX102" fmla="*/ 5715 w 11430"/>
                            <a:gd name="connsiteY102" fmla="*/ 20002 h 21907"/>
                            <a:gd name="connsiteX103" fmla="*/ 5715 w 11430"/>
                            <a:gd name="connsiteY103" fmla="*/ 20002 h 21907"/>
                            <a:gd name="connsiteX104" fmla="*/ 9525 w 11430"/>
                            <a:gd name="connsiteY104" fmla="*/ 2858 h 21907"/>
                            <a:gd name="connsiteX105" fmla="*/ 9525 w 11430"/>
                            <a:gd name="connsiteY105" fmla="*/ 2858 h 21907"/>
                            <a:gd name="connsiteX106" fmla="*/ 9525 w 11430"/>
                            <a:gd name="connsiteY106" fmla="*/ 2858 h 21907"/>
                            <a:gd name="connsiteX107" fmla="*/ 9525 w 11430"/>
                            <a:gd name="connsiteY107" fmla="*/ 2858 h 21907"/>
                            <a:gd name="connsiteX108" fmla="*/ 9525 w 11430"/>
                            <a:gd name="connsiteY108" fmla="*/ 2858 h 2190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1430" h="21907">
                              <a:moveTo>
                                <a:pt x="9525" y="0"/>
                              </a:moveTo>
                              <a:cubicBezTo>
                                <a:pt x="9525" y="952"/>
                                <a:pt x="9525" y="952"/>
                                <a:pt x="9525" y="0"/>
                              </a:cubicBezTo>
                              <a:cubicBezTo>
                                <a:pt x="9525" y="952"/>
                                <a:pt x="10478" y="952"/>
                                <a:pt x="10478" y="1905"/>
                              </a:cubicBezTo>
                              <a:cubicBezTo>
                                <a:pt x="10478" y="1905"/>
                                <a:pt x="10478" y="2858"/>
                                <a:pt x="11430" y="2858"/>
                              </a:cubicBezTo>
                              <a:cubicBezTo>
                                <a:pt x="11430" y="2858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6667"/>
                              </a:cubicBezTo>
                              <a:cubicBezTo>
                                <a:pt x="11430" y="6667"/>
                                <a:pt x="11430" y="7620"/>
                                <a:pt x="11430" y="7620"/>
                              </a:cubicBezTo>
                              <a:cubicBezTo>
                                <a:pt x="11430" y="7620"/>
                                <a:pt x="11430" y="7620"/>
                                <a:pt x="11430" y="7620"/>
                              </a:cubicBezTo>
                              <a:cubicBezTo>
                                <a:pt x="11430" y="7620"/>
                                <a:pt x="11430" y="7620"/>
                                <a:pt x="11430" y="8573"/>
                              </a:cubicBezTo>
                              <a:cubicBezTo>
                                <a:pt x="11430" y="8573"/>
                                <a:pt x="11430" y="8573"/>
                                <a:pt x="11430" y="9525"/>
                              </a:cubicBezTo>
                              <a:cubicBezTo>
                                <a:pt x="11430" y="9525"/>
                                <a:pt x="11430" y="10477"/>
                                <a:pt x="11430" y="10477"/>
                              </a:cubicBezTo>
                              <a:cubicBezTo>
                                <a:pt x="11430" y="10477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1430"/>
                                <a:pt x="11430" y="11430"/>
                              </a:cubicBezTo>
                              <a:cubicBezTo>
                                <a:pt x="11430" y="11430"/>
                                <a:pt x="11430" y="12383"/>
                                <a:pt x="11430" y="12383"/>
                              </a:cubicBezTo>
                              <a:cubicBezTo>
                                <a:pt x="11430" y="12383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3335"/>
                              </a:cubicBezTo>
                              <a:cubicBezTo>
                                <a:pt x="11430" y="13335"/>
                                <a:pt x="11430" y="13335"/>
                                <a:pt x="11430" y="14288"/>
                              </a:cubicBezTo>
                              <a:cubicBezTo>
                                <a:pt x="11430" y="14288"/>
                                <a:pt x="11430" y="14288"/>
                                <a:pt x="11430" y="14288"/>
                              </a:cubicBezTo>
                              <a:cubicBezTo>
                                <a:pt x="11430" y="14288"/>
                                <a:pt x="11430" y="14288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5240"/>
                                <a:pt x="11430" y="15240"/>
                              </a:cubicBezTo>
                              <a:cubicBezTo>
                                <a:pt x="11430" y="15240"/>
                                <a:pt x="11430" y="16192"/>
                                <a:pt x="11430" y="16192"/>
                              </a:cubicBezTo>
                              <a:cubicBezTo>
                                <a:pt x="11430" y="16192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7145"/>
                              </a:cubicBezTo>
                              <a:cubicBezTo>
                                <a:pt x="11430" y="17145"/>
                                <a:pt x="11430" y="17145"/>
                                <a:pt x="11430" y="18098"/>
                              </a:cubicBezTo>
                              <a:cubicBezTo>
                                <a:pt x="11430" y="19050"/>
                                <a:pt x="10478" y="20002"/>
                                <a:pt x="9525" y="20002"/>
                              </a:cubicBezTo>
                              <a:cubicBezTo>
                                <a:pt x="8573" y="20955"/>
                                <a:pt x="8573" y="20955"/>
                                <a:pt x="7620" y="20955"/>
                              </a:cubicBezTo>
                              <a:cubicBezTo>
                                <a:pt x="6668" y="20955"/>
                                <a:pt x="6668" y="21908"/>
                                <a:pt x="5715" y="21908"/>
                              </a:cubicBezTo>
                              <a:cubicBezTo>
                                <a:pt x="4763" y="21908"/>
                                <a:pt x="3810" y="21908"/>
                                <a:pt x="3810" y="21908"/>
                              </a:cubicBezTo>
                              <a:cubicBezTo>
                                <a:pt x="3810" y="21908"/>
                                <a:pt x="3810" y="21908"/>
                                <a:pt x="3810" y="21908"/>
                              </a:cubicBezTo>
                              <a:cubicBezTo>
                                <a:pt x="3810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2858" y="21908"/>
                              </a:cubicBezTo>
                              <a:cubicBezTo>
                                <a:pt x="2858" y="21908"/>
                                <a:pt x="2858" y="21908"/>
                                <a:pt x="1905" y="21908"/>
                              </a:cubicBezTo>
                              <a:cubicBezTo>
                                <a:pt x="1905" y="21908"/>
                                <a:pt x="953" y="21908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953" y="21908"/>
                              </a:cubicBezTo>
                              <a:cubicBezTo>
                                <a:pt x="953" y="21908"/>
                                <a:pt x="953" y="21908"/>
                                <a:pt x="0" y="21908"/>
                              </a:cubicBezTo>
                              <a:lnTo>
                                <a:pt x="0" y="21908"/>
                              </a:lnTo>
                              <a:cubicBezTo>
                                <a:pt x="0" y="21908"/>
                                <a:pt x="0" y="21908"/>
                                <a:pt x="0" y="21908"/>
                              </a:cubicBezTo>
                              <a:cubicBezTo>
                                <a:pt x="0" y="20955"/>
                                <a:pt x="0" y="20955"/>
                                <a:pt x="0" y="20002"/>
                              </a:cubicBezTo>
                              <a:lnTo>
                                <a:pt x="0" y="20002"/>
                              </a:lnTo>
                              <a:cubicBezTo>
                                <a:pt x="0" y="20002"/>
                                <a:pt x="0" y="20002"/>
                                <a:pt x="0" y="20002"/>
                              </a:cubicBezTo>
                              <a:lnTo>
                                <a:pt x="0" y="20002"/>
                              </a:lnTo>
                              <a:cubicBezTo>
                                <a:pt x="0" y="20002"/>
                                <a:pt x="0" y="20002"/>
                                <a:pt x="0" y="20002"/>
                              </a:cubicBezTo>
                              <a:cubicBezTo>
                                <a:pt x="0" y="20002"/>
                                <a:pt x="0" y="20002"/>
                                <a:pt x="0" y="20002"/>
                              </a:cubicBezTo>
                              <a:cubicBezTo>
                                <a:pt x="0" y="20002"/>
                                <a:pt x="0" y="20002"/>
                                <a:pt x="953" y="20002"/>
                              </a:cubicBezTo>
                              <a:cubicBezTo>
                                <a:pt x="953" y="20002"/>
                                <a:pt x="953" y="20002"/>
                                <a:pt x="953" y="20955"/>
                              </a:cubicBezTo>
                              <a:cubicBezTo>
                                <a:pt x="953" y="20955"/>
                                <a:pt x="953" y="20955"/>
                                <a:pt x="953" y="20955"/>
                              </a:cubicBezTo>
                              <a:cubicBezTo>
                                <a:pt x="953" y="20955"/>
                                <a:pt x="953" y="20955"/>
                                <a:pt x="953" y="20955"/>
                              </a:cubicBezTo>
                              <a:cubicBezTo>
                                <a:pt x="953" y="20002"/>
                                <a:pt x="953" y="20955"/>
                                <a:pt x="1905" y="20955"/>
                              </a:cubicBezTo>
                              <a:cubicBezTo>
                                <a:pt x="2858" y="20955"/>
                                <a:pt x="2858" y="20955"/>
                                <a:pt x="3810" y="20955"/>
                              </a:cubicBezTo>
                              <a:cubicBezTo>
                                <a:pt x="3810" y="20955"/>
                                <a:pt x="4763" y="20955"/>
                                <a:pt x="4763" y="20955"/>
                              </a:cubicBezTo>
                              <a:cubicBezTo>
                                <a:pt x="4763" y="20955"/>
                                <a:pt x="4763" y="20955"/>
                                <a:pt x="4763" y="20955"/>
                              </a:cubicBezTo>
                              <a:cubicBezTo>
                                <a:pt x="4763" y="20955"/>
                                <a:pt x="5715" y="20955"/>
                                <a:pt x="5715" y="20955"/>
                              </a:cubicBezTo>
                              <a:cubicBezTo>
                                <a:pt x="5715" y="20955"/>
                                <a:pt x="6668" y="20955"/>
                                <a:pt x="6668" y="20002"/>
                              </a:cubicBezTo>
                              <a:cubicBezTo>
                                <a:pt x="6668" y="20002"/>
                                <a:pt x="7620" y="19050"/>
                                <a:pt x="7620" y="19050"/>
                              </a:cubicBezTo>
                              <a:cubicBezTo>
                                <a:pt x="7620" y="19050"/>
                                <a:pt x="7620" y="19050"/>
                                <a:pt x="8573" y="19050"/>
                              </a:cubicBezTo>
                              <a:cubicBezTo>
                                <a:pt x="8573" y="19050"/>
                                <a:pt x="8573" y="18098"/>
                                <a:pt x="8573" y="18098"/>
                              </a:cubicBezTo>
                              <a:cubicBezTo>
                                <a:pt x="8573" y="18098"/>
                                <a:pt x="8573" y="18098"/>
                                <a:pt x="8573" y="18098"/>
                              </a:cubicBezTo>
                              <a:cubicBezTo>
                                <a:pt x="8573" y="18098"/>
                                <a:pt x="8573" y="18098"/>
                                <a:pt x="8573" y="18098"/>
                              </a:cubicBezTo>
                              <a:cubicBezTo>
                                <a:pt x="8573" y="18098"/>
                                <a:pt x="8573" y="18098"/>
                                <a:pt x="8573" y="18098"/>
                              </a:cubicBezTo>
                              <a:cubicBezTo>
                                <a:pt x="8573" y="18098"/>
                                <a:pt x="8573" y="18098"/>
                                <a:pt x="8573" y="17145"/>
                              </a:cubicBezTo>
                              <a:cubicBezTo>
                                <a:pt x="8573" y="17145"/>
                                <a:pt x="8573" y="17145"/>
                                <a:pt x="8573" y="16192"/>
                              </a:cubicBezTo>
                              <a:cubicBezTo>
                                <a:pt x="8573" y="16192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5240"/>
                                <a:pt x="8573" y="15240"/>
                              </a:cubicBezTo>
                              <a:cubicBezTo>
                                <a:pt x="8573" y="15240"/>
                                <a:pt x="8573" y="14288"/>
                                <a:pt x="8573" y="14288"/>
                              </a:cubicBezTo>
                              <a:cubicBezTo>
                                <a:pt x="8573" y="14288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3335"/>
                                <a:pt x="8573" y="13335"/>
                              </a:cubicBezTo>
                              <a:cubicBezTo>
                                <a:pt x="8573" y="13335"/>
                                <a:pt x="8573" y="12383"/>
                                <a:pt x="8573" y="12383"/>
                              </a:cubicBezTo>
                              <a:cubicBezTo>
                                <a:pt x="8573" y="12383"/>
                                <a:pt x="8573" y="12383"/>
                                <a:pt x="8573" y="12383"/>
                              </a:cubicBezTo>
                              <a:cubicBezTo>
                                <a:pt x="8573" y="11430"/>
                                <a:pt x="7620" y="10477"/>
                                <a:pt x="7620" y="9525"/>
                              </a:cubicBezTo>
                              <a:cubicBezTo>
                                <a:pt x="7620" y="9525"/>
                                <a:pt x="7620" y="8573"/>
                                <a:pt x="7620" y="8573"/>
                              </a:cubicBezTo>
                              <a:cubicBezTo>
                                <a:pt x="7620" y="8573"/>
                                <a:pt x="7620" y="7620"/>
                                <a:pt x="7620" y="7620"/>
                              </a:cubicBezTo>
                              <a:cubicBezTo>
                                <a:pt x="7620" y="7620"/>
                                <a:pt x="7620" y="6667"/>
                                <a:pt x="7620" y="6667"/>
                              </a:cubicBezTo>
                              <a:lnTo>
                                <a:pt x="7620" y="6667"/>
                              </a:lnTo>
                              <a:lnTo>
                                <a:pt x="9525" y="0"/>
                              </a:lnTo>
                              <a:close/>
                              <a:moveTo>
                                <a:pt x="1905" y="20002"/>
                              </a:moveTo>
                              <a:cubicBezTo>
                                <a:pt x="1905" y="20002"/>
                                <a:pt x="953" y="20002"/>
                                <a:pt x="1905" y="20002"/>
                              </a:cubicBezTo>
                              <a:cubicBezTo>
                                <a:pt x="953" y="19050"/>
                                <a:pt x="953" y="19050"/>
                                <a:pt x="1905" y="20002"/>
                              </a:cubicBezTo>
                              <a:cubicBezTo>
                                <a:pt x="953" y="20002"/>
                                <a:pt x="953" y="20002"/>
                                <a:pt x="1905" y="20002"/>
                              </a:cubicBezTo>
                              <a:cubicBezTo>
                                <a:pt x="1905" y="20002"/>
                                <a:pt x="1905" y="20002"/>
                                <a:pt x="1905" y="20002"/>
                              </a:cubicBezTo>
                              <a:close/>
                              <a:moveTo>
                                <a:pt x="5715" y="20002"/>
                              </a:moveTo>
                              <a:cubicBezTo>
                                <a:pt x="5715" y="19050"/>
                                <a:pt x="5715" y="19050"/>
                                <a:pt x="5715" y="20002"/>
                              </a:cubicBezTo>
                              <a:cubicBezTo>
                                <a:pt x="5715" y="19050"/>
                                <a:pt x="5715" y="20002"/>
                                <a:pt x="5715" y="20002"/>
                              </a:cubicBezTo>
                              <a:cubicBezTo>
                                <a:pt x="5715" y="20002"/>
                                <a:pt x="5715" y="20002"/>
                                <a:pt x="5715" y="20002"/>
                              </a:cubicBezTo>
                              <a:cubicBezTo>
                                <a:pt x="5715" y="20002"/>
                                <a:pt x="5715" y="20002"/>
                                <a:pt x="5715" y="20002"/>
                              </a:cubicBezTo>
                              <a:close/>
                              <a:moveTo>
                                <a:pt x="9525" y="2858"/>
                              </a:move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10478" y="2858"/>
                                <a:pt x="9525" y="2858"/>
                              </a:cubicBezTo>
                              <a:cubicBezTo>
                                <a:pt x="10478" y="2858"/>
                                <a:pt x="10478" y="2858"/>
                                <a:pt x="9525" y="2858"/>
                              </a:cubicBezTo>
                              <a:cubicBezTo>
                                <a:pt x="10478" y="2858"/>
                                <a:pt x="9525" y="2858"/>
                                <a:pt x="952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78" name="任意多边形: 形状 3260"/>
                        <p:cNvSpPr/>
                        <p:nvPr/>
                      </p:nvSpPr>
                      <p:spPr>
                        <a:xfrm>
                          <a:off x="7441882" y="282035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79" name="任意多边形: 形状 3261"/>
                        <p:cNvSpPr/>
                        <p:nvPr/>
                      </p:nvSpPr>
                      <p:spPr>
                        <a:xfrm>
                          <a:off x="7440930" y="2818447"/>
                          <a:ext cx="1904" cy="1904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1905 h 1904"/>
                            <a:gd name="connsiteX1" fmla="*/ 1905 w 1904"/>
                            <a:gd name="connsiteY1" fmla="*/ 0 h 1904"/>
                            <a:gd name="connsiteX2" fmla="*/ 1905 w 1904"/>
                            <a:gd name="connsiteY2" fmla="*/ 0 h 1904"/>
                            <a:gd name="connsiteX3" fmla="*/ 1905 w 1904"/>
                            <a:gd name="connsiteY3" fmla="*/ 0 h 1904"/>
                            <a:gd name="connsiteX4" fmla="*/ 1905 w 1904"/>
                            <a:gd name="connsiteY4" fmla="*/ 0 h 1904"/>
                            <a:gd name="connsiteX5" fmla="*/ 1905 w 1904"/>
                            <a:gd name="connsiteY5" fmla="*/ 0 h 1904"/>
                            <a:gd name="connsiteX6" fmla="*/ 1905 w 1904"/>
                            <a:gd name="connsiteY6" fmla="*/ 0 h 1904"/>
                            <a:gd name="connsiteX7" fmla="*/ 1905 w 1904"/>
                            <a:gd name="connsiteY7" fmla="*/ 0 h 1904"/>
                            <a:gd name="connsiteX8" fmla="*/ 1905 w 1904"/>
                            <a:gd name="connsiteY8" fmla="*/ 0 h 1904"/>
                            <a:gd name="connsiteX9" fmla="*/ 1905 w 1904"/>
                            <a:gd name="connsiteY9" fmla="*/ 0 h 1904"/>
                            <a:gd name="connsiteX10" fmla="*/ 1905 w 1904"/>
                            <a:gd name="connsiteY10" fmla="*/ 0 h 1904"/>
                            <a:gd name="connsiteX11" fmla="*/ 952 w 1904"/>
                            <a:gd name="connsiteY11" fmla="*/ 0 h 1904"/>
                            <a:gd name="connsiteX12" fmla="*/ 0 w 1904"/>
                            <a:gd name="connsiteY12" fmla="*/ 1905 h 1904"/>
                            <a:gd name="connsiteX13" fmla="*/ 952 w 1904"/>
                            <a:gd name="connsiteY13" fmla="*/ 1905 h 1904"/>
                            <a:gd name="connsiteX14" fmla="*/ 1905 w 1904"/>
                            <a:gd name="connsiteY14" fmla="*/ 1905 h 1904"/>
                            <a:gd name="connsiteX15" fmla="*/ 1905 w 1904"/>
                            <a:gd name="connsiteY15" fmla="*/ 1905 h 1904"/>
                            <a:gd name="connsiteX16" fmla="*/ 1905 w 1904"/>
                            <a:gd name="connsiteY16" fmla="*/ 1905 h 1904"/>
                            <a:gd name="connsiteX17" fmla="*/ 1905 w 1904"/>
                            <a:gd name="connsiteY17" fmla="*/ 1905 h 1904"/>
                            <a:gd name="connsiteX18" fmla="*/ 1905 w 1904"/>
                            <a:gd name="connsiteY18" fmla="*/ 1905 h 1904"/>
                            <a:gd name="connsiteX19" fmla="*/ 1905 w 1904"/>
                            <a:gd name="connsiteY19" fmla="*/ 1905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4" h="1904">
                              <a:moveTo>
                                <a:pt x="1905" y="1905"/>
                              </a:moveTo>
                              <a:cubicBezTo>
                                <a:pt x="1905" y="952"/>
                                <a:pt x="1905" y="952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lnTo>
                                <a:pt x="1905" y="0"/>
                              </a:lnTo>
                              <a:lnTo>
                                <a:pt x="1905" y="0"/>
                              </a:lnTo>
                              <a:cubicBezTo>
                                <a:pt x="1905" y="0"/>
                                <a:pt x="1905" y="0"/>
                                <a:pt x="952" y="0"/>
                              </a:cubicBez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952" y="1905"/>
                              </a:cubicBezTo>
                              <a:cubicBezTo>
                                <a:pt x="952" y="1905"/>
                                <a:pt x="1905" y="1905"/>
                                <a:pt x="1905" y="1905"/>
                              </a:cubicBezTo>
                              <a:cubicBezTo>
                                <a:pt x="0" y="1905"/>
                                <a:pt x="952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952" y="1905"/>
                                <a:pt x="952" y="1905"/>
                                <a:pt x="1905" y="1905"/>
                              </a:cubicBezTo>
                              <a:lnTo>
                                <a:pt x="1905" y="1905"/>
                              </a:ln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380" name="图形 2"/>
                      <p:cNvGrpSpPr/>
                      <p:nvPr/>
                    </p:nvGrpSpPr>
                    <p:grpSpPr>
                      <a:xfrm>
                        <a:off x="7429500" y="2788919"/>
                        <a:ext cx="20955" cy="13334"/>
                        <a:chOff x="7429500" y="2788919"/>
                        <a:chExt cx="20955" cy="13334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3381" name="任意多边形: 形状 3263"/>
                        <p:cNvSpPr/>
                        <p:nvPr/>
                      </p:nvSpPr>
                      <p:spPr>
                        <a:xfrm>
                          <a:off x="7449502" y="280130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2" name="任意多边形: 形状 3264"/>
                        <p:cNvSpPr/>
                        <p:nvPr/>
                      </p:nvSpPr>
                      <p:spPr>
                        <a:xfrm>
                          <a:off x="7429500" y="2788919"/>
                          <a:ext cx="20002" cy="11429"/>
                        </a:xfrm>
                        <a:custGeom>
                          <a:avLst/>
                          <a:gdLst>
                            <a:gd name="connsiteX0" fmla="*/ 0 w 20002"/>
                            <a:gd name="connsiteY0" fmla="*/ 4763 h 11429"/>
                            <a:gd name="connsiteX1" fmla="*/ 0 w 20002"/>
                            <a:gd name="connsiteY1" fmla="*/ 4763 h 11429"/>
                            <a:gd name="connsiteX2" fmla="*/ 953 w 20002"/>
                            <a:gd name="connsiteY2" fmla="*/ 2857 h 11429"/>
                            <a:gd name="connsiteX3" fmla="*/ 953 w 20002"/>
                            <a:gd name="connsiteY3" fmla="*/ 1905 h 11429"/>
                            <a:gd name="connsiteX4" fmla="*/ 1905 w 20002"/>
                            <a:gd name="connsiteY4" fmla="*/ 1905 h 11429"/>
                            <a:gd name="connsiteX5" fmla="*/ 1905 w 20002"/>
                            <a:gd name="connsiteY5" fmla="*/ 1905 h 11429"/>
                            <a:gd name="connsiteX6" fmla="*/ 1905 w 20002"/>
                            <a:gd name="connsiteY6" fmla="*/ 1905 h 11429"/>
                            <a:gd name="connsiteX7" fmla="*/ 2857 w 20002"/>
                            <a:gd name="connsiteY7" fmla="*/ 1905 h 11429"/>
                            <a:gd name="connsiteX8" fmla="*/ 3810 w 20002"/>
                            <a:gd name="connsiteY8" fmla="*/ 952 h 11429"/>
                            <a:gd name="connsiteX9" fmla="*/ 4763 w 20002"/>
                            <a:gd name="connsiteY9" fmla="*/ 0 h 11429"/>
                            <a:gd name="connsiteX10" fmla="*/ 4763 w 20002"/>
                            <a:gd name="connsiteY10" fmla="*/ 0 h 11429"/>
                            <a:gd name="connsiteX11" fmla="*/ 5715 w 20002"/>
                            <a:gd name="connsiteY11" fmla="*/ 0 h 11429"/>
                            <a:gd name="connsiteX12" fmla="*/ 6668 w 20002"/>
                            <a:gd name="connsiteY12" fmla="*/ 0 h 11429"/>
                            <a:gd name="connsiteX13" fmla="*/ 7620 w 20002"/>
                            <a:gd name="connsiteY13" fmla="*/ 0 h 11429"/>
                            <a:gd name="connsiteX14" fmla="*/ 8572 w 20002"/>
                            <a:gd name="connsiteY14" fmla="*/ 0 h 11429"/>
                            <a:gd name="connsiteX15" fmla="*/ 8572 w 20002"/>
                            <a:gd name="connsiteY15" fmla="*/ 0 h 11429"/>
                            <a:gd name="connsiteX16" fmla="*/ 8572 w 20002"/>
                            <a:gd name="connsiteY16" fmla="*/ 0 h 11429"/>
                            <a:gd name="connsiteX17" fmla="*/ 9525 w 20002"/>
                            <a:gd name="connsiteY17" fmla="*/ 0 h 11429"/>
                            <a:gd name="connsiteX18" fmla="*/ 10478 w 20002"/>
                            <a:gd name="connsiteY18" fmla="*/ 0 h 11429"/>
                            <a:gd name="connsiteX19" fmla="*/ 10478 w 20002"/>
                            <a:gd name="connsiteY19" fmla="*/ 0 h 11429"/>
                            <a:gd name="connsiteX20" fmla="*/ 11430 w 20002"/>
                            <a:gd name="connsiteY20" fmla="*/ 0 h 11429"/>
                            <a:gd name="connsiteX21" fmla="*/ 11430 w 20002"/>
                            <a:gd name="connsiteY21" fmla="*/ 0 h 11429"/>
                            <a:gd name="connsiteX22" fmla="*/ 12382 w 20002"/>
                            <a:gd name="connsiteY22" fmla="*/ 0 h 11429"/>
                            <a:gd name="connsiteX23" fmla="*/ 12382 w 20002"/>
                            <a:gd name="connsiteY23" fmla="*/ 0 h 11429"/>
                            <a:gd name="connsiteX24" fmla="*/ 12382 w 20002"/>
                            <a:gd name="connsiteY24" fmla="*/ 0 h 11429"/>
                            <a:gd name="connsiteX25" fmla="*/ 12382 w 20002"/>
                            <a:gd name="connsiteY25" fmla="*/ 0 h 11429"/>
                            <a:gd name="connsiteX26" fmla="*/ 13335 w 20002"/>
                            <a:gd name="connsiteY26" fmla="*/ 0 h 11429"/>
                            <a:gd name="connsiteX27" fmla="*/ 14288 w 20002"/>
                            <a:gd name="connsiteY27" fmla="*/ 0 h 11429"/>
                            <a:gd name="connsiteX28" fmla="*/ 14288 w 20002"/>
                            <a:gd name="connsiteY28" fmla="*/ 0 h 11429"/>
                            <a:gd name="connsiteX29" fmla="*/ 14288 w 20002"/>
                            <a:gd name="connsiteY29" fmla="*/ 0 h 11429"/>
                            <a:gd name="connsiteX30" fmla="*/ 14288 w 20002"/>
                            <a:gd name="connsiteY30" fmla="*/ 0 h 11429"/>
                            <a:gd name="connsiteX31" fmla="*/ 15240 w 20002"/>
                            <a:gd name="connsiteY31" fmla="*/ 0 h 11429"/>
                            <a:gd name="connsiteX32" fmla="*/ 17145 w 20002"/>
                            <a:gd name="connsiteY32" fmla="*/ 1905 h 11429"/>
                            <a:gd name="connsiteX33" fmla="*/ 18097 w 20002"/>
                            <a:gd name="connsiteY33" fmla="*/ 2857 h 11429"/>
                            <a:gd name="connsiteX34" fmla="*/ 19050 w 20002"/>
                            <a:gd name="connsiteY34" fmla="*/ 4763 h 11429"/>
                            <a:gd name="connsiteX35" fmla="*/ 20003 w 20002"/>
                            <a:gd name="connsiteY35" fmla="*/ 6667 h 11429"/>
                            <a:gd name="connsiteX36" fmla="*/ 20003 w 20002"/>
                            <a:gd name="connsiteY36" fmla="*/ 6667 h 11429"/>
                            <a:gd name="connsiteX37" fmla="*/ 20003 w 20002"/>
                            <a:gd name="connsiteY37" fmla="*/ 7620 h 11429"/>
                            <a:gd name="connsiteX38" fmla="*/ 20003 w 20002"/>
                            <a:gd name="connsiteY38" fmla="*/ 7620 h 11429"/>
                            <a:gd name="connsiteX39" fmla="*/ 20003 w 20002"/>
                            <a:gd name="connsiteY39" fmla="*/ 7620 h 11429"/>
                            <a:gd name="connsiteX40" fmla="*/ 20003 w 20002"/>
                            <a:gd name="connsiteY40" fmla="*/ 7620 h 11429"/>
                            <a:gd name="connsiteX41" fmla="*/ 20003 w 20002"/>
                            <a:gd name="connsiteY41" fmla="*/ 7620 h 11429"/>
                            <a:gd name="connsiteX42" fmla="*/ 20003 w 20002"/>
                            <a:gd name="connsiteY42" fmla="*/ 8572 h 11429"/>
                            <a:gd name="connsiteX43" fmla="*/ 20003 w 20002"/>
                            <a:gd name="connsiteY43" fmla="*/ 8572 h 11429"/>
                            <a:gd name="connsiteX44" fmla="*/ 20003 w 20002"/>
                            <a:gd name="connsiteY44" fmla="*/ 9525 h 11429"/>
                            <a:gd name="connsiteX45" fmla="*/ 20003 w 20002"/>
                            <a:gd name="connsiteY45" fmla="*/ 9525 h 11429"/>
                            <a:gd name="connsiteX46" fmla="*/ 20003 w 20002"/>
                            <a:gd name="connsiteY46" fmla="*/ 9525 h 11429"/>
                            <a:gd name="connsiteX47" fmla="*/ 19050 w 20002"/>
                            <a:gd name="connsiteY47" fmla="*/ 10477 h 11429"/>
                            <a:gd name="connsiteX48" fmla="*/ 19050 w 20002"/>
                            <a:gd name="connsiteY48" fmla="*/ 10477 h 11429"/>
                            <a:gd name="connsiteX49" fmla="*/ 19050 w 20002"/>
                            <a:gd name="connsiteY49" fmla="*/ 10477 h 11429"/>
                            <a:gd name="connsiteX50" fmla="*/ 19050 w 20002"/>
                            <a:gd name="connsiteY50" fmla="*/ 10477 h 11429"/>
                            <a:gd name="connsiteX51" fmla="*/ 19050 w 20002"/>
                            <a:gd name="connsiteY51" fmla="*/ 10477 h 11429"/>
                            <a:gd name="connsiteX52" fmla="*/ 19050 w 20002"/>
                            <a:gd name="connsiteY52" fmla="*/ 11430 h 11429"/>
                            <a:gd name="connsiteX53" fmla="*/ 19050 w 20002"/>
                            <a:gd name="connsiteY53" fmla="*/ 10477 h 11429"/>
                            <a:gd name="connsiteX54" fmla="*/ 19050 w 20002"/>
                            <a:gd name="connsiteY54" fmla="*/ 9525 h 11429"/>
                            <a:gd name="connsiteX55" fmla="*/ 19050 w 20002"/>
                            <a:gd name="connsiteY55" fmla="*/ 9525 h 11429"/>
                            <a:gd name="connsiteX56" fmla="*/ 19050 w 20002"/>
                            <a:gd name="connsiteY56" fmla="*/ 9525 h 11429"/>
                            <a:gd name="connsiteX57" fmla="*/ 18097 w 20002"/>
                            <a:gd name="connsiteY57" fmla="*/ 9525 h 11429"/>
                            <a:gd name="connsiteX58" fmla="*/ 17145 w 20002"/>
                            <a:gd name="connsiteY58" fmla="*/ 7620 h 11429"/>
                            <a:gd name="connsiteX59" fmla="*/ 17145 w 20002"/>
                            <a:gd name="connsiteY59" fmla="*/ 6667 h 11429"/>
                            <a:gd name="connsiteX60" fmla="*/ 17145 w 20002"/>
                            <a:gd name="connsiteY60" fmla="*/ 6667 h 11429"/>
                            <a:gd name="connsiteX61" fmla="*/ 16193 w 20002"/>
                            <a:gd name="connsiteY61" fmla="*/ 5715 h 11429"/>
                            <a:gd name="connsiteX62" fmla="*/ 15240 w 20002"/>
                            <a:gd name="connsiteY62" fmla="*/ 4763 h 11429"/>
                            <a:gd name="connsiteX63" fmla="*/ 14288 w 20002"/>
                            <a:gd name="connsiteY63" fmla="*/ 3810 h 11429"/>
                            <a:gd name="connsiteX64" fmla="*/ 14288 w 20002"/>
                            <a:gd name="connsiteY64" fmla="*/ 2857 h 11429"/>
                            <a:gd name="connsiteX65" fmla="*/ 13335 w 20002"/>
                            <a:gd name="connsiteY65" fmla="*/ 1905 h 11429"/>
                            <a:gd name="connsiteX66" fmla="*/ 13335 w 20002"/>
                            <a:gd name="connsiteY66" fmla="*/ 1905 h 11429"/>
                            <a:gd name="connsiteX67" fmla="*/ 13335 w 20002"/>
                            <a:gd name="connsiteY67" fmla="*/ 1905 h 11429"/>
                            <a:gd name="connsiteX68" fmla="*/ 13335 w 20002"/>
                            <a:gd name="connsiteY68" fmla="*/ 1905 h 11429"/>
                            <a:gd name="connsiteX69" fmla="*/ 12382 w 20002"/>
                            <a:gd name="connsiteY69" fmla="*/ 1905 h 11429"/>
                            <a:gd name="connsiteX70" fmla="*/ 11430 w 20002"/>
                            <a:gd name="connsiteY70" fmla="*/ 1905 h 11429"/>
                            <a:gd name="connsiteX71" fmla="*/ 10478 w 20002"/>
                            <a:gd name="connsiteY71" fmla="*/ 1905 h 11429"/>
                            <a:gd name="connsiteX72" fmla="*/ 10478 w 20002"/>
                            <a:gd name="connsiteY72" fmla="*/ 1905 h 11429"/>
                            <a:gd name="connsiteX73" fmla="*/ 10478 w 20002"/>
                            <a:gd name="connsiteY73" fmla="*/ 1905 h 11429"/>
                            <a:gd name="connsiteX74" fmla="*/ 10478 w 20002"/>
                            <a:gd name="connsiteY74" fmla="*/ 1905 h 11429"/>
                            <a:gd name="connsiteX75" fmla="*/ 10478 w 20002"/>
                            <a:gd name="connsiteY75" fmla="*/ 1905 h 11429"/>
                            <a:gd name="connsiteX76" fmla="*/ 10478 w 20002"/>
                            <a:gd name="connsiteY76" fmla="*/ 1905 h 11429"/>
                            <a:gd name="connsiteX77" fmla="*/ 10478 w 20002"/>
                            <a:gd name="connsiteY77" fmla="*/ 1905 h 11429"/>
                            <a:gd name="connsiteX78" fmla="*/ 10478 w 20002"/>
                            <a:gd name="connsiteY78" fmla="*/ 1905 h 11429"/>
                            <a:gd name="connsiteX79" fmla="*/ 10478 w 20002"/>
                            <a:gd name="connsiteY79" fmla="*/ 1905 h 11429"/>
                            <a:gd name="connsiteX80" fmla="*/ 9525 w 20002"/>
                            <a:gd name="connsiteY80" fmla="*/ 1905 h 11429"/>
                            <a:gd name="connsiteX81" fmla="*/ 8572 w 20002"/>
                            <a:gd name="connsiteY81" fmla="*/ 1905 h 11429"/>
                            <a:gd name="connsiteX82" fmla="*/ 8572 w 20002"/>
                            <a:gd name="connsiteY82" fmla="*/ 1905 h 11429"/>
                            <a:gd name="connsiteX83" fmla="*/ 8572 w 20002"/>
                            <a:gd name="connsiteY83" fmla="*/ 1905 h 11429"/>
                            <a:gd name="connsiteX84" fmla="*/ 8572 w 20002"/>
                            <a:gd name="connsiteY84" fmla="*/ 1905 h 11429"/>
                            <a:gd name="connsiteX85" fmla="*/ 8572 w 20002"/>
                            <a:gd name="connsiteY85" fmla="*/ 1905 h 11429"/>
                            <a:gd name="connsiteX86" fmla="*/ 7620 w 20002"/>
                            <a:gd name="connsiteY86" fmla="*/ 2857 h 11429"/>
                            <a:gd name="connsiteX87" fmla="*/ 7620 w 20002"/>
                            <a:gd name="connsiteY87" fmla="*/ 2857 h 11429"/>
                            <a:gd name="connsiteX88" fmla="*/ 5715 w 20002"/>
                            <a:gd name="connsiteY88" fmla="*/ 4763 h 11429"/>
                            <a:gd name="connsiteX89" fmla="*/ 4763 w 20002"/>
                            <a:gd name="connsiteY89" fmla="*/ 5715 h 11429"/>
                            <a:gd name="connsiteX90" fmla="*/ 4763 w 20002"/>
                            <a:gd name="connsiteY90" fmla="*/ 6667 h 11429"/>
                            <a:gd name="connsiteX91" fmla="*/ 4763 w 20002"/>
                            <a:gd name="connsiteY91" fmla="*/ 7620 h 11429"/>
                            <a:gd name="connsiteX92" fmla="*/ 4763 w 20002"/>
                            <a:gd name="connsiteY92" fmla="*/ 7620 h 11429"/>
                            <a:gd name="connsiteX93" fmla="*/ 0 w 20002"/>
                            <a:gd name="connsiteY93" fmla="*/ 4763 h 11429"/>
                            <a:gd name="connsiteX94" fmla="*/ 20003 w 20002"/>
                            <a:gd name="connsiteY94" fmla="*/ 8572 h 11429"/>
                            <a:gd name="connsiteX95" fmla="*/ 20003 w 20002"/>
                            <a:gd name="connsiteY95" fmla="*/ 8572 h 11429"/>
                            <a:gd name="connsiteX96" fmla="*/ 20003 w 20002"/>
                            <a:gd name="connsiteY96" fmla="*/ 8572 h 11429"/>
                            <a:gd name="connsiteX97" fmla="*/ 20003 w 20002"/>
                            <a:gd name="connsiteY97" fmla="*/ 8572 h 11429"/>
                            <a:gd name="connsiteX98" fmla="*/ 20003 w 20002"/>
                            <a:gd name="connsiteY98" fmla="*/ 8572 h 11429"/>
                            <a:gd name="connsiteX99" fmla="*/ 17145 w 20002"/>
                            <a:gd name="connsiteY99" fmla="*/ 4763 h 11429"/>
                            <a:gd name="connsiteX100" fmla="*/ 17145 w 20002"/>
                            <a:gd name="connsiteY100" fmla="*/ 4763 h 11429"/>
                            <a:gd name="connsiteX101" fmla="*/ 17145 w 20002"/>
                            <a:gd name="connsiteY101" fmla="*/ 4763 h 11429"/>
                            <a:gd name="connsiteX102" fmla="*/ 17145 w 20002"/>
                            <a:gd name="connsiteY102" fmla="*/ 4763 h 11429"/>
                            <a:gd name="connsiteX103" fmla="*/ 17145 w 20002"/>
                            <a:gd name="connsiteY103" fmla="*/ 4763 h 11429"/>
                            <a:gd name="connsiteX104" fmla="*/ 953 w 20002"/>
                            <a:gd name="connsiteY104" fmla="*/ 3810 h 11429"/>
                            <a:gd name="connsiteX105" fmla="*/ 953 w 20002"/>
                            <a:gd name="connsiteY105" fmla="*/ 3810 h 11429"/>
                            <a:gd name="connsiteX106" fmla="*/ 953 w 20002"/>
                            <a:gd name="connsiteY106" fmla="*/ 3810 h 11429"/>
                            <a:gd name="connsiteX107" fmla="*/ 953 w 20002"/>
                            <a:gd name="connsiteY107" fmla="*/ 3810 h 11429"/>
                            <a:gd name="connsiteX108" fmla="*/ 953 w 20002"/>
                            <a:gd name="connsiteY108" fmla="*/ 3810 h 11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0002" h="11429">
                              <a:moveTo>
                                <a:pt x="0" y="4763"/>
                              </a:move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3810"/>
                                <a:pt x="953" y="3810"/>
                                <a:pt x="953" y="2857"/>
                              </a:cubicBezTo>
                              <a:cubicBezTo>
                                <a:pt x="953" y="2857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952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3810" y="952"/>
                              </a:cubicBezTo>
                              <a:cubicBezTo>
                                <a:pt x="3810" y="952"/>
                                <a:pt x="4763" y="952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6668" y="0"/>
                              </a:cubicBezTo>
                              <a:cubicBezTo>
                                <a:pt x="6668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8572" y="0"/>
                                <a:pt x="8572" y="0"/>
                              </a:cubicBezTo>
                              <a:cubicBezTo>
                                <a:pt x="8572" y="0"/>
                                <a:pt x="8572" y="0"/>
                                <a:pt x="8572" y="0"/>
                              </a:cubicBezTo>
                              <a:cubicBezTo>
                                <a:pt x="8572" y="0"/>
                                <a:pt x="8572" y="0"/>
                                <a:pt x="8572" y="0"/>
                              </a:cubicBezTo>
                              <a:cubicBezTo>
                                <a:pt x="8572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5240" y="0"/>
                              </a:cubicBezTo>
                              <a:cubicBezTo>
                                <a:pt x="16193" y="952"/>
                                <a:pt x="16193" y="952"/>
                                <a:pt x="17145" y="1905"/>
                              </a:cubicBezTo>
                              <a:cubicBezTo>
                                <a:pt x="17145" y="2857"/>
                                <a:pt x="18097" y="2857"/>
                                <a:pt x="18097" y="2857"/>
                              </a:cubicBezTo>
                              <a:cubicBezTo>
                                <a:pt x="18097" y="3810"/>
                                <a:pt x="19050" y="3810"/>
                                <a:pt x="19050" y="4763"/>
                              </a:cubicBezTo>
                              <a:cubicBezTo>
                                <a:pt x="19050" y="5715"/>
                                <a:pt x="20003" y="5715"/>
                                <a:pt x="20003" y="6667"/>
                              </a:cubicBezTo>
                              <a:cubicBezTo>
                                <a:pt x="20003" y="6667"/>
                                <a:pt x="20003" y="6667"/>
                                <a:pt x="20003" y="6667"/>
                              </a:cubicBezTo>
                              <a:cubicBezTo>
                                <a:pt x="20003" y="6667"/>
                                <a:pt x="20003" y="6667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7620"/>
                              </a:cubicBezTo>
                              <a:cubicBezTo>
                                <a:pt x="20003" y="7620"/>
                                <a:pt x="20003" y="7620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9525"/>
                              </a:cubicBezTo>
                              <a:lnTo>
                                <a:pt x="20003" y="9525"/>
                              </a:lnTo>
                              <a:cubicBezTo>
                                <a:pt x="20003" y="9525"/>
                                <a:pt x="20003" y="9525"/>
                                <a:pt x="20003" y="9525"/>
                              </a:cubicBezTo>
                              <a:cubicBezTo>
                                <a:pt x="19050" y="9525"/>
                                <a:pt x="19050" y="10477"/>
                                <a:pt x="19050" y="10477"/>
                              </a:cubicBezTo>
                              <a:lnTo>
                                <a:pt x="19050" y="10477"/>
                              </a:lnTo>
                              <a:cubicBezTo>
                                <a:pt x="19050" y="10477"/>
                                <a:pt x="19050" y="10477"/>
                                <a:pt x="19050" y="10477"/>
                              </a:cubicBezTo>
                              <a:lnTo>
                                <a:pt x="19050" y="10477"/>
                              </a:lnTo>
                              <a:cubicBezTo>
                                <a:pt x="19050" y="10477"/>
                                <a:pt x="19050" y="10477"/>
                                <a:pt x="19050" y="10477"/>
                              </a:cubicBezTo>
                              <a:cubicBezTo>
                                <a:pt x="19050" y="10477"/>
                                <a:pt x="19050" y="10477"/>
                                <a:pt x="19050" y="11430"/>
                              </a:cubicBezTo>
                              <a:cubicBezTo>
                                <a:pt x="19050" y="11430"/>
                                <a:pt x="19050" y="11430"/>
                                <a:pt x="19050" y="10477"/>
                              </a:cubicBezTo>
                              <a:cubicBezTo>
                                <a:pt x="19050" y="10477"/>
                                <a:pt x="19050" y="10477"/>
                                <a:pt x="19050" y="9525"/>
                              </a:cubicBezTo>
                              <a:cubicBezTo>
                                <a:pt x="19050" y="9525"/>
                                <a:pt x="19050" y="9525"/>
                                <a:pt x="19050" y="9525"/>
                              </a:cubicBezTo>
                              <a:cubicBezTo>
                                <a:pt x="19050" y="9525"/>
                                <a:pt x="19050" y="9525"/>
                                <a:pt x="19050" y="9525"/>
                              </a:cubicBezTo>
                              <a:cubicBezTo>
                                <a:pt x="19050" y="9525"/>
                                <a:pt x="18097" y="9525"/>
                                <a:pt x="18097" y="9525"/>
                              </a:cubicBezTo>
                              <a:cubicBezTo>
                                <a:pt x="18097" y="8572"/>
                                <a:pt x="17145" y="8572"/>
                                <a:pt x="17145" y="7620"/>
                              </a:cubicBezTo>
                              <a:cubicBezTo>
                                <a:pt x="17145" y="7620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7145" y="6667"/>
                                <a:pt x="17145" y="6667"/>
                              </a:cubicBezTo>
                              <a:cubicBezTo>
                                <a:pt x="17145" y="6667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5240" y="4763"/>
                                <a:pt x="15240" y="4763"/>
                              </a:cubicBezTo>
                              <a:cubicBezTo>
                                <a:pt x="15240" y="4763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2857"/>
                              </a:cubicBezTo>
                              <a:cubicBezTo>
                                <a:pt x="14288" y="2857"/>
                                <a:pt x="13335" y="2857"/>
                                <a:pt x="13335" y="1905"/>
                              </a:cubicBezTo>
                              <a:cubicBezTo>
                                <a:pt x="13335" y="1905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3335" y="1905"/>
                                <a:pt x="13335" y="1905"/>
                              </a:cubicBezTo>
                              <a:cubicBezTo>
                                <a:pt x="13335" y="1905"/>
                                <a:pt x="13335" y="1905"/>
                                <a:pt x="12382" y="1905"/>
                              </a:cubicBezTo>
                              <a:cubicBezTo>
                                <a:pt x="12382" y="1905"/>
                                <a:pt x="12382" y="1905"/>
                                <a:pt x="11430" y="1905"/>
                              </a:cubicBezTo>
                              <a:cubicBezTo>
                                <a:pt x="11430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7620" y="2857"/>
                                <a:pt x="7620" y="2857"/>
                              </a:cubicBezTo>
                              <a:cubicBezTo>
                                <a:pt x="7620" y="2857"/>
                                <a:pt x="7620" y="2857"/>
                                <a:pt x="7620" y="2857"/>
                              </a:cubicBezTo>
                              <a:cubicBezTo>
                                <a:pt x="6668" y="3810"/>
                                <a:pt x="6668" y="3810"/>
                                <a:pt x="5715" y="4763"/>
                              </a:cubicBezTo>
                              <a:cubicBezTo>
                                <a:pt x="5715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7620"/>
                              </a:cubicBezTo>
                              <a:lnTo>
                                <a:pt x="4763" y="7620"/>
                              </a:lnTo>
                              <a:lnTo>
                                <a:pt x="0" y="4763"/>
                              </a:lnTo>
                              <a:close/>
                              <a:moveTo>
                                <a:pt x="20003" y="8572"/>
                              </a:move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ubicBezTo>
                                <a:pt x="20003" y="9525"/>
                                <a:pt x="20003" y="9525"/>
                                <a:pt x="20003" y="8572"/>
                              </a:cubicBezTo>
                              <a:cubicBezTo>
                                <a:pt x="20003" y="9525"/>
                                <a:pt x="20003" y="8572"/>
                                <a:pt x="20003" y="8572"/>
                              </a:cubicBezTo>
                              <a:cubicBezTo>
                                <a:pt x="20003" y="8572"/>
                                <a:pt x="20003" y="8572"/>
                                <a:pt x="20003" y="8572"/>
                              </a:cubicBezTo>
                              <a:close/>
                              <a:moveTo>
                                <a:pt x="17145" y="4763"/>
                              </a:move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ubicBezTo>
                                <a:pt x="17145" y="5715"/>
                                <a:pt x="17145" y="5715"/>
                                <a:pt x="17145" y="4763"/>
                              </a:cubicBezTo>
                              <a:cubicBezTo>
                                <a:pt x="17145" y="5715"/>
                                <a:pt x="17145" y="4763"/>
                                <a:pt x="17145" y="4763"/>
                              </a:cubicBezTo>
                              <a:cubicBezTo>
                                <a:pt x="17145" y="4763"/>
                                <a:pt x="17145" y="4763"/>
                                <a:pt x="17145" y="4763"/>
                              </a:cubicBezTo>
                              <a:close/>
                              <a:moveTo>
                                <a:pt x="953" y="3810"/>
                              </a:moveTo>
                              <a:cubicBezTo>
                                <a:pt x="953" y="3810"/>
                                <a:pt x="1905" y="3810"/>
                                <a:pt x="953" y="3810"/>
                              </a:cubicBezTo>
                              <a:cubicBezTo>
                                <a:pt x="1905" y="3810"/>
                                <a:pt x="953" y="2857"/>
                                <a:pt x="953" y="3810"/>
                              </a:cubicBezTo>
                              <a:cubicBezTo>
                                <a:pt x="953" y="2857"/>
                                <a:pt x="953" y="2857"/>
                                <a:pt x="953" y="3810"/>
                              </a:cubicBezTo>
                              <a:cubicBezTo>
                                <a:pt x="953" y="2857"/>
                                <a:pt x="953" y="3810"/>
                                <a:pt x="953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3" name="任意多边形: 形状 3265"/>
                        <p:cNvSpPr/>
                        <p:nvPr/>
                      </p:nvSpPr>
                      <p:spPr>
                        <a:xfrm>
                          <a:off x="7450455" y="27984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4" name="任意多边形: 形状 3266"/>
                        <p:cNvSpPr/>
                        <p:nvPr/>
                      </p:nvSpPr>
                      <p:spPr>
                        <a:xfrm>
                          <a:off x="7448550" y="2798444"/>
                          <a:ext cx="1905" cy="3809"/>
                        </a:xfrm>
                        <a:custGeom>
                          <a:avLst/>
                          <a:gdLst>
                            <a:gd name="connsiteX0" fmla="*/ 953 w 1905"/>
                            <a:gd name="connsiteY0" fmla="*/ 0 h 3809"/>
                            <a:gd name="connsiteX1" fmla="*/ 0 w 1905"/>
                            <a:gd name="connsiteY1" fmla="*/ 952 h 3809"/>
                            <a:gd name="connsiteX2" fmla="*/ 0 w 1905"/>
                            <a:gd name="connsiteY2" fmla="*/ 952 h 3809"/>
                            <a:gd name="connsiteX3" fmla="*/ 0 w 1905"/>
                            <a:gd name="connsiteY3" fmla="*/ 952 h 3809"/>
                            <a:gd name="connsiteX4" fmla="*/ 0 w 1905"/>
                            <a:gd name="connsiteY4" fmla="*/ 952 h 3809"/>
                            <a:gd name="connsiteX5" fmla="*/ 0 w 1905"/>
                            <a:gd name="connsiteY5" fmla="*/ 952 h 3809"/>
                            <a:gd name="connsiteX6" fmla="*/ 0 w 1905"/>
                            <a:gd name="connsiteY6" fmla="*/ 1905 h 3809"/>
                            <a:gd name="connsiteX7" fmla="*/ 0 w 1905"/>
                            <a:gd name="connsiteY7" fmla="*/ 2857 h 3809"/>
                            <a:gd name="connsiteX8" fmla="*/ 0 w 1905"/>
                            <a:gd name="connsiteY8" fmla="*/ 2857 h 3809"/>
                            <a:gd name="connsiteX9" fmla="*/ 0 w 1905"/>
                            <a:gd name="connsiteY9" fmla="*/ 2857 h 3809"/>
                            <a:gd name="connsiteX10" fmla="*/ 0 w 1905"/>
                            <a:gd name="connsiteY10" fmla="*/ 2857 h 3809"/>
                            <a:gd name="connsiteX11" fmla="*/ 0 w 1905"/>
                            <a:gd name="connsiteY11" fmla="*/ 3810 h 3809"/>
                            <a:gd name="connsiteX12" fmla="*/ 1905 w 1905"/>
                            <a:gd name="connsiteY12" fmla="*/ 2857 h 3809"/>
                            <a:gd name="connsiteX13" fmla="*/ 1905 w 1905"/>
                            <a:gd name="connsiteY13" fmla="*/ 1905 h 3809"/>
                            <a:gd name="connsiteX14" fmla="*/ 1905 w 1905"/>
                            <a:gd name="connsiteY14" fmla="*/ 952 h 3809"/>
                            <a:gd name="connsiteX15" fmla="*/ 953 w 1905"/>
                            <a:gd name="connsiteY15" fmla="*/ 0 h 3809"/>
                            <a:gd name="connsiteX16" fmla="*/ 953 w 1905"/>
                            <a:gd name="connsiteY16" fmla="*/ 0 h 3809"/>
                            <a:gd name="connsiteX17" fmla="*/ 953 w 1905"/>
                            <a:gd name="connsiteY17" fmla="*/ 0 h 3809"/>
                            <a:gd name="connsiteX18" fmla="*/ 953 w 1905"/>
                            <a:gd name="connsiteY18" fmla="*/ 0 h 3809"/>
                            <a:gd name="connsiteX19" fmla="*/ 953 w 1905"/>
                            <a:gd name="connsiteY19" fmla="*/ 0 h 380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3809">
                              <a:moveTo>
                                <a:pt x="953" y="0"/>
                              </a:moveTo>
                              <a:cubicBezTo>
                                <a:pt x="0" y="0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lnTo>
                                <a:pt x="0" y="2857"/>
                              </a:lnTo>
                              <a:lnTo>
                                <a:pt x="0" y="2857"/>
                              </a:ln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lnTo>
                                <a:pt x="1905" y="2857"/>
                              </a:lnTo>
                              <a:cubicBezTo>
                                <a:pt x="1905" y="2857"/>
                                <a:pt x="1905" y="2857"/>
                                <a:pt x="1905" y="1905"/>
                              </a:cubicBezTo>
                              <a:cubicBezTo>
                                <a:pt x="1905" y="1905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1905" y="0"/>
                                <a:pt x="953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385" name="图形 2"/>
                      <p:cNvGrpSpPr/>
                      <p:nvPr/>
                    </p:nvGrpSpPr>
                    <p:grpSpPr>
                      <a:xfrm>
                        <a:off x="7427594" y="2795587"/>
                        <a:ext cx="12382" cy="23812"/>
                        <a:chOff x="7427594" y="2795587"/>
                        <a:chExt cx="12382" cy="23812"/>
                      </a:xfrm>
                      <a:solidFill>
                        <a:srgbClr val="FFB8CB"/>
                      </a:solidFill>
                    </p:grpSpPr>
                    <p:sp>
                      <p:nvSpPr>
                        <p:cNvPr id="3386" name="任意多边形: 形状 3268"/>
                        <p:cNvSpPr/>
                        <p:nvPr/>
                      </p:nvSpPr>
                      <p:spPr>
                        <a:xfrm>
                          <a:off x="7431405" y="27955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7" name="任意多边形: 形状 3269"/>
                        <p:cNvSpPr/>
                        <p:nvPr/>
                      </p:nvSpPr>
                      <p:spPr>
                        <a:xfrm>
                          <a:off x="7427594" y="2797730"/>
                          <a:ext cx="12382" cy="21669"/>
                        </a:xfrm>
                        <a:custGeom>
                          <a:avLst/>
                          <a:gdLst>
                            <a:gd name="connsiteX0" fmla="*/ 12383 w 12382"/>
                            <a:gd name="connsiteY0" fmla="*/ 21669 h 21669"/>
                            <a:gd name="connsiteX1" fmla="*/ 12383 w 12382"/>
                            <a:gd name="connsiteY1" fmla="*/ 21669 h 21669"/>
                            <a:gd name="connsiteX2" fmla="*/ 10478 w 12382"/>
                            <a:gd name="connsiteY2" fmla="*/ 20717 h 21669"/>
                            <a:gd name="connsiteX3" fmla="*/ 9525 w 12382"/>
                            <a:gd name="connsiteY3" fmla="*/ 20717 h 21669"/>
                            <a:gd name="connsiteX4" fmla="*/ 8573 w 12382"/>
                            <a:gd name="connsiteY4" fmla="*/ 19764 h 21669"/>
                            <a:gd name="connsiteX5" fmla="*/ 8573 w 12382"/>
                            <a:gd name="connsiteY5" fmla="*/ 19764 h 21669"/>
                            <a:gd name="connsiteX6" fmla="*/ 7620 w 12382"/>
                            <a:gd name="connsiteY6" fmla="*/ 19764 h 21669"/>
                            <a:gd name="connsiteX7" fmla="*/ 7620 w 12382"/>
                            <a:gd name="connsiteY7" fmla="*/ 19764 h 21669"/>
                            <a:gd name="connsiteX8" fmla="*/ 6668 w 12382"/>
                            <a:gd name="connsiteY8" fmla="*/ 19764 h 21669"/>
                            <a:gd name="connsiteX9" fmla="*/ 5715 w 12382"/>
                            <a:gd name="connsiteY9" fmla="*/ 19764 h 21669"/>
                            <a:gd name="connsiteX10" fmla="*/ 5715 w 12382"/>
                            <a:gd name="connsiteY10" fmla="*/ 19764 h 21669"/>
                            <a:gd name="connsiteX11" fmla="*/ 5715 w 12382"/>
                            <a:gd name="connsiteY11" fmla="*/ 19764 h 21669"/>
                            <a:gd name="connsiteX12" fmla="*/ 4763 w 12382"/>
                            <a:gd name="connsiteY12" fmla="*/ 18812 h 21669"/>
                            <a:gd name="connsiteX13" fmla="*/ 3810 w 12382"/>
                            <a:gd name="connsiteY13" fmla="*/ 17859 h 21669"/>
                            <a:gd name="connsiteX14" fmla="*/ 2858 w 12382"/>
                            <a:gd name="connsiteY14" fmla="*/ 16907 h 21669"/>
                            <a:gd name="connsiteX15" fmla="*/ 2858 w 12382"/>
                            <a:gd name="connsiteY15" fmla="*/ 16907 h 21669"/>
                            <a:gd name="connsiteX16" fmla="*/ 2858 w 12382"/>
                            <a:gd name="connsiteY16" fmla="*/ 16907 h 21669"/>
                            <a:gd name="connsiteX17" fmla="*/ 1905 w 12382"/>
                            <a:gd name="connsiteY17" fmla="*/ 15954 h 21669"/>
                            <a:gd name="connsiteX18" fmla="*/ 953 w 12382"/>
                            <a:gd name="connsiteY18" fmla="*/ 15002 h 21669"/>
                            <a:gd name="connsiteX19" fmla="*/ 953 w 12382"/>
                            <a:gd name="connsiteY19" fmla="*/ 15002 h 21669"/>
                            <a:gd name="connsiteX20" fmla="*/ 953 w 12382"/>
                            <a:gd name="connsiteY20" fmla="*/ 14049 h 21669"/>
                            <a:gd name="connsiteX21" fmla="*/ 953 w 12382"/>
                            <a:gd name="connsiteY21" fmla="*/ 14049 h 21669"/>
                            <a:gd name="connsiteX22" fmla="*/ 953 w 12382"/>
                            <a:gd name="connsiteY22" fmla="*/ 14049 h 21669"/>
                            <a:gd name="connsiteX23" fmla="*/ 953 w 12382"/>
                            <a:gd name="connsiteY23" fmla="*/ 14049 h 21669"/>
                            <a:gd name="connsiteX24" fmla="*/ 953 w 12382"/>
                            <a:gd name="connsiteY24" fmla="*/ 14049 h 21669"/>
                            <a:gd name="connsiteX25" fmla="*/ 953 w 12382"/>
                            <a:gd name="connsiteY25" fmla="*/ 14049 h 21669"/>
                            <a:gd name="connsiteX26" fmla="*/ 0 w 12382"/>
                            <a:gd name="connsiteY26" fmla="*/ 13097 h 21669"/>
                            <a:gd name="connsiteX27" fmla="*/ 0 w 12382"/>
                            <a:gd name="connsiteY27" fmla="*/ 12144 h 21669"/>
                            <a:gd name="connsiteX28" fmla="*/ 0 w 12382"/>
                            <a:gd name="connsiteY28" fmla="*/ 12144 h 21669"/>
                            <a:gd name="connsiteX29" fmla="*/ 0 w 12382"/>
                            <a:gd name="connsiteY29" fmla="*/ 12144 h 21669"/>
                            <a:gd name="connsiteX30" fmla="*/ 0 w 12382"/>
                            <a:gd name="connsiteY30" fmla="*/ 12144 h 21669"/>
                            <a:gd name="connsiteX31" fmla="*/ 0 w 12382"/>
                            <a:gd name="connsiteY31" fmla="*/ 12144 h 21669"/>
                            <a:gd name="connsiteX32" fmla="*/ 0 w 12382"/>
                            <a:gd name="connsiteY32" fmla="*/ 10239 h 21669"/>
                            <a:gd name="connsiteX33" fmla="*/ 0 w 12382"/>
                            <a:gd name="connsiteY33" fmla="*/ 8334 h 21669"/>
                            <a:gd name="connsiteX34" fmla="*/ 0 w 12382"/>
                            <a:gd name="connsiteY34" fmla="*/ 6429 h 21669"/>
                            <a:gd name="connsiteX35" fmla="*/ 0 w 12382"/>
                            <a:gd name="connsiteY35" fmla="*/ 4524 h 21669"/>
                            <a:gd name="connsiteX36" fmla="*/ 0 w 12382"/>
                            <a:gd name="connsiteY36" fmla="*/ 4524 h 21669"/>
                            <a:gd name="connsiteX37" fmla="*/ 0 w 12382"/>
                            <a:gd name="connsiteY37" fmla="*/ 3572 h 21669"/>
                            <a:gd name="connsiteX38" fmla="*/ 0 w 12382"/>
                            <a:gd name="connsiteY38" fmla="*/ 3572 h 21669"/>
                            <a:gd name="connsiteX39" fmla="*/ 0 w 12382"/>
                            <a:gd name="connsiteY39" fmla="*/ 3572 h 21669"/>
                            <a:gd name="connsiteX40" fmla="*/ 0 w 12382"/>
                            <a:gd name="connsiteY40" fmla="*/ 3572 h 21669"/>
                            <a:gd name="connsiteX41" fmla="*/ 0 w 12382"/>
                            <a:gd name="connsiteY41" fmla="*/ 2619 h 21669"/>
                            <a:gd name="connsiteX42" fmla="*/ 0 w 12382"/>
                            <a:gd name="connsiteY42" fmla="*/ 1667 h 21669"/>
                            <a:gd name="connsiteX43" fmla="*/ 0 w 12382"/>
                            <a:gd name="connsiteY43" fmla="*/ 1667 h 21669"/>
                            <a:gd name="connsiteX44" fmla="*/ 0 w 12382"/>
                            <a:gd name="connsiteY44" fmla="*/ 714 h 21669"/>
                            <a:gd name="connsiteX45" fmla="*/ 0 w 12382"/>
                            <a:gd name="connsiteY45" fmla="*/ 714 h 21669"/>
                            <a:gd name="connsiteX46" fmla="*/ 0 w 12382"/>
                            <a:gd name="connsiteY46" fmla="*/ 714 h 21669"/>
                            <a:gd name="connsiteX47" fmla="*/ 1905 w 12382"/>
                            <a:gd name="connsiteY47" fmla="*/ 714 h 21669"/>
                            <a:gd name="connsiteX48" fmla="*/ 1905 w 12382"/>
                            <a:gd name="connsiteY48" fmla="*/ 714 h 21669"/>
                            <a:gd name="connsiteX49" fmla="*/ 1905 w 12382"/>
                            <a:gd name="connsiteY49" fmla="*/ 714 h 21669"/>
                            <a:gd name="connsiteX50" fmla="*/ 1905 w 12382"/>
                            <a:gd name="connsiteY50" fmla="*/ 714 h 21669"/>
                            <a:gd name="connsiteX51" fmla="*/ 1905 w 12382"/>
                            <a:gd name="connsiteY51" fmla="*/ 714 h 21669"/>
                            <a:gd name="connsiteX52" fmla="*/ 1905 w 12382"/>
                            <a:gd name="connsiteY52" fmla="*/ 714 h 21669"/>
                            <a:gd name="connsiteX53" fmla="*/ 1905 w 12382"/>
                            <a:gd name="connsiteY53" fmla="*/ 1667 h 21669"/>
                            <a:gd name="connsiteX54" fmla="*/ 953 w 12382"/>
                            <a:gd name="connsiteY54" fmla="*/ 1667 h 21669"/>
                            <a:gd name="connsiteX55" fmla="*/ 953 w 12382"/>
                            <a:gd name="connsiteY55" fmla="*/ 1667 h 21669"/>
                            <a:gd name="connsiteX56" fmla="*/ 953 w 12382"/>
                            <a:gd name="connsiteY56" fmla="*/ 1667 h 21669"/>
                            <a:gd name="connsiteX57" fmla="*/ 953 w 12382"/>
                            <a:gd name="connsiteY57" fmla="*/ 2619 h 21669"/>
                            <a:gd name="connsiteX58" fmla="*/ 953 w 12382"/>
                            <a:gd name="connsiteY58" fmla="*/ 4524 h 21669"/>
                            <a:gd name="connsiteX59" fmla="*/ 953 w 12382"/>
                            <a:gd name="connsiteY59" fmla="*/ 5477 h 21669"/>
                            <a:gd name="connsiteX60" fmla="*/ 953 w 12382"/>
                            <a:gd name="connsiteY60" fmla="*/ 5477 h 21669"/>
                            <a:gd name="connsiteX61" fmla="*/ 953 w 12382"/>
                            <a:gd name="connsiteY61" fmla="*/ 6429 h 21669"/>
                            <a:gd name="connsiteX62" fmla="*/ 953 w 12382"/>
                            <a:gd name="connsiteY62" fmla="*/ 8334 h 21669"/>
                            <a:gd name="connsiteX63" fmla="*/ 953 w 12382"/>
                            <a:gd name="connsiteY63" fmla="*/ 10239 h 21669"/>
                            <a:gd name="connsiteX64" fmla="*/ 953 w 12382"/>
                            <a:gd name="connsiteY64" fmla="*/ 11192 h 21669"/>
                            <a:gd name="connsiteX65" fmla="*/ 953 w 12382"/>
                            <a:gd name="connsiteY65" fmla="*/ 12144 h 21669"/>
                            <a:gd name="connsiteX66" fmla="*/ 953 w 12382"/>
                            <a:gd name="connsiteY66" fmla="*/ 13097 h 21669"/>
                            <a:gd name="connsiteX67" fmla="*/ 953 w 12382"/>
                            <a:gd name="connsiteY67" fmla="*/ 13097 h 21669"/>
                            <a:gd name="connsiteX68" fmla="*/ 953 w 12382"/>
                            <a:gd name="connsiteY68" fmla="*/ 13097 h 21669"/>
                            <a:gd name="connsiteX69" fmla="*/ 953 w 12382"/>
                            <a:gd name="connsiteY69" fmla="*/ 14049 h 21669"/>
                            <a:gd name="connsiteX70" fmla="*/ 953 w 12382"/>
                            <a:gd name="connsiteY70" fmla="*/ 15002 h 21669"/>
                            <a:gd name="connsiteX71" fmla="*/ 953 w 12382"/>
                            <a:gd name="connsiteY71" fmla="*/ 15954 h 21669"/>
                            <a:gd name="connsiteX72" fmla="*/ 953 w 12382"/>
                            <a:gd name="connsiteY72" fmla="*/ 15954 h 21669"/>
                            <a:gd name="connsiteX73" fmla="*/ 953 w 12382"/>
                            <a:gd name="connsiteY73" fmla="*/ 15954 h 21669"/>
                            <a:gd name="connsiteX74" fmla="*/ 953 w 12382"/>
                            <a:gd name="connsiteY74" fmla="*/ 15954 h 21669"/>
                            <a:gd name="connsiteX75" fmla="*/ 953 w 12382"/>
                            <a:gd name="connsiteY75" fmla="*/ 15954 h 21669"/>
                            <a:gd name="connsiteX76" fmla="*/ 953 w 12382"/>
                            <a:gd name="connsiteY76" fmla="*/ 15954 h 21669"/>
                            <a:gd name="connsiteX77" fmla="*/ 953 w 12382"/>
                            <a:gd name="connsiteY77" fmla="*/ 15954 h 21669"/>
                            <a:gd name="connsiteX78" fmla="*/ 953 w 12382"/>
                            <a:gd name="connsiteY78" fmla="*/ 15954 h 21669"/>
                            <a:gd name="connsiteX79" fmla="*/ 1905 w 12382"/>
                            <a:gd name="connsiteY79" fmla="*/ 15954 h 21669"/>
                            <a:gd name="connsiteX80" fmla="*/ 2858 w 12382"/>
                            <a:gd name="connsiteY80" fmla="*/ 16907 h 21669"/>
                            <a:gd name="connsiteX81" fmla="*/ 3810 w 12382"/>
                            <a:gd name="connsiteY81" fmla="*/ 17859 h 21669"/>
                            <a:gd name="connsiteX82" fmla="*/ 3810 w 12382"/>
                            <a:gd name="connsiteY82" fmla="*/ 17859 h 21669"/>
                            <a:gd name="connsiteX83" fmla="*/ 3810 w 12382"/>
                            <a:gd name="connsiteY83" fmla="*/ 17859 h 21669"/>
                            <a:gd name="connsiteX84" fmla="*/ 3810 w 12382"/>
                            <a:gd name="connsiteY84" fmla="*/ 17859 h 21669"/>
                            <a:gd name="connsiteX85" fmla="*/ 3810 w 12382"/>
                            <a:gd name="connsiteY85" fmla="*/ 17859 h 21669"/>
                            <a:gd name="connsiteX86" fmla="*/ 4763 w 12382"/>
                            <a:gd name="connsiteY86" fmla="*/ 18812 h 21669"/>
                            <a:gd name="connsiteX87" fmla="*/ 4763 w 12382"/>
                            <a:gd name="connsiteY87" fmla="*/ 18812 h 21669"/>
                            <a:gd name="connsiteX88" fmla="*/ 6668 w 12382"/>
                            <a:gd name="connsiteY88" fmla="*/ 20717 h 21669"/>
                            <a:gd name="connsiteX89" fmla="*/ 7620 w 12382"/>
                            <a:gd name="connsiteY89" fmla="*/ 21669 h 21669"/>
                            <a:gd name="connsiteX90" fmla="*/ 8573 w 12382"/>
                            <a:gd name="connsiteY90" fmla="*/ 21669 h 21669"/>
                            <a:gd name="connsiteX91" fmla="*/ 9525 w 12382"/>
                            <a:gd name="connsiteY91" fmla="*/ 21669 h 21669"/>
                            <a:gd name="connsiteX92" fmla="*/ 9525 w 12382"/>
                            <a:gd name="connsiteY92" fmla="*/ 21669 h 21669"/>
                            <a:gd name="connsiteX93" fmla="*/ 12383 w 12382"/>
                            <a:gd name="connsiteY93" fmla="*/ 21669 h 21669"/>
                            <a:gd name="connsiteX94" fmla="*/ 953 w 12382"/>
                            <a:gd name="connsiteY94" fmla="*/ 714 h 21669"/>
                            <a:gd name="connsiteX95" fmla="*/ 953 w 12382"/>
                            <a:gd name="connsiteY95" fmla="*/ 714 h 21669"/>
                            <a:gd name="connsiteX96" fmla="*/ 953 w 12382"/>
                            <a:gd name="connsiteY96" fmla="*/ 714 h 21669"/>
                            <a:gd name="connsiteX97" fmla="*/ 953 w 12382"/>
                            <a:gd name="connsiteY97" fmla="*/ 714 h 21669"/>
                            <a:gd name="connsiteX98" fmla="*/ 953 w 12382"/>
                            <a:gd name="connsiteY98" fmla="*/ 714 h 21669"/>
                            <a:gd name="connsiteX99" fmla="*/ 953 w 12382"/>
                            <a:gd name="connsiteY99" fmla="*/ 4524 h 21669"/>
                            <a:gd name="connsiteX100" fmla="*/ 953 w 12382"/>
                            <a:gd name="connsiteY100" fmla="*/ 4524 h 21669"/>
                            <a:gd name="connsiteX101" fmla="*/ 953 w 12382"/>
                            <a:gd name="connsiteY101" fmla="*/ 4524 h 21669"/>
                            <a:gd name="connsiteX102" fmla="*/ 953 w 12382"/>
                            <a:gd name="connsiteY102" fmla="*/ 4524 h 21669"/>
                            <a:gd name="connsiteX103" fmla="*/ 953 w 12382"/>
                            <a:gd name="connsiteY103" fmla="*/ 4524 h 21669"/>
                            <a:gd name="connsiteX104" fmla="*/ 10478 w 12382"/>
                            <a:gd name="connsiteY104" fmla="*/ 20717 h 21669"/>
                            <a:gd name="connsiteX105" fmla="*/ 10478 w 12382"/>
                            <a:gd name="connsiteY105" fmla="*/ 20717 h 21669"/>
                            <a:gd name="connsiteX106" fmla="*/ 10478 w 12382"/>
                            <a:gd name="connsiteY106" fmla="*/ 20717 h 21669"/>
                            <a:gd name="connsiteX107" fmla="*/ 10478 w 12382"/>
                            <a:gd name="connsiteY107" fmla="*/ 20717 h 21669"/>
                            <a:gd name="connsiteX108" fmla="*/ 10478 w 12382"/>
                            <a:gd name="connsiteY108" fmla="*/ 20717 h 2166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2382" h="21669">
                              <a:moveTo>
                                <a:pt x="12383" y="21669"/>
                              </a:moveTo>
                              <a:cubicBezTo>
                                <a:pt x="11430" y="21669"/>
                                <a:pt x="11430" y="21669"/>
                                <a:pt x="12383" y="21669"/>
                              </a:cubicBezTo>
                              <a:cubicBezTo>
                                <a:pt x="11430" y="21669"/>
                                <a:pt x="11430" y="20717"/>
                                <a:pt x="10478" y="20717"/>
                              </a:cubicBezTo>
                              <a:cubicBezTo>
                                <a:pt x="10478" y="20717"/>
                                <a:pt x="9525" y="20717"/>
                                <a:pt x="9525" y="20717"/>
                              </a:cubicBezTo>
                              <a:cubicBezTo>
                                <a:pt x="9525" y="20717"/>
                                <a:pt x="8573" y="20717"/>
                                <a:pt x="8573" y="19764"/>
                              </a:cubicBezTo>
                              <a:cubicBezTo>
                                <a:pt x="8573" y="19764"/>
                                <a:pt x="8573" y="19764"/>
                                <a:pt x="8573" y="19764"/>
                              </a:cubicBezTo>
                              <a:cubicBezTo>
                                <a:pt x="8573" y="19764"/>
                                <a:pt x="8573" y="19764"/>
                                <a:pt x="7620" y="19764"/>
                              </a:cubicBezTo>
                              <a:cubicBezTo>
                                <a:pt x="7620" y="19764"/>
                                <a:pt x="7620" y="19764"/>
                                <a:pt x="7620" y="19764"/>
                              </a:cubicBezTo>
                              <a:cubicBezTo>
                                <a:pt x="7620" y="19764"/>
                                <a:pt x="7620" y="19764"/>
                                <a:pt x="6668" y="19764"/>
                              </a:cubicBezTo>
                              <a:cubicBezTo>
                                <a:pt x="6668" y="19764"/>
                                <a:pt x="6668" y="18812"/>
                                <a:pt x="5715" y="19764"/>
                              </a:cubicBezTo>
                              <a:cubicBezTo>
                                <a:pt x="5715" y="19764"/>
                                <a:pt x="5715" y="19764"/>
                                <a:pt x="5715" y="19764"/>
                              </a:cubicBezTo>
                              <a:cubicBezTo>
                                <a:pt x="5715" y="19764"/>
                                <a:pt x="5715" y="19764"/>
                                <a:pt x="5715" y="19764"/>
                              </a:cubicBezTo>
                              <a:cubicBezTo>
                                <a:pt x="5715" y="19764"/>
                                <a:pt x="5715" y="19764"/>
                                <a:pt x="4763" y="18812"/>
                              </a:cubicBezTo>
                              <a:cubicBezTo>
                                <a:pt x="4763" y="18812"/>
                                <a:pt x="4763" y="17859"/>
                                <a:pt x="3810" y="17859"/>
                              </a:cubicBezTo>
                              <a:cubicBezTo>
                                <a:pt x="3810" y="17859"/>
                                <a:pt x="3810" y="17859"/>
                                <a:pt x="2858" y="16907"/>
                              </a:cubicBezTo>
                              <a:cubicBezTo>
                                <a:pt x="2858" y="16907"/>
                                <a:pt x="2858" y="16907"/>
                                <a:pt x="2858" y="16907"/>
                              </a:cubicBezTo>
                              <a:cubicBezTo>
                                <a:pt x="2858" y="16907"/>
                                <a:pt x="2858" y="16907"/>
                                <a:pt x="2858" y="16907"/>
                              </a:cubicBezTo>
                              <a:cubicBezTo>
                                <a:pt x="2858" y="16907"/>
                                <a:pt x="1905" y="16907"/>
                                <a:pt x="1905" y="15954"/>
                              </a:cubicBezTo>
                              <a:cubicBezTo>
                                <a:pt x="1905" y="15954"/>
                                <a:pt x="1905" y="15954"/>
                                <a:pt x="953" y="15002"/>
                              </a:cubicBezTo>
                              <a:cubicBezTo>
                                <a:pt x="953" y="15002"/>
                                <a:pt x="953" y="15002"/>
                                <a:pt x="953" y="15002"/>
                              </a:cubicBezTo>
                              <a:cubicBezTo>
                                <a:pt x="953" y="15002"/>
                                <a:pt x="953" y="15002"/>
                                <a:pt x="953" y="14049"/>
                              </a:cubicBezTo>
                              <a:cubicBezTo>
                                <a:pt x="953" y="14049"/>
                                <a:pt x="953" y="14049"/>
                                <a:pt x="953" y="14049"/>
                              </a:cubicBezTo>
                              <a:cubicBezTo>
                                <a:pt x="953" y="14049"/>
                                <a:pt x="953" y="14049"/>
                                <a:pt x="953" y="14049"/>
                              </a:cubicBezTo>
                              <a:cubicBezTo>
                                <a:pt x="953" y="14049"/>
                                <a:pt x="953" y="14049"/>
                                <a:pt x="953" y="14049"/>
                              </a:cubicBezTo>
                              <a:cubicBezTo>
                                <a:pt x="953" y="14049"/>
                                <a:pt x="953" y="14049"/>
                                <a:pt x="953" y="14049"/>
                              </a:cubicBezTo>
                              <a:cubicBezTo>
                                <a:pt x="953" y="14049"/>
                                <a:pt x="953" y="14049"/>
                                <a:pt x="953" y="14049"/>
                              </a:cubicBezTo>
                              <a:cubicBezTo>
                                <a:pt x="953" y="14049"/>
                                <a:pt x="0" y="13097"/>
                                <a:pt x="0" y="13097"/>
                              </a:cubicBezTo>
                              <a:cubicBezTo>
                                <a:pt x="0" y="13097"/>
                                <a:pt x="0" y="13097"/>
                                <a:pt x="0" y="12144"/>
                              </a:cubicBezTo>
                              <a:cubicBezTo>
                                <a:pt x="0" y="12144"/>
                                <a:pt x="0" y="12144"/>
                                <a:pt x="0" y="12144"/>
                              </a:cubicBezTo>
                              <a:cubicBezTo>
                                <a:pt x="0" y="12144"/>
                                <a:pt x="0" y="12144"/>
                                <a:pt x="0" y="12144"/>
                              </a:cubicBezTo>
                              <a:cubicBezTo>
                                <a:pt x="0" y="12144"/>
                                <a:pt x="0" y="12144"/>
                                <a:pt x="0" y="12144"/>
                              </a:cubicBezTo>
                              <a:cubicBezTo>
                                <a:pt x="0" y="12144"/>
                                <a:pt x="0" y="12144"/>
                                <a:pt x="0" y="12144"/>
                              </a:cubicBezTo>
                              <a:cubicBezTo>
                                <a:pt x="0" y="11192"/>
                                <a:pt x="0" y="10239"/>
                                <a:pt x="0" y="10239"/>
                              </a:cubicBezTo>
                              <a:cubicBezTo>
                                <a:pt x="0" y="9287"/>
                                <a:pt x="0" y="9287"/>
                                <a:pt x="0" y="8334"/>
                              </a:cubicBezTo>
                              <a:cubicBezTo>
                                <a:pt x="0" y="7382"/>
                                <a:pt x="0" y="7382"/>
                                <a:pt x="0" y="6429"/>
                              </a:cubicBezTo>
                              <a:cubicBezTo>
                                <a:pt x="0" y="5477"/>
                                <a:pt x="0" y="5477"/>
                                <a:pt x="0" y="4524"/>
                              </a:cubicBezTo>
                              <a:cubicBezTo>
                                <a:pt x="0" y="4524"/>
                                <a:pt x="0" y="4524"/>
                                <a:pt x="0" y="4524"/>
                              </a:cubicBezTo>
                              <a:cubicBezTo>
                                <a:pt x="0" y="4524"/>
                                <a:pt x="0" y="3572"/>
                                <a:pt x="0" y="3572"/>
                              </a:cubicBezTo>
                              <a:cubicBezTo>
                                <a:pt x="0" y="3572"/>
                                <a:pt x="0" y="3572"/>
                                <a:pt x="0" y="3572"/>
                              </a:cubicBezTo>
                              <a:cubicBezTo>
                                <a:pt x="0" y="3572"/>
                                <a:pt x="0" y="3572"/>
                                <a:pt x="0" y="3572"/>
                              </a:cubicBezTo>
                              <a:cubicBezTo>
                                <a:pt x="0" y="3572"/>
                                <a:pt x="0" y="3572"/>
                                <a:pt x="0" y="3572"/>
                              </a:cubicBezTo>
                              <a:cubicBezTo>
                                <a:pt x="0" y="3572"/>
                                <a:pt x="0" y="3572"/>
                                <a:pt x="0" y="2619"/>
                              </a:cubicBezTo>
                              <a:cubicBezTo>
                                <a:pt x="0" y="2619"/>
                                <a:pt x="0" y="2619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1667"/>
                              </a:cubicBezTo>
                              <a:cubicBezTo>
                                <a:pt x="0" y="1667"/>
                                <a:pt x="0" y="1667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953" y="714"/>
                                <a:pt x="953" y="714"/>
                                <a:pt x="1905" y="714"/>
                              </a:cubicBezTo>
                              <a:lnTo>
                                <a:pt x="1905" y="714"/>
                              </a:ln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lnTo>
                                <a:pt x="1905" y="714"/>
                              </a:ln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1667"/>
                              </a:cubicBezTo>
                              <a:cubicBezTo>
                                <a:pt x="1905" y="1667"/>
                                <a:pt x="1905" y="1667"/>
                                <a:pt x="953" y="1667"/>
                              </a:cubicBez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cubicBezTo>
                                <a:pt x="953" y="1667"/>
                                <a:pt x="953" y="1667"/>
                                <a:pt x="953" y="1667"/>
                              </a:cubicBezTo>
                              <a:cubicBezTo>
                                <a:pt x="1905" y="1667"/>
                                <a:pt x="953" y="1667"/>
                                <a:pt x="953" y="2619"/>
                              </a:cubicBezTo>
                              <a:cubicBezTo>
                                <a:pt x="953" y="3572"/>
                                <a:pt x="953" y="3572"/>
                                <a:pt x="953" y="4524"/>
                              </a:cubicBezTo>
                              <a:cubicBezTo>
                                <a:pt x="953" y="4524"/>
                                <a:pt x="953" y="5477"/>
                                <a:pt x="953" y="5477"/>
                              </a:cubicBezTo>
                              <a:cubicBezTo>
                                <a:pt x="953" y="5477"/>
                                <a:pt x="953" y="5477"/>
                                <a:pt x="953" y="5477"/>
                              </a:cubicBezTo>
                              <a:cubicBezTo>
                                <a:pt x="953" y="6429"/>
                                <a:pt x="953" y="6429"/>
                                <a:pt x="953" y="6429"/>
                              </a:cubicBezTo>
                              <a:cubicBezTo>
                                <a:pt x="953" y="7382"/>
                                <a:pt x="953" y="7382"/>
                                <a:pt x="953" y="8334"/>
                              </a:cubicBezTo>
                              <a:cubicBezTo>
                                <a:pt x="953" y="9287"/>
                                <a:pt x="953" y="9287"/>
                                <a:pt x="953" y="10239"/>
                              </a:cubicBezTo>
                              <a:cubicBezTo>
                                <a:pt x="953" y="10239"/>
                                <a:pt x="953" y="11192"/>
                                <a:pt x="953" y="11192"/>
                              </a:cubicBezTo>
                              <a:cubicBezTo>
                                <a:pt x="953" y="11192"/>
                                <a:pt x="953" y="12144"/>
                                <a:pt x="953" y="12144"/>
                              </a:cubicBezTo>
                              <a:cubicBezTo>
                                <a:pt x="953" y="12144"/>
                                <a:pt x="953" y="12144"/>
                                <a:pt x="953" y="13097"/>
                              </a:cubicBezTo>
                              <a:cubicBezTo>
                                <a:pt x="953" y="13097"/>
                                <a:pt x="953" y="13097"/>
                                <a:pt x="953" y="13097"/>
                              </a:cubicBezTo>
                              <a:cubicBezTo>
                                <a:pt x="953" y="13097"/>
                                <a:pt x="953" y="13097"/>
                                <a:pt x="953" y="13097"/>
                              </a:cubicBezTo>
                              <a:cubicBezTo>
                                <a:pt x="953" y="13097"/>
                                <a:pt x="953" y="13097"/>
                                <a:pt x="953" y="14049"/>
                              </a:cubicBezTo>
                              <a:cubicBezTo>
                                <a:pt x="953" y="14049"/>
                                <a:pt x="953" y="15002"/>
                                <a:pt x="953" y="15002"/>
                              </a:cubicBezTo>
                              <a:cubicBezTo>
                                <a:pt x="953" y="15002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953" y="15954"/>
                              </a:cubicBezTo>
                              <a:cubicBezTo>
                                <a:pt x="953" y="15954"/>
                                <a:pt x="953" y="15954"/>
                                <a:pt x="1905" y="15954"/>
                              </a:cubicBezTo>
                              <a:cubicBezTo>
                                <a:pt x="1905" y="15954"/>
                                <a:pt x="1905" y="16907"/>
                                <a:pt x="2858" y="16907"/>
                              </a:cubicBezTo>
                              <a:cubicBezTo>
                                <a:pt x="2858" y="16907"/>
                                <a:pt x="3810" y="17859"/>
                                <a:pt x="3810" y="17859"/>
                              </a:cubicBezTo>
                              <a:cubicBezTo>
                                <a:pt x="3810" y="17859"/>
                                <a:pt x="3810" y="17859"/>
                                <a:pt x="3810" y="17859"/>
                              </a:cubicBezTo>
                              <a:cubicBezTo>
                                <a:pt x="3810" y="17859"/>
                                <a:pt x="3810" y="17859"/>
                                <a:pt x="3810" y="17859"/>
                              </a:cubicBezTo>
                              <a:cubicBezTo>
                                <a:pt x="3810" y="17859"/>
                                <a:pt x="3810" y="17859"/>
                                <a:pt x="3810" y="17859"/>
                              </a:cubicBezTo>
                              <a:cubicBezTo>
                                <a:pt x="3810" y="17859"/>
                                <a:pt x="3810" y="17859"/>
                                <a:pt x="3810" y="17859"/>
                              </a:cubicBezTo>
                              <a:cubicBezTo>
                                <a:pt x="4763" y="17859"/>
                                <a:pt x="4763" y="17859"/>
                                <a:pt x="4763" y="18812"/>
                              </a:cubicBezTo>
                              <a:cubicBezTo>
                                <a:pt x="4763" y="18812"/>
                                <a:pt x="4763" y="18812"/>
                                <a:pt x="4763" y="18812"/>
                              </a:cubicBezTo>
                              <a:cubicBezTo>
                                <a:pt x="5715" y="19764"/>
                                <a:pt x="6668" y="19764"/>
                                <a:pt x="6668" y="20717"/>
                              </a:cubicBezTo>
                              <a:cubicBezTo>
                                <a:pt x="6668" y="20717"/>
                                <a:pt x="7620" y="21669"/>
                                <a:pt x="7620" y="21669"/>
                              </a:cubicBezTo>
                              <a:cubicBezTo>
                                <a:pt x="7620" y="21669"/>
                                <a:pt x="8573" y="21669"/>
                                <a:pt x="8573" y="21669"/>
                              </a:cubicBezTo>
                              <a:cubicBezTo>
                                <a:pt x="8573" y="21669"/>
                                <a:pt x="9525" y="21669"/>
                                <a:pt x="9525" y="21669"/>
                              </a:cubicBezTo>
                              <a:lnTo>
                                <a:pt x="9525" y="21669"/>
                              </a:lnTo>
                              <a:lnTo>
                                <a:pt x="12383" y="21669"/>
                              </a:lnTo>
                              <a:close/>
                              <a:moveTo>
                                <a:pt x="953" y="714"/>
                              </a:moveTo>
                              <a:cubicBezTo>
                                <a:pt x="1905" y="714"/>
                                <a:pt x="1905" y="-238"/>
                                <a:pt x="953" y="714"/>
                              </a:cubicBezTo>
                              <a:cubicBezTo>
                                <a:pt x="1905" y="-238"/>
                                <a:pt x="1905" y="-238"/>
                                <a:pt x="953" y="714"/>
                              </a:cubicBezTo>
                              <a:cubicBezTo>
                                <a:pt x="1905" y="-238"/>
                                <a:pt x="953" y="-238"/>
                                <a:pt x="953" y="714"/>
                              </a:cubicBezTo>
                              <a:cubicBezTo>
                                <a:pt x="953" y="-238"/>
                                <a:pt x="953" y="714"/>
                                <a:pt x="953" y="714"/>
                              </a:cubicBezTo>
                              <a:close/>
                              <a:moveTo>
                                <a:pt x="953" y="4524"/>
                              </a:moveTo>
                              <a:cubicBezTo>
                                <a:pt x="953" y="4524"/>
                                <a:pt x="953" y="4524"/>
                                <a:pt x="953" y="4524"/>
                              </a:cubicBezTo>
                              <a:cubicBezTo>
                                <a:pt x="953" y="4524"/>
                                <a:pt x="953" y="4524"/>
                                <a:pt x="953" y="4524"/>
                              </a:cubicBezTo>
                              <a:cubicBezTo>
                                <a:pt x="953" y="4524"/>
                                <a:pt x="953" y="4524"/>
                                <a:pt x="953" y="4524"/>
                              </a:cubicBezTo>
                              <a:cubicBezTo>
                                <a:pt x="953" y="4524"/>
                                <a:pt x="953" y="4524"/>
                                <a:pt x="953" y="4524"/>
                              </a:cubicBezTo>
                              <a:close/>
                              <a:moveTo>
                                <a:pt x="10478" y="20717"/>
                              </a:moveTo>
                              <a:cubicBezTo>
                                <a:pt x="10478" y="20717"/>
                                <a:pt x="10478" y="20717"/>
                                <a:pt x="10478" y="20717"/>
                              </a:cubicBezTo>
                              <a:cubicBezTo>
                                <a:pt x="10478" y="20717"/>
                                <a:pt x="9525" y="20717"/>
                                <a:pt x="10478" y="20717"/>
                              </a:cubicBezTo>
                              <a:cubicBezTo>
                                <a:pt x="9525" y="20717"/>
                                <a:pt x="9525" y="20717"/>
                                <a:pt x="10478" y="20717"/>
                              </a:cubicBezTo>
                              <a:cubicBezTo>
                                <a:pt x="10478" y="20717"/>
                                <a:pt x="10478" y="20717"/>
                                <a:pt x="10478" y="2071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8" name="任意多边形: 形状 3270"/>
                        <p:cNvSpPr/>
                        <p:nvPr/>
                      </p:nvSpPr>
                      <p:spPr>
                        <a:xfrm>
                          <a:off x="7428547" y="27965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389" name="任意多边形: 形状 3271"/>
                        <p:cNvSpPr/>
                        <p:nvPr/>
                      </p:nvSpPr>
                      <p:spPr>
                        <a:xfrm>
                          <a:off x="7428547" y="2796539"/>
                          <a:ext cx="1905" cy="1905"/>
                        </a:xfrm>
                        <a:custGeom>
                          <a:avLst/>
                          <a:gdLst>
                            <a:gd name="connsiteX0" fmla="*/ 0 w 1905"/>
                            <a:gd name="connsiteY0" fmla="*/ 952 h 1905"/>
                            <a:gd name="connsiteX1" fmla="*/ 1905 w 1905"/>
                            <a:gd name="connsiteY1" fmla="*/ 952 h 1905"/>
                            <a:gd name="connsiteX2" fmla="*/ 1905 w 1905"/>
                            <a:gd name="connsiteY2" fmla="*/ 952 h 1905"/>
                            <a:gd name="connsiteX3" fmla="*/ 1905 w 1905"/>
                            <a:gd name="connsiteY3" fmla="*/ 952 h 1905"/>
                            <a:gd name="connsiteX4" fmla="*/ 1905 w 1905"/>
                            <a:gd name="connsiteY4" fmla="*/ 952 h 1905"/>
                            <a:gd name="connsiteX5" fmla="*/ 1905 w 1905"/>
                            <a:gd name="connsiteY5" fmla="*/ 952 h 1905"/>
                            <a:gd name="connsiteX6" fmla="*/ 1905 w 1905"/>
                            <a:gd name="connsiteY6" fmla="*/ 952 h 1905"/>
                            <a:gd name="connsiteX7" fmla="*/ 1905 w 1905"/>
                            <a:gd name="connsiteY7" fmla="*/ 952 h 1905"/>
                            <a:gd name="connsiteX8" fmla="*/ 1905 w 1905"/>
                            <a:gd name="connsiteY8" fmla="*/ 952 h 1905"/>
                            <a:gd name="connsiteX9" fmla="*/ 1905 w 1905"/>
                            <a:gd name="connsiteY9" fmla="*/ 952 h 1905"/>
                            <a:gd name="connsiteX10" fmla="*/ 1905 w 1905"/>
                            <a:gd name="connsiteY10" fmla="*/ 952 h 1905"/>
                            <a:gd name="connsiteX11" fmla="*/ 1905 w 1905"/>
                            <a:gd name="connsiteY11" fmla="*/ 952 h 1905"/>
                            <a:gd name="connsiteX12" fmla="*/ 0 w 1905"/>
                            <a:gd name="connsiteY12" fmla="*/ 0 h 1905"/>
                            <a:gd name="connsiteX13" fmla="*/ 0 w 1905"/>
                            <a:gd name="connsiteY13" fmla="*/ 952 h 1905"/>
                            <a:gd name="connsiteX14" fmla="*/ 0 w 1905"/>
                            <a:gd name="connsiteY14" fmla="*/ 1905 h 1905"/>
                            <a:gd name="connsiteX15" fmla="*/ 0 w 1905"/>
                            <a:gd name="connsiteY15" fmla="*/ 952 h 1905"/>
                            <a:gd name="connsiteX16" fmla="*/ 0 w 1905"/>
                            <a:gd name="connsiteY16" fmla="*/ 952 h 1905"/>
                            <a:gd name="connsiteX17" fmla="*/ 0 w 1905"/>
                            <a:gd name="connsiteY17" fmla="*/ 952 h 1905"/>
                            <a:gd name="connsiteX18" fmla="*/ 0 w 1905"/>
                            <a:gd name="connsiteY18" fmla="*/ 952 h 1905"/>
                            <a:gd name="connsiteX19" fmla="*/ 0 w 1905"/>
                            <a:gd name="connsiteY19" fmla="*/ 952 h 19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905" h="1905">
                              <a:moveTo>
                                <a:pt x="0" y="952"/>
                              </a:moveTo>
                              <a:cubicBezTo>
                                <a:pt x="953" y="952"/>
                                <a:pt x="953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1905" y="952"/>
                              </a:lnTo>
                              <a:lnTo>
                                <a:pt x="1905" y="952"/>
                              </a:ln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ubicBezTo>
                                <a:pt x="0" y="-952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FB8CB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3390" name="图形 2"/>
                  <p:cNvGrpSpPr/>
                  <p:nvPr/>
                </p:nvGrpSpPr>
                <p:grpSpPr>
                  <a:xfrm>
                    <a:off x="7396162" y="2795587"/>
                    <a:ext cx="41671" cy="5476"/>
                    <a:chOff x="7396162" y="2795587"/>
                    <a:chExt cx="41671" cy="5476"/>
                  </a:xfrm>
                </p:grpSpPr>
                <p:grpSp>
                  <p:nvGrpSpPr>
                    <p:cNvPr id="3391" name="图形 2"/>
                    <p:cNvGrpSpPr/>
                    <p:nvPr/>
                  </p:nvGrpSpPr>
                  <p:grpSpPr>
                    <a:xfrm>
                      <a:off x="7396162" y="2795587"/>
                      <a:ext cx="32384" cy="5476"/>
                      <a:chOff x="7396162" y="2795587"/>
                      <a:chExt cx="32384" cy="5476"/>
                    </a:xfrm>
                  </p:grpSpPr>
                  <p:sp>
                    <p:nvSpPr>
                      <p:cNvPr id="3392" name="任意多边形: 形状 3274"/>
                      <p:cNvSpPr/>
                      <p:nvPr/>
                    </p:nvSpPr>
                    <p:spPr>
                      <a:xfrm>
                        <a:off x="7421880" y="280034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93" name="任意多边形: 形状 3275"/>
                      <p:cNvSpPr/>
                      <p:nvPr/>
                    </p:nvSpPr>
                    <p:spPr>
                      <a:xfrm>
                        <a:off x="7422832" y="2800349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0 h 714"/>
                          <a:gd name="connsiteX1" fmla="*/ 0 w 9525"/>
                          <a:gd name="connsiteY1" fmla="*/ 0 h 714"/>
                          <a:gd name="connsiteX2" fmla="*/ 0 w 9525"/>
                          <a:gd name="connsiteY2" fmla="*/ 0 h 714"/>
                          <a:gd name="connsiteX3" fmla="*/ 0 w 9525"/>
                          <a:gd name="connsiteY3" fmla="*/ 0 h 714"/>
                          <a:gd name="connsiteX4" fmla="*/ 0 w 9525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0"/>
                            </a:move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952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94" name="任意多边形: 形状 3276"/>
                      <p:cNvSpPr/>
                      <p:nvPr/>
                    </p:nvSpPr>
                    <p:spPr>
                      <a:xfrm>
                        <a:off x="7427594" y="2798444"/>
                        <a:ext cx="952" cy="1904"/>
                      </a:xfrm>
                      <a:custGeom>
                        <a:avLst/>
                        <a:gdLst>
                          <a:gd name="connsiteX0" fmla="*/ 953 w 952"/>
                          <a:gd name="connsiteY0" fmla="*/ 1905 h 1904"/>
                          <a:gd name="connsiteX1" fmla="*/ 953 w 952"/>
                          <a:gd name="connsiteY1" fmla="*/ 0 h 1904"/>
                          <a:gd name="connsiteX2" fmla="*/ 953 w 952"/>
                          <a:gd name="connsiteY2" fmla="*/ 0 h 1904"/>
                          <a:gd name="connsiteX3" fmla="*/ 0 w 952"/>
                          <a:gd name="connsiteY3" fmla="*/ 0 h 1904"/>
                          <a:gd name="connsiteX4" fmla="*/ 0 w 952"/>
                          <a:gd name="connsiteY4" fmla="*/ 0 h 1904"/>
                          <a:gd name="connsiteX5" fmla="*/ 0 w 952"/>
                          <a:gd name="connsiteY5" fmla="*/ 0 h 1904"/>
                          <a:gd name="connsiteX6" fmla="*/ 953 w 952"/>
                          <a:gd name="connsiteY6" fmla="*/ 1905 h 1904"/>
                          <a:gd name="connsiteX7" fmla="*/ 953 w 952"/>
                          <a:gd name="connsiteY7" fmla="*/ 1905 h 1904"/>
                          <a:gd name="connsiteX8" fmla="*/ 953 w 952"/>
                          <a:gd name="connsiteY8" fmla="*/ 1905 h 1904"/>
                          <a:gd name="connsiteX9" fmla="*/ 953 w 952"/>
                          <a:gd name="connsiteY9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953" y="1905"/>
                            </a:move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953" y="952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395" name="任意多边形: 形状 3277"/>
                      <p:cNvSpPr/>
                      <p:nvPr/>
                    </p:nvSpPr>
                    <p:spPr>
                      <a:xfrm>
                        <a:off x="7396162" y="2795587"/>
                        <a:ext cx="32384" cy="5476"/>
                      </a:xfrm>
                      <a:custGeom>
                        <a:avLst/>
                        <a:gdLst>
                          <a:gd name="connsiteX0" fmla="*/ 32385 w 32384"/>
                          <a:gd name="connsiteY0" fmla="*/ 3810 h 5476"/>
                          <a:gd name="connsiteX1" fmla="*/ 31432 w 32384"/>
                          <a:gd name="connsiteY1" fmla="*/ 2858 h 5476"/>
                          <a:gd name="connsiteX2" fmla="*/ 31432 w 32384"/>
                          <a:gd name="connsiteY2" fmla="*/ 2858 h 5476"/>
                          <a:gd name="connsiteX3" fmla="*/ 31432 w 32384"/>
                          <a:gd name="connsiteY3" fmla="*/ 2858 h 5476"/>
                          <a:gd name="connsiteX4" fmla="*/ 30480 w 32384"/>
                          <a:gd name="connsiteY4" fmla="*/ 2858 h 5476"/>
                          <a:gd name="connsiteX5" fmla="*/ 29528 w 32384"/>
                          <a:gd name="connsiteY5" fmla="*/ 2858 h 5476"/>
                          <a:gd name="connsiteX6" fmla="*/ 28575 w 32384"/>
                          <a:gd name="connsiteY6" fmla="*/ 2858 h 5476"/>
                          <a:gd name="connsiteX7" fmla="*/ 28575 w 32384"/>
                          <a:gd name="connsiteY7" fmla="*/ 2858 h 5476"/>
                          <a:gd name="connsiteX8" fmla="*/ 28575 w 32384"/>
                          <a:gd name="connsiteY8" fmla="*/ 2858 h 5476"/>
                          <a:gd name="connsiteX9" fmla="*/ 28575 w 32384"/>
                          <a:gd name="connsiteY9" fmla="*/ 2858 h 5476"/>
                          <a:gd name="connsiteX10" fmla="*/ 28575 w 32384"/>
                          <a:gd name="connsiteY10" fmla="*/ 2858 h 5476"/>
                          <a:gd name="connsiteX11" fmla="*/ 27622 w 32384"/>
                          <a:gd name="connsiteY11" fmla="*/ 2858 h 5476"/>
                          <a:gd name="connsiteX12" fmla="*/ 26670 w 32384"/>
                          <a:gd name="connsiteY12" fmla="*/ 2858 h 5476"/>
                          <a:gd name="connsiteX13" fmla="*/ 26670 w 32384"/>
                          <a:gd name="connsiteY13" fmla="*/ 2858 h 5476"/>
                          <a:gd name="connsiteX14" fmla="*/ 25718 w 32384"/>
                          <a:gd name="connsiteY14" fmla="*/ 2858 h 5476"/>
                          <a:gd name="connsiteX15" fmla="*/ 24765 w 32384"/>
                          <a:gd name="connsiteY15" fmla="*/ 2858 h 5476"/>
                          <a:gd name="connsiteX16" fmla="*/ 23813 w 32384"/>
                          <a:gd name="connsiteY16" fmla="*/ 2858 h 5476"/>
                          <a:gd name="connsiteX17" fmla="*/ 22860 w 32384"/>
                          <a:gd name="connsiteY17" fmla="*/ 2858 h 5476"/>
                          <a:gd name="connsiteX18" fmla="*/ 21907 w 32384"/>
                          <a:gd name="connsiteY18" fmla="*/ 2858 h 5476"/>
                          <a:gd name="connsiteX19" fmla="*/ 20955 w 32384"/>
                          <a:gd name="connsiteY19" fmla="*/ 2858 h 5476"/>
                          <a:gd name="connsiteX20" fmla="*/ 20003 w 32384"/>
                          <a:gd name="connsiteY20" fmla="*/ 2858 h 5476"/>
                          <a:gd name="connsiteX21" fmla="*/ 20003 w 32384"/>
                          <a:gd name="connsiteY21" fmla="*/ 2858 h 5476"/>
                          <a:gd name="connsiteX22" fmla="*/ 20003 w 32384"/>
                          <a:gd name="connsiteY22" fmla="*/ 2858 h 5476"/>
                          <a:gd name="connsiteX23" fmla="*/ 20003 w 32384"/>
                          <a:gd name="connsiteY23" fmla="*/ 2858 h 5476"/>
                          <a:gd name="connsiteX24" fmla="*/ 19050 w 32384"/>
                          <a:gd name="connsiteY24" fmla="*/ 2858 h 5476"/>
                          <a:gd name="connsiteX25" fmla="*/ 18097 w 32384"/>
                          <a:gd name="connsiteY25" fmla="*/ 2858 h 5476"/>
                          <a:gd name="connsiteX26" fmla="*/ 18097 w 32384"/>
                          <a:gd name="connsiteY26" fmla="*/ 2858 h 5476"/>
                          <a:gd name="connsiteX27" fmla="*/ 17145 w 32384"/>
                          <a:gd name="connsiteY27" fmla="*/ 2858 h 5476"/>
                          <a:gd name="connsiteX28" fmla="*/ 17145 w 32384"/>
                          <a:gd name="connsiteY28" fmla="*/ 2858 h 5476"/>
                          <a:gd name="connsiteX29" fmla="*/ 17145 w 32384"/>
                          <a:gd name="connsiteY29" fmla="*/ 2858 h 5476"/>
                          <a:gd name="connsiteX30" fmla="*/ 17145 w 32384"/>
                          <a:gd name="connsiteY30" fmla="*/ 2858 h 5476"/>
                          <a:gd name="connsiteX31" fmla="*/ 17145 w 32384"/>
                          <a:gd name="connsiteY31" fmla="*/ 2858 h 5476"/>
                          <a:gd name="connsiteX32" fmla="*/ 17145 w 32384"/>
                          <a:gd name="connsiteY32" fmla="*/ 2858 h 5476"/>
                          <a:gd name="connsiteX33" fmla="*/ 17145 w 32384"/>
                          <a:gd name="connsiteY33" fmla="*/ 2858 h 5476"/>
                          <a:gd name="connsiteX34" fmla="*/ 16193 w 32384"/>
                          <a:gd name="connsiteY34" fmla="*/ 2858 h 5476"/>
                          <a:gd name="connsiteX35" fmla="*/ 15240 w 32384"/>
                          <a:gd name="connsiteY35" fmla="*/ 2858 h 5476"/>
                          <a:gd name="connsiteX36" fmla="*/ 15240 w 32384"/>
                          <a:gd name="connsiteY36" fmla="*/ 2858 h 5476"/>
                          <a:gd name="connsiteX37" fmla="*/ 15240 w 32384"/>
                          <a:gd name="connsiteY37" fmla="*/ 2858 h 5476"/>
                          <a:gd name="connsiteX38" fmla="*/ 15240 w 32384"/>
                          <a:gd name="connsiteY38" fmla="*/ 2858 h 5476"/>
                          <a:gd name="connsiteX39" fmla="*/ 15240 w 32384"/>
                          <a:gd name="connsiteY39" fmla="*/ 2858 h 5476"/>
                          <a:gd name="connsiteX40" fmla="*/ 14288 w 32384"/>
                          <a:gd name="connsiteY40" fmla="*/ 2858 h 5476"/>
                          <a:gd name="connsiteX41" fmla="*/ 13335 w 32384"/>
                          <a:gd name="connsiteY41" fmla="*/ 2858 h 5476"/>
                          <a:gd name="connsiteX42" fmla="*/ 12382 w 32384"/>
                          <a:gd name="connsiteY42" fmla="*/ 2858 h 5476"/>
                          <a:gd name="connsiteX43" fmla="*/ 12382 w 32384"/>
                          <a:gd name="connsiteY43" fmla="*/ 2858 h 5476"/>
                          <a:gd name="connsiteX44" fmla="*/ 11430 w 32384"/>
                          <a:gd name="connsiteY44" fmla="*/ 2858 h 5476"/>
                          <a:gd name="connsiteX45" fmla="*/ 11430 w 32384"/>
                          <a:gd name="connsiteY45" fmla="*/ 2858 h 5476"/>
                          <a:gd name="connsiteX46" fmla="*/ 10478 w 32384"/>
                          <a:gd name="connsiteY46" fmla="*/ 2858 h 5476"/>
                          <a:gd name="connsiteX47" fmla="*/ 10478 w 32384"/>
                          <a:gd name="connsiteY47" fmla="*/ 2858 h 5476"/>
                          <a:gd name="connsiteX48" fmla="*/ 10478 w 32384"/>
                          <a:gd name="connsiteY48" fmla="*/ 2858 h 5476"/>
                          <a:gd name="connsiteX49" fmla="*/ 10478 w 32384"/>
                          <a:gd name="connsiteY49" fmla="*/ 2858 h 5476"/>
                          <a:gd name="connsiteX50" fmla="*/ 10478 w 32384"/>
                          <a:gd name="connsiteY50" fmla="*/ 2858 h 5476"/>
                          <a:gd name="connsiteX51" fmla="*/ 9525 w 32384"/>
                          <a:gd name="connsiteY51" fmla="*/ 2858 h 5476"/>
                          <a:gd name="connsiteX52" fmla="*/ 9525 w 32384"/>
                          <a:gd name="connsiteY52" fmla="*/ 2858 h 5476"/>
                          <a:gd name="connsiteX53" fmla="*/ 8572 w 32384"/>
                          <a:gd name="connsiteY53" fmla="*/ 1905 h 5476"/>
                          <a:gd name="connsiteX54" fmla="*/ 7620 w 32384"/>
                          <a:gd name="connsiteY54" fmla="*/ 1905 h 5476"/>
                          <a:gd name="connsiteX55" fmla="*/ 6668 w 32384"/>
                          <a:gd name="connsiteY55" fmla="*/ 1905 h 5476"/>
                          <a:gd name="connsiteX56" fmla="*/ 6668 w 32384"/>
                          <a:gd name="connsiteY56" fmla="*/ 1905 h 5476"/>
                          <a:gd name="connsiteX57" fmla="*/ 5715 w 32384"/>
                          <a:gd name="connsiteY57" fmla="*/ 1905 h 5476"/>
                          <a:gd name="connsiteX58" fmla="*/ 5715 w 32384"/>
                          <a:gd name="connsiteY58" fmla="*/ 1905 h 5476"/>
                          <a:gd name="connsiteX59" fmla="*/ 5715 w 32384"/>
                          <a:gd name="connsiteY59" fmla="*/ 1905 h 5476"/>
                          <a:gd name="connsiteX60" fmla="*/ 5715 w 32384"/>
                          <a:gd name="connsiteY60" fmla="*/ 1905 h 5476"/>
                          <a:gd name="connsiteX61" fmla="*/ 5715 w 32384"/>
                          <a:gd name="connsiteY61" fmla="*/ 1905 h 5476"/>
                          <a:gd name="connsiteX62" fmla="*/ 5715 w 32384"/>
                          <a:gd name="connsiteY62" fmla="*/ 1905 h 5476"/>
                          <a:gd name="connsiteX63" fmla="*/ 5715 w 32384"/>
                          <a:gd name="connsiteY63" fmla="*/ 1905 h 5476"/>
                          <a:gd name="connsiteX64" fmla="*/ 5715 w 32384"/>
                          <a:gd name="connsiteY64" fmla="*/ 1905 h 5476"/>
                          <a:gd name="connsiteX65" fmla="*/ 4763 w 32384"/>
                          <a:gd name="connsiteY65" fmla="*/ 1905 h 5476"/>
                          <a:gd name="connsiteX66" fmla="*/ 2857 w 32384"/>
                          <a:gd name="connsiteY66" fmla="*/ 952 h 5476"/>
                          <a:gd name="connsiteX67" fmla="*/ 1905 w 32384"/>
                          <a:gd name="connsiteY67" fmla="*/ 0 h 5476"/>
                          <a:gd name="connsiteX68" fmla="*/ 953 w 32384"/>
                          <a:gd name="connsiteY68" fmla="*/ 0 h 5476"/>
                          <a:gd name="connsiteX69" fmla="*/ 0 w 32384"/>
                          <a:gd name="connsiteY69" fmla="*/ 0 h 5476"/>
                          <a:gd name="connsiteX70" fmla="*/ 0 w 32384"/>
                          <a:gd name="connsiteY70" fmla="*/ 0 h 5476"/>
                          <a:gd name="connsiteX71" fmla="*/ 953 w 32384"/>
                          <a:gd name="connsiteY71" fmla="*/ 0 h 5476"/>
                          <a:gd name="connsiteX72" fmla="*/ 1905 w 32384"/>
                          <a:gd name="connsiteY72" fmla="*/ 0 h 5476"/>
                          <a:gd name="connsiteX73" fmla="*/ 2857 w 32384"/>
                          <a:gd name="connsiteY73" fmla="*/ 0 h 5476"/>
                          <a:gd name="connsiteX74" fmla="*/ 3810 w 32384"/>
                          <a:gd name="connsiteY74" fmla="*/ 0 h 5476"/>
                          <a:gd name="connsiteX75" fmla="*/ 3810 w 32384"/>
                          <a:gd name="connsiteY75" fmla="*/ 0 h 5476"/>
                          <a:gd name="connsiteX76" fmla="*/ 4763 w 32384"/>
                          <a:gd name="connsiteY76" fmla="*/ 0 h 5476"/>
                          <a:gd name="connsiteX77" fmla="*/ 5715 w 32384"/>
                          <a:gd name="connsiteY77" fmla="*/ 0 h 5476"/>
                          <a:gd name="connsiteX78" fmla="*/ 6668 w 32384"/>
                          <a:gd name="connsiteY78" fmla="*/ 0 h 5476"/>
                          <a:gd name="connsiteX79" fmla="*/ 7620 w 32384"/>
                          <a:gd name="connsiteY79" fmla="*/ 0 h 5476"/>
                          <a:gd name="connsiteX80" fmla="*/ 8572 w 32384"/>
                          <a:gd name="connsiteY80" fmla="*/ 0 h 5476"/>
                          <a:gd name="connsiteX81" fmla="*/ 9525 w 32384"/>
                          <a:gd name="connsiteY81" fmla="*/ 0 h 5476"/>
                          <a:gd name="connsiteX82" fmla="*/ 10478 w 32384"/>
                          <a:gd name="connsiteY82" fmla="*/ 0 h 5476"/>
                          <a:gd name="connsiteX83" fmla="*/ 11430 w 32384"/>
                          <a:gd name="connsiteY83" fmla="*/ 0 h 5476"/>
                          <a:gd name="connsiteX84" fmla="*/ 11430 w 32384"/>
                          <a:gd name="connsiteY84" fmla="*/ 0 h 5476"/>
                          <a:gd name="connsiteX85" fmla="*/ 12382 w 32384"/>
                          <a:gd name="connsiteY85" fmla="*/ 0 h 5476"/>
                          <a:gd name="connsiteX86" fmla="*/ 12382 w 32384"/>
                          <a:gd name="connsiteY86" fmla="*/ 0 h 5476"/>
                          <a:gd name="connsiteX87" fmla="*/ 12382 w 32384"/>
                          <a:gd name="connsiteY87" fmla="*/ 0 h 5476"/>
                          <a:gd name="connsiteX88" fmla="*/ 13335 w 32384"/>
                          <a:gd name="connsiteY88" fmla="*/ 0 h 5476"/>
                          <a:gd name="connsiteX89" fmla="*/ 14288 w 32384"/>
                          <a:gd name="connsiteY89" fmla="*/ 0 h 5476"/>
                          <a:gd name="connsiteX90" fmla="*/ 14288 w 32384"/>
                          <a:gd name="connsiteY90" fmla="*/ 0 h 5476"/>
                          <a:gd name="connsiteX91" fmla="*/ 14288 w 32384"/>
                          <a:gd name="connsiteY91" fmla="*/ 0 h 5476"/>
                          <a:gd name="connsiteX92" fmla="*/ 14288 w 32384"/>
                          <a:gd name="connsiteY92" fmla="*/ 0 h 5476"/>
                          <a:gd name="connsiteX93" fmla="*/ 14288 w 32384"/>
                          <a:gd name="connsiteY93" fmla="*/ 0 h 5476"/>
                          <a:gd name="connsiteX94" fmla="*/ 14288 w 32384"/>
                          <a:gd name="connsiteY94" fmla="*/ 0 h 5476"/>
                          <a:gd name="connsiteX95" fmla="*/ 14288 w 32384"/>
                          <a:gd name="connsiteY95" fmla="*/ 0 h 5476"/>
                          <a:gd name="connsiteX96" fmla="*/ 14288 w 32384"/>
                          <a:gd name="connsiteY96" fmla="*/ 0 h 5476"/>
                          <a:gd name="connsiteX97" fmla="*/ 15240 w 32384"/>
                          <a:gd name="connsiteY97" fmla="*/ 0 h 5476"/>
                          <a:gd name="connsiteX98" fmla="*/ 15240 w 32384"/>
                          <a:gd name="connsiteY98" fmla="*/ 0 h 5476"/>
                          <a:gd name="connsiteX99" fmla="*/ 15240 w 32384"/>
                          <a:gd name="connsiteY99" fmla="*/ 0 h 5476"/>
                          <a:gd name="connsiteX100" fmla="*/ 15240 w 32384"/>
                          <a:gd name="connsiteY100" fmla="*/ 0 h 5476"/>
                          <a:gd name="connsiteX101" fmla="*/ 15240 w 32384"/>
                          <a:gd name="connsiteY101" fmla="*/ 0 h 5476"/>
                          <a:gd name="connsiteX102" fmla="*/ 16193 w 32384"/>
                          <a:gd name="connsiteY102" fmla="*/ 0 h 5476"/>
                          <a:gd name="connsiteX103" fmla="*/ 17145 w 32384"/>
                          <a:gd name="connsiteY103" fmla="*/ 0 h 5476"/>
                          <a:gd name="connsiteX104" fmla="*/ 17145 w 32384"/>
                          <a:gd name="connsiteY104" fmla="*/ 0 h 5476"/>
                          <a:gd name="connsiteX105" fmla="*/ 18097 w 32384"/>
                          <a:gd name="connsiteY105" fmla="*/ 0 h 5476"/>
                          <a:gd name="connsiteX106" fmla="*/ 19050 w 32384"/>
                          <a:gd name="connsiteY106" fmla="*/ 0 h 5476"/>
                          <a:gd name="connsiteX107" fmla="*/ 20003 w 32384"/>
                          <a:gd name="connsiteY107" fmla="*/ 0 h 5476"/>
                          <a:gd name="connsiteX108" fmla="*/ 20955 w 32384"/>
                          <a:gd name="connsiteY108" fmla="*/ 0 h 5476"/>
                          <a:gd name="connsiteX109" fmla="*/ 20955 w 32384"/>
                          <a:gd name="connsiteY109" fmla="*/ 0 h 5476"/>
                          <a:gd name="connsiteX110" fmla="*/ 21907 w 32384"/>
                          <a:gd name="connsiteY110" fmla="*/ 0 h 5476"/>
                          <a:gd name="connsiteX111" fmla="*/ 21907 w 32384"/>
                          <a:gd name="connsiteY111" fmla="*/ 0 h 5476"/>
                          <a:gd name="connsiteX112" fmla="*/ 22860 w 32384"/>
                          <a:gd name="connsiteY112" fmla="*/ 0 h 5476"/>
                          <a:gd name="connsiteX113" fmla="*/ 23813 w 32384"/>
                          <a:gd name="connsiteY113" fmla="*/ 0 h 5476"/>
                          <a:gd name="connsiteX114" fmla="*/ 25718 w 32384"/>
                          <a:gd name="connsiteY114" fmla="*/ 0 h 5476"/>
                          <a:gd name="connsiteX115" fmla="*/ 26670 w 32384"/>
                          <a:gd name="connsiteY115" fmla="*/ 0 h 5476"/>
                          <a:gd name="connsiteX116" fmla="*/ 27622 w 32384"/>
                          <a:gd name="connsiteY116" fmla="*/ 0 h 5476"/>
                          <a:gd name="connsiteX117" fmla="*/ 28575 w 32384"/>
                          <a:gd name="connsiteY117" fmla="*/ 0 h 5476"/>
                          <a:gd name="connsiteX118" fmla="*/ 29528 w 32384"/>
                          <a:gd name="connsiteY118" fmla="*/ 0 h 5476"/>
                          <a:gd name="connsiteX119" fmla="*/ 29528 w 32384"/>
                          <a:gd name="connsiteY119" fmla="*/ 0 h 5476"/>
                          <a:gd name="connsiteX120" fmla="*/ 29528 w 32384"/>
                          <a:gd name="connsiteY120" fmla="*/ 0 h 5476"/>
                          <a:gd name="connsiteX121" fmla="*/ 30480 w 32384"/>
                          <a:gd name="connsiteY121" fmla="*/ 0 h 5476"/>
                          <a:gd name="connsiteX122" fmla="*/ 31432 w 32384"/>
                          <a:gd name="connsiteY122" fmla="*/ 0 h 5476"/>
                          <a:gd name="connsiteX123" fmla="*/ 32385 w 32384"/>
                          <a:gd name="connsiteY123" fmla="*/ 3810 h 5476"/>
                          <a:gd name="connsiteX124" fmla="*/ 32385 w 32384"/>
                          <a:gd name="connsiteY124" fmla="*/ 3810 h 5476"/>
                          <a:gd name="connsiteX125" fmla="*/ 32385 w 32384"/>
                          <a:gd name="connsiteY125" fmla="*/ 3810 h 5476"/>
                          <a:gd name="connsiteX126" fmla="*/ 32385 w 32384"/>
                          <a:gd name="connsiteY126" fmla="*/ 3810 h 5476"/>
                          <a:gd name="connsiteX127" fmla="*/ 32385 w 32384"/>
                          <a:gd name="connsiteY127" fmla="*/ 3810 h 5476"/>
                          <a:gd name="connsiteX128" fmla="*/ 32385 w 32384"/>
                          <a:gd name="connsiteY128" fmla="*/ 3810 h 5476"/>
                          <a:gd name="connsiteX129" fmla="*/ 25718 w 32384"/>
                          <a:gd name="connsiteY129" fmla="*/ 4763 h 5476"/>
                          <a:gd name="connsiteX130" fmla="*/ 25718 w 32384"/>
                          <a:gd name="connsiteY130" fmla="*/ 4763 h 5476"/>
                          <a:gd name="connsiteX131" fmla="*/ 25718 w 32384"/>
                          <a:gd name="connsiteY131" fmla="*/ 4763 h 5476"/>
                          <a:gd name="connsiteX132" fmla="*/ 25718 w 32384"/>
                          <a:gd name="connsiteY132" fmla="*/ 4763 h 5476"/>
                          <a:gd name="connsiteX133" fmla="*/ 25718 w 32384"/>
                          <a:gd name="connsiteY133" fmla="*/ 4763 h 5476"/>
                          <a:gd name="connsiteX134" fmla="*/ 26670 w 32384"/>
                          <a:gd name="connsiteY134" fmla="*/ 4763 h 5476"/>
                          <a:gd name="connsiteX135" fmla="*/ 26670 w 32384"/>
                          <a:gd name="connsiteY135" fmla="*/ 4763 h 5476"/>
                          <a:gd name="connsiteX136" fmla="*/ 26670 w 32384"/>
                          <a:gd name="connsiteY136" fmla="*/ 4763 h 5476"/>
                          <a:gd name="connsiteX137" fmla="*/ 26670 w 32384"/>
                          <a:gd name="connsiteY137" fmla="*/ 4763 h 5476"/>
                          <a:gd name="connsiteX138" fmla="*/ 26670 w 32384"/>
                          <a:gd name="connsiteY138" fmla="*/ 4763 h 547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32384" h="5476">
                            <a:moveTo>
                              <a:pt x="32385" y="3810"/>
                            </a:moveTo>
                            <a:cubicBezTo>
                              <a:pt x="32385" y="2858"/>
                              <a:pt x="32385" y="2858"/>
                              <a:pt x="31432" y="2858"/>
                            </a:cubicBezTo>
                            <a:lnTo>
                              <a:pt x="31432" y="2858"/>
                            </a:lnTo>
                            <a:cubicBezTo>
                              <a:pt x="31432" y="2858"/>
                              <a:pt x="31432" y="2858"/>
                              <a:pt x="31432" y="2858"/>
                            </a:cubicBezTo>
                            <a:cubicBezTo>
                              <a:pt x="31432" y="2858"/>
                              <a:pt x="31432" y="2858"/>
                              <a:pt x="30480" y="2858"/>
                            </a:cubicBezTo>
                            <a:cubicBezTo>
                              <a:pt x="30480" y="2858"/>
                              <a:pt x="30480" y="2858"/>
                              <a:pt x="29528" y="2858"/>
                            </a:cubicBezTo>
                            <a:cubicBezTo>
                              <a:pt x="29528" y="2858"/>
                              <a:pt x="29528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8575" y="2858"/>
                              <a:pt x="28575" y="2858"/>
                            </a:cubicBezTo>
                            <a:cubicBezTo>
                              <a:pt x="28575" y="2858"/>
                              <a:pt x="27622" y="2858"/>
                              <a:pt x="27622" y="2858"/>
                            </a:cubicBezTo>
                            <a:cubicBezTo>
                              <a:pt x="27622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6670" y="2858"/>
                              <a:pt x="26670" y="2858"/>
                            </a:cubicBezTo>
                            <a:cubicBezTo>
                              <a:pt x="26670" y="2858"/>
                              <a:pt x="25718" y="2858"/>
                              <a:pt x="25718" y="2858"/>
                            </a:cubicBezTo>
                            <a:cubicBezTo>
                              <a:pt x="25718" y="2858"/>
                              <a:pt x="25718" y="2858"/>
                              <a:pt x="24765" y="2858"/>
                            </a:cubicBezTo>
                            <a:cubicBezTo>
                              <a:pt x="23813" y="2858"/>
                              <a:pt x="23813" y="2858"/>
                              <a:pt x="23813" y="2858"/>
                            </a:cubicBezTo>
                            <a:cubicBezTo>
                              <a:pt x="23813" y="2858"/>
                              <a:pt x="23813" y="2858"/>
                              <a:pt x="22860" y="2858"/>
                            </a:cubicBezTo>
                            <a:cubicBezTo>
                              <a:pt x="21907" y="2858"/>
                              <a:pt x="21907" y="2858"/>
                              <a:pt x="21907" y="2858"/>
                            </a:cubicBezTo>
                            <a:cubicBezTo>
                              <a:pt x="21907" y="2858"/>
                              <a:pt x="20955" y="2858"/>
                              <a:pt x="20955" y="2858"/>
                            </a:cubicBezTo>
                            <a:cubicBezTo>
                              <a:pt x="20955" y="2858"/>
                              <a:pt x="20955" y="2858"/>
                              <a:pt x="20003" y="2858"/>
                            </a:cubicBezTo>
                            <a:cubicBezTo>
                              <a:pt x="20003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20003" y="2858"/>
                              <a:pt x="20003" y="2858"/>
                            </a:cubicBezTo>
                            <a:cubicBezTo>
                              <a:pt x="20003" y="2858"/>
                              <a:pt x="19050" y="2858"/>
                              <a:pt x="19050" y="2858"/>
                            </a:cubicBezTo>
                            <a:cubicBezTo>
                              <a:pt x="19050" y="2858"/>
                              <a:pt x="19050" y="2858"/>
                              <a:pt x="18097" y="2858"/>
                            </a:cubicBezTo>
                            <a:cubicBezTo>
                              <a:pt x="18097" y="2858"/>
                              <a:pt x="18097" y="2858"/>
                              <a:pt x="18097" y="2858"/>
                            </a:cubicBezTo>
                            <a:cubicBezTo>
                              <a:pt x="18097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7145" y="2858"/>
                              <a:pt x="17145" y="2858"/>
                            </a:cubicBezTo>
                            <a:cubicBezTo>
                              <a:pt x="17145" y="2858"/>
                              <a:pt x="16193" y="2858"/>
                              <a:pt x="16193" y="2858"/>
                            </a:cubicBezTo>
                            <a:cubicBezTo>
                              <a:pt x="16193" y="2858"/>
                              <a:pt x="16193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5240" y="2858"/>
                              <a:pt x="15240" y="2858"/>
                            </a:cubicBezTo>
                            <a:cubicBezTo>
                              <a:pt x="15240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3335" y="2858"/>
                            </a:cubicBezTo>
                            <a:cubicBezTo>
                              <a:pt x="13335" y="2858"/>
                              <a:pt x="12382" y="2858"/>
                              <a:pt x="12382" y="2858"/>
                            </a:cubicBezTo>
                            <a:cubicBezTo>
                              <a:pt x="12382" y="2858"/>
                              <a:pt x="12382" y="2858"/>
                              <a:pt x="12382" y="2858"/>
                            </a:cubicBezTo>
                            <a:cubicBezTo>
                              <a:pt x="12382" y="2858"/>
                              <a:pt x="12382" y="2858"/>
                              <a:pt x="11430" y="2858"/>
                            </a:cubicBezTo>
                            <a:cubicBezTo>
                              <a:pt x="11430" y="2858"/>
                              <a:pt x="11430" y="2858"/>
                              <a:pt x="11430" y="2858"/>
                            </a:cubicBezTo>
                            <a:cubicBezTo>
                              <a:pt x="11430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10478" y="2858"/>
                              <a:pt x="10478" y="2858"/>
                            </a:cubicBezTo>
                            <a:cubicBezTo>
                              <a:pt x="10478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9525" y="2858"/>
                              <a:pt x="9525" y="2858"/>
                            </a:cubicBezTo>
                            <a:cubicBezTo>
                              <a:pt x="9525" y="2858"/>
                              <a:pt x="8572" y="2858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6668" y="1905"/>
                            </a:cubicBezTo>
                            <a:cubicBezTo>
                              <a:pt x="6668" y="1905"/>
                              <a:pt x="6668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4763" y="1905"/>
                              <a:pt x="4763" y="1905"/>
                            </a:cubicBezTo>
                            <a:cubicBezTo>
                              <a:pt x="3810" y="1905"/>
                              <a:pt x="3810" y="1905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1905" y="0"/>
                            </a:cubicBezTo>
                            <a:cubicBezTo>
                              <a:pt x="1905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953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2857" y="0"/>
                            </a:cubicBezTo>
                            <a:cubicBezTo>
                              <a:pt x="2857" y="0"/>
                              <a:pt x="2857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3810" y="0"/>
                            </a:cubicBezTo>
                            <a:cubicBezTo>
                              <a:pt x="3810" y="0"/>
                              <a:pt x="3810" y="0"/>
                              <a:pt x="4763" y="0"/>
                            </a:cubicBezTo>
                            <a:cubicBezTo>
                              <a:pt x="4763" y="0"/>
                              <a:pt x="5715" y="0"/>
                              <a:pt x="5715" y="0"/>
                            </a:cubicBezTo>
                            <a:cubicBezTo>
                              <a:pt x="5715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8572" y="0"/>
                            </a:cubicBezTo>
                            <a:cubicBezTo>
                              <a:pt x="8572" y="0"/>
                              <a:pt x="9525" y="952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10478" y="0"/>
                            </a:cubicBezTo>
                            <a:cubicBezTo>
                              <a:pt x="10478" y="0"/>
                              <a:pt x="10478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2382" y="0"/>
                            </a:cubicBezTo>
                            <a:cubicBezTo>
                              <a:pt x="12382" y="0"/>
                              <a:pt x="12382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5240" y="0"/>
                              <a:pt x="15240" y="0"/>
                            </a:cubicBezTo>
                            <a:cubicBezTo>
                              <a:pt x="15240" y="952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8097" y="0"/>
                            </a:cubicBezTo>
                            <a:cubicBezTo>
                              <a:pt x="18097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20003" y="0"/>
                              <a:pt x="20003" y="0"/>
                            </a:cubicBezTo>
                            <a:cubicBezTo>
                              <a:pt x="20003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0955" y="0"/>
                              <a:pt x="20955" y="0"/>
                            </a:cubicBezTo>
                            <a:cubicBezTo>
                              <a:pt x="20955" y="0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1907" y="0"/>
                              <a:pt x="21907" y="0"/>
                            </a:cubicBezTo>
                            <a:cubicBezTo>
                              <a:pt x="21907" y="0"/>
                              <a:pt x="22860" y="0"/>
                              <a:pt x="22860" y="0"/>
                            </a:cubicBezTo>
                            <a:cubicBezTo>
                              <a:pt x="22860" y="0"/>
                              <a:pt x="23813" y="0"/>
                              <a:pt x="23813" y="0"/>
                            </a:cubicBezTo>
                            <a:cubicBezTo>
                              <a:pt x="24765" y="0"/>
                              <a:pt x="24765" y="0"/>
                              <a:pt x="25718" y="0"/>
                            </a:cubicBezTo>
                            <a:cubicBezTo>
                              <a:pt x="25718" y="0"/>
                              <a:pt x="26670" y="0"/>
                              <a:pt x="26670" y="0"/>
                            </a:cubicBezTo>
                            <a:cubicBezTo>
                              <a:pt x="26670" y="0"/>
                              <a:pt x="26670" y="0"/>
                              <a:pt x="27622" y="0"/>
                            </a:cubicBezTo>
                            <a:cubicBezTo>
                              <a:pt x="27622" y="0"/>
                              <a:pt x="28575" y="0"/>
                              <a:pt x="28575" y="0"/>
                            </a:cubicBezTo>
                            <a:cubicBezTo>
                              <a:pt x="28575" y="0"/>
                              <a:pt x="29528" y="0"/>
                              <a:pt x="29528" y="0"/>
                            </a:cubicBezTo>
                            <a:cubicBezTo>
                              <a:pt x="29528" y="0"/>
                              <a:pt x="29528" y="0"/>
                              <a:pt x="29528" y="0"/>
                            </a:cubicBezTo>
                            <a:cubicBezTo>
                              <a:pt x="29528" y="0"/>
                              <a:pt x="29528" y="0"/>
                              <a:pt x="29528" y="0"/>
                            </a:cubicBezTo>
                            <a:cubicBezTo>
                              <a:pt x="29528" y="0"/>
                              <a:pt x="30480" y="0"/>
                              <a:pt x="30480" y="0"/>
                            </a:cubicBezTo>
                            <a:cubicBezTo>
                              <a:pt x="30480" y="0"/>
                              <a:pt x="30480" y="0"/>
                              <a:pt x="31432" y="0"/>
                            </a:cubicBezTo>
                            <a:cubicBezTo>
                              <a:pt x="31432" y="4763"/>
                              <a:pt x="31432" y="4763"/>
                              <a:pt x="32385" y="3810"/>
                            </a:cubicBezTo>
                            <a:cubicBezTo>
                              <a:pt x="31432" y="4763"/>
                              <a:pt x="31432" y="4763"/>
                              <a:pt x="32385" y="3810"/>
                            </a:cubicBezTo>
                            <a:cubicBezTo>
                              <a:pt x="31432" y="5715"/>
                              <a:pt x="32385" y="4763"/>
                              <a:pt x="32385" y="3810"/>
                            </a:cubicBezTo>
                            <a:cubicBezTo>
                              <a:pt x="32385" y="4763"/>
                              <a:pt x="32385" y="4763"/>
                              <a:pt x="32385" y="3810"/>
                            </a:cubicBezTo>
                            <a:lnTo>
                              <a:pt x="32385" y="3810"/>
                            </a:lnTo>
                            <a:cubicBezTo>
                              <a:pt x="32385" y="4763"/>
                              <a:pt x="32385" y="4763"/>
                              <a:pt x="32385" y="3810"/>
                            </a:cubicBezTo>
                            <a:close/>
                            <a:moveTo>
                              <a:pt x="25718" y="4763"/>
                            </a:moveTo>
                            <a:cubicBezTo>
                              <a:pt x="25718" y="4763"/>
                              <a:pt x="25718" y="4763"/>
                              <a:pt x="25718" y="4763"/>
                            </a:cubicBezTo>
                            <a:cubicBezTo>
                              <a:pt x="25718" y="4763"/>
                              <a:pt x="25718" y="4763"/>
                              <a:pt x="25718" y="4763"/>
                            </a:cubicBezTo>
                            <a:cubicBezTo>
                              <a:pt x="25718" y="4763"/>
                              <a:pt x="25718" y="4763"/>
                              <a:pt x="25718" y="4763"/>
                            </a:cubicBezTo>
                            <a:cubicBezTo>
                              <a:pt x="25718" y="4763"/>
                              <a:pt x="25718" y="4763"/>
                              <a:pt x="25718" y="4763"/>
                            </a:cubicBezTo>
                            <a:close/>
                            <a:moveTo>
                              <a:pt x="26670" y="4763"/>
                            </a:moveTo>
                            <a:cubicBezTo>
                              <a:pt x="26670" y="4763"/>
                              <a:pt x="26670" y="5715"/>
                              <a:pt x="26670" y="4763"/>
                            </a:cubicBezTo>
                            <a:cubicBezTo>
                              <a:pt x="26670" y="5715"/>
                              <a:pt x="26670" y="5715"/>
                              <a:pt x="26670" y="4763"/>
                            </a:cubicBezTo>
                            <a:cubicBezTo>
                              <a:pt x="26670" y="4763"/>
                              <a:pt x="26670" y="4763"/>
                              <a:pt x="26670" y="4763"/>
                            </a:cubicBezTo>
                            <a:cubicBezTo>
                              <a:pt x="26670" y="4763"/>
                              <a:pt x="26670" y="4763"/>
                              <a:pt x="26670" y="4763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396" name="任意多边形: 形状 3278"/>
                    <p:cNvSpPr/>
                    <p:nvPr/>
                  </p:nvSpPr>
                  <p:spPr>
                    <a:xfrm>
                      <a:off x="7428547" y="2797491"/>
                      <a:ext cx="9286" cy="1905"/>
                    </a:xfrm>
                    <a:custGeom>
                      <a:avLst/>
                      <a:gdLst>
                        <a:gd name="connsiteX0" fmla="*/ 8572 w 9286"/>
                        <a:gd name="connsiteY0" fmla="*/ 0 h 1905"/>
                        <a:gd name="connsiteX1" fmla="*/ 8572 w 9286"/>
                        <a:gd name="connsiteY1" fmla="*/ 0 h 1905"/>
                        <a:gd name="connsiteX2" fmla="*/ 8572 w 9286"/>
                        <a:gd name="connsiteY2" fmla="*/ 0 h 1905"/>
                        <a:gd name="connsiteX3" fmla="*/ 8572 w 9286"/>
                        <a:gd name="connsiteY3" fmla="*/ 0 h 1905"/>
                        <a:gd name="connsiteX4" fmla="*/ 8572 w 9286"/>
                        <a:gd name="connsiteY4" fmla="*/ 0 h 1905"/>
                        <a:gd name="connsiteX5" fmla="*/ 8572 w 9286"/>
                        <a:gd name="connsiteY5" fmla="*/ 0 h 1905"/>
                        <a:gd name="connsiteX6" fmla="*/ 7620 w 9286"/>
                        <a:gd name="connsiteY6" fmla="*/ 0 h 1905"/>
                        <a:gd name="connsiteX7" fmla="*/ 6668 w 9286"/>
                        <a:gd name="connsiteY7" fmla="*/ 0 h 1905"/>
                        <a:gd name="connsiteX8" fmla="*/ 5715 w 9286"/>
                        <a:gd name="connsiteY8" fmla="*/ 0 h 1905"/>
                        <a:gd name="connsiteX9" fmla="*/ 4763 w 9286"/>
                        <a:gd name="connsiteY9" fmla="*/ 0 h 1905"/>
                        <a:gd name="connsiteX10" fmla="*/ 4763 w 9286"/>
                        <a:gd name="connsiteY10" fmla="*/ 0 h 1905"/>
                        <a:gd name="connsiteX11" fmla="*/ 4763 w 9286"/>
                        <a:gd name="connsiteY11" fmla="*/ 0 h 1905"/>
                        <a:gd name="connsiteX12" fmla="*/ 4763 w 9286"/>
                        <a:gd name="connsiteY12" fmla="*/ 0 h 1905"/>
                        <a:gd name="connsiteX13" fmla="*/ 4763 w 9286"/>
                        <a:gd name="connsiteY13" fmla="*/ 0 h 1905"/>
                        <a:gd name="connsiteX14" fmla="*/ 4763 w 9286"/>
                        <a:gd name="connsiteY14" fmla="*/ 0 h 1905"/>
                        <a:gd name="connsiteX15" fmla="*/ 3810 w 9286"/>
                        <a:gd name="connsiteY15" fmla="*/ 0 h 1905"/>
                        <a:gd name="connsiteX16" fmla="*/ 2858 w 9286"/>
                        <a:gd name="connsiteY16" fmla="*/ 0 h 1905"/>
                        <a:gd name="connsiteX17" fmla="*/ 1905 w 9286"/>
                        <a:gd name="connsiteY17" fmla="*/ 0 h 1905"/>
                        <a:gd name="connsiteX18" fmla="*/ 953 w 9286"/>
                        <a:gd name="connsiteY18" fmla="*/ 0 h 1905"/>
                        <a:gd name="connsiteX19" fmla="*/ 953 w 9286"/>
                        <a:gd name="connsiteY19" fmla="*/ 0 h 1905"/>
                        <a:gd name="connsiteX20" fmla="*/ 953 w 9286"/>
                        <a:gd name="connsiteY20" fmla="*/ 0 h 1905"/>
                        <a:gd name="connsiteX21" fmla="*/ 953 w 9286"/>
                        <a:gd name="connsiteY21" fmla="*/ 0 h 1905"/>
                        <a:gd name="connsiteX22" fmla="*/ 953 w 9286"/>
                        <a:gd name="connsiteY22" fmla="*/ 0 h 1905"/>
                        <a:gd name="connsiteX23" fmla="*/ 953 w 9286"/>
                        <a:gd name="connsiteY23" fmla="*/ 0 h 1905"/>
                        <a:gd name="connsiteX24" fmla="*/ 953 w 9286"/>
                        <a:gd name="connsiteY24" fmla="*/ 0 h 1905"/>
                        <a:gd name="connsiteX25" fmla="*/ 953 w 9286"/>
                        <a:gd name="connsiteY25" fmla="*/ 0 h 1905"/>
                        <a:gd name="connsiteX26" fmla="*/ 953 w 9286"/>
                        <a:gd name="connsiteY26" fmla="*/ 0 h 1905"/>
                        <a:gd name="connsiteX27" fmla="*/ 953 w 9286"/>
                        <a:gd name="connsiteY27" fmla="*/ 0 h 1905"/>
                        <a:gd name="connsiteX28" fmla="*/ 953 w 9286"/>
                        <a:gd name="connsiteY28" fmla="*/ 0 h 1905"/>
                        <a:gd name="connsiteX29" fmla="*/ 0 w 9286"/>
                        <a:gd name="connsiteY29" fmla="*/ 0 h 1905"/>
                        <a:gd name="connsiteX30" fmla="*/ 0 w 9286"/>
                        <a:gd name="connsiteY30" fmla="*/ 0 h 1905"/>
                        <a:gd name="connsiteX31" fmla="*/ 0 w 9286"/>
                        <a:gd name="connsiteY31" fmla="*/ 0 h 1905"/>
                        <a:gd name="connsiteX32" fmla="*/ 0 w 9286"/>
                        <a:gd name="connsiteY32" fmla="*/ 1905 h 1905"/>
                        <a:gd name="connsiteX33" fmla="*/ 0 w 9286"/>
                        <a:gd name="connsiteY33" fmla="*/ 1905 h 1905"/>
                        <a:gd name="connsiteX34" fmla="*/ 953 w 9286"/>
                        <a:gd name="connsiteY34" fmla="*/ 1905 h 1905"/>
                        <a:gd name="connsiteX35" fmla="*/ 1905 w 9286"/>
                        <a:gd name="connsiteY35" fmla="*/ 1905 h 1905"/>
                        <a:gd name="connsiteX36" fmla="*/ 1905 w 9286"/>
                        <a:gd name="connsiteY36" fmla="*/ 1905 h 1905"/>
                        <a:gd name="connsiteX37" fmla="*/ 1905 w 9286"/>
                        <a:gd name="connsiteY37" fmla="*/ 1905 h 1905"/>
                        <a:gd name="connsiteX38" fmla="*/ 1905 w 9286"/>
                        <a:gd name="connsiteY38" fmla="*/ 1905 h 1905"/>
                        <a:gd name="connsiteX39" fmla="*/ 1905 w 9286"/>
                        <a:gd name="connsiteY39" fmla="*/ 1905 h 1905"/>
                        <a:gd name="connsiteX40" fmla="*/ 1905 w 9286"/>
                        <a:gd name="connsiteY40" fmla="*/ 1905 h 1905"/>
                        <a:gd name="connsiteX41" fmla="*/ 1905 w 9286"/>
                        <a:gd name="connsiteY41" fmla="*/ 1905 h 1905"/>
                        <a:gd name="connsiteX42" fmla="*/ 1905 w 9286"/>
                        <a:gd name="connsiteY42" fmla="*/ 1905 h 1905"/>
                        <a:gd name="connsiteX43" fmla="*/ 1905 w 9286"/>
                        <a:gd name="connsiteY43" fmla="*/ 1905 h 1905"/>
                        <a:gd name="connsiteX44" fmla="*/ 1905 w 9286"/>
                        <a:gd name="connsiteY44" fmla="*/ 1905 h 1905"/>
                        <a:gd name="connsiteX45" fmla="*/ 1905 w 9286"/>
                        <a:gd name="connsiteY45" fmla="*/ 1905 h 1905"/>
                        <a:gd name="connsiteX46" fmla="*/ 1905 w 9286"/>
                        <a:gd name="connsiteY46" fmla="*/ 1905 h 1905"/>
                        <a:gd name="connsiteX47" fmla="*/ 1905 w 9286"/>
                        <a:gd name="connsiteY47" fmla="*/ 1905 h 1905"/>
                        <a:gd name="connsiteX48" fmla="*/ 1905 w 9286"/>
                        <a:gd name="connsiteY48" fmla="*/ 1905 h 1905"/>
                        <a:gd name="connsiteX49" fmla="*/ 1905 w 9286"/>
                        <a:gd name="connsiteY49" fmla="*/ 1905 h 1905"/>
                        <a:gd name="connsiteX50" fmla="*/ 1905 w 9286"/>
                        <a:gd name="connsiteY50" fmla="*/ 1905 h 1905"/>
                        <a:gd name="connsiteX51" fmla="*/ 1905 w 9286"/>
                        <a:gd name="connsiteY51" fmla="*/ 1905 h 1905"/>
                        <a:gd name="connsiteX52" fmla="*/ 1905 w 9286"/>
                        <a:gd name="connsiteY52" fmla="*/ 1905 h 1905"/>
                        <a:gd name="connsiteX53" fmla="*/ 1905 w 9286"/>
                        <a:gd name="connsiteY53" fmla="*/ 1905 h 1905"/>
                        <a:gd name="connsiteX54" fmla="*/ 1905 w 9286"/>
                        <a:gd name="connsiteY54" fmla="*/ 1905 h 1905"/>
                        <a:gd name="connsiteX55" fmla="*/ 1905 w 9286"/>
                        <a:gd name="connsiteY55" fmla="*/ 1905 h 1905"/>
                        <a:gd name="connsiteX56" fmla="*/ 1905 w 9286"/>
                        <a:gd name="connsiteY56" fmla="*/ 1905 h 1905"/>
                        <a:gd name="connsiteX57" fmla="*/ 2858 w 9286"/>
                        <a:gd name="connsiteY57" fmla="*/ 1905 h 1905"/>
                        <a:gd name="connsiteX58" fmla="*/ 2858 w 9286"/>
                        <a:gd name="connsiteY58" fmla="*/ 1905 h 1905"/>
                        <a:gd name="connsiteX59" fmla="*/ 2858 w 9286"/>
                        <a:gd name="connsiteY59" fmla="*/ 1905 h 1905"/>
                        <a:gd name="connsiteX60" fmla="*/ 2858 w 9286"/>
                        <a:gd name="connsiteY60" fmla="*/ 1905 h 1905"/>
                        <a:gd name="connsiteX61" fmla="*/ 3810 w 9286"/>
                        <a:gd name="connsiteY61" fmla="*/ 1905 h 1905"/>
                        <a:gd name="connsiteX62" fmla="*/ 3810 w 9286"/>
                        <a:gd name="connsiteY62" fmla="*/ 1905 h 1905"/>
                        <a:gd name="connsiteX63" fmla="*/ 3810 w 9286"/>
                        <a:gd name="connsiteY63" fmla="*/ 1905 h 1905"/>
                        <a:gd name="connsiteX64" fmla="*/ 3810 w 9286"/>
                        <a:gd name="connsiteY64" fmla="*/ 1905 h 1905"/>
                        <a:gd name="connsiteX65" fmla="*/ 3810 w 9286"/>
                        <a:gd name="connsiteY65" fmla="*/ 1905 h 1905"/>
                        <a:gd name="connsiteX66" fmla="*/ 8572 w 9286"/>
                        <a:gd name="connsiteY66" fmla="*/ 0 h 1905"/>
                        <a:gd name="connsiteX67" fmla="*/ 8572 w 9286"/>
                        <a:gd name="connsiteY67" fmla="*/ 0 h 1905"/>
                        <a:gd name="connsiteX68" fmla="*/ 8572 w 9286"/>
                        <a:gd name="connsiteY68" fmla="*/ 0 h 1905"/>
                        <a:gd name="connsiteX69" fmla="*/ 8572 w 9286"/>
                        <a:gd name="connsiteY69" fmla="*/ 0 h 1905"/>
                        <a:gd name="connsiteX70" fmla="*/ 8572 w 9286"/>
                        <a:gd name="connsiteY70" fmla="*/ 0 h 1905"/>
                        <a:gd name="connsiteX71" fmla="*/ 8572 w 9286"/>
                        <a:gd name="connsiteY71" fmla="*/ 0 h 1905"/>
                        <a:gd name="connsiteX72" fmla="*/ 8572 w 9286"/>
                        <a:gd name="connsiteY72" fmla="*/ 0 h 1905"/>
                        <a:gd name="connsiteX73" fmla="*/ 3810 w 9286"/>
                        <a:gd name="connsiteY73" fmla="*/ 1905 h 1905"/>
                        <a:gd name="connsiteX74" fmla="*/ 3810 w 9286"/>
                        <a:gd name="connsiteY74" fmla="*/ 1905 h 1905"/>
                        <a:gd name="connsiteX75" fmla="*/ 3810 w 9286"/>
                        <a:gd name="connsiteY75" fmla="*/ 1905 h 1905"/>
                        <a:gd name="connsiteX76" fmla="*/ 3810 w 9286"/>
                        <a:gd name="connsiteY76" fmla="*/ 1905 h 1905"/>
                        <a:gd name="connsiteX77" fmla="*/ 3810 w 9286"/>
                        <a:gd name="connsiteY77" fmla="*/ 1905 h 1905"/>
                        <a:gd name="connsiteX78" fmla="*/ 6668 w 9286"/>
                        <a:gd name="connsiteY78" fmla="*/ 953 h 1905"/>
                        <a:gd name="connsiteX79" fmla="*/ 6668 w 9286"/>
                        <a:gd name="connsiteY79" fmla="*/ 953 h 1905"/>
                        <a:gd name="connsiteX80" fmla="*/ 6668 w 9286"/>
                        <a:gd name="connsiteY80" fmla="*/ 953 h 1905"/>
                        <a:gd name="connsiteX81" fmla="*/ 6668 w 9286"/>
                        <a:gd name="connsiteY81" fmla="*/ 953 h 1905"/>
                        <a:gd name="connsiteX82" fmla="*/ 6668 w 9286"/>
                        <a:gd name="connsiteY82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9286" h="1905">
                          <a:moveTo>
                            <a:pt x="8572" y="0"/>
                          </a:move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7620" y="0"/>
                            <a:pt x="7620" y="0"/>
                            <a:pt x="7620" y="0"/>
                          </a:cubicBezTo>
                          <a:cubicBezTo>
                            <a:pt x="7620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4763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953" y="1905"/>
                          </a:cubicBezTo>
                          <a:cubicBezTo>
                            <a:pt x="953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2858" y="1905"/>
                          </a:cubicBezTo>
                          <a:cubicBezTo>
                            <a:pt x="2858" y="1905"/>
                            <a:pt x="2858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7620" y="0"/>
                            <a:pt x="8572" y="953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9525" y="0"/>
                            <a:pt x="8572" y="0"/>
                          </a:cubicBezTo>
                          <a:cubicBezTo>
                            <a:pt x="9525" y="0"/>
                            <a:pt x="9525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lose/>
                          <a:moveTo>
                            <a:pt x="3810" y="1905"/>
                          </a:move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ubicBezTo>
                            <a:pt x="3810" y="1905"/>
                            <a:pt x="3810" y="1905"/>
                            <a:pt x="3810" y="1905"/>
                          </a:cubicBezTo>
                          <a:close/>
                          <a:moveTo>
                            <a:pt x="6668" y="953"/>
                          </a:moveTo>
                          <a:cubicBezTo>
                            <a:pt x="6668" y="953"/>
                            <a:pt x="6668" y="953"/>
                            <a:pt x="6668" y="953"/>
                          </a:cubicBezTo>
                          <a:cubicBezTo>
                            <a:pt x="6668" y="953"/>
                            <a:pt x="6668" y="953"/>
                            <a:pt x="6668" y="953"/>
                          </a:cubicBezTo>
                          <a:cubicBezTo>
                            <a:pt x="6668" y="953"/>
                            <a:pt x="6668" y="953"/>
                            <a:pt x="6668" y="953"/>
                          </a:cubicBezTo>
                          <a:cubicBezTo>
                            <a:pt x="6668" y="953"/>
                            <a:pt x="6668" y="953"/>
                            <a:pt x="6668" y="953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397" name="图形 2"/>
                  <p:cNvGrpSpPr/>
                  <p:nvPr/>
                </p:nvGrpSpPr>
                <p:grpSpPr>
                  <a:xfrm>
                    <a:off x="7411640" y="2807016"/>
                    <a:ext cx="20716" cy="10477"/>
                    <a:chOff x="7411640" y="2807016"/>
                    <a:chExt cx="20716" cy="10477"/>
                  </a:xfrm>
                </p:grpSpPr>
                <p:grpSp>
                  <p:nvGrpSpPr>
                    <p:cNvPr id="3398" name="图形 2"/>
                    <p:cNvGrpSpPr/>
                    <p:nvPr/>
                  </p:nvGrpSpPr>
                  <p:grpSpPr>
                    <a:xfrm>
                      <a:off x="7414259" y="2807016"/>
                      <a:ext cx="18097" cy="7620"/>
                      <a:chOff x="7414259" y="2807016"/>
                      <a:chExt cx="18097" cy="7620"/>
                    </a:xfrm>
                  </p:grpSpPr>
                  <p:sp>
                    <p:nvSpPr>
                      <p:cNvPr id="3399" name="任意多边形: 形状 3281"/>
                      <p:cNvSpPr/>
                      <p:nvPr/>
                    </p:nvSpPr>
                    <p:spPr>
                      <a:xfrm>
                        <a:off x="7421456" y="2810826"/>
                        <a:ext cx="423" cy="423"/>
                      </a:xfrm>
                      <a:custGeom>
                        <a:avLst/>
                        <a:gdLst>
                          <a:gd name="connsiteX0" fmla="*/ 423 w 423"/>
                          <a:gd name="connsiteY0" fmla="*/ 0 h 423"/>
                          <a:gd name="connsiteX1" fmla="*/ 423 w 423"/>
                          <a:gd name="connsiteY1" fmla="*/ 0 h 423"/>
                          <a:gd name="connsiteX2" fmla="*/ 423 w 423"/>
                          <a:gd name="connsiteY2" fmla="*/ 0 h 423"/>
                          <a:gd name="connsiteX3" fmla="*/ 423 w 423"/>
                          <a:gd name="connsiteY3" fmla="*/ 0 h 423"/>
                          <a:gd name="connsiteX4" fmla="*/ 423 w 423"/>
                          <a:gd name="connsiteY4" fmla="*/ 0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423"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-529" y="0"/>
                              <a:pt x="423" y="0"/>
                            </a:cubicBezTo>
                            <a:cubicBezTo>
                              <a:pt x="-529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952"/>
                              <a:pt x="423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0" name="任意多边形: 形状 3282"/>
                      <p:cNvSpPr/>
                      <p:nvPr/>
                    </p:nvSpPr>
                    <p:spPr>
                      <a:xfrm>
                        <a:off x="7420927" y="2810826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1" name="任意多边形: 形状 3283"/>
                      <p:cNvSpPr/>
                      <p:nvPr/>
                    </p:nvSpPr>
                    <p:spPr>
                      <a:xfrm>
                        <a:off x="7417117" y="2812732"/>
                        <a:ext cx="952" cy="1904"/>
                      </a:xfrm>
                      <a:custGeom>
                        <a:avLst/>
                        <a:gdLst>
                          <a:gd name="connsiteX0" fmla="*/ 0 w 952"/>
                          <a:gd name="connsiteY0" fmla="*/ 0 h 1904"/>
                          <a:gd name="connsiteX1" fmla="*/ 952 w 952"/>
                          <a:gd name="connsiteY1" fmla="*/ 1905 h 1904"/>
                          <a:gd name="connsiteX2" fmla="*/ 952 w 952"/>
                          <a:gd name="connsiteY2" fmla="*/ 1905 h 1904"/>
                          <a:gd name="connsiteX3" fmla="*/ 952 w 952"/>
                          <a:gd name="connsiteY3" fmla="*/ 1905 h 1904"/>
                          <a:gd name="connsiteX4" fmla="*/ 952 w 952"/>
                          <a:gd name="connsiteY4" fmla="*/ 1905 h 1904"/>
                          <a:gd name="connsiteX5" fmla="*/ 952 w 952"/>
                          <a:gd name="connsiteY5" fmla="*/ 1905 h 1904"/>
                          <a:gd name="connsiteX6" fmla="*/ 0 w 952"/>
                          <a:gd name="connsiteY6" fmla="*/ 0 h 1904"/>
                          <a:gd name="connsiteX7" fmla="*/ 0 w 952"/>
                          <a:gd name="connsiteY7" fmla="*/ 0 h 1904"/>
                          <a:gd name="connsiteX8" fmla="*/ 0 w 952"/>
                          <a:gd name="connsiteY8" fmla="*/ 0 h 1904"/>
                          <a:gd name="connsiteX9" fmla="*/ 0 w 952"/>
                          <a:gd name="connsiteY9" fmla="*/ 0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1904">
                            <a:moveTo>
                              <a:pt x="0" y="0"/>
                            </a:moveTo>
                            <a:lnTo>
                              <a:pt x="952" y="1905"/>
                            </a:lnTo>
                            <a:lnTo>
                              <a:pt x="952" y="1905"/>
                            </a:ln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lnTo>
                              <a:pt x="952" y="1905"/>
                            </a:lnTo>
                            <a:cubicBezTo>
                              <a:pt x="952" y="1905"/>
                              <a:pt x="952" y="952"/>
                              <a:pt x="0" y="0"/>
                            </a:cubicBezTo>
                            <a:cubicBezTo>
                              <a:pt x="0" y="952"/>
                              <a:pt x="0" y="952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2" name="任意多边形: 形状 3284"/>
                      <p:cNvSpPr/>
                      <p:nvPr/>
                    </p:nvSpPr>
                    <p:spPr>
                      <a:xfrm>
                        <a:off x="7414259" y="2807016"/>
                        <a:ext cx="18097" cy="7620"/>
                      </a:xfrm>
                      <a:custGeom>
                        <a:avLst/>
                        <a:gdLst>
                          <a:gd name="connsiteX0" fmla="*/ 3810 w 18097"/>
                          <a:gd name="connsiteY0" fmla="*/ 6668 h 7620"/>
                          <a:gd name="connsiteX1" fmla="*/ 4763 w 18097"/>
                          <a:gd name="connsiteY1" fmla="*/ 7620 h 7620"/>
                          <a:gd name="connsiteX2" fmla="*/ 4763 w 18097"/>
                          <a:gd name="connsiteY2" fmla="*/ 7620 h 7620"/>
                          <a:gd name="connsiteX3" fmla="*/ 4763 w 18097"/>
                          <a:gd name="connsiteY3" fmla="*/ 7620 h 7620"/>
                          <a:gd name="connsiteX4" fmla="*/ 4763 w 18097"/>
                          <a:gd name="connsiteY4" fmla="*/ 7620 h 7620"/>
                          <a:gd name="connsiteX5" fmla="*/ 4763 w 18097"/>
                          <a:gd name="connsiteY5" fmla="*/ 7620 h 7620"/>
                          <a:gd name="connsiteX6" fmla="*/ 4763 w 18097"/>
                          <a:gd name="connsiteY6" fmla="*/ 7620 h 7620"/>
                          <a:gd name="connsiteX7" fmla="*/ 4763 w 18097"/>
                          <a:gd name="connsiteY7" fmla="*/ 7620 h 7620"/>
                          <a:gd name="connsiteX8" fmla="*/ 4763 w 18097"/>
                          <a:gd name="connsiteY8" fmla="*/ 7620 h 7620"/>
                          <a:gd name="connsiteX9" fmla="*/ 4763 w 18097"/>
                          <a:gd name="connsiteY9" fmla="*/ 7620 h 7620"/>
                          <a:gd name="connsiteX10" fmla="*/ 4763 w 18097"/>
                          <a:gd name="connsiteY10" fmla="*/ 7620 h 7620"/>
                          <a:gd name="connsiteX11" fmla="*/ 4763 w 18097"/>
                          <a:gd name="connsiteY11" fmla="*/ 7620 h 7620"/>
                          <a:gd name="connsiteX12" fmla="*/ 4763 w 18097"/>
                          <a:gd name="connsiteY12" fmla="*/ 7620 h 7620"/>
                          <a:gd name="connsiteX13" fmla="*/ 4763 w 18097"/>
                          <a:gd name="connsiteY13" fmla="*/ 7620 h 7620"/>
                          <a:gd name="connsiteX14" fmla="*/ 5715 w 18097"/>
                          <a:gd name="connsiteY14" fmla="*/ 6668 h 7620"/>
                          <a:gd name="connsiteX15" fmla="*/ 6668 w 18097"/>
                          <a:gd name="connsiteY15" fmla="*/ 6668 h 7620"/>
                          <a:gd name="connsiteX16" fmla="*/ 7620 w 18097"/>
                          <a:gd name="connsiteY16" fmla="*/ 5715 h 7620"/>
                          <a:gd name="connsiteX17" fmla="*/ 7620 w 18097"/>
                          <a:gd name="connsiteY17" fmla="*/ 5715 h 7620"/>
                          <a:gd name="connsiteX18" fmla="*/ 8572 w 18097"/>
                          <a:gd name="connsiteY18" fmla="*/ 5715 h 7620"/>
                          <a:gd name="connsiteX19" fmla="*/ 9525 w 18097"/>
                          <a:gd name="connsiteY19" fmla="*/ 4763 h 7620"/>
                          <a:gd name="connsiteX20" fmla="*/ 9525 w 18097"/>
                          <a:gd name="connsiteY20" fmla="*/ 4763 h 7620"/>
                          <a:gd name="connsiteX21" fmla="*/ 9525 w 18097"/>
                          <a:gd name="connsiteY21" fmla="*/ 4763 h 7620"/>
                          <a:gd name="connsiteX22" fmla="*/ 9525 w 18097"/>
                          <a:gd name="connsiteY22" fmla="*/ 4763 h 7620"/>
                          <a:gd name="connsiteX23" fmla="*/ 9525 w 18097"/>
                          <a:gd name="connsiteY23" fmla="*/ 4763 h 7620"/>
                          <a:gd name="connsiteX24" fmla="*/ 9525 w 18097"/>
                          <a:gd name="connsiteY24" fmla="*/ 4763 h 7620"/>
                          <a:gd name="connsiteX25" fmla="*/ 9525 w 18097"/>
                          <a:gd name="connsiteY25" fmla="*/ 4763 h 7620"/>
                          <a:gd name="connsiteX26" fmla="*/ 9525 w 18097"/>
                          <a:gd name="connsiteY26" fmla="*/ 4763 h 7620"/>
                          <a:gd name="connsiteX27" fmla="*/ 10478 w 18097"/>
                          <a:gd name="connsiteY27" fmla="*/ 4763 h 7620"/>
                          <a:gd name="connsiteX28" fmla="*/ 10478 w 18097"/>
                          <a:gd name="connsiteY28" fmla="*/ 4763 h 7620"/>
                          <a:gd name="connsiteX29" fmla="*/ 10478 w 18097"/>
                          <a:gd name="connsiteY29" fmla="*/ 4763 h 7620"/>
                          <a:gd name="connsiteX30" fmla="*/ 10478 w 18097"/>
                          <a:gd name="connsiteY30" fmla="*/ 4763 h 7620"/>
                          <a:gd name="connsiteX31" fmla="*/ 10478 w 18097"/>
                          <a:gd name="connsiteY31" fmla="*/ 4763 h 7620"/>
                          <a:gd name="connsiteX32" fmla="*/ 10478 w 18097"/>
                          <a:gd name="connsiteY32" fmla="*/ 4763 h 7620"/>
                          <a:gd name="connsiteX33" fmla="*/ 10478 w 18097"/>
                          <a:gd name="connsiteY33" fmla="*/ 4763 h 7620"/>
                          <a:gd name="connsiteX34" fmla="*/ 11430 w 18097"/>
                          <a:gd name="connsiteY34" fmla="*/ 4763 h 7620"/>
                          <a:gd name="connsiteX35" fmla="*/ 12383 w 18097"/>
                          <a:gd name="connsiteY35" fmla="*/ 4763 h 7620"/>
                          <a:gd name="connsiteX36" fmla="*/ 12383 w 18097"/>
                          <a:gd name="connsiteY36" fmla="*/ 4763 h 7620"/>
                          <a:gd name="connsiteX37" fmla="*/ 12383 w 18097"/>
                          <a:gd name="connsiteY37" fmla="*/ 4763 h 7620"/>
                          <a:gd name="connsiteX38" fmla="*/ 12383 w 18097"/>
                          <a:gd name="connsiteY38" fmla="*/ 4763 h 7620"/>
                          <a:gd name="connsiteX39" fmla="*/ 12383 w 18097"/>
                          <a:gd name="connsiteY39" fmla="*/ 4763 h 7620"/>
                          <a:gd name="connsiteX40" fmla="*/ 13335 w 18097"/>
                          <a:gd name="connsiteY40" fmla="*/ 4763 h 7620"/>
                          <a:gd name="connsiteX41" fmla="*/ 13335 w 18097"/>
                          <a:gd name="connsiteY41" fmla="*/ 4763 h 7620"/>
                          <a:gd name="connsiteX42" fmla="*/ 13335 w 18097"/>
                          <a:gd name="connsiteY42" fmla="*/ 4763 h 7620"/>
                          <a:gd name="connsiteX43" fmla="*/ 13335 w 18097"/>
                          <a:gd name="connsiteY43" fmla="*/ 4763 h 7620"/>
                          <a:gd name="connsiteX44" fmla="*/ 13335 w 18097"/>
                          <a:gd name="connsiteY44" fmla="*/ 4763 h 7620"/>
                          <a:gd name="connsiteX45" fmla="*/ 13335 w 18097"/>
                          <a:gd name="connsiteY45" fmla="*/ 4763 h 7620"/>
                          <a:gd name="connsiteX46" fmla="*/ 13335 w 18097"/>
                          <a:gd name="connsiteY46" fmla="*/ 3810 h 7620"/>
                          <a:gd name="connsiteX47" fmla="*/ 13335 w 18097"/>
                          <a:gd name="connsiteY47" fmla="*/ 3810 h 7620"/>
                          <a:gd name="connsiteX48" fmla="*/ 13335 w 18097"/>
                          <a:gd name="connsiteY48" fmla="*/ 3810 h 7620"/>
                          <a:gd name="connsiteX49" fmla="*/ 13335 w 18097"/>
                          <a:gd name="connsiteY49" fmla="*/ 3810 h 7620"/>
                          <a:gd name="connsiteX50" fmla="*/ 13335 w 18097"/>
                          <a:gd name="connsiteY50" fmla="*/ 3810 h 7620"/>
                          <a:gd name="connsiteX51" fmla="*/ 13335 w 18097"/>
                          <a:gd name="connsiteY51" fmla="*/ 2858 h 7620"/>
                          <a:gd name="connsiteX52" fmla="*/ 13335 w 18097"/>
                          <a:gd name="connsiteY52" fmla="*/ 2858 h 7620"/>
                          <a:gd name="connsiteX53" fmla="*/ 14288 w 18097"/>
                          <a:gd name="connsiteY53" fmla="*/ 2858 h 7620"/>
                          <a:gd name="connsiteX54" fmla="*/ 14288 w 18097"/>
                          <a:gd name="connsiteY54" fmla="*/ 2858 h 7620"/>
                          <a:gd name="connsiteX55" fmla="*/ 14288 w 18097"/>
                          <a:gd name="connsiteY55" fmla="*/ 1905 h 7620"/>
                          <a:gd name="connsiteX56" fmla="*/ 14288 w 18097"/>
                          <a:gd name="connsiteY56" fmla="*/ 1905 h 7620"/>
                          <a:gd name="connsiteX57" fmla="*/ 15240 w 18097"/>
                          <a:gd name="connsiteY57" fmla="*/ 1905 h 7620"/>
                          <a:gd name="connsiteX58" fmla="*/ 15240 w 18097"/>
                          <a:gd name="connsiteY58" fmla="*/ 1905 h 7620"/>
                          <a:gd name="connsiteX59" fmla="*/ 15240 w 18097"/>
                          <a:gd name="connsiteY59" fmla="*/ 1905 h 7620"/>
                          <a:gd name="connsiteX60" fmla="*/ 15240 w 18097"/>
                          <a:gd name="connsiteY60" fmla="*/ 1905 h 7620"/>
                          <a:gd name="connsiteX61" fmla="*/ 15240 w 18097"/>
                          <a:gd name="connsiteY61" fmla="*/ 1905 h 7620"/>
                          <a:gd name="connsiteX62" fmla="*/ 15240 w 18097"/>
                          <a:gd name="connsiteY62" fmla="*/ 1905 h 7620"/>
                          <a:gd name="connsiteX63" fmla="*/ 15240 w 18097"/>
                          <a:gd name="connsiteY63" fmla="*/ 1905 h 7620"/>
                          <a:gd name="connsiteX64" fmla="*/ 15240 w 18097"/>
                          <a:gd name="connsiteY64" fmla="*/ 1905 h 7620"/>
                          <a:gd name="connsiteX65" fmla="*/ 15240 w 18097"/>
                          <a:gd name="connsiteY65" fmla="*/ 1905 h 7620"/>
                          <a:gd name="connsiteX66" fmla="*/ 16193 w 18097"/>
                          <a:gd name="connsiteY66" fmla="*/ 953 h 7620"/>
                          <a:gd name="connsiteX67" fmla="*/ 17145 w 18097"/>
                          <a:gd name="connsiteY67" fmla="*/ 953 h 7620"/>
                          <a:gd name="connsiteX68" fmla="*/ 18097 w 18097"/>
                          <a:gd name="connsiteY68" fmla="*/ 953 h 7620"/>
                          <a:gd name="connsiteX69" fmla="*/ 18097 w 18097"/>
                          <a:gd name="connsiteY69" fmla="*/ 0 h 7620"/>
                          <a:gd name="connsiteX70" fmla="*/ 18097 w 18097"/>
                          <a:gd name="connsiteY70" fmla="*/ 0 h 7620"/>
                          <a:gd name="connsiteX71" fmla="*/ 18097 w 18097"/>
                          <a:gd name="connsiteY71" fmla="*/ 0 h 7620"/>
                          <a:gd name="connsiteX72" fmla="*/ 18097 w 18097"/>
                          <a:gd name="connsiteY72" fmla="*/ 0 h 7620"/>
                          <a:gd name="connsiteX73" fmla="*/ 18097 w 18097"/>
                          <a:gd name="connsiteY73" fmla="*/ 0 h 7620"/>
                          <a:gd name="connsiteX74" fmla="*/ 18097 w 18097"/>
                          <a:gd name="connsiteY74" fmla="*/ 0 h 7620"/>
                          <a:gd name="connsiteX75" fmla="*/ 18097 w 18097"/>
                          <a:gd name="connsiteY75" fmla="*/ 0 h 7620"/>
                          <a:gd name="connsiteX76" fmla="*/ 18097 w 18097"/>
                          <a:gd name="connsiteY76" fmla="*/ 0 h 7620"/>
                          <a:gd name="connsiteX77" fmla="*/ 17145 w 18097"/>
                          <a:gd name="connsiteY77" fmla="*/ 0 h 7620"/>
                          <a:gd name="connsiteX78" fmla="*/ 16193 w 18097"/>
                          <a:gd name="connsiteY78" fmla="*/ 0 h 7620"/>
                          <a:gd name="connsiteX79" fmla="*/ 16193 w 18097"/>
                          <a:gd name="connsiteY79" fmla="*/ 0 h 7620"/>
                          <a:gd name="connsiteX80" fmla="*/ 16193 w 18097"/>
                          <a:gd name="connsiteY80" fmla="*/ 0 h 7620"/>
                          <a:gd name="connsiteX81" fmla="*/ 15240 w 18097"/>
                          <a:gd name="connsiteY81" fmla="*/ 0 h 7620"/>
                          <a:gd name="connsiteX82" fmla="*/ 15240 w 18097"/>
                          <a:gd name="connsiteY82" fmla="*/ 0 h 7620"/>
                          <a:gd name="connsiteX83" fmla="*/ 14288 w 18097"/>
                          <a:gd name="connsiteY83" fmla="*/ 0 h 7620"/>
                          <a:gd name="connsiteX84" fmla="*/ 14288 w 18097"/>
                          <a:gd name="connsiteY84" fmla="*/ 0 h 7620"/>
                          <a:gd name="connsiteX85" fmla="*/ 13335 w 18097"/>
                          <a:gd name="connsiteY85" fmla="*/ 0 h 7620"/>
                          <a:gd name="connsiteX86" fmla="*/ 13335 w 18097"/>
                          <a:gd name="connsiteY86" fmla="*/ 0 h 7620"/>
                          <a:gd name="connsiteX87" fmla="*/ 13335 w 18097"/>
                          <a:gd name="connsiteY87" fmla="*/ 0 h 7620"/>
                          <a:gd name="connsiteX88" fmla="*/ 13335 w 18097"/>
                          <a:gd name="connsiteY88" fmla="*/ 0 h 7620"/>
                          <a:gd name="connsiteX89" fmla="*/ 12383 w 18097"/>
                          <a:gd name="connsiteY89" fmla="*/ 0 h 7620"/>
                          <a:gd name="connsiteX90" fmla="*/ 12383 w 18097"/>
                          <a:gd name="connsiteY90" fmla="*/ 0 h 7620"/>
                          <a:gd name="connsiteX91" fmla="*/ 12383 w 18097"/>
                          <a:gd name="connsiteY91" fmla="*/ 0 h 7620"/>
                          <a:gd name="connsiteX92" fmla="*/ 12383 w 18097"/>
                          <a:gd name="connsiteY92" fmla="*/ 0 h 7620"/>
                          <a:gd name="connsiteX93" fmla="*/ 12383 w 18097"/>
                          <a:gd name="connsiteY93" fmla="*/ 0 h 7620"/>
                          <a:gd name="connsiteX94" fmla="*/ 12383 w 18097"/>
                          <a:gd name="connsiteY94" fmla="*/ 0 h 7620"/>
                          <a:gd name="connsiteX95" fmla="*/ 12383 w 18097"/>
                          <a:gd name="connsiteY95" fmla="*/ 0 h 7620"/>
                          <a:gd name="connsiteX96" fmla="*/ 12383 w 18097"/>
                          <a:gd name="connsiteY96" fmla="*/ 0 h 7620"/>
                          <a:gd name="connsiteX97" fmla="*/ 11430 w 18097"/>
                          <a:gd name="connsiteY97" fmla="*/ 0 h 7620"/>
                          <a:gd name="connsiteX98" fmla="*/ 11430 w 18097"/>
                          <a:gd name="connsiteY98" fmla="*/ 0 h 7620"/>
                          <a:gd name="connsiteX99" fmla="*/ 11430 w 18097"/>
                          <a:gd name="connsiteY99" fmla="*/ 0 h 7620"/>
                          <a:gd name="connsiteX100" fmla="*/ 11430 w 18097"/>
                          <a:gd name="connsiteY100" fmla="*/ 0 h 7620"/>
                          <a:gd name="connsiteX101" fmla="*/ 11430 w 18097"/>
                          <a:gd name="connsiteY101" fmla="*/ 0 h 7620"/>
                          <a:gd name="connsiteX102" fmla="*/ 10478 w 18097"/>
                          <a:gd name="connsiteY102" fmla="*/ 0 h 7620"/>
                          <a:gd name="connsiteX103" fmla="*/ 9525 w 18097"/>
                          <a:gd name="connsiteY103" fmla="*/ 0 h 7620"/>
                          <a:gd name="connsiteX104" fmla="*/ 9525 w 18097"/>
                          <a:gd name="connsiteY104" fmla="*/ 0 h 7620"/>
                          <a:gd name="connsiteX105" fmla="*/ 9525 w 18097"/>
                          <a:gd name="connsiteY105" fmla="*/ 953 h 7620"/>
                          <a:gd name="connsiteX106" fmla="*/ 8572 w 18097"/>
                          <a:gd name="connsiteY106" fmla="*/ 953 h 7620"/>
                          <a:gd name="connsiteX107" fmla="*/ 7620 w 18097"/>
                          <a:gd name="connsiteY107" fmla="*/ 953 h 7620"/>
                          <a:gd name="connsiteX108" fmla="*/ 6668 w 18097"/>
                          <a:gd name="connsiteY108" fmla="*/ 953 h 7620"/>
                          <a:gd name="connsiteX109" fmla="*/ 6668 w 18097"/>
                          <a:gd name="connsiteY109" fmla="*/ 953 h 7620"/>
                          <a:gd name="connsiteX110" fmla="*/ 5715 w 18097"/>
                          <a:gd name="connsiteY110" fmla="*/ 1905 h 7620"/>
                          <a:gd name="connsiteX111" fmla="*/ 5715 w 18097"/>
                          <a:gd name="connsiteY111" fmla="*/ 1905 h 7620"/>
                          <a:gd name="connsiteX112" fmla="*/ 4763 w 18097"/>
                          <a:gd name="connsiteY112" fmla="*/ 2858 h 7620"/>
                          <a:gd name="connsiteX113" fmla="*/ 3810 w 18097"/>
                          <a:gd name="connsiteY113" fmla="*/ 2858 h 7620"/>
                          <a:gd name="connsiteX114" fmla="*/ 2858 w 18097"/>
                          <a:gd name="connsiteY114" fmla="*/ 3810 h 7620"/>
                          <a:gd name="connsiteX115" fmla="*/ 1905 w 18097"/>
                          <a:gd name="connsiteY115" fmla="*/ 3810 h 7620"/>
                          <a:gd name="connsiteX116" fmla="*/ 1905 w 18097"/>
                          <a:gd name="connsiteY116" fmla="*/ 3810 h 7620"/>
                          <a:gd name="connsiteX117" fmla="*/ 1905 w 18097"/>
                          <a:gd name="connsiteY117" fmla="*/ 3810 h 7620"/>
                          <a:gd name="connsiteX118" fmla="*/ 953 w 18097"/>
                          <a:gd name="connsiteY118" fmla="*/ 4763 h 7620"/>
                          <a:gd name="connsiteX119" fmla="*/ 953 w 18097"/>
                          <a:gd name="connsiteY119" fmla="*/ 4763 h 7620"/>
                          <a:gd name="connsiteX120" fmla="*/ 953 w 18097"/>
                          <a:gd name="connsiteY120" fmla="*/ 4763 h 7620"/>
                          <a:gd name="connsiteX121" fmla="*/ 0 w 18097"/>
                          <a:gd name="connsiteY121" fmla="*/ 4763 h 7620"/>
                          <a:gd name="connsiteX122" fmla="*/ 0 w 18097"/>
                          <a:gd name="connsiteY122" fmla="*/ 4763 h 7620"/>
                          <a:gd name="connsiteX123" fmla="*/ 3810 w 18097"/>
                          <a:gd name="connsiteY123" fmla="*/ 6668 h 7620"/>
                          <a:gd name="connsiteX124" fmla="*/ 3810 w 18097"/>
                          <a:gd name="connsiteY124" fmla="*/ 6668 h 7620"/>
                          <a:gd name="connsiteX125" fmla="*/ 3810 w 18097"/>
                          <a:gd name="connsiteY125" fmla="*/ 6668 h 7620"/>
                          <a:gd name="connsiteX126" fmla="*/ 3810 w 18097"/>
                          <a:gd name="connsiteY126" fmla="*/ 6668 h 7620"/>
                          <a:gd name="connsiteX127" fmla="*/ 3810 w 18097"/>
                          <a:gd name="connsiteY127" fmla="*/ 6668 h 7620"/>
                          <a:gd name="connsiteX128" fmla="*/ 3810 w 18097"/>
                          <a:gd name="connsiteY128" fmla="*/ 6668 h 7620"/>
                          <a:gd name="connsiteX129" fmla="*/ 6668 w 18097"/>
                          <a:gd name="connsiteY129" fmla="*/ 3810 h 7620"/>
                          <a:gd name="connsiteX130" fmla="*/ 6668 w 18097"/>
                          <a:gd name="connsiteY130" fmla="*/ 3810 h 7620"/>
                          <a:gd name="connsiteX131" fmla="*/ 6668 w 18097"/>
                          <a:gd name="connsiteY131" fmla="*/ 3810 h 7620"/>
                          <a:gd name="connsiteX132" fmla="*/ 6668 w 18097"/>
                          <a:gd name="connsiteY132" fmla="*/ 3810 h 7620"/>
                          <a:gd name="connsiteX133" fmla="*/ 6668 w 18097"/>
                          <a:gd name="connsiteY133" fmla="*/ 3810 h 7620"/>
                          <a:gd name="connsiteX134" fmla="*/ 6668 w 18097"/>
                          <a:gd name="connsiteY134" fmla="*/ 3810 h 7620"/>
                          <a:gd name="connsiteX135" fmla="*/ 6668 w 18097"/>
                          <a:gd name="connsiteY135" fmla="*/ 3810 h 7620"/>
                          <a:gd name="connsiteX136" fmla="*/ 6668 w 18097"/>
                          <a:gd name="connsiteY136" fmla="*/ 3810 h 7620"/>
                          <a:gd name="connsiteX137" fmla="*/ 6668 w 18097"/>
                          <a:gd name="connsiteY137" fmla="*/ 3810 h 7620"/>
                          <a:gd name="connsiteX138" fmla="*/ 6668 w 18097"/>
                          <a:gd name="connsiteY138" fmla="*/ 3810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8097" h="7620">
                            <a:moveTo>
                              <a:pt x="3810" y="6668"/>
                            </a:moveTo>
                            <a:cubicBezTo>
                              <a:pt x="3810" y="6668"/>
                              <a:pt x="4763" y="7620"/>
                              <a:pt x="4763" y="7620"/>
                            </a:cubicBezTo>
                            <a:lnTo>
                              <a:pt x="4763" y="7620"/>
                            </a:ln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5715" y="6668"/>
                            </a:cubicBezTo>
                            <a:cubicBezTo>
                              <a:pt x="5715" y="6668"/>
                              <a:pt x="5715" y="6668"/>
                              <a:pt x="6668" y="6668"/>
                            </a:cubicBezTo>
                            <a:cubicBezTo>
                              <a:pt x="6668" y="6668"/>
                              <a:pt x="7620" y="6668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8572" y="5715"/>
                            </a:cubicBezTo>
                            <a:cubicBezTo>
                              <a:pt x="8572" y="5715"/>
                              <a:pt x="8572" y="5715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9525" y="4763"/>
                            </a:cubicBezTo>
                            <a:cubicBezTo>
                              <a:pt x="9525" y="4763"/>
                              <a:pt x="9525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0478" y="4763"/>
                            </a:cubicBezTo>
                            <a:cubicBezTo>
                              <a:pt x="10478" y="4763"/>
                              <a:pt x="10478" y="4763"/>
                              <a:pt x="11430" y="4763"/>
                            </a:cubicBezTo>
                            <a:cubicBezTo>
                              <a:pt x="11430" y="4763"/>
                              <a:pt x="11430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2383" y="4763"/>
                              <a:pt x="12383" y="4763"/>
                            </a:cubicBezTo>
                            <a:cubicBezTo>
                              <a:pt x="12383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4763"/>
                            </a:cubicBezTo>
                            <a:cubicBezTo>
                              <a:pt x="13335" y="4763"/>
                              <a:pt x="13335" y="4763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3810"/>
                            </a:cubicBezTo>
                            <a:cubicBezTo>
                              <a:pt x="13335" y="3810"/>
                              <a:pt x="13335" y="3810"/>
                              <a:pt x="13335" y="2858"/>
                            </a:cubicBezTo>
                            <a:cubicBezTo>
                              <a:pt x="13335" y="2858"/>
                              <a:pt x="13335" y="2858"/>
                              <a:pt x="13335" y="2858"/>
                            </a:cubicBezTo>
                            <a:cubicBezTo>
                              <a:pt x="13335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2858"/>
                            </a:cubicBezTo>
                            <a:cubicBezTo>
                              <a:pt x="14288" y="2858"/>
                              <a:pt x="14288" y="2858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6193" y="953"/>
                              <a:pt x="16193" y="953"/>
                            </a:cubicBezTo>
                            <a:cubicBezTo>
                              <a:pt x="16193" y="953"/>
                              <a:pt x="16193" y="953"/>
                              <a:pt x="17145" y="953"/>
                            </a:cubicBezTo>
                            <a:cubicBezTo>
                              <a:pt x="17145" y="953"/>
                              <a:pt x="17145" y="953"/>
                              <a:pt x="18097" y="953"/>
                            </a:cubicBezTo>
                            <a:cubicBezTo>
                              <a:pt x="18097" y="953"/>
                              <a:pt x="18097" y="953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7145" y="0"/>
                              <a:pt x="17145" y="0"/>
                            </a:cubicBezTo>
                            <a:cubicBezTo>
                              <a:pt x="17145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6193" y="0"/>
                              <a:pt x="16193" y="0"/>
                            </a:cubicBezTo>
                            <a:cubicBezTo>
                              <a:pt x="16193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4288" y="0"/>
                            </a:cubicBezTo>
                            <a:cubicBezTo>
                              <a:pt x="14288" y="0"/>
                              <a:pt x="14288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3335" y="0"/>
                            </a:cubicBezTo>
                            <a:cubicBezTo>
                              <a:pt x="13335" y="0"/>
                              <a:pt x="13335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2383" y="0"/>
                              <a:pt x="12383" y="0"/>
                            </a:cubicBezTo>
                            <a:cubicBezTo>
                              <a:pt x="12383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1430" y="0"/>
                            </a:cubicBezTo>
                            <a:cubicBezTo>
                              <a:pt x="11430" y="0"/>
                              <a:pt x="11430" y="0"/>
                              <a:pt x="10478" y="0"/>
                            </a:cubicBezTo>
                            <a:cubicBezTo>
                              <a:pt x="10478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0"/>
                            </a:cubicBezTo>
                            <a:cubicBezTo>
                              <a:pt x="9525" y="0"/>
                              <a:pt x="9525" y="0"/>
                              <a:pt x="9525" y="953"/>
                            </a:cubicBezTo>
                            <a:cubicBezTo>
                              <a:pt x="9525" y="953"/>
                              <a:pt x="8572" y="953"/>
                              <a:pt x="8572" y="953"/>
                            </a:cubicBezTo>
                            <a:cubicBezTo>
                              <a:pt x="8572" y="953"/>
                              <a:pt x="8572" y="953"/>
                              <a:pt x="7620" y="953"/>
                            </a:cubicBezTo>
                            <a:cubicBezTo>
                              <a:pt x="7620" y="953"/>
                              <a:pt x="7620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6668" y="953"/>
                            </a:cubicBezTo>
                            <a:cubicBezTo>
                              <a:pt x="6668" y="953"/>
                              <a:pt x="6668" y="953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4763" y="2858"/>
                            </a:cubicBezTo>
                            <a:cubicBezTo>
                              <a:pt x="4763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2858" y="2858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953" y="3810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953" y="4763"/>
                            </a:cubicBezTo>
                            <a:cubicBezTo>
                              <a:pt x="953" y="4763"/>
                              <a:pt x="953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3810" y="5715"/>
                              <a:pt x="3810" y="5715"/>
                              <a:pt x="3810" y="6668"/>
                            </a:cubicBezTo>
                            <a:cubicBezTo>
                              <a:pt x="3810" y="5715"/>
                              <a:pt x="3810" y="5715"/>
                              <a:pt x="3810" y="6668"/>
                            </a:cubicBezTo>
                            <a:cubicBezTo>
                              <a:pt x="2858" y="5715"/>
                              <a:pt x="2858" y="5715"/>
                              <a:pt x="3810" y="6668"/>
                            </a:cubicBezTo>
                            <a:cubicBezTo>
                              <a:pt x="2858" y="5715"/>
                              <a:pt x="2858" y="5715"/>
                              <a:pt x="3810" y="6668"/>
                            </a:cubicBezTo>
                            <a:lnTo>
                              <a:pt x="3810" y="6668"/>
                            </a:lnTo>
                            <a:cubicBezTo>
                              <a:pt x="2858" y="6668"/>
                              <a:pt x="2858" y="6668"/>
                              <a:pt x="3810" y="6668"/>
                            </a:cubicBezTo>
                            <a:close/>
                            <a:moveTo>
                              <a:pt x="6668" y="3810"/>
                            </a:moveTo>
                            <a:cubicBezTo>
                              <a:pt x="6668" y="3810"/>
                              <a:pt x="7620" y="3810"/>
                              <a:pt x="6668" y="3810"/>
                            </a:cubicBezTo>
                            <a:cubicBezTo>
                              <a:pt x="7620" y="3810"/>
                              <a:pt x="7620" y="3810"/>
                              <a:pt x="6668" y="3810"/>
                            </a:cubicBezTo>
                            <a:cubicBezTo>
                              <a:pt x="7620" y="4763"/>
                              <a:pt x="7620" y="3810"/>
                              <a:pt x="6668" y="3810"/>
                            </a:cubicBezTo>
                            <a:cubicBezTo>
                              <a:pt x="7620" y="3810"/>
                              <a:pt x="6668" y="3810"/>
                              <a:pt x="6668" y="3810"/>
                            </a:cubicBezTo>
                            <a:close/>
                            <a:moveTo>
                              <a:pt x="6668" y="3810"/>
                            </a:move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03" name="任意多边形: 形状 3285"/>
                    <p:cNvSpPr/>
                    <p:nvPr/>
                  </p:nvSpPr>
                  <p:spPr>
                    <a:xfrm>
                      <a:off x="7411640" y="2814637"/>
                      <a:ext cx="4524" cy="2857"/>
                    </a:xfrm>
                    <a:custGeom>
                      <a:avLst/>
                      <a:gdLst>
                        <a:gd name="connsiteX0" fmla="*/ 714 w 4524"/>
                        <a:gd name="connsiteY0" fmla="*/ 2858 h 2857"/>
                        <a:gd name="connsiteX1" fmla="*/ 714 w 4524"/>
                        <a:gd name="connsiteY1" fmla="*/ 2858 h 2857"/>
                        <a:gd name="connsiteX2" fmla="*/ 714 w 4524"/>
                        <a:gd name="connsiteY2" fmla="*/ 2858 h 2857"/>
                        <a:gd name="connsiteX3" fmla="*/ 714 w 4524"/>
                        <a:gd name="connsiteY3" fmla="*/ 2858 h 2857"/>
                        <a:gd name="connsiteX4" fmla="*/ 714 w 4524"/>
                        <a:gd name="connsiteY4" fmla="*/ 2858 h 2857"/>
                        <a:gd name="connsiteX5" fmla="*/ 714 w 4524"/>
                        <a:gd name="connsiteY5" fmla="*/ 2858 h 2857"/>
                        <a:gd name="connsiteX6" fmla="*/ 714 w 4524"/>
                        <a:gd name="connsiteY6" fmla="*/ 2858 h 2857"/>
                        <a:gd name="connsiteX7" fmla="*/ 2619 w 4524"/>
                        <a:gd name="connsiteY7" fmla="*/ 2858 h 2857"/>
                        <a:gd name="connsiteX8" fmla="*/ 3572 w 4524"/>
                        <a:gd name="connsiteY8" fmla="*/ 2858 h 2857"/>
                        <a:gd name="connsiteX9" fmla="*/ 3572 w 4524"/>
                        <a:gd name="connsiteY9" fmla="*/ 2858 h 2857"/>
                        <a:gd name="connsiteX10" fmla="*/ 3572 w 4524"/>
                        <a:gd name="connsiteY10" fmla="*/ 2858 h 2857"/>
                        <a:gd name="connsiteX11" fmla="*/ 3572 w 4524"/>
                        <a:gd name="connsiteY11" fmla="*/ 2858 h 2857"/>
                        <a:gd name="connsiteX12" fmla="*/ 3572 w 4524"/>
                        <a:gd name="connsiteY12" fmla="*/ 2858 h 2857"/>
                        <a:gd name="connsiteX13" fmla="*/ 3572 w 4524"/>
                        <a:gd name="connsiteY13" fmla="*/ 2858 h 2857"/>
                        <a:gd name="connsiteX14" fmla="*/ 3572 w 4524"/>
                        <a:gd name="connsiteY14" fmla="*/ 2858 h 2857"/>
                        <a:gd name="connsiteX15" fmla="*/ 3572 w 4524"/>
                        <a:gd name="connsiteY15" fmla="*/ 2858 h 2857"/>
                        <a:gd name="connsiteX16" fmla="*/ 3572 w 4524"/>
                        <a:gd name="connsiteY16" fmla="*/ 2858 h 2857"/>
                        <a:gd name="connsiteX17" fmla="*/ 3572 w 4524"/>
                        <a:gd name="connsiteY17" fmla="*/ 2858 h 2857"/>
                        <a:gd name="connsiteX18" fmla="*/ 3572 w 4524"/>
                        <a:gd name="connsiteY18" fmla="*/ 2858 h 2857"/>
                        <a:gd name="connsiteX19" fmla="*/ 3572 w 4524"/>
                        <a:gd name="connsiteY19" fmla="*/ 2858 h 2857"/>
                        <a:gd name="connsiteX20" fmla="*/ 3572 w 4524"/>
                        <a:gd name="connsiteY20" fmla="*/ 2858 h 2857"/>
                        <a:gd name="connsiteX21" fmla="*/ 3572 w 4524"/>
                        <a:gd name="connsiteY21" fmla="*/ 2858 h 2857"/>
                        <a:gd name="connsiteX22" fmla="*/ 3572 w 4524"/>
                        <a:gd name="connsiteY22" fmla="*/ 2858 h 2857"/>
                        <a:gd name="connsiteX23" fmla="*/ 3572 w 4524"/>
                        <a:gd name="connsiteY23" fmla="*/ 2858 h 2857"/>
                        <a:gd name="connsiteX24" fmla="*/ 3572 w 4524"/>
                        <a:gd name="connsiteY24" fmla="*/ 2858 h 2857"/>
                        <a:gd name="connsiteX25" fmla="*/ 3572 w 4524"/>
                        <a:gd name="connsiteY25" fmla="*/ 2858 h 2857"/>
                        <a:gd name="connsiteX26" fmla="*/ 3572 w 4524"/>
                        <a:gd name="connsiteY26" fmla="*/ 2858 h 2857"/>
                        <a:gd name="connsiteX27" fmla="*/ 3572 w 4524"/>
                        <a:gd name="connsiteY27" fmla="*/ 2858 h 2857"/>
                        <a:gd name="connsiteX28" fmla="*/ 3572 w 4524"/>
                        <a:gd name="connsiteY28" fmla="*/ 2858 h 2857"/>
                        <a:gd name="connsiteX29" fmla="*/ 4524 w 4524"/>
                        <a:gd name="connsiteY29" fmla="*/ 2858 h 2857"/>
                        <a:gd name="connsiteX30" fmla="*/ 4524 w 4524"/>
                        <a:gd name="connsiteY30" fmla="*/ 2858 h 2857"/>
                        <a:gd name="connsiteX31" fmla="*/ 4524 w 4524"/>
                        <a:gd name="connsiteY31" fmla="*/ 2858 h 2857"/>
                        <a:gd name="connsiteX32" fmla="*/ 3572 w 4524"/>
                        <a:gd name="connsiteY32" fmla="*/ 952 h 2857"/>
                        <a:gd name="connsiteX33" fmla="*/ 3572 w 4524"/>
                        <a:gd name="connsiteY33" fmla="*/ 952 h 2857"/>
                        <a:gd name="connsiteX34" fmla="*/ 3572 w 4524"/>
                        <a:gd name="connsiteY34" fmla="*/ 952 h 2857"/>
                        <a:gd name="connsiteX35" fmla="*/ 3572 w 4524"/>
                        <a:gd name="connsiteY35" fmla="*/ 952 h 2857"/>
                        <a:gd name="connsiteX36" fmla="*/ 3572 w 4524"/>
                        <a:gd name="connsiteY36" fmla="*/ 952 h 2857"/>
                        <a:gd name="connsiteX37" fmla="*/ 3572 w 4524"/>
                        <a:gd name="connsiteY37" fmla="*/ 952 h 2857"/>
                        <a:gd name="connsiteX38" fmla="*/ 3572 w 4524"/>
                        <a:gd name="connsiteY38" fmla="*/ 952 h 2857"/>
                        <a:gd name="connsiteX39" fmla="*/ 3572 w 4524"/>
                        <a:gd name="connsiteY39" fmla="*/ 952 h 2857"/>
                        <a:gd name="connsiteX40" fmla="*/ 3572 w 4524"/>
                        <a:gd name="connsiteY40" fmla="*/ 952 h 2857"/>
                        <a:gd name="connsiteX41" fmla="*/ 3572 w 4524"/>
                        <a:gd name="connsiteY41" fmla="*/ 952 h 2857"/>
                        <a:gd name="connsiteX42" fmla="*/ 3572 w 4524"/>
                        <a:gd name="connsiteY42" fmla="*/ 952 h 2857"/>
                        <a:gd name="connsiteX43" fmla="*/ 3572 w 4524"/>
                        <a:gd name="connsiteY43" fmla="*/ 952 h 2857"/>
                        <a:gd name="connsiteX44" fmla="*/ 3572 w 4524"/>
                        <a:gd name="connsiteY44" fmla="*/ 952 h 2857"/>
                        <a:gd name="connsiteX45" fmla="*/ 3572 w 4524"/>
                        <a:gd name="connsiteY45" fmla="*/ 952 h 2857"/>
                        <a:gd name="connsiteX46" fmla="*/ 3572 w 4524"/>
                        <a:gd name="connsiteY46" fmla="*/ 952 h 2857"/>
                        <a:gd name="connsiteX47" fmla="*/ 3572 w 4524"/>
                        <a:gd name="connsiteY47" fmla="*/ 952 h 2857"/>
                        <a:gd name="connsiteX48" fmla="*/ 3572 w 4524"/>
                        <a:gd name="connsiteY48" fmla="*/ 952 h 2857"/>
                        <a:gd name="connsiteX49" fmla="*/ 3572 w 4524"/>
                        <a:gd name="connsiteY49" fmla="*/ 952 h 2857"/>
                        <a:gd name="connsiteX50" fmla="*/ 3572 w 4524"/>
                        <a:gd name="connsiteY50" fmla="*/ 952 h 2857"/>
                        <a:gd name="connsiteX51" fmla="*/ 3572 w 4524"/>
                        <a:gd name="connsiteY51" fmla="*/ 952 h 2857"/>
                        <a:gd name="connsiteX52" fmla="*/ 3572 w 4524"/>
                        <a:gd name="connsiteY52" fmla="*/ 952 h 2857"/>
                        <a:gd name="connsiteX53" fmla="*/ 3572 w 4524"/>
                        <a:gd name="connsiteY53" fmla="*/ 952 h 2857"/>
                        <a:gd name="connsiteX54" fmla="*/ 3572 w 4524"/>
                        <a:gd name="connsiteY54" fmla="*/ 952 h 2857"/>
                        <a:gd name="connsiteX55" fmla="*/ 3572 w 4524"/>
                        <a:gd name="connsiteY55" fmla="*/ 952 h 2857"/>
                        <a:gd name="connsiteX56" fmla="*/ 3572 w 4524"/>
                        <a:gd name="connsiteY56" fmla="*/ 952 h 2857"/>
                        <a:gd name="connsiteX57" fmla="*/ 3572 w 4524"/>
                        <a:gd name="connsiteY57" fmla="*/ 952 h 2857"/>
                        <a:gd name="connsiteX58" fmla="*/ 3572 w 4524"/>
                        <a:gd name="connsiteY58" fmla="*/ 952 h 2857"/>
                        <a:gd name="connsiteX59" fmla="*/ 3572 w 4524"/>
                        <a:gd name="connsiteY59" fmla="*/ 952 h 2857"/>
                        <a:gd name="connsiteX60" fmla="*/ 3572 w 4524"/>
                        <a:gd name="connsiteY60" fmla="*/ 952 h 2857"/>
                        <a:gd name="connsiteX61" fmla="*/ 3572 w 4524"/>
                        <a:gd name="connsiteY61" fmla="*/ 952 h 2857"/>
                        <a:gd name="connsiteX62" fmla="*/ 3572 w 4524"/>
                        <a:gd name="connsiteY62" fmla="*/ 952 h 2857"/>
                        <a:gd name="connsiteX63" fmla="*/ 3572 w 4524"/>
                        <a:gd name="connsiteY63" fmla="*/ 952 h 2857"/>
                        <a:gd name="connsiteX64" fmla="*/ 714 w 4524"/>
                        <a:gd name="connsiteY64" fmla="*/ 2858 h 2857"/>
                        <a:gd name="connsiteX65" fmla="*/ 714 w 4524"/>
                        <a:gd name="connsiteY65" fmla="*/ 2858 h 2857"/>
                        <a:gd name="connsiteX66" fmla="*/ 714 w 4524"/>
                        <a:gd name="connsiteY66" fmla="*/ 2858 h 2857"/>
                        <a:gd name="connsiteX67" fmla="*/ 714 w 4524"/>
                        <a:gd name="connsiteY67" fmla="*/ 2858 h 2857"/>
                        <a:gd name="connsiteX68" fmla="*/ 714 w 4524"/>
                        <a:gd name="connsiteY68" fmla="*/ 2858 h 2857"/>
                        <a:gd name="connsiteX69" fmla="*/ 714 w 4524"/>
                        <a:gd name="connsiteY69" fmla="*/ 2858 h 2857"/>
                        <a:gd name="connsiteX70" fmla="*/ 714 w 4524"/>
                        <a:gd name="connsiteY70" fmla="*/ 2858 h 2857"/>
                        <a:gd name="connsiteX71" fmla="*/ 714 w 4524"/>
                        <a:gd name="connsiteY71" fmla="*/ 2858 h 2857"/>
                        <a:gd name="connsiteX72" fmla="*/ 714 w 4524"/>
                        <a:gd name="connsiteY72" fmla="*/ 2858 h 2857"/>
                        <a:gd name="connsiteX73" fmla="*/ 3572 w 4524"/>
                        <a:gd name="connsiteY73" fmla="*/ 0 h 2857"/>
                        <a:gd name="connsiteX74" fmla="*/ 3572 w 4524"/>
                        <a:gd name="connsiteY74" fmla="*/ 0 h 2857"/>
                        <a:gd name="connsiteX75" fmla="*/ 3572 w 4524"/>
                        <a:gd name="connsiteY75" fmla="*/ 0 h 2857"/>
                        <a:gd name="connsiteX76" fmla="*/ 3572 w 4524"/>
                        <a:gd name="connsiteY76" fmla="*/ 0 h 2857"/>
                        <a:gd name="connsiteX77" fmla="*/ 3572 w 4524"/>
                        <a:gd name="connsiteY77" fmla="*/ 0 h 2857"/>
                        <a:gd name="connsiteX78" fmla="*/ 1667 w 4524"/>
                        <a:gd name="connsiteY78" fmla="*/ 1905 h 2857"/>
                        <a:gd name="connsiteX79" fmla="*/ 1667 w 4524"/>
                        <a:gd name="connsiteY79" fmla="*/ 1905 h 2857"/>
                        <a:gd name="connsiteX80" fmla="*/ 1667 w 4524"/>
                        <a:gd name="connsiteY80" fmla="*/ 1905 h 2857"/>
                        <a:gd name="connsiteX81" fmla="*/ 1667 w 4524"/>
                        <a:gd name="connsiteY81" fmla="*/ 1905 h 2857"/>
                        <a:gd name="connsiteX82" fmla="*/ 1667 w 4524"/>
                        <a:gd name="connsiteY82" fmla="*/ 1905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4524" h="2857">
                          <a:moveTo>
                            <a:pt x="714" y="2858"/>
                          </a:move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1667" y="2858"/>
                            <a:pt x="1667" y="2858"/>
                            <a:pt x="2619" y="2858"/>
                          </a:cubicBezTo>
                          <a:cubicBezTo>
                            <a:pt x="2619" y="2858"/>
                            <a:pt x="2619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3572" y="2858"/>
                          </a:cubicBezTo>
                          <a:lnTo>
                            <a:pt x="3572" y="2858"/>
                          </a:lnTo>
                          <a:cubicBezTo>
                            <a:pt x="3572" y="2858"/>
                            <a:pt x="3572" y="2858"/>
                            <a:pt x="3572" y="2858"/>
                          </a:cubicBezTo>
                          <a:cubicBezTo>
                            <a:pt x="3572" y="2858"/>
                            <a:pt x="3572" y="2858"/>
                            <a:pt x="4524" y="2858"/>
                          </a:cubicBezTo>
                          <a:cubicBezTo>
                            <a:pt x="4524" y="2858"/>
                            <a:pt x="4524" y="2858"/>
                            <a:pt x="4524" y="2858"/>
                          </a:cubicBezTo>
                          <a:cubicBezTo>
                            <a:pt x="4524" y="2858"/>
                            <a:pt x="4524" y="2858"/>
                            <a:pt x="4524" y="2858"/>
                          </a:cubicBezTo>
                          <a:lnTo>
                            <a:pt x="3572" y="952"/>
                          </a:ln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3572" y="952"/>
                            <a:pt x="3572" y="952"/>
                            <a:pt x="3572" y="952"/>
                          </a:cubicBezTo>
                          <a:cubicBezTo>
                            <a:pt x="714" y="1905"/>
                            <a:pt x="714" y="1905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-238" y="2858"/>
                            <a:pt x="714" y="2858"/>
                          </a:cubicBezTo>
                          <a:cubicBezTo>
                            <a:pt x="-238" y="2858"/>
                            <a:pt x="-238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lose/>
                          <a:moveTo>
                            <a:pt x="3572" y="0"/>
                          </a:moveTo>
                          <a:cubicBezTo>
                            <a:pt x="3572" y="0"/>
                            <a:pt x="3572" y="0"/>
                            <a:pt x="3572" y="0"/>
                          </a:cubicBezTo>
                          <a:cubicBezTo>
                            <a:pt x="3572" y="0"/>
                            <a:pt x="3572" y="952"/>
                            <a:pt x="3572" y="0"/>
                          </a:cubicBezTo>
                          <a:cubicBezTo>
                            <a:pt x="3572" y="952"/>
                            <a:pt x="3572" y="952"/>
                            <a:pt x="3572" y="0"/>
                          </a:cubicBezTo>
                          <a:cubicBezTo>
                            <a:pt x="3572" y="0"/>
                            <a:pt x="3572" y="0"/>
                            <a:pt x="3572" y="0"/>
                          </a:cubicBezTo>
                          <a:close/>
                          <a:moveTo>
                            <a:pt x="1667" y="1905"/>
                          </a:moveTo>
                          <a:cubicBezTo>
                            <a:pt x="1667" y="1905"/>
                            <a:pt x="1667" y="1905"/>
                            <a:pt x="1667" y="1905"/>
                          </a:cubicBezTo>
                          <a:cubicBezTo>
                            <a:pt x="1667" y="1905"/>
                            <a:pt x="1667" y="1905"/>
                            <a:pt x="1667" y="1905"/>
                          </a:cubicBezTo>
                          <a:cubicBezTo>
                            <a:pt x="1667" y="1905"/>
                            <a:pt x="1667" y="1905"/>
                            <a:pt x="1667" y="1905"/>
                          </a:cubicBezTo>
                          <a:cubicBezTo>
                            <a:pt x="1667" y="1905"/>
                            <a:pt x="1667" y="1905"/>
                            <a:pt x="1667" y="1905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04" name="图形 2"/>
                  <p:cNvGrpSpPr/>
                  <p:nvPr/>
                </p:nvGrpSpPr>
                <p:grpSpPr>
                  <a:xfrm>
                    <a:off x="7426642" y="2808922"/>
                    <a:ext cx="5714" cy="25717"/>
                    <a:chOff x="7426642" y="2808922"/>
                    <a:chExt cx="5714" cy="25717"/>
                  </a:xfrm>
                </p:grpSpPr>
                <p:grpSp>
                  <p:nvGrpSpPr>
                    <p:cNvPr id="3405" name="图形 2"/>
                    <p:cNvGrpSpPr/>
                    <p:nvPr/>
                  </p:nvGrpSpPr>
                  <p:grpSpPr>
                    <a:xfrm>
                      <a:off x="7427594" y="2808922"/>
                      <a:ext cx="4762" cy="19050"/>
                      <a:chOff x="7427594" y="2808922"/>
                      <a:chExt cx="4762" cy="19050"/>
                    </a:xfrm>
                  </p:grpSpPr>
                  <p:sp>
                    <p:nvSpPr>
                      <p:cNvPr id="3406" name="任意多边形: 形状 3288"/>
                      <p:cNvSpPr/>
                      <p:nvPr/>
                    </p:nvSpPr>
                    <p:spPr>
                      <a:xfrm>
                        <a:off x="7429500" y="2823447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714 h 714"/>
                          <a:gd name="connsiteX1" fmla="*/ 0 w 9525"/>
                          <a:gd name="connsiteY1" fmla="*/ 714 h 714"/>
                          <a:gd name="connsiteX2" fmla="*/ 0 w 9525"/>
                          <a:gd name="connsiteY2" fmla="*/ 714 h 714"/>
                          <a:gd name="connsiteX3" fmla="*/ 0 w 9525"/>
                          <a:gd name="connsiteY3" fmla="*/ 714 h 714"/>
                          <a:gd name="connsiteX4" fmla="*/ 0 w 9525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7" name="任意多边形: 形状 3289"/>
                      <p:cNvSpPr/>
                      <p:nvPr/>
                    </p:nvSpPr>
                    <p:spPr>
                      <a:xfrm>
                        <a:off x="7428547" y="2824162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8" name="任意多边形: 形状 3290"/>
                      <p:cNvSpPr/>
                      <p:nvPr/>
                    </p:nvSpPr>
                    <p:spPr>
                      <a:xfrm>
                        <a:off x="7427594" y="2827972"/>
                        <a:ext cx="1905" cy="9525"/>
                      </a:xfrm>
                      <a:custGeom>
                        <a:avLst/>
                        <a:gdLst>
                          <a:gd name="connsiteX0" fmla="*/ 0 w 1905"/>
                          <a:gd name="connsiteY0" fmla="*/ 0 h 9525"/>
                          <a:gd name="connsiteX1" fmla="*/ 1905 w 1905"/>
                          <a:gd name="connsiteY1" fmla="*/ 0 h 9525"/>
                          <a:gd name="connsiteX2" fmla="*/ 1905 w 1905"/>
                          <a:gd name="connsiteY2" fmla="*/ 0 h 9525"/>
                          <a:gd name="connsiteX3" fmla="*/ 1905 w 1905"/>
                          <a:gd name="connsiteY3" fmla="*/ 0 h 9525"/>
                          <a:gd name="connsiteX4" fmla="*/ 1905 w 1905"/>
                          <a:gd name="connsiteY4" fmla="*/ 0 h 9525"/>
                          <a:gd name="connsiteX5" fmla="*/ 1905 w 1905"/>
                          <a:gd name="connsiteY5" fmla="*/ 0 h 9525"/>
                          <a:gd name="connsiteX6" fmla="*/ 0 w 1905"/>
                          <a:gd name="connsiteY6" fmla="*/ 0 h 9525"/>
                          <a:gd name="connsiteX7" fmla="*/ 0 w 1905"/>
                          <a:gd name="connsiteY7" fmla="*/ 0 h 9525"/>
                          <a:gd name="connsiteX8" fmla="*/ 0 w 1905"/>
                          <a:gd name="connsiteY8" fmla="*/ 0 h 9525"/>
                          <a:gd name="connsiteX9" fmla="*/ 0 w 1905"/>
                          <a:gd name="connsiteY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05" h="9525">
                            <a:moveTo>
                              <a:pt x="0" y="0"/>
                            </a:move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09" name="任意多边形: 形状 3291"/>
                      <p:cNvSpPr/>
                      <p:nvPr/>
                    </p:nvSpPr>
                    <p:spPr>
                      <a:xfrm>
                        <a:off x="7427833" y="2808922"/>
                        <a:ext cx="4524" cy="19050"/>
                      </a:xfrm>
                      <a:custGeom>
                        <a:avLst/>
                        <a:gdLst>
                          <a:gd name="connsiteX0" fmla="*/ 714 w 4524"/>
                          <a:gd name="connsiteY0" fmla="*/ 19050 h 19050"/>
                          <a:gd name="connsiteX1" fmla="*/ 1667 w 4524"/>
                          <a:gd name="connsiteY1" fmla="*/ 19050 h 19050"/>
                          <a:gd name="connsiteX2" fmla="*/ 1667 w 4524"/>
                          <a:gd name="connsiteY2" fmla="*/ 19050 h 19050"/>
                          <a:gd name="connsiteX3" fmla="*/ 1667 w 4524"/>
                          <a:gd name="connsiteY3" fmla="*/ 19050 h 19050"/>
                          <a:gd name="connsiteX4" fmla="*/ 1667 w 4524"/>
                          <a:gd name="connsiteY4" fmla="*/ 19050 h 19050"/>
                          <a:gd name="connsiteX5" fmla="*/ 1667 w 4524"/>
                          <a:gd name="connsiteY5" fmla="*/ 18098 h 19050"/>
                          <a:gd name="connsiteX6" fmla="*/ 1667 w 4524"/>
                          <a:gd name="connsiteY6" fmla="*/ 17145 h 19050"/>
                          <a:gd name="connsiteX7" fmla="*/ 1667 w 4524"/>
                          <a:gd name="connsiteY7" fmla="*/ 17145 h 19050"/>
                          <a:gd name="connsiteX8" fmla="*/ 1667 w 4524"/>
                          <a:gd name="connsiteY8" fmla="*/ 17145 h 19050"/>
                          <a:gd name="connsiteX9" fmla="*/ 1667 w 4524"/>
                          <a:gd name="connsiteY9" fmla="*/ 17145 h 19050"/>
                          <a:gd name="connsiteX10" fmla="*/ 1667 w 4524"/>
                          <a:gd name="connsiteY10" fmla="*/ 17145 h 19050"/>
                          <a:gd name="connsiteX11" fmla="*/ 1667 w 4524"/>
                          <a:gd name="connsiteY11" fmla="*/ 16192 h 19050"/>
                          <a:gd name="connsiteX12" fmla="*/ 1667 w 4524"/>
                          <a:gd name="connsiteY12" fmla="*/ 15240 h 19050"/>
                          <a:gd name="connsiteX13" fmla="*/ 1667 w 4524"/>
                          <a:gd name="connsiteY13" fmla="*/ 15240 h 19050"/>
                          <a:gd name="connsiteX14" fmla="*/ 1667 w 4524"/>
                          <a:gd name="connsiteY14" fmla="*/ 14288 h 19050"/>
                          <a:gd name="connsiteX15" fmla="*/ 1667 w 4524"/>
                          <a:gd name="connsiteY15" fmla="*/ 14288 h 19050"/>
                          <a:gd name="connsiteX16" fmla="*/ 1667 w 4524"/>
                          <a:gd name="connsiteY16" fmla="*/ 13335 h 19050"/>
                          <a:gd name="connsiteX17" fmla="*/ 1667 w 4524"/>
                          <a:gd name="connsiteY17" fmla="*/ 13335 h 19050"/>
                          <a:gd name="connsiteX18" fmla="*/ 1667 w 4524"/>
                          <a:gd name="connsiteY18" fmla="*/ 12382 h 19050"/>
                          <a:gd name="connsiteX19" fmla="*/ 1667 w 4524"/>
                          <a:gd name="connsiteY19" fmla="*/ 11430 h 19050"/>
                          <a:gd name="connsiteX20" fmla="*/ 1667 w 4524"/>
                          <a:gd name="connsiteY20" fmla="*/ 11430 h 19050"/>
                          <a:gd name="connsiteX21" fmla="*/ 1667 w 4524"/>
                          <a:gd name="connsiteY21" fmla="*/ 11430 h 19050"/>
                          <a:gd name="connsiteX22" fmla="*/ 1667 w 4524"/>
                          <a:gd name="connsiteY22" fmla="*/ 11430 h 19050"/>
                          <a:gd name="connsiteX23" fmla="*/ 1667 w 4524"/>
                          <a:gd name="connsiteY23" fmla="*/ 11430 h 19050"/>
                          <a:gd name="connsiteX24" fmla="*/ 1667 w 4524"/>
                          <a:gd name="connsiteY24" fmla="*/ 11430 h 19050"/>
                          <a:gd name="connsiteX25" fmla="*/ 1667 w 4524"/>
                          <a:gd name="connsiteY25" fmla="*/ 11430 h 19050"/>
                          <a:gd name="connsiteX26" fmla="*/ 1667 w 4524"/>
                          <a:gd name="connsiteY26" fmla="*/ 11430 h 19050"/>
                          <a:gd name="connsiteX27" fmla="*/ 1667 w 4524"/>
                          <a:gd name="connsiteY27" fmla="*/ 11430 h 19050"/>
                          <a:gd name="connsiteX28" fmla="*/ 1667 w 4524"/>
                          <a:gd name="connsiteY28" fmla="*/ 11430 h 19050"/>
                          <a:gd name="connsiteX29" fmla="*/ 1667 w 4524"/>
                          <a:gd name="connsiteY29" fmla="*/ 11430 h 19050"/>
                          <a:gd name="connsiteX30" fmla="*/ 1667 w 4524"/>
                          <a:gd name="connsiteY30" fmla="*/ 11430 h 19050"/>
                          <a:gd name="connsiteX31" fmla="*/ 1667 w 4524"/>
                          <a:gd name="connsiteY31" fmla="*/ 11430 h 19050"/>
                          <a:gd name="connsiteX32" fmla="*/ 1667 w 4524"/>
                          <a:gd name="connsiteY32" fmla="*/ 11430 h 19050"/>
                          <a:gd name="connsiteX33" fmla="*/ 1667 w 4524"/>
                          <a:gd name="connsiteY33" fmla="*/ 11430 h 19050"/>
                          <a:gd name="connsiteX34" fmla="*/ 1667 w 4524"/>
                          <a:gd name="connsiteY34" fmla="*/ 10477 h 19050"/>
                          <a:gd name="connsiteX35" fmla="*/ 1667 w 4524"/>
                          <a:gd name="connsiteY35" fmla="*/ 10477 h 19050"/>
                          <a:gd name="connsiteX36" fmla="*/ 1667 w 4524"/>
                          <a:gd name="connsiteY36" fmla="*/ 10477 h 19050"/>
                          <a:gd name="connsiteX37" fmla="*/ 1667 w 4524"/>
                          <a:gd name="connsiteY37" fmla="*/ 10477 h 19050"/>
                          <a:gd name="connsiteX38" fmla="*/ 1667 w 4524"/>
                          <a:gd name="connsiteY38" fmla="*/ 10477 h 19050"/>
                          <a:gd name="connsiteX39" fmla="*/ 1667 w 4524"/>
                          <a:gd name="connsiteY39" fmla="*/ 10477 h 19050"/>
                          <a:gd name="connsiteX40" fmla="*/ 1667 w 4524"/>
                          <a:gd name="connsiteY40" fmla="*/ 9525 h 19050"/>
                          <a:gd name="connsiteX41" fmla="*/ 1667 w 4524"/>
                          <a:gd name="connsiteY41" fmla="*/ 9525 h 19050"/>
                          <a:gd name="connsiteX42" fmla="*/ 1667 w 4524"/>
                          <a:gd name="connsiteY42" fmla="*/ 8573 h 19050"/>
                          <a:gd name="connsiteX43" fmla="*/ 1667 w 4524"/>
                          <a:gd name="connsiteY43" fmla="*/ 8573 h 19050"/>
                          <a:gd name="connsiteX44" fmla="*/ 1667 w 4524"/>
                          <a:gd name="connsiteY44" fmla="*/ 8573 h 19050"/>
                          <a:gd name="connsiteX45" fmla="*/ 1667 w 4524"/>
                          <a:gd name="connsiteY45" fmla="*/ 8573 h 19050"/>
                          <a:gd name="connsiteX46" fmla="*/ 1667 w 4524"/>
                          <a:gd name="connsiteY46" fmla="*/ 7620 h 19050"/>
                          <a:gd name="connsiteX47" fmla="*/ 1667 w 4524"/>
                          <a:gd name="connsiteY47" fmla="*/ 7620 h 19050"/>
                          <a:gd name="connsiteX48" fmla="*/ 1667 w 4524"/>
                          <a:gd name="connsiteY48" fmla="*/ 7620 h 19050"/>
                          <a:gd name="connsiteX49" fmla="*/ 1667 w 4524"/>
                          <a:gd name="connsiteY49" fmla="*/ 7620 h 19050"/>
                          <a:gd name="connsiteX50" fmla="*/ 1667 w 4524"/>
                          <a:gd name="connsiteY50" fmla="*/ 7620 h 19050"/>
                          <a:gd name="connsiteX51" fmla="*/ 1667 w 4524"/>
                          <a:gd name="connsiteY51" fmla="*/ 6667 h 19050"/>
                          <a:gd name="connsiteX52" fmla="*/ 1667 w 4524"/>
                          <a:gd name="connsiteY52" fmla="*/ 6667 h 19050"/>
                          <a:gd name="connsiteX53" fmla="*/ 2620 w 4524"/>
                          <a:gd name="connsiteY53" fmla="*/ 5715 h 19050"/>
                          <a:gd name="connsiteX54" fmla="*/ 2620 w 4524"/>
                          <a:gd name="connsiteY54" fmla="*/ 4763 h 19050"/>
                          <a:gd name="connsiteX55" fmla="*/ 2620 w 4524"/>
                          <a:gd name="connsiteY55" fmla="*/ 3810 h 19050"/>
                          <a:gd name="connsiteX56" fmla="*/ 2620 w 4524"/>
                          <a:gd name="connsiteY56" fmla="*/ 3810 h 19050"/>
                          <a:gd name="connsiteX57" fmla="*/ 2620 w 4524"/>
                          <a:gd name="connsiteY57" fmla="*/ 3810 h 19050"/>
                          <a:gd name="connsiteX58" fmla="*/ 2620 w 4524"/>
                          <a:gd name="connsiteY58" fmla="*/ 3810 h 19050"/>
                          <a:gd name="connsiteX59" fmla="*/ 2620 w 4524"/>
                          <a:gd name="connsiteY59" fmla="*/ 3810 h 19050"/>
                          <a:gd name="connsiteX60" fmla="*/ 2620 w 4524"/>
                          <a:gd name="connsiteY60" fmla="*/ 3810 h 19050"/>
                          <a:gd name="connsiteX61" fmla="*/ 2620 w 4524"/>
                          <a:gd name="connsiteY61" fmla="*/ 3810 h 19050"/>
                          <a:gd name="connsiteX62" fmla="*/ 2620 w 4524"/>
                          <a:gd name="connsiteY62" fmla="*/ 3810 h 19050"/>
                          <a:gd name="connsiteX63" fmla="*/ 2620 w 4524"/>
                          <a:gd name="connsiteY63" fmla="*/ 3810 h 19050"/>
                          <a:gd name="connsiteX64" fmla="*/ 2620 w 4524"/>
                          <a:gd name="connsiteY64" fmla="*/ 3810 h 19050"/>
                          <a:gd name="connsiteX65" fmla="*/ 2620 w 4524"/>
                          <a:gd name="connsiteY65" fmla="*/ 2857 h 19050"/>
                          <a:gd name="connsiteX66" fmla="*/ 3572 w 4524"/>
                          <a:gd name="connsiteY66" fmla="*/ 1905 h 19050"/>
                          <a:gd name="connsiteX67" fmla="*/ 4524 w 4524"/>
                          <a:gd name="connsiteY67" fmla="*/ 1905 h 19050"/>
                          <a:gd name="connsiteX68" fmla="*/ 4524 w 4524"/>
                          <a:gd name="connsiteY68" fmla="*/ 952 h 19050"/>
                          <a:gd name="connsiteX69" fmla="*/ 4524 w 4524"/>
                          <a:gd name="connsiteY69" fmla="*/ 0 h 19050"/>
                          <a:gd name="connsiteX70" fmla="*/ 4524 w 4524"/>
                          <a:gd name="connsiteY70" fmla="*/ 0 h 19050"/>
                          <a:gd name="connsiteX71" fmla="*/ 4524 w 4524"/>
                          <a:gd name="connsiteY71" fmla="*/ 0 h 19050"/>
                          <a:gd name="connsiteX72" fmla="*/ 4524 w 4524"/>
                          <a:gd name="connsiteY72" fmla="*/ 952 h 19050"/>
                          <a:gd name="connsiteX73" fmla="*/ 4524 w 4524"/>
                          <a:gd name="connsiteY73" fmla="*/ 952 h 19050"/>
                          <a:gd name="connsiteX74" fmla="*/ 4524 w 4524"/>
                          <a:gd name="connsiteY74" fmla="*/ 952 h 19050"/>
                          <a:gd name="connsiteX75" fmla="*/ 4524 w 4524"/>
                          <a:gd name="connsiteY75" fmla="*/ 952 h 19050"/>
                          <a:gd name="connsiteX76" fmla="*/ 4524 w 4524"/>
                          <a:gd name="connsiteY76" fmla="*/ 952 h 19050"/>
                          <a:gd name="connsiteX77" fmla="*/ 3572 w 4524"/>
                          <a:gd name="connsiteY77" fmla="*/ 952 h 19050"/>
                          <a:gd name="connsiteX78" fmla="*/ 3572 w 4524"/>
                          <a:gd name="connsiteY78" fmla="*/ 1905 h 19050"/>
                          <a:gd name="connsiteX79" fmla="*/ 3572 w 4524"/>
                          <a:gd name="connsiteY79" fmla="*/ 1905 h 19050"/>
                          <a:gd name="connsiteX80" fmla="*/ 3572 w 4524"/>
                          <a:gd name="connsiteY80" fmla="*/ 1905 h 19050"/>
                          <a:gd name="connsiteX81" fmla="*/ 3572 w 4524"/>
                          <a:gd name="connsiteY81" fmla="*/ 2857 h 19050"/>
                          <a:gd name="connsiteX82" fmla="*/ 3572 w 4524"/>
                          <a:gd name="connsiteY82" fmla="*/ 2857 h 19050"/>
                          <a:gd name="connsiteX83" fmla="*/ 3572 w 4524"/>
                          <a:gd name="connsiteY83" fmla="*/ 2857 h 19050"/>
                          <a:gd name="connsiteX84" fmla="*/ 3572 w 4524"/>
                          <a:gd name="connsiteY84" fmla="*/ 2857 h 19050"/>
                          <a:gd name="connsiteX85" fmla="*/ 3572 w 4524"/>
                          <a:gd name="connsiteY85" fmla="*/ 3810 h 19050"/>
                          <a:gd name="connsiteX86" fmla="*/ 3572 w 4524"/>
                          <a:gd name="connsiteY86" fmla="*/ 3810 h 19050"/>
                          <a:gd name="connsiteX87" fmla="*/ 3572 w 4524"/>
                          <a:gd name="connsiteY87" fmla="*/ 3810 h 19050"/>
                          <a:gd name="connsiteX88" fmla="*/ 3572 w 4524"/>
                          <a:gd name="connsiteY88" fmla="*/ 3810 h 19050"/>
                          <a:gd name="connsiteX89" fmla="*/ 3572 w 4524"/>
                          <a:gd name="connsiteY89" fmla="*/ 3810 h 19050"/>
                          <a:gd name="connsiteX90" fmla="*/ 3572 w 4524"/>
                          <a:gd name="connsiteY90" fmla="*/ 3810 h 19050"/>
                          <a:gd name="connsiteX91" fmla="*/ 3572 w 4524"/>
                          <a:gd name="connsiteY91" fmla="*/ 3810 h 19050"/>
                          <a:gd name="connsiteX92" fmla="*/ 3572 w 4524"/>
                          <a:gd name="connsiteY92" fmla="*/ 3810 h 19050"/>
                          <a:gd name="connsiteX93" fmla="*/ 3572 w 4524"/>
                          <a:gd name="connsiteY93" fmla="*/ 3810 h 19050"/>
                          <a:gd name="connsiteX94" fmla="*/ 3572 w 4524"/>
                          <a:gd name="connsiteY94" fmla="*/ 3810 h 19050"/>
                          <a:gd name="connsiteX95" fmla="*/ 3572 w 4524"/>
                          <a:gd name="connsiteY95" fmla="*/ 3810 h 19050"/>
                          <a:gd name="connsiteX96" fmla="*/ 3572 w 4524"/>
                          <a:gd name="connsiteY96" fmla="*/ 3810 h 19050"/>
                          <a:gd name="connsiteX97" fmla="*/ 3572 w 4524"/>
                          <a:gd name="connsiteY97" fmla="*/ 4763 h 19050"/>
                          <a:gd name="connsiteX98" fmla="*/ 3572 w 4524"/>
                          <a:gd name="connsiteY98" fmla="*/ 4763 h 19050"/>
                          <a:gd name="connsiteX99" fmla="*/ 3572 w 4524"/>
                          <a:gd name="connsiteY99" fmla="*/ 4763 h 19050"/>
                          <a:gd name="connsiteX100" fmla="*/ 3572 w 4524"/>
                          <a:gd name="connsiteY100" fmla="*/ 4763 h 19050"/>
                          <a:gd name="connsiteX101" fmla="*/ 3572 w 4524"/>
                          <a:gd name="connsiteY101" fmla="*/ 4763 h 19050"/>
                          <a:gd name="connsiteX102" fmla="*/ 3572 w 4524"/>
                          <a:gd name="connsiteY102" fmla="*/ 5715 h 19050"/>
                          <a:gd name="connsiteX103" fmla="*/ 2620 w 4524"/>
                          <a:gd name="connsiteY103" fmla="*/ 6667 h 19050"/>
                          <a:gd name="connsiteX104" fmla="*/ 2620 w 4524"/>
                          <a:gd name="connsiteY104" fmla="*/ 6667 h 19050"/>
                          <a:gd name="connsiteX105" fmla="*/ 2620 w 4524"/>
                          <a:gd name="connsiteY105" fmla="*/ 7620 h 19050"/>
                          <a:gd name="connsiteX106" fmla="*/ 1667 w 4524"/>
                          <a:gd name="connsiteY106" fmla="*/ 8573 h 19050"/>
                          <a:gd name="connsiteX107" fmla="*/ 1667 w 4524"/>
                          <a:gd name="connsiteY107" fmla="*/ 9525 h 19050"/>
                          <a:gd name="connsiteX108" fmla="*/ 1667 w 4524"/>
                          <a:gd name="connsiteY108" fmla="*/ 10477 h 19050"/>
                          <a:gd name="connsiteX109" fmla="*/ 1667 w 4524"/>
                          <a:gd name="connsiteY109" fmla="*/ 10477 h 19050"/>
                          <a:gd name="connsiteX110" fmla="*/ 1667 w 4524"/>
                          <a:gd name="connsiteY110" fmla="*/ 11430 h 19050"/>
                          <a:gd name="connsiteX111" fmla="*/ 1667 w 4524"/>
                          <a:gd name="connsiteY111" fmla="*/ 11430 h 19050"/>
                          <a:gd name="connsiteX112" fmla="*/ 1667 w 4524"/>
                          <a:gd name="connsiteY112" fmla="*/ 12382 h 19050"/>
                          <a:gd name="connsiteX113" fmla="*/ 1667 w 4524"/>
                          <a:gd name="connsiteY113" fmla="*/ 13335 h 19050"/>
                          <a:gd name="connsiteX114" fmla="*/ 714 w 4524"/>
                          <a:gd name="connsiteY114" fmla="*/ 14288 h 19050"/>
                          <a:gd name="connsiteX115" fmla="*/ 714 w 4524"/>
                          <a:gd name="connsiteY115" fmla="*/ 15240 h 19050"/>
                          <a:gd name="connsiteX116" fmla="*/ 714 w 4524"/>
                          <a:gd name="connsiteY116" fmla="*/ 15240 h 19050"/>
                          <a:gd name="connsiteX117" fmla="*/ 714 w 4524"/>
                          <a:gd name="connsiteY117" fmla="*/ 16192 h 19050"/>
                          <a:gd name="connsiteX118" fmla="*/ 714 w 4524"/>
                          <a:gd name="connsiteY118" fmla="*/ 17145 h 19050"/>
                          <a:gd name="connsiteX119" fmla="*/ 714 w 4524"/>
                          <a:gd name="connsiteY119" fmla="*/ 17145 h 19050"/>
                          <a:gd name="connsiteX120" fmla="*/ 714 w 4524"/>
                          <a:gd name="connsiteY120" fmla="*/ 17145 h 19050"/>
                          <a:gd name="connsiteX121" fmla="*/ 714 w 4524"/>
                          <a:gd name="connsiteY121" fmla="*/ 18098 h 19050"/>
                          <a:gd name="connsiteX122" fmla="*/ 714 w 4524"/>
                          <a:gd name="connsiteY122" fmla="*/ 19050 h 19050"/>
                          <a:gd name="connsiteX123" fmla="*/ 714 w 4524"/>
                          <a:gd name="connsiteY123" fmla="*/ 19050 h 19050"/>
                          <a:gd name="connsiteX124" fmla="*/ 714 w 4524"/>
                          <a:gd name="connsiteY124" fmla="*/ 19050 h 19050"/>
                          <a:gd name="connsiteX125" fmla="*/ 714 w 4524"/>
                          <a:gd name="connsiteY125" fmla="*/ 19050 h 19050"/>
                          <a:gd name="connsiteX126" fmla="*/ 714 w 4524"/>
                          <a:gd name="connsiteY126" fmla="*/ 19050 h 19050"/>
                          <a:gd name="connsiteX127" fmla="*/ 714 w 4524"/>
                          <a:gd name="connsiteY127" fmla="*/ 19050 h 19050"/>
                          <a:gd name="connsiteX128" fmla="*/ 714 w 4524"/>
                          <a:gd name="connsiteY128" fmla="*/ 19050 h 19050"/>
                          <a:gd name="connsiteX129" fmla="*/ 1667 w 4524"/>
                          <a:gd name="connsiteY129" fmla="*/ 14288 h 19050"/>
                          <a:gd name="connsiteX130" fmla="*/ 1667 w 4524"/>
                          <a:gd name="connsiteY130" fmla="*/ 14288 h 19050"/>
                          <a:gd name="connsiteX131" fmla="*/ 1667 w 4524"/>
                          <a:gd name="connsiteY131" fmla="*/ 14288 h 19050"/>
                          <a:gd name="connsiteX132" fmla="*/ 1667 w 4524"/>
                          <a:gd name="connsiteY132" fmla="*/ 14288 h 19050"/>
                          <a:gd name="connsiteX133" fmla="*/ 1667 w 4524"/>
                          <a:gd name="connsiteY133" fmla="*/ 14288 h 19050"/>
                          <a:gd name="connsiteX134" fmla="*/ 1667 w 4524"/>
                          <a:gd name="connsiteY134" fmla="*/ 15240 h 19050"/>
                          <a:gd name="connsiteX135" fmla="*/ 1667 w 4524"/>
                          <a:gd name="connsiteY135" fmla="*/ 15240 h 19050"/>
                          <a:gd name="connsiteX136" fmla="*/ 1667 w 4524"/>
                          <a:gd name="connsiteY136" fmla="*/ 15240 h 19050"/>
                          <a:gd name="connsiteX137" fmla="*/ 1667 w 4524"/>
                          <a:gd name="connsiteY137" fmla="*/ 15240 h 19050"/>
                          <a:gd name="connsiteX138" fmla="*/ 1667 w 4524"/>
                          <a:gd name="connsiteY138" fmla="*/ 15240 h 1905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4524" h="19050">
                            <a:moveTo>
                              <a:pt x="714" y="19050"/>
                            </a:moveTo>
                            <a:cubicBezTo>
                              <a:pt x="1667" y="19050"/>
                              <a:pt x="1667" y="19050"/>
                              <a:pt x="1667" y="19050"/>
                            </a:cubicBezTo>
                            <a:lnTo>
                              <a:pt x="1667" y="19050"/>
                            </a:lnTo>
                            <a:cubicBezTo>
                              <a:pt x="1667" y="19050"/>
                              <a:pt x="1667" y="19050"/>
                              <a:pt x="1667" y="19050"/>
                            </a:cubicBezTo>
                            <a:cubicBezTo>
                              <a:pt x="1667" y="19050"/>
                              <a:pt x="1667" y="19050"/>
                              <a:pt x="1667" y="19050"/>
                            </a:cubicBezTo>
                            <a:cubicBezTo>
                              <a:pt x="1667" y="19050"/>
                              <a:pt x="1667" y="19050"/>
                              <a:pt x="1667" y="18098"/>
                            </a:cubicBezTo>
                            <a:cubicBezTo>
                              <a:pt x="1667" y="18098"/>
                              <a:pt x="1667" y="18098"/>
                              <a:pt x="1667" y="17145"/>
                            </a:cubicBezTo>
                            <a:cubicBezTo>
                              <a:pt x="1667" y="17145"/>
                              <a:pt x="1667" y="17145"/>
                              <a:pt x="1667" y="17145"/>
                            </a:cubicBezTo>
                            <a:cubicBezTo>
                              <a:pt x="1667" y="17145"/>
                              <a:pt x="1667" y="17145"/>
                              <a:pt x="1667" y="17145"/>
                            </a:cubicBezTo>
                            <a:cubicBezTo>
                              <a:pt x="1667" y="17145"/>
                              <a:pt x="1667" y="17145"/>
                              <a:pt x="1667" y="17145"/>
                            </a:cubicBezTo>
                            <a:cubicBezTo>
                              <a:pt x="1667" y="17145"/>
                              <a:pt x="1667" y="17145"/>
                              <a:pt x="1667" y="17145"/>
                            </a:cubicBezTo>
                            <a:cubicBezTo>
                              <a:pt x="1667" y="17145"/>
                              <a:pt x="1667" y="17145"/>
                              <a:pt x="1667" y="16192"/>
                            </a:cubicBezTo>
                            <a:cubicBezTo>
                              <a:pt x="1667" y="16192"/>
                              <a:pt x="1667" y="16192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4288"/>
                              <a:pt x="1667" y="14288"/>
                            </a:cubicBezTo>
                            <a:cubicBezTo>
                              <a:pt x="1667" y="14288"/>
                              <a:pt x="1667" y="14288"/>
                              <a:pt x="1667" y="14288"/>
                            </a:cubicBezTo>
                            <a:cubicBezTo>
                              <a:pt x="1667" y="14288"/>
                              <a:pt x="1667" y="13335"/>
                              <a:pt x="1667" y="13335"/>
                            </a:cubicBezTo>
                            <a:cubicBezTo>
                              <a:pt x="1667" y="13335"/>
                              <a:pt x="1667" y="13335"/>
                              <a:pt x="1667" y="13335"/>
                            </a:cubicBezTo>
                            <a:cubicBezTo>
                              <a:pt x="1667" y="13335"/>
                              <a:pt x="1667" y="13335"/>
                              <a:pt x="1667" y="12382"/>
                            </a:cubicBezTo>
                            <a:cubicBezTo>
                              <a:pt x="1667" y="12382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8573"/>
                            </a:cubicBezTo>
                            <a:cubicBezTo>
                              <a:pt x="1667" y="8573"/>
                              <a:pt x="1667" y="8573"/>
                              <a:pt x="1667" y="8573"/>
                            </a:cubicBezTo>
                            <a:cubicBezTo>
                              <a:pt x="1667" y="8573"/>
                              <a:pt x="1667" y="8573"/>
                              <a:pt x="1667" y="8573"/>
                            </a:cubicBezTo>
                            <a:cubicBezTo>
                              <a:pt x="1667" y="8573"/>
                              <a:pt x="1667" y="8573"/>
                              <a:pt x="1667" y="8573"/>
                            </a:cubicBezTo>
                            <a:cubicBezTo>
                              <a:pt x="1667" y="8573"/>
                              <a:pt x="1667" y="8573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7620"/>
                            </a:cubicBezTo>
                            <a:cubicBezTo>
                              <a:pt x="1667" y="7620"/>
                              <a:pt x="1667" y="7620"/>
                              <a:pt x="1667" y="6667"/>
                            </a:cubicBezTo>
                            <a:cubicBezTo>
                              <a:pt x="1667" y="6667"/>
                              <a:pt x="1667" y="6667"/>
                              <a:pt x="1667" y="6667"/>
                            </a:cubicBezTo>
                            <a:cubicBezTo>
                              <a:pt x="1667" y="6667"/>
                              <a:pt x="2620" y="6667"/>
                              <a:pt x="2620" y="5715"/>
                            </a:cubicBezTo>
                            <a:cubicBezTo>
                              <a:pt x="2620" y="5715"/>
                              <a:pt x="2620" y="5715"/>
                              <a:pt x="2620" y="4763"/>
                            </a:cubicBezTo>
                            <a:cubicBezTo>
                              <a:pt x="2620" y="4763"/>
                              <a:pt x="2620" y="4763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3810"/>
                            </a:cubicBezTo>
                            <a:cubicBezTo>
                              <a:pt x="2620" y="3810"/>
                              <a:pt x="2620" y="3810"/>
                              <a:pt x="2620" y="2857"/>
                            </a:cubicBezTo>
                            <a:cubicBezTo>
                              <a:pt x="2620" y="2857"/>
                              <a:pt x="2620" y="1905"/>
                              <a:pt x="3572" y="1905"/>
                            </a:cubicBezTo>
                            <a:cubicBezTo>
                              <a:pt x="3572" y="1905"/>
                              <a:pt x="3572" y="1905"/>
                              <a:pt x="4524" y="1905"/>
                            </a:cubicBezTo>
                            <a:cubicBezTo>
                              <a:pt x="4524" y="1905"/>
                              <a:pt x="4524" y="952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4524" y="0"/>
                            </a:cubicBez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cubicBezTo>
                              <a:pt x="4524" y="0"/>
                              <a:pt x="4524" y="0"/>
                              <a:pt x="4524" y="0"/>
                            </a:cubicBezTo>
                            <a:cubicBezTo>
                              <a:pt x="4524" y="0"/>
                              <a:pt x="4524" y="0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4524" y="952"/>
                            </a:cubicBezTo>
                            <a:cubicBezTo>
                              <a:pt x="4524" y="952"/>
                              <a:pt x="4524" y="952"/>
                              <a:pt x="3572" y="952"/>
                            </a:cubicBezTo>
                            <a:cubicBezTo>
                              <a:pt x="3572" y="952"/>
                              <a:pt x="3572" y="952"/>
                              <a:pt x="3572" y="1905"/>
                            </a:cubicBezTo>
                            <a:cubicBezTo>
                              <a:pt x="3572" y="1905"/>
                              <a:pt x="3572" y="1905"/>
                              <a:pt x="3572" y="1905"/>
                            </a:cubicBezTo>
                            <a:cubicBezTo>
                              <a:pt x="3572" y="1905"/>
                              <a:pt x="3572" y="1905"/>
                              <a:pt x="3572" y="1905"/>
                            </a:cubicBezTo>
                            <a:cubicBezTo>
                              <a:pt x="3572" y="1905"/>
                              <a:pt x="2620" y="1905"/>
                              <a:pt x="3572" y="2857"/>
                            </a:cubicBezTo>
                            <a:cubicBezTo>
                              <a:pt x="3572" y="2857"/>
                              <a:pt x="3572" y="2857"/>
                              <a:pt x="3572" y="2857"/>
                            </a:cubicBezTo>
                            <a:cubicBezTo>
                              <a:pt x="3572" y="2857"/>
                              <a:pt x="3572" y="2857"/>
                              <a:pt x="3572" y="2857"/>
                            </a:cubicBezTo>
                            <a:cubicBezTo>
                              <a:pt x="3572" y="2857"/>
                              <a:pt x="3572" y="2857"/>
                              <a:pt x="3572" y="2857"/>
                            </a:cubicBezTo>
                            <a:cubicBezTo>
                              <a:pt x="3572" y="2857"/>
                              <a:pt x="3572" y="2857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3572" y="3810"/>
                              <a:pt x="3572" y="3810"/>
                            </a:cubicBezTo>
                            <a:cubicBezTo>
                              <a:pt x="3572" y="3810"/>
                              <a:pt x="2620" y="3810"/>
                              <a:pt x="3572" y="4763"/>
                            </a:cubicBezTo>
                            <a:cubicBezTo>
                              <a:pt x="3572" y="4763"/>
                              <a:pt x="3572" y="4763"/>
                              <a:pt x="3572" y="4763"/>
                            </a:cubicBezTo>
                            <a:cubicBezTo>
                              <a:pt x="3572" y="4763"/>
                              <a:pt x="3572" y="4763"/>
                              <a:pt x="3572" y="4763"/>
                            </a:cubicBezTo>
                            <a:cubicBezTo>
                              <a:pt x="3572" y="4763"/>
                              <a:pt x="3572" y="4763"/>
                              <a:pt x="3572" y="4763"/>
                            </a:cubicBezTo>
                            <a:cubicBezTo>
                              <a:pt x="3572" y="4763"/>
                              <a:pt x="3572" y="4763"/>
                              <a:pt x="3572" y="4763"/>
                            </a:cubicBezTo>
                            <a:cubicBezTo>
                              <a:pt x="3572" y="4763"/>
                              <a:pt x="3572" y="4763"/>
                              <a:pt x="3572" y="5715"/>
                            </a:cubicBezTo>
                            <a:cubicBezTo>
                              <a:pt x="3572" y="5715"/>
                              <a:pt x="3572" y="6667"/>
                              <a:pt x="2620" y="6667"/>
                            </a:cubicBezTo>
                            <a:cubicBezTo>
                              <a:pt x="2620" y="6667"/>
                              <a:pt x="2620" y="6667"/>
                              <a:pt x="2620" y="6667"/>
                            </a:cubicBezTo>
                            <a:cubicBezTo>
                              <a:pt x="2620" y="6667"/>
                              <a:pt x="2620" y="6667"/>
                              <a:pt x="2620" y="7620"/>
                            </a:cubicBezTo>
                            <a:cubicBezTo>
                              <a:pt x="2620" y="7620"/>
                              <a:pt x="2620" y="7620"/>
                              <a:pt x="1667" y="8573"/>
                            </a:cubicBezTo>
                            <a:cubicBezTo>
                              <a:pt x="1667" y="8573"/>
                              <a:pt x="1667" y="9525"/>
                              <a:pt x="1667" y="9525"/>
                            </a:cubicBezTo>
                            <a:cubicBezTo>
                              <a:pt x="1667" y="9525"/>
                              <a:pt x="1667" y="9525"/>
                              <a:pt x="1667" y="10477"/>
                            </a:cubicBezTo>
                            <a:cubicBezTo>
                              <a:pt x="1667" y="10477"/>
                              <a:pt x="1667" y="10477"/>
                              <a:pt x="1667" y="10477"/>
                            </a:cubicBezTo>
                            <a:cubicBezTo>
                              <a:pt x="1667" y="10477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1430"/>
                              <a:pt x="1667" y="11430"/>
                            </a:cubicBezTo>
                            <a:cubicBezTo>
                              <a:pt x="1667" y="11430"/>
                              <a:pt x="1667" y="12382"/>
                              <a:pt x="1667" y="12382"/>
                            </a:cubicBezTo>
                            <a:cubicBezTo>
                              <a:pt x="1667" y="12382"/>
                              <a:pt x="1667" y="13335"/>
                              <a:pt x="1667" y="13335"/>
                            </a:cubicBezTo>
                            <a:cubicBezTo>
                              <a:pt x="1667" y="13335"/>
                              <a:pt x="1667" y="14288"/>
                              <a:pt x="714" y="14288"/>
                            </a:cubicBezTo>
                            <a:cubicBezTo>
                              <a:pt x="714" y="14288"/>
                              <a:pt x="714" y="14288"/>
                              <a:pt x="714" y="15240"/>
                            </a:cubicBezTo>
                            <a:cubicBezTo>
                              <a:pt x="714" y="15240"/>
                              <a:pt x="714" y="15240"/>
                              <a:pt x="714" y="15240"/>
                            </a:cubicBezTo>
                            <a:cubicBezTo>
                              <a:pt x="714" y="15240"/>
                              <a:pt x="714" y="15240"/>
                              <a:pt x="714" y="16192"/>
                            </a:cubicBezTo>
                            <a:cubicBezTo>
                              <a:pt x="714" y="16192"/>
                              <a:pt x="714" y="16192"/>
                              <a:pt x="714" y="17145"/>
                            </a:cubicBezTo>
                            <a:cubicBezTo>
                              <a:pt x="714" y="17145"/>
                              <a:pt x="714" y="17145"/>
                              <a:pt x="714" y="17145"/>
                            </a:cubicBezTo>
                            <a:cubicBezTo>
                              <a:pt x="714" y="17145"/>
                              <a:pt x="714" y="17145"/>
                              <a:pt x="714" y="17145"/>
                            </a:cubicBezTo>
                            <a:cubicBezTo>
                              <a:pt x="714" y="17145"/>
                              <a:pt x="714" y="17145"/>
                              <a:pt x="714" y="18098"/>
                            </a:cubicBezTo>
                            <a:cubicBezTo>
                              <a:pt x="-238" y="18098"/>
                              <a:pt x="-238" y="18098"/>
                              <a:pt x="714" y="19050"/>
                            </a:cubicBezTo>
                            <a:cubicBezTo>
                              <a:pt x="-238" y="18098"/>
                              <a:pt x="-238" y="19050"/>
                              <a:pt x="714" y="19050"/>
                            </a:cubicBezTo>
                            <a:cubicBezTo>
                              <a:pt x="-238" y="19050"/>
                              <a:pt x="-238" y="19050"/>
                              <a:pt x="714" y="19050"/>
                            </a:cubicBezTo>
                            <a:cubicBezTo>
                              <a:pt x="-238" y="18098"/>
                              <a:pt x="-238" y="19050"/>
                              <a:pt x="714" y="19050"/>
                            </a:cubicBezTo>
                            <a:cubicBezTo>
                              <a:pt x="-238" y="19050"/>
                              <a:pt x="-238" y="19050"/>
                              <a:pt x="714" y="19050"/>
                            </a:cubicBezTo>
                            <a:lnTo>
                              <a:pt x="714" y="19050"/>
                            </a:lnTo>
                            <a:cubicBezTo>
                              <a:pt x="-238" y="19050"/>
                              <a:pt x="-238" y="19050"/>
                              <a:pt x="714" y="19050"/>
                            </a:cubicBezTo>
                            <a:close/>
                            <a:moveTo>
                              <a:pt x="1667" y="14288"/>
                            </a:moveTo>
                            <a:cubicBezTo>
                              <a:pt x="1667" y="14288"/>
                              <a:pt x="1667" y="14288"/>
                              <a:pt x="1667" y="14288"/>
                            </a:cubicBezTo>
                            <a:cubicBezTo>
                              <a:pt x="1667" y="14288"/>
                              <a:pt x="1667" y="15240"/>
                              <a:pt x="1667" y="14288"/>
                            </a:cubicBezTo>
                            <a:cubicBezTo>
                              <a:pt x="1667" y="15240"/>
                              <a:pt x="1667" y="15240"/>
                              <a:pt x="1667" y="14288"/>
                            </a:cubicBezTo>
                            <a:cubicBezTo>
                              <a:pt x="1667" y="15240"/>
                              <a:pt x="1667" y="14288"/>
                              <a:pt x="1667" y="14288"/>
                            </a:cubicBezTo>
                            <a:close/>
                            <a:moveTo>
                              <a:pt x="1667" y="15240"/>
                            </a:moveTo>
                            <a:cubicBezTo>
                              <a:pt x="714" y="15240"/>
                              <a:pt x="714" y="15240"/>
                              <a:pt x="1667" y="15240"/>
                            </a:cubicBezTo>
                            <a:cubicBezTo>
                              <a:pt x="714" y="15240"/>
                              <a:pt x="714" y="15240"/>
                              <a:pt x="1667" y="15240"/>
                            </a:cubicBezTo>
                            <a:cubicBezTo>
                              <a:pt x="714" y="15240"/>
                              <a:pt x="1667" y="15240"/>
                              <a:pt x="1667" y="15240"/>
                            </a:cubicBezTo>
                            <a:cubicBezTo>
                              <a:pt x="1667" y="15240"/>
                              <a:pt x="1667" y="15240"/>
                              <a:pt x="1667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10" name="任意多边形: 形状 3292"/>
                    <p:cNvSpPr/>
                    <p:nvPr/>
                  </p:nvSpPr>
                  <p:spPr>
                    <a:xfrm>
                      <a:off x="7426642" y="2830829"/>
                      <a:ext cx="1904" cy="3810"/>
                    </a:xfrm>
                    <a:custGeom>
                      <a:avLst/>
                      <a:gdLst>
                        <a:gd name="connsiteX0" fmla="*/ 952 w 1904"/>
                        <a:gd name="connsiteY0" fmla="*/ 3810 h 3810"/>
                        <a:gd name="connsiteX1" fmla="*/ 952 w 1904"/>
                        <a:gd name="connsiteY1" fmla="*/ 3810 h 3810"/>
                        <a:gd name="connsiteX2" fmla="*/ 952 w 1904"/>
                        <a:gd name="connsiteY2" fmla="*/ 3810 h 3810"/>
                        <a:gd name="connsiteX3" fmla="*/ 952 w 1904"/>
                        <a:gd name="connsiteY3" fmla="*/ 3810 h 3810"/>
                        <a:gd name="connsiteX4" fmla="*/ 952 w 1904"/>
                        <a:gd name="connsiteY4" fmla="*/ 3810 h 3810"/>
                        <a:gd name="connsiteX5" fmla="*/ 952 w 1904"/>
                        <a:gd name="connsiteY5" fmla="*/ 3810 h 3810"/>
                        <a:gd name="connsiteX6" fmla="*/ 952 w 1904"/>
                        <a:gd name="connsiteY6" fmla="*/ 3810 h 3810"/>
                        <a:gd name="connsiteX7" fmla="*/ 1905 w 1904"/>
                        <a:gd name="connsiteY7" fmla="*/ 2858 h 3810"/>
                        <a:gd name="connsiteX8" fmla="*/ 1905 w 1904"/>
                        <a:gd name="connsiteY8" fmla="*/ 1905 h 3810"/>
                        <a:gd name="connsiteX9" fmla="*/ 1905 w 1904"/>
                        <a:gd name="connsiteY9" fmla="*/ 1905 h 3810"/>
                        <a:gd name="connsiteX10" fmla="*/ 1905 w 1904"/>
                        <a:gd name="connsiteY10" fmla="*/ 1905 h 3810"/>
                        <a:gd name="connsiteX11" fmla="*/ 1905 w 1904"/>
                        <a:gd name="connsiteY11" fmla="*/ 1905 h 3810"/>
                        <a:gd name="connsiteX12" fmla="*/ 1905 w 1904"/>
                        <a:gd name="connsiteY12" fmla="*/ 1905 h 3810"/>
                        <a:gd name="connsiteX13" fmla="*/ 1905 w 1904"/>
                        <a:gd name="connsiteY13" fmla="*/ 1905 h 3810"/>
                        <a:gd name="connsiteX14" fmla="*/ 1905 w 1904"/>
                        <a:gd name="connsiteY14" fmla="*/ 1905 h 3810"/>
                        <a:gd name="connsiteX15" fmla="*/ 1905 w 1904"/>
                        <a:gd name="connsiteY15" fmla="*/ 1905 h 3810"/>
                        <a:gd name="connsiteX16" fmla="*/ 1905 w 1904"/>
                        <a:gd name="connsiteY16" fmla="*/ 1905 h 3810"/>
                        <a:gd name="connsiteX17" fmla="*/ 1905 w 1904"/>
                        <a:gd name="connsiteY17" fmla="*/ 1905 h 3810"/>
                        <a:gd name="connsiteX18" fmla="*/ 1905 w 1904"/>
                        <a:gd name="connsiteY18" fmla="*/ 1905 h 3810"/>
                        <a:gd name="connsiteX19" fmla="*/ 1905 w 1904"/>
                        <a:gd name="connsiteY19" fmla="*/ 1905 h 3810"/>
                        <a:gd name="connsiteX20" fmla="*/ 1905 w 1904"/>
                        <a:gd name="connsiteY20" fmla="*/ 1905 h 3810"/>
                        <a:gd name="connsiteX21" fmla="*/ 1905 w 1904"/>
                        <a:gd name="connsiteY21" fmla="*/ 1905 h 3810"/>
                        <a:gd name="connsiteX22" fmla="*/ 1905 w 1904"/>
                        <a:gd name="connsiteY22" fmla="*/ 1905 h 3810"/>
                        <a:gd name="connsiteX23" fmla="*/ 1905 w 1904"/>
                        <a:gd name="connsiteY23" fmla="*/ 1905 h 3810"/>
                        <a:gd name="connsiteX24" fmla="*/ 1905 w 1904"/>
                        <a:gd name="connsiteY24" fmla="*/ 1905 h 3810"/>
                        <a:gd name="connsiteX25" fmla="*/ 1905 w 1904"/>
                        <a:gd name="connsiteY25" fmla="*/ 1905 h 3810"/>
                        <a:gd name="connsiteX26" fmla="*/ 1905 w 1904"/>
                        <a:gd name="connsiteY26" fmla="*/ 1905 h 3810"/>
                        <a:gd name="connsiteX27" fmla="*/ 1905 w 1904"/>
                        <a:gd name="connsiteY27" fmla="*/ 1905 h 3810"/>
                        <a:gd name="connsiteX28" fmla="*/ 1905 w 1904"/>
                        <a:gd name="connsiteY28" fmla="*/ 1905 h 3810"/>
                        <a:gd name="connsiteX29" fmla="*/ 1905 w 1904"/>
                        <a:gd name="connsiteY29" fmla="*/ 1905 h 3810"/>
                        <a:gd name="connsiteX30" fmla="*/ 1905 w 1904"/>
                        <a:gd name="connsiteY30" fmla="*/ 1905 h 3810"/>
                        <a:gd name="connsiteX31" fmla="*/ 1905 w 1904"/>
                        <a:gd name="connsiteY31" fmla="*/ 1905 h 3810"/>
                        <a:gd name="connsiteX32" fmla="*/ 0 w 1904"/>
                        <a:gd name="connsiteY32" fmla="*/ 1905 h 3810"/>
                        <a:gd name="connsiteX33" fmla="*/ 0 w 1904"/>
                        <a:gd name="connsiteY33" fmla="*/ 1905 h 3810"/>
                        <a:gd name="connsiteX34" fmla="*/ 0 w 1904"/>
                        <a:gd name="connsiteY34" fmla="*/ 1905 h 3810"/>
                        <a:gd name="connsiteX35" fmla="*/ 0 w 1904"/>
                        <a:gd name="connsiteY35" fmla="*/ 2858 h 3810"/>
                        <a:gd name="connsiteX36" fmla="*/ 0 w 1904"/>
                        <a:gd name="connsiteY36" fmla="*/ 2858 h 3810"/>
                        <a:gd name="connsiteX37" fmla="*/ 0 w 1904"/>
                        <a:gd name="connsiteY37" fmla="*/ 2858 h 3810"/>
                        <a:gd name="connsiteX38" fmla="*/ 0 w 1904"/>
                        <a:gd name="connsiteY38" fmla="*/ 2858 h 3810"/>
                        <a:gd name="connsiteX39" fmla="*/ 0 w 1904"/>
                        <a:gd name="connsiteY39" fmla="*/ 2858 h 3810"/>
                        <a:gd name="connsiteX40" fmla="*/ 0 w 1904"/>
                        <a:gd name="connsiteY40" fmla="*/ 2858 h 3810"/>
                        <a:gd name="connsiteX41" fmla="*/ 0 w 1904"/>
                        <a:gd name="connsiteY41" fmla="*/ 2858 h 3810"/>
                        <a:gd name="connsiteX42" fmla="*/ 0 w 1904"/>
                        <a:gd name="connsiteY42" fmla="*/ 2858 h 3810"/>
                        <a:gd name="connsiteX43" fmla="*/ 0 w 1904"/>
                        <a:gd name="connsiteY43" fmla="*/ 2858 h 3810"/>
                        <a:gd name="connsiteX44" fmla="*/ 0 w 1904"/>
                        <a:gd name="connsiteY44" fmla="*/ 2858 h 3810"/>
                        <a:gd name="connsiteX45" fmla="*/ 0 w 1904"/>
                        <a:gd name="connsiteY45" fmla="*/ 2858 h 3810"/>
                        <a:gd name="connsiteX46" fmla="*/ 0 w 1904"/>
                        <a:gd name="connsiteY46" fmla="*/ 2858 h 3810"/>
                        <a:gd name="connsiteX47" fmla="*/ 0 w 1904"/>
                        <a:gd name="connsiteY47" fmla="*/ 2858 h 3810"/>
                        <a:gd name="connsiteX48" fmla="*/ 0 w 1904"/>
                        <a:gd name="connsiteY48" fmla="*/ 2858 h 3810"/>
                        <a:gd name="connsiteX49" fmla="*/ 0 w 1904"/>
                        <a:gd name="connsiteY49" fmla="*/ 2858 h 3810"/>
                        <a:gd name="connsiteX50" fmla="*/ 0 w 1904"/>
                        <a:gd name="connsiteY50" fmla="*/ 2858 h 3810"/>
                        <a:gd name="connsiteX51" fmla="*/ 0 w 1904"/>
                        <a:gd name="connsiteY51" fmla="*/ 2858 h 3810"/>
                        <a:gd name="connsiteX52" fmla="*/ 0 w 1904"/>
                        <a:gd name="connsiteY52" fmla="*/ 2858 h 3810"/>
                        <a:gd name="connsiteX53" fmla="*/ 0 w 1904"/>
                        <a:gd name="connsiteY53" fmla="*/ 2858 h 3810"/>
                        <a:gd name="connsiteX54" fmla="*/ 0 w 1904"/>
                        <a:gd name="connsiteY54" fmla="*/ 2858 h 3810"/>
                        <a:gd name="connsiteX55" fmla="*/ 0 w 1904"/>
                        <a:gd name="connsiteY55" fmla="*/ 2858 h 3810"/>
                        <a:gd name="connsiteX56" fmla="*/ 0 w 1904"/>
                        <a:gd name="connsiteY56" fmla="*/ 2858 h 3810"/>
                        <a:gd name="connsiteX57" fmla="*/ 0 w 1904"/>
                        <a:gd name="connsiteY57" fmla="*/ 2858 h 3810"/>
                        <a:gd name="connsiteX58" fmla="*/ 0 w 1904"/>
                        <a:gd name="connsiteY58" fmla="*/ 2858 h 3810"/>
                        <a:gd name="connsiteX59" fmla="*/ 0 w 1904"/>
                        <a:gd name="connsiteY59" fmla="*/ 2858 h 3810"/>
                        <a:gd name="connsiteX60" fmla="*/ 0 w 1904"/>
                        <a:gd name="connsiteY60" fmla="*/ 2858 h 3810"/>
                        <a:gd name="connsiteX61" fmla="*/ 0 w 1904"/>
                        <a:gd name="connsiteY61" fmla="*/ 2858 h 3810"/>
                        <a:gd name="connsiteX62" fmla="*/ 0 w 1904"/>
                        <a:gd name="connsiteY62" fmla="*/ 2858 h 3810"/>
                        <a:gd name="connsiteX63" fmla="*/ 0 w 1904"/>
                        <a:gd name="connsiteY63" fmla="*/ 2858 h 3810"/>
                        <a:gd name="connsiteX64" fmla="*/ 0 w 1904"/>
                        <a:gd name="connsiteY64" fmla="*/ 2858 h 3810"/>
                        <a:gd name="connsiteX65" fmla="*/ 0 w 1904"/>
                        <a:gd name="connsiteY65" fmla="*/ 2858 h 3810"/>
                        <a:gd name="connsiteX66" fmla="*/ 952 w 1904"/>
                        <a:gd name="connsiteY66" fmla="*/ 3810 h 3810"/>
                        <a:gd name="connsiteX67" fmla="*/ 952 w 1904"/>
                        <a:gd name="connsiteY67" fmla="*/ 3810 h 3810"/>
                        <a:gd name="connsiteX68" fmla="*/ 952 w 1904"/>
                        <a:gd name="connsiteY68" fmla="*/ 3810 h 3810"/>
                        <a:gd name="connsiteX69" fmla="*/ 952 w 1904"/>
                        <a:gd name="connsiteY69" fmla="*/ 3810 h 3810"/>
                        <a:gd name="connsiteX70" fmla="*/ 952 w 1904"/>
                        <a:gd name="connsiteY70" fmla="*/ 3810 h 3810"/>
                        <a:gd name="connsiteX71" fmla="*/ 952 w 1904"/>
                        <a:gd name="connsiteY71" fmla="*/ 3810 h 3810"/>
                        <a:gd name="connsiteX72" fmla="*/ 952 w 1904"/>
                        <a:gd name="connsiteY72" fmla="*/ 3810 h 3810"/>
                        <a:gd name="connsiteX73" fmla="*/ 952 w 1904"/>
                        <a:gd name="connsiteY73" fmla="*/ 0 h 3810"/>
                        <a:gd name="connsiteX74" fmla="*/ 952 w 1904"/>
                        <a:gd name="connsiteY74" fmla="*/ 0 h 3810"/>
                        <a:gd name="connsiteX75" fmla="*/ 952 w 1904"/>
                        <a:gd name="connsiteY75" fmla="*/ 0 h 3810"/>
                        <a:gd name="connsiteX76" fmla="*/ 952 w 1904"/>
                        <a:gd name="connsiteY76" fmla="*/ 0 h 3810"/>
                        <a:gd name="connsiteX77" fmla="*/ 952 w 1904"/>
                        <a:gd name="connsiteY77" fmla="*/ 0 h 3810"/>
                        <a:gd name="connsiteX78" fmla="*/ 0 w 1904"/>
                        <a:gd name="connsiteY78" fmla="*/ 1905 h 3810"/>
                        <a:gd name="connsiteX79" fmla="*/ 0 w 1904"/>
                        <a:gd name="connsiteY79" fmla="*/ 1905 h 3810"/>
                        <a:gd name="connsiteX80" fmla="*/ 0 w 1904"/>
                        <a:gd name="connsiteY80" fmla="*/ 1905 h 3810"/>
                        <a:gd name="connsiteX81" fmla="*/ 0 w 1904"/>
                        <a:gd name="connsiteY81" fmla="*/ 1905 h 3810"/>
                        <a:gd name="connsiteX82" fmla="*/ 0 w 1904"/>
                        <a:gd name="connsiteY82" fmla="*/ 1905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3810">
                          <a:moveTo>
                            <a:pt x="952" y="3810"/>
                          </a:move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lnTo>
                            <a:pt x="1905" y="1905"/>
                          </a:ln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lnTo>
                            <a:pt x="0" y="1905"/>
                          </a:ln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952" y="2858"/>
                            <a:pt x="0" y="2858"/>
                            <a:pt x="952" y="3810"/>
                          </a:cubicBezTo>
                          <a:cubicBezTo>
                            <a:pt x="0" y="3810"/>
                            <a:pt x="0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0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lose/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952" y="1905"/>
                            <a:pt x="0" y="1905"/>
                          </a:cubicBezTo>
                          <a:cubicBezTo>
                            <a:pt x="952" y="1905"/>
                            <a:pt x="952" y="1905"/>
                            <a:pt x="0" y="1905"/>
                          </a:cubicBezTo>
                          <a:cubicBezTo>
                            <a:pt x="952" y="1905"/>
                            <a:pt x="952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11" name="图形 2"/>
                  <p:cNvGrpSpPr/>
                  <p:nvPr/>
                </p:nvGrpSpPr>
                <p:grpSpPr>
                  <a:xfrm>
                    <a:off x="7447597" y="2816541"/>
                    <a:ext cx="2857" cy="26670"/>
                    <a:chOff x="7447597" y="2816541"/>
                    <a:chExt cx="2857" cy="26670"/>
                  </a:xfrm>
                </p:grpSpPr>
                <p:grpSp>
                  <p:nvGrpSpPr>
                    <p:cNvPr id="3412" name="图形 2"/>
                    <p:cNvGrpSpPr/>
                    <p:nvPr/>
                  </p:nvGrpSpPr>
                  <p:grpSpPr>
                    <a:xfrm>
                      <a:off x="7447597" y="2816541"/>
                      <a:ext cx="2857" cy="20002"/>
                      <a:chOff x="7447597" y="2816541"/>
                      <a:chExt cx="2857" cy="20002"/>
                    </a:xfrm>
                  </p:grpSpPr>
                  <p:sp>
                    <p:nvSpPr>
                      <p:cNvPr id="3413" name="任意多边形: 形状 3295"/>
                      <p:cNvSpPr/>
                      <p:nvPr/>
                    </p:nvSpPr>
                    <p:spPr>
                      <a:xfrm>
                        <a:off x="7448788" y="2831782"/>
                        <a:ext cx="714" cy="9525"/>
                      </a:xfrm>
                      <a:custGeom>
                        <a:avLst/>
                        <a:gdLst>
                          <a:gd name="connsiteX0" fmla="*/ 714 w 714"/>
                          <a:gd name="connsiteY0" fmla="*/ 0 h 9525"/>
                          <a:gd name="connsiteX1" fmla="*/ 714 w 714"/>
                          <a:gd name="connsiteY1" fmla="*/ 0 h 9525"/>
                          <a:gd name="connsiteX2" fmla="*/ 714 w 714"/>
                          <a:gd name="connsiteY2" fmla="*/ 0 h 9525"/>
                          <a:gd name="connsiteX3" fmla="*/ 714 w 714"/>
                          <a:gd name="connsiteY3" fmla="*/ 0 h 9525"/>
                          <a:gd name="connsiteX4" fmla="*/ 714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714" y="0"/>
                            </a:moveTo>
                            <a:cubicBezTo>
                              <a:pt x="714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-238" y="0"/>
                              <a:pt x="-238" y="0"/>
                              <a:pt x="714" y="0"/>
                            </a:cubicBezTo>
                            <a:cubicBezTo>
                              <a:pt x="714" y="0"/>
                              <a:pt x="714" y="0"/>
                              <a:pt x="714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14" name="任意多边形: 形状 3296"/>
                      <p:cNvSpPr/>
                      <p:nvPr/>
                    </p:nvSpPr>
                    <p:spPr>
                      <a:xfrm>
                        <a:off x="7448550" y="283178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15" name="任意多边形: 形状 3297"/>
                      <p:cNvSpPr/>
                      <p:nvPr/>
                    </p:nvSpPr>
                    <p:spPr>
                      <a:xfrm>
                        <a:off x="7448550" y="2835830"/>
                        <a:ext cx="1905" cy="714"/>
                      </a:xfrm>
                      <a:custGeom>
                        <a:avLst/>
                        <a:gdLst>
                          <a:gd name="connsiteX0" fmla="*/ 0 w 1905"/>
                          <a:gd name="connsiteY0" fmla="*/ 714 h 714"/>
                          <a:gd name="connsiteX1" fmla="*/ 1905 w 1905"/>
                          <a:gd name="connsiteY1" fmla="*/ 714 h 714"/>
                          <a:gd name="connsiteX2" fmla="*/ 1905 w 1905"/>
                          <a:gd name="connsiteY2" fmla="*/ 714 h 714"/>
                          <a:gd name="connsiteX3" fmla="*/ 1905 w 1905"/>
                          <a:gd name="connsiteY3" fmla="*/ 714 h 714"/>
                          <a:gd name="connsiteX4" fmla="*/ 1905 w 1905"/>
                          <a:gd name="connsiteY4" fmla="*/ 714 h 714"/>
                          <a:gd name="connsiteX5" fmla="*/ 1905 w 1905"/>
                          <a:gd name="connsiteY5" fmla="*/ 714 h 714"/>
                          <a:gd name="connsiteX6" fmla="*/ 0 w 1905"/>
                          <a:gd name="connsiteY6" fmla="*/ 714 h 714"/>
                          <a:gd name="connsiteX7" fmla="*/ 0 w 1905"/>
                          <a:gd name="connsiteY7" fmla="*/ 714 h 714"/>
                          <a:gd name="connsiteX8" fmla="*/ 0 w 1905"/>
                          <a:gd name="connsiteY8" fmla="*/ 714 h 714"/>
                          <a:gd name="connsiteX9" fmla="*/ 0 w 1905"/>
                          <a:gd name="connsiteY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05" h="714">
                            <a:moveTo>
                              <a:pt x="0" y="714"/>
                            </a:moveTo>
                            <a:lnTo>
                              <a:pt x="1905" y="714"/>
                            </a:lnTo>
                            <a:lnTo>
                              <a:pt x="1905" y="714"/>
                            </a:ln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cubicBezTo>
                              <a:pt x="1905" y="714"/>
                              <a:pt x="1905" y="714"/>
                              <a:pt x="1905" y="714"/>
                            </a:cubicBezTo>
                            <a:lnTo>
                              <a:pt x="1905" y="714"/>
                            </a:lnTo>
                            <a:cubicBezTo>
                              <a:pt x="1905" y="-238"/>
                              <a:pt x="1905" y="-238"/>
                              <a:pt x="0" y="714"/>
                            </a:cubicBezTo>
                            <a:cubicBezTo>
                              <a:pt x="953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16" name="任意多边形: 形状 3298"/>
                      <p:cNvSpPr/>
                      <p:nvPr/>
                    </p:nvSpPr>
                    <p:spPr>
                      <a:xfrm>
                        <a:off x="7447597" y="2816541"/>
                        <a:ext cx="2857" cy="20002"/>
                      </a:xfrm>
                      <a:custGeom>
                        <a:avLst/>
                        <a:gdLst>
                          <a:gd name="connsiteX0" fmla="*/ 1905 w 2857"/>
                          <a:gd name="connsiteY0" fmla="*/ 20003 h 20002"/>
                          <a:gd name="connsiteX1" fmla="*/ 2858 w 2857"/>
                          <a:gd name="connsiteY1" fmla="*/ 20003 h 20002"/>
                          <a:gd name="connsiteX2" fmla="*/ 2858 w 2857"/>
                          <a:gd name="connsiteY2" fmla="*/ 20003 h 20002"/>
                          <a:gd name="connsiteX3" fmla="*/ 2858 w 2857"/>
                          <a:gd name="connsiteY3" fmla="*/ 20003 h 20002"/>
                          <a:gd name="connsiteX4" fmla="*/ 2858 w 2857"/>
                          <a:gd name="connsiteY4" fmla="*/ 20003 h 20002"/>
                          <a:gd name="connsiteX5" fmla="*/ 2858 w 2857"/>
                          <a:gd name="connsiteY5" fmla="*/ 20003 h 20002"/>
                          <a:gd name="connsiteX6" fmla="*/ 2858 w 2857"/>
                          <a:gd name="connsiteY6" fmla="*/ 19050 h 20002"/>
                          <a:gd name="connsiteX7" fmla="*/ 2858 w 2857"/>
                          <a:gd name="connsiteY7" fmla="*/ 19050 h 20002"/>
                          <a:gd name="connsiteX8" fmla="*/ 2858 w 2857"/>
                          <a:gd name="connsiteY8" fmla="*/ 19050 h 20002"/>
                          <a:gd name="connsiteX9" fmla="*/ 2858 w 2857"/>
                          <a:gd name="connsiteY9" fmla="*/ 19050 h 20002"/>
                          <a:gd name="connsiteX10" fmla="*/ 2858 w 2857"/>
                          <a:gd name="connsiteY10" fmla="*/ 19050 h 20002"/>
                          <a:gd name="connsiteX11" fmla="*/ 2858 w 2857"/>
                          <a:gd name="connsiteY11" fmla="*/ 18098 h 20002"/>
                          <a:gd name="connsiteX12" fmla="*/ 2858 w 2857"/>
                          <a:gd name="connsiteY12" fmla="*/ 17145 h 20002"/>
                          <a:gd name="connsiteX13" fmla="*/ 2858 w 2857"/>
                          <a:gd name="connsiteY13" fmla="*/ 17145 h 20002"/>
                          <a:gd name="connsiteX14" fmla="*/ 2858 w 2857"/>
                          <a:gd name="connsiteY14" fmla="*/ 16193 h 20002"/>
                          <a:gd name="connsiteX15" fmla="*/ 2858 w 2857"/>
                          <a:gd name="connsiteY15" fmla="*/ 15240 h 20002"/>
                          <a:gd name="connsiteX16" fmla="*/ 2858 w 2857"/>
                          <a:gd name="connsiteY16" fmla="*/ 14288 h 20002"/>
                          <a:gd name="connsiteX17" fmla="*/ 2858 w 2857"/>
                          <a:gd name="connsiteY17" fmla="*/ 14288 h 20002"/>
                          <a:gd name="connsiteX18" fmla="*/ 2858 w 2857"/>
                          <a:gd name="connsiteY18" fmla="*/ 13335 h 20002"/>
                          <a:gd name="connsiteX19" fmla="*/ 2858 w 2857"/>
                          <a:gd name="connsiteY19" fmla="*/ 12383 h 20002"/>
                          <a:gd name="connsiteX20" fmla="*/ 2858 w 2857"/>
                          <a:gd name="connsiteY20" fmla="*/ 12383 h 20002"/>
                          <a:gd name="connsiteX21" fmla="*/ 2858 w 2857"/>
                          <a:gd name="connsiteY21" fmla="*/ 12383 h 20002"/>
                          <a:gd name="connsiteX22" fmla="*/ 2858 w 2857"/>
                          <a:gd name="connsiteY22" fmla="*/ 12383 h 20002"/>
                          <a:gd name="connsiteX23" fmla="*/ 2858 w 2857"/>
                          <a:gd name="connsiteY23" fmla="*/ 12383 h 20002"/>
                          <a:gd name="connsiteX24" fmla="*/ 2858 w 2857"/>
                          <a:gd name="connsiteY24" fmla="*/ 11430 h 20002"/>
                          <a:gd name="connsiteX25" fmla="*/ 2858 w 2857"/>
                          <a:gd name="connsiteY25" fmla="*/ 11430 h 20002"/>
                          <a:gd name="connsiteX26" fmla="*/ 2858 w 2857"/>
                          <a:gd name="connsiteY26" fmla="*/ 11430 h 20002"/>
                          <a:gd name="connsiteX27" fmla="*/ 2858 w 2857"/>
                          <a:gd name="connsiteY27" fmla="*/ 10478 h 20002"/>
                          <a:gd name="connsiteX28" fmla="*/ 2858 w 2857"/>
                          <a:gd name="connsiteY28" fmla="*/ 10478 h 20002"/>
                          <a:gd name="connsiteX29" fmla="*/ 2858 w 2857"/>
                          <a:gd name="connsiteY29" fmla="*/ 10478 h 20002"/>
                          <a:gd name="connsiteX30" fmla="*/ 2858 w 2857"/>
                          <a:gd name="connsiteY30" fmla="*/ 10478 h 20002"/>
                          <a:gd name="connsiteX31" fmla="*/ 2858 w 2857"/>
                          <a:gd name="connsiteY31" fmla="*/ 10478 h 20002"/>
                          <a:gd name="connsiteX32" fmla="*/ 2858 w 2857"/>
                          <a:gd name="connsiteY32" fmla="*/ 10478 h 20002"/>
                          <a:gd name="connsiteX33" fmla="*/ 2858 w 2857"/>
                          <a:gd name="connsiteY33" fmla="*/ 10478 h 20002"/>
                          <a:gd name="connsiteX34" fmla="*/ 2858 w 2857"/>
                          <a:gd name="connsiteY34" fmla="*/ 9525 h 20002"/>
                          <a:gd name="connsiteX35" fmla="*/ 2858 w 2857"/>
                          <a:gd name="connsiteY35" fmla="*/ 8573 h 20002"/>
                          <a:gd name="connsiteX36" fmla="*/ 2858 w 2857"/>
                          <a:gd name="connsiteY36" fmla="*/ 8573 h 20002"/>
                          <a:gd name="connsiteX37" fmla="*/ 2858 w 2857"/>
                          <a:gd name="connsiteY37" fmla="*/ 8573 h 20002"/>
                          <a:gd name="connsiteX38" fmla="*/ 2858 w 2857"/>
                          <a:gd name="connsiteY38" fmla="*/ 8573 h 20002"/>
                          <a:gd name="connsiteX39" fmla="*/ 2858 w 2857"/>
                          <a:gd name="connsiteY39" fmla="*/ 8573 h 20002"/>
                          <a:gd name="connsiteX40" fmla="*/ 2858 w 2857"/>
                          <a:gd name="connsiteY40" fmla="*/ 7620 h 20002"/>
                          <a:gd name="connsiteX41" fmla="*/ 2858 w 2857"/>
                          <a:gd name="connsiteY41" fmla="*/ 6668 h 20002"/>
                          <a:gd name="connsiteX42" fmla="*/ 2858 w 2857"/>
                          <a:gd name="connsiteY42" fmla="*/ 5715 h 20002"/>
                          <a:gd name="connsiteX43" fmla="*/ 2858 w 2857"/>
                          <a:gd name="connsiteY43" fmla="*/ 5715 h 20002"/>
                          <a:gd name="connsiteX44" fmla="*/ 2858 w 2857"/>
                          <a:gd name="connsiteY44" fmla="*/ 5715 h 20002"/>
                          <a:gd name="connsiteX45" fmla="*/ 2858 w 2857"/>
                          <a:gd name="connsiteY45" fmla="*/ 5715 h 20002"/>
                          <a:gd name="connsiteX46" fmla="*/ 2858 w 2857"/>
                          <a:gd name="connsiteY46" fmla="*/ 4763 h 20002"/>
                          <a:gd name="connsiteX47" fmla="*/ 2858 w 2857"/>
                          <a:gd name="connsiteY47" fmla="*/ 4763 h 20002"/>
                          <a:gd name="connsiteX48" fmla="*/ 2858 w 2857"/>
                          <a:gd name="connsiteY48" fmla="*/ 4763 h 20002"/>
                          <a:gd name="connsiteX49" fmla="*/ 2858 w 2857"/>
                          <a:gd name="connsiteY49" fmla="*/ 4763 h 20002"/>
                          <a:gd name="connsiteX50" fmla="*/ 2858 w 2857"/>
                          <a:gd name="connsiteY50" fmla="*/ 4763 h 20002"/>
                          <a:gd name="connsiteX51" fmla="*/ 2858 w 2857"/>
                          <a:gd name="connsiteY51" fmla="*/ 4763 h 20002"/>
                          <a:gd name="connsiteX52" fmla="*/ 2858 w 2857"/>
                          <a:gd name="connsiteY52" fmla="*/ 4763 h 20002"/>
                          <a:gd name="connsiteX53" fmla="*/ 2858 w 2857"/>
                          <a:gd name="connsiteY53" fmla="*/ 3810 h 20002"/>
                          <a:gd name="connsiteX54" fmla="*/ 2858 w 2857"/>
                          <a:gd name="connsiteY54" fmla="*/ 3810 h 20002"/>
                          <a:gd name="connsiteX55" fmla="*/ 1905 w 2857"/>
                          <a:gd name="connsiteY55" fmla="*/ 3810 h 20002"/>
                          <a:gd name="connsiteX56" fmla="*/ 1905 w 2857"/>
                          <a:gd name="connsiteY56" fmla="*/ 3810 h 20002"/>
                          <a:gd name="connsiteX57" fmla="*/ 1905 w 2857"/>
                          <a:gd name="connsiteY57" fmla="*/ 2858 h 20002"/>
                          <a:gd name="connsiteX58" fmla="*/ 1905 w 2857"/>
                          <a:gd name="connsiteY58" fmla="*/ 2858 h 20002"/>
                          <a:gd name="connsiteX59" fmla="*/ 1905 w 2857"/>
                          <a:gd name="connsiteY59" fmla="*/ 2858 h 20002"/>
                          <a:gd name="connsiteX60" fmla="*/ 1905 w 2857"/>
                          <a:gd name="connsiteY60" fmla="*/ 2858 h 20002"/>
                          <a:gd name="connsiteX61" fmla="*/ 1905 w 2857"/>
                          <a:gd name="connsiteY61" fmla="*/ 2858 h 20002"/>
                          <a:gd name="connsiteX62" fmla="*/ 1905 w 2857"/>
                          <a:gd name="connsiteY62" fmla="*/ 2858 h 20002"/>
                          <a:gd name="connsiteX63" fmla="*/ 1905 w 2857"/>
                          <a:gd name="connsiteY63" fmla="*/ 2858 h 20002"/>
                          <a:gd name="connsiteX64" fmla="*/ 1905 w 2857"/>
                          <a:gd name="connsiteY64" fmla="*/ 2858 h 20002"/>
                          <a:gd name="connsiteX65" fmla="*/ 1905 w 2857"/>
                          <a:gd name="connsiteY65" fmla="*/ 2858 h 20002"/>
                          <a:gd name="connsiteX66" fmla="*/ 953 w 2857"/>
                          <a:gd name="connsiteY66" fmla="*/ 1905 h 20002"/>
                          <a:gd name="connsiteX67" fmla="*/ 953 w 2857"/>
                          <a:gd name="connsiteY67" fmla="*/ 953 h 20002"/>
                          <a:gd name="connsiteX68" fmla="*/ 953 w 2857"/>
                          <a:gd name="connsiteY68" fmla="*/ 0 h 20002"/>
                          <a:gd name="connsiteX69" fmla="*/ 0 w 2857"/>
                          <a:gd name="connsiteY69" fmla="*/ 0 h 20002"/>
                          <a:gd name="connsiteX70" fmla="*/ 0 w 2857"/>
                          <a:gd name="connsiteY70" fmla="*/ 0 h 20002"/>
                          <a:gd name="connsiteX71" fmla="*/ 0 w 2857"/>
                          <a:gd name="connsiteY71" fmla="*/ 953 h 20002"/>
                          <a:gd name="connsiteX72" fmla="*/ 0 w 2857"/>
                          <a:gd name="connsiteY72" fmla="*/ 953 h 20002"/>
                          <a:gd name="connsiteX73" fmla="*/ 0 w 2857"/>
                          <a:gd name="connsiteY73" fmla="*/ 953 h 20002"/>
                          <a:gd name="connsiteX74" fmla="*/ 0 w 2857"/>
                          <a:gd name="connsiteY74" fmla="*/ 953 h 20002"/>
                          <a:gd name="connsiteX75" fmla="*/ 0 w 2857"/>
                          <a:gd name="connsiteY75" fmla="*/ 953 h 20002"/>
                          <a:gd name="connsiteX76" fmla="*/ 0 w 2857"/>
                          <a:gd name="connsiteY76" fmla="*/ 953 h 20002"/>
                          <a:gd name="connsiteX77" fmla="*/ 0 w 2857"/>
                          <a:gd name="connsiteY77" fmla="*/ 1905 h 20002"/>
                          <a:gd name="connsiteX78" fmla="*/ 0 w 2857"/>
                          <a:gd name="connsiteY78" fmla="*/ 2858 h 20002"/>
                          <a:gd name="connsiteX79" fmla="*/ 0 w 2857"/>
                          <a:gd name="connsiteY79" fmla="*/ 2858 h 20002"/>
                          <a:gd name="connsiteX80" fmla="*/ 0 w 2857"/>
                          <a:gd name="connsiteY80" fmla="*/ 2858 h 20002"/>
                          <a:gd name="connsiteX81" fmla="*/ 0 w 2857"/>
                          <a:gd name="connsiteY81" fmla="*/ 3810 h 20002"/>
                          <a:gd name="connsiteX82" fmla="*/ 0 w 2857"/>
                          <a:gd name="connsiteY82" fmla="*/ 3810 h 20002"/>
                          <a:gd name="connsiteX83" fmla="*/ 0 w 2857"/>
                          <a:gd name="connsiteY83" fmla="*/ 4763 h 20002"/>
                          <a:gd name="connsiteX84" fmla="*/ 0 w 2857"/>
                          <a:gd name="connsiteY84" fmla="*/ 4763 h 20002"/>
                          <a:gd name="connsiteX85" fmla="*/ 0 w 2857"/>
                          <a:gd name="connsiteY85" fmla="*/ 5715 h 20002"/>
                          <a:gd name="connsiteX86" fmla="*/ 0 w 2857"/>
                          <a:gd name="connsiteY86" fmla="*/ 5715 h 20002"/>
                          <a:gd name="connsiteX87" fmla="*/ 0 w 2857"/>
                          <a:gd name="connsiteY87" fmla="*/ 5715 h 20002"/>
                          <a:gd name="connsiteX88" fmla="*/ 0 w 2857"/>
                          <a:gd name="connsiteY88" fmla="*/ 5715 h 20002"/>
                          <a:gd name="connsiteX89" fmla="*/ 0 w 2857"/>
                          <a:gd name="connsiteY89" fmla="*/ 6668 h 20002"/>
                          <a:gd name="connsiteX90" fmla="*/ 0 w 2857"/>
                          <a:gd name="connsiteY90" fmla="*/ 6668 h 20002"/>
                          <a:gd name="connsiteX91" fmla="*/ 0 w 2857"/>
                          <a:gd name="connsiteY91" fmla="*/ 6668 h 20002"/>
                          <a:gd name="connsiteX92" fmla="*/ 0 w 2857"/>
                          <a:gd name="connsiteY92" fmla="*/ 6668 h 20002"/>
                          <a:gd name="connsiteX93" fmla="*/ 0 w 2857"/>
                          <a:gd name="connsiteY93" fmla="*/ 6668 h 20002"/>
                          <a:gd name="connsiteX94" fmla="*/ 0 w 2857"/>
                          <a:gd name="connsiteY94" fmla="*/ 6668 h 20002"/>
                          <a:gd name="connsiteX95" fmla="*/ 0 w 2857"/>
                          <a:gd name="connsiteY95" fmla="*/ 6668 h 20002"/>
                          <a:gd name="connsiteX96" fmla="*/ 0 w 2857"/>
                          <a:gd name="connsiteY96" fmla="*/ 6668 h 20002"/>
                          <a:gd name="connsiteX97" fmla="*/ 0 w 2857"/>
                          <a:gd name="connsiteY97" fmla="*/ 7620 h 20002"/>
                          <a:gd name="connsiteX98" fmla="*/ 0 w 2857"/>
                          <a:gd name="connsiteY98" fmla="*/ 7620 h 20002"/>
                          <a:gd name="connsiteX99" fmla="*/ 0 w 2857"/>
                          <a:gd name="connsiteY99" fmla="*/ 7620 h 20002"/>
                          <a:gd name="connsiteX100" fmla="*/ 0 w 2857"/>
                          <a:gd name="connsiteY100" fmla="*/ 7620 h 20002"/>
                          <a:gd name="connsiteX101" fmla="*/ 0 w 2857"/>
                          <a:gd name="connsiteY101" fmla="*/ 7620 h 20002"/>
                          <a:gd name="connsiteX102" fmla="*/ 0 w 2857"/>
                          <a:gd name="connsiteY102" fmla="*/ 8573 h 20002"/>
                          <a:gd name="connsiteX103" fmla="*/ 0 w 2857"/>
                          <a:gd name="connsiteY103" fmla="*/ 9525 h 20002"/>
                          <a:gd name="connsiteX104" fmla="*/ 0 w 2857"/>
                          <a:gd name="connsiteY104" fmla="*/ 9525 h 20002"/>
                          <a:gd name="connsiteX105" fmla="*/ 953 w 2857"/>
                          <a:gd name="connsiteY105" fmla="*/ 9525 h 20002"/>
                          <a:gd name="connsiteX106" fmla="*/ 953 w 2857"/>
                          <a:gd name="connsiteY106" fmla="*/ 10478 h 20002"/>
                          <a:gd name="connsiteX107" fmla="*/ 953 w 2857"/>
                          <a:gd name="connsiteY107" fmla="*/ 11430 h 20002"/>
                          <a:gd name="connsiteX108" fmla="*/ 953 w 2857"/>
                          <a:gd name="connsiteY108" fmla="*/ 12383 h 20002"/>
                          <a:gd name="connsiteX109" fmla="*/ 953 w 2857"/>
                          <a:gd name="connsiteY109" fmla="*/ 12383 h 20002"/>
                          <a:gd name="connsiteX110" fmla="*/ 953 w 2857"/>
                          <a:gd name="connsiteY110" fmla="*/ 13335 h 20002"/>
                          <a:gd name="connsiteX111" fmla="*/ 953 w 2857"/>
                          <a:gd name="connsiteY111" fmla="*/ 13335 h 20002"/>
                          <a:gd name="connsiteX112" fmla="*/ 953 w 2857"/>
                          <a:gd name="connsiteY112" fmla="*/ 14288 h 20002"/>
                          <a:gd name="connsiteX113" fmla="*/ 953 w 2857"/>
                          <a:gd name="connsiteY113" fmla="*/ 15240 h 20002"/>
                          <a:gd name="connsiteX114" fmla="*/ 953 w 2857"/>
                          <a:gd name="connsiteY114" fmla="*/ 16193 h 20002"/>
                          <a:gd name="connsiteX115" fmla="*/ 953 w 2857"/>
                          <a:gd name="connsiteY115" fmla="*/ 17145 h 20002"/>
                          <a:gd name="connsiteX116" fmla="*/ 953 w 2857"/>
                          <a:gd name="connsiteY116" fmla="*/ 17145 h 20002"/>
                          <a:gd name="connsiteX117" fmla="*/ 953 w 2857"/>
                          <a:gd name="connsiteY117" fmla="*/ 18098 h 20002"/>
                          <a:gd name="connsiteX118" fmla="*/ 953 w 2857"/>
                          <a:gd name="connsiteY118" fmla="*/ 19050 h 20002"/>
                          <a:gd name="connsiteX119" fmla="*/ 953 w 2857"/>
                          <a:gd name="connsiteY119" fmla="*/ 19050 h 20002"/>
                          <a:gd name="connsiteX120" fmla="*/ 953 w 2857"/>
                          <a:gd name="connsiteY120" fmla="*/ 19050 h 20002"/>
                          <a:gd name="connsiteX121" fmla="*/ 953 w 2857"/>
                          <a:gd name="connsiteY121" fmla="*/ 20003 h 20002"/>
                          <a:gd name="connsiteX122" fmla="*/ 1905 w 2857"/>
                          <a:gd name="connsiteY122" fmla="*/ 20003 h 20002"/>
                          <a:gd name="connsiteX123" fmla="*/ 1905 w 2857"/>
                          <a:gd name="connsiteY123" fmla="*/ 20003 h 20002"/>
                          <a:gd name="connsiteX124" fmla="*/ 1905 w 2857"/>
                          <a:gd name="connsiteY124" fmla="*/ 20003 h 20002"/>
                          <a:gd name="connsiteX125" fmla="*/ 1905 w 2857"/>
                          <a:gd name="connsiteY125" fmla="*/ 20003 h 20002"/>
                          <a:gd name="connsiteX126" fmla="*/ 1905 w 2857"/>
                          <a:gd name="connsiteY126" fmla="*/ 20003 h 20002"/>
                          <a:gd name="connsiteX127" fmla="*/ 1905 w 2857"/>
                          <a:gd name="connsiteY127" fmla="*/ 20003 h 20002"/>
                          <a:gd name="connsiteX128" fmla="*/ 1905 w 2857"/>
                          <a:gd name="connsiteY128" fmla="*/ 20003 h 20002"/>
                          <a:gd name="connsiteX129" fmla="*/ 953 w 2857"/>
                          <a:gd name="connsiteY129" fmla="*/ 15240 h 20002"/>
                          <a:gd name="connsiteX130" fmla="*/ 953 w 2857"/>
                          <a:gd name="connsiteY130" fmla="*/ 15240 h 20002"/>
                          <a:gd name="connsiteX131" fmla="*/ 953 w 2857"/>
                          <a:gd name="connsiteY131" fmla="*/ 15240 h 20002"/>
                          <a:gd name="connsiteX132" fmla="*/ 953 w 2857"/>
                          <a:gd name="connsiteY132" fmla="*/ 15240 h 20002"/>
                          <a:gd name="connsiteX133" fmla="*/ 953 w 2857"/>
                          <a:gd name="connsiteY133" fmla="*/ 15240 h 20002"/>
                          <a:gd name="connsiteX134" fmla="*/ 953 w 2857"/>
                          <a:gd name="connsiteY134" fmla="*/ 15240 h 20002"/>
                          <a:gd name="connsiteX135" fmla="*/ 953 w 2857"/>
                          <a:gd name="connsiteY135" fmla="*/ 15240 h 20002"/>
                          <a:gd name="connsiteX136" fmla="*/ 953 w 2857"/>
                          <a:gd name="connsiteY136" fmla="*/ 15240 h 20002"/>
                          <a:gd name="connsiteX137" fmla="*/ 953 w 2857"/>
                          <a:gd name="connsiteY137" fmla="*/ 15240 h 20002"/>
                          <a:gd name="connsiteX138" fmla="*/ 953 w 2857"/>
                          <a:gd name="connsiteY138" fmla="*/ 15240 h 2000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857" h="20002">
                            <a:moveTo>
                              <a:pt x="1905" y="20003"/>
                            </a:move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lnTo>
                              <a:pt x="2858" y="20003"/>
                            </a:ln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20003"/>
                            </a:cubicBezTo>
                            <a:cubicBezTo>
                              <a:pt x="2858" y="20003"/>
                              <a:pt x="2858" y="20003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9050"/>
                            </a:cubicBezTo>
                            <a:cubicBezTo>
                              <a:pt x="2858" y="19050"/>
                              <a:pt x="2858" y="19050"/>
                              <a:pt x="2858" y="18098"/>
                            </a:cubicBezTo>
                            <a:cubicBezTo>
                              <a:pt x="2858" y="18098"/>
                              <a:pt x="2858" y="18098"/>
                              <a:pt x="2858" y="17145"/>
                            </a:cubicBezTo>
                            <a:cubicBezTo>
                              <a:pt x="2858" y="17145"/>
                              <a:pt x="2858" y="17145"/>
                              <a:pt x="2858" y="17145"/>
                            </a:cubicBezTo>
                            <a:cubicBezTo>
                              <a:pt x="2858" y="17145"/>
                              <a:pt x="2858" y="16193"/>
                              <a:pt x="2858" y="16193"/>
                            </a:cubicBezTo>
                            <a:cubicBezTo>
                              <a:pt x="2858" y="16193"/>
                              <a:pt x="2858" y="16193"/>
                              <a:pt x="2858" y="15240"/>
                            </a:cubicBezTo>
                            <a:cubicBezTo>
                              <a:pt x="2858" y="15240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4288"/>
                            </a:cubicBezTo>
                            <a:cubicBezTo>
                              <a:pt x="2858" y="14288"/>
                              <a:pt x="2858" y="14288"/>
                              <a:pt x="2858" y="13335"/>
                            </a:cubicBezTo>
                            <a:cubicBezTo>
                              <a:pt x="2858" y="13335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2858" y="12383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1430"/>
                            </a:cubicBezTo>
                            <a:cubicBezTo>
                              <a:pt x="2858" y="11430"/>
                              <a:pt x="2858" y="11430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10478"/>
                            </a:cubicBezTo>
                            <a:cubicBezTo>
                              <a:pt x="2858" y="10478"/>
                              <a:pt x="2858" y="10478"/>
                              <a:pt x="2858" y="9525"/>
                            </a:cubicBezTo>
                            <a:cubicBezTo>
                              <a:pt x="2858" y="9525"/>
                              <a:pt x="2858" y="9525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8573"/>
                              <a:pt x="2858" y="8573"/>
                            </a:cubicBezTo>
                            <a:cubicBezTo>
                              <a:pt x="2858" y="8573"/>
                              <a:pt x="2858" y="7620"/>
                              <a:pt x="2858" y="7620"/>
                            </a:cubicBezTo>
                            <a:cubicBezTo>
                              <a:pt x="2858" y="7620"/>
                              <a:pt x="2858" y="7620"/>
                              <a:pt x="2858" y="6668"/>
                            </a:cubicBezTo>
                            <a:cubicBezTo>
                              <a:pt x="2858" y="6668"/>
                              <a:pt x="2858" y="6668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4763"/>
                              <a:pt x="2858" y="4763"/>
                            </a:cubicBezTo>
                            <a:cubicBezTo>
                              <a:pt x="2858" y="4763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2858" y="3810"/>
                            </a:cubicBezTo>
                            <a:cubicBezTo>
                              <a:pt x="2858" y="3810"/>
                              <a:pt x="2858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1905" y="2858"/>
                              <a:pt x="1905" y="2858"/>
                            </a:cubicBezTo>
                            <a:cubicBezTo>
                              <a:pt x="1905" y="2858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3"/>
                            </a:cubicBezTo>
                            <a:cubicBezTo>
                              <a:pt x="0" y="1905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2858"/>
                              <a:pt x="0" y="2858"/>
                            </a:cubicBezTo>
                            <a:cubicBezTo>
                              <a:pt x="0" y="2858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3810"/>
                            </a:cubicBezTo>
                            <a:cubicBezTo>
                              <a:pt x="0" y="3810"/>
                              <a:pt x="0" y="3810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4763"/>
                            </a:cubicBezTo>
                            <a:cubicBezTo>
                              <a:pt x="0" y="4763"/>
                              <a:pt x="0" y="4763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5715"/>
                            </a:cubicBezTo>
                            <a:cubicBezTo>
                              <a:pt x="0" y="5715"/>
                              <a:pt x="0" y="5715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8573"/>
                            </a:cubicBezTo>
                            <a:cubicBezTo>
                              <a:pt x="0" y="8573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0" y="9525"/>
                            </a:cubicBezTo>
                            <a:cubicBezTo>
                              <a:pt x="0" y="9525"/>
                              <a:pt x="0" y="9525"/>
                              <a:pt x="953" y="9525"/>
                            </a:cubicBezTo>
                            <a:cubicBezTo>
                              <a:pt x="953" y="9525"/>
                              <a:pt x="953" y="10478"/>
                              <a:pt x="953" y="10478"/>
                            </a:cubicBezTo>
                            <a:cubicBezTo>
                              <a:pt x="953" y="10478"/>
                              <a:pt x="953" y="11430"/>
                              <a:pt x="953" y="11430"/>
                            </a:cubicBezTo>
                            <a:cubicBezTo>
                              <a:pt x="953" y="11430"/>
                              <a:pt x="953" y="11430"/>
                              <a:pt x="953" y="12383"/>
                            </a:cubicBezTo>
                            <a:cubicBezTo>
                              <a:pt x="953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3335"/>
                              <a:pt x="953" y="13335"/>
                            </a:cubicBezTo>
                            <a:cubicBezTo>
                              <a:pt x="953" y="13335"/>
                              <a:pt x="953" y="14288"/>
                              <a:pt x="953" y="14288"/>
                            </a:cubicBezTo>
                            <a:cubicBezTo>
                              <a:pt x="953" y="14288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6193"/>
                              <a:pt x="953" y="16193"/>
                            </a:cubicBezTo>
                            <a:cubicBezTo>
                              <a:pt x="953" y="16193"/>
                              <a:pt x="953" y="16193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7145"/>
                            </a:cubicBezTo>
                            <a:cubicBezTo>
                              <a:pt x="953" y="17145"/>
                              <a:pt x="953" y="17145"/>
                              <a:pt x="953" y="18098"/>
                            </a:cubicBezTo>
                            <a:cubicBezTo>
                              <a:pt x="953" y="18098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953" y="20003"/>
                            </a:cubicBezTo>
                            <a:cubicBezTo>
                              <a:pt x="953" y="19050"/>
                              <a:pt x="953" y="19050"/>
                              <a:pt x="1905" y="20003"/>
                            </a:cubicBezTo>
                            <a:cubicBezTo>
                              <a:pt x="953" y="19050"/>
                              <a:pt x="953" y="19050"/>
                              <a:pt x="1905" y="20003"/>
                            </a:cubicBezTo>
                            <a:cubicBezTo>
                              <a:pt x="953" y="19050"/>
                              <a:pt x="953" y="19050"/>
                              <a:pt x="1905" y="20003"/>
                            </a:cubicBezTo>
                            <a:cubicBezTo>
                              <a:pt x="953" y="19050"/>
                              <a:pt x="953" y="19050"/>
                              <a:pt x="1905" y="20003"/>
                            </a:cubicBezTo>
                            <a:cubicBezTo>
                              <a:pt x="953" y="19050"/>
                              <a:pt x="953" y="20003"/>
                              <a:pt x="1905" y="20003"/>
                            </a:cubicBezTo>
                            <a:lnTo>
                              <a:pt x="1905" y="20003"/>
                            </a:lnTo>
                            <a:cubicBezTo>
                              <a:pt x="953" y="20003"/>
                              <a:pt x="1905" y="20003"/>
                              <a:pt x="1905" y="20003"/>
                            </a:cubicBezTo>
                            <a:close/>
                            <a:moveTo>
                              <a:pt x="953" y="15240"/>
                            </a:move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1905" y="15240"/>
                              <a:pt x="953" y="15240"/>
                            </a:cubicBezTo>
                            <a:cubicBezTo>
                              <a:pt x="1905" y="15240"/>
                              <a:pt x="1905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lose/>
                            <a:moveTo>
                              <a:pt x="953" y="15240"/>
                            </a:move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ubicBezTo>
                              <a:pt x="953" y="15240"/>
                              <a:pt x="953" y="15240"/>
                              <a:pt x="953" y="15240"/>
                            </a:cubicBezTo>
                            <a:close/>
                          </a:path>
                        </a:pathLst>
                      </a:custGeom>
                      <a:solidFill>
                        <a:srgbClr val="FFB8CB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17" name="任意多边形: 形状 3299"/>
                    <p:cNvSpPr/>
                    <p:nvPr/>
                  </p:nvSpPr>
                  <p:spPr>
                    <a:xfrm>
                      <a:off x="7448550" y="2838449"/>
                      <a:ext cx="1905" cy="4762"/>
                    </a:xfrm>
                    <a:custGeom>
                      <a:avLst/>
                      <a:gdLst>
                        <a:gd name="connsiteX0" fmla="*/ 953 w 1905"/>
                        <a:gd name="connsiteY0" fmla="*/ 4763 h 4762"/>
                        <a:gd name="connsiteX1" fmla="*/ 953 w 1905"/>
                        <a:gd name="connsiteY1" fmla="*/ 4763 h 4762"/>
                        <a:gd name="connsiteX2" fmla="*/ 953 w 1905"/>
                        <a:gd name="connsiteY2" fmla="*/ 4763 h 4762"/>
                        <a:gd name="connsiteX3" fmla="*/ 953 w 1905"/>
                        <a:gd name="connsiteY3" fmla="*/ 4763 h 4762"/>
                        <a:gd name="connsiteX4" fmla="*/ 953 w 1905"/>
                        <a:gd name="connsiteY4" fmla="*/ 4763 h 4762"/>
                        <a:gd name="connsiteX5" fmla="*/ 953 w 1905"/>
                        <a:gd name="connsiteY5" fmla="*/ 4763 h 4762"/>
                        <a:gd name="connsiteX6" fmla="*/ 953 w 1905"/>
                        <a:gd name="connsiteY6" fmla="*/ 4763 h 4762"/>
                        <a:gd name="connsiteX7" fmla="*/ 1905 w 1905"/>
                        <a:gd name="connsiteY7" fmla="*/ 3810 h 4762"/>
                        <a:gd name="connsiteX8" fmla="*/ 1905 w 1905"/>
                        <a:gd name="connsiteY8" fmla="*/ 2858 h 4762"/>
                        <a:gd name="connsiteX9" fmla="*/ 1905 w 1905"/>
                        <a:gd name="connsiteY9" fmla="*/ 2858 h 4762"/>
                        <a:gd name="connsiteX10" fmla="*/ 1905 w 1905"/>
                        <a:gd name="connsiteY10" fmla="*/ 2858 h 4762"/>
                        <a:gd name="connsiteX11" fmla="*/ 1905 w 1905"/>
                        <a:gd name="connsiteY11" fmla="*/ 2858 h 4762"/>
                        <a:gd name="connsiteX12" fmla="*/ 1905 w 1905"/>
                        <a:gd name="connsiteY12" fmla="*/ 2858 h 4762"/>
                        <a:gd name="connsiteX13" fmla="*/ 1905 w 1905"/>
                        <a:gd name="connsiteY13" fmla="*/ 2858 h 4762"/>
                        <a:gd name="connsiteX14" fmla="*/ 1905 w 1905"/>
                        <a:gd name="connsiteY14" fmla="*/ 2858 h 4762"/>
                        <a:gd name="connsiteX15" fmla="*/ 1905 w 1905"/>
                        <a:gd name="connsiteY15" fmla="*/ 1905 h 4762"/>
                        <a:gd name="connsiteX16" fmla="*/ 1905 w 1905"/>
                        <a:gd name="connsiteY16" fmla="*/ 952 h 4762"/>
                        <a:gd name="connsiteX17" fmla="*/ 1905 w 1905"/>
                        <a:gd name="connsiteY17" fmla="*/ 952 h 4762"/>
                        <a:gd name="connsiteX18" fmla="*/ 1905 w 1905"/>
                        <a:gd name="connsiteY18" fmla="*/ 952 h 4762"/>
                        <a:gd name="connsiteX19" fmla="*/ 1905 w 1905"/>
                        <a:gd name="connsiteY19" fmla="*/ 952 h 4762"/>
                        <a:gd name="connsiteX20" fmla="*/ 1905 w 1905"/>
                        <a:gd name="connsiteY20" fmla="*/ 952 h 4762"/>
                        <a:gd name="connsiteX21" fmla="*/ 1905 w 1905"/>
                        <a:gd name="connsiteY21" fmla="*/ 952 h 4762"/>
                        <a:gd name="connsiteX22" fmla="*/ 1905 w 1905"/>
                        <a:gd name="connsiteY22" fmla="*/ 952 h 4762"/>
                        <a:gd name="connsiteX23" fmla="*/ 1905 w 1905"/>
                        <a:gd name="connsiteY23" fmla="*/ 952 h 4762"/>
                        <a:gd name="connsiteX24" fmla="*/ 1905 w 1905"/>
                        <a:gd name="connsiteY24" fmla="*/ 952 h 4762"/>
                        <a:gd name="connsiteX25" fmla="*/ 1905 w 1905"/>
                        <a:gd name="connsiteY25" fmla="*/ 952 h 4762"/>
                        <a:gd name="connsiteX26" fmla="*/ 1905 w 1905"/>
                        <a:gd name="connsiteY26" fmla="*/ 952 h 4762"/>
                        <a:gd name="connsiteX27" fmla="*/ 1905 w 1905"/>
                        <a:gd name="connsiteY27" fmla="*/ 952 h 4762"/>
                        <a:gd name="connsiteX28" fmla="*/ 1905 w 1905"/>
                        <a:gd name="connsiteY28" fmla="*/ 952 h 4762"/>
                        <a:gd name="connsiteX29" fmla="*/ 1905 w 1905"/>
                        <a:gd name="connsiteY29" fmla="*/ 0 h 4762"/>
                        <a:gd name="connsiteX30" fmla="*/ 1905 w 1905"/>
                        <a:gd name="connsiteY30" fmla="*/ 0 h 4762"/>
                        <a:gd name="connsiteX31" fmla="*/ 1905 w 1905"/>
                        <a:gd name="connsiteY31" fmla="*/ 0 h 4762"/>
                        <a:gd name="connsiteX32" fmla="*/ 0 w 1905"/>
                        <a:gd name="connsiteY32" fmla="*/ 0 h 4762"/>
                        <a:gd name="connsiteX33" fmla="*/ 0 w 1905"/>
                        <a:gd name="connsiteY33" fmla="*/ 0 h 4762"/>
                        <a:gd name="connsiteX34" fmla="*/ 0 w 1905"/>
                        <a:gd name="connsiteY34" fmla="*/ 0 h 4762"/>
                        <a:gd name="connsiteX35" fmla="*/ 0 w 1905"/>
                        <a:gd name="connsiteY35" fmla="*/ 952 h 4762"/>
                        <a:gd name="connsiteX36" fmla="*/ 0 w 1905"/>
                        <a:gd name="connsiteY36" fmla="*/ 952 h 4762"/>
                        <a:gd name="connsiteX37" fmla="*/ 0 w 1905"/>
                        <a:gd name="connsiteY37" fmla="*/ 952 h 4762"/>
                        <a:gd name="connsiteX38" fmla="*/ 0 w 1905"/>
                        <a:gd name="connsiteY38" fmla="*/ 952 h 4762"/>
                        <a:gd name="connsiteX39" fmla="*/ 0 w 1905"/>
                        <a:gd name="connsiteY39" fmla="*/ 952 h 4762"/>
                        <a:gd name="connsiteX40" fmla="*/ 0 w 1905"/>
                        <a:gd name="connsiteY40" fmla="*/ 952 h 4762"/>
                        <a:gd name="connsiteX41" fmla="*/ 0 w 1905"/>
                        <a:gd name="connsiteY41" fmla="*/ 952 h 4762"/>
                        <a:gd name="connsiteX42" fmla="*/ 0 w 1905"/>
                        <a:gd name="connsiteY42" fmla="*/ 952 h 4762"/>
                        <a:gd name="connsiteX43" fmla="*/ 0 w 1905"/>
                        <a:gd name="connsiteY43" fmla="*/ 952 h 4762"/>
                        <a:gd name="connsiteX44" fmla="*/ 0 w 1905"/>
                        <a:gd name="connsiteY44" fmla="*/ 952 h 4762"/>
                        <a:gd name="connsiteX45" fmla="*/ 0 w 1905"/>
                        <a:gd name="connsiteY45" fmla="*/ 952 h 4762"/>
                        <a:gd name="connsiteX46" fmla="*/ 0 w 1905"/>
                        <a:gd name="connsiteY46" fmla="*/ 952 h 4762"/>
                        <a:gd name="connsiteX47" fmla="*/ 0 w 1905"/>
                        <a:gd name="connsiteY47" fmla="*/ 952 h 4762"/>
                        <a:gd name="connsiteX48" fmla="*/ 0 w 1905"/>
                        <a:gd name="connsiteY48" fmla="*/ 952 h 4762"/>
                        <a:gd name="connsiteX49" fmla="*/ 0 w 1905"/>
                        <a:gd name="connsiteY49" fmla="*/ 952 h 4762"/>
                        <a:gd name="connsiteX50" fmla="*/ 0 w 1905"/>
                        <a:gd name="connsiteY50" fmla="*/ 952 h 4762"/>
                        <a:gd name="connsiteX51" fmla="*/ 0 w 1905"/>
                        <a:gd name="connsiteY51" fmla="*/ 952 h 4762"/>
                        <a:gd name="connsiteX52" fmla="*/ 0 w 1905"/>
                        <a:gd name="connsiteY52" fmla="*/ 952 h 4762"/>
                        <a:gd name="connsiteX53" fmla="*/ 0 w 1905"/>
                        <a:gd name="connsiteY53" fmla="*/ 952 h 4762"/>
                        <a:gd name="connsiteX54" fmla="*/ 0 w 1905"/>
                        <a:gd name="connsiteY54" fmla="*/ 952 h 4762"/>
                        <a:gd name="connsiteX55" fmla="*/ 0 w 1905"/>
                        <a:gd name="connsiteY55" fmla="*/ 952 h 4762"/>
                        <a:gd name="connsiteX56" fmla="*/ 0 w 1905"/>
                        <a:gd name="connsiteY56" fmla="*/ 952 h 4762"/>
                        <a:gd name="connsiteX57" fmla="*/ 0 w 1905"/>
                        <a:gd name="connsiteY57" fmla="*/ 952 h 4762"/>
                        <a:gd name="connsiteX58" fmla="*/ 0 w 1905"/>
                        <a:gd name="connsiteY58" fmla="*/ 952 h 4762"/>
                        <a:gd name="connsiteX59" fmla="*/ 0 w 1905"/>
                        <a:gd name="connsiteY59" fmla="*/ 952 h 4762"/>
                        <a:gd name="connsiteX60" fmla="*/ 0 w 1905"/>
                        <a:gd name="connsiteY60" fmla="*/ 952 h 4762"/>
                        <a:gd name="connsiteX61" fmla="*/ 0 w 1905"/>
                        <a:gd name="connsiteY61" fmla="*/ 952 h 4762"/>
                        <a:gd name="connsiteX62" fmla="*/ 0 w 1905"/>
                        <a:gd name="connsiteY62" fmla="*/ 952 h 4762"/>
                        <a:gd name="connsiteX63" fmla="*/ 0 w 1905"/>
                        <a:gd name="connsiteY63" fmla="*/ 952 h 4762"/>
                        <a:gd name="connsiteX64" fmla="*/ 0 w 1905"/>
                        <a:gd name="connsiteY64" fmla="*/ 952 h 4762"/>
                        <a:gd name="connsiteX65" fmla="*/ 0 w 1905"/>
                        <a:gd name="connsiteY65" fmla="*/ 952 h 4762"/>
                        <a:gd name="connsiteX66" fmla="*/ 953 w 1905"/>
                        <a:gd name="connsiteY66" fmla="*/ 4763 h 4762"/>
                        <a:gd name="connsiteX67" fmla="*/ 953 w 1905"/>
                        <a:gd name="connsiteY67" fmla="*/ 4763 h 4762"/>
                        <a:gd name="connsiteX68" fmla="*/ 953 w 1905"/>
                        <a:gd name="connsiteY68" fmla="*/ 4763 h 4762"/>
                        <a:gd name="connsiteX69" fmla="*/ 953 w 1905"/>
                        <a:gd name="connsiteY69" fmla="*/ 4763 h 4762"/>
                        <a:gd name="connsiteX70" fmla="*/ 953 w 1905"/>
                        <a:gd name="connsiteY70" fmla="*/ 4763 h 4762"/>
                        <a:gd name="connsiteX71" fmla="*/ 953 w 1905"/>
                        <a:gd name="connsiteY71" fmla="*/ 4763 h 4762"/>
                        <a:gd name="connsiteX72" fmla="*/ 953 w 1905"/>
                        <a:gd name="connsiteY72" fmla="*/ 4763 h 4762"/>
                        <a:gd name="connsiteX73" fmla="*/ 953 w 1905"/>
                        <a:gd name="connsiteY73" fmla="*/ 952 h 4762"/>
                        <a:gd name="connsiteX74" fmla="*/ 953 w 1905"/>
                        <a:gd name="connsiteY74" fmla="*/ 952 h 4762"/>
                        <a:gd name="connsiteX75" fmla="*/ 953 w 1905"/>
                        <a:gd name="connsiteY75" fmla="*/ 952 h 4762"/>
                        <a:gd name="connsiteX76" fmla="*/ 953 w 1905"/>
                        <a:gd name="connsiteY76" fmla="*/ 952 h 4762"/>
                        <a:gd name="connsiteX77" fmla="*/ 953 w 1905"/>
                        <a:gd name="connsiteY77" fmla="*/ 952 h 4762"/>
                        <a:gd name="connsiteX78" fmla="*/ 953 w 1905"/>
                        <a:gd name="connsiteY78" fmla="*/ 2858 h 4762"/>
                        <a:gd name="connsiteX79" fmla="*/ 953 w 1905"/>
                        <a:gd name="connsiteY79" fmla="*/ 2858 h 4762"/>
                        <a:gd name="connsiteX80" fmla="*/ 953 w 1905"/>
                        <a:gd name="connsiteY80" fmla="*/ 2858 h 4762"/>
                        <a:gd name="connsiteX81" fmla="*/ 953 w 1905"/>
                        <a:gd name="connsiteY81" fmla="*/ 2858 h 4762"/>
                        <a:gd name="connsiteX82" fmla="*/ 953 w 1905"/>
                        <a:gd name="connsiteY82" fmla="*/ 2858 h 476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5" h="4762"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1905" y="4763"/>
                            <a:pt x="953" y="4763"/>
                          </a:cubicBezTo>
                          <a:cubicBezTo>
                            <a:pt x="1905" y="3810"/>
                            <a:pt x="1905" y="3810"/>
                            <a:pt x="953" y="4763"/>
                          </a:cubicBezTo>
                          <a:cubicBezTo>
                            <a:pt x="1905" y="3810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lnTo>
                            <a:pt x="1905" y="952"/>
                          </a:ln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0" y="0"/>
                          </a:ln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953" y="3810"/>
                            <a:pt x="953" y="3810"/>
                            <a:pt x="953" y="4763"/>
                          </a:cubicBezTo>
                          <a:cubicBezTo>
                            <a:pt x="953" y="3810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lose/>
                          <a:moveTo>
                            <a:pt x="953" y="952"/>
                          </a:move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lose/>
                          <a:moveTo>
                            <a:pt x="953" y="2858"/>
                          </a:move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ubicBezTo>
                            <a:pt x="953" y="2858"/>
                            <a:pt x="953" y="2858"/>
                            <a:pt x="953" y="2858"/>
                          </a:cubicBezTo>
                          <a:close/>
                        </a:path>
                      </a:pathLst>
                    </a:custGeom>
                    <a:solidFill>
                      <a:srgbClr val="FFB8CB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18" name="图形 2"/>
                  <p:cNvGrpSpPr/>
                  <p:nvPr/>
                </p:nvGrpSpPr>
                <p:grpSpPr>
                  <a:xfrm>
                    <a:off x="7263765" y="2830829"/>
                    <a:ext cx="10477" cy="10239"/>
                    <a:chOff x="7263765" y="2830829"/>
                    <a:chExt cx="10477" cy="10239"/>
                  </a:xfrm>
                </p:grpSpPr>
                <p:sp>
                  <p:nvSpPr>
                    <p:cNvPr id="3419" name="任意多边形: 形状 3301"/>
                    <p:cNvSpPr/>
                    <p:nvPr/>
                  </p:nvSpPr>
                  <p:spPr>
                    <a:xfrm>
                      <a:off x="7263765" y="2831782"/>
                      <a:ext cx="6667" cy="9286"/>
                    </a:xfrm>
                    <a:custGeom>
                      <a:avLst/>
                      <a:gdLst>
                        <a:gd name="connsiteX0" fmla="*/ 1905 w 6667"/>
                        <a:gd name="connsiteY0" fmla="*/ 952 h 9286"/>
                        <a:gd name="connsiteX1" fmla="*/ 0 w 6667"/>
                        <a:gd name="connsiteY1" fmla="*/ 6667 h 9286"/>
                        <a:gd name="connsiteX2" fmla="*/ 953 w 6667"/>
                        <a:gd name="connsiteY2" fmla="*/ 8572 h 9286"/>
                        <a:gd name="connsiteX3" fmla="*/ 3810 w 6667"/>
                        <a:gd name="connsiteY3" fmla="*/ 8572 h 9286"/>
                        <a:gd name="connsiteX4" fmla="*/ 5715 w 6667"/>
                        <a:gd name="connsiteY4" fmla="*/ 6667 h 9286"/>
                        <a:gd name="connsiteX5" fmla="*/ 6667 w 6667"/>
                        <a:gd name="connsiteY5" fmla="*/ 2857 h 9286"/>
                        <a:gd name="connsiteX6" fmla="*/ 4763 w 6667"/>
                        <a:gd name="connsiteY6" fmla="*/ 0 h 9286"/>
                        <a:gd name="connsiteX7" fmla="*/ 1905 w 6667"/>
                        <a:gd name="connsiteY7" fmla="*/ 952 h 92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667" h="9286">
                          <a:moveTo>
                            <a:pt x="1905" y="952"/>
                          </a:moveTo>
                          <a:cubicBezTo>
                            <a:pt x="0" y="2857"/>
                            <a:pt x="0" y="4763"/>
                            <a:pt x="0" y="6667"/>
                          </a:cubicBezTo>
                          <a:cubicBezTo>
                            <a:pt x="0" y="7620"/>
                            <a:pt x="0" y="7620"/>
                            <a:pt x="953" y="8572"/>
                          </a:cubicBezTo>
                          <a:cubicBezTo>
                            <a:pt x="1905" y="9525"/>
                            <a:pt x="2857" y="9525"/>
                            <a:pt x="3810" y="8572"/>
                          </a:cubicBezTo>
                          <a:cubicBezTo>
                            <a:pt x="4763" y="8572"/>
                            <a:pt x="5715" y="7620"/>
                            <a:pt x="5715" y="6667"/>
                          </a:cubicBezTo>
                          <a:cubicBezTo>
                            <a:pt x="6667" y="5715"/>
                            <a:pt x="6667" y="4763"/>
                            <a:pt x="6667" y="2857"/>
                          </a:cubicBezTo>
                          <a:cubicBezTo>
                            <a:pt x="6667" y="1905"/>
                            <a:pt x="5715" y="0"/>
                            <a:pt x="4763" y="0"/>
                          </a:cubicBezTo>
                          <a:cubicBezTo>
                            <a:pt x="3810" y="0"/>
                            <a:pt x="1905" y="0"/>
                            <a:pt x="1905" y="952"/>
                          </a:cubicBezTo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420" name="图形 2"/>
                    <p:cNvGrpSpPr/>
                    <p:nvPr/>
                  </p:nvGrpSpPr>
                  <p:grpSpPr>
                    <a:xfrm>
                      <a:off x="7264717" y="2830829"/>
                      <a:ext cx="9525" cy="8572"/>
                      <a:chOff x="7264717" y="2830829"/>
                      <a:chExt cx="9525" cy="8572"/>
                    </a:xfrm>
                  </p:grpSpPr>
                  <p:grpSp>
                    <p:nvGrpSpPr>
                      <p:cNvPr id="3421" name="图形 2"/>
                      <p:cNvGrpSpPr/>
                      <p:nvPr/>
                    </p:nvGrpSpPr>
                    <p:grpSpPr>
                      <a:xfrm>
                        <a:off x="7268527" y="2832734"/>
                        <a:ext cx="5715" cy="6667"/>
                        <a:chOff x="7268527" y="2832734"/>
                        <a:chExt cx="5715" cy="6667"/>
                      </a:xfrm>
                    </p:grpSpPr>
                    <p:sp>
                      <p:nvSpPr>
                        <p:cNvPr id="3422" name="任意多边形: 形状 3304"/>
                        <p:cNvSpPr/>
                        <p:nvPr/>
                      </p:nvSpPr>
                      <p:spPr>
                        <a:xfrm>
                          <a:off x="7269480" y="283749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23" name="任意多边形: 形状 3305"/>
                        <p:cNvSpPr/>
                        <p:nvPr/>
                      </p:nvSpPr>
                      <p:spPr>
                        <a:xfrm>
                          <a:off x="7270432" y="2836782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714 h 714"/>
                            <a:gd name="connsiteX1" fmla="*/ 0 w 9525"/>
                            <a:gd name="connsiteY1" fmla="*/ 714 h 714"/>
                            <a:gd name="connsiteX2" fmla="*/ 0 w 9525"/>
                            <a:gd name="connsiteY2" fmla="*/ 714 h 714"/>
                            <a:gd name="connsiteX3" fmla="*/ 0 w 9525"/>
                            <a:gd name="connsiteY3" fmla="*/ 714 h 714"/>
                            <a:gd name="connsiteX4" fmla="*/ 0 w 9525"/>
                            <a:gd name="connsiteY4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24" name="任意多边形: 形状 3306"/>
                        <p:cNvSpPr/>
                        <p:nvPr/>
                      </p:nvSpPr>
                      <p:spPr>
                        <a:xfrm>
                          <a:off x="7269480" y="2832734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0 h 952"/>
                            <a:gd name="connsiteX1" fmla="*/ 0 w 952"/>
                            <a:gd name="connsiteY1" fmla="*/ 952 h 952"/>
                            <a:gd name="connsiteX2" fmla="*/ 0 w 952"/>
                            <a:gd name="connsiteY2" fmla="*/ 952 h 952"/>
                            <a:gd name="connsiteX3" fmla="*/ 0 w 952"/>
                            <a:gd name="connsiteY3" fmla="*/ 952 h 952"/>
                            <a:gd name="connsiteX4" fmla="*/ 0 w 952"/>
                            <a:gd name="connsiteY4" fmla="*/ 952 h 952"/>
                            <a:gd name="connsiteX5" fmla="*/ 0 w 952"/>
                            <a:gd name="connsiteY5" fmla="*/ 952 h 952"/>
                            <a:gd name="connsiteX6" fmla="*/ 952 w 952"/>
                            <a:gd name="connsiteY6" fmla="*/ 0 h 952"/>
                            <a:gd name="connsiteX7" fmla="*/ 952 w 952"/>
                            <a:gd name="connsiteY7" fmla="*/ 0 h 952"/>
                            <a:gd name="connsiteX8" fmla="*/ 952 w 952"/>
                            <a:gd name="connsiteY8" fmla="*/ 0 h 952"/>
                            <a:gd name="connsiteX9" fmla="*/ 952 w 952"/>
                            <a:gd name="connsiteY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0"/>
                              </a:move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952" y="0"/>
                              </a:cubicBezTo>
                              <a:cubicBezTo>
                                <a:pt x="952" y="952"/>
                                <a:pt x="952" y="952"/>
                                <a:pt x="952" y="0"/>
                              </a:cubicBezTo>
                              <a:cubicBezTo>
                                <a:pt x="952" y="952"/>
                                <a:pt x="952" y="952"/>
                                <a:pt x="952" y="0"/>
                              </a:cubicBezTo>
                              <a:cubicBezTo>
                                <a:pt x="952" y="952"/>
                                <a:pt x="952" y="0"/>
                                <a:pt x="95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25" name="任意多边形: 形状 3307"/>
                        <p:cNvSpPr/>
                        <p:nvPr/>
                      </p:nvSpPr>
                      <p:spPr>
                        <a:xfrm>
                          <a:off x="7268527" y="2832734"/>
                          <a:ext cx="5715" cy="6667"/>
                        </a:xfrm>
                        <a:custGeom>
                          <a:avLst/>
                          <a:gdLst>
                            <a:gd name="connsiteX0" fmla="*/ 953 w 5715"/>
                            <a:gd name="connsiteY0" fmla="*/ 952 h 6667"/>
                            <a:gd name="connsiteX1" fmla="*/ 953 w 5715"/>
                            <a:gd name="connsiteY1" fmla="*/ 952 h 6667"/>
                            <a:gd name="connsiteX2" fmla="*/ 953 w 5715"/>
                            <a:gd name="connsiteY2" fmla="*/ 952 h 6667"/>
                            <a:gd name="connsiteX3" fmla="*/ 953 w 5715"/>
                            <a:gd name="connsiteY3" fmla="*/ 952 h 6667"/>
                            <a:gd name="connsiteX4" fmla="*/ 0 w 5715"/>
                            <a:gd name="connsiteY4" fmla="*/ 1905 h 6667"/>
                            <a:gd name="connsiteX5" fmla="*/ 0 w 5715"/>
                            <a:gd name="connsiteY5" fmla="*/ 1905 h 6667"/>
                            <a:gd name="connsiteX6" fmla="*/ 0 w 5715"/>
                            <a:gd name="connsiteY6" fmla="*/ 1905 h 6667"/>
                            <a:gd name="connsiteX7" fmla="*/ 0 w 5715"/>
                            <a:gd name="connsiteY7" fmla="*/ 1905 h 6667"/>
                            <a:gd name="connsiteX8" fmla="*/ 0 w 5715"/>
                            <a:gd name="connsiteY8" fmla="*/ 1905 h 6667"/>
                            <a:gd name="connsiteX9" fmla="*/ 0 w 5715"/>
                            <a:gd name="connsiteY9" fmla="*/ 1905 h 6667"/>
                            <a:gd name="connsiteX10" fmla="*/ 0 w 5715"/>
                            <a:gd name="connsiteY10" fmla="*/ 1905 h 6667"/>
                            <a:gd name="connsiteX11" fmla="*/ 0 w 5715"/>
                            <a:gd name="connsiteY11" fmla="*/ 1905 h 6667"/>
                            <a:gd name="connsiteX12" fmla="*/ 0 w 5715"/>
                            <a:gd name="connsiteY12" fmla="*/ 1905 h 6667"/>
                            <a:gd name="connsiteX13" fmla="*/ 0 w 5715"/>
                            <a:gd name="connsiteY13" fmla="*/ 1905 h 6667"/>
                            <a:gd name="connsiteX14" fmla="*/ 0 w 5715"/>
                            <a:gd name="connsiteY14" fmla="*/ 2857 h 6667"/>
                            <a:gd name="connsiteX15" fmla="*/ 0 w 5715"/>
                            <a:gd name="connsiteY15" fmla="*/ 2857 h 6667"/>
                            <a:gd name="connsiteX16" fmla="*/ 0 w 5715"/>
                            <a:gd name="connsiteY16" fmla="*/ 3810 h 6667"/>
                            <a:gd name="connsiteX17" fmla="*/ 0 w 5715"/>
                            <a:gd name="connsiteY17" fmla="*/ 3810 h 6667"/>
                            <a:gd name="connsiteX18" fmla="*/ 0 w 5715"/>
                            <a:gd name="connsiteY18" fmla="*/ 4763 h 6667"/>
                            <a:gd name="connsiteX19" fmla="*/ 0 w 5715"/>
                            <a:gd name="connsiteY19" fmla="*/ 5715 h 6667"/>
                            <a:gd name="connsiteX20" fmla="*/ 0 w 5715"/>
                            <a:gd name="connsiteY20" fmla="*/ 5715 h 6667"/>
                            <a:gd name="connsiteX21" fmla="*/ 0 w 5715"/>
                            <a:gd name="connsiteY21" fmla="*/ 5715 h 6667"/>
                            <a:gd name="connsiteX22" fmla="*/ 0 w 5715"/>
                            <a:gd name="connsiteY22" fmla="*/ 5715 h 6667"/>
                            <a:gd name="connsiteX23" fmla="*/ 0 w 5715"/>
                            <a:gd name="connsiteY23" fmla="*/ 5715 h 6667"/>
                            <a:gd name="connsiteX24" fmla="*/ 0 w 5715"/>
                            <a:gd name="connsiteY24" fmla="*/ 5715 h 6667"/>
                            <a:gd name="connsiteX25" fmla="*/ 0 w 5715"/>
                            <a:gd name="connsiteY25" fmla="*/ 5715 h 6667"/>
                            <a:gd name="connsiteX26" fmla="*/ 0 w 5715"/>
                            <a:gd name="connsiteY26" fmla="*/ 5715 h 6667"/>
                            <a:gd name="connsiteX27" fmla="*/ 0 w 5715"/>
                            <a:gd name="connsiteY27" fmla="*/ 5715 h 6667"/>
                            <a:gd name="connsiteX28" fmla="*/ 0 w 5715"/>
                            <a:gd name="connsiteY28" fmla="*/ 5715 h 6667"/>
                            <a:gd name="connsiteX29" fmla="*/ 0 w 5715"/>
                            <a:gd name="connsiteY29" fmla="*/ 5715 h 6667"/>
                            <a:gd name="connsiteX30" fmla="*/ 0 w 5715"/>
                            <a:gd name="connsiteY30" fmla="*/ 5715 h 6667"/>
                            <a:gd name="connsiteX31" fmla="*/ 0 w 5715"/>
                            <a:gd name="connsiteY31" fmla="*/ 5715 h 6667"/>
                            <a:gd name="connsiteX32" fmla="*/ 0 w 5715"/>
                            <a:gd name="connsiteY32" fmla="*/ 5715 h 6667"/>
                            <a:gd name="connsiteX33" fmla="*/ 0 w 5715"/>
                            <a:gd name="connsiteY33" fmla="*/ 5715 h 6667"/>
                            <a:gd name="connsiteX34" fmla="*/ 0 w 5715"/>
                            <a:gd name="connsiteY34" fmla="*/ 5715 h 6667"/>
                            <a:gd name="connsiteX35" fmla="*/ 0 w 5715"/>
                            <a:gd name="connsiteY35" fmla="*/ 5715 h 6667"/>
                            <a:gd name="connsiteX36" fmla="*/ 0 w 5715"/>
                            <a:gd name="connsiteY36" fmla="*/ 5715 h 6667"/>
                            <a:gd name="connsiteX37" fmla="*/ 0 w 5715"/>
                            <a:gd name="connsiteY37" fmla="*/ 5715 h 6667"/>
                            <a:gd name="connsiteX38" fmla="*/ 0 w 5715"/>
                            <a:gd name="connsiteY38" fmla="*/ 5715 h 6667"/>
                            <a:gd name="connsiteX39" fmla="*/ 0 w 5715"/>
                            <a:gd name="connsiteY39" fmla="*/ 5715 h 6667"/>
                            <a:gd name="connsiteX40" fmla="*/ 0 w 5715"/>
                            <a:gd name="connsiteY40" fmla="*/ 5715 h 6667"/>
                            <a:gd name="connsiteX41" fmla="*/ 0 w 5715"/>
                            <a:gd name="connsiteY41" fmla="*/ 5715 h 6667"/>
                            <a:gd name="connsiteX42" fmla="*/ 0 w 5715"/>
                            <a:gd name="connsiteY42" fmla="*/ 5715 h 6667"/>
                            <a:gd name="connsiteX43" fmla="*/ 0 w 5715"/>
                            <a:gd name="connsiteY43" fmla="*/ 5715 h 6667"/>
                            <a:gd name="connsiteX44" fmla="*/ 0 w 5715"/>
                            <a:gd name="connsiteY44" fmla="*/ 5715 h 6667"/>
                            <a:gd name="connsiteX45" fmla="*/ 0 w 5715"/>
                            <a:gd name="connsiteY45" fmla="*/ 5715 h 6667"/>
                            <a:gd name="connsiteX46" fmla="*/ 0 w 5715"/>
                            <a:gd name="connsiteY46" fmla="*/ 5715 h 6667"/>
                            <a:gd name="connsiteX47" fmla="*/ 0 w 5715"/>
                            <a:gd name="connsiteY47" fmla="*/ 5715 h 6667"/>
                            <a:gd name="connsiteX48" fmla="*/ 0 w 5715"/>
                            <a:gd name="connsiteY48" fmla="*/ 5715 h 6667"/>
                            <a:gd name="connsiteX49" fmla="*/ 0 w 5715"/>
                            <a:gd name="connsiteY49" fmla="*/ 5715 h 6667"/>
                            <a:gd name="connsiteX50" fmla="*/ 0 w 5715"/>
                            <a:gd name="connsiteY50" fmla="*/ 5715 h 6667"/>
                            <a:gd name="connsiteX51" fmla="*/ 0 w 5715"/>
                            <a:gd name="connsiteY51" fmla="*/ 5715 h 6667"/>
                            <a:gd name="connsiteX52" fmla="*/ 0 w 5715"/>
                            <a:gd name="connsiteY52" fmla="*/ 5715 h 6667"/>
                            <a:gd name="connsiteX53" fmla="*/ 0 w 5715"/>
                            <a:gd name="connsiteY53" fmla="*/ 4763 h 6667"/>
                            <a:gd name="connsiteX54" fmla="*/ 0 w 5715"/>
                            <a:gd name="connsiteY54" fmla="*/ 4763 h 6667"/>
                            <a:gd name="connsiteX55" fmla="*/ 0 w 5715"/>
                            <a:gd name="connsiteY55" fmla="*/ 3810 h 6667"/>
                            <a:gd name="connsiteX56" fmla="*/ 0 w 5715"/>
                            <a:gd name="connsiteY56" fmla="*/ 3810 h 6667"/>
                            <a:gd name="connsiteX57" fmla="*/ 0 w 5715"/>
                            <a:gd name="connsiteY57" fmla="*/ 3810 h 6667"/>
                            <a:gd name="connsiteX58" fmla="*/ 0 w 5715"/>
                            <a:gd name="connsiteY58" fmla="*/ 3810 h 6667"/>
                            <a:gd name="connsiteX59" fmla="*/ 0 w 5715"/>
                            <a:gd name="connsiteY59" fmla="*/ 3810 h 6667"/>
                            <a:gd name="connsiteX60" fmla="*/ 0 w 5715"/>
                            <a:gd name="connsiteY60" fmla="*/ 3810 h 6667"/>
                            <a:gd name="connsiteX61" fmla="*/ 0 w 5715"/>
                            <a:gd name="connsiteY61" fmla="*/ 3810 h 6667"/>
                            <a:gd name="connsiteX62" fmla="*/ 0 w 5715"/>
                            <a:gd name="connsiteY62" fmla="*/ 3810 h 6667"/>
                            <a:gd name="connsiteX63" fmla="*/ 0 w 5715"/>
                            <a:gd name="connsiteY63" fmla="*/ 3810 h 6667"/>
                            <a:gd name="connsiteX64" fmla="*/ 0 w 5715"/>
                            <a:gd name="connsiteY64" fmla="*/ 3810 h 6667"/>
                            <a:gd name="connsiteX65" fmla="*/ 0 w 5715"/>
                            <a:gd name="connsiteY65" fmla="*/ 3810 h 6667"/>
                            <a:gd name="connsiteX66" fmla="*/ 0 w 5715"/>
                            <a:gd name="connsiteY66" fmla="*/ 2857 h 6667"/>
                            <a:gd name="connsiteX67" fmla="*/ 0 w 5715"/>
                            <a:gd name="connsiteY67" fmla="*/ 2857 h 6667"/>
                            <a:gd name="connsiteX68" fmla="*/ 0 w 5715"/>
                            <a:gd name="connsiteY68" fmla="*/ 1905 h 6667"/>
                            <a:gd name="connsiteX69" fmla="*/ 0 w 5715"/>
                            <a:gd name="connsiteY69" fmla="*/ 1905 h 6667"/>
                            <a:gd name="connsiteX70" fmla="*/ 0 w 5715"/>
                            <a:gd name="connsiteY70" fmla="*/ 1905 h 6667"/>
                            <a:gd name="connsiteX71" fmla="*/ 0 w 5715"/>
                            <a:gd name="connsiteY71" fmla="*/ 1905 h 6667"/>
                            <a:gd name="connsiteX72" fmla="*/ 0 w 5715"/>
                            <a:gd name="connsiteY72" fmla="*/ 1905 h 6667"/>
                            <a:gd name="connsiteX73" fmla="*/ 0 w 5715"/>
                            <a:gd name="connsiteY73" fmla="*/ 1905 h 6667"/>
                            <a:gd name="connsiteX74" fmla="*/ 0 w 5715"/>
                            <a:gd name="connsiteY74" fmla="*/ 1905 h 6667"/>
                            <a:gd name="connsiteX75" fmla="*/ 0 w 5715"/>
                            <a:gd name="connsiteY75" fmla="*/ 1905 h 6667"/>
                            <a:gd name="connsiteX76" fmla="*/ 0 w 5715"/>
                            <a:gd name="connsiteY76" fmla="*/ 1905 h 6667"/>
                            <a:gd name="connsiteX77" fmla="*/ 0 w 5715"/>
                            <a:gd name="connsiteY77" fmla="*/ 2857 h 6667"/>
                            <a:gd name="connsiteX78" fmla="*/ 0 w 5715"/>
                            <a:gd name="connsiteY78" fmla="*/ 3810 h 6667"/>
                            <a:gd name="connsiteX79" fmla="*/ 0 w 5715"/>
                            <a:gd name="connsiteY79" fmla="*/ 3810 h 6667"/>
                            <a:gd name="connsiteX80" fmla="*/ 0 w 5715"/>
                            <a:gd name="connsiteY80" fmla="*/ 3810 h 6667"/>
                            <a:gd name="connsiteX81" fmla="*/ 0 w 5715"/>
                            <a:gd name="connsiteY81" fmla="*/ 4763 h 6667"/>
                            <a:gd name="connsiteX82" fmla="*/ 0 w 5715"/>
                            <a:gd name="connsiteY82" fmla="*/ 4763 h 6667"/>
                            <a:gd name="connsiteX83" fmla="*/ 0 w 5715"/>
                            <a:gd name="connsiteY83" fmla="*/ 4763 h 6667"/>
                            <a:gd name="connsiteX84" fmla="*/ 0 w 5715"/>
                            <a:gd name="connsiteY84" fmla="*/ 4763 h 6667"/>
                            <a:gd name="connsiteX85" fmla="*/ 0 w 5715"/>
                            <a:gd name="connsiteY85" fmla="*/ 5715 h 6667"/>
                            <a:gd name="connsiteX86" fmla="*/ 0 w 5715"/>
                            <a:gd name="connsiteY86" fmla="*/ 5715 h 6667"/>
                            <a:gd name="connsiteX87" fmla="*/ 0 w 5715"/>
                            <a:gd name="connsiteY87" fmla="*/ 5715 h 6667"/>
                            <a:gd name="connsiteX88" fmla="*/ 0 w 5715"/>
                            <a:gd name="connsiteY88" fmla="*/ 5715 h 6667"/>
                            <a:gd name="connsiteX89" fmla="*/ 0 w 5715"/>
                            <a:gd name="connsiteY89" fmla="*/ 5715 h 6667"/>
                            <a:gd name="connsiteX90" fmla="*/ 0 w 5715"/>
                            <a:gd name="connsiteY90" fmla="*/ 5715 h 6667"/>
                            <a:gd name="connsiteX91" fmla="*/ 0 w 5715"/>
                            <a:gd name="connsiteY91" fmla="*/ 5715 h 6667"/>
                            <a:gd name="connsiteX92" fmla="*/ 0 w 5715"/>
                            <a:gd name="connsiteY92" fmla="*/ 5715 h 6667"/>
                            <a:gd name="connsiteX93" fmla="*/ 0 w 5715"/>
                            <a:gd name="connsiteY93" fmla="*/ 5715 h 6667"/>
                            <a:gd name="connsiteX94" fmla="*/ 0 w 5715"/>
                            <a:gd name="connsiteY94" fmla="*/ 5715 h 6667"/>
                            <a:gd name="connsiteX95" fmla="*/ 0 w 5715"/>
                            <a:gd name="connsiteY95" fmla="*/ 5715 h 6667"/>
                            <a:gd name="connsiteX96" fmla="*/ 0 w 5715"/>
                            <a:gd name="connsiteY96" fmla="*/ 5715 h 6667"/>
                            <a:gd name="connsiteX97" fmla="*/ 953 w 5715"/>
                            <a:gd name="connsiteY97" fmla="*/ 6667 h 6667"/>
                            <a:gd name="connsiteX98" fmla="*/ 953 w 5715"/>
                            <a:gd name="connsiteY98" fmla="*/ 6667 h 6667"/>
                            <a:gd name="connsiteX99" fmla="*/ 953 w 5715"/>
                            <a:gd name="connsiteY99" fmla="*/ 6667 h 6667"/>
                            <a:gd name="connsiteX100" fmla="*/ 953 w 5715"/>
                            <a:gd name="connsiteY100" fmla="*/ 6667 h 6667"/>
                            <a:gd name="connsiteX101" fmla="*/ 953 w 5715"/>
                            <a:gd name="connsiteY101" fmla="*/ 6667 h 6667"/>
                            <a:gd name="connsiteX102" fmla="*/ 1905 w 5715"/>
                            <a:gd name="connsiteY102" fmla="*/ 6667 h 6667"/>
                            <a:gd name="connsiteX103" fmla="*/ 2857 w 5715"/>
                            <a:gd name="connsiteY103" fmla="*/ 6667 h 6667"/>
                            <a:gd name="connsiteX104" fmla="*/ 2857 w 5715"/>
                            <a:gd name="connsiteY104" fmla="*/ 6667 h 6667"/>
                            <a:gd name="connsiteX105" fmla="*/ 2857 w 5715"/>
                            <a:gd name="connsiteY105" fmla="*/ 6667 h 6667"/>
                            <a:gd name="connsiteX106" fmla="*/ 3810 w 5715"/>
                            <a:gd name="connsiteY106" fmla="*/ 6667 h 6667"/>
                            <a:gd name="connsiteX107" fmla="*/ 4763 w 5715"/>
                            <a:gd name="connsiteY107" fmla="*/ 6667 h 6667"/>
                            <a:gd name="connsiteX108" fmla="*/ 4763 w 5715"/>
                            <a:gd name="connsiteY108" fmla="*/ 6667 h 6667"/>
                            <a:gd name="connsiteX109" fmla="*/ 4763 w 5715"/>
                            <a:gd name="connsiteY109" fmla="*/ 6667 h 6667"/>
                            <a:gd name="connsiteX110" fmla="*/ 4763 w 5715"/>
                            <a:gd name="connsiteY110" fmla="*/ 5715 h 6667"/>
                            <a:gd name="connsiteX111" fmla="*/ 4763 w 5715"/>
                            <a:gd name="connsiteY111" fmla="*/ 5715 h 6667"/>
                            <a:gd name="connsiteX112" fmla="*/ 4763 w 5715"/>
                            <a:gd name="connsiteY112" fmla="*/ 4763 h 6667"/>
                            <a:gd name="connsiteX113" fmla="*/ 4763 w 5715"/>
                            <a:gd name="connsiteY113" fmla="*/ 3810 h 6667"/>
                            <a:gd name="connsiteX114" fmla="*/ 5715 w 5715"/>
                            <a:gd name="connsiteY114" fmla="*/ 2857 h 6667"/>
                            <a:gd name="connsiteX115" fmla="*/ 5715 w 5715"/>
                            <a:gd name="connsiteY115" fmla="*/ 1905 h 6667"/>
                            <a:gd name="connsiteX116" fmla="*/ 5715 w 5715"/>
                            <a:gd name="connsiteY116" fmla="*/ 1905 h 6667"/>
                            <a:gd name="connsiteX117" fmla="*/ 5715 w 5715"/>
                            <a:gd name="connsiteY117" fmla="*/ 952 h 6667"/>
                            <a:gd name="connsiteX118" fmla="*/ 5715 w 5715"/>
                            <a:gd name="connsiteY118" fmla="*/ 0 h 6667"/>
                            <a:gd name="connsiteX119" fmla="*/ 5715 w 5715"/>
                            <a:gd name="connsiteY119" fmla="*/ 0 h 6667"/>
                            <a:gd name="connsiteX120" fmla="*/ 5715 w 5715"/>
                            <a:gd name="connsiteY120" fmla="*/ 0 h 6667"/>
                            <a:gd name="connsiteX121" fmla="*/ 953 w 5715"/>
                            <a:gd name="connsiteY121" fmla="*/ 952 h 6667"/>
                            <a:gd name="connsiteX122" fmla="*/ 953 w 5715"/>
                            <a:gd name="connsiteY122" fmla="*/ 952 h 6667"/>
                            <a:gd name="connsiteX123" fmla="*/ 953 w 5715"/>
                            <a:gd name="connsiteY123" fmla="*/ 952 h 6667"/>
                            <a:gd name="connsiteX124" fmla="*/ 953 w 5715"/>
                            <a:gd name="connsiteY124" fmla="*/ 952 h 6667"/>
                            <a:gd name="connsiteX125" fmla="*/ 953 w 5715"/>
                            <a:gd name="connsiteY125" fmla="*/ 952 h 6667"/>
                            <a:gd name="connsiteX126" fmla="*/ 953 w 5715"/>
                            <a:gd name="connsiteY126" fmla="*/ 952 h 6667"/>
                            <a:gd name="connsiteX127" fmla="*/ 953 w 5715"/>
                            <a:gd name="connsiteY127" fmla="*/ 952 h 6667"/>
                            <a:gd name="connsiteX128" fmla="*/ 953 w 5715"/>
                            <a:gd name="connsiteY128" fmla="*/ 952 h 6667"/>
                            <a:gd name="connsiteX129" fmla="*/ 953 w 5715"/>
                            <a:gd name="connsiteY129" fmla="*/ 4763 h 6667"/>
                            <a:gd name="connsiteX130" fmla="*/ 953 w 5715"/>
                            <a:gd name="connsiteY130" fmla="*/ 4763 h 6667"/>
                            <a:gd name="connsiteX131" fmla="*/ 953 w 5715"/>
                            <a:gd name="connsiteY131" fmla="*/ 4763 h 6667"/>
                            <a:gd name="connsiteX132" fmla="*/ 953 w 5715"/>
                            <a:gd name="connsiteY132" fmla="*/ 4763 h 6667"/>
                            <a:gd name="connsiteX133" fmla="*/ 953 w 5715"/>
                            <a:gd name="connsiteY133" fmla="*/ 4763 h 6667"/>
                            <a:gd name="connsiteX134" fmla="*/ 1905 w 5715"/>
                            <a:gd name="connsiteY134" fmla="*/ 4763 h 6667"/>
                            <a:gd name="connsiteX135" fmla="*/ 1905 w 5715"/>
                            <a:gd name="connsiteY135" fmla="*/ 4763 h 6667"/>
                            <a:gd name="connsiteX136" fmla="*/ 1905 w 5715"/>
                            <a:gd name="connsiteY136" fmla="*/ 4763 h 6667"/>
                            <a:gd name="connsiteX137" fmla="*/ 1905 w 5715"/>
                            <a:gd name="connsiteY137" fmla="*/ 4763 h 6667"/>
                            <a:gd name="connsiteX138" fmla="*/ 1905 w 5715"/>
                            <a:gd name="connsiteY138" fmla="*/ 4763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5715" h="6667">
                              <a:moveTo>
                                <a:pt x="953" y="952"/>
                              </a:move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1905"/>
                                <a:pt x="953" y="952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3810"/>
                              </a:cubicBezTo>
                              <a:lnTo>
                                <a:pt x="0" y="3810"/>
                              </a:ln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4763"/>
                              </a:cubicBezTo>
                              <a:cubicBezTo>
                                <a:pt x="0" y="4763"/>
                                <a:pt x="0" y="4763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5715"/>
                                <a:pt x="0" y="5715"/>
                              </a:cubicBezTo>
                              <a:cubicBezTo>
                                <a:pt x="0" y="5715"/>
                                <a:pt x="0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1905" y="6667"/>
                              </a:cubicBezTo>
                              <a:cubicBezTo>
                                <a:pt x="1905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3810"/>
                              </a:cubicBezTo>
                              <a:cubicBezTo>
                                <a:pt x="4763" y="3810"/>
                                <a:pt x="4763" y="2857"/>
                                <a:pt x="5715" y="2857"/>
                              </a:cubicBezTo>
                              <a:cubicBezTo>
                                <a:pt x="5715" y="2857"/>
                                <a:pt x="5715" y="2857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1905" y="1905"/>
                                <a:pt x="1905" y="1905"/>
                                <a:pt x="953" y="952"/>
                              </a:cubicBez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close/>
                              <a:moveTo>
                                <a:pt x="953" y="4763"/>
                              </a:move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lose/>
                              <a:moveTo>
                                <a:pt x="1905" y="4763"/>
                              </a:move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3810"/>
                                <a:pt x="1905" y="3810"/>
                                <a:pt x="190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426" name="任意多边形: 形状 3308"/>
                      <p:cNvSpPr/>
                      <p:nvPr/>
                    </p:nvSpPr>
                    <p:spPr>
                      <a:xfrm>
                        <a:off x="7264717" y="2830829"/>
                        <a:ext cx="3809" cy="1905"/>
                      </a:xfrm>
                      <a:custGeom>
                        <a:avLst/>
                        <a:gdLst>
                          <a:gd name="connsiteX0" fmla="*/ 0 w 3809"/>
                          <a:gd name="connsiteY0" fmla="*/ 1905 h 1905"/>
                          <a:gd name="connsiteX1" fmla="*/ 0 w 3809"/>
                          <a:gd name="connsiteY1" fmla="*/ 1905 h 1905"/>
                          <a:gd name="connsiteX2" fmla="*/ 0 w 3809"/>
                          <a:gd name="connsiteY2" fmla="*/ 1905 h 1905"/>
                          <a:gd name="connsiteX3" fmla="*/ 0 w 3809"/>
                          <a:gd name="connsiteY3" fmla="*/ 1905 h 1905"/>
                          <a:gd name="connsiteX4" fmla="*/ 0 w 3809"/>
                          <a:gd name="connsiteY4" fmla="*/ 1905 h 1905"/>
                          <a:gd name="connsiteX5" fmla="*/ 0 w 3809"/>
                          <a:gd name="connsiteY5" fmla="*/ 1905 h 1905"/>
                          <a:gd name="connsiteX6" fmla="*/ 0 w 3809"/>
                          <a:gd name="connsiteY6" fmla="*/ 1905 h 1905"/>
                          <a:gd name="connsiteX7" fmla="*/ 952 w 3809"/>
                          <a:gd name="connsiteY7" fmla="*/ 953 h 1905"/>
                          <a:gd name="connsiteX8" fmla="*/ 952 w 3809"/>
                          <a:gd name="connsiteY8" fmla="*/ 953 h 1905"/>
                          <a:gd name="connsiteX9" fmla="*/ 952 w 3809"/>
                          <a:gd name="connsiteY9" fmla="*/ 953 h 1905"/>
                          <a:gd name="connsiteX10" fmla="*/ 952 w 3809"/>
                          <a:gd name="connsiteY10" fmla="*/ 953 h 1905"/>
                          <a:gd name="connsiteX11" fmla="*/ 952 w 3809"/>
                          <a:gd name="connsiteY11" fmla="*/ 953 h 1905"/>
                          <a:gd name="connsiteX12" fmla="*/ 952 w 3809"/>
                          <a:gd name="connsiteY12" fmla="*/ 953 h 1905"/>
                          <a:gd name="connsiteX13" fmla="*/ 952 w 3809"/>
                          <a:gd name="connsiteY13" fmla="*/ 953 h 1905"/>
                          <a:gd name="connsiteX14" fmla="*/ 952 w 3809"/>
                          <a:gd name="connsiteY14" fmla="*/ 953 h 1905"/>
                          <a:gd name="connsiteX15" fmla="*/ 952 w 3809"/>
                          <a:gd name="connsiteY15" fmla="*/ 953 h 1905"/>
                          <a:gd name="connsiteX16" fmla="*/ 952 w 3809"/>
                          <a:gd name="connsiteY16" fmla="*/ 953 h 1905"/>
                          <a:gd name="connsiteX17" fmla="*/ 952 w 3809"/>
                          <a:gd name="connsiteY17" fmla="*/ 953 h 1905"/>
                          <a:gd name="connsiteX18" fmla="*/ 952 w 3809"/>
                          <a:gd name="connsiteY18" fmla="*/ 953 h 1905"/>
                          <a:gd name="connsiteX19" fmla="*/ 952 w 3809"/>
                          <a:gd name="connsiteY19" fmla="*/ 953 h 1905"/>
                          <a:gd name="connsiteX20" fmla="*/ 952 w 3809"/>
                          <a:gd name="connsiteY20" fmla="*/ 953 h 1905"/>
                          <a:gd name="connsiteX21" fmla="*/ 952 w 3809"/>
                          <a:gd name="connsiteY21" fmla="*/ 953 h 1905"/>
                          <a:gd name="connsiteX22" fmla="*/ 952 w 3809"/>
                          <a:gd name="connsiteY22" fmla="*/ 953 h 1905"/>
                          <a:gd name="connsiteX23" fmla="*/ 952 w 3809"/>
                          <a:gd name="connsiteY23" fmla="*/ 953 h 1905"/>
                          <a:gd name="connsiteX24" fmla="*/ 952 w 3809"/>
                          <a:gd name="connsiteY24" fmla="*/ 953 h 1905"/>
                          <a:gd name="connsiteX25" fmla="*/ 952 w 3809"/>
                          <a:gd name="connsiteY25" fmla="*/ 953 h 1905"/>
                          <a:gd name="connsiteX26" fmla="*/ 952 w 3809"/>
                          <a:gd name="connsiteY26" fmla="*/ 953 h 1905"/>
                          <a:gd name="connsiteX27" fmla="*/ 952 w 3809"/>
                          <a:gd name="connsiteY27" fmla="*/ 953 h 1905"/>
                          <a:gd name="connsiteX28" fmla="*/ 952 w 3809"/>
                          <a:gd name="connsiteY28" fmla="*/ 953 h 1905"/>
                          <a:gd name="connsiteX29" fmla="*/ 952 w 3809"/>
                          <a:gd name="connsiteY29" fmla="*/ 953 h 1905"/>
                          <a:gd name="connsiteX30" fmla="*/ 952 w 3809"/>
                          <a:gd name="connsiteY30" fmla="*/ 953 h 1905"/>
                          <a:gd name="connsiteX31" fmla="*/ 952 w 3809"/>
                          <a:gd name="connsiteY31" fmla="*/ 953 h 1905"/>
                          <a:gd name="connsiteX32" fmla="*/ 1905 w 3809"/>
                          <a:gd name="connsiteY32" fmla="*/ 0 h 1905"/>
                          <a:gd name="connsiteX33" fmla="*/ 1905 w 3809"/>
                          <a:gd name="connsiteY33" fmla="*/ 0 h 1905"/>
                          <a:gd name="connsiteX34" fmla="*/ 1905 w 3809"/>
                          <a:gd name="connsiteY34" fmla="*/ 0 h 1905"/>
                          <a:gd name="connsiteX35" fmla="*/ 1905 w 3809"/>
                          <a:gd name="connsiteY35" fmla="*/ 0 h 1905"/>
                          <a:gd name="connsiteX36" fmla="*/ 1905 w 3809"/>
                          <a:gd name="connsiteY36" fmla="*/ 0 h 1905"/>
                          <a:gd name="connsiteX37" fmla="*/ 1905 w 3809"/>
                          <a:gd name="connsiteY37" fmla="*/ 0 h 1905"/>
                          <a:gd name="connsiteX38" fmla="*/ 1905 w 3809"/>
                          <a:gd name="connsiteY38" fmla="*/ 0 h 1905"/>
                          <a:gd name="connsiteX39" fmla="*/ 1905 w 3809"/>
                          <a:gd name="connsiteY39" fmla="*/ 0 h 1905"/>
                          <a:gd name="connsiteX40" fmla="*/ 1905 w 3809"/>
                          <a:gd name="connsiteY40" fmla="*/ 0 h 1905"/>
                          <a:gd name="connsiteX41" fmla="*/ 1905 w 3809"/>
                          <a:gd name="connsiteY41" fmla="*/ 0 h 1905"/>
                          <a:gd name="connsiteX42" fmla="*/ 1905 w 3809"/>
                          <a:gd name="connsiteY42" fmla="*/ 0 h 1905"/>
                          <a:gd name="connsiteX43" fmla="*/ 1905 w 3809"/>
                          <a:gd name="connsiteY43" fmla="*/ 0 h 1905"/>
                          <a:gd name="connsiteX44" fmla="*/ 1905 w 3809"/>
                          <a:gd name="connsiteY44" fmla="*/ 0 h 1905"/>
                          <a:gd name="connsiteX45" fmla="*/ 1905 w 3809"/>
                          <a:gd name="connsiteY45" fmla="*/ 0 h 1905"/>
                          <a:gd name="connsiteX46" fmla="*/ 1905 w 3809"/>
                          <a:gd name="connsiteY46" fmla="*/ 0 h 1905"/>
                          <a:gd name="connsiteX47" fmla="*/ 1905 w 3809"/>
                          <a:gd name="connsiteY47" fmla="*/ 0 h 1905"/>
                          <a:gd name="connsiteX48" fmla="*/ 1905 w 3809"/>
                          <a:gd name="connsiteY48" fmla="*/ 0 h 1905"/>
                          <a:gd name="connsiteX49" fmla="*/ 1905 w 3809"/>
                          <a:gd name="connsiteY49" fmla="*/ 0 h 1905"/>
                          <a:gd name="connsiteX50" fmla="*/ 1905 w 3809"/>
                          <a:gd name="connsiteY50" fmla="*/ 0 h 1905"/>
                          <a:gd name="connsiteX51" fmla="*/ 1905 w 3809"/>
                          <a:gd name="connsiteY51" fmla="*/ 0 h 1905"/>
                          <a:gd name="connsiteX52" fmla="*/ 1905 w 3809"/>
                          <a:gd name="connsiteY52" fmla="*/ 0 h 1905"/>
                          <a:gd name="connsiteX53" fmla="*/ 1905 w 3809"/>
                          <a:gd name="connsiteY53" fmla="*/ 0 h 1905"/>
                          <a:gd name="connsiteX54" fmla="*/ 1905 w 3809"/>
                          <a:gd name="connsiteY54" fmla="*/ 0 h 1905"/>
                          <a:gd name="connsiteX55" fmla="*/ 1905 w 3809"/>
                          <a:gd name="connsiteY55" fmla="*/ 0 h 1905"/>
                          <a:gd name="connsiteX56" fmla="*/ 1905 w 3809"/>
                          <a:gd name="connsiteY56" fmla="*/ 0 h 1905"/>
                          <a:gd name="connsiteX57" fmla="*/ 1905 w 3809"/>
                          <a:gd name="connsiteY57" fmla="*/ 0 h 1905"/>
                          <a:gd name="connsiteX58" fmla="*/ 1905 w 3809"/>
                          <a:gd name="connsiteY58" fmla="*/ 0 h 1905"/>
                          <a:gd name="connsiteX59" fmla="*/ 1905 w 3809"/>
                          <a:gd name="connsiteY59" fmla="*/ 0 h 1905"/>
                          <a:gd name="connsiteX60" fmla="*/ 1905 w 3809"/>
                          <a:gd name="connsiteY60" fmla="*/ 0 h 1905"/>
                          <a:gd name="connsiteX61" fmla="*/ 1905 w 3809"/>
                          <a:gd name="connsiteY61" fmla="*/ 0 h 1905"/>
                          <a:gd name="connsiteX62" fmla="*/ 1905 w 3809"/>
                          <a:gd name="connsiteY62" fmla="*/ 0 h 1905"/>
                          <a:gd name="connsiteX63" fmla="*/ 1905 w 3809"/>
                          <a:gd name="connsiteY63" fmla="*/ 0 h 1905"/>
                          <a:gd name="connsiteX64" fmla="*/ 0 w 3809"/>
                          <a:gd name="connsiteY64" fmla="*/ 1905 h 1905"/>
                          <a:gd name="connsiteX65" fmla="*/ 0 w 3809"/>
                          <a:gd name="connsiteY65" fmla="*/ 1905 h 1905"/>
                          <a:gd name="connsiteX66" fmla="*/ 0 w 3809"/>
                          <a:gd name="connsiteY66" fmla="*/ 1905 h 1905"/>
                          <a:gd name="connsiteX67" fmla="*/ 0 w 3809"/>
                          <a:gd name="connsiteY67" fmla="*/ 1905 h 1905"/>
                          <a:gd name="connsiteX68" fmla="*/ 0 w 3809"/>
                          <a:gd name="connsiteY68" fmla="*/ 1905 h 1905"/>
                          <a:gd name="connsiteX69" fmla="*/ 0 w 3809"/>
                          <a:gd name="connsiteY69" fmla="*/ 1905 h 1905"/>
                          <a:gd name="connsiteX70" fmla="*/ 0 w 3809"/>
                          <a:gd name="connsiteY70" fmla="*/ 1905 h 1905"/>
                          <a:gd name="connsiteX71" fmla="*/ 0 w 3809"/>
                          <a:gd name="connsiteY71" fmla="*/ 1905 h 1905"/>
                          <a:gd name="connsiteX72" fmla="*/ 0 w 3809"/>
                          <a:gd name="connsiteY72" fmla="*/ 1905 h 1905"/>
                          <a:gd name="connsiteX73" fmla="*/ 3810 w 3809"/>
                          <a:gd name="connsiteY73" fmla="*/ 953 h 1905"/>
                          <a:gd name="connsiteX74" fmla="*/ 3810 w 3809"/>
                          <a:gd name="connsiteY74" fmla="*/ 953 h 1905"/>
                          <a:gd name="connsiteX75" fmla="*/ 3810 w 3809"/>
                          <a:gd name="connsiteY75" fmla="*/ 953 h 1905"/>
                          <a:gd name="connsiteX76" fmla="*/ 3810 w 3809"/>
                          <a:gd name="connsiteY76" fmla="*/ 953 h 1905"/>
                          <a:gd name="connsiteX77" fmla="*/ 3810 w 3809"/>
                          <a:gd name="connsiteY77" fmla="*/ 953 h 1905"/>
                          <a:gd name="connsiteX78" fmla="*/ 952 w 3809"/>
                          <a:gd name="connsiteY78" fmla="*/ 953 h 1905"/>
                          <a:gd name="connsiteX79" fmla="*/ 952 w 3809"/>
                          <a:gd name="connsiteY79" fmla="*/ 953 h 1905"/>
                          <a:gd name="connsiteX80" fmla="*/ 952 w 3809"/>
                          <a:gd name="connsiteY80" fmla="*/ 953 h 1905"/>
                          <a:gd name="connsiteX81" fmla="*/ 952 w 3809"/>
                          <a:gd name="connsiteY81" fmla="*/ 953 h 1905"/>
                          <a:gd name="connsiteX82" fmla="*/ 952 w 3809"/>
                          <a:gd name="connsiteY82" fmla="*/ 953 h 19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3809" h="1905">
                            <a:moveTo>
                              <a:pt x="0" y="1905"/>
                            </a:moveTo>
                            <a:cubicBezTo>
                              <a:pt x="0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952" y="1905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952" y="953"/>
                            </a:ln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952" y="953"/>
                              <a:pt x="952" y="953"/>
                              <a:pt x="0" y="1905"/>
                            </a:cubicBezTo>
                            <a:cubicBezTo>
                              <a:pt x="952" y="1905"/>
                              <a:pt x="952" y="953"/>
                              <a:pt x="0" y="1905"/>
                            </a:cubicBezTo>
                            <a:cubicBezTo>
                              <a:pt x="952" y="1905"/>
                              <a:pt x="952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ubicBezTo>
                              <a:pt x="0" y="1905"/>
                              <a:pt x="0" y="1905"/>
                              <a:pt x="0" y="1905"/>
                            </a:cubicBezTo>
                            <a:close/>
                            <a:moveTo>
                              <a:pt x="3810" y="953"/>
                            </a:move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lose/>
                            <a:moveTo>
                              <a:pt x="952" y="953"/>
                            </a:move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1905" y="953"/>
                              <a:pt x="1905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CF4E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427" name="图形 2"/>
                  <p:cNvGrpSpPr/>
                  <p:nvPr/>
                </p:nvGrpSpPr>
                <p:grpSpPr>
                  <a:xfrm>
                    <a:off x="7284481" y="2855594"/>
                    <a:ext cx="6905" cy="15239"/>
                    <a:chOff x="7284481" y="2855594"/>
                    <a:chExt cx="6905" cy="15239"/>
                  </a:xfrm>
                </p:grpSpPr>
                <p:sp>
                  <p:nvSpPr>
                    <p:cNvPr id="3428" name="任意多边形: 形状 3310"/>
                    <p:cNvSpPr/>
                    <p:nvPr/>
                  </p:nvSpPr>
                  <p:spPr>
                    <a:xfrm>
                      <a:off x="7284481" y="2862262"/>
                      <a:ext cx="6905" cy="8572"/>
                    </a:xfrm>
                    <a:custGeom>
                      <a:avLst/>
                      <a:gdLst>
                        <a:gd name="connsiteX0" fmla="*/ 238 w 6905"/>
                        <a:gd name="connsiteY0" fmla="*/ 1905 h 8572"/>
                        <a:gd name="connsiteX1" fmla="*/ 3096 w 6905"/>
                        <a:gd name="connsiteY1" fmla="*/ 7620 h 8572"/>
                        <a:gd name="connsiteX2" fmla="*/ 5001 w 6905"/>
                        <a:gd name="connsiteY2" fmla="*/ 8573 h 8572"/>
                        <a:gd name="connsiteX3" fmla="*/ 6906 w 6905"/>
                        <a:gd name="connsiteY3" fmla="*/ 6667 h 8572"/>
                        <a:gd name="connsiteX4" fmla="*/ 6906 w 6905"/>
                        <a:gd name="connsiteY4" fmla="*/ 3810 h 8572"/>
                        <a:gd name="connsiteX5" fmla="*/ 5001 w 6905"/>
                        <a:gd name="connsiteY5" fmla="*/ 952 h 8572"/>
                        <a:gd name="connsiteX6" fmla="*/ 1191 w 6905"/>
                        <a:gd name="connsiteY6" fmla="*/ 0 h 8572"/>
                        <a:gd name="connsiteX7" fmla="*/ 238 w 6905"/>
                        <a:gd name="connsiteY7" fmla="*/ 1905 h 857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905" h="8572">
                          <a:moveTo>
                            <a:pt x="238" y="1905"/>
                          </a:moveTo>
                          <a:cubicBezTo>
                            <a:pt x="238" y="3810"/>
                            <a:pt x="2143" y="5715"/>
                            <a:pt x="3096" y="7620"/>
                          </a:cubicBezTo>
                          <a:cubicBezTo>
                            <a:pt x="4048" y="7620"/>
                            <a:pt x="4048" y="8573"/>
                            <a:pt x="5001" y="8573"/>
                          </a:cubicBezTo>
                          <a:cubicBezTo>
                            <a:pt x="5953" y="8573"/>
                            <a:pt x="6906" y="7620"/>
                            <a:pt x="6906" y="6667"/>
                          </a:cubicBezTo>
                          <a:cubicBezTo>
                            <a:pt x="6906" y="5715"/>
                            <a:pt x="6906" y="4763"/>
                            <a:pt x="6906" y="3810"/>
                          </a:cubicBezTo>
                          <a:cubicBezTo>
                            <a:pt x="6906" y="2858"/>
                            <a:pt x="5953" y="952"/>
                            <a:pt x="5001" y="952"/>
                          </a:cubicBezTo>
                          <a:cubicBezTo>
                            <a:pt x="4048" y="0"/>
                            <a:pt x="3096" y="0"/>
                            <a:pt x="1191" y="0"/>
                          </a:cubicBezTo>
                          <a:cubicBezTo>
                            <a:pt x="-714" y="0"/>
                            <a:pt x="238" y="1905"/>
                            <a:pt x="238" y="1905"/>
                          </a:cubicBezTo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429" name="图形 2"/>
                    <p:cNvGrpSpPr/>
                    <p:nvPr/>
                  </p:nvGrpSpPr>
                  <p:grpSpPr>
                    <a:xfrm>
                      <a:off x="7284719" y="2855594"/>
                      <a:ext cx="6667" cy="10477"/>
                      <a:chOff x="7284719" y="2855594"/>
                      <a:chExt cx="6667" cy="10477"/>
                    </a:xfrm>
                  </p:grpSpPr>
                  <p:grpSp>
                    <p:nvGrpSpPr>
                      <p:cNvPr id="3430" name="图形 2"/>
                      <p:cNvGrpSpPr/>
                      <p:nvPr/>
                    </p:nvGrpSpPr>
                    <p:grpSpPr>
                      <a:xfrm>
                        <a:off x="7287577" y="2855594"/>
                        <a:ext cx="3809" cy="10477"/>
                        <a:chOff x="7287577" y="2855594"/>
                        <a:chExt cx="3809" cy="10477"/>
                      </a:xfrm>
                    </p:grpSpPr>
                    <p:sp>
                      <p:nvSpPr>
                        <p:cNvPr id="3431" name="任意多边形: 形状 3313"/>
                        <p:cNvSpPr/>
                        <p:nvPr/>
                      </p:nvSpPr>
                      <p:spPr>
                        <a:xfrm>
                          <a:off x="7291387" y="2864405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714 h 714"/>
                            <a:gd name="connsiteX1" fmla="*/ 0 w 9525"/>
                            <a:gd name="connsiteY1" fmla="*/ 714 h 714"/>
                            <a:gd name="connsiteX2" fmla="*/ 0 w 9525"/>
                            <a:gd name="connsiteY2" fmla="*/ 714 h 714"/>
                            <a:gd name="connsiteX3" fmla="*/ 0 w 9525"/>
                            <a:gd name="connsiteY3" fmla="*/ 714 h 714"/>
                            <a:gd name="connsiteX4" fmla="*/ 0 w 9525"/>
                            <a:gd name="connsiteY4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32" name="任意多边形: 形状 3314"/>
                        <p:cNvSpPr/>
                        <p:nvPr/>
                      </p:nvSpPr>
                      <p:spPr>
                        <a:xfrm>
                          <a:off x="7291387" y="28641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33" name="任意多边形: 形状 3315"/>
                        <p:cNvSpPr/>
                        <p:nvPr/>
                      </p:nvSpPr>
                      <p:spPr>
                        <a:xfrm>
                          <a:off x="7288530" y="2861309"/>
                          <a:ext cx="9525" cy="190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1904"/>
                            <a:gd name="connsiteX1" fmla="*/ 0 w 9525"/>
                            <a:gd name="connsiteY1" fmla="*/ 1905 h 1904"/>
                            <a:gd name="connsiteX2" fmla="*/ 0 w 9525"/>
                            <a:gd name="connsiteY2" fmla="*/ 1905 h 1904"/>
                            <a:gd name="connsiteX3" fmla="*/ 0 w 9525"/>
                            <a:gd name="connsiteY3" fmla="*/ 1905 h 1904"/>
                            <a:gd name="connsiteX4" fmla="*/ 0 w 9525"/>
                            <a:gd name="connsiteY4" fmla="*/ 1905 h 1904"/>
                            <a:gd name="connsiteX5" fmla="*/ 0 w 9525"/>
                            <a:gd name="connsiteY5" fmla="*/ 1905 h 1904"/>
                            <a:gd name="connsiteX6" fmla="*/ 0 w 9525"/>
                            <a:gd name="connsiteY6" fmla="*/ 0 h 1904"/>
                            <a:gd name="connsiteX7" fmla="*/ 0 w 9525"/>
                            <a:gd name="connsiteY7" fmla="*/ 0 h 1904"/>
                            <a:gd name="connsiteX8" fmla="*/ 0 w 9525"/>
                            <a:gd name="connsiteY8" fmla="*/ 0 h 1904"/>
                            <a:gd name="connsiteX9" fmla="*/ 0 w 9525"/>
                            <a:gd name="connsiteY9" fmla="*/ 0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5" h="1904">
                              <a:moveTo>
                                <a:pt x="0" y="0"/>
                              </a:moveTo>
                              <a:lnTo>
                                <a:pt x="0" y="1905"/>
                              </a:lnTo>
                              <a:lnTo>
                                <a:pt x="0" y="1905"/>
                              </a:ln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34" name="任意多边形: 形状 3316"/>
                        <p:cNvSpPr/>
                        <p:nvPr/>
                      </p:nvSpPr>
                      <p:spPr>
                        <a:xfrm>
                          <a:off x="7287577" y="2855594"/>
                          <a:ext cx="3809" cy="10477"/>
                        </a:xfrm>
                        <a:custGeom>
                          <a:avLst/>
                          <a:gdLst>
                            <a:gd name="connsiteX0" fmla="*/ 953 w 3809"/>
                            <a:gd name="connsiteY0" fmla="*/ 6667 h 10477"/>
                            <a:gd name="connsiteX1" fmla="*/ 953 w 3809"/>
                            <a:gd name="connsiteY1" fmla="*/ 7620 h 10477"/>
                            <a:gd name="connsiteX2" fmla="*/ 953 w 3809"/>
                            <a:gd name="connsiteY2" fmla="*/ 7620 h 10477"/>
                            <a:gd name="connsiteX3" fmla="*/ 953 w 3809"/>
                            <a:gd name="connsiteY3" fmla="*/ 7620 h 10477"/>
                            <a:gd name="connsiteX4" fmla="*/ 953 w 3809"/>
                            <a:gd name="connsiteY4" fmla="*/ 7620 h 10477"/>
                            <a:gd name="connsiteX5" fmla="*/ 953 w 3809"/>
                            <a:gd name="connsiteY5" fmla="*/ 7620 h 10477"/>
                            <a:gd name="connsiteX6" fmla="*/ 953 w 3809"/>
                            <a:gd name="connsiteY6" fmla="*/ 7620 h 10477"/>
                            <a:gd name="connsiteX7" fmla="*/ 953 w 3809"/>
                            <a:gd name="connsiteY7" fmla="*/ 7620 h 10477"/>
                            <a:gd name="connsiteX8" fmla="*/ 953 w 3809"/>
                            <a:gd name="connsiteY8" fmla="*/ 7620 h 10477"/>
                            <a:gd name="connsiteX9" fmla="*/ 953 w 3809"/>
                            <a:gd name="connsiteY9" fmla="*/ 7620 h 10477"/>
                            <a:gd name="connsiteX10" fmla="*/ 953 w 3809"/>
                            <a:gd name="connsiteY10" fmla="*/ 7620 h 10477"/>
                            <a:gd name="connsiteX11" fmla="*/ 953 w 3809"/>
                            <a:gd name="connsiteY11" fmla="*/ 7620 h 10477"/>
                            <a:gd name="connsiteX12" fmla="*/ 953 w 3809"/>
                            <a:gd name="connsiteY12" fmla="*/ 7620 h 10477"/>
                            <a:gd name="connsiteX13" fmla="*/ 953 w 3809"/>
                            <a:gd name="connsiteY13" fmla="*/ 7620 h 10477"/>
                            <a:gd name="connsiteX14" fmla="*/ 953 w 3809"/>
                            <a:gd name="connsiteY14" fmla="*/ 7620 h 10477"/>
                            <a:gd name="connsiteX15" fmla="*/ 953 w 3809"/>
                            <a:gd name="connsiteY15" fmla="*/ 7620 h 10477"/>
                            <a:gd name="connsiteX16" fmla="*/ 953 w 3809"/>
                            <a:gd name="connsiteY16" fmla="*/ 8572 h 10477"/>
                            <a:gd name="connsiteX17" fmla="*/ 953 w 3809"/>
                            <a:gd name="connsiteY17" fmla="*/ 8572 h 10477"/>
                            <a:gd name="connsiteX18" fmla="*/ 953 w 3809"/>
                            <a:gd name="connsiteY18" fmla="*/ 9525 h 10477"/>
                            <a:gd name="connsiteX19" fmla="*/ 953 w 3809"/>
                            <a:gd name="connsiteY19" fmla="*/ 10477 h 10477"/>
                            <a:gd name="connsiteX20" fmla="*/ 953 w 3809"/>
                            <a:gd name="connsiteY20" fmla="*/ 10477 h 10477"/>
                            <a:gd name="connsiteX21" fmla="*/ 953 w 3809"/>
                            <a:gd name="connsiteY21" fmla="*/ 10477 h 10477"/>
                            <a:gd name="connsiteX22" fmla="*/ 953 w 3809"/>
                            <a:gd name="connsiteY22" fmla="*/ 10477 h 10477"/>
                            <a:gd name="connsiteX23" fmla="*/ 953 w 3809"/>
                            <a:gd name="connsiteY23" fmla="*/ 10477 h 10477"/>
                            <a:gd name="connsiteX24" fmla="*/ 953 w 3809"/>
                            <a:gd name="connsiteY24" fmla="*/ 10477 h 10477"/>
                            <a:gd name="connsiteX25" fmla="*/ 953 w 3809"/>
                            <a:gd name="connsiteY25" fmla="*/ 10477 h 10477"/>
                            <a:gd name="connsiteX26" fmla="*/ 953 w 3809"/>
                            <a:gd name="connsiteY26" fmla="*/ 10477 h 10477"/>
                            <a:gd name="connsiteX27" fmla="*/ 953 w 3809"/>
                            <a:gd name="connsiteY27" fmla="*/ 10477 h 10477"/>
                            <a:gd name="connsiteX28" fmla="*/ 953 w 3809"/>
                            <a:gd name="connsiteY28" fmla="*/ 10477 h 10477"/>
                            <a:gd name="connsiteX29" fmla="*/ 953 w 3809"/>
                            <a:gd name="connsiteY29" fmla="*/ 10477 h 10477"/>
                            <a:gd name="connsiteX30" fmla="*/ 953 w 3809"/>
                            <a:gd name="connsiteY30" fmla="*/ 10477 h 10477"/>
                            <a:gd name="connsiteX31" fmla="*/ 953 w 3809"/>
                            <a:gd name="connsiteY31" fmla="*/ 10477 h 10477"/>
                            <a:gd name="connsiteX32" fmla="*/ 953 w 3809"/>
                            <a:gd name="connsiteY32" fmla="*/ 10477 h 10477"/>
                            <a:gd name="connsiteX33" fmla="*/ 953 w 3809"/>
                            <a:gd name="connsiteY33" fmla="*/ 10477 h 10477"/>
                            <a:gd name="connsiteX34" fmla="*/ 953 w 3809"/>
                            <a:gd name="connsiteY34" fmla="*/ 10477 h 10477"/>
                            <a:gd name="connsiteX35" fmla="*/ 953 w 3809"/>
                            <a:gd name="connsiteY35" fmla="*/ 10477 h 10477"/>
                            <a:gd name="connsiteX36" fmla="*/ 953 w 3809"/>
                            <a:gd name="connsiteY36" fmla="*/ 10477 h 10477"/>
                            <a:gd name="connsiteX37" fmla="*/ 953 w 3809"/>
                            <a:gd name="connsiteY37" fmla="*/ 10477 h 10477"/>
                            <a:gd name="connsiteX38" fmla="*/ 953 w 3809"/>
                            <a:gd name="connsiteY38" fmla="*/ 10477 h 10477"/>
                            <a:gd name="connsiteX39" fmla="*/ 953 w 3809"/>
                            <a:gd name="connsiteY39" fmla="*/ 10477 h 10477"/>
                            <a:gd name="connsiteX40" fmla="*/ 953 w 3809"/>
                            <a:gd name="connsiteY40" fmla="*/ 10477 h 10477"/>
                            <a:gd name="connsiteX41" fmla="*/ 953 w 3809"/>
                            <a:gd name="connsiteY41" fmla="*/ 10477 h 10477"/>
                            <a:gd name="connsiteX42" fmla="*/ 953 w 3809"/>
                            <a:gd name="connsiteY42" fmla="*/ 10477 h 10477"/>
                            <a:gd name="connsiteX43" fmla="*/ 953 w 3809"/>
                            <a:gd name="connsiteY43" fmla="*/ 10477 h 10477"/>
                            <a:gd name="connsiteX44" fmla="*/ 953 w 3809"/>
                            <a:gd name="connsiteY44" fmla="*/ 10477 h 10477"/>
                            <a:gd name="connsiteX45" fmla="*/ 953 w 3809"/>
                            <a:gd name="connsiteY45" fmla="*/ 10477 h 10477"/>
                            <a:gd name="connsiteX46" fmla="*/ 953 w 3809"/>
                            <a:gd name="connsiteY46" fmla="*/ 10477 h 10477"/>
                            <a:gd name="connsiteX47" fmla="*/ 953 w 3809"/>
                            <a:gd name="connsiteY47" fmla="*/ 10477 h 10477"/>
                            <a:gd name="connsiteX48" fmla="*/ 953 w 3809"/>
                            <a:gd name="connsiteY48" fmla="*/ 10477 h 10477"/>
                            <a:gd name="connsiteX49" fmla="*/ 953 w 3809"/>
                            <a:gd name="connsiteY49" fmla="*/ 10477 h 10477"/>
                            <a:gd name="connsiteX50" fmla="*/ 953 w 3809"/>
                            <a:gd name="connsiteY50" fmla="*/ 10477 h 10477"/>
                            <a:gd name="connsiteX51" fmla="*/ 953 w 3809"/>
                            <a:gd name="connsiteY51" fmla="*/ 10477 h 10477"/>
                            <a:gd name="connsiteX52" fmla="*/ 953 w 3809"/>
                            <a:gd name="connsiteY52" fmla="*/ 10477 h 10477"/>
                            <a:gd name="connsiteX53" fmla="*/ 953 w 3809"/>
                            <a:gd name="connsiteY53" fmla="*/ 9525 h 10477"/>
                            <a:gd name="connsiteX54" fmla="*/ 953 w 3809"/>
                            <a:gd name="connsiteY54" fmla="*/ 9525 h 10477"/>
                            <a:gd name="connsiteX55" fmla="*/ 953 w 3809"/>
                            <a:gd name="connsiteY55" fmla="*/ 9525 h 10477"/>
                            <a:gd name="connsiteX56" fmla="*/ 953 w 3809"/>
                            <a:gd name="connsiteY56" fmla="*/ 9525 h 10477"/>
                            <a:gd name="connsiteX57" fmla="*/ 953 w 3809"/>
                            <a:gd name="connsiteY57" fmla="*/ 9525 h 10477"/>
                            <a:gd name="connsiteX58" fmla="*/ 953 w 3809"/>
                            <a:gd name="connsiteY58" fmla="*/ 9525 h 10477"/>
                            <a:gd name="connsiteX59" fmla="*/ 953 w 3809"/>
                            <a:gd name="connsiteY59" fmla="*/ 9525 h 10477"/>
                            <a:gd name="connsiteX60" fmla="*/ 953 w 3809"/>
                            <a:gd name="connsiteY60" fmla="*/ 9525 h 10477"/>
                            <a:gd name="connsiteX61" fmla="*/ 953 w 3809"/>
                            <a:gd name="connsiteY61" fmla="*/ 9525 h 10477"/>
                            <a:gd name="connsiteX62" fmla="*/ 953 w 3809"/>
                            <a:gd name="connsiteY62" fmla="*/ 9525 h 10477"/>
                            <a:gd name="connsiteX63" fmla="*/ 953 w 3809"/>
                            <a:gd name="connsiteY63" fmla="*/ 9525 h 10477"/>
                            <a:gd name="connsiteX64" fmla="*/ 953 w 3809"/>
                            <a:gd name="connsiteY64" fmla="*/ 9525 h 10477"/>
                            <a:gd name="connsiteX65" fmla="*/ 953 w 3809"/>
                            <a:gd name="connsiteY65" fmla="*/ 9525 h 10477"/>
                            <a:gd name="connsiteX66" fmla="*/ 953 w 3809"/>
                            <a:gd name="connsiteY66" fmla="*/ 8572 h 10477"/>
                            <a:gd name="connsiteX67" fmla="*/ 953 w 3809"/>
                            <a:gd name="connsiteY67" fmla="*/ 7620 h 10477"/>
                            <a:gd name="connsiteX68" fmla="*/ 953 w 3809"/>
                            <a:gd name="connsiteY68" fmla="*/ 6667 h 10477"/>
                            <a:gd name="connsiteX69" fmla="*/ 0 w 3809"/>
                            <a:gd name="connsiteY69" fmla="*/ 6667 h 10477"/>
                            <a:gd name="connsiteX70" fmla="*/ 0 w 3809"/>
                            <a:gd name="connsiteY70" fmla="*/ 6667 h 10477"/>
                            <a:gd name="connsiteX71" fmla="*/ 0 w 3809"/>
                            <a:gd name="connsiteY71" fmla="*/ 6667 h 10477"/>
                            <a:gd name="connsiteX72" fmla="*/ 0 w 3809"/>
                            <a:gd name="connsiteY72" fmla="*/ 6667 h 10477"/>
                            <a:gd name="connsiteX73" fmla="*/ 0 w 3809"/>
                            <a:gd name="connsiteY73" fmla="*/ 6667 h 10477"/>
                            <a:gd name="connsiteX74" fmla="*/ 0 w 3809"/>
                            <a:gd name="connsiteY74" fmla="*/ 6667 h 10477"/>
                            <a:gd name="connsiteX75" fmla="*/ 0 w 3809"/>
                            <a:gd name="connsiteY75" fmla="*/ 6667 h 10477"/>
                            <a:gd name="connsiteX76" fmla="*/ 0 w 3809"/>
                            <a:gd name="connsiteY76" fmla="*/ 6667 h 10477"/>
                            <a:gd name="connsiteX77" fmla="*/ 0 w 3809"/>
                            <a:gd name="connsiteY77" fmla="*/ 7620 h 10477"/>
                            <a:gd name="connsiteX78" fmla="*/ 0 w 3809"/>
                            <a:gd name="connsiteY78" fmla="*/ 8572 h 10477"/>
                            <a:gd name="connsiteX79" fmla="*/ 0 w 3809"/>
                            <a:gd name="connsiteY79" fmla="*/ 8572 h 10477"/>
                            <a:gd name="connsiteX80" fmla="*/ 0 w 3809"/>
                            <a:gd name="connsiteY80" fmla="*/ 8572 h 10477"/>
                            <a:gd name="connsiteX81" fmla="*/ 0 w 3809"/>
                            <a:gd name="connsiteY81" fmla="*/ 9525 h 10477"/>
                            <a:gd name="connsiteX82" fmla="*/ 0 w 3809"/>
                            <a:gd name="connsiteY82" fmla="*/ 9525 h 10477"/>
                            <a:gd name="connsiteX83" fmla="*/ 0 w 3809"/>
                            <a:gd name="connsiteY83" fmla="*/ 9525 h 10477"/>
                            <a:gd name="connsiteX84" fmla="*/ 0 w 3809"/>
                            <a:gd name="connsiteY84" fmla="*/ 9525 h 10477"/>
                            <a:gd name="connsiteX85" fmla="*/ 0 w 3809"/>
                            <a:gd name="connsiteY85" fmla="*/ 9525 h 10477"/>
                            <a:gd name="connsiteX86" fmla="*/ 0 w 3809"/>
                            <a:gd name="connsiteY86" fmla="*/ 9525 h 10477"/>
                            <a:gd name="connsiteX87" fmla="*/ 0 w 3809"/>
                            <a:gd name="connsiteY87" fmla="*/ 9525 h 10477"/>
                            <a:gd name="connsiteX88" fmla="*/ 0 w 3809"/>
                            <a:gd name="connsiteY88" fmla="*/ 9525 h 10477"/>
                            <a:gd name="connsiteX89" fmla="*/ 0 w 3809"/>
                            <a:gd name="connsiteY89" fmla="*/ 9525 h 10477"/>
                            <a:gd name="connsiteX90" fmla="*/ 0 w 3809"/>
                            <a:gd name="connsiteY90" fmla="*/ 9525 h 10477"/>
                            <a:gd name="connsiteX91" fmla="*/ 0 w 3809"/>
                            <a:gd name="connsiteY91" fmla="*/ 9525 h 10477"/>
                            <a:gd name="connsiteX92" fmla="*/ 0 w 3809"/>
                            <a:gd name="connsiteY92" fmla="*/ 9525 h 10477"/>
                            <a:gd name="connsiteX93" fmla="*/ 0 w 3809"/>
                            <a:gd name="connsiteY93" fmla="*/ 9525 h 10477"/>
                            <a:gd name="connsiteX94" fmla="*/ 0 w 3809"/>
                            <a:gd name="connsiteY94" fmla="*/ 9525 h 10477"/>
                            <a:gd name="connsiteX95" fmla="*/ 0 w 3809"/>
                            <a:gd name="connsiteY95" fmla="*/ 9525 h 10477"/>
                            <a:gd name="connsiteX96" fmla="*/ 0 w 3809"/>
                            <a:gd name="connsiteY96" fmla="*/ 9525 h 10477"/>
                            <a:gd name="connsiteX97" fmla="*/ 953 w 3809"/>
                            <a:gd name="connsiteY97" fmla="*/ 9525 h 10477"/>
                            <a:gd name="connsiteX98" fmla="*/ 953 w 3809"/>
                            <a:gd name="connsiteY98" fmla="*/ 9525 h 10477"/>
                            <a:gd name="connsiteX99" fmla="*/ 953 w 3809"/>
                            <a:gd name="connsiteY99" fmla="*/ 9525 h 10477"/>
                            <a:gd name="connsiteX100" fmla="*/ 953 w 3809"/>
                            <a:gd name="connsiteY100" fmla="*/ 9525 h 10477"/>
                            <a:gd name="connsiteX101" fmla="*/ 953 w 3809"/>
                            <a:gd name="connsiteY101" fmla="*/ 9525 h 10477"/>
                            <a:gd name="connsiteX102" fmla="*/ 1905 w 3809"/>
                            <a:gd name="connsiteY102" fmla="*/ 9525 h 10477"/>
                            <a:gd name="connsiteX103" fmla="*/ 2857 w 3809"/>
                            <a:gd name="connsiteY103" fmla="*/ 8572 h 10477"/>
                            <a:gd name="connsiteX104" fmla="*/ 2857 w 3809"/>
                            <a:gd name="connsiteY104" fmla="*/ 8572 h 10477"/>
                            <a:gd name="connsiteX105" fmla="*/ 2857 w 3809"/>
                            <a:gd name="connsiteY105" fmla="*/ 7620 h 10477"/>
                            <a:gd name="connsiteX106" fmla="*/ 2857 w 3809"/>
                            <a:gd name="connsiteY106" fmla="*/ 6667 h 10477"/>
                            <a:gd name="connsiteX107" fmla="*/ 2857 w 3809"/>
                            <a:gd name="connsiteY107" fmla="*/ 5715 h 10477"/>
                            <a:gd name="connsiteX108" fmla="*/ 2857 w 3809"/>
                            <a:gd name="connsiteY108" fmla="*/ 4763 h 10477"/>
                            <a:gd name="connsiteX109" fmla="*/ 2857 w 3809"/>
                            <a:gd name="connsiteY109" fmla="*/ 4763 h 10477"/>
                            <a:gd name="connsiteX110" fmla="*/ 2857 w 3809"/>
                            <a:gd name="connsiteY110" fmla="*/ 3810 h 10477"/>
                            <a:gd name="connsiteX111" fmla="*/ 2857 w 3809"/>
                            <a:gd name="connsiteY111" fmla="*/ 3810 h 10477"/>
                            <a:gd name="connsiteX112" fmla="*/ 2857 w 3809"/>
                            <a:gd name="connsiteY112" fmla="*/ 2857 h 10477"/>
                            <a:gd name="connsiteX113" fmla="*/ 2857 w 3809"/>
                            <a:gd name="connsiteY113" fmla="*/ 1905 h 10477"/>
                            <a:gd name="connsiteX114" fmla="*/ 2857 w 3809"/>
                            <a:gd name="connsiteY114" fmla="*/ 952 h 10477"/>
                            <a:gd name="connsiteX115" fmla="*/ 2857 w 3809"/>
                            <a:gd name="connsiteY115" fmla="*/ 0 h 10477"/>
                            <a:gd name="connsiteX116" fmla="*/ 2857 w 3809"/>
                            <a:gd name="connsiteY116" fmla="*/ 0 h 10477"/>
                            <a:gd name="connsiteX117" fmla="*/ 2857 w 3809"/>
                            <a:gd name="connsiteY117" fmla="*/ 0 h 10477"/>
                            <a:gd name="connsiteX118" fmla="*/ 1905 w 3809"/>
                            <a:gd name="connsiteY118" fmla="*/ 0 h 10477"/>
                            <a:gd name="connsiteX119" fmla="*/ 1905 w 3809"/>
                            <a:gd name="connsiteY119" fmla="*/ 0 h 10477"/>
                            <a:gd name="connsiteX120" fmla="*/ 1905 w 3809"/>
                            <a:gd name="connsiteY120" fmla="*/ 0 h 10477"/>
                            <a:gd name="connsiteX121" fmla="*/ 953 w 3809"/>
                            <a:gd name="connsiteY121" fmla="*/ 0 h 10477"/>
                            <a:gd name="connsiteX122" fmla="*/ 953 w 3809"/>
                            <a:gd name="connsiteY122" fmla="*/ 6667 h 10477"/>
                            <a:gd name="connsiteX123" fmla="*/ 953 w 3809"/>
                            <a:gd name="connsiteY123" fmla="*/ 6667 h 10477"/>
                            <a:gd name="connsiteX124" fmla="*/ 953 w 3809"/>
                            <a:gd name="connsiteY124" fmla="*/ 6667 h 10477"/>
                            <a:gd name="connsiteX125" fmla="*/ 953 w 3809"/>
                            <a:gd name="connsiteY125" fmla="*/ 6667 h 10477"/>
                            <a:gd name="connsiteX126" fmla="*/ 953 w 3809"/>
                            <a:gd name="connsiteY126" fmla="*/ 6667 h 10477"/>
                            <a:gd name="connsiteX127" fmla="*/ 953 w 3809"/>
                            <a:gd name="connsiteY127" fmla="*/ 6667 h 10477"/>
                            <a:gd name="connsiteX128" fmla="*/ 953 w 3809"/>
                            <a:gd name="connsiteY128" fmla="*/ 6667 h 10477"/>
                            <a:gd name="connsiteX129" fmla="*/ 3810 w 3809"/>
                            <a:gd name="connsiteY129" fmla="*/ 8572 h 10477"/>
                            <a:gd name="connsiteX130" fmla="*/ 3810 w 3809"/>
                            <a:gd name="connsiteY130" fmla="*/ 8572 h 10477"/>
                            <a:gd name="connsiteX131" fmla="*/ 3810 w 3809"/>
                            <a:gd name="connsiteY131" fmla="*/ 8572 h 10477"/>
                            <a:gd name="connsiteX132" fmla="*/ 3810 w 3809"/>
                            <a:gd name="connsiteY132" fmla="*/ 8572 h 10477"/>
                            <a:gd name="connsiteX133" fmla="*/ 3810 w 3809"/>
                            <a:gd name="connsiteY133" fmla="*/ 8572 h 10477"/>
                            <a:gd name="connsiteX134" fmla="*/ 3810 w 3809"/>
                            <a:gd name="connsiteY134" fmla="*/ 8572 h 10477"/>
                            <a:gd name="connsiteX135" fmla="*/ 3810 w 3809"/>
                            <a:gd name="connsiteY135" fmla="*/ 8572 h 10477"/>
                            <a:gd name="connsiteX136" fmla="*/ 3810 w 3809"/>
                            <a:gd name="connsiteY136" fmla="*/ 8572 h 10477"/>
                            <a:gd name="connsiteX137" fmla="*/ 3810 w 3809"/>
                            <a:gd name="connsiteY137" fmla="*/ 8572 h 10477"/>
                            <a:gd name="connsiteX138" fmla="*/ 3810 w 3809"/>
                            <a:gd name="connsiteY138" fmla="*/ 8572 h 1047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3809" h="10477">
                              <a:moveTo>
                                <a:pt x="953" y="6667"/>
                              </a:moveTo>
                              <a:cubicBezTo>
                                <a:pt x="953" y="6667"/>
                                <a:pt x="953" y="7620"/>
                                <a:pt x="953" y="7620"/>
                              </a:cubicBezTo>
                              <a:lnTo>
                                <a:pt x="953" y="7620"/>
                              </a:ln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8572"/>
                              </a:cubicBezTo>
                              <a:cubicBezTo>
                                <a:pt x="953" y="8572"/>
                                <a:pt x="953" y="8572"/>
                                <a:pt x="953" y="8572"/>
                              </a:cubicBezTo>
                              <a:cubicBezTo>
                                <a:pt x="953" y="8572"/>
                                <a:pt x="953" y="8572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lnTo>
                                <a:pt x="953" y="9525"/>
                              </a:ln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8572"/>
                                <a:pt x="953" y="8572"/>
                              </a:cubicBezTo>
                              <a:cubicBezTo>
                                <a:pt x="953" y="8572"/>
                                <a:pt x="953" y="8572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ubicBezTo>
                                <a:pt x="0" y="8572"/>
                                <a:pt x="0" y="8572"/>
                                <a:pt x="0" y="8572"/>
                              </a:cubicBezTo>
                              <a:cubicBezTo>
                                <a:pt x="0" y="8572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1905" y="9525"/>
                              </a:cubicBezTo>
                              <a:cubicBezTo>
                                <a:pt x="1905" y="9525"/>
                                <a:pt x="2857" y="9525"/>
                                <a:pt x="2857" y="8572"/>
                              </a:cubicBezTo>
                              <a:cubicBezTo>
                                <a:pt x="2857" y="8572"/>
                                <a:pt x="2857" y="8572"/>
                                <a:pt x="2857" y="8572"/>
                              </a:cubicBezTo>
                              <a:cubicBezTo>
                                <a:pt x="2857" y="8572"/>
                                <a:pt x="2857" y="8572"/>
                                <a:pt x="2857" y="7620"/>
                              </a:cubicBezTo>
                              <a:cubicBezTo>
                                <a:pt x="2857" y="7620"/>
                                <a:pt x="2857" y="7620"/>
                                <a:pt x="2857" y="6667"/>
                              </a:cubicBezTo>
                              <a:cubicBezTo>
                                <a:pt x="2857" y="6667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2857" y="3810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ubicBezTo>
                                <a:pt x="1905" y="5715"/>
                                <a:pt x="1905" y="5715"/>
                                <a:pt x="953" y="6667"/>
                              </a:cubicBezTo>
                              <a:cubicBezTo>
                                <a:pt x="1905" y="5715"/>
                                <a:pt x="1905" y="5715"/>
                                <a:pt x="953" y="6667"/>
                              </a:cubicBezTo>
                              <a:cubicBezTo>
                                <a:pt x="1905" y="5715"/>
                                <a:pt x="1905" y="5715"/>
                                <a:pt x="953" y="6667"/>
                              </a:cubicBezTo>
                              <a:cubicBezTo>
                                <a:pt x="1905" y="5715"/>
                                <a:pt x="1905" y="5715"/>
                                <a:pt x="953" y="6667"/>
                              </a:cubicBezTo>
                              <a:cubicBezTo>
                                <a:pt x="1905" y="5715"/>
                                <a:pt x="953" y="5715"/>
                                <a:pt x="953" y="6667"/>
                              </a:cubicBezTo>
                              <a:lnTo>
                                <a:pt x="953" y="6667"/>
                              </a:lnTo>
                              <a:cubicBezTo>
                                <a:pt x="953" y="5715"/>
                                <a:pt x="953" y="5715"/>
                                <a:pt x="953" y="6667"/>
                              </a:cubicBezTo>
                              <a:close/>
                              <a:moveTo>
                                <a:pt x="3810" y="8572"/>
                              </a:moveTo>
                              <a:cubicBezTo>
                                <a:pt x="3810" y="8572"/>
                                <a:pt x="3810" y="9525"/>
                                <a:pt x="3810" y="8572"/>
                              </a:cubicBezTo>
                              <a:cubicBezTo>
                                <a:pt x="3810" y="9525"/>
                                <a:pt x="3810" y="9525"/>
                                <a:pt x="3810" y="8572"/>
                              </a:cubicBezTo>
                              <a:cubicBezTo>
                                <a:pt x="3810" y="9525"/>
                                <a:pt x="3810" y="9525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lose/>
                              <a:moveTo>
                                <a:pt x="3810" y="8572"/>
                              </a:move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ubicBezTo>
                                <a:pt x="3810" y="8572"/>
                                <a:pt x="3810" y="8572"/>
                                <a:pt x="3810" y="8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435" name="任意多边形: 形状 3317"/>
                      <p:cNvSpPr/>
                      <p:nvPr/>
                    </p:nvSpPr>
                    <p:spPr>
                      <a:xfrm>
                        <a:off x="7284719" y="2862262"/>
                        <a:ext cx="1905" cy="2857"/>
                      </a:xfrm>
                      <a:custGeom>
                        <a:avLst/>
                        <a:gdLst>
                          <a:gd name="connsiteX0" fmla="*/ 953 w 1905"/>
                          <a:gd name="connsiteY0" fmla="*/ 2858 h 2857"/>
                          <a:gd name="connsiteX1" fmla="*/ 953 w 1905"/>
                          <a:gd name="connsiteY1" fmla="*/ 2858 h 2857"/>
                          <a:gd name="connsiteX2" fmla="*/ 953 w 1905"/>
                          <a:gd name="connsiteY2" fmla="*/ 2858 h 2857"/>
                          <a:gd name="connsiteX3" fmla="*/ 953 w 1905"/>
                          <a:gd name="connsiteY3" fmla="*/ 2858 h 2857"/>
                          <a:gd name="connsiteX4" fmla="*/ 953 w 1905"/>
                          <a:gd name="connsiteY4" fmla="*/ 2858 h 2857"/>
                          <a:gd name="connsiteX5" fmla="*/ 953 w 1905"/>
                          <a:gd name="connsiteY5" fmla="*/ 2858 h 2857"/>
                          <a:gd name="connsiteX6" fmla="*/ 953 w 1905"/>
                          <a:gd name="connsiteY6" fmla="*/ 2858 h 2857"/>
                          <a:gd name="connsiteX7" fmla="*/ 953 w 1905"/>
                          <a:gd name="connsiteY7" fmla="*/ 1905 h 2857"/>
                          <a:gd name="connsiteX8" fmla="*/ 953 w 1905"/>
                          <a:gd name="connsiteY8" fmla="*/ 1905 h 2857"/>
                          <a:gd name="connsiteX9" fmla="*/ 953 w 1905"/>
                          <a:gd name="connsiteY9" fmla="*/ 1905 h 2857"/>
                          <a:gd name="connsiteX10" fmla="*/ 953 w 1905"/>
                          <a:gd name="connsiteY10" fmla="*/ 1905 h 2857"/>
                          <a:gd name="connsiteX11" fmla="*/ 953 w 1905"/>
                          <a:gd name="connsiteY11" fmla="*/ 1905 h 2857"/>
                          <a:gd name="connsiteX12" fmla="*/ 953 w 1905"/>
                          <a:gd name="connsiteY12" fmla="*/ 1905 h 2857"/>
                          <a:gd name="connsiteX13" fmla="*/ 953 w 1905"/>
                          <a:gd name="connsiteY13" fmla="*/ 1905 h 2857"/>
                          <a:gd name="connsiteX14" fmla="*/ 953 w 1905"/>
                          <a:gd name="connsiteY14" fmla="*/ 1905 h 2857"/>
                          <a:gd name="connsiteX15" fmla="*/ 953 w 1905"/>
                          <a:gd name="connsiteY15" fmla="*/ 1905 h 2857"/>
                          <a:gd name="connsiteX16" fmla="*/ 953 w 1905"/>
                          <a:gd name="connsiteY16" fmla="*/ 1905 h 2857"/>
                          <a:gd name="connsiteX17" fmla="*/ 953 w 1905"/>
                          <a:gd name="connsiteY17" fmla="*/ 1905 h 2857"/>
                          <a:gd name="connsiteX18" fmla="*/ 953 w 1905"/>
                          <a:gd name="connsiteY18" fmla="*/ 1905 h 2857"/>
                          <a:gd name="connsiteX19" fmla="*/ 953 w 1905"/>
                          <a:gd name="connsiteY19" fmla="*/ 1905 h 2857"/>
                          <a:gd name="connsiteX20" fmla="*/ 953 w 1905"/>
                          <a:gd name="connsiteY20" fmla="*/ 1905 h 2857"/>
                          <a:gd name="connsiteX21" fmla="*/ 953 w 1905"/>
                          <a:gd name="connsiteY21" fmla="*/ 1905 h 2857"/>
                          <a:gd name="connsiteX22" fmla="*/ 953 w 1905"/>
                          <a:gd name="connsiteY22" fmla="*/ 1905 h 2857"/>
                          <a:gd name="connsiteX23" fmla="*/ 953 w 1905"/>
                          <a:gd name="connsiteY23" fmla="*/ 1905 h 2857"/>
                          <a:gd name="connsiteX24" fmla="*/ 953 w 1905"/>
                          <a:gd name="connsiteY24" fmla="*/ 1905 h 2857"/>
                          <a:gd name="connsiteX25" fmla="*/ 953 w 1905"/>
                          <a:gd name="connsiteY25" fmla="*/ 1905 h 2857"/>
                          <a:gd name="connsiteX26" fmla="*/ 953 w 1905"/>
                          <a:gd name="connsiteY26" fmla="*/ 1905 h 2857"/>
                          <a:gd name="connsiteX27" fmla="*/ 953 w 1905"/>
                          <a:gd name="connsiteY27" fmla="*/ 1905 h 2857"/>
                          <a:gd name="connsiteX28" fmla="*/ 953 w 1905"/>
                          <a:gd name="connsiteY28" fmla="*/ 1905 h 2857"/>
                          <a:gd name="connsiteX29" fmla="*/ 953 w 1905"/>
                          <a:gd name="connsiteY29" fmla="*/ 1905 h 2857"/>
                          <a:gd name="connsiteX30" fmla="*/ 953 w 1905"/>
                          <a:gd name="connsiteY30" fmla="*/ 1905 h 2857"/>
                          <a:gd name="connsiteX31" fmla="*/ 953 w 1905"/>
                          <a:gd name="connsiteY31" fmla="*/ 1905 h 2857"/>
                          <a:gd name="connsiteX32" fmla="*/ 953 w 1905"/>
                          <a:gd name="connsiteY32" fmla="*/ 0 h 2857"/>
                          <a:gd name="connsiteX33" fmla="*/ 953 w 1905"/>
                          <a:gd name="connsiteY33" fmla="*/ 0 h 2857"/>
                          <a:gd name="connsiteX34" fmla="*/ 953 w 1905"/>
                          <a:gd name="connsiteY34" fmla="*/ 0 h 2857"/>
                          <a:gd name="connsiteX35" fmla="*/ 0 w 1905"/>
                          <a:gd name="connsiteY35" fmla="*/ 0 h 2857"/>
                          <a:gd name="connsiteX36" fmla="*/ 0 w 1905"/>
                          <a:gd name="connsiteY36" fmla="*/ 0 h 2857"/>
                          <a:gd name="connsiteX37" fmla="*/ 0 w 1905"/>
                          <a:gd name="connsiteY37" fmla="*/ 0 h 2857"/>
                          <a:gd name="connsiteX38" fmla="*/ 0 w 1905"/>
                          <a:gd name="connsiteY38" fmla="*/ 0 h 2857"/>
                          <a:gd name="connsiteX39" fmla="*/ 0 w 1905"/>
                          <a:gd name="connsiteY39" fmla="*/ 0 h 2857"/>
                          <a:gd name="connsiteX40" fmla="*/ 0 w 1905"/>
                          <a:gd name="connsiteY40" fmla="*/ 0 h 2857"/>
                          <a:gd name="connsiteX41" fmla="*/ 0 w 1905"/>
                          <a:gd name="connsiteY41" fmla="*/ 0 h 2857"/>
                          <a:gd name="connsiteX42" fmla="*/ 0 w 1905"/>
                          <a:gd name="connsiteY42" fmla="*/ 0 h 2857"/>
                          <a:gd name="connsiteX43" fmla="*/ 0 w 1905"/>
                          <a:gd name="connsiteY43" fmla="*/ 0 h 2857"/>
                          <a:gd name="connsiteX44" fmla="*/ 0 w 1905"/>
                          <a:gd name="connsiteY44" fmla="*/ 0 h 2857"/>
                          <a:gd name="connsiteX45" fmla="*/ 0 w 1905"/>
                          <a:gd name="connsiteY45" fmla="*/ 0 h 2857"/>
                          <a:gd name="connsiteX46" fmla="*/ 0 w 1905"/>
                          <a:gd name="connsiteY46" fmla="*/ 0 h 2857"/>
                          <a:gd name="connsiteX47" fmla="*/ 0 w 1905"/>
                          <a:gd name="connsiteY47" fmla="*/ 0 h 2857"/>
                          <a:gd name="connsiteX48" fmla="*/ 0 w 1905"/>
                          <a:gd name="connsiteY48" fmla="*/ 0 h 2857"/>
                          <a:gd name="connsiteX49" fmla="*/ 0 w 1905"/>
                          <a:gd name="connsiteY49" fmla="*/ 0 h 2857"/>
                          <a:gd name="connsiteX50" fmla="*/ 0 w 1905"/>
                          <a:gd name="connsiteY50" fmla="*/ 0 h 2857"/>
                          <a:gd name="connsiteX51" fmla="*/ 0 w 1905"/>
                          <a:gd name="connsiteY51" fmla="*/ 0 h 2857"/>
                          <a:gd name="connsiteX52" fmla="*/ 0 w 1905"/>
                          <a:gd name="connsiteY52" fmla="*/ 0 h 2857"/>
                          <a:gd name="connsiteX53" fmla="*/ 0 w 1905"/>
                          <a:gd name="connsiteY53" fmla="*/ 0 h 2857"/>
                          <a:gd name="connsiteX54" fmla="*/ 0 w 1905"/>
                          <a:gd name="connsiteY54" fmla="*/ 0 h 2857"/>
                          <a:gd name="connsiteX55" fmla="*/ 0 w 1905"/>
                          <a:gd name="connsiteY55" fmla="*/ 0 h 2857"/>
                          <a:gd name="connsiteX56" fmla="*/ 0 w 1905"/>
                          <a:gd name="connsiteY56" fmla="*/ 0 h 2857"/>
                          <a:gd name="connsiteX57" fmla="*/ 0 w 1905"/>
                          <a:gd name="connsiteY57" fmla="*/ 0 h 2857"/>
                          <a:gd name="connsiteX58" fmla="*/ 0 w 1905"/>
                          <a:gd name="connsiteY58" fmla="*/ 0 h 2857"/>
                          <a:gd name="connsiteX59" fmla="*/ 0 w 1905"/>
                          <a:gd name="connsiteY59" fmla="*/ 0 h 2857"/>
                          <a:gd name="connsiteX60" fmla="*/ 0 w 1905"/>
                          <a:gd name="connsiteY60" fmla="*/ 0 h 2857"/>
                          <a:gd name="connsiteX61" fmla="*/ 0 w 1905"/>
                          <a:gd name="connsiteY61" fmla="*/ 0 h 2857"/>
                          <a:gd name="connsiteX62" fmla="*/ 0 w 1905"/>
                          <a:gd name="connsiteY62" fmla="*/ 0 h 2857"/>
                          <a:gd name="connsiteX63" fmla="*/ 0 w 1905"/>
                          <a:gd name="connsiteY63" fmla="*/ 0 h 2857"/>
                          <a:gd name="connsiteX64" fmla="*/ 953 w 1905"/>
                          <a:gd name="connsiteY64" fmla="*/ 2858 h 2857"/>
                          <a:gd name="connsiteX65" fmla="*/ 953 w 1905"/>
                          <a:gd name="connsiteY65" fmla="*/ 2858 h 2857"/>
                          <a:gd name="connsiteX66" fmla="*/ 953 w 1905"/>
                          <a:gd name="connsiteY66" fmla="*/ 2858 h 2857"/>
                          <a:gd name="connsiteX67" fmla="*/ 953 w 1905"/>
                          <a:gd name="connsiteY67" fmla="*/ 2858 h 2857"/>
                          <a:gd name="connsiteX68" fmla="*/ 953 w 1905"/>
                          <a:gd name="connsiteY68" fmla="*/ 2858 h 2857"/>
                          <a:gd name="connsiteX69" fmla="*/ 953 w 1905"/>
                          <a:gd name="connsiteY69" fmla="*/ 2858 h 2857"/>
                          <a:gd name="connsiteX70" fmla="*/ 953 w 1905"/>
                          <a:gd name="connsiteY70" fmla="*/ 2858 h 2857"/>
                          <a:gd name="connsiteX71" fmla="*/ 953 w 1905"/>
                          <a:gd name="connsiteY71" fmla="*/ 2858 h 2857"/>
                          <a:gd name="connsiteX72" fmla="*/ 953 w 1905"/>
                          <a:gd name="connsiteY72" fmla="*/ 2858 h 2857"/>
                          <a:gd name="connsiteX73" fmla="*/ 1905 w 1905"/>
                          <a:gd name="connsiteY73" fmla="*/ 0 h 2857"/>
                          <a:gd name="connsiteX74" fmla="*/ 1905 w 1905"/>
                          <a:gd name="connsiteY74" fmla="*/ 0 h 2857"/>
                          <a:gd name="connsiteX75" fmla="*/ 1905 w 1905"/>
                          <a:gd name="connsiteY75" fmla="*/ 0 h 2857"/>
                          <a:gd name="connsiteX76" fmla="*/ 1905 w 1905"/>
                          <a:gd name="connsiteY76" fmla="*/ 0 h 2857"/>
                          <a:gd name="connsiteX77" fmla="*/ 1905 w 1905"/>
                          <a:gd name="connsiteY77" fmla="*/ 0 h 2857"/>
                          <a:gd name="connsiteX78" fmla="*/ 0 w 1905"/>
                          <a:gd name="connsiteY78" fmla="*/ 952 h 2857"/>
                          <a:gd name="connsiteX79" fmla="*/ 0 w 1905"/>
                          <a:gd name="connsiteY79" fmla="*/ 952 h 2857"/>
                          <a:gd name="connsiteX80" fmla="*/ 0 w 1905"/>
                          <a:gd name="connsiteY80" fmla="*/ 952 h 2857"/>
                          <a:gd name="connsiteX81" fmla="*/ 0 w 1905"/>
                          <a:gd name="connsiteY81" fmla="*/ 952 h 2857"/>
                          <a:gd name="connsiteX82" fmla="*/ 0 w 1905"/>
                          <a:gd name="connsiteY82" fmla="*/ 952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1905" h="2857">
                            <a:moveTo>
                              <a:pt x="953" y="2858"/>
                            </a:move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1905"/>
                              <a:pt x="953" y="1905"/>
                              <a:pt x="953" y="2858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1905"/>
                            </a:ln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1905"/>
                              <a:pt x="0" y="1905"/>
                              <a:pt x="953" y="2858"/>
                            </a:cubicBezTo>
                            <a:cubicBezTo>
                              <a:pt x="0" y="1905"/>
                              <a:pt x="0" y="1905"/>
                              <a:pt x="953" y="2858"/>
                            </a:cubicBezTo>
                            <a:cubicBezTo>
                              <a:pt x="0" y="1905"/>
                              <a:pt x="0" y="1905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0" y="2858"/>
                              <a:pt x="953" y="2858"/>
                            </a:cubicBezTo>
                            <a:cubicBezTo>
                              <a:pt x="0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  <a:moveTo>
                              <a:pt x="0" y="952"/>
                            </a:move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0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CF4E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436" name="图形 2"/>
                  <p:cNvGrpSpPr/>
                  <p:nvPr/>
                </p:nvGrpSpPr>
                <p:grpSpPr>
                  <a:xfrm>
                    <a:off x="7422832" y="2828924"/>
                    <a:ext cx="7382" cy="7620"/>
                    <a:chOff x="7422832" y="2828924"/>
                    <a:chExt cx="7382" cy="7620"/>
                  </a:xfrm>
                </p:grpSpPr>
                <p:sp>
                  <p:nvSpPr>
                    <p:cNvPr id="3437" name="任意多边形: 形状 3319"/>
                    <p:cNvSpPr/>
                    <p:nvPr/>
                  </p:nvSpPr>
                  <p:spPr>
                    <a:xfrm>
                      <a:off x="7422832" y="2832734"/>
                      <a:ext cx="7382" cy="3810"/>
                    </a:xfrm>
                    <a:custGeom>
                      <a:avLst/>
                      <a:gdLst>
                        <a:gd name="connsiteX0" fmla="*/ 953 w 7382"/>
                        <a:gd name="connsiteY0" fmla="*/ 2857 h 3810"/>
                        <a:gd name="connsiteX1" fmla="*/ 5715 w 7382"/>
                        <a:gd name="connsiteY1" fmla="*/ 3810 h 3810"/>
                        <a:gd name="connsiteX2" fmla="*/ 6668 w 7382"/>
                        <a:gd name="connsiteY2" fmla="*/ 3810 h 3810"/>
                        <a:gd name="connsiteX3" fmla="*/ 6668 w 7382"/>
                        <a:gd name="connsiteY3" fmla="*/ 1905 h 3810"/>
                        <a:gd name="connsiteX4" fmla="*/ 4763 w 7382"/>
                        <a:gd name="connsiteY4" fmla="*/ 952 h 3810"/>
                        <a:gd name="connsiteX5" fmla="*/ 1905 w 7382"/>
                        <a:gd name="connsiteY5" fmla="*/ 0 h 3810"/>
                        <a:gd name="connsiteX6" fmla="*/ 0 w 7382"/>
                        <a:gd name="connsiteY6" fmla="*/ 952 h 3810"/>
                        <a:gd name="connsiteX7" fmla="*/ 953 w 7382"/>
                        <a:gd name="connsiteY7" fmla="*/ 2857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7382" h="3810">
                          <a:moveTo>
                            <a:pt x="953" y="2857"/>
                          </a:moveTo>
                          <a:cubicBezTo>
                            <a:pt x="1905" y="3810"/>
                            <a:pt x="3810" y="3810"/>
                            <a:pt x="5715" y="3810"/>
                          </a:cubicBezTo>
                          <a:cubicBezTo>
                            <a:pt x="5715" y="3810"/>
                            <a:pt x="6668" y="3810"/>
                            <a:pt x="6668" y="3810"/>
                          </a:cubicBezTo>
                          <a:cubicBezTo>
                            <a:pt x="7620" y="2857"/>
                            <a:pt x="7620" y="2857"/>
                            <a:pt x="6668" y="1905"/>
                          </a:cubicBezTo>
                          <a:cubicBezTo>
                            <a:pt x="6668" y="952"/>
                            <a:pt x="5715" y="952"/>
                            <a:pt x="4763" y="952"/>
                          </a:cubicBezTo>
                          <a:cubicBezTo>
                            <a:pt x="3810" y="952"/>
                            <a:pt x="2858" y="0"/>
                            <a:pt x="1905" y="0"/>
                          </a:cubicBezTo>
                          <a:cubicBezTo>
                            <a:pt x="953" y="0"/>
                            <a:pt x="0" y="952"/>
                            <a:pt x="0" y="952"/>
                          </a:cubicBezTo>
                          <a:cubicBezTo>
                            <a:pt x="953" y="952"/>
                            <a:pt x="953" y="2857"/>
                            <a:pt x="953" y="2857"/>
                          </a:cubicBezTo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438" name="图形 2"/>
                    <p:cNvGrpSpPr/>
                    <p:nvPr/>
                  </p:nvGrpSpPr>
                  <p:grpSpPr>
                    <a:xfrm>
                      <a:off x="7422832" y="2828924"/>
                      <a:ext cx="4762" cy="6667"/>
                      <a:chOff x="7422832" y="2828924"/>
                      <a:chExt cx="4762" cy="6667"/>
                    </a:xfrm>
                  </p:grpSpPr>
                  <p:grpSp>
                    <p:nvGrpSpPr>
                      <p:cNvPr id="3439" name="图形 2"/>
                      <p:cNvGrpSpPr/>
                      <p:nvPr/>
                    </p:nvGrpSpPr>
                    <p:grpSpPr>
                      <a:xfrm>
                        <a:off x="7422832" y="2828924"/>
                        <a:ext cx="4762" cy="3571"/>
                        <a:chOff x="7422832" y="2828924"/>
                        <a:chExt cx="4762" cy="3571"/>
                      </a:xfrm>
                    </p:grpSpPr>
                    <p:sp>
                      <p:nvSpPr>
                        <p:cNvPr id="3440" name="任意多边形: 形状 3322"/>
                        <p:cNvSpPr/>
                        <p:nvPr/>
                      </p:nvSpPr>
                      <p:spPr>
                        <a:xfrm>
                          <a:off x="7427594" y="283178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41" name="任意多边形: 形状 3323"/>
                        <p:cNvSpPr/>
                        <p:nvPr/>
                      </p:nvSpPr>
                      <p:spPr>
                        <a:xfrm>
                          <a:off x="7427594" y="283178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42" name="任意多边形: 形状 3324"/>
                        <p:cNvSpPr/>
                        <p:nvPr/>
                      </p:nvSpPr>
                      <p:spPr>
                        <a:xfrm>
                          <a:off x="7424737" y="2831782"/>
                          <a:ext cx="9525" cy="714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714"/>
                            <a:gd name="connsiteX1" fmla="*/ 0 w 9525"/>
                            <a:gd name="connsiteY1" fmla="*/ 0 h 714"/>
                            <a:gd name="connsiteX2" fmla="*/ 0 w 9525"/>
                            <a:gd name="connsiteY2" fmla="*/ 0 h 714"/>
                            <a:gd name="connsiteX3" fmla="*/ 0 w 9525"/>
                            <a:gd name="connsiteY3" fmla="*/ 0 h 714"/>
                            <a:gd name="connsiteX4" fmla="*/ 0 w 9525"/>
                            <a:gd name="connsiteY4" fmla="*/ 0 h 714"/>
                            <a:gd name="connsiteX5" fmla="*/ 0 w 9525"/>
                            <a:gd name="connsiteY5" fmla="*/ 0 h 714"/>
                            <a:gd name="connsiteX6" fmla="*/ 0 w 9525"/>
                            <a:gd name="connsiteY6" fmla="*/ 0 h 714"/>
                            <a:gd name="connsiteX7" fmla="*/ 0 w 9525"/>
                            <a:gd name="connsiteY7" fmla="*/ 0 h 714"/>
                            <a:gd name="connsiteX8" fmla="*/ 0 w 9525"/>
                            <a:gd name="connsiteY8" fmla="*/ 0 h 714"/>
                            <a:gd name="connsiteX9" fmla="*/ 0 w 9525"/>
                            <a:gd name="connsiteY9" fmla="*/ 0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5" h="714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43" name="任意多边形: 形状 3325"/>
                        <p:cNvSpPr/>
                        <p:nvPr/>
                      </p:nvSpPr>
                      <p:spPr>
                        <a:xfrm>
                          <a:off x="7422832" y="2828924"/>
                          <a:ext cx="4762" cy="3571"/>
                        </a:xfrm>
                        <a:custGeom>
                          <a:avLst/>
                          <a:gdLst>
                            <a:gd name="connsiteX0" fmla="*/ 1905 w 4762"/>
                            <a:gd name="connsiteY0" fmla="*/ 2858 h 3571"/>
                            <a:gd name="connsiteX1" fmla="*/ 1905 w 4762"/>
                            <a:gd name="connsiteY1" fmla="*/ 2858 h 3571"/>
                            <a:gd name="connsiteX2" fmla="*/ 1905 w 4762"/>
                            <a:gd name="connsiteY2" fmla="*/ 2858 h 3571"/>
                            <a:gd name="connsiteX3" fmla="*/ 1905 w 4762"/>
                            <a:gd name="connsiteY3" fmla="*/ 2858 h 3571"/>
                            <a:gd name="connsiteX4" fmla="*/ 1905 w 4762"/>
                            <a:gd name="connsiteY4" fmla="*/ 2858 h 3571"/>
                            <a:gd name="connsiteX5" fmla="*/ 1905 w 4762"/>
                            <a:gd name="connsiteY5" fmla="*/ 2858 h 3571"/>
                            <a:gd name="connsiteX6" fmla="*/ 2858 w 4762"/>
                            <a:gd name="connsiteY6" fmla="*/ 2858 h 3571"/>
                            <a:gd name="connsiteX7" fmla="*/ 2858 w 4762"/>
                            <a:gd name="connsiteY7" fmla="*/ 2858 h 3571"/>
                            <a:gd name="connsiteX8" fmla="*/ 2858 w 4762"/>
                            <a:gd name="connsiteY8" fmla="*/ 2858 h 3571"/>
                            <a:gd name="connsiteX9" fmla="*/ 2858 w 4762"/>
                            <a:gd name="connsiteY9" fmla="*/ 2858 h 3571"/>
                            <a:gd name="connsiteX10" fmla="*/ 2858 w 4762"/>
                            <a:gd name="connsiteY10" fmla="*/ 2858 h 3571"/>
                            <a:gd name="connsiteX11" fmla="*/ 2858 w 4762"/>
                            <a:gd name="connsiteY11" fmla="*/ 2858 h 3571"/>
                            <a:gd name="connsiteX12" fmla="*/ 2858 w 4762"/>
                            <a:gd name="connsiteY12" fmla="*/ 2858 h 3571"/>
                            <a:gd name="connsiteX13" fmla="*/ 2858 w 4762"/>
                            <a:gd name="connsiteY13" fmla="*/ 2858 h 3571"/>
                            <a:gd name="connsiteX14" fmla="*/ 2858 w 4762"/>
                            <a:gd name="connsiteY14" fmla="*/ 2858 h 3571"/>
                            <a:gd name="connsiteX15" fmla="*/ 2858 w 4762"/>
                            <a:gd name="connsiteY15" fmla="*/ 2858 h 3571"/>
                            <a:gd name="connsiteX16" fmla="*/ 3810 w 4762"/>
                            <a:gd name="connsiteY16" fmla="*/ 2858 h 3571"/>
                            <a:gd name="connsiteX17" fmla="*/ 3810 w 4762"/>
                            <a:gd name="connsiteY17" fmla="*/ 2858 h 3571"/>
                            <a:gd name="connsiteX18" fmla="*/ 3810 w 4762"/>
                            <a:gd name="connsiteY18" fmla="*/ 2858 h 3571"/>
                            <a:gd name="connsiteX19" fmla="*/ 3810 w 4762"/>
                            <a:gd name="connsiteY19" fmla="*/ 2858 h 3571"/>
                            <a:gd name="connsiteX20" fmla="*/ 3810 w 4762"/>
                            <a:gd name="connsiteY20" fmla="*/ 2858 h 3571"/>
                            <a:gd name="connsiteX21" fmla="*/ 3810 w 4762"/>
                            <a:gd name="connsiteY21" fmla="*/ 2858 h 3571"/>
                            <a:gd name="connsiteX22" fmla="*/ 3810 w 4762"/>
                            <a:gd name="connsiteY22" fmla="*/ 2858 h 3571"/>
                            <a:gd name="connsiteX23" fmla="*/ 3810 w 4762"/>
                            <a:gd name="connsiteY23" fmla="*/ 2858 h 3571"/>
                            <a:gd name="connsiteX24" fmla="*/ 3810 w 4762"/>
                            <a:gd name="connsiteY24" fmla="*/ 2858 h 3571"/>
                            <a:gd name="connsiteX25" fmla="*/ 3810 w 4762"/>
                            <a:gd name="connsiteY25" fmla="*/ 2858 h 3571"/>
                            <a:gd name="connsiteX26" fmla="*/ 3810 w 4762"/>
                            <a:gd name="connsiteY26" fmla="*/ 2858 h 3571"/>
                            <a:gd name="connsiteX27" fmla="*/ 3810 w 4762"/>
                            <a:gd name="connsiteY27" fmla="*/ 2858 h 3571"/>
                            <a:gd name="connsiteX28" fmla="*/ 3810 w 4762"/>
                            <a:gd name="connsiteY28" fmla="*/ 2858 h 3571"/>
                            <a:gd name="connsiteX29" fmla="*/ 3810 w 4762"/>
                            <a:gd name="connsiteY29" fmla="*/ 2858 h 3571"/>
                            <a:gd name="connsiteX30" fmla="*/ 3810 w 4762"/>
                            <a:gd name="connsiteY30" fmla="*/ 2858 h 3571"/>
                            <a:gd name="connsiteX31" fmla="*/ 3810 w 4762"/>
                            <a:gd name="connsiteY31" fmla="*/ 2858 h 3571"/>
                            <a:gd name="connsiteX32" fmla="*/ 3810 w 4762"/>
                            <a:gd name="connsiteY32" fmla="*/ 2858 h 3571"/>
                            <a:gd name="connsiteX33" fmla="*/ 3810 w 4762"/>
                            <a:gd name="connsiteY33" fmla="*/ 2858 h 3571"/>
                            <a:gd name="connsiteX34" fmla="*/ 3810 w 4762"/>
                            <a:gd name="connsiteY34" fmla="*/ 2858 h 3571"/>
                            <a:gd name="connsiteX35" fmla="*/ 3810 w 4762"/>
                            <a:gd name="connsiteY35" fmla="*/ 2858 h 3571"/>
                            <a:gd name="connsiteX36" fmla="*/ 3810 w 4762"/>
                            <a:gd name="connsiteY36" fmla="*/ 2858 h 3571"/>
                            <a:gd name="connsiteX37" fmla="*/ 3810 w 4762"/>
                            <a:gd name="connsiteY37" fmla="*/ 2858 h 3571"/>
                            <a:gd name="connsiteX38" fmla="*/ 3810 w 4762"/>
                            <a:gd name="connsiteY38" fmla="*/ 2858 h 3571"/>
                            <a:gd name="connsiteX39" fmla="*/ 3810 w 4762"/>
                            <a:gd name="connsiteY39" fmla="*/ 2858 h 3571"/>
                            <a:gd name="connsiteX40" fmla="*/ 3810 w 4762"/>
                            <a:gd name="connsiteY40" fmla="*/ 2858 h 3571"/>
                            <a:gd name="connsiteX41" fmla="*/ 3810 w 4762"/>
                            <a:gd name="connsiteY41" fmla="*/ 2858 h 3571"/>
                            <a:gd name="connsiteX42" fmla="*/ 3810 w 4762"/>
                            <a:gd name="connsiteY42" fmla="*/ 2858 h 3571"/>
                            <a:gd name="connsiteX43" fmla="*/ 3810 w 4762"/>
                            <a:gd name="connsiteY43" fmla="*/ 2858 h 3571"/>
                            <a:gd name="connsiteX44" fmla="*/ 3810 w 4762"/>
                            <a:gd name="connsiteY44" fmla="*/ 2858 h 3571"/>
                            <a:gd name="connsiteX45" fmla="*/ 3810 w 4762"/>
                            <a:gd name="connsiteY45" fmla="*/ 2858 h 3571"/>
                            <a:gd name="connsiteX46" fmla="*/ 3810 w 4762"/>
                            <a:gd name="connsiteY46" fmla="*/ 2858 h 3571"/>
                            <a:gd name="connsiteX47" fmla="*/ 3810 w 4762"/>
                            <a:gd name="connsiteY47" fmla="*/ 2858 h 3571"/>
                            <a:gd name="connsiteX48" fmla="*/ 3810 w 4762"/>
                            <a:gd name="connsiteY48" fmla="*/ 2858 h 3571"/>
                            <a:gd name="connsiteX49" fmla="*/ 3810 w 4762"/>
                            <a:gd name="connsiteY49" fmla="*/ 2858 h 3571"/>
                            <a:gd name="connsiteX50" fmla="*/ 3810 w 4762"/>
                            <a:gd name="connsiteY50" fmla="*/ 2858 h 3571"/>
                            <a:gd name="connsiteX51" fmla="*/ 3810 w 4762"/>
                            <a:gd name="connsiteY51" fmla="*/ 2858 h 3571"/>
                            <a:gd name="connsiteX52" fmla="*/ 3810 w 4762"/>
                            <a:gd name="connsiteY52" fmla="*/ 2858 h 3571"/>
                            <a:gd name="connsiteX53" fmla="*/ 2858 w 4762"/>
                            <a:gd name="connsiteY53" fmla="*/ 2858 h 3571"/>
                            <a:gd name="connsiteX54" fmla="*/ 2858 w 4762"/>
                            <a:gd name="connsiteY54" fmla="*/ 2858 h 3571"/>
                            <a:gd name="connsiteX55" fmla="*/ 2858 w 4762"/>
                            <a:gd name="connsiteY55" fmla="*/ 2858 h 3571"/>
                            <a:gd name="connsiteX56" fmla="*/ 2858 w 4762"/>
                            <a:gd name="connsiteY56" fmla="*/ 2858 h 3571"/>
                            <a:gd name="connsiteX57" fmla="*/ 2858 w 4762"/>
                            <a:gd name="connsiteY57" fmla="*/ 2858 h 3571"/>
                            <a:gd name="connsiteX58" fmla="*/ 2858 w 4762"/>
                            <a:gd name="connsiteY58" fmla="*/ 2858 h 3571"/>
                            <a:gd name="connsiteX59" fmla="*/ 2858 w 4762"/>
                            <a:gd name="connsiteY59" fmla="*/ 2858 h 3571"/>
                            <a:gd name="connsiteX60" fmla="*/ 2858 w 4762"/>
                            <a:gd name="connsiteY60" fmla="*/ 2858 h 3571"/>
                            <a:gd name="connsiteX61" fmla="*/ 2858 w 4762"/>
                            <a:gd name="connsiteY61" fmla="*/ 2858 h 3571"/>
                            <a:gd name="connsiteX62" fmla="*/ 2858 w 4762"/>
                            <a:gd name="connsiteY62" fmla="*/ 2858 h 3571"/>
                            <a:gd name="connsiteX63" fmla="*/ 2858 w 4762"/>
                            <a:gd name="connsiteY63" fmla="*/ 2858 h 3571"/>
                            <a:gd name="connsiteX64" fmla="*/ 2858 w 4762"/>
                            <a:gd name="connsiteY64" fmla="*/ 2858 h 3571"/>
                            <a:gd name="connsiteX65" fmla="*/ 2858 w 4762"/>
                            <a:gd name="connsiteY65" fmla="*/ 2858 h 3571"/>
                            <a:gd name="connsiteX66" fmla="*/ 1905 w 4762"/>
                            <a:gd name="connsiteY66" fmla="*/ 2858 h 3571"/>
                            <a:gd name="connsiteX67" fmla="*/ 1905 w 4762"/>
                            <a:gd name="connsiteY67" fmla="*/ 2858 h 3571"/>
                            <a:gd name="connsiteX68" fmla="*/ 1905 w 4762"/>
                            <a:gd name="connsiteY68" fmla="*/ 2858 h 3571"/>
                            <a:gd name="connsiteX69" fmla="*/ 1905 w 4762"/>
                            <a:gd name="connsiteY69" fmla="*/ 2858 h 3571"/>
                            <a:gd name="connsiteX70" fmla="*/ 1905 w 4762"/>
                            <a:gd name="connsiteY70" fmla="*/ 2858 h 3571"/>
                            <a:gd name="connsiteX71" fmla="*/ 1905 w 4762"/>
                            <a:gd name="connsiteY71" fmla="*/ 2858 h 3571"/>
                            <a:gd name="connsiteX72" fmla="*/ 1905 w 4762"/>
                            <a:gd name="connsiteY72" fmla="*/ 2858 h 3571"/>
                            <a:gd name="connsiteX73" fmla="*/ 1905 w 4762"/>
                            <a:gd name="connsiteY73" fmla="*/ 2858 h 3571"/>
                            <a:gd name="connsiteX74" fmla="*/ 1905 w 4762"/>
                            <a:gd name="connsiteY74" fmla="*/ 2858 h 3571"/>
                            <a:gd name="connsiteX75" fmla="*/ 1905 w 4762"/>
                            <a:gd name="connsiteY75" fmla="*/ 2858 h 3571"/>
                            <a:gd name="connsiteX76" fmla="*/ 1905 w 4762"/>
                            <a:gd name="connsiteY76" fmla="*/ 2858 h 3571"/>
                            <a:gd name="connsiteX77" fmla="*/ 1905 w 4762"/>
                            <a:gd name="connsiteY77" fmla="*/ 2858 h 3571"/>
                            <a:gd name="connsiteX78" fmla="*/ 1905 w 4762"/>
                            <a:gd name="connsiteY78" fmla="*/ 2858 h 3571"/>
                            <a:gd name="connsiteX79" fmla="*/ 1905 w 4762"/>
                            <a:gd name="connsiteY79" fmla="*/ 2858 h 3571"/>
                            <a:gd name="connsiteX80" fmla="*/ 1905 w 4762"/>
                            <a:gd name="connsiteY80" fmla="*/ 2858 h 3571"/>
                            <a:gd name="connsiteX81" fmla="*/ 1905 w 4762"/>
                            <a:gd name="connsiteY81" fmla="*/ 2858 h 3571"/>
                            <a:gd name="connsiteX82" fmla="*/ 1905 w 4762"/>
                            <a:gd name="connsiteY82" fmla="*/ 2858 h 3571"/>
                            <a:gd name="connsiteX83" fmla="*/ 1905 w 4762"/>
                            <a:gd name="connsiteY83" fmla="*/ 2858 h 3571"/>
                            <a:gd name="connsiteX84" fmla="*/ 1905 w 4762"/>
                            <a:gd name="connsiteY84" fmla="*/ 2858 h 3571"/>
                            <a:gd name="connsiteX85" fmla="*/ 1905 w 4762"/>
                            <a:gd name="connsiteY85" fmla="*/ 2858 h 3571"/>
                            <a:gd name="connsiteX86" fmla="*/ 1905 w 4762"/>
                            <a:gd name="connsiteY86" fmla="*/ 2858 h 3571"/>
                            <a:gd name="connsiteX87" fmla="*/ 1905 w 4762"/>
                            <a:gd name="connsiteY87" fmla="*/ 2858 h 3571"/>
                            <a:gd name="connsiteX88" fmla="*/ 1905 w 4762"/>
                            <a:gd name="connsiteY88" fmla="*/ 2858 h 3571"/>
                            <a:gd name="connsiteX89" fmla="*/ 1905 w 4762"/>
                            <a:gd name="connsiteY89" fmla="*/ 2858 h 3571"/>
                            <a:gd name="connsiteX90" fmla="*/ 1905 w 4762"/>
                            <a:gd name="connsiteY90" fmla="*/ 2858 h 3571"/>
                            <a:gd name="connsiteX91" fmla="*/ 1905 w 4762"/>
                            <a:gd name="connsiteY91" fmla="*/ 2858 h 3571"/>
                            <a:gd name="connsiteX92" fmla="*/ 1905 w 4762"/>
                            <a:gd name="connsiteY92" fmla="*/ 2858 h 3571"/>
                            <a:gd name="connsiteX93" fmla="*/ 1905 w 4762"/>
                            <a:gd name="connsiteY93" fmla="*/ 2858 h 3571"/>
                            <a:gd name="connsiteX94" fmla="*/ 1905 w 4762"/>
                            <a:gd name="connsiteY94" fmla="*/ 2858 h 3571"/>
                            <a:gd name="connsiteX95" fmla="*/ 1905 w 4762"/>
                            <a:gd name="connsiteY95" fmla="*/ 2858 h 3571"/>
                            <a:gd name="connsiteX96" fmla="*/ 1905 w 4762"/>
                            <a:gd name="connsiteY96" fmla="*/ 2858 h 3571"/>
                            <a:gd name="connsiteX97" fmla="*/ 1905 w 4762"/>
                            <a:gd name="connsiteY97" fmla="*/ 1905 h 3571"/>
                            <a:gd name="connsiteX98" fmla="*/ 1905 w 4762"/>
                            <a:gd name="connsiteY98" fmla="*/ 1905 h 3571"/>
                            <a:gd name="connsiteX99" fmla="*/ 1905 w 4762"/>
                            <a:gd name="connsiteY99" fmla="*/ 1905 h 3571"/>
                            <a:gd name="connsiteX100" fmla="*/ 1905 w 4762"/>
                            <a:gd name="connsiteY100" fmla="*/ 1905 h 3571"/>
                            <a:gd name="connsiteX101" fmla="*/ 1905 w 4762"/>
                            <a:gd name="connsiteY101" fmla="*/ 1905 h 3571"/>
                            <a:gd name="connsiteX102" fmla="*/ 1905 w 4762"/>
                            <a:gd name="connsiteY102" fmla="*/ 952 h 3571"/>
                            <a:gd name="connsiteX103" fmla="*/ 1905 w 4762"/>
                            <a:gd name="connsiteY103" fmla="*/ 0 h 3571"/>
                            <a:gd name="connsiteX104" fmla="*/ 1905 w 4762"/>
                            <a:gd name="connsiteY104" fmla="*/ 0 h 3571"/>
                            <a:gd name="connsiteX105" fmla="*/ 1905 w 4762"/>
                            <a:gd name="connsiteY105" fmla="*/ 0 h 3571"/>
                            <a:gd name="connsiteX106" fmla="*/ 1905 w 4762"/>
                            <a:gd name="connsiteY106" fmla="*/ 0 h 3571"/>
                            <a:gd name="connsiteX107" fmla="*/ 1905 w 4762"/>
                            <a:gd name="connsiteY107" fmla="*/ 0 h 3571"/>
                            <a:gd name="connsiteX108" fmla="*/ 1905 w 4762"/>
                            <a:gd name="connsiteY108" fmla="*/ 0 h 3571"/>
                            <a:gd name="connsiteX109" fmla="*/ 1905 w 4762"/>
                            <a:gd name="connsiteY109" fmla="*/ 0 h 3571"/>
                            <a:gd name="connsiteX110" fmla="*/ 1905 w 4762"/>
                            <a:gd name="connsiteY110" fmla="*/ 0 h 3571"/>
                            <a:gd name="connsiteX111" fmla="*/ 1905 w 4762"/>
                            <a:gd name="connsiteY111" fmla="*/ 0 h 3571"/>
                            <a:gd name="connsiteX112" fmla="*/ 953 w 4762"/>
                            <a:gd name="connsiteY112" fmla="*/ 0 h 3571"/>
                            <a:gd name="connsiteX113" fmla="*/ 953 w 4762"/>
                            <a:gd name="connsiteY113" fmla="*/ 0 h 3571"/>
                            <a:gd name="connsiteX114" fmla="*/ 0 w 4762"/>
                            <a:gd name="connsiteY114" fmla="*/ 0 h 3571"/>
                            <a:gd name="connsiteX115" fmla="*/ 0 w 4762"/>
                            <a:gd name="connsiteY115" fmla="*/ 0 h 3571"/>
                            <a:gd name="connsiteX116" fmla="*/ 0 w 4762"/>
                            <a:gd name="connsiteY116" fmla="*/ 0 h 3571"/>
                            <a:gd name="connsiteX117" fmla="*/ 0 w 4762"/>
                            <a:gd name="connsiteY117" fmla="*/ 0 h 3571"/>
                            <a:gd name="connsiteX118" fmla="*/ 0 w 4762"/>
                            <a:gd name="connsiteY118" fmla="*/ 0 h 3571"/>
                            <a:gd name="connsiteX119" fmla="*/ 1905 w 4762"/>
                            <a:gd name="connsiteY119" fmla="*/ 2858 h 3571"/>
                            <a:gd name="connsiteX120" fmla="*/ 1905 w 4762"/>
                            <a:gd name="connsiteY120" fmla="*/ 2858 h 3571"/>
                            <a:gd name="connsiteX121" fmla="*/ 1905 w 4762"/>
                            <a:gd name="connsiteY121" fmla="*/ 2858 h 3571"/>
                            <a:gd name="connsiteX122" fmla="*/ 1905 w 4762"/>
                            <a:gd name="connsiteY122" fmla="*/ 2858 h 3571"/>
                            <a:gd name="connsiteX123" fmla="*/ 1905 w 4762"/>
                            <a:gd name="connsiteY123" fmla="*/ 2858 h 3571"/>
                            <a:gd name="connsiteX124" fmla="*/ 1905 w 4762"/>
                            <a:gd name="connsiteY124" fmla="*/ 2858 h 3571"/>
                            <a:gd name="connsiteX125" fmla="*/ 1905 w 4762"/>
                            <a:gd name="connsiteY125" fmla="*/ 2858 h 3571"/>
                            <a:gd name="connsiteX126" fmla="*/ 1905 w 4762"/>
                            <a:gd name="connsiteY126" fmla="*/ 2858 h 3571"/>
                            <a:gd name="connsiteX127" fmla="*/ 1905 w 4762"/>
                            <a:gd name="connsiteY127" fmla="*/ 2858 h 3571"/>
                            <a:gd name="connsiteX128" fmla="*/ 1905 w 4762"/>
                            <a:gd name="connsiteY128" fmla="*/ 2858 h 3571"/>
                            <a:gd name="connsiteX129" fmla="*/ 4763 w 4762"/>
                            <a:gd name="connsiteY129" fmla="*/ 2858 h 3571"/>
                            <a:gd name="connsiteX130" fmla="*/ 4763 w 4762"/>
                            <a:gd name="connsiteY130" fmla="*/ 2858 h 3571"/>
                            <a:gd name="connsiteX131" fmla="*/ 4763 w 4762"/>
                            <a:gd name="connsiteY131" fmla="*/ 2858 h 3571"/>
                            <a:gd name="connsiteX132" fmla="*/ 4763 w 4762"/>
                            <a:gd name="connsiteY132" fmla="*/ 2858 h 3571"/>
                            <a:gd name="connsiteX133" fmla="*/ 4763 w 4762"/>
                            <a:gd name="connsiteY133" fmla="*/ 2858 h 3571"/>
                            <a:gd name="connsiteX134" fmla="*/ 4763 w 4762"/>
                            <a:gd name="connsiteY134" fmla="*/ 2858 h 3571"/>
                            <a:gd name="connsiteX135" fmla="*/ 4763 w 4762"/>
                            <a:gd name="connsiteY135" fmla="*/ 2858 h 3571"/>
                            <a:gd name="connsiteX136" fmla="*/ 4763 w 4762"/>
                            <a:gd name="connsiteY136" fmla="*/ 2858 h 3571"/>
                            <a:gd name="connsiteX137" fmla="*/ 4763 w 4762"/>
                            <a:gd name="connsiteY137" fmla="*/ 2858 h 3571"/>
                            <a:gd name="connsiteX138" fmla="*/ 4763 w 4762"/>
                            <a:gd name="connsiteY138" fmla="*/ 2858 h 3571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4762" h="3571">
                              <a:moveTo>
                                <a:pt x="1905" y="2858"/>
                              </a:moveTo>
                              <a:cubicBezTo>
                                <a:pt x="1905" y="3810"/>
                                <a:pt x="1905" y="3810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3810"/>
                                <a:pt x="2858" y="3810"/>
                                <a:pt x="1905" y="2858"/>
                              </a:cubicBezTo>
                              <a:cubicBezTo>
                                <a:pt x="2858" y="3810"/>
                                <a:pt x="2858" y="3810"/>
                                <a:pt x="1905" y="2858"/>
                              </a:cubicBezTo>
                              <a:cubicBezTo>
                                <a:pt x="2858" y="3810"/>
                                <a:pt x="2858" y="3810"/>
                                <a:pt x="1905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lnTo>
                                <a:pt x="2858" y="2858"/>
                              </a:ln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ubicBezTo>
                                <a:pt x="1905" y="952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2858" y="2858"/>
                                <a:pt x="2858" y="2858"/>
                                <a:pt x="1905" y="2858"/>
                              </a:cubicBezTo>
                              <a:cubicBezTo>
                                <a:pt x="2858" y="2858"/>
                                <a:pt x="2858" y="2858"/>
                                <a:pt x="1905" y="2858"/>
                              </a:cubicBezTo>
                              <a:cubicBezTo>
                                <a:pt x="2858" y="2858"/>
                                <a:pt x="2858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lnTo>
                                <a:pt x="1905" y="2858"/>
                              </a:ln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lose/>
                              <a:moveTo>
                                <a:pt x="4763" y="2858"/>
                              </a:move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lose/>
                              <a:moveTo>
                                <a:pt x="4763" y="2858"/>
                              </a:move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444" name="任意多边形: 形状 3326"/>
                      <p:cNvSpPr/>
                      <p:nvPr/>
                    </p:nvSpPr>
                    <p:spPr>
                      <a:xfrm>
                        <a:off x="7422832" y="2833687"/>
                        <a:ext cx="1905" cy="1904"/>
                      </a:xfrm>
                      <a:custGeom>
                        <a:avLst/>
                        <a:gdLst>
                          <a:gd name="connsiteX0" fmla="*/ 1905 w 1905"/>
                          <a:gd name="connsiteY0" fmla="*/ 1905 h 1904"/>
                          <a:gd name="connsiteX1" fmla="*/ 1905 w 1905"/>
                          <a:gd name="connsiteY1" fmla="*/ 1905 h 1904"/>
                          <a:gd name="connsiteX2" fmla="*/ 1905 w 1905"/>
                          <a:gd name="connsiteY2" fmla="*/ 1905 h 1904"/>
                          <a:gd name="connsiteX3" fmla="*/ 1905 w 1905"/>
                          <a:gd name="connsiteY3" fmla="*/ 1905 h 1904"/>
                          <a:gd name="connsiteX4" fmla="*/ 1905 w 1905"/>
                          <a:gd name="connsiteY4" fmla="*/ 1905 h 1904"/>
                          <a:gd name="connsiteX5" fmla="*/ 1905 w 1905"/>
                          <a:gd name="connsiteY5" fmla="*/ 1905 h 1904"/>
                          <a:gd name="connsiteX6" fmla="*/ 1905 w 1905"/>
                          <a:gd name="connsiteY6" fmla="*/ 1905 h 1904"/>
                          <a:gd name="connsiteX7" fmla="*/ 1905 w 1905"/>
                          <a:gd name="connsiteY7" fmla="*/ 1905 h 1904"/>
                          <a:gd name="connsiteX8" fmla="*/ 1905 w 1905"/>
                          <a:gd name="connsiteY8" fmla="*/ 1905 h 1904"/>
                          <a:gd name="connsiteX9" fmla="*/ 953 w 1905"/>
                          <a:gd name="connsiteY9" fmla="*/ 952 h 1904"/>
                          <a:gd name="connsiteX10" fmla="*/ 953 w 1905"/>
                          <a:gd name="connsiteY10" fmla="*/ 952 h 1904"/>
                          <a:gd name="connsiteX11" fmla="*/ 953 w 1905"/>
                          <a:gd name="connsiteY11" fmla="*/ 952 h 1904"/>
                          <a:gd name="connsiteX12" fmla="*/ 953 w 1905"/>
                          <a:gd name="connsiteY12" fmla="*/ 952 h 1904"/>
                          <a:gd name="connsiteX13" fmla="*/ 953 w 1905"/>
                          <a:gd name="connsiteY13" fmla="*/ 952 h 1904"/>
                          <a:gd name="connsiteX14" fmla="*/ 953 w 1905"/>
                          <a:gd name="connsiteY14" fmla="*/ 952 h 1904"/>
                          <a:gd name="connsiteX15" fmla="*/ 953 w 1905"/>
                          <a:gd name="connsiteY15" fmla="*/ 952 h 1904"/>
                          <a:gd name="connsiteX16" fmla="*/ 953 w 1905"/>
                          <a:gd name="connsiteY16" fmla="*/ 952 h 1904"/>
                          <a:gd name="connsiteX17" fmla="*/ 953 w 1905"/>
                          <a:gd name="connsiteY17" fmla="*/ 952 h 1904"/>
                          <a:gd name="connsiteX18" fmla="*/ 953 w 1905"/>
                          <a:gd name="connsiteY18" fmla="*/ 952 h 1904"/>
                          <a:gd name="connsiteX19" fmla="*/ 953 w 1905"/>
                          <a:gd name="connsiteY19" fmla="*/ 952 h 1904"/>
                          <a:gd name="connsiteX20" fmla="*/ 953 w 1905"/>
                          <a:gd name="connsiteY20" fmla="*/ 952 h 1904"/>
                          <a:gd name="connsiteX21" fmla="*/ 953 w 1905"/>
                          <a:gd name="connsiteY21" fmla="*/ 952 h 1904"/>
                          <a:gd name="connsiteX22" fmla="*/ 953 w 1905"/>
                          <a:gd name="connsiteY22" fmla="*/ 952 h 1904"/>
                          <a:gd name="connsiteX23" fmla="*/ 953 w 1905"/>
                          <a:gd name="connsiteY23" fmla="*/ 952 h 1904"/>
                          <a:gd name="connsiteX24" fmla="*/ 953 w 1905"/>
                          <a:gd name="connsiteY24" fmla="*/ 952 h 1904"/>
                          <a:gd name="connsiteX25" fmla="*/ 953 w 1905"/>
                          <a:gd name="connsiteY25" fmla="*/ 952 h 1904"/>
                          <a:gd name="connsiteX26" fmla="*/ 953 w 1905"/>
                          <a:gd name="connsiteY26" fmla="*/ 952 h 1904"/>
                          <a:gd name="connsiteX27" fmla="*/ 953 w 1905"/>
                          <a:gd name="connsiteY27" fmla="*/ 952 h 1904"/>
                          <a:gd name="connsiteX28" fmla="*/ 953 w 1905"/>
                          <a:gd name="connsiteY28" fmla="*/ 952 h 1904"/>
                          <a:gd name="connsiteX29" fmla="*/ 953 w 1905"/>
                          <a:gd name="connsiteY29" fmla="*/ 952 h 1904"/>
                          <a:gd name="connsiteX30" fmla="*/ 953 w 1905"/>
                          <a:gd name="connsiteY30" fmla="*/ 952 h 1904"/>
                          <a:gd name="connsiteX31" fmla="*/ 953 w 1905"/>
                          <a:gd name="connsiteY31" fmla="*/ 952 h 1904"/>
                          <a:gd name="connsiteX32" fmla="*/ 0 w 1905"/>
                          <a:gd name="connsiteY32" fmla="*/ 0 h 1904"/>
                          <a:gd name="connsiteX33" fmla="*/ 0 w 1905"/>
                          <a:gd name="connsiteY33" fmla="*/ 0 h 1904"/>
                          <a:gd name="connsiteX34" fmla="*/ 0 w 1905"/>
                          <a:gd name="connsiteY34" fmla="*/ 0 h 1904"/>
                          <a:gd name="connsiteX35" fmla="*/ 0 w 1905"/>
                          <a:gd name="connsiteY35" fmla="*/ 0 h 1904"/>
                          <a:gd name="connsiteX36" fmla="*/ 0 w 1905"/>
                          <a:gd name="connsiteY36" fmla="*/ 0 h 1904"/>
                          <a:gd name="connsiteX37" fmla="*/ 0 w 1905"/>
                          <a:gd name="connsiteY37" fmla="*/ 0 h 1904"/>
                          <a:gd name="connsiteX38" fmla="*/ 0 w 1905"/>
                          <a:gd name="connsiteY38" fmla="*/ 0 h 1904"/>
                          <a:gd name="connsiteX39" fmla="*/ 0 w 1905"/>
                          <a:gd name="connsiteY39" fmla="*/ 0 h 1904"/>
                          <a:gd name="connsiteX40" fmla="*/ 0 w 1905"/>
                          <a:gd name="connsiteY40" fmla="*/ 0 h 1904"/>
                          <a:gd name="connsiteX41" fmla="*/ 0 w 1905"/>
                          <a:gd name="connsiteY41" fmla="*/ 0 h 1904"/>
                          <a:gd name="connsiteX42" fmla="*/ 0 w 1905"/>
                          <a:gd name="connsiteY42" fmla="*/ 0 h 1904"/>
                          <a:gd name="connsiteX43" fmla="*/ 0 w 1905"/>
                          <a:gd name="connsiteY43" fmla="*/ 0 h 1904"/>
                          <a:gd name="connsiteX44" fmla="*/ 0 w 1905"/>
                          <a:gd name="connsiteY44" fmla="*/ 0 h 1904"/>
                          <a:gd name="connsiteX45" fmla="*/ 0 w 1905"/>
                          <a:gd name="connsiteY45" fmla="*/ 0 h 1904"/>
                          <a:gd name="connsiteX46" fmla="*/ 0 w 1905"/>
                          <a:gd name="connsiteY46" fmla="*/ 0 h 1904"/>
                          <a:gd name="connsiteX47" fmla="*/ 0 w 1905"/>
                          <a:gd name="connsiteY47" fmla="*/ 0 h 1904"/>
                          <a:gd name="connsiteX48" fmla="*/ 0 w 1905"/>
                          <a:gd name="connsiteY48" fmla="*/ 0 h 1904"/>
                          <a:gd name="connsiteX49" fmla="*/ 0 w 1905"/>
                          <a:gd name="connsiteY49" fmla="*/ 0 h 1904"/>
                          <a:gd name="connsiteX50" fmla="*/ 0 w 1905"/>
                          <a:gd name="connsiteY50" fmla="*/ 0 h 1904"/>
                          <a:gd name="connsiteX51" fmla="*/ 0 w 1905"/>
                          <a:gd name="connsiteY51" fmla="*/ 0 h 1904"/>
                          <a:gd name="connsiteX52" fmla="*/ 0 w 1905"/>
                          <a:gd name="connsiteY52" fmla="*/ 0 h 1904"/>
                          <a:gd name="connsiteX53" fmla="*/ 0 w 1905"/>
                          <a:gd name="connsiteY53" fmla="*/ 0 h 1904"/>
                          <a:gd name="connsiteX54" fmla="*/ 0 w 1905"/>
                          <a:gd name="connsiteY54" fmla="*/ 0 h 1904"/>
                          <a:gd name="connsiteX55" fmla="*/ 0 w 1905"/>
                          <a:gd name="connsiteY55" fmla="*/ 0 h 1904"/>
                          <a:gd name="connsiteX56" fmla="*/ 0 w 1905"/>
                          <a:gd name="connsiteY56" fmla="*/ 0 h 1904"/>
                          <a:gd name="connsiteX57" fmla="*/ 0 w 1905"/>
                          <a:gd name="connsiteY57" fmla="*/ 0 h 1904"/>
                          <a:gd name="connsiteX58" fmla="*/ 0 w 1905"/>
                          <a:gd name="connsiteY58" fmla="*/ 0 h 1904"/>
                          <a:gd name="connsiteX59" fmla="*/ 0 w 1905"/>
                          <a:gd name="connsiteY59" fmla="*/ 0 h 1904"/>
                          <a:gd name="connsiteX60" fmla="*/ 0 w 1905"/>
                          <a:gd name="connsiteY60" fmla="*/ 0 h 1904"/>
                          <a:gd name="connsiteX61" fmla="*/ 0 w 1905"/>
                          <a:gd name="connsiteY61" fmla="*/ 0 h 1904"/>
                          <a:gd name="connsiteX62" fmla="*/ 1905 w 1905"/>
                          <a:gd name="connsiteY62" fmla="*/ 1905 h 1904"/>
                          <a:gd name="connsiteX63" fmla="*/ 1905 w 1905"/>
                          <a:gd name="connsiteY63" fmla="*/ 1905 h 1904"/>
                          <a:gd name="connsiteX64" fmla="*/ 1905 w 1905"/>
                          <a:gd name="connsiteY64" fmla="*/ 1905 h 1904"/>
                          <a:gd name="connsiteX65" fmla="*/ 1905 w 1905"/>
                          <a:gd name="connsiteY65" fmla="*/ 1905 h 1904"/>
                          <a:gd name="connsiteX66" fmla="*/ 1905 w 1905"/>
                          <a:gd name="connsiteY66" fmla="*/ 1905 h 1904"/>
                          <a:gd name="connsiteX67" fmla="*/ 1905 w 1905"/>
                          <a:gd name="connsiteY67" fmla="*/ 1905 h 1904"/>
                          <a:gd name="connsiteX68" fmla="*/ 1905 w 1905"/>
                          <a:gd name="connsiteY68" fmla="*/ 1905 h 1904"/>
                          <a:gd name="connsiteX69" fmla="*/ 1905 w 1905"/>
                          <a:gd name="connsiteY69" fmla="*/ 1905 h 1904"/>
                          <a:gd name="connsiteX70" fmla="*/ 1905 w 1905"/>
                          <a:gd name="connsiteY70" fmla="*/ 1905 h 1904"/>
                          <a:gd name="connsiteX71" fmla="*/ 1905 w 1905"/>
                          <a:gd name="connsiteY71" fmla="*/ 1905 h 1904"/>
                          <a:gd name="connsiteX72" fmla="*/ 1905 w 1905"/>
                          <a:gd name="connsiteY72" fmla="*/ 1905 h 1904"/>
                          <a:gd name="connsiteX73" fmla="*/ 953 w 1905"/>
                          <a:gd name="connsiteY73" fmla="*/ 0 h 1904"/>
                          <a:gd name="connsiteX74" fmla="*/ 953 w 1905"/>
                          <a:gd name="connsiteY74" fmla="*/ 0 h 1904"/>
                          <a:gd name="connsiteX75" fmla="*/ 953 w 1905"/>
                          <a:gd name="connsiteY75" fmla="*/ 0 h 1904"/>
                          <a:gd name="connsiteX76" fmla="*/ 953 w 1905"/>
                          <a:gd name="connsiteY76" fmla="*/ 0 h 1904"/>
                          <a:gd name="connsiteX77" fmla="*/ 953 w 1905"/>
                          <a:gd name="connsiteY77" fmla="*/ 0 h 1904"/>
                          <a:gd name="connsiteX78" fmla="*/ 953 w 1905"/>
                          <a:gd name="connsiteY78" fmla="*/ 952 h 1904"/>
                          <a:gd name="connsiteX79" fmla="*/ 953 w 1905"/>
                          <a:gd name="connsiteY79" fmla="*/ 952 h 1904"/>
                          <a:gd name="connsiteX80" fmla="*/ 953 w 1905"/>
                          <a:gd name="connsiteY80" fmla="*/ 952 h 1904"/>
                          <a:gd name="connsiteX81" fmla="*/ 953 w 1905"/>
                          <a:gd name="connsiteY81" fmla="*/ 952 h 1904"/>
                          <a:gd name="connsiteX82" fmla="*/ 953 w 1905"/>
                          <a:gd name="connsiteY82" fmla="*/ 952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1905" h="1904"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952"/>
                              <a:pt x="1905" y="952"/>
                              <a:pt x="1905" y="1905"/>
                            </a:cubicBezTo>
                            <a:cubicBezTo>
                              <a:pt x="1905" y="952"/>
                              <a:pt x="953" y="952"/>
                              <a:pt x="1905" y="1905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953" y="952"/>
                            </a:ln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953" y="1905"/>
                              <a:pt x="1905" y="1905"/>
                            </a:cubicBezTo>
                            <a:cubicBezTo>
                              <a:pt x="953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953" y="0"/>
                            </a:move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lose/>
                            <a:moveTo>
                              <a:pt x="953" y="952"/>
                            </a:move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FCF4E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445" name="图形 2"/>
                  <p:cNvGrpSpPr/>
                  <p:nvPr/>
                </p:nvGrpSpPr>
                <p:grpSpPr>
                  <a:xfrm>
                    <a:off x="7442834" y="2838449"/>
                    <a:ext cx="9525" cy="6429"/>
                    <a:chOff x="7442834" y="2838449"/>
                    <a:chExt cx="9525" cy="6429"/>
                  </a:xfrm>
                </p:grpSpPr>
                <p:sp>
                  <p:nvSpPr>
                    <p:cNvPr id="3446" name="任意多边形: 形状 3328"/>
                    <p:cNvSpPr/>
                    <p:nvPr/>
                  </p:nvSpPr>
                  <p:spPr>
                    <a:xfrm>
                      <a:off x="7445692" y="2840354"/>
                      <a:ext cx="6667" cy="4524"/>
                    </a:xfrm>
                    <a:custGeom>
                      <a:avLst/>
                      <a:gdLst>
                        <a:gd name="connsiteX0" fmla="*/ 952 w 6667"/>
                        <a:gd name="connsiteY0" fmla="*/ 3810 h 4524"/>
                        <a:gd name="connsiteX1" fmla="*/ 5715 w 6667"/>
                        <a:gd name="connsiteY1" fmla="*/ 3810 h 4524"/>
                        <a:gd name="connsiteX2" fmla="*/ 6667 w 6667"/>
                        <a:gd name="connsiteY2" fmla="*/ 2858 h 4524"/>
                        <a:gd name="connsiteX3" fmla="*/ 6667 w 6667"/>
                        <a:gd name="connsiteY3" fmla="*/ 953 h 4524"/>
                        <a:gd name="connsiteX4" fmla="*/ 4763 w 6667"/>
                        <a:gd name="connsiteY4" fmla="*/ 0 h 4524"/>
                        <a:gd name="connsiteX5" fmla="*/ 1905 w 6667"/>
                        <a:gd name="connsiteY5" fmla="*/ 0 h 4524"/>
                        <a:gd name="connsiteX6" fmla="*/ 0 w 6667"/>
                        <a:gd name="connsiteY6" fmla="*/ 1905 h 4524"/>
                        <a:gd name="connsiteX7" fmla="*/ 952 w 6667"/>
                        <a:gd name="connsiteY7" fmla="*/ 3810 h 45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</a:cxnLst>
                      <a:rect l="l" t="t" r="r" b="b"/>
                      <a:pathLst>
                        <a:path w="6667" h="4524">
                          <a:moveTo>
                            <a:pt x="952" y="3810"/>
                          </a:moveTo>
                          <a:cubicBezTo>
                            <a:pt x="2857" y="4763"/>
                            <a:pt x="3810" y="4763"/>
                            <a:pt x="5715" y="3810"/>
                          </a:cubicBezTo>
                          <a:cubicBezTo>
                            <a:pt x="5715" y="3810"/>
                            <a:pt x="6667" y="3810"/>
                            <a:pt x="6667" y="2858"/>
                          </a:cubicBezTo>
                          <a:cubicBezTo>
                            <a:pt x="6667" y="1905"/>
                            <a:pt x="6667" y="1905"/>
                            <a:pt x="6667" y="953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3810" y="0"/>
                            <a:pt x="2857" y="0"/>
                            <a:pt x="1905" y="0"/>
                          </a:cubicBezTo>
                          <a:cubicBezTo>
                            <a:pt x="952" y="0"/>
                            <a:pt x="0" y="953"/>
                            <a:pt x="0" y="1905"/>
                          </a:cubicBezTo>
                          <a:cubicBezTo>
                            <a:pt x="0" y="2858"/>
                            <a:pt x="952" y="3810"/>
                            <a:pt x="952" y="3810"/>
                          </a:cubicBezTo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447" name="图形 2"/>
                    <p:cNvGrpSpPr/>
                    <p:nvPr/>
                  </p:nvGrpSpPr>
                  <p:grpSpPr>
                    <a:xfrm>
                      <a:off x="7442834" y="2838449"/>
                      <a:ext cx="6667" cy="5714"/>
                      <a:chOff x="7442834" y="2838449"/>
                      <a:chExt cx="6667" cy="5714"/>
                    </a:xfrm>
                  </p:grpSpPr>
                  <p:grpSp>
                    <p:nvGrpSpPr>
                      <p:cNvPr id="3448" name="图形 2"/>
                      <p:cNvGrpSpPr/>
                      <p:nvPr/>
                    </p:nvGrpSpPr>
                    <p:grpSpPr>
                      <a:xfrm>
                        <a:off x="7442834" y="2838449"/>
                        <a:ext cx="6667" cy="2857"/>
                        <a:chOff x="7442834" y="2838449"/>
                        <a:chExt cx="6667" cy="2857"/>
                      </a:xfrm>
                    </p:grpSpPr>
                    <p:sp>
                      <p:nvSpPr>
                        <p:cNvPr id="3449" name="任意多边形: 形状 3331"/>
                        <p:cNvSpPr/>
                        <p:nvPr/>
                      </p:nvSpPr>
                      <p:spPr>
                        <a:xfrm>
                          <a:off x="7449502" y="28403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50" name="任意多边形: 形状 3332"/>
                        <p:cNvSpPr/>
                        <p:nvPr/>
                      </p:nvSpPr>
                      <p:spPr>
                        <a:xfrm>
                          <a:off x="7448550" y="28403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51" name="任意多边形: 形状 3333"/>
                        <p:cNvSpPr/>
                        <p:nvPr/>
                      </p:nvSpPr>
                      <p:spPr>
                        <a:xfrm>
                          <a:off x="7446644" y="2841307"/>
                          <a:ext cx="714" cy="9525"/>
                        </a:xfrm>
                        <a:custGeom>
                          <a:avLst/>
                          <a:gdLst>
                            <a:gd name="connsiteX0" fmla="*/ 0 w 714"/>
                            <a:gd name="connsiteY0" fmla="*/ 0 h 9525"/>
                            <a:gd name="connsiteX1" fmla="*/ 0 w 714"/>
                            <a:gd name="connsiteY1" fmla="*/ 0 h 9525"/>
                            <a:gd name="connsiteX2" fmla="*/ 0 w 714"/>
                            <a:gd name="connsiteY2" fmla="*/ 0 h 9525"/>
                            <a:gd name="connsiteX3" fmla="*/ 0 w 714"/>
                            <a:gd name="connsiteY3" fmla="*/ 0 h 9525"/>
                            <a:gd name="connsiteX4" fmla="*/ 0 w 714"/>
                            <a:gd name="connsiteY4" fmla="*/ 0 h 9525"/>
                            <a:gd name="connsiteX5" fmla="*/ 0 w 714"/>
                            <a:gd name="connsiteY5" fmla="*/ 0 h 9525"/>
                            <a:gd name="connsiteX6" fmla="*/ 0 w 714"/>
                            <a:gd name="connsiteY6" fmla="*/ 0 h 9525"/>
                            <a:gd name="connsiteX7" fmla="*/ 0 w 714"/>
                            <a:gd name="connsiteY7" fmla="*/ 0 h 9525"/>
                            <a:gd name="connsiteX8" fmla="*/ 0 w 714"/>
                            <a:gd name="connsiteY8" fmla="*/ 0 h 9525"/>
                            <a:gd name="connsiteX9" fmla="*/ 0 w 714"/>
                            <a:gd name="connsiteY9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714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452" name="任意多边形: 形状 3334"/>
                        <p:cNvSpPr/>
                        <p:nvPr/>
                      </p:nvSpPr>
                      <p:spPr>
                        <a:xfrm>
                          <a:off x="7442834" y="2838449"/>
                          <a:ext cx="6667" cy="2857"/>
                        </a:xfrm>
                        <a:custGeom>
                          <a:avLst/>
                          <a:gdLst>
                            <a:gd name="connsiteX0" fmla="*/ 3810 w 6667"/>
                            <a:gd name="connsiteY0" fmla="*/ 2858 h 2857"/>
                            <a:gd name="connsiteX1" fmla="*/ 3810 w 6667"/>
                            <a:gd name="connsiteY1" fmla="*/ 2858 h 2857"/>
                            <a:gd name="connsiteX2" fmla="*/ 3810 w 6667"/>
                            <a:gd name="connsiteY2" fmla="*/ 2858 h 2857"/>
                            <a:gd name="connsiteX3" fmla="*/ 3810 w 6667"/>
                            <a:gd name="connsiteY3" fmla="*/ 2858 h 2857"/>
                            <a:gd name="connsiteX4" fmla="*/ 3810 w 6667"/>
                            <a:gd name="connsiteY4" fmla="*/ 2858 h 2857"/>
                            <a:gd name="connsiteX5" fmla="*/ 4763 w 6667"/>
                            <a:gd name="connsiteY5" fmla="*/ 2858 h 2857"/>
                            <a:gd name="connsiteX6" fmla="*/ 4763 w 6667"/>
                            <a:gd name="connsiteY6" fmla="*/ 2858 h 2857"/>
                            <a:gd name="connsiteX7" fmla="*/ 4763 w 6667"/>
                            <a:gd name="connsiteY7" fmla="*/ 2858 h 2857"/>
                            <a:gd name="connsiteX8" fmla="*/ 4763 w 6667"/>
                            <a:gd name="connsiteY8" fmla="*/ 2858 h 2857"/>
                            <a:gd name="connsiteX9" fmla="*/ 4763 w 6667"/>
                            <a:gd name="connsiteY9" fmla="*/ 2858 h 2857"/>
                            <a:gd name="connsiteX10" fmla="*/ 4763 w 6667"/>
                            <a:gd name="connsiteY10" fmla="*/ 2858 h 2857"/>
                            <a:gd name="connsiteX11" fmla="*/ 4763 w 6667"/>
                            <a:gd name="connsiteY11" fmla="*/ 2858 h 2857"/>
                            <a:gd name="connsiteX12" fmla="*/ 4763 w 6667"/>
                            <a:gd name="connsiteY12" fmla="*/ 2858 h 2857"/>
                            <a:gd name="connsiteX13" fmla="*/ 4763 w 6667"/>
                            <a:gd name="connsiteY13" fmla="*/ 2858 h 2857"/>
                            <a:gd name="connsiteX14" fmla="*/ 4763 w 6667"/>
                            <a:gd name="connsiteY14" fmla="*/ 2858 h 2857"/>
                            <a:gd name="connsiteX15" fmla="*/ 4763 w 6667"/>
                            <a:gd name="connsiteY15" fmla="*/ 2858 h 2857"/>
                            <a:gd name="connsiteX16" fmla="*/ 5715 w 6667"/>
                            <a:gd name="connsiteY16" fmla="*/ 2858 h 2857"/>
                            <a:gd name="connsiteX17" fmla="*/ 5715 w 6667"/>
                            <a:gd name="connsiteY17" fmla="*/ 2858 h 2857"/>
                            <a:gd name="connsiteX18" fmla="*/ 5715 w 6667"/>
                            <a:gd name="connsiteY18" fmla="*/ 2858 h 2857"/>
                            <a:gd name="connsiteX19" fmla="*/ 5715 w 6667"/>
                            <a:gd name="connsiteY19" fmla="*/ 2858 h 2857"/>
                            <a:gd name="connsiteX20" fmla="*/ 5715 w 6667"/>
                            <a:gd name="connsiteY20" fmla="*/ 2858 h 2857"/>
                            <a:gd name="connsiteX21" fmla="*/ 5715 w 6667"/>
                            <a:gd name="connsiteY21" fmla="*/ 2858 h 2857"/>
                            <a:gd name="connsiteX22" fmla="*/ 5715 w 6667"/>
                            <a:gd name="connsiteY22" fmla="*/ 2858 h 2857"/>
                            <a:gd name="connsiteX23" fmla="*/ 5715 w 6667"/>
                            <a:gd name="connsiteY23" fmla="*/ 2858 h 2857"/>
                            <a:gd name="connsiteX24" fmla="*/ 5715 w 6667"/>
                            <a:gd name="connsiteY24" fmla="*/ 2858 h 2857"/>
                            <a:gd name="connsiteX25" fmla="*/ 5715 w 6667"/>
                            <a:gd name="connsiteY25" fmla="*/ 2858 h 2857"/>
                            <a:gd name="connsiteX26" fmla="*/ 5715 w 6667"/>
                            <a:gd name="connsiteY26" fmla="*/ 2858 h 2857"/>
                            <a:gd name="connsiteX27" fmla="*/ 5715 w 6667"/>
                            <a:gd name="connsiteY27" fmla="*/ 2858 h 2857"/>
                            <a:gd name="connsiteX28" fmla="*/ 5715 w 6667"/>
                            <a:gd name="connsiteY28" fmla="*/ 2858 h 2857"/>
                            <a:gd name="connsiteX29" fmla="*/ 5715 w 6667"/>
                            <a:gd name="connsiteY29" fmla="*/ 2858 h 2857"/>
                            <a:gd name="connsiteX30" fmla="*/ 5715 w 6667"/>
                            <a:gd name="connsiteY30" fmla="*/ 2858 h 2857"/>
                            <a:gd name="connsiteX31" fmla="*/ 5715 w 6667"/>
                            <a:gd name="connsiteY31" fmla="*/ 2858 h 2857"/>
                            <a:gd name="connsiteX32" fmla="*/ 5715 w 6667"/>
                            <a:gd name="connsiteY32" fmla="*/ 2858 h 2857"/>
                            <a:gd name="connsiteX33" fmla="*/ 5715 w 6667"/>
                            <a:gd name="connsiteY33" fmla="*/ 2858 h 2857"/>
                            <a:gd name="connsiteX34" fmla="*/ 5715 w 6667"/>
                            <a:gd name="connsiteY34" fmla="*/ 2858 h 2857"/>
                            <a:gd name="connsiteX35" fmla="*/ 5715 w 6667"/>
                            <a:gd name="connsiteY35" fmla="*/ 2858 h 2857"/>
                            <a:gd name="connsiteX36" fmla="*/ 5715 w 6667"/>
                            <a:gd name="connsiteY36" fmla="*/ 2858 h 2857"/>
                            <a:gd name="connsiteX37" fmla="*/ 5715 w 6667"/>
                            <a:gd name="connsiteY37" fmla="*/ 2858 h 2857"/>
                            <a:gd name="connsiteX38" fmla="*/ 5715 w 6667"/>
                            <a:gd name="connsiteY38" fmla="*/ 2858 h 2857"/>
                            <a:gd name="connsiteX39" fmla="*/ 5715 w 6667"/>
                            <a:gd name="connsiteY39" fmla="*/ 2858 h 2857"/>
                            <a:gd name="connsiteX40" fmla="*/ 5715 w 6667"/>
                            <a:gd name="connsiteY40" fmla="*/ 2858 h 2857"/>
                            <a:gd name="connsiteX41" fmla="*/ 5715 w 6667"/>
                            <a:gd name="connsiteY41" fmla="*/ 2858 h 2857"/>
                            <a:gd name="connsiteX42" fmla="*/ 5715 w 6667"/>
                            <a:gd name="connsiteY42" fmla="*/ 2858 h 2857"/>
                            <a:gd name="connsiteX43" fmla="*/ 5715 w 6667"/>
                            <a:gd name="connsiteY43" fmla="*/ 2858 h 2857"/>
                            <a:gd name="connsiteX44" fmla="*/ 5715 w 6667"/>
                            <a:gd name="connsiteY44" fmla="*/ 2858 h 2857"/>
                            <a:gd name="connsiteX45" fmla="*/ 5715 w 6667"/>
                            <a:gd name="connsiteY45" fmla="*/ 2858 h 2857"/>
                            <a:gd name="connsiteX46" fmla="*/ 5715 w 6667"/>
                            <a:gd name="connsiteY46" fmla="*/ 2858 h 2857"/>
                            <a:gd name="connsiteX47" fmla="*/ 5715 w 6667"/>
                            <a:gd name="connsiteY47" fmla="*/ 2858 h 2857"/>
                            <a:gd name="connsiteX48" fmla="*/ 5715 w 6667"/>
                            <a:gd name="connsiteY48" fmla="*/ 2858 h 2857"/>
                            <a:gd name="connsiteX49" fmla="*/ 5715 w 6667"/>
                            <a:gd name="connsiteY49" fmla="*/ 2858 h 2857"/>
                            <a:gd name="connsiteX50" fmla="*/ 5715 w 6667"/>
                            <a:gd name="connsiteY50" fmla="*/ 2858 h 2857"/>
                            <a:gd name="connsiteX51" fmla="*/ 5715 w 6667"/>
                            <a:gd name="connsiteY51" fmla="*/ 2858 h 2857"/>
                            <a:gd name="connsiteX52" fmla="*/ 5715 w 6667"/>
                            <a:gd name="connsiteY52" fmla="*/ 2858 h 2857"/>
                            <a:gd name="connsiteX53" fmla="*/ 4763 w 6667"/>
                            <a:gd name="connsiteY53" fmla="*/ 2858 h 2857"/>
                            <a:gd name="connsiteX54" fmla="*/ 4763 w 6667"/>
                            <a:gd name="connsiteY54" fmla="*/ 2858 h 2857"/>
                            <a:gd name="connsiteX55" fmla="*/ 4763 w 6667"/>
                            <a:gd name="connsiteY55" fmla="*/ 2858 h 2857"/>
                            <a:gd name="connsiteX56" fmla="*/ 4763 w 6667"/>
                            <a:gd name="connsiteY56" fmla="*/ 2858 h 2857"/>
                            <a:gd name="connsiteX57" fmla="*/ 4763 w 6667"/>
                            <a:gd name="connsiteY57" fmla="*/ 2858 h 2857"/>
                            <a:gd name="connsiteX58" fmla="*/ 4763 w 6667"/>
                            <a:gd name="connsiteY58" fmla="*/ 2858 h 2857"/>
                            <a:gd name="connsiteX59" fmla="*/ 4763 w 6667"/>
                            <a:gd name="connsiteY59" fmla="*/ 2858 h 2857"/>
                            <a:gd name="connsiteX60" fmla="*/ 4763 w 6667"/>
                            <a:gd name="connsiteY60" fmla="*/ 2858 h 2857"/>
                            <a:gd name="connsiteX61" fmla="*/ 4763 w 6667"/>
                            <a:gd name="connsiteY61" fmla="*/ 2858 h 2857"/>
                            <a:gd name="connsiteX62" fmla="*/ 4763 w 6667"/>
                            <a:gd name="connsiteY62" fmla="*/ 2858 h 2857"/>
                            <a:gd name="connsiteX63" fmla="*/ 4763 w 6667"/>
                            <a:gd name="connsiteY63" fmla="*/ 2858 h 2857"/>
                            <a:gd name="connsiteX64" fmla="*/ 4763 w 6667"/>
                            <a:gd name="connsiteY64" fmla="*/ 2858 h 2857"/>
                            <a:gd name="connsiteX65" fmla="*/ 4763 w 6667"/>
                            <a:gd name="connsiteY65" fmla="*/ 2858 h 2857"/>
                            <a:gd name="connsiteX66" fmla="*/ 3810 w 6667"/>
                            <a:gd name="connsiteY66" fmla="*/ 2858 h 2857"/>
                            <a:gd name="connsiteX67" fmla="*/ 3810 w 6667"/>
                            <a:gd name="connsiteY67" fmla="*/ 2858 h 2857"/>
                            <a:gd name="connsiteX68" fmla="*/ 3810 w 6667"/>
                            <a:gd name="connsiteY68" fmla="*/ 2858 h 2857"/>
                            <a:gd name="connsiteX69" fmla="*/ 3810 w 6667"/>
                            <a:gd name="connsiteY69" fmla="*/ 2858 h 2857"/>
                            <a:gd name="connsiteX70" fmla="*/ 3810 w 6667"/>
                            <a:gd name="connsiteY70" fmla="*/ 2858 h 2857"/>
                            <a:gd name="connsiteX71" fmla="*/ 3810 w 6667"/>
                            <a:gd name="connsiteY71" fmla="*/ 2858 h 2857"/>
                            <a:gd name="connsiteX72" fmla="*/ 3810 w 6667"/>
                            <a:gd name="connsiteY72" fmla="*/ 2858 h 2857"/>
                            <a:gd name="connsiteX73" fmla="*/ 3810 w 6667"/>
                            <a:gd name="connsiteY73" fmla="*/ 2858 h 2857"/>
                            <a:gd name="connsiteX74" fmla="*/ 3810 w 6667"/>
                            <a:gd name="connsiteY74" fmla="*/ 2858 h 2857"/>
                            <a:gd name="connsiteX75" fmla="*/ 3810 w 6667"/>
                            <a:gd name="connsiteY75" fmla="*/ 2858 h 2857"/>
                            <a:gd name="connsiteX76" fmla="*/ 3810 w 6667"/>
                            <a:gd name="connsiteY76" fmla="*/ 2858 h 2857"/>
                            <a:gd name="connsiteX77" fmla="*/ 3810 w 6667"/>
                            <a:gd name="connsiteY77" fmla="*/ 2858 h 2857"/>
                            <a:gd name="connsiteX78" fmla="*/ 3810 w 6667"/>
                            <a:gd name="connsiteY78" fmla="*/ 2858 h 2857"/>
                            <a:gd name="connsiteX79" fmla="*/ 3810 w 6667"/>
                            <a:gd name="connsiteY79" fmla="*/ 2858 h 2857"/>
                            <a:gd name="connsiteX80" fmla="*/ 3810 w 6667"/>
                            <a:gd name="connsiteY80" fmla="*/ 2858 h 2857"/>
                            <a:gd name="connsiteX81" fmla="*/ 3810 w 6667"/>
                            <a:gd name="connsiteY81" fmla="*/ 2858 h 2857"/>
                            <a:gd name="connsiteX82" fmla="*/ 3810 w 6667"/>
                            <a:gd name="connsiteY82" fmla="*/ 2858 h 2857"/>
                            <a:gd name="connsiteX83" fmla="*/ 3810 w 6667"/>
                            <a:gd name="connsiteY83" fmla="*/ 2858 h 2857"/>
                            <a:gd name="connsiteX84" fmla="*/ 3810 w 6667"/>
                            <a:gd name="connsiteY84" fmla="*/ 2858 h 2857"/>
                            <a:gd name="connsiteX85" fmla="*/ 3810 w 6667"/>
                            <a:gd name="connsiteY85" fmla="*/ 2858 h 2857"/>
                            <a:gd name="connsiteX86" fmla="*/ 3810 w 6667"/>
                            <a:gd name="connsiteY86" fmla="*/ 2858 h 2857"/>
                            <a:gd name="connsiteX87" fmla="*/ 3810 w 6667"/>
                            <a:gd name="connsiteY87" fmla="*/ 2858 h 2857"/>
                            <a:gd name="connsiteX88" fmla="*/ 3810 w 6667"/>
                            <a:gd name="connsiteY88" fmla="*/ 2858 h 2857"/>
                            <a:gd name="connsiteX89" fmla="*/ 3810 w 6667"/>
                            <a:gd name="connsiteY89" fmla="*/ 2858 h 2857"/>
                            <a:gd name="connsiteX90" fmla="*/ 3810 w 6667"/>
                            <a:gd name="connsiteY90" fmla="*/ 2858 h 2857"/>
                            <a:gd name="connsiteX91" fmla="*/ 3810 w 6667"/>
                            <a:gd name="connsiteY91" fmla="*/ 2858 h 2857"/>
                            <a:gd name="connsiteX92" fmla="*/ 3810 w 6667"/>
                            <a:gd name="connsiteY92" fmla="*/ 2858 h 2857"/>
                            <a:gd name="connsiteX93" fmla="*/ 3810 w 6667"/>
                            <a:gd name="connsiteY93" fmla="*/ 2858 h 2857"/>
                            <a:gd name="connsiteX94" fmla="*/ 3810 w 6667"/>
                            <a:gd name="connsiteY94" fmla="*/ 2858 h 2857"/>
                            <a:gd name="connsiteX95" fmla="*/ 3810 w 6667"/>
                            <a:gd name="connsiteY95" fmla="*/ 2858 h 2857"/>
                            <a:gd name="connsiteX96" fmla="*/ 3810 w 6667"/>
                            <a:gd name="connsiteY96" fmla="*/ 2858 h 2857"/>
                            <a:gd name="connsiteX97" fmla="*/ 3810 w 6667"/>
                            <a:gd name="connsiteY97" fmla="*/ 1905 h 2857"/>
                            <a:gd name="connsiteX98" fmla="*/ 3810 w 6667"/>
                            <a:gd name="connsiteY98" fmla="*/ 1905 h 2857"/>
                            <a:gd name="connsiteX99" fmla="*/ 3810 w 6667"/>
                            <a:gd name="connsiteY99" fmla="*/ 1905 h 2857"/>
                            <a:gd name="connsiteX100" fmla="*/ 3810 w 6667"/>
                            <a:gd name="connsiteY100" fmla="*/ 1905 h 2857"/>
                            <a:gd name="connsiteX101" fmla="*/ 3810 w 6667"/>
                            <a:gd name="connsiteY101" fmla="*/ 1905 h 2857"/>
                            <a:gd name="connsiteX102" fmla="*/ 3810 w 6667"/>
                            <a:gd name="connsiteY102" fmla="*/ 952 h 2857"/>
                            <a:gd name="connsiteX103" fmla="*/ 3810 w 6667"/>
                            <a:gd name="connsiteY103" fmla="*/ 0 h 2857"/>
                            <a:gd name="connsiteX104" fmla="*/ 3810 w 6667"/>
                            <a:gd name="connsiteY104" fmla="*/ 0 h 2857"/>
                            <a:gd name="connsiteX105" fmla="*/ 3810 w 6667"/>
                            <a:gd name="connsiteY105" fmla="*/ 0 h 2857"/>
                            <a:gd name="connsiteX106" fmla="*/ 3810 w 6667"/>
                            <a:gd name="connsiteY106" fmla="*/ 0 h 2857"/>
                            <a:gd name="connsiteX107" fmla="*/ 3810 w 6667"/>
                            <a:gd name="connsiteY107" fmla="*/ 0 h 2857"/>
                            <a:gd name="connsiteX108" fmla="*/ 3810 w 6667"/>
                            <a:gd name="connsiteY108" fmla="*/ 0 h 2857"/>
                            <a:gd name="connsiteX109" fmla="*/ 3810 w 6667"/>
                            <a:gd name="connsiteY109" fmla="*/ 0 h 2857"/>
                            <a:gd name="connsiteX110" fmla="*/ 2858 w 6667"/>
                            <a:gd name="connsiteY110" fmla="*/ 0 h 2857"/>
                            <a:gd name="connsiteX111" fmla="*/ 2858 w 6667"/>
                            <a:gd name="connsiteY111" fmla="*/ 0 h 2857"/>
                            <a:gd name="connsiteX112" fmla="*/ 1905 w 6667"/>
                            <a:gd name="connsiteY112" fmla="*/ 0 h 2857"/>
                            <a:gd name="connsiteX113" fmla="*/ 953 w 6667"/>
                            <a:gd name="connsiteY113" fmla="*/ 0 h 2857"/>
                            <a:gd name="connsiteX114" fmla="*/ 0 w 6667"/>
                            <a:gd name="connsiteY114" fmla="*/ 0 h 2857"/>
                            <a:gd name="connsiteX115" fmla="*/ 0 w 6667"/>
                            <a:gd name="connsiteY115" fmla="*/ 0 h 2857"/>
                            <a:gd name="connsiteX116" fmla="*/ 0 w 6667"/>
                            <a:gd name="connsiteY116" fmla="*/ 0 h 2857"/>
                            <a:gd name="connsiteX117" fmla="*/ 0 w 6667"/>
                            <a:gd name="connsiteY117" fmla="*/ 0 h 2857"/>
                            <a:gd name="connsiteX118" fmla="*/ 3810 w 6667"/>
                            <a:gd name="connsiteY118" fmla="*/ 2858 h 2857"/>
                            <a:gd name="connsiteX119" fmla="*/ 3810 w 6667"/>
                            <a:gd name="connsiteY119" fmla="*/ 2858 h 2857"/>
                            <a:gd name="connsiteX120" fmla="*/ 4763 w 6667"/>
                            <a:gd name="connsiteY120" fmla="*/ 1905 h 2857"/>
                            <a:gd name="connsiteX121" fmla="*/ 3810 w 6667"/>
                            <a:gd name="connsiteY121" fmla="*/ 2858 h 2857"/>
                            <a:gd name="connsiteX122" fmla="*/ 3810 w 6667"/>
                            <a:gd name="connsiteY122" fmla="*/ 2858 h 2857"/>
                            <a:gd name="connsiteX123" fmla="*/ 3810 w 6667"/>
                            <a:gd name="connsiteY123" fmla="*/ 2858 h 2857"/>
                            <a:gd name="connsiteX124" fmla="*/ 3810 w 6667"/>
                            <a:gd name="connsiteY124" fmla="*/ 2858 h 2857"/>
                            <a:gd name="connsiteX125" fmla="*/ 3810 w 6667"/>
                            <a:gd name="connsiteY125" fmla="*/ 2858 h 2857"/>
                            <a:gd name="connsiteX126" fmla="*/ 3810 w 6667"/>
                            <a:gd name="connsiteY126" fmla="*/ 2858 h 2857"/>
                            <a:gd name="connsiteX127" fmla="*/ 3810 w 6667"/>
                            <a:gd name="connsiteY127" fmla="*/ 2858 h 2857"/>
                            <a:gd name="connsiteX128" fmla="*/ 3810 w 6667"/>
                            <a:gd name="connsiteY128" fmla="*/ 2858 h 2857"/>
                            <a:gd name="connsiteX129" fmla="*/ 6668 w 6667"/>
                            <a:gd name="connsiteY129" fmla="*/ 1905 h 2857"/>
                            <a:gd name="connsiteX130" fmla="*/ 6668 w 6667"/>
                            <a:gd name="connsiteY130" fmla="*/ 1905 h 2857"/>
                            <a:gd name="connsiteX131" fmla="*/ 6668 w 6667"/>
                            <a:gd name="connsiteY131" fmla="*/ 1905 h 2857"/>
                            <a:gd name="connsiteX132" fmla="*/ 6668 w 6667"/>
                            <a:gd name="connsiteY132" fmla="*/ 1905 h 2857"/>
                            <a:gd name="connsiteX133" fmla="*/ 6668 w 6667"/>
                            <a:gd name="connsiteY133" fmla="*/ 1905 h 2857"/>
                            <a:gd name="connsiteX134" fmla="*/ 5715 w 6667"/>
                            <a:gd name="connsiteY134" fmla="*/ 1905 h 2857"/>
                            <a:gd name="connsiteX135" fmla="*/ 5715 w 6667"/>
                            <a:gd name="connsiteY135" fmla="*/ 1905 h 2857"/>
                            <a:gd name="connsiteX136" fmla="*/ 5715 w 6667"/>
                            <a:gd name="connsiteY136" fmla="*/ 1905 h 2857"/>
                            <a:gd name="connsiteX137" fmla="*/ 5715 w 6667"/>
                            <a:gd name="connsiteY137" fmla="*/ 1905 h 2857"/>
                            <a:gd name="connsiteX138" fmla="*/ 5715 w 6667"/>
                            <a:gd name="connsiteY138" fmla="*/ 1905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6667" h="2857">
                              <a:moveTo>
                                <a:pt x="3810" y="2858"/>
                              </a:move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lnTo>
                                <a:pt x="3810" y="2858"/>
                              </a:ln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lnTo>
                                <a:pt x="4763" y="2858"/>
                              </a:ln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952"/>
                              </a:cubicBezTo>
                              <a:cubicBezTo>
                                <a:pt x="3810" y="952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1905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4763" y="1905"/>
                                <a:pt x="4763" y="1905"/>
                                <a:pt x="3810" y="2858"/>
                              </a:cubicBezTo>
                              <a:cubicBezTo>
                                <a:pt x="4763" y="1905"/>
                                <a:pt x="4763" y="1905"/>
                                <a:pt x="3810" y="2858"/>
                              </a:cubicBezTo>
                              <a:cubicBezTo>
                                <a:pt x="4763" y="1905"/>
                                <a:pt x="4763" y="1905"/>
                                <a:pt x="4763" y="1905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cubicBezTo>
                                <a:pt x="3810" y="1905"/>
                                <a:pt x="3810" y="1905"/>
                                <a:pt x="3810" y="2858"/>
                              </a:cubicBezTo>
                              <a:lnTo>
                                <a:pt x="3810" y="2858"/>
                              </a:ln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lose/>
                              <a:moveTo>
                                <a:pt x="6668" y="1905"/>
                              </a:move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lose/>
                              <a:moveTo>
                                <a:pt x="5715" y="1905"/>
                              </a:move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453" name="任意多边形: 形状 3335"/>
                      <p:cNvSpPr/>
                      <p:nvPr/>
                    </p:nvSpPr>
                    <p:spPr>
                      <a:xfrm>
                        <a:off x="7445692" y="2842259"/>
                        <a:ext cx="1904" cy="1904"/>
                      </a:xfrm>
                      <a:custGeom>
                        <a:avLst/>
                        <a:gdLst>
                          <a:gd name="connsiteX0" fmla="*/ 1905 w 1904"/>
                          <a:gd name="connsiteY0" fmla="*/ 1905 h 1904"/>
                          <a:gd name="connsiteX1" fmla="*/ 1905 w 1904"/>
                          <a:gd name="connsiteY1" fmla="*/ 1905 h 1904"/>
                          <a:gd name="connsiteX2" fmla="*/ 1905 w 1904"/>
                          <a:gd name="connsiteY2" fmla="*/ 1905 h 1904"/>
                          <a:gd name="connsiteX3" fmla="*/ 1905 w 1904"/>
                          <a:gd name="connsiteY3" fmla="*/ 1905 h 1904"/>
                          <a:gd name="connsiteX4" fmla="*/ 1905 w 1904"/>
                          <a:gd name="connsiteY4" fmla="*/ 1905 h 1904"/>
                          <a:gd name="connsiteX5" fmla="*/ 1905 w 1904"/>
                          <a:gd name="connsiteY5" fmla="*/ 1905 h 1904"/>
                          <a:gd name="connsiteX6" fmla="*/ 1905 w 1904"/>
                          <a:gd name="connsiteY6" fmla="*/ 1905 h 1904"/>
                          <a:gd name="connsiteX7" fmla="*/ 1905 w 1904"/>
                          <a:gd name="connsiteY7" fmla="*/ 1905 h 1904"/>
                          <a:gd name="connsiteX8" fmla="*/ 1905 w 1904"/>
                          <a:gd name="connsiteY8" fmla="*/ 1905 h 1904"/>
                          <a:gd name="connsiteX9" fmla="*/ 1905 w 1904"/>
                          <a:gd name="connsiteY9" fmla="*/ 1905 h 1904"/>
                          <a:gd name="connsiteX10" fmla="*/ 952 w 1904"/>
                          <a:gd name="connsiteY10" fmla="*/ 952 h 1904"/>
                          <a:gd name="connsiteX11" fmla="*/ 952 w 1904"/>
                          <a:gd name="connsiteY11" fmla="*/ 952 h 1904"/>
                          <a:gd name="connsiteX12" fmla="*/ 952 w 1904"/>
                          <a:gd name="connsiteY12" fmla="*/ 952 h 1904"/>
                          <a:gd name="connsiteX13" fmla="*/ 952 w 1904"/>
                          <a:gd name="connsiteY13" fmla="*/ 952 h 1904"/>
                          <a:gd name="connsiteX14" fmla="*/ 952 w 1904"/>
                          <a:gd name="connsiteY14" fmla="*/ 952 h 1904"/>
                          <a:gd name="connsiteX15" fmla="*/ 952 w 1904"/>
                          <a:gd name="connsiteY15" fmla="*/ 952 h 1904"/>
                          <a:gd name="connsiteX16" fmla="*/ 952 w 1904"/>
                          <a:gd name="connsiteY16" fmla="*/ 952 h 1904"/>
                          <a:gd name="connsiteX17" fmla="*/ 952 w 1904"/>
                          <a:gd name="connsiteY17" fmla="*/ 952 h 1904"/>
                          <a:gd name="connsiteX18" fmla="*/ 952 w 1904"/>
                          <a:gd name="connsiteY18" fmla="*/ 952 h 1904"/>
                          <a:gd name="connsiteX19" fmla="*/ 952 w 1904"/>
                          <a:gd name="connsiteY19" fmla="*/ 952 h 1904"/>
                          <a:gd name="connsiteX20" fmla="*/ 952 w 1904"/>
                          <a:gd name="connsiteY20" fmla="*/ 952 h 1904"/>
                          <a:gd name="connsiteX21" fmla="*/ 952 w 1904"/>
                          <a:gd name="connsiteY21" fmla="*/ 952 h 1904"/>
                          <a:gd name="connsiteX22" fmla="*/ 952 w 1904"/>
                          <a:gd name="connsiteY22" fmla="*/ 952 h 1904"/>
                          <a:gd name="connsiteX23" fmla="*/ 952 w 1904"/>
                          <a:gd name="connsiteY23" fmla="*/ 952 h 1904"/>
                          <a:gd name="connsiteX24" fmla="*/ 952 w 1904"/>
                          <a:gd name="connsiteY24" fmla="*/ 952 h 1904"/>
                          <a:gd name="connsiteX25" fmla="*/ 952 w 1904"/>
                          <a:gd name="connsiteY25" fmla="*/ 952 h 1904"/>
                          <a:gd name="connsiteX26" fmla="*/ 952 w 1904"/>
                          <a:gd name="connsiteY26" fmla="*/ 952 h 1904"/>
                          <a:gd name="connsiteX27" fmla="*/ 952 w 1904"/>
                          <a:gd name="connsiteY27" fmla="*/ 952 h 1904"/>
                          <a:gd name="connsiteX28" fmla="*/ 952 w 1904"/>
                          <a:gd name="connsiteY28" fmla="*/ 952 h 1904"/>
                          <a:gd name="connsiteX29" fmla="*/ 952 w 1904"/>
                          <a:gd name="connsiteY29" fmla="*/ 952 h 1904"/>
                          <a:gd name="connsiteX30" fmla="*/ 952 w 1904"/>
                          <a:gd name="connsiteY30" fmla="*/ 952 h 1904"/>
                          <a:gd name="connsiteX31" fmla="*/ 952 w 1904"/>
                          <a:gd name="connsiteY31" fmla="*/ 952 h 1904"/>
                          <a:gd name="connsiteX32" fmla="*/ 0 w 1904"/>
                          <a:gd name="connsiteY32" fmla="*/ 0 h 1904"/>
                          <a:gd name="connsiteX33" fmla="*/ 0 w 1904"/>
                          <a:gd name="connsiteY33" fmla="*/ 0 h 1904"/>
                          <a:gd name="connsiteX34" fmla="*/ 0 w 1904"/>
                          <a:gd name="connsiteY34" fmla="*/ 0 h 1904"/>
                          <a:gd name="connsiteX35" fmla="*/ 0 w 1904"/>
                          <a:gd name="connsiteY35" fmla="*/ 0 h 1904"/>
                          <a:gd name="connsiteX36" fmla="*/ 0 w 1904"/>
                          <a:gd name="connsiteY36" fmla="*/ 0 h 1904"/>
                          <a:gd name="connsiteX37" fmla="*/ 0 w 1904"/>
                          <a:gd name="connsiteY37" fmla="*/ 0 h 1904"/>
                          <a:gd name="connsiteX38" fmla="*/ 0 w 1904"/>
                          <a:gd name="connsiteY38" fmla="*/ 0 h 1904"/>
                          <a:gd name="connsiteX39" fmla="*/ 0 w 1904"/>
                          <a:gd name="connsiteY39" fmla="*/ 0 h 1904"/>
                          <a:gd name="connsiteX40" fmla="*/ 0 w 1904"/>
                          <a:gd name="connsiteY40" fmla="*/ 0 h 1904"/>
                          <a:gd name="connsiteX41" fmla="*/ 0 w 1904"/>
                          <a:gd name="connsiteY41" fmla="*/ 0 h 1904"/>
                          <a:gd name="connsiteX42" fmla="*/ 0 w 1904"/>
                          <a:gd name="connsiteY42" fmla="*/ 0 h 1904"/>
                          <a:gd name="connsiteX43" fmla="*/ 0 w 1904"/>
                          <a:gd name="connsiteY43" fmla="*/ 0 h 1904"/>
                          <a:gd name="connsiteX44" fmla="*/ 0 w 1904"/>
                          <a:gd name="connsiteY44" fmla="*/ 0 h 1904"/>
                          <a:gd name="connsiteX45" fmla="*/ 0 w 1904"/>
                          <a:gd name="connsiteY45" fmla="*/ 0 h 1904"/>
                          <a:gd name="connsiteX46" fmla="*/ 0 w 1904"/>
                          <a:gd name="connsiteY46" fmla="*/ 0 h 1904"/>
                          <a:gd name="connsiteX47" fmla="*/ 0 w 1904"/>
                          <a:gd name="connsiteY47" fmla="*/ 0 h 1904"/>
                          <a:gd name="connsiteX48" fmla="*/ 0 w 1904"/>
                          <a:gd name="connsiteY48" fmla="*/ 0 h 1904"/>
                          <a:gd name="connsiteX49" fmla="*/ 0 w 1904"/>
                          <a:gd name="connsiteY49" fmla="*/ 0 h 1904"/>
                          <a:gd name="connsiteX50" fmla="*/ 0 w 1904"/>
                          <a:gd name="connsiteY50" fmla="*/ 0 h 1904"/>
                          <a:gd name="connsiteX51" fmla="*/ 0 w 1904"/>
                          <a:gd name="connsiteY51" fmla="*/ 0 h 1904"/>
                          <a:gd name="connsiteX52" fmla="*/ 0 w 1904"/>
                          <a:gd name="connsiteY52" fmla="*/ 0 h 1904"/>
                          <a:gd name="connsiteX53" fmla="*/ 0 w 1904"/>
                          <a:gd name="connsiteY53" fmla="*/ 0 h 1904"/>
                          <a:gd name="connsiteX54" fmla="*/ 0 w 1904"/>
                          <a:gd name="connsiteY54" fmla="*/ 0 h 1904"/>
                          <a:gd name="connsiteX55" fmla="*/ 0 w 1904"/>
                          <a:gd name="connsiteY55" fmla="*/ 0 h 1904"/>
                          <a:gd name="connsiteX56" fmla="*/ 0 w 1904"/>
                          <a:gd name="connsiteY56" fmla="*/ 0 h 1904"/>
                          <a:gd name="connsiteX57" fmla="*/ 0 w 1904"/>
                          <a:gd name="connsiteY57" fmla="*/ 0 h 1904"/>
                          <a:gd name="connsiteX58" fmla="*/ 0 w 1904"/>
                          <a:gd name="connsiteY58" fmla="*/ 0 h 1904"/>
                          <a:gd name="connsiteX59" fmla="*/ 0 w 1904"/>
                          <a:gd name="connsiteY59" fmla="*/ 0 h 1904"/>
                          <a:gd name="connsiteX60" fmla="*/ 0 w 1904"/>
                          <a:gd name="connsiteY60" fmla="*/ 0 h 1904"/>
                          <a:gd name="connsiteX61" fmla="*/ 0 w 1904"/>
                          <a:gd name="connsiteY61" fmla="*/ 0 h 1904"/>
                          <a:gd name="connsiteX62" fmla="*/ 0 w 1904"/>
                          <a:gd name="connsiteY62" fmla="*/ 0 h 1904"/>
                          <a:gd name="connsiteX63" fmla="*/ 1905 w 1904"/>
                          <a:gd name="connsiteY63" fmla="*/ 1905 h 1904"/>
                          <a:gd name="connsiteX64" fmla="*/ 1905 w 1904"/>
                          <a:gd name="connsiteY64" fmla="*/ 1905 h 1904"/>
                          <a:gd name="connsiteX65" fmla="*/ 1905 w 1904"/>
                          <a:gd name="connsiteY65" fmla="*/ 1905 h 1904"/>
                          <a:gd name="connsiteX66" fmla="*/ 1905 w 1904"/>
                          <a:gd name="connsiteY66" fmla="*/ 1905 h 1904"/>
                          <a:gd name="connsiteX67" fmla="*/ 1905 w 1904"/>
                          <a:gd name="connsiteY67" fmla="*/ 1905 h 1904"/>
                          <a:gd name="connsiteX68" fmla="*/ 1905 w 1904"/>
                          <a:gd name="connsiteY68" fmla="*/ 1905 h 1904"/>
                          <a:gd name="connsiteX69" fmla="*/ 1905 w 1904"/>
                          <a:gd name="connsiteY69" fmla="*/ 1905 h 1904"/>
                          <a:gd name="connsiteX70" fmla="*/ 1905 w 1904"/>
                          <a:gd name="connsiteY70" fmla="*/ 1905 h 1904"/>
                          <a:gd name="connsiteX71" fmla="*/ 1905 w 1904"/>
                          <a:gd name="connsiteY71" fmla="*/ 1905 h 1904"/>
                          <a:gd name="connsiteX72" fmla="*/ 1905 w 1904"/>
                          <a:gd name="connsiteY72" fmla="*/ 1905 h 1904"/>
                          <a:gd name="connsiteX73" fmla="*/ 0 w 1904"/>
                          <a:gd name="connsiteY73" fmla="*/ 0 h 1904"/>
                          <a:gd name="connsiteX74" fmla="*/ 0 w 1904"/>
                          <a:gd name="connsiteY74" fmla="*/ 0 h 1904"/>
                          <a:gd name="connsiteX75" fmla="*/ 0 w 1904"/>
                          <a:gd name="connsiteY75" fmla="*/ 0 h 1904"/>
                          <a:gd name="connsiteX76" fmla="*/ 0 w 1904"/>
                          <a:gd name="connsiteY76" fmla="*/ 0 h 1904"/>
                          <a:gd name="connsiteX77" fmla="*/ 0 w 1904"/>
                          <a:gd name="connsiteY77" fmla="*/ 0 h 1904"/>
                          <a:gd name="connsiteX78" fmla="*/ 952 w 1904"/>
                          <a:gd name="connsiteY78" fmla="*/ 1905 h 1904"/>
                          <a:gd name="connsiteX79" fmla="*/ 952 w 1904"/>
                          <a:gd name="connsiteY79" fmla="*/ 1905 h 1904"/>
                          <a:gd name="connsiteX80" fmla="*/ 952 w 1904"/>
                          <a:gd name="connsiteY80" fmla="*/ 1905 h 1904"/>
                          <a:gd name="connsiteX81" fmla="*/ 952 w 1904"/>
                          <a:gd name="connsiteY81" fmla="*/ 1905 h 1904"/>
                          <a:gd name="connsiteX82" fmla="*/ 952 w 1904"/>
                          <a:gd name="connsiteY82" fmla="*/ 1905 h 190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1904" h="1904">
                            <a:moveTo>
                              <a:pt x="1905" y="1905"/>
                            </a:move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952"/>
                              <a:pt x="1905" y="1905"/>
                            </a:cubicBezTo>
                            <a:cubicBezTo>
                              <a:pt x="952" y="952"/>
                              <a:pt x="952" y="952"/>
                              <a:pt x="1905" y="1905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952" y="1905"/>
                              <a:pt x="952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ubicBezTo>
                              <a:pt x="1905" y="1905"/>
                              <a:pt x="1905" y="1905"/>
                              <a:pt x="1905" y="1905"/>
                            </a:cubicBez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952" y="1905"/>
                            </a:move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ubicBezTo>
                              <a:pt x="952" y="1905"/>
                              <a:pt x="952" y="1905"/>
                              <a:pt x="952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CF4E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</p:grpSp>
              <p:grpSp>
                <p:nvGrpSpPr>
                  <p:cNvPr id="3454" name="图形 2"/>
                  <p:cNvGrpSpPr/>
                  <p:nvPr/>
                </p:nvGrpSpPr>
                <p:grpSpPr>
                  <a:xfrm>
                    <a:off x="7411402" y="2820351"/>
                    <a:ext cx="14287" cy="26670"/>
                    <a:chOff x="7411402" y="2820351"/>
                    <a:chExt cx="14287" cy="26670"/>
                  </a:xfrm>
                </p:grpSpPr>
                <p:grpSp>
                  <p:nvGrpSpPr>
                    <p:cNvPr id="3455" name="图形 2"/>
                    <p:cNvGrpSpPr/>
                    <p:nvPr/>
                  </p:nvGrpSpPr>
                  <p:grpSpPr>
                    <a:xfrm>
                      <a:off x="7411402" y="2829876"/>
                      <a:ext cx="2857" cy="17145"/>
                      <a:chOff x="7411402" y="2829876"/>
                      <a:chExt cx="2857" cy="17145"/>
                    </a:xfrm>
                  </p:grpSpPr>
                  <p:sp>
                    <p:nvSpPr>
                      <p:cNvPr id="3456" name="任意多边形: 形状 3338"/>
                      <p:cNvSpPr/>
                      <p:nvPr/>
                    </p:nvSpPr>
                    <p:spPr>
                      <a:xfrm>
                        <a:off x="7411402" y="2836544"/>
                        <a:ext cx="9525" cy="952"/>
                      </a:xfrm>
                      <a:custGeom>
                        <a:avLst/>
                        <a:gdLst>
                          <a:gd name="connsiteX0" fmla="*/ 0 w 9525"/>
                          <a:gd name="connsiteY0" fmla="*/ 0 h 952"/>
                          <a:gd name="connsiteX1" fmla="*/ 0 w 9525"/>
                          <a:gd name="connsiteY1" fmla="*/ 952 h 952"/>
                          <a:gd name="connsiteX2" fmla="*/ 0 w 9525"/>
                          <a:gd name="connsiteY2" fmla="*/ 952 h 952"/>
                          <a:gd name="connsiteX3" fmla="*/ 0 w 9525"/>
                          <a:gd name="connsiteY3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">
                            <a:moveTo>
                              <a:pt x="0" y="0"/>
                            </a:moveTo>
                            <a:lnTo>
                              <a:pt x="0" y="952"/>
                            </a:lnTo>
                            <a:lnTo>
                              <a:pt x="0" y="952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57" name="任意多边形: 形状 3339"/>
                      <p:cNvSpPr/>
                      <p:nvPr/>
                    </p:nvSpPr>
                    <p:spPr>
                      <a:xfrm>
                        <a:off x="7411402" y="2836544"/>
                        <a:ext cx="952" cy="9525"/>
                      </a:xfrm>
                      <a:custGeom>
                        <a:avLst/>
                        <a:gdLst>
                          <a:gd name="connsiteX0" fmla="*/ 0 w 952"/>
                          <a:gd name="connsiteY0" fmla="*/ 0 h 9525"/>
                          <a:gd name="connsiteX1" fmla="*/ 953 w 952"/>
                          <a:gd name="connsiteY1" fmla="*/ 0 h 9525"/>
                          <a:gd name="connsiteX2" fmla="*/ 0 w 952"/>
                          <a:gd name="connsiteY2" fmla="*/ 0 h 9525"/>
                          <a:gd name="connsiteX3" fmla="*/ 0 w 952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" h="9525">
                            <a:moveTo>
                              <a:pt x="0" y="0"/>
                            </a:moveTo>
                            <a:lnTo>
                              <a:pt x="953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58" name="任意多边形: 形状 3340"/>
                      <p:cNvSpPr/>
                      <p:nvPr/>
                    </p:nvSpPr>
                    <p:spPr>
                      <a:xfrm>
                        <a:off x="7413307" y="2832972"/>
                        <a:ext cx="952" cy="714"/>
                      </a:xfrm>
                      <a:custGeom>
                        <a:avLst/>
                        <a:gdLst>
                          <a:gd name="connsiteX0" fmla="*/ 953 w 952"/>
                          <a:gd name="connsiteY0" fmla="*/ 714 h 714"/>
                          <a:gd name="connsiteX1" fmla="*/ 953 w 952"/>
                          <a:gd name="connsiteY1" fmla="*/ 714 h 714"/>
                          <a:gd name="connsiteX2" fmla="*/ 953 w 952"/>
                          <a:gd name="connsiteY2" fmla="*/ 714 h 714"/>
                          <a:gd name="connsiteX3" fmla="*/ 0 w 952"/>
                          <a:gd name="connsiteY3" fmla="*/ 714 h 714"/>
                          <a:gd name="connsiteX4" fmla="*/ 0 w 952"/>
                          <a:gd name="connsiteY4" fmla="*/ 714 h 714"/>
                          <a:gd name="connsiteX5" fmla="*/ 0 w 952"/>
                          <a:gd name="connsiteY5" fmla="*/ 714 h 714"/>
                          <a:gd name="connsiteX6" fmla="*/ 953 w 952"/>
                          <a:gd name="connsiteY6" fmla="*/ 714 h 714"/>
                          <a:gd name="connsiteX7" fmla="*/ 953 w 952"/>
                          <a:gd name="connsiteY7" fmla="*/ 714 h 714"/>
                          <a:gd name="connsiteX8" fmla="*/ 953 w 952"/>
                          <a:gd name="connsiteY8" fmla="*/ 714 h 714"/>
                          <a:gd name="connsiteX9" fmla="*/ 953 w 952"/>
                          <a:gd name="connsiteY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714">
                            <a:moveTo>
                              <a:pt x="953" y="714"/>
                            </a:moveTo>
                            <a:lnTo>
                              <a:pt x="953" y="714"/>
                            </a:lnTo>
                            <a:lnTo>
                              <a:pt x="953" y="714"/>
                            </a:ln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59" name="任意多边形: 形状 3341"/>
                      <p:cNvSpPr/>
                      <p:nvPr/>
                    </p:nvSpPr>
                    <p:spPr>
                      <a:xfrm>
                        <a:off x="7411402" y="2829876"/>
                        <a:ext cx="2857" cy="17145"/>
                      </a:xfrm>
                      <a:custGeom>
                        <a:avLst/>
                        <a:gdLst>
                          <a:gd name="connsiteX0" fmla="*/ 2857 w 2857"/>
                          <a:gd name="connsiteY0" fmla="*/ 3810 h 17145"/>
                          <a:gd name="connsiteX1" fmla="*/ 2857 w 2857"/>
                          <a:gd name="connsiteY1" fmla="*/ 3810 h 17145"/>
                          <a:gd name="connsiteX2" fmla="*/ 2857 w 2857"/>
                          <a:gd name="connsiteY2" fmla="*/ 3810 h 17145"/>
                          <a:gd name="connsiteX3" fmla="*/ 2857 w 2857"/>
                          <a:gd name="connsiteY3" fmla="*/ 3810 h 17145"/>
                          <a:gd name="connsiteX4" fmla="*/ 1905 w 2857"/>
                          <a:gd name="connsiteY4" fmla="*/ 3810 h 17145"/>
                          <a:gd name="connsiteX5" fmla="*/ 1905 w 2857"/>
                          <a:gd name="connsiteY5" fmla="*/ 3810 h 17145"/>
                          <a:gd name="connsiteX6" fmla="*/ 1905 w 2857"/>
                          <a:gd name="connsiteY6" fmla="*/ 3810 h 17145"/>
                          <a:gd name="connsiteX7" fmla="*/ 1905 w 2857"/>
                          <a:gd name="connsiteY7" fmla="*/ 3810 h 17145"/>
                          <a:gd name="connsiteX8" fmla="*/ 1905 w 2857"/>
                          <a:gd name="connsiteY8" fmla="*/ 3810 h 17145"/>
                          <a:gd name="connsiteX9" fmla="*/ 1905 w 2857"/>
                          <a:gd name="connsiteY9" fmla="*/ 3810 h 17145"/>
                          <a:gd name="connsiteX10" fmla="*/ 1905 w 2857"/>
                          <a:gd name="connsiteY10" fmla="*/ 3810 h 17145"/>
                          <a:gd name="connsiteX11" fmla="*/ 1905 w 2857"/>
                          <a:gd name="connsiteY11" fmla="*/ 3810 h 17145"/>
                          <a:gd name="connsiteX12" fmla="*/ 1905 w 2857"/>
                          <a:gd name="connsiteY12" fmla="*/ 3810 h 17145"/>
                          <a:gd name="connsiteX13" fmla="*/ 1905 w 2857"/>
                          <a:gd name="connsiteY13" fmla="*/ 3810 h 17145"/>
                          <a:gd name="connsiteX14" fmla="*/ 1905 w 2857"/>
                          <a:gd name="connsiteY14" fmla="*/ 4763 h 17145"/>
                          <a:gd name="connsiteX15" fmla="*/ 1905 w 2857"/>
                          <a:gd name="connsiteY15" fmla="*/ 4763 h 17145"/>
                          <a:gd name="connsiteX16" fmla="*/ 1905 w 2857"/>
                          <a:gd name="connsiteY16" fmla="*/ 5715 h 17145"/>
                          <a:gd name="connsiteX17" fmla="*/ 1905 w 2857"/>
                          <a:gd name="connsiteY17" fmla="*/ 5715 h 17145"/>
                          <a:gd name="connsiteX18" fmla="*/ 1905 w 2857"/>
                          <a:gd name="connsiteY18" fmla="*/ 6668 h 17145"/>
                          <a:gd name="connsiteX19" fmla="*/ 1905 w 2857"/>
                          <a:gd name="connsiteY19" fmla="*/ 7620 h 17145"/>
                          <a:gd name="connsiteX20" fmla="*/ 1905 w 2857"/>
                          <a:gd name="connsiteY20" fmla="*/ 7620 h 17145"/>
                          <a:gd name="connsiteX21" fmla="*/ 1905 w 2857"/>
                          <a:gd name="connsiteY21" fmla="*/ 7620 h 17145"/>
                          <a:gd name="connsiteX22" fmla="*/ 1905 w 2857"/>
                          <a:gd name="connsiteY22" fmla="*/ 7620 h 17145"/>
                          <a:gd name="connsiteX23" fmla="*/ 1905 w 2857"/>
                          <a:gd name="connsiteY23" fmla="*/ 7620 h 17145"/>
                          <a:gd name="connsiteX24" fmla="*/ 1905 w 2857"/>
                          <a:gd name="connsiteY24" fmla="*/ 7620 h 17145"/>
                          <a:gd name="connsiteX25" fmla="*/ 1905 w 2857"/>
                          <a:gd name="connsiteY25" fmla="*/ 7620 h 17145"/>
                          <a:gd name="connsiteX26" fmla="*/ 1905 w 2857"/>
                          <a:gd name="connsiteY26" fmla="*/ 7620 h 17145"/>
                          <a:gd name="connsiteX27" fmla="*/ 1905 w 2857"/>
                          <a:gd name="connsiteY27" fmla="*/ 7620 h 17145"/>
                          <a:gd name="connsiteX28" fmla="*/ 1905 w 2857"/>
                          <a:gd name="connsiteY28" fmla="*/ 7620 h 17145"/>
                          <a:gd name="connsiteX29" fmla="*/ 1905 w 2857"/>
                          <a:gd name="connsiteY29" fmla="*/ 7620 h 17145"/>
                          <a:gd name="connsiteX30" fmla="*/ 1905 w 2857"/>
                          <a:gd name="connsiteY30" fmla="*/ 7620 h 17145"/>
                          <a:gd name="connsiteX31" fmla="*/ 1905 w 2857"/>
                          <a:gd name="connsiteY31" fmla="*/ 7620 h 17145"/>
                          <a:gd name="connsiteX32" fmla="*/ 1905 w 2857"/>
                          <a:gd name="connsiteY32" fmla="*/ 7620 h 17145"/>
                          <a:gd name="connsiteX33" fmla="*/ 1905 w 2857"/>
                          <a:gd name="connsiteY33" fmla="*/ 7620 h 17145"/>
                          <a:gd name="connsiteX34" fmla="*/ 1905 w 2857"/>
                          <a:gd name="connsiteY34" fmla="*/ 8573 h 17145"/>
                          <a:gd name="connsiteX35" fmla="*/ 1905 w 2857"/>
                          <a:gd name="connsiteY35" fmla="*/ 8573 h 17145"/>
                          <a:gd name="connsiteX36" fmla="*/ 1905 w 2857"/>
                          <a:gd name="connsiteY36" fmla="*/ 8573 h 17145"/>
                          <a:gd name="connsiteX37" fmla="*/ 1905 w 2857"/>
                          <a:gd name="connsiteY37" fmla="*/ 8573 h 17145"/>
                          <a:gd name="connsiteX38" fmla="*/ 1905 w 2857"/>
                          <a:gd name="connsiteY38" fmla="*/ 8573 h 17145"/>
                          <a:gd name="connsiteX39" fmla="*/ 1905 w 2857"/>
                          <a:gd name="connsiteY39" fmla="*/ 8573 h 17145"/>
                          <a:gd name="connsiteX40" fmla="*/ 1905 w 2857"/>
                          <a:gd name="connsiteY40" fmla="*/ 9525 h 17145"/>
                          <a:gd name="connsiteX41" fmla="*/ 1905 w 2857"/>
                          <a:gd name="connsiteY41" fmla="*/ 9525 h 17145"/>
                          <a:gd name="connsiteX42" fmla="*/ 1905 w 2857"/>
                          <a:gd name="connsiteY42" fmla="*/ 9525 h 17145"/>
                          <a:gd name="connsiteX43" fmla="*/ 1905 w 2857"/>
                          <a:gd name="connsiteY43" fmla="*/ 9525 h 17145"/>
                          <a:gd name="connsiteX44" fmla="*/ 1905 w 2857"/>
                          <a:gd name="connsiteY44" fmla="*/ 9525 h 17145"/>
                          <a:gd name="connsiteX45" fmla="*/ 1905 w 2857"/>
                          <a:gd name="connsiteY45" fmla="*/ 9525 h 17145"/>
                          <a:gd name="connsiteX46" fmla="*/ 1905 w 2857"/>
                          <a:gd name="connsiteY46" fmla="*/ 10477 h 17145"/>
                          <a:gd name="connsiteX47" fmla="*/ 1905 w 2857"/>
                          <a:gd name="connsiteY47" fmla="*/ 10477 h 17145"/>
                          <a:gd name="connsiteX48" fmla="*/ 1905 w 2857"/>
                          <a:gd name="connsiteY48" fmla="*/ 10477 h 17145"/>
                          <a:gd name="connsiteX49" fmla="*/ 1905 w 2857"/>
                          <a:gd name="connsiteY49" fmla="*/ 10477 h 17145"/>
                          <a:gd name="connsiteX50" fmla="*/ 1905 w 2857"/>
                          <a:gd name="connsiteY50" fmla="*/ 10477 h 17145"/>
                          <a:gd name="connsiteX51" fmla="*/ 1905 w 2857"/>
                          <a:gd name="connsiteY51" fmla="*/ 11430 h 17145"/>
                          <a:gd name="connsiteX52" fmla="*/ 1905 w 2857"/>
                          <a:gd name="connsiteY52" fmla="*/ 11430 h 17145"/>
                          <a:gd name="connsiteX53" fmla="*/ 1905 w 2857"/>
                          <a:gd name="connsiteY53" fmla="*/ 12383 h 17145"/>
                          <a:gd name="connsiteX54" fmla="*/ 1905 w 2857"/>
                          <a:gd name="connsiteY54" fmla="*/ 12383 h 17145"/>
                          <a:gd name="connsiteX55" fmla="*/ 1905 w 2857"/>
                          <a:gd name="connsiteY55" fmla="*/ 13335 h 17145"/>
                          <a:gd name="connsiteX56" fmla="*/ 1905 w 2857"/>
                          <a:gd name="connsiteY56" fmla="*/ 13335 h 17145"/>
                          <a:gd name="connsiteX57" fmla="*/ 1905 w 2857"/>
                          <a:gd name="connsiteY57" fmla="*/ 13335 h 17145"/>
                          <a:gd name="connsiteX58" fmla="*/ 1905 w 2857"/>
                          <a:gd name="connsiteY58" fmla="*/ 13335 h 17145"/>
                          <a:gd name="connsiteX59" fmla="*/ 1905 w 2857"/>
                          <a:gd name="connsiteY59" fmla="*/ 13335 h 17145"/>
                          <a:gd name="connsiteX60" fmla="*/ 1905 w 2857"/>
                          <a:gd name="connsiteY60" fmla="*/ 13335 h 17145"/>
                          <a:gd name="connsiteX61" fmla="*/ 1905 w 2857"/>
                          <a:gd name="connsiteY61" fmla="*/ 13335 h 17145"/>
                          <a:gd name="connsiteX62" fmla="*/ 1905 w 2857"/>
                          <a:gd name="connsiteY62" fmla="*/ 13335 h 17145"/>
                          <a:gd name="connsiteX63" fmla="*/ 1905 w 2857"/>
                          <a:gd name="connsiteY63" fmla="*/ 13335 h 17145"/>
                          <a:gd name="connsiteX64" fmla="*/ 1905 w 2857"/>
                          <a:gd name="connsiteY64" fmla="*/ 13335 h 17145"/>
                          <a:gd name="connsiteX65" fmla="*/ 1905 w 2857"/>
                          <a:gd name="connsiteY65" fmla="*/ 14288 h 17145"/>
                          <a:gd name="connsiteX66" fmla="*/ 1905 w 2857"/>
                          <a:gd name="connsiteY66" fmla="*/ 15240 h 17145"/>
                          <a:gd name="connsiteX67" fmla="*/ 1905 w 2857"/>
                          <a:gd name="connsiteY67" fmla="*/ 16193 h 17145"/>
                          <a:gd name="connsiteX68" fmla="*/ 1905 w 2857"/>
                          <a:gd name="connsiteY68" fmla="*/ 17145 h 17145"/>
                          <a:gd name="connsiteX69" fmla="*/ 1905 w 2857"/>
                          <a:gd name="connsiteY69" fmla="*/ 17145 h 17145"/>
                          <a:gd name="connsiteX70" fmla="*/ 1905 w 2857"/>
                          <a:gd name="connsiteY70" fmla="*/ 17145 h 17145"/>
                          <a:gd name="connsiteX71" fmla="*/ 1905 w 2857"/>
                          <a:gd name="connsiteY71" fmla="*/ 17145 h 17145"/>
                          <a:gd name="connsiteX72" fmla="*/ 1905 w 2857"/>
                          <a:gd name="connsiteY72" fmla="*/ 16193 h 17145"/>
                          <a:gd name="connsiteX73" fmla="*/ 1905 w 2857"/>
                          <a:gd name="connsiteY73" fmla="*/ 16193 h 17145"/>
                          <a:gd name="connsiteX74" fmla="*/ 1905 w 2857"/>
                          <a:gd name="connsiteY74" fmla="*/ 16193 h 17145"/>
                          <a:gd name="connsiteX75" fmla="*/ 1905 w 2857"/>
                          <a:gd name="connsiteY75" fmla="*/ 16193 h 17145"/>
                          <a:gd name="connsiteX76" fmla="*/ 1905 w 2857"/>
                          <a:gd name="connsiteY76" fmla="*/ 16193 h 17145"/>
                          <a:gd name="connsiteX77" fmla="*/ 1905 w 2857"/>
                          <a:gd name="connsiteY77" fmla="*/ 15240 h 17145"/>
                          <a:gd name="connsiteX78" fmla="*/ 1905 w 2857"/>
                          <a:gd name="connsiteY78" fmla="*/ 14288 h 17145"/>
                          <a:gd name="connsiteX79" fmla="*/ 1905 w 2857"/>
                          <a:gd name="connsiteY79" fmla="*/ 14288 h 17145"/>
                          <a:gd name="connsiteX80" fmla="*/ 1905 w 2857"/>
                          <a:gd name="connsiteY80" fmla="*/ 14288 h 17145"/>
                          <a:gd name="connsiteX81" fmla="*/ 1905 w 2857"/>
                          <a:gd name="connsiteY81" fmla="*/ 13335 h 17145"/>
                          <a:gd name="connsiteX82" fmla="*/ 1905 w 2857"/>
                          <a:gd name="connsiteY82" fmla="*/ 13335 h 17145"/>
                          <a:gd name="connsiteX83" fmla="*/ 1905 w 2857"/>
                          <a:gd name="connsiteY83" fmla="*/ 13335 h 17145"/>
                          <a:gd name="connsiteX84" fmla="*/ 1905 w 2857"/>
                          <a:gd name="connsiteY84" fmla="*/ 13335 h 17145"/>
                          <a:gd name="connsiteX85" fmla="*/ 1905 w 2857"/>
                          <a:gd name="connsiteY85" fmla="*/ 12383 h 17145"/>
                          <a:gd name="connsiteX86" fmla="*/ 1905 w 2857"/>
                          <a:gd name="connsiteY86" fmla="*/ 12383 h 17145"/>
                          <a:gd name="connsiteX87" fmla="*/ 1905 w 2857"/>
                          <a:gd name="connsiteY87" fmla="*/ 12383 h 17145"/>
                          <a:gd name="connsiteX88" fmla="*/ 1905 w 2857"/>
                          <a:gd name="connsiteY88" fmla="*/ 12383 h 17145"/>
                          <a:gd name="connsiteX89" fmla="*/ 1905 w 2857"/>
                          <a:gd name="connsiteY89" fmla="*/ 12383 h 17145"/>
                          <a:gd name="connsiteX90" fmla="*/ 1905 w 2857"/>
                          <a:gd name="connsiteY90" fmla="*/ 12383 h 17145"/>
                          <a:gd name="connsiteX91" fmla="*/ 1905 w 2857"/>
                          <a:gd name="connsiteY91" fmla="*/ 12383 h 17145"/>
                          <a:gd name="connsiteX92" fmla="*/ 1905 w 2857"/>
                          <a:gd name="connsiteY92" fmla="*/ 12383 h 17145"/>
                          <a:gd name="connsiteX93" fmla="*/ 1905 w 2857"/>
                          <a:gd name="connsiteY93" fmla="*/ 12383 h 17145"/>
                          <a:gd name="connsiteX94" fmla="*/ 1905 w 2857"/>
                          <a:gd name="connsiteY94" fmla="*/ 12383 h 17145"/>
                          <a:gd name="connsiteX95" fmla="*/ 1905 w 2857"/>
                          <a:gd name="connsiteY95" fmla="*/ 12383 h 17145"/>
                          <a:gd name="connsiteX96" fmla="*/ 1905 w 2857"/>
                          <a:gd name="connsiteY96" fmla="*/ 12383 h 17145"/>
                          <a:gd name="connsiteX97" fmla="*/ 1905 w 2857"/>
                          <a:gd name="connsiteY97" fmla="*/ 11430 h 17145"/>
                          <a:gd name="connsiteX98" fmla="*/ 1905 w 2857"/>
                          <a:gd name="connsiteY98" fmla="*/ 11430 h 17145"/>
                          <a:gd name="connsiteX99" fmla="*/ 1905 w 2857"/>
                          <a:gd name="connsiteY99" fmla="*/ 11430 h 17145"/>
                          <a:gd name="connsiteX100" fmla="*/ 1905 w 2857"/>
                          <a:gd name="connsiteY100" fmla="*/ 11430 h 17145"/>
                          <a:gd name="connsiteX101" fmla="*/ 1905 w 2857"/>
                          <a:gd name="connsiteY101" fmla="*/ 11430 h 17145"/>
                          <a:gd name="connsiteX102" fmla="*/ 1905 w 2857"/>
                          <a:gd name="connsiteY102" fmla="*/ 10477 h 17145"/>
                          <a:gd name="connsiteX103" fmla="*/ 1905 w 2857"/>
                          <a:gd name="connsiteY103" fmla="*/ 9525 h 17145"/>
                          <a:gd name="connsiteX104" fmla="*/ 1905 w 2857"/>
                          <a:gd name="connsiteY104" fmla="*/ 9525 h 17145"/>
                          <a:gd name="connsiteX105" fmla="*/ 1905 w 2857"/>
                          <a:gd name="connsiteY105" fmla="*/ 8573 h 17145"/>
                          <a:gd name="connsiteX106" fmla="*/ 1905 w 2857"/>
                          <a:gd name="connsiteY106" fmla="*/ 8573 h 17145"/>
                          <a:gd name="connsiteX107" fmla="*/ 1905 w 2857"/>
                          <a:gd name="connsiteY107" fmla="*/ 7620 h 17145"/>
                          <a:gd name="connsiteX108" fmla="*/ 1905 w 2857"/>
                          <a:gd name="connsiteY108" fmla="*/ 7620 h 17145"/>
                          <a:gd name="connsiteX109" fmla="*/ 1905 w 2857"/>
                          <a:gd name="connsiteY109" fmla="*/ 7620 h 17145"/>
                          <a:gd name="connsiteX110" fmla="*/ 1905 w 2857"/>
                          <a:gd name="connsiteY110" fmla="*/ 6668 h 17145"/>
                          <a:gd name="connsiteX111" fmla="*/ 1905 w 2857"/>
                          <a:gd name="connsiteY111" fmla="*/ 6668 h 17145"/>
                          <a:gd name="connsiteX112" fmla="*/ 1905 w 2857"/>
                          <a:gd name="connsiteY112" fmla="*/ 5715 h 17145"/>
                          <a:gd name="connsiteX113" fmla="*/ 1905 w 2857"/>
                          <a:gd name="connsiteY113" fmla="*/ 4763 h 17145"/>
                          <a:gd name="connsiteX114" fmla="*/ 2857 w 2857"/>
                          <a:gd name="connsiteY114" fmla="*/ 3810 h 17145"/>
                          <a:gd name="connsiteX115" fmla="*/ 2857 w 2857"/>
                          <a:gd name="connsiteY115" fmla="*/ 2858 h 17145"/>
                          <a:gd name="connsiteX116" fmla="*/ 2857 w 2857"/>
                          <a:gd name="connsiteY116" fmla="*/ 2858 h 17145"/>
                          <a:gd name="connsiteX117" fmla="*/ 2857 w 2857"/>
                          <a:gd name="connsiteY117" fmla="*/ 1905 h 17145"/>
                          <a:gd name="connsiteX118" fmla="*/ 2857 w 2857"/>
                          <a:gd name="connsiteY118" fmla="*/ 952 h 17145"/>
                          <a:gd name="connsiteX119" fmla="*/ 2857 w 2857"/>
                          <a:gd name="connsiteY119" fmla="*/ 952 h 17145"/>
                          <a:gd name="connsiteX120" fmla="*/ 2857 w 2857"/>
                          <a:gd name="connsiteY120" fmla="*/ 952 h 17145"/>
                          <a:gd name="connsiteX121" fmla="*/ 2857 w 2857"/>
                          <a:gd name="connsiteY121" fmla="*/ 0 h 17145"/>
                          <a:gd name="connsiteX122" fmla="*/ 2857 w 2857"/>
                          <a:gd name="connsiteY122" fmla="*/ 3810 h 17145"/>
                          <a:gd name="connsiteX123" fmla="*/ 2857 w 2857"/>
                          <a:gd name="connsiteY123" fmla="*/ 3810 h 17145"/>
                          <a:gd name="connsiteX124" fmla="*/ 2857 w 2857"/>
                          <a:gd name="connsiteY124" fmla="*/ 3810 h 17145"/>
                          <a:gd name="connsiteX125" fmla="*/ 2857 w 2857"/>
                          <a:gd name="connsiteY125" fmla="*/ 3810 h 17145"/>
                          <a:gd name="connsiteX126" fmla="*/ 2857 w 2857"/>
                          <a:gd name="connsiteY126" fmla="*/ 3810 h 17145"/>
                          <a:gd name="connsiteX127" fmla="*/ 2857 w 2857"/>
                          <a:gd name="connsiteY127" fmla="*/ 3810 h 17145"/>
                          <a:gd name="connsiteX128" fmla="*/ 2857 w 2857"/>
                          <a:gd name="connsiteY128" fmla="*/ 3810 h 17145"/>
                          <a:gd name="connsiteX129" fmla="*/ 0 w 2857"/>
                          <a:gd name="connsiteY129" fmla="*/ 7620 h 17145"/>
                          <a:gd name="connsiteX130" fmla="*/ 0 w 2857"/>
                          <a:gd name="connsiteY130" fmla="*/ 7620 h 17145"/>
                          <a:gd name="connsiteX131" fmla="*/ 0 w 2857"/>
                          <a:gd name="connsiteY131" fmla="*/ 7620 h 17145"/>
                          <a:gd name="connsiteX132" fmla="*/ 0 w 2857"/>
                          <a:gd name="connsiteY132" fmla="*/ 7620 h 17145"/>
                          <a:gd name="connsiteX133" fmla="*/ 0 w 2857"/>
                          <a:gd name="connsiteY133" fmla="*/ 7620 h 17145"/>
                          <a:gd name="connsiteX134" fmla="*/ 0 w 2857"/>
                          <a:gd name="connsiteY134" fmla="*/ 6668 h 17145"/>
                          <a:gd name="connsiteX135" fmla="*/ 0 w 2857"/>
                          <a:gd name="connsiteY135" fmla="*/ 6668 h 17145"/>
                          <a:gd name="connsiteX136" fmla="*/ 0 w 2857"/>
                          <a:gd name="connsiteY136" fmla="*/ 6668 h 17145"/>
                          <a:gd name="connsiteX137" fmla="*/ 0 w 2857"/>
                          <a:gd name="connsiteY137" fmla="*/ 6668 h 17145"/>
                          <a:gd name="connsiteX138" fmla="*/ 0 w 2857"/>
                          <a:gd name="connsiteY138" fmla="*/ 6668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857" h="17145">
                            <a:moveTo>
                              <a:pt x="2857" y="3810"/>
                            </a:moveTo>
                            <a:cubicBezTo>
                              <a:pt x="1905" y="3810"/>
                              <a:pt x="1905" y="3810"/>
                              <a:pt x="2857" y="3810"/>
                            </a:cubicBezTo>
                            <a:lnTo>
                              <a:pt x="2857" y="3810"/>
                            </a:lnTo>
                            <a:cubicBezTo>
                              <a:pt x="1905" y="3810"/>
                              <a:pt x="1905" y="3810"/>
                              <a:pt x="2857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6668"/>
                            </a:cubicBezTo>
                            <a:cubicBezTo>
                              <a:pt x="1905" y="6668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0477"/>
                            </a:cubicBezTo>
                            <a:cubicBezTo>
                              <a:pt x="1905" y="10477"/>
                              <a:pt x="1905" y="10477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3335"/>
                            </a:cubicBezTo>
                            <a:lnTo>
                              <a:pt x="1905" y="13335"/>
                            </a:ln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4288"/>
                            </a:cubicBezTo>
                            <a:cubicBezTo>
                              <a:pt x="1905" y="14288"/>
                              <a:pt x="1905" y="15240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7145"/>
                            </a:cubicBezTo>
                            <a:cubicBezTo>
                              <a:pt x="1905" y="17145"/>
                              <a:pt x="1905" y="17145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6193"/>
                            </a:cubicBezTo>
                            <a:cubicBezTo>
                              <a:pt x="1905" y="16193"/>
                              <a:pt x="1905" y="16193"/>
                              <a:pt x="1905" y="15240"/>
                            </a:cubicBezTo>
                            <a:cubicBezTo>
                              <a:pt x="1905" y="15240"/>
                              <a:pt x="1905" y="15240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4288"/>
                            </a:cubicBezTo>
                            <a:cubicBezTo>
                              <a:pt x="1905" y="14288"/>
                              <a:pt x="1905" y="14288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3335"/>
                            </a:cubicBezTo>
                            <a:cubicBezTo>
                              <a:pt x="1905" y="13335"/>
                              <a:pt x="1905" y="13335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1905" y="12383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1430"/>
                            </a:cubicBezTo>
                            <a:cubicBezTo>
                              <a:pt x="1905" y="11430"/>
                              <a:pt x="1905" y="11430"/>
                              <a:pt x="1905" y="10477"/>
                            </a:cubicBezTo>
                            <a:cubicBezTo>
                              <a:pt x="1905" y="10477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9525"/>
                            </a:cubicBezTo>
                            <a:cubicBezTo>
                              <a:pt x="1905" y="9525"/>
                              <a:pt x="1905" y="9525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8573"/>
                            </a:cubicBezTo>
                            <a:cubicBezTo>
                              <a:pt x="1905" y="8573"/>
                              <a:pt x="1905" y="8573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7620"/>
                            </a:cubicBezTo>
                            <a:cubicBezTo>
                              <a:pt x="1905" y="7620"/>
                              <a:pt x="1905" y="7620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4763"/>
                            </a:cubicBezTo>
                            <a:cubicBezTo>
                              <a:pt x="1905" y="4763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2857" y="0"/>
                            </a:cubicBezTo>
                            <a:cubicBezTo>
                              <a:pt x="1905" y="4763"/>
                              <a:pt x="1905" y="4763"/>
                              <a:pt x="2857" y="3810"/>
                            </a:cubicBezTo>
                            <a:cubicBezTo>
                              <a:pt x="2857" y="3810"/>
                              <a:pt x="1905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lnTo>
                              <a:pt x="2857" y="3810"/>
                            </a:ln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lose/>
                            <a:moveTo>
                              <a:pt x="0" y="7620"/>
                            </a:move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6668"/>
                              <a:pt x="0" y="7620"/>
                            </a:cubicBezTo>
                            <a:cubicBezTo>
                              <a:pt x="0" y="6668"/>
                              <a:pt x="0" y="6668"/>
                              <a:pt x="0" y="7620"/>
                            </a:cubicBezTo>
                            <a:cubicBezTo>
                              <a:pt x="0" y="6668"/>
                              <a:pt x="0" y="7620"/>
                              <a:pt x="0" y="7620"/>
                            </a:cubicBezTo>
                            <a:close/>
                            <a:moveTo>
                              <a:pt x="0" y="6668"/>
                            </a:moveTo>
                            <a:cubicBezTo>
                              <a:pt x="0" y="6668"/>
                              <a:pt x="953" y="6668"/>
                              <a:pt x="0" y="6668"/>
                            </a:cubicBezTo>
                            <a:cubicBezTo>
                              <a:pt x="953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ubicBezTo>
                              <a:pt x="0" y="6668"/>
                              <a:pt x="0" y="6668"/>
                              <a:pt x="0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460" name="图形 2"/>
                    <p:cNvGrpSpPr/>
                    <p:nvPr/>
                  </p:nvGrpSpPr>
                  <p:grpSpPr>
                    <a:xfrm>
                      <a:off x="7413307" y="2824400"/>
                      <a:ext cx="8572" cy="9286"/>
                      <a:chOff x="7413307" y="2824400"/>
                      <a:chExt cx="8572" cy="9286"/>
                    </a:xfrm>
                    <a:solidFill>
                      <a:srgbClr val="113042"/>
                    </a:solidFill>
                  </p:grpSpPr>
                  <p:sp>
                    <p:nvSpPr>
                      <p:cNvPr id="3461" name="任意多边形: 形状 3343"/>
                      <p:cNvSpPr/>
                      <p:nvPr/>
                    </p:nvSpPr>
                    <p:spPr>
                      <a:xfrm>
                        <a:off x="7413307" y="28327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62" name="任意多边形: 形状 3344"/>
                      <p:cNvSpPr/>
                      <p:nvPr/>
                    </p:nvSpPr>
                    <p:spPr>
                      <a:xfrm>
                        <a:off x="7414498" y="2824400"/>
                        <a:ext cx="7382" cy="7381"/>
                      </a:xfrm>
                      <a:custGeom>
                        <a:avLst/>
                        <a:gdLst>
                          <a:gd name="connsiteX0" fmla="*/ 7382 w 7382"/>
                          <a:gd name="connsiteY0" fmla="*/ 714 h 7381"/>
                          <a:gd name="connsiteX1" fmla="*/ 7382 w 7382"/>
                          <a:gd name="connsiteY1" fmla="*/ 714 h 7381"/>
                          <a:gd name="connsiteX2" fmla="*/ 7382 w 7382"/>
                          <a:gd name="connsiteY2" fmla="*/ 714 h 7381"/>
                          <a:gd name="connsiteX3" fmla="*/ 7382 w 7382"/>
                          <a:gd name="connsiteY3" fmla="*/ 714 h 7381"/>
                          <a:gd name="connsiteX4" fmla="*/ 7382 w 7382"/>
                          <a:gd name="connsiteY4" fmla="*/ 714 h 7381"/>
                          <a:gd name="connsiteX5" fmla="*/ 6429 w 7382"/>
                          <a:gd name="connsiteY5" fmla="*/ 1667 h 7381"/>
                          <a:gd name="connsiteX6" fmla="*/ 6429 w 7382"/>
                          <a:gd name="connsiteY6" fmla="*/ 1667 h 7381"/>
                          <a:gd name="connsiteX7" fmla="*/ 6429 w 7382"/>
                          <a:gd name="connsiteY7" fmla="*/ 1667 h 7381"/>
                          <a:gd name="connsiteX8" fmla="*/ 6429 w 7382"/>
                          <a:gd name="connsiteY8" fmla="*/ 1667 h 7381"/>
                          <a:gd name="connsiteX9" fmla="*/ 6429 w 7382"/>
                          <a:gd name="connsiteY9" fmla="*/ 1667 h 7381"/>
                          <a:gd name="connsiteX10" fmla="*/ 6429 w 7382"/>
                          <a:gd name="connsiteY10" fmla="*/ 1667 h 7381"/>
                          <a:gd name="connsiteX11" fmla="*/ 6429 w 7382"/>
                          <a:gd name="connsiteY11" fmla="*/ 1667 h 7381"/>
                          <a:gd name="connsiteX12" fmla="*/ 6429 w 7382"/>
                          <a:gd name="connsiteY12" fmla="*/ 1667 h 7381"/>
                          <a:gd name="connsiteX13" fmla="*/ 6429 w 7382"/>
                          <a:gd name="connsiteY13" fmla="*/ 1667 h 7381"/>
                          <a:gd name="connsiteX14" fmla="*/ 6429 w 7382"/>
                          <a:gd name="connsiteY14" fmla="*/ 1667 h 7381"/>
                          <a:gd name="connsiteX15" fmla="*/ 6429 w 7382"/>
                          <a:gd name="connsiteY15" fmla="*/ 1667 h 7381"/>
                          <a:gd name="connsiteX16" fmla="*/ 6429 w 7382"/>
                          <a:gd name="connsiteY16" fmla="*/ 1667 h 7381"/>
                          <a:gd name="connsiteX17" fmla="*/ 6429 w 7382"/>
                          <a:gd name="connsiteY17" fmla="*/ 1667 h 7381"/>
                          <a:gd name="connsiteX18" fmla="*/ 6429 w 7382"/>
                          <a:gd name="connsiteY18" fmla="*/ 1667 h 7381"/>
                          <a:gd name="connsiteX19" fmla="*/ 6429 w 7382"/>
                          <a:gd name="connsiteY19" fmla="*/ 1667 h 7381"/>
                          <a:gd name="connsiteX20" fmla="*/ 6429 w 7382"/>
                          <a:gd name="connsiteY20" fmla="*/ 1667 h 7381"/>
                          <a:gd name="connsiteX21" fmla="*/ 6429 w 7382"/>
                          <a:gd name="connsiteY21" fmla="*/ 1667 h 7381"/>
                          <a:gd name="connsiteX22" fmla="*/ 6429 w 7382"/>
                          <a:gd name="connsiteY22" fmla="*/ 1667 h 7381"/>
                          <a:gd name="connsiteX23" fmla="*/ 6429 w 7382"/>
                          <a:gd name="connsiteY23" fmla="*/ 1667 h 7381"/>
                          <a:gd name="connsiteX24" fmla="*/ 6429 w 7382"/>
                          <a:gd name="connsiteY24" fmla="*/ 1667 h 7381"/>
                          <a:gd name="connsiteX25" fmla="*/ 6429 w 7382"/>
                          <a:gd name="connsiteY25" fmla="*/ 1667 h 7381"/>
                          <a:gd name="connsiteX26" fmla="*/ 6429 w 7382"/>
                          <a:gd name="connsiteY26" fmla="*/ 1667 h 7381"/>
                          <a:gd name="connsiteX27" fmla="*/ 6429 w 7382"/>
                          <a:gd name="connsiteY27" fmla="*/ 1667 h 7381"/>
                          <a:gd name="connsiteX28" fmla="*/ 6429 w 7382"/>
                          <a:gd name="connsiteY28" fmla="*/ 1667 h 7381"/>
                          <a:gd name="connsiteX29" fmla="*/ 6429 w 7382"/>
                          <a:gd name="connsiteY29" fmla="*/ 1667 h 7381"/>
                          <a:gd name="connsiteX30" fmla="*/ 6429 w 7382"/>
                          <a:gd name="connsiteY30" fmla="*/ 1667 h 7381"/>
                          <a:gd name="connsiteX31" fmla="*/ 6429 w 7382"/>
                          <a:gd name="connsiteY31" fmla="*/ 1667 h 7381"/>
                          <a:gd name="connsiteX32" fmla="*/ 5477 w 7382"/>
                          <a:gd name="connsiteY32" fmla="*/ 2619 h 7381"/>
                          <a:gd name="connsiteX33" fmla="*/ 5477 w 7382"/>
                          <a:gd name="connsiteY33" fmla="*/ 3572 h 7381"/>
                          <a:gd name="connsiteX34" fmla="*/ 5477 w 7382"/>
                          <a:gd name="connsiteY34" fmla="*/ 4524 h 7381"/>
                          <a:gd name="connsiteX35" fmla="*/ 4524 w 7382"/>
                          <a:gd name="connsiteY35" fmla="*/ 5477 h 7381"/>
                          <a:gd name="connsiteX36" fmla="*/ 4524 w 7382"/>
                          <a:gd name="connsiteY36" fmla="*/ 5477 h 7381"/>
                          <a:gd name="connsiteX37" fmla="*/ 4524 w 7382"/>
                          <a:gd name="connsiteY37" fmla="*/ 5477 h 7381"/>
                          <a:gd name="connsiteX38" fmla="*/ 4524 w 7382"/>
                          <a:gd name="connsiteY38" fmla="*/ 5477 h 7381"/>
                          <a:gd name="connsiteX39" fmla="*/ 4524 w 7382"/>
                          <a:gd name="connsiteY39" fmla="*/ 5477 h 7381"/>
                          <a:gd name="connsiteX40" fmla="*/ 4524 w 7382"/>
                          <a:gd name="connsiteY40" fmla="*/ 5477 h 7381"/>
                          <a:gd name="connsiteX41" fmla="*/ 4524 w 7382"/>
                          <a:gd name="connsiteY41" fmla="*/ 5477 h 7381"/>
                          <a:gd name="connsiteX42" fmla="*/ 4524 w 7382"/>
                          <a:gd name="connsiteY42" fmla="*/ 5477 h 7381"/>
                          <a:gd name="connsiteX43" fmla="*/ 4524 w 7382"/>
                          <a:gd name="connsiteY43" fmla="*/ 5477 h 7381"/>
                          <a:gd name="connsiteX44" fmla="*/ 4524 w 7382"/>
                          <a:gd name="connsiteY44" fmla="*/ 5477 h 7381"/>
                          <a:gd name="connsiteX45" fmla="*/ 4524 w 7382"/>
                          <a:gd name="connsiteY45" fmla="*/ 5477 h 7381"/>
                          <a:gd name="connsiteX46" fmla="*/ 4524 w 7382"/>
                          <a:gd name="connsiteY46" fmla="*/ 5477 h 7381"/>
                          <a:gd name="connsiteX47" fmla="*/ 3572 w 7382"/>
                          <a:gd name="connsiteY47" fmla="*/ 5477 h 7381"/>
                          <a:gd name="connsiteX48" fmla="*/ 3572 w 7382"/>
                          <a:gd name="connsiteY48" fmla="*/ 5477 h 7381"/>
                          <a:gd name="connsiteX49" fmla="*/ 3572 w 7382"/>
                          <a:gd name="connsiteY49" fmla="*/ 5477 h 7381"/>
                          <a:gd name="connsiteX50" fmla="*/ 3572 w 7382"/>
                          <a:gd name="connsiteY50" fmla="*/ 5477 h 7381"/>
                          <a:gd name="connsiteX51" fmla="*/ 3572 w 7382"/>
                          <a:gd name="connsiteY51" fmla="*/ 5477 h 7381"/>
                          <a:gd name="connsiteX52" fmla="*/ 3572 w 7382"/>
                          <a:gd name="connsiteY52" fmla="*/ 5477 h 7381"/>
                          <a:gd name="connsiteX53" fmla="*/ 3572 w 7382"/>
                          <a:gd name="connsiteY53" fmla="*/ 5477 h 7381"/>
                          <a:gd name="connsiteX54" fmla="*/ 3572 w 7382"/>
                          <a:gd name="connsiteY54" fmla="*/ 5477 h 7381"/>
                          <a:gd name="connsiteX55" fmla="*/ 3572 w 7382"/>
                          <a:gd name="connsiteY55" fmla="*/ 5477 h 7381"/>
                          <a:gd name="connsiteX56" fmla="*/ 3572 w 7382"/>
                          <a:gd name="connsiteY56" fmla="*/ 5477 h 7381"/>
                          <a:gd name="connsiteX57" fmla="*/ 3572 w 7382"/>
                          <a:gd name="connsiteY57" fmla="*/ 5477 h 7381"/>
                          <a:gd name="connsiteX58" fmla="*/ 3572 w 7382"/>
                          <a:gd name="connsiteY58" fmla="*/ 4524 h 7381"/>
                          <a:gd name="connsiteX59" fmla="*/ 3572 w 7382"/>
                          <a:gd name="connsiteY59" fmla="*/ 4524 h 7381"/>
                          <a:gd name="connsiteX60" fmla="*/ 3572 w 7382"/>
                          <a:gd name="connsiteY60" fmla="*/ 4524 h 7381"/>
                          <a:gd name="connsiteX61" fmla="*/ 3572 w 7382"/>
                          <a:gd name="connsiteY61" fmla="*/ 4524 h 7381"/>
                          <a:gd name="connsiteX62" fmla="*/ 3572 w 7382"/>
                          <a:gd name="connsiteY62" fmla="*/ 3572 h 7381"/>
                          <a:gd name="connsiteX63" fmla="*/ 4524 w 7382"/>
                          <a:gd name="connsiteY63" fmla="*/ 2619 h 7381"/>
                          <a:gd name="connsiteX64" fmla="*/ 4524 w 7382"/>
                          <a:gd name="connsiteY64" fmla="*/ 2619 h 7381"/>
                          <a:gd name="connsiteX65" fmla="*/ 4524 w 7382"/>
                          <a:gd name="connsiteY65" fmla="*/ 2619 h 7381"/>
                          <a:gd name="connsiteX66" fmla="*/ 4524 w 7382"/>
                          <a:gd name="connsiteY66" fmla="*/ 2619 h 7381"/>
                          <a:gd name="connsiteX67" fmla="*/ 4524 w 7382"/>
                          <a:gd name="connsiteY67" fmla="*/ 2619 h 7381"/>
                          <a:gd name="connsiteX68" fmla="*/ 4524 w 7382"/>
                          <a:gd name="connsiteY68" fmla="*/ 2619 h 7381"/>
                          <a:gd name="connsiteX69" fmla="*/ 4524 w 7382"/>
                          <a:gd name="connsiteY69" fmla="*/ 2619 h 7381"/>
                          <a:gd name="connsiteX70" fmla="*/ 4524 w 7382"/>
                          <a:gd name="connsiteY70" fmla="*/ 2619 h 7381"/>
                          <a:gd name="connsiteX71" fmla="*/ 4524 w 7382"/>
                          <a:gd name="connsiteY71" fmla="*/ 2619 h 7381"/>
                          <a:gd name="connsiteX72" fmla="*/ 4524 w 7382"/>
                          <a:gd name="connsiteY72" fmla="*/ 2619 h 7381"/>
                          <a:gd name="connsiteX73" fmla="*/ 4524 w 7382"/>
                          <a:gd name="connsiteY73" fmla="*/ 2619 h 7381"/>
                          <a:gd name="connsiteX74" fmla="*/ 4524 w 7382"/>
                          <a:gd name="connsiteY74" fmla="*/ 2619 h 7381"/>
                          <a:gd name="connsiteX75" fmla="*/ 4524 w 7382"/>
                          <a:gd name="connsiteY75" fmla="*/ 2619 h 7381"/>
                          <a:gd name="connsiteX76" fmla="*/ 4524 w 7382"/>
                          <a:gd name="connsiteY76" fmla="*/ 2619 h 7381"/>
                          <a:gd name="connsiteX77" fmla="*/ 4524 w 7382"/>
                          <a:gd name="connsiteY77" fmla="*/ 2619 h 7381"/>
                          <a:gd name="connsiteX78" fmla="*/ 4524 w 7382"/>
                          <a:gd name="connsiteY78" fmla="*/ 2619 h 7381"/>
                          <a:gd name="connsiteX79" fmla="*/ 4524 w 7382"/>
                          <a:gd name="connsiteY79" fmla="*/ 2619 h 7381"/>
                          <a:gd name="connsiteX80" fmla="*/ 4524 w 7382"/>
                          <a:gd name="connsiteY80" fmla="*/ 2619 h 7381"/>
                          <a:gd name="connsiteX81" fmla="*/ 4524 w 7382"/>
                          <a:gd name="connsiteY81" fmla="*/ 2619 h 7381"/>
                          <a:gd name="connsiteX82" fmla="*/ 4524 w 7382"/>
                          <a:gd name="connsiteY82" fmla="*/ 2619 h 7381"/>
                          <a:gd name="connsiteX83" fmla="*/ 4524 w 7382"/>
                          <a:gd name="connsiteY83" fmla="*/ 2619 h 7381"/>
                          <a:gd name="connsiteX84" fmla="*/ 4524 w 7382"/>
                          <a:gd name="connsiteY84" fmla="*/ 2619 h 7381"/>
                          <a:gd name="connsiteX85" fmla="*/ 4524 w 7382"/>
                          <a:gd name="connsiteY85" fmla="*/ 2619 h 7381"/>
                          <a:gd name="connsiteX86" fmla="*/ 4524 w 7382"/>
                          <a:gd name="connsiteY86" fmla="*/ 1667 h 7381"/>
                          <a:gd name="connsiteX87" fmla="*/ 4524 w 7382"/>
                          <a:gd name="connsiteY87" fmla="*/ 1667 h 7381"/>
                          <a:gd name="connsiteX88" fmla="*/ 5477 w 7382"/>
                          <a:gd name="connsiteY88" fmla="*/ 714 h 7381"/>
                          <a:gd name="connsiteX89" fmla="*/ 5477 w 7382"/>
                          <a:gd name="connsiteY89" fmla="*/ 714 h 7381"/>
                          <a:gd name="connsiteX90" fmla="*/ 5477 w 7382"/>
                          <a:gd name="connsiteY90" fmla="*/ 714 h 7381"/>
                          <a:gd name="connsiteX91" fmla="*/ 7382 w 7382"/>
                          <a:gd name="connsiteY91" fmla="*/ 714 h 7381"/>
                          <a:gd name="connsiteX92" fmla="*/ 7382 w 7382"/>
                          <a:gd name="connsiteY92" fmla="*/ 714 h 7381"/>
                          <a:gd name="connsiteX93" fmla="*/ 7382 w 7382"/>
                          <a:gd name="connsiteY93" fmla="*/ 714 h 7381"/>
                          <a:gd name="connsiteX94" fmla="*/ 714 w 7382"/>
                          <a:gd name="connsiteY94" fmla="*/ 7382 h 7381"/>
                          <a:gd name="connsiteX95" fmla="*/ 714 w 7382"/>
                          <a:gd name="connsiteY95" fmla="*/ 7382 h 7381"/>
                          <a:gd name="connsiteX96" fmla="*/ 714 w 7382"/>
                          <a:gd name="connsiteY96" fmla="*/ 7382 h 7381"/>
                          <a:gd name="connsiteX97" fmla="*/ 714 w 7382"/>
                          <a:gd name="connsiteY97" fmla="*/ 7382 h 7381"/>
                          <a:gd name="connsiteX98" fmla="*/ 714 w 7382"/>
                          <a:gd name="connsiteY98" fmla="*/ 7382 h 7381"/>
                          <a:gd name="connsiteX99" fmla="*/ 1667 w 7382"/>
                          <a:gd name="connsiteY99" fmla="*/ 6429 h 7381"/>
                          <a:gd name="connsiteX100" fmla="*/ 1667 w 7382"/>
                          <a:gd name="connsiteY100" fmla="*/ 6429 h 7381"/>
                          <a:gd name="connsiteX101" fmla="*/ 1667 w 7382"/>
                          <a:gd name="connsiteY101" fmla="*/ 6429 h 7381"/>
                          <a:gd name="connsiteX102" fmla="*/ 1667 w 7382"/>
                          <a:gd name="connsiteY102" fmla="*/ 6429 h 7381"/>
                          <a:gd name="connsiteX103" fmla="*/ 1667 w 7382"/>
                          <a:gd name="connsiteY103" fmla="*/ 6429 h 7381"/>
                          <a:gd name="connsiteX104" fmla="*/ 6429 w 7382"/>
                          <a:gd name="connsiteY104" fmla="*/ 714 h 7381"/>
                          <a:gd name="connsiteX105" fmla="*/ 6429 w 7382"/>
                          <a:gd name="connsiteY105" fmla="*/ 714 h 7381"/>
                          <a:gd name="connsiteX106" fmla="*/ 6429 w 7382"/>
                          <a:gd name="connsiteY106" fmla="*/ 714 h 7381"/>
                          <a:gd name="connsiteX107" fmla="*/ 6429 w 7382"/>
                          <a:gd name="connsiteY107" fmla="*/ 714 h 7381"/>
                          <a:gd name="connsiteX108" fmla="*/ 6429 w 7382"/>
                          <a:gd name="connsiteY108" fmla="*/ 714 h 7381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7382" h="7381">
                            <a:moveTo>
                              <a:pt x="7382" y="714"/>
                            </a:moveTo>
                            <a:cubicBezTo>
                              <a:pt x="7382" y="714"/>
                              <a:pt x="7382" y="714"/>
                              <a:pt x="7382" y="714"/>
                            </a:cubicBezTo>
                            <a:cubicBezTo>
                              <a:pt x="7382" y="714"/>
                              <a:pt x="6429" y="714"/>
                              <a:pt x="7382" y="714"/>
                            </a:cubicBezTo>
                            <a:cubicBezTo>
                              <a:pt x="6429" y="714"/>
                              <a:pt x="6429" y="714"/>
                              <a:pt x="7382" y="714"/>
                            </a:cubicBezTo>
                            <a:cubicBezTo>
                              <a:pt x="6429" y="1667"/>
                              <a:pt x="6429" y="1667"/>
                              <a:pt x="7382" y="714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6429" y="1667"/>
                            </a:cubicBezTo>
                            <a:cubicBezTo>
                              <a:pt x="6429" y="1667"/>
                              <a:pt x="6429" y="1667"/>
                              <a:pt x="5477" y="2619"/>
                            </a:cubicBezTo>
                            <a:cubicBezTo>
                              <a:pt x="5477" y="2619"/>
                              <a:pt x="5477" y="2619"/>
                              <a:pt x="5477" y="3572"/>
                            </a:cubicBezTo>
                            <a:cubicBezTo>
                              <a:pt x="5477" y="3572"/>
                              <a:pt x="5477" y="3572"/>
                              <a:pt x="5477" y="4524"/>
                            </a:cubicBezTo>
                            <a:cubicBezTo>
                              <a:pt x="5477" y="4524"/>
                              <a:pt x="5477" y="4524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lnTo>
                              <a:pt x="4524" y="5477"/>
                            </a:lnTo>
                            <a:cubicBezTo>
                              <a:pt x="4524" y="5477"/>
                              <a:pt x="4524" y="5477"/>
                              <a:pt x="4524" y="5477"/>
                            </a:cubicBezTo>
                            <a:cubicBezTo>
                              <a:pt x="4524" y="5477"/>
                              <a:pt x="3572" y="5477"/>
                              <a:pt x="3572" y="5477"/>
                            </a:cubicBezTo>
                            <a:lnTo>
                              <a:pt x="3572" y="5477"/>
                            </a:ln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lnTo>
                              <a:pt x="3572" y="5477"/>
                            </a:ln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5477"/>
                            </a:cubicBezTo>
                            <a:cubicBezTo>
                              <a:pt x="3572" y="5477"/>
                              <a:pt x="3572" y="5477"/>
                              <a:pt x="3572" y="4524"/>
                            </a:cubicBezTo>
                            <a:cubicBezTo>
                              <a:pt x="3572" y="4524"/>
                              <a:pt x="3572" y="4524"/>
                              <a:pt x="3572" y="4524"/>
                            </a:cubicBezTo>
                            <a:cubicBezTo>
                              <a:pt x="3572" y="4524"/>
                              <a:pt x="3572" y="4524"/>
                              <a:pt x="3572" y="4524"/>
                            </a:cubicBezTo>
                            <a:cubicBezTo>
                              <a:pt x="3572" y="4524"/>
                              <a:pt x="3572" y="4524"/>
                              <a:pt x="3572" y="4524"/>
                            </a:cubicBezTo>
                            <a:cubicBezTo>
                              <a:pt x="3572" y="4524"/>
                              <a:pt x="3572" y="4524"/>
                              <a:pt x="3572" y="3572"/>
                            </a:cubicBezTo>
                            <a:cubicBezTo>
                              <a:pt x="3572" y="3572"/>
                              <a:pt x="3572" y="3572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2619"/>
                            </a:cubicBezTo>
                            <a:cubicBezTo>
                              <a:pt x="4524" y="2619"/>
                              <a:pt x="4524" y="2619"/>
                              <a:pt x="4524" y="1667"/>
                            </a:cubicBezTo>
                            <a:cubicBezTo>
                              <a:pt x="4524" y="1667"/>
                              <a:pt x="4524" y="1667"/>
                              <a:pt x="4524" y="1667"/>
                            </a:cubicBezTo>
                            <a:cubicBezTo>
                              <a:pt x="4524" y="1667"/>
                              <a:pt x="5477" y="714"/>
                              <a:pt x="5477" y="714"/>
                            </a:cubicBezTo>
                            <a:cubicBezTo>
                              <a:pt x="5477" y="714"/>
                              <a:pt x="5477" y="714"/>
                              <a:pt x="5477" y="714"/>
                            </a:cubicBezTo>
                            <a:cubicBezTo>
                              <a:pt x="5477" y="714"/>
                              <a:pt x="5477" y="714"/>
                              <a:pt x="5477" y="714"/>
                            </a:cubicBezTo>
                            <a:cubicBezTo>
                              <a:pt x="6429" y="-238"/>
                              <a:pt x="6429" y="-238"/>
                              <a:pt x="7382" y="714"/>
                            </a:cubicBezTo>
                            <a:lnTo>
                              <a:pt x="7382" y="714"/>
                            </a:lnTo>
                            <a:lnTo>
                              <a:pt x="7382" y="714"/>
                            </a:lnTo>
                            <a:close/>
                            <a:moveTo>
                              <a:pt x="714" y="7382"/>
                            </a:moveTo>
                            <a:cubicBezTo>
                              <a:pt x="714" y="7382"/>
                              <a:pt x="-238" y="7382"/>
                              <a:pt x="714" y="7382"/>
                            </a:cubicBezTo>
                            <a:cubicBezTo>
                              <a:pt x="-238" y="7382"/>
                              <a:pt x="-238" y="7382"/>
                              <a:pt x="714" y="7382"/>
                            </a:cubicBezTo>
                            <a:cubicBezTo>
                              <a:pt x="-238" y="7382"/>
                              <a:pt x="714" y="7382"/>
                              <a:pt x="714" y="7382"/>
                            </a:cubicBezTo>
                            <a:cubicBezTo>
                              <a:pt x="714" y="7382"/>
                              <a:pt x="714" y="7382"/>
                              <a:pt x="714" y="7382"/>
                            </a:cubicBezTo>
                            <a:close/>
                            <a:moveTo>
                              <a:pt x="1667" y="6429"/>
                            </a:moveTo>
                            <a:cubicBezTo>
                              <a:pt x="1667" y="6429"/>
                              <a:pt x="1667" y="6429"/>
                              <a:pt x="1667" y="6429"/>
                            </a:cubicBezTo>
                            <a:cubicBezTo>
                              <a:pt x="714" y="6429"/>
                              <a:pt x="1667" y="6429"/>
                              <a:pt x="1667" y="6429"/>
                            </a:cubicBezTo>
                            <a:cubicBezTo>
                              <a:pt x="1667" y="6429"/>
                              <a:pt x="1667" y="6429"/>
                              <a:pt x="1667" y="6429"/>
                            </a:cubicBezTo>
                            <a:cubicBezTo>
                              <a:pt x="1667" y="6429"/>
                              <a:pt x="1667" y="6429"/>
                              <a:pt x="1667" y="6429"/>
                            </a:cubicBezTo>
                            <a:close/>
                            <a:moveTo>
                              <a:pt x="6429" y="714"/>
                            </a:moveTo>
                            <a:cubicBezTo>
                              <a:pt x="6429" y="714"/>
                              <a:pt x="6429" y="714"/>
                              <a:pt x="6429" y="714"/>
                            </a:cubicBezTo>
                            <a:cubicBezTo>
                              <a:pt x="6429" y="714"/>
                              <a:pt x="6429" y="714"/>
                              <a:pt x="6429" y="714"/>
                            </a:cubicBezTo>
                            <a:cubicBezTo>
                              <a:pt x="6429" y="714"/>
                              <a:pt x="6429" y="714"/>
                              <a:pt x="6429" y="714"/>
                            </a:cubicBezTo>
                            <a:cubicBezTo>
                              <a:pt x="6429" y="714"/>
                              <a:pt x="6429" y="714"/>
                              <a:pt x="6429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63" name="任意多边形: 形状 3345"/>
                      <p:cNvSpPr/>
                      <p:nvPr/>
                    </p:nvSpPr>
                    <p:spPr>
                      <a:xfrm>
                        <a:off x="7415212" y="283273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64" name="任意多边形: 形状 3346"/>
                      <p:cNvSpPr/>
                      <p:nvPr/>
                    </p:nvSpPr>
                    <p:spPr>
                      <a:xfrm>
                        <a:off x="7414259" y="2832020"/>
                        <a:ext cx="952" cy="1666"/>
                      </a:xfrm>
                      <a:custGeom>
                        <a:avLst/>
                        <a:gdLst>
                          <a:gd name="connsiteX0" fmla="*/ 953 w 952"/>
                          <a:gd name="connsiteY0" fmla="*/ 714 h 1666"/>
                          <a:gd name="connsiteX1" fmla="*/ 953 w 952"/>
                          <a:gd name="connsiteY1" fmla="*/ 714 h 1666"/>
                          <a:gd name="connsiteX2" fmla="*/ 953 w 952"/>
                          <a:gd name="connsiteY2" fmla="*/ 714 h 1666"/>
                          <a:gd name="connsiteX3" fmla="*/ 953 w 952"/>
                          <a:gd name="connsiteY3" fmla="*/ 714 h 1666"/>
                          <a:gd name="connsiteX4" fmla="*/ 953 w 952"/>
                          <a:gd name="connsiteY4" fmla="*/ 714 h 1666"/>
                          <a:gd name="connsiteX5" fmla="*/ 953 w 952"/>
                          <a:gd name="connsiteY5" fmla="*/ 714 h 1666"/>
                          <a:gd name="connsiteX6" fmla="*/ 0 w 952"/>
                          <a:gd name="connsiteY6" fmla="*/ 714 h 1666"/>
                          <a:gd name="connsiteX7" fmla="*/ 0 w 952"/>
                          <a:gd name="connsiteY7" fmla="*/ 714 h 1666"/>
                          <a:gd name="connsiteX8" fmla="*/ 0 w 952"/>
                          <a:gd name="connsiteY8" fmla="*/ 714 h 1666"/>
                          <a:gd name="connsiteX9" fmla="*/ 0 w 952"/>
                          <a:gd name="connsiteY9" fmla="*/ 714 h 1666"/>
                          <a:gd name="connsiteX10" fmla="*/ 0 w 952"/>
                          <a:gd name="connsiteY10" fmla="*/ 714 h 1666"/>
                          <a:gd name="connsiteX11" fmla="*/ 0 w 952"/>
                          <a:gd name="connsiteY11" fmla="*/ 714 h 1666"/>
                          <a:gd name="connsiteX12" fmla="*/ 953 w 952"/>
                          <a:gd name="connsiteY12" fmla="*/ 1667 h 1666"/>
                          <a:gd name="connsiteX13" fmla="*/ 953 w 952"/>
                          <a:gd name="connsiteY13" fmla="*/ 714 h 1666"/>
                          <a:gd name="connsiteX14" fmla="*/ 953 w 952"/>
                          <a:gd name="connsiteY14" fmla="*/ 714 h 1666"/>
                          <a:gd name="connsiteX15" fmla="*/ 953 w 952"/>
                          <a:gd name="connsiteY15" fmla="*/ 714 h 1666"/>
                          <a:gd name="connsiteX16" fmla="*/ 953 w 952"/>
                          <a:gd name="connsiteY16" fmla="*/ 714 h 1666"/>
                          <a:gd name="connsiteX17" fmla="*/ 953 w 952"/>
                          <a:gd name="connsiteY17" fmla="*/ 714 h 1666"/>
                          <a:gd name="connsiteX18" fmla="*/ 953 w 952"/>
                          <a:gd name="connsiteY18" fmla="*/ 714 h 1666"/>
                          <a:gd name="connsiteX19" fmla="*/ 953 w 952"/>
                          <a:gd name="connsiteY19" fmla="*/ 714 h 16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1666">
                            <a:moveTo>
                              <a:pt x="953" y="714"/>
                            </a:moveTo>
                            <a:cubicBezTo>
                              <a:pt x="0" y="714"/>
                              <a:pt x="0" y="714"/>
                              <a:pt x="953" y="714"/>
                            </a:cubicBezTo>
                            <a:lnTo>
                              <a:pt x="953" y="714"/>
                            </a:lnTo>
                            <a:cubicBezTo>
                              <a:pt x="0" y="-238"/>
                              <a:pt x="0" y="-238"/>
                              <a:pt x="953" y="714"/>
                            </a:cubicBezTo>
                            <a:lnTo>
                              <a:pt x="953" y="714"/>
                            </a:lnTo>
                            <a:cubicBezTo>
                              <a:pt x="0" y="-238"/>
                              <a:pt x="0" y="-238"/>
                              <a:pt x="953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0" y="714"/>
                              <a:pt x="0" y="714"/>
                              <a:pt x="0" y="714"/>
                            </a:cubicBezTo>
                            <a:lnTo>
                              <a:pt x="953" y="1667"/>
                            </a:lnTo>
                            <a:lnTo>
                              <a:pt x="953" y="714"/>
                            </a:lnTo>
                            <a:cubicBezTo>
                              <a:pt x="0" y="1667"/>
                              <a:pt x="0" y="1667"/>
                              <a:pt x="953" y="714"/>
                            </a:cubicBezTo>
                            <a:cubicBezTo>
                              <a:pt x="0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lnTo>
                              <a:pt x="953" y="714"/>
                            </a:lnTo>
                            <a:cubicBezTo>
                              <a:pt x="953" y="714"/>
                              <a:pt x="953" y="714"/>
                              <a:pt x="953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65" name="任意多边形: 形状 3347"/>
                    <p:cNvSpPr/>
                    <p:nvPr/>
                  </p:nvSpPr>
                  <p:spPr>
                    <a:xfrm>
                      <a:off x="7423070" y="2820351"/>
                      <a:ext cx="2619" cy="2857"/>
                    </a:xfrm>
                    <a:custGeom>
                      <a:avLst/>
                      <a:gdLst>
                        <a:gd name="connsiteX0" fmla="*/ 2620 w 2619"/>
                        <a:gd name="connsiteY0" fmla="*/ 0 h 2857"/>
                        <a:gd name="connsiteX1" fmla="*/ 2620 w 2619"/>
                        <a:gd name="connsiteY1" fmla="*/ 0 h 2857"/>
                        <a:gd name="connsiteX2" fmla="*/ 2620 w 2619"/>
                        <a:gd name="connsiteY2" fmla="*/ 0 h 2857"/>
                        <a:gd name="connsiteX3" fmla="*/ 2620 w 2619"/>
                        <a:gd name="connsiteY3" fmla="*/ 0 h 2857"/>
                        <a:gd name="connsiteX4" fmla="*/ 2620 w 2619"/>
                        <a:gd name="connsiteY4" fmla="*/ 0 h 2857"/>
                        <a:gd name="connsiteX5" fmla="*/ 2620 w 2619"/>
                        <a:gd name="connsiteY5" fmla="*/ 0 h 2857"/>
                        <a:gd name="connsiteX6" fmla="*/ 2620 w 2619"/>
                        <a:gd name="connsiteY6" fmla="*/ 0 h 2857"/>
                        <a:gd name="connsiteX7" fmla="*/ 1667 w 2619"/>
                        <a:gd name="connsiteY7" fmla="*/ 952 h 2857"/>
                        <a:gd name="connsiteX8" fmla="*/ 1667 w 2619"/>
                        <a:gd name="connsiteY8" fmla="*/ 952 h 2857"/>
                        <a:gd name="connsiteX9" fmla="*/ 1667 w 2619"/>
                        <a:gd name="connsiteY9" fmla="*/ 952 h 2857"/>
                        <a:gd name="connsiteX10" fmla="*/ 1667 w 2619"/>
                        <a:gd name="connsiteY10" fmla="*/ 952 h 2857"/>
                        <a:gd name="connsiteX11" fmla="*/ 1667 w 2619"/>
                        <a:gd name="connsiteY11" fmla="*/ 952 h 2857"/>
                        <a:gd name="connsiteX12" fmla="*/ 1667 w 2619"/>
                        <a:gd name="connsiteY12" fmla="*/ 952 h 2857"/>
                        <a:gd name="connsiteX13" fmla="*/ 1667 w 2619"/>
                        <a:gd name="connsiteY13" fmla="*/ 952 h 2857"/>
                        <a:gd name="connsiteX14" fmla="*/ 1667 w 2619"/>
                        <a:gd name="connsiteY14" fmla="*/ 952 h 2857"/>
                        <a:gd name="connsiteX15" fmla="*/ 1667 w 2619"/>
                        <a:gd name="connsiteY15" fmla="*/ 952 h 2857"/>
                        <a:gd name="connsiteX16" fmla="*/ 1667 w 2619"/>
                        <a:gd name="connsiteY16" fmla="*/ 952 h 2857"/>
                        <a:gd name="connsiteX17" fmla="*/ 1667 w 2619"/>
                        <a:gd name="connsiteY17" fmla="*/ 952 h 2857"/>
                        <a:gd name="connsiteX18" fmla="*/ 1667 w 2619"/>
                        <a:gd name="connsiteY18" fmla="*/ 952 h 2857"/>
                        <a:gd name="connsiteX19" fmla="*/ 1667 w 2619"/>
                        <a:gd name="connsiteY19" fmla="*/ 952 h 2857"/>
                        <a:gd name="connsiteX20" fmla="*/ 1667 w 2619"/>
                        <a:gd name="connsiteY20" fmla="*/ 952 h 2857"/>
                        <a:gd name="connsiteX21" fmla="*/ 1667 w 2619"/>
                        <a:gd name="connsiteY21" fmla="*/ 952 h 2857"/>
                        <a:gd name="connsiteX22" fmla="*/ 1667 w 2619"/>
                        <a:gd name="connsiteY22" fmla="*/ 952 h 2857"/>
                        <a:gd name="connsiteX23" fmla="*/ 1667 w 2619"/>
                        <a:gd name="connsiteY23" fmla="*/ 952 h 2857"/>
                        <a:gd name="connsiteX24" fmla="*/ 1667 w 2619"/>
                        <a:gd name="connsiteY24" fmla="*/ 952 h 2857"/>
                        <a:gd name="connsiteX25" fmla="*/ 1667 w 2619"/>
                        <a:gd name="connsiteY25" fmla="*/ 952 h 2857"/>
                        <a:gd name="connsiteX26" fmla="*/ 1667 w 2619"/>
                        <a:gd name="connsiteY26" fmla="*/ 952 h 2857"/>
                        <a:gd name="connsiteX27" fmla="*/ 1667 w 2619"/>
                        <a:gd name="connsiteY27" fmla="*/ 952 h 2857"/>
                        <a:gd name="connsiteX28" fmla="*/ 1667 w 2619"/>
                        <a:gd name="connsiteY28" fmla="*/ 952 h 2857"/>
                        <a:gd name="connsiteX29" fmla="*/ 1667 w 2619"/>
                        <a:gd name="connsiteY29" fmla="*/ 952 h 2857"/>
                        <a:gd name="connsiteX30" fmla="*/ 1667 w 2619"/>
                        <a:gd name="connsiteY30" fmla="*/ 952 h 2857"/>
                        <a:gd name="connsiteX31" fmla="*/ 1667 w 2619"/>
                        <a:gd name="connsiteY31" fmla="*/ 952 h 2857"/>
                        <a:gd name="connsiteX32" fmla="*/ 2620 w 2619"/>
                        <a:gd name="connsiteY32" fmla="*/ 1905 h 2857"/>
                        <a:gd name="connsiteX33" fmla="*/ 2620 w 2619"/>
                        <a:gd name="connsiteY33" fmla="*/ 1905 h 2857"/>
                        <a:gd name="connsiteX34" fmla="*/ 2620 w 2619"/>
                        <a:gd name="connsiteY34" fmla="*/ 1905 h 2857"/>
                        <a:gd name="connsiteX35" fmla="*/ 2620 w 2619"/>
                        <a:gd name="connsiteY35" fmla="*/ 1905 h 2857"/>
                        <a:gd name="connsiteX36" fmla="*/ 2620 w 2619"/>
                        <a:gd name="connsiteY36" fmla="*/ 1905 h 2857"/>
                        <a:gd name="connsiteX37" fmla="*/ 2620 w 2619"/>
                        <a:gd name="connsiteY37" fmla="*/ 1905 h 2857"/>
                        <a:gd name="connsiteX38" fmla="*/ 2620 w 2619"/>
                        <a:gd name="connsiteY38" fmla="*/ 1905 h 2857"/>
                        <a:gd name="connsiteX39" fmla="*/ 2620 w 2619"/>
                        <a:gd name="connsiteY39" fmla="*/ 1905 h 2857"/>
                        <a:gd name="connsiteX40" fmla="*/ 2620 w 2619"/>
                        <a:gd name="connsiteY40" fmla="*/ 1905 h 2857"/>
                        <a:gd name="connsiteX41" fmla="*/ 2620 w 2619"/>
                        <a:gd name="connsiteY41" fmla="*/ 1905 h 2857"/>
                        <a:gd name="connsiteX42" fmla="*/ 2620 w 2619"/>
                        <a:gd name="connsiteY42" fmla="*/ 1905 h 2857"/>
                        <a:gd name="connsiteX43" fmla="*/ 2620 w 2619"/>
                        <a:gd name="connsiteY43" fmla="*/ 1905 h 2857"/>
                        <a:gd name="connsiteX44" fmla="*/ 2620 w 2619"/>
                        <a:gd name="connsiteY44" fmla="*/ 1905 h 2857"/>
                        <a:gd name="connsiteX45" fmla="*/ 2620 w 2619"/>
                        <a:gd name="connsiteY45" fmla="*/ 1905 h 2857"/>
                        <a:gd name="connsiteX46" fmla="*/ 2620 w 2619"/>
                        <a:gd name="connsiteY46" fmla="*/ 1905 h 2857"/>
                        <a:gd name="connsiteX47" fmla="*/ 2620 w 2619"/>
                        <a:gd name="connsiteY47" fmla="*/ 1905 h 2857"/>
                        <a:gd name="connsiteX48" fmla="*/ 2620 w 2619"/>
                        <a:gd name="connsiteY48" fmla="*/ 1905 h 2857"/>
                        <a:gd name="connsiteX49" fmla="*/ 2620 w 2619"/>
                        <a:gd name="connsiteY49" fmla="*/ 1905 h 2857"/>
                        <a:gd name="connsiteX50" fmla="*/ 2620 w 2619"/>
                        <a:gd name="connsiteY50" fmla="*/ 1905 h 2857"/>
                        <a:gd name="connsiteX51" fmla="*/ 2620 w 2619"/>
                        <a:gd name="connsiteY51" fmla="*/ 1905 h 2857"/>
                        <a:gd name="connsiteX52" fmla="*/ 2620 w 2619"/>
                        <a:gd name="connsiteY52" fmla="*/ 1905 h 2857"/>
                        <a:gd name="connsiteX53" fmla="*/ 2620 w 2619"/>
                        <a:gd name="connsiteY53" fmla="*/ 1905 h 2857"/>
                        <a:gd name="connsiteX54" fmla="*/ 2620 w 2619"/>
                        <a:gd name="connsiteY54" fmla="*/ 1905 h 2857"/>
                        <a:gd name="connsiteX55" fmla="*/ 2620 w 2619"/>
                        <a:gd name="connsiteY55" fmla="*/ 1905 h 2857"/>
                        <a:gd name="connsiteX56" fmla="*/ 2620 w 2619"/>
                        <a:gd name="connsiteY56" fmla="*/ 1905 h 2857"/>
                        <a:gd name="connsiteX57" fmla="*/ 2620 w 2619"/>
                        <a:gd name="connsiteY57" fmla="*/ 1905 h 2857"/>
                        <a:gd name="connsiteX58" fmla="*/ 2620 w 2619"/>
                        <a:gd name="connsiteY58" fmla="*/ 1905 h 2857"/>
                        <a:gd name="connsiteX59" fmla="*/ 2620 w 2619"/>
                        <a:gd name="connsiteY59" fmla="*/ 1905 h 2857"/>
                        <a:gd name="connsiteX60" fmla="*/ 2620 w 2619"/>
                        <a:gd name="connsiteY60" fmla="*/ 1905 h 2857"/>
                        <a:gd name="connsiteX61" fmla="*/ 2620 w 2619"/>
                        <a:gd name="connsiteY61" fmla="*/ 1905 h 2857"/>
                        <a:gd name="connsiteX62" fmla="*/ 2620 w 2619"/>
                        <a:gd name="connsiteY62" fmla="*/ 1905 h 2857"/>
                        <a:gd name="connsiteX63" fmla="*/ 2620 w 2619"/>
                        <a:gd name="connsiteY63" fmla="*/ 0 h 2857"/>
                        <a:gd name="connsiteX64" fmla="*/ 2620 w 2619"/>
                        <a:gd name="connsiteY64" fmla="*/ 0 h 2857"/>
                        <a:gd name="connsiteX65" fmla="*/ 2620 w 2619"/>
                        <a:gd name="connsiteY65" fmla="*/ 0 h 2857"/>
                        <a:gd name="connsiteX66" fmla="*/ 2620 w 2619"/>
                        <a:gd name="connsiteY66" fmla="*/ 0 h 2857"/>
                        <a:gd name="connsiteX67" fmla="*/ 2620 w 2619"/>
                        <a:gd name="connsiteY67" fmla="*/ 0 h 2857"/>
                        <a:gd name="connsiteX68" fmla="*/ 2620 w 2619"/>
                        <a:gd name="connsiteY68" fmla="*/ 0 h 2857"/>
                        <a:gd name="connsiteX69" fmla="*/ 2620 w 2619"/>
                        <a:gd name="connsiteY69" fmla="*/ 0 h 2857"/>
                        <a:gd name="connsiteX70" fmla="*/ 2620 w 2619"/>
                        <a:gd name="connsiteY70" fmla="*/ 0 h 2857"/>
                        <a:gd name="connsiteX71" fmla="*/ 2620 w 2619"/>
                        <a:gd name="connsiteY71" fmla="*/ 0 h 2857"/>
                        <a:gd name="connsiteX72" fmla="*/ 2620 w 2619"/>
                        <a:gd name="connsiteY72" fmla="*/ 0 h 2857"/>
                        <a:gd name="connsiteX73" fmla="*/ 714 w 2619"/>
                        <a:gd name="connsiteY73" fmla="*/ 2858 h 2857"/>
                        <a:gd name="connsiteX74" fmla="*/ 714 w 2619"/>
                        <a:gd name="connsiteY74" fmla="*/ 2858 h 2857"/>
                        <a:gd name="connsiteX75" fmla="*/ 714 w 2619"/>
                        <a:gd name="connsiteY75" fmla="*/ 2858 h 2857"/>
                        <a:gd name="connsiteX76" fmla="*/ 714 w 2619"/>
                        <a:gd name="connsiteY76" fmla="*/ 2858 h 2857"/>
                        <a:gd name="connsiteX77" fmla="*/ 714 w 2619"/>
                        <a:gd name="connsiteY77" fmla="*/ 2858 h 2857"/>
                        <a:gd name="connsiteX78" fmla="*/ 1667 w 2619"/>
                        <a:gd name="connsiteY78" fmla="*/ 952 h 2857"/>
                        <a:gd name="connsiteX79" fmla="*/ 1667 w 2619"/>
                        <a:gd name="connsiteY79" fmla="*/ 952 h 2857"/>
                        <a:gd name="connsiteX80" fmla="*/ 1667 w 2619"/>
                        <a:gd name="connsiteY80" fmla="*/ 952 h 2857"/>
                        <a:gd name="connsiteX81" fmla="*/ 1667 w 2619"/>
                        <a:gd name="connsiteY81" fmla="*/ 952 h 2857"/>
                        <a:gd name="connsiteX82" fmla="*/ 1667 w 2619"/>
                        <a:gd name="connsiteY82" fmla="*/ 952 h 285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2619" h="2857">
                          <a:moveTo>
                            <a:pt x="2620" y="0"/>
                          </a:move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1667" y="0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lnTo>
                            <a:pt x="1667" y="952"/>
                          </a:ln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lnTo>
                            <a:pt x="2620" y="1905"/>
                          </a:lnTo>
                          <a:lnTo>
                            <a:pt x="2620" y="1905"/>
                          </a:ln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1905"/>
                            <a:pt x="2620" y="1905"/>
                            <a:pt x="2620" y="1905"/>
                          </a:cubicBezTo>
                          <a:cubicBezTo>
                            <a:pt x="2620" y="952"/>
                            <a:pt x="2620" y="952"/>
                            <a:pt x="2620" y="0"/>
                          </a:cubicBezTo>
                          <a:cubicBezTo>
                            <a:pt x="2620" y="952"/>
                            <a:pt x="2620" y="952"/>
                            <a:pt x="2620" y="0"/>
                          </a:cubicBezTo>
                          <a:cubicBezTo>
                            <a:pt x="2620" y="952"/>
                            <a:pt x="2620" y="952"/>
                            <a:pt x="2620" y="0"/>
                          </a:cubicBezTo>
                          <a:cubicBezTo>
                            <a:pt x="2620" y="952"/>
                            <a:pt x="2620" y="952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ubicBezTo>
                            <a:pt x="2620" y="0"/>
                            <a:pt x="2620" y="0"/>
                            <a:pt x="2620" y="0"/>
                          </a:cubicBezTo>
                          <a:close/>
                          <a:moveTo>
                            <a:pt x="714" y="2858"/>
                          </a:moveTo>
                          <a:cubicBezTo>
                            <a:pt x="-238" y="2858"/>
                            <a:pt x="-238" y="2858"/>
                            <a:pt x="714" y="2858"/>
                          </a:cubicBezTo>
                          <a:cubicBezTo>
                            <a:pt x="-238" y="2858"/>
                            <a:pt x="-238" y="2858"/>
                            <a:pt x="714" y="2858"/>
                          </a:cubicBezTo>
                          <a:cubicBezTo>
                            <a:pt x="-238" y="2858"/>
                            <a:pt x="714" y="2858"/>
                            <a:pt x="714" y="2858"/>
                          </a:cubicBezTo>
                          <a:cubicBezTo>
                            <a:pt x="714" y="2858"/>
                            <a:pt x="714" y="2858"/>
                            <a:pt x="714" y="2858"/>
                          </a:cubicBezTo>
                          <a:close/>
                          <a:moveTo>
                            <a:pt x="1667" y="952"/>
                          </a:move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ubicBezTo>
                            <a:pt x="1667" y="952"/>
                            <a:pt x="1667" y="952"/>
                            <a:pt x="1667" y="952"/>
                          </a:cubicBezTo>
                          <a:close/>
                        </a:path>
                      </a:pathLst>
                    </a:custGeom>
                    <a:solidFill>
                      <a:srgbClr val="113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66" name="图形 2"/>
                  <p:cNvGrpSpPr/>
                  <p:nvPr/>
                </p:nvGrpSpPr>
                <p:grpSpPr>
                  <a:xfrm>
                    <a:off x="7461884" y="2825114"/>
                    <a:ext cx="22859" cy="36909"/>
                    <a:chOff x="7461884" y="2825114"/>
                    <a:chExt cx="22859" cy="36909"/>
                  </a:xfrm>
                </p:grpSpPr>
                <p:grpSp>
                  <p:nvGrpSpPr>
                    <p:cNvPr id="3467" name="图形 2"/>
                    <p:cNvGrpSpPr/>
                    <p:nvPr/>
                  </p:nvGrpSpPr>
                  <p:grpSpPr>
                    <a:xfrm>
                      <a:off x="7461884" y="2825114"/>
                      <a:ext cx="14287" cy="17145"/>
                      <a:chOff x="7461884" y="2825114"/>
                      <a:chExt cx="14287" cy="17145"/>
                    </a:xfrm>
                  </p:grpSpPr>
                  <p:sp>
                    <p:nvSpPr>
                      <p:cNvPr id="3468" name="任意多边形: 形状 3350"/>
                      <p:cNvSpPr/>
                      <p:nvPr/>
                    </p:nvSpPr>
                    <p:spPr>
                      <a:xfrm>
                        <a:off x="7471409" y="283654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69" name="任意多边形: 形状 3351"/>
                      <p:cNvSpPr/>
                      <p:nvPr/>
                    </p:nvSpPr>
                    <p:spPr>
                      <a:xfrm>
                        <a:off x="7471409" y="283749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70" name="任意多边形: 形状 3352"/>
                      <p:cNvSpPr/>
                      <p:nvPr/>
                    </p:nvSpPr>
                    <p:spPr>
                      <a:xfrm>
                        <a:off x="7474267" y="2840354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953 h 952"/>
                          <a:gd name="connsiteX1" fmla="*/ 0 w 952"/>
                          <a:gd name="connsiteY1" fmla="*/ 953 h 952"/>
                          <a:gd name="connsiteX2" fmla="*/ 0 w 952"/>
                          <a:gd name="connsiteY2" fmla="*/ 953 h 952"/>
                          <a:gd name="connsiteX3" fmla="*/ 0 w 952"/>
                          <a:gd name="connsiteY3" fmla="*/ 953 h 952"/>
                          <a:gd name="connsiteX4" fmla="*/ 952 w 952"/>
                          <a:gd name="connsiteY4" fmla="*/ 0 h 952"/>
                          <a:gd name="connsiteX5" fmla="*/ 952 w 952"/>
                          <a:gd name="connsiteY5" fmla="*/ 0 h 952"/>
                          <a:gd name="connsiteX6" fmla="*/ 0 w 952"/>
                          <a:gd name="connsiteY6" fmla="*/ 953 h 952"/>
                          <a:gd name="connsiteX7" fmla="*/ 0 w 952"/>
                          <a:gd name="connsiteY7" fmla="*/ 953 h 952"/>
                          <a:gd name="connsiteX8" fmla="*/ 0 w 952"/>
                          <a:gd name="connsiteY8" fmla="*/ 953 h 952"/>
                          <a:gd name="connsiteX9" fmla="*/ 0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953"/>
                            </a:moveTo>
                            <a:lnTo>
                              <a:pt x="0" y="953"/>
                            </a:lnTo>
                            <a:lnTo>
                              <a:pt x="0" y="953"/>
                            </a:ln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71" name="任意多边形: 形状 3353"/>
                      <p:cNvSpPr/>
                      <p:nvPr/>
                    </p:nvSpPr>
                    <p:spPr>
                      <a:xfrm>
                        <a:off x="7461884" y="2825114"/>
                        <a:ext cx="14287" cy="17145"/>
                      </a:xfrm>
                      <a:custGeom>
                        <a:avLst/>
                        <a:gdLst>
                          <a:gd name="connsiteX0" fmla="*/ 12383 w 14287"/>
                          <a:gd name="connsiteY0" fmla="*/ 16193 h 17145"/>
                          <a:gd name="connsiteX1" fmla="*/ 12383 w 14287"/>
                          <a:gd name="connsiteY1" fmla="*/ 16193 h 17145"/>
                          <a:gd name="connsiteX2" fmla="*/ 12383 w 14287"/>
                          <a:gd name="connsiteY2" fmla="*/ 16193 h 17145"/>
                          <a:gd name="connsiteX3" fmla="*/ 12383 w 14287"/>
                          <a:gd name="connsiteY3" fmla="*/ 16193 h 17145"/>
                          <a:gd name="connsiteX4" fmla="*/ 12383 w 14287"/>
                          <a:gd name="connsiteY4" fmla="*/ 15240 h 17145"/>
                          <a:gd name="connsiteX5" fmla="*/ 12383 w 14287"/>
                          <a:gd name="connsiteY5" fmla="*/ 15240 h 17145"/>
                          <a:gd name="connsiteX6" fmla="*/ 12383 w 14287"/>
                          <a:gd name="connsiteY6" fmla="*/ 15240 h 17145"/>
                          <a:gd name="connsiteX7" fmla="*/ 12383 w 14287"/>
                          <a:gd name="connsiteY7" fmla="*/ 15240 h 17145"/>
                          <a:gd name="connsiteX8" fmla="*/ 12383 w 14287"/>
                          <a:gd name="connsiteY8" fmla="*/ 15240 h 17145"/>
                          <a:gd name="connsiteX9" fmla="*/ 12383 w 14287"/>
                          <a:gd name="connsiteY9" fmla="*/ 15240 h 17145"/>
                          <a:gd name="connsiteX10" fmla="*/ 12383 w 14287"/>
                          <a:gd name="connsiteY10" fmla="*/ 15240 h 17145"/>
                          <a:gd name="connsiteX11" fmla="*/ 12383 w 14287"/>
                          <a:gd name="connsiteY11" fmla="*/ 14288 h 17145"/>
                          <a:gd name="connsiteX12" fmla="*/ 12383 w 14287"/>
                          <a:gd name="connsiteY12" fmla="*/ 13335 h 17145"/>
                          <a:gd name="connsiteX13" fmla="*/ 12383 w 14287"/>
                          <a:gd name="connsiteY13" fmla="*/ 13335 h 17145"/>
                          <a:gd name="connsiteX14" fmla="*/ 11430 w 14287"/>
                          <a:gd name="connsiteY14" fmla="*/ 12383 h 17145"/>
                          <a:gd name="connsiteX15" fmla="*/ 11430 w 14287"/>
                          <a:gd name="connsiteY15" fmla="*/ 11430 h 17145"/>
                          <a:gd name="connsiteX16" fmla="*/ 10478 w 14287"/>
                          <a:gd name="connsiteY16" fmla="*/ 10477 h 17145"/>
                          <a:gd name="connsiteX17" fmla="*/ 10478 w 14287"/>
                          <a:gd name="connsiteY17" fmla="*/ 10477 h 17145"/>
                          <a:gd name="connsiteX18" fmla="*/ 9525 w 14287"/>
                          <a:gd name="connsiteY18" fmla="*/ 9525 h 17145"/>
                          <a:gd name="connsiteX19" fmla="*/ 8572 w 14287"/>
                          <a:gd name="connsiteY19" fmla="*/ 8573 h 17145"/>
                          <a:gd name="connsiteX20" fmla="*/ 8572 w 14287"/>
                          <a:gd name="connsiteY20" fmla="*/ 8573 h 17145"/>
                          <a:gd name="connsiteX21" fmla="*/ 8572 w 14287"/>
                          <a:gd name="connsiteY21" fmla="*/ 8573 h 17145"/>
                          <a:gd name="connsiteX22" fmla="*/ 8572 w 14287"/>
                          <a:gd name="connsiteY22" fmla="*/ 8573 h 17145"/>
                          <a:gd name="connsiteX23" fmla="*/ 8572 w 14287"/>
                          <a:gd name="connsiteY23" fmla="*/ 8573 h 17145"/>
                          <a:gd name="connsiteX24" fmla="*/ 8572 w 14287"/>
                          <a:gd name="connsiteY24" fmla="*/ 7620 h 17145"/>
                          <a:gd name="connsiteX25" fmla="*/ 8572 w 14287"/>
                          <a:gd name="connsiteY25" fmla="*/ 7620 h 17145"/>
                          <a:gd name="connsiteX26" fmla="*/ 8572 w 14287"/>
                          <a:gd name="connsiteY26" fmla="*/ 7620 h 17145"/>
                          <a:gd name="connsiteX27" fmla="*/ 8572 w 14287"/>
                          <a:gd name="connsiteY27" fmla="*/ 6668 h 17145"/>
                          <a:gd name="connsiteX28" fmla="*/ 8572 w 14287"/>
                          <a:gd name="connsiteY28" fmla="*/ 6668 h 17145"/>
                          <a:gd name="connsiteX29" fmla="*/ 8572 w 14287"/>
                          <a:gd name="connsiteY29" fmla="*/ 6668 h 17145"/>
                          <a:gd name="connsiteX30" fmla="*/ 8572 w 14287"/>
                          <a:gd name="connsiteY30" fmla="*/ 6668 h 17145"/>
                          <a:gd name="connsiteX31" fmla="*/ 8572 w 14287"/>
                          <a:gd name="connsiteY31" fmla="*/ 6668 h 17145"/>
                          <a:gd name="connsiteX32" fmla="*/ 8572 w 14287"/>
                          <a:gd name="connsiteY32" fmla="*/ 6668 h 17145"/>
                          <a:gd name="connsiteX33" fmla="*/ 8572 w 14287"/>
                          <a:gd name="connsiteY33" fmla="*/ 6668 h 17145"/>
                          <a:gd name="connsiteX34" fmla="*/ 7620 w 14287"/>
                          <a:gd name="connsiteY34" fmla="*/ 5715 h 17145"/>
                          <a:gd name="connsiteX35" fmla="*/ 7620 w 14287"/>
                          <a:gd name="connsiteY35" fmla="*/ 4763 h 17145"/>
                          <a:gd name="connsiteX36" fmla="*/ 7620 w 14287"/>
                          <a:gd name="connsiteY36" fmla="*/ 4763 h 17145"/>
                          <a:gd name="connsiteX37" fmla="*/ 7620 w 14287"/>
                          <a:gd name="connsiteY37" fmla="*/ 4763 h 17145"/>
                          <a:gd name="connsiteX38" fmla="*/ 7620 w 14287"/>
                          <a:gd name="connsiteY38" fmla="*/ 4763 h 17145"/>
                          <a:gd name="connsiteX39" fmla="*/ 7620 w 14287"/>
                          <a:gd name="connsiteY39" fmla="*/ 4763 h 17145"/>
                          <a:gd name="connsiteX40" fmla="*/ 6668 w 14287"/>
                          <a:gd name="connsiteY40" fmla="*/ 3810 h 17145"/>
                          <a:gd name="connsiteX41" fmla="*/ 6668 w 14287"/>
                          <a:gd name="connsiteY41" fmla="*/ 3810 h 17145"/>
                          <a:gd name="connsiteX42" fmla="*/ 6668 w 14287"/>
                          <a:gd name="connsiteY42" fmla="*/ 3810 h 17145"/>
                          <a:gd name="connsiteX43" fmla="*/ 6668 w 14287"/>
                          <a:gd name="connsiteY43" fmla="*/ 3810 h 17145"/>
                          <a:gd name="connsiteX44" fmla="*/ 6668 w 14287"/>
                          <a:gd name="connsiteY44" fmla="*/ 3810 h 17145"/>
                          <a:gd name="connsiteX45" fmla="*/ 6668 w 14287"/>
                          <a:gd name="connsiteY45" fmla="*/ 3810 h 17145"/>
                          <a:gd name="connsiteX46" fmla="*/ 5715 w 14287"/>
                          <a:gd name="connsiteY46" fmla="*/ 3810 h 17145"/>
                          <a:gd name="connsiteX47" fmla="*/ 5715 w 14287"/>
                          <a:gd name="connsiteY47" fmla="*/ 3810 h 17145"/>
                          <a:gd name="connsiteX48" fmla="*/ 5715 w 14287"/>
                          <a:gd name="connsiteY48" fmla="*/ 3810 h 17145"/>
                          <a:gd name="connsiteX49" fmla="*/ 5715 w 14287"/>
                          <a:gd name="connsiteY49" fmla="*/ 3810 h 17145"/>
                          <a:gd name="connsiteX50" fmla="*/ 5715 w 14287"/>
                          <a:gd name="connsiteY50" fmla="*/ 3810 h 17145"/>
                          <a:gd name="connsiteX51" fmla="*/ 4763 w 14287"/>
                          <a:gd name="connsiteY51" fmla="*/ 3810 h 17145"/>
                          <a:gd name="connsiteX52" fmla="*/ 4763 w 14287"/>
                          <a:gd name="connsiteY52" fmla="*/ 3810 h 17145"/>
                          <a:gd name="connsiteX53" fmla="*/ 3810 w 14287"/>
                          <a:gd name="connsiteY53" fmla="*/ 2858 h 17145"/>
                          <a:gd name="connsiteX54" fmla="*/ 3810 w 14287"/>
                          <a:gd name="connsiteY54" fmla="*/ 2858 h 17145"/>
                          <a:gd name="connsiteX55" fmla="*/ 2858 w 14287"/>
                          <a:gd name="connsiteY55" fmla="*/ 2858 h 17145"/>
                          <a:gd name="connsiteX56" fmla="*/ 2858 w 14287"/>
                          <a:gd name="connsiteY56" fmla="*/ 2858 h 17145"/>
                          <a:gd name="connsiteX57" fmla="*/ 2858 w 14287"/>
                          <a:gd name="connsiteY57" fmla="*/ 1905 h 17145"/>
                          <a:gd name="connsiteX58" fmla="*/ 2858 w 14287"/>
                          <a:gd name="connsiteY58" fmla="*/ 1905 h 17145"/>
                          <a:gd name="connsiteX59" fmla="*/ 2858 w 14287"/>
                          <a:gd name="connsiteY59" fmla="*/ 1905 h 17145"/>
                          <a:gd name="connsiteX60" fmla="*/ 2858 w 14287"/>
                          <a:gd name="connsiteY60" fmla="*/ 1905 h 17145"/>
                          <a:gd name="connsiteX61" fmla="*/ 2858 w 14287"/>
                          <a:gd name="connsiteY61" fmla="*/ 1905 h 17145"/>
                          <a:gd name="connsiteX62" fmla="*/ 2858 w 14287"/>
                          <a:gd name="connsiteY62" fmla="*/ 1905 h 17145"/>
                          <a:gd name="connsiteX63" fmla="*/ 2858 w 14287"/>
                          <a:gd name="connsiteY63" fmla="*/ 1905 h 17145"/>
                          <a:gd name="connsiteX64" fmla="*/ 2858 w 14287"/>
                          <a:gd name="connsiteY64" fmla="*/ 1905 h 17145"/>
                          <a:gd name="connsiteX65" fmla="*/ 1905 w 14287"/>
                          <a:gd name="connsiteY65" fmla="*/ 1905 h 17145"/>
                          <a:gd name="connsiteX66" fmla="*/ 953 w 14287"/>
                          <a:gd name="connsiteY66" fmla="*/ 952 h 17145"/>
                          <a:gd name="connsiteX67" fmla="*/ 953 w 14287"/>
                          <a:gd name="connsiteY67" fmla="*/ 0 h 17145"/>
                          <a:gd name="connsiteX68" fmla="*/ 0 w 14287"/>
                          <a:gd name="connsiteY68" fmla="*/ 0 h 17145"/>
                          <a:gd name="connsiteX69" fmla="*/ 0 w 14287"/>
                          <a:gd name="connsiteY69" fmla="*/ 0 h 17145"/>
                          <a:gd name="connsiteX70" fmla="*/ 0 w 14287"/>
                          <a:gd name="connsiteY70" fmla="*/ 0 h 17145"/>
                          <a:gd name="connsiteX71" fmla="*/ 0 w 14287"/>
                          <a:gd name="connsiteY71" fmla="*/ 0 h 17145"/>
                          <a:gd name="connsiteX72" fmla="*/ 953 w 14287"/>
                          <a:gd name="connsiteY72" fmla="*/ 0 h 17145"/>
                          <a:gd name="connsiteX73" fmla="*/ 953 w 14287"/>
                          <a:gd name="connsiteY73" fmla="*/ 0 h 17145"/>
                          <a:gd name="connsiteX74" fmla="*/ 953 w 14287"/>
                          <a:gd name="connsiteY74" fmla="*/ 0 h 17145"/>
                          <a:gd name="connsiteX75" fmla="*/ 953 w 14287"/>
                          <a:gd name="connsiteY75" fmla="*/ 0 h 17145"/>
                          <a:gd name="connsiteX76" fmla="*/ 953 w 14287"/>
                          <a:gd name="connsiteY76" fmla="*/ 0 h 17145"/>
                          <a:gd name="connsiteX77" fmla="*/ 1905 w 14287"/>
                          <a:gd name="connsiteY77" fmla="*/ 952 h 17145"/>
                          <a:gd name="connsiteX78" fmla="*/ 2858 w 14287"/>
                          <a:gd name="connsiteY78" fmla="*/ 1905 h 17145"/>
                          <a:gd name="connsiteX79" fmla="*/ 2858 w 14287"/>
                          <a:gd name="connsiteY79" fmla="*/ 1905 h 17145"/>
                          <a:gd name="connsiteX80" fmla="*/ 2858 w 14287"/>
                          <a:gd name="connsiteY80" fmla="*/ 1905 h 17145"/>
                          <a:gd name="connsiteX81" fmla="*/ 3810 w 14287"/>
                          <a:gd name="connsiteY81" fmla="*/ 2858 h 17145"/>
                          <a:gd name="connsiteX82" fmla="*/ 3810 w 14287"/>
                          <a:gd name="connsiteY82" fmla="*/ 2858 h 17145"/>
                          <a:gd name="connsiteX83" fmla="*/ 3810 w 14287"/>
                          <a:gd name="connsiteY83" fmla="*/ 2858 h 17145"/>
                          <a:gd name="connsiteX84" fmla="*/ 3810 w 14287"/>
                          <a:gd name="connsiteY84" fmla="*/ 2858 h 17145"/>
                          <a:gd name="connsiteX85" fmla="*/ 4763 w 14287"/>
                          <a:gd name="connsiteY85" fmla="*/ 2858 h 17145"/>
                          <a:gd name="connsiteX86" fmla="*/ 4763 w 14287"/>
                          <a:gd name="connsiteY86" fmla="*/ 2858 h 17145"/>
                          <a:gd name="connsiteX87" fmla="*/ 4763 w 14287"/>
                          <a:gd name="connsiteY87" fmla="*/ 2858 h 17145"/>
                          <a:gd name="connsiteX88" fmla="*/ 4763 w 14287"/>
                          <a:gd name="connsiteY88" fmla="*/ 2858 h 17145"/>
                          <a:gd name="connsiteX89" fmla="*/ 4763 w 14287"/>
                          <a:gd name="connsiteY89" fmla="*/ 3810 h 17145"/>
                          <a:gd name="connsiteX90" fmla="*/ 4763 w 14287"/>
                          <a:gd name="connsiteY90" fmla="*/ 3810 h 17145"/>
                          <a:gd name="connsiteX91" fmla="*/ 4763 w 14287"/>
                          <a:gd name="connsiteY91" fmla="*/ 3810 h 17145"/>
                          <a:gd name="connsiteX92" fmla="*/ 4763 w 14287"/>
                          <a:gd name="connsiteY92" fmla="*/ 3810 h 17145"/>
                          <a:gd name="connsiteX93" fmla="*/ 4763 w 14287"/>
                          <a:gd name="connsiteY93" fmla="*/ 3810 h 17145"/>
                          <a:gd name="connsiteX94" fmla="*/ 4763 w 14287"/>
                          <a:gd name="connsiteY94" fmla="*/ 3810 h 17145"/>
                          <a:gd name="connsiteX95" fmla="*/ 4763 w 14287"/>
                          <a:gd name="connsiteY95" fmla="*/ 3810 h 17145"/>
                          <a:gd name="connsiteX96" fmla="*/ 4763 w 14287"/>
                          <a:gd name="connsiteY96" fmla="*/ 3810 h 17145"/>
                          <a:gd name="connsiteX97" fmla="*/ 5715 w 14287"/>
                          <a:gd name="connsiteY97" fmla="*/ 4763 h 17145"/>
                          <a:gd name="connsiteX98" fmla="*/ 5715 w 14287"/>
                          <a:gd name="connsiteY98" fmla="*/ 4763 h 17145"/>
                          <a:gd name="connsiteX99" fmla="*/ 5715 w 14287"/>
                          <a:gd name="connsiteY99" fmla="*/ 4763 h 17145"/>
                          <a:gd name="connsiteX100" fmla="*/ 5715 w 14287"/>
                          <a:gd name="connsiteY100" fmla="*/ 4763 h 17145"/>
                          <a:gd name="connsiteX101" fmla="*/ 5715 w 14287"/>
                          <a:gd name="connsiteY101" fmla="*/ 4763 h 17145"/>
                          <a:gd name="connsiteX102" fmla="*/ 6668 w 14287"/>
                          <a:gd name="connsiteY102" fmla="*/ 5715 h 17145"/>
                          <a:gd name="connsiteX103" fmla="*/ 7620 w 14287"/>
                          <a:gd name="connsiteY103" fmla="*/ 6668 h 17145"/>
                          <a:gd name="connsiteX104" fmla="*/ 7620 w 14287"/>
                          <a:gd name="connsiteY104" fmla="*/ 6668 h 17145"/>
                          <a:gd name="connsiteX105" fmla="*/ 8572 w 14287"/>
                          <a:gd name="connsiteY105" fmla="*/ 6668 h 17145"/>
                          <a:gd name="connsiteX106" fmla="*/ 8572 w 14287"/>
                          <a:gd name="connsiteY106" fmla="*/ 7620 h 17145"/>
                          <a:gd name="connsiteX107" fmla="*/ 9525 w 14287"/>
                          <a:gd name="connsiteY107" fmla="*/ 8573 h 17145"/>
                          <a:gd name="connsiteX108" fmla="*/ 9525 w 14287"/>
                          <a:gd name="connsiteY108" fmla="*/ 9525 h 17145"/>
                          <a:gd name="connsiteX109" fmla="*/ 9525 w 14287"/>
                          <a:gd name="connsiteY109" fmla="*/ 9525 h 17145"/>
                          <a:gd name="connsiteX110" fmla="*/ 10478 w 14287"/>
                          <a:gd name="connsiteY110" fmla="*/ 10477 h 17145"/>
                          <a:gd name="connsiteX111" fmla="*/ 10478 w 14287"/>
                          <a:gd name="connsiteY111" fmla="*/ 10477 h 17145"/>
                          <a:gd name="connsiteX112" fmla="*/ 11430 w 14287"/>
                          <a:gd name="connsiteY112" fmla="*/ 11430 h 17145"/>
                          <a:gd name="connsiteX113" fmla="*/ 12383 w 14287"/>
                          <a:gd name="connsiteY113" fmla="*/ 12383 h 17145"/>
                          <a:gd name="connsiteX114" fmla="*/ 13335 w 14287"/>
                          <a:gd name="connsiteY114" fmla="*/ 13335 h 17145"/>
                          <a:gd name="connsiteX115" fmla="*/ 13335 w 14287"/>
                          <a:gd name="connsiteY115" fmla="*/ 14288 h 17145"/>
                          <a:gd name="connsiteX116" fmla="*/ 13335 w 14287"/>
                          <a:gd name="connsiteY116" fmla="*/ 14288 h 17145"/>
                          <a:gd name="connsiteX117" fmla="*/ 13335 w 14287"/>
                          <a:gd name="connsiteY117" fmla="*/ 15240 h 17145"/>
                          <a:gd name="connsiteX118" fmla="*/ 14288 w 14287"/>
                          <a:gd name="connsiteY118" fmla="*/ 16193 h 17145"/>
                          <a:gd name="connsiteX119" fmla="*/ 14288 w 14287"/>
                          <a:gd name="connsiteY119" fmla="*/ 16193 h 17145"/>
                          <a:gd name="connsiteX120" fmla="*/ 14288 w 14287"/>
                          <a:gd name="connsiteY120" fmla="*/ 16193 h 17145"/>
                          <a:gd name="connsiteX121" fmla="*/ 14288 w 14287"/>
                          <a:gd name="connsiteY121" fmla="*/ 17145 h 17145"/>
                          <a:gd name="connsiteX122" fmla="*/ 12383 w 14287"/>
                          <a:gd name="connsiteY122" fmla="*/ 16193 h 17145"/>
                          <a:gd name="connsiteX123" fmla="*/ 12383 w 14287"/>
                          <a:gd name="connsiteY123" fmla="*/ 16193 h 17145"/>
                          <a:gd name="connsiteX124" fmla="*/ 12383 w 14287"/>
                          <a:gd name="connsiteY124" fmla="*/ 16193 h 17145"/>
                          <a:gd name="connsiteX125" fmla="*/ 12383 w 14287"/>
                          <a:gd name="connsiteY125" fmla="*/ 16193 h 17145"/>
                          <a:gd name="connsiteX126" fmla="*/ 12383 w 14287"/>
                          <a:gd name="connsiteY126" fmla="*/ 16193 h 17145"/>
                          <a:gd name="connsiteX127" fmla="*/ 12383 w 14287"/>
                          <a:gd name="connsiteY127" fmla="*/ 16193 h 17145"/>
                          <a:gd name="connsiteX128" fmla="*/ 12383 w 14287"/>
                          <a:gd name="connsiteY128" fmla="*/ 16193 h 17145"/>
                          <a:gd name="connsiteX129" fmla="*/ 9525 w 14287"/>
                          <a:gd name="connsiteY129" fmla="*/ 11430 h 17145"/>
                          <a:gd name="connsiteX130" fmla="*/ 9525 w 14287"/>
                          <a:gd name="connsiteY130" fmla="*/ 11430 h 17145"/>
                          <a:gd name="connsiteX131" fmla="*/ 9525 w 14287"/>
                          <a:gd name="connsiteY131" fmla="*/ 11430 h 17145"/>
                          <a:gd name="connsiteX132" fmla="*/ 9525 w 14287"/>
                          <a:gd name="connsiteY132" fmla="*/ 11430 h 17145"/>
                          <a:gd name="connsiteX133" fmla="*/ 9525 w 14287"/>
                          <a:gd name="connsiteY133" fmla="*/ 11430 h 17145"/>
                          <a:gd name="connsiteX134" fmla="*/ 9525 w 14287"/>
                          <a:gd name="connsiteY134" fmla="*/ 12383 h 17145"/>
                          <a:gd name="connsiteX135" fmla="*/ 9525 w 14287"/>
                          <a:gd name="connsiteY135" fmla="*/ 12383 h 17145"/>
                          <a:gd name="connsiteX136" fmla="*/ 9525 w 14287"/>
                          <a:gd name="connsiteY136" fmla="*/ 12383 h 17145"/>
                          <a:gd name="connsiteX137" fmla="*/ 9525 w 14287"/>
                          <a:gd name="connsiteY137" fmla="*/ 12383 h 17145"/>
                          <a:gd name="connsiteX138" fmla="*/ 9525 w 14287"/>
                          <a:gd name="connsiteY138" fmla="*/ 12383 h 1714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4287" h="17145">
                            <a:moveTo>
                              <a:pt x="12383" y="16193"/>
                            </a:move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cubicBezTo>
                              <a:pt x="12383" y="15240"/>
                              <a:pt x="12383" y="15240"/>
                              <a:pt x="12383" y="16193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5240"/>
                            </a:cubicBezTo>
                            <a:cubicBezTo>
                              <a:pt x="12383" y="15240"/>
                              <a:pt x="12383" y="15240"/>
                              <a:pt x="12383" y="14288"/>
                            </a:cubicBezTo>
                            <a:cubicBezTo>
                              <a:pt x="12383" y="14288"/>
                              <a:pt x="12383" y="14288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2383" y="13335"/>
                            </a:cubicBezTo>
                            <a:cubicBezTo>
                              <a:pt x="12383" y="13335"/>
                              <a:pt x="12383" y="13335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1430"/>
                            </a:cubicBezTo>
                            <a:cubicBezTo>
                              <a:pt x="11430" y="11430"/>
                              <a:pt x="10478" y="10477"/>
                              <a:pt x="10478" y="10477"/>
                            </a:cubicBezTo>
                            <a:cubicBezTo>
                              <a:pt x="10478" y="10477"/>
                              <a:pt x="10478" y="10477"/>
                              <a:pt x="10478" y="10477"/>
                            </a:cubicBezTo>
                            <a:cubicBezTo>
                              <a:pt x="10478" y="10477"/>
                              <a:pt x="10478" y="10477"/>
                              <a:pt x="9525" y="9525"/>
                            </a:cubicBezTo>
                            <a:cubicBezTo>
                              <a:pt x="9525" y="9525"/>
                              <a:pt x="9525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8573"/>
                            </a:cubicBezTo>
                            <a:cubicBezTo>
                              <a:pt x="8572" y="8573"/>
                              <a:pt x="8572" y="8573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7620"/>
                            </a:cubicBezTo>
                            <a:cubicBezTo>
                              <a:pt x="8572" y="7620"/>
                              <a:pt x="8572" y="7620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7620" y="5715"/>
                            </a:cubicBezTo>
                            <a:cubicBezTo>
                              <a:pt x="7620" y="5715"/>
                              <a:pt x="7620" y="5715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4763"/>
                              <a:pt x="7620" y="4763"/>
                            </a:cubicBezTo>
                            <a:cubicBezTo>
                              <a:pt x="7620" y="4763"/>
                              <a:pt x="7620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6668" y="3810"/>
                            </a:cubicBezTo>
                            <a:cubicBezTo>
                              <a:pt x="6668" y="3810"/>
                              <a:pt x="6668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5715" y="3810"/>
                            </a:cubicBezTo>
                            <a:cubicBezTo>
                              <a:pt x="5715" y="3810"/>
                              <a:pt x="5715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2858" y="2858"/>
                            </a:cubicBezTo>
                            <a:lnTo>
                              <a:pt x="2858" y="2858"/>
                            </a:lnTo>
                            <a:cubicBezTo>
                              <a:pt x="2858" y="2858"/>
                              <a:pt x="2858" y="2858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1905" y="1905"/>
                            </a:cubicBezTo>
                            <a:cubicBezTo>
                              <a:pt x="1905" y="1905"/>
                              <a:pt x="953" y="952"/>
                              <a:pt x="953" y="952"/>
                            </a:cubicBezTo>
                            <a:cubicBezTo>
                              <a:pt x="953" y="952"/>
                              <a:pt x="953" y="952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1905"/>
                              <a:pt x="2858" y="1905"/>
                            </a:cubicBezTo>
                            <a:cubicBezTo>
                              <a:pt x="2858" y="1905"/>
                              <a:pt x="2858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3810" y="2858"/>
                            </a:cubicBezTo>
                            <a:cubicBezTo>
                              <a:pt x="3810" y="2858"/>
                              <a:pt x="3810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5715" y="4763"/>
                            </a:cubicBezTo>
                            <a:cubicBezTo>
                              <a:pt x="5715" y="4763"/>
                              <a:pt x="5715" y="4763"/>
                              <a:pt x="6668" y="5715"/>
                            </a:cubicBezTo>
                            <a:cubicBezTo>
                              <a:pt x="6668" y="5715"/>
                              <a:pt x="6668" y="6668"/>
                              <a:pt x="7620" y="6668"/>
                            </a:cubicBezTo>
                            <a:cubicBezTo>
                              <a:pt x="7620" y="6668"/>
                              <a:pt x="7620" y="6668"/>
                              <a:pt x="7620" y="6668"/>
                            </a:cubicBezTo>
                            <a:cubicBezTo>
                              <a:pt x="7620" y="6668"/>
                              <a:pt x="7620" y="6668"/>
                              <a:pt x="8572" y="6668"/>
                            </a:cubicBezTo>
                            <a:cubicBezTo>
                              <a:pt x="8572" y="6668"/>
                              <a:pt x="8572" y="6668"/>
                              <a:pt x="8572" y="7620"/>
                            </a:cubicBezTo>
                            <a:cubicBezTo>
                              <a:pt x="8572" y="7620"/>
                              <a:pt x="8572" y="8573"/>
                              <a:pt x="9525" y="8573"/>
                            </a:cubicBezTo>
                            <a:cubicBezTo>
                              <a:pt x="9525" y="8573"/>
                              <a:pt x="9525" y="8573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9525" y="9525"/>
                            </a:cubicBezTo>
                            <a:cubicBezTo>
                              <a:pt x="9525" y="9525"/>
                              <a:pt x="9525" y="9525"/>
                              <a:pt x="10478" y="10477"/>
                            </a:cubicBezTo>
                            <a:cubicBezTo>
                              <a:pt x="10478" y="10477"/>
                              <a:pt x="10478" y="10477"/>
                              <a:pt x="10478" y="10477"/>
                            </a:cubicBezTo>
                            <a:cubicBezTo>
                              <a:pt x="10478" y="10477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1430" y="12383"/>
                              <a:pt x="12383" y="12383"/>
                            </a:cubicBezTo>
                            <a:cubicBezTo>
                              <a:pt x="12383" y="12383"/>
                              <a:pt x="13335" y="13335"/>
                              <a:pt x="13335" y="13335"/>
                            </a:cubicBezTo>
                            <a:cubicBezTo>
                              <a:pt x="13335" y="13335"/>
                              <a:pt x="13335" y="13335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3335" y="14288"/>
                            </a:cubicBezTo>
                            <a:cubicBezTo>
                              <a:pt x="13335" y="14288"/>
                              <a:pt x="13335" y="14288"/>
                              <a:pt x="13335" y="15240"/>
                            </a:cubicBezTo>
                            <a:cubicBezTo>
                              <a:pt x="13335" y="15240"/>
                              <a:pt x="13335" y="16193"/>
                              <a:pt x="14288" y="16193"/>
                            </a:cubicBezTo>
                            <a:cubicBezTo>
                              <a:pt x="14288" y="16193"/>
                              <a:pt x="14288" y="16193"/>
                              <a:pt x="14288" y="16193"/>
                            </a:cubicBezTo>
                            <a:cubicBezTo>
                              <a:pt x="14288" y="16193"/>
                              <a:pt x="14288" y="16193"/>
                              <a:pt x="14288" y="16193"/>
                            </a:cubicBezTo>
                            <a:cubicBezTo>
                              <a:pt x="14288" y="16193"/>
                              <a:pt x="14288" y="16193"/>
                              <a:pt x="14288" y="17145"/>
                            </a:cubicBezTo>
                            <a:cubicBezTo>
                              <a:pt x="11430" y="15240"/>
                              <a:pt x="11430" y="16193"/>
                              <a:pt x="12383" y="16193"/>
                            </a:cubicBezTo>
                            <a:cubicBezTo>
                              <a:pt x="11430" y="16193"/>
                              <a:pt x="11430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ubicBezTo>
                              <a:pt x="11430" y="16193"/>
                              <a:pt x="11430" y="16193"/>
                              <a:pt x="12383" y="16193"/>
                            </a:cubicBez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lnTo>
                              <a:pt x="12383" y="16193"/>
                            </a:lnTo>
                            <a:cubicBezTo>
                              <a:pt x="12383" y="16193"/>
                              <a:pt x="12383" y="16193"/>
                              <a:pt x="12383" y="16193"/>
                            </a:cubicBezTo>
                            <a:close/>
                            <a:moveTo>
                              <a:pt x="9525" y="11430"/>
                            </a:move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lose/>
                            <a:moveTo>
                              <a:pt x="9525" y="12383"/>
                            </a:moveTo>
                            <a:cubicBezTo>
                              <a:pt x="9525" y="12383"/>
                              <a:pt x="9525" y="12383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9525" y="12383"/>
                            </a:cubicBezTo>
                            <a:cubicBezTo>
                              <a:pt x="9525" y="12383"/>
                              <a:pt x="9525" y="12383"/>
                              <a:pt x="9525" y="1238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472" name="图形 2"/>
                    <p:cNvGrpSpPr/>
                    <p:nvPr/>
                  </p:nvGrpSpPr>
                  <p:grpSpPr>
                    <a:xfrm>
                      <a:off x="7474267" y="2841307"/>
                      <a:ext cx="7619" cy="15239"/>
                      <a:chOff x="7474267" y="2841307"/>
                      <a:chExt cx="7619" cy="15239"/>
                    </a:xfrm>
                    <a:solidFill>
                      <a:srgbClr val="113042"/>
                    </a:solidFill>
                  </p:grpSpPr>
                  <p:sp>
                    <p:nvSpPr>
                      <p:cNvPr id="3473" name="任意多边形: 形状 3355"/>
                      <p:cNvSpPr/>
                      <p:nvPr/>
                    </p:nvSpPr>
                    <p:spPr>
                      <a:xfrm>
                        <a:off x="7475219" y="284130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74" name="任意多边形: 形状 3356"/>
                      <p:cNvSpPr/>
                      <p:nvPr/>
                    </p:nvSpPr>
                    <p:spPr>
                      <a:xfrm>
                        <a:off x="7475219" y="2843212"/>
                        <a:ext cx="6667" cy="13335"/>
                      </a:xfrm>
                      <a:custGeom>
                        <a:avLst/>
                        <a:gdLst>
                          <a:gd name="connsiteX0" fmla="*/ 5715 w 6667"/>
                          <a:gd name="connsiteY0" fmla="*/ 11430 h 13335"/>
                          <a:gd name="connsiteX1" fmla="*/ 5715 w 6667"/>
                          <a:gd name="connsiteY1" fmla="*/ 11430 h 13335"/>
                          <a:gd name="connsiteX2" fmla="*/ 5715 w 6667"/>
                          <a:gd name="connsiteY2" fmla="*/ 11430 h 13335"/>
                          <a:gd name="connsiteX3" fmla="*/ 4763 w 6667"/>
                          <a:gd name="connsiteY3" fmla="*/ 10477 h 13335"/>
                          <a:gd name="connsiteX4" fmla="*/ 4763 w 6667"/>
                          <a:gd name="connsiteY4" fmla="*/ 10477 h 13335"/>
                          <a:gd name="connsiteX5" fmla="*/ 4763 w 6667"/>
                          <a:gd name="connsiteY5" fmla="*/ 10477 h 13335"/>
                          <a:gd name="connsiteX6" fmla="*/ 4763 w 6667"/>
                          <a:gd name="connsiteY6" fmla="*/ 10477 h 13335"/>
                          <a:gd name="connsiteX7" fmla="*/ 4763 w 6667"/>
                          <a:gd name="connsiteY7" fmla="*/ 10477 h 13335"/>
                          <a:gd name="connsiteX8" fmla="*/ 4763 w 6667"/>
                          <a:gd name="connsiteY8" fmla="*/ 10477 h 13335"/>
                          <a:gd name="connsiteX9" fmla="*/ 4763 w 6667"/>
                          <a:gd name="connsiteY9" fmla="*/ 10477 h 13335"/>
                          <a:gd name="connsiteX10" fmla="*/ 4763 w 6667"/>
                          <a:gd name="connsiteY10" fmla="*/ 10477 h 13335"/>
                          <a:gd name="connsiteX11" fmla="*/ 4763 w 6667"/>
                          <a:gd name="connsiteY11" fmla="*/ 10477 h 13335"/>
                          <a:gd name="connsiteX12" fmla="*/ 4763 w 6667"/>
                          <a:gd name="connsiteY12" fmla="*/ 10477 h 13335"/>
                          <a:gd name="connsiteX13" fmla="*/ 4763 w 6667"/>
                          <a:gd name="connsiteY13" fmla="*/ 10477 h 13335"/>
                          <a:gd name="connsiteX14" fmla="*/ 4763 w 6667"/>
                          <a:gd name="connsiteY14" fmla="*/ 10477 h 13335"/>
                          <a:gd name="connsiteX15" fmla="*/ 4763 w 6667"/>
                          <a:gd name="connsiteY15" fmla="*/ 10477 h 13335"/>
                          <a:gd name="connsiteX16" fmla="*/ 4763 w 6667"/>
                          <a:gd name="connsiteY16" fmla="*/ 10477 h 13335"/>
                          <a:gd name="connsiteX17" fmla="*/ 4763 w 6667"/>
                          <a:gd name="connsiteY17" fmla="*/ 10477 h 13335"/>
                          <a:gd name="connsiteX18" fmla="*/ 4763 w 6667"/>
                          <a:gd name="connsiteY18" fmla="*/ 10477 h 13335"/>
                          <a:gd name="connsiteX19" fmla="*/ 4763 w 6667"/>
                          <a:gd name="connsiteY19" fmla="*/ 10477 h 13335"/>
                          <a:gd name="connsiteX20" fmla="*/ 4763 w 6667"/>
                          <a:gd name="connsiteY20" fmla="*/ 10477 h 13335"/>
                          <a:gd name="connsiteX21" fmla="*/ 4763 w 6667"/>
                          <a:gd name="connsiteY21" fmla="*/ 10477 h 13335"/>
                          <a:gd name="connsiteX22" fmla="*/ 4763 w 6667"/>
                          <a:gd name="connsiteY22" fmla="*/ 10477 h 13335"/>
                          <a:gd name="connsiteX23" fmla="*/ 4763 w 6667"/>
                          <a:gd name="connsiteY23" fmla="*/ 10477 h 13335"/>
                          <a:gd name="connsiteX24" fmla="*/ 4763 w 6667"/>
                          <a:gd name="connsiteY24" fmla="*/ 10477 h 13335"/>
                          <a:gd name="connsiteX25" fmla="*/ 4763 w 6667"/>
                          <a:gd name="connsiteY25" fmla="*/ 10477 h 13335"/>
                          <a:gd name="connsiteX26" fmla="*/ 4763 w 6667"/>
                          <a:gd name="connsiteY26" fmla="*/ 9525 h 13335"/>
                          <a:gd name="connsiteX27" fmla="*/ 4763 w 6667"/>
                          <a:gd name="connsiteY27" fmla="*/ 9525 h 13335"/>
                          <a:gd name="connsiteX28" fmla="*/ 4763 w 6667"/>
                          <a:gd name="connsiteY28" fmla="*/ 9525 h 13335"/>
                          <a:gd name="connsiteX29" fmla="*/ 4763 w 6667"/>
                          <a:gd name="connsiteY29" fmla="*/ 9525 h 13335"/>
                          <a:gd name="connsiteX30" fmla="*/ 4763 w 6667"/>
                          <a:gd name="connsiteY30" fmla="*/ 9525 h 13335"/>
                          <a:gd name="connsiteX31" fmla="*/ 4763 w 6667"/>
                          <a:gd name="connsiteY31" fmla="*/ 9525 h 13335"/>
                          <a:gd name="connsiteX32" fmla="*/ 3810 w 6667"/>
                          <a:gd name="connsiteY32" fmla="*/ 8573 h 13335"/>
                          <a:gd name="connsiteX33" fmla="*/ 3810 w 6667"/>
                          <a:gd name="connsiteY33" fmla="*/ 7620 h 13335"/>
                          <a:gd name="connsiteX34" fmla="*/ 2858 w 6667"/>
                          <a:gd name="connsiteY34" fmla="*/ 6667 h 13335"/>
                          <a:gd name="connsiteX35" fmla="*/ 2858 w 6667"/>
                          <a:gd name="connsiteY35" fmla="*/ 5715 h 13335"/>
                          <a:gd name="connsiteX36" fmla="*/ 2858 w 6667"/>
                          <a:gd name="connsiteY36" fmla="*/ 5715 h 13335"/>
                          <a:gd name="connsiteX37" fmla="*/ 2858 w 6667"/>
                          <a:gd name="connsiteY37" fmla="*/ 5715 h 13335"/>
                          <a:gd name="connsiteX38" fmla="*/ 2858 w 6667"/>
                          <a:gd name="connsiteY38" fmla="*/ 5715 h 13335"/>
                          <a:gd name="connsiteX39" fmla="*/ 2858 w 6667"/>
                          <a:gd name="connsiteY39" fmla="*/ 5715 h 13335"/>
                          <a:gd name="connsiteX40" fmla="*/ 2858 w 6667"/>
                          <a:gd name="connsiteY40" fmla="*/ 5715 h 13335"/>
                          <a:gd name="connsiteX41" fmla="*/ 2858 w 6667"/>
                          <a:gd name="connsiteY41" fmla="*/ 5715 h 13335"/>
                          <a:gd name="connsiteX42" fmla="*/ 2858 w 6667"/>
                          <a:gd name="connsiteY42" fmla="*/ 5715 h 13335"/>
                          <a:gd name="connsiteX43" fmla="*/ 2858 w 6667"/>
                          <a:gd name="connsiteY43" fmla="*/ 5715 h 13335"/>
                          <a:gd name="connsiteX44" fmla="*/ 2858 w 6667"/>
                          <a:gd name="connsiteY44" fmla="*/ 5715 h 13335"/>
                          <a:gd name="connsiteX45" fmla="*/ 2858 w 6667"/>
                          <a:gd name="connsiteY45" fmla="*/ 5715 h 13335"/>
                          <a:gd name="connsiteX46" fmla="*/ 2858 w 6667"/>
                          <a:gd name="connsiteY46" fmla="*/ 5715 h 13335"/>
                          <a:gd name="connsiteX47" fmla="*/ 3810 w 6667"/>
                          <a:gd name="connsiteY47" fmla="*/ 4763 h 13335"/>
                          <a:gd name="connsiteX48" fmla="*/ 3810 w 6667"/>
                          <a:gd name="connsiteY48" fmla="*/ 4763 h 13335"/>
                          <a:gd name="connsiteX49" fmla="*/ 3810 w 6667"/>
                          <a:gd name="connsiteY49" fmla="*/ 4763 h 13335"/>
                          <a:gd name="connsiteX50" fmla="*/ 3810 w 6667"/>
                          <a:gd name="connsiteY50" fmla="*/ 4763 h 13335"/>
                          <a:gd name="connsiteX51" fmla="*/ 3810 w 6667"/>
                          <a:gd name="connsiteY51" fmla="*/ 4763 h 13335"/>
                          <a:gd name="connsiteX52" fmla="*/ 3810 w 6667"/>
                          <a:gd name="connsiteY52" fmla="*/ 4763 h 13335"/>
                          <a:gd name="connsiteX53" fmla="*/ 3810 w 6667"/>
                          <a:gd name="connsiteY53" fmla="*/ 4763 h 13335"/>
                          <a:gd name="connsiteX54" fmla="*/ 3810 w 6667"/>
                          <a:gd name="connsiteY54" fmla="*/ 4763 h 13335"/>
                          <a:gd name="connsiteX55" fmla="*/ 3810 w 6667"/>
                          <a:gd name="connsiteY55" fmla="*/ 4763 h 13335"/>
                          <a:gd name="connsiteX56" fmla="*/ 3810 w 6667"/>
                          <a:gd name="connsiteY56" fmla="*/ 4763 h 13335"/>
                          <a:gd name="connsiteX57" fmla="*/ 3810 w 6667"/>
                          <a:gd name="connsiteY57" fmla="*/ 4763 h 13335"/>
                          <a:gd name="connsiteX58" fmla="*/ 4763 w 6667"/>
                          <a:gd name="connsiteY58" fmla="*/ 5715 h 13335"/>
                          <a:gd name="connsiteX59" fmla="*/ 4763 w 6667"/>
                          <a:gd name="connsiteY59" fmla="*/ 5715 h 13335"/>
                          <a:gd name="connsiteX60" fmla="*/ 4763 w 6667"/>
                          <a:gd name="connsiteY60" fmla="*/ 5715 h 13335"/>
                          <a:gd name="connsiteX61" fmla="*/ 4763 w 6667"/>
                          <a:gd name="connsiteY61" fmla="*/ 6667 h 13335"/>
                          <a:gd name="connsiteX62" fmla="*/ 4763 w 6667"/>
                          <a:gd name="connsiteY62" fmla="*/ 7620 h 13335"/>
                          <a:gd name="connsiteX63" fmla="*/ 5715 w 6667"/>
                          <a:gd name="connsiteY63" fmla="*/ 8573 h 13335"/>
                          <a:gd name="connsiteX64" fmla="*/ 5715 w 6667"/>
                          <a:gd name="connsiteY64" fmla="*/ 8573 h 13335"/>
                          <a:gd name="connsiteX65" fmla="*/ 5715 w 6667"/>
                          <a:gd name="connsiteY65" fmla="*/ 8573 h 13335"/>
                          <a:gd name="connsiteX66" fmla="*/ 5715 w 6667"/>
                          <a:gd name="connsiteY66" fmla="*/ 8573 h 13335"/>
                          <a:gd name="connsiteX67" fmla="*/ 5715 w 6667"/>
                          <a:gd name="connsiteY67" fmla="*/ 8573 h 13335"/>
                          <a:gd name="connsiteX68" fmla="*/ 5715 w 6667"/>
                          <a:gd name="connsiteY68" fmla="*/ 8573 h 13335"/>
                          <a:gd name="connsiteX69" fmla="*/ 5715 w 6667"/>
                          <a:gd name="connsiteY69" fmla="*/ 8573 h 13335"/>
                          <a:gd name="connsiteX70" fmla="*/ 5715 w 6667"/>
                          <a:gd name="connsiteY70" fmla="*/ 8573 h 13335"/>
                          <a:gd name="connsiteX71" fmla="*/ 5715 w 6667"/>
                          <a:gd name="connsiteY71" fmla="*/ 8573 h 13335"/>
                          <a:gd name="connsiteX72" fmla="*/ 5715 w 6667"/>
                          <a:gd name="connsiteY72" fmla="*/ 8573 h 13335"/>
                          <a:gd name="connsiteX73" fmla="*/ 5715 w 6667"/>
                          <a:gd name="connsiteY73" fmla="*/ 8573 h 13335"/>
                          <a:gd name="connsiteX74" fmla="*/ 5715 w 6667"/>
                          <a:gd name="connsiteY74" fmla="*/ 8573 h 13335"/>
                          <a:gd name="connsiteX75" fmla="*/ 5715 w 6667"/>
                          <a:gd name="connsiteY75" fmla="*/ 8573 h 13335"/>
                          <a:gd name="connsiteX76" fmla="*/ 5715 w 6667"/>
                          <a:gd name="connsiteY76" fmla="*/ 8573 h 13335"/>
                          <a:gd name="connsiteX77" fmla="*/ 5715 w 6667"/>
                          <a:gd name="connsiteY77" fmla="*/ 8573 h 13335"/>
                          <a:gd name="connsiteX78" fmla="*/ 5715 w 6667"/>
                          <a:gd name="connsiteY78" fmla="*/ 8573 h 13335"/>
                          <a:gd name="connsiteX79" fmla="*/ 5715 w 6667"/>
                          <a:gd name="connsiteY79" fmla="*/ 8573 h 13335"/>
                          <a:gd name="connsiteX80" fmla="*/ 5715 w 6667"/>
                          <a:gd name="connsiteY80" fmla="*/ 9525 h 13335"/>
                          <a:gd name="connsiteX81" fmla="*/ 5715 w 6667"/>
                          <a:gd name="connsiteY81" fmla="*/ 10477 h 13335"/>
                          <a:gd name="connsiteX82" fmla="*/ 5715 w 6667"/>
                          <a:gd name="connsiteY82" fmla="*/ 10477 h 13335"/>
                          <a:gd name="connsiteX83" fmla="*/ 5715 w 6667"/>
                          <a:gd name="connsiteY83" fmla="*/ 10477 h 13335"/>
                          <a:gd name="connsiteX84" fmla="*/ 5715 w 6667"/>
                          <a:gd name="connsiteY84" fmla="*/ 10477 h 13335"/>
                          <a:gd name="connsiteX85" fmla="*/ 5715 w 6667"/>
                          <a:gd name="connsiteY85" fmla="*/ 10477 h 13335"/>
                          <a:gd name="connsiteX86" fmla="*/ 5715 w 6667"/>
                          <a:gd name="connsiteY86" fmla="*/ 11430 h 13335"/>
                          <a:gd name="connsiteX87" fmla="*/ 5715 w 6667"/>
                          <a:gd name="connsiteY87" fmla="*/ 11430 h 13335"/>
                          <a:gd name="connsiteX88" fmla="*/ 6668 w 6667"/>
                          <a:gd name="connsiteY88" fmla="*/ 12383 h 13335"/>
                          <a:gd name="connsiteX89" fmla="*/ 6668 w 6667"/>
                          <a:gd name="connsiteY89" fmla="*/ 13335 h 13335"/>
                          <a:gd name="connsiteX90" fmla="*/ 5715 w 6667"/>
                          <a:gd name="connsiteY90" fmla="*/ 11430 h 13335"/>
                          <a:gd name="connsiteX91" fmla="*/ 6668 w 6667"/>
                          <a:gd name="connsiteY91" fmla="*/ 11430 h 13335"/>
                          <a:gd name="connsiteX92" fmla="*/ 6668 w 6667"/>
                          <a:gd name="connsiteY92" fmla="*/ 11430 h 13335"/>
                          <a:gd name="connsiteX93" fmla="*/ 5715 w 6667"/>
                          <a:gd name="connsiteY93" fmla="*/ 11430 h 13335"/>
                          <a:gd name="connsiteX94" fmla="*/ 0 w 6667"/>
                          <a:gd name="connsiteY94" fmla="*/ 0 h 13335"/>
                          <a:gd name="connsiteX95" fmla="*/ 0 w 6667"/>
                          <a:gd name="connsiteY95" fmla="*/ 0 h 13335"/>
                          <a:gd name="connsiteX96" fmla="*/ 0 w 6667"/>
                          <a:gd name="connsiteY96" fmla="*/ 0 h 13335"/>
                          <a:gd name="connsiteX97" fmla="*/ 0 w 6667"/>
                          <a:gd name="connsiteY97" fmla="*/ 0 h 13335"/>
                          <a:gd name="connsiteX98" fmla="*/ 0 w 6667"/>
                          <a:gd name="connsiteY98" fmla="*/ 0 h 13335"/>
                          <a:gd name="connsiteX99" fmla="*/ 953 w 6667"/>
                          <a:gd name="connsiteY99" fmla="*/ 1905 h 13335"/>
                          <a:gd name="connsiteX100" fmla="*/ 953 w 6667"/>
                          <a:gd name="connsiteY100" fmla="*/ 1905 h 13335"/>
                          <a:gd name="connsiteX101" fmla="*/ 953 w 6667"/>
                          <a:gd name="connsiteY101" fmla="*/ 1905 h 13335"/>
                          <a:gd name="connsiteX102" fmla="*/ 953 w 6667"/>
                          <a:gd name="connsiteY102" fmla="*/ 1905 h 13335"/>
                          <a:gd name="connsiteX103" fmla="*/ 953 w 6667"/>
                          <a:gd name="connsiteY103" fmla="*/ 1905 h 13335"/>
                          <a:gd name="connsiteX104" fmla="*/ 5715 w 6667"/>
                          <a:gd name="connsiteY104" fmla="*/ 10477 h 13335"/>
                          <a:gd name="connsiteX105" fmla="*/ 5715 w 6667"/>
                          <a:gd name="connsiteY105" fmla="*/ 10477 h 13335"/>
                          <a:gd name="connsiteX106" fmla="*/ 5715 w 6667"/>
                          <a:gd name="connsiteY106" fmla="*/ 10477 h 13335"/>
                          <a:gd name="connsiteX107" fmla="*/ 5715 w 6667"/>
                          <a:gd name="connsiteY107" fmla="*/ 10477 h 13335"/>
                          <a:gd name="connsiteX108" fmla="*/ 5715 w 6667"/>
                          <a:gd name="connsiteY108" fmla="*/ 10477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6667" h="13335">
                            <a:moveTo>
                              <a:pt x="5715" y="11430"/>
                            </a:move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0477"/>
                              <a:pt x="5715" y="11430"/>
                            </a:cubicBezTo>
                            <a:cubicBezTo>
                              <a:pt x="5715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0477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7620"/>
                            </a:cubicBezTo>
                            <a:cubicBezTo>
                              <a:pt x="3810" y="7620"/>
                              <a:pt x="3810" y="6667"/>
                              <a:pt x="2858" y="6667"/>
                            </a:cubicBezTo>
                            <a:cubicBezTo>
                              <a:pt x="2858" y="6667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lnTo>
                              <a:pt x="2858" y="5715"/>
                            </a:lnTo>
                            <a:cubicBezTo>
                              <a:pt x="2858" y="5715"/>
                              <a:pt x="2858" y="5715"/>
                              <a:pt x="2858" y="5715"/>
                            </a:cubicBezTo>
                            <a:cubicBezTo>
                              <a:pt x="2858" y="5715"/>
                              <a:pt x="2858" y="4763"/>
                              <a:pt x="381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7620"/>
                            </a:cubicBezTo>
                            <a:cubicBezTo>
                              <a:pt x="4763" y="7620"/>
                              <a:pt x="4763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1430"/>
                            </a:cubicBezTo>
                            <a:cubicBezTo>
                              <a:pt x="5715" y="11430"/>
                              <a:pt x="5715" y="12383"/>
                              <a:pt x="6668" y="12383"/>
                            </a:cubicBezTo>
                            <a:cubicBezTo>
                              <a:pt x="6668" y="12383"/>
                              <a:pt x="6668" y="12383"/>
                              <a:pt x="6668" y="13335"/>
                            </a:cubicBezTo>
                            <a:cubicBezTo>
                              <a:pt x="6668" y="10477"/>
                              <a:pt x="6668" y="10477"/>
                              <a:pt x="5715" y="11430"/>
                            </a:cubicBezTo>
                            <a:cubicBezTo>
                              <a:pt x="6668" y="10477"/>
                              <a:pt x="6668" y="10477"/>
                              <a:pt x="6668" y="11430"/>
                            </a:cubicBezTo>
                            <a:lnTo>
                              <a:pt x="6668" y="11430"/>
                            </a:lnTo>
                            <a:lnTo>
                              <a:pt x="5715" y="11430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953" y="1905"/>
                            </a:move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lose/>
                            <a:moveTo>
                              <a:pt x="5715" y="10477"/>
                            </a:move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ubicBezTo>
                              <a:pt x="5715" y="10477"/>
                              <a:pt x="5715" y="10477"/>
                              <a:pt x="5715" y="10477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75" name="任意多边形: 形状 3357"/>
                      <p:cNvSpPr/>
                      <p:nvPr/>
                    </p:nvSpPr>
                    <p:spPr>
                      <a:xfrm>
                        <a:off x="7474267" y="28432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76" name="任意多边形: 形状 3358"/>
                      <p:cNvSpPr/>
                      <p:nvPr/>
                    </p:nvSpPr>
                    <p:spPr>
                      <a:xfrm>
                        <a:off x="7474267" y="2842259"/>
                        <a:ext cx="952" cy="952"/>
                      </a:xfrm>
                      <a:custGeom>
                        <a:avLst/>
                        <a:gdLst>
                          <a:gd name="connsiteX0" fmla="*/ 952 w 952"/>
                          <a:gd name="connsiteY0" fmla="*/ 952 h 952"/>
                          <a:gd name="connsiteX1" fmla="*/ 952 w 952"/>
                          <a:gd name="connsiteY1" fmla="*/ 952 h 952"/>
                          <a:gd name="connsiteX2" fmla="*/ 952 w 952"/>
                          <a:gd name="connsiteY2" fmla="*/ 952 h 952"/>
                          <a:gd name="connsiteX3" fmla="*/ 952 w 952"/>
                          <a:gd name="connsiteY3" fmla="*/ 952 h 952"/>
                          <a:gd name="connsiteX4" fmla="*/ 952 w 952"/>
                          <a:gd name="connsiteY4" fmla="*/ 952 h 952"/>
                          <a:gd name="connsiteX5" fmla="*/ 952 w 952"/>
                          <a:gd name="connsiteY5" fmla="*/ 952 h 952"/>
                          <a:gd name="connsiteX6" fmla="*/ 952 w 952"/>
                          <a:gd name="connsiteY6" fmla="*/ 0 h 952"/>
                          <a:gd name="connsiteX7" fmla="*/ 952 w 952"/>
                          <a:gd name="connsiteY7" fmla="*/ 0 h 952"/>
                          <a:gd name="connsiteX8" fmla="*/ 952 w 952"/>
                          <a:gd name="connsiteY8" fmla="*/ 0 h 952"/>
                          <a:gd name="connsiteX9" fmla="*/ 952 w 952"/>
                          <a:gd name="connsiteY9" fmla="*/ 0 h 952"/>
                          <a:gd name="connsiteX10" fmla="*/ 952 w 952"/>
                          <a:gd name="connsiteY10" fmla="*/ 0 h 952"/>
                          <a:gd name="connsiteX11" fmla="*/ 952 w 952"/>
                          <a:gd name="connsiteY11" fmla="*/ 0 h 952"/>
                          <a:gd name="connsiteX12" fmla="*/ 0 w 952"/>
                          <a:gd name="connsiteY12" fmla="*/ 952 h 952"/>
                          <a:gd name="connsiteX13" fmla="*/ 952 w 952"/>
                          <a:gd name="connsiteY13" fmla="*/ 952 h 952"/>
                          <a:gd name="connsiteX14" fmla="*/ 952 w 952"/>
                          <a:gd name="connsiteY14" fmla="*/ 952 h 952"/>
                          <a:gd name="connsiteX15" fmla="*/ 952 w 952"/>
                          <a:gd name="connsiteY15" fmla="*/ 952 h 952"/>
                          <a:gd name="connsiteX16" fmla="*/ 952 w 952"/>
                          <a:gd name="connsiteY16" fmla="*/ 952 h 952"/>
                          <a:gd name="connsiteX17" fmla="*/ 952 w 952"/>
                          <a:gd name="connsiteY17" fmla="*/ 952 h 952"/>
                          <a:gd name="connsiteX18" fmla="*/ 952 w 952"/>
                          <a:gd name="connsiteY18" fmla="*/ 952 h 952"/>
                          <a:gd name="connsiteX19" fmla="*/ 952 w 952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2" y="952"/>
                            </a:move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0"/>
                              <a:pt x="952" y="0"/>
                              <a:pt x="952" y="952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952" y="0"/>
                              <a:pt x="952" y="0"/>
                            </a:cubicBezTo>
                            <a:lnTo>
                              <a:pt x="0" y="952"/>
                            </a:lnTo>
                            <a:lnTo>
                              <a:pt x="952" y="952"/>
                            </a:lnTo>
                            <a:cubicBezTo>
                              <a:pt x="0" y="0"/>
                              <a:pt x="0" y="0"/>
                              <a:pt x="952" y="952"/>
                            </a:cubicBezTo>
                            <a:cubicBezTo>
                              <a:pt x="0" y="0"/>
                              <a:pt x="0" y="0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lnTo>
                              <a:pt x="952" y="952"/>
                            </a:lnTo>
                            <a:cubicBezTo>
                              <a:pt x="952" y="952"/>
                              <a:pt x="952" y="952"/>
                              <a:pt x="952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77" name="任意多边形: 形状 3359"/>
                    <p:cNvSpPr/>
                    <p:nvPr/>
                  </p:nvSpPr>
                  <p:spPr>
                    <a:xfrm>
                      <a:off x="7482840" y="2854641"/>
                      <a:ext cx="1904" cy="7381"/>
                    </a:xfrm>
                    <a:custGeom>
                      <a:avLst/>
                      <a:gdLst>
                        <a:gd name="connsiteX0" fmla="*/ 1905 w 1904"/>
                        <a:gd name="connsiteY0" fmla="*/ 6668 h 7381"/>
                        <a:gd name="connsiteX1" fmla="*/ 1905 w 1904"/>
                        <a:gd name="connsiteY1" fmla="*/ 6668 h 7381"/>
                        <a:gd name="connsiteX2" fmla="*/ 1905 w 1904"/>
                        <a:gd name="connsiteY2" fmla="*/ 6668 h 7381"/>
                        <a:gd name="connsiteX3" fmla="*/ 1905 w 1904"/>
                        <a:gd name="connsiteY3" fmla="*/ 6668 h 7381"/>
                        <a:gd name="connsiteX4" fmla="*/ 1905 w 1904"/>
                        <a:gd name="connsiteY4" fmla="*/ 6668 h 7381"/>
                        <a:gd name="connsiteX5" fmla="*/ 1905 w 1904"/>
                        <a:gd name="connsiteY5" fmla="*/ 6668 h 7381"/>
                        <a:gd name="connsiteX6" fmla="*/ 1905 w 1904"/>
                        <a:gd name="connsiteY6" fmla="*/ 6668 h 7381"/>
                        <a:gd name="connsiteX7" fmla="*/ 1905 w 1904"/>
                        <a:gd name="connsiteY7" fmla="*/ 4763 h 7381"/>
                        <a:gd name="connsiteX8" fmla="*/ 1905 w 1904"/>
                        <a:gd name="connsiteY8" fmla="*/ 3810 h 7381"/>
                        <a:gd name="connsiteX9" fmla="*/ 1905 w 1904"/>
                        <a:gd name="connsiteY9" fmla="*/ 2858 h 7381"/>
                        <a:gd name="connsiteX10" fmla="*/ 1905 w 1904"/>
                        <a:gd name="connsiteY10" fmla="*/ 2858 h 7381"/>
                        <a:gd name="connsiteX11" fmla="*/ 1905 w 1904"/>
                        <a:gd name="connsiteY11" fmla="*/ 2858 h 7381"/>
                        <a:gd name="connsiteX12" fmla="*/ 1905 w 1904"/>
                        <a:gd name="connsiteY12" fmla="*/ 2858 h 7381"/>
                        <a:gd name="connsiteX13" fmla="*/ 1905 w 1904"/>
                        <a:gd name="connsiteY13" fmla="*/ 2858 h 7381"/>
                        <a:gd name="connsiteX14" fmla="*/ 1905 w 1904"/>
                        <a:gd name="connsiteY14" fmla="*/ 2858 h 7381"/>
                        <a:gd name="connsiteX15" fmla="*/ 1905 w 1904"/>
                        <a:gd name="connsiteY15" fmla="*/ 1905 h 7381"/>
                        <a:gd name="connsiteX16" fmla="*/ 1905 w 1904"/>
                        <a:gd name="connsiteY16" fmla="*/ 953 h 7381"/>
                        <a:gd name="connsiteX17" fmla="*/ 1905 w 1904"/>
                        <a:gd name="connsiteY17" fmla="*/ 953 h 7381"/>
                        <a:gd name="connsiteX18" fmla="*/ 1905 w 1904"/>
                        <a:gd name="connsiteY18" fmla="*/ 953 h 7381"/>
                        <a:gd name="connsiteX19" fmla="*/ 1905 w 1904"/>
                        <a:gd name="connsiteY19" fmla="*/ 953 h 7381"/>
                        <a:gd name="connsiteX20" fmla="*/ 1905 w 1904"/>
                        <a:gd name="connsiteY20" fmla="*/ 953 h 7381"/>
                        <a:gd name="connsiteX21" fmla="*/ 1905 w 1904"/>
                        <a:gd name="connsiteY21" fmla="*/ 953 h 7381"/>
                        <a:gd name="connsiteX22" fmla="*/ 1905 w 1904"/>
                        <a:gd name="connsiteY22" fmla="*/ 953 h 7381"/>
                        <a:gd name="connsiteX23" fmla="*/ 1905 w 1904"/>
                        <a:gd name="connsiteY23" fmla="*/ 953 h 7381"/>
                        <a:gd name="connsiteX24" fmla="*/ 1905 w 1904"/>
                        <a:gd name="connsiteY24" fmla="*/ 953 h 7381"/>
                        <a:gd name="connsiteX25" fmla="*/ 1905 w 1904"/>
                        <a:gd name="connsiteY25" fmla="*/ 953 h 7381"/>
                        <a:gd name="connsiteX26" fmla="*/ 1905 w 1904"/>
                        <a:gd name="connsiteY26" fmla="*/ 953 h 7381"/>
                        <a:gd name="connsiteX27" fmla="*/ 1905 w 1904"/>
                        <a:gd name="connsiteY27" fmla="*/ 953 h 7381"/>
                        <a:gd name="connsiteX28" fmla="*/ 1905 w 1904"/>
                        <a:gd name="connsiteY28" fmla="*/ 953 h 7381"/>
                        <a:gd name="connsiteX29" fmla="*/ 1905 w 1904"/>
                        <a:gd name="connsiteY29" fmla="*/ 0 h 7381"/>
                        <a:gd name="connsiteX30" fmla="*/ 1905 w 1904"/>
                        <a:gd name="connsiteY30" fmla="*/ 0 h 7381"/>
                        <a:gd name="connsiteX31" fmla="*/ 1905 w 1904"/>
                        <a:gd name="connsiteY31" fmla="*/ 0 h 7381"/>
                        <a:gd name="connsiteX32" fmla="*/ 953 w 1904"/>
                        <a:gd name="connsiteY32" fmla="*/ 0 h 7381"/>
                        <a:gd name="connsiteX33" fmla="*/ 953 w 1904"/>
                        <a:gd name="connsiteY33" fmla="*/ 0 h 7381"/>
                        <a:gd name="connsiteX34" fmla="*/ 953 w 1904"/>
                        <a:gd name="connsiteY34" fmla="*/ 0 h 7381"/>
                        <a:gd name="connsiteX35" fmla="*/ 953 w 1904"/>
                        <a:gd name="connsiteY35" fmla="*/ 953 h 7381"/>
                        <a:gd name="connsiteX36" fmla="*/ 953 w 1904"/>
                        <a:gd name="connsiteY36" fmla="*/ 953 h 7381"/>
                        <a:gd name="connsiteX37" fmla="*/ 953 w 1904"/>
                        <a:gd name="connsiteY37" fmla="*/ 953 h 7381"/>
                        <a:gd name="connsiteX38" fmla="*/ 953 w 1904"/>
                        <a:gd name="connsiteY38" fmla="*/ 953 h 7381"/>
                        <a:gd name="connsiteX39" fmla="*/ 953 w 1904"/>
                        <a:gd name="connsiteY39" fmla="*/ 953 h 7381"/>
                        <a:gd name="connsiteX40" fmla="*/ 953 w 1904"/>
                        <a:gd name="connsiteY40" fmla="*/ 953 h 7381"/>
                        <a:gd name="connsiteX41" fmla="*/ 953 w 1904"/>
                        <a:gd name="connsiteY41" fmla="*/ 953 h 7381"/>
                        <a:gd name="connsiteX42" fmla="*/ 953 w 1904"/>
                        <a:gd name="connsiteY42" fmla="*/ 953 h 7381"/>
                        <a:gd name="connsiteX43" fmla="*/ 953 w 1904"/>
                        <a:gd name="connsiteY43" fmla="*/ 953 h 7381"/>
                        <a:gd name="connsiteX44" fmla="*/ 953 w 1904"/>
                        <a:gd name="connsiteY44" fmla="*/ 953 h 7381"/>
                        <a:gd name="connsiteX45" fmla="*/ 953 w 1904"/>
                        <a:gd name="connsiteY45" fmla="*/ 953 h 7381"/>
                        <a:gd name="connsiteX46" fmla="*/ 953 w 1904"/>
                        <a:gd name="connsiteY46" fmla="*/ 953 h 7381"/>
                        <a:gd name="connsiteX47" fmla="*/ 953 w 1904"/>
                        <a:gd name="connsiteY47" fmla="*/ 953 h 7381"/>
                        <a:gd name="connsiteX48" fmla="*/ 953 w 1904"/>
                        <a:gd name="connsiteY48" fmla="*/ 953 h 7381"/>
                        <a:gd name="connsiteX49" fmla="*/ 953 w 1904"/>
                        <a:gd name="connsiteY49" fmla="*/ 953 h 7381"/>
                        <a:gd name="connsiteX50" fmla="*/ 953 w 1904"/>
                        <a:gd name="connsiteY50" fmla="*/ 953 h 7381"/>
                        <a:gd name="connsiteX51" fmla="*/ 953 w 1904"/>
                        <a:gd name="connsiteY51" fmla="*/ 953 h 7381"/>
                        <a:gd name="connsiteX52" fmla="*/ 953 w 1904"/>
                        <a:gd name="connsiteY52" fmla="*/ 953 h 7381"/>
                        <a:gd name="connsiteX53" fmla="*/ 953 w 1904"/>
                        <a:gd name="connsiteY53" fmla="*/ 953 h 7381"/>
                        <a:gd name="connsiteX54" fmla="*/ 953 w 1904"/>
                        <a:gd name="connsiteY54" fmla="*/ 953 h 7381"/>
                        <a:gd name="connsiteX55" fmla="*/ 953 w 1904"/>
                        <a:gd name="connsiteY55" fmla="*/ 953 h 7381"/>
                        <a:gd name="connsiteX56" fmla="*/ 953 w 1904"/>
                        <a:gd name="connsiteY56" fmla="*/ 953 h 7381"/>
                        <a:gd name="connsiteX57" fmla="*/ 953 w 1904"/>
                        <a:gd name="connsiteY57" fmla="*/ 953 h 7381"/>
                        <a:gd name="connsiteX58" fmla="*/ 953 w 1904"/>
                        <a:gd name="connsiteY58" fmla="*/ 953 h 7381"/>
                        <a:gd name="connsiteX59" fmla="*/ 953 w 1904"/>
                        <a:gd name="connsiteY59" fmla="*/ 953 h 7381"/>
                        <a:gd name="connsiteX60" fmla="*/ 953 w 1904"/>
                        <a:gd name="connsiteY60" fmla="*/ 953 h 7381"/>
                        <a:gd name="connsiteX61" fmla="*/ 953 w 1904"/>
                        <a:gd name="connsiteY61" fmla="*/ 953 h 7381"/>
                        <a:gd name="connsiteX62" fmla="*/ 953 w 1904"/>
                        <a:gd name="connsiteY62" fmla="*/ 953 h 7381"/>
                        <a:gd name="connsiteX63" fmla="*/ 953 w 1904"/>
                        <a:gd name="connsiteY63" fmla="*/ 953 h 7381"/>
                        <a:gd name="connsiteX64" fmla="*/ 953 w 1904"/>
                        <a:gd name="connsiteY64" fmla="*/ 953 h 7381"/>
                        <a:gd name="connsiteX65" fmla="*/ 953 w 1904"/>
                        <a:gd name="connsiteY65" fmla="*/ 953 h 7381"/>
                        <a:gd name="connsiteX66" fmla="*/ 1905 w 1904"/>
                        <a:gd name="connsiteY66" fmla="*/ 6668 h 7381"/>
                        <a:gd name="connsiteX67" fmla="*/ 1905 w 1904"/>
                        <a:gd name="connsiteY67" fmla="*/ 6668 h 7381"/>
                        <a:gd name="connsiteX68" fmla="*/ 1905 w 1904"/>
                        <a:gd name="connsiteY68" fmla="*/ 6668 h 7381"/>
                        <a:gd name="connsiteX69" fmla="*/ 1905 w 1904"/>
                        <a:gd name="connsiteY69" fmla="*/ 6668 h 7381"/>
                        <a:gd name="connsiteX70" fmla="*/ 1905 w 1904"/>
                        <a:gd name="connsiteY70" fmla="*/ 6668 h 7381"/>
                        <a:gd name="connsiteX71" fmla="*/ 1905 w 1904"/>
                        <a:gd name="connsiteY71" fmla="*/ 6668 h 7381"/>
                        <a:gd name="connsiteX72" fmla="*/ 1905 w 1904"/>
                        <a:gd name="connsiteY72" fmla="*/ 6668 h 7381"/>
                        <a:gd name="connsiteX73" fmla="*/ 0 w 1904"/>
                        <a:gd name="connsiteY73" fmla="*/ 2858 h 7381"/>
                        <a:gd name="connsiteX74" fmla="*/ 0 w 1904"/>
                        <a:gd name="connsiteY74" fmla="*/ 2858 h 7381"/>
                        <a:gd name="connsiteX75" fmla="*/ 0 w 1904"/>
                        <a:gd name="connsiteY75" fmla="*/ 2858 h 7381"/>
                        <a:gd name="connsiteX76" fmla="*/ 0 w 1904"/>
                        <a:gd name="connsiteY76" fmla="*/ 2858 h 7381"/>
                        <a:gd name="connsiteX77" fmla="*/ 0 w 1904"/>
                        <a:gd name="connsiteY77" fmla="*/ 2858 h 7381"/>
                        <a:gd name="connsiteX78" fmla="*/ 953 w 1904"/>
                        <a:gd name="connsiteY78" fmla="*/ 4763 h 7381"/>
                        <a:gd name="connsiteX79" fmla="*/ 953 w 1904"/>
                        <a:gd name="connsiteY79" fmla="*/ 4763 h 7381"/>
                        <a:gd name="connsiteX80" fmla="*/ 953 w 1904"/>
                        <a:gd name="connsiteY80" fmla="*/ 4763 h 7381"/>
                        <a:gd name="connsiteX81" fmla="*/ 953 w 1904"/>
                        <a:gd name="connsiteY81" fmla="*/ 4763 h 7381"/>
                        <a:gd name="connsiteX82" fmla="*/ 953 w 1904"/>
                        <a:gd name="connsiteY82" fmla="*/ 4763 h 738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7381">
                          <a:moveTo>
                            <a:pt x="1905" y="6668"/>
                          </a:move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953" y="6668"/>
                            <a:pt x="953" y="6668"/>
                            <a:pt x="1905" y="6668"/>
                          </a:cubicBezTo>
                          <a:cubicBezTo>
                            <a:pt x="953" y="6668"/>
                            <a:pt x="953" y="6668"/>
                            <a:pt x="1905" y="6668"/>
                          </a:cubicBezTo>
                          <a:cubicBezTo>
                            <a:pt x="953" y="6668"/>
                            <a:pt x="1905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1905" y="5715"/>
                            <a:pt x="1905" y="5715"/>
                            <a:pt x="1905" y="4763"/>
                          </a:cubicBezTo>
                          <a:cubicBezTo>
                            <a:pt x="1905" y="4763"/>
                            <a:pt x="1905" y="3810"/>
                            <a:pt x="1905" y="3810"/>
                          </a:cubicBezTo>
                          <a:cubicBezTo>
                            <a:pt x="1905" y="3810"/>
                            <a:pt x="1905" y="3810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2858"/>
                          </a:cubicBezTo>
                          <a:cubicBezTo>
                            <a:pt x="1905" y="2858"/>
                            <a:pt x="1905" y="2858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5715"/>
                            <a:pt x="953" y="6668"/>
                            <a:pt x="1905" y="6668"/>
                          </a:cubicBezTo>
                          <a:cubicBezTo>
                            <a:pt x="953" y="6668"/>
                            <a:pt x="953" y="6668"/>
                            <a:pt x="1905" y="6668"/>
                          </a:cubicBezTo>
                          <a:cubicBezTo>
                            <a:pt x="953" y="6668"/>
                            <a:pt x="953" y="6668"/>
                            <a:pt x="1905" y="6668"/>
                          </a:cubicBezTo>
                          <a:cubicBezTo>
                            <a:pt x="953" y="6668"/>
                            <a:pt x="953" y="6668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6668"/>
                          </a:cubicBezTo>
                          <a:cubicBezTo>
                            <a:pt x="1905" y="7620"/>
                            <a:pt x="1905" y="7620"/>
                            <a:pt x="1905" y="6668"/>
                          </a:cubicBezTo>
                          <a:cubicBezTo>
                            <a:pt x="1905" y="6668"/>
                            <a:pt x="1905" y="6668"/>
                            <a:pt x="1905" y="6668"/>
                          </a:cubicBezTo>
                          <a:close/>
                          <a:moveTo>
                            <a:pt x="0" y="2858"/>
                          </a:move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ubicBezTo>
                            <a:pt x="0" y="2858"/>
                            <a:pt x="0" y="2858"/>
                            <a:pt x="0" y="2858"/>
                          </a:cubicBezTo>
                          <a:close/>
                          <a:moveTo>
                            <a:pt x="953" y="4763"/>
                          </a:move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4763"/>
                            <a:pt x="953" y="4763"/>
                            <a:pt x="953" y="4763"/>
                          </a:cubicBezTo>
                          <a:cubicBezTo>
                            <a:pt x="953" y="5715"/>
                            <a:pt x="953" y="4763"/>
                            <a:pt x="953" y="4763"/>
                          </a:cubicBezTo>
                          <a:close/>
                        </a:path>
                      </a:pathLst>
                    </a:custGeom>
                    <a:solidFill>
                      <a:srgbClr val="113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78" name="图形 2"/>
                  <p:cNvGrpSpPr/>
                  <p:nvPr/>
                </p:nvGrpSpPr>
                <p:grpSpPr>
                  <a:xfrm>
                    <a:off x="7420927" y="2761297"/>
                    <a:ext cx="12382" cy="26431"/>
                    <a:chOff x="7420927" y="2761297"/>
                    <a:chExt cx="12382" cy="26431"/>
                  </a:xfrm>
                </p:grpSpPr>
                <p:grpSp>
                  <p:nvGrpSpPr>
                    <p:cNvPr id="3479" name="图形 2"/>
                    <p:cNvGrpSpPr/>
                    <p:nvPr/>
                  </p:nvGrpSpPr>
                  <p:grpSpPr>
                    <a:xfrm>
                      <a:off x="7420927" y="2761297"/>
                      <a:ext cx="5715" cy="13335"/>
                      <a:chOff x="7420927" y="2761297"/>
                      <a:chExt cx="5715" cy="13335"/>
                    </a:xfrm>
                  </p:grpSpPr>
                  <p:sp>
                    <p:nvSpPr>
                      <p:cNvPr id="3480" name="任意多边形: 形状 3362"/>
                      <p:cNvSpPr/>
                      <p:nvPr/>
                    </p:nvSpPr>
                    <p:spPr>
                      <a:xfrm>
                        <a:off x="7422832" y="27660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1" name="任意多边形: 形状 3363"/>
                      <p:cNvSpPr/>
                      <p:nvPr/>
                    </p:nvSpPr>
                    <p:spPr>
                      <a:xfrm>
                        <a:off x="7422832" y="276701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2" name="任意多边形: 形状 3364"/>
                      <p:cNvSpPr/>
                      <p:nvPr/>
                    </p:nvSpPr>
                    <p:spPr>
                      <a:xfrm>
                        <a:off x="7424737" y="2770107"/>
                        <a:ext cx="714" cy="714"/>
                      </a:xfrm>
                      <a:custGeom>
                        <a:avLst/>
                        <a:gdLst>
                          <a:gd name="connsiteX0" fmla="*/ 0 w 714"/>
                          <a:gd name="connsiteY0" fmla="*/ 714 h 714"/>
                          <a:gd name="connsiteX1" fmla="*/ 0 w 714"/>
                          <a:gd name="connsiteY1" fmla="*/ 714 h 714"/>
                          <a:gd name="connsiteX2" fmla="*/ 0 w 714"/>
                          <a:gd name="connsiteY2" fmla="*/ 714 h 714"/>
                          <a:gd name="connsiteX3" fmla="*/ 0 w 714"/>
                          <a:gd name="connsiteY3" fmla="*/ 714 h 714"/>
                          <a:gd name="connsiteX4" fmla="*/ 0 w 714"/>
                          <a:gd name="connsiteY4" fmla="*/ 714 h 714"/>
                          <a:gd name="connsiteX5" fmla="*/ 0 w 714"/>
                          <a:gd name="connsiteY5" fmla="*/ 714 h 714"/>
                          <a:gd name="connsiteX6" fmla="*/ 0 w 714"/>
                          <a:gd name="connsiteY6" fmla="*/ 714 h 714"/>
                          <a:gd name="connsiteX7" fmla="*/ 0 w 714"/>
                          <a:gd name="connsiteY7" fmla="*/ 714 h 714"/>
                          <a:gd name="connsiteX8" fmla="*/ 0 w 714"/>
                          <a:gd name="connsiteY8" fmla="*/ 714 h 714"/>
                          <a:gd name="connsiteX9" fmla="*/ 0 w 714"/>
                          <a:gd name="connsiteY9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0" y="714"/>
                            </a:moveTo>
                            <a:lnTo>
                              <a:pt x="0" y="714"/>
                            </a:lnTo>
                            <a:lnTo>
                              <a:pt x="0" y="714"/>
                            </a:ln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lnTo>
                              <a:pt x="0" y="714"/>
                            </a:lnTo>
                            <a:cubicBezTo>
                              <a:pt x="953" y="-238"/>
                              <a:pt x="953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3" name="任意多边形: 形状 3365"/>
                      <p:cNvSpPr/>
                      <p:nvPr/>
                    </p:nvSpPr>
                    <p:spPr>
                      <a:xfrm>
                        <a:off x="7420927" y="2761297"/>
                        <a:ext cx="5715" cy="13335"/>
                      </a:xfrm>
                      <a:custGeom>
                        <a:avLst/>
                        <a:gdLst>
                          <a:gd name="connsiteX0" fmla="*/ 4763 w 5715"/>
                          <a:gd name="connsiteY0" fmla="*/ 8573 h 13335"/>
                          <a:gd name="connsiteX1" fmla="*/ 4763 w 5715"/>
                          <a:gd name="connsiteY1" fmla="*/ 8573 h 13335"/>
                          <a:gd name="connsiteX2" fmla="*/ 4763 w 5715"/>
                          <a:gd name="connsiteY2" fmla="*/ 8573 h 13335"/>
                          <a:gd name="connsiteX3" fmla="*/ 4763 w 5715"/>
                          <a:gd name="connsiteY3" fmla="*/ 8573 h 13335"/>
                          <a:gd name="connsiteX4" fmla="*/ 4763 w 5715"/>
                          <a:gd name="connsiteY4" fmla="*/ 7620 h 13335"/>
                          <a:gd name="connsiteX5" fmla="*/ 4763 w 5715"/>
                          <a:gd name="connsiteY5" fmla="*/ 7620 h 13335"/>
                          <a:gd name="connsiteX6" fmla="*/ 4763 w 5715"/>
                          <a:gd name="connsiteY6" fmla="*/ 7620 h 13335"/>
                          <a:gd name="connsiteX7" fmla="*/ 4763 w 5715"/>
                          <a:gd name="connsiteY7" fmla="*/ 7620 h 13335"/>
                          <a:gd name="connsiteX8" fmla="*/ 4763 w 5715"/>
                          <a:gd name="connsiteY8" fmla="*/ 7620 h 13335"/>
                          <a:gd name="connsiteX9" fmla="*/ 4763 w 5715"/>
                          <a:gd name="connsiteY9" fmla="*/ 7620 h 13335"/>
                          <a:gd name="connsiteX10" fmla="*/ 4763 w 5715"/>
                          <a:gd name="connsiteY10" fmla="*/ 7620 h 13335"/>
                          <a:gd name="connsiteX11" fmla="*/ 4763 w 5715"/>
                          <a:gd name="connsiteY11" fmla="*/ 7620 h 13335"/>
                          <a:gd name="connsiteX12" fmla="*/ 4763 w 5715"/>
                          <a:gd name="connsiteY12" fmla="*/ 7620 h 13335"/>
                          <a:gd name="connsiteX13" fmla="*/ 4763 w 5715"/>
                          <a:gd name="connsiteY13" fmla="*/ 7620 h 13335"/>
                          <a:gd name="connsiteX14" fmla="*/ 4763 w 5715"/>
                          <a:gd name="connsiteY14" fmla="*/ 6667 h 13335"/>
                          <a:gd name="connsiteX15" fmla="*/ 4763 w 5715"/>
                          <a:gd name="connsiteY15" fmla="*/ 6667 h 13335"/>
                          <a:gd name="connsiteX16" fmla="*/ 3810 w 5715"/>
                          <a:gd name="connsiteY16" fmla="*/ 5715 h 13335"/>
                          <a:gd name="connsiteX17" fmla="*/ 3810 w 5715"/>
                          <a:gd name="connsiteY17" fmla="*/ 5715 h 13335"/>
                          <a:gd name="connsiteX18" fmla="*/ 3810 w 5715"/>
                          <a:gd name="connsiteY18" fmla="*/ 4763 h 13335"/>
                          <a:gd name="connsiteX19" fmla="*/ 2857 w 5715"/>
                          <a:gd name="connsiteY19" fmla="*/ 3810 h 13335"/>
                          <a:gd name="connsiteX20" fmla="*/ 2857 w 5715"/>
                          <a:gd name="connsiteY20" fmla="*/ 3810 h 13335"/>
                          <a:gd name="connsiteX21" fmla="*/ 2857 w 5715"/>
                          <a:gd name="connsiteY21" fmla="*/ 3810 h 13335"/>
                          <a:gd name="connsiteX22" fmla="*/ 2857 w 5715"/>
                          <a:gd name="connsiteY22" fmla="*/ 3810 h 13335"/>
                          <a:gd name="connsiteX23" fmla="*/ 2857 w 5715"/>
                          <a:gd name="connsiteY23" fmla="*/ 3810 h 13335"/>
                          <a:gd name="connsiteX24" fmla="*/ 2857 w 5715"/>
                          <a:gd name="connsiteY24" fmla="*/ 3810 h 13335"/>
                          <a:gd name="connsiteX25" fmla="*/ 2857 w 5715"/>
                          <a:gd name="connsiteY25" fmla="*/ 3810 h 13335"/>
                          <a:gd name="connsiteX26" fmla="*/ 2857 w 5715"/>
                          <a:gd name="connsiteY26" fmla="*/ 3810 h 13335"/>
                          <a:gd name="connsiteX27" fmla="*/ 2857 w 5715"/>
                          <a:gd name="connsiteY27" fmla="*/ 3810 h 13335"/>
                          <a:gd name="connsiteX28" fmla="*/ 2857 w 5715"/>
                          <a:gd name="connsiteY28" fmla="*/ 3810 h 13335"/>
                          <a:gd name="connsiteX29" fmla="*/ 2857 w 5715"/>
                          <a:gd name="connsiteY29" fmla="*/ 3810 h 13335"/>
                          <a:gd name="connsiteX30" fmla="*/ 2857 w 5715"/>
                          <a:gd name="connsiteY30" fmla="*/ 3810 h 13335"/>
                          <a:gd name="connsiteX31" fmla="*/ 2857 w 5715"/>
                          <a:gd name="connsiteY31" fmla="*/ 3810 h 13335"/>
                          <a:gd name="connsiteX32" fmla="*/ 2857 w 5715"/>
                          <a:gd name="connsiteY32" fmla="*/ 3810 h 13335"/>
                          <a:gd name="connsiteX33" fmla="*/ 2857 w 5715"/>
                          <a:gd name="connsiteY33" fmla="*/ 3810 h 13335"/>
                          <a:gd name="connsiteX34" fmla="*/ 2857 w 5715"/>
                          <a:gd name="connsiteY34" fmla="*/ 2857 h 13335"/>
                          <a:gd name="connsiteX35" fmla="*/ 2857 w 5715"/>
                          <a:gd name="connsiteY35" fmla="*/ 2857 h 13335"/>
                          <a:gd name="connsiteX36" fmla="*/ 2857 w 5715"/>
                          <a:gd name="connsiteY36" fmla="*/ 2857 h 13335"/>
                          <a:gd name="connsiteX37" fmla="*/ 2857 w 5715"/>
                          <a:gd name="connsiteY37" fmla="*/ 2857 h 13335"/>
                          <a:gd name="connsiteX38" fmla="*/ 2857 w 5715"/>
                          <a:gd name="connsiteY38" fmla="*/ 2857 h 13335"/>
                          <a:gd name="connsiteX39" fmla="*/ 2857 w 5715"/>
                          <a:gd name="connsiteY39" fmla="*/ 2857 h 13335"/>
                          <a:gd name="connsiteX40" fmla="*/ 2857 w 5715"/>
                          <a:gd name="connsiteY40" fmla="*/ 1905 h 13335"/>
                          <a:gd name="connsiteX41" fmla="*/ 2857 w 5715"/>
                          <a:gd name="connsiteY41" fmla="*/ 1905 h 13335"/>
                          <a:gd name="connsiteX42" fmla="*/ 2857 w 5715"/>
                          <a:gd name="connsiteY42" fmla="*/ 1905 h 13335"/>
                          <a:gd name="connsiteX43" fmla="*/ 2857 w 5715"/>
                          <a:gd name="connsiteY43" fmla="*/ 1905 h 13335"/>
                          <a:gd name="connsiteX44" fmla="*/ 2857 w 5715"/>
                          <a:gd name="connsiteY44" fmla="*/ 1905 h 13335"/>
                          <a:gd name="connsiteX45" fmla="*/ 2857 w 5715"/>
                          <a:gd name="connsiteY45" fmla="*/ 1905 h 13335"/>
                          <a:gd name="connsiteX46" fmla="*/ 2857 w 5715"/>
                          <a:gd name="connsiteY46" fmla="*/ 1905 h 13335"/>
                          <a:gd name="connsiteX47" fmla="*/ 2857 w 5715"/>
                          <a:gd name="connsiteY47" fmla="*/ 1905 h 13335"/>
                          <a:gd name="connsiteX48" fmla="*/ 2857 w 5715"/>
                          <a:gd name="connsiteY48" fmla="*/ 1905 h 13335"/>
                          <a:gd name="connsiteX49" fmla="*/ 2857 w 5715"/>
                          <a:gd name="connsiteY49" fmla="*/ 1905 h 13335"/>
                          <a:gd name="connsiteX50" fmla="*/ 2857 w 5715"/>
                          <a:gd name="connsiteY50" fmla="*/ 1905 h 13335"/>
                          <a:gd name="connsiteX51" fmla="*/ 2857 w 5715"/>
                          <a:gd name="connsiteY51" fmla="*/ 1905 h 13335"/>
                          <a:gd name="connsiteX52" fmla="*/ 2857 w 5715"/>
                          <a:gd name="connsiteY52" fmla="*/ 1905 h 13335"/>
                          <a:gd name="connsiteX53" fmla="*/ 1905 w 5715"/>
                          <a:gd name="connsiteY53" fmla="*/ 952 h 13335"/>
                          <a:gd name="connsiteX54" fmla="*/ 1905 w 5715"/>
                          <a:gd name="connsiteY54" fmla="*/ 952 h 13335"/>
                          <a:gd name="connsiteX55" fmla="*/ 1905 w 5715"/>
                          <a:gd name="connsiteY55" fmla="*/ 952 h 13335"/>
                          <a:gd name="connsiteX56" fmla="*/ 1905 w 5715"/>
                          <a:gd name="connsiteY56" fmla="*/ 952 h 13335"/>
                          <a:gd name="connsiteX57" fmla="*/ 1905 w 5715"/>
                          <a:gd name="connsiteY57" fmla="*/ 952 h 13335"/>
                          <a:gd name="connsiteX58" fmla="*/ 1905 w 5715"/>
                          <a:gd name="connsiteY58" fmla="*/ 952 h 13335"/>
                          <a:gd name="connsiteX59" fmla="*/ 1905 w 5715"/>
                          <a:gd name="connsiteY59" fmla="*/ 952 h 13335"/>
                          <a:gd name="connsiteX60" fmla="*/ 1905 w 5715"/>
                          <a:gd name="connsiteY60" fmla="*/ 952 h 13335"/>
                          <a:gd name="connsiteX61" fmla="*/ 1905 w 5715"/>
                          <a:gd name="connsiteY61" fmla="*/ 952 h 13335"/>
                          <a:gd name="connsiteX62" fmla="*/ 1905 w 5715"/>
                          <a:gd name="connsiteY62" fmla="*/ 952 h 13335"/>
                          <a:gd name="connsiteX63" fmla="*/ 1905 w 5715"/>
                          <a:gd name="connsiteY63" fmla="*/ 952 h 13335"/>
                          <a:gd name="connsiteX64" fmla="*/ 1905 w 5715"/>
                          <a:gd name="connsiteY64" fmla="*/ 952 h 13335"/>
                          <a:gd name="connsiteX65" fmla="*/ 1905 w 5715"/>
                          <a:gd name="connsiteY65" fmla="*/ 952 h 13335"/>
                          <a:gd name="connsiteX66" fmla="*/ 953 w 5715"/>
                          <a:gd name="connsiteY66" fmla="*/ 0 h 13335"/>
                          <a:gd name="connsiteX67" fmla="*/ 953 w 5715"/>
                          <a:gd name="connsiteY67" fmla="*/ 0 h 13335"/>
                          <a:gd name="connsiteX68" fmla="*/ 0 w 5715"/>
                          <a:gd name="connsiteY68" fmla="*/ 0 h 13335"/>
                          <a:gd name="connsiteX69" fmla="*/ 0 w 5715"/>
                          <a:gd name="connsiteY69" fmla="*/ 0 h 13335"/>
                          <a:gd name="connsiteX70" fmla="*/ 0 w 5715"/>
                          <a:gd name="connsiteY70" fmla="*/ 0 h 13335"/>
                          <a:gd name="connsiteX71" fmla="*/ 0 w 5715"/>
                          <a:gd name="connsiteY71" fmla="*/ 0 h 13335"/>
                          <a:gd name="connsiteX72" fmla="*/ 0 w 5715"/>
                          <a:gd name="connsiteY72" fmla="*/ 0 h 13335"/>
                          <a:gd name="connsiteX73" fmla="*/ 0 w 5715"/>
                          <a:gd name="connsiteY73" fmla="*/ 0 h 13335"/>
                          <a:gd name="connsiteX74" fmla="*/ 0 w 5715"/>
                          <a:gd name="connsiteY74" fmla="*/ 0 h 13335"/>
                          <a:gd name="connsiteX75" fmla="*/ 0 w 5715"/>
                          <a:gd name="connsiteY75" fmla="*/ 0 h 13335"/>
                          <a:gd name="connsiteX76" fmla="*/ 0 w 5715"/>
                          <a:gd name="connsiteY76" fmla="*/ 0 h 13335"/>
                          <a:gd name="connsiteX77" fmla="*/ 0 w 5715"/>
                          <a:gd name="connsiteY77" fmla="*/ 952 h 13335"/>
                          <a:gd name="connsiteX78" fmla="*/ 953 w 5715"/>
                          <a:gd name="connsiteY78" fmla="*/ 1905 h 13335"/>
                          <a:gd name="connsiteX79" fmla="*/ 953 w 5715"/>
                          <a:gd name="connsiteY79" fmla="*/ 1905 h 13335"/>
                          <a:gd name="connsiteX80" fmla="*/ 953 w 5715"/>
                          <a:gd name="connsiteY80" fmla="*/ 1905 h 13335"/>
                          <a:gd name="connsiteX81" fmla="*/ 953 w 5715"/>
                          <a:gd name="connsiteY81" fmla="*/ 2857 h 13335"/>
                          <a:gd name="connsiteX82" fmla="*/ 953 w 5715"/>
                          <a:gd name="connsiteY82" fmla="*/ 2857 h 13335"/>
                          <a:gd name="connsiteX83" fmla="*/ 953 w 5715"/>
                          <a:gd name="connsiteY83" fmla="*/ 2857 h 13335"/>
                          <a:gd name="connsiteX84" fmla="*/ 953 w 5715"/>
                          <a:gd name="connsiteY84" fmla="*/ 2857 h 13335"/>
                          <a:gd name="connsiteX85" fmla="*/ 953 w 5715"/>
                          <a:gd name="connsiteY85" fmla="*/ 2857 h 13335"/>
                          <a:gd name="connsiteX86" fmla="*/ 953 w 5715"/>
                          <a:gd name="connsiteY86" fmla="*/ 2857 h 13335"/>
                          <a:gd name="connsiteX87" fmla="*/ 953 w 5715"/>
                          <a:gd name="connsiteY87" fmla="*/ 2857 h 13335"/>
                          <a:gd name="connsiteX88" fmla="*/ 953 w 5715"/>
                          <a:gd name="connsiteY88" fmla="*/ 2857 h 13335"/>
                          <a:gd name="connsiteX89" fmla="*/ 953 w 5715"/>
                          <a:gd name="connsiteY89" fmla="*/ 2857 h 13335"/>
                          <a:gd name="connsiteX90" fmla="*/ 953 w 5715"/>
                          <a:gd name="connsiteY90" fmla="*/ 2857 h 13335"/>
                          <a:gd name="connsiteX91" fmla="*/ 953 w 5715"/>
                          <a:gd name="connsiteY91" fmla="*/ 2857 h 13335"/>
                          <a:gd name="connsiteX92" fmla="*/ 953 w 5715"/>
                          <a:gd name="connsiteY92" fmla="*/ 2857 h 13335"/>
                          <a:gd name="connsiteX93" fmla="*/ 953 w 5715"/>
                          <a:gd name="connsiteY93" fmla="*/ 2857 h 13335"/>
                          <a:gd name="connsiteX94" fmla="*/ 953 w 5715"/>
                          <a:gd name="connsiteY94" fmla="*/ 2857 h 13335"/>
                          <a:gd name="connsiteX95" fmla="*/ 953 w 5715"/>
                          <a:gd name="connsiteY95" fmla="*/ 2857 h 13335"/>
                          <a:gd name="connsiteX96" fmla="*/ 953 w 5715"/>
                          <a:gd name="connsiteY96" fmla="*/ 2857 h 13335"/>
                          <a:gd name="connsiteX97" fmla="*/ 1905 w 5715"/>
                          <a:gd name="connsiteY97" fmla="*/ 3810 h 13335"/>
                          <a:gd name="connsiteX98" fmla="*/ 1905 w 5715"/>
                          <a:gd name="connsiteY98" fmla="*/ 3810 h 13335"/>
                          <a:gd name="connsiteX99" fmla="*/ 1905 w 5715"/>
                          <a:gd name="connsiteY99" fmla="*/ 3810 h 13335"/>
                          <a:gd name="connsiteX100" fmla="*/ 1905 w 5715"/>
                          <a:gd name="connsiteY100" fmla="*/ 3810 h 13335"/>
                          <a:gd name="connsiteX101" fmla="*/ 1905 w 5715"/>
                          <a:gd name="connsiteY101" fmla="*/ 3810 h 13335"/>
                          <a:gd name="connsiteX102" fmla="*/ 1905 w 5715"/>
                          <a:gd name="connsiteY102" fmla="*/ 4763 h 13335"/>
                          <a:gd name="connsiteX103" fmla="*/ 2857 w 5715"/>
                          <a:gd name="connsiteY103" fmla="*/ 5715 h 13335"/>
                          <a:gd name="connsiteX104" fmla="*/ 2857 w 5715"/>
                          <a:gd name="connsiteY104" fmla="*/ 5715 h 13335"/>
                          <a:gd name="connsiteX105" fmla="*/ 2857 w 5715"/>
                          <a:gd name="connsiteY105" fmla="*/ 5715 h 13335"/>
                          <a:gd name="connsiteX106" fmla="*/ 2857 w 5715"/>
                          <a:gd name="connsiteY106" fmla="*/ 6667 h 13335"/>
                          <a:gd name="connsiteX107" fmla="*/ 2857 w 5715"/>
                          <a:gd name="connsiteY107" fmla="*/ 7620 h 13335"/>
                          <a:gd name="connsiteX108" fmla="*/ 2857 w 5715"/>
                          <a:gd name="connsiteY108" fmla="*/ 7620 h 13335"/>
                          <a:gd name="connsiteX109" fmla="*/ 2857 w 5715"/>
                          <a:gd name="connsiteY109" fmla="*/ 7620 h 13335"/>
                          <a:gd name="connsiteX110" fmla="*/ 3810 w 5715"/>
                          <a:gd name="connsiteY110" fmla="*/ 8573 h 13335"/>
                          <a:gd name="connsiteX111" fmla="*/ 3810 w 5715"/>
                          <a:gd name="connsiteY111" fmla="*/ 8573 h 13335"/>
                          <a:gd name="connsiteX112" fmla="*/ 4763 w 5715"/>
                          <a:gd name="connsiteY112" fmla="*/ 9525 h 13335"/>
                          <a:gd name="connsiteX113" fmla="*/ 4763 w 5715"/>
                          <a:gd name="connsiteY113" fmla="*/ 10477 h 13335"/>
                          <a:gd name="connsiteX114" fmla="*/ 5715 w 5715"/>
                          <a:gd name="connsiteY114" fmla="*/ 11430 h 13335"/>
                          <a:gd name="connsiteX115" fmla="*/ 5715 w 5715"/>
                          <a:gd name="connsiteY115" fmla="*/ 12382 h 13335"/>
                          <a:gd name="connsiteX116" fmla="*/ 5715 w 5715"/>
                          <a:gd name="connsiteY116" fmla="*/ 12382 h 13335"/>
                          <a:gd name="connsiteX117" fmla="*/ 5715 w 5715"/>
                          <a:gd name="connsiteY117" fmla="*/ 12382 h 13335"/>
                          <a:gd name="connsiteX118" fmla="*/ 5715 w 5715"/>
                          <a:gd name="connsiteY118" fmla="*/ 13335 h 13335"/>
                          <a:gd name="connsiteX119" fmla="*/ 5715 w 5715"/>
                          <a:gd name="connsiteY119" fmla="*/ 13335 h 13335"/>
                          <a:gd name="connsiteX120" fmla="*/ 5715 w 5715"/>
                          <a:gd name="connsiteY120" fmla="*/ 13335 h 13335"/>
                          <a:gd name="connsiteX121" fmla="*/ 4763 w 5715"/>
                          <a:gd name="connsiteY121" fmla="*/ 8573 h 13335"/>
                          <a:gd name="connsiteX122" fmla="*/ 4763 w 5715"/>
                          <a:gd name="connsiteY122" fmla="*/ 8573 h 13335"/>
                          <a:gd name="connsiteX123" fmla="*/ 4763 w 5715"/>
                          <a:gd name="connsiteY123" fmla="*/ 8573 h 13335"/>
                          <a:gd name="connsiteX124" fmla="*/ 4763 w 5715"/>
                          <a:gd name="connsiteY124" fmla="*/ 8573 h 13335"/>
                          <a:gd name="connsiteX125" fmla="*/ 4763 w 5715"/>
                          <a:gd name="connsiteY125" fmla="*/ 8573 h 13335"/>
                          <a:gd name="connsiteX126" fmla="*/ 4763 w 5715"/>
                          <a:gd name="connsiteY126" fmla="*/ 8573 h 13335"/>
                          <a:gd name="connsiteX127" fmla="*/ 4763 w 5715"/>
                          <a:gd name="connsiteY127" fmla="*/ 8573 h 13335"/>
                          <a:gd name="connsiteX128" fmla="*/ 4763 w 5715"/>
                          <a:gd name="connsiteY128" fmla="*/ 8573 h 13335"/>
                          <a:gd name="connsiteX129" fmla="*/ 1905 w 5715"/>
                          <a:gd name="connsiteY129" fmla="*/ 4763 h 13335"/>
                          <a:gd name="connsiteX130" fmla="*/ 1905 w 5715"/>
                          <a:gd name="connsiteY130" fmla="*/ 4763 h 13335"/>
                          <a:gd name="connsiteX131" fmla="*/ 1905 w 5715"/>
                          <a:gd name="connsiteY131" fmla="*/ 4763 h 13335"/>
                          <a:gd name="connsiteX132" fmla="*/ 1905 w 5715"/>
                          <a:gd name="connsiteY132" fmla="*/ 4763 h 13335"/>
                          <a:gd name="connsiteX133" fmla="*/ 1905 w 5715"/>
                          <a:gd name="connsiteY133" fmla="*/ 4763 h 13335"/>
                          <a:gd name="connsiteX134" fmla="*/ 1905 w 5715"/>
                          <a:gd name="connsiteY134" fmla="*/ 5715 h 13335"/>
                          <a:gd name="connsiteX135" fmla="*/ 1905 w 5715"/>
                          <a:gd name="connsiteY135" fmla="*/ 5715 h 13335"/>
                          <a:gd name="connsiteX136" fmla="*/ 1905 w 5715"/>
                          <a:gd name="connsiteY136" fmla="*/ 5715 h 13335"/>
                          <a:gd name="connsiteX137" fmla="*/ 1905 w 5715"/>
                          <a:gd name="connsiteY137" fmla="*/ 5715 h 13335"/>
                          <a:gd name="connsiteX138" fmla="*/ 1905 w 5715"/>
                          <a:gd name="connsiteY138" fmla="*/ 5715 h 1333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5715" h="13335">
                            <a:moveTo>
                              <a:pt x="4763" y="8573"/>
                            </a:move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lnTo>
                              <a:pt x="4763" y="8573"/>
                            </a:ln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6667"/>
                            </a:cubicBezTo>
                            <a:cubicBezTo>
                              <a:pt x="4763" y="6667"/>
                              <a:pt x="4763" y="6667"/>
                              <a:pt x="4763" y="6667"/>
                            </a:cubicBezTo>
                            <a:cubicBezTo>
                              <a:pt x="4763" y="6667"/>
                              <a:pt x="4763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3810"/>
                            </a:cubicBezTo>
                            <a:cubicBezTo>
                              <a:pt x="2857" y="3810"/>
                              <a:pt x="2857" y="3810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2857"/>
                            </a:cubicBezTo>
                            <a:cubicBezTo>
                              <a:pt x="2857" y="2857"/>
                              <a:pt x="2857" y="2857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1905"/>
                              <a:pt x="2857" y="1905"/>
                            </a:cubicBezTo>
                            <a:cubicBezTo>
                              <a:pt x="2857" y="1905"/>
                              <a:pt x="2857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lnTo>
                              <a:pt x="1905" y="952"/>
                            </a:ln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1905" y="952"/>
                              <a:pt x="1905" y="952"/>
                            </a:cubicBezTo>
                            <a:cubicBezTo>
                              <a:pt x="1905" y="952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952"/>
                            </a:cubicBezTo>
                            <a:cubicBezTo>
                              <a:pt x="0" y="952"/>
                              <a:pt x="0" y="952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2857"/>
                              <a:pt x="953" y="2857"/>
                            </a:cubicBezTo>
                            <a:cubicBezTo>
                              <a:pt x="953" y="2857"/>
                              <a:pt x="953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4763"/>
                            </a:cubicBezTo>
                            <a:cubicBezTo>
                              <a:pt x="1905" y="4763"/>
                              <a:pt x="1905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6667"/>
                            </a:cubicBezTo>
                            <a:cubicBezTo>
                              <a:pt x="2857" y="6667"/>
                              <a:pt x="2857" y="6667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2857" y="7620"/>
                            </a:cubicBezTo>
                            <a:cubicBezTo>
                              <a:pt x="2857" y="7620"/>
                              <a:pt x="2857" y="7620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4763" y="9525"/>
                            </a:cubicBezTo>
                            <a:cubicBezTo>
                              <a:pt x="4763" y="9525"/>
                              <a:pt x="4763" y="10477"/>
                              <a:pt x="4763" y="10477"/>
                            </a:cubicBezTo>
                            <a:cubicBezTo>
                              <a:pt x="4763" y="10477"/>
                              <a:pt x="4763" y="11430"/>
                              <a:pt x="5715" y="11430"/>
                            </a:cubicBezTo>
                            <a:cubicBezTo>
                              <a:pt x="5715" y="11430"/>
                              <a:pt x="5715" y="11430"/>
                              <a:pt x="5715" y="12382"/>
                            </a:cubicBezTo>
                            <a:cubicBezTo>
                              <a:pt x="5715" y="12382"/>
                              <a:pt x="5715" y="12382"/>
                              <a:pt x="5715" y="12382"/>
                            </a:cubicBezTo>
                            <a:cubicBezTo>
                              <a:pt x="5715" y="12382"/>
                              <a:pt x="5715" y="12382"/>
                              <a:pt x="5715" y="12382"/>
                            </a:cubicBezTo>
                            <a:cubicBezTo>
                              <a:pt x="5715" y="12382"/>
                              <a:pt x="5715" y="12382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5715" y="13335"/>
                              <a:pt x="5715" y="13335"/>
                              <a:pt x="5715" y="13335"/>
                            </a:cubicBezTo>
                            <a:cubicBezTo>
                              <a:pt x="2857" y="7620"/>
                              <a:pt x="2857" y="7620"/>
                              <a:pt x="4763" y="8573"/>
                            </a:cubicBez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lnTo>
                              <a:pt x="4763" y="8573"/>
                            </a:lnTo>
                            <a:cubicBezTo>
                              <a:pt x="3810" y="8573"/>
                              <a:pt x="3810" y="8573"/>
                              <a:pt x="4763" y="8573"/>
                            </a:cubicBezTo>
                            <a:close/>
                            <a:moveTo>
                              <a:pt x="1905" y="4763"/>
                            </a:move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1905" y="4763"/>
                            </a:cubicBezTo>
                            <a:close/>
                            <a:moveTo>
                              <a:pt x="1905" y="5715"/>
                            </a:move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ubicBezTo>
                              <a:pt x="1905" y="5715"/>
                              <a:pt x="1905" y="5715"/>
                              <a:pt x="1905" y="5715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484" name="图形 2"/>
                    <p:cNvGrpSpPr/>
                    <p:nvPr/>
                  </p:nvGrpSpPr>
                  <p:grpSpPr>
                    <a:xfrm>
                      <a:off x="7424975" y="2769869"/>
                      <a:ext cx="6429" cy="12382"/>
                      <a:chOff x="7424975" y="2769869"/>
                      <a:chExt cx="6429" cy="12382"/>
                    </a:xfrm>
                    <a:solidFill>
                      <a:srgbClr val="113042"/>
                    </a:solidFill>
                  </p:grpSpPr>
                  <p:sp>
                    <p:nvSpPr>
                      <p:cNvPr id="3485" name="任意多边形: 形状 3367"/>
                      <p:cNvSpPr/>
                      <p:nvPr/>
                    </p:nvSpPr>
                    <p:spPr>
                      <a:xfrm>
                        <a:off x="7425690" y="276986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6" name="任意多边形: 形状 3368"/>
                      <p:cNvSpPr/>
                      <p:nvPr/>
                    </p:nvSpPr>
                    <p:spPr>
                      <a:xfrm>
                        <a:off x="7425690" y="2771774"/>
                        <a:ext cx="5715" cy="10477"/>
                      </a:xfrm>
                      <a:custGeom>
                        <a:avLst/>
                        <a:gdLst>
                          <a:gd name="connsiteX0" fmla="*/ 4763 w 5715"/>
                          <a:gd name="connsiteY0" fmla="*/ 9525 h 10477"/>
                          <a:gd name="connsiteX1" fmla="*/ 4763 w 5715"/>
                          <a:gd name="connsiteY1" fmla="*/ 9525 h 10477"/>
                          <a:gd name="connsiteX2" fmla="*/ 4763 w 5715"/>
                          <a:gd name="connsiteY2" fmla="*/ 9525 h 10477"/>
                          <a:gd name="connsiteX3" fmla="*/ 3810 w 5715"/>
                          <a:gd name="connsiteY3" fmla="*/ 8573 h 10477"/>
                          <a:gd name="connsiteX4" fmla="*/ 3810 w 5715"/>
                          <a:gd name="connsiteY4" fmla="*/ 8573 h 10477"/>
                          <a:gd name="connsiteX5" fmla="*/ 3810 w 5715"/>
                          <a:gd name="connsiteY5" fmla="*/ 8573 h 10477"/>
                          <a:gd name="connsiteX6" fmla="*/ 3810 w 5715"/>
                          <a:gd name="connsiteY6" fmla="*/ 8573 h 10477"/>
                          <a:gd name="connsiteX7" fmla="*/ 3810 w 5715"/>
                          <a:gd name="connsiteY7" fmla="*/ 8573 h 10477"/>
                          <a:gd name="connsiteX8" fmla="*/ 3810 w 5715"/>
                          <a:gd name="connsiteY8" fmla="*/ 8573 h 10477"/>
                          <a:gd name="connsiteX9" fmla="*/ 3810 w 5715"/>
                          <a:gd name="connsiteY9" fmla="*/ 8573 h 10477"/>
                          <a:gd name="connsiteX10" fmla="*/ 3810 w 5715"/>
                          <a:gd name="connsiteY10" fmla="*/ 8573 h 10477"/>
                          <a:gd name="connsiteX11" fmla="*/ 3810 w 5715"/>
                          <a:gd name="connsiteY11" fmla="*/ 8573 h 10477"/>
                          <a:gd name="connsiteX12" fmla="*/ 3810 w 5715"/>
                          <a:gd name="connsiteY12" fmla="*/ 8573 h 10477"/>
                          <a:gd name="connsiteX13" fmla="*/ 3810 w 5715"/>
                          <a:gd name="connsiteY13" fmla="*/ 8573 h 10477"/>
                          <a:gd name="connsiteX14" fmla="*/ 3810 w 5715"/>
                          <a:gd name="connsiteY14" fmla="*/ 8573 h 10477"/>
                          <a:gd name="connsiteX15" fmla="*/ 3810 w 5715"/>
                          <a:gd name="connsiteY15" fmla="*/ 8573 h 10477"/>
                          <a:gd name="connsiteX16" fmla="*/ 3810 w 5715"/>
                          <a:gd name="connsiteY16" fmla="*/ 8573 h 10477"/>
                          <a:gd name="connsiteX17" fmla="*/ 3810 w 5715"/>
                          <a:gd name="connsiteY17" fmla="*/ 8573 h 10477"/>
                          <a:gd name="connsiteX18" fmla="*/ 3810 w 5715"/>
                          <a:gd name="connsiteY18" fmla="*/ 8573 h 10477"/>
                          <a:gd name="connsiteX19" fmla="*/ 3810 w 5715"/>
                          <a:gd name="connsiteY19" fmla="*/ 8573 h 10477"/>
                          <a:gd name="connsiteX20" fmla="*/ 3810 w 5715"/>
                          <a:gd name="connsiteY20" fmla="*/ 8573 h 10477"/>
                          <a:gd name="connsiteX21" fmla="*/ 3810 w 5715"/>
                          <a:gd name="connsiteY21" fmla="*/ 8573 h 10477"/>
                          <a:gd name="connsiteX22" fmla="*/ 3810 w 5715"/>
                          <a:gd name="connsiteY22" fmla="*/ 8573 h 10477"/>
                          <a:gd name="connsiteX23" fmla="*/ 3810 w 5715"/>
                          <a:gd name="connsiteY23" fmla="*/ 8573 h 10477"/>
                          <a:gd name="connsiteX24" fmla="*/ 3810 w 5715"/>
                          <a:gd name="connsiteY24" fmla="*/ 8573 h 10477"/>
                          <a:gd name="connsiteX25" fmla="*/ 3810 w 5715"/>
                          <a:gd name="connsiteY25" fmla="*/ 8573 h 10477"/>
                          <a:gd name="connsiteX26" fmla="*/ 3810 w 5715"/>
                          <a:gd name="connsiteY26" fmla="*/ 8573 h 10477"/>
                          <a:gd name="connsiteX27" fmla="*/ 3810 w 5715"/>
                          <a:gd name="connsiteY27" fmla="*/ 8573 h 10477"/>
                          <a:gd name="connsiteX28" fmla="*/ 3810 w 5715"/>
                          <a:gd name="connsiteY28" fmla="*/ 8573 h 10477"/>
                          <a:gd name="connsiteX29" fmla="*/ 3810 w 5715"/>
                          <a:gd name="connsiteY29" fmla="*/ 8573 h 10477"/>
                          <a:gd name="connsiteX30" fmla="*/ 3810 w 5715"/>
                          <a:gd name="connsiteY30" fmla="*/ 8573 h 10477"/>
                          <a:gd name="connsiteX31" fmla="*/ 3810 w 5715"/>
                          <a:gd name="connsiteY31" fmla="*/ 8573 h 10477"/>
                          <a:gd name="connsiteX32" fmla="*/ 3810 w 5715"/>
                          <a:gd name="connsiteY32" fmla="*/ 7620 h 10477"/>
                          <a:gd name="connsiteX33" fmla="*/ 3810 w 5715"/>
                          <a:gd name="connsiteY33" fmla="*/ 6667 h 10477"/>
                          <a:gd name="connsiteX34" fmla="*/ 3810 w 5715"/>
                          <a:gd name="connsiteY34" fmla="*/ 5715 h 10477"/>
                          <a:gd name="connsiteX35" fmla="*/ 3810 w 5715"/>
                          <a:gd name="connsiteY35" fmla="*/ 4763 h 10477"/>
                          <a:gd name="connsiteX36" fmla="*/ 3810 w 5715"/>
                          <a:gd name="connsiteY36" fmla="*/ 4763 h 10477"/>
                          <a:gd name="connsiteX37" fmla="*/ 3810 w 5715"/>
                          <a:gd name="connsiteY37" fmla="*/ 4763 h 10477"/>
                          <a:gd name="connsiteX38" fmla="*/ 3810 w 5715"/>
                          <a:gd name="connsiteY38" fmla="*/ 4763 h 10477"/>
                          <a:gd name="connsiteX39" fmla="*/ 3810 w 5715"/>
                          <a:gd name="connsiteY39" fmla="*/ 4763 h 10477"/>
                          <a:gd name="connsiteX40" fmla="*/ 3810 w 5715"/>
                          <a:gd name="connsiteY40" fmla="*/ 4763 h 10477"/>
                          <a:gd name="connsiteX41" fmla="*/ 3810 w 5715"/>
                          <a:gd name="connsiteY41" fmla="*/ 4763 h 10477"/>
                          <a:gd name="connsiteX42" fmla="*/ 3810 w 5715"/>
                          <a:gd name="connsiteY42" fmla="*/ 4763 h 10477"/>
                          <a:gd name="connsiteX43" fmla="*/ 3810 w 5715"/>
                          <a:gd name="connsiteY43" fmla="*/ 4763 h 10477"/>
                          <a:gd name="connsiteX44" fmla="*/ 3810 w 5715"/>
                          <a:gd name="connsiteY44" fmla="*/ 4763 h 10477"/>
                          <a:gd name="connsiteX45" fmla="*/ 3810 w 5715"/>
                          <a:gd name="connsiteY45" fmla="*/ 4763 h 10477"/>
                          <a:gd name="connsiteX46" fmla="*/ 3810 w 5715"/>
                          <a:gd name="connsiteY46" fmla="*/ 4763 h 10477"/>
                          <a:gd name="connsiteX47" fmla="*/ 4763 w 5715"/>
                          <a:gd name="connsiteY47" fmla="*/ 3810 h 10477"/>
                          <a:gd name="connsiteX48" fmla="*/ 4763 w 5715"/>
                          <a:gd name="connsiteY48" fmla="*/ 3810 h 10477"/>
                          <a:gd name="connsiteX49" fmla="*/ 4763 w 5715"/>
                          <a:gd name="connsiteY49" fmla="*/ 3810 h 10477"/>
                          <a:gd name="connsiteX50" fmla="*/ 4763 w 5715"/>
                          <a:gd name="connsiteY50" fmla="*/ 3810 h 10477"/>
                          <a:gd name="connsiteX51" fmla="*/ 4763 w 5715"/>
                          <a:gd name="connsiteY51" fmla="*/ 3810 h 10477"/>
                          <a:gd name="connsiteX52" fmla="*/ 4763 w 5715"/>
                          <a:gd name="connsiteY52" fmla="*/ 3810 h 10477"/>
                          <a:gd name="connsiteX53" fmla="*/ 4763 w 5715"/>
                          <a:gd name="connsiteY53" fmla="*/ 3810 h 10477"/>
                          <a:gd name="connsiteX54" fmla="*/ 4763 w 5715"/>
                          <a:gd name="connsiteY54" fmla="*/ 3810 h 10477"/>
                          <a:gd name="connsiteX55" fmla="*/ 4763 w 5715"/>
                          <a:gd name="connsiteY55" fmla="*/ 3810 h 10477"/>
                          <a:gd name="connsiteX56" fmla="*/ 4763 w 5715"/>
                          <a:gd name="connsiteY56" fmla="*/ 3810 h 10477"/>
                          <a:gd name="connsiteX57" fmla="*/ 4763 w 5715"/>
                          <a:gd name="connsiteY57" fmla="*/ 3810 h 10477"/>
                          <a:gd name="connsiteX58" fmla="*/ 4763 w 5715"/>
                          <a:gd name="connsiteY58" fmla="*/ 4763 h 10477"/>
                          <a:gd name="connsiteX59" fmla="*/ 4763 w 5715"/>
                          <a:gd name="connsiteY59" fmla="*/ 4763 h 10477"/>
                          <a:gd name="connsiteX60" fmla="*/ 4763 w 5715"/>
                          <a:gd name="connsiteY60" fmla="*/ 4763 h 10477"/>
                          <a:gd name="connsiteX61" fmla="*/ 4763 w 5715"/>
                          <a:gd name="connsiteY61" fmla="*/ 5715 h 10477"/>
                          <a:gd name="connsiteX62" fmla="*/ 4763 w 5715"/>
                          <a:gd name="connsiteY62" fmla="*/ 6667 h 10477"/>
                          <a:gd name="connsiteX63" fmla="*/ 4763 w 5715"/>
                          <a:gd name="connsiteY63" fmla="*/ 7620 h 10477"/>
                          <a:gd name="connsiteX64" fmla="*/ 4763 w 5715"/>
                          <a:gd name="connsiteY64" fmla="*/ 7620 h 10477"/>
                          <a:gd name="connsiteX65" fmla="*/ 4763 w 5715"/>
                          <a:gd name="connsiteY65" fmla="*/ 7620 h 10477"/>
                          <a:gd name="connsiteX66" fmla="*/ 4763 w 5715"/>
                          <a:gd name="connsiteY66" fmla="*/ 7620 h 10477"/>
                          <a:gd name="connsiteX67" fmla="*/ 4763 w 5715"/>
                          <a:gd name="connsiteY67" fmla="*/ 7620 h 10477"/>
                          <a:gd name="connsiteX68" fmla="*/ 4763 w 5715"/>
                          <a:gd name="connsiteY68" fmla="*/ 7620 h 10477"/>
                          <a:gd name="connsiteX69" fmla="*/ 4763 w 5715"/>
                          <a:gd name="connsiteY69" fmla="*/ 7620 h 10477"/>
                          <a:gd name="connsiteX70" fmla="*/ 4763 w 5715"/>
                          <a:gd name="connsiteY70" fmla="*/ 7620 h 10477"/>
                          <a:gd name="connsiteX71" fmla="*/ 4763 w 5715"/>
                          <a:gd name="connsiteY71" fmla="*/ 7620 h 10477"/>
                          <a:gd name="connsiteX72" fmla="*/ 4763 w 5715"/>
                          <a:gd name="connsiteY72" fmla="*/ 7620 h 10477"/>
                          <a:gd name="connsiteX73" fmla="*/ 4763 w 5715"/>
                          <a:gd name="connsiteY73" fmla="*/ 7620 h 10477"/>
                          <a:gd name="connsiteX74" fmla="*/ 4763 w 5715"/>
                          <a:gd name="connsiteY74" fmla="*/ 7620 h 10477"/>
                          <a:gd name="connsiteX75" fmla="*/ 4763 w 5715"/>
                          <a:gd name="connsiteY75" fmla="*/ 7620 h 10477"/>
                          <a:gd name="connsiteX76" fmla="*/ 4763 w 5715"/>
                          <a:gd name="connsiteY76" fmla="*/ 7620 h 10477"/>
                          <a:gd name="connsiteX77" fmla="*/ 4763 w 5715"/>
                          <a:gd name="connsiteY77" fmla="*/ 7620 h 10477"/>
                          <a:gd name="connsiteX78" fmla="*/ 4763 w 5715"/>
                          <a:gd name="connsiteY78" fmla="*/ 7620 h 10477"/>
                          <a:gd name="connsiteX79" fmla="*/ 4763 w 5715"/>
                          <a:gd name="connsiteY79" fmla="*/ 7620 h 10477"/>
                          <a:gd name="connsiteX80" fmla="*/ 4763 w 5715"/>
                          <a:gd name="connsiteY80" fmla="*/ 7620 h 10477"/>
                          <a:gd name="connsiteX81" fmla="*/ 4763 w 5715"/>
                          <a:gd name="connsiteY81" fmla="*/ 7620 h 10477"/>
                          <a:gd name="connsiteX82" fmla="*/ 4763 w 5715"/>
                          <a:gd name="connsiteY82" fmla="*/ 7620 h 10477"/>
                          <a:gd name="connsiteX83" fmla="*/ 4763 w 5715"/>
                          <a:gd name="connsiteY83" fmla="*/ 7620 h 10477"/>
                          <a:gd name="connsiteX84" fmla="*/ 4763 w 5715"/>
                          <a:gd name="connsiteY84" fmla="*/ 7620 h 10477"/>
                          <a:gd name="connsiteX85" fmla="*/ 4763 w 5715"/>
                          <a:gd name="connsiteY85" fmla="*/ 7620 h 10477"/>
                          <a:gd name="connsiteX86" fmla="*/ 4763 w 5715"/>
                          <a:gd name="connsiteY86" fmla="*/ 8573 h 10477"/>
                          <a:gd name="connsiteX87" fmla="*/ 4763 w 5715"/>
                          <a:gd name="connsiteY87" fmla="*/ 8573 h 10477"/>
                          <a:gd name="connsiteX88" fmla="*/ 5715 w 5715"/>
                          <a:gd name="connsiteY88" fmla="*/ 9525 h 10477"/>
                          <a:gd name="connsiteX89" fmla="*/ 5715 w 5715"/>
                          <a:gd name="connsiteY89" fmla="*/ 10477 h 10477"/>
                          <a:gd name="connsiteX90" fmla="*/ 4763 w 5715"/>
                          <a:gd name="connsiteY90" fmla="*/ 9525 h 10477"/>
                          <a:gd name="connsiteX91" fmla="*/ 5715 w 5715"/>
                          <a:gd name="connsiteY91" fmla="*/ 9525 h 10477"/>
                          <a:gd name="connsiteX92" fmla="*/ 5715 w 5715"/>
                          <a:gd name="connsiteY92" fmla="*/ 9525 h 10477"/>
                          <a:gd name="connsiteX93" fmla="*/ 4763 w 5715"/>
                          <a:gd name="connsiteY93" fmla="*/ 9525 h 10477"/>
                          <a:gd name="connsiteX94" fmla="*/ 0 w 5715"/>
                          <a:gd name="connsiteY94" fmla="*/ 0 h 10477"/>
                          <a:gd name="connsiteX95" fmla="*/ 0 w 5715"/>
                          <a:gd name="connsiteY95" fmla="*/ 0 h 10477"/>
                          <a:gd name="connsiteX96" fmla="*/ 0 w 5715"/>
                          <a:gd name="connsiteY96" fmla="*/ 0 h 10477"/>
                          <a:gd name="connsiteX97" fmla="*/ 0 w 5715"/>
                          <a:gd name="connsiteY97" fmla="*/ 0 h 10477"/>
                          <a:gd name="connsiteX98" fmla="*/ 0 w 5715"/>
                          <a:gd name="connsiteY98" fmla="*/ 0 h 10477"/>
                          <a:gd name="connsiteX99" fmla="*/ 953 w 5715"/>
                          <a:gd name="connsiteY99" fmla="*/ 1905 h 10477"/>
                          <a:gd name="connsiteX100" fmla="*/ 953 w 5715"/>
                          <a:gd name="connsiteY100" fmla="*/ 1905 h 10477"/>
                          <a:gd name="connsiteX101" fmla="*/ 953 w 5715"/>
                          <a:gd name="connsiteY101" fmla="*/ 1905 h 10477"/>
                          <a:gd name="connsiteX102" fmla="*/ 953 w 5715"/>
                          <a:gd name="connsiteY102" fmla="*/ 1905 h 10477"/>
                          <a:gd name="connsiteX103" fmla="*/ 953 w 5715"/>
                          <a:gd name="connsiteY103" fmla="*/ 1905 h 10477"/>
                          <a:gd name="connsiteX104" fmla="*/ 4763 w 5715"/>
                          <a:gd name="connsiteY104" fmla="*/ 8573 h 10477"/>
                          <a:gd name="connsiteX105" fmla="*/ 4763 w 5715"/>
                          <a:gd name="connsiteY105" fmla="*/ 8573 h 10477"/>
                          <a:gd name="connsiteX106" fmla="*/ 4763 w 5715"/>
                          <a:gd name="connsiteY106" fmla="*/ 8573 h 10477"/>
                          <a:gd name="connsiteX107" fmla="*/ 4763 w 5715"/>
                          <a:gd name="connsiteY107" fmla="*/ 8573 h 10477"/>
                          <a:gd name="connsiteX108" fmla="*/ 4763 w 5715"/>
                          <a:gd name="connsiteY108" fmla="*/ 8573 h 1047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5715" h="10477">
                            <a:moveTo>
                              <a:pt x="4763" y="9525"/>
                            </a:move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9525"/>
                              <a:pt x="4763" y="9525"/>
                              <a:pt x="4763" y="9525"/>
                            </a:cubicBezTo>
                            <a:cubicBezTo>
                              <a:pt x="4763" y="8573"/>
                              <a:pt x="4763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8573"/>
                              <a:pt x="3810" y="8573"/>
                            </a:cubicBezTo>
                            <a:cubicBezTo>
                              <a:pt x="3810" y="8573"/>
                              <a:pt x="3810" y="7620"/>
                              <a:pt x="3810" y="7620"/>
                            </a:cubicBezTo>
                            <a:cubicBezTo>
                              <a:pt x="3810" y="7620"/>
                              <a:pt x="3810" y="7620"/>
                              <a:pt x="3810" y="6667"/>
                            </a:cubicBezTo>
                            <a:cubicBezTo>
                              <a:pt x="3810" y="6667"/>
                              <a:pt x="3810" y="6667"/>
                              <a:pt x="3810" y="5715"/>
                            </a:cubicBezTo>
                            <a:cubicBezTo>
                              <a:pt x="3810" y="5715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3810" y="4763"/>
                            </a:cubicBezTo>
                            <a:cubicBezTo>
                              <a:pt x="3810" y="4763"/>
                              <a:pt x="3810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lnTo>
                              <a:pt x="4763" y="3810"/>
                            </a:ln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3810"/>
                              <a:pt x="4763" y="3810"/>
                            </a:cubicBezTo>
                            <a:cubicBezTo>
                              <a:pt x="4763" y="3810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4763"/>
                            </a:cubicBezTo>
                            <a:cubicBezTo>
                              <a:pt x="4763" y="4763"/>
                              <a:pt x="4763" y="4763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6667"/>
                            </a:cubicBezTo>
                            <a:cubicBezTo>
                              <a:pt x="4763" y="6667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7620"/>
                            </a:cubicBezTo>
                            <a:cubicBezTo>
                              <a:pt x="4763" y="7620"/>
                              <a:pt x="4763" y="7620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10477"/>
                            </a:cubicBezTo>
                            <a:cubicBezTo>
                              <a:pt x="5715" y="8573"/>
                              <a:pt x="5715" y="8573"/>
                              <a:pt x="4763" y="9525"/>
                            </a:cubicBezTo>
                            <a:cubicBezTo>
                              <a:pt x="5715" y="8573"/>
                              <a:pt x="5715" y="8573"/>
                              <a:pt x="5715" y="9525"/>
                            </a:cubicBezTo>
                            <a:lnTo>
                              <a:pt x="5715" y="9525"/>
                            </a:lnTo>
                            <a:lnTo>
                              <a:pt x="4763" y="9525"/>
                            </a:lnTo>
                            <a:close/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953" y="1905"/>
                            </a:moveTo>
                            <a:cubicBezTo>
                              <a:pt x="953" y="1905"/>
                              <a:pt x="953" y="952"/>
                              <a:pt x="953" y="1905"/>
                            </a:cubicBezTo>
                            <a:cubicBezTo>
                              <a:pt x="953" y="952"/>
                              <a:pt x="953" y="952"/>
                              <a:pt x="953" y="1905"/>
                            </a:cubicBezTo>
                            <a:cubicBezTo>
                              <a:pt x="953" y="952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1905"/>
                              <a:pt x="953" y="1905"/>
                            </a:cubicBezTo>
                            <a:close/>
                            <a:moveTo>
                              <a:pt x="4763" y="8573"/>
                            </a:move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7" name="任意多边形: 形状 3369"/>
                      <p:cNvSpPr/>
                      <p:nvPr/>
                    </p:nvSpPr>
                    <p:spPr>
                      <a:xfrm>
                        <a:off x="7425690" y="277177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88" name="任意多边形: 形状 3370"/>
                      <p:cNvSpPr/>
                      <p:nvPr/>
                    </p:nvSpPr>
                    <p:spPr>
                      <a:xfrm>
                        <a:off x="7424975" y="2770822"/>
                        <a:ext cx="1666" cy="952"/>
                      </a:xfrm>
                      <a:custGeom>
                        <a:avLst/>
                        <a:gdLst>
                          <a:gd name="connsiteX0" fmla="*/ 714 w 1666"/>
                          <a:gd name="connsiteY0" fmla="*/ 952 h 952"/>
                          <a:gd name="connsiteX1" fmla="*/ 714 w 1666"/>
                          <a:gd name="connsiteY1" fmla="*/ 952 h 952"/>
                          <a:gd name="connsiteX2" fmla="*/ 714 w 1666"/>
                          <a:gd name="connsiteY2" fmla="*/ 952 h 952"/>
                          <a:gd name="connsiteX3" fmla="*/ 714 w 1666"/>
                          <a:gd name="connsiteY3" fmla="*/ 952 h 952"/>
                          <a:gd name="connsiteX4" fmla="*/ 714 w 1666"/>
                          <a:gd name="connsiteY4" fmla="*/ 952 h 952"/>
                          <a:gd name="connsiteX5" fmla="*/ 714 w 1666"/>
                          <a:gd name="connsiteY5" fmla="*/ 952 h 952"/>
                          <a:gd name="connsiteX6" fmla="*/ 1667 w 1666"/>
                          <a:gd name="connsiteY6" fmla="*/ 0 h 952"/>
                          <a:gd name="connsiteX7" fmla="*/ 1667 w 1666"/>
                          <a:gd name="connsiteY7" fmla="*/ 0 h 952"/>
                          <a:gd name="connsiteX8" fmla="*/ 1667 w 1666"/>
                          <a:gd name="connsiteY8" fmla="*/ 0 h 952"/>
                          <a:gd name="connsiteX9" fmla="*/ 1667 w 1666"/>
                          <a:gd name="connsiteY9" fmla="*/ 0 h 952"/>
                          <a:gd name="connsiteX10" fmla="*/ 1667 w 1666"/>
                          <a:gd name="connsiteY10" fmla="*/ 0 h 952"/>
                          <a:gd name="connsiteX11" fmla="*/ 1667 w 1666"/>
                          <a:gd name="connsiteY11" fmla="*/ 0 h 952"/>
                          <a:gd name="connsiteX12" fmla="*/ 714 w 1666"/>
                          <a:gd name="connsiteY12" fmla="*/ 952 h 952"/>
                          <a:gd name="connsiteX13" fmla="*/ 714 w 1666"/>
                          <a:gd name="connsiteY13" fmla="*/ 952 h 952"/>
                          <a:gd name="connsiteX14" fmla="*/ 714 w 1666"/>
                          <a:gd name="connsiteY14" fmla="*/ 952 h 952"/>
                          <a:gd name="connsiteX15" fmla="*/ 714 w 1666"/>
                          <a:gd name="connsiteY15" fmla="*/ 952 h 952"/>
                          <a:gd name="connsiteX16" fmla="*/ 714 w 1666"/>
                          <a:gd name="connsiteY16" fmla="*/ 952 h 952"/>
                          <a:gd name="connsiteX17" fmla="*/ 714 w 1666"/>
                          <a:gd name="connsiteY17" fmla="*/ 952 h 952"/>
                          <a:gd name="connsiteX18" fmla="*/ 714 w 1666"/>
                          <a:gd name="connsiteY18" fmla="*/ 952 h 952"/>
                          <a:gd name="connsiteX19" fmla="*/ 714 w 1666"/>
                          <a:gd name="connsiteY19" fmla="*/ 952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1666" h="952">
                            <a:moveTo>
                              <a:pt x="714" y="952"/>
                            </a:moveTo>
                            <a:cubicBezTo>
                              <a:pt x="714" y="952"/>
                              <a:pt x="714" y="0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1667" y="0"/>
                              <a:pt x="1667" y="0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1667" y="0"/>
                              <a:pt x="1667" y="0"/>
                              <a:pt x="714" y="952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1667" y="0"/>
                            </a:lnTo>
                            <a:lnTo>
                              <a:pt x="1667" y="0"/>
                            </a:lnTo>
                            <a:cubicBezTo>
                              <a:pt x="1667" y="0"/>
                              <a:pt x="1667" y="0"/>
                              <a:pt x="1667" y="0"/>
                            </a:cubicBezTo>
                            <a:lnTo>
                              <a:pt x="714" y="952"/>
                            </a:lnTo>
                            <a:cubicBezTo>
                              <a:pt x="-238" y="0"/>
                              <a:pt x="-238" y="0"/>
                              <a:pt x="714" y="952"/>
                            </a:cubicBezTo>
                            <a:cubicBezTo>
                              <a:pt x="-238" y="0"/>
                              <a:pt x="-238" y="0"/>
                              <a:pt x="714" y="952"/>
                            </a:cubicBezTo>
                            <a:cubicBezTo>
                              <a:pt x="714" y="0"/>
                              <a:pt x="714" y="0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lnTo>
                              <a:pt x="714" y="952"/>
                            </a:lnTo>
                            <a:cubicBezTo>
                              <a:pt x="714" y="952"/>
                              <a:pt x="714" y="952"/>
                              <a:pt x="714" y="952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89" name="任意多边形: 形状 3371"/>
                    <p:cNvSpPr/>
                    <p:nvPr/>
                  </p:nvSpPr>
                  <p:spPr>
                    <a:xfrm>
                      <a:off x="7431405" y="2783733"/>
                      <a:ext cx="1904" cy="3995"/>
                    </a:xfrm>
                    <a:custGeom>
                      <a:avLst/>
                      <a:gdLst>
                        <a:gd name="connsiteX0" fmla="*/ 1905 w 1904"/>
                        <a:gd name="connsiteY0" fmla="*/ 3281 h 3995"/>
                        <a:gd name="connsiteX1" fmla="*/ 1905 w 1904"/>
                        <a:gd name="connsiteY1" fmla="*/ 3281 h 3995"/>
                        <a:gd name="connsiteX2" fmla="*/ 1905 w 1904"/>
                        <a:gd name="connsiteY2" fmla="*/ 3281 h 3995"/>
                        <a:gd name="connsiteX3" fmla="*/ 1905 w 1904"/>
                        <a:gd name="connsiteY3" fmla="*/ 3281 h 3995"/>
                        <a:gd name="connsiteX4" fmla="*/ 1905 w 1904"/>
                        <a:gd name="connsiteY4" fmla="*/ 3281 h 3995"/>
                        <a:gd name="connsiteX5" fmla="*/ 1905 w 1904"/>
                        <a:gd name="connsiteY5" fmla="*/ 3281 h 3995"/>
                        <a:gd name="connsiteX6" fmla="*/ 1905 w 1904"/>
                        <a:gd name="connsiteY6" fmla="*/ 3281 h 3995"/>
                        <a:gd name="connsiteX7" fmla="*/ 1905 w 1904"/>
                        <a:gd name="connsiteY7" fmla="*/ 2328 h 3995"/>
                        <a:gd name="connsiteX8" fmla="*/ 1905 w 1904"/>
                        <a:gd name="connsiteY8" fmla="*/ 1376 h 3995"/>
                        <a:gd name="connsiteX9" fmla="*/ 1905 w 1904"/>
                        <a:gd name="connsiteY9" fmla="*/ 1376 h 3995"/>
                        <a:gd name="connsiteX10" fmla="*/ 1905 w 1904"/>
                        <a:gd name="connsiteY10" fmla="*/ 1376 h 3995"/>
                        <a:gd name="connsiteX11" fmla="*/ 1905 w 1904"/>
                        <a:gd name="connsiteY11" fmla="*/ 1376 h 3995"/>
                        <a:gd name="connsiteX12" fmla="*/ 1905 w 1904"/>
                        <a:gd name="connsiteY12" fmla="*/ 1376 h 3995"/>
                        <a:gd name="connsiteX13" fmla="*/ 1905 w 1904"/>
                        <a:gd name="connsiteY13" fmla="*/ 1376 h 3995"/>
                        <a:gd name="connsiteX14" fmla="*/ 1905 w 1904"/>
                        <a:gd name="connsiteY14" fmla="*/ 1376 h 3995"/>
                        <a:gd name="connsiteX15" fmla="*/ 1905 w 1904"/>
                        <a:gd name="connsiteY15" fmla="*/ 1376 h 3995"/>
                        <a:gd name="connsiteX16" fmla="*/ 1905 w 1904"/>
                        <a:gd name="connsiteY16" fmla="*/ 1376 h 3995"/>
                        <a:gd name="connsiteX17" fmla="*/ 1905 w 1904"/>
                        <a:gd name="connsiteY17" fmla="*/ 1376 h 3995"/>
                        <a:gd name="connsiteX18" fmla="*/ 1905 w 1904"/>
                        <a:gd name="connsiteY18" fmla="*/ 1376 h 3995"/>
                        <a:gd name="connsiteX19" fmla="*/ 1905 w 1904"/>
                        <a:gd name="connsiteY19" fmla="*/ 1376 h 3995"/>
                        <a:gd name="connsiteX20" fmla="*/ 1905 w 1904"/>
                        <a:gd name="connsiteY20" fmla="*/ 1376 h 3995"/>
                        <a:gd name="connsiteX21" fmla="*/ 1905 w 1904"/>
                        <a:gd name="connsiteY21" fmla="*/ 1376 h 3995"/>
                        <a:gd name="connsiteX22" fmla="*/ 1905 w 1904"/>
                        <a:gd name="connsiteY22" fmla="*/ 1376 h 3995"/>
                        <a:gd name="connsiteX23" fmla="*/ 1905 w 1904"/>
                        <a:gd name="connsiteY23" fmla="*/ 1376 h 3995"/>
                        <a:gd name="connsiteX24" fmla="*/ 1905 w 1904"/>
                        <a:gd name="connsiteY24" fmla="*/ 1376 h 3995"/>
                        <a:gd name="connsiteX25" fmla="*/ 1905 w 1904"/>
                        <a:gd name="connsiteY25" fmla="*/ 1376 h 3995"/>
                        <a:gd name="connsiteX26" fmla="*/ 1905 w 1904"/>
                        <a:gd name="connsiteY26" fmla="*/ 1376 h 3995"/>
                        <a:gd name="connsiteX27" fmla="*/ 1905 w 1904"/>
                        <a:gd name="connsiteY27" fmla="*/ 1376 h 3995"/>
                        <a:gd name="connsiteX28" fmla="*/ 1905 w 1904"/>
                        <a:gd name="connsiteY28" fmla="*/ 1376 h 3995"/>
                        <a:gd name="connsiteX29" fmla="*/ 1905 w 1904"/>
                        <a:gd name="connsiteY29" fmla="*/ 1376 h 3995"/>
                        <a:gd name="connsiteX30" fmla="*/ 1905 w 1904"/>
                        <a:gd name="connsiteY30" fmla="*/ 1376 h 3995"/>
                        <a:gd name="connsiteX31" fmla="*/ 1905 w 1904"/>
                        <a:gd name="connsiteY31" fmla="*/ 1376 h 3995"/>
                        <a:gd name="connsiteX32" fmla="*/ 952 w 1904"/>
                        <a:gd name="connsiteY32" fmla="*/ 1376 h 3995"/>
                        <a:gd name="connsiteX33" fmla="*/ 952 w 1904"/>
                        <a:gd name="connsiteY33" fmla="*/ 1376 h 3995"/>
                        <a:gd name="connsiteX34" fmla="*/ 952 w 1904"/>
                        <a:gd name="connsiteY34" fmla="*/ 1376 h 3995"/>
                        <a:gd name="connsiteX35" fmla="*/ 952 w 1904"/>
                        <a:gd name="connsiteY35" fmla="*/ 1376 h 3995"/>
                        <a:gd name="connsiteX36" fmla="*/ 952 w 1904"/>
                        <a:gd name="connsiteY36" fmla="*/ 1376 h 3995"/>
                        <a:gd name="connsiteX37" fmla="*/ 952 w 1904"/>
                        <a:gd name="connsiteY37" fmla="*/ 1376 h 3995"/>
                        <a:gd name="connsiteX38" fmla="*/ 952 w 1904"/>
                        <a:gd name="connsiteY38" fmla="*/ 1376 h 3995"/>
                        <a:gd name="connsiteX39" fmla="*/ 952 w 1904"/>
                        <a:gd name="connsiteY39" fmla="*/ 1376 h 3995"/>
                        <a:gd name="connsiteX40" fmla="*/ 952 w 1904"/>
                        <a:gd name="connsiteY40" fmla="*/ 1376 h 3995"/>
                        <a:gd name="connsiteX41" fmla="*/ 952 w 1904"/>
                        <a:gd name="connsiteY41" fmla="*/ 1376 h 3995"/>
                        <a:gd name="connsiteX42" fmla="*/ 952 w 1904"/>
                        <a:gd name="connsiteY42" fmla="*/ 1376 h 3995"/>
                        <a:gd name="connsiteX43" fmla="*/ 952 w 1904"/>
                        <a:gd name="connsiteY43" fmla="*/ 1376 h 3995"/>
                        <a:gd name="connsiteX44" fmla="*/ 952 w 1904"/>
                        <a:gd name="connsiteY44" fmla="*/ 1376 h 3995"/>
                        <a:gd name="connsiteX45" fmla="*/ 952 w 1904"/>
                        <a:gd name="connsiteY45" fmla="*/ 1376 h 3995"/>
                        <a:gd name="connsiteX46" fmla="*/ 952 w 1904"/>
                        <a:gd name="connsiteY46" fmla="*/ 1376 h 3995"/>
                        <a:gd name="connsiteX47" fmla="*/ 952 w 1904"/>
                        <a:gd name="connsiteY47" fmla="*/ 1376 h 3995"/>
                        <a:gd name="connsiteX48" fmla="*/ 952 w 1904"/>
                        <a:gd name="connsiteY48" fmla="*/ 1376 h 3995"/>
                        <a:gd name="connsiteX49" fmla="*/ 952 w 1904"/>
                        <a:gd name="connsiteY49" fmla="*/ 1376 h 3995"/>
                        <a:gd name="connsiteX50" fmla="*/ 952 w 1904"/>
                        <a:gd name="connsiteY50" fmla="*/ 1376 h 3995"/>
                        <a:gd name="connsiteX51" fmla="*/ 952 w 1904"/>
                        <a:gd name="connsiteY51" fmla="*/ 1376 h 3995"/>
                        <a:gd name="connsiteX52" fmla="*/ 952 w 1904"/>
                        <a:gd name="connsiteY52" fmla="*/ 1376 h 3995"/>
                        <a:gd name="connsiteX53" fmla="*/ 952 w 1904"/>
                        <a:gd name="connsiteY53" fmla="*/ 1376 h 3995"/>
                        <a:gd name="connsiteX54" fmla="*/ 952 w 1904"/>
                        <a:gd name="connsiteY54" fmla="*/ 1376 h 3995"/>
                        <a:gd name="connsiteX55" fmla="*/ 952 w 1904"/>
                        <a:gd name="connsiteY55" fmla="*/ 1376 h 3995"/>
                        <a:gd name="connsiteX56" fmla="*/ 952 w 1904"/>
                        <a:gd name="connsiteY56" fmla="*/ 1376 h 3995"/>
                        <a:gd name="connsiteX57" fmla="*/ 952 w 1904"/>
                        <a:gd name="connsiteY57" fmla="*/ 1376 h 3995"/>
                        <a:gd name="connsiteX58" fmla="*/ 952 w 1904"/>
                        <a:gd name="connsiteY58" fmla="*/ 1376 h 3995"/>
                        <a:gd name="connsiteX59" fmla="*/ 952 w 1904"/>
                        <a:gd name="connsiteY59" fmla="*/ 1376 h 3995"/>
                        <a:gd name="connsiteX60" fmla="*/ 952 w 1904"/>
                        <a:gd name="connsiteY60" fmla="*/ 1376 h 3995"/>
                        <a:gd name="connsiteX61" fmla="*/ 952 w 1904"/>
                        <a:gd name="connsiteY61" fmla="*/ 1376 h 3995"/>
                        <a:gd name="connsiteX62" fmla="*/ 952 w 1904"/>
                        <a:gd name="connsiteY62" fmla="*/ 1376 h 3995"/>
                        <a:gd name="connsiteX63" fmla="*/ 952 w 1904"/>
                        <a:gd name="connsiteY63" fmla="*/ 1376 h 3995"/>
                        <a:gd name="connsiteX64" fmla="*/ 1905 w 1904"/>
                        <a:gd name="connsiteY64" fmla="*/ 3281 h 3995"/>
                        <a:gd name="connsiteX65" fmla="*/ 1905 w 1904"/>
                        <a:gd name="connsiteY65" fmla="*/ 3281 h 3995"/>
                        <a:gd name="connsiteX66" fmla="*/ 1905 w 1904"/>
                        <a:gd name="connsiteY66" fmla="*/ 3281 h 3995"/>
                        <a:gd name="connsiteX67" fmla="*/ 1905 w 1904"/>
                        <a:gd name="connsiteY67" fmla="*/ 3281 h 3995"/>
                        <a:gd name="connsiteX68" fmla="*/ 1905 w 1904"/>
                        <a:gd name="connsiteY68" fmla="*/ 3281 h 3995"/>
                        <a:gd name="connsiteX69" fmla="*/ 1905 w 1904"/>
                        <a:gd name="connsiteY69" fmla="*/ 3281 h 3995"/>
                        <a:gd name="connsiteX70" fmla="*/ 1905 w 1904"/>
                        <a:gd name="connsiteY70" fmla="*/ 3281 h 3995"/>
                        <a:gd name="connsiteX71" fmla="*/ 1905 w 1904"/>
                        <a:gd name="connsiteY71" fmla="*/ 3281 h 3995"/>
                        <a:gd name="connsiteX72" fmla="*/ 1905 w 1904"/>
                        <a:gd name="connsiteY72" fmla="*/ 3281 h 3995"/>
                        <a:gd name="connsiteX73" fmla="*/ 0 w 1904"/>
                        <a:gd name="connsiteY73" fmla="*/ 423 h 3995"/>
                        <a:gd name="connsiteX74" fmla="*/ 0 w 1904"/>
                        <a:gd name="connsiteY74" fmla="*/ 423 h 3995"/>
                        <a:gd name="connsiteX75" fmla="*/ 0 w 1904"/>
                        <a:gd name="connsiteY75" fmla="*/ 423 h 3995"/>
                        <a:gd name="connsiteX76" fmla="*/ 0 w 1904"/>
                        <a:gd name="connsiteY76" fmla="*/ 423 h 3995"/>
                        <a:gd name="connsiteX77" fmla="*/ 0 w 1904"/>
                        <a:gd name="connsiteY77" fmla="*/ 423 h 3995"/>
                        <a:gd name="connsiteX78" fmla="*/ 952 w 1904"/>
                        <a:gd name="connsiteY78" fmla="*/ 2328 h 3995"/>
                        <a:gd name="connsiteX79" fmla="*/ 952 w 1904"/>
                        <a:gd name="connsiteY79" fmla="*/ 2328 h 3995"/>
                        <a:gd name="connsiteX80" fmla="*/ 952 w 1904"/>
                        <a:gd name="connsiteY80" fmla="*/ 2328 h 3995"/>
                        <a:gd name="connsiteX81" fmla="*/ 952 w 1904"/>
                        <a:gd name="connsiteY81" fmla="*/ 2328 h 3995"/>
                        <a:gd name="connsiteX82" fmla="*/ 952 w 1904"/>
                        <a:gd name="connsiteY82" fmla="*/ 2328 h 399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3995">
                          <a:moveTo>
                            <a:pt x="1905" y="3281"/>
                          </a:moveTo>
                          <a:cubicBezTo>
                            <a:pt x="1905" y="3281"/>
                            <a:pt x="1905" y="3281"/>
                            <a:pt x="1905" y="3281"/>
                          </a:cubicBezTo>
                          <a:cubicBezTo>
                            <a:pt x="1905" y="3281"/>
                            <a:pt x="1905" y="3281"/>
                            <a:pt x="1905" y="3281"/>
                          </a:cubicBezTo>
                          <a:cubicBezTo>
                            <a:pt x="1905" y="3281"/>
                            <a:pt x="952" y="3281"/>
                            <a:pt x="1905" y="3281"/>
                          </a:cubicBezTo>
                          <a:cubicBezTo>
                            <a:pt x="952" y="3281"/>
                            <a:pt x="1905" y="3281"/>
                            <a:pt x="1905" y="3281"/>
                          </a:cubicBezTo>
                          <a:cubicBezTo>
                            <a:pt x="1905" y="3281"/>
                            <a:pt x="1905" y="3281"/>
                            <a:pt x="1905" y="3281"/>
                          </a:cubicBezTo>
                          <a:cubicBezTo>
                            <a:pt x="1905" y="3281"/>
                            <a:pt x="1905" y="3281"/>
                            <a:pt x="1905" y="3281"/>
                          </a:cubicBezTo>
                          <a:cubicBezTo>
                            <a:pt x="1905" y="2328"/>
                            <a:pt x="1905" y="2328"/>
                            <a:pt x="1905" y="2328"/>
                          </a:cubicBezTo>
                          <a:cubicBezTo>
                            <a:pt x="1905" y="2328"/>
                            <a:pt x="1905" y="2328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lnTo>
                            <a:pt x="1905" y="1376"/>
                          </a:ln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cubicBezTo>
                            <a:pt x="1905" y="1376"/>
                            <a:pt x="1905" y="1376"/>
                            <a:pt x="1905" y="1376"/>
                          </a:cubicBezTo>
                          <a:lnTo>
                            <a:pt x="952" y="1376"/>
                          </a:ln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1376"/>
                            <a:pt x="952" y="1376"/>
                            <a:pt x="952" y="1376"/>
                          </a:cubicBezTo>
                          <a:cubicBezTo>
                            <a:pt x="952" y="2328"/>
                            <a:pt x="952" y="2328"/>
                            <a:pt x="1905" y="3281"/>
                          </a:cubicBezTo>
                          <a:cubicBezTo>
                            <a:pt x="952" y="3281"/>
                            <a:pt x="952" y="3281"/>
                            <a:pt x="1905" y="3281"/>
                          </a:cubicBezTo>
                          <a:cubicBezTo>
                            <a:pt x="952" y="3281"/>
                            <a:pt x="952" y="3281"/>
                            <a:pt x="1905" y="3281"/>
                          </a:cubicBezTo>
                          <a:cubicBezTo>
                            <a:pt x="952" y="3281"/>
                            <a:pt x="952" y="3281"/>
                            <a:pt x="1905" y="3281"/>
                          </a:cubicBezTo>
                          <a:cubicBezTo>
                            <a:pt x="952" y="3281"/>
                            <a:pt x="952" y="3281"/>
                            <a:pt x="1905" y="3281"/>
                          </a:cubicBezTo>
                          <a:cubicBezTo>
                            <a:pt x="952" y="3281"/>
                            <a:pt x="1905" y="3281"/>
                            <a:pt x="1905" y="3281"/>
                          </a:cubicBezTo>
                          <a:cubicBezTo>
                            <a:pt x="1905" y="4233"/>
                            <a:pt x="1905" y="4233"/>
                            <a:pt x="1905" y="3281"/>
                          </a:cubicBezTo>
                          <a:cubicBezTo>
                            <a:pt x="1905" y="4233"/>
                            <a:pt x="1905" y="4233"/>
                            <a:pt x="1905" y="3281"/>
                          </a:cubicBezTo>
                          <a:cubicBezTo>
                            <a:pt x="1905" y="4233"/>
                            <a:pt x="1905" y="4233"/>
                            <a:pt x="1905" y="3281"/>
                          </a:cubicBezTo>
                          <a:close/>
                          <a:moveTo>
                            <a:pt x="0" y="423"/>
                          </a:moveTo>
                          <a:cubicBezTo>
                            <a:pt x="0" y="423"/>
                            <a:pt x="0" y="-529"/>
                            <a:pt x="0" y="423"/>
                          </a:cubicBezTo>
                          <a:cubicBezTo>
                            <a:pt x="0" y="-529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ubicBezTo>
                            <a:pt x="0" y="423"/>
                            <a:pt x="0" y="423"/>
                            <a:pt x="0" y="423"/>
                          </a:cubicBezTo>
                          <a:close/>
                          <a:moveTo>
                            <a:pt x="952" y="2328"/>
                          </a:moveTo>
                          <a:cubicBezTo>
                            <a:pt x="952" y="2328"/>
                            <a:pt x="952" y="2328"/>
                            <a:pt x="952" y="2328"/>
                          </a:cubicBezTo>
                          <a:cubicBezTo>
                            <a:pt x="952" y="2328"/>
                            <a:pt x="952" y="2328"/>
                            <a:pt x="952" y="2328"/>
                          </a:cubicBezTo>
                          <a:cubicBezTo>
                            <a:pt x="952" y="2328"/>
                            <a:pt x="952" y="2328"/>
                            <a:pt x="952" y="2328"/>
                          </a:cubicBezTo>
                          <a:cubicBezTo>
                            <a:pt x="952" y="2328"/>
                            <a:pt x="952" y="2328"/>
                            <a:pt x="952" y="2328"/>
                          </a:cubicBezTo>
                          <a:close/>
                        </a:path>
                      </a:pathLst>
                    </a:custGeom>
                    <a:solidFill>
                      <a:srgbClr val="113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90" name="图形 2"/>
                  <p:cNvGrpSpPr/>
                  <p:nvPr/>
                </p:nvGrpSpPr>
                <p:grpSpPr>
                  <a:xfrm>
                    <a:off x="7459027" y="2781299"/>
                    <a:ext cx="27622" cy="9525"/>
                    <a:chOff x="7459027" y="2781299"/>
                    <a:chExt cx="27622" cy="9525"/>
                  </a:xfrm>
                </p:grpSpPr>
                <p:grpSp>
                  <p:nvGrpSpPr>
                    <p:cNvPr id="3491" name="图形 2"/>
                    <p:cNvGrpSpPr/>
                    <p:nvPr/>
                  </p:nvGrpSpPr>
                  <p:grpSpPr>
                    <a:xfrm>
                      <a:off x="7459027" y="2783204"/>
                      <a:ext cx="20002" cy="7620"/>
                      <a:chOff x="7459027" y="2783204"/>
                      <a:chExt cx="20002" cy="7620"/>
                    </a:xfrm>
                  </p:grpSpPr>
                  <p:sp>
                    <p:nvSpPr>
                      <p:cNvPr id="3492" name="任意多边形: 形状 3374"/>
                      <p:cNvSpPr/>
                      <p:nvPr/>
                    </p:nvSpPr>
                    <p:spPr>
                      <a:xfrm>
                        <a:off x="7473315" y="2785109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93" name="任意多边形: 形状 3375"/>
                      <p:cNvSpPr/>
                      <p:nvPr/>
                    </p:nvSpPr>
                    <p:spPr>
                      <a:xfrm>
                        <a:off x="7474267" y="278510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94" name="任意多边形: 形状 3376"/>
                      <p:cNvSpPr/>
                      <p:nvPr/>
                    </p:nvSpPr>
                    <p:spPr>
                      <a:xfrm>
                        <a:off x="7478315" y="2783204"/>
                        <a:ext cx="714" cy="952"/>
                      </a:xfrm>
                      <a:custGeom>
                        <a:avLst/>
                        <a:gdLst>
                          <a:gd name="connsiteX0" fmla="*/ 714 w 714"/>
                          <a:gd name="connsiteY0" fmla="*/ 953 h 952"/>
                          <a:gd name="connsiteX1" fmla="*/ 714 w 714"/>
                          <a:gd name="connsiteY1" fmla="*/ 0 h 952"/>
                          <a:gd name="connsiteX2" fmla="*/ 714 w 714"/>
                          <a:gd name="connsiteY2" fmla="*/ 0 h 952"/>
                          <a:gd name="connsiteX3" fmla="*/ 714 w 714"/>
                          <a:gd name="connsiteY3" fmla="*/ 953 h 952"/>
                          <a:gd name="connsiteX4" fmla="*/ 714 w 714"/>
                          <a:gd name="connsiteY4" fmla="*/ 953 h 952"/>
                          <a:gd name="connsiteX5" fmla="*/ 714 w 714"/>
                          <a:gd name="connsiteY5" fmla="*/ 953 h 952"/>
                          <a:gd name="connsiteX6" fmla="*/ 714 w 714"/>
                          <a:gd name="connsiteY6" fmla="*/ 953 h 952"/>
                          <a:gd name="connsiteX7" fmla="*/ 714 w 714"/>
                          <a:gd name="connsiteY7" fmla="*/ 953 h 952"/>
                          <a:gd name="connsiteX8" fmla="*/ 714 w 714"/>
                          <a:gd name="connsiteY8" fmla="*/ 953 h 952"/>
                          <a:gd name="connsiteX9" fmla="*/ 714 w 714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714" h="952">
                            <a:moveTo>
                              <a:pt x="714" y="953"/>
                            </a:moveTo>
                            <a:lnTo>
                              <a:pt x="714" y="0"/>
                            </a:lnTo>
                            <a:lnTo>
                              <a:pt x="714" y="0"/>
                            </a:ln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lnTo>
                              <a:pt x="714" y="953"/>
                            </a:lnTo>
                            <a:cubicBezTo>
                              <a:pt x="-238" y="0"/>
                              <a:pt x="-238" y="0"/>
                              <a:pt x="714" y="953"/>
                            </a:cubicBezTo>
                            <a:cubicBezTo>
                              <a:pt x="714" y="0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ubicBezTo>
                              <a:pt x="714" y="953"/>
                              <a:pt x="714" y="953"/>
                              <a:pt x="714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495" name="任意多边形: 形状 3377"/>
                      <p:cNvSpPr/>
                      <p:nvPr/>
                    </p:nvSpPr>
                    <p:spPr>
                      <a:xfrm>
                        <a:off x="7459027" y="2783204"/>
                        <a:ext cx="20002" cy="7620"/>
                      </a:xfrm>
                      <a:custGeom>
                        <a:avLst/>
                        <a:gdLst>
                          <a:gd name="connsiteX0" fmla="*/ 20003 w 20002"/>
                          <a:gd name="connsiteY0" fmla="*/ 0 h 7620"/>
                          <a:gd name="connsiteX1" fmla="*/ 20003 w 20002"/>
                          <a:gd name="connsiteY1" fmla="*/ 0 h 7620"/>
                          <a:gd name="connsiteX2" fmla="*/ 20003 w 20002"/>
                          <a:gd name="connsiteY2" fmla="*/ 0 h 7620"/>
                          <a:gd name="connsiteX3" fmla="*/ 20003 w 20002"/>
                          <a:gd name="connsiteY3" fmla="*/ 0 h 7620"/>
                          <a:gd name="connsiteX4" fmla="*/ 19050 w 20002"/>
                          <a:gd name="connsiteY4" fmla="*/ 0 h 7620"/>
                          <a:gd name="connsiteX5" fmla="*/ 19050 w 20002"/>
                          <a:gd name="connsiteY5" fmla="*/ 0 h 7620"/>
                          <a:gd name="connsiteX6" fmla="*/ 18097 w 20002"/>
                          <a:gd name="connsiteY6" fmla="*/ 0 h 7620"/>
                          <a:gd name="connsiteX7" fmla="*/ 18097 w 20002"/>
                          <a:gd name="connsiteY7" fmla="*/ 0 h 7620"/>
                          <a:gd name="connsiteX8" fmla="*/ 18097 w 20002"/>
                          <a:gd name="connsiteY8" fmla="*/ 0 h 7620"/>
                          <a:gd name="connsiteX9" fmla="*/ 18097 w 20002"/>
                          <a:gd name="connsiteY9" fmla="*/ 0 h 7620"/>
                          <a:gd name="connsiteX10" fmla="*/ 18097 w 20002"/>
                          <a:gd name="connsiteY10" fmla="*/ 0 h 7620"/>
                          <a:gd name="connsiteX11" fmla="*/ 17145 w 20002"/>
                          <a:gd name="connsiteY11" fmla="*/ 0 h 7620"/>
                          <a:gd name="connsiteX12" fmla="*/ 16192 w 20002"/>
                          <a:gd name="connsiteY12" fmla="*/ 0 h 7620"/>
                          <a:gd name="connsiteX13" fmla="*/ 16192 w 20002"/>
                          <a:gd name="connsiteY13" fmla="*/ 0 h 7620"/>
                          <a:gd name="connsiteX14" fmla="*/ 15240 w 20002"/>
                          <a:gd name="connsiteY14" fmla="*/ 0 h 7620"/>
                          <a:gd name="connsiteX15" fmla="*/ 14288 w 20002"/>
                          <a:gd name="connsiteY15" fmla="*/ 0 h 7620"/>
                          <a:gd name="connsiteX16" fmla="*/ 13335 w 20002"/>
                          <a:gd name="connsiteY16" fmla="*/ 953 h 7620"/>
                          <a:gd name="connsiteX17" fmla="*/ 13335 w 20002"/>
                          <a:gd name="connsiteY17" fmla="*/ 953 h 7620"/>
                          <a:gd name="connsiteX18" fmla="*/ 12382 w 20002"/>
                          <a:gd name="connsiteY18" fmla="*/ 953 h 7620"/>
                          <a:gd name="connsiteX19" fmla="*/ 11430 w 20002"/>
                          <a:gd name="connsiteY19" fmla="*/ 1905 h 7620"/>
                          <a:gd name="connsiteX20" fmla="*/ 11430 w 20002"/>
                          <a:gd name="connsiteY20" fmla="*/ 1905 h 7620"/>
                          <a:gd name="connsiteX21" fmla="*/ 11430 w 20002"/>
                          <a:gd name="connsiteY21" fmla="*/ 1905 h 7620"/>
                          <a:gd name="connsiteX22" fmla="*/ 11430 w 20002"/>
                          <a:gd name="connsiteY22" fmla="*/ 1905 h 7620"/>
                          <a:gd name="connsiteX23" fmla="*/ 11430 w 20002"/>
                          <a:gd name="connsiteY23" fmla="*/ 1905 h 7620"/>
                          <a:gd name="connsiteX24" fmla="*/ 10478 w 20002"/>
                          <a:gd name="connsiteY24" fmla="*/ 1905 h 7620"/>
                          <a:gd name="connsiteX25" fmla="*/ 10478 w 20002"/>
                          <a:gd name="connsiteY25" fmla="*/ 1905 h 7620"/>
                          <a:gd name="connsiteX26" fmla="*/ 10478 w 20002"/>
                          <a:gd name="connsiteY26" fmla="*/ 1905 h 7620"/>
                          <a:gd name="connsiteX27" fmla="*/ 9525 w 20002"/>
                          <a:gd name="connsiteY27" fmla="*/ 1905 h 7620"/>
                          <a:gd name="connsiteX28" fmla="*/ 9525 w 20002"/>
                          <a:gd name="connsiteY28" fmla="*/ 1905 h 7620"/>
                          <a:gd name="connsiteX29" fmla="*/ 9525 w 20002"/>
                          <a:gd name="connsiteY29" fmla="*/ 1905 h 7620"/>
                          <a:gd name="connsiteX30" fmla="*/ 9525 w 20002"/>
                          <a:gd name="connsiteY30" fmla="*/ 1905 h 7620"/>
                          <a:gd name="connsiteX31" fmla="*/ 9525 w 20002"/>
                          <a:gd name="connsiteY31" fmla="*/ 1905 h 7620"/>
                          <a:gd name="connsiteX32" fmla="*/ 9525 w 20002"/>
                          <a:gd name="connsiteY32" fmla="*/ 1905 h 7620"/>
                          <a:gd name="connsiteX33" fmla="*/ 9525 w 20002"/>
                          <a:gd name="connsiteY33" fmla="*/ 1905 h 7620"/>
                          <a:gd name="connsiteX34" fmla="*/ 8572 w 20002"/>
                          <a:gd name="connsiteY34" fmla="*/ 1905 h 7620"/>
                          <a:gd name="connsiteX35" fmla="*/ 7620 w 20002"/>
                          <a:gd name="connsiteY35" fmla="*/ 1905 h 7620"/>
                          <a:gd name="connsiteX36" fmla="*/ 7620 w 20002"/>
                          <a:gd name="connsiteY36" fmla="*/ 1905 h 7620"/>
                          <a:gd name="connsiteX37" fmla="*/ 7620 w 20002"/>
                          <a:gd name="connsiteY37" fmla="*/ 1905 h 7620"/>
                          <a:gd name="connsiteX38" fmla="*/ 7620 w 20002"/>
                          <a:gd name="connsiteY38" fmla="*/ 1905 h 7620"/>
                          <a:gd name="connsiteX39" fmla="*/ 7620 w 20002"/>
                          <a:gd name="connsiteY39" fmla="*/ 1905 h 7620"/>
                          <a:gd name="connsiteX40" fmla="*/ 6667 w 20002"/>
                          <a:gd name="connsiteY40" fmla="*/ 1905 h 7620"/>
                          <a:gd name="connsiteX41" fmla="*/ 5715 w 20002"/>
                          <a:gd name="connsiteY41" fmla="*/ 1905 h 7620"/>
                          <a:gd name="connsiteX42" fmla="*/ 4763 w 20002"/>
                          <a:gd name="connsiteY42" fmla="*/ 1905 h 7620"/>
                          <a:gd name="connsiteX43" fmla="*/ 4763 w 20002"/>
                          <a:gd name="connsiteY43" fmla="*/ 1905 h 7620"/>
                          <a:gd name="connsiteX44" fmla="*/ 4763 w 20002"/>
                          <a:gd name="connsiteY44" fmla="*/ 1905 h 7620"/>
                          <a:gd name="connsiteX45" fmla="*/ 4763 w 20002"/>
                          <a:gd name="connsiteY45" fmla="*/ 1905 h 7620"/>
                          <a:gd name="connsiteX46" fmla="*/ 4763 w 20002"/>
                          <a:gd name="connsiteY46" fmla="*/ 2858 h 7620"/>
                          <a:gd name="connsiteX47" fmla="*/ 4763 w 20002"/>
                          <a:gd name="connsiteY47" fmla="*/ 2858 h 7620"/>
                          <a:gd name="connsiteX48" fmla="*/ 4763 w 20002"/>
                          <a:gd name="connsiteY48" fmla="*/ 2858 h 7620"/>
                          <a:gd name="connsiteX49" fmla="*/ 4763 w 20002"/>
                          <a:gd name="connsiteY49" fmla="*/ 2858 h 7620"/>
                          <a:gd name="connsiteX50" fmla="*/ 4763 w 20002"/>
                          <a:gd name="connsiteY50" fmla="*/ 2858 h 7620"/>
                          <a:gd name="connsiteX51" fmla="*/ 4763 w 20002"/>
                          <a:gd name="connsiteY51" fmla="*/ 2858 h 7620"/>
                          <a:gd name="connsiteX52" fmla="*/ 4763 w 20002"/>
                          <a:gd name="connsiteY52" fmla="*/ 2858 h 7620"/>
                          <a:gd name="connsiteX53" fmla="*/ 3810 w 20002"/>
                          <a:gd name="connsiteY53" fmla="*/ 3810 h 7620"/>
                          <a:gd name="connsiteX54" fmla="*/ 3810 w 20002"/>
                          <a:gd name="connsiteY54" fmla="*/ 3810 h 7620"/>
                          <a:gd name="connsiteX55" fmla="*/ 3810 w 20002"/>
                          <a:gd name="connsiteY55" fmla="*/ 4763 h 7620"/>
                          <a:gd name="connsiteX56" fmla="*/ 3810 w 20002"/>
                          <a:gd name="connsiteY56" fmla="*/ 4763 h 7620"/>
                          <a:gd name="connsiteX57" fmla="*/ 2857 w 20002"/>
                          <a:gd name="connsiteY57" fmla="*/ 4763 h 7620"/>
                          <a:gd name="connsiteX58" fmla="*/ 2857 w 20002"/>
                          <a:gd name="connsiteY58" fmla="*/ 4763 h 7620"/>
                          <a:gd name="connsiteX59" fmla="*/ 2857 w 20002"/>
                          <a:gd name="connsiteY59" fmla="*/ 4763 h 7620"/>
                          <a:gd name="connsiteX60" fmla="*/ 2857 w 20002"/>
                          <a:gd name="connsiteY60" fmla="*/ 4763 h 7620"/>
                          <a:gd name="connsiteX61" fmla="*/ 2857 w 20002"/>
                          <a:gd name="connsiteY61" fmla="*/ 4763 h 7620"/>
                          <a:gd name="connsiteX62" fmla="*/ 2857 w 20002"/>
                          <a:gd name="connsiteY62" fmla="*/ 4763 h 7620"/>
                          <a:gd name="connsiteX63" fmla="*/ 2857 w 20002"/>
                          <a:gd name="connsiteY63" fmla="*/ 4763 h 7620"/>
                          <a:gd name="connsiteX64" fmla="*/ 2857 w 20002"/>
                          <a:gd name="connsiteY64" fmla="*/ 4763 h 7620"/>
                          <a:gd name="connsiteX65" fmla="*/ 2857 w 20002"/>
                          <a:gd name="connsiteY65" fmla="*/ 5715 h 7620"/>
                          <a:gd name="connsiteX66" fmla="*/ 1905 w 20002"/>
                          <a:gd name="connsiteY66" fmla="*/ 6668 h 7620"/>
                          <a:gd name="connsiteX67" fmla="*/ 953 w 20002"/>
                          <a:gd name="connsiteY67" fmla="*/ 6668 h 7620"/>
                          <a:gd name="connsiteX68" fmla="*/ 0 w 20002"/>
                          <a:gd name="connsiteY68" fmla="*/ 7620 h 7620"/>
                          <a:gd name="connsiteX69" fmla="*/ 0 w 20002"/>
                          <a:gd name="connsiteY69" fmla="*/ 7620 h 7620"/>
                          <a:gd name="connsiteX70" fmla="*/ 0 w 20002"/>
                          <a:gd name="connsiteY70" fmla="*/ 7620 h 7620"/>
                          <a:gd name="connsiteX71" fmla="*/ 0 w 20002"/>
                          <a:gd name="connsiteY71" fmla="*/ 7620 h 7620"/>
                          <a:gd name="connsiteX72" fmla="*/ 0 w 20002"/>
                          <a:gd name="connsiteY72" fmla="*/ 7620 h 7620"/>
                          <a:gd name="connsiteX73" fmla="*/ 0 w 20002"/>
                          <a:gd name="connsiteY73" fmla="*/ 7620 h 7620"/>
                          <a:gd name="connsiteX74" fmla="*/ 0 w 20002"/>
                          <a:gd name="connsiteY74" fmla="*/ 7620 h 7620"/>
                          <a:gd name="connsiteX75" fmla="*/ 0 w 20002"/>
                          <a:gd name="connsiteY75" fmla="*/ 7620 h 7620"/>
                          <a:gd name="connsiteX76" fmla="*/ 0 w 20002"/>
                          <a:gd name="connsiteY76" fmla="*/ 7620 h 7620"/>
                          <a:gd name="connsiteX77" fmla="*/ 953 w 20002"/>
                          <a:gd name="connsiteY77" fmla="*/ 7620 h 7620"/>
                          <a:gd name="connsiteX78" fmla="*/ 1905 w 20002"/>
                          <a:gd name="connsiteY78" fmla="*/ 6668 h 7620"/>
                          <a:gd name="connsiteX79" fmla="*/ 1905 w 20002"/>
                          <a:gd name="connsiteY79" fmla="*/ 6668 h 7620"/>
                          <a:gd name="connsiteX80" fmla="*/ 1905 w 20002"/>
                          <a:gd name="connsiteY80" fmla="*/ 6668 h 7620"/>
                          <a:gd name="connsiteX81" fmla="*/ 2857 w 20002"/>
                          <a:gd name="connsiteY81" fmla="*/ 5715 h 7620"/>
                          <a:gd name="connsiteX82" fmla="*/ 2857 w 20002"/>
                          <a:gd name="connsiteY82" fmla="*/ 5715 h 7620"/>
                          <a:gd name="connsiteX83" fmla="*/ 3810 w 20002"/>
                          <a:gd name="connsiteY83" fmla="*/ 5715 h 7620"/>
                          <a:gd name="connsiteX84" fmla="*/ 3810 w 20002"/>
                          <a:gd name="connsiteY84" fmla="*/ 5715 h 7620"/>
                          <a:gd name="connsiteX85" fmla="*/ 4763 w 20002"/>
                          <a:gd name="connsiteY85" fmla="*/ 5715 h 7620"/>
                          <a:gd name="connsiteX86" fmla="*/ 4763 w 20002"/>
                          <a:gd name="connsiteY86" fmla="*/ 5715 h 7620"/>
                          <a:gd name="connsiteX87" fmla="*/ 4763 w 20002"/>
                          <a:gd name="connsiteY87" fmla="*/ 5715 h 7620"/>
                          <a:gd name="connsiteX88" fmla="*/ 4763 w 20002"/>
                          <a:gd name="connsiteY88" fmla="*/ 5715 h 7620"/>
                          <a:gd name="connsiteX89" fmla="*/ 5715 w 20002"/>
                          <a:gd name="connsiteY89" fmla="*/ 5715 h 7620"/>
                          <a:gd name="connsiteX90" fmla="*/ 5715 w 20002"/>
                          <a:gd name="connsiteY90" fmla="*/ 5715 h 7620"/>
                          <a:gd name="connsiteX91" fmla="*/ 5715 w 20002"/>
                          <a:gd name="connsiteY91" fmla="*/ 5715 h 7620"/>
                          <a:gd name="connsiteX92" fmla="*/ 5715 w 20002"/>
                          <a:gd name="connsiteY92" fmla="*/ 5715 h 7620"/>
                          <a:gd name="connsiteX93" fmla="*/ 5715 w 20002"/>
                          <a:gd name="connsiteY93" fmla="*/ 5715 h 7620"/>
                          <a:gd name="connsiteX94" fmla="*/ 5715 w 20002"/>
                          <a:gd name="connsiteY94" fmla="*/ 5715 h 7620"/>
                          <a:gd name="connsiteX95" fmla="*/ 5715 w 20002"/>
                          <a:gd name="connsiteY95" fmla="*/ 5715 h 7620"/>
                          <a:gd name="connsiteX96" fmla="*/ 5715 w 20002"/>
                          <a:gd name="connsiteY96" fmla="*/ 5715 h 7620"/>
                          <a:gd name="connsiteX97" fmla="*/ 6667 w 20002"/>
                          <a:gd name="connsiteY97" fmla="*/ 4763 h 7620"/>
                          <a:gd name="connsiteX98" fmla="*/ 6667 w 20002"/>
                          <a:gd name="connsiteY98" fmla="*/ 4763 h 7620"/>
                          <a:gd name="connsiteX99" fmla="*/ 6667 w 20002"/>
                          <a:gd name="connsiteY99" fmla="*/ 4763 h 7620"/>
                          <a:gd name="connsiteX100" fmla="*/ 6667 w 20002"/>
                          <a:gd name="connsiteY100" fmla="*/ 4763 h 7620"/>
                          <a:gd name="connsiteX101" fmla="*/ 6667 w 20002"/>
                          <a:gd name="connsiteY101" fmla="*/ 4763 h 7620"/>
                          <a:gd name="connsiteX102" fmla="*/ 7620 w 20002"/>
                          <a:gd name="connsiteY102" fmla="*/ 4763 h 7620"/>
                          <a:gd name="connsiteX103" fmla="*/ 8572 w 20002"/>
                          <a:gd name="connsiteY103" fmla="*/ 3810 h 7620"/>
                          <a:gd name="connsiteX104" fmla="*/ 8572 w 20002"/>
                          <a:gd name="connsiteY104" fmla="*/ 3810 h 7620"/>
                          <a:gd name="connsiteX105" fmla="*/ 8572 w 20002"/>
                          <a:gd name="connsiteY105" fmla="*/ 3810 h 7620"/>
                          <a:gd name="connsiteX106" fmla="*/ 9525 w 20002"/>
                          <a:gd name="connsiteY106" fmla="*/ 3810 h 7620"/>
                          <a:gd name="connsiteX107" fmla="*/ 10478 w 20002"/>
                          <a:gd name="connsiteY107" fmla="*/ 3810 h 7620"/>
                          <a:gd name="connsiteX108" fmla="*/ 11430 w 20002"/>
                          <a:gd name="connsiteY108" fmla="*/ 3810 h 7620"/>
                          <a:gd name="connsiteX109" fmla="*/ 11430 w 20002"/>
                          <a:gd name="connsiteY109" fmla="*/ 3810 h 7620"/>
                          <a:gd name="connsiteX110" fmla="*/ 12382 w 20002"/>
                          <a:gd name="connsiteY110" fmla="*/ 3810 h 7620"/>
                          <a:gd name="connsiteX111" fmla="*/ 12382 w 20002"/>
                          <a:gd name="connsiteY111" fmla="*/ 3810 h 7620"/>
                          <a:gd name="connsiteX112" fmla="*/ 13335 w 20002"/>
                          <a:gd name="connsiteY112" fmla="*/ 2858 h 7620"/>
                          <a:gd name="connsiteX113" fmla="*/ 14288 w 20002"/>
                          <a:gd name="connsiteY113" fmla="*/ 2858 h 7620"/>
                          <a:gd name="connsiteX114" fmla="*/ 16192 w 20002"/>
                          <a:gd name="connsiteY114" fmla="*/ 1905 h 7620"/>
                          <a:gd name="connsiteX115" fmla="*/ 17145 w 20002"/>
                          <a:gd name="connsiteY115" fmla="*/ 1905 h 7620"/>
                          <a:gd name="connsiteX116" fmla="*/ 17145 w 20002"/>
                          <a:gd name="connsiteY116" fmla="*/ 1905 h 7620"/>
                          <a:gd name="connsiteX117" fmla="*/ 18097 w 20002"/>
                          <a:gd name="connsiteY117" fmla="*/ 1905 h 7620"/>
                          <a:gd name="connsiteX118" fmla="*/ 19050 w 20002"/>
                          <a:gd name="connsiteY118" fmla="*/ 1905 h 7620"/>
                          <a:gd name="connsiteX119" fmla="*/ 19050 w 20002"/>
                          <a:gd name="connsiteY119" fmla="*/ 1905 h 7620"/>
                          <a:gd name="connsiteX120" fmla="*/ 19050 w 20002"/>
                          <a:gd name="connsiteY120" fmla="*/ 1905 h 7620"/>
                          <a:gd name="connsiteX121" fmla="*/ 20003 w 20002"/>
                          <a:gd name="connsiteY121" fmla="*/ 1905 h 7620"/>
                          <a:gd name="connsiteX122" fmla="*/ 20003 w 20002"/>
                          <a:gd name="connsiteY122" fmla="*/ 0 h 7620"/>
                          <a:gd name="connsiteX123" fmla="*/ 20003 w 20002"/>
                          <a:gd name="connsiteY123" fmla="*/ 0 h 7620"/>
                          <a:gd name="connsiteX124" fmla="*/ 20003 w 20002"/>
                          <a:gd name="connsiteY124" fmla="*/ 0 h 7620"/>
                          <a:gd name="connsiteX125" fmla="*/ 20003 w 20002"/>
                          <a:gd name="connsiteY125" fmla="*/ 0 h 7620"/>
                          <a:gd name="connsiteX126" fmla="*/ 20003 w 20002"/>
                          <a:gd name="connsiteY126" fmla="*/ 0 h 7620"/>
                          <a:gd name="connsiteX127" fmla="*/ 20003 w 20002"/>
                          <a:gd name="connsiteY127" fmla="*/ 0 h 7620"/>
                          <a:gd name="connsiteX128" fmla="*/ 20003 w 20002"/>
                          <a:gd name="connsiteY128" fmla="*/ 0 h 7620"/>
                          <a:gd name="connsiteX129" fmla="*/ 14288 w 20002"/>
                          <a:gd name="connsiteY129" fmla="*/ 1905 h 7620"/>
                          <a:gd name="connsiteX130" fmla="*/ 14288 w 20002"/>
                          <a:gd name="connsiteY130" fmla="*/ 1905 h 7620"/>
                          <a:gd name="connsiteX131" fmla="*/ 14288 w 20002"/>
                          <a:gd name="connsiteY131" fmla="*/ 1905 h 7620"/>
                          <a:gd name="connsiteX132" fmla="*/ 14288 w 20002"/>
                          <a:gd name="connsiteY132" fmla="*/ 1905 h 7620"/>
                          <a:gd name="connsiteX133" fmla="*/ 14288 w 20002"/>
                          <a:gd name="connsiteY133" fmla="*/ 1905 h 7620"/>
                          <a:gd name="connsiteX134" fmla="*/ 15240 w 20002"/>
                          <a:gd name="connsiteY134" fmla="*/ 1905 h 7620"/>
                          <a:gd name="connsiteX135" fmla="*/ 15240 w 20002"/>
                          <a:gd name="connsiteY135" fmla="*/ 1905 h 7620"/>
                          <a:gd name="connsiteX136" fmla="*/ 15240 w 20002"/>
                          <a:gd name="connsiteY136" fmla="*/ 1905 h 7620"/>
                          <a:gd name="connsiteX137" fmla="*/ 15240 w 20002"/>
                          <a:gd name="connsiteY137" fmla="*/ 1905 h 7620"/>
                          <a:gd name="connsiteX138" fmla="*/ 15240 w 20002"/>
                          <a:gd name="connsiteY138" fmla="*/ 1905 h 762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20002" h="7620">
                            <a:moveTo>
                              <a:pt x="20003" y="0"/>
                            </a:move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lnTo>
                              <a:pt x="20003" y="0"/>
                            </a:lnTo>
                            <a:cubicBezTo>
                              <a:pt x="19050" y="0"/>
                              <a:pt x="19050" y="0"/>
                              <a:pt x="20003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9050" y="0"/>
                            </a:cubicBezTo>
                            <a:cubicBezTo>
                              <a:pt x="19050" y="0"/>
                              <a:pt x="19050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8097" y="0"/>
                            </a:cubicBezTo>
                            <a:cubicBezTo>
                              <a:pt x="18097" y="0"/>
                              <a:pt x="18097" y="0"/>
                              <a:pt x="17145" y="0"/>
                            </a:cubicBezTo>
                            <a:cubicBezTo>
                              <a:pt x="17145" y="0"/>
                              <a:pt x="17145" y="0"/>
                              <a:pt x="16192" y="0"/>
                            </a:cubicBezTo>
                            <a:cubicBezTo>
                              <a:pt x="16192" y="0"/>
                              <a:pt x="16192" y="0"/>
                              <a:pt x="16192" y="0"/>
                            </a:cubicBezTo>
                            <a:cubicBezTo>
                              <a:pt x="16192" y="0"/>
                              <a:pt x="15240" y="0"/>
                              <a:pt x="15240" y="0"/>
                            </a:cubicBezTo>
                            <a:cubicBezTo>
                              <a:pt x="15240" y="0"/>
                              <a:pt x="15240" y="0"/>
                              <a:pt x="14288" y="0"/>
                            </a:cubicBezTo>
                            <a:cubicBezTo>
                              <a:pt x="14288" y="0"/>
                              <a:pt x="13335" y="0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3335" y="953"/>
                            </a:cubicBezTo>
                            <a:cubicBezTo>
                              <a:pt x="13335" y="953"/>
                              <a:pt x="13335" y="953"/>
                              <a:pt x="12382" y="953"/>
                            </a:cubicBezTo>
                            <a:cubicBezTo>
                              <a:pt x="12382" y="953"/>
                              <a:pt x="11430" y="953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1430" y="1905"/>
                            </a:cubicBezTo>
                            <a:cubicBezTo>
                              <a:pt x="11430" y="1905"/>
                              <a:pt x="11430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10478" y="1905"/>
                            </a:cubicBezTo>
                            <a:cubicBezTo>
                              <a:pt x="10478" y="1905"/>
                              <a:pt x="10478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9525" y="1905"/>
                            </a:cubicBezTo>
                            <a:cubicBezTo>
                              <a:pt x="9525" y="1905"/>
                              <a:pt x="9525" y="1905"/>
                              <a:pt x="8572" y="1905"/>
                            </a:cubicBezTo>
                            <a:cubicBezTo>
                              <a:pt x="8572" y="1905"/>
                              <a:pt x="8572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7620" y="1905"/>
                              <a:pt x="7620" y="1905"/>
                            </a:cubicBezTo>
                            <a:cubicBezTo>
                              <a:pt x="7620" y="1905"/>
                              <a:pt x="6667" y="1905"/>
                              <a:pt x="6667" y="1905"/>
                            </a:cubicBezTo>
                            <a:cubicBezTo>
                              <a:pt x="6667" y="1905"/>
                              <a:pt x="6667" y="1905"/>
                              <a:pt x="5715" y="1905"/>
                            </a:cubicBezTo>
                            <a:cubicBezTo>
                              <a:pt x="5715" y="1905"/>
                              <a:pt x="5715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4763" y="2858"/>
                              <a:pt x="4763" y="2858"/>
                            </a:cubicBezTo>
                            <a:cubicBezTo>
                              <a:pt x="4763" y="2858"/>
                              <a:pt x="3810" y="2858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3810"/>
                            </a:cubicBezTo>
                            <a:cubicBezTo>
                              <a:pt x="3810" y="3810"/>
                              <a:pt x="3810" y="3810"/>
                              <a:pt x="3810" y="4763"/>
                            </a:cubicBezTo>
                            <a:lnTo>
                              <a:pt x="3810" y="4763"/>
                            </a:lnTo>
                            <a:cubicBezTo>
                              <a:pt x="3810" y="4763"/>
                              <a:pt x="3810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4763"/>
                            </a:cubicBezTo>
                            <a:cubicBezTo>
                              <a:pt x="2857" y="4763"/>
                              <a:pt x="2857" y="4763"/>
                              <a:pt x="2857" y="5715"/>
                            </a:cubicBezTo>
                            <a:cubicBezTo>
                              <a:pt x="2857" y="5715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953" y="6668"/>
                            </a:cubicBezTo>
                            <a:cubicBezTo>
                              <a:pt x="953" y="6668"/>
                              <a:pt x="953" y="6668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0" y="7620"/>
                            </a:cubicBezTo>
                            <a:cubicBezTo>
                              <a:pt x="0" y="7620"/>
                              <a:pt x="0" y="7620"/>
                              <a:pt x="953" y="7620"/>
                            </a:cubicBezTo>
                            <a:cubicBezTo>
                              <a:pt x="953" y="7620"/>
                              <a:pt x="953" y="7620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1905" y="6668"/>
                              <a:pt x="1905" y="6668"/>
                            </a:cubicBezTo>
                            <a:cubicBezTo>
                              <a:pt x="1905" y="6668"/>
                              <a:pt x="2857" y="6668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2857" y="5715"/>
                            </a:cubicBezTo>
                            <a:cubicBezTo>
                              <a:pt x="2857" y="5715"/>
                              <a:pt x="2857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3810" y="5715"/>
                            </a:cubicBezTo>
                            <a:cubicBezTo>
                              <a:pt x="3810" y="5715"/>
                              <a:pt x="3810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4763" y="5715"/>
                            </a:cubicBezTo>
                            <a:cubicBezTo>
                              <a:pt x="4763" y="5715"/>
                              <a:pt x="4763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5715" y="5715"/>
                              <a:pt x="5715" y="5715"/>
                            </a:cubicBezTo>
                            <a:cubicBezTo>
                              <a:pt x="5715" y="5715"/>
                              <a:pt x="6667" y="5715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6667" y="4763"/>
                            </a:cubicBezTo>
                            <a:cubicBezTo>
                              <a:pt x="6667" y="4763"/>
                              <a:pt x="6667" y="4763"/>
                              <a:pt x="7620" y="4763"/>
                            </a:cubicBezTo>
                            <a:cubicBezTo>
                              <a:pt x="7620" y="4763"/>
                              <a:pt x="8572" y="4763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8572" y="3810"/>
                              <a:pt x="8572" y="3810"/>
                            </a:cubicBezTo>
                            <a:cubicBezTo>
                              <a:pt x="8572" y="3810"/>
                              <a:pt x="9525" y="3810"/>
                              <a:pt x="9525" y="3810"/>
                            </a:cubicBezTo>
                            <a:cubicBezTo>
                              <a:pt x="9525" y="3810"/>
                              <a:pt x="10478" y="3810"/>
                              <a:pt x="10478" y="3810"/>
                            </a:cubicBezTo>
                            <a:cubicBezTo>
                              <a:pt x="10478" y="3810"/>
                              <a:pt x="10478" y="3810"/>
                              <a:pt x="11430" y="3810"/>
                            </a:cubicBezTo>
                            <a:cubicBezTo>
                              <a:pt x="11430" y="3810"/>
                              <a:pt x="11430" y="3810"/>
                              <a:pt x="11430" y="3810"/>
                            </a:cubicBezTo>
                            <a:cubicBezTo>
                              <a:pt x="11430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2382" y="3810"/>
                              <a:pt x="12382" y="3810"/>
                            </a:cubicBezTo>
                            <a:cubicBezTo>
                              <a:pt x="12382" y="3810"/>
                              <a:pt x="13335" y="3810"/>
                              <a:pt x="13335" y="2858"/>
                            </a:cubicBezTo>
                            <a:cubicBezTo>
                              <a:pt x="13335" y="2858"/>
                              <a:pt x="14288" y="2858"/>
                              <a:pt x="14288" y="2858"/>
                            </a:cubicBezTo>
                            <a:cubicBezTo>
                              <a:pt x="15240" y="2858"/>
                              <a:pt x="15240" y="2858"/>
                              <a:pt x="16192" y="1905"/>
                            </a:cubicBezTo>
                            <a:cubicBezTo>
                              <a:pt x="16192" y="1905"/>
                              <a:pt x="16192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7145" y="1905"/>
                            </a:cubicBezTo>
                            <a:cubicBezTo>
                              <a:pt x="17145" y="1905"/>
                              <a:pt x="17145" y="1905"/>
                              <a:pt x="18097" y="1905"/>
                            </a:cubicBezTo>
                            <a:cubicBezTo>
                              <a:pt x="18097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19050" y="1905"/>
                              <a:pt x="19050" y="1905"/>
                            </a:cubicBezTo>
                            <a:cubicBezTo>
                              <a:pt x="19050" y="1905"/>
                              <a:pt x="20003" y="1905"/>
                              <a:pt x="20003" y="1905"/>
                            </a:cubicBezTo>
                            <a:cubicBezTo>
                              <a:pt x="19050" y="953"/>
                              <a:pt x="19050" y="953"/>
                              <a:pt x="20003" y="0"/>
                            </a:cubicBezTo>
                            <a:cubicBezTo>
                              <a:pt x="19050" y="953"/>
                              <a:pt x="19050" y="953"/>
                              <a:pt x="20003" y="0"/>
                            </a:cubicBezTo>
                            <a:cubicBezTo>
                              <a:pt x="19050" y="953"/>
                              <a:pt x="19050" y="953"/>
                              <a:pt x="20003" y="0"/>
                            </a:cubicBezTo>
                            <a:cubicBezTo>
                              <a:pt x="19050" y="953"/>
                              <a:pt x="19050" y="953"/>
                              <a:pt x="20003" y="0"/>
                            </a:cubicBezTo>
                            <a:cubicBezTo>
                              <a:pt x="20003" y="953"/>
                              <a:pt x="20003" y="953"/>
                              <a:pt x="20003" y="0"/>
                            </a:cubicBezTo>
                            <a:lnTo>
                              <a:pt x="20003" y="0"/>
                            </a:lnTo>
                            <a:cubicBezTo>
                              <a:pt x="20003" y="953"/>
                              <a:pt x="20003" y="0"/>
                              <a:pt x="20003" y="0"/>
                            </a:cubicBezTo>
                            <a:close/>
                            <a:moveTo>
                              <a:pt x="14288" y="1905"/>
                            </a:move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4288" y="1905"/>
                              <a:pt x="14288" y="1905"/>
                            </a:cubicBezTo>
                            <a:cubicBezTo>
                              <a:pt x="14288" y="1905"/>
                              <a:pt x="15240" y="1905"/>
                              <a:pt x="14288" y="1905"/>
                            </a:cubicBezTo>
                            <a:cubicBezTo>
                              <a:pt x="15240" y="1905"/>
                              <a:pt x="15240" y="1905"/>
                              <a:pt x="14288" y="1905"/>
                            </a:cubicBezTo>
                            <a:close/>
                            <a:moveTo>
                              <a:pt x="15240" y="1905"/>
                            </a:move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ubicBezTo>
                              <a:pt x="15240" y="1905"/>
                              <a:pt x="15240" y="1905"/>
                              <a:pt x="15240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113042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496" name="任意多边形: 形状 3378"/>
                    <p:cNvSpPr/>
                    <p:nvPr/>
                  </p:nvSpPr>
                  <p:spPr>
                    <a:xfrm>
                      <a:off x="7479982" y="2781299"/>
                      <a:ext cx="6667" cy="952"/>
                    </a:xfrm>
                    <a:custGeom>
                      <a:avLst/>
                      <a:gdLst>
                        <a:gd name="connsiteX0" fmla="*/ 6668 w 6667"/>
                        <a:gd name="connsiteY0" fmla="*/ 0 h 952"/>
                        <a:gd name="connsiteX1" fmla="*/ 6668 w 6667"/>
                        <a:gd name="connsiteY1" fmla="*/ 0 h 952"/>
                        <a:gd name="connsiteX2" fmla="*/ 6668 w 6667"/>
                        <a:gd name="connsiteY2" fmla="*/ 0 h 952"/>
                        <a:gd name="connsiteX3" fmla="*/ 6668 w 6667"/>
                        <a:gd name="connsiteY3" fmla="*/ 0 h 952"/>
                        <a:gd name="connsiteX4" fmla="*/ 6668 w 6667"/>
                        <a:gd name="connsiteY4" fmla="*/ 0 h 952"/>
                        <a:gd name="connsiteX5" fmla="*/ 6668 w 6667"/>
                        <a:gd name="connsiteY5" fmla="*/ 0 h 952"/>
                        <a:gd name="connsiteX6" fmla="*/ 6668 w 6667"/>
                        <a:gd name="connsiteY6" fmla="*/ 0 h 952"/>
                        <a:gd name="connsiteX7" fmla="*/ 4763 w 6667"/>
                        <a:gd name="connsiteY7" fmla="*/ 0 h 952"/>
                        <a:gd name="connsiteX8" fmla="*/ 3810 w 6667"/>
                        <a:gd name="connsiteY8" fmla="*/ 0 h 952"/>
                        <a:gd name="connsiteX9" fmla="*/ 2858 w 6667"/>
                        <a:gd name="connsiteY9" fmla="*/ 0 h 952"/>
                        <a:gd name="connsiteX10" fmla="*/ 2858 w 6667"/>
                        <a:gd name="connsiteY10" fmla="*/ 0 h 952"/>
                        <a:gd name="connsiteX11" fmla="*/ 2858 w 6667"/>
                        <a:gd name="connsiteY11" fmla="*/ 0 h 952"/>
                        <a:gd name="connsiteX12" fmla="*/ 2858 w 6667"/>
                        <a:gd name="connsiteY12" fmla="*/ 0 h 952"/>
                        <a:gd name="connsiteX13" fmla="*/ 2858 w 6667"/>
                        <a:gd name="connsiteY13" fmla="*/ 0 h 952"/>
                        <a:gd name="connsiteX14" fmla="*/ 2858 w 6667"/>
                        <a:gd name="connsiteY14" fmla="*/ 0 h 952"/>
                        <a:gd name="connsiteX15" fmla="*/ 1905 w 6667"/>
                        <a:gd name="connsiteY15" fmla="*/ 0 h 952"/>
                        <a:gd name="connsiteX16" fmla="*/ 953 w 6667"/>
                        <a:gd name="connsiteY16" fmla="*/ 0 h 952"/>
                        <a:gd name="connsiteX17" fmla="*/ 953 w 6667"/>
                        <a:gd name="connsiteY17" fmla="*/ 0 h 952"/>
                        <a:gd name="connsiteX18" fmla="*/ 953 w 6667"/>
                        <a:gd name="connsiteY18" fmla="*/ 0 h 952"/>
                        <a:gd name="connsiteX19" fmla="*/ 953 w 6667"/>
                        <a:gd name="connsiteY19" fmla="*/ 0 h 952"/>
                        <a:gd name="connsiteX20" fmla="*/ 953 w 6667"/>
                        <a:gd name="connsiteY20" fmla="*/ 0 h 952"/>
                        <a:gd name="connsiteX21" fmla="*/ 953 w 6667"/>
                        <a:gd name="connsiteY21" fmla="*/ 0 h 952"/>
                        <a:gd name="connsiteX22" fmla="*/ 953 w 6667"/>
                        <a:gd name="connsiteY22" fmla="*/ 0 h 952"/>
                        <a:gd name="connsiteX23" fmla="*/ 953 w 6667"/>
                        <a:gd name="connsiteY23" fmla="*/ 0 h 952"/>
                        <a:gd name="connsiteX24" fmla="*/ 953 w 6667"/>
                        <a:gd name="connsiteY24" fmla="*/ 0 h 952"/>
                        <a:gd name="connsiteX25" fmla="*/ 953 w 6667"/>
                        <a:gd name="connsiteY25" fmla="*/ 0 h 952"/>
                        <a:gd name="connsiteX26" fmla="*/ 953 w 6667"/>
                        <a:gd name="connsiteY26" fmla="*/ 0 h 952"/>
                        <a:gd name="connsiteX27" fmla="*/ 953 w 6667"/>
                        <a:gd name="connsiteY27" fmla="*/ 0 h 952"/>
                        <a:gd name="connsiteX28" fmla="*/ 953 w 6667"/>
                        <a:gd name="connsiteY28" fmla="*/ 0 h 952"/>
                        <a:gd name="connsiteX29" fmla="*/ 0 w 6667"/>
                        <a:gd name="connsiteY29" fmla="*/ 0 h 952"/>
                        <a:gd name="connsiteX30" fmla="*/ 0 w 6667"/>
                        <a:gd name="connsiteY30" fmla="*/ 0 h 952"/>
                        <a:gd name="connsiteX31" fmla="*/ 0 w 6667"/>
                        <a:gd name="connsiteY31" fmla="*/ 0 h 952"/>
                        <a:gd name="connsiteX32" fmla="*/ 0 w 6667"/>
                        <a:gd name="connsiteY32" fmla="*/ 952 h 952"/>
                        <a:gd name="connsiteX33" fmla="*/ 0 w 6667"/>
                        <a:gd name="connsiteY33" fmla="*/ 952 h 952"/>
                        <a:gd name="connsiteX34" fmla="*/ 0 w 6667"/>
                        <a:gd name="connsiteY34" fmla="*/ 952 h 952"/>
                        <a:gd name="connsiteX35" fmla="*/ 953 w 6667"/>
                        <a:gd name="connsiteY35" fmla="*/ 952 h 952"/>
                        <a:gd name="connsiteX36" fmla="*/ 953 w 6667"/>
                        <a:gd name="connsiteY36" fmla="*/ 952 h 952"/>
                        <a:gd name="connsiteX37" fmla="*/ 953 w 6667"/>
                        <a:gd name="connsiteY37" fmla="*/ 952 h 952"/>
                        <a:gd name="connsiteX38" fmla="*/ 953 w 6667"/>
                        <a:gd name="connsiteY38" fmla="*/ 952 h 952"/>
                        <a:gd name="connsiteX39" fmla="*/ 953 w 6667"/>
                        <a:gd name="connsiteY39" fmla="*/ 952 h 952"/>
                        <a:gd name="connsiteX40" fmla="*/ 953 w 6667"/>
                        <a:gd name="connsiteY40" fmla="*/ 952 h 952"/>
                        <a:gd name="connsiteX41" fmla="*/ 953 w 6667"/>
                        <a:gd name="connsiteY41" fmla="*/ 952 h 952"/>
                        <a:gd name="connsiteX42" fmla="*/ 953 w 6667"/>
                        <a:gd name="connsiteY42" fmla="*/ 952 h 952"/>
                        <a:gd name="connsiteX43" fmla="*/ 953 w 6667"/>
                        <a:gd name="connsiteY43" fmla="*/ 952 h 952"/>
                        <a:gd name="connsiteX44" fmla="*/ 953 w 6667"/>
                        <a:gd name="connsiteY44" fmla="*/ 952 h 952"/>
                        <a:gd name="connsiteX45" fmla="*/ 953 w 6667"/>
                        <a:gd name="connsiteY45" fmla="*/ 952 h 952"/>
                        <a:gd name="connsiteX46" fmla="*/ 953 w 6667"/>
                        <a:gd name="connsiteY46" fmla="*/ 952 h 952"/>
                        <a:gd name="connsiteX47" fmla="*/ 953 w 6667"/>
                        <a:gd name="connsiteY47" fmla="*/ 952 h 952"/>
                        <a:gd name="connsiteX48" fmla="*/ 953 w 6667"/>
                        <a:gd name="connsiteY48" fmla="*/ 952 h 952"/>
                        <a:gd name="connsiteX49" fmla="*/ 953 w 6667"/>
                        <a:gd name="connsiteY49" fmla="*/ 952 h 952"/>
                        <a:gd name="connsiteX50" fmla="*/ 953 w 6667"/>
                        <a:gd name="connsiteY50" fmla="*/ 952 h 952"/>
                        <a:gd name="connsiteX51" fmla="*/ 953 w 6667"/>
                        <a:gd name="connsiteY51" fmla="*/ 952 h 952"/>
                        <a:gd name="connsiteX52" fmla="*/ 953 w 6667"/>
                        <a:gd name="connsiteY52" fmla="*/ 952 h 952"/>
                        <a:gd name="connsiteX53" fmla="*/ 953 w 6667"/>
                        <a:gd name="connsiteY53" fmla="*/ 952 h 952"/>
                        <a:gd name="connsiteX54" fmla="*/ 953 w 6667"/>
                        <a:gd name="connsiteY54" fmla="*/ 952 h 952"/>
                        <a:gd name="connsiteX55" fmla="*/ 953 w 6667"/>
                        <a:gd name="connsiteY55" fmla="*/ 952 h 952"/>
                        <a:gd name="connsiteX56" fmla="*/ 953 w 6667"/>
                        <a:gd name="connsiteY56" fmla="*/ 952 h 952"/>
                        <a:gd name="connsiteX57" fmla="*/ 953 w 6667"/>
                        <a:gd name="connsiteY57" fmla="*/ 952 h 952"/>
                        <a:gd name="connsiteX58" fmla="*/ 953 w 6667"/>
                        <a:gd name="connsiteY58" fmla="*/ 952 h 952"/>
                        <a:gd name="connsiteX59" fmla="*/ 953 w 6667"/>
                        <a:gd name="connsiteY59" fmla="*/ 952 h 952"/>
                        <a:gd name="connsiteX60" fmla="*/ 953 w 6667"/>
                        <a:gd name="connsiteY60" fmla="*/ 952 h 952"/>
                        <a:gd name="connsiteX61" fmla="*/ 953 w 6667"/>
                        <a:gd name="connsiteY61" fmla="*/ 952 h 952"/>
                        <a:gd name="connsiteX62" fmla="*/ 953 w 6667"/>
                        <a:gd name="connsiteY62" fmla="*/ 952 h 952"/>
                        <a:gd name="connsiteX63" fmla="*/ 953 w 6667"/>
                        <a:gd name="connsiteY63" fmla="*/ 952 h 952"/>
                        <a:gd name="connsiteX64" fmla="*/ 953 w 6667"/>
                        <a:gd name="connsiteY64" fmla="*/ 952 h 952"/>
                        <a:gd name="connsiteX65" fmla="*/ 953 w 6667"/>
                        <a:gd name="connsiteY65" fmla="*/ 952 h 952"/>
                        <a:gd name="connsiteX66" fmla="*/ 6668 w 6667"/>
                        <a:gd name="connsiteY66" fmla="*/ 0 h 952"/>
                        <a:gd name="connsiteX67" fmla="*/ 6668 w 6667"/>
                        <a:gd name="connsiteY67" fmla="*/ 0 h 952"/>
                        <a:gd name="connsiteX68" fmla="*/ 6668 w 6667"/>
                        <a:gd name="connsiteY68" fmla="*/ 0 h 952"/>
                        <a:gd name="connsiteX69" fmla="*/ 6668 w 6667"/>
                        <a:gd name="connsiteY69" fmla="*/ 0 h 952"/>
                        <a:gd name="connsiteX70" fmla="*/ 6668 w 6667"/>
                        <a:gd name="connsiteY70" fmla="*/ 0 h 952"/>
                        <a:gd name="connsiteX71" fmla="*/ 6668 w 6667"/>
                        <a:gd name="connsiteY71" fmla="*/ 0 h 952"/>
                        <a:gd name="connsiteX72" fmla="*/ 6668 w 6667"/>
                        <a:gd name="connsiteY72" fmla="*/ 0 h 952"/>
                        <a:gd name="connsiteX73" fmla="*/ 1905 w 6667"/>
                        <a:gd name="connsiteY73" fmla="*/ 952 h 952"/>
                        <a:gd name="connsiteX74" fmla="*/ 1905 w 6667"/>
                        <a:gd name="connsiteY74" fmla="*/ 952 h 952"/>
                        <a:gd name="connsiteX75" fmla="*/ 1905 w 6667"/>
                        <a:gd name="connsiteY75" fmla="*/ 952 h 952"/>
                        <a:gd name="connsiteX76" fmla="*/ 1905 w 6667"/>
                        <a:gd name="connsiteY76" fmla="*/ 952 h 952"/>
                        <a:gd name="connsiteX77" fmla="*/ 1905 w 6667"/>
                        <a:gd name="connsiteY77" fmla="*/ 952 h 952"/>
                        <a:gd name="connsiteX78" fmla="*/ 4763 w 6667"/>
                        <a:gd name="connsiteY78" fmla="*/ 952 h 952"/>
                        <a:gd name="connsiteX79" fmla="*/ 4763 w 6667"/>
                        <a:gd name="connsiteY79" fmla="*/ 952 h 952"/>
                        <a:gd name="connsiteX80" fmla="*/ 4763 w 6667"/>
                        <a:gd name="connsiteY80" fmla="*/ 952 h 952"/>
                        <a:gd name="connsiteX81" fmla="*/ 4763 w 6667"/>
                        <a:gd name="connsiteY81" fmla="*/ 952 h 952"/>
                        <a:gd name="connsiteX82" fmla="*/ 4763 w 6667"/>
                        <a:gd name="connsiteY82" fmla="*/ 952 h 95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6667" h="952">
                          <a:moveTo>
                            <a:pt x="6668" y="0"/>
                          </a:move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4763" y="0"/>
                          </a:cubicBezTo>
                          <a:cubicBezTo>
                            <a:pt x="4763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lnTo>
                            <a:pt x="0" y="952"/>
                          </a:ln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0" y="952"/>
                          </a:cubicBezTo>
                          <a:cubicBezTo>
                            <a:pt x="0" y="952"/>
                            <a:pt x="0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953" y="952"/>
                            <a:pt x="953" y="952"/>
                            <a:pt x="953" y="952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5715" y="0"/>
                            <a:pt x="5715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6668" y="0"/>
                            <a:pt x="6668" y="0"/>
                          </a:cubicBezTo>
                          <a:close/>
                          <a:moveTo>
                            <a:pt x="1905" y="952"/>
                          </a:move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ubicBezTo>
                            <a:pt x="1905" y="952"/>
                            <a:pt x="1905" y="952"/>
                            <a:pt x="1905" y="952"/>
                          </a:cubicBezTo>
                          <a:close/>
                          <a:moveTo>
                            <a:pt x="4763" y="952"/>
                          </a:moveTo>
                          <a:cubicBezTo>
                            <a:pt x="3810" y="952"/>
                            <a:pt x="3810" y="952"/>
                            <a:pt x="4763" y="952"/>
                          </a:cubicBezTo>
                          <a:cubicBezTo>
                            <a:pt x="3810" y="952"/>
                            <a:pt x="3810" y="952"/>
                            <a:pt x="4763" y="952"/>
                          </a:cubicBezTo>
                          <a:cubicBezTo>
                            <a:pt x="3810" y="952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4763" y="952"/>
                            <a:pt x="4763" y="952"/>
                          </a:cubicBezTo>
                          <a:close/>
                        </a:path>
                      </a:pathLst>
                    </a:custGeom>
                    <a:solidFill>
                      <a:srgbClr val="113042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497" name="图形 2"/>
                  <p:cNvGrpSpPr/>
                  <p:nvPr/>
                </p:nvGrpSpPr>
                <p:grpSpPr>
                  <a:xfrm>
                    <a:off x="7490459" y="2770331"/>
                    <a:ext cx="149542" cy="130030"/>
                    <a:chOff x="7490459" y="2770331"/>
                    <a:chExt cx="149542" cy="130030"/>
                  </a:xfrm>
                </p:grpSpPr>
                <p:sp>
                  <p:nvSpPr>
                    <p:cNvPr id="3498" name="任意多边形: 形状 3380"/>
                    <p:cNvSpPr/>
                    <p:nvPr/>
                  </p:nvSpPr>
                  <p:spPr>
                    <a:xfrm>
                      <a:off x="7492365" y="2770331"/>
                      <a:ext cx="147637" cy="129077"/>
                    </a:xfrm>
                    <a:custGeom>
                      <a:avLst/>
                      <a:gdLst>
                        <a:gd name="connsiteX0" fmla="*/ 114300 w 147637"/>
                        <a:gd name="connsiteY0" fmla="*/ 129078 h 129077"/>
                        <a:gd name="connsiteX1" fmla="*/ 96203 w 147637"/>
                        <a:gd name="connsiteY1" fmla="*/ 55735 h 129077"/>
                        <a:gd name="connsiteX2" fmla="*/ 46672 w 147637"/>
                        <a:gd name="connsiteY2" fmla="*/ 65260 h 129077"/>
                        <a:gd name="connsiteX3" fmla="*/ 38100 w 147637"/>
                        <a:gd name="connsiteY3" fmla="*/ 29065 h 129077"/>
                        <a:gd name="connsiteX4" fmla="*/ 0 w 147637"/>
                        <a:gd name="connsiteY4" fmla="*/ 9063 h 129077"/>
                        <a:gd name="connsiteX5" fmla="*/ 53340 w 147637"/>
                        <a:gd name="connsiteY5" fmla="*/ 490 h 129077"/>
                        <a:gd name="connsiteX6" fmla="*/ 100965 w 147637"/>
                        <a:gd name="connsiteY6" fmla="*/ 18588 h 129077"/>
                        <a:gd name="connsiteX7" fmla="*/ 140970 w 147637"/>
                        <a:gd name="connsiteY7" fmla="*/ 60498 h 129077"/>
                        <a:gd name="connsiteX8" fmla="*/ 140017 w 147637"/>
                        <a:gd name="connsiteY8" fmla="*/ 116695 h 129077"/>
                        <a:gd name="connsiteX9" fmla="*/ 131445 w 147637"/>
                        <a:gd name="connsiteY9" fmla="*/ 126220 h 129077"/>
                        <a:gd name="connsiteX10" fmla="*/ 119063 w 147637"/>
                        <a:gd name="connsiteY10" fmla="*/ 128125 h 12907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147637" h="129077">
                          <a:moveTo>
                            <a:pt x="114300" y="129078"/>
                          </a:moveTo>
                          <a:cubicBezTo>
                            <a:pt x="127635" y="106218"/>
                            <a:pt x="113347" y="75738"/>
                            <a:pt x="96203" y="55735"/>
                          </a:cubicBezTo>
                          <a:cubicBezTo>
                            <a:pt x="90488" y="49068"/>
                            <a:pt x="46672" y="70975"/>
                            <a:pt x="46672" y="65260"/>
                          </a:cubicBezTo>
                          <a:cubicBezTo>
                            <a:pt x="46672" y="57640"/>
                            <a:pt x="56197" y="49068"/>
                            <a:pt x="38100" y="29065"/>
                          </a:cubicBezTo>
                          <a:cubicBezTo>
                            <a:pt x="26670" y="16683"/>
                            <a:pt x="16192" y="9063"/>
                            <a:pt x="0" y="9063"/>
                          </a:cubicBezTo>
                          <a:cubicBezTo>
                            <a:pt x="15240" y="2395"/>
                            <a:pt x="36195" y="-1415"/>
                            <a:pt x="53340" y="490"/>
                          </a:cubicBezTo>
                          <a:cubicBezTo>
                            <a:pt x="70485" y="3348"/>
                            <a:pt x="85725" y="10015"/>
                            <a:pt x="100965" y="18588"/>
                          </a:cubicBezTo>
                          <a:cubicBezTo>
                            <a:pt x="118110" y="29065"/>
                            <a:pt x="132397" y="42400"/>
                            <a:pt x="140970" y="60498"/>
                          </a:cubicBezTo>
                          <a:cubicBezTo>
                            <a:pt x="149542" y="78595"/>
                            <a:pt x="150495" y="100503"/>
                            <a:pt x="140017" y="116695"/>
                          </a:cubicBezTo>
                          <a:cubicBezTo>
                            <a:pt x="138113" y="120505"/>
                            <a:pt x="135255" y="123363"/>
                            <a:pt x="131445" y="126220"/>
                          </a:cubicBezTo>
                          <a:cubicBezTo>
                            <a:pt x="127635" y="128125"/>
                            <a:pt x="122872" y="129078"/>
                            <a:pt x="119063" y="128125"/>
                          </a:cubicBezTo>
                        </a:path>
                      </a:pathLst>
                    </a:custGeom>
                    <a:solidFill>
                      <a:srgbClr val="FCF4E9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  <p:grpSp>
                  <p:nvGrpSpPr>
                    <p:cNvPr id="3499" name="图形 2"/>
                    <p:cNvGrpSpPr/>
                    <p:nvPr/>
                  </p:nvGrpSpPr>
                  <p:grpSpPr>
                    <a:xfrm>
                      <a:off x="7490459" y="2770822"/>
                      <a:ext cx="149542" cy="129539"/>
                      <a:chOff x="7490459" y="2770822"/>
                      <a:chExt cx="149542" cy="129539"/>
                    </a:xfrm>
                  </p:grpSpPr>
                  <p:grpSp>
                    <p:nvGrpSpPr>
                      <p:cNvPr id="3500" name="图形 2"/>
                      <p:cNvGrpSpPr/>
                      <p:nvPr/>
                    </p:nvGrpSpPr>
                    <p:grpSpPr>
                      <a:xfrm>
                        <a:off x="7609522" y="2871787"/>
                        <a:ext cx="3280" cy="26670"/>
                        <a:chOff x="7609522" y="2871787"/>
                        <a:chExt cx="3280" cy="26670"/>
                      </a:xfrm>
                    </p:grpSpPr>
                    <p:sp>
                      <p:nvSpPr>
                        <p:cNvPr id="3501" name="任意多边形: 形状 3383"/>
                        <p:cNvSpPr/>
                        <p:nvPr/>
                      </p:nvSpPr>
                      <p:spPr>
                        <a:xfrm>
                          <a:off x="7612380" y="287750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  <a:gd name="connsiteX4" fmla="*/ 0 w 9525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2" name="任意多边形: 形状 3384"/>
                        <p:cNvSpPr/>
                        <p:nvPr/>
                      </p:nvSpPr>
                      <p:spPr>
                        <a:xfrm>
                          <a:off x="7612380" y="2877501"/>
                          <a:ext cx="423" cy="9525"/>
                        </a:xfrm>
                        <a:custGeom>
                          <a:avLst/>
                          <a:gdLst>
                            <a:gd name="connsiteX0" fmla="*/ 0 w 423"/>
                            <a:gd name="connsiteY0" fmla="*/ 0 h 9525"/>
                            <a:gd name="connsiteX1" fmla="*/ 0 w 423"/>
                            <a:gd name="connsiteY1" fmla="*/ 0 h 9525"/>
                            <a:gd name="connsiteX2" fmla="*/ 0 w 423"/>
                            <a:gd name="connsiteY2" fmla="*/ 0 h 9525"/>
                            <a:gd name="connsiteX3" fmla="*/ 0 w 423"/>
                            <a:gd name="connsiteY3" fmla="*/ 0 h 9525"/>
                            <a:gd name="connsiteX4" fmla="*/ 0 w 423"/>
                            <a:gd name="connsiteY4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</a:cxnLst>
                          <a:rect l="l" t="t" r="r" b="b"/>
                          <a:pathLst>
                            <a:path w="423" h="9525">
                              <a:moveTo>
                                <a:pt x="0" y="0"/>
                              </a:moveTo>
                              <a:cubicBezTo>
                                <a:pt x="0" y="0"/>
                                <a:pt x="952" y="0"/>
                                <a:pt x="0" y="0"/>
                              </a:cubicBez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noFill/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3" name="任意多边形: 形状 3385"/>
                        <p:cNvSpPr/>
                        <p:nvPr/>
                      </p:nvSpPr>
                      <p:spPr>
                        <a:xfrm>
                          <a:off x="7611427" y="2871787"/>
                          <a:ext cx="952" cy="714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714"/>
                            <a:gd name="connsiteX1" fmla="*/ 0 w 952"/>
                            <a:gd name="connsiteY1" fmla="*/ 0 h 714"/>
                            <a:gd name="connsiteX2" fmla="*/ 0 w 952"/>
                            <a:gd name="connsiteY2" fmla="*/ 0 h 714"/>
                            <a:gd name="connsiteX3" fmla="*/ 0 w 952"/>
                            <a:gd name="connsiteY3" fmla="*/ 0 h 714"/>
                            <a:gd name="connsiteX4" fmla="*/ 0 w 952"/>
                            <a:gd name="connsiteY4" fmla="*/ 0 h 714"/>
                            <a:gd name="connsiteX5" fmla="*/ 0 w 952"/>
                            <a:gd name="connsiteY5" fmla="*/ 0 h 714"/>
                            <a:gd name="connsiteX6" fmla="*/ 953 w 952"/>
                            <a:gd name="connsiteY6" fmla="*/ 0 h 714"/>
                            <a:gd name="connsiteX7" fmla="*/ 953 w 952"/>
                            <a:gd name="connsiteY7" fmla="*/ 0 h 714"/>
                            <a:gd name="connsiteX8" fmla="*/ 953 w 952"/>
                            <a:gd name="connsiteY8" fmla="*/ 0 h 714"/>
                            <a:gd name="connsiteX9" fmla="*/ 953 w 952"/>
                            <a:gd name="connsiteY9" fmla="*/ 0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</a:cxnLst>
                          <a:rect l="l" t="t" r="r" b="b"/>
                          <a:pathLst>
                            <a:path w="952" h="714">
                              <a:moveTo>
                                <a:pt x="953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953" y="952"/>
                                <a:pt x="953" y="0"/>
                              </a:cubicBezTo>
                              <a:cubicBezTo>
                                <a:pt x="953" y="0"/>
                                <a:pt x="953" y="952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4" name="任意多边形: 形状 3386"/>
                        <p:cNvSpPr/>
                        <p:nvPr/>
                      </p:nvSpPr>
                      <p:spPr>
                        <a:xfrm>
                          <a:off x="7609522" y="2871787"/>
                          <a:ext cx="3280" cy="26670"/>
                        </a:xfrm>
                        <a:custGeom>
                          <a:avLst/>
                          <a:gdLst>
                            <a:gd name="connsiteX0" fmla="*/ 2858 w 3280"/>
                            <a:gd name="connsiteY0" fmla="*/ 0 h 26670"/>
                            <a:gd name="connsiteX1" fmla="*/ 2858 w 3280"/>
                            <a:gd name="connsiteY1" fmla="*/ 0 h 26670"/>
                            <a:gd name="connsiteX2" fmla="*/ 2858 w 3280"/>
                            <a:gd name="connsiteY2" fmla="*/ 0 h 26670"/>
                            <a:gd name="connsiteX3" fmla="*/ 2858 w 3280"/>
                            <a:gd name="connsiteY3" fmla="*/ 0 h 26670"/>
                            <a:gd name="connsiteX4" fmla="*/ 1905 w 3280"/>
                            <a:gd name="connsiteY4" fmla="*/ 952 h 26670"/>
                            <a:gd name="connsiteX5" fmla="*/ 1905 w 3280"/>
                            <a:gd name="connsiteY5" fmla="*/ 1905 h 26670"/>
                            <a:gd name="connsiteX6" fmla="*/ 1905 w 3280"/>
                            <a:gd name="connsiteY6" fmla="*/ 2858 h 26670"/>
                            <a:gd name="connsiteX7" fmla="*/ 1905 w 3280"/>
                            <a:gd name="connsiteY7" fmla="*/ 2858 h 26670"/>
                            <a:gd name="connsiteX8" fmla="*/ 1905 w 3280"/>
                            <a:gd name="connsiteY8" fmla="*/ 2858 h 26670"/>
                            <a:gd name="connsiteX9" fmla="*/ 1905 w 3280"/>
                            <a:gd name="connsiteY9" fmla="*/ 2858 h 26670"/>
                            <a:gd name="connsiteX10" fmla="*/ 1905 w 3280"/>
                            <a:gd name="connsiteY10" fmla="*/ 2858 h 26670"/>
                            <a:gd name="connsiteX11" fmla="*/ 1905 w 3280"/>
                            <a:gd name="connsiteY11" fmla="*/ 3810 h 26670"/>
                            <a:gd name="connsiteX12" fmla="*/ 1905 w 3280"/>
                            <a:gd name="connsiteY12" fmla="*/ 4763 h 26670"/>
                            <a:gd name="connsiteX13" fmla="*/ 1905 w 3280"/>
                            <a:gd name="connsiteY13" fmla="*/ 4763 h 26670"/>
                            <a:gd name="connsiteX14" fmla="*/ 1905 w 3280"/>
                            <a:gd name="connsiteY14" fmla="*/ 5715 h 26670"/>
                            <a:gd name="connsiteX15" fmla="*/ 1905 w 3280"/>
                            <a:gd name="connsiteY15" fmla="*/ 6667 h 26670"/>
                            <a:gd name="connsiteX16" fmla="*/ 1905 w 3280"/>
                            <a:gd name="connsiteY16" fmla="*/ 7620 h 26670"/>
                            <a:gd name="connsiteX17" fmla="*/ 1905 w 3280"/>
                            <a:gd name="connsiteY17" fmla="*/ 7620 h 26670"/>
                            <a:gd name="connsiteX18" fmla="*/ 1905 w 3280"/>
                            <a:gd name="connsiteY18" fmla="*/ 8573 h 26670"/>
                            <a:gd name="connsiteX19" fmla="*/ 1905 w 3280"/>
                            <a:gd name="connsiteY19" fmla="*/ 9525 h 26670"/>
                            <a:gd name="connsiteX20" fmla="*/ 1905 w 3280"/>
                            <a:gd name="connsiteY20" fmla="*/ 10477 h 26670"/>
                            <a:gd name="connsiteX21" fmla="*/ 1905 w 3280"/>
                            <a:gd name="connsiteY21" fmla="*/ 10477 h 26670"/>
                            <a:gd name="connsiteX22" fmla="*/ 1905 w 3280"/>
                            <a:gd name="connsiteY22" fmla="*/ 10477 h 26670"/>
                            <a:gd name="connsiteX23" fmla="*/ 1905 w 3280"/>
                            <a:gd name="connsiteY23" fmla="*/ 10477 h 26670"/>
                            <a:gd name="connsiteX24" fmla="*/ 1905 w 3280"/>
                            <a:gd name="connsiteY24" fmla="*/ 11430 h 26670"/>
                            <a:gd name="connsiteX25" fmla="*/ 1905 w 3280"/>
                            <a:gd name="connsiteY25" fmla="*/ 11430 h 26670"/>
                            <a:gd name="connsiteX26" fmla="*/ 1905 w 3280"/>
                            <a:gd name="connsiteY26" fmla="*/ 11430 h 26670"/>
                            <a:gd name="connsiteX27" fmla="*/ 1905 w 3280"/>
                            <a:gd name="connsiteY27" fmla="*/ 12383 h 26670"/>
                            <a:gd name="connsiteX28" fmla="*/ 1905 w 3280"/>
                            <a:gd name="connsiteY28" fmla="*/ 12383 h 26670"/>
                            <a:gd name="connsiteX29" fmla="*/ 1905 w 3280"/>
                            <a:gd name="connsiteY29" fmla="*/ 12383 h 26670"/>
                            <a:gd name="connsiteX30" fmla="*/ 1905 w 3280"/>
                            <a:gd name="connsiteY30" fmla="*/ 12383 h 26670"/>
                            <a:gd name="connsiteX31" fmla="*/ 1905 w 3280"/>
                            <a:gd name="connsiteY31" fmla="*/ 12383 h 26670"/>
                            <a:gd name="connsiteX32" fmla="*/ 1905 w 3280"/>
                            <a:gd name="connsiteY32" fmla="*/ 12383 h 26670"/>
                            <a:gd name="connsiteX33" fmla="*/ 1905 w 3280"/>
                            <a:gd name="connsiteY33" fmla="*/ 12383 h 26670"/>
                            <a:gd name="connsiteX34" fmla="*/ 1905 w 3280"/>
                            <a:gd name="connsiteY34" fmla="*/ 13335 h 26670"/>
                            <a:gd name="connsiteX35" fmla="*/ 1905 w 3280"/>
                            <a:gd name="connsiteY35" fmla="*/ 14288 h 26670"/>
                            <a:gd name="connsiteX36" fmla="*/ 1905 w 3280"/>
                            <a:gd name="connsiteY36" fmla="*/ 14288 h 26670"/>
                            <a:gd name="connsiteX37" fmla="*/ 1905 w 3280"/>
                            <a:gd name="connsiteY37" fmla="*/ 14288 h 26670"/>
                            <a:gd name="connsiteX38" fmla="*/ 1905 w 3280"/>
                            <a:gd name="connsiteY38" fmla="*/ 14288 h 26670"/>
                            <a:gd name="connsiteX39" fmla="*/ 1905 w 3280"/>
                            <a:gd name="connsiteY39" fmla="*/ 14288 h 26670"/>
                            <a:gd name="connsiteX40" fmla="*/ 1905 w 3280"/>
                            <a:gd name="connsiteY40" fmla="*/ 15240 h 26670"/>
                            <a:gd name="connsiteX41" fmla="*/ 1905 w 3280"/>
                            <a:gd name="connsiteY41" fmla="*/ 16192 h 26670"/>
                            <a:gd name="connsiteX42" fmla="*/ 1905 w 3280"/>
                            <a:gd name="connsiteY42" fmla="*/ 17145 h 26670"/>
                            <a:gd name="connsiteX43" fmla="*/ 1905 w 3280"/>
                            <a:gd name="connsiteY43" fmla="*/ 17145 h 26670"/>
                            <a:gd name="connsiteX44" fmla="*/ 1905 w 3280"/>
                            <a:gd name="connsiteY44" fmla="*/ 17145 h 26670"/>
                            <a:gd name="connsiteX45" fmla="*/ 1905 w 3280"/>
                            <a:gd name="connsiteY45" fmla="*/ 17145 h 26670"/>
                            <a:gd name="connsiteX46" fmla="*/ 1905 w 3280"/>
                            <a:gd name="connsiteY46" fmla="*/ 18098 h 26670"/>
                            <a:gd name="connsiteX47" fmla="*/ 1905 w 3280"/>
                            <a:gd name="connsiteY47" fmla="*/ 18098 h 26670"/>
                            <a:gd name="connsiteX48" fmla="*/ 1905 w 3280"/>
                            <a:gd name="connsiteY48" fmla="*/ 18098 h 26670"/>
                            <a:gd name="connsiteX49" fmla="*/ 1905 w 3280"/>
                            <a:gd name="connsiteY49" fmla="*/ 18098 h 26670"/>
                            <a:gd name="connsiteX50" fmla="*/ 1905 w 3280"/>
                            <a:gd name="connsiteY50" fmla="*/ 18098 h 26670"/>
                            <a:gd name="connsiteX51" fmla="*/ 1905 w 3280"/>
                            <a:gd name="connsiteY51" fmla="*/ 19050 h 26670"/>
                            <a:gd name="connsiteX52" fmla="*/ 1905 w 3280"/>
                            <a:gd name="connsiteY52" fmla="*/ 19050 h 26670"/>
                            <a:gd name="connsiteX53" fmla="*/ 953 w 3280"/>
                            <a:gd name="connsiteY53" fmla="*/ 20002 h 26670"/>
                            <a:gd name="connsiteX54" fmla="*/ 953 w 3280"/>
                            <a:gd name="connsiteY54" fmla="*/ 20955 h 26670"/>
                            <a:gd name="connsiteX55" fmla="*/ 953 w 3280"/>
                            <a:gd name="connsiteY55" fmla="*/ 21908 h 26670"/>
                            <a:gd name="connsiteX56" fmla="*/ 953 w 3280"/>
                            <a:gd name="connsiteY56" fmla="*/ 21908 h 26670"/>
                            <a:gd name="connsiteX57" fmla="*/ 953 w 3280"/>
                            <a:gd name="connsiteY57" fmla="*/ 22860 h 26670"/>
                            <a:gd name="connsiteX58" fmla="*/ 953 w 3280"/>
                            <a:gd name="connsiteY58" fmla="*/ 22860 h 26670"/>
                            <a:gd name="connsiteX59" fmla="*/ 953 w 3280"/>
                            <a:gd name="connsiteY59" fmla="*/ 22860 h 26670"/>
                            <a:gd name="connsiteX60" fmla="*/ 953 w 3280"/>
                            <a:gd name="connsiteY60" fmla="*/ 22860 h 26670"/>
                            <a:gd name="connsiteX61" fmla="*/ 953 w 3280"/>
                            <a:gd name="connsiteY61" fmla="*/ 22860 h 26670"/>
                            <a:gd name="connsiteX62" fmla="*/ 953 w 3280"/>
                            <a:gd name="connsiteY62" fmla="*/ 22860 h 26670"/>
                            <a:gd name="connsiteX63" fmla="*/ 953 w 3280"/>
                            <a:gd name="connsiteY63" fmla="*/ 22860 h 26670"/>
                            <a:gd name="connsiteX64" fmla="*/ 953 w 3280"/>
                            <a:gd name="connsiteY64" fmla="*/ 22860 h 26670"/>
                            <a:gd name="connsiteX65" fmla="*/ 953 w 3280"/>
                            <a:gd name="connsiteY65" fmla="*/ 23813 h 26670"/>
                            <a:gd name="connsiteX66" fmla="*/ 0 w 3280"/>
                            <a:gd name="connsiteY66" fmla="*/ 24765 h 26670"/>
                            <a:gd name="connsiteX67" fmla="*/ 0 w 3280"/>
                            <a:gd name="connsiteY67" fmla="*/ 25717 h 26670"/>
                            <a:gd name="connsiteX68" fmla="*/ 0 w 3280"/>
                            <a:gd name="connsiteY68" fmla="*/ 26670 h 26670"/>
                            <a:gd name="connsiteX69" fmla="*/ 0 w 3280"/>
                            <a:gd name="connsiteY69" fmla="*/ 26670 h 26670"/>
                            <a:gd name="connsiteX70" fmla="*/ 0 w 3280"/>
                            <a:gd name="connsiteY70" fmla="*/ 26670 h 26670"/>
                            <a:gd name="connsiteX71" fmla="*/ 0 w 3280"/>
                            <a:gd name="connsiteY71" fmla="*/ 25717 h 26670"/>
                            <a:gd name="connsiteX72" fmla="*/ 0 w 3280"/>
                            <a:gd name="connsiteY72" fmla="*/ 24765 h 26670"/>
                            <a:gd name="connsiteX73" fmla="*/ 0 w 3280"/>
                            <a:gd name="connsiteY73" fmla="*/ 23813 h 26670"/>
                            <a:gd name="connsiteX74" fmla="*/ 0 w 3280"/>
                            <a:gd name="connsiteY74" fmla="*/ 23813 h 26670"/>
                            <a:gd name="connsiteX75" fmla="*/ 0 w 3280"/>
                            <a:gd name="connsiteY75" fmla="*/ 23813 h 26670"/>
                            <a:gd name="connsiteX76" fmla="*/ 0 w 3280"/>
                            <a:gd name="connsiteY76" fmla="*/ 23813 h 26670"/>
                            <a:gd name="connsiteX77" fmla="*/ 0 w 3280"/>
                            <a:gd name="connsiteY77" fmla="*/ 22860 h 26670"/>
                            <a:gd name="connsiteX78" fmla="*/ 0 w 3280"/>
                            <a:gd name="connsiteY78" fmla="*/ 21908 h 26670"/>
                            <a:gd name="connsiteX79" fmla="*/ 0 w 3280"/>
                            <a:gd name="connsiteY79" fmla="*/ 21908 h 26670"/>
                            <a:gd name="connsiteX80" fmla="*/ 0 w 3280"/>
                            <a:gd name="connsiteY80" fmla="*/ 20955 h 26670"/>
                            <a:gd name="connsiteX81" fmla="*/ 0 w 3280"/>
                            <a:gd name="connsiteY81" fmla="*/ 20002 h 26670"/>
                            <a:gd name="connsiteX82" fmla="*/ 0 w 3280"/>
                            <a:gd name="connsiteY82" fmla="*/ 19050 h 26670"/>
                            <a:gd name="connsiteX83" fmla="*/ 0 w 3280"/>
                            <a:gd name="connsiteY83" fmla="*/ 18098 h 26670"/>
                            <a:gd name="connsiteX84" fmla="*/ 0 w 3280"/>
                            <a:gd name="connsiteY84" fmla="*/ 18098 h 26670"/>
                            <a:gd name="connsiteX85" fmla="*/ 0 w 3280"/>
                            <a:gd name="connsiteY85" fmla="*/ 17145 h 26670"/>
                            <a:gd name="connsiteX86" fmla="*/ 0 w 3280"/>
                            <a:gd name="connsiteY86" fmla="*/ 17145 h 26670"/>
                            <a:gd name="connsiteX87" fmla="*/ 0 w 3280"/>
                            <a:gd name="connsiteY87" fmla="*/ 17145 h 26670"/>
                            <a:gd name="connsiteX88" fmla="*/ 0 w 3280"/>
                            <a:gd name="connsiteY88" fmla="*/ 17145 h 26670"/>
                            <a:gd name="connsiteX89" fmla="*/ 0 w 3280"/>
                            <a:gd name="connsiteY89" fmla="*/ 16192 h 26670"/>
                            <a:gd name="connsiteX90" fmla="*/ 0 w 3280"/>
                            <a:gd name="connsiteY90" fmla="*/ 16192 h 26670"/>
                            <a:gd name="connsiteX91" fmla="*/ 0 w 3280"/>
                            <a:gd name="connsiteY91" fmla="*/ 16192 h 26670"/>
                            <a:gd name="connsiteX92" fmla="*/ 0 w 3280"/>
                            <a:gd name="connsiteY92" fmla="*/ 16192 h 26670"/>
                            <a:gd name="connsiteX93" fmla="*/ 0 w 3280"/>
                            <a:gd name="connsiteY93" fmla="*/ 16192 h 26670"/>
                            <a:gd name="connsiteX94" fmla="*/ 0 w 3280"/>
                            <a:gd name="connsiteY94" fmla="*/ 16192 h 26670"/>
                            <a:gd name="connsiteX95" fmla="*/ 0 w 3280"/>
                            <a:gd name="connsiteY95" fmla="*/ 16192 h 26670"/>
                            <a:gd name="connsiteX96" fmla="*/ 0 w 3280"/>
                            <a:gd name="connsiteY96" fmla="*/ 16192 h 26670"/>
                            <a:gd name="connsiteX97" fmla="*/ 0 w 3280"/>
                            <a:gd name="connsiteY97" fmla="*/ 15240 h 26670"/>
                            <a:gd name="connsiteX98" fmla="*/ 0 w 3280"/>
                            <a:gd name="connsiteY98" fmla="*/ 15240 h 26670"/>
                            <a:gd name="connsiteX99" fmla="*/ 0 w 3280"/>
                            <a:gd name="connsiteY99" fmla="*/ 15240 h 26670"/>
                            <a:gd name="connsiteX100" fmla="*/ 0 w 3280"/>
                            <a:gd name="connsiteY100" fmla="*/ 15240 h 26670"/>
                            <a:gd name="connsiteX101" fmla="*/ 0 w 3280"/>
                            <a:gd name="connsiteY101" fmla="*/ 15240 h 26670"/>
                            <a:gd name="connsiteX102" fmla="*/ 0 w 3280"/>
                            <a:gd name="connsiteY102" fmla="*/ 14288 h 26670"/>
                            <a:gd name="connsiteX103" fmla="*/ 0 w 3280"/>
                            <a:gd name="connsiteY103" fmla="*/ 13335 h 26670"/>
                            <a:gd name="connsiteX104" fmla="*/ 0 w 3280"/>
                            <a:gd name="connsiteY104" fmla="*/ 13335 h 26670"/>
                            <a:gd name="connsiteX105" fmla="*/ 0 w 3280"/>
                            <a:gd name="connsiteY105" fmla="*/ 12383 h 26670"/>
                            <a:gd name="connsiteX106" fmla="*/ 0 w 3280"/>
                            <a:gd name="connsiteY106" fmla="*/ 11430 h 26670"/>
                            <a:gd name="connsiteX107" fmla="*/ 0 w 3280"/>
                            <a:gd name="connsiteY107" fmla="*/ 10477 h 26670"/>
                            <a:gd name="connsiteX108" fmla="*/ 0 w 3280"/>
                            <a:gd name="connsiteY108" fmla="*/ 9525 h 26670"/>
                            <a:gd name="connsiteX109" fmla="*/ 0 w 3280"/>
                            <a:gd name="connsiteY109" fmla="*/ 9525 h 26670"/>
                            <a:gd name="connsiteX110" fmla="*/ 0 w 3280"/>
                            <a:gd name="connsiteY110" fmla="*/ 8573 h 26670"/>
                            <a:gd name="connsiteX111" fmla="*/ 0 w 3280"/>
                            <a:gd name="connsiteY111" fmla="*/ 8573 h 26670"/>
                            <a:gd name="connsiteX112" fmla="*/ 0 w 3280"/>
                            <a:gd name="connsiteY112" fmla="*/ 7620 h 26670"/>
                            <a:gd name="connsiteX113" fmla="*/ 0 w 3280"/>
                            <a:gd name="connsiteY113" fmla="*/ 6667 h 26670"/>
                            <a:gd name="connsiteX114" fmla="*/ 0 w 3280"/>
                            <a:gd name="connsiteY114" fmla="*/ 4763 h 26670"/>
                            <a:gd name="connsiteX115" fmla="*/ 0 w 3280"/>
                            <a:gd name="connsiteY115" fmla="*/ 3810 h 26670"/>
                            <a:gd name="connsiteX116" fmla="*/ 0 w 3280"/>
                            <a:gd name="connsiteY116" fmla="*/ 3810 h 26670"/>
                            <a:gd name="connsiteX117" fmla="*/ 0 w 3280"/>
                            <a:gd name="connsiteY117" fmla="*/ 2858 h 26670"/>
                            <a:gd name="connsiteX118" fmla="*/ 0 w 3280"/>
                            <a:gd name="connsiteY118" fmla="*/ 1905 h 26670"/>
                            <a:gd name="connsiteX119" fmla="*/ 0 w 3280"/>
                            <a:gd name="connsiteY119" fmla="*/ 1905 h 26670"/>
                            <a:gd name="connsiteX120" fmla="*/ 0 w 3280"/>
                            <a:gd name="connsiteY120" fmla="*/ 1905 h 26670"/>
                            <a:gd name="connsiteX121" fmla="*/ 0 w 3280"/>
                            <a:gd name="connsiteY121" fmla="*/ 952 h 26670"/>
                            <a:gd name="connsiteX122" fmla="*/ 2858 w 3280"/>
                            <a:gd name="connsiteY122" fmla="*/ 0 h 26670"/>
                            <a:gd name="connsiteX123" fmla="*/ 2858 w 3280"/>
                            <a:gd name="connsiteY123" fmla="*/ 0 h 26670"/>
                            <a:gd name="connsiteX124" fmla="*/ 2858 w 3280"/>
                            <a:gd name="connsiteY124" fmla="*/ 0 h 26670"/>
                            <a:gd name="connsiteX125" fmla="*/ 2858 w 3280"/>
                            <a:gd name="connsiteY125" fmla="*/ 0 h 26670"/>
                            <a:gd name="connsiteX126" fmla="*/ 2858 w 3280"/>
                            <a:gd name="connsiteY126" fmla="*/ 0 h 26670"/>
                            <a:gd name="connsiteX127" fmla="*/ 2858 w 3280"/>
                            <a:gd name="connsiteY127" fmla="*/ 0 h 26670"/>
                            <a:gd name="connsiteX128" fmla="*/ 2858 w 3280"/>
                            <a:gd name="connsiteY128" fmla="*/ 0 h 26670"/>
                            <a:gd name="connsiteX129" fmla="*/ 2858 w 3280"/>
                            <a:gd name="connsiteY129" fmla="*/ 5715 h 26670"/>
                            <a:gd name="connsiteX130" fmla="*/ 2858 w 3280"/>
                            <a:gd name="connsiteY130" fmla="*/ 5715 h 26670"/>
                            <a:gd name="connsiteX131" fmla="*/ 2858 w 3280"/>
                            <a:gd name="connsiteY131" fmla="*/ 5715 h 26670"/>
                            <a:gd name="connsiteX132" fmla="*/ 2858 w 3280"/>
                            <a:gd name="connsiteY132" fmla="*/ 5715 h 26670"/>
                            <a:gd name="connsiteX133" fmla="*/ 2858 w 3280"/>
                            <a:gd name="connsiteY133" fmla="*/ 5715 h 26670"/>
                            <a:gd name="connsiteX134" fmla="*/ 2858 w 3280"/>
                            <a:gd name="connsiteY134" fmla="*/ 5715 h 26670"/>
                            <a:gd name="connsiteX135" fmla="*/ 2858 w 3280"/>
                            <a:gd name="connsiteY135" fmla="*/ 5715 h 26670"/>
                            <a:gd name="connsiteX136" fmla="*/ 2858 w 3280"/>
                            <a:gd name="connsiteY136" fmla="*/ 5715 h 26670"/>
                            <a:gd name="connsiteX137" fmla="*/ 2858 w 3280"/>
                            <a:gd name="connsiteY137" fmla="*/ 5715 h 26670"/>
                            <a:gd name="connsiteX138" fmla="*/ 2858 w 3280"/>
                            <a:gd name="connsiteY138" fmla="*/ 5715 h 2667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  <a:cxn ang="0">
                              <a:pos x="connsiteX111" y="connsiteY111"/>
                            </a:cxn>
                            <a:cxn ang="0">
                              <a:pos x="connsiteX112" y="connsiteY112"/>
                            </a:cxn>
                            <a:cxn ang="0">
                              <a:pos x="connsiteX113" y="connsiteY113"/>
                            </a:cxn>
                            <a:cxn ang="0">
                              <a:pos x="connsiteX114" y="connsiteY114"/>
                            </a:cxn>
                            <a:cxn ang="0">
                              <a:pos x="connsiteX115" y="connsiteY115"/>
                            </a:cxn>
                            <a:cxn ang="0">
                              <a:pos x="connsiteX116" y="connsiteY116"/>
                            </a:cxn>
                            <a:cxn ang="0">
                              <a:pos x="connsiteX117" y="connsiteY117"/>
                            </a:cxn>
                            <a:cxn ang="0">
                              <a:pos x="connsiteX118" y="connsiteY118"/>
                            </a:cxn>
                            <a:cxn ang="0">
                              <a:pos x="connsiteX119" y="connsiteY119"/>
                            </a:cxn>
                            <a:cxn ang="0">
                              <a:pos x="connsiteX120" y="connsiteY120"/>
                            </a:cxn>
                            <a:cxn ang="0">
                              <a:pos x="connsiteX121" y="connsiteY121"/>
                            </a:cxn>
                            <a:cxn ang="0">
                              <a:pos x="connsiteX122" y="connsiteY122"/>
                            </a:cxn>
                            <a:cxn ang="0">
                              <a:pos x="connsiteX123" y="connsiteY123"/>
                            </a:cxn>
                            <a:cxn ang="0">
                              <a:pos x="connsiteX124" y="connsiteY124"/>
                            </a:cxn>
                            <a:cxn ang="0">
                              <a:pos x="connsiteX125" y="connsiteY125"/>
                            </a:cxn>
                            <a:cxn ang="0">
                              <a:pos x="connsiteX126" y="connsiteY126"/>
                            </a:cxn>
                            <a:cxn ang="0">
                              <a:pos x="connsiteX127" y="connsiteY127"/>
                            </a:cxn>
                            <a:cxn ang="0">
                              <a:pos x="connsiteX128" y="connsiteY128"/>
                            </a:cxn>
                            <a:cxn ang="0">
                              <a:pos x="connsiteX129" y="connsiteY129"/>
                            </a:cxn>
                            <a:cxn ang="0">
                              <a:pos x="connsiteX130" y="connsiteY130"/>
                            </a:cxn>
                            <a:cxn ang="0">
                              <a:pos x="connsiteX131" y="connsiteY131"/>
                            </a:cxn>
                            <a:cxn ang="0">
                              <a:pos x="connsiteX132" y="connsiteY132"/>
                            </a:cxn>
                            <a:cxn ang="0">
                              <a:pos x="connsiteX133" y="connsiteY133"/>
                            </a:cxn>
                            <a:cxn ang="0">
                              <a:pos x="connsiteX134" y="connsiteY134"/>
                            </a:cxn>
                            <a:cxn ang="0">
                              <a:pos x="connsiteX135" y="connsiteY135"/>
                            </a:cxn>
                            <a:cxn ang="0">
                              <a:pos x="connsiteX136" y="connsiteY136"/>
                            </a:cxn>
                            <a:cxn ang="0">
                              <a:pos x="connsiteX137" y="connsiteY137"/>
                            </a:cxn>
                            <a:cxn ang="0">
                              <a:pos x="connsiteX138" y="connsiteY138"/>
                            </a:cxn>
                          </a:cxnLst>
                          <a:rect l="l" t="t" r="r" b="b"/>
                          <a:pathLst>
                            <a:path w="3280" h="26670">
                              <a:moveTo>
                                <a:pt x="2858" y="0"/>
                              </a:moveTo>
                              <a:cubicBezTo>
                                <a:pt x="2858" y="952"/>
                                <a:pt x="1905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1905" y="952"/>
                                <a:pt x="1905" y="952"/>
                                <a:pt x="2858" y="0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8573"/>
                              </a:cubicBezTo>
                              <a:cubicBezTo>
                                <a:pt x="1905" y="8573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2383"/>
                                <a:pt x="1905" y="12383"/>
                              </a:cubicBezTo>
                              <a:cubicBezTo>
                                <a:pt x="1905" y="12383"/>
                                <a:pt x="1905" y="13335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4288"/>
                                <a:pt x="1905" y="14288"/>
                              </a:cubicBezTo>
                              <a:cubicBezTo>
                                <a:pt x="1905" y="14288"/>
                                <a:pt x="1905" y="15240"/>
                                <a:pt x="1905" y="15240"/>
                              </a:cubicBezTo>
                              <a:cubicBezTo>
                                <a:pt x="1905" y="15240"/>
                                <a:pt x="1905" y="15240"/>
                                <a:pt x="1905" y="16192"/>
                              </a:cubicBezTo>
                              <a:cubicBezTo>
                                <a:pt x="1905" y="16192"/>
                                <a:pt x="1905" y="16192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7145"/>
                              </a:cubicBezTo>
                              <a:cubicBezTo>
                                <a:pt x="1905" y="17145"/>
                                <a:pt x="1905" y="17145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8098"/>
                              </a:cubicBezTo>
                              <a:cubicBezTo>
                                <a:pt x="1905" y="18098"/>
                                <a:pt x="1905" y="18098"/>
                                <a:pt x="1905" y="19050"/>
                              </a:cubicBezTo>
                              <a:cubicBezTo>
                                <a:pt x="1905" y="19050"/>
                                <a:pt x="1905" y="19050"/>
                                <a:pt x="1905" y="19050"/>
                              </a:cubicBezTo>
                              <a:cubicBezTo>
                                <a:pt x="1905" y="19050"/>
                                <a:pt x="1905" y="20002"/>
                                <a:pt x="953" y="20002"/>
                              </a:cubicBezTo>
                              <a:cubicBezTo>
                                <a:pt x="953" y="20002"/>
                                <a:pt x="953" y="20002"/>
                                <a:pt x="953" y="20955"/>
                              </a:cubicBezTo>
                              <a:cubicBezTo>
                                <a:pt x="953" y="20955"/>
                                <a:pt x="953" y="20955"/>
                                <a:pt x="953" y="21908"/>
                              </a:cubicBezTo>
                              <a:lnTo>
                                <a:pt x="953" y="21908"/>
                              </a:lnTo>
                              <a:cubicBezTo>
                                <a:pt x="953" y="21908"/>
                                <a:pt x="953" y="21908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2860"/>
                              </a:cubicBezTo>
                              <a:cubicBezTo>
                                <a:pt x="953" y="22860"/>
                                <a:pt x="953" y="22860"/>
                                <a:pt x="953" y="23813"/>
                              </a:cubicBezTo>
                              <a:cubicBezTo>
                                <a:pt x="953" y="23813"/>
                                <a:pt x="953" y="24765"/>
                                <a:pt x="0" y="24765"/>
                              </a:cubicBezTo>
                              <a:cubicBezTo>
                                <a:pt x="0" y="24765"/>
                                <a:pt x="0" y="24765"/>
                                <a:pt x="0" y="25717"/>
                              </a:cubicBezTo>
                              <a:cubicBezTo>
                                <a:pt x="0" y="25717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6670"/>
                              </a:cubicBezTo>
                              <a:cubicBezTo>
                                <a:pt x="0" y="26670"/>
                                <a:pt x="0" y="26670"/>
                                <a:pt x="0" y="25717"/>
                              </a:cubicBezTo>
                              <a:cubicBezTo>
                                <a:pt x="0" y="25717"/>
                                <a:pt x="0" y="25717"/>
                                <a:pt x="0" y="24765"/>
                              </a:cubicBezTo>
                              <a:cubicBezTo>
                                <a:pt x="0" y="24765"/>
                                <a:pt x="0" y="24765"/>
                                <a:pt x="0" y="23813"/>
                              </a:cubicBezTo>
                              <a:cubicBezTo>
                                <a:pt x="0" y="23813"/>
                                <a:pt x="0" y="23813"/>
                                <a:pt x="0" y="23813"/>
                              </a:cubicBezTo>
                              <a:cubicBezTo>
                                <a:pt x="0" y="23813"/>
                                <a:pt x="0" y="23813"/>
                                <a:pt x="0" y="23813"/>
                              </a:cubicBezTo>
                              <a:cubicBezTo>
                                <a:pt x="0" y="23813"/>
                                <a:pt x="0" y="23813"/>
                                <a:pt x="0" y="23813"/>
                              </a:cubicBezTo>
                              <a:cubicBezTo>
                                <a:pt x="0" y="23813"/>
                                <a:pt x="0" y="22860"/>
                                <a:pt x="0" y="22860"/>
                              </a:cubicBezTo>
                              <a:cubicBezTo>
                                <a:pt x="0" y="22860"/>
                                <a:pt x="0" y="21908"/>
                                <a:pt x="0" y="21908"/>
                              </a:cubicBezTo>
                              <a:cubicBezTo>
                                <a:pt x="0" y="21908"/>
                                <a:pt x="0" y="21908"/>
                                <a:pt x="0" y="21908"/>
                              </a:cubicBezTo>
                              <a:cubicBezTo>
                                <a:pt x="0" y="21908"/>
                                <a:pt x="0" y="21908"/>
                                <a:pt x="0" y="20955"/>
                              </a:cubicBezTo>
                              <a:cubicBezTo>
                                <a:pt x="0" y="20955"/>
                                <a:pt x="0" y="20002"/>
                                <a:pt x="0" y="20002"/>
                              </a:cubicBezTo>
                              <a:cubicBezTo>
                                <a:pt x="0" y="20002"/>
                                <a:pt x="0" y="20002"/>
                                <a:pt x="0" y="19050"/>
                              </a:cubicBezTo>
                              <a:cubicBezTo>
                                <a:pt x="0" y="19050"/>
                                <a:pt x="0" y="19050"/>
                                <a:pt x="0" y="18098"/>
                              </a:cubicBezTo>
                              <a:cubicBezTo>
                                <a:pt x="0" y="18098"/>
                                <a:pt x="0" y="18098"/>
                                <a:pt x="0" y="18098"/>
                              </a:cubicBezTo>
                              <a:cubicBezTo>
                                <a:pt x="0" y="18098"/>
                                <a:pt x="0" y="17145"/>
                                <a:pt x="0" y="17145"/>
                              </a:cubicBezTo>
                              <a:cubicBezTo>
                                <a:pt x="0" y="17145"/>
                                <a:pt x="0" y="17145"/>
                                <a:pt x="0" y="17145"/>
                              </a:cubicBezTo>
                              <a:cubicBezTo>
                                <a:pt x="0" y="17145"/>
                                <a:pt x="0" y="17145"/>
                                <a:pt x="0" y="17145"/>
                              </a:cubicBezTo>
                              <a:cubicBezTo>
                                <a:pt x="0" y="17145"/>
                                <a:pt x="0" y="17145"/>
                                <a:pt x="0" y="17145"/>
                              </a:cubicBezTo>
                              <a:cubicBezTo>
                                <a:pt x="0" y="17145"/>
                                <a:pt x="0" y="17145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6192"/>
                                <a:pt x="0" y="16192"/>
                              </a:cubicBezTo>
                              <a:cubicBezTo>
                                <a:pt x="0" y="16192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5240"/>
                                <a:pt x="0" y="15240"/>
                              </a:cubicBezTo>
                              <a:cubicBezTo>
                                <a:pt x="0" y="15240"/>
                                <a:pt x="0" y="14288"/>
                                <a:pt x="0" y="14288"/>
                              </a:cubicBezTo>
                              <a:cubicBezTo>
                                <a:pt x="0" y="14288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3335"/>
                              </a:cubicBezTo>
                              <a:cubicBezTo>
                                <a:pt x="0" y="13335"/>
                                <a:pt x="0" y="13335"/>
                                <a:pt x="0" y="12383"/>
                              </a:cubicBezTo>
                              <a:cubicBezTo>
                                <a:pt x="0" y="12383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8573"/>
                                <a:pt x="0" y="8573"/>
                              </a:cubicBezTo>
                              <a:cubicBezTo>
                                <a:pt x="0" y="8573"/>
                                <a:pt x="0" y="8573"/>
                                <a:pt x="0" y="8573"/>
                              </a:cubicBezTo>
                              <a:cubicBezTo>
                                <a:pt x="0" y="8573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6667"/>
                                <a:pt x="0" y="6667"/>
                              </a:cubicBezTo>
                              <a:cubicBezTo>
                                <a:pt x="0" y="5715"/>
                                <a:pt x="0" y="5715"/>
                                <a:pt x="0" y="4763"/>
                              </a:cubicBezTo>
                              <a:cubicBezTo>
                                <a:pt x="0" y="4763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3810"/>
                              </a:cubicBezTo>
                              <a:cubicBezTo>
                                <a:pt x="0" y="3810"/>
                                <a:pt x="0" y="3810"/>
                                <a:pt x="0" y="2858"/>
                              </a:cubicBezTo>
                              <a:cubicBezTo>
                                <a:pt x="0" y="2858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952"/>
                                <a:pt x="0" y="952"/>
                              </a:cubicBezTo>
                              <a:cubicBezTo>
                                <a:pt x="2858" y="1905"/>
                                <a:pt x="2858" y="952"/>
                                <a:pt x="2858" y="0"/>
                              </a:cubicBez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cubicBezTo>
                                <a:pt x="2858" y="952"/>
                                <a:pt x="2858" y="952"/>
                                <a:pt x="2858" y="0"/>
                              </a:cubicBezTo>
                              <a:lnTo>
                                <a:pt x="2858" y="0"/>
                              </a:lnTo>
                              <a:cubicBezTo>
                                <a:pt x="2858" y="952"/>
                                <a:pt x="2858" y="0"/>
                                <a:pt x="2858" y="0"/>
                              </a:cubicBezTo>
                              <a:close/>
                              <a:moveTo>
                                <a:pt x="2858" y="5715"/>
                              </a:move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lose/>
                              <a:moveTo>
                                <a:pt x="2858" y="5715"/>
                              </a:moveTo>
                              <a:cubicBezTo>
                                <a:pt x="2858" y="5715"/>
                                <a:pt x="3810" y="5715"/>
                                <a:pt x="2858" y="5715"/>
                              </a:cubicBezTo>
                              <a:cubicBezTo>
                                <a:pt x="3810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ubicBezTo>
                                <a:pt x="2858" y="5715"/>
                                <a:pt x="2858" y="5715"/>
                                <a:pt x="2858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05" name="图形 2"/>
                      <p:cNvGrpSpPr/>
                      <p:nvPr/>
                    </p:nvGrpSpPr>
                    <p:grpSpPr>
                      <a:xfrm>
                        <a:off x="7607617" y="2852737"/>
                        <a:ext cx="4762" cy="19050"/>
                        <a:chOff x="7607617" y="2852737"/>
                        <a:chExt cx="4762" cy="1905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06" name="任意多边形: 形状 3388"/>
                        <p:cNvSpPr/>
                        <p:nvPr/>
                      </p:nvSpPr>
                      <p:spPr>
                        <a:xfrm>
                          <a:off x="7611427" y="28717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7" name="任意多边形: 形状 3389"/>
                        <p:cNvSpPr/>
                        <p:nvPr/>
                      </p:nvSpPr>
                      <p:spPr>
                        <a:xfrm>
                          <a:off x="7607617" y="2852737"/>
                          <a:ext cx="3809" cy="17568"/>
                        </a:xfrm>
                        <a:custGeom>
                          <a:avLst/>
                          <a:gdLst>
                            <a:gd name="connsiteX0" fmla="*/ 952 w 3809"/>
                            <a:gd name="connsiteY0" fmla="*/ 4763 h 17568"/>
                            <a:gd name="connsiteX1" fmla="*/ 952 w 3809"/>
                            <a:gd name="connsiteY1" fmla="*/ 4763 h 17568"/>
                            <a:gd name="connsiteX2" fmla="*/ 952 w 3809"/>
                            <a:gd name="connsiteY2" fmla="*/ 4763 h 17568"/>
                            <a:gd name="connsiteX3" fmla="*/ 1905 w 3809"/>
                            <a:gd name="connsiteY3" fmla="*/ 5715 h 17568"/>
                            <a:gd name="connsiteX4" fmla="*/ 1905 w 3809"/>
                            <a:gd name="connsiteY4" fmla="*/ 5715 h 17568"/>
                            <a:gd name="connsiteX5" fmla="*/ 1905 w 3809"/>
                            <a:gd name="connsiteY5" fmla="*/ 5715 h 17568"/>
                            <a:gd name="connsiteX6" fmla="*/ 1905 w 3809"/>
                            <a:gd name="connsiteY6" fmla="*/ 5715 h 17568"/>
                            <a:gd name="connsiteX7" fmla="*/ 1905 w 3809"/>
                            <a:gd name="connsiteY7" fmla="*/ 5715 h 17568"/>
                            <a:gd name="connsiteX8" fmla="*/ 1905 w 3809"/>
                            <a:gd name="connsiteY8" fmla="*/ 5715 h 17568"/>
                            <a:gd name="connsiteX9" fmla="*/ 1905 w 3809"/>
                            <a:gd name="connsiteY9" fmla="*/ 5715 h 17568"/>
                            <a:gd name="connsiteX10" fmla="*/ 1905 w 3809"/>
                            <a:gd name="connsiteY10" fmla="*/ 5715 h 17568"/>
                            <a:gd name="connsiteX11" fmla="*/ 1905 w 3809"/>
                            <a:gd name="connsiteY11" fmla="*/ 5715 h 17568"/>
                            <a:gd name="connsiteX12" fmla="*/ 1905 w 3809"/>
                            <a:gd name="connsiteY12" fmla="*/ 5715 h 17568"/>
                            <a:gd name="connsiteX13" fmla="*/ 1905 w 3809"/>
                            <a:gd name="connsiteY13" fmla="*/ 5715 h 17568"/>
                            <a:gd name="connsiteX14" fmla="*/ 1905 w 3809"/>
                            <a:gd name="connsiteY14" fmla="*/ 5715 h 17568"/>
                            <a:gd name="connsiteX15" fmla="*/ 1905 w 3809"/>
                            <a:gd name="connsiteY15" fmla="*/ 5715 h 17568"/>
                            <a:gd name="connsiteX16" fmla="*/ 1905 w 3809"/>
                            <a:gd name="connsiteY16" fmla="*/ 5715 h 17568"/>
                            <a:gd name="connsiteX17" fmla="*/ 1905 w 3809"/>
                            <a:gd name="connsiteY17" fmla="*/ 5715 h 17568"/>
                            <a:gd name="connsiteX18" fmla="*/ 1905 w 3809"/>
                            <a:gd name="connsiteY18" fmla="*/ 5715 h 17568"/>
                            <a:gd name="connsiteX19" fmla="*/ 1905 w 3809"/>
                            <a:gd name="connsiteY19" fmla="*/ 5715 h 17568"/>
                            <a:gd name="connsiteX20" fmla="*/ 1905 w 3809"/>
                            <a:gd name="connsiteY20" fmla="*/ 5715 h 17568"/>
                            <a:gd name="connsiteX21" fmla="*/ 1905 w 3809"/>
                            <a:gd name="connsiteY21" fmla="*/ 5715 h 17568"/>
                            <a:gd name="connsiteX22" fmla="*/ 1905 w 3809"/>
                            <a:gd name="connsiteY22" fmla="*/ 5715 h 17568"/>
                            <a:gd name="connsiteX23" fmla="*/ 1905 w 3809"/>
                            <a:gd name="connsiteY23" fmla="*/ 5715 h 17568"/>
                            <a:gd name="connsiteX24" fmla="*/ 1905 w 3809"/>
                            <a:gd name="connsiteY24" fmla="*/ 5715 h 17568"/>
                            <a:gd name="connsiteX25" fmla="*/ 1905 w 3809"/>
                            <a:gd name="connsiteY25" fmla="*/ 5715 h 17568"/>
                            <a:gd name="connsiteX26" fmla="*/ 1905 w 3809"/>
                            <a:gd name="connsiteY26" fmla="*/ 6667 h 17568"/>
                            <a:gd name="connsiteX27" fmla="*/ 1905 w 3809"/>
                            <a:gd name="connsiteY27" fmla="*/ 6667 h 17568"/>
                            <a:gd name="connsiteX28" fmla="*/ 1905 w 3809"/>
                            <a:gd name="connsiteY28" fmla="*/ 6667 h 17568"/>
                            <a:gd name="connsiteX29" fmla="*/ 1905 w 3809"/>
                            <a:gd name="connsiteY29" fmla="*/ 6667 h 17568"/>
                            <a:gd name="connsiteX30" fmla="*/ 1905 w 3809"/>
                            <a:gd name="connsiteY30" fmla="*/ 6667 h 17568"/>
                            <a:gd name="connsiteX31" fmla="*/ 1905 w 3809"/>
                            <a:gd name="connsiteY31" fmla="*/ 6667 h 17568"/>
                            <a:gd name="connsiteX32" fmla="*/ 1905 w 3809"/>
                            <a:gd name="connsiteY32" fmla="*/ 7620 h 17568"/>
                            <a:gd name="connsiteX33" fmla="*/ 1905 w 3809"/>
                            <a:gd name="connsiteY33" fmla="*/ 8573 h 17568"/>
                            <a:gd name="connsiteX34" fmla="*/ 1905 w 3809"/>
                            <a:gd name="connsiteY34" fmla="*/ 9525 h 17568"/>
                            <a:gd name="connsiteX35" fmla="*/ 1905 w 3809"/>
                            <a:gd name="connsiteY35" fmla="*/ 10477 h 17568"/>
                            <a:gd name="connsiteX36" fmla="*/ 1905 w 3809"/>
                            <a:gd name="connsiteY36" fmla="*/ 10477 h 17568"/>
                            <a:gd name="connsiteX37" fmla="*/ 1905 w 3809"/>
                            <a:gd name="connsiteY37" fmla="*/ 10477 h 17568"/>
                            <a:gd name="connsiteX38" fmla="*/ 1905 w 3809"/>
                            <a:gd name="connsiteY38" fmla="*/ 10477 h 17568"/>
                            <a:gd name="connsiteX39" fmla="*/ 1905 w 3809"/>
                            <a:gd name="connsiteY39" fmla="*/ 10477 h 17568"/>
                            <a:gd name="connsiteX40" fmla="*/ 1905 w 3809"/>
                            <a:gd name="connsiteY40" fmla="*/ 10477 h 17568"/>
                            <a:gd name="connsiteX41" fmla="*/ 1905 w 3809"/>
                            <a:gd name="connsiteY41" fmla="*/ 10477 h 17568"/>
                            <a:gd name="connsiteX42" fmla="*/ 1905 w 3809"/>
                            <a:gd name="connsiteY42" fmla="*/ 10477 h 17568"/>
                            <a:gd name="connsiteX43" fmla="*/ 1905 w 3809"/>
                            <a:gd name="connsiteY43" fmla="*/ 10477 h 17568"/>
                            <a:gd name="connsiteX44" fmla="*/ 1905 w 3809"/>
                            <a:gd name="connsiteY44" fmla="*/ 10477 h 17568"/>
                            <a:gd name="connsiteX45" fmla="*/ 1905 w 3809"/>
                            <a:gd name="connsiteY45" fmla="*/ 10477 h 17568"/>
                            <a:gd name="connsiteX46" fmla="*/ 1905 w 3809"/>
                            <a:gd name="connsiteY46" fmla="*/ 10477 h 17568"/>
                            <a:gd name="connsiteX47" fmla="*/ 952 w 3809"/>
                            <a:gd name="connsiteY47" fmla="*/ 11430 h 17568"/>
                            <a:gd name="connsiteX48" fmla="*/ 952 w 3809"/>
                            <a:gd name="connsiteY48" fmla="*/ 11430 h 17568"/>
                            <a:gd name="connsiteX49" fmla="*/ 952 w 3809"/>
                            <a:gd name="connsiteY49" fmla="*/ 11430 h 17568"/>
                            <a:gd name="connsiteX50" fmla="*/ 952 w 3809"/>
                            <a:gd name="connsiteY50" fmla="*/ 11430 h 17568"/>
                            <a:gd name="connsiteX51" fmla="*/ 952 w 3809"/>
                            <a:gd name="connsiteY51" fmla="*/ 11430 h 17568"/>
                            <a:gd name="connsiteX52" fmla="*/ 952 w 3809"/>
                            <a:gd name="connsiteY52" fmla="*/ 11430 h 17568"/>
                            <a:gd name="connsiteX53" fmla="*/ 952 w 3809"/>
                            <a:gd name="connsiteY53" fmla="*/ 11430 h 17568"/>
                            <a:gd name="connsiteX54" fmla="*/ 952 w 3809"/>
                            <a:gd name="connsiteY54" fmla="*/ 11430 h 17568"/>
                            <a:gd name="connsiteX55" fmla="*/ 952 w 3809"/>
                            <a:gd name="connsiteY55" fmla="*/ 11430 h 17568"/>
                            <a:gd name="connsiteX56" fmla="*/ 952 w 3809"/>
                            <a:gd name="connsiteY56" fmla="*/ 11430 h 17568"/>
                            <a:gd name="connsiteX57" fmla="*/ 952 w 3809"/>
                            <a:gd name="connsiteY57" fmla="*/ 11430 h 17568"/>
                            <a:gd name="connsiteX58" fmla="*/ 952 w 3809"/>
                            <a:gd name="connsiteY58" fmla="*/ 10477 h 17568"/>
                            <a:gd name="connsiteX59" fmla="*/ 952 w 3809"/>
                            <a:gd name="connsiteY59" fmla="*/ 10477 h 17568"/>
                            <a:gd name="connsiteX60" fmla="*/ 952 w 3809"/>
                            <a:gd name="connsiteY60" fmla="*/ 10477 h 17568"/>
                            <a:gd name="connsiteX61" fmla="*/ 952 w 3809"/>
                            <a:gd name="connsiteY61" fmla="*/ 9525 h 17568"/>
                            <a:gd name="connsiteX62" fmla="*/ 952 w 3809"/>
                            <a:gd name="connsiteY62" fmla="*/ 8573 h 17568"/>
                            <a:gd name="connsiteX63" fmla="*/ 952 w 3809"/>
                            <a:gd name="connsiteY63" fmla="*/ 7620 h 17568"/>
                            <a:gd name="connsiteX64" fmla="*/ 952 w 3809"/>
                            <a:gd name="connsiteY64" fmla="*/ 7620 h 17568"/>
                            <a:gd name="connsiteX65" fmla="*/ 952 w 3809"/>
                            <a:gd name="connsiteY65" fmla="*/ 6667 h 17568"/>
                            <a:gd name="connsiteX66" fmla="*/ 952 w 3809"/>
                            <a:gd name="connsiteY66" fmla="*/ 6667 h 17568"/>
                            <a:gd name="connsiteX67" fmla="*/ 952 w 3809"/>
                            <a:gd name="connsiteY67" fmla="*/ 6667 h 17568"/>
                            <a:gd name="connsiteX68" fmla="*/ 952 w 3809"/>
                            <a:gd name="connsiteY68" fmla="*/ 6667 h 17568"/>
                            <a:gd name="connsiteX69" fmla="*/ 952 w 3809"/>
                            <a:gd name="connsiteY69" fmla="*/ 6667 h 17568"/>
                            <a:gd name="connsiteX70" fmla="*/ 952 w 3809"/>
                            <a:gd name="connsiteY70" fmla="*/ 6667 h 17568"/>
                            <a:gd name="connsiteX71" fmla="*/ 952 w 3809"/>
                            <a:gd name="connsiteY71" fmla="*/ 5715 h 17568"/>
                            <a:gd name="connsiteX72" fmla="*/ 952 w 3809"/>
                            <a:gd name="connsiteY72" fmla="*/ 5715 h 17568"/>
                            <a:gd name="connsiteX73" fmla="*/ 952 w 3809"/>
                            <a:gd name="connsiteY73" fmla="*/ 5715 h 17568"/>
                            <a:gd name="connsiteX74" fmla="*/ 952 w 3809"/>
                            <a:gd name="connsiteY74" fmla="*/ 5715 h 17568"/>
                            <a:gd name="connsiteX75" fmla="*/ 952 w 3809"/>
                            <a:gd name="connsiteY75" fmla="*/ 5715 h 17568"/>
                            <a:gd name="connsiteX76" fmla="*/ 952 w 3809"/>
                            <a:gd name="connsiteY76" fmla="*/ 5715 h 17568"/>
                            <a:gd name="connsiteX77" fmla="*/ 952 w 3809"/>
                            <a:gd name="connsiteY77" fmla="*/ 5715 h 17568"/>
                            <a:gd name="connsiteX78" fmla="*/ 952 w 3809"/>
                            <a:gd name="connsiteY78" fmla="*/ 5715 h 17568"/>
                            <a:gd name="connsiteX79" fmla="*/ 952 w 3809"/>
                            <a:gd name="connsiteY79" fmla="*/ 5715 h 17568"/>
                            <a:gd name="connsiteX80" fmla="*/ 952 w 3809"/>
                            <a:gd name="connsiteY80" fmla="*/ 4763 h 17568"/>
                            <a:gd name="connsiteX81" fmla="*/ 952 w 3809"/>
                            <a:gd name="connsiteY81" fmla="*/ 3810 h 17568"/>
                            <a:gd name="connsiteX82" fmla="*/ 952 w 3809"/>
                            <a:gd name="connsiteY82" fmla="*/ 3810 h 17568"/>
                            <a:gd name="connsiteX83" fmla="*/ 952 w 3809"/>
                            <a:gd name="connsiteY83" fmla="*/ 3810 h 17568"/>
                            <a:gd name="connsiteX84" fmla="*/ 952 w 3809"/>
                            <a:gd name="connsiteY84" fmla="*/ 3810 h 17568"/>
                            <a:gd name="connsiteX85" fmla="*/ 952 w 3809"/>
                            <a:gd name="connsiteY85" fmla="*/ 3810 h 17568"/>
                            <a:gd name="connsiteX86" fmla="*/ 952 w 3809"/>
                            <a:gd name="connsiteY86" fmla="*/ 2858 h 17568"/>
                            <a:gd name="connsiteX87" fmla="*/ 952 w 3809"/>
                            <a:gd name="connsiteY87" fmla="*/ 2858 h 17568"/>
                            <a:gd name="connsiteX88" fmla="*/ 0 w 3809"/>
                            <a:gd name="connsiteY88" fmla="*/ 952 h 17568"/>
                            <a:gd name="connsiteX89" fmla="*/ 0 w 3809"/>
                            <a:gd name="connsiteY89" fmla="*/ 0 h 17568"/>
                            <a:gd name="connsiteX90" fmla="*/ 952 w 3809"/>
                            <a:gd name="connsiteY90" fmla="*/ 4763 h 17568"/>
                            <a:gd name="connsiteX91" fmla="*/ 0 w 3809"/>
                            <a:gd name="connsiteY91" fmla="*/ 4763 h 17568"/>
                            <a:gd name="connsiteX92" fmla="*/ 0 w 3809"/>
                            <a:gd name="connsiteY92" fmla="*/ 4763 h 17568"/>
                            <a:gd name="connsiteX93" fmla="*/ 952 w 3809"/>
                            <a:gd name="connsiteY93" fmla="*/ 4763 h 17568"/>
                            <a:gd name="connsiteX94" fmla="*/ 3810 w 3809"/>
                            <a:gd name="connsiteY94" fmla="*/ 17145 h 17568"/>
                            <a:gd name="connsiteX95" fmla="*/ 3810 w 3809"/>
                            <a:gd name="connsiteY95" fmla="*/ 17145 h 17568"/>
                            <a:gd name="connsiteX96" fmla="*/ 3810 w 3809"/>
                            <a:gd name="connsiteY96" fmla="*/ 17145 h 17568"/>
                            <a:gd name="connsiteX97" fmla="*/ 3810 w 3809"/>
                            <a:gd name="connsiteY97" fmla="*/ 17145 h 17568"/>
                            <a:gd name="connsiteX98" fmla="*/ 3810 w 3809"/>
                            <a:gd name="connsiteY98" fmla="*/ 17145 h 17568"/>
                            <a:gd name="connsiteX99" fmla="*/ 3810 w 3809"/>
                            <a:gd name="connsiteY99" fmla="*/ 15240 h 17568"/>
                            <a:gd name="connsiteX100" fmla="*/ 3810 w 3809"/>
                            <a:gd name="connsiteY100" fmla="*/ 15240 h 17568"/>
                            <a:gd name="connsiteX101" fmla="*/ 3810 w 3809"/>
                            <a:gd name="connsiteY101" fmla="*/ 15240 h 17568"/>
                            <a:gd name="connsiteX102" fmla="*/ 3810 w 3809"/>
                            <a:gd name="connsiteY102" fmla="*/ 15240 h 17568"/>
                            <a:gd name="connsiteX103" fmla="*/ 3810 w 3809"/>
                            <a:gd name="connsiteY103" fmla="*/ 15240 h 17568"/>
                            <a:gd name="connsiteX104" fmla="*/ 952 w 3809"/>
                            <a:gd name="connsiteY104" fmla="*/ 5715 h 17568"/>
                            <a:gd name="connsiteX105" fmla="*/ 952 w 3809"/>
                            <a:gd name="connsiteY105" fmla="*/ 5715 h 17568"/>
                            <a:gd name="connsiteX106" fmla="*/ 952 w 3809"/>
                            <a:gd name="connsiteY106" fmla="*/ 5715 h 17568"/>
                            <a:gd name="connsiteX107" fmla="*/ 952 w 3809"/>
                            <a:gd name="connsiteY107" fmla="*/ 5715 h 17568"/>
                            <a:gd name="connsiteX108" fmla="*/ 952 w 3809"/>
                            <a:gd name="connsiteY108" fmla="*/ 5715 h 17568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09" h="17568">
                              <a:moveTo>
                                <a:pt x="952" y="4763"/>
                              </a:move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5715"/>
                                <a:pt x="952" y="4763"/>
                              </a:cubicBezTo>
                              <a:cubicBezTo>
                                <a:pt x="952" y="5715"/>
                                <a:pt x="952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8573"/>
                                <a:pt x="1905" y="8573"/>
                              </a:cubicBezTo>
                              <a:cubicBezTo>
                                <a:pt x="1905" y="8573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lnTo>
                                <a:pt x="1905" y="10477"/>
                              </a:lnTo>
                              <a:cubicBezTo>
                                <a:pt x="1905" y="10477"/>
                                <a:pt x="1905" y="10477"/>
                                <a:pt x="1905" y="10477"/>
                              </a:cubicBezTo>
                              <a:cubicBezTo>
                                <a:pt x="1905" y="10477"/>
                                <a:pt x="1905" y="10477"/>
                                <a:pt x="952" y="11430"/>
                              </a:cubicBezTo>
                              <a:lnTo>
                                <a:pt x="952" y="11430"/>
                              </a:ln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lnTo>
                                <a:pt x="952" y="11430"/>
                              </a:ln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0477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952" y="9525"/>
                              </a:cubicBezTo>
                              <a:cubicBezTo>
                                <a:pt x="952" y="9525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1905"/>
                                <a:pt x="952" y="1905"/>
                                <a:pt x="0" y="952"/>
                              </a:cubicBezTo>
                              <a:cubicBezTo>
                                <a:pt x="0" y="952"/>
                                <a:pt x="0" y="0"/>
                                <a:pt x="0" y="0"/>
                              </a:cubicBezTo>
                              <a:cubicBezTo>
                                <a:pt x="0" y="5715"/>
                                <a:pt x="0" y="5715"/>
                                <a:pt x="952" y="4763"/>
                              </a:cubicBezTo>
                              <a:cubicBezTo>
                                <a:pt x="0" y="5715"/>
                                <a:pt x="0" y="5715"/>
                                <a:pt x="0" y="4763"/>
                              </a:cubicBezTo>
                              <a:lnTo>
                                <a:pt x="0" y="4763"/>
                              </a:lnTo>
                              <a:lnTo>
                                <a:pt x="952" y="4763"/>
                              </a:lnTo>
                              <a:close/>
                              <a:moveTo>
                                <a:pt x="3810" y="17145"/>
                              </a:move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8098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lose/>
                              <a:moveTo>
                                <a:pt x="3810" y="15240"/>
                              </a:move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ubicBezTo>
                                <a:pt x="3810" y="15240"/>
                                <a:pt x="3810" y="15240"/>
                                <a:pt x="3810" y="15240"/>
                              </a:cubicBezTo>
                              <a:close/>
                              <a:moveTo>
                                <a:pt x="952" y="5715"/>
                              </a:move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1905" y="5715"/>
                                <a:pt x="1905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8" name="任意多边形: 形状 3390"/>
                        <p:cNvSpPr/>
                        <p:nvPr/>
                      </p:nvSpPr>
                      <p:spPr>
                        <a:xfrm>
                          <a:off x="7612380" y="28708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09" name="任意多边形: 形状 3391"/>
                        <p:cNvSpPr/>
                        <p:nvPr/>
                      </p:nvSpPr>
                      <p:spPr>
                        <a:xfrm>
                          <a:off x="7611427" y="2870834"/>
                          <a:ext cx="952" cy="952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952"/>
                            <a:gd name="connsiteX1" fmla="*/ 953 w 952"/>
                            <a:gd name="connsiteY1" fmla="*/ 0 h 952"/>
                            <a:gd name="connsiteX2" fmla="*/ 953 w 952"/>
                            <a:gd name="connsiteY2" fmla="*/ 0 h 952"/>
                            <a:gd name="connsiteX3" fmla="*/ 953 w 952"/>
                            <a:gd name="connsiteY3" fmla="*/ 0 h 952"/>
                            <a:gd name="connsiteX4" fmla="*/ 953 w 952"/>
                            <a:gd name="connsiteY4" fmla="*/ 0 h 952"/>
                            <a:gd name="connsiteX5" fmla="*/ 953 w 952"/>
                            <a:gd name="connsiteY5" fmla="*/ 0 h 952"/>
                            <a:gd name="connsiteX6" fmla="*/ 953 w 952"/>
                            <a:gd name="connsiteY6" fmla="*/ 0 h 952"/>
                            <a:gd name="connsiteX7" fmla="*/ 0 w 952"/>
                            <a:gd name="connsiteY7" fmla="*/ 952 h 952"/>
                            <a:gd name="connsiteX8" fmla="*/ 0 w 952"/>
                            <a:gd name="connsiteY8" fmla="*/ 952 h 952"/>
                            <a:gd name="connsiteX9" fmla="*/ 0 w 952"/>
                            <a:gd name="connsiteY9" fmla="*/ 952 h 952"/>
                            <a:gd name="connsiteX10" fmla="*/ 0 w 952"/>
                            <a:gd name="connsiteY10" fmla="*/ 952 h 952"/>
                            <a:gd name="connsiteX11" fmla="*/ 0 w 952"/>
                            <a:gd name="connsiteY11" fmla="*/ 952 h 952"/>
                            <a:gd name="connsiteX12" fmla="*/ 953 w 952"/>
                            <a:gd name="connsiteY12" fmla="*/ 952 h 952"/>
                            <a:gd name="connsiteX13" fmla="*/ 953 w 952"/>
                            <a:gd name="connsiteY13" fmla="*/ 952 h 952"/>
                            <a:gd name="connsiteX14" fmla="*/ 953 w 952"/>
                            <a:gd name="connsiteY14" fmla="*/ 0 h 952"/>
                            <a:gd name="connsiteX15" fmla="*/ 953 w 952"/>
                            <a:gd name="connsiteY15" fmla="*/ 0 h 952"/>
                            <a:gd name="connsiteX16" fmla="*/ 953 w 952"/>
                            <a:gd name="connsiteY16" fmla="*/ 0 h 952"/>
                            <a:gd name="connsiteX17" fmla="*/ 953 w 952"/>
                            <a:gd name="connsiteY17" fmla="*/ 0 h 952"/>
                            <a:gd name="connsiteX18" fmla="*/ 953 w 952"/>
                            <a:gd name="connsiteY18" fmla="*/ 0 h 952"/>
                            <a:gd name="connsiteX19" fmla="*/ 953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3" y="0"/>
                              </a:moveTo>
                              <a:cubicBezTo>
                                <a:pt x="0" y="0"/>
                                <a:pt x="0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0" y="0"/>
                                <a:pt x="0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0" y="0"/>
                                <a:pt x="0" y="0"/>
                                <a:pt x="953" y="0"/>
                              </a:cubicBezTo>
                              <a:cubicBezTo>
                                <a:pt x="0" y="0"/>
                                <a:pt x="0" y="0"/>
                                <a:pt x="953" y="0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10" name="图形 2"/>
                      <p:cNvGrpSpPr/>
                      <p:nvPr/>
                    </p:nvGrpSpPr>
                    <p:grpSpPr>
                      <a:xfrm>
                        <a:off x="7601902" y="2842259"/>
                        <a:ext cx="6667" cy="15239"/>
                        <a:chOff x="7601902" y="2842259"/>
                        <a:chExt cx="6667" cy="15239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11" name="任意多边形: 形状 3393"/>
                        <p:cNvSpPr/>
                        <p:nvPr/>
                      </p:nvSpPr>
                      <p:spPr>
                        <a:xfrm>
                          <a:off x="7607617" y="285749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2" name="任意多边形: 形状 3394"/>
                        <p:cNvSpPr/>
                        <p:nvPr/>
                      </p:nvSpPr>
                      <p:spPr>
                        <a:xfrm>
                          <a:off x="7601902" y="2842259"/>
                          <a:ext cx="5715" cy="14049"/>
                        </a:xfrm>
                        <a:custGeom>
                          <a:avLst/>
                          <a:gdLst>
                            <a:gd name="connsiteX0" fmla="*/ 953 w 5715"/>
                            <a:gd name="connsiteY0" fmla="*/ 1905 h 14049"/>
                            <a:gd name="connsiteX1" fmla="*/ 953 w 5715"/>
                            <a:gd name="connsiteY1" fmla="*/ 1905 h 14049"/>
                            <a:gd name="connsiteX2" fmla="*/ 953 w 5715"/>
                            <a:gd name="connsiteY2" fmla="*/ 1905 h 14049"/>
                            <a:gd name="connsiteX3" fmla="*/ 1905 w 5715"/>
                            <a:gd name="connsiteY3" fmla="*/ 2857 h 14049"/>
                            <a:gd name="connsiteX4" fmla="*/ 1905 w 5715"/>
                            <a:gd name="connsiteY4" fmla="*/ 2857 h 14049"/>
                            <a:gd name="connsiteX5" fmla="*/ 1905 w 5715"/>
                            <a:gd name="connsiteY5" fmla="*/ 2857 h 14049"/>
                            <a:gd name="connsiteX6" fmla="*/ 1905 w 5715"/>
                            <a:gd name="connsiteY6" fmla="*/ 2857 h 14049"/>
                            <a:gd name="connsiteX7" fmla="*/ 1905 w 5715"/>
                            <a:gd name="connsiteY7" fmla="*/ 2857 h 14049"/>
                            <a:gd name="connsiteX8" fmla="*/ 1905 w 5715"/>
                            <a:gd name="connsiteY8" fmla="*/ 2857 h 14049"/>
                            <a:gd name="connsiteX9" fmla="*/ 1905 w 5715"/>
                            <a:gd name="connsiteY9" fmla="*/ 2857 h 14049"/>
                            <a:gd name="connsiteX10" fmla="*/ 1905 w 5715"/>
                            <a:gd name="connsiteY10" fmla="*/ 2857 h 14049"/>
                            <a:gd name="connsiteX11" fmla="*/ 1905 w 5715"/>
                            <a:gd name="connsiteY11" fmla="*/ 2857 h 14049"/>
                            <a:gd name="connsiteX12" fmla="*/ 1905 w 5715"/>
                            <a:gd name="connsiteY12" fmla="*/ 2857 h 14049"/>
                            <a:gd name="connsiteX13" fmla="*/ 1905 w 5715"/>
                            <a:gd name="connsiteY13" fmla="*/ 2857 h 14049"/>
                            <a:gd name="connsiteX14" fmla="*/ 1905 w 5715"/>
                            <a:gd name="connsiteY14" fmla="*/ 2857 h 14049"/>
                            <a:gd name="connsiteX15" fmla="*/ 1905 w 5715"/>
                            <a:gd name="connsiteY15" fmla="*/ 2857 h 14049"/>
                            <a:gd name="connsiteX16" fmla="*/ 1905 w 5715"/>
                            <a:gd name="connsiteY16" fmla="*/ 2857 h 14049"/>
                            <a:gd name="connsiteX17" fmla="*/ 1905 w 5715"/>
                            <a:gd name="connsiteY17" fmla="*/ 2857 h 14049"/>
                            <a:gd name="connsiteX18" fmla="*/ 1905 w 5715"/>
                            <a:gd name="connsiteY18" fmla="*/ 2857 h 14049"/>
                            <a:gd name="connsiteX19" fmla="*/ 1905 w 5715"/>
                            <a:gd name="connsiteY19" fmla="*/ 2857 h 14049"/>
                            <a:gd name="connsiteX20" fmla="*/ 1905 w 5715"/>
                            <a:gd name="connsiteY20" fmla="*/ 2857 h 14049"/>
                            <a:gd name="connsiteX21" fmla="*/ 1905 w 5715"/>
                            <a:gd name="connsiteY21" fmla="*/ 2857 h 14049"/>
                            <a:gd name="connsiteX22" fmla="*/ 1905 w 5715"/>
                            <a:gd name="connsiteY22" fmla="*/ 2857 h 14049"/>
                            <a:gd name="connsiteX23" fmla="*/ 1905 w 5715"/>
                            <a:gd name="connsiteY23" fmla="*/ 2857 h 14049"/>
                            <a:gd name="connsiteX24" fmla="*/ 1905 w 5715"/>
                            <a:gd name="connsiteY24" fmla="*/ 2857 h 14049"/>
                            <a:gd name="connsiteX25" fmla="*/ 1905 w 5715"/>
                            <a:gd name="connsiteY25" fmla="*/ 2857 h 14049"/>
                            <a:gd name="connsiteX26" fmla="*/ 1905 w 5715"/>
                            <a:gd name="connsiteY26" fmla="*/ 3810 h 14049"/>
                            <a:gd name="connsiteX27" fmla="*/ 1905 w 5715"/>
                            <a:gd name="connsiteY27" fmla="*/ 3810 h 14049"/>
                            <a:gd name="connsiteX28" fmla="*/ 1905 w 5715"/>
                            <a:gd name="connsiteY28" fmla="*/ 3810 h 14049"/>
                            <a:gd name="connsiteX29" fmla="*/ 1905 w 5715"/>
                            <a:gd name="connsiteY29" fmla="*/ 3810 h 14049"/>
                            <a:gd name="connsiteX30" fmla="*/ 1905 w 5715"/>
                            <a:gd name="connsiteY30" fmla="*/ 3810 h 14049"/>
                            <a:gd name="connsiteX31" fmla="*/ 1905 w 5715"/>
                            <a:gd name="connsiteY31" fmla="*/ 3810 h 14049"/>
                            <a:gd name="connsiteX32" fmla="*/ 1905 w 5715"/>
                            <a:gd name="connsiteY32" fmla="*/ 4763 h 14049"/>
                            <a:gd name="connsiteX33" fmla="*/ 1905 w 5715"/>
                            <a:gd name="connsiteY33" fmla="*/ 5715 h 14049"/>
                            <a:gd name="connsiteX34" fmla="*/ 1905 w 5715"/>
                            <a:gd name="connsiteY34" fmla="*/ 6667 h 14049"/>
                            <a:gd name="connsiteX35" fmla="*/ 1905 w 5715"/>
                            <a:gd name="connsiteY35" fmla="*/ 7620 h 14049"/>
                            <a:gd name="connsiteX36" fmla="*/ 1905 w 5715"/>
                            <a:gd name="connsiteY36" fmla="*/ 7620 h 14049"/>
                            <a:gd name="connsiteX37" fmla="*/ 1905 w 5715"/>
                            <a:gd name="connsiteY37" fmla="*/ 7620 h 14049"/>
                            <a:gd name="connsiteX38" fmla="*/ 1905 w 5715"/>
                            <a:gd name="connsiteY38" fmla="*/ 7620 h 14049"/>
                            <a:gd name="connsiteX39" fmla="*/ 1905 w 5715"/>
                            <a:gd name="connsiteY39" fmla="*/ 7620 h 14049"/>
                            <a:gd name="connsiteX40" fmla="*/ 1905 w 5715"/>
                            <a:gd name="connsiteY40" fmla="*/ 7620 h 14049"/>
                            <a:gd name="connsiteX41" fmla="*/ 1905 w 5715"/>
                            <a:gd name="connsiteY41" fmla="*/ 7620 h 14049"/>
                            <a:gd name="connsiteX42" fmla="*/ 1905 w 5715"/>
                            <a:gd name="connsiteY42" fmla="*/ 7620 h 14049"/>
                            <a:gd name="connsiteX43" fmla="*/ 1905 w 5715"/>
                            <a:gd name="connsiteY43" fmla="*/ 7620 h 14049"/>
                            <a:gd name="connsiteX44" fmla="*/ 1905 w 5715"/>
                            <a:gd name="connsiteY44" fmla="*/ 7620 h 14049"/>
                            <a:gd name="connsiteX45" fmla="*/ 1905 w 5715"/>
                            <a:gd name="connsiteY45" fmla="*/ 7620 h 14049"/>
                            <a:gd name="connsiteX46" fmla="*/ 1905 w 5715"/>
                            <a:gd name="connsiteY46" fmla="*/ 7620 h 14049"/>
                            <a:gd name="connsiteX47" fmla="*/ 953 w 5715"/>
                            <a:gd name="connsiteY47" fmla="*/ 8573 h 14049"/>
                            <a:gd name="connsiteX48" fmla="*/ 953 w 5715"/>
                            <a:gd name="connsiteY48" fmla="*/ 8573 h 14049"/>
                            <a:gd name="connsiteX49" fmla="*/ 953 w 5715"/>
                            <a:gd name="connsiteY49" fmla="*/ 8573 h 14049"/>
                            <a:gd name="connsiteX50" fmla="*/ 953 w 5715"/>
                            <a:gd name="connsiteY50" fmla="*/ 8573 h 14049"/>
                            <a:gd name="connsiteX51" fmla="*/ 953 w 5715"/>
                            <a:gd name="connsiteY51" fmla="*/ 8573 h 14049"/>
                            <a:gd name="connsiteX52" fmla="*/ 953 w 5715"/>
                            <a:gd name="connsiteY52" fmla="*/ 8573 h 14049"/>
                            <a:gd name="connsiteX53" fmla="*/ 953 w 5715"/>
                            <a:gd name="connsiteY53" fmla="*/ 8573 h 14049"/>
                            <a:gd name="connsiteX54" fmla="*/ 953 w 5715"/>
                            <a:gd name="connsiteY54" fmla="*/ 8573 h 14049"/>
                            <a:gd name="connsiteX55" fmla="*/ 953 w 5715"/>
                            <a:gd name="connsiteY55" fmla="*/ 8573 h 14049"/>
                            <a:gd name="connsiteX56" fmla="*/ 953 w 5715"/>
                            <a:gd name="connsiteY56" fmla="*/ 8573 h 14049"/>
                            <a:gd name="connsiteX57" fmla="*/ 953 w 5715"/>
                            <a:gd name="connsiteY57" fmla="*/ 8573 h 14049"/>
                            <a:gd name="connsiteX58" fmla="*/ 953 w 5715"/>
                            <a:gd name="connsiteY58" fmla="*/ 7620 h 14049"/>
                            <a:gd name="connsiteX59" fmla="*/ 953 w 5715"/>
                            <a:gd name="connsiteY59" fmla="*/ 7620 h 14049"/>
                            <a:gd name="connsiteX60" fmla="*/ 953 w 5715"/>
                            <a:gd name="connsiteY60" fmla="*/ 7620 h 14049"/>
                            <a:gd name="connsiteX61" fmla="*/ 953 w 5715"/>
                            <a:gd name="connsiteY61" fmla="*/ 6667 h 14049"/>
                            <a:gd name="connsiteX62" fmla="*/ 953 w 5715"/>
                            <a:gd name="connsiteY62" fmla="*/ 5715 h 14049"/>
                            <a:gd name="connsiteX63" fmla="*/ 953 w 5715"/>
                            <a:gd name="connsiteY63" fmla="*/ 4763 h 14049"/>
                            <a:gd name="connsiteX64" fmla="*/ 953 w 5715"/>
                            <a:gd name="connsiteY64" fmla="*/ 4763 h 14049"/>
                            <a:gd name="connsiteX65" fmla="*/ 953 w 5715"/>
                            <a:gd name="connsiteY65" fmla="*/ 4763 h 14049"/>
                            <a:gd name="connsiteX66" fmla="*/ 953 w 5715"/>
                            <a:gd name="connsiteY66" fmla="*/ 4763 h 14049"/>
                            <a:gd name="connsiteX67" fmla="*/ 953 w 5715"/>
                            <a:gd name="connsiteY67" fmla="*/ 4763 h 14049"/>
                            <a:gd name="connsiteX68" fmla="*/ 953 w 5715"/>
                            <a:gd name="connsiteY68" fmla="*/ 4763 h 14049"/>
                            <a:gd name="connsiteX69" fmla="*/ 953 w 5715"/>
                            <a:gd name="connsiteY69" fmla="*/ 4763 h 14049"/>
                            <a:gd name="connsiteX70" fmla="*/ 953 w 5715"/>
                            <a:gd name="connsiteY70" fmla="*/ 4763 h 14049"/>
                            <a:gd name="connsiteX71" fmla="*/ 953 w 5715"/>
                            <a:gd name="connsiteY71" fmla="*/ 4763 h 14049"/>
                            <a:gd name="connsiteX72" fmla="*/ 953 w 5715"/>
                            <a:gd name="connsiteY72" fmla="*/ 4763 h 14049"/>
                            <a:gd name="connsiteX73" fmla="*/ 953 w 5715"/>
                            <a:gd name="connsiteY73" fmla="*/ 4763 h 14049"/>
                            <a:gd name="connsiteX74" fmla="*/ 953 w 5715"/>
                            <a:gd name="connsiteY74" fmla="*/ 4763 h 14049"/>
                            <a:gd name="connsiteX75" fmla="*/ 953 w 5715"/>
                            <a:gd name="connsiteY75" fmla="*/ 4763 h 14049"/>
                            <a:gd name="connsiteX76" fmla="*/ 953 w 5715"/>
                            <a:gd name="connsiteY76" fmla="*/ 4763 h 14049"/>
                            <a:gd name="connsiteX77" fmla="*/ 953 w 5715"/>
                            <a:gd name="connsiteY77" fmla="*/ 4763 h 14049"/>
                            <a:gd name="connsiteX78" fmla="*/ 953 w 5715"/>
                            <a:gd name="connsiteY78" fmla="*/ 4763 h 14049"/>
                            <a:gd name="connsiteX79" fmla="*/ 953 w 5715"/>
                            <a:gd name="connsiteY79" fmla="*/ 4763 h 14049"/>
                            <a:gd name="connsiteX80" fmla="*/ 953 w 5715"/>
                            <a:gd name="connsiteY80" fmla="*/ 3810 h 14049"/>
                            <a:gd name="connsiteX81" fmla="*/ 953 w 5715"/>
                            <a:gd name="connsiteY81" fmla="*/ 2857 h 14049"/>
                            <a:gd name="connsiteX82" fmla="*/ 953 w 5715"/>
                            <a:gd name="connsiteY82" fmla="*/ 2857 h 14049"/>
                            <a:gd name="connsiteX83" fmla="*/ 953 w 5715"/>
                            <a:gd name="connsiteY83" fmla="*/ 2857 h 14049"/>
                            <a:gd name="connsiteX84" fmla="*/ 953 w 5715"/>
                            <a:gd name="connsiteY84" fmla="*/ 2857 h 14049"/>
                            <a:gd name="connsiteX85" fmla="*/ 953 w 5715"/>
                            <a:gd name="connsiteY85" fmla="*/ 2857 h 14049"/>
                            <a:gd name="connsiteX86" fmla="*/ 953 w 5715"/>
                            <a:gd name="connsiteY86" fmla="*/ 1905 h 14049"/>
                            <a:gd name="connsiteX87" fmla="*/ 953 w 5715"/>
                            <a:gd name="connsiteY87" fmla="*/ 1905 h 14049"/>
                            <a:gd name="connsiteX88" fmla="*/ 0 w 5715"/>
                            <a:gd name="connsiteY88" fmla="*/ 952 h 14049"/>
                            <a:gd name="connsiteX89" fmla="*/ 0 w 5715"/>
                            <a:gd name="connsiteY89" fmla="*/ 0 h 14049"/>
                            <a:gd name="connsiteX90" fmla="*/ 953 w 5715"/>
                            <a:gd name="connsiteY90" fmla="*/ 1905 h 14049"/>
                            <a:gd name="connsiteX91" fmla="*/ 953 w 5715"/>
                            <a:gd name="connsiteY91" fmla="*/ 1905 h 14049"/>
                            <a:gd name="connsiteX92" fmla="*/ 953 w 5715"/>
                            <a:gd name="connsiteY92" fmla="*/ 1905 h 14049"/>
                            <a:gd name="connsiteX93" fmla="*/ 953 w 5715"/>
                            <a:gd name="connsiteY93" fmla="*/ 1905 h 14049"/>
                            <a:gd name="connsiteX94" fmla="*/ 5715 w 5715"/>
                            <a:gd name="connsiteY94" fmla="*/ 13335 h 14049"/>
                            <a:gd name="connsiteX95" fmla="*/ 5715 w 5715"/>
                            <a:gd name="connsiteY95" fmla="*/ 13335 h 14049"/>
                            <a:gd name="connsiteX96" fmla="*/ 5715 w 5715"/>
                            <a:gd name="connsiteY96" fmla="*/ 13335 h 14049"/>
                            <a:gd name="connsiteX97" fmla="*/ 5715 w 5715"/>
                            <a:gd name="connsiteY97" fmla="*/ 13335 h 14049"/>
                            <a:gd name="connsiteX98" fmla="*/ 5715 w 5715"/>
                            <a:gd name="connsiteY98" fmla="*/ 13335 h 14049"/>
                            <a:gd name="connsiteX99" fmla="*/ 4763 w 5715"/>
                            <a:gd name="connsiteY99" fmla="*/ 11430 h 14049"/>
                            <a:gd name="connsiteX100" fmla="*/ 4763 w 5715"/>
                            <a:gd name="connsiteY100" fmla="*/ 11430 h 14049"/>
                            <a:gd name="connsiteX101" fmla="*/ 4763 w 5715"/>
                            <a:gd name="connsiteY101" fmla="*/ 11430 h 14049"/>
                            <a:gd name="connsiteX102" fmla="*/ 4763 w 5715"/>
                            <a:gd name="connsiteY102" fmla="*/ 11430 h 14049"/>
                            <a:gd name="connsiteX103" fmla="*/ 4763 w 5715"/>
                            <a:gd name="connsiteY103" fmla="*/ 11430 h 14049"/>
                            <a:gd name="connsiteX104" fmla="*/ 953 w 5715"/>
                            <a:gd name="connsiteY104" fmla="*/ 2857 h 14049"/>
                            <a:gd name="connsiteX105" fmla="*/ 953 w 5715"/>
                            <a:gd name="connsiteY105" fmla="*/ 2857 h 14049"/>
                            <a:gd name="connsiteX106" fmla="*/ 953 w 5715"/>
                            <a:gd name="connsiteY106" fmla="*/ 2857 h 14049"/>
                            <a:gd name="connsiteX107" fmla="*/ 953 w 5715"/>
                            <a:gd name="connsiteY107" fmla="*/ 2857 h 14049"/>
                            <a:gd name="connsiteX108" fmla="*/ 953 w 5715"/>
                            <a:gd name="connsiteY108" fmla="*/ 2857 h 140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5715" h="14049"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2857"/>
                                <a:pt x="953" y="1905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2857"/>
                              </a:cubicBezTo>
                              <a:cubicBezTo>
                                <a:pt x="1905" y="2857"/>
                                <a:pt x="1905" y="2857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3810"/>
                                <a:pt x="1905" y="3810"/>
                              </a:cubicBezTo>
                              <a:cubicBezTo>
                                <a:pt x="1905" y="3810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lnTo>
                                <a:pt x="1905" y="7620"/>
                              </a:ln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8573"/>
                                <a:pt x="953" y="8573"/>
                              </a:cubicBezTo>
                              <a:lnTo>
                                <a:pt x="953" y="8573"/>
                              </a:ln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lnTo>
                                <a:pt x="953" y="8573"/>
                              </a:ln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6667"/>
                              </a:cubicBezTo>
                              <a:cubicBezTo>
                                <a:pt x="953" y="6667"/>
                                <a:pt x="953" y="6667"/>
                                <a:pt x="953" y="5715"/>
                              </a:cubicBezTo>
                              <a:cubicBezTo>
                                <a:pt x="953" y="5715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2857"/>
                                <a:pt x="0" y="2857"/>
                                <a:pt x="953" y="1905"/>
                              </a:cubicBezTo>
                              <a:cubicBezTo>
                                <a:pt x="0" y="2857"/>
                                <a:pt x="0" y="2857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lose/>
                              <a:moveTo>
                                <a:pt x="5715" y="13335"/>
                              </a:moveTo>
                              <a:cubicBezTo>
                                <a:pt x="5715" y="13335"/>
                                <a:pt x="5715" y="14288"/>
                                <a:pt x="5715" y="13335"/>
                              </a:cubicBezTo>
                              <a:cubicBezTo>
                                <a:pt x="5715" y="14288"/>
                                <a:pt x="5715" y="14288"/>
                                <a:pt x="5715" y="13335"/>
                              </a:cubicBezTo>
                              <a:cubicBezTo>
                                <a:pt x="5715" y="14288"/>
                                <a:pt x="5715" y="14288"/>
                                <a:pt x="5715" y="13335"/>
                              </a:cubicBezTo>
                              <a:cubicBezTo>
                                <a:pt x="5715" y="13335"/>
                                <a:pt x="5715" y="13335"/>
                                <a:pt x="5715" y="13335"/>
                              </a:cubicBezTo>
                              <a:close/>
                              <a:moveTo>
                                <a:pt x="4763" y="11430"/>
                              </a:move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lose/>
                              <a:moveTo>
                                <a:pt x="953" y="2857"/>
                              </a:move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ubicBezTo>
                                <a:pt x="953" y="2857"/>
                                <a:pt x="953" y="2857"/>
                                <a:pt x="953" y="285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3" name="任意多边形: 形状 3395"/>
                        <p:cNvSpPr/>
                        <p:nvPr/>
                      </p:nvSpPr>
                      <p:spPr>
                        <a:xfrm>
                          <a:off x="7608569" y="285654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4" name="任意多边形: 形状 3396"/>
                        <p:cNvSpPr/>
                        <p:nvPr/>
                      </p:nvSpPr>
                      <p:spPr>
                        <a:xfrm>
                          <a:off x="7606665" y="2856547"/>
                          <a:ext cx="1666" cy="952"/>
                        </a:xfrm>
                        <a:custGeom>
                          <a:avLst/>
                          <a:gdLst>
                            <a:gd name="connsiteX0" fmla="*/ 953 w 1666"/>
                            <a:gd name="connsiteY0" fmla="*/ 0 h 952"/>
                            <a:gd name="connsiteX1" fmla="*/ 953 w 1666"/>
                            <a:gd name="connsiteY1" fmla="*/ 0 h 952"/>
                            <a:gd name="connsiteX2" fmla="*/ 953 w 1666"/>
                            <a:gd name="connsiteY2" fmla="*/ 0 h 952"/>
                            <a:gd name="connsiteX3" fmla="*/ 953 w 1666"/>
                            <a:gd name="connsiteY3" fmla="*/ 0 h 952"/>
                            <a:gd name="connsiteX4" fmla="*/ 953 w 1666"/>
                            <a:gd name="connsiteY4" fmla="*/ 0 h 952"/>
                            <a:gd name="connsiteX5" fmla="*/ 953 w 1666"/>
                            <a:gd name="connsiteY5" fmla="*/ 0 h 952"/>
                            <a:gd name="connsiteX6" fmla="*/ 0 w 1666"/>
                            <a:gd name="connsiteY6" fmla="*/ 952 h 952"/>
                            <a:gd name="connsiteX7" fmla="*/ 0 w 1666"/>
                            <a:gd name="connsiteY7" fmla="*/ 952 h 952"/>
                            <a:gd name="connsiteX8" fmla="*/ 0 w 1666"/>
                            <a:gd name="connsiteY8" fmla="*/ 952 h 952"/>
                            <a:gd name="connsiteX9" fmla="*/ 0 w 1666"/>
                            <a:gd name="connsiteY9" fmla="*/ 952 h 952"/>
                            <a:gd name="connsiteX10" fmla="*/ 0 w 1666"/>
                            <a:gd name="connsiteY10" fmla="*/ 952 h 952"/>
                            <a:gd name="connsiteX11" fmla="*/ 0 w 1666"/>
                            <a:gd name="connsiteY11" fmla="*/ 952 h 952"/>
                            <a:gd name="connsiteX12" fmla="*/ 953 w 1666"/>
                            <a:gd name="connsiteY12" fmla="*/ 952 h 952"/>
                            <a:gd name="connsiteX13" fmla="*/ 953 w 1666"/>
                            <a:gd name="connsiteY13" fmla="*/ 952 h 952"/>
                            <a:gd name="connsiteX14" fmla="*/ 953 w 1666"/>
                            <a:gd name="connsiteY14" fmla="*/ 0 h 952"/>
                            <a:gd name="connsiteX15" fmla="*/ 953 w 1666"/>
                            <a:gd name="connsiteY15" fmla="*/ 0 h 952"/>
                            <a:gd name="connsiteX16" fmla="*/ 953 w 1666"/>
                            <a:gd name="connsiteY16" fmla="*/ 0 h 952"/>
                            <a:gd name="connsiteX17" fmla="*/ 953 w 1666"/>
                            <a:gd name="connsiteY17" fmla="*/ 0 h 952"/>
                            <a:gd name="connsiteX18" fmla="*/ 953 w 1666"/>
                            <a:gd name="connsiteY18" fmla="*/ 0 h 952"/>
                            <a:gd name="connsiteX19" fmla="*/ 953 w 1666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953" y="0"/>
                              </a:move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1905" y="952"/>
                                <a:pt x="1905" y="0"/>
                                <a:pt x="953" y="0"/>
                              </a:cubicBez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1905" y="0"/>
                                <a:pt x="1905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15" name="图形 2"/>
                      <p:cNvGrpSpPr/>
                      <p:nvPr/>
                    </p:nvGrpSpPr>
                    <p:grpSpPr>
                      <a:xfrm>
                        <a:off x="7592377" y="2830829"/>
                        <a:ext cx="10477" cy="13335"/>
                        <a:chOff x="7592377" y="2830829"/>
                        <a:chExt cx="10477" cy="1333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16" name="任意多边形: 形状 3398"/>
                        <p:cNvSpPr/>
                        <p:nvPr/>
                      </p:nvSpPr>
                      <p:spPr>
                        <a:xfrm>
                          <a:off x="7600950" y="284416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7" name="任意多边形: 形状 3399"/>
                        <p:cNvSpPr/>
                        <p:nvPr/>
                      </p:nvSpPr>
                      <p:spPr>
                        <a:xfrm>
                          <a:off x="7592377" y="2830829"/>
                          <a:ext cx="8572" cy="12382"/>
                        </a:xfrm>
                        <a:custGeom>
                          <a:avLst/>
                          <a:gdLst>
                            <a:gd name="connsiteX0" fmla="*/ 1905 w 8572"/>
                            <a:gd name="connsiteY0" fmla="*/ 953 h 12382"/>
                            <a:gd name="connsiteX1" fmla="*/ 1905 w 8572"/>
                            <a:gd name="connsiteY1" fmla="*/ 953 h 12382"/>
                            <a:gd name="connsiteX2" fmla="*/ 1905 w 8572"/>
                            <a:gd name="connsiteY2" fmla="*/ 953 h 12382"/>
                            <a:gd name="connsiteX3" fmla="*/ 2857 w 8572"/>
                            <a:gd name="connsiteY3" fmla="*/ 1905 h 12382"/>
                            <a:gd name="connsiteX4" fmla="*/ 2857 w 8572"/>
                            <a:gd name="connsiteY4" fmla="*/ 1905 h 12382"/>
                            <a:gd name="connsiteX5" fmla="*/ 2857 w 8572"/>
                            <a:gd name="connsiteY5" fmla="*/ 1905 h 12382"/>
                            <a:gd name="connsiteX6" fmla="*/ 2857 w 8572"/>
                            <a:gd name="connsiteY6" fmla="*/ 1905 h 12382"/>
                            <a:gd name="connsiteX7" fmla="*/ 2857 w 8572"/>
                            <a:gd name="connsiteY7" fmla="*/ 1905 h 12382"/>
                            <a:gd name="connsiteX8" fmla="*/ 2857 w 8572"/>
                            <a:gd name="connsiteY8" fmla="*/ 1905 h 12382"/>
                            <a:gd name="connsiteX9" fmla="*/ 2857 w 8572"/>
                            <a:gd name="connsiteY9" fmla="*/ 1905 h 12382"/>
                            <a:gd name="connsiteX10" fmla="*/ 2857 w 8572"/>
                            <a:gd name="connsiteY10" fmla="*/ 1905 h 12382"/>
                            <a:gd name="connsiteX11" fmla="*/ 2857 w 8572"/>
                            <a:gd name="connsiteY11" fmla="*/ 1905 h 12382"/>
                            <a:gd name="connsiteX12" fmla="*/ 2857 w 8572"/>
                            <a:gd name="connsiteY12" fmla="*/ 1905 h 12382"/>
                            <a:gd name="connsiteX13" fmla="*/ 2857 w 8572"/>
                            <a:gd name="connsiteY13" fmla="*/ 1905 h 12382"/>
                            <a:gd name="connsiteX14" fmla="*/ 2857 w 8572"/>
                            <a:gd name="connsiteY14" fmla="*/ 1905 h 12382"/>
                            <a:gd name="connsiteX15" fmla="*/ 2857 w 8572"/>
                            <a:gd name="connsiteY15" fmla="*/ 1905 h 12382"/>
                            <a:gd name="connsiteX16" fmla="*/ 2857 w 8572"/>
                            <a:gd name="connsiteY16" fmla="*/ 1905 h 12382"/>
                            <a:gd name="connsiteX17" fmla="*/ 2857 w 8572"/>
                            <a:gd name="connsiteY17" fmla="*/ 1905 h 12382"/>
                            <a:gd name="connsiteX18" fmla="*/ 2857 w 8572"/>
                            <a:gd name="connsiteY18" fmla="*/ 1905 h 12382"/>
                            <a:gd name="connsiteX19" fmla="*/ 2857 w 8572"/>
                            <a:gd name="connsiteY19" fmla="*/ 1905 h 12382"/>
                            <a:gd name="connsiteX20" fmla="*/ 2857 w 8572"/>
                            <a:gd name="connsiteY20" fmla="*/ 1905 h 12382"/>
                            <a:gd name="connsiteX21" fmla="*/ 2857 w 8572"/>
                            <a:gd name="connsiteY21" fmla="*/ 1905 h 12382"/>
                            <a:gd name="connsiteX22" fmla="*/ 2857 w 8572"/>
                            <a:gd name="connsiteY22" fmla="*/ 1905 h 12382"/>
                            <a:gd name="connsiteX23" fmla="*/ 2857 w 8572"/>
                            <a:gd name="connsiteY23" fmla="*/ 1905 h 12382"/>
                            <a:gd name="connsiteX24" fmla="*/ 2857 w 8572"/>
                            <a:gd name="connsiteY24" fmla="*/ 1905 h 12382"/>
                            <a:gd name="connsiteX25" fmla="*/ 2857 w 8572"/>
                            <a:gd name="connsiteY25" fmla="*/ 1905 h 12382"/>
                            <a:gd name="connsiteX26" fmla="*/ 2857 w 8572"/>
                            <a:gd name="connsiteY26" fmla="*/ 1905 h 12382"/>
                            <a:gd name="connsiteX27" fmla="*/ 2857 w 8572"/>
                            <a:gd name="connsiteY27" fmla="*/ 1905 h 12382"/>
                            <a:gd name="connsiteX28" fmla="*/ 2857 w 8572"/>
                            <a:gd name="connsiteY28" fmla="*/ 1905 h 12382"/>
                            <a:gd name="connsiteX29" fmla="*/ 2857 w 8572"/>
                            <a:gd name="connsiteY29" fmla="*/ 1905 h 12382"/>
                            <a:gd name="connsiteX30" fmla="*/ 2857 w 8572"/>
                            <a:gd name="connsiteY30" fmla="*/ 1905 h 12382"/>
                            <a:gd name="connsiteX31" fmla="*/ 2857 w 8572"/>
                            <a:gd name="connsiteY31" fmla="*/ 1905 h 12382"/>
                            <a:gd name="connsiteX32" fmla="*/ 3810 w 8572"/>
                            <a:gd name="connsiteY32" fmla="*/ 2858 h 12382"/>
                            <a:gd name="connsiteX33" fmla="*/ 3810 w 8572"/>
                            <a:gd name="connsiteY33" fmla="*/ 3810 h 12382"/>
                            <a:gd name="connsiteX34" fmla="*/ 4763 w 8572"/>
                            <a:gd name="connsiteY34" fmla="*/ 4763 h 12382"/>
                            <a:gd name="connsiteX35" fmla="*/ 4763 w 8572"/>
                            <a:gd name="connsiteY35" fmla="*/ 5715 h 12382"/>
                            <a:gd name="connsiteX36" fmla="*/ 4763 w 8572"/>
                            <a:gd name="connsiteY36" fmla="*/ 5715 h 12382"/>
                            <a:gd name="connsiteX37" fmla="*/ 4763 w 8572"/>
                            <a:gd name="connsiteY37" fmla="*/ 5715 h 12382"/>
                            <a:gd name="connsiteX38" fmla="*/ 4763 w 8572"/>
                            <a:gd name="connsiteY38" fmla="*/ 5715 h 12382"/>
                            <a:gd name="connsiteX39" fmla="*/ 4763 w 8572"/>
                            <a:gd name="connsiteY39" fmla="*/ 5715 h 12382"/>
                            <a:gd name="connsiteX40" fmla="*/ 4763 w 8572"/>
                            <a:gd name="connsiteY40" fmla="*/ 5715 h 12382"/>
                            <a:gd name="connsiteX41" fmla="*/ 4763 w 8572"/>
                            <a:gd name="connsiteY41" fmla="*/ 5715 h 12382"/>
                            <a:gd name="connsiteX42" fmla="*/ 4763 w 8572"/>
                            <a:gd name="connsiteY42" fmla="*/ 5715 h 12382"/>
                            <a:gd name="connsiteX43" fmla="*/ 4763 w 8572"/>
                            <a:gd name="connsiteY43" fmla="*/ 5715 h 12382"/>
                            <a:gd name="connsiteX44" fmla="*/ 4763 w 8572"/>
                            <a:gd name="connsiteY44" fmla="*/ 5715 h 12382"/>
                            <a:gd name="connsiteX45" fmla="*/ 4763 w 8572"/>
                            <a:gd name="connsiteY45" fmla="*/ 5715 h 12382"/>
                            <a:gd name="connsiteX46" fmla="*/ 4763 w 8572"/>
                            <a:gd name="connsiteY46" fmla="*/ 5715 h 12382"/>
                            <a:gd name="connsiteX47" fmla="*/ 3810 w 8572"/>
                            <a:gd name="connsiteY47" fmla="*/ 6668 h 12382"/>
                            <a:gd name="connsiteX48" fmla="*/ 3810 w 8572"/>
                            <a:gd name="connsiteY48" fmla="*/ 6668 h 12382"/>
                            <a:gd name="connsiteX49" fmla="*/ 3810 w 8572"/>
                            <a:gd name="connsiteY49" fmla="*/ 6668 h 12382"/>
                            <a:gd name="connsiteX50" fmla="*/ 3810 w 8572"/>
                            <a:gd name="connsiteY50" fmla="*/ 6668 h 12382"/>
                            <a:gd name="connsiteX51" fmla="*/ 3810 w 8572"/>
                            <a:gd name="connsiteY51" fmla="*/ 6668 h 12382"/>
                            <a:gd name="connsiteX52" fmla="*/ 3810 w 8572"/>
                            <a:gd name="connsiteY52" fmla="*/ 6668 h 12382"/>
                            <a:gd name="connsiteX53" fmla="*/ 3810 w 8572"/>
                            <a:gd name="connsiteY53" fmla="*/ 6668 h 12382"/>
                            <a:gd name="connsiteX54" fmla="*/ 3810 w 8572"/>
                            <a:gd name="connsiteY54" fmla="*/ 6668 h 12382"/>
                            <a:gd name="connsiteX55" fmla="*/ 3810 w 8572"/>
                            <a:gd name="connsiteY55" fmla="*/ 6668 h 12382"/>
                            <a:gd name="connsiteX56" fmla="*/ 3810 w 8572"/>
                            <a:gd name="connsiteY56" fmla="*/ 6668 h 12382"/>
                            <a:gd name="connsiteX57" fmla="*/ 3810 w 8572"/>
                            <a:gd name="connsiteY57" fmla="*/ 6668 h 12382"/>
                            <a:gd name="connsiteX58" fmla="*/ 2857 w 8572"/>
                            <a:gd name="connsiteY58" fmla="*/ 5715 h 12382"/>
                            <a:gd name="connsiteX59" fmla="*/ 2857 w 8572"/>
                            <a:gd name="connsiteY59" fmla="*/ 5715 h 12382"/>
                            <a:gd name="connsiteX60" fmla="*/ 2857 w 8572"/>
                            <a:gd name="connsiteY60" fmla="*/ 5715 h 12382"/>
                            <a:gd name="connsiteX61" fmla="*/ 2857 w 8572"/>
                            <a:gd name="connsiteY61" fmla="*/ 4763 h 12382"/>
                            <a:gd name="connsiteX62" fmla="*/ 2857 w 8572"/>
                            <a:gd name="connsiteY62" fmla="*/ 3810 h 12382"/>
                            <a:gd name="connsiteX63" fmla="*/ 1905 w 8572"/>
                            <a:gd name="connsiteY63" fmla="*/ 2858 h 12382"/>
                            <a:gd name="connsiteX64" fmla="*/ 1905 w 8572"/>
                            <a:gd name="connsiteY64" fmla="*/ 2858 h 12382"/>
                            <a:gd name="connsiteX65" fmla="*/ 1905 w 8572"/>
                            <a:gd name="connsiteY65" fmla="*/ 2858 h 12382"/>
                            <a:gd name="connsiteX66" fmla="*/ 1905 w 8572"/>
                            <a:gd name="connsiteY66" fmla="*/ 2858 h 12382"/>
                            <a:gd name="connsiteX67" fmla="*/ 1905 w 8572"/>
                            <a:gd name="connsiteY67" fmla="*/ 2858 h 12382"/>
                            <a:gd name="connsiteX68" fmla="*/ 1905 w 8572"/>
                            <a:gd name="connsiteY68" fmla="*/ 2858 h 12382"/>
                            <a:gd name="connsiteX69" fmla="*/ 1905 w 8572"/>
                            <a:gd name="connsiteY69" fmla="*/ 2858 h 12382"/>
                            <a:gd name="connsiteX70" fmla="*/ 1905 w 8572"/>
                            <a:gd name="connsiteY70" fmla="*/ 2858 h 12382"/>
                            <a:gd name="connsiteX71" fmla="*/ 1905 w 8572"/>
                            <a:gd name="connsiteY71" fmla="*/ 2858 h 12382"/>
                            <a:gd name="connsiteX72" fmla="*/ 1905 w 8572"/>
                            <a:gd name="connsiteY72" fmla="*/ 2858 h 12382"/>
                            <a:gd name="connsiteX73" fmla="*/ 1905 w 8572"/>
                            <a:gd name="connsiteY73" fmla="*/ 2858 h 12382"/>
                            <a:gd name="connsiteX74" fmla="*/ 1905 w 8572"/>
                            <a:gd name="connsiteY74" fmla="*/ 2858 h 12382"/>
                            <a:gd name="connsiteX75" fmla="*/ 1905 w 8572"/>
                            <a:gd name="connsiteY75" fmla="*/ 2858 h 12382"/>
                            <a:gd name="connsiteX76" fmla="*/ 1905 w 8572"/>
                            <a:gd name="connsiteY76" fmla="*/ 2858 h 12382"/>
                            <a:gd name="connsiteX77" fmla="*/ 1905 w 8572"/>
                            <a:gd name="connsiteY77" fmla="*/ 2858 h 12382"/>
                            <a:gd name="connsiteX78" fmla="*/ 1905 w 8572"/>
                            <a:gd name="connsiteY78" fmla="*/ 2858 h 12382"/>
                            <a:gd name="connsiteX79" fmla="*/ 1905 w 8572"/>
                            <a:gd name="connsiteY79" fmla="*/ 2858 h 12382"/>
                            <a:gd name="connsiteX80" fmla="*/ 1905 w 8572"/>
                            <a:gd name="connsiteY80" fmla="*/ 2858 h 12382"/>
                            <a:gd name="connsiteX81" fmla="*/ 1905 w 8572"/>
                            <a:gd name="connsiteY81" fmla="*/ 2858 h 12382"/>
                            <a:gd name="connsiteX82" fmla="*/ 1905 w 8572"/>
                            <a:gd name="connsiteY82" fmla="*/ 2858 h 12382"/>
                            <a:gd name="connsiteX83" fmla="*/ 1905 w 8572"/>
                            <a:gd name="connsiteY83" fmla="*/ 2858 h 12382"/>
                            <a:gd name="connsiteX84" fmla="*/ 1905 w 8572"/>
                            <a:gd name="connsiteY84" fmla="*/ 2858 h 12382"/>
                            <a:gd name="connsiteX85" fmla="*/ 1905 w 8572"/>
                            <a:gd name="connsiteY85" fmla="*/ 2858 h 12382"/>
                            <a:gd name="connsiteX86" fmla="*/ 953 w 8572"/>
                            <a:gd name="connsiteY86" fmla="*/ 1905 h 12382"/>
                            <a:gd name="connsiteX87" fmla="*/ 953 w 8572"/>
                            <a:gd name="connsiteY87" fmla="*/ 1905 h 12382"/>
                            <a:gd name="connsiteX88" fmla="*/ 0 w 8572"/>
                            <a:gd name="connsiteY88" fmla="*/ 953 h 12382"/>
                            <a:gd name="connsiteX89" fmla="*/ 0 w 8572"/>
                            <a:gd name="connsiteY89" fmla="*/ 0 h 12382"/>
                            <a:gd name="connsiteX90" fmla="*/ 0 w 8572"/>
                            <a:gd name="connsiteY90" fmla="*/ 0 h 12382"/>
                            <a:gd name="connsiteX91" fmla="*/ 1905 w 8572"/>
                            <a:gd name="connsiteY91" fmla="*/ 953 h 12382"/>
                            <a:gd name="connsiteX92" fmla="*/ 1905 w 8572"/>
                            <a:gd name="connsiteY92" fmla="*/ 953 h 12382"/>
                            <a:gd name="connsiteX93" fmla="*/ 1905 w 8572"/>
                            <a:gd name="connsiteY93" fmla="*/ 953 h 12382"/>
                            <a:gd name="connsiteX94" fmla="*/ 8572 w 8572"/>
                            <a:gd name="connsiteY94" fmla="*/ 12383 h 12382"/>
                            <a:gd name="connsiteX95" fmla="*/ 8572 w 8572"/>
                            <a:gd name="connsiteY95" fmla="*/ 12383 h 12382"/>
                            <a:gd name="connsiteX96" fmla="*/ 8572 w 8572"/>
                            <a:gd name="connsiteY96" fmla="*/ 12383 h 12382"/>
                            <a:gd name="connsiteX97" fmla="*/ 8572 w 8572"/>
                            <a:gd name="connsiteY97" fmla="*/ 12383 h 12382"/>
                            <a:gd name="connsiteX98" fmla="*/ 8572 w 8572"/>
                            <a:gd name="connsiteY98" fmla="*/ 12383 h 12382"/>
                            <a:gd name="connsiteX99" fmla="*/ 7620 w 8572"/>
                            <a:gd name="connsiteY99" fmla="*/ 10478 h 12382"/>
                            <a:gd name="connsiteX100" fmla="*/ 7620 w 8572"/>
                            <a:gd name="connsiteY100" fmla="*/ 10478 h 12382"/>
                            <a:gd name="connsiteX101" fmla="*/ 7620 w 8572"/>
                            <a:gd name="connsiteY101" fmla="*/ 10478 h 12382"/>
                            <a:gd name="connsiteX102" fmla="*/ 7620 w 8572"/>
                            <a:gd name="connsiteY102" fmla="*/ 10478 h 12382"/>
                            <a:gd name="connsiteX103" fmla="*/ 7620 w 8572"/>
                            <a:gd name="connsiteY103" fmla="*/ 10478 h 12382"/>
                            <a:gd name="connsiteX104" fmla="*/ 1905 w 8572"/>
                            <a:gd name="connsiteY104" fmla="*/ 1905 h 12382"/>
                            <a:gd name="connsiteX105" fmla="*/ 1905 w 8572"/>
                            <a:gd name="connsiteY105" fmla="*/ 1905 h 12382"/>
                            <a:gd name="connsiteX106" fmla="*/ 1905 w 8572"/>
                            <a:gd name="connsiteY106" fmla="*/ 1905 h 12382"/>
                            <a:gd name="connsiteX107" fmla="*/ 1905 w 8572"/>
                            <a:gd name="connsiteY107" fmla="*/ 1905 h 12382"/>
                            <a:gd name="connsiteX108" fmla="*/ 1905 w 8572"/>
                            <a:gd name="connsiteY108" fmla="*/ 1905 h 12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572" h="12382">
                              <a:moveTo>
                                <a:pt x="1905" y="953"/>
                              </a:moveTo>
                              <a:cubicBezTo>
                                <a:pt x="1905" y="953"/>
                                <a:pt x="1905" y="953"/>
                                <a:pt x="1905" y="953"/>
                              </a:cubicBezTo>
                              <a:cubicBezTo>
                                <a:pt x="1905" y="1905"/>
                                <a:pt x="1905" y="1905"/>
                                <a:pt x="1905" y="953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1905"/>
                                <a:pt x="2857" y="1905"/>
                              </a:cubicBezTo>
                              <a:cubicBezTo>
                                <a:pt x="2857" y="1905"/>
                                <a:pt x="2857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3810"/>
                              </a:cubicBezTo>
                              <a:cubicBezTo>
                                <a:pt x="3810" y="3810"/>
                                <a:pt x="3810" y="4763"/>
                                <a:pt x="4763" y="4763"/>
                              </a:cubicBezTo>
                              <a:cubicBezTo>
                                <a:pt x="5715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lnTo>
                                <a:pt x="4763" y="5715"/>
                              </a:ln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6668"/>
                                <a:pt x="3810" y="6668"/>
                              </a:cubicBezTo>
                              <a:lnTo>
                                <a:pt x="3810" y="6668"/>
                              </a:ln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lnTo>
                                <a:pt x="3810" y="6668"/>
                              </a:ln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6668"/>
                                <a:pt x="3810" y="6668"/>
                              </a:cubicBezTo>
                              <a:cubicBezTo>
                                <a:pt x="3810" y="6668"/>
                                <a:pt x="3810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3810"/>
                              </a:cubicBezTo>
                              <a:cubicBezTo>
                                <a:pt x="2857" y="3810"/>
                                <a:pt x="2857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953" y="1905"/>
                                <a:pt x="953" y="1905"/>
                                <a:pt x="1905" y="953"/>
                              </a:cubicBezTo>
                              <a:lnTo>
                                <a:pt x="1905" y="953"/>
                              </a:lnTo>
                              <a:lnTo>
                                <a:pt x="1905" y="953"/>
                              </a:lnTo>
                              <a:close/>
                              <a:moveTo>
                                <a:pt x="8572" y="12383"/>
                              </a:move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ubicBezTo>
                                <a:pt x="8572" y="12383"/>
                                <a:pt x="8572" y="12383"/>
                                <a:pt x="8572" y="12383"/>
                              </a:cubicBezTo>
                              <a:close/>
                              <a:moveTo>
                                <a:pt x="7620" y="10478"/>
                              </a:moveTo>
                              <a:cubicBezTo>
                                <a:pt x="7620" y="10478"/>
                                <a:pt x="7620" y="10478"/>
                                <a:pt x="7620" y="10478"/>
                              </a:cubicBezTo>
                              <a:cubicBezTo>
                                <a:pt x="7620" y="10478"/>
                                <a:pt x="7620" y="10478"/>
                                <a:pt x="7620" y="10478"/>
                              </a:cubicBezTo>
                              <a:cubicBezTo>
                                <a:pt x="7620" y="10478"/>
                                <a:pt x="7620" y="10478"/>
                                <a:pt x="7620" y="10478"/>
                              </a:cubicBezTo>
                              <a:cubicBezTo>
                                <a:pt x="7620" y="10478"/>
                                <a:pt x="7620" y="10478"/>
                                <a:pt x="7620" y="10478"/>
                              </a:cubicBezTo>
                              <a:close/>
                              <a:moveTo>
                                <a:pt x="1905" y="1905"/>
                              </a:move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2857" y="1905"/>
                                <a:pt x="1905" y="1905"/>
                              </a:cubicBezTo>
                              <a:cubicBezTo>
                                <a:pt x="2857" y="1905"/>
                                <a:pt x="2857" y="1905"/>
                                <a:pt x="1905" y="1905"/>
                              </a:cubicBezTo>
                              <a:cubicBezTo>
                                <a:pt x="2857" y="1905"/>
                                <a:pt x="1905" y="1905"/>
                                <a:pt x="1905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8" name="任意多边形: 形状 3400"/>
                        <p:cNvSpPr/>
                        <p:nvPr/>
                      </p:nvSpPr>
                      <p:spPr>
                        <a:xfrm>
                          <a:off x="7601902" y="284321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19" name="任意多边形: 形状 3401"/>
                        <p:cNvSpPr/>
                        <p:nvPr/>
                      </p:nvSpPr>
                      <p:spPr>
                        <a:xfrm>
                          <a:off x="7601188" y="2843212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0 h 952"/>
                            <a:gd name="connsiteX1" fmla="*/ 714 w 1666"/>
                            <a:gd name="connsiteY1" fmla="*/ 0 h 952"/>
                            <a:gd name="connsiteX2" fmla="*/ 714 w 1666"/>
                            <a:gd name="connsiteY2" fmla="*/ 0 h 952"/>
                            <a:gd name="connsiteX3" fmla="*/ 714 w 1666"/>
                            <a:gd name="connsiteY3" fmla="*/ 0 h 952"/>
                            <a:gd name="connsiteX4" fmla="*/ 714 w 1666"/>
                            <a:gd name="connsiteY4" fmla="*/ 0 h 952"/>
                            <a:gd name="connsiteX5" fmla="*/ 714 w 1666"/>
                            <a:gd name="connsiteY5" fmla="*/ 0 h 952"/>
                            <a:gd name="connsiteX6" fmla="*/ 714 w 1666"/>
                            <a:gd name="connsiteY6" fmla="*/ 952 h 952"/>
                            <a:gd name="connsiteX7" fmla="*/ 714 w 1666"/>
                            <a:gd name="connsiteY7" fmla="*/ 952 h 952"/>
                            <a:gd name="connsiteX8" fmla="*/ 714 w 1666"/>
                            <a:gd name="connsiteY8" fmla="*/ 952 h 952"/>
                            <a:gd name="connsiteX9" fmla="*/ 714 w 1666"/>
                            <a:gd name="connsiteY9" fmla="*/ 952 h 952"/>
                            <a:gd name="connsiteX10" fmla="*/ 714 w 1666"/>
                            <a:gd name="connsiteY10" fmla="*/ 952 h 952"/>
                            <a:gd name="connsiteX11" fmla="*/ 714 w 1666"/>
                            <a:gd name="connsiteY11" fmla="*/ 952 h 952"/>
                            <a:gd name="connsiteX12" fmla="*/ 1667 w 1666"/>
                            <a:gd name="connsiteY12" fmla="*/ 0 h 952"/>
                            <a:gd name="connsiteX13" fmla="*/ 1667 w 1666"/>
                            <a:gd name="connsiteY13" fmla="*/ 0 h 952"/>
                            <a:gd name="connsiteX14" fmla="*/ 714 w 1666"/>
                            <a:gd name="connsiteY14" fmla="*/ 0 h 952"/>
                            <a:gd name="connsiteX15" fmla="*/ 714 w 1666"/>
                            <a:gd name="connsiteY15" fmla="*/ 0 h 952"/>
                            <a:gd name="connsiteX16" fmla="*/ 714 w 1666"/>
                            <a:gd name="connsiteY16" fmla="*/ 0 h 952"/>
                            <a:gd name="connsiteX17" fmla="*/ 714 w 1666"/>
                            <a:gd name="connsiteY17" fmla="*/ 0 h 952"/>
                            <a:gd name="connsiteX18" fmla="*/ 714 w 1666"/>
                            <a:gd name="connsiteY18" fmla="*/ 0 h 952"/>
                            <a:gd name="connsiteX19" fmla="*/ 714 w 1666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0"/>
                              </a:moveTo>
                              <a:cubicBezTo>
                                <a:pt x="-238" y="0"/>
                                <a:pt x="-238" y="0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-238" y="952"/>
                                <a:pt x="-238" y="952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-238" y="952"/>
                                <a:pt x="-238" y="952"/>
                                <a:pt x="714" y="0"/>
                              </a:cubicBez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lnTo>
                                <a:pt x="714" y="952"/>
                              </a:ln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lnTo>
                                <a:pt x="1667" y="0"/>
                              </a:ln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714" y="952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20" name="图形 2"/>
                      <p:cNvGrpSpPr/>
                      <p:nvPr/>
                    </p:nvGrpSpPr>
                    <p:grpSpPr>
                      <a:xfrm>
                        <a:off x="7579042" y="2825114"/>
                        <a:ext cx="15239" cy="7620"/>
                        <a:chOff x="7579042" y="2825114"/>
                        <a:chExt cx="15239" cy="762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21" name="任意多边形: 形状 3403"/>
                        <p:cNvSpPr/>
                        <p:nvPr/>
                      </p:nvSpPr>
                      <p:spPr>
                        <a:xfrm>
                          <a:off x="7593330" y="28327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2" name="任意多边形: 形状 3404"/>
                        <p:cNvSpPr/>
                        <p:nvPr/>
                      </p:nvSpPr>
                      <p:spPr>
                        <a:xfrm>
                          <a:off x="7579042" y="2825114"/>
                          <a:ext cx="13758" cy="5714"/>
                        </a:xfrm>
                        <a:custGeom>
                          <a:avLst/>
                          <a:gdLst>
                            <a:gd name="connsiteX0" fmla="*/ 2857 w 13758"/>
                            <a:gd name="connsiteY0" fmla="*/ 0 h 5714"/>
                            <a:gd name="connsiteX1" fmla="*/ 2857 w 13758"/>
                            <a:gd name="connsiteY1" fmla="*/ 0 h 5714"/>
                            <a:gd name="connsiteX2" fmla="*/ 2857 w 13758"/>
                            <a:gd name="connsiteY2" fmla="*/ 0 h 5714"/>
                            <a:gd name="connsiteX3" fmla="*/ 3810 w 13758"/>
                            <a:gd name="connsiteY3" fmla="*/ 0 h 5714"/>
                            <a:gd name="connsiteX4" fmla="*/ 3810 w 13758"/>
                            <a:gd name="connsiteY4" fmla="*/ 0 h 5714"/>
                            <a:gd name="connsiteX5" fmla="*/ 3810 w 13758"/>
                            <a:gd name="connsiteY5" fmla="*/ 0 h 5714"/>
                            <a:gd name="connsiteX6" fmla="*/ 3810 w 13758"/>
                            <a:gd name="connsiteY6" fmla="*/ 0 h 5714"/>
                            <a:gd name="connsiteX7" fmla="*/ 3810 w 13758"/>
                            <a:gd name="connsiteY7" fmla="*/ 0 h 5714"/>
                            <a:gd name="connsiteX8" fmla="*/ 3810 w 13758"/>
                            <a:gd name="connsiteY8" fmla="*/ 0 h 5714"/>
                            <a:gd name="connsiteX9" fmla="*/ 3810 w 13758"/>
                            <a:gd name="connsiteY9" fmla="*/ 0 h 5714"/>
                            <a:gd name="connsiteX10" fmla="*/ 3810 w 13758"/>
                            <a:gd name="connsiteY10" fmla="*/ 0 h 5714"/>
                            <a:gd name="connsiteX11" fmla="*/ 3810 w 13758"/>
                            <a:gd name="connsiteY11" fmla="*/ 0 h 5714"/>
                            <a:gd name="connsiteX12" fmla="*/ 3810 w 13758"/>
                            <a:gd name="connsiteY12" fmla="*/ 0 h 5714"/>
                            <a:gd name="connsiteX13" fmla="*/ 3810 w 13758"/>
                            <a:gd name="connsiteY13" fmla="*/ 0 h 5714"/>
                            <a:gd name="connsiteX14" fmla="*/ 3810 w 13758"/>
                            <a:gd name="connsiteY14" fmla="*/ 0 h 5714"/>
                            <a:gd name="connsiteX15" fmla="*/ 3810 w 13758"/>
                            <a:gd name="connsiteY15" fmla="*/ 0 h 5714"/>
                            <a:gd name="connsiteX16" fmla="*/ 3810 w 13758"/>
                            <a:gd name="connsiteY16" fmla="*/ 0 h 5714"/>
                            <a:gd name="connsiteX17" fmla="*/ 3810 w 13758"/>
                            <a:gd name="connsiteY17" fmla="*/ 0 h 5714"/>
                            <a:gd name="connsiteX18" fmla="*/ 3810 w 13758"/>
                            <a:gd name="connsiteY18" fmla="*/ 0 h 5714"/>
                            <a:gd name="connsiteX19" fmla="*/ 3810 w 13758"/>
                            <a:gd name="connsiteY19" fmla="*/ 0 h 5714"/>
                            <a:gd name="connsiteX20" fmla="*/ 3810 w 13758"/>
                            <a:gd name="connsiteY20" fmla="*/ 0 h 5714"/>
                            <a:gd name="connsiteX21" fmla="*/ 3810 w 13758"/>
                            <a:gd name="connsiteY21" fmla="*/ 0 h 5714"/>
                            <a:gd name="connsiteX22" fmla="*/ 3810 w 13758"/>
                            <a:gd name="connsiteY22" fmla="*/ 0 h 5714"/>
                            <a:gd name="connsiteX23" fmla="*/ 3810 w 13758"/>
                            <a:gd name="connsiteY23" fmla="*/ 0 h 5714"/>
                            <a:gd name="connsiteX24" fmla="*/ 3810 w 13758"/>
                            <a:gd name="connsiteY24" fmla="*/ 0 h 5714"/>
                            <a:gd name="connsiteX25" fmla="*/ 3810 w 13758"/>
                            <a:gd name="connsiteY25" fmla="*/ 0 h 5714"/>
                            <a:gd name="connsiteX26" fmla="*/ 4763 w 13758"/>
                            <a:gd name="connsiteY26" fmla="*/ 0 h 5714"/>
                            <a:gd name="connsiteX27" fmla="*/ 4763 w 13758"/>
                            <a:gd name="connsiteY27" fmla="*/ 0 h 5714"/>
                            <a:gd name="connsiteX28" fmla="*/ 4763 w 13758"/>
                            <a:gd name="connsiteY28" fmla="*/ 0 h 5714"/>
                            <a:gd name="connsiteX29" fmla="*/ 4763 w 13758"/>
                            <a:gd name="connsiteY29" fmla="*/ 0 h 5714"/>
                            <a:gd name="connsiteX30" fmla="*/ 4763 w 13758"/>
                            <a:gd name="connsiteY30" fmla="*/ 0 h 5714"/>
                            <a:gd name="connsiteX31" fmla="*/ 4763 w 13758"/>
                            <a:gd name="connsiteY31" fmla="*/ 0 h 5714"/>
                            <a:gd name="connsiteX32" fmla="*/ 5715 w 13758"/>
                            <a:gd name="connsiteY32" fmla="*/ 952 h 5714"/>
                            <a:gd name="connsiteX33" fmla="*/ 6667 w 13758"/>
                            <a:gd name="connsiteY33" fmla="*/ 1905 h 5714"/>
                            <a:gd name="connsiteX34" fmla="*/ 7620 w 13758"/>
                            <a:gd name="connsiteY34" fmla="*/ 2858 h 5714"/>
                            <a:gd name="connsiteX35" fmla="*/ 8572 w 13758"/>
                            <a:gd name="connsiteY35" fmla="*/ 3810 h 5714"/>
                            <a:gd name="connsiteX36" fmla="*/ 8572 w 13758"/>
                            <a:gd name="connsiteY36" fmla="*/ 3810 h 5714"/>
                            <a:gd name="connsiteX37" fmla="*/ 8572 w 13758"/>
                            <a:gd name="connsiteY37" fmla="*/ 3810 h 5714"/>
                            <a:gd name="connsiteX38" fmla="*/ 8572 w 13758"/>
                            <a:gd name="connsiteY38" fmla="*/ 3810 h 5714"/>
                            <a:gd name="connsiteX39" fmla="*/ 8572 w 13758"/>
                            <a:gd name="connsiteY39" fmla="*/ 3810 h 5714"/>
                            <a:gd name="connsiteX40" fmla="*/ 8572 w 13758"/>
                            <a:gd name="connsiteY40" fmla="*/ 3810 h 5714"/>
                            <a:gd name="connsiteX41" fmla="*/ 8572 w 13758"/>
                            <a:gd name="connsiteY41" fmla="*/ 3810 h 5714"/>
                            <a:gd name="connsiteX42" fmla="*/ 8572 w 13758"/>
                            <a:gd name="connsiteY42" fmla="*/ 3810 h 5714"/>
                            <a:gd name="connsiteX43" fmla="*/ 8572 w 13758"/>
                            <a:gd name="connsiteY43" fmla="*/ 3810 h 5714"/>
                            <a:gd name="connsiteX44" fmla="*/ 8572 w 13758"/>
                            <a:gd name="connsiteY44" fmla="*/ 3810 h 5714"/>
                            <a:gd name="connsiteX45" fmla="*/ 8572 w 13758"/>
                            <a:gd name="connsiteY45" fmla="*/ 3810 h 5714"/>
                            <a:gd name="connsiteX46" fmla="*/ 8572 w 13758"/>
                            <a:gd name="connsiteY46" fmla="*/ 3810 h 5714"/>
                            <a:gd name="connsiteX47" fmla="*/ 8572 w 13758"/>
                            <a:gd name="connsiteY47" fmla="*/ 4763 h 5714"/>
                            <a:gd name="connsiteX48" fmla="*/ 8572 w 13758"/>
                            <a:gd name="connsiteY48" fmla="*/ 4763 h 5714"/>
                            <a:gd name="connsiteX49" fmla="*/ 8572 w 13758"/>
                            <a:gd name="connsiteY49" fmla="*/ 4763 h 5714"/>
                            <a:gd name="connsiteX50" fmla="*/ 8572 w 13758"/>
                            <a:gd name="connsiteY50" fmla="*/ 4763 h 5714"/>
                            <a:gd name="connsiteX51" fmla="*/ 8572 w 13758"/>
                            <a:gd name="connsiteY51" fmla="*/ 4763 h 5714"/>
                            <a:gd name="connsiteX52" fmla="*/ 8572 w 13758"/>
                            <a:gd name="connsiteY52" fmla="*/ 4763 h 5714"/>
                            <a:gd name="connsiteX53" fmla="*/ 8572 w 13758"/>
                            <a:gd name="connsiteY53" fmla="*/ 4763 h 5714"/>
                            <a:gd name="connsiteX54" fmla="*/ 8572 w 13758"/>
                            <a:gd name="connsiteY54" fmla="*/ 4763 h 5714"/>
                            <a:gd name="connsiteX55" fmla="*/ 8572 w 13758"/>
                            <a:gd name="connsiteY55" fmla="*/ 4763 h 5714"/>
                            <a:gd name="connsiteX56" fmla="*/ 8572 w 13758"/>
                            <a:gd name="connsiteY56" fmla="*/ 4763 h 5714"/>
                            <a:gd name="connsiteX57" fmla="*/ 8572 w 13758"/>
                            <a:gd name="connsiteY57" fmla="*/ 4763 h 5714"/>
                            <a:gd name="connsiteX58" fmla="*/ 7620 w 13758"/>
                            <a:gd name="connsiteY58" fmla="*/ 3810 h 5714"/>
                            <a:gd name="connsiteX59" fmla="*/ 7620 w 13758"/>
                            <a:gd name="connsiteY59" fmla="*/ 3810 h 5714"/>
                            <a:gd name="connsiteX60" fmla="*/ 7620 w 13758"/>
                            <a:gd name="connsiteY60" fmla="*/ 3810 h 5714"/>
                            <a:gd name="connsiteX61" fmla="*/ 6667 w 13758"/>
                            <a:gd name="connsiteY61" fmla="*/ 2858 h 5714"/>
                            <a:gd name="connsiteX62" fmla="*/ 5715 w 13758"/>
                            <a:gd name="connsiteY62" fmla="*/ 1905 h 5714"/>
                            <a:gd name="connsiteX63" fmla="*/ 4763 w 13758"/>
                            <a:gd name="connsiteY63" fmla="*/ 952 h 5714"/>
                            <a:gd name="connsiteX64" fmla="*/ 4763 w 13758"/>
                            <a:gd name="connsiteY64" fmla="*/ 952 h 5714"/>
                            <a:gd name="connsiteX65" fmla="*/ 4763 w 13758"/>
                            <a:gd name="connsiteY65" fmla="*/ 952 h 5714"/>
                            <a:gd name="connsiteX66" fmla="*/ 4763 w 13758"/>
                            <a:gd name="connsiteY66" fmla="*/ 952 h 5714"/>
                            <a:gd name="connsiteX67" fmla="*/ 4763 w 13758"/>
                            <a:gd name="connsiteY67" fmla="*/ 952 h 5714"/>
                            <a:gd name="connsiteX68" fmla="*/ 4763 w 13758"/>
                            <a:gd name="connsiteY68" fmla="*/ 952 h 5714"/>
                            <a:gd name="connsiteX69" fmla="*/ 4763 w 13758"/>
                            <a:gd name="connsiteY69" fmla="*/ 952 h 5714"/>
                            <a:gd name="connsiteX70" fmla="*/ 4763 w 13758"/>
                            <a:gd name="connsiteY70" fmla="*/ 952 h 5714"/>
                            <a:gd name="connsiteX71" fmla="*/ 4763 w 13758"/>
                            <a:gd name="connsiteY71" fmla="*/ 952 h 5714"/>
                            <a:gd name="connsiteX72" fmla="*/ 4763 w 13758"/>
                            <a:gd name="connsiteY72" fmla="*/ 952 h 5714"/>
                            <a:gd name="connsiteX73" fmla="*/ 4763 w 13758"/>
                            <a:gd name="connsiteY73" fmla="*/ 952 h 5714"/>
                            <a:gd name="connsiteX74" fmla="*/ 4763 w 13758"/>
                            <a:gd name="connsiteY74" fmla="*/ 952 h 5714"/>
                            <a:gd name="connsiteX75" fmla="*/ 4763 w 13758"/>
                            <a:gd name="connsiteY75" fmla="*/ 952 h 5714"/>
                            <a:gd name="connsiteX76" fmla="*/ 4763 w 13758"/>
                            <a:gd name="connsiteY76" fmla="*/ 952 h 5714"/>
                            <a:gd name="connsiteX77" fmla="*/ 4763 w 13758"/>
                            <a:gd name="connsiteY77" fmla="*/ 952 h 5714"/>
                            <a:gd name="connsiteX78" fmla="*/ 4763 w 13758"/>
                            <a:gd name="connsiteY78" fmla="*/ 952 h 5714"/>
                            <a:gd name="connsiteX79" fmla="*/ 4763 w 13758"/>
                            <a:gd name="connsiteY79" fmla="*/ 952 h 5714"/>
                            <a:gd name="connsiteX80" fmla="*/ 4763 w 13758"/>
                            <a:gd name="connsiteY80" fmla="*/ 952 h 5714"/>
                            <a:gd name="connsiteX81" fmla="*/ 3810 w 13758"/>
                            <a:gd name="connsiteY81" fmla="*/ 952 h 5714"/>
                            <a:gd name="connsiteX82" fmla="*/ 3810 w 13758"/>
                            <a:gd name="connsiteY82" fmla="*/ 952 h 5714"/>
                            <a:gd name="connsiteX83" fmla="*/ 3810 w 13758"/>
                            <a:gd name="connsiteY83" fmla="*/ 952 h 5714"/>
                            <a:gd name="connsiteX84" fmla="*/ 3810 w 13758"/>
                            <a:gd name="connsiteY84" fmla="*/ 952 h 5714"/>
                            <a:gd name="connsiteX85" fmla="*/ 3810 w 13758"/>
                            <a:gd name="connsiteY85" fmla="*/ 952 h 5714"/>
                            <a:gd name="connsiteX86" fmla="*/ 2857 w 13758"/>
                            <a:gd name="connsiteY86" fmla="*/ 952 h 5714"/>
                            <a:gd name="connsiteX87" fmla="*/ 2857 w 13758"/>
                            <a:gd name="connsiteY87" fmla="*/ 952 h 5714"/>
                            <a:gd name="connsiteX88" fmla="*/ 952 w 13758"/>
                            <a:gd name="connsiteY88" fmla="*/ 952 h 5714"/>
                            <a:gd name="connsiteX89" fmla="*/ 0 w 13758"/>
                            <a:gd name="connsiteY89" fmla="*/ 952 h 5714"/>
                            <a:gd name="connsiteX90" fmla="*/ 0 w 13758"/>
                            <a:gd name="connsiteY90" fmla="*/ 952 h 5714"/>
                            <a:gd name="connsiteX91" fmla="*/ 0 w 13758"/>
                            <a:gd name="connsiteY91" fmla="*/ 952 h 5714"/>
                            <a:gd name="connsiteX92" fmla="*/ 0 w 13758"/>
                            <a:gd name="connsiteY92" fmla="*/ 952 h 5714"/>
                            <a:gd name="connsiteX93" fmla="*/ 2857 w 13758"/>
                            <a:gd name="connsiteY93" fmla="*/ 0 h 5714"/>
                            <a:gd name="connsiteX94" fmla="*/ 13335 w 13758"/>
                            <a:gd name="connsiteY94" fmla="*/ 5715 h 5714"/>
                            <a:gd name="connsiteX95" fmla="*/ 13335 w 13758"/>
                            <a:gd name="connsiteY95" fmla="*/ 5715 h 5714"/>
                            <a:gd name="connsiteX96" fmla="*/ 13335 w 13758"/>
                            <a:gd name="connsiteY96" fmla="*/ 5715 h 5714"/>
                            <a:gd name="connsiteX97" fmla="*/ 13335 w 13758"/>
                            <a:gd name="connsiteY97" fmla="*/ 5715 h 5714"/>
                            <a:gd name="connsiteX98" fmla="*/ 13335 w 13758"/>
                            <a:gd name="connsiteY98" fmla="*/ 5715 h 5714"/>
                            <a:gd name="connsiteX99" fmla="*/ 12382 w 13758"/>
                            <a:gd name="connsiteY99" fmla="*/ 3810 h 5714"/>
                            <a:gd name="connsiteX100" fmla="*/ 12382 w 13758"/>
                            <a:gd name="connsiteY100" fmla="*/ 3810 h 5714"/>
                            <a:gd name="connsiteX101" fmla="*/ 12382 w 13758"/>
                            <a:gd name="connsiteY101" fmla="*/ 3810 h 5714"/>
                            <a:gd name="connsiteX102" fmla="*/ 12382 w 13758"/>
                            <a:gd name="connsiteY102" fmla="*/ 3810 h 5714"/>
                            <a:gd name="connsiteX103" fmla="*/ 12382 w 13758"/>
                            <a:gd name="connsiteY103" fmla="*/ 3810 h 5714"/>
                            <a:gd name="connsiteX104" fmla="*/ 3810 w 13758"/>
                            <a:gd name="connsiteY104" fmla="*/ 0 h 5714"/>
                            <a:gd name="connsiteX105" fmla="*/ 3810 w 13758"/>
                            <a:gd name="connsiteY105" fmla="*/ 0 h 5714"/>
                            <a:gd name="connsiteX106" fmla="*/ 3810 w 13758"/>
                            <a:gd name="connsiteY106" fmla="*/ 0 h 5714"/>
                            <a:gd name="connsiteX107" fmla="*/ 3810 w 13758"/>
                            <a:gd name="connsiteY107" fmla="*/ 0 h 5714"/>
                            <a:gd name="connsiteX108" fmla="*/ 3810 w 13758"/>
                            <a:gd name="connsiteY108" fmla="*/ 0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3758" h="5714">
                              <a:moveTo>
                                <a:pt x="2857" y="0"/>
                              </a:move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3810" y="0"/>
                                <a:pt x="3810" y="0"/>
                                <a:pt x="2857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7620" y="2858"/>
                              </a:cubicBezTo>
                              <a:cubicBezTo>
                                <a:pt x="7620" y="2858"/>
                                <a:pt x="7620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lnTo>
                                <a:pt x="8572" y="3810"/>
                              </a:lnTo>
                              <a:cubicBezTo>
                                <a:pt x="8572" y="3810"/>
                                <a:pt x="8572" y="3810"/>
                                <a:pt x="8572" y="3810"/>
                              </a:cubicBezTo>
                              <a:cubicBezTo>
                                <a:pt x="8572" y="3810"/>
                                <a:pt x="8572" y="4763"/>
                                <a:pt x="8572" y="4763"/>
                              </a:cubicBezTo>
                              <a:lnTo>
                                <a:pt x="8572" y="4763"/>
                              </a:ln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lnTo>
                                <a:pt x="8572" y="4763"/>
                              </a:ln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4763"/>
                                <a:pt x="8572" y="4763"/>
                              </a:cubicBezTo>
                              <a:cubicBezTo>
                                <a:pt x="8572" y="4763"/>
                                <a:pt x="8572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7620" y="3810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5715" y="1905"/>
                              </a:cubicBezTo>
                              <a:cubicBezTo>
                                <a:pt x="5715" y="1905"/>
                                <a:pt x="5715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1905" y="952"/>
                                <a:pt x="1905" y="952"/>
                                <a:pt x="952" y="952"/>
                              </a:cubicBezTo>
                              <a:cubicBezTo>
                                <a:pt x="952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2857" y="0"/>
                              </a:lnTo>
                              <a:close/>
                              <a:moveTo>
                                <a:pt x="13335" y="5715"/>
                              </a:moveTo>
                              <a:cubicBezTo>
                                <a:pt x="13335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4288" y="5715"/>
                                <a:pt x="13335" y="5715"/>
                              </a:cubicBezTo>
                              <a:cubicBezTo>
                                <a:pt x="14288" y="5715"/>
                                <a:pt x="13335" y="5715"/>
                                <a:pt x="13335" y="5715"/>
                              </a:cubicBezTo>
                              <a:cubicBezTo>
                                <a:pt x="13335" y="5715"/>
                                <a:pt x="13335" y="5715"/>
                                <a:pt x="13335" y="5715"/>
                              </a:cubicBezTo>
                              <a:close/>
                              <a:moveTo>
                                <a:pt x="12382" y="3810"/>
                              </a:moveTo>
                              <a:cubicBezTo>
                                <a:pt x="12382" y="3810"/>
                                <a:pt x="12382" y="3810"/>
                                <a:pt x="12382" y="3810"/>
                              </a:cubicBezTo>
                              <a:cubicBezTo>
                                <a:pt x="12382" y="3810"/>
                                <a:pt x="12382" y="3810"/>
                                <a:pt x="12382" y="3810"/>
                              </a:cubicBezTo>
                              <a:cubicBezTo>
                                <a:pt x="12382" y="3810"/>
                                <a:pt x="12382" y="3810"/>
                                <a:pt x="12382" y="3810"/>
                              </a:cubicBezTo>
                              <a:cubicBezTo>
                                <a:pt x="12382" y="3810"/>
                                <a:pt x="12382" y="3810"/>
                                <a:pt x="12382" y="3810"/>
                              </a:cubicBezTo>
                              <a:close/>
                              <a:moveTo>
                                <a:pt x="3810" y="0"/>
                              </a:move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ubicBezTo>
                                <a:pt x="3810" y="0"/>
                                <a:pt x="3810" y="0"/>
                                <a:pt x="381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3" name="任意多边形: 形状 3405"/>
                        <p:cNvSpPr/>
                        <p:nvPr/>
                      </p:nvSpPr>
                      <p:spPr>
                        <a:xfrm>
                          <a:off x="7593330" y="283082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4" name="任意多边形: 形状 3406"/>
                        <p:cNvSpPr/>
                        <p:nvPr/>
                      </p:nvSpPr>
                      <p:spPr>
                        <a:xfrm>
                          <a:off x="7592615" y="2830829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0 h 952"/>
                            <a:gd name="connsiteX1" fmla="*/ 714 w 1666"/>
                            <a:gd name="connsiteY1" fmla="*/ 0 h 952"/>
                            <a:gd name="connsiteX2" fmla="*/ 714 w 1666"/>
                            <a:gd name="connsiteY2" fmla="*/ 0 h 952"/>
                            <a:gd name="connsiteX3" fmla="*/ 714 w 1666"/>
                            <a:gd name="connsiteY3" fmla="*/ 0 h 952"/>
                            <a:gd name="connsiteX4" fmla="*/ 714 w 1666"/>
                            <a:gd name="connsiteY4" fmla="*/ 0 h 952"/>
                            <a:gd name="connsiteX5" fmla="*/ 714 w 1666"/>
                            <a:gd name="connsiteY5" fmla="*/ 0 h 952"/>
                            <a:gd name="connsiteX6" fmla="*/ 714 w 1666"/>
                            <a:gd name="connsiteY6" fmla="*/ 953 h 952"/>
                            <a:gd name="connsiteX7" fmla="*/ 714 w 1666"/>
                            <a:gd name="connsiteY7" fmla="*/ 953 h 952"/>
                            <a:gd name="connsiteX8" fmla="*/ 714 w 1666"/>
                            <a:gd name="connsiteY8" fmla="*/ 953 h 952"/>
                            <a:gd name="connsiteX9" fmla="*/ 714 w 1666"/>
                            <a:gd name="connsiteY9" fmla="*/ 953 h 952"/>
                            <a:gd name="connsiteX10" fmla="*/ 714 w 1666"/>
                            <a:gd name="connsiteY10" fmla="*/ 953 h 952"/>
                            <a:gd name="connsiteX11" fmla="*/ 714 w 1666"/>
                            <a:gd name="connsiteY11" fmla="*/ 953 h 952"/>
                            <a:gd name="connsiteX12" fmla="*/ 1667 w 1666"/>
                            <a:gd name="connsiteY12" fmla="*/ 0 h 952"/>
                            <a:gd name="connsiteX13" fmla="*/ 714 w 1666"/>
                            <a:gd name="connsiteY13" fmla="*/ 0 h 952"/>
                            <a:gd name="connsiteX14" fmla="*/ 714 w 1666"/>
                            <a:gd name="connsiteY14" fmla="*/ 0 h 952"/>
                            <a:gd name="connsiteX15" fmla="*/ 714 w 1666"/>
                            <a:gd name="connsiteY15" fmla="*/ 0 h 952"/>
                            <a:gd name="connsiteX16" fmla="*/ 714 w 1666"/>
                            <a:gd name="connsiteY16" fmla="*/ 0 h 952"/>
                            <a:gd name="connsiteX17" fmla="*/ 714 w 1666"/>
                            <a:gd name="connsiteY17" fmla="*/ 0 h 952"/>
                            <a:gd name="connsiteX18" fmla="*/ 714 w 1666"/>
                            <a:gd name="connsiteY18" fmla="*/ 0 h 952"/>
                            <a:gd name="connsiteX19" fmla="*/ 714 w 1666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0"/>
                              </a:moveTo>
                              <a:cubicBezTo>
                                <a:pt x="714" y="0"/>
                                <a:pt x="714" y="953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-238" y="953"/>
                                <a:pt x="-238" y="953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-238" y="953"/>
                                <a:pt x="-238" y="953"/>
                                <a:pt x="714" y="0"/>
                              </a:cubicBez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lnTo>
                                <a:pt x="714" y="953"/>
                              </a:lnTo>
                              <a:lnTo>
                                <a:pt x="714" y="953"/>
                              </a:lnTo>
                              <a:cubicBezTo>
                                <a:pt x="714" y="953"/>
                                <a:pt x="714" y="953"/>
                                <a:pt x="714" y="953"/>
                              </a:cubicBezTo>
                              <a:lnTo>
                                <a:pt x="1667" y="0"/>
                              </a:lnTo>
                              <a:lnTo>
                                <a:pt x="714" y="0"/>
                              </a:lnTo>
                              <a:cubicBezTo>
                                <a:pt x="1667" y="953"/>
                                <a:pt x="1667" y="953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25" name="图形 2"/>
                      <p:cNvGrpSpPr/>
                      <p:nvPr/>
                    </p:nvGrpSpPr>
                    <p:grpSpPr>
                      <a:xfrm>
                        <a:off x="7562850" y="2825114"/>
                        <a:ext cx="19050" cy="4762"/>
                        <a:chOff x="7562850" y="2825114"/>
                        <a:chExt cx="19050" cy="4762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26" name="任意多边形: 形状 3408"/>
                        <p:cNvSpPr/>
                        <p:nvPr/>
                      </p:nvSpPr>
                      <p:spPr>
                        <a:xfrm>
                          <a:off x="7581900" y="28260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7" name="任意多边形: 形状 3409"/>
                        <p:cNvSpPr/>
                        <p:nvPr/>
                      </p:nvSpPr>
                      <p:spPr>
                        <a:xfrm>
                          <a:off x="7562850" y="2826066"/>
                          <a:ext cx="17568" cy="3810"/>
                        </a:xfrm>
                        <a:custGeom>
                          <a:avLst/>
                          <a:gdLst>
                            <a:gd name="connsiteX0" fmla="*/ 4763 w 17568"/>
                            <a:gd name="connsiteY0" fmla="*/ 2858 h 3810"/>
                            <a:gd name="connsiteX1" fmla="*/ 4763 w 17568"/>
                            <a:gd name="connsiteY1" fmla="*/ 2858 h 3810"/>
                            <a:gd name="connsiteX2" fmla="*/ 4763 w 17568"/>
                            <a:gd name="connsiteY2" fmla="*/ 2858 h 3810"/>
                            <a:gd name="connsiteX3" fmla="*/ 5715 w 17568"/>
                            <a:gd name="connsiteY3" fmla="*/ 1905 h 3810"/>
                            <a:gd name="connsiteX4" fmla="*/ 5715 w 17568"/>
                            <a:gd name="connsiteY4" fmla="*/ 1905 h 3810"/>
                            <a:gd name="connsiteX5" fmla="*/ 5715 w 17568"/>
                            <a:gd name="connsiteY5" fmla="*/ 1905 h 3810"/>
                            <a:gd name="connsiteX6" fmla="*/ 5715 w 17568"/>
                            <a:gd name="connsiteY6" fmla="*/ 1905 h 3810"/>
                            <a:gd name="connsiteX7" fmla="*/ 5715 w 17568"/>
                            <a:gd name="connsiteY7" fmla="*/ 1905 h 3810"/>
                            <a:gd name="connsiteX8" fmla="*/ 5715 w 17568"/>
                            <a:gd name="connsiteY8" fmla="*/ 1905 h 3810"/>
                            <a:gd name="connsiteX9" fmla="*/ 5715 w 17568"/>
                            <a:gd name="connsiteY9" fmla="*/ 1905 h 3810"/>
                            <a:gd name="connsiteX10" fmla="*/ 5715 w 17568"/>
                            <a:gd name="connsiteY10" fmla="*/ 1905 h 3810"/>
                            <a:gd name="connsiteX11" fmla="*/ 5715 w 17568"/>
                            <a:gd name="connsiteY11" fmla="*/ 1905 h 3810"/>
                            <a:gd name="connsiteX12" fmla="*/ 5715 w 17568"/>
                            <a:gd name="connsiteY12" fmla="*/ 1905 h 3810"/>
                            <a:gd name="connsiteX13" fmla="*/ 5715 w 17568"/>
                            <a:gd name="connsiteY13" fmla="*/ 1905 h 3810"/>
                            <a:gd name="connsiteX14" fmla="*/ 5715 w 17568"/>
                            <a:gd name="connsiteY14" fmla="*/ 1905 h 3810"/>
                            <a:gd name="connsiteX15" fmla="*/ 5715 w 17568"/>
                            <a:gd name="connsiteY15" fmla="*/ 1905 h 3810"/>
                            <a:gd name="connsiteX16" fmla="*/ 5715 w 17568"/>
                            <a:gd name="connsiteY16" fmla="*/ 1905 h 3810"/>
                            <a:gd name="connsiteX17" fmla="*/ 5715 w 17568"/>
                            <a:gd name="connsiteY17" fmla="*/ 1905 h 3810"/>
                            <a:gd name="connsiteX18" fmla="*/ 5715 w 17568"/>
                            <a:gd name="connsiteY18" fmla="*/ 1905 h 3810"/>
                            <a:gd name="connsiteX19" fmla="*/ 5715 w 17568"/>
                            <a:gd name="connsiteY19" fmla="*/ 1905 h 3810"/>
                            <a:gd name="connsiteX20" fmla="*/ 5715 w 17568"/>
                            <a:gd name="connsiteY20" fmla="*/ 1905 h 3810"/>
                            <a:gd name="connsiteX21" fmla="*/ 5715 w 17568"/>
                            <a:gd name="connsiteY21" fmla="*/ 1905 h 3810"/>
                            <a:gd name="connsiteX22" fmla="*/ 5715 w 17568"/>
                            <a:gd name="connsiteY22" fmla="*/ 1905 h 3810"/>
                            <a:gd name="connsiteX23" fmla="*/ 5715 w 17568"/>
                            <a:gd name="connsiteY23" fmla="*/ 1905 h 3810"/>
                            <a:gd name="connsiteX24" fmla="*/ 5715 w 17568"/>
                            <a:gd name="connsiteY24" fmla="*/ 1905 h 3810"/>
                            <a:gd name="connsiteX25" fmla="*/ 5715 w 17568"/>
                            <a:gd name="connsiteY25" fmla="*/ 1905 h 3810"/>
                            <a:gd name="connsiteX26" fmla="*/ 6668 w 17568"/>
                            <a:gd name="connsiteY26" fmla="*/ 1905 h 3810"/>
                            <a:gd name="connsiteX27" fmla="*/ 6668 w 17568"/>
                            <a:gd name="connsiteY27" fmla="*/ 1905 h 3810"/>
                            <a:gd name="connsiteX28" fmla="*/ 6668 w 17568"/>
                            <a:gd name="connsiteY28" fmla="*/ 1905 h 3810"/>
                            <a:gd name="connsiteX29" fmla="*/ 6668 w 17568"/>
                            <a:gd name="connsiteY29" fmla="*/ 1905 h 3810"/>
                            <a:gd name="connsiteX30" fmla="*/ 6668 w 17568"/>
                            <a:gd name="connsiteY30" fmla="*/ 1905 h 3810"/>
                            <a:gd name="connsiteX31" fmla="*/ 6668 w 17568"/>
                            <a:gd name="connsiteY31" fmla="*/ 1905 h 3810"/>
                            <a:gd name="connsiteX32" fmla="*/ 7620 w 17568"/>
                            <a:gd name="connsiteY32" fmla="*/ 1905 h 3810"/>
                            <a:gd name="connsiteX33" fmla="*/ 8572 w 17568"/>
                            <a:gd name="connsiteY33" fmla="*/ 1905 h 3810"/>
                            <a:gd name="connsiteX34" fmla="*/ 9525 w 17568"/>
                            <a:gd name="connsiteY34" fmla="*/ 1905 h 3810"/>
                            <a:gd name="connsiteX35" fmla="*/ 10478 w 17568"/>
                            <a:gd name="connsiteY35" fmla="*/ 1905 h 3810"/>
                            <a:gd name="connsiteX36" fmla="*/ 10478 w 17568"/>
                            <a:gd name="connsiteY36" fmla="*/ 1905 h 3810"/>
                            <a:gd name="connsiteX37" fmla="*/ 10478 w 17568"/>
                            <a:gd name="connsiteY37" fmla="*/ 1905 h 3810"/>
                            <a:gd name="connsiteX38" fmla="*/ 10478 w 17568"/>
                            <a:gd name="connsiteY38" fmla="*/ 1905 h 3810"/>
                            <a:gd name="connsiteX39" fmla="*/ 10478 w 17568"/>
                            <a:gd name="connsiteY39" fmla="*/ 1905 h 3810"/>
                            <a:gd name="connsiteX40" fmla="*/ 10478 w 17568"/>
                            <a:gd name="connsiteY40" fmla="*/ 1905 h 3810"/>
                            <a:gd name="connsiteX41" fmla="*/ 10478 w 17568"/>
                            <a:gd name="connsiteY41" fmla="*/ 1905 h 3810"/>
                            <a:gd name="connsiteX42" fmla="*/ 10478 w 17568"/>
                            <a:gd name="connsiteY42" fmla="*/ 1905 h 3810"/>
                            <a:gd name="connsiteX43" fmla="*/ 10478 w 17568"/>
                            <a:gd name="connsiteY43" fmla="*/ 1905 h 3810"/>
                            <a:gd name="connsiteX44" fmla="*/ 10478 w 17568"/>
                            <a:gd name="connsiteY44" fmla="*/ 1905 h 3810"/>
                            <a:gd name="connsiteX45" fmla="*/ 10478 w 17568"/>
                            <a:gd name="connsiteY45" fmla="*/ 1905 h 3810"/>
                            <a:gd name="connsiteX46" fmla="*/ 10478 w 17568"/>
                            <a:gd name="connsiteY46" fmla="*/ 1905 h 3810"/>
                            <a:gd name="connsiteX47" fmla="*/ 11430 w 17568"/>
                            <a:gd name="connsiteY47" fmla="*/ 2858 h 3810"/>
                            <a:gd name="connsiteX48" fmla="*/ 11430 w 17568"/>
                            <a:gd name="connsiteY48" fmla="*/ 2858 h 3810"/>
                            <a:gd name="connsiteX49" fmla="*/ 11430 w 17568"/>
                            <a:gd name="connsiteY49" fmla="*/ 2858 h 3810"/>
                            <a:gd name="connsiteX50" fmla="*/ 11430 w 17568"/>
                            <a:gd name="connsiteY50" fmla="*/ 2858 h 3810"/>
                            <a:gd name="connsiteX51" fmla="*/ 11430 w 17568"/>
                            <a:gd name="connsiteY51" fmla="*/ 2858 h 3810"/>
                            <a:gd name="connsiteX52" fmla="*/ 11430 w 17568"/>
                            <a:gd name="connsiteY52" fmla="*/ 2858 h 3810"/>
                            <a:gd name="connsiteX53" fmla="*/ 11430 w 17568"/>
                            <a:gd name="connsiteY53" fmla="*/ 2858 h 3810"/>
                            <a:gd name="connsiteX54" fmla="*/ 11430 w 17568"/>
                            <a:gd name="connsiteY54" fmla="*/ 2858 h 3810"/>
                            <a:gd name="connsiteX55" fmla="*/ 11430 w 17568"/>
                            <a:gd name="connsiteY55" fmla="*/ 2858 h 3810"/>
                            <a:gd name="connsiteX56" fmla="*/ 11430 w 17568"/>
                            <a:gd name="connsiteY56" fmla="*/ 2858 h 3810"/>
                            <a:gd name="connsiteX57" fmla="*/ 11430 w 17568"/>
                            <a:gd name="connsiteY57" fmla="*/ 2858 h 3810"/>
                            <a:gd name="connsiteX58" fmla="*/ 10478 w 17568"/>
                            <a:gd name="connsiteY58" fmla="*/ 2858 h 3810"/>
                            <a:gd name="connsiteX59" fmla="*/ 10478 w 17568"/>
                            <a:gd name="connsiteY59" fmla="*/ 2858 h 3810"/>
                            <a:gd name="connsiteX60" fmla="*/ 10478 w 17568"/>
                            <a:gd name="connsiteY60" fmla="*/ 2858 h 3810"/>
                            <a:gd name="connsiteX61" fmla="*/ 9525 w 17568"/>
                            <a:gd name="connsiteY61" fmla="*/ 2858 h 3810"/>
                            <a:gd name="connsiteX62" fmla="*/ 8572 w 17568"/>
                            <a:gd name="connsiteY62" fmla="*/ 2858 h 3810"/>
                            <a:gd name="connsiteX63" fmla="*/ 7620 w 17568"/>
                            <a:gd name="connsiteY63" fmla="*/ 2858 h 3810"/>
                            <a:gd name="connsiteX64" fmla="*/ 7620 w 17568"/>
                            <a:gd name="connsiteY64" fmla="*/ 2858 h 3810"/>
                            <a:gd name="connsiteX65" fmla="*/ 6668 w 17568"/>
                            <a:gd name="connsiteY65" fmla="*/ 2858 h 3810"/>
                            <a:gd name="connsiteX66" fmla="*/ 6668 w 17568"/>
                            <a:gd name="connsiteY66" fmla="*/ 2858 h 3810"/>
                            <a:gd name="connsiteX67" fmla="*/ 6668 w 17568"/>
                            <a:gd name="connsiteY67" fmla="*/ 2858 h 3810"/>
                            <a:gd name="connsiteX68" fmla="*/ 6668 w 17568"/>
                            <a:gd name="connsiteY68" fmla="*/ 2858 h 3810"/>
                            <a:gd name="connsiteX69" fmla="*/ 6668 w 17568"/>
                            <a:gd name="connsiteY69" fmla="*/ 2858 h 3810"/>
                            <a:gd name="connsiteX70" fmla="*/ 6668 w 17568"/>
                            <a:gd name="connsiteY70" fmla="*/ 2858 h 3810"/>
                            <a:gd name="connsiteX71" fmla="*/ 5715 w 17568"/>
                            <a:gd name="connsiteY71" fmla="*/ 2858 h 3810"/>
                            <a:gd name="connsiteX72" fmla="*/ 5715 w 17568"/>
                            <a:gd name="connsiteY72" fmla="*/ 2858 h 3810"/>
                            <a:gd name="connsiteX73" fmla="*/ 5715 w 17568"/>
                            <a:gd name="connsiteY73" fmla="*/ 2858 h 3810"/>
                            <a:gd name="connsiteX74" fmla="*/ 5715 w 17568"/>
                            <a:gd name="connsiteY74" fmla="*/ 2858 h 3810"/>
                            <a:gd name="connsiteX75" fmla="*/ 5715 w 17568"/>
                            <a:gd name="connsiteY75" fmla="*/ 2858 h 3810"/>
                            <a:gd name="connsiteX76" fmla="*/ 5715 w 17568"/>
                            <a:gd name="connsiteY76" fmla="*/ 2858 h 3810"/>
                            <a:gd name="connsiteX77" fmla="*/ 5715 w 17568"/>
                            <a:gd name="connsiteY77" fmla="*/ 2858 h 3810"/>
                            <a:gd name="connsiteX78" fmla="*/ 5715 w 17568"/>
                            <a:gd name="connsiteY78" fmla="*/ 2858 h 3810"/>
                            <a:gd name="connsiteX79" fmla="*/ 5715 w 17568"/>
                            <a:gd name="connsiteY79" fmla="*/ 2858 h 3810"/>
                            <a:gd name="connsiteX80" fmla="*/ 4763 w 17568"/>
                            <a:gd name="connsiteY80" fmla="*/ 2858 h 3810"/>
                            <a:gd name="connsiteX81" fmla="*/ 3810 w 17568"/>
                            <a:gd name="connsiteY81" fmla="*/ 2858 h 3810"/>
                            <a:gd name="connsiteX82" fmla="*/ 3810 w 17568"/>
                            <a:gd name="connsiteY82" fmla="*/ 2858 h 3810"/>
                            <a:gd name="connsiteX83" fmla="*/ 3810 w 17568"/>
                            <a:gd name="connsiteY83" fmla="*/ 2858 h 3810"/>
                            <a:gd name="connsiteX84" fmla="*/ 3810 w 17568"/>
                            <a:gd name="connsiteY84" fmla="*/ 2858 h 3810"/>
                            <a:gd name="connsiteX85" fmla="*/ 3810 w 17568"/>
                            <a:gd name="connsiteY85" fmla="*/ 2858 h 3810"/>
                            <a:gd name="connsiteX86" fmla="*/ 2857 w 17568"/>
                            <a:gd name="connsiteY86" fmla="*/ 2858 h 3810"/>
                            <a:gd name="connsiteX87" fmla="*/ 2857 w 17568"/>
                            <a:gd name="connsiteY87" fmla="*/ 2858 h 3810"/>
                            <a:gd name="connsiteX88" fmla="*/ 953 w 17568"/>
                            <a:gd name="connsiteY88" fmla="*/ 2858 h 3810"/>
                            <a:gd name="connsiteX89" fmla="*/ 0 w 17568"/>
                            <a:gd name="connsiteY89" fmla="*/ 2858 h 3810"/>
                            <a:gd name="connsiteX90" fmla="*/ 4763 w 17568"/>
                            <a:gd name="connsiteY90" fmla="*/ 2858 h 3810"/>
                            <a:gd name="connsiteX91" fmla="*/ 4763 w 17568"/>
                            <a:gd name="connsiteY91" fmla="*/ 3810 h 3810"/>
                            <a:gd name="connsiteX92" fmla="*/ 4763 w 17568"/>
                            <a:gd name="connsiteY92" fmla="*/ 3810 h 3810"/>
                            <a:gd name="connsiteX93" fmla="*/ 4763 w 17568"/>
                            <a:gd name="connsiteY93" fmla="*/ 2858 h 3810"/>
                            <a:gd name="connsiteX94" fmla="*/ 17145 w 17568"/>
                            <a:gd name="connsiteY94" fmla="*/ 0 h 3810"/>
                            <a:gd name="connsiteX95" fmla="*/ 17145 w 17568"/>
                            <a:gd name="connsiteY95" fmla="*/ 0 h 3810"/>
                            <a:gd name="connsiteX96" fmla="*/ 17145 w 17568"/>
                            <a:gd name="connsiteY96" fmla="*/ 0 h 3810"/>
                            <a:gd name="connsiteX97" fmla="*/ 17145 w 17568"/>
                            <a:gd name="connsiteY97" fmla="*/ 0 h 3810"/>
                            <a:gd name="connsiteX98" fmla="*/ 17145 w 17568"/>
                            <a:gd name="connsiteY98" fmla="*/ 0 h 3810"/>
                            <a:gd name="connsiteX99" fmla="*/ 15240 w 17568"/>
                            <a:gd name="connsiteY99" fmla="*/ 0 h 3810"/>
                            <a:gd name="connsiteX100" fmla="*/ 15240 w 17568"/>
                            <a:gd name="connsiteY100" fmla="*/ 0 h 3810"/>
                            <a:gd name="connsiteX101" fmla="*/ 15240 w 17568"/>
                            <a:gd name="connsiteY101" fmla="*/ 0 h 3810"/>
                            <a:gd name="connsiteX102" fmla="*/ 15240 w 17568"/>
                            <a:gd name="connsiteY102" fmla="*/ 0 h 3810"/>
                            <a:gd name="connsiteX103" fmla="*/ 15240 w 17568"/>
                            <a:gd name="connsiteY103" fmla="*/ 0 h 3810"/>
                            <a:gd name="connsiteX104" fmla="*/ 5715 w 17568"/>
                            <a:gd name="connsiteY104" fmla="*/ 2858 h 3810"/>
                            <a:gd name="connsiteX105" fmla="*/ 5715 w 17568"/>
                            <a:gd name="connsiteY105" fmla="*/ 2858 h 3810"/>
                            <a:gd name="connsiteX106" fmla="*/ 5715 w 17568"/>
                            <a:gd name="connsiteY106" fmla="*/ 2858 h 3810"/>
                            <a:gd name="connsiteX107" fmla="*/ 5715 w 17568"/>
                            <a:gd name="connsiteY107" fmla="*/ 2858 h 3810"/>
                            <a:gd name="connsiteX108" fmla="*/ 5715 w 17568"/>
                            <a:gd name="connsiteY108" fmla="*/ 2858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7568" h="3810">
                              <a:moveTo>
                                <a:pt x="4763" y="2858"/>
                              </a:move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5715" y="2858"/>
                                <a:pt x="4763" y="2858"/>
                              </a:cubicBezTo>
                              <a:cubicBezTo>
                                <a:pt x="5715" y="2858"/>
                                <a:pt x="5715" y="2858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lnTo>
                                <a:pt x="10478" y="1905"/>
                              </a:ln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1430" y="2858"/>
                              </a:cubicBezTo>
                              <a:lnTo>
                                <a:pt x="11430" y="2858"/>
                              </a:ln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lnTo>
                                <a:pt x="11430" y="2858"/>
                              </a:ln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9525" y="2858"/>
                              </a:cubicBezTo>
                              <a:cubicBezTo>
                                <a:pt x="9525" y="2858"/>
                                <a:pt x="8572" y="2858"/>
                                <a:pt x="8572" y="2858"/>
                              </a:cubicBezTo>
                              <a:cubicBezTo>
                                <a:pt x="8572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1905" y="2858"/>
                                <a:pt x="1905" y="2858"/>
                                <a:pt x="953" y="2858"/>
                              </a:cubicBezTo>
                              <a:cubicBezTo>
                                <a:pt x="953" y="2858"/>
                                <a:pt x="0" y="2858"/>
                                <a:pt x="0" y="2858"/>
                              </a:cubicBezTo>
                              <a:cubicBezTo>
                                <a:pt x="5715" y="3810"/>
                                <a:pt x="5715" y="3810"/>
                                <a:pt x="4763" y="2858"/>
                              </a:cubicBezTo>
                              <a:cubicBezTo>
                                <a:pt x="5715" y="3810"/>
                                <a:pt x="4763" y="3810"/>
                                <a:pt x="4763" y="3810"/>
                              </a:cubicBezTo>
                              <a:lnTo>
                                <a:pt x="4763" y="3810"/>
                              </a:lnTo>
                              <a:lnTo>
                                <a:pt x="4763" y="2858"/>
                              </a:lnTo>
                              <a:close/>
                              <a:moveTo>
                                <a:pt x="17145" y="0"/>
                              </a:move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8097" y="0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close/>
                              <a:moveTo>
                                <a:pt x="15240" y="0"/>
                              </a:moveTo>
                              <a:cubicBezTo>
                                <a:pt x="15240" y="0"/>
                                <a:pt x="15240" y="0"/>
                                <a:pt x="15240" y="0"/>
                              </a:cubicBezTo>
                              <a:cubicBezTo>
                                <a:pt x="15240" y="0"/>
                                <a:pt x="15240" y="0"/>
                                <a:pt x="15240" y="0"/>
                              </a:cubicBezTo>
                              <a:cubicBezTo>
                                <a:pt x="15240" y="0"/>
                                <a:pt x="15240" y="0"/>
                                <a:pt x="15240" y="0"/>
                              </a:cubicBezTo>
                              <a:cubicBezTo>
                                <a:pt x="15240" y="0"/>
                                <a:pt x="15240" y="0"/>
                                <a:pt x="15240" y="0"/>
                              </a:cubicBezTo>
                              <a:close/>
                              <a:moveTo>
                                <a:pt x="5715" y="2858"/>
                              </a:move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1905"/>
                                <a:pt x="5715" y="1905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8" name="任意多边形: 形状 3410"/>
                        <p:cNvSpPr/>
                        <p:nvPr/>
                      </p:nvSpPr>
                      <p:spPr>
                        <a:xfrm>
                          <a:off x="7580947" y="28251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29" name="任意多边形: 形状 3411"/>
                        <p:cNvSpPr/>
                        <p:nvPr/>
                      </p:nvSpPr>
                      <p:spPr>
                        <a:xfrm>
                          <a:off x="7580947" y="2825114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0 w 952"/>
                            <a:gd name="connsiteY6" fmla="*/ 0 h 952"/>
                            <a:gd name="connsiteX7" fmla="*/ 953 w 952"/>
                            <a:gd name="connsiteY7" fmla="*/ 952 h 952"/>
                            <a:gd name="connsiteX8" fmla="*/ 953 w 952"/>
                            <a:gd name="connsiteY8" fmla="*/ 952 h 952"/>
                            <a:gd name="connsiteX9" fmla="*/ 953 w 952"/>
                            <a:gd name="connsiteY9" fmla="*/ 952 h 952"/>
                            <a:gd name="connsiteX10" fmla="*/ 953 w 952"/>
                            <a:gd name="connsiteY10" fmla="*/ 952 h 952"/>
                            <a:gd name="connsiteX11" fmla="*/ 953 w 952"/>
                            <a:gd name="connsiteY11" fmla="*/ 952 h 952"/>
                            <a:gd name="connsiteX12" fmla="*/ 953 w 952"/>
                            <a:gd name="connsiteY12" fmla="*/ 0 h 952"/>
                            <a:gd name="connsiteX13" fmla="*/ 953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30" name="图形 2"/>
                      <p:cNvGrpSpPr/>
                      <p:nvPr/>
                    </p:nvGrpSpPr>
                    <p:grpSpPr>
                      <a:xfrm>
                        <a:off x="7549515" y="2828924"/>
                        <a:ext cx="18097" cy="5714"/>
                        <a:chOff x="7549515" y="2828924"/>
                        <a:chExt cx="18097" cy="5714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31" name="任意多边形: 形状 3413"/>
                        <p:cNvSpPr/>
                        <p:nvPr/>
                      </p:nvSpPr>
                      <p:spPr>
                        <a:xfrm>
                          <a:off x="7567612" y="282987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2" name="任意多边形: 形状 3414"/>
                        <p:cNvSpPr/>
                        <p:nvPr/>
                      </p:nvSpPr>
                      <p:spPr>
                        <a:xfrm>
                          <a:off x="7549515" y="2829876"/>
                          <a:ext cx="16906" cy="4762"/>
                        </a:xfrm>
                        <a:custGeom>
                          <a:avLst/>
                          <a:gdLst>
                            <a:gd name="connsiteX0" fmla="*/ 3810 w 16906"/>
                            <a:gd name="connsiteY0" fmla="*/ 3810 h 4762"/>
                            <a:gd name="connsiteX1" fmla="*/ 3810 w 16906"/>
                            <a:gd name="connsiteY1" fmla="*/ 3810 h 4762"/>
                            <a:gd name="connsiteX2" fmla="*/ 3810 w 16906"/>
                            <a:gd name="connsiteY2" fmla="*/ 3810 h 4762"/>
                            <a:gd name="connsiteX3" fmla="*/ 4763 w 16906"/>
                            <a:gd name="connsiteY3" fmla="*/ 2858 h 4762"/>
                            <a:gd name="connsiteX4" fmla="*/ 4763 w 16906"/>
                            <a:gd name="connsiteY4" fmla="*/ 2858 h 4762"/>
                            <a:gd name="connsiteX5" fmla="*/ 4763 w 16906"/>
                            <a:gd name="connsiteY5" fmla="*/ 2858 h 4762"/>
                            <a:gd name="connsiteX6" fmla="*/ 4763 w 16906"/>
                            <a:gd name="connsiteY6" fmla="*/ 2858 h 4762"/>
                            <a:gd name="connsiteX7" fmla="*/ 4763 w 16906"/>
                            <a:gd name="connsiteY7" fmla="*/ 2858 h 4762"/>
                            <a:gd name="connsiteX8" fmla="*/ 4763 w 16906"/>
                            <a:gd name="connsiteY8" fmla="*/ 2858 h 4762"/>
                            <a:gd name="connsiteX9" fmla="*/ 4763 w 16906"/>
                            <a:gd name="connsiteY9" fmla="*/ 2858 h 4762"/>
                            <a:gd name="connsiteX10" fmla="*/ 4763 w 16906"/>
                            <a:gd name="connsiteY10" fmla="*/ 2858 h 4762"/>
                            <a:gd name="connsiteX11" fmla="*/ 4763 w 16906"/>
                            <a:gd name="connsiteY11" fmla="*/ 2858 h 4762"/>
                            <a:gd name="connsiteX12" fmla="*/ 4763 w 16906"/>
                            <a:gd name="connsiteY12" fmla="*/ 2858 h 4762"/>
                            <a:gd name="connsiteX13" fmla="*/ 4763 w 16906"/>
                            <a:gd name="connsiteY13" fmla="*/ 2858 h 4762"/>
                            <a:gd name="connsiteX14" fmla="*/ 4763 w 16906"/>
                            <a:gd name="connsiteY14" fmla="*/ 2858 h 4762"/>
                            <a:gd name="connsiteX15" fmla="*/ 4763 w 16906"/>
                            <a:gd name="connsiteY15" fmla="*/ 2858 h 4762"/>
                            <a:gd name="connsiteX16" fmla="*/ 4763 w 16906"/>
                            <a:gd name="connsiteY16" fmla="*/ 2858 h 4762"/>
                            <a:gd name="connsiteX17" fmla="*/ 4763 w 16906"/>
                            <a:gd name="connsiteY17" fmla="*/ 2858 h 4762"/>
                            <a:gd name="connsiteX18" fmla="*/ 4763 w 16906"/>
                            <a:gd name="connsiteY18" fmla="*/ 2858 h 4762"/>
                            <a:gd name="connsiteX19" fmla="*/ 4763 w 16906"/>
                            <a:gd name="connsiteY19" fmla="*/ 2858 h 4762"/>
                            <a:gd name="connsiteX20" fmla="*/ 4763 w 16906"/>
                            <a:gd name="connsiteY20" fmla="*/ 2858 h 4762"/>
                            <a:gd name="connsiteX21" fmla="*/ 4763 w 16906"/>
                            <a:gd name="connsiteY21" fmla="*/ 2858 h 4762"/>
                            <a:gd name="connsiteX22" fmla="*/ 4763 w 16906"/>
                            <a:gd name="connsiteY22" fmla="*/ 2858 h 4762"/>
                            <a:gd name="connsiteX23" fmla="*/ 4763 w 16906"/>
                            <a:gd name="connsiteY23" fmla="*/ 2858 h 4762"/>
                            <a:gd name="connsiteX24" fmla="*/ 4763 w 16906"/>
                            <a:gd name="connsiteY24" fmla="*/ 2858 h 4762"/>
                            <a:gd name="connsiteX25" fmla="*/ 4763 w 16906"/>
                            <a:gd name="connsiteY25" fmla="*/ 2858 h 4762"/>
                            <a:gd name="connsiteX26" fmla="*/ 5715 w 16906"/>
                            <a:gd name="connsiteY26" fmla="*/ 2858 h 4762"/>
                            <a:gd name="connsiteX27" fmla="*/ 5715 w 16906"/>
                            <a:gd name="connsiteY27" fmla="*/ 2858 h 4762"/>
                            <a:gd name="connsiteX28" fmla="*/ 5715 w 16906"/>
                            <a:gd name="connsiteY28" fmla="*/ 2858 h 4762"/>
                            <a:gd name="connsiteX29" fmla="*/ 5715 w 16906"/>
                            <a:gd name="connsiteY29" fmla="*/ 2858 h 4762"/>
                            <a:gd name="connsiteX30" fmla="*/ 5715 w 16906"/>
                            <a:gd name="connsiteY30" fmla="*/ 2858 h 4762"/>
                            <a:gd name="connsiteX31" fmla="*/ 5715 w 16906"/>
                            <a:gd name="connsiteY31" fmla="*/ 2858 h 4762"/>
                            <a:gd name="connsiteX32" fmla="*/ 6667 w 16906"/>
                            <a:gd name="connsiteY32" fmla="*/ 2858 h 4762"/>
                            <a:gd name="connsiteX33" fmla="*/ 7620 w 16906"/>
                            <a:gd name="connsiteY33" fmla="*/ 2858 h 4762"/>
                            <a:gd name="connsiteX34" fmla="*/ 8572 w 16906"/>
                            <a:gd name="connsiteY34" fmla="*/ 2858 h 4762"/>
                            <a:gd name="connsiteX35" fmla="*/ 9525 w 16906"/>
                            <a:gd name="connsiteY35" fmla="*/ 2858 h 4762"/>
                            <a:gd name="connsiteX36" fmla="*/ 9525 w 16906"/>
                            <a:gd name="connsiteY36" fmla="*/ 2858 h 4762"/>
                            <a:gd name="connsiteX37" fmla="*/ 9525 w 16906"/>
                            <a:gd name="connsiteY37" fmla="*/ 2858 h 4762"/>
                            <a:gd name="connsiteX38" fmla="*/ 9525 w 16906"/>
                            <a:gd name="connsiteY38" fmla="*/ 2858 h 4762"/>
                            <a:gd name="connsiteX39" fmla="*/ 9525 w 16906"/>
                            <a:gd name="connsiteY39" fmla="*/ 2858 h 4762"/>
                            <a:gd name="connsiteX40" fmla="*/ 9525 w 16906"/>
                            <a:gd name="connsiteY40" fmla="*/ 2858 h 4762"/>
                            <a:gd name="connsiteX41" fmla="*/ 9525 w 16906"/>
                            <a:gd name="connsiteY41" fmla="*/ 2858 h 4762"/>
                            <a:gd name="connsiteX42" fmla="*/ 9525 w 16906"/>
                            <a:gd name="connsiteY42" fmla="*/ 2858 h 4762"/>
                            <a:gd name="connsiteX43" fmla="*/ 9525 w 16906"/>
                            <a:gd name="connsiteY43" fmla="*/ 2858 h 4762"/>
                            <a:gd name="connsiteX44" fmla="*/ 9525 w 16906"/>
                            <a:gd name="connsiteY44" fmla="*/ 2858 h 4762"/>
                            <a:gd name="connsiteX45" fmla="*/ 9525 w 16906"/>
                            <a:gd name="connsiteY45" fmla="*/ 2858 h 4762"/>
                            <a:gd name="connsiteX46" fmla="*/ 9525 w 16906"/>
                            <a:gd name="connsiteY46" fmla="*/ 2858 h 4762"/>
                            <a:gd name="connsiteX47" fmla="*/ 10478 w 16906"/>
                            <a:gd name="connsiteY47" fmla="*/ 3810 h 4762"/>
                            <a:gd name="connsiteX48" fmla="*/ 10478 w 16906"/>
                            <a:gd name="connsiteY48" fmla="*/ 3810 h 4762"/>
                            <a:gd name="connsiteX49" fmla="*/ 10478 w 16906"/>
                            <a:gd name="connsiteY49" fmla="*/ 3810 h 4762"/>
                            <a:gd name="connsiteX50" fmla="*/ 10478 w 16906"/>
                            <a:gd name="connsiteY50" fmla="*/ 3810 h 4762"/>
                            <a:gd name="connsiteX51" fmla="*/ 10478 w 16906"/>
                            <a:gd name="connsiteY51" fmla="*/ 3810 h 4762"/>
                            <a:gd name="connsiteX52" fmla="*/ 10478 w 16906"/>
                            <a:gd name="connsiteY52" fmla="*/ 3810 h 4762"/>
                            <a:gd name="connsiteX53" fmla="*/ 10478 w 16906"/>
                            <a:gd name="connsiteY53" fmla="*/ 3810 h 4762"/>
                            <a:gd name="connsiteX54" fmla="*/ 10478 w 16906"/>
                            <a:gd name="connsiteY54" fmla="*/ 3810 h 4762"/>
                            <a:gd name="connsiteX55" fmla="*/ 10478 w 16906"/>
                            <a:gd name="connsiteY55" fmla="*/ 3810 h 4762"/>
                            <a:gd name="connsiteX56" fmla="*/ 10478 w 16906"/>
                            <a:gd name="connsiteY56" fmla="*/ 3810 h 4762"/>
                            <a:gd name="connsiteX57" fmla="*/ 10478 w 16906"/>
                            <a:gd name="connsiteY57" fmla="*/ 3810 h 4762"/>
                            <a:gd name="connsiteX58" fmla="*/ 9525 w 16906"/>
                            <a:gd name="connsiteY58" fmla="*/ 3810 h 4762"/>
                            <a:gd name="connsiteX59" fmla="*/ 9525 w 16906"/>
                            <a:gd name="connsiteY59" fmla="*/ 3810 h 4762"/>
                            <a:gd name="connsiteX60" fmla="*/ 9525 w 16906"/>
                            <a:gd name="connsiteY60" fmla="*/ 3810 h 4762"/>
                            <a:gd name="connsiteX61" fmla="*/ 8572 w 16906"/>
                            <a:gd name="connsiteY61" fmla="*/ 3810 h 4762"/>
                            <a:gd name="connsiteX62" fmla="*/ 7620 w 16906"/>
                            <a:gd name="connsiteY62" fmla="*/ 3810 h 4762"/>
                            <a:gd name="connsiteX63" fmla="*/ 6667 w 16906"/>
                            <a:gd name="connsiteY63" fmla="*/ 3810 h 4762"/>
                            <a:gd name="connsiteX64" fmla="*/ 6667 w 16906"/>
                            <a:gd name="connsiteY64" fmla="*/ 3810 h 4762"/>
                            <a:gd name="connsiteX65" fmla="*/ 5715 w 16906"/>
                            <a:gd name="connsiteY65" fmla="*/ 3810 h 4762"/>
                            <a:gd name="connsiteX66" fmla="*/ 5715 w 16906"/>
                            <a:gd name="connsiteY66" fmla="*/ 3810 h 4762"/>
                            <a:gd name="connsiteX67" fmla="*/ 5715 w 16906"/>
                            <a:gd name="connsiteY67" fmla="*/ 3810 h 4762"/>
                            <a:gd name="connsiteX68" fmla="*/ 5715 w 16906"/>
                            <a:gd name="connsiteY68" fmla="*/ 3810 h 4762"/>
                            <a:gd name="connsiteX69" fmla="*/ 5715 w 16906"/>
                            <a:gd name="connsiteY69" fmla="*/ 3810 h 4762"/>
                            <a:gd name="connsiteX70" fmla="*/ 5715 w 16906"/>
                            <a:gd name="connsiteY70" fmla="*/ 3810 h 4762"/>
                            <a:gd name="connsiteX71" fmla="*/ 5715 w 16906"/>
                            <a:gd name="connsiteY71" fmla="*/ 3810 h 4762"/>
                            <a:gd name="connsiteX72" fmla="*/ 5715 w 16906"/>
                            <a:gd name="connsiteY72" fmla="*/ 3810 h 4762"/>
                            <a:gd name="connsiteX73" fmla="*/ 5715 w 16906"/>
                            <a:gd name="connsiteY73" fmla="*/ 3810 h 4762"/>
                            <a:gd name="connsiteX74" fmla="*/ 5715 w 16906"/>
                            <a:gd name="connsiteY74" fmla="*/ 3810 h 4762"/>
                            <a:gd name="connsiteX75" fmla="*/ 5715 w 16906"/>
                            <a:gd name="connsiteY75" fmla="*/ 3810 h 4762"/>
                            <a:gd name="connsiteX76" fmla="*/ 5715 w 16906"/>
                            <a:gd name="connsiteY76" fmla="*/ 3810 h 4762"/>
                            <a:gd name="connsiteX77" fmla="*/ 5715 w 16906"/>
                            <a:gd name="connsiteY77" fmla="*/ 3810 h 4762"/>
                            <a:gd name="connsiteX78" fmla="*/ 5715 w 16906"/>
                            <a:gd name="connsiteY78" fmla="*/ 3810 h 4762"/>
                            <a:gd name="connsiteX79" fmla="*/ 5715 w 16906"/>
                            <a:gd name="connsiteY79" fmla="*/ 3810 h 4762"/>
                            <a:gd name="connsiteX80" fmla="*/ 4763 w 16906"/>
                            <a:gd name="connsiteY80" fmla="*/ 3810 h 4762"/>
                            <a:gd name="connsiteX81" fmla="*/ 3810 w 16906"/>
                            <a:gd name="connsiteY81" fmla="*/ 3810 h 4762"/>
                            <a:gd name="connsiteX82" fmla="*/ 3810 w 16906"/>
                            <a:gd name="connsiteY82" fmla="*/ 3810 h 4762"/>
                            <a:gd name="connsiteX83" fmla="*/ 3810 w 16906"/>
                            <a:gd name="connsiteY83" fmla="*/ 3810 h 4762"/>
                            <a:gd name="connsiteX84" fmla="*/ 3810 w 16906"/>
                            <a:gd name="connsiteY84" fmla="*/ 3810 h 4762"/>
                            <a:gd name="connsiteX85" fmla="*/ 3810 w 16906"/>
                            <a:gd name="connsiteY85" fmla="*/ 3810 h 4762"/>
                            <a:gd name="connsiteX86" fmla="*/ 2857 w 16906"/>
                            <a:gd name="connsiteY86" fmla="*/ 3810 h 4762"/>
                            <a:gd name="connsiteX87" fmla="*/ 2857 w 16906"/>
                            <a:gd name="connsiteY87" fmla="*/ 3810 h 4762"/>
                            <a:gd name="connsiteX88" fmla="*/ 953 w 16906"/>
                            <a:gd name="connsiteY88" fmla="*/ 4763 h 4762"/>
                            <a:gd name="connsiteX89" fmla="*/ 0 w 16906"/>
                            <a:gd name="connsiteY89" fmla="*/ 4763 h 4762"/>
                            <a:gd name="connsiteX90" fmla="*/ 3810 w 16906"/>
                            <a:gd name="connsiteY90" fmla="*/ 3810 h 4762"/>
                            <a:gd name="connsiteX91" fmla="*/ 3810 w 16906"/>
                            <a:gd name="connsiteY91" fmla="*/ 4763 h 4762"/>
                            <a:gd name="connsiteX92" fmla="*/ 3810 w 16906"/>
                            <a:gd name="connsiteY92" fmla="*/ 4763 h 4762"/>
                            <a:gd name="connsiteX93" fmla="*/ 3810 w 16906"/>
                            <a:gd name="connsiteY93" fmla="*/ 3810 h 4762"/>
                            <a:gd name="connsiteX94" fmla="*/ 16192 w 16906"/>
                            <a:gd name="connsiteY94" fmla="*/ 0 h 4762"/>
                            <a:gd name="connsiteX95" fmla="*/ 16192 w 16906"/>
                            <a:gd name="connsiteY95" fmla="*/ 0 h 4762"/>
                            <a:gd name="connsiteX96" fmla="*/ 16192 w 16906"/>
                            <a:gd name="connsiteY96" fmla="*/ 0 h 4762"/>
                            <a:gd name="connsiteX97" fmla="*/ 16192 w 16906"/>
                            <a:gd name="connsiteY97" fmla="*/ 0 h 4762"/>
                            <a:gd name="connsiteX98" fmla="*/ 16192 w 16906"/>
                            <a:gd name="connsiteY98" fmla="*/ 0 h 4762"/>
                            <a:gd name="connsiteX99" fmla="*/ 14288 w 16906"/>
                            <a:gd name="connsiteY99" fmla="*/ 0 h 4762"/>
                            <a:gd name="connsiteX100" fmla="*/ 14288 w 16906"/>
                            <a:gd name="connsiteY100" fmla="*/ 0 h 4762"/>
                            <a:gd name="connsiteX101" fmla="*/ 14288 w 16906"/>
                            <a:gd name="connsiteY101" fmla="*/ 0 h 4762"/>
                            <a:gd name="connsiteX102" fmla="*/ 14288 w 16906"/>
                            <a:gd name="connsiteY102" fmla="*/ 0 h 4762"/>
                            <a:gd name="connsiteX103" fmla="*/ 14288 w 16906"/>
                            <a:gd name="connsiteY103" fmla="*/ 0 h 4762"/>
                            <a:gd name="connsiteX104" fmla="*/ 5715 w 16906"/>
                            <a:gd name="connsiteY104" fmla="*/ 3810 h 4762"/>
                            <a:gd name="connsiteX105" fmla="*/ 5715 w 16906"/>
                            <a:gd name="connsiteY105" fmla="*/ 3810 h 4762"/>
                            <a:gd name="connsiteX106" fmla="*/ 5715 w 16906"/>
                            <a:gd name="connsiteY106" fmla="*/ 3810 h 4762"/>
                            <a:gd name="connsiteX107" fmla="*/ 5715 w 16906"/>
                            <a:gd name="connsiteY107" fmla="*/ 3810 h 4762"/>
                            <a:gd name="connsiteX108" fmla="*/ 5715 w 16906"/>
                            <a:gd name="connsiteY108" fmla="*/ 3810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6906" h="4762">
                              <a:moveTo>
                                <a:pt x="3810" y="3810"/>
                              </a:moveTo>
                              <a:cubicBezTo>
                                <a:pt x="3810" y="3810"/>
                                <a:pt x="4763" y="3810"/>
                                <a:pt x="3810" y="3810"/>
                              </a:cubicBezTo>
                              <a:cubicBezTo>
                                <a:pt x="4763" y="3810"/>
                                <a:pt x="4763" y="2858"/>
                                <a:pt x="3810" y="3810"/>
                              </a:cubicBezTo>
                              <a:cubicBezTo>
                                <a:pt x="4763" y="3810"/>
                                <a:pt x="4763" y="3810"/>
                                <a:pt x="4763" y="2858"/>
                              </a:cubicBezTo>
                              <a:cubicBezTo>
                                <a:pt x="4763" y="1905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5715" y="2858"/>
                              </a:cubicBezTo>
                              <a:cubicBezTo>
                                <a:pt x="5715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8572" y="2858"/>
                                <a:pt x="8572" y="2858"/>
                              </a:cubicBezTo>
                              <a:cubicBezTo>
                                <a:pt x="8572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lnTo>
                                <a:pt x="9525" y="2858"/>
                              </a:lnTo>
                              <a:cubicBezTo>
                                <a:pt x="9525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10478" y="2858"/>
                                <a:pt x="10478" y="3810"/>
                              </a:cubicBezTo>
                              <a:lnTo>
                                <a:pt x="10478" y="3810"/>
                              </a:ln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lnTo>
                                <a:pt x="10478" y="3810"/>
                              </a:ln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8572" y="3810"/>
                              </a:cubicBezTo>
                              <a:cubicBezTo>
                                <a:pt x="8572" y="3810"/>
                                <a:pt x="7620" y="3810"/>
                                <a:pt x="7620" y="3810"/>
                              </a:cubicBezTo>
                              <a:cubicBezTo>
                                <a:pt x="7620" y="3810"/>
                                <a:pt x="6667" y="3810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2857" y="3810"/>
                              </a:cubicBezTo>
                              <a:cubicBezTo>
                                <a:pt x="2857" y="3810"/>
                                <a:pt x="2857" y="3810"/>
                                <a:pt x="2857" y="3810"/>
                              </a:cubicBezTo>
                              <a:cubicBezTo>
                                <a:pt x="1905" y="3810"/>
                                <a:pt x="1905" y="3810"/>
                                <a:pt x="953" y="4763"/>
                              </a:cubicBezTo>
                              <a:cubicBezTo>
                                <a:pt x="953" y="4763"/>
                                <a:pt x="0" y="4763"/>
                                <a:pt x="0" y="4763"/>
                              </a:cubicBezTo>
                              <a:cubicBezTo>
                                <a:pt x="4763" y="3810"/>
                                <a:pt x="4763" y="4763"/>
                                <a:pt x="3810" y="3810"/>
                              </a:cubicBezTo>
                              <a:cubicBezTo>
                                <a:pt x="4763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lnTo>
                                <a:pt x="3810" y="3810"/>
                              </a:lnTo>
                              <a:close/>
                              <a:moveTo>
                                <a:pt x="16192" y="0"/>
                              </a:moveTo>
                              <a:cubicBezTo>
                                <a:pt x="16192" y="0"/>
                                <a:pt x="16192" y="0"/>
                                <a:pt x="16192" y="0"/>
                              </a:cubicBezTo>
                              <a:cubicBezTo>
                                <a:pt x="17145" y="0"/>
                                <a:pt x="17145" y="0"/>
                                <a:pt x="16192" y="0"/>
                              </a:cubicBezTo>
                              <a:cubicBezTo>
                                <a:pt x="17145" y="0"/>
                                <a:pt x="16192" y="0"/>
                                <a:pt x="16192" y="0"/>
                              </a:cubicBezTo>
                              <a:cubicBezTo>
                                <a:pt x="16192" y="0"/>
                                <a:pt x="16192" y="0"/>
                                <a:pt x="16192" y="0"/>
                              </a:cubicBezTo>
                              <a:close/>
                              <a:moveTo>
                                <a:pt x="14288" y="0"/>
                              </a:moveTo>
                              <a:cubicBezTo>
                                <a:pt x="14288" y="952"/>
                                <a:pt x="14288" y="952"/>
                                <a:pt x="14288" y="0"/>
                              </a:cubicBezTo>
                              <a:cubicBezTo>
                                <a:pt x="14288" y="952"/>
                                <a:pt x="14288" y="952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lose/>
                              <a:moveTo>
                                <a:pt x="5715" y="3810"/>
                              </a:move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2858"/>
                                <a:pt x="5715" y="3810"/>
                              </a:cubicBezTo>
                              <a:cubicBezTo>
                                <a:pt x="5715" y="2858"/>
                                <a:pt x="5715" y="2858"/>
                                <a:pt x="5715" y="3810"/>
                              </a:cubicBezTo>
                              <a:cubicBezTo>
                                <a:pt x="5715" y="2858"/>
                                <a:pt x="5715" y="3810"/>
                                <a:pt x="5715" y="381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3" name="任意多边形: 形状 3415"/>
                        <p:cNvSpPr/>
                        <p:nvPr/>
                      </p:nvSpPr>
                      <p:spPr>
                        <a:xfrm>
                          <a:off x="7566659" y="282892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4" name="任意多边形: 形状 3416"/>
                        <p:cNvSpPr/>
                        <p:nvPr/>
                      </p:nvSpPr>
                      <p:spPr>
                        <a:xfrm>
                          <a:off x="7566659" y="2828924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953 w 952"/>
                            <a:gd name="connsiteY6" fmla="*/ 952 h 952"/>
                            <a:gd name="connsiteX7" fmla="*/ 953 w 952"/>
                            <a:gd name="connsiteY7" fmla="*/ 952 h 952"/>
                            <a:gd name="connsiteX8" fmla="*/ 953 w 952"/>
                            <a:gd name="connsiteY8" fmla="*/ 952 h 952"/>
                            <a:gd name="connsiteX9" fmla="*/ 953 w 952"/>
                            <a:gd name="connsiteY9" fmla="*/ 952 h 952"/>
                            <a:gd name="connsiteX10" fmla="*/ 953 w 952"/>
                            <a:gd name="connsiteY10" fmla="*/ 952 h 952"/>
                            <a:gd name="connsiteX11" fmla="*/ 953 w 952"/>
                            <a:gd name="connsiteY11" fmla="*/ 952 h 952"/>
                            <a:gd name="connsiteX12" fmla="*/ 953 w 952"/>
                            <a:gd name="connsiteY12" fmla="*/ 0 h 952"/>
                            <a:gd name="connsiteX13" fmla="*/ 953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35" name="图形 2"/>
                      <p:cNvGrpSpPr/>
                      <p:nvPr/>
                    </p:nvGrpSpPr>
                    <p:grpSpPr>
                      <a:xfrm>
                        <a:off x="7534275" y="2833687"/>
                        <a:ext cx="19050" cy="3810"/>
                        <a:chOff x="7534275" y="2833687"/>
                        <a:chExt cx="19050" cy="381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36" name="任意多边形: 形状 3418"/>
                        <p:cNvSpPr/>
                        <p:nvPr/>
                      </p:nvSpPr>
                      <p:spPr>
                        <a:xfrm>
                          <a:off x="7553325" y="28346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7" name="任意多边形: 形状 3419"/>
                        <p:cNvSpPr/>
                        <p:nvPr/>
                      </p:nvSpPr>
                      <p:spPr>
                        <a:xfrm>
                          <a:off x="7534275" y="2834639"/>
                          <a:ext cx="18097" cy="2857"/>
                        </a:xfrm>
                        <a:custGeom>
                          <a:avLst/>
                          <a:gdLst>
                            <a:gd name="connsiteX0" fmla="*/ 5715 w 18097"/>
                            <a:gd name="connsiteY0" fmla="*/ 1905 h 2857"/>
                            <a:gd name="connsiteX1" fmla="*/ 5715 w 18097"/>
                            <a:gd name="connsiteY1" fmla="*/ 1905 h 2857"/>
                            <a:gd name="connsiteX2" fmla="*/ 5715 w 18097"/>
                            <a:gd name="connsiteY2" fmla="*/ 1905 h 2857"/>
                            <a:gd name="connsiteX3" fmla="*/ 6668 w 18097"/>
                            <a:gd name="connsiteY3" fmla="*/ 1905 h 2857"/>
                            <a:gd name="connsiteX4" fmla="*/ 6668 w 18097"/>
                            <a:gd name="connsiteY4" fmla="*/ 1905 h 2857"/>
                            <a:gd name="connsiteX5" fmla="*/ 6668 w 18097"/>
                            <a:gd name="connsiteY5" fmla="*/ 1905 h 2857"/>
                            <a:gd name="connsiteX6" fmla="*/ 6668 w 18097"/>
                            <a:gd name="connsiteY6" fmla="*/ 1905 h 2857"/>
                            <a:gd name="connsiteX7" fmla="*/ 6668 w 18097"/>
                            <a:gd name="connsiteY7" fmla="*/ 1905 h 2857"/>
                            <a:gd name="connsiteX8" fmla="*/ 6668 w 18097"/>
                            <a:gd name="connsiteY8" fmla="*/ 1905 h 2857"/>
                            <a:gd name="connsiteX9" fmla="*/ 6668 w 18097"/>
                            <a:gd name="connsiteY9" fmla="*/ 1905 h 2857"/>
                            <a:gd name="connsiteX10" fmla="*/ 6668 w 18097"/>
                            <a:gd name="connsiteY10" fmla="*/ 1905 h 2857"/>
                            <a:gd name="connsiteX11" fmla="*/ 6668 w 18097"/>
                            <a:gd name="connsiteY11" fmla="*/ 1905 h 2857"/>
                            <a:gd name="connsiteX12" fmla="*/ 6668 w 18097"/>
                            <a:gd name="connsiteY12" fmla="*/ 1905 h 2857"/>
                            <a:gd name="connsiteX13" fmla="*/ 6668 w 18097"/>
                            <a:gd name="connsiteY13" fmla="*/ 1905 h 2857"/>
                            <a:gd name="connsiteX14" fmla="*/ 6668 w 18097"/>
                            <a:gd name="connsiteY14" fmla="*/ 1905 h 2857"/>
                            <a:gd name="connsiteX15" fmla="*/ 6668 w 18097"/>
                            <a:gd name="connsiteY15" fmla="*/ 1905 h 2857"/>
                            <a:gd name="connsiteX16" fmla="*/ 6668 w 18097"/>
                            <a:gd name="connsiteY16" fmla="*/ 1905 h 2857"/>
                            <a:gd name="connsiteX17" fmla="*/ 6668 w 18097"/>
                            <a:gd name="connsiteY17" fmla="*/ 1905 h 2857"/>
                            <a:gd name="connsiteX18" fmla="*/ 6668 w 18097"/>
                            <a:gd name="connsiteY18" fmla="*/ 1905 h 2857"/>
                            <a:gd name="connsiteX19" fmla="*/ 6668 w 18097"/>
                            <a:gd name="connsiteY19" fmla="*/ 1905 h 2857"/>
                            <a:gd name="connsiteX20" fmla="*/ 6668 w 18097"/>
                            <a:gd name="connsiteY20" fmla="*/ 1905 h 2857"/>
                            <a:gd name="connsiteX21" fmla="*/ 6668 w 18097"/>
                            <a:gd name="connsiteY21" fmla="*/ 1905 h 2857"/>
                            <a:gd name="connsiteX22" fmla="*/ 6668 w 18097"/>
                            <a:gd name="connsiteY22" fmla="*/ 1905 h 2857"/>
                            <a:gd name="connsiteX23" fmla="*/ 6668 w 18097"/>
                            <a:gd name="connsiteY23" fmla="*/ 1905 h 2857"/>
                            <a:gd name="connsiteX24" fmla="*/ 6668 w 18097"/>
                            <a:gd name="connsiteY24" fmla="*/ 1905 h 2857"/>
                            <a:gd name="connsiteX25" fmla="*/ 6668 w 18097"/>
                            <a:gd name="connsiteY25" fmla="*/ 1905 h 2857"/>
                            <a:gd name="connsiteX26" fmla="*/ 7620 w 18097"/>
                            <a:gd name="connsiteY26" fmla="*/ 1905 h 2857"/>
                            <a:gd name="connsiteX27" fmla="*/ 7620 w 18097"/>
                            <a:gd name="connsiteY27" fmla="*/ 1905 h 2857"/>
                            <a:gd name="connsiteX28" fmla="*/ 7620 w 18097"/>
                            <a:gd name="connsiteY28" fmla="*/ 1905 h 2857"/>
                            <a:gd name="connsiteX29" fmla="*/ 7620 w 18097"/>
                            <a:gd name="connsiteY29" fmla="*/ 1905 h 2857"/>
                            <a:gd name="connsiteX30" fmla="*/ 7620 w 18097"/>
                            <a:gd name="connsiteY30" fmla="*/ 1905 h 2857"/>
                            <a:gd name="connsiteX31" fmla="*/ 7620 w 18097"/>
                            <a:gd name="connsiteY31" fmla="*/ 1905 h 2857"/>
                            <a:gd name="connsiteX32" fmla="*/ 8572 w 18097"/>
                            <a:gd name="connsiteY32" fmla="*/ 1905 h 2857"/>
                            <a:gd name="connsiteX33" fmla="*/ 9525 w 18097"/>
                            <a:gd name="connsiteY33" fmla="*/ 1905 h 2857"/>
                            <a:gd name="connsiteX34" fmla="*/ 10478 w 18097"/>
                            <a:gd name="connsiteY34" fmla="*/ 1905 h 2857"/>
                            <a:gd name="connsiteX35" fmla="*/ 11430 w 18097"/>
                            <a:gd name="connsiteY35" fmla="*/ 1905 h 2857"/>
                            <a:gd name="connsiteX36" fmla="*/ 11430 w 18097"/>
                            <a:gd name="connsiteY36" fmla="*/ 1905 h 2857"/>
                            <a:gd name="connsiteX37" fmla="*/ 11430 w 18097"/>
                            <a:gd name="connsiteY37" fmla="*/ 1905 h 2857"/>
                            <a:gd name="connsiteX38" fmla="*/ 11430 w 18097"/>
                            <a:gd name="connsiteY38" fmla="*/ 1905 h 2857"/>
                            <a:gd name="connsiteX39" fmla="*/ 11430 w 18097"/>
                            <a:gd name="connsiteY39" fmla="*/ 1905 h 2857"/>
                            <a:gd name="connsiteX40" fmla="*/ 11430 w 18097"/>
                            <a:gd name="connsiteY40" fmla="*/ 1905 h 2857"/>
                            <a:gd name="connsiteX41" fmla="*/ 11430 w 18097"/>
                            <a:gd name="connsiteY41" fmla="*/ 1905 h 2857"/>
                            <a:gd name="connsiteX42" fmla="*/ 11430 w 18097"/>
                            <a:gd name="connsiteY42" fmla="*/ 1905 h 2857"/>
                            <a:gd name="connsiteX43" fmla="*/ 11430 w 18097"/>
                            <a:gd name="connsiteY43" fmla="*/ 1905 h 2857"/>
                            <a:gd name="connsiteX44" fmla="*/ 11430 w 18097"/>
                            <a:gd name="connsiteY44" fmla="*/ 1905 h 2857"/>
                            <a:gd name="connsiteX45" fmla="*/ 11430 w 18097"/>
                            <a:gd name="connsiteY45" fmla="*/ 1905 h 2857"/>
                            <a:gd name="connsiteX46" fmla="*/ 11430 w 18097"/>
                            <a:gd name="connsiteY46" fmla="*/ 1905 h 2857"/>
                            <a:gd name="connsiteX47" fmla="*/ 12382 w 18097"/>
                            <a:gd name="connsiteY47" fmla="*/ 2858 h 2857"/>
                            <a:gd name="connsiteX48" fmla="*/ 12382 w 18097"/>
                            <a:gd name="connsiteY48" fmla="*/ 2858 h 2857"/>
                            <a:gd name="connsiteX49" fmla="*/ 12382 w 18097"/>
                            <a:gd name="connsiteY49" fmla="*/ 2858 h 2857"/>
                            <a:gd name="connsiteX50" fmla="*/ 12382 w 18097"/>
                            <a:gd name="connsiteY50" fmla="*/ 2858 h 2857"/>
                            <a:gd name="connsiteX51" fmla="*/ 12382 w 18097"/>
                            <a:gd name="connsiteY51" fmla="*/ 2858 h 2857"/>
                            <a:gd name="connsiteX52" fmla="*/ 12382 w 18097"/>
                            <a:gd name="connsiteY52" fmla="*/ 2858 h 2857"/>
                            <a:gd name="connsiteX53" fmla="*/ 12382 w 18097"/>
                            <a:gd name="connsiteY53" fmla="*/ 2858 h 2857"/>
                            <a:gd name="connsiteX54" fmla="*/ 12382 w 18097"/>
                            <a:gd name="connsiteY54" fmla="*/ 2858 h 2857"/>
                            <a:gd name="connsiteX55" fmla="*/ 12382 w 18097"/>
                            <a:gd name="connsiteY55" fmla="*/ 2858 h 2857"/>
                            <a:gd name="connsiteX56" fmla="*/ 12382 w 18097"/>
                            <a:gd name="connsiteY56" fmla="*/ 2858 h 2857"/>
                            <a:gd name="connsiteX57" fmla="*/ 12382 w 18097"/>
                            <a:gd name="connsiteY57" fmla="*/ 2858 h 2857"/>
                            <a:gd name="connsiteX58" fmla="*/ 11430 w 18097"/>
                            <a:gd name="connsiteY58" fmla="*/ 2858 h 2857"/>
                            <a:gd name="connsiteX59" fmla="*/ 11430 w 18097"/>
                            <a:gd name="connsiteY59" fmla="*/ 2858 h 2857"/>
                            <a:gd name="connsiteX60" fmla="*/ 11430 w 18097"/>
                            <a:gd name="connsiteY60" fmla="*/ 2858 h 2857"/>
                            <a:gd name="connsiteX61" fmla="*/ 10478 w 18097"/>
                            <a:gd name="connsiteY61" fmla="*/ 2858 h 2857"/>
                            <a:gd name="connsiteX62" fmla="*/ 9525 w 18097"/>
                            <a:gd name="connsiteY62" fmla="*/ 2858 h 2857"/>
                            <a:gd name="connsiteX63" fmla="*/ 8572 w 18097"/>
                            <a:gd name="connsiteY63" fmla="*/ 2858 h 2857"/>
                            <a:gd name="connsiteX64" fmla="*/ 8572 w 18097"/>
                            <a:gd name="connsiteY64" fmla="*/ 2858 h 2857"/>
                            <a:gd name="connsiteX65" fmla="*/ 7620 w 18097"/>
                            <a:gd name="connsiteY65" fmla="*/ 2858 h 2857"/>
                            <a:gd name="connsiteX66" fmla="*/ 7620 w 18097"/>
                            <a:gd name="connsiteY66" fmla="*/ 2858 h 2857"/>
                            <a:gd name="connsiteX67" fmla="*/ 7620 w 18097"/>
                            <a:gd name="connsiteY67" fmla="*/ 2858 h 2857"/>
                            <a:gd name="connsiteX68" fmla="*/ 7620 w 18097"/>
                            <a:gd name="connsiteY68" fmla="*/ 2858 h 2857"/>
                            <a:gd name="connsiteX69" fmla="*/ 7620 w 18097"/>
                            <a:gd name="connsiteY69" fmla="*/ 2858 h 2857"/>
                            <a:gd name="connsiteX70" fmla="*/ 7620 w 18097"/>
                            <a:gd name="connsiteY70" fmla="*/ 2858 h 2857"/>
                            <a:gd name="connsiteX71" fmla="*/ 6668 w 18097"/>
                            <a:gd name="connsiteY71" fmla="*/ 2858 h 2857"/>
                            <a:gd name="connsiteX72" fmla="*/ 6668 w 18097"/>
                            <a:gd name="connsiteY72" fmla="*/ 2858 h 2857"/>
                            <a:gd name="connsiteX73" fmla="*/ 6668 w 18097"/>
                            <a:gd name="connsiteY73" fmla="*/ 2858 h 2857"/>
                            <a:gd name="connsiteX74" fmla="*/ 6668 w 18097"/>
                            <a:gd name="connsiteY74" fmla="*/ 2858 h 2857"/>
                            <a:gd name="connsiteX75" fmla="*/ 6668 w 18097"/>
                            <a:gd name="connsiteY75" fmla="*/ 2858 h 2857"/>
                            <a:gd name="connsiteX76" fmla="*/ 6668 w 18097"/>
                            <a:gd name="connsiteY76" fmla="*/ 2858 h 2857"/>
                            <a:gd name="connsiteX77" fmla="*/ 6668 w 18097"/>
                            <a:gd name="connsiteY77" fmla="*/ 2858 h 2857"/>
                            <a:gd name="connsiteX78" fmla="*/ 6668 w 18097"/>
                            <a:gd name="connsiteY78" fmla="*/ 2858 h 2857"/>
                            <a:gd name="connsiteX79" fmla="*/ 6668 w 18097"/>
                            <a:gd name="connsiteY79" fmla="*/ 2858 h 2857"/>
                            <a:gd name="connsiteX80" fmla="*/ 5715 w 18097"/>
                            <a:gd name="connsiteY80" fmla="*/ 2858 h 2857"/>
                            <a:gd name="connsiteX81" fmla="*/ 4763 w 18097"/>
                            <a:gd name="connsiteY81" fmla="*/ 2858 h 2857"/>
                            <a:gd name="connsiteX82" fmla="*/ 4763 w 18097"/>
                            <a:gd name="connsiteY82" fmla="*/ 2858 h 2857"/>
                            <a:gd name="connsiteX83" fmla="*/ 4763 w 18097"/>
                            <a:gd name="connsiteY83" fmla="*/ 2858 h 2857"/>
                            <a:gd name="connsiteX84" fmla="*/ 4763 w 18097"/>
                            <a:gd name="connsiteY84" fmla="*/ 2858 h 2857"/>
                            <a:gd name="connsiteX85" fmla="*/ 4763 w 18097"/>
                            <a:gd name="connsiteY85" fmla="*/ 2858 h 2857"/>
                            <a:gd name="connsiteX86" fmla="*/ 3810 w 18097"/>
                            <a:gd name="connsiteY86" fmla="*/ 2858 h 2857"/>
                            <a:gd name="connsiteX87" fmla="*/ 3810 w 18097"/>
                            <a:gd name="connsiteY87" fmla="*/ 2858 h 2857"/>
                            <a:gd name="connsiteX88" fmla="*/ 1905 w 18097"/>
                            <a:gd name="connsiteY88" fmla="*/ 2858 h 2857"/>
                            <a:gd name="connsiteX89" fmla="*/ 953 w 18097"/>
                            <a:gd name="connsiteY89" fmla="*/ 2858 h 2857"/>
                            <a:gd name="connsiteX90" fmla="*/ 0 w 18097"/>
                            <a:gd name="connsiteY90" fmla="*/ 2858 h 2857"/>
                            <a:gd name="connsiteX91" fmla="*/ 5715 w 18097"/>
                            <a:gd name="connsiteY91" fmla="*/ 1905 h 2857"/>
                            <a:gd name="connsiteX92" fmla="*/ 5715 w 18097"/>
                            <a:gd name="connsiteY92" fmla="*/ 1905 h 2857"/>
                            <a:gd name="connsiteX93" fmla="*/ 5715 w 18097"/>
                            <a:gd name="connsiteY93" fmla="*/ 1905 h 2857"/>
                            <a:gd name="connsiteX94" fmla="*/ 18097 w 18097"/>
                            <a:gd name="connsiteY94" fmla="*/ 0 h 2857"/>
                            <a:gd name="connsiteX95" fmla="*/ 18097 w 18097"/>
                            <a:gd name="connsiteY95" fmla="*/ 0 h 2857"/>
                            <a:gd name="connsiteX96" fmla="*/ 18097 w 18097"/>
                            <a:gd name="connsiteY96" fmla="*/ 0 h 2857"/>
                            <a:gd name="connsiteX97" fmla="*/ 18097 w 18097"/>
                            <a:gd name="connsiteY97" fmla="*/ 0 h 2857"/>
                            <a:gd name="connsiteX98" fmla="*/ 18097 w 18097"/>
                            <a:gd name="connsiteY98" fmla="*/ 0 h 2857"/>
                            <a:gd name="connsiteX99" fmla="*/ 15240 w 18097"/>
                            <a:gd name="connsiteY99" fmla="*/ 0 h 2857"/>
                            <a:gd name="connsiteX100" fmla="*/ 15240 w 18097"/>
                            <a:gd name="connsiteY100" fmla="*/ 0 h 2857"/>
                            <a:gd name="connsiteX101" fmla="*/ 15240 w 18097"/>
                            <a:gd name="connsiteY101" fmla="*/ 0 h 2857"/>
                            <a:gd name="connsiteX102" fmla="*/ 15240 w 18097"/>
                            <a:gd name="connsiteY102" fmla="*/ 0 h 2857"/>
                            <a:gd name="connsiteX103" fmla="*/ 15240 w 18097"/>
                            <a:gd name="connsiteY103" fmla="*/ 0 h 2857"/>
                            <a:gd name="connsiteX104" fmla="*/ 6668 w 18097"/>
                            <a:gd name="connsiteY104" fmla="*/ 2858 h 2857"/>
                            <a:gd name="connsiteX105" fmla="*/ 6668 w 18097"/>
                            <a:gd name="connsiteY105" fmla="*/ 2858 h 2857"/>
                            <a:gd name="connsiteX106" fmla="*/ 6668 w 18097"/>
                            <a:gd name="connsiteY106" fmla="*/ 2858 h 2857"/>
                            <a:gd name="connsiteX107" fmla="*/ 6668 w 18097"/>
                            <a:gd name="connsiteY107" fmla="*/ 2858 h 2857"/>
                            <a:gd name="connsiteX108" fmla="*/ 6668 w 18097"/>
                            <a:gd name="connsiteY108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8097" h="2857">
                              <a:moveTo>
                                <a:pt x="5715" y="1905"/>
                              </a:move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6668" y="1905"/>
                                <a:pt x="5715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8572" y="1905"/>
                                <a:pt x="8572" y="1905"/>
                              </a:cubicBezTo>
                              <a:cubicBezTo>
                                <a:pt x="8572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lnTo>
                                <a:pt x="11430" y="1905"/>
                              </a:ln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2382" y="1905"/>
                                <a:pt x="12382" y="2858"/>
                              </a:cubicBezTo>
                              <a:lnTo>
                                <a:pt x="12382" y="2858"/>
                              </a:ln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lnTo>
                                <a:pt x="12382" y="2858"/>
                              </a:ln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2382" y="2858"/>
                                <a:pt x="12382" y="2858"/>
                              </a:cubicBezTo>
                              <a:cubicBezTo>
                                <a:pt x="12382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0478" y="2858"/>
                              </a:cubicBezTo>
                              <a:cubicBezTo>
                                <a:pt x="10478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8572" y="2858"/>
                                <a:pt x="8572" y="2858"/>
                              </a:cubicBezTo>
                              <a:cubicBezTo>
                                <a:pt x="8572" y="2858"/>
                                <a:pt x="8572" y="2858"/>
                                <a:pt x="8572" y="2858"/>
                              </a:cubicBezTo>
                              <a:cubicBezTo>
                                <a:pt x="8572" y="2858"/>
                                <a:pt x="8572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7620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5715" y="2858"/>
                              </a:cubicBezTo>
                              <a:cubicBezTo>
                                <a:pt x="5715" y="2858"/>
                                <a:pt x="5715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4763" y="2858"/>
                              </a:cubicBezTo>
                              <a:cubicBezTo>
                                <a:pt x="4763" y="2858"/>
                                <a:pt x="4763" y="2858"/>
                                <a:pt x="3810" y="2858"/>
                              </a:cubicBezTo>
                              <a:cubicBezTo>
                                <a:pt x="3810" y="2858"/>
                                <a:pt x="3810" y="2858"/>
                                <a:pt x="3810" y="2858"/>
                              </a:cubicBezTo>
                              <a:cubicBezTo>
                                <a:pt x="3810" y="2858"/>
                                <a:pt x="2857" y="2858"/>
                                <a:pt x="1905" y="2858"/>
                              </a:cubicBezTo>
                              <a:cubicBezTo>
                                <a:pt x="1905" y="2858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0" y="2858"/>
                              </a:cubicBezTo>
                              <a:cubicBezTo>
                                <a:pt x="5715" y="2858"/>
                                <a:pt x="4763" y="2858"/>
                                <a:pt x="5715" y="1905"/>
                              </a:cubicBezTo>
                              <a:lnTo>
                                <a:pt x="5715" y="1905"/>
                              </a:lnTo>
                              <a:lnTo>
                                <a:pt x="5715" y="1905"/>
                              </a:lnTo>
                              <a:close/>
                              <a:moveTo>
                                <a:pt x="18097" y="0"/>
                              </a:moveTo>
                              <a:cubicBezTo>
                                <a:pt x="18097" y="0"/>
                                <a:pt x="18097" y="0"/>
                                <a:pt x="18097" y="0"/>
                              </a:cubicBezTo>
                              <a:cubicBezTo>
                                <a:pt x="18097" y="0"/>
                                <a:pt x="18097" y="0"/>
                                <a:pt x="18097" y="0"/>
                              </a:cubicBezTo>
                              <a:cubicBezTo>
                                <a:pt x="18097" y="0"/>
                                <a:pt x="18097" y="0"/>
                                <a:pt x="18097" y="0"/>
                              </a:cubicBezTo>
                              <a:cubicBezTo>
                                <a:pt x="18097" y="0"/>
                                <a:pt x="18097" y="0"/>
                                <a:pt x="18097" y="0"/>
                              </a:cubicBezTo>
                              <a:close/>
                              <a:moveTo>
                                <a:pt x="15240" y="0"/>
                              </a:moveTo>
                              <a:cubicBezTo>
                                <a:pt x="15240" y="0"/>
                                <a:pt x="16193" y="0"/>
                                <a:pt x="15240" y="0"/>
                              </a:cubicBezTo>
                              <a:cubicBezTo>
                                <a:pt x="16193" y="0"/>
                                <a:pt x="16193" y="0"/>
                                <a:pt x="15240" y="0"/>
                              </a:cubicBezTo>
                              <a:cubicBezTo>
                                <a:pt x="16193" y="0"/>
                                <a:pt x="16193" y="0"/>
                                <a:pt x="15240" y="0"/>
                              </a:cubicBezTo>
                              <a:cubicBezTo>
                                <a:pt x="16193" y="0"/>
                                <a:pt x="15240" y="0"/>
                                <a:pt x="15240" y="0"/>
                              </a:cubicBezTo>
                              <a:close/>
                              <a:moveTo>
                                <a:pt x="6668" y="2858"/>
                              </a:move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1905"/>
                                <a:pt x="6668" y="2858"/>
                              </a:cubicBezTo>
                              <a:cubicBezTo>
                                <a:pt x="6668" y="1905"/>
                                <a:pt x="6668" y="1905"/>
                                <a:pt x="6668" y="2858"/>
                              </a:cubicBezTo>
                              <a:cubicBezTo>
                                <a:pt x="6668" y="1905"/>
                                <a:pt x="6668" y="2858"/>
                                <a:pt x="6668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8" name="任意多边形: 形状 3420"/>
                        <p:cNvSpPr/>
                        <p:nvPr/>
                      </p:nvSpPr>
                      <p:spPr>
                        <a:xfrm>
                          <a:off x="7552372" y="283368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39" name="任意多边形: 形状 3421"/>
                        <p:cNvSpPr/>
                        <p:nvPr/>
                      </p:nvSpPr>
                      <p:spPr>
                        <a:xfrm>
                          <a:off x="7552372" y="2833687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953 w 952"/>
                            <a:gd name="connsiteY6" fmla="*/ 952 h 952"/>
                            <a:gd name="connsiteX7" fmla="*/ 953 w 952"/>
                            <a:gd name="connsiteY7" fmla="*/ 952 h 952"/>
                            <a:gd name="connsiteX8" fmla="*/ 953 w 952"/>
                            <a:gd name="connsiteY8" fmla="*/ 952 h 952"/>
                            <a:gd name="connsiteX9" fmla="*/ 953 w 952"/>
                            <a:gd name="connsiteY9" fmla="*/ 952 h 952"/>
                            <a:gd name="connsiteX10" fmla="*/ 953 w 952"/>
                            <a:gd name="connsiteY10" fmla="*/ 952 h 952"/>
                            <a:gd name="connsiteX11" fmla="*/ 953 w 952"/>
                            <a:gd name="connsiteY11" fmla="*/ 952 h 952"/>
                            <a:gd name="connsiteX12" fmla="*/ 953 w 952"/>
                            <a:gd name="connsiteY12" fmla="*/ 0 h 952"/>
                            <a:gd name="connsiteX13" fmla="*/ 953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3" y="952"/>
                                <a:pt x="953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3" y="952"/>
                                <a:pt x="953" y="952"/>
                                <a:pt x="0" y="0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40" name="图形 2"/>
                      <p:cNvGrpSpPr/>
                      <p:nvPr/>
                    </p:nvGrpSpPr>
                    <p:grpSpPr>
                      <a:xfrm>
                        <a:off x="7539037" y="2816541"/>
                        <a:ext cx="2857" cy="20955"/>
                        <a:chOff x="7539037" y="2816541"/>
                        <a:chExt cx="2857" cy="2095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41" name="任意多边形: 形状 3423"/>
                        <p:cNvSpPr/>
                        <p:nvPr/>
                      </p:nvSpPr>
                      <p:spPr>
                        <a:xfrm>
                          <a:off x="7539037" y="283749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2" name="任意多边形: 形状 3424"/>
                        <p:cNvSpPr/>
                        <p:nvPr/>
                      </p:nvSpPr>
                      <p:spPr>
                        <a:xfrm>
                          <a:off x="7539990" y="2816541"/>
                          <a:ext cx="1904" cy="19050"/>
                        </a:xfrm>
                        <a:custGeom>
                          <a:avLst/>
                          <a:gdLst>
                            <a:gd name="connsiteX0" fmla="*/ 1905 w 1904"/>
                            <a:gd name="connsiteY0" fmla="*/ 5715 h 19050"/>
                            <a:gd name="connsiteX1" fmla="*/ 1905 w 1904"/>
                            <a:gd name="connsiteY1" fmla="*/ 5715 h 19050"/>
                            <a:gd name="connsiteX2" fmla="*/ 1905 w 1904"/>
                            <a:gd name="connsiteY2" fmla="*/ 5715 h 19050"/>
                            <a:gd name="connsiteX3" fmla="*/ 1905 w 1904"/>
                            <a:gd name="connsiteY3" fmla="*/ 6668 h 19050"/>
                            <a:gd name="connsiteX4" fmla="*/ 1905 w 1904"/>
                            <a:gd name="connsiteY4" fmla="*/ 6668 h 19050"/>
                            <a:gd name="connsiteX5" fmla="*/ 1905 w 1904"/>
                            <a:gd name="connsiteY5" fmla="*/ 6668 h 19050"/>
                            <a:gd name="connsiteX6" fmla="*/ 1905 w 1904"/>
                            <a:gd name="connsiteY6" fmla="*/ 6668 h 19050"/>
                            <a:gd name="connsiteX7" fmla="*/ 1905 w 1904"/>
                            <a:gd name="connsiteY7" fmla="*/ 6668 h 19050"/>
                            <a:gd name="connsiteX8" fmla="*/ 1905 w 1904"/>
                            <a:gd name="connsiteY8" fmla="*/ 6668 h 19050"/>
                            <a:gd name="connsiteX9" fmla="*/ 1905 w 1904"/>
                            <a:gd name="connsiteY9" fmla="*/ 6668 h 19050"/>
                            <a:gd name="connsiteX10" fmla="*/ 1905 w 1904"/>
                            <a:gd name="connsiteY10" fmla="*/ 6668 h 19050"/>
                            <a:gd name="connsiteX11" fmla="*/ 1905 w 1904"/>
                            <a:gd name="connsiteY11" fmla="*/ 6668 h 19050"/>
                            <a:gd name="connsiteX12" fmla="*/ 1905 w 1904"/>
                            <a:gd name="connsiteY12" fmla="*/ 6668 h 19050"/>
                            <a:gd name="connsiteX13" fmla="*/ 1905 w 1904"/>
                            <a:gd name="connsiteY13" fmla="*/ 6668 h 19050"/>
                            <a:gd name="connsiteX14" fmla="*/ 1905 w 1904"/>
                            <a:gd name="connsiteY14" fmla="*/ 6668 h 19050"/>
                            <a:gd name="connsiteX15" fmla="*/ 1905 w 1904"/>
                            <a:gd name="connsiteY15" fmla="*/ 6668 h 19050"/>
                            <a:gd name="connsiteX16" fmla="*/ 1905 w 1904"/>
                            <a:gd name="connsiteY16" fmla="*/ 6668 h 19050"/>
                            <a:gd name="connsiteX17" fmla="*/ 1905 w 1904"/>
                            <a:gd name="connsiteY17" fmla="*/ 6668 h 19050"/>
                            <a:gd name="connsiteX18" fmla="*/ 1905 w 1904"/>
                            <a:gd name="connsiteY18" fmla="*/ 6668 h 19050"/>
                            <a:gd name="connsiteX19" fmla="*/ 1905 w 1904"/>
                            <a:gd name="connsiteY19" fmla="*/ 6668 h 19050"/>
                            <a:gd name="connsiteX20" fmla="*/ 1905 w 1904"/>
                            <a:gd name="connsiteY20" fmla="*/ 6668 h 19050"/>
                            <a:gd name="connsiteX21" fmla="*/ 1905 w 1904"/>
                            <a:gd name="connsiteY21" fmla="*/ 6668 h 19050"/>
                            <a:gd name="connsiteX22" fmla="*/ 1905 w 1904"/>
                            <a:gd name="connsiteY22" fmla="*/ 6668 h 19050"/>
                            <a:gd name="connsiteX23" fmla="*/ 1905 w 1904"/>
                            <a:gd name="connsiteY23" fmla="*/ 6668 h 19050"/>
                            <a:gd name="connsiteX24" fmla="*/ 1905 w 1904"/>
                            <a:gd name="connsiteY24" fmla="*/ 6668 h 19050"/>
                            <a:gd name="connsiteX25" fmla="*/ 1905 w 1904"/>
                            <a:gd name="connsiteY25" fmla="*/ 6668 h 19050"/>
                            <a:gd name="connsiteX26" fmla="*/ 1905 w 1904"/>
                            <a:gd name="connsiteY26" fmla="*/ 7620 h 19050"/>
                            <a:gd name="connsiteX27" fmla="*/ 1905 w 1904"/>
                            <a:gd name="connsiteY27" fmla="*/ 7620 h 19050"/>
                            <a:gd name="connsiteX28" fmla="*/ 1905 w 1904"/>
                            <a:gd name="connsiteY28" fmla="*/ 7620 h 19050"/>
                            <a:gd name="connsiteX29" fmla="*/ 1905 w 1904"/>
                            <a:gd name="connsiteY29" fmla="*/ 7620 h 19050"/>
                            <a:gd name="connsiteX30" fmla="*/ 1905 w 1904"/>
                            <a:gd name="connsiteY30" fmla="*/ 7620 h 19050"/>
                            <a:gd name="connsiteX31" fmla="*/ 1905 w 1904"/>
                            <a:gd name="connsiteY31" fmla="*/ 7620 h 19050"/>
                            <a:gd name="connsiteX32" fmla="*/ 1905 w 1904"/>
                            <a:gd name="connsiteY32" fmla="*/ 8573 h 19050"/>
                            <a:gd name="connsiteX33" fmla="*/ 1905 w 1904"/>
                            <a:gd name="connsiteY33" fmla="*/ 9525 h 19050"/>
                            <a:gd name="connsiteX34" fmla="*/ 1905 w 1904"/>
                            <a:gd name="connsiteY34" fmla="*/ 10478 h 19050"/>
                            <a:gd name="connsiteX35" fmla="*/ 1905 w 1904"/>
                            <a:gd name="connsiteY35" fmla="*/ 11430 h 19050"/>
                            <a:gd name="connsiteX36" fmla="*/ 1905 w 1904"/>
                            <a:gd name="connsiteY36" fmla="*/ 11430 h 19050"/>
                            <a:gd name="connsiteX37" fmla="*/ 1905 w 1904"/>
                            <a:gd name="connsiteY37" fmla="*/ 11430 h 19050"/>
                            <a:gd name="connsiteX38" fmla="*/ 1905 w 1904"/>
                            <a:gd name="connsiteY38" fmla="*/ 11430 h 19050"/>
                            <a:gd name="connsiteX39" fmla="*/ 1905 w 1904"/>
                            <a:gd name="connsiteY39" fmla="*/ 11430 h 19050"/>
                            <a:gd name="connsiteX40" fmla="*/ 1905 w 1904"/>
                            <a:gd name="connsiteY40" fmla="*/ 11430 h 19050"/>
                            <a:gd name="connsiteX41" fmla="*/ 1905 w 1904"/>
                            <a:gd name="connsiteY41" fmla="*/ 11430 h 19050"/>
                            <a:gd name="connsiteX42" fmla="*/ 1905 w 1904"/>
                            <a:gd name="connsiteY42" fmla="*/ 11430 h 19050"/>
                            <a:gd name="connsiteX43" fmla="*/ 1905 w 1904"/>
                            <a:gd name="connsiteY43" fmla="*/ 11430 h 19050"/>
                            <a:gd name="connsiteX44" fmla="*/ 1905 w 1904"/>
                            <a:gd name="connsiteY44" fmla="*/ 11430 h 19050"/>
                            <a:gd name="connsiteX45" fmla="*/ 1905 w 1904"/>
                            <a:gd name="connsiteY45" fmla="*/ 11430 h 19050"/>
                            <a:gd name="connsiteX46" fmla="*/ 1905 w 1904"/>
                            <a:gd name="connsiteY46" fmla="*/ 11430 h 19050"/>
                            <a:gd name="connsiteX47" fmla="*/ 953 w 1904"/>
                            <a:gd name="connsiteY47" fmla="*/ 11430 h 19050"/>
                            <a:gd name="connsiteX48" fmla="*/ 953 w 1904"/>
                            <a:gd name="connsiteY48" fmla="*/ 11430 h 19050"/>
                            <a:gd name="connsiteX49" fmla="*/ 953 w 1904"/>
                            <a:gd name="connsiteY49" fmla="*/ 11430 h 19050"/>
                            <a:gd name="connsiteX50" fmla="*/ 953 w 1904"/>
                            <a:gd name="connsiteY50" fmla="*/ 11430 h 19050"/>
                            <a:gd name="connsiteX51" fmla="*/ 953 w 1904"/>
                            <a:gd name="connsiteY51" fmla="*/ 11430 h 19050"/>
                            <a:gd name="connsiteX52" fmla="*/ 953 w 1904"/>
                            <a:gd name="connsiteY52" fmla="*/ 11430 h 19050"/>
                            <a:gd name="connsiteX53" fmla="*/ 953 w 1904"/>
                            <a:gd name="connsiteY53" fmla="*/ 11430 h 19050"/>
                            <a:gd name="connsiteX54" fmla="*/ 953 w 1904"/>
                            <a:gd name="connsiteY54" fmla="*/ 11430 h 19050"/>
                            <a:gd name="connsiteX55" fmla="*/ 953 w 1904"/>
                            <a:gd name="connsiteY55" fmla="*/ 11430 h 19050"/>
                            <a:gd name="connsiteX56" fmla="*/ 953 w 1904"/>
                            <a:gd name="connsiteY56" fmla="*/ 11430 h 19050"/>
                            <a:gd name="connsiteX57" fmla="*/ 953 w 1904"/>
                            <a:gd name="connsiteY57" fmla="*/ 11430 h 19050"/>
                            <a:gd name="connsiteX58" fmla="*/ 953 w 1904"/>
                            <a:gd name="connsiteY58" fmla="*/ 11430 h 19050"/>
                            <a:gd name="connsiteX59" fmla="*/ 953 w 1904"/>
                            <a:gd name="connsiteY59" fmla="*/ 11430 h 19050"/>
                            <a:gd name="connsiteX60" fmla="*/ 953 w 1904"/>
                            <a:gd name="connsiteY60" fmla="*/ 10478 h 19050"/>
                            <a:gd name="connsiteX61" fmla="*/ 953 w 1904"/>
                            <a:gd name="connsiteY61" fmla="*/ 10478 h 19050"/>
                            <a:gd name="connsiteX62" fmla="*/ 953 w 1904"/>
                            <a:gd name="connsiteY62" fmla="*/ 10478 h 19050"/>
                            <a:gd name="connsiteX63" fmla="*/ 953 w 1904"/>
                            <a:gd name="connsiteY63" fmla="*/ 9525 h 19050"/>
                            <a:gd name="connsiteX64" fmla="*/ 953 w 1904"/>
                            <a:gd name="connsiteY64" fmla="*/ 8573 h 19050"/>
                            <a:gd name="connsiteX65" fmla="*/ 953 w 1904"/>
                            <a:gd name="connsiteY65" fmla="*/ 7620 h 19050"/>
                            <a:gd name="connsiteX66" fmla="*/ 953 w 1904"/>
                            <a:gd name="connsiteY66" fmla="*/ 7620 h 19050"/>
                            <a:gd name="connsiteX67" fmla="*/ 953 w 1904"/>
                            <a:gd name="connsiteY67" fmla="*/ 6668 h 19050"/>
                            <a:gd name="connsiteX68" fmla="*/ 953 w 1904"/>
                            <a:gd name="connsiteY68" fmla="*/ 6668 h 19050"/>
                            <a:gd name="connsiteX69" fmla="*/ 953 w 1904"/>
                            <a:gd name="connsiteY69" fmla="*/ 6668 h 19050"/>
                            <a:gd name="connsiteX70" fmla="*/ 953 w 1904"/>
                            <a:gd name="connsiteY70" fmla="*/ 6668 h 19050"/>
                            <a:gd name="connsiteX71" fmla="*/ 953 w 1904"/>
                            <a:gd name="connsiteY71" fmla="*/ 6668 h 19050"/>
                            <a:gd name="connsiteX72" fmla="*/ 953 w 1904"/>
                            <a:gd name="connsiteY72" fmla="*/ 6668 h 19050"/>
                            <a:gd name="connsiteX73" fmla="*/ 953 w 1904"/>
                            <a:gd name="connsiteY73" fmla="*/ 5715 h 19050"/>
                            <a:gd name="connsiteX74" fmla="*/ 953 w 1904"/>
                            <a:gd name="connsiteY74" fmla="*/ 5715 h 19050"/>
                            <a:gd name="connsiteX75" fmla="*/ 953 w 1904"/>
                            <a:gd name="connsiteY75" fmla="*/ 5715 h 19050"/>
                            <a:gd name="connsiteX76" fmla="*/ 953 w 1904"/>
                            <a:gd name="connsiteY76" fmla="*/ 5715 h 19050"/>
                            <a:gd name="connsiteX77" fmla="*/ 953 w 1904"/>
                            <a:gd name="connsiteY77" fmla="*/ 5715 h 19050"/>
                            <a:gd name="connsiteX78" fmla="*/ 953 w 1904"/>
                            <a:gd name="connsiteY78" fmla="*/ 5715 h 19050"/>
                            <a:gd name="connsiteX79" fmla="*/ 953 w 1904"/>
                            <a:gd name="connsiteY79" fmla="*/ 5715 h 19050"/>
                            <a:gd name="connsiteX80" fmla="*/ 953 w 1904"/>
                            <a:gd name="connsiteY80" fmla="*/ 5715 h 19050"/>
                            <a:gd name="connsiteX81" fmla="*/ 953 w 1904"/>
                            <a:gd name="connsiteY81" fmla="*/ 5715 h 19050"/>
                            <a:gd name="connsiteX82" fmla="*/ 953 w 1904"/>
                            <a:gd name="connsiteY82" fmla="*/ 4763 h 19050"/>
                            <a:gd name="connsiteX83" fmla="*/ 953 w 1904"/>
                            <a:gd name="connsiteY83" fmla="*/ 3810 h 19050"/>
                            <a:gd name="connsiteX84" fmla="*/ 953 w 1904"/>
                            <a:gd name="connsiteY84" fmla="*/ 3810 h 19050"/>
                            <a:gd name="connsiteX85" fmla="*/ 953 w 1904"/>
                            <a:gd name="connsiteY85" fmla="*/ 3810 h 19050"/>
                            <a:gd name="connsiteX86" fmla="*/ 953 w 1904"/>
                            <a:gd name="connsiteY86" fmla="*/ 3810 h 19050"/>
                            <a:gd name="connsiteX87" fmla="*/ 953 w 1904"/>
                            <a:gd name="connsiteY87" fmla="*/ 3810 h 19050"/>
                            <a:gd name="connsiteX88" fmla="*/ 953 w 1904"/>
                            <a:gd name="connsiteY88" fmla="*/ 2858 h 19050"/>
                            <a:gd name="connsiteX89" fmla="*/ 953 w 1904"/>
                            <a:gd name="connsiteY89" fmla="*/ 2858 h 19050"/>
                            <a:gd name="connsiteX90" fmla="*/ 953 w 1904"/>
                            <a:gd name="connsiteY90" fmla="*/ 953 h 19050"/>
                            <a:gd name="connsiteX91" fmla="*/ 953 w 1904"/>
                            <a:gd name="connsiteY91" fmla="*/ 0 h 19050"/>
                            <a:gd name="connsiteX92" fmla="*/ 953 w 1904"/>
                            <a:gd name="connsiteY92" fmla="*/ 0 h 19050"/>
                            <a:gd name="connsiteX93" fmla="*/ 953 w 1904"/>
                            <a:gd name="connsiteY93" fmla="*/ 0 h 19050"/>
                            <a:gd name="connsiteX94" fmla="*/ 953 w 1904"/>
                            <a:gd name="connsiteY94" fmla="*/ 0 h 19050"/>
                            <a:gd name="connsiteX95" fmla="*/ 1905 w 1904"/>
                            <a:gd name="connsiteY95" fmla="*/ 5715 h 19050"/>
                            <a:gd name="connsiteX96" fmla="*/ 0 w 1904"/>
                            <a:gd name="connsiteY96" fmla="*/ 19050 h 19050"/>
                            <a:gd name="connsiteX97" fmla="*/ 0 w 1904"/>
                            <a:gd name="connsiteY97" fmla="*/ 19050 h 19050"/>
                            <a:gd name="connsiteX98" fmla="*/ 0 w 1904"/>
                            <a:gd name="connsiteY98" fmla="*/ 19050 h 19050"/>
                            <a:gd name="connsiteX99" fmla="*/ 0 w 1904"/>
                            <a:gd name="connsiteY99" fmla="*/ 19050 h 19050"/>
                            <a:gd name="connsiteX100" fmla="*/ 0 w 1904"/>
                            <a:gd name="connsiteY100" fmla="*/ 19050 h 19050"/>
                            <a:gd name="connsiteX101" fmla="*/ 0 w 1904"/>
                            <a:gd name="connsiteY101" fmla="*/ 16193 h 19050"/>
                            <a:gd name="connsiteX102" fmla="*/ 0 w 1904"/>
                            <a:gd name="connsiteY102" fmla="*/ 16193 h 19050"/>
                            <a:gd name="connsiteX103" fmla="*/ 0 w 1904"/>
                            <a:gd name="connsiteY103" fmla="*/ 16193 h 19050"/>
                            <a:gd name="connsiteX104" fmla="*/ 0 w 1904"/>
                            <a:gd name="connsiteY104" fmla="*/ 16193 h 19050"/>
                            <a:gd name="connsiteX105" fmla="*/ 0 w 1904"/>
                            <a:gd name="connsiteY105" fmla="*/ 16193 h 19050"/>
                            <a:gd name="connsiteX106" fmla="*/ 1905 w 1904"/>
                            <a:gd name="connsiteY106" fmla="*/ 6668 h 19050"/>
                            <a:gd name="connsiteX107" fmla="*/ 1905 w 1904"/>
                            <a:gd name="connsiteY107" fmla="*/ 6668 h 19050"/>
                            <a:gd name="connsiteX108" fmla="*/ 1905 w 1904"/>
                            <a:gd name="connsiteY108" fmla="*/ 6668 h 19050"/>
                            <a:gd name="connsiteX109" fmla="*/ 1905 w 1904"/>
                            <a:gd name="connsiteY109" fmla="*/ 6668 h 19050"/>
                            <a:gd name="connsiteX110" fmla="*/ 1905 w 1904"/>
                            <a:gd name="connsiteY110" fmla="*/ 6668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  <a:cxn ang="0">
                              <a:pos x="connsiteX109" y="connsiteY109"/>
                            </a:cxn>
                            <a:cxn ang="0">
                              <a:pos x="connsiteX110" y="connsiteY110"/>
                            </a:cxn>
                          </a:cxnLst>
                          <a:rect l="l" t="t" r="r" b="b"/>
                          <a:pathLst>
                            <a:path w="1904" h="19050">
                              <a:moveTo>
                                <a:pt x="1905" y="5715"/>
                              </a:move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6668"/>
                                <a:pt x="1905" y="6668"/>
                                <a:pt x="1905" y="5715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8573"/>
                                <a:pt x="1905" y="8573"/>
                              </a:cubicBezTo>
                              <a:cubicBezTo>
                                <a:pt x="1905" y="8573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10478"/>
                                <a:pt x="1905" y="10478"/>
                              </a:cubicBezTo>
                              <a:cubicBezTo>
                                <a:pt x="1905" y="10478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lnTo>
                                <a:pt x="1905" y="11430"/>
                              </a:lnTo>
                              <a:cubicBezTo>
                                <a:pt x="1905" y="11430"/>
                                <a:pt x="1905" y="11430"/>
                                <a:pt x="1905" y="11430"/>
                              </a:cubicBezTo>
                              <a:cubicBezTo>
                                <a:pt x="1905" y="11430"/>
                                <a:pt x="1905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lnTo>
                                <a:pt x="953" y="11430"/>
                              </a:ln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lnTo>
                                <a:pt x="953" y="11430"/>
                              </a:ln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0478"/>
                                <a:pt x="953" y="10478"/>
                              </a:cubicBezTo>
                              <a:cubicBezTo>
                                <a:pt x="953" y="10478"/>
                                <a:pt x="953" y="10478"/>
                                <a:pt x="953" y="10478"/>
                              </a:cubicBezTo>
                              <a:cubicBezTo>
                                <a:pt x="953" y="10478"/>
                                <a:pt x="953" y="10478"/>
                                <a:pt x="953" y="10478"/>
                              </a:cubicBezTo>
                              <a:cubicBezTo>
                                <a:pt x="953" y="10478"/>
                                <a:pt x="953" y="10478"/>
                                <a:pt x="953" y="9525"/>
                              </a:cubicBezTo>
                              <a:cubicBezTo>
                                <a:pt x="953" y="9525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6668"/>
                              </a:cubicBezTo>
                              <a:cubicBezTo>
                                <a:pt x="953" y="6668"/>
                                <a:pt x="953" y="6668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5715"/>
                              </a:cubicBezTo>
                              <a:cubicBezTo>
                                <a:pt x="953" y="5715"/>
                                <a:pt x="953" y="5715"/>
                                <a:pt x="953" y="4763"/>
                              </a:cubicBezTo>
                              <a:cubicBezTo>
                                <a:pt x="953" y="4763"/>
                                <a:pt x="953" y="4763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3810"/>
                                <a:pt x="953" y="3810"/>
                              </a:cubicBezTo>
                              <a:cubicBezTo>
                                <a:pt x="953" y="3810"/>
                                <a:pt x="953" y="2858"/>
                                <a:pt x="953" y="2858"/>
                              </a:cubicBezTo>
                              <a:cubicBezTo>
                                <a:pt x="953" y="2858"/>
                                <a:pt x="953" y="2858"/>
                                <a:pt x="953" y="2858"/>
                              </a:cubicBezTo>
                              <a:cubicBezTo>
                                <a:pt x="953" y="1905"/>
                                <a:pt x="953" y="1905"/>
                                <a:pt x="953" y="953"/>
                              </a:cubicBezTo>
                              <a:cubicBezTo>
                                <a:pt x="953" y="953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1905" y="5715"/>
                              </a:lnTo>
                              <a:close/>
                              <a:moveTo>
                                <a:pt x="0" y="19050"/>
                              </a:moveTo>
                              <a:cubicBezTo>
                                <a:pt x="0" y="19050"/>
                                <a:pt x="0" y="19050"/>
                                <a:pt x="0" y="19050"/>
                              </a:cubicBezTo>
                              <a:cubicBezTo>
                                <a:pt x="0" y="19050"/>
                                <a:pt x="0" y="19050"/>
                                <a:pt x="0" y="19050"/>
                              </a:cubicBezTo>
                              <a:cubicBezTo>
                                <a:pt x="0" y="19050"/>
                                <a:pt x="0" y="19050"/>
                                <a:pt x="0" y="19050"/>
                              </a:cubicBezTo>
                              <a:cubicBezTo>
                                <a:pt x="0" y="19050"/>
                                <a:pt x="0" y="19050"/>
                                <a:pt x="0" y="19050"/>
                              </a:cubicBezTo>
                              <a:close/>
                              <a:moveTo>
                                <a:pt x="0" y="16193"/>
                              </a:moveTo>
                              <a:cubicBezTo>
                                <a:pt x="0" y="16193"/>
                                <a:pt x="0" y="16193"/>
                                <a:pt x="0" y="16193"/>
                              </a:cubicBezTo>
                              <a:cubicBezTo>
                                <a:pt x="0" y="16193"/>
                                <a:pt x="0" y="16193"/>
                                <a:pt x="0" y="16193"/>
                              </a:cubicBezTo>
                              <a:cubicBezTo>
                                <a:pt x="0" y="16193"/>
                                <a:pt x="0" y="16193"/>
                                <a:pt x="0" y="16193"/>
                              </a:cubicBezTo>
                              <a:cubicBezTo>
                                <a:pt x="0" y="16193"/>
                                <a:pt x="0" y="16193"/>
                                <a:pt x="0" y="16193"/>
                              </a:cubicBezTo>
                              <a:close/>
                              <a:moveTo>
                                <a:pt x="1905" y="6668"/>
                              </a:move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1905" y="7620"/>
                                <a:pt x="1905" y="6668"/>
                              </a:cubicBezTo>
                              <a:cubicBezTo>
                                <a:pt x="1905" y="7620"/>
                                <a:pt x="1905" y="7620"/>
                                <a:pt x="1905" y="6668"/>
                              </a:cubicBez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3" name="任意多边形: 形状 3425"/>
                        <p:cNvSpPr/>
                        <p:nvPr/>
                      </p:nvSpPr>
                      <p:spPr>
                        <a:xfrm>
                          <a:off x="7539990" y="28355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4" name="任意多边形: 形状 3426"/>
                        <p:cNvSpPr/>
                        <p:nvPr/>
                      </p:nvSpPr>
                      <p:spPr>
                        <a:xfrm>
                          <a:off x="7539037" y="2835591"/>
                          <a:ext cx="952" cy="952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0 h 952"/>
                            <a:gd name="connsiteX1" fmla="*/ 953 w 952"/>
                            <a:gd name="connsiteY1" fmla="*/ 0 h 952"/>
                            <a:gd name="connsiteX2" fmla="*/ 953 w 952"/>
                            <a:gd name="connsiteY2" fmla="*/ 0 h 952"/>
                            <a:gd name="connsiteX3" fmla="*/ 953 w 952"/>
                            <a:gd name="connsiteY3" fmla="*/ 0 h 952"/>
                            <a:gd name="connsiteX4" fmla="*/ 953 w 952"/>
                            <a:gd name="connsiteY4" fmla="*/ 0 h 952"/>
                            <a:gd name="connsiteX5" fmla="*/ 953 w 952"/>
                            <a:gd name="connsiteY5" fmla="*/ 0 h 952"/>
                            <a:gd name="connsiteX6" fmla="*/ 953 w 952"/>
                            <a:gd name="connsiteY6" fmla="*/ 0 h 952"/>
                            <a:gd name="connsiteX7" fmla="*/ 0 w 952"/>
                            <a:gd name="connsiteY7" fmla="*/ 953 h 952"/>
                            <a:gd name="connsiteX8" fmla="*/ 0 w 952"/>
                            <a:gd name="connsiteY8" fmla="*/ 953 h 952"/>
                            <a:gd name="connsiteX9" fmla="*/ 0 w 952"/>
                            <a:gd name="connsiteY9" fmla="*/ 953 h 952"/>
                            <a:gd name="connsiteX10" fmla="*/ 0 w 952"/>
                            <a:gd name="connsiteY10" fmla="*/ 953 h 952"/>
                            <a:gd name="connsiteX11" fmla="*/ 0 w 952"/>
                            <a:gd name="connsiteY11" fmla="*/ 953 h 952"/>
                            <a:gd name="connsiteX12" fmla="*/ 0 w 952"/>
                            <a:gd name="connsiteY12" fmla="*/ 953 h 952"/>
                            <a:gd name="connsiteX13" fmla="*/ 953 w 952"/>
                            <a:gd name="connsiteY13" fmla="*/ 0 h 952"/>
                            <a:gd name="connsiteX14" fmla="*/ 953 w 952"/>
                            <a:gd name="connsiteY14" fmla="*/ 0 h 952"/>
                            <a:gd name="connsiteX15" fmla="*/ 953 w 952"/>
                            <a:gd name="connsiteY15" fmla="*/ 0 h 952"/>
                            <a:gd name="connsiteX16" fmla="*/ 953 w 952"/>
                            <a:gd name="connsiteY16" fmla="*/ 0 h 952"/>
                            <a:gd name="connsiteX17" fmla="*/ 953 w 952"/>
                            <a:gd name="connsiteY17" fmla="*/ 0 h 952"/>
                            <a:gd name="connsiteX18" fmla="*/ 953 w 952"/>
                            <a:gd name="connsiteY18" fmla="*/ 0 h 952"/>
                            <a:gd name="connsiteX19" fmla="*/ 953 w 952"/>
                            <a:gd name="connsiteY19" fmla="*/ 0 h 952"/>
                            <a:gd name="connsiteX20" fmla="*/ 953 w 952"/>
                            <a:gd name="connsiteY20" fmla="*/ 0 h 952"/>
                            <a:gd name="connsiteX21" fmla="*/ 953 w 952"/>
                            <a:gd name="connsiteY21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3" y="0"/>
                              </a:moveTo>
                              <a:cubicBezTo>
                                <a:pt x="953" y="0"/>
                                <a:pt x="0" y="0"/>
                                <a:pt x="953" y="0"/>
                              </a:cubicBezTo>
                              <a:cubicBezTo>
                                <a:pt x="0" y="0"/>
                                <a:pt x="0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0" y="953"/>
                                <a:pt x="0" y="953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0" y="953"/>
                                <a:pt x="0" y="953"/>
                                <a:pt x="953" y="0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953" y="0"/>
                              </a:lnTo>
                              <a:cubicBezTo>
                                <a:pt x="953" y="953"/>
                                <a:pt x="953" y="953"/>
                                <a:pt x="953" y="0"/>
                              </a:cubicBezTo>
                              <a:cubicBezTo>
                                <a:pt x="953" y="953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45" name="图形 2"/>
                      <p:cNvGrpSpPr/>
                      <p:nvPr/>
                    </p:nvGrpSpPr>
                    <p:grpSpPr>
                      <a:xfrm>
                        <a:off x="7536180" y="2805112"/>
                        <a:ext cx="5714" cy="17145"/>
                        <a:chOff x="7536180" y="2805112"/>
                        <a:chExt cx="5714" cy="1714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46" name="任意多边形: 形状 3428"/>
                        <p:cNvSpPr/>
                        <p:nvPr/>
                      </p:nvSpPr>
                      <p:spPr>
                        <a:xfrm>
                          <a:off x="7540942" y="282225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7" name="任意多边形: 形状 3429"/>
                        <p:cNvSpPr/>
                        <p:nvPr/>
                      </p:nvSpPr>
                      <p:spPr>
                        <a:xfrm>
                          <a:off x="7536180" y="2805112"/>
                          <a:ext cx="5714" cy="15663"/>
                        </a:xfrm>
                        <a:custGeom>
                          <a:avLst/>
                          <a:gdLst>
                            <a:gd name="connsiteX0" fmla="*/ 952 w 5714"/>
                            <a:gd name="connsiteY0" fmla="*/ 3810 h 15663"/>
                            <a:gd name="connsiteX1" fmla="*/ 952 w 5714"/>
                            <a:gd name="connsiteY1" fmla="*/ 3810 h 15663"/>
                            <a:gd name="connsiteX2" fmla="*/ 952 w 5714"/>
                            <a:gd name="connsiteY2" fmla="*/ 3810 h 15663"/>
                            <a:gd name="connsiteX3" fmla="*/ 1905 w 5714"/>
                            <a:gd name="connsiteY3" fmla="*/ 4763 h 15663"/>
                            <a:gd name="connsiteX4" fmla="*/ 1905 w 5714"/>
                            <a:gd name="connsiteY4" fmla="*/ 4763 h 15663"/>
                            <a:gd name="connsiteX5" fmla="*/ 1905 w 5714"/>
                            <a:gd name="connsiteY5" fmla="*/ 4763 h 15663"/>
                            <a:gd name="connsiteX6" fmla="*/ 1905 w 5714"/>
                            <a:gd name="connsiteY6" fmla="*/ 4763 h 15663"/>
                            <a:gd name="connsiteX7" fmla="*/ 1905 w 5714"/>
                            <a:gd name="connsiteY7" fmla="*/ 4763 h 15663"/>
                            <a:gd name="connsiteX8" fmla="*/ 1905 w 5714"/>
                            <a:gd name="connsiteY8" fmla="*/ 4763 h 15663"/>
                            <a:gd name="connsiteX9" fmla="*/ 1905 w 5714"/>
                            <a:gd name="connsiteY9" fmla="*/ 4763 h 15663"/>
                            <a:gd name="connsiteX10" fmla="*/ 1905 w 5714"/>
                            <a:gd name="connsiteY10" fmla="*/ 4763 h 15663"/>
                            <a:gd name="connsiteX11" fmla="*/ 1905 w 5714"/>
                            <a:gd name="connsiteY11" fmla="*/ 4763 h 15663"/>
                            <a:gd name="connsiteX12" fmla="*/ 1905 w 5714"/>
                            <a:gd name="connsiteY12" fmla="*/ 4763 h 15663"/>
                            <a:gd name="connsiteX13" fmla="*/ 1905 w 5714"/>
                            <a:gd name="connsiteY13" fmla="*/ 4763 h 15663"/>
                            <a:gd name="connsiteX14" fmla="*/ 1905 w 5714"/>
                            <a:gd name="connsiteY14" fmla="*/ 4763 h 15663"/>
                            <a:gd name="connsiteX15" fmla="*/ 1905 w 5714"/>
                            <a:gd name="connsiteY15" fmla="*/ 4763 h 15663"/>
                            <a:gd name="connsiteX16" fmla="*/ 1905 w 5714"/>
                            <a:gd name="connsiteY16" fmla="*/ 4763 h 15663"/>
                            <a:gd name="connsiteX17" fmla="*/ 1905 w 5714"/>
                            <a:gd name="connsiteY17" fmla="*/ 4763 h 15663"/>
                            <a:gd name="connsiteX18" fmla="*/ 1905 w 5714"/>
                            <a:gd name="connsiteY18" fmla="*/ 4763 h 15663"/>
                            <a:gd name="connsiteX19" fmla="*/ 1905 w 5714"/>
                            <a:gd name="connsiteY19" fmla="*/ 4763 h 15663"/>
                            <a:gd name="connsiteX20" fmla="*/ 1905 w 5714"/>
                            <a:gd name="connsiteY20" fmla="*/ 4763 h 15663"/>
                            <a:gd name="connsiteX21" fmla="*/ 1905 w 5714"/>
                            <a:gd name="connsiteY21" fmla="*/ 4763 h 15663"/>
                            <a:gd name="connsiteX22" fmla="*/ 1905 w 5714"/>
                            <a:gd name="connsiteY22" fmla="*/ 4763 h 15663"/>
                            <a:gd name="connsiteX23" fmla="*/ 1905 w 5714"/>
                            <a:gd name="connsiteY23" fmla="*/ 4763 h 15663"/>
                            <a:gd name="connsiteX24" fmla="*/ 1905 w 5714"/>
                            <a:gd name="connsiteY24" fmla="*/ 4763 h 15663"/>
                            <a:gd name="connsiteX25" fmla="*/ 1905 w 5714"/>
                            <a:gd name="connsiteY25" fmla="*/ 4763 h 15663"/>
                            <a:gd name="connsiteX26" fmla="*/ 1905 w 5714"/>
                            <a:gd name="connsiteY26" fmla="*/ 5715 h 15663"/>
                            <a:gd name="connsiteX27" fmla="*/ 1905 w 5714"/>
                            <a:gd name="connsiteY27" fmla="*/ 5715 h 15663"/>
                            <a:gd name="connsiteX28" fmla="*/ 1905 w 5714"/>
                            <a:gd name="connsiteY28" fmla="*/ 5715 h 15663"/>
                            <a:gd name="connsiteX29" fmla="*/ 1905 w 5714"/>
                            <a:gd name="connsiteY29" fmla="*/ 5715 h 15663"/>
                            <a:gd name="connsiteX30" fmla="*/ 1905 w 5714"/>
                            <a:gd name="connsiteY30" fmla="*/ 5715 h 15663"/>
                            <a:gd name="connsiteX31" fmla="*/ 1905 w 5714"/>
                            <a:gd name="connsiteY31" fmla="*/ 5715 h 15663"/>
                            <a:gd name="connsiteX32" fmla="*/ 1905 w 5714"/>
                            <a:gd name="connsiteY32" fmla="*/ 6667 h 15663"/>
                            <a:gd name="connsiteX33" fmla="*/ 1905 w 5714"/>
                            <a:gd name="connsiteY33" fmla="*/ 7620 h 15663"/>
                            <a:gd name="connsiteX34" fmla="*/ 1905 w 5714"/>
                            <a:gd name="connsiteY34" fmla="*/ 8573 h 15663"/>
                            <a:gd name="connsiteX35" fmla="*/ 1905 w 5714"/>
                            <a:gd name="connsiteY35" fmla="*/ 9525 h 15663"/>
                            <a:gd name="connsiteX36" fmla="*/ 1905 w 5714"/>
                            <a:gd name="connsiteY36" fmla="*/ 9525 h 15663"/>
                            <a:gd name="connsiteX37" fmla="*/ 1905 w 5714"/>
                            <a:gd name="connsiteY37" fmla="*/ 9525 h 15663"/>
                            <a:gd name="connsiteX38" fmla="*/ 1905 w 5714"/>
                            <a:gd name="connsiteY38" fmla="*/ 9525 h 15663"/>
                            <a:gd name="connsiteX39" fmla="*/ 1905 w 5714"/>
                            <a:gd name="connsiteY39" fmla="*/ 9525 h 15663"/>
                            <a:gd name="connsiteX40" fmla="*/ 1905 w 5714"/>
                            <a:gd name="connsiteY40" fmla="*/ 9525 h 15663"/>
                            <a:gd name="connsiteX41" fmla="*/ 1905 w 5714"/>
                            <a:gd name="connsiteY41" fmla="*/ 9525 h 15663"/>
                            <a:gd name="connsiteX42" fmla="*/ 1905 w 5714"/>
                            <a:gd name="connsiteY42" fmla="*/ 9525 h 15663"/>
                            <a:gd name="connsiteX43" fmla="*/ 1905 w 5714"/>
                            <a:gd name="connsiteY43" fmla="*/ 9525 h 15663"/>
                            <a:gd name="connsiteX44" fmla="*/ 1905 w 5714"/>
                            <a:gd name="connsiteY44" fmla="*/ 9525 h 15663"/>
                            <a:gd name="connsiteX45" fmla="*/ 1905 w 5714"/>
                            <a:gd name="connsiteY45" fmla="*/ 9525 h 15663"/>
                            <a:gd name="connsiteX46" fmla="*/ 1905 w 5714"/>
                            <a:gd name="connsiteY46" fmla="*/ 9525 h 15663"/>
                            <a:gd name="connsiteX47" fmla="*/ 952 w 5714"/>
                            <a:gd name="connsiteY47" fmla="*/ 9525 h 15663"/>
                            <a:gd name="connsiteX48" fmla="*/ 952 w 5714"/>
                            <a:gd name="connsiteY48" fmla="*/ 9525 h 15663"/>
                            <a:gd name="connsiteX49" fmla="*/ 952 w 5714"/>
                            <a:gd name="connsiteY49" fmla="*/ 9525 h 15663"/>
                            <a:gd name="connsiteX50" fmla="*/ 952 w 5714"/>
                            <a:gd name="connsiteY50" fmla="*/ 9525 h 15663"/>
                            <a:gd name="connsiteX51" fmla="*/ 952 w 5714"/>
                            <a:gd name="connsiteY51" fmla="*/ 9525 h 15663"/>
                            <a:gd name="connsiteX52" fmla="*/ 952 w 5714"/>
                            <a:gd name="connsiteY52" fmla="*/ 9525 h 15663"/>
                            <a:gd name="connsiteX53" fmla="*/ 952 w 5714"/>
                            <a:gd name="connsiteY53" fmla="*/ 9525 h 15663"/>
                            <a:gd name="connsiteX54" fmla="*/ 952 w 5714"/>
                            <a:gd name="connsiteY54" fmla="*/ 9525 h 15663"/>
                            <a:gd name="connsiteX55" fmla="*/ 952 w 5714"/>
                            <a:gd name="connsiteY55" fmla="*/ 9525 h 15663"/>
                            <a:gd name="connsiteX56" fmla="*/ 952 w 5714"/>
                            <a:gd name="connsiteY56" fmla="*/ 9525 h 15663"/>
                            <a:gd name="connsiteX57" fmla="*/ 952 w 5714"/>
                            <a:gd name="connsiteY57" fmla="*/ 9525 h 15663"/>
                            <a:gd name="connsiteX58" fmla="*/ 952 w 5714"/>
                            <a:gd name="connsiteY58" fmla="*/ 8573 h 15663"/>
                            <a:gd name="connsiteX59" fmla="*/ 952 w 5714"/>
                            <a:gd name="connsiteY59" fmla="*/ 8573 h 15663"/>
                            <a:gd name="connsiteX60" fmla="*/ 952 w 5714"/>
                            <a:gd name="connsiteY60" fmla="*/ 8573 h 15663"/>
                            <a:gd name="connsiteX61" fmla="*/ 952 w 5714"/>
                            <a:gd name="connsiteY61" fmla="*/ 7620 h 15663"/>
                            <a:gd name="connsiteX62" fmla="*/ 952 w 5714"/>
                            <a:gd name="connsiteY62" fmla="*/ 6667 h 15663"/>
                            <a:gd name="connsiteX63" fmla="*/ 952 w 5714"/>
                            <a:gd name="connsiteY63" fmla="*/ 5715 h 15663"/>
                            <a:gd name="connsiteX64" fmla="*/ 952 w 5714"/>
                            <a:gd name="connsiteY64" fmla="*/ 5715 h 15663"/>
                            <a:gd name="connsiteX65" fmla="*/ 952 w 5714"/>
                            <a:gd name="connsiteY65" fmla="*/ 4763 h 15663"/>
                            <a:gd name="connsiteX66" fmla="*/ 952 w 5714"/>
                            <a:gd name="connsiteY66" fmla="*/ 4763 h 15663"/>
                            <a:gd name="connsiteX67" fmla="*/ 952 w 5714"/>
                            <a:gd name="connsiteY67" fmla="*/ 4763 h 15663"/>
                            <a:gd name="connsiteX68" fmla="*/ 952 w 5714"/>
                            <a:gd name="connsiteY68" fmla="*/ 4763 h 15663"/>
                            <a:gd name="connsiteX69" fmla="*/ 952 w 5714"/>
                            <a:gd name="connsiteY69" fmla="*/ 4763 h 15663"/>
                            <a:gd name="connsiteX70" fmla="*/ 952 w 5714"/>
                            <a:gd name="connsiteY70" fmla="*/ 4763 h 15663"/>
                            <a:gd name="connsiteX71" fmla="*/ 952 w 5714"/>
                            <a:gd name="connsiteY71" fmla="*/ 4763 h 15663"/>
                            <a:gd name="connsiteX72" fmla="*/ 952 w 5714"/>
                            <a:gd name="connsiteY72" fmla="*/ 4763 h 15663"/>
                            <a:gd name="connsiteX73" fmla="*/ 952 w 5714"/>
                            <a:gd name="connsiteY73" fmla="*/ 4763 h 15663"/>
                            <a:gd name="connsiteX74" fmla="*/ 952 w 5714"/>
                            <a:gd name="connsiteY74" fmla="*/ 4763 h 15663"/>
                            <a:gd name="connsiteX75" fmla="*/ 952 w 5714"/>
                            <a:gd name="connsiteY75" fmla="*/ 4763 h 15663"/>
                            <a:gd name="connsiteX76" fmla="*/ 952 w 5714"/>
                            <a:gd name="connsiteY76" fmla="*/ 4763 h 15663"/>
                            <a:gd name="connsiteX77" fmla="*/ 952 w 5714"/>
                            <a:gd name="connsiteY77" fmla="*/ 4763 h 15663"/>
                            <a:gd name="connsiteX78" fmla="*/ 952 w 5714"/>
                            <a:gd name="connsiteY78" fmla="*/ 4763 h 15663"/>
                            <a:gd name="connsiteX79" fmla="*/ 952 w 5714"/>
                            <a:gd name="connsiteY79" fmla="*/ 4763 h 15663"/>
                            <a:gd name="connsiteX80" fmla="*/ 952 w 5714"/>
                            <a:gd name="connsiteY80" fmla="*/ 3810 h 15663"/>
                            <a:gd name="connsiteX81" fmla="*/ 952 w 5714"/>
                            <a:gd name="connsiteY81" fmla="*/ 2858 h 15663"/>
                            <a:gd name="connsiteX82" fmla="*/ 952 w 5714"/>
                            <a:gd name="connsiteY82" fmla="*/ 2858 h 15663"/>
                            <a:gd name="connsiteX83" fmla="*/ 952 w 5714"/>
                            <a:gd name="connsiteY83" fmla="*/ 2858 h 15663"/>
                            <a:gd name="connsiteX84" fmla="*/ 952 w 5714"/>
                            <a:gd name="connsiteY84" fmla="*/ 2858 h 15663"/>
                            <a:gd name="connsiteX85" fmla="*/ 952 w 5714"/>
                            <a:gd name="connsiteY85" fmla="*/ 2858 h 15663"/>
                            <a:gd name="connsiteX86" fmla="*/ 952 w 5714"/>
                            <a:gd name="connsiteY86" fmla="*/ 1905 h 15663"/>
                            <a:gd name="connsiteX87" fmla="*/ 952 w 5714"/>
                            <a:gd name="connsiteY87" fmla="*/ 1905 h 15663"/>
                            <a:gd name="connsiteX88" fmla="*/ 0 w 5714"/>
                            <a:gd name="connsiteY88" fmla="*/ 952 h 15663"/>
                            <a:gd name="connsiteX89" fmla="*/ 0 w 5714"/>
                            <a:gd name="connsiteY89" fmla="*/ 0 h 15663"/>
                            <a:gd name="connsiteX90" fmla="*/ 952 w 5714"/>
                            <a:gd name="connsiteY90" fmla="*/ 3810 h 15663"/>
                            <a:gd name="connsiteX91" fmla="*/ 952 w 5714"/>
                            <a:gd name="connsiteY91" fmla="*/ 3810 h 15663"/>
                            <a:gd name="connsiteX92" fmla="*/ 952 w 5714"/>
                            <a:gd name="connsiteY92" fmla="*/ 3810 h 15663"/>
                            <a:gd name="connsiteX93" fmla="*/ 952 w 5714"/>
                            <a:gd name="connsiteY93" fmla="*/ 3810 h 15663"/>
                            <a:gd name="connsiteX94" fmla="*/ 5715 w 5714"/>
                            <a:gd name="connsiteY94" fmla="*/ 15240 h 15663"/>
                            <a:gd name="connsiteX95" fmla="*/ 5715 w 5714"/>
                            <a:gd name="connsiteY95" fmla="*/ 15240 h 15663"/>
                            <a:gd name="connsiteX96" fmla="*/ 5715 w 5714"/>
                            <a:gd name="connsiteY96" fmla="*/ 15240 h 15663"/>
                            <a:gd name="connsiteX97" fmla="*/ 5715 w 5714"/>
                            <a:gd name="connsiteY97" fmla="*/ 15240 h 15663"/>
                            <a:gd name="connsiteX98" fmla="*/ 5715 w 5714"/>
                            <a:gd name="connsiteY98" fmla="*/ 15240 h 15663"/>
                            <a:gd name="connsiteX99" fmla="*/ 4763 w 5714"/>
                            <a:gd name="connsiteY99" fmla="*/ 13335 h 15663"/>
                            <a:gd name="connsiteX100" fmla="*/ 4763 w 5714"/>
                            <a:gd name="connsiteY100" fmla="*/ 13335 h 15663"/>
                            <a:gd name="connsiteX101" fmla="*/ 4763 w 5714"/>
                            <a:gd name="connsiteY101" fmla="*/ 13335 h 15663"/>
                            <a:gd name="connsiteX102" fmla="*/ 4763 w 5714"/>
                            <a:gd name="connsiteY102" fmla="*/ 13335 h 15663"/>
                            <a:gd name="connsiteX103" fmla="*/ 4763 w 5714"/>
                            <a:gd name="connsiteY103" fmla="*/ 13335 h 15663"/>
                            <a:gd name="connsiteX104" fmla="*/ 1905 w 5714"/>
                            <a:gd name="connsiteY104" fmla="*/ 4763 h 15663"/>
                            <a:gd name="connsiteX105" fmla="*/ 1905 w 5714"/>
                            <a:gd name="connsiteY105" fmla="*/ 4763 h 15663"/>
                            <a:gd name="connsiteX106" fmla="*/ 1905 w 5714"/>
                            <a:gd name="connsiteY106" fmla="*/ 4763 h 15663"/>
                            <a:gd name="connsiteX107" fmla="*/ 1905 w 5714"/>
                            <a:gd name="connsiteY107" fmla="*/ 4763 h 15663"/>
                            <a:gd name="connsiteX108" fmla="*/ 1905 w 5714"/>
                            <a:gd name="connsiteY108" fmla="*/ 4763 h 15663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5714" h="15663">
                              <a:moveTo>
                                <a:pt x="952" y="3810"/>
                              </a:move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cubicBezTo>
                                <a:pt x="1905" y="3810"/>
                                <a:pt x="1905" y="3810"/>
                                <a:pt x="952" y="3810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6667"/>
                                <a:pt x="1905" y="6667"/>
                              </a:cubicBezTo>
                              <a:cubicBezTo>
                                <a:pt x="1905" y="6667"/>
                                <a:pt x="1905" y="7620"/>
                                <a:pt x="1905" y="7620"/>
                              </a:cubicBezTo>
                              <a:cubicBezTo>
                                <a:pt x="1905" y="7620"/>
                                <a:pt x="1905" y="8573"/>
                                <a:pt x="1905" y="8573"/>
                              </a:cubicBezTo>
                              <a:cubicBezTo>
                                <a:pt x="1905" y="8573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lnTo>
                                <a:pt x="1905" y="9525"/>
                              </a:lnTo>
                              <a:cubicBezTo>
                                <a:pt x="1905" y="9525"/>
                                <a:pt x="1905" y="9525"/>
                                <a:pt x="1905" y="9525"/>
                              </a:cubicBezTo>
                              <a:cubicBezTo>
                                <a:pt x="1905" y="9525"/>
                                <a:pt x="952" y="9525"/>
                                <a:pt x="952" y="9525"/>
                              </a:cubicBezTo>
                              <a:lnTo>
                                <a:pt x="952" y="9525"/>
                              </a:ln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lnTo>
                                <a:pt x="952" y="9525"/>
                              </a:ln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8573"/>
                              </a:cubicBezTo>
                              <a:cubicBezTo>
                                <a:pt x="952" y="8573"/>
                                <a:pt x="952" y="8573"/>
                                <a:pt x="952" y="7620"/>
                              </a:cubicBezTo>
                              <a:cubicBezTo>
                                <a:pt x="952" y="7620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5715"/>
                              </a:cubicBezTo>
                              <a:cubicBezTo>
                                <a:pt x="952" y="5715"/>
                                <a:pt x="952" y="5715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4763"/>
                              </a:cubicBezTo>
                              <a:cubicBezTo>
                                <a:pt x="952" y="4763"/>
                                <a:pt x="952" y="4763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2858"/>
                              </a:cubicBezTo>
                              <a:cubicBezTo>
                                <a:pt x="952" y="2858"/>
                                <a:pt x="952" y="2858"/>
                                <a:pt x="952" y="1905"/>
                              </a:cubicBezTo>
                              <a:cubicBezTo>
                                <a:pt x="952" y="1905"/>
                                <a:pt x="952" y="1905"/>
                                <a:pt x="952" y="1905"/>
                              </a:cubicBezTo>
                              <a:cubicBezTo>
                                <a:pt x="952" y="1905"/>
                                <a:pt x="952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952" y="4763"/>
                                <a:pt x="952" y="4763"/>
                                <a:pt x="952" y="3810"/>
                              </a:cubicBezTo>
                              <a:cubicBezTo>
                                <a:pt x="952" y="3810"/>
                                <a:pt x="952" y="3810"/>
                                <a:pt x="952" y="3810"/>
                              </a:cubicBezTo>
                              <a:lnTo>
                                <a:pt x="952" y="3810"/>
                              </a:lnTo>
                              <a:lnTo>
                                <a:pt x="952" y="3810"/>
                              </a:lnTo>
                              <a:close/>
                              <a:moveTo>
                                <a:pt x="5715" y="15240"/>
                              </a:move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6192"/>
                                <a:pt x="5715" y="15240"/>
                              </a:cubicBezTo>
                              <a:cubicBezTo>
                                <a:pt x="5715" y="16192"/>
                                <a:pt x="5715" y="15240"/>
                                <a:pt x="5715" y="15240"/>
                              </a:cubicBezTo>
                              <a:cubicBezTo>
                                <a:pt x="5715" y="15240"/>
                                <a:pt x="5715" y="15240"/>
                                <a:pt x="5715" y="15240"/>
                              </a:cubicBezTo>
                              <a:close/>
                              <a:moveTo>
                                <a:pt x="4763" y="13335"/>
                              </a:move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ubicBezTo>
                                <a:pt x="4763" y="13335"/>
                                <a:pt x="4763" y="13335"/>
                                <a:pt x="4763" y="13335"/>
                              </a:cubicBezTo>
                              <a:close/>
                              <a:moveTo>
                                <a:pt x="1905" y="4763"/>
                              </a:move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8" name="任意多边形: 形状 3430"/>
                        <p:cNvSpPr/>
                        <p:nvPr/>
                      </p:nvSpPr>
                      <p:spPr>
                        <a:xfrm>
                          <a:off x="7541894" y="282130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49" name="任意多边形: 形状 3431"/>
                        <p:cNvSpPr/>
                        <p:nvPr/>
                      </p:nvSpPr>
                      <p:spPr>
                        <a:xfrm>
                          <a:off x="7540942" y="2821304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0 h 952"/>
                            <a:gd name="connsiteX1" fmla="*/ 952 w 952"/>
                            <a:gd name="connsiteY1" fmla="*/ 0 h 952"/>
                            <a:gd name="connsiteX2" fmla="*/ 952 w 952"/>
                            <a:gd name="connsiteY2" fmla="*/ 0 h 952"/>
                            <a:gd name="connsiteX3" fmla="*/ 952 w 952"/>
                            <a:gd name="connsiteY3" fmla="*/ 0 h 952"/>
                            <a:gd name="connsiteX4" fmla="*/ 952 w 952"/>
                            <a:gd name="connsiteY4" fmla="*/ 0 h 952"/>
                            <a:gd name="connsiteX5" fmla="*/ 952 w 952"/>
                            <a:gd name="connsiteY5" fmla="*/ 0 h 952"/>
                            <a:gd name="connsiteX6" fmla="*/ 952 w 952"/>
                            <a:gd name="connsiteY6" fmla="*/ 0 h 952"/>
                            <a:gd name="connsiteX7" fmla="*/ 0 w 952"/>
                            <a:gd name="connsiteY7" fmla="*/ 953 h 952"/>
                            <a:gd name="connsiteX8" fmla="*/ 0 w 952"/>
                            <a:gd name="connsiteY8" fmla="*/ 953 h 952"/>
                            <a:gd name="connsiteX9" fmla="*/ 0 w 952"/>
                            <a:gd name="connsiteY9" fmla="*/ 953 h 952"/>
                            <a:gd name="connsiteX10" fmla="*/ 0 w 952"/>
                            <a:gd name="connsiteY10" fmla="*/ 953 h 952"/>
                            <a:gd name="connsiteX11" fmla="*/ 0 w 952"/>
                            <a:gd name="connsiteY11" fmla="*/ 953 h 952"/>
                            <a:gd name="connsiteX12" fmla="*/ 952 w 952"/>
                            <a:gd name="connsiteY12" fmla="*/ 953 h 952"/>
                            <a:gd name="connsiteX13" fmla="*/ 952 w 952"/>
                            <a:gd name="connsiteY13" fmla="*/ 953 h 952"/>
                            <a:gd name="connsiteX14" fmla="*/ 952 w 952"/>
                            <a:gd name="connsiteY14" fmla="*/ 0 h 952"/>
                            <a:gd name="connsiteX15" fmla="*/ 952 w 952"/>
                            <a:gd name="connsiteY15" fmla="*/ 0 h 952"/>
                            <a:gd name="connsiteX16" fmla="*/ 952 w 952"/>
                            <a:gd name="connsiteY16" fmla="*/ 0 h 952"/>
                            <a:gd name="connsiteX17" fmla="*/ 952 w 952"/>
                            <a:gd name="connsiteY17" fmla="*/ 0 h 952"/>
                            <a:gd name="connsiteX18" fmla="*/ 952 w 952"/>
                            <a:gd name="connsiteY18" fmla="*/ 0 h 952"/>
                            <a:gd name="connsiteX19" fmla="*/ 952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0"/>
                              </a:move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cubicBezTo>
                                <a:pt x="0" y="0"/>
                                <a:pt x="0" y="0"/>
                                <a:pt x="952" y="0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952" y="953"/>
                              </a:lnTo>
                              <a:cubicBezTo>
                                <a:pt x="952" y="953"/>
                                <a:pt x="952" y="953"/>
                                <a:pt x="952" y="953"/>
                              </a:cubicBezTo>
                              <a:cubicBezTo>
                                <a:pt x="952" y="953"/>
                                <a:pt x="952" y="953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50" name="图形 2"/>
                      <p:cNvGrpSpPr/>
                      <p:nvPr/>
                    </p:nvGrpSpPr>
                    <p:grpSpPr>
                      <a:xfrm>
                        <a:off x="7527607" y="2795587"/>
                        <a:ext cx="9525" cy="13335"/>
                        <a:chOff x="7527607" y="2795587"/>
                        <a:chExt cx="9525" cy="1333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51" name="任意多边形: 形状 3433"/>
                        <p:cNvSpPr/>
                        <p:nvPr/>
                      </p:nvSpPr>
                      <p:spPr>
                        <a:xfrm>
                          <a:off x="7536180" y="280892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2" name="任意多边形: 形状 3434"/>
                        <p:cNvSpPr/>
                        <p:nvPr/>
                      </p:nvSpPr>
                      <p:spPr>
                        <a:xfrm>
                          <a:off x="7527607" y="2795587"/>
                          <a:ext cx="8572" cy="11429"/>
                        </a:xfrm>
                        <a:custGeom>
                          <a:avLst/>
                          <a:gdLst>
                            <a:gd name="connsiteX0" fmla="*/ 953 w 8572"/>
                            <a:gd name="connsiteY0" fmla="*/ 952 h 11429"/>
                            <a:gd name="connsiteX1" fmla="*/ 953 w 8572"/>
                            <a:gd name="connsiteY1" fmla="*/ 952 h 11429"/>
                            <a:gd name="connsiteX2" fmla="*/ 953 w 8572"/>
                            <a:gd name="connsiteY2" fmla="*/ 952 h 11429"/>
                            <a:gd name="connsiteX3" fmla="*/ 1905 w 8572"/>
                            <a:gd name="connsiteY3" fmla="*/ 1905 h 11429"/>
                            <a:gd name="connsiteX4" fmla="*/ 1905 w 8572"/>
                            <a:gd name="connsiteY4" fmla="*/ 1905 h 11429"/>
                            <a:gd name="connsiteX5" fmla="*/ 1905 w 8572"/>
                            <a:gd name="connsiteY5" fmla="*/ 1905 h 11429"/>
                            <a:gd name="connsiteX6" fmla="*/ 1905 w 8572"/>
                            <a:gd name="connsiteY6" fmla="*/ 1905 h 11429"/>
                            <a:gd name="connsiteX7" fmla="*/ 1905 w 8572"/>
                            <a:gd name="connsiteY7" fmla="*/ 1905 h 11429"/>
                            <a:gd name="connsiteX8" fmla="*/ 1905 w 8572"/>
                            <a:gd name="connsiteY8" fmla="*/ 1905 h 11429"/>
                            <a:gd name="connsiteX9" fmla="*/ 1905 w 8572"/>
                            <a:gd name="connsiteY9" fmla="*/ 1905 h 11429"/>
                            <a:gd name="connsiteX10" fmla="*/ 1905 w 8572"/>
                            <a:gd name="connsiteY10" fmla="*/ 1905 h 11429"/>
                            <a:gd name="connsiteX11" fmla="*/ 1905 w 8572"/>
                            <a:gd name="connsiteY11" fmla="*/ 1905 h 11429"/>
                            <a:gd name="connsiteX12" fmla="*/ 1905 w 8572"/>
                            <a:gd name="connsiteY12" fmla="*/ 1905 h 11429"/>
                            <a:gd name="connsiteX13" fmla="*/ 1905 w 8572"/>
                            <a:gd name="connsiteY13" fmla="*/ 1905 h 11429"/>
                            <a:gd name="connsiteX14" fmla="*/ 1905 w 8572"/>
                            <a:gd name="connsiteY14" fmla="*/ 1905 h 11429"/>
                            <a:gd name="connsiteX15" fmla="*/ 1905 w 8572"/>
                            <a:gd name="connsiteY15" fmla="*/ 1905 h 11429"/>
                            <a:gd name="connsiteX16" fmla="*/ 1905 w 8572"/>
                            <a:gd name="connsiteY16" fmla="*/ 1905 h 11429"/>
                            <a:gd name="connsiteX17" fmla="*/ 1905 w 8572"/>
                            <a:gd name="connsiteY17" fmla="*/ 1905 h 11429"/>
                            <a:gd name="connsiteX18" fmla="*/ 1905 w 8572"/>
                            <a:gd name="connsiteY18" fmla="*/ 1905 h 11429"/>
                            <a:gd name="connsiteX19" fmla="*/ 1905 w 8572"/>
                            <a:gd name="connsiteY19" fmla="*/ 1905 h 11429"/>
                            <a:gd name="connsiteX20" fmla="*/ 1905 w 8572"/>
                            <a:gd name="connsiteY20" fmla="*/ 1905 h 11429"/>
                            <a:gd name="connsiteX21" fmla="*/ 1905 w 8572"/>
                            <a:gd name="connsiteY21" fmla="*/ 1905 h 11429"/>
                            <a:gd name="connsiteX22" fmla="*/ 1905 w 8572"/>
                            <a:gd name="connsiteY22" fmla="*/ 1905 h 11429"/>
                            <a:gd name="connsiteX23" fmla="*/ 1905 w 8572"/>
                            <a:gd name="connsiteY23" fmla="*/ 1905 h 11429"/>
                            <a:gd name="connsiteX24" fmla="*/ 1905 w 8572"/>
                            <a:gd name="connsiteY24" fmla="*/ 1905 h 11429"/>
                            <a:gd name="connsiteX25" fmla="*/ 1905 w 8572"/>
                            <a:gd name="connsiteY25" fmla="*/ 1905 h 11429"/>
                            <a:gd name="connsiteX26" fmla="*/ 1905 w 8572"/>
                            <a:gd name="connsiteY26" fmla="*/ 1905 h 11429"/>
                            <a:gd name="connsiteX27" fmla="*/ 1905 w 8572"/>
                            <a:gd name="connsiteY27" fmla="*/ 1905 h 11429"/>
                            <a:gd name="connsiteX28" fmla="*/ 1905 w 8572"/>
                            <a:gd name="connsiteY28" fmla="*/ 1905 h 11429"/>
                            <a:gd name="connsiteX29" fmla="*/ 1905 w 8572"/>
                            <a:gd name="connsiteY29" fmla="*/ 1905 h 11429"/>
                            <a:gd name="connsiteX30" fmla="*/ 1905 w 8572"/>
                            <a:gd name="connsiteY30" fmla="*/ 1905 h 11429"/>
                            <a:gd name="connsiteX31" fmla="*/ 1905 w 8572"/>
                            <a:gd name="connsiteY31" fmla="*/ 1905 h 11429"/>
                            <a:gd name="connsiteX32" fmla="*/ 2858 w 8572"/>
                            <a:gd name="connsiteY32" fmla="*/ 2858 h 11429"/>
                            <a:gd name="connsiteX33" fmla="*/ 3810 w 8572"/>
                            <a:gd name="connsiteY33" fmla="*/ 3810 h 11429"/>
                            <a:gd name="connsiteX34" fmla="*/ 4763 w 8572"/>
                            <a:gd name="connsiteY34" fmla="*/ 4763 h 11429"/>
                            <a:gd name="connsiteX35" fmla="*/ 5715 w 8572"/>
                            <a:gd name="connsiteY35" fmla="*/ 5715 h 11429"/>
                            <a:gd name="connsiteX36" fmla="*/ 5715 w 8572"/>
                            <a:gd name="connsiteY36" fmla="*/ 5715 h 11429"/>
                            <a:gd name="connsiteX37" fmla="*/ 5715 w 8572"/>
                            <a:gd name="connsiteY37" fmla="*/ 5715 h 11429"/>
                            <a:gd name="connsiteX38" fmla="*/ 5715 w 8572"/>
                            <a:gd name="connsiteY38" fmla="*/ 5715 h 11429"/>
                            <a:gd name="connsiteX39" fmla="*/ 5715 w 8572"/>
                            <a:gd name="connsiteY39" fmla="*/ 5715 h 11429"/>
                            <a:gd name="connsiteX40" fmla="*/ 5715 w 8572"/>
                            <a:gd name="connsiteY40" fmla="*/ 5715 h 11429"/>
                            <a:gd name="connsiteX41" fmla="*/ 5715 w 8572"/>
                            <a:gd name="connsiteY41" fmla="*/ 5715 h 11429"/>
                            <a:gd name="connsiteX42" fmla="*/ 5715 w 8572"/>
                            <a:gd name="connsiteY42" fmla="*/ 5715 h 11429"/>
                            <a:gd name="connsiteX43" fmla="*/ 5715 w 8572"/>
                            <a:gd name="connsiteY43" fmla="*/ 5715 h 11429"/>
                            <a:gd name="connsiteX44" fmla="*/ 5715 w 8572"/>
                            <a:gd name="connsiteY44" fmla="*/ 5715 h 11429"/>
                            <a:gd name="connsiteX45" fmla="*/ 5715 w 8572"/>
                            <a:gd name="connsiteY45" fmla="*/ 5715 h 11429"/>
                            <a:gd name="connsiteX46" fmla="*/ 5715 w 8572"/>
                            <a:gd name="connsiteY46" fmla="*/ 5715 h 11429"/>
                            <a:gd name="connsiteX47" fmla="*/ 4763 w 8572"/>
                            <a:gd name="connsiteY47" fmla="*/ 6667 h 11429"/>
                            <a:gd name="connsiteX48" fmla="*/ 4763 w 8572"/>
                            <a:gd name="connsiteY48" fmla="*/ 6667 h 11429"/>
                            <a:gd name="connsiteX49" fmla="*/ 4763 w 8572"/>
                            <a:gd name="connsiteY49" fmla="*/ 6667 h 11429"/>
                            <a:gd name="connsiteX50" fmla="*/ 4763 w 8572"/>
                            <a:gd name="connsiteY50" fmla="*/ 6667 h 11429"/>
                            <a:gd name="connsiteX51" fmla="*/ 4763 w 8572"/>
                            <a:gd name="connsiteY51" fmla="*/ 6667 h 11429"/>
                            <a:gd name="connsiteX52" fmla="*/ 4763 w 8572"/>
                            <a:gd name="connsiteY52" fmla="*/ 6667 h 11429"/>
                            <a:gd name="connsiteX53" fmla="*/ 4763 w 8572"/>
                            <a:gd name="connsiteY53" fmla="*/ 6667 h 11429"/>
                            <a:gd name="connsiteX54" fmla="*/ 4763 w 8572"/>
                            <a:gd name="connsiteY54" fmla="*/ 6667 h 11429"/>
                            <a:gd name="connsiteX55" fmla="*/ 4763 w 8572"/>
                            <a:gd name="connsiteY55" fmla="*/ 6667 h 11429"/>
                            <a:gd name="connsiteX56" fmla="*/ 4763 w 8572"/>
                            <a:gd name="connsiteY56" fmla="*/ 6667 h 11429"/>
                            <a:gd name="connsiteX57" fmla="*/ 4763 w 8572"/>
                            <a:gd name="connsiteY57" fmla="*/ 6667 h 11429"/>
                            <a:gd name="connsiteX58" fmla="*/ 3810 w 8572"/>
                            <a:gd name="connsiteY58" fmla="*/ 5715 h 11429"/>
                            <a:gd name="connsiteX59" fmla="*/ 3810 w 8572"/>
                            <a:gd name="connsiteY59" fmla="*/ 5715 h 11429"/>
                            <a:gd name="connsiteX60" fmla="*/ 3810 w 8572"/>
                            <a:gd name="connsiteY60" fmla="*/ 5715 h 11429"/>
                            <a:gd name="connsiteX61" fmla="*/ 3810 w 8572"/>
                            <a:gd name="connsiteY61" fmla="*/ 4763 h 11429"/>
                            <a:gd name="connsiteX62" fmla="*/ 2858 w 8572"/>
                            <a:gd name="connsiteY62" fmla="*/ 3810 h 11429"/>
                            <a:gd name="connsiteX63" fmla="*/ 1905 w 8572"/>
                            <a:gd name="connsiteY63" fmla="*/ 2858 h 11429"/>
                            <a:gd name="connsiteX64" fmla="*/ 1905 w 8572"/>
                            <a:gd name="connsiteY64" fmla="*/ 2858 h 11429"/>
                            <a:gd name="connsiteX65" fmla="*/ 1905 w 8572"/>
                            <a:gd name="connsiteY65" fmla="*/ 2858 h 11429"/>
                            <a:gd name="connsiteX66" fmla="*/ 1905 w 8572"/>
                            <a:gd name="connsiteY66" fmla="*/ 2858 h 11429"/>
                            <a:gd name="connsiteX67" fmla="*/ 1905 w 8572"/>
                            <a:gd name="connsiteY67" fmla="*/ 2858 h 11429"/>
                            <a:gd name="connsiteX68" fmla="*/ 1905 w 8572"/>
                            <a:gd name="connsiteY68" fmla="*/ 2858 h 11429"/>
                            <a:gd name="connsiteX69" fmla="*/ 1905 w 8572"/>
                            <a:gd name="connsiteY69" fmla="*/ 2858 h 11429"/>
                            <a:gd name="connsiteX70" fmla="*/ 1905 w 8572"/>
                            <a:gd name="connsiteY70" fmla="*/ 2858 h 11429"/>
                            <a:gd name="connsiteX71" fmla="*/ 1905 w 8572"/>
                            <a:gd name="connsiteY71" fmla="*/ 2858 h 11429"/>
                            <a:gd name="connsiteX72" fmla="*/ 1905 w 8572"/>
                            <a:gd name="connsiteY72" fmla="*/ 2858 h 11429"/>
                            <a:gd name="connsiteX73" fmla="*/ 1905 w 8572"/>
                            <a:gd name="connsiteY73" fmla="*/ 2858 h 11429"/>
                            <a:gd name="connsiteX74" fmla="*/ 1905 w 8572"/>
                            <a:gd name="connsiteY74" fmla="*/ 2858 h 11429"/>
                            <a:gd name="connsiteX75" fmla="*/ 1905 w 8572"/>
                            <a:gd name="connsiteY75" fmla="*/ 2858 h 11429"/>
                            <a:gd name="connsiteX76" fmla="*/ 1905 w 8572"/>
                            <a:gd name="connsiteY76" fmla="*/ 2858 h 11429"/>
                            <a:gd name="connsiteX77" fmla="*/ 1905 w 8572"/>
                            <a:gd name="connsiteY77" fmla="*/ 2858 h 11429"/>
                            <a:gd name="connsiteX78" fmla="*/ 1905 w 8572"/>
                            <a:gd name="connsiteY78" fmla="*/ 2858 h 11429"/>
                            <a:gd name="connsiteX79" fmla="*/ 1905 w 8572"/>
                            <a:gd name="connsiteY79" fmla="*/ 2858 h 11429"/>
                            <a:gd name="connsiteX80" fmla="*/ 1905 w 8572"/>
                            <a:gd name="connsiteY80" fmla="*/ 2858 h 11429"/>
                            <a:gd name="connsiteX81" fmla="*/ 1905 w 8572"/>
                            <a:gd name="connsiteY81" fmla="*/ 2858 h 11429"/>
                            <a:gd name="connsiteX82" fmla="*/ 1905 w 8572"/>
                            <a:gd name="connsiteY82" fmla="*/ 2858 h 11429"/>
                            <a:gd name="connsiteX83" fmla="*/ 1905 w 8572"/>
                            <a:gd name="connsiteY83" fmla="*/ 2858 h 11429"/>
                            <a:gd name="connsiteX84" fmla="*/ 1905 w 8572"/>
                            <a:gd name="connsiteY84" fmla="*/ 2858 h 11429"/>
                            <a:gd name="connsiteX85" fmla="*/ 1905 w 8572"/>
                            <a:gd name="connsiteY85" fmla="*/ 2858 h 11429"/>
                            <a:gd name="connsiteX86" fmla="*/ 953 w 8572"/>
                            <a:gd name="connsiteY86" fmla="*/ 1905 h 11429"/>
                            <a:gd name="connsiteX87" fmla="*/ 953 w 8572"/>
                            <a:gd name="connsiteY87" fmla="*/ 1905 h 11429"/>
                            <a:gd name="connsiteX88" fmla="*/ 0 w 8572"/>
                            <a:gd name="connsiteY88" fmla="*/ 952 h 11429"/>
                            <a:gd name="connsiteX89" fmla="*/ 0 w 8572"/>
                            <a:gd name="connsiteY89" fmla="*/ 0 h 11429"/>
                            <a:gd name="connsiteX90" fmla="*/ 0 w 8572"/>
                            <a:gd name="connsiteY90" fmla="*/ 0 h 11429"/>
                            <a:gd name="connsiteX91" fmla="*/ 953 w 8572"/>
                            <a:gd name="connsiteY91" fmla="*/ 952 h 11429"/>
                            <a:gd name="connsiteX92" fmla="*/ 953 w 8572"/>
                            <a:gd name="connsiteY92" fmla="*/ 952 h 11429"/>
                            <a:gd name="connsiteX93" fmla="*/ 953 w 8572"/>
                            <a:gd name="connsiteY93" fmla="*/ 952 h 11429"/>
                            <a:gd name="connsiteX94" fmla="*/ 8573 w 8572"/>
                            <a:gd name="connsiteY94" fmla="*/ 11430 h 11429"/>
                            <a:gd name="connsiteX95" fmla="*/ 8573 w 8572"/>
                            <a:gd name="connsiteY95" fmla="*/ 11430 h 11429"/>
                            <a:gd name="connsiteX96" fmla="*/ 8573 w 8572"/>
                            <a:gd name="connsiteY96" fmla="*/ 11430 h 11429"/>
                            <a:gd name="connsiteX97" fmla="*/ 8573 w 8572"/>
                            <a:gd name="connsiteY97" fmla="*/ 11430 h 11429"/>
                            <a:gd name="connsiteX98" fmla="*/ 8573 w 8572"/>
                            <a:gd name="connsiteY98" fmla="*/ 11430 h 11429"/>
                            <a:gd name="connsiteX99" fmla="*/ 7620 w 8572"/>
                            <a:gd name="connsiteY99" fmla="*/ 9525 h 11429"/>
                            <a:gd name="connsiteX100" fmla="*/ 7620 w 8572"/>
                            <a:gd name="connsiteY100" fmla="*/ 9525 h 11429"/>
                            <a:gd name="connsiteX101" fmla="*/ 7620 w 8572"/>
                            <a:gd name="connsiteY101" fmla="*/ 9525 h 11429"/>
                            <a:gd name="connsiteX102" fmla="*/ 7620 w 8572"/>
                            <a:gd name="connsiteY102" fmla="*/ 9525 h 11429"/>
                            <a:gd name="connsiteX103" fmla="*/ 7620 w 8572"/>
                            <a:gd name="connsiteY103" fmla="*/ 9525 h 11429"/>
                            <a:gd name="connsiteX104" fmla="*/ 953 w 8572"/>
                            <a:gd name="connsiteY104" fmla="*/ 1905 h 11429"/>
                            <a:gd name="connsiteX105" fmla="*/ 953 w 8572"/>
                            <a:gd name="connsiteY105" fmla="*/ 1905 h 11429"/>
                            <a:gd name="connsiteX106" fmla="*/ 953 w 8572"/>
                            <a:gd name="connsiteY106" fmla="*/ 1905 h 11429"/>
                            <a:gd name="connsiteX107" fmla="*/ 953 w 8572"/>
                            <a:gd name="connsiteY107" fmla="*/ 1905 h 11429"/>
                            <a:gd name="connsiteX108" fmla="*/ 953 w 8572"/>
                            <a:gd name="connsiteY108" fmla="*/ 1905 h 11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8572" h="11429">
                              <a:moveTo>
                                <a:pt x="953" y="952"/>
                              </a:moveTo>
                              <a:cubicBezTo>
                                <a:pt x="953" y="1905"/>
                                <a:pt x="953" y="1905"/>
                                <a:pt x="953" y="952"/>
                              </a:cubicBezTo>
                              <a:cubicBezTo>
                                <a:pt x="953" y="1905"/>
                                <a:pt x="953" y="1905"/>
                                <a:pt x="953" y="952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2858" y="2858"/>
                                <a:pt x="2858" y="2858"/>
                              </a:cubicBezTo>
                              <a:cubicBezTo>
                                <a:pt x="2858" y="2858"/>
                                <a:pt x="2858" y="2858"/>
                                <a:pt x="3810" y="3810"/>
                              </a:cubicBezTo>
                              <a:cubicBezTo>
                                <a:pt x="3810" y="3810"/>
                                <a:pt x="3810" y="4763"/>
                                <a:pt x="4763" y="4763"/>
                              </a:cubicBezTo>
                              <a:cubicBezTo>
                                <a:pt x="4763" y="4763"/>
                                <a:pt x="4763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lnTo>
                                <a:pt x="5715" y="5715"/>
                              </a:lnTo>
                              <a:cubicBezTo>
                                <a:pt x="5715" y="5715"/>
                                <a:pt x="5715" y="5715"/>
                                <a:pt x="5715" y="5715"/>
                              </a:cubicBezTo>
                              <a:cubicBezTo>
                                <a:pt x="5715" y="5715"/>
                                <a:pt x="5715" y="6667"/>
                                <a:pt x="4763" y="6667"/>
                              </a:cubicBezTo>
                              <a:lnTo>
                                <a:pt x="4763" y="6667"/>
                              </a:ln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lnTo>
                                <a:pt x="4763" y="6667"/>
                              </a:ln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6667"/>
                                <a:pt x="4763" y="6667"/>
                              </a:cubicBezTo>
                              <a:cubicBezTo>
                                <a:pt x="4763" y="6667"/>
                                <a:pt x="4763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2858" y="3810"/>
                              </a:cubicBezTo>
                              <a:cubicBezTo>
                                <a:pt x="2858" y="3810"/>
                                <a:pt x="2858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2858"/>
                                <a:pt x="0" y="1905"/>
                                <a:pt x="953" y="952"/>
                              </a:cubicBezTo>
                              <a:lnTo>
                                <a:pt x="953" y="952"/>
                              </a:lnTo>
                              <a:lnTo>
                                <a:pt x="953" y="952"/>
                              </a:lnTo>
                              <a:close/>
                              <a:moveTo>
                                <a:pt x="8573" y="11430"/>
                              </a:moveTo>
                              <a:cubicBezTo>
                                <a:pt x="8573" y="11430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1430"/>
                                <a:pt x="8573" y="11430"/>
                              </a:cubicBezTo>
                              <a:cubicBezTo>
                                <a:pt x="8573" y="11430"/>
                                <a:pt x="8573" y="11430"/>
                                <a:pt x="8573" y="11430"/>
                              </a:cubicBezTo>
                              <a:close/>
                              <a:moveTo>
                                <a:pt x="7620" y="9525"/>
                              </a:move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ubicBezTo>
                                <a:pt x="7620" y="9525"/>
                                <a:pt x="7620" y="9525"/>
                                <a:pt x="7620" y="9525"/>
                              </a:cubicBezTo>
                              <a:close/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2858"/>
                                <a:pt x="953" y="1905"/>
                              </a:cubicBezTo>
                              <a:cubicBezTo>
                                <a:pt x="953" y="2858"/>
                                <a:pt x="953" y="2858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3" name="任意多边形: 形状 3435"/>
                        <p:cNvSpPr/>
                        <p:nvPr/>
                      </p:nvSpPr>
                      <p:spPr>
                        <a:xfrm>
                          <a:off x="7537132" y="280701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4" name="任意多边形: 形状 3436"/>
                        <p:cNvSpPr/>
                        <p:nvPr/>
                      </p:nvSpPr>
                      <p:spPr>
                        <a:xfrm>
                          <a:off x="7536180" y="2807016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0 h 952"/>
                            <a:gd name="connsiteX6" fmla="*/ 0 w 952"/>
                            <a:gd name="connsiteY6" fmla="*/ 953 h 952"/>
                            <a:gd name="connsiteX7" fmla="*/ 0 w 952"/>
                            <a:gd name="connsiteY7" fmla="*/ 953 h 952"/>
                            <a:gd name="connsiteX8" fmla="*/ 0 w 952"/>
                            <a:gd name="connsiteY8" fmla="*/ 953 h 952"/>
                            <a:gd name="connsiteX9" fmla="*/ 0 w 952"/>
                            <a:gd name="connsiteY9" fmla="*/ 953 h 952"/>
                            <a:gd name="connsiteX10" fmla="*/ 0 w 952"/>
                            <a:gd name="connsiteY10" fmla="*/ 953 h 952"/>
                            <a:gd name="connsiteX11" fmla="*/ 0 w 952"/>
                            <a:gd name="connsiteY11" fmla="*/ 953 h 952"/>
                            <a:gd name="connsiteX12" fmla="*/ 952 w 952"/>
                            <a:gd name="connsiteY12" fmla="*/ 0 h 952"/>
                            <a:gd name="connsiteX13" fmla="*/ 0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3"/>
                                <a:pt x="0" y="953"/>
                                <a:pt x="0" y="0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0" y="953"/>
                              </a:cubicBezTo>
                              <a:lnTo>
                                <a:pt x="952" y="0"/>
                              </a:lnTo>
                              <a:cubicBezTo>
                                <a:pt x="952" y="953"/>
                                <a:pt x="952" y="953"/>
                                <a:pt x="0" y="0"/>
                              </a:cubicBezTo>
                              <a:cubicBezTo>
                                <a:pt x="952" y="953"/>
                                <a:pt x="952" y="953"/>
                                <a:pt x="0" y="0"/>
                              </a:cubicBezTo>
                              <a:cubicBezTo>
                                <a:pt x="952" y="953"/>
                                <a:pt x="952" y="953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0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55" name="图形 2"/>
                      <p:cNvGrpSpPr/>
                      <p:nvPr/>
                    </p:nvGrpSpPr>
                    <p:grpSpPr>
                      <a:xfrm>
                        <a:off x="7516177" y="2787014"/>
                        <a:ext cx="11429" cy="10477"/>
                        <a:chOff x="7516177" y="2787014"/>
                        <a:chExt cx="11429" cy="10477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56" name="任意多边形: 形状 3438"/>
                        <p:cNvSpPr/>
                        <p:nvPr/>
                      </p:nvSpPr>
                      <p:spPr>
                        <a:xfrm>
                          <a:off x="7527607" y="2797491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7" name="任意多边形: 形状 3439"/>
                        <p:cNvSpPr/>
                        <p:nvPr/>
                      </p:nvSpPr>
                      <p:spPr>
                        <a:xfrm>
                          <a:off x="7516177" y="2787014"/>
                          <a:ext cx="10477" cy="9286"/>
                        </a:xfrm>
                        <a:custGeom>
                          <a:avLst/>
                          <a:gdLst>
                            <a:gd name="connsiteX0" fmla="*/ 953 w 10477"/>
                            <a:gd name="connsiteY0" fmla="*/ 0 h 9286"/>
                            <a:gd name="connsiteX1" fmla="*/ 953 w 10477"/>
                            <a:gd name="connsiteY1" fmla="*/ 0 h 9286"/>
                            <a:gd name="connsiteX2" fmla="*/ 953 w 10477"/>
                            <a:gd name="connsiteY2" fmla="*/ 0 h 9286"/>
                            <a:gd name="connsiteX3" fmla="*/ 1905 w 10477"/>
                            <a:gd name="connsiteY3" fmla="*/ 952 h 9286"/>
                            <a:gd name="connsiteX4" fmla="*/ 1905 w 10477"/>
                            <a:gd name="connsiteY4" fmla="*/ 952 h 9286"/>
                            <a:gd name="connsiteX5" fmla="*/ 1905 w 10477"/>
                            <a:gd name="connsiteY5" fmla="*/ 952 h 9286"/>
                            <a:gd name="connsiteX6" fmla="*/ 1905 w 10477"/>
                            <a:gd name="connsiteY6" fmla="*/ 952 h 9286"/>
                            <a:gd name="connsiteX7" fmla="*/ 1905 w 10477"/>
                            <a:gd name="connsiteY7" fmla="*/ 952 h 9286"/>
                            <a:gd name="connsiteX8" fmla="*/ 1905 w 10477"/>
                            <a:gd name="connsiteY8" fmla="*/ 952 h 9286"/>
                            <a:gd name="connsiteX9" fmla="*/ 1905 w 10477"/>
                            <a:gd name="connsiteY9" fmla="*/ 952 h 9286"/>
                            <a:gd name="connsiteX10" fmla="*/ 1905 w 10477"/>
                            <a:gd name="connsiteY10" fmla="*/ 952 h 9286"/>
                            <a:gd name="connsiteX11" fmla="*/ 1905 w 10477"/>
                            <a:gd name="connsiteY11" fmla="*/ 952 h 9286"/>
                            <a:gd name="connsiteX12" fmla="*/ 1905 w 10477"/>
                            <a:gd name="connsiteY12" fmla="*/ 952 h 9286"/>
                            <a:gd name="connsiteX13" fmla="*/ 1905 w 10477"/>
                            <a:gd name="connsiteY13" fmla="*/ 952 h 9286"/>
                            <a:gd name="connsiteX14" fmla="*/ 1905 w 10477"/>
                            <a:gd name="connsiteY14" fmla="*/ 952 h 9286"/>
                            <a:gd name="connsiteX15" fmla="*/ 1905 w 10477"/>
                            <a:gd name="connsiteY15" fmla="*/ 952 h 9286"/>
                            <a:gd name="connsiteX16" fmla="*/ 1905 w 10477"/>
                            <a:gd name="connsiteY16" fmla="*/ 952 h 9286"/>
                            <a:gd name="connsiteX17" fmla="*/ 1905 w 10477"/>
                            <a:gd name="connsiteY17" fmla="*/ 952 h 9286"/>
                            <a:gd name="connsiteX18" fmla="*/ 1905 w 10477"/>
                            <a:gd name="connsiteY18" fmla="*/ 952 h 9286"/>
                            <a:gd name="connsiteX19" fmla="*/ 1905 w 10477"/>
                            <a:gd name="connsiteY19" fmla="*/ 952 h 9286"/>
                            <a:gd name="connsiteX20" fmla="*/ 1905 w 10477"/>
                            <a:gd name="connsiteY20" fmla="*/ 952 h 9286"/>
                            <a:gd name="connsiteX21" fmla="*/ 1905 w 10477"/>
                            <a:gd name="connsiteY21" fmla="*/ 952 h 9286"/>
                            <a:gd name="connsiteX22" fmla="*/ 1905 w 10477"/>
                            <a:gd name="connsiteY22" fmla="*/ 952 h 9286"/>
                            <a:gd name="connsiteX23" fmla="*/ 1905 w 10477"/>
                            <a:gd name="connsiteY23" fmla="*/ 952 h 9286"/>
                            <a:gd name="connsiteX24" fmla="*/ 1905 w 10477"/>
                            <a:gd name="connsiteY24" fmla="*/ 952 h 9286"/>
                            <a:gd name="connsiteX25" fmla="*/ 1905 w 10477"/>
                            <a:gd name="connsiteY25" fmla="*/ 952 h 9286"/>
                            <a:gd name="connsiteX26" fmla="*/ 2857 w 10477"/>
                            <a:gd name="connsiteY26" fmla="*/ 952 h 9286"/>
                            <a:gd name="connsiteX27" fmla="*/ 2857 w 10477"/>
                            <a:gd name="connsiteY27" fmla="*/ 952 h 9286"/>
                            <a:gd name="connsiteX28" fmla="*/ 2857 w 10477"/>
                            <a:gd name="connsiteY28" fmla="*/ 952 h 9286"/>
                            <a:gd name="connsiteX29" fmla="*/ 2857 w 10477"/>
                            <a:gd name="connsiteY29" fmla="*/ 952 h 9286"/>
                            <a:gd name="connsiteX30" fmla="*/ 2857 w 10477"/>
                            <a:gd name="connsiteY30" fmla="*/ 952 h 9286"/>
                            <a:gd name="connsiteX31" fmla="*/ 2857 w 10477"/>
                            <a:gd name="connsiteY31" fmla="*/ 952 h 9286"/>
                            <a:gd name="connsiteX32" fmla="*/ 3810 w 10477"/>
                            <a:gd name="connsiteY32" fmla="*/ 1905 h 9286"/>
                            <a:gd name="connsiteX33" fmla="*/ 4763 w 10477"/>
                            <a:gd name="connsiteY33" fmla="*/ 2858 h 9286"/>
                            <a:gd name="connsiteX34" fmla="*/ 5715 w 10477"/>
                            <a:gd name="connsiteY34" fmla="*/ 3810 h 9286"/>
                            <a:gd name="connsiteX35" fmla="*/ 6667 w 10477"/>
                            <a:gd name="connsiteY35" fmla="*/ 4763 h 9286"/>
                            <a:gd name="connsiteX36" fmla="*/ 6667 w 10477"/>
                            <a:gd name="connsiteY36" fmla="*/ 4763 h 9286"/>
                            <a:gd name="connsiteX37" fmla="*/ 6667 w 10477"/>
                            <a:gd name="connsiteY37" fmla="*/ 4763 h 9286"/>
                            <a:gd name="connsiteX38" fmla="*/ 6667 w 10477"/>
                            <a:gd name="connsiteY38" fmla="*/ 4763 h 9286"/>
                            <a:gd name="connsiteX39" fmla="*/ 6667 w 10477"/>
                            <a:gd name="connsiteY39" fmla="*/ 4763 h 9286"/>
                            <a:gd name="connsiteX40" fmla="*/ 6667 w 10477"/>
                            <a:gd name="connsiteY40" fmla="*/ 4763 h 9286"/>
                            <a:gd name="connsiteX41" fmla="*/ 6667 w 10477"/>
                            <a:gd name="connsiteY41" fmla="*/ 4763 h 9286"/>
                            <a:gd name="connsiteX42" fmla="*/ 6667 w 10477"/>
                            <a:gd name="connsiteY42" fmla="*/ 4763 h 9286"/>
                            <a:gd name="connsiteX43" fmla="*/ 6667 w 10477"/>
                            <a:gd name="connsiteY43" fmla="*/ 4763 h 9286"/>
                            <a:gd name="connsiteX44" fmla="*/ 6667 w 10477"/>
                            <a:gd name="connsiteY44" fmla="*/ 4763 h 9286"/>
                            <a:gd name="connsiteX45" fmla="*/ 6667 w 10477"/>
                            <a:gd name="connsiteY45" fmla="*/ 4763 h 9286"/>
                            <a:gd name="connsiteX46" fmla="*/ 6667 w 10477"/>
                            <a:gd name="connsiteY46" fmla="*/ 4763 h 9286"/>
                            <a:gd name="connsiteX47" fmla="*/ 6667 w 10477"/>
                            <a:gd name="connsiteY47" fmla="*/ 5715 h 9286"/>
                            <a:gd name="connsiteX48" fmla="*/ 6667 w 10477"/>
                            <a:gd name="connsiteY48" fmla="*/ 5715 h 9286"/>
                            <a:gd name="connsiteX49" fmla="*/ 6667 w 10477"/>
                            <a:gd name="connsiteY49" fmla="*/ 5715 h 9286"/>
                            <a:gd name="connsiteX50" fmla="*/ 6667 w 10477"/>
                            <a:gd name="connsiteY50" fmla="*/ 5715 h 9286"/>
                            <a:gd name="connsiteX51" fmla="*/ 6667 w 10477"/>
                            <a:gd name="connsiteY51" fmla="*/ 5715 h 9286"/>
                            <a:gd name="connsiteX52" fmla="*/ 6667 w 10477"/>
                            <a:gd name="connsiteY52" fmla="*/ 5715 h 9286"/>
                            <a:gd name="connsiteX53" fmla="*/ 6667 w 10477"/>
                            <a:gd name="connsiteY53" fmla="*/ 5715 h 9286"/>
                            <a:gd name="connsiteX54" fmla="*/ 6667 w 10477"/>
                            <a:gd name="connsiteY54" fmla="*/ 5715 h 9286"/>
                            <a:gd name="connsiteX55" fmla="*/ 6667 w 10477"/>
                            <a:gd name="connsiteY55" fmla="*/ 5715 h 9286"/>
                            <a:gd name="connsiteX56" fmla="*/ 6667 w 10477"/>
                            <a:gd name="connsiteY56" fmla="*/ 5715 h 9286"/>
                            <a:gd name="connsiteX57" fmla="*/ 6667 w 10477"/>
                            <a:gd name="connsiteY57" fmla="*/ 5715 h 9286"/>
                            <a:gd name="connsiteX58" fmla="*/ 5715 w 10477"/>
                            <a:gd name="connsiteY58" fmla="*/ 4763 h 9286"/>
                            <a:gd name="connsiteX59" fmla="*/ 5715 w 10477"/>
                            <a:gd name="connsiteY59" fmla="*/ 4763 h 9286"/>
                            <a:gd name="connsiteX60" fmla="*/ 5715 w 10477"/>
                            <a:gd name="connsiteY60" fmla="*/ 4763 h 9286"/>
                            <a:gd name="connsiteX61" fmla="*/ 4763 w 10477"/>
                            <a:gd name="connsiteY61" fmla="*/ 4763 h 9286"/>
                            <a:gd name="connsiteX62" fmla="*/ 3810 w 10477"/>
                            <a:gd name="connsiteY62" fmla="*/ 3810 h 9286"/>
                            <a:gd name="connsiteX63" fmla="*/ 2857 w 10477"/>
                            <a:gd name="connsiteY63" fmla="*/ 2858 h 9286"/>
                            <a:gd name="connsiteX64" fmla="*/ 2857 w 10477"/>
                            <a:gd name="connsiteY64" fmla="*/ 2858 h 9286"/>
                            <a:gd name="connsiteX65" fmla="*/ 2857 w 10477"/>
                            <a:gd name="connsiteY65" fmla="*/ 2858 h 9286"/>
                            <a:gd name="connsiteX66" fmla="*/ 2857 w 10477"/>
                            <a:gd name="connsiteY66" fmla="*/ 2858 h 9286"/>
                            <a:gd name="connsiteX67" fmla="*/ 2857 w 10477"/>
                            <a:gd name="connsiteY67" fmla="*/ 2858 h 9286"/>
                            <a:gd name="connsiteX68" fmla="*/ 2857 w 10477"/>
                            <a:gd name="connsiteY68" fmla="*/ 2858 h 9286"/>
                            <a:gd name="connsiteX69" fmla="*/ 2857 w 10477"/>
                            <a:gd name="connsiteY69" fmla="*/ 2858 h 9286"/>
                            <a:gd name="connsiteX70" fmla="*/ 2857 w 10477"/>
                            <a:gd name="connsiteY70" fmla="*/ 2858 h 9286"/>
                            <a:gd name="connsiteX71" fmla="*/ 2857 w 10477"/>
                            <a:gd name="connsiteY71" fmla="*/ 2858 h 9286"/>
                            <a:gd name="connsiteX72" fmla="*/ 2857 w 10477"/>
                            <a:gd name="connsiteY72" fmla="*/ 2858 h 9286"/>
                            <a:gd name="connsiteX73" fmla="*/ 2857 w 10477"/>
                            <a:gd name="connsiteY73" fmla="*/ 2858 h 9286"/>
                            <a:gd name="connsiteX74" fmla="*/ 2857 w 10477"/>
                            <a:gd name="connsiteY74" fmla="*/ 2858 h 9286"/>
                            <a:gd name="connsiteX75" fmla="*/ 2857 w 10477"/>
                            <a:gd name="connsiteY75" fmla="*/ 2858 h 9286"/>
                            <a:gd name="connsiteX76" fmla="*/ 2857 w 10477"/>
                            <a:gd name="connsiteY76" fmla="*/ 2858 h 9286"/>
                            <a:gd name="connsiteX77" fmla="*/ 2857 w 10477"/>
                            <a:gd name="connsiteY77" fmla="*/ 2858 h 9286"/>
                            <a:gd name="connsiteX78" fmla="*/ 2857 w 10477"/>
                            <a:gd name="connsiteY78" fmla="*/ 2858 h 9286"/>
                            <a:gd name="connsiteX79" fmla="*/ 2857 w 10477"/>
                            <a:gd name="connsiteY79" fmla="*/ 2858 h 9286"/>
                            <a:gd name="connsiteX80" fmla="*/ 2857 w 10477"/>
                            <a:gd name="connsiteY80" fmla="*/ 2858 h 9286"/>
                            <a:gd name="connsiteX81" fmla="*/ 2857 w 10477"/>
                            <a:gd name="connsiteY81" fmla="*/ 2858 h 9286"/>
                            <a:gd name="connsiteX82" fmla="*/ 2857 w 10477"/>
                            <a:gd name="connsiteY82" fmla="*/ 2858 h 9286"/>
                            <a:gd name="connsiteX83" fmla="*/ 2857 w 10477"/>
                            <a:gd name="connsiteY83" fmla="*/ 2858 h 9286"/>
                            <a:gd name="connsiteX84" fmla="*/ 2857 w 10477"/>
                            <a:gd name="connsiteY84" fmla="*/ 2858 h 9286"/>
                            <a:gd name="connsiteX85" fmla="*/ 2857 w 10477"/>
                            <a:gd name="connsiteY85" fmla="*/ 2858 h 9286"/>
                            <a:gd name="connsiteX86" fmla="*/ 1905 w 10477"/>
                            <a:gd name="connsiteY86" fmla="*/ 2858 h 9286"/>
                            <a:gd name="connsiteX87" fmla="*/ 1905 w 10477"/>
                            <a:gd name="connsiteY87" fmla="*/ 2858 h 9286"/>
                            <a:gd name="connsiteX88" fmla="*/ 953 w 10477"/>
                            <a:gd name="connsiteY88" fmla="*/ 1905 h 9286"/>
                            <a:gd name="connsiteX89" fmla="*/ 0 w 10477"/>
                            <a:gd name="connsiteY89" fmla="*/ 1905 h 9286"/>
                            <a:gd name="connsiteX90" fmla="*/ 0 w 10477"/>
                            <a:gd name="connsiteY90" fmla="*/ 1905 h 9286"/>
                            <a:gd name="connsiteX91" fmla="*/ 953 w 10477"/>
                            <a:gd name="connsiteY91" fmla="*/ 0 h 9286"/>
                            <a:gd name="connsiteX92" fmla="*/ 953 w 10477"/>
                            <a:gd name="connsiteY92" fmla="*/ 0 h 9286"/>
                            <a:gd name="connsiteX93" fmla="*/ 953 w 10477"/>
                            <a:gd name="connsiteY93" fmla="*/ 0 h 9286"/>
                            <a:gd name="connsiteX94" fmla="*/ 10478 w 10477"/>
                            <a:gd name="connsiteY94" fmla="*/ 8573 h 9286"/>
                            <a:gd name="connsiteX95" fmla="*/ 10478 w 10477"/>
                            <a:gd name="connsiteY95" fmla="*/ 8573 h 9286"/>
                            <a:gd name="connsiteX96" fmla="*/ 10478 w 10477"/>
                            <a:gd name="connsiteY96" fmla="*/ 8573 h 9286"/>
                            <a:gd name="connsiteX97" fmla="*/ 10478 w 10477"/>
                            <a:gd name="connsiteY97" fmla="*/ 8573 h 9286"/>
                            <a:gd name="connsiteX98" fmla="*/ 10478 w 10477"/>
                            <a:gd name="connsiteY98" fmla="*/ 8573 h 9286"/>
                            <a:gd name="connsiteX99" fmla="*/ 8572 w 10477"/>
                            <a:gd name="connsiteY99" fmla="*/ 7620 h 9286"/>
                            <a:gd name="connsiteX100" fmla="*/ 8572 w 10477"/>
                            <a:gd name="connsiteY100" fmla="*/ 7620 h 9286"/>
                            <a:gd name="connsiteX101" fmla="*/ 8572 w 10477"/>
                            <a:gd name="connsiteY101" fmla="*/ 7620 h 9286"/>
                            <a:gd name="connsiteX102" fmla="*/ 8572 w 10477"/>
                            <a:gd name="connsiteY102" fmla="*/ 7620 h 9286"/>
                            <a:gd name="connsiteX103" fmla="*/ 8572 w 10477"/>
                            <a:gd name="connsiteY103" fmla="*/ 7620 h 9286"/>
                            <a:gd name="connsiteX104" fmla="*/ 1905 w 10477"/>
                            <a:gd name="connsiteY104" fmla="*/ 952 h 9286"/>
                            <a:gd name="connsiteX105" fmla="*/ 1905 w 10477"/>
                            <a:gd name="connsiteY105" fmla="*/ 952 h 9286"/>
                            <a:gd name="connsiteX106" fmla="*/ 1905 w 10477"/>
                            <a:gd name="connsiteY106" fmla="*/ 952 h 9286"/>
                            <a:gd name="connsiteX107" fmla="*/ 1905 w 10477"/>
                            <a:gd name="connsiteY107" fmla="*/ 952 h 9286"/>
                            <a:gd name="connsiteX108" fmla="*/ 1905 w 10477"/>
                            <a:gd name="connsiteY108" fmla="*/ 952 h 928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0477" h="9286">
                              <a:moveTo>
                                <a:pt x="953" y="0"/>
                              </a:move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952"/>
                                <a:pt x="953" y="952"/>
                                <a:pt x="953" y="0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2857" y="952"/>
                                <a:pt x="2857" y="952"/>
                              </a:cubicBezTo>
                              <a:cubicBezTo>
                                <a:pt x="2857" y="952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4763" y="2858"/>
                              </a:cubicBezTo>
                              <a:cubicBezTo>
                                <a:pt x="4763" y="2858"/>
                                <a:pt x="5715" y="2858"/>
                                <a:pt x="5715" y="3810"/>
                              </a:cubicBezTo>
                              <a:cubicBezTo>
                                <a:pt x="5715" y="3810"/>
                                <a:pt x="5715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lnTo>
                                <a:pt x="6667" y="4763"/>
                              </a:lnTo>
                              <a:cubicBezTo>
                                <a:pt x="6667" y="4763"/>
                                <a:pt x="6667" y="4763"/>
                                <a:pt x="6667" y="4763"/>
                              </a:cubicBezTo>
                              <a:cubicBezTo>
                                <a:pt x="6667" y="4763"/>
                                <a:pt x="6667" y="5715"/>
                                <a:pt x="6667" y="5715"/>
                              </a:cubicBezTo>
                              <a:lnTo>
                                <a:pt x="6667" y="5715"/>
                              </a:ln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lnTo>
                                <a:pt x="6667" y="5715"/>
                              </a:ln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6667" y="5715"/>
                                <a:pt x="6667" y="5715"/>
                              </a:cubicBezTo>
                              <a:cubicBezTo>
                                <a:pt x="6667" y="5715"/>
                                <a:pt x="5715" y="5715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3810" y="3810"/>
                              </a:cubicBezTo>
                              <a:cubicBezTo>
                                <a:pt x="3810" y="3810"/>
                                <a:pt x="2857" y="3810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2857" y="2858"/>
                              </a:cubicBezTo>
                              <a:cubicBezTo>
                                <a:pt x="2857" y="2858"/>
                                <a:pt x="2857" y="2858"/>
                                <a:pt x="1905" y="2858"/>
                              </a:cubicBezTo>
                              <a:cubicBezTo>
                                <a:pt x="1905" y="2858"/>
                                <a:pt x="1905" y="2858"/>
                                <a:pt x="1905" y="2858"/>
                              </a:cubicBezTo>
                              <a:cubicBezTo>
                                <a:pt x="1905" y="2858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952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lose/>
                              <a:moveTo>
                                <a:pt x="10478" y="8573"/>
                              </a:moveTo>
                              <a:cubicBezTo>
                                <a:pt x="10478" y="8573"/>
                                <a:pt x="10478" y="8573"/>
                                <a:pt x="10478" y="8573"/>
                              </a:cubicBezTo>
                              <a:cubicBezTo>
                                <a:pt x="10478" y="9525"/>
                                <a:pt x="10478" y="9525"/>
                                <a:pt x="10478" y="8573"/>
                              </a:cubicBezTo>
                              <a:cubicBezTo>
                                <a:pt x="10478" y="9525"/>
                                <a:pt x="10478" y="8573"/>
                                <a:pt x="10478" y="8573"/>
                              </a:cubicBezTo>
                              <a:cubicBezTo>
                                <a:pt x="10478" y="8573"/>
                                <a:pt x="10478" y="8573"/>
                                <a:pt x="10478" y="8573"/>
                              </a:cubicBezTo>
                              <a:close/>
                              <a:moveTo>
                                <a:pt x="8572" y="7620"/>
                              </a:move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lose/>
                              <a:moveTo>
                                <a:pt x="1905" y="952"/>
                              </a:move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8" name="任意多边形: 形状 3440"/>
                        <p:cNvSpPr/>
                        <p:nvPr/>
                      </p:nvSpPr>
                      <p:spPr>
                        <a:xfrm>
                          <a:off x="7527607" y="279653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59" name="任意多边形: 形状 3441"/>
                        <p:cNvSpPr/>
                        <p:nvPr/>
                      </p:nvSpPr>
                      <p:spPr>
                        <a:xfrm>
                          <a:off x="7526655" y="2795587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952 h 952"/>
                            <a:gd name="connsiteX6" fmla="*/ 0 w 952"/>
                            <a:gd name="connsiteY6" fmla="*/ 952 h 952"/>
                            <a:gd name="connsiteX7" fmla="*/ 0 w 952"/>
                            <a:gd name="connsiteY7" fmla="*/ 952 h 952"/>
                            <a:gd name="connsiteX8" fmla="*/ 0 w 952"/>
                            <a:gd name="connsiteY8" fmla="*/ 952 h 952"/>
                            <a:gd name="connsiteX9" fmla="*/ 0 w 952"/>
                            <a:gd name="connsiteY9" fmla="*/ 952 h 952"/>
                            <a:gd name="connsiteX10" fmla="*/ 0 w 952"/>
                            <a:gd name="connsiteY10" fmla="*/ 952 h 952"/>
                            <a:gd name="connsiteX11" fmla="*/ 0 w 952"/>
                            <a:gd name="connsiteY11" fmla="*/ 952 h 952"/>
                            <a:gd name="connsiteX12" fmla="*/ 952 w 952"/>
                            <a:gd name="connsiteY12" fmla="*/ 0 h 952"/>
                            <a:gd name="connsiteX13" fmla="*/ 952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952"/>
                                <a:pt x="952" y="952"/>
                                <a:pt x="0" y="0"/>
                              </a:cubicBezTo>
                              <a:cubicBezTo>
                                <a:pt x="952" y="952"/>
                                <a:pt x="952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952"/>
                                <a:pt x="952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60" name="图形 2"/>
                      <p:cNvGrpSpPr/>
                      <p:nvPr/>
                    </p:nvGrpSpPr>
                    <p:grpSpPr>
                      <a:xfrm>
                        <a:off x="7499032" y="2781299"/>
                        <a:ext cx="17145" cy="6667"/>
                        <a:chOff x="7499032" y="2781299"/>
                        <a:chExt cx="17145" cy="6667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61" name="任意多边形: 形状 3443"/>
                        <p:cNvSpPr/>
                        <p:nvPr/>
                      </p:nvSpPr>
                      <p:spPr>
                        <a:xfrm>
                          <a:off x="7516177" y="278796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2" name="任意多边形: 形状 3444"/>
                        <p:cNvSpPr/>
                        <p:nvPr/>
                      </p:nvSpPr>
                      <p:spPr>
                        <a:xfrm>
                          <a:off x="7499032" y="2781299"/>
                          <a:ext cx="16192" cy="5714"/>
                        </a:xfrm>
                        <a:custGeom>
                          <a:avLst/>
                          <a:gdLst>
                            <a:gd name="connsiteX0" fmla="*/ 4763 w 16192"/>
                            <a:gd name="connsiteY0" fmla="*/ 0 h 5714"/>
                            <a:gd name="connsiteX1" fmla="*/ 4763 w 16192"/>
                            <a:gd name="connsiteY1" fmla="*/ 0 h 5714"/>
                            <a:gd name="connsiteX2" fmla="*/ 4763 w 16192"/>
                            <a:gd name="connsiteY2" fmla="*/ 0 h 5714"/>
                            <a:gd name="connsiteX3" fmla="*/ 5715 w 16192"/>
                            <a:gd name="connsiteY3" fmla="*/ 0 h 5714"/>
                            <a:gd name="connsiteX4" fmla="*/ 5715 w 16192"/>
                            <a:gd name="connsiteY4" fmla="*/ 0 h 5714"/>
                            <a:gd name="connsiteX5" fmla="*/ 5715 w 16192"/>
                            <a:gd name="connsiteY5" fmla="*/ 0 h 5714"/>
                            <a:gd name="connsiteX6" fmla="*/ 5715 w 16192"/>
                            <a:gd name="connsiteY6" fmla="*/ 0 h 5714"/>
                            <a:gd name="connsiteX7" fmla="*/ 5715 w 16192"/>
                            <a:gd name="connsiteY7" fmla="*/ 0 h 5714"/>
                            <a:gd name="connsiteX8" fmla="*/ 5715 w 16192"/>
                            <a:gd name="connsiteY8" fmla="*/ 0 h 5714"/>
                            <a:gd name="connsiteX9" fmla="*/ 5715 w 16192"/>
                            <a:gd name="connsiteY9" fmla="*/ 0 h 5714"/>
                            <a:gd name="connsiteX10" fmla="*/ 5715 w 16192"/>
                            <a:gd name="connsiteY10" fmla="*/ 0 h 5714"/>
                            <a:gd name="connsiteX11" fmla="*/ 5715 w 16192"/>
                            <a:gd name="connsiteY11" fmla="*/ 0 h 5714"/>
                            <a:gd name="connsiteX12" fmla="*/ 5715 w 16192"/>
                            <a:gd name="connsiteY12" fmla="*/ 0 h 5714"/>
                            <a:gd name="connsiteX13" fmla="*/ 5715 w 16192"/>
                            <a:gd name="connsiteY13" fmla="*/ 0 h 5714"/>
                            <a:gd name="connsiteX14" fmla="*/ 5715 w 16192"/>
                            <a:gd name="connsiteY14" fmla="*/ 0 h 5714"/>
                            <a:gd name="connsiteX15" fmla="*/ 5715 w 16192"/>
                            <a:gd name="connsiteY15" fmla="*/ 0 h 5714"/>
                            <a:gd name="connsiteX16" fmla="*/ 5715 w 16192"/>
                            <a:gd name="connsiteY16" fmla="*/ 0 h 5714"/>
                            <a:gd name="connsiteX17" fmla="*/ 5715 w 16192"/>
                            <a:gd name="connsiteY17" fmla="*/ 0 h 5714"/>
                            <a:gd name="connsiteX18" fmla="*/ 5715 w 16192"/>
                            <a:gd name="connsiteY18" fmla="*/ 0 h 5714"/>
                            <a:gd name="connsiteX19" fmla="*/ 5715 w 16192"/>
                            <a:gd name="connsiteY19" fmla="*/ 0 h 5714"/>
                            <a:gd name="connsiteX20" fmla="*/ 5715 w 16192"/>
                            <a:gd name="connsiteY20" fmla="*/ 0 h 5714"/>
                            <a:gd name="connsiteX21" fmla="*/ 5715 w 16192"/>
                            <a:gd name="connsiteY21" fmla="*/ 0 h 5714"/>
                            <a:gd name="connsiteX22" fmla="*/ 5715 w 16192"/>
                            <a:gd name="connsiteY22" fmla="*/ 0 h 5714"/>
                            <a:gd name="connsiteX23" fmla="*/ 5715 w 16192"/>
                            <a:gd name="connsiteY23" fmla="*/ 0 h 5714"/>
                            <a:gd name="connsiteX24" fmla="*/ 5715 w 16192"/>
                            <a:gd name="connsiteY24" fmla="*/ 0 h 5714"/>
                            <a:gd name="connsiteX25" fmla="*/ 5715 w 16192"/>
                            <a:gd name="connsiteY25" fmla="*/ 0 h 5714"/>
                            <a:gd name="connsiteX26" fmla="*/ 6668 w 16192"/>
                            <a:gd name="connsiteY26" fmla="*/ 0 h 5714"/>
                            <a:gd name="connsiteX27" fmla="*/ 6668 w 16192"/>
                            <a:gd name="connsiteY27" fmla="*/ 0 h 5714"/>
                            <a:gd name="connsiteX28" fmla="*/ 6668 w 16192"/>
                            <a:gd name="connsiteY28" fmla="*/ 0 h 5714"/>
                            <a:gd name="connsiteX29" fmla="*/ 6668 w 16192"/>
                            <a:gd name="connsiteY29" fmla="*/ 0 h 5714"/>
                            <a:gd name="connsiteX30" fmla="*/ 6668 w 16192"/>
                            <a:gd name="connsiteY30" fmla="*/ 0 h 5714"/>
                            <a:gd name="connsiteX31" fmla="*/ 6668 w 16192"/>
                            <a:gd name="connsiteY31" fmla="*/ 0 h 5714"/>
                            <a:gd name="connsiteX32" fmla="*/ 7620 w 16192"/>
                            <a:gd name="connsiteY32" fmla="*/ 952 h 5714"/>
                            <a:gd name="connsiteX33" fmla="*/ 8573 w 16192"/>
                            <a:gd name="connsiteY33" fmla="*/ 952 h 5714"/>
                            <a:gd name="connsiteX34" fmla="*/ 9525 w 16192"/>
                            <a:gd name="connsiteY34" fmla="*/ 952 h 5714"/>
                            <a:gd name="connsiteX35" fmla="*/ 10478 w 16192"/>
                            <a:gd name="connsiteY35" fmla="*/ 1905 h 5714"/>
                            <a:gd name="connsiteX36" fmla="*/ 10478 w 16192"/>
                            <a:gd name="connsiteY36" fmla="*/ 1905 h 5714"/>
                            <a:gd name="connsiteX37" fmla="*/ 10478 w 16192"/>
                            <a:gd name="connsiteY37" fmla="*/ 1905 h 5714"/>
                            <a:gd name="connsiteX38" fmla="*/ 10478 w 16192"/>
                            <a:gd name="connsiteY38" fmla="*/ 1905 h 5714"/>
                            <a:gd name="connsiteX39" fmla="*/ 10478 w 16192"/>
                            <a:gd name="connsiteY39" fmla="*/ 1905 h 5714"/>
                            <a:gd name="connsiteX40" fmla="*/ 10478 w 16192"/>
                            <a:gd name="connsiteY40" fmla="*/ 1905 h 5714"/>
                            <a:gd name="connsiteX41" fmla="*/ 10478 w 16192"/>
                            <a:gd name="connsiteY41" fmla="*/ 1905 h 5714"/>
                            <a:gd name="connsiteX42" fmla="*/ 10478 w 16192"/>
                            <a:gd name="connsiteY42" fmla="*/ 1905 h 5714"/>
                            <a:gd name="connsiteX43" fmla="*/ 10478 w 16192"/>
                            <a:gd name="connsiteY43" fmla="*/ 1905 h 5714"/>
                            <a:gd name="connsiteX44" fmla="*/ 10478 w 16192"/>
                            <a:gd name="connsiteY44" fmla="*/ 1905 h 5714"/>
                            <a:gd name="connsiteX45" fmla="*/ 10478 w 16192"/>
                            <a:gd name="connsiteY45" fmla="*/ 1905 h 5714"/>
                            <a:gd name="connsiteX46" fmla="*/ 10478 w 16192"/>
                            <a:gd name="connsiteY46" fmla="*/ 1905 h 5714"/>
                            <a:gd name="connsiteX47" fmla="*/ 10478 w 16192"/>
                            <a:gd name="connsiteY47" fmla="*/ 2858 h 5714"/>
                            <a:gd name="connsiteX48" fmla="*/ 10478 w 16192"/>
                            <a:gd name="connsiteY48" fmla="*/ 2858 h 5714"/>
                            <a:gd name="connsiteX49" fmla="*/ 10478 w 16192"/>
                            <a:gd name="connsiteY49" fmla="*/ 2858 h 5714"/>
                            <a:gd name="connsiteX50" fmla="*/ 10478 w 16192"/>
                            <a:gd name="connsiteY50" fmla="*/ 2858 h 5714"/>
                            <a:gd name="connsiteX51" fmla="*/ 10478 w 16192"/>
                            <a:gd name="connsiteY51" fmla="*/ 2858 h 5714"/>
                            <a:gd name="connsiteX52" fmla="*/ 10478 w 16192"/>
                            <a:gd name="connsiteY52" fmla="*/ 2858 h 5714"/>
                            <a:gd name="connsiteX53" fmla="*/ 10478 w 16192"/>
                            <a:gd name="connsiteY53" fmla="*/ 2858 h 5714"/>
                            <a:gd name="connsiteX54" fmla="*/ 10478 w 16192"/>
                            <a:gd name="connsiteY54" fmla="*/ 2858 h 5714"/>
                            <a:gd name="connsiteX55" fmla="*/ 10478 w 16192"/>
                            <a:gd name="connsiteY55" fmla="*/ 2858 h 5714"/>
                            <a:gd name="connsiteX56" fmla="*/ 10478 w 16192"/>
                            <a:gd name="connsiteY56" fmla="*/ 2858 h 5714"/>
                            <a:gd name="connsiteX57" fmla="*/ 10478 w 16192"/>
                            <a:gd name="connsiteY57" fmla="*/ 2858 h 5714"/>
                            <a:gd name="connsiteX58" fmla="*/ 9525 w 16192"/>
                            <a:gd name="connsiteY58" fmla="*/ 1905 h 5714"/>
                            <a:gd name="connsiteX59" fmla="*/ 9525 w 16192"/>
                            <a:gd name="connsiteY59" fmla="*/ 1905 h 5714"/>
                            <a:gd name="connsiteX60" fmla="*/ 9525 w 16192"/>
                            <a:gd name="connsiteY60" fmla="*/ 1905 h 5714"/>
                            <a:gd name="connsiteX61" fmla="*/ 8573 w 16192"/>
                            <a:gd name="connsiteY61" fmla="*/ 1905 h 5714"/>
                            <a:gd name="connsiteX62" fmla="*/ 7620 w 16192"/>
                            <a:gd name="connsiteY62" fmla="*/ 1905 h 5714"/>
                            <a:gd name="connsiteX63" fmla="*/ 6668 w 16192"/>
                            <a:gd name="connsiteY63" fmla="*/ 1905 h 5714"/>
                            <a:gd name="connsiteX64" fmla="*/ 6668 w 16192"/>
                            <a:gd name="connsiteY64" fmla="*/ 1905 h 5714"/>
                            <a:gd name="connsiteX65" fmla="*/ 5715 w 16192"/>
                            <a:gd name="connsiteY65" fmla="*/ 1905 h 5714"/>
                            <a:gd name="connsiteX66" fmla="*/ 5715 w 16192"/>
                            <a:gd name="connsiteY66" fmla="*/ 1905 h 5714"/>
                            <a:gd name="connsiteX67" fmla="*/ 5715 w 16192"/>
                            <a:gd name="connsiteY67" fmla="*/ 1905 h 5714"/>
                            <a:gd name="connsiteX68" fmla="*/ 5715 w 16192"/>
                            <a:gd name="connsiteY68" fmla="*/ 1905 h 5714"/>
                            <a:gd name="connsiteX69" fmla="*/ 5715 w 16192"/>
                            <a:gd name="connsiteY69" fmla="*/ 1905 h 5714"/>
                            <a:gd name="connsiteX70" fmla="*/ 5715 w 16192"/>
                            <a:gd name="connsiteY70" fmla="*/ 1905 h 5714"/>
                            <a:gd name="connsiteX71" fmla="*/ 5715 w 16192"/>
                            <a:gd name="connsiteY71" fmla="*/ 1905 h 5714"/>
                            <a:gd name="connsiteX72" fmla="*/ 5715 w 16192"/>
                            <a:gd name="connsiteY72" fmla="*/ 1905 h 5714"/>
                            <a:gd name="connsiteX73" fmla="*/ 5715 w 16192"/>
                            <a:gd name="connsiteY73" fmla="*/ 1905 h 5714"/>
                            <a:gd name="connsiteX74" fmla="*/ 5715 w 16192"/>
                            <a:gd name="connsiteY74" fmla="*/ 1905 h 5714"/>
                            <a:gd name="connsiteX75" fmla="*/ 5715 w 16192"/>
                            <a:gd name="connsiteY75" fmla="*/ 1905 h 5714"/>
                            <a:gd name="connsiteX76" fmla="*/ 5715 w 16192"/>
                            <a:gd name="connsiteY76" fmla="*/ 1905 h 5714"/>
                            <a:gd name="connsiteX77" fmla="*/ 5715 w 16192"/>
                            <a:gd name="connsiteY77" fmla="*/ 1905 h 5714"/>
                            <a:gd name="connsiteX78" fmla="*/ 5715 w 16192"/>
                            <a:gd name="connsiteY78" fmla="*/ 1905 h 5714"/>
                            <a:gd name="connsiteX79" fmla="*/ 5715 w 16192"/>
                            <a:gd name="connsiteY79" fmla="*/ 1905 h 5714"/>
                            <a:gd name="connsiteX80" fmla="*/ 4763 w 16192"/>
                            <a:gd name="connsiteY80" fmla="*/ 1905 h 5714"/>
                            <a:gd name="connsiteX81" fmla="*/ 3810 w 16192"/>
                            <a:gd name="connsiteY81" fmla="*/ 1905 h 5714"/>
                            <a:gd name="connsiteX82" fmla="*/ 3810 w 16192"/>
                            <a:gd name="connsiteY82" fmla="*/ 1905 h 5714"/>
                            <a:gd name="connsiteX83" fmla="*/ 3810 w 16192"/>
                            <a:gd name="connsiteY83" fmla="*/ 1905 h 5714"/>
                            <a:gd name="connsiteX84" fmla="*/ 3810 w 16192"/>
                            <a:gd name="connsiteY84" fmla="*/ 1905 h 5714"/>
                            <a:gd name="connsiteX85" fmla="*/ 3810 w 16192"/>
                            <a:gd name="connsiteY85" fmla="*/ 1905 h 5714"/>
                            <a:gd name="connsiteX86" fmla="*/ 2858 w 16192"/>
                            <a:gd name="connsiteY86" fmla="*/ 1905 h 5714"/>
                            <a:gd name="connsiteX87" fmla="*/ 2858 w 16192"/>
                            <a:gd name="connsiteY87" fmla="*/ 1905 h 5714"/>
                            <a:gd name="connsiteX88" fmla="*/ 953 w 16192"/>
                            <a:gd name="connsiteY88" fmla="*/ 1905 h 5714"/>
                            <a:gd name="connsiteX89" fmla="*/ 0 w 16192"/>
                            <a:gd name="connsiteY89" fmla="*/ 1905 h 5714"/>
                            <a:gd name="connsiteX90" fmla="*/ 0 w 16192"/>
                            <a:gd name="connsiteY90" fmla="*/ 1905 h 5714"/>
                            <a:gd name="connsiteX91" fmla="*/ 0 w 16192"/>
                            <a:gd name="connsiteY91" fmla="*/ 1905 h 5714"/>
                            <a:gd name="connsiteX92" fmla="*/ 0 w 16192"/>
                            <a:gd name="connsiteY92" fmla="*/ 1905 h 5714"/>
                            <a:gd name="connsiteX93" fmla="*/ 4763 w 16192"/>
                            <a:gd name="connsiteY93" fmla="*/ 0 h 5714"/>
                            <a:gd name="connsiteX94" fmla="*/ 16193 w 16192"/>
                            <a:gd name="connsiteY94" fmla="*/ 5715 h 5714"/>
                            <a:gd name="connsiteX95" fmla="*/ 16193 w 16192"/>
                            <a:gd name="connsiteY95" fmla="*/ 5715 h 5714"/>
                            <a:gd name="connsiteX96" fmla="*/ 16193 w 16192"/>
                            <a:gd name="connsiteY96" fmla="*/ 5715 h 5714"/>
                            <a:gd name="connsiteX97" fmla="*/ 16193 w 16192"/>
                            <a:gd name="connsiteY97" fmla="*/ 5715 h 5714"/>
                            <a:gd name="connsiteX98" fmla="*/ 16193 w 16192"/>
                            <a:gd name="connsiteY98" fmla="*/ 5715 h 5714"/>
                            <a:gd name="connsiteX99" fmla="*/ 14288 w 16192"/>
                            <a:gd name="connsiteY99" fmla="*/ 4763 h 5714"/>
                            <a:gd name="connsiteX100" fmla="*/ 14288 w 16192"/>
                            <a:gd name="connsiteY100" fmla="*/ 4763 h 5714"/>
                            <a:gd name="connsiteX101" fmla="*/ 14288 w 16192"/>
                            <a:gd name="connsiteY101" fmla="*/ 4763 h 5714"/>
                            <a:gd name="connsiteX102" fmla="*/ 14288 w 16192"/>
                            <a:gd name="connsiteY102" fmla="*/ 4763 h 5714"/>
                            <a:gd name="connsiteX103" fmla="*/ 14288 w 16192"/>
                            <a:gd name="connsiteY103" fmla="*/ 4763 h 5714"/>
                            <a:gd name="connsiteX104" fmla="*/ 5715 w 16192"/>
                            <a:gd name="connsiteY104" fmla="*/ 952 h 5714"/>
                            <a:gd name="connsiteX105" fmla="*/ 5715 w 16192"/>
                            <a:gd name="connsiteY105" fmla="*/ 952 h 5714"/>
                            <a:gd name="connsiteX106" fmla="*/ 5715 w 16192"/>
                            <a:gd name="connsiteY106" fmla="*/ 952 h 5714"/>
                            <a:gd name="connsiteX107" fmla="*/ 5715 w 16192"/>
                            <a:gd name="connsiteY107" fmla="*/ 952 h 5714"/>
                            <a:gd name="connsiteX108" fmla="*/ 5715 w 16192"/>
                            <a:gd name="connsiteY108" fmla="*/ 952 h 5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6192" h="5714">
                              <a:moveTo>
                                <a:pt x="4763" y="0"/>
                              </a:move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4763" y="0"/>
                                <a:pt x="4763" y="0"/>
                                <a:pt x="4763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7620" y="0"/>
                                <a:pt x="7620" y="952"/>
                              </a:cubicBezTo>
                              <a:cubicBezTo>
                                <a:pt x="7620" y="952"/>
                                <a:pt x="8573" y="952"/>
                                <a:pt x="8573" y="952"/>
                              </a:cubicBezTo>
                              <a:cubicBezTo>
                                <a:pt x="8573" y="952"/>
                                <a:pt x="9525" y="952"/>
                                <a:pt x="9525" y="952"/>
                              </a:cubicBezTo>
                              <a:cubicBezTo>
                                <a:pt x="9525" y="952"/>
                                <a:pt x="10478" y="952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lnTo>
                                <a:pt x="10478" y="1905"/>
                              </a:ln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2858"/>
                                <a:pt x="10478" y="2858"/>
                              </a:cubicBezTo>
                              <a:lnTo>
                                <a:pt x="10478" y="2858"/>
                              </a:ln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lnTo>
                                <a:pt x="10478" y="2858"/>
                              </a:ln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9525" y="2858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9525" y="1905"/>
                                <a:pt x="8573" y="1905"/>
                              </a:cubicBezTo>
                              <a:cubicBezTo>
                                <a:pt x="8573" y="1905"/>
                                <a:pt x="8573" y="1905"/>
                                <a:pt x="7620" y="1905"/>
                              </a:cubicBezTo>
                              <a:cubicBezTo>
                                <a:pt x="7620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4763" y="1905"/>
                              </a:cubicBezTo>
                              <a:cubicBezTo>
                                <a:pt x="4763" y="1905"/>
                                <a:pt x="4763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3810" y="1905"/>
                                <a:pt x="3810" y="1905"/>
                              </a:cubicBezTo>
                              <a:cubicBezTo>
                                <a:pt x="3810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1905" y="1905"/>
                                <a:pt x="1905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lnTo>
                                <a:pt x="4763" y="0"/>
                              </a:lnTo>
                              <a:close/>
                              <a:moveTo>
                                <a:pt x="16193" y="5715"/>
                              </a:move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ubicBezTo>
                                <a:pt x="16193" y="5715"/>
                                <a:pt x="16193" y="5715"/>
                                <a:pt x="16193" y="5715"/>
                              </a:cubicBezTo>
                              <a:close/>
                              <a:moveTo>
                                <a:pt x="14288" y="4763"/>
                              </a:moveTo>
                              <a:cubicBezTo>
                                <a:pt x="14288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4288" y="4763"/>
                                <a:pt x="14288" y="4763"/>
                              </a:cubicBezTo>
                              <a:cubicBezTo>
                                <a:pt x="14288" y="4763"/>
                                <a:pt x="14288" y="4763"/>
                                <a:pt x="14288" y="4763"/>
                              </a:cubicBezTo>
                              <a:cubicBezTo>
                                <a:pt x="14288" y="3810"/>
                                <a:pt x="14288" y="3810"/>
                                <a:pt x="14288" y="4763"/>
                              </a:cubicBezTo>
                              <a:close/>
                              <a:moveTo>
                                <a:pt x="5715" y="952"/>
                              </a:move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0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3" name="任意多边形: 形状 3445"/>
                        <p:cNvSpPr/>
                        <p:nvPr/>
                      </p:nvSpPr>
                      <p:spPr>
                        <a:xfrm>
                          <a:off x="7516177" y="27870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4" name="任意多边形: 形状 3446"/>
                        <p:cNvSpPr/>
                        <p:nvPr/>
                      </p:nvSpPr>
                      <p:spPr>
                        <a:xfrm>
                          <a:off x="7515225" y="2787014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0 h 952"/>
                            <a:gd name="connsiteX1" fmla="*/ 0 w 952"/>
                            <a:gd name="connsiteY1" fmla="*/ 0 h 952"/>
                            <a:gd name="connsiteX2" fmla="*/ 0 w 952"/>
                            <a:gd name="connsiteY2" fmla="*/ 0 h 952"/>
                            <a:gd name="connsiteX3" fmla="*/ 0 w 952"/>
                            <a:gd name="connsiteY3" fmla="*/ 0 h 952"/>
                            <a:gd name="connsiteX4" fmla="*/ 0 w 952"/>
                            <a:gd name="connsiteY4" fmla="*/ 0 h 952"/>
                            <a:gd name="connsiteX5" fmla="*/ 0 w 952"/>
                            <a:gd name="connsiteY5" fmla="*/ 952 h 952"/>
                            <a:gd name="connsiteX6" fmla="*/ 0 w 952"/>
                            <a:gd name="connsiteY6" fmla="*/ 952 h 952"/>
                            <a:gd name="connsiteX7" fmla="*/ 0 w 952"/>
                            <a:gd name="connsiteY7" fmla="*/ 952 h 952"/>
                            <a:gd name="connsiteX8" fmla="*/ 0 w 952"/>
                            <a:gd name="connsiteY8" fmla="*/ 952 h 952"/>
                            <a:gd name="connsiteX9" fmla="*/ 0 w 952"/>
                            <a:gd name="connsiteY9" fmla="*/ 952 h 952"/>
                            <a:gd name="connsiteX10" fmla="*/ 0 w 952"/>
                            <a:gd name="connsiteY10" fmla="*/ 952 h 952"/>
                            <a:gd name="connsiteX11" fmla="*/ 0 w 952"/>
                            <a:gd name="connsiteY11" fmla="*/ 952 h 952"/>
                            <a:gd name="connsiteX12" fmla="*/ 953 w 952"/>
                            <a:gd name="connsiteY12" fmla="*/ 0 h 952"/>
                            <a:gd name="connsiteX13" fmla="*/ 953 w 952"/>
                            <a:gd name="connsiteY13" fmla="*/ 0 h 952"/>
                            <a:gd name="connsiteX14" fmla="*/ 0 w 952"/>
                            <a:gd name="connsiteY14" fmla="*/ 0 h 952"/>
                            <a:gd name="connsiteX15" fmla="*/ 0 w 952"/>
                            <a:gd name="connsiteY15" fmla="*/ 0 h 952"/>
                            <a:gd name="connsiteX16" fmla="*/ 0 w 952"/>
                            <a:gd name="connsiteY16" fmla="*/ 0 h 952"/>
                            <a:gd name="connsiteX17" fmla="*/ 0 w 952"/>
                            <a:gd name="connsiteY17" fmla="*/ 0 h 952"/>
                            <a:gd name="connsiteX18" fmla="*/ 0 w 952"/>
                            <a:gd name="connsiteY18" fmla="*/ 0 h 952"/>
                            <a:gd name="connsiteX19" fmla="*/ 0 w 952"/>
                            <a:gd name="connsiteY19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3" y="0"/>
                                <a:pt x="953" y="0"/>
                                <a:pt x="0" y="0"/>
                              </a:cubicBezTo>
                              <a:lnTo>
                                <a:pt x="0" y="0"/>
                              </a:lnTo>
                              <a:cubicBezTo>
                                <a:pt x="953" y="0"/>
                                <a:pt x="0" y="0"/>
                                <a:pt x="0" y="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65" name="图形 2"/>
                      <p:cNvGrpSpPr/>
                      <p:nvPr/>
                    </p:nvGrpSpPr>
                    <p:grpSpPr>
                      <a:xfrm>
                        <a:off x="7502842" y="2772726"/>
                        <a:ext cx="19050" cy="4524"/>
                        <a:chOff x="7502842" y="2772726"/>
                        <a:chExt cx="19050" cy="4524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66" name="任意多边形: 形状 3448"/>
                        <p:cNvSpPr/>
                        <p:nvPr/>
                      </p:nvSpPr>
                      <p:spPr>
                        <a:xfrm>
                          <a:off x="7502842" y="27765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7" name="任意多边形: 形状 3449"/>
                        <p:cNvSpPr/>
                        <p:nvPr/>
                      </p:nvSpPr>
                      <p:spPr>
                        <a:xfrm>
                          <a:off x="7504324" y="2772726"/>
                          <a:ext cx="17568" cy="3810"/>
                        </a:xfrm>
                        <a:custGeom>
                          <a:avLst/>
                          <a:gdLst>
                            <a:gd name="connsiteX0" fmla="*/ 12806 w 17568"/>
                            <a:gd name="connsiteY0" fmla="*/ 952 h 3810"/>
                            <a:gd name="connsiteX1" fmla="*/ 12806 w 17568"/>
                            <a:gd name="connsiteY1" fmla="*/ 952 h 3810"/>
                            <a:gd name="connsiteX2" fmla="*/ 12806 w 17568"/>
                            <a:gd name="connsiteY2" fmla="*/ 952 h 3810"/>
                            <a:gd name="connsiteX3" fmla="*/ 11853 w 17568"/>
                            <a:gd name="connsiteY3" fmla="*/ 952 h 3810"/>
                            <a:gd name="connsiteX4" fmla="*/ 11853 w 17568"/>
                            <a:gd name="connsiteY4" fmla="*/ 952 h 3810"/>
                            <a:gd name="connsiteX5" fmla="*/ 11853 w 17568"/>
                            <a:gd name="connsiteY5" fmla="*/ 952 h 3810"/>
                            <a:gd name="connsiteX6" fmla="*/ 11853 w 17568"/>
                            <a:gd name="connsiteY6" fmla="*/ 952 h 3810"/>
                            <a:gd name="connsiteX7" fmla="*/ 11853 w 17568"/>
                            <a:gd name="connsiteY7" fmla="*/ 952 h 3810"/>
                            <a:gd name="connsiteX8" fmla="*/ 11853 w 17568"/>
                            <a:gd name="connsiteY8" fmla="*/ 952 h 3810"/>
                            <a:gd name="connsiteX9" fmla="*/ 11853 w 17568"/>
                            <a:gd name="connsiteY9" fmla="*/ 952 h 3810"/>
                            <a:gd name="connsiteX10" fmla="*/ 11853 w 17568"/>
                            <a:gd name="connsiteY10" fmla="*/ 952 h 3810"/>
                            <a:gd name="connsiteX11" fmla="*/ 11853 w 17568"/>
                            <a:gd name="connsiteY11" fmla="*/ 952 h 3810"/>
                            <a:gd name="connsiteX12" fmla="*/ 11853 w 17568"/>
                            <a:gd name="connsiteY12" fmla="*/ 952 h 3810"/>
                            <a:gd name="connsiteX13" fmla="*/ 11853 w 17568"/>
                            <a:gd name="connsiteY13" fmla="*/ 952 h 3810"/>
                            <a:gd name="connsiteX14" fmla="*/ 11853 w 17568"/>
                            <a:gd name="connsiteY14" fmla="*/ 952 h 3810"/>
                            <a:gd name="connsiteX15" fmla="*/ 11853 w 17568"/>
                            <a:gd name="connsiteY15" fmla="*/ 952 h 3810"/>
                            <a:gd name="connsiteX16" fmla="*/ 11853 w 17568"/>
                            <a:gd name="connsiteY16" fmla="*/ 952 h 3810"/>
                            <a:gd name="connsiteX17" fmla="*/ 11853 w 17568"/>
                            <a:gd name="connsiteY17" fmla="*/ 952 h 3810"/>
                            <a:gd name="connsiteX18" fmla="*/ 11853 w 17568"/>
                            <a:gd name="connsiteY18" fmla="*/ 952 h 3810"/>
                            <a:gd name="connsiteX19" fmla="*/ 11853 w 17568"/>
                            <a:gd name="connsiteY19" fmla="*/ 952 h 3810"/>
                            <a:gd name="connsiteX20" fmla="*/ 11853 w 17568"/>
                            <a:gd name="connsiteY20" fmla="*/ 952 h 3810"/>
                            <a:gd name="connsiteX21" fmla="*/ 11853 w 17568"/>
                            <a:gd name="connsiteY21" fmla="*/ 952 h 3810"/>
                            <a:gd name="connsiteX22" fmla="*/ 11853 w 17568"/>
                            <a:gd name="connsiteY22" fmla="*/ 952 h 3810"/>
                            <a:gd name="connsiteX23" fmla="*/ 11853 w 17568"/>
                            <a:gd name="connsiteY23" fmla="*/ 952 h 3810"/>
                            <a:gd name="connsiteX24" fmla="*/ 11853 w 17568"/>
                            <a:gd name="connsiteY24" fmla="*/ 952 h 3810"/>
                            <a:gd name="connsiteX25" fmla="*/ 11853 w 17568"/>
                            <a:gd name="connsiteY25" fmla="*/ 952 h 3810"/>
                            <a:gd name="connsiteX26" fmla="*/ 10901 w 17568"/>
                            <a:gd name="connsiteY26" fmla="*/ 952 h 3810"/>
                            <a:gd name="connsiteX27" fmla="*/ 10901 w 17568"/>
                            <a:gd name="connsiteY27" fmla="*/ 952 h 3810"/>
                            <a:gd name="connsiteX28" fmla="*/ 10901 w 17568"/>
                            <a:gd name="connsiteY28" fmla="*/ 952 h 3810"/>
                            <a:gd name="connsiteX29" fmla="*/ 10901 w 17568"/>
                            <a:gd name="connsiteY29" fmla="*/ 952 h 3810"/>
                            <a:gd name="connsiteX30" fmla="*/ 10901 w 17568"/>
                            <a:gd name="connsiteY30" fmla="*/ 952 h 3810"/>
                            <a:gd name="connsiteX31" fmla="*/ 10901 w 17568"/>
                            <a:gd name="connsiteY31" fmla="*/ 952 h 3810"/>
                            <a:gd name="connsiteX32" fmla="*/ 9948 w 17568"/>
                            <a:gd name="connsiteY32" fmla="*/ 952 h 3810"/>
                            <a:gd name="connsiteX33" fmla="*/ 8996 w 17568"/>
                            <a:gd name="connsiteY33" fmla="*/ 952 h 3810"/>
                            <a:gd name="connsiteX34" fmla="*/ 8044 w 17568"/>
                            <a:gd name="connsiteY34" fmla="*/ 952 h 3810"/>
                            <a:gd name="connsiteX35" fmla="*/ 7091 w 17568"/>
                            <a:gd name="connsiteY35" fmla="*/ 952 h 3810"/>
                            <a:gd name="connsiteX36" fmla="*/ 7091 w 17568"/>
                            <a:gd name="connsiteY36" fmla="*/ 952 h 3810"/>
                            <a:gd name="connsiteX37" fmla="*/ 7091 w 17568"/>
                            <a:gd name="connsiteY37" fmla="*/ 952 h 3810"/>
                            <a:gd name="connsiteX38" fmla="*/ 7091 w 17568"/>
                            <a:gd name="connsiteY38" fmla="*/ 952 h 3810"/>
                            <a:gd name="connsiteX39" fmla="*/ 7091 w 17568"/>
                            <a:gd name="connsiteY39" fmla="*/ 952 h 3810"/>
                            <a:gd name="connsiteX40" fmla="*/ 7091 w 17568"/>
                            <a:gd name="connsiteY40" fmla="*/ 952 h 3810"/>
                            <a:gd name="connsiteX41" fmla="*/ 7091 w 17568"/>
                            <a:gd name="connsiteY41" fmla="*/ 952 h 3810"/>
                            <a:gd name="connsiteX42" fmla="*/ 7091 w 17568"/>
                            <a:gd name="connsiteY42" fmla="*/ 952 h 3810"/>
                            <a:gd name="connsiteX43" fmla="*/ 7091 w 17568"/>
                            <a:gd name="connsiteY43" fmla="*/ 952 h 3810"/>
                            <a:gd name="connsiteX44" fmla="*/ 7091 w 17568"/>
                            <a:gd name="connsiteY44" fmla="*/ 952 h 3810"/>
                            <a:gd name="connsiteX45" fmla="*/ 7091 w 17568"/>
                            <a:gd name="connsiteY45" fmla="*/ 952 h 3810"/>
                            <a:gd name="connsiteX46" fmla="*/ 7091 w 17568"/>
                            <a:gd name="connsiteY46" fmla="*/ 952 h 3810"/>
                            <a:gd name="connsiteX47" fmla="*/ 6138 w 17568"/>
                            <a:gd name="connsiteY47" fmla="*/ 0 h 3810"/>
                            <a:gd name="connsiteX48" fmla="*/ 6138 w 17568"/>
                            <a:gd name="connsiteY48" fmla="*/ 0 h 3810"/>
                            <a:gd name="connsiteX49" fmla="*/ 6138 w 17568"/>
                            <a:gd name="connsiteY49" fmla="*/ 0 h 3810"/>
                            <a:gd name="connsiteX50" fmla="*/ 6138 w 17568"/>
                            <a:gd name="connsiteY50" fmla="*/ 0 h 3810"/>
                            <a:gd name="connsiteX51" fmla="*/ 6138 w 17568"/>
                            <a:gd name="connsiteY51" fmla="*/ 0 h 3810"/>
                            <a:gd name="connsiteX52" fmla="*/ 6138 w 17568"/>
                            <a:gd name="connsiteY52" fmla="*/ 0 h 3810"/>
                            <a:gd name="connsiteX53" fmla="*/ 6138 w 17568"/>
                            <a:gd name="connsiteY53" fmla="*/ 0 h 3810"/>
                            <a:gd name="connsiteX54" fmla="*/ 6138 w 17568"/>
                            <a:gd name="connsiteY54" fmla="*/ 0 h 3810"/>
                            <a:gd name="connsiteX55" fmla="*/ 6138 w 17568"/>
                            <a:gd name="connsiteY55" fmla="*/ 0 h 3810"/>
                            <a:gd name="connsiteX56" fmla="*/ 6138 w 17568"/>
                            <a:gd name="connsiteY56" fmla="*/ 0 h 3810"/>
                            <a:gd name="connsiteX57" fmla="*/ 6138 w 17568"/>
                            <a:gd name="connsiteY57" fmla="*/ 0 h 3810"/>
                            <a:gd name="connsiteX58" fmla="*/ 7091 w 17568"/>
                            <a:gd name="connsiteY58" fmla="*/ 0 h 3810"/>
                            <a:gd name="connsiteX59" fmla="*/ 7091 w 17568"/>
                            <a:gd name="connsiteY59" fmla="*/ 0 h 3810"/>
                            <a:gd name="connsiteX60" fmla="*/ 7091 w 17568"/>
                            <a:gd name="connsiteY60" fmla="*/ 0 h 3810"/>
                            <a:gd name="connsiteX61" fmla="*/ 8044 w 17568"/>
                            <a:gd name="connsiteY61" fmla="*/ 0 h 3810"/>
                            <a:gd name="connsiteX62" fmla="*/ 8996 w 17568"/>
                            <a:gd name="connsiteY62" fmla="*/ 0 h 3810"/>
                            <a:gd name="connsiteX63" fmla="*/ 9948 w 17568"/>
                            <a:gd name="connsiteY63" fmla="*/ 0 h 3810"/>
                            <a:gd name="connsiteX64" fmla="*/ 9948 w 17568"/>
                            <a:gd name="connsiteY64" fmla="*/ 0 h 3810"/>
                            <a:gd name="connsiteX65" fmla="*/ 10901 w 17568"/>
                            <a:gd name="connsiteY65" fmla="*/ 0 h 3810"/>
                            <a:gd name="connsiteX66" fmla="*/ 10901 w 17568"/>
                            <a:gd name="connsiteY66" fmla="*/ 0 h 3810"/>
                            <a:gd name="connsiteX67" fmla="*/ 10901 w 17568"/>
                            <a:gd name="connsiteY67" fmla="*/ 0 h 3810"/>
                            <a:gd name="connsiteX68" fmla="*/ 10901 w 17568"/>
                            <a:gd name="connsiteY68" fmla="*/ 0 h 3810"/>
                            <a:gd name="connsiteX69" fmla="*/ 10901 w 17568"/>
                            <a:gd name="connsiteY69" fmla="*/ 0 h 3810"/>
                            <a:gd name="connsiteX70" fmla="*/ 10901 w 17568"/>
                            <a:gd name="connsiteY70" fmla="*/ 0 h 3810"/>
                            <a:gd name="connsiteX71" fmla="*/ 11853 w 17568"/>
                            <a:gd name="connsiteY71" fmla="*/ 0 h 3810"/>
                            <a:gd name="connsiteX72" fmla="*/ 11853 w 17568"/>
                            <a:gd name="connsiteY72" fmla="*/ 0 h 3810"/>
                            <a:gd name="connsiteX73" fmla="*/ 11853 w 17568"/>
                            <a:gd name="connsiteY73" fmla="*/ 0 h 3810"/>
                            <a:gd name="connsiteX74" fmla="*/ 11853 w 17568"/>
                            <a:gd name="connsiteY74" fmla="*/ 0 h 3810"/>
                            <a:gd name="connsiteX75" fmla="*/ 11853 w 17568"/>
                            <a:gd name="connsiteY75" fmla="*/ 0 h 3810"/>
                            <a:gd name="connsiteX76" fmla="*/ 11853 w 17568"/>
                            <a:gd name="connsiteY76" fmla="*/ 0 h 3810"/>
                            <a:gd name="connsiteX77" fmla="*/ 11853 w 17568"/>
                            <a:gd name="connsiteY77" fmla="*/ 0 h 3810"/>
                            <a:gd name="connsiteX78" fmla="*/ 11853 w 17568"/>
                            <a:gd name="connsiteY78" fmla="*/ 0 h 3810"/>
                            <a:gd name="connsiteX79" fmla="*/ 11853 w 17568"/>
                            <a:gd name="connsiteY79" fmla="*/ 0 h 3810"/>
                            <a:gd name="connsiteX80" fmla="*/ 12806 w 17568"/>
                            <a:gd name="connsiteY80" fmla="*/ 0 h 3810"/>
                            <a:gd name="connsiteX81" fmla="*/ 13758 w 17568"/>
                            <a:gd name="connsiteY81" fmla="*/ 0 h 3810"/>
                            <a:gd name="connsiteX82" fmla="*/ 13758 w 17568"/>
                            <a:gd name="connsiteY82" fmla="*/ 0 h 3810"/>
                            <a:gd name="connsiteX83" fmla="*/ 13758 w 17568"/>
                            <a:gd name="connsiteY83" fmla="*/ 0 h 3810"/>
                            <a:gd name="connsiteX84" fmla="*/ 13758 w 17568"/>
                            <a:gd name="connsiteY84" fmla="*/ 0 h 3810"/>
                            <a:gd name="connsiteX85" fmla="*/ 13758 w 17568"/>
                            <a:gd name="connsiteY85" fmla="*/ 0 h 3810"/>
                            <a:gd name="connsiteX86" fmla="*/ 14711 w 17568"/>
                            <a:gd name="connsiteY86" fmla="*/ 0 h 3810"/>
                            <a:gd name="connsiteX87" fmla="*/ 14711 w 17568"/>
                            <a:gd name="connsiteY87" fmla="*/ 0 h 3810"/>
                            <a:gd name="connsiteX88" fmla="*/ 16616 w 17568"/>
                            <a:gd name="connsiteY88" fmla="*/ 0 h 3810"/>
                            <a:gd name="connsiteX89" fmla="*/ 17569 w 17568"/>
                            <a:gd name="connsiteY89" fmla="*/ 0 h 3810"/>
                            <a:gd name="connsiteX90" fmla="*/ 17569 w 17568"/>
                            <a:gd name="connsiteY90" fmla="*/ 0 h 3810"/>
                            <a:gd name="connsiteX91" fmla="*/ 17569 w 17568"/>
                            <a:gd name="connsiteY91" fmla="*/ 0 h 3810"/>
                            <a:gd name="connsiteX92" fmla="*/ 17569 w 17568"/>
                            <a:gd name="connsiteY92" fmla="*/ 0 h 3810"/>
                            <a:gd name="connsiteX93" fmla="*/ 12806 w 17568"/>
                            <a:gd name="connsiteY93" fmla="*/ 952 h 3810"/>
                            <a:gd name="connsiteX94" fmla="*/ 423 w 17568"/>
                            <a:gd name="connsiteY94" fmla="*/ 3810 h 3810"/>
                            <a:gd name="connsiteX95" fmla="*/ 423 w 17568"/>
                            <a:gd name="connsiteY95" fmla="*/ 3810 h 3810"/>
                            <a:gd name="connsiteX96" fmla="*/ 423 w 17568"/>
                            <a:gd name="connsiteY96" fmla="*/ 3810 h 3810"/>
                            <a:gd name="connsiteX97" fmla="*/ 423 w 17568"/>
                            <a:gd name="connsiteY97" fmla="*/ 3810 h 3810"/>
                            <a:gd name="connsiteX98" fmla="*/ 423 w 17568"/>
                            <a:gd name="connsiteY98" fmla="*/ 3810 h 3810"/>
                            <a:gd name="connsiteX99" fmla="*/ 2328 w 17568"/>
                            <a:gd name="connsiteY99" fmla="*/ 2858 h 3810"/>
                            <a:gd name="connsiteX100" fmla="*/ 2328 w 17568"/>
                            <a:gd name="connsiteY100" fmla="*/ 2858 h 3810"/>
                            <a:gd name="connsiteX101" fmla="*/ 2328 w 17568"/>
                            <a:gd name="connsiteY101" fmla="*/ 2858 h 3810"/>
                            <a:gd name="connsiteX102" fmla="*/ 2328 w 17568"/>
                            <a:gd name="connsiteY102" fmla="*/ 2858 h 3810"/>
                            <a:gd name="connsiteX103" fmla="*/ 2328 w 17568"/>
                            <a:gd name="connsiteY103" fmla="*/ 2858 h 3810"/>
                            <a:gd name="connsiteX104" fmla="*/ 10901 w 17568"/>
                            <a:gd name="connsiteY104" fmla="*/ 952 h 3810"/>
                            <a:gd name="connsiteX105" fmla="*/ 10901 w 17568"/>
                            <a:gd name="connsiteY105" fmla="*/ 952 h 3810"/>
                            <a:gd name="connsiteX106" fmla="*/ 10901 w 17568"/>
                            <a:gd name="connsiteY106" fmla="*/ 952 h 3810"/>
                            <a:gd name="connsiteX107" fmla="*/ 10901 w 17568"/>
                            <a:gd name="connsiteY107" fmla="*/ 952 h 3810"/>
                            <a:gd name="connsiteX108" fmla="*/ 10901 w 17568"/>
                            <a:gd name="connsiteY108" fmla="*/ 952 h 381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7568" h="3810">
                              <a:moveTo>
                                <a:pt x="12806" y="952"/>
                              </a:moveTo>
                              <a:cubicBezTo>
                                <a:pt x="12806" y="952"/>
                                <a:pt x="11853" y="952"/>
                                <a:pt x="12806" y="952"/>
                              </a:cubicBezTo>
                              <a:cubicBezTo>
                                <a:pt x="11853" y="952"/>
                                <a:pt x="11853" y="952"/>
                                <a:pt x="12806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1853" y="952"/>
                              </a:cubicBezTo>
                              <a:cubicBezTo>
                                <a:pt x="11853" y="952"/>
                                <a:pt x="11853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9948" y="952"/>
                                <a:pt x="9948" y="952"/>
                              </a:cubicBezTo>
                              <a:cubicBezTo>
                                <a:pt x="9948" y="952"/>
                                <a:pt x="8996" y="952"/>
                                <a:pt x="8996" y="952"/>
                              </a:cubicBezTo>
                              <a:cubicBezTo>
                                <a:pt x="8996" y="952"/>
                                <a:pt x="8044" y="952"/>
                                <a:pt x="8044" y="952"/>
                              </a:cubicBezTo>
                              <a:cubicBezTo>
                                <a:pt x="8044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lnTo>
                                <a:pt x="7091" y="952"/>
                              </a:lnTo>
                              <a:cubicBezTo>
                                <a:pt x="7091" y="952"/>
                                <a:pt x="7091" y="952"/>
                                <a:pt x="7091" y="952"/>
                              </a:cubicBezTo>
                              <a:cubicBezTo>
                                <a:pt x="7091" y="952"/>
                                <a:pt x="6138" y="952"/>
                                <a:pt x="6138" y="0"/>
                              </a:cubicBezTo>
                              <a:lnTo>
                                <a:pt x="6138" y="0"/>
                              </a:ln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lnTo>
                                <a:pt x="6138" y="0"/>
                              </a:ln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6138" y="0"/>
                                <a:pt x="6138" y="0"/>
                              </a:cubicBezTo>
                              <a:cubicBezTo>
                                <a:pt x="6138" y="0"/>
                                <a:pt x="7091" y="0"/>
                                <a:pt x="7091" y="0"/>
                              </a:cubicBezTo>
                              <a:cubicBezTo>
                                <a:pt x="7091" y="0"/>
                                <a:pt x="7091" y="0"/>
                                <a:pt x="7091" y="0"/>
                              </a:cubicBezTo>
                              <a:cubicBezTo>
                                <a:pt x="7091" y="0"/>
                                <a:pt x="7091" y="0"/>
                                <a:pt x="7091" y="0"/>
                              </a:cubicBezTo>
                              <a:cubicBezTo>
                                <a:pt x="7091" y="0"/>
                                <a:pt x="7091" y="0"/>
                                <a:pt x="8044" y="0"/>
                              </a:cubicBezTo>
                              <a:cubicBezTo>
                                <a:pt x="8044" y="0"/>
                                <a:pt x="8996" y="0"/>
                                <a:pt x="8996" y="0"/>
                              </a:cubicBezTo>
                              <a:cubicBezTo>
                                <a:pt x="8996" y="0"/>
                                <a:pt x="9948" y="0"/>
                                <a:pt x="9948" y="0"/>
                              </a:cubicBezTo>
                              <a:cubicBezTo>
                                <a:pt x="9948" y="0"/>
                                <a:pt x="9948" y="0"/>
                                <a:pt x="9948" y="0"/>
                              </a:cubicBezTo>
                              <a:cubicBezTo>
                                <a:pt x="9948" y="0"/>
                                <a:pt x="9948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0901" y="0"/>
                              </a:cubicBezTo>
                              <a:cubicBezTo>
                                <a:pt x="10901" y="0"/>
                                <a:pt x="10901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1853" y="0"/>
                              </a:cubicBezTo>
                              <a:cubicBezTo>
                                <a:pt x="11853" y="0"/>
                                <a:pt x="11853" y="0"/>
                                <a:pt x="12806" y="0"/>
                              </a:cubicBezTo>
                              <a:cubicBezTo>
                                <a:pt x="12806" y="0"/>
                                <a:pt x="12806" y="0"/>
                                <a:pt x="13758" y="0"/>
                              </a:cubicBezTo>
                              <a:cubicBezTo>
                                <a:pt x="13758" y="0"/>
                                <a:pt x="13758" y="0"/>
                                <a:pt x="13758" y="0"/>
                              </a:cubicBezTo>
                              <a:cubicBezTo>
                                <a:pt x="13758" y="0"/>
                                <a:pt x="13758" y="0"/>
                                <a:pt x="13758" y="0"/>
                              </a:cubicBezTo>
                              <a:cubicBezTo>
                                <a:pt x="13758" y="0"/>
                                <a:pt x="13758" y="0"/>
                                <a:pt x="13758" y="0"/>
                              </a:cubicBezTo>
                              <a:cubicBezTo>
                                <a:pt x="13758" y="0"/>
                                <a:pt x="13758" y="0"/>
                                <a:pt x="13758" y="0"/>
                              </a:cubicBezTo>
                              <a:cubicBezTo>
                                <a:pt x="13758" y="0"/>
                                <a:pt x="13758" y="0"/>
                                <a:pt x="14711" y="0"/>
                              </a:cubicBezTo>
                              <a:cubicBezTo>
                                <a:pt x="14711" y="0"/>
                                <a:pt x="14711" y="0"/>
                                <a:pt x="14711" y="0"/>
                              </a:cubicBezTo>
                              <a:cubicBezTo>
                                <a:pt x="15663" y="0"/>
                                <a:pt x="15663" y="0"/>
                                <a:pt x="16616" y="0"/>
                              </a:cubicBezTo>
                              <a:cubicBezTo>
                                <a:pt x="16616" y="0"/>
                                <a:pt x="17569" y="0"/>
                                <a:pt x="17569" y="0"/>
                              </a:cubicBezTo>
                              <a:cubicBezTo>
                                <a:pt x="17569" y="0"/>
                                <a:pt x="17569" y="0"/>
                                <a:pt x="17569" y="0"/>
                              </a:cubicBezTo>
                              <a:cubicBezTo>
                                <a:pt x="17569" y="0"/>
                                <a:pt x="17569" y="0"/>
                                <a:pt x="17569" y="0"/>
                              </a:cubicBezTo>
                              <a:lnTo>
                                <a:pt x="17569" y="0"/>
                              </a:lnTo>
                              <a:lnTo>
                                <a:pt x="12806" y="952"/>
                              </a:lnTo>
                              <a:close/>
                              <a:moveTo>
                                <a:pt x="423" y="3810"/>
                              </a:moveTo>
                              <a:cubicBezTo>
                                <a:pt x="423" y="3810"/>
                                <a:pt x="423" y="3810"/>
                                <a:pt x="423" y="3810"/>
                              </a:cubicBezTo>
                              <a:cubicBezTo>
                                <a:pt x="423" y="3810"/>
                                <a:pt x="-529" y="3810"/>
                                <a:pt x="423" y="3810"/>
                              </a:cubicBezTo>
                              <a:cubicBezTo>
                                <a:pt x="-529" y="3810"/>
                                <a:pt x="423" y="3810"/>
                                <a:pt x="423" y="3810"/>
                              </a:cubicBezTo>
                              <a:cubicBezTo>
                                <a:pt x="423" y="3810"/>
                                <a:pt x="423" y="3810"/>
                                <a:pt x="423" y="3810"/>
                              </a:cubicBezTo>
                              <a:close/>
                              <a:moveTo>
                                <a:pt x="2328" y="2858"/>
                              </a:move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cubicBezTo>
                                <a:pt x="2328" y="2858"/>
                                <a:pt x="2328" y="2858"/>
                                <a:pt x="2328" y="2858"/>
                              </a:cubicBezTo>
                              <a:close/>
                              <a:moveTo>
                                <a:pt x="10901" y="952"/>
                              </a:move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ubicBezTo>
                                <a:pt x="10901" y="952"/>
                                <a:pt x="10901" y="952"/>
                                <a:pt x="10901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8" name="任意多边形: 形状 3450"/>
                        <p:cNvSpPr/>
                        <p:nvPr/>
                      </p:nvSpPr>
                      <p:spPr>
                        <a:xfrm>
                          <a:off x="7503794" y="27765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69" name="任意多边形: 形状 3451"/>
                        <p:cNvSpPr/>
                        <p:nvPr/>
                      </p:nvSpPr>
                      <p:spPr>
                        <a:xfrm>
                          <a:off x="7502842" y="2775584"/>
                          <a:ext cx="952" cy="1666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1666"/>
                            <a:gd name="connsiteX1" fmla="*/ 952 w 952"/>
                            <a:gd name="connsiteY1" fmla="*/ 952 h 1666"/>
                            <a:gd name="connsiteX2" fmla="*/ 952 w 952"/>
                            <a:gd name="connsiteY2" fmla="*/ 952 h 1666"/>
                            <a:gd name="connsiteX3" fmla="*/ 952 w 952"/>
                            <a:gd name="connsiteY3" fmla="*/ 952 h 1666"/>
                            <a:gd name="connsiteX4" fmla="*/ 952 w 952"/>
                            <a:gd name="connsiteY4" fmla="*/ 952 h 1666"/>
                            <a:gd name="connsiteX5" fmla="*/ 952 w 952"/>
                            <a:gd name="connsiteY5" fmla="*/ 952 h 1666"/>
                            <a:gd name="connsiteX6" fmla="*/ 0 w 952"/>
                            <a:gd name="connsiteY6" fmla="*/ 0 h 1666"/>
                            <a:gd name="connsiteX7" fmla="*/ 0 w 952"/>
                            <a:gd name="connsiteY7" fmla="*/ 0 h 1666"/>
                            <a:gd name="connsiteX8" fmla="*/ 0 w 952"/>
                            <a:gd name="connsiteY8" fmla="*/ 0 h 1666"/>
                            <a:gd name="connsiteX9" fmla="*/ 0 w 952"/>
                            <a:gd name="connsiteY9" fmla="*/ 0 h 1666"/>
                            <a:gd name="connsiteX10" fmla="*/ 0 w 952"/>
                            <a:gd name="connsiteY10" fmla="*/ 0 h 1666"/>
                            <a:gd name="connsiteX11" fmla="*/ 0 w 952"/>
                            <a:gd name="connsiteY11" fmla="*/ 0 h 1666"/>
                            <a:gd name="connsiteX12" fmla="*/ 0 w 952"/>
                            <a:gd name="connsiteY12" fmla="*/ 952 h 1666"/>
                            <a:gd name="connsiteX13" fmla="*/ 0 w 952"/>
                            <a:gd name="connsiteY13" fmla="*/ 952 h 1666"/>
                            <a:gd name="connsiteX14" fmla="*/ 952 w 952"/>
                            <a:gd name="connsiteY14" fmla="*/ 952 h 1666"/>
                            <a:gd name="connsiteX15" fmla="*/ 952 w 952"/>
                            <a:gd name="connsiteY15" fmla="*/ 952 h 1666"/>
                            <a:gd name="connsiteX16" fmla="*/ 952 w 952"/>
                            <a:gd name="connsiteY16" fmla="*/ 952 h 1666"/>
                            <a:gd name="connsiteX17" fmla="*/ 952 w 952"/>
                            <a:gd name="connsiteY17" fmla="*/ 952 h 1666"/>
                            <a:gd name="connsiteX18" fmla="*/ 952 w 952"/>
                            <a:gd name="connsiteY18" fmla="*/ 952 h 1666"/>
                            <a:gd name="connsiteX19" fmla="*/ 952 w 952"/>
                            <a:gd name="connsiteY19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666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1905"/>
                                <a:pt x="952" y="1905"/>
                                <a:pt x="952" y="952"/>
                              </a:cubicBez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70" name="图形 2"/>
                      <p:cNvGrpSpPr/>
                      <p:nvPr/>
                    </p:nvGrpSpPr>
                    <p:grpSpPr>
                      <a:xfrm>
                        <a:off x="7517130" y="2770822"/>
                        <a:ext cx="18097" cy="2857"/>
                        <a:chOff x="7517130" y="2770822"/>
                        <a:chExt cx="18097" cy="2857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71" name="任意多边形: 形状 3453"/>
                        <p:cNvSpPr/>
                        <p:nvPr/>
                      </p:nvSpPr>
                      <p:spPr>
                        <a:xfrm>
                          <a:off x="7517130" y="277272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2" name="任意多边形: 形状 3454"/>
                        <p:cNvSpPr/>
                        <p:nvPr/>
                      </p:nvSpPr>
                      <p:spPr>
                        <a:xfrm>
                          <a:off x="7518082" y="2770822"/>
                          <a:ext cx="17145" cy="1904"/>
                        </a:xfrm>
                        <a:custGeom>
                          <a:avLst/>
                          <a:gdLst>
                            <a:gd name="connsiteX0" fmla="*/ 12383 w 17145"/>
                            <a:gd name="connsiteY0" fmla="*/ 952 h 1904"/>
                            <a:gd name="connsiteX1" fmla="*/ 12383 w 17145"/>
                            <a:gd name="connsiteY1" fmla="*/ 952 h 1904"/>
                            <a:gd name="connsiteX2" fmla="*/ 12383 w 17145"/>
                            <a:gd name="connsiteY2" fmla="*/ 952 h 1904"/>
                            <a:gd name="connsiteX3" fmla="*/ 11430 w 17145"/>
                            <a:gd name="connsiteY3" fmla="*/ 952 h 1904"/>
                            <a:gd name="connsiteX4" fmla="*/ 11430 w 17145"/>
                            <a:gd name="connsiteY4" fmla="*/ 952 h 1904"/>
                            <a:gd name="connsiteX5" fmla="*/ 11430 w 17145"/>
                            <a:gd name="connsiteY5" fmla="*/ 952 h 1904"/>
                            <a:gd name="connsiteX6" fmla="*/ 11430 w 17145"/>
                            <a:gd name="connsiteY6" fmla="*/ 952 h 1904"/>
                            <a:gd name="connsiteX7" fmla="*/ 11430 w 17145"/>
                            <a:gd name="connsiteY7" fmla="*/ 952 h 1904"/>
                            <a:gd name="connsiteX8" fmla="*/ 11430 w 17145"/>
                            <a:gd name="connsiteY8" fmla="*/ 952 h 1904"/>
                            <a:gd name="connsiteX9" fmla="*/ 11430 w 17145"/>
                            <a:gd name="connsiteY9" fmla="*/ 952 h 1904"/>
                            <a:gd name="connsiteX10" fmla="*/ 11430 w 17145"/>
                            <a:gd name="connsiteY10" fmla="*/ 952 h 1904"/>
                            <a:gd name="connsiteX11" fmla="*/ 11430 w 17145"/>
                            <a:gd name="connsiteY11" fmla="*/ 952 h 1904"/>
                            <a:gd name="connsiteX12" fmla="*/ 11430 w 17145"/>
                            <a:gd name="connsiteY12" fmla="*/ 952 h 1904"/>
                            <a:gd name="connsiteX13" fmla="*/ 11430 w 17145"/>
                            <a:gd name="connsiteY13" fmla="*/ 952 h 1904"/>
                            <a:gd name="connsiteX14" fmla="*/ 11430 w 17145"/>
                            <a:gd name="connsiteY14" fmla="*/ 952 h 1904"/>
                            <a:gd name="connsiteX15" fmla="*/ 11430 w 17145"/>
                            <a:gd name="connsiteY15" fmla="*/ 952 h 1904"/>
                            <a:gd name="connsiteX16" fmla="*/ 11430 w 17145"/>
                            <a:gd name="connsiteY16" fmla="*/ 952 h 1904"/>
                            <a:gd name="connsiteX17" fmla="*/ 11430 w 17145"/>
                            <a:gd name="connsiteY17" fmla="*/ 952 h 1904"/>
                            <a:gd name="connsiteX18" fmla="*/ 11430 w 17145"/>
                            <a:gd name="connsiteY18" fmla="*/ 952 h 1904"/>
                            <a:gd name="connsiteX19" fmla="*/ 11430 w 17145"/>
                            <a:gd name="connsiteY19" fmla="*/ 952 h 1904"/>
                            <a:gd name="connsiteX20" fmla="*/ 11430 w 17145"/>
                            <a:gd name="connsiteY20" fmla="*/ 952 h 1904"/>
                            <a:gd name="connsiteX21" fmla="*/ 11430 w 17145"/>
                            <a:gd name="connsiteY21" fmla="*/ 952 h 1904"/>
                            <a:gd name="connsiteX22" fmla="*/ 11430 w 17145"/>
                            <a:gd name="connsiteY22" fmla="*/ 952 h 1904"/>
                            <a:gd name="connsiteX23" fmla="*/ 11430 w 17145"/>
                            <a:gd name="connsiteY23" fmla="*/ 952 h 1904"/>
                            <a:gd name="connsiteX24" fmla="*/ 11430 w 17145"/>
                            <a:gd name="connsiteY24" fmla="*/ 952 h 1904"/>
                            <a:gd name="connsiteX25" fmla="*/ 11430 w 17145"/>
                            <a:gd name="connsiteY25" fmla="*/ 952 h 1904"/>
                            <a:gd name="connsiteX26" fmla="*/ 10478 w 17145"/>
                            <a:gd name="connsiteY26" fmla="*/ 952 h 1904"/>
                            <a:gd name="connsiteX27" fmla="*/ 10478 w 17145"/>
                            <a:gd name="connsiteY27" fmla="*/ 952 h 1904"/>
                            <a:gd name="connsiteX28" fmla="*/ 10478 w 17145"/>
                            <a:gd name="connsiteY28" fmla="*/ 952 h 1904"/>
                            <a:gd name="connsiteX29" fmla="*/ 10478 w 17145"/>
                            <a:gd name="connsiteY29" fmla="*/ 952 h 1904"/>
                            <a:gd name="connsiteX30" fmla="*/ 10478 w 17145"/>
                            <a:gd name="connsiteY30" fmla="*/ 952 h 1904"/>
                            <a:gd name="connsiteX31" fmla="*/ 10478 w 17145"/>
                            <a:gd name="connsiteY31" fmla="*/ 952 h 1904"/>
                            <a:gd name="connsiteX32" fmla="*/ 9525 w 17145"/>
                            <a:gd name="connsiteY32" fmla="*/ 952 h 1904"/>
                            <a:gd name="connsiteX33" fmla="*/ 8573 w 17145"/>
                            <a:gd name="connsiteY33" fmla="*/ 952 h 1904"/>
                            <a:gd name="connsiteX34" fmla="*/ 7620 w 17145"/>
                            <a:gd name="connsiteY34" fmla="*/ 952 h 1904"/>
                            <a:gd name="connsiteX35" fmla="*/ 6668 w 17145"/>
                            <a:gd name="connsiteY35" fmla="*/ 952 h 1904"/>
                            <a:gd name="connsiteX36" fmla="*/ 6668 w 17145"/>
                            <a:gd name="connsiteY36" fmla="*/ 952 h 1904"/>
                            <a:gd name="connsiteX37" fmla="*/ 6668 w 17145"/>
                            <a:gd name="connsiteY37" fmla="*/ 952 h 1904"/>
                            <a:gd name="connsiteX38" fmla="*/ 6668 w 17145"/>
                            <a:gd name="connsiteY38" fmla="*/ 952 h 1904"/>
                            <a:gd name="connsiteX39" fmla="*/ 6668 w 17145"/>
                            <a:gd name="connsiteY39" fmla="*/ 952 h 1904"/>
                            <a:gd name="connsiteX40" fmla="*/ 6668 w 17145"/>
                            <a:gd name="connsiteY40" fmla="*/ 952 h 1904"/>
                            <a:gd name="connsiteX41" fmla="*/ 6668 w 17145"/>
                            <a:gd name="connsiteY41" fmla="*/ 952 h 1904"/>
                            <a:gd name="connsiteX42" fmla="*/ 6668 w 17145"/>
                            <a:gd name="connsiteY42" fmla="*/ 952 h 1904"/>
                            <a:gd name="connsiteX43" fmla="*/ 6668 w 17145"/>
                            <a:gd name="connsiteY43" fmla="*/ 952 h 1904"/>
                            <a:gd name="connsiteX44" fmla="*/ 6668 w 17145"/>
                            <a:gd name="connsiteY44" fmla="*/ 952 h 1904"/>
                            <a:gd name="connsiteX45" fmla="*/ 6668 w 17145"/>
                            <a:gd name="connsiteY45" fmla="*/ 952 h 1904"/>
                            <a:gd name="connsiteX46" fmla="*/ 6668 w 17145"/>
                            <a:gd name="connsiteY46" fmla="*/ 952 h 1904"/>
                            <a:gd name="connsiteX47" fmla="*/ 5715 w 17145"/>
                            <a:gd name="connsiteY47" fmla="*/ 0 h 1904"/>
                            <a:gd name="connsiteX48" fmla="*/ 5715 w 17145"/>
                            <a:gd name="connsiteY48" fmla="*/ 0 h 1904"/>
                            <a:gd name="connsiteX49" fmla="*/ 5715 w 17145"/>
                            <a:gd name="connsiteY49" fmla="*/ 0 h 1904"/>
                            <a:gd name="connsiteX50" fmla="*/ 5715 w 17145"/>
                            <a:gd name="connsiteY50" fmla="*/ 0 h 1904"/>
                            <a:gd name="connsiteX51" fmla="*/ 5715 w 17145"/>
                            <a:gd name="connsiteY51" fmla="*/ 0 h 1904"/>
                            <a:gd name="connsiteX52" fmla="*/ 5715 w 17145"/>
                            <a:gd name="connsiteY52" fmla="*/ 0 h 1904"/>
                            <a:gd name="connsiteX53" fmla="*/ 5715 w 17145"/>
                            <a:gd name="connsiteY53" fmla="*/ 0 h 1904"/>
                            <a:gd name="connsiteX54" fmla="*/ 5715 w 17145"/>
                            <a:gd name="connsiteY54" fmla="*/ 0 h 1904"/>
                            <a:gd name="connsiteX55" fmla="*/ 5715 w 17145"/>
                            <a:gd name="connsiteY55" fmla="*/ 0 h 1904"/>
                            <a:gd name="connsiteX56" fmla="*/ 5715 w 17145"/>
                            <a:gd name="connsiteY56" fmla="*/ 0 h 1904"/>
                            <a:gd name="connsiteX57" fmla="*/ 5715 w 17145"/>
                            <a:gd name="connsiteY57" fmla="*/ 0 h 1904"/>
                            <a:gd name="connsiteX58" fmla="*/ 6668 w 17145"/>
                            <a:gd name="connsiteY58" fmla="*/ 0 h 1904"/>
                            <a:gd name="connsiteX59" fmla="*/ 6668 w 17145"/>
                            <a:gd name="connsiteY59" fmla="*/ 0 h 1904"/>
                            <a:gd name="connsiteX60" fmla="*/ 6668 w 17145"/>
                            <a:gd name="connsiteY60" fmla="*/ 0 h 1904"/>
                            <a:gd name="connsiteX61" fmla="*/ 7620 w 17145"/>
                            <a:gd name="connsiteY61" fmla="*/ 0 h 1904"/>
                            <a:gd name="connsiteX62" fmla="*/ 8573 w 17145"/>
                            <a:gd name="connsiteY62" fmla="*/ 0 h 1904"/>
                            <a:gd name="connsiteX63" fmla="*/ 9525 w 17145"/>
                            <a:gd name="connsiteY63" fmla="*/ 0 h 1904"/>
                            <a:gd name="connsiteX64" fmla="*/ 9525 w 17145"/>
                            <a:gd name="connsiteY64" fmla="*/ 0 h 1904"/>
                            <a:gd name="connsiteX65" fmla="*/ 10478 w 17145"/>
                            <a:gd name="connsiteY65" fmla="*/ 0 h 1904"/>
                            <a:gd name="connsiteX66" fmla="*/ 10478 w 17145"/>
                            <a:gd name="connsiteY66" fmla="*/ 0 h 1904"/>
                            <a:gd name="connsiteX67" fmla="*/ 10478 w 17145"/>
                            <a:gd name="connsiteY67" fmla="*/ 0 h 1904"/>
                            <a:gd name="connsiteX68" fmla="*/ 10478 w 17145"/>
                            <a:gd name="connsiteY68" fmla="*/ 0 h 1904"/>
                            <a:gd name="connsiteX69" fmla="*/ 10478 w 17145"/>
                            <a:gd name="connsiteY69" fmla="*/ 0 h 1904"/>
                            <a:gd name="connsiteX70" fmla="*/ 10478 w 17145"/>
                            <a:gd name="connsiteY70" fmla="*/ 0 h 1904"/>
                            <a:gd name="connsiteX71" fmla="*/ 11430 w 17145"/>
                            <a:gd name="connsiteY71" fmla="*/ 0 h 1904"/>
                            <a:gd name="connsiteX72" fmla="*/ 11430 w 17145"/>
                            <a:gd name="connsiteY72" fmla="*/ 0 h 1904"/>
                            <a:gd name="connsiteX73" fmla="*/ 11430 w 17145"/>
                            <a:gd name="connsiteY73" fmla="*/ 0 h 1904"/>
                            <a:gd name="connsiteX74" fmla="*/ 11430 w 17145"/>
                            <a:gd name="connsiteY74" fmla="*/ 0 h 1904"/>
                            <a:gd name="connsiteX75" fmla="*/ 11430 w 17145"/>
                            <a:gd name="connsiteY75" fmla="*/ 0 h 1904"/>
                            <a:gd name="connsiteX76" fmla="*/ 11430 w 17145"/>
                            <a:gd name="connsiteY76" fmla="*/ 0 h 1904"/>
                            <a:gd name="connsiteX77" fmla="*/ 11430 w 17145"/>
                            <a:gd name="connsiteY77" fmla="*/ 0 h 1904"/>
                            <a:gd name="connsiteX78" fmla="*/ 11430 w 17145"/>
                            <a:gd name="connsiteY78" fmla="*/ 0 h 1904"/>
                            <a:gd name="connsiteX79" fmla="*/ 11430 w 17145"/>
                            <a:gd name="connsiteY79" fmla="*/ 0 h 1904"/>
                            <a:gd name="connsiteX80" fmla="*/ 12383 w 17145"/>
                            <a:gd name="connsiteY80" fmla="*/ 0 h 1904"/>
                            <a:gd name="connsiteX81" fmla="*/ 13335 w 17145"/>
                            <a:gd name="connsiteY81" fmla="*/ 0 h 1904"/>
                            <a:gd name="connsiteX82" fmla="*/ 13335 w 17145"/>
                            <a:gd name="connsiteY82" fmla="*/ 0 h 1904"/>
                            <a:gd name="connsiteX83" fmla="*/ 13335 w 17145"/>
                            <a:gd name="connsiteY83" fmla="*/ 0 h 1904"/>
                            <a:gd name="connsiteX84" fmla="*/ 13335 w 17145"/>
                            <a:gd name="connsiteY84" fmla="*/ 0 h 1904"/>
                            <a:gd name="connsiteX85" fmla="*/ 13335 w 17145"/>
                            <a:gd name="connsiteY85" fmla="*/ 0 h 1904"/>
                            <a:gd name="connsiteX86" fmla="*/ 14288 w 17145"/>
                            <a:gd name="connsiteY86" fmla="*/ 0 h 1904"/>
                            <a:gd name="connsiteX87" fmla="*/ 14288 w 17145"/>
                            <a:gd name="connsiteY87" fmla="*/ 0 h 1904"/>
                            <a:gd name="connsiteX88" fmla="*/ 16193 w 17145"/>
                            <a:gd name="connsiteY88" fmla="*/ 0 h 1904"/>
                            <a:gd name="connsiteX89" fmla="*/ 17145 w 17145"/>
                            <a:gd name="connsiteY89" fmla="*/ 0 h 1904"/>
                            <a:gd name="connsiteX90" fmla="*/ 17145 w 17145"/>
                            <a:gd name="connsiteY90" fmla="*/ 0 h 1904"/>
                            <a:gd name="connsiteX91" fmla="*/ 17145 w 17145"/>
                            <a:gd name="connsiteY91" fmla="*/ 0 h 1904"/>
                            <a:gd name="connsiteX92" fmla="*/ 17145 w 17145"/>
                            <a:gd name="connsiteY92" fmla="*/ 0 h 1904"/>
                            <a:gd name="connsiteX93" fmla="*/ 12383 w 17145"/>
                            <a:gd name="connsiteY93" fmla="*/ 952 h 1904"/>
                            <a:gd name="connsiteX94" fmla="*/ 0 w 17145"/>
                            <a:gd name="connsiteY94" fmla="*/ 1905 h 1904"/>
                            <a:gd name="connsiteX95" fmla="*/ 0 w 17145"/>
                            <a:gd name="connsiteY95" fmla="*/ 1905 h 1904"/>
                            <a:gd name="connsiteX96" fmla="*/ 0 w 17145"/>
                            <a:gd name="connsiteY96" fmla="*/ 1905 h 1904"/>
                            <a:gd name="connsiteX97" fmla="*/ 0 w 17145"/>
                            <a:gd name="connsiteY97" fmla="*/ 1905 h 1904"/>
                            <a:gd name="connsiteX98" fmla="*/ 0 w 17145"/>
                            <a:gd name="connsiteY98" fmla="*/ 1905 h 1904"/>
                            <a:gd name="connsiteX99" fmla="*/ 2858 w 17145"/>
                            <a:gd name="connsiteY99" fmla="*/ 1905 h 1904"/>
                            <a:gd name="connsiteX100" fmla="*/ 2858 w 17145"/>
                            <a:gd name="connsiteY100" fmla="*/ 1905 h 1904"/>
                            <a:gd name="connsiteX101" fmla="*/ 2858 w 17145"/>
                            <a:gd name="connsiteY101" fmla="*/ 1905 h 1904"/>
                            <a:gd name="connsiteX102" fmla="*/ 2858 w 17145"/>
                            <a:gd name="connsiteY102" fmla="*/ 1905 h 1904"/>
                            <a:gd name="connsiteX103" fmla="*/ 2858 w 17145"/>
                            <a:gd name="connsiteY103" fmla="*/ 1905 h 1904"/>
                            <a:gd name="connsiteX104" fmla="*/ 11430 w 17145"/>
                            <a:gd name="connsiteY104" fmla="*/ 952 h 1904"/>
                            <a:gd name="connsiteX105" fmla="*/ 11430 w 17145"/>
                            <a:gd name="connsiteY105" fmla="*/ 952 h 1904"/>
                            <a:gd name="connsiteX106" fmla="*/ 11430 w 17145"/>
                            <a:gd name="connsiteY106" fmla="*/ 952 h 1904"/>
                            <a:gd name="connsiteX107" fmla="*/ 11430 w 17145"/>
                            <a:gd name="connsiteY107" fmla="*/ 952 h 1904"/>
                            <a:gd name="connsiteX108" fmla="*/ 11430 w 17145"/>
                            <a:gd name="connsiteY108" fmla="*/ 952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7145" h="1904">
                              <a:moveTo>
                                <a:pt x="12383" y="952"/>
                              </a:moveTo>
                              <a:cubicBezTo>
                                <a:pt x="12383" y="952"/>
                                <a:pt x="12383" y="952"/>
                                <a:pt x="12383" y="952"/>
                              </a:cubicBezTo>
                              <a:cubicBezTo>
                                <a:pt x="12383" y="952"/>
                                <a:pt x="12383" y="952"/>
                                <a:pt x="12383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9525" y="952"/>
                                <a:pt x="9525" y="952"/>
                              </a:cubicBezTo>
                              <a:cubicBezTo>
                                <a:pt x="9525" y="952"/>
                                <a:pt x="8573" y="952"/>
                                <a:pt x="8573" y="952"/>
                              </a:cubicBezTo>
                              <a:cubicBezTo>
                                <a:pt x="8573" y="952"/>
                                <a:pt x="7620" y="952"/>
                                <a:pt x="7620" y="952"/>
                              </a:cubicBezTo>
                              <a:cubicBezTo>
                                <a:pt x="7620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lnTo>
                                <a:pt x="6668" y="952"/>
                              </a:ln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5715" y="0"/>
                              </a:cubicBez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7620" y="0"/>
                              </a:cubicBezTo>
                              <a:cubicBezTo>
                                <a:pt x="7620" y="0"/>
                                <a:pt x="8573" y="0"/>
                                <a:pt x="8573" y="0"/>
                              </a:cubicBezTo>
                              <a:cubicBezTo>
                                <a:pt x="8573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5240" y="0"/>
                                <a:pt x="15240" y="0"/>
                                <a:pt x="16193" y="0"/>
                              </a:cubicBezTo>
                              <a:cubicBezTo>
                                <a:pt x="16193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cubicBezTo>
                                <a:pt x="17145" y="0"/>
                                <a:pt x="17145" y="0"/>
                                <a:pt x="17145" y="0"/>
                              </a:cubicBezTo>
                              <a:lnTo>
                                <a:pt x="17145" y="0"/>
                              </a:lnTo>
                              <a:lnTo>
                                <a:pt x="12383" y="952"/>
                              </a:lnTo>
                              <a:close/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ubicBezTo>
                                <a:pt x="0" y="1905"/>
                                <a:pt x="0" y="1905"/>
                                <a:pt x="0" y="1905"/>
                              </a:cubicBezTo>
                              <a:close/>
                              <a:moveTo>
                                <a:pt x="2858" y="1905"/>
                              </a:move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ubicBezTo>
                                <a:pt x="1905" y="1905"/>
                                <a:pt x="1905" y="1905"/>
                                <a:pt x="2858" y="1905"/>
                              </a:cubicBezTo>
                              <a:cubicBezTo>
                                <a:pt x="1905" y="1905"/>
                                <a:pt x="2858" y="1905"/>
                                <a:pt x="2858" y="1905"/>
                              </a:cubicBezTo>
                              <a:cubicBezTo>
                                <a:pt x="2858" y="1905"/>
                                <a:pt x="2858" y="1905"/>
                                <a:pt x="2858" y="1905"/>
                              </a:cubicBezTo>
                              <a:close/>
                              <a:moveTo>
                                <a:pt x="11430" y="952"/>
                              </a:move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3" name="任意多边形: 形状 3455"/>
                        <p:cNvSpPr/>
                        <p:nvPr/>
                      </p:nvSpPr>
                      <p:spPr>
                        <a:xfrm>
                          <a:off x="7518082" y="277367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4" name="任意多边形: 形状 3456"/>
                        <p:cNvSpPr/>
                        <p:nvPr/>
                      </p:nvSpPr>
                      <p:spPr>
                        <a:xfrm>
                          <a:off x="7517130" y="2772726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952"/>
                            <a:gd name="connsiteX1" fmla="*/ 952 w 952"/>
                            <a:gd name="connsiteY1" fmla="*/ 952 h 952"/>
                            <a:gd name="connsiteX2" fmla="*/ 952 w 952"/>
                            <a:gd name="connsiteY2" fmla="*/ 952 h 952"/>
                            <a:gd name="connsiteX3" fmla="*/ 952 w 952"/>
                            <a:gd name="connsiteY3" fmla="*/ 952 h 952"/>
                            <a:gd name="connsiteX4" fmla="*/ 952 w 952"/>
                            <a:gd name="connsiteY4" fmla="*/ 952 h 952"/>
                            <a:gd name="connsiteX5" fmla="*/ 952 w 952"/>
                            <a:gd name="connsiteY5" fmla="*/ 952 h 952"/>
                            <a:gd name="connsiteX6" fmla="*/ 952 w 952"/>
                            <a:gd name="connsiteY6" fmla="*/ 952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0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952 w 952"/>
                            <a:gd name="connsiteY14" fmla="*/ 952 h 952"/>
                            <a:gd name="connsiteX15" fmla="*/ 952 w 952"/>
                            <a:gd name="connsiteY15" fmla="*/ 952 h 952"/>
                            <a:gd name="connsiteX16" fmla="*/ 952 w 952"/>
                            <a:gd name="connsiteY16" fmla="*/ 952 h 952"/>
                            <a:gd name="connsiteX17" fmla="*/ 952 w 952"/>
                            <a:gd name="connsiteY17" fmla="*/ 952 h 952"/>
                            <a:gd name="connsiteX18" fmla="*/ 952 w 952"/>
                            <a:gd name="connsiteY18" fmla="*/ 952 h 952"/>
                            <a:gd name="connsiteX19" fmla="*/ 952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2"/>
                              </a:move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0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0" y="0"/>
                                <a:pt x="0" y="0"/>
                                <a:pt x="952" y="952"/>
                              </a:cubicBezTo>
                              <a:cubicBezTo>
                                <a:pt x="0" y="0"/>
                                <a:pt x="0" y="0"/>
                                <a:pt x="952" y="952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75" name="图形 2"/>
                      <p:cNvGrpSpPr/>
                      <p:nvPr/>
                    </p:nvGrpSpPr>
                    <p:grpSpPr>
                      <a:xfrm>
                        <a:off x="7531417" y="2770822"/>
                        <a:ext cx="19050" cy="1904"/>
                        <a:chOff x="7531417" y="2770822"/>
                        <a:chExt cx="19050" cy="1904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76" name="任意多边形: 形状 3458"/>
                        <p:cNvSpPr/>
                        <p:nvPr/>
                      </p:nvSpPr>
                      <p:spPr>
                        <a:xfrm>
                          <a:off x="7531417" y="277082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7" name="任意多边形: 形状 3459"/>
                        <p:cNvSpPr/>
                        <p:nvPr/>
                      </p:nvSpPr>
                      <p:spPr>
                        <a:xfrm>
                          <a:off x="7532369" y="2771774"/>
                          <a:ext cx="18097" cy="952"/>
                        </a:xfrm>
                        <a:custGeom>
                          <a:avLst/>
                          <a:gdLst>
                            <a:gd name="connsiteX0" fmla="*/ 12383 w 18097"/>
                            <a:gd name="connsiteY0" fmla="*/ 952 h 952"/>
                            <a:gd name="connsiteX1" fmla="*/ 12383 w 18097"/>
                            <a:gd name="connsiteY1" fmla="*/ 952 h 952"/>
                            <a:gd name="connsiteX2" fmla="*/ 12383 w 18097"/>
                            <a:gd name="connsiteY2" fmla="*/ 952 h 952"/>
                            <a:gd name="connsiteX3" fmla="*/ 11430 w 18097"/>
                            <a:gd name="connsiteY3" fmla="*/ 952 h 952"/>
                            <a:gd name="connsiteX4" fmla="*/ 11430 w 18097"/>
                            <a:gd name="connsiteY4" fmla="*/ 952 h 952"/>
                            <a:gd name="connsiteX5" fmla="*/ 11430 w 18097"/>
                            <a:gd name="connsiteY5" fmla="*/ 952 h 952"/>
                            <a:gd name="connsiteX6" fmla="*/ 11430 w 18097"/>
                            <a:gd name="connsiteY6" fmla="*/ 952 h 952"/>
                            <a:gd name="connsiteX7" fmla="*/ 11430 w 18097"/>
                            <a:gd name="connsiteY7" fmla="*/ 952 h 952"/>
                            <a:gd name="connsiteX8" fmla="*/ 11430 w 18097"/>
                            <a:gd name="connsiteY8" fmla="*/ 952 h 952"/>
                            <a:gd name="connsiteX9" fmla="*/ 11430 w 18097"/>
                            <a:gd name="connsiteY9" fmla="*/ 952 h 952"/>
                            <a:gd name="connsiteX10" fmla="*/ 11430 w 18097"/>
                            <a:gd name="connsiteY10" fmla="*/ 952 h 952"/>
                            <a:gd name="connsiteX11" fmla="*/ 11430 w 18097"/>
                            <a:gd name="connsiteY11" fmla="*/ 952 h 952"/>
                            <a:gd name="connsiteX12" fmla="*/ 11430 w 18097"/>
                            <a:gd name="connsiteY12" fmla="*/ 952 h 952"/>
                            <a:gd name="connsiteX13" fmla="*/ 11430 w 18097"/>
                            <a:gd name="connsiteY13" fmla="*/ 952 h 952"/>
                            <a:gd name="connsiteX14" fmla="*/ 11430 w 18097"/>
                            <a:gd name="connsiteY14" fmla="*/ 952 h 952"/>
                            <a:gd name="connsiteX15" fmla="*/ 11430 w 18097"/>
                            <a:gd name="connsiteY15" fmla="*/ 952 h 952"/>
                            <a:gd name="connsiteX16" fmla="*/ 11430 w 18097"/>
                            <a:gd name="connsiteY16" fmla="*/ 952 h 952"/>
                            <a:gd name="connsiteX17" fmla="*/ 11430 w 18097"/>
                            <a:gd name="connsiteY17" fmla="*/ 952 h 952"/>
                            <a:gd name="connsiteX18" fmla="*/ 11430 w 18097"/>
                            <a:gd name="connsiteY18" fmla="*/ 952 h 952"/>
                            <a:gd name="connsiteX19" fmla="*/ 11430 w 18097"/>
                            <a:gd name="connsiteY19" fmla="*/ 952 h 952"/>
                            <a:gd name="connsiteX20" fmla="*/ 11430 w 18097"/>
                            <a:gd name="connsiteY20" fmla="*/ 952 h 952"/>
                            <a:gd name="connsiteX21" fmla="*/ 11430 w 18097"/>
                            <a:gd name="connsiteY21" fmla="*/ 952 h 952"/>
                            <a:gd name="connsiteX22" fmla="*/ 11430 w 18097"/>
                            <a:gd name="connsiteY22" fmla="*/ 952 h 952"/>
                            <a:gd name="connsiteX23" fmla="*/ 11430 w 18097"/>
                            <a:gd name="connsiteY23" fmla="*/ 952 h 952"/>
                            <a:gd name="connsiteX24" fmla="*/ 11430 w 18097"/>
                            <a:gd name="connsiteY24" fmla="*/ 952 h 952"/>
                            <a:gd name="connsiteX25" fmla="*/ 11430 w 18097"/>
                            <a:gd name="connsiteY25" fmla="*/ 952 h 952"/>
                            <a:gd name="connsiteX26" fmla="*/ 10478 w 18097"/>
                            <a:gd name="connsiteY26" fmla="*/ 952 h 952"/>
                            <a:gd name="connsiteX27" fmla="*/ 10478 w 18097"/>
                            <a:gd name="connsiteY27" fmla="*/ 952 h 952"/>
                            <a:gd name="connsiteX28" fmla="*/ 10478 w 18097"/>
                            <a:gd name="connsiteY28" fmla="*/ 952 h 952"/>
                            <a:gd name="connsiteX29" fmla="*/ 10478 w 18097"/>
                            <a:gd name="connsiteY29" fmla="*/ 952 h 952"/>
                            <a:gd name="connsiteX30" fmla="*/ 10478 w 18097"/>
                            <a:gd name="connsiteY30" fmla="*/ 952 h 952"/>
                            <a:gd name="connsiteX31" fmla="*/ 10478 w 18097"/>
                            <a:gd name="connsiteY31" fmla="*/ 952 h 952"/>
                            <a:gd name="connsiteX32" fmla="*/ 9525 w 18097"/>
                            <a:gd name="connsiteY32" fmla="*/ 952 h 952"/>
                            <a:gd name="connsiteX33" fmla="*/ 8573 w 18097"/>
                            <a:gd name="connsiteY33" fmla="*/ 952 h 952"/>
                            <a:gd name="connsiteX34" fmla="*/ 7620 w 18097"/>
                            <a:gd name="connsiteY34" fmla="*/ 952 h 952"/>
                            <a:gd name="connsiteX35" fmla="*/ 6668 w 18097"/>
                            <a:gd name="connsiteY35" fmla="*/ 952 h 952"/>
                            <a:gd name="connsiteX36" fmla="*/ 6668 w 18097"/>
                            <a:gd name="connsiteY36" fmla="*/ 952 h 952"/>
                            <a:gd name="connsiteX37" fmla="*/ 6668 w 18097"/>
                            <a:gd name="connsiteY37" fmla="*/ 952 h 952"/>
                            <a:gd name="connsiteX38" fmla="*/ 6668 w 18097"/>
                            <a:gd name="connsiteY38" fmla="*/ 952 h 952"/>
                            <a:gd name="connsiteX39" fmla="*/ 6668 w 18097"/>
                            <a:gd name="connsiteY39" fmla="*/ 952 h 952"/>
                            <a:gd name="connsiteX40" fmla="*/ 6668 w 18097"/>
                            <a:gd name="connsiteY40" fmla="*/ 952 h 952"/>
                            <a:gd name="connsiteX41" fmla="*/ 6668 w 18097"/>
                            <a:gd name="connsiteY41" fmla="*/ 952 h 952"/>
                            <a:gd name="connsiteX42" fmla="*/ 6668 w 18097"/>
                            <a:gd name="connsiteY42" fmla="*/ 952 h 952"/>
                            <a:gd name="connsiteX43" fmla="*/ 6668 w 18097"/>
                            <a:gd name="connsiteY43" fmla="*/ 952 h 952"/>
                            <a:gd name="connsiteX44" fmla="*/ 6668 w 18097"/>
                            <a:gd name="connsiteY44" fmla="*/ 952 h 952"/>
                            <a:gd name="connsiteX45" fmla="*/ 6668 w 18097"/>
                            <a:gd name="connsiteY45" fmla="*/ 952 h 952"/>
                            <a:gd name="connsiteX46" fmla="*/ 6668 w 18097"/>
                            <a:gd name="connsiteY46" fmla="*/ 952 h 952"/>
                            <a:gd name="connsiteX47" fmla="*/ 6668 w 18097"/>
                            <a:gd name="connsiteY47" fmla="*/ 0 h 952"/>
                            <a:gd name="connsiteX48" fmla="*/ 6668 w 18097"/>
                            <a:gd name="connsiteY48" fmla="*/ 0 h 952"/>
                            <a:gd name="connsiteX49" fmla="*/ 6668 w 18097"/>
                            <a:gd name="connsiteY49" fmla="*/ 0 h 952"/>
                            <a:gd name="connsiteX50" fmla="*/ 6668 w 18097"/>
                            <a:gd name="connsiteY50" fmla="*/ 0 h 952"/>
                            <a:gd name="connsiteX51" fmla="*/ 6668 w 18097"/>
                            <a:gd name="connsiteY51" fmla="*/ 0 h 952"/>
                            <a:gd name="connsiteX52" fmla="*/ 6668 w 18097"/>
                            <a:gd name="connsiteY52" fmla="*/ 0 h 952"/>
                            <a:gd name="connsiteX53" fmla="*/ 6668 w 18097"/>
                            <a:gd name="connsiteY53" fmla="*/ 0 h 952"/>
                            <a:gd name="connsiteX54" fmla="*/ 6668 w 18097"/>
                            <a:gd name="connsiteY54" fmla="*/ 0 h 952"/>
                            <a:gd name="connsiteX55" fmla="*/ 6668 w 18097"/>
                            <a:gd name="connsiteY55" fmla="*/ 0 h 952"/>
                            <a:gd name="connsiteX56" fmla="*/ 6668 w 18097"/>
                            <a:gd name="connsiteY56" fmla="*/ 0 h 952"/>
                            <a:gd name="connsiteX57" fmla="*/ 6668 w 18097"/>
                            <a:gd name="connsiteY57" fmla="*/ 0 h 952"/>
                            <a:gd name="connsiteX58" fmla="*/ 7620 w 18097"/>
                            <a:gd name="connsiteY58" fmla="*/ 0 h 952"/>
                            <a:gd name="connsiteX59" fmla="*/ 7620 w 18097"/>
                            <a:gd name="connsiteY59" fmla="*/ 0 h 952"/>
                            <a:gd name="connsiteX60" fmla="*/ 7620 w 18097"/>
                            <a:gd name="connsiteY60" fmla="*/ 0 h 952"/>
                            <a:gd name="connsiteX61" fmla="*/ 8573 w 18097"/>
                            <a:gd name="connsiteY61" fmla="*/ 0 h 952"/>
                            <a:gd name="connsiteX62" fmla="*/ 9525 w 18097"/>
                            <a:gd name="connsiteY62" fmla="*/ 0 h 952"/>
                            <a:gd name="connsiteX63" fmla="*/ 10478 w 18097"/>
                            <a:gd name="connsiteY63" fmla="*/ 0 h 952"/>
                            <a:gd name="connsiteX64" fmla="*/ 10478 w 18097"/>
                            <a:gd name="connsiteY64" fmla="*/ 0 h 952"/>
                            <a:gd name="connsiteX65" fmla="*/ 11430 w 18097"/>
                            <a:gd name="connsiteY65" fmla="*/ 0 h 952"/>
                            <a:gd name="connsiteX66" fmla="*/ 11430 w 18097"/>
                            <a:gd name="connsiteY66" fmla="*/ 0 h 952"/>
                            <a:gd name="connsiteX67" fmla="*/ 11430 w 18097"/>
                            <a:gd name="connsiteY67" fmla="*/ 0 h 952"/>
                            <a:gd name="connsiteX68" fmla="*/ 11430 w 18097"/>
                            <a:gd name="connsiteY68" fmla="*/ 0 h 952"/>
                            <a:gd name="connsiteX69" fmla="*/ 11430 w 18097"/>
                            <a:gd name="connsiteY69" fmla="*/ 0 h 952"/>
                            <a:gd name="connsiteX70" fmla="*/ 11430 w 18097"/>
                            <a:gd name="connsiteY70" fmla="*/ 0 h 952"/>
                            <a:gd name="connsiteX71" fmla="*/ 12383 w 18097"/>
                            <a:gd name="connsiteY71" fmla="*/ 0 h 952"/>
                            <a:gd name="connsiteX72" fmla="*/ 12383 w 18097"/>
                            <a:gd name="connsiteY72" fmla="*/ 0 h 952"/>
                            <a:gd name="connsiteX73" fmla="*/ 12383 w 18097"/>
                            <a:gd name="connsiteY73" fmla="*/ 0 h 952"/>
                            <a:gd name="connsiteX74" fmla="*/ 12383 w 18097"/>
                            <a:gd name="connsiteY74" fmla="*/ 0 h 952"/>
                            <a:gd name="connsiteX75" fmla="*/ 12383 w 18097"/>
                            <a:gd name="connsiteY75" fmla="*/ 0 h 952"/>
                            <a:gd name="connsiteX76" fmla="*/ 12383 w 18097"/>
                            <a:gd name="connsiteY76" fmla="*/ 0 h 952"/>
                            <a:gd name="connsiteX77" fmla="*/ 12383 w 18097"/>
                            <a:gd name="connsiteY77" fmla="*/ 0 h 952"/>
                            <a:gd name="connsiteX78" fmla="*/ 12383 w 18097"/>
                            <a:gd name="connsiteY78" fmla="*/ 0 h 952"/>
                            <a:gd name="connsiteX79" fmla="*/ 12383 w 18097"/>
                            <a:gd name="connsiteY79" fmla="*/ 0 h 952"/>
                            <a:gd name="connsiteX80" fmla="*/ 13335 w 18097"/>
                            <a:gd name="connsiteY80" fmla="*/ 0 h 952"/>
                            <a:gd name="connsiteX81" fmla="*/ 14288 w 18097"/>
                            <a:gd name="connsiteY81" fmla="*/ 0 h 952"/>
                            <a:gd name="connsiteX82" fmla="*/ 14288 w 18097"/>
                            <a:gd name="connsiteY82" fmla="*/ 0 h 952"/>
                            <a:gd name="connsiteX83" fmla="*/ 14288 w 18097"/>
                            <a:gd name="connsiteY83" fmla="*/ 0 h 952"/>
                            <a:gd name="connsiteX84" fmla="*/ 14288 w 18097"/>
                            <a:gd name="connsiteY84" fmla="*/ 0 h 952"/>
                            <a:gd name="connsiteX85" fmla="*/ 14288 w 18097"/>
                            <a:gd name="connsiteY85" fmla="*/ 0 h 952"/>
                            <a:gd name="connsiteX86" fmla="*/ 15240 w 18097"/>
                            <a:gd name="connsiteY86" fmla="*/ 0 h 952"/>
                            <a:gd name="connsiteX87" fmla="*/ 15240 w 18097"/>
                            <a:gd name="connsiteY87" fmla="*/ 0 h 952"/>
                            <a:gd name="connsiteX88" fmla="*/ 17145 w 18097"/>
                            <a:gd name="connsiteY88" fmla="*/ 0 h 952"/>
                            <a:gd name="connsiteX89" fmla="*/ 18098 w 18097"/>
                            <a:gd name="connsiteY89" fmla="*/ 0 h 952"/>
                            <a:gd name="connsiteX90" fmla="*/ 18098 w 18097"/>
                            <a:gd name="connsiteY90" fmla="*/ 0 h 952"/>
                            <a:gd name="connsiteX91" fmla="*/ 18098 w 18097"/>
                            <a:gd name="connsiteY91" fmla="*/ 0 h 952"/>
                            <a:gd name="connsiteX92" fmla="*/ 18098 w 18097"/>
                            <a:gd name="connsiteY92" fmla="*/ 0 h 952"/>
                            <a:gd name="connsiteX93" fmla="*/ 12383 w 18097"/>
                            <a:gd name="connsiteY93" fmla="*/ 952 h 952"/>
                            <a:gd name="connsiteX94" fmla="*/ 0 w 18097"/>
                            <a:gd name="connsiteY94" fmla="*/ 0 h 952"/>
                            <a:gd name="connsiteX95" fmla="*/ 0 w 18097"/>
                            <a:gd name="connsiteY95" fmla="*/ 0 h 952"/>
                            <a:gd name="connsiteX96" fmla="*/ 0 w 18097"/>
                            <a:gd name="connsiteY96" fmla="*/ 0 h 952"/>
                            <a:gd name="connsiteX97" fmla="*/ 0 w 18097"/>
                            <a:gd name="connsiteY97" fmla="*/ 0 h 952"/>
                            <a:gd name="connsiteX98" fmla="*/ 0 w 18097"/>
                            <a:gd name="connsiteY98" fmla="*/ 0 h 952"/>
                            <a:gd name="connsiteX99" fmla="*/ 2858 w 18097"/>
                            <a:gd name="connsiteY99" fmla="*/ 0 h 952"/>
                            <a:gd name="connsiteX100" fmla="*/ 2858 w 18097"/>
                            <a:gd name="connsiteY100" fmla="*/ 0 h 952"/>
                            <a:gd name="connsiteX101" fmla="*/ 2858 w 18097"/>
                            <a:gd name="connsiteY101" fmla="*/ 0 h 952"/>
                            <a:gd name="connsiteX102" fmla="*/ 2858 w 18097"/>
                            <a:gd name="connsiteY102" fmla="*/ 0 h 952"/>
                            <a:gd name="connsiteX103" fmla="*/ 2858 w 18097"/>
                            <a:gd name="connsiteY103" fmla="*/ 0 h 952"/>
                            <a:gd name="connsiteX104" fmla="*/ 11430 w 18097"/>
                            <a:gd name="connsiteY104" fmla="*/ 952 h 952"/>
                            <a:gd name="connsiteX105" fmla="*/ 11430 w 18097"/>
                            <a:gd name="connsiteY105" fmla="*/ 952 h 952"/>
                            <a:gd name="connsiteX106" fmla="*/ 11430 w 18097"/>
                            <a:gd name="connsiteY106" fmla="*/ 952 h 952"/>
                            <a:gd name="connsiteX107" fmla="*/ 11430 w 18097"/>
                            <a:gd name="connsiteY107" fmla="*/ 952 h 952"/>
                            <a:gd name="connsiteX108" fmla="*/ 11430 w 18097"/>
                            <a:gd name="connsiteY108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8097" h="952">
                              <a:moveTo>
                                <a:pt x="12383" y="952"/>
                              </a:moveTo>
                              <a:cubicBezTo>
                                <a:pt x="12383" y="952"/>
                                <a:pt x="12383" y="952"/>
                                <a:pt x="12383" y="952"/>
                              </a:cubicBezTo>
                              <a:cubicBezTo>
                                <a:pt x="12383" y="952"/>
                                <a:pt x="12383" y="952"/>
                                <a:pt x="12383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10478" y="952"/>
                                <a:pt x="10478" y="952"/>
                              </a:cubicBezTo>
                              <a:cubicBezTo>
                                <a:pt x="10478" y="952"/>
                                <a:pt x="9525" y="952"/>
                                <a:pt x="9525" y="952"/>
                              </a:cubicBezTo>
                              <a:cubicBezTo>
                                <a:pt x="9525" y="952"/>
                                <a:pt x="8573" y="952"/>
                                <a:pt x="8573" y="952"/>
                              </a:cubicBezTo>
                              <a:cubicBezTo>
                                <a:pt x="8573" y="952"/>
                                <a:pt x="7620" y="952"/>
                                <a:pt x="7620" y="952"/>
                              </a:cubicBezTo>
                              <a:cubicBezTo>
                                <a:pt x="7620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lnTo>
                                <a:pt x="6668" y="952"/>
                              </a:ln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0"/>
                                <a:pt x="6668" y="0"/>
                              </a:cubicBezTo>
                              <a:lnTo>
                                <a:pt x="6668" y="0"/>
                              </a:ln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lnTo>
                                <a:pt x="6668" y="0"/>
                              </a:ln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cubicBezTo>
                                <a:pt x="6668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8573" y="0"/>
                              </a:cubicBezTo>
                              <a:cubicBezTo>
                                <a:pt x="8573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0478" y="0"/>
                              </a:cubicBezTo>
                              <a:cubicBezTo>
                                <a:pt x="10478" y="0"/>
                                <a:pt x="10478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1430" y="0"/>
                              </a:cubicBezTo>
                              <a:cubicBezTo>
                                <a:pt x="11430" y="0"/>
                                <a:pt x="11430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2383" y="0"/>
                              </a:cubicBezTo>
                              <a:cubicBezTo>
                                <a:pt x="12383" y="0"/>
                                <a:pt x="12383" y="0"/>
                                <a:pt x="13335" y="0"/>
                              </a:cubicBezTo>
                              <a:cubicBezTo>
                                <a:pt x="13335" y="0"/>
                                <a:pt x="13335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4288" y="0"/>
                                <a:pt x="14288" y="0"/>
                              </a:cubicBezTo>
                              <a:cubicBezTo>
                                <a:pt x="14288" y="0"/>
                                <a:pt x="15240" y="0"/>
                                <a:pt x="15240" y="0"/>
                              </a:cubicBezTo>
                              <a:cubicBezTo>
                                <a:pt x="15240" y="0"/>
                                <a:pt x="15240" y="0"/>
                                <a:pt x="15240" y="0"/>
                              </a:cubicBezTo>
                              <a:cubicBezTo>
                                <a:pt x="16193" y="0"/>
                                <a:pt x="16193" y="0"/>
                                <a:pt x="17145" y="0"/>
                              </a:cubicBezTo>
                              <a:cubicBezTo>
                                <a:pt x="17145" y="0"/>
                                <a:pt x="18098" y="0"/>
                                <a:pt x="18098" y="0"/>
                              </a:cubicBezTo>
                              <a:cubicBezTo>
                                <a:pt x="18098" y="0"/>
                                <a:pt x="18098" y="0"/>
                                <a:pt x="18098" y="0"/>
                              </a:cubicBezTo>
                              <a:cubicBezTo>
                                <a:pt x="18098" y="0"/>
                                <a:pt x="18098" y="0"/>
                                <a:pt x="18098" y="0"/>
                              </a:cubicBezTo>
                              <a:lnTo>
                                <a:pt x="18098" y="0"/>
                              </a:lnTo>
                              <a:lnTo>
                                <a:pt x="12383" y="952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2858" y="0"/>
                              </a:move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1905" y="0"/>
                                <a:pt x="1905" y="0"/>
                                <a:pt x="2858" y="0"/>
                              </a:cubicBezTo>
                              <a:cubicBezTo>
                                <a:pt x="1905" y="0"/>
                                <a:pt x="2858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lose/>
                              <a:moveTo>
                                <a:pt x="11430" y="952"/>
                              </a:move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ubicBezTo>
                                <a:pt x="11430" y="952"/>
                                <a:pt x="11430" y="952"/>
                                <a:pt x="1143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8" name="任意多边形: 形状 3460"/>
                        <p:cNvSpPr/>
                        <p:nvPr/>
                      </p:nvSpPr>
                      <p:spPr>
                        <a:xfrm>
                          <a:off x="7532369" y="27717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79" name="任意多边形: 形状 3461"/>
                        <p:cNvSpPr/>
                        <p:nvPr/>
                      </p:nvSpPr>
                      <p:spPr>
                        <a:xfrm>
                          <a:off x="7531417" y="2770822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952"/>
                            <a:gd name="connsiteX1" fmla="*/ 952 w 952"/>
                            <a:gd name="connsiteY1" fmla="*/ 952 h 952"/>
                            <a:gd name="connsiteX2" fmla="*/ 952 w 952"/>
                            <a:gd name="connsiteY2" fmla="*/ 952 h 952"/>
                            <a:gd name="connsiteX3" fmla="*/ 952 w 952"/>
                            <a:gd name="connsiteY3" fmla="*/ 952 h 952"/>
                            <a:gd name="connsiteX4" fmla="*/ 952 w 952"/>
                            <a:gd name="connsiteY4" fmla="*/ 952 h 952"/>
                            <a:gd name="connsiteX5" fmla="*/ 952 w 952"/>
                            <a:gd name="connsiteY5" fmla="*/ 952 h 952"/>
                            <a:gd name="connsiteX6" fmla="*/ 952 w 952"/>
                            <a:gd name="connsiteY6" fmla="*/ 952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0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952 w 952"/>
                            <a:gd name="connsiteY14" fmla="*/ 952 h 952"/>
                            <a:gd name="connsiteX15" fmla="*/ 952 w 952"/>
                            <a:gd name="connsiteY15" fmla="*/ 952 h 952"/>
                            <a:gd name="connsiteX16" fmla="*/ 952 w 952"/>
                            <a:gd name="connsiteY16" fmla="*/ 952 h 952"/>
                            <a:gd name="connsiteX17" fmla="*/ 952 w 952"/>
                            <a:gd name="connsiteY17" fmla="*/ 952 h 952"/>
                            <a:gd name="connsiteX18" fmla="*/ 952 w 952"/>
                            <a:gd name="connsiteY18" fmla="*/ 952 h 952"/>
                            <a:gd name="connsiteX19" fmla="*/ 952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cubicBezTo>
                                <a:pt x="0" y="0"/>
                                <a:pt x="0" y="0"/>
                                <a:pt x="952" y="952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80" name="图形 2"/>
                      <p:cNvGrpSpPr/>
                      <p:nvPr/>
                    </p:nvGrpSpPr>
                    <p:grpSpPr>
                      <a:xfrm>
                        <a:off x="7545705" y="2771774"/>
                        <a:ext cx="19050" cy="3810"/>
                        <a:chOff x="7545705" y="2771774"/>
                        <a:chExt cx="19050" cy="381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81" name="任意多边形: 形状 3463"/>
                        <p:cNvSpPr/>
                        <p:nvPr/>
                      </p:nvSpPr>
                      <p:spPr>
                        <a:xfrm>
                          <a:off x="7545705" y="277177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82" name="任意多边形: 形状 3464"/>
                        <p:cNvSpPr/>
                        <p:nvPr/>
                      </p:nvSpPr>
                      <p:spPr>
                        <a:xfrm>
                          <a:off x="7546657" y="2772726"/>
                          <a:ext cx="18097" cy="2857"/>
                        </a:xfrm>
                        <a:custGeom>
                          <a:avLst/>
                          <a:gdLst>
                            <a:gd name="connsiteX0" fmla="*/ 12383 w 18097"/>
                            <a:gd name="connsiteY0" fmla="*/ 2858 h 2857"/>
                            <a:gd name="connsiteX1" fmla="*/ 12383 w 18097"/>
                            <a:gd name="connsiteY1" fmla="*/ 2858 h 2857"/>
                            <a:gd name="connsiteX2" fmla="*/ 12383 w 18097"/>
                            <a:gd name="connsiteY2" fmla="*/ 2858 h 2857"/>
                            <a:gd name="connsiteX3" fmla="*/ 11430 w 18097"/>
                            <a:gd name="connsiteY3" fmla="*/ 2858 h 2857"/>
                            <a:gd name="connsiteX4" fmla="*/ 11430 w 18097"/>
                            <a:gd name="connsiteY4" fmla="*/ 2858 h 2857"/>
                            <a:gd name="connsiteX5" fmla="*/ 11430 w 18097"/>
                            <a:gd name="connsiteY5" fmla="*/ 2858 h 2857"/>
                            <a:gd name="connsiteX6" fmla="*/ 11430 w 18097"/>
                            <a:gd name="connsiteY6" fmla="*/ 2858 h 2857"/>
                            <a:gd name="connsiteX7" fmla="*/ 11430 w 18097"/>
                            <a:gd name="connsiteY7" fmla="*/ 2858 h 2857"/>
                            <a:gd name="connsiteX8" fmla="*/ 11430 w 18097"/>
                            <a:gd name="connsiteY8" fmla="*/ 2858 h 2857"/>
                            <a:gd name="connsiteX9" fmla="*/ 11430 w 18097"/>
                            <a:gd name="connsiteY9" fmla="*/ 2858 h 2857"/>
                            <a:gd name="connsiteX10" fmla="*/ 11430 w 18097"/>
                            <a:gd name="connsiteY10" fmla="*/ 2858 h 2857"/>
                            <a:gd name="connsiteX11" fmla="*/ 11430 w 18097"/>
                            <a:gd name="connsiteY11" fmla="*/ 2858 h 2857"/>
                            <a:gd name="connsiteX12" fmla="*/ 11430 w 18097"/>
                            <a:gd name="connsiteY12" fmla="*/ 2858 h 2857"/>
                            <a:gd name="connsiteX13" fmla="*/ 11430 w 18097"/>
                            <a:gd name="connsiteY13" fmla="*/ 2858 h 2857"/>
                            <a:gd name="connsiteX14" fmla="*/ 11430 w 18097"/>
                            <a:gd name="connsiteY14" fmla="*/ 2858 h 2857"/>
                            <a:gd name="connsiteX15" fmla="*/ 11430 w 18097"/>
                            <a:gd name="connsiteY15" fmla="*/ 2858 h 2857"/>
                            <a:gd name="connsiteX16" fmla="*/ 11430 w 18097"/>
                            <a:gd name="connsiteY16" fmla="*/ 2858 h 2857"/>
                            <a:gd name="connsiteX17" fmla="*/ 11430 w 18097"/>
                            <a:gd name="connsiteY17" fmla="*/ 2858 h 2857"/>
                            <a:gd name="connsiteX18" fmla="*/ 11430 w 18097"/>
                            <a:gd name="connsiteY18" fmla="*/ 2858 h 2857"/>
                            <a:gd name="connsiteX19" fmla="*/ 11430 w 18097"/>
                            <a:gd name="connsiteY19" fmla="*/ 2858 h 2857"/>
                            <a:gd name="connsiteX20" fmla="*/ 11430 w 18097"/>
                            <a:gd name="connsiteY20" fmla="*/ 2858 h 2857"/>
                            <a:gd name="connsiteX21" fmla="*/ 11430 w 18097"/>
                            <a:gd name="connsiteY21" fmla="*/ 2858 h 2857"/>
                            <a:gd name="connsiteX22" fmla="*/ 11430 w 18097"/>
                            <a:gd name="connsiteY22" fmla="*/ 2858 h 2857"/>
                            <a:gd name="connsiteX23" fmla="*/ 11430 w 18097"/>
                            <a:gd name="connsiteY23" fmla="*/ 2858 h 2857"/>
                            <a:gd name="connsiteX24" fmla="*/ 11430 w 18097"/>
                            <a:gd name="connsiteY24" fmla="*/ 2858 h 2857"/>
                            <a:gd name="connsiteX25" fmla="*/ 11430 w 18097"/>
                            <a:gd name="connsiteY25" fmla="*/ 2858 h 2857"/>
                            <a:gd name="connsiteX26" fmla="*/ 10478 w 18097"/>
                            <a:gd name="connsiteY26" fmla="*/ 2858 h 2857"/>
                            <a:gd name="connsiteX27" fmla="*/ 10478 w 18097"/>
                            <a:gd name="connsiteY27" fmla="*/ 2858 h 2857"/>
                            <a:gd name="connsiteX28" fmla="*/ 10478 w 18097"/>
                            <a:gd name="connsiteY28" fmla="*/ 2858 h 2857"/>
                            <a:gd name="connsiteX29" fmla="*/ 10478 w 18097"/>
                            <a:gd name="connsiteY29" fmla="*/ 2858 h 2857"/>
                            <a:gd name="connsiteX30" fmla="*/ 10478 w 18097"/>
                            <a:gd name="connsiteY30" fmla="*/ 2858 h 2857"/>
                            <a:gd name="connsiteX31" fmla="*/ 10478 w 18097"/>
                            <a:gd name="connsiteY31" fmla="*/ 2858 h 2857"/>
                            <a:gd name="connsiteX32" fmla="*/ 9525 w 18097"/>
                            <a:gd name="connsiteY32" fmla="*/ 2858 h 2857"/>
                            <a:gd name="connsiteX33" fmla="*/ 8573 w 18097"/>
                            <a:gd name="connsiteY33" fmla="*/ 2858 h 2857"/>
                            <a:gd name="connsiteX34" fmla="*/ 7620 w 18097"/>
                            <a:gd name="connsiteY34" fmla="*/ 2858 h 2857"/>
                            <a:gd name="connsiteX35" fmla="*/ 6668 w 18097"/>
                            <a:gd name="connsiteY35" fmla="*/ 2858 h 2857"/>
                            <a:gd name="connsiteX36" fmla="*/ 6668 w 18097"/>
                            <a:gd name="connsiteY36" fmla="*/ 2858 h 2857"/>
                            <a:gd name="connsiteX37" fmla="*/ 6668 w 18097"/>
                            <a:gd name="connsiteY37" fmla="*/ 2858 h 2857"/>
                            <a:gd name="connsiteX38" fmla="*/ 6668 w 18097"/>
                            <a:gd name="connsiteY38" fmla="*/ 2858 h 2857"/>
                            <a:gd name="connsiteX39" fmla="*/ 6668 w 18097"/>
                            <a:gd name="connsiteY39" fmla="*/ 2858 h 2857"/>
                            <a:gd name="connsiteX40" fmla="*/ 6668 w 18097"/>
                            <a:gd name="connsiteY40" fmla="*/ 2858 h 2857"/>
                            <a:gd name="connsiteX41" fmla="*/ 6668 w 18097"/>
                            <a:gd name="connsiteY41" fmla="*/ 2858 h 2857"/>
                            <a:gd name="connsiteX42" fmla="*/ 6668 w 18097"/>
                            <a:gd name="connsiteY42" fmla="*/ 2858 h 2857"/>
                            <a:gd name="connsiteX43" fmla="*/ 6668 w 18097"/>
                            <a:gd name="connsiteY43" fmla="*/ 2858 h 2857"/>
                            <a:gd name="connsiteX44" fmla="*/ 6668 w 18097"/>
                            <a:gd name="connsiteY44" fmla="*/ 2858 h 2857"/>
                            <a:gd name="connsiteX45" fmla="*/ 6668 w 18097"/>
                            <a:gd name="connsiteY45" fmla="*/ 2858 h 2857"/>
                            <a:gd name="connsiteX46" fmla="*/ 6668 w 18097"/>
                            <a:gd name="connsiteY46" fmla="*/ 2858 h 2857"/>
                            <a:gd name="connsiteX47" fmla="*/ 6668 w 18097"/>
                            <a:gd name="connsiteY47" fmla="*/ 1905 h 2857"/>
                            <a:gd name="connsiteX48" fmla="*/ 6668 w 18097"/>
                            <a:gd name="connsiteY48" fmla="*/ 1905 h 2857"/>
                            <a:gd name="connsiteX49" fmla="*/ 6668 w 18097"/>
                            <a:gd name="connsiteY49" fmla="*/ 1905 h 2857"/>
                            <a:gd name="connsiteX50" fmla="*/ 6668 w 18097"/>
                            <a:gd name="connsiteY50" fmla="*/ 1905 h 2857"/>
                            <a:gd name="connsiteX51" fmla="*/ 6668 w 18097"/>
                            <a:gd name="connsiteY51" fmla="*/ 1905 h 2857"/>
                            <a:gd name="connsiteX52" fmla="*/ 6668 w 18097"/>
                            <a:gd name="connsiteY52" fmla="*/ 1905 h 2857"/>
                            <a:gd name="connsiteX53" fmla="*/ 6668 w 18097"/>
                            <a:gd name="connsiteY53" fmla="*/ 1905 h 2857"/>
                            <a:gd name="connsiteX54" fmla="*/ 6668 w 18097"/>
                            <a:gd name="connsiteY54" fmla="*/ 1905 h 2857"/>
                            <a:gd name="connsiteX55" fmla="*/ 6668 w 18097"/>
                            <a:gd name="connsiteY55" fmla="*/ 1905 h 2857"/>
                            <a:gd name="connsiteX56" fmla="*/ 6668 w 18097"/>
                            <a:gd name="connsiteY56" fmla="*/ 1905 h 2857"/>
                            <a:gd name="connsiteX57" fmla="*/ 6668 w 18097"/>
                            <a:gd name="connsiteY57" fmla="*/ 1905 h 2857"/>
                            <a:gd name="connsiteX58" fmla="*/ 7620 w 18097"/>
                            <a:gd name="connsiteY58" fmla="*/ 1905 h 2857"/>
                            <a:gd name="connsiteX59" fmla="*/ 7620 w 18097"/>
                            <a:gd name="connsiteY59" fmla="*/ 1905 h 2857"/>
                            <a:gd name="connsiteX60" fmla="*/ 7620 w 18097"/>
                            <a:gd name="connsiteY60" fmla="*/ 1905 h 2857"/>
                            <a:gd name="connsiteX61" fmla="*/ 8573 w 18097"/>
                            <a:gd name="connsiteY61" fmla="*/ 1905 h 2857"/>
                            <a:gd name="connsiteX62" fmla="*/ 9525 w 18097"/>
                            <a:gd name="connsiteY62" fmla="*/ 1905 h 2857"/>
                            <a:gd name="connsiteX63" fmla="*/ 10478 w 18097"/>
                            <a:gd name="connsiteY63" fmla="*/ 1905 h 2857"/>
                            <a:gd name="connsiteX64" fmla="*/ 10478 w 18097"/>
                            <a:gd name="connsiteY64" fmla="*/ 1905 h 2857"/>
                            <a:gd name="connsiteX65" fmla="*/ 11430 w 18097"/>
                            <a:gd name="connsiteY65" fmla="*/ 1905 h 2857"/>
                            <a:gd name="connsiteX66" fmla="*/ 11430 w 18097"/>
                            <a:gd name="connsiteY66" fmla="*/ 1905 h 2857"/>
                            <a:gd name="connsiteX67" fmla="*/ 11430 w 18097"/>
                            <a:gd name="connsiteY67" fmla="*/ 1905 h 2857"/>
                            <a:gd name="connsiteX68" fmla="*/ 11430 w 18097"/>
                            <a:gd name="connsiteY68" fmla="*/ 1905 h 2857"/>
                            <a:gd name="connsiteX69" fmla="*/ 11430 w 18097"/>
                            <a:gd name="connsiteY69" fmla="*/ 1905 h 2857"/>
                            <a:gd name="connsiteX70" fmla="*/ 11430 w 18097"/>
                            <a:gd name="connsiteY70" fmla="*/ 1905 h 2857"/>
                            <a:gd name="connsiteX71" fmla="*/ 12383 w 18097"/>
                            <a:gd name="connsiteY71" fmla="*/ 1905 h 2857"/>
                            <a:gd name="connsiteX72" fmla="*/ 12383 w 18097"/>
                            <a:gd name="connsiteY72" fmla="*/ 1905 h 2857"/>
                            <a:gd name="connsiteX73" fmla="*/ 12383 w 18097"/>
                            <a:gd name="connsiteY73" fmla="*/ 1905 h 2857"/>
                            <a:gd name="connsiteX74" fmla="*/ 12383 w 18097"/>
                            <a:gd name="connsiteY74" fmla="*/ 1905 h 2857"/>
                            <a:gd name="connsiteX75" fmla="*/ 12383 w 18097"/>
                            <a:gd name="connsiteY75" fmla="*/ 1905 h 2857"/>
                            <a:gd name="connsiteX76" fmla="*/ 12383 w 18097"/>
                            <a:gd name="connsiteY76" fmla="*/ 1905 h 2857"/>
                            <a:gd name="connsiteX77" fmla="*/ 12383 w 18097"/>
                            <a:gd name="connsiteY77" fmla="*/ 1905 h 2857"/>
                            <a:gd name="connsiteX78" fmla="*/ 12383 w 18097"/>
                            <a:gd name="connsiteY78" fmla="*/ 1905 h 2857"/>
                            <a:gd name="connsiteX79" fmla="*/ 12383 w 18097"/>
                            <a:gd name="connsiteY79" fmla="*/ 1905 h 2857"/>
                            <a:gd name="connsiteX80" fmla="*/ 13335 w 18097"/>
                            <a:gd name="connsiteY80" fmla="*/ 1905 h 2857"/>
                            <a:gd name="connsiteX81" fmla="*/ 14288 w 18097"/>
                            <a:gd name="connsiteY81" fmla="*/ 1905 h 2857"/>
                            <a:gd name="connsiteX82" fmla="*/ 14288 w 18097"/>
                            <a:gd name="connsiteY82" fmla="*/ 1905 h 2857"/>
                            <a:gd name="connsiteX83" fmla="*/ 14288 w 18097"/>
                            <a:gd name="connsiteY83" fmla="*/ 1905 h 2857"/>
                            <a:gd name="connsiteX84" fmla="*/ 14288 w 18097"/>
                            <a:gd name="connsiteY84" fmla="*/ 1905 h 2857"/>
                            <a:gd name="connsiteX85" fmla="*/ 14288 w 18097"/>
                            <a:gd name="connsiteY85" fmla="*/ 1905 h 2857"/>
                            <a:gd name="connsiteX86" fmla="*/ 15240 w 18097"/>
                            <a:gd name="connsiteY86" fmla="*/ 1905 h 2857"/>
                            <a:gd name="connsiteX87" fmla="*/ 15240 w 18097"/>
                            <a:gd name="connsiteY87" fmla="*/ 1905 h 2857"/>
                            <a:gd name="connsiteX88" fmla="*/ 17145 w 18097"/>
                            <a:gd name="connsiteY88" fmla="*/ 1905 h 2857"/>
                            <a:gd name="connsiteX89" fmla="*/ 18098 w 18097"/>
                            <a:gd name="connsiteY89" fmla="*/ 1905 h 2857"/>
                            <a:gd name="connsiteX90" fmla="*/ 18098 w 18097"/>
                            <a:gd name="connsiteY90" fmla="*/ 1905 h 2857"/>
                            <a:gd name="connsiteX91" fmla="*/ 18098 w 18097"/>
                            <a:gd name="connsiteY91" fmla="*/ 1905 h 2857"/>
                            <a:gd name="connsiteX92" fmla="*/ 18098 w 18097"/>
                            <a:gd name="connsiteY92" fmla="*/ 1905 h 2857"/>
                            <a:gd name="connsiteX93" fmla="*/ 12383 w 18097"/>
                            <a:gd name="connsiteY93" fmla="*/ 2858 h 2857"/>
                            <a:gd name="connsiteX94" fmla="*/ 0 w 18097"/>
                            <a:gd name="connsiteY94" fmla="*/ 0 h 2857"/>
                            <a:gd name="connsiteX95" fmla="*/ 0 w 18097"/>
                            <a:gd name="connsiteY95" fmla="*/ 0 h 2857"/>
                            <a:gd name="connsiteX96" fmla="*/ 0 w 18097"/>
                            <a:gd name="connsiteY96" fmla="*/ 0 h 2857"/>
                            <a:gd name="connsiteX97" fmla="*/ 0 w 18097"/>
                            <a:gd name="connsiteY97" fmla="*/ 0 h 2857"/>
                            <a:gd name="connsiteX98" fmla="*/ 0 w 18097"/>
                            <a:gd name="connsiteY98" fmla="*/ 0 h 2857"/>
                            <a:gd name="connsiteX99" fmla="*/ 2858 w 18097"/>
                            <a:gd name="connsiteY99" fmla="*/ 0 h 2857"/>
                            <a:gd name="connsiteX100" fmla="*/ 2858 w 18097"/>
                            <a:gd name="connsiteY100" fmla="*/ 0 h 2857"/>
                            <a:gd name="connsiteX101" fmla="*/ 2858 w 18097"/>
                            <a:gd name="connsiteY101" fmla="*/ 0 h 2857"/>
                            <a:gd name="connsiteX102" fmla="*/ 2858 w 18097"/>
                            <a:gd name="connsiteY102" fmla="*/ 0 h 2857"/>
                            <a:gd name="connsiteX103" fmla="*/ 2858 w 18097"/>
                            <a:gd name="connsiteY103" fmla="*/ 0 h 2857"/>
                            <a:gd name="connsiteX104" fmla="*/ 11430 w 18097"/>
                            <a:gd name="connsiteY104" fmla="*/ 2858 h 2857"/>
                            <a:gd name="connsiteX105" fmla="*/ 11430 w 18097"/>
                            <a:gd name="connsiteY105" fmla="*/ 2858 h 2857"/>
                            <a:gd name="connsiteX106" fmla="*/ 11430 w 18097"/>
                            <a:gd name="connsiteY106" fmla="*/ 2858 h 2857"/>
                            <a:gd name="connsiteX107" fmla="*/ 11430 w 18097"/>
                            <a:gd name="connsiteY107" fmla="*/ 2858 h 2857"/>
                            <a:gd name="connsiteX108" fmla="*/ 11430 w 18097"/>
                            <a:gd name="connsiteY108" fmla="*/ 2858 h 285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8097" h="2857">
                              <a:moveTo>
                                <a:pt x="12383" y="2858"/>
                              </a:moveTo>
                              <a:cubicBezTo>
                                <a:pt x="12383" y="2858"/>
                                <a:pt x="12383" y="2858"/>
                                <a:pt x="12383" y="2858"/>
                              </a:cubicBezTo>
                              <a:cubicBezTo>
                                <a:pt x="12383" y="2858"/>
                                <a:pt x="11430" y="2858"/>
                                <a:pt x="12383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10478" y="2858"/>
                                <a:pt x="10478" y="2858"/>
                              </a:cubicBezTo>
                              <a:cubicBezTo>
                                <a:pt x="10478" y="2858"/>
                                <a:pt x="9525" y="2858"/>
                                <a:pt x="9525" y="2858"/>
                              </a:cubicBezTo>
                              <a:cubicBezTo>
                                <a:pt x="9525" y="2858"/>
                                <a:pt x="8573" y="2858"/>
                                <a:pt x="8573" y="2858"/>
                              </a:cubicBezTo>
                              <a:cubicBezTo>
                                <a:pt x="8573" y="2858"/>
                                <a:pt x="7620" y="2858"/>
                                <a:pt x="7620" y="2858"/>
                              </a:cubicBezTo>
                              <a:cubicBezTo>
                                <a:pt x="7620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lnTo>
                                <a:pt x="6668" y="2858"/>
                              </a:lnTo>
                              <a:cubicBezTo>
                                <a:pt x="6668" y="2858"/>
                                <a:pt x="6668" y="2858"/>
                                <a:pt x="6668" y="2858"/>
                              </a:cubicBezTo>
                              <a:cubicBezTo>
                                <a:pt x="6668" y="2858"/>
                                <a:pt x="6668" y="1905"/>
                                <a:pt x="6668" y="1905"/>
                              </a:cubicBezTo>
                              <a:lnTo>
                                <a:pt x="6668" y="1905"/>
                              </a:ln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lnTo>
                                <a:pt x="6668" y="1905"/>
                              </a:ln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6668" y="1905"/>
                                <a:pt x="6668" y="1905"/>
                              </a:cubicBezTo>
                              <a:cubicBezTo>
                                <a:pt x="6668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8573" y="1905"/>
                              </a:cubicBezTo>
                              <a:cubicBezTo>
                                <a:pt x="8573" y="1905"/>
                                <a:pt x="9525" y="1905"/>
                                <a:pt x="9525" y="1905"/>
                              </a:cubicBezTo>
                              <a:cubicBezTo>
                                <a:pt x="9525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1430" y="1905"/>
                              </a:cubicBezTo>
                              <a:cubicBezTo>
                                <a:pt x="11430" y="1905"/>
                                <a:pt x="11430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2383" y="1905"/>
                              </a:cubicBezTo>
                              <a:cubicBezTo>
                                <a:pt x="12383" y="1905"/>
                                <a:pt x="12383" y="1905"/>
                                <a:pt x="13335" y="1905"/>
                              </a:cubicBezTo>
                              <a:cubicBezTo>
                                <a:pt x="13335" y="1905"/>
                                <a:pt x="13335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4288" y="1905"/>
                                <a:pt x="14288" y="1905"/>
                              </a:cubicBezTo>
                              <a:cubicBezTo>
                                <a:pt x="14288" y="1905"/>
                                <a:pt x="15240" y="1905"/>
                                <a:pt x="15240" y="1905"/>
                              </a:cubicBezTo>
                              <a:cubicBezTo>
                                <a:pt x="15240" y="1905"/>
                                <a:pt x="15240" y="1905"/>
                                <a:pt x="15240" y="1905"/>
                              </a:cubicBezTo>
                              <a:cubicBezTo>
                                <a:pt x="16193" y="1905"/>
                                <a:pt x="16193" y="1905"/>
                                <a:pt x="17145" y="1905"/>
                              </a:cubicBezTo>
                              <a:cubicBezTo>
                                <a:pt x="17145" y="1905"/>
                                <a:pt x="17145" y="1905"/>
                                <a:pt x="18098" y="1905"/>
                              </a:cubicBezTo>
                              <a:cubicBezTo>
                                <a:pt x="18098" y="1905"/>
                                <a:pt x="18098" y="1905"/>
                                <a:pt x="18098" y="1905"/>
                              </a:cubicBezTo>
                              <a:cubicBezTo>
                                <a:pt x="18098" y="1905"/>
                                <a:pt x="18098" y="1905"/>
                                <a:pt x="18098" y="1905"/>
                              </a:cubicBezTo>
                              <a:lnTo>
                                <a:pt x="18098" y="1905"/>
                              </a:lnTo>
                              <a:lnTo>
                                <a:pt x="12383" y="2858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2858" y="0"/>
                              </a:move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ubicBezTo>
                                <a:pt x="1905" y="0"/>
                                <a:pt x="1905" y="0"/>
                                <a:pt x="2858" y="0"/>
                              </a:cubicBezTo>
                              <a:cubicBezTo>
                                <a:pt x="1905" y="0"/>
                                <a:pt x="1905" y="0"/>
                                <a:pt x="2858" y="0"/>
                              </a:cubicBezTo>
                              <a:cubicBezTo>
                                <a:pt x="2858" y="0"/>
                                <a:pt x="2858" y="0"/>
                                <a:pt x="2858" y="0"/>
                              </a:cubicBezTo>
                              <a:close/>
                              <a:moveTo>
                                <a:pt x="11430" y="2858"/>
                              </a:move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ubicBezTo>
                                <a:pt x="11430" y="2858"/>
                                <a:pt x="11430" y="2858"/>
                                <a:pt x="11430" y="285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83" name="任意多边形: 形状 3465"/>
                        <p:cNvSpPr/>
                        <p:nvPr/>
                      </p:nvSpPr>
                      <p:spPr>
                        <a:xfrm>
                          <a:off x="7546657" y="2772726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84" name="任意多边形: 形状 3466"/>
                        <p:cNvSpPr/>
                        <p:nvPr/>
                      </p:nvSpPr>
                      <p:spPr>
                        <a:xfrm>
                          <a:off x="7545705" y="2771774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952"/>
                            <a:gd name="connsiteX1" fmla="*/ 952 w 952"/>
                            <a:gd name="connsiteY1" fmla="*/ 952 h 952"/>
                            <a:gd name="connsiteX2" fmla="*/ 952 w 952"/>
                            <a:gd name="connsiteY2" fmla="*/ 952 h 952"/>
                            <a:gd name="connsiteX3" fmla="*/ 952 w 952"/>
                            <a:gd name="connsiteY3" fmla="*/ 952 h 952"/>
                            <a:gd name="connsiteX4" fmla="*/ 952 w 952"/>
                            <a:gd name="connsiteY4" fmla="*/ 952 h 952"/>
                            <a:gd name="connsiteX5" fmla="*/ 952 w 952"/>
                            <a:gd name="connsiteY5" fmla="*/ 952 h 952"/>
                            <a:gd name="connsiteX6" fmla="*/ 0 w 952"/>
                            <a:gd name="connsiteY6" fmla="*/ 0 h 952"/>
                            <a:gd name="connsiteX7" fmla="*/ 0 w 952"/>
                            <a:gd name="connsiteY7" fmla="*/ 0 h 952"/>
                            <a:gd name="connsiteX8" fmla="*/ 0 w 952"/>
                            <a:gd name="connsiteY8" fmla="*/ 0 h 952"/>
                            <a:gd name="connsiteX9" fmla="*/ 0 w 952"/>
                            <a:gd name="connsiteY9" fmla="*/ 0 h 952"/>
                            <a:gd name="connsiteX10" fmla="*/ 0 w 952"/>
                            <a:gd name="connsiteY10" fmla="*/ 0 h 952"/>
                            <a:gd name="connsiteX11" fmla="*/ 0 w 952"/>
                            <a:gd name="connsiteY11" fmla="*/ 0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952 w 952"/>
                            <a:gd name="connsiteY14" fmla="*/ 952 h 952"/>
                            <a:gd name="connsiteX15" fmla="*/ 952 w 952"/>
                            <a:gd name="connsiteY15" fmla="*/ 952 h 952"/>
                            <a:gd name="connsiteX16" fmla="*/ 952 w 952"/>
                            <a:gd name="connsiteY16" fmla="*/ 952 h 952"/>
                            <a:gd name="connsiteX17" fmla="*/ 952 w 952"/>
                            <a:gd name="connsiteY17" fmla="*/ 952 h 952"/>
                            <a:gd name="connsiteX18" fmla="*/ 952 w 952"/>
                            <a:gd name="connsiteY18" fmla="*/ 952 h 952"/>
                            <a:gd name="connsiteX19" fmla="*/ 952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952"/>
                              </a:cubicBezTo>
                              <a:cubicBezTo>
                                <a:pt x="952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85" name="图形 2"/>
                      <p:cNvGrpSpPr/>
                      <p:nvPr/>
                    </p:nvGrpSpPr>
                    <p:grpSpPr>
                      <a:xfrm>
                        <a:off x="7559845" y="2774632"/>
                        <a:ext cx="17292" cy="5714"/>
                        <a:chOff x="7559845" y="2774632"/>
                        <a:chExt cx="17292" cy="5714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87" name="任意多边形: 形状 3468"/>
                        <p:cNvSpPr/>
                        <p:nvPr/>
                      </p:nvSpPr>
                      <p:spPr>
                        <a:xfrm>
                          <a:off x="7559992" y="277463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88" name="任意多边形: 形状 3469"/>
                        <p:cNvSpPr/>
                        <p:nvPr/>
                      </p:nvSpPr>
                      <p:spPr>
                        <a:xfrm>
                          <a:off x="7560944" y="2775584"/>
                          <a:ext cx="16192" cy="4762"/>
                        </a:xfrm>
                        <a:custGeom>
                          <a:avLst/>
                          <a:gdLst>
                            <a:gd name="connsiteX0" fmla="*/ 11430 w 16192"/>
                            <a:gd name="connsiteY0" fmla="*/ 4763 h 4762"/>
                            <a:gd name="connsiteX1" fmla="*/ 11430 w 16192"/>
                            <a:gd name="connsiteY1" fmla="*/ 4763 h 4762"/>
                            <a:gd name="connsiteX2" fmla="*/ 11430 w 16192"/>
                            <a:gd name="connsiteY2" fmla="*/ 4763 h 4762"/>
                            <a:gd name="connsiteX3" fmla="*/ 10478 w 16192"/>
                            <a:gd name="connsiteY3" fmla="*/ 4763 h 4762"/>
                            <a:gd name="connsiteX4" fmla="*/ 10478 w 16192"/>
                            <a:gd name="connsiteY4" fmla="*/ 4763 h 4762"/>
                            <a:gd name="connsiteX5" fmla="*/ 10478 w 16192"/>
                            <a:gd name="connsiteY5" fmla="*/ 4763 h 4762"/>
                            <a:gd name="connsiteX6" fmla="*/ 10478 w 16192"/>
                            <a:gd name="connsiteY6" fmla="*/ 4763 h 4762"/>
                            <a:gd name="connsiteX7" fmla="*/ 10478 w 16192"/>
                            <a:gd name="connsiteY7" fmla="*/ 4763 h 4762"/>
                            <a:gd name="connsiteX8" fmla="*/ 10478 w 16192"/>
                            <a:gd name="connsiteY8" fmla="*/ 4763 h 4762"/>
                            <a:gd name="connsiteX9" fmla="*/ 10478 w 16192"/>
                            <a:gd name="connsiteY9" fmla="*/ 4763 h 4762"/>
                            <a:gd name="connsiteX10" fmla="*/ 10478 w 16192"/>
                            <a:gd name="connsiteY10" fmla="*/ 4763 h 4762"/>
                            <a:gd name="connsiteX11" fmla="*/ 10478 w 16192"/>
                            <a:gd name="connsiteY11" fmla="*/ 4763 h 4762"/>
                            <a:gd name="connsiteX12" fmla="*/ 10478 w 16192"/>
                            <a:gd name="connsiteY12" fmla="*/ 4763 h 4762"/>
                            <a:gd name="connsiteX13" fmla="*/ 10478 w 16192"/>
                            <a:gd name="connsiteY13" fmla="*/ 4763 h 4762"/>
                            <a:gd name="connsiteX14" fmla="*/ 10478 w 16192"/>
                            <a:gd name="connsiteY14" fmla="*/ 4763 h 4762"/>
                            <a:gd name="connsiteX15" fmla="*/ 10478 w 16192"/>
                            <a:gd name="connsiteY15" fmla="*/ 4763 h 4762"/>
                            <a:gd name="connsiteX16" fmla="*/ 10478 w 16192"/>
                            <a:gd name="connsiteY16" fmla="*/ 4763 h 4762"/>
                            <a:gd name="connsiteX17" fmla="*/ 10478 w 16192"/>
                            <a:gd name="connsiteY17" fmla="*/ 4763 h 4762"/>
                            <a:gd name="connsiteX18" fmla="*/ 10478 w 16192"/>
                            <a:gd name="connsiteY18" fmla="*/ 4763 h 4762"/>
                            <a:gd name="connsiteX19" fmla="*/ 10478 w 16192"/>
                            <a:gd name="connsiteY19" fmla="*/ 4763 h 4762"/>
                            <a:gd name="connsiteX20" fmla="*/ 10478 w 16192"/>
                            <a:gd name="connsiteY20" fmla="*/ 4763 h 4762"/>
                            <a:gd name="connsiteX21" fmla="*/ 10478 w 16192"/>
                            <a:gd name="connsiteY21" fmla="*/ 4763 h 4762"/>
                            <a:gd name="connsiteX22" fmla="*/ 10478 w 16192"/>
                            <a:gd name="connsiteY22" fmla="*/ 4763 h 4762"/>
                            <a:gd name="connsiteX23" fmla="*/ 10478 w 16192"/>
                            <a:gd name="connsiteY23" fmla="*/ 4763 h 4762"/>
                            <a:gd name="connsiteX24" fmla="*/ 10478 w 16192"/>
                            <a:gd name="connsiteY24" fmla="*/ 4763 h 4762"/>
                            <a:gd name="connsiteX25" fmla="*/ 10478 w 16192"/>
                            <a:gd name="connsiteY25" fmla="*/ 4763 h 4762"/>
                            <a:gd name="connsiteX26" fmla="*/ 9525 w 16192"/>
                            <a:gd name="connsiteY26" fmla="*/ 4763 h 4762"/>
                            <a:gd name="connsiteX27" fmla="*/ 9525 w 16192"/>
                            <a:gd name="connsiteY27" fmla="*/ 4763 h 4762"/>
                            <a:gd name="connsiteX28" fmla="*/ 9525 w 16192"/>
                            <a:gd name="connsiteY28" fmla="*/ 4763 h 4762"/>
                            <a:gd name="connsiteX29" fmla="*/ 9525 w 16192"/>
                            <a:gd name="connsiteY29" fmla="*/ 4763 h 4762"/>
                            <a:gd name="connsiteX30" fmla="*/ 9525 w 16192"/>
                            <a:gd name="connsiteY30" fmla="*/ 4763 h 4762"/>
                            <a:gd name="connsiteX31" fmla="*/ 9525 w 16192"/>
                            <a:gd name="connsiteY31" fmla="*/ 4763 h 4762"/>
                            <a:gd name="connsiteX32" fmla="*/ 8573 w 16192"/>
                            <a:gd name="connsiteY32" fmla="*/ 4763 h 4762"/>
                            <a:gd name="connsiteX33" fmla="*/ 7620 w 16192"/>
                            <a:gd name="connsiteY33" fmla="*/ 4763 h 4762"/>
                            <a:gd name="connsiteX34" fmla="*/ 6668 w 16192"/>
                            <a:gd name="connsiteY34" fmla="*/ 4763 h 4762"/>
                            <a:gd name="connsiteX35" fmla="*/ 5715 w 16192"/>
                            <a:gd name="connsiteY35" fmla="*/ 4763 h 4762"/>
                            <a:gd name="connsiteX36" fmla="*/ 5715 w 16192"/>
                            <a:gd name="connsiteY36" fmla="*/ 4763 h 4762"/>
                            <a:gd name="connsiteX37" fmla="*/ 5715 w 16192"/>
                            <a:gd name="connsiteY37" fmla="*/ 4763 h 4762"/>
                            <a:gd name="connsiteX38" fmla="*/ 5715 w 16192"/>
                            <a:gd name="connsiteY38" fmla="*/ 4763 h 4762"/>
                            <a:gd name="connsiteX39" fmla="*/ 5715 w 16192"/>
                            <a:gd name="connsiteY39" fmla="*/ 4763 h 4762"/>
                            <a:gd name="connsiteX40" fmla="*/ 5715 w 16192"/>
                            <a:gd name="connsiteY40" fmla="*/ 4763 h 4762"/>
                            <a:gd name="connsiteX41" fmla="*/ 5715 w 16192"/>
                            <a:gd name="connsiteY41" fmla="*/ 4763 h 4762"/>
                            <a:gd name="connsiteX42" fmla="*/ 5715 w 16192"/>
                            <a:gd name="connsiteY42" fmla="*/ 4763 h 4762"/>
                            <a:gd name="connsiteX43" fmla="*/ 5715 w 16192"/>
                            <a:gd name="connsiteY43" fmla="*/ 4763 h 4762"/>
                            <a:gd name="connsiteX44" fmla="*/ 5715 w 16192"/>
                            <a:gd name="connsiteY44" fmla="*/ 4763 h 4762"/>
                            <a:gd name="connsiteX45" fmla="*/ 5715 w 16192"/>
                            <a:gd name="connsiteY45" fmla="*/ 4763 h 4762"/>
                            <a:gd name="connsiteX46" fmla="*/ 5715 w 16192"/>
                            <a:gd name="connsiteY46" fmla="*/ 4763 h 4762"/>
                            <a:gd name="connsiteX47" fmla="*/ 5715 w 16192"/>
                            <a:gd name="connsiteY47" fmla="*/ 3810 h 4762"/>
                            <a:gd name="connsiteX48" fmla="*/ 5715 w 16192"/>
                            <a:gd name="connsiteY48" fmla="*/ 3810 h 4762"/>
                            <a:gd name="connsiteX49" fmla="*/ 5715 w 16192"/>
                            <a:gd name="connsiteY49" fmla="*/ 3810 h 4762"/>
                            <a:gd name="connsiteX50" fmla="*/ 5715 w 16192"/>
                            <a:gd name="connsiteY50" fmla="*/ 3810 h 4762"/>
                            <a:gd name="connsiteX51" fmla="*/ 5715 w 16192"/>
                            <a:gd name="connsiteY51" fmla="*/ 3810 h 4762"/>
                            <a:gd name="connsiteX52" fmla="*/ 5715 w 16192"/>
                            <a:gd name="connsiteY52" fmla="*/ 3810 h 4762"/>
                            <a:gd name="connsiteX53" fmla="*/ 5715 w 16192"/>
                            <a:gd name="connsiteY53" fmla="*/ 3810 h 4762"/>
                            <a:gd name="connsiteX54" fmla="*/ 5715 w 16192"/>
                            <a:gd name="connsiteY54" fmla="*/ 3810 h 4762"/>
                            <a:gd name="connsiteX55" fmla="*/ 5715 w 16192"/>
                            <a:gd name="connsiteY55" fmla="*/ 3810 h 4762"/>
                            <a:gd name="connsiteX56" fmla="*/ 5715 w 16192"/>
                            <a:gd name="connsiteY56" fmla="*/ 3810 h 4762"/>
                            <a:gd name="connsiteX57" fmla="*/ 5715 w 16192"/>
                            <a:gd name="connsiteY57" fmla="*/ 3810 h 4762"/>
                            <a:gd name="connsiteX58" fmla="*/ 6668 w 16192"/>
                            <a:gd name="connsiteY58" fmla="*/ 3810 h 4762"/>
                            <a:gd name="connsiteX59" fmla="*/ 6668 w 16192"/>
                            <a:gd name="connsiteY59" fmla="*/ 3810 h 4762"/>
                            <a:gd name="connsiteX60" fmla="*/ 6668 w 16192"/>
                            <a:gd name="connsiteY60" fmla="*/ 3810 h 4762"/>
                            <a:gd name="connsiteX61" fmla="*/ 7620 w 16192"/>
                            <a:gd name="connsiteY61" fmla="*/ 3810 h 4762"/>
                            <a:gd name="connsiteX62" fmla="*/ 8573 w 16192"/>
                            <a:gd name="connsiteY62" fmla="*/ 3810 h 4762"/>
                            <a:gd name="connsiteX63" fmla="*/ 9525 w 16192"/>
                            <a:gd name="connsiteY63" fmla="*/ 3810 h 4762"/>
                            <a:gd name="connsiteX64" fmla="*/ 9525 w 16192"/>
                            <a:gd name="connsiteY64" fmla="*/ 3810 h 4762"/>
                            <a:gd name="connsiteX65" fmla="*/ 10478 w 16192"/>
                            <a:gd name="connsiteY65" fmla="*/ 3810 h 4762"/>
                            <a:gd name="connsiteX66" fmla="*/ 10478 w 16192"/>
                            <a:gd name="connsiteY66" fmla="*/ 3810 h 4762"/>
                            <a:gd name="connsiteX67" fmla="*/ 10478 w 16192"/>
                            <a:gd name="connsiteY67" fmla="*/ 3810 h 4762"/>
                            <a:gd name="connsiteX68" fmla="*/ 10478 w 16192"/>
                            <a:gd name="connsiteY68" fmla="*/ 3810 h 4762"/>
                            <a:gd name="connsiteX69" fmla="*/ 10478 w 16192"/>
                            <a:gd name="connsiteY69" fmla="*/ 3810 h 4762"/>
                            <a:gd name="connsiteX70" fmla="*/ 10478 w 16192"/>
                            <a:gd name="connsiteY70" fmla="*/ 3810 h 4762"/>
                            <a:gd name="connsiteX71" fmla="*/ 11430 w 16192"/>
                            <a:gd name="connsiteY71" fmla="*/ 3810 h 4762"/>
                            <a:gd name="connsiteX72" fmla="*/ 11430 w 16192"/>
                            <a:gd name="connsiteY72" fmla="*/ 3810 h 4762"/>
                            <a:gd name="connsiteX73" fmla="*/ 11430 w 16192"/>
                            <a:gd name="connsiteY73" fmla="*/ 3810 h 4762"/>
                            <a:gd name="connsiteX74" fmla="*/ 11430 w 16192"/>
                            <a:gd name="connsiteY74" fmla="*/ 3810 h 4762"/>
                            <a:gd name="connsiteX75" fmla="*/ 11430 w 16192"/>
                            <a:gd name="connsiteY75" fmla="*/ 3810 h 4762"/>
                            <a:gd name="connsiteX76" fmla="*/ 11430 w 16192"/>
                            <a:gd name="connsiteY76" fmla="*/ 3810 h 4762"/>
                            <a:gd name="connsiteX77" fmla="*/ 11430 w 16192"/>
                            <a:gd name="connsiteY77" fmla="*/ 3810 h 4762"/>
                            <a:gd name="connsiteX78" fmla="*/ 11430 w 16192"/>
                            <a:gd name="connsiteY78" fmla="*/ 3810 h 4762"/>
                            <a:gd name="connsiteX79" fmla="*/ 11430 w 16192"/>
                            <a:gd name="connsiteY79" fmla="*/ 3810 h 4762"/>
                            <a:gd name="connsiteX80" fmla="*/ 12383 w 16192"/>
                            <a:gd name="connsiteY80" fmla="*/ 3810 h 4762"/>
                            <a:gd name="connsiteX81" fmla="*/ 13335 w 16192"/>
                            <a:gd name="connsiteY81" fmla="*/ 3810 h 4762"/>
                            <a:gd name="connsiteX82" fmla="*/ 13335 w 16192"/>
                            <a:gd name="connsiteY82" fmla="*/ 3810 h 4762"/>
                            <a:gd name="connsiteX83" fmla="*/ 13335 w 16192"/>
                            <a:gd name="connsiteY83" fmla="*/ 3810 h 4762"/>
                            <a:gd name="connsiteX84" fmla="*/ 13335 w 16192"/>
                            <a:gd name="connsiteY84" fmla="*/ 3810 h 4762"/>
                            <a:gd name="connsiteX85" fmla="*/ 13335 w 16192"/>
                            <a:gd name="connsiteY85" fmla="*/ 3810 h 4762"/>
                            <a:gd name="connsiteX86" fmla="*/ 14288 w 16192"/>
                            <a:gd name="connsiteY86" fmla="*/ 3810 h 4762"/>
                            <a:gd name="connsiteX87" fmla="*/ 14288 w 16192"/>
                            <a:gd name="connsiteY87" fmla="*/ 3810 h 4762"/>
                            <a:gd name="connsiteX88" fmla="*/ 15240 w 16192"/>
                            <a:gd name="connsiteY88" fmla="*/ 4763 h 4762"/>
                            <a:gd name="connsiteX89" fmla="*/ 16193 w 16192"/>
                            <a:gd name="connsiteY89" fmla="*/ 4763 h 4762"/>
                            <a:gd name="connsiteX90" fmla="*/ 16193 w 16192"/>
                            <a:gd name="connsiteY90" fmla="*/ 4763 h 4762"/>
                            <a:gd name="connsiteX91" fmla="*/ 16193 w 16192"/>
                            <a:gd name="connsiteY91" fmla="*/ 4763 h 4762"/>
                            <a:gd name="connsiteX92" fmla="*/ 16193 w 16192"/>
                            <a:gd name="connsiteY92" fmla="*/ 4763 h 4762"/>
                            <a:gd name="connsiteX93" fmla="*/ 11430 w 16192"/>
                            <a:gd name="connsiteY93" fmla="*/ 4763 h 4762"/>
                            <a:gd name="connsiteX94" fmla="*/ 0 w 16192"/>
                            <a:gd name="connsiteY94" fmla="*/ 0 h 4762"/>
                            <a:gd name="connsiteX95" fmla="*/ 0 w 16192"/>
                            <a:gd name="connsiteY95" fmla="*/ 0 h 4762"/>
                            <a:gd name="connsiteX96" fmla="*/ 0 w 16192"/>
                            <a:gd name="connsiteY96" fmla="*/ 0 h 4762"/>
                            <a:gd name="connsiteX97" fmla="*/ 0 w 16192"/>
                            <a:gd name="connsiteY97" fmla="*/ 0 h 4762"/>
                            <a:gd name="connsiteX98" fmla="*/ 0 w 16192"/>
                            <a:gd name="connsiteY98" fmla="*/ 0 h 4762"/>
                            <a:gd name="connsiteX99" fmla="*/ 1905 w 16192"/>
                            <a:gd name="connsiteY99" fmla="*/ 952 h 4762"/>
                            <a:gd name="connsiteX100" fmla="*/ 1905 w 16192"/>
                            <a:gd name="connsiteY100" fmla="*/ 952 h 4762"/>
                            <a:gd name="connsiteX101" fmla="*/ 1905 w 16192"/>
                            <a:gd name="connsiteY101" fmla="*/ 952 h 4762"/>
                            <a:gd name="connsiteX102" fmla="*/ 1905 w 16192"/>
                            <a:gd name="connsiteY102" fmla="*/ 952 h 4762"/>
                            <a:gd name="connsiteX103" fmla="*/ 1905 w 16192"/>
                            <a:gd name="connsiteY103" fmla="*/ 952 h 4762"/>
                            <a:gd name="connsiteX104" fmla="*/ 10478 w 16192"/>
                            <a:gd name="connsiteY104" fmla="*/ 4763 h 4762"/>
                            <a:gd name="connsiteX105" fmla="*/ 10478 w 16192"/>
                            <a:gd name="connsiteY105" fmla="*/ 4763 h 4762"/>
                            <a:gd name="connsiteX106" fmla="*/ 10478 w 16192"/>
                            <a:gd name="connsiteY106" fmla="*/ 4763 h 4762"/>
                            <a:gd name="connsiteX107" fmla="*/ 10478 w 16192"/>
                            <a:gd name="connsiteY107" fmla="*/ 4763 h 4762"/>
                            <a:gd name="connsiteX108" fmla="*/ 10478 w 16192"/>
                            <a:gd name="connsiteY108" fmla="*/ 4763 h 476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6192" h="4762">
                              <a:moveTo>
                                <a:pt x="11430" y="4763"/>
                              </a:move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1430" y="4763"/>
                                <a:pt x="11430" y="4763"/>
                                <a:pt x="11430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7620" y="4763"/>
                                <a:pt x="7620" y="4763"/>
                              </a:cubicBezTo>
                              <a:cubicBezTo>
                                <a:pt x="7620" y="4763"/>
                                <a:pt x="6668" y="4763"/>
                                <a:pt x="6668" y="4763"/>
                              </a:cubicBezTo>
                              <a:cubicBezTo>
                                <a:pt x="6668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lnTo>
                                <a:pt x="5715" y="4763"/>
                              </a:lnTo>
                              <a:cubicBezTo>
                                <a:pt x="5715" y="4763"/>
                                <a:pt x="5715" y="4763"/>
                                <a:pt x="5715" y="4763"/>
                              </a:cubicBezTo>
                              <a:cubicBezTo>
                                <a:pt x="5715" y="4763"/>
                                <a:pt x="5715" y="3810"/>
                                <a:pt x="5715" y="3810"/>
                              </a:cubicBezTo>
                              <a:lnTo>
                                <a:pt x="5715" y="3810"/>
                              </a:ln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lnTo>
                                <a:pt x="5715" y="3810"/>
                              </a:ln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6668" y="3810"/>
                                <a:pt x="6668" y="3810"/>
                              </a:cubicBezTo>
                              <a:cubicBezTo>
                                <a:pt x="6668" y="3810"/>
                                <a:pt x="6668" y="3810"/>
                                <a:pt x="6668" y="3810"/>
                              </a:cubicBezTo>
                              <a:cubicBezTo>
                                <a:pt x="6668" y="3810"/>
                                <a:pt x="6668" y="3810"/>
                                <a:pt x="6668" y="3810"/>
                              </a:cubicBezTo>
                              <a:cubicBezTo>
                                <a:pt x="6668" y="3810"/>
                                <a:pt x="6668" y="3810"/>
                                <a:pt x="7620" y="3810"/>
                              </a:cubicBezTo>
                              <a:cubicBezTo>
                                <a:pt x="7620" y="3810"/>
                                <a:pt x="8573" y="3810"/>
                                <a:pt x="8573" y="3810"/>
                              </a:cubicBezTo>
                              <a:cubicBezTo>
                                <a:pt x="8573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9525" y="3810"/>
                              </a:cubicBezTo>
                              <a:cubicBezTo>
                                <a:pt x="9525" y="3810"/>
                                <a:pt x="9525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0478" y="3810"/>
                              </a:cubicBezTo>
                              <a:cubicBezTo>
                                <a:pt x="10478" y="3810"/>
                                <a:pt x="10478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1430" y="3810"/>
                              </a:cubicBezTo>
                              <a:cubicBezTo>
                                <a:pt x="11430" y="3810"/>
                                <a:pt x="11430" y="3810"/>
                                <a:pt x="12383" y="3810"/>
                              </a:cubicBezTo>
                              <a:cubicBezTo>
                                <a:pt x="12383" y="3810"/>
                                <a:pt x="12383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3335" y="3810"/>
                                <a:pt x="13335" y="3810"/>
                              </a:cubicBezTo>
                              <a:cubicBezTo>
                                <a:pt x="13335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4288" y="3810"/>
                                <a:pt x="14288" y="3810"/>
                              </a:cubicBezTo>
                              <a:cubicBezTo>
                                <a:pt x="14288" y="3810"/>
                                <a:pt x="15240" y="3810"/>
                                <a:pt x="15240" y="4763"/>
                              </a:cubicBezTo>
                              <a:cubicBezTo>
                                <a:pt x="15240" y="4763"/>
                                <a:pt x="15240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cubicBezTo>
                                <a:pt x="16193" y="4763"/>
                                <a:pt x="16193" y="4763"/>
                                <a:pt x="16193" y="4763"/>
                              </a:cubicBezTo>
                              <a:lnTo>
                                <a:pt x="16193" y="4763"/>
                              </a:lnTo>
                              <a:lnTo>
                                <a:pt x="11430" y="4763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1905" y="952"/>
                              </a:move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lose/>
                              <a:moveTo>
                                <a:pt x="10478" y="4763"/>
                              </a:moveTo>
                              <a:cubicBezTo>
                                <a:pt x="10478" y="4763"/>
                                <a:pt x="10478" y="3810"/>
                                <a:pt x="10478" y="4763"/>
                              </a:cubicBezTo>
                              <a:cubicBezTo>
                                <a:pt x="10478" y="3810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ubicBezTo>
                                <a:pt x="10478" y="4763"/>
                                <a:pt x="10478" y="4763"/>
                                <a:pt x="10478" y="476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89" name="任意多边形: 形状 3470"/>
                        <p:cNvSpPr/>
                        <p:nvPr/>
                      </p:nvSpPr>
                      <p:spPr>
                        <a:xfrm>
                          <a:off x="7559992" y="277653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0" name="任意多边形: 形状 3471"/>
                        <p:cNvSpPr/>
                        <p:nvPr/>
                      </p:nvSpPr>
                      <p:spPr>
                        <a:xfrm>
                          <a:off x="7559845" y="2774632"/>
                          <a:ext cx="1099" cy="1666"/>
                        </a:xfrm>
                        <a:custGeom>
                          <a:avLst/>
                          <a:gdLst>
                            <a:gd name="connsiteX0" fmla="*/ 1100 w 1099"/>
                            <a:gd name="connsiteY0" fmla="*/ 952 h 1666"/>
                            <a:gd name="connsiteX1" fmla="*/ 1100 w 1099"/>
                            <a:gd name="connsiteY1" fmla="*/ 952 h 1666"/>
                            <a:gd name="connsiteX2" fmla="*/ 1100 w 1099"/>
                            <a:gd name="connsiteY2" fmla="*/ 0 h 1666"/>
                            <a:gd name="connsiteX3" fmla="*/ 1100 w 1099"/>
                            <a:gd name="connsiteY3" fmla="*/ 952 h 1666"/>
                            <a:gd name="connsiteX4" fmla="*/ 1100 w 1099"/>
                            <a:gd name="connsiteY4" fmla="*/ 952 h 1666"/>
                            <a:gd name="connsiteX5" fmla="*/ 1100 w 1099"/>
                            <a:gd name="connsiteY5" fmla="*/ 0 h 1666"/>
                            <a:gd name="connsiteX6" fmla="*/ 1100 w 1099"/>
                            <a:gd name="connsiteY6" fmla="*/ 0 h 1666"/>
                            <a:gd name="connsiteX7" fmla="*/ 1100 w 1099"/>
                            <a:gd name="connsiteY7" fmla="*/ 0 h 1666"/>
                            <a:gd name="connsiteX8" fmla="*/ 1100 w 1099"/>
                            <a:gd name="connsiteY8" fmla="*/ 0 h 1666"/>
                            <a:gd name="connsiteX9" fmla="*/ 1100 w 1099"/>
                            <a:gd name="connsiteY9" fmla="*/ 0 h 1666"/>
                            <a:gd name="connsiteX10" fmla="*/ 1100 w 1099"/>
                            <a:gd name="connsiteY10" fmla="*/ 0 h 1666"/>
                            <a:gd name="connsiteX11" fmla="*/ 1100 w 1099"/>
                            <a:gd name="connsiteY11" fmla="*/ 0 h 1666"/>
                            <a:gd name="connsiteX12" fmla="*/ 1100 w 1099"/>
                            <a:gd name="connsiteY12" fmla="*/ 952 h 1666"/>
                            <a:gd name="connsiteX13" fmla="*/ 1100 w 1099"/>
                            <a:gd name="connsiteY13" fmla="*/ 952 h 1666"/>
                            <a:gd name="connsiteX14" fmla="*/ 1100 w 1099"/>
                            <a:gd name="connsiteY14" fmla="*/ 952 h 1666"/>
                            <a:gd name="connsiteX15" fmla="*/ 1100 w 1099"/>
                            <a:gd name="connsiteY15" fmla="*/ 952 h 1666"/>
                            <a:gd name="connsiteX16" fmla="*/ 1100 w 1099"/>
                            <a:gd name="connsiteY16" fmla="*/ 952 h 1666"/>
                            <a:gd name="connsiteX17" fmla="*/ 1100 w 1099"/>
                            <a:gd name="connsiteY17" fmla="*/ 952 h 1666"/>
                            <a:gd name="connsiteX18" fmla="*/ 1100 w 1099"/>
                            <a:gd name="connsiteY18" fmla="*/ 952 h 1666"/>
                            <a:gd name="connsiteX19" fmla="*/ 1100 w 1099"/>
                            <a:gd name="connsiteY19" fmla="*/ 952 h 1666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099" h="1666">
                              <a:moveTo>
                                <a:pt x="1100" y="952"/>
                              </a:moveTo>
                              <a:cubicBezTo>
                                <a:pt x="1100" y="952"/>
                                <a:pt x="147" y="952"/>
                                <a:pt x="1100" y="952"/>
                              </a:cubicBezTo>
                              <a:lnTo>
                                <a:pt x="1100" y="0"/>
                              </a:lnTo>
                              <a:cubicBezTo>
                                <a:pt x="147" y="0"/>
                                <a:pt x="147" y="0"/>
                                <a:pt x="1100" y="952"/>
                              </a:cubicBezTo>
                              <a:lnTo>
                                <a:pt x="1100" y="952"/>
                              </a:lnTo>
                              <a:cubicBezTo>
                                <a:pt x="1100" y="0"/>
                                <a:pt x="1100" y="0"/>
                                <a:pt x="1100" y="0"/>
                              </a:cubicBezTo>
                              <a:cubicBezTo>
                                <a:pt x="1100" y="0"/>
                                <a:pt x="1100" y="0"/>
                                <a:pt x="1100" y="0"/>
                              </a:cubicBezTo>
                              <a:cubicBezTo>
                                <a:pt x="1100" y="0"/>
                                <a:pt x="1100" y="0"/>
                                <a:pt x="1100" y="0"/>
                              </a:cubicBezTo>
                              <a:cubicBezTo>
                                <a:pt x="1100" y="0"/>
                                <a:pt x="1100" y="0"/>
                                <a:pt x="1100" y="0"/>
                              </a:cubicBezTo>
                              <a:lnTo>
                                <a:pt x="1100" y="0"/>
                              </a:lnTo>
                              <a:lnTo>
                                <a:pt x="1100" y="0"/>
                              </a:lnTo>
                              <a:cubicBezTo>
                                <a:pt x="1100" y="0"/>
                                <a:pt x="1100" y="0"/>
                                <a:pt x="1100" y="0"/>
                              </a:cubicBezTo>
                              <a:lnTo>
                                <a:pt x="1100" y="952"/>
                              </a:lnTo>
                              <a:lnTo>
                                <a:pt x="1100" y="952"/>
                              </a:lnTo>
                              <a:cubicBezTo>
                                <a:pt x="-805" y="952"/>
                                <a:pt x="147" y="1905"/>
                                <a:pt x="1100" y="952"/>
                              </a:cubicBezTo>
                              <a:cubicBezTo>
                                <a:pt x="147" y="1905"/>
                                <a:pt x="147" y="1905"/>
                                <a:pt x="1100" y="952"/>
                              </a:cubicBezTo>
                              <a:lnTo>
                                <a:pt x="1100" y="952"/>
                              </a:lnTo>
                              <a:cubicBezTo>
                                <a:pt x="147" y="1905"/>
                                <a:pt x="147" y="1905"/>
                                <a:pt x="1100" y="952"/>
                              </a:cubicBezTo>
                              <a:lnTo>
                                <a:pt x="1100" y="952"/>
                              </a:lnTo>
                              <a:cubicBezTo>
                                <a:pt x="147" y="1905"/>
                                <a:pt x="1100" y="1905"/>
                                <a:pt x="110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91" name="图形 2"/>
                      <p:cNvGrpSpPr/>
                      <p:nvPr/>
                    </p:nvGrpSpPr>
                    <p:grpSpPr>
                      <a:xfrm>
                        <a:off x="7573327" y="2779394"/>
                        <a:ext cx="16192" cy="7619"/>
                        <a:chOff x="7573327" y="2779394"/>
                        <a:chExt cx="16192" cy="7619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92" name="任意多边形: 形状 3473"/>
                        <p:cNvSpPr/>
                        <p:nvPr/>
                      </p:nvSpPr>
                      <p:spPr>
                        <a:xfrm>
                          <a:off x="7573327" y="277939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3" name="任意多边形: 形状 3474"/>
                        <p:cNvSpPr/>
                        <p:nvPr/>
                      </p:nvSpPr>
                      <p:spPr>
                        <a:xfrm>
                          <a:off x="7574280" y="2780585"/>
                          <a:ext cx="15239" cy="6429"/>
                        </a:xfrm>
                        <a:custGeom>
                          <a:avLst/>
                          <a:gdLst>
                            <a:gd name="connsiteX0" fmla="*/ 11430 w 15239"/>
                            <a:gd name="connsiteY0" fmla="*/ 6429 h 6429"/>
                            <a:gd name="connsiteX1" fmla="*/ 11430 w 15239"/>
                            <a:gd name="connsiteY1" fmla="*/ 6429 h 6429"/>
                            <a:gd name="connsiteX2" fmla="*/ 11430 w 15239"/>
                            <a:gd name="connsiteY2" fmla="*/ 6429 h 6429"/>
                            <a:gd name="connsiteX3" fmla="*/ 10477 w 15239"/>
                            <a:gd name="connsiteY3" fmla="*/ 5477 h 6429"/>
                            <a:gd name="connsiteX4" fmla="*/ 10477 w 15239"/>
                            <a:gd name="connsiteY4" fmla="*/ 5477 h 6429"/>
                            <a:gd name="connsiteX5" fmla="*/ 10477 w 15239"/>
                            <a:gd name="connsiteY5" fmla="*/ 5477 h 6429"/>
                            <a:gd name="connsiteX6" fmla="*/ 10477 w 15239"/>
                            <a:gd name="connsiteY6" fmla="*/ 5477 h 6429"/>
                            <a:gd name="connsiteX7" fmla="*/ 10477 w 15239"/>
                            <a:gd name="connsiteY7" fmla="*/ 5477 h 6429"/>
                            <a:gd name="connsiteX8" fmla="*/ 10477 w 15239"/>
                            <a:gd name="connsiteY8" fmla="*/ 5477 h 6429"/>
                            <a:gd name="connsiteX9" fmla="*/ 10477 w 15239"/>
                            <a:gd name="connsiteY9" fmla="*/ 5477 h 6429"/>
                            <a:gd name="connsiteX10" fmla="*/ 10477 w 15239"/>
                            <a:gd name="connsiteY10" fmla="*/ 5477 h 6429"/>
                            <a:gd name="connsiteX11" fmla="*/ 10477 w 15239"/>
                            <a:gd name="connsiteY11" fmla="*/ 5477 h 6429"/>
                            <a:gd name="connsiteX12" fmla="*/ 10477 w 15239"/>
                            <a:gd name="connsiteY12" fmla="*/ 5477 h 6429"/>
                            <a:gd name="connsiteX13" fmla="*/ 10477 w 15239"/>
                            <a:gd name="connsiteY13" fmla="*/ 5477 h 6429"/>
                            <a:gd name="connsiteX14" fmla="*/ 10477 w 15239"/>
                            <a:gd name="connsiteY14" fmla="*/ 5477 h 6429"/>
                            <a:gd name="connsiteX15" fmla="*/ 10477 w 15239"/>
                            <a:gd name="connsiteY15" fmla="*/ 5477 h 6429"/>
                            <a:gd name="connsiteX16" fmla="*/ 10477 w 15239"/>
                            <a:gd name="connsiteY16" fmla="*/ 5477 h 6429"/>
                            <a:gd name="connsiteX17" fmla="*/ 10477 w 15239"/>
                            <a:gd name="connsiteY17" fmla="*/ 5477 h 6429"/>
                            <a:gd name="connsiteX18" fmla="*/ 10477 w 15239"/>
                            <a:gd name="connsiteY18" fmla="*/ 5477 h 6429"/>
                            <a:gd name="connsiteX19" fmla="*/ 10477 w 15239"/>
                            <a:gd name="connsiteY19" fmla="*/ 5477 h 6429"/>
                            <a:gd name="connsiteX20" fmla="*/ 10477 w 15239"/>
                            <a:gd name="connsiteY20" fmla="*/ 5477 h 6429"/>
                            <a:gd name="connsiteX21" fmla="*/ 10477 w 15239"/>
                            <a:gd name="connsiteY21" fmla="*/ 5477 h 6429"/>
                            <a:gd name="connsiteX22" fmla="*/ 10477 w 15239"/>
                            <a:gd name="connsiteY22" fmla="*/ 5477 h 6429"/>
                            <a:gd name="connsiteX23" fmla="*/ 10477 w 15239"/>
                            <a:gd name="connsiteY23" fmla="*/ 5477 h 6429"/>
                            <a:gd name="connsiteX24" fmla="*/ 10477 w 15239"/>
                            <a:gd name="connsiteY24" fmla="*/ 5477 h 6429"/>
                            <a:gd name="connsiteX25" fmla="*/ 10477 w 15239"/>
                            <a:gd name="connsiteY25" fmla="*/ 5477 h 6429"/>
                            <a:gd name="connsiteX26" fmla="*/ 9525 w 15239"/>
                            <a:gd name="connsiteY26" fmla="*/ 5477 h 6429"/>
                            <a:gd name="connsiteX27" fmla="*/ 9525 w 15239"/>
                            <a:gd name="connsiteY27" fmla="*/ 5477 h 6429"/>
                            <a:gd name="connsiteX28" fmla="*/ 9525 w 15239"/>
                            <a:gd name="connsiteY28" fmla="*/ 5477 h 6429"/>
                            <a:gd name="connsiteX29" fmla="*/ 9525 w 15239"/>
                            <a:gd name="connsiteY29" fmla="*/ 5477 h 6429"/>
                            <a:gd name="connsiteX30" fmla="*/ 9525 w 15239"/>
                            <a:gd name="connsiteY30" fmla="*/ 5477 h 6429"/>
                            <a:gd name="connsiteX31" fmla="*/ 9525 w 15239"/>
                            <a:gd name="connsiteY31" fmla="*/ 5477 h 6429"/>
                            <a:gd name="connsiteX32" fmla="*/ 8572 w 15239"/>
                            <a:gd name="connsiteY32" fmla="*/ 4524 h 6429"/>
                            <a:gd name="connsiteX33" fmla="*/ 7620 w 15239"/>
                            <a:gd name="connsiteY33" fmla="*/ 4524 h 6429"/>
                            <a:gd name="connsiteX34" fmla="*/ 6667 w 15239"/>
                            <a:gd name="connsiteY34" fmla="*/ 4524 h 6429"/>
                            <a:gd name="connsiteX35" fmla="*/ 5715 w 15239"/>
                            <a:gd name="connsiteY35" fmla="*/ 4524 h 6429"/>
                            <a:gd name="connsiteX36" fmla="*/ 5715 w 15239"/>
                            <a:gd name="connsiteY36" fmla="*/ 4524 h 6429"/>
                            <a:gd name="connsiteX37" fmla="*/ 5715 w 15239"/>
                            <a:gd name="connsiteY37" fmla="*/ 4524 h 6429"/>
                            <a:gd name="connsiteX38" fmla="*/ 5715 w 15239"/>
                            <a:gd name="connsiteY38" fmla="*/ 4524 h 6429"/>
                            <a:gd name="connsiteX39" fmla="*/ 5715 w 15239"/>
                            <a:gd name="connsiteY39" fmla="*/ 4524 h 6429"/>
                            <a:gd name="connsiteX40" fmla="*/ 5715 w 15239"/>
                            <a:gd name="connsiteY40" fmla="*/ 4524 h 6429"/>
                            <a:gd name="connsiteX41" fmla="*/ 5715 w 15239"/>
                            <a:gd name="connsiteY41" fmla="*/ 4524 h 6429"/>
                            <a:gd name="connsiteX42" fmla="*/ 5715 w 15239"/>
                            <a:gd name="connsiteY42" fmla="*/ 4524 h 6429"/>
                            <a:gd name="connsiteX43" fmla="*/ 5715 w 15239"/>
                            <a:gd name="connsiteY43" fmla="*/ 4524 h 6429"/>
                            <a:gd name="connsiteX44" fmla="*/ 5715 w 15239"/>
                            <a:gd name="connsiteY44" fmla="*/ 4524 h 6429"/>
                            <a:gd name="connsiteX45" fmla="*/ 5715 w 15239"/>
                            <a:gd name="connsiteY45" fmla="*/ 4524 h 6429"/>
                            <a:gd name="connsiteX46" fmla="*/ 5715 w 15239"/>
                            <a:gd name="connsiteY46" fmla="*/ 4524 h 6429"/>
                            <a:gd name="connsiteX47" fmla="*/ 5715 w 15239"/>
                            <a:gd name="connsiteY47" fmla="*/ 3572 h 6429"/>
                            <a:gd name="connsiteX48" fmla="*/ 5715 w 15239"/>
                            <a:gd name="connsiteY48" fmla="*/ 3572 h 6429"/>
                            <a:gd name="connsiteX49" fmla="*/ 5715 w 15239"/>
                            <a:gd name="connsiteY49" fmla="*/ 3572 h 6429"/>
                            <a:gd name="connsiteX50" fmla="*/ 5715 w 15239"/>
                            <a:gd name="connsiteY50" fmla="*/ 3572 h 6429"/>
                            <a:gd name="connsiteX51" fmla="*/ 5715 w 15239"/>
                            <a:gd name="connsiteY51" fmla="*/ 3572 h 6429"/>
                            <a:gd name="connsiteX52" fmla="*/ 5715 w 15239"/>
                            <a:gd name="connsiteY52" fmla="*/ 3572 h 6429"/>
                            <a:gd name="connsiteX53" fmla="*/ 5715 w 15239"/>
                            <a:gd name="connsiteY53" fmla="*/ 3572 h 6429"/>
                            <a:gd name="connsiteX54" fmla="*/ 5715 w 15239"/>
                            <a:gd name="connsiteY54" fmla="*/ 3572 h 6429"/>
                            <a:gd name="connsiteX55" fmla="*/ 5715 w 15239"/>
                            <a:gd name="connsiteY55" fmla="*/ 3572 h 6429"/>
                            <a:gd name="connsiteX56" fmla="*/ 5715 w 15239"/>
                            <a:gd name="connsiteY56" fmla="*/ 3572 h 6429"/>
                            <a:gd name="connsiteX57" fmla="*/ 5715 w 15239"/>
                            <a:gd name="connsiteY57" fmla="*/ 3572 h 6429"/>
                            <a:gd name="connsiteX58" fmla="*/ 6667 w 15239"/>
                            <a:gd name="connsiteY58" fmla="*/ 3572 h 6429"/>
                            <a:gd name="connsiteX59" fmla="*/ 6667 w 15239"/>
                            <a:gd name="connsiteY59" fmla="*/ 3572 h 6429"/>
                            <a:gd name="connsiteX60" fmla="*/ 6667 w 15239"/>
                            <a:gd name="connsiteY60" fmla="*/ 3572 h 6429"/>
                            <a:gd name="connsiteX61" fmla="*/ 7620 w 15239"/>
                            <a:gd name="connsiteY61" fmla="*/ 3572 h 6429"/>
                            <a:gd name="connsiteX62" fmla="*/ 8572 w 15239"/>
                            <a:gd name="connsiteY62" fmla="*/ 3572 h 6429"/>
                            <a:gd name="connsiteX63" fmla="*/ 9525 w 15239"/>
                            <a:gd name="connsiteY63" fmla="*/ 3572 h 6429"/>
                            <a:gd name="connsiteX64" fmla="*/ 9525 w 15239"/>
                            <a:gd name="connsiteY64" fmla="*/ 3572 h 6429"/>
                            <a:gd name="connsiteX65" fmla="*/ 10477 w 15239"/>
                            <a:gd name="connsiteY65" fmla="*/ 3572 h 6429"/>
                            <a:gd name="connsiteX66" fmla="*/ 10477 w 15239"/>
                            <a:gd name="connsiteY66" fmla="*/ 3572 h 6429"/>
                            <a:gd name="connsiteX67" fmla="*/ 10477 w 15239"/>
                            <a:gd name="connsiteY67" fmla="*/ 3572 h 6429"/>
                            <a:gd name="connsiteX68" fmla="*/ 10477 w 15239"/>
                            <a:gd name="connsiteY68" fmla="*/ 3572 h 6429"/>
                            <a:gd name="connsiteX69" fmla="*/ 10477 w 15239"/>
                            <a:gd name="connsiteY69" fmla="*/ 3572 h 6429"/>
                            <a:gd name="connsiteX70" fmla="*/ 10477 w 15239"/>
                            <a:gd name="connsiteY70" fmla="*/ 3572 h 6429"/>
                            <a:gd name="connsiteX71" fmla="*/ 10477 w 15239"/>
                            <a:gd name="connsiteY71" fmla="*/ 3572 h 6429"/>
                            <a:gd name="connsiteX72" fmla="*/ 10477 w 15239"/>
                            <a:gd name="connsiteY72" fmla="*/ 3572 h 6429"/>
                            <a:gd name="connsiteX73" fmla="*/ 10477 w 15239"/>
                            <a:gd name="connsiteY73" fmla="*/ 3572 h 6429"/>
                            <a:gd name="connsiteX74" fmla="*/ 10477 w 15239"/>
                            <a:gd name="connsiteY74" fmla="*/ 3572 h 6429"/>
                            <a:gd name="connsiteX75" fmla="*/ 10477 w 15239"/>
                            <a:gd name="connsiteY75" fmla="*/ 3572 h 6429"/>
                            <a:gd name="connsiteX76" fmla="*/ 10477 w 15239"/>
                            <a:gd name="connsiteY76" fmla="*/ 3572 h 6429"/>
                            <a:gd name="connsiteX77" fmla="*/ 10477 w 15239"/>
                            <a:gd name="connsiteY77" fmla="*/ 3572 h 6429"/>
                            <a:gd name="connsiteX78" fmla="*/ 10477 w 15239"/>
                            <a:gd name="connsiteY78" fmla="*/ 3572 h 6429"/>
                            <a:gd name="connsiteX79" fmla="*/ 10477 w 15239"/>
                            <a:gd name="connsiteY79" fmla="*/ 3572 h 6429"/>
                            <a:gd name="connsiteX80" fmla="*/ 11430 w 15239"/>
                            <a:gd name="connsiteY80" fmla="*/ 3572 h 6429"/>
                            <a:gd name="connsiteX81" fmla="*/ 12382 w 15239"/>
                            <a:gd name="connsiteY81" fmla="*/ 3572 h 6429"/>
                            <a:gd name="connsiteX82" fmla="*/ 12382 w 15239"/>
                            <a:gd name="connsiteY82" fmla="*/ 3572 h 6429"/>
                            <a:gd name="connsiteX83" fmla="*/ 12382 w 15239"/>
                            <a:gd name="connsiteY83" fmla="*/ 3572 h 6429"/>
                            <a:gd name="connsiteX84" fmla="*/ 12382 w 15239"/>
                            <a:gd name="connsiteY84" fmla="*/ 3572 h 6429"/>
                            <a:gd name="connsiteX85" fmla="*/ 12382 w 15239"/>
                            <a:gd name="connsiteY85" fmla="*/ 3572 h 6429"/>
                            <a:gd name="connsiteX86" fmla="*/ 13335 w 15239"/>
                            <a:gd name="connsiteY86" fmla="*/ 3572 h 6429"/>
                            <a:gd name="connsiteX87" fmla="*/ 13335 w 15239"/>
                            <a:gd name="connsiteY87" fmla="*/ 3572 h 6429"/>
                            <a:gd name="connsiteX88" fmla="*/ 14288 w 15239"/>
                            <a:gd name="connsiteY88" fmla="*/ 4524 h 6429"/>
                            <a:gd name="connsiteX89" fmla="*/ 15240 w 15239"/>
                            <a:gd name="connsiteY89" fmla="*/ 4524 h 6429"/>
                            <a:gd name="connsiteX90" fmla="*/ 15240 w 15239"/>
                            <a:gd name="connsiteY90" fmla="*/ 4524 h 6429"/>
                            <a:gd name="connsiteX91" fmla="*/ 11430 w 15239"/>
                            <a:gd name="connsiteY91" fmla="*/ 6429 h 6429"/>
                            <a:gd name="connsiteX92" fmla="*/ 11430 w 15239"/>
                            <a:gd name="connsiteY92" fmla="*/ 6429 h 6429"/>
                            <a:gd name="connsiteX93" fmla="*/ 11430 w 15239"/>
                            <a:gd name="connsiteY93" fmla="*/ 6429 h 6429"/>
                            <a:gd name="connsiteX94" fmla="*/ 0 w 15239"/>
                            <a:gd name="connsiteY94" fmla="*/ 714 h 6429"/>
                            <a:gd name="connsiteX95" fmla="*/ 0 w 15239"/>
                            <a:gd name="connsiteY95" fmla="*/ 714 h 6429"/>
                            <a:gd name="connsiteX96" fmla="*/ 0 w 15239"/>
                            <a:gd name="connsiteY96" fmla="*/ 714 h 6429"/>
                            <a:gd name="connsiteX97" fmla="*/ 0 w 15239"/>
                            <a:gd name="connsiteY97" fmla="*/ 714 h 6429"/>
                            <a:gd name="connsiteX98" fmla="*/ 0 w 15239"/>
                            <a:gd name="connsiteY98" fmla="*/ 714 h 6429"/>
                            <a:gd name="connsiteX99" fmla="*/ 1905 w 15239"/>
                            <a:gd name="connsiteY99" fmla="*/ 714 h 6429"/>
                            <a:gd name="connsiteX100" fmla="*/ 1905 w 15239"/>
                            <a:gd name="connsiteY100" fmla="*/ 714 h 6429"/>
                            <a:gd name="connsiteX101" fmla="*/ 1905 w 15239"/>
                            <a:gd name="connsiteY101" fmla="*/ 714 h 6429"/>
                            <a:gd name="connsiteX102" fmla="*/ 1905 w 15239"/>
                            <a:gd name="connsiteY102" fmla="*/ 714 h 6429"/>
                            <a:gd name="connsiteX103" fmla="*/ 1905 w 15239"/>
                            <a:gd name="connsiteY103" fmla="*/ 714 h 6429"/>
                            <a:gd name="connsiteX104" fmla="*/ 10477 w 15239"/>
                            <a:gd name="connsiteY104" fmla="*/ 5477 h 6429"/>
                            <a:gd name="connsiteX105" fmla="*/ 10477 w 15239"/>
                            <a:gd name="connsiteY105" fmla="*/ 5477 h 6429"/>
                            <a:gd name="connsiteX106" fmla="*/ 10477 w 15239"/>
                            <a:gd name="connsiteY106" fmla="*/ 5477 h 6429"/>
                            <a:gd name="connsiteX107" fmla="*/ 10477 w 15239"/>
                            <a:gd name="connsiteY107" fmla="*/ 5477 h 6429"/>
                            <a:gd name="connsiteX108" fmla="*/ 10477 w 15239"/>
                            <a:gd name="connsiteY108" fmla="*/ 5477 h 6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5239" h="6429">
                              <a:moveTo>
                                <a:pt x="11430" y="6429"/>
                              </a:moveTo>
                              <a:cubicBezTo>
                                <a:pt x="11430" y="6429"/>
                                <a:pt x="11430" y="6429"/>
                                <a:pt x="11430" y="6429"/>
                              </a:cubicBezTo>
                              <a:cubicBezTo>
                                <a:pt x="10477" y="5477"/>
                                <a:pt x="10477" y="5477"/>
                                <a:pt x="11430" y="6429"/>
                              </a:cubicBezTo>
                              <a:cubicBezTo>
                                <a:pt x="10477" y="6429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9525" y="5477"/>
                              </a:cubicBezTo>
                              <a:cubicBezTo>
                                <a:pt x="9525" y="5477"/>
                                <a:pt x="9525" y="5477"/>
                                <a:pt x="9525" y="5477"/>
                              </a:cubicBezTo>
                              <a:cubicBezTo>
                                <a:pt x="9525" y="5477"/>
                                <a:pt x="9525" y="5477"/>
                                <a:pt x="9525" y="5477"/>
                              </a:cubicBezTo>
                              <a:cubicBezTo>
                                <a:pt x="9525" y="5477"/>
                                <a:pt x="9525" y="5477"/>
                                <a:pt x="9525" y="5477"/>
                              </a:cubicBezTo>
                              <a:cubicBezTo>
                                <a:pt x="9525" y="5477"/>
                                <a:pt x="9525" y="5477"/>
                                <a:pt x="9525" y="5477"/>
                              </a:cubicBezTo>
                              <a:cubicBezTo>
                                <a:pt x="9525" y="5477"/>
                                <a:pt x="9525" y="5477"/>
                                <a:pt x="9525" y="5477"/>
                              </a:cubicBezTo>
                              <a:cubicBezTo>
                                <a:pt x="9525" y="5477"/>
                                <a:pt x="8572" y="5477"/>
                                <a:pt x="8572" y="4524"/>
                              </a:cubicBezTo>
                              <a:cubicBezTo>
                                <a:pt x="8572" y="4524"/>
                                <a:pt x="8572" y="4524"/>
                                <a:pt x="7620" y="4524"/>
                              </a:cubicBezTo>
                              <a:cubicBezTo>
                                <a:pt x="7620" y="4524"/>
                                <a:pt x="6667" y="4524"/>
                                <a:pt x="6667" y="4524"/>
                              </a:cubicBezTo>
                              <a:cubicBezTo>
                                <a:pt x="6667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lnTo>
                                <a:pt x="5715" y="4524"/>
                              </a:lnTo>
                              <a:cubicBezTo>
                                <a:pt x="5715" y="4524"/>
                                <a:pt x="5715" y="4524"/>
                                <a:pt x="5715" y="4524"/>
                              </a:cubicBezTo>
                              <a:cubicBezTo>
                                <a:pt x="5715" y="4524"/>
                                <a:pt x="5715" y="3572"/>
                                <a:pt x="5715" y="3572"/>
                              </a:cubicBezTo>
                              <a:lnTo>
                                <a:pt x="5715" y="3572"/>
                              </a:ln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lnTo>
                                <a:pt x="5715" y="3572"/>
                              </a:ln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5715" y="3572"/>
                                <a:pt x="5715" y="3572"/>
                              </a:cubicBezTo>
                              <a:cubicBezTo>
                                <a:pt x="5715" y="3572"/>
                                <a:pt x="6667" y="3572"/>
                                <a:pt x="6667" y="3572"/>
                              </a:cubicBezTo>
                              <a:cubicBezTo>
                                <a:pt x="6667" y="3572"/>
                                <a:pt x="6667" y="3572"/>
                                <a:pt x="6667" y="3572"/>
                              </a:cubicBezTo>
                              <a:cubicBezTo>
                                <a:pt x="6667" y="3572"/>
                                <a:pt x="6667" y="3572"/>
                                <a:pt x="6667" y="3572"/>
                              </a:cubicBezTo>
                              <a:cubicBezTo>
                                <a:pt x="6667" y="3572"/>
                                <a:pt x="6667" y="3572"/>
                                <a:pt x="7620" y="3572"/>
                              </a:cubicBezTo>
                              <a:cubicBezTo>
                                <a:pt x="7620" y="3572"/>
                                <a:pt x="7620" y="3572"/>
                                <a:pt x="8572" y="3572"/>
                              </a:cubicBezTo>
                              <a:cubicBezTo>
                                <a:pt x="8572" y="3572"/>
                                <a:pt x="9525" y="3572"/>
                                <a:pt x="9525" y="3572"/>
                              </a:cubicBezTo>
                              <a:cubicBezTo>
                                <a:pt x="9525" y="3572"/>
                                <a:pt x="9525" y="3572"/>
                                <a:pt x="9525" y="3572"/>
                              </a:cubicBezTo>
                              <a:cubicBezTo>
                                <a:pt x="9525" y="3572"/>
                                <a:pt x="9525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0477" y="3572"/>
                              </a:cubicBezTo>
                              <a:cubicBezTo>
                                <a:pt x="10477" y="3572"/>
                                <a:pt x="10477" y="3572"/>
                                <a:pt x="11430" y="3572"/>
                              </a:cubicBezTo>
                              <a:cubicBezTo>
                                <a:pt x="11430" y="3572"/>
                                <a:pt x="11430" y="3572"/>
                                <a:pt x="12382" y="3572"/>
                              </a:cubicBezTo>
                              <a:cubicBezTo>
                                <a:pt x="12382" y="3572"/>
                                <a:pt x="12382" y="3572"/>
                                <a:pt x="12382" y="3572"/>
                              </a:cubicBezTo>
                              <a:cubicBezTo>
                                <a:pt x="12382" y="3572"/>
                                <a:pt x="12382" y="3572"/>
                                <a:pt x="12382" y="3572"/>
                              </a:cubicBezTo>
                              <a:cubicBezTo>
                                <a:pt x="12382" y="3572"/>
                                <a:pt x="12382" y="3572"/>
                                <a:pt x="12382" y="3572"/>
                              </a:cubicBezTo>
                              <a:cubicBezTo>
                                <a:pt x="12382" y="3572"/>
                                <a:pt x="12382" y="3572"/>
                                <a:pt x="12382" y="3572"/>
                              </a:cubicBezTo>
                              <a:cubicBezTo>
                                <a:pt x="12382" y="3572"/>
                                <a:pt x="12382" y="3572"/>
                                <a:pt x="13335" y="3572"/>
                              </a:cubicBezTo>
                              <a:cubicBezTo>
                                <a:pt x="13335" y="3572"/>
                                <a:pt x="13335" y="3572"/>
                                <a:pt x="13335" y="3572"/>
                              </a:cubicBezTo>
                              <a:cubicBezTo>
                                <a:pt x="13335" y="3572"/>
                                <a:pt x="14288" y="3572"/>
                                <a:pt x="14288" y="4524"/>
                              </a:cubicBezTo>
                              <a:cubicBezTo>
                                <a:pt x="14288" y="4524"/>
                                <a:pt x="14288" y="4524"/>
                                <a:pt x="15240" y="4524"/>
                              </a:cubicBezTo>
                              <a:cubicBezTo>
                                <a:pt x="15240" y="4524"/>
                                <a:pt x="15240" y="4524"/>
                                <a:pt x="15240" y="4524"/>
                              </a:cubicBezTo>
                              <a:cubicBezTo>
                                <a:pt x="11430" y="5477"/>
                                <a:pt x="11430" y="5477"/>
                                <a:pt x="11430" y="6429"/>
                              </a:cubicBezTo>
                              <a:lnTo>
                                <a:pt x="11430" y="6429"/>
                              </a:lnTo>
                              <a:lnTo>
                                <a:pt x="11430" y="6429"/>
                              </a:lnTo>
                              <a:close/>
                              <a:moveTo>
                                <a:pt x="0" y="714"/>
                              </a:moveTo>
                              <a:cubicBezTo>
                                <a:pt x="0" y="714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ubicBezTo>
                                <a:pt x="0" y="714"/>
                                <a:pt x="0" y="714"/>
                                <a:pt x="0" y="714"/>
                              </a:cubicBezTo>
                              <a:close/>
                              <a:moveTo>
                                <a:pt x="1905" y="714"/>
                              </a:move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ubicBezTo>
                                <a:pt x="1905" y="714"/>
                                <a:pt x="1905" y="714"/>
                                <a:pt x="1905" y="714"/>
                              </a:cubicBezTo>
                              <a:close/>
                              <a:moveTo>
                                <a:pt x="10477" y="5477"/>
                              </a:move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ubicBezTo>
                                <a:pt x="10477" y="5477"/>
                                <a:pt x="10477" y="5477"/>
                                <a:pt x="10477" y="5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4" name="任意多边形: 形状 3475"/>
                        <p:cNvSpPr/>
                        <p:nvPr/>
                      </p:nvSpPr>
                      <p:spPr>
                        <a:xfrm>
                          <a:off x="7573327" y="278129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5" name="任意多边形: 形状 3476"/>
                        <p:cNvSpPr/>
                        <p:nvPr/>
                      </p:nvSpPr>
                      <p:spPr>
                        <a:xfrm>
                          <a:off x="7573565" y="2780347"/>
                          <a:ext cx="714" cy="952"/>
                        </a:xfrm>
                        <a:custGeom>
                          <a:avLst/>
                          <a:gdLst>
                            <a:gd name="connsiteX0" fmla="*/ 714 w 714"/>
                            <a:gd name="connsiteY0" fmla="*/ 952 h 952"/>
                            <a:gd name="connsiteX1" fmla="*/ 714 w 714"/>
                            <a:gd name="connsiteY1" fmla="*/ 952 h 952"/>
                            <a:gd name="connsiteX2" fmla="*/ 714 w 714"/>
                            <a:gd name="connsiteY2" fmla="*/ 0 h 952"/>
                            <a:gd name="connsiteX3" fmla="*/ 714 w 714"/>
                            <a:gd name="connsiteY3" fmla="*/ 0 h 952"/>
                            <a:gd name="connsiteX4" fmla="*/ 714 w 714"/>
                            <a:gd name="connsiteY4" fmla="*/ 952 h 952"/>
                            <a:gd name="connsiteX5" fmla="*/ 714 w 714"/>
                            <a:gd name="connsiteY5" fmla="*/ 0 h 952"/>
                            <a:gd name="connsiteX6" fmla="*/ 714 w 714"/>
                            <a:gd name="connsiteY6" fmla="*/ 0 h 952"/>
                            <a:gd name="connsiteX7" fmla="*/ 714 w 714"/>
                            <a:gd name="connsiteY7" fmla="*/ 0 h 952"/>
                            <a:gd name="connsiteX8" fmla="*/ 714 w 714"/>
                            <a:gd name="connsiteY8" fmla="*/ 0 h 952"/>
                            <a:gd name="connsiteX9" fmla="*/ 714 w 714"/>
                            <a:gd name="connsiteY9" fmla="*/ 0 h 952"/>
                            <a:gd name="connsiteX10" fmla="*/ 714 w 714"/>
                            <a:gd name="connsiteY10" fmla="*/ 0 h 952"/>
                            <a:gd name="connsiteX11" fmla="*/ 714 w 714"/>
                            <a:gd name="connsiteY11" fmla="*/ 0 h 952"/>
                            <a:gd name="connsiteX12" fmla="*/ 714 w 714"/>
                            <a:gd name="connsiteY12" fmla="*/ 952 h 952"/>
                            <a:gd name="connsiteX13" fmla="*/ 714 w 714"/>
                            <a:gd name="connsiteY13" fmla="*/ 952 h 952"/>
                            <a:gd name="connsiteX14" fmla="*/ 714 w 714"/>
                            <a:gd name="connsiteY14" fmla="*/ 952 h 952"/>
                            <a:gd name="connsiteX15" fmla="*/ 714 w 714"/>
                            <a:gd name="connsiteY15" fmla="*/ 952 h 952"/>
                            <a:gd name="connsiteX16" fmla="*/ 714 w 714"/>
                            <a:gd name="connsiteY16" fmla="*/ 952 h 952"/>
                            <a:gd name="connsiteX17" fmla="*/ 714 w 714"/>
                            <a:gd name="connsiteY17" fmla="*/ 952 h 952"/>
                            <a:gd name="connsiteX18" fmla="*/ 714 w 714"/>
                            <a:gd name="connsiteY18" fmla="*/ 952 h 952"/>
                            <a:gd name="connsiteX19" fmla="*/ 714 w 714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714" h="952">
                              <a:moveTo>
                                <a:pt x="714" y="952"/>
                              </a:moveTo>
                              <a:cubicBezTo>
                                <a:pt x="714" y="0"/>
                                <a:pt x="714" y="0"/>
                                <a:pt x="714" y="952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952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0"/>
                              </a:ln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lnTo>
                                <a:pt x="714" y="952"/>
                              </a:lnTo>
                              <a:lnTo>
                                <a:pt x="714" y="952"/>
                              </a:lnTo>
                              <a:cubicBezTo>
                                <a:pt x="-238" y="0"/>
                                <a:pt x="-238" y="952"/>
                                <a:pt x="714" y="952"/>
                              </a:cubicBez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-238" y="952"/>
                                <a:pt x="-238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596" name="图形 2"/>
                      <p:cNvGrpSpPr/>
                      <p:nvPr/>
                    </p:nvGrpSpPr>
                    <p:grpSpPr>
                      <a:xfrm>
                        <a:off x="7585709" y="2786062"/>
                        <a:ext cx="14287" cy="7620"/>
                        <a:chOff x="7585709" y="2786062"/>
                        <a:chExt cx="14287" cy="762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597" name="任意多边形: 形状 3478"/>
                        <p:cNvSpPr/>
                        <p:nvPr/>
                      </p:nvSpPr>
                      <p:spPr>
                        <a:xfrm>
                          <a:off x="7586662" y="27860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8" name="任意多边形: 形状 3479"/>
                        <p:cNvSpPr/>
                        <p:nvPr/>
                      </p:nvSpPr>
                      <p:spPr>
                        <a:xfrm>
                          <a:off x="7587191" y="2787014"/>
                          <a:ext cx="12805" cy="6667"/>
                        </a:xfrm>
                        <a:custGeom>
                          <a:avLst/>
                          <a:gdLst>
                            <a:gd name="connsiteX0" fmla="*/ 10901 w 12805"/>
                            <a:gd name="connsiteY0" fmla="*/ 6668 h 6667"/>
                            <a:gd name="connsiteX1" fmla="*/ 10901 w 12805"/>
                            <a:gd name="connsiteY1" fmla="*/ 6668 h 6667"/>
                            <a:gd name="connsiteX2" fmla="*/ 10901 w 12805"/>
                            <a:gd name="connsiteY2" fmla="*/ 6668 h 6667"/>
                            <a:gd name="connsiteX3" fmla="*/ 9948 w 12805"/>
                            <a:gd name="connsiteY3" fmla="*/ 5715 h 6667"/>
                            <a:gd name="connsiteX4" fmla="*/ 9948 w 12805"/>
                            <a:gd name="connsiteY4" fmla="*/ 5715 h 6667"/>
                            <a:gd name="connsiteX5" fmla="*/ 9948 w 12805"/>
                            <a:gd name="connsiteY5" fmla="*/ 5715 h 6667"/>
                            <a:gd name="connsiteX6" fmla="*/ 9948 w 12805"/>
                            <a:gd name="connsiteY6" fmla="*/ 5715 h 6667"/>
                            <a:gd name="connsiteX7" fmla="*/ 9948 w 12805"/>
                            <a:gd name="connsiteY7" fmla="*/ 5715 h 6667"/>
                            <a:gd name="connsiteX8" fmla="*/ 9948 w 12805"/>
                            <a:gd name="connsiteY8" fmla="*/ 5715 h 6667"/>
                            <a:gd name="connsiteX9" fmla="*/ 9948 w 12805"/>
                            <a:gd name="connsiteY9" fmla="*/ 5715 h 6667"/>
                            <a:gd name="connsiteX10" fmla="*/ 9948 w 12805"/>
                            <a:gd name="connsiteY10" fmla="*/ 5715 h 6667"/>
                            <a:gd name="connsiteX11" fmla="*/ 9948 w 12805"/>
                            <a:gd name="connsiteY11" fmla="*/ 5715 h 6667"/>
                            <a:gd name="connsiteX12" fmla="*/ 9948 w 12805"/>
                            <a:gd name="connsiteY12" fmla="*/ 5715 h 6667"/>
                            <a:gd name="connsiteX13" fmla="*/ 9948 w 12805"/>
                            <a:gd name="connsiteY13" fmla="*/ 5715 h 6667"/>
                            <a:gd name="connsiteX14" fmla="*/ 9948 w 12805"/>
                            <a:gd name="connsiteY14" fmla="*/ 5715 h 6667"/>
                            <a:gd name="connsiteX15" fmla="*/ 9948 w 12805"/>
                            <a:gd name="connsiteY15" fmla="*/ 5715 h 6667"/>
                            <a:gd name="connsiteX16" fmla="*/ 9948 w 12805"/>
                            <a:gd name="connsiteY16" fmla="*/ 5715 h 6667"/>
                            <a:gd name="connsiteX17" fmla="*/ 9948 w 12805"/>
                            <a:gd name="connsiteY17" fmla="*/ 5715 h 6667"/>
                            <a:gd name="connsiteX18" fmla="*/ 9948 w 12805"/>
                            <a:gd name="connsiteY18" fmla="*/ 5715 h 6667"/>
                            <a:gd name="connsiteX19" fmla="*/ 9948 w 12805"/>
                            <a:gd name="connsiteY19" fmla="*/ 5715 h 6667"/>
                            <a:gd name="connsiteX20" fmla="*/ 9948 w 12805"/>
                            <a:gd name="connsiteY20" fmla="*/ 5715 h 6667"/>
                            <a:gd name="connsiteX21" fmla="*/ 9948 w 12805"/>
                            <a:gd name="connsiteY21" fmla="*/ 5715 h 6667"/>
                            <a:gd name="connsiteX22" fmla="*/ 9948 w 12805"/>
                            <a:gd name="connsiteY22" fmla="*/ 5715 h 6667"/>
                            <a:gd name="connsiteX23" fmla="*/ 9948 w 12805"/>
                            <a:gd name="connsiteY23" fmla="*/ 5715 h 6667"/>
                            <a:gd name="connsiteX24" fmla="*/ 9948 w 12805"/>
                            <a:gd name="connsiteY24" fmla="*/ 5715 h 6667"/>
                            <a:gd name="connsiteX25" fmla="*/ 9948 w 12805"/>
                            <a:gd name="connsiteY25" fmla="*/ 5715 h 6667"/>
                            <a:gd name="connsiteX26" fmla="*/ 8996 w 12805"/>
                            <a:gd name="connsiteY26" fmla="*/ 5715 h 6667"/>
                            <a:gd name="connsiteX27" fmla="*/ 8996 w 12805"/>
                            <a:gd name="connsiteY27" fmla="*/ 5715 h 6667"/>
                            <a:gd name="connsiteX28" fmla="*/ 8996 w 12805"/>
                            <a:gd name="connsiteY28" fmla="*/ 5715 h 6667"/>
                            <a:gd name="connsiteX29" fmla="*/ 8996 w 12805"/>
                            <a:gd name="connsiteY29" fmla="*/ 5715 h 6667"/>
                            <a:gd name="connsiteX30" fmla="*/ 8996 w 12805"/>
                            <a:gd name="connsiteY30" fmla="*/ 5715 h 6667"/>
                            <a:gd name="connsiteX31" fmla="*/ 8996 w 12805"/>
                            <a:gd name="connsiteY31" fmla="*/ 5715 h 6667"/>
                            <a:gd name="connsiteX32" fmla="*/ 8043 w 12805"/>
                            <a:gd name="connsiteY32" fmla="*/ 4763 h 6667"/>
                            <a:gd name="connsiteX33" fmla="*/ 7091 w 12805"/>
                            <a:gd name="connsiteY33" fmla="*/ 4763 h 6667"/>
                            <a:gd name="connsiteX34" fmla="*/ 6138 w 12805"/>
                            <a:gd name="connsiteY34" fmla="*/ 4763 h 6667"/>
                            <a:gd name="connsiteX35" fmla="*/ 5186 w 12805"/>
                            <a:gd name="connsiteY35" fmla="*/ 3810 h 6667"/>
                            <a:gd name="connsiteX36" fmla="*/ 5186 w 12805"/>
                            <a:gd name="connsiteY36" fmla="*/ 3810 h 6667"/>
                            <a:gd name="connsiteX37" fmla="*/ 5186 w 12805"/>
                            <a:gd name="connsiteY37" fmla="*/ 3810 h 6667"/>
                            <a:gd name="connsiteX38" fmla="*/ 5186 w 12805"/>
                            <a:gd name="connsiteY38" fmla="*/ 3810 h 6667"/>
                            <a:gd name="connsiteX39" fmla="*/ 5186 w 12805"/>
                            <a:gd name="connsiteY39" fmla="*/ 3810 h 6667"/>
                            <a:gd name="connsiteX40" fmla="*/ 5186 w 12805"/>
                            <a:gd name="connsiteY40" fmla="*/ 3810 h 6667"/>
                            <a:gd name="connsiteX41" fmla="*/ 5186 w 12805"/>
                            <a:gd name="connsiteY41" fmla="*/ 3810 h 6667"/>
                            <a:gd name="connsiteX42" fmla="*/ 5186 w 12805"/>
                            <a:gd name="connsiteY42" fmla="*/ 3810 h 6667"/>
                            <a:gd name="connsiteX43" fmla="*/ 5186 w 12805"/>
                            <a:gd name="connsiteY43" fmla="*/ 3810 h 6667"/>
                            <a:gd name="connsiteX44" fmla="*/ 5186 w 12805"/>
                            <a:gd name="connsiteY44" fmla="*/ 3810 h 6667"/>
                            <a:gd name="connsiteX45" fmla="*/ 5186 w 12805"/>
                            <a:gd name="connsiteY45" fmla="*/ 3810 h 6667"/>
                            <a:gd name="connsiteX46" fmla="*/ 5186 w 12805"/>
                            <a:gd name="connsiteY46" fmla="*/ 3810 h 6667"/>
                            <a:gd name="connsiteX47" fmla="*/ 5186 w 12805"/>
                            <a:gd name="connsiteY47" fmla="*/ 2858 h 6667"/>
                            <a:gd name="connsiteX48" fmla="*/ 5186 w 12805"/>
                            <a:gd name="connsiteY48" fmla="*/ 2858 h 6667"/>
                            <a:gd name="connsiteX49" fmla="*/ 5186 w 12805"/>
                            <a:gd name="connsiteY49" fmla="*/ 2858 h 6667"/>
                            <a:gd name="connsiteX50" fmla="*/ 5186 w 12805"/>
                            <a:gd name="connsiteY50" fmla="*/ 2858 h 6667"/>
                            <a:gd name="connsiteX51" fmla="*/ 5186 w 12805"/>
                            <a:gd name="connsiteY51" fmla="*/ 2858 h 6667"/>
                            <a:gd name="connsiteX52" fmla="*/ 5186 w 12805"/>
                            <a:gd name="connsiteY52" fmla="*/ 2858 h 6667"/>
                            <a:gd name="connsiteX53" fmla="*/ 5186 w 12805"/>
                            <a:gd name="connsiteY53" fmla="*/ 2858 h 6667"/>
                            <a:gd name="connsiteX54" fmla="*/ 5186 w 12805"/>
                            <a:gd name="connsiteY54" fmla="*/ 2858 h 6667"/>
                            <a:gd name="connsiteX55" fmla="*/ 5186 w 12805"/>
                            <a:gd name="connsiteY55" fmla="*/ 2858 h 6667"/>
                            <a:gd name="connsiteX56" fmla="*/ 5186 w 12805"/>
                            <a:gd name="connsiteY56" fmla="*/ 2858 h 6667"/>
                            <a:gd name="connsiteX57" fmla="*/ 5186 w 12805"/>
                            <a:gd name="connsiteY57" fmla="*/ 2858 h 6667"/>
                            <a:gd name="connsiteX58" fmla="*/ 6138 w 12805"/>
                            <a:gd name="connsiteY58" fmla="*/ 2858 h 6667"/>
                            <a:gd name="connsiteX59" fmla="*/ 6138 w 12805"/>
                            <a:gd name="connsiteY59" fmla="*/ 2858 h 6667"/>
                            <a:gd name="connsiteX60" fmla="*/ 6138 w 12805"/>
                            <a:gd name="connsiteY60" fmla="*/ 2858 h 6667"/>
                            <a:gd name="connsiteX61" fmla="*/ 7091 w 12805"/>
                            <a:gd name="connsiteY61" fmla="*/ 2858 h 6667"/>
                            <a:gd name="connsiteX62" fmla="*/ 8043 w 12805"/>
                            <a:gd name="connsiteY62" fmla="*/ 2858 h 6667"/>
                            <a:gd name="connsiteX63" fmla="*/ 8996 w 12805"/>
                            <a:gd name="connsiteY63" fmla="*/ 3810 h 6667"/>
                            <a:gd name="connsiteX64" fmla="*/ 8996 w 12805"/>
                            <a:gd name="connsiteY64" fmla="*/ 3810 h 6667"/>
                            <a:gd name="connsiteX65" fmla="*/ 9948 w 12805"/>
                            <a:gd name="connsiteY65" fmla="*/ 3810 h 6667"/>
                            <a:gd name="connsiteX66" fmla="*/ 9948 w 12805"/>
                            <a:gd name="connsiteY66" fmla="*/ 3810 h 6667"/>
                            <a:gd name="connsiteX67" fmla="*/ 9948 w 12805"/>
                            <a:gd name="connsiteY67" fmla="*/ 3810 h 6667"/>
                            <a:gd name="connsiteX68" fmla="*/ 9948 w 12805"/>
                            <a:gd name="connsiteY68" fmla="*/ 3810 h 6667"/>
                            <a:gd name="connsiteX69" fmla="*/ 9948 w 12805"/>
                            <a:gd name="connsiteY69" fmla="*/ 3810 h 6667"/>
                            <a:gd name="connsiteX70" fmla="*/ 9948 w 12805"/>
                            <a:gd name="connsiteY70" fmla="*/ 3810 h 6667"/>
                            <a:gd name="connsiteX71" fmla="*/ 9948 w 12805"/>
                            <a:gd name="connsiteY71" fmla="*/ 3810 h 6667"/>
                            <a:gd name="connsiteX72" fmla="*/ 9948 w 12805"/>
                            <a:gd name="connsiteY72" fmla="*/ 3810 h 6667"/>
                            <a:gd name="connsiteX73" fmla="*/ 9948 w 12805"/>
                            <a:gd name="connsiteY73" fmla="*/ 3810 h 6667"/>
                            <a:gd name="connsiteX74" fmla="*/ 9948 w 12805"/>
                            <a:gd name="connsiteY74" fmla="*/ 3810 h 6667"/>
                            <a:gd name="connsiteX75" fmla="*/ 9948 w 12805"/>
                            <a:gd name="connsiteY75" fmla="*/ 3810 h 6667"/>
                            <a:gd name="connsiteX76" fmla="*/ 9948 w 12805"/>
                            <a:gd name="connsiteY76" fmla="*/ 3810 h 6667"/>
                            <a:gd name="connsiteX77" fmla="*/ 9948 w 12805"/>
                            <a:gd name="connsiteY77" fmla="*/ 3810 h 6667"/>
                            <a:gd name="connsiteX78" fmla="*/ 9948 w 12805"/>
                            <a:gd name="connsiteY78" fmla="*/ 3810 h 6667"/>
                            <a:gd name="connsiteX79" fmla="*/ 9948 w 12805"/>
                            <a:gd name="connsiteY79" fmla="*/ 3810 h 6667"/>
                            <a:gd name="connsiteX80" fmla="*/ 9948 w 12805"/>
                            <a:gd name="connsiteY80" fmla="*/ 3810 h 6667"/>
                            <a:gd name="connsiteX81" fmla="*/ 9948 w 12805"/>
                            <a:gd name="connsiteY81" fmla="*/ 3810 h 6667"/>
                            <a:gd name="connsiteX82" fmla="*/ 9948 w 12805"/>
                            <a:gd name="connsiteY82" fmla="*/ 3810 h 6667"/>
                            <a:gd name="connsiteX83" fmla="*/ 9948 w 12805"/>
                            <a:gd name="connsiteY83" fmla="*/ 3810 h 6667"/>
                            <a:gd name="connsiteX84" fmla="*/ 9948 w 12805"/>
                            <a:gd name="connsiteY84" fmla="*/ 3810 h 6667"/>
                            <a:gd name="connsiteX85" fmla="*/ 9948 w 12805"/>
                            <a:gd name="connsiteY85" fmla="*/ 3810 h 6667"/>
                            <a:gd name="connsiteX86" fmla="*/ 10901 w 12805"/>
                            <a:gd name="connsiteY86" fmla="*/ 3810 h 6667"/>
                            <a:gd name="connsiteX87" fmla="*/ 10901 w 12805"/>
                            <a:gd name="connsiteY87" fmla="*/ 3810 h 6667"/>
                            <a:gd name="connsiteX88" fmla="*/ 11853 w 12805"/>
                            <a:gd name="connsiteY88" fmla="*/ 4763 h 6667"/>
                            <a:gd name="connsiteX89" fmla="*/ 12806 w 12805"/>
                            <a:gd name="connsiteY89" fmla="*/ 4763 h 6667"/>
                            <a:gd name="connsiteX90" fmla="*/ 12806 w 12805"/>
                            <a:gd name="connsiteY90" fmla="*/ 4763 h 6667"/>
                            <a:gd name="connsiteX91" fmla="*/ 10901 w 12805"/>
                            <a:gd name="connsiteY91" fmla="*/ 6668 h 6667"/>
                            <a:gd name="connsiteX92" fmla="*/ 10901 w 12805"/>
                            <a:gd name="connsiteY92" fmla="*/ 6668 h 6667"/>
                            <a:gd name="connsiteX93" fmla="*/ 10901 w 12805"/>
                            <a:gd name="connsiteY93" fmla="*/ 6668 h 6667"/>
                            <a:gd name="connsiteX94" fmla="*/ 423 w 12805"/>
                            <a:gd name="connsiteY94" fmla="*/ 0 h 6667"/>
                            <a:gd name="connsiteX95" fmla="*/ 423 w 12805"/>
                            <a:gd name="connsiteY95" fmla="*/ 0 h 6667"/>
                            <a:gd name="connsiteX96" fmla="*/ 423 w 12805"/>
                            <a:gd name="connsiteY96" fmla="*/ 0 h 6667"/>
                            <a:gd name="connsiteX97" fmla="*/ 423 w 12805"/>
                            <a:gd name="connsiteY97" fmla="*/ 0 h 6667"/>
                            <a:gd name="connsiteX98" fmla="*/ 423 w 12805"/>
                            <a:gd name="connsiteY98" fmla="*/ 0 h 6667"/>
                            <a:gd name="connsiteX99" fmla="*/ 2328 w 12805"/>
                            <a:gd name="connsiteY99" fmla="*/ 952 h 6667"/>
                            <a:gd name="connsiteX100" fmla="*/ 2328 w 12805"/>
                            <a:gd name="connsiteY100" fmla="*/ 952 h 6667"/>
                            <a:gd name="connsiteX101" fmla="*/ 2328 w 12805"/>
                            <a:gd name="connsiteY101" fmla="*/ 952 h 6667"/>
                            <a:gd name="connsiteX102" fmla="*/ 2328 w 12805"/>
                            <a:gd name="connsiteY102" fmla="*/ 952 h 6667"/>
                            <a:gd name="connsiteX103" fmla="*/ 2328 w 12805"/>
                            <a:gd name="connsiteY103" fmla="*/ 952 h 6667"/>
                            <a:gd name="connsiteX104" fmla="*/ 9948 w 12805"/>
                            <a:gd name="connsiteY104" fmla="*/ 6668 h 6667"/>
                            <a:gd name="connsiteX105" fmla="*/ 9948 w 12805"/>
                            <a:gd name="connsiteY105" fmla="*/ 6668 h 6667"/>
                            <a:gd name="connsiteX106" fmla="*/ 9948 w 12805"/>
                            <a:gd name="connsiteY106" fmla="*/ 6668 h 6667"/>
                            <a:gd name="connsiteX107" fmla="*/ 9948 w 12805"/>
                            <a:gd name="connsiteY107" fmla="*/ 6668 h 6667"/>
                            <a:gd name="connsiteX108" fmla="*/ 9948 w 12805"/>
                            <a:gd name="connsiteY108" fmla="*/ 6668 h 666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2805" h="6667">
                              <a:moveTo>
                                <a:pt x="10901" y="6668"/>
                              </a:moveTo>
                              <a:cubicBezTo>
                                <a:pt x="10901" y="6668"/>
                                <a:pt x="10901" y="6668"/>
                                <a:pt x="10901" y="6668"/>
                              </a:cubicBezTo>
                              <a:cubicBezTo>
                                <a:pt x="9948" y="6668"/>
                                <a:pt x="9948" y="6668"/>
                                <a:pt x="10901" y="6668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9948" y="5715"/>
                              </a:cubicBezTo>
                              <a:cubicBezTo>
                                <a:pt x="9948" y="5715"/>
                                <a:pt x="9948" y="5715"/>
                                <a:pt x="8996" y="5715"/>
                              </a:cubicBezTo>
                              <a:cubicBezTo>
                                <a:pt x="8996" y="5715"/>
                                <a:pt x="8996" y="5715"/>
                                <a:pt x="8996" y="5715"/>
                              </a:cubicBezTo>
                              <a:cubicBezTo>
                                <a:pt x="8996" y="5715"/>
                                <a:pt x="8996" y="5715"/>
                                <a:pt x="8996" y="5715"/>
                              </a:cubicBezTo>
                              <a:cubicBezTo>
                                <a:pt x="8996" y="5715"/>
                                <a:pt x="8996" y="5715"/>
                                <a:pt x="8996" y="5715"/>
                              </a:cubicBezTo>
                              <a:cubicBezTo>
                                <a:pt x="8996" y="5715"/>
                                <a:pt x="8996" y="5715"/>
                                <a:pt x="8996" y="5715"/>
                              </a:cubicBezTo>
                              <a:cubicBezTo>
                                <a:pt x="8996" y="5715"/>
                                <a:pt x="8996" y="5715"/>
                                <a:pt x="8996" y="5715"/>
                              </a:cubicBezTo>
                              <a:cubicBezTo>
                                <a:pt x="8996" y="5715"/>
                                <a:pt x="8043" y="5715"/>
                                <a:pt x="8043" y="4763"/>
                              </a:cubicBezTo>
                              <a:cubicBezTo>
                                <a:pt x="8043" y="4763"/>
                                <a:pt x="8043" y="4763"/>
                                <a:pt x="7091" y="4763"/>
                              </a:cubicBezTo>
                              <a:cubicBezTo>
                                <a:pt x="7091" y="4763"/>
                                <a:pt x="6138" y="4763"/>
                                <a:pt x="6138" y="4763"/>
                              </a:cubicBezTo>
                              <a:cubicBezTo>
                                <a:pt x="6138" y="4763"/>
                                <a:pt x="5186" y="4763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lnTo>
                                <a:pt x="5186" y="3810"/>
                              </a:lnTo>
                              <a:cubicBezTo>
                                <a:pt x="5186" y="3810"/>
                                <a:pt x="5186" y="3810"/>
                                <a:pt x="5186" y="3810"/>
                              </a:cubicBezTo>
                              <a:cubicBezTo>
                                <a:pt x="5186" y="3810"/>
                                <a:pt x="5186" y="2858"/>
                                <a:pt x="5186" y="2858"/>
                              </a:cubicBezTo>
                              <a:lnTo>
                                <a:pt x="5186" y="2858"/>
                              </a:ln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lnTo>
                                <a:pt x="5186" y="2858"/>
                              </a:ln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5186" y="2858"/>
                                <a:pt x="5186" y="2858"/>
                              </a:cubicBezTo>
                              <a:cubicBezTo>
                                <a:pt x="5186" y="2858"/>
                                <a:pt x="6138" y="2858"/>
                                <a:pt x="6138" y="2858"/>
                              </a:cubicBezTo>
                              <a:cubicBezTo>
                                <a:pt x="6138" y="2858"/>
                                <a:pt x="6138" y="2858"/>
                                <a:pt x="6138" y="2858"/>
                              </a:cubicBezTo>
                              <a:cubicBezTo>
                                <a:pt x="6138" y="2858"/>
                                <a:pt x="6138" y="2858"/>
                                <a:pt x="6138" y="2858"/>
                              </a:cubicBezTo>
                              <a:cubicBezTo>
                                <a:pt x="6138" y="2858"/>
                                <a:pt x="6138" y="2858"/>
                                <a:pt x="7091" y="2858"/>
                              </a:cubicBezTo>
                              <a:cubicBezTo>
                                <a:pt x="7091" y="2858"/>
                                <a:pt x="7091" y="2858"/>
                                <a:pt x="8043" y="2858"/>
                              </a:cubicBezTo>
                              <a:cubicBezTo>
                                <a:pt x="8043" y="2858"/>
                                <a:pt x="8996" y="2858"/>
                                <a:pt x="8996" y="3810"/>
                              </a:cubicBezTo>
                              <a:cubicBezTo>
                                <a:pt x="8996" y="3810"/>
                                <a:pt x="8996" y="3810"/>
                                <a:pt x="8996" y="3810"/>
                              </a:cubicBezTo>
                              <a:cubicBezTo>
                                <a:pt x="8996" y="3810"/>
                                <a:pt x="8996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9948" y="3810"/>
                              </a:cubicBezTo>
                              <a:cubicBezTo>
                                <a:pt x="9948" y="3810"/>
                                <a:pt x="9948" y="3810"/>
                                <a:pt x="10901" y="3810"/>
                              </a:cubicBezTo>
                              <a:cubicBezTo>
                                <a:pt x="10901" y="3810"/>
                                <a:pt x="10901" y="3810"/>
                                <a:pt x="10901" y="3810"/>
                              </a:cubicBezTo>
                              <a:cubicBezTo>
                                <a:pt x="10901" y="3810"/>
                                <a:pt x="11853" y="4763"/>
                                <a:pt x="11853" y="4763"/>
                              </a:cubicBezTo>
                              <a:cubicBezTo>
                                <a:pt x="11853" y="4763"/>
                                <a:pt x="11853" y="4763"/>
                                <a:pt x="12806" y="4763"/>
                              </a:cubicBezTo>
                              <a:cubicBezTo>
                                <a:pt x="12806" y="4763"/>
                                <a:pt x="12806" y="4763"/>
                                <a:pt x="12806" y="4763"/>
                              </a:cubicBezTo>
                              <a:cubicBezTo>
                                <a:pt x="10901" y="5715"/>
                                <a:pt x="10901" y="5715"/>
                                <a:pt x="10901" y="6668"/>
                              </a:cubicBezTo>
                              <a:lnTo>
                                <a:pt x="10901" y="6668"/>
                              </a:lnTo>
                              <a:lnTo>
                                <a:pt x="10901" y="6668"/>
                              </a:lnTo>
                              <a:close/>
                              <a:moveTo>
                                <a:pt x="423" y="0"/>
                              </a:move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-529" y="0"/>
                                <a:pt x="423" y="0"/>
                              </a:cubicBezTo>
                              <a:cubicBezTo>
                                <a:pt x="-529" y="0"/>
                                <a:pt x="423" y="0"/>
                                <a:pt x="423" y="0"/>
                              </a:cubicBezTo>
                              <a:cubicBezTo>
                                <a:pt x="423" y="0"/>
                                <a:pt x="423" y="0"/>
                                <a:pt x="423" y="0"/>
                              </a:cubicBezTo>
                              <a:close/>
                              <a:moveTo>
                                <a:pt x="2328" y="952"/>
                              </a:moveTo>
                              <a:cubicBezTo>
                                <a:pt x="2328" y="952"/>
                                <a:pt x="2328" y="952"/>
                                <a:pt x="2328" y="952"/>
                              </a:cubicBezTo>
                              <a:cubicBezTo>
                                <a:pt x="2328" y="952"/>
                                <a:pt x="2328" y="952"/>
                                <a:pt x="2328" y="952"/>
                              </a:cubicBezTo>
                              <a:cubicBezTo>
                                <a:pt x="1376" y="952"/>
                                <a:pt x="1376" y="952"/>
                                <a:pt x="2328" y="952"/>
                              </a:cubicBezTo>
                              <a:cubicBezTo>
                                <a:pt x="2328" y="952"/>
                                <a:pt x="2328" y="952"/>
                                <a:pt x="2328" y="952"/>
                              </a:cubicBezTo>
                              <a:close/>
                              <a:moveTo>
                                <a:pt x="9948" y="6668"/>
                              </a:moveTo>
                              <a:cubicBezTo>
                                <a:pt x="9948" y="6668"/>
                                <a:pt x="9948" y="6668"/>
                                <a:pt x="9948" y="6668"/>
                              </a:cubicBezTo>
                              <a:cubicBezTo>
                                <a:pt x="9948" y="6668"/>
                                <a:pt x="9948" y="6668"/>
                                <a:pt x="9948" y="6668"/>
                              </a:cubicBezTo>
                              <a:cubicBezTo>
                                <a:pt x="9948" y="6668"/>
                                <a:pt x="9948" y="6668"/>
                                <a:pt x="9948" y="6668"/>
                              </a:cubicBezTo>
                              <a:cubicBezTo>
                                <a:pt x="9948" y="6668"/>
                                <a:pt x="9948" y="6668"/>
                                <a:pt x="9948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599" name="任意多边形: 形状 3480"/>
                        <p:cNvSpPr/>
                        <p:nvPr/>
                      </p:nvSpPr>
                      <p:spPr>
                        <a:xfrm>
                          <a:off x="7586662" y="27870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0" name="任意多边形: 形状 3481"/>
                        <p:cNvSpPr/>
                        <p:nvPr/>
                      </p:nvSpPr>
                      <p:spPr>
                        <a:xfrm>
                          <a:off x="7585709" y="2786062"/>
                          <a:ext cx="952" cy="952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952 h 952"/>
                            <a:gd name="connsiteX1" fmla="*/ 953 w 952"/>
                            <a:gd name="connsiteY1" fmla="*/ 952 h 952"/>
                            <a:gd name="connsiteX2" fmla="*/ 953 w 952"/>
                            <a:gd name="connsiteY2" fmla="*/ 952 h 952"/>
                            <a:gd name="connsiteX3" fmla="*/ 953 w 952"/>
                            <a:gd name="connsiteY3" fmla="*/ 952 h 952"/>
                            <a:gd name="connsiteX4" fmla="*/ 953 w 952"/>
                            <a:gd name="connsiteY4" fmla="*/ 952 h 952"/>
                            <a:gd name="connsiteX5" fmla="*/ 953 w 952"/>
                            <a:gd name="connsiteY5" fmla="*/ 0 h 952"/>
                            <a:gd name="connsiteX6" fmla="*/ 953 w 952"/>
                            <a:gd name="connsiteY6" fmla="*/ 0 h 952"/>
                            <a:gd name="connsiteX7" fmla="*/ 953 w 952"/>
                            <a:gd name="connsiteY7" fmla="*/ 0 h 952"/>
                            <a:gd name="connsiteX8" fmla="*/ 953 w 952"/>
                            <a:gd name="connsiteY8" fmla="*/ 0 h 952"/>
                            <a:gd name="connsiteX9" fmla="*/ 953 w 952"/>
                            <a:gd name="connsiteY9" fmla="*/ 0 h 952"/>
                            <a:gd name="connsiteX10" fmla="*/ 953 w 952"/>
                            <a:gd name="connsiteY10" fmla="*/ 0 h 952"/>
                            <a:gd name="connsiteX11" fmla="*/ 953 w 952"/>
                            <a:gd name="connsiteY11" fmla="*/ 0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953 w 952"/>
                            <a:gd name="connsiteY14" fmla="*/ 952 h 952"/>
                            <a:gd name="connsiteX15" fmla="*/ 953 w 952"/>
                            <a:gd name="connsiteY15" fmla="*/ 952 h 952"/>
                            <a:gd name="connsiteX16" fmla="*/ 953 w 952"/>
                            <a:gd name="connsiteY16" fmla="*/ 952 h 952"/>
                            <a:gd name="connsiteX17" fmla="*/ 953 w 952"/>
                            <a:gd name="connsiteY17" fmla="*/ 952 h 952"/>
                            <a:gd name="connsiteX18" fmla="*/ 953 w 952"/>
                            <a:gd name="connsiteY18" fmla="*/ 952 h 952"/>
                            <a:gd name="connsiteX19" fmla="*/ 953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3" y="952"/>
                              </a:move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953" y="952"/>
                              </a:cubicBezTo>
                              <a:cubicBezTo>
                                <a:pt x="0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01" name="图形 2"/>
                      <p:cNvGrpSpPr/>
                      <p:nvPr/>
                    </p:nvGrpSpPr>
                    <p:grpSpPr>
                      <a:xfrm>
                        <a:off x="7598092" y="2793682"/>
                        <a:ext cx="12382" cy="9525"/>
                        <a:chOff x="7598092" y="2793682"/>
                        <a:chExt cx="12382" cy="952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02" name="任意多边形: 形状 3483"/>
                        <p:cNvSpPr/>
                        <p:nvPr/>
                      </p:nvSpPr>
                      <p:spPr>
                        <a:xfrm>
                          <a:off x="7598092" y="279368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3" name="任意多边形: 形状 3484"/>
                        <p:cNvSpPr/>
                        <p:nvPr/>
                      </p:nvSpPr>
                      <p:spPr>
                        <a:xfrm>
                          <a:off x="7599044" y="2794634"/>
                          <a:ext cx="11430" cy="8572"/>
                        </a:xfrm>
                        <a:custGeom>
                          <a:avLst/>
                          <a:gdLst>
                            <a:gd name="connsiteX0" fmla="*/ 10478 w 11430"/>
                            <a:gd name="connsiteY0" fmla="*/ 8573 h 8572"/>
                            <a:gd name="connsiteX1" fmla="*/ 10478 w 11430"/>
                            <a:gd name="connsiteY1" fmla="*/ 8573 h 8572"/>
                            <a:gd name="connsiteX2" fmla="*/ 10478 w 11430"/>
                            <a:gd name="connsiteY2" fmla="*/ 8573 h 8572"/>
                            <a:gd name="connsiteX3" fmla="*/ 9525 w 11430"/>
                            <a:gd name="connsiteY3" fmla="*/ 7620 h 8572"/>
                            <a:gd name="connsiteX4" fmla="*/ 9525 w 11430"/>
                            <a:gd name="connsiteY4" fmla="*/ 7620 h 8572"/>
                            <a:gd name="connsiteX5" fmla="*/ 9525 w 11430"/>
                            <a:gd name="connsiteY5" fmla="*/ 7620 h 8572"/>
                            <a:gd name="connsiteX6" fmla="*/ 9525 w 11430"/>
                            <a:gd name="connsiteY6" fmla="*/ 7620 h 8572"/>
                            <a:gd name="connsiteX7" fmla="*/ 9525 w 11430"/>
                            <a:gd name="connsiteY7" fmla="*/ 7620 h 8572"/>
                            <a:gd name="connsiteX8" fmla="*/ 9525 w 11430"/>
                            <a:gd name="connsiteY8" fmla="*/ 7620 h 8572"/>
                            <a:gd name="connsiteX9" fmla="*/ 9525 w 11430"/>
                            <a:gd name="connsiteY9" fmla="*/ 7620 h 8572"/>
                            <a:gd name="connsiteX10" fmla="*/ 9525 w 11430"/>
                            <a:gd name="connsiteY10" fmla="*/ 7620 h 8572"/>
                            <a:gd name="connsiteX11" fmla="*/ 9525 w 11430"/>
                            <a:gd name="connsiteY11" fmla="*/ 7620 h 8572"/>
                            <a:gd name="connsiteX12" fmla="*/ 9525 w 11430"/>
                            <a:gd name="connsiteY12" fmla="*/ 7620 h 8572"/>
                            <a:gd name="connsiteX13" fmla="*/ 9525 w 11430"/>
                            <a:gd name="connsiteY13" fmla="*/ 7620 h 8572"/>
                            <a:gd name="connsiteX14" fmla="*/ 9525 w 11430"/>
                            <a:gd name="connsiteY14" fmla="*/ 7620 h 8572"/>
                            <a:gd name="connsiteX15" fmla="*/ 9525 w 11430"/>
                            <a:gd name="connsiteY15" fmla="*/ 7620 h 8572"/>
                            <a:gd name="connsiteX16" fmla="*/ 9525 w 11430"/>
                            <a:gd name="connsiteY16" fmla="*/ 7620 h 8572"/>
                            <a:gd name="connsiteX17" fmla="*/ 9525 w 11430"/>
                            <a:gd name="connsiteY17" fmla="*/ 7620 h 8572"/>
                            <a:gd name="connsiteX18" fmla="*/ 9525 w 11430"/>
                            <a:gd name="connsiteY18" fmla="*/ 7620 h 8572"/>
                            <a:gd name="connsiteX19" fmla="*/ 9525 w 11430"/>
                            <a:gd name="connsiteY19" fmla="*/ 7620 h 8572"/>
                            <a:gd name="connsiteX20" fmla="*/ 9525 w 11430"/>
                            <a:gd name="connsiteY20" fmla="*/ 7620 h 8572"/>
                            <a:gd name="connsiteX21" fmla="*/ 9525 w 11430"/>
                            <a:gd name="connsiteY21" fmla="*/ 7620 h 8572"/>
                            <a:gd name="connsiteX22" fmla="*/ 9525 w 11430"/>
                            <a:gd name="connsiteY22" fmla="*/ 7620 h 8572"/>
                            <a:gd name="connsiteX23" fmla="*/ 9525 w 11430"/>
                            <a:gd name="connsiteY23" fmla="*/ 7620 h 8572"/>
                            <a:gd name="connsiteX24" fmla="*/ 9525 w 11430"/>
                            <a:gd name="connsiteY24" fmla="*/ 7620 h 8572"/>
                            <a:gd name="connsiteX25" fmla="*/ 9525 w 11430"/>
                            <a:gd name="connsiteY25" fmla="*/ 7620 h 8572"/>
                            <a:gd name="connsiteX26" fmla="*/ 8573 w 11430"/>
                            <a:gd name="connsiteY26" fmla="*/ 7620 h 8572"/>
                            <a:gd name="connsiteX27" fmla="*/ 8573 w 11430"/>
                            <a:gd name="connsiteY27" fmla="*/ 7620 h 8572"/>
                            <a:gd name="connsiteX28" fmla="*/ 8573 w 11430"/>
                            <a:gd name="connsiteY28" fmla="*/ 7620 h 8572"/>
                            <a:gd name="connsiteX29" fmla="*/ 8573 w 11430"/>
                            <a:gd name="connsiteY29" fmla="*/ 7620 h 8572"/>
                            <a:gd name="connsiteX30" fmla="*/ 8573 w 11430"/>
                            <a:gd name="connsiteY30" fmla="*/ 7620 h 8572"/>
                            <a:gd name="connsiteX31" fmla="*/ 8573 w 11430"/>
                            <a:gd name="connsiteY31" fmla="*/ 7620 h 8572"/>
                            <a:gd name="connsiteX32" fmla="*/ 7620 w 11430"/>
                            <a:gd name="connsiteY32" fmla="*/ 6667 h 8572"/>
                            <a:gd name="connsiteX33" fmla="*/ 6668 w 11430"/>
                            <a:gd name="connsiteY33" fmla="*/ 5715 h 8572"/>
                            <a:gd name="connsiteX34" fmla="*/ 5715 w 11430"/>
                            <a:gd name="connsiteY34" fmla="*/ 4763 h 8572"/>
                            <a:gd name="connsiteX35" fmla="*/ 4763 w 11430"/>
                            <a:gd name="connsiteY35" fmla="*/ 3810 h 8572"/>
                            <a:gd name="connsiteX36" fmla="*/ 4763 w 11430"/>
                            <a:gd name="connsiteY36" fmla="*/ 3810 h 8572"/>
                            <a:gd name="connsiteX37" fmla="*/ 4763 w 11430"/>
                            <a:gd name="connsiteY37" fmla="*/ 3810 h 8572"/>
                            <a:gd name="connsiteX38" fmla="*/ 4763 w 11430"/>
                            <a:gd name="connsiteY38" fmla="*/ 3810 h 8572"/>
                            <a:gd name="connsiteX39" fmla="*/ 4763 w 11430"/>
                            <a:gd name="connsiteY39" fmla="*/ 3810 h 8572"/>
                            <a:gd name="connsiteX40" fmla="*/ 4763 w 11430"/>
                            <a:gd name="connsiteY40" fmla="*/ 3810 h 8572"/>
                            <a:gd name="connsiteX41" fmla="*/ 4763 w 11430"/>
                            <a:gd name="connsiteY41" fmla="*/ 3810 h 8572"/>
                            <a:gd name="connsiteX42" fmla="*/ 4763 w 11430"/>
                            <a:gd name="connsiteY42" fmla="*/ 3810 h 8572"/>
                            <a:gd name="connsiteX43" fmla="*/ 4763 w 11430"/>
                            <a:gd name="connsiteY43" fmla="*/ 3810 h 8572"/>
                            <a:gd name="connsiteX44" fmla="*/ 4763 w 11430"/>
                            <a:gd name="connsiteY44" fmla="*/ 3810 h 8572"/>
                            <a:gd name="connsiteX45" fmla="*/ 4763 w 11430"/>
                            <a:gd name="connsiteY45" fmla="*/ 3810 h 8572"/>
                            <a:gd name="connsiteX46" fmla="*/ 4763 w 11430"/>
                            <a:gd name="connsiteY46" fmla="*/ 3810 h 8572"/>
                            <a:gd name="connsiteX47" fmla="*/ 4763 w 11430"/>
                            <a:gd name="connsiteY47" fmla="*/ 2857 h 8572"/>
                            <a:gd name="connsiteX48" fmla="*/ 4763 w 11430"/>
                            <a:gd name="connsiteY48" fmla="*/ 2857 h 8572"/>
                            <a:gd name="connsiteX49" fmla="*/ 4763 w 11430"/>
                            <a:gd name="connsiteY49" fmla="*/ 2857 h 8572"/>
                            <a:gd name="connsiteX50" fmla="*/ 4763 w 11430"/>
                            <a:gd name="connsiteY50" fmla="*/ 2857 h 8572"/>
                            <a:gd name="connsiteX51" fmla="*/ 4763 w 11430"/>
                            <a:gd name="connsiteY51" fmla="*/ 2857 h 8572"/>
                            <a:gd name="connsiteX52" fmla="*/ 4763 w 11430"/>
                            <a:gd name="connsiteY52" fmla="*/ 2857 h 8572"/>
                            <a:gd name="connsiteX53" fmla="*/ 4763 w 11430"/>
                            <a:gd name="connsiteY53" fmla="*/ 2857 h 8572"/>
                            <a:gd name="connsiteX54" fmla="*/ 4763 w 11430"/>
                            <a:gd name="connsiteY54" fmla="*/ 2857 h 8572"/>
                            <a:gd name="connsiteX55" fmla="*/ 4763 w 11430"/>
                            <a:gd name="connsiteY55" fmla="*/ 2857 h 8572"/>
                            <a:gd name="connsiteX56" fmla="*/ 4763 w 11430"/>
                            <a:gd name="connsiteY56" fmla="*/ 2857 h 8572"/>
                            <a:gd name="connsiteX57" fmla="*/ 4763 w 11430"/>
                            <a:gd name="connsiteY57" fmla="*/ 2857 h 8572"/>
                            <a:gd name="connsiteX58" fmla="*/ 5715 w 11430"/>
                            <a:gd name="connsiteY58" fmla="*/ 3810 h 8572"/>
                            <a:gd name="connsiteX59" fmla="*/ 5715 w 11430"/>
                            <a:gd name="connsiteY59" fmla="*/ 3810 h 8572"/>
                            <a:gd name="connsiteX60" fmla="*/ 5715 w 11430"/>
                            <a:gd name="connsiteY60" fmla="*/ 3810 h 8572"/>
                            <a:gd name="connsiteX61" fmla="*/ 6668 w 11430"/>
                            <a:gd name="connsiteY61" fmla="*/ 3810 h 8572"/>
                            <a:gd name="connsiteX62" fmla="*/ 7620 w 11430"/>
                            <a:gd name="connsiteY62" fmla="*/ 3810 h 8572"/>
                            <a:gd name="connsiteX63" fmla="*/ 8573 w 11430"/>
                            <a:gd name="connsiteY63" fmla="*/ 4763 h 8572"/>
                            <a:gd name="connsiteX64" fmla="*/ 8573 w 11430"/>
                            <a:gd name="connsiteY64" fmla="*/ 4763 h 8572"/>
                            <a:gd name="connsiteX65" fmla="*/ 8573 w 11430"/>
                            <a:gd name="connsiteY65" fmla="*/ 4763 h 8572"/>
                            <a:gd name="connsiteX66" fmla="*/ 8573 w 11430"/>
                            <a:gd name="connsiteY66" fmla="*/ 4763 h 8572"/>
                            <a:gd name="connsiteX67" fmla="*/ 8573 w 11430"/>
                            <a:gd name="connsiteY67" fmla="*/ 4763 h 8572"/>
                            <a:gd name="connsiteX68" fmla="*/ 8573 w 11430"/>
                            <a:gd name="connsiteY68" fmla="*/ 4763 h 8572"/>
                            <a:gd name="connsiteX69" fmla="*/ 8573 w 11430"/>
                            <a:gd name="connsiteY69" fmla="*/ 4763 h 8572"/>
                            <a:gd name="connsiteX70" fmla="*/ 8573 w 11430"/>
                            <a:gd name="connsiteY70" fmla="*/ 4763 h 8572"/>
                            <a:gd name="connsiteX71" fmla="*/ 8573 w 11430"/>
                            <a:gd name="connsiteY71" fmla="*/ 4763 h 8572"/>
                            <a:gd name="connsiteX72" fmla="*/ 8573 w 11430"/>
                            <a:gd name="connsiteY72" fmla="*/ 4763 h 8572"/>
                            <a:gd name="connsiteX73" fmla="*/ 8573 w 11430"/>
                            <a:gd name="connsiteY73" fmla="*/ 4763 h 8572"/>
                            <a:gd name="connsiteX74" fmla="*/ 8573 w 11430"/>
                            <a:gd name="connsiteY74" fmla="*/ 4763 h 8572"/>
                            <a:gd name="connsiteX75" fmla="*/ 8573 w 11430"/>
                            <a:gd name="connsiteY75" fmla="*/ 4763 h 8572"/>
                            <a:gd name="connsiteX76" fmla="*/ 8573 w 11430"/>
                            <a:gd name="connsiteY76" fmla="*/ 4763 h 8572"/>
                            <a:gd name="connsiteX77" fmla="*/ 8573 w 11430"/>
                            <a:gd name="connsiteY77" fmla="*/ 4763 h 8572"/>
                            <a:gd name="connsiteX78" fmla="*/ 8573 w 11430"/>
                            <a:gd name="connsiteY78" fmla="*/ 4763 h 8572"/>
                            <a:gd name="connsiteX79" fmla="*/ 8573 w 11430"/>
                            <a:gd name="connsiteY79" fmla="*/ 4763 h 8572"/>
                            <a:gd name="connsiteX80" fmla="*/ 8573 w 11430"/>
                            <a:gd name="connsiteY80" fmla="*/ 4763 h 8572"/>
                            <a:gd name="connsiteX81" fmla="*/ 8573 w 11430"/>
                            <a:gd name="connsiteY81" fmla="*/ 4763 h 8572"/>
                            <a:gd name="connsiteX82" fmla="*/ 8573 w 11430"/>
                            <a:gd name="connsiteY82" fmla="*/ 4763 h 8572"/>
                            <a:gd name="connsiteX83" fmla="*/ 8573 w 11430"/>
                            <a:gd name="connsiteY83" fmla="*/ 4763 h 8572"/>
                            <a:gd name="connsiteX84" fmla="*/ 8573 w 11430"/>
                            <a:gd name="connsiteY84" fmla="*/ 4763 h 8572"/>
                            <a:gd name="connsiteX85" fmla="*/ 8573 w 11430"/>
                            <a:gd name="connsiteY85" fmla="*/ 4763 h 8572"/>
                            <a:gd name="connsiteX86" fmla="*/ 9525 w 11430"/>
                            <a:gd name="connsiteY86" fmla="*/ 4763 h 8572"/>
                            <a:gd name="connsiteX87" fmla="*/ 9525 w 11430"/>
                            <a:gd name="connsiteY87" fmla="*/ 4763 h 8572"/>
                            <a:gd name="connsiteX88" fmla="*/ 10478 w 11430"/>
                            <a:gd name="connsiteY88" fmla="*/ 5715 h 8572"/>
                            <a:gd name="connsiteX89" fmla="*/ 11430 w 11430"/>
                            <a:gd name="connsiteY89" fmla="*/ 5715 h 8572"/>
                            <a:gd name="connsiteX90" fmla="*/ 11430 w 11430"/>
                            <a:gd name="connsiteY90" fmla="*/ 5715 h 8572"/>
                            <a:gd name="connsiteX91" fmla="*/ 10478 w 11430"/>
                            <a:gd name="connsiteY91" fmla="*/ 8573 h 8572"/>
                            <a:gd name="connsiteX92" fmla="*/ 10478 w 11430"/>
                            <a:gd name="connsiteY92" fmla="*/ 8573 h 8572"/>
                            <a:gd name="connsiteX93" fmla="*/ 10478 w 11430"/>
                            <a:gd name="connsiteY93" fmla="*/ 8573 h 8572"/>
                            <a:gd name="connsiteX94" fmla="*/ 0 w 11430"/>
                            <a:gd name="connsiteY94" fmla="*/ 0 h 8572"/>
                            <a:gd name="connsiteX95" fmla="*/ 0 w 11430"/>
                            <a:gd name="connsiteY95" fmla="*/ 0 h 8572"/>
                            <a:gd name="connsiteX96" fmla="*/ 0 w 11430"/>
                            <a:gd name="connsiteY96" fmla="*/ 0 h 8572"/>
                            <a:gd name="connsiteX97" fmla="*/ 0 w 11430"/>
                            <a:gd name="connsiteY97" fmla="*/ 0 h 8572"/>
                            <a:gd name="connsiteX98" fmla="*/ 0 w 11430"/>
                            <a:gd name="connsiteY98" fmla="*/ 0 h 8572"/>
                            <a:gd name="connsiteX99" fmla="*/ 1905 w 11430"/>
                            <a:gd name="connsiteY99" fmla="*/ 952 h 8572"/>
                            <a:gd name="connsiteX100" fmla="*/ 1905 w 11430"/>
                            <a:gd name="connsiteY100" fmla="*/ 952 h 8572"/>
                            <a:gd name="connsiteX101" fmla="*/ 1905 w 11430"/>
                            <a:gd name="connsiteY101" fmla="*/ 952 h 8572"/>
                            <a:gd name="connsiteX102" fmla="*/ 1905 w 11430"/>
                            <a:gd name="connsiteY102" fmla="*/ 952 h 8572"/>
                            <a:gd name="connsiteX103" fmla="*/ 1905 w 11430"/>
                            <a:gd name="connsiteY103" fmla="*/ 952 h 8572"/>
                            <a:gd name="connsiteX104" fmla="*/ 9525 w 11430"/>
                            <a:gd name="connsiteY104" fmla="*/ 7620 h 8572"/>
                            <a:gd name="connsiteX105" fmla="*/ 9525 w 11430"/>
                            <a:gd name="connsiteY105" fmla="*/ 7620 h 8572"/>
                            <a:gd name="connsiteX106" fmla="*/ 9525 w 11430"/>
                            <a:gd name="connsiteY106" fmla="*/ 7620 h 8572"/>
                            <a:gd name="connsiteX107" fmla="*/ 9525 w 11430"/>
                            <a:gd name="connsiteY107" fmla="*/ 7620 h 8572"/>
                            <a:gd name="connsiteX108" fmla="*/ 9525 w 11430"/>
                            <a:gd name="connsiteY108" fmla="*/ 7620 h 857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1430" h="8572">
                              <a:moveTo>
                                <a:pt x="10478" y="8573"/>
                              </a:moveTo>
                              <a:cubicBezTo>
                                <a:pt x="10478" y="7620"/>
                                <a:pt x="9525" y="7620"/>
                                <a:pt x="10478" y="8573"/>
                              </a:cubicBezTo>
                              <a:cubicBezTo>
                                <a:pt x="9525" y="7620"/>
                                <a:pt x="9525" y="7620"/>
                                <a:pt x="10478" y="8573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8573" y="7620"/>
                                <a:pt x="8573" y="7620"/>
                              </a:cubicBezTo>
                              <a:cubicBezTo>
                                <a:pt x="8573" y="7620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6668" y="5715"/>
                              </a:cubicBezTo>
                              <a:cubicBezTo>
                                <a:pt x="6668" y="5715"/>
                                <a:pt x="5715" y="5715"/>
                                <a:pt x="5715" y="4763"/>
                              </a:cubicBezTo>
                              <a:cubicBezTo>
                                <a:pt x="5715" y="4763"/>
                                <a:pt x="4763" y="4763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lnTo>
                                <a:pt x="4763" y="3810"/>
                              </a:lnTo>
                              <a:cubicBezTo>
                                <a:pt x="4763" y="3810"/>
                                <a:pt x="4763" y="3810"/>
                                <a:pt x="4763" y="3810"/>
                              </a:cubicBezTo>
                              <a:cubicBezTo>
                                <a:pt x="4763" y="3810"/>
                                <a:pt x="4763" y="2857"/>
                                <a:pt x="4763" y="2857"/>
                              </a:cubicBezTo>
                              <a:lnTo>
                                <a:pt x="4763" y="2857"/>
                              </a:ln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lnTo>
                                <a:pt x="4763" y="2857"/>
                              </a:ln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4763" y="2857"/>
                                <a:pt x="4763" y="2857"/>
                              </a:cubicBezTo>
                              <a:cubicBezTo>
                                <a:pt x="4763" y="2857"/>
                                <a:pt x="5715" y="2857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5715" y="3810"/>
                              </a:cubicBezTo>
                              <a:cubicBezTo>
                                <a:pt x="5715" y="3810"/>
                                <a:pt x="5715" y="3810"/>
                                <a:pt x="6668" y="3810"/>
                              </a:cubicBezTo>
                              <a:cubicBezTo>
                                <a:pt x="6668" y="3810"/>
                                <a:pt x="6668" y="3810"/>
                                <a:pt x="7620" y="3810"/>
                              </a:cubicBezTo>
                              <a:cubicBezTo>
                                <a:pt x="7620" y="3810"/>
                                <a:pt x="8573" y="3810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8573" y="4763"/>
                              </a:cubicBezTo>
                              <a:cubicBezTo>
                                <a:pt x="8573" y="4763"/>
                                <a:pt x="8573" y="4763"/>
                                <a:pt x="9525" y="4763"/>
                              </a:cubicBezTo>
                              <a:cubicBezTo>
                                <a:pt x="9525" y="4763"/>
                                <a:pt x="9525" y="4763"/>
                                <a:pt x="9525" y="4763"/>
                              </a:cubicBezTo>
                              <a:cubicBezTo>
                                <a:pt x="9525" y="4763"/>
                                <a:pt x="10478" y="5715"/>
                                <a:pt x="10478" y="5715"/>
                              </a:cubicBezTo>
                              <a:cubicBezTo>
                                <a:pt x="10478" y="5715"/>
                                <a:pt x="10478" y="5715"/>
                                <a:pt x="11430" y="5715"/>
                              </a:cubicBezTo>
                              <a:cubicBezTo>
                                <a:pt x="11430" y="5715"/>
                                <a:pt x="11430" y="5715"/>
                                <a:pt x="11430" y="5715"/>
                              </a:cubicBezTo>
                              <a:cubicBezTo>
                                <a:pt x="10478" y="6667"/>
                                <a:pt x="10478" y="7620"/>
                                <a:pt x="10478" y="8573"/>
                              </a:cubicBezTo>
                              <a:lnTo>
                                <a:pt x="10478" y="8573"/>
                              </a:lnTo>
                              <a:lnTo>
                                <a:pt x="10478" y="8573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1905" y="952"/>
                              </a:move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952"/>
                                <a:pt x="1905" y="952"/>
                                <a:pt x="1905" y="952"/>
                              </a:cubicBezTo>
                              <a:cubicBezTo>
                                <a:pt x="1905" y="1905"/>
                                <a:pt x="1905" y="1905"/>
                                <a:pt x="1905" y="952"/>
                              </a:cubicBezTo>
                              <a:close/>
                              <a:moveTo>
                                <a:pt x="9525" y="7620"/>
                              </a:move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ubicBezTo>
                                <a:pt x="9525" y="7620"/>
                                <a:pt x="9525" y="7620"/>
                                <a:pt x="9525" y="762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4" name="任意多边形: 形状 3485"/>
                        <p:cNvSpPr/>
                        <p:nvPr/>
                      </p:nvSpPr>
                      <p:spPr>
                        <a:xfrm>
                          <a:off x="7599044" y="279463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5" name="任意多边形: 形状 3486"/>
                        <p:cNvSpPr/>
                        <p:nvPr/>
                      </p:nvSpPr>
                      <p:spPr>
                        <a:xfrm>
                          <a:off x="7598092" y="2793682"/>
                          <a:ext cx="952" cy="952"/>
                        </a:xfrm>
                        <a:custGeom>
                          <a:avLst/>
                          <a:gdLst>
                            <a:gd name="connsiteX0" fmla="*/ 952 w 952"/>
                            <a:gd name="connsiteY0" fmla="*/ 952 h 952"/>
                            <a:gd name="connsiteX1" fmla="*/ 952 w 952"/>
                            <a:gd name="connsiteY1" fmla="*/ 952 h 952"/>
                            <a:gd name="connsiteX2" fmla="*/ 952 w 952"/>
                            <a:gd name="connsiteY2" fmla="*/ 952 h 952"/>
                            <a:gd name="connsiteX3" fmla="*/ 952 w 952"/>
                            <a:gd name="connsiteY3" fmla="*/ 0 h 952"/>
                            <a:gd name="connsiteX4" fmla="*/ 952 w 952"/>
                            <a:gd name="connsiteY4" fmla="*/ 952 h 952"/>
                            <a:gd name="connsiteX5" fmla="*/ 952 w 952"/>
                            <a:gd name="connsiteY5" fmla="*/ 0 h 952"/>
                            <a:gd name="connsiteX6" fmla="*/ 952 w 952"/>
                            <a:gd name="connsiteY6" fmla="*/ 0 h 952"/>
                            <a:gd name="connsiteX7" fmla="*/ 952 w 952"/>
                            <a:gd name="connsiteY7" fmla="*/ 0 h 952"/>
                            <a:gd name="connsiteX8" fmla="*/ 952 w 952"/>
                            <a:gd name="connsiteY8" fmla="*/ 0 h 952"/>
                            <a:gd name="connsiteX9" fmla="*/ 952 w 952"/>
                            <a:gd name="connsiteY9" fmla="*/ 0 h 952"/>
                            <a:gd name="connsiteX10" fmla="*/ 952 w 952"/>
                            <a:gd name="connsiteY10" fmla="*/ 0 h 952"/>
                            <a:gd name="connsiteX11" fmla="*/ 952 w 952"/>
                            <a:gd name="connsiteY11" fmla="*/ 0 h 952"/>
                            <a:gd name="connsiteX12" fmla="*/ 0 w 952"/>
                            <a:gd name="connsiteY12" fmla="*/ 952 h 952"/>
                            <a:gd name="connsiteX13" fmla="*/ 0 w 952"/>
                            <a:gd name="connsiteY13" fmla="*/ 952 h 952"/>
                            <a:gd name="connsiteX14" fmla="*/ 952 w 952"/>
                            <a:gd name="connsiteY14" fmla="*/ 952 h 952"/>
                            <a:gd name="connsiteX15" fmla="*/ 952 w 952"/>
                            <a:gd name="connsiteY15" fmla="*/ 952 h 952"/>
                            <a:gd name="connsiteX16" fmla="*/ 952 w 952"/>
                            <a:gd name="connsiteY16" fmla="*/ 952 h 952"/>
                            <a:gd name="connsiteX17" fmla="*/ 952 w 952"/>
                            <a:gd name="connsiteY17" fmla="*/ 952 h 952"/>
                            <a:gd name="connsiteX18" fmla="*/ 952 w 952"/>
                            <a:gd name="connsiteY18" fmla="*/ 952 h 952"/>
                            <a:gd name="connsiteX19" fmla="*/ 952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2" y="952"/>
                              </a:move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952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952" y="0"/>
                              </a:lnTo>
                              <a:lnTo>
                                <a:pt x="952" y="0"/>
                              </a:lnTo>
                              <a:cubicBezTo>
                                <a:pt x="952" y="0"/>
                                <a:pt x="952" y="0"/>
                                <a:pt x="952" y="0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cubicBezTo>
                                <a:pt x="0" y="952"/>
                                <a:pt x="0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lnTo>
                                <a:pt x="952" y="952"/>
                              </a:lnTo>
                              <a:cubicBezTo>
                                <a:pt x="952" y="952"/>
                                <a:pt x="952" y="952"/>
                                <a:pt x="952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06" name="图形 2"/>
                      <p:cNvGrpSpPr/>
                      <p:nvPr/>
                    </p:nvGrpSpPr>
                    <p:grpSpPr>
                      <a:xfrm>
                        <a:off x="7609522" y="2802254"/>
                        <a:ext cx="10477" cy="10477"/>
                        <a:chOff x="7609522" y="2802254"/>
                        <a:chExt cx="10477" cy="10477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07" name="任意多边形: 形状 3488"/>
                        <p:cNvSpPr/>
                        <p:nvPr/>
                      </p:nvSpPr>
                      <p:spPr>
                        <a:xfrm>
                          <a:off x="7609522" y="280225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8" name="任意多边形: 形状 3489"/>
                        <p:cNvSpPr/>
                        <p:nvPr/>
                      </p:nvSpPr>
                      <p:spPr>
                        <a:xfrm>
                          <a:off x="7610475" y="2803207"/>
                          <a:ext cx="9525" cy="9525"/>
                        </a:xfrm>
                        <a:custGeom>
                          <a:avLst/>
                          <a:gdLst>
                            <a:gd name="connsiteX0" fmla="*/ 8572 w 9525"/>
                            <a:gd name="connsiteY0" fmla="*/ 9525 h 9525"/>
                            <a:gd name="connsiteX1" fmla="*/ 8572 w 9525"/>
                            <a:gd name="connsiteY1" fmla="*/ 9525 h 9525"/>
                            <a:gd name="connsiteX2" fmla="*/ 8572 w 9525"/>
                            <a:gd name="connsiteY2" fmla="*/ 9525 h 9525"/>
                            <a:gd name="connsiteX3" fmla="*/ 8572 w 9525"/>
                            <a:gd name="connsiteY3" fmla="*/ 9525 h 9525"/>
                            <a:gd name="connsiteX4" fmla="*/ 7620 w 9525"/>
                            <a:gd name="connsiteY4" fmla="*/ 8572 h 9525"/>
                            <a:gd name="connsiteX5" fmla="*/ 7620 w 9525"/>
                            <a:gd name="connsiteY5" fmla="*/ 8572 h 9525"/>
                            <a:gd name="connsiteX6" fmla="*/ 7620 w 9525"/>
                            <a:gd name="connsiteY6" fmla="*/ 8572 h 9525"/>
                            <a:gd name="connsiteX7" fmla="*/ 7620 w 9525"/>
                            <a:gd name="connsiteY7" fmla="*/ 8572 h 9525"/>
                            <a:gd name="connsiteX8" fmla="*/ 7620 w 9525"/>
                            <a:gd name="connsiteY8" fmla="*/ 8572 h 9525"/>
                            <a:gd name="connsiteX9" fmla="*/ 7620 w 9525"/>
                            <a:gd name="connsiteY9" fmla="*/ 8572 h 9525"/>
                            <a:gd name="connsiteX10" fmla="*/ 7620 w 9525"/>
                            <a:gd name="connsiteY10" fmla="*/ 8572 h 9525"/>
                            <a:gd name="connsiteX11" fmla="*/ 7620 w 9525"/>
                            <a:gd name="connsiteY11" fmla="*/ 8572 h 9525"/>
                            <a:gd name="connsiteX12" fmla="*/ 7620 w 9525"/>
                            <a:gd name="connsiteY12" fmla="*/ 8572 h 9525"/>
                            <a:gd name="connsiteX13" fmla="*/ 7620 w 9525"/>
                            <a:gd name="connsiteY13" fmla="*/ 8572 h 9525"/>
                            <a:gd name="connsiteX14" fmla="*/ 7620 w 9525"/>
                            <a:gd name="connsiteY14" fmla="*/ 8572 h 9525"/>
                            <a:gd name="connsiteX15" fmla="*/ 7620 w 9525"/>
                            <a:gd name="connsiteY15" fmla="*/ 8572 h 9525"/>
                            <a:gd name="connsiteX16" fmla="*/ 7620 w 9525"/>
                            <a:gd name="connsiteY16" fmla="*/ 8572 h 9525"/>
                            <a:gd name="connsiteX17" fmla="*/ 7620 w 9525"/>
                            <a:gd name="connsiteY17" fmla="*/ 8572 h 9525"/>
                            <a:gd name="connsiteX18" fmla="*/ 7620 w 9525"/>
                            <a:gd name="connsiteY18" fmla="*/ 8572 h 9525"/>
                            <a:gd name="connsiteX19" fmla="*/ 7620 w 9525"/>
                            <a:gd name="connsiteY19" fmla="*/ 8572 h 9525"/>
                            <a:gd name="connsiteX20" fmla="*/ 7620 w 9525"/>
                            <a:gd name="connsiteY20" fmla="*/ 8572 h 9525"/>
                            <a:gd name="connsiteX21" fmla="*/ 7620 w 9525"/>
                            <a:gd name="connsiteY21" fmla="*/ 8572 h 9525"/>
                            <a:gd name="connsiteX22" fmla="*/ 7620 w 9525"/>
                            <a:gd name="connsiteY22" fmla="*/ 8572 h 9525"/>
                            <a:gd name="connsiteX23" fmla="*/ 7620 w 9525"/>
                            <a:gd name="connsiteY23" fmla="*/ 8572 h 9525"/>
                            <a:gd name="connsiteX24" fmla="*/ 7620 w 9525"/>
                            <a:gd name="connsiteY24" fmla="*/ 8572 h 9525"/>
                            <a:gd name="connsiteX25" fmla="*/ 7620 w 9525"/>
                            <a:gd name="connsiteY25" fmla="*/ 8572 h 9525"/>
                            <a:gd name="connsiteX26" fmla="*/ 7620 w 9525"/>
                            <a:gd name="connsiteY26" fmla="*/ 8572 h 9525"/>
                            <a:gd name="connsiteX27" fmla="*/ 7620 w 9525"/>
                            <a:gd name="connsiteY27" fmla="*/ 8572 h 9525"/>
                            <a:gd name="connsiteX28" fmla="*/ 7620 w 9525"/>
                            <a:gd name="connsiteY28" fmla="*/ 8572 h 9525"/>
                            <a:gd name="connsiteX29" fmla="*/ 7620 w 9525"/>
                            <a:gd name="connsiteY29" fmla="*/ 8572 h 9525"/>
                            <a:gd name="connsiteX30" fmla="*/ 7620 w 9525"/>
                            <a:gd name="connsiteY30" fmla="*/ 8572 h 9525"/>
                            <a:gd name="connsiteX31" fmla="*/ 7620 w 9525"/>
                            <a:gd name="connsiteY31" fmla="*/ 8572 h 9525"/>
                            <a:gd name="connsiteX32" fmla="*/ 6668 w 9525"/>
                            <a:gd name="connsiteY32" fmla="*/ 7620 h 9525"/>
                            <a:gd name="connsiteX33" fmla="*/ 5715 w 9525"/>
                            <a:gd name="connsiteY33" fmla="*/ 6667 h 9525"/>
                            <a:gd name="connsiteX34" fmla="*/ 4763 w 9525"/>
                            <a:gd name="connsiteY34" fmla="*/ 5715 h 9525"/>
                            <a:gd name="connsiteX35" fmla="*/ 3810 w 9525"/>
                            <a:gd name="connsiteY35" fmla="*/ 4763 h 9525"/>
                            <a:gd name="connsiteX36" fmla="*/ 3810 w 9525"/>
                            <a:gd name="connsiteY36" fmla="*/ 4763 h 9525"/>
                            <a:gd name="connsiteX37" fmla="*/ 3810 w 9525"/>
                            <a:gd name="connsiteY37" fmla="*/ 4763 h 9525"/>
                            <a:gd name="connsiteX38" fmla="*/ 3810 w 9525"/>
                            <a:gd name="connsiteY38" fmla="*/ 4763 h 9525"/>
                            <a:gd name="connsiteX39" fmla="*/ 3810 w 9525"/>
                            <a:gd name="connsiteY39" fmla="*/ 4763 h 9525"/>
                            <a:gd name="connsiteX40" fmla="*/ 3810 w 9525"/>
                            <a:gd name="connsiteY40" fmla="*/ 4763 h 9525"/>
                            <a:gd name="connsiteX41" fmla="*/ 3810 w 9525"/>
                            <a:gd name="connsiteY41" fmla="*/ 4763 h 9525"/>
                            <a:gd name="connsiteX42" fmla="*/ 3810 w 9525"/>
                            <a:gd name="connsiteY42" fmla="*/ 4763 h 9525"/>
                            <a:gd name="connsiteX43" fmla="*/ 3810 w 9525"/>
                            <a:gd name="connsiteY43" fmla="*/ 4763 h 9525"/>
                            <a:gd name="connsiteX44" fmla="*/ 3810 w 9525"/>
                            <a:gd name="connsiteY44" fmla="*/ 4763 h 9525"/>
                            <a:gd name="connsiteX45" fmla="*/ 3810 w 9525"/>
                            <a:gd name="connsiteY45" fmla="*/ 4763 h 9525"/>
                            <a:gd name="connsiteX46" fmla="*/ 3810 w 9525"/>
                            <a:gd name="connsiteY46" fmla="*/ 4763 h 9525"/>
                            <a:gd name="connsiteX47" fmla="*/ 3810 w 9525"/>
                            <a:gd name="connsiteY47" fmla="*/ 3810 h 9525"/>
                            <a:gd name="connsiteX48" fmla="*/ 3810 w 9525"/>
                            <a:gd name="connsiteY48" fmla="*/ 3810 h 9525"/>
                            <a:gd name="connsiteX49" fmla="*/ 3810 w 9525"/>
                            <a:gd name="connsiteY49" fmla="*/ 3810 h 9525"/>
                            <a:gd name="connsiteX50" fmla="*/ 3810 w 9525"/>
                            <a:gd name="connsiteY50" fmla="*/ 3810 h 9525"/>
                            <a:gd name="connsiteX51" fmla="*/ 3810 w 9525"/>
                            <a:gd name="connsiteY51" fmla="*/ 3810 h 9525"/>
                            <a:gd name="connsiteX52" fmla="*/ 3810 w 9525"/>
                            <a:gd name="connsiteY52" fmla="*/ 3810 h 9525"/>
                            <a:gd name="connsiteX53" fmla="*/ 3810 w 9525"/>
                            <a:gd name="connsiteY53" fmla="*/ 3810 h 9525"/>
                            <a:gd name="connsiteX54" fmla="*/ 3810 w 9525"/>
                            <a:gd name="connsiteY54" fmla="*/ 3810 h 9525"/>
                            <a:gd name="connsiteX55" fmla="*/ 3810 w 9525"/>
                            <a:gd name="connsiteY55" fmla="*/ 3810 h 9525"/>
                            <a:gd name="connsiteX56" fmla="*/ 3810 w 9525"/>
                            <a:gd name="connsiteY56" fmla="*/ 3810 h 9525"/>
                            <a:gd name="connsiteX57" fmla="*/ 3810 w 9525"/>
                            <a:gd name="connsiteY57" fmla="*/ 3810 h 9525"/>
                            <a:gd name="connsiteX58" fmla="*/ 4763 w 9525"/>
                            <a:gd name="connsiteY58" fmla="*/ 4763 h 9525"/>
                            <a:gd name="connsiteX59" fmla="*/ 4763 w 9525"/>
                            <a:gd name="connsiteY59" fmla="*/ 4763 h 9525"/>
                            <a:gd name="connsiteX60" fmla="*/ 4763 w 9525"/>
                            <a:gd name="connsiteY60" fmla="*/ 4763 h 9525"/>
                            <a:gd name="connsiteX61" fmla="*/ 5715 w 9525"/>
                            <a:gd name="connsiteY61" fmla="*/ 4763 h 9525"/>
                            <a:gd name="connsiteX62" fmla="*/ 6668 w 9525"/>
                            <a:gd name="connsiteY62" fmla="*/ 5715 h 9525"/>
                            <a:gd name="connsiteX63" fmla="*/ 7620 w 9525"/>
                            <a:gd name="connsiteY63" fmla="*/ 6667 h 9525"/>
                            <a:gd name="connsiteX64" fmla="*/ 7620 w 9525"/>
                            <a:gd name="connsiteY64" fmla="*/ 6667 h 9525"/>
                            <a:gd name="connsiteX65" fmla="*/ 7620 w 9525"/>
                            <a:gd name="connsiteY65" fmla="*/ 6667 h 9525"/>
                            <a:gd name="connsiteX66" fmla="*/ 7620 w 9525"/>
                            <a:gd name="connsiteY66" fmla="*/ 6667 h 9525"/>
                            <a:gd name="connsiteX67" fmla="*/ 7620 w 9525"/>
                            <a:gd name="connsiteY67" fmla="*/ 6667 h 9525"/>
                            <a:gd name="connsiteX68" fmla="*/ 7620 w 9525"/>
                            <a:gd name="connsiteY68" fmla="*/ 6667 h 9525"/>
                            <a:gd name="connsiteX69" fmla="*/ 7620 w 9525"/>
                            <a:gd name="connsiteY69" fmla="*/ 6667 h 9525"/>
                            <a:gd name="connsiteX70" fmla="*/ 7620 w 9525"/>
                            <a:gd name="connsiteY70" fmla="*/ 6667 h 9525"/>
                            <a:gd name="connsiteX71" fmla="*/ 7620 w 9525"/>
                            <a:gd name="connsiteY71" fmla="*/ 6667 h 9525"/>
                            <a:gd name="connsiteX72" fmla="*/ 7620 w 9525"/>
                            <a:gd name="connsiteY72" fmla="*/ 6667 h 9525"/>
                            <a:gd name="connsiteX73" fmla="*/ 7620 w 9525"/>
                            <a:gd name="connsiteY73" fmla="*/ 6667 h 9525"/>
                            <a:gd name="connsiteX74" fmla="*/ 7620 w 9525"/>
                            <a:gd name="connsiteY74" fmla="*/ 6667 h 9525"/>
                            <a:gd name="connsiteX75" fmla="*/ 7620 w 9525"/>
                            <a:gd name="connsiteY75" fmla="*/ 6667 h 9525"/>
                            <a:gd name="connsiteX76" fmla="*/ 7620 w 9525"/>
                            <a:gd name="connsiteY76" fmla="*/ 6667 h 9525"/>
                            <a:gd name="connsiteX77" fmla="*/ 7620 w 9525"/>
                            <a:gd name="connsiteY77" fmla="*/ 6667 h 9525"/>
                            <a:gd name="connsiteX78" fmla="*/ 7620 w 9525"/>
                            <a:gd name="connsiteY78" fmla="*/ 6667 h 9525"/>
                            <a:gd name="connsiteX79" fmla="*/ 7620 w 9525"/>
                            <a:gd name="connsiteY79" fmla="*/ 6667 h 9525"/>
                            <a:gd name="connsiteX80" fmla="*/ 7620 w 9525"/>
                            <a:gd name="connsiteY80" fmla="*/ 6667 h 9525"/>
                            <a:gd name="connsiteX81" fmla="*/ 7620 w 9525"/>
                            <a:gd name="connsiteY81" fmla="*/ 6667 h 9525"/>
                            <a:gd name="connsiteX82" fmla="*/ 7620 w 9525"/>
                            <a:gd name="connsiteY82" fmla="*/ 6667 h 9525"/>
                            <a:gd name="connsiteX83" fmla="*/ 7620 w 9525"/>
                            <a:gd name="connsiteY83" fmla="*/ 6667 h 9525"/>
                            <a:gd name="connsiteX84" fmla="*/ 7620 w 9525"/>
                            <a:gd name="connsiteY84" fmla="*/ 6667 h 9525"/>
                            <a:gd name="connsiteX85" fmla="*/ 7620 w 9525"/>
                            <a:gd name="connsiteY85" fmla="*/ 6667 h 9525"/>
                            <a:gd name="connsiteX86" fmla="*/ 8572 w 9525"/>
                            <a:gd name="connsiteY86" fmla="*/ 7620 h 9525"/>
                            <a:gd name="connsiteX87" fmla="*/ 8572 w 9525"/>
                            <a:gd name="connsiteY87" fmla="*/ 7620 h 9525"/>
                            <a:gd name="connsiteX88" fmla="*/ 9525 w 9525"/>
                            <a:gd name="connsiteY88" fmla="*/ 8572 h 9525"/>
                            <a:gd name="connsiteX89" fmla="*/ 9525 w 9525"/>
                            <a:gd name="connsiteY89" fmla="*/ 9525 h 9525"/>
                            <a:gd name="connsiteX90" fmla="*/ 9525 w 9525"/>
                            <a:gd name="connsiteY90" fmla="*/ 9525 h 9525"/>
                            <a:gd name="connsiteX91" fmla="*/ 8572 w 9525"/>
                            <a:gd name="connsiteY91" fmla="*/ 9525 h 9525"/>
                            <a:gd name="connsiteX92" fmla="*/ 8572 w 9525"/>
                            <a:gd name="connsiteY92" fmla="*/ 9525 h 9525"/>
                            <a:gd name="connsiteX93" fmla="*/ 8572 w 9525"/>
                            <a:gd name="connsiteY93" fmla="*/ 9525 h 9525"/>
                            <a:gd name="connsiteX94" fmla="*/ 0 w 9525"/>
                            <a:gd name="connsiteY94" fmla="*/ 0 h 9525"/>
                            <a:gd name="connsiteX95" fmla="*/ 0 w 9525"/>
                            <a:gd name="connsiteY95" fmla="*/ 0 h 9525"/>
                            <a:gd name="connsiteX96" fmla="*/ 0 w 9525"/>
                            <a:gd name="connsiteY96" fmla="*/ 0 h 9525"/>
                            <a:gd name="connsiteX97" fmla="*/ 0 w 9525"/>
                            <a:gd name="connsiteY97" fmla="*/ 0 h 9525"/>
                            <a:gd name="connsiteX98" fmla="*/ 0 w 9525"/>
                            <a:gd name="connsiteY98" fmla="*/ 0 h 9525"/>
                            <a:gd name="connsiteX99" fmla="*/ 1905 w 9525"/>
                            <a:gd name="connsiteY99" fmla="*/ 1905 h 9525"/>
                            <a:gd name="connsiteX100" fmla="*/ 1905 w 9525"/>
                            <a:gd name="connsiteY100" fmla="*/ 1905 h 9525"/>
                            <a:gd name="connsiteX101" fmla="*/ 1905 w 9525"/>
                            <a:gd name="connsiteY101" fmla="*/ 1905 h 9525"/>
                            <a:gd name="connsiteX102" fmla="*/ 1905 w 9525"/>
                            <a:gd name="connsiteY102" fmla="*/ 1905 h 9525"/>
                            <a:gd name="connsiteX103" fmla="*/ 1905 w 9525"/>
                            <a:gd name="connsiteY103" fmla="*/ 1905 h 9525"/>
                            <a:gd name="connsiteX104" fmla="*/ 8572 w 9525"/>
                            <a:gd name="connsiteY104" fmla="*/ 8572 h 9525"/>
                            <a:gd name="connsiteX105" fmla="*/ 8572 w 9525"/>
                            <a:gd name="connsiteY105" fmla="*/ 8572 h 9525"/>
                            <a:gd name="connsiteX106" fmla="*/ 8572 w 9525"/>
                            <a:gd name="connsiteY106" fmla="*/ 8572 h 9525"/>
                            <a:gd name="connsiteX107" fmla="*/ 8572 w 9525"/>
                            <a:gd name="connsiteY107" fmla="*/ 8572 h 9525"/>
                            <a:gd name="connsiteX108" fmla="*/ 8572 w 9525"/>
                            <a:gd name="connsiteY108" fmla="*/ 8572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8572" y="9525"/>
                              </a:moveTo>
                              <a:cubicBezTo>
                                <a:pt x="8572" y="9525"/>
                                <a:pt x="8572" y="9525"/>
                                <a:pt x="8572" y="9525"/>
                              </a:cubicBezTo>
                              <a:cubicBezTo>
                                <a:pt x="8572" y="9525"/>
                                <a:pt x="8572" y="8572"/>
                                <a:pt x="8572" y="9525"/>
                              </a:cubicBezTo>
                              <a:cubicBezTo>
                                <a:pt x="8572" y="8572"/>
                                <a:pt x="7620" y="8572"/>
                                <a:pt x="8572" y="9525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7620" y="8572"/>
                                <a:pt x="7620" y="8572"/>
                              </a:cubicBezTo>
                              <a:cubicBezTo>
                                <a:pt x="7620" y="8572"/>
                                <a:pt x="6668" y="7620"/>
                                <a:pt x="6668" y="7620"/>
                              </a:cubicBezTo>
                              <a:cubicBezTo>
                                <a:pt x="6668" y="7620"/>
                                <a:pt x="6668" y="7620"/>
                                <a:pt x="5715" y="6667"/>
                              </a:cubicBezTo>
                              <a:cubicBezTo>
                                <a:pt x="5715" y="6667"/>
                                <a:pt x="4763" y="6667"/>
                                <a:pt x="4763" y="5715"/>
                              </a:cubicBezTo>
                              <a:cubicBezTo>
                                <a:pt x="4763" y="5715"/>
                                <a:pt x="4763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lnTo>
                                <a:pt x="3810" y="3810"/>
                              </a:ln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3810" y="3810"/>
                                <a:pt x="3810" y="3810"/>
                              </a:cubicBezTo>
                              <a:cubicBezTo>
                                <a:pt x="3810" y="3810"/>
                                <a:pt x="4763" y="3810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4763" y="4763"/>
                              </a:cubicBezTo>
                              <a:cubicBezTo>
                                <a:pt x="4763" y="4763"/>
                                <a:pt x="4763" y="4763"/>
                                <a:pt x="5715" y="4763"/>
                              </a:cubicBezTo>
                              <a:cubicBezTo>
                                <a:pt x="5715" y="4763"/>
                                <a:pt x="5715" y="4763"/>
                                <a:pt x="6668" y="5715"/>
                              </a:cubicBezTo>
                              <a:cubicBezTo>
                                <a:pt x="6668" y="5715"/>
                                <a:pt x="7620" y="5715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7620" y="6667"/>
                              </a:cubicBezTo>
                              <a:cubicBezTo>
                                <a:pt x="7620" y="6667"/>
                                <a:pt x="7620" y="6667"/>
                                <a:pt x="8572" y="7620"/>
                              </a:cubicBezTo>
                              <a:cubicBezTo>
                                <a:pt x="8572" y="7620"/>
                                <a:pt x="8572" y="7620"/>
                                <a:pt x="8572" y="7620"/>
                              </a:cubicBezTo>
                              <a:cubicBezTo>
                                <a:pt x="8572" y="7620"/>
                                <a:pt x="9525" y="8572"/>
                                <a:pt x="9525" y="8572"/>
                              </a:cubicBezTo>
                              <a:cubicBezTo>
                                <a:pt x="9525" y="8572"/>
                                <a:pt x="9525" y="8572"/>
                                <a:pt x="9525" y="9525"/>
                              </a:cubicBezTo>
                              <a:cubicBezTo>
                                <a:pt x="9525" y="9525"/>
                                <a:pt x="9525" y="9525"/>
                                <a:pt x="9525" y="9525"/>
                              </a:cubicBezTo>
                              <a:cubicBezTo>
                                <a:pt x="9525" y="8572"/>
                                <a:pt x="9525" y="8572"/>
                                <a:pt x="8572" y="9525"/>
                              </a:cubicBezTo>
                              <a:lnTo>
                                <a:pt x="8572" y="9525"/>
                              </a:lnTo>
                              <a:lnTo>
                                <a:pt x="8572" y="9525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1905" y="1905"/>
                              </a:move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ubicBezTo>
                                <a:pt x="1905" y="1905"/>
                                <a:pt x="1905" y="1905"/>
                                <a:pt x="1905" y="1905"/>
                              </a:cubicBezTo>
                              <a:close/>
                              <a:moveTo>
                                <a:pt x="8572" y="8572"/>
                              </a:moveTo>
                              <a:cubicBezTo>
                                <a:pt x="8572" y="8572"/>
                                <a:pt x="8572" y="8572"/>
                                <a:pt x="8572" y="8572"/>
                              </a:cubicBezTo>
                              <a:cubicBezTo>
                                <a:pt x="8572" y="8572"/>
                                <a:pt x="8572" y="8572"/>
                                <a:pt x="8572" y="8572"/>
                              </a:cubicBezTo>
                              <a:cubicBezTo>
                                <a:pt x="8572" y="8572"/>
                                <a:pt x="8572" y="8572"/>
                                <a:pt x="8572" y="8572"/>
                              </a:cubicBezTo>
                              <a:cubicBezTo>
                                <a:pt x="8572" y="8572"/>
                                <a:pt x="8572" y="8572"/>
                                <a:pt x="8572" y="857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09" name="任意多边形: 形状 3490"/>
                        <p:cNvSpPr/>
                        <p:nvPr/>
                      </p:nvSpPr>
                      <p:spPr>
                        <a:xfrm>
                          <a:off x="7609522" y="28032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0" name="任意多边形: 形状 3491"/>
                        <p:cNvSpPr/>
                        <p:nvPr/>
                      </p:nvSpPr>
                      <p:spPr>
                        <a:xfrm>
                          <a:off x="7609522" y="2802254"/>
                          <a:ext cx="952" cy="952"/>
                        </a:xfrm>
                        <a:custGeom>
                          <a:avLst/>
                          <a:gdLst>
                            <a:gd name="connsiteX0" fmla="*/ 953 w 952"/>
                            <a:gd name="connsiteY0" fmla="*/ 953 h 952"/>
                            <a:gd name="connsiteX1" fmla="*/ 953 w 952"/>
                            <a:gd name="connsiteY1" fmla="*/ 953 h 952"/>
                            <a:gd name="connsiteX2" fmla="*/ 953 w 952"/>
                            <a:gd name="connsiteY2" fmla="*/ 953 h 952"/>
                            <a:gd name="connsiteX3" fmla="*/ 953 w 952"/>
                            <a:gd name="connsiteY3" fmla="*/ 953 h 952"/>
                            <a:gd name="connsiteX4" fmla="*/ 953 w 952"/>
                            <a:gd name="connsiteY4" fmla="*/ 953 h 952"/>
                            <a:gd name="connsiteX5" fmla="*/ 953 w 952"/>
                            <a:gd name="connsiteY5" fmla="*/ 0 h 952"/>
                            <a:gd name="connsiteX6" fmla="*/ 953 w 952"/>
                            <a:gd name="connsiteY6" fmla="*/ 0 h 952"/>
                            <a:gd name="connsiteX7" fmla="*/ 953 w 952"/>
                            <a:gd name="connsiteY7" fmla="*/ 0 h 952"/>
                            <a:gd name="connsiteX8" fmla="*/ 953 w 952"/>
                            <a:gd name="connsiteY8" fmla="*/ 0 h 952"/>
                            <a:gd name="connsiteX9" fmla="*/ 953 w 952"/>
                            <a:gd name="connsiteY9" fmla="*/ 0 h 952"/>
                            <a:gd name="connsiteX10" fmla="*/ 953 w 952"/>
                            <a:gd name="connsiteY10" fmla="*/ 0 h 952"/>
                            <a:gd name="connsiteX11" fmla="*/ 953 w 952"/>
                            <a:gd name="connsiteY11" fmla="*/ 0 h 952"/>
                            <a:gd name="connsiteX12" fmla="*/ 0 w 952"/>
                            <a:gd name="connsiteY12" fmla="*/ 953 h 952"/>
                            <a:gd name="connsiteX13" fmla="*/ 0 w 952"/>
                            <a:gd name="connsiteY13" fmla="*/ 953 h 952"/>
                            <a:gd name="connsiteX14" fmla="*/ 953 w 952"/>
                            <a:gd name="connsiteY14" fmla="*/ 953 h 952"/>
                            <a:gd name="connsiteX15" fmla="*/ 953 w 952"/>
                            <a:gd name="connsiteY15" fmla="*/ 953 h 952"/>
                            <a:gd name="connsiteX16" fmla="*/ 953 w 952"/>
                            <a:gd name="connsiteY16" fmla="*/ 953 h 952"/>
                            <a:gd name="connsiteX17" fmla="*/ 953 w 952"/>
                            <a:gd name="connsiteY17" fmla="*/ 953 h 952"/>
                            <a:gd name="connsiteX18" fmla="*/ 953 w 952"/>
                            <a:gd name="connsiteY18" fmla="*/ 953 h 952"/>
                            <a:gd name="connsiteX19" fmla="*/ 953 w 952"/>
                            <a:gd name="connsiteY19" fmla="*/ 953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953" y="953"/>
                              </a:move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cubicBezTo>
                                <a:pt x="953" y="0"/>
                                <a:pt x="953" y="0"/>
                                <a:pt x="953" y="953"/>
                              </a:cubicBezTo>
                              <a:lnTo>
                                <a:pt x="953" y="953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953"/>
                              </a:lnTo>
                              <a:lnTo>
                                <a:pt x="0" y="953"/>
                              </a:lnTo>
                              <a:cubicBezTo>
                                <a:pt x="0" y="953"/>
                                <a:pt x="0" y="953"/>
                                <a:pt x="953" y="953"/>
                              </a:cubicBezTo>
                              <a:cubicBezTo>
                                <a:pt x="0" y="953"/>
                                <a:pt x="0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lnTo>
                                <a:pt x="953" y="953"/>
                              </a:lnTo>
                              <a:cubicBezTo>
                                <a:pt x="953" y="953"/>
                                <a:pt x="953" y="953"/>
                                <a:pt x="953" y="953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11" name="图形 2"/>
                      <p:cNvGrpSpPr/>
                      <p:nvPr/>
                    </p:nvGrpSpPr>
                    <p:grpSpPr>
                      <a:xfrm>
                        <a:off x="7619047" y="2811779"/>
                        <a:ext cx="9286" cy="13335"/>
                        <a:chOff x="7619047" y="2811779"/>
                        <a:chExt cx="9286" cy="1333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12" name="任意多边形: 形状 3493"/>
                        <p:cNvSpPr/>
                        <p:nvPr/>
                      </p:nvSpPr>
                      <p:spPr>
                        <a:xfrm>
                          <a:off x="7620000" y="2811779"/>
                          <a:ext cx="9525" cy="952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953 h 952"/>
                            <a:gd name="connsiteX1" fmla="*/ 0 w 9525"/>
                            <a:gd name="connsiteY1" fmla="*/ 0 h 952"/>
                            <a:gd name="connsiteX2" fmla="*/ 0 w 9525"/>
                            <a:gd name="connsiteY2" fmla="*/ 0 h 952"/>
                            <a:gd name="connsiteX3" fmla="*/ 0 w 9525"/>
                            <a:gd name="connsiteY3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">
                              <a:moveTo>
                                <a:pt x="0" y="953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3" name="任意多边形: 形状 3494"/>
                        <p:cNvSpPr/>
                        <p:nvPr/>
                      </p:nvSpPr>
                      <p:spPr>
                        <a:xfrm>
                          <a:off x="7620952" y="2813684"/>
                          <a:ext cx="7381" cy="11429"/>
                        </a:xfrm>
                        <a:custGeom>
                          <a:avLst/>
                          <a:gdLst>
                            <a:gd name="connsiteX0" fmla="*/ 6667 w 7381"/>
                            <a:gd name="connsiteY0" fmla="*/ 10477 h 11429"/>
                            <a:gd name="connsiteX1" fmla="*/ 6667 w 7381"/>
                            <a:gd name="connsiteY1" fmla="*/ 10477 h 11429"/>
                            <a:gd name="connsiteX2" fmla="*/ 6667 w 7381"/>
                            <a:gd name="connsiteY2" fmla="*/ 10477 h 11429"/>
                            <a:gd name="connsiteX3" fmla="*/ 5715 w 7381"/>
                            <a:gd name="connsiteY3" fmla="*/ 9525 h 11429"/>
                            <a:gd name="connsiteX4" fmla="*/ 5715 w 7381"/>
                            <a:gd name="connsiteY4" fmla="*/ 9525 h 11429"/>
                            <a:gd name="connsiteX5" fmla="*/ 5715 w 7381"/>
                            <a:gd name="connsiteY5" fmla="*/ 9525 h 11429"/>
                            <a:gd name="connsiteX6" fmla="*/ 5715 w 7381"/>
                            <a:gd name="connsiteY6" fmla="*/ 9525 h 11429"/>
                            <a:gd name="connsiteX7" fmla="*/ 5715 w 7381"/>
                            <a:gd name="connsiteY7" fmla="*/ 9525 h 11429"/>
                            <a:gd name="connsiteX8" fmla="*/ 5715 w 7381"/>
                            <a:gd name="connsiteY8" fmla="*/ 9525 h 11429"/>
                            <a:gd name="connsiteX9" fmla="*/ 5715 w 7381"/>
                            <a:gd name="connsiteY9" fmla="*/ 9525 h 11429"/>
                            <a:gd name="connsiteX10" fmla="*/ 5715 w 7381"/>
                            <a:gd name="connsiteY10" fmla="*/ 9525 h 11429"/>
                            <a:gd name="connsiteX11" fmla="*/ 5715 w 7381"/>
                            <a:gd name="connsiteY11" fmla="*/ 9525 h 11429"/>
                            <a:gd name="connsiteX12" fmla="*/ 5715 w 7381"/>
                            <a:gd name="connsiteY12" fmla="*/ 9525 h 11429"/>
                            <a:gd name="connsiteX13" fmla="*/ 5715 w 7381"/>
                            <a:gd name="connsiteY13" fmla="*/ 9525 h 11429"/>
                            <a:gd name="connsiteX14" fmla="*/ 5715 w 7381"/>
                            <a:gd name="connsiteY14" fmla="*/ 9525 h 11429"/>
                            <a:gd name="connsiteX15" fmla="*/ 5715 w 7381"/>
                            <a:gd name="connsiteY15" fmla="*/ 9525 h 11429"/>
                            <a:gd name="connsiteX16" fmla="*/ 5715 w 7381"/>
                            <a:gd name="connsiteY16" fmla="*/ 9525 h 11429"/>
                            <a:gd name="connsiteX17" fmla="*/ 5715 w 7381"/>
                            <a:gd name="connsiteY17" fmla="*/ 9525 h 11429"/>
                            <a:gd name="connsiteX18" fmla="*/ 5715 w 7381"/>
                            <a:gd name="connsiteY18" fmla="*/ 9525 h 11429"/>
                            <a:gd name="connsiteX19" fmla="*/ 5715 w 7381"/>
                            <a:gd name="connsiteY19" fmla="*/ 9525 h 11429"/>
                            <a:gd name="connsiteX20" fmla="*/ 5715 w 7381"/>
                            <a:gd name="connsiteY20" fmla="*/ 9525 h 11429"/>
                            <a:gd name="connsiteX21" fmla="*/ 5715 w 7381"/>
                            <a:gd name="connsiteY21" fmla="*/ 9525 h 11429"/>
                            <a:gd name="connsiteX22" fmla="*/ 5715 w 7381"/>
                            <a:gd name="connsiteY22" fmla="*/ 9525 h 11429"/>
                            <a:gd name="connsiteX23" fmla="*/ 5715 w 7381"/>
                            <a:gd name="connsiteY23" fmla="*/ 9525 h 11429"/>
                            <a:gd name="connsiteX24" fmla="*/ 5715 w 7381"/>
                            <a:gd name="connsiteY24" fmla="*/ 9525 h 11429"/>
                            <a:gd name="connsiteX25" fmla="*/ 5715 w 7381"/>
                            <a:gd name="connsiteY25" fmla="*/ 9525 h 11429"/>
                            <a:gd name="connsiteX26" fmla="*/ 5715 w 7381"/>
                            <a:gd name="connsiteY26" fmla="*/ 9525 h 11429"/>
                            <a:gd name="connsiteX27" fmla="*/ 5715 w 7381"/>
                            <a:gd name="connsiteY27" fmla="*/ 9525 h 11429"/>
                            <a:gd name="connsiteX28" fmla="*/ 5715 w 7381"/>
                            <a:gd name="connsiteY28" fmla="*/ 9525 h 11429"/>
                            <a:gd name="connsiteX29" fmla="*/ 5715 w 7381"/>
                            <a:gd name="connsiteY29" fmla="*/ 9525 h 11429"/>
                            <a:gd name="connsiteX30" fmla="*/ 5715 w 7381"/>
                            <a:gd name="connsiteY30" fmla="*/ 9525 h 11429"/>
                            <a:gd name="connsiteX31" fmla="*/ 5715 w 7381"/>
                            <a:gd name="connsiteY31" fmla="*/ 9525 h 11429"/>
                            <a:gd name="connsiteX32" fmla="*/ 4763 w 7381"/>
                            <a:gd name="connsiteY32" fmla="*/ 8573 h 11429"/>
                            <a:gd name="connsiteX33" fmla="*/ 3810 w 7381"/>
                            <a:gd name="connsiteY33" fmla="*/ 7620 h 11429"/>
                            <a:gd name="connsiteX34" fmla="*/ 2857 w 7381"/>
                            <a:gd name="connsiteY34" fmla="*/ 6667 h 11429"/>
                            <a:gd name="connsiteX35" fmla="*/ 1905 w 7381"/>
                            <a:gd name="connsiteY35" fmla="*/ 5715 h 11429"/>
                            <a:gd name="connsiteX36" fmla="*/ 1905 w 7381"/>
                            <a:gd name="connsiteY36" fmla="*/ 5715 h 11429"/>
                            <a:gd name="connsiteX37" fmla="*/ 1905 w 7381"/>
                            <a:gd name="connsiteY37" fmla="*/ 5715 h 11429"/>
                            <a:gd name="connsiteX38" fmla="*/ 1905 w 7381"/>
                            <a:gd name="connsiteY38" fmla="*/ 5715 h 11429"/>
                            <a:gd name="connsiteX39" fmla="*/ 1905 w 7381"/>
                            <a:gd name="connsiteY39" fmla="*/ 5715 h 11429"/>
                            <a:gd name="connsiteX40" fmla="*/ 1905 w 7381"/>
                            <a:gd name="connsiteY40" fmla="*/ 5715 h 11429"/>
                            <a:gd name="connsiteX41" fmla="*/ 1905 w 7381"/>
                            <a:gd name="connsiteY41" fmla="*/ 5715 h 11429"/>
                            <a:gd name="connsiteX42" fmla="*/ 1905 w 7381"/>
                            <a:gd name="connsiteY42" fmla="*/ 5715 h 11429"/>
                            <a:gd name="connsiteX43" fmla="*/ 1905 w 7381"/>
                            <a:gd name="connsiteY43" fmla="*/ 5715 h 11429"/>
                            <a:gd name="connsiteX44" fmla="*/ 1905 w 7381"/>
                            <a:gd name="connsiteY44" fmla="*/ 5715 h 11429"/>
                            <a:gd name="connsiteX45" fmla="*/ 1905 w 7381"/>
                            <a:gd name="connsiteY45" fmla="*/ 5715 h 11429"/>
                            <a:gd name="connsiteX46" fmla="*/ 1905 w 7381"/>
                            <a:gd name="connsiteY46" fmla="*/ 5715 h 11429"/>
                            <a:gd name="connsiteX47" fmla="*/ 1905 w 7381"/>
                            <a:gd name="connsiteY47" fmla="*/ 4763 h 11429"/>
                            <a:gd name="connsiteX48" fmla="*/ 1905 w 7381"/>
                            <a:gd name="connsiteY48" fmla="*/ 4763 h 11429"/>
                            <a:gd name="connsiteX49" fmla="*/ 1905 w 7381"/>
                            <a:gd name="connsiteY49" fmla="*/ 4763 h 11429"/>
                            <a:gd name="connsiteX50" fmla="*/ 1905 w 7381"/>
                            <a:gd name="connsiteY50" fmla="*/ 4763 h 11429"/>
                            <a:gd name="connsiteX51" fmla="*/ 1905 w 7381"/>
                            <a:gd name="connsiteY51" fmla="*/ 4763 h 11429"/>
                            <a:gd name="connsiteX52" fmla="*/ 1905 w 7381"/>
                            <a:gd name="connsiteY52" fmla="*/ 4763 h 11429"/>
                            <a:gd name="connsiteX53" fmla="*/ 1905 w 7381"/>
                            <a:gd name="connsiteY53" fmla="*/ 4763 h 11429"/>
                            <a:gd name="connsiteX54" fmla="*/ 1905 w 7381"/>
                            <a:gd name="connsiteY54" fmla="*/ 4763 h 11429"/>
                            <a:gd name="connsiteX55" fmla="*/ 1905 w 7381"/>
                            <a:gd name="connsiteY55" fmla="*/ 4763 h 11429"/>
                            <a:gd name="connsiteX56" fmla="*/ 1905 w 7381"/>
                            <a:gd name="connsiteY56" fmla="*/ 4763 h 11429"/>
                            <a:gd name="connsiteX57" fmla="*/ 1905 w 7381"/>
                            <a:gd name="connsiteY57" fmla="*/ 4763 h 11429"/>
                            <a:gd name="connsiteX58" fmla="*/ 2857 w 7381"/>
                            <a:gd name="connsiteY58" fmla="*/ 5715 h 11429"/>
                            <a:gd name="connsiteX59" fmla="*/ 2857 w 7381"/>
                            <a:gd name="connsiteY59" fmla="*/ 5715 h 11429"/>
                            <a:gd name="connsiteX60" fmla="*/ 2857 w 7381"/>
                            <a:gd name="connsiteY60" fmla="*/ 5715 h 11429"/>
                            <a:gd name="connsiteX61" fmla="*/ 2857 w 7381"/>
                            <a:gd name="connsiteY61" fmla="*/ 6667 h 11429"/>
                            <a:gd name="connsiteX62" fmla="*/ 3810 w 7381"/>
                            <a:gd name="connsiteY62" fmla="*/ 7620 h 11429"/>
                            <a:gd name="connsiteX63" fmla="*/ 4763 w 7381"/>
                            <a:gd name="connsiteY63" fmla="*/ 8573 h 11429"/>
                            <a:gd name="connsiteX64" fmla="*/ 4763 w 7381"/>
                            <a:gd name="connsiteY64" fmla="*/ 8573 h 11429"/>
                            <a:gd name="connsiteX65" fmla="*/ 4763 w 7381"/>
                            <a:gd name="connsiteY65" fmla="*/ 8573 h 11429"/>
                            <a:gd name="connsiteX66" fmla="*/ 4763 w 7381"/>
                            <a:gd name="connsiteY66" fmla="*/ 8573 h 11429"/>
                            <a:gd name="connsiteX67" fmla="*/ 4763 w 7381"/>
                            <a:gd name="connsiteY67" fmla="*/ 8573 h 11429"/>
                            <a:gd name="connsiteX68" fmla="*/ 4763 w 7381"/>
                            <a:gd name="connsiteY68" fmla="*/ 8573 h 11429"/>
                            <a:gd name="connsiteX69" fmla="*/ 4763 w 7381"/>
                            <a:gd name="connsiteY69" fmla="*/ 8573 h 11429"/>
                            <a:gd name="connsiteX70" fmla="*/ 4763 w 7381"/>
                            <a:gd name="connsiteY70" fmla="*/ 8573 h 11429"/>
                            <a:gd name="connsiteX71" fmla="*/ 4763 w 7381"/>
                            <a:gd name="connsiteY71" fmla="*/ 8573 h 11429"/>
                            <a:gd name="connsiteX72" fmla="*/ 4763 w 7381"/>
                            <a:gd name="connsiteY72" fmla="*/ 8573 h 11429"/>
                            <a:gd name="connsiteX73" fmla="*/ 4763 w 7381"/>
                            <a:gd name="connsiteY73" fmla="*/ 8573 h 11429"/>
                            <a:gd name="connsiteX74" fmla="*/ 4763 w 7381"/>
                            <a:gd name="connsiteY74" fmla="*/ 8573 h 11429"/>
                            <a:gd name="connsiteX75" fmla="*/ 4763 w 7381"/>
                            <a:gd name="connsiteY75" fmla="*/ 8573 h 11429"/>
                            <a:gd name="connsiteX76" fmla="*/ 4763 w 7381"/>
                            <a:gd name="connsiteY76" fmla="*/ 8573 h 11429"/>
                            <a:gd name="connsiteX77" fmla="*/ 4763 w 7381"/>
                            <a:gd name="connsiteY77" fmla="*/ 8573 h 11429"/>
                            <a:gd name="connsiteX78" fmla="*/ 4763 w 7381"/>
                            <a:gd name="connsiteY78" fmla="*/ 8573 h 11429"/>
                            <a:gd name="connsiteX79" fmla="*/ 4763 w 7381"/>
                            <a:gd name="connsiteY79" fmla="*/ 8573 h 11429"/>
                            <a:gd name="connsiteX80" fmla="*/ 4763 w 7381"/>
                            <a:gd name="connsiteY80" fmla="*/ 8573 h 11429"/>
                            <a:gd name="connsiteX81" fmla="*/ 4763 w 7381"/>
                            <a:gd name="connsiteY81" fmla="*/ 8573 h 11429"/>
                            <a:gd name="connsiteX82" fmla="*/ 4763 w 7381"/>
                            <a:gd name="connsiteY82" fmla="*/ 8573 h 11429"/>
                            <a:gd name="connsiteX83" fmla="*/ 4763 w 7381"/>
                            <a:gd name="connsiteY83" fmla="*/ 8573 h 11429"/>
                            <a:gd name="connsiteX84" fmla="*/ 4763 w 7381"/>
                            <a:gd name="connsiteY84" fmla="*/ 8573 h 11429"/>
                            <a:gd name="connsiteX85" fmla="*/ 4763 w 7381"/>
                            <a:gd name="connsiteY85" fmla="*/ 8573 h 11429"/>
                            <a:gd name="connsiteX86" fmla="*/ 5715 w 7381"/>
                            <a:gd name="connsiteY86" fmla="*/ 9525 h 11429"/>
                            <a:gd name="connsiteX87" fmla="*/ 5715 w 7381"/>
                            <a:gd name="connsiteY87" fmla="*/ 9525 h 11429"/>
                            <a:gd name="connsiteX88" fmla="*/ 6667 w 7381"/>
                            <a:gd name="connsiteY88" fmla="*/ 10477 h 11429"/>
                            <a:gd name="connsiteX89" fmla="*/ 6667 w 7381"/>
                            <a:gd name="connsiteY89" fmla="*/ 11430 h 11429"/>
                            <a:gd name="connsiteX90" fmla="*/ 6667 w 7381"/>
                            <a:gd name="connsiteY90" fmla="*/ 10477 h 11429"/>
                            <a:gd name="connsiteX91" fmla="*/ 6667 w 7381"/>
                            <a:gd name="connsiteY91" fmla="*/ 10477 h 11429"/>
                            <a:gd name="connsiteX92" fmla="*/ 6667 w 7381"/>
                            <a:gd name="connsiteY92" fmla="*/ 10477 h 11429"/>
                            <a:gd name="connsiteX93" fmla="*/ 6667 w 7381"/>
                            <a:gd name="connsiteY93" fmla="*/ 10477 h 11429"/>
                            <a:gd name="connsiteX94" fmla="*/ 0 w 7381"/>
                            <a:gd name="connsiteY94" fmla="*/ 0 h 11429"/>
                            <a:gd name="connsiteX95" fmla="*/ 0 w 7381"/>
                            <a:gd name="connsiteY95" fmla="*/ 0 h 11429"/>
                            <a:gd name="connsiteX96" fmla="*/ 0 w 7381"/>
                            <a:gd name="connsiteY96" fmla="*/ 0 h 11429"/>
                            <a:gd name="connsiteX97" fmla="*/ 0 w 7381"/>
                            <a:gd name="connsiteY97" fmla="*/ 0 h 11429"/>
                            <a:gd name="connsiteX98" fmla="*/ 0 w 7381"/>
                            <a:gd name="connsiteY98" fmla="*/ 0 h 11429"/>
                            <a:gd name="connsiteX99" fmla="*/ 953 w 7381"/>
                            <a:gd name="connsiteY99" fmla="*/ 1905 h 11429"/>
                            <a:gd name="connsiteX100" fmla="*/ 953 w 7381"/>
                            <a:gd name="connsiteY100" fmla="*/ 1905 h 11429"/>
                            <a:gd name="connsiteX101" fmla="*/ 953 w 7381"/>
                            <a:gd name="connsiteY101" fmla="*/ 1905 h 11429"/>
                            <a:gd name="connsiteX102" fmla="*/ 953 w 7381"/>
                            <a:gd name="connsiteY102" fmla="*/ 1905 h 11429"/>
                            <a:gd name="connsiteX103" fmla="*/ 953 w 7381"/>
                            <a:gd name="connsiteY103" fmla="*/ 1905 h 11429"/>
                            <a:gd name="connsiteX104" fmla="*/ 6667 w 7381"/>
                            <a:gd name="connsiteY104" fmla="*/ 9525 h 11429"/>
                            <a:gd name="connsiteX105" fmla="*/ 6667 w 7381"/>
                            <a:gd name="connsiteY105" fmla="*/ 9525 h 11429"/>
                            <a:gd name="connsiteX106" fmla="*/ 6667 w 7381"/>
                            <a:gd name="connsiteY106" fmla="*/ 9525 h 11429"/>
                            <a:gd name="connsiteX107" fmla="*/ 6667 w 7381"/>
                            <a:gd name="connsiteY107" fmla="*/ 9525 h 11429"/>
                            <a:gd name="connsiteX108" fmla="*/ 6667 w 7381"/>
                            <a:gd name="connsiteY108" fmla="*/ 9525 h 1142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7381" h="11429">
                              <a:moveTo>
                                <a:pt x="6667" y="10477"/>
                              </a:moveTo>
                              <a:cubicBezTo>
                                <a:pt x="6667" y="10477"/>
                                <a:pt x="6667" y="10477"/>
                                <a:pt x="6667" y="10477"/>
                              </a:cubicBezTo>
                              <a:cubicBezTo>
                                <a:pt x="6667" y="10477"/>
                                <a:pt x="6667" y="9525"/>
                                <a:pt x="6667" y="10477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3810" y="7620"/>
                              </a:cubicBezTo>
                              <a:cubicBezTo>
                                <a:pt x="3810" y="7620"/>
                                <a:pt x="3810" y="7620"/>
                                <a:pt x="2857" y="6667"/>
                              </a:cubicBezTo>
                              <a:cubicBezTo>
                                <a:pt x="2857" y="6667"/>
                                <a:pt x="2857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lnTo>
                                <a:pt x="1905" y="5715"/>
                              </a:lnTo>
                              <a:cubicBezTo>
                                <a:pt x="1905" y="5715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3810" y="7620"/>
                              </a:cubicBezTo>
                              <a:cubicBezTo>
                                <a:pt x="3810" y="7620"/>
                                <a:pt x="3810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4763" y="8573"/>
                              </a:cubicBezTo>
                              <a:cubicBezTo>
                                <a:pt x="4763" y="8573"/>
                                <a:pt x="4763" y="8573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6667" y="10477"/>
                                <a:pt x="6667" y="10477"/>
                              </a:cubicBezTo>
                              <a:cubicBezTo>
                                <a:pt x="6667" y="10477"/>
                                <a:pt x="6667" y="10477"/>
                                <a:pt x="6667" y="11430"/>
                              </a:cubicBezTo>
                              <a:cubicBezTo>
                                <a:pt x="7620" y="9525"/>
                                <a:pt x="7620" y="9525"/>
                                <a:pt x="6667" y="10477"/>
                              </a:cubicBezTo>
                              <a:cubicBezTo>
                                <a:pt x="7620" y="9525"/>
                                <a:pt x="7620" y="9525"/>
                                <a:pt x="6667" y="10477"/>
                              </a:cubicBezTo>
                              <a:lnTo>
                                <a:pt x="6667" y="10477"/>
                              </a:lnTo>
                              <a:lnTo>
                                <a:pt x="6667" y="10477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  <a:moveTo>
                                <a:pt x="6667" y="9525"/>
                              </a:moveTo>
                              <a:cubicBezTo>
                                <a:pt x="6667" y="9525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6667" y="9525"/>
                                <a:pt x="6667" y="9525"/>
                              </a:cubicBezTo>
                              <a:cubicBezTo>
                                <a:pt x="6667" y="9525"/>
                                <a:pt x="6667" y="9525"/>
                                <a:pt x="6667" y="952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4" name="任意多边形: 形状 3495"/>
                        <p:cNvSpPr/>
                        <p:nvPr/>
                      </p:nvSpPr>
                      <p:spPr>
                        <a:xfrm>
                          <a:off x="7620000" y="281368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5" name="任意多边形: 形状 3496"/>
                        <p:cNvSpPr/>
                        <p:nvPr/>
                      </p:nvSpPr>
                      <p:spPr>
                        <a:xfrm>
                          <a:off x="7619047" y="2812732"/>
                          <a:ext cx="1666" cy="952"/>
                        </a:xfrm>
                        <a:custGeom>
                          <a:avLst/>
                          <a:gdLst>
                            <a:gd name="connsiteX0" fmla="*/ 953 w 1666"/>
                            <a:gd name="connsiteY0" fmla="*/ 952 h 952"/>
                            <a:gd name="connsiteX1" fmla="*/ 953 w 1666"/>
                            <a:gd name="connsiteY1" fmla="*/ 952 h 952"/>
                            <a:gd name="connsiteX2" fmla="*/ 953 w 1666"/>
                            <a:gd name="connsiteY2" fmla="*/ 952 h 952"/>
                            <a:gd name="connsiteX3" fmla="*/ 953 w 1666"/>
                            <a:gd name="connsiteY3" fmla="*/ 952 h 952"/>
                            <a:gd name="connsiteX4" fmla="*/ 953 w 1666"/>
                            <a:gd name="connsiteY4" fmla="*/ 952 h 952"/>
                            <a:gd name="connsiteX5" fmla="*/ 953 w 1666"/>
                            <a:gd name="connsiteY5" fmla="*/ 952 h 952"/>
                            <a:gd name="connsiteX6" fmla="*/ 953 w 1666"/>
                            <a:gd name="connsiteY6" fmla="*/ 0 h 952"/>
                            <a:gd name="connsiteX7" fmla="*/ 953 w 1666"/>
                            <a:gd name="connsiteY7" fmla="*/ 0 h 952"/>
                            <a:gd name="connsiteX8" fmla="*/ 953 w 1666"/>
                            <a:gd name="connsiteY8" fmla="*/ 0 h 952"/>
                            <a:gd name="connsiteX9" fmla="*/ 953 w 1666"/>
                            <a:gd name="connsiteY9" fmla="*/ 0 h 952"/>
                            <a:gd name="connsiteX10" fmla="*/ 953 w 1666"/>
                            <a:gd name="connsiteY10" fmla="*/ 0 h 952"/>
                            <a:gd name="connsiteX11" fmla="*/ 953 w 1666"/>
                            <a:gd name="connsiteY11" fmla="*/ 0 h 952"/>
                            <a:gd name="connsiteX12" fmla="*/ 0 w 1666"/>
                            <a:gd name="connsiteY12" fmla="*/ 952 h 952"/>
                            <a:gd name="connsiteX13" fmla="*/ 0 w 1666"/>
                            <a:gd name="connsiteY13" fmla="*/ 952 h 952"/>
                            <a:gd name="connsiteX14" fmla="*/ 953 w 1666"/>
                            <a:gd name="connsiteY14" fmla="*/ 952 h 952"/>
                            <a:gd name="connsiteX15" fmla="*/ 953 w 1666"/>
                            <a:gd name="connsiteY15" fmla="*/ 952 h 952"/>
                            <a:gd name="connsiteX16" fmla="*/ 953 w 1666"/>
                            <a:gd name="connsiteY16" fmla="*/ 952 h 952"/>
                            <a:gd name="connsiteX17" fmla="*/ 953 w 1666"/>
                            <a:gd name="connsiteY17" fmla="*/ 952 h 952"/>
                            <a:gd name="connsiteX18" fmla="*/ 953 w 1666"/>
                            <a:gd name="connsiteY18" fmla="*/ 952 h 952"/>
                            <a:gd name="connsiteX19" fmla="*/ 953 w 1666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953" y="952"/>
                              </a:moveTo>
                              <a:cubicBezTo>
                                <a:pt x="1905" y="952"/>
                                <a:pt x="1905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953" y="0"/>
                                <a:pt x="953" y="952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16" name="图形 2"/>
                      <p:cNvGrpSpPr/>
                      <p:nvPr/>
                    </p:nvGrpSpPr>
                    <p:grpSpPr>
                      <a:xfrm>
                        <a:off x="7627619" y="2824162"/>
                        <a:ext cx="8572" cy="13335"/>
                        <a:chOff x="7627619" y="2824162"/>
                        <a:chExt cx="8572" cy="1333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17" name="任意多边形: 形状 3498"/>
                        <p:cNvSpPr/>
                        <p:nvPr/>
                      </p:nvSpPr>
                      <p:spPr>
                        <a:xfrm>
                          <a:off x="7628572" y="282416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8" name="任意多边形: 形状 3499"/>
                        <p:cNvSpPr/>
                        <p:nvPr/>
                      </p:nvSpPr>
                      <p:spPr>
                        <a:xfrm>
                          <a:off x="7629525" y="2825114"/>
                          <a:ext cx="6667" cy="12382"/>
                        </a:xfrm>
                        <a:custGeom>
                          <a:avLst/>
                          <a:gdLst>
                            <a:gd name="connsiteX0" fmla="*/ 4763 w 6667"/>
                            <a:gd name="connsiteY0" fmla="*/ 11430 h 12382"/>
                            <a:gd name="connsiteX1" fmla="*/ 4763 w 6667"/>
                            <a:gd name="connsiteY1" fmla="*/ 11430 h 12382"/>
                            <a:gd name="connsiteX2" fmla="*/ 4763 w 6667"/>
                            <a:gd name="connsiteY2" fmla="*/ 11430 h 12382"/>
                            <a:gd name="connsiteX3" fmla="*/ 3810 w 6667"/>
                            <a:gd name="connsiteY3" fmla="*/ 10477 h 12382"/>
                            <a:gd name="connsiteX4" fmla="*/ 3810 w 6667"/>
                            <a:gd name="connsiteY4" fmla="*/ 10477 h 12382"/>
                            <a:gd name="connsiteX5" fmla="*/ 3810 w 6667"/>
                            <a:gd name="connsiteY5" fmla="*/ 10477 h 12382"/>
                            <a:gd name="connsiteX6" fmla="*/ 3810 w 6667"/>
                            <a:gd name="connsiteY6" fmla="*/ 10477 h 12382"/>
                            <a:gd name="connsiteX7" fmla="*/ 3810 w 6667"/>
                            <a:gd name="connsiteY7" fmla="*/ 10477 h 12382"/>
                            <a:gd name="connsiteX8" fmla="*/ 3810 w 6667"/>
                            <a:gd name="connsiteY8" fmla="*/ 10477 h 12382"/>
                            <a:gd name="connsiteX9" fmla="*/ 3810 w 6667"/>
                            <a:gd name="connsiteY9" fmla="*/ 10477 h 12382"/>
                            <a:gd name="connsiteX10" fmla="*/ 3810 w 6667"/>
                            <a:gd name="connsiteY10" fmla="*/ 10477 h 12382"/>
                            <a:gd name="connsiteX11" fmla="*/ 3810 w 6667"/>
                            <a:gd name="connsiteY11" fmla="*/ 10477 h 12382"/>
                            <a:gd name="connsiteX12" fmla="*/ 3810 w 6667"/>
                            <a:gd name="connsiteY12" fmla="*/ 10477 h 12382"/>
                            <a:gd name="connsiteX13" fmla="*/ 3810 w 6667"/>
                            <a:gd name="connsiteY13" fmla="*/ 10477 h 12382"/>
                            <a:gd name="connsiteX14" fmla="*/ 3810 w 6667"/>
                            <a:gd name="connsiteY14" fmla="*/ 10477 h 12382"/>
                            <a:gd name="connsiteX15" fmla="*/ 3810 w 6667"/>
                            <a:gd name="connsiteY15" fmla="*/ 10477 h 12382"/>
                            <a:gd name="connsiteX16" fmla="*/ 3810 w 6667"/>
                            <a:gd name="connsiteY16" fmla="*/ 10477 h 12382"/>
                            <a:gd name="connsiteX17" fmla="*/ 3810 w 6667"/>
                            <a:gd name="connsiteY17" fmla="*/ 10477 h 12382"/>
                            <a:gd name="connsiteX18" fmla="*/ 3810 w 6667"/>
                            <a:gd name="connsiteY18" fmla="*/ 10477 h 12382"/>
                            <a:gd name="connsiteX19" fmla="*/ 3810 w 6667"/>
                            <a:gd name="connsiteY19" fmla="*/ 10477 h 12382"/>
                            <a:gd name="connsiteX20" fmla="*/ 3810 w 6667"/>
                            <a:gd name="connsiteY20" fmla="*/ 10477 h 12382"/>
                            <a:gd name="connsiteX21" fmla="*/ 3810 w 6667"/>
                            <a:gd name="connsiteY21" fmla="*/ 10477 h 12382"/>
                            <a:gd name="connsiteX22" fmla="*/ 3810 w 6667"/>
                            <a:gd name="connsiteY22" fmla="*/ 10477 h 12382"/>
                            <a:gd name="connsiteX23" fmla="*/ 3810 w 6667"/>
                            <a:gd name="connsiteY23" fmla="*/ 10477 h 12382"/>
                            <a:gd name="connsiteX24" fmla="*/ 3810 w 6667"/>
                            <a:gd name="connsiteY24" fmla="*/ 10477 h 12382"/>
                            <a:gd name="connsiteX25" fmla="*/ 3810 w 6667"/>
                            <a:gd name="connsiteY25" fmla="*/ 10477 h 12382"/>
                            <a:gd name="connsiteX26" fmla="*/ 3810 w 6667"/>
                            <a:gd name="connsiteY26" fmla="*/ 9525 h 12382"/>
                            <a:gd name="connsiteX27" fmla="*/ 3810 w 6667"/>
                            <a:gd name="connsiteY27" fmla="*/ 9525 h 12382"/>
                            <a:gd name="connsiteX28" fmla="*/ 3810 w 6667"/>
                            <a:gd name="connsiteY28" fmla="*/ 9525 h 12382"/>
                            <a:gd name="connsiteX29" fmla="*/ 3810 w 6667"/>
                            <a:gd name="connsiteY29" fmla="*/ 9525 h 12382"/>
                            <a:gd name="connsiteX30" fmla="*/ 3810 w 6667"/>
                            <a:gd name="connsiteY30" fmla="*/ 9525 h 12382"/>
                            <a:gd name="connsiteX31" fmla="*/ 3810 w 6667"/>
                            <a:gd name="connsiteY31" fmla="*/ 9525 h 12382"/>
                            <a:gd name="connsiteX32" fmla="*/ 3810 w 6667"/>
                            <a:gd name="connsiteY32" fmla="*/ 8573 h 12382"/>
                            <a:gd name="connsiteX33" fmla="*/ 3810 w 6667"/>
                            <a:gd name="connsiteY33" fmla="*/ 7620 h 12382"/>
                            <a:gd name="connsiteX34" fmla="*/ 2857 w 6667"/>
                            <a:gd name="connsiteY34" fmla="*/ 6668 h 12382"/>
                            <a:gd name="connsiteX35" fmla="*/ 2857 w 6667"/>
                            <a:gd name="connsiteY35" fmla="*/ 5715 h 12382"/>
                            <a:gd name="connsiteX36" fmla="*/ 2857 w 6667"/>
                            <a:gd name="connsiteY36" fmla="*/ 5715 h 12382"/>
                            <a:gd name="connsiteX37" fmla="*/ 2857 w 6667"/>
                            <a:gd name="connsiteY37" fmla="*/ 5715 h 12382"/>
                            <a:gd name="connsiteX38" fmla="*/ 2857 w 6667"/>
                            <a:gd name="connsiteY38" fmla="*/ 5715 h 12382"/>
                            <a:gd name="connsiteX39" fmla="*/ 2857 w 6667"/>
                            <a:gd name="connsiteY39" fmla="*/ 5715 h 12382"/>
                            <a:gd name="connsiteX40" fmla="*/ 2857 w 6667"/>
                            <a:gd name="connsiteY40" fmla="*/ 5715 h 12382"/>
                            <a:gd name="connsiteX41" fmla="*/ 2857 w 6667"/>
                            <a:gd name="connsiteY41" fmla="*/ 5715 h 12382"/>
                            <a:gd name="connsiteX42" fmla="*/ 2857 w 6667"/>
                            <a:gd name="connsiteY42" fmla="*/ 5715 h 12382"/>
                            <a:gd name="connsiteX43" fmla="*/ 2857 w 6667"/>
                            <a:gd name="connsiteY43" fmla="*/ 5715 h 12382"/>
                            <a:gd name="connsiteX44" fmla="*/ 2857 w 6667"/>
                            <a:gd name="connsiteY44" fmla="*/ 5715 h 12382"/>
                            <a:gd name="connsiteX45" fmla="*/ 2857 w 6667"/>
                            <a:gd name="connsiteY45" fmla="*/ 5715 h 12382"/>
                            <a:gd name="connsiteX46" fmla="*/ 2857 w 6667"/>
                            <a:gd name="connsiteY46" fmla="*/ 5715 h 12382"/>
                            <a:gd name="connsiteX47" fmla="*/ 3810 w 6667"/>
                            <a:gd name="connsiteY47" fmla="*/ 4763 h 12382"/>
                            <a:gd name="connsiteX48" fmla="*/ 3810 w 6667"/>
                            <a:gd name="connsiteY48" fmla="*/ 4763 h 12382"/>
                            <a:gd name="connsiteX49" fmla="*/ 3810 w 6667"/>
                            <a:gd name="connsiteY49" fmla="*/ 4763 h 12382"/>
                            <a:gd name="connsiteX50" fmla="*/ 3810 w 6667"/>
                            <a:gd name="connsiteY50" fmla="*/ 4763 h 12382"/>
                            <a:gd name="connsiteX51" fmla="*/ 3810 w 6667"/>
                            <a:gd name="connsiteY51" fmla="*/ 4763 h 12382"/>
                            <a:gd name="connsiteX52" fmla="*/ 3810 w 6667"/>
                            <a:gd name="connsiteY52" fmla="*/ 4763 h 12382"/>
                            <a:gd name="connsiteX53" fmla="*/ 3810 w 6667"/>
                            <a:gd name="connsiteY53" fmla="*/ 4763 h 12382"/>
                            <a:gd name="connsiteX54" fmla="*/ 3810 w 6667"/>
                            <a:gd name="connsiteY54" fmla="*/ 4763 h 12382"/>
                            <a:gd name="connsiteX55" fmla="*/ 3810 w 6667"/>
                            <a:gd name="connsiteY55" fmla="*/ 4763 h 12382"/>
                            <a:gd name="connsiteX56" fmla="*/ 3810 w 6667"/>
                            <a:gd name="connsiteY56" fmla="*/ 4763 h 12382"/>
                            <a:gd name="connsiteX57" fmla="*/ 3810 w 6667"/>
                            <a:gd name="connsiteY57" fmla="*/ 4763 h 12382"/>
                            <a:gd name="connsiteX58" fmla="*/ 4763 w 6667"/>
                            <a:gd name="connsiteY58" fmla="*/ 5715 h 12382"/>
                            <a:gd name="connsiteX59" fmla="*/ 4763 w 6667"/>
                            <a:gd name="connsiteY59" fmla="*/ 5715 h 12382"/>
                            <a:gd name="connsiteX60" fmla="*/ 4763 w 6667"/>
                            <a:gd name="connsiteY60" fmla="*/ 5715 h 12382"/>
                            <a:gd name="connsiteX61" fmla="*/ 4763 w 6667"/>
                            <a:gd name="connsiteY61" fmla="*/ 6668 h 12382"/>
                            <a:gd name="connsiteX62" fmla="*/ 4763 w 6667"/>
                            <a:gd name="connsiteY62" fmla="*/ 7620 h 12382"/>
                            <a:gd name="connsiteX63" fmla="*/ 5715 w 6667"/>
                            <a:gd name="connsiteY63" fmla="*/ 8573 h 12382"/>
                            <a:gd name="connsiteX64" fmla="*/ 5715 w 6667"/>
                            <a:gd name="connsiteY64" fmla="*/ 8573 h 12382"/>
                            <a:gd name="connsiteX65" fmla="*/ 5715 w 6667"/>
                            <a:gd name="connsiteY65" fmla="*/ 8573 h 12382"/>
                            <a:gd name="connsiteX66" fmla="*/ 5715 w 6667"/>
                            <a:gd name="connsiteY66" fmla="*/ 8573 h 12382"/>
                            <a:gd name="connsiteX67" fmla="*/ 5715 w 6667"/>
                            <a:gd name="connsiteY67" fmla="*/ 8573 h 12382"/>
                            <a:gd name="connsiteX68" fmla="*/ 5715 w 6667"/>
                            <a:gd name="connsiteY68" fmla="*/ 8573 h 12382"/>
                            <a:gd name="connsiteX69" fmla="*/ 5715 w 6667"/>
                            <a:gd name="connsiteY69" fmla="*/ 8573 h 12382"/>
                            <a:gd name="connsiteX70" fmla="*/ 5715 w 6667"/>
                            <a:gd name="connsiteY70" fmla="*/ 8573 h 12382"/>
                            <a:gd name="connsiteX71" fmla="*/ 5715 w 6667"/>
                            <a:gd name="connsiteY71" fmla="*/ 8573 h 12382"/>
                            <a:gd name="connsiteX72" fmla="*/ 5715 w 6667"/>
                            <a:gd name="connsiteY72" fmla="*/ 8573 h 12382"/>
                            <a:gd name="connsiteX73" fmla="*/ 5715 w 6667"/>
                            <a:gd name="connsiteY73" fmla="*/ 8573 h 12382"/>
                            <a:gd name="connsiteX74" fmla="*/ 5715 w 6667"/>
                            <a:gd name="connsiteY74" fmla="*/ 8573 h 12382"/>
                            <a:gd name="connsiteX75" fmla="*/ 5715 w 6667"/>
                            <a:gd name="connsiteY75" fmla="*/ 8573 h 12382"/>
                            <a:gd name="connsiteX76" fmla="*/ 5715 w 6667"/>
                            <a:gd name="connsiteY76" fmla="*/ 8573 h 12382"/>
                            <a:gd name="connsiteX77" fmla="*/ 5715 w 6667"/>
                            <a:gd name="connsiteY77" fmla="*/ 8573 h 12382"/>
                            <a:gd name="connsiteX78" fmla="*/ 5715 w 6667"/>
                            <a:gd name="connsiteY78" fmla="*/ 8573 h 12382"/>
                            <a:gd name="connsiteX79" fmla="*/ 5715 w 6667"/>
                            <a:gd name="connsiteY79" fmla="*/ 8573 h 12382"/>
                            <a:gd name="connsiteX80" fmla="*/ 5715 w 6667"/>
                            <a:gd name="connsiteY80" fmla="*/ 8573 h 12382"/>
                            <a:gd name="connsiteX81" fmla="*/ 5715 w 6667"/>
                            <a:gd name="connsiteY81" fmla="*/ 9525 h 12382"/>
                            <a:gd name="connsiteX82" fmla="*/ 5715 w 6667"/>
                            <a:gd name="connsiteY82" fmla="*/ 9525 h 12382"/>
                            <a:gd name="connsiteX83" fmla="*/ 5715 w 6667"/>
                            <a:gd name="connsiteY83" fmla="*/ 9525 h 12382"/>
                            <a:gd name="connsiteX84" fmla="*/ 5715 w 6667"/>
                            <a:gd name="connsiteY84" fmla="*/ 9525 h 12382"/>
                            <a:gd name="connsiteX85" fmla="*/ 5715 w 6667"/>
                            <a:gd name="connsiteY85" fmla="*/ 9525 h 12382"/>
                            <a:gd name="connsiteX86" fmla="*/ 5715 w 6667"/>
                            <a:gd name="connsiteY86" fmla="*/ 10477 h 12382"/>
                            <a:gd name="connsiteX87" fmla="*/ 5715 w 6667"/>
                            <a:gd name="connsiteY87" fmla="*/ 10477 h 12382"/>
                            <a:gd name="connsiteX88" fmla="*/ 6668 w 6667"/>
                            <a:gd name="connsiteY88" fmla="*/ 11430 h 12382"/>
                            <a:gd name="connsiteX89" fmla="*/ 6668 w 6667"/>
                            <a:gd name="connsiteY89" fmla="*/ 12383 h 12382"/>
                            <a:gd name="connsiteX90" fmla="*/ 4763 w 6667"/>
                            <a:gd name="connsiteY90" fmla="*/ 11430 h 12382"/>
                            <a:gd name="connsiteX91" fmla="*/ 5715 w 6667"/>
                            <a:gd name="connsiteY91" fmla="*/ 11430 h 12382"/>
                            <a:gd name="connsiteX92" fmla="*/ 5715 w 6667"/>
                            <a:gd name="connsiteY92" fmla="*/ 11430 h 12382"/>
                            <a:gd name="connsiteX93" fmla="*/ 4763 w 6667"/>
                            <a:gd name="connsiteY93" fmla="*/ 11430 h 12382"/>
                            <a:gd name="connsiteX94" fmla="*/ 0 w 6667"/>
                            <a:gd name="connsiteY94" fmla="*/ 0 h 12382"/>
                            <a:gd name="connsiteX95" fmla="*/ 0 w 6667"/>
                            <a:gd name="connsiteY95" fmla="*/ 0 h 12382"/>
                            <a:gd name="connsiteX96" fmla="*/ 0 w 6667"/>
                            <a:gd name="connsiteY96" fmla="*/ 0 h 12382"/>
                            <a:gd name="connsiteX97" fmla="*/ 0 w 6667"/>
                            <a:gd name="connsiteY97" fmla="*/ 0 h 12382"/>
                            <a:gd name="connsiteX98" fmla="*/ 0 w 6667"/>
                            <a:gd name="connsiteY98" fmla="*/ 0 h 12382"/>
                            <a:gd name="connsiteX99" fmla="*/ 953 w 6667"/>
                            <a:gd name="connsiteY99" fmla="*/ 1905 h 12382"/>
                            <a:gd name="connsiteX100" fmla="*/ 953 w 6667"/>
                            <a:gd name="connsiteY100" fmla="*/ 1905 h 12382"/>
                            <a:gd name="connsiteX101" fmla="*/ 953 w 6667"/>
                            <a:gd name="connsiteY101" fmla="*/ 1905 h 12382"/>
                            <a:gd name="connsiteX102" fmla="*/ 953 w 6667"/>
                            <a:gd name="connsiteY102" fmla="*/ 1905 h 12382"/>
                            <a:gd name="connsiteX103" fmla="*/ 953 w 6667"/>
                            <a:gd name="connsiteY103" fmla="*/ 1905 h 12382"/>
                            <a:gd name="connsiteX104" fmla="*/ 4763 w 6667"/>
                            <a:gd name="connsiteY104" fmla="*/ 10477 h 12382"/>
                            <a:gd name="connsiteX105" fmla="*/ 4763 w 6667"/>
                            <a:gd name="connsiteY105" fmla="*/ 10477 h 12382"/>
                            <a:gd name="connsiteX106" fmla="*/ 4763 w 6667"/>
                            <a:gd name="connsiteY106" fmla="*/ 10477 h 12382"/>
                            <a:gd name="connsiteX107" fmla="*/ 4763 w 6667"/>
                            <a:gd name="connsiteY107" fmla="*/ 10477 h 12382"/>
                            <a:gd name="connsiteX108" fmla="*/ 4763 w 6667"/>
                            <a:gd name="connsiteY108" fmla="*/ 10477 h 1238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6667" h="12382">
                              <a:moveTo>
                                <a:pt x="4763" y="11430"/>
                              </a:move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1430"/>
                                <a:pt x="4763" y="11430"/>
                                <a:pt x="4763" y="11430"/>
                              </a:cubicBezTo>
                              <a:cubicBezTo>
                                <a:pt x="4763" y="10477"/>
                                <a:pt x="4763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8573"/>
                                <a:pt x="3810" y="8573"/>
                              </a:cubicBezTo>
                              <a:cubicBezTo>
                                <a:pt x="3810" y="8573"/>
                                <a:pt x="3810" y="8573"/>
                                <a:pt x="3810" y="7620"/>
                              </a:cubicBezTo>
                              <a:cubicBezTo>
                                <a:pt x="3810" y="7620"/>
                                <a:pt x="3810" y="6668"/>
                                <a:pt x="2857" y="6668"/>
                              </a:cubicBezTo>
                              <a:cubicBezTo>
                                <a:pt x="2857" y="6668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lnTo>
                                <a:pt x="2857" y="5715"/>
                              </a:ln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lnTo>
                                <a:pt x="3810" y="4763"/>
                              </a:ln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3810" y="4763"/>
                              </a:cubicBezTo>
                              <a:cubicBezTo>
                                <a:pt x="3810" y="4763"/>
                                <a:pt x="3810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6668"/>
                              </a:cubicBezTo>
                              <a:cubicBezTo>
                                <a:pt x="4763" y="6668"/>
                                <a:pt x="4763" y="6668"/>
                                <a:pt x="4763" y="7620"/>
                              </a:cubicBezTo>
                              <a:cubicBezTo>
                                <a:pt x="4763" y="7620"/>
                                <a:pt x="4763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8573"/>
                              </a:cubicBezTo>
                              <a:cubicBezTo>
                                <a:pt x="5715" y="8573"/>
                                <a:pt x="5715" y="8573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9525"/>
                              </a:cubicBezTo>
                              <a:cubicBezTo>
                                <a:pt x="5715" y="9525"/>
                                <a:pt x="5715" y="9525"/>
                                <a:pt x="5715" y="10477"/>
                              </a:cubicBezTo>
                              <a:cubicBezTo>
                                <a:pt x="5715" y="10477"/>
                                <a:pt x="5715" y="10477"/>
                                <a:pt x="5715" y="10477"/>
                              </a:cubicBezTo>
                              <a:cubicBezTo>
                                <a:pt x="5715" y="10477"/>
                                <a:pt x="5715" y="11430"/>
                                <a:pt x="6668" y="11430"/>
                              </a:cubicBezTo>
                              <a:cubicBezTo>
                                <a:pt x="6668" y="11430"/>
                                <a:pt x="6668" y="11430"/>
                                <a:pt x="6668" y="12383"/>
                              </a:cubicBezTo>
                              <a:cubicBezTo>
                                <a:pt x="5715" y="10477"/>
                                <a:pt x="5715" y="10477"/>
                                <a:pt x="4763" y="11430"/>
                              </a:cubicBezTo>
                              <a:cubicBezTo>
                                <a:pt x="5715" y="10477"/>
                                <a:pt x="5715" y="10477"/>
                                <a:pt x="5715" y="11430"/>
                              </a:cubicBezTo>
                              <a:lnTo>
                                <a:pt x="5715" y="11430"/>
                              </a:lnTo>
                              <a:lnTo>
                                <a:pt x="4763" y="11430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  <a:moveTo>
                                <a:pt x="4763" y="10477"/>
                              </a:moveTo>
                              <a:cubicBezTo>
                                <a:pt x="4763" y="10477"/>
                                <a:pt x="4763" y="10477"/>
                                <a:pt x="4763" y="10477"/>
                              </a:cubicBezTo>
                              <a:cubicBezTo>
                                <a:pt x="4763" y="10477"/>
                                <a:pt x="4763" y="10477"/>
                                <a:pt x="4763" y="10477"/>
                              </a:cubicBezTo>
                              <a:cubicBezTo>
                                <a:pt x="4763" y="10477"/>
                                <a:pt x="4763" y="10477"/>
                                <a:pt x="4763" y="10477"/>
                              </a:cubicBezTo>
                              <a:cubicBezTo>
                                <a:pt x="4763" y="10477"/>
                                <a:pt x="4763" y="10477"/>
                                <a:pt x="4763" y="10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19" name="任意多边形: 形状 3500"/>
                        <p:cNvSpPr/>
                        <p:nvPr/>
                      </p:nvSpPr>
                      <p:spPr>
                        <a:xfrm>
                          <a:off x="7628572" y="282511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0" name="任意多边形: 形状 3501"/>
                        <p:cNvSpPr/>
                        <p:nvPr/>
                      </p:nvSpPr>
                      <p:spPr>
                        <a:xfrm>
                          <a:off x="7627619" y="2824162"/>
                          <a:ext cx="1666" cy="952"/>
                        </a:xfrm>
                        <a:custGeom>
                          <a:avLst/>
                          <a:gdLst>
                            <a:gd name="connsiteX0" fmla="*/ 953 w 1666"/>
                            <a:gd name="connsiteY0" fmla="*/ 952 h 952"/>
                            <a:gd name="connsiteX1" fmla="*/ 953 w 1666"/>
                            <a:gd name="connsiteY1" fmla="*/ 952 h 952"/>
                            <a:gd name="connsiteX2" fmla="*/ 953 w 1666"/>
                            <a:gd name="connsiteY2" fmla="*/ 952 h 952"/>
                            <a:gd name="connsiteX3" fmla="*/ 953 w 1666"/>
                            <a:gd name="connsiteY3" fmla="*/ 952 h 952"/>
                            <a:gd name="connsiteX4" fmla="*/ 953 w 1666"/>
                            <a:gd name="connsiteY4" fmla="*/ 952 h 952"/>
                            <a:gd name="connsiteX5" fmla="*/ 953 w 1666"/>
                            <a:gd name="connsiteY5" fmla="*/ 952 h 952"/>
                            <a:gd name="connsiteX6" fmla="*/ 953 w 1666"/>
                            <a:gd name="connsiteY6" fmla="*/ 0 h 952"/>
                            <a:gd name="connsiteX7" fmla="*/ 953 w 1666"/>
                            <a:gd name="connsiteY7" fmla="*/ 0 h 952"/>
                            <a:gd name="connsiteX8" fmla="*/ 953 w 1666"/>
                            <a:gd name="connsiteY8" fmla="*/ 0 h 952"/>
                            <a:gd name="connsiteX9" fmla="*/ 953 w 1666"/>
                            <a:gd name="connsiteY9" fmla="*/ 0 h 952"/>
                            <a:gd name="connsiteX10" fmla="*/ 953 w 1666"/>
                            <a:gd name="connsiteY10" fmla="*/ 0 h 952"/>
                            <a:gd name="connsiteX11" fmla="*/ 953 w 1666"/>
                            <a:gd name="connsiteY11" fmla="*/ 0 h 952"/>
                            <a:gd name="connsiteX12" fmla="*/ 0 w 1666"/>
                            <a:gd name="connsiteY12" fmla="*/ 952 h 952"/>
                            <a:gd name="connsiteX13" fmla="*/ 953 w 1666"/>
                            <a:gd name="connsiteY13" fmla="*/ 952 h 952"/>
                            <a:gd name="connsiteX14" fmla="*/ 953 w 1666"/>
                            <a:gd name="connsiteY14" fmla="*/ 952 h 952"/>
                            <a:gd name="connsiteX15" fmla="*/ 953 w 1666"/>
                            <a:gd name="connsiteY15" fmla="*/ 952 h 952"/>
                            <a:gd name="connsiteX16" fmla="*/ 953 w 1666"/>
                            <a:gd name="connsiteY16" fmla="*/ 952 h 952"/>
                            <a:gd name="connsiteX17" fmla="*/ 953 w 1666"/>
                            <a:gd name="connsiteY17" fmla="*/ 952 h 952"/>
                            <a:gd name="connsiteX18" fmla="*/ 953 w 1666"/>
                            <a:gd name="connsiteY18" fmla="*/ 952 h 952"/>
                            <a:gd name="connsiteX19" fmla="*/ 953 w 1666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953" y="952"/>
                              </a:moveTo>
                              <a:cubicBezTo>
                                <a:pt x="1905" y="952"/>
                                <a:pt x="1905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1905" y="0"/>
                                <a:pt x="1905" y="0"/>
                                <a:pt x="953" y="952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952"/>
                              </a:lnTo>
                              <a:cubicBezTo>
                                <a:pt x="0" y="0"/>
                                <a:pt x="0" y="0"/>
                                <a:pt x="953" y="952"/>
                              </a:cubicBezTo>
                              <a:cubicBezTo>
                                <a:pt x="953" y="0"/>
                                <a:pt x="953" y="0"/>
                                <a:pt x="953" y="952"/>
                              </a:cubicBez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lnTo>
                                <a:pt x="953" y="952"/>
                              </a:lnTo>
                              <a:cubicBezTo>
                                <a:pt x="953" y="952"/>
                                <a:pt x="953" y="952"/>
                                <a:pt x="953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21" name="图形 2"/>
                      <p:cNvGrpSpPr/>
                      <p:nvPr/>
                    </p:nvGrpSpPr>
                    <p:grpSpPr>
                      <a:xfrm>
                        <a:off x="7634525" y="2836544"/>
                        <a:ext cx="4524" cy="19050"/>
                        <a:chOff x="7634525" y="2836544"/>
                        <a:chExt cx="4524" cy="1905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22" name="任意多边形: 形状 3503"/>
                        <p:cNvSpPr/>
                        <p:nvPr/>
                      </p:nvSpPr>
                      <p:spPr>
                        <a:xfrm>
                          <a:off x="7635240" y="283654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3" name="任意多边形: 形状 3504"/>
                        <p:cNvSpPr/>
                        <p:nvPr/>
                      </p:nvSpPr>
                      <p:spPr>
                        <a:xfrm>
                          <a:off x="7635240" y="2838449"/>
                          <a:ext cx="3809" cy="17145"/>
                        </a:xfrm>
                        <a:custGeom>
                          <a:avLst/>
                          <a:gdLst>
                            <a:gd name="connsiteX0" fmla="*/ 2857 w 3809"/>
                            <a:gd name="connsiteY0" fmla="*/ 12383 h 17145"/>
                            <a:gd name="connsiteX1" fmla="*/ 2857 w 3809"/>
                            <a:gd name="connsiteY1" fmla="*/ 12383 h 17145"/>
                            <a:gd name="connsiteX2" fmla="*/ 2857 w 3809"/>
                            <a:gd name="connsiteY2" fmla="*/ 12383 h 17145"/>
                            <a:gd name="connsiteX3" fmla="*/ 2857 w 3809"/>
                            <a:gd name="connsiteY3" fmla="*/ 11430 h 17145"/>
                            <a:gd name="connsiteX4" fmla="*/ 2857 w 3809"/>
                            <a:gd name="connsiteY4" fmla="*/ 11430 h 17145"/>
                            <a:gd name="connsiteX5" fmla="*/ 2857 w 3809"/>
                            <a:gd name="connsiteY5" fmla="*/ 11430 h 17145"/>
                            <a:gd name="connsiteX6" fmla="*/ 2857 w 3809"/>
                            <a:gd name="connsiteY6" fmla="*/ 11430 h 17145"/>
                            <a:gd name="connsiteX7" fmla="*/ 2857 w 3809"/>
                            <a:gd name="connsiteY7" fmla="*/ 11430 h 17145"/>
                            <a:gd name="connsiteX8" fmla="*/ 2857 w 3809"/>
                            <a:gd name="connsiteY8" fmla="*/ 11430 h 17145"/>
                            <a:gd name="connsiteX9" fmla="*/ 2857 w 3809"/>
                            <a:gd name="connsiteY9" fmla="*/ 11430 h 17145"/>
                            <a:gd name="connsiteX10" fmla="*/ 2857 w 3809"/>
                            <a:gd name="connsiteY10" fmla="*/ 11430 h 17145"/>
                            <a:gd name="connsiteX11" fmla="*/ 2857 w 3809"/>
                            <a:gd name="connsiteY11" fmla="*/ 11430 h 17145"/>
                            <a:gd name="connsiteX12" fmla="*/ 2857 w 3809"/>
                            <a:gd name="connsiteY12" fmla="*/ 11430 h 17145"/>
                            <a:gd name="connsiteX13" fmla="*/ 2857 w 3809"/>
                            <a:gd name="connsiteY13" fmla="*/ 11430 h 17145"/>
                            <a:gd name="connsiteX14" fmla="*/ 2857 w 3809"/>
                            <a:gd name="connsiteY14" fmla="*/ 11430 h 17145"/>
                            <a:gd name="connsiteX15" fmla="*/ 2857 w 3809"/>
                            <a:gd name="connsiteY15" fmla="*/ 11430 h 17145"/>
                            <a:gd name="connsiteX16" fmla="*/ 2857 w 3809"/>
                            <a:gd name="connsiteY16" fmla="*/ 11430 h 17145"/>
                            <a:gd name="connsiteX17" fmla="*/ 2857 w 3809"/>
                            <a:gd name="connsiteY17" fmla="*/ 11430 h 17145"/>
                            <a:gd name="connsiteX18" fmla="*/ 2857 w 3809"/>
                            <a:gd name="connsiteY18" fmla="*/ 11430 h 17145"/>
                            <a:gd name="connsiteX19" fmla="*/ 2857 w 3809"/>
                            <a:gd name="connsiteY19" fmla="*/ 11430 h 17145"/>
                            <a:gd name="connsiteX20" fmla="*/ 2857 w 3809"/>
                            <a:gd name="connsiteY20" fmla="*/ 11430 h 17145"/>
                            <a:gd name="connsiteX21" fmla="*/ 2857 w 3809"/>
                            <a:gd name="connsiteY21" fmla="*/ 11430 h 17145"/>
                            <a:gd name="connsiteX22" fmla="*/ 2857 w 3809"/>
                            <a:gd name="connsiteY22" fmla="*/ 11430 h 17145"/>
                            <a:gd name="connsiteX23" fmla="*/ 2857 w 3809"/>
                            <a:gd name="connsiteY23" fmla="*/ 11430 h 17145"/>
                            <a:gd name="connsiteX24" fmla="*/ 2857 w 3809"/>
                            <a:gd name="connsiteY24" fmla="*/ 11430 h 17145"/>
                            <a:gd name="connsiteX25" fmla="*/ 2857 w 3809"/>
                            <a:gd name="connsiteY25" fmla="*/ 11430 h 17145"/>
                            <a:gd name="connsiteX26" fmla="*/ 2857 w 3809"/>
                            <a:gd name="connsiteY26" fmla="*/ 10477 h 17145"/>
                            <a:gd name="connsiteX27" fmla="*/ 2857 w 3809"/>
                            <a:gd name="connsiteY27" fmla="*/ 10477 h 17145"/>
                            <a:gd name="connsiteX28" fmla="*/ 2857 w 3809"/>
                            <a:gd name="connsiteY28" fmla="*/ 10477 h 17145"/>
                            <a:gd name="connsiteX29" fmla="*/ 2857 w 3809"/>
                            <a:gd name="connsiteY29" fmla="*/ 10477 h 17145"/>
                            <a:gd name="connsiteX30" fmla="*/ 2857 w 3809"/>
                            <a:gd name="connsiteY30" fmla="*/ 10477 h 17145"/>
                            <a:gd name="connsiteX31" fmla="*/ 2857 w 3809"/>
                            <a:gd name="connsiteY31" fmla="*/ 10477 h 17145"/>
                            <a:gd name="connsiteX32" fmla="*/ 2857 w 3809"/>
                            <a:gd name="connsiteY32" fmla="*/ 9525 h 17145"/>
                            <a:gd name="connsiteX33" fmla="*/ 2857 w 3809"/>
                            <a:gd name="connsiteY33" fmla="*/ 8573 h 17145"/>
                            <a:gd name="connsiteX34" fmla="*/ 2857 w 3809"/>
                            <a:gd name="connsiteY34" fmla="*/ 7620 h 17145"/>
                            <a:gd name="connsiteX35" fmla="*/ 2857 w 3809"/>
                            <a:gd name="connsiteY35" fmla="*/ 6667 h 17145"/>
                            <a:gd name="connsiteX36" fmla="*/ 2857 w 3809"/>
                            <a:gd name="connsiteY36" fmla="*/ 6667 h 17145"/>
                            <a:gd name="connsiteX37" fmla="*/ 2857 w 3809"/>
                            <a:gd name="connsiteY37" fmla="*/ 6667 h 17145"/>
                            <a:gd name="connsiteX38" fmla="*/ 2857 w 3809"/>
                            <a:gd name="connsiteY38" fmla="*/ 6667 h 17145"/>
                            <a:gd name="connsiteX39" fmla="*/ 2857 w 3809"/>
                            <a:gd name="connsiteY39" fmla="*/ 6667 h 17145"/>
                            <a:gd name="connsiteX40" fmla="*/ 2857 w 3809"/>
                            <a:gd name="connsiteY40" fmla="*/ 6667 h 17145"/>
                            <a:gd name="connsiteX41" fmla="*/ 2857 w 3809"/>
                            <a:gd name="connsiteY41" fmla="*/ 6667 h 17145"/>
                            <a:gd name="connsiteX42" fmla="*/ 2857 w 3809"/>
                            <a:gd name="connsiteY42" fmla="*/ 6667 h 17145"/>
                            <a:gd name="connsiteX43" fmla="*/ 2857 w 3809"/>
                            <a:gd name="connsiteY43" fmla="*/ 6667 h 17145"/>
                            <a:gd name="connsiteX44" fmla="*/ 2857 w 3809"/>
                            <a:gd name="connsiteY44" fmla="*/ 6667 h 17145"/>
                            <a:gd name="connsiteX45" fmla="*/ 2857 w 3809"/>
                            <a:gd name="connsiteY45" fmla="*/ 6667 h 17145"/>
                            <a:gd name="connsiteX46" fmla="*/ 2857 w 3809"/>
                            <a:gd name="connsiteY46" fmla="*/ 6667 h 17145"/>
                            <a:gd name="connsiteX47" fmla="*/ 3810 w 3809"/>
                            <a:gd name="connsiteY47" fmla="*/ 5715 h 17145"/>
                            <a:gd name="connsiteX48" fmla="*/ 3810 w 3809"/>
                            <a:gd name="connsiteY48" fmla="*/ 5715 h 17145"/>
                            <a:gd name="connsiteX49" fmla="*/ 3810 w 3809"/>
                            <a:gd name="connsiteY49" fmla="*/ 5715 h 17145"/>
                            <a:gd name="connsiteX50" fmla="*/ 3810 w 3809"/>
                            <a:gd name="connsiteY50" fmla="*/ 5715 h 17145"/>
                            <a:gd name="connsiteX51" fmla="*/ 3810 w 3809"/>
                            <a:gd name="connsiteY51" fmla="*/ 5715 h 17145"/>
                            <a:gd name="connsiteX52" fmla="*/ 3810 w 3809"/>
                            <a:gd name="connsiteY52" fmla="*/ 5715 h 17145"/>
                            <a:gd name="connsiteX53" fmla="*/ 3810 w 3809"/>
                            <a:gd name="connsiteY53" fmla="*/ 5715 h 17145"/>
                            <a:gd name="connsiteX54" fmla="*/ 3810 w 3809"/>
                            <a:gd name="connsiteY54" fmla="*/ 5715 h 17145"/>
                            <a:gd name="connsiteX55" fmla="*/ 3810 w 3809"/>
                            <a:gd name="connsiteY55" fmla="*/ 5715 h 17145"/>
                            <a:gd name="connsiteX56" fmla="*/ 3810 w 3809"/>
                            <a:gd name="connsiteY56" fmla="*/ 5715 h 17145"/>
                            <a:gd name="connsiteX57" fmla="*/ 3810 w 3809"/>
                            <a:gd name="connsiteY57" fmla="*/ 5715 h 17145"/>
                            <a:gd name="connsiteX58" fmla="*/ 3810 w 3809"/>
                            <a:gd name="connsiteY58" fmla="*/ 6667 h 17145"/>
                            <a:gd name="connsiteX59" fmla="*/ 3810 w 3809"/>
                            <a:gd name="connsiteY59" fmla="*/ 6667 h 17145"/>
                            <a:gd name="connsiteX60" fmla="*/ 3810 w 3809"/>
                            <a:gd name="connsiteY60" fmla="*/ 6667 h 17145"/>
                            <a:gd name="connsiteX61" fmla="*/ 3810 w 3809"/>
                            <a:gd name="connsiteY61" fmla="*/ 7620 h 17145"/>
                            <a:gd name="connsiteX62" fmla="*/ 3810 w 3809"/>
                            <a:gd name="connsiteY62" fmla="*/ 8573 h 17145"/>
                            <a:gd name="connsiteX63" fmla="*/ 3810 w 3809"/>
                            <a:gd name="connsiteY63" fmla="*/ 9525 h 17145"/>
                            <a:gd name="connsiteX64" fmla="*/ 3810 w 3809"/>
                            <a:gd name="connsiteY64" fmla="*/ 9525 h 17145"/>
                            <a:gd name="connsiteX65" fmla="*/ 3810 w 3809"/>
                            <a:gd name="connsiteY65" fmla="*/ 10477 h 17145"/>
                            <a:gd name="connsiteX66" fmla="*/ 3810 w 3809"/>
                            <a:gd name="connsiteY66" fmla="*/ 10477 h 17145"/>
                            <a:gd name="connsiteX67" fmla="*/ 3810 w 3809"/>
                            <a:gd name="connsiteY67" fmla="*/ 10477 h 17145"/>
                            <a:gd name="connsiteX68" fmla="*/ 3810 w 3809"/>
                            <a:gd name="connsiteY68" fmla="*/ 10477 h 17145"/>
                            <a:gd name="connsiteX69" fmla="*/ 3810 w 3809"/>
                            <a:gd name="connsiteY69" fmla="*/ 10477 h 17145"/>
                            <a:gd name="connsiteX70" fmla="*/ 3810 w 3809"/>
                            <a:gd name="connsiteY70" fmla="*/ 10477 h 17145"/>
                            <a:gd name="connsiteX71" fmla="*/ 3810 w 3809"/>
                            <a:gd name="connsiteY71" fmla="*/ 11430 h 17145"/>
                            <a:gd name="connsiteX72" fmla="*/ 3810 w 3809"/>
                            <a:gd name="connsiteY72" fmla="*/ 11430 h 17145"/>
                            <a:gd name="connsiteX73" fmla="*/ 3810 w 3809"/>
                            <a:gd name="connsiteY73" fmla="*/ 11430 h 17145"/>
                            <a:gd name="connsiteX74" fmla="*/ 3810 w 3809"/>
                            <a:gd name="connsiteY74" fmla="*/ 11430 h 17145"/>
                            <a:gd name="connsiteX75" fmla="*/ 3810 w 3809"/>
                            <a:gd name="connsiteY75" fmla="*/ 11430 h 17145"/>
                            <a:gd name="connsiteX76" fmla="*/ 3810 w 3809"/>
                            <a:gd name="connsiteY76" fmla="*/ 11430 h 17145"/>
                            <a:gd name="connsiteX77" fmla="*/ 3810 w 3809"/>
                            <a:gd name="connsiteY77" fmla="*/ 11430 h 17145"/>
                            <a:gd name="connsiteX78" fmla="*/ 3810 w 3809"/>
                            <a:gd name="connsiteY78" fmla="*/ 11430 h 17145"/>
                            <a:gd name="connsiteX79" fmla="*/ 3810 w 3809"/>
                            <a:gd name="connsiteY79" fmla="*/ 11430 h 17145"/>
                            <a:gd name="connsiteX80" fmla="*/ 3810 w 3809"/>
                            <a:gd name="connsiteY80" fmla="*/ 12383 h 17145"/>
                            <a:gd name="connsiteX81" fmla="*/ 3810 w 3809"/>
                            <a:gd name="connsiteY81" fmla="*/ 13335 h 17145"/>
                            <a:gd name="connsiteX82" fmla="*/ 3810 w 3809"/>
                            <a:gd name="connsiteY82" fmla="*/ 13335 h 17145"/>
                            <a:gd name="connsiteX83" fmla="*/ 3810 w 3809"/>
                            <a:gd name="connsiteY83" fmla="*/ 13335 h 17145"/>
                            <a:gd name="connsiteX84" fmla="*/ 3810 w 3809"/>
                            <a:gd name="connsiteY84" fmla="*/ 13335 h 17145"/>
                            <a:gd name="connsiteX85" fmla="*/ 3810 w 3809"/>
                            <a:gd name="connsiteY85" fmla="*/ 13335 h 17145"/>
                            <a:gd name="connsiteX86" fmla="*/ 3810 w 3809"/>
                            <a:gd name="connsiteY86" fmla="*/ 14288 h 17145"/>
                            <a:gd name="connsiteX87" fmla="*/ 3810 w 3809"/>
                            <a:gd name="connsiteY87" fmla="*/ 14288 h 17145"/>
                            <a:gd name="connsiteX88" fmla="*/ 3810 w 3809"/>
                            <a:gd name="connsiteY88" fmla="*/ 16192 h 17145"/>
                            <a:gd name="connsiteX89" fmla="*/ 3810 w 3809"/>
                            <a:gd name="connsiteY89" fmla="*/ 17145 h 17145"/>
                            <a:gd name="connsiteX90" fmla="*/ 3810 w 3809"/>
                            <a:gd name="connsiteY90" fmla="*/ 17145 h 17145"/>
                            <a:gd name="connsiteX91" fmla="*/ 3810 w 3809"/>
                            <a:gd name="connsiteY91" fmla="*/ 17145 h 17145"/>
                            <a:gd name="connsiteX92" fmla="*/ 3810 w 3809"/>
                            <a:gd name="connsiteY92" fmla="*/ 17145 h 17145"/>
                            <a:gd name="connsiteX93" fmla="*/ 2857 w 3809"/>
                            <a:gd name="connsiteY93" fmla="*/ 12383 h 17145"/>
                            <a:gd name="connsiteX94" fmla="*/ 0 w 3809"/>
                            <a:gd name="connsiteY94" fmla="*/ 0 h 17145"/>
                            <a:gd name="connsiteX95" fmla="*/ 0 w 3809"/>
                            <a:gd name="connsiteY95" fmla="*/ 0 h 17145"/>
                            <a:gd name="connsiteX96" fmla="*/ 0 w 3809"/>
                            <a:gd name="connsiteY96" fmla="*/ 0 h 17145"/>
                            <a:gd name="connsiteX97" fmla="*/ 0 w 3809"/>
                            <a:gd name="connsiteY97" fmla="*/ 0 h 17145"/>
                            <a:gd name="connsiteX98" fmla="*/ 0 w 3809"/>
                            <a:gd name="connsiteY98" fmla="*/ 0 h 17145"/>
                            <a:gd name="connsiteX99" fmla="*/ 953 w 3809"/>
                            <a:gd name="connsiteY99" fmla="*/ 1905 h 17145"/>
                            <a:gd name="connsiteX100" fmla="*/ 953 w 3809"/>
                            <a:gd name="connsiteY100" fmla="*/ 1905 h 17145"/>
                            <a:gd name="connsiteX101" fmla="*/ 953 w 3809"/>
                            <a:gd name="connsiteY101" fmla="*/ 1905 h 17145"/>
                            <a:gd name="connsiteX102" fmla="*/ 953 w 3809"/>
                            <a:gd name="connsiteY102" fmla="*/ 1905 h 17145"/>
                            <a:gd name="connsiteX103" fmla="*/ 953 w 3809"/>
                            <a:gd name="connsiteY103" fmla="*/ 1905 h 17145"/>
                            <a:gd name="connsiteX104" fmla="*/ 2857 w 3809"/>
                            <a:gd name="connsiteY104" fmla="*/ 11430 h 17145"/>
                            <a:gd name="connsiteX105" fmla="*/ 2857 w 3809"/>
                            <a:gd name="connsiteY105" fmla="*/ 11430 h 17145"/>
                            <a:gd name="connsiteX106" fmla="*/ 2857 w 3809"/>
                            <a:gd name="connsiteY106" fmla="*/ 11430 h 17145"/>
                            <a:gd name="connsiteX107" fmla="*/ 2857 w 3809"/>
                            <a:gd name="connsiteY107" fmla="*/ 11430 h 17145"/>
                            <a:gd name="connsiteX108" fmla="*/ 2857 w 3809"/>
                            <a:gd name="connsiteY108" fmla="*/ 11430 h 1714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3809" h="17145">
                              <a:moveTo>
                                <a:pt x="2857" y="12383"/>
                              </a:moveTo>
                              <a:cubicBezTo>
                                <a:pt x="2857" y="12383"/>
                                <a:pt x="2857" y="12383"/>
                                <a:pt x="2857" y="12383"/>
                              </a:cubicBezTo>
                              <a:cubicBezTo>
                                <a:pt x="2857" y="11430"/>
                                <a:pt x="2857" y="11430"/>
                                <a:pt x="2857" y="12383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8573"/>
                                <a:pt x="2857" y="8573"/>
                              </a:cubicBezTo>
                              <a:cubicBezTo>
                                <a:pt x="2857" y="8573"/>
                                <a:pt x="2857" y="7620"/>
                                <a:pt x="2857" y="7620"/>
                              </a:cubicBezTo>
                              <a:cubicBezTo>
                                <a:pt x="2857" y="7620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lnTo>
                                <a:pt x="2857" y="6667"/>
                              </a:lnTo>
                              <a:cubicBezTo>
                                <a:pt x="2857" y="6667"/>
                                <a:pt x="2857" y="6667"/>
                                <a:pt x="2857" y="6667"/>
                              </a:cubicBezTo>
                              <a:cubicBezTo>
                                <a:pt x="2857" y="6667"/>
                                <a:pt x="2857" y="5715"/>
                                <a:pt x="3810" y="5715"/>
                              </a:cubicBezTo>
                              <a:lnTo>
                                <a:pt x="3810" y="5715"/>
                              </a:ln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lnTo>
                                <a:pt x="3810" y="5715"/>
                              </a:ln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6667"/>
                              </a:cubicBezTo>
                              <a:cubicBezTo>
                                <a:pt x="3810" y="6667"/>
                                <a:pt x="3810" y="6667"/>
                                <a:pt x="3810" y="7620"/>
                              </a:cubicBezTo>
                              <a:cubicBezTo>
                                <a:pt x="3810" y="7620"/>
                                <a:pt x="3810" y="7620"/>
                                <a:pt x="3810" y="8573"/>
                              </a:cubicBezTo>
                              <a:cubicBezTo>
                                <a:pt x="3810" y="8573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9525"/>
                              </a:cubicBezTo>
                              <a:cubicBezTo>
                                <a:pt x="3810" y="9525"/>
                                <a:pt x="3810" y="9525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0477"/>
                              </a:cubicBezTo>
                              <a:cubicBezTo>
                                <a:pt x="3810" y="10477"/>
                                <a:pt x="3810" y="10477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1430"/>
                              </a:cubicBezTo>
                              <a:cubicBezTo>
                                <a:pt x="3810" y="11430"/>
                                <a:pt x="3810" y="11430"/>
                                <a:pt x="3810" y="12383"/>
                              </a:cubicBezTo>
                              <a:cubicBezTo>
                                <a:pt x="3810" y="12383"/>
                                <a:pt x="3810" y="12383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3335"/>
                              </a:cubicBezTo>
                              <a:cubicBezTo>
                                <a:pt x="3810" y="13335"/>
                                <a:pt x="3810" y="13335"/>
                                <a:pt x="3810" y="14288"/>
                              </a:cubicBezTo>
                              <a:cubicBezTo>
                                <a:pt x="3810" y="14288"/>
                                <a:pt x="3810" y="14288"/>
                                <a:pt x="3810" y="14288"/>
                              </a:cubicBezTo>
                              <a:cubicBezTo>
                                <a:pt x="3810" y="15240"/>
                                <a:pt x="3810" y="15240"/>
                                <a:pt x="3810" y="16192"/>
                              </a:cubicBezTo>
                              <a:cubicBezTo>
                                <a:pt x="3810" y="16192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cubicBezTo>
                                <a:pt x="3810" y="17145"/>
                                <a:pt x="3810" y="17145"/>
                                <a:pt x="3810" y="17145"/>
                              </a:cubicBezTo>
                              <a:lnTo>
                                <a:pt x="3810" y="17145"/>
                              </a:lnTo>
                              <a:lnTo>
                                <a:pt x="2857" y="12383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953" y="1905"/>
                              </a:move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lose/>
                              <a:moveTo>
                                <a:pt x="2857" y="11430"/>
                              </a:move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0477"/>
                                <a:pt x="2857" y="10477"/>
                                <a:pt x="2857" y="11430"/>
                              </a:cubicBezTo>
                              <a:cubicBezTo>
                                <a:pt x="2857" y="10477"/>
                                <a:pt x="2857" y="10477"/>
                                <a:pt x="2857" y="11430"/>
                              </a:cubicBezTo>
                              <a:cubicBezTo>
                                <a:pt x="2857" y="10477"/>
                                <a:pt x="2857" y="11430"/>
                                <a:pt x="2857" y="114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4" name="任意多边形: 形状 3505"/>
                        <p:cNvSpPr/>
                        <p:nvPr/>
                      </p:nvSpPr>
                      <p:spPr>
                        <a:xfrm>
                          <a:off x="7635240" y="283749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5" name="任意多边形: 形状 3506"/>
                        <p:cNvSpPr/>
                        <p:nvPr/>
                      </p:nvSpPr>
                      <p:spPr>
                        <a:xfrm>
                          <a:off x="7634525" y="2837497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952 h 952"/>
                            <a:gd name="connsiteX1" fmla="*/ 714 w 1666"/>
                            <a:gd name="connsiteY1" fmla="*/ 952 h 952"/>
                            <a:gd name="connsiteX2" fmla="*/ 714 w 1666"/>
                            <a:gd name="connsiteY2" fmla="*/ 952 h 952"/>
                            <a:gd name="connsiteX3" fmla="*/ 714 w 1666"/>
                            <a:gd name="connsiteY3" fmla="*/ 952 h 952"/>
                            <a:gd name="connsiteX4" fmla="*/ 714 w 1666"/>
                            <a:gd name="connsiteY4" fmla="*/ 952 h 952"/>
                            <a:gd name="connsiteX5" fmla="*/ 714 w 1666"/>
                            <a:gd name="connsiteY5" fmla="*/ 952 h 952"/>
                            <a:gd name="connsiteX6" fmla="*/ 1667 w 1666"/>
                            <a:gd name="connsiteY6" fmla="*/ 0 h 952"/>
                            <a:gd name="connsiteX7" fmla="*/ 1667 w 1666"/>
                            <a:gd name="connsiteY7" fmla="*/ 0 h 952"/>
                            <a:gd name="connsiteX8" fmla="*/ 1667 w 1666"/>
                            <a:gd name="connsiteY8" fmla="*/ 0 h 952"/>
                            <a:gd name="connsiteX9" fmla="*/ 1667 w 1666"/>
                            <a:gd name="connsiteY9" fmla="*/ 0 h 952"/>
                            <a:gd name="connsiteX10" fmla="*/ 1667 w 1666"/>
                            <a:gd name="connsiteY10" fmla="*/ 0 h 952"/>
                            <a:gd name="connsiteX11" fmla="*/ 1667 w 1666"/>
                            <a:gd name="connsiteY11" fmla="*/ 0 h 952"/>
                            <a:gd name="connsiteX12" fmla="*/ 714 w 1666"/>
                            <a:gd name="connsiteY12" fmla="*/ 0 h 952"/>
                            <a:gd name="connsiteX13" fmla="*/ 714 w 1666"/>
                            <a:gd name="connsiteY13" fmla="*/ 0 h 952"/>
                            <a:gd name="connsiteX14" fmla="*/ 714 w 1666"/>
                            <a:gd name="connsiteY14" fmla="*/ 952 h 952"/>
                            <a:gd name="connsiteX15" fmla="*/ 714 w 1666"/>
                            <a:gd name="connsiteY15" fmla="*/ 952 h 952"/>
                            <a:gd name="connsiteX16" fmla="*/ 714 w 1666"/>
                            <a:gd name="connsiteY16" fmla="*/ 952 h 952"/>
                            <a:gd name="connsiteX17" fmla="*/ 714 w 1666"/>
                            <a:gd name="connsiteY17" fmla="*/ 952 h 952"/>
                            <a:gd name="connsiteX18" fmla="*/ 714 w 1666"/>
                            <a:gd name="connsiteY18" fmla="*/ 952 h 952"/>
                            <a:gd name="connsiteX19" fmla="*/ 714 w 1666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952"/>
                              </a:moveTo>
                              <a:cubicBezTo>
                                <a:pt x="714" y="0"/>
                                <a:pt x="714" y="0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1667" y="0"/>
                                <a:pt x="1667" y="0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1667" y="0"/>
                                <a:pt x="1667" y="0"/>
                                <a:pt x="714" y="952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-238" y="0"/>
                                <a:pt x="-238" y="0"/>
                                <a:pt x="714" y="952"/>
                              </a:cubicBezTo>
                              <a:cubicBezTo>
                                <a:pt x="-238" y="0"/>
                                <a:pt x="-238" y="0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714" y="0"/>
                                <a:pt x="714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26" name="图形 2"/>
                      <p:cNvGrpSpPr/>
                      <p:nvPr/>
                    </p:nvGrpSpPr>
                    <p:grpSpPr>
                      <a:xfrm>
                        <a:off x="7638097" y="2850832"/>
                        <a:ext cx="1905" cy="20002"/>
                        <a:chOff x="7638097" y="2850832"/>
                        <a:chExt cx="1905" cy="20002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27" name="任意多边形: 形状 3508"/>
                        <p:cNvSpPr/>
                        <p:nvPr/>
                      </p:nvSpPr>
                      <p:spPr>
                        <a:xfrm>
                          <a:off x="7639050" y="285083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8" name="任意多边形: 形状 3509"/>
                        <p:cNvSpPr/>
                        <p:nvPr/>
                      </p:nvSpPr>
                      <p:spPr>
                        <a:xfrm>
                          <a:off x="7639050" y="2851784"/>
                          <a:ext cx="952" cy="19050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13335 h 19050"/>
                            <a:gd name="connsiteX1" fmla="*/ 0 w 952"/>
                            <a:gd name="connsiteY1" fmla="*/ 13335 h 19050"/>
                            <a:gd name="connsiteX2" fmla="*/ 0 w 952"/>
                            <a:gd name="connsiteY2" fmla="*/ 13335 h 19050"/>
                            <a:gd name="connsiteX3" fmla="*/ 0 w 952"/>
                            <a:gd name="connsiteY3" fmla="*/ 12382 h 19050"/>
                            <a:gd name="connsiteX4" fmla="*/ 0 w 952"/>
                            <a:gd name="connsiteY4" fmla="*/ 12382 h 19050"/>
                            <a:gd name="connsiteX5" fmla="*/ 0 w 952"/>
                            <a:gd name="connsiteY5" fmla="*/ 12382 h 19050"/>
                            <a:gd name="connsiteX6" fmla="*/ 0 w 952"/>
                            <a:gd name="connsiteY6" fmla="*/ 12382 h 19050"/>
                            <a:gd name="connsiteX7" fmla="*/ 0 w 952"/>
                            <a:gd name="connsiteY7" fmla="*/ 12382 h 19050"/>
                            <a:gd name="connsiteX8" fmla="*/ 0 w 952"/>
                            <a:gd name="connsiteY8" fmla="*/ 12382 h 19050"/>
                            <a:gd name="connsiteX9" fmla="*/ 0 w 952"/>
                            <a:gd name="connsiteY9" fmla="*/ 12382 h 19050"/>
                            <a:gd name="connsiteX10" fmla="*/ 0 w 952"/>
                            <a:gd name="connsiteY10" fmla="*/ 12382 h 19050"/>
                            <a:gd name="connsiteX11" fmla="*/ 0 w 952"/>
                            <a:gd name="connsiteY11" fmla="*/ 12382 h 19050"/>
                            <a:gd name="connsiteX12" fmla="*/ 0 w 952"/>
                            <a:gd name="connsiteY12" fmla="*/ 12382 h 19050"/>
                            <a:gd name="connsiteX13" fmla="*/ 0 w 952"/>
                            <a:gd name="connsiteY13" fmla="*/ 12382 h 19050"/>
                            <a:gd name="connsiteX14" fmla="*/ 0 w 952"/>
                            <a:gd name="connsiteY14" fmla="*/ 12382 h 19050"/>
                            <a:gd name="connsiteX15" fmla="*/ 0 w 952"/>
                            <a:gd name="connsiteY15" fmla="*/ 12382 h 19050"/>
                            <a:gd name="connsiteX16" fmla="*/ 0 w 952"/>
                            <a:gd name="connsiteY16" fmla="*/ 12382 h 19050"/>
                            <a:gd name="connsiteX17" fmla="*/ 0 w 952"/>
                            <a:gd name="connsiteY17" fmla="*/ 12382 h 19050"/>
                            <a:gd name="connsiteX18" fmla="*/ 0 w 952"/>
                            <a:gd name="connsiteY18" fmla="*/ 12382 h 19050"/>
                            <a:gd name="connsiteX19" fmla="*/ 0 w 952"/>
                            <a:gd name="connsiteY19" fmla="*/ 12382 h 19050"/>
                            <a:gd name="connsiteX20" fmla="*/ 0 w 952"/>
                            <a:gd name="connsiteY20" fmla="*/ 12382 h 19050"/>
                            <a:gd name="connsiteX21" fmla="*/ 0 w 952"/>
                            <a:gd name="connsiteY21" fmla="*/ 12382 h 19050"/>
                            <a:gd name="connsiteX22" fmla="*/ 0 w 952"/>
                            <a:gd name="connsiteY22" fmla="*/ 12382 h 19050"/>
                            <a:gd name="connsiteX23" fmla="*/ 0 w 952"/>
                            <a:gd name="connsiteY23" fmla="*/ 12382 h 19050"/>
                            <a:gd name="connsiteX24" fmla="*/ 0 w 952"/>
                            <a:gd name="connsiteY24" fmla="*/ 12382 h 19050"/>
                            <a:gd name="connsiteX25" fmla="*/ 0 w 952"/>
                            <a:gd name="connsiteY25" fmla="*/ 12382 h 19050"/>
                            <a:gd name="connsiteX26" fmla="*/ 0 w 952"/>
                            <a:gd name="connsiteY26" fmla="*/ 11430 h 19050"/>
                            <a:gd name="connsiteX27" fmla="*/ 0 w 952"/>
                            <a:gd name="connsiteY27" fmla="*/ 11430 h 19050"/>
                            <a:gd name="connsiteX28" fmla="*/ 0 w 952"/>
                            <a:gd name="connsiteY28" fmla="*/ 11430 h 19050"/>
                            <a:gd name="connsiteX29" fmla="*/ 0 w 952"/>
                            <a:gd name="connsiteY29" fmla="*/ 11430 h 19050"/>
                            <a:gd name="connsiteX30" fmla="*/ 0 w 952"/>
                            <a:gd name="connsiteY30" fmla="*/ 11430 h 19050"/>
                            <a:gd name="connsiteX31" fmla="*/ 0 w 952"/>
                            <a:gd name="connsiteY31" fmla="*/ 11430 h 19050"/>
                            <a:gd name="connsiteX32" fmla="*/ 0 w 952"/>
                            <a:gd name="connsiteY32" fmla="*/ 10477 h 19050"/>
                            <a:gd name="connsiteX33" fmla="*/ 0 w 952"/>
                            <a:gd name="connsiteY33" fmla="*/ 9525 h 19050"/>
                            <a:gd name="connsiteX34" fmla="*/ 0 w 952"/>
                            <a:gd name="connsiteY34" fmla="*/ 8573 h 19050"/>
                            <a:gd name="connsiteX35" fmla="*/ 0 w 952"/>
                            <a:gd name="connsiteY35" fmla="*/ 7620 h 19050"/>
                            <a:gd name="connsiteX36" fmla="*/ 0 w 952"/>
                            <a:gd name="connsiteY36" fmla="*/ 7620 h 19050"/>
                            <a:gd name="connsiteX37" fmla="*/ 0 w 952"/>
                            <a:gd name="connsiteY37" fmla="*/ 7620 h 19050"/>
                            <a:gd name="connsiteX38" fmla="*/ 0 w 952"/>
                            <a:gd name="connsiteY38" fmla="*/ 7620 h 19050"/>
                            <a:gd name="connsiteX39" fmla="*/ 0 w 952"/>
                            <a:gd name="connsiteY39" fmla="*/ 7620 h 19050"/>
                            <a:gd name="connsiteX40" fmla="*/ 0 w 952"/>
                            <a:gd name="connsiteY40" fmla="*/ 7620 h 19050"/>
                            <a:gd name="connsiteX41" fmla="*/ 0 w 952"/>
                            <a:gd name="connsiteY41" fmla="*/ 7620 h 19050"/>
                            <a:gd name="connsiteX42" fmla="*/ 0 w 952"/>
                            <a:gd name="connsiteY42" fmla="*/ 7620 h 19050"/>
                            <a:gd name="connsiteX43" fmla="*/ 0 w 952"/>
                            <a:gd name="connsiteY43" fmla="*/ 7620 h 19050"/>
                            <a:gd name="connsiteX44" fmla="*/ 0 w 952"/>
                            <a:gd name="connsiteY44" fmla="*/ 7620 h 19050"/>
                            <a:gd name="connsiteX45" fmla="*/ 0 w 952"/>
                            <a:gd name="connsiteY45" fmla="*/ 7620 h 19050"/>
                            <a:gd name="connsiteX46" fmla="*/ 0 w 952"/>
                            <a:gd name="connsiteY46" fmla="*/ 7620 h 19050"/>
                            <a:gd name="connsiteX47" fmla="*/ 953 w 952"/>
                            <a:gd name="connsiteY47" fmla="*/ 7620 h 19050"/>
                            <a:gd name="connsiteX48" fmla="*/ 953 w 952"/>
                            <a:gd name="connsiteY48" fmla="*/ 7620 h 19050"/>
                            <a:gd name="connsiteX49" fmla="*/ 953 w 952"/>
                            <a:gd name="connsiteY49" fmla="*/ 7620 h 19050"/>
                            <a:gd name="connsiteX50" fmla="*/ 953 w 952"/>
                            <a:gd name="connsiteY50" fmla="*/ 7620 h 19050"/>
                            <a:gd name="connsiteX51" fmla="*/ 953 w 952"/>
                            <a:gd name="connsiteY51" fmla="*/ 7620 h 19050"/>
                            <a:gd name="connsiteX52" fmla="*/ 953 w 952"/>
                            <a:gd name="connsiteY52" fmla="*/ 7620 h 19050"/>
                            <a:gd name="connsiteX53" fmla="*/ 953 w 952"/>
                            <a:gd name="connsiteY53" fmla="*/ 7620 h 19050"/>
                            <a:gd name="connsiteX54" fmla="*/ 953 w 952"/>
                            <a:gd name="connsiteY54" fmla="*/ 7620 h 19050"/>
                            <a:gd name="connsiteX55" fmla="*/ 953 w 952"/>
                            <a:gd name="connsiteY55" fmla="*/ 7620 h 19050"/>
                            <a:gd name="connsiteX56" fmla="*/ 953 w 952"/>
                            <a:gd name="connsiteY56" fmla="*/ 7620 h 19050"/>
                            <a:gd name="connsiteX57" fmla="*/ 953 w 952"/>
                            <a:gd name="connsiteY57" fmla="*/ 7620 h 19050"/>
                            <a:gd name="connsiteX58" fmla="*/ 953 w 952"/>
                            <a:gd name="connsiteY58" fmla="*/ 8573 h 19050"/>
                            <a:gd name="connsiteX59" fmla="*/ 953 w 952"/>
                            <a:gd name="connsiteY59" fmla="*/ 8573 h 19050"/>
                            <a:gd name="connsiteX60" fmla="*/ 953 w 952"/>
                            <a:gd name="connsiteY60" fmla="*/ 8573 h 19050"/>
                            <a:gd name="connsiteX61" fmla="*/ 953 w 952"/>
                            <a:gd name="connsiteY61" fmla="*/ 9525 h 19050"/>
                            <a:gd name="connsiteX62" fmla="*/ 953 w 952"/>
                            <a:gd name="connsiteY62" fmla="*/ 10477 h 19050"/>
                            <a:gd name="connsiteX63" fmla="*/ 953 w 952"/>
                            <a:gd name="connsiteY63" fmla="*/ 11430 h 19050"/>
                            <a:gd name="connsiteX64" fmla="*/ 953 w 952"/>
                            <a:gd name="connsiteY64" fmla="*/ 11430 h 19050"/>
                            <a:gd name="connsiteX65" fmla="*/ 953 w 952"/>
                            <a:gd name="connsiteY65" fmla="*/ 12382 h 19050"/>
                            <a:gd name="connsiteX66" fmla="*/ 953 w 952"/>
                            <a:gd name="connsiteY66" fmla="*/ 12382 h 19050"/>
                            <a:gd name="connsiteX67" fmla="*/ 953 w 952"/>
                            <a:gd name="connsiteY67" fmla="*/ 12382 h 19050"/>
                            <a:gd name="connsiteX68" fmla="*/ 953 w 952"/>
                            <a:gd name="connsiteY68" fmla="*/ 12382 h 19050"/>
                            <a:gd name="connsiteX69" fmla="*/ 953 w 952"/>
                            <a:gd name="connsiteY69" fmla="*/ 12382 h 19050"/>
                            <a:gd name="connsiteX70" fmla="*/ 953 w 952"/>
                            <a:gd name="connsiteY70" fmla="*/ 12382 h 19050"/>
                            <a:gd name="connsiteX71" fmla="*/ 953 w 952"/>
                            <a:gd name="connsiteY71" fmla="*/ 13335 h 19050"/>
                            <a:gd name="connsiteX72" fmla="*/ 953 w 952"/>
                            <a:gd name="connsiteY72" fmla="*/ 13335 h 19050"/>
                            <a:gd name="connsiteX73" fmla="*/ 953 w 952"/>
                            <a:gd name="connsiteY73" fmla="*/ 13335 h 19050"/>
                            <a:gd name="connsiteX74" fmla="*/ 953 w 952"/>
                            <a:gd name="connsiteY74" fmla="*/ 13335 h 19050"/>
                            <a:gd name="connsiteX75" fmla="*/ 953 w 952"/>
                            <a:gd name="connsiteY75" fmla="*/ 13335 h 19050"/>
                            <a:gd name="connsiteX76" fmla="*/ 953 w 952"/>
                            <a:gd name="connsiteY76" fmla="*/ 13335 h 19050"/>
                            <a:gd name="connsiteX77" fmla="*/ 953 w 952"/>
                            <a:gd name="connsiteY77" fmla="*/ 13335 h 19050"/>
                            <a:gd name="connsiteX78" fmla="*/ 953 w 952"/>
                            <a:gd name="connsiteY78" fmla="*/ 13335 h 19050"/>
                            <a:gd name="connsiteX79" fmla="*/ 953 w 952"/>
                            <a:gd name="connsiteY79" fmla="*/ 13335 h 19050"/>
                            <a:gd name="connsiteX80" fmla="*/ 953 w 952"/>
                            <a:gd name="connsiteY80" fmla="*/ 14288 h 19050"/>
                            <a:gd name="connsiteX81" fmla="*/ 953 w 952"/>
                            <a:gd name="connsiteY81" fmla="*/ 15240 h 19050"/>
                            <a:gd name="connsiteX82" fmla="*/ 953 w 952"/>
                            <a:gd name="connsiteY82" fmla="*/ 15240 h 19050"/>
                            <a:gd name="connsiteX83" fmla="*/ 953 w 952"/>
                            <a:gd name="connsiteY83" fmla="*/ 15240 h 19050"/>
                            <a:gd name="connsiteX84" fmla="*/ 953 w 952"/>
                            <a:gd name="connsiteY84" fmla="*/ 15240 h 19050"/>
                            <a:gd name="connsiteX85" fmla="*/ 953 w 952"/>
                            <a:gd name="connsiteY85" fmla="*/ 15240 h 19050"/>
                            <a:gd name="connsiteX86" fmla="*/ 953 w 952"/>
                            <a:gd name="connsiteY86" fmla="*/ 16192 h 19050"/>
                            <a:gd name="connsiteX87" fmla="*/ 953 w 952"/>
                            <a:gd name="connsiteY87" fmla="*/ 16192 h 19050"/>
                            <a:gd name="connsiteX88" fmla="*/ 953 w 952"/>
                            <a:gd name="connsiteY88" fmla="*/ 18098 h 19050"/>
                            <a:gd name="connsiteX89" fmla="*/ 953 w 952"/>
                            <a:gd name="connsiteY89" fmla="*/ 19050 h 19050"/>
                            <a:gd name="connsiteX90" fmla="*/ 953 w 952"/>
                            <a:gd name="connsiteY90" fmla="*/ 19050 h 19050"/>
                            <a:gd name="connsiteX91" fmla="*/ 953 w 952"/>
                            <a:gd name="connsiteY91" fmla="*/ 19050 h 19050"/>
                            <a:gd name="connsiteX92" fmla="*/ 953 w 952"/>
                            <a:gd name="connsiteY92" fmla="*/ 19050 h 19050"/>
                            <a:gd name="connsiteX93" fmla="*/ 0 w 952"/>
                            <a:gd name="connsiteY93" fmla="*/ 13335 h 19050"/>
                            <a:gd name="connsiteX94" fmla="*/ 0 w 952"/>
                            <a:gd name="connsiteY94" fmla="*/ 0 h 19050"/>
                            <a:gd name="connsiteX95" fmla="*/ 0 w 952"/>
                            <a:gd name="connsiteY95" fmla="*/ 0 h 19050"/>
                            <a:gd name="connsiteX96" fmla="*/ 0 w 952"/>
                            <a:gd name="connsiteY96" fmla="*/ 0 h 19050"/>
                            <a:gd name="connsiteX97" fmla="*/ 0 w 952"/>
                            <a:gd name="connsiteY97" fmla="*/ 0 h 19050"/>
                            <a:gd name="connsiteX98" fmla="*/ 0 w 952"/>
                            <a:gd name="connsiteY98" fmla="*/ 0 h 19050"/>
                            <a:gd name="connsiteX99" fmla="*/ 0 w 952"/>
                            <a:gd name="connsiteY99" fmla="*/ 2857 h 19050"/>
                            <a:gd name="connsiteX100" fmla="*/ 0 w 952"/>
                            <a:gd name="connsiteY100" fmla="*/ 2857 h 19050"/>
                            <a:gd name="connsiteX101" fmla="*/ 0 w 952"/>
                            <a:gd name="connsiteY101" fmla="*/ 2857 h 19050"/>
                            <a:gd name="connsiteX102" fmla="*/ 0 w 952"/>
                            <a:gd name="connsiteY102" fmla="*/ 2857 h 19050"/>
                            <a:gd name="connsiteX103" fmla="*/ 0 w 952"/>
                            <a:gd name="connsiteY103" fmla="*/ 2857 h 19050"/>
                            <a:gd name="connsiteX104" fmla="*/ 0 w 952"/>
                            <a:gd name="connsiteY104" fmla="*/ 12382 h 19050"/>
                            <a:gd name="connsiteX105" fmla="*/ 0 w 952"/>
                            <a:gd name="connsiteY105" fmla="*/ 12382 h 19050"/>
                            <a:gd name="connsiteX106" fmla="*/ 0 w 952"/>
                            <a:gd name="connsiteY106" fmla="*/ 12382 h 19050"/>
                            <a:gd name="connsiteX107" fmla="*/ 0 w 952"/>
                            <a:gd name="connsiteY107" fmla="*/ 12382 h 19050"/>
                            <a:gd name="connsiteX108" fmla="*/ 0 w 952"/>
                            <a:gd name="connsiteY108" fmla="*/ 12382 h 1905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952" h="19050">
                              <a:moveTo>
                                <a:pt x="0" y="13335"/>
                              </a:moveTo>
                              <a:cubicBezTo>
                                <a:pt x="0" y="13335"/>
                                <a:pt x="0" y="12382"/>
                                <a:pt x="0" y="13335"/>
                              </a:cubicBezTo>
                              <a:cubicBezTo>
                                <a:pt x="0" y="12382"/>
                                <a:pt x="0" y="12382"/>
                                <a:pt x="0" y="13335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2382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8573"/>
                                <a:pt x="0" y="8573"/>
                              </a:cubicBezTo>
                              <a:cubicBezTo>
                                <a:pt x="0" y="8573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lnTo>
                                <a:pt x="0" y="7620"/>
                              </a:lnTo>
                              <a:cubicBezTo>
                                <a:pt x="0" y="7620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953" y="7620"/>
                                <a:pt x="953" y="7620"/>
                              </a:cubicBezTo>
                              <a:lnTo>
                                <a:pt x="953" y="7620"/>
                              </a:ln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lnTo>
                                <a:pt x="953" y="7620"/>
                              </a:ln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7620"/>
                                <a:pt x="953" y="7620"/>
                              </a:cubicBezTo>
                              <a:cubicBezTo>
                                <a:pt x="953" y="7620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9525"/>
                              </a:cubicBezTo>
                              <a:cubicBezTo>
                                <a:pt x="953" y="9525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1430"/>
                              </a:cubicBezTo>
                              <a:cubicBezTo>
                                <a:pt x="953" y="11430"/>
                                <a:pt x="953" y="11430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2382"/>
                              </a:cubicBezTo>
                              <a:cubicBezTo>
                                <a:pt x="953" y="12382"/>
                                <a:pt x="953" y="12382"/>
                                <a:pt x="953" y="13335"/>
                              </a:cubicBezTo>
                              <a:cubicBezTo>
                                <a:pt x="953" y="14288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3335"/>
                              </a:cubicBezTo>
                              <a:cubicBezTo>
                                <a:pt x="953" y="13335"/>
                                <a:pt x="953" y="13335"/>
                                <a:pt x="953" y="14288"/>
                              </a:cubicBezTo>
                              <a:cubicBezTo>
                                <a:pt x="953" y="14288"/>
                                <a:pt x="953" y="14288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5240"/>
                              </a:cubicBezTo>
                              <a:cubicBezTo>
                                <a:pt x="953" y="15240"/>
                                <a:pt x="953" y="15240"/>
                                <a:pt x="953" y="16192"/>
                              </a:cubicBezTo>
                              <a:cubicBezTo>
                                <a:pt x="953" y="16192"/>
                                <a:pt x="953" y="16192"/>
                                <a:pt x="953" y="16192"/>
                              </a:cubicBezTo>
                              <a:cubicBezTo>
                                <a:pt x="953" y="17145"/>
                                <a:pt x="953" y="17145"/>
                                <a:pt x="953" y="18098"/>
                              </a:cubicBezTo>
                              <a:cubicBezTo>
                                <a:pt x="953" y="18098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9050"/>
                              </a:cubicBezTo>
                              <a:cubicBezTo>
                                <a:pt x="953" y="19050"/>
                                <a:pt x="953" y="19050"/>
                                <a:pt x="953" y="19050"/>
                              </a:cubicBezTo>
                              <a:lnTo>
                                <a:pt x="953" y="19050"/>
                              </a:lnTo>
                              <a:lnTo>
                                <a:pt x="0" y="13335"/>
                              </a:lnTo>
                              <a:close/>
                              <a:moveTo>
                                <a:pt x="0" y="0"/>
                              </a:move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lose/>
                              <a:moveTo>
                                <a:pt x="0" y="2857"/>
                              </a:move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ubicBezTo>
                                <a:pt x="0" y="2857"/>
                                <a:pt x="0" y="2857"/>
                                <a:pt x="0" y="2857"/>
                              </a:cubicBezTo>
                              <a:close/>
                              <a:moveTo>
                                <a:pt x="0" y="12382"/>
                              </a:moveTo>
                              <a:cubicBezTo>
                                <a:pt x="0" y="12382"/>
                                <a:pt x="0" y="11430"/>
                                <a:pt x="0" y="12382"/>
                              </a:cubicBezTo>
                              <a:cubicBezTo>
                                <a:pt x="0" y="11430"/>
                                <a:pt x="0" y="11430"/>
                                <a:pt x="0" y="12382"/>
                              </a:cubicBezTo>
                              <a:cubicBezTo>
                                <a:pt x="0" y="11430"/>
                                <a:pt x="0" y="11430"/>
                                <a:pt x="0" y="12382"/>
                              </a:cubicBezTo>
                              <a:cubicBezTo>
                                <a:pt x="0" y="11430"/>
                                <a:pt x="0" y="12382"/>
                                <a:pt x="0" y="1238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29" name="任意多边形: 形状 3510"/>
                        <p:cNvSpPr/>
                        <p:nvPr/>
                      </p:nvSpPr>
                      <p:spPr>
                        <a:xfrm>
                          <a:off x="7638097" y="2851784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0" name="任意多边形: 形状 3511"/>
                        <p:cNvSpPr/>
                        <p:nvPr/>
                      </p:nvSpPr>
                      <p:spPr>
                        <a:xfrm>
                          <a:off x="7638097" y="2850832"/>
                          <a:ext cx="952" cy="952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952 h 952"/>
                            <a:gd name="connsiteX1" fmla="*/ 0 w 952"/>
                            <a:gd name="connsiteY1" fmla="*/ 952 h 952"/>
                            <a:gd name="connsiteX2" fmla="*/ 0 w 952"/>
                            <a:gd name="connsiteY2" fmla="*/ 952 h 952"/>
                            <a:gd name="connsiteX3" fmla="*/ 0 w 952"/>
                            <a:gd name="connsiteY3" fmla="*/ 952 h 952"/>
                            <a:gd name="connsiteX4" fmla="*/ 0 w 952"/>
                            <a:gd name="connsiteY4" fmla="*/ 952 h 952"/>
                            <a:gd name="connsiteX5" fmla="*/ 0 w 952"/>
                            <a:gd name="connsiteY5" fmla="*/ 952 h 952"/>
                            <a:gd name="connsiteX6" fmla="*/ 0 w 952"/>
                            <a:gd name="connsiteY6" fmla="*/ 952 h 952"/>
                            <a:gd name="connsiteX7" fmla="*/ 953 w 952"/>
                            <a:gd name="connsiteY7" fmla="*/ 0 h 952"/>
                            <a:gd name="connsiteX8" fmla="*/ 953 w 952"/>
                            <a:gd name="connsiteY8" fmla="*/ 0 h 952"/>
                            <a:gd name="connsiteX9" fmla="*/ 953 w 952"/>
                            <a:gd name="connsiteY9" fmla="*/ 0 h 952"/>
                            <a:gd name="connsiteX10" fmla="*/ 953 w 952"/>
                            <a:gd name="connsiteY10" fmla="*/ 0 h 952"/>
                            <a:gd name="connsiteX11" fmla="*/ 953 w 952"/>
                            <a:gd name="connsiteY11" fmla="*/ 0 h 952"/>
                            <a:gd name="connsiteX12" fmla="*/ 0 w 952"/>
                            <a:gd name="connsiteY12" fmla="*/ 0 h 952"/>
                            <a:gd name="connsiteX13" fmla="*/ 0 w 952"/>
                            <a:gd name="connsiteY13" fmla="*/ 0 h 952"/>
                            <a:gd name="connsiteX14" fmla="*/ 0 w 952"/>
                            <a:gd name="connsiteY14" fmla="*/ 952 h 952"/>
                            <a:gd name="connsiteX15" fmla="*/ 0 w 952"/>
                            <a:gd name="connsiteY15" fmla="*/ 952 h 952"/>
                            <a:gd name="connsiteX16" fmla="*/ 0 w 952"/>
                            <a:gd name="connsiteY16" fmla="*/ 952 h 952"/>
                            <a:gd name="connsiteX17" fmla="*/ 0 w 952"/>
                            <a:gd name="connsiteY17" fmla="*/ 952 h 952"/>
                            <a:gd name="connsiteX18" fmla="*/ 0 w 952"/>
                            <a:gd name="connsiteY18" fmla="*/ 952 h 952"/>
                            <a:gd name="connsiteX19" fmla="*/ 0 w 952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952">
                              <a:moveTo>
                                <a:pt x="0" y="952"/>
                              </a:move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953" y="952"/>
                                <a:pt x="953" y="952"/>
                                <a:pt x="0" y="952"/>
                              </a:cubicBezTo>
                              <a:cubicBezTo>
                                <a:pt x="953" y="0"/>
                                <a:pt x="953" y="0"/>
                                <a:pt x="0" y="952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953" y="0"/>
                                <a:pt x="953" y="0"/>
                                <a:pt x="953" y="0"/>
                              </a:cubicBezTo>
                              <a:lnTo>
                                <a:pt x="0" y="0"/>
                              </a:lnTo>
                              <a:cubicBezTo>
                                <a:pt x="0" y="0"/>
                                <a:pt x="0" y="0"/>
                                <a:pt x="0" y="0"/>
                              </a:cubicBezTo>
                              <a:cubicBezTo>
                                <a:pt x="0" y="0"/>
                                <a:pt x="0" y="0"/>
                                <a:pt x="0" y="952"/>
                              </a:cubicBez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31" name="图形 2"/>
                      <p:cNvGrpSpPr/>
                      <p:nvPr/>
                    </p:nvGrpSpPr>
                    <p:grpSpPr>
                      <a:xfrm>
                        <a:off x="7636192" y="2865119"/>
                        <a:ext cx="3809" cy="19050"/>
                        <a:chOff x="7636192" y="2865119"/>
                        <a:chExt cx="3809" cy="19050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32" name="任意多边形: 形状 3513"/>
                        <p:cNvSpPr/>
                        <p:nvPr/>
                      </p:nvSpPr>
                      <p:spPr>
                        <a:xfrm>
                          <a:off x="7640002" y="286511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3" name="任意多边形: 形状 3514"/>
                        <p:cNvSpPr/>
                        <p:nvPr/>
                      </p:nvSpPr>
                      <p:spPr>
                        <a:xfrm>
                          <a:off x="7636192" y="2866072"/>
                          <a:ext cx="2857" cy="18097"/>
                        </a:xfrm>
                        <a:custGeom>
                          <a:avLst/>
                          <a:gdLst>
                            <a:gd name="connsiteX0" fmla="*/ 0 w 2857"/>
                            <a:gd name="connsiteY0" fmla="*/ 12382 h 18097"/>
                            <a:gd name="connsiteX1" fmla="*/ 0 w 2857"/>
                            <a:gd name="connsiteY1" fmla="*/ 12382 h 18097"/>
                            <a:gd name="connsiteX2" fmla="*/ 0 w 2857"/>
                            <a:gd name="connsiteY2" fmla="*/ 12382 h 18097"/>
                            <a:gd name="connsiteX3" fmla="*/ 0 w 2857"/>
                            <a:gd name="connsiteY3" fmla="*/ 11430 h 18097"/>
                            <a:gd name="connsiteX4" fmla="*/ 0 w 2857"/>
                            <a:gd name="connsiteY4" fmla="*/ 11430 h 18097"/>
                            <a:gd name="connsiteX5" fmla="*/ 0 w 2857"/>
                            <a:gd name="connsiteY5" fmla="*/ 11430 h 18097"/>
                            <a:gd name="connsiteX6" fmla="*/ 0 w 2857"/>
                            <a:gd name="connsiteY6" fmla="*/ 11430 h 18097"/>
                            <a:gd name="connsiteX7" fmla="*/ 0 w 2857"/>
                            <a:gd name="connsiteY7" fmla="*/ 11430 h 18097"/>
                            <a:gd name="connsiteX8" fmla="*/ 0 w 2857"/>
                            <a:gd name="connsiteY8" fmla="*/ 11430 h 18097"/>
                            <a:gd name="connsiteX9" fmla="*/ 0 w 2857"/>
                            <a:gd name="connsiteY9" fmla="*/ 11430 h 18097"/>
                            <a:gd name="connsiteX10" fmla="*/ 0 w 2857"/>
                            <a:gd name="connsiteY10" fmla="*/ 11430 h 18097"/>
                            <a:gd name="connsiteX11" fmla="*/ 0 w 2857"/>
                            <a:gd name="connsiteY11" fmla="*/ 11430 h 18097"/>
                            <a:gd name="connsiteX12" fmla="*/ 0 w 2857"/>
                            <a:gd name="connsiteY12" fmla="*/ 11430 h 18097"/>
                            <a:gd name="connsiteX13" fmla="*/ 0 w 2857"/>
                            <a:gd name="connsiteY13" fmla="*/ 11430 h 18097"/>
                            <a:gd name="connsiteX14" fmla="*/ 0 w 2857"/>
                            <a:gd name="connsiteY14" fmla="*/ 11430 h 18097"/>
                            <a:gd name="connsiteX15" fmla="*/ 0 w 2857"/>
                            <a:gd name="connsiteY15" fmla="*/ 11430 h 18097"/>
                            <a:gd name="connsiteX16" fmla="*/ 0 w 2857"/>
                            <a:gd name="connsiteY16" fmla="*/ 11430 h 18097"/>
                            <a:gd name="connsiteX17" fmla="*/ 0 w 2857"/>
                            <a:gd name="connsiteY17" fmla="*/ 11430 h 18097"/>
                            <a:gd name="connsiteX18" fmla="*/ 0 w 2857"/>
                            <a:gd name="connsiteY18" fmla="*/ 11430 h 18097"/>
                            <a:gd name="connsiteX19" fmla="*/ 0 w 2857"/>
                            <a:gd name="connsiteY19" fmla="*/ 11430 h 18097"/>
                            <a:gd name="connsiteX20" fmla="*/ 0 w 2857"/>
                            <a:gd name="connsiteY20" fmla="*/ 11430 h 18097"/>
                            <a:gd name="connsiteX21" fmla="*/ 0 w 2857"/>
                            <a:gd name="connsiteY21" fmla="*/ 11430 h 18097"/>
                            <a:gd name="connsiteX22" fmla="*/ 0 w 2857"/>
                            <a:gd name="connsiteY22" fmla="*/ 11430 h 18097"/>
                            <a:gd name="connsiteX23" fmla="*/ 0 w 2857"/>
                            <a:gd name="connsiteY23" fmla="*/ 11430 h 18097"/>
                            <a:gd name="connsiteX24" fmla="*/ 0 w 2857"/>
                            <a:gd name="connsiteY24" fmla="*/ 11430 h 18097"/>
                            <a:gd name="connsiteX25" fmla="*/ 0 w 2857"/>
                            <a:gd name="connsiteY25" fmla="*/ 11430 h 18097"/>
                            <a:gd name="connsiteX26" fmla="*/ 0 w 2857"/>
                            <a:gd name="connsiteY26" fmla="*/ 10477 h 18097"/>
                            <a:gd name="connsiteX27" fmla="*/ 0 w 2857"/>
                            <a:gd name="connsiteY27" fmla="*/ 10477 h 18097"/>
                            <a:gd name="connsiteX28" fmla="*/ 0 w 2857"/>
                            <a:gd name="connsiteY28" fmla="*/ 10477 h 18097"/>
                            <a:gd name="connsiteX29" fmla="*/ 0 w 2857"/>
                            <a:gd name="connsiteY29" fmla="*/ 10477 h 18097"/>
                            <a:gd name="connsiteX30" fmla="*/ 0 w 2857"/>
                            <a:gd name="connsiteY30" fmla="*/ 10477 h 18097"/>
                            <a:gd name="connsiteX31" fmla="*/ 0 w 2857"/>
                            <a:gd name="connsiteY31" fmla="*/ 10477 h 18097"/>
                            <a:gd name="connsiteX32" fmla="*/ 0 w 2857"/>
                            <a:gd name="connsiteY32" fmla="*/ 9525 h 18097"/>
                            <a:gd name="connsiteX33" fmla="*/ 0 w 2857"/>
                            <a:gd name="connsiteY33" fmla="*/ 8573 h 18097"/>
                            <a:gd name="connsiteX34" fmla="*/ 0 w 2857"/>
                            <a:gd name="connsiteY34" fmla="*/ 7620 h 18097"/>
                            <a:gd name="connsiteX35" fmla="*/ 0 w 2857"/>
                            <a:gd name="connsiteY35" fmla="*/ 6667 h 18097"/>
                            <a:gd name="connsiteX36" fmla="*/ 0 w 2857"/>
                            <a:gd name="connsiteY36" fmla="*/ 6667 h 18097"/>
                            <a:gd name="connsiteX37" fmla="*/ 0 w 2857"/>
                            <a:gd name="connsiteY37" fmla="*/ 6667 h 18097"/>
                            <a:gd name="connsiteX38" fmla="*/ 0 w 2857"/>
                            <a:gd name="connsiteY38" fmla="*/ 6667 h 18097"/>
                            <a:gd name="connsiteX39" fmla="*/ 0 w 2857"/>
                            <a:gd name="connsiteY39" fmla="*/ 6667 h 18097"/>
                            <a:gd name="connsiteX40" fmla="*/ 0 w 2857"/>
                            <a:gd name="connsiteY40" fmla="*/ 6667 h 18097"/>
                            <a:gd name="connsiteX41" fmla="*/ 0 w 2857"/>
                            <a:gd name="connsiteY41" fmla="*/ 6667 h 18097"/>
                            <a:gd name="connsiteX42" fmla="*/ 0 w 2857"/>
                            <a:gd name="connsiteY42" fmla="*/ 6667 h 18097"/>
                            <a:gd name="connsiteX43" fmla="*/ 0 w 2857"/>
                            <a:gd name="connsiteY43" fmla="*/ 6667 h 18097"/>
                            <a:gd name="connsiteX44" fmla="*/ 0 w 2857"/>
                            <a:gd name="connsiteY44" fmla="*/ 6667 h 18097"/>
                            <a:gd name="connsiteX45" fmla="*/ 0 w 2857"/>
                            <a:gd name="connsiteY45" fmla="*/ 6667 h 18097"/>
                            <a:gd name="connsiteX46" fmla="*/ 0 w 2857"/>
                            <a:gd name="connsiteY46" fmla="*/ 6667 h 18097"/>
                            <a:gd name="connsiteX47" fmla="*/ 952 w 2857"/>
                            <a:gd name="connsiteY47" fmla="*/ 6667 h 18097"/>
                            <a:gd name="connsiteX48" fmla="*/ 952 w 2857"/>
                            <a:gd name="connsiteY48" fmla="*/ 6667 h 18097"/>
                            <a:gd name="connsiteX49" fmla="*/ 952 w 2857"/>
                            <a:gd name="connsiteY49" fmla="*/ 6667 h 18097"/>
                            <a:gd name="connsiteX50" fmla="*/ 952 w 2857"/>
                            <a:gd name="connsiteY50" fmla="*/ 6667 h 18097"/>
                            <a:gd name="connsiteX51" fmla="*/ 952 w 2857"/>
                            <a:gd name="connsiteY51" fmla="*/ 6667 h 18097"/>
                            <a:gd name="connsiteX52" fmla="*/ 952 w 2857"/>
                            <a:gd name="connsiteY52" fmla="*/ 6667 h 18097"/>
                            <a:gd name="connsiteX53" fmla="*/ 952 w 2857"/>
                            <a:gd name="connsiteY53" fmla="*/ 6667 h 18097"/>
                            <a:gd name="connsiteX54" fmla="*/ 952 w 2857"/>
                            <a:gd name="connsiteY54" fmla="*/ 6667 h 18097"/>
                            <a:gd name="connsiteX55" fmla="*/ 952 w 2857"/>
                            <a:gd name="connsiteY55" fmla="*/ 6667 h 18097"/>
                            <a:gd name="connsiteX56" fmla="*/ 952 w 2857"/>
                            <a:gd name="connsiteY56" fmla="*/ 6667 h 18097"/>
                            <a:gd name="connsiteX57" fmla="*/ 952 w 2857"/>
                            <a:gd name="connsiteY57" fmla="*/ 6667 h 18097"/>
                            <a:gd name="connsiteX58" fmla="*/ 952 w 2857"/>
                            <a:gd name="connsiteY58" fmla="*/ 7620 h 18097"/>
                            <a:gd name="connsiteX59" fmla="*/ 952 w 2857"/>
                            <a:gd name="connsiteY59" fmla="*/ 7620 h 18097"/>
                            <a:gd name="connsiteX60" fmla="*/ 952 w 2857"/>
                            <a:gd name="connsiteY60" fmla="*/ 7620 h 18097"/>
                            <a:gd name="connsiteX61" fmla="*/ 952 w 2857"/>
                            <a:gd name="connsiteY61" fmla="*/ 8573 h 18097"/>
                            <a:gd name="connsiteX62" fmla="*/ 952 w 2857"/>
                            <a:gd name="connsiteY62" fmla="*/ 9525 h 18097"/>
                            <a:gd name="connsiteX63" fmla="*/ 952 w 2857"/>
                            <a:gd name="connsiteY63" fmla="*/ 10477 h 18097"/>
                            <a:gd name="connsiteX64" fmla="*/ 952 w 2857"/>
                            <a:gd name="connsiteY64" fmla="*/ 10477 h 18097"/>
                            <a:gd name="connsiteX65" fmla="*/ 952 w 2857"/>
                            <a:gd name="connsiteY65" fmla="*/ 11430 h 18097"/>
                            <a:gd name="connsiteX66" fmla="*/ 952 w 2857"/>
                            <a:gd name="connsiteY66" fmla="*/ 11430 h 18097"/>
                            <a:gd name="connsiteX67" fmla="*/ 952 w 2857"/>
                            <a:gd name="connsiteY67" fmla="*/ 11430 h 18097"/>
                            <a:gd name="connsiteX68" fmla="*/ 952 w 2857"/>
                            <a:gd name="connsiteY68" fmla="*/ 11430 h 18097"/>
                            <a:gd name="connsiteX69" fmla="*/ 952 w 2857"/>
                            <a:gd name="connsiteY69" fmla="*/ 11430 h 18097"/>
                            <a:gd name="connsiteX70" fmla="*/ 952 w 2857"/>
                            <a:gd name="connsiteY70" fmla="*/ 11430 h 18097"/>
                            <a:gd name="connsiteX71" fmla="*/ 952 w 2857"/>
                            <a:gd name="connsiteY71" fmla="*/ 12382 h 18097"/>
                            <a:gd name="connsiteX72" fmla="*/ 952 w 2857"/>
                            <a:gd name="connsiteY72" fmla="*/ 12382 h 18097"/>
                            <a:gd name="connsiteX73" fmla="*/ 952 w 2857"/>
                            <a:gd name="connsiteY73" fmla="*/ 12382 h 18097"/>
                            <a:gd name="connsiteX74" fmla="*/ 952 w 2857"/>
                            <a:gd name="connsiteY74" fmla="*/ 12382 h 18097"/>
                            <a:gd name="connsiteX75" fmla="*/ 952 w 2857"/>
                            <a:gd name="connsiteY75" fmla="*/ 12382 h 18097"/>
                            <a:gd name="connsiteX76" fmla="*/ 952 w 2857"/>
                            <a:gd name="connsiteY76" fmla="*/ 12382 h 18097"/>
                            <a:gd name="connsiteX77" fmla="*/ 952 w 2857"/>
                            <a:gd name="connsiteY77" fmla="*/ 12382 h 18097"/>
                            <a:gd name="connsiteX78" fmla="*/ 952 w 2857"/>
                            <a:gd name="connsiteY78" fmla="*/ 12382 h 18097"/>
                            <a:gd name="connsiteX79" fmla="*/ 952 w 2857"/>
                            <a:gd name="connsiteY79" fmla="*/ 12382 h 18097"/>
                            <a:gd name="connsiteX80" fmla="*/ 952 w 2857"/>
                            <a:gd name="connsiteY80" fmla="*/ 13335 h 18097"/>
                            <a:gd name="connsiteX81" fmla="*/ 952 w 2857"/>
                            <a:gd name="connsiteY81" fmla="*/ 14288 h 18097"/>
                            <a:gd name="connsiteX82" fmla="*/ 952 w 2857"/>
                            <a:gd name="connsiteY82" fmla="*/ 14288 h 18097"/>
                            <a:gd name="connsiteX83" fmla="*/ 952 w 2857"/>
                            <a:gd name="connsiteY83" fmla="*/ 14288 h 18097"/>
                            <a:gd name="connsiteX84" fmla="*/ 952 w 2857"/>
                            <a:gd name="connsiteY84" fmla="*/ 14288 h 18097"/>
                            <a:gd name="connsiteX85" fmla="*/ 952 w 2857"/>
                            <a:gd name="connsiteY85" fmla="*/ 14288 h 18097"/>
                            <a:gd name="connsiteX86" fmla="*/ 952 w 2857"/>
                            <a:gd name="connsiteY86" fmla="*/ 15240 h 18097"/>
                            <a:gd name="connsiteX87" fmla="*/ 952 w 2857"/>
                            <a:gd name="connsiteY87" fmla="*/ 15240 h 18097"/>
                            <a:gd name="connsiteX88" fmla="*/ 952 w 2857"/>
                            <a:gd name="connsiteY88" fmla="*/ 17145 h 18097"/>
                            <a:gd name="connsiteX89" fmla="*/ 952 w 2857"/>
                            <a:gd name="connsiteY89" fmla="*/ 18098 h 18097"/>
                            <a:gd name="connsiteX90" fmla="*/ 952 w 2857"/>
                            <a:gd name="connsiteY90" fmla="*/ 18098 h 18097"/>
                            <a:gd name="connsiteX91" fmla="*/ 952 w 2857"/>
                            <a:gd name="connsiteY91" fmla="*/ 18098 h 18097"/>
                            <a:gd name="connsiteX92" fmla="*/ 952 w 2857"/>
                            <a:gd name="connsiteY92" fmla="*/ 18098 h 18097"/>
                            <a:gd name="connsiteX93" fmla="*/ 0 w 2857"/>
                            <a:gd name="connsiteY93" fmla="*/ 12382 h 18097"/>
                            <a:gd name="connsiteX94" fmla="*/ 2857 w 2857"/>
                            <a:gd name="connsiteY94" fmla="*/ 0 h 18097"/>
                            <a:gd name="connsiteX95" fmla="*/ 2857 w 2857"/>
                            <a:gd name="connsiteY95" fmla="*/ 0 h 18097"/>
                            <a:gd name="connsiteX96" fmla="*/ 2857 w 2857"/>
                            <a:gd name="connsiteY96" fmla="*/ 0 h 18097"/>
                            <a:gd name="connsiteX97" fmla="*/ 2857 w 2857"/>
                            <a:gd name="connsiteY97" fmla="*/ 0 h 18097"/>
                            <a:gd name="connsiteX98" fmla="*/ 2857 w 2857"/>
                            <a:gd name="connsiteY98" fmla="*/ 0 h 18097"/>
                            <a:gd name="connsiteX99" fmla="*/ 2857 w 2857"/>
                            <a:gd name="connsiteY99" fmla="*/ 2857 h 18097"/>
                            <a:gd name="connsiteX100" fmla="*/ 2857 w 2857"/>
                            <a:gd name="connsiteY100" fmla="*/ 2857 h 18097"/>
                            <a:gd name="connsiteX101" fmla="*/ 2857 w 2857"/>
                            <a:gd name="connsiteY101" fmla="*/ 2857 h 18097"/>
                            <a:gd name="connsiteX102" fmla="*/ 2857 w 2857"/>
                            <a:gd name="connsiteY102" fmla="*/ 2857 h 18097"/>
                            <a:gd name="connsiteX103" fmla="*/ 2857 w 2857"/>
                            <a:gd name="connsiteY103" fmla="*/ 2857 h 18097"/>
                            <a:gd name="connsiteX104" fmla="*/ 0 w 2857"/>
                            <a:gd name="connsiteY104" fmla="*/ 11430 h 18097"/>
                            <a:gd name="connsiteX105" fmla="*/ 0 w 2857"/>
                            <a:gd name="connsiteY105" fmla="*/ 11430 h 18097"/>
                            <a:gd name="connsiteX106" fmla="*/ 0 w 2857"/>
                            <a:gd name="connsiteY106" fmla="*/ 11430 h 18097"/>
                            <a:gd name="connsiteX107" fmla="*/ 0 w 2857"/>
                            <a:gd name="connsiteY107" fmla="*/ 11430 h 18097"/>
                            <a:gd name="connsiteX108" fmla="*/ 0 w 2857"/>
                            <a:gd name="connsiteY108" fmla="*/ 11430 h 18097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2857" h="18097">
                              <a:moveTo>
                                <a:pt x="0" y="12382"/>
                              </a:moveTo>
                              <a:cubicBezTo>
                                <a:pt x="0" y="12382"/>
                                <a:pt x="0" y="12382"/>
                                <a:pt x="0" y="12382"/>
                              </a:cubicBezTo>
                              <a:cubicBezTo>
                                <a:pt x="0" y="12382"/>
                                <a:pt x="0" y="11430"/>
                                <a:pt x="0" y="12382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9525"/>
                                <a:pt x="0" y="9525"/>
                              </a:cubicBezTo>
                              <a:cubicBezTo>
                                <a:pt x="0" y="9525"/>
                                <a:pt x="0" y="8573"/>
                                <a:pt x="0" y="8573"/>
                              </a:cubicBezTo>
                              <a:cubicBezTo>
                                <a:pt x="0" y="8573"/>
                                <a:pt x="0" y="7620"/>
                                <a:pt x="0" y="7620"/>
                              </a:cubicBezTo>
                              <a:cubicBezTo>
                                <a:pt x="0" y="7620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lnTo>
                                <a:pt x="0" y="6667"/>
                              </a:lnTo>
                              <a:cubicBezTo>
                                <a:pt x="0" y="6667"/>
                                <a:pt x="0" y="6667"/>
                                <a:pt x="0" y="6667"/>
                              </a:cubicBezTo>
                              <a:cubicBezTo>
                                <a:pt x="0" y="6667"/>
                                <a:pt x="952" y="6667"/>
                                <a:pt x="952" y="6667"/>
                              </a:cubicBezTo>
                              <a:lnTo>
                                <a:pt x="952" y="6667"/>
                              </a:ln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lnTo>
                                <a:pt x="952" y="6667"/>
                              </a:ln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6667"/>
                                <a:pt x="952" y="6667"/>
                              </a:cubicBezTo>
                              <a:cubicBezTo>
                                <a:pt x="952" y="6667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7620"/>
                              </a:cubicBezTo>
                              <a:cubicBezTo>
                                <a:pt x="952" y="7620"/>
                                <a:pt x="952" y="7620"/>
                                <a:pt x="952" y="8573"/>
                              </a:cubicBezTo>
                              <a:cubicBezTo>
                                <a:pt x="952" y="8573"/>
                                <a:pt x="952" y="9525"/>
                                <a:pt x="952" y="9525"/>
                              </a:cubicBezTo>
                              <a:cubicBezTo>
                                <a:pt x="952" y="9525"/>
                                <a:pt x="952" y="10477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952" y="10477"/>
                              </a:cubicBezTo>
                              <a:cubicBezTo>
                                <a:pt x="952" y="10477"/>
                                <a:pt x="952" y="10477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1430"/>
                              </a:cubicBezTo>
                              <a:cubicBezTo>
                                <a:pt x="952" y="11430"/>
                                <a:pt x="952" y="11430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2382"/>
                              </a:cubicBezTo>
                              <a:cubicBezTo>
                                <a:pt x="952" y="12382"/>
                                <a:pt x="952" y="12382"/>
                                <a:pt x="952" y="13335"/>
                              </a:cubicBezTo>
                              <a:cubicBezTo>
                                <a:pt x="952" y="13335"/>
                                <a:pt x="952" y="13335"/>
                                <a:pt x="952" y="14288"/>
                              </a:cubicBezTo>
                              <a:cubicBezTo>
                                <a:pt x="952" y="14288"/>
                                <a:pt x="952" y="14288"/>
                                <a:pt x="952" y="14288"/>
                              </a:cubicBezTo>
                              <a:cubicBezTo>
                                <a:pt x="952" y="14288"/>
                                <a:pt x="952" y="14288"/>
                                <a:pt x="952" y="14288"/>
                              </a:cubicBezTo>
                              <a:cubicBezTo>
                                <a:pt x="952" y="14288"/>
                                <a:pt x="952" y="14288"/>
                                <a:pt x="952" y="14288"/>
                              </a:cubicBezTo>
                              <a:cubicBezTo>
                                <a:pt x="952" y="14288"/>
                                <a:pt x="952" y="14288"/>
                                <a:pt x="952" y="14288"/>
                              </a:cubicBezTo>
                              <a:cubicBezTo>
                                <a:pt x="952" y="14288"/>
                                <a:pt x="952" y="15240"/>
                                <a:pt x="952" y="15240"/>
                              </a:cubicBezTo>
                              <a:cubicBezTo>
                                <a:pt x="952" y="15240"/>
                                <a:pt x="952" y="15240"/>
                                <a:pt x="952" y="15240"/>
                              </a:cubicBezTo>
                              <a:cubicBezTo>
                                <a:pt x="952" y="16192"/>
                                <a:pt x="952" y="16192"/>
                                <a:pt x="952" y="17145"/>
                              </a:cubicBezTo>
                              <a:cubicBezTo>
                                <a:pt x="952" y="17145"/>
                                <a:pt x="952" y="17145"/>
                                <a:pt x="952" y="18098"/>
                              </a:cubicBezTo>
                              <a:cubicBezTo>
                                <a:pt x="952" y="18098"/>
                                <a:pt x="952" y="18098"/>
                                <a:pt x="952" y="18098"/>
                              </a:cubicBezTo>
                              <a:cubicBezTo>
                                <a:pt x="952" y="18098"/>
                                <a:pt x="952" y="18098"/>
                                <a:pt x="952" y="18098"/>
                              </a:cubicBezTo>
                              <a:lnTo>
                                <a:pt x="952" y="18098"/>
                              </a:lnTo>
                              <a:lnTo>
                                <a:pt x="0" y="12382"/>
                              </a:lnTo>
                              <a:close/>
                              <a:moveTo>
                                <a:pt x="2857" y="0"/>
                              </a:move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ubicBezTo>
                                <a:pt x="2857" y="0"/>
                                <a:pt x="2857" y="0"/>
                                <a:pt x="2857" y="0"/>
                              </a:cubicBezTo>
                              <a:close/>
                              <a:moveTo>
                                <a:pt x="2857" y="2857"/>
                              </a:moveTo>
                              <a:cubicBezTo>
                                <a:pt x="2857" y="2857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2857" y="2857"/>
                                <a:pt x="2857" y="2857"/>
                              </a:cubicBezTo>
                              <a:cubicBezTo>
                                <a:pt x="2857" y="2857"/>
                                <a:pt x="2857" y="2857"/>
                                <a:pt x="2857" y="2857"/>
                              </a:cubicBezTo>
                              <a:close/>
                              <a:moveTo>
                                <a:pt x="0" y="11430"/>
                              </a:move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ubicBezTo>
                                <a:pt x="0" y="11430"/>
                                <a:pt x="0" y="11430"/>
                                <a:pt x="0" y="11430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4" name="任意多边形: 形状 3515"/>
                        <p:cNvSpPr/>
                        <p:nvPr/>
                      </p:nvSpPr>
                      <p:spPr>
                        <a:xfrm>
                          <a:off x="7639050" y="2866072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5" name="任意多边形: 形状 3516"/>
                        <p:cNvSpPr/>
                        <p:nvPr/>
                      </p:nvSpPr>
                      <p:spPr>
                        <a:xfrm>
                          <a:off x="7638335" y="2865119"/>
                          <a:ext cx="1666" cy="952"/>
                        </a:xfrm>
                        <a:custGeom>
                          <a:avLst/>
                          <a:gdLst>
                            <a:gd name="connsiteX0" fmla="*/ 714 w 1666"/>
                            <a:gd name="connsiteY0" fmla="*/ 952 h 952"/>
                            <a:gd name="connsiteX1" fmla="*/ 714 w 1666"/>
                            <a:gd name="connsiteY1" fmla="*/ 952 h 952"/>
                            <a:gd name="connsiteX2" fmla="*/ 714 w 1666"/>
                            <a:gd name="connsiteY2" fmla="*/ 952 h 952"/>
                            <a:gd name="connsiteX3" fmla="*/ 714 w 1666"/>
                            <a:gd name="connsiteY3" fmla="*/ 952 h 952"/>
                            <a:gd name="connsiteX4" fmla="*/ 714 w 1666"/>
                            <a:gd name="connsiteY4" fmla="*/ 952 h 952"/>
                            <a:gd name="connsiteX5" fmla="*/ 714 w 1666"/>
                            <a:gd name="connsiteY5" fmla="*/ 952 h 952"/>
                            <a:gd name="connsiteX6" fmla="*/ 1667 w 1666"/>
                            <a:gd name="connsiteY6" fmla="*/ 0 h 952"/>
                            <a:gd name="connsiteX7" fmla="*/ 1667 w 1666"/>
                            <a:gd name="connsiteY7" fmla="*/ 0 h 952"/>
                            <a:gd name="connsiteX8" fmla="*/ 1667 w 1666"/>
                            <a:gd name="connsiteY8" fmla="*/ 0 h 952"/>
                            <a:gd name="connsiteX9" fmla="*/ 1667 w 1666"/>
                            <a:gd name="connsiteY9" fmla="*/ 0 h 952"/>
                            <a:gd name="connsiteX10" fmla="*/ 1667 w 1666"/>
                            <a:gd name="connsiteY10" fmla="*/ 0 h 952"/>
                            <a:gd name="connsiteX11" fmla="*/ 1667 w 1666"/>
                            <a:gd name="connsiteY11" fmla="*/ 0 h 952"/>
                            <a:gd name="connsiteX12" fmla="*/ 714 w 1666"/>
                            <a:gd name="connsiteY12" fmla="*/ 0 h 952"/>
                            <a:gd name="connsiteX13" fmla="*/ 714 w 1666"/>
                            <a:gd name="connsiteY13" fmla="*/ 0 h 952"/>
                            <a:gd name="connsiteX14" fmla="*/ 714 w 1666"/>
                            <a:gd name="connsiteY14" fmla="*/ 952 h 952"/>
                            <a:gd name="connsiteX15" fmla="*/ 714 w 1666"/>
                            <a:gd name="connsiteY15" fmla="*/ 952 h 952"/>
                            <a:gd name="connsiteX16" fmla="*/ 714 w 1666"/>
                            <a:gd name="connsiteY16" fmla="*/ 952 h 952"/>
                            <a:gd name="connsiteX17" fmla="*/ 714 w 1666"/>
                            <a:gd name="connsiteY17" fmla="*/ 952 h 952"/>
                            <a:gd name="connsiteX18" fmla="*/ 714 w 1666"/>
                            <a:gd name="connsiteY18" fmla="*/ 952 h 952"/>
                            <a:gd name="connsiteX19" fmla="*/ 714 w 1666"/>
                            <a:gd name="connsiteY19" fmla="*/ 952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1666" h="952">
                              <a:moveTo>
                                <a:pt x="714" y="952"/>
                              </a:move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1667" y="952"/>
                                <a:pt x="1667" y="952"/>
                                <a:pt x="714" y="952"/>
                              </a:cubicBezTo>
                              <a:cubicBezTo>
                                <a:pt x="1667" y="952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lnTo>
                                <a:pt x="1667" y="0"/>
                              </a:lnTo>
                              <a:lnTo>
                                <a:pt x="1667" y="0"/>
                              </a:lnTo>
                              <a:cubicBezTo>
                                <a:pt x="1667" y="0"/>
                                <a:pt x="1667" y="0"/>
                                <a:pt x="1667" y="0"/>
                              </a:cubicBezTo>
                              <a:lnTo>
                                <a:pt x="714" y="0"/>
                              </a:lnTo>
                              <a:cubicBezTo>
                                <a:pt x="714" y="0"/>
                                <a:pt x="714" y="0"/>
                                <a:pt x="714" y="0"/>
                              </a:cubicBezTo>
                              <a:cubicBezTo>
                                <a:pt x="714" y="0"/>
                                <a:pt x="-238" y="0"/>
                                <a:pt x="714" y="952"/>
                              </a:cubicBezTo>
                              <a:cubicBezTo>
                                <a:pt x="-238" y="0"/>
                                <a:pt x="-238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lnTo>
                                <a:pt x="714" y="952"/>
                              </a:lnTo>
                              <a:cubicBezTo>
                                <a:pt x="714" y="952"/>
                                <a:pt x="714" y="952"/>
                                <a:pt x="714" y="952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36" name="图形 2"/>
                      <p:cNvGrpSpPr/>
                      <p:nvPr/>
                    </p:nvGrpSpPr>
                    <p:grpSpPr>
                      <a:xfrm>
                        <a:off x="7629525" y="2879407"/>
                        <a:ext cx="7619" cy="14287"/>
                        <a:chOff x="7629525" y="2879407"/>
                        <a:chExt cx="7619" cy="14287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37" name="任意多边形: 形状 3518"/>
                        <p:cNvSpPr/>
                        <p:nvPr/>
                      </p:nvSpPr>
                      <p:spPr>
                        <a:xfrm>
                          <a:off x="7637144" y="28794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8" name="任意多边形: 形状 3519"/>
                        <p:cNvSpPr/>
                        <p:nvPr/>
                      </p:nvSpPr>
                      <p:spPr>
                        <a:xfrm>
                          <a:off x="7629525" y="2880359"/>
                          <a:ext cx="6429" cy="13335"/>
                        </a:xfrm>
                        <a:custGeom>
                          <a:avLst/>
                          <a:gdLst>
                            <a:gd name="connsiteX0" fmla="*/ 0 w 6429"/>
                            <a:gd name="connsiteY0" fmla="*/ 10477 h 13335"/>
                            <a:gd name="connsiteX1" fmla="*/ 0 w 6429"/>
                            <a:gd name="connsiteY1" fmla="*/ 10477 h 13335"/>
                            <a:gd name="connsiteX2" fmla="*/ 0 w 6429"/>
                            <a:gd name="connsiteY2" fmla="*/ 10477 h 13335"/>
                            <a:gd name="connsiteX3" fmla="*/ 953 w 6429"/>
                            <a:gd name="connsiteY3" fmla="*/ 9525 h 13335"/>
                            <a:gd name="connsiteX4" fmla="*/ 953 w 6429"/>
                            <a:gd name="connsiteY4" fmla="*/ 9525 h 13335"/>
                            <a:gd name="connsiteX5" fmla="*/ 953 w 6429"/>
                            <a:gd name="connsiteY5" fmla="*/ 9525 h 13335"/>
                            <a:gd name="connsiteX6" fmla="*/ 953 w 6429"/>
                            <a:gd name="connsiteY6" fmla="*/ 9525 h 13335"/>
                            <a:gd name="connsiteX7" fmla="*/ 953 w 6429"/>
                            <a:gd name="connsiteY7" fmla="*/ 9525 h 13335"/>
                            <a:gd name="connsiteX8" fmla="*/ 953 w 6429"/>
                            <a:gd name="connsiteY8" fmla="*/ 9525 h 13335"/>
                            <a:gd name="connsiteX9" fmla="*/ 953 w 6429"/>
                            <a:gd name="connsiteY9" fmla="*/ 9525 h 13335"/>
                            <a:gd name="connsiteX10" fmla="*/ 953 w 6429"/>
                            <a:gd name="connsiteY10" fmla="*/ 9525 h 13335"/>
                            <a:gd name="connsiteX11" fmla="*/ 953 w 6429"/>
                            <a:gd name="connsiteY11" fmla="*/ 9525 h 13335"/>
                            <a:gd name="connsiteX12" fmla="*/ 953 w 6429"/>
                            <a:gd name="connsiteY12" fmla="*/ 9525 h 13335"/>
                            <a:gd name="connsiteX13" fmla="*/ 953 w 6429"/>
                            <a:gd name="connsiteY13" fmla="*/ 9525 h 13335"/>
                            <a:gd name="connsiteX14" fmla="*/ 953 w 6429"/>
                            <a:gd name="connsiteY14" fmla="*/ 9525 h 13335"/>
                            <a:gd name="connsiteX15" fmla="*/ 953 w 6429"/>
                            <a:gd name="connsiteY15" fmla="*/ 9525 h 13335"/>
                            <a:gd name="connsiteX16" fmla="*/ 953 w 6429"/>
                            <a:gd name="connsiteY16" fmla="*/ 9525 h 13335"/>
                            <a:gd name="connsiteX17" fmla="*/ 953 w 6429"/>
                            <a:gd name="connsiteY17" fmla="*/ 9525 h 13335"/>
                            <a:gd name="connsiteX18" fmla="*/ 953 w 6429"/>
                            <a:gd name="connsiteY18" fmla="*/ 9525 h 13335"/>
                            <a:gd name="connsiteX19" fmla="*/ 953 w 6429"/>
                            <a:gd name="connsiteY19" fmla="*/ 9525 h 13335"/>
                            <a:gd name="connsiteX20" fmla="*/ 953 w 6429"/>
                            <a:gd name="connsiteY20" fmla="*/ 9525 h 13335"/>
                            <a:gd name="connsiteX21" fmla="*/ 953 w 6429"/>
                            <a:gd name="connsiteY21" fmla="*/ 9525 h 13335"/>
                            <a:gd name="connsiteX22" fmla="*/ 953 w 6429"/>
                            <a:gd name="connsiteY22" fmla="*/ 9525 h 13335"/>
                            <a:gd name="connsiteX23" fmla="*/ 953 w 6429"/>
                            <a:gd name="connsiteY23" fmla="*/ 9525 h 13335"/>
                            <a:gd name="connsiteX24" fmla="*/ 953 w 6429"/>
                            <a:gd name="connsiteY24" fmla="*/ 9525 h 13335"/>
                            <a:gd name="connsiteX25" fmla="*/ 953 w 6429"/>
                            <a:gd name="connsiteY25" fmla="*/ 9525 h 13335"/>
                            <a:gd name="connsiteX26" fmla="*/ 953 w 6429"/>
                            <a:gd name="connsiteY26" fmla="*/ 8573 h 13335"/>
                            <a:gd name="connsiteX27" fmla="*/ 953 w 6429"/>
                            <a:gd name="connsiteY27" fmla="*/ 8573 h 13335"/>
                            <a:gd name="connsiteX28" fmla="*/ 953 w 6429"/>
                            <a:gd name="connsiteY28" fmla="*/ 8573 h 13335"/>
                            <a:gd name="connsiteX29" fmla="*/ 953 w 6429"/>
                            <a:gd name="connsiteY29" fmla="*/ 8573 h 13335"/>
                            <a:gd name="connsiteX30" fmla="*/ 953 w 6429"/>
                            <a:gd name="connsiteY30" fmla="*/ 8573 h 13335"/>
                            <a:gd name="connsiteX31" fmla="*/ 953 w 6429"/>
                            <a:gd name="connsiteY31" fmla="*/ 8573 h 13335"/>
                            <a:gd name="connsiteX32" fmla="*/ 1905 w 6429"/>
                            <a:gd name="connsiteY32" fmla="*/ 7620 h 13335"/>
                            <a:gd name="connsiteX33" fmla="*/ 1905 w 6429"/>
                            <a:gd name="connsiteY33" fmla="*/ 6667 h 13335"/>
                            <a:gd name="connsiteX34" fmla="*/ 1905 w 6429"/>
                            <a:gd name="connsiteY34" fmla="*/ 5715 h 13335"/>
                            <a:gd name="connsiteX35" fmla="*/ 1905 w 6429"/>
                            <a:gd name="connsiteY35" fmla="*/ 4763 h 13335"/>
                            <a:gd name="connsiteX36" fmla="*/ 1905 w 6429"/>
                            <a:gd name="connsiteY36" fmla="*/ 4763 h 13335"/>
                            <a:gd name="connsiteX37" fmla="*/ 1905 w 6429"/>
                            <a:gd name="connsiteY37" fmla="*/ 4763 h 13335"/>
                            <a:gd name="connsiteX38" fmla="*/ 1905 w 6429"/>
                            <a:gd name="connsiteY38" fmla="*/ 4763 h 13335"/>
                            <a:gd name="connsiteX39" fmla="*/ 1905 w 6429"/>
                            <a:gd name="connsiteY39" fmla="*/ 4763 h 13335"/>
                            <a:gd name="connsiteX40" fmla="*/ 1905 w 6429"/>
                            <a:gd name="connsiteY40" fmla="*/ 4763 h 13335"/>
                            <a:gd name="connsiteX41" fmla="*/ 1905 w 6429"/>
                            <a:gd name="connsiteY41" fmla="*/ 4763 h 13335"/>
                            <a:gd name="connsiteX42" fmla="*/ 1905 w 6429"/>
                            <a:gd name="connsiteY42" fmla="*/ 4763 h 13335"/>
                            <a:gd name="connsiteX43" fmla="*/ 1905 w 6429"/>
                            <a:gd name="connsiteY43" fmla="*/ 4763 h 13335"/>
                            <a:gd name="connsiteX44" fmla="*/ 1905 w 6429"/>
                            <a:gd name="connsiteY44" fmla="*/ 4763 h 13335"/>
                            <a:gd name="connsiteX45" fmla="*/ 1905 w 6429"/>
                            <a:gd name="connsiteY45" fmla="*/ 4763 h 13335"/>
                            <a:gd name="connsiteX46" fmla="*/ 1905 w 6429"/>
                            <a:gd name="connsiteY46" fmla="*/ 4763 h 13335"/>
                            <a:gd name="connsiteX47" fmla="*/ 2857 w 6429"/>
                            <a:gd name="connsiteY47" fmla="*/ 4763 h 13335"/>
                            <a:gd name="connsiteX48" fmla="*/ 2857 w 6429"/>
                            <a:gd name="connsiteY48" fmla="*/ 4763 h 13335"/>
                            <a:gd name="connsiteX49" fmla="*/ 2857 w 6429"/>
                            <a:gd name="connsiteY49" fmla="*/ 4763 h 13335"/>
                            <a:gd name="connsiteX50" fmla="*/ 2857 w 6429"/>
                            <a:gd name="connsiteY50" fmla="*/ 4763 h 13335"/>
                            <a:gd name="connsiteX51" fmla="*/ 2857 w 6429"/>
                            <a:gd name="connsiteY51" fmla="*/ 4763 h 13335"/>
                            <a:gd name="connsiteX52" fmla="*/ 2857 w 6429"/>
                            <a:gd name="connsiteY52" fmla="*/ 4763 h 13335"/>
                            <a:gd name="connsiteX53" fmla="*/ 2857 w 6429"/>
                            <a:gd name="connsiteY53" fmla="*/ 4763 h 13335"/>
                            <a:gd name="connsiteX54" fmla="*/ 2857 w 6429"/>
                            <a:gd name="connsiteY54" fmla="*/ 4763 h 13335"/>
                            <a:gd name="connsiteX55" fmla="*/ 2857 w 6429"/>
                            <a:gd name="connsiteY55" fmla="*/ 4763 h 13335"/>
                            <a:gd name="connsiteX56" fmla="*/ 2857 w 6429"/>
                            <a:gd name="connsiteY56" fmla="*/ 4763 h 13335"/>
                            <a:gd name="connsiteX57" fmla="*/ 2857 w 6429"/>
                            <a:gd name="connsiteY57" fmla="*/ 4763 h 13335"/>
                            <a:gd name="connsiteX58" fmla="*/ 2857 w 6429"/>
                            <a:gd name="connsiteY58" fmla="*/ 5715 h 13335"/>
                            <a:gd name="connsiteX59" fmla="*/ 2857 w 6429"/>
                            <a:gd name="connsiteY59" fmla="*/ 5715 h 13335"/>
                            <a:gd name="connsiteX60" fmla="*/ 2857 w 6429"/>
                            <a:gd name="connsiteY60" fmla="*/ 5715 h 13335"/>
                            <a:gd name="connsiteX61" fmla="*/ 2857 w 6429"/>
                            <a:gd name="connsiteY61" fmla="*/ 6667 h 13335"/>
                            <a:gd name="connsiteX62" fmla="*/ 2857 w 6429"/>
                            <a:gd name="connsiteY62" fmla="*/ 7620 h 13335"/>
                            <a:gd name="connsiteX63" fmla="*/ 2857 w 6429"/>
                            <a:gd name="connsiteY63" fmla="*/ 8573 h 13335"/>
                            <a:gd name="connsiteX64" fmla="*/ 2857 w 6429"/>
                            <a:gd name="connsiteY64" fmla="*/ 8573 h 13335"/>
                            <a:gd name="connsiteX65" fmla="*/ 2857 w 6429"/>
                            <a:gd name="connsiteY65" fmla="*/ 9525 h 13335"/>
                            <a:gd name="connsiteX66" fmla="*/ 2857 w 6429"/>
                            <a:gd name="connsiteY66" fmla="*/ 9525 h 13335"/>
                            <a:gd name="connsiteX67" fmla="*/ 2857 w 6429"/>
                            <a:gd name="connsiteY67" fmla="*/ 9525 h 13335"/>
                            <a:gd name="connsiteX68" fmla="*/ 2857 w 6429"/>
                            <a:gd name="connsiteY68" fmla="*/ 9525 h 13335"/>
                            <a:gd name="connsiteX69" fmla="*/ 2857 w 6429"/>
                            <a:gd name="connsiteY69" fmla="*/ 9525 h 13335"/>
                            <a:gd name="connsiteX70" fmla="*/ 2857 w 6429"/>
                            <a:gd name="connsiteY70" fmla="*/ 9525 h 13335"/>
                            <a:gd name="connsiteX71" fmla="*/ 2857 w 6429"/>
                            <a:gd name="connsiteY71" fmla="*/ 9525 h 13335"/>
                            <a:gd name="connsiteX72" fmla="*/ 2857 w 6429"/>
                            <a:gd name="connsiteY72" fmla="*/ 9525 h 13335"/>
                            <a:gd name="connsiteX73" fmla="*/ 2857 w 6429"/>
                            <a:gd name="connsiteY73" fmla="*/ 9525 h 13335"/>
                            <a:gd name="connsiteX74" fmla="*/ 2857 w 6429"/>
                            <a:gd name="connsiteY74" fmla="*/ 9525 h 13335"/>
                            <a:gd name="connsiteX75" fmla="*/ 2857 w 6429"/>
                            <a:gd name="connsiteY75" fmla="*/ 9525 h 13335"/>
                            <a:gd name="connsiteX76" fmla="*/ 2857 w 6429"/>
                            <a:gd name="connsiteY76" fmla="*/ 9525 h 13335"/>
                            <a:gd name="connsiteX77" fmla="*/ 2857 w 6429"/>
                            <a:gd name="connsiteY77" fmla="*/ 9525 h 13335"/>
                            <a:gd name="connsiteX78" fmla="*/ 2857 w 6429"/>
                            <a:gd name="connsiteY78" fmla="*/ 9525 h 13335"/>
                            <a:gd name="connsiteX79" fmla="*/ 2857 w 6429"/>
                            <a:gd name="connsiteY79" fmla="*/ 9525 h 13335"/>
                            <a:gd name="connsiteX80" fmla="*/ 2857 w 6429"/>
                            <a:gd name="connsiteY80" fmla="*/ 9525 h 13335"/>
                            <a:gd name="connsiteX81" fmla="*/ 2857 w 6429"/>
                            <a:gd name="connsiteY81" fmla="*/ 10477 h 13335"/>
                            <a:gd name="connsiteX82" fmla="*/ 2857 w 6429"/>
                            <a:gd name="connsiteY82" fmla="*/ 10477 h 13335"/>
                            <a:gd name="connsiteX83" fmla="*/ 2857 w 6429"/>
                            <a:gd name="connsiteY83" fmla="*/ 10477 h 13335"/>
                            <a:gd name="connsiteX84" fmla="*/ 2857 w 6429"/>
                            <a:gd name="connsiteY84" fmla="*/ 10477 h 13335"/>
                            <a:gd name="connsiteX85" fmla="*/ 2857 w 6429"/>
                            <a:gd name="connsiteY85" fmla="*/ 10477 h 13335"/>
                            <a:gd name="connsiteX86" fmla="*/ 2857 w 6429"/>
                            <a:gd name="connsiteY86" fmla="*/ 11430 h 13335"/>
                            <a:gd name="connsiteX87" fmla="*/ 2857 w 6429"/>
                            <a:gd name="connsiteY87" fmla="*/ 11430 h 13335"/>
                            <a:gd name="connsiteX88" fmla="*/ 1905 w 6429"/>
                            <a:gd name="connsiteY88" fmla="*/ 12382 h 13335"/>
                            <a:gd name="connsiteX89" fmla="*/ 1905 w 6429"/>
                            <a:gd name="connsiteY89" fmla="*/ 13335 h 13335"/>
                            <a:gd name="connsiteX90" fmla="*/ 1905 w 6429"/>
                            <a:gd name="connsiteY90" fmla="*/ 13335 h 13335"/>
                            <a:gd name="connsiteX91" fmla="*/ 0 w 6429"/>
                            <a:gd name="connsiteY91" fmla="*/ 10477 h 13335"/>
                            <a:gd name="connsiteX92" fmla="*/ 0 w 6429"/>
                            <a:gd name="connsiteY92" fmla="*/ 10477 h 13335"/>
                            <a:gd name="connsiteX93" fmla="*/ 0 w 6429"/>
                            <a:gd name="connsiteY93" fmla="*/ 10477 h 13335"/>
                            <a:gd name="connsiteX94" fmla="*/ 5715 w 6429"/>
                            <a:gd name="connsiteY94" fmla="*/ 0 h 13335"/>
                            <a:gd name="connsiteX95" fmla="*/ 5715 w 6429"/>
                            <a:gd name="connsiteY95" fmla="*/ 0 h 13335"/>
                            <a:gd name="connsiteX96" fmla="*/ 5715 w 6429"/>
                            <a:gd name="connsiteY96" fmla="*/ 0 h 13335"/>
                            <a:gd name="connsiteX97" fmla="*/ 5715 w 6429"/>
                            <a:gd name="connsiteY97" fmla="*/ 0 h 13335"/>
                            <a:gd name="connsiteX98" fmla="*/ 5715 w 6429"/>
                            <a:gd name="connsiteY98" fmla="*/ 0 h 13335"/>
                            <a:gd name="connsiteX99" fmla="*/ 5715 w 6429"/>
                            <a:gd name="connsiteY99" fmla="*/ 1905 h 13335"/>
                            <a:gd name="connsiteX100" fmla="*/ 5715 w 6429"/>
                            <a:gd name="connsiteY100" fmla="*/ 1905 h 13335"/>
                            <a:gd name="connsiteX101" fmla="*/ 5715 w 6429"/>
                            <a:gd name="connsiteY101" fmla="*/ 1905 h 13335"/>
                            <a:gd name="connsiteX102" fmla="*/ 5715 w 6429"/>
                            <a:gd name="connsiteY102" fmla="*/ 1905 h 13335"/>
                            <a:gd name="connsiteX103" fmla="*/ 5715 w 6429"/>
                            <a:gd name="connsiteY103" fmla="*/ 1905 h 13335"/>
                            <a:gd name="connsiteX104" fmla="*/ 953 w 6429"/>
                            <a:gd name="connsiteY104" fmla="*/ 10477 h 13335"/>
                            <a:gd name="connsiteX105" fmla="*/ 953 w 6429"/>
                            <a:gd name="connsiteY105" fmla="*/ 10477 h 13335"/>
                            <a:gd name="connsiteX106" fmla="*/ 953 w 6429"/>
                            <a:gd name="connsiteY106" fmla="*/ 10477 h 13335"/>
                            <a:gd name="connsiteX107" fmla="*/ 953 w 6429"/>
                            <a:gd name="connsiteY107" fmla="*/ 10477 h 13335"/>
                            <a:gd name="connsiteX108" fmla="*/ 953 w 6429"/>
                            <a:gd name="connsiteY108" fmla="*/ 10477 h 1333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6429" h="13335">
                              <a:moveTo>
                                <a:pt x="0" y="10477"/>
                              </a:move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0" y="10477"/>
                                <a:pt x="0" y="10477"/>
                                <a:pt x="0" y="10477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9525"/>
                              </a:cubicBezTo>
                              <a:cubicBezTo>
                                <a:pt x="953" y="9525"/>
                                <a:pt x="953" y="9525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8573"/>
                                <a:pt x="953" y="8573"/>
                              </a:cubicBezTo>
                              <a:cubicBezTo>
                                <a:pt x="953" y="8573"/>
                                <a:pt x="953" y="7620"/>
                                <a:pt x="1905" y="7620"/>
                              </a:cubicBezTo>
                              <a:cubicBezTo>
                                <a:pt x="1905" y="7620"/>
                                <a:pt x="1905" y="7620"/>
                                <a:pt x="1905" y="6667"/>
                              </a:cubicBezTo>
                              <a:cubicBezTo>
                                <a:pt x="1905" y="6667"/>
                                <a:pt x="1905" y="5715"/>
                                <a:pt x="1905" y="5715"/>
                              </a:cubicBezTo>
                              <a:cubicBezTo>
                                <a:pt x="1905" y="5715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lnTo>
                                <a:pt x="1905" y="4763"/>
                              </a:lnTo>
                              <a:cubicBezTo>
                                <a:pt x="1905" y="4763"/>
                                <a:pt x="1905" y="4763"/>
                                <a:pt x="1905" y="4763"/>
                              </a:cubicBezTo>
                              <a:cubicBezTo>
                                <a:pt x="1905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lnTo>
                                <a:pt x="2857" y="4763"/>
                              </a:ln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4763"/>
                                <a:pt x="2857" y="4763"/>
                              </a:cubicBezTo>
                              <a:cubicBezTo>
                                <a:pt x="2857" y="4763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6667"/>
                              </a:cubicBezTo>
                              <a:cubicBezTo>
                                <a:pt x="2857" y="6667"/>
                                <a:pt x="2857" y="6667"/>
                                <a:pt x="2857" y="7620"/>
                              </a:cubicBezTo>
                              <a:cubicBezTo>
                                <a:pt x="2857" y="7620"/>
                                <a:pt x="2857" y="8573"/>
                                <a:pt x="2857" y="8573"/>
                              </a:cubicBezTo>
                              <a:cubicBezTo>
                                <a:pt x="2857" y="8573"/>
                                <a:pt x="2857" y="8573"/>
                                <a:pt x="2857" y="8573"/>
                              </a:cubicBezTo>
                              <a:cubicBezTo>
                                <a:pt x="2857" y="8573"/>
                                <a:pt x="2857" y="8573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9525"/>
                              </a:cubicBezTo>
                              <a:cubicBezTo>
                                <a:pt x="2857" y="9525"/>
                                <a:pt x="2857" y="9525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0477"/>
                                <a:pt x="2857" y="10477"/>
                              </a:cubicBezTo>
                              <a:cubicBezTo>
                                <a:pt x="2857" y="10477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2857" y="11430"/>
                                <a:pt x="2857" y="11430"/>
                              </a:cubicBezTo>
                              <a:cubicBezTo>
                                <a:pt x="2857" y="11430"/>
                                <a:pt x="1905" y="12382"/>
                                <a:pt x="1905" y="12382"/>
                              </a:cubicBezTo>
                              <a:cubicBezTo>
                                <a:pt x="1905" y="12382"/>
                                <a:pt x="1905" y="12382"/>
                                <a:pt x="1905" y="13335"/>
                              </a:cubicBezTo>
                              <a:cubicBezTo>
                                <a:pt x="1905" y="13335"/>
                                <a:pt x="1905" y="13335"/>
                                <a:pt x="1905" y="13335"/>
                              </a:cubicBezTo>
                              <a:cubicBezTo>
                                <a:pt x="953" y="11430"/>
                                <a:pt x="953" y="11430"/>
                                <a:pt x="0" y="10477"/>
                              </a:cubicBezTo>
                              <a:lnTo>
                                <a:pt x="0" y="10477"/>
                              </a:lnTo>
                              <a:lnTo>
                                <a:pt x="0" y="10477"/>
                              </a:lnTo>
                              <a:close/>
                              <a:moveTo>
                                <a:pt x="5715" y="0"/>
                              </a:move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6668" y="0"/>
                                <a:pt x="6668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lose/>
                              <a:moveTo>
                                <a:pt x="5715" y="1905"/>
                              </a:move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ubicBezTo>
                                <a:pt x="5715" y="1905"/>
                                <a:pt x="5715" y="1905"/>
                                <a:pt x="5715" y="1905"/>
                              </a:cubicBezTo>
                              <a:close/>
                              <a:moveTo>
                                <a:pt x="953" y="10477"/>
                              </a:moveTo>
                              <a:cubicBezTo>
                                <a:pt x="953" y="10477"/>
                                <a:pt x="953" y="10477"/>
                                <a:pt x="953" y="10477"/>
                              </a:cubicBezTo>
                              <a:cubicBezTo>
                                <a:pt x="953" y="10477"/>
                                <a:pt x="953" y="9525"/>
                                <a:pt x="953" y="10477"/>
                              </a:cubicBezTo>
                              <a:cubicBezTo>
                                <a:pt x="953" y="9525"/>
                                <a:pt x="953" y="9525"/>
                                <a:pt x="953" y="10477"/>
                              </a:cubicBezTo>
                              <a:cubicBezTo>
                                <a:pt x="953" y="9525"/>
                                <a:pt x="953" y="10477"/>
                                <a:pt x="953" y="10477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39" name="任意多边形: 形状 3520"/>
                        <p:cNvSpPr/>
                        <p:nvPr/>
                      </p:nvSpPr>
                      <p:spPr>
                        <a:xfrm>
                          <a:off x="7635240" y="2879407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40" name="任意多边形: 形状 3521"/>
                        <p:cNvSpPr/>
                        <p:nvPr/>
                      </p:nvSpPr>
                      <p:spPr>
                        <a:xfrm>
                          <a:off x="7635240" y="2879645"/>
                          <a:ext cx="952" cy="714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714 h 714"/>
                            <a:gd name="connsiteX1" fmla="*/ 0 w 952"/>
                            <a:gd name="connsiteY1" fmla="*/ 714 h 714"/>
                            <a:gd name="connsiteX2" fmla="*/ 953 w 952"/>
                            <a:gd name="connsiteY2" fmla="*/ 714 h 714"/>
                            <a:gd name="connsiteX3" fmla="*/ 0 w 952"/>
                            <a:gd name="connsiteY3" fmla="*/ 714 h 714"/>
                            <a:gd name="connsiteX4" fmla="*/ 0 w 952"/>
                            <a:gd name="connsiteY4" fmla="*/ 714 h 714"/>
                            <a:gd name="connsiteX5" fmla="*/ 953 w 952"/>
                            <a:gd name="connsiteY5" fmla="*/ 714 h 714"/>
                            <a:gd name="connsiteX6" fmla="*/ 953 w 952"/>
                            <a:gd name="connsiteY6" fmla="*/ 714 h 714"/>
                            <a:gd name="connsiteX7" fmla="*/ 953 w 952"/>
                            <a:gd name="connsiteY7" fmla="*/ 714 h 714"/>
                            <a:gd name="connsiteX8" fmla="*/ 953 w 952"/>
                            <a:gd name="connsiteY8" fmla="*/ 714 h 714"/>
                            <a:gd name="connsiteX9" fmla="*/ 953 w 952"/>
                            <a:gd name="connsiteY9" fmla="*/ 714 h 714"/>
                            <a:gd name="connsiteX10" fmla="*/ 953 w 952"/>
                            <a:gd name="connsiteY10" fmla="*/ 714 h 714"/>
                            <a:gd name="connsiteX11" fmla="*/ 953 w 952"/>
                            <a:gd name="connsiteY11" fmla="*/ 714 h 714"/>
                            <a:gd name="connsiteX12" fmla="*/ 0 w 952"/>
                            <a:gd name="connsiteY12" fmla="*/ 714 h 714"/>
                            <a:gd name="connsiteX13" fmla="*/ 0 w 952"/>
                            <a:gd name="connsiteY13" fmla="*/ 714 h 714"/>
                            <a:gd name="connsiteX14" fmla="*/ 0 w 952"/>
                            <a:gd name="connsiteY14" fmla="*/ 714 h 714"/>
                            <a:gd name="connsiteX15" fmla="*/ 0 w 952"/>
                            <a:gd name="connsiteY15" fmla="*/ 714 h 714"/>
                            <a:gd name="connsiteX16" fmla="*/ 0 w 952"/>
                            <a:gd name="connsiteY16" fmla="*/ 714 h 714"/>
                            <a:gd name="connsiteX17" fmla="*/ 0 w 952"/>
                            <a:gd name="connsiteY17" fmla="*/ 714 h 714"/>
                            <a:gd name="connsiteX18" fmla="*/ 0 w 952"/>
                            <a:gd name="connsiteY18" fmla="*/ 714 h 714"/>
                            <a:gd name="connsiteX19" fmla="*/ 0 w 952"/>
                            <a:gd name="connsiteY19" fmla="*/ 714 h 71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714">
                              <a:moveTo>
                                <a:pt x="0" y="714"/>
                              </a:moveTo>
                              <a:cubicBezTo>
                                <a:pt x="953" y="714"/>
                                <a:pt x="953" y="714"/>
                                <a:pt x="0" y="714"/>
                              </a:cubicBezTo>
                              <a:lnTo>
                                <a:pt x="953" y="714"/>
                              </a:lnTo>
                              <a:cubicBezTo>
                                <a:pt x="953" y="714"/>
                                <a:pt x="953" y="714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lnTo>
                                <a:pt x="953" y="714"/>
                              </a:lnTo>
                              <a:lnTo>
                                <a:pt x="953" y="714"/>
                              </a:lnTo>
                              <a:cubicBezTo>
                                <a:pt x="953" y="714"/>
                                <a:pt x="953" y="714"/>
                                <a:pt x="953" y="714"/>
                              </a:cubicBezTo>
                              <a:lnTo>
                                <a:pt x="0" y="714"/>
                              </a:ln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-238"/>
                                <a:pt x="0" y="714"/>
                              </a:cubicBezTo>
                              <a:lnTo>
                                <a:pt x="0" y="714"/>
                              </a:lnTo>
                              <a:cubicBezTo>
                                <a:pt x="0" y="-238"/>
                                <a:pt x="0" y="714"/>
                                <a:pt x="0" y="714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grpSp>
                    <p:nvGrpSpPr>
                      <p:cNvPr id="3641" name="图形 2"/>
                      <p:cNvGrpSpPr/>
                      <p:nvPr/>
                    </p:nvGrpSpPr>
                    <p:grpSpPr>
                      <a:xfrm>
                        <a:off x="7616190" y="2890837"/>
                        <a:ext cx="13334" cy="9525"/>
                        <a:chOff x="7616190" y="2890837"/>
                        <a:chExt cx="13334" cy="9525"/>
                      </a:xfrm>
                      <a:solidFill>
                        <a:srgbClr val="FCF4E9"/>
                      </a:solidFill>
                    </p:grpSpPr>
                    <p:sp>
                      <p:nvSpPr>
                        <p:cNvPr id="3642" name="任意多边形: 形状 3523"/>
                        <p:cNvSpPr/>
                        <p:nvPr/>
                      </p:nvSpPr>
                      <p:spPr>
                        <a:xfrm>
                          <a:off x="7629525" y="289178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  <a:gd name="connsiteX3" fmla="*/ 0 w 9525"/>
                            <a:gd name="connsiteY3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43" name="任意多边形: 形状 3524"/>
                        <p:cNvSpPr/>
                        <p:nvPr/>
                      </p:nvSpPr>
                      <p:spPr>
                        <a:xfrm>
                          <a:off x="7616190" y="2892741"/>
                          <a:ext cx="12382" cy="7620"/>
                        </a:xfrm>
                        <a:custGeom>
                          <a:avLst/>
                          <a:gdLst>
                            <a:gd name="connsiteX0" fmla="*/ 1905 w 12382"/>
                            <a:gd name="connsiteY0" fmla="*/ 6668 h 7620"/>
                            <a:gd name="connsiteX1" fmla="*/ 1905 w 12382"/>
                            <a:gd name="connsiteY1" fmla="*/ 6668 h 7620"/>
                            <a:gd name="connsiteX2" fmla="*/ 1905 w 12382"/>
                            <a:gd name="connsiteY2" fmla="*/ 6668 h 7620"/>
                            <a:gd name="connsiteX3" fmla="*/ 2857 w 12382"/>
                            <a:gd name="connsiteY3" fmla="*/ 5715 h 7620"/>
                            <a:gd name="connsiteX4" fmla="*/ 2857 w 12382"/>
                            <a:gd name="connsiteY4" fmla="*/ 5715 h 7620"/>
                            <a:gd name="connsiteX5" fmla="*/ 2857 w 12382"/>
                            <a:gd name="connsiteY5" fmla="*/ 5715 h 7620"/>
                            <a:gd name="connsiteX6" fmla="*/ 2857 w 12382"/>
                            <a:gd name="connsiteY6" fmla="*/ 5715 h 7620"/>
                            <a:gd name="connsiteX7" fmla="*/ 2857 w 12382"/>
                            <a:gd name="connsiteY7" fmla="*/ 5715 h 7620"/>
                            <a:gd name="connsiteX8" fmla="*/ 2857 w 12382"/>
                            <a:gd name="connsiteY8" fmla="*/ 5715 h 7620"/>
                            <a:gd name="connsiteX9" fmla="*/ 2857 w 12382"/>
                            <a:gd name="connsiteY9" fmla="*/ 5715 h 7620"/>
                            <a:gd name="connsiteX10" fmla="*/ 2857 w 12382"/>
                            <a:gd name="connsiteY10" fmla="*/ 5715 h 7620"/>
                            <a:gd name="connsiteX11" fmla="*/ 2857 w 12382"/>
                            <a:gd name="connsiteY11" fmla="*/ 5715 h 7620"/>
                            <a:gd name="connsiteX12" fmla="*/ 2857 w 12382"/>
                            <a:gd name="connsiteY12" fmla="*/ 5715 h 7620"/>
                            <a:gd name="connsiteX13" fmla="*/ 2857 w 12382"/>
                            <a:gd name="connsiteY13" fmla="*/ 5715 h 7620"/>
                            <a:gd name="connsiteX14" fmla="*/ 2857 w 12382"/>
                            <a:gd name="connsiteY14" fmla="*/ 5715 h 7620"/>
                            <a:gd name="connsiteX15" fmla="*/ 2857 w 12382"/>
                            <a:gd name="connsiteY15" fmla="*/ 5715 h 7620"/>
                            <a:gd name="connsiteX16" fmla="*/ 2857 w 12382"/>
                            <a:gd name="connsiteY16" fmla="*/ 5715 h 7620"/>
                            <a:gd name="connsiteX17" fmla="*/ 2857 w 12382"/>
                            <a:gd name="connsiteY17" fmla="*/ 5715 h 7620"/>
                            <a:gd name="connsiteX18" fmla="*/ 2857 w 12382"/>
                            <a:gd name="connsiteY18" fmla="*/ 5715 h 7620"/>
                            <a:gd name="connsiteX19" fmla="*/ 2857 w 12382"/>
                            <a:gd name="connsiteY19" fmla="*/ 5715 h 7620"/>
                            <a:gd name="connsiteX20" fmla="*/ 2857 w 12382"/>
                            <a:gd name="connsiteY20" fmla="*/ 5715 h 7620"/>
                            <a:gd name="connsiteX21" fmla="*/ 2857 w 12382"/>
                            <a:gd name="connsiteY21" fmla="*/ 5715 h 7620"/>
                            <a:gd name="connsiteX22" fmla="*/ 2857 w 12382"/>
                            <a:gd name="connsiteY22" fmla="*/ 5715 h 7620"/>
                            <a:gd name="connsiteX23" fmla="*/ 2857 w 12382"/>
                            <a:gd name="connsiteY23" fmla="*/ 5715 h 7620"/>
                            <a:gd name="connsiteX24" fmla="*/ 2857 w 12382"/>
                            <a:gd name="connsiteY24" fmla="*/ 5715 h 7620"/>
                            <a:gd name="connsiteX25" fmla="*/ 2857 w 12382"/>
                            <a:gd name="connsiteY25" fmla="*/ 5715 h 7620"/>
                            <a:gd name="connsiteX26" fmla="*/ 2857 w 12382"/>
                            <a:gd name="connsiteY26" fmla="*/ 5715 h 7620"/>
                            <a:gd name="connsiteX27" fmla="*/ 2857 w 12382"/>
                            <a:gd name="connsiteY27" fmla="*/ 5715 h 7620"/>
                            <a:gd name="connsiteX28" fmla="*/ 2857 w 12382"/>
                            <a:gd name="connsiteY28" fmla="*/ 5715 h 7620"/>
                            <a:gd name="connsiteX29" fmla="*/ 2857 w 12382"/>
                            <a:gd name="connsiteY29" fmla="*/ 5715 h 7620"/>
                            <a:gd name="connsiteX30" fmla="*/ 2857 w 12382"/>
                            <a:gd name="connsiteY30" fmla="*/ 5715 h 7620"/>
                            <a:gd name="connsiteX31" fmla="*/ 2857 w 12382"/>
                            <a:gd name="connsiteY31" fmla="*/ 5715 h 7620"/>
                            <a:gd name="connsiteX32" fmla="*/ 3810 w 12382"/>
                            <a:gd name="connsiteY32" fmla="*/ 4763 h 7620"/>
                            <a:gd name="connsiteX33" fmla="*/ 4763 w 12382"/>
                            <a:gd name="connsiteY33" fmla="*/ 3810 h 7620"/>
                            <a:gd name="connsiteX34" fmla="*/ 5715 w 12382"/>
                            <a:gd name="connsiteY34" fmla="*/ 2858 h 7620"/>
                            <a:gd name="connsiteX35" fmla="*/ 6667 w 12382"/>
                            <a:gd name="connsiteY35" fmla="*/ 1905 h 7620"/>
                            <a:gd name="connsiteX36" fmla="*/ 6667 w 12382"/>
                            <a:gd name="connsiteY36" fmla="*/ 1905 h 7620"/>
                            <a:gd name="connsiteX37" fmla="*/ 6667 w 12382"/>
                            <a:gd name="connsiteY37" fmla="*/ 1905 h 7620"/>
                            <a:gd name="connsiteX38" fmla="*/ 6667 w 12382"/>
                            <a:gd name="connsiteY38" fmla="*/ 1905 h 7620"/>
                            <a:gd name="connsiteX39" fmla="*/ 6667 w 12382"/>
                            <a:gd name="connsiteY39" fmla="*/ 1905 h 7620"/>
                            <a:gd name="connsiteX40" fmla="*/ 6667 w 12382"/>
                            <a:gd name="connsiteY40" fmla="*/ 1905 h 7620"/>
                            <a:gd name="connsiteX41" fmla="*/ 6667 w 12382"/>
                            <a:gd name="connsiteY41" fmla="*/ 1905 h 7620"/>
                            <a:gd name="connsiteX42" fmla="*/ 6667 w 12382"/>
                            <a:gd name="connsiteY42" fmla="*/ 1905 h 7620"/>
                            <a:gd name="connsiteX43" fmla="*/ 6667 w 12382"/>
                            <a:gd name="connsiteY43" fmla="*/ 1905 h 7620"/>
                            <a:gd name="connsiteX44" fmla="*/ 6667 w 12382"/>
                            <a:gd name="connsiteY44" fmla="*/ 1905 h 7620"/>
                            <a:gd name="connsiteX45" fmla="*/ 6667 w 12382"/>
                            <a:gd name="connsiteY45" fmla="*/ 1905 h 7620"/>
                            <a:gd name="connsiteX46" fmla="*/ 6667 w 12382"/>
                            <a:gd name="connsiteY46" fmla="*/ 1905 h 7620"/>
                            <a:gd name="connsiteX47" fmla="*/ 7620 w 12382"/>
                            <a:gd name="connsiteY47" fmla="*/ 1905 h 7620"/>
                            <a:gd name="connsiteX48" fmla="*/ 7620 w 12382"/>
                            <a:gd name="connsiteY48" fmla="*/ 1905 h 7620"/>
                            <a:gd name="connsiteX49" fmla="*/ 7620 w 12382"/>
                            <a:gd name="connsiteY49" fmla="*/ 1905 h 7620"/>
                            <a:gd name="connsiteX50" fmla="*/ 7620 w 12382"/>
                            <a:gd name="connsiteY50" fmla="*/ 1905 h 7620"/>
                            <a:gd name="connsiteX51" fmla="*/ 7620 w 12382"/>
                            <a:gd name="connsiteY51" fmla="*/ 1905 h 7620"/>
                            <a:gd name="connsiteX52" fmla="*/ 7620 w 12382"/>
                            <a:gd name="connsiteY52" fmla="*/ 1905 h 7620"/>
                            <a:gd name="connsiteX53" fmla="*/ 7620 w 12382"/>
                            <a:gd name="connsiteY53" fmla="*/ 1905 h 7620"/>
                            <a:gd name="connsiteX54" fmla="*/ 7620 w 12382"/>
                            <a:gd name="connsiteY54" fmla="*/ 1905 h 7620"/>
                            <a:gd name="connsiteX55" fmla="*/ 7620 w 12382"/>
                            <a:gd name="connsiteY55" fmla="*/ 1905 h 7620"/>
                            <a:gd name="connsiteX56" fmla="*/ 7620 w 12382"/>
                            <a:gd name="connsiteY56" fmla="*/ 1905 h 7620"/>
                            <a:gd name="connsiteX57" fmla="*/ 7620 w 12382"/>
                            <a:gd name="connsiteY57" fmla="*/ 1905 h 7620"/>
                            <a:gd name="connsiteX58" fmla="*/ 6667 w 12382"/>
                            <a:gd name="connsiteY58" fmla="*/ 2858 h 7620"/>
                            <a:gd name="connsiteX59" fmla="*/ 6667 w 12382"/>
                            <a:gd name="connsiteY59" fmla="*/ 2858 h 7620"/>
                            <a:gd name="connsiteX60" fmla="*/ 6667 w 12382"/>
                            <a:gd name="connsiteY60" fmla="*/ 2858 h 7620"/>
                            <a:gd name="connsiteX61" fmla="*/ 6667 w 12382"/>
                            <a:gd name="connsiteY61" fmla="*/ 3810 h 7620"/>
                            <a:gd name="connsiteX62" fmla="*/ 5715 w 12382"/>
                            <a:gd name="connsiteY62" fmla="*/ 4763 h 7620"/>
                            <a:gd name="connsiteX63" fmla="*/ 4763 w 12382"/>
                            <a:gd name="connsiteY63" fmla="*/ 5715 h 7620"/>
                            <a:gd name="connsiteX64" fmla="*/ 4763 w 12382"/>
                            <a:gd name="connsiteY64" fmla="*/ 5715 h 7620"/>
                            <a:gd name="connsiteX65" fmla="*/ 4763 w 12382"/>
                            <a:gd name="connsiteY65" fmla="*/ 5715 h 7620"/>
                            <a:gd name="connsiteX66" fmla="*/ 4763 w 12382"/>
                            <a:gd name="connsiteY66" fmla="*/ 5715 h 7620"/>
                            <a:gd name="connsiteX67" fmla="*/ 4763 w 12382"/>
                            <a:gd name="connsiteY67" fmla="*/ 5715 h 7620"/>
                            <a:gd name="connsiteX68" fmla="*/ 4763 w 12382"/>
                            <a:gd name="connsiteY68" fmla="*/ 5715 h 7620"/>
                            <a:gd name="connsiteX69" fmla="*/ 4763 w 12382"/>
                            <a:gd name="connsiteY69" fmla="*/ 5715 h 7620"/>
                            <a:gd name="connsiteX70" fmla="*/ 4763 w 12382"/>
                            <a:gd name="connsiteY70" fmla="*/ 5715 h 7620"/>
                            <a:gd name="connsiteX71" fmla="*/ 4763 w 12382"/>
                            <a:gd name="connsiteY71" fmla="*/ 5715 h 7620"/>
                            <a:gd name="connsiteX72" fmla="*/ 4763 w 12382"/>
                            <a:gd name="connsiteY72" fmla="*/ 5715 h 7620"/>
                            <a:gd name="connsiteX73" fmla="*/ 4763 w 12382"/>
                            <a:gd name="connsiteY73" fmla="*/ 5715 h 7620"/>
                            <a:gd name="connsiteX74" fmla="*/ 4763 w 12382"/>
                            <a:gd name="connsiteY74" fmla="*/ 5715 h 7620"/>
                            <a:gd name="connsiteX75" fmla="*/ 4763 w 12382"/>
                            <a:gd name="connsiteY75" fmla="*/ 5715 h 7620"/>
                            <a:gd name="connsiteX76" fmla="*/ 4763 w 12382"/>
                            <a:gd name="connsiteY76" fmla="*/ 5715 h 7620"/>
                            <a:gd name="connsiteX77" fmla="*/ 4763 w 12382"/>
                            <a:gd name="connsiteY77" fmla="*/ 5715 h 7620"/>
                            <a:gd name="connsiteX78" fmla="*/ 4763 w 12382"/>
                            <a:gd name="connsiteY78" fmla="*/ 5715 h 7620"/>
                            <a:gd name="connsiteX79" fmla="*/ 4763 w 12382"/>
                            <a:gd name="connsiteY79" fmla="*/ 5715 h 7620"/>
                            <a:gd name="connsiteX80" fmla="*/ 4763 w 12382"/>
                            <a:gd name="connsiteY80" fmla="*/ 5715 h 7620"/>
                            <a:gd name="connsiteX81" fmla="*/ 3810 w 12382"/>
                            <a:gd name="connsiteY81" fmla="*/ 5715 h 7620"/>
                            <a:gd name="connsiteX82" fmla="*/ 3810 w 12382"/>
                            <a:gd name="connsiteY82" fmla="*/ 5715 h 7620"/>
                            <a:gd name="connsiteX83" fmla="*/ 3810 w 12382"/>
                            <a:gd name="connsiteY83" fmla="*/ 5715 h 7620"/>
                            <a:gd name="connsiteX84" fmla="*/ 3810 w 12382"/>
                            <a:gd name="connsiteY84" fmla="*/ 5715 h 7620"/>
                            <a:gd name="connsiteX85" fmla="*/ 3810 w 12382"/>
                            <a:gd name="connsiteY85" fmla="*/ 5715 h 7620"/>
                            <a:gd name="connsiteX86" fmla="*/ 2857 w 12382"/>
                            <a:gd name="connsiteY86" fmla="*/ 5715 h 7620"/>
                            <a:gd name="connsiteX87" fmla="*/ 2857 w 12382"/>
                            <a:gd name="connsiteY87" fmla="*/ 5715 h 7620"/>
                            <a:gd name="connsiteX88" fmla="*/ 953 w 12382"/>
                            <a:gd name="connsiteY88" fmla="*/ 6668 h 7620"/>
                            <a:gd name="connsiteX89" fmla="*/ 0 w 12382"/>
                            <a:gd name="connsiteY89" fmla="*/ 6668 h 7620"/>
                            <a:gd name="connsiteX90" fmla="*/ 1905 w 12382"/>
                            <a:gd name="connsiteY90" fmla="*/ 6668 h 7620"/>
                            <a:gd name="connsiteX91" fmla="*/ 1905 w 12382"/>
                            <a:gd name="connsiteY91" fmla="*/ 7620 h 7620"/>
                            <a:gd name="connsiteX92" fmla="*/ 1905 w 12382"/>
                            <a:gd name="connsiteY92" fmla="*/ 7620 h 7620"/>
                            <a:gd name="connsiteX93" fmla="*/ 1905 w 12382"/>
                            <a:gd name="connsiteY93" fmla="*/ 6668 h 7620"/>
                            <a:gd name="connsiteX94" fmla="*/ 12382 w 12382"/>
                            <a:gd name="connsiteY94" fmla="*/ 0 h 7620"/>
                            <a:gd name="connsiteX95" fmla="*/ 12382 w 12382"/>
                            <a:gd name="connsiteY95" fmla="*/ 0 h 7620"/>
                            <a:gd name="connsiteX96" fmla="*/ 12382 w 12382"/>
                            <a:gd name="connsiteY96" fmla="*/ 0 h 7620"/>
                            <a:gd name="connsiteX97" fmla="*/ 12382 w 12382"/>
                            <a:gd name="connsiteY97" fmla="*/ 0 h 7620"/>
                            <a:gd name="connsiteX98" fmla="*/ 12382 w 12382"/>
                            <a:gd name="connsiteY98" fmla="*/ 0 h 7620"/>
                            <a:gd name="connsiteX99" fmla="*/ 10478 w 12382"/>
                            <a:gd name="connsiteY99" fmla="*/ 1905 h 7620"/>
                            <a:gd name="connsiteX100" fmla="*/ 10478 w 12382"/>
                            <a:gd name="connsiteY100" fmla="*/ 1905 h 7620"/>
                            <a:gd name="connsiteX101" fmla="*/ 10478 w 12382"/>
                            <a:gd name="connsiteY101" fmla="*/ 1905 h 7620"/>
                            <a:gd name="connsiteX102" fmla="*/ 10478 w 12382"/>
                            <a:gd name="connsiteY102" fmla="*/ 1905 h 7620"/>
                            <a:gd name="connsiteX103" fmla="*/ 10478 w 12382"/>
                            <a:gd name="connsiteY103" fmla="*/ 1905 h 7620"/>
                            <a:gd name="connsiteX104" fmla="*/ 2857 w 12382"/>
                            <a:gd name="connsiteY104" fmla="*/ 6668 h 7620"/>
                            <a:gd name="connsiteX105" fmla="*/ 2857 w 12382"/>
                            <a:gd name="connsiteY105" fmla="*/ 6668 h 7620"/>
                            <a:gd name="connsiteX106" fmla="*/ 2857 w 12382"/>
                            <a:gd name="connsiteY106" fmla="*/ 6668 h 7620"/>
                            <a:gd name="connsiteX107" fmla="*/ 2857 w 12382"/>
                            <a:gd name="connsiteY107" fmla="*/ 6668 h 7620"/>
                            <a:gd name="connsiteX108" fmla="*/ 2857 w 12382"/>
                            <a:gd name="connsiteY108" fmla="*/ 6668 h 7620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  <a:cxn ang="0">
                              <a:pos x="connsiteX93" y="connsiteY93"/>
                            </a:cxn>
                            <a:cxn ang="0">
                              <a:pos x="connsiteX94" y="connsiteY94"/>
                            </a:cxn>
                            <a:cxn ang="0">
                              <a:pos x="connsiteX95" y="connsiteY95"/>
                            </a:cxn>
                            <a:cxn ang="0">
                              <a:pos x="connsiteX96" y="connsiteY96"/>
                            </a:cxn>
                            <a:cxn ang="0">
                              <a:pos x="connsiteX97" y="connsiteY97"/>
                            </a:cxn>
                            <a:cxn ang="0">
                              <a:pos x="connsiteX98" y="connsiteY98"/>
                            </a:cxn>
                            <a:cxn ang="0">
                              <a:pos x="connsiteX99" y="connsiteY99"/>
                            </a:cxn>
                            <a:cxn ang="0">
                              <a:pos x="connsiteX100" y="connsiteY100"/>
                            </a:cxn>
                            <a:cxn ang="0">
                              <a:pos x="connsiteX101" y="connsiteY101"/>
                            </a:cxn>
                            <a:cxn ang="0">
                              <a:pos x="connsiteX102" y="connsiteY102"/>
                            </a:cxn>
                            <a:cxn ang="0">
                              <a:pos x="connsiteX103" y="connsiteY103"/>
                            </a:cxn>
                            <a:cxn ang="0">
                              <a:pos x="connsiteX104" y="connsiteY104"/>
                            </a:cxn>
                            <a:cxn ang="0">
                              <a:pos x="connsiteX105" y="connsiteY105"/>
                            </a:cxn>
                            <a:cxn ang="0">
                              <a:pos x="connsiteX106" y="connsiteY106"/>
                            </a:cxn>
                            <a:cxn ang="0">
                              <a:pos x="connsiteX107" y="connsiteY107"/>
                            </a:cxn>
                            <a:cxn ang="0">
                              <a:pos x="connsiteX108" y="connsiteY108"/>
                            </a:cxn>
                          </a:cxnLst>
                          <a:rect l="l" t="t" r="r" b="b"/>
                          <a:pathLst>
                            <a:path w="12382" h="7620">
                              <a:moveTo>
                                <a:pt x="1905" y="6668"/>
                              </a:moveTo>
                              <a:cubicBezTo>
                                <a:pt x="1905" y="6668"/>
                                <a:pt x="1905" y="6668"/>
                                <a:pt x="1905" y="6668"/>
                              </a:cubicBezTo>
                              <a:cubicBezTo>
                                <a:pt x="1905" y="6668"/>
                                <a:pt x="2857" y="6668"/>
                                <a:pt x="1905" y="6668"/>
                              </a:cubicBezTo>
                              <a:cubicBezTo>
                                <a:pt x="2857" y="6668"/>
                                <a:pt x="2857" y="6668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3810" y="5715"/>
                                <a:pt x="3810" y="4763"/>
                              </a:cubicBezTo>
                              <a:cubicBezTo>
                                <a:pt x="3810" y="4763"/>
                                <a:pt x="3810" y="4763"/>
                                <a:pt x="4763" y="3810"/>
                              </a:cubicBezTo>
                              <a:cubicBezTo>
                                <a:pt x="4763" y="3810"/>
                                <a:pt x="4763" y="3810"/>
                                <a:pt x="5715" y="2858"/>
                              </a:cubicBezTo>
                              <a:cubicBezTo>
                                <a:pt x="5715" y="2858"/>
                                <a:pt x="6667" y="2858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lnTo>
                                <a:pt x="6667" y="1905"/>
                              </a:lnTo>
                              <a:cubicBezTo>
                                <a:pt x="6667" y="1905"/>
                                <a:pt x="6667" y="1905"/>
                                <a:pt x="6667" y="1905"/>
                              </a:cubicBezTo>
                              <a:cubicBezTo>
                                <a:pt x="6667" y="1905"/>
                                <a:pt x="7620" y="1905"/>
                                <a:pt x="7620" y="1905"/>
                              </a:cubicBezTo>
                              <a:lnTo>
                                <a:pt x="7620" y="1905"/>
                              </a:ln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lnTo>
                                <a:pt x="7620" y="1905"/>
                              </a:ln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1905"/>
                                <a:pt x="7620" y="1905"/>
                              </a:cubicBezTo>
                              <a:cubicBezTo>
                                <a:pt x="7620" y="1905"/>
                                <a:pt x="7620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2858"/>
                              </a:cubicBezTo>
                              <a:cubicBezTo>
                                <a:pt x="6667" y="2858"/>
                                <a:pt x="6667" y="2858"/>
                                <a:pt x="6667" y="3810"/>
                              </a:cubicBezTo>
                              <a:cubicBezTo>
                                <a:pt x="6667" y="3810"/>
                                <a:pt x="6667" y="3810"/>
                                <a:pt x="5715" y="4763"/>
                              </a:cubicBezTo>
                              <a:cubicBezTo>
                                <a:pt x="5715" y="4763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4763" y="5715"/>
                              </a:cubicBezTo>
                              <a:cubicBezTo>
                                <a:pt x="4763" y="5715"/>
                                <a:pt x="4763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3810" y="5715"/>
                              </a:cubicBezTo>
                              <a:cubicBezTo>
                                <a:pt x="3810" y="5715"/>
                                <a:pt x="3810" y="5715"/>
                                <a:pt x="2857" y="5715"/>
                              </a:cubicBezTo>
                              <a:cubicBezTo>
                                <a:pt x="2857" y="5715"/>
                                <a:pt x="2857" y="5715"/>
                                <a:pt x="2857" y="5715"/>
                              </a:cubicBezTo>
                              <a:cubicBezTo>
                                <a:pt x="2857" y="5715"/>
                                <a:pt x="1905" y="5715"/>
                                <a:pt x="953" y="6668"/>
                              </a:cubicBezTo>
                              <a:cubicBezTo>
                                <a:pt x="953" y="6668"/>
                                <a:pt x="0" y="6668"/>
                                <a:pt x="0" y="6668"/>
                              </a:cubicBezTo>
                              <a:cubicBezTo>
                                <a:pt x="2857" y="7620"/>
                                <a:pt x="2857" y="7620"/>
                                <a:pt x="1905" y="6668"/>
                              </a:cubicBezTo>
                              <a:cubicBezTo>
                                <a:pt x="2857" y="7620"/>
                                <a:pt x="1905" y="7620"/>
                                <a:pt x="1905" y="7620"/>
                              </a:cubicBezTo>
                              <a:lnTo>
                                <a:pt x="1905" y="7620"/>
                              </a:lnTo>
                              <a:lnTo>
                                <a:pt x="1905" y="6668"/>
                              </a:lnTo>
                              <a:close/>
                              <a:moveTo>
                                <a:pt x="12382" y="0"/>
                              </a:move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ubicBezTo>
                                <a:pt x="12382" y="0"/>
                                <a:pt x="12382" y="0"/>
                                <a:pt x="12382" y="0"/>
                              </a:cubicBezTo>
                              <a:close/>
                              <a:moveTo>
                                <a:pt x="10478" y="1905"/>
                              </a:moveTo>
                              <a:cubicBezTo>
                                <a:pt x="10478" y="1905"/>
                                <a:pt x="11430" y="1905"/>
                                <a:pt x="10478" y="1905"/>
                              </a:cubicBezTo>
                              <a:cubicBezTo>
                                <a:pt x="11430" y="1905"/>
                                <a:pt x="11430" y="1905"/>
                                <a:pt x="10478" y="1905"/>
                              </a:cubicBezTo>
                              <a:cubicBezTo>
                                <a:pt x="11430" y="1905"/>
                                <a:pt x="10478" y="1905"/>
                                <a:pt x="10478" y="1905"/>
                              </a:cubicBezTo>
                              <a:cubicBezTo>
                                <a:pt x="10478" y="1905"/>
                                <a:pt x="10478" y="1905"/>
                                <a:pt x="10478" y="1905"/>
                              </a:cubicBezTo>
                              <a:close/>
                              <a:moveTo>
                                <a:pt x="2857" y="6668"/>
                              </a:move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ubicBezTo>
                                <a:pt x="2857" y="6668"/>
                                <a:pt x="2857" y="6668"/>
                                <a:pt x="2857" y="6668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44" name="任意多边形: 形状 3525"/>
                        <p:cNvSpPr/>
                        <p:nvPr/>
                      </p:nvSpPr>
                      <p:spPr>
                        <a:xfrm>
                          <a:off x="7628572" y="2891789"/>
                          <a:ext cx="9525" cy="9525"/>
                        </a:xfrm>
                        <a:custGeom>
                          <a:avLst/>
                          <a:gdLst>
                            <a:gd name="connsiteX0" fmla="*/ 0 w 9525"/>
                            <a:gd name="connsiteY0" fmla="*/ 0 h 9525"/>
                            <a:gd name="connsiteX1" fmla="*/ 0 w 9525"/>
                            <a:gd name="connsiteY1" fmla="*/ 0 h 9525"/>
                            <a:gd name="connsiteX2" fmla="*/ 0 w 9525"/>
                            <a:gd name="connsiteY2" fmla="*/ 0 h 952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</a:cxnLst>
                          <a:rect l="l" t="t" r="r" b="b"/>
                          <a:pathLst>
                            <a:path w="9525" h="9525">
                              <a:moveTo>
                                <a:pt x="0" y="0"/>
                              </a:moveTo>
                              <a:lnTo>
                                <a:pt x="0" y="0"/>
                              </a:lnTo>
                              <a:lnTo>
                                <a:pt x="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  <p:sp>
                      <p:nvSpPr>
                        <p:cNvPr id="3645" name="任意多边形: 形状 3526"/>
                        <p:cNvSpPr/>
                        <p:nvPr/>
                      </p:nvSpPr>
                      <p:spPr>
                        <a:xfrm>
                          <a:off x="7628572" y="2890837"/>
                          <a:ext cx="952" cy="1904"/>
                        </a:xfrm>
                        <a:custGeom>
                          <a:avLst/>
                          <a:gdLst>
                            <a:gd name="connsiteX0" fmla="*/ 0 w 952"/>
                            <a:gd name="connsiteY0" fmla="*/ 1905 h 1904"/>
                            <a:gd name="connsiteX1" fmla="*/ 0 w 952"/>
                            <a:gd name="connsiteY1" fmla="*/ 1905 h 1904"/>
                            <a:gd name="connsiteX2" fmla="*/ 0 w 952"/>
                            <a:gd name="connsiteY2" fmla="*/ 1905 h 1904"/>
                            <a:gd name="connsiteX3" fmla="*/ 0 w 952"/>
                            <a:gd name="connsiteY3" fmla="*/ 1905 h 1904"/>
                            <a:gd name="connsiteX4" fmla="*/ 0 w 952"/>
                            <a:gd name="connsiteY4" fmla="*/ 1905 h 1904"/>
                            <a:gd name="connsiteX5" fmla="*/ 953 w 952"/>
                            <a:gd name="connsiteY5" fmla="*/ 1905 h 1904"/>
                            <a:gd name="connsiteX6" fmla="*/ 953 w 952"/>
                            <a:gd name="connsiteY6" fmla="*/ 1905 h 1904"/>
                            <a:gd name="connsiteX7" fmla="*/ 953 w 952"/>
                            <a:gd name="connsiteY7" fmla="*/ 1905 h 1904"/>
                            <a:gd name="connsiteX8" fmla="*/ 953 w 952"/>
                            <a:gd name="connsiteY8" fmla="*/ 1905 h 1904"/>
                            <a:gd name="connsiteX9" fmla="*/ 953 w 952"/>
                            <a:gd name="connsiteY9" fmla="*/ 1905 h 1904"/>
                            <a:gd name="connsiteX10" fmla="*/ 953 w 952"/>
                            <a:gd name="connsiteY10" fmla="*/ 1905 h 1904"/>
                            <a:gd name="connsiteX11" fmla="*/ 953 w 952"/>
                            <a:gd name="connsiteY11" fmla="*/ 1905 h 1904"/>
                            <a:gd name="connsiteX12" fmla="*/ 953 w 952"/>
                            <a:gd name="connsiteY12" fmla="*/ 0 h 1904"/>
                            <a:gd name="connsiteX13" fmla="*/ 953 w 952"/>
                            <a:gd name="connsiteY13" fmla="*/ 0 h 1904"/>
                            <a:gd name="connsiteX14" fmla="*/ 0 w 952"/>
                            <a:gd name="connsiteY14" fmla="*/ 1905 h 1904"/>
                            <a:gd name="connsiteX15" fmla="*/ 0 w 952"/>
                            <a:gd name="connsiteY15" fmla="*/ 1905 h 1904"/>
                            <a:gd name="connsiteX16" fmla="*/ 0 w 952"/>
                            <a:gd name="connsiteY16" fmla="*/ 1905 h 1904"/>
                            <a:gd name="connsiteX17" fmla="*/ 0 w 952"/>
                            <a:gd name="connsiteY17" fmla="*/ 1905 h 1904"/>
                            <a:gd name="connsiteX18" fmla="*/ 0 w 952"/>
                            <a:gd name="connsiteY18" fmla="*/ 1905 h 1904"/>
                            <a:gd name="connsiteX19" fmla="*/ 0 w 952"/>
                            <a:gd name="connsiteY19" fmla="*/ 1905 h 1904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</a:cxnLst>
                          <a:rect l="l" t="t" r="r" b="b"/>
                          <a:pathLst>
                            <a:path w="952" h="1904">
                              <a:moveTo>
                                <a:pt x="0" y="1905"/>
                              </a:moveTo>
                              <a:cubicBezTo>
                                <a:pt x="0" y="1905"/>
                                <a:pt x="953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3" y="1905"/>
                                <a:pt x="953" y="1905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lnTo>
                                <a:pt x="953" y="1905"/>
                              </a:lnTo>
                              <a:lnTo>
                                <a:pt x="953" y="1905"/>
                              </a:lnTo>
                              <a:cubicBezTo>
                                <a:pt x="953" y="1905"/>
                                <a:pt x="953" y="1905"/>
                                <a:pt x="953" y="1905"/>
                              </a:cubicBezTo>
                              <a:lnTo>
                                <a:pt x="953" y="0"/>
                              </a:lnTo>
                              <a:lnTo>
                                <a:pt x="953" y="0"/>
                              </a:ln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952"/>
                                <a:pt x="0" y="952"/>
                                <a:pt x="0" y="1905"/>
                              </a:cubicBezTo>
                              <a:lnTo>
                                <a:pt x="0" y="1905"/>
                              </a:lnTo>
                              <a:cubicBezTo>
                                <a:pt x="0" y="952"/>
                                <a:pt x="0" y="1905"/>
                                <a:pt x="0" y="190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  <p:sp>
                    <p:nvSpPr>
                      <p:cNvPr id="3646" name="任意多边形: 形状 3527"/>
                      <p:cNvSpPr/>
                      <p:nvPr/>
                    </p:nvSpPr>
                    <p:spPr>
                      <a:xfrm>
                        <a:off x="7610475" y="2899409"/>
                        <a:ext cx="7619" cy="952"/>
                      </a:xfrm>
                      <a:custGeom>
                        <a:avLst/>
                        <a:gdLst>
                          <a:gd name="connsiteX0" fmla="*/ 0 w 7619"/>
                          <a:gd name="connsiteY0" fmla="*/ 0 h 952"/>
                          <a:gd name="connsiteX1" fmla="*/ 0 w 7619"/>
                          <a:gd name="connsiteY1" fmla="*/ 0 h 952"/>
                          <a:gd name="connsiteX2" fmla="*/ 0 w 7619"/>
                          <a:gd name="connsiteY2" fmla="*/ 0 h 952"/>
                          <a:gd name="connsiteX3" fmla="*/ 0 w 7619"/>
                          <a:gd name="connsiteY3" fmla="*/ 0 h 952"/>
                          <a:gd name="connsiteX4" fmla="*/ 0 w 7619"/>
                          <a:gd name="connsiteY4" fmla="*/ 0 h 952"/>
                          <a:gd name="connsiteX5" fmla="*/ 0 w 7619"/>
                          <a:gd name="connsiteY5" fmla="*/ 0 h 952"/>
                          <a:gd name="connsiteX6" fmla="*/ 0 w 7619"/>
                          <a:gd name="connsiteY6" fmla="*/ 0 h 952"/>
                          <a:gd name="connsiteX7" fmla="*/ 1905 w 7619"/>
                          <a:gd name="connsiteY7" fmla="*/ 952 h 952"/>
                          <a:gd name="connsiteX8" fmla="*/ 2857 w 7619"/>
                          <a:gd name="connsiteY8" fmla="*/ 952 h 952"/>
                          <a:gd name="connsiteX9" fmla="*/ 3810 w 7619"/>
                          <a:gd name="connsiteY9" fmla="*/ 952 h 952"/>
                          <a:gd name="connsiteX10" fmla="*/ 3810 w 7619"/>
                          <a:gd name="connsiteY10" fmla="*/ 952 h 952"/>
                          <a:gd name="connsiteX11" fmla="*/ 3810 w 7619"/>
                          <a:gd name="connsiteY11" fmla="*/ 952 h 952"/>
                          <a:gd name="connsiteX12" fmla="*/ 3810 w 7619"/>
                          <a:gd name="connsiteY12" fmla="*/ 952 h 952"/>
                          <a:gd name="connsiteX13" fmla="*/ 3810 w 7619"/>
                          <a:gd name="connsiteY13" fmla="*/ 952 h 952"/>
                          <a:gd name="connsiteX14" fmla="*/ 3810 w 7619"/>
                          <a:gd name="connsiteY14" fmla="*/ 952 h 952"/>
                          <a:gd name="connsiteX15" fmla="*/ 4763 w 7619"/>
                          <a:gd name="connsiteY15" fmla="*/ 952 h 952"/>
                          <a:gd name="connsiteX16" fmla="*/ 5715 w 7619"/>
                          <a:gd name="connsiteY16" fmla="*/ 952 h 952"/>
                          <a:gd name="connsiteX17" fmla="*/ 5715 w 7619"/>
                          <a:gd name="connsiteY17" fmla="*/ 952 h 952"/>
                          <a:gd name="connsiteX18" fmla="*/ 6668 w 7619"/>
                          <a:gd name="connsiteY18" fmla="*/ 952 h 952"/>
                          <a:gd name="connsiteX19" fmla="*/ 6668 w 7619"/>
                          <a:gd name="connsiteY19" fmla="*/ 952 h 952"/>
                          <a:gd name="connsiteX20" fmla="*/ 6668 w 7619"/>
                          <a:gd name="connsiteY20" fmla="*/ 952 h 952"/>
                          <a:gd name="connsiteX21" fmla="*/ 6668 w 7619"/>
                          <a:gd name="connsiteY21" fmla="*/ 952 h 952"/>
                          <a:gd name="connsiteX22" fmla="*/ 6668 w 7619"/>
                          <a:gd name="connsiteY22" fmla="*/ 952 h 952"/>
                          <a:gd name="connsiteX23" fmla="*/ 6668 w 7619"/>
                          <a:gd name="connsiteY23" fmla="*/ 952 h 952"/>
                          <a:gd name="connsiteX24" fmla="*/ 6668 w 7619"/>
                          <a:gd name="connsiteY24" fmla="*/ 952 h 952"/>
                          <a:gd name="connsiteX25" fmla="*/ 6668 w 7619"/>
                          <a:gd name="connsiteY25" fmla="*/ 952 h 952"/>
                          <a:gd name="connsiteX26" fmla="*/ 6668 w 7619"/>
                          <a:gd name="connsiteY26" fmla="*/ 952 h 952"/>
                          <a:gd name="connsiteX27" fmla="*/ 6668 w 7619"/>
                          <a:gd name="connsiteY27" fmla="*/ 952 h 952"/>
                          <a:gd name="connsiteX28" fmla="*/ 6668 w 7619"/>
                          <a:gd name="connsiteY28" fmla="*/ 952 h 952"/>
                          <a:gd name="connsiteX29" fmla="*/ 7620 w 7619"/>
                          <a:gd name="connsiteY29" fmla="*/ 952 h 952"/>
                          <a:gd name="connsiteX30" fmla="*/ 7620 w 7619"/>
                          <a:gd name="connsiteY30" fmla="*/ 952 h 952"/>
                          <a:gd name="connsiteX31" fmla="*/ 7620 w 7619"/>
                          <a:gd name="connsiteY31" fmla="*/ 952 h 952"/>
                          <a:gd name="connsiteX32" fmla="*/ 7620 w 7619"/>
                          <a:gd name="connsiteY32" fmla="*/ 0 h 952"/>
                          <a:gd name="connsiteX33" fmla="*/ 7620 w 7619"/>
                          <a:gd name="connsiteY33" fmla="*/ 0 h 952"/>
                          <a:gd name="connsiteX34" fmla="*/ 7620 w 7619"/>
                          <a:gd name="connsiteY34" fmla="*/ 0 h 952"/>
                          <a:gd name="connsiteX35" fmla="*/ 6668 w 7619"/>
                          <a:gd name="connsiteY35" fmla="*/ 0 h 952"/>
                          <a:gd name="connsiteX36" fmla="*/ 6668 w 7619"/>
                          <a:gd name="connsiteY36" fmla="*/ 0 h 952"/>
                          <a:gd name="connsiteX37" fmla="*/ 6668 w 7619"/>
                          <a:gd name="connsiteY37" fmla="*/ 0 h 952"/>
                          <a:gd name="connsiteX38" fmla="*/ 6668 w 7619"/>
                          <a:gd name="connsiteY38" fmla="*/ 0 h 952"/>
                          <a:gd name="connsiteX39" fmla="*/ 6668 w 7619"/>
                          <a:gd name="connsiteY39" fmla="*/ 0 h 952"/>
                          <a:gd name="connsiteX40" fmla="*/ 6668 w 7619"/>
                          <a:gd name="connsiteY40" fmla="*/ 0 h 952"/>
                          <a:gd name="connsiteX41" fmla="*/ 6668 w 7619"/>
                          <a:gd name="connsiteY41" fmla="*/ 0 h 952"/>
                          <a:gd name="connsiteX42" fmla="*/ 6668 w 7619"/>
                          <a:gd name="connsiteY42" fmla="*/ 0 h 952"/>
                          <a:gd name="connsiteX43" fmla="*/ 6668 w 7619"/>
                          <a:gd name="connsiteY43" fmla="*/ 0 h 952"/>
                          <a:gd name="connsiteX44" fmla="*/ 6668 w 7619"/>
                          <a:gd name="connsiteY44" fmla="*/ 0 h 952"/>
                          <a:gd name="connsiteX45" fmla="*/ 6668 w 7619"/>
                          <a:gd name="connsiteY45" fmla="*/ 0 h 952"/>
                          <a:gd name="connsiteX46" fmla="*/ 6668 w 7619"/>
                          <a:gd name="connsiteY46" fmla="*/ 0 h 952"/>
                          <a:gd name="connsiteX47" fmla="*/ 6668 w 7619"/>
                          <a:gd name="connsiteY47" fmla="*/ 0 h 952"/>
                          <a:gd name="connsiteX48" fmla="*/ 6668 w 7619"/>
                          <a:gd name="connsiteY48" fmla="*/ 0 h 952"/>
                          <a:gd name="connsiteX49" fmla="*/ 6668 w 7619"/>
                          <a:gd name="connsiteY49" fmla="*/ 0 h 952"/>
                          <a:gd name="connsiteX50" fmla="*/ 6668 w 7619"/>
                          <a:gd name="connsiteY50" fmla="*/ 0 h 952"/>
                          <a:gd name="connsiteX51" fmla="*/ 6668 w 7619"/>
                          <a:gd name="connsiteY51" fmla="*/ 0 h 952"/>
                          <a:gd name="connsiteX52" fmla="*/ 6668 w 7619"/>
                          <a:gd name="connsiteY52" fmla="*/ 0 h 952"/>
                          <a:gd name="connsiteX53" fmla="*/ 6668 w 7619"/>
                          <a:gd name="connsiteY53" fmla="*/ 0 h 952"/>
                          <a:gd name="connsiteX54" fmla="*/ 6668 w 7619"/>
                          <a:gd name="connsiteY54" fmla="*/ 0 h 952"/>
                          <a:gd name="connsiteX55" fmla="*/ 6668 w 7619"/>
                          <a:gd name="connsiteY55" fmla="*/ 0 h 952"/>
                          <a:gd name="connsiteX56" fmla="*/ 6668 w 7619"/>
                          <a:gd name="connsiteY56" fmla="*/ 0 h 952"/>
                          <a:gd name="connsiteX57" fmla="*/ 6668 w 7619"/>
                          <a:gd name="connsiteY57" fmla="*/ 0 h 952"/>
                          <a:gd name="connsiteX58" fmla="*/ 6668 w 7619"/>
                          <a:gd name="connsiteY58" fmla="*/ 0 h 952"/>
                          <a:gd name="connsiteX59" fmla="*/ 6668 w 7619"/>
                          <a:gd name="connsiteY59" fmla="*/ 0 h 952"/>
                          <a:gd name="connsiteX60" fmla="*/ 6668 w 7619"/>
                          <a:gd name="connsiteY60" fmla="*/ 0 h 952"/>
                          <a:gd name="connsiteX61" fmla="*/ 6668 w 7619"/>
                          <a:gd name="connsiteY61" fmla="*/ 0 h 952"/>
                          <a:gd name="connsiteX62" fmla="*/ 6668 w 7619"/>
                          <a:gd name="connsiteY62" fmla="*/ 0 h 952"/>
                          <a:gd name="connsiteX63" fmla="*/ 6668 w 7619"/>
                          <a:gd name="connsiteY63" fmla="*/ 0 h 952"/>
                          <a:gd name="connsiteX64" fmla="*/ 6668 w 7619"/>
                          <a:gd name="connsiteY64" fmla="*/ 0 h 952"/>
                          <a:gd name="connsiteX65" fmla="*/ 6668 w 7619"/>
                          <a:gd name="connsiteY65" fmla="*/ 0 h 952"/>
                          <a:gd name="connsiteX66" fmla="*/ 0 w 7619"/>
                          <a:gd name="connsiteY66" fmla="*/ 0 h 952"/>
                          <a:gd name="connsiteX67" fmla="*/ 0 w 7619"/>
                          <a:gd name="connsiteY67" fmla="*/ 0 h 952"/>
                          <a:gd name="connsiteX68" fmla="*/ 0 w 7619"/>
                          <a:gd name="connsiteY68" fmla="*/ 0 h 952"/>
                          <a:gd name="connsiteX69" fmla="*/ 0 w 7619"/>
                          <a:gd name="connsiteY69" fmla="*/ 0 h 952"/>
                          <a:gd name="connsiteX70" fmla="*/ 0 w 7619"/>
                          <a:gd name="connsiteY70" fmla="*/ 0 h 952"/>
                          <a:gd name="connsiteX71" fmla="*/ 0 w 7619"/>
                          <a:gd name="connsiteY71" fmla="*/ 0 h 952"/>
                          <a:gd name="connsiteX72" fmla="*/ 0 w 7619"/>
                          <a:gd name="connsiteY72" fmla="*/ 0 h 952"/>
                          <a:gd name="connsiteX73" fmla="*/ 4763 w 7619"/>
                          <a:gd name="connsiteY73" fmla="*/ 952 h 952"/>
                          <a:gd name="connsiteX74" fmla="*/ 4763 w 7619"/>
                          <a:gd name="connsiteY74" fmla="*/ 952 h 952"/>
                          <a:gd name="connsiteX75" fmla="*/ 4763 w 7619"/>
                          <a:gd name="connsiteY75" fmla="*/ 952 h 952"/>
                          <a:gd name="connsiteX76" fmla="*/ 4763 w 7619"/>
                          <a:gd name="connsiteY76" fmla="*/ 952 h 952"/>
                          <a:gd name="connsiteX77" fmla="*/ 4763 w 7619"/>
                          <a:gd name="connsiteY77" fmla="*/ 952 h 952"/>
                          <a:gd name="connsiteX78" fmla="*/ 1905 w 7619"/>
                          <a:gd name="connsiteY78" fmla="*/ 0 h 952"/>
                          <a:gd name="connsiteX79" fmla="*/ 1905 w 7619"/>
                          <a:gd name="connsiteY79" fmla="*/ 0 h 952"/>
                          <a:gd name="connsiteX80" fmla="*/ 1905 w 7619"/>
                          <a:gd name="connsiteY80" fmla="*/ 0 h 952"/>
                          <a:gd name="connsiteX81" fmla="*/ 1905 w 7619"/>
                          <a:gd name="connsiteY81" fmla="*/ 0 h 952"/>
                          <a:gd name="connsiteX82" fmla="*/ 1905 w 7619"/>
                          <a:gd name="connsiteY82" fmla="*/ 0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</a:cxnLst>
                        <a:rect l="l" t="t" r="r" b="b"/>
                        <a:pathLst>
                          <a:path w="7619" h="952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0" y="0"/>
                            </a:cubicBezTo>
                            <a:cubicBezTo>
                              <a:pt x="953" y="952"/>
                              <a:pt x="953" y="952"/>
                              <a:pt x="1905" y="952"/>
                            </a:cubicBezTo>
                            <a:cubicBezTo>
                              <a:pt x="1905" y="952"/>
                              <a:pt x="2857" y="952"/>
                              <a:pt x="2857" y="952"/>
                            </a:cubicBezTo>
                            <a:cubicBezTo>
                              <a:pt x="2857" y="952"/>
                              <a:pt x="2857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3810" y="952"/>
                            </a:cubicBezTo>
                            <a:cubicBezTo>
                              <a:pt x="3810" y="952"/>
                              <a:pt x="3810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5715" y="952"/>
                            </a:cubicBezTo>
                            <a:cubicBezTo>
                              <a:pt x="5715" y="952"/>
                              <a:pt x="5715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lnTo>
                              <a:pt x="6668" y="952"/>
                            </a:lnTo>
                            <a:cubicBezTo>
                              <a:pt x="6668" y="952"/>
                              <a:pt x="6668" y="952"/>
                              <a:pt x="6668" y="952"/>
                            </a:cubicBezTo>
                            <a:cubicBezTo>
                              <a:pt x="6668" y="952"/>
                              <a:pt x="6668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cubicBezTo>
                              <a:pt x="7620" y="952"/>
                              <a:pt x="7620" y="952"/>
                              <a:pt x="7620" y="952"/>
                            </a:cubicBezTo>
                            <a:lnTo>
                              <a:pt x="7620" y="0"/>
                            </a:ln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7620" y="0"/>
                            </a:cubicBezTo>
                            <a:cubicBezTo>
                              <a:pt x="7620" y="0"/>
                              <a:pt x="7620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6668" y="0"/>
                              <a:pt x="6668" y="0"/>
                              <a:pt x="6668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  <a:moveTo>
                              <a:pt x="4763" y="952"/>
                            </a:move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ubicBezTo>
                              <a:pt x="4763" y="952"/>
                              <a:pt x="4763" y="952"/>
                              <a:pt x="4763" y="952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cubicBezTo>
                              <a:pt x="1905" y="952"/>
                              <a:pt x="1905" y="952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CF4E9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grpSp>
                    <p:nvGrpSpPr>
                      <p:cNvPr id="3647" name="图形 2"/>
                      <p:cNvGrpSpPr/>
                      <p:nvPr/>
                    </p:nvGrpSpPr>
                    <p:grpSpPr>
                      <a:xfrm>
                        <a:off x="7490459" y="2775584"/>
                        <a:ext cx="12382" cy="5714"/>
                        <a:chOff x="7490459" y="2775584"/>
                        <a:chExt cx="12382" cy="5714"/>
                      </a:xfrm>
                    </p:grpSpPr>
                    <p:grpSp>
                      <p:nvGrpSpPr>
                        <p:cNvPr id="3648" name="图形 2"/>
                        <p:cNvGrpSpPr/>
                        <p:nvPr/>
                      </p:nvGrpSpPr>
                      <p:grpSpPr>
                        <a:xfrm>
                          <a:off x="7490459" y="2775584"/>
                          <a:ext cx="12382" cy="3810"/>
                          <a:chOff x="7490459" y="2775584"/>
                          <a:chExt cx="12382" cy="3810"/>
                        </a:xfrm>
                      </p:grpSpPr>
                      <p:sp>
                        <p:nvSpPr>
                          <p:cNvPr id="3649" name="任意多边形: 形状 3530"/>
                          <p:cNvSpPr/>
                          <p:nvPr/>
                        </p:nvSpPr>
                        <p:spPr>
                          <a:xfrm>
                            <a:off x="7498080" y="2778441"/>
                            <a:ext cx="9525" cy="9525"/>
                          </a:xfrm>
                          <a:custGeom>
                            <a:avLst/>
                            <a:gdLst>
                              <a:gd name="connsiteX0" fmla="*/ 0 w 9525"/>
                              <a:gd name="connsiteY0" fmla="*/ 0 h 9525"/>
                              <a:gd name="connsiteX1" fmla="*/ 0 w 9525"/>
                              <a:gd name="connsiteY1" fmla="*/ 0 h 9525"/>
                              <a:gd name="connsiteX2" fmla="*/ 0 w 9525"/>
                              <a:gd name="connsiteY2" fmla="*/ 0 h 9525"/>
                              <a:gd name="connsiteX3" fmla="*/ 0 w 9525"/>
                              <a:gd name="connsiteY3" fmla="*/ 0 h 9525"/>
                              <a:gd name="connsiteX4" fmla="*/ 0 w 9525"/>
                              <a:gd name="connsiteY4" fmla="*/ 0 h 9525"/>
                              <a:gd name="connsiteX5" fmla="*/ 0 w 9525"/>
                              <a:gd name="connsiteY5" fmla="*/ 0 h 9525"/>
                              <a:gd name="connsiteX6" fmla="*/ 0 w 9525"/>
                              <a:gd name="connsiteY6" fmla="*/ 0 h 9525"/>
                              <a:gd name="connsiteX7" fmla="*/ 0 w 9525"/>
                              <a:gd name="connsiteY7" fmla="*/ 0 h 9525"/>
                              <a:gd name="connsiteX8" fmla="*/ 0 w 9525"/>
                              <a:gd name="connsiteY8" fmla="*/ 0 h 9525"/>
                              <a:gd name="connsiteX9" fmla="*/ 0 w 9525"/>
                              <a:gd name="connsiteY9" fmla="*/ 0 h 9525"/>
                              <a:gd name="connsiteX10" fmla="*/ 0 w 9525"/>
                              <a:gd name="connsiteY10" fmla="*/ 0 h 9525"/>
                              <a:gd name="connsiteX11" fmla="*/ 0 w 9525"/>
                              <a:gd name="connsiteY11" fmla="*/ 0 h 9525"/>
                              <a:gd name="connsiteX12" fmla="*/ 0 w 9525"/>
                              <a:gd name="connsiteY12" fmla="*/ 0 h 9525"/>
                              <a:gd name="connsiteX13" fmla="*/ 0 w 9525"/>
                              <a:gd name="connsiteY13" fmla="*/ 0 h 9525"/>
                              <a:gd name="connsiteX14" fmla="*/ 0 w 9525"/>
                              <a:gd name="connsiteY14" fmla="*/ 0 h 9525"/>
                              <a:gd name="connsiteX15" fmla="*/ 0 w 9525"/>
                              <a:gd name="connsiteY15" fmla="*/ 0 h 9525"/>
                              <a:gd name="connsiteX16" fmla="*/ 0 w 9525"/>
                              <a:gd name="connsiteY16" fmla="*/ 0 h 9525"/>
                              <a:gd name="connsiteX17" fmla="*/ 0 w 9525"/>
                              <a:gd name="connsiteY17" fmla="*/ 0 h 9525"/>
                              <a:gd name="connsiteX18" fmla="*/ 0 w 9525"/>
                              <a:gd name="connsiteY18" fmla="*/ 0 h 9525"/>
                              <a:gd name="connsiteX19" fmla="*/ 0 w 9525"/>
                              <a:gd name="connsiteY19" fmla="*/ 0 h 9525"/>
                              <a:gd name="connsiteX20" fmla="*/ 0 w 9525"/>
                              <a:gd name="connsiteY20" fmla="*/ 0 h 9525"/>
                              <a:gd name="connsiteX21" fmla="*/ 0 w 9525"/>
                              <a:gd name="connsiteY21" fmla="*/ 0 h 9525"/>
                              <a:gd name="connsiteX22" fmla="*/ 0 w 9525"/>
                              <a:gd name="connsiteY22" fmla="*/ 0 h 9525"/>
                              <a:gd name="connsiteX23" fmla="*/ 0 w 9525"/>
                              <a:gd name="connsiteY23" fmla="*/ 0 h 9525"/>
                              <a:gd name="connsiteX24" fmla="*/ 0 w 9525"/>
                              <a:gd name="connsiteY24" fmla="*/ 0 h 9525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</a:cxnLst>
                            <a:rect l="l" t="t" r="r" b="b"/>
                            <a:pathLst>
                              <a:path w="9525" h="9525">
                                <a:moveTo>
                                  <a:pt x="0" y="0"/>
                                </a:move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cubicBezTo>
                                  <a:pt x="0" y="0"/>
                                  <a:pt x="0" y="0"/>
                                  <a:pt x="0" y="0"/>
                                </a:cubicBez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lnTo>
                                  <a:pt x="0" y="0"/>
                                </a:lnTo>
                                <a:close/>
                              </a:path>
                            </a:pathLst>
                          </a:custGeom>
                          <a:noFill/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  <p:sp>
                        <p:nvSpPr>
                          <p:cNvPr id="3650" name="任意多边形: 形状 3531"/>
                          <p:cNvSpPr/>
                          <p:nvPr/>
                        </p:nvSpPr>
                        <p:spPr>
                          <a:xfrm>
                            <a:off x="7490459" y="2775584"/>
                            <a:ext cx="12382" cy="3810"/>
                          </a:xfrm>
                          <a:custGeom>
                            <a:avLst/>
                            <a:gdLst>
                              <a:gd name="connsiteX0" fmla="*/ 12383 w 12382"/>
                              <a:gd name="connsiteY0" fmla="*/ 952 h 3810"/>
                              <a:gd name="connsiteX1" fmla="*/ 12383 w 12382"/>
                              <a:gd name="connsiteY1" fmla="*/ 952 h 3810"/>
                              <a:gd name="connsiteX2" fmla="*/ 12383 w 12382"/>
                              <a:gd name="connsiteY2" fmla="*/ 1905 h 3810"/>
                              <a:gd name="connsiteX3" fmla="*/ 11430 w 12382"/>
                              <a:gd name="connsiteY3" fmla="*/ 1905 h 3810"/>
                              <a:gd name="connsiteX4" fmla="*/ 10478 w 12382"/>
                              <a:gd name="connsiteY4" fmla="*/ 1905 h 3810"/>
                              <a:gd name="connsiteX5" fmla="*/ 9525 w 12382"/>
                              <a:gd name="connsiteY5" fmla="*/ 1905 h 3810"/>
                              <a:gd name="connsiteX6" fmla="*/ 7620 w 12382"/>
                              <a:gd name="connsiteY6" fmla="*/ 2857 h 3810"/>
                              <a:gd name="connsiteX7" fmla="*/ 6668 w 12382"/>
                              <a:gd name="connsiteY7" fmla="*/ 2857 h 3810"/>
                              <a:gd name="connsiteX8" fmla="*/ 6668 w 12382"/>
                              <a:gd name="connsiteY8" fmla="*/ 2857 h 3810"/>
                              <a:gd name="connsiteX9" fmla="*/ 5715 w 12382"/>
                              <a:gd name="connsiteY9" fmla="*/ 2857 h 3810"/>
                              <a:gd name="connsiteX10" fmla="*/ 5715 w 12382"/>
                              <a:gd name="connsiteY10" fmla="*/ 2857 h 3810"/>
                              <a:gd name="connsiteX11" fmla="*/ 5715 w 12382"/>
                              <a:gd name="connsiteY11" fmla="*/ 2857 h 3810"/>
                              <a:gd name="connsiteX12" fmla="*/ 5715 w 12382"/>
                              <a:gd name="connsiteY12" fmla="*/ 2857 h 3810"/>
                              <a:gd name="connsiteX13" fmla="*/ 5715 w 12382"/>
                              <a:gd name="connsiteY13" fmla="*/ 2857 h 3810"/>
                              <a:gd name="connsiteX14" fmla="*/ 5715 w 12382"/>
                              <a:gd name="connsiteY14" fmla="*/ 2857 h 3810"/>
                              <a:gd name="connsiteX15" fmla="*/ 5715 w 12382"/>
                              <a:gd name="connsiteY15" fmla="*/ 2857 h 3810"/>
                              <a:gd name="connsiteX16" fmla="*/ 5715 w 12382"/>
                              <a:gd name="connsiteY16" fmla="*/ 2857 h 3810"/>
                              <a:gd name="connsiteX17" fmla="*/ 5715 w 12382"/>
                              <a:gd name="connsiteY17" fmla="*/ 2857 h 3810"/>
                              <a:gd name="connsiteX18" fmla="*/ 5715 w 12382"/>
                              <a:gd name="connsiteY18" fmla="*/ 2857 h 3810"/>
                              <a:gd name="connsiteX19" fmla="*/ 5715 w 12382"/>
                              <a:gd name="connsiteY19" fmla="*/ 2857 h 3810"/>
                              <a:gd name="connsiteX20" fmla="*/ 5715 w 12382"/>
                              <a:gd name="connsiteY20" fmla="*/ 2857 h 3810"/>
                              <a:gd name="connsiteX21" fmla="*/ 5715 w 12382"/>
                              <a:gd name="connsiteY21" fmla="*/ 2857 h 3810"/>
                              <a:gd name="connsiteX22" fmla="*/ 5715 w 12382"/>
                              <a:gd name="connsiteY22" fmla="*/ 2857 h 3810"/>
                              <a:gd name="connsiteX23" fmla="*/ 5715 w 12382"/>
                              <a:gd name="connsiteY23" fmla="*/ 2857 h 3810"/>
                              <a:gd name="connsiteX24" fmla="*/ 5715 w 12382"/>
                              <a:gd name="connsiteY24" fmla="*/ 2857 h 3810"/>
                              <a:gd name="connsiteX25" fmla="*/ 5715 w 12382"/>
                              <a:gd name="connsiteY25" fmla="*/ 2857 h 3810"/>
                              <a:gd name="connsiteX26" fmla="*/ 5715 w 12382"/>
                              <a:gd name="connsiteY26" fmla="*/ 2857 h 3810"/>
                              <a:gd name="connsiteX27" fmla="*/ 5715 w 12382"/>
                              <a:gd name="connsiteY27" fmla="*/ 2857 h 3810"/>
                              <a:gd name="connsiteX28" fmla="*/ 5715 w 12382"/>
                              <a:gd name="connsiteY28" fmla="*/ 2857 h 3810"/>
                              <a:gd name="connsiteX29" fmla="*/ 5715 w 12382"/>
                              <a:gd name="connsiteY29" fmla="*/ 2857 h 3810"/>
                              <a:gd name="connsiteX30" fmla="*/ 5715 w 12382"/>
                              <a:gd name="connsiteY30" fmla="*/ 2857 h 3810"/>
                              <a:gd name="connsiteX31" fmla="*/ 5715 w 12382"/>
                              <a:gd name="connsiteY31" fmla="*/ 2857 h 3810"/>
                              <a:gd name="connsiteX32" fmla="*/ 5715 w 12382"/>
                              <a:gd name="connsiteY32" fmla="*/ 2857 h 3810"/>
                              <a:gd name="connsiteX33" fmla="*/ 5715 w 12382"/>
                              <a:gd name="connsiteY33" fmla="*/ 2857 h 3810"/>
                              <a:gd name="connsiteX34" fmla="*/ 2858 w 12382"/>
                              <a:gd name="connsiteY34" fmla="*/ 2857 h 3810"/>
                              <a:gd name="connsiteX35" fmla="*/ 0 w 12382"/>
                              <a:gd name="connsiteY35" fmla="*/ 3810 h 3810"/>
                              <a:gd name="connsiteX36" fmla="*/ 0 w 12382"/>
                              <a:gd name="connsiteY36" fmla="*/ 3810 h 3810"/>
                              <a:gd name="connsiteX37" fmla="*/ 0 w 12382"/>
                              <a:gd name="connsiteY37" fmla="*/ 3810 h 3810"/>
                              <a:gd name="connsiteX38" fmla="*/ 0 w 12382"/>
                              <a:gd name="connsiteY38" fmla="*/ 3810 h 3810"/>
                              <a:gd name="connsiteX39" fmla="*/ 0 w 12382"/>
                              <a:gd name="connsiteY39" fmla="*/ 3810 h 3810"/>
                              <a:gd name="connsiteX40" fmla="*/ 0 w 12382"/>
                              <a:gd name="connsiteY40" fmla="*/ 3810 h 3810"/>
                              <a:gd name="connsiteX41" fmla="*/ 0 w 12382"/>
                              <a:gd name="connsiteY41" fmla="*/ 3810 h 3810"/>
                              <a:gd name="connsiteX42" fmla="*/ 0 w 12382"/>
                              <a:gd name="connsiteY42" fmla="*/ 3810 h 3810"/>
                              <a:gd name="connsiteX43" fmla="*/ 0 w 12382"/>
                              <a:gd name="connsiteY43" fmla="*/ 3810 h 3810"/>
                              <a:gd name="connsiteX44" fmla="*/ 0 w 12382"/>
                              <a:gd name="connsiteY44" fmla="*/ 3810 h 3810"/>
                              <a:gd name="connsiteX45" fmla="*/ 1905 w 12382"/>
                              <a:gd name="connsiteY45" fmla="*/ 2857 h 3810"/>
                              <a:gd name="connsiteX46" fmla="*/ 5715 w 12382"/>
                              <a:gd name="connsiteY46" fmla="*/ 952 h 3810"/>
                              <a:gd name="connsiteX47" fmla="*/ 8572 w 12382"/>
                              <a:gd name="connsiteY47" fmla="*/ 0 h 3810"/>
                              <a:gd name="connsiteX48" fmla="*/ 9525 w 12382"/>
                              <a:gd name="connsiteY48" fmla="*/ 0 h 3810"/>
                              <a:gd name="connsiteX49" fmla="*/ 10478 w 12382"/>
                              <a:gd name="connsiteY49" fmla="*/ 0 h 3810"/>
                              <a:gd name="connsiteX50" fmla="*/ 11430 w 12382"/>
                              <a:gd name="connsiteY50" fmla="*/ 0 h 3810"/>
                              <a:gd name="connsiteX51" fmla="*/ 11430 w 12382"/>
                              <a:gd name="connsiteY51" fmla="*/ 0 h 3810"/>
                              <a:gd name="connsiteX52" fmla="*/ 12383 w 12382"/>
                              <a:gd name="connsiteY52" fmla="*/ 952 h 3810"/>
                              <a:gd name="connsiteX53" fmla="*/ 12383 w 12382"/>
                              <a:gd name="connsiteY53" fmla="*/ 952 h 3810"/>
                              <a:gd name="connsiteX54" fmla="*/ 7620 w 12382"/>
                              <a:gd name="connsiteY54" fmla="*/ 2857 h 3810"/>
                              <a:gd name="connsiteX55" fmla="*/ 7620 w 12382"/>
                              <a:gd name="connsiteY55" fmla="*/ 2857 h 3810"/>
                              <a:gd name="connsiteX56" fmla="*/ 7620 w 12382"/>
                              <a:gd name="connsiteY56" fmla="*/ 2857 h 3810"/>
                              <a:gd name="connsiteX57" fmla="*/ 7620 w 12382"/>
                              <a:gd name="connsiteY57" fmla="*/ 2857 h 3810"/>
                              <a:gd name="connsiteX58" fmla="*/ 7620 w 12382"/>
                              <a:gd name="connsiteY58" fmla="*/ 2857 h 3810"/>
                              <a:gd name="connsiteX59" fmla="*/ 7620 w 12382"/>
                              <a:gd name="connsiteY59" fmla="*/ 2857 h 3810"/>
                              <a:gd name="connsiteX60" fmla="*/ 7620 w 12382"/>
                              <a:gd name="connsiteY60" fmla="*/ 2857 h 3810"/>
                              <a:gd name="connsiteX61" fmla="*/ 7620 w 12382"/>
                              <a:gd name="connsiteY61" fmla="*/ 2857 h 3810"/>
                              <a:gd name="connsiteX62" fmla="*/ 7620 w 12382"/>
                              <a:gd name="connsiteY62" fmla="*/ 2857 h 3810"/>
                              <a:gd name="connsiteX63" fmla="*/ 7620 w 12382"/>
                              <a:gd name="connsiteY63" fmla="*/ 2857 h 3810"/>
                              <a:gd name="connsiteX64" fmla="*/ 7620 w 12382"/>
                              <a:gd name="connsiteY64" fmla="*/ 2857 h 3810"/>
                              <a:gd name="connsiteX65" fmla="*/ 7620 w 12382"/>
                              <a:gd name="connsiteY65" fmla="*/ 2857 h 3810"/>
                              <a:gd name="connsiteX66" fmla="*/ 7620 w 12382"/>
                              <a:gd name="connsiteY66" fmla="*/ 2857 h 3810"/>
                              <a:gd name="connsiteX67" fmla="*/ 7620 w 12382"/>
                              <a:gd name="connsiteY67" fmla="*/ 2857 h 3810"/>
                              <a:gd name="connsiteX68" fmla="*/ 7620 w 12382"/>
                              <a:gd name="connsiteY68" fmla="*/ 2857 h 3810"/>
                              <a:gd name="connsiteX69" fmla="*/ 7620 w 12382"/>
                              <a:gd name="connsiteY69" fmla="*/ 2857 h 3810"/>
                              <a:gd name="connsiteX70" fmla="*/ 7620 w 12382"/>
                              <a:gd name="connsiteY70" fmla="*/ 2857 h 3810"/>
                              <a:gd name="connsiteX71" fmla="*/ 7620 w 12382"/>
                              <a:gd name="connsiteY71" fmla="*/ 2857 h 3810"/>
                              <a:gd name="connsiteX72" fmla="*/ 7620 w 12382"/>
                              <a:gd name="connsiteY72" fmla="*/ 2857 h 3810"/>
                              <a:gd name="connsiteX73" fmla="*/ 7620 w 12382"/>
                              <a:gd name="connsiteY73" fmla="*/ 2857 h 3810"/>
                              <a:gd name="connsiteX74" fmla="*/ 7620 w 12382"/>
                              <a:gd name="connsiteY74" fmla="*/ 2857 h 3810"/>
                              <a:gd name="connsiteX75" fmla="*/ 7620 w 12382"/>
                              <a:gd name="connsiteY75" fmla="*/ 2857 h 3810"/>
                              <a:gd name="connsiteX76" fmla="*/ 7620 w 12382"/>
                              <a:gd name="connsiteY76" fmla="*/ 2857 h 3810"/>
                              <a:gd name="connsiteX77" fmla="*/ 7620 w 12382"/>
                              <a:gd name="connsiteY77" fmla="*/ 2857 h 3810"/>
                              <a:gd name="connsiteX78" fmla="*/ 7620 w 12382"/>
                              <a:gd name="connsiteY78" fmla="*/ 2857 h 3810"/>
                            </a:gdLst>
                            <a:ahLst/>
                            <a:cxnLst>
                              <a:cxn ang="0">
                                <a:pos x="connsiteX0" y="connsiteY0"/>
                              </a:cxn>
                              <a:cxn ang="0">
                                <a:pos x="connsiteX1" y="connsiteY1"/>
                              </a:cxn>
                              <a:cxn ang="0">
                                <a:pos x="connsiteX2" y="connsiteY2"/>
                              </a:cxn>
                              <a:cxn ang="0">
                                <a:pos x="connsiteX3" y="connsiteY3"/>
                              </a:cxn>
                              <a:cxn ang="0">
                                <a:pos x="connsiteX4" y="connsiteY4"/>
                              </a:cxn>
                              <a:cxn ang="0">
                                <a:pos x="connsiteX5" y="connsiteY5"/>
                              </a:cxn>
                              <a:cxn ang="0">
                                <a:pos x="connsiteX6" y="connsiteY6"/>
                              </a:cxn>
                              <a:cxn ang="0">
                                <a:pos x="connsiteX7" y="connsiteY7"/>
                              </a:cxn>
                              <a:cxn ang="0">
                                <a:pos x="connsiteX8" y="connsiteY8"/>
                              </a:cxn>
                              <a:cxn ang="0">
                                <a:pos x="connsiteX9" y="connsiteY9"/>
                              </a:cxn>
                              <a:cxn ang="0">
                                <a:pos x="connsiteX10" y="connsiteY10"/>
                              </a:cxn>
                              <a:cxn ang="0">
                                <a:pos x="connsiteX11" y="connsiteY11"/>
                              </a:cxn>
                              <a:cxn ang="0">
                                <a:pos x="connsiteX12" y="connsiteY12"/>
                              </a:cxn>
                              <a:cxn ang="0">
                                <a:pos x="connsiteX13" y="connsiteY13"/>
                              </a:cxn>
                              <a:cxn ang="0">
                                <a:pos x="connsiteX14" y="connsiteY14"/>
                              </a:cxn>
                              <a:cxn ang="0">
                                <a:pos x="connsiteX15" y="connsiteY15"/>
                              </a:cxn>
                              <a:cxn ang="0">
                                <a:pos x="connsiteX16" y="connsiteY16"/>
                              </a:cxn>
                              <a:cxn ang="0">
                                <a:pos x="connsiteX17" y="connsiteY17"/>
                              </a:cxn>
                              <a:cxn ang="0">
                                <a:pos x="connsiteX18" y="connsiteY18"/>
                              </a:cxn>
                              <a:cxn ang="0">
                                <a:pos x="connsiteX19" y="connsiteY19"/>
                              </a:cxn>
                              <a:cxn ang="0">
                                <a:pos x="connsiteX20" y="connsiteY20"/>
                              </a:cxn>
                              <a:cxn ang="0">
                                <a:pos x="connsiteX21" y="connsiteY21"/>
                              </a:cxn>
                              <a:cxn ang="0">
                                <a:pos x="connsiteX22" y="connsiteY22"/>
                              </a:cxn>
                              <a:cxn ang="0">
                                <a:pos x="connsiteX23" y="connsiteY23"/>
                              </a:cxn>
                              <a:cxn ang="0">
                                <a:pos x="connsiteX24" y="connsiteY24"/>
                              </a:cxn>
                              <a:cxn ang="0">
                                <a:pos x="connsiteX25" y="connsiteY25"/>
                              </a:cxn>
                              <a:cxn ang="0">
                                <a:pos x="connsiteX26" y="connsiteY26"/>
                              </a:cxn>
                              <a:cxn ang="0">
                                <a:pos x="connsiteX27" y="connsiteY27"/>
                              </a:cxn>
                              <a:cxn ang="0">
                                <a:pos x="connsiteX28" y="connsiteY28"/>
                              </a:cxn>
                              <a:cxn ang="0">
                                <a:pos x="connsiteX29" y="connsiteY29"/>
                              </a:cxn>
                              <a:cxn ang="0">
                                <a:pos x="connsiteX30" y="connsiteY30"/>
                              </a:cxn>
                              <a:cxn ang="0">
                                <a:pos x="connsiteX31" y="connsiteY31"/>
                              </a:cxn>
                              <a:cxn ang="0">
                                <a:pos x="connsiteX32" y="connsiteY32"/>
                              </a:cxn>
                              <a:cxn ang="0">
                                <a:pos x="connsiteX33" y="connsiteY33"/>
                              </a:cxn>
                              <a:cxn ang="0">
                                <a:pos x="connsiteX34" y="connsiteY34"/>
                              </a:cxn>
                              <a:cxn ang="0">
                                <a:pos x="connsiteX35" y="connsiteY35"/>
                              </a:cxn>
                              <a:cxn ang="0">
                                <a:pos x="connsiteX36" y="connsiteY36"/>
                              </a:cxn>
                              <a:cxn ang="0">
                                <a:pos x="connsiteX37" y="connsiteY37"/>
                              </a:cxn>
                              <a:cxn ang="0">
                                <a:pos x="connsiteX38" y="connsiteY38"/>
                              </a:cxn>
                              <a:cxn ang="0">
                                <a:pos x="connsiteX39" y="connsiteY39"/>
                              </a:cxn>
                              <a:cxn ang="0">
                                <a:pos x="connsiteX40" y="connsiteY40"/>
                              </a:cxn>
                              <a:cxn ang="0">
                                <a:pos x="connsiteX41" y="connsiteY41"/>
                              </a:cxn>
                              <a:cxn ang="0">
                                <a:pos x="connsiteX42" y="connsiteY42"/>
                              </a:cxn>
                              <a:cxn ang="0">
                                <a:pos x="connsiteX43" y="connsiteY43"/>
                              </a:cxn>
                              <a:cxn ang="0">
                                <a:pos x="connsiteX44" y="connsiteY44"/>
                              </a:cxn>
                              <a:cxn ang="0">
                                <a:pos x="connsiteX45" y="connsiteY45"/>
                              </a:cxn>
                              <a:cxn ang="0">
                                <a:pos x="connsiteX46" y="connsiteY46"/>
                              </a:cxn>
                              <a:cxn ang="0">
                                <a:pos x="connsiteX47" y="connsiteY47"/>
                              </a:cxn>
                              <a:cxn ang="0">
                                <a:pos x="connsiteX48" y="connsiteY48"/>
                              </a:cxn>
                              <a:cxn ang="0">
                                <a:pos x="connsiteX49" y="connsiteY49"/>
                              </a:cxn>
                              <a:cxn ang="0">
                                <a:pos x="connsiteX50" y="connsiteY50"/>
                              </a:cxn>
                              <a:cxn ang="0">
                                <a:pos x="connsiteX51" y="connsiteY51"/>
                              </a:cxn>
                              <a:cxn ang="0">
                                <a:pos x="connsiteX52" y="connsiteY52"/>
                              </a:cxn>
                              <a:cxn ang="0">
                                <a:pos x="connsiteX53" y="connsiteY53"/>
                              </a:cxn>
                              <a:cxn ang="0">
                                <a:pos x="connsiteX54" y="connsiteY54"/>
                              </a:cxn>
                              <a:cxn ang="0">
                                <a:pos x="connsiteX55" y="connsiteY55"/>
                              </a:cxn>
                              <a:cxn ang="0">
                                <a:pos x="connsiteX56" y="connsiteY56"/>
                              </a:cxn>
                              <a:cxn ang="0">
                                <a:pos x="connsiteX57" y="connsiteY57"/>
                              </a:cxn>
                              <a:cxn ang="0">
                                <a:pos x="connsiteX58" y="connsiteY58"/>
                              </a:cxn>
                              <a:cxn ang="0">
                                <a:pos x="connsiteX59" y="connsiteY59"/>
                              </a:cxn>
                              <a:cxn ang="0">
                                <a:pos x="connsiteX60" y="connsiteY60"/>
                              </a:cxn>
                              <a:cxn ang="0">
                                <a:pos x="connsiteX61" y="connsiteY61"/>
                              </a:cxn>
                              <a:cxn ang="0">
                                <a:pos x="connsiteX62" y="connsiteY62"/>
                              </a:cxn>
                              <a:cxn ang="0">
                                <a:pos x="connsiteX63" y="connsiteY63"/>
                              </a:cxn>
                              <a:cxn ang="0">
                                <a:pos x="connsiteX64" y="connsiteY64"/>
                              </a:cxn>
                              <a:cxn ang="0">
                                <a:pos x="connsiteX65" y="connsiteY65"/>
                              </a:cxn>
                              <a:cxn ang="0">
                                <a:pos x="connsiteX66" y="connsiteY66"/>
                              </a:cxn>
                              <a:cxn ang="0">
                                <a:pos x="connsiteX67" y="connsiteY67"/>
                              </a:cxn>
                              <a:cxn ang="0">
                                <a:pos x="connsiteX68" y="connsiteY68"/>
                              </a:cxn>
                              <a:cxn ang="0">
                                <a:pos x="connsiteX69" y="connsiteY69"/>
                              </a:cxn>
                              <a:cxn ang="0">
                                <a:pos x="connsiteX70" y="connsiteY70"/>
                              </a:cxn>
                              <a:cxn ang="0">
                                <a:pos x="connsiteX71" y="connsiteY71"/>
                              </a:cxn>
                              <a:cxn ang="0">
                                <a:pos x="connsiteX72" y="connsiteY72"/>
                              </a:cxn>
                              <a:cxn ang="0">
                                <a:pos x="connsiteX73" y="connsiteY73"/>
                              </a:cxn>
                              <a:cxn ang="0">
                                <a:pos x="connsiteX74" y="connsiteY74"/>
                              </a:cxn>
                              <a:cxn ang="0">
                                <a:pos x="connsiteX75" y="connsiteY75"/>
                              </a:cxn>
                              <a:cxn ang="0">
                                <a:pos x="connsiteX76" y="connsiteY76"/>
                              </a:cxn>
                              <a:cxn ang="0">
                                <a:pos x="connsiteX77" y="connsiteY77"/>
                              </a:cxn>
                              <a:cxn ang="0">
                                <a:pos x="connsiteX78" y="connsiteY78"/>
                              </a:cxn>
                            </a:cxnLst>
                            <a:rect l="l" t="t" r="r" b="b"/>
                            <a:pathLst>
                              <a:path w="12382" h="3810">
                                <a:moveTo>
                                  <a:pt x="12383" y="952"/>
                                </a:moveTo>
                                <a:lnTo>
                                  <a:pt x="12383" y="952"/>
                                </a:lnTo>
                                <a:lnTo>
                                  <a:pt x="12383" y="1905"/>
                                </a:lnTo>
                                <a:cubicBezTo>
                                  <a:pt x="12383" y="1905"/>
                                  <a:pt x="12383" y="1905"/>
                                  <a:pt x="11430" y="1905"/>
                                </a:cubicBezTo>
                                <a:cubicBezTo>
                                  <a:pt x="11430" y="1905"/>
                                  <a:pt x="11430" y="1905"/>
                                  <a:pt x="10478" y="1905"/>
                                </a:cubicBezTo>
                                <a:cubicBezTo>
                                  <a:pt x="10478" y="1905"/>
                                  <a:pt x="9525" y="1905"/>
                                  <a:pt x="9525" y="1905"/>
                                </a:cubicBezTo>
                                <a:cubicBezTo>
                                  <a:pt x="8572" y="1905"/>
                                  <a:pt x="8572" y="1905"/>
                                  <a:pt x="7620" y="2857"/>
                                </a:cubicBezTo>
                                <a:cubicBezTo>
                                  <a:pt x="7620" y="2857"/>
                                  <a:pt x="7620" y="2857"/>
                                  <a:pt x="6668" y="2857"/>
                                </a:cubicBezTo>
                                <a:cubicBezTo>
                                  <a:pt x="6668" y="2857"/>
                                  <a:pt x="6668" y="2857"/>
                                  <a:pt x="6668" y="2857"/>
                                </a:cubicBezTo>
                                <a:cubicBezTo>
                                  <a:pt x="6668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lnTo>
                                  <a:pt x="5715" y="2857"/>
                                </a:ln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lnTo>
                                  <a:pt x="5715" y="2857"/>
                                </a:lnTo>
                                <a:cubicBezTo>
                                  <a:pt x="5715" y="2857"/>
                                  <a:pt x="5715" y="2857"/>
                                  <a:pt x="5715" y="2857"/>
                                </a:cubicBezTo>
                                <a:lnTo>
                                  <a:pt x="2858" y="2857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lnTo>
                                  <a:pt x="0" y="3810"/>
                                </a:ln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0" y="3810"/>
                                  <a:pt x="0" y="3810"/>
                                </a:cubicBezTo>
                                <a:cubicBezTo>
                                  <a:pt x="0" y="3810"/>
                                  <a:pt x="953" y="3810"/>
                                  <a:pt x="1905" y="2857"/>
                                </a:cubicBezTo>
                                <a:cubicBezTo>
                                  <a:pt x="2858" y="1905"/>
                                  <a:pt x="4763" y="1905"/>
                                  <a:pt x="5715" y="952"/>
                                </a:cubicBezTo>
                                <a:cubicBezTo>
                                  <a:pt x="6668" y="952"/>
                                  <a:pt x="7620" y="0"/>
                                  <a:pt x="8572" y="0"/>
                                </a:cubicBezTo>
                                <a:cubicBezTo>
                                  <a:pt x="8572" y="0"/>
                                  <a:pt x="9525" y="0"/>
                                  <a:pt x="9525" y="0"/>
                                </a:cubicBezTo>
                                <a:cubicBezTo>
                                  <a:pt x="9525" y="0"/>
                                  <a:pt x="10478" y="0"/>
                                  <a:pt x="10478" y="0"/>
                                </a:cubicBezTo>
                                <a:cubicBezTo>
                                  <a:pt x="10478" y="0"/>
                                  <a:pt x="10478" y="0"/>
                                  <a:pt x="11430" y="0"/>
                                </a:cubicBezTo>
                                <a:lnTo>
                                  <a:pt x="11430" y="0"/>
                                </a:lnTo>
                                <a:lnTo>
                                  <a:pt x="12383" y="952"/>
                                </a:lnTo>
                                <a:cubicBezTo>
                                  <a:pt x="11430" y="952"/>
                                  <a:pt x="11430" y="952"/>
                                  <a:pt x="12383" y="952"/>
                                </a:cubicBezTo>
                                <a:close/>
                                <a:moveTo>
                                  <a:pt x="7620" y="2857"/>
                                </a:move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lnTo>
                                  <a:pt x="7620" y="2857"/>
                                </a:ln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cubicBezTo>
                                  <a:pt x="7620" y="2857"/>
                                  <a:pt x="7620" y="2857"/>
                                  <a:pt x="7620" y="2857"/>
                                </a:cubicBezTo>
                                <a:lnTo>
                                  <a:pt x="7620" y="2857"/>
                                </a:lnTo>
                                <a:lnTo>
                                  <a:pt x="7620" y="2857"/>
                                </a:lnTo>
                                <a:close/>
                              </a:path>
                            </a:pathLst>
                          </a:custGeom>
                          <a:solidFill>
                            <a:srgbClr val="FCF4E9"/>
                          </a:solidFill>
                          <a:ln w="9525" cap="flat">
                            <a:noFill/>
                            <a:prstDash val="solid"/>
                            <a:miter/>
                          </a:ln>
                        </p:spPr>
                        <p:txBody>
                          <a:bodyPr rtlCol="0" anchor="ctr"/>
                          <a:p>
                            <a:endParaRPr lang="zh-CN" altLang="en-US"/>
                          </a:p>
                        </p:txBody>
                      </p:sp>
                    </p:grpSp>
                    <p:sp>
                      <p:nvSpPr>
                        <p:cNvPr id="3651" name="任意多边形: 形状 3532"/>
                        <p:cNvSpPr/>
                        <p:nvPr/>
                      </p:nvSpPr>
                      <p:spPr>
                        <a:xfrm>
                          <a:off x="7490459" y="2780347"/>
                          <a:ext cx="10477" cy="952"/>
                        </a:xfrm>
                        <a:custGeom>
                          <a:avLst/>
                          <a:gdLst>
                            <a:gd name="connsiteX0" fmla="*/ 7620 w 10477"/>
                            <a:gd name="connsiteY0" fmla="*/ 0 h 952"/>
                            <a:gd name="connsiteX1" fmla="*/ 7620 w 10477"/>
                            <a:gd name="connsiteY1" fmla="*/ 0 h 952"/>
                            <a:gd name="connsiteX2" fmla="*/ 7620 w 10477"/>
                            <a:gd name="connsiteY2" fmla="*/ 0 h 952"/>
                            <a:gd name="connsiteX3" fmla="*/ 6668 w 10477"/>
                            <a:gd name="connsiteY3" fmla="*/ 0 h 952"/>
                            <a:gd name="connsiteX4" fmla="*/ 5715 w 10477"/>
                            <a:gd name="connsiteY4" fmla="*/ 0 h 952"/>
                            <a:gd name="connsiteX5" fmla="*/ 5715 w 10477"/>
                            <a:gd name="connsiteY5" fmla="*/ 0 h 952"/>
                            <a:gd name="connsiteX6" fmla="*/ 5715 w 10477"/>
                            <a:gd name="connsiteY6" fmla="*/ 0 h 952"/>
                            <a:gd name="connsiteX7" fmla="*/ 5715 w 10477"/>
                            <a:gd name="connsiteY7" fmla="*/ 0 h 952"/>
                            <a:gd name="connsiteX8" fmla="*/ 5715 w 10477"/>
                            <a:gd name="connsiteY8" fmla="*/ 0 h 952"/>
                            <a:gd name="connsiteX9" fmla="*/ 5715 w 10477"/>
                            <a:gd name="connsiteY9" fmla="*/ 0 h 952"/>
                            <a:gd name="connsiteX10" fmla="*/ 5715 w 10477"/>
                            <a:gd name="connsiteY10" fmla="*/ 0 h 952"/>
                            <a:gd name="connsiteX11" fmla="*/ 5715 w 10477"/>
                            <a:gd name="connsiteY11" fmla="*/ 0 h 952"/>
                            <a:gd name="connsiteX12" fmla="*/ 5715 w 10477"/>
                            <a:gd name="connsiteY12" fmla="*/ 0 h 952"/>
                            <a:gd name="connsiteX13" fmla="*/ 5715 w 10477"/>
                            <a:gd name="connsiteY13" fmla="*/ 0 h 952"/>
                            <a:gd name="connsiteX14" fmla="*/ 5715 w 10477"/>
                            <a:gd name="connsiteY14" fmla="*/ 0 h 952"/>
                            <a:gd name="connsiteX15" fmla="*/ 5715 w 10477"/>
                            <a:gd name="connsiteY15" fmla="*/ 0 h 952"/>
                            <a:gd name="connsiteX16" fmla="*/ 5715 w 10477"/>
                            <a:gd name="connsiteY16" fmla="*/ 0 h 952"/>
                            <a:gd name="connsiteX17" fmla="*/ 5715 w 10477"/>
                            <a:gd name="connsiteY17" fmla="*/ 0 h 952"/>
                            <a:gd name="connsiteX18" fmla="*/ 5715 w 10477"/>
                            <a:gd name="connsiteY18" fmla="*/ 0 h 952"/>
                            <a:gd name="connsiteX19" fmla="*/ 5715 w 10477"/>
                            <a:gd name="connsiteY19" fmla="*/ 0 h 952"/>
                            <a:gd name="connsiteX20" fmla="*/ 5715 w 10477"/>
                            <a:gd name="connsiteY20" fmla="*/ 0 h 952"/>
                            <a:gd name="connsiteX21" fmla="*/ 5715 w 10477"/>
                            <a:gd name="connsiteY21" fmla="*/ 0 h 952"/>
                            <a:gd name="connsiteX22" fmla="*/ 5715 w 10477"/>
                            <a:gd name="connsiteY22" fmla="*/ 0 h 952"/>
                            <a:gd name="connsiteX23" fmla="*/ 5715 w 10477"/>
                            <a:gd name="connsiteY23" fmla="*/ 0 h 952"/>
                            <a:gd name="connsiteX24" fmla="*/ 2858 w 10477"/>
                            <a:gd name="connsiteY24" fmla="*/ 0 h 952"/>
                            <a:gd name="connsiteX25" fmla="*/ 0 w 10477"/>
                            <a:gd name="connsiteY25" fmla="*/ 952 h 952"/>
                            <a:gd name="connsiteX26" fmla="*/ 0 w 10477"/>
                            <a:gd name="connsiteY26" fmla="*/ 952 h 952"/>
                            <a:gd name="connsiteX27" fmla="*/ 0 w 10477"/>
                            <a:gd name="connsiteY27" fmla="*/ 952 h 952"/>
                            <a:gd name="connsiteX28" fmla="*/ 0 w 10477"/>
                            <a:gd name="connsiteY28" fmla="*/ 952 h 952"/>
                            <a:gd name="connsiteX29" fmla="*/ 0 w 10477"/>
                            <a:gd name="connsiteY29" fmla="*/ 952 h 952"/>
                            <a:gd name="connsiteX30" fmla="*/ 953 w 10477"/>
                            <a:gd name="connsiteY30" fmla="*/ 952 h 952"/>
                            <a:gd name="connsiteX31" fmla="*/ 2858 w 10477"/>
                            <a:gd name="connsiteY31" fmla="*/ 952 h 952"/>
                            <a:gd name="connsiteX32" fmla="*/ 3810 w 10477"/>
                            <a:gd name="connsiteY32" fmla="*/ 952 h 952"/>
                            <a:gd name="connsiteX33" fmla="*/ 4763 w 10477"/>
                            <a:gd name="connsiteY33" fmla="*/ 952 h 952"/>
                            <a:gd name="connsiteX34" fmla="*/ 4763 w 10477"/>
                            <a:gd name="connsiteY34" fmla="*/ 952 h 952"/>
                            <a:gd name="connsiteX35" fmla="*/ 4763 w 10477"/>
                            <a:gd name="connsiteY35" fmla="*/ 952 h 952"/>
                            <a:gd name="connsiteX36" fmla="*/ 4763 w 10477"/>
                            <a:gd name="connsiteY36" fmla="*/ 952 h 952"/>
                            <a:gd name="connsiteX37" fmla="*/ 5715 w 10477"/>
                            <a:gd name="connsiteY37" fmla="*/ 952 h 952"/>
                            <a:gd name="connsiteX38" fmla="*/ 5715 w 10477"/>
                            <a:gd name="connsiteY38" fmla="*/ 952 h 952"/>
                            <a:gd name="connsiteX39" fmla="*/ 5715 w 10477"/>
                            <a:gd name="connsiteY39" fmla="*/ 952 h 952"/>
                            <a:gd name="connsiteX40" fmla="*/ 5715 w 10477"/>
                            <a:gd name="connsiteY40" fmla="*/ 952 h 952"/>
                            <a:gd name="connsiteX41" fmla="*/ 5715 w 10477"/>
                            <a:gd name="connsiteY41" fmla="*/ 952 h 952"/>
                            <a:gd name="connsiteX42" fmla="*/ 5715 w 10477"/>
                            <a:gd name="connsiteY42" fmla="*/ 952 h 952"/>
                            <a:gd name="connsiteX43" fmla="*/ 5715 w 10477"/>
                            <a:gd name="connsiteY43" fmla="*/ 952 h 952"/>
                            <a:gd name="connsiteX44" fmla="*/ 5715 w 10477"/>
                            <a:gd name="connsiteY44" fmla="*/ 952 h 952"/>
                            <a:gd name="connsiteX45" fmla="*/ 5715 w 10477"/>
                            <a:gd name="connsiteY45" fmla="*/ 952 h 952"/>
                            <a:gd name="connsiteX46" fmla="*/ 5715 w 10477"/>
                            <a:gd name="connsiteY46" fmla="*/ 952 h 952"/>
                            <a:gd name="connsiteX47" fmla="*/ 5715 w 10477"/>
                            <a:gd name="connsiteY47" fmla="*/ 952 h 952"/>
                            <a:gd name="connsiteX48" fmla="*/ 5715 w 10477"/>
                            <a:gd name="connsiteY48" fmla="*/ 952 h 952"/>
                            <a:gd name="connsiteX49" fmla="*/ 5715 w 10477"/>
                            <a:gd name="connsiteY49" fmla="*/ 952 h 952"/>
                            <a:gd name="connsiteX50" fmla="*/ 5715 w 10477"/>
                            <a:gd name="connsiteY50" fmla="*/ 952 h 952"/>
                            <a:gd name="connsiteX51" fmla="*/ 5715 w 10477"/>
                            <a:gd name="connsiteY51" fmla="*/ 952 h 952"/>
                            <a:gd name="connsiteX52" fmla="*/ 5715 w 10477"/>
                            <a:gd name="connsiteY52" fmla="*/ 952 h 952"/>
                            <a:gd name="connsiteX53" fmla="*/ 5715 w 10477"/>
                            <a:gd name="connsiteY53" fmla="*/ 952 h 952"/>
                            <a:gd name="connsiteX54" fmla="*/ 5715 w 10477"/>
                            <a:gd name="connsiteY54" fmla="*/ 952 h 952"/>
                            <a:gd name="connsiteX55" fmla="*/ 5715 w 10477"/>
                            <a:gd name="connsiteY55" fmla="*/ 952 h 952"/>
                            <a:gd name="connsiteX56" fmla="*/ 5715 w 10477"/>
                            <a:gd name="connsiteY56" fmla="*/ 952 h 952"/>
                            <a:gd name="connsiteX57" fmla="*/ 5715 w 10477"/>
                            <a:gd name="connsiteY57" fmla="*/ 952 h 952"/>
                            <a:gd name="connsiteX58" fmla="*/ 5715 w 10477"/>
                            <a:gd name="connsiteY58" fmla="*/ 952 h 952"/>
                            <a:gd name="connsiteX59" fmla="*/ 5715 w 10477"/>
                            <a:gd name="connsiteY59" fmla="*/ 952 h 952"/>
                            <a:gd name="connsiteX60" fmla="*/ 5715 w 10477"/>
                            <a:gd name="connsiteY60" fmla="*/ 952 h 952"/>
                            <a:gd name="connsiteX61" fmla="*/ 5715 w 10477"/>
                            <a:gd name="connsiteY61" fmla="*/ 952 h 952"/>
                            <a:gd name="connsiteX62" fmla="*/ 5715 w 10477"/>
                            <a:gd name="connsiteY62" fmla="*/ 952 h 952"/>
                            <a:gd name="connsiteX63" fmla="*/ 5715 w 10477"/>
                            <a:gd name="connsiteY63" fmla="*/ 952 h 952"/>
                            <a:gd name="connsiteX64" fmla="*/ 7620 w 10477"/>
                            <a:gd name="connsiteY64" fmla="*/ 0 h 952"/>
                            <a:gd name="connsiteX65" fmla="*/ 7620 w 10477"/>
                            <a:gd name="connsiteY65" fmla="*/ 0 h 952"/>
                            <a:gd name="connsiteX66" fmla="*/ 6668 w 10477"/>
                            <a:gd name="connsiteY66" fmla="*/ 952 h 952"/>
                            <a:gd name="connsiteX67" fmla="*/ 6668 w 10477"/>
                            <a:gd name="connsiteY67" fmla="*/ 952 h 952"/>
                            <a:gd name="connsiteX68" fmla="*/ 6668 w 10477"/>
                            <a:gd name="connsiteY68" fmla="*/ 952 h 952"/>
                            <a:gd name="connsiteX69" fmla="*/ 6668 w 10477"/>
                            <a:gd name="connsiteY69" fmla="*/ 952 h 952"/>
                            <a:gd name="connsiteX70" fmla="*/ 6668 w 10477"/>
                            <a:gd name="connsiteY70" fmla="*/ 952 h 952"/>
                            <a:gd name="connsiteX71" fmla="*/ 8572 w 10477"/>
                            <a:gd name="connsiteY71" fmla="*/ 952 h 952"/>
                            <a:gd name="connsiteX72" fmla="*/ 9525 w 10477"/>
                            <a:gd name="connsiteY72" fmla="*/ 952 h 952"/>
                            <a:gd name="connsiteX73" fmla="*/ 9525 w 10477"/>
                            <a:gd name="connsiteY73" fmla="*/ 952 h 952"/>
                            <a:gd name="connsiteX74" fmla="*/ 9525 w 10477"/>
                            <a:gd name="connsiteY74" fmla="*/ 952 h 952"/>
                            <a:gd name="connsiteX75" fmla="*/ 9525 w 10477"/>
                            <a:gd name="connsiteY75" fmla="*/ 952 h 952"/>
                            <a:gd name="connsiteX76" fmla="*/ 9525 w 10477"/>
                            <a:gd name="connsiteY76" fmla="*/ 952 h 952"/>
                            <a:gd name="connsiteX77" fmla="*/ 9525 w 10477"/>
                            <a:gd name="connsiteY77" fmla="*/ 952 h 952"/>
                            <a:gd name="connsiteX78" fmla="*/ 9525 w 10477"/>
                            <a:gd name="connsiteY78" fmla="*/ 952 h 952"/>
                            <a:gd name="connsiteX79" fmla="*/ 9525 w 10477"/>
                            <a:gd name="connsiteY79" fmla="*/ 952 h 952"/>
                            <a:gd name="connsiteX80" fmla="*/ 9525 w 10477"/>
                            <a:gd name="connsiteY80" fmla="*/ 952 h 952"/>
                            <a:gd name="connsiteX81" fmla="*/ 10478 w 10477"/>
                            <a:gd name="connsiteY81" fmla="*/ 952 h 952"/>
                            <a:gd name="connsiteX82" fmla="*/ 10478 w 10477"/>
                            <a:gd name="connsiteY82" fmla="*/ 0 h 952"/>
                            <a:gd name="connsiteX83" fmla="*/ 9525 w 10477"/>
                            <a:gd name="connsiteY83" fmla="*/ 0 h 952"/>
                            <a:gd name="connsiteX84" fmla="*/ 8572 w 10477"/>
                            <a:gd name="connsiteY84" fmla="*/ 0 h 952"/>
                            <a:gd name="connsiteX85" fmla="*/ 8572 w 10477"/>
                            <a:gd name="connsiteY85" fmla="*/ 0 h 952"/>
                            <a:gd name="connsiteX86" fmla="*/ 8572 w 10477"/>
                            <a:gd name="connsiteY86" fmla="*/ 0 h 952"/>
                            <a:gd name="connsiteX87" fmla="*/ 7620 w 10477"/>
                            <a:gd name="connsiteY87" fmla="*/ 0 h 952"/>
                            <a:gd name="connsiteX88" fmla="*/ 6668 w 10477"/>
                            <a:gd name="connsiteY88" fmla="*/ 0 h 952"/>
                            <a:gd name="connsiteX89" fmla="*/ 7620 w 10477"/>
                            <a:gd name="connsiteY89" fmla="*/ 0 h 952"/>
                            <a:gd name="connsiteX90" fmla="*/ 7620 w 10477"/>
                            <a:gd name="connsiteY90" fmla="*/ 0 h 952"/>
                            <a:gd name="connsiteX91" fmla="*/ 7620 w 10477"/>
                            <a:gd name="connsiteY91" fmla="*/ 0 h 952"/>
                            <a:gd name="connsiteX92" fmla="*/ 7620 w 10477"/>
                            <a:gd name="connsiteY92" fmla="*/ 0 h 952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  <a:cxn ang="0">
                              <a:pos x="connsiteX9" y="connsiteY9"/>
                            </a:cxn>
                            <a:cxn ang="0">
                              <a:pos x="connsiteX10" y="connsiteY10"/>
                            </a:cxn>
                            <a:cxn ang="0">
                              <a:pos x="connsiteX11" y="connsiteY11"/>
                            </a:cxn>
                            <a:cxn ang="0">
                              <a:pos x="connsiteX12" y="connsiteY12"/>
                            </a:cxn>
                            <a:cxn ang="0">
                              <a:pos x="connsiteX13" y="connsiteY13"/>
                            </a:cxn>
                            <a:cxn ang="0">
                              <a:pos x="connsiteX14" y="connsiteY14"/>
                            </a:cxn>
                            <a:cxn ang="0">
                              <a:pos x="connsiteX15" y="connsiteY15"/>
                            </a:cxn>
                            <a:cxn ang="0">
                              <a:pos x="connsiteX16" y="connsiteY16"/>
                            </a:cxn>
                            <a:cxn ang="0">
                              <a:pos x="connsiteX17" y="connsiteY17"/>
                            </a:cxn>
                            <a:cxn ang="0">
                              <a:pos x="connsiteX18" y="connsiteY18"/>
                            </a:cxn>
                            <a:cxn ang="0">
                              <a:pos x="connsiteX19" y="connsiteY19"/>
                            </a:cxn>
                            <a:cxn ang="0">
                              <a:pos x="connsiteX20" y="connsiteY20"/>
                            </a:cxn>
                            <a:cxn ang="0">
                              <a:pos x="connsiteX21" y="connsiteY21"/>
                            </a:cxn>
                            <a:cxn ang="0">
                              <a:pos x="connsiteX22" y="connsiteY22"/>
                            </a:cxn>
                            <a:cxn ang="0">
                              <a:pos x="connsiteX23" y="connsiteY23"/>
                            </a:cxn>
                            <a:cxn ang="0">
                              <a:pos x="connsiteX24" y="connsiteY24"/>
                            </a:cxn>
                            <a:cxn ang="0">
                              <a:pos x="connsiteX25" y="connsiteY25"/>
                            </a:cxn>
                            <a:cxn ang="0">
                              <a:pos x="connsiteX26" y="connsiteY26"/>
                            </a:cxn>
                            <a:cxn ang="0">
                              <a:pos x="connsiteX27" y="connsiteY27"/>
                            </a:cxn>
                            <a:cxn ang="0">
                              <a:pos x="connsiteX28" y="connsiteY28"/>
                            </a:cxn>
                            <a:cxn ang="0">
                              <a:pos x="connsiteX29" y="connsiteY29"/>
                            </a:cxn>
                            <a:cxn ang="0">
                              <a:pos x="connsiteX30" y="connsiteY30"/>
                            </a:cxn>
                            <a:cxn ang="0">
                              <a:pos x="connsiteX31" y="connsiteY31"/>
                            </a:cxn>
                            <a:cxn ang="0">
                              <a:pos x="connsiteX32" y="connsiteY32"/>
                            </a:cxn>
                            <a:cxn ang="0">
                              <a:pos x="connsiteX33" y="connsiteY33"/>
                            </a:cxn>
                            <a:cxn ang="0">
                              <a:pos x="connsiteX34" y="connsiteY34"/>
                            </a:cxn>
                            <a:cxn ang="0">
                              <a:pos x="connsiteX35" y="connsiteY35"/>
                            </a:cxn>
                            <a:cxn ang="0">
                              <a:pos x="connsiteX36" y="connsiteY36"/>
                            </a:cxn>
                            <a:cxn ang="0">
                              <a:pos x="connsiteX37" y="connsiteY37"/>
                            </a:cxn>
                            <a:cxn ang="0">
                              <a:pos x="connsiteX38" y="connsiteY38"/>
                            </a:cxn>
                            <a:cxn ang="0">
                              <a:pos x="connsiteX39" y="connsiteY39"/>
                            </a:cxn>
                            <a:cxn ang="0">
                              <a:pos x="connsiteX40" y="connsiteY40"/>
                            </a:cxn>
                            <a:cxn ang="0">
                              <a:pos x="connsiteX41" y="connsiteY41"/>
                            </a:cxn>
                            <a:cxn ang="0">
                              <a:pos x="connsiteX42" y="connsiteY42"/>
                            </a:cxn>
                            <a:cxn ang="0">
                              <a:pos x="connsiteX43" y="connsiteY43"/>
                            </a:cxn>
                            <a:cxn ang="0">
                              <a:pos x="connsiteX44" y="connsiteY44"/>
                            </a:cxn>
                            <a:cxn ang="0">
                              <a:pos x="connsiteX45" y="connsiteY45"/>
                            </a:cxn>
                            <a:cxn ang="0">
                              <a:pos x="connsiteX46" y="connsiteY46"/>
                            </a:cxn>
                            <a:cxn ang="0">
                              <a:pos x="connsiteX47" y="connsiteY47"/>
                            </a:cxn>
                            <a:cxn ang="0">
                              <a:pos x="connsiteX48" y="connsiteY48"/>
                            </a:cxn>
                            <a:cxn ang="0">
                              <a:pos x="connsiteX49" y="connsiteY49"/>
                            </a:cxn>
                            <a:cxn ang="0">
                              <a:pos x="connsiteX50" y="connsiteY50"/>
                            </a:cxn>
                            <a:cxn ang="0">
                              <a:pos x="connsiteX51" y="connsiteY51"/>
                            </a:cxn>
                            <a:cxn ang="0">
                              <a:pos x="connsiteX52" y="connsiteY52"/>
                            </a:cxn>
                            <a:cxn ang="0">
                              <a:pos x="connsiteX53" y="connsiteY53"/>
                            </a:cxn>
                            <a:cxn ang="0">
                              <a:pos x="connsiteX54" y="connsiteY54"/>
                            </a:cxn>
                            <a:cxn ang="0">
                              <a:pos x="connsiteX55" y="connsiteY55"/>
                            </a:cxn>
                            <a:cxn ang="0">
                              <a:pos x="connsiteX56" y="connsiteY56"/>
                            </a:cxn>
                            <a:cxn ang="0">
                              <a:pos x="connsiteX57" y="connsiteY57"/>
                            </a:cxn>
                            <a:cxn ang="0">
                              <a:pos x="connsiteX58" y="connsiteY58"/>
                            </a:cxn>
                            <a:cxn ang="0">
                              <a:pos x="connsiteX59" y="connsiteY59"/>
                            </a:cxn>
                            <a:cxn ang="0">
                              <a:pos x="connsiteX60" y="connsiteY60"/>
                            </a:cxn>
                            <a:cxn ang="0">
                              <a:pos x="connsiteX61" y="connsiteY61"/>
                            </a:cxn>
                            <a:cxn ang="0">
                              <a:pos x="connsiteX62" y="connsiteY62"/>
                            </a:cxn>
                            <a:cxn ang="0">
                              <a:pos x="connsiteX63" y="connsiteY63"/>
                            </a:cxn>
                            <a:cxn ang="0">
                              <a:pos x="connsiteX64" y="connsiteY64"/>
                            </a:cxn>
                            <a:cxn ang="0">
                              <a:pos x="connsiteX65" y="connsiteY65"/>
                            </a:cxn>
                            <a:cxn ang="0">
                              <a:pos x="connsiteX66" y="connsiteY66"/>
                            </a:cxn>
                            <a:cxn ang="0">
                              <a:pos x="connsiteX67" y="connsiteY67"/>
                            </a:cxn>
                            <a:cxn ang="0">
                              <a:pos x="connsiteX68" y="connsiteY68"/>
                            </a:cxn>
                            <a:cxn ang="0">
                              <a:pos x="connsiteX69" y="connsiteY69"/>
                            </a:cxn>
                            <a:cxn ang="0">
                              <a:pos x="connsiteX70" y="connsiteY70"/>
                            </a:cxn>
                            <a:cxn ang="0">
                              <a:pos x="connsiteX71" y="connsiteY71"/>
                            </a:cxn>
                            <a:cxn ang="0">
                              <a:pos x="connsiteX72" y="connsiteY72"/>
                            </a:cxn>
                            <a:cxn ang="0">
                              <a:pos x="connsiteX73" y="connsiteY73"/>
                            </a:cxn>
                            <a:cxn ang="0">
                              <a:pos x="connsiteX74" y="connsiteY74"/>
                            </a:cxn>
                            <a:cxn ang="0">
                              <a:pos x="connsiteX75" y="connsiteY75"/>
                            </a:cxn>
                            <a:cxn ang="0">
                              <a:pos x="connsiteX76" y="connsiteY76"/>
                            </a:cxn>
                            <a:cxn ang="0">
                              <a:pos x="connsiteX77" y="connsiteY77"/>
                            </a:cxn>
                            <a:cxn ang="0">
                              <a:pos x="connsiteX78" y="connsiteY78"/>
                            </a:cxn>
                            <a:cxn ang="0">
                              <a:pos x="connsiteX79" y="connsiteY79"/>
                            </a:cxn>
                            <a:cxn ang="0">
                              <a:pos x="connsiteX80" y="connsiteY80"/>
                            </a:cxn>
                            <a:cxn ang="0">
                              <a:pos x="connsiteX81" y="connsiteY81"/>
                            </a:cxn>
                            <a:cxn ang="0">
                              <a:pos x="connsiteX82" y="connsiteY82"/>
                            </a:cxn>
                            <a:cxn ang="0">
                              <a:pos x="connsiteX83" y="connsiteY83"/>
                            </a:cxn>
                            <a:cxn ang="0">
                              <a:pos x="connsiteX84" y="connsiteY84"/>
                            </a:cxn>
                            <a:cxn ang="0">
                              <a:pos x="connsiteX85" y="connsiteY85"/>
                            </a:cxn>
                            <a:cxn ang="0">
                              <a:pos x="connsiteX86" y="connsiteY86"/>
                            </a:cxn>
                            <a:cxn ang="0">
                              <a:pos x="connsiteX87" y="connsiteY87"/>
                            </a:cxn>
                            <a:cxn ang="0">
                              <a:pos x="connsiteX88" y="connsiteY88"/>
                            </a:cxn>
                            <a:cxn ang="0">
                              <a:pos x="connsiteX89" y="connsiteY89"/>
                            </a:cxn>
                            <a:cxn ang="0">
                              <a:pos x="connsiteX90" y="connsiteY90"/>
                            </a:cxn>
                            <a:cxn ang="0">
                              <a:pos x="connsiteX91" y="connsiteY91"/>
                            </a:cxn>
                            <a:cxn ang="0">
                              <a:pos x="connsiteX92" y="connsiteY92"/>
                            </a:cxn>
                          </a:cxnLst>
                          <a:rect l="l" t="t" r="r" b="b"/>
                          <a:pathLst>
                            <a:path w="10477" h="952">
                              <a:moveTo>
                                <a:pt x="7620" y="0"/>
                              </a:moveTo>
                              <a:lnTo>
                                <a:pt x="7620" y="0"/>
                              </a:lnTo>
                              <a:cubicBezTo>
                                <a:pt x="7620" y="0"/>
                                <a:pt x="7620" y="0"/>
                                <a:pt x="7620" y="0"/>
                              </a:cubicBezTo>
                              <a:cubicBezTo>
                                <a:pt x="6668" y="0"/>
                                <a:pt x="6668" y="0"/>
                                <a:pt x="6668" y="0"/>
                              </a:cubicBez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cubicBezTo>
                                <a:pt x="5715" y="0"/>
                                <a:pt x="5715" y="0"/>
                                <a:pt x="5715" y="0"/>
                              </a:cubicBez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5715" y="0"/>
                              </a:lnTo>
                              <a:lnTo>
                                <a:pt x="2858" y="0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lnTo>
                                <a:pt x="0" y="952"/>
                              </a:lnTo>
                              <a:cubicBezTo>
                                <a:pt x="0" y="952"/>
                                <a:pt x="0" y="952"/>
                                <a:pt x="0" y="952"/>
                              </a:cubicBezTo>
                              <a:cubicBezTo>
                                <a:pt x="0" y="952"/>
                                <a:pt x="953" y="952"/>
                                <a:pt x="953" y="952"/>
                              </a:cubicBezTo>
                              <a:cubicBezTo>
                                <a:pt x="1905" y="952"/>
                                <a:pt x="2858" y="952"/>
                                <a:pt x="2858" y="952"/>
                              </a:cubicBezTo>
                              <a:cubicBezTo>
                                <a:pt x="2858" y="952"/>
                                <a:pt x="3810" y="952"/>
                                <a:pt x="3810" y="952"/>
                              </a:cubicBezTo>
                              <a:cubicBezTo>
                                <a:pt x="3810" y="952"/>
                                <a:pt x="3810" y="952"/>
                                <a:pt x="4763" y="952"/>
                              </a:cubicBezTo>
                              <a:lnTo>
                                <a:pt x="4763" y="952"/>
                              </a:lnTo>
                              <a:lnTo>
                                <a:pt x="4763" y="952"/>
                              </a:lnTo>
                              <a:cubicBezTo>
                                <a:pt x="4763" y="952"/>
                                <a:pt x="4763" y="952"/>
                                <a:pt x="4763" y="952"/>
                              </a:cubicBezTo>
                              <a:cubicBezTo>
                                <a:pt x="4763" y="952"/>
                                <a:pt x="4763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lnTo>
                                <a:pt x="5715" y="952"/>
                              </a:ln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cubicBezTo>
                                <a:pt x="5715" y="952"/>
                                <a:pt x="5715" y="952"/>
                                <a:pt x="5715" y="952"/>
                              </a:cubicBez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lnTo>
                                <a:pt x="6668" y="952"/>
                              </a:lnTo>
                              <a:lnTo>
                                <a:pt x="6668" y="952"/>
                              </a:lnTo>
                              <a:lnTo>
                                <a:pt x="6668" y="952"/>
                              </a:ln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6668" y="952"/>
                                <a:pt x="6668" y="952"/>
                                <a:pt x="6668" y="952"/>
                              </a:cubicBezTo>
                              <a:cubicBezTo>
                                <a:pt x="7620" y="952"/>
                                <a:pt x="7620" y="952"/>
                                <a:pt x="8572" y="952"/>
                              </a:cubicBezTo>
                              <a:cubicBezTo>
                                <a:pt x="8572" y="952"/>
                                <a:pt x="9525" y="952"/>
                                <a:pt x="9525" y="952"/>
                              </a:cubicBezTo>
                              <a:cubicBezTo>
                                <a:pt x="9525" y="952"/>
                                <a:pt x="9525" y="952"/>
                                <a:pt x="9525" y="952"/>
                              </a:cubicBezTo>
                              <a:cubicBezTo>
                                <a:pt x="9525" y="952"/>
                                <a:pt x="9525" y="952"/>
                                <a:pt x="9525" y="952"/>
                              </a:cubicBezTo>
                              <a:lnTo>
                                <a:pt x="9525" y="952"/>
                              </a:lnTo>
                              <a:cubicBezTo>
                                <a:pt x="9525" y="952"/>
                                <a:pt x="9525" y="952"/>
                                <a:pt x="9525" y="952"/>
                              </a:cubicBezTo>
                              <a:lnTo>
                                <a:pt x="9525" y="952"/>
                              </a:lnTo>
                              <a:lnTo>
                                <a:pt x="9525" y="952"/>
                              </a:lnTo>
                              <a:cubicBezTo>
                                <a:pt x="9525" y="952"/>
                                <a:pt x="9525" y="952"/>
                                <a:pt x="9525" y="952"/>
                              </a:cubicBezTo>
                              <a:lnTo>
                                <a:pt x="9525" y="952"/>
                              </a:lnTo>
                              <a:cubicBezTo>
                                <a:pt x="9525" y="952"/>
                                <a:pt x="9525" y="952"/>
                                <a:pt x="10478" y="952"/>
                              </a:cubicBezTo>
                              <a:lnTo>
                                <a:pt x="10478" y="0"/>
                              </a:lnTo>
                              <a:cubicBezTo>
                                <a:pt x="10478" y="0"/>
                                <a:pt x="9525" y="0"/>
                                <a:pt x="9525" y="0"/>
                              </a:cubicBezTo>
                              <a:cubicBezTo>
                                <a:pt x="9525" y="0"/>
                                <a:pt x="9525" y="0"/>
                                <a:pt x="8572" y="0"/>
                              </a:cubicBezTo>
                              <a:lnTo>
                                <a:pt x="8572" y="0"/>
                              </a:lnTo>
                              <a:lnTo>
                                <a:pt x="8572" y="0"/>
                              </a:ln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cubicBezTo>
                                <a:pt x="7620" y="0"/>
                                <a:pt x="7620" y="0"/>
                                <a:pt x="6668" y="0"/>
                              </a:cubicBezTo>
                              <a:cubicBezTo>
                                <a:pt x="9525" y="0"/>
                                <a:pt x="9525" y="0"/>
                                <a:pt x="7620" y="0"/>
                              </a:cubicBezTo>
                              <a:cubicBezTo>
                                <a:pt x="8572" y="0"/>
                                <a:pt x="8572" y="0"/>
                                <a:pt x="7620" y="0"/>
                              </a:cubicBezTo>
                              <a:lnTo>
                                <a:pt x="7620" y="0"/>
                              </a:lnTo>
                              <a:lnTo>
                                <a:pt x="7620" y="0"/>
                              </a:lnTo>
                              <a:close/>
                            </a:path>
                          </a:pathLst>
                        </a:custGeom>
                        <a:solidFill>
                          <a:srgbClr val="FCF4E9"/>
                        </a:solidFill>
                        <a:ln w="9525" cap="flat">
                          <a:noFill/>
                          <a:prstDash val="solid"/>
                          <a:miter/>
                        </a:ln>
                      </p:spPr>
                      <p:txBody>
                        <a:bodyPr rtlCol="0" anchor="ctr"/>
                        <a:p>
                          <a:endParaRPr lang="zh-CN" altLang="en-US"/>
                        </a:p>
                      </p:txBody>
                    </p:sp>
                  </p:grpSp>
                </p:grpSp>
              </p:grpSp>
              <p:grpSp>
                <p:nvGrpSpPr>
                  <p:cNvPr id="3652" name="图形 2"/>
                  <p:cNvGrpSpPr/>
                  <p:nvPr/>
                </p:nvGrpSpPr>
                <p:grpSpPr>
                  <a:xfrm>
                    <a:off x="7620000" y="2222181"/>
                    <a:ext cx="63817" cy="31432"/>
                    <a:chOff x="7620000" y="2222181"/>
                    <a:chExt cx="63817" cy="31432"/>
                  </a:xfrm>
                </p:grpSpPr>
                <p:grpSp>
                  <p:nvGrpSpPr>
                    <p:cNvPr id="3653" name="图形 2"/>
                    <p:cNvGrpSpPr/>
                    <p:nvPr/>
                  </p:nvGrpSpPr>
                  <p:grpSpPr>
                    <a:xfrm>
                      <a:off x="7620000" y="2222181"/>
                      <a:ext cx="49530" cy="31432"/>
                      <a:chOff x="7620000" y="2222181"/>
                      <a:chExt cx="49530" cy="31432"/>
                    </a:xfrm>
                  </p:grpSpPr>
                  <p:sp>
                    <p:nvSpPr>
                      <p:cNvPr id="3654" name="任意多边形: 形状 3535"/>
                      <p:cNvSpPr/>
                      <p:nvPr/>
                    </p:nvSpPr>
                    <p:spPr>
                      <a:xfrm>
                        <a:off x="7652384" y="224980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55" name="任意多边形: 形状 3536"/>
                      <p:cNvSpPr/>
                      <p:nvPr/>
                    </p:nvSpPr>
                    <p:spPr>
                      <a:xfrm>
                        <a:off x="7653337" y="2250333"/>
                        <a:ext cx="714" cy="423"/>
                      </a:xfrm>
                      <a:custGeom>
                        <a:avLst/>
                        <a:gdLst>
                          <a:gd name="connsiteX0" fmla="*/ 0 w 714"/>
                          <a:gd name="connsiteY0" fmla="*/ 423 h 423"/>
                          <a:gd name="connsiteX1" fmla="*/ 0 w 714"/>
                          <a:gd name="connsiteY1" fmla="*/ 423 h 423"/>
                          <a:gd name="connsiteX2" fmla="*/ 0 w 714"/>
                          <a:gd name="connsiteY2" fmla="*/ 423 h 423"/>
                          <a:gd name="connsiteX3" fmla="*/ 0 w 714"/>
                          <a:gd name="connsiteY3" fmla="*/ 423 h 423"/>
                          <a:gd name="connsiteX4" fmla="*/ 0 w 714"/>
                          <a:gd name="connsiteY4" fmla="*/ 423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423">
                            <a:moveTo>
                              <a:pt x="0" y="423"/>
                            </a:move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953" y="423"/>
                              <a:pt x="0" y="423"/>
                            </a:cubicBezTo>
                            <a:cubicBezTo>
                              <a:pt x="953" y="423"/>
                              <a:pt x="953" y="-529"/>
                              <a:pt x="0" y="423"/>
                            </a:cubicBezTo>
                            <a:cubicBezTo>
                              <a:pt x="953" y="423"/>
                              <a:pt x="0" y="423"/>
                              <a:pt x="0" y="423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56" name="任意多边形: 形状 3537"/>
                      <p:cNvSpPr/>
                      <p:nvPr/>
                    </p:nvSpPr>
                    <p:spPr>
                      <a:xfrm>
                        <a:off x="7663815" y="2248851"/>
                        <a:ext cx="952" cy="2857"/>
                      </a:xfrm>
                      <a:custGeom>
                        <a:avLst/>
                        <a:gdLst>
                          <a:gd name="connsiteX0" fmla="*/ 953 w 952"/>
                          <a:gd name="connsiteY0" fmla="*/ 2858 h 2857"/>
                          <a:gd name="connsiteX1" fmla="*/ 953 w 952"/>
                          <a:gd name="connsiteY1" fmla="*/ 0 h 2857"/>
                          <a:gd name="connsiteX2" fmla="*/ 953 w 952"/>
                          <a:gd name="connsiteY2" fmla="*/ 0 h 2857"/>
                          <a:gd name="connsiteX3" fmla="*/ 0 w 952"/>
                          <a:gd name="connsiteY3" fmla="*/ 0 h 2857"/>
                          <a:gd name="connsiteX4" fmla="*/ 0 w 952"/>
                          <a:gd name="connsiteY4" fmla="*/ 0 h 2857"/>
                          <a:gd name="connsiteX5" fmla="*/ 0 w 952"/>
                          <a:gd name="connsiteY5" fmla="*/ 0 h 2857"/>
                          <a:gd name="connsiteX6" fmla="*/ 953 w 952"/>
                          <a:gd name="connsiteY6" fmla="*/ 1905 h 2857"/>
                          <a:gd name="connsiteX7" fmla="*/ 953 w 952"/>
                          <a:gd name="connsiteY7" fmla="*/ 2858 h 2857"/>
                          <a:gd name="connsiteX8" fmla="*/ 953 w 952"/>
                          <a:gd name="connsiteY8" fmla="*/ 2858 h 2857"/>
                          <a:gd name="connsiteX9" fmla="*/ 953 w 952"/>
                          <a:gd name="connsiteY9" fmla="*/ 2858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2857">
                            <a:moveTo>
                              <a:pt x="953" y="2858"/>
                            </a:move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3"/>
                              <a:pt x="0" y="953"/>
                              <a:pt x="953" y="1905"/>
                            </a:cubicBezTo>
                            <a:cubicBezTo>
                              <a:pt x="953" y="1905"/>
                              <a:pt x="0" y="1905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ubicBezTo>
                              <a:pt x="953" y="2858"/>
                              <a:pt x="953" y="2858"/>
                              <a:pt x="953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57" name="任意多边形: 形状 3538"/>
                      <p:cNvSpPr/>
                      <p:nvPr/>
                    </p:nvSpPr>
                    <p:spPr>
                      <a:xfrm>
                        <a:off x="7620000" y="2222181"/>
                        <a:ext cx="49530" cy="31432"/>
                      </a:xfrm>
                      <a:custGeom>
                        <a:avLst/>
                        <a:gdLst>
                          <a:gd name="connsiteX0" fmla="*/ 44768 w 49530"/>
                          <a:gd name="connsiteY0" fmla="*/ 28575 h 31432"/>
                          <a:gd name="connsiteX1" fmla="*/ 43815 w 49530"/>
                          <a:gd name="connsiteY1" fmla="*/ 26670 h 31432"/>
                          <a:gd name="connsiteX2" fmla="*/ 43815 w 49530"/>
                          <a:gd name="connsiteY2" fmla="*/ 26670 h 31432"/>
                          <a:gd name="connsiteX3" fmla="*/ 42863 w 49530"/>
                          <a:gd name="connsiteY3" fmla="*/ 26670 h 31432"/>
                          <a:gd name="connsiteX4" fmla="*/ 41910 w 49530"/>
                          <a:gd name="connsiteY4" fmla="*/ 26670 h 31432"/>
                          <a:gd name="connsiteX5" fmla="*/ 40957 w 49530"/>
                          <a:gd name="connsiteY5" fmla="*/ 26670 h 31432"/>
                          <a:gd name="connsiteX6" fmla="*/ 40005 w 49530"/>
                          <a:gd name="connsiteY6" fmla="*/ 26670 h 31432"/>
                          <a:gd name="connsiteX7" fmla="*/ 40005 w 49530"/>
                          <a:gd name="connsiteY7" fmla="*/ 26670 h 31432"/>
                          <a:gd name="connsiteX8" fmla="*/ 39053 w 49530"/>
                          <a:gd name="connsiteY8" fmla="*/ 26670 h 31432"/>
                          <a:gd name="connsiteX9" fmla="*/ 39053 w 49530"/>
                          <a:gd name="connsiteY9" fmla="*/ 26670 h 31432"/>
                          <a:gd name="connsiteX10" fmla="*/ 39053 w 49530"/>
                          <a:gd name="connsiteY10" fmla="*/ 26670 h 31432"/>
                          <a:gd name="connsiteX11" fmla="*/ 38100 w 49530"/>
                          <a:gd name="connsiteY11" fmla="*/ 26670 h 31432"/>
                          <a:gd name="connsiteX12" fmla="*/ 37147 w 49530"/>
                          <a:gd name="connsiteY12" fmla="*/ 26670 h 31432"/>
                          <a:gd name="connsiteX13" fmla="*/ 36195 w 49530"/>
                          <a:gd name="connsiteY13" fmla="*/ 26670 h 31432"/>
                          <a:gd name="connsiteX14" fmla="*/ 34290 w 49530"/>
                          <a:gd name="connsiteY14" fmla="*/ 26670 h 31432"/>
                          <a:gd name="connsiteX15" fmla="*/ 33338 w 49530"/>
                          <a:gd name="connsiteY15" fmla="*/ 26670 h 31432"/>
                          <a:gd name="connsiteX16" fmla="*/ 30480 w 49530"/>
                          <a:gd name="connsiteY16" fmla="*/ 26670 h 31432"/>
                          <a:gd name="connsiteX17" fmla="*/ 29528 w 49530"/>
                          <a:gd name="connsiteY17" fmla="*/ 26670 h 31432"/>
                          <a:gd name="connsiteX18" fmla="*/ 27622 w 49530"/>
                          <a:gd name="connsiteY18" fmla="*/ 26670 h 31432"/>
                          <a:gd name="connsiteX19" fmla="*/ 25718 w 49530"/>
                          <a:gd name="connsiteY19" fmla="*/ 25718 h 31432"/>
                          <a:gd name="connsiteX20" fmla="*/ 24765 w 49530"/>
                          <a:gd name="connsiteY20" fmla="*/ 25718 h 31432"/>
                          <a:gd name="connsiteX21" fmla="*/ 24765 w 49530"/>
                          <a:gd name="connsiteY21" fmla="*/ 25718 h 31432"/>
                          <a:gd name="connsiteX22" fmla="*/ 24765 w 49530"/>
                          <a:gd name="connsiteY22" fmla="*/ 25718 h 31432"/>
                          <a:gd name="connsiteX23" fmla="*/ 24765 w 49530"/>
                          <a:gd name="connsiteY23" fmla="*/ 25718 h 31432"/>
                          <a:gd name="connsiteX24" fmla="*/ 23813 w 49530"/>
                          <a:gd name="connsiteY24" fmla="*/ 24765 h 31432"/>
                          <a:gd name="connsiteX25" fmla="*/ 22860 w 49530"/>
                          <a:gd name="connsiteY25" fmla="*/ 24765 h 31432"/>
                          <a:gd name="connsiteX26" fmla="*/ 22860 w 49530"/>
                          <a:gd name="connsiteY26" fmla="*/ 24765 h 31432"/>
                          <a:gd name="connsiteX27" fmla="*/ 21907 w 49530"/>
                          <a:gd name="connsiteY27" fmla="*/ 23813 h 31432"/>
                          <a:gd name="connsiteX28" fmla="*/ 21907 w 49530"/>
                          <a:gd name="connsiteY28" fmla="*/ 23813 h 31432"/>
                          <a:gd name="connsiteX29" fmla="*/ 21907 w 49530"/>
                          <a:gd name="connsiteY29" fmla="*/ 23813 h 31432"/>
                          <a:gd name="connsiteX30" fmla="*/ 21907 w 49530"/>
                          <a:gd name="connsiteY30" fmla="*/ 23813 h 31432"/>
                          <a:gd name="connsiteX31" fmla="*/ 21907 w 49530"/>
                          <a:gd name="connsiteY31" fmla="*/ 23813 h 31432"/>
                          <a:gd name="connsiteX32" fmla="*/ 21907 w 49530"/>
                          <a:gd name="connsiteY32" fmla="*/ 23813 h 31432"/>
                          <a:gd name="connsiteX33" fmla="*/ 21907 w 49530"/>
                          <a:gd name="connsiteY33" fmla="*/ 22860 h 31432"/>
                          <a:gd name="connsiteX34" fmla="*/ 20003 w 49530"/>
                          <a:gd name="connsiteY34" fmla="*/ 21907 h 31432"/>
                          <a:gd name="connsiteX35" fmla="*/ 19050 w 49530"/>
                          <a:gd name="connsiteY35" fmla="*/ 20955 h 31432"/>
                          <a:gd name="connsiteX36" fmla="*/ 19050 w 49530"/>
                          <a:gd name="connsiteY36" fmla="*/ 20955 h 31432"/>
                          <a:gd name="connsiteX37" fmla="*/ 18097 w 49530"/>
                          <a:gd name="connsiteY37" fmla="*/ 20955 h 31432"/>
                          <a:gd name="connsiteX38" fmla="*/ 18097 w 49530"/>
                          <a:gd name="connsiteY38" fmla="*/ 20955 h 31432"/>
                          <a:gd name="connsiteX39" fmla="*/ 18097 w 49530"/>
                          <a:gd name="connsiteY39" fmla="*/ 20955 h 31432"/>
                          <a:gd name="connsiteX40" fmla="*/ 17145 w 49530"/>
                          <a:gd name="connsiteY40" fmla="*/ 20003 h 31432"/>
                          <a:gd name="connsiteX41" fmla="*/ 16193 w 49530"/>
                          <a:gd name="connsiteY41" fmla="*/ 19050 h 31432"/>
                          <a:gd name="connsiteX42" fmla="*/ 15240 w 49530"/>
                          <a:gd name="connsiteY42" fmla="*/ 18098 h 31432"/>
                          <a:gd name="connsiteX43" fmla="*/ 15240 w 49530"/>
                          <a:gd name="connsiteY43" fmla="*/ 18098 h 31432"/>
                          <a:gd name="connsiteX44" fmla="*/ 14288 w 49530"/>
                          <a:gd name="connsiteY44" fmla="*/ 17145 h 31432"/>
                          <a:gd name="connsiteX45" fmla="*/ 13335 w 49530"/>
                          <a:gd name="connsiteY45" fmla="*/ 17145 h 31432"/>
                          <a:gd name="connsiteX46" fmla="*/ 12382 w 49530"/>
                          <a:gd name="connsiteY46" fmla="*/ 16193 h 31432"/>
                          <a:gd name="connsiteX47" fmla="*/ 12382 w 49530"/>
                          <a:gd name="connsiteY47" fmla="*/ 16193 h 31432"/>
                          <a:gd name="connsiteX48" fmla="*/ 12382 w 49530"/>
                          <a:gd name="connsiteY48" fmla="*/ 16193 h 31432"/>
                          <a:gd name="connsiteX49" fmla="*/ 12382 w 49530"/>
                          <a:gd name="connsiteY49" fmla="*/ 16193 h 31432"/>
                          <a:gd name="connsiteX50" fmla="*/ 12382 w 49530"/>
                          <a:gd name="connsiteY50" fmla="*/ 15240 h 31432"/>
                          <a:gd name="connsiteX51" fmla="*/ 11430 w 49530"/>
                          <a:gd name="connsiteY51" fmla="*/ 14288 h 31432"/>
                          <a:gd name="connsiteX52" fmla="*/ 10478 w 49530"/>
                          <a:gd name="connsiteY52" fmla="*/ 14288 h 31432"/>
                          <a:gd name="connsiteX53" fmla="*/ 8572 w 49530"/>
                          <a:gd name="connsiteY53" fmla="*/ 12383 h 31432"/>
                          <a:gd name="connsiteX54" fmla="*/ 7620 w 49530"/>
                          <a:gd name="connsiteY54" fmla="*/ 11430 h 31432"/>
                          <a:gd name="connsiteX55" fmla="*/ 6668 w 49530"/>
                          <a:gd name="connsiteY55" fmla="*/ 10478 h 31432"/>
                          <a:gd name="connsiteX56" fmla="*/ 6668 w 49530"/>
                          <a:gd name="connsiteY56" fmla="*/ 10478 h 31432"/>
                          <a:gd name="connsiteX57" fmla="*/ 5715 w 49530"/>
                          <a:gd name="connsiteY57" fmla="*/ 9525 h 31432"/>
                          <a:gd name="connsiteX58" fmla="*/ 5715 w 49530"/>
                          <a:gd name="connsiteY58" fmla="*/ 8573 h 31432"/>
                          <a:gd name="connsiteX59" fmla="*/ 5715 w 49530"/>
                          <a:gd name="connsiteY59" fmla="*/ 8573 h 31432"/>
                          <a:gd name="connsiteX60" fmla="*/ 5715 w 49530"/>
                          <a:gd name="connsiteY60" fmla="*/ 8573 h 31432"/>
                          <a:gd name="connsiteX61" fmla="*/ 4763 w 49530"/>
                          <a:gd name="connsiteY61" fmla="*/ 8573 h 31432"/>
                          <a:gd name="connsiteX62" fmla="*/ 4763 w 49530"/>
                          <a:gd name="connsiteY62" fmla="*/ 8573 h 31432"/>
                          <a:gd name="connsiteX63" fmla="*/ 4763 w 49530"/>
                          <a:gd name="connsiteY63" fmla="*/ 8573 h 31432"/>
                          <a:gd name="connsiteX64" fmla="*/ 4763 w 49530"/>
                          <a:gd name="connsiteY64" fmla="*/ 7620 h 31432"/>
                          <a:gd name="connsiteX65" fmla="*/ 3810 w 49530"/>
                          <a:gd name="connsiteY65" fmla="*/ 6668 h 31432"/>
                          <a:gd name="connsiteX66" fmla="*/ 1905 w 49530"/>
                          <a:gd name="connsiteY66" fmla="*/ 3810 h 31432"/>
                          <a:gd name="connsiteX67" fmla="*/ 1905 w 49530"/>
                          <a:gd name="connsiteY67" fmla="*/ 1905 h 31432"/>
                          <a:gd name="connsiteX68" fmla="*/ 953 w 49530"/>
                          <a:gd name="connsiteY68" fmla="*/ 0 h 31432"/>
                          <a:gd name="connsiteX69" fmla="*/ 0 w 49530"/>
                          <a:gd name="connsiteY69" fmla="*/ 0 h 31432"/>
                          <a:gd name="connsiteX70" fmla="*/ 0 w 49530"/>
                          <a:gd name="connsiteY70" fmla="*/ 0 h 31432"/>
                          <a:gd name="connsiteX71" fmla="*/ 0 w 49530"/>
                          <a:gd name="connsiteY71" fmla="*/ 953 h 31432"/>
                          <a:gd name="connsiteX72" fmla="*/ 953 w 49530"/>
                          <a:gd name="connsiteY72" fmla="*/ 1905 h 31432"/>
                          <a:gd name="connsiteX73" fmla="*/ 1905 w 49530"/>
                          <a:gd name="connsiteY73" fmla="*/ 2858 h 31432"/>
                          <a:gd name="connsiteX74" fmla="*/ 1905 w 49530"/>
                          <a:gd name="connsiteY74" fmla="*/ 3810 h 31432"/>
                          <a:gd name="connsiteX75" fmla="*/ 1905 w 49530"/>
                          <a:gd name="connsiteY75" fmla="*/ 4763 h 31432"/>
                          <a:gd name="connsiteX76" fmla="*/ 2857 w 49530"/>
                          <a:gd name="connsiteY76" fmla="*/ 5715 h 31432"/>
                          <a:gd name="connsiteX77" fmla="*/ 3810 w 49530"/>
                          <a:gd name="connsiteY77" fmla="*/ 7620 h 31432"/>
                          <a:gd name="connsiteX78" fmla="*/ 4763 w 49530"/>
                          <a:gd name="connsiteY78" fmla="*/ 9525 h 31432"/>
                          <a:gd name="connsiteX79" fmla="*/ 5715 w 49530"/>
                          <a:gd name="connsiteY79" fmla="*/ 10478 h 31432"/>
                          <a:gd name="connsiteX80" fmla="*/ 6668 w 49530"/>
                          <a:gd name="connsiteY80" fmla="*/ 11430 h 31432"/>
                          <a:gd name="connsiteX81" fmla="*/ 7620 w 49530"/>
                          <a:gd name="connsiteY81" fmla="*/ 13335 h 31432"/>
                          <a:gd name="connsiteX82" fmla="*/ 8572 w 49530"/>
                          <a:gd name="connsiteY82" fmla="*/ 14288 h 31432"/>
                          <a:gd name="connsiteX83" fmla="*/ 9525 w 49530"/>
                          <a:gd name="connsiteY83" fmla="*/ 15240 h 31432"/>
                          <a:gd name="connsiteX84" fmla="*/ 10478 w 49530"/>
                          <a:gd name="connsiteY84" fmla="*/ 16193 h 31432"/>
                          <a:gd name="connsiteX85" fmla="*/ 11430 w 49530"/>
                          <a:gd name="connsiteY85" fmla="*/ 17145 h 31432"/>
                          <a:gd name="connsiteX86" fmla="*/ 12382 w 49530"/>
                          <a:gd name="connsiteY86" fmla="*/ 18098 h 31432"/>
                          <a:gd name="connsiteX87" fmla="*/ 13335 w 49530"/>
                          <a:gd name="connsiteY87" fmla="*/ 19050 h 31432"/>
                          <a:gd name="connsiteX88" fmla="*/ 14288 w 49530"/>
                          <a:gd name="connsiteY88" fmla="*/ 19050 h 31432"/>
                          <a:gd name="connsiteX89" fmla="*/ 15240 w 49530"/>
                          <a:gd name="connsiteY89" fmla="*/ 20003 h 31432"/>
                          <a:gd name="connsiteX90" fmla="*/ 15240 w 49530"/>
                          <a:gd name="connsiteY90" fmla="*/ 20003 h 31432"/>
                          <a:gd name="connsiteX91" fmla="*/ 15240 w 49530"/>
                          <a:gd name="connsiteY91" fmla="*/ 20003 h 31432"/>
                          <a:gd name="connsiteX92" fmla="*/ 15240 w 49530"/>
                          <a:gd name="connsiteY92" fmla="*/ 20003 h 31432"/>
                          <a:gd name="connsiteX93" fmla="*/ 16193 w 49530"/>
                          <a:gd name="connsiteY93" fmla="*/ 20955 h 31432"/>
                          <a:gd name="connsiteX94" fmla="*/ 16193 w 49530"/>
                          <a:gd name="connsiteY94" fmla="*/ 20955 h 31432"/>
                          <a:gd name="connsiteX95" fmla="*/ 16193 w 49530"/>
                          <a:gd name="connsiteY95" fmla="*/ 20955 h 31432"/>
                          <a:gd name="connsiteX96" fmla="*/ 17145 w 49530"/>
                          <a:gd name="connsiteY96" fmla="*/ 21907 h 31432"/>
                          <a:gd name="connsiteX97" fmla="*/ 19050 w 49530"/>
                          <a:gd name="connsiteY97" fmla="*/ 22860 h 31432"/>
                          <a:gd name="connsiteX98" fmla="*/ 20003 w 49530"/>
                          <a:gd name="connsiteY98" fmla="*/ 22860 h 31432"/>
                          <a:gd name="connsiteX99" fmla="*/ 20003 w 49530"/>
                          <a:gd name="connsiteY99" fmla="*/ 22860 h 31432"/>
                          <a:gd name="connsiteX100" fmla="*/ 20003 w 49530"/>
                          <a:gd name="connsiteY100" fmla="*/ 22860 h 31432"/>
                          <a:gd name="connsiteX101" fmla="*/ 20003 w 49530"/>
                          <a:gd name="connsiteY101" fmla="*/ 22860 h 31432"/>
                          <a:gd name="connsiteX102" fmla="*/ 20955 w 49530"/>
                          <a:gd name="connsiteY102" fmla="*/ 23813 h 31432"/>
                          <a:gd name="connsiteX103" fmla="*/ 22860 w 49530"/>
                          <a:gd name="connsiteY103" fmla="*/ 25718 h 31432"/>
                          <a:gd name="connsiteX104" fmla="*/ 22860 w 49530"/>
                          <a:gd name="connsiteY104" fmla="*/ 25718 h 31432"/>
                          <a:gd name="connsiteX105" fmla="*/ 23813 w 49530"/>
                          <a:gd name="connsiteY105" fmla="*/ 25718 h 31432"/>
                          <a:gd name="connsiteX106" fmla="*/ 24765 w 49530"/>
                          <a:gd name="connsiteY106" fmla="*/ 26670 h 31432"/>
                          <a:gd name="connsiteX107" fmla="*/ 26670 w 49530"/>
                          <a:gd name="connsiteY107" fmla="*/ 27623 h 31432"/>
                          <a:gd name="connsiteX108" fmla="*/ 27622 w 49530"/>
                          <a:gd name="connsiteY108" fmla="*/ 28575 h 31432"/>
                          <a:gd name="connsiteX109" fmla="*/ 28575 w 49530"/>
                          <a:gd name="connsiteY109" fmla="*/ 28575 h 31432"/>
                          <a:gd name="connsiteX110" fmla="*/ 30480 w 49530"/>
                          <a:gd name="connsiteY110" fmla="*/ 29528 h 31432"/>
                          <a:gd name="connsiteX111" fmla="*/ 31432 w 49530"/>
                          <a:gd name="connsiteY111" fmla="*/ 29528 h 31432"/>
                          <a:gd name="connsiteX112" fmla="*/ 33338 w 49530"/>
                          <a:gd name="connsiteY112" fmla="*/ 29528 h 31432"/>
                          <a:gd name="connsiteX113" fmla="*/ 35243 w 49530"/>
                          <a:gd name="connsiteY113" fmla="*/ 30480 h 31432"/>
                          <a:gd name="connsiteX114" fmla="*/ 39053 w 49530"/>
                          <a:gd name="connsiteY114" fmla="*/ 31432 h 31432"/>
                          <a:gd name="connsiteX115" fmla="*/ 40957 w 49530"/>
                          <a:gd name="connsiteY115" fmla="*/ 31432 h 31432"/>
                          <a:gd name="connsiteX116" fmla="*/ 41910 w 49530"/>
                          <a:gd name="connsiteY116" fmla="*/ 31432 h 31432"/>
                          <a:gd name="connsiteX117" fmla="*/ 43815 w 49530"/>
                          <a:gd name="connsiteY117" fmla="*/ 31432 h 31432"/>
                          <a:gd name="connsiteX118" fmla="*/ 45720 w 49530"/>
                          <a:gd name="connsiteY118" fmla="*/ 31432 h 31432"/>
                          <a:gd name="connsiteX119" fmla="*/ 45720 w 49530"/>
                          <a:gd name="connsiteY119" fmla="*/ 31432 h 31432"/>
                          <a:gd name="connsiteX120" fmla="*/ 45720 w 49530"/>
                          <a:gd name="connsiteY120" fmla="*/ 31432 h 31432"/>
                          <a:gd name="connsiteX121" fmla="*/ 47625 w 49530"/>
                          <a:gd name="connsiteY121" fmla="*/ 31432 h 31432"/>
                          <a:gd name="connsiteX122" fmla="*/ 48578 w 49530"/>
                          <a:gd name="connsiteY122" fmla="*/ 31432 h 31432"/>
                          <a:gd name="connsiteX123" fmla="*/ 49530 w 49530"/>
                          <a:gd name="connsiteY123" fmla="*/ 31432 h 31432"/>
                          <a:gd name="connsiteX124" fmla="*/ 44768 w 49530"/>
                          <a:gd name="connsiteY124" fmla="*/ 28575 h 31432"/>
                          <a:gd name="connsiteX125" fmla="*/ 43815 w 49530"/>
                          <a:gd name="connsiteY125" fmla="*/ 29528 h 31432"/>
                          <a:gd name="connsiteX126" fmla="*/ 44768 w 49530"/>
                          <a:gd name="connsiteY126" fmla="*/ 29528 h 31432"/>
                          <a:gd name="connsiteX127" fmla="*/ 44768 w 49530"/>
                          <a:gd name="connsiteY127" fmla="*/ 29528 h 31432"/>
                          <a:gd name="connsiteX128" fmla="*/ 44768 w 49530"/>
                          <a:gd name="connsiteY128" fmla="*/ 28575 h 31432"/>
                          <a:gd name="connsiteX129" fmla="*/ 32385 w 49530"/>
                          <a:gd name="connsiteY129" fmla="*/ 27623 h 31432"/>
                          <a:gd name="connsiteX130" fmla="*/ 32385 w 49530"/>
                          <a:gd name="connsiteY130" fmla="*/ 27623 h 31432"/>
                          <a:gd name="connsiteX131" fmla="*/ 32385 w 49530"/>
                          <a:gd name="connsiteY131" fmla="*/ 27623 h 31432"/>
                          <a:gd name="connsiteX132" fmla="*/ 32385 w 49530"/>
                          <a:gd name="connsiteY132" fmla="*/ 27623 h 31432"/>
                          <a:gd name="connsiteX133" fmla="*/ 32385 w 49530"/>
                          <a:gd name="connsiteY133" fmla="*/ 27623 h 31432"/>
                          <a:gd name="connsiteX134" fmla="*/ 34290 w 49530"/>
                          <a:gd name="connsiteY134" fmla="*/ 28575 h 31432"/>
                          <a:gd name="connsiteX135" fmla="*/ 34290 w 49530"/>
                          <a:gd name="connsiteY135" fmla="*/ 28575 h 31432"/>
                          <a:gd name="connsiteX136" fmla="*/ 34290 w 49530"/>
                          <a:gd name="connsiteY136" fmla="*/ 28575 h 31432"/>
                          <a:gd name="connsiteX137" fmla="*/ 34290 w 49530"/>
                          <a:gd name="connsiteY137" fmla="*/ 28575 h 31432"/>
                          <a:gd name="connsiteX138" fmla="*/ 34290 w 49530"/>
                          <a:gd name="connsiteY138" fmla="*/ 28575 h 3143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49530" h="31432">
                            <a:moveTo>
                              <a:pt x="44768" y="28575"/>
                            </a:moveTo>
                            <a:cubicBezTo>
                              <a:pt x="44768" y="27623"/>
                              <a:pt x="43815" y="27623"/>
                              <a:pt x="43815" y="26670"/>
                            </a:cubicBezTo>
                            <a:lnTo>
                              <a:pt x="43815" y="26670"/>
                            </a:lnTo>
                            <a:cubicBezTo>
                              <a:pt x="43815" y="26670"/>
                              <a:pt x="43815" y="26670"/>
                              <a:pt x="42863" y="26670"/>
                            </a:cubicBezTo>
                            <a:cubicBezTo>
                              <a:pt x="42863" y="26670"/>
                              <a:pt x="41910" y="26670"/>
                              <a:pt x="41910" y="26670"/>
                            </a:cubicBezTo>
                            <a:cubicBezTo>
                              <a:pt x="41910" y="26670"/>
                              <a:pt x="40957" y="26670"/>
                              <a:pt x="40957" y="26670"/>
                            </a:cubicBezTo>
                            <a:cubicBezTo>
                              <a:pt x="40957" y="26670"/>
                              <a:pt x="40005" y="26670"/>
                              <a:pt x="40005" y="26670"/>
                            </a:cubicBezTo>
                            <a:cubicBezTo>
                              <a:pt x="40005" y="26670"/>
                              <a:pt x="40005" y="26670"/>
                              <a:pt x="40005" y="26670"/>
                            </a:cubicBezTo>
                            <a:cubicBezTo>
                              <a:pt x="40005" y="26670"/>
                              <a:pt x="39053" y="25718"/>
                              <a:pt x="39053" y="26670"/>
                            </a:cubicBezTo>
                            <a:cubicBezTo>
                              <a:pt x="39053" y="26670"/>
                              <a:pt x="39053" y="26670"/>
                              <a:pt x="39053" y="26670"/>
                            </a:cubicBezTo>
                            <a:cubicBezTo>
                              <a:pt x="39053" y="26670"/>
                              <a:pt x="39053" y="26670"/>
                              <a:pt x="39053" y="26670"/>
                            </a:cubicBezTo>
                            <a:cubicBezTo>
                              <a:pt x="39053" y="26670"/>
                              <a:pt x="38100" y="26670"/>
                              <a:pt x="38100" y="26670"/>
                            </a:cubicBezTo>
                            <a:cubicBezTo>
                              <a:pt x="38100" y="26670"/>
                              <a:pt x="37147" y="26670"/>
                              <a:pt x="37147" y="26670"/>
                            </a:cubicBezTo>
                            <a:cubicBezTo>
                              <a:pt x="37147" y="26670"/>
                              <a:pt x="37147" y="26670"/>
                              <a:pt x="36195" y="26670"/>
                            </a:cubicBezTo>
                            <a:cubicBezTo>
                              <a:pt x="35243" y="26670"/>
                              <a:pt x="35243" y="26670"/>
                              <a:pt x="34290" y="26670"/>
                            </a:cubicBezTo>
                            <a:cubicBezTo>
                              <a:pt x="33338" y="26670"/>
                              <a:pt x="33338" y="26670"/>
                              <a:pt x="33338" y="26670"/>
                            </a:cubicBezTo>
                            <a:cubicBezTo>
                              <a:pt x="32385" y="26670"/>
                              <a:pt x="31432" y="26670"/>
                              <a:pt x="30480" y="26670"/>
                            </a:cubicBezTo>
                            <a:cubicBezTo>
                              <a:pt x="30480" y="26670"/>
                              <a:pt x="30480" y="26670"/>
                              <a:pt x="29528" y="26670"/>
                            </a:cubicBezTo>
                            <a:cubicBezTo>
                              <a:pt x="28575" y="26670"/>
                              <a:pt x="28575" y="26670"/>
                              <a:pt x="27622" y="26670"/>
                            </a:cubicBezTo>
                            <a:cubicBezTo>
                              <a:pt x="26670" y="26670"/>
                              <a:pt x="26670" y="26670"/>
                              <a:pt x="25718" y="25718"/>
                            </a:cubicBezTo>
                            <a:cubicBezTo>
                              <a:pt x="24765" y="25718"/>
                              <a:pt x="25718" y="25718"/>
                              <a:pt x="24765" y="25718"/>
                            </a:cubicBezTo>
                            <a:cubicBezTo>
                              <a:pt x="24765" y="25718"/>
                              <a:pt x="24765" y="24765"/>
                              <a:pt x="24765" y="25718"/>
                            </a:cubicBezTo>
                            <a:cubicBezTo>
                              <a:pt x="24765" y="25718"/>
                              <a:pt x="24765" y="25718"/>
                              <a:pt x="24765" y="25718"/>
                            </a:cubicBezTo>
                            <a:cubicBezTo>
                              <a:pt x="24765" y="25718"/>
                              <a:pt x="24765" y="25718"/>
                              <a:pt x="24765" y="25718"/>
                            </a:cubicBezTo>
                            <a:cubicBezTo>
                              <a:pt x="24765" y="25718"/>
                              <a:pt x="23813" y="25718"/>
                              <a:pt x="23813" y="24765"/>
                            </a:cubicBezTo>
                            <a:cubicBezTo>
                              <a:pt x="23813" y="24765"/>
                              <a:pt x="23813" y="23813"/>
                              <a:pt x="22860" y="24765"/>
                            </a:cubicBezTo>
                            <a:cubicBezTo>
                              <a:pt x="22860" y="24765"/>
                              <a:pt x="22860" y="24765"/>
                              <a:pt x="22860" y="24765"/>
                            </a:cubicBezTo>
                            <a:cubicBezTo>
                              <a:pt x="22860" y="24765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3813"/>
                            </a:cubicBezTo>
                            <a:cubicBezTo>
                              <a:pt x="21907" y="23813"/>
                              <a:pt x="21907" y="23813"/>
                              <a:pt x="21907" y="22860"/>
                            </a:cubicBezTo>
                            <a:cubicBezTo>
                              <a:pt x="20955" y="22860"/>
                              <a:pt x="20955" y="22860"/>
                              <a:pt x="20003" y="21907"/>
                            </a:cubicBezTo>
                            <a:cubicBezTo>
                              <a:pt x="20003" y="21907"/>
                              <a:pt x="19050" y="21907"/>
                              <a:pt x="19050" y="20955"/>
                            </a:cubicBezTo>
                            <a:cubicBezTo>
                              <a:pt x="19050" y="20955"/>
                              <a:pt x="19050" y="20955"/>
                              <a:pt x="19050" y="20955"/>
                            </a:cubicBezTo>
                            <a:cubicBezTo>
                              <a:pt x="19050" y="20955"/>
                              <a:pt x="18097" y="20955"/>
                              <a:pt x="18097" y="20955"/>
                            </a:cubicBezTo>
                            <a:cubicBezTo>
                              <a:pt x="18097" y="20955"/>
                              <a:pt x="18097" y="20955"/>
                              <a:pt x="18097" y="20955"/>
                            </a:cubicBezTo>
                            <a:cubicBezTo>
                              <a:pt x="18097" y="20955"/>
                              <a:pt x="18097" y="20955"/>
                              <a:pt x="18097" y="20955"/>
                            </a:cubicBezTo>
                            <a:cubicBezTo>
                              <a:pt x="18097" y="20955"/>
                              <a:pt x="17145" y="20003"/>
                              <a:pt x="17145" y="20003"/>
                            </a:cubicBezTo>
                            <a:cubicBezTo>
                              <a:pt x="17145" y="20003"/>
                              <a:pt x="16193" y="19050"/>
                              <a:pt x="16193" y="19050"/>
                            </a:cubicBezTo>
                            <a:cubicBezTo>
                              <a:pt x="16193" y="19050"/>
                              <a:pt x="15240" y="18098"/>
                              <a:pt x="15240" y="18098"/>
                            </a:cubicBezTo>
                            <a:cubicBezTo>
                              <a:pt x="15240" y="18098"/>
                              <a:pt x="15240" y="18098"/>
                              <a:pt x="15240" y="18098"/>
                            </a:cubicBezTo>
                            <a:cubicBezTo>
                              <a:pt x="15240" y="18098"/>
                              <a:pt x="15240" y="17145"/>
                              <a:pt x="14288" y="17145"/>
                            </a:cubicBezTo>
                            <a:cubicBezTo>
                              <a:pt x="14288" y="17145"/>
                              <a:pt x="14288" y="17145"/>
                              <a:pt x="13335" y="17145"/>
                            </a:cubicBezTo>
                            <a:cubicBezTo>
                              <a:pt x="13335" y="17145"/>
                              <a:pt x="12382" y="16193"/>
                              <a:pt x="12382" y="16193"/>
                            </a:cubicBezTo>
                            <a:cubicBezTo>
                              <a:pt x="12382" y="16193"/>
                              <a:pt x="12382" y="16193"/>
                              <a:pt x="12382" y="16193"/>
                            </a:cubicBezTo>
                            <a:cubicBezTo>
                              <a:pt x="12382" y="16193"/>
                              <a:pt x="12382" y="16193"/>
                              <a:pt x="12382" y="16193"/>
                            </a:cubicBezTo>
                            <a:cubicBezTo>
                              <a:pt x="12382" y="16193"/>
                              <a:pt x="12382" y="16193"/>
                              <a:pt x="12382" y="16193"/>
                            </a:cubicBezTo>
                            <a:cubicBezTo>
                              <a:pt x="12382" y="16193"/>
                              <a:pt x="12382" y="15240"/>
                              <a:pt x="12382" y="15240"/>
                            </a:cubicBezTo>
                            <a:cubicBezTo>
                              <a:pt x="12382" y="15240"/>
                              <a:pt x="11430" y="14288"/>
                              <a:pt x="11430" y="14288"/>
                            </a:cubicBezTo>
                            <a:cubicBezTo>
                              <a:pt x="11430" y="14288"/>
                              <a:pt x="11430" y="14288"/>
                              <a:pt x="10478" y="14288"/>
                            </a:cubicBezTo>
                            <a:cubicBezTo>
                              <a:pt x="9525" y="13335"/>
                              <a:pt x="9525" y="12383"/>
                              <a:pt x="8572" y="12383"/>
                            </a:cubicBezTo>
                            <a:cubicBezTo>
                              <a:pt x="8572" y="12383"/>
                              <a:pt x="7620" y="12383"/>
                              <a:pt x="7620" y="11430"/>
                            </a:cubicBezTo>
                            <a:cubicBezTo>
                              <a:pt x="7620" y="11430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10478"/>
                              <a:pt x="6668" y="10478"/>
                            </a:cubicBezTo>
                            <a:cubicBezTo>
                              <a:pt x="6668" y="10478"/>
                              <a:pt x="6668" y="9525"/>
                              <a:pt x="5715" y="9525"/>
                            </a:cubicBezTo>
                            <a:cubicBezTo>
                              <a:pt x="5715" y="9525"/>
                              <a:pt x="5715" y="9525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5715" y="8573"/>
                              <a:pt x="5715" y="8573"/>
                            </a:cubicBezTo>
                            <a:cubicBezTo>
                              <a:pt x="5715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8573"/>
                            </a:cubicBezTo>
                            <a:cubicBezTo>
                              <a:pt x="4763" y="8573"/>
                              <a:pt x="4763" y="8573"/>
                              <a:pt x="4763" y="7620"/>
                            </a:cubicBezTo>
                            <a:cubicBezTo>
                              <a:pt x="4763" y="7620"/>
                              <a:pt x="3810" y="6668"/>
                              <a:pt x="3810" y="6668"/>
                            </a:cubicBezTo>
                            <a:cubicBezTo>
                              <a:pt x="2857" y="5715"/>
                              <a:pt x="2857" y="4763"/>
                              <a:pt x="1905" y="3810"/>
                            </a:cubicBezTo>
                            <a:cubicBezTo>
                              <a:pt x="1905" y="3810"/>
                              <a:pt x="1905" y="2858"/>
                              <a:pt x="1905" y="1905"/>
                            </a:cubicBezTo>
                            <a:cubicBezTo>
                              <a:pt x="1905" y="1905"/>
                              <a:pt x="953" y="953"/>
                              <a:pt x="953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953" y="1905"/>
                              <a:pt x="953" y="1905"/>
                            </a:cubicBezTo>
                            <a:cubicBezTo>
                              <a:pt x="953" y="1905"/>
                              <a:pt x="953" y="2858"/>
                              <a:pt x="1905" y="2858"/>
                            </a:cubicBezTo>
                            <a:cubicBezTo>
                              <a:pt x="1905" y="2858"/>
                              <a:pt x="2857" y="2858"/>
                              <a:pt x="1905" y="3810"/>
                            </a:cubicBezTo>
                            <a:cubicBezTo>
                              <a:pt x="1905" y="3810"/>
                              <a:pt x="1905" y="3810"/>
                              <a:pt x="1905" y="4763"/>
                            </a:cubicBezTo>
                            <a:cubicBezTo>
                              <a:pt x="1905" y="4763"/>
                              <a:pt x="1905" y="4763"/>
                              <a:pt x="2857" y="5715"/>
                            </a:cubicBezTo>
                            <a:cubicBezTo>
                              <a:pt x="2857" y="5715"/>
                              <a:pt x="2857" y="6668"/>
                              <a:pt x="3810" y="7620"/>
                            </a:cubicBezTo>
                            <a:cubicBezTo>
                              <a:pt x="3810" y="7620"/>
                              <a:pt x="4763" y="8573"/>
                              <a:pt x="4763" y="9525"/>
                            </a:cubicBezTo>
                            <a:cubicBezTo>
                              <a:pt x="4763" y="9525"/>
                              <a:pt x="4763" y="10478"/>
                              <a:pt x="5715" y="10478"/>
                            </a:cubicBezTo>
                            <a:cubicBezTo>
                              <a:pt x="5715" y="10478"/>
                              <a:pt x="6668" y="11430"/>
                              <a:pt x="6668" y="11430"/>
                            </a:cubicBezTo>
                            <a:cubicBezTo>
                              <a:pt x="6668" y="11430"/>
                              <a:pt x="7620" y="12383"/>
                              <a:pt x="7620" y="13335"/>
                            </a:cubicBezTo>
                            <a:cubicBezTo>
                              <a:pt x="8572" y="13335"/>
                              <a:pt x="8572" y="13335"/>
                              <a:pt x="8572" y="14288"/>
                            </a:cubicBezTo>
                            <a:cubicBezTo>
                              <a:pt x="8572" y="14288"/>
                              <a:pt x="8572" y="15240"/>
                              <a:pt x="9525" y="15240"/>
                            </a:cubicBezTo>
                            <a:cubicBezTo>
                              <a:pt x="9525" y="15240"/>
                              <a:pt x="9525" y="15240"/>
                              <a:pt x="10478" y="16193"/>
                            </a:cubicBezTo>
                            <a:cubicBezTo>
                              <a:pt x="10478" y="16193"/>
                              <a:pt x="11430" y="17145"/>
                              <a:pt x="11430" y="17145"/>
                            </a:cubicBezTo>
                            <a:cubicBezTo>
                              <a:pt x="11430" y="17145"/>
                              <a:pt x="11430" y="18098"/>
                              <a:pt x="12382" y="18098"/>
                            </a:cubicBezTo>
                            <a:cubicBezTo>
                              <a:pt x="12382" y="18098"/>
                              <a:pt x="12382" y="18098"/>
                              <a:pt x="13335" y="19050"/>
                            </a:cubicBezTo>
                            <a:cubicBezTo>
                              <a:pt x="13335" y="19050"/>
                              <a:pt x="14288" y="19050"/>
                              <a:pt x="14288" y="19050"/>
                            </a:cubicBezTo>
                            <a:cubicBezTo>
                              <a:pt x="14288" y="19050"/>
                              <a:pt x="14288" y="20003"/>
                              <a:pt x="15240" y="20003"/>
                            </a:cubicBezTo>
                            <a:cubicBezTo>
                              <a:pt x="15240" y="20003"/>
                              <a:pt x="15240" y="20003"/>
                              <a:pt x="15240" y="20003"/>
                            </a:cubicBezTo>
                            <a:cubicBezTo>
                              <a:pt x="15240" y="20003"/>
                              <a:pt x="15240" y="20003"/>
                              <a:pt x="15240" y="20003"/>
                            </a:cubicBezTo>
                            <a:cubicBezTo>
                              <a:pt x="15240" y="20003"/>
                              <a:pt x="15240" y="20003"/>
                              <a:pt x="15240" y="20003"/>
                            </a:cubicBezTo>
                            <a:cubicBezTo>
                              <a:pt x="15240" y="20003"/>
                              <a:pt x="15240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0955"/>
                              <a:pt x="16193" y="20955"/>
                            </a:cubicBezTo>
                            <a:cubicBezTo>
                              <a:pt x="16193" y="20955"/>
                              <a:pt x="16193" y="21907"/>
                              <a:pt x="17145" y="21907"/>
                            </a:cubicBezTo>
                            <a:cubicBezTo>
                              <a:pt x="18097" y="21907"/>
                              <a:pt x="18097" y="22860"/>
                              <a:pt x="19050" y="22860"/>
                            </a:cubicBezTo>
                            <a:cubicBezTo>
                              <a:pt x="19050" y="23813"/>
                              <a:pt x="19050" y="22860"/>
                              <a:pt x="20003" y="22860"/>
                            </a:cubicBezTo>
                            <a:cubicBezTo>
                              <a:pt x="20003" y="22860"/>
                              <a:pt x="20003" y="22860"/>
                              <a:pt x="20003" y="22860"/>
                            </a:cubicBezTo>
                            <a:cubicBezTo>
                              <a:pt x="20003" y="22860"/>
                              <a:pt x="20003" y="22860"/>
                              <a:pt x="20003" y="22860"/>
                            </a:cubicBezTo>
                            <a:cubicBezTo>
                              <a:pt x="20003" y="22860"/>
                              <a:pt x="20003" y="22860"/>
                              <a:pt x="20003" y="22860"/>
                            </a:cubicBezTo>
                            <a:cubicBezTo>
                              <a:pt x="20003" y="23813"/>
                              <a:pt x="20955" y="23813"/>
                              <a:pt x="20955" y="23813"/>
                            </a:cubicBezTo>
                            <a:cubicBezTo>
                              <a:pt x="21907" y="23813"/>
                              <a:pt x="21907" y="24765"/>
                              <a:pt x="22860" y="25718"/>
                            </a:cubicBezTo>
                            <a:cubicBezTo>
                              <a:pt x="22860" y="25718"/>
                              <a:pt x="22860" y="25718"/>
                              <a:pt x="22860" y="25718"/>
                            </a:cubicBezTo>
                            <a:cubicBezTo>
                              <a:pt x="22860" y="25718"/>
                              <a:pt x="23813" y="25718"/>
                              <a:pt x="23813" y="25718"/>
                            </a:cubicBezTo>
                            <a:cubicBezTo>
                              <a:pt x="23813" y="25718"/>
                              <a:pt x="24765" y="26670"/>
                              <a:pt x="24765" y="26670"/>
                            </a:cubicBezTo>
                            <a:cubicBezTo>
                              <a:pt x="24765" y="26670"/>
                              <a:pt x="25718" y="27623"/>
                              <a:pt x="26670" y="27623"/>
                            </a:cubicBezTo>
                            <a:cubicBezTo>
                              <a:pt x="26670" y="27623"/>
                              <a:pt x="27622" y="27623"/>
                              <a:pt x="27622" y="28575"/>
                            </a:cubicBezTo>
                            <a:cubicBezTo>
                              <a:pt x="27622" y="28575"/>
                              <a:pt x="28575" y="28575"/>
                              <a:pt x="28575" y="28575"/>
                            </a:cubicBezTo>
                            <a:cubicBezTo>
                              <a:pt x="29528" y="28575"/>
                              <a:pt x="29528" y="28575"/>
                              <a:pt x="30480" y="29528"/>
                            </a:cubicBezTo>
                            <a:cubicBezTo>
                              <a:pt x="30480" y="29528"/>
                              <a:pt x="30480" y="29528"/>
                              <a:pt x="31432" y="29528"/>
                            </a:cubicBezTo>
                            <a:cubicBezTo>
                              <a:pt x="32385" y="29528"/>
                              <a:pt x="33338" y="29528"/>
                              <a:pt x="33338" y="29528"/>
                            </a:cubicBezTo>
                            <a:cubicBezTo>
                              <a:pt x="34290" y="29528"/>
                              <a:pt x="34290" y="30480"/>
                              <a:pt x="35243" y="30480"/>
                            </a:cubicBezTo>
                            <a:cubicBezTo>
                              <a:pt x="36195" y="30480"/>
                              <a:pt x="37147" y="31432"/>
                              <a:pt x="39053" y="31432"/>
                            </a:cubicBezTo>
                            <a:cubicBezTo>
                              <a:pt x="40005" y="31432"/>
                              <a:pt x="40005" y="31432"/>
                              <a:pt x="40957" y="31432"/>
                            </a:cubicBezTo>
                            <a:cubicBezTo>
                              <a:pt x="40957" y="31432"/>
                              <a:pt x="40957" y="31432"/>
                              <a:pt x="41910" y="31432"/>
                            </a:cubicBezTo>
                            <a:cubicBezTo>
                              <a:pt x="41910" y="31432"/>
                              <a:pt x="42863" y="31432"/>
                              <a:pt x="43815" y="31432"/>
                            </a:cubicBezTo>
                            <a:cubicBezTo>
                              <a:pt x="44768" y="31432"/>
                              <a:pt x="44768" y="31432"/>
                              <a:pt x="45720" y="31432"/>
                            </a:cubicBezTo>
                            <a:cubicBezTo>
                              <a:pt x="45720" y="31432"/>
                              <a:pt x="45720" y="31432"/>
                              <a:pt x="45720" y="31432"/>
                            </a:cubicBezTo>
                            <a:cubicBezTo>
                              <a:pt x="45720" y="31432"/>
                              <a:pt x="45720" y="31432"/>
                              <a:pt x="45720" y="31432"/>
                            </a:cubicBezTo>
                            <a:cubicBezTo>
                              <a:pt x="45720" y="31432"/>
                              <a:pt x="46672" y="31432"/>
                              <a:pt x="47625" y="31432"/>
                            </a:cubicBezTo>
                            <a:cubicBezTo>
                              <a:pt x="47625" y="31432"/>
                              <a:pt x="48578" y="31432"/>
                              <a:pt x="48578" y="31432"/>
                            </a:cubicBezTo>
                            <a:cubicBezTo>
                              <a:pt x="48578" y="31432"/>
                              <a:pt x="48578" y="31432"/>
                              <a:pt x="49530" y="31432"/>
                            </a:cubicBezTo>
                            <a:cubicBezTo>
                              <a:pt x="43815" y="29528"/>
                              <a:pt x="43815" y="29528"/>
                              <a:pt x="44768" y="28575"/>
                            </a:cubicBezTo>
                            <a:cubicBezTo>
                              <a:pt x="43815" y="30480"/>
                              <a:pt x="43815" y="29528"/>
                              <a:pt x="43815" y="29528"/>
                            </a:cubicBezTo>
                            <a:cubicBezTo>
                              <a:pt x="43815" y="29528"/>
                              <a:pt x="43815" y="29528"/>
                              <a:pt x="44768" y="29528"/>
                            </a:cubicBezTo>
                            <a:cubicBezTo>
                              <a:pt x="44768" y="29528"/>
                              <a:pt x="44768" y="29528"/>
                              <a:pt x="44768" y="29528"/>
                            </a:cubicBezTo>
                            <a:cubicBezTo>
                              <a:pt x="43815" y="28575"/>
                              <a:pt x="44768" y="28575"/>
                              <a:pt x="44768" y="28575"/>
                            </a:cubicBezTo>
                            <a:close/>
                            <a:moveTo>
                              <a:pt x="32385" y="27623"/>
                            </a:moveTo>
                            <a:cubicBezTo>
                              <a:pt x="32385" y="27623"/>
                              <a:pt x="32385" y="27623"/>
                              <a:pt x="32385" y="27623"/>
                            </a:cubicBezTo>
                            <a:cubicBezTo>
                              <a:pt x="32385" y="27623"/>
                              <a:pt x="32385" y="27623"/>
                              <a:pt x="32385" y="27623"/>
                            </a:cubicBezTo>
                            <a:cubicBezTo>
                              <a:pt x="32385" y="27623"/>
                              <a:pt x="32385" y="27623"/>
                              <a:pt x="32385" y="27623"/>
                            </a:cubicBezTo>
                            <a:cubicBezTo>
                              <a:pt x="32385" y="27623"/>
                              <a:pt x="32385" y="27623"/>
                              <a:pt x="32385" y="27623"/>
                            </a:cubicBezTo>
                            <a:close/>
                            <a:moveTo>
                              <a:pt x="34290" y="28575"/>
                            </a:moveTo>
                            <a:cubicBezTo>
                              <a:pt x="34290" y="28575"/>
                              <a:pt x="33338" y="28575"/>
                              <a:pt x="34290" y="28575"/>
                            </a:cubicBezTo>
                            <a:cubicBezTo>
                              <a:pt x="33338" y="28575"/>
                              <a:pt x="33338" y="28575"/>
                              <a:pt x="34290" y="28575"/>
                            </a:cubicBezTo>
                            <a:cubicBezTo>
                              <a:pt x="33338" y="28575"/>
                              <a:pt x="34290" y="28575"/>
                              <a:pt x="34290" y="28575"/>
                            </a:cubicBezTo>
                            <a:cubicBezTo>
                              <a:pt x="34290" y="27623"/>
                              <a:pt x="34290" y="28575"/>
                              <a:pt x="34290" y="2857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58" name="任意多边形: 形状 3539"/>
                    <p:cNvSpPr/>
                    <p:nvPr/>
                  </p:nvSpPr>
                  <p:spPr>
                    <a:xfrm>
                      <a:off x="7666672" y="2245994"/>
                      <a:ext cx="17145" cy="3810"/>
                    </a:xfrm>
                    <a:custGeom>
                      <a:avLst/>
                      <a:gdLst>
                        <a:gd name="connsiteX0" fmla="*/ 14288 w 17145"/>
                        <a:gd name="connsiteY0" fmla="*/ 0 h 3810"/>
                        <a:gd name="connsiteX1" fmla="*/ 14288 w 17145"/>
                        <a:gd name="connsiteY1" fmla="*/ 0 h 3810"/>
                        <a:gd name="connsiteX2" fmla="*/ 13335 w 17145"/>
                        <a:gd name="connsiteY2" fmla="*/ 0 h 3810"/>
                        <a:gd name="connsiteX3" fmla="*/ 13335 w 17145"/>
                        <a:gd name="connsiteY3" fmla="*/ 0 h 3810"/>
                        <a:gd name="connsiteX4" fmla="*/ 13335 w 17145"/>
                        <a:gd name="connsiteY4" fmla="*/ 0 h 3810"/>
                        <a:gd name="connsiteX5" fmla="*/ 13335 w 17145"/>
                        <a:gd name="connsiteY5" fmla="*/ 0 h 3810"/>
                        <a:gd name="connsiteX6" fmla="*/ 13335 w 17145"/>
                        <a:gd name="connsiteY6" fmla="*/ 0 h 3810"/>
                        <a:gd name="connsiteX7" fmla="*/ 11430 w 17145"/>
                        <a:gd name="connsiteY7" fmla="*/ 0 h 3810"/>
                        <a:gd name="connsiteX8" fmla="*/ 9525 w 17145"/>
                        <a:gd name="connsiteY8" fmla="*/ 0 h 3810"/>
                        <a:gd name="connsiteX9" fmla="*/ 8572 w 17145"/>
                        <a:gd name="connsiteY9" fmla="*/ 0 h 3810"/>
                        <a:gd name="connsiteX10" fmla="*/ 8572 w 17145"/>
                        <a:gd name="connsiteY10" fmla="*/ 0 h 3810"/>
                        <a:gd name="connsiteX11" fmla="*/ 8572 w 17145"/>
                        <a:gd name="connsiteY11" fmla="*/ 0 h 3810"/>
                        <a:gd name="connsiteX12" fmla="*/ 8572 w 17145"/>
                        <a:gd name="connsiteY12" fmla="*/ 0 h 3810"/>
                        <a:gd name="connsiteX13" fmla="*/ 8572 w 17145"/>
                        <a:gd name="connsiteY13" fmla="*/ 0 h 3810"/>
                        <a:gd name="connsiteX14" fmla="*/ 7620 w 17145"/>
                        <a:gd name="connsiteY14" fmla="*/ 0 h 3810"/>
                        <a:gd name="connsiteX15" fmla="*/ 6668 w 17145"/>
                        <a:gd name="connsiteY15" fmla="*/ 0 h 3810"/>
                        <a:gd name="connsiteX16" fmla="*/ 5715 w 17145"/>
                        <a:gd name="connsiteY16" fmla="*/ 0 h 3810"/>
                        <a:gd name="connsiteX17" fmla="*/ 4763 w 17145"/>
                        <a:gd name="connsiteY17" fmla="*/ 0 h 3810"/>
                        <a:gd name="connsiteX18" fmla="*/ 3810 w 17145"/>
                        <a:gd name="connsiteY18" fmla="*/ 0 h 3810"/>
                        <a:gd name="connsiteX19" fmla="*/ 3810 w 17145"/>
                        <a:gd name="connsiteY19" fmla="*/ 0 h 3810"/>
                        <a:gd name="connsiteX20" fmla="*/ 2858 w 17145"/>
                        <a:gd name="connsiteY20" fmla="*/ 0 h 3810"/>
                        <a:gd name="connsiteX21" fmla="*/ 2858 w 17145"/>
                        <a:gd name="connsiteY21" fmla="*/ 0 h 3810"/>
                        <a:gd name="connsiteX22" fmla="*/ 2858 w 17145"/>
                        <a:gd name="connsiteY22" fmla="*/ 0 h 3810"/>
                        <a:gd name="connsiteX23" fmla="*/ 2858 w 17145"/>
                        <a:gd name="connsiteY23" fmla="*/ 0 h 3810"/>
                        <a:gd name="connsiteX24" fmla="*/ 2858 w 17145"/>
                        <a:gd name="connsiteY24" fmla="*/ 0 h 3810"/>
                        <a:gd name="connsiteX25" fmla="*/ 2858 w 17145"/>
                        <a:gd name="connsiteY25" fmla="*/ 0 h 3810"/>
                        <a:gd name="connsiteX26" fmla="*/ 1905 w 17145"/>
                        <a:gd name="connsiteY26" fmla="*/ 0 h 3810"/>
                        <a:gd name="connsiteX27" fmla="*/ 1905 w 17145"/>
                        <a:gd name="connsiteY27" fmla="*/ 0 h 3810"/>
                        <a:gd name="connsiteX28" fmla="*/ 1905 w 17145"/>
                        <a:gd name="connsiteY28" fmla="*/ 0 h 3810"/>
                        <a:gd name="connsiteX29" fmla="*/ 953 w 17145"/>
                        <a:gd name="connsiteY29" fmla="*/ 0 h 3810"/>
                        <a:gd name="connsiteX30" fmla="*/ 953 w 17145"/>
                        <a:gd name="connsiteY30" fmla="*/ 0 h 3810"/>
                        <a:gd name="connsiteX31" fmla="*/ 0 w 17145"/>
                        <a:gd name="connsiteY31" fmla="*/ 0 h 3810"/>
                        <a:gd name="connsiteX32" fmla="*/ 0 w 17145"/>
                        <a:gd name="connsiteY32" fmla="*/ 2857 h 3810"/>
                        <a:gd name="connsiteX33" fmla="*/ 953 w 17145"/>
                        <a:gd name="connsiteY33" fmla="*/ 2857 h 3810"/>
                        <a:gd name="connsiteX34" fmla="*/ 1905 w 17145"/>
                        <a:gd name="connsiteY34" fmla="*/ 2857 h 3810"/>
                        <a:gd name="connsiteX35" fmla="*/ 2858 w 17145"/>
                        <a:gd name="connsiteY35" fmla="*/ 2857 h 3810"/>
                        <a:gd name="connsiteX36" fmla="*/ 3810 w 17145"/>
                        <a:gd name="connsiteY36" fmla="*/ 2857 h 3810"/>
                        <a:gd name="connsiteX37" fmla="*/ 4763 w 17145"/>
                        <a:gd name="connsiteY37" fmla="*/ 2857 h 3810"/>
                        <a:gd name="connsiteX38" fmla="*/ 5715 w 17145"/>
                        <a:gd name="connsiteY38" fmla="*/ 2857 h 3810"/>
                        <a:gd name="connsiteX39" fmla="*/ 6668 w 17145"/>
                        <a:gd name="connsiteY39" fmla="*/ 2857 h 3810"/>
                        <a:gd name="connsiteX40" fmla="*/ 7620 w 17145"/>
                        <a:gd name="connsiteY40" fmla="*/ 2857 h 3810"/>
                        <a:gd name="connsiteX41" fmla="*/ 7620 w 17145"/>
                        <a:gd name="connsiteY41" fmla="*/ 2857 h 3810"/>
                        <a:gd name="connsiteX42" fmla="*/ 7620 w 17145"/>
                        <a:gd name="connsiteY42" fmla="*/ 2857 h 3810"/>
                        <a:gd name="connsiteX43" fmla="*/ 7620 w 17145"/>
                        <a:gd name="connsiteY43" fmla="*/ 2857 h 3810"/>
                        <a:gd name="connsiteX44" fmla="*/ 8572 w 17145"/>
                        <a:gd name="connsiteY44" fmla="*/ 2857 h 3810"/>
                        <a:gd name="connsiteX45" fmla="*/ 8572 w 17145"/>
                        <a:gd name="connsiteY45" fmla="*/ 2857 h 3810"/>
                        <a:gd name="connsiteX46" fmla="*/ 9525 w 17145"/>
                        <a:gd name="connsiteY46" fmla="*/ 2857 h 3810"/>
                        <a:gd name="connsiteX47" fmla="*/ 10478 w 17145"/>
                        <a:gd name="connsiteY47" fmla="*/ 1905 h 3810"/>
                        <a:gd name="connsiteX48" fmla="*/ 10478 w 17145"/>
                        <a:gd name="connsiteY48" fmla="*/ 1905 h 3810"/>
                        <a:gd name="connsiteX49" fmla="*/ 10478 w 17145"/>
                        <a:gd name="connsiteY49" fmla="*/ 1905 h 3810"/>
                        <a:gd name="connsiteX50" fmla="*/ 10478 w 17145"/>
                        <a:gd name="connsiteY50" fmla="*/ 1905 h 3810"/>
                        <a:gd name="connsiteX51" fmla="*/ 10478 w 17145"/>
                        <a:gd name="connsiteY51" fmla="*/ 1905 h 3810"/>
                        <a:gd name="connsiteX52" fmla="*/ 10478 w 17145"/>
                        <a:gd name="connsiteY52" fmla="*/ 1905 h 3810"/>
                        <a:gd name="connsiteX53" fmla="*/ 11430 w 17145"/>
                        <a:gd name="connsiteY53" fmla="*/ 1905 h 3810"/>
                        <a:gd name="connsiteX54" fmla="*/ 11430 w 17145"/>
                        <a:gd name="connsiteY54" fmla="*/ 1905 h 3810"/>
                        <a:gd name="connsiteX55" fmla="*/ 11430 w 17145"/>
                        <a:gd name="connsiteY55" fmla="*/ 1905 h 3810"/>
                        <a:gd name="connsiteX56" fmla="*/ 11430 w 17145"/>
                        <a:gd name="connsiteY56" fmla="*/ 1905 h 3810"/>
                        <a:gd name="connsiteX57" fmla="*/ 12383 w 17145"/>
                        <a:gd name="connsiteY57" fmla="*/ 1905 h 3810"/>
                        <a:gd name="connsiteX58" fmla="*/ 12383 w 17145"/>
                        <a:gd name="connsiteY58" fmla="*/ 1905 h 3810"/>
                        <a:gd name="connsiteX59" fmla="*/ 13335 w 17145"/>
                        <a:gd name="connsiteY59" fmla="*/ 1905 h 3810"/>
                        <a:gd name="connsiteX60" fmla="*/ 13335 w 17145"/>
                        <a:gd name="connsiteY60" fmla="*/ 1905 h 3810"/>
                        <a:gd name="connsiteX61" fmla="*/ 14288 w 17145"/>
                        <a:gd name="connsiteY61" fmla="*/ 1905 h 3810"/>
                        <a:gd name="connsiteX62" fmla="*/ 15240 w 17145"/>
                        <a:gd name="connsiteY62" fmla="*/ 953 h 3810"/>
                        <a:gd name="connsiteX63" fmla="*/ 16193 w 17145"/>
                        <a:gd name="connsiteY63" fmla="*/ 953 h 3810"/>
                        <a:gd name="connsiteX64" fmla="*/ 16193 w 17145"/>
                        <a:gd name="connsiteY64" fmla="*/ 953 h 3810"/>
                        <a:gd name="connsiteX65" fmla="*/ 16193 w 17145"/>
                        <a:gd name="connsiteY65" fmla="*/ 953 h 3810"/>
                        <a:gd name="connsiteX66" fmla="*/ 17145 w 17145"/>
                        <a:gd name="connsiteY66" fmla="*/ 953 h 3810"/>
                        <a:gd name="connsiteX67" fmla="*/ 17145 w 17145"/>
                        <a:gd name="connsiteY67" fmla="*/ 953 h 3810"/>
                        <a:gd name="connsiteX68" fmla="*/ 14288 w 17145"/>
                        <a:gd name="connsiteY68" fmla="*/ 0 h 3810"/>
                        <a:gd name="connsiteX69" fmla="*/ 14288 w 17145"/>
                        <a:gd name="connsiteY69" fmla="*/ 0 h 3810"/>
                        <a:gd name="connsiteX70" fmla="*/ 14288 w 17145"/>
                        <a:gd name="connsiteY70" fmla="*/ 0 h 3810"/>
                        <a:gd name="connsiteX71" fmla="*/ 14288 w 17145"/>
                        <a:gd name="connsiteY71" fmla="*/ 0 h 3810"/>
                        <a:gd name="connsiteX72" fmla="*/ 14288 w 17145"/>
                        <a:gd name="connsiteY72" fmla="*/ 0 h 3810"/>
                        <a:gd name="connsiteX73" fmla="*/ 4763 w 17145"/>
                        <a:gd name="connsiteY73" fmla="*/ 3810 h 3810"/>
                        <a:gd name="connsiteX74" fmla="*/ 4763 w 17145"/>
                        <a:gd name="connsiteY74" fmla="*/ 3810 h 3810"/>
                        <a:gd name="connsiteX75" fmla="*/ 4763 w 17145"/>
                        <a:gd name="connsiteY75" fmla="*/ 3810 h 3810"/>
                        <a:gd name="connsiteX76" fmla="*/ 4763 w 17145"/>
                        <a:gd name="connsiteY76" fmla="*/ 3810 h 3810"/>
                        <a:gd name="connsiteX77" fmla="*/ 4763 w 17145"/>
                        <a:gd name="connsiteY77" fmla="*/ 3810 h 3810"/>
                        <a:gd name="connsiteX78" fmla="*/ 10478 w 17145"/>
                        <a:gd name="connsiteY78" fmla="*/ 1905 h 3810"/>
                        <a:gd name="connsiteX79" fmla="*/ 10478 w 17145"/>
                        <a:gd name="connsiteY79" fmla="*/ 1905 h 3810"/>
                        <a:gd name="connsiteX80" fmla="*/ 10478 w 17145"/>
                        <a:gd name="connsiteY80" fmla="*/ 1905 h 3810"/>
                        <a:gd name="connsiteX81" fmla="*/ 10478 w 17145"/>
                        <a:gd name="connsiteY81" fmla="*/ 1905 h 3810"/>
                        <a:gd name="connsiteX82" fmla="*/ 10478 w 17145"/>
                        <a:gd name="connsiteY82" fmla="*/ 1905 h 381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7145" h="3810">
                          <a:moveTo>
                            <a:pt x="14288" y="0"/>
                          </a:move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3335" y="0"/>
                            <a:pt x="13335" y="0"/>
                          </a:cubicBezTo>
                          <a:cubicBezTo>
                            <a:pt x="13335" y="0"/>
                            <a:pt x="12383" y="0"/>
                            <a:pt x="11430" y="0"/>
                          </a:cubicBezTo>
                          <a:cubicBezTo>
                            <a:pt x="11430" y="0"/>
                            <a:pt x="10478" y="0"/>
                            <a:pt x="9525" y="0"/>
                          </a:cubicBezTo>
                          <a:cubicBezTo>
                            <a:pt x="9525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8572" y="0"/>
                          </a:cubicBezTo>
                          <a:cubicBezTo>
                            <a:pt x="8572" y="0"/>
                            <a:pt x="8572" y="0"/>
                            <a:pt x="7620" y="0"/>
                          </a:cubicBezTo>
                          <a:cubicBezTo>
                            <a:pt x="7620" y="0"/>
                            <a:pt x="6668" y="0"/>
                            <a:pt x="6668" y="0"/>
                          </a:cubicBezTo>
                          <a:cubicBezTo>
                            <a:pt x="6668" y="0"/>
                            <a:pt x="5715" y="0"/>
                            <a:pt x="5715" y="0"/>
                          </a:cubicBezTo>
                          <a:cubicBezTo>
                            <a:pt x="5715" y="0"/>
                            <a:pt x="4763" y="0"/>
                            <a:pt x="4763" y="0"/>
                          </a:cubicBezTo>
                          <a:cubicBezTo>
                            <a:pt x="4763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1905" y="0"/>
                          </a:cubicBezTo>
                          <a:lnTo>
                            <a:pt x="1905" y="0"/>
                          </a:ln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0" y="0"/>
                          </a:cubicBezTo>
                          <a:lnTo>
                            <a:pt x="0" y="2857"/>
                          </a:lnTo>
                          <a:cubicBezTo>
                            <a:pt x="0" y="2857"/>
                            <a:pt x="0" y="2857"/>
                            <a:pt x="953" y="2857"/>
                          </a:cubicBezTo>
                          <a:cubicBezTo>
                            <a:pt x="953" y="2857"/>
                            <a:pt x="1905" y="2857"/>
                            <a:pt x="1905" y="2857"/>
                          </a:cubicBezTo>
                          <a:cubicBezTo>
                            <a:pt x="1905" y="2857"/>
                            <a:pt x="2858" y="2857"/>
                            <a:pt x="2858" y="2857"/>
                          </a:cubicBezTo>
                          <a:cubicBezTo>
                            <a:pt x="2858" y="2857"/>
                            <a:pt x="2858" y="2857"/>
                            <a:pt x="3810" y="2857"/>
                          </a:cubicBezTo>
                          <a:cubicBezTo>
                            <a:pt x="3810" y="2857"/>
                            <a:pt x="4763" y="2857"/>
                            <a:pt x="4763" y="2857"/>
                          </a:cubicBezTo>
                          <a:cubicBezTo>
                            <a:pt x="4763" y="2857"/>
                            <a:pt x="4763" y="2857"/>
                            <a:pt x="5715" y="2857"/>
                          </a:cubicBezTo>
                          <a:cubicBezTo>
                            <a:pt x="5715" y="2857"/>
                            <a:pt x="5715" y="2857"/>
                            <a:pt x="6668" y="2857"/>
                          </a:cubicBezTo>
                          <a:cubicBezTo>
                            <a:pt x="6668" y="2857"/>
                            <a:pt x="6668" y="2857"/>
                            <a:pt x="7620" y="2857"/>
                          </a:cubicBezTo>
                          <a:cubicBezTo>
                            <a:pt x="7620" y="2857"/>
                            <a:pt x="7620" y="2857"/>
                            <a:pt x="7620" y="2857"/>
                          </a:cubicBezTo>
                          <a:cubicBezTo>
                            <a:pt x="7620" y="2857"/>
                            <a:pt x="7620" y="2857"/>
                            <a:pt x="7620" y="2857"/>
                          </a:cubicBezTo>
                          <a:cubicBezTo>
                            <a:pt x="7620" y="2857"/>
                            <a:pt x="7620" y="2857"/>
                            <a:pt x="7620" y="2857"/>
                          </a:cubicBezTo>
                          <a:cubicBezTo>
                            <a:pt x="7620" y="2857"/>
                            <a:pt x="8572" y="2857"/>
                            <a:pt x="8572" y="2857"/>
                          </a:cubicBezTo>
                          <a:cubicBezTo>
                            <a:pt x="8572" y="2857"/>
                            <a:pt x="8572" y="2857"/>
                            <a:pt x="8572" y="2857"/>
                          </a:cubicBezTo>
                          <a:cubicBezTo>
                            <a:pt x="8572" y="2857"/>
                            <a:pt x="9525" y="2857"/>
                            <a:pt x="9525" y="2857"/>
                          </a:cubicBezTo>
                          <a:cubicBezTo>
                            <a:pt x="9525" y="2857"/>
                            <a:pt x="9525" y="2857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1905"/>
                            <a:pt x="11430" y="1905"/>
                            <a:pt x="11430" y="1905"/>
                          </a:cubicBezTo>
                          <a:cubicBezTo>
                            <a:pt x="11430" y="2857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1905"/>
                            <a:pt x="12383" y="1905"/>
                          </a:cubicBezTo>
                          <a:cubicBezTo>
                            <a:pt x="12383" y="1905"/>
                            <a:pt x="12383" y="953"/>
                            <a:pt x="13335" y="1905"/>
                          </a:cubicBezTo>
                          <a:cubicBezTo>
                            <a:pt x="13335" y="1905"/>
                            <a:pt x="13335" y="1905"/>
                            <a:pt x="13335" y="1905"/>
                          </a:cubicBezTo>
                          <a:cubicBezTo>
                            <a:pt x="13335" y="1905"/>
                            <a:pt x="14288" y="1905"/>
                            <a:pt x="14288" y="1905"/>
                          </a:cubicBezTo>
                          <a:cubicBezTo>
                            <a:pt x="14288" y="1905"/>
                            <a:pt x="15240" y="1905"/>
                            <a:pt x="15240" y="953"/>
                          </a:cubicBezTo>
                          <a:cubicBezTo>
                            <a:pt x="15240" y="953"/>
                            <a:pt x="15240" y="953"/>
                            <a:pt x="16193" y="953"/>
                          </a:cubicBezTo>
                          <a:cubicBezTo>
                            <a:pt x="17145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6193" y="953"/>
                            <a:pt x="16193" y="953"/>
                          </a:cubicBezTo>
                          <a:cubicBezTo>
                            <a:pt x="16193" y="953"/>
                            <a:pt x="17145" y="953"/>
                            <a:pt x="17145" y="953"/>
                          </a:cubicBezTo>
                          <a:cubicBezTo>
                            <a:pt x="17145" y="953"/>
                            <a:pt x="17145" y="953"/>
                            <a:pt x="17145" y="953"/>
                          </a:cubicBezTo>
                          <a:cubicBezTo>
                            <a:pt x="13335" y="953"/>
                            <a:pt x="14288" y="953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ubicBezTo>
                            <a:pt x="14288" y="0"/>
                            <a:pt x="15240" y="0"/>
                            <a:pt x="14288" y="0"/>
                          </a:cubicBezTo>
                          <a:cubicBezTo>
                            <a:pt x="15240" y="0"/>
                            <a:pt x="15240" y="0"/>
                            <a:pt x="14288" y="0"/>
                          </a:cubicBezTo>
                          <a:cubicBezTo>
                            <a:pt x="14288" y="0"/>
                            <a:pt x="14288" y="0"/>
                            <a:pt x="14288" y="0"/>
                          </a:cubicBezTo>
                          <a:close/>
                          <a:moveTo>
                            <a:pt x="4763" y="3810"/>
                          </a:move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ubicBezTo>
                            <a:pt x="4763" y="3810"/>
                            <a:pt x="4763" y="3810"/>
                            <a:pt x="4763" y="3810"/>
                          </a:cubicBezTo>
                          <a:close/>
                          <a:moveTo>
                            <a:pt x="10478" y="1905"/>
                          </a:move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ubicBezTo>
                            <a:pt x="10478" y="1905"/>
                            <a:pt x="10478" y="1905"/>
                            <a:pt x="10478" y="1905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59" name="图形 2"/>
                  <p:cNvGrpSpPr/>
                  <p:nvPr/>
                </p:nvGrpSpPr>
                <p:grpSpPr>
                  <a:xfrm>
                    <a:off x="7789544" y="2197417"/>
                    <a:ext cx="82867" cy="48577"/>
                    <a:chOff x="7789544" y="2197417"/>
                    <a:chExt cx="82867" cy="48577"/>
                  </a:xfrm>
                </p:grpSpPr>
                <p:grpSp>
                  <p:nvGrpSpPr>
                    <p:cNvPr id="3660" name="图形 2"/>
                    <p:cNvGrpSpPr/>
                    <p:nvPr/>
                  </p:nvGrpSpPr>
                  <p:grpSpPr>
                    <a:xfrm>
                      <a:off x="7789544" y="2232659"/>
                      <a:ext cx="59055" cy="13334"/>
                      <a:chOff x="7789544" y="2232659"/>
                      <a:chExt cx="59055" cy="13334"/>
                    </a:xfrm>
                  </p:grpSpPr>
                  <p:sp>
                    <p:nvSpPr>
                      <p:cNvPr id="3661" name="任意多边形: 形状 3542"/>
                      <p:cNvSpPr/>
                      <p:nvPr/>
                    </p:nvSpPr>
                    <p:spPr>
                      <a:xfrm>
                        <a:off x="7836217" y="2239327"/>
                        <a:ext cx="714" cy="714"/>
                      </a:xfrm>
                      <a:custGeom>
                        <a:avLst/>
                        <a:gdLst>
                          <a:gd name="connsiteX0" fmla="*/ 0 w 714"/>
                          <a:gd name="connsiteY0" fmla="*/ 0 h 714"/>
                          <a:gd name="connsiteX1" fmla="*/ 0 w 714"/>
                          <a:gd name="connsiteY1" fmla="*/ 0 h 714"/>
                          <a:gd name="connsiteX2" fmla="*/ 0 w 714"/>
                          <a:gd name="connsiteY2" fmla="*/ 0 h 714"/>
                          <a:gd name="connsiteX3" fmla="*/ 0 w 714"/>
                          <a:gd name="connsiteY3" fmla="*/ 0 h 714"/>
                          <a:gd name="connsiteX4" fmla="*/ 0 w 714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714">
                            <a:moveTo>
                              <a:pt x="0" y="0"/>
                            </a:moveTo>
                            <a:cubicBezTo>
                              <a:pt x="0" y="0"/>
                              <a:pt x="0" y="953"/>
                              <a:pt x="0" y="0"/>
                            </a:cubicBezTo>
                            <a:cubicBezTo>
                              <a:pt x="0" y="953"/>
                              <a:pt x="952" y="953"/>
                              <a:pt x="0" y="0"/>
                            </a:cubicBezTo>
                            <a:cubicBezTo>
                              <a:pt x="952" y="953"/>
                              <a:pt x="952" y="953"/>
                              <a:pt x="0" y="0"/>
                            </a:cubicBezTo>
                            <a:cubicBezTo>
                              <a:pt x="952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2" name="任意多边形: 形状 3543"/>
                      <p:cNvSpPr/>
                      <p:nvPr/>
                    </p:nvSpPr>
                    <p:spPr>
                      <a:xfrm>
                        <a:off x="7838122" y="2239565"/>
                        <a:ext cx="0" cy="714"/>
                      </a:xfrm>
                      <a:custGeom>
                        <a:avLst/>
                        <a:gdLst>
                          <a:gd name="connsiteX0" fmla="*/ 0 w 0"/>
                          <a:gd name="connsiteY0" fmla="*/ 714 h 714"/>
                          <a:gd name="connsiteX1" fmla="*/ 0 w 0"/>
                          <a:gd name="connsiteY1" fmla="*/ 714 h 714"/>
                          <a:gd name="connsiteX2" fmla="*/ 0 w 0"/>
                          <a:gd name="connsiteY2" fmla="*/ 714 h 714"/>
                          <a:gd name="connsiteX3" fmla="*/ 0 w 0"/>
                          <a:gd name="connsiteY3" fmla="*/ 714 h 714"/>
                          <a:gd name="connsiteX4" fmla="*/ 0 w 0"/>
                          <a:gd name="connsiteY4" fmla="*/ 714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h="714">
                            <a:moveTo>
                              <a:pt x="0" y="714"/>
                            </a:moveTo>
                            <a:cubicBezTo>
                              <a:pt x="0" y="714"/>
                              <a:pt x="0" y="714"/>
                              <a:pt x="0" y="714"/>
                            </a:cubicBezTo>
                            <a:cubicBezTo>
                              <a:pt x="0" y="714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-238"/>
                              <a:pt x="0" y="714"/>
                            </a:cubicBezTo>
                            <a:cubicBezTo>
                              <a:pt x="0" y="-238"/>
                              <a:pt x="0" y="714"/>
                              <a:pt x="0" y="714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3" name="任意多边形: 形状 3544"/>
                      <p:cNvSpPr/>
                      <p:nvPr/>
                    </p:nvSpPr>
                    <p:spPr>
                      <a:xfrm>
                        <a:off x="7845742" y="2232659"/>
                        <a:ext cx="2857" cy="2857"/>
                      </a:xfrm>
                      <a:custGeom>
                        <a:avLst/>
                        <a:gdLst>
                          <a:gd name="connsiteX0" fmla="*/ 2857 w 2857"/>
                          <a:gd name="connsiteY0" fmla="*/ 2858 h 2857"/>
                          <a:gd name="connsiteX1" fmla="*/ 952 w 2857"/>
                          <a:gd name="connsiteY1" fmla="*/ 0 h 2857"/>
                          <a:gd name="connsiteX2" fmla="*/ 952 w 2857"/>
                          <a:gd name="connsiteY2" fmla="*/ 0 h 2857"/>
                          <a:gd name="connsiteX3" fmla="*/ 0 w 2857"/>
                          <a:gd name="connsiteY3" fmla="*/ 0 h 2857"/>
                          <a:gd name="connsiteX4" fmla="*/ 0 w 2857"/>
                          <a:gd name="connsiteY4" fmla="*/ 0 h 2857"/>
                          <a:gd name="connsiteX5" fmla="*/ 0 w 2857"/>
                          <a:gd name="connsiteY5" fmla="*/ 0 h 2857"/>
                          <a:gd name="connsiteX6" fmla="*/ 1905 w 2857"/>
                          <a:gd name="connsiteY6" fmla="*/ 1905 h 2857"/>
                          <a:gd name="connsiteX7" fmla="*/ 2857 w 2857"/>
                          <a:gd name="connsiteY7" fmla="*/ 2858 h 2857"/>
                          <a:gd name="connsiteX8" fmla="*/ 2857 w 2857"/>
                          <a:gd name="connsiteY8" fmla="*/ 2858 h 2857"/>
                          <a:gd name="connsiteX9" fmla="*/ 2857 w 2857"/>
                          <a:gd name="connsiteY9" fmla="*/ 2858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2857" h="2857">
                            <a:moveTo>
                              <a:pt x="2857" y="2858"/>
                            </a:moveTo>
                            <a:lnTo>
                              <a:pt x="952" y="0"/>
                            </a:lnTo>
                            <a:lnTo>
                              <a:pt x="952" y="0"/>
                            </a:lnTo>
                            <a:cubicBezTo>
                              <a:pt x="952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953"/>
                              <a:pt x="952" y="953"/>
                              <a:pt x="1905" y="1905"/>
                            </a:cubicBezTo>
                            <a:cubicBezTo>
                              <a:pt x="1905" y="2858"/>
                              <a:pt x="1905" y="2858"/>
                              <a:pt x="2857" y="2858"/>
                            </a:cubicBezTo>
                            <a:cubicBezTo>
                              <a:pt x="1905" y="2858"/>
                              <a:pt x="1905" y="2858"/>
                              <a:pt x="2857" y="2858"/>
                            </a:cubicBezTo>
                            <a:cubicBezTo>
                              <a:pt x="2857" y="2858"/>
                              <a:pt x="2857" y="2858"/>
                              <a:pt x="2857" y="2858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4" name="任意多边形: 形状 3545"/>
                      <p:cNvSpPr/>
                      <p:nvPr/>
                    </p:nvSpPr>
                    <p:spPr>
                      <a:xfrm>
                        <a:off x="7789544" y="2232659"/>
                        <a:ext cx="58102" cy="13334"/>
                      </a:xfrm>
                      <a:custGeom>
                        <a:avLst/>
                        <a:gdLst>
                          <a:gd name="connsiteX0" fmla="*/ 58103 w 58102"/>
                          <a:gd name="connsiteY0" fmla="*/ 1905 h 13334"/>
                          <a:gd name="connsiteX1" fmla="*/ 56198 w 58102"/>
                          <a:gd name="connsiteY1" fmla="*/ 0 h 13334"/>
                          <a:gd name="connsiteX2" fmla="*/ 56198 w 58102"/>
                          <a:gd name="connsiteY2" fmla="*/ 0 h 13334"/>
                          <a:gd name="connsiteX3" fmla="*/ 56198 w 58102"/>
                          <a:gd name="connsiteY3" fmla="*/ 0 h 13334"/>
                          <a:gd name="connsiteX4" fmla="*/ 55245 w 58102"/>
                          <a:gd name="connsiteY4" fmla="*/ 0 h 13334"/>
                          <a:gd name="connsiteX5" fmla="*/ 54293 w 58102"/>
                          <a:gd name="connsiteY5" fmla="*/ 953 h 13334"/>
                          <a:gd name="connsiteX6" fmla="*/ 53340 w 58102"/>
                          <a:gd name="connsiteY6" fmla="*/ 1905 h 13334"/>
                          <a:gd name="connsiteX7" fmla="*/ 53340 w 58102"/>
                          <a:gd name="connsiteY7" fmla="*/ 1905 h 13334"/>
                          <a:gd name="connsiteX8" fmla="*/ 52388 w 58102"/>
                          <a:gd name="connsiteY8" fmla="*/ 2858 h 13334"/>
                          <a:gd name="connsiteX9" fmla="*/ 52388 w 58102"/>
                          <a:gd name="connsiteY9" fmla="*/ 2858 h 13334"/>
                          <a:gd name="connsiteX10" fmla="*/ 51435 w 58102"/>
                          <a:gd name="connsiteY10" fmla="*/ 2858 h 13334"/>
                          <a:gd name="connsiteX11" fmla="*/ 50483 w 58102"/>
                          <a:gd name="connsiteY11" fmla="*/ 3810 h 13334"/>
                          <a:gd name="connsiteX12" fmla="*/ 49530 w 58102"/>
                          <a:gd name="connsiteY12" fmla="*/ 4763 h 13334"/>
                          <a:gd name="connsiteX13" fmla="*/ 48578 w 58102"/>
                          <a:gd name="connsiteY13" fmla="*/ 4763 h 13334"/>
                          <a:gd name="connsiteX14" fmla="*/ 46673 w 58102"/>
                          <a:gd name="connsiteY14" fmla="*/ 5715 h 13334"/>
                          <a:gd name="connsiteX15" fmla="*/ 45720 w 58102"/>
                          <a:gd name="connsiteY15" fmla="*/ 5715 h 13334"/>
                          <a:gd name="connsiteX16" fmla="*/ 42863 w 58102"/>
                          <a:gd name="connsiteY16" fmla="*/ 6668 h 13334"/>
                          <a:gd name="connsiteX17" fmla="*/ 41910 w 58102"/>
                          <a:gd name="connsiteY17" fmla="*/ 6668 h 13334"/>
                          <a:gd name="connsiteX18" fmla="*/ 40005 w 58102"/>
                          <a:gd name="connsiteY18" fmla="*/ 7620 h 13334"/>
                          <a:gd name="connsiteX19" fmla="*/ 38100 w 58102"/>
                          <a:gd name="connsiteY19" fmla="*/ 8572 h 13334"/>
                          <a:gd name="connsiteX20" fmla="*/ 37148 w 58102"/>
                          <a:gd name="connsiteY20" fmla="*/ 9525 h 13334"/>
                          <a:gd name="connsiteX21" fmla="*/ 36195 w 58102"/>
                          <a:gd name="connsiteY21" fmla="*/ 9525 h 13334"/>
                          <a:gd name="connsiteX22" fmla="*/ 36195 w 58102"/>
                          <a:gd name="connsiteY22" fmla="*/ 9525 h 13334"/>
                          <a:gd name="connsiteX23" fmla="*/ 36195 w 58102"/>
                          <a:gd name="connsiteY23" fmla="*/ 9525 h 13334"/>
                          <a:gd name="connsiteX24" fmla="*/ 35243 w 58102"/>
                          <a:gd name="connsiteY24" fmla="*/ 9525 h 13334"/>
                          <a:gd name="connsiteX25" fmla="*/ 34290 w 58102"/>
                          <a:gd name="connsiteY25" fmla="*/ 9525 h 13334"/>
                          <a:gd name="connsiteX26" fmla="*/ 34290 w 58102"/>
                          <a:gd name="connsiteY26" fmla="*/ 9525 h 13334"/>
                          <a:gd name="connsiteX27" fmla="*/ 33338 w 58102"/>
                          <a:gd name="connsiteY27" fmla="*/ 9525 h 13334"/>
                          <a:gd name="connsiteX28" fmla="*/ 32385 w 58102"/>
                          <a:gd name="connsiteY28" fmla="*/ 9525 h 13334"/>
                          <a:gd name="connsiteX29" fmla="*/ 32385 w 58102"/>
                          <a:gd name="connsiteY29" fmla="*/ 9525 h 13334"/>
                          <a:gd name="connsiteX30" fmla="*/ 32385 w 58102"/>
                          <a:gd name="connsiteY30" fmla="*/ 9525 h 13334"/>
                          <a:gd name="connsiteX31" fmla="*/ 32385 w 58102"/>
                          <a:gd name="connsiteY31" fmla="*/ 9525 h 13334"/>
                          <a:gd name="connsiteX32" fmla="*/ 32385 w 58102"/>
                          <a:gd name="connsiteY32" fmla="*/ 9525 h 13334"/>
                          <a:gd name="connsiteX33" fmla="*/ 31433 w 58102"/>
                          <a:gd name="connsiteY33" fmla="*/ 9525 h 13334"/>
                          <a:gd name="connsiteX34" fmla="*/ 29528 w 58102"/>
                          <a:gd name="connsiteY34" fmla="*/ 9525 h 13334"/>
                          <a:gd name="connsiteX35" fmla="*/ 28575 w 58102"/>
                          <a:gd name="connsiteY35" fmla="*/ 9525 h 13334"/>
                          <a:gd name="connsiteX36" fmla="*/ 28575 w 58102"/>
                          <a:gd name="connsiteY36" fmla="*/ 9525 h 13334"/>
                          <a:gd name="connsiteX37" fmla="*/ 27623 w 58102"/>
                          <a:gd name="connsiteY37" fmla="*/ 9525 h 13334"/>
                          <a:gd name="connsiteX38" fmla="*/ 27623 w 58102"/>
                          <a:gd name="connsiteY38" fmla="*/ 9525 h 13334"/>
                          <a:gd name="connsiteX39" fmla="*/ 27623 w 58102"/>
                          <a:gd name="connsiteY39" fmla="*/ 9525 h 13334"/>
                          <a:gd name="connsiteX40" fmla="*/ 25718 w 58102"/>
                          <a:gd name="connsiteY40" fmla="*/ 9525 h 13334"/>
                          <a:gd name="connsiteX41" fmla="*/ 24765 w 58102"/>
                          <a:gd name="connsiteY41" fmla="*/ 9525 h 13334"/>
                          <a:gd name="connsiteX42" fmla="*/ 23813 w 58102"/>
                          <a:gd name="connsiteY42" fmla="*/ 9525 h 13334"/>
                          <a:gd name="connsiteX43" fmla="*/ 23813 w 58102"/>
                          <a:gd name="connsiteY43" fmla="*/ 9525 h 13334"/>
                          <a:gd name="connsiteX44" fmla="*/ 22860 w 58102"/>
                          <a:gd name="connsiteY44" fmla="*/ 9525 h 13334"/>
                          <a:gd name="connsiteX45" fmla="*/ 21908 w 58102"/>
                          <a:gd name="connsiteY45" fmla="*/ 9525 h 13334"/>
                          <a:gd name="connsiteX46" fmla="*/ 20955 w 58102"/>
                          <a:gd name="connsiteY46" fmla="*/ 10478 h 13334"/>
                          <a:gd name="connsiteX47" fmla="*/ 20955 w 58102"/>
                          <a:gd name="connsiteY47" fmla="*/ 10478 h 13334"/>
                          <a:gd name="connsiteX48" fmla="*/ 20003 w 58102"/>
                          <a:gd name="connsiteY48" fmla="*/ 10478 h 13334"/>
                          <a:gd name="connsiteX49" fmla="*/ 20003 w 58102"/>
                          <a:gd name="connsiteY49" fmla="*/ 10478 h 13334"/>
                          <a:gd name="connsiteX50" fmla="*/ 19050 w 58102"/>
                          <a:gd name="connsiteY50" fmla="*/ 10478 h 13334"/>
                          <a:gd name="connsiteX51" fmla="*/ 18098 w 58102"/>
                          <a:gd name="connsiteY51" fmla="*/ 11430 h 13334"/>
                          <a:gd name="connsiteX52" fmla="*/ 17145 w 58102"/>
                          <a:gd name="connsiteY52" fmla="*/ 11430 h 13334"/>
                          <a:gd name="connsiteX53" fmla="*/ 14288 w 58102"/>
                          <a:gd name="connsiteY53" fmla="*/ 11430 h 13334"/>
                          <a:gd name="connsiteX54" fmla="*/ 13335 w 58102"/>
                          <a:gd name="connsiteY54" fmla="*/ 11430 h 13334"/>
                          <a:gd name="connsiteX55" fmla="*/ 12383 w 58102"/>
                          <a:gd name="connsiteY55" fmla="*/ 11430 h 13334"/>
                          <a:gd name="connsiteX56" fmla="*/ 12383 w 58102"/>
                          <a:gd name="connsiteY56" fmla="*/ 11430 h 13334"/>
                          <a:gd name="connsiteX57" fmla="*/ 11430 w 58102"/>
                          <a:gd name="connsiteY57" fmla="*/ 11430 h 13334"/>
                          <a:gd name="connsiteX58" fmla="*/ 10478 w 58102"/>
                          <a:gd name="connsiteY58" fmla="*/ 11430 h 13334"/>
                          <a:gd name="connsiteX59" fmla="*/ 10478 w 58102"/>
                          <a:gd name="connsiteY59" fmla="*/ 11430 h 13334"/>
                          <a:gd name="connsiteX60" fmla="*/ 10478 w 58102"/>
                          <a:gd name="connsiteY60" fmla="*/ 11430 h 13334"/>
                          <a:gd name="connsiteX61" fmla="*/ 9525 w 58102"/>
                          <a:gd name="connsiteY61" fmla="*/ 11430 h 13334"/>
                          <a:gd name="connsiteX62" fmla="*/ 9525 w 58102"/>
                          <a:gd name="connsiteY62" fmla="*/ 11430 h 13334"/>
                          <a:gd name="connsiteX63" fmla="*/ 9525 w 58102"/>
                          <a:gd name="connsiteY63" fmla="*/ 11430 h 13334"/>
                          <a:gd name="connsiteX64" fmla="*/ 8573 w 58102"/>
                          <a:gd name="connsiteY64" fmla="*/ 11430 h 13334"/>
                          <a:gd name="connsiteX65" fmla="*/ 7620 w 58102"/>
                          <a:gd name="connsiteY65" fmla="*/ 11430 h 13334"/>
                          <a:gd name="connsiteX66" fmla="*/ 4763 w 58102"/>
                          <a:gd name="connsiteY66" fmla="*/ 11430 h 13334"/>
                          <a:gd name="connsiteX67" fmla="*/ 2858 w 58102"/>
                          <a:gd name="connsiteY67" fmla="*/ 11430 h 13334"/>
                          <a:gd name="connsiteX68" fmla="*/ 953 w 58102"/>
                          <a:gd name="connsiteY68" fmla="*/ 11430 h 13334"/>
                          <a:gd name="connsiteX69" fmla="*/ 0 w 58102"/>
                          <a:gd name="connsiteY69" fmla="*/ 12383 h 13334"/>
                          <a:gd name="connsiteX70" fmla="*/ 0 w 58102"/>
                          <a:gd name="connsiteY70" fmla="*/ 12383 h 13334"/>
                          <a:gd name="connsiteX71" fmla="*/ 953 w 58102"/>
                          <a:gd name="connsiteY71" fmla="*/ 12383 h 13334"/>
                          <a:gd name="connsiteX72" fmla="*/ 1905 w 58102"/>
                          <a:gd name="connsiteY72" fmla="*/ 12383 h 13334"/>
                          <a:gd name="connsiteX73" fmla="*/ 2858 w 58102"/>
                          <a:gd name="connsiteY73" fmla="*/ 12383 h 13334"/>
                          <a:gd name="connsiteX74" fmla="*/ 3810 w 58102"/>
                          <a:gd name="connsiteY74" fmla="*/ 12383 h 13334"/>
                          <a:gd name="connsiteX75" fmla="*/ 4763 w 58102"/>
                          <a:gd name="connsiteY75" fmla="*/ 12383 h 13334"/>
                          <a:gd name="connsiteX76" fmla="*/ 5715 w 58102"/>
                          <a:gd name="connsiteY76" fmla="*/ 12383 h 13334"/>
                          <a:gd name="connsiteX77" fmla="*/ 7620 w 58102"/>
                          <a:gd name="connsiteY77" fmla="*/ 12383 h 13334"/>
                          <a:gd name="connsiteX78" fmla="*/ 9525 w 58102"/>
                          <a:gd name="connsiteY78" fmla="*/ 12383 h 13334"/>
                          <a:gd name="connsiteX79" fmla="*/ 10478 w 58102"/>
                          <a:gd name="connsiteY79" fmla="*/ 12383 h 13334"/>
                          <a:gd name="connsiteX80" fmla="*/ 11430 w 58102"/>
                          <a:gd name="connsiteY80" fmla="*/ 12383 h 13334"/>
                          <a:gd name="connsiteX81" fmla="*/ 13335 w 58102"/>
                          <a:gd name="connsiteY81" fmla="*/ 12383 h 13334"/>
                          <a:gd name="connsiteX82" fmla="*/ 14288 w 58102"/>
                          <a:gd name="connsiteY82" fmla="*/ 12383 h 13334"/>
                          <a:gd name="connsiteX83" fmla="*/ 15240 w 58102"/>
                          <a:gd name="connsiteY83" fmla="*/ 12383 h 13334"/>
                          <a:gd name="connsiteX84" fmla="*/ 16193 w 58102"/>
                          <a:gd name="connsiteY84" fmla="*/ 12383 h 13334"/>
                          <a:gd name="connsiteX85" fmla="*/ 18098 w 58102"/>
                          <a:gd name="connsiteY85" fmla="*/ 12383 h 13334"/>
                          <a:gd name="connsiteX86" fmla="*/ 19050 w 58102"/>
                          <a:gd name="connsiteY86" fmla="*/ 12383 h 13334"/>
                          <a:gd name="connsiteX87" fmla="*/ 20003 w 58102"/>
                          <a:gd name="connsiteY87" fmla="*/ 12383 h 13334"/>
                          <a:gd name="connsiteX88" fmla="*/ 20955 w 58102"/>
                          <a:gd name="connsiteY88" fmla="*/ 12383 h 13334"/>
                          <a:gd name="connsiteX89" fmla="*/ 21908 w 58102"/>
                          <a:gd name="connsiteY89" fmla="*/ 12383 h 13334"/>
                          <a:gd name="connsiteX90" fmla="*/ 21908 w 58102"/>
                          <a:gd name="connsiteY90" fmla="*/ 12383 h 13334"/>
                          <a:gd name="connsiteX91" fmla="*/ 21908 w 58102"/>
                          <a:gd name="connsiteY91" fmla="*/ 12383 h 13334"/>
                          <a:gd name="connsiteX92" fmla="*/ 21908 w 58102"/>
                          <a:gd name="connsiteY92" fmla="*/ 12383 h 13334"/>
                          <a:gd name="connsiteX93" fmla="*/ 22860 w 58102"/>
                          <a:gd name="connsiteY93" fmla="*/ 12383 h 13334"/>
                          <a:gd name="connsiteX94" fmla="*/ 22860 w 58102"/>
                          <a:gd name="connsiteY94" fmla="*/ 12383 h 13334"/>
                          <a:gd name="connsiteX95" fmla="*/ 22860 w 58102"/>
                          <a:gd name="connsiteY95" fmla="*/ 12383 h 13334"/>
                          <a:gd name="connsiteX96" fmla="*/ 23813 w 58102"/>
                          <a:gd name="connsiteY96" fmla="*/ 12383 h 13334"/>
                          <a:gd name="connsiteX97" fmla="*/ 25718 w 58102"/>
                          <a:gd name="connsiteY97" fmla="*/ 12383 h 13334"/>
                          <a:gd name="connsiteX98" fmla="*/ 25718 w 58102"/>
                          <a:gd name="connsiteY98" fmla="*/ 12383 h 13334"/>
                          <a:gd name="connsiteX99" fmla="*/ 25718 w 58102"/>
                          <a:gd name="connsiteY99" fmla="*/ 12383 h 13334"/>
                          <a:gd name="connsiteX100" fmla="*/ 25718 w 58102"/>
                          <a:gd name="connsiteY100" fmla="*/ 12383 h 13334"/>
                          <a:gd name="connsiteX101" fmla="*/ 25718 w 58102"/>
                          <a:gd name="connsiteY101" fmla="*/ 13335 h 13334"/>
                          <a:gd name="connsiteX102" fmla="*/ 27623 w 58102"/>
                          <a:gd name="connsiteY102" fmla="*/ 13335 h 13334"/>
                          <a:gd name="connsiteX103" fmla="*/ 30480 w 58102"/>
                          <a:gd name="connsiteY103" fmla="*/ 13335 h 13334"/>
                          <a:gd name="connsiteX104" fmla="*/ 30480 w 58102"/>
                          <a:gd name="connsiteY104" fmla="*/ 13335 h 13334"/>
                          <a:gd name="connsiteX105" fmla="*/ 31433 w 58102"/>
                          <a:gd name="connsiteY105" fmla="*/ 12383 h 13334"/>
                          <a:gd name="connsiteX106" fmla="*/ 33338 w 58102"/>
                          <a:gd name="connsiteY106" fmla="*/ 12383 h 13334"/>
                          <a:gd name="connsiteX107" fmla="*/ 35243 w 58102"/>
                          <a:gd name="connsiteY107" fmla="*/ 12383 h 13334"/>
                          <a:gd name="connsiteX108" fmla="*/ 36195 w 58102"/>
                          <a:gd name="connsiteY108" fmla="*/ 12383 h 13334"/>
                          <a:gd name="connsiteX109" fmla="*/ 37148 w 58102"/>
                          <a:gd name="connsiteY109" fmla="*/ 12383 h 13334"/>
                          <a:gd name="connsiteX110" fmla="*/ 39053 w 58102"/>
                          <a:gd name="connsiteY110" fmla="*/ 11430 h 13334"/>
                          <a:gd name="connsiteX111" fmla="*/ 40005 w 58102"/>
                          <a:gd name="connsiteY111" fmla="*/ 11430 h 13334"/>
                          <a:gd name="connsiteX112" fmla="*/ 41910 w 58102"/>
                          <a:gd name="connsiteY112" fmla="*/ 10478 h 13334"/>
                          <a:gd name="connsiteX113" fmla="*/ 43815 w 58102"/>
                          <a:gd name="connsiteY113" fmla="*/ 9525 h 13334"/>
                          <a:gd name="connsiteX114" fmla="*/ 47625 w 58102"/>
                          <a:gd name="connsiteY114" fmla="*/ 8572 h 13334"/>
                          <a:gd name="connsiteX115" fmla="*/ 49530 w 58102"/>
                          <a:gd name="connsiteY115" fmla="*/ 7620 h 13334"/>
                          <a:gd name="connsiteX116" fmla="*/ 50483 w 58102"/>
                          <a:gd name="connsiteY116" fmla="*/ 7620 h 13334"/>
                          <a:gd name="connsiteX117" fmla="*/ 51435 w 58102"/>
                          <a:gd name="connsiteY117" fmla="*/ 6668 h 13334"/>
                          <a:gd name="connsiteX118" fmla="*/ 53340 w 58102"/>
                          <a:gd name="connsiteY118" fmla="*/ 5715 h 13334"/>
                          <a:gd name="connsiteX119" fmla="*/ 53340 w 58102"/>
                          <a:gd name="connsiteY119" fmla="*/ 5715 h 13334"/>
                          <a:gd name="connsiteX120" fmla="*/ 53340 w 58102"/>
                          <a:gd name="connsiteY120" fmla="*/ 5715 h 13334"/>
                          <a:gd name="connsiteX121" fmla="*/ 54293 w 58102"/>
                          <a:gd name="connsiteY121" fmla="*/ 4763 h 13334"/>
                          <a:gd name="connsiteX122" fmla="*/ 55245 w 58102"/>
                          <a:gd name="connsiteY122" fmla="*/ 3810 h 13334"/>
                          <a:gd name="connsiteX123" fmla="*/ 55245 w 58102"/>
                          <a:gd name="connsiteY123" fmla="*/ 2858 h 13334"/>
                          <a:gd name="connsiteX124" fmla="*/ 55245 w 58102"/>
                          <a:gd name="connsiteY124" fmla="*/ 2858 h 13334"/>
                          <a:gd name="connsiteX125" fmla="*/ 56198 w 58102"/>
                          <a:gd name="connsiteY125" fmla="*/ 2858 h 13334"/>
                          <a:gd name="connsiteX126" fmla="*/ 58103 w 58102"/>
                          <a:gd name="connsiteY126" fmla="*/ 1905 h 13334"/>
                          <a:gd name="connsiteX127" fmla="*/ 58103 w 58102"/>
                          <a:gd name="connsiteY127" fmla="*/ 1905 h 13334"/>
                          <a:gd name="connsiteX128" fmla="*/ 58103 w 58102"/>
                          <a:gd name="connsiteY128" fmla="*/ 1905 h 13334"/>
                          <a:gd name="connsiteX129" fmla="*/ 47625 w 58102"/>
                          <a:gd name="connsiteY129" fmla="*/ 7620 h 13334"/>
                          <a:gd name="connsiteX130" fmla="*/ 47625 w 58102"/>
                          <a:gd name="connsiteY130" fmla="*/ 7620 h 13334"/>
                          <a:gd name="connsiteX131" fmla="*/ 47625 w 58102"/>
                          <a:gd name="connsiteY131" fmla="*/ 7620 h 13334"/>
                          <a:gd name="connsiteX132" fmla="*/ 47625 w 58102"/>
                          <a:gd name="connsiteY132" fmla="*/ 7620 h 13334"/>
                          <a:gd name="connsiteX133" fmla="*/ 47625 w 58102"/>
                          <a:gd name="connsiteY133" fmla="*/ 7620 h 13334"/>
                          <a:gd name="connsiteX134" fmla="*/ 48578 w 58102"/>
                          <a:gd name="connsiteY134" fmla="*/ 6668 h 13334"/>
                          <a:gd name="connsiteX135" fmla="*/ 48578 w 58102"/>
                          <a:gd name="connsiteY135" fmla="*/ 6668 h 13334"/>
                          <a:gd name="connsiteX136" fmla="*/ 48578 w 58102"/>
                          <a:gd name="connsiteY136" fmla="*/ 6668 h 13334"/>
                          <a:gd name="connsiteX137" fmla="*/ 48578 w 58102"/>
                          <a:gd name="connsiteY137" fmla="*/ 6668 h 13334"/>
                          <a:gd name="connsiteX138" fmla="*/ 48578 w 58102"/>
                          <a:gd name="connsiteY138" fmla="*/ 6668 h 133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58102" h="13334">
                            <a:moveTo>
                              <a:pt x="58103" y="1905"/>
                            </a:moveTo>
                            <a:cubicBezTo>
                              <a:pt x="57150" y="953"/>
                              <a:pt x="57150" y="953"/>
                              <a:pt x="56198" y="0"/>
                            </a:cubicBezTo>
                            <a:lnTo>
                              <a:pt x="56198" y="0"/>
                            </a:lnTo>
                            <a:cubicBezTo>
                              <a:pt x="56198" y="0"/>
                              <a:pt x="56198" y="0"/>
                              <a:pt x="56198" y="0"/>
                            </a:cubicBezTo>
                            <a:cubicBezTo>
                              <a:pt x="56198" y="0"/>
                              <a:pt x="55245" y="0"/>
                              <a:pt x="55245" y="0"/>
                            </a:cubicBezTo>
                            <a:cubicBezTo>
                              <a:pt x="55245" y="0"/>
                              <a:pt x="54293" y="953"/>
                              <a:pt x="54293" y="953"/>
                            </a:cubicBezTo>
                            <a:cubicBezTo>
                              <a:pt x="54293" y="953"/>
                              <a:pt x="53340" y="953"/>
                              <a:pt x="53340" y="1905"/>
                            </a:cubicBezTo>
                            <a:cubicBezTo>
                              <a:pt x="53340" y="1905"/>
                              <a:pt x="53340" y="1905"/>
                              <a:pt x="53340" y="1905"/>
                            </a:cubicBezTo>
                            <a:cubicBezTo>
                              <a:pt x="53340" y="1905"/>
                              <a:pt x="52388" y="1905"/>
                              <a:pt x="52388" y="2858"/>
                            </a:cubicBezTo>
                            <a:cubicBezTo>
                              <a:pt x="52388" y="2858"/>
                              <a:pt x="52388" y="2858"/>
                              <a:pt x="52388" y="2858"/>
                            </a:cubicBezTo>
                            <a:cubicBezTo>
                              <a:pt x="52388" y="2858"/>
                              <a:pt x="52388" y="2858"/>
                              <a:pt x="51435" y="2858"/>
                            </a:cubicBezTo>
                            <a:cubicBezTo>
                              <a:pt x="51435" y="2858"/>
                              <a:pt x="50483" y="2858"/>
                              <a:pt x="50483" y="3810"/>
                            </a:cubicBezTo>
                            <a:cubicBezTo>
                              <a:pt x="50483" y="3810"/>
                              <a:pt x="49530" y="3810"/>
                              <a:pt x="49530" y="4763"/>
                            </a:cubicBezTo>
                            <a:cubicBezTo>
                              <a:pt x="49530" y="4763"/>
                              <a:pt x="49530" y="4763"/>
                              <a:pt x="48578" y="4763"/>
                            </a:cubicBezTo>
                            <a:cubicBezTo>
                              <a:pt x="47625" y="4763"/>
                              <a:pt x="47625" y="5715"/>
                              <a:pt x="46673" y="5715"/>
                            </a:cubicBezTo>
                            <a:cubicBezTo>
                              <a:pt x="46673" y="5715"/>
                              <a:pt x="45720" y="5715"/>
                              <a:pt x="45720" y="5715"/>
                            </a:cubicBezTo>
                            <a:cubicBezTo>
                              <a:pt x="44768" y="5715"/>
                              <a:pt x="43815" y="6668"/>
                              <a:pt x="42863" y="6668"/>
                            </a:cubicBezTo>
                            <a:cubicBezTo>
                              <a:pt x="42863" y="6668"/>
                              <a:pt x="42863" y="6668"/>
                              <a:pt x="41910" y="6668"/>
                            </a:cubicBezTo>
                            <a:cubicBezTo>
                              <a:pt x="40958" y="6668"/>
                              <a:pt x="40958" y="7620"/>
                              <a:pt x="40005" y="7620"/>
                            </a:cubicBezTo>
                            <a:cubicBezTo>
                              <a:pt x="39053" y="7620"/>
                              <a:pt x="39053" y="8572"/>
                              <a:pt x="38100" y="8572"/>
                            </a:cubicBezTo>
                            <a:cubicBezTo>
                              <a:pt x="37148" y="8572"/>
                              <a:pt x="38100" y="8572"/>
                              <a:pt x="37148" y="9525"/>
                            </a:cubicBezTo>
                            <a:cubicBezTo>
                              <a:pt x="37148" y="9525"/>
                              <a:pt x="36195" y="9525"/>
                              <a:pt x="36195" y="9525"/>
                            </a:cubicBezTo>
                            <a:cubicBezTo>
                              <a:pt x="36195" y="9525"/>
                              <a:pt x="36195" y="9525"/>
                              <a:pt x="36195" y="9525"/>
                            </a:cubicBezTo>
                            <a:cubicBezTo>
                              <a:pt x="36195" y="9525"/>
                              <a:pt x="36195" y="9525"/>
                              <a:pt x="36195" y="9525"/>
                            </a:cubicBezTo>
                            <a:cubicBezTo>
                              <a:pt x="36195" y="9525"/>
                              <a:pt x="35243" y="9525"/>
                              <a:pt x="35243" y="9525"/>
                            </a:cubicBezTo>
                            <a:cubicBezTo>
                              <a:pt x="35243" y="9525"/>
                              <a:pt x="34290" y="9525"/>
                              <a:pt x="34290" y="9525"/>
                            </a:cubicBezTo>
                            <a:cubicBezTo>
                              <a:pt x="34290" y="9525"/>
                              <a:pt x="34290" y="9525"/>
                              <a:pt x="34290" y="9525"/>
                            </a:cubicBezTo>
                            <a:cubicBezTo>
                              <a:pt x="34290" y="9525"/>
                              <a:pt x="33338" y="9525"/>
                              <a:pt x="33338" y="9525"/>
                            </a:cubicBezTo>
                            <a:cubicBezTo>
                              <a:pt x="33338" y="9525"/>
                              <a:pt x="33338" y="9525"/>
                              <a:pt x="32385" y="9525"/>
                            </a:cubicBezTo>
                            <a:cubicBezTo>
                              <a:pt x="32385" y="9525"/>
                              <a:pt x="32385" y="9525"/>
                              <a:pt x="32385" y="9525"/>
                            </a:cubicBezTo>
                            <a:cubicBezTo>
                              <a:pt x="32385" y="9525"/>
                              <a:pt x="32385" y="9525"/>
                              <a:pt x="32385" y="9525"/>
                            </a:cubicBezTo>
                            <a:cubicBezTo>
                              <a:pt x="32385" y="9525"/>
                              <a:pt x="32385" y="9525"/>
                              <a:pt x="32385" y="9525"/>
                            </a:cubicBezTo>
                            <a:cubicBezTo>
                              <a:pt x="32385" y="9525"/>
                              <a:pt x="32385" y="9525"/>
                              <a:pt x="32385" y="9525"/>
                            </a:cubicBezTo>
                            <a:cubicBezTo>
                              <a:pt x="32385" y="9525"/>
                              <a:pt x="32385" y="9525"/>
                              <a:pt x="31433" y="9525"/>
                            </a:cubicBezTo>
                            <a:cubicBezTo>
                              <a:pt x="30480" y="9525"/>
                              <a:pt x="30480" y="9525"/>
                              <a:pt x="29528" y="9525"/>
                            </a:cubicBezTo>
                            <a:cubicBezTo>
                              <a:pt x="28575" y="9525"/>
                              <a:pt x="28575" y="10478"/>
                              <a:pt x="28575" y="9525"/>
                            </a:cubicBezTo>
                            <a:cubicBezTo>
                              <a:pt x="28575" y="9525"/>
                              <a:pt x="28575" y="9525"/>
                              <a:pt x="28575" y="9525"/>
                            </a:cubicBezTo>
                            <a:cubicBezTo>
                              <a:pt x="28575" y="9525"/>
                              <a:pt x="28575" y="9525"/>
                              <a:pt x="27623" y="9525"/>
                            </a:cubicBezTo>
                            <a:cubicBezTo>
                              <a:pt x="27623" y="9525"/>
                              <a:pt x="27623" y="9525"/>
                              <a:pt x="27623" y="9525"/>
                            </a:cubicBezTo>
                            <a:cubicBezTo>
                              <a:pt x="27623" y="9525"/>
                              <a:pt x="27623" y="9525"/>
                              <a:pt x="27623" y="9525"/>
                            </a:cubicBezTo>
                            <a:cubicBezTo>
                              <a:pt x="26670" y="9525"/>
                              <a:pt x="26670" y="9525"/>
                              <a:pt x="25718" y="9525"/>
                            </a:cubicBezTo>
                            <a:cubicBezTo>
                              <a:pt x="24765" y="9525"/>
                              <a:pt x="24765" y="9525"/>
                              <a:pt x="24765" y="9525"/>
                            </a:cubicBezTo>
                            <a:cubicBezTo>
                              <a:pt x="24765" y="9525"/>
                              <a:pt x="23813" y="9525"/>
                              <a:pt x="23813" y="9525"/>
                            </a:cubicBezTo>
                            <a:cubicBezTo>
                              <a:pt x="23813" y="9525"/>
                              <a:pt x="23813" y="9525"/>
                              <a:pt x="23813" y="9525"/>
                            </a:cubicBezTo>
                            <a:cubicBezTo>
                              <a:pt x="23813" y="9525"/>
                              <a:pt x="22860" y="9525"/>
                              <a:pt x="22860" y="9525"/>
                            </a:cubicBezTo>
                            <a:cubicBezTo>
                              <a:pt x="22860" y="9525"/>
                              <a:pt x="22860" y="9525"/>
                              <a:pt x="21908" y="9525"/>
                            </a:cubicBezTo>
                            <a:cubicBezTo>
                              <a:pt x="21908" y="9525"/>
                              <a:pt x="20955" y="9525"/>
                              <a:pt x="20955" y="10478"/>
                            </a:cubicBezTo>
                            <a:cubicBezTo>
                              <a:pt x="20955" y="10478"/>
                              <a:pt x="20955" y="10478"/>
                              <a:pt x="20955" y="10478"/>
                            </a:cubicBezTo>
                            <a:cubicBezTo>
                              <a:pt x="20955" y="10478"/>
                              <a:pt x="20003" y="10478"/>
                              <a:pt x="20003" y="10478"/>
                            </a:cubicBezTo>
                            <a:cubicBezTo>
                              <a:pt x="20003" y="10478"/>
                              <a:pt x="20003" y="10478"/>
                              <a:pt x="20003" y="10478"/>
                            </a:cubicBezTo>
                            <a:cubicBezTo>
                              <a:pt x="20003" y="10478"/>
                              <a:pt x="20003" y="10478"/>
                              <a:pt x="19050" y="10478"/>
                            </a:cubicBezTo>
                            <a:cubicBezTo>
                              <a:pt x="19050" y="10478"/>
                              <a:pt x="18098" y="10478"/>
                              <a:pt x="18098" y="11430"/>
                            </a:cubicBezTo>
                            <a:cubicBezTo>
                              <a:pt x="18098" y="11430"/>
                              <a:pt x="18098" y="11430"/>
                              <a:pt x="17145" y="11430"/>
                            </a:cubicBezTo>
                            <a:cubicBezTo>
                              <a:pt x="16193" y="11430"/>
                              <a:pt x="15240" y="11430"/>
                              <a:pt x="14288" y="11430"/>
                            </a:cubicBezTo>
                            <a:cubicBezTo>
                              <a:pt x="14288" y="11430"/>
                              <a:pt x="13335" y="11430"/>
                              <a:pt x="13335" y="11430"/>
                            </a:cubicBezTo>
                            <a:cubicBezTo>
                              <a:pt x="13335" y="11430"/>
                              <a:pt x="12383" y="11430"/>
                              <a:pt x="12383" y="11430"/>
                            </a:cubicBezTo>
                            <a:cubicBezTo>
                              <a:pt x="12383" y="11430"/>
                              <a:pt x="12383" y="11430"/>
                              <a:pt x="12383" y="11430"/>
                            </a:cubicBezTo>
                            <a:cubicBezTo>
                              <a:pt x="12383" y="11430"/>
                              <a:pt x="11430" y="11430"/>
                              <a:pt x="11430" y="11430"/>
                            </a:cubicBezTo>
                            <a:cubicBezTo>
                              <a:pt x="11430" y="11430"/>
                              <a:pt x="10478" y="11430"/>
                              <a:pt x="10478" y="11430"/>
                            </a:cubicBezTo>
                            <a:cubicBezTo>
                              <a:pt x="10478" y="11430"/>
                              <a:pt x="10478" y="11430"/>
                              <a:pt x="10478" y="11430"/>
                            </a:cubicBezTo>
                            <a:cubicBezTo>
                              <a:pt x="10478" y="11430"/>
                              <a:pt x="10478" y="11430"/>
                              <a:pt x="10478" y="11430"/>
                            </a:cubicBezTo>
                            <a:cubicBezTo>
                              <a:pt x="10478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9525" y="11430"/>
                            </a:cubicBezTo>
                            <a:cubicBezTo>
                              <a:pt x="9525" y="11430"/>
                              <a:pt x="9525" y="11430"/>
                              <a:pt x="8573" y="11430"/>
                            </a:cubicBezTo>
                            <a:cubicBezTo>
                              <a:pt x="8573" y="11430"/>
                              <a:pt x="7620" y="11430"/>
                              <a:pt x="7620" y="11430"/>
                            </a:cubicBezTo>
                            <a:cubicBezTo>
                              <a:pt x="6668" y="11430"/>
                              <a:pt x="5715" y="11430"/>
                              <a:pt x="4763" y="11430"/>
                            </a:cubicBezTo>
                            <a:cubicBezTo>
                              <a:pt x="3810" y="11430"/>
                              <a:pt x="3810" y="11430"/>
                              <a:pt x="2858" y="11430"/>
                            </a:cubicBezTo>
                            <a:cubicBezTo>
                              <a:pt x="1905" y="11430"/>
                              <a:pt x="1905" y="11430"/>
                              <a:pt x="953" y="11430"/>
                            </a:cubicBezTo>
                            <a:cubicBezTo>
                              <a:pt x="953" y="11430"/>
                              <a:pt x="0" y="11430"/>
                              <a:pt x="0" y="12383"/>
                            </a:cubicBezTo>
                            <a:cubicBezTo>
                              <a:pt x="0" y="12383"/>
                              <a:pt x="0" y="12383"/>
                              <a:pt x="0" y="12383"/>
                            </a:cubicBezTo>
                            <a:cubicBezTo>
                              <a:pt x="0" y="12383"/>
                              <a:pt x="953" y="12383"/>
                              <a:pt x="953" y="12383"/>
                            </a:cubicBezTo>
                            <a:cubicBezTo>
                              <a:pt x="953" y="12383"/>
                              <a:pt x="1905" y="12383"/>
                              <a:pt x="1905" y="12383"/>
                            </a:cubicBezTo>
                            <a:cubicBezTo>
                              <a:pt x="1905" y="12383"/>
                              <a:pt x="2858" y="12383"/>
                              <a:pt x="2858" y="12383"/>
                            </a:cubicBezTo>
                            <a:cubicBezTo>
                              <a:pt x="2858" y="12383"/>
                              <a:pt x="3810" y="12383"/>
                              <a:pt x="3810" y="12383"/>
                            </a:cubicBezTo>
                            <a:cubicBezTo>
                              <a:pt x="3810" y="12383"/>
                              <a:pt x="3810" y="12383"/>
                              <a:pt x="4763" y="12383"/>
                            </a:cubicBezTo>
                            <a:cubicBezTo>
                              <a:pt x="4763" y="12383"/>
                              <a:pt x="5715" y="12383"/>
                              <a:pt x="5715" y="12383"/>
                            </a:cubicBezTo>
                            <a:cubicBezTo>
                              <a:pt x="5715" y="12383"/>
                              <a:pt x="6668" y="12383"/>
                              <a:pt x="7620" y="12383"/>
                            </a:cubicBezTo>
                            <a:cubicBezTo>
                              <a:pt x="8573" y="12383"/>
                              <a:pt x="8573" y="12383"/>
                              <a:pt x="9525" y="12383"/>
                            </a:cubicBezTo>
                            <a:cubicBezTo>
                              <a:pt x="10478" y="12383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2383" y="12383"/>
                              <a:pt x="13335" y="12383"/>
                            </a:cubicBezTo>
                            <a:cubicBezTo>
                              <a:pt x="13335" y="12383"/>
                              <a:pt x="14288" y="12383"/>
                              <a:pt x="14288" y="12383"/>
                            </a:cubicBezTo>
                            <a:cubicBezTo>
                              <a:pt x="14288" y="12383"/>
                              <a:pt x="15240" y="12383"/>
                              <a:pt x="15240" y="12383"/>
                            </a:cubicBezTo>
                            <a:cubicBezTo>
                              <a:pt x="15240" y="12383"/>
                              <a:pt x="15240" y="12383"/>
                              <a:pt x="16193" y="12383"/>
                            </a:cubicBezTo>
                            <a:cubicBezTo>
                              <a:pt x="17145" y="12383"/>
                              <a:pt x="17145" y="12383"/>
                              <a:pt x="18098" y="12383"/>
                            </a:cubicBezTo>
                            <a:cubicBezTo>
                              <a:pt x="18098" y="12383"/>
                              <a:pt x="19050" y="12383"/>
                              <a:pt x="19050" y="12383"/>
                            </a:cubicBezTo>
                            <a:cubicBezTo>
                              <a:pt x="19050" y="12383"/>
                              <a:pt x="20003" y="12383"/>
                              <a:pt x="20003" y="12383"/>
                            </a:cubicBezTo>
                            <a:cubicBezTo>
                              <a:pt x="20003" y="12383"/>
                              <a:pt x="20955" y="12383"/>
                              <a:pt x="20955" y="12383"/>
                            </a:cubicBezTo>
                            <a:cubicBezTo>
                              <a:pt x="20955" y="12383"/>
                              <a:pt x="21908" y="12383"/>
                              <a:pt x="21908" y="12383"/>
                            </a:cubicBezTo>
                            <a:cubicBezTo>
                              <a:pt x="21908" y="12383"/>
                              <a:pt x="21908" y="12383"/>
                              <a:pt x="21908" y="12383"/>
                            </a:cubicBezTo>
                            <a:cubicBezTo>
                              <a:pt x="21908" y="12383"/>
                              <a:pt x="21908" y="12383"/>
                              <a:pt x="21908" y="12383"/>
                            </a:cubicBezTo>
                            <a:cubicBezTo>
                              <a:pt x="21908" y="12383"/>
                              <a:pt x="21908" y="12383"/>
                              <a:pt x="21908" y="12383"/>
                            </a:cubicBezTo>
                            <a:cubicBezTo>
                              <a:pt x="21908" y="12383"/>
                              <a:pt x="22860" y="12383"/>
                              <a:pt x="22860" y="12383"/>
                            </a:cubicBezTo>
                            <a:cubicBezTo>
                              <a:pt x="22860" y="12383"/>
                              <a:pt x="22860" y="12383"/>
                              <a:pt x="22860" y="12383"/>
                            </a:cubicBezTo>
                            <a:cubicBezTo>
                              <a:pt x="22860" y="12383"/>
                              <a:pt x="22860" y="12383"/>
                              <a:pt x="22860" y="12383"/>
                            </a:cubicBezTo>
                            <a:cubicBezTo>
                              <a:pt x="22860" y="12383"/>
                              <a:pt x="23813" y="12383"/>
                              <a:pt x="23813" y="12383"/>
                            </a:cubicBezTo>
                            <a:cubicBezTo>
                              <a:pt x="24765" y="12383"/>
                              <a:pt x="25718" y="12383"/>
                              <a:pt x="25718" y="12383"/>
                            </a:cubicBezTo>
                            <a:cubicBezTo>
                              <a:pt x="25718" y="13335"/>
                              <a:pt x="25718" y="12383"/>
                              <a:pt x="25718" y="12383"/>
                            </a:cubicBezTo>
                            <a:cubicBezTo>
                              <a:pt x="25718" y="12383"/>
                              <a:pt x="25718" y="12383"/>
                              <a:pt x="25718" y="12383"/>
                            </a:cubicBezTo>
                            <a:cubicBezTo>
                              <a:pt x="25718" y="12383"/>
                              <a:pt x="25718" y="12383"/>
                              <a:pt x="25718" y="12383"/>
                            </a:cubicBezTo>
                            <a:cubicBezTo>
                              <a:pt x="25718" y="12383"/>
                              <a:pt x="25718" y="13335"/>
                              <a:pt x="25718" y="13335"/>
                            </a:cubicBezTo>
                            <a:cubicBezTo>
                              <a:pt x="26670" y="13335"/>
                              <a:pt x="26670" y="13335"/>
                              <a:pt x="27623" y="13335"/>
                            </a:cubicBezTo>
                            <a:cubicBezTo>
                              <a:pt x="28575" y="13335"/>
                              <a:pt x="29528" y="13335"/>
                              <a:pt x="30480" y="13335"/>
                            </a:cubicBezTo>
                            <a:cubicBezTo>
                              <a:pt x="30480" y="13335"/>
                              <a:pt x="30480" y="13335"/>
                              <a:pt x="30480" y="13335"/>
                            </a:cubicBezTo>
                            <a:cubicBezTo>
                              <a:pt x="30480" y="13335"/>
                              <a:pt x="31433" y="12383"/>
                              <a:pt x="31433" y="12383"/>
                            </a:cubicBezTo>
                            <a:cubicBezTo>
                              <a:pt x="31433" y="12383"/>
                              <a:pt x="32385" y="12383"/>
                              <a:pt x="33338" y="12383"/>
                            </a:cubicBezTo>
                            <a:cubicBezTo>
                              <a:pt x="34290" y="12383"/>
                              <a:pt x="34290" y="12383"/>
                              <a:pt x="35243" y="12383"/>
                            </a:cubicBezTo>
                            <a:cubicBezTo>
                              <a:pt x="36195" y="12383"/>
                              <a:pt x="36195" y="12383"/>
                              <a:pt x="36195" y="12383"/>
                            </a:cubicBezTo>
                            <a:cubicBezTo>
                              <a:pt x="36195" y="12383"/>
                              <a:pt x="37148" y="12383"/>
                              <a:pt x="37148" y="12383"/>
                            </a:cubicBezTo>
                            <a:cubicBezTo>
                              <a:pt x="38100" y="12383"/>
                              <a:pt x="38100" y="11430"/>
                              <a:pt x="39053" y="11430"/>
                            </a:cubicBezTo>
                            <a:cubicBezTo>
                              <a:pt x="39053" y="11430"/>
                              <a:pt x="39053" y="11430"/>
                              <a:pt x="40005" y="11430"/>
                            </a:cubicBezTo>
                            <a:cubicBezTo>
                              <a:pt x="40958" y="11430"/>
                              <a:pt x="40958" y="10478"/>
                              <a:pt x="41910" y="10478"/>
                            </a:cubicBezTo>
                            <a:cubicBezTo>
                              <a:pt x="42863" y="10478"/>
                              <a:pt x="42863" y="10478"/>
                              <a:pt x="43815" y="9525"/>
                            </a:cubicBezTo>
                            <a:cubicBezTo>
                              <a:pt x="44768" y="9525"/>
                              <a:pt x="45720" y="8572"/>
                              <a:pt x="47625" y="8572"/>
                            </a:cubicBezTo>
                            <a:cubicBezTo>
                              <a:pt x="48578" y="8572"/>
                              <a:pt x="48578" y="7620"/>
                              <a:pt x="49530" y="7620"/>
                            </a:cubicBezTo>
                            <a:cubicBezTo>
                              <a:pt x="49530" y="7620"/>
                              <a:pt x="49530" y="7620"/>
                              <a:pt x="50483" y="7620"/>
                            </a:cubicBezTo>
                            <a:cubicBezTo>
                              <a:pt x="50483" y="7620"/>
                              <a:pt x="51435" y="6668"/>
                              <a:pt x="51435" y="6668"/>
                            </a:cubicBezTo>
                            <a:cubicBezTo>
                              <a:pt x="52388" y="6668"/>
                              <a:pt x="52388" y="6668"/>
                              <a:pt x="53340" y="5715"/>
                            </a:cubicBezTo>
                            <a:cubicBezTo>
                              <a:pt x="53340" y="5715"/>
                              <a:pt x="53340" y="5715"/>
                              <a:pt x="53340" y="5715"/>
                            </a:cubicBezTo>
                            <a:cubicBezTo>
                              <a:pt x="53340" y="5715"/>
                              <a:pt x="53340" y="5715"/>
                              <a:pt x="53340" y="5715"/>
                            </a:cubicBezTo>
                            <a:cubicBezTo>
                              <a:pt x="53340" y="5715"/>
                              <a:pt x="54293" y="4763"/>
                              <a:pt x="54293" y="4763"/>
                            </a:cubicBezTo>
                            <a:cubicBezTo>
                              <a:pt x="54293" y="4763"/>
                              <a:pt x="55245" y="4763"/>
                              <a:pt x="55245" y="3810"/>
                            </a:cubicBezTo>
                            <a:cubicBezTo>
                              <a:pt x="55245" y="3810"/>
                              <a:pt x="55245" y="2858"/>
                              <a:pt x="55245" y="2858"/>
                            </a:cubicBezTo>
                            <a:cubicBezTo>
                              <a:pt x="55245" y="2858"/>
                              <a:pt x="55245" y="2858"/>
                              <a:pt x="55245" y="2858"/>
                            </a:cubicBezTo>
                            <a:cubicBezTo>
                              <a:pt x="55245" y="3810"/>
                              <a:pt x="56198" y="2858"/>
                              <a:pt x="56198" y="2858"/>
                            </a:cubicBezTo>
                            <a:cubicBezTo>
                              <a:pt x="58103" y="3810"/>
                              <a:pt x="58103" y="2858"/>
                              <a:pt x="58103" y="1905"/>
                            </a:cubicBezTo>
                            <a:lnTo>
                              <a:pt x="58103" y="1905"/>
                            </a:lnTo>
                            <a:cubicBezTo>
                              <a:pt x="58103" y="2858"/>
                              <a:pt x="58103" y="2858"/>
                              <a:pt x="58103" y="1905"/>
                            </a:cubicBezTo>
                            <a:close/>
                            <a:moveTo>
                              <a:pt x="47625" y="7620"/>
                            </a:moveTo>
                            <a:cubicBezTo>
                              <a:pt x="47625" y="7620"/>
                              <a:pt x="46673" y="7620"/>
                              <a:pt x="47625" y="7620"/>
                            </a:cubicBezTo>
                            <a:cubicBezTo>
                              <a:pt x="46673" y="7620"/>
                              <a:pt x="46673" y="6668"/>
                              <a:pt x="47625" y="7620"/>
                            </a:cubicBezTo>
                            <a:cubicBezTo>
                              <a:pt x="46673" y="6668"/>
                              <a:pt x="47625" y="6668"/>
                              <a:pt x="47625" y="7620"/>
                            </a:cubicBezTo>
                            <a:cubicBezTo>
                              <a:pt x="47625" y="7620"/>
                              <a:pt x="47625" y="7620"/>
                              <a:pt x="47625" y="7620"/>
                            </a:cubicBezTo>
                            <a:close/>
                            <a:moveTo>
                              <a:pt x="48578" y="6668"/>
                            </a:moveTo>
                            <a:cubicBezTo>
                              <a:pt x="48578" y="6668"/>
                              <a:pt x="48578" y="7620"/>
                              <a:pt x="48578" y="6668"/>
                            </a:cubicBezTo>
                            <a:cubicBezTo>
                              <a:pt x="48578" y="7620"/>
                              <a:pt x="48578" y="7620"/>
                              <a:pt x="48578" y="6668"/>
                            </a:cubicBezTo>
                            <a:cubicBezTo>
                              <a:pt x="48578" y="7620"/>
                              <a:pt x="48578" y="6668"/>
                              <a:pt x="48578" y="6668"/>
                            </a:cubicBezTo>
                            <a:cubicBezTo>
                              <a:pt x="48578" y="6668"/>
                              <a:pt x="48578" y="6668"/>
                              <a:pt x="48578" y="6668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grpSp>
                  <p:nvGrpSpPr>
                    <p:cNvPr id="3665" name="图形 2"/>
                    <p:cNvGrpSpPr/>
                    <p:nvPr/>
                  </p:nvGrpSpPr>
                  <p:grpSpPr>
                    <a:xfrm>
                      <a:off x="7846694" y="2212656"/>
                      <a:ext cx="25717" cy="22860"/>
                      <a:chOff x="7846694" y="2212656"/>
                      <a:chExt cx="25717" cy="22860"/>
                    </a:xfrm>
                    <a:solidFill>
                      <a:srgbClr val="FFDF5A"/>
                    </a:solidFill>
                  </p:grpSpPr>
                  <p:sp>
                    <p:nvSpPr>
                      <p:cNvPr id="3666" name="任意多边形: 形状 3547"/>
                      <p:cNvSpPr/>
                      <p:nvPr/>
                    </p:nvSpPr>
                    <p:spPr>
                      <a:xfrm>
                        <a:off x="7847647" y="2232659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7" name="任意多边形: 形状 3548"/>
                      <p:cNvSpPr/>
                      <p:nvPr/>
                    </p:nvSpPr>
                    <p:spPr>
                      <a:xfrm>
                        <a:off x="7847647" y="2212656"/>
                        <a:ext cx="24765" cy="21907"/>
                      </a:xfrm>
                      <a:custGeom>
                        <a:avLst/>
                        <a:gdLst>
                          <a:gd name="connsiteX0" fmla="*/ 24765 w 24765"/>
                          <a:gd name="connsiteY0" fmla="*/ 1905 h 21907"/>
                          <a:gd name="connsiteX1" fmla="*/ 24765 w 24765"/>
                          <a:gd name="connsiteY1" fmla="*/ 1905 h 21907"/>
                          <a:gd name="connsiteX2" fmla="*/ 23813 w 24765"/>
                          <a:gd name="connsiteY2" fmla="*/ 3810 h 21907"/>
                          <a:gd name="connsiteX3" fmla="*/ 23813 w 24765"/>
                          <a:gd name="connsiteY3" fmla="*/ 4763 h 21907"/>
                          <a:gd name="connsiteX4" fmla="*/ 22860 w 24765"/>
                          <a:gd name="connsiteY4" fmla="*/ 5715 h 21907"/>
                          <a:gd name="connsiteX5" fmla="*/ 22860 w 24765"/>
                          <a:gd name="connsiteY5" fmla="*/ 5715 h 21907"/>
                          <a:gd name="connsiteX6" fmla="*/ 22860 w 24765"/>
                          <a:gd name="connsiteY6" fmla="*/ 6668 h 21907"/>
                          <a:gd name="connsiteX7" fmla="*/ 21908 w 24765"/>
                          <a:gd name="connsiteY7" fmla="*/ 6668 h 21907"/>
                          <a:gd name="connsiteX8" fmla="*/ 21908 w 24765"/>
                          <a:gd name="connsiteY8" fmla="*/ 7620 h 21907"/>
                          <a:gd name="connsiteX9" fmla="*/ 21908 w 24765"/>
                          <a:gd name="connsiteY9" fmla="*/ 8573 h 21907"/>
                          <a:gd name="connsiteX10" fmla="*/ 21908 w 24765"/>
                          <a:gd name="connsiteY10" fmla="*/ 8573 h 21907"/>
                          <a:gd name="connsiteX11" fmla="*/ 21908 w 24765"/>
                          <a:gd name="connsiteY11" fmla="*/ 8573 h 21907"/>
                          <a:gd name="connsiteX12" fmla="*/ 20955 w 24765"/>
                          <a:gd name="connsiteY12" fmla="*/ 9525 h 21907"/>
                          <a:gd name="connsiteX13" fmla="*/ 20003 w 24765"/>
                          <a:gd name="connsiteY13" fmla="*/ 10478 h 21907"/>
                          <a:gd name="connsiteX14" fmla="*/ 19050 w 24765"/>
                          <a:gd name="connsiteY14" fmla="*/ 11430 h 21907"/>
                          <a:gd name="connsiteX15" fmla="*/ 18097 w 24765"/>
                          <a:gd name="connsiteY15" fmla="*/ 11430 h 21907"/>
                          <a:gd name="connsiteX16" fmla="*/ 18097 w 24765"/>
                          <a:gd name="connsiteY16" fmla="*/ 11430 h 21907"/>
                          <a:gd name="connsiteX17" fmla="*/ 17145 w 24765"/>
                          <a:gd name="connsiteY17" fmla="*/ 12383 h 21907"/>
                          <a:gd name="connsiteX18" fmla="*/ 16193 w 24765"/>
                          <a:gd name="connsiteY18" fmla="*/ 13335 h 21907"/>
                          <a:gd name="connsiteX19" fmla="*/ 16193 w 24765"/>
                          <a:gd name="connsiteY19" fmla="*/ 13335 h 21907"/>
                          <a:gd name="connsiteX20" fmla="*/ 15240 w 24765"/>
                          <a:gd name="connsiteY20" fmla="*/ 13335 h 21907"/>
                          <a:gd name="connsiteX21" fmla="*/ 15240 w 24765"/>
                          <a:gd name="connsiteY21" fmla="*/ 13335 h 21907"/>
                          <a:gd name="connsiteX22" fmla="*/ 15240 w 24765"/>
                          <a:gd name="connsiteY22" fmla="*/ 14288 h 21907"/>
                          <a:gd name="connsiteX23" fmla="*/ 15240 w 24765"/>
                          <a:gd name="connsiteY23" fmla="*/ 14288 h 21907"/>
                          <a:gd name="connsiteX24" fmla="*/ 15240 w 24765"/>
                          <a:gd name="connsiteY24" fmla="*/ 14288 h 21907"/>
                          <a:gd name="connsiteX25" fmla="*/ 15240 w 24765"/>
                          <a:gd name="connsiteY25" fmla="*/ 14288 h 21907"/>
                          <a:gd name="connsiteX26" fmla="*/ 14288 w 24765"/>
                          <a:gd name="connsiteY26" fmla="*/ 15240 h 21907"/>
                          <a:gd name="connsiteX27" fmla="*/ 13335 w 24765"/>
                          <a:gd name="connsiteY27" fmla="*/ 15240 h 21907"/>
                          <a:gd name="connsiteX28" fmla="*/ 13335 w 24765"/>
                          <a:gd name="connsiteY28" fmla="*/ 15240 h 21907"/>
                          <a:gd name="connsiteX29" fmla="*/ 13335 w 24765"/>
                          <a:gd name="connsiteY29" fmla="*/ 15240 h 21907"/>
                          <a:gd name="connsiteX30" fmla="*/ 13335 w 24765"/>
                          <a:gd name="connsiteY30" fmla="*/ 15240 h 21907"/>
                          <a:gd name="connsiteX31" fmla="*/ 13335 w 24765"/>
                          <a:gd name="connsiteY31" fmla="*/ 16193 h 21907"/>
                          <a:gd name="connsiteX32" fmla="*/ 11430 w 24765"/>
                          <a:gd name="connsiteY32" fmla="*/ 17145 h 21907"/>
                          <a:gd name="connsiteX33" fmla="*/ 9525 w 24765"/>
                          <a:gd name="connsiteY33" fmla="*/ 18098 h 21907"/>
                          <a:gd name="connsiteX34" fmla="*/ 7620 w 24765"/>
                          <a:gd name="connsiteY34" fmla="*/ 19050 h 21907"/>
                          <a:gd name="connsiteX35" fmla="*/ 5715 w 24765"/>
                          <a:gd name="connsiteY35" fmla="*/ 20003 h 21907"/>
                          <a:gd name="connsiteX36" fmla="*/ 5715 w 24765"/>
                          <a:gd name="connsiteY36" fmla="*/ 20003 h 21907"/>
                          <a:gd name="connsiteX37" fmla="*/ 4763 w 24765"/>
                          <a:gd name="connsiteY37" fmla="*/ 20955 h 21907"/>
                          <a:gd name="connsiteX38" fmla="*/ 4763 w 24765"/>
                          <a:gd name="connsiteY38" fmla="*/ 20955 h 21907"/>
                          <a:gd name="connsiteX39" fmla="*/ 4763 w 24765"/>
                          <a:gd name="connsiteY39" fmla="*/ 20955 h 21907"/>
                          <a:gd name="connsiteX40" fmla="*/ 4763 w 24765"/>
                          <a:gd name="connsiteY40" fmla="*/ 20955 h 21907"/>
                          <a:gd name="connsiteX41" fmla="*/ 4763 w 24765"/>
                          <a:gd name="connsiteY41" fmla="*/ 20955 h 21907"/>
                          <a:gd name="connsiteX42" fmla="*/ 3810 w 24765"/>
                          <a:gd name="connsiteY42" fmla="*/ 20955 h 21907"/>
                          <a:gd name="connsiteX43" fmla="*/ 3810 w 24765"/>
                          <a:gd name="connsiteY43" fmla="*/ 20955 h 21907"/>
                          <a:gd name="connsiteX44" fmla="*/ 2858 w 24765"/>
                          <a:gd name="connsiteY44" fmla="*/ 21908 h 21907"/>
                          <a:gd name="connsiteX45" fmla="*/ 2858 w 24765"/>
                          <a:gd name="connsiteY45" fmla="*/ 21908 h 21907"/>
                          <a:gd name="connsiteX46" fmla="*/ 2858 w 24765"/>
                          <a:gd name="connsiteY46" fmla="*/ 20955 h 21907"/>
                          <a:gd name="connsiteX47" fmla="*/ 953 w 24765"/>
                          <a:gd name="connsiteY47" fmla="*/ 19050 h 21907"/>
                          <a:gd name="connsiteX48" fmla="*/ 953 w 24765"/>
                          <a:gd name="connsiteY48" fmla="*/ 19050 h 21907"/>
                          <a:gd name="connsiteX49" fmla="*/ 953 w 24765"/>
                          <a:gd name="connsiteY49" fmla="*/ 19050 h 21907"/>
                          <a:gd name="connsiteX50" fmla="*/ 953 w 24765"/>
                          <a:gd name="connsiteY50" fmla="*/ 19050 h 21907"/>
                          <a:gd name="connsiteX51" fmla="*/ 953 w 24765"/>
                          <a:gd name="connsiteY51" fmla="*/ 19050 h 21907"/>
                          <a:gd name="connsiteX52" fmla="*/ 0 w 24765"/>
                          <a:gd name="connsiteY52" fmla="*/ 19050 h 21907"/>
                          <a:gd name="connsiteX53" fmla="*/ 953 w 24765"/>
                          <a:gd name="connsiteY53" fmla="*/ 18098 h 21907"/>
                          <a:gd name="connsiteX54" fmla="*/ 1905 w 24765"/>
                          <a:gd name="connsiteY54" fmla="*/ 18098 h 21907"/>
                          <a:gd name="connsiteX55" fmla="*/ 1905 w 24765"/>
                          <a:gd name="connsiteY55" fmla="*/ 18098 h 21907"/>
                          <a:gd name="connsiteX56" fmla="*/ 1905 w 24765"/>
                          <a:gd name="connsiteY56" fmla="*/ 18098 h 21907"/>
                          <a:gd name="connsiteX57" fmla="*/ 1905 w 24765"/>
                          <a:gd name="connsiteY57" fmla="*/ 17145 h 21907"/>
                          <a:gd name="connsiteX58" fmla="*/ 3810 w 24765"/>
                          <a:gd name="connsiteY58" fmla="*/ 16193 h 21907"/>
                          <a:gd name="connsiteX59" fmla="*/ 4763 w 24765"/>
                          <a:gd name="connsiteY59" fmla="*/ 16193 h 21907"/>
                          <a:gd name="connsiteX60" fmla="*/ 4763 w 24765"/>
                          <a:gd name="connsiteY60" fmla="*/ 16193 h 21907"/>
                          <a:gd name="connsiteX61" fmla="*/ 5715 w 24765"/>
                          <a:gd name="connsiteY61" fmla="*/ 15240 h 21907"/>
                          <a:gd name="connsiteX62" fmla="*/ 6668 w 24765"/>
                          <a:gd name="connsiteY62" fmla="*/ 14288 h 21907"/>
                          <a:gd name="connsiteX63" fmla="*/ 8572 w 24765"/>
                          <a:gd name="connsiteY63" fmla="*/ 13335 h 21907"/>
                          <a:gd name="connsiteX64" fmla="*/ 9525 w 24765"/>
                          <a:gd name="connsiteY64" fmla="*/ 13335 h 21907"/>
                          <a:gd name="connsiteX65" fmla="*/ 10478 w 24765"/>
                          <a:gd name="connsiteY65" fmla="*/ 12383 h 21907"/>
                          <a:gd name="connsiteX66" fmla="*/ 11430 w 24765"/>
                          <a:gd name="connsiteY66" fmla="*/ 12383 h 21907"/>
                          <a:gd name="connsiteX67" fmla="*/ 11430 w 24765"/>
                          <a:gd name="connsiteY67" fmla="*/ 12383 h 21907"/>
                          <a:gd name="connsiteX68" fmla="*/ 11430 w 24765"/>
                          <a:gd name="connsiteY68" fmla="*/ 12383 h 21907"/>
                          <a:gd name="connsiteX69" fmla="*/ 11430 w 24765"/>
                          <a:gd name="connsiteY69" fmla="*/ 11430 h 21907"/>
                          <a:gd name="connsiteX70" fmla="*/ 12383 w 24765"/>
                          <a:gd name="connsiteY70" fmla="*/ 10478 h 21907"/>
                          <a:gd name="connsiteX71" fmla="*/ 13335 w 24765"/>
                          <a:gd name="connsiteY71" fmla="*/ 9525 h 21907"/>
                          <a:gd name="connsiteX72" fmla="*/ 13335 w 24765"/>
                          <a:gd name="connsiteY72" fmla="*/ 9525 h 21907"/>
                          <a:gd name="connsiteX73" fmla="*/ 13335 w 24765"/>
                          <a:gd name="connsiteY73" fmla="*/ 9525 h 21907"/>
                          <a:gd name="connsiteX74" fmla="*/ 13335 w 24765"/>
                          <a:gd name="connsiteY74" fmla="*/ 9525 h 21907"/>
                          <a:gd name="connsiteX75" fmla="*/ 13335 w 24765"/>
                          <a:gd name="connsiteY75" fmla="*/ 9525 h 21907"/>
                          <a:gd name="connsiteX76" fmla="*/ 14288 w 24765"/>
                          <a:gd name="connsiteY76" fmla="*/ 9525 h 21907"/>
                          <a:gd name="connsiteX77" fmla="*/ 14288 w 24765"/>
                          <a:gd name="connsiteY77" fmla="*/ 9525 h 21907"/>
                          <a:gd name="connsiteX78" fmla="*/ 14288 w 24765"/>
                          <a:gd name="connsiteY78" fmla="*/ 9525 h 21907"/>
                          <a:gd name="connsiteX79" fmla="*/ 14288 w 24765"/>
                          <a:gd name="connsiteY79" fmla="*/ 8573 h 21907"/>
                          <a:gd name="connsiteX80" fmla="*/ 15240 w 24765"/>
                          <a:gd name="connsiteY80" fmla="*/ 7620 h 21907"/>
                          <a:gd name="connsiteX81" fmla="*/ 16193 w 24765"/>
                          <a:gd name="connsiteY81" fmla="*/ 6668 h 21907"/>
                          <a:gd name="connsiteX82" fmla="*/ 17145 w 24765"/>
                          <a:gd name="connsiteY82" fmla="*/ 6668 h 21907"/>
                          <a:gd name="connsiteX83" fmla="*/ 17145 w 24765"/>
                          <a:gd name="connsiteY83" fmla="*/ 6668 h 21907"/>
                          <a:gd name="connsiteX84" fmla="*/ 17145 w 24765"/>
                          <a:gd name="connsiteY84" fmla="*/ 6668 h 21907"/>
                          <a:gd name="connsiteX85" fmla="*/ 17145 w 24765"/>
                          <a:gd name="connsiteY85" fmla="*/ 6668 h 21907"/>
                          <a:gd name="connsiteX86" fmla="*/ 18097 w 24765"/>
                          <a:gd name="connsiteY86" fmla="*/ 5715 h 21907"/>
                          <a:gd name="connsiteX87" fmla="*/ 18097 w 24765"/>
                          <a:gd name="connsiteY87" fmla="*/ 5715 h 21907"/>
                          <a:gd name="connsiteX88" fmla="*/ 20003 w 24765"/>
                          <a:gd name="connsiteY88" fmla="*/ 2858 h 21907"/>
                          <a:gd name="connsiteX89" fmla="*/ 20955 w 24765"/>
                          <a:gd name="connsiteY89" fmla="*/ 1905 h 21907"/>
                          <a:gd name="connsiteX90" fmla="*/ 20955 w 24765"/>
                          <a:gd name="connsiteY90" fmla="*/ 953 h 21907"/>
                          <a:gd name="connsiteX91" fmla="*/ 20955 w 24765"/>
                          <a:gd name="connsiteY91" fmla="*/ 0 h 21907"/>
                          <a:gd name="connsiteX92" fmla="*/ 20955 w 24765"/>
                          <a:gd name="connsiteY92" fmla="*/ 0 h 21907"/>
                          <a:gd name="connsiteX93" fmla="*/ 24765 w 24765"/>
                          <a:gd name="connsiteY93" fmla="*/ 1905 h 21907"/>
                          <a:gd name="connsiteX94" fmla="*/ 3810 w 24765"/>
                          <a:gd name="connsiteY94" fmla="*/ 20003 h 21907"/>
                          <a:gd name="connsiteX95" fmla="*/ 3810 w 24765"/>
                          <a:gd name="connsiteY95" fmla="*/ 20003 h 21907"/>
                          <a:gd name="connsiteX96" fmla="*/ 3810 w 24765"/>
                          <a:gd name="connsiteY96" fmla="*/ 20003 h 21907"/>
                          <a:gd name="connsiteX97" fmla="*/ 3810 w 24765"/>
                          <a:gd name="connsiteY97" fmla="*/ 20003 h 21907"/>
                          <a:gd name="connsiteX98" fmla="*/ 3810 w 24765"/>
                          <a:gd name="connsiteY98" fmla="*/ 20003 h 21907"/>
                          <a:gd name="connsiteX99" fmla="*/ 7620 w 24765"/>
                          <a:gd name="connsiteY99" fmla="*/ 17145 h 21907"/>
                          <a:gd name="connsiteX100" fmla="*/ 7620 w 24765"/>
                          <a:gd name="connsiteY100" fmla="*/ 17145 h 21907"/>
                          <a:gd name="connsiteX101" fmla="*/ 7620 w 24765"/>
                          <a:gd name="connsiteY101" fmla="*/ 17145 h 21907"/>
                          <a:gd name="connsiteX102" fmla="*/ 7620 w 24765"/>
                          <a:gd name="connsiteY102" fmla="*/ 17145 h 21907"/>
                          <a:gd name="connsiteX103" fmla="*/ 7620 w 24765"/>
                          <a:gd name="connsiteY103" fmla="*/ 17145 h 21907"/>
                          <a:gd name="connsiteX104" fmla="*/ 22860 w 24765"/>
                          <a:gd name="connsiteY104" fmla="*/ 3810 h 21907"/>
                          <a:gd name="connsiteX105" fmla="*/ 22860 w 24765"/>
                          <a:gd name="connsiteY105" fmla="*/ 3810 h 21907"/>
                          <a:gd name="connsiteX106" fmla="*/ 22860 w 24765"/>
                          <a:gd name="connsiteY106" fmla="*/ 3810 h 21907"/>
                          <a:gd name="connsiteX107" fmla="*/ 22860 w 24765"/>
                          <a:gd name="connsiteY107" fmla="*/ 3810 h 21907"/>
                          <a:gd name="connsiteX108" fmla="*/ 22860 w 24765"/>
                          <a:gd name="connsiteY108" fmla="*/ 3810 h 2190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</a:cxnLst>
                        <a:rect l="l" t="t" r="r" b="b"/>
                        <a:pathLst>
                          <a:path w="24765" h="21907">
                            <a:moveTo>
                              <a:pt x="24765" y="1905"/>
                            </a:moveTo>
                            <a:cubicBezTo>
                              <a:pt x="24765" y="1905"/>
                              <a:pt x="24765" y="1905"/>
                              <a:pt x="24765" y="1905"/>
                            </a:cubicBezTo>
                            <a:cubicBezTo>
                              <a:pt x="24765" y="2858"/>
                              <a:pt x="23813" y="3810"/>
                              <a:pt x="23813" y="3810"/>
                            </a:cubicBezTo>
                            <a:cubicBezTo>
                              <a:pt x="23813" y="3810"/>
                              <a:pt x="23813" y="4763"/>
                              <a:pt x="23813" y="4763"/>
                            </a:cubicBezTo>
                            <a:cubicBezTo>
                              <a:pt x="23813" y="4763"/>
                              <a:pt x="23813" y="5715"/>
                              <a:pt x="22860" y="5715"/>
                            </a:cubicBezTo>
                            <a:cubicBezTo>
                              <a:pt x="22860" y="5715"/>
                              <a:pt x="22860" y="5715"/>
                              <a:pt x="22860" y="5715"/>
                            </a:cubicBezTo>
                            <a:cubicBezTo>
                              <a:pt x="22860" y="5715"/>
                              <a:pt x="22860" y="5715"/>
                              <a:pt x="22860" y="6668"/>
                            </a:cubicBezTo>
                            <a:cubicBezTo>
                              <a:pt x="22860" y="6668"/>
                              <a:pt x="22860" y="7620"/>
                              <a:pt x="21908" y="6668"/>
                            </a:cubicBezTo>
                            <a:cubicBezTo>
                              <a:pt x="21908" y="6668"/>
                              <a:pt x="21908" y="7620"/>
                              <a:pt x="21908" y="7620"/>
                            </a:cubicBezTo>
                            <a:cubicBezTo>
                              <a:pt x="21908" y="7620"/>
                              <a:pt x="20955" y="7620"/>
                              <a:pt x="21908" y="8573"/>
                            </a:cubicBezTo>
                            <a:cubicBezTo>
                              <a:pt x="21908" y="8573"/>
                              <a:pt x="21908" y="8573"/>
                              <a:pt x="21908" y="8573"/>
                            </a:cubicBezTo>
                            <a:cubicBezTo>
                              <a:pt x="21908" y="8573"/>
                              <a:pt x="21908" y="8573"/>
                              <a:pt x="21908" y="8573"/>
                            </a:cubicBezTo>
                            <a:cubicBezTo>
                              <a:pt x="21908" y="8573"/>
                              <a:pt x="21908" y="8573"/>
                              <a:pt x="20955" y="9525"/>
                            </a:cubicBezTo>
                            <a:cubicBezTo>
                              <a:pt x="20955" y="9525"/>
                              <a:pt x="20003" y="9525"/>
                              <a:pt x="20003" y="10478"/>
                            </a:cubicBezTo>
                            <a:cubicBezTo>
                              <a:pt x="20003" y="10478"/>
                              <a:pt x="20003" y="10478"/>
                              <a:pt x="19050" y="11430"/>
                            </a:cubicBezTo>
                            <a:cubicBezTo>
                              <a:pt x="19050" y="11430"/>
                              <a:pt x="19050" y="11430"/>
                              <a:pt x="18097" y="11430"/>
                            </a:cubicBezTo>
                            <a:cubicBezTo>
                              <a:pt x="18097" y="11430"/>
                              <a:pt x="18097" y="11430"/>
                              <a:pt x="18097" y="11430"/>
                            </a:cubicBezTo>
                            <a:cubicBezTo>
                              <a:pt x="18097" y="12383"/>
                              <a:pt x="18097" y="12383"/>
                              <a:pt x="17145" y="12383"/>
                            </a:cubicBezTo>
                            <a:cubicBezTo>
                              <a:pt x="17145" y="12383"/>
                              <a:pt x="17145" y="13335"/>
                              <a:pt x="16193" y="13335"/>
                            </a:cubicBezTo>
                            <a:cubicBezTo>
                              <a:pt x="16193" y="13335"/>
                              <a:pt x="16193" y="13335"/>
                              <a:pt x="16193" y="13335"/>
                            </a:cubicBezTo>
                            <a:cubicBezTo>
                              <a:pt x="16193" y="13335"/>
                              <a:pt x="16193" y="13335"/>
                              <a:pt x="15240" y="13335"/>
                            </a:cubicBezTo>
                            <a:cubicBezTo>
                              <a:pt x="15240" y="13335"/>
                              <a:pt x="15240" y="13335"/>
                              <a:pt x="15240" y="13335"/>
                            </a:cubicBezTo>
                            <a:cubicBezTo>
                              <a:pt x="15240" y="13335"/>
                              <a:pt x="15240" y="13335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5240" y="14288"/>
                              <a:pt x="15240" y="14288"/>
                            </a:cubicBezTo>
                            <a:cubicBezTo>
                              <a:pt x="15240" y="14288"/>
                              <a:pt x="14288" y="15240"/>
                              <a:pt x="14288" y="15240"/>
                            </a:cubicBezTo>
                            <a:cubicBezTo>
                              <a:pt x="14288" y="15240"/>
                              <a:pt x="14288" y="15240"/>
                              <a:pt x="13335" y="15240"/>
                            </a:cubicBezTo>
                            <a:cubicBezTo>
                              <a:pt x="13335" y="15240"/>
                              <a:pt x="13335" y="15240"/>
                              <a:pt x="13335" y="15240"/>
                            </a:cubicBezTo>
                            <a:cubicBezTo>
                              <a:pt x="13335" y="15240"/>
                              <a:pt x="13335" y="15240"/>
                              <a:pt x="13335" y="15240"/>
                            </a:cubicBezTo>
                            <a:cubicBezTo>
                              <a:pt x="13335" y="15240"/>
                              <a:pt x="13335" y="15240"/>
                              <a:pt x="13335" y="15240"/>
                            </a:cubicBezTo>
                            <a:cubicBezTo>
                              <a:pt x="13335" y="15240"/>
                              <a:pt x="13335" y="16193"/>
                              <a:pt x="13335" y="16193"/>
                            </a:cubicBezTo>
                            <a:cubicBezTo>
                              <a:pt x="12383" y="16193"/>
                              <a:pt x="12383" y="17145"/>
                              <a:pt x="11430" y="17145"/>
                            </a:cubicBezTo>
                            <a:cubicBezTo>
                              <a:pt x="10478" y="17145"/>
                              <a:pt x="10478" y="18098"/>
                              <a:pt x="9525" y="18098"/>
                            </a:cubicBezTo>
                            <a:cubicBezTo>
                              <a:pt x="8572" y="18098"/>
                              <a:pt x="8572" y="19050"/>
                              <a:pt x="7620" y="19050"/>
                            </a:cubicBezTo>
                            <a:cubicBezTo>
                              <a:pt x="6668" y="19050"/>
                              <a:pt x="6668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5715" y="20003"/>
                            </a:cubicBezTo>
                            <a:cubicBezTo>
                              <a:pt x="5715" y="20003"/>
                              <a:pt x="5715" y="20003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4763" y="20955"/>
                              <a:pt x="4763" y="20955"/>
                            </a:cubicBezTo>
                            <a:cubicBezTo>
                              <a:pt x="4763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3810" y="20955"/>
                            </a:cubicBezTo>
                            <a:cubicBezTo>
                              <a:pt x="3810" y="20955"/>
                              <a:pt x="3810" y="20955"/>
                              <a:pt x="2858" y="21908"/>
                            </a:cubicBezTo>
                            <a:lnTo>
                              <a:pt x="2858" y="21908"/>
                            </a:lnTo>
                            <a:cubicBezTo>
                              <a:pt x="2858" y="21908"/>
                              <a:pt x="2858" y="21908"/>
                              <a:pt x="2858" y="20955"/>
                            </a:cubicBezTo>
                            <a:cubicBezTo>
                              <a:pt x="1905" y="20003"/>
                              <a:pt x="953" y="20003"/>
                              <a:pt x="953" y="19050"/>
                            </a:cubicBezTo>
                            <a:lnTo>
                              <a:pt x="953" y="19050"/>
                            </a:ln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lnTo>
                              <a:pt x="953" y="19050"/>
                            </a:lnTo>
                            <a:cubicBezTo>
                              <a:pt x="953" y="19050"/>
                              <a:pt x="953" y="19050"/>
                              <a:pt x="953" y="19050"/>
                            </a:cubicBezTo>
                            <a:cubicBezTo>
                              <a:pt x="953" y="19050"/>
                              <a:pt x="953" y="19050"/>
                              <a:pt x="0" y="19050"/>
                            </a:cubicBezTo>
                            <a:cubicBezTo>
                              <a:pt x="0" y="19050"/>
                              <a:pt x="0" y="19050"/>
                              <a:pt x="953" y="18098"/>
                            </a:cubicBezTo>
                            <a:cubicBezTo>
                              <a:pt x="953" y="18098"/>
                              <a:pt x="1905" y="18098"/>
                              <a:pt x="1905" y="18098"/>
                            </a:cubicBezTo>
                            <a:cubicBezTo>
                              <a:pt x="1905" y="18098"/>
                              <a:pt x="1905" y="18098"/>
                              <a:pt x="1905" y="18098"/>
                            </a:cubicBezTo>
                            <a:cubicBezTo>
                              <a:pt x="1905" y="18098"/>
                              <a:pt x="1905" y="18098"/>
                              <a:pt x="1905" y="18098"/>
                            </a:cubicBezTo>
                            <a:cubicBezTo>
                              <a:pt x="953" y="17145"/>
                              <a:pt x="1905" y="17145"/>
                              <a:pt x="1905" y="17145"/>
                            </a:cubicBezTo>
                            <a:cubicBezTo>
                              <a:pt x="2858" y="17145"/>
                              <a:pt x="2858" y="16193"/>
                              <a:pt x="3810" y="16193"/>
                            </a:cubicBezTo>
                            <a:cubicBezTo>
                              <a:pt x="3810" y="16193"/>
                              <a:pt x="4763" y="16193"/>
                              <a:pt x="4763" y="16193"/>
                            </a:cubicBezTo>
                            <a:cubicBezTo>
                              <a:pt x="4763" y="16193"/>
                              <a:pt x="4763" y="16193"/>
                              <a:pt x="4763" y="16193"/>
                            </a:cubicBezTo>
                            <a:cubicBezTo>
                              <a:pt x="4763" y="16193"/>
                              <a:pt x="5715" y="15240"/>
                              <a:pt x="5715" y="15240"/>
                            </a:cubicBezTo>
                            <a:cubicBezTo>
                              <a:pt x="5715" y="15240"/>
                              <a:pt x="6668" y="14288"/>
                              <a:pt x="6668" y="14288"/>
                            </a:cubicBezTo>
                            <a:cubicBezTo>
                              <a:pt x="7620" y="14288"/>
                              <a:pt x="7620" y="13335"/>
                              <a:pt x="8572" y="13335"/>
                            </a:cubicBezTo>
                            <a:cubicBezTo>
                              <a:pt x="8572" y="13335"/>
                              <a:pt x="9525" y="13335"/>
                              <a:pt x="9525" y="13335"/>
                            </a:cubicBezTo>
                            <a:cubicBezTo>
                              <a:pt x="9525" y="13335"/>
                              <a:pt x="10478" y="12383"/>
                              <a:pt x="10478" y="12383"/>
                            </a:cubicBezTo>
                            <a:cubicBezTo>
                              <a:pt x="10478" y="12383"/>
                              <a:pt x="10478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2383"/>
                            </a:cubicBezTo>
                            <a:cubicBezTo>
                              <a:pt x="11430" y="12383"/>
                              <a:pt x="11430" y="12383"/>
                              <a:pt x="11430" y="11430"/>
                            </a:cubicBezTo>
                            <a:cubicBezTo>
                              <a:pt x="11430" y="11430"/>
                              <a:pt x="12383" y="11430"/>
                              <a:pt x="12383" y="10478"/>
                            </a:cubicBezTo>
                            <a:cubicBezTo>
                              <a:pt x="12383" y="10478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3335" y="9525"/>
                            </a:cubicBezTo>
                            <a:cubicBezTo>
                              <a:pt x="13335" y="9525"/>
                              <a:pt x="13335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9525"/>
                            </a:cubicBezTo>
                            <a:cubicBezTo>
                              <a:pt x="14288" y="9525"/>
                              <a:pt x="14288" y="9525"/>
                              <a:pt x="14288" y="8573"/>
                            </a:cubicBezTo>
                            <a:cubicBezTo>
                              <a:pt x="14288" y="8573"/>
                              <a:pt x="15240" y="7620"/>
                              <a:pt x="15240" y="7620"/>
                            </a:cubicBezTo>
                            <a:cubicBezTo>
                              <a:pt x="15240" y="7620"/>
                              <a:pt x="16193" y="6668"/>
                              <a:pt x="16193" y="6668"/>
                            </a:cubicBezTo>
                            <a:cubicBezTo>
                              <a:pt x="16193" y="6668"/>
                              <a:pt x="16193" y="6668"/>
                              <a:pt x="17145" y="6668"/>
                            </a:cubicBezTo>
                            <a:cubicBezTo>
                              <a:pt x="17145" y="6668"/>
                              <a:pt x="17145" y="6668"/>
                              <a:pt x="17145" y="6668"/>
                            </a:cubicBezTo>
                            <a:cubicBezTo>
                              <a:pt x="17145" y="6668"/>
                              <a:pt x="17145" y="6668"/>
                              <a:pt x="17145" y="6668"/>
                            </a:cubicBezTo>
                            <a:cubicBezTo>
                              <a:pt x="17145" y="6668"/>
                              <a:pt x="17145" y="6668"/>
                              <a:pt x="17145" y="6668"/>
                            </a:cubicBezTo>
                            <a:cubicBezTo>
                              <a:pt x="17145" y="5715"/>
                              <a:pt x="17145" y="5715"/>
                              <a:pt x="18097" y="5715"/>
                            </a:cubicBezTo>
                            <a:cubicBezTo>
                              <a:pt x="18097" y="5715"/>
                              <a:pt x="18097" y="5715"/>
                              <a:pt x="18097" y="5715"/>
                            </a:cubicBezTo>
                            <a:cubicBezTo>
                              <a:pt x="19050" y="4763"/>
                              <a:pt x="19050" y="3810"/>
                              <a:pt x="20003" y="2858"/>
                            </a:cubicBezTo>
                            <a:cubicBezTo>
                              <a:pt x="20003" y="2858"/>
                              <a:pt x="20955" y="1905"/>
                              <a:pt x="20955" y="1905"/>
                            </a:cubicBezTo>
                            <a:cubicBezTo>
                              <a:pt x="20955" y="1905"/>
                              <a:pt x="20955" y="953"/>
                              <a:pt x="20955" y="953"/>
                            </a:cubicBezTo>
                            <a:cubicBezTo>
                              <a:pt x="20955" y="953"/>
                              <a:pt x="20955" y="953"/>
                              <a:pt x="20955" y="0"/>
                            </a:cubicBezTo>
                            <a:lnTo>
                              <a:pt x="20955" y="0"/>
                            </a:lnTo>
                            <a:lnTo>
                              <a:pt x="24765" y="1905"/>
                            </a:lnTo>
                            <a:close/>
                            <a:moveTo>
                              <a:pt x="3810" y="20003"/>
                            </a:move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ubicBezTo>
                              <a:pt x="2858" y="20003"/>
                              <a:pt x="2858" y="20003"/>
                              <a:pt x="3810" y="20003"/>
                            </a:cubicBezTo>
                            <a:cubicBezTo>
                              <a:pt x="2858" y="20003"/>
                              <a:pt x="3810" y="20003"/>
                              <a:pt x="3810" y="20003"/>
                            </a:cubicBezTo>
                            <a:cubicBezTo>
                              <a:pt x="3810" y="20003"/>
                              <a:pt x="3810" y="20003"/>
                              <a:pt x="3810" y="20003"/>
                            </a:cubicBezTo>
                            <a:close/>
                            <a:moveTo>
                              <a:pt x="7620" y="17145"/>
                            </a:moveTo>
                            <a:cubicBezTo>
                              <a:pt x="7620" y="17145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7620" y="17145"/>
                              <a:pt x="7620" y="17145"/>
                            </a:cubicBezTo>
                            <a:cubicBezTo>
                              <a:pt x="7620" y="17145"/>
                              <a:pt x="7620" y="17145"/>
                              <a:pt x="7620" y="17145"/>
                            </a:cubicBezTo>
                            <a:close/>
                            <a:moveTo>
                              <a:pt x="22860" y="3810"/>
                            </a:move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ubicBezTo>
                              <a:pt x="22860" y="3810"/>
                              <a:pt x="22860" y="3810"/>
                              <a:pt x="22860" y="3810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8" name="任意多边形: 形状 3549"/>
                      <p:cNvSpPr/>
                      <p:nvPr/>
                    </p:nvSpPr>
                    <p:spPr>
                      <a:xfrm>
                        <a:off x="7850505" y="2234564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69" name="任意多边形: 形状 3550"/>
                      <p:cNvSpPr/>
                      <p:nvPr/>
                    </p:nvSpPr>
                    <p:spPr>
                      <a:xfrm>
                        <a:off x="7846694" y="2231706"/>
                        <a:ext cx="4762" cy="3810"/>
                      </a:xfrm>
                      <a:custGeom>
                        <a:avLst/>
                        <a:gdLst>
                          <a:gd name="connsiteX0" fmla="*/ 4763 w 4762"/>
                          <a:gd name="connsiteY0" fmla="*/ 1905 h 3810"/>
                          <a:gd name="connsiteX1" fmla="*/ 2858 w 4762"/>
                          <a:gd name="connsiteY1" fmla="*/ 0 h 3810"/>
                          <a:gd name="connsiteX2" fmla="*/ 2858 w 4762"/>
                          <a:gd name="connsiteY2" fmla="*/ 0 h 3810"/>
                          <a:gd name="connsiteX3" fmla="*/ 2858 w 4762"/>
                          <a:gd name="connsiteY3" fmla="*/ 0 h 3810"/>
                          <a:gd name="connsiteX4" fmla="*/ 2858 w 4762"/>
                          <a:gd name="connsiteY4" fmla="*/ 0 h 3810"/>
                          <a:gd name="connsiteX5" fmla="*/ 2858 w 4762"/>
                          <a:gd name="connsiteY5" fmla="*/ 0 h 3810"/>
                          <a:gd name="connsiteX6" fmla="*/ 1905 w 4762"/>
                          <a:gd name="connsiteY6" fmla="*/ 0 h 3810"/>
                          <a:gd name="connsiteX7" fmla="*/ 953 w 4762"/>
                          <a:gd name="connsiteY7" fmla="*/ 0 h 3810"/>
                          <a:gd name="connsiteX8" fmla="*/ 953 w 4762"/>
                          <a:gd name="connsiteY8" fmla="*/ 953 h 3810"/>
                          <a:gd name="connsiteX9" fmla="*/ 953 w 4762"/>
                          <a:gd name="connsiteY9" fmla="*/ 953 h 3810"/>
                          <a:gd name="connsiteX10" fmla="*/ 953 w 4762"/>
                          <a:gd name="connsiteY10" fmla="*/ 953 h 3810"/>
                          <a:gd name="connsiteX11" fmla="*/ 0 w 4762"/>
                          <a:gd name="connsiteY11" fmla="*/ 953 h 3810"/>
                          <a:gd name="connsiteX12" fmla="*/ 1905 w 4762"/>
                          <a:gd name="connsiteY12" fmla="*/ 3810 h 3810"/>
                          <a:gd name="connsiteX13" fmla="*/ 2858 w 4762"/>
                          <a:gd name="connsiteY13" fmla="*/ 3810 h 3810"/>
                          <a:gd name="connsiteX14" fmla="*/ 3810 w 4762"/>
                          <a:gd name="connsiteY14" fmla="*/ 3810 h 3810"/>
                          <a:gd name="connsiteX15" fmla="*/ 4763 w 4762"/>
                          <a:gd name="connsiteY15" fmla="*/ 1905 h 3810"/>
                          <a:gd name="connsiteX16" fmla="*/ 4763 w 4762"/>
                          <a:gd name="connsiteY16" fmla="*/ 1905 h 3810"/>
                          <a:gd name="connsiteX17" fmla="*/ 4763 w 4762"/>
                          <a:gd name="connsiteY17" fmla="*/ 1905 h 3810"/>
                          <a:gd name="connsiteX18" fmla="*/ 4763 w 4762"/>
                          <a:gd name="connsiteY18" fmla="*/ 1905 h 3810"/>
                          <a:gd name="connsiteX19" fmla="*/ 4763 w 4762"/>
                          <a:gd name="connsiteY19" fmla="*/ 1905 h 381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</a:cxnLst>
                        <a:rect l="l" t="t" r="r" b="b"/>
                        <a:pathLst>
                          <a:path w="4762" h="3810">
                            <a:moveTo>
                              <a:pt x="4763" y="1905"/>
                            </a:moveTo>
                            <a:cubicBezTo>
                              <a:pt x="3810" y="953"/>
                              <a:pt x="2858" y="953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lnTo>
                              <a:pt x="2858" y="0"/>
                            </a:lnTo>
                            <a:cubicBezTo>
                              <a:pt x="2858" y="0"/>
                              <a:pt x="2858" y="0"/>
                              <a:pt x="2858" y="0"/>
                            </a:cubicBezTo>
                            <a:cubicBezTo>
                              <a:pt x="2858" y="0"/>
                              <a:pt x="2858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953"/>
                            </a:cubicBezTo>
                            <a:lnTo>
                              <a:pt x="953" y="953"/>
                            </a:lnTo>
                            <a:lnTo>
                              <a:pt x="953" y="953"/>
                            </a:lnTo>
                            <a:cubicBezTo>
                              <a:pt x="953" y="953"/>
                              <a:pt x="953" y="953"/>
                              <a:pt x="0" y="953"/>
                            </a:cubicBezTo>
                            <a:lnTo>
                              <a:pt x="1905" y="3810"/>
                            </a:lnTo>
                            <a:cubicBezTo>
                              <a:pt x="1905" y="3810"/>
                              <a:pt x="1905" y="3810"/>
                              <a:pt x="2858" y="3810"/>
                            </a:cubicBezTo>
                            <a:cubicBezTo>
                              <a:pt x="2858" y="3810"/>
                              <a:pt x="3810" y="3810"/>
                              <a:pt x="3810" y="3810"/>
                            </a:cubicBezTo>
                            <a:cubicBezTo>
                              <a:pt x="3810" y="2858"/>
                              <a:pt x="3810" y="2858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2858"/>
                              <a:pt x="3810" y="1905"/>
                              <a:pt x="4763" y="1905"/>
                            </a:cubicBezTo>
                            <a:lnTo>
                              <a:pt x="4763" y="1905"/>
                            </a:lnTo>
                            <a:cubicBezTo>
                              <a:pt x="3810" y="1905"/>
                              <a:pt x="4763" y="1905"/>
                              <a:pt x="4763" y="1905"/>
                            </a:cubicBezTo>
                            <a:close/>
                          </a:path>
                        </a:pathLst>
                      </a:custGeom>
                      <a:solidFill>
                        <a:srgbClr val="FFDF5A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70" name="任意多边形: 形状 3551"/>
                    <p:cNvSpPr/>
                    <p:nvPr/>
                  </p:nvSpPr>
                  <p:spPr>
                    <a:xfrm>
                      <a:off x="7864792" y="2197417"/>
                      <a:ext cx="7619" cy="16192"/>
                    </a:xfrm>
                    <a:custGeom>
                      <a:avLst/>
                      <a:gdLst>
                        <a:gd name="connsiteX0" fmla="*/ 0 w 7619"/>
                        <a:gd name="connsiteY0" fmla="*/ 3810 h 16192"/>
                        <a:gd name="connsiteX1" fmla="*/ 0 w 7619"/>
                        <a:gd name="connsiteY1" fmla="*/ 3810 h 16192"/>
                        <a:gd name="connsiteX2" fmla="*/ 952 w 7619"/>
                        <a:gd name="connsiteY2" fmla="*/ 3810 h 16192"/>
                        <a:gd name="connsiteX3" fmla="*/ 952 w 7619"/>
                        <a:gd name="connsiteY3" fmla="*/ 3810 h 16192"/>
                        <a:gd name="connsiteX4" fmla="*/ 952 w 7619"/>
                        <a:gd name="connsiteY4" fmla="*/ 3810 h 16192"/>
                        <a:gd name="connsiteX5" fmla="*/ 952 w 7619"/>
                        <a:gd name="connsiteY5" fmla="*/ 3810 h 16192"/>
                        <a:gd name="connsiteX6" fmla="*/ 952 w 7619"/>
                        <a:gd name="connsiteY6" fmla="*/ 3810 h 16192"/>
                        <a:gd name="connsiteX7" fmla="*/ 1905 w 7619"/>
                        <a:gd name="connsiteY7" fmla="*/ 4763 h 16192"/>
                        <a:gd name="connsiteX8" fmla="*/ 2857 w 7619"/>
                        <a:gd name="connsiteY8" fmla="*/ 5715 h 16192"/>
                        <a:gd name="connsiteX9" fmla="*/ 3810 w 7619"/>
                        <a:gd name="connsiteY9" fmla="*/ 6667 h 16192"/>
                        <a:gd name="connsiteX10" fmla="*/ 3810 w 7619"/>
                        <a:gd name="connsiteY10" fmla="*/ 6667 h 16192"/>
                        <a:gd name="connsiteX11" fmla="*/ 3810 w 7619"/>
                        <a:gd name="connsiteY11" fmla="*/ 6667 h 16192"/>
                        <a:gd name="connsiteX12" fmla="*/ 3810 w 7619"/>
                        <a:gd name="connsiteY12" fmla="*/ 6667 h 16192"/>
                        <a:gd name="connsiteX13" fmla="*/ 3810 w 7619"/>
                        <a:gd name="connsiteY13" fmla="*/ 6667 h 16192"/>
                        <a:gd name="connsiteX14" fmla="*/ 3810 w 7619"/>
                        <a:gd name="connsiteY14" fmla="*/ 7620 h 16192"/>
                        <a:gd name="connsiteX15" fmla="*/ 3810 w 7619"/>
                        <a:gd name="connsiteY15" fmla="*/ 8572 h 16192"/>
                        <a:gd name="connsiteX16" fmla="*/ 3810 w 7619"/>
                        <a:gd name="connsiteY16" fmla="*/ 9525 h 16192"/>
                        <a:gd name="connsiteX17" fmla="*/ 3810 w 7619"/>
                        <a:gd name="connsiteY17" fmla="*/ 10477 h 16192"/>
                        <a:gd name="connsiteX18" fmla="*/ 3810 w 7619"/>
                        <a:gd name="connsiteY18" fmla="*/ 11430 h 16192"/>
                        <a:gd name="connsiteX19" fmla="*/ 3810 w 7619"/>
                        <a:gd name="connsiteY19" fmla="*/ 11430 h 16192"/>
                        <a:gd name="connsiteX20" fmla="*/ 3810 w 7619"/>
                        <a:gd name="connsiteY20" fmla="*/ 12382 h 16192"/>
                        <a:gd name="connsiteX21" fmla="*/ 3810 w 7619"/>
                        <a:gd name="connsiteY21" fmla="*/ 12382 h 16192"/>
                        <a:gd name="connsiteX22" fmla="*/ 3810 w 7619"/>
                        <a:gd name="connsiteY22" fmla="*/ 12382 h 16192"/>
                        <a:gd name="connsiteX23" fmla="*/ 3810 w 7619"/>
                        <a:gd name="connsiteY23" fmla="*/ 12382 h 16192"/>
                        <a:gd name="connsiteX24" fmla="*/ 3810 w 7619"/>
                        <a:gd name="connsiteY24" fmla="*/ 12382 h 16192"/>
                        <a:gd name="connsiteX25" fmla="*/ 3810 w 7619"/>
                        <a:gd name="connsiteY25" fmla="*/ 12382 h 16192"/>
                        <a:gd name="connsiteX26" fmla="*/ 3810 w 7619"/>
                        <a:gd name="connsiteY26" fmla="*/ 13335 h 16192"/>
                        <a:gd name="connsiteX27" fmla="*/ 3810 w 7619"/>
                        <a:gd name="connsiteY27" fmla="*/ 13335 h 16192"/>
                        <a:gd name="connsiteX28" fmla="*/ 3810 w 7619"/>
                        <a:gd name="connsiteY28" fmla="*/ 13335 h 16192"/>
                        <a:gd name="connsiteX29" fmla="*/ 2857 w 7619"/>
                        <a:gd name="connsiteY29" fmla="*/ 14288 h 16192"/>
                        <a:gd name="connsiteX30" fmla="*/ 2857 w 7619"/>
                        <a:gd name="connsiteY30" fmla="*/ 15240 h 16192"/>
                        <a:gd name="connsiteX31" fmla="*/ 2857 w 7619"/>
                        <a:gd name="connsiteY31" fmla="*/ 15240 h 16192"/>
                        <a:gd name="connsiteX32" fmla="*/ 5715 w 7619"/>
                        <a:gd name="connsiteY32" fmla="*/ 16192 h 16192"/>
                        <a:gd name="connsiteX33" fmla="*/ 5715 w 7619"/>
                        <a:gd name="connsiteY33" fmla="*/ 15240 h 16192"/>
                        <a:gd name="connsiteX34" fmla="*/ 6667 w 7619"/>
                        <a:gd name="connsiteY34" fmla="*/ 14288 h 16192"/>
                        <a:gd name="connsiteX35" fmla="*/ 6667 w 7619"/>
                        <a:gd name="connsiteY35" fmla="*/ 12382 h 16192"/>
                        <a:gd name="connsiteX36" fmla="*/ 6667 w 7619"/>
                        <a:gd name="connsiteY36" fmla="*/ 11430 h 16192"/>
                        <a:gd name="connsiteX37" fmla="*/ 6667 w 7619"/>
                        <a:gd name="connsiteY37" fmla="*/ 10477 h 16192"/>
                        <a:gd name="connsiteX38" fmla="*/ 6667 w 7619"/>
                        <a:gd name="connsiteY38" fmla="*/ 9525 h 16192"/>
                        <a:gd name="connsiteX39" fmla="*/ 6667 w 7619"/>
                        <a:gd name="connsiteY39" fmla="*/ 8572 h 16192"/>
                        <a:gd name="connsiteX40" fmla="*/ 6667 w 7619"/>
                        <a:gd name="connsiteY40" fmla="*/ 7620 h 16192"/>
                        <a:gd name="connsiteX41" fmla="*/ 6667 w 7619"/>
                        <a:gd name="connsiteY41" fmla="*/ 7620 h 16192"/>
                        <a:gd name="connsiteX42" fmla="*/ 6667 w 7619"/>
                        <a:gd name="connsiteY42" fmla="*/ 7620 h 16192"/>
                        <a:gd name="connsiteX43" fmla="*/ 6667 w 7619"/>
                        <a:gd name="connsiteY43" fmla="*/ 7620 h 16192"/>
                        <a:gd name="connsiteX44" fmla="*/ 6667 w 7619"/>
                        <a:gd name="connsiteY44" fmla="*/ 6667 h 16192"/>
                        <a:gd name="connsiteX45" fmla="*/ 6667 w 7619"/>
                        <a:gd name="connsiteY45" fmla="*/ 6667 h 16192"/>
                        <a:gd name="connsiteX46" fmla="*/ 6667 w 7619"/>
                        <a:gd name="connsiteY46" fmla="*/ 5715 h 16192"/>
                        <a:gd name="connsiteX47" fmla="*/ 5715 w 7619"/>
                        <a:gd name="connsiteY47" fmla="*/ 4763 h 16192"/>
                        <a:gd name="connsiteX48" fmla="*/ 5715 w 7619"/>
                        <a:gd name="connsiteY48" fmla="*/ 4763 h 16192"/>
                        <a:gd name="connsiteX49" fmla="*/ 5715 w 7619"/>
                        <a:gd name="connsiteY49" fmla="*/ 4763 h 16192"/>
                        <a:gd name="connsiteX50" fmla="*/ 5715 w 7619"/>
                        <a:gd name="connsiteY50" fmla="*/ 4763 h 16192"/>
                        <a:gd name="connsiteX51" fmla="*/ 5715 w 7619"/>
                        <a:gd name="connsiteY51" fmla="*/ 4763 h 16192"/>
                        <a:gd name="connsiteX52" fmla="*/ 5715 w 7619"/>
                        <a:gd name="connsiteY52" fmla="*/ 4763 h 16192"/>
                        <a:gd name="connsiteX53" fmla="*/ 5715 w 7619"/>
                        <a:gd name="connsiteY53" fmla="*/ 3810 h 16192"/>
                        <a:gd name="connsiteX54" fmla="*/ 5715 w 7619"/>
                        <a:gd name="connsiteY54" fmla="*/ 3810 h 16192"/>
                        <a:gd name="connsiteX55" fmla="*/ 5715 w 7619"/>
                        <a:gd name="connsiteY55" fmla="*/ 3810 h 16192"/>
                        <a:gd name="connsiteX56" fmla="*/ 5715 w 7619"/>
                        <a:gd name="connsiteY56" fmla="*/ 3810 h 16192"/>
                        <a:gd name="connsiteX57" fmla="*/ 5715 w 7619"/>
                        <a:gd name="connsiteY57" fmla="*/ 2857 h 16192"/>
                        <a:gd name="connsiteX58" fmla="*/ 5715 w 7619"/>
                        <a:gd name="connsiteY58" fmla="*/ 2857 h 16192"/>
                        <a:gd name="connsiteX59" fmla="*/ 5715 w 7619"/>
                        <a:gd name="connsiteY59" fmla="*/ 1905 h 16192"/>
                        <a:gd name="connsiteX60" fmla="*/ 5715 w 7619"/>
                        <a:gd name="connsiteY60" fmla="*/ 1905 h 16192"/>
                        <a:gd name="connsiteX61" fmla="*/ 4763 w 7619"/>
                        <a:gd name="connsiteY61" fmla="*/ 952 h 16192"/>
                        <a:gd name="connsiteX62" fmla="*/ 3810 w 7619"/>
                        <a:gd name="connsiteY62" fmla="*/ 0 h 16192"/>
                        <a:gd name="connsiteX63" fmla="*/ 2857 w 7619"/>
                        <a:gd name="connsiteY63" fmla="*/ 0 h 16192"/>
                        <a:gd name="connsiteX64" fmla="*/ 1905 w 7619"/>
                        <a:gd name="connsiteY64" fmla="*/ 0 h 16192"/>
                        <a:gd name="connsiteX65" fmla="*/ 1905 w 7619"/>
                        <a:gd name="connsiteY65" fmla="*/ 0 h 16192"/>
                        <a:gd name="connsiteX66" fmla="*/ 952 w 7619"/>
                        <a:gd name="connsiteY66" fmla="*/ 0 h 16192"/>
                        <a:gd name="connsiteX67" fmla="*/ 0 w 7619"/>
                        <a:gd name="connsiteY67" fmla="*/ 0 h 16192"/>
                        <a:gd name="connsiteX68" fmla="*/ 0 w 7619"/>
                        <a:gd name="connsiteY68" fmla="*/ 3810 h 16192"/>
                        <a:gd name="connsiteX69" fmla="*/ 0 w 7619"/>
                        <a:gd name="connsiteY69" fmla="*/ 3810 h 16192"/>
                        <a:gd name="connsiteX70" fmla="*/ 0 w 7619"/>
                        <a:gd name="connsiteY70" fmla="*/ 3810 h 16192"/>
                        <a:gd name="connsiteX71" fmla="*/ 0 w 7619"/>
                        <a:gd name="connsiteY71" fmla="*/ 3810 h 16192"/>
                        <a:gd name="connsiteX72" fmla="*/ 0 w 7619"/>
                        <a:gd name="connsiteY72" fmla="*/ 3810 h 16192"/>
                        <a:gd name="connsiteX73" fmla="*/ 7620 w 7619"/>
                        <a:gd name="connsiteY73" fmla="*/ 9525 h 16192"/>
                        <a:gd name="connsiteX74" fmla="*/ 7620 w 7619"/>
                        <a:gd name="connsiteY74" fmla="*/ 9525 h 16192"/>
                        <a:gd name="connsiteX75" fmla="*/ 7620 w 7619"/>
                        <a:gd name="connsiteY75" fmla="*/ 9525 h 16192"/>
                        <a:gd name="connsiteX76" fmla="*/ 7620 w 7619"/>
                        <a:gd name="connsiteY76" fmla="*/ 9525 h 16192"/>
                        <a:gd name="connsiteX77" fmla="*/ 7620 w 7619"/>
                        <a:gd name="connsiteY77" fmla="*/ 9525 h 16192"/>
                        <a:gd name="connsiteX78" fmla="*/ 4763 w 7619"/>
                        <a:gd name="connsiteY78" fmla="*/ 4763 h 16192"/>
                        <a:gd name="connsiteX79" fmla="*/ 4763 w 7619"/>
                        <a:gd name="connsiteY79" fmla="*/ 4763 h 16192"/>
                        <a:gd name="connsiteX80" fmla="*/ 4763 w 7619"/>
                        <a:gd name="connsiteY80" fmla="*/ 4763 h 16192"/>
                        <a:gd name="connsiteX81" fmla="*/ 4763 w 7619"/>
                        <a:gd name="connsiteY81" fmla="*/ 4763 h 16192"/>
                        <a:gd name="connsiteX82" fmla="*/ 4763 w 7619"/>
                        <a:gd name="connsiteY82" fmla="*/ 4763 h 1619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7619" h="16192">
                          <a:moveTo>
                            <a:pt x="0" y="3810"/>
                          </a:moveTo>
                          <a:cubicBezTo>
                            <a:pt x="0" y="3810"/>
                            <a:pt x="952" y="3810"/>
                            <a:pt x="0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952" y="3810"/>
                            <a:pt x="952" y="3810"/>
                          </a:cubicBezTo>
                          <a:cubicBezTo>
                            <a:pt x="952" y="3810"/>
                            <a:pt x="1905" y="4763"/>
                            <a:pt x="1905" y="4763"/>
                          </a:cubicBezTo>
                          <a:cubicBezTo>
                            <a:pt x="1905" y="4763"/>
                            <a:pt x="2857" y="5715"/>
                            <a:pt x="2857" y="5715"/>
                          </a:cubicBezTo>
                          <a:cubicBezTo>
                            <a:pt x="2857" y="5715"/>
                            <a:pt x="3810" y="6667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6667"/>
                          </a:cubicBezTo>
                          <a:cubicBezTo>
                            <a:pt x="3810" y="6667"/>
                            <a:pt x="3810" y="6667"/>
                            <a:pt x="3810" y="7620"/>
                          </a:cubicBezTo>
                          <a:cubicBezTo>
                            <a:pt x="3810" y="7620"/>
                            <a:pt x="3810" y="8572"/>
                            <a:pt x="3810" y="8572"/>
                          </a:cubicBezTo>
                          <a:cubicBezTo>
                            <a:pt x="3810" y="8572"/>
                            <a:pt x="3810" y="9525"/>
                            <a:pt x="3810" y="9525"/>
                          </a:cubicBezTo>
                          <a:cubicBezTo>
                            <a:pt x="3810" y="9525"/>
                            <a:pt x="3810" y="10477"/>
                            <a:pt x="3810" y="10477"/>
                          </a:cubicBezTo>
                          <a:cubicBezTo>
                            <a:pt x="3810" y="10477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1430"/>
                          </a:cubicBezTo>
                          <a:cubicBezTo>
                            <a:pt x="3810" y="11430"/>
                            <a:pt x="3810" y="11430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2382"/>
                          </a:cubicBezTo>
                          <a:cubicBezTo>
                            <a:pt x="3810" y="12382"/>
                            <a:pt x="3810" y="12382"/>
                            <a:pt x="3810" y="13335"/>
                          </a:cubicBezTo>
                          <a:lnTo>
                            <a:pt x="3810" y="13335"/>
                          </a:lnTo>
                          <a:cubicBezTo>
                            <a:pt x="3810" y="13335"/>
                            <a:pt x="3810" y="13335"/>
                            <a:pt x="3810" y="13335"/>
                          </a:cubicBezTo>
                          <a:cubicBezTo>
                            <a:pt x="3810" y="13335"/>
                            <a:pt x="3810" y="14288"/>
                            <a:pt x="2857" y="14288"/>
                          </a:cubicBezTo>
                          <a:cubicBezTo>
                            <a:pt x="2857" y="14288"/>
                            <a:pt x="2857" y="14288"/>
                            <a:pt x="2857" y="15240"/>
                          </a:cubicBezTo>
                          <a:cubicBezTo>
                            <a:pt x="2857" y="15240"/>
                            <a:pt x="2857" y="15240"/>
                            <a:pt x="2857" y="15240"/>
                          </a:cubicBezTo>
                          <a:lnTo>
                            <a:pt x="5715" y="16192"/>
                          </a:lnTo>
                          <a:cubicBezTo>
                            <a:pt x="5715" y="16192"/>
                            <a:pt x="5715" y="16192"/>
                            <a:pt x="5715" y="15240"/>
                          </a:cubicBezTo>
                          <a:cubicBezTo>
                            <a:pt x="5715" y="15240"/>
                            <a:pt x="5715" y="14288"/>
                            <a:pt x="6667" y="14288"/>
                          </a:cubicBezTo>
                          <a:cubicBezTo>
                            <a:pt x="6667" y="14288"/>
                            <a:pt x="6667" y="13335"/>
                            <a:pt x="6667" y="12382"/>
                          </a:cubicBezTo>
                          <a:cubicBezTo>
                            <a:pt x="6667" y="12382"/>
                            <a:pt x="6667" y="12382"/>
                            <a:pt x="6667" y="11430"/>
                          </a:cubicBezTo>
                          <a:cubicBezTo>
                            <a:pt x="6667" y="11430"/>
                            <a:pt x="6667" y="10477"/>
                            <a:pt x="6667" y="10477"/>
                          </a:cubicBezTo>
                          <a:cubicBezTo>
                            <a:pt x="6667" y="10477"/>
                            <a:pt x="6667" y="10477"/>
                            <a:pt x="6667" y="9525"/>
                          </a:cubicBezTo>
                          <a:cubicBezTo>
                            <a:pt x="6667" y="9525"/>
                            <a:pt x="6667" y="9525"/>
                            <a:pt x="6667" y="8572"/>
                          </a:cubicBezTo>
                          <a:cubicBezTo>
                            <a:pt x="6667" y="8572"/>
                            <a:pt x="6667" y="8572"/>
                            <a:pt x="6667" y="7620"/>
                          </a:cubicBezTo>
                          <a:cubicBezTo>
                            <a:pt x="6667" y="7620"/>
                            <a:pt x="6667" y="7620"/>
                            <a:pt x="6667" y="7620"/>
                          </a:cubicBezTo>
                          <a:cubicBezTo>
                            <a:pt x="6667" y="7620"/>
                            <a:pt x="6667" y="7620"/>
                            <a:pt x="6667" y="7620"/>
                          </a:cubicBezTo>
                          <a:cubicBezTo>
                            <a:pt x="6667" y="7620"/>
                            <a:pt x="6667" y="7620"/>
                            <a:pt x="6667" y="7620"/>
                          </a:cubicBezTo>
                          <a:cubicBezTo>
                            <a:pt x="6667" y="7620"/>
                            <a:pt x="6667" y="6667"/>
                            <a:pt x="6667" y="6667"/>
                          </a:cubicBezTo>
                          <a:cubicBezTo>
                            <a:pt x="6667" y="6667"/>
                            <a:pt x="6667" y="6667"/>
                            <a:pt x="6667" y="6667"/>
                          </a:cubicBezTo>
                          <a:cubicBezTo>
                            <a:pt x="6667" y="6667"/>
                            <a:pt x="6667" y="5715"/>
                            <a:pt x="6667" y="5715"/>
                          </a:cubicBezTo>
                          <a:cubicBezTo>
                            <a:pt x="6667" y="5715"/>
                            <a:pt x="6667" y="5715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4763"/>
                          </a:cubicBezTo>
                          <a:cubicBezTo>
                            <a:pt x="5715" y="4763"/>
                            <a:pt x="5715" y="4763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5715" y="3810"/>
                            <a:pt x="5715" y="3810"/>
                            <a:pt x="5715" y="3810"/>
                          </a:cubicBezTo>
                          <a:cubicBezTo>
                            <a:pt x="6667" y="3810"/>
                            <a:pt x="5715" y="2857"/>
                            <a:pt x="5715" y="2857"/>
                          </a:cubicBezTo>
                          <a:cubicBezTo>
                            <a:pt x="5715" y="2857"/>
                            <a:pt x="5715" y="2857"/>
                            <a:pt x="5715" y="2857"/>
                          </a:cubicBezTo>
                          <a:cubicBezTo>
                            <a:pt x="5715" y="2857"/>
                            <a:pt x="4763" y="2857"/>
                            <a:pt x="5715" y="1905"/>
                          </a:cubicBezTo>
                          <a:cubicBezTo>
                            <a:pt x="5715" y="1905"/>
                            <a:pt x="5715" y="1905"/>
                            <a:pt x="5715" y="1905"/>
                          </a:cubicBezTo>
                          <a:cubicBezTo>
                            <a:pt x="5715" y="1905"/>
                            <a:pt x="4763" y="952"/>
                            <a:pt x="4763" y="952"/>
                          </a:cubicBezTo>
                          <a:cubicBezTo>
                            <a:pt x="4763" y="952"/>
                            <a:pt x="3810" y="952"/>
                            <a:pt x="3810" y="0"/>
                          </a:cubicBezTo>
                          <a:cubicBezTo>
                            <a:pt x="3810" y="0"/>
                            <a:pt x="3810" y="0"/>
                            <a:pt x="2857" y="0"/>
                          </a:cubicBezTo>
                          <a:cubicBezTo>
                            <a:pt x="2857" y="0"/>
                            <a:pt x="2857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0" y="0"/>
                          </a:cubicBezTo>
                          <a:cubicBezTo>
                            <a:pt x="952" y="2857"/>
                            <a:pt x="952" y="2857"/>
                            <a:pt x="0" y="3810"/>
                          </a:cubicBezTo>
                          <a:cubicBezTo>
                            <a:pt x="952" y="2857"/>
                            <a:pt x="0" y="2857"/>
                            <a:pt x="0" y="3810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cubicBezTo>
                            <a:pt x="0" y="2857"/>
                            <a:pt x="0" y="2857"/>
                            <a:pt x="0" y="3810"/>
                          </a:cubicBezTo>
                          <a:cubicBezTo>
                            <a:pt x="0" y="3810"/>
                            <a:pt x="0" y="3810"/>
                            <a:pt x="0" y="3810"/>
                          </a:cubicBezTo>
                          <a:close/>
                          <a:moveTo>
                            <a:pt x="7620" y="9525"/>
                          </a:moveTo>
                          <a:cubicBezTo>
                            <a:pt x="7620" y="10477"/>
                            <a:pt x="7620" y="10477"/>
                            <a:pt x="7620" y="9525"/>
                          </a:cubicBezTo>
                          <a:cubicBezTo>
                            <a:pt x="7620" y="10477"/>
                            <a:pt x="7620" y="10477"/>
                            <a:pt x="7620" y="9525"/>
                          </a:cubicBezTo>
                          <a:cubicBezTo>
                            <a:pt x="7620" y="10477"/>
                            <a:pt x="7620" y="9525"/>
                            <a:pt x="7620" y="9525"/>
                          </a:cubicBezTo>
                          <a:cubicBezTo>
                            <a:pt x="7620" y="9525"/>
                            <a:pt x="7620" y="9525"/>
                            <a:pt x="7620" y="9525"/>
                          </a:cubicBezTo>
                          <a:close/>
                          <a:moveTo>
                            <a:pt x="4763" y="4763"/>
                          </a:move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ubicBezTo>
                            <a:pt x="4763" y="4763"/>
                            <a:pt x="4763" y="4763"/>
                            <a:pt x="4763" y="4763"/>
                          </a:cubicBezTo>
                          <a:close/>
                        </a:path>
                      </a:pathLst>
                    </a:custGeom>
                    <a:solidFill>
                      <a:srgbClr val="FFDF5A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71" name="图形 2"/>
                  <p:cNvGrpSpPr/>
                  <p:nvPr/>
                </p:nvGrpSpPr>
                <p:grpSpPr>
                  <a:xfrm>
                    <a:off x="7645717" y="2139314"/>
                    <a:ext cx="6667" cy="6667"/>
                    <a:chOff x="7645717" y="2139314"/>
                    <a:chExt cx="6667" cy="6667"/>
                  </a:xfrm>
                </p:grpSpPr>
                <p:grpSp>
                  <p:nvGrpSpPr>
                    <p:cNvPr id="3672" name="图形 2"/>
                    <p:cNvGrpSpPr/>
                    <p:nvPr/>
                  </p:nvGrpSpPr>
                  <p:grpSpPr>
                    <a:xfrm>
                      <a:off x="7645717" y="2139314"/>
                      <a:ext cx="4762" cy="2857"/>
                      <a:chOff x="7645717" y="2139314"/>
                      <a:chExt cx="4762" cy="2857"/>
                    </a:xfrm>
                  </p:grpSpPr>
                  <p:sp>
                    <p:nvSpPr>
                      <p:cNvPr id="3673" name="任意多边形: 形状 3554"/>
                      <p:cNvSpPr/>
                      <p:nvPr/>
                    </p:nvSpPr>
                    <p:spPr>
                      <a:xfrm>
                        <a:off x="7647622" y="2139314"/>
                        <a:ext cx="423" cy="9525"/>
                      </a:xfrm>
                      <a:custGeom>
                        <a:avLst/>
                        <a:gdLst>
                          <a:gd name="connsiteX0" fmla="*/ 0 w 423"/>
                          <a:gd name="connsiteY0" fmla="*/ 0 h 9525"/>
                          <a:gd name="connsiteX1" fmla="*/ 0 w 423"/>
                          <a:gd name="connsiteY1" fmla="*/ 0 h 9525"/>
                          <a:gd name="connsiteX2" fmla="*/ 0 w 423"/>
                          <a:gd name="connsiteY2" fmla="*/ 0 h 9525"/>
                          <a:gd name="connsiteX3" fmla="*/ 0 w 423"/>
                          <a:gd name="connsiteY3" fmla="*/ 0 h 9525"/>
                          <a:gd name="connsiteX4" fmla="*/ 0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953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74" name="任意多边形: 形状 3555"/>
                      <p:cNvSpPr/>
                      <p:nvPr/>
                    </p:nvSpPr>
                    <p:spPr>
                      <a:xfrm>
                        <a:off x="7647622" y="2139314"/>
                        <a:ext cx="423" cy="9525"/>
                      </a:xfrm>
                      <a:custGeom>
                        <a:avLst/>
                        <a:gdLst>
                          <a:gd name="connsiteX0" fmla="*/ 0 w 423"/>
                          <a:gd name="connsiteY0" fmla="*/ 0 h 9525"/>
                          <a:gd name="connsiteX1" fmla="*/ 0 w 423"/>
                          <a:gd name="connsiteY1" fmla="*/ 0 h 9525"/>
                          <a:gd name="connsiteX2" fmla="*/ 0 w 423"/>
                          <a:gd name="connsiteY2" fmla="*/ 0 h 9525"/>
                          <a:gd name="connsiteX3" fmla="*/ 0 w 423"/>
                          <a:gd name="connsiteY3" fmla="*/ 0 h 9525"/>
                          <a:gd name="connsiteX4" fmla="*/ 0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75" name="任意多边形: 形状 3556"/>
                      <p:cNvSpPr/>
                      <p:nvPr/>
                    </p:nvSpPr>
                    <p:spPr>
                      <a:xfrm>
                        <a:off x="7649527" y="2141219"/>
                        <a:ext cx="952" cy="952"/>
                      </a:xfrm>
                      <a:custGeom>
                        <a:avLst/>
                        <a:gdLst>
                          <a:gd name="connsiteX0" fmla="*/ 0 w 952"/>
                          <a:gd name="connsiteY0" fmla="*/ 953 h 952"/>
                          <a:gd name="connsiteX1" fmla="*/ 953 w 952"/>
                          <a:gd name="connsiteY1" fmla="*/ 0 h 952"/>
                          <a:gd name="connsiteX2" fmla="*/ 953 w 952"/>
                          <a:gd name="connsiteY2" fmla="*/ 0 h 952"/>
                          <a:gd name="connsiteX3" fmla="*/ 953 w 952"/>
                          <a:gd name="connsiteY3" fmla="*/ 0 h 952"/>
                          <a:gd name="connsiteX4" fmla="*/ 953 w 952"/>
                          <a:gd name="connsiteY4" fmla="*/ 0 h 952"/>
                          <a:gd name="connsiteX5" fmla="*/ 953 w 952"/>
                          <a:gd name="connsiteY5" fmla="*/ 0 h 952"/>
                          <a:gd name="connsiteX6" fmla="*/ 0 w 952"/>
                          <a:gd name="connsiteY6" fmla="*/ 953 h 952"/>
                          <a:gd name="connsiteX7" fmla="*/ 0 w 952"/>
                          <a:gd name="connsiteY7" fmla="*/ 953 h 952"/>
                          <a:gd name="connsiteX8" fmla="*/ 0 w 952"/>
                          <a:gd name="connsiteY8" fmla="*/ 953 h 952"/>
                          <a:gd name="connsiteX9" fmla="*/ 0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0" y="953"/>
                            </a:moveTo>
                            <a:lnTo>
                              <a:pt x="953" y="0"/>
                            </a:ln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953" y="0"/>
                            </a:cubicBezTo>
                            <a:cubicBezTo>
                              <a:pt x="953" y="0"/>
                              <a:pt x="953" y="0"/>
                              <a:pt x="953" y="0"/>
                            </a:cubicBezTo>
                            <a:lnTo>
                              <a:pt x="953" y="0"/>
                            </a:lnTo>
                            <a:cubicBezTo>
                              <a:pt x="953" y="0"/>
                              <a:pt x="953" y="0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76" name="任意多边形: 形状 3557"/>
                      <p:cNvSpPr/>
                      <p:nvPr/>
                    </p:nvSpPr>
                    <p:spPr>
                      <a:xfrm>
                        <a:off x="7645717" y="2139314"/>
                        <a:ext cx="4762" cy="2857"/>
                      </a:xfrm>
                      <a:custGeom>
                        <a:avLst/>
                        <a:gdLst>
                          <a:gd name="connsiteX0" fmla="*/ 3810 w 4762"/>
                          <a:gd name="connsiteY0" fmla="*/ 2857 h 2857"/>
                          <a:gd name="connsiteX1" fmla="*/ 3810 w 4762"/>
                          <a:gd name="connsiteY1" fmla="*/ 2857 h 2857"/>
                          <a:gd name="connsiteX2" fmla="*/ 3810 w 4762"/>
                          <a:gd name="connsiteY2" fmla="*/ 2857 h 2857"/>
                          <a:gd name="connsiteX3" fmla="*/ 3810 w 4762"/>
                          <a:gd name="connsiteY3" fmla="*/ 2857 h 2857"/>
                          <a:gd name="connsiteX4" fmla="*/ 4763 w 4762"/>
                          <a:gd name="connsiteY4" fmla="*/ 1905 h 2857"/>
                          <a:gd name="connsiteX5" fmla="*/ 4763 w 4762"/>
                          <a:gd name="connsiteY5" fmla="*/ 1905 h 2857"/>
                          <a:gd name="connsiteX6" fmla="*/ 4763 w 4762"/>
                          <a:gd name="connsiteY6" fmla="*/ 1905 h 2857"/>
                          <a:gd name="connsiteX7" fmla="*/ 4763 w 4762"/>
                          <a:gd name="connsiteY7" fmla="*/ 1905 h 2857"/>
                          <a:gd name="connsiteX8" fmla="*/ 4763 w 4762"/>
                          <a:gd name="connsiteY8" fmla="*/ 1905 h 2857"/>
                          <a:gd name="connsiteX9" fmla="*/ 4763 w 4762"/>
                          <a:gd name="connsiteY9" fmla="*/ 1905 h 2857"/>
                          <a:gd name="connsiteX10" fmla="*/ 4763 w 4762"/>
                          <a:gd name="connsiteY10" fmla="*/ 1905 h 2857"/>
                          <a:gd name="connsiteX11" fmla="*/ 4763 w 4762"/>
                          <a:gd name="connsiteY11" fmla="*/ 1905 h 2857"/>
                          <a:gd name="connsiteX12" fmla="*/ 4763 w 4762"/>
                          <a:gd name="connsiteY12" fmla="*/ 1905 h 2857"/>
                          <a:gd name="connsiteX13" fmla="*/ 4763 w 4762"/>
                          <a:gd name="connsiteY13" fmla="*/ 1905 h 2857"/>
                          <a:gd name="connsiteX14" fmla="*/ 4763 w 4762"/>
                          <a:gd name="connsiteY14" fmla="*/ 1905 h 2857"/>
                          <a:gd name="connsiteX15" fmla="*/ 4763 w 4762"/>
                          <a:gd name="connsiteY15" fmla="*/ 1905 h 2857"/>
                          <a:gd name="connsiteX16" fmla="*/ 3810 w 4762"/>
                          <a:gd name="connsiteY16" fmla="*/ 953 h 2857"/>
                          <a:gd name="connsiteX17" fmla="*/ 3810 w 4762"/>
                          <a:gd name="connsiteY17" fmla="*/ 953 h 2857"/>
                          <a:gd name="connsiteX18" fmla="*/ 3810 w 4762"/>
                          <a:gd name="connsiteY18" fmla="*/ 953 h 2857"/>
                          <a:gd name="connsiteX19" fmla="*/ 2857 w 4762"/>
                          <a:gd name="connsiteY19" fmla="*/ 953 h 2857"/>
                          <a:gd name="connsiteX20" fmla="*/ 2857 w 4762"/>
                          <a:gd name="connsiteY20" fmla="*/ 953 h 2857"/>
                          <a:gd name="connsiteX21" fmla="*/ 2857 w 4762"/>
                          <a:gd name="connsiteY21" fmla="*/ 953 h 2857"/>
                          <a:gd name="connsiteX22" fmla="*/ 2857 w 4762"/>
                          <a:gd name="connsiteY22" fmla="*/ 953 h 2857"/>
                          <a:gd name="connsiteX23" fmla="*/ 2857 w 4762"/>
                          <a:gd name="connsiteY23" fmla="*/ 953 h 2857"/>
                          <a:gd name="connsiteX24" fmla="*/ 2857 w 4762"/>
                          <a:gd name="connsiteY24" fmla="*/ 953 h 2857"/>
                          <a:gd name="connsiteX25" fmla="*/ 2857 w 4762"/>
                          <a:gd name="connsiteY25" fmla="*/ 953 h 2857"/>
                          <a:gd name="connsiteX26" fmla="*/ 2857 w 4762"/>
                          <a:gd name="connsiteY26" fmla="*/ 953 h 2857"/>
                          <a:gd name="connsiteX27" fmla="*/ 2857 w 4762"/>
                          <a:gd name="connsiteY27" fmla="*/ 953 h 2857"/>
                          <a:gd name="connsiteX28" fmla="*/ 2857 w 4762"/>
                          <a:gd name="connsiteY28" fmla="*/ 953 h 2857"/>
                          <a:gd name="connsiteX29" fmla="*/ 2857 w 4762"/>
                          <a:gd name="connsiteY29" fmla="*/ 953 h 2857"/>
                          <a:gd name="connsiteX30" fmla="*/ 2857 w 4762"/>
                          <a:gd name="connsiteY30" fmla="*/ 953 h 2857"/>
                          <a:gd name="connsiteX31" fmla="*/ 2857 w 4762"/>
                          <a:gd name="connsiteY31" fmla="*/ 953 h 2857"/>
                          <a:gd name="connsiteX32" fmla="*/ 2857 w 4762"/>
                          <a:gd name="connsiteY32" fmla="*/ 953 h 2857"/>
                          <a:gd name="connsiteX33" fmla="*/ 2857 w 4762"/>
                          <a:gd name="connsiteY33" fmla="*/ 953 h 2857"/>
                          <a:gd name="connsiteX34" fmla="*/ 2857 w 4762"/>
                          <a:gd name="connsiteY34" fmla="*/ 953 h 2857"/>
                          <a:gd name="connsiteX35" fmla="*/ 2857 w 4762"/>
                          <a:gd name="connsiteY35" fmla="*/ 953 h 2857"/>
                          <a:gd name="connsiteX36" fmla="*/ 2857 w 4762"/>
                          <a:gd name="connsiteY36" fmla="*/ 953 h 2857"/>
                          <a:gd name="connsiteX37" fmla="*/ 2857 w 4762"/>
                          <a:gd name="connsiteY37" fmla="*/ 953 h 2857"/>
                          <a:gd name="connsiteX38" fmla="*/ 2857 w 4762"/>
                          <a:gd name="connsiteY38" fmla="*/ 953 h 2857"/>
                          <a:gd name="connsiteX39" fmla="*/ 2857 w 4762"/>
                          <a:gd name="connsiteY39" fmla="*/ 953 h 2857"/>
                          <a:gd name="connsiteX40" fmla="*/ 2857 w 4762"/>
                          <a:gd name="connsiteY40" fmla="*/ 953 h 2857"/>
                          <a:gd name="connsiteX41" fmla="*/ 2857 w 4762"/>
                          <a:gd name="connsiteY41" fmla="*/ 953 h 2857"/>
                          <a:gd name="connsiteX42" fmla="*/ 2857 w 4762"/>
                          <a:gd name="connsiteY42" fmla="*/ 953 h 2857"/>
                          <a:gd name="connsiteX43" fmla="*/ 2857 w 4762"/>
                          <a:gd name="connsiteY43" fmla="*/ 953 h 2857"/>
                          <a:gd name="connsiteX44" fmla="*/ 2857 w 4762"/>
                          <a:gd name="connsiteY44" fmla="*/ 953 h 2857"/>
                          <a:gd name="connsiteX45" fmla="*/ 2857 w 4762"/>
                          <a:gd name="connsiteY45" fmla="*/ 953 h 2857"/>
                          <a:gd name="connsiteX46" fmla="*/ 2857 w 4762"/>
                          <a:gd name="connsiteY46" fmla="*/ 953 h 2857"/>
                          <a:gd name="connsiteX47" fmla="*/ 2857 w 4762"/>
                          <a:gd name="connsiteY47" fmla="*/ 953 h 2857"/>
                          <a:gd name="connsiteX48" fmla="*/ 2857 w 4762"/>
                          <a:gd name="connsiteY48" fmla="*/ 953 h 2857"/>
                          <a:gd name="connsiteX49" fmla="*/ 2857 w 4762"/>
                          <a:gd name="connsiteY49" fmla="*/ 953 h 2857"/>
                          <a:gd name="connsiteX50" fmla="*/ 2857 w 4762"/>
                          <a:gd name="connsiteY50" fmla="*/ 953 h 2857"/>
                          <a:gd name="connsiteX51" fmla="*/ 2857 w 4762"/>
                          <a:gd name="connsiteY51" fmla="*/ 953 h 2857"/>
                          <a:gd name="connsiteX52" fmla="*/ 2857 w 4762"/>
                          <a:gd name="connsiteY52" fmla="*/ 953 h 2857"/>
                          <a:gd name="connsiteX53" fmla="*/ 1905 w 4762"/>
                          <a:gd name="connsiteY53" fmla="*/ 953 h 2857"/>
                          <a:gd name="connsiteX54" fmla="*/ 1905 w 4762"/>
                          <a:gd name="connsiteY54" fmla="*/ 953 h 2857"/>
                          <a:gd name="connsiteX55" fmla="*/ 1905 w 4762"/>
                          <a:gd name="connsiteY55" fmla="*/ 953 h 2857"/>
                          <a:gd name="connsiteX56" fmla="*/ 1905 w 4762"/>
                          <a:gd name="connsiteY56" fmla="*/ 953 h 2857"/>
                          <a:gd name="connsiteX57" fmla="*/ 1905 w 4762"/>
                          <a:gd name="connsiteY57" fmla="*/ 953 h 2857"/>
                          <a:gd name="connsiteX58" fmla="*/ 1905 w 4762"/>
                          <a:gd name="connsiteY58" fmla="*/ 953 h 2857"/>
                          <a:gd name="connsiteX59" fmla="*/ 1905 w 4762"/>
                          <a:gd name="connsiteY59" fmla="*/ 953 h 2857"/>
                          <a:gd name="connsiteX60" fmla="*/ 1905 w 4762"/>
                          <a:gd name="connsiteY60" fmla="*/ 953 h 2857"/>
                          <a:gd name="connsiteX61" fmla="*/ 1905 w 4762"/>
                          <a:gd name="connsiteY61" fmla="*/ 953 h 2857"/>
                          <a:gd name="connsiteX62" fmla="*/ 1905 w 4762"/>
                          <a:gd name="connsiteY62" fmla="*/ 953 h 2857"/>
                          <a:gd name="connsiteX63" fmla="*/ 1905 w 4762"/>
                          <a:gd name="connsiteY63" fmla="*/ 953 h 2857"/>
                          <a:gd name="connsiteX64" fmla="*/ 1905 w 4762"/>
                          <a:gd name="connsiteY64" fmla="*/ 953 h 2857"/>
                          <a:gd name="connsiteX65" fmla="*/ 1905 w 4762"/>
                          <a:gd name="connsiteY65" fmla="*/ 953 h 2857"/>
                          <a:gd name="connsiteX66" fmla="*/ 952 w 4762"/>
                          <a:gd name="connsiteY66" fmla="*/ 953 h 2857"/>
                          <a:gd name="connsiteX67" fmla="*/ 952 w 4762"/>
                          <a:gd name="connsiteY67" fmla="*/ 953 h 2857"/>
                          <a:gd name="connsiteX68" fmla="*/ 0 w 4762"/>
                          <a:gd name="connsiteY68" fmla="*/ 953 h 2857"/>
                          <a:gd name="connsiteX69" fmla="*/ 0 w 4762"/>
                          <a:gd name="connsiteY69" fmla="*/ 953 h 2857"/>
                          <a:gd name="connsiteX70" fmla="*/ 0 w 4762"/>
                          <a:gd name="connsiteY70" fmla="*/ 953 h 2857"/>
                          <a:gd name="connsiteX71" fmla="*/ 0 w 4762"/>
                          <a:gd name="connsiteY71" fmla="*/ 953 h 2857"/>
                          <a:gd name="connsiteX72" fmla="*/ 0 w 4762"/>
                          <a:gd name="connsiteY72" fmla="*/ 953 h 2857"/>
                          <a:gd name="connsiteX73" fmla="*/ 0 w 4762"/>
                          <a:gd name="connsiteY73" fmla="*/ 953 h 2857"/>
                          <a:gd name="connsiteX74" fmla="*/ 0 w 4762"/>
                          <a:gd name="connsiteY74" fmla="*/ 953 h 2857"/>
                          <a:gd name="connsiteX75" fmla="*/ 0 w 4762"/>
                          <a:gd name="connsiteY75" fmla="*/ 953 h 2857"/>
                          <a:gd name="connsiteX76" fmla="*/ 0 w 4762"/>
                          <a:gd name="connsiteY76" fmla="*/ 953 h 2857"/>
                          <a:gd name="connsiteX77" fmla="*/ 0 w 4762"/>
                          <a:gd name="connsiteY77" fmla="*/ 953 h 2857"/>
                          <a:gd name="connsiteX78" fmla="*/ 952 w 4762"/>
                          <a:gd name="connsiteY78" fmla="*/ 953 h 2857"/>
                          <a:gd name="connsiteX79" fmla="*/ 952 w 4762"/>
                          <a:gd name="connsiteY79" fmla="*/ 953 h 2857"/>
                          <a:gd name="connsiteX80" fmla="*/ 952 w 4762"/>
                          <a:gd name="connsiteY80" fmla="*/ 953 h 2857"/>
                          <a:gd name="connsiteX81" fmla="*/ 952 w 4762"/>
                          <a:gd name="connsiteY81" fmla="*/ 953 h 2857"/>
                          <a:gd name="connsiteX82" fmla="*/ 952 w 4762"/>
                          <a:gd name="connsiteY82" fmla="*/ 953 h 2857"/>
                          <a:gd name="connsiteX83" fmla="*/ 952 w 4762"/>
                          <a:gd name="connsiteY83" fmla="*/ 953 h 2857"/>
                          <a:gd name="connsiteX84" fmla="*/ 952 w 4762"/>
                          <a:gd name="connsiteY84" fmla="*/ 953 h 2857"/>
                          <a:gd name="connsiteX85" fmla="*/ 952 w 4762"/>
                          <a:gd name="connsiteY85" fmla="*/ 953 h 2857"/>
                          <a:gd name="connsiteX86" fmla="*/ 952 w 4762"/>
                          <a:gd name="connsiteY86" fmla="*/ 953 h 2857"/>
                          <a:gd name="connsiteX87" fmla="*/ 952 w 4762"/>
                          <a:gd name="connsiteY87" fmla="*/ 953 h 2857"/>
                          <a:gd name="connsiteX88" fmla="*/ 952 w 4762"/>
                          <a:gd name="connsiteY88" fmla="*/ 953 h 2857"/>
                          <a:gd name="connsiteX89" fmla="*/ 952 w 4762"/>
                          <a:gd name="connsiteY89" fmla="*/ 953 h 2857"/>
                          <a:gd name="connsiteX90" fmla="*/ 952 w 4762"/>
                          <a:gd name="connsiteY90" fmla="*/ 953 h 2857"/>
                          <a:gd name="connsiteX91" fmla="*/ 952 w 4762"/>
                          <a:gd name="connsiteY91" fmla="*/ 953 h 2857"/>
                          <a:gd name="connsiteX92" fmla="*/ 952 w 4762"/>
                          <a:gd name="connsiteY92" fmla="*/ 953 h 2857"/>
                          <a:gd name="connsiteX93" fmla="*/ 952 w 4762"/>
                          <a:gd name="connsiteY93" fmla="*/ 953 h 2857"/>
                          <a:gd name="connsiteX94" fmla="*/ 952 w 4762"/>
                          <a:gd name="connsiteY94" fmla="*/ 953 h 2857"/>
                          <a:gd name="connsiteX95" fmla="*/ 952 w 4762"/>
                          <a:gd name="connsiteY95" fmla="*/ 953 h 2857"/>
                          <a:gd name="connsiteX96" fmla="*/ 952 w 4762"/>
                          <a:gd name="connsiteY96" fmla="*/ 953 h 2857"/>
                          <a:gd name="connsiteX97" fmla="*/ 1905 w 4762"/>
                          <a:gd name="connsiteY97" fmla="*/ 953 h 2857"/>
                          <a:gd name="connsiteX98" fmla="*/ 1905 w 4762"/>
                          <a:gd name="connsiteY98" fmla="*/ 953 h 2857"/>
                          <a:gd name="connsiteX99" fmla="*/ 1905 w 4762"/>
                          <a:gd name="connsiteY99" fmla="*/ 953 h 2857"/>
                          <a:gd name="connsiteX100" fmla="*/ 1905 w 4762"/>
                          <a:gd name="connsiteY100" fmla="*/ 953 h 2857"/>
                          <a:gd name="connsiteX101" fmla="*/ 1905 w 4762"/>
                          <a:gd name="connsiteY101" fmla="*/ 953 h 2857"/>
                          <a:gd name="connsiteX102" fmla="*/ 1905 w 4762"/>
                          <a:gd name="connsiteY102" fmla="*/ 953 h 2857"/>
                          <a:gd name="connsiteX103" fmla="*/ 2857 w 4762"/>
                          <a:gd name="connsiteY103" fmla="*/ 953 h 2857"/>
                          <a:gd name="connsiteX104" fmla="*/ 2857 w 4762"/>
                          <a:gd name="connsiteY104" fmla="*/ 953 h 2857"/>
                          <a:gd name="connsiteX105" fmla="*/ 2857 w 4762"/>
                          <a:gd name="connsiteY105" fmla="*/ 953 h 2857"/>
                          <a:gd name="connsiteX106" fmla="*/ 2857 w 4762"/>
                          <a:gd name="connsiteY106" fmla="*/ 953 h 2857"/>
                          <a:gd name="connsiteX107" fmla="*/ 2857 w 4762"/>
                          <a:gd name="connsiteY107" fmla="*/ 953 h 2857"/>
                          <a:gd name="connsiteX108" fmla="*/ 2857 w 4762"/>
                          <a:gd name="connsiteY108" fmla="*/ 953 h 2857"/>
                          <a:gd name="connsiteX109" fmla="*/ 2857 w 4762"/>
                          <a:gd name="connsiteY109" fmla="*/ 953 h 2857"/>
                          <a:gd name="connsiteX110" fmla="*/ 2857 w 4762"/>
                          <a:gd name="connsiteY110" fmla="*/ 953 h 2857"/>
                          <a:gd name="connsiteX111" fmla="*/ 2857 w 4762"/>
                          <a:gd name="connsiteY111" fmla="*/ 953 h 2857"/>
                          <a:gd name="connsiteX112" fmla="*/ 3810 w 4762"/>
                          <a:gd name="connsiteY112" fmla="*/ 953 h 2857"/>
                          <a:gd name="connsiteX113" fmla="*/ 3810 w 4762"/>
                          <a:gd name="connsiteY113" fmla="*/ 1905 h 2857"/>
                          <a:gd name="connsiteX114" fmla="*/ 4763 w 4762"/>
                          <a:gd name="connsiteY114" fmla="*/ 2857 h 2857"/>
                          <a:gd name="connsiteX115" fmla="*/ 4763 w 4762"/>
                          <a:gd name="connsiteY115" fmla="*/ 2857 h 2857"/>
                          <a:gd name="connsiteX116" fmla="*/ 4763 w 4762"/>
                          <a:gd name="connsiteY116" fmla="*/ 2857 h 2857"/>
                          <a:gd name="connsiteX117" fmla="*/ 4763 w 4762"/>
                          <a:gd name="connsiteY117" fmla="*/ 2857 h 2857"/>
                          <a:gd name="connsiteX118" fmla="*/ 4763 w 4762"/>
                          <a:gd name="connsiteY118" fmla="*/ 2857 h 2857"/>
                          <a:gd name="connsiteX119" fmla="*/ 4763 w 4762"/>
                          <a:gd name="connsiteY119" fmla="*/ 2857 h 2857"/>
                          <a:gd name="connsiteX120" fmla="*/ 4763 w 4762"/>
                          <a:gd name="connsiteY120" fmla="*/ 2857 h 2857"/>
                          <a:gd name="connsiteX121" fmla="*/ 3810 w 4762"/>
                          <a:gd name="connsiteY121" fmla="*/ 2857 h 2857"/>
                          <a:gd name="connsiteX122" fmla="*/ 3810 w 4762"/>
                          <a:gd name="connsiteY122" fmla="*/ 2857 h 2857"/>
                          <a:gd name="connsiteX123" fmla="*/ 3810 w 4762"/>
                          <a:gd name="connsiteY123" fmla="*/ 2857 h 2857"/>
                          <a:gd name="connsiteX124" fmla="*/ 3810 w 4762"/>
                          <a:gd name="connsiteY124" fmla="*/ 2857 h 2857"/>
                          <a:gd name="connsiteX125" fmla="*/ 3810 w 4762"/>
                          <a:gd name="connsiteY125" fmla="*/ 2857 h 2857"/>
                          <a:gd name="connsiteX126" fmla="*/ 3810 w 4762"/>
                          <a:gd name="connsiteY126" fmla="*/ 2857 h 2857"/>
                          <a:gd name="connsiteX127" fmla="*/ 3810 w 4762"/>
                          <a:gd name="connsiteY127" fmla="*/ 2857 h 2857"/>
                          <a:gd name="connsiteX128" fmla="*/ 3810 w 4762"/>
                          <a:gd name="connsiteY128" fmla="*/ 2857 h 2857"/>
                          <a:gd name="connsiteX129" fmla="*/ 1905 w 4762"/>
                          <a:gd name="connsiteY129" fmla="*/ 0 h 2857"/>
                          <a:gd name="connsiteX130" fmla="*/ 1905 w 4762"/>
                          <a:gd name="connsiteY130" fmla="*/ 0 h 2857"/>
                          <a:gd name="connsiteX131" fmla="*/ 1905 w 4762"/>
                          <a:gd name="connsiteY131" fmla="*/ 0 h 2857"/>
                          <a:gd name="connsiteX132" fmla="*/ 1905 w 4762"/>
                          <a:gd name="connsiteY132" fmla="*/ 0 h 2857"/>
                          <a:gd name="connsiteX133" fmla="*/ 1905 w 4762"/>
                          <a:gd name="connsiteY133" fmla="*/ 0 h 2857"/>
                          <a:gd name="connsiteX134" fmla="*/ 1905 w 4762"/>
                          <a:gd name="connsiteY134" fmla="*/ 0 h 2857"/>
                          <a:gd name="connsiteX135" fmla="*/ 1905 w 4762"/>
                          <a:gd name="connsiteY135" fmla="*/ 0 h 2857"/>
                          <a:gd name="connsiteX136" fmla="*/ 1905 w 4762"/>
                          <a:gd name="connsiteY136" fmla="*/ 0 h 2857"/>
                          <a:gd name="connsiteX137" fmla="*/ 1905 w 4762"/>
                          <a:gd name="connsiteY137" fmla="*/ 0 h 2857"/>
                          <a:gd name="connsiteX138" fmla="*/ 1905 w 4762"/>
                          <a:gd name="connsiteY138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4762" h="2857">
                            <a:moveTo>
                              <a:pt x="3810" y="2857"/>
                            </a:moveTo>
                            <a:cubicBezTo>
                              <a:pt x="4763" y="1905"/>
                              <a:pt x="4763" y="1905"/>
                              <a:pt x="3810" y="2857"/>
                            </a:cubicBezTo>
                            <a:lnTo>
                              <a:pt x="3810" y="2857"/>
                            </a:lnTo>
                            <a:cubicBezTo>
                              <a:pt x="4763" y="1905"/>
                              <a:pt x="4763" y="1905"/>
                              <a:pt x="3810" y="2857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4763" y="1905"/>
                            </a:cubicBezTo>
                            <a:cubicBezTo>
                              <a:pt x="4763" y="1905"/>
                              <a:pt x="4763" y="1905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lnTo>
                              <a:pt x="1905" y="953"/>
                            </a:ln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0" y="953"/>
                            </a:cubicBezTo>
                            <a:cubicBezTo>
                              <a:pt x="0" y="953"/>
                              <a:pt x="0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952" y="953"/>
                            </a:cubicBezTo>
                            <a:cubicBezTo>
                              <a:pt x="952" y="953"/>
                              <a:pt x="952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1905" y="953"/>
                            </a:cubicBezTo>
                            <a:cubicBezTo>
                              <a:pt x="1905" y="953"/>
                              <a:pt x="1905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2857" y="953"/>
                            </a:cubicBezTo>
                            <a:cubicBezTo>
                              <a:pt x="2857" y="953"/>
                              <a:pt x="2857" y="953"/>
                              <a:pt x="3810" y="953"/>
                            </a:cubicBezTo>
                            <a:cubicBezTo>
                              <a:pt x="3810" y="953"/>
                              <a:pt x="3810" y="953"/>
                              <a:pt x="3810" y="1905"/>
                            </a:cubicBezTo>
                            <a:cubicBezTo>
                              <a:pt x="3810" y="1905"/>
                              <a:pt x="3810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4763" y="2857"/>
                              <a:pt x="4763" y="2857"/>
                              <a:pt x="4763" y="2857"/>
                            </a:cubicBezTo>
                            <a:cubicBezTo>
                              <a:pt x="2857" y="1905"/>
                              <a:pt x="2857" y="1905"/>
                              <a:pt x="3810" y="2857"/>
                            </a:cubicBezTo>
                            <a:cubicBezTo>
                              <a:pt x="2857" y="1905"/>
                              <a:pt x="2857" y="1905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ubicBezTo>
                              <a:pt x="2857" y="2857"/>
                              <a:pt x="3810" y="2857"/>
                              <a:pt x="3810" y="2857"/>
                            </a:cubicBez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lnTo>
                              <a:pt x="3810" y="2857"/>
                            </a:lnTo>
                            <a:cubicBezTo>
                              <a:pt x="3810" y="2857"/>
                              <a:pt x="3810" y="2857"/>
                              <a:pt x="3810" y="2857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lose/>
                            <a:moveTo>
                              <a:pt x="1905" y="0"/>
                            </a:move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2857" y="0"/>
                              <a:pt x="1905" y="0"/>
                              <a:pt x="1905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77" name="任意多边形: 形状 3558"/>
                    <p:cNvSpPr/>
                    <p:nvPr/>
                  </p:nvSpPr>
                  <p:spPr>
                    <a:xfrm>
                      <a:off x="7650480" y="2144077"/>
                      <a:ext cx="1904" cy="1904"/>
                    </a:xfrm>
                    <a:custGeom>
                      <a:avLst/>
                      <a:gdLst>
                        <a:gd name="connsiteX0" fmla="*/ 1905 w 1904"/>
                        <a:gd name="connsiteY0" fmla="*/ 1905 h 1904"/>
                        <a:gd name="connsiteX1" fmla="*/ 1905 w 1904"/>
                        <a:gd name="connsiteY1" fmla="*/ 1905 h 1904"/>
                        <a:gd name="connsiteX2" fmla="*/ 1905 w 1904"/>
                        <a:gd name="connsiteY2" fmla="*/ 1905 h 1904"/>
                        <a:gd name="connsiteX3" fmla="*/ 1905 w 1904"/>
                        <a:gd name="connsiteY3" fmla="*/ 1905 h 1904"/>
                        <a:gd name="connsiteX4" fmla="*/ 1905 w 1904"/>
                        <a:gd name="connsiteY4" fmla="*/ 1905 h 1904"/>
                        <a:gd name="connsiteX5" fmla="*/ 1905 w 1904"/>
                        <a:gd name="connsiteY5" fmla="*/ 1905 h 1904"/>
                        <a:gd name="connsiteX6" fmla="*/ 1905 w 1904"/>
                        <a:gd name="connsiteY6" fmla="*/ 1905 h 1904"/>
                        <a:gd name="connsiteX7" fmla="*/ 1905 w 1904"/>
                        <a:gd name="connsiteY7" fmla="*/ 953 h 1904"/>
                        <a:gd name="connsiteX8" fmla="*/ 1905 w 1904"/>
                        <a:gd name="connsiteY8" fmla="*/ 953 h 1904"/>
                        <a:gd name="connsiteX9" fmla="*/ 1905 w 1904"/>
                        <a:gd name="connsiteY9" fmla="*/ 953 h 1904"/>
                        <a:gd name="connsiteX10" fmla="*/ 1905 w 1904"/>
                        <a:gd name="connsiteY10" fmla="*/ 953 h 1904"/>
                        <a:gd name="connsiteX11" fmla="*/ 1905 w 1904"/>
                        <a:gd name="connsiteY11" fmla="*/ 953 h 1904"/>
                        <a:gd name="connsiteX12" fmla="*/ 1905 w 1904"/>
                        <a:gd name="connsiteY12" fmla="*/ 953 h 1904"/>
                        <a:gd name="connsiteX13" fmla="*/ 1905 w 1904"/>
                        <a:gd name="connsiteY13" fmla="*/ 953 h 1904"/>
                        <a:gd name="connsiteX14" fmla="*/ 1905 w 1904"/>
                        <a:gd name="connsiteY14" fmla="*/ 953 h 1904"/>
                        <a:gd name="connsiteX15" fmla="*/ 1905 w 1904"/>
                        <a:gd name="connsiteY15" fmla="*/ 953 h 1904"/>
                        <a:gd name="connsiteX16" fmla="*/ 1905 w 1904"/>
                        <a:gd name="connsiteY16" fmla="*/ 953 h 1904"/>
                        <a:gd name="connsiteX17" fmla="*/ 1905 w 1904"/>
                        <a:gd name="connsiteY17" fmla="*/ 953 h 1904"/>
                        <a:gd name="connsiteX18" fmla="*/ 1905 w 1904"/>
                        <a:gd name="connsiteY18" fmla="*/ 953 h 1904"/>
                        <a:gd name="connsiteX19" fmla="*/ 1905 w 1904"/>
                        <a:gd name="connsiteY19" fmla="*/ 953 h 1904"/>
                        <a:gd name="connsiteX20" fmla="*/ 1905 w 1904"/>
                        <a:gd name="connsiteY20" fmla="*/ 953 h 1904"/>
                        <a:gd name="connsiteX21" fmla="*/ 1905 w 1904"/>
                        <a:gd name="connsiteY21" fmla="*/ 953 h 1904"/>
                        <a:gd name="connsiteX22" fmla="*/ 1905 w 1904"/>
                        <a:gd name="connsiteY22" fmla="*/ 953 h 1904"/>
                        <a:gd name="connsiteX23" fmla="*/ 1905 w 1904"/>
                        <a:gd name="connsiteY23" fmla="*/ 953 h 1904"/>
                        <a:gd name="connsiteX24" fmla="*/ 1905 w 1904"/>
                        <a:gd name="connsiteY24" fmla="*/ 953 h 1904"/>
                        <a:gd name="connsiteX25" fmla="*/ 1905 w 1904"/>
                        <a:gd name="connsiteY25" fmla="*/ 953 h 1904"/>
                        <a:gd name="connsiteX26" fmla="*/ 1905 w 1904"/>
                        <a:gd name="connsiteY26" fmla="*/ 953 h 1904"/>
                        <a:gd name="connsiteX27" fmla="*/ 1905 w 1904"/>
                        <a:gd name="connsiteY27" fmla="*/ 953 h 1904"/>
                        <a:gd name="connsiteX28" fmla="*/ 1905 w 1904"/>
                        <a:gd name="connsiteY28" fmla="*/ 953 h 1904"/>
                        <a:gd name="connsiteX29" fmla="*/ 1905 w 1904"/>
                        <a:gd name="connsiteY29" fmla="*/ 953 h 1904"/>
                        <a:gd name="connsiteX30" fmla="*/ 1905 w 1904"/>
                        <a:gd name="connsiteY30" fmla="*/ 953 h 1904"/>
                        <a:gd name="connsiteX31" fmla="*/ 1905 w 1904"/>
                        <a:gd name="connsiteY31" fmla="*/ 953 h 1904"/>
                        <a:gd name="connsiteX32" fmla="*/ 952 w 1904"/>
                        <a:gd name="connsiteY32" fmla="*/ 1905 h 1904"/>
                        <a:gd name="connsiteX33" fmla="*/ 952 w 1904"/>
                        <a:gd name="connsiteY33" fmla="*/ 1905 h 1904"/>
                        <a:gd name="connsiteX34" fmla="*/ 952 w 1904"/>
                        <a:gd name="connsiteY34" fmla="*/ 1905 h 1904"/>
                        <a:gd name="connsiteX35" fmla="*/ 952 w 1904"/>
                        <a:gd name="connsiteY35" fmla="*/ 1905 h 1904"/>
                        <a:gd name="connsiteX36" fmla="*/ 952 w 1904"/>
                        <a:gd name="connsiteY36" fmla="*/ 1905 h 1904"/>
                        <a:gd name="connsiteX37" fmla="*/ 952 w 1904"/>
                        <a:gd name="connsiteY37" fmla="*/ 1905 h 1904"/>
                        <a:gd name="connsiteX38" fmla="*/ 952 w 1904"/>
                        <a:gd name="connsiteY38" fmla="*/ 1905 h 1904"/>
                        <a:gd name="connsiteX39" fmla="*/ 952 w 1904"/>
                        <a:gd name="connsiteY39" fmla="*/ 1905 h 1904"/>
                        <a:gd name="connsiteX40" fmla="*/ 952 w 1904"/>
                        <a:gd name="connsiteY40" fmla="*/ 1905 h 1904"/>
                        <a:gd name="connsiteX41" fmla="*/ 952 w 1904"/>
                        <a:gd name="connsiteY41" fmla="*/ 1905 h 1904"/>
                        <a:gd name="connsiteX42" fmla="*/ 952 w 1904"/>
                        <a:gd name="connsiteY42" fmla="*/ 1905 h 1904"/>
                        <a:gd name="connsiteX43" fmla="*/ 952 w 1904"/>
                        <a:gd name="connsiteY43" fmla="*/ 1905 h 1904"/>
                        <a:gd name="connsiteX44" fmla="*/ 952 w 1904"/>
                        <a:gd name="connsiteY44" fmla="*/ 1905 h 1904"/>
                        <a:gd name="connsiteX45" fmla="*/ 952 w 1904"/>
                        <a:gd name="connsiteY45" fmla="*/ 1905 h 1904"/>
                        <a:gd name="connsiteX46" fmla="*/ 952 w 1904"/>
                        <a:gd name="connsiteY46" fmla="*/ 1905 h 1904"/>
                        <a:gd name="connsiteX47" fmla="*/ 952 w 1904"/>
                        <a:gd name="connsiteY47" fmla="*/ 1905 h 1904"/>
                        <a:gd name="connsiteX48" fmla="*/ 952 w 1904"/>
                        <a:gd name="connsiteY48" fmla="*/ 1905 h 1904"/>
                        <a:gd name="connsiteX49" fmla="*/ 952 w 1904"/>
                        <a:gd name="connsiteY49" fmla="*/ 1905 h 1904"/>
                        <a:gd name="connsiteX50" fmla="*/ 952 w 1904"/>
                        <a:gd name="connsiteY50" fmla="*/ 1905 h 1904"/>
                        <a:gd name="connsiteX51" fmla="*/ 952 w 1904"/>
                        <a:gd name="connsiteY51" fmla="*/ 1905 h 1904"/>
                        <a:gd name="connsiteX52" fmla="*/ 952 w 1904"/>
                        <a:gd name="connsiteY52" fmla="*/ 1905 h 1904"/>
                        <a:gd name="connsiteX53" fmla="*/ 952 w 1904"/>
                        <a:gd name="connsiteY53" fmla="*/ 1905 h 1904"/>
                        <a:gd name="connsiteX54" fmla="*/ 952 w 1904"/>
                        <a:gd name="connsiteY54" fmla="*/ 1905 h 1904"/>
                        <a:gd name="connsiteX55" fmla="*/ 952 w 1904"/>
                        <a:gd name="connsiteY55" fmla="*/ 1905 h 1904"/>
                        <a:gd name="connsiteX56" fmla="*/ 952 w 1904"/>
                        <a:gd name="connsiteY56" fmla="*/ 1905 h 1904"/>
                        <a:gd name="connsiteX57" fmla="*/ 952 w 1904"/>
                        <a:gd name="connsiteY57" fmla="*/ 1905 h 1904"/>
                        <a:gd name="connsiteX58" fmla="*/ 952 w 1904"/>
                        <a:gd name="connsiteY58" fmla="*/ 1905 h 1904"/>
                        <a:gd name="connsiteX59" fmla="*/ 952 w 1904"/>
                        <a:gd name="connsiteY59" fmla="*/ 1905 h 1904"/>
                        <a:gd name="connsiteX60" fmla="*/ 952 w 1904"/>
                        <a:gd name="connsiteY60" fmla="*/ 1905 h 1904"/>
                        <a:gd name="connsiteX61" fmla="*/ 952 w 1904"/>
                        <a:gd name="connsiteY61" fmla="*/ 1905 h 1904"/>
                        <a:gd name="connsiteX62" fmla="*/ 1905 w 1904"/>
                        <a:gd name="connsiteY62" fmla="*/ 1905 h 1904"/>
                        <a:gd name="connsiteX63" fmla="*/ 1905 w 1904"/>
                        <a:gd name="connsiteY63" fmla="*/ 1905 h 1904"/>
                        <a:gd name="connsiteX64" fmla="*/ 1905 w 1904"/>
                        <a:gd name="connsiteY64" fmla="*/ 1905 h 1904"/>
                        <a:gd name="connsiteX65" fmla="*/ 1905 w 1904"/>
                        <a:gd name="connsiteY65" fmla="*/ 1905 h 1904"/>
                        <a:gd name="connsiteX66" fmla="*/ 1905 w 1904"/>
                        <a:gd name="connsiteY66" fmla="*/ 1905 h 1904"/>
                        <a:gd name="connsiteX67" fmla="*/ 1905 w 1904"/>
                        <a:gd name="connsiteY67" fmla="*/ 1905 h 1904"/>
                        <a:gd name="connsiteX68" fmla="*/ 1905 w 1904"/>
                        <a:gd name="connsiteY68" fmla="*/ 1905 h 1904"/>
                        <a:gd name="connsiteX69" fmla="*/ 1905 w 1904"/>
                        <a:gd name="connsiteY69" fmla="*/ 1905 h 1904"/>
                        <a:gd name="connsiteX70" fmla="*/ 1905 w 1904"/>
                        <a:gd name="connsiteY70" fmla="*/ 1905 h 1904"/>
                        <a:gd name="connsiteX71" fmla="*/ 1905 w 1904"/>
                        <a:gd name="connsiteY71" fmla="*/ 1905 h 1904"/>
                        <a:gd name="connsiteX72" fmla="*/ 1905 w 1904"/>
                        <a:gd name="connsiteY72" fmla="*/ 1905 h 1904"/>
                        <a:gd name="connsiteX73" fmla="*/ 0 w 1904"/>
                        <a:gd name="connsiteY73" fmla="*/ 0 h 1904"/>
                        <a:gd name="connsiteX74" fmla="*/ 0 w 1904"/>
                        <a:gd name="connsiteY74" fmla="*/ 0 h 1904"/>
                        <a:gd name="connsiteX75" fmla="*/ 0 w 1904"/>
                        <a:gd name="connsiteY75" fmla="*/ 0 h 1904"/>
                        <a:gd name="connsiteX76" fmla="*/ 0 w 1904"/>
                        <a:gd name="connsiteY76" fmla="*/ 0 h 1904"/>
                        <a:gd name="connsiteX77" fmla="*/ 0 w 1904"/>
                        <a:gd name="connsiteY77" fmla="*/ 0 h 1904"/>
                        <a:gd name="connsiteX78" fmla="*/ 952 w 1904"/>
                        <a:gd name="connsiteY78" fmla="*/ 953 h 1904"/>
                        <a:gd name="connsiteX79" fmla="*/ 952 w 1904"/>
                        <a:gd name="connsiteY79" fmla="*/ 953 h 1904"/>
                        <a:gd name="connsiteX80" fmla="*/ 952 w 1904"/>
                        <a:gd name="connsiteY80" fmla="*/ 953 h 1904"/>
                        <a:gd name="connsiteX81" fmla="*/ 952 w 1904"/>
                        <a:gd name="connsiteY81" fmla="*/ 953 h 1904"/>
                        <a:gd name="connsiteX82" fmla="*/ 952 w 1904"/>
                        <a:gd name="connsiteY82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1904">
                          <a:moveTo>
                            <a:pt x="1905" y="1905"/>
                          </a:move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952" y="1905"/>
                          </a:ln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ubicBezTo>
                            <a:pt x="952" y="953"/>
                            <a:pt x="952" y="953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1905" y="1905"/>
                            <a:pt x="1905" y="1905"/>
                          </a:cubicBezTo>
                          <a:close/>
                          <a:moveTo>
                            <a:pt x="0" y="0"/>
                          </a:move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ubicBezTo>
                            <a:pt x="0" y="0"/>
                            <a:pt x="0" y="0"/>
                            <a:pt x="0" y="0"/>
                          </a:cubicBezTo>
                          <a:close/>
                          <a:moveTo>
                            <a:pt x="952" y="953"/>
                          </a:move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ubicBezTo>
                            <a:pt x="952" y="953"/>
                            <a:pt x="952" y="953"/>
                            <a:pt x="952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78" name="图形 2"/>
                  <p:cNvGrpSpPr/>
                  <p:nvPr/>
                </p:nvGrpSpPr>
                <p:grpSpPr>
                  <a:xfrm>
                    <a:off x="7640955" y="2144077"/>
                    <a:ext cx="2857" cy="5715"/>
                    <a:chOff x="7640955" y="2144077"/>
                    <a:chExt cx="2857" cy="5715"/>
                  </a:xfrm>
                </p:grpSpPr>
                <p:grpSp>
                  <p:nvGrpSpPr>
                    <p:cNvPr id="3679" name="图形 2"/>
                    <p:cNvGrpSpPr/>
                    <p:nvPr/>
                  </p:nvGrpSpPr>
                  <p:grpSpPr>
                    <a:xfrm>
                      <a:off x="7641484" y="2144077"/>
                      <a:ext cx="2328" cy="2857"/>
                      <a:chOff x="7641484" y="2144077"/>
                      <a:chExt cx="2328" cy="2857"/>
                    </a:xfrm>
                  </p:grpSpPr>
                  <p:sp>
                    <p:nvSpPr>
                      <p:cNvPr id="3680" name="任意多边形: 形状 3561"/>
                      <p:cNvSpPr/>
                      <p:nvPr/>
                    </p:nvSpPr>
                    <p:spPr>
                      <a:xfrm>
                        <a:off x="7641907" y="21440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81" name="任意多边形: 形状 3562"/>
                      <p:cNvSpPr/>
                      <p:nvPr/>
                    </p:nvSpPr>
                    <p:spPr>
                      <a:xfrm>
                        <a:off x="7641907" y="2144077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82" name="任意多边形: 形状 3563"/>
                      <p:cNvSpPr/>
                      <p:nvPr/>
                    </p:nvSpPr>
                    <p:spPr>
                      <a:xfrm>
                        <a:off x="7641907" y="2146934"/>
                        <a:ext cx="1905" cy="9525"/>
                      </a:xfrm>
                      <a:custGeom>
                        <a:avLst/>
                        <a:gdLst>
                          <a:gd name="connsiteX0" fmla="*/ 0 w 1905"/>
                          <a:gd name="connsiteY0" fmla="*/ 0 h 9525"/>
                          <a:gd name="connsiteX1" fmla="*/ 1905 w 1905"/>
                          <a:gd name="connsiteY1" fmla="*/ 0 h 9525"/>
                          <a:gd name="connsiteX2" fmla="*/ 1905 w 1905"/>
                          <a:gd name="connsiteY2" fmla="*/ 0 h 9525"/>
                          <a:gd name="connsiteX3" fmla="*/ 1905 w 1905"/>
                          <a:gd name="connsiteY3" fmla="*/ 0 h 9525"/>
                          <a:gd name="connsiteX4" fmla="*/ 1905 w 1905"/>
                          <a:gd name="connsiteY4" fmla="*/ 0 h 9525"/>
                          <a:gd name="connsiteX5" fmla="*/ 1905 w 1905"/>
                          <a:gd name="connsiteY5" fmla="*/ 0 h 9525"/>
                          <a:gd name="connsiteX6" fmla="*/ 0 w 1905"/>
                          <a:gd name="connsiteY6" fmla="*/ 0 h 9525"/>
                          <a:gd name="connsiteX7" fmla="*/ 0 w 1905"/>
                          <a:gd name="connsiteY7" fmla="*/ 0 h 9525"/>
                          <a:gd name="connsiteX8" fmla="*/ 0 w 1905"/>
                          <a:gd name="connsiteY8" fmla="*/ 0 h 9525"/>
                          <a:gd name="connsiteX9" fmla="*/ 0 w 1905"/>
                          <a:gd name="connsiteY9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05" h="9525">
                            <a:moveTo>
                              <a:pt x="0" y="0"/>
                            </a:moveTo>
                            <a:lnTo>
                              <a:pt x="1905" y="0"/>
                            </a:lnTo>
                            <a:lnTo>
                              <a:pt x="1905" y="0"/>
                            </a:ln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cubicBezTo>
                              <a:pt x="1905" y="0"/>
                              <a:pt x="1905" y="0"/>
                              <a:pt x="1905" y="0"/>
                            </a:cubicBezTo>
                            <a:lnTo>
                              <a:pt x="1905" y="0"/>
                            </a:ln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83" name="任意多边形: 形状 3564"/>
                      <p:cNvSpPr/>
                      <p:nvPr/>
                    </p:nvSpPr>
                    <p:spPr>
                      <a:xfrm>
                        <a:off x="7641484" y="2144077"/>
                        <a:ext cx="1375" cy="2857"/>
                      </a:xfrm>
                      <a:custGeom>
                        <a:avLst/>
                        <a:gdLst>
                          <a:gd name="connsiteX0" fmla="*/ 423 w 1375"/>
                          <a:gd name="connsiteY0" fmla="*/ 2857 h 2857"/>
                          <a:gd name="connsiteX1" fmla="*/ 1376 w 1375"/>
                          <a:gd name="connsiteY1" fmla="*/ 2857 h 2857"/>
                          <a:gd name="connsiteX2" fmla="*/ 1376 w 1375"/>
                          <a:gd name="connsiteY2" fmla="*/ 2857 h 2857"/>
                          <a:gd name="connsiteX3" fmla="*/ 1376 w 1375"/>
                          <a:gd name="connsiteY3" fmla="*/ 2857 h 2857"/>
                          <a:gd name="connsiteX4" fmla="*/ 1376 w 1375"/>
                          <a:gd name="connsiteY4" fmla="*/ 2857 h 2857"/>
                          <a:gd name="connsiteX5" fmla="*/ 423 w 1375"/>
                          <a:gd name="connsiteY5" fmla="*/ 2857 h 2857"/>
                          <a:gd name="connsiteX6" fmla="*/ 1376 w 1375"/>
                          <a:gd name="connsiteY6" fmla="*/ 1905 h 2857"/>
                          <a:gd name="connsiteX7" fmla="*/ 1376 w 1375"/>
                          <a:gd name="connsiteY7" fmla="*/ 1905 h 2857"/>
                          <a:gd name="connsiteX8" fmla="*/ 1376 w 1375"/>
                          <a:gd name="connsiteY8" fmla="*/ 1905 h 2857"/>
                          <a:gd name="connsiteX9" fmla="*/ 1376 w 1375"/>
                          <a:gd name="connsiteY9" fmla="*/ 1905 h 2857"/>
                          <a:gd name="connsiteX10" fmla="*/ 1376 w 1375"/>
                          <a:gd name="connsiteY10" fmla="*/ 1905 h 2857"/>
                          <a:gd name="connsiteX11" fmla="*/ 1376 w 1375"/>
                          <a:gd name="connsiteY11" fmla="*/ 1905 h 2857"/>
                          <a:gd name="connsiteX12" fmla="*/ 1376 w 1375"/>
                          <a:gd name="connsiteY12" fmla="*/ 1905 h 2857"/>
                          <a:gd name="connsiteX13" fmla="*/ 1376 w 1375"/>
                          <a:gd name="connsiteY13" fmla="*/ 1905 h 2857"/>
                          <a:gd name="connsiteX14" fmla="*/ 1376 w 1375"/>
                          <a:gd name="connsiteY14" fmla="*/ 1905 h 2857"/>
                          <a:gd name="connsiteX15" fmla="*/ 1376 w 1375"/>
                          <a:gd name="connsiteY15" fmla="*/ 1905 h 2857"/>
                          <a:gd name="connsiteX16" fmla="*/ 1376 w 1375"/>
                          <a:gd name="connsiteY16" fmla="*/ 953 h 2857"/>
                          <a:gd name="connsiteX17" fmla="*/ 1376 w 1375"/>
                          <a:gd name="connsiteY17" fmla="*/ 953 h 2857"/>
                          <a:gd name="connsiteX18" fmla="*/ 1376 w 1375"/>
                          <a:gd name="connsiteY18" fmla="*/ 953 h 2857"/>
                          <a:gd name="connsiteX19" fmla="*/ 1376 w 1375"/>
                          <a:gd name="connsiteY19" fmla="*/ 953 h 2857"/>
                          <a:gd name="connsiteX20" fmla="*/ 1376 w 1375"/>
                          <a:gd name="connsiteY20" fmla="*/ 953 h 2857"/>
                          <a:gd name="connsiteX21" fmla="*/ 1376 w 1375"/>
                          <a:gd name="connsiteY21" fmla="*/ 953 h 2857"/>
                          <a:gd name="connsiteX22" fmla="*/ 1376 w 1375"/>
                          <a:gd name="connsiteY22" fmla="*/ 953 h 2857"/>
                          <a:gd name="connsiteX23" fmla="*/ 1376 w 1375"/>
                          <a:gd name="connsiteY23" fmla="*/ 953 h 2857"/>
                          <a:gd name="connsiteX24" fmla="*/ 1376 w 1375"/>
                          <a:gd name="connsiteY24" fmla="*/ 953 h 2857"/>
                          <a:gd name="connsiteX25" fmla="*/ 1376 w 1375"/>
                          <a:gd name="connsiteY25" fmla="*/ 953 h 2857"/>
                          <a:gd name="connsiteX26" fmla="*/ 1376 w 1375"/>
                          <a:gd name="connsiteY26" fmla="*/ 953 h 2857"/>
                          <a:gd name="connsiteX27" fmla="*/ 1376 w 1375"/>
                          <a:gd name="connsiteY27" fmla="*/ 953 h 2857"/>
                          <a:gd name="connsiteX28" fmla="*/ 1376 w 1375"/>
                          <a:gd name="connsiteY28" fmla="*/ 953 h 2857"/>
                          <a:gd name="connsiteX29" fmla="*/ 1376 w 1375"/>
                          <a:gd name="connsiteY29" fmla="*/ 953 h 2857"/>
                          <a:gd name="connsiteX30" fmla="*/ 1376 w 1375"/>
                          <a:gd name="connsiteY30" fmla="*/ 953 h 2857"/>
                          <a:gd name="connsiteX31" fmla="*/ 1376 w 1375"/>
                          <a:gd name="connsiteY31" fmla="*/ 953 h 2857"/>
                          <a:gd name="connsiteX32" fmla="*/ 1376 w 1375"/>
                          <a:gd name="connsiteY32" fmla="*/ 953 h 2857"/>
                          <a:gd name="connsiteX33" fmla="*/ 1376 w 1375"/>
                          <a:gd name="connsiteY33" fmla="*/ 953 h 2857"/>
                          <a:gd name="connsiteX34" fmla="*/ 1376 w 1375"/>
                          <a:gd name="connsiteY34" fmla="*/ 953 h 2857"/>
                          <a:gd name="connsiteX35" fmla="*/ 1376 w 1375"/>
                          <a:gd name="connsiteY35" fmla="*/ 953 h 2857"/>
                          <a:gd name="connsiteX36" fmla="*/ 1376 w 1375"/>
                          <a:gd name="connsiteY36" fmla="*/ 953 h 2857"/>
                          <a:gd name="connsiteX37" fmla="*/ 1376 w 1375"/>
                          <a:gd name="connsiteY37" fmla="*/ 953 h 2857"/>
                          <a:gd name="connsiteX38" fmla="*/ 1376 w 1375"/>
                          <a:gd name="connsiteY38" fmla="*/ 953 h 2857"/>
                          <a:gd name="connsiteX39" fmla="*/ 1376 w 1375"/>
                          <a:gd name="connsiteY39" fmla="*/ 953 h 2857"/>
                          <a:gd name="connsiteX40" fmla="*/ 1376 w 1375"/>
                          <a:gd name="connsiteY40" fmla="*/ 953 h 2857"/>
                          <a:gd name="connsiteX41" fmla="*/ 1376 w 1375"/>
                          <a:gd name="connsiteY41" fmla="*/ 953 h 2857"/>
                          <a:gd name="connsiteX42" fmla="*/ 1376 w 1375"/>
                          <a:gd name="connsiteY42" fmla="*/ 953 h 2857"/>
                          <a:gd name="connsiteX43" fmla="*/ 1376 w 1375"/>
                          <a:gd name="connsiteY43" fmla="*/ 953 h 2857"/>
                          <a:gd name="connsiteX44" fmla="*/ 1376 w 1375"/>
                          <a:gd name="connsiteY44" fmla="*/ 953 h 2857"/>
                          <a:gd name="connsiteX45" fmla="*/ 1376 w 1375"/>
                          <a:gd name="connsiteY45" fmla="*/ 953 h 2857"/>
                          <a:gd name="connsiteX46" fmla="*/ 1376 w 1375"/>
                          <a:gd name="connsiteY46" fmla="*/ 953 h 2857"/>
                          <a:gd name="connsiteX47" fmla="*/ 1376 w 1375"/>
                          <a:gd name="connsiteY47" fmla="*/ 953 h 2857"/>
                          <a:gd name="connsiteX48" fmla="*/ 1376 w 1375"/>
                          <a:gd name="connsiteY48" fmla="*/ 953 h 2857"/>
                          <a:gd name="connsiteX49" fmla="*/ 1376 w 1375"/>
                          <a:gd name="connsiteY49" fmla="*/ 953 h 2857"/>
                          <a:gd name="connsiteX50" fmla="*/ 1376 w 1375"/>
                          <a:gd name="connsiteY50" fmla="*/ 953 h 2857"/>
                          <a:gd name="connsiteX51" fmla="*/ 1376 w 1375"/>
                          <a:gd name="connsiteY51" fmla="*/ 953 h 2857"/>
                          <a:gd name="connsiteX52" fmla="*/ 1376 w 1375"/>
                          <a:gd name="connsiteY52" fmla="*/ 953 h 2857"/>
                          <a:gd name="connsiteX53" fmla="*/ 1376 w 1375"/>
                          <a:gd name="connsiteY53" fmla="*/ 953 h 2857"/>
                          <a:gd name="connsiteX54" fmla="*/ 1376 w 1375"/>
                          <a:gd name="connsiteY54" fmla="*/ 953 h 2857"/>
                          <a:gd name="connsiteX55" fmla="*/ 1376 w 1375"/>
                          <a:gd name="connsiteY55" fmla="*/ 953 h 2857"/>
                          <a:gd name="connsiteX56" fmla="*/ 1376 w 1375"/>
                          <a:gd name="connsiteY56" fmla="*/ 953 h 2857"/>
                          <a:gd name="connsiteX57" fmla="*/ 1376 w 1375"/>
                          <a:gd name="connsiteY57" fmla="*/ 953 h 2857"/>
                          <a:gd name="connsiteX58" fmla="*/ 1376 w 1375"/>
                          <a:gd name="connsiteY58" fmla="*/ 953 h 2857"/>
                          <a:gd name="connsiteX59" fmla="*/ 1376 w 1375"/>
                          <a:gd name="connsiteY59" fmla="*/ 953 h 2857"/>
                          <a:gd name="connsiteX60" fmla="*/ 1376 w 1375"/>
                          <a:gd name="connsiteY60" fmla="*/ 953 h 2857"/>
                          <a:gd name="connsiteX61" fmla="*/ 1376 w 1375"/>
                          <a:gd name="connsiteY61" fmla="*/ 953 h 2857"/>
                          <a:gd name="connsiteX62" fmla="*/ 1376 w 1375"/>
                          <a:gd name="connsiteY62" fmla="*/ 953 h 2857"/>
                          <a:gd name="connsiteX63" fmla="*/ 1376 w 1375"/>
                          <a:gd name="connsiteY63" fmla="*/ 953 h 2857"/>
                          <a:gd name="connsiteX64" fmla="*/ 1376 w 1375"/>
                          <a:gd name="connsiteY64" fmla="*/ 953 h 2857"/>
                          <a:gd name="connsiteX65" fmla="*/ 1376 w 1375"/>
                          <a:gd name="connsiteY65" fmla="*/ 953 h 2857"/>
                          <a:gd name="connsiteX66" fmla="*/ 1376 w 1375"/>
                          <a:gd name="connsiteY66" fmla="*/ 0 h 2857"/>
                          <a:gd name="connsiteX67" fmla="*/ 1376 w 1375"/>
                          <a:gd name="connsiteY67" fmla="*/ 0 h 2857"/>
                          <a:gd name="connsiteX68" fmla="*/ 1376 w 1375"/>
                          <a:gd name="connsiteY68" fmla="*/ 0 h 2857"/>
                          <a:gd name="connsiteX69" fmla="*/ 1376 w 1375"/>
                          <a:gd name="connsiteY69" fmla="*/ 0 h 2857"/>
                          <a:gd name="connsiteX70" fmla="*/ 1376 w 1375"/>
                          <a:gd name="connsiteY70" fmla="*/ 0 h 2857"/>
                          <a:gd name="connsiteX71" fmla="*/ 1376 w 1375"/>
                          <a:gd name="connsiteY71" fmla="*/ 0 h 2857"/>
                          <a:gd name="connsiteX72" fmla="*/ 1376 w 1375"/>
                          <a:gd name="connsiteY72" fmla="*/ 0 h 2857"/>
                          <a:gd name="connsiteX73" fmla="*/ 1376 w 1375"/>
                          <a:gd name="connsiteY73" fmla="*/ 0 h 2857"/>
                          <a:gd name="connsiteX74" fmla="*/ 1376 w 1375"/>
                          <a:gd name="connsiteY74" fmla="*/ 0 h 2857"/>
                          <a:gd name="connsiteX75" fmla="*/ 1376 w 1375"/>
                          <a:gd name="connsiteY75" fmla="*/ 0 h 2857"/>
                          <a:gd name="connsiteX76" fmla="*/ 1376 w 1375"/>
                          <a:gd name="connsiteY76" fmla="*/ 0 h 2857"/>
                          <a:gd name="connsiteX77" fmla="*/ 1376 w 1375"/>
                          <a:gd name="connsiteY77" fmla="*/ 0 h 2857"/>
                          <a:gd name="connsiteX78" fmla="*/ 1376 w 1375"/>
                          <a:gd name="connsiteY78" fmla="*/ 0 h 2857"/>
                          <a:gd name="connsiteX79" fmla="*/ 1376 w 1375"/>
                          <a:gd name="connsiteY79" fmla="*/ 0 h 2857"/>
                          <a:gd name="connsiteX80" fmla="*/ 1376 w 1375"/>
                          <a:gd name="connsiteY80" fmla="*/ 0 h 2857"/>
                          <a:gd name="connsiteX81" fmla="*/ 1376 w 1375"/>
                          <a:gd name="connsiteY81" fmla="*/ 0 h 2857"/>
                          <a:gd name="connsiteX82" fmla="*/ 1376 w 1375"/>
                          <a:gd name="connsiteY82" fmla="*/ 0 h 2857"/>
                          <a:gd name="connsiteX83" fmla="*/ 1376 w 1375"/>
                          <a:gd name="connsiteY83" fmla="*/ 0 h 2857"/>
                          <a:gd name="connsiteX84" fmla="*/ 1376 w 1375"/>
                          <a:gd name="connsiteY84" fmla="*/ 0 h 2857"/>
                          <a:gd name="connsiteX85" fmla="*/ 1376 w 1375"/>
                          <a:gd name="connsiteY85" fmla="*/ 0 h 2857"/>
                          <a:gd name="connsiteX86" fmla="*/ 1376 w 1375"/>
                          <a:gd name="connsiteY86" fmla="*/ 0 h 2857"/>
                          <a:gd name="connsiteX87" fmla="*/ 1376 w 1375"/>
                          <a:gd name="connsiteY87" fmla="*/ 0 h 2857"/>
                          <a:gd name="connsiteX88" fmla="*/ 1376 w 1375"/>
                          <a:gd name="connsiteY88" fmla="*/ 0 h 2857"/>
                          <a:gd name="connsiteX89" fmla="*/ 1376 w 1375"/>
                          <a:gd name="connsiteY89" fmla="*/ 0 h 2857"/>
                          <a:gd name="connsiteX90" fmla="*/ 1376 w 1375"/>
                          <a:gd name="connsiteY90" fmla="*/ 0 h 2857"/>
                          <a:gd name="connsiteX91" fmla="*/ 1376 w 1375"/>
                          <a:gd name="connsiteY91" fmla="*/ 0 h 2857"/>
                          <a:gd name="connsiteX92" fmla="*/ 1376 w 1375"/>
                          <a:gd name="connsiteY92" fmla="*/ 0 h 2857"/>
                          <a:gd name="connsiteX93" fmla="*/ 1376 w 1375"/>
                          <a:gd name="connsiteY93" fmla="*/ 0 h 2857"/>
                          <a:gd name="connsiteX94" fmla="*/ 1376 w 1375"/>
                          <a:gd name="connsiteY94" fmla="*/ 0 h 2857"/>
                          <a:gd name="connsiteX95" fmla="*/ 1376 w 1375"/>
                          <a:gd name="connsiteY95" fmla="*/ 0 h 2857"/>
                          <a:gd name="connsiteX96" fmla="*/ 1376 w 1375"/>
                          <a:gd name="connsiteY96" fmla="*/ 0 h 2857"/>
                          <a:gd name="connsiteX97" fmla="*/ 1376 w 1375"/>
                          <a:gd name="connsiteY97" fmla="*/ 0 h 2857"/>
                          <a:gd name="connsiteX98" fmla="*/ 1376 w 1375"/>
                          <a:gd name="connsiteY98" fmla="*/ 0 h 2857"/>
                          <a:gd name="connsiteX99" fmla="*/ 1376 w 1375"/>
                          <a:gd name="connsiteY99" fmla="*/ 0 h 2857"/>
                          <a:gd name="connsiteX100" fmla="*/ 1376 w 1375"/>
                          <a:gd name="connsiteY100" fmla="*/ 0 h 2857"/>
                          <a:gd name="connsiteX101" fmla="*/ 1376 w 1375"/>
                          <a:gd name="connsiteY101" fmla="*/ 0 h 2857"/>
                          <a:gd name="connsiteX102" fmla="*/ 1376 w 1375"/>
                          <a:gd name="connsiteY102" fmla="*/ 0 h 2857"/>
                          <a:gd name="connsiteX103" fmla="*/ 1376 w 1375"/>
                          <a:gd name="connsiteY103" fmla="*/ 953 h 2857"/>
                          <a:gd name="connsiteX104" fmla="*/ 1376 w 1375"/>
                          <a:gd name="connsiteY104" fmla="*/ 953 h 2857"/>
                          <a:gd name="connsiteX105" fmla="*/ 1376 w 1375"/>
                          <a:gd name="connsiteY105" fmla="*/ 953 h 2857"/>
                          <a:gd name="connsiteX106" fmla="*/ 1376 w 1375"/>
                          <a:gd name="connsiteY106" fmla="*/ 953 h 2857"/>
                          <a:gd name="connsiteX107" fmla="*/ 1376 w 1375"/>
                          <a:gd name="connsiteY107" fmla="*/ 953 h 2857"/>
                          <a:gd name="connsiteX108" fmla="*/ 1376 w 1375"/>
                          <a:gd name="connsiteY108" fmla="*/ 953 h 2857"/>
                          <a:gd name="connsiteX109" fmla="*/ 1376 w 1375"/>
                          <a:gd name="connsiteY109" fmla="*/ 953 h 2857"/>
                          <a:gd name="connsiteX110" fmla="*/ 1376 w 1375"/>
                          <a:gd name="connsiteY110" fmla="*/ 953 h 2857"/>
                          <a:gd name="connsiteX111" fmla="*/ 1376 w 1375"/>
                          <a:gd name="connsiteY111" fmla="*/ 953 h 2857"/>
                          <a:gd name="connsiteX112" fmla="*/ 1376 w 1375"/>
                          <a:gd name="connsiteY112" fmla="*/ 953 h 2857"/>
                          <a:gd name="connsiteX113" fmla="*/ 1376 w 1375"/>
                          <a:gd name="connsiteY113" fmla="*/ 953 h 2857"/>
                          <a:gd name="connsiteX114" fmla="*/ 1376 w 1375"/>
                          <a:gd name="connsiteY114" fmla="*/ 1905 h 2857"/>
                          <a:gd name="connsiteX115" fmla="*/ 1376 w 1375"/>
                          <a:gd name="connsiteY115" fmla="*/ 1905 h 2857"/>
                          <a:gd name="connsiteX116" fmla="*/ 1376 w 1375"/>
                          <a:gd name="connsiteY116" fmla="*/ 1905 h 2857"/>
                          <a:gd name="connsiteX117" fmla="*/ 1376 w 1375"/>
                          <a:gd name="connsiteY117" fmla="*/ 1905 h 2857"/>
                          <a:gd name="connsiteX118" fmla="*/ 423 w 1375"/>
                          <a:gd name="connsiteY118" fmla="*/ 2857 h 2857"/>
                          <a:gd name="connsiteX119" fmla="*/ 423 w 1375"/>
                          <a:gd name="connsiteY119" fmla="*/ 2857 h 2857"/>
                          <a:gd name="connsiteX120" fmla="*/ 423 w 1375"/>
                          <a:gd name="connsiteY120" fmla="*/ 2857 h 2857"/>
                          <a:gd name="connsiteX121" fmla="*/ 423 w 1375"/>
                          <a:gd name="connsiteY121" fmla="*/ 2857 h 2857"/>
                          <a:gd name="connsiteX122" fmla="*/ 423 w 1375"/>
                          <a:gd name="connsiteY122" fmla="*/ 2857 h 2857"/>
                          <a:gd name="connsiteX123" fmla="*/ 423 w 1375"/>
                          <a:gd name="connsiteY123" fmla="*/ 2857 h 2857"/>
                          <a:gd name="connsiteX124" fmla="*/ 423 w 1375"/>
                          <a:gd name="connsiteY124" fmla="*/ 2857 h 2857"/>
                          <a:gd name="connsiteX125" fmla="*/ 423 w 1375"/>
                          <a:gd name="connsiteY125" fmla="*/ 2857 h 2857"/>
                          <a:gd name="connsiteX126" fmla="*/ 423 w 1375"/>
                          <a:gd name="connsiteY126" fmla="*/ 2857 h 2857"/>
                          <a:gd name="connsiteX127" fmla="*/ 423 w 1375"/>
                          <a:gd name="connsiteY127" fmla="*/ 2857 h 2857"/>
                          <a:gd name="connsiteX128" fmla="*/ 423 w 1375"/>
                          <a:gd name="connsiteY128" fmla="*/ 2857 h 2857"/>
                          <a:gd name="connsiteX129" fmla="*/ 423 w 1375"/>
                          <a:gd name="connsiteY129" fmla="*/ 0 h 2857"/>
                          <a:gd name="connsiteX130" fmla="*/ 423 w 1375"/>
                          <a:gd name="connsiteY130" fmla="*/ 0 h 2857"/>
                          <a:gd name="connsiteX131" fmla="*/ 423 w 1375"/>
                          <a:gd name="connsiteY131" fmla="*/ 0 h 2857"/>
                          <a:gd name="connsiteX132" fmla="*/ 423 w 1375"/>
                          <a:gd name="connsiteY132" fmla="*/ 0 h 2857"/>
                          <a:gd name="connsiteX133" fmla="*/ 423 w 1375"/>
                          <a:gd name="connsiteY133" fmla="*/ 0 h 2857"/>
                          <a:gd name="connsiteX134" fmla="*/ 423 w 1375"/>
                          <a:gd name="connsiteY134" fmla="*/ 0 h 2857"/>
                          <a:gd name="connsiteX135" fmla="*/ 423 w 1375"/>
                          <a:gd name="connsiteY135" fmla="*/ 0 h 2857"/>
                          <a:gd name="connsiteX136" fmla="*/ 423 w 1375"/>
                          <a:gd name="connsiteY136" fmla="*/ 0 h 2857"/>
                          <a:gd name="connsiteX137" fmla="*/ 423 w 1375"/>
                          <a:gd name="connsiteY137" fmla="*/ 0 h 2857"/>
                          <a:gd name="connsiteX138" fmla="*/ 423 w 1375"/>
                          <a:gd name="connsiteY138" fmla="*/ 0 h 285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375" h="2857">
                            <a:moveTo>
                              <a:pt x="423" y="2857"/>
                            </a:moveTo>
                            <a:cubicBezTo>
                              <a:pt x="423" y="2857"/>
                              <a:pt x="1376" y="2857"/>
                              <a:pt x="1376" y="2857"/>
                            </a:cubicBezTo>
                            <a:lnTo>
                              <a:pt x="1376" y="2857"/>
                            </a:lnTo>
                            <a:cubicBezTo>
                              <a:pt x="1376" y="2857"/>
                              <a:pt x="1376" y="2857"/>
                              <a:pt x="1376" y="2857"/>
                            </a:cubicBezTo>
                            <a:cubicBezTo>
                              <a:pt x="1376" y="2857"/>
                              <a:pt x="1376" y="2857"/>
                              <a:pt x="1376" y="2857"/>
                            </a:cubicBezTo>
                            <a:cubicBezTo>
                              <a:pt x="1376" y="1905"/>
                              <a:pt x="1376" y="1905"/>
                              <a:pt x="423" y="2857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lnTo>
                              <a:pt x="1376" y="953"/>
                            </a:ln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lnTo>
                              <a:pt x="1376" y="953"/>
                            </a:ln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0"/>
                            </a:cubicBezTo>
                            <a:cubicBezTo>
                              <a:pt x="1376" y="0"/>
                              <a:pt x="1376" y="0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953"/>
                            </a:cubicBezTo>
                            <a:cubicBezTo>
                              <a:pt x="1376" y="953"/>
                              <a:pt x="1376" y="953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1376" y="1905"/>
                              <a:pt x="1376" y="1905"/>
                              <a:pt x="1376" y="1905"/>
                            </a:cubicBezTo>
                            <a:cubicBezTo>
                              <a:pt x="423" y="1905"/>
                              <a:pt x="-529" y="1905"/>
                              <a:pt x="423" y="2857"/>
                            </a:cubicBezTo>
                            <a:cubicBezTo>
                              <a:pt x="423" y="1905"/>
                              <a:pt x="423" y="1905"/>
                              <a:pt x="423" y="2857"/>
                            </a:cubicBezTo>
                            <a:cubicBezTo>
                              <a:pt x="423" y="1905"/>
                              <a:pt x="423" y="1905"/>
                              <a:pt x="423" y="2857"/>
                            </a:cubicBezTo>
                            <a:cubicBezTo>
                              <a:pt x="423" y="1905"/>
                              <a:pt x="423" y="1905"/>
                              <a:pt x="423" y="2857"/>
                            </a:cubicBezTo>
                            <a:cubicBezTo>
                              <a:pt x="423" y="1905"/>
                              <a:pt x="423" y="1905"/>
                              <a:pt x="423" y="2857"/>
                            </a:cubicBezTo>
                            <a:cubicBezTo>
                              <a:pt x="423" y="1905"/>
                              <a:pt x="423" y="1905"/>
                              <a:pt x="423" y="2857"/>
                            </a:cubicBezTo>
                            <a:cubicBezTo>
                              <a:pt x="423" y="1905"/>
                              <a:pt x="423" y="2857"/>
                              <a:pt x="423" y="2857"/>
                            </a:cubicBezTo>
                            <a:cubicBezTo>
                              <a:pt x="-529" y="1905"/>
                              <a:pt x="423" y="2857"/>
                              <a:pt x="423" y="2857"/>
                            </a:cubicBezTo>
                            <a:cubicBezTo>
                              <a:pt x="423" y="2857"/>
                              <a:pt x="423" y="2857"/>
                              <a:pt x="423" y="2857"/>
                            </a:cubicBezTo>
                            <a:lnTo>
                              <a:pt x="423" y="2857"/>
                            </a:lnTo>
                            <a:cubicBezTo>
                              <a:pt x="423" y="2857"/>
                              <a:pt x="423" y="2857"/>
                              <a:pt x="423" y="2857"/>
                            </a:cubicBezTo>
                            <a:close/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  <a:moveTo>
                              <a:pt x="423" y="0"/>
                            </a:move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84" name="任意多边形: 形状 3565"/>
                    <p:cNvSpPr/>
                    <p:nvPr/>
                  </p:nvSpPr>
                  <p:spPr>
                    <a:xfrm>
                      <a:off x="7640955" y="2147887"/>
                      <a:ext cx="1904" cy="1905"/>
                    </a:xfrm>
                    <a:custGeom>
                      <a:avLst/>
                      <a:gdLst>
                        <a:gd name="connsiteX0" fmla="*/ 1905 w 1904"/>
                        <a:gd name="connsiteY0" fmla="*/ 1905 h 1905"/>
                        <a:gd name="connsiteX1" fmla="*/ 1905 w 1904"/>
                        <a:gd name="connsiteY1" fmla="*/ 1905 h 1905"/>
                        <a:gd name="connsiteX2" fmla="*/ 1905 w 1904"/>
                        <a:gd name="connsiteY2" fmla="*/ 1905 h 1905"/>
                        <a:gd name="connsiteX3" fmla="*/ 1905 w 1904"/>
                        <a:gd name="connsiteY3" fmla="*/ 1905 h 1905"/>
                        <a:gd name="connsiteX4" fmla="*/ 1905 w 1904"/>
                        <a:gd name="connsiteY4" fmla="*/ 1905 h 1905"/>
                        <a:gd name="connsiteX5" fmla="*/ 1905 w 1904"/>
                        <a:gd name="connsiteY5" fmla="*/ 1905 h 1905"/>
                        <a:gd name="connsiteX6" fmla="*/ 1905 w 1904"/>
                        <a:gd name="connsiteY6" fmla="*/ 1905 h 1905"/>
                        <a:gd name="connsiteX7" fmla="*/ 1905 w 1904"/>
                        <a:gd name="connsiteY7" fmla="*/ 1905 h 1905"/>
                        <a:gd name="connsiteX8" fmla="*/ 1905 w 1904"/>
                        <a:gd name="connsiteY8" fmla="*/ 953 h 1905"/>
                        <a:gd name="connsiteX9" fmla="*/ 1905 w 1904"/>
                        <a:gd name="connsiteY9" fmla="*/ 953 h 1905"/>
                        <a:gd name="connsiteX10" fmla="*/ 1905 w 1904"/>
                        <a:gd name="connsiteY10" fmla="*/ 953 h 1905"/>
                        <a:gd name="connsiteX11" fmla="*/ 1905 w 1904"/>
                        <a:gd name="connsiteY11" fmla="*/ 953 h 1905"/>
                        <a:gd name="connsiteX12" fmla="*/ 1905 w 1904"/>
                        <a:gd name="connsiteY12" fmla="*/ 953 h 1905"/>
                        <a:gd name="connsiteX13" fmla="*/ 1905 w 1904"/>
                        <a:gd name="connsiteY13" fmla="*/ 953 h 1905"/>
                        <a:gd name="connsiteX14" fmla="*/ 1905 w 1904"/>
                        <a:gd name="connsiteY14" fmla="*/ 953 h 1905"/>
                        <a:gd name="connsiteX15" fmla="*/ 1905 w 1904"/>
                        <a:gd name="connsiteY15" fmla="*/ 953 h 1905"/>
                        <a:gd name="connsiteX16" fmla="*/ 1905 w 1904"/>
                        <a:gd name="connsiteY16" fmla="*/ 953 h 1905"/>
                        <a:gd name="connsiteX17" fmla="*/ 1905 w 1904"/>
                        <a:gd name="connsiteY17" fmla="*/ 953 h 1905"/>
                        <a:gd name="connsiteX18" fmla="*/ 1905 w 1904"/>
                        <a:gd name="connsiteY18" fmla="*/ 953 h 1905"/>
                        <a:gd name="connsiteX19" fmla="*/ 1905 w 1904"/>
                        <a:gd name="connsiteY19" fmla="*/ 953 h 1905"/>
                        <a:gd name="connsiteX20" fmla="*/ 1905 w 1904"/>
                        <a:gd name="connsiteY20" fmla="*/ 953 h 1905"/>
                        <a:gd name="connsiteX21" fmla="*/ 1905 w 1904"/>
                        <a:gd name="connsiteY21" fmla="*/ 953 h 1905"/>
                        <a:gd name="connsiteX22" fmla="*/ 1905 w 1904"/>
                        <a:gd name="connsiteY22" fmla="*/ 953 h 1905"/>
                        <a:gd name="connsiteX23" fmla="*/ 1905 w 1904"/>
                        <a:gd name="connsiteY23" fmla="*/ 953 h 1905"/>
                        <a:gd name="connsiteX24" fmla="*/ 1905 w 1904"/>
                        <a:gd name="connsiteY24" fmla="*/ 953 h 1905"/>
                        <a:gd name="connsiteX25" fmla="*/ 1905 w 1904"/>
                        <a:gd name="connsiteY25" fmla="*/ 953 h 1905"/>
                        <a:gd name="connsiteX26" fmla="*/ 1905 w 1904"/>
                        <a:gd name="connsiteY26" fmla="*/ 953 h 1905"/>
                        <a:gd name="connsiteX27" fmla="*/ 1905 w 1904"/>
                        <a:gd name="connsiteY27" fmla="*/ 953 h 1905"/>
                        <a:gd name="connsiteX28" fmla="*/ 1905 w 1904"/>
                        <a:gd name="connsiteY28" fmla="*/ 953 h 1905"/>
                        <a:gd name="connsiteX29" fmla="*/ 1905 w 1904"/>
                        <a:gd name="connsiteY29" fmla="*/ 953 h 1905"/>
                        <a:gd name="connsiteX30" fmla="*/ 1905 w 1904"/>
                        <a:gd name="connsiteY30" fmla="*/ 953 h 1905"/>
                        <a:gd name="connsiteX31" fmla="*/ 1905 w 1904"/>
                        <a:gd name="connsiteY31" fmla="*/ 953 h 1905"/>
                        <a:gd name="connsiteX32" fmla="*/ 0 w 1904"/>
                        <a:gd name="connsiteY32" fmla="*/ 953 h 1905"/>
                        <a:gd name="connsiteX33" fmla="*/ 0 w 1904"/>
                        <a:gd name="connsiteY33" fmla="*/ 953 h 1905"/>
                        <a:gd name="connsiteX34" fmla="*/ 0 w 1904"/>
                        <a:gd name="connsiteY34" fmla="*/ 953 h 1905"/>
                        <a:gd name="connsiteX35" fmla="*/ 0 w 1904"/>
                        <a:gd name="connsiteY35" fmla="*/ 953 h 1905"/>
                        <a:gd name="connsiteX36" fmla="*/ 0 w 1904"/>
                        <a:gd name="connsiteY36" fmla="*/ 953 h 1905"/>
                        <a:gd name="connsiteX37" fmla="*/ 0 w 1904"/>
                        <a:gd name="connsiteY37" fmla="*/ 953 h 1905"/>
                        <a:gd name="connsiteX38" fmla="*/ 0 w 1904"/>
                        <a:gd name="connsiteY38" fmla="*/ 953 h 1905"/>
                        <a:gd name="connsiteX39" fmla="*/ 0 w 1904"/>
                        <a:gd name="connsiteY39" fmla="*/ 953 h 1905"/>
                        <a:gd name="connsiteX40" fmla="*/ 0 w 1904"/>
                        <a:gd name="connsiteY40" fmla="*/ 953 h 1905"/>
                        <a:gd name="connsiteX41" fmla="*/ 0 w 1904"/>
                        <a:gd name="connsiteY41" fmla="*/ 953 h 1905"/>
                        <a:gd name="connsiteX42" fmla="*/ 0 w 1904"/>
                        <a:gd name="connsiteY42" fmla="*/ 953 h 1905"/>
                        <a:gd name="connsiteX43" fmla="*/ 0 w 1904"/>
                        <a:gd name="connsiteY43" fmla="*/ 953 h 1905"/>
                        <a:gd name="connsiteX44" fmla="*/ 0 w 1904"/>
                        <a:gd name="connsiteY44" fmla="*/ 953 h 1905"/>
                        <a:gd name="connsiteX45" fmla="*/ 0 w 1904"/>
                        <a:gd name="connsiteY45" fmla="*/ 953 h 1905"/>
                        <a:gd name="connsiteX46" fmla="*/ 0 w 1904"/>
                        <a:gd name="connsiteY46" fmla="*/ 953 h 1905"/>
                        <a:gd name="connsiteX47" fmla="*/ 0 w 1904"/>
                        <a:gd name="connsiteY47" fmla="*/ 953 h 1905"/>
                        <a:gd name="connsiteX48" fmla="*/ 0 w 1904"/>
                        <a:gd name="connsiteY48" fmla="*/ 953 h 1905"/>
                        <a:gd name="connsiteX49" fmla="*/ 0 w 1904"/>
                        <a:gd name="connsiteY49" fmla="*/ 953 h 1905"/>
                        <a:gd name="connsiteX50" fmla="*/ 0 w 1904"/>
                        <a:gd name="connsiteY50" fmla="*/ 953 h 1905"/>
                        <a:gd name="connsiteX51" fmla="*/ 0 w 1904"/>
                        <a:gd name="connsiteY51" fmla="*/ 953 h 1905"/>
                        <a:gd name="connsiteX52" fmla="*/ 0 w 1904"/>
                        <a:gd name="connsiteY52" fmla="*/ 953 h 1905"/>
                        <a:gd name="connsiteX53" fmla="*/ 0 w 1904"/>
                        <a:gd name="connsiteY53" fmla="*/ 953 h 1905"/>
                        <a:gd name="connsiteX54" fmla="*/ 0 w 1904"/>
                        <a:gd name="connsiteY54" fmla="*/ 953 h 1905"/>
                        <a:gd name="connsiteX55" fmla="*/ 0 w 1904"/>
                        <a:gd name="connsiteY55" fmla="*/ 953 h 1905"/>
                        <a:gd name="connsiteX56" fmla="*/ 0 w 1904"/>
                        <a:gd name="connsiteY56" fmla="*/ 953 h 1905"/>
                        <a:gd name="connsiteX57" fmla="*/ 0 w 1904"/>
                        <a:gd name="connsiteY57" fmla="*/ 953 h 1905"/>
                        <a:gd name="connsiteX58" fmla="*/ 0 w 1904"/>
                        <a:gd name="connsiteY58" fmla="*/ 953 h 1905"/>
                        <a:gd name="connsiteX59" fmla="*/ 0 w 1904"/>
                        <a:gd name="connsiteY59" fmla="*/ 953 h 1905"/>
                        <a:gd name="connsiteX60" fmla="*/ 0 w 1904"/>
                        <a:gd name="connsiteY60" fmla="*/ 953 h 1905"/>
                        <a:gd name="connsiteX61" fmla="*/ 1905 w 1904"/>
                        <a:gd name="connsiteY61" fmla="*/ 1905 h 1905"/>
                        <a:gd name="connsiteX62" fmla="*/ 1905 w 1904"/>
                        <a:gd name="connsiteY62" fmla="*/ 1905 h 1905"/>
                        <a:gd name="connsiteX63" fmla="*/ 1905 w 1904"/>
                        <a:gd name="connsiteY63" fmla="*/ 1905 h 1905"/>
                        <a:gd name="connsiteX64" fmla="*/ 1905 w 1904"/>
                        <a:gd name="connsiteY64" fmla="*/ 1905 h 1905"/>
                        <a:gd name="connsiteX65" fmla="*/ 1905 w 1904"/>
                        <a:gd name="connsiteY65" fmla="*/ 1905 h 1905"/>
                        <a:gd name="connsiteX66" fmla="*/ 1905 w 1904"/>
                        <a:gd name="connsiteY66" fmla="*/ 1905 h 1905"/>
                        <a:gd name="connsiteX67" fmla="*/ 1905 w 1904"/>
                        <a:gd name="connsiteY67" fmla="*/ 1905 h 1905"/>
                        <a:gd name="connsiteX68" fmla="*/ 1905 w 1904"/>
                        <a:gd name="connsiteY68" fmla="*/ 1905 h 1905"/>
                        <a:gd name="connsiteX69" fmla="*/ 1905 w 1904"/>
                        <a:gd name="connsiteY69" fmla="*/ 1905 h 1905"/>
                        <a:gd name="connsiteX70" fmla="*/ 1905 w 1904"/>
                        <a:gd name="connsiteY70" fmla="*/ 1905 h 1905"/>
                        <a:gd name="connsiteX71" fmla="*/ 1905 w 1904"/>
                        <a:gd name="connsiteY71" fmla="*/ 1905 h 1905"/>
                        <a:gd name="connsiteX72" fmla="*/ 1905 w 1904"/>
                        <a:gd name="connsiteY72" fmla="*/ 1905 h 1905"/>
                        <a:gd name="connsiteX73" fmla="*/ 952 w 1904"/>
                        <a:gd name="connsiteY73" fmla="*/ 0 h 1905"/>
                        <a:gd name="connsiteX74" fmla="*/ 952 w 1904"/>
                        <a:gd name="connsiteY74" fmla="*/ 0 h 1905"/>
                        <a:gd name="connsiteX75" fmla="*/ 952 w 1904"/>
                        <a:gd name="connsiteY75" fmla="*/ 0 h 1905"/>
                        <a:gd name="connsiteX76" fmla="*/ 952 w 1904"/>
                        <a:gd name="connsiteY76" fmla="*/ 0 h 1905"/>
                        <a:gd name="connsiteX77" fmla="*/ 952 w 1904"/>
                        <a:gd name="connsiteY77" fmla="*/ 0 h 1905"/>
                        <a:gd name="connsiteX78" fmla="*/ 952 w 1904"/>
                        <a:gd name="connsiteY78" fmla="*/ 1905 h 1905"/>
                        <a:gd name="connsiteX79" fmla="*/ 952 w 1904"/>
                        <a:gd name="connsiteY79" fmla="*/ 1905 h 1905"/>
                        <a:gd name="connsiteX80" fmla="*/ 952 w 1904"/>
                        <a:gd name="connsiteY80" fmla="*/ 1905 h 1905"/>
                        <a:gd name="connsiteX81" fmla="*/ 952 w 1904"/>
                        <a:gd name="connsiteY81" fmla="*/ 1905 h 1905"/>
                        <a:gd name="connsiteX82" fmla="*/ 952 w 1904"/>
                        <a:gd name="connsiteY82" fmla="*/ 1905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1905">
                          <a:moveTo>
                            <a:pt x="1905" y="1905"/>
                          </a:move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952" y="953"/>
                            <a:pt x="952" y="953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1905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952" y="1905"/>
                            <a:pt x="952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ubicBezTo>
                            <a:pt x="1905" y="1905"/>
                            <a:pt x="1905" y="1905"/>
                            <a:pt x="1905" y="1905"/>
                          </a:cubicBezTo>
                          <a:close/>
                          <a:moveTo>
                            <a:pt x="952" y="0"/>
                          </a:move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ubicBezTo>
                            <a:pt x="952" y="0"/>
                            <a:pt x="952" y="0"/>
                            <a:pt x="952" y="0"/>
                          </a:cubicBezTo>
                          <a:close/>
                          <a:moveTo>
                            <a:pt x="952" y="1905"/>
                          </a:moveTo>
                          <a:cubicBezTo>
                            <a:pt x="952" y="1905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953"/>
                            <a:pt x="952" y="1905"/>
                          </a:cubicBezTo>
                          <a:cubicBezTo>
                            <a:pt x="952" y="953"/>
                            <a:pt x="952" y="1905"/>
                            <a:pt x="952" y="1905"/>
                          </a:cubicBezTo>
                          <a:cubicBezTo>
                            <a:pt x="952" y="1905"/>
                            <a:pt x="952" y="1905"/>
                            <a:pt x="952" y="1905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85" name="图形 2"/>
                  <p:cNvGrpSpPr/>
                  <p:nvPr/>
                </p:nvGrpSpPr>
                <p:grpSpPr>
                  <a:xfrm>
                    <a:off x="7832407" y="2129789"/>
                    <a:ext cx="9286" cy="12382"/>
                    <a:chOff x="7832407" y="2129789"/>
                    <a:chExt cx="9286" cy="12382"/>
                  </a:xfrm>
                </p:grpSpPr>
                <p:grpSp>
                  <p:nvGrpSpPr>
                    <p:cNvPr id="3686" name="图形 2"/>
                    <p:cNvGrpSpPr/>
                    <p:nvPr/>
                  </p:nvGrpSpPr>
                  <p:grpSpPr>
                    <a:xfrm>
                      <a:off x="7832407" y="2131694"/>
                      <a:ext cx="3810" cy="10477"/>
                      <a:chOff x="7832407" y="2131694"/>
                      <a:chExt cx="3810" cy="10477"/>
                    </a:xfrm>
                  </p:grpSpPr>
                  <p:sp>
                    <p:nvSpPr>
                      <p:cNvPr id="3687" name="任意多边形: 形状 3568"/>
                      <p:cNvSpPr/>
                      <p:nvPr/>
                    </p:nvSpPr>
                    <p:spPr>
                      <a:xfrm>
                        <a:off x="7832407" y="2134552"/>
                        <a:ext cx="714" cy="9525"/>
                      </a:xfrm>
                      <a:custGeom>
                        <a:avLst/>
                        <a:gdLst>
                          <a:gd name="connsiteX0" fmla="*/ 0 w 714"/>
                          <a:gd name="connsiteY0" fmla="*/ 0 h 9525"/>
                          <a:gd name="connsiteX1" fmla="*/ 0 w 714"/>
                          <a:gd name="connsiteY1" fmla="*/ 0 h 9525"/>
                          <a:gd name="connsiteX2" fmla="*/ 0 w 714"/>
                          <a:gd name="connsiteY2" fmla="*/ 0 h 9525"/>
                          <a:gd name="connsiteX3" fmla="*/ 0 w 714"/>
                          <a:gd name="connsiteY3" fmla="*/ 0 h 9525"/>
                          <a:gd name="connsiteX4" fmla="*/ 0 w 714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714" h="9525">
                            <a:moveTo>
                              <a:pt x="0" y="0"/>
                            </a:moveTo>
                            <a:cubicBezTo>
                              <a:pt x="0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953" y="0"/>
                              <a:pt x="0" y="0"/>
                            </a:cubicBezTo>
                            <a:cubicBezTo>
                              <a:pt x="953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88" name="任意多边形: 形状 3569"/>
                      <p:cNvSpPr/>
                      <p:nvPr/>
                    </p:nvSpPr>
                    <p:spPr>
                      <a:xfrm>
                        <a:off x="7833359" y="2134552"/>
                        <a:ext cx="9525" cy="9525"/>
                      </a:xfrm>
                      <a:custGeom>
                        <a:avLst/>
                        <a:gdLst>
                          <a:gd name="connsiteX0" fmla="*/ 0 w 9525"/>
                          <a:gd name="connsiteY0" fmla="*/ 0 h 9525"/>
                          <a:gd name="connsiteX1" fmla="*/ 0 w 9525"/>
                          <a:gd name="connsiteY1" fmla="*/ 0 h 9525"/>
                          <a:gd name="connsiteX2" fmla="*/ 0 w 9525"/>
                          <a:gd name="connsiteY2" fmla="*/ 0 h 9525"/>
                          <a:gd name="connsiteX3" fmla="*/ 0 w 9525"/>
                          <a:gd name="connsiteY3" fmla="*/ 0 h 9525"/>
                          <a:gd name="connsiteX4" fmla="*/ 0 w 9525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9525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89" name="任意多边形: 形状 3570"/>
                      <p:cNvSpPr/>
                      <p:nvPr/>
                    </p:nvSpPr>
                    <p:spPr>
                      <a:xfrm>
                        <a:off x="7835265" y="2131694"/>
                        <a:ext cx="952" cy="952"/>
                      </a:xfrm>
                      <a:custGeom>
                        <a:avLst/>
                        <a:gdLst>
                          <a:gd name="connsiteX0" fmla="*/ 953 w 952"/>
                          <a:gd name="connsiteY0" fmla="*/ 953 h 952"/>
                          <a:gd name="connsiteX1" fmla="*/ 0 w 952"/>
                          <a:gd name="connsiteY1" fmla="*/ 0 h 952"/>
                          <a:gd name="connsiteX2" fmla="*/ 0 w 952"/>
                          <a:gd name="connsiteY2" fmla="*/ 0 h 952"/>
                          <a:gd name="connsiteX3" fmla="*/ 0 w 952"/>
                          <a:gd name="connsiteY3" fmla="*/ 0 h 952"/>
                          <a:gd name="connsiteX4" fmla="*/ 0 w 952"/>
                          <a:gd name="connsiteY4" fmla="*/ 0 h 952"/>
                          <a:gd name="connsiteX5" fmla="*/ 0 w 952"/>
                          <a:gd name="connsiteY5" fmla="*/ 0 h 952"/>
                          <a:gd name="connsiteX6" fmla="*/ 953 w 952"/>
                          <a:gd name="connsiteY6" fmla="*/ 953 h 952"/>
                          <a:gd name="connsiteX7" fmla="*/ 953 w 952"/>
                          <a:gd name="connsiteY7" fmla="*/ 953 h 952"/>
                          <a:gd name="connsiteX8" fmla="*/ 953 w 952"/>
                          <a:gd name="connsiteY8" fmla="*/ 953 h 952"/>
                          <a:gd name="connsiteX9" fmla="*/ 953 w 952"/>
                          <a:gd name="connsiteY9" fmla="*/ 953 h 952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952" h="952">
                            <a:moveTo>
                              <a:pt x="953" y="953"/>
                            </a:moveTo>
                            <a:lnTo>
                              <a:pt x="0" y="0"/>
                            </a:lnTo>
                            <a:lnTo>
                              <a:pt x="0" y="0"/>
                            </a:ln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lnTo>
                              <a:pt x="0" y="0"/>
                            </a:lnTo>
                            <a:cubicBezTo>
                              <a:pt x="0" y="0"/>
                              <a:pt x="953" y="0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ubicBezTo>
                              <a:pt x="953" y="953"/>
                              <a:pt x="953" y="953"/>
                              <a:pt x="953" y="95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90" name="任意多边形: 形状 3571"/>
                      <p:cNvSpPr/>
                      <p:nvPr/>
                    </p:nvSpPr>
                    <p:spPr>
                      <a:xfrm>
                        <a:off x="7832407" y="2131932"/>
                        <a:ext cx="3810" cy="10239"/>
                      </a:xfrm>
                      <a:custGeom>
                        <a:avLst/>
                        <a:gdLst>
                          <a:gd name="connsiteX0" fmla="*/ 3810 w 3810"/>
                          <a:gd name="connsiteY0" fmla="*/ 714 h 10239"/>
                          <a:gd name="connsiteX1" fmla="*/ 3810 w 3810"/>
                          <a:gd name="connsiteY1" fmla="*/ 714 h 10239"/>
                          <a:gd name="connsiteX2" fmla="*/ 3810 w 3810"/>
                          <a:gd name="connsiteY2" fmla="*/ 714 h 10239"/>
                          <a:gd name="connsiteX3" fmla="*/ 3810 w 3810"/>
                          <a:gd name="connsiteY3" fmla="*/ 714 h 10239"/>
                          <a:gd name="connsiteX4" fmla="*/ 2858 w 3810"/>
                          <a:gd name="connsiteY4" fmla="*/ 714 h 10239"/>
                          <a:gd name="connsiteX5" fmla="*/ 2858 w 3810"/>
                          <a:gd name="connsiteY5" fmla="*/ 714 h 10239"/>
                          <a:gd name="connsiteX6" fmla="*/ 2858 w 3810"/>
                          <a:gd name="connsiteY6" fmla="*/ 714 h 10239"/>
                          <a:gd name="connsiteX7" fmla="*/ 2858 w 3810"/>
                          <a:gd name="connsiteY7" fmla="*/ 714 h 10239"/>
                          <a:gd name="connsiteX8" fmla="*/ 2858 w 3810"/>
                          <a:gd name="connsiteY8" fmla="*/ 714 h 10239"/>
                          <a:gd name="connsiteX9" fmla="*/ 2858 w 3810"/>
                          <a:gd name="connsiteY9" fmla="*/ 714 h 10239"/>
                          <a:gd name="connsiteX10" fmla="*/ 2858 w 3810"/>
                          <a:gd name="connsiteY10" fmla="*/ 714 h 10239"/>
                          <a:gd name="connsiteX11" fmla="*/ 2858 w 3810"/>
                          <a:gd name="connsiteY11" fmla="*/ 714 h 10239"/>
                          <a:gd name="connsiteX12" fmla="*/ 2858 w 3810"/>
                          <a:gd name="connsiteY12" fmla="*/ 714 h 10239"/>
                          <a:gd name="connsiteX13" fmla="*/ 2858 w 3810"/>
                          <a:gd name="connsiteY13" fmla="*/ 714 h 10239"/>
                          <a:gd name="connsiteX14" fmla="*/ 2858 w 3810"/>
                          <a:gd name="connsiteY14" fmla="*/ 714 h 10239"/>
                          <a:gd name="connsiteX15" fmla="*/ 2858 w 3810"/>
                          <a:gd name="connsiteY15" fmla="*/ 714 h 10239"/>
                          <a:gd name="connsiteX16" fmla="*/ 1905 w 3810"/>
                          <a:gd name="connsiteY16" fmla="*/ 1667 h 10239"/>
                          <a:gd name="connsiteX17" fmla="*/ 1905 w 3810"/>
                          <a:gd name="connsiteY17" fmla="*/ 1667 h 10239"/>
                          <a:gd name="connsiteX18" fmla="*/ 1905 w 3810"/>
                          <a:gd name="connsiteY18" fmla="*/ 2619 h 10239"/>
                          <a:gd name="connsiteX19" fmla="*/ 953 w 3810"/>
                          <a:gd name="connsiteY19" fmla="*/ 3572 h 10239"/>
                          <a:gd name="connsiteX20" fmla="*/ 953 w 3810"/>
                          <a:gd name="connsiteY20" fmla="*/ 3572 h 10239"/>
                          <a:gd name="connsiteX21" fmla="*/ 953 w 3810"/>
                          <a:gd name="connsiteY21" fmla="*/ 3572 h 10239"/>
                          <a:gd name="connsiteX22" fmla="*/ 953 w 3810"/>
                          <a:gd name="connsiteY22" fmla="*/ 3572 h 10239"/>
                          <a:gd name="connsiteX23" fmla="*/ 953 w 3810"/>
                          <a:gd name="connsiteY23" fmla="*/ 3572 h 10239"/>
                          <a:gd name="connsiteX24" fmla="*/ 953 w 3810"/>
                          <a:gd name="connsiteY24" fmla="*/ 3572 h 10239"/>
                          <a:gd name="connsiteX25" fmla="*/ 953 w 3810"/>
                          <a:gd name="connsiteY25" fmla="*/ 3572 h 10239"/>
                          <a:gd name="connsiteX26" fmla="*/ 953 w 3810"/>
                          <a:gd name="connsiteY26" fmla="*/ 3572 h 10239"/>
                          <a:gd name="connsiteX27" fmla="*/ 953 w 3810"/>
                          <a:gd name="connsiteY27" fmla="*/ 3572 h 10239"/>
                          <a:gd name="connsiteX28" fmla="*/ 953 w 3810"/>
                          <a:gd name="connsiteY28" fmla="*/ 3572 h 10239"/>
                          <a:gd name="connsiteX29" fmla="*/ 953 w 3810"/>
                          <a:gd name="connsiteY29" fmla="*/ 3572 h 10239"/>
                          <a:gd name="connsiteX30" fmla="*/ 953 w 3810"/>
                          <a:gd name="connsiteY30" fmla="*/ 3572 h 10239"/>
                          <a:gd name="connsiteX31" fmla="*/ 953 w 3810"/>
                          <a:gd name="connsiteY31" fmla="*/ 3572 h 10239"/>
                          <a:gd name="connsiteX32" fmla="*/ 953 w 3810"/>
                          <a:gd name="connsiteY32" fmla="*/ 3572 h 10239"/>
                          <a:gd name="connsiteX33" fmla="*/ 953 w 3810"/>
                          <a:gd name="connsiteY33" fmla="*/ 3572 h 10239"/>
                          <a:gd name="connsiteX34" fmla="*/ 953 w 3810"/>
                          <a:gd name="connsiteY34" fmla="*/ 4524 h 10239"/>
                          <a:gd name="connsiteX35" fmla="*/ 953 w 3810"/>
                          <a:gd name="connsiteY35" fmla="*/ 4524 h 10239"/>
                          <a:gd name="connsiteX36" fmla="*/ 953 w 3810"/>
                          <a:gd name="connsiteY36" fmla="*/ 4524 h 10239"/>
                          <a:gd name="connsiteX37" fmla="*/ 953 w 3810"/>
                          <a:gd name="connsiteY37" fmla="*/ 4524 h 10239"/>
                          <a:gd name="connsiteX38" fmla="*/ 953 w 3810"/>
                          <a:gd name="connsiteY38" fmla="*/ 4524 h 10239"/>
                          <a:gd name="connsiteX39" fmla="*/ 953 w 3810"/>
                          <a:gd name="connsiteY39" fmla="*/ 4524 h 10239"/>
                          <a:gd name="connsiteX40" fmla="*/ 953 w 3810"/>
                          <a:gd name="connsiteY40" fmla="*/ 4524 h 10239"/>
                          <a:gd name="connsiteX41" fmla="*/ 953 w 3810"/>
                          <a:gd name="connsiteY41" fmla="*/ 4524 h 10239"/>
                          <a:gd name="connsiteX42" fmla="*/ 953 w 3810"/>
                          <a:gd name="connsiteY42" fmla="*/ 4524 h 10239"/>
                          <a:gd name="connsiteX43" fmla="*/ 953 w 3810"/>
                          <a:gd name="connsiteY43" fmla="*/ 4524 h 10239"/>
                          <a:gd name="connsiteX44" fmla="*/ 953 w 3810"/>
                          <a:gd name="connsiteY44" fmla="*/ 4524 h 10239"/>
                          <a:gd name="connsiteX45" fmla="*/ 953 w 3810"/>
                          <a:gd name="connsiteY45" fmla="*/ 4524 h 10239"/>
                          <a:gd name="connsiteX46" fmla="*/ 953 w 3810"/>
                          <a:gd name="connsiteY46" fmla="*/ 5477 h 10239"/>
                          <a:gd name="connsiteX47" fmla="*/ 953 w 3810"/>
                          <a:gd name="connsiteY47" fmla="*/ 5477 h 10239"/>
                          <a:gd name="connsiteX48" fmla="*/ 953 w 3810"/>
                          <a:gd name="connsiteY48" fmla="*/ 5477 h 10239"/>
                          <a:gd name="connsiteX49" fmla="*/ 953 w 3810"/>
                          <a:gd name="connsiteY49" fmla="*/ 5477 h 10239"/>
                          <a:gd name="connsiteX50" fmla="*/ 953 w 3810"/>
                          <a:gd name="connsiteY50" fmla="*/ 5477 h 10239"/>
                          <a:gd name="connsiteX51" fmla="*/ 953 w 3810"/>
                          <a:gd name="connsiteY51" fmla="*/ 5477 h 10239"/>
                          <a:gd name="connsiteX52" fmla="*/ 953 w 3810"/>
                          <a:gd name="connsiteY52" fmla="*/ 5477 h 10239"/>
                          <a:gd name="connsiteX53" fmla="*/ 0 w 3810"/>
                          <a:gd name="connsiteY53" fmla="*/ 6429 h 10239"/>
                          <a:gd name="connsiteX54" fmla="*/ 0 w 3810"/>
                          <a:gd name="connsiteY54" fmla="*/ 6429 h 10239"/>
                          <a:gd name="connsiteX55" fmla="*/ 0 w 3810"/>
                          <a:gd name="connsiteY55" fmla="*/ 7382 h 10239"/>
                          <a:gd name="connsiteX56" fmla="*/ 0 w 3810"/>
                          <a:gd name="connsiteY56" fmla="*/ 7382 h 10239"/>
                          <a:gd name="connsiteX57" fmla="*/ 0 w 3810"/>
                          <a:gd name="connsiteY57" fmla="*/ 7382 h 10239"/>
                          <a:gd name="connsiteX58" fmla="*/ 0 w 3810"/>
                          <a:gd name="connsiteY58" fmla="*/ 7382 h 10239"/>
                          <a:gd name="connsiteX59" fmla="*/ 0 w 3810"/>
                          <a:gd name="connsiteY59" fmla="*/ 7382 h 10239"/>
                          <a:gd name="connsiteX60" fmla="*/ 0 w 3810"/>
                          <a:gd name="connsiteY60" fmla="*/ 7382 h 10239"/>
                          <a:gd name="connsiteX61" fmla="*/ 0 w 3810"/>
                          <a:gd name="connsiteY61" fmla="*/ 7382 h 10239"/>
                          <a:gd name="connsiteX62" fmla="*/ 0 w 3810"/>
                          <a:gd name="connsiteY62" fmla="*/ 7382 h 10239"/>
                          <a:gd name="connsiteX63" fmla="*/ 0 w 3810"/>
                          <a:gd name="connsiteY63" fmla="*/ 7382 h 10239"/>
                          <a:gd name="connsiteX64" fmla="*/ 0 w 3810"/>
                          <a:gd name="connsiteY64" fmla="*/ 7382 h 10239"/>
                          <a:gd name="connsiteX65" fmla="*/ 0 w 3810"/>
                          <a:gd name="connsiteY65" fmla="*/ 8334 h 10239"/>
                          <a:gd name="connsiteX66" fmla="*/ 0 w 3810"/>
                          <a:gd name="connsiteY66" fmla="*/ 9287 h 10239"/>
                          <a:gd name="connsiteX67" fmla="*/ 0 w 3810"/>
                          <a:gd name="connsiteY67" fmla="*/ 9287 h 10239"/>
                          <a:gd name="connsiteX68" fmla="*/ 0 w 3810"/>
                          <a:gd name="connsiteY68" fmla="*/ 10239 h 10239"/>
                          <a:gd name="connsiteX69" fmla="*/ 0 w 3810"/>
                          <a:gd name="connsiteY69" fmla="*/ 10239 h 10239"/>
                          <a:gd name="connsiteX70" fmla="*/ 0 w 3810"/>
                          <a:gd name="connsiteY70" fmla="*/ 10239 h 10239"/>
                          <a:gd name="connsiteX71" fmla="*/ 0 w 3810"/>
                          <a:gd name="connsiteY71" fmla="*/ 10239 h 10239"/>
                          <a:gd name="connsiteX72" fmla="*/ 0 w 3810"/>
                          <a:gd name="connsiteY72" fmla="*/ 10239 h 10239"/>
                          <a:gd name="connsiteX73" fmla="*/ 0 w 3810"/>
                          <a:gd name="connsiteY73" fmla="*/ 10239 h 10239"/>
                          <a:gd name="connsiteX74" fmla="*/ 0 w 3810"/>
                          <a:gd name="connsiteY74" fmla="*/ 10239 h 10239"/>
                          <a:gd name="connsiteX75" fmla="*/ 0 w 3810"/>
                          <a:gd name="connsiteY75" fmla="*/ 10239 h 10239"/>
                          <a:gd name="connsiteX76" fmla="*/ 0 w 3810"/>
                          <a:gd name="connsiteY76" fmla="*/ 10239 h 10239"/>
                          <a:gd name="connsiteX77" fmla="*/ 0 w 3810"/>
                          <a:gd name="connsiteY77" fmla="*/ 9287 h 10239"/>
                          <a:gd name="connsiteX78" fmla="*/ 0 w 3810"/>
                          <a:gd name="connsiteY78" fmla="*/ 8334 h 10239"/>
                          <a:gd name="connsiteX79" fmla="*/ 0 w 3810"/>
                          <a:gd name="connsiteY79" fmla="*/ 8334 h 10239"/>
                          <a:gd name="connsiteX80" fmla="*/ 0 w 3810"/>
                          <a:gd name="connsiteY80" fmla="*/ 8334 h 10239"/>
                          <a:gd name="connsiteX81" fmla="*/ 0 w 3810"/>
                          <a:gd name="connsiteY81" fmla="*/ 7382 h 10239"/>
                          <a:gd name="connsiteX82" fmla="*/ 0 w 3810"/>
                          <a:gd name="connsiteY82" fmla="*/ 7382 h 10239"/>
                          <a:gd name="connsiteX83" fmla="*/ 0 w 3810"/>
                          <a:gd name="connsiteY83" fmla="*/ 7382 h 10239"/>
                          <a:gd name="connsiteX84" fmla="*/ 0 w 3810"/>
                          <a:gd name="connsiteY84" fmla="*/ 7382 h 10239"/>
                          <a:gd name="connsiteX85" fmla="*/ 0 w 3810"/>
                          <a:gd name="connsiteY85" fmla="*/ 6429 h 10239"/>
                          <a:gd name="connsiteX86" fmla="*/ 0 w 3810"/>
                          <a:gd name="connsiteY86" fmla="*/ 6429 h 10239"/>
                          <a:gd name="connsiteX87" fmla="*/ 0 w 3810"/>
                          <a:gd name="connsiteY87" fmla="*/ 6429 h 10239"/>
                          <a:gd name="connsiteX88" fmla="*/ 0 w 3810"/>
                          <a:gd name="connsiteY88" fmla="*/ 6429 h 10239"/>
                          <a:gd name="connsiteX89" fmla="*/ 0 w 3810"/>
                          <a:gd name="connsiteY89" fmla="*/ 6429 h 10239"/>
                          <a:gd name="connsiteX90" fmla="*/ 0 w 3810"/>
                          <a:gd name="connsiteY90" fmla="*/ 6429 h 10239"/>
                          <a:gd name="connsiteX91" fmla="*/ 0 w 3810"/>
                          <a:gd name="connsiteY91" fmla="*/ 6429 h 10239"/>
                          <a:gd name="connsiteX92" fmla="*/ 0 w 3810"/>
                          <a:gd name="connsiteY92" fmla="*/ 6429 h 10239"/>
                          <a:gd name="connsiteX93" fmla="*/ 0 w 3810"/>
                          <a:gd name="connsiteY93" fmla="*/ 6429 h 10239"/>
                          <a:gd name="connsiteX94" fmla="*/ 0 w 3810"/>
                          <a:gd name="connsiteY94" fmla="*/ 6429 h 10239"/>
                          <a:gd name="connsiteX95" fmla="*/ 0 w 3810"/>
                          <a:gd name="connsiteY95" fmla="*/ 6429 h 10239"/>
                          <a:gd name="connsiteX96" fmla="*/ 0 w 3810"/>
                          <a:gd name="connsiteY96" fmla="*/ 6429 h 10239"/>
                          <a:gd name="connsiteX97" fmla="*/ 0 w 3810"/>
                          <a:gd name="connsiteY97" fmla="*/ 5477 h 10239"/>
                          <a:gd name="connsiteX98" fmla="*/ 0 w 3810"/>
                          <a:gd name="connsiteY98" fmla="*/ 5477 h 10239"/>
                          <a:gd name="connsiteX99" fmla="*/ 0 w 3810"/>
                          <a:gd name="connsiteY99" fmla="*/ 5477 h 10239"/>
                          <a:gd name="connsiteX100" fmla="*/ 0 w 3810"/>
                          <a:gd name="connsiteY100" fmla="*/ 5477 h 10239"/>
                          <a:gd name="connsiteX101" fmla="*/ 0 w 3810"/>
                          <a:gd name="connsiteY101" fmla="*/ 5477 h 10239"/>
                          <a:gd name="connsiteX102" fmla="*/ 0 w 3810"/>
                          <a:gd name="connsiteY102" fmla="*/ 5477 h 10239"/>
                          <a:gd name="connsiteX103" fmla="*/ 953 w 3810"/>
                          <a:gd name="connsiteY103" fmla="*/ 4524 h 10239"/>
                          <a:gd name="connsiteX104" fmla="*/ 953 w 3810"/>
                          <a:gd name="connsiteY104" fmla="*/ 4524 h 10239"/>
                          <a:gd name="connsiteX105" fmla="*/ 953 w 3810"/>
                          <a:gd name="connsiteY105" fmla="*/ 3572 h 10239"/>
                          <a:gd name="connsiteX106" fmla="*/ 1905 w 3810"/>
                          <a:gd name="connsiteY106" fmla="*/ 3572 h 10239"/>
                          <a:gd name="connsiteX107" fmla="*/ 1905 w 3810"/>
                          <a:gd name="connsiteY107" fmla="*/ 3572 h 10239"/>
                          <a:gd name="connsiteX108" fmla="*/ 1905 w 3810"/>
                          <a:gd name="connsiteY108" fmla="*/ 3572 h 10239"/>
                          <a:gd name="connsiteX109" fmla="*/ 1905 w 3810"/>
                          <a:gd name="connsiteY109" fmla="*/ 3572 h 10239"/>
                          <a:gd name="connsiteX110" fmla="*/ 1905 w 3810"/>
                          <a:gd name="connsiteY110" fmla="*/ 2619 h 10239"/>
                          <a:gd name="connsiteX111" fmla="*/ 1905 w 3810"/>
                          <a:gd name="connsiteY111" fmla="*/ 2619 h 10239"/>
                          <a:gd name="connsiteX112" fmla="*/ 1905 w 3810"/>
                          <a:gd name="connsiteY112" fmla="*/ 1667 h 10239"/>
                          <a:gd name="connsiteX113" fmla="*/ 2858 w 3810"/>
                          <a:gd name="connsiteY113" fmla="*/ 1667 h 10239"/>
                          <a:gd name="connsiteX114" fmla="*/ 3810 w 3810"/>
                          <a:gd name="connsiteY114" fmla="*/ 714 h 10239"/>
                          <a:gd name="connsiteX115" fmla="*/ 3810 w 3810"/>
                          <a:gd name="connsiteY115" fmla="*/ 714 h 10239"/>
                          <a:gd name="connsiteX116" fmla="*/ 3810 w 3810"/>
                          <a:gd name="connsiteY116" fmla="*/ 714 h 10239"/>
                          <a:gd name="connsiteX117" fmla="*/ 3810 w 3810"/>
                          <a:gd name="connsiteY117" fmla="*/ 714 h 10239"/>
                          <a:gd name="connsiteX118" fmla="*/ 3810 w 3810"/>
                          <a:gd name="connsiteY118" fmla="*/ 714 h 10239"/>
                          <a:gd name="connsiteX119" fmla="*/ 3810 w 3810"/>
                          <a:gd name="connsiteY119" fmla="*/ 714 h 10239"/>
                          <a:gd name="connsiteX120" fmla="*/ 3810 w 3810"/>
                          <a:gd name="connsiteY120" fmla="*/ 714 h 10239"/>
                          <a:gd name="connsiteX121" fmla="*/ 3810 w 3810"/>
                          <a:gd name="connsiteY121" fmla="*/ 714 h 10239"/>
                          <a:gd name="connsiteX122" fmla="*/ 3810 w 3810"/>
                          <a:gd name="connsiteY122" fmla="*/ 714 h 10239"/>
                          <a:gd name="connsiteX123" fmla="*/ 3810 w 3810"/>
                          <a:gd name="connsiteY123" fmla="*/ 714 h 10239"/>
                          <a:gd name="connsiteX124" fmla="*/ 3810 w 3810"/>
                          <a:gd name="connsiteY124" fmla="*/ 714 h 10239"/>
                          <a:gd name="connsiteX125" fmla="*/ 3810 w 3810"/>
                          <a:gd name="connsiteY125" fmla="*/ 714 h 10239"/>
                          <a:gd name="connsiteX126" fmla="*/ 3810 w 3810"/>
                          <a:gd name="connsiteY126" fmla="*/ 714 h 10239"/>
                          <a:gd name="connsiteX127" fmla="*/ 3810 w 3810"/>
                          <a:gd name="connsiteY127" fmla="*/ 714 h 10239"/>
                          <a:gd name="connsiteX128" fmla="*/ 3810 w 3810"/>
                          <a:gd name="connsiteY128" fmla="*/ 714 h 10239"/>
                          <a:gd name="connsiteX129" fmla="*/ 953 w 3810"/>
                          <a:gd name="connsiteY129" fmla="*/ 2619 h 10239"/>
                          <a:gd name="connsiteX130" fmla="*/ 953 w 3810"/>
                          <a:gd name="connsiteY130" fmla="*/ 2619 h 10239"/>
                          <a:gd name="connsiteX131" fmla="*/ 953 w 3810"/>
                          <a:gd name="connsiteY131" fmla="*/ 2619 h 10239"/>
                          <a:gd name="connsiteX132" fmla="*/ 953 w 3810"/>
                          <a:gd name="connsiteY132" fmla="*/ 2619 h 10239"/>
                          <a:gd name="connsiteX133" fmla="*/ 953 w 3810"/>
                          <a:gd name="connsiteY133" fmla="*/ 2619 h 10239"/>
                          <a:gd name="connsiteX134" fmla="*/ 953 w 3810"/>
                          <a:gd name="connsiteY134" fmla="*/ 2619 h 10239"/>
                          <a:gd name="connsiteX135" fmla="*/ 953 w 3810"/>
                          <a:gd name="connsiteY135" fmla="*/ 2619 h 10239"/>
                          <a:gd name="connsiteX136" fmla="*/ 953 w 3810"/>
                          <a:gd name="connsiteY136" fmla="*/ 2619 h 10239"/>
                          <a:gd name="connsiteX137" fmla="*/ 953 w 3810"/>
                          <a:gd name="connsiteY137" fmla="*/ 2619 h 10239"/>
                          <a:gd name="connsiteX138" fmla="*/ 953 w 3810"/>
                          <a:gd name="connsiteY138" fmla="*/ 2619 h 1023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3810" h="10239">
                            <a:moveTo>
                              <a:pt x="3810" y="714"/>
                            </a:moveTo>
                            <a:cubicBezTo>
                              <a:pt x="3810" y="-238"/>
                              <a:pt x="2858" y="-238"/>
                              <a:pt x="3810" y="714"/>
                            </a:cubicBezTo>
                            <a:lnTo>
                              <a:pt x="3810" y="714"/>
                            </a:lnTo>
                            <a:cubicBezTo>
                              <a:pt x="2858" y="-238"/>
                              <a:pt x="2858" y="-238"/>
                              <a:pt x="3810" y="714"/>
                            </a:cubicBezTo>
                            <a:cubicBezTo>
                              <a:pt x="2858" y="-238"/>
                              <a:pt x="2858" y="-238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2858" y="714"/>
                            </a:cubicBezTo>
                            <a:cubicBezTo>
                              <a:pt x="2858" y="714"/>
                              <a:pt x="2858" y="714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953" y="5477"/>
                            </a:cubicBezTo>
                            <a:cubicBezTo>
                              <a:pt x="953" y="5477"/>
                              <a:pt x="953" y="5477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7382"/>
                            </a:cubicBezTo>
                            <a:lnTo>
                              <a:pt x="0" y="7382"/>
                            </a:ln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8334"/>
                            </a:cubicBezTo>
                            <a:cubicBezTo>
                              <a:pt x="0" y="8334"/>
                              <a:pt x="0" y="9287"/>
                              <a:pt x="0" y="9287"/>
                            </a:cubicBezTo>
                            <a:cubicBezTo>
                              <a:pt x="0" y="9287"/>
                              <a:pt x="0" y="9287"/>
                              <a:pt x="0" y="9287"/>
                            </a:cubicBezTo>
                            <a:cubicBezTo>
                              <a:pt x="0" y="9287"/>
                              <a:pt x="0" y="9287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10239"/>
                            </a:cubicBezTo>
                            <a:cubicBezTo>
                              <a:pt x="0" y="10239"/>
                              <a:pt x="0" y="10239"/>
                              <a:pt x="0" y="9287"/>
                            </a:cubicBezTo>
                            <a:cubicBezTo>
                              <a:pt x="0" y="9287"/>
                              <a:pt x="0" y="9287"/>
                              <a:pt x="0" y="8334"/>
                            </a:cubicBezTo>
                            <a:cubicBezTo>
                              <a:pt x="0" y="8334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8334"/>
                              <a:pt x="0" y="8334"/>
                            </a:cubicBezTo>
                            <a:cubicBezTo>
                              <a:pt x="0" y="8334"/>
                              <a:pt x="0" y="8334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7382"/>
                            </a:cubicBezTo>
                            <a:cubicBezTo>
                              <a:pt x="0" y="7382"/>
                              <a:pt x="0" y="7382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6429"/>
                            </a:cubicBezTo>
                            <a:cubicBezTo>
                              <a:pt x="0" y="6429"/>
                              <a:pt x="0" y="6429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0" y="5477"/>
                            </a:cubicBezTo>
                            <a:cubicBezTo>
                              <a:pt x="0" y="5477"/>
                              <a:pt x="0" y="5477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4524"/>
                            </a:cubicBezTo>
                            <a:cubicBezTo>
                              <a:pt x="953" y="4524"/>
                              <a:pt x="953" y="4524"/>
                              <a:pt x="953" y="3572"/>
                            </a:cubicBezTo>
                            <a:cubicBezTo>
                              <a:pt x="953" y="3572"/>
                              <a:pt x="953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3572"/>
                            </a:cubicBezTo>
                            <a:cubicBezTo>
                              <a:pt x="1905" y="3572"/>
                              <a:pt x="1905" y="3572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1905" y="2619"/>
                            </a:cubicBezTo>
                            <a:cubicBezTo>
                              <a:pt x="1905" y="2619"/>
                              <a:pt x="1905" y="2619"/>
                              <a:pt x="1905" y="1667"/>
                            </a:cubicBezTo>
                            <a:cubicBezTo>
                              <a:pt x="1905" y="1667"/>
                              <a:pt x="1905" y="1667"/>
                              <a:pt x="2858" y="1667"/>
                            </a:cubicBezTo>
                            <a:cubicBezTo>
                              <a:pt x="2858" y="1667"/>
                              <a:pt x="3810" y="1667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1667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lnTo>
                              <a:pt x="3810" y="714"/>
                            </a:lnTo>
                            <a:cubicBezTo>
                              <a:pt x="3810" y="714"/>
                              <a:pt x="3810" y="714"/>
                              <a:pt x="3810" y="714"/>
                            </a:cubicBezTo>
                            <a:close/>
                            <a:moveTo>
                              <a:pt x="953" y="2619"/>
                            </a:move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0" y="2619"/>
                              <a:pt x="953" y="2619"/>
                            </a:cubicBezTo>
                            <a:cubicBezTo>
                              <a:pt x="0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lose/>
                            <a:moveTo>
                              <a:pt x="953" y="2619"/>
                            </a:move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ubicBezTo>
                              <a:pt x="953" y="2619"/>
                              <a:pt x="953" y="2619"/>
                              <a:pt x="953" y="2619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91" name="任意多边形: 形状 3572"/>
                    <p:cNvSpPr/>
                    <p:nvPr/>
                  </p:nvSpPr>
                  <p:spPr>
                    <a:xfrm>
                      <a:off x="7838122" y="2129789"/>
                      <a:ext cx="3571" cy="1904"/>
                    </a:xfrm>
                    <a:custGeom>
                      <a:avLst/>
                      <a:gdLst>
                        <a:gd name="connsiteX0" fmla="*/ 2858 w 3571"/>
                        <a:gd name="connsiteY0" fmla="*/ 0 h 1904"/>
                        <a:gd name="connsiteX1" fmla="*/ 2858 w 3571"/>
                        <a:gd name="connsiteY1" fmla="*/ 0 h 1904"/>
                        <a:gd name="connsiteX2" fmla="*/ 2858 w 3571"/>
                        <a:gd name="connsiteY2" fmla="*/ 0 h 1904"/>
                        <a:gd name="connsiteX3" fmla="*/ 2858 w 3571"/>
                        <a:gd name="connsiteY3" fmla="*/ 0 h 1904"/>
                        <a:gd name="connsiteX4" fmla="*/ 2858 w 3571"/>
                        <a:gd name="connsiteY4" fmla="*/ 0 h 1904"/>
                        <a:gd name="connsiteX5" fmla="*/ 2858 w 3571"/>
                        <a:gd name="connsiteY5" fmla="*/ 0 h 1904"/>
                        <a:gd name="connsiteX6" fmla="*/ 2858 w 3571"/>
                        <a:gd name="connsiteY6" fmla="*/ 0 h 1904"/>
                        <a:gd name="connsiteX7" fmla="*/ 1905 w 3571"/>
                        <a:gd name="connsiteY7" fmla="*/ 0 h 1904"/>
                        <a:gd name="connsiteX8" fmla="*/ 953 w 3571"/>
                        <a:gd name="connsiteY8" fmla="*/ 0 h 1904"/>
                        <a:gd name="connsiteX9" fmla="*/ 953 w 3571"/>
                        <a:gd name="connsiteY9" fmla="*/ 0 h 1904"/>
                        <a:gd name="connsiteX10" fmla="*/ 953 w 3571"/>
                        <a:gd name="connsiteY10" fmla="*/ 0 h 1904"/>
                        <a:gd name="connsiteX11" fmla="*/ 953 w 3571"/>
                        <a:gd name="connsiteY11" fmla="*/ 0 h 1904"/>
                        <a:gd name="connsiteX12" fmla="*/ 953 w 3571"/>
                        <a:gd name="connsiteY12" fmla="*/ 0 h 1904"/>
                        <a:gd name="connsiteX13" fmla="*/ 953 w 3571"/>
                        <a:gd name="connsiteY13" fmla="*/ 0 h 1904"/>
                        <a:gd name="connsiteX14" fmla="*/ 953 w 3571"/>
                        <a:gd name="connsiteY14" fmla="*/ 0 h 1904"/>
                        <a:gd name="connsiteX15" fmla="*/ 953 w 3571"/>
                        <a:gd name="connsiteY15" fmla="*/ 0 h 1904"/>
                        <a:gd name="connsiteX16" fmla="*/ 953 w 3571"/>
                        <a:gd name="connsiteY16" fmla="*/ 0 h 1904"/>
                        <a:gd name="connsiteX17" fmla="*/ 953 w 3571"/>
                        <a:gd name="connsiteY17" fmla="*/ 0 h 1904"/>
                        <a:gd name="connsiteX18" fmla="*/ 953 w 3571"/>
                        <a:gd name="connsiteY18" fmla="*/ 0 h 1904"/>
                        <a:gd name="connsiteX19" fmla="*/ 953 w 3571"/>
                        <a:gd name="connsiteY19" fmla="*/ 0 h 1904"/>
                        <a:gd name="connsiteX20" fmla="*/ 953 w 3571"/>
                        <a:gd name="connsiteY20" fmla="*/ 0 h 1904"/>
                        <a:gd name="connsiteX21" fmla="*/ 953 w 3571"/>
                        <a:gd name="connsiteY21" fmla="*/ 0 h 1904"/>
                        <a:gd name="connsiteX22" fmla="*/ 953 w 3571"/>
                        <a:gd name="connsiteY22" fmla="*/ 0 h 1904"/>
                        <a:gd name="connsiteX23" fmla="*/ 953 w 3571"/>
                        <a:gd name="connsiteY23" fmla="*/ 0 h 1904"/>
                        <a:gd name="connsiteX24" fmla="*/ 953 w 3571"/>
                        <a:gd name="connsiteY24" fmla="*/ 0 h 1904"/>
                        <a:gd name="connsiteX25" fmla="*/ 953 w 3571"/>
                        <a:gd name="connsiteY25" fmla="*/ 0 h 1904"/>
                        <a:gd name="connsiteX26" fmla="*/ 953 w 3571"/>
                        <a:gd name="connsiteY26" fmla="*/ 0 h 1904"/>
                        <a:gd name="connsiteX27" fmla="*/ 953 w 3571"/>
                        <a:gd name="connsiteY27" fmla="*/ 0 h 1904"/>
                        <a:gd name="connsiteX28" fmla="*/ 953 w 3571"/>
                        <a:gd name="connsiteY28" fmla="*/ 0 h 1904"/>
                        <a:gd name="connsiteX29" fmla="*/ 953 w 3571"/>
                        <a:gd name="connsiteY29" fmla="*/ 0 h 1904"/>
                        <a:gd name="connsiteX30" fmla="*/ 953 w 3571"/>
                        <a:gd name="connsiteY30" fmla="*/ 0 h 1904"/>
                        <a:gd name="connsiteX31" fmla="*/ 953 w 3571"/>
                        <a:gd name="connsiteY31" fmla="*/ 0 h 1904"/>
                        <a:gd name="connsiteX32" fmla="*/ 1905 w 3571"/>
                        <a:gd name="connsiteY32" fmla="*/ 953 h 1904"/>
                        <a:gd name="connsiteX33" fmla="*/ 1905 w 3571"/>
                        <a:gd name="connsiteY33" fmla="*/ 953 h 1904"/>
                        <a:gd name="connsiteX34" fmla="*/ 1905 w 3571"/>
                        <a:gd name="connsiteY34" fmla="*/ 953 h 1904"/>
                        <a:gd name="connsiteX35" fmla="*/ 1905 w 3571"/>
                        <a:gd name="connsiteY35" fmla="*/ 953 h 1904"/>
                        <a:gd name="connsiteX36" fmla="*/ 1905 w 3571"/>
                        <a:gd name="connsiteY36" fmla="*/ 953 h 1904"/>
                        <a:gd name="connsiteX37" fmla="*/ 1905 w 3571"/>
                        <a:gd name="connsiteY37" fmla="*/ 953 h 1904"/>
                        <a:gd name="connsiteX38" fmla="*/ 1905 w 3571"/>
                        <a:gd name="connsiteY38" fmla="*/ 953 h 1904"/>
                        <a:gd name="connsiteX39" fmla="*/ 1905 w 3571"/>
                        <a:gd name="connsiteY39" fmla="*/ 953 h 1904"/>
                        <a:gd name="connsiteX40" fmla="*/ 1905 w 3571"/>
                        <a:gd name="connsiteY40" fmla="*/ 953 h 1904"/>
                        <a:gd name="connsiteX41" fmla="*/ 1905 w 3571"/>
                        <a:gd name="connsiteY41" fmla="*/ 953 h 1904"/>
                        <a:gd name="connsiteX42" fmla="*/ 1905 w 3571"/>
                        <a:gd name="connsiteY42" fmla="*/ 953 h 1904"/>
                        <a:gd name="connsiteX43" fmla="*/ 1905 w 3571"/>
                        <a:gd name="connsiteY43" fmla="*/ 953 h 1904"/>
                        <a:gd name="connsiteX44" fmla="*/ 1905 w 3571"/>
                        <a:gd name="connsiteY44" fmla="*/ 953 h 1904"/>
                        <a:gd name="connsiteX45" fmla="*/ 1905 w 3571"/>
                        <a:gd name="connsiteY45" fmla="*/ 953 h 1904"/>
                        <a:gd name="connsiteX46" fmla="*/ 1905 w 3571"/>
                        <a:gd name="connsiteY46" fmla="*/ 953 h 1904"/>
                        <a:gd name="connsiteX47" fmla="*/ 1905 w 3571"/>
                        <a:gd name="connsiteY47" fmla="*/ 953 h 1904"/>
                        <a:gd name="connsiteX48" fmla="*/ 1905 w 3571"/>
                        <a:gd name="connsiteY48" fmla="*/ 953 h 1904"/>
                        <a:gd name="connsiteX49" fmla="*/ 1905 w 3571"/>
                        <a:gd name="connsiteY49" fmla="*/ 953 h 1904"/>
                        <a:gd name="connsiteX50" fmla="*/ 1905 w 3571"/>
                        <a:gd name="connsiteY50" fmla="*/ 953 h 1904"/>
                        <a:gd name="connsiteX51" fmla="*/ 1905 w 3571"/>
                        <a:gd name="connsiteY51" fmla="*/ 953 h 1904"/>
                        <a:gd name="connsiteX52" fmla="*/ 1905 w 3571"/>
                        <a:gd name="connsiteY52" fmla="*/ 953 h 1904"/>
                        <a:gd name="connsiteX53" fmla="*/ 1905 w 3571"/>
                        <a:gd name="connsiteY53" fmla="*/ 953 h 1904"/>
                        <a:gd name="connsiteX54" fmla="*/ 1905 w 3571"/>
                        <a:gd name="connsiteY54" fmla="*/ 953 h 1904"/>
                        <a:gd name="connsiteX55" fmla="*/ 1905 w 3571"/>
                        <a:gd name="connsiteY55" fmla="*/ 953 h 1904"/>
                        <a:gd name="connsiteX56" fmla="*/ 1905 w 3571"/>
                        <a:gd name="connsiteY56" fmla="*/ 953 h 1904"/>
                        <a:gd name="connsiteX57" fmla="*/ 1905 w 3571"/>
                        <a:gd name="connsiteY57" fmla="*/ 953 h 1904"/>
                        <a:gd name="connsiteX58" fmla="*/ 1905 w 3571"/>
                        <a:gd name="connsiteY58" fmla="*/ 953 h 1904"/>
                        <a:gd name="connsiteX59" fmla="*/ 1905 w 3571"/>
                        <a:gd name="connsiteY59" fmla="*/ 953 h 1904"/>
                        <a:gd name="connsiteX60" fmla="*/ 1905 w 3571"/>
                        <a:gd name="connsiteY60" fmla="*/ 953 h 1904"/>
                        <a:gd name="connsiteX61" fmla="*/ 1905 w 3571"/>
                        <a:gd name="connsiteY61" fmla="*/ 953 h 1904"/>
                        <a:gd name="connsiteX62" fmla="*/ 1905 w 3571"/>
                        <a:gd name="connsiteY62" fmla="*/ 953 h 1904"/>
                        <a:gd name="connsiteX63" fmla="*/ 2858 w 3571"/>
                        <a:gd name="connsiteY63" fmla="*/ 0 h 1904"/>
                        <a:gd name="connsiteX64" fmla="*/ 2858 w 3571"/>
                        <a:gd name="connsiteY64" fmla="*/ 0 h 1904"/>
                        <a:gd name="connsiteX65" fmla="*/ 2858 w 3571"/>
                        <a:gd name="connsiteY65" fmla="*/ 0 h 1904"/>
                        <a:gd name="connsiteX66" fmla="*/ 2858 w 3571"/>
                        <a:gd name="connsiteY66" fmla="*/ 0 h 1904"/>
                        <a:gd name="connsiteX67" fmla="*/ 2858 w 3571"/>
                        <a:gd name="connsiteY67" fmla="*/ 0 h 1904"/>
                        <a:gd name="connsiteX68" fmla="*/ 2858 w 3571"/>
                        <a:gd name="connsiteY68" fmla="*/ 0 h 1904"/>
                        <a:gd name="connsiteX69" fmla="*/ 2858 w 3571"/>
                        <a:gd name="connsiteY69" fmla="*/ 0 h 1904"/>
                        <a:gd name="connsiteX70" fmla="*/ 2858 w 3571"/>
                        <a:gd name="connsiteY70" fmla="*/ 0 h 1904"/>
                        <a:gd name="connsiteX71" fmla="*/ 2858 w 3571"/>
                        <a:gd name="connsiteY71" fmla="*/ 0 h 1904"/>
                        <a:gd name="connsiteX72" fmla="*/ 2858 w 3571"/>
                        <a:gd name="connsiteY72" fmla="*/ 0 h 1904"/>
                        <a:gd name="connsiteX73" fmla="*/ 0 w 3571"/>
                        <a:gd name="connsiteY73" fmla="*/ 1905 h 1904"/>
                        <a:gd name="connsiteX74" fmla="*/ 0 w 3571"/>
                        <a:gd name="connsiteY74" fmla="*/ 1905 h 1904"/>
                        <a:gd name="connsiteX75" fmla="*/ 0 w 3571"/>
                        <a:gd name="connsiteY75" fmla="*/ 1905 h 1904"/>
                        <a:gd name="connsiteX76" fmla="*/ 0 w 3571"/>
                        <a:gd name="connsiteY76" fmla="*/ 1905 h 1904"/>
                        <a:gd name="connsiteX77" fmla="*/ 0 w 3571"/>
                        <a:gd name="connsiteY77" fmla="*/ 1905 h 1904"/>
                        <a:gd name="connsiteX78" fmla="*/ 1905 w 3571"/>
                        <a:gd name="connsiteY78" fmla="*/ 953 h 1904"/>
                        <a:gd name="connsiteX79" fmla="*/ 1905 w 3571"/>
                        <a:gd name="connsiteY79" fmla="*/ 953 h 1904"/>
                        <a:gd name="connsiteX80" fmla="*/ 1905 w 3571"/>
                        <a:gd name="connsiteY80" fmla="*/ 953 h 1904"/>
                        <a:gd name="connsiteX81" fmla="*/ 1905 w 3571"/>
                        <a:gd name="connsiteY81" fmla="*/ 953 h 1904"/>
                        <a:gd name="connsiteX82" fmla="*/ 1905 w 3571"/>
                        <a:gd name="connsiteY82" fmla="*/ 953 h 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3571" h="1904">
                          <a:moveTo>
                            <a:pt x="2858" y="0"/>
                          </a:move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1905" y="0"/>
                            <a:pt x="1905" y="0"/>
                            <a:pt x="1905" y="0"/>
                          </a:cubicBezTo>
                          <a:cubicBezTo>
                            <a:pt x="1905" y="0"/>
                            <a:pt x="1905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953" y="0"/>
                          </a:ln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2858" y="953"/>
                            <a:pt x="2858" y="0"/>
                          </a:cubicBezTo>
                          <a:cubicBezTo>
                            <a:pt x="2858" y="953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2858" y="0"/>
                            <a:pt x="2858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ubicBezTo>
                            <a:pt x="3810" y="0"/>
                            <a:pt x="3810" y="0"/>
                            <a:pt x="2858" y="0"/>
                          </a:cubicBezTo>
                          <a:close/>
                          <a:moveTo>
                            <a:pt x="0" y="1905"/>
                          </a:move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ubicBezTo>
                            <a:pt x="0" y="1905"/>
                            <a:pt x="0" y="1905"/>
                            <a:pt x="0" y="1905"/>
                          </a:cubicBezTo>
                          <a:close/>
                          <a:moveTo>
                            <a:pt x="1905" y="953"/>
                          </a:move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3692" name="图形 2"/>
                  <p:cNvGrpSpPr/>
                  <p:nvPr/>
                </p:nvGrpSpPr>
                <p:grpSpPr>
                  <a:xfrm>
                    <a:off x="7835265" y="2143124"/>
                    <a:ext cx="2857" cy="5715"/>
                    <a:chOff x="7835265" y="2143124"/>
                    <a:chExt cx="2857" cy="5715"/>
                  </a:xfrm>
                </p:grpSpPr>
                <p:grpSp>
                  <p:nvGrpSpPr>
                    <p:cNvPr id="3693" name="图形 2"/>
                    <p:cNvGrpSpPr/>
                    <p:nvPr/>
                  </p:nvGrpSpPr>
                  <p:grpSpPr>
                    <a:xfrm>
                      <a:off x="7835503" y="2143124"/>
                      <a:ext cx="2619" cy="2857"/>
                      <a:chOff x="7835503" y="2143124"/>
                      <a:chExt cx="2619" cy="2857"/>
                    </a:xfrm>
                  </p:grpSpPr>
                  <p:sp>
                    <p:nvSpPr>
                      <p:cNvPr id="3694" name="任意多边形: 形状 3575"/>
                      <p:cNvSpPr/>
                      <p:nvPr/>
                    </p:nvSpPr>
                    <p:spPr>
                      <a:xfrm>
                        <a:off x="7836217" y="2143124"/>
                        <a:ext cx="9525" cy="714"/>
                      </a:xfrm>
                      <a:custGeom>
                        <a:avLst/>
                        <a:gdLst>
                          <a:gd name="connsiteX0" fmla="*/ 0 w 9525"/>
                          <a:gd name="connsiteY0" fmla="*/ 0 h 714"/>
                          <a:gd name="connsiteX1" fmla="*/ 0 w 9525"/>
                          <a:gd name="connsiteY1" fmla="*/ 0 h 714"/>
                          <a:gd name="connsiteX2" fmla="*/ 0 w 9525"/>
                          <a:gd name="connsiteY2" fmla="*/ 0 h 714"/>
                          <a:gd name="connsiteX3" fmla="*/ 0 w 9525"/>
                          <a:gd name="connsiteY3" fmla="*/ 0 h 714"/>
                          <a:gd name="connsiteX4" fmla="*/ 0 w 9525"/>
                          <a:gd name="connsiteY4" fmla="*/ 0 h 71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9525" h="714">
                            <a:moveTo>
                              <a:pt x="0" y="0"/>
                            </a:move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ubicBezTo>
                              <a:pt x="0" y="953"/>
                              <a:pt x="0" y="953"/>
                              <a:pt x="0" y="0"/>
                            </a:cubicBezTo>
                            <a:cubicBezTo>
                              <a:pt x="0" y="0"/>
                              <a:pt x="0" y="0"/>
                              <a:pt x="0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95" name="任意多边形: 形状 3576"/>
                      <p:cNvSpPr/>
                      <p:nvPr/>
                    </p:nvSpPr>
                    <p:spPr>
                      <a:xfrm>
                        <a:off x="7835794" y="2144077"/>
                        <a:ext cx="423" cy="9525"/>
                      </a:xfrm>
                      <a:custGeom>
                        <a:avLst/>
                        <a:gdLst>
                          <a:gd name="connsiteX0" fmla="*/ 423 w 423"/>
                          <a:gd name="connsiteY0" fmla="*/ 0 h 9525"/>
                          <a:gd name="connsiteX1" fmla="*/ 423 w 423"/>
                          <a:gd name="connsiteY1" fmla="*/ 0 h 9525"/>
                          <a:gd name="connsiteX2" fmla="*/ 423 w 423"/>
                          <a:gd name="connsiteY2" fmla="*/ 0 h 9525"/>
                          <a:gd name="connsiteX3" fmla="*/ 423 w 423"/>
                          <a:gd name="connsiteY3" fmla="*/ 0 h 9525"/>
                          <a:gd name="connsiteX4" fmla="*/ 423 w 423"/>
                          <a:gd name="connsiteY4" fmla="*/ 0 h 952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423" h="9525">
                            <a:moveTo>
                              <a:pt x="423" y="0"/>
                            </a:moveTo>
                            <a:cubicBezTo>
                              <a:pt x="423" y="0"/>
                              <a:pt x="-529" y="0"/>
                              <a:pt x="423" y="0"/>
                            </a:cubicBezTo>
                            <a:cubicBezTo>
                              <a:pt x="-529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ubicBezTo>
                              <a:pt x="423" y="0"/>
                              <a:pt x="423" y="0"/>
                              <a:pt x="423" y="0"/>
                            </a:cubicBezTo>
                            <a:close/>
                          </a:path>
                        </a:pathLst>
                      </a:custGeom>
                      <a:noFill/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96" name="任意多边形: 形状 3577"/>
                      <p:cNvSpPr/>
                      <p:nvPr/>
                    </p:nvSpPr>
                    <p:spPr>
                      <a:xfrm>
                        <a:off x="7836217" y="2145558"/>
                        <a:ext cx="1904" cy="423"/>
                      </a:xfrm>
                      <a:custGeom>
                        <a:avLst/>
                        <a:gdLst>
                          <a:gd name="connsiteX0" fmla="*/ 0 w 1904"/>
                          <a:gd name="connsiteY0" fmla="*/ 423 h 423"/>
                          <a:gd name="connsiteX1" fmla="*/ 1905 w 1904"/>
                          <a:gd name="connsiteY1" fmla="*/ 423 h 423"/>
                          <a:gd name="connsiteX2" fmla="*/ 1905 w 1904"/>
                          <a:gd name="connsiteY2" fmla="*/ 423 h 423"/>
                          <a:gd name="connsiteX3" fmla="*/ 1905 w 1904"/>
                          <a:gd name="connsiteY3" fmla="*/ 423 h 423"/>
                          <a:gd name="connsiteX4" fmla="*/ 1905 w 1904"/>
                          <a:gd name="connsiteY4" fmla="*/ 423 h 423"/>
                          <a:gd name="connsiteX5" fmla="*/ 1905 w 1904"/>
                          <a:gd name="connsiteY5" fmla="*/ 423 h 423"/>
                          <a:gd name="connsiteX6" fmla="*/ 0 w 1904"/>
                          <a:gd name="connsiteY6" fmla="*/ 423 h 423"/>
                          <a:gd name="connsiteX7" fmla="*/ 0 w 1904"/>
                          <a:gd name="connsiteY7" fmla="*/ 423 h 423"/>
                          <a:gd name="connsiteX8" fmla="*/ 0 w 1904"/>
                          <a:gd name="connsiteY8" fmla="*/ 423 h 423"/>
                          <a:gd name="connsiteX9" fmla="*/ 0 w 1904"/>
                          <a:gd name="connsiteY9" fmla="*/ 423 h 423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</a:cxnLst>
                        <a:rect l="l" t="t" r="r" b="b"/>
                        <a:pathLst>
                          <a:path w="1904" h="423">
                            <a:moveTo>
                              <a:pt x="0" y="423"/>
                            </a:moveTo>
                            <a:lnTo>
                              <a:pt x="1905" y="423"/>
                            </a:lnTo>
                            <a:lnTo>
                              <a:pt x="1905" y="423"/>
                            </a:ln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cubicBezTo>
                              <a:pt x="1905" y="423"/>
                              <a:pt x="1905" y="423"/>
                              <a:pt x="1905" y="423"/>
                            </a:cubicBezTo>
                            <a:lnTo>
                              <a:pt x="1905" y="423"/>
                            </a:lnTo>
                            <a:cubicBezTo>
                              <a:pt x="952" y="-529"/>
                              <a:pt x="952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ubicBezTo>
                              <a:pt x="0" y="423"/>
                              <a:pt x="0" y="423"/>
                              <a:pt x="0" y="423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  <p:sp>
                    <p:nvSpPr>
                      <p:cNvPr id="3697" name="任意多边形: 形状 3578"/>
                      <p:cNvSpPr/>
                      <p:nvPr/>
                    </p:nvSpPr>
                    <p:spPr>
                      <a:xfrm>
                        <a:off x="7835503" y="2143362"/>
                        <a:ext cx="1666" cy="2619"/>
                      </a:xfrm>
                      <a:custGeom>
                        <a:avLst/>
                        <a:gdLst>
                          <a:gd name="connsiteX0" fmla="*/ 714 w 1666"/>
                          <a:gd name="connsiteY0" fmla="*/ 2619 h 2619"/>
                          <a:gd name="connsiteX1" fmla="*/ 1667 w 1666"/>
                          <a:gd name="connsiteY1" fmla="*/ 2619 h 2619"/>
                          <a:gd name="connsiteX2" fmla="*/ 1667 w 1666"/>
                          <a:gd name="connsiteY2" fmla="*/ 2619 h 2619"/>
                          <a:gd name="connsiteX3" fmla="*/ 1667 w 1666"/>
                          <a:gd name="connsiteY3" fmla="*/ 2619 h 2619"/>
                          <a:gd name="connsiteX4" fmla="*/ 1667 w 1666"/>
                          <a:gd name="connsiteY4" fmla="*/ 2619 h 2619"/>
                          <a:gd name="connsiteX5" fmla="*/ 714 w 1666"/>
                          <a:gd name="connsiteY5" fmla="*/ 2619 h 2619"/>
                          <a:gd name="connsiteX6" fmla="*/ 714 w 1666"/>
                          <a:gd name="connsiteY6" fmla="*/ 2619 h 2619"/>
                          <a:gd name="connsiteX7" fmla="*/ 1667 w 1666"/>
                          <a:gd name="connsiteY7" fmla="*/ 1667 h 2619"/>
                          <a:gd name="connsiteX8" fmla="*/ 1667 w 1666"/>
                          <a:gd name="connsiteY8" fmla="*/ 1667 h 2619"/>
                          <a:gd name="connsiteX9" fmla="*/ 1667 w 1666"/>
                          <a:gd name="connsiteY9" fmla="*/ 1667 h 2619"/>
                          <a:gd name="connsiteX10" fmla="*/ 1667 w 1666"/>
                          <a:gd name="connsiteY10" fmla="*/ 1667 h 2619"/>
                          <a:gd name="connsiteX11" fmla="*/ 1667 w 1666"/>
                          <a:gd name="connsiteY11" fmla="*/ 1667 h 2619"/>
                          <a:gd name="connsiteX12" fmla="*/ 1667 w 1666"/>
                          <a:gd name="connsiteY12" fmla="*/ 1667 h 2619"/>
                          <a:gd name="connsiteX13" fmla="*/ 1667 w 1666"/>
                          <a:gd name="connsiteY13" fmla="*/ 1667 h 2619"/>
                          <a:gd name="connsiteX14" fmla="*/ 1667 w 1666"/>
                          <a:gd name="connsiteY14" fmla="*/ 1667 h 2619"/>
                          <a:gd name="connsiteX15" fmla="*/ 1667 w 1666"/>
                          <a:gd name="connsiteY15" fmla="*/ 1667 h 2619"/>
                          <a:gd name="connsiteX16" fmla="*/ 1667 w 1666"/>
                          <a:gd name="connsiteY16" fmla="*/ 1667 h 2619"/>
                          <a:gd name="connsiteX17" fmla="*/ 1667 w 1666"/>
                          <a:gd name="connsiteY17" fmla="*/ 1667 h 2619"/>
                          <a:gd name="connsiteX18" fmla="*/ 1667 w 1666"/>
                          <a:gd name="connsiteY18" fmla="*/ 1667 h 2619"/>
                          <a:gd name="connsiteX19" fmla="*/ 1667 w 1666"/>
                          <a:gd name="connsiteY19" fmla="*/ 1667 h 2619"/>
                          <a:gd name="connsiteX20" fmla="*/ 1667 w 1666"/>
                          <a:gd name="connsiteY20" fmla="*/ 1667 h 2619"/>
                          <a:gd name="connsiteX21" fmla="*/ 1667 w 1666"/>
                          <a:gd name="connsiteY21" fmla="*/ 1667 h 2619"/>
                          <a:gd name="connsiteX22" fmla="*/ 1667 w 1666"/>
                          <a:gd name="connsiteY22" fmla="*/ 1667 h 2619"/>
                          <a:gd name="connsiteX23" fmla="*/ 1667 w 1666"/>
                          <a:gd name="connsiteY23" fmla="*/ 1667 h 2619"/>
                          <a:gd name="connsiteX24" fmla="*/ 1667 w 1666"/>
                          <a:gd name="connsiteY24" fmla="*/ 1667 h 2619"/>
                          <a:gd name="connsiteX25" fmla="*/ 1667 w 1666"/>
                          <a:gd name="connsiteY25" fmla="*/ 1667 h 2619"/>
                          <a:gd name="connsiteX26" fmla="*/ 1667 w 1666"/>
                          <a:gd name="connsiteY26" fmla="*/ 1667 h 2619"/>
                          <a:gd name="connsiteX27" fmla="*/ 1667 w 1666"/>
                          <a:gd name="connsiteY27" fmla="*/ 1667 h 2619"/>
                          <a:gd name="connsiteX28" fmla="*/ 1667 w 1666"/>
                          <a:gd name="connsiteY28" fmla="*/ 1667 h 2619"/>
                          <a:gd name="connsiteX29" fmla="*/ 1667 w 1666"/>
                          <a:gd name="connsiteY29" fmla="*/ 1667 h 2619"/>
                          <a:gd name="connsiteX30" fmla="*/ 1667 w 1666"/>
                          <a:gd name="connsiteY30" fmla="*/ 1667 h 2619"/>
                          <a:gd name="connsiteX31" fmla="*/ 1667 w 1666"/>
                          <a:gd name="connsiteY31" fmla="*/ 1667 h 2619"/>
                          <a:gd name="connsiteX32" fmla="*/ 1667 w 1666"/>
                          <a:gd name="connsiteY32" fmla="*/ 1667 h 2619"/>
                          <a:gd name="connsiteX33" fmla="*/ 1667 w 1666"/>
                          <a:gd name="connsiteY33" fmla="*/ 1667 h 2619"/>
                          <a:gd name="connsiteX34" fmla="*/ 1667 w 1666"/>
                          <a:gd name="connsiteY34" fmla="*/ 1667 h 2619"/>
                          <a:gd name="connsiteX35" fmla="*/ 1667 w 1666"/>
                          <a:gd name="connsiteY35" fmla="*/ 1667 h 2619"/>
                          <a:gd name="connsiteX36" fmla="*/ 1667 w 1666"/>
                          <a:gd name="connsiteY36" fmla="*/ 1667 h 2619"/>
                          <a:gd name="connsiteX37" fmla="*/ 1667 w 1666"/>
                          <a:gd name="connsiteY37" fmla="*/ 1667 h 2619"/>
                          <a:gd name="connsiteX38" fmla="*/ 1667 w 1666"/>
                          <a:gd name="connsiteY38" fmla="*/ 1667 h 2619"/>
                          <a:gd name="connsiteX39" fmla="*/ 1667 w 1666"/>
                          <a:gd name="connsiteY39" fmla="*/ 1667 h 2619"/>
                          <a:gd name="connsiteX40" fmla="*/ 1667 w 1666"/>
                          <a:gd name="connsiteY40" fmla="*/ 1667 h 2619"/>
                          <a:gd name="connsiteX41" fmla="*/ 1667 w 1666"/>
                          <a:gd name="connsiteY41" fmla="*/ 1667 h 2619"/>
                          <a:gd name="connsiteX42" fmla="*/ 1667 w 1666"/>
                          <a:gd name="connsiteY42" fmla="*/ 1667 h 2619"/>
                          <a:gd name="connsiteX43" fmla="*/ 1667 w 1666"/>
                          <a:gd name="connsiteY43" fmla="*/ 1667 h 2619"/>
                          <a:gd name="connsiteX44" fmla="*/ 1667 w 1666"/>
                          <a:gd name="connsiteY44" fmla="*/ 1667 h 2619"/>
                          <a:gd name="connsiteX45" fmla="*/ 1667 w 1666"/>
                          <a:gd name="connsiteY45" fmla="*/ 1667 h 2619"/>
                          <a:gd name="connsiteX46" fmla="*/ 1667 w 1666"/>
                          <a:gd name="connsiteY46" fmla="*/ 1667 h 2619"/>
                          <a:gd name="connsiteX47" fmla="*/ 1667 w 1666"/>
                          <a:gd name="connsiteY47" fmla="*/ 1667 h 2619"/>
                          <a:gd name="connsiteX48" fmla="*/ 1667 w 1666"/>
                          <a:gd name="connsiteY48" fmla="*/ 1667 h 2619"/>
                          <a:gd name="connsiteX49" fmla="*/ 1667 w 1666"/>
                          <a:gd name="connsiteY49" fmla="*/ 1667 h 2619"/>
                          <a:gd name="connsiteX50" fmla="*/ 1667 w 1666"/>
                          <a:gd name="connsiteY50" fmla="*/ 1667 h 2619"/>
                          <a:gd name="connsiteX51" fmla="*/ 1667 w 1666"/>
                          <a:gd name="connsiteY51" fmla="*/ 1667 h 2619"/>
                          <a:gd name="connsiteX52" fmla="*/ 1667 w 1666"/>
                          <a:gd name="connsiteY52" fmla="*/ 1667 h 2619"/>
                          <a:gd name="connsiteX53" fmla="*/ 1667 w 1666"/>
                          <a:gd name="connsiteY53" fmla="*/ 714 h 2619"/>
                          <a:gd name="connsiteX54" fmla="*/ 1667 w 1666"/>
                          <a:gd name="connsiteY54" fmla="*/ 714 h 2619"/>
                          <a:gd name="connsiteX55" fmla="*/ 1667 w 1666"/>
                          <a:gd name="connsiteY55" fmla="*/ 714 h 2619"/>
                          <a:gd name="connsiteX56" fmla="*/ 1667 w 1666"/>
                          <a:gd name="connsiteY56" fmla="*/ 714 h 2619"/>
                          <a:gd name="connsiteX57" fmla="*/ 1667 w 1666"/>
                          <a:gd name="connsiteY57" fmla="*/ 714 h 2619"/>
                          <a:gd name="connsiteX58" fmla="*/ 1667 w 1666"/>
                          <a:gd name="connsiteY58" fmla="*/ 714 h 2619"/>
                          <a:gd name="connsiteX59" fmla="*/ 1667 w 1666"/>
                          <a:gd name="connsiteY59" fmla="*/ 714 h 2619"/>
                          <a:gd name="connsiteX60" fmla="*/ 1667 w 1666"/>
                          <a:gd name="connsiteY60" fmla="*/ 714 h 2619"/>
                          <a:gd name="connsiteX61" fmla="*/ 1667 w 1666"/>
                          <a:gd name="connsiteY61" fmla="*/ 714 h 2619"/>
                          <a:gd name="connsiteX62" fmla="*/ 1667 w 1666"/>
                          <a:gd name="connsiteY62" fmla="*/ 714 h 2619"/>
                          <a:gd name="connsiteX63" fmla="*/ 1667 w 1666"/>
                          <a:gd name="connsiteY63" fmla="*/ 714 h 2619"/>
                          <a:gd name="connsiteX64" fmla="*/ 1667 w 1666"/>
                          <a:gd name="connsiteY64" fmla="*/ 714 h 2619"/>
                          <a:gd name="connsiteX65" fmla="*/ 1667 w 1666"/>
                          <a:gd name="connsiteY65" fmla="*/ 714 h 2619"/>
                          <a:gd name="connsiteX66" fmla="*/ 1667 w 1666"/>
                          <a:gd name="connsiteY66" fmla="*/ 714 h 2619"/>
                          <a:gd name="connsiteX67" fmla="*/ 1667 w 1666"/>
                          <a:gd name="connsiteY67" fmla="*/ 714 h 2619"/>
                          <a:gd name="connsiteX68" fmla="*/ 1667 w 1666"/>
                          <a:gd name="connsiteY68" fmla="*/ 714 h 2619"/>
                          <a:gd name="connsiteX69" fmla="*/ 1667 w 1666"/>
                          <a:gd name="connsiteY69" fmla="*/ 714 h 2619"/>
                          <a:gd name="connsiteX70" fmla="*/ 1667 w 1666"/>
                          <a:gd name="connsiteY70" fmla="*/ 714 h 2619"/>
                          <a:gd name="connsiteX71" fmla="*/ 1667 w 1666"/>
                          <a:gd name="connsiteY71" fmla="*/ 714 h 2619"/>
                          <a:gd name="connsiteX72" fmla="*/ 1667 w 1666"/>
                          <a:gd name="connsiteY72" fmla="*/ 714 h 2619"/>
                          <a:gd name="connsiteX73" fmla="*/ 1667 w 1666"/>
                          <a:gd name="connsiteY73" fmla="*/ 714 h 2619"/>
                          <a:gd name="connsiteX74" fmla="*/ 1667 w 1666"/>
                          <a:gd name="connsiteY74" fmla="*/ 714 h 2619"/>
                          <a:gd name="connsiteX75" fmla="*/ 1667 w 1666"/>
                          <a:gd name="connsiteY75" fmla="*/ 714 h 2619"/>
                          <a:gd name="connsiteX76" fmla="*/ 1667 w 1666"/>
                          <a:gd name="connsiteY76" fmla="*/ 714 h 2619"/>
                          <a:gd name="connsiteX77" fmla="*/ 1667 w 1666"/>
                          <a:gd name="connsiteY77" fmla="*/ 714 h 2619"/>
                          <a:gd name="connsiteX78" fmla="*/ 1667 w 1666"/>
                          <a:gd name="connsiteY78" fmla="*/ 714 h 2619"/>
                          <a:gd name="connsiteX79" fmla="*/ 1667 w 1666"/>
                          <a:gd name="connsiteY79" fmla="*/ 714 h 2619"/>
                          <a:gd name="connsiteX80" fmla="*/ 1667 w 1666"/>
                          <a:gd name="connsiteY80" fmla="*/ 714 h 2619"/>
                          <a:gd name="connsiteX81" fmla="*/ 1667 w 1666"/>
                          <a:gd name="connsiteY81" fmla="*/ 714 h 2619"/>
                          <a:gd name="connsiteX82" fmla="*/ 1667 w 1666"/>
                          <a:gd name="connsiteY82" fmla="*/ 714 h 2619"/>
                          <a:gd name="connsiteX83" fmla="*/ 1667 w 1666"/>
                          <a:gd name="connsiteY83" fmla="*/ 714 h 2619"/>
                          <a:gd name="connsiteX84" fmla="*/ 1667 w 1666"/>
                          <a:gd name="connsiteY84" fmla="*/ 714 h 2619"/>
                          <a:gd name="connsiteX85" fmla="*/ 1667 w 1666"/>
                          <a:gd name="connsiteY85" fmla="*/ 714 h 2619"/>
                          <a:gd name="connsiteX86" fmla="*/ 1667 w 1666"/>
                          <a:gd name="connsiteY86" fmla="*/ 714 h 2619"/>
                          <a:gd name="connsiteX87" fmla="*/ 1667 w 1666"/>
                          <a:gd name="connsiteY87" fmla="*/ 714 h 2619"/>
                          <a:gd name="connsiteX88" fmla="*/ 1667 w 1666"/>
                          <a:gd name="connsiteY88" fmla="*/ 714 h 2619"/>
                          <a:gd name="connsiteX89" fmla="*/ 1667 w 1666"/>
                          <a:gd name="connsiteY89" fmla="*/ 714 h 2619"/>
                          <a:gd name="connsiteX90" fmla="*/ 1667 w 1666"/>
                          <a:gd name="connsiteY90" fmla="*/ 714 h 2619"/>
                          <a:gd name="connsiteX91" fmla="*/ 1667 w 1666"/>
                          <a:gd name="connsiteY91" fmla="*/ 714 h 2619"/>
                          <a:gd name="connsiteX92" fmla="*/ 1667 w 1666"/>
                          <a:gd name="connsiteY92" fmla="*/ 714 h 2619"/>
                          <a:gd name="connsiteX93" fmla="*/ 1667 w 1666"/>
                          <a:gd name="connsiteY93" fmla="*/ 714 h 2619"/>
                          <a:gd name="connsiteX94" fmla="*/ 1667 w 1666"/>
                          <a:gd name="connsiteY94" fmla="*/ 714 h 2619"/>
                          <a:gd name="connsiteX95" fmla="*/ 1667 w 1666"/>
                          <a:gd name="connsiteY95" fmla="*/ 714 h 2619"/>
                          <a:gd name="connsiteX96" fmla="*/ 1667 w 1666"/>
                          <a:gd name="connsiteY96" fmla="*/ 714 h 2619"/>
                          <a:gd name="connsiteX97" fmla="*/ 1667 w 1666"/>
                          <a:gd name="connsiteY97" fmla="*/ 714 h 2619"/>
                          <a:gd name="connsiteX98" fmla="*/ 1667 w 1666"/>
                          <a:gd name="connsiteY98" fmla="*/ 714 h 2619"/>
                          <a:gd name="connsiteX99" fmla="*/ 1667 w 1666"/>
                          <a:gd name="connsiteY99" fmla="*/ 714 h 2619"/>
                          <a:gd name="connsiteX100" fmla="*/ 1667 w 1666"/>
                          <a:gd name="connsiteY100" fmla="*/ 714 h 2619"/>
                          <a:gd name="connsiteX101" fmla="*/ 1667 w 1666"/>
                          <a:gd name="connsiteY101" fmla="*/ 714 h 2619"/>
                          <a:gd name="connsiteX102" fmla="*/ 1667 w 1666"/>
                          <a:gd name="connsiteY102" fmla="*/ 714 h 2619"/>
                          <a:gd name="connsiteX103" fmla="*/ 1667 w 1666"/>
                          <a:gd name="connsiteY103" fmla="*/ 714 h 2619"/>
                          <a:gd name="connsiteX104" fmla="*/ 1667 w 1666"/>
                          <a:gd name="connsiteY104" fmla="*/ 714 h 2619"/>
                          <a:gd name="connsiteX105" fmla="*/ 1667 w 1666"/>
                          <a:gd name="connsiteY105" fmla="*/ 714 h 2619"/>
                          <a:gd name="connsiteX106" fmla="*/ 1667 w 1666"/>
                          <a:gd name="connsiteY106" fmla="*/ 714 h 2619"/>
                          <a:gd name="connsiteX107" fmla="*/ 1667 w 1666"/>
                          <a:gd name="connsiteY107" fmla="*/ 714 h 2619"/>
                          <a:gd name="connsiteX108" fmla="*/ 1667 w 1666"/>
                          <a:gd name="connsiteY108" fmla="*/ 714 h 2619"/>
                          <a:gd name="connsiteX109" fmla="*/ 1667 w 1666"/>
                          <a:gd name="connsiteY109" fmla="*/ 714 h 2619"/>
                          <a:gd name="connsiteX110" fmla="*/ 1667 w 1666"/>
                          <a:gd name="connsiteY110" fmla="*/ 714 h 2619"/>
                          <a:gd name="connsiteX111" fmla="*/ 1667 w 1666"/>
                          <a:gd name="connsiteY111" fmla="*/ 714 h 2619"/>
                          <a:gd name="connsiteX112" fmla="*/ 1667 w 1666"/>
                          <a:gd name="connsiteY112" fmla="*/ 714 h 2619"/>
                          <a:gd name="connsiteX113" fmla="*/ 1667 w 1666"/>
                          <a:gd name="connsiteY113" fmla="*/ 714 h 2619"/>
                          <a:gd name="connsiteX114" fmla="*/ 1667 w 1666"/>
                          <a:gd name="connsiteY114" fmla="*/ 1667 h 2619"/>
                          <a:gd name="connsiteX115" fmla="*/ 1667 w 1666"/>
                          <a:gd name="connsiteY115" fmla="*/ 1667 h 2619"/>
                          <a:gd name="connsiteX116" fmla="*/ 1667 w 1666"/>
                          <a:gd name="connsiteY116" fmla="*/ 1667 h 2619"/>
                          <a:gd name="connsiteX117" fmla="*/ 1667 w 1666"/>
                          <a:gd name="connsiteY117" fmla="*/ 1667 h 2619"/>
                          <a:gd name="connsiteX118" fmla="*/ 714 w 1666"/>
                          <a:gd name="connsiteY118" fmla="*/ 2619 h 2619"/>
                          <a:gd name="connsiteX119" fmla="*/ 714 w 1666"/>
                          <a:gd name="connsiteY119" fmla="*/ 2619 h 2619"/>
                          <a:gd name="connsiteX120" fmla="*/ 714 w 1666"/>
                          <a:gd name="connsiteY120" fmla="*/ 2619 h 2619"/>
                          <a:gd name="connsiteX121" fmla="*/ 714 w 1666"/>
                          <a:gd name="connsiteY121" fmla="*/ 2619 h 2619"/>
                          <a:gd name="connsiteX122" fmla="*/ 714 w 1666"/>
                          <a:gd name="connsiteY122" fmla="*/ 2619 h 2619"/>
                          <a:gd name="connsiteX123" fmla="*/ 714 w 1666"/>
                          <a:gd name="connsiteY123" fmla="*/ 2619 h 2619"/>
                          <a:gd name="connsiteX124" fmla="*/ 714 w 1666"/>
                          <a:gd name="connsiteY124" fmla="*/ 2619 h 2619"/>
                          <a:gd name="connsiteX125" fmla="*/ 714 w 1666"/>
                          <a:gd name="connsiteY125" fmla="*/ 2619 h 2619"/>
                          <a:gd name="connsiteX126" fmla="*/ 714 w 1666"/>
                          <a:gd name="connsiteY126" fmla="*/ 2619 h 2619"/>
                          <a:gd name="connsiteX127" fmla="*/ 714 w 1666"/>
                          <a:gd name="connsiteY127" fmla="*/ 2619 h 2619"/>
                          <a:gd name="connsiteX128" fmla="*/ 714 w 1666"/>
                          <a:gd name="connsiteY128" fmla="*/ 2619 h 2619"/>
                          <a:gd name="connsiteX129" fmla="*/ 714 w 1666"/>
                          <a:gd name="connsiteY129" fmla="*/ 714 h 2619"/>
                          <a:gd name="connsiteX130" fmla="*/ 714 w 1666"/>
                          <a:gd name="connsiteY130" fmla="*/ 714 h 2619"/>
                          <a:gd name="connsiteX131" fmla="*/ 714 w 1666"/>
                          <a:gd name="connsiteY131" fmla="*/ 714 h 2619"/>
                          <a:gd name="connsiteX132" fmla="*/ 714 w 1666"/>
                          <a:gd name="connsiteY132" fmla="*/ 714 h 2619"/>
                          <a:gd name="connsiteX133" fmla="*/ 714 w 1666"/>
                          <a:gd name="connsiteY133" fmla="*/ 714 h 2619"/>
                          <a:gd name="connsiteX134" fmla="*/ 714 w 1666"/>
                          <a:gd name="connsiteY134" fmla="*/ 714 h 2619"/>
                          <a:gd name="connsiteX135" fmla="*/ 714 w 1666"/>
                          <a:gd name="connsiteY135" fmla="*/ 714 h 2619"/>
                          <a:gd name="connsiteX136" fmla="*/ 714 w 1666"/>
                          <a:gd name="connsiteY136" fmla="*/ 714 h 2619"/>
                          <a:gd name="connsiteX137" fmla="*/ 714 w 1666"/>
                          <a:gd name="connsiteY137" fmla="*/ 714 h 2619"/>
                          <a:gd name="connsiteX138" fmla="*/ 714 w 1666"/>
                          <a:gd name="connsiteY138" fmla="*/ 714 h 261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  <a:cxn ang="0">
                            <a:pos x="connsiteX19" y="connsiteY19"/>
                          </a:cxn>
                          <a:cxn ang="0">
                            <a:pos x="connsiteX20" y="connsiteY20"/>
                          </a:cxn>
                          <a:cxn ang="0">
                            <a:pos x="connsiteX21" y="connsiteY21"/>
                          </a:cxn>
                          <a:cxn ang="0">
                            <a:pos x="connsiteX22" y="connsiteY22"/>
                          </a:cxn>
                          <a:cxn ang="0">
                            <a:pos x="connsiteX23" y="connsiteY23"/>
                          </a:cxn>
                          <a:cxn ang="0">
                            <a:pos x="connsiteX24" y="connsiteY24"/>
                          </a:cxn>
                          <a:cxn ang="0">
                            <a:pos x="connsiteX25" y="connsiteY25"/>
                          </a:cxn>
                          <a:cxn ang="0">
                            <a:pos x="connsiteX26" y="connsiteY26"/>
                          </a:cxn>
                          <a:cxn ang="0">
                            <a:pos x="connsiteX27" y="connsiteY27"/>
                          </a:cxn>
                          <a:cxn ang="0">
                            <a:pos x="connsiteX28" y="connsiteY28"/>
                          </a:cxn>
                          <a:cxn ang="0">
                            <a:pos x="connsiteX29" y="connsiteY29"/>
                          </a:cxn>
                          <a:cxn ang="0">
                            <a:pos x="connsiteX30" y="connsiteY30"/>
                          </a:cxn>
                          <a:cxn ang="0">
                            <a:pos x="connsiteX31" y="connsiteY31"/>
                          </a:cxn>
                          <a:cxn ang="0">
                            <a:pos x="connsiteX32" y="connsiteY32"/>
                          </a:cxn>
                          <a:cxn ang="0">
                            <a:pos x="connsiteX33" y="connsiteY33"/>
                          </a:cxn>
                          <a:cxn ang="0">
                            <a:pos x="connsiteX34" y="connsiteY34"/>
                          </a:cxn>
                          <a:cxn ang="0">
                            <a:pos x="connsiteX35" y="connsiteY35"/>
                          </a:cxn>
                          <a:cxn ang="0">
                            <a:pos x="connsiteX36" y="connsiteY36"/>
                          </a:cxn>
                          <a:cxn ang="0">
                            <a:pos x="connsiteX37" y="connsiteY37"/>
                          </a:cxn>
                          <a:cxn ang="0">
                            <a:pos x="connsiteX38" y="connsiteY38"/>
                          </a:cxn>
                          <a:cxn ang="0">
                            <a:pos x="connsiteX39" y="connsiteY39"/>
                          </a:cxn>
                          <a:cxn ang="0">
                            <a:pos x="connsiteX40" y="connsiteY40"/>
                          </a:cxn>
                          <a:cxn ang="0">
                            <a:pos x="connsiteX41" y="connsiteY41"/>
                          </a:cxn>
                          <a:cxn ang="0">
                            <a:pos x="connsiteX42" y="connsiteY42"/>
                          </a:cxn>
                          <a:cxn ang="0">
                            <a:pos x="connsiteX43" y="connsiteY43"/>
                          </a:cxn>
                          <a:cxn ang="0">
                            <a:pos x="connsiteX44" y="connsiteY44"/>
                          </a:cxn>
                          <a:cxn ang="0">
                            <a:pos x="connsiteX45" y="connsiteY45"/>
                          </a:cxn>
                          <a:cxn ang="0">
                            <a:pos x="connsiteX46" y="connsiteY46"/>
                          </a:cxn>
                          <a:cxn ang="0">
                            <a:pos x="connsiteX47" y="connsiteY47"/>
                          </a:cxn>
                          <a:cxn ang="0">
                            <a:pos x="connsiteX48" y="connsiteY48"/>
                          </a:cxn>
                          <a:cxn ang="0">
                            <a:pos x="connsiteX49" y="connsiteY49"/>
                          </a:cxn>
                          <a:cxn ang="0">
                            <a:pos x="connsiteX50" y="connsiteY50"/>
                          </a:cxn>
                          <a:cxn ang="0">
                            <a:pos x="connsiteX51" y="connsiteY51"/>
                          </a:cxn>
                          <a:cxn ang="0">
                            <a:pos x="connsiteX52" y="connsiteY52"/>
                          </a:cxn>
                          <a:cxn ang="0">
                            <a:pos x="connsiteX53" y="connsiteY53"/>
                          </a:cxn>
                          <a:cxn ang="0">
                            <a:pos x="connsiteX54" y="connsiteY54"/>
                          </a:cxn>
                          <a:cxn ang="0">
                            <a:pos x="connsiteX55" y="connsiteY55"/>
                          </a:cxn>
                          <a:cxn ang="0">
                            <a:pos x="connsiteX56" y="connsiteY56"/>
                          </a:cxn>
                          <a:cxn ang="0">
                            <a:pos x="connsiteX57" y="connsiteY57"/>
                          </a:cxn>
                          <a:cxn ang="0">
                            <a:pos x="connsiteX58" y="connsiteY58"/>
                          </a:cxn>
                          <a:cxn ang="0">
                            <a:pos x="connsiteX59" y="connsiteY59"/>
                          </a:cxn>
                          <a:cxn ang="0">
                            <a:pos x="connsiteX60" y="connsiteY60"/>
                          </a:cxn>
                          <a:cxn ang="0">
                            <a:pos x="connsiteX61" y="connsiteY61"/>
                          </a:cxn>
                          <a:cxn ang="0">
                            <a:pos x="connsiteX62" y="connsiteY62"/>
                          </a:cxn>
                          <a:cxn ang="0">
                            <a:pos x="connsiteX63" y="connsiteY63"/>
                          </a:cxn>
                          <a:cxn ang="0">
                            <a:pos x="connsiteX64" y="connsiteY64"/>
                          </a:cxn>
                          <a:cxn ang="0">
                            <a:pos x="connsiteX65" y="connsiteY65"/>
                          </a:cxn>
                          <a:cxn ang="0">
                            <a:pos x="connsiteX66" y="connsiteY66"/>
                          </a:cxn>
                          <a:cxn ang="0">
                            <a:pos x="connsiteX67" y="connsiteY67"/>
                          </a:cxn>
                          <a:cxn ang="0">
                            <a:pos x="connsiteX68" y="connsiteY68"/>
                          </a:cxn>
                          <a:cxn ang="0">
                            <a:pos x="connsiteX69" y="connsiteY69"/>
                          </a:cxn>
                          <a:cxn ang="0">
                            <a:pos x="connsiteX70" y="connsiteY70"/>
                          </a:cxn>
                          <a:cxn ang="0">
                            <a:pos x="connsiteX71" y="connsiteY71"/>
                          </a:cxn>
                          <a:cxn ang="0">
                            <a:pos x="connsiteX72" y="connsiteY72"/>
                          </a:cxn>
                          <a:cxn ang="0">
                            <a:pos x="connsiteX73" y="connsiteY73"/>
                          </a:cxn>
                          <a:cxn ang="0">
                            <a:pos x="connsiteX74" y="connsiteY74"/>
                          </a:cxn>
                          <a:cxn ang="0">
                            <a:pos x="connsiteX75" y="connsiteY75"/>
                          </a:cxn>
                          <a:cxn ang="0">
                            <a:pos x="connsiteX76" y="connsiteY76"/>
                          </a:cxn>
                          <a:cxn ang="0">
                            <a:pos x="connsiteX77" y="connsiteY77"/>
                          </a:cxn>
                          <a:cxn ang="0">
                            <a:pos x="connsiteX78" y="connsiteY78"/>
                          </a:cxn>
                          <a:cxn ang="0">
                            <a:pos x="connsiteX79" y="connsiteY79"/>
                          </a:cxn>
                          <a:cxn ang="0">
                            <a:pos x="connsiteX80" y="connsiteY80"/>
                          </a:cxn>
                          <a:cxn ang="0">
                            <a:pos x="connsiteX81" y="connsiteY81"/>
                          </a:cxn>
                          <a:cxn ang="0">
                            <a:pos x="connsiteX82" y="connsiteY82"/>
                          </a:cxn>
                          <a:cxn ang="0">
                            <a:pos x="connsiteX83" y="connsiteY83"/>
                          </a:cxn>
                          <a:cxn ang="0">
                            <a:pos x="connsiteX84" y="connsiteY84"/>
                          </a:cxn>
                          <a:cxn ang="0">
                            <a:pos x="connsiteX85" y="connsiteY85"/>
                          </a:cxn>
                          <a:cxn ang="0">
                            <a:pos x="connsiteX86" y="connsiteY86"/>
                          </a:cxn>
                          <a:cxn ang="0">
                            <a:pos x="connsiteX87" y="connsiteY87"/>
                          </a:cxn>
                          <a:cxn ang="0">
                            <a:pos x="connsiteX88" y="connsiteY88"/>
                          </a:cxn>
                          <a:cxn ang="0">
                            <a:pos x="connsiteX89" y="connsiteY89"/>
                          </a:cxn>
                          <a:cxn ang="0">
                            <a:pos x="connsiteX90" y="connsiteY90"/>
                          </a:cxn>
                          <a:cxn ang="0">
                            <a:pos x="connsiteX91" y="connsiteY91"/>
                          </a:cxn>
                          <a:cxn ang="0">
                            <a:pos x="connsiteX92" y="connsiteY92"/>
                          </a:cxn>
                          <a:cxn ang="0">
                            <a:pos x="connsiteX93" y="connsiteY93"/>
                          </a:cxn>
                          <a:cxn ang="0">
                            <a:pos x="connsiteX94" y="connsiteY94"/>
                          </a:cxn>
                          <a:cxn ang="0">
                            <a:pos x="connsiteX95" y="connsiteY95"/>
                          </a:cxn>
                          <a:cxn ang="0">
                            <a:pos x="connsiteX96" y="connsiteY96"/>
                          </a:cxn>
                          <a:cxn ang="0">
                            <a:pos x="connsiteX97" y="connsiteY97"/>
                          </a:cxn>
                          <a:cxn ang="0">
                            <a:pos x="connsiteX98" y="connsiteY98"/>
                          </a:cxn>
                          <a:cxn ang="0">
                            <a:pos x="connsiteX99" y="connsiteY99"/>
                          </a:cxn>
                          <a:cxn ang="0">
                            <a:pos x="connsiteX100" y="connsiteY100"/>
                          </a:cxn>
                          <a:cxn ang="0">
                            <a:pos x="connsiteX101" y="connsiteY101"/>
                          </a:cxn>
                          <a:cxn ang="0">
                            <a:pos x="connsiteX102" y="connsiteY102"/>
                          </a:cxn>
                          <a:cxn ang="0">
                            <a:pos x="connsiteX103" y="connsiteY103"/>
                          </a:cxn>
                          <a:cxn ang="0">
                            <a:pos x="connsiteX104" y="connsiteY104"/>
                          </a:cxn>
                          <a:cxn ang="0">
                            <a:pos x="connsiteX105" y="connsiteY105"/>
                          </a:cxn>
                          <a:cxn ang="0">
                            <a:pos x="connsiteX106" y="connsiteY106"/>
                          </a:cxn>
                          <a:cxn ang="0">
                            <a:pos x="connsiteX107" y="connsiteY107"/>
                          </a:cxn>
                          <a:cxn ang="0">
                            <a:pos x="connsiteX108" y="connsiteY108"/>
                          </a:cxn>
                          <a:cxn ang="0">
                            <a:pos x="connsiteX109" y="connsiteY109"/>
                          </a:cxn>
                          <a:cxn ang="0">
                            <a:pos x="connsiteX110" y="connsiteY110"/>
                          </a:cxn>
                          <a:cxn ang="0">
                            <a:pos x="connsiteX111" y="connsiteY111"/>
                          </a:cxn>
                          <a:cxn ang="0">
                            <a:pos x="connsiteX112" y="connsiteY112"/>
                          </a:cxn>
                          <a:cxn ang="0">
                            <a:pos x="connsiteX113" y="connsiteY113"/>
                          </a:cxn>
                          <a:cxn ang="0">
                            <a:pos x="connsiteX114" y="connsiteY114"/>
                          </a:cxn>
                          <a:cxn ang="0">
                            <a:pos x="connsiteX115" y="connsiteY115"/>
                          </a:cxn>
                          <a:cxn ang="0">
                            <a:pos x="connsiteX116" y="connsiteY116"/>
                          </a:cxn>
                          <a:cxn ang="0">
                            <a:pos x="connsiteX117" y="connsiteY117"/>
                          </a:cxn>
                          <a:cxn ang="0">
                            <a:pos x="connsiteX118" y="connsiteY118"/>
                          </a:cxn>
                          <a:cxn ang="0">
                            <a:pos x="connsiteX119" y="connsiteY119"/>
                          </a:cxn>
                          <a:cxn ang="0">
                            <a:pos x="connsiteX120" y="connsiteY120"/>
                          </a:cxn>
                          <a:cxn ang="0">
                            <a:pos x="connsiteX121" y="connsiteY121"/>
                          </a:cxn>
                          <a:cxn ang="0">
                            <a:pos x="connsiteX122" y="connsiteY122"/>
                          </a:cxn>
                          <a:cxn ang="0">
                            <a:pos x="connsiteX123" y="connsiteY123"/>
                          </a:cxn>
                          <a:cxn ang="0">
                            <a:pos x="connsiteX124" y="connsiteY124"/>
                          </a:cxn>
                          <a:cxn ang="0">
                            <a:pos x="connsiteX125" y="connsiteY125"/>
                          </a:cxn>
                          <a:cxn ang="0">
                            <a:pos x="connsiteX126" y="connsiteY126"/>
                          </a:cxn>
                          <a:cxn ang="0">
                            <a:pos x="connsiteX127" y="connsiteY127"/>
                          </a:cxn>
                          <a:cxn ang="0">
                            <a:pos x="connsiteX128" y="connsiteY128"/>
                          </a:cxn>
                          <a:cxn ang="0">
                            <a:pos x="connsiteX129" y="connsiteY129"/>
                          </a:cxn>
                          <a:cxn ang="0">
                            <a:pos x="connsiteX130" y="connsiteY130"/>
                          </a:cxn>
                          <a:cxn ang="0">
                            <a:pos x="connsiteX131" y="connsiteY131"/>
                          </a:cxn>
                          <a:cxn ang="0">
                            <a:pos x="connsiteX132" y="connsiteY132"/>
                          </a:cxn>
                          <a:cxn ang="0">
                            <a:pos x="connsiteX133" y="connsiteY133"/>
                          </a:cxn>
                          <a:cxn ang="0">
                            <a:pos x="connsiteX134" y="connsiteY134"/>
                          </a:cxn>
                          <a:cxn ang="0">
                            <a:pos x="connsiteX135" y="connsiteY135"/>
                          </a:cxn>
                          <a:cxn ang="0">
                            <a:pos x="connsiteX136" y="connsiteY136"/>
                          </a:cxn>
                          <a:cxn ang="0">
                            <a:pos x="connsiteX137" y="connsiteY137"/>
                          </a:cxn>
                          <a:cxn ang="0">
                            <a:pos x="connsiteX138" y="connsiteY138"/>
                          </a:cxn>
                        </a:cxnLst>
                        <a:rect l="l" t="t" r="r" b="b"/>
                        <a:pathLst>
                          <a:path w="1666" h="2619">
                            <a:moveTo>
                              <a:pt x="714" y="2619"/>
                            </a:moveTo>
                            <a:cubicBezTo>
                              <a:pt x="714" y="2619"/>
                              <a:pt x="1667" y="2619"/>
                              <a:pt x="1667" y="2619"/>
                            </a:cubicBezTo>
                            <a:lnTo>
                              <a:pt x="1667" y="2619"/>
                            </a:lnTo>
                            <a:cubicBezTo>
                              <a:pt x="1667" y="2619"/>
                              <a:pt x="1667" y="2619"/>
                              <a:pt x="1667" y="2619"/>
                            </a:cubicBezTo>
                            <a:cubicBezTo>
                              <a:pt x="1667" y="2619"/>
                              <a:pt x="1667" y="2619"/>
                              <a:pt x="1667" y="2619"/>
                            </a:cubicBezTo>
                            <a:cubicBezTo>
                              <a:pt x="1667" y="1667"/>
                              <a:pt x="1667" y="1667"/>
                              <a:pt x="714" y="2619"/>
                            </a:cubicBezTo>
                            <a:cubicBezTo>
                              <a:pt x="1667" y="1667"/>
                              <a:pt x="1667" y="1667"/>
                              <a:pt x="714" y="2619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lnTo>
                              <a:pt x="1667" y="714"/>
                            </a:ln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714"/>
                            </a:cubicBezTo>
                            <a:cubicBezTo>
                              <a:pt x="1667" y="714"/>
                              <a:pt x="1667" y="714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1667" y="1667"/>
                              <a:pt x="1667" y="1667"/>
                              <a:pt x="1667" y="1667"/>
                            </a:cubicBezTo>
                            <a:cubicBezTo>
                              <a:pt x="-238" y="1667"/>
                              <a:pt x="-238" y="1667"/>
                              <a:pt x="714" y="2619"/>
                            </a:cubicBezTo>
                            <a:cubicBezTo>
                              <a:pt x="714" y="1667"/>
                              <a:pt x="714" y="1667"/>
                              <a:pt x="714" y="2619"/>
                            </a:cubicBezTo>
                            <a:cubicBezTo>
                              <a:pt x="-238" y="1667"/>
                              <a:pt x="-238" y="1667"/>
                              <a:pt x="714" y="2619"/>
                            </a:cubicBezTo>
                            <a:cubicBezTo>
                              <a:pt x="-238" y="1667"/>
                              <a:pt x="-238" y="1667"/>
                              <a:pt x="714" y="2619"/>
                            </a:cubicBezTo>
                            <a:cubicBezTo>
                              <a:pt x="714" y="1667"/>
                              <a:pt x="-238" y="1667"/>
                              <a:pt x="714" y="2619"/>
                            </a:cubicBezTo>
                            <a:cubicBezTo>
                              <a:pt x="714" y="1667"/>
                              <a:pt x="714" y="1667"/>
                              <a:pt x="714" y="2619"/>
                            </a:cubicBezTo>
                            <a:cubicBezTo>
                              <a:pt x="714" y="2619"/>
                              <a:pt x="714" y="2619"/>
                              <a:pt x="714" y="2619"/>
                            </a:cubicBezTo>
                            <a:cubicBezTo>
                              <a:pt x="-238" y="2619"/>
                              <a:pt x="714" y="2619"/>
                              <a:pt x="714" y="2619"/>
                            </a:cubicBezTo>
                            <a:cubicBezTo>
                              <a:pt x="714" y="2619"/>
                              <a:pt x="714" y="2619"/>
                              <a:pt x="714" y="2619"/>
                            </a:cubicBezTo>
                            <a:lnTo>
                              <a:pt x="714" y="2619"/>
                            </a:lnTo>
                            <a:cubicBezTo>
                              <a:pt x="714" y="2619"/>
                              <a:pt x="714" y="2619"/>
                              <a:pt x="714" y="2619"/>
                            </a:cubicBezTo>
                            <a:close/>
                            <a:moveTo>
                              <a:pt x="714" y="714"/>
                            </a:move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714" y="-238"/>
                              <a:pt x="714" y="-238"/>
                              <a:pt x="714" y="714"/>
                            </a:cubicBez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close/>
                            <a:moveTo>
                              <a:pt x="714" y="714"/>
                            </a:moveTo>
                            <a:cubicBezTo>
                              <a:pt x="714" y="714"/>
                              <a:pt x="-238" y="714"/>
                              <a:pt x="714" y="714"/>
                            </a:cubicBezTo>
                            <a:cubicBezTo>
                              <a:pt x="-238" y="714"/>
                              <a:pt x="714" y="714"/>
                              <a:pt x="714" y="714"/>
                            </a:cubicBez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cubicBezTo>
                              <a:pt x="714" y="714"/>
                              <a:pt x="714" y="714"/>
                              <a:pt x="714" y="714"/>
                            </a:cubicBezTo>
                            <a:close/>
                          </a:path>
                        </a:pathLst>
                      </a:custGeom>
                      <a:solidFill>
                        <a:srgbClr val="FF9B80"/>
                      </a:solidFill>
                      <a:ln w="9525" cap="flat">
                        <a:noFill/>
                        <a:prstDash val="solid"/>
                        <a:miter/>
                      </a:ln>
                    </p:spPr>
                    <p:txBody>
                      <a:bodyPr rtlCol="0" anchor="ctr"/>
                      <a:p>
                        <a:endParaRPr lang="zh-CN" altLang="en-US"/>
                      </a:p>
                    </p:txBody>
                  </p:sp>
                </p:grpSp>
                <p:sp>
                  <p:nvSpPr>
                    <p:cNvPr id="3698" name="任意多边形: 形状 3579"/>
                    <p:cNvSpPr/>
                    <p:nvPr/>
                  </p:nvSpPr>
                  <p:spPr>
                    <a:xfrm>
                      <a:off x="7835265" y="2146934"/>
                      <a:ext cx="1904" cy="1905"/>
                    </a:xfrm>
                    <a:custGeom>
                      <a:avLst/>
                      <a:gdLst>
                        <a:gd name="connsiteX0" fmla="*/ 953 w 1904"/>
                        <a:gd name="connsiteY0" fmla="*/ 1905 h 1905"/>
                        <a:gd name="connsiteX1" fmla="*/ 953 w 1904"/>
                        <a:gd name="connsiteY1" fmla="*/ 1905 h 1905"/>
                        <a:gd name="connsiteX2" fmla="*/ 953 w 1904"/>
                        <a:gd name="connsiteY2" fmla="*/ 1905 h 1905"/>
                        <a:gd name="connsiteX3" fmla="*/ 953 w 1904"/>
                        <a:gd name="connsiteY3" fmla="*/ 1905 h 1905"/>
                        <a:gd name="connsiteX4" fmla="*/ 953 w 1904"/>
                        <a:gd name="connsiteY4" fmla="*/ 1905 h 1905"/>
                        <a:gd name="connsiteX5" fmla="*/ 953 w 1904"/>
                        <a:gd name="connsiteY5" fmla="*/ 1905 h 1905"/>
                        <a:gd name="connsiteX6" fmla="*/ 953 w 1904"/>
                        <a:gd name="connsiteY6" fmla="*/ 1905 h 1905"/>
                        <a:gd name="connsiteX7" fmla="*/ 953 w 1904"/>
                        <a:gd name="connsiteY7" fmla="*/ 1905 h 1905"/>
                        <a:gd name="connsiteX8" fmla="*/ 953 w 1904"/>
                        <a:gd name="connsiteY8" fmla="*/ 1905 h 1905"/>
                        <a:gd name="connsiteX9" fmla="*/ 1905 w 1904"/>
                        <a:gd name="connsiteY9" fmla="*/ 953 h 1905"/>
                        <a:gd name="connsiteX10" fmla="*/ 1905 w 1904"/>
                        <a:gd name="connsiteY10" fmla="*/ 953 h 1905"/>
                        <a:gd name="connsiteX11" fmla="*/ 1905 w 1904"/>
                        <a:gd name="connsiteY11" fmla="*/ 953 h 1905"/>
                        <a:gd name="connsiteX12" fmla="*/ 1905 w 1904"/>
                        <a:gd name="connsiteY12" fmla="*/ 953 h 1905"/>
                        <a:gd name="connsiteX13" fmla="*/ 1905 w 1904"/>
                        <a:gd name="connsiteY13" fmla="*/ 953 h 1905"/>
                        <a:gd name="connsiteX14" fmla="*/ 1905 w 1904"/>
                        <a:gd name="connsiteY14" fmla="*/ 953 h 1905"/>
                        <a:gd name="connsiteX15" fmla="*/ 1905 w 1904"/>
                        <a:gd name="connsiteY15" fmla="*/ 953 h 1905"/>
                        <a:gd name="connsiteX16" fmla="*/ 1905 w 1904"/>
                        <a:gd name="connsiteY16" fmla="*/ 953 h 1905"/>
                        <a:gd name="connsiteX17" fmla="*/ 1905 w 1904"/>
                        <a:gd name="connsiteY17" fmla="*/ 953 h 1905"/>
                        <a:gd name="connsiteX18" fmla="*/ 1905 w 1904"/>
                        <a:gd name="connsiteY18" fmla="*/ 953 h 1905"/>
                        <a:gd name="connsiteX19" fmla="*/ 1905 w 1904"/>
                        <a:gd name="connsiteY19" fmla="*/ 953 h 1905"/>
                        <a:gd name="connsiteX20" fmla="*/ 1905 w 1904"/>
                        <a:gd name="connsiteY20" fmla="*/ 953 h 1905"/>
                        <a:gd name="connsiteX21" fmla="*/ 1905 w 1904"/>
                        <a:gd name="connsiteY21" fmla="*/ 953 h 1905"/>
                        <a:gd name="connsiteX22" fmla="*/ 1905 w 1904"/>
                        <a:gd name="connsiteY22" fmla="*/ 953 h 1905"/>
                        <a:gd name="connsiteX23" fmla="*/ 1905 w 1904"/>
                        <a:gd name="connsiteY23" fmla="*/ 953 h 1905"/>
                        <a:gd name="connsiteX24" fmla="*/ 1905 w 1904"/>
                        <a:gd name="connsiteY24" fmla="*/ 953 h 1905"/>
                        <a:gd name="connsiteX25" fmla="*/ 1905 w 1904"/>
                        <a:gd name="connsiteY25" fmla="*/ 953 h 1905"/>
                        <a:gd name="connsiteX26" fmla="*/ 1905 w 1904"/>
                        <a:gd name="connsiteY26" fmla="*/ 953 h 1905"/>
                        <a:gd name="connsiteX27" fmla="*/ 1905 w 1904"/>
                        <a:gd name="connsiteY27" fmla="*/ 953 h 1905"/>
                        <a:gd name="connsiteX28" fmla="*/ 1905 w 1904"/>
                        <a:gd name="connsiteY28" fmla="*/ 953 h 1905"/>
                        <a:gd name="connsiteX29" fmla="*/ 1905 w 1904"/>
                        <a:gd name="connsiteY29" fmla="*/ 953 h 1905"/>
                        <a:gd name="connsiteX30" fmla="*/ 1905 w 1904"/>
                        <a:gd name="connsiteY30" fmla="*/ 953 h 1905"/>
                        <a:gd name="connsiteX31" fmla="*/ 1905 w 1904"/>
                        <a:gd name="connsiteY31" fmla="*/ 953 h 1905"/>
                        <a:gd name="connsiteX32" fmla="*/ 0 w 1904"/>
                        <a:gd name="connsiteY32" fmla="*/ 953 h 1905"/>
                        <a:gd name="connsiteX33" fmla="*/ 0 w 1904"/>
                        <a:gd name="connsiteY33" fmla="*/ 953 h 1905"/>
                        <a:gd name="connsiteX34" fmla="*/ 0 w 1904"/>
                        <a:gd name="connsiteY34" fmla="*/ 953 h 1905"/>
                        <a:gd name="connsiteX35" fmla="*/ 0 w 1904"/>
                        <a:gd name="connsiteY35" fmla="*/ 953 h 1905"/>
                        <a:gd name="connsiteX36" fmla="*/ 0 w 1904"/>
                        <a:gd name="connsiteY36" fmla="*/ 953 h 1905"/>
                        <a:gd name="connsiteX37" fmla="*/ 0 w 1904"/>
                        <a:gd name="connsiteY37" fmla="*/ 953 h 1905"/>
                        <a:gd name="connsiteX38" fmla="*/ 0 w 1904"/>
                        <a:gd name="connsiteY38" fmla="*/ 953 h 1905"/>
                        <a:gd name="connsiteX39" fmla="*/ 0 w 1904"/>
                        <a:gd name="connsiteY39" fmla="*/ 953 h 1905"/>
                        <a:gd name="connsiteX40" fmla="*/ 0 w 1904"/>
                        <a:gd name="connsiteY40" fmla="*/ 953 h 1905"/>
                        <a:gd name="connsiteX41" fmla="*/ 0 w 1904"/>
                        <a:gd name="connsiteY41" fmla="*/ 953 h 1905"/>
                        <a:gd name="connsiteX42" fmla="*/ 0 w 1904"/>
                        <a:gd name="connsiteY42" fmla="*/ 953 h 1905"/>
                        <a:gd name="connsiteX43" fmla="*/ 0 w 1904"/>
                        <a:gd name="connsiteY43" fmla="*/ 953 h 1905"/>
                        <a:gd name="connsiteX44" fmla="*/ 0 w 1904"/>
                        <a:gd name="connsiteY44" fmla="*/ 953 h 1905"/>
                        <a:gd name="connsiteX45" fmla="*/ 0 w 1904"/>
                        <a:gd name="connsiteY45" fmla="*/ 953 h 1905"/>
                        <a:gd name="connsiteX46" fmla="*/ 0 w 1904"/>
                        <a:gd name="connsiteY46" fmla="*/ 953 h 1905"/>
                        <a:gd name="connsiteX47" fmla="*/ 0 w 1904"/>
                        <a:gd name="connsiteY47" fmla="*/ 953 h 1905"/>
                        <a:gd name="connsiteX48" fmla="*/ 0 w 1904"/>
                        <a:gd name="connsiteY48" fmla="*/ 953 h 1905"/>
                        <a:gd name="connsiteX49" fmla="*/ 0 w 1904"/>
                        <a:gd name="connsiteY49" fmla="*/ 953 h 1905"/>
                        <a:gd name="connsiteX50" fmla="*/ 0 w 1904"/>
                        <a:gd name="connsiteY50" fmla="*/ 953 h 1905"/>
                        <a:gd name="connsiteX51" fmla="*/ 0 w 1904"/>
                        <a:gd name="connsiteY51" fmla="*/ 953 h 1905"/>
                        <a:gd name="connsiteX52" fmla="*/ 0 w 1904"/>
                        <a:gd name="connsiteY52" fmla="*/ 953 h 1905"/>
                        <a:gd name="connsiteX53" fmla="*/ 0 w 1904"/>
                        <a:gd name="connsiteY53" fmla="*/ 953 h 1905"/>
                        <a:gd name="connsiteX54" fmla="*/ 0 w 1904"/>
                        <a:gd name="connsiteY54" fmla="*/ 953 h 1905"/>
                        <a:gd name="connsiteX55" fmla="*/ 0 w 1904"/>
                        <a:gd name="connsiteY55" fmla="*/ 953 h 1905"/>
                        <a:gd name="connsiteX56" fmla="*/ 0 w 1904"/>
                        <a:gd name="connsiteY56" fmla="*/ 953 h 1905"/>
                        <a:gd name="connsiteX57" fmla="*/ 0 w 1904"/>
                        <a:gd name="connsiteY57" fmla="*/ 953 h 1905"/>
                        <a:gd name="connsiteX58" fmla="*/ 0 w 1904"/>
                        <a:gd name="connsiteY58" fmla="*/ 953 h 1905"/>
                        <a:gd name="connsiteX59" fmla="*/ 0 w 1904"/>
                        <a:gd name="connsiteY59" fmla="*/ 953 h 1905"/>
                        <a:gd name="connsiteX60" fmla="*/ 0 w 1904"/>
                        <a:gd name="connsiteY60" fmla="*/ 953 h 1905"/>
                        <a:gd name="connsiteX61" fmla="*/ 953 w 1904"/>
                        <a:gd name="connsiteY61" fmla="*/ 1905 h 1905"/>
                        <a:gd name="connsiteX62" fmla="*/ 953 w 1904"/>
                        <a:gd name="connsiteY62" fmla="*/ 1905 h 1905"/>
                        <a:gd name="connsiteX63" fmla="*/ 953 w 1904"/>
                        <a:gd name="connsiteY63" fmla="*/ 1905 h 1905"/>
                        <a:gd name="connsiteX64" fmla="*/ 953 w 1904"/>
                        <a:gd name="connsiteY64" fmla="*/ 1905 h 1905"/>
                        <a:gd name="connsiteX65" fmla="*/ 953 w 1904"/>
                        <a:gd name="connsiteY65" fmla="*/ 1905 h 1905"/>
                        <a:gd name="connsiteX66" fmla="*/ 953 w 1904"/>
                        <a:gd name="connsiteY66" fmla="*/ 1905 h 1905"/>
                        <a:gd name="connsiteX67" fmla="*/ 953 w 1904"/>
                        <a:gd name="connsiteY67" fmla="*/ 1905 h 1905"/>
                        <a:gd name="connsiteX68" fmla="*/ 953 w 1904"/>
                        <a:gd name="connsiteY68" fmla="*/ 1905 h 1905"/>
                        <a:gd name="connsiteX69" fmla="*/ 953 w 1904"/>
                        <a:gd name="connsiteY69" fmla="*/ 1905 h 1905"/>
                        <a:gd name="connsiteX70" fmla="*/ 953 w 1904"/>
                        <a:gd name="connsiteY70" fmla="*/ 1905 h 1905"/>
                        <a:gd name="connsiteX71" fmla="*/ 953 w 1904"/>
                        <a:gd name="connsiteY71" fmla="*/ 1905 h 1905"/>
                        <a:gd name="connsiteX72" fmla="*/ 953 w 1904"/>
                        <a:gd name="connsiteY72" fmla="*/ 1905 h 1905"/>
                        <a:gd name="connsiteX73" fmla="*/ 953 w 1904"/>
                        <a:gd name="connsiteY73" fmla="*/ 0 h 1905"/>
                        <a:gd name="connsiteX74" fmla="*/ 953 w 1904"/>
                        <a:gd name="connsiteY74" fmla="*/ 0 h 1905"/>
                        <a:gd name="connsiteX75" fmla="*/ 953 w 1904"/>
                        <a:gd name="connsiteY75" fmla="*/ 0 h 1905"/>
                        <a:gd name="connsiteX76" fmla="*/ 953 w 1904"/>
                        <a:gd name="connsiteY76" fmla="*/ 0 h 1905"/>
                        <a:gd name="connsiteX77" fmla="*/ 953 w 1904"/>
                        <a:gd name="connsiteY77" fmla="*/ 0 h 1905"/>
                        <a:gd name="connsiteX78" fmla="*/ 953 w 1904"/>
                        <a:gd name="connsiteY78" fmla="*/ 953 h 1905"/>
                        <a:gd name="connsiteX79" fmla="*/ 953 w 1904"/>
                        <a:gd name="connsiteY79" fmla="*/ 953 h 1905"/>
                        <a:gd name="connsiteX80" fmla="*/ 953 w 1904"/>
                        <a:gd name="connsiteY80" fmla="*/ 953 h 1905"/>
                        <a:gd name="connsiteX81" fmla="*/ 953 w 1904"/>
                        <a:gd name="connsiteY81" fmla="*/ 953 h 1905"/>
                        <a:gd name="connsiteX82" fmla="*/ 953 w 1904"/>
                        <a:gd name="connsiteY82" fmla="*/ 953 h 1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  <a:cxn ang="0">
                          <a:pos x="connsiteX47" y="connsiteY47"/>
                        </a:cxn>
                        <a:cxn ang="0">
                          <a:pos x="connsiteX48" y="connsiteY48"/>
                        </a:cxn>
                        <a:cxn ang="0">
                          <a:pos x="connsiteX49" y="connsiteY49"/>
                        </a:cxn>
                        <a:cxn ang="0">
                          <a:pos x="connsiteX50" y="connsiteY50"/>
                        </a:cxn>
                        <a:cxn ang="0">
                          <a:pos x="connsiteX51" y="connsiteY51"/>
                        </a:cxn>
                        <a:cxn ang="0">
                          <a:pos x="connsiteX52" y="connsiteY52"/>
                        </a:cxn>
                        <a:cxn ang="0">
                          <a:pos x="connsiteX53" y="connsiteY53"/>
                        </a:cxn>
                        <a:cxn ang="0">
                          <a:pos x="connsiteX54" y="connsiteY54"/>
                        </a:cxn>
                        <a:cxn ang="0">
                          <a:pos x="connsiteX55" y="connsiteY55"/>
                        </a:cxn>
                        <a:cxn ang="0">
                          <a:pos x="connsiteX56" y="connsiteY56"/>
                        </a:cxn>
                        <a:cxn ang="0">
                          <a:pos x="connsiteX57" y="connsiteY57"/>
                        </a:cxn>
                        <a:cxn ang="0">
                          <a:pos x="connsiteX58" y="connsiteY58"/>
                        </a:cxn>
                        <a:cxn ang="0">
                          <a:pos x="connsiteX59" y="connsiteY59"/>
                        </a:cxn>
                        <a:cxn ang="0">
                          <a:pos x="connsiteX60" y="connsiteY60"/>
                        </a:cxn>
                        <a:cxn ang="0">
                          <a:pos x="connsiteX61" y="connsiteY61"/>
                        </a:cxn>
                        <a:cxn ang="0">
                          <a:pos x="connsiteX62" y="connsiteY62"/>
                        </a:cxn>
                        <a:cxn ang="0">
                          <a:pos x="connsiteX63" y="connsiteY63"/>
                        </a:cxn>
                        <a:cxn ang="0">
                          <a:pos x="connsiteX64" y="connsiteY64"/>
                        </a:cxn>
                        <a:cxn ang="0">
                          <a:pos x="connsiteX65" y="connsiteY65"/>
                        </a:cxn>
                        <a:cxn ang="0">
                          <a:pos x="connsiteX66" y="connsiteY66"/>
                        </a:cxn>
                        <a:cxn ang="0">
                          <a:pos x="connsiteX67" y="connsiteY67"/>
                        </a:cxn>
                        <a:cxn ang="0">
                          <a:pos x="connsiteX68" y="connsiteY68"/>
                        </a:cxn>
                        <a:cxn ang="0">
                          <a:pos x="connsiteX69" y="connsiteY69"/>
                        </a:cxn>
                        <a:cxn ang="0">
                          <a:pos x="connsiteX70" y="connsiteY70"/>
                        </a:cxn>
                        <a:cxn ang="0">
                          <a:pos x="connsiteX71" y="connsiteY71"/>
                        </a:cxn>
                        <a:cxn ang="0">
                          <a:pos x="connsiteX72" y="connsiteY72"/>
                        </a:cxn>
                        <a:cxn ang="0">
                          <a:pos x="connsiteX73" y="connsiteY73"/>
                        </a:cxn>
                        <a:cxn ang="0">
                          <a:pos x="connsiteX74" y="connsiteY74"/>
                        </a:cxn>
                        <a:cxn ang="0">
                          <a:pos x="connsiteX75" y="connsiteY75"/>
                        </a:cxn>
                        <a:cxn ang="0">
                          <a:pos x="connsiteX76" y="connsiteY76"/>
                        </a:cxn>
                        <a:cxn ang="0">
                          <a:pos x="connsiteX77" y="connsiteY77"/>
                        </a:cxn>
                        <a:cxn ang="0">
                          <a:pos x="connsiteX78" y="connsiteY78"/>
                        </a:cxn>
                        <a:cxn ang="0">
                          <a:pos x="connsiteX79" y="connsiteY79"/>
                        </a:cxn>
                        <a:cxn ang="0">
                          <a:pos x="connsiteX80" y="connsiteY80"/>
                        </a:cxn>
                        <a:cxn ang="0">
                          <a:pos x="connsiteX81" y="connsiteY81"/>
                        </a:cxn>
                        <a:cxn ang="0">
                          <a:pos x="connsiteX82" y="connsiteY82"/>
                        </a:cxn>
                      </a:cxnLst>
                      <a:rect l="l" t="t" r="r" b="b"/>
                      <a:pathLst>
                        <a:path w="1904" h="1905">
                          <a:moveTo>
                            <a:pt x="953" y="1905"/>
                          </a:move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1905" y="1905"/>
                            <a:pt x="953" y="1905"/>
                          </a:cubicBezTo>
                          <a:cubicBezTo>
                            <a:pt x="1905" y="1905"/>
                            <a:pt x="1905" y="1905"/>
                            <a:pt x="953" y="1905"/>
                          </a:cubicBezTo>
                          <a:cubicBezTo>
                            <a:pt x="1905" y="1905"/>
                            <a:pt x="1905" y="953"/>
                            <a:pt x="953" y="1905"/>
                          </a:cubicBezTo>
                          <a:cubicBezTo>
                            <a:pt x="1905" y="953"/>
                            <a:pt x="1905" y="953"/>
                            <a:pt x="953" y="1905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1905" y="953"/>
                          </a:lnTo>
                          <a:lnTo>
                            <a:pt x="1905" y="953"/>
                          </a:ln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cubicBezTo>
                            <a:pt x="1905" y="953"/>
                            <a:pt x="1905" y="953"/>
                            <a:pt x="1905" y="953"/>
                          </a:cubicBezTo>
                          <a:lnTo>
                            <a:pt x="0" y="953"/>
                          </a:ln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0" y="953"/>
                            <a:pt x="0" y="953"/>
                            <a:pt x="0" y="953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953"/>
                            <a:pt x="953" y="953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ubicBezTo>
                            <a:pt x="953" y="1905"/>
                            <a:pt x="953" y="1905"/>
                            <a:pt x="953" y="1905"/>
                          </a:cubicBezTo>
                          <a:close/>
                          <a:moveTo>
                            <a:pt x="953" y="0"/>
                          </a:move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ubicBezTo>
                            <a:pt x="953" y="0"/>
                            <a:pt x="953" y="0"/>
                            <a:pt x="953" y="0"/>
                          </a:cubicBezTo>
                          <a:close/>
                          <a:moveTo>
                            <a:pt x="953" y="953"/>
                          </a:move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ubicBezTo>
                            <a:pt x="953" y="953"/>
                            <a:pt x="953" y="953"/>
                            <a:pt x="953" y="953"/>
                          </a:cubicBezTo>
                          <a:close/>
                        </a:path>
                      </a:pathLst>
                    </a:custGeom>
                    <a:solidFill>
                      <a:srgbClr val="FF9B80"/>
                    </a:solidFill>
                    <a:ln w="9525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p>
                      <a:endParaRPr lang="zh-CN" altLang="en-US"/>
                    </a:p>
                  </p:txBody>
                </p:sp>
              </p:grpSp>
              <p:sp>
                <p:nvSpPr>
                  <p:cNvPr id="3699" name="任意多边形: 形状 3580"/>
                  <p:cNvSpPr/>
                  <p:nvPr/>
                </p:nvSpPr>
                <p:spPr>
                  <a:xfrm>
                    <a:off x="7689532" y="2142171"/>
                    <a:ext cx="10477" cy="15240"/>
                  </a:xfrm>
                  <a:custGeom>
                    <a:avLst/>
                    <a:gdLst>
                      <a:gd name="connsiteX0" fmla="*/ 10478 w 10477"/>
                      <a:gd name="connsiteY0" fmla="*/ 10478 h 15240"/>
                      <a:gd name="connsiteX1" fmla="*/ 10478 w 10477"/>
                      <a:gd name="connsiteY1" fmla="*/ 10478 h 15240"/>
                      <a:gd name="connsiteX2" fmla="*/ 10478 w 10477"/>
                      <a:gd name="connsiteY2" fmla="*/ 10478 h 15240"/>
                      <a:gd name="connsiteX3" fmla="*/ 10478 w 10477"/>
                      <a:gd name="connsiteY3" fmla="*/ 10478 h 15240"/>
                      <a:gd name="connsiteX4" fmla="*/ 10478 w 10477"/>
                      <a:gd name="connsiteY4" fmla="*/ 10478 h 15240"/>
                      <a:gd name="connsiteX5" fmla="*/ 10478 w 10477"/>
                      <a:gd name="connsiteY5" fmla="*/ 10478 h 15240"/>
                      <a:gd name="connsiteX6" fmla="*/ 10478 w 10477"/>
                      <a:gd name="connsiteY6" fmla="*/ 9525 h 15240"/>
                      <a:gd name="connsiteX7" fmla="*/ 10478 w 10477"/>
                      <a:gd name="connsiteY7" fmla="*/ 9525 h 15240"/>
                      <a:gd name="connsiteX8" fmla="*/ 10478 w 10477"/>
                      <a:gd name="connsiteY8" fmla="*/ 9525 h 15240"/>
                      <a:gd name="connsiteX9" fmla="*/ 10478 w 10477"/>
                      <a:gd name="connsiteY9" fmla="*/ 8572 h 15240"/>
                      <a:gd name="connsiteX10" fmla="*/ 10478 w 10477"/>
                      <a:gd name="connsiteY10" fmla="*/ 7620 h 15240"/>
                      <a:gd name="connsiteX11" fmla="*/ 10478 w 10477"/>
                      <a:gd name="connsiteY11" fmla="*/ 5715 h 15240"/>
                      <a:gd name="connsiteX12" fmla="*/ 10478 w 10477"/>
                      <a:gd name="connsiteY12" fmla="*/ 5715 h 15240"/>
                      <a:gd name="connsiteX13" fmla="*/ 10478 w 10477"/>
                      <a:gd name="connsiteY13" fmla="*/ 4763 h 15240"/>
                      <a:gd name="connsiteX14" fmla="*/ 10478 w 10477"/>
                      <a:gd name="connsiteY14" fmla="*/ 4763 h 15240"/>
                      <a:gd name="connsiteX15" fmla="*/ 10478 w 10477"/>
                      <a:gd name="connsiteY15" fmla="*/ 4763 h 15240"/>
                      <a:gd name="connsiteX16" fmla="*/ 10478 w 10477"/>
                      <a:gd name="connsiteY16" fmla="*/ 4763 h 15240"/>
                      <a:gd name="connsiteX17" fmla="*/ 10478 w 10477"/>
                      <a:gd name="connsiteY17" fmla="*/ 4763 h 15240"/>
                      <a:gd name="connsiteX18" fmla="*/ 10478 w 10477"/>
                      <a:gd name="connsiteY18" fmla="*/ 3810 h 15240"/>
                      <a:gd name="connsiteX19" fmla="*/ 10478 w 10477"/>
                      <a:gd name="connsiteY19" fmla="*/ 2858 h 15240"/>
                      <a:gd name="connsiteX20" fmla="*/ 10478 w 10477"/>
                      <a:gd name="connsiteY20" fmla="*/ 2858 h 15240"/>
                      <a:gd name="connsiteX21" fmla="*/ 10478 w 10477"/>
                      <a:gd name="connsiteY21" fmla="*/ 2858 h 15240"/>
                      <a:gd name="connsiteX22" fmla="*/ 10478 w 10477"/>
                      <a:gd name="connsiteY22" fmla="*/ 2858 h 15240"/>
                      <a:gd name="connsiteX23" fmla="*/ 10478 w 10477"/>
                      <a:gd name="connsiteY23" fmla="*/ 2858 h 15240"/>
                      <a:gd name="connsiteX24" fmla="*/ 10478 w 10477"/>
                      <a:gd name="connsiteY24" fmla="*/ 2858 h 15240"/>
                      <a:gd name="connsiteX25" fmla="*/ 10478 w 10477"/>
                      <a:gd name="connsiteY25" fmla="*/ 2858 h 15240"/>
                      <a:gd name="connsiteX26" fmla="*/ 10478 w 10477"/>
                      <a:gd name="connsiteY26" fmla="*/ 2858 h 15240"/>
                      <a:gd name="connsiteX27" fmla="*/ 10478 w 10477"/>
                      <a:gd name="connsiteY27" fmla="*/ 2858 h 15240"/>
                      <a:gd name="connsiteX28" fmla="*/ 10478 w 10477"/>
                      <a:gd name="connsiteY28" fmla="*/ 1905 h 15240"/>
                      <a:gd name="connsiteX29" fmla="*/ 10478 w 10477"/>
                      <a:gd name="connsiteY29" fmla="*/ 1905 h 15240"/>
                      <a:gd name="connsiteX30" fmla="*/ 10478 w 10477"/>
                      <a:gd name="connsiteY30" fmla="*/ 1905 h 15240"/>
                      <a:gd name="connsiteX31" fmla="*/ 10478 w 10477"/>
                      <a:gd name="connsiteY31" fmla="*/ 1905 h 15240"/>
                      <a:gd name="connsiteX32" fmla="*/ 10478 w 10477"/>
                      <a:gd name="connsiteY32" fmla="*/ 1905 h 15240"/>
                      <a:gd name="connsiteX33" fmla="*/ 10478 w 10477"/>
                      <a:gd name="connsiteY33" fmla="*/ 1905 h 15240"/>
                      <a:gd name="connsiteX34" fmla="*/ 9525 w 10477"/>
                      <a:gd name="connsiteY34" fmla="*/ 953 h 15240"/>
                      <a:gd name="connsiteX35" fmla="*/ 9525 w 10477"/>
                      <a:gd name="connsiteY35" fmla="*/ 953 h 15240"/>
                      <a:gd name="connsiteX36" fmla="*/ 8573 w 10477"/>
                      <a:gd name="connsiteY36" fmla="*/ 0 h 15240"/>
                      <a:gd name="connsiteX37" fmla="*/ 7620 w 10477"/>
                      <a:gd name="connsiteY37" fmla="*/ 0 h 15240"/>
                      <a:gd name="connsiteX38" fmla="*/ 6668 w 10477"/>
                      <a:gd name="connsiteY38" fmla="*/ 0 h 15240"/>
                      <a:gd name="connsiteX39" fmla="*/ 6668 w 10477"/>
                      <a:gd name="connsiteY39" fmla="*/ 0 h 15240"/>
                      <a:gd name="connsiteX40" fmla="*/ 5715 w 10477"/>
                      <a:gd name="connsiteY40" fmla="*/ 0 h 15240"/>
                      <a:gd name="connsiteX41" fmla="*/ 4763 w 10477"/>
                      <a:gd name="connsiteY41" fmla="*/ 953 h 15240"/>
                      <a:gd name="connsiteX42" fmla="*/ 4763 w 10477"/>
                      <a:gd name="connsiteY42" fmla="*/ 953 h 15240"/>
                      <a:gd name="connsiteX43" fmla="*/ 4763 w 10477"/>
                      <a:gd name="connsiteY43" fmla="*/ 953 h 15240"/>
                      <a:gd name="connsiteX44" fmla="*/ 4763 w 10477"/>
                      <a:gd name="connsiteY44" fmla="*/ 953 h 15240"/>
                      <a:gd name="connsiteX45" fmla="*/ 4763 w 10477"/>
                      <a:gd name="connsiteY45" fmla="*/ 953 h 15240"/>
                      <a:gd name="connsiteX46" fmla="*/ 4763 w 10477"/>
                      <a:gd name="connsiteY46" fmla="*/ 953 h 15240"/>
                      <a:gd name="connsiteX47" fmla="*/ 4763 w 10477"/>
                      <a:gd name="connsiteY47" fmla="*/ 953 h 15240"/>
                      <a:gd name="connsiteX48" fmla="*/ 4763 w 10477"/>
                      <a:gd name="connsiteY48" fmla="*/ 953 h 15240"/>
                      <a:gd name="connsiteX49" fmla="*/ 4763 w 10477"/>
                      <a:gd name="connsiteY49" fmla="*/ 953 h 15240"/>
                      <a:gd name="connsiteX50" fmla="*/ 4763 w 10477"/>
                      <a:gd name="connsiteY50" fmla="*/ 953 h 15240"/>
                      <a:gd name="connsiteX51" fmla="*/ 4763 w 10477"/>
                      <a:gd name="connsiteY51" fmla="*/ 953 h 15240"/>
                      <a:gd name="connsiteX52" fmla="*/ 4763 w 10477"/>
                      <a:gd name="connsiteY52" fmla="*/ 953 h 15240"/>
                      <a:gd name="connsiteX53" fmla="*/ 4763 w 10477"/>
                      <a:gd name="connsiteY53" fmla="*/ 953 h 15240"/>
                      <a:gd name="connsiteX54" fmla="*/ 4763 w 10477"/>
                      <a:gd name="connsiteY54" fmla="*/ 1905 h 15240"/>
                      <a:gd name="connsiteX55" fmla="*/ 4763 w 10477"/>
                      <a:gd name="connsiteY55" fmla="*/ 2858 h 15240"/>
                      <a:gd name="connsiteX56" fmla="*/ 4763 w 10477"/>
                      <a:gd name="connsiteY56" fmla="*/ 4763 h 15240"/>
                      <a:gd name="connsiteX57" fmla="*/ 4763 w 10477"/>
                      <a:gd name="connsiteY57" fmla="*/ 4763 h 15240"/>
                      <a:gd name="connsiteX58" fmla="*/ 4763 w 10477"/>
                      <a:gd name="connsiteY58" fmla="*/ 5715 h 15240"/>
                      <a:gd name="connsiteX59" fmla="*/ 4763 w 10477"/>
                      <a:gd name="connsiteY59" fmla="*/ 5715 h 15240"/>
                      <a:gd name="connsiteX60" fmla="*/ 4763 w 10477"/>
                      <a:gd name="connsiteY60" fmla="*/ 5715 h 15240"/>
                      <a:gd name="connsiteX61" fmla="*/ 4763 w 10477"/>
                      <a:gd name="connsiteY61" fmla="*/ 5715 h 15240"/>
                      <a:gd name="connsiteX62" fmla="*/ 4763 w 10477"/>
                      <a:gd name="connsiteY62" fmla="*/ 5715 h 15240"/>
                      <a:gd name="connsiteX63" fmla="*/ 4763 w 10477"/>
                      <a:gd name="connsiteY63" fmla="*/ 6668 h 15240"/>
                      <a:gd name="connsiteX64" fmla="*/ 4763 w 10477"/>
                      <a:gd name="connsiteY64" fmla="*/ 7620 h 15240"/>
                      <a:gd name="connsiteX65" fmla="*/ 4763 w 10477"/>
                      <a:gd name="connsiteY65" fmla="*/ 7620 h 15240"/>
                      <a:gd name="connsiteX66" fmla="*/ 4763 w 10477"/>
                      <a:gd name="connsiteY66" fmla="*/ 7620 h 15240"/>
                      <a:gd name="connsiteX67" fmla="*/ 4763 w 10477"/>
                      <a:gd name="connsiteY67" fmla="*/ 7620 h 15240"/>
                      <a:gd name="connsiteX68" fmla="*/ 4763 w 10477"/>
                      <a:gd name="connsiteY68" fmla="*/ 7620 h 15240"/>
                      <a:gd name="connsiteX69" fmla="*/ 4763 w 10477"/>
                      <a:gd name="connsiteY69" fmla="*/ 7620 h 15240"/>
                      <a:gd name="connsiteX70" fmla="*/ 4763 w 10477"/>
                      <a:gd name="connsiteY70" fmla="*/ 7620 h 15240"/>
                      <a:gd name="connsiteX71" fmla="*/ 4763 w 10477"/>
                      <a:gd name="connsiteY71" fmla="*/ 7620 h 15240"/>
                      <a:gd name="connsiteX72" fmla="*/ 4763 w 10477"/>
                      <a:gd name="connsiteY72" fmla="*/ 7620 h 15240"/>
                      <a:gd name="connsiteX73" fmla="*/ 4763 w 10477"/>
                      <a:gd name="connsiteY73" fmla="*/ 8572 h 15240"/>
                      <a:gd name="connsiteX74" fmla="*/ 4763 w 10477"/>
                      <a:gd name="connsiteY74" fmla="*/ 8572 h 15240"/>
                      <a:gd name="connsiteX75" fmla="*/ 4763 w 10477"/>
                      <a:gd name="connsiteY75" fmla="*/ 8572 h 15240"/>
                      <a:gd name="connsiteX76" fmla="*/ 4763 w 10477"/>
                      <a:gd name="connsiteY76" fmla="*/ 8572 h 15240"/>
                      <a:gd name="connsiteX77" fmla="*/ 4763 w 10477"/>
                      <a:gd name="connsiteY77" fmla="*/ 8572 h 15240"/>
                      <a:gd name="connsiteX78" fmla="*/ 4763 w 10477"/>
                      <a:gd name="connsiteY78" fmla="*/ 8572 h 15240"/>
                      <a:gd name="connsiteX79" fmla="*/ 4763 w 10477"/>
                      <a:gd name="connsiteY79" fmla="*/ 9525 h 15240"/>
                      <a:gd name="connsiteX80" fmla="*/ 4763 w 10477"/>
                      <a:gd name="connsiteY80" fmla="*/ 9525 h 15240"/>
                      <a:gd name="connsiteX81" fmla="*/ 4763 w 10477"/>
                      <a:gd name="connsiteY81" fmla="*/ 10478 h 15240"/>
                      <a:gd name="connsiteX82" fmla="*/ 4763 w 10477"/>
                      <a:gd name="connsiteY82" fmla="*/ 11430 h 15240"/>
                      <a:gd name="connsiteX83" fmla="*/ 4763 w 10477"/>
                      <a:gd name="connsiteY83" fmla="*/ 12383 h 15240"/>
                      <a:gd name="connsiteX84" fmla="*/ 4763 w 10477"/>
                      <a:gd name="connsiteY84" fmla="*/ 12383 h 15240"/>
                      <a:gd name="connsiteX85" fmla="*/ 4763 w 10477"/>
                      <a:gd name="connsiteY85" fmla="*/ 12383 h 15240"/>
                      <a:gd name="connsiteX86" fmla="*/ 4763 w 10477"/>
                      <a:gd name="connsiteY86" fmla="*/ 13335 h 15240"/>
                      <a:gd name="connsiteX87" fmla="*/ 4763 w 10477"/>
                      <a:gd name="connsiteY87" fmla="*/ 13335 h 15240"/>
                      <a:gd name="connsiteX88" fmla="*/ 4763 w 10477"/>
                      <a:gd name="connsiteY88" fmla="*/ 13335 h 15240"/>
                      <a:gd name="connsiteX89" fmla="*/ 4763 w 10477"/>
                      <a:gd name="connsiteY89" fmla="*/ 13335 h 15240"/>
                      <a:gd name="connsiteX90" fmla="*/ 4763 w 10477"/>
                      <a:gd name="connsiteY90" fmla="*/ 13335 h 15240"/>
                      <a:gd name="connsiteX91" fmla="*/ 4763 w 10477"/>
                      <a:gd name="connsiteY91" fmla="*/ 13335 h 15240"/>
                      <a:gd name="connsiteX92" fmla="*/ 4763 w 10477"/>
                      <a:gd name="connsiteY92" fmla="*/ 13335 h 15240"/>
                      <a:gd name="connsiteX93" fmla="*/ 4763 w 10477"/>
                      <a:gd name="connsiteY93" fmla="*/ 13335 h 15240"/>
                      <a:gd name="connsiteX94" fmla="*/ 4763 w 10477"/>
                      <a:gd name="connsiteY94" fmla="*/ 13335 h 15240"/>
                      <a:gd name="connsiteX95" fmla="*/ 4763 w 10477"/>
                      <a:gd name="connsiteY95" fmla="*/ 13335 h 15240"/>
                      <a:gd name="connsiteX96" fmla="*/ 4763 w 10477"/>
                      <a:gd name="connsiteY96" fmla="*/ 13335 h 15240"/>
                      <a:gd name="connsiteX97" fmla="*/ 4763 w 10477"/>
                      <a:gd name="connsiteY97" fmla="*/ 13335 h 15240"/>
                      <a:gd name="connsiteX98" fmla="*/ 4763 w 10477"/>
                      <a:gd name="connsiteY98" fmla="*/ 13335 h 15240"/>
                      <a:gd name="connsiteX99" fmla="*/ 4763 w 10477"/>
                      <a:gd name="connsiteY99" fmla="*/ 13335 h 15240"/>
                      <a:gd name="connsiteX100" fmla="*/ 5715 w 10477"/>
                      <a:gd name="connsiteY100" fmla="*/ 14288 h 15240"/>
                      <a:gd name="connsiteX101" fmla="*/ 7620 w 10477"/>
                      <a:gd name="connsiteY101" fmla="*/ 15240 h 15240"/>
                      <a:gd name="connsiteX102" fmla="*/ 7620 w 10477"/>
                      <a:gd name="connsiteY102" fmla="*/ 15240 h 15240"/>
                      <a:gd name="connsiteX103" fmla="*/ 8573 w 10477"/>
                      <a:gd name="connsiteY103" fmla="*/ 15240 h 15240"/>
                      <a:gd name="connsiteX104" fmla="*/ 8573 w 10477"/>
                      <a:gd name="connsiteY104" fmla="*/ 15240 h 15240"/>
                      <a:gd name="connsiteX105" fmla="*/ 8573 w 10477"/>
                      <a:gd name="connsiteY105" fmla="*/ 15240 h 15240"/>
                      <a:gd name="connsiteX106" fmla="*/ 8573 w 10477"/>
                      <a:gd name="connsiteY106" fmla="*/ 15240 h 15240"/>
                      <a:gd name="connsiteX107" fmla="*/ 8573 w 10477"/>
                      <a:gd name="connsiteY107" fmla="*/ 15240 h 15240"/>
                      <a:gd name="connsiteX108" fmla="*/ 8573 w 10477"/>
                      <a:gd name="connsiteY108" fmla="*/ 15240 h 15240"/>
                      <a:gd name="connsiteX109" fmla="*/ 9525 w 10477"/>
                      <a:gd name="connsiteY109" fmla="*/ 15240 h 15240"/>
                      <a:gd name="connsiteX110" fmla="*/ 10478 w 10477"/>
                      <a:gd name="connsiteY110" fmla="*/ 14288 h 15240"/>
                      <a:gd name="connsiteX111" fmla="*/ 10478 w 10477"/>
                      <a:gd name="connsiteY111" fmla="*/ 14288 h 15240"/>
                      <a:gd name="connsiteX112" fmla="*/ 10478 w 10477"/>
                      <a:gd name="connsiteY112" fmla="*/ 14288 h 15240"/>
                      <a:gd name="connsiteX113" fmla="*/ 10478 w 10477"/>
                      <a:gd name="connsiteY113" fmla="*/ 14288 h 15240"/>
                      <a:gd name="connsiteX114" fmla="*/ 10478 w 10477"/>
                      <a:gd name="connsiteY114" fmla="*/ 14288 h 15240"/>
                      <a:gd name="connsiteX115" fmla="*/ 10478 w 10477"/>
                      <a:gd name="connsiteY115" fmla="*/ 14288 h 15240"/>
                      <a:gd name="connsiteX116" fmla="*/ 10478 w 10477"/>
                      <a:gd name="connsiteY116" fmla="*/ 14288 h 15240"/>
                      <a:gd name="connsiteX117" fmla="*/ 10478 w 10477"/>
                      <a:gd name="connsiteY117" fmla="*/ 14288 h 15240"/>
                      <a:gd name="connsiteX118" fmla="*/ 10478 w 10477"/>
                      <a:gd name="connsiteY118" fmla="*/ 14288 h 15240"/>
                      <a:gd name="connsiteX119" fmla="*/ 10478 w 10477"/>
                      <a:gd name="connsiteY119" fmla="*/ 13335 h 15240"/>
                      <a:gd name="connsiteX120" fmla="*/ 10478 w 10477"/>
                      <a:gd name="connsiteY120" fmla="*/ 13335 h 15240"/>
                      <a:gd name="connsiteX121" fmla="*/ 10478 w 10477"/>
                      <a:gd name="connsiteY121" fmla="*/ 13335 h 15240"/>
                      <a:gd name="connsiteX122" fmla="*/ 10478 w 10477"/>
                      <a:gd name="connsiteY122" fmla="*/ 13335 h 15240"/>
                      <a:gd name="connsiteX123" fmla="*/ 10478 w 10477"/>
                      <a:gd name="connsiteY123" fmla="*/ 13335 h 15240"/>
                      <a:gd name="connsiteX124" fmla="*/ 10478 w 10477"/>
                      <a:gd name="connsiteY124" fmla="*/ 13335 h 15240"/>
                      <a:gd name="connsiteX125" fmla="*/ 10478 w 10477"/>
                      <a:gd name="connsiteY125" fmla="*/ 12383 h 15240"/>
                      <a:gd name="connsiteX126" fmla="*/ 10478 w 10477"/>
                      <a:gd name="connsiteY126" fmla="*/ 12383 h 15240"/>
                      <a:gd name="connsiteX127" fmla="*/ 10478 w 10477"/>
                      <a:gd name="connsiteY127" fmla="*/ 11430 h 15240"/>
                      <a:gd name="connsiteX128" fmla="*/ 10478 w 10477"/>
                      <a:gd name="connsiteY128" fmla="*/ 10478 h 15240"/>
                      <a:gd name="connsiteX129" fmla="*/ 10478 w 10477"/>
                      <a:gd name="connsiteY129" fmla="*/ 9525 h 15240"/>
                      <a:gd name="connsiteX130" fmla="*/ 10478 w 10477"/>
                      <a:gd name="connsiteY130" fmla="*/ 9525 h 15240"/>
                      <a:gd name="connsiteX131" fmla="*/ 10478 w 10477"/>
                      <a:gd name="connsiteY131" fmla="*/ 9525 h 15240"/>
                      <a:gd name="connsiteX132" fmla="*/ 10478 w 10477"/>
                      <a:gd name="connsiteY132" fmla="*/ 10478 h 15240"/>
                      <a:gd name="connsiteX133" fmla="*/ 10478 w 10477"/>
                      <a:gd name="connsiteY133" fmla="*/ 10478 h 15240"/>
                      <a:gd name="connsiteX134" fmla="*/ 10478 w 10477"/>
                      <a:gd name="connsiteY134" fmla="*/ 10478 h 15240"/>
                      <a:gd name="connsiteX135" fmla="*/ 10478 w 10477"/>
                      <a:gd name="connsiteY135" fmla="*/ 10478 h 15240"/>
                      <a:gd name="connsiteX136" fmla="*/ 10478 w 10477"/>
                      <a:gd name="connsiteY136" fmla="*/ 10478 h 15240"/>
                      <a:gd name="connsiteX137" fmla="*/ 4763 w 10477"/>
                      <a:gd name="connsiteY137" fmla="*/ 0 h 15240"/>
                      <a:gd name="connsiteX138" fmla="*/ 4763 w 10477"/>
                      <a:gd name="connsiteY138" fmla="*/ 0 h 15240"/>
                      <a:gd name="connsiteX139" fmla="*/ 4763 w 10477"/>
                      <a:gd name="connsiteY139" fmla="*/ 0 h 15240"/>
                      <a:gd name="connsiteX140" fmla="*/ 4763 w 10477"/>
                      <a:gd name="connsiteY140" fmla="*/ 0 h 15240"/>
                      <a:gd name="connsiteX141" fmla="*/ 4763 w 10477"/>
                      <a:gd name="connsiteY141" fmla="*/ 0 h 15240"/>
                      <a:gd name="connsiteX142" fmla="*/ 0 w 10477"/>
                      <a:gd name="connsiteY142" fmla="*/ 13335 h 15240"/>
                      <a:gd name="connsiteX143" fmla="*/ 0 w 10477"/>
                      <a:gd name="connsiteY143" fmla="*/ 13335 h 15240"/>
                      <a:gd name="connsiteX144" fmla="*/ 0 w 10477"/>
                      <a:gd name="connsiteY144" fmla="*/ 13335 h 15240"/>
                      <a:gd name="connsiteX145" fmla="*/ 0 w 10477"/>
                      <a:gd name="connsiteY145" fmla="*/ 13335 h 15240"/>
                      <a:gd name="connsiteX146" fmla="*/ 9525 w 10477"/>
                      <a:gd name="connsiteY146" fmla="*/ 13335 h 15240"/>
                      <a:gd name="connsiteX147" fmla="*/ 9525 w 10477"/>
                      <a:gd name="connsiteY147" fmla="*/ 13335 h 15240"/>
                      <a:gd name="connsiteX148" fmla="*/ 9525 w 10477"/>
                      <a:gd name="connsiteY148" fmla="*/ 13335 h 15240"/>
                      <a:gd name="connsiteX149" fmla="*/ 9525 w 10477"/>
                      <a:gd name="connsiteY149" fmla="*/ 13335 h 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10477" h="15240">
                        <a:moveTo>
                          <a:pt x="10478" y="10478"/>
                        </a:moveTo>
                        <a:cubicBezTo>
                          <a:pt x="10478" y="10478"/>
                          <a:pt x="10478" y="10478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10478"/>
                        </a:cubicBezTo>
                        <a:cubicBezTo>
                          <a:pt x="10478" y="9525"/>
                          <a:pt x="10478" y="9525"/>
                          <a:pt x="10478" y="10478"/>
                        </a:cubicBezTo>
                        <a:lnTo>
                          <a:pt x="10478" y="10478"/>
                        </a:lnTo>
                        <a:lnTo>
                          <a:pt x="10478" y="10478"/>
                        </a:lnTo>
                        <a:cubicBezTo>
                          <a:pt x="10478" y="9525"/>
                          <a:pt x="10478" y="9525"/>
                          <a:pt x="10478" y="9525"/>
                        </a:cubicBezTo>
                        <a:lnTo>
                          <a:pt x="10478" y="9525"/>
                        </a:ln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8572"/>
                        </a:cubicBezTo>
                        <a:cubicBezTo>
                          <a:pt x="10478" y="8572"/>
                          <a:pt x="10478" y="7620"/>
                          <a:pt x="10478" y="7620"/>
                        </a:cubicBezTo>
                        <a:cubicBezTo>
                          <a:pt x="10478" y="6668"/>
                          <a:pt x="10478" y="6668"/>
                          <a:pt x="10478" y="5715"/>
                        </a:cubicBezTo>
                        <a:cubicBezTo>
                          <a:pt x="10478" y="5715"/>
                          <a:pt x="10478" y="5715"/>
                          <a:pt x="10478" y="5715"/>
                        </a:cubicBezTo>
                        <a:cubicBezTo>
                          <a:pt x="10478" y="5715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3810"/>
                        </a:cubicBezTo>
                        <a:cubicBezTo>
                          <a:pt x="10478" y="3810"/>
                          <a:pt x="10478" y="3810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8573" y="0"/>
                          <a:pt x="8573" y="0"/>
                        </a:cubicBezTo>
                        <a:cubicBezTo>
                          <a:pt x="8573" y="0"/>
                          <a:pt x="7620" y="0"/>
                          <a:pt x="7620" y="0"/>
                        </a:cubicBezTo>
                        <a:cubicBezTo>
                          <a:pt x="7620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5715" y="0"/>
                        </a:cubicBezTo>
                        <a:cubicBezTo>
                          <a:pt x="5715" y="0"/>
                          <a:pt x="4763" y="0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lnTo>
                          <a:pt x="4763" y="953"/>
                        </a:lnTo>
                        <a:lnTo>
                          <a:pt x="4763" y="953"/>
                        </a:lnTo>
                        <a:cubicBezTo>
                          <a:pt x="4763" y="953"/>
                          <a:pt x="4763" y="953"/>
                          <a:pt x="4763" y="953"/>
                        </a:cubicBezTo>
                        <a:lnTo>
                          <a:pt x="4763" y="953"/>
                        </a:ln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2858"/>
                        </a:cubicBezTo>
                        <a:cubicBezTo>
                          <a:pt x="4763" y="3810"/>
                          <a:pt x="4763" y="3810"/>
                          <a:pt x="4763" y="4763"/>
                        </a:cubicBezTo>
                        <a:cubicBezTo>
                          <a:pt x="4763" y="4763"/>
                          <a:pt x="4763" y="4763"/>
                          <a:pt x="4763" y="4763"/>
                        </a:cubicBezTo>
                        <a:cubicBezTo>
                          <a:pt x="4763" y="4763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6668"/>
                        </a:cubicBezTo>
                        <a:cubicBezTo>
                          <a:pt x="4763" y="6668"/>
                          <a:pt x="4763" y="6668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9525"/>
                        </a:cubicBezTo>
                        <a:cubicBezTo>
                          <a:pt x="4763" y="9525"/>
                          <a:pt x="4763" y="9525"/>
                          <a:pt x="4763" y="9525"/>
                        </a:cubicBezTo>
                        <a:cubicBezTo>
                          <a:pt x="4763" y="9525"/>
                          <a:pt x="4763" y="10478"/>
                          <a:pt x="4763" y="10478"/>
                        </a:cubicBezTo>
                        <a:cubicBezTo>
                          <a:pt x="4763" y="10478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2383"/>
                        </a:cubicBezTo>
                        <a:cubicBezTo>
                          <a:pt x="4763" y="12383"/>
                          <a:pt x="4763" y="12383"/>
                          <a:pt x="4763" y="12383"/>
                        </a:cubicBezTo>
                        <a:cubicBezTo>
                          <a:pt x="4763" y="12383"/>
                          <a:pt x="4763" y="12383"/>
                          <a:pt x="4763" y="12383"/>
                        </a:cubicBezTo>
                        <a:cubicBezTo>
                          <a:pt x="4763" y="12383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lnTo>
                          <a:pt x="4763" y="13335"/>
                        </a:lnTo>
                        <a:lnTo>
                          <a:pt x="4763" y="13335"/>
                        </a:lnTo>
                        <a:cubicBezTo>
                          <a:pt x="4763" y="13335"/>
                          <a:pt x="4763" y="13335"/>
                          <a:pt x="4763" y="13335"/>
                        </a:cubicBezTo>
                        <a:lnTo>
                          <a:pt x="4763" y="13335"/>
                        </a:ln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4288"/>
                          <a:pt x="5715" y="14288"/>
                        </a:cubicBezTo>
                        <a:cubicBezTo>
                          <a:pt x="6668" y="14288"/>
                          <a:pt x="6668" y="15240"/>
                          <a:pt x="7620" y="15240"/>
                        </a:cubicBezTo>
                        <a:cubicBezTo>
                          <a:pt x="7620" y="15240"/>
                          <a:pt x="7620" y="15240"/>
                          <a:pt x="7620" y="15240"/>
                        </a:cubicBezTo>
                        <a:cubicBezTo>
                          <a:pt x="7620" y="15240"/>
                          <a:pt x="7620" y="15240"/>
                          <a:pt x="8573" y="15240"/>
                        </a:cubicBezTo>
                        <a:cubicBezTo>
                          <a:pt x="8573" y="15240"/>
                          <a:pt x="8573" y="15240"/>
                          <a:pt x="8573" y="15240"/>
                        </a:cubicBezTo>
                        <a:cubicBezTo>
                          <a:pt x="8573" y="15240"/>
                          <a:pt x="8573" y="15240"/>
                          <a:pt x="8573" y="15240"/>
                        </a:cubicBezTo>
                        <a:cubicBezTo>
                          <a:pt x="8573" y="15240"/>
                          <a:pt x="8573" y="15240"/>
                          <a:pt x="8573" y="15240"/>
                        </a:cubicBezTo>
                        <a:cubicBezTo>
                          <a:pt x="8573" y="15240"/>
                          <a:pt x="8573" y="15240"/>
                          <a:pt x="8573" y="15240"/>
                        </a:cubicBezTo>
                        <a:cubicBezTo>
                          <a:pt x="8573" y="15240"/>
                          <a:pt x="8573" y="15240"/>
                          <a:pt x="8573" y="15240"/>
                        </a:cubicBezTo>
                        <a:cubicBezTo>
                          <a:pt x="8573" y="15240"/>
                          <a:pt x="9525" y="15240"/>
                          <a:pt x="9525" y="15240"/>
                        </a:cubicBezTo>
                        <a:cubicBezTo>
                          <a:pt x="9525" y="15240"/>
                          <a:pt x="9525" y="15240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2383"/>
                        </a:cubicBezTo>
                        <a:cubicBezTo>
                          <a:pt x="10478" y="12383"/>
                          <a:pt x="10478" y="12383"/>
                          <a:pt x="10478" y="12383"/>
                        </a:cubicBezTo>
                        <a:cubicBezTo>
                          <a:pt x="10478" y="12383"/>
                          <a:pt x="10478" y="11430"/>
                          <a:pt x="10478" y="11430"/>
                        </a:cubicBezTo>
                        <a:cubicBezTo>
                          <a:pt x="10478" y="11430"/>
                          <a:pt x="10478" y="10478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12383"/>
                          <a:pt x="10478" y="11430"/>
                          <a:pt x="10478" y="10478"/>
                        </a:cubicBezTo>
                        <a:cubicBezTo>
                          <a:pt x="10478" y="11430"/>
                          <a:pt x="10478" y="10478"/>
                          <a:pt x="10478" y="10478"/>
                        </a:cubicBezTo>
                        <a:cubicBezTo>
                          <a:pt x="10478" y="11430"/>
                          <a:pt x="10478" y="11430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10478"/>
                        </a:cubicBezTo>
                        <a:close/>
                        <a:moveTo>
                          <a:pt x="4763" y="0"/>
                        </a:move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lose/>
                        <a:moveTo>
                          <a:pt x="0" y="13335"/>
                        </a:moveTo>
                        <a:cubicBezTo>
                          <a:pt x="0" y="13335"/>
                          <a:pt x="0" y="13335"/>
                          <a:pt x="0" y="13335"/>
                        </a:cubicBezTo>
                        <a:cubicBezTo>
                          <a:pt x="0" y="13335"/>
                          <a:pt x="0" y="13335"/>
                          <a:pt x="0" y="13335"/>
                        </a:cubicBezTo>
                        <a:cubicBezTo>
                          <a:pt x="0" y="13335"/>
                          <a:pt x="0" y="13335"/>
                          <a:pt x="0" y="13335"/>
                        </a:cubicBezTo>
                        <a:close/>
                        <a:moveTo>
                          <a:pt x="9525" y="13335"/>
                        </a:moveTo>
                        <a:cubicBezTo>
                          <a:pt x="9525" y="13335"/>
                          <a:pt x="9525" y="13335"/>
                          <a:pt x="9525" y="13335"/>
                        </a:cubicBezTo>
                        <a:cubicBezTo>
                          <a:pt x="9525" y="13335"/>
                          <a:pt x="9525" y="13335"/>
                          <a:pt x="9525" y="13335"/>
                        </a:cubicBezTo>
                        <a:cubicBezTo>
                          <a:pt x="9525" y="13335"/>
                          <a:pt x="9525" y="13335"/>
                          <a:pt x="9525" y="13335"/>
                        </a:cubicBezTo>
                        <a:close/>
                      </a:path>
                    </a:pathLst>
                  </a:custGeom>
                  <a:solidFill>
                    <a:srgbClr val="2D24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700" name="任意多边形: 形状 3581"/>
                  <p:cNvSpPr/>
                  <p:nvPr/>
                </p:nvSpPr>
                <p:spPr>
                  <a:xfrm>
                    <a:off x="7766684" y="2142171"/>
                    <a:ext cx="10477" cy="15240"/>
                  </a:xfrm>
                  <a:custGeom>
                    <a:avLst/>
                    <a:gdLst>
                      <a:gd name="connsiteX0" fmla="*/ 10478 w 10477"/>
                      <a:gd name="connsiteY0" fmla="*/ 10478 h 15240"/>
                      <a:gd name="connsiteX1" fmla="*/ 10478 w 10477"/>
                      <a:gd name="connsiteY1" fmla="*/ 10478 h 15240"/>
                      <a:gd name="connsiteX2" fmla="*/ 10478 w 10477"/>
                      <a:gd name="connsiteY2" fmla="*/ 10478 h 15240"/>
                      <a:gd name="connsiteX3" fmla="*/ 10478 w 10477"/>
                      <a:gd name="connsiteY3" fmla="*/ 10478 h 15240"/>
                      <a:gd name="connsiteX4" fmla="*/ 10478 w 10477"/>
                      <a:gd name="connsiteY4" fmla="*/ 10478 h 15240"/>
                      <a:gd name="connsiteX5" fmla="*/ 10478 w 10477"/>
                      <a:gd name="connsiteY5" fmla="*/ 10478 h 15240"/>
                      <a:gd name="connsiteX6" fmla="*/ 10478 w 10477"/>
                      <a:gd name="connsiteY6" fmla="*/ 9525 h 15240"/>
                      <a:gd name="connsiteX7" fmla="*/ 10478 w 10477"/>
                      <a:gd name="connsiteY7" fmla="*/ 9525 h 15240"/>
                      <a:gd name="connsiteX8" fmla="*/ 10478 w 10477"/>
                      <a:gd name="connsiteY8" fmla="*/ 9525 h 15240"/>
                      <a:gd name="connsiteX9" fmla="*/ 10478 w 10477"/>
                      <a:gd name="connsiteY9" fmla="*/ 8572 h 15240"/>
                      <a:gd name="connsiteX10" fmla="*/ 10478 w 10477"/>
                      <a:gd name="connsiteY10" fmla="*/ 7620 h 15240"/>
                      <a:gd name="connsiteX11" fmla="*/ 10478 w 10477"/>
                      <a:gd name="connsiteY11" fmla="*/ 5715 h 15240"/>
                      <a:gd name="connsiteX12" fmla="*/ 10478 w 10477"/>
                      <a:gd name="connsiteY12" fmla="*/ 5715 h 15240"/>
                      <a:gd name="connsiteX13" fmla="*/ 10478 w 10477"/>
                      <a:gd name="connsiteY13" fmla="*/ 4763 h 15240"/>
                      <a:gd name="connsiteX14" fmla="*/ 10478 w 10477"/>
                      <a:gd name="connsiteY14" fmla="*/ 4763 h 15240"/>
                      <a:gd name="connsiteX15" fmla="*/ 10478 w 10477"/>
                      <a:gd name="connsiteY15" fmla="*/ 4763 h 15240"/>
                      <a:gd name="connsiteX16" fmla="*/ 10478 w 10477"/>
                      <a:gd name="connsiteY16" fmla="*/ 4763 h 15240"/>
                      <a:gd name="connsiteX17" fmla="*/ 10478 w 10477"/>
                      <a:gd name="connsiteY17" fmla="*/ 4763 h 15240"/>
                      <a:gd name="connsiteX18" fmla="*/ 10478 w 10477"/>
                      <a:gd name="connsiteY18" fmla="*/ 3810 h 15240"/>
                      <a:gd name="connsiteX19" fmla="*/ 10478 w 10477"/>
                      <a:gd name="connsiteY19" fmla="*/ 2858 h 15240"/>
                      <a:gd name="connsiteX20" fmla="*/ 10478 w 10477"/>
                      <a:gd name="connsiteY20" fmla="*/ 2858 h 15240"/>
                      <a:gd name="connsiteX21" fmla="*/ 10478 w 10477"/>
                      <a:gd name="connsiteY21" fmla="*/ 2858 h 15240"/>
                      <a:gd name="connsiteX22" fmla="*/ 10478 w 10477"/>
                      <a:gd name="connsiteY22" fmla="*/ 2858 h 15240"/>
                      <a:gd name="connsiteX23" fmla="*/ 10478 w 10477"/>
                      <a:gd name="connsiteY23" fmla="*/ 2858 h 15240"/>
                      <a:gd name="connsiteX24" fmla="*/ 10478 w 10477"/>
                      <a:gd name="connsiteY24" fmla="*/ 2858 h 15240"/>
                      <a:gd name="connsiteX25" fmla="*/ 10478 w 10477"/>
                      <a:gd name="connsiteY25" fmla="*/ 2858 h 15240"/>
                      <a:gd name="connsiteX26" fmla="*/ 10478 w 10477"/>
                      <a:gd name="connsiteY26" fmla="*/ 2858 h 15240"/>
                      <a:gd name="connsiteX27" fmla="*/ 10478 w 10477"/>
                      <a:gd name="connsiteY27" fmla="*/ 2858 h 15240"/>
                      <a:gd name="connsiteX28" fmla="*/ 10478 w 10477"/>
                      <a:gd name="connsiteY28" fmla="*/ 1905 h 15240"/>
                      <a:gd name="connsiteX29" fmla="*/ 10478 w 10477"/>
                      <a:gd name="connsiteY29" fmla="*/ 1905 h 15240"/>
                      <a:gd name="connsiteX30" fmla="*/ 10478 w 10477"/>
                      <a:gd name="connsiteY30" fmla="*/ 1905 h 15240"/>
                      <a:gd name="connsiteX31" fmla="*/ 10478 w 10477"/>
                      <a:gd name="connsiteY31" fmla="*/ 1905 h 15240"/>
                      <a:gd name="connsiteX32" fmla="*/ 10478 w 10477"/>
                      <a:gd name="connsiteY32" fmla="*/ 1905 h 15240"/>
                      <a:gd name="connsiteX33" fmla="*/ 10478 w 10477"/>
                      <a:gd name="connsiteY33" fmla="*/ 1905 h 15240"/>
                      <a:gd name="connsiteX34" fmla="*/ 9525 w 10477"/>
                      <a:gd name="connsiteY34" fmla="*/ 953 h 15240"/>
                      <a:gd name="connsiteX35" fmla="*/ 9525 w 10477"/>
                      <a:gd name="connsiteY35" fmla="*/ 953 h 15240"/>
                      <a:gd name="connsiteX36" fmla="*/ 8572 w 10477"/>
                      <a:gd name="connsiteY36" fmla="*/ 0 h 15240"/>
                      <a:gd name="connsiteX37" fmla="*/ 7620 w 10477"/>
                      <a:gd name="connsiteY37" fmla="*/ 0 h 15240"/>
                      <a:gd name="connsiteX38" fmla="*/ 6668 w 10477"/>
                      <a:gd name="connsiteY38" fmla="*/ 0 h 15240"/>
                      <a:gd name="connsiteX39" fmla="*/ 6668 w 10477"/>
                      <a:gd name="connsiteY39" fmla="*/ 0 h 15240"/>
                      <a:gd name="connsiteX40" fmla="*/ 5715 w 10477"/>
                      <a:gd name="connsiteY40" fmla="*/ 0 h 15240"/>
                      <a:gd name="connsiteX41" fmla="*/ 4763 w 10477"/>
                      <a:gd name="connsiteY41" fmla="*/ 953 h 15240"/>
                      <a:gd name="connsiteX42" fmla="*/ 4763 w 10477"/>
                      <a:gd name="connsiteY42" fmla="*/ 953 h 15240"/>
                      <a:gd name="connsiteX43" fmla="*/ 4763 w 10477"/>
                      <a:gd name="connsiteY43" fmla="*/ 953 h 15240"/>
                      <a:gd name="connsiteX44" fmla="*/ 4763 w 10477"/>
                      <a:gd name="connsiteY44" fmla="*/ 953 h 15240"/>
                      <a:gd name="connsiteX45" fmla="*/ 4763 w 10477"/>
                      <a:gd name="connsiteY45" fmla="*/ 953 h 15240"/>
                      <a:gd name="connsiteX46" fmla="*/ 4763 w 10477"/>
                      <a:gd name="connsiteY46" fmla="*/ 953 h 15240"/>
                      <a:gd name="connsiteX47" fmla="*/ 4763 w 10477"/>
                      <a:gd name="connsiteY47" fmla="*/ 953 h 15240"/>
                      <a:gd name="connsiteX48" fmla="*/ 4763 w 10477"/>
                      <a:gd name="connsiteY48" fmla="*/ 953 h 15240"/>
                      <a:gd name="connsiteX49" fmla="*/ 4763 w 10477"/>
                      <a:gd name="connsiteY49" fmla="*/ 953 h 15240"/>
                      <a:gd name="connsiteX50" fmla="*/ 4763 w 10477"/>
                      <a:gd name="connsiteY50" fmla="*/ 953 h 15240"/>
                      <a:gd name="connsiteX51" fmla="*/ 4763 w 10477"/>
                      <a:gd name="connsiteY51" fmla="*/ 953 h 15240"/>
                      <a:gd name="connsiteX52" fmla="*/ 4763 w 10477"/>
                      <a:gd name="connsiteY52" fmla="*/ 953 h 15240"/>
                      <a:gd name="connsiteX53" fmla="*/ 4763 w 10477"/>
                      <a:gd name="connsiteY53" fmla="*/ 953 h 15240"/>
                      <a:gd name="connsiteX54" fmla="*/ 4763 w 10477"/>
                      <a:gd name="connsiteY54" fmla="*/ 1905 h 15240"/>
                      <a:gd name="connsiteX55" fmla="*/ 4763 w 10477"/>
                      <a:gd name="connsiteY55" fmla="*/ 2858 h 15240"/>
                      <a:gd name="connsiteX56" fmla="*/ 4763 w 10477"/>
                      <a:gd name="connsiteY56" fmla="*/ 4763 h 15240"/>
                      <a:gd name="connsiteX57" fmla="*/ 4763 w 10477"/>
                      <a:gd name="connsiteY57" fmla="*/ 4763 h 15240"/>
                      <a:gd name="connsiteX58" fmla="*/ 4763 w 10477"/>
                      <a:gd name="connsiteY58" fmla="*/ 5715 h 15240"/>
                      <a:gd name="connsiteX59" fmla="*/ 4763 w 10477"/>
                      <a:gd name="connsiteY59" fmla="*/ 5715 h 15240"/>
                      <a:gd name="connsiteX60" fmla="*/ 4763 w 10477"/>
                      <a:gd name="connsiteY60" fmla="*/ 5715 h 15240"/>
                      <a:gd name="connsiteX61" fmla="*/ 4763 w 10477"/>
                      <a:gd name="connsiteY61" fmla="*/ 5715 h 15240"/>
                      <a:gd name="connsiteX62" fmla="*/ 4763 w 10477"/>
                      <a:gd name="connsiteY62" fmla="*/ 5715 h 15240"/>
                      <a:gd name="connsiteX63" fmla="*/ 4763 w 10477"/>
                      <a:gd name="connsiteY63" fmla="*/ 6668 h 15240"/>
                      <a:gd name="connsiteX64" fmla="*/ 4763 w 10477"/>
                      <a:gd name="connsiteY64" fmla="*/ 7620 h 15240"/>
                      <a:gd name="connsiteX65" fmla="*/ 4763 w 10477"/>
                      <a:gd name="connsiteY65" fmla="*/ 7620 h 15240"/>
                      <a:gd name="connsiteX66" fmla="*/ 4763 w 10477"/>
                      <a:gd name="connsiteY66" fmla="*/ 7620 h 15240"/>
                      <a:gd name="connsiteX67" fmla="*/ 4763 w 10477"/>
                      <a:gd name="connsiteY67" fmla="*/ 7620 h 15240"/>
                      <a:gd name="connsiteX68" fmla="*/ 4763 w 10477"/>
                      <a:gd name="connsiteY68" fmla="*/ 7620 h 15240"/>
                      <a:gd name="connsiteX69" fmla="*/ 4763 w 10477"/>
                      <a:gd name="connsiteY69" fmla="*/ 7620 h 15240"/>
                      <a:gd name="connsiteX70" fmla="*/ 4763 w 10477"/>
                      <a:gd name="connsiteY70" fmla="*/ 7620 h 15240"/>
                      <a:gd name="connsiteX71" fmla="*/ 4763 w 10477"/>
                      <a:gd name="connsiteY71" fmla="*/ 7620 h 15240"/>
                      <a:gd name="connsiteX72" fmla="*/ 4763 w 10477"/>
                      <a:gd name="connsiteY72" fmla="*/ 7620 h 15240"/>
                      <a:gd name="connsiteX73" fmla="*/ 4763 w 10477"/>
                      <a:gd name="connsiteY73" fmla="*/ 8572 h 15240"/>
                      <a:gd name="connsiteX74" fmla="*/ 4763 w 10477"/>
                      <a:gd name="connsiteY74" fmla="*/ 8572 h 15240"/>
                      <a:gd name="connsiteX75" fmla="*/ 4763 w 10477"/>
                      <a:gd name="connsiteY75" fmla="*/ 8572 h 15240"/>
                      <a:gd name="connsiteX76" fmla="*/ 4763 w 10477"/>
                      <a:gd name="connsiteY76" fmla="*/ 8572 h 15240"/>
                      <a:gd name="connsiteX77" fmla="*/ 4763 w 10477"/>
                      <a:gd name="connsiteY77" fmla="*/ 8572 h 15240"/>
                      <a:gd name="connsiteX78" fmla="*/ 4763 w 10477"/>
                      <a:gd name="connsiteY78" fmla="*/ 8572 h 15240"/>
                      <a:gd name="connsiteX79" fmla="*/ 4763 w 10477"/>
                      <a:gd name="connsiteY79" fmla="*/ 9525 h 15240"/>
                      <a:gd name="connsiteX80" fmla="*/ 4763 w 10477"/>
                      <a:gd name="connsiteY80" fmla="*/ 9525 h 15240"/>
                      <a:gd name="connsiteX81" fmla="*/ 4763 w 10477"/>
                      <a:gd name="connsiteY81" fmla="*/ 10478 h 15240"/>
                      <a:gd name="connsiteX82" fmla="*/ 4763 w 10477"/>
                      <a:gd name="connsiteY82" fmla="*/ 11430 h 15240"/>
                      <a:gd name="connsiteX83" fmla="*/ 4763 w 10477"/>
                      <a:gd name="connsiteY83" fmla="*/ 12383 h 15240"/>
                      <a:gd name="connsiteX84" fmla="*/ 4763 w 10477"/>
                      <a:gd name="connsiteY84" fmla="*/ 12383 h 15240"/>
                      <a:gd name="connsiteX85" fmla="*/ 4763 w 10477"/>
                      <a:gd name="connsiteY85" fmla="*/ 12383 h 15240"/>
                      <a:gd name="connsiteX86" fmla="*/ 4763 w 10477"/>
                      <a:gd name="connsiteY86" fmla="*/ 13335 h 15240"/>
                      <a:gd name="connsiteX87" fmla="*/ 4763 w 10477"/>
                      <a:gd name="connsiteY87" fmla="*/ 13335 h 15240"/>
                      <a:gd name="connsiteX88" fmla="*/ 4763 w 10477"/>
                      <a:gd name="connsiteY88" fmla="*/ 13335 h 15240"/>
                      <a:gd name="connsiteX89" fmla="*/ 4763 w 10477"/>
                      <a:gd name="connsiteY89" fmla="*/ 13335 h 15240"/>
                      <a:gd name="connsiteX90" fmla="*/ 4763 w 10477"/>
                      <a:gd name="connsiteY90" fmla="*/ 13335 h 15240"/>
                      <a:gd name="connsiteX91" fmla="*/ 4763 w 10477"/>
                      <a:gd name="connsiteY91" fmla="*/ 13335 h 15240"/>
                      <a:gd name="connsiteX92" fmla="*/ 4763 w 10477"/>
                      <a:gd name="connsiteY92" fmla="*/ 13335 h 15240"/>
                      <a:gd name="connsiteX93" fmla="*/ 4763 w 10477"/>
                      <a:gd name="connsiteY93" fmla="*/ 13335 h 15240"/>
                      <a:gd name="connsiteX94" fmla="*/ 4763 w 10477"/>
                      <a:gd name="connsiteY94" fmla="*/ 13335 h 15240"/>
                      <a:gd name="connsiteX95" fmla="*/ 4763 w 10477"/>
                      <a:gd name="connsiteY95" fmla="*/ 13335 h 15240"/>
                      <a:gd name="connsiteX96" fmla="*/ 4763 w 10477"/>
                      <a:gd name="connsiteY96" fmla="*/ 13335 h 15240"/>
                      <a:gd name="connsiteX97" fmla="*/ 4763 w 10477"/>
                      <a:gd name="connsiteY97" fmla="*/ 13335 h 15240"/>
                      <a:gd name="connsiteX98" fmla="*/ 4763 w 10477"/>
                      <a:gd name="connsiteY98" fmla="*/ 13335 h 15240"/>
                      <a:gd name="connsiteX99" fmla="*/ 4763 w 10477"/>
                      <a:gd name="connsiteY99" fmla="*/ 13335 h 15240"/>
                      <a:gd name="connsiteX100" fmla="*/ 5715 w 10477"/>
                      <a:gd name="connsiteY100" fmla="*/ 14288 h 15240"/>
                      <a:gd name="connsiteX101" fmla="*/ 7620 w 10477"/>
                      <a:gd name="connsiteY101" fmla="*/ 15240 h 15240"/>
                      <a:gd name="connsiteX102" fmla="*/ 7620 w 10477"/>
                      <a:gd name="connsiteY102" fmla="*/ 15240 h 15240"/>
                      <a:gd name="connsiteX103" fmla="*/ 8572 w 10477"/>
                      <a:gd name="connsiteY103" fmla="*/ 15240 h 15240"/>
                      <a:gd name="connsiteX104" fmla="*/ 8572 w 10477"/>
                      <a:gd name="connsiteY104" fmla="*/ 15240 h 15240"/>
                      <a:gd name="connsiteX105" fmla="*/ 8572 w 10477"/>
                      <a:gd name="connsiteY105" fmla="*/ 15240 h 15240"/>
                      <a:gd name="connsiteX106" fmla="*/ 8572 w 10477"/>
                      <a:gd name="connsiteY106" fmla="*/ 15240 h 15240"/>
                      <a:gd name="connsiteX107" fmla="*/ 8572 w 10477"/>
                      <a:gd name="connsiteY107" fmla="*/ 15240 h 15240"/>
                      <a:gd name="connsiteX108" fmla="*/ 8572 w 10477"/>
                      <a:gd name="connsiteY108" fmla="*/ 15240 h 15240"/>
                      <a:gd name="connsiteX109" fmla="*/ 9525 w 10477"/>
                      <a:gd name="connsiteY109" fmla="*/ 15240 h 15240"/>
                      <a:gd name="connsiteX110" fmla="*/ 10478 w 10477"/>
                      <a:gd name="connsiteY110" fmla="*/ 14288 h 15240"/>
                      <a:gd name="connsiteX111" fmla="*/ 10478 w 10477"/>
                      <a:gd name="connsiteY111" fmla="*/ 14288 h 15240"/>
                      <a:gd name="connsiteX112" fmla="*/ 10478 w 10477"/>
                      <a:gd name="connsiteY112" fmla="*/ 14288 h 15240"/>
                      <a:gd name="connsiteX113" fmla="*/ 10478 w 10477"/>
                      <a:gd name="connsiteY113" fmla="*/ 14288 h 15240"/>
                      <a:gd name="connsiteX114" fmla="*/ 10478 w 10477"/>
                      <a:gd name="connsiteY114" fmla="*/ 14288 h 15240"/>
                      <a:gd name="connsiteX115" fmla="*/ 10478 w 10477"/>
                      <a:gd name="connsiteY115" fmla="*/ 14288 h 15240"/>
                      <a:gd name="connsiteX116" fmla="*/ 10478 w 10477"/>
                      <a:gd name="connsiteY116" fmla="*/ 14288 h 15240"/>
                      <a:gd name="connsiteX117" fmla="*/ 10478 w 10477"/>
                      <a:gd name="connsiteY117" fmla="*/ 14288 h 15240"/>
                      <a:gd name="connsiteX118" fmla="*/ 10478 w 10477"/>
                      <a:gd name="connsiteY118" fmla="*/ 14288 h 15240"/>
                      <a:gd name="connsiteX119" fmla="*/ 10478 w 10477"/>
                      <a:gd name="connsiteY119" fmla="*/ 13335 h 15240"/>
                      <a:gd name="connsiteX120" fmla="*/ 10478 w 10477"/>
                      <a:gd name="connsiteY120" fmla="*/ 13335 h 15240"/>
                      <a:gd name="connsiteX121" fmla="*/ 10478 w 10477"/>
                      <a:gd name="connsiteY121" fmla="*/ 13335 h 15240"/>
                      <a:gd name="connsiteX122" fmla="*/ 10478 w 10477"/>
                      <a:gd name="connsiteY122" fmla="*/ 13335 h 15240"/>
                      <a:gd name="connsiteX123" fmla="*/ 10478 w 10477"/>
                      <a:gd name="connsiteY123" fmla="*/ 13335 h 15240"/>
                      <a:gd name="connsiteX124" fmla="*/ 10478 w 10477"/>
                      <a:gd name="connsiteY124" fmla="*/ 13335 h 15240"/>
                      <a:gd name="connsiteX125" fmla="*/ 10478 w 10477"/>
                      <a:gd name="connsiteY125" fmla="*/ 12383 h 15240"/>
                      <a:gd name="connsiteX126" fmla="*/ 10478 w 10477"/>
                      <a:gd name="connsiteY126" fmla="*/ 12383 h 15240"/>
                      <a:gd name="connsiteX127" fmla="*/ 10478 w 10477"/>
                      <a:gd name="connsiteY127" fmla="*/ 11430 h 15240"/>
                      <a:gd name="connsiteX128" fmla="*/ 10478 w 10477"/>
                      <a:gd name="connsiteY128" fmla="*/ 10478 h 15240"/>
                      <a:gd name="connsiteX129" fmla="*/ 10478 w 10477"/>
                      <a:gd name="connsiteY129" fmla="*/ 9525 h 15240"/>
                      <a:gd name="connsiteX130" fmla="*/ 10478 w 10477"/>
                      <a:gd name="connsiteY130" fmla="*/ 9525 h 15240"/>
                      <a:gd name="connsiteX131" fmla="*/ 10478 w 10477"/>
                      <a:gd name="connsiteY131" fmla="*/ 9525 h 15240"/>
                      <a:gd name="connsiteX132" fmla="*/ 10478 w 10477"/>
                      <a:gd name="connsiteY132" fmla="*/ 10478 h 15240"/>
                      <a:gd name="connsiteX133" fmla="*/ 10478 w 10477"/>
                      <a:gd name="connsiteY133" fmla="*/ 10478 h 15240"/>
                      <a:gd name="connsiteX134" fmla="*/ 10478 w 10477"/>
                      <a:gd name="connsiteY134" fmla="*/ 10478 h 15240"/>
                      <a:gd name="connsiteX135" fmla="*/ 10478 w 10477"/>
                      <a:gd name="connsiteY135" fmla="*/ 10478 h 15240"/>
                      <a:gd name="connsiteX136" fmla="*/ 10478 w 10477"/>
                      <a:gd name="connsiteY136" fmla="*/ 10478 h 15240"/>
                      <a:gd name="connsiteX137" fmla="*/ 4763 w 10477"/>
                      <a:gd name="connsiteY137" fmla="*/ 0 h 15240"/>
                      <a:gd name="connsiteX138" fmla="*/ 4763 w 10477"/>
                      <a:gd name="connsiteY138" fmla="*/ 0 h 15240"/>
                      <a:gd name="connsiteX139" fmla="*/ 4763 w 10477"/>
                      <a:gd name="connsiteY139" fmla="*/ 0 h 15240"/>
                      <a:gd name="connsiteX140" fmla="*/ 4763 w 10477"/>
                      <a:gd name="connsiteY140" fmla="*/ 0 h 15240"/>
                      <a:gd name="connsiteX141" fmla="*/ 4763 w 10477"/>
                      <a:gd name="connsiteY141" fmla="*/ 0 h 15240"/>
                      <a:gd name="connsiteX142" fmla="*/ 0 w 10477"/>
                      <a:gd name="connsiteY142" fmla="*/ 13335 h 15240"/>
                      <a:gd name="connsiteX143" fmla="*/ 0 w 10477"/>
                      <a:gd name="connsiteY143" fmla="*/ 13335 h 15240"/>
                      <a:gd name="connsiteX144" fmla="*/ 0 w 10477"/>
                      <a:gd name="connsiteY144" fmla="*/ 13335 h 15240"/>
                      <a:gd name="connsiteX145" fmla="*/ 0 w 10477"/>
                      <a:gd name="connsiteY145" fmla="*/ 13335 h 15240"/>
                      <a:gd name="connsiteX146" fmla="*/ 8572 w 10477"/>
                      <a:gd name="connsiteY146" fmla="*/ 13335 h 15240"/>
                      <a:gd name="connsiteX147" fmla="*/ 8572 w 10477"/>
                      <a:gd name="connsiteY147" fmla="*/ 13335 h 15240"/>
                      <a:gd name="connsiteX148" fmla="*/ 8572 w 10477"/>
                      <a:gd name="connsiteY148" fmla="*/ 13335 h 15240"/>
                      <a:gd name="connsiteX149" fmla="*/ 8572 w 10477"/>
                      <a:gd name="connsiteY149" fmla="*/ 13335 h 15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</a:cxnLst>
                    <a:rect l="l" t="t" r="r" b="b"/>
                    <a:pathLst>
                      <a:path w="10477" h="15240">
                        <a:moveTo>
                          <a:pt x="10478" y="10478"/>
                        </a:moveTo>
                        <a:cubicBezTo>
                          <a:pt x="10478" y="10478"/>
                          <a:pt x="10478" y="10478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10478"/>
                        </a:cubicBezTo>
                        <a:cubicBezTo>
                          <a:pt x="10478" y="9525"/>
                          <a:pt x="10478" y="9525"/>
                          <a:pt x="10478" y="10478"/>
                        </a:cubicBezTo>
                        <a:lnTo>
                          <a:pt x="10478" y="10478"/>
                        </a:lnTo>
                        <a:lnTo>
                          <a:pt x="10478" y="10478"/>
                        </a:lnTo>
                        <a:cubicBezTo>
                          <a:pt x="10478" y="9525"/>
                          <a:pt x="10478" y="9525"/>
                          <a:pt x="10478" y="9525"/>
                        </a:cubicBezTo>
                        <a:lnTo>
                          <a:pt x="10478" y="9525"/>
                        </a:ln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8572"/>
                        </a:cubicBezTo>
                        <a:cubicBezTo>
                          <a:pt x="10478" y="8572"/>
                          <a:pt x="10478" y="7620"/>
                          <a:pt x="10478" y="7620"/>
                        </a:cubicBezTo>
                        <a:cubicBezTo>
                          <a:pt x="10478" y="6668"/>
                          <a:pt x="10478" y="6668"/>
                          <a:pt x="10478" y="5715"/>
                        </a:cubicBezTo>
                        <a:cubicBezTo>
                          <a:pt x="10478" y="5715"/>
                          <a:pt x="10478" y="5715"/>
                          <a:pt x="10478" y="5715"/>
                        </a:cubicBezTo>
                        <a:cubicBezTo>
                          <a:pt x="10478" y="5715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4763"/>
                        </a:cubicBezTo>
                        <a:cubicBezTo>
                          <a:pt x="10478" y="4763"/>
                          <a:pt x="10478" y="4763"/>
                          <a:pt x="10478" y="3810"/>
                        </a:cubicBezTo>
                        <a:cubicBezTo>
                          <a:pt x="10478" y="3810"/>
                          <a:pt x="10478" y="3810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2858"/>
                        </a:cubicBezTo>
                        <a:cubicBezTo>
                          <a:pt x="10478" y="2858"/>
                          <a:pt x="10478" y="2858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10478" y="1905"/>
                        </a:cubicBezTo>
                        <a:cubicBezTo>
                          <a:pt x="10478" y="1905"/>
                          <a:pt x="10478" y="1905"/>
                          <a:pt x="9525" y="953"/>
                        </a:cubicBezTo>
                        <a:cubicBezTo>
                          <a:pt x="9525" y="953"/>
                          <a:pt x="9525" y="953"/>
                          <a:pt x="9525" y="953"/>
                        </a:cubicBezTo>
                        <a:cubicBezTo>
                          <a:pt x="9525" y="953"/>
                          <a:pt x="8572" y="0"/>
                          <a:pt x="8572" y="0"/>
                        </a:cubicBezTo>
                        <a:cubicBezTo>
                          <a:pt x="8572" y="0"/>
                          <a:pt x="7620" y="0"/>
                          <a:pt x="7620" y="0"/>
                        </a:cubicBezTo>
                        <a:cubicBezTo>
                          <a:pt x="7620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6668" y="0"/>
                        </a:cubicBezTo>
                        <a:cubicBezTo>
                          <a:pt x="6668" y="0"/>
                          <a:pt x="6668" y="0"/>
                          <a:pt x="5715" y="0"/>
                        </a:cubicBezTo>
                        <a:cubicBezTo>
                          <a:pt x="5715" y="0"/>
                          <a:pt x="4763" y="0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953"/>
                        </a:cubicBezTo>
                        <a:lnTo>
                          <a:pt x="4763" y="953"/>
                        </a:lnTo>
                        <a:lnTo>
                          <a:pt x="4763" y="953"/>
                        </a:lnTo>
                        <a:cubicBezTo>
                          <a:pt x="4763" y="953"/>
                          <a:pt x="4763" y="953"/>
                          <a:pt x="4763" y="953"/>
                        </a:cubicBezTo>
                        <a:lnTo>
                          <a:pt x="4763" y="953"/>
                        </a:lnTo>
                        <a:cubicBezTo>
                          <a:pt x="4763" y="953"/>
                          <a:pt x="4763" y="953"/>
                          <a:pt x="4763" y="953"/>
                        </a:cubicBezTo>
                        <a:cubicBezTo>
                          <a:pt x="4763" y="953"/>
                          <a:pt x="4763" y="953"/>
                          <a:pt x="4763" y="1905"/>
                        </a:cubicBezTo>
                        <a:cubicBezTo>
                          <a:pt x="4763" y="1905"/>
                          <a:pt x="4763" y="1905"/>
                          <a:pt x="4763" y="2858"/>
                        </a:cubicBezTo>
                        <a:cubicBezTo>
                          <a:pt x="4763" y="3810"/>
                          <a:pt x="4763" y="3810"/>
                          <a:pt x="4763" y="4763"/>
                        </a:cubicBezTo>
                        <a:cubicBezTo>
                          <a:pt x="4763" y="4763"/>
                          <a:pt x="4763" y="4763"/>
                          <a:pt x="4763" y="4763"/>
                        </a:cubicBezTo>
                        <a:cubicBezTo>
                          <a:pt x="4763" y="4763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5715"/>
                        </a:cubicBezTo>
                        <a:cubicBezTo>
                          <a:pt x="4763" y="5715"/>
                          <a:pt x="4763" y="5715"/>
                          <a:pt x="4763" y="6668"/>
                        </a:cubicBezTo>
                        <a:cubicBezTo>
                          <a:pt x="4763" y="6668"/>
                          <a:pt x="4763" y="6668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7620"/>
                        </a:cubicBezTo>
                        <a:cubicBezTo>
                          <a:pt x="4763" y="7620"/>
                          <a:pt x="4763" y="7620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8572"/>
                        </a:cubicBezTo>
                        <a:cubicBezTo>
                          <a:pt x="4763" y="8572"/>
                          <a:pt x="4763" y="8572"/>
                          <a:pt x="4763" y="9525"/>
                        </a:cubicBezTo>
                        <a:cubicBezTo>
                          <a:pt x="4763" y="9525"/>
                          <a:pt x="4763" y="9525"/>
                          <a:pt x="4763" y="9525"/>
                        </a:cubicBezTo>
                        <a:cubicBezTo>
                          <a:pt x="4763" y="9525"/>
                          <a:pt x="4763" y="10478"/>
                          <a:pt x="4763" y="10478"/>
                        </a:cubicBezTo>
                        <a:cubicBezTo>
                          <a:pt x="4763" y="10478"/>
                          <a:pt x="4763" y="11430"/>
                          <a:pt x="4763" y="11430"/>
                        </a:cubicBezTo>
                        <a:cubicBezTo>
                          <a:pt x="4763" y="11430"/>
                          <a:pt x="4763" y="11430"/>
                          <a:pt x="4763" y="12383"/>
                        </a:cubicBezTo>
                        <a:cubicBezTo>
                          <a:pt x="4763" y="12383"/>
                          <a:pt x="4763" y="12383"/>
                          <a:pt x="4763" y="12383"/>
                        </a:cubicBezTo>
                        <a:cubicBezTo>
                          <a:pt x="4763" y="12383"/>
                          <a:pt x="4763" y="12383"/>
                          <a:pt x="4763" y="12383"/>
                        </a:cubicBezTo>
                        <a:cubicBezTo>
                          <a:pt x="4763" y="12383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lnTo>
                          <a:pt x="4763" y="13335"/>
                        </a:lnTo>
                        <a:lnTo>
                          <a:pt x="4763" y="13335"/>
                        </a:lnTo>
                        <a:cubicBezTo>
                          <a:pt x="4763" y="13335"/>
                          <a:pt x="4763" y="13335"/>
                          <a:pt x="4763" y="13335"/>
                        </a:cubicBezTo>
                        <a:lnTo>
                          <a:pt x="4763" y="13335"/>
                        </a:ln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3335"/>
                          <a:pt x="4763" y="13335"/>
                        </a:cubicBezTo>
                        <a:cubicBezTo>
                          <a:pt x="4763" y="13335"/>
                          <a:pt x="4763" y="14288"/>
                          <a:pt x="5715" y="14288"/>
                        </a:cubicBezTo>
                        <a:cubicBezTo>
                          <a:pt x="6668" y="14288"/>
                          <a:pt x="6668" y="15240"/>
                          <a:pt x="7620" y="15240"/>
                        </a:cubicBezTo>
                        <a:cubicBezTo>
                          <a:pt x="7620" y="15240"/>
                          <a:pt x="7620" y="15240"/>
                          <a:pt x="7620" y="15240"/>
                        </a:cubicBezTo>
                        <a:cubicBezTo>
                          <a:pt x="7620" y="15240"/>
                          <a:pt x="7620" y="15240"/>
                          <a:pt x="8572" y="15240"/>
                        </a:cubicBezTo>
                        <a:cubicBezTo>
                          <a:pt x="8572" y="15240"/>
                          <a:pt x="8572" y="15240"/>
                          <a:pt x="8572" y="15240"/>
                        </a:cubicBezTo>
                        <a:cubicBezTo>
                          <a:pt x="8572" y="15240"/>
                          <a:pt x="8572" y="15240"/>
                          <a:pt x="8572" y="15240"/>
                        </a:cubicBezTo>
                        <a:cubicBezTo>
                          <a:pt x="8572" y="15240"/>
                          <a:pt x="8572" y="15240"/>
                          <a:pt x="8572" y="15240"/>
                        </a:cubicBezTo>
                        <a:cubicBezTo>
                          <a:pt x="8572" y="15240"/>
                          <a:pt x="8572" y="15240"/>
                          <a:pt x="8572" y="15240"/>
                        </a:cubicBezTo>
                        <a:cubicBezTo>
                          <a:pt x="8572" y="15240"/>
                          <a:pt x="8572" y="15240"/>
                          <a:pt x="8572" y="15240"/>
                        </a:cubicBezTo>
                        <a:cubicBezTo>
                          <a:pt x="8572" y="15240"/>
                          <a:pt x="9525" y="15240"/>
                          <a:pt x="9525" y="15240"/>
                        </a:cubicBezTo>
                        <a:cubicBezTo>
                          <a:pt x="9525" y="15240"/>
                          <a:pt x="9525" y="15240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4288"/>
                        </a:cubicBezTo>
                        <a:cubicBezTo>
                          <a:pt x="10478" y="14288"/>
                          <a:pt x="10478" y="14288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3335"/>
                        </a:cubicBezTo>
                        <a:cubicBezTo>
                          <a:pt x="10478" y="13335"/>
                          <a:pt x="10478" y="13335"/>
                          <a:pt x="10478" y="12383"/>
                        </a:cubicBezTo>
                        <a:cubicBezTo>
                          <a:pt x="10478" y="12383"/>
                          <a:pt x="10478" y="12383"/>
                          <a:pt x="10478" y="12383"/>
                        </a:cubicBezTo>
                        <a:cubicBezTo>
                          <a:pt x="10478" y="12383"/>
                          <a:pt x="10478" y="11430"/>
                          <a:pt x="10478" y="11430"/>
                        </a:cubicBezTo>
                        <a:cubicBezTo>
                          <a:pt x="10478" y="11430"/>
                          <a:pt x="10478" y="10478"/>
                          <a:pt x="10478" y="10478"/>
                        </a:cubicBezTo>
                        <a:cubicBezTo>
                          <a:pt x="10478" y="10478"/>
                          <a:pt x="10478" y="10478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9525"/>
                          <a:pt x="10478" y="9525"/>
                          <a:pt x="10478" y="9525"/>
                        </a:cubicBezTo>
                        <a:cubicBezTo>
                          <a:pt x="10478" y="12383"/>
                          <a:pt x="10478" y="11430"/>
                          <a:pt x="10478" y="10478"/>
                        </a:cubicBezTo>
                        <a:cubicBezTo>
                          <a:pt x="10478" y="11430"/>
                          <a:pt x="10478" y="10478"/>
                          <a:pt x="10478" y="10478"/>
                        </a:cubicBezTo>
                        <a:cubicBezTo>
                          <a:pt x="9525" y="11430"/>
                          <a:pt x="9525" y="11430"/>
                          <a:pt x="10478" y="10478"/>
                        </a:cubicBezTo>
                        <a:cubicBezTo>
                          <a:pt x="9525" y="10478"/>
                          <a:pt x="9525" y="10478"/>
                          <a:pt x="10478" y="10478"/>
                        </a:cubicBezTo>
                        <a:cubicBezTo>
                          <a:pt x="9525" y="10478"/>
                          <a:pt x="10478" y="10478"/>
                          <a:pt x="10478" y="10478"/>
                        </a:cubicBezTo>
                        <a:close/>
                        <a:moveTo>
                          <a:pt x="4763" y="0"/>
                        </a:move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ubicBezTo>
                          <a:pt x="4763" y="0"/>
                          <a:pt x="4763" y="0"/>
                          <a:pt x="4763" y="0"/>
                        </a:cubicBezTo>
                        <a:close/>
                        <a:moveTo>
                          <a:pt x="0" y="13335"/>
                        </a:moveTo>
                        <a:cubicBezTo>
                          <a:pt x="0" y="13335"/>
                          <a:pt x="0" y="13335"/>
                          <a:pt x="0" y="13335"/>
                        </a:cubicBezTo>
                        <a:cubicBezTo>
                          <a:pt x="0" y="13335"/>
                          <a:pt x="0" y="13335"/>
                          <a:pt x="0" y="13335"/>
                        </a:cubicBezTo>
                        <a:cubicBezTo>
                          <a:pt x="0" y="13335"/>
                          <a:pt x="0" y="13335"/>
                          <a:pt x="0" y="13335"/>
                        </a:cubicBezTo>
                        <a:close/>
                        <a:moveTo>
                          <a:pt x="8572" y="13335"/>
                        </a:moveTo>
                        <a:cubicBezTo>
                          <a:pt x="8572" y="13335"/>
                          <a:pt x="8572" y="13335"/>
                          <a:pt x="8572" y="13335"/>
                        </a:cubicBezTo>
                        <a:cubicBezTo>
                          <a:pt x="8572" y="13335"/>
                          <a:pt x="8572" y="13335"/>
                          <a:pt x="8572" y="13335"/>
                        </a:cubicBezTo>
                        <a:cubicBezTo>
                          <a:pt x="8572" y="13335"/>
                          <a:pt x="8572" y="13335"/>
                          <a:pt x="8572" y="13335"/>
                        </a:cubicBezTo>
                        <a:close/>
                      </a:path>
                    </a:pathLst>
                  </a:custGeom>
                  <a:solidFill>
                    <a:srgbClr val="2D2420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701" name="任意多边形: 形状 3582"/>
                  <p:cNvSpPr/>
                  <p:nvPr/>
                </p:nvSpPr>
                <p:spPr>
                  <a:xfrm>
                    <a:off x="7679055" y="2129789"/>
                    <a:ext cx="34289" cy="9525"/>
                  </a:xfrm>
                  <a:custGeom>
                    <a:avLst/>
                    <a:gdLst>
                      <a:gd name="connsiteX0" fmla="*/ 31432 w 34289"/>
                      <a:gd name="connsiteY0" fmla="*/ 4763 h 9525"/>
                      <a:gd name="connsiteX1" fmla="*/ 16192 w 34289"/>
                      <a:gd name="connsiteY1" fmla="*/ 0 h 9525"/>
                      <a:gd name="connsiteX2" fmla="*/ 952 w 34289"/>
                      <a:gd name="connsiteY2" fmla="*/ 4763 h 9525"/>
                      <a:gd name="connsiteX3" fmla="*/ 0 w 34289"/>
                      <a:gd name="connsiteY3" fmla="*/ 6667 h 9525"/>
                      <a:gd name="connsiteX4" fmla="*/ 952 w 34289"/>
                      <a:gd name="connsiteY4" fmla="*/ 8572 h 9525"/>
                      <a:gd name="connsiteX5" fmla="*/ 2857 w 34289"/>
                      <a:gd name="connsiteY5" fmla="*/ 9525 h 9525"/>
                      <a:gd name="connsiteX6" fmla="*/ 4763 w 34289"/>
                      <a:gd name="connsiteY6" fmla="*/ 8572 h 9525"/>
                      <a:gd name="connsiteX7" fmla="*/ 17145 w 34289"/>
                      <a:gd name="connsiteY7" fmla="*/ 4763 h 9525"/>
                      <a:gd name="connsiteX8" fmla="*/ 29527 w 34289"/>
                      <a:gd name="connsiteY8" fmla="*/ 8572 h 9525"/>
                      <a:gd name="connsiteX9" fmla="*/ 31432 w 34289"/>
                      <a:gd name="connsiteY9" fmla="*/ 9525 h 9525"/>
                      <a:gd name="connsiteX10" fmla="*/ 33338 w 34289"/>
                      <a:gd name="connsiteY10" fmla="*/ 8572 h 9525"/>
                      <a:gd name="connsiteX11" fmla="*/ 34290 w 34289"/>
                      <a:gd name="connsiteY11" fmla="*/ 6667 h 9525"/>
                      <a:gd name="connsiteX12" fmla="*/ 31432 w 34289"/>
                      <a:gd name="connsiteY12" fmla="*/ 476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4289" h="9525">
                        <a:moveTo>
                          <a:pt x="31432" y="4763"/>
                        </a:moveTo>
                        <a:cubicBezTo>
                          <a:pt x="27622" y="1905"/>
                          <a:pt x="21907" y="0"/>
                          <a:pt x="16192" y="0"/>
                        </a:cubicBezTo>
                        <a:cubicBezTo>
                          <a:pt x="10477" y="0"/>
                          <a:pt x="4763" y="1905"/>
                          <a:pt x="952" y="4763"/>
                        </a:cubicBezTo>
                        <a:cubicBezTo>
                          <a:pt x="952" y="4763"/>
                          <a:pt x="0" y="5715"/>
                          <a:pt x="0" y="6667"/>
                        </a:cubicBezTo>
                        <a:cubicBezTo>
                          <a:pt x="0" y="7620"/>
                          <a:pt x="0" y="7620"/>
                          <a:pt x="952" y="8572"/>
                        </a:cubicBezTo>
                        <a:cubicBezTo>
                          <a:pt x="952" y="8572"/>
                          <a:pt x="1905" y="9525"/>
                          <a:pt x="2857" y="9525"/>
                        </a:cubicBezTo>
                        <a:cubicBezTo>
                          <a:pt x="3810" y="9525"/>
                          <a:pt x="3810" y="9525"/>
                          <a:pt x="4763" y="8572"/>
                        </a:cubicBezTo>
                        <a:cubicBezTo>
                          <a:pt x="7620" y="5715"/>
                          <a:pt x="12382" y="4763"/>
                          <a:pt x="17145" y="4763"/>
                        </a:cubicBezTo>
                        <a:cubicBezTo>
                          <a:pt x="21907" y="4763"/>
                          <a:pt x="25717" y="6667"/>
                          <a:pt x="29527" y="8572"/>
                        </a:cubicBezTo>
                        <a:cubicBezTo>
                          <a:pt x="29527" y="8572"/>
                          <a:pt x="30480" y="9525"/>
                          <a:pt x="31432" y="9525"/>
                        </a:cubicBezTo>
                        <a:cubicBezTo>
                          <a:pt x="32385" y="9525"/>
                          <a:pt x="32385" y="9525"/>
                          <a:pt x="33338" y="8572"/>
                        </a:cubicBezTo>
                        <a:cubicBezTo>
                          <a:pt x="33338" y="8572"/>
                          <a:pt x="34290" y="7620"/>
                          <a:pt x="34290" y="6667"/>
                        </a:cubicBezTo>
                        <a:cubicBezTo>
                          <a:pt x="32385" y="5715"/>
                          <a:pt x="31432" y="5715"/>
                          <a:pt x="31432" y="4763"/>
                        </a:cubicBezTo>
                        <a:close/>
                      </a:path>
                    </a:pathLst>
                  </a:custGeom>
                  <a:solidFill>
                    <a:srgbClr val="4C3D3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  <p:sp>
                <p:nvSpPr>
                  <p:cNvPr id="3702" name="任意多边形: 形状 3583"/>
                  <p:cNvSpPr/>
                  <p:nvPr/>
                </p:nvSpPr>
                <p:spPr>
                  <a:xfrm>
                    <a:off x="7755255" y="2129789"/>
                    <a:ext cx="34289" cy="9525"/>
                  </a:xfrm>
                  <a:custGeom>
                    <a:avLst/>
                    <a:gdLst>
                      <a:gd name="connsiteX0" fmla="*/ 31432 w 34289"/>
                      <a:gd name="connsiteY0" fmla="*/ 4763 h 9525"/>
                      <a:gd name="connsiteX1" fmla="*/ 16192 w 34289"/>
                      <a:gd name="connsiteY1" fmla="*/ 0 h 9525"/>
                      <a:gd name="connsiteX2" fmla="*/ 952 w 34289"/>
                      <a:gd name="connsiteY2" fmla="*/ 4763 h 9525"/>
                      <a:gd name="connsiteX3" fmla="*/ 0 w 34289"/>
                      <a:gd name="connsiteY3" fmla="*/ 6667 h 9525"/>
                      <a:gd name="connsiteX4" fmla="*/ 952 w 34289"/>
                      <a:gd name="connsiteY4" fmla="*/ 8572 h 9525"/>
                      <a:gd name="connsiteX5" fmla="*/ 2857 w 34289"/>
                      <a:gd name="connsiteY5" fmla="*/ 9525 h 9525"/>
                      <a:gd name="connsiteX6" fmla="*/ 4763 w 34289"/>
                      <a:gd name="connsiteY6" fmla="*/ 8572 h 9525"/>
                      <a:gd name="connsiteX7" fmla="*/ 17145 w 34289"/>
                      <a:gd name="connsiteY7" fmla="*/ 4763 h 9525"/>
                      <a:gd name="connsiteX8" fmla="*/ 29527 w 34289"/>
                      <a:gd name="connsiteY8" fmla="*/ 8572 h 9525"/>
                      <a:gd name="connsiteX9" fmla="*/ 31432 w 34289"/>
                      <a:gd name="connsiteY9" fmla="*/ 9525 h 9525"/>
                      <a:gd name="connsiteX10" fmla="*/ 33338 w 34289"/>
                      <a:gd name="connsiteY10" fmla="*/ 8572 h 9525"/>
                      <a:gd name="connsiteX11" fmla="*/ 34290 w 34289"/>
                      <a:gd name="connsiteY11" fmla="*/ 6667 h 9525"/>
                      <a:gd name="connsiteX12" fmla="*/ 31432 w 34289"/>
                      <a:gd name="connsiteY12" fmla="*/ 4763 h 9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34289" h="9525">
                        <a:moveTo>
                          <a:pt x="31432" y="4763"/>
                        </a:moveTo>
                        <a:cubicBezTo>
                          <a:pt x="27622" y="1905"/>
                          <a:pt x="21907" y="0"/>
                          <a:pt x="16192" y="0"/>
                        </a:cubicBezTo>
                        <a:cubicBezTo>
                          <a:pt x="10477" y="0"/>
                          <a:pt x="4763" y="1905"/>
                          <a:pt x="952" y="4763"/>
                        </a:cubicBezTo>
                        <a:cubicBezTo>
                          <a:pt x="952" y="4763"/>
                          <a:pt x="0" y="5715"/>
                          <a:pt x="0" y="6667"/>
                        </a:cubicBezTo>
                        <a:cubicBezTo>
                          <a:pt x="0" y="7620"/>
                          <a:pt x="0" y="7620"/>
                          <a:pt x="952" y="8572"/>
                        </a:cubicBezTo>
                        <a:cubicBezTo>
                          <a:pt x="952" y="8572"/>
                          <a:pt x="1905" y="9525"/>
                          <a:pt x="2857" y="9525"/>
                        </a:cubicBezTo>
                        <a:cubicBezTo>
                          <a:pt x="3810" y="9525"/>
                          <a:pt x="3810" y="9525"/>
                          <a:pt x="4763" y="8572"/>
                        </a:cubicBezTo>
                        <a:cubicBezTo>
                          <a:pt x="7620" y="5715"/>
                          <a:pt x="12382" y="4763"/>
                          <a:pt x="17145" y="4763"/>
                        </a:cubicBezTo>
                        <a:cubicBezTo>
                          <a:pt x="21907" y="4763"/>
                          <a:pt x="25717" y="6667"/>
                          <a:pt x="29527" y="8572"/>
                        </a:cubicBezTo>
                        <a:cubicBezTo>
                          <a:pt x="29527" y="8572"/>
                          <a:pt x="30480" y="9525"/>
                          <a:pt x="31432" y="9525"/>
                        </a:cubicBezTo>
                        <a:cubicBezTo>
                          <a:pt x="32385" y="9525"/>
                          <a:pt x="32385" y="9525"/>
                          <a:pt x="33338" y="8572"/>
                        </a:cubicBezTo>
                        <a:cubicBezTo>
                          <a:pt x="33338" y="8572"/>
                          <a:pt x="34290" y="7620"/>
                          <a:pt x="34290" y="6667"/>
                        </a:cubicBezTo>
                        <a:cubicBezTo>
                          <a:pt x="32385" y="5715"/>
                          <a:pt x="32385" y="5715"/>
                          <a:pt x="31432" y="4763"/>
                        </a:cubicBezTo>
                        <a:close/>
                      </a:path>
                    </a:pathLst>
                  </a:custGeom>
                  <a:solidFill>
                    <a:srgbClr val="4C3D36"/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p>
                    <a:endParaRPr lang="zh-CN" altLang="en-US"/>
                  </a:p>
                </p:txBody>
              </p:sp>
            </p:grpSp>
            <p:sp>
              <p:nvSpPr>
                <p:cNvPr id="3703" name="任意多边形: 形状 3584"/>
                <p:cNvSpPr/>
                <p:nvPr/>
              </p:nvSpPr>
              <p:spPr>
                <a:xfrm>
                  <a:off x="7925752" y="1976321"/>
                  <a:ext cx="152466" cy="129733"/>
                </a:xfrm>
                <a:custGeom>
                  <a:avLst/>
                  <a:gdLst>
                    <a:gd name="connsiteX0" fmla="*/ 83820 w 152466"/>
                    <a:gd name="connsiteY0" fmla="*/ 38216 h 129733"/>
                    <a:gd name="connsiteX1" fmla="*/ 42863 w 152466"/>
                    <a:gd name="connsiteY1" fmla="*/ 2021 h 129733"/>
                    <a:gd name="connsiteX2" fmla="*/ 0 w 152466"/>
                    <a:gd name="connsiteY2" fmla="*/ 129656 h 129733"/>
                    <a:gd name="connsiteX3" fmla="*/ 146685 w 152466"/>
                    <a:gd name="connsiteY3" fmla="*/ 69648 h 129733"/>
                    <a:gd name="connsiteX4" fmla="*/ 83820 w 152466"/>
                    <a:gd name="connsiteY4" fmla="*/ 38216 h 129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2466" h="129733">
                      <a:moveTo>
                        <a:pt x="83820" y="38216"/>
                      </a:moveTo>
                      <a:cubicBezTo>
                        <a:pt x="83820" y="38216"/>
                        <a:pt x="81915" y="-10362"/>
                        <a:pt x="42863" y="2021"/>
                      </a:cubicBezTo>
                      <a:cubicBezTo>
                        <a:pt x="2857" y="13451"/>
                        <a:pt x="31432" y="107748"/>
                        <a:pt x="0" y="129656"/>
                      </a:cubicBezTo>
                      <a:cubicBezTo>
                        <a:pt x="0" y="129656"/>
                        <a:pt x="114300" y="134418"/>
                        <a:pt x="146685" y="69648"/>
                      </a:cubicBezTo>
                      <a:cubicBezTo>
                        <a:pt x="173355" y="16308"/>
                        <a:pt x="100013" y="11546"/>
                        <a:pt x="83820" y="38216"/>
                      </a:cubicBezTo>
                      <a:close/>
                    </a:path>
                  </a:pathLst>
                </a:custGeom>
                <a:solidFill>
                  <a:srgbClr val="FFABCB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p>
                  <a:endParaRPr lang="zh-CN" altLang="en-US"/>
                </a:p>
              </p:txBody>
            </p:sp>
          </p:grpSp>
        </p:grpSp>
        <p:sp>
          <p:nvSpPr>
            <p:cNvPr id="3704" name="文本框 3703"/>
            <p:cNvSpPr txBox="1"/>
            <p:nvPr/>
          </p:nvSpPr>
          <p:spPr>
            <a:xfrm>
              <a:off x="6691" y="4569"/>
              <a:ext cx="6322" cy="2313"/>
            </a:xfrm>
            <a:prstGeom prst="rect">
              <a:avLst/>
            </a:prstGeom>
            <a:noFill/>
          </p:spPr>
          <p:txBody>
            <a:bodyPr wrap="square" rtlCol="0" anchor="ctr" anchorCtr="0"/>
            <a:p>
              <a:pPr algn="ctr">
                <a:lnSpc>
                  <a:spcPct val="14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zh-CN" altLang="en-US" sz="3200">
                  <a:cs typeface="+mn-lt"/>
                </a:rPr>
                <a:t>Please write an encouragement card to Zhao Yichen. Use 1-2 sentences to comfort and encourage him. </a:t>
              </a:r>
              <a:endParaRPr lang="zh-CN" altLang="en-US" sz="3200">
                <a:cs typeface="+mn-lt"/>
              </a:endParaRPr>
            </a:p>
          </p:txBody>
        </p:sp>
      </p:grpSp>
    </p:spTree>
    <p:custDataLst>
      <p:tags r:id="rId7"/>
    </p:custData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>
            <a:off x="0" y="1069340"/>
            <a:ext cx="5224780" cy="224663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</p:pic>
      <p:sp>
        <p:nvSpPr>
          <p:cNvPr id="34" name="矩形 33"/>
          <p:cNvSpPr/>
          <p:nvPr/>
        </p:nvSpPr>
        <p:spPr>
          <a:xfrm>
            <a:off x="3492500" y="22860"/>
            <a:ext cx="6247765" cy="872490"/>
          </a:xfrm>
          <a:prstGeom prst="rect">
            <a:avLst/>
          </a:prstGeom>
          <a:solidFill>
            <a:srgbClr val="026BAD"/>
          </a:solidFill>
          <a:ln>
            <a:noFill/>
          </a:ln>
        </p:spPr>
        <p:txBody>
          <a:bodyPr wrap="none" rtlCol="0" anchor="t">
            <a:noAutofit/>
          </a:bodyPr>
          <a:p>
            <a:pPr algn="ctr">
              <a:buClrTx/>
              <a:buSzTx/>
              <a:buFontTx/>
            </a:pPr>
            <a:r>
              <a:rPr lang="en-US" altLang="zh-CN" sz="4400" b="1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tx1">
                    <a:lumMod val="85000"/>
                    <a:lumOff val="15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</a:rPr>
              <a:t>Read for details(Para7)</a:t>
            </a:r>
            <a:endParaRPr lang="en-US" altLang="zh-CN" sz="4400" b="1">
              <a:ln w="13462">
                <a:solidFill>
                  <a:schemeClr val="bg1"/>
                </a:solidFill>
                <a:prstDash val="solid"/>
              </a:ln>
              <a:solidFill>
                <a:schemeClr val="tx1">
                  <a:lumMod val="85000"/>
                  <a:lumOff val="15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</a:endParaRPr>
          </a:p>
        </p:txBody>
      </p:sp>
      <p:sp>
        <p:nvSpPr>
          <p:cNvPr id="27651" name="文本框 1331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7810" y="1640205"/>
            <a:ext cx="6742430" cy="381762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FFFF"/>
              </a:gs>
            </a:gsLst>
            <a:lin ang="5400000" scaled="1"/>
          </a:gradFill>
          <a:ln w="38160">
            <a:solidFill>
              <a:schemeClr val="accent1"/>
            </a:solidFill>
            <a:prstDash val="sysDash"/>
            <a:miter lim="800000"/>
          </a:ln>
        </p:spPr>
        <p:txBody>
          <a:bodyPr wrap="square" lIns="90000" tIns="46800" rIns="90000" bIns="46800"/>
          <a:lstStyle>
            <a:lvl1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57200" algn="l"/>
                <a:tab pos="914400" algn="l"/>
                <a:tab pos="1371600" algn="l"/>
                <a:tab pos="1828800" algn="l"/>
                <a:tab pos="2286000" algn="l"/>
                <a:tab pos="2743200" algn="l"/>
                <a:tab pos="3200400" algn="l"/>
                <a:tab pos="3657600" algn="l"/>
                <a:tab pos="4114800" algn="l"/>
                <a:tab pos="4572000" algn="l"/>
                <a:tab pos="5029200" algn="l"/>
                <a:tab pos="5486400" algn="l"/>
                <a:tab pos="5943600" algn="l"/>
                <a:tab pos="6400800" algn="l"/>
                <a:tab pos="6858000" algn="l"/>
                <a:tab pos="7315200" algn="l"/>
                <a:tab pos="7772400" algn="l"/>
                <a:tab pos="8229600" algn="l"/>
                <a:tab pos="8686800" algn="l"/>
                <a:tab pos="9144000" algn="l"/>
                <a:tab pos="9601200" algn="l"/>
                <a:tab pos="10058400" algn="l"/>
                <a:tab pos="10515600" algn="l"/>
                <a:tab pos="10972800" algn="l"/>
                <a:tab pos="11430000" algn="l"/>
                <a:tab pos="11887200" algn="l"/>
              </a:tabLst>
              <a:defRPr>
                <a:solidFill>
                  <a:schemeClr val="bg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lvl="0" algn="just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What does Zhao think of sports, according to the last paragraph</a:t>
            </a:r>
            <a:r>
              <a:rPr lang="zh-CN" altLang="en-US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？</a:t>
            </a:r>
            <a:endParaRPr lang="zh-CN" altLang="en-US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algn="just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A. Losing a game can cause big trouble. 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algn="just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B. Winning games is the most important. 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algn="just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C. Sports help him stay strong inside.</a:t>
            </a:r>
            <a:endParaRPr lang="en-US" altLang="zh-CN" sz="2800" dirty="0">
              <a:solidFill>
                <a:schemeClr val="tx1"/>
              </a:solidFill>
              <a:latin typeface="+mn-lt"/>
              <a:ea typeface="+mn-ea"/>
              <a:cs typeface="+mn-lt"/>
            </a:endParaRPr>
          </a:p>
          <a:p>
            <a:pPr lvl="0" algn="just" defTabSz="457200" eaLnBrk="0" fontAlgn="base" hangingPunct="0">
              <a:spcBef>
                <a:spcPts val="815"/>
              </a:spcBef>
              <a:spcAft>
                <a:spcPts val="15"/>
              </a:spcAft>
              <a:defRPr/>
            </a:pPr>
            <a:r>
              <a:rPr lang="en-US" altLang="zh-CN" sz="2800" dirty="0">
                <a:solidFill>
                  <a:schemeClr val="tx1"/>
                </a:solidFill>
                <a:latin typeface="+mn-lt"/>
                <a:ea typeface="+mn-ea"/>
                <a:cs typeface="+mn-lt"/>
              </a:rPr>
              <a:t>D. They are a good way to compete with friends.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lt"/>
            </a:endParaRPr>
          </a:p>
        </p:txBody>
      </p:sp>
      <p:pic>
        <p:nvPicPr>
          <p:cNvPr id="24" name="图片 23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"/>
          <a:stretch>
            <a:fillRect/>
          </a:stretch>
        </p:blipFill>
        <p:spPr>
          <a:xfrm>
            <a:off x="5403135" y="3711278"/>
            <a:ext cx="492103" cy="482652"/>
          </a:xfrm>
          <a:prstGeom prst="ellipse">
            <a:avLst/>
          </a:prstGeom>
          <a:ln w="63500" cap="rnd">
            <a:solidFill>
              <a:srgbClr val="333333"/>
            </a:solidFill>
          </a:ln>
          <a:effectLst>
            <a:outerShdw blurRad="381000" dist="292100" dir="5400000" sx="-80000" sy="-18000" rotWithShape="0">
              <a:srgbClr val="000000">
                <a:alpha val="22000"/>
              </a:srgbClr>
            </a:outerShdw>
          </a:effectLst>
          <a:scene3d>
            <a:camera prst="orthographicFront"/>
            <a:lightRig rig="contrasting" dir="t">
              <a:rot lat="0" lon="0" rev="3000000"/>
            </a:lightRig>
          </a:scene3d>
          <a:sp3d contourW="7620">
            <a:bevelT w="95250" h="31750"/>
            <a:contourClr>
              <a:srgbClr val="333333"/>
            </a:contourClr>
          </a:sp3d>
        </p:spPr>
      </p:pic>
      <p:pic>
        <p:nvPicPr>
          <p:cNvPr id="10" name="图片 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0" y="3315970"/>
            <a:ext cx="5224780" cy="335216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</p:pic>
    </p:spTree>
    <p:custDataLst>
      <p:tags r:id="rId8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1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1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0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11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1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11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2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11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3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11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4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11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5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11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6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11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7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11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8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11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09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11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1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0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11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1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11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编辑母版标题"/>
  <p:tag name="KSO_WM_UNIT_ID" val="_1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113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1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114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5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6.xml><?xml version="1.0" encoding="utf-8"?>
<p:tagLst xmlns:p="http://schemas.openxmlformats.org/presentationml/2006/main">
  <p:tag name="KSO_WM_UNIT_ID" val="_1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7.xml><?xml version="1.0" encoding="utf-8"?>
<p:tagLst xmlns:p="http://schemas.openxmlformats.org/presentationml/2006/main">
  <p:tag name="KSO_WM_UNIT_TYPE" val="f"/>
  <p:tag name="KSO_WM_UNIT_SUBTYPE" val="b"/>
  <p:tag name="KSO_WM_UNIT_INDEX" val="1"/>
  <p:tag name="KSO_WM_BEAUTIFY_FLAG" val="#wm#"/>
  <p:tag name="KSO_WM_TAG_VERSION" val="3.0"/>
  <p:tag name="KSO_WM_UNIT_PRESET_TEXT" val="署名"/>
  <p:tag name="KSO_WM_UNIT_ID" val="_11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118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0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19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0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120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0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1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0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2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1.0"/>
  <p:tag name="KSO_WM_UNIT_PRESET_TEXT" val="单击此处编辑母版标题样式"/>
  <p:tag name="KSO_WM_UNIT_ID" val="_0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  <p:tag name="KSO_WM_TEMPLATE_CATEGORY" val="custom"/>
  <p:tag name="KSO_WM_TEMPLATE_INDEX" val="20238650"/>
</p:tagLst>
</file>

<file path=ppt/tags/tag123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1.0"/>
  <p:tag name="KSO_WM_UNIT_PRESET_TEXT" val="单击此处编辑母版文本样式&#10;第二级&#10;第三级&#10;第四级&#10;第五级"/>
  <p:tag name="KSO_WM_UNIT_ID" val="_0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  <p:tag name="KSO_WM_TEMPLATE_CATEGORY" val="custom"/>
  <p:tag name="KSO_WM_TEMPLATE_INDEX" val="20238650"/>
</p:tagLst>
</file>

<file path=ppt/tags/tag124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5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6.xml><?xml version="1.0" encoding="utf-8"?>
<p:tagLst xmlns:p="http://schemas.openxmlformats.org/presentationml/2006/main">
  <p:tag name="KSO_WM_UNIT_ID" val="_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27.xml><?xml version="1.0" encoding="utf-8"?>
<p:tagLst xmlns:p="http://schemas.openxmlformats.org/presentationml/2006/main">
  <p:tag name="KSO_WM_TEMPLATE_SUBCATEGORY" val="29"/>
  <p:tag name="KSO_WM_TEMPLATE_COLOR_TYPE" val="0"/>
  <p:tag name="KSO_WM_TAG_VERSION" val="3.0"/>
  <p:tag name="KSO_WM_TEMPLATE_THUMBS_INDEX" val="1、9"/>
  <p:tag name="KSO_WM_BEAUTIFY_FLAG" val="#wm#"/>
  <p:tag name="KSO_WM_TEMPLATE_INDEX" val="20238650"/>
  <p:tag name="KSO_WM_TEMPLATE_CATEGORY" val="custom"/>
  <p:tag name="KSO_WM_TEMPLATE_MASTER_TYPE" val="0"/>
</p:tagLst>
</file>

<file path=ppt/tags/tag128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ID" val="custom20238650_1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8650"/>
  <p:tag name="KSO_WM_TEMPLATE_CATEGORY" val="custom"/>
  <p:tag name="KSO_WM_UNIT_ISCONTENTSTITLE" val="0"/>
  <p:tag name="KSO_WM_UNIT_PRESET_TEXT" val="单击添加文档标题"/>
  <p:tag name="KSO_WM_UNIT_TEXT_TYPE" val="1"/>
</p:tagLst>
</file>

<file path=ppt/tags/tag129.xml><?xml version="1.0" encoding="utf-8"?>
<p:tagLst xmlns:p="http://schemas.openxmlformats.org/presentationml/2006/main">
  <p:tag name="KSO_WM_UNIT_TYPE" val="f"/>
  <p:tag name="KSO_WM_UNIT_SUBTYPE" val="b"/>
  <p:tag name="KSO_WM_UNIT_INDEX" val="1"/>
  <p:tag name="KSO_WM_BEAUTIFY_FLAG" val="#wm#"/>
  <p:tag name="KSO_WM_TAG_VERSION" val="3.0"/>
  <p:tag name="KSO_WM_UNIT_ID" val="custom20238650_1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TEMPLATE_INDEX" val="20238650"/>
  <p:tag name="KSO_WM_TEMPLATE_CATEGORY" val="custom"/>
  <p:tag name="KSO_WM_UNIT_TEXT_LAYER_COUNT" val="1"/>
</p:tagLst>
</file>

<file path=ppt/tags/tag13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130.xml><?xml version="1.0" encoding="utf-8"?>
<p:tagLst xmlns:p="http://schemas.openxmlformats.org/presentationml/2006/main">
  <p:tag name="KSO_WM_UNIT_PIC_EFFECT" val="1"/>
</p:tagLst>
</file>

<file path=ppt/tags/tag131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8538_1*i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132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8538_1*i*2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133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134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8538_1*i*3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135.xml><?xml version="1.0" encoding="utf-8"?>
<p:tagLst xmlns:p="http://schemas.openxmlformats.org/presentationml/2006/main">
  <p:tag name="KSO_WM_SLIDE_TYPE" val="titl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THUMBS_INDEX" val="1、9"/>
  <p:tag name="KSO_WM_BEAUTIFY_FLAG" val="#wm#"/>
  <p:tag name="KSO_WM_TEMPLATE_INDEX" val="20238650"/>
  <p:tag name="KSO_WM_TEMPLATE_CATEGORY" val="custom"/>
  <p:tag name="KSO_WM_SLIDE_INDEX" val="1"/>
  <p:tag name="KSO_WM_SLIDE_ID" val="custom20238650_1"/>
  <p:tag name="KSO_WM_TEMPLATE_MASTER_TYPE" val="0"/>
  <p:tag name="KSO_WM_SLIDE_LAYOUT" val="a_b_f"/>
  <p:tag name="KSO_WM_SLIDE_LAYOUT_CNT" val="1_1_1"/>
  <p:tag name="KSO_WM_SLIDE_THEME_ID" val="3403204"/>
  <p:tag name="KSO_WM_SLIDE_THEME_NAME" val="简约风蓝色波浪通用模板"/>
</p:tagLst>
</file>

<file path=ppt/tags/tag136.xml><?xml version="1.0" encoding="utf-8"?>
<p:tagLst xmlns:p="http://schemas.openxmlformats.org/presentationml/2006/main">
  <p:tag name="KSO_WM_UNIT_INDEX" val="5"/>
  <p:tag name="KSO_WM_UNIT_TYPE" val="f"/>
  <p:tag name="KSO_WM_UNIT_SUBTYPE" val="a"/>
  <p:tag name="KSO_WM_BEAUTIFY_FLAG" val="#wm#"/>
</p:tagLst>
</file>

<file path=ppt/tags/tag137.xml><?xml version="1.0" encoding="utf-8"?>
<p:tagLst xmlns:p="http://schemas.openxmlformats.org/presentationml/2006/main">
  <p:tag name="KSO_WM_UNIT_INDEX" val="3"/>
  <p:tag name="KSO_WM_UNIT_TYPE" val="f"/>
  <p:tag name="KSO_WM_UNIT_SUBTYPE" val="a"/>
  <p:tag name="KSO_WM_BEAUTIFY_FLAG" val="#wm#"/>
</p:tagLst>
</file>

<file path=ppt/tags/tag138.xml><?xml version="1.0" encoding="utf-8"?>
<p:tagLst xmlns:p="http://schemas.openxmlformats.org/presentationml/2006/main">
  <p:tag name="KSO_WM_UNIT_INDEX" val="3"/>
  <p:tag name="KSO_WM_UNIT_TYPE" val="f"/>
  <p:tag name="KSO_WM_UNIT_SUBTYPE" val="a"/>
  <p:tag name="KSO_WM_BEAUTIFY_FLAG" val="#wm#"/>
</p:tagLst>
</file>

<file path=ppt/tags/tag139.xml><?xml version="1.0" encoding="utf-8"?>
<p:tagLst xmlns:p="http://schemas.openxmlformats.org/presentationml/2006/main">
  <p:tag name="KSO_WM_MEDIACOVER_FLAG" val="1"/>
  <p:tag name="KSO_WM_UNIT_MEDIACOVER_BTN_STATE" val="1"/>
  <p:tag name="KSO_WM_UNIT_MEDIACOVER_BTNRECT" val="0*0*0*0"/>
</p:tagLst>
</file>

<file path=ppt/tags/tag14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40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  <p:tag name="resource_record_key" val="{&quot;12&quot;:[25003916],&quot;65&quot;:[20238650]}"/>
</p:tagLst>
</file>

<file path=ppt/tags/tag141.xml><?xml version="1.0" encoding="utf-8"?>
<p:tagLst xmlns:p="http://schemas.openxmlformats.org/presentationml/2006/main">
  <p:tag name="KSO_WM_UNIT_INDEX" val="2"/>
  <p:tag name="KSO_WM_UNIT_TYPE" val="j"/>
  <p:tag name="KSO_WM_BEAUTIFY_FLAG" val="#wm#"/>
</p:tagLst>
</file>

<file path=ppt/tags/tag142.xml><?xml version="1.0" encoding="utf-8"?>
<p:tagLst xmlns:p="http://schemas.openxmlformats.org/presentationml/2006/main">
  <p:tag name="KSO_WM_UNIT_INDEX" val="4"/>
  <p:tag name="KSO_WM_UNIT_TYPE" val="j"/>
  <p:tag name="KSO_WM_BEAUTIFY_FLAG" val="#wm#"/>
</p:tagLst>
</file>

<file path=ppt/tags/tag143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144.xml><?xml version="1.0" encoding="utf-8"?>
<p:tagLst xmlns:p="http://schemas.openxmlformats.org/presentationml/2006/main">
  <p:tag name="KSO_WM_UNIT_INDEX" val="3"/>
  <p:tag name="KSO_WM_UNIT_TYPE" val="j"/>
  <p:tag name="KSO_WM_BEAUTIFY_FLAG" val="#wm#"/>
</p:tagLst>
</file>

<file path=ppt/tags/tag145.xml><?xml version="1.0" encoding="utf-8"?>
<p:tagLst xmlns:p="http://schemas.openxmlformats.org/presentationml/2006/main">
  <p:tag name="KSO_WM_UNIT_INDEX" val="11"/>
  <p:tag name="KSO_WM_UNIT_TYPE" val="f"/>
  <p:tag name="KSO_WM_UNIT_SUBTYPE" val="a"/>
  <p:tag name="KSO_WM_BEAUTIFY_FLAG" val="#wm#"/>
</p:tagLst>
</file>

<file path=ppt/tags/tag146.xml><?xml version="1.0" encoding="utf-8"?>
<p:tagLst xmlns:p="http://schemas.openxmlformats.org/presentationml/2006/main">
  <p:tag name="KSO_WM_UNIT_INDEX" val="14"/>
  <p:tag name="KSO_WM_UNIT_TYPE" val="f"/>
  <p:tag name="KSO_WM_UNIT_SUBTYPE" val="a"/>
  <p:tag name="KSO_WM_BEAUTIFY_FLAG" val="#wm#"/>
</p:tagLst>
</file>

<file path=ppt/tags/tag147.xml><?xml version="1.0" encoding="utf-8"?>
<p:tagLst xmlns:p="http://schemas.openxmlformats.org/presentationml/2006/main">
  <p:tag name="KSO_WM_UNIT_INDEX" val="17"/>
  <p:tag name="KSO_WM_UNIT_TYPE" val="f"/>
  <p:tag name="KSO_WM_UNIT_SUBTYPE" val="a"/>
  <p:tag name="KSO_WM_BEAUTIFY_FLAG" val="#wm#"/>
</p:tagLst>
</file>

<file path=ppt/tags/tag148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149.xml><?xml version="1.0" encoding="utf-8"?>
<p:tagLst xmlns:p="http://schemas.openxmlformats.org/presentationml/2006/main">
  <p:tag name="KSO_WM_UNIT_INDEX" val="12"/>
  <p:tag name="KSO_WM_UNIT_TYPE" val="f"/>
  <p:tag name="KSO_WM_UNIT_SUBTYPE" val="a"/>
  <p:tag name="KSO_WM_BEAUTIFY_FLAG" val="#wm#"/>
</p:tagLst>
</file>

<file path=ppt/tags/tag15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50.xml><?xml version="1.0" encoding="utf-8"?>
<p:tagLst xmlns:p="http://schemas.openxmlformats.org/presentationml/2006/main">
  <p:tag name="KSO_WM_UNIT_INDEX" val="13"/>
  <p:tag name="KSO_WM_UNIT_TYPE" val="f"/>
  <p:tag name="KSO_WM_UNIT_SUBTYPE" val="a"/>
  <p:tag name="KSO_WM_BEAUTIFY_FLAG" val="#wm#"/>
</p:tagLst>
</file>

<file path=ppt/tags/tag151.xml><?xml version="1.0" encoding="utf-8"?>
<p:tagLst xmlns:p="http://schemas.openxmlformats.org/presentationml/2006/main">
  <p:tag name="KSO_WM_UNIT_INDEX" val="9"/>
  <p:tag name="KSO_WM_UNIT_TYPE" val="f"/>
  <p:tag name="KSO_WM_UNIT_SUBTYPE" val="a"/>
  <p:tag name="KSO_WM_BEAUTIFY_FLAG" val="#wm#"/>
</p:tagLst>
</file>

<file path=ppt/tags/tag152.xml><?xml version="1.0" encoding="utf-8"?>
<p:tagLst xmlns:p="http://schemas.openxmlformats.org/presentationml/2006/main">
  <p:tag name="KSO_WM_UNIT_INDEX" val="6"/>
  <p:tag name="KSO_WM_UNIT_TYPE" val="f"/>
  <p:tag name="KSO_WM_UNIT_SUBTYPE" val="a"/>
  <p:tag name="KSO_WM_BEAUTIFY_FLAG" val="#wm#"/>
</p:tagLst>
</file>

<file path=ppt/tags/tag153.xml><?xml version="1.0" encoding="utf-8"?>
<p:tagLst xmlns:p="http://schemas.openxmlformats.org/presentationml/2006/main">
  <p:tag name="KSO_WM_UNIT_INDEX" val="15"/>
  <p:tag name="KSO_WM_UNIT_TYPE" val="f"/>
  <p:tag name="KSO_WM_UNIT_SUBTYPE" val="a"/>
  <p:tag name="KSO_WM_BEAUTIFY_FLAG" val="#wm#"/>
</p:tagLst>
</file>

<file path=ppt/tags/tag154.xml><?xml version="1.0" encoding="utf-8"?>
<p:tagLst xmlns:p="http://schemas.openxmlformats.org/presentationml/2006/main">
  <p:tag name="KSO_WM_UNIT_INDEX" val="16"/>
  <p:tag name="KSO_WM_UNIT_TYPE" val="f"/>
  <p:tag name="KSO_WM_UNIT_SUBTYPE" val="a"/>
  <p:tag name="KSO_WM_BEAUTIFY_FLAG" val="#wm#"/>
</p:tagLst>
</file>

<file path=ppt/tags/tag155.xml><?xml version="1.0" encoding="utf-8"?>
<p:tagLst xmlns:p="http://schemas.openxmlformats.org/presentationml/2006/main">
  <p:tag name="KSO_WM_SLIDE_TYPE" val="text"/>
  <p:tag name="KSO_WM_BEAUTIFY_FLAG" val="#wm#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INDEX" val="20238650"/>
  <p:tag name="KSO_WM_TEMPLATE_CATEGORY" val="custom"/>
  <p:tag name="KSO_WM_SLIDE_INDEX" val="8"/>
  <p:tag name="KSO_WM_SLIDE_ID" val="custom20238650_8"/>
  <p:tag name="KSO_WM_TEMPLATE_MASTER_TYPE" val="0"/>
  <p:tag name="KSO_WM_SLIDE_LAYOUT" val="a_f"/>
  <p:tag name="KSO_WM_SLIDE_LAYOUT_CNT" val="1_1"/>
  <p:tag name="KSO_WM_SLIDE_SIZE" val="850*457"/>
  <p:tag name="KSO_WM_SLIDE_POSITION" val="54*28"/>
</p:tagLst>
</file>

<file path=ppt/tags/tag156.xml><?xml version="1.0" encoding="utf-8"?>
<p:tagLst xmlns:p="http://schemas.openxmlformats.org/presentationml/2006/main">
  <p:tag name="KSO_WM_UNIT_INDEX" val="3"/>
  <p:tag name="KSO_WM_UNIT_TYPE" val="j"/>
  <p:tag name="KSO_WM_BEAUTIFY_FLAG" val="#wm#"/>
</p:tagLst>
</file>

<file path=ppt/tags/tag157.xml><?xml version="1.0" encoding="utf-8"?>
<p:tagLst xmlns:p="http://schemas.openxmlformats.org/presentationml/2006/main">
  <p:tag name="KSO_WM_UNIT_INDEX" val="4"/>
  <p:tag name="KSO_WM_UNIT_TYPE" val="β"/>
  <p:tag name="KSO_WM_BEAUTIFY_FLAG" val="#wm#"/>
  <p:tag name="TABLE_ENDDRAG_ORIGIN_RECT" val="563*444"/>
  <p:tag name="TABLE_ENDDRAG_RECT" val="386*74*563*444"/>
</p:tagLst>
</file>

<file path=ppt/tags/tag158.xml><?xml version="1.0" encoding="utf-8"?>
<p:tagLst xmlns:p="http://schemas.openxmlformats.org/presentationml/2006/main">
  <p:tag name="KSO_WM_UNIT_INDEX" val="5"/>
  <p:tag name="KSO_WM_UNIT_TYPE" val="f"/>
  <p:tag name="KSO_WM_UNIT_SUBTYPE" val="a"/>
  <p:tag name="KSO_WM_BEAUTIFY_FLAG" val="#wm#"/>
</p:tagLst>
</file>

<file path=ppt/tags/tag159.xml><?xml version="1.0" encoding="utf-8"?>
<p:tagLst xmlns:p="http://schemas.openxmlformats.org/presentationml/2006/main">
  <p:tag name="KSO_WM_UNIT_INDEX" val="6"/>
  <p:tag name="KSO_WM_UNIT_TYPE" val="f"/>
  <p:tag name="KSO_WM_UNIT_SUBTYPE" val="a"/>
  <p:tag name="KSO_WM_BEAUTIFY_FLAG" val="#wm#"/>
</p:tagLst>
</file>

<file path=ppt/tags/tag16.xml><?xml version="1.0" encoding="utf-8"?>
<p:tagLst xmlns:p="http://schemas.openxmlformats.org/presentationml/2006/main">
  <p:tag name="KSO_WM_UNIT_ID" val="_1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60.xml><?xml version="1.0" encoding="utf-8"?>
<p:tagLst xmlns:p="http://schemas.openxmlformats.org/presentationml/2006/main">
  <p:tag name="KSO_WM_UNIT_INDEX" val="9"/>
  <p:tag name="KSO_WM_UNIT_TYPE" val="f"/>
  <p:tag name="KSO_WM_UNIT_SUBTYPE" val="a"/>
  <p:tag name="KSO_WM_BEAUTIFY_FLAG" val="#wm#"/>
</p:tagLst>
</file>

<file path=ppt/tags/tag161.xml><?xml version="1.0" encoding="utf-8"?>
<p:tagLst xmlns:p="http://schemas.openxmlformats.org/presentationml/2006/main">
  <p:tag name="KSO_WM_UNIT_INDEX" val="5"/>
  <p:tag name="KSO_WM_UNIT_TYPE" val="i"/>
  <p:tag name="KSO_WM_BEAUTIFY_FLAG" val="#wm#"/>
</p:tagLst>
</file>

<file path=ppt/tags/tag162.xml><?xml version="1.0" encoding="utf-8"?>
<p:tagLst xmlns:p="http://schemas.openxmlformats.org/presentationml/2006/main">
  <p:tag name="KSO_WM_UNIT_INDEX" val="5"/>
  <p:tag name="KSO_WM_UNIT_TYPE" val="i"/>
  <p:tag name="KSO_WM_BEAUTIFY_FLAG" val="#wm#"/>
</p:tagLst>
</file>

<file path=ppt/tags/tag163.xml><?xml version="1.0" encoding="utf-8"?>
<p:tagLst xmlns:p="http://schemas.openxmlformats.org/presentationml/2006/main">
  <p:tag name="KSO_WM_UNIT_SUBTYPE" val="a"/>
</p:tagLst>
</file>

<file path=ppt/tags/tag164.xml><?xml version="1.0" encoding="utf-8"?>
<p:tagLst xmlns:p="http://schemas.openxmlformats.org/presentationml/2006/main">
  <p:tag name="KSO_WM_SLIDE_TYPE" val="text"/>
  <p:tag name="KSO_WM_BEAUTIFY_FLAG" val="#wm#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INDEX" val="20238650"/>
  <p:tag name="KSO_WM_TEMPLATE_CATEGORY" val="custom"/>
  <p:tag name="KSO_WM_SLIDE_INDEX" val="8"/>
  <p:tag name="KSO_WM_SLIDE_ID" val="custom20238650_8"/>
  <p:tag name="KSO_WM_TEMPLATE_MASTER_TYPE" val="0"/>
  <p:tag name="KSO_WM_SLIDE_LAYOUT" val="a_f"/>
  <p:tag name="KSO_WM_SLIDE_LAYOUT_CNT" val="1_1"/>
  <p:tag name="KSO_WM_SLIDE_SIZE" val="850*457"/>
  <p:tag name="KSO_WM_SLIDE_POSITION" val="54*28"/>
</p:tagLst>
</file>

<file path=ppt/tags/tag165.xml><?xml version="1.0" encoding="utf-8"?>
<p:tagLst xmlns:p="http://schemas.openxmlformats.org/presentationml/2006/main">
  <p:tag name="KSO_WM_UNIT_PIC_EFFECT" val="1"/>
</p:tagLst>
</file>

<file path=ppt/tags/tag166.xml><?xml version="1.0" encoding="utf-8"?>
<p:tagLst xmlns:p="http://schemas.openxmlformats.org/presentationml/2006/main">
  <p:tag name="KSO_WM_BEAUTIFY_FLAG" val="#wm#"/>
  <p:tag name="KSO_WM_UNIT_VALUE" val="2456*245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2"/>
  <p:tag name="KSO_WM_UNIT_ID" val="custom20238551_1*d*2"/>
  <p:tag name="KSO_WM_TEMPLATE_CATEGORY" val="custom"/>
  <p:tag name="KSO_WM_TEMPLATE_INDEX" val="20238551"/>
  <p:tag name="KSO_WM_UNIT_LAYERLEVEL" val="1"/>
  <p:tag name="KSO_WM_TAG_VERSION" val="3.0"/>
  <p:tag name="KSO_WM_UNIT_PIC_EFFECT" val="1"/>
</p:tagLst>
</file>

<file path=ppt/tags/tag167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"/>
  <p:tag name="KSO_WM_UNIT_PIC_EFFECT" val="1"/>
</p:tagLst>
</file>

<file path=ppt/tags/tag168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"/>
  <p:tag name="KSO_WM_UNIT_PIC_EFFECT" val="1"/>
</p:tagLst>
</file>

<file path=ppt/tags/tag16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3"/>
  <p:tag name="KSO_WM_UNIT_PIC_EFFECT" val="1"/>
</p:tagLst>
</file>

<file path=ppt/tags/tag17.xml><?xml version="1.0" encoding="utf-8"?>
<p:tagLst xmlns:p="http://schemas.openxmlformats.org/presentationml/2006/main">
  <p:tag name="KSO_WM_UNIT_TYPE" val="f"/>
  <p:tag name="KSO_WM_UNIT_SUBTYPE" val="b"/>
  <p:tag name="KSO_WM_UNIT_INDEX" val="1"/>
  <p:tag name="KSO_WM_BEAUTIFY_FLAG" val="#wm#"/>
  <p:tag name="KSO_WM_TAG_VERSION" val="3.0"/>
  <p:tag name="KSO_WM_UNIT_PRESET_TEXT" val="署名"/>
  <p:tag name="KSO_WM_UNIT_ID" val="_1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170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4"/>
  <p:tag name="KSO_WM_UNIT_PIC_EFFECT" val="1"/>
</p:tagLst>
</file>

<file path=ppt/tags/tag171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5"/>
  <p:tag name="KSO_WM_UNIT_PIC_EFFECT" val="1"/>
</p:tagLst>
</file>

<file path=ppt/tags/tag17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6"/>
  <p:tag name="KSO_WM_UNIT_PIC_EFFECT" val="1"/>
</p:tagLst>
</file>

<file path=ppt/tags/tag173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7"/>
  <p:tag name="KSO_WM_UNIT_PIC_EFFECT" val="1"/>
</p:tagLst>
</file>

<file path=ppt/tags/tag174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8"/>
  <p:tag name="KSO_WM_UNIT_PIC_EFFECT" val="1"/>
</p:tagLst>
</file>

<file path=ppt/tags/tag17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9"/>
  <p:tag name="KSO_WM_UNIT_PIC_EFFECT" val="1"/>
</p:tagLst>
</file>

<file path=ppt/tags/tag17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0"/>
  <p:tag name="KSO_WM_UNIT_PIC_EFFECT" val="1"/>
</p:tagLst>
</file>

<file path=ppt/tags/tag177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1"/>
  <p:tag name="KSO_WM_UNIT_PIC_EFFECT" val="1"/>
</p:tagLst>
</file>

<file path=ppt/tags/tag178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2"/>
  <p:tag name="KSO_WM_UNIT_PIC_EFFECT" val="1"/>
</p:tagLst>
</file>

<file path=ppt/tags/tag17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3"/>
  <p:tag name="KSO_WM_UNIT_PIC_EFFECT" val="1"/>
</p:tagLst>
</file>

<file path=ppt/tags/tag18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1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180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4"/>
  <p:tag name="KSO_WM_UNIT_PIC_EFFECT" val="1"/>
</p:tagLst>
</file>

<file path=ppt/tags/tag181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5"/>
  <p:tag name="KSO_WM_UNIT_PIC_EFFECT" val="1"/>
</p:tagLst>
</file>

<file path=ppt/tags/tag18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6"/>
  <p:tag name="KSO_WM_UNIT_PIC_EFFECT" val="1"/>
</p:tagLst>
</file>

<file path=ppt/tags/tag183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7"/>
  <p:tag name="KSO_WM_UNIT_PIC_EFFECT" val="1"/>
</p:tagLst>
</file>

<file path=ppt/tags/tag184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8"/>
  <p:tag name="KSO_WM_UNIT_PIC_EFFECT" val="1"/>
</p:tagLst>
</file>

<file path=ppt/tags/tag18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9"/>
  <p:tag name="KSO_WM_UNIT_PIC_EFFECT" val="1"/>
</p:tagLst>
</file>

<file path=ppt/tags/tag18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0"/>
  <p:tag name="KSO_WM_UNIT_PIC_EFFECT" val="1"/>
</p:tagLst>
</file>

<file path=ppt/tags/tag187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1"/>
  <p:tag name="KSO_WM_UNIT_PIC_EFFECT" val="1"/>
</p:tagLst>
</file>

<file path=ppt/tags/tag188.xml><?xml version="1.0" encoding="utf-8"?>
<p:tagLst xmlns:p="http://schemas.openxmlformats.org/presentationml/2006/main">
  <p:tag name="KSO_WM_UNIT_PIC_EFFECT" val="1"/>
</p:tagLst>
</file>

<file path=ppt/tags/tag189.xml><?xml version="1.0" encoding="utf-8"?>
<p:tagLst xmlns:p="http://schemas.openxmlformats.org/presentationml/2006/main">
  <p:tag name="KSO_WM_BEAUTIFY_FLAG" val="#wm#"/>
  <p:tag name="KSO_WM_UNIT_VALUE" val="2456*245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2"/>
  <p:tag name="KSO_WM_UNIT_ID" val="custom20238551_1*d*2"/>
  <p:tag name="KSO_WM_TEMPLATE_CATEGORY" val="custom"/>
  <p:tag name="KSO_WM_TEMPLATE_INDEX" val="20238551"/>
  <p:tag name="KSO_WM_UNIT_LAYERLEVEL" val="1"/>
  <p:tag name="KSO_WM_TAG_VERSION" val="3.0"/>
  <p:tag name="KSO_WM_UNIT_PIC_EFFECT" val="1"/>
</p:tagLst>
</file>

<file path=ppt/tags/tag19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2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190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"/>
  <p:tag name="KSO_WM_UNIT_PIC_EFFECT" val="1"/>
</p:tagLst>
</file>

<file path=ppt/tags/tag191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"/>
  <p:tag name="KSO_WM_UNIT_PIC_EFFECT" val="1"/>
</p:tagLst>
</file>

<file path=ppt/tags/tag19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3"/>
  <p:tag name="KSO_WM_UNIT_PIC_EFFECT" val="1"/>
</p:tagLst>
</file>

<file path=ppt/tags/tag193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4"/>
  <p:tag name="KSO_WM_UNIT_PIC_EFFECT" val="1"/>
</p:tagLst>
</file>

<file path=ppt/tags/tag194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5"/>
  <p:tag name="KSO_WM_UNIT_PIC_EFFECT" val="1"/>
</p:tagLst>
</file>

<file path=ppt/tags/tag19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6"/>
  <p:tag name="KSO_WM_UNIT_PIC_EFFECT" val="1"/>
</p:tagLst>
</file>

<file path=ppt/tags/tag19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7"/>
  <p:tag name="KSO_WM_UNIT_PIC_EFFECT" val="1"/>
</p:tagLst>
</file>

<file path=ppt/tags/tag197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8"/>
  <p:tag name="KSO_WM_UNIT_PIC_EFFECT" val="1"/>
</p:tagLst>
</file>

<file path=ppt/tags/tag198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9"/>
  <p:tag name="KSO_WM_UNIT_PIC_EFFECT" val="1"/>
</p:tagLst>
</file>

<file path=ppt/tags/tag19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0"/>
  <p:tag name="KSO_WM_UNIT_PIC_EFFECT" val="1"/>
</p:tagLst>
</file>

<file path=ppt/tags/tag2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1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0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2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200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1"/>
  <p:tag name="KSO_WM_UNIT_PIC_EFFECT" val="1"/>
</p:tagLst>
</file>

<file path=ppt/tags/tag201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2"/>
  <p:tag name="KSO_WM_UNIT_PIC_EFFECT" val="1"/>
</p:tagLst>
</file>

<file path=ppt/tags/tag20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3"/>
  <p:tag name="KSO_WM_UNIT_PIC_EFFECT" val="1"/>
</p:tagLst>
</file>

<file path=ppt/tags/tag203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4"/>
  <p:tag name="KSO_WM_UNIT_PIC_EFFECT" val="1"/>
</p:tagLst>
</file>

<file path=ppt/tags/tag204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5"/>
  <p:tag name="KSO_WM_UNIT_PIC_EFFECT" val="1"/>
</p:tagLst>
</file>

<file path=ppt/tags/tag20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6"/>
  <p:tag name="KSO_WM_UNIT_PIC_EFFECT" val="1"/>
</p:tagLst>
</file>

<file path=ppt/tags/tag20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7"/>
  <p:tag name="KSO_WM_UNIT_PIC_EFFECT" val="1"/>
</p:tagLst>
</file>

<file path=ppt/tags/tag207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8"/>
  <p:tag name="KSO_WM_UNIT_PIC_EFFECT" val="1"/>
</p:tagLst>
</file>

<file path=ppt/tags/tag208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9"/>
  <p:tag name="KSO_WM_UNIT_PIC_EFFECT" val="1"/>
</p:tagLst>
</file>

<file path=ppt/tags/tag20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0"/>
  <p:tag name="KSO_WM_UNIT_PIC_EFFECT" val="1"/>
</p:tagLst>
</file>

<file path=ppt/tags/tag21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10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1"/>
  <p:tag name="KSO_WM_UNIT_PIC_EFFECT" val="1"/>
</p:tagLst>
</file>

<file path=ppt/tags/tag211.xml><?xml version="1.0" encoding="utf-8"?>
<p:tagLst xmlns:p="http://schemas.openxmlformats.org/presentationml/2006/main">
  <p:tag name="KSO_WM_UNIT_PIC_EFFECT" val="1"/>
</p:tagLst>
</file>

<file path=ppt/tags/tag212.xml><?xml version="1.0" encoding="utf-8"?>
<p:tagLst xmlns:p="http://schemas.openxmlformats.org/presentationml/2006/main">
  <p:tag name="KSO_WM_BEAUTIFY_FLAG" val="#wm#"/>
  <p:tag name="KSO_WM_UNIT_VALUE" val="2456*245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2"/>
  <p:tag name="KSO_WM_UNIT_ID" val="custom20238551_1*d*2"/>
  <p:tag name="KSO_WM_TEMPLATE_CATEGORY" val="custom"/>
  <p:tag name="KSO_WM_TEMPLATE_INDEX" val="20238551"/>
  <p:tag name="KSO_WM_UNIT_LAYERLEVEL" val="1"/>
  <p:tag name="KSO_WM_TAG_VERSION" val="3.0"/>
  <p:tag name="KSO_WM_UNIT_PIC_EFFECT" val="1"/>
</p:tagLst>
</file>

<file path=ppt/tags/tag213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"/>
  <p:tag name="KSO_WM_UNIT_PIC_EFFECT" val="1"/>
</p:tagLst>
</file>

<file path=ppt/tags/tag214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"/>
  <p:tag name="KSO_WM_UNIT_PIC_EFFECT" val="1"/>
</p:tagLst>
</file>

<file path=ppt/tags/tag21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3"/>
  <p:tag name="KSO_WM_UNIT_PIC_EFFECT" val="1"/>
</p:tagLst>
</file>

<file path=ppt/tags/tag21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4"/>
  <p:tag name="KSO_WM_UNIT_PIC_EFFECT" val="1"/>
</p:tagLst>
</file>

<file path=ppt/tags/tag217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5"/>
  <p:tag name="KSO_WM_UNIT_PIC_EFFECT" val="1"/>
</p:tagLst>
</file>

<file path=ppt/tags/tag218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6"/>
  <p:tag name="KSO_WM_UNIT_PIC_EFFECT" val="1"/>
</p:tagLst>
</file>

<file path=ppt/tags/tag21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7"/>
  <p:tag name="KSO_WM_UNIT_PIC_EFFECT" val="1"/>
</p:tagLst>
</file>

<file path=ppt/tags/tag22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20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8"/>
  <p:tag name="KSO_WM_UNIT_PIC_EFFECT" val="1"/>
</p:tagLst>
</file>

<file path=ppt/tags/tag221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9"/>
  <p:tag name="KSO_WM_UNIT_PIC_EFFECT" val="1"/>
</p:tagLst>
</file>

<file path=ppt/tags/tag22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0"/>
  <p:tag name="KSO_WM_UNIT_PIC_EFFECT" val="1"/>
</p:tagLst>
</file>

<file path=ppt/tags/tag223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1"/>
  <p:tag name="KSO_WM_UNIT_PIC_EFFECT" val="1"/>
</p:tagLst>
</file>

<file path=ppt/tags/tag224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2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2"/>
  <p:tag name="KSO_WM_UNIT_PIC_EFFECT" val="1"/>
</p:tagLst>
</file>

<file path=ppt/tags/tag225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3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3"/>
  <p:tag name="KSO_WM_UNIT_PIC_EFFECT" val="1"/>
</p:tagLst>
</file>

<file path=ppt/tags/tag226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4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4"/>
  <p:tag name="KSO_WM_UNIT_PIC_EFFECT" val="1"/>
</p:tagLst>
</file>

<file path=ppt/tags/tag227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5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5"/>
  <p:tag name="KSO_WM_UNIT_PIC_EFFECT" val="1"/>
</p:tagLst>
</file>

<file path=ppt/tags/tag228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6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6"/>
  <p:tag name="KSO_WM_UNIT_PIC_EFFECT" val="1"/>
</p:tagLst>
</file>

<file path=ppt/tags/tag229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7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7"/>
  <p:tag name="KSO_WM_UNIT_PIC_EFFECT" val="1"/>
</p:tagLst>
</file>

<file path=ppt/tags/tag23.xml><?xml version="1.0" encoding="utf-8"?>
<p:tagLst xmlns:p="http://schemas.openxmlformats.org/presentationml/2006/main">
  <p:tag name="KSO_WM_UNIT_ID" val="_2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30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8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8"/>
  <p:tag name="KSO_WM_UNIT_PIC_EFFECT" val="1"/>
</p:tagLst>
</file>

<file path=ppt/tags/tag231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19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19"/>
  <p:tag name="KSO_WM_UNIT_PIC_EFFECT" val="1"/>
</p:tagLst>
</file>

<file path=ppt/tags/tag232.xml><?xml version="1.0" encoding="utf-8"?>
<p:tagLst xmlns:p="http://schemas.openxmlformats.org/presentationml/2006/main">
  <p:tag name="KSO_WM_UNIT_FILL_FORE_SCHEMECOLOR_INDEX_BRIGHTNESS" val="0"/>
  <p:tag name="KSO_WM_UNIT_FILL_FORE_SCHEMECOLOR_INDEX" val="5"/>
  <p:tag name="KSO_WM_UNIT_FILL_TYPE" val="1"/>
  <p:tag name="KSO_WM_UNIT_TEXT_FILL_FORE_SCHEMECOLOR_INDEX_BRIGHTNESS" val="0"/>
  <p:tag name="KSO_WM_UNIT_TEXT_FILL_FORE_SCHEMECOLOR_INDEX" val="2"/>
  <p:tag name="KSO_WM_UNIT_TEXT_FILL_TYPE" val="1"/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0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0"/>
  <p:tag name="KSO_WM_UNIT_PIC_EFFECT" val="1"/>
</p:tagLst>
</file>

<file path=ppt/tags/tag233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ID" val="custom20238551_1*i*21"/>
  <p:tag name="KSO_WM_TEMPLATE_CATEGORY" val="custom"/>
  <p:tag name="KSO_WM_TEMPLATE_INDEX" val="20238551"/>
  <p:tag name="KSO_WM_UNIT_LAYERLEVEL" val="1"/>
  <p:tag name="KSO_WM_TAG_VERSION" val="3.0"/>
  <p:tag name="KSO_WM_UNIT_TYPE" val="i"/>
  <p:tag name="KSO_WM_UNIT_INDEX" val="21"/>
  <p:tag name="KSO_WM_UNIT_PIC_EFFECT" val="1"/>
</p:tagLst>
</file>

<file path=ppt/tags/tag234.xml><?xml version="1.0" encoding="utf-8"?>
<p:tagLst xmlns:p="http://schemas.openxmlformats.org/presentationml/2006/main">
  <p:tag name="KSO_WM_UNIT_INDEX" val="10"/>
  <p:tag name="KSO_WM_UNIT_TYPE" val="f"/>
  <p:tag name="KSO_WM_UNIT_SUBTYPE" val="a"/>
  <p:tag name="KSO_WM_BEAUTIFY_FLAG" val="#wm#"/>
</p:tagLst>
</file>

<file path=ppt/tags/tag235.xml><?xml version="1.0" encoding="utf-8"?>
<p:tagLst xmlns:p="http://schemas.openxmlformats.org/presentationml/2006/main">
  <p:tag name="KSO_WM_UNIT_INDEX" val="10"/>
  <p:tag name="KSO_WM_UNIT_TYPE" val="f"/>
  <p:tag name="KSO_WM_UNIT_SUBTYPE" val="a"/>
  <p:tag name="KSO_WM_BEAUTIFY_FLAG" val="#wm#"/>
</p:tagLst>
</file>

<file path=ppt/tags/tag236.xml><?xml version="1.0" encoding="utf-8"?>
<p:tagLst xmlns:p="http://schemas.openxmlformats.org/presentationml/2006/main">
  <p:tag name="KSO_WM_UNIT_INDEX" val="10"/>
  <p:tag name="KSO_WM_UNIT_TYPE" val="f"/>
  <p:tag name="KSO_WM_UNIT_SUBTYPE" val="a"/>
  <p:tag name="KSO_WM_BEAUTIFY_FLAG" val="#wm#"/>
</p:tagLst>
</file>

<file path=ppt/tags/tag237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38.xml><?xml version="1.0" encoding="utf-8"?>
<p:tagLst xmlns:p="http://schemas.openxmlformats.org/presentationml/2006/main">
  <p:tag name="KSO_WM_UNIT_PIC_EFFECT" val="1"/>
</p:tagLst>
</file>

<file path=ppt/tags/tag239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8538_1*i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3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40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8538_1*i*2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1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2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8538_1*i*3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3.xml><?xml version="1.0" encoding="utf-8"?>
<p:tagLst xmlns:p="http://schemas.openxmlformats.org/presentationml/2006/main">
  <p:tag name="KSO_WM_UNIT_PIC_EFFECT" val="1"/>
</p:tagLst>
</file>

<file path=ppt/tags/tag244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8538_1*i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5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8538_1*i*2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6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7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8538_1*i*3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48.xml><?xml version="1.0" encoding="utf-8"?>
<p:tagLst xmlns:p="http://schemas.openxmlformats.org/presentationml/2006/main">
  <p:tag name="KSO_WM_UNIT_PIC_EFFECT" val="1"/>
</p:tagLst>
</file>

<file path=ppt/tags/tag249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8538_1*i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3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50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8538_1*i*2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1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2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8538_1*i*3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3.xml><?xml version="1.0" encoding="utf-8"?>
<p:tagLst xmlns:p="http://schemas.openxmlformats.org/presentationml/2006/main">
  <p:tag name="KSO_WM_UNIT_SUBTYPE" val="a"/>
</p:tagLst>
</file>

<file path=ppt/tags/tag254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55.xml><?xml version="1.0" encoding="utf-8"?>
<p:tagLst xmlns:p="http://schemas.openxmlformats.org/presentationml/2006/main">
  <p:tag name="KSO_WM_UNIT_PIC_EFFECT" val="1"/>
</p:tagLst>
</file>

<file path=ppt/tags/tag256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8538_1*i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7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2"/>
  <p:tag name="KSO_WM_UNIT_ID" val="custom20238538_1*i*2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8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59.xml><?xml version="1.0" encoding="utf-8"?>
<p:tagLst xmlns:p="http://schemas.openxmlformats.org/presentationml/2006/main">
  <p:tag name="KSO_WM_BEAUTIFY_FLAG" val="#wm#"/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3"/>
  <p:tag name="KSO_WM_UNIT_ID" val="custom20238538_1*i*3"/>
  <p:tag name="KSO_WM_TEMPLATE_CATEGORY" val="custom"/>
  <p:tag name="KSO_WM_TEMPLATE_INDEX" val="20238538"/>
  <p:tag name="KSO_WM_UNIT_LAYERLEVEL" val="1"/>
  <p:tag name="KSO_WM_TAG_VERSION" val="3.0"/>
  <p:tag name="KSO_WM_UNIT_PIC_EFFECT" val="1"/>
</p:tagLst>
</file>

<file path=ppt/tags/tag26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3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60.xml><?xml version="1.0" encoding="utf-8"?>
<p:tagLst xmlns:p="http://schemas.openxmlformats.org/presentationml/2006/main">
  <p:tag name="KSO_WM_SLIDE_TYPE" val="text"/>
  <p:tag name="KSO_WM_BEAUTIFY_FLAG" val="#wm#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INDEX" val="20238650"/>
  <p:tag name="KSO_WM_TEMPLATE_CATEGORY" val="custom"/>
  <p:tag name="KSO_WM_SLIDE_INDEX" val="8"/>
  <p:tag name="KSO_WM_SLIDE_ID" val="custom20238650_8"/>
  <p:tag name="KSO_WM_TEMPLATE_MASTER_TYPE" val="0"/>
  <p:tag name="KSO_WM_SLIDE_LAYOUT" val="a_f"/>
  <p:tag name="KSO_WM_SLIDE_LAYOUT_CNT" val="1_1"/>
  <p:tag name="KSO_WM_SLIDE_SIZE" val="850*457"/>
  <p:tag name="KSO_WM_SLIDE_POSITION" val="54*28"/>
</p:tagLst>
</file>

<file path=ppt/tags/tag261.xml><?xml version="1.0" encoding="utf-8"?>
<p:tagLst xmlns:p="http://schemas.openxmlformats.org/presentationml/2006/main">
  <p:tag name="KSO_WM_UNIT_INDEX" val="3"/>
  <p:tag name="KSO_WM_UNIT_TYPE" val="j"/>
  <p:tag name="KSO_WM_BEAUTIFY_FLAG" val="#wm#"/>
</p:tagLst>
</file>

<file path=ppt/tags/tag262.xml><?xml version="1.0" encoding="utf-8"?>
<p:tagLst xmlns:p="http://schemas.openxmlformats.org/presentationml/2006/main">
  <p:tag name="KSO_WM_BEAUTIFY_FLAG" val="#wm#"/>
  <p:tag name="KSO_WM_UNIT_INDEX" val="10"/>
  <p:tag name="KSO_WM_UNIT_TYPE" val="f"/>
  <p:tag name="KSO_WM_UNIT_SUBTYPE" val="a"/>
</p:tagLst>
</file>

<file path=ppt/tags/tag263.xml><?xml version="1.0" encoding="utf-8"?>
<p:tagLst xmlns:p="http://schemas.openxmlformats.org/presentationml/2006/main">
  <p:tag name="KSO_WM_UNIT_INDEX" val="4"/>
  <p:tag name="KSO_WM_UNIT_TYPE" val="j"/>
  <p:tag name="KSO_WM_BEAUTIFY_FLAG" val="#wm#"/>
</p:tagLst>
</file>

<file path=ppt/tags/tag264.xml><?xml version="1.0" encoding="utf-8"?>
<p:tagLst xmlns:p="http://schemas.openxmlformats.org/presentationml/2006/main">
  <p:tag name="KSO_WM_UNIT_INDEX" val="4"/>
  <p:tag name="KSO_WM_UNIT_TYPE" val="j"/>
  <p:tag name="KSO_WM_BEAUTIFY_FLAG" val="#wm#"/>
</p:tagLst>
</file>

<file path=ppt/tags/tag265.xml><?xml version="1.0" encoding="utf-8"?>
<p:tagLst xmlns:p="http://schemas.openxmlformats.org/presentationml/2006/main">
  <p:tag name="KSO_WM_SLIDE_TYPE" val="text"/>
  <p:tag name="KSO_WM_BEAUTIFY_FLAG" val="#wm#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INDEX" val="20238650"/>
  <p:tag name="KSO_WM_TEMPLATE_CATEGORY" val="custom"/>
  <p:tag name="KSO_WM_SLIDE_INDEX" val="8"/>
  <p:tag name="KSO_WM_SLIDE_ID" val="custom20238650_8"/>
  <p:tag name="KSO_WM_TEMPLATE_MASTER_TYPE" val="0"/>
  <p:tag name="KSO_WM_SLIDE_LAYOUT" val="a_f"/>
  <p:tag name="KSO_WM_SLIDE_LAYOUT_CNT" val="1_1"/>
  <p:tag name="KSO_WM_SLIDE_SIZE" val="850*457"/>
  <p:tag name="KSO_WM_SLIDE_POSITION" val="54*28"/>
</p:tagLst>
</file>

<file path=ppt/tags/tag266.xml><?xml version="1.0" encoding="utf-8"?>
<p:tagLst xmlns:p="http://schemas.openxmlformats.org/presentationml/2006/main">
  <p:tag name="KSO_WM_UNIT_INDEX" val="6"/>
  <p:tag name="KSO_WM_UNIT_TYPE" val="j"/>
  <p:tag name="KSO_WM_BEAUTIFY_FLAG" val="#wm#"/>
  <p:tag name="KSO_WM_UNIT_PLACING_PICTURE_USER_VIEWPORT" val="{&quot;height&quot;:5777,&quot;width&quot;:8328}"/>
</p:tagLst>
</file>

<file path=ppt/tags/tag267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68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69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3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70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1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2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3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4.xml><?xml version="1.0" encoding="utf-8"?>
<p:tagLst xmlns:p="http://schemas.openxmlformats.org/presentationml/2006/main">
  <p:tag name="KSO_WM_UNIT_INDEX" val="7"/>
  <p:tag name="KSO_WM_UNIT_TYPE" val="f"/>
  <p:tag name="KSO_WM_UNIT_SUBTYPE" val="a"/>
  <p:tag name="KSO_WM_BEAUTIFY_FLAG" val="#wm#"/>
</p:tagLst>
</file>

<file path=ppt/tags/tag275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76.xml><?xml version="1.0" encoding="utf-8"?>
<p:tagLst xmlns:p="http://schemas.openxmlformats.org/presentationml/2006/main">
  <p:tag name="KSO_WM_UNIT_INDEX" val="1"/>
  <p:tag name="KSO_WM_UNIT_TYPE" val="j"/>
  <p:tag name="KSO_WM_BEAUTIFY_FLAG" val="#wm#"/>
</p:tagLst>
</file>

<file path=ppt/tags/tag277.xml><?xml version="1.0" encoding="utf-8"?>
<p:tagLst xmlns:p="http://schemas.openxmlformats.org/presentationml/2006/main">
  <p:tag name="KSO_WM_UNIT_INDEX" val="6"/>
  <p:tag name="KSO_WM_UNIT_TYPE" val="f"/>
  <p:tag name="KSO_WM_UNIT_SUBTYPE" val="a"/>
  <p:tag name="KSO_WM_BEAUTIFY_FLAG" val="#wm#"/>
</p:tagLst>
</file>

<file path=ppt/tags/tag278.xml><?xml version="1.0" encoding="utf-8"?>
<p:tagLst xmlns:p="http://schemas.openxmlformats.org/presentationml/2006/main">
  <p:tag name="KSO_WM_SLIDE_TYPE" val="text"/>
  <p:tag name="KSO_WM_BEAUTIFY_FLAG" val="#wm#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TEMPLATE_INDEX" val="20238650"/>
  <p:tag name="KSO_WM_TEMPLATE_CATEGORY" val="custom"/>
  <p:tag name="KSO_WM_SLIDE_INDEX" val="8"/>
  <p:tag name="KSO_WM_SLIDE_ID" val="custom20238650_8"/>
  <p:tag name="KSO_WM_TEMPLATE_MASTER_TYPE" val="0"/>
  <p:tag name="KSO_WM_SLIDE_LAYOUT" val="a_f"/>
  <p:tag name="KSO_WM_SLIDE_LAYOUT_CNT" val="1_1"/>
  <p:tag name="KSO_WM_SLIDE_SIZE" val="850*457"/>
  <p:tag name="KSO_WM_SLIDE_POSITION" val="54*28"/>
  <p:tag name="resource_record_key" val="{&quot;19&quot;:[20342537,20342628,20348573],&quot;65&quot;:[20238650]}"/>
</p:tagLst>
</file>

<file path=ppt/tags/tag279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8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3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80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81.xml><?xml version="1.0" encoding="utf-8"?>
<p:tagLst xmlns:p="http://schemas.openxmlformats.org/presentationml/2006/main">
  <p:tag name="KSO_WM_UNIT_INDEX" val="6"/>
  <p:tag name="KSO_WM_UNIT_TYPE" val="f"/>
  <p:tag name="KSO_WM_UNIT_SUBTYPE" val="a"/>
  <p:tag name="KSO_WM_BEAUTIFY_FLAG" val="#wm#"/>
</p:tagLst>
</file>

<file path=ppt/tags/tag282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  <p:tag name="KSO_WM_UNIT_PLACING_PICTURE_USER_VIEWPORT" val="{&quot;height&quot;:2343,&quot;width&quot;:2407}"/>
</p:tagLst>
</file>

<file path=ppt/tags/tag283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  <p:tag name="KSO_WM_UNIT_PLACING_PICTURE_USER_VIEWPORT" val="{&quot;height&quot;:2111,&quot;width&quot;:2055}"/>
</p:tagLst>
</file>

<file path=ppt/tags/tag284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i*1_2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TYPE" val="l_h_i"/>
  <p:tag name="KSO_WM_UNIT_INDEX" val="1_2_1"/>
  <p:tag name="KSO_WM_DIAGRAM_MAX_ITEMCNT" val="5"/>
  <p:tag name="KSO_WM_DIAGRAM_MIN_ITEMCNT" val="2"/>
  <p:tag name="KSO_WM_DIAGRAM_VIRTUALLY_FRAME" val="{&quot;height&quot;:531.5925196850394,&quot;left&quot;:-67.55,&quot;top&quot;:12.175039370078732,&quot;width&quot;:1047.001968503937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BEAUTIFY_FLAG" val="#wm#"/>
  <p:tag name="KSO_WM_UNIT_LINE_FORE_SCHEMECOLOR_INDEX" val="5"/>
  <p:tag name="KSO_WM_DIAGRAM_USE_COLOR_VALUE" val="{&quot;color_scheme&quot;:1,&quot;color_type&quot;:1,&quot;theme_color_indexes&quot;:[5,6,5,6,5,6]}"/>
</p:tagLst>
</file>

<file path=ppt/tags/tag285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i*1_4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TYPE" val="l_h_i"/>
  <p:tag name="KSO_WM_UNIT_INDEX" val="1_4_1"/>
  <p:tag name="KSO_WM_DIAGRAM_MAX_ITEMCNT" val="5"/>
  <p:tag name="KSO_WM_DIAGRAM_MIN_ITEMCNT" val="2"/>
  <p:tag name="KSO_WM_DIAGRAM_VIRTUALLY_FRAME" val="{&quot;height&quot;:531.5925196850394,&quot;left&quot;:-67.55,&quot;top&quot;:12.175039370078732,&quot;width&quot;:1047.001968503937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BEAUTIFY_FLAG" val="#wm#"/>
  <p:tag name="KSO_WM_UNIT_LINE_FORE_SCHEMECOLOR_INDEX" val="5"/>
  <p:tag name="KSO_WM_DIAGRAM_USE_COLOR_VALUE" val="{&quot;color_scheme&quot;:1,&quot;color_type&quot;:1,&quot;theme_color_indexes&quot;:[5,6,5,6,5,6]}"/>
</p:tagLst>
</file>

<file path=ppt/tags/tag286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i*1_1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TYPE" val="l_h_i"/>
  <p:tag name="KSO_WM_UNIT_INDEX" val="1_1_1"/>
  <p:tag name="KSO_WM_DIAGRAM_MAX_ITEMCNT" val="5"/>
  <p:tag name="KSO_WM_DIAGRAM_MIN_ITEMCNT" val="2"/>
  <p:tag name="KSO_WM_DIAGRAM_VIRTUALLY_FRAME" val="{&quot;height&quot;:531.5925196850394,&quot;left&quot;:-67.55,&quot;top&quot;:12.175039370078732,&quot;width&quot;:1047.001968503937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BEAUTIFY_FLAG" val="#wm#"/>
  <p:tag name="KSO_WM_UNIT_LINE_FORE_SCHEMECOLOR_INDEX" val="5"/>
  <p:tag name="KSO_WM_DIAGRAM_USE_COLOR_VALUE" val="{&quot;color_scheme&quot;:1,&quot;color_type&quot;:1,&quot;theme_color_indexes&quot;:[5,6,5,6,5,6]}"/>
</p:tagLst>
</file>

<file path=ppt/tags/tag287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i*1_3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TYPE" val="l_h_i"/>
  <p:tag name="KSO_WM_UNIT_INDEX" val="1_3_1"/>
  <p:tag name="KSO_WM_DIAGRAM_MAX_ITEMCNT" val="5"/>
  <p:tag name="KSO_WM_DIAGRAM_MIN_ITEMCNT" val="2"/>
  <p:tag name="KSO_WM_DIAGRAM_VIRTUALLY_FRAME" val="{&quot;height&quot;:531.5925196850394,&quot;left&quot;:-67.55,&quot;top&quot;:12.175039370078732,&quot;width&quot;:1047.001968503937}"/>
  <p:tag name="KSO_WM_DIAGRAM_COLOR_MATCH_VALUE" val="{&quot;shape&quot;:{&quot;fill&quot;:{&quot;type&quot;:0},&quot;glow&quot;:{&quot;colorType&quot;:0},&quot;line&quot;:{&quot;solidLine&quot;:{&quot;brightness&quot;:0.4000000059604645,&quot;colorType&quot;:1,&quot;foreColorIndex&quot;:5,&quot;transparency&quot;:0},&quot;type&quot;:1},&quot;shadow&quot;:{&quot;colorType&quot;:0},&quot;threeD&quot;:{&quot;curvedSurface&quot;:{&quot;brightness&quot;:0,&quot;colorType&quot;:2,&quot;rgb&quot;:&quot;#000000&quot;},&quot;depth&quot;:{&quot;colorType&quot;:0}}},&quot;text&quot;:{&quot;fill&quot;:{},&quot;glow&quot;:{},&quot;line&quot;:{},&quot;shadow&quot;:{},&quot;threeD&quot;:{}}}"/>
  <p:tag name="KSO_WM_BEAUTIFY_FLAG" val="#wm#"/>
  <p:tag name="KSO_WM_UNIT_LINE_FORE_SCHEMECOLOR_INDEX" val="5"/>
  <p:tag name="KSO_WM_DIAGRAM_USE_COLOR_VALUE" val="{&quot;color_scheme&quot;:1,&quot;color_type&quot;:1,&quot;theme_color_indexes&quot;:[5,6,5,6,5,6]}"/>
</p:tagLst>
</file>

<file path=ppt/tags/tag288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  <p:tag name="KSO_WM_UNIT_PLACING_PICTURE_USER_VIEWPORT" val="{&quot;height&quot;:2287,&quot;width&quot;:2644}"/>
</p:tagLst>
</file>

<file path=ppt/tags/tag289.xml><?xml version="1.0" encoding="utf-8"?>
<p:tagLst xmlns:p="http://schemas.openxmlformats.org/presentationml/2006/main">
  <p:tag name="KSO_WM_BEAUTIFY_FLAG" val="#wm#"/>
  <p:tag name="KSO_WM_UNIT_VALUE" val="2216*2216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8538_1*d*1"/>
  <p:tag name="KSO_WM_TEMPLATE_CATEGORY" val="custom"/>
  <p:tag name="KSO_WM_TEMPLATE_INDEX" val="20238538"/>
  <p:tag name="KSO_WM_UNIT_LAYERLEVEL" val="1"/>
  <p:tag name="KSO_WM_TAG_VERSION" val="3.0"/>
  <p:tag name="KSO_WM_UNIT_PIC_EFFECT" val="1"/>
  <p:tag name="KSO_WM_UNIT_PLACING_PICTURE_USER_VIEWPORT" val="{&quot;height&quot;:2060,&quot;width&quot;:2356}"/>
</p:tagLst>
</file>

<file path=ppt/tags/tag29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3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290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a*1_2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ISCONTENTSTITLE" val="0"/>
  <p:tag name="KSO_WM_UNIT_ISNUMDGMTITLE" val="0"/>
  <p:tag name="KSO_WM_UNIT_NOCLEAR" val="0"/>
  <p:tag name="KSO_WM_DIAGRAM_MAX_ITEMCNT" val="5"/>
  <p:tag name="KSO_WM_DIAGRAM_MIN_ITEMCNT" val="2"/>
  <p:tag name="KSO_WM_DIAGRAM_VIRTUALLY_FRAME" val="{&quot;height&quot;:391.52196884515723,&quot;left&quot;:37.7,&quot;top&quot;:132.89559020996094,&quot;width&quot;:878.4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USE_COLOR_VALUE" val="{&quot;color_scheme&quot;:1,&quot;color_type&quot;:1,&quot;theme_color_indexes&quot;:[5,6,5,6,5,6]}"/>
  <p:tag name="KSO_WM_UNIT_VALUE" val="26"/>
  <p:tag name="KSO_WM_UNIT_TEXT_TYPE" val="1"/>
  <p:tag name="KSO_WM_UNIT_PRESET_TEXT" val="单击此处添加标题"/>
  <p:tag name="KSO_WM_UNIT_FILL_TYPE" val="3"/>
  <p:tag name="KSO_WM_UNIT_TEXT_FILL_FORE_SCHEMECOLOR_INDEX" val="1"/>
  <p:tag name="KSO_WM_UNIT_TEXT_FILL_TYPE" val="1"/>
</p:tagLst>
</file>

<file path=ppt/tags/tag291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a*1_1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ISCONTENTSTITLE" val="0"/>
  <p:tag name="KSO_WM_UNIT_ISNUMDGMTITLE" val="0"/>
  <p:tag name="KSO_WM_UNIT_NOCLEAR" val="0"/>
  <p:tag name="KSO_WM_DIAGRAM_MAX_ITEMCNT" val="5"/>
  <p:tag name="KSO_WM_DIAGRAM_MIN_ITEMCNT" val="2"/>
  <p:tag name="KSO_WM_DIAGRAM_VIRTUALLY_FRAME" val="{&quot;height&quot;:391.52196884515723,&quot;left&quot;:37.7,&quot;top&quot;:132.89559020996094,&quot;width&quot;:878.4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USE_COLOR_VALUE" val="{&quot;color_scheme&quot;:1,&quot;color_type&quot;:1,&quot;theme_color_indexes&quot;:[5,6,5,6,5,6]}"/>
  <p:tag name="KSO_WM_UNIT_VALUE" val="26"/>
  <p:tag name="KSO_WM_UNIT_TEXT_TYPE" val="1"/>
  <p:tag name="KSO_WM_UNIT_PRESET_TEXT" val="单击此处添加标题"/>
  <p:tag name="KSO_WM_UNIT_FILL_TYPE" val="3"/>
  <p:tag name="KSO_WM_UNIT_TEXT_FILL_FORE_SCHEMECOLOR_INDEX" val="1"/>
  <p:tag name="KSO_WM_UNIT_TEXT_FILL_TYPE" val="1"/>
</p:tagLst>
</file>

<file path=ppt/tags/tag292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a*1_1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ISCONTENTSTITLE" val="0"/>
  <p:tag name="KSO_WM_UNIT_ISNUMDGMTITLE" val="0"/>
  <p:tag name="KSO_WM_UNIT_NOCLEAR" val="0"/>
  <p:tag name="KSO_WM_DIAGRAM_MAX_ITEMCNT" val="5"/>
  <p:tag name="KSO_WM_DIAGRAM_MIN_ITEMCNT" val="2"/>
  <p:tag name="KSO_WM_DIAGRAM_VIRTUALLY_FRAME" val="{&quot;height&quot;:391.52196884515723,&quot;left&quot;:37.7,&quot;top&quot;:132.89559020996094,&quot;width&quot;:878.4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USE_COLOR_VALUE" val="{&quot;color_scheme&quot;:1,&quot;color_type&quot;:1,&quot;theme_color_indexes&quot;:[5,6,5,6,5,6]}"/>
  <p:tag name="KSO_WM_UNIT_VALUE" val="26"/>
  <p:tag name="KSO_WM_UNIT_TEXT_TYPE" val="1"/>
  <p:tag name="KSO_WM_UNIT_PRESET_TEXT" val="单击此处添加标题"/>
  <p:tag name="KSO_WM_UNIT_FILL_TYPE" val="3"/>
  <p:tag name="KSO_WM_UNIT_TEXT_FILL_FORE_SCHEMECOLOR_INDEX" val="1"/>
  <p:tag name="KSO_WM_UNIT_TEXT_FILL_TYPE" val="1"/>
</p:tagLst>
</file>

<file path=ppt/tags/tag29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DIAGRAM_GROUP_CODE" val="l1-1"/>
  <p:tag name="KSO_WM_UNIT_ID" val="diagram20233143_4*l_h_a*1_2_1"/>
  <p:tag name="KSO_WM_TEMPLATE_CATEGORY" val="diagram"/>
  <p:tag name="KSO_WM_TEMPLATE_INDEX" val="20233143"/>
  <p:tag name="KSO_WM_UNIT_LAYERLEVEL" val="1_1_1"/>
  <p:tag name="KSO_WM_TAG_VERSION" val="3.0"/>
  <p:tag name="KSO_WM_DIAGRAM_VERSION" val="3"/>
  <p:tag name="KSO_WM_DIAGRAM_COLOR_TRICK" val="1"/>
  <p:tag name="KSO_WM_DIAGRAM_COLOR_TEXT_CAN_REMOVE" val="n"/>
  <p:tag name="KSO_WM_UNIT_ISCONTENTSTITLE" val="0"/>
  <p:tag name="KSO_WM_UNIT_ISNUMDGMTITLE" val="0"/>
  <p:tag name="KSO_WM_UNIT_NOCLEAR" val="0"/>
  <p:tag name="KSO_WM_DIAGRAM_MAX_ITEMCNT" val="5"/>
  <p:tag name="KSO_WM_DIAGRAM_MIN_ITEMCNT" val="2"/>
  <p:tag name="KSO_WM_DIAGRAM_VIRTUALLY_FRAME" val="{&quot;height&quot;:391.52196884515723,&quot;left&quot;:37.7,&quot;top&quot;:132.89559020996094,&quot;width&quot;:878.45}"/>
  <p:tag name="KSO_WM_DIAGRAM_COLOR_MATCH_VALUE" val="{&quot;shape&quot;:{&quot;fill&quot;:{&quot;type&quot;:0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,&quot;text&quot;:{&quot;fill&quot;:{&quot;solid&quot;:{&quot;brightness&quot;:0,&quot;colorType&quot;:1,&quot;foreColorIndex&quot;:5,&quot;transparency&quot;:0},&quot;type&quot;:1},&quot;glow&quot;:{&quot;colorType&quot;:0},&quot;line&quot;:{&quot;type&quot;:0},&quot;shadow&quot;:{&quot;colorType&quot;:0},&quot;threeD&quot;:{&quot;curvedSurface&quot;:{&quot;brightness&quot;:0,&quot;colorType&quot;:2,&quot;rgb&quot;:&quot;#000000&quot;},&quot;depth&quot;:{&quot;colorType&quot;:0}}}}"/>
  <p:tag name="KSO_WM_DIAGRAM_USE_COLOR_VALUE" val="{&quot;color_scheme&quot;:1,&quot;color_type&quot;:1,&quot;theme_color_indexes&quot;:[5,6,5,6,5,6]}"/>
  <p:tag name="KSO_WM_UNIT_VALUE" val="26"/>
  <p:tag name="KSO_WM_UNIT_TEXT_TYPE" val="1"/>
  <p:tag name="KSO_WM_UNIT_PRESET_TEXT" val="单击此处添加标题"/>
  <p:tag name="KSO_WM_UNIT_FILL_TYPE" val="3"/>
  <p:tag name="KSO_WM_UNIT_TEXT_FILL_FORE_SCHEMECOLOR_INDEX" val="1"/>
  <p:tag name="KSO_WM_UNIT_TEXT_FILL_TYPE" val="1"/>
</p:tagLst>
</file>

<file path=ppt/tags/tag294.xml><?xml version="1.0" encoding="utf-8"?>
<p:tagLst xmlns:p="http://schemas.openxmlformats.org/presentationml/2006/main">
  <p:tag name="KSO_WM_BEAUTIFY_FLAG" val="#wm#"/>
  <p:tag name="KSO_WM_TEMPLATE_CATEGORY" val="custom"/>
  <p:tag name="KSO_WM_TEMPLATE_INDEX" val="20238650"/>
</p:tagLst>
</file>

<file path=ppt/tags/tag295.xml><?xml version="1.0" encoding="utf-8"?>
<p:tagLst xmlns:p="http://schemas.openxmlformats.org/presentationml/2006/main">
  <p:tag name="AS_UNIQUEID" val="951"/>
  <p:tag name="KSO_WM_ASSEMBLE_CHIP_INDEX" val="2a64f956bab146cebc31e73672d2a2bc"/>
  <p:tag name="KSO_WM_BEAUTIFY_FLAG" val="#wm#"/>
  <p:tag name="KSO_WM_CHIP_FILLAREA_FILL_RULE" val="{&quot;fill_align&quot;:&quot;cm&quot;,&quot;fill_effect&quot;:[],&quot;fill_mode&quot;:&quot;full&quot;,&quot;sacle_strategy&quot;:&quot;stretch&quot;}"/>
  <p:tag name="KSO_WM_CHIP_GROUPID" val="5f9bb89c623d22db5a121fe4"/>
  <p:tag name="KSO_WM_CHIP_XID" val="5f9bb89c623d22db5a121fe8"/>
  <p:tag name="KSO_WM_SLIDE_BACKGROUND_TYPE" val="general"/>
  <p:tag name="KSO_WM_TAG_VERSION" val="1.0"/>
  <p:tag name="KSO_WM_TEMPLATE_CATEGORY" val="chip"/>
  <p:tag name="KSO_WM_TEMPLATE_INDEX" val="20206112"/>
  <p:tag name="KSO_WM_UNIT_COMPATIBLE" val="0"/>
  <p:tag name="KSO_WM_UNIT_DEC_AREA_ID" val="5d90701788e44b1bb80e8e9f09d8459d"/>
  <p:tag name="KSO_WM_UNIT_DECORATE_INFO" val=""/>
  <p:tag name="KSO_WM_UNIT_DIAGRAM_ISNUMVISUAL" val="0"/>
  <p:tag name="KSO_WM_UNIT_DIAGRAM_ISREFERUNIT" val="0"/>
  <p:tag name="KSO_WM_UNIT_HIGHLIGHT" val="0"/>
  <p:tag name="KSO_WM_UNIT_ID" val="chip20206112_4*i*1"/>
  <p:tag name="KSO_WM_UNIT_INDEX" val="1"/>
  <p:tag name="KSO_WM_UNIT_LAYERLEVEL" val="1"/>
  <p:tag name="KSO_WM_UNIT_SM_LIMIT_TYPE" val=""/>
  <p:tag name="KSO_WM_UNIT_SUBTYPE" val="t"/>
  <p:tag name="KSO_WM_UNIT_TYPE" val="i"/>
</p:tagLst>
</file>

<file path=ppt/tags/tag296.xml><?xml version="1.0" encoding="utf-8"?>
<p:tagLst xmlns:p="http://schemas.openxmlformats.org/presentationml/2006/main">
  <p:tag name="AS_UNIQUEID" val="954"/>
  <p:tag name="KSO_WM_ASSEMBLE_CHIP_INDEX" val="eafa588b7998416aadaaf18d9c2fe3ee"/>
  <p:tag name="KSO_WM_BEAUTIFY_FLAG" val="#wm#"/>
  <p:tag name="KSO_WM_CHIP_FILLAREA_FILL_RULE" val="{&quot;fill_align&quot;:&quot;cm&quot;,&quot;fill_effect&quot;:[],&quot;fill_mode&quot;:&quot;full&quot;,&quot;sacle_strategy&quot;:&quot;stretch&quot;}"/>
  <p:tag name="KSO_WM_CHIP_GROUPID" val="5f9bb89c623d22db5a121fe4"/>
  <p:tag name="KSO_WM_CHIP_XID" val="5f9bb89c623d22db5a121fe7"/>
  <p:tag name="KSO_WM_SLIDE_BACKGROUND_TYPE" val="general"/>
  <p:tag name="KSO_WM_TAG_VERSION" val="1.0"/>
  <p:tag name="KSO_WM_TEMPLATE_CATEGORY" val="chip"/>
  <p:tag name="KSO_WM_TEMPLATE_INDEX" val="20206112"/>
  <p:tag name="KSO_WM_UNIT_COMPATIBLE" val="0"/>
  <p:tag name="KSO_WM_UNIT_DEC_AREA_ID" val="a2a5f20147564a24ac1ebc7f10c0bbff"/>
  <p:tag name="KSO_WM_UNIT_DECORATE_INFO" val=""/>
  <p:tag name="KSO_WM_UNIT_DIAGRAM_ISNUMVISUAL" val="0"/>
  <p:tag name="KSO_WM_UNIT_DIAGRAM_ISREFERUNIT" val="0"/>
  <p:tag name="KSO_WM_UNIT_HIGHLIGHT" val="0"/>
  <p:tag name="KSO_WM_UNIT_ID" val="chip20206112_3*i*1"/>
  <p:tag name="KSO_WM_UNIT_INDEX" val="1"/>
  <p:tag name="KSO_WM_UNIT_LAYERLEVEL" val="1"/>
  <p:tag name="KSO_WM_UNIT_SM_LIMIT_TYPE" val=""/>
  <p:tag name="KSO_WM_UNIT_SUBTYPE" val="t"/>
  <p:tag name="KSO_WM_UNIT_TYPE" val="i"/>
</p:tagLst>
</file>

<file path=ppt/tags/tag297.xml><?xml version="1.0" encoding="utf-8"?>
<p:tagLst xmlns:p="http://schemas.openxmlformats.org/presentationml/2006/main">
  <p:tag name="AS_UNIQUEID" val="955"/>
  <p:tag name="KSO_WM_ASSEMBLE_CHIP_INDEX" val="2a64f956bab146cebc31e73672d2a2bc"/>
  <p:tag name="KSO_WM_BEAUTIFY_FLAG" val="#wm#"/>
  <p:tag name="KSO_WM_CHIP_FILLAREA_FILL_RULE" val="{&quot;fill_align&quot;:&quot;cm&quot;,&quot;fill_effect&quot;:[],&quot;fill_mode&quot;:&quot;full&quot;,&quot;sacle_strategy&quot;:&quot;stretch&quot;}"/>
  <p:tag name="KSO_WM_CHIP_GROUPID" val="5f9bb89c623d22db5a121fe4"/>
  <p:tag name="KSO_WM_CHIP_XID" val="5f9bb89c623d22db5a121fe8"/>
  <p:tag name="KSO_WM_SLIDE_BACKGROUND_TYPE" val="general"/>
  <p:tag name="KSO_WM_TAG_VERSION" val="1.0"/>
  <p:tag name="KSO_WM_TEMPLATE_CATEGORY" val="chip"/>
  <p:tag name="KSO_WM_TEMPLATE_INDEX" val="20206112"/>
  <p:tag name="KSO_WM_UNIT_COMPATIBLE" val="0"/>
  <p:tag name="KSO_WM_UNIT_DEC_AREA_ID" val="5d90701788e44b1bb80e8e9f09d8459d"/>
  <p:tag name="KSO_WM_UNIT_DECORATE_INFO" val=""/>
  <p:tag name="KSO_WM_UNIT_DIAGRAM_ISNUMVISUAL" val="0"/>
  <p:tag name="KSO_WM_UNIT_DIAGRAM_ISREFERUNIT" val="0"/>
  <p:tag name="KSO_WM_UNIT_HIGHLIGHT" val="0"/>
  <p:tag name="KSO_WM_UNIT_ID" val="chip20206112_4*i*1"/>
  <p:tag name="KSO_WM_UNIT_INDEX" val="1"/>
  <p:tag name="KSO_WM_UNIT_LAYERLEVEL" val="1"/>
  <p:tag name="KSO_WM_UNIT_SM_LIMIT_TYPE" val=""/>
  <p:tag name="KSO_WM_UNIT_SUBTYPE" val="t"/>
  <p:tag name="KSO_WM_UNIT_TYPE" val="i"/>
</p:tagLst>
</file>

<file path=ppt/tags/tag298.xml><?xml version="1.0" encoding="utf-8"?>
<p:tagLst xmlns:p="http://schemas.openxmlformats.org/presentationml/2006/main">
  <p:tag name="AS_UNIQUEID" val="971"/>
</p:tagLst>
</file>

<file path=ppt/tags/tag299.xml><?xml version="1.0" encoding="utf-8"?>
<p:tagLst xmlns:p="http://schemas.openxmlformats.org/presentationml/2006/main">
  <p:tag name="KSO_WM_MEDIACOVER_FLAG" val="1"/>
  <p:tag name="KSO_WM_UNIT_MEDIACOVER_BTN_STATE" val="1"/>
  <p:tag name="KSO_WM_UNIT_MEDIACOVER_BTNRECT" val="0*0*0*0"/>
</p:tagLst>
</file>

<file path=ppt/tags/tag3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1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3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00.xml><?xml version="1.0" encoding="utf-8"?>
<p:tagLst xmlns:p="http://schemas.openxmlformats.org/presentationml/2006/main">
  <p:tag name="AS_UNIQUEID" val="967"/>
</p:tagLst>
</file>

<file path=ppt/tags/tag301.xml><?xml version="1.0" encoding="utf-8"?>
<p:tagLst xmlns:p="http://schemas.openxmlformats.org/presentationml/2006/main">
  <p:tag name="AS_UNIQUEID" val="968"/>
</p:tagLst>
</file>

<file path=ppt/tags/tag302.xml><?xml version="1.0" encoding="utf-8"?>
<p:tagLst xmlns:p="http://schemas.openxmlformats.org/presentationml/2006/main">
  <p:tag name="KSO_WM_UNIT_PIC_EFFECT" val="1"/>
</p:tagLst>
</file>

<file path=ppt/tags/tag303.xml><?xml version="1.0" encoding="utf-8"?>
<p:tagLst xmlns:p="http://schemas.openxmlformats.org/presentationml/2006/main">
  <p:tag name="KSO_WM_UNIT_HIGHLIGHT" val="0"/>
  <p:tag name="KSO_WM_UNIT_COMPATIBLE" val="0"/>
  <p:tag name="KSO_WM_UNIT_DIAGRAM_ISNUMVISUAL" val="0"/>
  <p:tag name="KSO_WM_UNIT_DIAGRAM_ISREFERUNIT" val="0"/>
  <p:tag name="KSO_WM_UNIT_TYPE" val="i"/>
  <p:tag name="KSO_WM_UNIT_INDEX" val="1"/>
  <p:tag name="KSO_WM_UNIT_ID" val="custom20235081_1*i*1"/>
  <p:tag name="KSO_WM_TEMPLATE_CATEGORY" val="custom"/>
  <p:tag name="KSO_WM_TEMPLATE_INDEX" val="20235081"/>
  <p:tag name="KSO_WM_UNIT_LAYERLEVEL" val="1"/>
  <p:tag name="KSO_WM_TAG_VERSION" val="3.0"/>
  <p:tag name="KSO_WM_BEAUTIFY_FLAG" val="#wm#"/>
  <p:tag name="KSO_WM_UNIT_PIC_EFFECT" val="1"/>
</p:tagLst>
</file>

<file path=ppt/tags/tag304.xml><?xml version="1.0" encoding="utf-8"?>
<p:tagLst xmlns:p="http://schemas.openxmlformats.org/presentationml/2006/main">
  <p:tag name="KSO_WM_UNIT_VALUE" val="2600*2509"/>
  <p:tag name="KSO_WM_UNIT_HIGHLIGHT" val="0"/>
  <p:tag name="KSO_WM_UNIT_COMPATIBLE" val="0"/>
  <p:tag name="KSO_WM_UNIT_DIAGRAM_ISNUMVISUAL" val="0"/>
  <p:tag name="KSO_WM_UNIT_DIAGRAM_ISREFERUNIT" val="0"/>
  <p:tag name="KSO_WM_UNIT_TYPE" val="d"/>
  <p:tag name="KSO_WM_UNIT_INDEX" val="1"/>
  <p:tag name="KSO_WM_UNIT_ID" val="custom20235081_1*d*1"/>
  <p:tag name="KSO_WM_TEMPLATE_CATEGORY" val="custom"/>
  <p:tag name="KSO_WM_TEMPLATE_INDEX" val="20235081"/>
  <p:tag name="KSO_WM_UNIT_LAYERLEVEL" val="1"/>
  <p:tag name="KSO_WM_TAG_VERSION" val="3.0"/>
  <p:tag name="KSO_WM_BEAUTIFY_FLAG" val="#wm#"/>
  <p:tag name="KSO_WM_UNIT_PIC_EFFECT" val="1"/>
</p:tagLst>
</file>

<file path=ppt/tags/tag305.xml><?xml version="1.0" encoding="utf-8"?>
<p:tagLst xmlns:p="http://schemas.openxmlformats.org/presentationml/2006/main">
  <p:tag name="AS_UNIQUEID" val="970"/>
  <p:tag name="KSO_WM_ASSEMBLE_CHIP_INDEX" val="356727cc20e346a98d7aea52a79764c4"/>
  <p:tag name="KSO_WM_BEAUTIFY_FLAG" val="#wm#"/>
  <p:tag name="KSO_WM_CHIP_FILLAREA_FILL_RULE" val="{&quot;fill_align&quot;:&quot;cm&quot;,&quot;fill_mode&quot;:&quot;adaptive&quot;,&quot;sacle_strategy&quot;:&quot;smart&quot;}"/>
  <p:tag name="KSO_WM_CHIP_GROUPID" val="5ebe339f0ac41c4a0a5255b8"/>
  <p:tag name="KSO_WM_CHIP_XID" val="5ebe339f0ac41c4a0a5255b9"/>
  <p:tag name="KSO_WM_TAG_VERSION" val="1.0"/>
  <p:tag name="KSO_WM_TEMPLATE_CATEGORY" val="custom"/>
  <p:tag name="KSO_WM_TEMPLATE_INDEX" val="20206112"/>
  <p:tag name="KSO_WM_UNIT_BLOCK" val="0"/>
  <p:tag name="KSO_WM_UNIT_COMPATIBLE" val="0"/>
  <p:tag name="KSO_WM_UNIT_DEC_AREA_ID" val="9063dff95f20407489c8bccf94eec6f0"/>
  <p:tag name="KSO_WM_UNIT_DEFAULT_FONT" val="66;88;4"/>
  <p:tag name="KSO_WM_UNIT_DIAGRAM_ISNUMVISUAL" val="0"/>
  <p:tag name="KSO_WM_UNIT_DIAGRAM_ISREFERUNIT" val="0"/>
  <p:tag name="KSO_WM_UNIT_HIGHLIGHT" val="0"/>
  <p:tag name="KSO_WM_UNIT_ID" val="custom20206112_37*a*1"/>
  <p:tag name="KSO_WM_UNIT_INDEX" val="1"/>
  <p:tag name="KSO_WM_UNIT_ISCONTENTSTITLE" val="0"/>
  <p:tag name="KSO_WM_UNIT_ISNUMDGMTITLE" val="0"/>
  <p:tag name="KSO_WM_UNIT_LAYERLEVEL" val="1"/>
  <p:tag name="KSO_WM_UNIT_NOCLEAR" val="1"/>
  <p:tag name="KSO_WM_UNIT_PRESET_TEXT" val="谢谢观看"/>
  <p:tag name="KSO_WM_UNIT_TEXT_FILL_FORE_SCHEMECOLOR_INDEX" val="13"/>
  <p:tag name="KSO_WM_UNIT_TEXT_FILL_FORE_SCHEMECOLOR_INDEX_BRIGHTNESS" val="0.15"/>
  <p:tag name="KSO_WM_UNIT_TEXT_FILL_TYPE" val="1"/>
  <p:tag name="KSO_WM_UNIT_TYPE" val="a"/>
  <p:tag name="KSO_WM_UNIT_VALUE" val="8"/>
</p:tagLst>
</file>

<file path=ppt/tags/tag306.xml><?xml version="1.0" encoding="utf-8"?>
<p:tagLst xmlns:p="http://schemas.openxmlformats.org/presentationml/2006/main">
  <p:tag name="KSO_WM_SLIDE_TYPE" val="endPage"/>
  <p:tag name="KSO_WM_TEMPLATE_SUBCATEGORY" val="29"/>
  <p:tag name="KSO_WM_TEMPLATE_COLOR_TYPE" val="0"/>
  <p:tag name="KSO_WM_TAG_VERSION" val="3.0"/>
  <p:tag name="KSO_WM_SLIDE_SUBTYPE" val="pureTxt"/>
  <p:tag name="KSO_WM_SLIDE_ITEM_CNT" val="0"/>
  <p:tag name="KSO_WM_BEAUTIFY_FLAG" val="#wm#"/>
  <p:tag name="KSO_WM_TEMPLATE_INDEX" val="20238650"/>
  <p:tag name="KSO_WM_TEMPLATE_CATEGORY" val="custom"/>
  <p:tag name="KSO_WM_SLIDE_INDEX" val="9"/>
  <p:tag name="KSO_WM_SLIDE_ID" val="custom20238650_9"/>
  <p:tag name="KSO_WM_TEMPLATE_MASTER_TYPE" val="0"/>
  <p:tag name="KSO_WM_SLIDE_LAYOUT" val="a_b_f"/>
  <p:tag name="KSO_WM_SLIDE_LAYOUT_CNT" val="1_1_1"/>
  <p:tag name="KSO_WM_SLIDE_THEME_ID" val="3403204"/>
  <p:tag name="KSO_WM_SLIDE_THEME_NAME" val="简约风蓝色波浪通用模板"/>
</p:tagLst>
</file>

<file path=ppt/tags/tag307.xml><?xml version="1.0" encoding="utf-8"?>
<p:tagLst xmlns:p="http://schemas.openxmlformats.org/presentationml/2006/main">
  <p:tag name="resource_record_key" val="{&quot;12&quot;:[25003916],&quot;19&quot;:[20342537,20342628,20348573],&quot;29&quot;:[50000193,50000099],&quot;65&quot;:[20238650],&quot;70&quot;:[3312588]}"/>
</p:tagLst>
</file>

<file path=ppt/tags/tag31.xml><?xml version="1.0" encoding="utf-8"?>
<p:tagLst xmlns:p="http://schemas.openxmlformats.org/presentationml/2006/main">
  <p:tag name="KSO_WM_UNIT_TYPE" val="i"/>
  <p:tag name="KSO_WM_UNIT_INDEX" val="11"/>
  <p:tag name="KSO_WM_BEAUTIFY_FLAG" val="#wm#"/>
  <p:tag name="KSO_WM_TAG_VERSION" val="3.0"/>
  <p:tag name="KSO_WM_UNIT_ID" val="_3*i*1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2.xml><?xml version="1.0" encoding="utf-8"?>
<p:tagLst xmlns:p="http://schemas.openxmlformats.org/presentationml/2006/main">
  <p:tag name="KSO_WM_UNIT_TYPE" val="i"/>
  <p:tag name="KSO_WM_UNIT_INDEX" val="14"/>
  <p:tag name="KSO_WM_BEAUTIFY_FLAG" val="#wm#"/>
  <p:tag name="KSO_WM_TAG_VERSION" val="3.0"/>
  <p:tag name="KSO_WM_UNIT_ID" val="_3*i*1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3.xml><?xml version="1.0" encoding="utf-8"?>
<p:tagLst xmlns:p="http://schemas.openxmlformats.org/presentationml/2006/main">
  <p:tag name="KSO_WM_UNIT_TYPE" val="i"/>
  <p:tag name="KSO_WM_UNIT_INDEX" val="18"/>
  <p:tag name="KSO_WM_BEAUTIFY_FLAG" val="#wm#"/>
  <p:tag name="KSO_WM_TAG_VERSION" val="3.0"/>
  <p:tag name="KSO_WM_UNIT_ID" val="_3*i*1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4.xml><?xml version="1.0" encoding="utf-8"?>
<p:tagLst xmlns:p="http://schemas.openxmlformats.org/presentationml/2006/main">
  <p:tag name="KSO_WM_UNIT_TYPE" val="i"/>
  <p:tag name="KSO_WM_UNIT_INDEX" val="22"/>
  <p:tag name="KSO_WM_BEAUTIFY_FLAG" val="#wm#"/>
  <p:tag name="KSO_WM_TAG_VERSION" val="3.0"/>
  <p:tag name="KSO_WM_UNIT_ID" val="_3*i*2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5.xml><?xml version="1.0" encoding="utf-8"?>
<p:tagLst xmlns:p="http://schemas.openxmlformats.org/presentationml/2006/main">
  <p:tag name="KSO_WM_UNIT_TYPE" val="i"/>
  <p:tag name="KSO_WM_UNIT_INDEX" val="25"/>
  <p:tag name="KSO_WM_BEAUTIFY_FLAG" val="#wm#"/>
  <p:tag name="KSO_WM_TAG_VERSION" val="3.0"/>
  <p:tag name="KSO_WM_UNIT_ID" val="_3*i*2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6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3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7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3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8.xml><?xml version="1.0" encoding="utf-8"?>
<p:tagLst xmlns:p="http://schemas.openxmlformats.org/presentationml/2006/main">
  <p:tag name="KSO_WM_UNIT_TYPE" val="i"/>
  <p:tag name="KSO_WM_UNIT_INDEX" val="15"/>
  <p:tag name="KSO_WM_BEAUTIFY_FLAG" val="#wm#"/>
  <p:tag name="KSO_WM_TAG_VERSION" val="3.0"/>
  <p:tag name="KSO_WM_UNIT_ID" val="_3*i*1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39.xml><?xml version="1.0" encoding="utf-8"?>
<p:tagLst xmlns:p="http://schemas.openxmlformats.org/presentationml/2006/main">
  <p:tag name="KSO_WM_UNIT_TYPE" val="i"/>
  <p:tag name="KSO_WM_UNIT_INDEX" val="19"/>
  <p:tag name="KSO_WM_BEAUTIFY_FLAG" val="#wm#"/>
  <p:tag name="KSO_WM_TAG_VERSION" val="3.0"/>
  <p:tag name="KSO_WM_UNIT_ID" val="_3*i*1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.xml><?xml version="1.0" encoding="utf-8"?>
<p:tagLst xmlns:p="http://schemas.openxmlformats.org/presentationml/2006/main">
  <p:tag name="KSO_WM_UNIT_TYPE" val="i"/>
  <p:tag name="KSO_WM_UNIT_INDEX" val="12"/>
  <p:tag name="KSO_WM_BEAUTIFY_FLAG" val="#wm#"/>
  <p:tag name="KSO_WM_TAG_VERSION" val="3.0"/>
  <p:tag name="KSO_WM_UNIT_ID" val="_1*i*1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0.xml><?xml version="1.0" encoding="utf-8"?>
<p:tagLst xmlns:p="http://schemas.openxmlformats.org/presentationml/2006/main">
  <p:tag name="KSO_WM_UNIT_TYPE" val="i"/>
  <p:tag name="KSO_WM_UNIT_INDEX" val="23"/>
  <p:tag name="KSO_WM_BEAUTIFY_FLAG" val="#wm#"/>
  <p:tag name="KSO_WM_TAG_VERSION" val="3.0"/>
  <p:tag name="KSO_WM_UNIT_ID" val="_3*i*2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1.xml><?xml version="1.0" encoding="utf-8"?>
<p:tagLst xmlns:p="http://schemas.openxmlformats.org/presentationml/2006/main">
  <p:tag name="KSO_WM_UNIT_TYPE" val="i"/>
  <p:tag name="KSO_WM_UNIT_INDEX" val="26"/>
  <p:tag name="KSO_WM_BEAUTIFY_FLAG" val="#wm#"/>
  <p:tag name="KSO_WM_TAG_VERSION" val="3.0"/>
  <p:tag name="KSO_WM_UNIT_ID" val="_3*i*2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2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3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3.xml><?xml version="1.0" encoding="utf-8"?>
<p:tagLst xmlns:p="http://schemas.openxmlformats.org/presentationml/2006/main">
  <p:tag name="KSO_WM_UNIT_TYPE" val="i"/>
  <p:tag name="KSO_WM_UNIT_INDEX" val="13"/>
  <p:tag name="KSO_WM_BEAUTIFY_FLAG" val="#wm#"/>
  <p:tag name="KSO_WM_TAG_VERSION" val="3.0"/>
  <p:tag name="KSO_WM_UNIT_ID" val="_3*i*1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4.xml><?xml version="1.0" encoding="utf-8"?>
<p:tagLst xmlns:p="http://schemas.openxmlformats.org/presentationml/2006/main">
  <p:tag name="KSO_WM_UNIT_TYPE" val="i"/>
  <p:tag name="KSO_WM_UNIT_INDEX" val="16"/>
  <p:tag name="KSO_WM_BEAUTIFY_FLAG" val="#wm#"/>
  <p:tag name="KSO_WM_TAG_VERSION" val="3.0"/>
  <p:tag name="KSO_WM_UNIT_ID" val="_3*i*1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5.xml><?xml version="1.0" encoding="utf-8"?>
<p:tagLst xmlns:p="http://schemas.openxmlformats.org/presentationml/2006/main">
  <p:tag name="KSO_WM_UNIT_TYPE" val="i"/>
  <p:tag name="KSO_WM_UNIT_INDEX" val="20"/>
  <p:tag name="KSO_WM_BEAUTIFY_FLAG" val="#wm#"/>
  <p:tag name="KSO_WM_TAG_VERSION" val="3.0"/>
  <p:tag name="KSO_WM_UNIT_ID" val="_3*i*2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6.xml><?xml version="1.0" encoding="utf-8"?>
<p:tagLst xmlns:p="http://schemas.openxmlformats.org/presentationml/2006/main">
  <p:tag name="KSO_WM_UNIT_TYPE" val="i"/>
  <p:tag name="KSO_WM_UNIT_INDEX" val="24"/>
  <p:tag name="KSO_WM_BEAUTIFY_FLAG" val="#wm#"/>
  <p:tag name="KSO_WM_TAG_VERSION" val="3.0"/>
  <p:tag name="KSO_WM_UNIT_ID" val="_3*i*2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7.xml><?xml version="1.0" encoding="utf-8"?>
<p:tagLst xmlns:p="http://schemas.openxmlformats.org/presentationml/2006/main">
  <p:tag name="KSO_WM_UNIT_TYPE" val="i"/>
  <p:tag name="KSO_WM_UNIT_INDEX" val="27"/>
  <p:tag name="KSO_WM_BEAUTIFY_FLAG" val="#wm#"/>
  <p:tag name="KSO_WM_TAG_VERSION" val="3.0"/>
  <p:tag name="KSO_WM_UNIT_ID" val="_3*i*2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8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3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49.xml><?xml version="1.0" encoding="utf-8"?>
<p:tagLst xmlns:p="http://schemas.openxmlformats.org/presentationml/2006/main">
  <p:tag name="KSO_WM_UNIT_TYPE" val="i"/>
  <p:tag name="KSO_WM_UNIT_INDEX" val="21"/>
  <p:tag name="KSO_WM_BEAUTIFY_FLAG" val="#wm#"/>
  <p:tag name="KSO_WM_TAG_VERSION" val="3.0"/>
  <p:tag name="KSO_WM_UNIT_ID" val="_3*i*2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1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0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标题"/>
  <p:tag name="KSO_WM_UNIT_ID" val="_3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1"/>
  <p:tag name="KSO_WM_UNIT_VALUE" val="2"/>
</p:tagLst>
</file>

<file path=ppt/tags/tag51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2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3.xml><?xml version="1.0" encoding="utf-8"?>
<p:tagLst xmlns:p="http://schemas.openxmlformats.org/presentationml/2006/main">
  <p:tag name="KSO_WM_UNIT_ID" val="_3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4.xml><?xml version="1.0" encoding="utf-8"?>
<p:tagLst xmlns:p="http://schemas.openxmlformats.org/presentationml/2006/main">
  <p:tag name="KSO_WM_UNIT_TYPE" val="i"/>
  <p:tag name="KSO_WM_UNIT_INDEX" val="17"/>
  <p:tag name="KSO_WM_BEAUTIFY_FLAG" val="#wm#"/>
  <p:tag name="KSO_WM_TAG_VERSION" val="3.0"/>
  <p:tag name="KSO_WM_UNIT_ID" val="_3*i*1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5.xml><?xml version="1.0" encoding="utf-8"?>
<p:tagLst xmlns:p="http://schemas.openxmlformats.org/presentationml/2006/main">
  <p:tag name="KSO_WM_UNIT_TYPE" val="i"/>
  <p:tag name="KSO_WM_UNIT_INDEX" val="1"/>
  <p:tag name="KSO_WM_BEAUTIFY_FLAG" val="#wm#"/>
  <p:tag name="KSO_WM_TAG_VERSION" val="3.0"/>
  <p:tag name="KSO_WM_UNIT_ID" val="_4*i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6.xml><?xml version="1.0" encoding="utf-8"?>
<p:tagLst xmlns:p="http://schemas.openxmlformats.org/presentationml/2006/main">
  <p:tag name="KSO_WM_UNIT_TYPE" val="i"/>
  <p:tag name="KSO_WM_UNIT_INDEX" val="2"/>
  <p:tag name="KSO_WM_BEAUTIFY_FLAG" val="#wm#"/>
  <p:tag name="KSO_WM_TAG_VERSION" val="3.0"/>
  <p:tag name="KSO_WM_UNIT_ID" val="_4*i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7.xml><?xml version="1.0" encoding="utf-8"?>
<p:tagLst xmlns:p="http://schemas.openxmlformats.org/presentationml/2006/main">
  <p:tag name="KSO_WM_UNIT_TYPE" val="i"/>
  <p:tag name="KSO_WM_UNIT_INDEX" val="3"/>
  <p:tag name="KSO_WM_BEAUTIFY_FLAG" val="#wm#"/>
  <p:tag name="KSO_WM_TAG_VERSION" val="3.0"/>
  <p:tag name="KSO_WM_UNIT_ID" val="_4*i*3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8.xml><?xml version="1.0" encoding="utf-8"?>
<p:tagLst xmlns:p="http://schemas.openxmlformats.org/presentationml/2006/main">
  <p:tag name="KSO_WM_UNIT_TYPE" val="i"/>
  <p:tag name="KSO_WM_UNIT_INDEX" val="4"/>
  <p:tag name="KSO_WM_BEAUTIFY_FLAG" val="#wm#"/>
  <p:tag name="KSO_WM_TAG_VERSION" val="3.0"/>
  <p:tag name="KSO_WM_UNIT_ID" val="_4*i*4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59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4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1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0.xml><?xml version="1.0" encoding="utf-8"?>
<p:tagLst xmlns:p="http://schemas.openxmlformats.org/presentationml/2006/main">
  <p:tag name="KSO_WM_UNIT_TYPE" val="i"/>
  <p:tag name="KSO_WM_UNIT_INDEX" val="6"/>
  <p:tag name="KSO_WM_BEAUTIFY_FLAG" val="#wm#"/>
  <p:tag name="KSO_WM_TAG_VERSION" val="3.0"/>
  <p:tag name="KSO_WM_UNIT_ID" val="_4*i*6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1.xml><?xml version="1.0" encoding="utf-8"?>
<p:tagLst xmlns:p="http://schemas.openxmlformats.org/presentationml/2006/main">
  <p:tag name="KSO_WM_UNIT_TYPE" val="i"/>
  <p:tag name="KSO_WM_UNIT_INDEX" val="9"/>
  <p:tag name="KSO_WM_BEAUTIFY_FLAG" val="#wm#"/>
  <p:tag name="KSO_WM_TAG_VERSION" val="3.0"/>
  <p:tag name="KSO_WM_UNIT_ID" val="_4*i*9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2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4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3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4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64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4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65.xml><?xml version="1.0" encoding="utf-8"?>
<p:tagLst xmlns:p="http://schemas.openxmlformats.org/presentationml/2006/main">
  <p:tag name="KSO_WM_UNIT_TYPE" val="e"/>
  <p:tag name="KSO_WM_UNIT_INDEX" val="1"/>
  <p:tag name="KSO_WM_BEAUTIFY_FLAG" val="#wm#"/>
  <p:tag name="KSO_WM_TAG_VERSION" val="3.0"/>
  <p:tag name="KSO_WM_UNIT_PRESET_TEXT" val="节编号"/>
  <p:tag name="KSO_WM_UNIT_ID" val="_4*e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6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7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8.xml><?xml version="1.0" encoding="utf-8"?>
<p:tagLst xmlns:p="http://schemas.openxmlformats.org/presentationml/2006/main">
  <p:tag name="KSO_WM_UNIT_ID" val="_4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69.xml><?xml version="1.0" encoding="utf-8"?>
<p:tagLst xmlns:p="http://schemas.openxmlformats.org/presentationml/2006/main">
  <p:tag name="KSO_WM_UNIT_TYPE" val="i"/>
  <p:tag name="KSO_WM_UNIT_INDEX" val="8"/>
  <p:tag name="KSO_WM_BEAUTIFY_FLAG" val="#wm#"/>
  <p:tag name="KSO_WM_TAG_VERSION" val="3.0"/>
  <p:tag name="KSO_WM_UNIT_ID" val="_4*i*8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.xml><?xml version="1.0" encoding="utf-8"?>
<p:tagLst xmlns:p="http://schemas.openxmlformats.org/presentationml/2006/main">
  <p:tag name="KSO_WM_UNIT_TYPE" val="i"/>
  <p:tag name="KSO_WM_UNIT_INDEX" val="10"/>
  <p:tag name="KSO_WM_BEAUTIFY_FLAG" val="#wm#"/>
  <p:tag name="KSO_WM_TAG_VERSION" val="3.0"/>
  <p:tag name="KSO_WM_UNIT_ID" val="_1*i*1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0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5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71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5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72.xml><?xml version="1.0" encoding="utf-8"?>
<p:tagLst xmlns:p="http://schemas.openxmlformats.org/presentationml/2006/main">
  <p:tag name="KSO_WM_UNIT_TYPE" val="f"/>
  <p:tag name="KSO_WM_UNIT_SUBTYPE" val="a"/>
  <p:tag name="KSO_WM_UNIT_INDEX" val="2"/>
  <p:tag name="KSO_WM_BEAUTIFY_FLAG" val="#wm#"/>
  <p:tag name="KSO_WM_TAG_VERSION" val="3.0"/>
  <p:tag name="KSO_WM_UNIT_PRESET_TEXT" val="单击此处编辑母版文本样式&#10;第二级&#10;第三级&#10;第四级&#10;第五级"/>
  <p:tag name="KSO_WM_UNIT_ID" val="_5*f*2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73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4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5.xml><?xml version="1.0" encoding="utf-8"?>
<p:tagLst xmlns:p="http://schemas.openxmlformats.org/presentationml/2006/main">
  <p:tag name="KSO_WM_UNIT_ID" val="_5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76.xml><?xml version="1.0" encoding="utf-8"?>
<p:tagLst xmlns:p="http://schemas.openxmlformats.org/presentationml/2006/main">
  <p:tag name="KSO_WM_UNIT_TYPE" val="h_a"/>
  <p:tag name="KSO_WM_UNIT_INDEX" val="1_1"/>
  <p:tag name="KSO_WM_BEAUTIFY_FLAG" val="#wm#"/>
  <p:tag name="KSO_WM_TAG_VERSION" val="3.0"/>
  <p:tag name="KSO_WM_UNIT_PRESET_TEXT" val="单击此处编辑母版标题样式"/>
  <p:tag name="KSO_WM_UNIT_ID" val="_6*h_a*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ISCONTENTSTITLE" val="0"/>
</p:tagLst>
</file>

<file path=ppt/tags/tag77.xml><?xml version="1.0" encoding="utf-8"?>
<p:tagLst xmlns:p="http://schemas.openxmlformats.org/presentationml/2006/main">
  <p:tag name="KSO_WM_UNIT_TYPE" val="h_f"/>
  <p:tag name="KSO_WM_UNIT_SUBTYPE" val="a"/>
  <p:tag name="KSO_WM_UNIT_INDEX" val="1_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6*h_f*1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TEXT_LAYER_COUNT" val="1"/>
</p:tagLst>
</file>

<file path=ppt/tags/tag78.xml><?xml version="1.0" encoding="utf-8"?>
<p:tagLst xmlns:p="http://schemas.openxmlformats.org/presentationml/2006/main">
  <p:tag name="KSO_WM_UNIT_TYPE" val="h_a"/>
  <p:tag name="KSO_WM_UNIT_INDEX" val="2_1"/>
  <p:tag name="KSO_WM_BEAUTIFY_FLAG" val="#wm#"/>
  <p:tag name="KSO_WM_TAG_VERSION" val="3.0"/>
  <p:tag name="KSO_WM_UNIT_PRESET_TEXT" val="单击此处编辑母版标题样式"/>
  <p:tag name="KSO_WM_UNIT_ID" val="_6*h_a*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ISCONTENTSTITLE" val="0"/>
</p:tagLst>
</file>

<file path=ppt/tags/tag79.xml><?xml version="1.0" encoding="utf-8"?>
<p:tagLst xmlns:p="http://schemas.openxmlformats.org/presentationml/2006/main">
  <p:tag name="KSO_WM_UNIT_TYPE" val="h_f"/>
  <p:tag name="KSO_WM_UNIT_SUBTYPE" val="a"/>
  <p:tag name="KSO_WM_UNIT_INDEX" val="2_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6*h_f*2_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_1"/>
  <p:tag name="KSO_WM_UNIT_TEXT_LAYER_COUNT" val="1"/>
</p:tagLst>
</file>

<file path=ppt/tags/tag8.xml><?xml version="1.0" encoding="utf-8"?>
<p:tagLst xmlns:p="http://schemas.openxmlformats.org/presentationml/2006/main">
  <p:tag name="KSO_WM_UNIT_TYPE" val="i"/>
  <p:tag name="KSO_WM_UNIT_INDEX" val="5"/>
  <p:tag name="KSO_WM_BEAUTIFY_FLAG" val="#wm#"/>
  <p:tag name="KSO_WM_TAG_VERSION" val="3.0"/>
  <p:tag name="KSO_WM_UNIT_ID" val="_1*i*5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0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1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2.xml><?xml version="1.0" encoding="utf-8"?>
<p:tagLst xmlns:p="http://schemas.openxmlformats.org/presentationml/2006/main">
  <p:tag name="KSO_WM_UNIT_ID" val="_6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3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6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84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7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85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6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7.xml><?xml version="1.0" encoding="utf-8"?>
<p:tagLst xmlns:p="http://schemas.openxmlformats.org/presentationml/2006/main">
  <p:tag name="KSO_WM_UNIT_ID" val="_7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8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89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.xml><?xml version="1.0" encoding="utf-8"?>
<p:tagLst xmlns:p="http://schemas.openxmlformats.org/presentationml/2006/main">
  <p:tag name="KSO_WM_UNIT_TYPE" val="i"/>
  <p:tag name="KSO_WM_UNIT_INDEX" val="7"/>
  <p:tag name="KSO_WM_BEAUTIFY_FLAG" val="#wm#"/>
  <p:tag name="KSO_WM_TAG_VERSION" val="3.0"/>
  <p:tag name="KSO_WM_UNIT_ID" val="_1*i*7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0.xml><?xml version="1.0" encoding="utf-8"?>
<p:tagLst xmlns:p="http://schemas.openxmlformats.org/presentationml/2006/main">
  <p:tag name="KSO_WM_UNIT_ID" val="_8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1.xml><?xml version="1.0" encoding="utf-8"?>
<p:tagLst xmlns:p="http://schemas.openxmlformats.org/presentationml/2006/main">
  <p:tag name="KSO_WM_UNIT_TYPE" val="f"/>
  <p:tag name="KSO_WM_UNIT_SUBTYPE" val="a"/>
  <p:tag name="KSO_WM_UNIT_INDEX" val="1"/>
  <p:tag name="KSO_WM_BEAUTIFY_FLAG" val="#wm#"/>
  <p:tag name="KSO_WM_TAG_VERSION" val="3.0"/>
  <p:tag name="KSO_WM_UNIT_PRESET_TEXT" val="单击此处编辑母版文本样式&#10;第二级&#10;第三级&#10;第四级&#10;第五级"/>
  <p:tag name="KSO_WM_UNIT_ID" val="_9*f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TEXT_LAYER_COUNT" val="1"/>
</p:tagLst>
</file>

<file path=ppt/tags/tag92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3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4.xml><?xml version="1.0" encoding="utf-8"?>
<p:tagLst xmlns:p="http://schemas.openxmlformats.org/presentationml/2006/main">
  <p:tag name="KSO_WM_UNIT_ID" val="_9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5.xml><?xml version="1.0" encoding="utf-8"?>
<p:tagLst xmlns:p="http://schemas.openxmlformats.org/presentationml/2006/main">
  <p:tag name="KSO_WM_UNIT_TYPE" val="b"/>
  <p:tag name="KSO_WM_UNIT_INDEX" val="1"/>
  <p:tag name="KSO_WM_BEAUTIFY_FLAG" val="#wm#"/>
  <p:tag name="KSO_WM_TAG_VERSION" val="3.0"/>
  <p:tag name="KSO_WM_UNIT_PRESET_TEXT" val="单击此处编辑副标题"/>
  <p:tag name="KSO_WM_UNIT_ID" val="_10*b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ags/tag96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7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8.xml><?xml version="1.0" encoding="utf-8"?>
<p:tagLst xmlns:p="http://schemas.openxmlformats.org/presentationml/2006/main">
  <p:tag name="KSO_WM_UNIT_ID" val="_10**"/>
  <p:tag name="KSO_WM_BEAUTIFY_FLAG" val="#wm#"/>
  <p:tag name="KSO_WM_TAG_VERSION" val="3.0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</p:tagLst>
</file>

<file path=ppt/tags/tag99.xml><?xml version="1.0" encoding="utf-8"?>
<p:tagLst xmlns:p="http://schemas.openxmlformats.org/presentationml/2006/main">
  <p:tag name="KSO_WM_UNIT_TYPE" val="a"/>
  <p:tag name="KSO_WM_UNIT_INDEX" val="1"/>
  <p:tag name="KSO_WM_BEAUTIFY_FLAG" val="#wm#"/>
  <p:tag name="KSO_WM_TAG_VERSION" val="3.0"/>
  <p:tag name="KSO_WM_UNIT_PRESET_TEXT" val="单击此处编辑母版标题样式"/>
  <p:tag name="KSO_WM_UNIT_ID" val="_10*a*1"/>
  <p:tag name="KSO_WM_UNIT_ISNUMDGMTITLE" val="0"/>
  <p:tag name="KSO_WM_UNIT_NOCLEAR" val="0"/>
  <p:tag name="KSO_WM_UNIT_HIGHLIGHT" val="0"/>
  <p:tag name="KSO_WM_UNIT_COMPATIBLE" val="0"/>
  <p:tag name="KSO_WM_UNIT_DIAGRAM_ISNUMVISUAL" val="0"/>
  <p:tag name="KSO_WM_UNIT_DIAGRAM_ISREFERUNIT" val="0"/>
  <p:tag name="KSO_WM_UNIT_LAYERLEVEL" val="1"/>
  <p:tag name="KSO_WM_UNIT_ISCONTENTSTITLE" val="0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Arial Black-Arial">
      <a:majorFont>
        <a:latin typeface="Arial Black"/>
        <a:ea typeface=""/>
        <a:cs typeface=""/>
        <a:font script="Jpan" typeface="ＭＳ ゴシック"/>
        <a:font script="Hang" typeface="굴림"/>
        <a:font script="Hans" typeface="微软雅黑"/>
        <a:font script="Hant" typeface="微軟正黑體"/>
        <a:font script="Arab" typeface="Tahoma"/>
        <a:font script="Hebr" typeface="Tahoma"/>
        <a:font script="Thai" typeface="Frees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简约风蓝色波浪通用模板">
  <a:themeElements>
    <a:clrScheme name="简约">
      <a:dk1>
        <a:srgbClr val="000000"/>
      </a:dk1>
      <a:lt1>
        <a:srgbClr val="FFFFFF"/>
      </a:lt1>
      <a:dk2>
        <a:srgbClr val="001548"/>
      </a:dk2>
      <a:lt2>
        <a:srgbClr val="F5F7FF"/>
      </a:lt2>
      <a:accent1>
        <a:srgbClr val="2381F6"/>
      </a:accent1>
      <a:accent2>
        <a:srgbClr val="ECB200"/>
      </a:accent2>
      <a:accent3>
        <a:srgbClr val="9956FE"/>
      </a:accent3>
      <a:accent4>
        <a:srgbClr val="15C782"/>
      </a:accent4>
      <a:accent5>
        <a:srgbClr val="83C535"/>
      </a:accent5>
      <a:accent6>
        <a:srgbClr val="F84949"/>
      </a:accent6>
      <a:hlink>
        <a:srgbClr val="304FFE"/>
      </a:hlink>
      <a:folHlink>
        <a:srgbClr val="492067"/>
      </a:folHlink>
    </a:clrScheme>
    <a:fontScheme name="自定义 13">
      <a:majorFont>
        <a:latin typeface="Arial"/>
        <a:ea typeface="汉仪粗圆简"/>
        <a:cs typeface=""/>
      </a:majorFont>
      <a:minorFont>
        <a:latin typeface="Arial"/>
        <a:ea typeface="汉仪粗圆简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微软雅黑"/>
        <a:ea typeface=""/>
        <a:cs typeface=""/>
        <a:font script="Jpan" typeface="游ゴシック Light"/>
        <a:font script="Hang" typeface="맑은 고딕"/>
        <a:font script="Hans" typeface="微软雅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微软雅黑"/>
        <a:ea typeface=""/>
        <a:cs typeface=""/>
        <a:font script="Jpan" typeface="游ゴシック"/>
        <a:font script="Hang" typeface="맑은 고딕"/>
        <a:font script="Hans" typeface="微软雅黑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4751</Words>
  <Application>WPS 演示</Application>
  <PresentationFormat>宽屏</PresentationFormat>
  <Paragraphs>275</Paragraphs>
  <Slides>18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18</vt:i4>
      </vt:variant>
    </vt:vector>
  </HeadingPairs>
  <TitlesOfParts>
    <vt:vector size="36" baseType="lpstr">
      <vt:lpstr>Arial</vt:lpstr>
      <vt:lpstr>宋体</vt:lpstr>
      <vt:lpstr>Wingdings</vt:lpstr>
      <vt:lpstr>思源黑体 Regular</vt:lpstr>
      <vt:lpstr>汉仪铸字美心体简</vt:lpstr>
      <vt:lpstr>汉仪雅酷黑W</vt:lpstr>
      <vt:lpstr>Times New Roman</vt:lpstr>
      <vt:lpstr>Comic Sans MS</vt:lpstr>
      <vt:lpstr>Times New Roman</vt:lpstr>
      <vt:lpstr>汉仪君黑-55W</vt:lpstr>
      <vt:lpstr>汉仪粗圆简</vt:lpstr>
      <vt:lpstr>微软雅黑</vt:lpstr>
      <vt:lpstr>Arial Unicode MS</vt:lpstr>
      <vt:lpstr>Arial Black</vt:lpstr>
      <vt:lpstr>黑体</vt:lpstr>
      <vt:lpstr>Calibri</vt:lpstr>
      <vt:lpstr>Office 主题​​</vt:lpstr>
      <vt:lpstr>简约风蓝色波浪通用模板</vt:lpstr>
      <vt:lpstr>报刊阅读  Climbing to the top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Thank you!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Tracing dragon ... P (x)</dc:title>
  <dc:creator>David House</dc:creator>
  <cp:lastModifiedBy>迷茫</cp:lastModifiedBy>
  <cp:revision>277</cp:revision>
  <dcterms:created xsi:type="dcterms:W3CDTF">2024-02-23T08:02:00Z</dcterms:created>
  <dcterms:modified xsi:type="dcterms:W3CDTF">2025-12-10T23:16:38Z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2052-12.1.0.23542</vt:lpwstr>
  </property>
  <property fmtid="{D5CDD505-2E9C-101B-9397-08002B2CF9AE}" pid="3" name="ICV">
    <vt:lpwstr>51C9621DD11B450F83F35AAB49DB2655_13</vt:lpwstr>
  </property>
</Properties>
</file>